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0" r:id="rId2"/>
    <p:sldId id="256" r:id="rId3"/>
    <p:sldId id="257" r:id="rId4"/>
    <p:sldId id="258" r:id="rId5"/>
    <p:sldId id="259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4660"/>
  </p:normalViewPr>
  <p:slideViewPr>
    <p:cSldViewPr snapToGrid="0">
      <p:cViewPr varScale="1">
        <p:scale>
          <a:sx n="60" d="100"/>
          <a:sy n="60" d="100"/>
        </p:scale>
        <p:origin x="908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viewProps" Target="viewProps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28.77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222 3 2308 0 0,'0'-3'10481'0'0,"-4"66"-8475"0"0,3-48-1836 0 0,-1 0-1 0 0,0 0 1 0 0,-8 23-1 0 0,1-2 67 0 0,2-8-24 0 0,-12 29 1 0 0,-3 9 18 0 0,-31 162 174 0 0,25-129-347 0 0,5-19-48 0 0,-5 9 18 0 0,24-73-22 0 0,-2 21 15 0 0,6-35 11 0 0,-4-21-13873 0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36.49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98 53 2472 0 0,'-2'0'229'0'0,"0"0"-1"0"0,0 1 0 0 0,0 0 0 0 0,0 0 1 0 0,0-1-1 0 0,0 1 0 0 0,0 0 1 0 0,1 0-1 0 0,-1 1 0 0 0,0-1 1 0 0,1 0-1 0 0,-1 0 0 0 0,1 1 1 0 0,-1-1-1 0 0,1 1 0 0 0,0 0 0 0 0,0-1 1 0 0,-1 1-1 0 0,1 0 0 0 0,0 0 1 0 0,1-1-1 0 0,-1 1 0 0 0,-1 3 1 0 0,-4 10 672 0 0,-8 31 1 0 0,9-30-188 0 0,-4 18 73 0 0,1 0 1 0 0,1 0 0 0 0,2 1-1 0 0,-1 52 1 0 0,6-83-758 0 0,0 1 0 0 0,0 0 0 0 0,1 0 0 0 0,-1-1 0 0 0,1 1 1 0 0,1 0-1 0 0,-1-1 0 0 0,0 1 0 0 0,1-1 0 0 0,0 0 0 0 0,0 1 1 0 0,1-1-1 0 0,-1 0 0 0 0,1 0 0 0 0,-1 0 0 0 0,1-1 0 0 0,1 1 1 0 0,-1-1-1 0 0,0 0 0 0 0,1 1 0 0 0,0-1 0 0 0,-1-1 0 0 0,1 1 1 0 0,0-1-1 0 0,1 1 0 0 0,-1-1 0 0 0,0 0 0 0 0,1-1 0 0 0,-1 1 1 0 0,1-1-1 0 0,-1 0 0 0 0,8 1 0 0 0,4 0-40 0 0,-1-1-1 0 0,1 0 1 0 0,0-2-1 0 0,0 1 1 0 0,0-2-1 0 0,-1 0 0 0 0,1-1 1 0 0,-1-1-1 0 0,1 0 1 0 0,20-9-1 0 0,-28 9-8 0 0,0 0-1 0 0,0-1 0 0 0,-1 0 0 0 0,1 0 0 0 0,-1 0 0 0 0,0-1 0 0 0,-1 0 0 0 0,1-1 0 0 0,-1 1 1 0 0,0-1-1 0 0,-1 0 0 0 0,0-1 0 0 0,0 1 0 0 0,0-1 0 0 0,-1 0 0 0 0,0 0 0 0 0,-1-1 0 0 0,0 1 1 0 0,4-16-1 0 0,-4 4 12 0 0,-1-1 0 0 0,-1 1 0 0 0,0-1 1 0 0,-5-38-1 0 0,3 50 34 0 0,-1 1 1 0 0,0-1-1 0 0,0 1 0 0 0,0-1 0 0 0,-1 1 1 0 0,-1 0-1 0 0,1 0 0 0 0,-1 0 0 0 0,-1 1 1 0 0,1 0-1 0 0,-1-1 0 0 0,-1 1 0 0 0,1 1 1 0 0,-1-1-1 0 0,0 1 0 0 0,-1 0 0 0 0,0 1 1 0 0,0-1-1 0 0,0 1 0 0 0,-9-4 0 0 0,9 4 9 0 0,-1 1 0 0 0,1 0-1 0 0,-1 1 1 0 0,0 0 0 0 0,-1 0-1 0 0,1 0 1 0 0,0 1-1 0 0,-1 1 1 0 0,1-1 0 0 0,-16 1-1 0 0,19 1-24 0 0,0 0-1 0 0,0 1 0 0 0,0 0 1 0 0,0 0-1 0 0,0 1 0 0 0,0-1 1 0 0,0 1-1 0 0,1 0 0 0 0,-1 0 1 0 0,1 1-1 0 0,-1-1 0 0 0,1 1 1 0 0,0 0-1 0 0,0 0 0 0 0,0 0 1 0 0,0 1-1 0 0,0 0 0 0 0,1-1 0 0 0,-5 7 1 0 0,-2 5-3 0 0,0 1 0 0 0,2-1 1 0 0,-1 2-1 0 0,2-1 0 0 0,0 1 1 0 0,1 0-1 0 0,1 1 0 0 0,0-1 0 0 0,1 1 1 0 0,1 0-1 0 0,1 0 0 0 0,1 0 1 0 0,0 0-1 0 0,1 1 0 0 0,6 34 0 0 0,-6-50-10 0 0,1 1-1 0 0,0 0 0 0 0,1-1 0 0 0,-1 1 0 0 0,0-1 0 0 0,1 0 1 0 0,0 1-1 0 0,0-1 0 0 0,0 0 0 0 0,0 0 0 0 0,0 0 0 0 0,1 0 1 0 0,0-1-1 0 0,-1 1 0 0 0,1 0 0 0 0,0-1 0 0 0,0 0 0 0 0,0 0 1 0 0,0 0-1 0 0,1 0 0 0 0,-1-1 0 0 0,0 1 0 0 0,1-1 1 0 0,-1 1-1 0 0,1-1 0 0 0,4 0 0 0 0,2 2-590 0 0,0-1 1 0 0,1-1-1 0 0,15 1 1 0 0,25-5-7330 0 0,-32-1 5082 0 0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4:00.78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 3416 0 0,'0'0'2579'0'0,"26"1"2014"0"0,-22 0-4293 0 0,0 0 0 0 0,0 1 0 0 0,0 0 0 0 0,0 0 0 0 0,0 0 0 0 0,0 1 0 0 0,-1-1 0 0 0,1 1 0 0 0,-1 0 0 0 0,1 0 0 0 0,-1 0 0 0 0,0 0 0 0 0,0 1 0 0 0,-1-1 0 0 0,4 5 0 0 0,2 6 493 0 0,0 1 0 0 0,9 27 0 0 0,-10-26-660 0 0,0 3 79 0 0,-2-1 0 0 0,4 22 0 0 0,-4-21-18 0 0,11 35-1 0 0,-8-32-96 0 0,-6-14-52 0 0,1 1 1 0 0,1-1 0 0 0,-1 0 0 0 0,1 0 0 0 0,6 7-1 0 0,-9-14-36 0 0,-1 0 0 0 0,1-1 0 0 0,0 1 0 0 0,-1 0 0 0 0,1-1 0 0 0,0 1 0 0 0,0-1 0 0 0,-1 1 0 0 0,1-1 0 0 0,0 1 0 0 0,0-1-1 0 0,0 0 1 0 0,0 1 0 0 0,0-1 0 0 0,0 0 0 0 0,0 0 0 0 0,-1 1 0 0 0,1-1 0 0 0,0 0 0 0 0,0 0 0 0 0,0 0 0 0 0,0 0 0 0 0,0 0 0 0 0,0-1-1 0 0,0 1 1 0 0,0 0 0 0 0,0 0 0 0 0,0-1 0 0 0,0 1 0 0 0,0 0 0 0 0,-1-1 0 0 0,1 1 0 0 0,0-1 0 0 0,0 1 0 0 0,0-1 0 0 0,-1 1-1 0 0,1-1 1 0 0,1-1 0 0 0,2-1 42 0 0,0-1 1 0 0,0 0-1 0 0,0 0 0 0 0,6-10 0 0 0,8-13 144 0 0,-2-2 0 0 0,0 0 0 0 0,20-57 0 0 0,-11 22 56 0 0,-21 54-321 0 0,-1 2-114 0 0,1 0 1 0 0,-1-1-1 0 0,-1 0 1 0 0,1 1-1 0 0,-1-1 1 0 0,1-11-1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36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0 3632 0 0,'0'0'1230'0'0,"-10"19"2819"0"0,1 10-2574 0 0,2 1-1 0 0,0 0 0 0 0,-2 42 0 0 0,3-20 62 0 0,3-37-1378 0 0,-3 43 251 0 0,5-56-426 0 0,1 1 0 0 0,0-1 0 0 0,0 1 0 0 0,1-1-1 0 0,-1 1 1 0 0,0-1 0 0 0,1 1 0 0 0,-1-1 0 0 0,1 0 0 0 0,0 1 0 0 0,0-1 0 0 0,0 0 0 0 0,0 1 0 0 0,1-1 0 0 0,-1 0-1 0 0,0 0 1 0 0,1 0 0 0 0,2 2 0 0 0,-1-2-727 0 0,0-1-1 0 0,0 1 1 0 0,0-1-1 0 0,0 0 1 0 0,0 0-1 0 0,1-1 1 0 0,-1 1 0 0 0,0-1-1 0 0,1 1 1 0 0,-1-1-1 0 0,1 0 1 0 0,3 0-1 0 0,-5 0 314 0 0,15 0-2802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37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55 3168 0 0,'-27'24'3000'0'0,"18"-13"-2518"0"0,1 0 0 0 0,0 0 0 0 0,0 1-1 0 0,1 0 1 0 0,1 0 0 0 0,0 0 0 0 0,1 1 0 0 0,0 0 0 0 0,1 0 0 0 0,1 0 0 0 0,0 1 0 0 0,0-1 0 0 0,1 1-1 0 0,1-1 1 0 0,1 1 0 0 0,0 0 0 0 0,3 23 0 0 0,-3-34-415 0 0,1 0 0 0 0,0 0 0 0 0,-1 0 0 0 0,2 0 0 0 0,-1-1 0 0 0,0 1 0 0 0,0 0 0 0 0,1-1 0 0 0,0 1 0 0 0,-1-1 0 0 0,1 1 0 0 0,0-1 0 0 0,0 0 0 0 0,0 1 0 0 0,1-1 0 0 0,2 2 0 0 0,0-1-31 0 0,-1-1 0 0 0,0 1 0 0 0,1-1 0 0 0,0-1 0 0 0,-1 1 0 0 0,1 0 0 0 0,0-1 0 0 0,0 0 0 0 0,6 0 1 0 0,3 0-37 0 0,0-1 0 0 0,-1 0 0 0 0,1-1 0 0 0,0 0 0 0 0,-1-2 1 0 0,19-4-1 0 0,-23 4-16 0 0,0 0 1 0 0,0 0-1 0 0,-1-1 0 0 0,1-1 1 0 0,-1 1-1 0 0,0-1 1 0 0,0-1-1 0 0,-1 1 0 0 0,1-1 1 0 0,-1-1-1 0 0,-1 1 1 0 0,1-1-1 0 0,-1 0 0 0 0,0-1 1 0 0,-1 1-1 0 0,0-1 1 0 0,0 0-1 0 0,-1-1 0 0 0,0 1 1 0 0,0-1-1 0 0,-1 0 0 0 0,0 0 1 0 0,0 0-1 0 0,-1 0 1 0 0,0 0-1 0 0,0-11 0 0 0,-1 10 5 0 0,0 0-1 0 0,-1-1 0 0 0,0 1 0 0 0,0-1 0 0 0,-2 1 0 0 0,-3-18 0 0 0,5 25 15 0 0,-2 0 1 0 0,1-1-1 0 0,0 1 1 0 0,-1 0-1 0 0,1 0 1 0 0,-1 0-1 0 0,0 0 1 0 0,0 0-1 0 0,0 0 1 0 0,0 1-1 0 0,-1-1 1 0 0,1 1-1 0 0,-1-1 1 0 0,0 1-1 0 0,1 0 1 0 0,-1 0-1 0 0,0 0 1 0 0,0 0-1 0 0,0 1 1 0 0,0-1-1 0 0,-1 1 0 0 0,1 0 1 0 0,-7-2-1 0 0,-1 0 32 0 0,-1 1 0 0 0,0 1 0 0 0,0 0 0 0 0,0 0 0 0 0,0 1 0 0 0,0 1 0 0 0,0 0 0 0 0,0 0 0 0 0,-20 6 0 0 0,24-4 2 0 0,-1 0-1 0 0,1 0 1 0 0,-1 1 0 0 0,1 0-1 0 0,1 1 1 0 0,-1-1 0 0 0,1 2-1 0 0,-1-1 1 0 0,1 1 0 0 0,1 0-1 0 0,-1 0 1 0 0,1 1 0 0 0,-8 11-1 0 0,6-6 23 0 0,1 0 1 0 0,0 1-1 0 0,1 0 0 0 0,1 0 1 0 0,0 0-1 0 0,1 1 0 0 0,0-1 1 0 0,1 1-1 0 0,0 0 0 0 0,1 0 0 0 0,1 1 1 0 0,0 23-1 0 0,2-35-46 0 0,-1 1 1 0 0,0 0-1 0 0,1-1 1 0 0,0 1-1 0 0,-1-1 0 0 0,1 1 1 0 0,1-1-1 0 0,-1 1 1 0 0,0-1-1 0 0,1 0 0 0 0,0 0 1 0 0,0 0-1 0 0,0 0 1 0 0,0 0-1 0 0,0 0 0 0 0,1 0 1 0 0,4 4-1 0 0,-3-4-5 0 0,0-1-1 0 0,0 0 0 0 0,1 1 1 0 0,-1-1-1 0 0,0-1 1 0 0,1 1-1 0 0,-1-1 1 0 0,1 0-1 0 0,0 0 0 0 0,-1 0 1 0 0,1 0-1 0 0,6-1 1 0 0,0 0-21 0 0,0 0 1 0 0,0-2 0 0 0,0 1 0 0 0,0-1 0 0 0,0-1-1 0 0,0 0 1 0 0,-1 0 0 0 0,1-1 0 0 0,-1-1 0 0 0,0 1-1 0 0,10-8 1 0 0,-5 1-28 0 0,0 0 0 0 0,-1-2 0 0 0,0 1 0 0 0,-1-2 0 0 0,-1 0 0 0 0,20-28 0 0 0,-16 17-30 0 0,-1-1-1 0 0,-1 0 1 0 0,16-46-1 0 0,-26 60 74 0 0,-1-1 0 0 0,0 0 0 0 0,0 0-1 0 0,-1 0 1 0 0,0-14 0 0 0,-2 27 2 0 0,0-1-1 0 0,0 1 1 0 0,0 0 0 0 0,0 0 0 0 0,0-1 0 0 0,0 1-1 0 0,0 0 1 0 0,0-1 0 0 0,0 1 0 0 0,0 0 0 0 0,0 0-1 0 0,0-1 1 0 0,0 1 0 0 0,0 0 0 0 0,0 0 0 0 0,0-1-1 0 0,-1 1 1 0 0,1 0 0 0 0,0 0 0 0 0,0-1-1 0 0,0 1 1 0 0,0 0 0 0 0,-1 0 0 0 0,1-1 0 0 0,0 1-1 0 0,0 0 1 0 0,0 0 0 0 0,-1 0 0 0 0,1 0 0 0 0,0-1-1 0 0,0 1 1 0 0,0 0 0 0 0,-1 0 0 0 0,1 0 0 0 0,0 0-1 0 0,-1 0 1 0 0,1 0 0 0 0,0 0 0 0 0,0-1-1 0 0,-1 1 1 0 0,1 0 0 0 0,0 0 0 0 0,0 0 0 0 0,-1 0-1 0 0,1 0 1 0 0,0 0 0 0 0,-1 1 0 0 0,1-1 0 0 0,0 0-1 0 0,0 0 1 0 0,-1 0 0 0 0,1 0 0 0 0,0 0 0 0 0,0 0-1 0 0,-1 0 1 0 0,1 0 0 0 0,0 1 0 0 0,0-1-1 0 0,-1 0 1 0 0,1 0 0 0 0,0 0 0 0 0,0 1 0 0 0,0-1-1 0 0,-1 0 1 0 0,1 0 0 0 0,0 0 0 0 0,0 1 0 0 0,-16 15 293 0 0,10-3-191 0 0,-1-1 1 0 0,2 1-1 0 0,-1 0 0 0 0,2 1 0 0 0,0-1 1 0 0,0 1-1 0 0,-1 18 0 0 0,1-4 64 0 0,2 0-1 0 0,2 50 0 0 0,1-67-124 0 0,0 1 0 0 0,0-1-1 0 0,6 22 1 0 0,-6-30-40 0 0,0 0-1 0 0,0 0 1 0 0,1 0 0 0 0,-1-1 0 0 0,1 1-1 0 0,-1 0 1 0 0,1 0 0 0 0,0-1-1 0 0,0 1 1 0 0,0-1 0 0 0,0 0 0 0 0,1 1-1 0 0,-1-1 1 0 0,1 0 0 0 0,-1 0 0 0 0,1-1-1 0 0,0 1 1 0 0,4 2 0 0 0,15 2-13 0 0,-1 0 0 0 0,0-2 1 0 0,1 0-1 0 0,0-2 0 0 0,0 0 1 0 0,25-2-1 0 0,-28 1-26 0 0,-2-1-36 0 0,1 0-1 0 0,-1-1 0 0 0,0-1 1 0 0,32-8-1 0 0,-44 9 44 0 0,0 0 1 0 0,0-1-1 0 0,0 1 1 0 0,0-1-1 0 0,-1-1 0 0 0,1 1 1 0 0,-1-1-1 0 0,1 0 1 0 0,-1 0-1 0 0,0 0 1 0 0,0 0-1 0 0,0-1 1 0 0,-1 1-1 0 0,1-1 0 0 0,-1 0 1 0 0,0 0-1 0 0,0 0 1 0 0,0-1-1 0 0,-1 1 1 0 0,4-9-1 0 0,2-18 24 0 0,-2 0-1 0 0,-1 0 1 0 0,-1 0 0 0 0,-2 0-1 0 0,-2-45 1 0 0,0 59 151 0 0,-2-13 715 0 0,2 28-463 0 0,-1 4-53 0 0,1 17-60 0 0,-6 100 454 0 0,2-69-542 0 0,4 65 0 0 0,0-110-292 0 0,1-1 0 0 0,0 0 1 0 0,0 1-1 0 0,0-1 0 0 0,1 0 0 0 0,-1 0 0 0 0,1 0 0 0 0,0 0 0 0 0,0 0 0 0 0,1-1 0 0 0,-1 1 0 0 0,1-1 0 0 0,0 1 0 0 0,0-1 0 0 0,0 0 0 0 0,0 0 0 0 0,0 0 0 0 0,7 4 1 0 0,0-1-1860 0 0,0 0 0 0 0,1 0 1 0 0,-1-1-1 0 0,1-1 0 0 0,21 7 1 0 0,-3-5-2171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37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92 3456 0 0,'-2'1'257'0'0,"-1"-1"-1"0"0,0 1 1 0 0,1 0 0 0 0,-1 0-1 0 0,1 0 1 0 0,-1 0-1 0 0,1 0 1 0 0,-1 1-1 0 0,1-1 1 0 0,0 1-1 0 0,0 0 1 0 0,0 0 0 0 0,-4 3-1 0 0,-23 29 1547 0 0,23-24-1320 0 0,0 0 1 0 0,1 1-1 0 0,0 0 1 0 0,1-1-1 0 0,0 1 0 0 0,1 1 1 0 0,0-1-1 0 0,1 1 1 0 0,0-1-1 0 0,0 1 0 0 0,1-1 1 0 0,1 1-1 0 0,2 22 1 0 0,-2-30-444 0 0,0-1 0 0 0,1 0 0 0 0,-1 0 0 0 0,1 0 0 0 0,-1 0 0 0 0,1 0 0 0 0,0 0 0 0 0,0-1 0 0 0,0 1 0 0 0,1 0 0 0 0,-1 0 0 0 0,1-1 0 0 0,-1 1 0 0 0,1 0 0 0 0,0-1 0 0 0,0 0 0 0 0,0 1 0 0 0,0-1 0 0 0,1 0 0 0 0,-1 0 0 0 0,0 0 0 0 0,1-1 1 0 0,0 1-1 0 0,-1-1 0 0 0,1 1 0 0 0,0-1 0 0 0,0 0 0 0 0,0 0 0 0 0,0 0 0 0 0,0 0 0 0 0,0 0 0 0 0,0-1 0 0 0,0 0 0 0 0,0 1 0 0 0,0-1 0 0 0,5-1 0 0 0,5 1-35 0 0,0-2-1 0 0,0 0 1 0 0,0 0 0 0 0,0-1-1 0 0,-1-1 1 0 0,1 0 0 0 0,15-8 0 0 0,-16 7 1 0 0,-1-1-1 0 0,-1 0 1 0 0,1-1 0 0 0,-1 0 0 0 0,0-1 0 0 0,-1 0 0 0 0,1 0 0 0 0,7-11 0 0 0,-12 13-5 0 0,1-1-1 0 0,-1 0 1 0 0,0-1-1 0 0,-1 1 0 0 0,0-1 1 0 0,0 0-1 0 0,-1 0 1 0 0,0-1-1 0 0,0 1 1 0 0,-1 0-1 0 0,0-1 0 0 0,1-9 1 0 0,-2 8-2 0 0,0 1 1 0 0,-1-1-1 0 0,-1 0 1 0 0,0 0-1 0 0,0 0 1 0 0,0 0-1 0 0,-1 1 0 0 0,-1-1 1 0 0,-4-10-1 0 0,6 16 5 0 0,-1-1 0 0 0,-1 1 1 0 0,1 0-1 0 0,-1 0 0 0 0,1 0 0 0 0,-1 0 0 0 0,0 0 0 0 0,-1 1 0 0 0,1-1 0 0 0,-1 1 0 0 0,1 0 1 0 0,-1 0-1 0 0,0 0 0 0 0,0 1 0 0 0,0-1 0 0 0,-1 1 0 0 0,1 0 0 0 0,-1 0 0 0 0,1 1 0 0 0,-8-3 1 0 0,4 2 27 0 0,-1 1 0 0 0,0 0 0 0 0,0 0 0 0 0,0 1 0 0 0,0 0 0 0 0,1 0 0 0 0,-1 1 1 0 0,0 0-1 0 0,0 0 0 0 0,0 1 0 0 0,1 1 0 0 0,-1-1 0 0 0,1 1 0 0 0,0 1 0 0 0,0 0 1 0 0,0 0-1 0 0,0 0 0 0 0,1 1 0 0 0,0 0 0 0 0,0 0 0 0 0,0 1 0 0 0,0 0 0 0 0,1 0 1 0 0,0 1-1 0 0,0 0 0 0 0,-8 12 0 0 0,3 0 88 0 0,0-1 1 0 0,1 1-1 0 0,1 1 1 0 0,1 0-1 0 0,-7 29 1 0 0,-18 106 634 0 0,26-118-579 0 0,-69 334 1026 0 0,65-327-1098 0 0,-3 12-75 0 0,-21 57 1 0 0,31-98-193 0 0,-4 5-4408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3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6 3072 0 0,'-27'-5'3591'0'0,"15"5"-3032"0"0,-8 0 667 0 0,0 0 1 0 0,1 1 0 0 0,-1 1 0 0 0,-30 7-1 0 0,45-7-1089 0 0,0-1-1 0 0,0 1 1 0 0,0 0-1 0 0,0 0 1 0 0,1 1-1 0 0,-1-1 1 0 0,1 1-1 0 0,-1 0 1 0 0,1 1-1 0 0,0-1 1 0 0,0 1-1 0 0,1-1 1 0 0,-1 1-1 0 0,1 0 0 0 0,0 0 1 0 0,0 1-1 0 0,0-1 1 0 0,0 1-1 0 0,1-1 1 0 0,0 1-1 0 0,0 0 1 0 0,-2 7-1 0 0,1-3-55 0 0,1-1-1 0 0,0 1 1 0 0,0 0-1 0 0,1-1 1 0 0,0 1-1 0 0,1 0 1 0 0,1 15-1 0 0,-1-21-68 0 0,1 0 0 0 0,0 0-1 0 0,0 0 1 0 0,0 0 0 0 0,0 0-1 0 0,0 0 1 0 0,0 0 0 0 0,1-1-1 0 0,-1 1 1 0 0,1 0 0 0 0,0-1-1 0 0,0 1 1 0 0,0-1 0 0 0,0 0-1 0 0,0 0 1 0 0,1 0 0 0 0,-1 0-1 0 0,0 0 1 0 0,1 0 0 0 0,0-1-1 0 0,-1 1 1 0 0,1-1 0 0 0,0 1-1 0 0,0-1 1 0 0,5 1 0 0 0,10 2-33 0 0,0 0 0 0 0,0-2 0 0 0,0 0 0 0 0,0-1-1 0 0,23-2 1 0 0,-13 1-140 0 0,-24-2 19 0 0,-11-1 49 0 0,-10-3-21 0 0,3 5 109 0 0,-1 0 1 0 0,1 1-1 0 0,0 1 0 0 0,0 1 1 0 0,0 0-1 0 0,0 0 0 0 0,0 1 1 0 0,0 1-1 0 0,-22 9 1 0 0,30-10 26 0 0,1 0 0 0 0,-1 0 0 0 0,0 0 0 0 0,1 0 0 0 0,-1 1 0 0 0,1 0 0 0 0,0 0 1 0 0,1 1-1 0 0,-1 0 0 0 0,1-1 0 0 0,0 1 0 0 0,0 1 0 0 0,0-1 0 0 0,1 0 0 0 0,-1 1 1 0 0,1 0-1 0 0,1 0 0 0 0,-1 0 0 0 0,1 0 0 0 0,0 0 0 0 0,1 1 0 0 0,-1-1 0 0 0,0 9 1 0 0,2-11-3 0 0,0-1 0 0 0,0 1 0 0 0,0 0 0 0 0,0-1 0 0 0,1 1 0 0 0,-1 0 0 0 0,1-1 0 0 0,0 1 1 0 0,0-1-1 0 0,0 1 0 0 0,1-1 0 0 0,-1 0 0 0 0,1 1 0 0 0,0-1 0 0 0,0 0 0 0 0,3 4 0 0 0,-2-3 1 0 0,1 0 0 0 0,0-1 0 0 0,1 1 0 0 0,-1-1-1 0 0,1 0 1 0 0,-1 0 0 0 0,1 0 0 0 0,0 0-1 0 0,10 2 1 0 0,3 1-1 0 0,1-1-1 0 0,-1-2 0 0 0,1 0 1 0 0,0 0-1 0 0,23-1 1 0 0,-19-2-92 0 0,1 0 1 0 0,0-2 0 0 0,-1 0-1 0 0,1-2 1 0 0,31-8 0 0 0,-44 9 6 0 0,-1-1-1 0 0,1 0 1 0 0,-1-1 0 0 0,0 0 0 0 0,0 0-1 0 0,0-1 1 0 0,-1-1 0 0 0,0 1-1 0 0,0-2 1 0 0,0 1 0 0 0,-1-1 0 0 0,0 0-1 0 0,9-14 1 0 0,-4 3-113 0 0,0-1 0 0 0,17-38-1 0 0,-25 47 377 0 0,-1-1 0 0 0,0 1 1 0 0,-1-1-1 0 0,-1 1 0 0 0,1-1 0 0 0,-2 0 0 0 0,1-15 0 0 0,-2 26 99 0 0,-3 22 953 0 0,-21 131 621 0 0,23-144-1809 0 0,-9 143 349 0 0,10-118-3578 0 0,0-1-3316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39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63 4056 0 0,'-4'-5'692'0'0,"1"-2"0"0"0,-1 1 5 0 0,1-1 15 0 0,-1-1 0 0 0,-3-1 0 0 0,4 0-4 0 0,-3 4 4 0 0,2-2 0 0 0,-1 7-36 0 0,5 2-84 0 0,0 8-400 0 0,0 2-2564 0 0,0 2 0 0 0,0 2-1 0 0,0 2 1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40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7 3816 0 0,'0'0'652'0'0,"0"-1"0"0"0,-4-2 1 0 0,4 1 655 0 0,-3 2 604 0 0,3 6-1416 0 0,0 3-380 0 0,7 7-2036 0 0,0 0 0 0 0,0 5-1 0 0,2 6 1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40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49 2384 0 0,'0'0'435'0'0,"-14"-21"3040"0"0,8 17-3104 0 0,0 1-1 0 0,0-1 1 0 0,0 1 0 0 0,-1 1 0 0 0,1-1 0 0 0,-1 1-1 0 0,0 0 1 0 0,0 1 0 0 0,0-1 0 0 0,1 1 0 0 0,-1 1-1 0 0,0-1 1 0 0,0 1 0 0 0,-10 1 0 0 0,-1 1 333 0 0,1 0 1 0 0,-1 2 0 0 0,1-1-1 0 0,-27 11 1 0 0,37-11-536 0 0,-1 0 1 0 0,0 1 0 0 0,1 0 0 0 0,0 0-1 0 0,-12 10 1 0 0,16-12-106 0 0,0 1 0 0 0,0-1 0 0 0,0 1 0 0 0,1 0-1 0 0,-1 0 1 0 0,1 0 0 0 0,0 0 0 0 0,0 1 0 0 0,0-1 0 0 0,0 1 0 0 0,1-1-1 0 0,-1 1 1 0 0,1 0 0 0 0,-2 6 0 0 0,2-4 9 0 0,1-1 1 0 0,-1 1-1 0 0,1 0 1 0 0,0-1-1 0 0,0 1 0 0 0,2 10 1 0 0,-1-13-51 0 0,0 0 0 0 0,0 0 0 0 0,0 0 0 0 0,1 0 0 0 0,-1-1 0 0 0,1 1 0 0 0,-1 0 0 0 0,1-1 0 0 0,0 1 0 0 0,0-1 0 0 0,1 0 0 0 0,-1 1 0 0 0,5 2 0 0 0,-2-1-3 0 0,1 0 0 0 0,0-1 0 0 0,0 0 0 0 0,0 0 0 0 0,0 0 0 0 0,0-1 1 0 0,1 0-1 0 0,-1 0 0 0 0,1-1 0 0 0,11 1 0 0 0,8 0 18 0 0,37-2 1 0 0,-26-1-14 0 0,-36 1-28 0 0,26-1 10 0 0,-26 1-8 0 0,0 0-1 0 0,-1 0 1 0 0,1 0 0 0 0,-1 0-1 0 0,1 0 1 0 0,-1 0 0 0 0,1 0-1 0 0,-1 0 1 0 0,1 0 0 0 0,-1 0-1 0 0,1 0 1 0 0,-1 0 0 0 0,1-1-1 0 0,-1 1 1 0 0,1 0 0 0 0,-1 0-1 0 0,1 0 1 0 0,-1-1 0 0 0,1 1-1 0 0,-1 0 1 0 0,1-1 0 0 0,-1 1-1 0 0,1 0 1 0 0,-1-1 0 0 0,0 1-1 0 0,1-1 1 0 0,-1 1-1 0 0,0-1 1 0 0,1 1 0 0 0,-1 0-1 0 0,0-1 1 0 0,0 1 0 0 0,0-1-1 0 0,1 1 1 0 0,-1-1 0 0 0,0 1-1 0 0,0-1 1 0 0,0 0 0 0 0,0 0-1 0 0,-1 1 0 0 0,1-1 0 0 0,-1 0 0 0 0,0 1 0 0 0,1-1-1 0 0,-1 1 1 0 0,0-1 0 0 0,0 1 0 0 0,1-1 0 0 0,-1 1 0 0 0,0-1 0 0 0,0 1 0 0 0,0 0 0 0 0,1-1 0 0 0,-1 1 0 0 0,0 0 0 0 0,0 0 0 0 0,0 0 0 0 0,-1 0 0 0 0,-22-2-23 0 0,16 2 15 0 0,-12-1-4 0 0,0 1 0 0 0,1 1 0 0 0,-1 1 0 0 0,1 1 0 0 0,0 0 0 0 0,-1 2 0 0 0,1 0 0 0 0,1 1 0 0 0,-23 10 0 0 0,32-11 20 0 0,1-1 1 0 0,0 1-1 0 0,1 0 1 0 0,-1 0-1 0 0,1 1 0 0 0,0 0 1 0 0,1 0-1 0 0,-1 1 0 0 0,-9 12 1 0 0,13-13 11 0 0,0 0 1 0 0,0-1 0 0 0,0 1-1 0 0,0 1 1 0 0,1-1-1 0 0,0 0 1 0 0,0 0 0 0 0,1 1-1 0 0,0-1 1 0 0,0 1 0 0 0,0-1-1 0 0,1 1 1 0 0,0 0-1 0 0,2 12 1 0 0,-2-16-4 0 0,1 0-1 0 0,0 1 0 0 0,0-1 1 0 0,0 0-1 0 0,1 0 1 0 0,-1 0-1 0 0,1 0 1 0 0,-1 0-1 0 0,1 0 1 0 0,0-1-1 0 0,0 1 1 0 0,1 0-1 0 0,-1-1 1 0 0,0 0-1 0 0,1 1 1 0 0,-1-1-1 0 0,1 0 1 0 0,0 0-1 0 0,0-1 0 0 0,0 1 1 0 0,0 0-1 0 0,0-1 1 0 0,0 0-1 0 0,0 0 1 0 0,0 0-1 0 0,1 0 1 0 0,4 1-1 0 0,8 1 15 0 0,1-1-1 0 0,0-1 0 0 0,-1 0 0 0 0,20-2 1 0 0,-20 1-93 0 0,0-2 0 0 0,-1 0 0 0 0,1 0-1 0 0,15-6 1 0 0,-24 6-532 0 0,0 0 0 0 0,-1-1 0 0 0,1 0 0 0 0,9-6 0 0 0,-13 6-369 0 0,1 0 0 0 0,-1 0 1 0 0,1 0-1 0 0,-1 0 0 0 0,0 0 1 0 0,0-1-1 0 0,0 1 0 0 0,2-5 1 0 0,3-10-2613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40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3392 0 0,'0'0'581'0'0,"10"13"1881"0"0,-1 43 649 0 0,3 84-1 0 0,-9-79-1491 0 0,16 84-1 0 0,-6-90-1403 0 0,-13-54-205 0 0,0-1 0 0 0,0 1 0 0 0,0-1-1 0 0,1 0 1 0 0,-1 1 0 0 0,0-1 0 0 0,0 1 0 0 0,0-1-1 0 0,1 0 1 0 0,-1 1 0 0 0,0-1 0 0 0,0 0 0 0 0,1 1-1 0 0,-1-1 1 0 0,0 0 0 0 0,1 1 0 0 0,-1-1 0 0 0,0 0-1 0 0,1 0 1 0 0,-1 1 0 0 0,0-1 0 0 0,1 0 0 0 0,-1 0 0 0 0,1 0-1 0 0,-1 0 1 0 0,0 1 0 0 0,1-1 0 0 0,-1 0 0 0 0,1 0-1 0 0,-1 0 1 0 0,1 0 0 0 0,-1 0 0 0 0,1 0 0 0 0,15-9 199 0 0,12-23 102 0 0,-26 30-280 0 0,22-30 340 0 0,-2-2 1 0 0,-1 0-1 0 0,26-56 1 0 0,-6 7 79 0 0,-35 72-820 0 0,1-1 1 0 0,1 2-1 0 0,0-1 0 0 0,0 1 1 0 0,11-9-1 0 0,12 1-6958 0 0,-22 13 4793 0 0,1 0-891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41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11 3008 0 0,'-9'3'446'0'0,"0"1"-1"0"0,1-1 0 0 0,0 1 1 0 0,-1 1-1 0 0,1 0 0 0 0,1 0 1 0 0,-1 0-1 0 0,1 1 0 0 0,0 0 1 0 0,0 0-1 0 0,1 1 0 0 0,-10 13 1 0 0,9-11-99 0 0,1 1 1 0 0,0 0-1 0 0,0 0 1 0 0,1 0 0 0 0,0 1-1 0 0,1 0 1 0 0,0 0 0 0 0,1 0-1 0 0,-3 19 1 0 0,5-19-13 0 0,-1 0 0 0 0,2 0 1 0 0,0 0-1 0 0,0 0 1 0 0,1-1-1 0 0,0 1 0 0 0,4 13 1 0 0,-4-20-298 0 0,0 0 0 0 0,1 0 0 0 0,0 0 0 0 0,-1 0 1 0 0,1 0-1 0 0,0-1 0 0 0,1 1 0 0 0,-1-1 0 0 0,1 0 1 0 0,-1 1-1 0 0,1-1 0 0 0,0 0 0 0 0,0 0 1 0 0,1-1-1 0 0,-1 1 0 0 0,0-1 0 0 0,1 0 0 0 0,0 0 1 0 0,-1 0-1 0 0,1 0 0 0 0,0 0 0 0 0,4 0 0 0 0,6 2-33 0 0,-1-1-1 0 0,1-1 1 0 0,-1-1-1 0 0,1 0 0 0 0,-1 0 1 0 0,1-1-1 0 0,0-1 0 0 0,-1 0 1 0 0,1-1-1 0 0,-1-1 0 0 0,1 0 1 0 0,-1-1-1 0 0,0 0 0 0 0,0-1 1 0 0,-1 0-1 0 0,0-1 0 0 0,1-1 1 0 0,12-9-1 0 0,-18 10-4 0 0,-1-1-1 0 0,0 1 1 0 0,0-1 0 0 0,-1 0-1 0 0,0 0 1 0 0,-1-1 0 0 0,1 1-1 0 0,-1-1 1 0 0,-1 0 0 0 0,1-1-1 0 0,-1 1 1 0 0,-1 0 0 0 0,0-1-1 0 0,0 1 1 0 0,-1-1-1 0 0,1 0 1 0 0,-2 0 0 0 0,0 1-1 0 0,0-14 1 0 0,-1 14 16 0 0,0-1 0 0 0,0 1 1 0 0,-1-1-1 0 0,0 1 0 0 0,-1-1 0 0 0,1 1 0 0 0,-2 0 0 0 0,-7-15 1 0 0,8 18 1 0 0,0 0 1 0 0,-1 1-1 0 0,1-1 1 0 0,-1 1 0 0 0,0 0-1 0 0,-1 0 1 0 0,1 0 0 0 0,-1 0-1 0 0,1 1 1 0 0,-1-1 0 0 0,0 1-1 0 0,0 0 1 0 0,-10-3-1 0 0,2 2 36 0 0,0 0 0 0 0,0 1 0 0 0,0 0 0 0 0,0 1 0 0 0,-1 1 0 0 0,1 0 0 0 0,-1 0 0 0 0,1 2 0 0 0,-27 3 0 0 0,33-3-23 0 0,0 1 0 0 0,0-1 0 0 0,0 1 0 0 0,0 1-1 0 0,0-1 1 0 0,1 1 0 0 0,-1 1 0 0 0,1-1 0 0 0,-1 1-1 0 0,1 0 1 0 0,0 0 0 0 0,1 1 0 0 0,-1 0 0 0 0,1 0 0 0 0,0 0-1 0 0,0 0 1 0 0,1 1 0 0 0,-1 0 0 0 0,-5 11 0 0 0,4-1 28 0 0,0 0 0 0 0,1 0-1 0 0,1 0 1 0 0,0 0 0 0 0,2 1 0 0 0,-2 25 0 0 0,4-36-45 0 0,0-1 0 0 0,0 1 0 0 0,0-1 1 0 0,1 1-1 0 0,0-1 0 0 0,0 1 0 0 0,0-1 0 0 0,1 1 0 0 0,0-1 0 0 0,0 0 0 0 0,0 0 0 0 0,0 0 0 0 0,5 6 0 0 0,-5-8-11 0 0,0 1-1 0 0,1-1 1 0 0,0 0-1 0 0,0 0 1 0 0,0 0 0 0 0,0 0-1 0 0,0 0 1 0 0,0-1-1 0 0,1 0 1 0 0,0 1 0 0 0,-1-1-1 0 0,1-1 1 0 0,0 1-1 0 0,0 0 1 0 0,0-1 0 0 0,0 0-1 0 0,0 0 1 0 0,4 1-1 0 0,6-1-44 0 0,-1 0 0 0 0,0-1 0 0 0,0-1 1 0 0,0 0-1 0 0,0-1 0 0 0,0 0 0 0 0,0-1 0 0 0,-1 0 0 0 0,1-1 0 0 0,-1 0 0 0 0,0-1 0 0 0,17-10 0 0 0,-22 11 7 0 0,-1 0 1 0 0,0-1-1 0 0,0 1 0 0 0,0-2 1 0 0,-1 1-1 0 0,0-1 0 0 0,0 1 1 0 0,0-1-1 0 0,5-9 0 0 0,-3 4-24 0 0,-1-1-1 0 0,0 0 0 0 0,0 0 1 0 0,5-18-1 0 0,-7 9 72 0 0,0 0 1 0 0,-2 0-1 0 0,0 0 0 0 0,-2-27 1 0 0,0 44 19 0 0,0 4-17 0 0,0 0 0 0 0,0-1 0 0 0,0 1 0 0 0,0-1 0 0 0,0 1 0 0 0,0-1 0 0 0,0 1 0 0 0,0-1 0 0 0,0 1 0 0 0,0 0 0 0 0,0-1 0 0 0,0 1 0 0 0,0-1 0 0 0,0 1 0 0 0,-1-1 0 0 0,1 1 0 0 0,0 0 0 0 0,0-1 0 0 0,0 1 0 0 0,-1 0 1 0 0,1-1-1 0 0,0 1 0 0 0,0 0 0 0 0,-1-1 0 0 0,1 1 0 0 0,0 0 0 0 0,-1-1 0 0 0,1 1 0 0 0,0 0 0 0 0,-1 0 0 0 0,1-1 0 0 0,-1 1 0 0 0,1 0 0 0 0,0 0 0 0 0,-1 0 0 0 0,1 0 0 0 0,-1-1 0 0 0,1 1 0 0 0,-1 0 0 0 0,1 0 0 0 0,0 0 0 0 0,-1 0 0 0 0,1 0 0 0 0,-1 0 0 0 0,1 0 0 0 0,-1 0 0 0 0,1 1 0 0 0,-1-1 0 0 0,1 0 0 0 0,0 0 0 0 0,-1 0 0 0 0,1 0 0 0 0,-1 0 0 0 0,1 1 0 0 0,0-1 0 0 0,-1 0 0 0 0,1 0 0 0 0,0 1 0 0 0,-1-1 0 0 0,-1 1 43 0 0,0 1 1 0 0,0-1-1 0 0,0 1 1 0 0,0-1-1 0 0,0 1 0 0 0,1-1 1 0 0,-1 1-1 0 0,1 0 1 0 0,-1 0-1 0 0,1 0 0 0 0,-2 3 1 0 0,-2 8 81 0 0,0 1 1 0 0,1-1-1 0 0,0 1 1 0 0,1 0-1 0 0,1 0 1 0 0,0 0-1 0 0,0 26 1 0 0,2-5-334 0 0,-1-6 655 0 0,5 48 0 0 0,-3-70-919 0 0,1 1 0 0 0,-1 0 0 0 0,1-1 0 0 0,0 0 0 0 0,1 1 0 0 0,0-1 0 0 0,0 0 0 0 0,1 0 0 0 0,-1 0 0 0 0,1-1 0 0 0,6 8 0 0 0,9 7-7039 0 0,-6-14 3747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42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1 159 3632 0 0,'0'0'621'0'0,"22"0"4330"0"0,-19 2-4719 0 0,0 1-1 0 0,0-1 0 0 0,-1 0 1 0 0,1 1-1 0 0,-1 0 1 0 0,1 0-1 0 0,-1 0 0 0 0,0 0 1 0 0,0 0-1 0 0,0 0 1 0 0,0 0-1 0 0,0 1 0 0 0,-1-1 1 0 0,0 1-1 0 0,0-1 1 0 0,0 1-1 0 0,0-1 0 0 0,0 1 1 0 0,0 3-1 0 0,1 13 675 0 0,0 0-1 0 0,-1 23 0 0 0,-1-43-888 0 0,-1 61 1095 0 0,-1-27-753 0 0,6 61 0 0 0,-4-91-345 0 0,1 0 1 0 0,-1 0-1 0 0,1-1 1 0 0,0 1-1 0 0,0-1 1 0 0,1 1-1 0 0,-1-1 1 0 0,1 1-1 0 0,-1-1 0 0 0,1 0 1 0 0,0 1-1 0 0,3 2 1 0 0,-4-5-11 0 0,1 0 1 0 0,-1 0 0 0 0,1 0 0 0 0,-1 0-1 0 0,1 0 1 0 0,0 0 0 0 0,-1 0-1 0 0,1 0 1 0 0,0-1 0 0 0,0 1-1 0 0,-1-1 1 0 0,1 1 0 0 0,0-1-1 0 0,0 0 1 0 0,0 0 0 0 0,0 0-1 0 0,0 0 1 0 0,-1 0 0 0 0,1 0-1 0 0,0 0 1 0 0,0-1 0 0 0,0 1-1 0 0,0-1 1 0 0,-1 1 0 0 0,1-1-1 0 0,3-1 1 0 0,0-1 28 0 0,0 1-1 0 0,1-1 1 0 0,-1 0 0 0 0,-1-1 0 0 0,1 1-1 0 0,0-1 1 0 0,-1 0 0 0 0,0 0 0 0 0,0 0-1 0 0,7-10 1 0 0,2-5 179 0 0,15-32 1 0 0,-10 19-5 0 0,28-65 289 0 0,-16 33-159 0 0,-26 55-285 0 0,-1 0 0 0 0,0-1-1 0 0,3-13 1 0 0,6-19 44 0 0,-8 25-1980 0 0,1 1 0 0 0,-2-1 0 0 0,-1 0 0 0 0,0 0 0 0 0,-1 0 1 0 0,-1-20-1 0 0,0 28-1942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4:01.47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53 3048 0 0,'68'0'9867'0'0,"7"-2"-5520"0"0,2-1-3424 0 0,83-15 0 0 0,-138 15-867 0 0,9-2-208 0 0,37-11 0 0 0,-134 13-4749 0 0,38 2 3302 0 0,-28 0-917 0 0,52 1 2668 0 0,0 0 1 0 0,0 1 0 0 0,0-1-1 0 0,0 1 1 0 0,1 0 0 0 0,-1 0-1 0 0,0 0 1 0 0,0 1 0 0 0,1-1-1 0 0,-6 3 1 0 0,7-1 215 0 0,-1 0 0 0 0,0 0 0 0 0,1 1-1 0 0,-1-1 1 0 0,1 1 0 0 0,0-1 0 0 0,0 1 0 0 0,0-1 0 0 0,-1 5 0 0 0,-2 4 395 0 0,-108 252 3977 0 0,105-243-5174 0 0,-10 35 847 0 0,13-19-9216 0 0,5-28 4843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43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14 2560 0 0,'-10'0'461'0'0,"0"1"0"0"0,0 0-1 0 0,1 1 1 0 0,-1 0 0 0 0,0 0 0 0 0,1 1-1 0 0,0 1 1 0 0,0-1 0 0 0,0 1 0 0 0,0 1-1 0 0,0 0 1 0 0,-8 6 0 0 0,6-3-30 0 0,1 1 1 0 0,0 0-1 0 0,0 0 1 0 0,1 1-1 0 0,0 0 1 0 0,1 1-1 0 0,0 0 1 0 0,-9 16-1 0 0,14-21-251 0 0,0 0 0 0 0,1 0 0 0 0,0 0 0 0 0,0 0 0 0 0,0 0 0 0 0,1 0 0 0 0,-1 1 0 0 0,2-1 0 0 0,-1 1 0 0 0,1-1 0 0 0,0 1 0 0 0,0-1 0 0 0,1 1 0 0 0,-1-1 0 0 0,1 1 0 0 0,3 8 0 0 0,-2-10-135 0 0,0 0 0 0 0,0 0-1 0 0,0 0 1 0 0,1 0-1 0 0,0-1 1 0 0,0 1 0 0 0,0-1-1 0 0,0 0 1 0 0,1 0 0 0 0,-1 0-1 0 0,1 0 1 0 0,0-1-1 0 0,0 0 1 0 0,0 1 0 0 0,1-1-1 0 0,-1-1 1 0 0,1 1-1 0 0,0-1 1 0 0,0 0 0 0 0,7 3-1 0 0,4-1 9 0 0,0 0 0 0 0,0-1 1 0 0,1-1-1 0 0,-1 0 0 0 0,1-1 0 0 0,20-2 0 0 0,-26 0-39 0 0,0 0 0 0 0,0-1 0 0 0,0 0-1 0 0,-1 0 1 0 0,1-2 0 0 0,-1 1 0 0 0,0-1 0 0 0,0 0 0 0 0,0-1-1 0 0,13-9 1 0 0,-19 11-15 0 0,-1 0-1 0 0,0 0 1 0 0,0 0 0 0 0,0 0-1 0 0,0-1 1 0 0,-1 0 0 0 0,1 1-1 0 0,-1-1 1 0 0,0 0-1 0 0,0 0 1 0 0,0 0 0 0 0,-1 0-1 0 0,1-1 1 0 0,-1 1-1 0 0,0 0 1 0 0,0-6 0 0 0,1-5-7 0 0,-1 0 0 0 0,-1 0 1 0 0,-1-21-1 0 0,0 31 11 0 0,1 0-1 0 0,-1-1 0 0 0,-1 1 1 0 0,1-1-1 0 0,-1 1 0 0 0,1 0 1 0 0,-2 0-1 0 0,1 0 0 0 0,0 0 1 0 0,-1 0-1 0 0,0 1 0 0 0,0-1 1 0 0,0 1-1 0 0,-5-5 0 0 0,2 3 7 0 0,-1 0 0 0 0,1 1-1 0 0,-1 0 1 0 0,0 0 0 0 0,-1 1 0 0 0,1 0-1 0 0,-1 0 1 0 0,-11-4 0 0 0,1 3 6 0 0,0 0 1 0 0,0 1-1 0 0,-1 1 1 0 0,1 0 0 0 0,-1 2-1 0 0,1 0 1 0 0,-34 3-1 0 0,44-1-6 0 0,0 0 0 0 0,1 0 0 0 0,-1 0 0 0 0,1 1-1 0 0,-1 1 1 0 0,1-1 0 0 0,0 1 0 0 0,0 0 0 0 0,0 1-1 0 0,0-1 1 0 0,0 1 0 0 0,1 1 0 0 0,0-1 0 0 0,0 1 0 0 0,0 0-1 0 0,0 1 1 0 0,1-1 0 0 0,0 1 0 0 0,0 0 0 0 0,0 1 0 0 0,1-1-1 0 0,0 1 1 0 0,1-1 0 0 0,-1 1 0 0 0,1 1 0 0 0,0-1-1 0 0,1 0 1 0 0,0 1 0 0 0,0-1 0 0 0,0 1 0 0 0,1-1 0 0 0,0 1-1 0 0,1 12 1 0 0,0-12 1 0 0,-1 7 10 0 0,2-1 0 0 0,-1 1 0 0 0,2-1 0 0 0,0 1 0 0 0,4 14 0 0 0,-5-25-19 0 0,0-1-1 0 0,1 1 1 0 0,-1-1-1 0 0,1 0 1 0 0,-1 0 0 0 0,1 0-1 0 0,0 0 1 0 0,0 0-1 0 0,1 0 1 0 0,-1 0 0 0 0,1-1-1 0 0,-1 1 1 0 0,1-1-1 0 0,0 1 1 0 0,0-1 0 0 0,0 0-1 0 0,0 0 1 0 0,0-1-1 0 0,0 1 1 0 0,0-1 0 0 0,1 1-1 0 0,-1-1 1 0 0,1 0-1 0 0,-1 0 1 0 0,1-1 0 0 0,3 1-1 0 0,15 2-60 0 0,0-2 0 0 0,1 0 0 0 0,-1-2 0 0 0,22-2 0 0 0,-30 1-10 0 0,-1-1 1 0 0,0 0-1 0 0,0-1 0 0 0,0 0 1 0 0,-1 0-1 0 0,1-2 0 0 0,21-12 1 0 0,-25 12 13 0 0,0-1 0 0 0,-1-1 0 0 0,0 1 0 0 0,0-1 0 0 0,-1 0 0 0 0,0-1 0 0 0,0 0 0 0 0,-1 0 0 0 0,0-1 0 0 0,-1 1 0 0 0,0-1 0 0 0,0 0 0 0 0,-1-1 0 0 0,0 1 0 0 0,3-19 0 0 0,1-10-20 0 0,9-51 252 0 0,-11 34 977 0 0,-6 55-923 0 0,0 18 746 0 0,-2 106 606 0 0,2 87-497 0 0,0-195-1707 0 0,8 75 1553 0 0,-3-61-3779 0 0,4-2-4225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43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3704 0 0,'-4'0'632'0'0,"0"0"4"0"0,1 0 1 0 0,-1 0-1 0 0,1 0-20 0 0,3 2-36 0 0,-4 2-100 0 0,1 1-332 0 0,-1 4-1760 0 0,4 3-1 0 0,7 1 1 0 0,-3 5 0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44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0 209 2560 0 0,'1'-4'261'0'0,"0"-1"0"0"0,0 0 1 0 0,0 0-1 0 0,0 1 0 0 0,1-1 0 0 0,-1 1 0 0 0,1-1 0 0 0,0 1 0 0 0,1 0 0 0 0,-1 0 0 0 0,1 0 1 0 0,0 0-1 0 0,0 0 0 0 0,0 0 0 0 0,5-3 0 0 0,5-6 422 0 0,0 2 0 0 0,28-19 0 0 0,-23 19-109 0 0,0 1-1 0 0,0 1 1 0 0,1 1-1 0 0,0 0 1 0 0,1 2-1 0 0,29-7 1 0 0,-14 6 418 0 0,0 3 0 0 0,69-2 0 0 0,-98 6-931 0 0,0 0 0 0 0,0 0-1 0 0,-1 1 1 0 0,1 0 0 0 0,0 0-1 0 0,0 0 1 0 0,0 1 0 0 0,-1 0 0 0 0,1 0-1 0 0,0 0 1 0 0,-1 1 0 0 0,0-1-1 0 0,0 2 1 0 0,0-1 0 0 0,0 0 0 0 0,0 1-1 0 0,-1 0 1 0 0,1 0 0 0 0,-1 0-1 0 0,0 1 1 0 0,0-1 0 0 0,-1 1 0 0 0,1 0-1 0 0,-1 0 1 0 0,0 0 0 0 0,-1 1-1 0 0,1-1 1 0 0,-1 0 0 0 0,3 11 0 0 0,3 19 47 0 0,-1 2 1 0 0,-1-1 0 0 0,-2 0 0 0 0,-1 56-1 0 0,-1-22-42 0 0,-4 55 25 0 0,0-83-64 0 0,1 4-47 0 0,-3 0 0 0 0,-15 75-1 0 0,14-261-745 0 0,4 127 747 0 0,-1 0 1 0 0,0 0 0 0 0,0 1 0 0 0,-1-1-1 0 0,-1 0 1 0 0,0 1 0 0 0,-1 0 0 0 0,0 0 0 0 0,-1 0-1 0 0,-12-17 1 0 0,15 24 26 0 0,0 1 1 0 0,-1 0-1 0 0,1 0 0 0 0,-1 1 0 0 0,1-1 0 0 0,-1 1 1 0 0,0 0-1 0 0,-1 0 0 0 0,1 0 0 0 0,0 0 0 0 0,-1 1 0 0 0,0 0 1 0 0,1-1-1 0 0,-1 2 0 0 0,0-1 0 0 0,0 1 0 0 0,0 0 1 0 0,0 0-1 0 0,0 0 0 0 0,0 0 0 0 0,-1 1 0 0 0,1 0 1 0 0,0 0-1 0 0,0 1 0 0 0,0-1 0 0 0,0 1 0 0 0,0 0 1 0 0,0 0-1 0 0,-8 4 0 0 0,-2 1 51 0 0,0 1 0 0 0,0 0 0 0 0,0 2 0 0 0,1-1 0 0 0,1 2-1 0 0,-1 0 1 0 0,2 0 0 0 0,-21 22 0 0 0,15-12 39 0 0,1 1 0 0 0,1 0 0 0 0,0 2 0 0 0,-19 38-1 0 0,31-53-12 0 0,0 1 0 0 0,1-1 0 0 0,0 1 0 0 0,0-1 0 0 0,-1 14 0 0 0,3-19-230 0 0,1 0 1 0 0,0 0-1 0 0,0 0 1 0 0,0-1-1 0 0,0 1 0 0 0,1 0 1 0 0,-1 0-1 0 0,1 0 1 0 0,1 3-1 0 0,-2-5-269 0 0,1 1-1 0 0,0-1 1 0 0,0 1 0 0 0,-1-1 0 0 0,1 1-1 0 0,1-1 1 0 0,-1 0 0 0 0,0 1-1 0 0,0-1 1 0 0,0 0 0 0 0,1 0-1 0 0,-1 0 1 0 0,0 0 0 0 0,1 0 0 0 0,-1 0-1 0 0,3 1 1 0 0,10 3-3114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44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58 3032 0 0,'0'-2'374'0'0,"0"0"0"0"0,1 0-1 0 0,-1 0 1 0 0,1 0 0 0 0,0 0-1 0 0,0 1 1 0 0,0-1 0 0 0,2-3-1 0 0,3 1 0 0 0,1 0 0 0 0,-1 1-1 0 0,1-1 1 0 0,0 1 0 0 0,1 1-1 0 0,-1 0 1 0 0,0 0 0 0 0,14-2-1 0 0,8 1 660 0 0,28 1 0 0 0,-20 1-33 0 0,-19 0-475 0 0,3-1-19 0 0,1 2 1 0 0,-1 0 0 0 0,0 1 0 0 0,29 6-1 0 0,-44-6-434 0 0,0 0 0 0 0,-1 1 0 0 0,0 0 0 0 0,1 0-1 0 0,-1 0 1 0 0,0 1 0 0 0,0-1 0 0 0,0 1 0 0 0,0 1 0 0 0,-1-1 0 0 0,1 1-1 0 0,-1-1 1 0 0,0 1 0 0 0,0 1 0 0 0,0-1 0 0 0,-1 0 0 0 0,0 1 0 0 0,1 0-1 0 0,-2 0 1 0 0,1 0 0 0 0,3 8 0 0 0,-1 6 78 0 0,0 2 0 0 0,-1-1 1 0 0,-1 0-1 0 0,-1 1 0 0 0,-1-1 1 0 0,-3 36-1 0 0,2-16 21 0 0,-3 511 393 0 0,3-549-590 0 0,0 0-1 0 0,0 0 1 0 0,-1 0-1 0 0,1 0 1 0 0,-1 1-1 0 0,1-1 0 0 0,-1 0 1 0 0,0 0-1 0 0,1 0 1 0 0,-2 2-1 0 0,1-4-53 0 0,-6-22-410 0 0,-4-41 118 0 0,5 21 171 0 0,-19-67 1 0 0,13 64 143 0 0,9 32 56 0 0,0 1-1 0 0,0-1 1 0 0,-2 1 0 0 0,1 0-1 0 0,-10-16 1 0 0,12 25 11 0 0,0-1 1 0 0,0 1-1 0 0,-1 0 1 0 0,1 1-1 0 0,-1-1 1 0 0,0 0-1 0 0,0 1 1 0 0,0-1-1 0 0,0 1 1 0 0,-1 0-1 0 0,1 0 1 0 0,0 0-1 0 0,-1 1 1 0 0,1-1-1 0 0,-1 1 1 0 0,0 0-1 0 0,0 0 1 0 0,1 0-1 0 0,-1 0 1 0 0,0 1-1 0 0,0-1 1 0 0,-7 1-1 0 0,3 1 28 0 0,0 0 0 0 0,1 0-1 0 0,-1 1 1 0 0,0 0 0 0 0,1 0-1 0 0,0 1 1 0 0,-1 0 0 0 0,1 0-1 0 0,0 0 1 0 0,-11 8 0 0 0,-1 3 95 0 0,0 0 1 0 0,-22 22 0 0 0,-5 11 237 0 0,-56 75 0 0 0,94-112-434 0 0,1 1-1 0 0,0 0 0 0 0,1 0 0 0 0,0 1 0 0 0,1-1 0 0 0,0 1 0 0 0,-4 18 0 0 0,9-29-253 0 0,0 0-1 0 0,0-1 1 0 0,0 1-1 0 0,0 0 1 0 0,0 0 0 0 0,0 0-1 0 0,1-1 1 0 0,-1 1-1 0 0,0 0 1 0 0,0 0 0 0 0,1-1-1 0 0,-1 1 1 0 0,0 0-1 0 0,1 0 1 0 0,-1-1 0 0 0,1 1-1 0 0,-1-1 1 0 0,1 1-1 0 0,-1 0 1 0 0,1-1 0 0 0,-1 1-1 0 0,1-1 1 0 0,0 1-1 0 0,-1-1 1 0 0,1 1 0 0 0,0-1-1 0 0,0 0 1 0 0,-1 1-1 0 0,1-1 1 0 0,0 0 0 0 0,0 0-1 0 0,-1 1 1 0 0,1-1-1 0 0,0 0 1 0 0,1 0 0 0 0,8 3-3307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45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20 3416 0 0,'-7'4'389'0'0,"1"1"1"0"0,0 1-1 0 0,0-1 0 0 0,0 1 0 0 0,1 0 0 0 0,0 0 0 0 0,0 0 0 0 0,1 1 0 0 0,0 0 1 0 0,0 0-1 0 0,0 0 0 0 0,1 0 0 0 0,0 0 0 0 0,0 1 0 0 0,1 0 0 0 0,0-1 0 0 0,0 1 1 0 0,1 0-1 0 0,0 0 0 0 0,1 0 0 0 0,0 9 0 0 0,-1-11-144 0 0,2-1-1 0 0,-1 1 1 0 0,0-1 0 0 0,1 1-1 0 0,0-1 1 0 0,0 0 0 0 0,1 0-1 0 0,0 1 1 0 0,0-1 0 0 0,3 7 0 0 0,-3-9-171 0 0,0 0 1 0 0,1-1-1 0 0,-1 1 1 0 0,1 0-1 0 0,-1-1 1 0 0,1 1-1 0 0,0-1 1 0 0,0 0-1 0 0,0 0 1 0 0,0 0-1 0 0,0 0 1 0 0,1-1-1 0 0,-1 1 1 0 0,0-1-1 0 0,1 0 1 0 0,6 2-1 0 0,8 0-22 0 0,0-1-1 0 0,0-1 1 0 0,-1-1-1 0 0,1 0 0 0 0,0-1 1 0 0,0-1-1 0 0,0-1 1 0 0,-1 0-1 0 0,1-2 0 0 0,23-8 1 0 0,-36 11 1 0 0,-1 0 0 0 0,1-1-1 0 0,-1 0 1 0 0,1 0 0 0 0,-1 0 0 0 0,0 0 0 0 0,0-1 0 0 0,0 1 0 0 0,-1-1-1 0 0,1 0 1 0 0,-1 0 0 0 0,0-1 0 0 0,0 1 0 0 0,0 0 0 0 0,-1-1 0 0 0,1 0-1 0 0,-1 0 1 0 0,0 1 0 0 0,-1-1 0 0 0,1-1 0 0 0,-1 1 0 0 0,0 0 0 0 0,0 0-1 0 0,-1 0 1 0 0,0 0 0 0 0,0-1 0 0 0,0 1 0 0 0,0 0 0 0 0,-1 0 0 0 0,1-1-1 0 0,-2 1 1 0 0,1 0 0 0 0,0 0 0 0 0,-1 0 0 0 0,0 0 0 0 0,0 0 0 0 0,0 1 0 0 0,-5-7-1 0 0,1 4 32 0 0,1 1 0 0 0,-1 0-1 0 0,0 0 1 0 0,-1 1-1 0 0,0-1 1 0 0,1 2 0 0 0,-2-1-1 0 0,1 1 1 0 0,0 0-1 0 0,-1 0 1 0 0,0 1 0 0 0,0 0-1 0 0,0 0 1 0 0,0 1-1 0 0,-11-2 1 0 0,-7 0-8 0 0,0 1 1 0 0,1 1-1 0 0,-46 2 0 0 0,66 0-303 0 0,0 1 0 0 0,0-1 1 0 0,0 1-1 0 0,0 0 0 0 0,0 1 0 0 0,0-1 0 0 0,0 1 0 0 0,0 0 0 0 0,-7 4 0 0 0,8-3-1256 0 0,0 0-1 0 0,0 0 0 0 0,0 0 0 0 0,1 0 0 0 0,0 1 0 0 0,-5 5 0 0 0,0 3-2285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48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10 3852 0 0,'2'-1'279'0'0,"-1"0"0"0"0,0 0-1 0 0,1 0 1 0 0,-1 0 0 0 0,1 0-1 0 0,-1 1 1 0 0,1-1-1 0 0,0 0 1 0 0,-1 1 0 0 0,1 0-1 0 0,0-1 1 0 0,-1 1 0 0 0,1 0-1 0 0,0 0 1 0 0,2 0 0 0 0,-3 0-128 0 0,0 0 0 0 0,-1 0 0 0 0,1 1 0 0 0,0-1-1 0 0,0 0 1 0 0,0 1 0 0 0,0-1 0 0 0,-1 1 0 0 0,1-1 0 0 0,0 1 0 0 0,0-1 0 0 0,-1 1 0 0 0,1 0 0 0 0,0-1 0 0 0,-1 1 0 0 0,1 0 0 0 0,-1-1 0 0 0,1 1 0 0 0,-1 0 0 0 0,1 1 0 0 0,1 1 72 0 0,-1 1 0 0 0,0-1 0 0 0,-1 0 0 0 0,1 1-1 0 0,-1-1 1 0 0,1 1 0 0 0,-1-1 0 0 0,0 0 0 0 0,0 1 0 0 0,0-1 0 0 0,-1 1 0 0 0,1-1-1 0 0,-2 5 1 0 0,-3 7 13 0 0,0 0 0 0 0,-1 0-1 0 0,0-1 1 0 0,-2 0-1 0 0,1 0 1 0 0,-2-1-1 0 0,1 0 1 0 0,-2 0 0 0 0,0-1-1 0 0,0 0 1 0 0,-1-1-1 0 0,-1 0 1 0 0,-13 10 0 0 0,-6 2-988 0 0,1-1-6339 0 0,25-17 3739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50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79 390 2188 0 0,'-1'-13'6879'0'0,"-6"37"-4894"0"0,-5 42-1 0 0,1 74-298 0 0,10-107-1419 0 0,-1-10-131 0 0,2-1 0 0 0,1 1 0 0 0,0 0 0 0 0,2 0 1 0 0,1-1-1 0 0,11 37 0 0 0,-13-52-102 0 0,1 0 0 0 0,0 0 0 0 0,0 0 0 0 0,1-1 0 0 0,0 1 0 0 0,0-1 0 0 0,1 0 0 0 0,0 0 1 0 0,0 0-1 0 0,8 6 0 0 0,-9-8-21 0 0,1-1 1 0 0,0 0-1 0 0,0 0 1 0 0,0-1 0 0 0,0 1-1 0 0,0-1 1 0 0,0 0-1 0 0,1-1 1 0 0,-1 1 0 0 0,1-1-1 0 0,0 0 1 0 0,-1-1-1 0 0,1 1 1 0 0,-1-1 0 0 0,10-1-1 0 0,-10 0-8 0 0,0 0-1 0 0,1 0 1 0 0,-1-1-1 0 0,0 0 1 0 0,0 0-1 0 0,0 0 1 0 0,-1 0 0 0 0,1-1-1 0 0,-1 0 1 0 0,1 0-1 0 0,-1 0 1 0 0,0-1-1 0 0,0 1 1 0 0,0-1-1 0 0,0 0 1 0 0,-1 0 0 0 0,5-7-1 0 0,6-9 1 0 0,-1-1 0 0 0,14-31 0 0 0,-24 47-6 0 0,6-19-2 0 0,-1 0 1 0 0,-1-1-1 0 0,0 0 1 0 0,-2 0-1 0 0,-1-1 1 0 0,-2 1 0 0 0,1-31-1 0 0,-2 5-1 0 0,-2 0 0 0 0,-2 0 0 0 0,-12-57 0 0 0,11 85 4 0 0,-1 1-1 0 0,-2 0 1 0 0,0 0-1 0 0,-1 0 1 0 0,-1 1 0 0 0,-1 1-1 0 0,-1-1 1 0 0,-1 2 0 0 0,-19-26-1 0 0,26 40 2 0 0,1 0-1 0 0,-1 0 1 0 0,0 0 0 0 0,0 1-1 0 0,0 0 1 0 0,0 0-1 0 0,-1 0 1 0 0,0 1 0 0 0,0 0-1 0 0,0 0 1 0 0,0 0-1 0 0,0 1 1 0 0,-1 0 0 0 0,-12-3-1 0 0,14 5 1 0 0,0-1 0 0 0,-1 1 1 0 0,1 0-1 0 0,0 1 0 0 0,0-1 0 0 0,-1 1 0 0 0,1 0 0 0 0,0 0 0 0 0,0 1 0 0 0,0-1 0 0 0,0 1 1 0 0,0 1-1 0 0,0-1 0 0 0,1 0 0 0 0,-1 1 0 0 0,1 0 0 0 0,-1 0 0 0 0,1 1 0 0 0,-5 4 1 0 0,1 1 4 0 0,0 1 1 0 0,0 0 0 0 0,1 0-1 0 0,0 1 1 0 0,1 0 0 0 0,0 0-1 0 0,1 0 1 0 0,1 1 0 0 0,-1 0-1 0 0,2 0 1 0 0,0 0 0 0 0,0 0-1 0 0,1 0 1 0 0,0 1 0 0 0,1-1-1 0 0,1 1 1 0 0,0-1 0 0 0,2 19-1 0 0,-1-26 3 0 0,0 0-1 0 0,0 0 1 0 0,1 0 0 0 0,-1 0-1 0 0,1 0 1 0 0,0 0 0 0 0,1 0-1 0 0,-1-1 1 0 0,1 1-1 0 0,0-1 1 0 0,0 0 0 0 0,0 0-1 0 0,5 6 1 0 0,-2-5 7 0 0,1 0-1 0 0,-1 0 1 0 0,0-1 0 0 0,1 1 0 0 0,0-1 0 0 0,0-1-1 0 0,1 1 1 0 0,7 1 0 0 0,4 1 20 0 0,-1-2 1 0 0,1 0-1 0 0,0-1 1 0 0,0-1-1 0 0,1-1 1 0 0,28-1-1 0 0,-16-3 279 0 0,47-11 0 0 0,-1 0-3011 0 0,-24 10-6031 0 0,-34 4 5498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51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54 190 2576 0 0,'-8'17'706'0'0,"1"1"-1"0"0,0 0 1 0 0,1 1-1 0 0,1-1 1 0 0,1 1-1 0 0,1 0 0 0 0,0 0 1 0 0,1 0-1 0 0,2 0 1 0 0,1 25-1 0 0,-1-41-567 0 0,0 0 0 0 0,0 0 0 0 0,1 1 1 0 0,0-1-1 0 0,-1 0 0 0 0,1 0 0 0 0,0-1 0 0 0,0 1 0 0 0,1 0 0 0 0,-1 0 0 0 0,0 0 0 0 0,1-1 0 0 0,0 1 0 0 0,0-1 0 0 0,0 1 0 0 0,0-1 0 0 0,0 0 0 0 0,0 1 0 0 0,0-1 1 0 0,1-1-1 0 0,-1 1 0 0 0,1 0 0 0 0,0 0 0 0 0,4 1 0 0 0,-2-1-78 0 0,-1-1 0 0 0,1-1 0 0 0,0 1 0 0 0,-1-1 0 0 0,1 0 1 0 0,-1 0-1 0 0,1 0 0 0 0,0 0 0 0 0,-1-1 0 0 0,1 0 0 0 0,-1 0 0 0 0,1 0 1 0 0,-1-1-1 0 0,1 1 0 0 0,-1-1 0 0 0,5-3 0 0 0,1 0-40 0 0,-1-1-1 0 0,0 0 1 0 0,-1 0-1 0 0,0-1 1 0 0,0 0-1 0 0,0 0 1 0 0,-1-1 0 0 0,0 0-1 0 0,0 0 1 0 0,-1-1-1 0 0,0 0 1 0 0,-1 0-1 0 0,0 0 1 0 0,0-1-1 0 0,5-14 1 0 0,-4 5 1 0 0,0-1 1 0 0,-2 0-1 0 0,0 1 0 0 0,-1-2 1 0 0,-1 1-1 0 0,-1 0 0 0 0,-2-26 0 0 0,1 33 13 0 0,-2 1-1 0 0,0-1 0 0 0,-6-20 0 0 0,6 27-8 0 0,0 1 1 0 0,0-1-1 0 0,-1 0 0 0 0,1 1 0 0 0,-2-1 0 0 0,1 1 0 0 0,0 0 0 0 0,-1 0 0 0 0,-6-7 0 0 0,7 10-11 0 0,-1 0-1 0 0,1 0 0 0 0,0 0 0 0 0,0 0 0 0 0,-1 0 0 0 0,1 1 0 0 0,-1 0 0 0 0,1 0 0 0 0,-1 0 0 0 0,0 0 0 0 0,1 0 1 0 0,-1 1-1 0 0,0-1 0 0 0,0 1 0 0 0,1 0 0 0 0,-1 0 0 0 0,0 1 0 0 0,-4 0 0 0 0,2 0 14 0 0,0 0-1 0 0,-1 1 1 0 0,1 0 0 0 0,0 0-1 0 0,0 0 1 0 0,0 1-1 0 0,0 0 1 0 0,0 0 0 0 0,-9 7-1 0 0,8-3 7 0 0,-1 0-1 0 0,1 0 0 0 0,0 1 1 0 0,1 1-1 0 0,0-1 1 0 0,0 1-1 0 0,1 0 1 0 0,0 0-1 0 0,1 0 1 0 0,0 1-1 0 0,0 0 0 0 0,1-1 1 0 0,-3 17-1 0 0,2-3 24 0 0,1 0 0 0 0,0 0 0 0 0,2 1 0 0 0,1-1 0 0 0,3 24 0 0 0,-3-42-44 0 0,1 0 1 0 0,0 1 0 0 0,0-1 0 0 0,1 0 0 0 0,-1 0 0 0 0,1 0 0 0 0,0 0 0 0 0,0 0 0 0 0,1 0 0 0 0,-1-1 0 0 0,1 1 0 0 0,0-1 0 0 0,1 0 0 0 0,-1 1 0 0 0,6 4 0 0 0,-6-6-10 0 0,0-1 1 0 0,0 0 0 0 0,0-1-1 0 0,0 1 1 0 0,1 0 0 0 0,-1-1 0 0 0,0 1-1 0 0,1-1 1 0 0,-1 0 0 0 0,1-1-1 0 0,-1 1 1 0 0,1 0 0 0 0,0-1 0 0 0,-1 0-1 0 0,1 0 1 0 0,-1 0 0 0 0,1 0 0 0 0,0 0-1 0 0,-1-1 1 0 0,1 0 0 0 0,-1 0-1 0 0,1 0 1 0 0,-1 0 0 0 0,4-2 0 0 0,2-1-18 0 0,-1 0 1 0 0,0-1 0 0 0,0 0-1 0 0,0 0 1 0 0,-1-1 0 0 0,0 0 0 0 0,0 0-1 0 0,0-1 1 0 0,-1 0 0 0 0,0 0 0 0 0,7-11-1 0 0,4-8-56 0 0,-2-1 1 0 0,13-32-1 0 0,-20 39 74 0 0,-1-1 1 0 0,0 0-1 0 0,-2-1 1 0 0,-1 0-1 0 0,0 1 1 0 0,-2-1-1 0 0,0-43 1 0 0,-4 141 1670 0 0,-1-23-970 0 0,8 93-1 0 0,-4-137-678 0 0,1 0 0 0 0,0 0 0 0 0,0 0 0 0 0,1 0 0 0 0,0-1 0 0 0,0 1 1 0 0,1-1-1 0 0,0 0 0 0 0,1 0 0 0 0,0 0 0 0 0,0-1 0 0 0,7 8 0 0 0,-5-8-231 0 0,1 1 0 0 0,0-2 0 0 0,1 1 0 0 0,-1-1 0 0 0,1 0 1 0 0,1-1-1 0 0,-1 0 0 0 0,1 0 0 0 0,18 5 0 0 0,-4-3-3394 0 0,1-1-1 0 0,46 5 1 0 0,-29-7-162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52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281 690 2496 0 0,'-4'-23'2678'0'0,"3"17"-2196"0"0,-1 1 1 0 0,1-1 0 0 0,-1 1 0 0 0,0 0-1 0 0,0-1 1 0 0,-1 1 0 0 0,1 0-1 0 0,-7-8 1 0 0,7 11-233 0 0,0-1 0 0 0,0 1 0 0 0,-1 0 0 0 0,1 0 0 0 0,0 0 0 0 0,-1 0 0 0 0,0 0 0 0 0,1 1 0 0 0,-1-1 0 0 0,0 1 0 0 0,0 0 0 0 0,0 0-1 0 0,0 0 1 0 0,0 0 0 0 0,0 0 0 0 0,0 0 0 0 0,-5 0 0 0 0,1 1-129 0 0,0 0-1 0 0,0 1 1 0 0,0-1 0 0 0,0 1-1 0 0,0 0 1 0 0,1 1 0 0 0,-1 0-1 0 0,0 0 1 0 0,1 0-1 0 0,-1 1 1 0 0,1 0 0 0 0,0 0-1 0 0,0 1 1 0 0,0 0-1 0 0,0 0 1 0 0,0 0 0 0 0,1 1-1 0 0,0-1 1 0 0,0 1-1 0 0,0 0 1 0 0,1 1 0 0 0,-1-1-1 0 0,-5 12 1 0 0,3-5-66 0 0,0 1-1 0 0,1 0 1 0 0,0 1 0 0 0,1-1 0 0 0,0 1-1 0 0,2 0 1 0 0,-1 0 0 0 0,2 1 0 0 0,0-1 0 0 0,-1 23-1 0 0,3-26-9 0 0,1 1 0 0 0,-1 0-1 0 0,2-1 1 0 0,3 18 0 0 0,-4-26-36 0 0,0 0 0 0 0,0 0 1 0 0,0 1-1 0 0,1-1 0 0 0,-1 0 0 0 0,1-1 1 0 0,0 1-1 0 0,-1 0 0 0 0,1 0 0 0 0,1-1 1 0 0,-1 1-1 0 0,0-1 0 0 0,1 0 0 0 0,-1 0 1 0 0,1 0-1 0 0,-1 0 0 0 0,1 0 1 0 0,0 0-1 0 0,0-1 0 0 0,0 1 0 0 0,3 0 1 0 0,5 1-6 0 0,-1 0 1 0 0,0-1-1 0 0,1 0 0 0 0,0 0 1 0 0,-1-1-1 0 0,1-1 1 0 0,0 0-1 0 0,-1-1 1 0 0,1 0-1 0 0,18-4 1 0 0,-23 4-12 0 0,0-1 0 0 0,0 0 1 0 0,0 0-1 0 0,0 0 0 0 0,0-1 0 0 0,-1 0 1 0 0,1 0-1 0 0,-1-1 0 0 0,0 1 1 0 0,0-1-1 0 0,0-1 0 0 0,0 1 1 0 0,-1 0-1 0 0,0-1 0 0 0,0 0 1 0 0,0 0-1 0 0,0 0 0 0 0,-1-1 1 0 0,4-7-1 0 0,-2 0-14 0 0,-1 0-1 0 0,-1 0 1 0 0,0 0-1 0 0,0 0 1 0 0,-1 0 0 0 0,-1-1-1 0 0,0 1 1 0 0,-2-18-1 0 0,-1 6-2 0 0,-1-1-1 0 0,-1 1 0 0 0,-11-35 0 0 0,4 30 18 0 0,-1 0 1 0 0,-2 0-1 0 0,-33-52 1 0 0,32 58 5 0 0,-50-71 1 0 0,30 48-1 0 0,22 31 3 0 0,1 1 0 0 0,-17-30-1 0 0,27 41 0 0 0,-10-26 6 0 0,11 29-6 0 0,1 0-1 0 0,0-1 0 0 0,-1 1 1 0 0,1 0-1 0 0,0-1 0 0 0,0 1 1 0 0,0 0-1 0 0,0-1 0 0 0,0 1 1 0 0,0 0-1 0 0,0-1 1 0 0,1 1-1 0 0,-1 0 0 0 0,0-1 1 0 0,1 1-1 0 0,-1 0 0 0 0,1-1 1 0 0,-1 1-1 0 0,1 0 1 0 0,0 0-1 0 0,1-2 0 0 0,6-4 13 0 0,1 0-1 0 0,1 0 0 0 0,-1 1 1 0 0,1 0-1 0 0,0 1 1 0 0,1 0-1 0 0,-1 0 1 0 0,13-3-1 0 0,19-9 16 0 0,-7 0-97 0 0,67-22 0 0 0,-39 26-7446 0 0,-49 13 4167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5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3528 0 0,'0'0'3335'0'0,"-3"22"-238"0"0,-6 47 738 0 0,-1 115 1 0 0,10-177-3772 0 0,0 0 1 0 0,1 0-1 0 0,-1 0 0 0 0,2 1 1 0 0,-1-1-1 0 0,1 0 0 0 0,0-1 1 0 0,0 1-1 0 0,1 0 0 0 0,0 0 1 0 0,6 9-1 0 0,-6-12-259 0 0,0 0-1 0 0,0 0 1 0 0,0 0-1 0 0,1-1 1 0 0,0 0-1 0 0,-1 1 1 0 0,7 2-1 0 0,-5-3-750 0 0,0 0 0 0 0,1 0 0 0 0,-1-1 0 0 0,1 0 0 0 0,-1 0 0 0 0,11 2 0 0 0,8-1-2458 0 0,0 0-1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4:02.50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101 53 3120 0 0,'0'0'3859'0'0,"-8"17"-42"0"0,-40 60 1093 0 0,42-68-4757 0 0,1 0 1 0 0,0 1-1 0 0,0 0 0 0 0,0-1 0 0 0,1 2 0 0 0,1-1 1 0 0,0 0-1 0 0,0 1 0 0 0,1 0 0 0 0,1-1 0 0 0,-1 1 1 0 0,2 0-1 0 0,0 13 0 0 0,0-20-142 0 0,0-1-1 0 0,1 0 1 0 0,0 0 0 0 0,-1 1 0 0 0,1-1 0 0 0,0 0-1 0 0,0 0 1 0 0,1 0 0 0 0,-1 0 0 0 0,1 0-1 0 0,-1 0 1 0 0,1-1 0 0 0,0 1 0 0 0,0 0-1 0 0,0-1 1 0 0,1 0 0 0 0,2 3 0 0 0,-1-2-16 0 0,0 0 1 0 0,0-1 0 0 0,0 0 0 0 0,0 0-1 0 0,1 0 1 0 0,-1 0 0 0 0,1-1 0 0 0,-1 0-1 0 0,1 0 1 0 0,0 0 0 0 0,6 0 0 0 0,-1 0-35 0 0,1 0 1 0 0,0-1-1 0 0,0 0 0 0 0,0-1 1 0 0,0-1-1 0 0,17-3 1 0 0,-22 3 17 0 0,1 0 0 0 0,-1-1 0 0 0,0 0 0 0 0,0 0 0 0 0,0 0 0 0 0,-1-1 0 0 0,1 0 0 0 0,-1 0-1 0 0,0 0 1 0 0,0-1 0 0 0,0 1 0 0 0,4-7 0 0 0,4-7 19 0 0,-1-1 0 0 0,-1 0 0 0 0,-1-1 0 0 0,15-38 0 0 0,-21 47 60 0 0,1-16 187 0 0,-5 25-181 0 0,0-1 1 0 0,0 1-1 0 0,0-1 0 0 0,0 1 0 0 0,1-1 1 0 0,-1 1-1 0 0,1 0 0 0 0,0-1 0 0 0,1-2 1 0 0,-2 5-45 0 0,0 0 0 0 0,0 1 0 0 0,0-1 0 0 0,0 0 0 0 0,0 0 1 0 0,-1 0-1 0 0,1 0 0 0 0,0 0 0 0 0,0 0 0 0 0,0 0 0 0 0,0 1 0 0 0,0-1 1 0 0,0 0-1 0 0,0 0 0 0 0,-1 0 0 0 0,1 0 0 0 0,0 0 0 0 0,0 0 0 0 0,0 0 1 0 0,0 0-1 0 0,0 0 0 0 0,-1 0 0 0 0,1 0 0 0 0,0 0 0 0 0,0 0 0 0 0,0 0 1 0 0,0 0-1 0 0,0 0 0 0 0,-1 0 0 0 0,1 0 0 0 0,0 0 0 0 0,0 0 0 0 0,0 0 1 0 0,0 0-1 0 0,0 0 0 0 0,-1 0 0 0 0,1 0 0 0 0,0 0 0 0 0,0 0 0 0 0,0 0 1 0 0,0 0-1 0 0,0-1 0 0 0,0 1 0 0 0,0 0 0 0 0,-1 0 0 0 0,1 0 0 0 0,0 0 1 0 0,0 0-1 0 0,0 0 0 0 0,0 0 0 0 0,0-1 0 0 0,0 1 0 0 0,0 0 0 0 0,0 0 0 0 0,0 0 1 0 0,0 0-1 0 0,0 0 0 0 0,0-1 0 0 0,0 1 0 0 0,0 0 0 0 0,0 0 0 0 0,0 0 1 0 0,0 0-1 0 0,0 0 0 0 0,0-1 0 0 0,0 1 0 0 0,-16 39 556 0 0,14-28-553 0 0,-1 1-1 0 0,1 0 0 0 0,1 0 1 0 0,0 0-1 0 0,0-1 0 0 0,2 1 1 0 0,-1 0-1 0 0,3 12 1 0 0,-2-19-17 0 0,0 0 1 0 0,0-1 0 0 0,0 1-1 0 0,1-1 1 0 0,0 1 0 0 0,0-1 0 0 0,0 0-1 0 0,0 0 1 0 0,1 0 0 0 0,-1 0-1 0 0,1 0 1 0 0,0 0 0 0 0,0-1 0 0 0,0 0-1 0 0,1 1 1 0 0,-1-1 0 0 0,1 0 0 0 0,0-1-1 0 0,0 1 1 0 0,0-1 0 0 0,0 1-1 0 0,0-1 1 0 0,6 2 0 0 0,4 0-8 0 0,0-1 0 0 0,1 0 0 0 0,-1 0 0 0 0,24 0 0 0 0,-30-3 0 0 0,0 0 0 0 0,0 0 1 0 0,0-1-1 0 0,0 0 1 0 0,0 0-1 0 0,0-1 0 0 0,0 0 1 0 0,0 0-1 0 0,14-7 1 0 0,-17 6 12 0 0,-1-1 1 0 0,0 1-1 0 0,1-1 0 0 0,-1 0 1 0 0,-1 0-1 0 0,1 0 1 0 0,-1 0-1 0 0,0-1 1 0 0,0 1-1 0 0,0-1 1 0 0,0 0-1 0 0,-1 0 1 0 0,0 0-1 0 0,3-9 1 0 0,1-8 123 0 0,0 0 0 0 0,2-26 0 0 0,-7 37-84 0 0,3-26 289 0 0,-2-66 0 0 0,-2 62-714 0 0,-3 35-2107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5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134 123 2960 0 0,'-4'1'279'0'0,"1"-1"0"0"0,-1 2-1 0 0,1-1 1 0 0,0 0 0 0 0,-1 0-1 0 0,1 1 1 0 0,0 0 0 0 0,0 0 0 0 0,0 0-1 0 0,0 0 1 0 0,0 0 0 0 0,1 0-1 0 0,-1 1 1 0 0,1 0 0 0 0,-1-1-1 0 0,1 1 1 0 0,0 0 0 0 0,0 0 0 0 0,-3 5-1 0 0,-1 3 197 0 0,0-1 0 0 0,1 1 0 0 0,0 1 0 0 0,-6 19 0 0 0,5-4 378 0 0,1 0 1 0 0,1 1-1 0 0,2-1 1 0 0,0 1-1 0 0,4 34 0 0 0,-2-59-822 0 0,0 0-1 0 0,0 1 0 0 0,1-1 1 0 0,-1 0-1 0 0,1 0 0 0 0,0 0 1 0 0,0 0-1 0 0,0 0 0 0 0,0 0 1 0 0,0 0-1 0 0,1 0 0 0 0,-1 0 1 0 0,1-1-1 0 0,0 1 0 0 0,0 0 1 0 0,0-1-1 0 0,0 0 0 0 0,0 1 1 0 0,5 3-1 0 0,-3-5-16 0 0,-1 1 0 0 0,1-1 0 0 0,-1 1 0 0 0,1-1 0 0 0,-1 0 0 0 0,1 0 1 0 0,0 0-1 0 0,-1-1 0 0 0,1 0 0 0 0,0 1 0 0 0,-1-1 0 0 0,1 0 0 0 0,0-1 0 0 0,6 0 0 0 0,-1-1-20 0 0,0 0 0 0 0,0-1 0 0 0,0 0 0 0 0,0-1 0 0 0,0 0 1 0 0,-1 0-1 0 0,1 0 0 0 0,-1-1 0 0 0,0-1 0 0 0,-1 1 0 0 0,0-1 0 0 0,11-11 0 0 0,-10 8-14 0 0,-1 0 1 0 0,0-1-1 0 0,-1 0 0 0 0,0 0 1 0 0,-1 0-1 0 0,0-1 0 0 0,0 1 0 0 0,-1-1 1 0 0,-1 0-1 0 0,1-1 0 0 0,-2 1 1 0 0,0 0-1 0 0,1-24 0 0 0,-1 18 0 0 0,-2 0 0 0 0,0-1 0 0 0,-2 1 0 0 0,1 0 0 0 0,-7-26 0 0 0,6 37 23 0 0,1 1 1 0 0,-1-1-1 0 0,0 1 1 0 0,0 0-1 0 0,-1 0 0 0 0,0 0 1 0 0,1 0-1 0 0,-2 0 1 0 0,1 0-1 0 0,-1 1 0 0 0,1 0 1 0 0,-1-1-1 0 0,0 1 1 0 0,-1 1-1 0 0,1-1 1 0 0,-1 1-1 0 0,1-1 0 0 0,-1 1 1 0 0,0 1-1 0 0,-10-5 1 0 0,6 4 6 0 0,0 0 1 0 0,0 1 0 0 0,0 0 0 0 0,-1 0 0 0 0,1 1 0 0 0,-1 1 0 0 0,1-1 0 0 0,-1 2 0 0 0,-9 0 0 0 0,15 0-6 0 0,0 0 1 0 0,0 0 0 0 0,0 0 0 0 0,0 0 0 0 0,0 0-1 0 0,0 1 1 0 0,0 0 0 0 0,1 0 0 0 0,-1 0 0 0 0,1 0-1 0 0,-1 0 1 0 0,1 1 0 0 0,0 0 0 0 0,0-1-1 0 0,0 1 1 0 0,0 0 0 0 0,0 1 0 0 0,1-1 0 0 0,-1 0-1 0 0,1 1 1 0 0,0-1 0 0 0,0 1 0 0 0,-2 5 0 0 0,-3 17 34 0 0,1 0 0 0 0,1 0 0 0 0,1 0 0 0 0,1 1 0 0 0,2 0 0 0 0,1 28 0 0 0,0-46-26 0 0,1-1 1 0 0,-1 0-1 0 0,2 1 0 0 0,-1-1 1 0 0,1 0-1 0 0,0 0 1 0 0,6 14-1 0 0,-7-19-10 0 0,1 1 0 0 0,-1-1 0 0 0,1 0 0 0 0,0-1 0 0 0,0 1-1 0 0,0 0 1 0 0,1 0 0 0 0,-1-1 0 0 0,1 1 0 0 0,-1-1-1 0 0,1 0 1 0 0,0 0 0 0 0,0 0 0 0 0,0 0 0 0 0,0-1 0 0 0,0 1-1 0 0,0-1 1 0 0,1 1 0 0 0,-1-1 0 0 0,0 0 0 0 0,5 0 0 0 0,0 0-9 0 0,-1 0 0 0 0,0-1 0 0 0,0 1 0 0 0,0-2 0 0 0,0 1 1 0 0,0-1-1 0 0,0 0 0 0 0,0 0 0 0 0,0-1 0 0 0,0 0 0 0 0,0-1 0 0 0,-1 1 1 0 0,12-7-1 0 0,-9 3-29 0 0,1 0 0 0 0,-2-1 1 0 0,1 0-1 0 0,-1 0 0 0 0,0-1 0 0 0,-1 0 1 0 0,1-1-1 0 0,7-12 0 0 0,-4 5-27 0 0,-2-1 1 0 0,0 0-1 0 0,0-1 0 0 0,-2 0 0 0 0,0 0 0 0 0,7-34 0 0 0,-8 19 41 0 0,-1 0 1 0 0,-2-1-1 0 0,0-35 0 0 0,-3 67 45 0 0,0 1 1 0 0,0 0-1 0 0,0-1 1 0 0,0 1 0 0 0,0 0-1 0 0,0-1 1 0 0,0 1-1 0 0,-1 0 1 0 0,1-1-1 0 0,0 1 1 0 0,-1 0-1 0 0,1 0 1 0 0,-2-3-1 0 0,2 4-9 0 0,-1 0 0 0 0,1 0-1 0 0,0 0 1 0 0,-1 0 0 0 0,1 0 0 0 0,0 1-1 0 0,-1-1 1 0 0,1 0 0 0 0,0 0-1 0 0,-1 0 1 0 0,1 0 0 0 0,0 0-1 0 0,-1 1 1 0 0,1-1 0 0 0,0 0-1 0 0,-1 0 1 0 0,1 0 0 0 0,0 1-1 0 0,0-1 1 0 0,-1 0 0 0 0,1 0-1 0 0,0 1 1 0 0,0-1 0 0 0,0 0-1 0 0,-1 1 1 0 0,1-1 0 0 0,0 0-1 0 0,0 1 1 0 0,0-1 0 0 0,-1 1 0 0 0,-18 41 769 0 0,15-33-732 0 0,-3 10 120 0 0,0 0 1 0 0,1 1-1 0 0,1-1 1 0 0,-3 28-1 0 0,4-6 134 0 0,0 47-1 0 0,4-75-260 0 0,1 1 0 0 0,0-1 0 0 0,0 1 0 0 0,1-1 0 0 0,5 15 0 0 0,-6-24-36 0 0,0 0-1 0 0,1-1 0 0 0,-1 0 1 0 0,1 1-1 0 0,-1-1 0 0 0,1 0 0 0 0,0 1 1 0 0,1-1-1 0 0,-1-1 0 0 0,0 1 0 0 0,1 0 1 0 0,-1 0-1 0 0,1-1 0 0 0,0 1 0 0 0,0-1 1 0 0,0 0-1 0 0,0 0 0 0 0,1 0 1 0 0,-1-1-1 0 0,0 1 0 0 0,1-1 0 0 0,-1 1 1 0 0,6 0-1 0 0,-2 0-23 0 0,0-1 0 0 0,1-1 0 0 0,-1 1 0 0 0,0-1 0 0 0,0 0 0 0 0,1-1 0 0 0,-1 1 0 0 0,0-1 0 0 0,0-1 0 0 0,0 0 0 0 0,0 0 0 0 0,0 0 0 0 0,0-1 0 0 0,0 0 0 0 0,-1 0 0 0 0,0 0 0 0 0,1-1 0 0 0,-1 0 0 0 0,9-8 0 0 0,-5 2-16 0 0,-1 0 0 0 0,0 0 0 0 0,0-1-1 0 0,-1 0 1 0 0,-1 0 0 0 0,0-1 0 0 0,0 0 0 0 0,-1 0 0 0 0,7-22-1 0 0,-3 2 35 0 0,-1 0-1 0 0,-2 0 1 0 0,-1-1 0 0 0,-2 0-1 0 0,-1 0 1 0 0,-2-38-1 0 0,-2 64 553 0 0,0 9-154 0 0,-6 17 66 0 0,-4 33 43 0 0,3 23 207 0 0,2 119 0 0 0,6-188-707 0 0,1 4-12 0 0,-1-1 0 0 0,2 0-1 0 0,-1 1 1 0 0,1-1-1 0 0,1 0 1 0 0,-1 0-1 0 0,2 0 1 0 0,6 14-1 0 0,-6-16-619 0 0,0 0 0 0 0,1 0 0 0 0,0-1 0 0 0,7 8 0 0 0,-9-10-1025 0 0,2 0 0 0 0,-1 0 0 0 0,0-1 0 0 0,1 1 0 0 0,-1-1 0 0 0,10 4 0 0 0,-4-3-2419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54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123 142 992 0 0,'-28'-2'4118'0'0,"25"2"-3882"0"0,1 0 0 0 0,-1 1 0 0 0,1-1 0 0 0,-1 0 0 0 0,1 1 0 0 0,0-1 0 0 0,-1 1 0 0 0,1 0 0 0 0,0 0 0 0 0,-1 0-1 0 0,1 0 1 0 0,0 0 0 0 0,0 1 0 0 0,0-1 0 0 0,0 1 0 0 0,0-1 0 0 0,-3 3 0 0 0,3 0 39 0 0,-1-1 0 0 0,1 1 1 0 0,-1 0-1 0 0,1 0 0 0 0,0-1 1 0 0,0 1-1 0 0,1 0 0 0 0,-1 1 0 0 0,0 4 1 0 0,-1 5 176 0 0,1 1 0 0 0,0-1 1 0 0,1 0-1 0 0,1 1 0 0 0,2 14 0 0 0,-2-21-303 0 0,1 0 1 0 0,0-1-1 0 0,0 1 0 0 0,1 0 0 0 0,0 0 0 0 0,1-1 0 0 0,5 14 0 0 0,-6-18-115 0 0,0 0 0 0 0,1 1 0 0 0,-1-1 0 0 0,1 0 0 0 0,-1 0 0 0 0,1-1 0 0 0,0 1 0 0 0,0-1 0 0 0,0 1 0 0 0,0-1 0 0 0,0 0 0 0 0,1 0 0 0 0,-1 0 0 0 0,1 0 0 0 0,0-1 0 0 0,-1 0 0 0 0,7 2 0 0 0,-2-1-25 0 0,0-1 1 0 0,0 0-1 0 0,0-1 1 0 0,0 0 0 0 0,0 0-1 0 0,0-1 1 0 0,0 0 0 0 0,0 0-1 0 0,0-1 1 0 0,0 0 0 0 0,0 0-1 0 0,-1 0 1 0 0,1-1 0 0 0,-1-1-1 0 0,11-6 1 0 0,-9 5 0 0 0,0-1-1 0 0,-1 0 1 0 0,1-1 0 0 0,-1 0-1 0 0,-1 0 1 0 0,0-1-1 0 0,0 1 1 0 0,0-2 0 0 0,-1 1-1 0 0,0-1 1 0 0,7-14 0 0 0,-8 13-10 0 0,-2 5 0 0 0,-1 0 0 0 0,1-1 0 0 0,-1 0 0 0 0,0 1 0 0 0,-1-1 0 0 0,1 0 0 0 0,0-10 0 0 0,-1 9 0 0 0,0-12 1 0 0,-1 0 1 0 0,-1-20 0 0 0,0 32-1 0 0,0 0-1 0 0,0 0 1 0 0,-1 1-1 0 0,0-1 1 0 0,0 1 0 0 0,-1-1-1 0 0,0 1 1 0 0,0 0-1 0 0,-6-9 1 0 0,6 10 3 0 0,-1-1 1 0 0,0 1-1 0 0,-1 0 0 0 0,0 0 1 0 0,1 0-1 0 0,-1 1 0 0 0,-1-1 1 0 0,1 1-1 0 0,-1 1 0 0 0,0-1 1 0 0,1 1-1 0 0,-2 0 0 0 0,1 0 1 0 0,0 0-1 0 0,0 1 0 0 0,-1 0 1 0 0,1 1-1 0 0,-1-1 0 0 0,0 1 1 0 0,0 0-1 0 0,1 1 1 0 0,-1 0-1 0 0,0 0 0 0 0,0 0 1 0 0,1 1-1 0 0,-1 0 0 0 0,0 0 1 0 0,1 1-1 0 0,-1-1 0 0 0,1 2 1 0 0,-1-1-1 0 0,1 1 0 0 0,0 0 1 0 0,0 0-1 0 0,0 0 0 0 0,1 1 1 0 0,-1 0-1 0 0,1 0 0 0 0,0 1 1 0 0,0-1-1 0 0,0 1 0 0 0,0 0 1 0 0,1 1-1 0 0,0-1 1 0 0,0 1-1 0 0,1-1 0 0 0,-4 8 1 0 0,-2 9 57 0 0,0 1 0 0 0,2-1 0 0 0,0 1 0 0 0,2 0 0 0 0,-4 40 0 0 0,1 122 351 0 0,6-69-147 0 0,0 168 376 0 0,3-151-1141 0 0,-1-133 454 0 0,0 0 1 0 0,0 0-1 0 0,0 0 1 0 0,0 1-1 0 0,0-1 1 0 0,0 0-1 0 0,0 0 1 0 0,0 0-1 0 0,0 0 1 0 0,1 0 0 0 0,-1 1-1 0 0,0-1 1 0 0,0 0-1 0 0,0 0 1 0 0,0 0-1 0 0,0 0 1 0 0,0 0-1 0 0,0 0 1 0 0,0 1-1 0 0,0-1 1 0 0,0 0-1 0 0,1 0 1 0 0,-1 0-1 0 0,0 0 1 0 0,0 0-1 0 0,0 0 1 0 0,0 0-1 0 0,0 0 1 0 0,0 0 0 0 0,1 1-1 0 0,-1-1 1 0 0,0 0-1 0 0,0 0 1 0 0,0 0-1 0 0,0 0 1 0 0,0 0-1 0 0,1 0 1 0 0,-1 0-1 0 0,0 0 1 0 0,0 0-1 0 0,0 0 1 0 0,10-3-3830 0 0,7-8-1894 0 0,-16 11 5775 0 0,14-11-3404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55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18 3224 0 0,'-52'-14'4444'0'0,"36"12"-3697"0"0,0 1 0 0 0,1 1-1 0 0,-1 0 1 0 0,0 1 0 0 0,0 1 0 0 0,-15 4-1 0 0,26-5-594 0 0,1 0 0 0 0,-1 0 0 0 0,1 1 0 0 0,-1 0 0 0 0,1 0 0 0 0,0 0 0 0 0,0 0 0 0 0,0 1 0 0 0,0-1 0 0 0,0 1 0 0 0,1 0 0 0 0,-1 0 0 0 0,1 1 0 0 0,0-1 0 0 0,0 1 0 0 0,0-1 0 0 0,0 1-1 0 0,0 0 1 0 0,1 0 0 0 0,0 0 0 0 0,0 1 0 0 0,0-1 0 0 0,0 0 0 0 0,-1 7 0 0 0,1-3-88 0 0,1 1 0 0 0,0-1 0 0 0,0 0 1 0 0,0 1-1 0 0,1-1 0 0 0,1 0 0 0 0,-1 1 0 0 0,1-1 0 0 0,1 0 0 0 0,2 11 0 0 0,-3-15-56 0 0,1-1 0 0 0,-1 1 0 0 0,1-1 0 0 0,0 0 0 0 0,0 1 0 0 0,0-1 0 0 0,0 0 0 0 0,1 0 0 0 0,-1 0 0 0 0,1-1 0 0 0,0 1 0 0 0,-1 0 0 0 0,1-1 0 0 0,0 0 0 0 0,1 0 0 0 0,-1 0 0 0 0,0 0 0 0 0,1 0 0 0 0,-1-1-1 0 0,1 1 1 0 0,-1-1 0 0 0,1 0 0 0 0,0 0 0 0 0,6 1 0 0 0,2 0-61 0 0,1 0 0 0 0,0-1 0 0 0,0-1 0 0 0,1 0 0 0 0,-1 0 0 0 0,0-1 0 0 0,23-6 0 0 0,-35 7 45 0 0,0 0-1 0 0,-1-1 0 0 0,1 1 1 0 0,-1 0-1 0 0,1-1 0 0 0,0 1 1 0 0,-1 0-1 0 0,1-1 0 0 0,-1 1 1 0 0,1-1-1 0 0,-1 1 0 0 0,1-1 1 0 0,-1 1-1 0 0,1-1 0 0 0,-1 0 1 0 0,0 1-1 0 0,1-1 0 0 0,-1 0 1 0 0,0 1-1 0 0,1-1 0 0 0,-1 0 1 0 0,0 1-1 0 0,0-1 0 0 0,0 0 1 0 0,1 1-1 0 0,-1-1 1 0 0,0 0-1 0 0,0 0 0 0 0,0 1 1 0 0,0-1-1 0 0,0 0 0 0 0,-1 1 1 0 0,1-1-1 0 0,0 0 0 0 0,0 0 1 0 0,0 1-1 0 0,-1-1 0 0 0,1 0 1 0 0,0 1-1 0 0,-1-1 0 0 0,1 1 1 0 0,0-1-1 0 0,-1 0 0 0 0,1 1 1 0 0,-1-1-1 0 0,1 1 0 0 0,-1-1 1 0 0,1 1-1 0 0,-1-1 0 0 0,1 1 1 0 0,-1 0-1 0 0,0-1 0 0 0,1 1 1 0 0,-1 0-1 0 0,0-1 1 0 0,0 1-1 0 0,-5-1 24 0 0,1 1 0 0 0,-1-1-1 0 0,1 2 1 0 0,0-1 0 0 0,-1 0 0 0 0,1 1 0 0 0,0 0 0 0 0,-1 0 0 0 0,1 1-1 0 0,0 0 1 0 0,0 0 0 0 0,0 0 0 0 0,0 0 0 0 0,0 1 0 0 0,1-1-1 0 0,-1 1 1 0 0,1 1 0 0 0,0-1 0 0 0,0 0 0 0 0,0 1 0 0 0,0 0 0 0 0,-3 5-1 0 0,1-2 27 0 0,1 0 0 0 0,1 0 0 0 0,0 0 0 0 0,0 1-1 0 0,0-1 1 0 0,1 1 0 0 0,0 0 0 0 0,0 0 0 0 0,1 1-1 0 0,0-1 1 0 0,1 0 0 0 0,0 1 0 0 0,-1 11 0 0 0,2-13-3 0 0,0 0 0 0 0,1 0 0 0 0,0 0 0 0 0,0 0 0 0 0,0 0 0 0 0,1 0 0 0 0,0-1 0 0 0,3 8 0 0 0,-4-11-27 0 0,1 0 1 0 0,-1 0-1 0 0,1-1 0 0 0,0 1 0 0 0,0-1 0 0 0,0 1 0 0 0,1-1 0 0 0,-1 0 0 0 0,0 0 0 0 0,1 0 0 0 0,0 0 1 0 0,-1 0-1 0 0,1 0 0 0 0,0-1 0 0 0,0 1 0 0 0,0-1 0 0 0,0 0 0 0 0,0 0 0 0 0,5 1 0 0 0,6 1-25 0 0,-1 0-1 0 0,1-2 1 0 0,0 1-1 0 0,0-2 1 0 0,0 0 0 0 0,-1-1-1 0 0,1 0 1 0 0,0-1-1 0 0,25-6 1 0 0,-29 4-32 0 0,1 1-1 0 0,-1-2 1 0 0,0 1 0 0 0,-1-1 0 0 0,1-1 0 0 0,-1 0 0 0 0,0 0 0 0 0,0-1 0 0 0,-1 0 0 0 0,0 0-1 0 0,0-1 1 0 0,12-17 0 0 0,-13 16 49 0 0,-1 0-1 0 0,-1-1 1 0 0,0 0-1 0 0,0 0 1 0 0,-1 0-1 0 0,0-1 1 0 0,-1 1-1 0 0,0-1 0 0 0,0 0 1 0 0,-1 0-1 0 0,-1 0 1 0 0,0 0-1 0 0,0-1 1 0 0,-1 1-1 0 0,-1 0 1 0 0,-2-17-1 0 0,0 14 498 0 0,0 11 550 0 0,-6 27 72 0 0,9-24-1133 0 0,-7 34 350 0 0,1 1 0 0 0,1-1 1 0 0,0 43-1 0 0,4-61-266 0 0,0 164 399 0 0,2-138-5007 0 0,-1-1-5340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56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24 3840 0 0,'0'0'640'0'0,"-5"-5"0"0"0,3 3 17 0 0,2-3 3 0 0,-4 3 0 0 0,1-1 0 0 0,3 1-16 0 0,0 0-20 0 0,0 0-52 0 0,-4 2-140 0 0,4 2-264 0 0,0 9-4240 0 0,4-4 2035 0 0,-4 8 1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56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12 276 2096 0 0,'0'0'91'0'0,"-1"0"-1"0"0,1 0 0 0 0,-1 0 1 0 0,1 0-1 0 0,-1-1 0 0 0,1 1 1 0 0,-1 0-1 0 0,1 0 0 0 0,0 0 1 0 0,-1 0-1 0 0,1-1 0 0 0,-1 1 1 0 0,1 0-1 0 0,0 0 0 0 0,-1-1 1 0 0,1 1-1 0 0,0 0 0 0 0,-1-1 1 0 0,1 1-1 0 0,0 0 0 0 0,-1-1 1 0 0,1 1-1 0 0,0 0 0 0 0,0-1 1 0 0,-1 1-1 0 0,1-1 0 0 0,0 1 1 0 0,0-1-1 0 0,-2-18 1195 0 0,10-16 55 0 0,-2 22-942 0 0,0 1-1 0 0,1 0 1 0 0,1 0 0 0 0,-1 0 0 0 0,2 1 0 0 0,0 0 0 0 0,0 1 0 0 0,1 0 0 0 0,17-13 0 0 0,-12 10-15 0 0,2 2 0 0 0,-1 0 1 0 0,2 0-1 0 0,-1 2 1 0 0,1 0-1 0 0,22-6 0 0 0,-37 13-355 0 0,1 1 71 0 0,-1 0 1 0 0,1 0-1 0 0,0 0 0 0 0,-1 0 1 0 0,1 0-1 0 0,5 1 0 0 0,-8 0-73 0 0,0 0 0 0 0,0 0-1 0 0,-1 0 1 0 0,1 0-1 0 0,0 0 1 0 0,-1 1 0 0 0,1-1-1 0 0,0 0 1 0 0,0 1-1 0 0,-1-1 1 0 0,1 1-1 0 0,0-1 1 0 0,-1 0 0 0 0,1 1-1 0 0,-1-1 1 0 0,1 1-1 0 0,-1 0 1 0 0,1-1 0 0 0,-1 1-1 0 0,1-1 1 0 0,-1 1-1 0 0,1 0 1 0 0,-1-1 0 0 0,0 1-1 0 0,1 0 1 0 0,-1 0-1 0 0,0-1 1 0 0,0 1-1 0 0,0 0 1 0 0,1 0 0 0 0,-1-1-1 0 0,0 1 1 0 0,0 0-1 0 0,0 0 1 0 0,0-1 0 0 0,0 1-1 0 0,-1 1 1 0 0,-5 73 747 0 0,-1-12-510 0 0,4 3-80 0 0,-1-14-43 0 0,5 74 0 0 0,0-122-140 0 0,-1 0 1 0 0,0-1 0 0 0,1 1 0 0 0,0-1 0 0 0,0 1-1 0 0,0-1 1 0 0,0 0 0 0 0,0 1 0 0 0,1-1 0 0 0,-1 0 0 0 0,1 0-1 0 0,0 0 1 0 0,0 0 0 0 0,0 0 0 0 0,0 0 0 0 0,1-1-1 0 0,-1 1 1 0 0,1-1 0 0 0,3 4 0 0 0,-2-5-3 0 0,0 1 0 0 0,0 0 0 0 0,0-1 0 0 0,-1 1 0 0 0,1-1 1 0 0,0 0-1 0 0,1-1 0 0 0,-1 1 0 0 0,0-1 0 0 0,0 1 0 0 0,0-1 0 0 0,0-1 0 0 0,0 1 0 0 0,0 0 0 0 0,0-1 0 0 0,6-1 1 0 0,-1-1-12 0 0,1 0 1 0 0,-1 0 0 0 0,0-1-1 0 0,-1 0 1 0 0,1 0 0 0 0,-1-1 0 0 0,1 0-1 0 0,-1 0 1 0 0,-1-1 0 0 0,1 0 0 0 0,-1-1-1 0 0,0 0 1 0 0,-1 0 0 0 0,1 0-1 0 0,-1-1 1 0 0,-1 0 0 0 0,6-9 0 0 0,-1-2-16 0 0,-1-1 0 0 0,-1 0 0 0 0,0 0 0 0 0,-2-1 0 0 0,0 1 0 0 0,4-37 1 0 0,1-125 1041 0 0,-16 297-218 0 0,1 27-425 0 0,5-118-322 0 0,1 0 0 0 0,1 0-1 0 0,11 42 1 0 0,-12-59-57 0 0,0 0 0 0 0,0 0-1 0 0,1 0 1 0 0,0-1 0 0 0,1 1 0 0 0,0-1 0 0 0,0 0 0 0 0,0 0 0 0 0,0 0 0 0 0,1 0 0 0 0,0-1 0 0 0,9 8 0 0 0,-10-11-76 0 0,-1 1 1 0 0,1-1 0 0 0,-1 0-1 0 0,1-1 1 0 0,0 1 0 0 0,-1-1-1 0 0,1 1 1 0 0,0-1 0 0 0,0 0-1 0 0,0-1 1 0 0,0 1 0 0 0,0-1-1 0 0,0 0 1 0 0,0 0 0 0 0,0 0-1 0 0,1 0 1 0 0,-1-1 0 0 0,0 1-1 0 0,0-1 1 0 0,0 0 0 0 0,-1 0 0 0 0,1-1-1 0 0,0 1 1 0 0,6-4 0 0 0,-2 1-131 0 0,45-25-6829 0 0,-35 15 3811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57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56 222 1944 0 0,'0'-25'2806'0'0,"0"22"-2385"0"0,0 0-1 0 0,0 0 1 0 0,0 0 0 0 0,-1 1-1 0 0,1-1 1 0 0,-1 0-1 0 0,-2-4 1 0 0,3 7-359 0 0,0-1 1 0 0,0 1-1 0 0,0 0 1 0 0,0 0-1 0 0,0 0 1 0 0,0 0-1 0 0,0-1 1 0 0,0 1-1 0 0,-1 0 1 0 0,1 0 0 0 0,0 0-1 0 0,0 0 1 0 0,0 0-1 0 0,0-1 1 0 0,0 1-1 0 0,-1 0 1 0 0,1 0-1 0 0,0 0 1 0 0,0 0-1 0 0,0 0 1 0 0,0 0-1 0 0,-1 0 1 0 0,1 0-1 0 0,0 0 1 0 0,0 0 0 0 0,0 0-1 0 0,-1 0 1 0 0,1 0-1 0 0,0 0 1 0 0,0 0-1 0 0,0 0 1 0 0,-1 0-1 0 0,1 0 1 0 0,0 0-1 0 0,0 0 1 0 0,-1 0-1 0 0,-7 12 1458 0 0,1 3-655 0 0,2 0-1 0 0,0 0 1 0 0,1 0-1 0 0,-3 19 1 0 0,3-5-506 0 0,1 1-1 0 0,2 0 1 0 0,2 31 0 0 0,-1-56-323 0 0,0 0-1 0 0,1 0 0 0 0,-1 0 1 0 0,1-1-1 0 0,0 1 0 0 0,1 0 0 0 0,-1-1 1 0 0,1 1-1 0 0,0-1 0 0 0,0 1 1 0 0,0-1-1 0 0,4 5 0 0 0,-3-6-19 0 0,0 0 1 0 0,0 0-1 0 0,0 0 0 0 0,1 0 0 0 0,-1-1 0 0 0,1 0 0 0 0,0 0 0 0 0,-1 0 0 0 0,1 0 0 0 0,0 0 1 0 0,0-1-1 0 0,0 0 0 0 0,0 0 0 0 0,5 1 0 0 0,3 0-35 0 0,-1 0 0 0 0,0 0 0 0 0,1-1 0 0 0,-1-1 0 0 0,1 0 1 0 0,-1-1-1 0 0,1 0 0 0 0,-1 0 0 0 0,0-1 0 0 0,1-1 0 0 0,-1 0 0 0 0,0 0 0 0 0,0-1 0 0 0,-1-1 0 0 0,1 0 0 0 0,-1 0 0 0 0,0-1 0 0 0,-1 0 1 0 0,1-1-1 0 0,-1 0 0 0 0,0-1 0 0 0,-1 1 0 0 0,10-12 0 0 0,-11 9-20 0 0,-1 0-1 0 0,0 0 1 0 0,0-1 0 0 0,-1 0 0 0 0,0 0-1 0 0,-1 0 1 0 0,0-1 0 0 0,-1 1-1 0 0,0-1 1 0 0,-1 0 0 0 0,1-15 0 0 0,-1 12 20 0 0,-2 0 0 0 0,0 0-1 0 0,-1 0 1 0 0,0 0 0 0 0,-1 0 0 0 0,-1 0 0 0 0,-1 1 0 0 0,-8-25 0 0 0,9 34 33 0 0,0-1 0 0 0,0 1-1 0 0,-1 0 1 0 0,1 0 0 0 0,-1 0 0 0 0,0 0-1 0 0,-1 1 1 0 0,1 0 0 0 0,-1-1-1 0 0,0 2 1 0 0,0-1 0 0 0,0 0-1 0 0,-1 1 1 0 0,1 0 0 0 0,-1 1 0 0 0,0-1-1 0 0,0 1 1 0 0,0 0 0 0 0,0 0-1 0 0,0 1 1 0 0,-10-2 0 0 0,5 2 21 0 0,-1 0 0 0 0,0 0 0 0 0,1 1 0 0 0,-1 0 0 0 0,1 1 1 0 0,-1 0-1 0 0,1 1 0 0 0,-1 0 0 0 0,1 1 0 0 0,-21 8 0 0 0,26-7-19 0 0,-1-1 1 0 0,1 2-1 0 0,0-1 0 0 0,0 1 0 0 0,0 0 0 0 0,0 0 1 0 0,1 0-1 0 0,0 1 0 0 0,0 0 0 0 0,0 0 0 0 0,1 0 1 0 0,0 1-1 0 0,0-1 0 0 0,1 1 0 0 0,0 0 0 0 0,0 0 1 0 0,-2 8-1 0 0,0 4 8 0 0,0 1-1 0 0,1 0 1 0 0,1-1 0 0 0,1 1 0 0 0,0 27 0 0 0,2-39-16 0 0,0 0 0 0 0,1 1-1 0 0,0-1 1 0 0,0 0 0 0 0,0 0 0 0 0,1 0-1 0 0,1 0 1 0 0,-1 0 0 0 0,7 12 0 0 0,-6-16-8 0 0,-1 0-1 0 0,1 0 1 0 0,0 0 0 0 0,0 0 0 0 0,1-1 0 0 0,-1 1 0 0 0,1-1 0 0 0,0 0 0 0 0,0 0 0 0 0,0 0 0 0 0,0-1 0 0 0,0 0-1 0 0,1 1 1 0 0,-1-1 0 0 0,1-1 0 0 0,0 1 0 0 0,5 1 0 0 0,-3-2-19 0 0,0 1 1 0 0,0-1-1 0 0,1 0 1 0 0,-1-1-1 0 0,0 0 1 0 0,1 0-1 0 0,-1 0 1 0 0,0-1-1 0 0,0 0 1 0 0,0 0-1 0 0,1-1 0 0 0,-1 0 1 0 0,-1-1-1 0 0,1 1 1 0 0,0-1-1 0 0,9-6 1 0 0,-7 3-34 0 0,1-1 0 0 0,-1 0 0 0 0,0 0 0 0 0,-1-1 0 0 0,0 0 0 0 0,0-1 0 0 0,-1 0 0 0 0,0 0 0 0 0,9-16 0 0 0,-10 13-2 0 0,0 0 1 0 0,-1 0 0 0 0,-1 0 0 0 0,0 0 0 0 0,0-1 0 0 0,-1 1-1 0 0,2-23 1 0 0,-3-6 28 0 0,-2-45 1 0 0,-1 30 363 0 0,1 56-322 0 0,-1 0 0 0 0,1 0 0 0 0,-1 0 0 0 0,1 0 0 0 0,0 0 0 0 0,-1 0 0 0 0,1 0-1 0 0,-1 0 1 0 0,1 0 0 0 0,-1 1 0 0 0,1-1 0 0 0,0 0 0 0 0,-1 0 0 0 0,1 0 0 0 0,-1 0 0 0 0,1 1 0 0 0,0-1-1 0 0,-1 0 1 0 0,1 1 0 0 0,0-1 0 0 0,-1 0 0 0 0,1 0 0 0 0,0 1 0 0 0,0-1 0 0 0,-1 0 0 0 0,1 1 0 0 0,0 0-1 0 0,-14 12 183 0 0,5 2-101 0 0,0 0 0 0 0,1 0 0 0 0,1 1-1 0 0,0 0 1 0 0,1 0 0 0 0,1 0 0 0 0,1 1 0 0 0,0 0 0 0 0,1 0 0 0 0,-1 17 0 0 0,2-8-20 0 0,1-8-16 0 0,0 1 0 0 0,1 0 0 0 0,1-1 0 0 0,4 29 0 0 0,-4-43-61 0 0,0 0 0 0 0,0 0 1 0 0,0 0-1 0 0,0-1 0 0 0,1 1 0 0 0,0 0 0 0 0,0 0 1 0 0,0-1-1 0 0,0 1 0 0 0,0-1 0 0 0,1 0 1 0 0,-1 0-1 0 0,1 0 0 0 0,0 0 0 0 0,0 0 0 0 0,0 0 1 0 0,0-1-1 0 0,1 0 0 0 0,-1 1 0 0 0,1-1 0 0 0,-1 0 1 0 0,1-1-1 0 0,0 1 0 0 0,0-1 0 0 0,0 1 1 0 0,5 0-1 0 0,4 0-33 0 0,1-1 1 0 0,0 0 0 0 0,-1-1-1 0 0,1-1 1 0 0,0 0 0 0 0,-1-1-1 0 0,1 0 1 0 0,-1-1 0 0 0,0 0-1 0 0,0-1 1 0 0,0-1-1 0 0,0 0 1 0 0,-1-1 0 0 0,1 0-1 0 0,-2-1 1 0 0,1 0 0 0 0,-1-1-1 0 0,0 0 1 0 0,0-1-1 0 0,-1 0 1 0 0,10-12 0 0 0,-14 13 4 0 0,-1 1 0 0 0,0-1 0 0 0,0 0 0 0 0,0-1 0 0 0,-1 1 0 0 0,-1-1 0 0 0,1 0 0 0 0,3-18 0 0 0,-1-2-10 0 0,2-44 1 0 0,-7 60 44 0 0,0-9 56 0 0,-3-30 0 0 0,0 3 160 0 0,2 47-186 0 0,0-2 43 0 0,0-1 0 0 0,0 1 0 0 0,0 0 0 0 0,0 0 0 0 0,-1-1 0 0 0,0 1-1 0 0,0 0 1 0 0,0 0 0 0 0,-3-7 0 0 0,4 11-63 0 0,-1 0 1 0 0,1 0-1 0 0,-1 0 0 0 0,1 0 0 0 0,0 0 1 0 0,-1 1-1 0 0,1-1 0 0 0,-1 0 0 0 0,1 0 1 0 0,-1 1-1 0 0,1-1 0 0 0,0 0 0 0 0,-1 1 1 0 0,1-1-1 0 0,0 0 0 0 0,-1 1 0 0 0,1-1 1 0 0,0 1-1 0 0,0-1 0 0 0,-1 0 0 0 0,1 1 1 0 0,0-1-1 0 0,0 1 0 0 0,0-1 0 0 0,0 1 1 0 0,-1-1-1 0 0,1 1 0 0 0,0-1 0 0 0,0 1 1 0 0,0-1-1 0 0,0 1 0 0 0,-5 20 182 0 0,5-20-182 0 0,-12 67 371 0 0,-2 89 0 0 0,11-109-289 0 0,1 46-8 0 0,3-53-233 0 0,-1-35-42 0 0,1-1 0 0 0,0 0 0 0 0,0 1 1 0 0,0-1-1 0 0,1 0 0 0 0,-1 0 0 0 0,1 0 0 0 0,0 0 0 0 0,1 0 1 0 0,0 0-1 0 0,-1 0 0 0 0,6 5 0 0 0,10 9-3842 0 0,3-5-3320 0 0,-11-9 3456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58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79 3136 0 0,'0'0'543'0'0,"22"0"1845"0"0,89-7 159 0 0,37-2 686 0 0,165-32 0 0 0,-292 37-3147 0 0,-14 4-58 0 0,0-2 0 0 0,0 1 0 0 0,0-1 0 0 0,8-3 0 0 0,-43 2-116 0 0,-11 0 73 0 0,1 1 0 0 0,0 3 1 0 0,-54 6-1 0 0,87-6 35 0 0,1 0 0 0 0,-1 0 0 0 0,1 0 0 0 0,0 1 0 0 0,0-1 0 0 0,-1 1 1 0 0,1 0-1 0 0,1 0 0 0 0,-1 1 0 0 0,0-1 0 0 0,0 1 0 0 0,1 0 0 0 0,-1 0 1 0 0,1 0-1 0 0,0 0 0 0 0,0 1 0 0 0,0-1 0 0 0,1 1 0 0 0,-1 0 0 0 0,1-1 0 0 0,0 1 1 0 0,0 0-1 0 0,0 1 0 0 0,1-1 0 0 0,-1 0 0 0 0,0 6 0 0 0,-2 10 114 0 0,1 0 0 0 0,0 0-1 0 0,2 0 1 0 0,1 32 0 0 0,1-24-12 0 0,-2-14-75 0 0,2-1 0 0 0,-1 0 1 0 0,2 1-1 0 0,0-1 0 0 0,0 0 0 0 0,1 0 1 0 0,1 0-1 0 0,0 0 0 0 0,1-1 0 0 0,0 1 1 0 0,1-1-1 0 0,0 0 0 0 0,1-1 0 0 0,0 0 1 0 0,11 13-1 0 0,-14-20-88 0 0,41 40-942 0 0,-19-26-2130 0 0,4-8-3626 0 0,-10-7 3554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59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162 155 3208 0 0,'-2'0'219'0'0,"0"1"-1"0"0,0-1 1 0 0,0 1-1 0 0,0 0 0 0 0,0-1 1 0 0,0 1-1 0 0,1 0 1 0 0,-1 1-1 0 0,0-1 0 0 0,0 0 1 0 0,1 0-1 0 0,-1 1 1 0 0,1-1-1 0 0,-1 1 0 0 0,1-1 1 0 0,0 1-1 0 0,-1 0 1 0 0,1-1-1 0 0,0 1 0 0 0,-1 3 1 0 0,-19 41 1738 0 0,17-32-1306 0 0,1 1-1 0 0,0-1 0 0 0,1 1 0 0 0,0 24 1 0 0,-1-2 563 0 0,3-33-1131 0 0,-1-1 0 0 0,1 1 1 0 0,0-1-1 0 0,0 0 0 0 0,0 1 0 0 0,1-1 1 0 0,-1 1-1 0 0,1-1 0 0 0,0 0 0 0 0,0 0 0 0 0,0 1 1 0 0,0-1-1 0 0,0 0 0 0 0,1 0 0 0 0,0 0 1 0 0,-1 0-1 0 0,1 0 0 0 0,0 0 0 0 0,0-1 0 0 0,1 1 1 0 0,-1-1-1 0 0,1 1 0 0 0,-1-1 0 0 0,5 3 1 0 0,-2-2-64 0 0,0-1 1 0 0,1 1 0 0 0,-1-1 0 0 0,1 0 0 0 0,-1-1 0 0 0,1 0-1 0 0,0 1 1 0 0,-1-2 0 0 0,1 1 0 0 0,0-1 0 0 0,0 0 0 0 0,0 0-1 0 0,7-1 1 0 0,-4 0-19 0 0,0-1 0 0 0,0 0 0 0 0,-1 0 0 0 0,1 0-1 0 0,-1-1 1 0 0,1-1 0 0 0,-1 1 0 0 0,0-2 0 0 0,0 1 0 0 0,-1-1-1 0 0,1 0 1 0 0,-1 0 0 0 0,0-1 0 0 0,0 0 0 0 0,-1 0 0 0 0,0-1-1 0 0,0 0 1 0 0,-1 0 0 0 0,1 0 0 0 0,-1 0 0 0 0,-1-1 0 0 0,0 0-1 0 0,0 0 1 0 0,0 0 0 0 0,-1-1 0 0 0,0 1 0 0 0,1-12 0 0 0,0 5 19 0 0,-2 0 1 0 0,0-1 0 0 0,-1 1 0 0 0,0-1 0 0 0,-1 1-1 0 0,-1-1 1 0 0,0 1 0 0 0,-1-1 0 0 0,-5-16 0 0 0,5 25-12 0 0,0 1 1 0 0,0 0-1 0 0,-1 0 1 0 0,1 0-1 0 0,-2 0 1 0 0,1 0 0 0 0,0 0-1 0 0,-1 1 1 0 0,0 0-1 0 0,-1 0 1 0 0,1 0-1 0 0,-1 0 1 0 0,0 0-1 0 0,0 1 1 0 0,0 0 0 0 0,0 0-1 0 0,-1 1 1 0 0,0-1-1 0 0,0 1 1 0 0,0 1-1 0 0,0-1 1 0 0,0 1-1 0 0,-12-3 1 0 0,6 2 35 0 0,0 1 0 0 0,0 0 0 0 0,0 1 1 0 0,0 1-1 0 0,0 0 0 0 0,0 0 0 0 0,0 1 0 0 0,0 1 0 0 0,-15 3 0 0 0,20-3-15 0 0,0 1 0 0 0,1-1 0 0 0,0 1 0 0 0,-1 0 0 0 0,1 0 0 0 0,0 1-1 0 0,1 0 1 0 0,-1 0 0 0 0,1 0 0 0 0,-1 1 0 0 0,1 0 0 0 0,1 0-1 0 0,-1 0 1 0 0,1 1 0 0 0,0-1 0 0 0,0 1 0 0 0,-5 11 0 0 0,1 2 36 0 0,2 1 1 0 0,0 0-1 0 0,1 0 1 0 0,1 0-1 0 0,1 1 1 0 0,1-1-1 0 0,1 43 1 0 0,1-55-46 0 0,1 1 0 0 0,-1-1 1 0 0,2 0-1 0 0,-1 1 1 0 0,1-1-1 0 0,1 0 0 0 0,-1 0 1 0 0,7 13-1 0 0,-7-17-19 0 0,0 0 1 0 0,0-1-1 0 0,1 1 0 0 0,-1 0 0 0 0,1-1 0 0 0,0 0 0 0 0,0 1 1 0 0,0-1-1 0 0,0 0 0 0 0,1-1 0 0 0,-1 1 0 0 0,1-1 1 0 0,0 1-1 0 0,-1-1 0 0 0,1 0 0 0 0,0-1 0 0 0,0 1 1 0 0,6 1-1 0 0,1-1-59 0 0,0 0 0 0 0,-1-1 0 0 0,1-1 1 0 0,0 1-1 0 0,0-2 0 0 0,0 1 0 0 0,-1-2 0 0 0,1 1 1 0 0,0-2-1 0 0,-1 1 0 0 0,0-1 0 0 0,1-1 0 0 0,-1 0 0 0 0,0 0 1 0 0,-1-1-1 0 0,1 0 0 0 0,-1-1 0 0 0,0 0 0 0 0,-1-1 1 0 0,1 1-1 0 0,-1-2 0 0 0,0 1 0 0 0,-1-1 0 0 0,0 0 1 0 0,0-1-1 0 0,-1 1 0 0 0,0-1 0 0 0,0-1 0 0 0,-1 1 1 0 0,0-1-1 0 0,-1 0 0 0 0,4-14 0 0 0,1-9 58 0 0,-2-1 0 0 0,-1 0 0 0 0,-1 0 0 0 0,-1-63 0 0 0,-5 73 609 0 0,-1 22 61 0 0,-1 13-161 0 0,-4 42 212 0 0,2 1 0 0 0,3 73 0 0 0,3-118-668 0 0,0 1 0 0 0,1-1 0 0 0,-1 1 0 0 0,2-1 0 0 0,-1 0 0 0 0,1 0 0 0 0,1 0 0 0 0,0 0 0 0 0,0-1 0 0 0,0 0 0 0 0,1 1-1 0 0,1-1 1 0 0,-1-1 0 0 0,1 1 0 0 0,13 11 0 0 0,-7-8-705 0 0,0-1 0 0 0,1 0 0 0 0,17 10-1 0 0,-6-6-5035 0 0,29 11 0 0 0,-35-17 1709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00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3104 0 0,'-2'1'293'0'0,"-1"-1"-1"0"0,1 1 1 0 0,-1 0-1 0 0,1-1 0 0 0,0 1 1 0 0,-1 0-1 0 0,1 0 1 0 0,0 0-1 0 0,0 1 1 0 0,0-1-1 0 0,0 1 0 0 0,0-1 1 0 0,0 1-1 0 0,0-1 1 0 0,0 1-1 0 0,1 0 1 0 0,-1 0-1 0 0,1 0 0 0 0,-1 0 1 0 0,1 0-1 0 0,0 0 1 0 0,-1 1-1 0 0,1-1 1 0 0,0 3-1 0 0,-5 8 373 0 0,1 1 1 0 0,-6 25-1 0 0,10-34-388 0 0,-5 25 593 0 0,1 1 0 0 0,2 0 0 0 0,0 45 0 0 0,3-62-923 0 0,0 1-316 0 0,0-3-3512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00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12 130 2728 0 0,'-1'-1'160'0'0,"1"0"0"0"0,-1 0 0 0 0,0 0 0 0 0,0 0 0 0 0,0 0 0 0 0,1 0 0 0 0,-1 0 0 0 0,0 0 0 0 0,1 0 0 0 0,-1 0 0 0 0,1 0 0 0 0,0 0 0 0 0,-1 0 0 0 0,1-1 0 0 0,0 1 0 0 0,0 0 0 0 0,-1 0 0 0 0,1 0 0 0 0,0-2 0 0 0,0 1 58 0 0,-1-1 0 0 0,1 1-1 0 0,0 0 1 0 0,0 0 0 0 0,0-1 0 0 0,0 1 0 0 0,0 0 0 0 0,0 0 0 0 0,1 0 0 0 0,0-4 0 0 0,1 5-95 0 0,-1 0 1 0 0,1 0 0 0 0,-1 0-1 0 0,1 0 1 0 0,0 0 0 0 0,0 0-1 0 0,-1 0 1 0 0,1 0-1 0 0,0 1 1 0 0,0-1 0 0 0,0 1-1 0 0,0-1 1 0 0,0 1 0 0 0,2-1-1 0 0,32 1 994 0 0,-20 1-556 0 0,124 1 2084 0 0,120-2-1702 0 0,-254 0-940 0 0,0-1-1 0 0,0 0 1 0 0,0 0 0 0 0,12-3 0 0 0,-17 3 1 0 0,-1 1-1 0 0,1 0 1 0 0,0 0 0 0 0,0-1 0 0 0,-1 1 0 0 0,1 0-1 0 0,0-1 1 0 0,-1 1 0 0 0,1-1 0 0 0,0 1 0 0 0,-1-1-1 0 0,1 1 1 0 0,-1-1 0 0 0,1 0 0 0 0,-1 1 0 0 0,1-1-1 0 0,-1 0 1 0 0,1 1 0 0 0,-1-1 0 0 0,1 0 0 0 0,-1 0-1 0 0,0 1 1 0 0,0-1 0 0 0,1 0 0 0 0,-1 0 0 0 0,0 1-1 0 0,0-1 1 0 0,0 0 0 0 0,0 0 0 0 0,0 0 0 0 0,0 0-1 0 0,0 1 1 0 0,0-1 0 0 0,0 0 0 0 0,0 0-1 0 0,0 0 1 0 0,-1 1 0 0 0,1-1 0 0 0,0 0 0 0 0,-1 0-1 0 0,1 1 1 0 0,0-1 0 0 0,-1 0 0 0 0,1 1 0 0 0,-2-2-1 0 0,0-1 51 0 0,0 0-1 0 0,0 1 1 0 0,-1-1-1 0 0,1 1 1 0 0,-1 0-1 0 0,1 0 1 0 0,-1 0-1 0 0,0 0 1 0 0,0 0 0 0 0,-3-1-1 0 0,5 2-23 0 0,0 1 0 0 0,0-1 0 0 0,0 1 0 0 0,-1-1 0 0 0,1 1 0 0 0,0-1 0 0 0,0 1 0 0 0,0 0 0 0 0,-1-1 0 0 0,1 1 0 0 0,0 0 0 0 0,0 0 0 0 0,-1 0 0 0 0,1 0-1 0 0,0 0 1 0 0,-1 0 0 0 0,1 0 0 0 0,0 1 0 0 0,0-1 0 0 0,-1 0 0 0 0,1 1 0 0 0,0-1 0 0 0,0 1 0 0 0,0-1 0 0 0,0 1 0 0 0,-1 0 0 0 0,1-1 0 0 0,0 1 0 0 0,-1 1 0 0 0,1 1 12 0 0,-1 0 0 0 0,1 0 0 0 0,-1 0 0 0 0,1 0 0 0 0,0 0 0 0 0,0 0-1 0 0,1 0 1 0 0,-1 0 0 0 0,1 1 0 0 0,-1 2 0 0 0,0 38 114 0 0,1-36-118 0 0,-7 157 315 0 0,2-66-247 0 0,0-25-320 0 0,6 96 1 0 0,0-167-19 0 0,-1 0 0 0 0,1 0 0 0 0,-1 0 0 0 0,1-1 0 0 0,0 1 0 0 0,0 0 0 0 0,0 0-1 0 0,0-1 1 0 0,1 1 0 0 0,1 2 0 0 0,-2-3-540 0 0,1 0 0 0 0,0 0 0 0 0,0 0-1 0 0,0 0 1 0 0,0 0 0 0 0,0-1 0 0 0,0 1-1 0 0,0-1 1 0 0,0 1 0 0 0,5 1 0 0 0,3 1-2605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4:03.13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0 3800 0 0,'0'0'638'0'0,"29"2"4608"0"0,-25 0-4895 0 0,0-1 0 0 0,0 1 0 0 0,0 0 0 0 0,0 1-1 0 0,-1-1 1 0 0,1 0 0 0 0,-1 1 0 0 0,1 0 0 0 0,-1 0-1 0 0,0 0 1 0 0,0 0 0 0 0,0 1 0 0 0,2 3 0 0 0,-1 0 52 0 0,-1-1 1 0 0,1 1-1 0 0,-2 0 1 0 0,1 0-1 0 0,-1 0 1 0 0,0 0-1 0 0,1 10 1 0 0,5 33 125 0 0,-6-27-410 0 0,2 0 0 0 0,13 45 0 0 0,8 5 49 0 0,-24-72-137 0 0,0 0 0 0 0,-1 0 0 0 0,1 1 0 0 0,0-1 1 0 0,0 0-1 0 0,-1 0 0 0 0,1 0 0 0 0,0 0 0 0 0,0 0 1 0 0,0 0-1 0 0,1 0 0 0 0,-1 0 0 0 0,0 0 0 0 0,0-1 1 0 0,0 1-1 0 0,1 0 0 0 0,-1-1 0 0 0,0 1 0 0 0,1-1 1 0 0,-1 0-1 0 0,0 1 0 0 0,3-1 0 0 0,-2 0 22 0 0,0 0 0 0 0,0 0 0 0 0,1 0 0 0 0,-1 0 0 0 0,0-1-1 0 0,0 1 1 0 0,1-1 0 0 0,-1 1 0 0 0,0-1 0 0 0,0 0 0 0 0,0 0 0 0 0,0 0 0 0 0,0 0 0 0 0,3-2 0 0 0,3-4 82 0 0,0 0 1 0 0,0 0 0 0 0,-1 0-1 0 0,0-1 1 0 0,0 0 0 0 0,9-15 0 0 0,29-58 410 0 0,-20 31-267 0 0,-4 8-94 0 0,-16 31-148 0 0,1-1-1 0 0,0 1 1 0 0,1-1-1 0 0,0 2 1 0 0,12-15-1 0 0,-14 19-926 0 0,8-9 1555 0 0,-7 12-5183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00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17 3360 0 0,'-17'8'2360'0'0,"9"1"-1915"0"0,0 0 0 0 0,1 0 0 0 0,1 1 0 0 0,-1-1 1 0 0,2 2-1 0 0,-1-1 0 0 0,1 0 0 0 0,1 1 0 0 0,0 0 0 0 0,-3 14 1 0 0,2-2 473 0 0,0 1 0 0 0,2 0 0 0 0,-1 46 0 0 0,4-64-740 0 0,0 0-1 0 0,1 1 0 0 0,-1-1 1 0 0,1 0-1 0 0,0 0 0 0 0,0 0 0 0 0,1 0 1 0 0,0 0-1 0 0,4 10 0 0 0,-4-13-149 0 0,0-1 0 0 0,0 1 0 0 0,0-1 0 0 0,0 1 0 0 0,1-1-1 0 0,-1 0 1 0 0,1 0 0 0 0,-1 0 0 0 0,1 0 0 0 0,0 0 0 0 0,0-1 0 0 0,-1 1-1 0 0,1-1 1 0 0,0 0 0 0 0,1 0 0 0 0,-1 0 0 0 0,0 0 0 0 0,0 0-1 0 0,0-1 1 0 0,5 1 0 0 0,2 0-10 0 0,0 0 0 0 0,0-1 0 0 0,0 0 0 0 0,0 0 0 0 0,0-1 0 0 0,0-1-1 0 0,0 0 1 0 0,0 0 0 0 0,0-1 0 0 0,-1 0 0 0 0,1-1 0 0 0,-1 0 0 0 0,0 0 0 0 0,0-1 0 0 0,0 0-1 0 0,-1 0 1 0 0,1-1 0 0 0,-1-1 0 0 0,-1 1 0 0 0,1-1 0 0 0,-1 0 0 0 0,-1-1 0 0 0,1 0 0 0 0,-1 0-1 0 0,0 0 1 0 0,4-11 0 0 0,-6 10 58 0 0,0 0 0 0 0,-1-1-1 0 0,0 1 1 0 0,0-1 0 0 0,-1 1-1 0 0,-1-1 1 0 0,1 0 0 0 0,-2 0-1 0 0,1 0 1 0 0,-1 0 0 0 0,-1 0-1 0 0,0 0 1 0 0,0 0 0 0 0,-1 1-1 0 0,-4-14 1 0 0,4 17-24 0 0,0 0 0 0 0,0 0-1 0 0,0 1 1 0 0,-1-1 0 0 0,0 1 0 0 0,0 0 0 0 0,-1-1-1 0 0,1 2 1 0 0,-1-1 0 0 0,0 0 0 0 0,0 1 0 0 0,-1-1-1 0 0,1 1 1 0 0,-1 1 0 0 0,0-1 0 0 0,0 1 0 0 0,0-1-1 0 0,0 1 1 0 0,-1 1 0 0 0,1-1 0 0 0,-1 1 0 0 0,0 0-1 0 0,0 0 1 0 0,0 1 0 0 0,-12-2 0 0 0,7 2-6 0 0,0 0 0 0 0,-1 1 1 0 0,0 1-1 0 0,1-1 0 0 0,-18 5 1 0 0,24-4-82 0 0,-1 1 0 0 0,1 0 0 0 0,-1 0 0 0 0,1 1 0 0 0,0-1 1 0 0,0 1-1 0 0,0 0 0 0 0,0 1 0 0 0,1-1 0 0 0,-1 1 0 0 0,1 0 1 0 0,0 0-1 0 0,-4 5 0 0 0,-14 24-1551 0 0,19-27 265 0 0,1 0 1 0 0,0 0-1 0 0,0 0 1 0 0,0 0-1 0 0,1 1 1 0 0,0-1-1 0 0,0 7 1 0 0,-1 6-2410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01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7 144 2560 0 0,'1'-5'274'0'0,"-1"0"0"0"0,1 0 0 0 0,1 1 0 0 0,-1-1 0 0 0,1 0 0 0 0,-1 1 0 0 0,1-1 0 0 0,0 1 0 0 0,1 0 0 0 0,-1-1 0 0 0,1 1 0 0 0,0 0 0 0 0,0 0 0 0 0,0 1 0 0 0,1-1 0 0 0,-1 1 0 0 0,1 0 0 0 0,0 0 0 0 0,0 0 0 0 0,8-5 0 0 0,1 0 246 0 0,1 1-1 0 0,-1 1 1 0 0,1 0 0 0 0,0 0-1 0 0,25-5 1 0 0,-27 8-148 0 0,1 1 0 0 0,-1 0-1 0 0,0 0 1 0 0,1 1 0 0 0,-1 1 0 0 0,1 0 0 0 0,-1 1 0 0 0,16 3 0 0 0,-23-3-302 0 0,0 0 0 0 0,1 1 0 0 0,-1 0 0 0 0,-1 0 0 0 0,1 1 0 0 0,0-1 0 0 0,0 1 0 0 0,-1 0 0 0 0,0 0 0 0 0,1 1 0 0 0,-1-1 0 0 0,0 1 0 0 0,-1 0 0 0 0,1 0 0 0 0,-1 0 0 0 0,1 0 0 0 0,-1 1 0 0 0,-1-1 0 0 0,1 1 0 0 0,-1 0 0 0 0,4 8 1 0 0,2 10 63 0 0,-2 1 1 0 0,0-1 0 0 0,4 33-1 0 0,0 75 151 0 0,-5-65-181 0 0,4 215 158 0 0,-12-156-185 0 0,5-120-88 0 0,3-12-12 0 0,3-9-19 0 0,-5 4 27 0 0,-1 1 1 0 0,-1-1-1 0 0,0 0 0 0 0,0 0 1 0 0,-2-15-1 0 0,1 8-1 0 0,0 9 8 0 0,0-16-18 0 0,-1 0 1 0 0,-6-38 0 0 0,7 58 28 0 0,-1 0 0 0 0,-1 0 0 0 0,1 0 1 0 0,-1 1-1 0 0,0-1 0 0 0,-1 1 1 0 0,1-1-1 0 0,-1 1 0 0 0,0 0 1 0 0,0 0-1 0 0,-1 0 0 0 0,1 0 0 0 0,-1 1 1 0 0,0-1-1 0 0,0 1 0 0 0,-10-7 1 0 0,11 9 1 0 0,0 1 1 0 0,-1-1 0 0 0,1 1 0 0 0,-1 0 0 0 0,1 0-1 0 0,-1 0 1 0 0,1 0 0 0 0,-1 0 0 0 0,0 1 0 0 0,0 0 0 0 0,1 0-1 0 0,-1 0 1 0 0,0 0 0 0 0,1 0 0 0 0,-1 1 0 0 0,0 0-1 0 0,1-1 1 0 0,-1 1 0 0 0,1 1 0 0 0,-1-1 0 0 0,1 0 0 0 0,-1 1-1 0 0,-3 3 1 0 0,-8 4 47 0 0,2 0-1 0 0,-1 1 1 0 0,-22 22 0 0 0,23-19-11 0 0,-11 12 66 0 0,1 1 0 0 0,-33 48 1 0 0,25-31-10 0 0,16-24-279 0 0,2-1-1 0 0,0 2 0 0 0,1 0 1 0 0,1 0-1 0 0,-12 30 0 0 0,23-49-33 0 0,0-1 0 0 0,0 1 1 0 0,0-1-1 0 0,0 1 0 0 0,0-1 0 0 0,0 1 0 0 0,0 0 0 0 0,0-1 0 0 0,0 1 0 0 0,0-1 0 0 0,0 1 0 0 0,0-1 0 0 0,0 1 1 0 0,0-1-1 0 0,1 1 0 0 0,-1-1 0 0 0,0 1 0 0 0,0-1 0 0 0,0 1 0 0 0,1-1 0 0 0,-1 1 0 0 0,0-1 0 0 0,1 1 0 0 0,-1-1 1 0 0,0 0-1 0 0,1 1 0 0 0,-1-1 0 0 0,1 0 0 0 0,-1 1 0 0 0,1-1 0 0 0,-1 0 0 0 0,1 1 0 0 0,-1-1 0 0 0,1 0 1 0 0,-1 0-1 0 0,1 0 0 0 0,-1 1 0 0 0,1-1 0 0 0,-1 0 0 0 0,1 0 0 0 0,-1 0 0 0 0,1 0 0 0 0,-1 0 0 0 0,1 0 0 0 0,-1 0 1 0 0,2 0-1 0 0,14 0-3307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0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94 2416 0 0,'14'-18'2412'0'0,"0"8"-1822"0"0,1 1 0 0 0,-1 1 0 0 0,1 0 0 0 0,1 0 0 0 0,0 2 0 0 0,0 0 0 0 0,0 1 0 0 0,0 1 0 0 0,1 0-1 0 0,0 1 1 0 0,0 1 0 0 0,0 0 0 0 0,0 1 0 0 0,0 1 0 0 0,0 1 0 0 0,24 4 0 0 0,-34-4-486 0 0,-1 1-1 0 0,1-1 1 0 0,0 2 0 0 0,-1-1 0 0 0,1 1 0 0 0,-1 0 0 0 0,0 0 0 0 0,0 0-1 0 0,0 1 1 0 0,0 0 0 0 0,-1 0 0 0 0,0 1 0 0 0,10 9 0 0 0,-9-6-18 0 0,1 1 1 0 0,-1 0 0 0 0,-1 0 0 0 0,0 1-1 0 0,0-1 1 0 0,-1 1 0 0 0,0 0 0 0 0,3 12-1 0 0,1 14 62 0 0,-2 0-1 0 0,-2 0 0 0 0,-1 0 0 0 0,-2 43 0 0 0,-5 318 374 0 0,4-403-523 0 0,0-33-85 0 0,-8-66-1 0 0,7 95 75 0 0,-1 0 1 0 0,0 0-1 0 0,-1 0 0 0 0,0 0 0 0 0,-1 1 0 0 0,0-1 1 0 0,0 1-1 0 0,-1 0 0 0 0,0 0 0 0 0,-1 1 0 0 0,-12-15 1 0 0,15 19 20 0 0,-1 0-1 0 0,0 1 1 0 0,0 0 0 0 0,0 0 0 0 0,-1 0 0 0 0,1 1 0 0 0,0 0 0 0 0,-1-1 0 0 0,0 1 0 0 0,0 1 0 0 0,0-1-1 0 0,1 1 1 0 0,-1 0 0 0 0,0 0 0 0 0,-1 0 0 0 0,1 1 0 0 0,0 0 0 0 0,0 0 0 0 0,0 0 0 0 0,0 0 0 0 0,0 1-1 0 0,0 0 1 0 0,0 0 0 0 0,0 0 0 0 0,0 1 0 0 0,0 0 0 0 0,-5 2 0 0 0,-4 3 20 0 0,1 0-1 0 0,1 0 1 0 0,-1 1 0 0 0,1 1 0 0 0,1 0 0 0 0,-1 1-1 0 0,2 0 1 0 0,-13 14 0 0 0,5-3-33 0 0,-55 70 339 0 0,65-80-423 0 0,1 0 1 0 0,0 0-1 0 0,1 1 0 0 0,1 0 0 0 0,0 0 1 0 0,-6 21-1 0 0,9-15-1928 0 0,2-17 1477 0 0,0 1 1 0 0,0-1-1 0 0,0 0 1 0 0,0 0-1 0 0,0 1 1 0 0,1-1-1 0 0,-1 0 1 0 0,0 1-1 0 0,1-1 1 0 0,-1 0-1 0 0,1 0 1 0 0,-1 0 0 0 0,1 1-1 0 0,0-1 1 0 0,-1 0-1 0 0,3 2 1 0 0,3 2-2962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03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99 172 3048 0 0,'-6'5'511'0'0,"0"1"0"0"0,1 0-1 0 0,0 1 1 0 0,0-1 0 0 0,1 1 0 0 0,-1 0-1 0 0,1 0 1 0 0,1 0 0 0 0,-5 12-1 0 0,5-7 18 0 0,0-1 0 0 0,0 1 0 0 0,1-1-1 0 0,-1 14 1 0 0,3-20-254 0 0,-1 1-1 0 0,2-1 0 0 0,-1 1 0 0 0,0-1 1 0 0,1 0-1 0 0,0 1 0 0 0,0-1 1 0 0,1 0-1 0 0,-1 0 0 0 0,1 0 1 0 0,3 6-1 0 0,-3-9-165 0 0,0 0 0 0 0,0 1-1 0 0,0-1 1 0 0,1 0 0 0 0,-1 0 0 0 0,1 0 0 0 0,-1-1-1 0 0,1 1 1 0 0,-1-1 0 0 0,1 1 0 0 0,0-1 0 0 0,0 0-1 0 0,0 0 1 0 0,0 0 0 0 0,0 0 0 0 0,0-1 0 0 0,0 1-1 0 0,5 0 1 0 0,4 0-39 0 0,1-1-1 0 0,0 0 1 0 0,13-2-1 0 0,-14 1-52 0 0,-1-1-1 0 0,1-1 1 0 0,0 0-1 0 0,-1 0 0 0 0,0-1 1 0 0,0 0-1 0 0,0-1 1 0 0,0-1-1 0 0,-1 1 1 0 0,0-2-1 0 0,0 1 1 0 0,14-13-1 0 0,-17 12-9 0 0,-1 1 0 0 0,0-1 0 0 0,-1 1-1 0 0,1-2 1 0 0,-1 1 0 0 0,0 0 0 0 0,-1-1 0 0 0,0 0 0 0 0,0 0-1 0 0,-1-1 1 0 0,0 1 0 0 0,0-1 0 0 0,-1 1 0 0 0,0-1 0 0 0,-1 0 0 0 0,0 0-1 0 0,0-11 1 0 0,-1 8 31 0 0,0-1 0 0 0,-1 1-1 0 0,0-1 1 0 0,-1 1 0 0 0,-8-24 0 0 0,8 31-14 0 0,0-1 1 0 0,-1 0 0 0 0,0 1 0 0 0,0 0 0 0 0,0 0 0 0 0,-1 0 0 0 0,1 0 0 0 0,-1 0 0 0 0,0 1 0 0 0,-1 0 0 0 0,1 0 0 0 0,-1 0 0 0 0,0 0 0 0 0,-7-4 0 0 0,6 5 3 0 0,0 0 0 0 0,0 0 0 0 0,0 1 0 0 0,-1-1 0 0 0,1 1 0 0 0,-1 1 1 0 0,1-1-1 0 0,-1 1 0 0 0,0 0 0 0 0,0 1 0 0 0,1-1 0 0 0,-1 2 0 0 0,-9 0 1 0 0,7 0 5 0 0,0 1 0 0 0,1 0 0 0 0,-1 1 0 0 0,0 0 0 0 0,1 1 0 0 0,-1-1 0 0 0,1 2 0 0 0,0-1 0 0 0,-8 7 0 0 0,6-4-10 0 0,1 1-1 0 0,0 0 0 0 0,0 0 1 0 0,1 1-1 0 0,0 0 1 0 0,0 0-1 0 0,1 1 0 0 0,0 0 1 0 0,1 0-1 0 0,0 1 0 0 0,1-1 1 0 0,0 1-1 0 0,1 1 1 0 0,0-1-1 0 0,-3 14 0 0 0,4-9-3 0 0,1 0-1 0 0,0-1 0 0 0,1 1 1 0 0,1 0-1 0 0,2 24 0 0 0,-2-37-18 0 0,1 1 0 0 0,0 0-1 0 0,0-1 1 0 0,0 1-1 0 0,0-1 1 0 0,1 1-1 0 0,-1-1 1 0 0,1 1-1 0 0,0-1 1 0 0,0 0 0 0 0,0 0-1 0 0,0 0 1 0 0,1 0-1 0 0,-1 0 1 0 0,1-1-1 0 0,-1 1 1 0 0,1-1-1 0 0,0 1 1 0 0,0-1 0 0 0,0 0-1 0 0,1 0 1 0 0,-1-1-1 0 0,0 1 1 0 0,1-1-1 0 0,-1 1 1 0 0,1-1-1 0 0,-1 0 1 0 0,1 0-1 0 0,4 0 1 0 0,5 1-79 0 0,0-2 0 0 0,-1 1 0 0 0,1-1-1 0 0,0-1 1 0 0,-1 0 0 0 0,1-1 0 0 0,-1 0 0 0 0,0-1 0 0 0,1-1-1 0 0,-1 1 1 0 0,0-2 0 0 0,-1 0 0 0 0,1 0 0 0 0,-1-1 0 0 0,0-1-1 0 0,-1 0 1 0 0,1 0 0 0 0,-1-1 0 0 0,-1 0 0 0 0,0-1-1 0 0,0 0 1 0 0,0 0 0 0 0,-1-1 0 0 0,-1 0 0 0 0,1-1 0 0 0,7-16-1 0 0,-9 16 5 0 0,-2 1-1 0 0,0-1 0 0 0,0 0 0 0 0,-1 0 0 0 0,0 0 0 0 0,1-16 0 0 0,3-92 868 0 0,-9 145 231 0 0,-4 28 0 0 0,-2 16-572 0 0,3-23-465 0 0,0 34 615 0 0,5-71-1292 0 0,0-1 0 0 0,1 1 0 0 0,0 0 0 0 0,1 0 0 0 0,0-1 0 0 0,4 11 0 0 0,-4-16-366 0 0,0 0 0 0 0,0 0 0 0 0,0-1-1 0 0,0 1 1 0 0,1 0 0 0 0,4 4 0 0 0,2 5-2644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03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2976 0 0,'0'0'3014'0'0,"-7"7"-772"0"0,-7 26-144 0 0,2 0 0 0 0,1 0 0 0 0,-10 57 0 0 0,12-24-3163 0 0,6 0-5021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04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2976 0 0,'0'0'71'0'0,"1"0"-1"0"0,-1 0 0 0 0,0 0 0 0 0,0 0 1 0 0,0 0-1 0 0,0 0 0 0 0,0 0 1 0 0,0 0-1 0 0,0-1 0 0 0,1 1 0 0 0,-1 0 1 0 0,0 0-1 0 0,0 0 0 0 0,0 0 1 0 0,0 0-1 0 0,0 0 0 0 0,0 0 1 0 0,0 0-1 0 0,0 0 0 0 0,0-1 0 0 0,0 1 1 0 0,0 0-1 0 0,0 0 0 0 0,0 0 1 0 0,1 0-1 0 0,-1 0 0 0 0,0 0 0 0 0,0 0 1 0 0,0-1-1 0 0,0 1 0 0 0,0 0 1 0 0,0 0-1 0 0,0 0 0 0 0,0 0 0 0 0,0 0 1 0 0,0 0-1 0 0,0 0 0 0 0,0-1 1 0 0,-1 1-1 0 0,1 0 0 0 0,0 0 1 0 0,0 0-1 0 0,0 0 0 0 0,0 0 0 0 0,0 0 1 0 0,0 0-1 0 0,0-1 0 0 0,0 1 1 0 0,0 0-1 0 0,0 0 0 0 0,0 0 0 0 0,0 0 1 0 0,0 0-1 0 0,-1 0 0 0 0,1 0 1 0 0,0 0-1 0 0,0 0 0 0 0,0 0 0 0 0,0 0 1 0 0,0 0-1 0 0,11-6 998 0 0,64-5 1880 0 0,118-1-1 0 0,-123 10-2737 0 0,-64 1-184 0 0,-1 2 0 0 0,1-1 0 0 0,-1-1 0 0 0,0 1 0 0 0,0-1 0 0 0,0 1 0 0 0,0-2 0 0 0,0 1 0 0 0,0 0 0 0 0,0-1 0 0 0,7-4 0 0 0,-12 6-18 0 0,0 0 0 0 0,0 0 1 0 0,0 0-1 0 0,0-1 1 0 0,0 1-1 0 0,0 0 0 0 0,0 0 1 0 0,0 0-1 0 0,0-1 1 0 0,0 1-1 0 0,0 0 0 0 0,0 0 1 0 0,0 0-1 0 0,0-1 1 0 0,0 1-1 0 0,0 0 0 0 0,0 0 1 0 0,0 0-1 0 0,-1 0 1 0 0,1-1-1 0 0,0 1 0 0 0,0 0 1 0 0,0 0-1 0 0,0 0 0 0 0,0 0 1 0 0,-1 0-1 0 0,1 0 1 0 0,0-1-1 0 0,0 1 0 0 0,0 0 1 0 0,-1 0-1 0 0,1 0 1 0 0,0 0-1 0 0,0 0 0 0 0,0 0 1 0 0,-1 0-1 0 0,1 0 1 0 0,0 0-1 0 0,0 0 0 0 0,0 0 1 0 0,-1 0-1 0 0,1 0 1 0 0,0 0-1 0 0,0 0 0 0 0,-1 0 1 0 0,-13-3 425 0 0,13 3-334 0 0,-1 0-66 0 0,1 0 0 0 0,-1 0-1 0 0,0 0 1 0 0,1 1 0 0 0,-1-1 0 0 0,1 1 0 0 0,-1-1 0 0 0,1 1 0 0 0,-1-1-1 0 0,1 1 1 0 0,-1 0 0 0 0,1 0 0 0 0,-1-1 0 0 0,1 1 0 0 0,0 0 0 0 0,0 0-1 0 0,0 1 1 0 0,-1-1 0 0 0,1 0 0 0 0,0 0 0 0 0,0 0 0 0 0,0 1 0 0 0,1-1 0 0 0,-1 1-1 0 0,0-1 1 0 0,0 0 0 0 0,1 1 0 0 0,-1 1 0 0 0,-2 4 62 0 0,0 0 1 0 0,1 0-1 0 0,-1 1 0 0 0,0 11 1 0 0,-10 106 59 0 0,4 148 0 0 0,11-239-2188 0 0,-1-30 1312 0 0,-1 0-1 0 0,1 0 1 0 0,0-1 0 0 0,0 1-1 0 0,0 0 1 0 0,1-1-1 0 0,-1 1 1 0 0,1-1 0 0 0,0 1-1 0 0,0-1 1 0 0,3 4 0 0 0,8 5-2657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04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101 100 2616 0 0,'0'-2'154'0'0,"1"0"-1"0"0,-1 0 1 0 0,1 0 0 0 0,0 0-1 0 0,0 0 1 0 0,-1 0 0 0 0,1 0-1 0 0,1 1 1 0 0,-1-1-1 0 0,0 0 1 0 0,0 0 0 0 0,1 1-1 0 0,-1-1 1 0 0,0 1 0 0 0,1-1-1 0 0,0 1 1 0 0,2-2-1 0 0,34-21 1306 0 0,-33 20-1134 0 0,7-2 113 0 0,0 0 0 0 0,0 1 1 0 0,1 1-1 0 0,0-1 0 0 0,-1 2 1 0 0,1 0-1 0 0,1 1 0 0 0,-1 0 1 0 0,0 0-1 0 0,15 2 1 0 0,-21 0-173 0 0,1 0 0 0 0,0 1 0 0 0,-1 1 0 0 0,1-1 0 0 0,0 1 0 0 0,-1 0 0 0 0,0 1 0 0 0,9 4 0 0 0,-11-5-166 0 0,-1 1 1 0 0,0 0 0 0 0,1 0 0 0 0,-1 0 0 0 0,-1 0-1 0 0,1 1 1 0 0,0-1 0 0 0,-1 1 0 0 0,0 0-1 0 0,0 0 1 0 0,0 0 0 0 0,0 1 0 0 0,2 6-1 0 0,4 11 57 0 0,-1 1 0 0 0,-1 0-1 0 0,-1 1 1 0 0,-1-1-1 0 0,-1 1 1 0 0,-1 0 0 0 0,-1 43-1 0 0,-23 173 320 0 0,12-166-335 0 0,-4 16-38 0 0,-3 22-33 0 0,14-59-54 0 0,1-32-22 0 0,1-19-21 0 0,0-9-24 0 0,0-185-285 0 0,-1 178 331 0 0,0 0 0 0 0,-2 0 1 0 0,1 0-1 0 0,-2 0 0 0 0,0 1 1 0 0,0 0-1 0 0,-1 0 0 0 0,-1 0 1 0 0,0 0-1 0 0,-1 1 0 0 0,-15-21 1 0 0,20 30 13 0 0,0 1 0 0 0,0 0 1 0 0,0-1-1 0 0,0 1 0 0 0,0 0 1 0 0,0 0-1 0 0,-1 1 0 0 0,1-1 1 0 0,-1 0-1 0 0,1 1 1 0 0,-1-1-1 0 0,0 1 0 0 0,1 0 1 0 0,-1 0-1 0 0,0 0 0 0 0,0 0 1 0 0,0 1-1 0 0,0-1 0 0 0,0 1 1 0 0,0-1-1 0 0,0 1 1 0 0,0 0-1 0 0,0 0 0 0 0,0 1 1 0 0,0-1-1 0 0,0 1 0 0 0,0-1 1 0 0,1 1-1 0 0,-1 0 0 0 0,0 0 1 0 0,0 0-1 0 0,0 0 1 0 0,-4 3-1 0 0,-5 4 61 0 0,0-1 1 0 0,0 2-1 0 0,1-1 0 0 0,0 1 0 0 0,-17 18 1 0 0,-1 8 125 0 0,1 2 0 0 0,-44 75 1 0 0,55-84-145 0 0,9-15 53 0 0,1 0 0 0 0,-9 27 0 0 0,8-4-1654 0 0,7-33 852 0 0,1 0 0 0 0,0 0 0 0 0,0 0-1 0 0,0-1 1 0 0,1 1 0 0 0,-1 0 0 0 0,1 0-1 0 0,-1 0 1 0 0,2 2 0 0 0,5 3-2815 0 0,3-2-1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05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66 2728 0 0,'-11'7'1448'0'0,"3"0"-948"0"0,1 0-1 0 0,0 0 1 0 0,1 1-1 0 0,-1 0 1 0 0,2 0-1 0 0,-1 1 1 0 0,1 0-1 0 0,-8 18 1 0 0,7-11 226 0 0,1 0-1 0 0,1 0 1 0 0,0 1 0 0 0,-3 26-1 0 0,7-39-588 0 0,-1-1-1 0 0,1 1 0 0 0,0 0 1 0 0,0-1-1 0 0,1 1 0 0 0,-1 0 1 0 0,1 0-1 0 0,-1-1 0 0 0,1 1 1 0 0,0-1-1 0 0,1 1 0 0 0,-1-1 1 0 0,0 1-1 0 0,1-1 0 0 0,0 0 1 0 0,0 1-1 0 0,5 5 0 0 0,-4-6-69 0 0,1 0 1 0 0,-1 0-1 0 0,1-1 0 0 0,0 1 0 0 0,0-1 0 0 0,0 0 0 0 0,0 0 0 0 0,0 0 0 0 0,1 0 0 0 0,-1-1 0 0 0,1 1 0 0 0,7 0 0 0 0,2 0-45 0 0,0-1 0 0 0,0-1 0 0 0,0 0 0 0 0,-1-1 0 0 0,1 0 0 0 0,0-1 0 0 0,0-1 0 0 0,20-6 0 0 0,-27 7-20 0 0,1 0-1 0 0,-1-1 1 0 0,0 0-1 0 0,0-1 1 0 0,0 0 0 0 0,-1 0-1 0 0,1 0 1 0 0,-1 0-1 0 0,0-1 1 0 0,0 0-1 0 0,0-1 1 0 0,-1 1 0 0 0,0-1-1 0 0,0 0 1 0 0,0 0-1 0 0,-1-1 1 0 0,0 0-1 0 0,0 1 1 0 0,-1-1 0 0 0,0 0-1 0 0,0-1 1 0 0,0 1-1 0 0,-1 0 1 0 0,0-1-1 0 0,-1 0 1 0 0,1 1 0 0 0,-1-13-1 0 0,0 9 12 0 0,-1 0 0 0 0,0-1 1 0 0,-1 1-1 0 0,0 0 0 0 0,0 0 0 0 0,-1 0 0 0 0,-7-20 0 0 0,7 27 2 0 0,0-1-1 0 0,0 0 1 0 0,-1 1-1 0 0,1 0 0 0 0,-1-1 1 0 0,0 1-1 0 0,-1 0 1 0 0,1 1-1 0 0,-1-1 1 0 0,1 0-1 0 0,-1 1 1 0 0,0 0-1 0 0,0 0 0 0 0,-1 0 1 0 0,1 1-1 0 0,0-1 1 0 0,-1 1-1 0 0,0 0 1 0 0,-7-2-1 0 0,4 2 14 0 0,-1 0 0 0 0,1 0 0 0 0,-1 1 0 0 0,1 0-1 0 0,-1 1 1 0 0,1 0 0 0 0,-1 0 0 0 0,0 1 0 0 0,1 0 0 0 0,-1 1 0 0 0,1-1-1 0 0,0 2 1 0 0,-1-1 0 0 0,1 1 0 0 0,0 0 0 0 0,1 1 0 0 0,-1 0 0 0 0,0 0-1 0 0,1 1 1 0 0,0 0 0 0 0,0 0 0 0 0,1 1 0 0 0,-1-1 0 0 0,1 1 0 0 0,0 1-1 0 0,1-1 1 0 0,0 1 0 0 0,0 0 0 0 0,0 1 0 0 0,1-1 0 0 0,-5 12 0 0 0,2-2 31 0 0,2 1 1 0 0,0 0 0 0 0,-4 26 0 0 0,8-37-43 0 0,0 0 0 0 0,1 0 0 0 0,0 0 0 0 0,0-1 0 0 0,0 1 0 0 0,1 0 0 0 0,0 0 0 0 0,1-1 0 0 0,-1 1 0 0 0,1-1 0 0 0,0 1 0 0 0,6 10 0 0 0,-5-13-17 0 0,-1-1 0 0 0,1 0 0 0 0,0 0 0 0 0,0 0-1 0 0,0-1 1 0 0,0 1 0 0 0,0-1 0 0 0,1 1 0 0 0,-1-1 0 0 0,1 0-1 0 0,-1 0 1 0 0,1-1 0 0 0,0 1 0 0 0,0-1 0 0 0,0 0-1 0 0,0 0 1 0 0,0 0 0 0 0,0 0 0 0 0,0-1 0 0 0,0 0 0 0 0,0 0-1 0 0,0 0 1 0 0,5-1 0 0 0,10 0-67 0 0,-1-2-1 0 0,1 0 1 0 0,27-9-1 0 0,-38 10 37 0 0,-1 0 0 0 0,0-1-1 0 0,1 0 1 0 0,-1 0 0 0 0,0-1-1 0 0,-1 0 1 0 0,1 0 0 0 0,-1-1 0 0 0,0 1-1 0 0,0-2 1 0 0,0 1 0 0 0,-1 0-1 0 0,1-1 1 0 0,5-9 0 0 0,-6 6 7 0 0,0 0 0 0 0,0 0 0 0 0,-1 0 0 0 0,0-1 0 0 0,-1 0 0 0 0,0 1 0 0 0,0-1 0 0 0,-1 0 0 0 0,-1-1 0 0 0,1-11 1 0 0,-1-33 178 0 0,-2 34 258 0 0,1 20 46 0 0,0 8 233 0 0,-14 168 456 0 0,-1-1-1156 0 0,15-159-313 0 0,0 13 77 0 0,0-9-4125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05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3760 0 0,'-4'0'624'0'0,"1"0"4"0"0,3-1 1 0 0,-4 1-5 0 0,1 0 4 0 0,-1 0 632 0 0,0 0-632 0 0,1 1-56 0 0,-1 2-156 0 0,8 4-252 0 0,-1 5-2148 0 0,1 0 0 0 0,3 1-1 0 0,4 5 1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06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209 156 3696 0 0,'-10'-1'1083'0'0,"0"2"0"0"0,0-1-1 0 0,1 1 1 0 0,-1 1-1 0 0,-18 5 1 0 0,23-5-831 0 0,-1 0 0 0 0,1 1-1 0 0,-1 0 1 0 0,1 0 0 0 0,0 1 0 0 0,0-1-1 0 0,1 1 1 0 0,-1 0 0 0 0,1 0-1 0 0,-7 9 1 0 0,2-2 5 0 0,1 1 0 0 0,1 0-1 0 0,-1 0 1 0 0,2 1 0 0 0,0 0 0 0 0,1 0-1 0 0,0 1 1 0 0,1-1 0 0 0,0 1-1 0 0,1 0 1 0 0,1 0 0 0 0,0 0 0 0 0,1 0-1 0 0,0 0 1 0 0,2 1 0 0 0,-1-1 0 0 0,5 21-1 0 0,-4-32-255 0 0,0 0 0 0 0,0 0 0 0 0,0-1-1 0 0,1 1 1 0 0,-1 0 0 0 0,1-1 0 0 0,0 1-1 0 0,0-1 1 0 0,0 0 0 0 0,0 0 0 0 0,0 1-1 0 0,0-1 1 0 0,1-1 0 0 0,-1 1 0 0 0,1 0-1 0 0,-1 0 1 0 0,1-1 0 0 0,0 0 0 0 0,-1 1-1 0 0,1-1 1 0 0,0 0 0 0 0,0 0 0 0 0,0-1-1 0 0,0 1 1 0 0,0-1 0 0 0,0 1 0 0 0,5-1-1 0 0,1 0-27 0 0,-1 1-1 0 0,0-1 1 0 0,1-1 0 0 0,-1 0-1 0 0,0 0 1 0 0,0-1-1 0 0,0 0 1 0 0,0 0-1 0 0,9-4 1 0 0,-13 4 9 0 0,0-1 0 0 0,1 0 0 0 0,-1 0 0 0 0,0 0 0 0 0,0 0 1 0 0,0 0-1 0 0,-1-1 0 0 0,1 0 0 0 0,-1 0 0 0 0,0 0 0 0 0,0 0 0 0 0,0 0 0 0 0,-1-1 0 0 0,1 1 0 0 0,-1-1 0 0 0,0 0 1 0 0,0 1-1 0 0,-1-1 0 0 0,0 0 0 0 0,0 0 0 0 0,1-9 0 0 0,-1 6 5 0 0,0-1 0 0 0,-1 1 0 0 0,0 0 0 0 0,-1 0 0 0 0,0 0 0 0 0,0 0 0 0 0,-1-1 0 0 0,0 1 0 0 0,0 1 0 0 0,-1-1 0 0 0,0 0 0 0 0,-1 1 0 0 0,-4-8 0 0 0,-1 1 27 0 0,0 1 0 0 0,-2 0 0 0 0,1 1-1 0 0,-2 0 1 0 0,1 1 0 0 0,-16-11 0 0 0,21 17 7 0 0,0 0 0 0 0,0 0 1 0 0,1-1-1 0 0,0 1 0 0 0,0-1 0 0 0,0 0 0 0 0,0-1 0 0 0,1 1 0 0 0,-7-15 1 0 0,11 20-14 0 0,0 0 0 0 0,0 0 0 0 0,0-1 0 0 0,1 1 0 0 0,-1 0 1 0 0,0 0-1 0 0,1 0 0 0 0,-1-1 0 0 0,1 1 0 0 0,-1 0 1 0 0,1 0-1 0 0,-1 0 0 0 0,1 0 0 0 0,0 0 0 0 0,0 0 0 0 0,-1 0 1 0 0,1 0-1 0 0,0 0 0 0 0,0 0 0 0 0,0 0 0 0 0,0 1 1 0 0,0-1-1 0 0,0 0 0 0 0,0 1 0 0 0,0-1 0 0 0,0 0 1 0 0,2 0-1 0 0,33-14 143 0 0,80-21 76 0 0,-80 24-141 0 0,0 2 0 0 0,72-10-1 0 0,-108 20-83 0 0,1 0 0 0 0,0-1 0 0 0,0 1 0 0 0,0 0 0 0 0,0 0-1 0 0,-1 0 1 0 0,1 0 0 0 0,0 0 0 0 0,0 0 0 0 0,0 0 0 0 0,0 0-1 0 0,0 0 1 0 0,-1 1 0 0 0,1-1 0 0 0,0 0 0 0 0,0 0 0 0 0,0 1-1 0 0,-1-1 1 0 0,1 0 0 0 0,0 1 0 0 0,0-1 0 0 0,-1 1 0 0 0,1-1 0 0 0,0 1-1 0 0,-1-1 1 0 0,1 1 0 0 0,-1 0 0 0 0,2 1 0 0 0,-2 0 5 0 0,1 0-1 0 0,-1 0 1 0 0,0 1 0 0 0,0-1 0 0 0,0 0 0 0 0,0 0-1 0 0,0 1 1 0 0,0-1 0 0 0,-1 3 0 0 0,-1 4 11 0 0,-31 189 306 0 0,27-168-221 0 0,2 0 0 0 0,1 1 0 0 0,1 48 0 0 0,2-77-92 0 0,0 0 0 0 0,0 1 0 0 0,0-1 0 0 0,0 0-1 0 0,0 1 1 0 0,1-1 0 0 0,-1 0 0 0 0,1 0 0 0 0,0 1 0 0 0,-1-1 0 0 0,1 0 0 0 0,0 0 0 0 0,0 0 0 0 0,0 0 0 0 0,1 0 0 0 0,-1 0 0 0 0,0 0 0 0 0,1 0 0 0 0,0-1 0 0 0,-1 1 0 0 0,1-1 0 0 0,0 1 0 0 0,-1-1 0 0 0,1 1-1 0 0,0-1 1 0 0,0 0 0 0 0,0 0 0 0 0,5 2 0 0 0,28 3-1011 0 0,2-5-3579 0 0,-23-1 1588 0 0,6 0-525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28.658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196 81 2036 0 0,'-25'4'4923'0'0,"22"-2"-4620"0"0,0 1-1 0 0,0 0 0 0 0,0 0 0 0 0,0 0 1 0 0,1 0-1 0 0,-1 0 0 0 0,1 0 1 0 0,0 1-1 0 0,0-1 0 0 0,0 1 0 0 0,0 0 1 0 0,0-1-1 0 0,1 1 0 0 0,0 0 1 0 0,0 0-1 0 0,0 0 0 0 0,0 0 0 0 0,1 0 1 0 0,-1 0-1 0 0,1 6 0 0 0,-4 69 1746 0 0,4-79-2029 0 0,1 1 1 0 0,-1 0 0 0 0,0-1 0 0 0,1 1-1 0 0,-1-1 1 0 0,1 1 0 0 0,-1 0-1 0 0,1-1 1 0 0,-1 1 0 0 0,1-1-1 0 0,0 1 1 0 0,-1-1 0 0 0,1 0-1 0 0,-1 1 1 0 0,1-1 0 0 0,0 0-1 0 0,-1 1 1 0 0,1-1 0 0 0,0 0 0 0 0,0 0-1 0 0,-1 1 1 0 0,1-1 0 0 0,0 0-1 0 0,-1 0 1 0 0,1 0 0 0 0,0 0-1 0 0,0 0 1 0 0,-1 0 0 0 0,2 0-1 0 0,25-1 163 0 0,-22 0-173 0 0,-1 0 0 0 0,1 0 0 0 0,0-1 0 0 0,0 1 1 0 0,-1-1-1 0 0,1 0 0 0 0,-1-1 0 0 0,0 1 0 0 0,0-1 0 0 0,0 0 0 0 0,0 0 1 0 0,0 0-1 0 0,0 0 0 0 0,-1-1 0 0 0,6-6 0 0 0,-5 5 0 0 0,-1 1 0 0 0,0-1 0 0 0,0 0 0 0 0,0 0 0 0 0,0-1 0 0 0,-1 1 0 0 0,0 0 0 0 0,0-1 0 0 0,0 0-1 0 0,-1 1 1 0 0,0-1 0 0 0,0 0 0 0 0,0-6 0 0 0,-4-23 147 0 0,2 34-145 0 0,1-1-1 0 0,0 1 1 0 0,-1 0-1 0 0,1 0 1 0 0,0 0-1 0 0,-1 0 0 0 0,1 0 1 0 0,-1 0-1 0 0,0 0 1 0 0,1 0-1 0 0,-1 0 1 0 0,0 0-1 0 0,0 0 0 0 0,0 0 1 0 0,1 1-1 0 0,-1-1 1 0 0,0 0-1 0 0,0 1 1 0 0,0-1-1 0 0,0 0 0 0 0,0 1 1 0 0,0-1-1 0 0,0 1 1 0 0,-1 0-1 0 0,0-1 1 0 0,-11-1 66 0 0,1 2 0 0 0,0-1 1 0 0,-1 2-1 0 0,1-1 1 0 0,-14 4-1 0 0,24-4-70 0 0,1 0 0 0 0,-1 1-1 0 0,0-1 1 0 0,0 1 0 0 0,0-1 0 0 0,1 1-1 0 0,-1 0 1 0 0,0 0 0 0 0,1 0 0 0 0,-1 0-1 0 0,1 0 1 0 0,-1 0 0 0 0,1 0-1 0 0,-1 1 1 0 0,1-1 0 0 0,0 0 0 0 0,-1 1-1 0 0,1-1 1 0 0,0 1 0 0 0,0-1 0 0 0,0 1-1 0 0,0 0 1 0 0,1-1 0 0 0,-1 1 0 0 0,0 0-1 0 0,1 0 1 0 0,-1-1 0 0 0,1 1-1 0 0,0 0 1 0 0,-1 0 0 0 0,1 2 0 0 0,0-3-7 0 0,1-1 0 0 0,-1 1 0 0 0,0-1 0 0 0,1 1 0 0 0,-1-1 0 0 0,1 1 0 0 0,-1-1 0 0 0,0 0 0 0 0,1 1 0 0 0,-1-1 0 0 0,1 1 0 0 0,-1-1 0 0 0,1 0 0 0 0,-1 0 0 0 0,1 1 0 0 0,0-1 0 0 0,-1 0 0 0 0,1 0 0 0 0,-1 1 0 0 0,1-1 0 0 0,-1 0 0 0 0,1 0 0 0 0,0 0 0 0 0,-1 0 0 0 0,1 0 0 0 0,0 0 0 0 0,-1 0 0 0 0,1 0 0 0 0,-1 0 0 0 0,1 0 0 0 0,0-1 0 0 0,-1 1 0 0 0,1 0 0 0 0,-1 0 0 0 0,1-1 0 0 0,24-5 0 0 0,-24 6 0 0 0,1 0-1 0 0,1-1 1 0 0,-1 0 0 0 0,1 0 0 0 0,-1 0-1 0 0,1 0 1 0 0,-1 0 0 0 0,0 0 0 0 0,1-1-1 0 0,-1 1 1 0 0,0-1 0 0 0,0 1 0 0 0,0-1 0 0 0,0 0-1 0 0,0 0 1 0 0,-1 0 0 0 0,1 0 0 0 0,-1 0-1 0 0,1 0 1 0 0,1-4 0 0 0,-1 0 14 0 0,-1-1 1 0 0,0 1-1 0 0,0 0 1 0 0,0-1-1 0 0,-1 1 1 0 0,0-12-1 0 0,0 18-14 0 0,0-1 3 0 0,0 0 0 0 0,0 0 0 0 0,-1 0 1 0 0,1 0-1 0 0,0-1 0 0 0,-1 1 0 0 0,1 0 0 0 0,-1 0 0 0 0,1 0 0 0 0,-1 0 0 0 0,0 0 0 0 0,1 0 0 0 0,-1 0 0 0 0,0 0 0 0 0,1 1 0 0 0,-1-1 0 0 0,0 0 0 0 0,0 0 0 0 0,0 1 0 0 0,0-1 0 0 0,0 0 1 0 0,0 1-1 0 0,0-1 0 0 0,0 1 0 0 0,0-1 0 0 0,0 1 0 0 0,0-1 0 0 0,-1 1 0 0 0,1 0 0 0 0,0 0 0 0 0,0 0 0 0 0,0 0 0 0 0,0-1 0 0 0,-1 2 0 0 0,1-1 0 0 0,0 0 0 0 0,-2 0 0 0 0,-3 1 11 0 0,1-1-1 0 0,0 1 1 0 0,-1 0-1 0 0,1 0 0 0 0,0 0 1 0 0,0 1-1 0 0,-6 2 1 0 0,8-3-14 0 0,1 1 0 0 0,-1 0 0 0 0,0 0 0 0 0,0-1 0 0 0,1 2 0 0 0,-1-1 0 0 0,1 0 0 0 0,0 1 0 0 0,-1-1 0 0 0,1 1 0 0 0,0-1 0 0 0,1 1 0 0 0,-1 0 0 0 0,0 0 0 0 0,1 0 0 0 0,-1 0 0 0 0,1 0 0 0 0,-1 4 0 0 0,0 4 0 0 0,0 0 0 0 0,1 0 0 0 0,0 0 0 0 0,1 14 0 0 0,2-24 0 0 0,1 0 0 0 0,-1-1 0 0 0,0 0 0 0 0,1 1 0 0 0,-1-1 0 0 0,0 0 0 0 0,1 0 0 0 0,-1-1 0 0 0,1 1 0 0 0,-1 0 0 0 0,0-1 0 0 0,0 1 0 0 0,1-1 0 0 0,3-1 0 0 0,-4-5 17 0 0,0 1 1 0 0,0 0-1 0 0,-1 0 1 0 0,2-13 0 0 0,-3 18-16 0 0,0 0 0 0 0,0 0 0 0 0,0 0 0 0 0,0 0 0 0 0,0 0 1 0 0,0 0-1 0 0,0 0 0 0 0,0 0 0 0 0,-1 0 0 0 0,1 0 0 0 0,0 0 0 0 0,0 0 1 0 0,-1 0-1 0 0,1 0 0 0 0,-1 0 0 0 0,1 1 0 0 0,-1-1 0 0 0,1 0 0 0 0,-1 0 1 0 0,0 0-1 0 0,1 1 0 0 0,-1-1 0 0 0,0 0 0 0 0,1 1 0 0 0,-1-1 0 0 0,0 0 1 0 0,0 1-1 0 0,0-1 0 0 0,0 1 0 0 0,1 0 0 0 0,-1-1 0 0 0,0 1 0 0 0,0 0 1 0 0,0-1-1 0 0,0 1 0 0 0,0 0 0 0 0,0 0 0 0 0,0 0 0 0 0,0 0 0 0 0,-1 0 1 0 0,-1-1-7 0 0,0 1 1 0 0,1 0 0 0 0,-1 1 0 0 0,1-1-1 0 0,-1 0 1 0 0,1 1 0 0 0,-1-1 0 0 0,1 1-1 0 0,0 0 1 0 0,-1 0 0 0 0,1 0 0 0 0,0 0-1 0 0,-1 0 1 0 0,1 1 0 0 0,0-1 0 0 0,0 1-1 0 0,0-1 1 0 0,0 1 0 0 0,0 0 0 0 0,1 0-1 0 0,-1-1 1 0 0,0 1 0 0 0,1 1 0 0 0,-1-1-1 0 0,1 0 1 0 0,0 0 0 0 0,-2 5-1 0 0,0 2-9 0 0,1 0 0 0 0,0 0 0 0 0,1 0 0 0 0,0 0 0 0 0,0 0-1 0 0,1 14 1 0 0,16-19 10 0 0,-13-4 6 0 0,-1 1 0 0 0,1-1 0 0 0,0 0 0 0 0,-1-1 1 0 0,1 1-1 0 0,-1 0 0 0 0,1-1 0 0 0,-1 1 0 0 0,1-1 0 0 0,-1 0 0 0 0,1 0 0 0 0,-1 0 0 0 0,0 0 1 0 0,0 0-1 0 0,1 0 0 0 0,-1-1 0 0 0,0 1 0 0 0,0-1 0 0 0,0 1 0 0 0,0-1 0 0 0,-1 0 1 0 0,1 0-1 0 0,0 0 0 0 0,-1 0 0 0 0,1 0 0 0 0,-1 0 0 0 0,0 0 0 0 0,0-1 0 0 0,1 1 0 0 0,-2 0 1 0 0,1-1-1 0 0,0 1 0 0 0,0-1 0 0 0,-1 1 0 0 0,1-1 0 0 0,-1-4 0 0 0,0-4 13 0 0,1 7 1 0 0,-1 0-1 0 0,0 1 1 0 0,0-1 0 0 0,-1 0 0 0 0,1 1 0 0 0,-2-7 0 0 0,1 9-14 0 0,1 0 0 0 0,0 0 0 0 0,-1 0 0 0 0,0 1-1 0 0,1-1 1 0 0,-1 0 0 0 0,1 0 0 0 0,-1 0 0 0 0,0 1-1 0 0,0-1 1 0 0,1 0 0 0 0,-1 1 0 0 0,0-1 0 0 0,0 1-1 0 0,0-1 1 0 0,0 1 0 0 0,0-1 0 0 0,0 1 0 0 0,0 0-1 0 0,0-1 1 0 0,0 1 0 0 0,0 0 0 0 0,0 0 0 0 0,0-1-1 0 0,0 1 1 0 0,0 0 0 0 0,0 0 0 0 0,-1 1 0 0 0,-7-2-5 0 0,0 1 0 0 0,0 1 0 0 0,0 0 0 0 0,0 0 0 0 0,-16 4 0 0 0,23-4 2 0 0,0 0-1 0 0,0 0 1 0 0,0 0-1 0 0,0 0 1 0 0,0 0-1 0 0,0 0 1 0 0,0 1-1 0 0,1-1 0 0 0,-1 1 1 0 0,0-1-1 0 0,1 1 1 0 0,-1 0-1 0 0,1-1 1 0 0,0 1-1 0 0,-1 0 1 0 0,1 0-1 0 0,0 0 0 0 0,0 0 1 0 0,0 0-1 0 0,1 0 1 0 0,-1 0-1 0 0,0 1 1 0 0,1-1-1 0 0,-1 0 1 0 0,1 0-1 0 0,0 0 0 0 0,0 1 1 0 0,0 3-1 0 0,0-4-7 0 0,0 0 0 0 0,0 1 0 0 0,0-1-1 0 0,0 0 1 0 0,0 0 0 0 0,0 0 0 0 0,1 0-1 0 0,-1 1 1 0 0,1-1 0 0 0,0 0 0 0 0,-1 0-1 0 0,1 0 1 0 0,0 0 0 0 0,2 2 0 0 0,-2-2 2 0 0,1-1 0 0 0,0 0 1 0 0,-1 0-1 0 0,1 0 0 0 0,0-1 1 0 0,0 1-1 0 0,-1 0 0 0 0,1-1 1 0 0,0 1-1 0 0,0-1 0 0 0,0 1 1 0 0,0-1-1 0 0,0 0 0 0 0,0 0 1 0 0,0 0-1 0 0,3 0 0 0 0,4 0-8 0 0,0-1 0 0 0,-1 1 0 0 0,1-2 0 0 0,0 1-1 0 0,10-4 1 0 0,-16 4 14 0 0,0 0 0 0 0,1 0 0 0 0,-1-1 0 0 0,0 0 0 0 0,1 1 0 0 0,-1-1 0 0 0,0 0 0 0 0,-1-1 0 0 0,1 1 0 0 0,0 0 0 0 0,0-1 0 0 0,-1 0 0 0 0,0 1 0 0 0,1-1 0 0 0,1-5 0 0 0,-1 4 10 0 0,0-1 1 0 0,-1 0-1 0 0,1-1 1 0 0,-1 1-1 0 0,-1 0 1 0 0,1-1-1 0 0,-1 1 1 0 0,0-1-1 0 0,0 1 1 0 0,0-1-1 0 0,-1 1 1 0 0,0-9-1 0 0,0-14 183 0 0,0 27-189 0 0,-3 2-4 0 0,0-1-4 0 0,2 0-12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07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44 2992 0 0,'-5'0'266'0'0,"1"0"0"0"0,-1 1 1 0 0,1 0-1 0 0,0 0 0 0 0,-1 0 0 0 0,1 1 0 0 0,0 0 0 0 0,0-1 0 0 0,0 1 0 0 0,0 1 1 0 0,0-1-1 0 0,1 0 0 0 0,-1 1 0 0 0,1 0 0 0 0,-1 0 0 0 0,1 0 0 0 0,0 0 0 0 0,0 0 0 0 0,0 1 1 0 0,1 0-1 0 0,-3 3 0 0 0,-1 3 188 0 0,1-1 1 0 0,0 1-1 0 0,1 0 0 0 0,0 0 1 0 0,0 1-1 0 0,1-1 0 0 0,-3 16 1 0 0,5-19-166 0 0,0 1 0 0 0,1 0 0 0 0,-1 0 0 0 0,1 0 0 0 0,1 0 0 0 0,-1-1 0 0 0,1 1 1 0 0,1 0-1 0 0,0 0 0 0 0,4 13 0 0 0,-4-17-247 0 0,0 0 0 0 0,0 0 0 0 0,1 0 0 0 0,-1 0 0 0 0,1-1 0 0 0,0 1 0 0 0,0-1 0 0 0,0 1 1 0 0,0-1-1 0 0,1 0 0 0 0,0 0 0 0 0,-1 0 0 0 0,1-1 0 0 0,0 1 0 0 0,0-1 0 0 0,0 0 0 0 0,0 0 0 0 0,1-1 0 0 0,7 3 1 0 0,3-1-18 0 0,0 0 0 0 0,0-1 0 0 0,0-1 0 0 0,0 0 0 0 0,21-1 1 0 0,-26-1-31 0 0,0 0 0 0 0,1-1 0 0 0,-1 0 0 0 0,0 0 0 0 0,0-1 0 0 0,0-1 0 0 0,0 0 0 0 0,15-8 0 0 0,-20 9 3 0 0,-1-1 0 0 0,0 1 0 0 0,0-1 0 0 0,0 0 0 0 0,-1 0-1 0 0,1-1 1 0 0,-1 1 0 0 0,0-1 0 0 0,0 0 0 0 0,-1 1 0 0 0,1-1 0 0 0,-1 0 0 0 0,0-1-1 0 0,0 1 1 0 0,-1 0 0 0 0,0-1 0 0 0,0 1 0 0 0,0 0 0 0 0,0-10 0 0 0,0 0 7 0 0,-1 0 1 0 0,-1 0 0 0 0,0 0 0 0 0,-1 0 0 0 0,0 0-1 0 0,-6-15 1 0 0,7 24 5 0 0,-1 0 0 0 0,0 1 0 0 0,-1 0 0 0 0,1-1 0 0 0,-1 1 0 0 0,0 0 0 0 0,0 1 0 0 0,-1-1 0 0 0,0 0-1 0 0,1 1 1 0 0,-1 0 0 0 0,-1 0 0 0 0,1 0 0 0 0,-8-5 0 0 0,4 5 11 0 0,0-1-1 0 0,0 1 1 0 0,0 1 0 0 0,0 0-1 0 0,0 0 1 0 0,-1 1 0 0 0,0 0-1 0 0,-16-2 1 0 0,9 3 14 0 0,1 0 0 0 0,0 1 0 0 0,-1 1 0 0 0,1 1 0 0 0,0 0 0 0 0,0 1-1 0 0,0 0 1 0 0,0 2 0 0 0,0-1 0 0 0,-25 14 0 0 0,33-14-15 0 0,1 0-1 0 0,-1 1 0 0 0,1 0 0 0 0,0 1 1 0 0,0-1-1 0 0,1 1 0 0 0,0 0 0 0 0,0 0 1 0 0,0 1-1 0 0,1-1 0 0 0,-1 1 0 0 0,2 0 1 0 0,-1 1-1 0 0,-3 11 0 0 0,4-10-5 0 0,0 0 0 0 0,0 1 0 0 0,1 0 0 0 0,1-1 0 0 0,0 1 0 0 0,0 0 0 0 0,1 0 0 0 0,0 0 0 0 0,0 0 0 0 0,1-1 0 0 0,4 16 0 0 0,-4-21-10 0 0,0 0 1 0 0,0-1 0 0 0,1 1 0 0 0,0-1-1 0 0,-1 1 1 0 0,1-1 0 0 0,1 0 0 0 0,-1 1 0 0 0,0-1-1 0 0,1 0 1 0 0,-1-1 0 0 0,1 1 0 0 0,0 0-1 0 0,3 2 1 0 0,0-2-5 0 0,0 1 0 0 0,-1-1 0 0 0,1-1 0 0 0,0 1 0 0 0,1-1 0 0 0,-1 0 0 0 0,11 2 0 0 0,0-1-31 0 0,-1-1-1 0 0,1-1 1 0 0,-1-1-1 0 0,1-1 1 0 0,28-4-1 0 0,-37 4 12 0 0,0 0 0 0 0,0-1 0 0 0,-1 0-1 0 0,1-1 1 0 0,0 1 0 0 0,-1-2 0 0 0,1 1 0 0 0,-1-1 0 0 0,0 0-1 0 0,0 0 1 0 0,-1-1 0 0 0,1 0 0 0 0,-1 0 0 0 0,0-1 0 0 0,0 0 0 0 0,-1 0-1 0 0,0 0 1 0 0,0-1 0 0 0,0 1 0 0 0,-1-1 0 0 0,0 0 0 0 0,0-1-1 0 0,-1 1 1 0 0,0 0 0 0 0,0-1 0 0 0,0 0 0 0 0,-1 0 0 0 0,1-10 0 0 0,-2 12 15 0 0,1-8 77 0 0,-1-1 1 0 0,0 1-1 0 0,-1-1 1 0 0,-1 1-1 0 0,-3-21 0 0 0,-2 22 546 0 0,6 13-596 0 0,-1 0 1 0 0,0 0-1 0 0,1 0 1 0 0,-1 0-1 0 0,1 0 1 0 0,-1 1-1 0 0,1-1 1 0 0,-1 0-1 0 0,1 0 1 0 0,-1 0-1 0 0,1 1 1 0 0,-1-1-1 0 0,1 0 1 0 0,-1 0 0 0 0,1 1-1 0 0,-1-1 1 0 0,1 0-1 0 0,-1 1 1 0 0,1-1-1 0 0,-1 1 1 0 0,1-1-1 0 0,0 1 1 0 0,-1 0-1 0 0,-2 2 47 0 0,0 0 0 0 0,1 1-1 0 0,-1-1 1 0 0,1 1 0 0 0,0 0-1 0 0,0 0 1 0 0,1 0 0 0 0,-1 0 0 0 0,1 0-1 0 0,-1 0 1 0 0,1 0 0 0 0,0 6 0 0 0,-2 9 125 0 0,1 29 0 0 0,1-12-26 0 0,-5 186-1111 0 0,6-217 356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07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3600 0 0,'0'0'2949'0'0,"3"0"-2381"0"0,4 0-20 0 0,-3 0-68 0 0,7 5-160 0 0,-2 2-208 0 0,5 3-1824 0 0,4 1-1 0 0,-5 5 1 0 0,1 2 0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08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2656 0 0,'4'1'920'0'0,"113"14"2509"0"0,141-1-1 0 0,-112-13-1276 0 0,-150-7-1944 0 0,-6 0-137 0 0,-1 1 67 0 0,0 2 0 0 0,-1-1-1 0 0,1 1 1 0 0,-1 1 0 0 0,0 0 0 0 0,-19 0 0 0 0,28 2-82 0 0,-1 0 1 0 0,0 0-1 0 0,0 0 1 0 0,0 1-1 0 0,1 0 1 0 0,-1-1-1 0 0,0 1 1 0 0,1 1-1 0 0,-1-1 1 0 0,1 0-1 0 0,-1 1 1 0 0,1 0-1 0 0,0 0 1 0 0,-1 0-1 0 0,1 0 1 0 0,0 0-1 0 0,0 1 1 0 0,1-1-1 0 0,-1 1 1 0 0,0 0-1 0 0,1-1 0 0 0,0 1 1 0 0,0 1-1 0 0,0-1 1 0 0,-2 3-1 0 0,-5 15 161 0 0,2-1 0 0 0,0 1 0 0 0,1 0 0 0 0,1 0 0 0 0,-4 44 0 0 0,6-31-151 0 0,3 0 0 0 0,1 0 0 0 0,6 38 0 0 0,-6-67-59 0 0,0 8-358 0 0,1-1-1 0 0,1 0 1 0 0,5 17 0 0 0,-7-26-240 0 0,1 1 1 0 0,-1-1-1 0 0,1 1 1 0 0,0-1-1 0 0,0 0 1 0 0,0 0-1 0 0,1 0 1 0 0,-1 0-1 0 0,1 0 1 0 0,0-1-1 0 0,-1 1 1 0 0,1-1-1 0 0,0 0 1 0 0,1 1-1 0 0,3 1 1 0 0,5 2-2411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09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70 3200 0 0,'-4'0'317'0'0,"-1"0"-1"0"0,0 1 0 0 0,1-1 1 0 0,-1 1-1 0 0,1 0 0 0 0,0 1 1 0 0,-1-1-1 0 0,1 1 1 0 0,0-1-1 0 0,0 1 0 0 0,0 1 1 0 0,0-1-1 0 0,0 0 0 0 0,-6 6 1 0 0,5-3-23 0 0,0 0 1 0 0,0 1-1 0 0,0 0 1 0 0,0 0 0 0 0,1 0-1 0 0,0 0 1 0 0,1 1-1 0 0,-5 9 1 0 0,3-2 140 0 0,0 1-1 0 0,1-1 1 0 0,1 1 0 0 0,0-1 0 0 0,1 1-1 0 0,0 0 1 0 0,1 0 0 0 0,2 22-1 0 0,-1-32-393 0 0,0-1 0 0 0,1 1 0 0 0,0 0 0 0 0,0-1 1 0 0,0 1-1 0 0,0 0 0 0 0,1-1 0 0 0,-1 0 0 0 0,1 1 0 0 0,0-1 0 0 0,1 0 0 0 0,-1 0 0 0 0,1 0 0 0 0,0 0 0 0 0,0 0 0 0 0,0-1 0 0 0,0 0 0 0 0,0 1 0 0 0,1-1 0 0 0,0 0 0 0 0,0 0 0 0 0,0-1 0 0 0,0 1 0 0 0,0-1 0 0 0,0 0 0 0 0,0 0 0 0 0,1-1 1 0 0,-1 1-1 0 0,1-1 0 0 0,-1 0 0 0 0,1 0 0 0 0,0 0 0 0 0,7 0 0 0 0,2 0-47 0 0,0-1 1 0 0,0 0 0 0 0,-1-1-1 0 0,1 0 1 0 0,0-1 0 0 0,0 0-1 0 0,-1-2 1 0 0,1 1 0 0 0,-1-2-1 0 0,24-10 1 0 0,-31 11 3 0 0,1 1 0 0 0,-1-1 0 0 0,0 0 0 0 0,0-1 0 0 0,0 1 0 0 0,0-1 0 0 0,-1 0 0 0 0,0-1 0 0 0,0 1 0 0 0,-1-1 0 0 0,1 0 0 0 0,-1 0 0 0 0,0-1 0 0 0,-1 1 0 0 0,0-1 0 0 0,0 0 0 0 0,0 0 0 0 0,-1 0-1 0 0,0 0 1 0 0,0 0 0 0 0,1-14 0 0 0,-1 2 44 0 0,-1 0-1 0 0,0 0 0 0 0,-2-1 1 0 0,0 1-1 0 0,-5-20 0 0 0,5 34-19 0 0,0-1-1 0 0,-1 0 0 0 0,0 1 1 0 0,0 0-1 0 0,-1-1 0 0 0,1 1 1 0 0,-1 0-1 0 0,0 0 0 0 0,0 0 0 0 0,-1 1 1 0 0,1-1-1 0 0,-1 1 0 0 0,0 0 1 0 0,-1 0-1 0 0,1 0 0 0 0,-1 0 1 0 0,1 1-1 0 0,-1 0 0 0 0,0 0 1 0 0,0 0-1 0 0,-8-3 0 0 0,5 3 10 0 0,-1 0 0 0 0,0 1 0 0 0,0 0 0 0 0,0 0 1 0 0,0 1-1 0 0,0 0 0 0 0,0 1 0 0 0,0 0 0 0 0,0 0 0 0 0,0 1 0 0 0,0 0 0 0 0,0 0 0 0 0,0 1 0 0 0,0 1 0 0 0,0-1 0 0 0,1 1 0 0 0,-1 1 0 0 0,1-1 1 0 0,0 2-1 0 0,-12 7 0 0 0,11-5-140 0 0,0-1 1 0 0,0 2 0 0 0,1-1-1 0 0,0 1 1 0 0,1 1-1 0 0,0-1 1 0 0,0 1 0 0 0,1 1-1 0 0,0-1 1 0 0,0 1-1 0 0,1 0 1 0 0,1 0 0 0 0,0 0-1 0 0,0 1 1 0 0,1 0-1 0 0,-3 16 1 0 0,3-15-1566 0 0,2-6 624 0 0,0-1 0 0 0,0 1 0 0 0,1-1 0 0 0,-1 1 0 0 0,1-1 1 0 0,1 9-1 0 0,5 1-2099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09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15 3688 0 0,'0'0'2632'0'0,"-1"16"293"0"0,-18 120 2348 0 0,13-112-4886 0 0,2 0-1 0 0,1 0 1 0 0,1 0-1 0 0,2 0 1 0 0,0 0 0 0 0,3 27-1 0 0,-2-48-381 0 0,0 1 0 0 0,0-1 0 0 0,0 1 0 0 0,0-1-1 0 0,1 0 1 0 0,-1 0 0 0 0,1 0 0 0 0,0 0 0 0 0,0 0 0 0 0,0 0-1 0 0,0 0 1 0 0,0 0 0 0 0,1-1 0 0 0,-1 1 0 0 0,4 2 0 0 0,-1-2 0 0 0,0 0 1 0 0,0 0 0 0 0,0 0 0 0 0,1-1 0 0 0,-1 0 0 0 0,1 0 0 0 0,-1 0-1 0 0,10 1 1 0 0,1-1 20 0 0,0-1 0 0 0,0 0 0 0 0,-1-1 0 0 0,1-1 0 0 0,0 0 0 0 0,16-5 0 0 0,-24 5 26 0 0,0-1 0 0 0,0 0 0 0 0,0-1 1 0 0,0 0-1 0 0,-1 0 0 0 0,0 0 0 0 0,1-1 1 0 0,-1-1-1 0 0,-1 1 0 0 0,1-1 0 0 0,-1 0 1 0 0,10-9-1 0 0,-10 6 51 0 0,1 0 1 0 0,-1 0-1 0 0,-1 0 0 0 0,0-1 1 0 0,0 0-1 0 0,-1 0 0 0 0,0 0 1 0 0,0 0-1 0 0,4-20 0 0 0,-2 4 130 0 0,-2 0 1 0 0,-1-1-1 0 0,-1 0 0 0 0,0 1 0 0 0,-3-1 0 0 0,-3-32 0 0 0,3 44-311 0 0,2 11-56 0 0,-1 0 0 0 0,0 1 1 0 0,0-1-1 0 0,0 0 0 0 0,-1 1 0 0 0,1-1 1 0 0,-1 0-1 0 0,1 1 0 0 0,-1-1 0 0 0,0 1 0 0 0,0-1 1 0 0,0 1-1 0 0,0-1 0 0 0,0 1 0 0 0,-1 0 0 0 0,-2-4 1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09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4344 0 0,'-3'0'8321'0'0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11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2936 0 0,'0'0'2735'0'0,"0"19"1315"0"0,4 56 816 0 0,-4-60-4995 0 0,-1-9 394 0 0,1 0 1 0 0,0 1 0 0 0,1-1-1 0 0,1 11 1 0 0,-1-15-778 0 0,-1 0 1 0 0,1 0-1 0 0,-1-1 0 0 0,1 1 0 0 0,0 0 0 0 0,0-1 1 0 0,0 1-1 0 0,0-1 0 0 0,0 1 0 0 0,0-1 0 0 0,0 1 1 0 0,3 1-1 0 0,1 1-2532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12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 3168 0 0,'-3'0'312'0'0,"0"0"0"0"0,0 0 0 0 0,0 0 0 0 0,0 1 0 0 0,-1 0 0 0 0,1-1 0 0 0,0 1 0 0 0,0 0 0 0 0,1 0-1 0 0,-1 1 1 0 0,0-1 0 0 0,0 1 0 0 0,0-1 0 0 0,1 1 0 0 0,-1 0 0 0 0,1 0 0 0 0,0 0 0 0 0,-1 0 0 0 0,1 0 0 0 0,0 1 0 0 0,0-1-1 0 0,0 1 1 0 0,1-1 0 0 0,-1 1 0 0 0,0 0 0 0 0,1 0 0 0 0,0 0 0 0 0,0-1 0 0 0,0 1 0 0 0,0 0 0 0 0,0 4 0 0 0,-3 10 182 0 0,2 0 0 0 0,0 0 0 0 0,1 1 0 0 0,2 26 0 0 0,0-16-110 0 0,-1-13-894 0 0,0 26 935 0 0,0-28-3520 0 0,0 1-3480 0 0,0-9 3454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19.120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28 0 2328 0 0,'-28'0'24628'0'0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24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59 168 2208 0 0,'-29'-2'3690'0'0,"25"2"-3619"0"0,-22-6 5323 0 0,29 2-2462 0 0,16-1-2310 0 0,361-61 1076 0 0,-166 35-1490 0 0,99-21-116 0 0,-290 50-250 0 0,-20 3-193 0 0,-14 1-172 0 0,-41 10-6155 0 0,32-6 3610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33.102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131 89 2104 0 0,'-21'0'8613'0'0,"17"2"-8467"0"0,0 0 0 0 0,0 0-1 0 0,0 1 1 0 0,0 0 0 0 0,0 0 0 0 0,1 0-1 0 0,0 0 1 0 0,-1 0 0 0 0,1 1 0 0 0,0 0-1 0 0,-3 4 1 0 0,0 3 147 0 0,1-1 0 0 0,0 1 1 0 0,-5 15-1 0 0,9-21-160 0 0,0 1 0 0 0,0-1 0 0 0,0 1 0 0 0,1 0 1 0 0,0-1-1 0 0,0 7 0 0 0,1 0 106 0 0,-1-10-226 0 0,0-1-1 0 0,1 0 0 0 0,-1 0 1 0 0,0 0-1 0 0,1 0 1 0 0,-1 0-1 0 0,1 0 1 0 0,0 0-1 0 0,-1 0 1 0 0,1 0-1 0 0,0 0 1 0 0,0 0-1 0 0,0 0 1 0 0,-1-1-1 0 0,1 1 1 0 0,0 0-1 0 0,0-1 1 0 0,0 1-1 0 0,0 0 1 0 0,0-1-1 0 0,0 1 1 0 0,0-1-1 0 0,1 1 1 0 0,-1-1-1 0 0,0 0 1 0 0,0 0-1 0 0,0 1 1 0 0,0-1-1 0 0,1 0 1 0 0,0 0-1 0 0,43 3 66 0 0,-41-3-72 0 0,1 0-5 0 0,0 0-1 0 0,-1 1 1 0 0,1-2 0 0 0,0 1 0 0 0,-1-1 0 0 0,1 1 0 0 0,-1-1 0 0 0,1-1 0 0 0,-1 1 0 0 0,1-1-1 0 0,-1 1 1 0 0,0-1 0 0 0,1 0 0 0 0,-1-1 0 0 0,0 1 0 0 0,-1-1 0 0 0,1 0 0 0 0,5-5-1 0 0,-5 4 0 0 0,-1 0 0 0 0,0-1 0 0 0,0 1 0 0 0,0-1 0 0 0,-1 1 0 0 0,1-1 0 0 0,-1 0 0 0 0,1-6 0 0 0,6-11 0 0 0,-8 18 17 0 0,0-1-1 0 0,0 1 0 0 0,-1 0 0 0 0,0 0 0 0 0,1 0 1 0 0,-1-1-1 0 0,-1 1 0 0 0,0-5 0 0 0,0-8 31 0 0,1 15-41 0 0,0 1 0 0 0,0 0 0 0 0,-1-1-1 0 0,1 1 1 0 0,0 0 0 0 0,-1-1 0 0 0,1 1 0 0 0,-1 0-1 0 0,1 0 1 0 0,-1 0 0 0 0,1-1 0 0 0,-1 1 0 0 0,0 0-1 0 0,0 0 1 0 0,0 0 0 0 0,0 0 0 0 0,1 0 0 0 0,-1 0 0 0 0,-2 0-1 0 0,-24-16 7 0 0,4 5-13 0 0,20 11 1 0 0,-1 0 0 0 0,1 1 0 0 0,-1-1 0 0 0,0 1 0 0 0,1 0 0 0 0,-7 1 0 0 0,7-1 0 0 0,1 0 0 0 0,0 0 0 0 0,0 0 0 0 0,0 0 0 0 0,0 0 0 0 0,0 0 0 0 0,0 1 0 0 0,0-1 0 0 0,0 1 0 0 0,0-1 0 0 0,0 1 0 0 0,0 0 0 0 0,0 0 0 0 0,0 0 0 0 0,0 0 0 0 0,1 0 0 0 0,-1 0 0 0 0,0 0 0 0 0,1 0 0 0 0,-1 1 0 0 0,1-1 0 0 0,0 1 0 0 0,-1-1 0 0 0,1 1 0 0 0,0 0 0 0 0,0-1 0 0 0,0 1 0 0 0,0 0 0 0 0,-1 3 0 0 0,-26 45 104 0 0,25-41-77 0 0,1 0-1 0 0,0 1 0 0 0,1-1 1 0 0,0 0-1 0 0,0 0 0 0 0,1 18 0 0 0,0-26-25 0 0,0 0-1 0 0,1 0 1 0 0,-1 0-1 0 0,1 0 0 0 0,-1 0 1 0 0,1 0-1 0 0,-1 0 0 0 0,1-1 1 0 0,-1 1-1 0 0,1 0 0 0 0,0 0 1 0 0,-1 0-1 0 0,1-1 1 0 0,0 1-1 0 0,0 0 0 0 0,0-1 1 0 0,-1 1-1 0 0,1 0 0 0 0,0-1 1 0 0,0 1-1 0 0,0-1 1 0 0,0 0-1 0 0,0 1 0 0 0,2-1 1 0 0,21 7 9 0 0,-14-5-44 0 0,1-1 0 0 0,-1 0-1 0 0,1-1 1 0 0,-1 0 0 0 0,1 0 0 0 0,15-4 0 0 0,-24 3 28 0 0,1-1 1 0 0,-1 1-1 0 0,0-1 0 0 0,0 1 1 0 0,0-1-1 0 0,0 0 0 0 0,0 0 0 0 0,0 0 1 0 0,-1 0-1 0 0,1 0 0 0 0,-1 0 1 0 0,3-4-1 0 0,13-29 11 0 0,-10 14-5 0 0,-6 17 2 0 0,0 1 1 0 0,0-1-1 0 0,0 0 1 0 0,0 0-1 0 0,1 1 1 0 0,2-5-1 0 0,-3 6 10 0 0,-1 0-1 0 0,1 0 1 0 0,-1 0 0 0 0,0-1-1 0 0,0 1 1 0 0,0 0 0 0 0,0 0-1 0 0,0-1 1 0 0,0 1-1 0 0,0 0 1 0 0,-1 0 0 0 0,1 0-1 0 0,-2-3 1 0 0,0-10 57 0 0,2 14-53 0 0,0-1-1 0 0,0 1 0 0 0,0-1 1 0 0,0 0-1 0 0,0 1 0 0 0,-1-1 1 0 0,1 0-1 0 0,0 1 1 0 0,-1-1-1 0 0,1 1 0 0 0,-1-1 1 0 0,0 1-1 0 0,0-1 0 0 0,-1-1 1 0 0,1 2-13 0 0,0 0 0 0 0,0-1 1 0 0,0 1-1 0 0,0 0 0 0 0,0 0 1 0 0,-1 0-1 0 0,1 1 0 0 0,0-1 1 0 0,-1 0-1 0 0,1 0 0 0 0,0 1 1 0 0,-1-1-1 0 0,1 1 0 0 0,-1-1 1 0 0,1 1-1 0 0,-1 0 0 0 0,1-1 1 0 0,-3 1-1 0 0,-39 0 81 0 0,23 0-71 0 0,17 0-9 0 0,0-1 0 0 0,0 1-1 0 0,0 0 1 0 0,0 1 0 0 0,0-1-1 0 0,0 0 1 0 0,0 1 0 0 0,0 0-1 0 0,0 0 1 0 0,0 0 0 0 0,0 0-1 0 0,0 0 1 0 0,1 0 0 0 0,-1 1-1 0 0,0-1 1 0 0,1 1 0 0 0,-1 0-1 0 0,1 0 1 0 0,0 0 0 0 0,-1 0-1 0 0,1 0 1 0 0,-3 5-1 0 0,0-3 9 0 0,1 1 0 0 0,0 0 0 0 0,0 0 1 0 0,0 1-1 0 0,1-1 0 0 0,0 1 0 0 0,0-1 0 0 0,0 1 0 0 0,1 0 0 0 0,0 0 0 0 0,0 0 0 0 0,0 1 0 0 0,1-1 0 0 0,0 0 0 0 0,0 1 0 0 0,1 10 0 0 0,-1-8-12 0 0,1-5 0 0 0,0-1 0 0 0,0 0 0 0 0,0 1 0 0 0,1-1 0 0 0,-1 1 0 0 0,3 6 0 0 0,-3-9 0 0 0,1 0 0 0 0,0 1 0 0 0,0-1 0 0 0,0 0 0 0 0,0 0 0 0 0,0 1 0 0 0,0-1 0 0 0,0 0 0 0 0,0 0 0 0 0,0 0 0 0 0,0 0 0 0 0,1-1 0 0 0,-1 1 0 0 0,0 0 0 0 0,1 0 0 0 0,-1-1 0 0 0,1 1 0 0 0,2 0 0 0 0,5 2 0 0 0,1 0 0 0 0,-1-1 0 0 0,1 0 0 0 0,0-1 0 0 0,10 0 0 0 0,11 1 6 0 0,-25-1-4 0 0,1 0 1 0 0,-1-1 0 0 0,1 0-1 0 0,-1 0 1 0 0,1-1 0 0 0,10-2-1 0 0,-15 2-2 0 0,0 0 1 0 0,0 0-1 0 0,0 0 0 0 0,0 0 0 0 0,-1 0 0 0 0,1-1 1 0 0,0 1-1 0 0,-1-1 0 0 0,1 1 0 0 0,-1-1 0 0 0,0 0 0 0 0,1 1 1 0 0,-1-1-1 0 0,0 0 0 0 0,0 0 0 0 0,0 0 0 0 0,0 0 1 0 0,0 0-1 0 0,-1 0 0 0 0,1 0 0 0 0,0-3 0 0 0,1-4 1 0 0,-1 0 0 0 0,0 0 0 0 0,1-16 0 0 0,-2-79 50 0 0,0 102-39 0 0,-1-1 0 0 0,1 1 1 0 0,0 0-1 0 0,-1 0 0 0 0,1 0 1 0 0,-1-1-1 0 0,0 1 0 0 0,0 0 0 0 0,0 0 1 0 0,0 0-1 0 0,0 0 0 0 0,0 0 0 0 0,0 0 1 0 0,-1 1-1 0 0,1-1 0 0 0,-1 0 1 0 0,1 1-1 0 0,-1-1 0 0 0,0 1 0 0 0,0-1 1 0 0,0 1-1 0 0,1 0 0 0 0,-1 0 1 0 0,0 0-1 0 0,0 0 0 0 0,-1 0 0 0 0,1 0 1 0 0,-4-1-1 0 0,-2 1 5 0 0,-1-1-1 0 0,1 1 1 0 0,-1 0 0 0 0,0 1 0 0 0,1 0-1 0 0,-1 0 1 0 0,1 1 0 0 0,-1 0-1 0 0,1 0 1 0 0,-1 1 0 0 0,-13 4 0 0 0,16-1-17 0 0,-1 0 0 0 0,1 0 0 0 0,0 0 0 0 0,0 1 0 0 0,1-1 0 0 0,-1 1 0 0 0,-8 13 0 0 0,-8 9-1 0 0,20-22-1 0 0,-1-1 1 0 0,1 1-1 0 0,0 0 1 0 0,0 0-1 0 0,0 0 0 0 0,1 1 1 0 0,0-1-1 0 0,0 0 1 0 0,1 8-1 0 0,-1-11-51 0 0,1-1-1 0 0,0 0 1 0 0,0 0 0 0 0,0 0 0 0 0,1 0-1 0 0,-1 0 1 0 0,0 0 0 0 0,1 1-1 0 0,-1-1 1 0 0,1 0 0 0 0,0 0 0 0 0,0 0-1 0 0,0-1 1 0 0,0 1 0 0 0,0 0-1 0 0,0 0 1 0 0,0 0 0 0 0,1-1 0 0 0,-1 1-1 0 0,0 0 1 0 0,1-1 0 0 0,0 0-1 0 0,2 3 1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25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 2984 0 0,'-20'27'5104'0'0,"17"-14"-4488"0"0,1 0-1 0 0,0 1 0 0 0,1 0 1 0 0,1 21-1 0 0,-2 15 505 0 0,-9 100 1220 0 0,-13 112-977 0 0,-4-30-747 0 0,25-133-4419 0 0,2-96 3093 0 0,1 0 0 0 0,0 0-1 0 0,0 0 1 0 0,1 0 0 0 0,-1-1-1 0 0,1 1 1 0 0,-1 0 0 0 0,3 5 0 0 0,3 0-2487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25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104 110 2824 0 0,'-3'1'219'0'0,"1"-1"1"0"0,-1 1-1 0 0,1-1 0 0 0,0 1 0 0 0,-1 0 0 0 0,1-1 0 0 0,-1 1 0 0 0,1 1 0 0 0,0-1 1 0 0,0 0-1 0 0,0 0 0 0 0,-1 1 0 0 0,1 0 0 0 0,1-1 0 0 0,-1 1 0 0 0,0 0 0 0 0,0 0 1 0 0,1 0-1 0 0,-1 0 0 0 0,1 0 0 0 0,-1 0 0 0 0,1 0 0 0 0,-1 3 0 0 0,-1 0 92 0 0,1 1 0 0 0,-1-1 0 0 0,1 1 0 0 0,1-1 0 0 0,-1 1 0 0 0,1 0 0 0 0,0 0 0 0 0,0 9 0 0 0,0 5 676 0 0,1-10-477 0 0,0 1 1 0 0,0-1-1 0 0,1 1 0 0 0,3 13 0 0 0,-4-21-464 0 0,1 0 1 0 0,0 0 0 0 0,0 0 0 0 0,1 0-1 0 0,-1-1 1 0 0,0 1 0 0 0,1 0 0 0 0,0-1-1 0 0,0 1 1 0 0,-1-1 0 0 0,1 0 0 0 0,1 1-1 0 0,-1-1 1 0 0,0 0 0 0 0,1-1 0 0 0,-1 1-1 0 0,1 0 1 0 0,-1 0 0 0 0,6 1 0 0 0,2 1-23 0 0,0-1 1 0 0,0-1 0 0 0,0 0 0 0 0,0 0-1 0 0,1-1 1 0 0,-1 0 0 0 0,1-1-1 0 0,-1 0 1 0 0,1 0 0 0 0,-1-2-1 0 0,0 1 1 0 0,1-1 0 0 0,-1 0 0 0 0,0-1-1 0 0,0-1 1 0 0,0 1 0 0 0,-1-1-1 0 0,1-1 1 0 0,14-9 0 0 0,-19 9-19 0 0,0 1 0 0 0,-1 0 0 0 0,1-1 0 0 0,-1 0 0 0 0,0 0 0 0 0,0 0 0 0 0,0-1 1 0 0,-1 1-1 0 0,0-1 0 0 0,0 0 0 0 0,-1 0 0 0 0,1 0 0 0 0,-1 0 0 0 0,-1-1 0 0 0,1 1 0 0 0,-1 0 0 0 0,1-9 0 0 0,-1 4 10 0 0,-1 1 0 0 0,0 0-1 0 0,0 0 1 0 0,-1 0-1 0 0,0 0 1 0 0,-1-1-1 0 0,0 2 1 0 0,-1-1-1 0 0,0 0 1 0 0,-5-12-1 0 0,4 16 6 0 0,1 0-1 0 0,-1 1 0 0 0,0-1 1 0 0,-1 1-1 0 0,0-1 0 0 0,1 1 0 0 0,-1 1 1 0 0,-1-1-1 0 0,1 1 0 0 0,-1 0 0 0 0,0 0 1 0 0,0 0-1 0 0,0 1 0 0 0,0 0 1 0 0,0 0-1 0 0,-1 1 0 0 0,1 0 0 0 0,-1 0 1 0 0,0 0-1 0 0,0 1 0 0 0,0 0 0 0 0,0 0 1 0 0,-11 1-1 0 0,11 0-6 0 0,1 0-1 0 0,-1 0 1 0 0,0 1-1 0 0,0 0 1 0 0,0 0 0 0 0,1 1-1 0 0,-1 0 1 0 0,1 0-1 0 0,-1 0 1 0 0,1 1-1 0 0,0 0 1 0 0,0 0 0 0 0,0 1-1 0 0,0-1 1 0 0,1 1-1 0 0,-1 1 1 0 0,1-1 0 0 0,0 1-1 0 0,0 0 1 0 0,1 0-1 0 0,0 0 1 0 0,-1 1 0 0 0,-5 11-1 0 0,0 3-8 0 0,2 1 1 0 0,-13 42-1 0 0,19-56-6 0 0,1 1-1 0 0,-1 0 1 0 0,1 0 0 0 0,1 0-1 0 0,-1 0 1 0 0,2 0 0 0 0,-1 0-1 0 0,1-1 1 0 0,0 1 0 0 0,0 0 0 0 0,6 15-1 0 0,-6-20-8 0 0,1 0-1 0 0,0-1 0 0 0,0 1 1 0 0,0-1-1 0 0,1 1 0 0 0,-1-1 1 0 0,0 0-1 0 0,1 0 0 0 0,0 0 1 0 0,-1 0-1 0 0,1-1 0 0 0,0 1 1 0 0,0-1-1 0 0,0 1 0 0 0,0-1 1 0 0,0 0-1 0 0,0 0 0 0 0,0-1 1 0 0,0 1-1 0 0,1 0 0 0 0,2-1 1 0 0,10 2-1458 0 0,0-1 1 0 0,28-1-1 0 0,-5-7-4676 0 0,-18 3 3071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26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12 3216 0 0,'-10'-12'6356'0'0,"10"12"-6174"0"0,-1 1 0 0 0,0-1 0 0 0,1 0 0 0 0,-1 1 0 0 0,0-1 1 0 0,1 1-1 0 0,-1-1 0 0 0,1 1 0 0 0,-1-1 0 0 0,1 1 0 0 0,-1 0 1 0 0,1-1-1 0 0,-1 1 0 0 0,1-1 0 0 0,0 1 0 0 0,-1 0 0 0 0,1-1 1 0 0,0 1-1 0 0,0 0 0 0 0,-1 0 0 0 0,1-1 0 0 0,0 1 1 0 0,0 0-1 0 0,0 0 0 0 0,0-1 0 0 0,0 1 0 0 0,0 0 0 0 0,0 1 1 0 0,0 30 1759 0 0,0-25-1318 0 0,0 0-501 0 0,1 1 0 0 0,0-1 1 0 0,1 1-1 0 0,0-1 0 0 0,0 0 0 0 0,0 1 0 0 0,1-1 0 0 0,0 0 1 0 0,1 0-1 0 0,-1-1 0 0 0,1 1 0 0 0,0-1 0 0 0,1 0 1 0 0,9 10-1 0 0,-3-5-402 0 0,0 1-1 0 0,15 10 1 0 0,25 13-3879 0 0,-4-12-2970 0 0,-29-14 3563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26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4 3288 0 0,'-28'-4'5284'0'0,"26"5"-5105"0"0,0-1 1 0 0,-1 0-1 0 0,1 1 0 0 0,0 0 1 0 0,0-1-1 0 0,0 1 0 0 0,0 0 1 0 0,0 0-1 0 0,0 0 0 0 0,0 0 1 0 0,0 1-1 0 0,0-1 0 0 0,0 0 1 0 0,1 1-1 0 0,-1-1 0 0 0,1 1 1 0 0,-1 0-1 0 0,1 0 0 0 0,-1-1 1 0 0,1 1-1 0 0,0 0 0 0 0,0 0 1 0 0,0 0-1 0 0,0 0 0 0 0,-1 3 0 0 0,-2 7 365 0 0,0 0 0 0 0,0 0-1 0 0,-1 15 1 0 0,4-23-335 0 0,-7 52-91 0 0,2 1 0 0 0,3 78-1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27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3376 0 0,'0'0'1121'0'0,"4"-11"2351"0"0,0 9-3228 0 0,1 0 0 0 0,0 0 0 0 0,0 1-1 0 0,0 0 1 0 0,0-1 0 0 0,0 2 0 0 0,8-2 0 0 0,3 0 254 0 0,155-23 2607 0 0,27-5-2118 0 0,-195 29-967 0 0,0 1 0 0 0,0-1 0 0 0,0 1 1 0 0,0-1-1 0 0,-1 0 0 0 0,1 0 0 0 0,0 0 0 0 0,0-1 0 0 0,-1 1 0 0 0,1-1 0 0 0,-1 1 1 0 0,1-1-1 0 0,-1 0 0 0 0,0 0 0 0 0,3-3 0 0 0,-5 4 22 0 0,0 0-1 0 0,0 0 1 0 0,0 0-1 0 0,0 0 1 0 0,-1-1-1 0 0,1 1 1 0 0,0 0-1 0 0,0 0 1 0 0,-1 0 0 0 0,1 0-1 0 0,-1 0 1 0 0,1 0-1 0 0,-1 0 1 0 0,1 0-1 0 0,-1 0 1 0 0,1 0-1 0 0,-1 0 1 0 0,0 0-1 0 0,0 0 1 0 0,0 0 0 0 0,-1-1-1 0 0,1 2-8 0 0,0 0 1 0 0,-1 0-1 0 0,1 0 0 0 0,-1 0 0 0 0,1 0 0 0 0,0 0 1 0 0,-1 1-1 0 0,1-1 0 0 0,-1 0 0 0 0,1 1 0 0 0,0-1 1 0 0,-1 1-1 0 0,1-1 0 0 0,0 1 0 0 0,0-1 0 0 0,-1 1 1 0 0,1 0-1 0 0,0 0 0 0 0,0 0 0 0 0,0 0 0 0 0,0 0 1 0 0,0 0-1 0 0,0 0 0 0 0,0 0 0 0 0,0 0 0 0 0,1 0 1 0 0,-1 0-1 0 0,0 1 0 0 0,1-1 0 0 0,-1 0 1 0 0,1 0-1 0 0,-1 1 0 0 0,1-1 0 0 0,-1 0 0 0 0,1 3 1 0 0,-21 159 770 0 0,13-109-715 0 0,1 0 0 0 0,3 1 0 0 0,6 91 0 0 0,-2-141-228 0 0,1 0 0 0 0,0 0 0 0 0,0 0 0 0 0,0 0-1 0 0,1 0 1 0 0,0 0 0 0 0,0 0 0 0 0,0-1 0 0 0,0 1-1 0 0,6 7 1 0 0,-5-8-572 0 0,0-1 0 0 0,-1 0-1 0 0,2 0 1 0 0,-1-1 0 0 0,0 1-1 0 0,0 0 1 0 0,1-1 0 0 0,0 0-1 0 0,-1 0 1 0 0,1 0 0 0 0,0 0-1 0 0,0-1 1 0 0,6 2 0 0 0,10 2-2590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2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0 3440 0 0,'-3'0'281'0'0,"0"0"0"0"0,-1 1 0 0 0,1-1 0 0 0,0 1 0 0 0,0 0 0 0 0,0 0 0 0 0,0 0 0 0 0,0 0 0 0 0,0 0 0 0 0,0 1 0 0 0,0-1 0 0 0,0 1 0 0 0,1 0 0 0 0,-4 2 0 0 0,1 0 44 0 0,1 1 0 0 0,0 0 0 0 0,-1-1 0 0 0,2 1 0 0 0,-1 1 0 0 0,-5 9 0 0 0,3-2 150 0 0,0 0 0 0 0,1 0 0 0 0,1 1 1 0 0,0-1-1 0 0,-4 27 0 0 0,5-19 121 0 0,1 1 0 0 0,1-1-1 0 0,1 1 1 0 0,3 24 0 0 0,-2-40-526 0 0,0 0-1 0 0,0 0 1 0 0,1 0 0 0 0,0-1 0 0 0,0 1 0 0 0,0 0 0 0 0,1-1-1 0 0,5 10 1 0 0,-6-12-59 0 0,1-1-1 0 0,-1 1 1 0 0,1 0 0 0 0,-1-1-1 0 0,1 0 1 0 0,0 0 0 0 0,0 1-1 0 0,0-2 1 0 0,0 1 0 0 0,0 0 0 0 0,0-1-1 0 0,1 1 1 0 0,-1-1 0 0 0,1 0-1 0 0,-1 0 1 0 0,4 1 0 0 0,4-1-16 0 0,-1 0 1 0 0,0-1 0 0 0,0 0 0 0 0,0 0 0 0 0,1-1 0 0 0,-1 0 0 0 0,0-1 0 0 0,0 0-1 0 0,0-1 1 0 0,-1 0 0 0 0,1-1 0 0 0,-1 0 0 0 0,1 0 0 0 0,-1-1 0 0 0,0 0 0 0 0,-1 0 0 0 0,16-13-1 0 0,-18 13 23 0 0,0-1 0 0 0,-1 1 0 0 0,0-1 0 0 0,1 0 0 0 0,-2 0-1 0 0,1-1 1 0 0,-1 0 0 0 0,0 1 0 0 0,0-1 0 0 0,-1-1 0 0 0,0 1-1 0 0,0 0 1 0 0,-1-1 0 0 0,0 0 0 0 0,0 1 0 0 0,-1-1 0 0 0,0 0-1 0 0,0 0 1 0 0,-1 0 0 0 0,0 0 0 0 0,0 0 0 0 0,-1 0 0 0 0,-2-13 0 0 0,0 14 31 0 0,1 0 0 0 0,-1 0 0 0 0,0 0 1 0 0,0 0-1 0 0,0 1 0 0 0,-1-1 0 0 0,0 1 1 0 0,-1 0-1 0 0,1 0 0 0 0,-1 1 0 0 0,0 0 1 0 0,-1-1-1 0 0,1 1 0 0 0,-1 1 0 0 0,0-1 1 0 0,0 1-1 0 0,0 0 0 0 0,-1 1 0 0 0,-11-5 1 0 0,6 3 26 0 0,-1 0 1 0 0,0 2-1 0 0,0-1 1 0 0,0 2 0 0 0,0 0-1 0 0,-1 0 1 0 0,1 1-1 0 0,0 1 1 0 0,-1 0-1 0 0,-13 2 1 0 0,23-1-114 0 0,0-1 1 0 0,0 1-1 0 0,0 0 0 0 0,1 1 1 0 0,-1-1-1 0 0,1 0 0 0 0,-1 1 1 0 0,1 0-1 0 0,-1 0 0 0 0,1 0 1 0 0,-5 4-1 0 0,5-3-1038 0 0,0 0 1 0 0,0 0-1 0 0,0 1 1 0 0,0-1-1 0 0,1 1 1 0 0,-3 4-1 0 0,-2 6-2521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28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1 161 1944 0 0,'15'-12'1066'0'0,"14"-10"116"0"0,1 2-1 0 0,1 2 1 0 0,57-27 0 0 0,-66 37-588 0 0,-1 0 0 0 0,1 1 0 0 0,0 1 0 0 0,1 1 0 0 0,-1 1 0 0 0,1 2 0 0 0,24-1 0 0 0,-42 3-494 0 0,0 0 0 0 0,1 0 0 0 0,-1 1 0 0 0,0 0 0 0 0,0 0 0 0 0,1 1 0 0 0,-1-1-1 0 0,0 1 1 0 0,0 0 0 0 0,-1 0 0 0 0,1 1 0 0 0,0-1 0 0 0,-1 1 0 0 0,5 4 0 0 0,-3-2 9 0 0,-1 0 1 0 0,0 1-1 0 0,1 0 1 0 0,-2 0-1 0 0,1 0 1 0 0,-1 1-1 0 0,0-1 1 0 0,5 13-1 0 0,0 6 61 0 0,-1 1-1 0 0,-1 0 1 0 0,-1 0 0 0 0,3 39-1 0 0,9 340 280 0 0,-18-395-444 0 0,-4 207 89 0 0,4-217-77 0 0,0-22 3 0 0,-1-8-27 0 0,0 0 1 0 0,-10-50 0 0 0,9 69 5 0 0,-1-1 0 0 0,0 1 0 0 0,-1-1 0 0 0,0 1 0 0 0,-1 0 0 0 0,0 1 0 0 0,-1-1 0 0 0,0 1 0 0 0,-13-16 0 0 0,17 24 8 0 0,1 0 0 0 0,-1 0 0 0 0,-1 0 0 0 0,1 0 0 0 0,0 1 0 0 0,0-1 0 0 0,-1 1 0 0 0,1-1 0 0 0,-1 1 0 0 0,1 0 0 0 0,-1 0 0 0 0,0 0 0 0 0,1 0 0 0 0,-1 0 0 0 0,0 1 0 0 0,0-1 0 0 0,1 1 0 0 0,-5-1 0 0 0,2 2 13 0 0,0-1 1 0 0,0 1-1 0 0,0 0 0 0 0,0 0 1 0 0,0 1-1 0 0,0-1 0 0 0,0 1 1 0 0,1 0-1 0 0,-7 4 1 0 0,-7 5 80 0 0,1 0 1 0 0,1 2 0 0 0,-28 27 0 0 0,44-40-101 0 0,-30 32 183 0 0,1 2 0 0 0,-41 63 0 0 0,67-94-172 0 0,-5 11-10 0 0,-1 0-1 0 0,1 1 1 0 0,1 0 0 0 0,-8 27-1 0 0,4 2-4414 0 0,10-43 4097 0 0,1 0 1 0 0,0-1-1 0 0,0 1 0 0 0,0 0 0 0 0,0-1 0 0 0,0 1 0 0 0,0 0 1 0 0,0-1-1 0 0,0 1 0 0 0,0 0 0 0 0,1-1 0 0 0,-1 1 0 0 0,0 0 0 0 0,0-1 1 0 0,1 1-1 0 0,-1 0 0 0 0,0-1 0 0 0,0 1 0 0 0,1-1 0 0 0,0 2 1 0 0,2 2-3002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29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117 172 1944 0 0,'0'-9'589'0'0,"0"0"1"0"0,1-1-1 0 0,0 1 0 0 0,0 0 1 0 0,1 0-1 0 0,1 0 0 0 0,3-12 1 0 0,-4 17-358 0 0,1-1 0 0 0,-1 1 1 0 0,1-1-1 0 0,0 1 0 0 0,0 0 1 0 0,0 0-1 0 0,1 0 0 0 0,-1 0 1 0 0,1 1-1 0 0,0-1 0 0 0,0 1 1 0 0,0 0-1 0 0,1 0 0 0 0,8-4 1 0 0,-4 3 159 0 0,0 0 0 0 0,1 0 1 0 0,-1 1-1 0 0,1 0 0 0 0,0 1 1 0 0,0 0-1 0 0,0 0 0 0 0,0 1 0 0 0,20 0 1 0 0,-25 2-314 0 0,0-1 0 0 0,0 1 0 0 0,0 0 0 0 0,0 1 0 0 0,0-1 0 0 0,0 1 0 0 0,0 0 0 0 0,-1 0 0 0 0,1 1 0 0 0,-1-1 0 0 0,1 1 1 0 0,-1 0-1 0 0,0 0 0 0 0,0 0 0 0 0,0 1 0 0 0,-1 0 0 0 0,1-1 0 0 0,-1 1 0 0 0,0 0 0 0 0,0 1 0 0 0,3 5 0 0 0,7 14 45 0 0,-2-1-1 0 0,-1 2 1 0 0,-2 0 0 0 0,0 0-1 0 0,6 35 1 0 0,9 134 107 0 0,-15 147-124 0 0,-9-266-104 0 0,-10-167-426 0 0,9 63 365 0 0,-1 0-1 0 0,-1 0 1 0 0,-2 0-1 0 0,-1 0 1 0 0,-15-40-1 0 0,21 66 64 0 0,-1 0 0 0 0,1 1-1 0 0,0-1 1 0 0,-1 0 0 0 0,0 1-1 0 0,1-1 1 0 0,-1 1 0 0 0,0-1-1 0 0,0 1 1 0 0,0 0-1 0 0,-1 0 1 0 0,1 0 0 0 0,-1 0-1 0 0,1 0 1 0 0,-1 0 0 0 0,1 1-1 0 0,-1-1 1 0 0,0 1-1 0 0,0 0 1 0 0,-3-1 0 0 0,1 1 8 0 0,0 0 1 0 0,1 1 0 0 0,-1 0 0 0 0,0 0-1 0 0,0 0 1 0 0,1 1 0 0 0,-1-1 0 0 0,0 1-1 0 0,1 0 1 0 0,-1 1 0 0 0,1-1 0 0 0,-5 3-1 0 0,-6 3 44 0 0,0 0 0 0 0,1 2 0 0 0,0 0 0 0 0,0 0 0 0 0,1 2 0 0 0,-18 17 0 0 0,-87 102 290 0 0,104-113-317 0 0,2 1 0 0 0,0 0 0 0 0,1 0 0 0 0,1 2 0 0 0,1-1 0 0 0,-8 23 1 0 0,15-36-89 0 0,-7 27-1443 0 0,10-14-4111 0 0,5-12 2220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30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123 125 2424 0 0,'-3'1'244'0'0,"0"-1"0"0"0,0 1 0 0 0,0 0 0 0 0,0 0 0 0 0,0 0 0 0 0,0 1 0 0 0,0-1 0 0 0,1 1 0 0 0,-1-1 0 0 0,0 1 0 0 0,1 0 0 0 0,-1 0 0 0 0,1 0 0 0 0,-3 3 0 0 0,-30 36 2003 0 0,32-36-1967 0 0,-1 0-1 0 0,1 0 1 0 0,1 1 0 0 0,-1-1 0 0 0,1 1 0 0 0,0 0 0 0 0,0-1 0 0 0,0 1 0 0 0,1 0-1 0 0,0 0 1 0 0,0 0 0 0 0,1 0 0 0 0,-1 0 0 0 0,1 0 0 0 0,1 8 0 0 0,0-10-193 0 0,0-1 0 0 0,0 1 0 0 0,0-1 1 0 0,0 1-1 0 0,0-1 0 0 0,1 0 0 0 0,-1 1 0 0 0,1-1 1 0 0,0 0-1 0 0,0 0 0 0 0,0 0 0 0 0,1 0 1 0 0,-1-1-1 0 0,0 1 0 0 0,1 0 0 0 0,0-1 1 0 0,0 0-1 0 0,0 0 0 0 0,0 0 0 0 0,0 0 1 0 0,0 0-1 0 0,0 0 0 0 0,1-1 0 0 0,-1 0 1 0 0,1 1-1 0 0,6 0 0 0 0,5 1-68 0 0,0 0 0 0 0,0-1 0 0 0,1-1 1 0 0,-1 0-1 0 0,1-1 0 0 0,-1-1 0 0 0,1 0 0 0 0,19-5 0 0 0,-29 5-28 0 0,0-1 0 0 0,-1 1 0 0 0,0-1-1 0 0,1 0 1 0 0,-1 0 0 0 0,0-1 0 0 0,0 1 0 0 0,0-1 0 0 0,0 0 0 0 0,-1 0-1 0 0,1-1 1 0 0,-1 0 0 0 0,0 0 0 0 0,0 0 0 0 0,0 0 0 0 0,0 0-1 0 0,-1-1 1 0 0,0 1 0 0 0,0-1 0 0 0,0 0 0 0 0,0 0 0 0 0,-1 0 0 0 0,0-1-1 0 0,0 1 1 0 0,2-10 0 0 0,-2 5 3 0 0,-1-1 0 0 0,0 1-1 0 0,0 0 1 0 0,-1-1 0 0 0,-1 1 0 0 0,1 0 0 0 0,-2-1 0 0 0,0 1-1 0 0,0 0 1 0 0,0 0 0 0 0,-1 0 0 0 0,-1 0 0 0 0,-8-17-1 0 0,8 20 21 0 0,-1 0-1 0 0,0 1 0 0 0,0-1 0 0 0,0 1 1 0 0,-1 0-1 0 0,0 0 0 0 0,0 1 0 0 0,0-1 1 0 0,-1 1-1 0 0,0 1 0 0 0,0-1 1 0 0,0 1-1 0 0,-1 1 0 0 0,1-1 0 0 0,-1 1 1 0 0,0 0-1 0 0,-14-3 0 0 0,13 5 15 0 0,1-1-1 0 0,0 1 1 0 0,-1 0 0 0 0,1 1 0 0 0,0 0-1 0 0,-1 0 1 0 0,1 1 0 0 0,-11 2-1 0 0,14-2-12 0 0,1 1-1 0 0,-1-1 0 0 0,1 1 1 0 0,0 0-1 0 0,0 0 0 0 0,-1 0 0 0 0,1 1 1 0 0,1-1-1 0 0,-1 1 0 0 0,0 0 0 0 0,1 0 1 0 0,-1 1-1 0 0,1-1 0 0 0,0 0 1 0 0,0 1-1 0 0,-3 6 0 0 0,-2 4 14 0 0,1 1 0 0 0,1 0-1 0 0,1 1 1 0 0,0 0 0 0 0,1 0 0 0 0,0 0-1 0 0,1 0 1 0 0,1 0 0 0 0,1 0-1 0 0,0 1 1 0 0,1-1 0 0 0,1 1 0 0 0,0-1-1 0 0,7 27 1 0 0,-7-39-28 0 0,0 0-1 0 0,0 0 1 0 0,1 0-1 0 0,-1 0 0 0 0,1 0 1 0 0,0 0-1 0 0,0 0 1 0 0,1-1-1 0 0,-1 1 1 0 0,1-1-1 0 0,-1 0 1 0 0,1 0-1 0 0,0 1 1 0 0,0-2-1 0 0,1 1 0 0 0,-1 0 1 0 0,1-1-1 0 0,-1 1 1 0 0,8 2-1 0 0,-5-3-34 0 0,1 1 0 0 0,0-1-1 0 0,0-1 1 0 0,0 1-1 0 0,0-1 1 0 0,0-1 0 0 0,0 1-1 0 0,1-1 1 0 0,-1-1 0 0 0,0 1-1 0 0,8-3 1 0 0,-6 2-81 0 0,0-1 0 0 0,-1 0 1 0 0,1-1-1 0 0,-1 0 1 0 0,0 0-1 0 0,0-1 0 0 0,0 0 1 0 0,0 0-1 0 0,-1-1 0 0 0,1 0 1 0 0,-1 0-1 0 0,0-1 0 0 0,-1 0 1 0 0,8-9-1 0 0,-5 4-18 0 0,-1 0 1 0 0,0-1-1 0 0,-1 0 1 0 0,0-1-1 0 0,-1 1 1 0 0,-1-1-1 0 0,0 0 0 0 0,4-16 1 0 0,-6 13 328 0 0,0 0-1 0 0,-1 0 1 0 0,-1 1 0 0 0,-1-26-1 0 0,0 25 1024 0 0,0 34 89 0 0,-1 38-546 0 0,0-28-890 0 0,0 0-1 0 0,2 1 1 0 0,1-1-1 0 0,9 39 0 0 0,-10-62-612 0 0,1-1 0 0 0,-1 1 0 0 0,1-1 0 0 0,0 0-1 0 0,1 1 1 0 0,-1-1 0 0 0,1 0 0 0 0,0 0-1 0 0,0 0 1 0 0,0-1 0 0 0,0 1 0 0 0,7 5 0 0 0,8 6-2631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30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3280 0 0,'0'0'1160'0'0,"0"0"-1018"0"0,0 0-1 0 0,0 0 0 0 0,-1 0 0 0 0,1 0 1 0 0,0 0-1 0 0,0 0 0 0 0,0 0 0 0 0,-1 0 1 0 0,1 0-1 0 0,0 0 0 0 0,0 0 0 0 0,0 0 1 0 0,-1 0-1 0 0,1 0 0 0 0,0 0 1 0 0,0 0-1 0 0,0 0 0 0 0,-1 0 0 0 0,1 0 1 0 0,-2 1 1411 0 0,2 0-1411 0 0,0-1-1 0 0,0 0 0 0 0,0 0 0 0 0,0 0 1 0 0,0 1-1 0 0,-15 43 2578 0 0,8-16-1692 0 0,-2 7-525 0 0,1 1 1 0 0,2 0-1 0 0,2 1 1 0 0,1-1 0 0 0,3 46-1 0 0,3-61-1783 0 0,4-10-4517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36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3916 0 0,'0'0'3211'0'0,"0"15"-314"0"0,2 131 2606 0 0,9 73-3592 0 0,-6-96-1619 0 0,-5-122-357 0 0,0 0 0 0 0,1-1 1 0 0,-1 1-1 0 0,0 0 0 0 0,0 0 0 0 0,0 0 0 0 0,0 0 0 0 0,0 0 0 0 0,-1 0 0 0 0,1 0 0 0 0,0 0 0 0 0,0-1 0 0 0,-1 1 0 0 0,1 0 1 0 0,0 0-1 0 0,-1 0 0 0 0,1 0 0 0 0,-1-1 0 0 0,1 1 0 0 0,-1 0 0 0 0,1 0 0 0 0,-1-1 0 0 0,0 1 0 0 0,1 0 0 0 0,-1-1 0 0 0,-1 2 1 0 0,1-3-340 0 0,0 1 0 0 0,0 0 0 0 0,0 0 1 0 0,0-1-1 0 0,0 1 0 0 0,0 0 1 0 0,0-1-1 0 0,0 1 0 0 0,0-1 0 0 0,1 0 1 0 0,-1 1-1 0 0,0-1 0 0 0,0 1 1 0 0,0-1-1 0 0,1 0 0 0 0,-1 0 1 0 0,0 0-1 0 0,1 1 0 0 0,-1-1 0 0 0,1 0 1 0 0,-1 0-1 0 0,1 0 0 0 0,-2-2 1 0 0,-4-10-2734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30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79 3368 0 0,'0'0'576'0'0,"0"-2"-68"0"0,0 1-1 0 0,0-1 0 0 0,0 0 1 0 0,0 0-1 0 0,1 0 0 0 0,-1 1 1 0 0,0-1-1 0 0,1 0 0 0 0,0 1 1 0 0,0-4-1 0 0,13 0 121 0 0,0 1-1 0 0,1 1 1 0 0,-1 0 0 0 0,0 0 0 0 0,21 0-1 0 0,0-1 143 0 0,38-7-3 0 0,69-7-529 0 0,-109 15-3 0 0,-32 3 105 0 0,-19 17 604 0 0,8 2-695 0 0,1 1 0 0 0,1 0 1 0 0,1 1-1 0 0,-5 27 0 0 0,0-7-54 0 0,5-9-79 0 0,2 1 1 0 0,0-1 0 0 0,3 1 0 0 0,0 38 0 0 0,2-55-566 0 0,1 0 0 0 0,3 18 0 0 0,-4-29-278 0 0,1-1 1 0 0,0 0-1 0 0,0 0 1 0 0,1 0-1 0 0,-1 0 1 0 0,1 0 0 0 0,0 0-1 0 0,0 0 1 0 0,0 0-1 0 0,1 0 1 0 0,-1-1-1 0 0,1 0 1 0 0,3 4 0 0 0,10 5-2819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31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1944 0 0,'0'-16'1632'0'0,"0"8"-1365"0"0,0 0 0 0 0,0 0 0 0 0,0 0 0 0 0,1 0 0 0 0,0 0-1 0 0,1 1 1 0 0,0-1 0 0 0,0 0 0 0 0,0 1 0 0 0,1 0 0 0 0,0-1 0 0 0,1 1 0 0 0,0 0 0 0 0,0 0 0 0 0,0 1 0 0 0,1 0 0 0 0,0-1 0 0 0,7-6 0 0 0,1 2 173 0 0,0 0 0 0 0,1 1 0 0 0,0 1 0 0 0,1 0 0 0 0,0 1 0 0 0,0 1-1 0 0,33-11 1 0 0,-25 11-122 0 0,0 1-1 0 0,0 1 0 0 0,1 2 0 0 0,0 0 0 0 0,26 0 1 0 0,-46 3-275 0 0,-1 0 0 0 0,1 0 0 0 0,0 1 0 0 0,-1-1 0 0 0,1 1 0 0 0,-1 0 0 0 0,1-1 0 0 0,-1 2 0 0 0,1-1 0 0 0,-1 0 0 0 0,1 1 0 0 0,-1-1 0 0 0,0 1 0 0 0,0 0 1 0 0,0 0-1 0 0,0 1 0 0 0,0-1 0 0 0,-1 0 0 0 0,1 1 0 0 0,0 0 0 0 0,1 3 0 0 0,1 1 33 0 0,-1 1 1 0 0,0 0 0 0 0,0 1-1 0 0,-1-1 1 0 0,0 1-1 0 0,-1-1 1 0 0,2 15-1 0 0,0 8 44 0 0,-1 0 0 0 0,-2 0 0 0 0,-3 39 0 0 0,1-5-8 0 0,1-1-23 0 0,-10 265 162 0 0,4-280-236 0 0,-23 96 1 0 0,23-190-94 0 0,-5-33 13 0 0,8 49 49 0 0,2 3 1 0 0,-1 0 0 0 0,-1 1 0 0 0,-2-1 0 0 0,0 1 0 0 0,-14-37 0 0 0,18 59 20 0 0,0 0 0 0 0,-1 1-1 0 0,1-1 1 0 0,-1 0 0 0 0,0 1 0 0 0,1-1-1 0 0,-1 1 1 0 0,0 0 0 0 0,0-1 0 0 0,-1 1-1 0 0,1 0 1 0 0,0 0 0 0 0,-1 1 0 0 0,0-1-1 0 0,1 0 1 0 0,-1 1 0 0 0,0-1 0 0 0,1 1-1 0 0,-5-1 1 0 0,2 1 12 0 0,1 0 1 0 0,-1 1-1 0 0,0-1 1 0 0,0 1-1 0 0,1 0 0 0 0,-1 1 1 0 0,0-1-1 0 0,1 1 1 0 0,-1 0-1 0 0,0 0 0 0 0,-6 3 1 0 0,0 0 36 0 0,-1 1 1 0 0,1 1-1 0 0,1 0 0 0 0,-1 0 1 0 0,1 1-1 0 0,0 1 1 0 0,1-1-1 0 0,-17 18 1 0 0,8-4 27 0 0,2 2 0 0 0,0 0 0 0 0,1 0 0 0 0,1 2 1 0 0,-19 48-1 0 0,30-65-141 0 0,1-1 0 0 0,-1 1 1 0 0,2 0-1 0 0,-2 9 0 0 0,3-14-295 0 0,0-1-1 0 0,0 1 1 0 0,0-1-1 0 0,0 1 1 0 0,1-1-1 0 0,-1 1 1 0 0,2 4-1 0 0,-2-6-66 0 0,1 0-1 0 0,-1 0 1 0 0,1 0-1 0 0,-1 0 1 0 0,1 0-1 0 0,0 0 1 0 0,-1-1-1 0 0,1 1 1 0 0,0 0-1 0 0,-1 0 1 0 0,1 0-1 0 0,0-1 1 0 0,0 1-1 0 0,0-1 1 0 0,0 1-1 0 0,0 0 1 0 0,0-1-1 0 0,2 1 1 0 0,9 2-2820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32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69 164 3056 0 0,'-4'4'298'0'0,"0"0"0"0"0,0 0 1 0 0,1 0-1 0 0,-1 0 0 0 0,1 0 0 0 0,0 1 0 0 0,0-1 0 0 0,0 1 0 0 0,0 0 0 0 0,1 0 0 0 0,0 0 0 0 0,-2 8 0 0 0,-1 6 521 0 0,1-1 0 0 0,-3 24 0 0 0,7-40-711 0 0,0 1 1 0 0,0-1-1 0 0,-1 0 0 0 0,2 1 0 0 0,-1-1 1 0 0,0 0-1 0 0,0 1 0 0 0,1-1 0 0 0,-1 0 1 0 0,1 0-1 0 0,0 1 0 0 0,0-1 0 0 0,-1 0 0 0 0,1 0 1 0 0,1 0-1 0 0,-1 0 0 0 0,0 0 0 0 0,0 0 1 0 0,4 3-1 0 0,-2-2 36 0 0,0-1 1 0 0,1 0-1 0 0,-1 1 1 0 0,1-1-1 0 0,-1 0 1 0 0,1-1-1 0 0,0 1 0 0 0,0-1 1 0 0,0 0-1 0 0,6 2 1 0 0,3-1-5 0 0,1 0 0 0 0,0-1 0 0 0,-1-1 0 0 0,1 0 0 0 0,22-4 0 0 0,-25 2-139 0 0,-1 0 0 0 0,1-1 0 0 0,-1 0 0 0 0,1-1 0 0 0,-1 0-1 0 0,0-1 1 0 0,0 0 0 0 0,-1-1 0 0 0,0 0 0 0 0,0 0 0 0 0,0-1 0 0 0,-1 0 0 0 0,0 0 0 0 0,0-1 0 0 0,0 0 0 0 0,-1-1 0 0 0,-1 0-1 0 0,0 0 1 0 0,0 0 0 0 0,0 0 0 0 0,-1-1 0 0 0,-1 0 0 0 0,1 0 0 0 0,-2-1 0 0 0,0 1 0 0 0,0-1 0 0 0,0 0 0 0 0,-2 0 0 0 0,1 1-1 0 0,-1-1 1 0 0,-1-12 0 0 0,0 18 21 0 0,0 1-1 0 0,0 0 1 0 0,-1 0-1 0 0,0 0 1 0 0,0-1-1 0 0,0 1 1 0 0,0 0-1 0 0,0 0 1 0 0,-1 1-1 0 0,0-1 1 0 0,0 0-1 0 0,0 0 1 0 0,0 1-1 0 0,-6-7 1 0 0,4 5 14 0 0,0 1 0 0 0,-1 0 0 0 0,0 0 1 0 0,0 1-1 0 0,0-1 0 0 0,-1 1 0 0 0,1 0 1 0 0,-1 0-1 0 0,-7-2 0 0 0,-1 0 57 0 0,-1 1 1 0 0,1 1-1 0 0,-1 0 0 0 0,0 1 0 0 0,0 1 1 0 0,0 0-1 0 0,-24 3 0 0 0,32-2-57 0 0,0 1 0 0 0,0 0 0 0 0,0 0 0 0 0,0 1 0 0 0,1 0 0 0 0,-1 0 0 0 0,1 1 0 0 0,-1 0 0 0 0,1 0 0 0 0,0 0 0 0 0,0 1 0 0 0,0 0 0 0 0,1 0 0 0 0,0 0 0 0 0,-1 1 0 0 0,1 0 0 0 0,1 0 0 0 0,-1 0 0 0 0,1 1 0 0 0,0-1 0 0 0,0 1 0 0 0,0 0 0 0 0,1 0 0 0 0,0 1 0 0 0,0-1 0 0 0,1 0 0 0 0,0 1 0 0 0,-3 11 0 0 0,0 6 88 0 0,-4 45 1 0 0,9-60-107 0 0,0 0 0 0 0,0 0-1 0 0,0 0 1 0 0,1 0 0 0 0,1 0 0 0 0,0-1-1 0 0,0 1 1 0 0,4 12 0 0 0,-4-18-14 0 0,0 1 0 0 0,0 0 1 0 0,0 0-1 0 0,1-1 0 0 0,-1 0 1 0 0,1 1-1 0 0,0-1 0 0 0,0 0 1 0 0,0 0-1 0 0,0 0 0 0 0,0-1 1 0 0,1 1-1 0 0,-1-1 0 0 0,8 4 0 0 0,-5-3-11 0 0,0-1-1 0 0,1 0 1 0 0,-1-1-1 0 0,0 1 1 0 0,1-1-1 0 0,-1 0 1 0 0,1-1-1 0 0,12 0 1 0 0,-3-1-37 0 0,-1-1 1 0 0,0-1 0 0 0,-1-1 0 0 0,1 0-1 0 0,0 0 1 0 0,-1-2 0 0 0,23-11 0 0 0,-27 12 14 0 0,-1-1 0 0 0,1 0 1 0 0,-1 0-1 0 0,0-1 1 0 0,-1-1-1 0 0,0 1 0 0 0,0-1 1 0 0,0-1-1 0 0,-1 1 1 0 0,0-1-1 0 0,-1 0 0 0 0,0-1 1 0 0,-1 0-1 0 0,1 0 1 0 0,6-19-1 0 0,-6 10 16 0 0,-3 11 25 0 0,0 0 0 0 0,-1 0 0 0 0,0 0 0 0 0,0-1 0 0 0,-1 1 0 0 0,0-10 0 0 0,2-46 579 0 0,-12 154 1293 0 0,2 97-1485 0 0,6-171-332 0 0,1 0 0 0 0,2 16 0 0 0,0-12-2363 0 0,-1 0-4149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33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10 3512 0 0,'0'0'600'0'0,"-3"-3"4"0"0,-1 3 0 0 0,2-2 1 0 0,-3 0 571 0 0,-1 2-608 0 0,6-2-68 0 0,-4 2-212 0 0,1 2-1976 0 0,3 2-1 0 0,0 1 1 0 0,0 4 0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33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93 2816 0 0,'-19'1'2210'0'0,"8"1"-1840"0"0,1 2 0 0 0,-1 0-1 0 0,1 0 1 0 0,0 0 0 0 0,0 1 0 0 0,0 1 0 0 0,1 0 0 0 0,0 0 0 0 0,0 1 0 0 0,0 0 0 0 0,1 1-1 0 0,0-1 1 0 0,1 2 0 0 0,-1-1 0 0 0,2 1 0 0 0,-1 0 0 0 0,1 0 0 0 0,1 1 0 0 0,0 0 0 0 0,0 0 0 0 0,0 0-1 0 0,2 0 1 0 0,-1 1 0 0 0,1 0 0 0 0,1-1 0 0 0,0 1 0 0 0,-1 20 0 0 0,3-25-347 0 0,0 0 1 0 0,0 0-1 0 0,1 0 1 0 0,0 0-1 0 0,0 0 1 0 0,0 0-1 0 0,1 0 1 0 0,0 0-1 0 0,0 0 1 0 0,1 0 0 0 0,-1-1-1 0 0,1 0 1 0 0,1 1-1 0 0,-1-1 1 0 0,1 0-1 0 0,-1 0 1 0 0,1-1-1 0 0,1 1 1 0 0,-1-1-1 0 0,1 0 1 0 0,0 0-1 0 0,-1 0 1 0 0,2-1-1 0 0,-1 0 1 0 0,0 0-1 0 0,1 0 1 0 0,-1 0-1 0 0,1-1 1 0 0,0 0 0 0 0,0 0-1 0 0,0-1 1 0 0,0 0-1 0 0,0 0 1 0 0,11 0-1 0 0,-9 0-43 0 0,1 0 0 0 0,-1-1 0 0 0,0 0-1 0 0,0-1 1 0 0,0 0 0 0 0,0 0 0 0 0,0-1 0 0 0,0 0-1 0 0,0 0 1 0 0,9-5 0 0 0,-13 5 5 0 0,-1 0-1 0 0,1 0 1 0 0,-1 0 0 0 0,0-1 0 0 0,0 1 0 0 0,0-1-1 0 0,0 0 1 0 0,0 1 0 0 0,-1-2 0 0 0,1 1-1 0 0,-1 0 1 0 0,0 0 0 0 0,0-1 0 0 0,0 1-1 0 0,0-1 1 0 0,-1 1 0 0 0,1-1 0 0 0,-1 0-1 0 0,0 0 1 0 0,0 0 0 0 0,-1 0 0 0 0,1 0-1 0 0,-1-5 1 0 0,1 1-3 0 0,-1-1-1 0 0,-1 1 1 0 0,1-1-1 0 0,-2 0 1 0 0,1 1-1 0 0,-1 0 1 0 0,0-1-1 0 0,-1 1 1 0 0,0 0-1 0 0,0 0 1 0 0,-1 0-1 0 0,0 1 1 0 0,0-1-1 0 0,-1 1 1 0 0,0 0-1 0 0,0 0 1 0 0,-9-8-1 0 0,-8-6 65 0 0,0 1 0 0 0,-2 1 1 0 0,-42-25-1 0 0,62 41-32 0 0,-1 0 18 0 0,2 2-6 0 0,1 0-1 0 0,-1-1 0 0 0,1 1 0 0 0,0-1 0 0 0,0 0 0 0 0,-1 0 1 0 0,1 0-1 0 0,0 0 0 0 0,0 0 0 0 0,1 0 0 0 0,-1 0 0 0 0,0-1 1 0 0,-1-3-1 0 0,1 0 86 0 0,2-3 156 0 0,14 1-44 0 0,241-54 429 0 0,-210 56-2200 0 0,0 5-7589 0 0,-35 1 5924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3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0 3600 0 0,'0'0'1855'0'0,"-2"8"2207"0"0,-4 14-2375 0 0,-10 76 2227 0 0,13-64-2994 0 0,-3 77 516 0 0,6-96-1628 0 0,0 0 0 0 0,2 0 0 0 0,0 0 0 0 0,0-1 0 0 0,7 20 0 0 0,-8-31-680 0 0,0 1-1 0 0,1-1 1 0 0,0 1-1 0 0,0-1 1 0 0,0 0-1 0 0,0 1 1 0 0,0-1-1 0 0,0 0 1 0 0,1 0-1 0 0,3 2 1 0 0,5 4-2489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34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61 3272 0 0,'-16'18'1683'0'0,"-5"4"454"0"0,-31 45-1 0 0,48-59-1849 0 0,-1-1-1 0 0,1 1 0 0 0,0 0 1 0 0,1 0-1 0 0,0 0 0 0 0,0 0 1 0 0,0 0-1 0 0,1 1 0 0 0,1-1 1 0 0,-1 1-1 0 0,1 9 0 0 0,1-4 278 0 0,-1-5-187 0 0,1 1-1 0 0,1-1 1 0 0,0 1 0 0 0,0 0 0 0 0,3 8 0 0 0,-4-15-348 0 0,1 0 0 0 0,0-1 0 0 0,1 1 1 0 0,-1-1-1 0 0,0 1 0 0 0,1-1 0 0 0,-1 0 0 0 0,1 0 0 0 0,0 1 1 0 0,-1-1-1 0 0,1 0 0 0 0,0 0 0 0 0,0-1 0 0 0,1 1 1 0 0,-1 0-1 0 0,0-1 0 0 0,1 1 0 0 0,-1-1 0 0 0,1 0 1 0 0,-1 0-1 0 0,1 0 0 0 0,2 1 0 0 0,6 0-27 0 0,-1 0 0 0 0,1 0 0 0 0,0-1 0 0 0,-1 0-1 0 0,1-1 1 0 0,0 0 0 0 0,0-1 0 0 0,-1 0 0 0 0,17-4 0 0 0,-14 1-15 0 0,1 0 0 0 0,-1 0 0 0 0,0-1 1 0 0,0-1-1 0 0,-1 0 0 0 0,23-16 0 0 0,-28 17 7 0 0,0-1-1 0 0,-1 0 1 0 0,0-1-1 0 0,0 1 1 0 0,0-1-1 0 0,-1 0 1 0 0,0-1-1 0 0,0 1 1 0 0,-1-1-1 0 0,0 0 0 0 0,-1 0 1 0 0,1-1-1 0 0,1-9 1 0 0,-1 3 21 0 0,0-1 1 0 0,-2 1 0 0 0,0-1-1 0 0,0 0 1 0 0,-2 0 0 0 0,-1-27-1 0 0,0 38 2 0 0,1 1-1 0 0,-1-1 0 0 0,1 1 0 0 0,-1 0 0 0 0,-1-1 1 0 0,1 1-1 0 0,0 0 0 0 0,-1-1 0 0 0,0 1 0 0 0,0 0 1 0 0,0 0-1 0 0,-1 0 0 0 0,0 1 0 0 0,1-1 0 0 0,-1 1 1 0 0,0-1-1 0 0,0 1 0 0 0,-1 0 0 0 0,1 0 1 0 0,-1 0-1 0 0,0 1 0 0 0,1-1 0 0 0,-1 1 0 0 0,0 0 1 0 0,-1 0-1 0 0,1 0 0 0 0,0 1 0 0 0,0-1 0 0 0,-8 0 1 0 0,-3 0 48 0 0,-1 1 1 0 0,1 1 0 0 0,-1 1 0 0 0,1 0 0 0 0,-1 0 0 0 0,-24 7 0 0 0,32-5-47 0 0,0 0-1 0 0,0 0 1 0 0,0 0-1 0 0,0 1 1 0 0,1 0-1 0 0,-1 1 0 0 0,1-1 1 0 0,0 1-1 0 0,0 1 1 0 0,1 0-1 0 0,0-1 1 0 0,0 2-1 0 0,-9 11 1 0 0,7-6-6 0 0,0 0 0 0 0,0 1 1 0 0,2-1-1 0 0,-1 2 1 0 0,2-1-1 0 0,-1 1 0 0 0,2-1 1 0 0,0 2-1 0 0,1-1 0 0 0,0 0 1 0 0,-1 24-1 0 0,4-29-9 0 0,0 0-4 0 0,0 0-1 0 0,0 0 0 0 0,1 0 1 0 0,0 0-1 0 0,4 16 0 0 0,-4-22-9 0 0,1 0-1 0 0,-1-1 0 0 0,0 1 0 0 0,1-1 1 0 0,-1 0-1 0 0,1 1 0 0 0,0-1 0 0 0,0 0 0 0 0,-1 0 1 0 0,2 0-1 0 0,-1 0 0 0 0,0 0 0 0 0,0-1 0 0 0,0 1 1 0 0,1-1-1 0 0,-1 1 0 0 0,1-1 0 0 0,-1 0 0 0 0,1 0 1 0 0,0 0-1 0 0,-1 0 0 0 0,1-1 0 0 0,4 1 1 0 0,5 2-92 0 0,-1-2 1 0 0,1 0 0 0 0,0 0 0 0 0,0-1 0 0 0,0-1 0 0 0,-1 0 0 0 0,1 0 0 0 0,0-1 0 0 0,-1 0 0 0 0,1-1 0 0 0,-1-1-1 0 0,0 0 1 0 0,0 0 0 0 0,0-1 0 0 0,16-10 0 0 0,-16 7 6 0 0,-1 0-1 0 0,0 0 1 0 0,0-1 0 0 0,0 0 0 0 0,-1-1-1 0 0,-1 0 1 0 0,1 0 0 0 0,-2-1-1 0 0,0 0 1 0 0,0 0 0 0 0,-1-1 0 0 0,0 0-1 0 0,7-22 1 0 0,-8 17 346 0 0,-1-1 1 0 0,-2 1-1 0 0,1-1 0 0 0,-2 1 1 0 0,-1-23-1 0 0,-2 40 1048 0 0,-3 6-802 0 0,-4 9-5 0 0,5-3-273 0 0,0 1 0 0 0,1 0 1 0 0,0 0-1 0 0,1 0 0 0 0,-1 27 1 0 0,3-11-148 0 0,-1-3 183 0 0,6 52 0 0 0,-3-69-478 0 0,0 0 0 0 0,0 0 0 0 0,1 0-1 0 0,0 0 1 0 0,1 0 0 0 0,0-1 0 0 0,0 0 0 0 0,1 0-1 0 0,6 10 1 0 0,7 5-10210 0 0,-15-19 6788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39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3116 0 0,'0'0'2779'0'0,"16"-4"638"0"0,166-19 1648 0 0,94-3-3634 0 0,-190 20-1886 0 0,-103 5-9109 0 0,8 1 6671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39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3264 0 0,'0'0'3567'0'0,"0"17"-26"0"0,-5 181 2540 0 0,0 2-6184 0 0,7-177-2197 0 0,-2-21 1811 0 0,1 0 0 0 0,-1 0 0 0 0,0 0 0 0 0,1 0 1 0 0,0 0-1 0 0,-1-1 0 0 0,1 1 0 0 0,0 0 0 0 0,0 0 0 0 0,0-1 1 0 0,0 1-1 0 0,1-1 0 0 0,-1 1 0 0 0,0-1 0 0 0,2 3 1 0 0,8 1-2621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39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59 133 3056 0 0,'-18'21'2810'0'0,"12"-12"-2336"0"0,1-1 0 0 0,0 1 0 0 0,1 0 0 0 0,0 0 1 0 0,1 1-1 0 0,0-1 0 0 0,0 1 0 0 0,1 0 0 0 0,0-1 0 0 0,0 1 1 0 0,1 0-1 0 0,1 0 0 0 0,0 0 0 0 0,0 0 0 0 0,1 0 0 0 0,0 0 0 0 0,1 0 1 0 0,3 13-1 0 0,-4-20-426 0 0,1 0 0 0 0,-1 0 0 0 0,0 0 0 0 0,1 0 0 0 0,0 0 0 0 0,0 0 0 0 0,0 0 0 0 0,0 0 0 0 0,0-1 1 0 0,0 1-1 0 0,1-1 0 0 0,-1 1 0 0 0,1-1 0 0 0,5 3 0 0 0,-2-1-13 0 0,0-1 0 0 0,0-1 0 0 0,0 1 0 0 0,0-1-1 0 0,1 0 1 0 0,-1 0 0 0 0,9 0 0 0 0,0 0-29 0 0,0-1 0 0 0,-1-1 0 0 0,1 0 0 0 0,0-1 0 0 0,0 0 0 0 0,17-5 0 0 0,-27 5-10 0 0,1 0-1 0 0,0-1 1 0 0,0 0 0 0 0,-1 0-1 0 0,1 0 1 0 0,-1-1 0 0 0,0 0 0 0 0,1 0-1 0 0,-1 0 1 0 0,-1 0 0 0 0,1-1 0 0 0,0 0-1 0 0,-1 0 1 0 0,0 0 0 0 0,0-1-1 0 0,0 1 1 0 0,-1-1 0 0 0,1 0 0 0 0,-1 0-1 0 0,0 0 1 0 0,0 0 0 0 0,-1-1 0 0 0,0 1-1 0 0,0-1 1 0 0,0 0 0 0 0,0 1-1 0 0,-1-1 1 0 0,0 0 0 0 0,0 0 0 0 0,-1 0-1 0 0,0-8 1 0 0,0 1 10 0 0,0-13 46 0 0,-4-35 0 0 0,3 53-25 0 0,-1 0 0 0 0,1 0 0 0 0,-2 0 0 0 0,1 0 0 0 0,-1 0 0 0 0,-1 1 0 0 0,1-1 0 0 0,-8-10 0 0 0,5 9 32 0 0,-1-1-1 0 0,0 1 1 0 0,-16-15-1 0 0,19 21-37 0 0,-1-1 0 0 0,1 1 0 0 0,-1 0 0 0 0,1 0 0 0 0,-1 1 0 0 0,0-1 0 0 0,-1 1 0 0 0,1 0 0 0 0,0 1 0 0 0,-8-3 0 0 0,5 3 14 0 0,-1 0 1 0 0,0 0 0 0 0,0 1-1 0 0,1 0 1 0 0,-1 0 0 0 0,0 1-1 0 0,0 1 1 0 0,-15 3 0 0 0,18-3-425 0 0,0 0 0 0 0,0 1 0 0 0,0-1 0 0 0,0 1 1 0 0,-7 6-1 0 0,9-6-638 0 0,0 0-1 0 0,0 0 1 0 0,1 0 0 0 0,0 1 0 0 0,0-1 0 0 0,0 1 0 0 0,-5 8 0 0 0,0 5-2154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36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6 253 2944 0 0,'-1'-1'177'0'0,"1"1"-1"0"0,-1-1 0 0 0,1 0 0 0 0,-1 0 1 0 0,1 1-1 0 0,-1-1 0 0 0,1 0 0 0 0,0 0 1 0 0,-1 0-1 0 0,1 0 0 0 0,0 0 0 0 0,0 0 1 0 0,0 0-1 0 0,0 1 0 0 0,0-1 0 0 0,0 0 1 0 0,0 0-1 0 0,0 0 0 0 0,0-2 0 0 0,0 2-49 0 0,0 1 0 0 0,0-1 0 0 0,0 0 0 0 0,0 0-1 0 0,0 0 1 0 0,0 0 0 0 0,0 0 0 0 0,0 0 0 0 0,0 0-1 0 0,1 0 1 0 0,-1 0 0 0 0,0 0 0 0 0,1 1-1 0 0,-1-1 1 0 0,1 0 0 0 0,-1 0 0 0 0,1 0 0 0 0,-1 0-1 0 0,1 1 1 0 0,-1-1 0 0 0,1 0 0 0 0,1 0 0 0 0,28-5 1985 0 0,46-1 1 0 0,-2 0-1574 0 0,-23 0-382 0 0,14-1-56 0 0,-1-3-1 0 0,94-29 1 0 0,-100 17-94 0 0,-54 21-1 0 0,0 0 0 0 0,1-1 0 0 0,-1 1 1 0 0,0-1-1 0 0,0 0 0 0 0,-1 0 1 0 0,1 0-1 0 0,-1-1 0 0 0,1 1 0 0 0,3-7 1 0 0,-6 7 25 0 0,1 0 0 0 0,-1 0 0 0 0,0-1 0 0 0,-1 1 1 0 0,1-1-1 0 0,0 1 0 0 0,-1-1 0 0 0,0 1 0 0 0,0-1 1 0 0,0 1-1 0 0,0-1 0 0 0,-1-4 0 0 0,0-9 680 0 0,0 17-695 0 0,1 0-1 0 0,-1 0 1 0 0,1 0 0 0 0,-1 0-1 0 0,1 0 1 0 0,-1 0 0 0 0,1 0 0 0 0,-1 0-1 0 0,1 0 1 0 0,0 0 0 0 0,-1 0 0 0 0,1 1-1 0 0,-1-1 1 0 0,1 0 0 0 0,0 0 0 0 0,-1 1-1 0 0,1-1 1 0 0,-1 0 0 0 0,1 1-1 0 0,0-1 1 0 0,-1 0 0 0 0,1 1 0 0 0,0-1-1 0 0,0 0 1 0 0,-1 1 0 0 0,1-1 0 0 0,0 0-1 0 0,0 1 1 0 0,0-1 0 0 0,-1 2-1 0 0,-10 42 284 0 0,7-27-244 0 0,0-1 1 0 0,1 1-1 0 0,-1 18 0 0 0,-3 477 957 0 0,9-478-895 0 0,10 61 0 0 0,-9-82-242 0 0,0 1-1 0 0,1-1 1 0 0,1 0 0 0 0,0-1 0 0 0,0 1-1 0 0,1-1 1 0 0,11 16 0 0 0,-9-16-806 0 0,-5-8-281 0 0,-1 0 1 0 0,1 0 0 0 0,0 0 0 0 0,0-1-1 0 0,1 1 1 0 0,-1-1 0 0 0,6 4 0 0 0,1-2-2039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40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0 164 3504 0 0,'0'0'3647'0'0,"0"12"-904"0"0,0 85 1610 0 0,0 48-2581 0 0,0-141-1761 0 0,0 0-1 0 0,0 0 0 0 0,1 0 0 0 0,-1 0 0 0 0,1 0 0 0 0,0 0 0 0 0,0 0 0 0 0,1 0 0 0 0,-1 0 0 0 0,1-1 0 0 0,-1 1 0 0 0,1-1 1 0 0,0 1-1 0 0,1-1 0 0 0,-1 0 0 0 0,1 0 0 0 0,-1 0 0 0 0,4 3 0 0 0,-1-2 2 0 0,0 0-1 0 0,0-1 1 0 0,0 0 0 0 0,1 0-1 0 0,-1 0 1 0 0,1-1-1 0 0,0 0 1 0 0,-1 0 0 0 0,1 0-1 0 0,0-1 1 0 0,6 1 0 0 0,2-1 2 0 0,-1 0 1 0 0,0 0 0 0 0,1-2-1 0 0,-1 1 1 0 0,0-2 0 0 0,1 0-1 0 0,-1 0 1 0 0,0-1 0 0 0,0-1-1 0 0,19-8 1 0 0,-22 7 32 0 0,0-1 1 0 0,0 0-1 0 0,-1 0 0 0 0,0-1 0 0 0,0 0 0 0 0,-1-1 1 0 0,0 0-1 0 0,0 0 0 0 0,-1 0 0 0 0,0-1 0 0 0,0 0 1 0 0,-1-1-1 0 0,0 0 0 0 0,-1 0 0 0 0,0 0 0 0 0,0 0 1 0 0,-1-1-1 0 0,-1 1 0 0 0,0-1 0 0 0,0 0 0 0 0,-1 0 1 0 0,-1-1-1 0 0,1-18 0 0 0,-1-9 166 0 0,-1-26 191 0 0,-2 30-408 0 0,-4-29 474 0 0,-3 22-4605 0 0,4 32 487 0 0,-4 0 0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4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31 1424 0 0,'0'0'275'0'0,"-3"-25"9170"0"0,-1 24-9240 0 0,1 0 1 0 0,0 0-1 0 0,-1 0 1 0 0,1 1-1 0 0,-1-1 0 0 0,1 1 1 0 0,-1 0-1 0 0,-6 0 1 0 0,5 1-59 0 0,-202-1 570 0 0,205 0-714 0 0,0 0-1 0 0,1 0 1 0 0,-1 0-1 0 0,0 1 0 0 0,0-1 1 0 0,0 1-1 0 0,0 0 1 0 0,1-1-1 0 0,-1 1 0 0 0,0 0 1 0 0,1 0-1 0 0,-1 0 1 0 0,0 0-1 0 0,1 0 1 0 0,-1 0-1 0 0,1 1 0 0 0,0-1 1 0 0,-1 1-1 0 0,1-1 1 0 0,0 1-1 0 0,0-1 1 0 0,0 1-1 0 0,0-1 0 0 0,0 1 1 0 0,0 0-1 0 0,1 0 1 0 0,-1-1-1 0 0,0 3 1 0 0,-2 7 25 0 0,0 0 1 0 0,1 0-1 0 0,-1 20 1 0 0,0-7-2 0 0,-9 108 215 0 0,3-23-15 0 0,-25 154 240 0 0,29-223-382 0 0,-7 132 418 0 0,12-172-487 0 0,0 1 0 0 0,0 0 0 0 0,1 0 0 0 0,-1 0-1 0 0,0-1 1 0 0,1 1 0 0 0,-1 0 0 0 0,0 0 0 0 0,1-1-1 0 0,-1 1 1 0 0,1 0 0 0 0,0-1 0 0 0,-1 1-1 0 0,1-1 1 0 0,-1 1 0 0 0,1-1 0 0 0,0 1 0 0 0,-1-1-1 0 0,1 1 1 0 0,0-1 0 0 0,-1 1 0 0 0,1-1 0 0 0,0 0-1 0 0,0 1 1 0 0,0-1 0 0 0,-1 0 0 0 0,1 0-1 0 0,0 0 1 0 0,0 0 0 0 0,0 0 0 0 0,0 1 0 0 0,0-2-1 0 0,35 2 276 0 0,-27-2-217 0 0,39 2 178 0 0,-12 0-68 0 0,1-2-1 0 0,-1-1 1 0 0,59-10 0 0 0,-83 9-150 0 0,20-4 116 0 0,1-2 1 0 0,49-20 0 0 0,-70 19-1311 0 0,-12 10 876 0 0,0-1 0 0 0,0 1 0 0 0,0 0-1 0 0,0-1 1 0 0,0 1 0 0 0,0 0 0 0 0,0-1 0 0 0,0 1 0 0 0,0-1 0 0 0,0 1 0 0 0,0 0 0 0 0,0-1 0 0 0,0 1 0 0 0,0 0-1 0 0,0-1 1 0 0,0 1 0 0 0,0 0 0 0 0,0-1 0 0 0,0 1 0 0 0,0 0 0 0 0,0-1 0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41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3544 0 0,'0'0'1844'0'0,"7"0"-1195"0"0,1 0-5 0 0,1 0 4 0 0,5 0-4 0 0,4-3 20 0 0,6 1 0 0 0,3 0-20 0 0,1-1-16 0 0,7-1-88 0 0,-4-1-332 0 0,1 0-2472 0 0,2 0 0 0 0,-7 1-1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42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3512 0 0,'0'0'2488'0'0,"0"14"324"0"0,0 425 6689 0 0,0-293-12272 0 0,0 1-6338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42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1 3000 0 0,'-3'2'5403'0'0,"-13"14"-3874"0"0,-32 42 1213 0 0,19-22-1820 0 0,-2-2 1 0 0,-57 51-1 0 0,56-59-806 0 0,0-1-1 0 0,-1-2 0 0 0,-1-1 1 0 0,-39 17-1 0 0,54-31-33 0 0,-33 8 0 0 0,39-12-39 0 0,13-4-41 0 0,0 0-1 0 0,0 0 0 0 0,0 0 0 0 0,0 0 0 0 0,0 0 0 0 0,0 0 0 0 0,0 0 0 0 0,-1 0 1 0 0,1 0-1 0 0,0 0 0 0 0,0 0 0 0 0,0 0 0 0 0,0 0 0 0 0,0 0 0 0 0,0 0 0 0 0,0 0 0 0 0,0 0 1 0 0,-1 0-1 0 0,1 0 0 0 0,0 0 0 0 0,0 0 0 0 0,0 0 0 0 0,0 0 0 0 0,0 0 0 0 0,0 0 1 0 0,0 0-1 0 0,0 0 0 0 0,-1 0 0 0 0,1 0 0 0 0,0 0 0 0 0,0 0 0 0 0,0 0 0 0 0,0 0 1 0 0,0 0-1 0 0,0 0 0 0 0,0-1 0 0 0,0 1 0 0 0,0 0 0 0 0,0 0 0 0 0,0 0 0 0 0,0 0 0 0 0,0 0 1 0 0,-1 0-1 0 0,1 0 0 0 0,0 0 0 0 0,0 0 0 0 0,0-1 0 0 0,0 1 0 0 0,0 0 0 0 0,0 0 1 0 0,0 0-1 0 0,0 0 0 0 0,0 0 0 0 0,0 0 0 0 0,0 0 0 0 0,0 0 0 0 0,0-1 0 0 0,0 1 0 0 0,0 0 1 0 0,0 0-1 0 0,0 0 0 0 0,1 0 0 0 0,-1 0 0 0 0,0 0 0 0 0,0 0 0 0 0,0 0 0 0 0,0-1 1 0 0,7-10 36 0 0,11-11-10 0 0,-9 15-22 0 0,2-3 22 0 0,1 0 0 0 0,0 1 1 0 0,0 0-1 0 0,1 1 1 0 0,0 0-1 0 0,25-10 0 0 0,-23 13 77 0 0,-1 0-1 0 0,1 1 0 0 0,0 1 1 0 0,1 0-1 0 0,24-1 1 0 0,-33 4-40 0 0,-1 0 1 0 0,1 1 0 0 0,-1 0 0 0 0,1 0-1 0 0,-1 0 1 0 0,1 1 0 0 0,-1 0-1 0 0,0 0 1 0 0,0 1 0 0 0,0-1-1 0 0,0 1 1 0 0,0 1 0 0 0,-1-1-1 0 0,1 1 1 0 0,7 7 0 0 0,4 7 34 0 0,-2-1 0 0 0,0 2 0 0 0,-1 0 0 0 0,13 23 0 0 0,-9-14-330 0 0,14 10-1785 0 0,-6-15-3833 0 0,-9-11 2296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43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3760 0 0,'0'0'4055'0'0,"-14"28"690"0"0,-49 162 447 0 0,53-156-5002 0 0,2-1 1 0 0,-8 53 0 0 0,14-53-3941 0 0,1 2-4027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43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1 206 3304 0 0,'-1'-12'2114'0'0,"2"-23"593"0"0,-1 34-2617 0 0,0 0 1 0 0,0-1 0 0 0,0 1-1 0 0,1 0 1 0 0,-1 0 0 0 0,1 0 0 0 0,-1 0-1 0 0,1 0 1 0 0,-1-1 0 0 0,1 1-1 0 0,-1 0 1 0 0,1 0 0 0 0,0 1 0 0 0,0-1-1 0 0,-1 0 1 0 0,1 0 0 0 0,0 0-1 0 0,0 0 1 0 0,0 1 0 0 0,0-1-1 0 0,0 0 1 0 0,0 1 0 0 0,2-2 0 0 0,17-2 571 0 0,1 0 1 0 0,-1 1 0 0 0,1 1 0 0 0,-1 1 0 0 0,1 1 0 0 0,22 3 0 0 0,-12-1-310 0 0,56-5 1 0 0,-61 0-279 0 0,8-1-15 0 0,41-10 0 0 0,-65 12-31 0 0,0-1-1 0 0,0-1 1 0 0,0 0 0 0 0,-1 0-1 0 0,1-1 1 0 0,-1 0 0 0 0,0 0-1 0 0,10-10 1 0 0,-16 13 41 0 0,0 0 1 0 0,-1-1-1 0 0,1 1 0 0 0,-1-1 0 0 0,0 1 1 0 0,0-1-1 0 0,0 0 0 0 0,0 0 0 0 0,0 0 1 0 0,0 0-1 0 0,-1 0 0 0 0,0-1 0 0 0,0 1 1 0 0,0 0-1 0 0,0-1 0 0 0,1-4 0 0 0,-20 65 1852 0 0,-23 113-1039 0 0,29-112-629 0 0,-21 121 562 0 0,27-144-652 0 0,-25 130 459 0 0,28-154-486 0 0,1-1 0 0 0,1 1 0 0 0,-1 19 0 0 0,2-3-4088 0 0,0-11-2699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44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1 3232 0 0,'-8'0'450'0'0,"0"1"-1"0"0,1 0 0 0 0,-1 0 0 0 0,1 0 0 0 0,0 1 1 0 0,-1 0-1 0 0,1 1 0 0 0,0 0 0 0 0,0 0 1 0 0,-7 5-1 0 0,3-2-11 0 0,0 2-1 0 0,1-1 1 0 0,1 1 0 0 0,-1 1 0 0 0,-12 15 0 0 0,5-2 215 0 0,0 1 0 0 0,2 0 0 0 0,1 1 0 0 0,-21 48 0 0 0,20-34-272 0 0,1 0 0 0 0,2 1 0 0 0,1 1-1 0 0,3 0 1 0 0,1 0 0 0 0,2 1 0 0 0,1-1 0 0 0,4 68 0 0 0,1-98-582 0 0,0 1 1 0 0,1-1 0 0 0,0 1 0 0 0,1-1 0 0 0,5 16 0 0 0,-5-20-592 0 0,-1 0-1 0 0,1-1 1 0 0,0 0 0 0 0,1 0-1 0 0,-1 0 1 0 0,1 0-1 0 0,0 0 1 0 0,0-1 0 0 0,0 1-1 0 0,1-1 1 0 0,5 4 0 0 0,11 3-2593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45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121 222 2912 0 0,'-6'4'356'0'0,"1"-1"-1"0"0,1 1 0 0 0,-1 0 0 0 0,0 0 0 0 0,1 1 1 0 0,0-1-1 0 0,0 1 0 0 0,0 0 0 0 0,1 0 1 0 0,-1 0-1 0 0,1 1 0 0 0,0-1 0 0 0,-1 7 1 0 0,0-2 111 0 0,0-1 0 0 0,1 2 0 0 0,1-1 1 0 0,0 0-1 0 0,0 0 0 0 0,0 21 0 0 0,2-22-117 0 0,1 0-1 0 0,0 0 1 0 0,0 0-1 0 0,0-1 0 0 0,1 1 1 0 0,1 0-1 0 0,-1-1 1 0 0,5 10-1 0 0,-5-14-300 0 0,0 0 1 0 0,0-1-1 0 0,0 0 1 0 0,0 1-1 0 0,1-1 1 0 0,-1 0-1 0 0,1 0 1 0 0,0 0-1 0 0,0-1 0 0 0,0 1 1 0 0,0 0-1 0 0,0-1 1 0 0,1 0-1 0 0,-1 0 1 0 0,1 0-1 0 0,-1 0 1 0 0,1-1-1 0 0,0 1 1 0 0,0-1-1 0 0,5 1 0 0 0,2 0-22 0 0,1 0-1 0 0,-1-1 1 0 0,1-1 0 0 0,0 0-1 0 0,-1 0 1 0 0,1-1-1 0 0,-1-1 1 0 0,22-5-1 0 0,-26 5-23 0 0,0-1 0 0 0,0 0 0 0 0,0 0 0 0 0,-1 0-1 0 0,1-1 1 0 0,-1 0 0 0 0,0-1 0 0 0,0 1 0 0 0,0-1 0 0 0,0 0-1 0 0,-1-1 1 0 0,0 1 0 0 0,0-1 0 0 0,7-10 0 0 0,-2 0 4 0 0,-1 0 1 0 0,-1 0-1 0 0,0 0 0 0 0,-1-1 1 0 0,0-1-1 0 0,-2 1 1 0 0,0-1-1 0 0,-1 1 0 0 0,-1-2 1 0 0,2-33-1 0 0,-3 12 57 0 0,-1 16 11 0 0,-3-35 1 0 0,2 53-47 0 0,-1 0 0 0 0,0 0 0 0 0,0 0 1 0 0,-1 0-1 0 0,0 0 0 0 0,0 0 1 0 0,0 1-1 0 0,0-1 0 0 0,-1 1 1 0 0,-6-10-1 0 0,6 12-11 0 0,0 1 1 0 0,0-1 0 0 0,0 1-1 0 0,-1-1 1 0 0,1 1 0 0 0,-1 0-1 0 0,1 0 1 0 0,-1 1 0 0 0,1-1-1 0 0,-1 1 1 0 0,0-1-1 0 0,0 1 1 0 0,0 1 0 0 0,0-1-1 0 0,0 0 1 0 0,0 1 0 0 0,-7 0-1 0 0,1 0 13 0 0,0 0 1 0 0,0 1-1 0 0,0 1 0 0 0,0-1 0 0 0,0 2 0 0 0,-10 3 0 0 0,5-1-4 0 0,1 1 0 0 0,0 0 1 0 0,1 1-1 0 0,-1 1 0 0 0,1 0 0 0 0,1 1 0 0 0,-1 0 0 0 0,2 1 0 0 0,-1 0 0 0 0,1 1 1 0 0,1 0-1 0 0,0 1 0 0 0,1 0 0 0 0,0 0 0 0 0,-12 24 0 0 0,13-20 22 0 0,1 0 0 0 0,0 1-1 0 0,1 0 1 0 0,1 1 0 0 0,1-1-1 0 0,0 1 1 0 0,2 0 0 0 0,0 0-1 0 0,0 31 1 0 0,2-43-37 0 0,1 0-1 0 0,-1 0 1 0 0,1-1-1 0 0,0 1 1 0 0,0 0 0 0 0,1-1-1 0 0,-1 1 1 0 0,1-1-1 0 0,1 0 1 0 0,2 6 0 0 0,-3-8-15 0 0,0 0 0 0 0,-1-1 0 0 0,1 1 0 0 0,1-1 0 0 0,-1 1 1 0 0,0-1-1 0 0,0 0 0 0 0,1 0 0 0 0,0 0 0 0 0,-1 0 0 0 0,1 0 0 0 0,0-1 1 0 0,0 1-1 0 0,0-1 0 0 0,0 0 0 0 0,0 0 0 0 0,0 0 0 0 0,0 0 0 0 0,4 0 1 0 0,9 1-85 0 0,0-1 0 0 0,1 0 1 0 0,-1-2-1 0 0,0 0 0 0 0,0 0 1 0 0,22-6-1 0 0,-27 4-401 0 0,0 0-1 0 0,0-1 0 0 0,19-10 0 0 0,-22 9-557 0 0,0 1-1 0 0,0-2 0 0 0,-1 1 0 0 0,0-1 0 0 0,9-9 0 0 0,1-5-1933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45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85 2688 0 0,'-2'-85'11059'0'0,"-2"90"-9890"0"0,-4 8-1 0 0,0 4-732 0 0,1 1 0 0 0,1 0 0 0 0,1 0 0 0 0,-6 33 0 0 0,-3 78 382 0 0,13 22-16 0 0,1-83-572 0 0,1-62-268 0 0,-1 0 0 0 0,1 0 0 0 0,0 0 0 0 0,0 0 0 0 0,0 0 0 0 0,1-1 0 0 0,0 1 0 0 0,0 0 0 0 0,4 6 0 0 0,7 7-2412 0 0,3-4-3361 0 0,-3-8 1987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37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45 3344 0 0,'-2'0'233'0'0,"1"0"0"0"0,-1 0 0 0 0,1 0 0 0 0,0 0 0 0 0,-1 1 0 0 0,1-1 0 0 0,-1 0 0 0 0,1 1 0 0 0,0-1 0 0 0,0 1 0 0 0,-1 0 0 0 0,1-1 0 0 0,0 1 0 0 0,0 0 0 0 0,0 0 0 0 0,-1 0 0 0 0,1 0 0 0 0,0 0 0 0 0,-1 1 0 0 0,0 1 41 0 0,0 0 0 0 0,1 0-1 0 0,-1 0 1 0 0,1 0 0 0 0,0 0 0 0 0,-1 0 0 0 0,1 0 0 0 0,0 4 0 0 0,-1 7 363 0 0,0 0-1 0 0,1 1 1 0 0,1 14 0 0 0,0-22-160 0 0,-1 4-145 0 0,2-1 0 0 0,-1 0 0 0 0,1 1 1 0 0,1-1-1 0 0,5 20 0 0 0,-6-27-310 0 0,1 0 0 0 0,-1 1 0 0 0,1-1 0 0 0,0 0 0 0 0,0 0 0 0 0,0 1 0 0 0,0-2 0 0 0,1 1 0 0 0,-1 0 0 0 0,1 0 0 0 0,0-1 0 0 0,0 1 0 0 0,0-1 0 0 0,0 0 0 0 0,0 0 0 0 0,0 0-1 0 0,1-1 1 0 0,-1 1 0 0 0,7 2 0 0 0,-1-2-3 0 0,0 0 0 0 0,-1 0 1 0 0,1 0-1 0 0,0-1 0 0 0,0-1 0 0 0,0 1 0 0 0,0-2 0 0 0,0 1 0 0 0,0-1 0 0 0,-1 0 0 0 0,1-1 0 0 0,16-5 0 0 0,-20 5-15 0 0,0 0 0 0 0,-1 0 0 0 0,1 0 0 0 0,-1 0 0 0 0,1-1 0 0 0,-1 0 0 0 0,0 0 1 0 0,0 0-1 0 0,-1-1 0 0 0,1 1 0 0 0,-1-1 0 0 0,1 0 0 0 0,-1 0 0 0 0,0 0 0 0 0,-1 0 0 0 0,1 0 1 0 0,-1-1-1 0 0,1 0 0 0 0,-1 1 0 0 0,-1-1 0 0 0,1 0 0 0 0,-1 0 0 0 0,0 0 0 0 0,1-5 0 0 0,0-5 24 0 0,0 8 8 0 0,-1-1 1 0 0,0 1 0 0 0,0-1 0 0 0,-1 1 0 0 0,0-1-1 0 0,0 0 1 0 0,-1 1 0 0 0,0-1 0 0 0,0 0 0 0 0,-1 1-1 0 0,0 0 1 0 0,-6-14 0 0 0,6 16 6 0 0,-1 0 0 0 0,0 0 0 0 0,-1 0-1 0 0,1 1 1 0 0,-1-1 0 0 0,0 1 0 0 0,0 0 0 0 0,-1 0 0 0 0,1 0 0 0 0,-1 1 0 0 0,0 0 0 0 0,1 0-1 0 0,-7-3 1 0 0,2 2 14 0 0,1 1 0 0 0,0 1-1 0 0,-1-1 1 0 0,1 1 0 0 0,-1 1 0 0 0,0 0-1 0 0,0 0 1 0 0,-10 1 0 0 0,13 0-412 0 0,-12-1 726 0 0,0 2 1 0 0,-26 4 0 0 0,38-4-757 0 0,1 0 0 0 0,-1 1 0 0 0,1 0 0 0 0,0 0 0 0 0,-6 3 0 0 0,9-4-475 0 0,-1 1 0 0 0,0 0 0 0 0,1 0 0 0 0,0-1-1 0 0,-1 2 1 0 0,1-1 0 0 0,0 0 0 0 0,0 0 0 0 0,0 1 0 0 0,-2 2 0 0 0,1 4-2573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45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1 3912 0 0,'0'3'5673'0'0,"2"15"-3520"0"0,-6-5-1389 0 0,0 0 0 0 0,-1 0 0 0 0,-1-1-1 0 0,0 0 1 0 0,0 0 0 0 0,-11 13 0 0 0,16-23-668 0 0,-7 10 340 0 0,-1 0 1 0 0,0-1 0 0 0,-1-1-1 0 0,0 1 1 0 0,0-2-1 0 0,-19 14 1 0 0,-25 11-1693 0 0,0-7-6236 0 0,40-22 3664 0 0,1-2-1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46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0 3608 0 0,'0'0'4024'0'0,"-2"24"-168"0"0,-6 80 113 0 0,1-31-2245 0 0,-1 35-1165 0 0,-5 0 1 0 0,-27 106-1 0 0,35-196-629 0 0,0-1 0 0 0,-10 21-1 0 0,15-38 11 0 0,0 1-1 0 0,0-1 0 0 0,0 1 0 0 0,0-1 1 0 0,0 1-1 0 0,-1-1 0 0 0,1 1 0 0 0,0-1 1 0 0,0 1-1 0 0,0-1 0 0 0,-1 1 1 0 0,1-1-1 0 0,0 1 0 0 0,-1-1 0 0 0,1 1 1 0 0,0-1-1 0 0,-1 0 0 0 0,1 1 0 0 0,-1-1 1 0 0,1 0-1 0 0,0 1 0 0 0,-1-1 0 0 0,1 0 1 0 0,-1 1-1 0 0,1-1 0 0 0,-1 0 0 0 0,1 0 1 0 0,-1 0-1 0 0,1 0 0 0 0,-1 1 0 0 0,0-1 1 0 0,1 0-1 0 0,-1 0 0 0 0,0-1-478 0 0,0 0 0 0 0,1 0-1 0 0,-1 0 1 0 0,1 1 0 0 0,-1-1 0 0 0,1 0-1 0 0,-1 0 1 0 0,1 0 0 0 0,0 0 0 0 0,0 0-1 0 0,-1 0 1 0 0,1 0 0 0 0,0 0 0 0 0,0 0-1 0 0,0 0 1 0 0,0 0 0 0 0,0-2 0 0 0,0-10-2898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47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 2664 0 0,'1'-25'3170'0'0,"1"21"-2977"0"0,-1 0-1 0 0,1 1 1 0 0,0-1 0 0 0,0 1 0 0 0,0 0-1 0 0,0 0 1 0 0,1-1 0 0 0,-1 2 0 0 0,1-1-1 0 0,0 0 1 0 0,0 0 0 0 0,0 1-1 0 0,0 0 1 0 0,0-1 0 0 0,1 1 0 0 0,-1 0-1 0 0,0 1 1 0 0,8-3 0 0 0,6-3 572 0 0,1 1-1 0 0,28-5 1 0 0,-10 5 106 0 0,1 1 1 0 0,-1 3-1 0 0,73 3 0 0 0,-107-1-843 0 0,1 0-1 0 0,-1 1 1 0 0,0-1-1 0 0,1 1 1 0 0,-1-1-1 0 0,0 1 0 0 0,0 0 1 0 0,1 0-1 0 0,-1 0 1 0 0,0 0-1 0 0,0 0 1 0 0,0 0-1 0 0,0 1 1 0 0,0-1-1 0 0,-1 1 0 0 0,1-1 1 0 0,2 4-1 0 0,-1-2 10 0 0,-1 1 0 0 0,0-1 0 0 0,1 1-1 0 0,-2 0 1 0 0,1 0 0 0 0,0 0-1 0 0,-1 0 1 0 0,0 0 0 0 0,1 5 0 0 0,0 3 34 0 0,-1 1 1 0 0,0 0-1 0 0,-1 0 1 0 0,0-1-1 0 0,-4 23 1 0 0,3-27-46 0 0,-1 0 0 0 0,0-1 0 0 0,0 1 0 0 0,-1 0 0 0 0,0-1 0 0 0,0 1 0 0 0,0-1 1 0 0,-1 0-1 0 0,-1 0 0 0 0,-7 10 0 0 0,4-8-4 0 0,0-1-1 0 0,-1-1 1 0 0,1 0 0 0 0,-1 0 0 0 0,-1 0-1 0 0,1-1 1 0 0,-12 5 0 0 0,2-3 19 0 0,0 0 0 0 0,0-1 0 0 0,-1-2 0 0 0,0 0 0 0 0,-24 3 0 0 0,102-15 47 0 0,1 3 0 0 0,76 4 1 0 0,-126 0-79 0 0,1 1 1 0 0,-1 0-1 0 0,0 1 1 0 0,1 0-1 0 0,-1 1 1 0 0,0-1 0 0 0,0 2-1 0 0,-1-1 1 0 0,1 1-1 0 0,-1 1 1 0 0,1-1-1 0 0,-1 2 1 0 0,10 7 0 0 0,-16-10 5 0 0,0 0-1 0 0,0 0 1 0 0,0 0 0 0 0,0 0 0 0 0,0 0 0 0 0,-1 0 0 0 0,0 0 0 0 0,1 0 0 0 0,-1 0 0 0 0,0 1 0 0 0,-1-1 0 0 0,1 1 0 0 0,-1-1 0 0 0,1 0-1 0 0,-1 1 1 0 0,0-1 0 0 0,0 1 0 0 0,-1-1 0 0 0,0 5 0 0 0,0-3 21 0 0,0 0 1 0 0,0 0-1 0 0,-1 0 1 0 0,0 0-1 0 0,0 0 1 0 0,0 0-1 0 0,0 0 0 0 0,-1 0 1 0 0,0-1-1 0 0,0 1 1 0 0,-6 6-1 0 0,-1-2 43 0 0,0-1 0 0 0,0-1 0 0 0,-1 1 0 0 0,0-2 0 0 0,0 1 0 0 0,-1-1 0 0 0,1-1 0 0 0,-1 0 0 0 0,-1-1 0 0 0,1 0 0 0 0,-1-1 0 0 0,1-1 0 0 0,-15 2-1 0 0,-14 0 235 0 0,0-2-1 0 0,-75-5 1 0 0,114 3-273 0 0,0 0 1 0 0,1-1 0 0 0,-1 1 0 0 0,0 0 0 0 0,0 0 0 0 0,1-1 0 0 0,-1 1 0 0 0,0-1 0 0 0,1 0 0 0 0,-1 1 0 0 0,1-1 0 0 0,-3-1-1 0 0,4 1-113 0 0,-1 1 0 0 0,1 0 0 0 0,0 0 0 0 0,0-1-1 0 0,-1 1 1 0 0,1-1 0 0 0,0 1 0 0 0,0 0 0 0 0,0-1-1 0 0,0 1 1 0 0,-1 0 0 0 0,1-1 0 0 0,0 1 0 0 0,0-1-1 0 0,0 1 1 0 0,0 0 0 0 0,0-1 0 0 0,0 1 0 0 0,0-1-1 0 0,0 1 1 0 0,0 0 0 0 0,0-1 0 0 0,1 1 0 0 0,-1-1-1 0 0,0 1 1 0 0,0 0 0 0 0,0-1 0 0 0,0 1 0 0 0,0 0-1 0 0,1-1 1 0 0,-1 1 0 0 0,0-1 0 0 0,3-2-1044 0 0,0 1 1 0 0,-1-1 0 0 0,1 0-1 0 0,0 1 1 0 0,0 0-1 0 0,1-1 1 0 0,-1 1 0 0 0,0 0-1 0 0,6-2 1 0 0,7-3-2638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47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1 3632 0 0,'11'0'1907'0'0,"-2"2"-1516"0"0,-1 0 1 0 0,0 0-1 0 0,0 1 0 0 0,0 0 0 0 0,0 0 0 0 0,0 1 0 0 0,-1 0 1 0 0,1 0-1 0 0,-1 1 0 0 0,11 9 0 0 0,-4-2 217 0 0,-1 1-1 0 0,0 0 1 0 0,22 29-1 0 0,-24-25-138 0 0,0 1 0 0 0,-1 1 0 0 0,-1-1 0 0 0,-1 2 0 0 0,-1-1 0 0 0,0 1 0 0 0,-1 0 0 0 0,5 40 0 0 0,-7-25-112 0 0,-2 0 0 0 0,-1 1 1 0 0,-1-1-1 0 0,-8 52 0 0 0,3-58-196 0 0,0-1 0 0 0,-2 1 0 0 0,-1-1 0 0 0,-1-1 0 0 0,-2 0 0 0 0,0 0-1 0 0,-2-1 1 0 0,-1 0 0 0 0,-1-1 0 0 0,-34 43 0 0 0,27-42-27 0 0,-2-2-1 0 0,0-1 1 0 0,-1-1-1 0 0,-41 27 0 0 0,40-32-2690 0 0,-30 13-1 0 0,41-22-5234 0 0,9-6 3895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51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53 4056 0 0,'0'0'676'0'0,"-4"-5"0"0"0,1 2 1 0 0,-1-5-1 0 0,4 1 4 0 0,-3 0-4 0 0,-1 0 4 0 0,1 1-16 0 0,3 1-20 0 0,0 1 364 0 0,7 11-3284 0 0,0-1 68 0 0,0 3-1 0 0,0 5 1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50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31 3516 0 0,'-35'-20'3641'0'0,"30"17"-3335"0"0,-1 1 1 0 0,0 1-1 0 0,1-1 1 0 0,-1 1 0 0 0,0 0-1 0 0,0 1 1 0 0,1-1 0 0 0,-1 1-1 0 0,0 0 1 0 0,0 0-1 0 0,0 1 1 0 0,1 0 0 0 0,-1 0-1 0 0,0 0 1 0 0,0 1-1 0 0,1 0 1 0 0,-11 5 0 0 0,11-5-177 0 0,1 0 1 0 0,-1 1 0 0 0,1-1-1 0 0,-1 1 1 0 0,1 0-1 0 0,0 0 1 0 0,0 1 0 0 0,1-1-1 0 0,-1 1 1 0 0,1 0 0 0 0,0 0-1 0 0,-1 0 1 0 0,2 0-1 0 0,-1 0 1 0 0,0 1 0 0 0,1 0-1 0 0,0-1 1 0 0,0 1 0 0 0,1 0-1 0 0,-3 6 1 0 0,3-2-68 0 0,0 0 1 0 0,0-1 0 0 0,1 1-1 0 0,0 0 1 0 0,0 0 0 0 0,1-1 0 0 0,3 13-1 0 0,-3-17-44 0 0,0 0-1 0 0,1 0 0 0 0,-1-1 1 0 0,1 1-1 0 0,0 0 0 0 0,1-1 1 0 0,-1 1-1 0 0,0-1 0 0 0,1 0 1 0 0,0 1-1 0 0,0-1 0 0 0,0-1 0 0 0,0 1 1 0 0,0 0-1 0 0,0-1 0 0 0,1 1 1 0 0,6 2-1 0 0,0 0-1 0 0,1-1-1 0 0,-1 0 0 0 0,1 0 1 0 0,0-2-1 0 0,0 1 0 0 0,18 1 1 0 0,68-1-81 0 0,-66-4 13 0 0,-22 0 1 0 0,-11-2-11 0 0,-15-2-17 0 0,0 4 53 0 0,-1 1-1 0 0,1 0 1 0 0,0 1-1 0 0,-1 1 0 0 0,1 0 1 0 0,-33 11-1 0 0,41-11 38 0 0,1 1 0 0 0,0 0 0 0 0,-1 1 0 0 0,1 0 0 0 0,0 1 0 0 0,1-1-1 0 0,-1 1 1 0 0,1 1 0 0 0,0 0 0 0 0,0 0 0 0 0,1 0 0 0 0,0 0 0 0 0,0 1 0 0 0,0 0 0 0 0,-5 10 0 0 0,9-15 5 0 0,1 1 1 0 0,-1 0-1 0 0,1 0 1 0 0,0-1-1 0 0,0 1 1 0 0,0 0-1 0 0,0 0 1 0 0,1 0 0 0 0,-1 0-1 0 0,1 0 1 0 0,-1 1-1 0 0,1-1 1 0 0,0 0-1 0 0,0 0 1 0 0,1 0-1 0 0,-1 0 1 0 0,1 0-1 0 0,1 5 1 0 0,-1-5-1 0 0,1-1 1 0 0,-1 1-1 0 0,1-1 1 0 0,0 1-1 0 0,0-1 1 0 0,0 1-1 0 0,0-1 1 0 0,0 0-1 0 0,1 0 1 0 0,-1 0-1 0 0,1 0 1 0 0,-1-1-1 0 0,1 1 1 0 0,0-1-1 0 0,-1 1 1 0 0,1-1-1 0 0,0 0 1 0 0,6 2-1 0 0,23 4 67 0 0,1-2 0 0 0,0-1 0 0 0,0-1-1 0 0,54-2 1 0 0,-64-2-54 0 0,20 2-441 0 0,52-2 802 0 0,-82 0-2831 0 0,0 0-1 0 0,20-6 0 0 0,-23 3-843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50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3784 0 0,'0'0'1986'0'0,"-4"13"2577"0"0,4 211 4083 0 0,0-148-11040 0 0,0-1-7322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51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1 175 3400 0 0,'25'0'3131'0'0,"-21"1"-2930"0"0,0-1 0 0 0,0 0 0 0 0,0 1 0 0 0,-1-1-1 0 0,1 1 1 0 0,0 0 0 0 0,0 1 0 0 0,-1-1 0 0 0,1 0 0 0 0,-1 1-1 0 0,1 0 1 0 0,-1 0 0 0 0,1 0 0 0 0,-1 0 0 0 0,3 4 0 0 0,0-1 88 0 0,-2 0 0 0 0,1 1 0 0 0,-1 0 1 0 0,0-1-1 0 0,0 1 0 0 0,0 1 0 0 0,4 11 1 0 0,0 4 626 0 0,0 1 0 0 0,-2 0 0 0 0,6 45 0 0 0,2 28-336 0 0,-14-94-576 0 0,0-1 0 0 0,0 1 0 0 0,0-1 0 0 0,0 1 0 0 0,0-1 0 0 0,1 1 0 0 0,-1-1 0 0 0,0 1 0 0 0,1-1 0 0 0,-1 1 0 0 0,1-1-1 0 0,0 1 1 0 0,-1-1 0 0 0,1 0 0 0 0,0 1 0 0 0,0-1 0 0 0,0 0 0 0 0,0 0 0 0 0,0 0 0 0 0,0 1 0 0 0,0-1 0 0 0,0 0-1 0 0,0-1 1 0 0,1 1 0 0 0,-1 0 0 0 0,0 0 0 0 0,1 0 0 0 0,-1-1 0 0 0,1 1 0 0 0,-1-1 0 0 0,1 1 0 0 0,-1-1 0 0 0,3 1 0 0 0,-1-1 3 0 0,-1-1 1 0 0,1 1 0 0 0,0-1 0 0 0,0 1-1 0 0,0-1 1 0 0,0 0 0 0 0,-1 0 0 0 0,1 0 0 0 0,0-1-1 0 0,-1 1 1 0 0,1-1 0 0 0,-1 1 0 0 0,0-1 0 0 0,1 0-1 0 0,-1 0 1 0 0,0 0 0 0 0,2-3 0 0 0,13-13 76 0 0,-2-1 0 0 0,0-1 0 0 0,-2 0 0 0 0,0-1 0 0 0,15-32 1 0 0,-10 15 46 0 0,-8 19 20 0 0,14-42 0 0 0,-16 34-23 0 0,0 0-1 0 0,-2-1 1 0 0,-2 0-1 0 0,0 0 1 0 0,-1-30-1 0 0,-3 32-351 0 0,0 15-7271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52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88 3024 0 0,'-17'8'3355'0'0,"11"-3"-2975"0"0,1 0 0 0 0,0 1 0 0 0,0-1 0 0 0,0 1 0 0 0,1 0 0 0 0,0 1 0 0 0,0-1 0 0 0,0 1 0 0 0,1 0 0 0 0,-3 10 0 0 0,1-1 355 0 0,1 0-1 0 0,0 0 0 0 0,-1 29 1 0 0,4-37-647 0 0,1-1 1 0 0,1 1 0 0 0,-1 0 0 0 0,1-1 0 0 0,0 1 0 0 0,1-1-1 0 0,0 1 1 0 0,0-1 0 0 0,1 0 0 0 0,0 0 0 0 0,0 0 0 0 0,0 0-1 0 0,1 0 1 0 0,0-1 0 0 0,0 0 0 0 0,1 0 0 0 0,0 0 0 0 0,0 0-1 0 0,0-1 1 0 0,1 1 0 0 0,0-1 0 0 0,0-1 0 0 0,0 1 0 0 0,1-1-1 0 0,-1 0 1 0 0,1-1 0 0 0,0 1 0 0 0,0-1 0 0 0,0-1 0 0 0,0 1-1 0 0,1-1 1 0 0,-1-1 0 0 0,15 2 0 0 0,-12-1-80 0 0,0-2 1 0 0,0 1-1 0 0,0-2 0 0 0,1 1 1 0 0,-1-1-1 0 0,0-1 0 0 0,0 0 1 0 0,16-5-1 0 0,-22 5-12 0 0,1 0 0 0 0,0 0 0 0 0,-1-1 0 0 0,0 1 0 0 0,1-1 0 0 0,-1 0 0 0 0,0-1 0 0 0,-1 1 0 0 0,1 0 0 0 0,0-1 0 0 0,-1 0 0 0 0,0 0 0 0 0,0 0 0 0 0,0 0 0 0 0,-1-1 0 0 0,1 1 0 0 0,-1-1 0 0 0,0 1 1 0 0,1-6-1 0 0,4-14 0 0 0,-2 0 0 0 0,0 0 0 0 0,-2-1 0 0 0,-1 0 0 0 0,-1 1 0 0 0,-1-1 0 0 0,-5-40 0 0 0,4 56 17 0 0,-1 1-1 0 0,1 0 1 0 0,-2-1-1 0 0,1 1 1 0 0,-1 0-1 0 0,0 0 1 0 0,-7-10-1 0 0,8 14-4 0 0,0 1-1 0 0,0-1 1 0 0,-1 1-1 0 0,1 0 0 0 0,-1 0 1 0 0,0 1-1 0 0,0-1 1 0 0,0 0-1 0 0,0 1 1 0 0,0 0-1 0 0,-1-1 1 0 0,1 2-1 0 0,-1-1 0 0 0,0 0 1 0 0,1 1-1 0 0,-1-1 1 0 0,-7-1-1 0 0,3 2 9 0 0,1 0-1 0 0,0 0 1 0 0,0 0-1 0 0,0 1 1 0 0,0 0-1 0 0,-1 0 1 0 0,1 1-1 0 0,0 0 1 0 0,0 0-1 0 0,0 1 1 0 0,0 0-1 0 0,0 0 1 0 0,0 1-1 0 0,1 0 1 0 0,-1 0-1 0 0,1 0 1 0 0,0 1 0 0 0,0 0-1 0 0,0 0 1 0 0,0 0-1 0 0,-6 8 1 0 0,3-4 1 0 0,1 1 0 0 0,0 0 1 0 0,0 1-1 0 0,1-1 1 0 0,0 2-1 0 0,1-1 0 0 0,0 1 1 0 0,1-1-1 0 0,0 2 1 0 0,1-1-1 0 0,0 0 0 0 0,1 1 1 0 0,0 0-1 0 0,-1 16 1 0 0,3-22-12 0 0,-2 12 22 0 0,2 1-1 0 0,0 0 0 0 0,1-1 0 0 0,3 28 0 0 0,-2-42-27 0 0,-1 1-1 0 0,1-1 1 0 0,0 0-1 0 0,0 0 0 0 0,1 0 1 0 0,-1 0-1 0 0,1-1 1 0 0,0 1-1 0 0,0 0 1 0 0,0-1-1 0 0,0 1 1 0 0,1-1-1 0 0,0 0 1 0 0,-1 0-1 0 0,1 0 1 0 0,0 0-1 0 0,0 0 1 0 0,1 0-1 0 0,-1-1 1 0 0,1 0-1 0 0,-1 1 1 0 0,1-1-1 0 0,0-1 1 0 0,-1 1-1 0 0,1 0 0 0 0,6 0 1 0 0,2 1-58 0 0,-1-1 1 0 0,1-1-1 0 0,-1 0 0 0 0,1 0 0 0 0,-1-1 1 0 0,1-1-1 0 0,-1 0 0 0 0,21-5 0 0 0,-24 4-5 0 0,0 0 0 0 0,1-1-1 0 0,-2 0 1 0 0,1 0-1 0 0,0-1 1 0 0,-1 0-1 0 0,1-1 1 0 0,-1 1 0 0 0,-1-1-1 0 0,1-1 1 0 0,0 1-1 0 0,10-13 1 0 0,-5 2-49 0 0,0 0 0 0 0,-1-1 0 0 0,-1 0 0 0 0,-1-1 0 0 0,0 0 1 0 0,11-36-1 0 0,-17 46 90 0 0,4-12 27 0 0,-2 0 1 0 0,0-1-1 0 0,4-32 0 0 0,-8 44 58 0 0,0 6-9 0 0,-1 0 0 0 0,1 1 1 0 0,-1-1-1 0 0,0 1 1 0 0,0-1-1 0 0,0 0 0 0 0,0 0 1 0 0,0 1-1 0 0,0-1 1 0 0,-1 0-1 0 0,1 1 0 0 0,-2-5 1 0 0,1 7 116 0 0,0 1-121 0 0,0 0 0 0 0,0 0-1 0 0,0 1 1 0 0,1-1 0 0 0,-1 0 0 0 0,0 1 0 0 0,0-1 0 0 0,1 1 0 0 0,-1-1-1 0 0,1 1 1 0 0,-1 2 0 0 0,-1 1 68 0 0,-5 12 28 0 0,0-1-1 0 0,1 1 0 0 0,1 0 0 0 0,1 0 1 0 0,-4 28-1 0 0,5-12-22 0 0,2-1-1 0 0,2 38 1 0 0,-1-65-121 0 0,1 1 0 0 0,-1 0 0 0 0,1 0 0 0 0,0-1 0 0 0,1 1 0 0 0,0 0 0 0 0,0-1 0 0 0,0 0 0 0 0,0 1 0 0 0,1-1 0 0 0,0 0 0 0 0,0 0 0 0 0,0 0 0 0 0,0-1 0 0 0,1 1 1 0 0,0-1-1 0 0,0 0 0 0 0,0 0 0 0 0,1 0 0 0 0,-1 0 0 0 0,1-1 0 0 0,0 0 0 0 0,0 0 0 0 0,0 0 0 0 0,0-1 0 0 0,1 1 0 0 0,-1-1 0 0 0,1 0 0 0 0,-1-1 0 0 0,1 0 0 0 0,0 0 0 0 0,10 1 0 0 0,0 0-60 0 0,1-1 1 0 0,-1-1-1 0 0,1-1 0 0 0,-1 0 1 0 0,0-1-1 0 0,0-1 0 0 0,28-8 0 0 0,-35 8 21 0 0,-1 0-1 0 0,1-1 1 0 0,-1 0-1 0 0,0-1 0 0 0,0 0 1 0 0,0 0-1 0 0,0-1 1 0 0,-1 0-1 0 0,0 0 0 0 0,0-1 1 0 0,-1 0-1 0 0,0 0 0 0 0,0 0 1 0 0,9-16-1 0 0,-3 1-3 0 0,-2 0 0 0 0,0-1-1 0 0,-2-1 1 0 0,-1 1 0 0 0,7-32-1 0 0,-8 15 370 0 0,-1 0 0 0 0,0-60-1 0 0,-7 95 178 0 0,-2 11-151 0 0,-5 16 10 0 0,7-18-322 0 0,0 5 46 0 0,0 0 0 0 0,0 0 0 0 0,0 1 0 0 0,0 18-1 0 0,1-14-15 0 0,-4 39 95 0 0,1-20-9 0 0,1 58-1 0 0,3-81-160 0 0,1-1 1 0 0,0 0-1 0 0,0 0 0 0 0,1 0 0 0 0,1 0 1 0 0,-1 0-1 0 0,1 0 0 0 0,1 0 0 0 0,0-1 1 0 0,9 16-1 0 0,-7-15-373 0 0,1-1-1 0 0,0 0 1 0 0,0 0-1 0 0,1-1 1 0 0,15 12 0 0 0,-12-11-1724 0 0,0-2 0 0 0,0 1 0 0 0,1-1 0 0 0,16 5 0 0 0,-7-4-1778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53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94 2488 0 0,'-15'0'6340'0'0,"174"1"-517"0"0,174-2-4143 0 0,-330 0-1676 0 0,11 1 26 0 0,0-1-1 0 0,19-4 0 0 0,-30 5-33 0 0,0-1-1 0 0,0 1 1 0 0,0-1-1 0 0,-1 0 1 0 0,1 0-1 0 0,0 0 1 0 0,-1-1-1 0 0,1 1 1 0 0,-1 0-1 0 0,1-1 1 0 0,-1 0 0 0 0,0 0-1 0 0,1 0 1 0 0,-1 0-1 0 0,0 0 1 0 0,0 0-1 0 0,-1 0 1 0 0,3-3-1 0 0,-4 4 0 0 0,0 0 0 0 0,0 0-1 0 0,1 0 1 0 0,-1 0 0 0 0,0 0 0 0 0,0 0 0 0 0,-1 0-1 0 0,1 0 1 0 0,0 0 0 0 0,0 0 0 0 0,0 0-1 0 0,-1 0 1 0 0,1 0 0 0 0,0 0 0 0 0,-1 0-1 0 0,1 0 1 0 0,-1 0 0 0 0,1 0 0 0 0,-1 1 0 0 0,1-1-1 0 0,-1 0 1 0 0,0 0 0 0 0,1 1 0 0 0,-1-1-1 0 0,0 0 1 0 0,0 1 0 0 0,1-1 0 0 0,-1 0-1 0 0,0 1 1 0 0,0-1 0 0 0,0 1 0 0 0,0 0 0 0 0,-1-1-1 0 0,-35-16-173 0 0,27 14 137 0 0,0 1-1 0 0,0 0 0 0 0,0 0 0 0 0,-1 1 0 0 0,1 0 1 0 0,0 1-1 0 0,-1 0 0 0 0,-10 2 0 0 0,18-1 50 0 0,0-1-1 0 0,1 1 1 0 0,-1 0 0 0 0,1 1-1 0 0,-1-1 1 0 0,1 0 0 0 0,0 1 0 0 0,0-1-1 0 0,-1 1 1 0 0,1 0 0 0 0,0 0-1 0 0,0 0 1 0 0,1 0 0 0 0,-1 0-1 0 0,0 0 1 0 0,1 1 0 0 0,-1-1-1 0 0,1 0 1 0 0,0 1 0 0 0,0-1-1 0 0,-2 6 1 0 0,-2 5 140 0 0,1 1 0 0 0,-4 28 1 0 0,6-29-72 0 0,-9 92 537 0 0,-1 36-51 0 0,11-129-596 0 0,1 0 0 0 0,0 1 0 0 0,0-1 0 0 0,1 0 0 0 0,1 1 0 0 0,5 18 0 0 0,13 35-7515 0 0,-14-47 4333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38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58 207 2016 0 0,'-3'0'199'0'0,"1"0"-1"0"0,0 1 0 0 0,0-2 1 0 0,0 1-1 0 0,-1 0 1 0 0,1 0-1 0 0,0-1 0 0 0,0 1 1 0 0,0-1-1 0 0,0 0 1 0 0,0 1-1 0 0,0-1 0 0 0,0 0 1 0 0,0 0-1 0 0,0-1 1 0 0,0 1-1 0 0,0 0 1 0 0,0 0-1 0 0,1-1 0 0 0,-1 1 1 0 0,1-1-1 0 0,-1 0 1 0 0,1 1-1 0 0,0-1 0 0 0,-1 0 1 0 0,1 0-1 0 0,0 0 1 0 0,0 0-1 0 0,0 0 0 0 0,1 0 1 0 0,-1 0-1 0 0,0 0 1 0 0,1 0-1 0 0,-1-1 0 0 0,1 1 1 0 0,0 0-1 0 0,0 0 1 0 0,0 0-1 0 0,0-1 0 0 0,0 1 1 0 0,0 0-1 0 0,0 0 1 0 0,1 0-1 0 0,-1 0 1 0 0,1-1-1 0 0,0 1 0 0 0,1-2 1 0 0,0-3-6 0 0,1 1 0 0 0,1-1 0 0 0,0 1 0 0 0,-1 0 0 0 0,2 0 0 0 0,-1 0 0 0 0,1 0 0 0 0,0 1 0 0 0,0 0 0 0 0,0 0 1 0 0,1 0-1 0 0,0 1 0 0 0,0 0 0 0 0,0 0 0 0 0,0 0 0 0 0,12-4 0 0 0,1 0-83 0 0,-1 1 0 0 0,1 0-1 0 0,0 2 1 0 0,0 0 0 0 0,21-1 0 0 0,-33 5-65 0 0,0 0 1 0 0,-1 1 0 0 0,1-1-1 0 0,0 2 1 0 0,0-1 0 0 0,0 1-1 0 0,-1 0 1 0 0,1 1 0 0 0,0-1-1 0 0,-1 1 1 0 0,1 0 0 0 0,-1 1-1 0 0,0 0 1 0 0,0 0 0 0 0,7 5-1 0 0,-5-3-4 0 0,-1 1-1 0 0,0 1 1 0 0,0 0-1 0 0,-1 0 1 0 0,0 0-1 0 0,0 0 1 0 0,0 1-1 0 0,-1 0 1 0 0,7 15 0 0 0,0 7 29 0 0,-1 1 0 0 0,-1 0 0 0 0,-2 0 0 0 0,-2 0 0 0 0,5 42 0 0 0,-6-6 61 0 0,-5 98 0 0 0,-2-69-44 0 0,2-27-36 0 0,1-140-52 0 0,1 18 2 0 0,-3 0-1 0 0,-8-54 1 0 0,6 79 9 0 0,2 21-3 0 0,0-1 0 0 0,0 1-1 0 0,0-1 1 0 0,-1 1 0 0 0,0 0 0 0 0,0-1 0 0 0,-1 1 0 0 0,-4-8 0 0 0,6 13-2 0 0,0 0-1 0 0,0 0 0 0 0,-1 0 1 0 0,1 1-1 0 0,0-1 1 0 0,-1 0-1 0 0,0 0 0 0 0,1 1 1 0 0,-1-1-1 0 0,0 1 0 0 0,0 0 1 0 0,0-1-1 0 0,0 1 1 0 0,0 0-1 0 0,-2-1 0 0 0,1 1 5 0 0,0 1 0 0 0,0-1 0 0 0,0 1 0 0 0,0 0 0 0 0,0 0 0 0 0,0 0 0 0 0,0 1 0 0 0,0-1 0 0 0,0 1 0 0 0,1-1 0 0 0,-1 1 0 0 0,-4 2 0 0 0,0 0 8 0 0,0 0 0 0 0,1 1 0 0 0,0 0 0 0 0,0 0 0 0 0,0 0 0 0 0,0 1 0 0 0,1 0 0 0 0,-1 0 0 0 0,-7 10 0 0 0,0 1 20 0 0,2 1 0 0 0,-15 25 0 0 0,-2 8 42 0 0,-43 85 147 0 0,56-108-376 0 0,-4 10-39 0 0,14-12-7362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54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56 169 2952 0 0,'-14'19'2012'0'0,"5"-9"-1293"0"0,5-2-296 0 0,-1 1 1 0 0,1 0-1 0 0,0-1 1 0 0,1 2 0 0 0,0-1-1 0 0,0 0 1 0 0,1 0 0 0 0,0 1-1 0 0,1-1 1 0 0,0 1 0 0 0,1 16-1 0 0,0-22-297 0 0,0-1-1 0 0,0 1 0 0 0,1 0 0 0 0,-1 0 0 0 0,1 0 0 0 0,0-1 1 0 0,0 1-1 0 0,1 0 0 0 0,-1-1 0 0 0,1 1 0 0 0,0-1 0 0 0,0 1 1 0 0,0-1-1 0 0,0 0 0 0 0,0 0 0 0 0,1 0 0 0 0,-1 0 0 0 0,1 0 0 0 0,0-1 1 0 0,0 1-1 0 0,0-1 0 0 0,0 0 0 0 0,0 0 0 0 0,1 0 0 0 0,-1 0 1 0 0,1 0-1 0 0,-1-1 0 0 0,1 0 0 0 0,0 1 0 0 0,-1-2 0 0 0,1 1 1 0 0,4 1-1 0 0,7 0-64 0 0,-1-1-1 0 0,1 0 1 0 0,0-1 0 0 0,0 0 0 0 0,-1-2 0 0 0,1 1 0 0 0,26-8 0 0 0,-33 7-55 0 0,0-1 0 0 0,-1 0 0 0 0,1 0 0 0 0,0-1 0 0 0,-1 0 0 0 0,0-1 0 0 0,0 1 0 0 0,0-1 0 0 0,-1-1 0 0 0,1 1 0 0 0,-1-1 0 0 0,-1 0 1 0 0,1-1-1 0 0,-1 1 0 0 0,5-9 0 0 0,-3 3 37 0 0,-1 0 1 0 0,-1 0 0 0 0,0 0 0 0 0,0-1-1 0 0,-2 0 1 0 0,1 0 0 0 0,-2 0-1 0 0,0 0 1 0 0,0 0 0 0 0,-1-14-1 0 0,0 19 12 0 0,-1 0 0 0 0,-1 1 0 0 0,1-1 0 0 0,-1 1 0 0 0,-1-1 0 0 0,1 1 0 0 0,-1-1 0 0 0,-1 1 0 0 0,1 0 0 0 0,-1 0 0 0 0,-1 0 0 0 0,1 0 0 0 0,-1 1 0 0 0,0-1 0 0 0,-1 1 0 0 0,1 0 0 0 0,-1 0 0 0 0,-11-10 0 0 0,11 13-14 0 0,0 0 1 0 0,-1 0 0 0 0,1 0 0 0 0,-1 0 0 0 0,1 1 0 0 0,-1 0 0 0 0,0 0-1 0 0,0 1 1 0 0,0 0 0 0 0,0 0 0 0 0,0 0 0 0 0,-10 0 0 0 0,8 1-4 0 0,-1 1 1 0 0,1-1 0 0 0,-1 1-1 0 0,1 1 1 0 0,-1 0 0 0 0,1 0-1 0 0,0 0 1 0 0,-10 6 0 0 0,7-3-11 0 0,1 2 0 0 0,0 0 0 0 0,0 0 0 0 0,1 0 0 0 0,0 1 0 0 0,1 1-1 0 0,0-1 1 0 0,0 1 0 0 0,0 1 0 0 0,2 0 0 0 0,-1 0 0 0 0,1 0 0 0 0,0 0 0 0 0,1 1 0 0 0,0 0 0 0 0,1 0 0 0 0,0 1 0 0 0,1-1 0 0 0,1 1 0 0 0,-1 0 0 0 0,2 0 0 0 0,-1-1 0 0 0,2 1 0 0 0,0 0 0 0 0,2 23 0 0 0,-1-31-22 0 0,0 0-1 0 0,0 0 1 0 0,0 0-1 0 0,0 0 1 0 0,1 0 0 0 0,0-1-1 0 0,-1 1 1 0 0,1 0-1 0 0,1-1 1 0 0,-1 1-1 0 0,0-1 1 0 0,1 0 0 0 0,0 0-1 0 0,0 0 1 0 0,4 4-1 0 0,-2-4-12 0 0,0 0 0 0 0,1 0 0 0 0,-1 0 0 0 0,0 0 0 0 0,1-1 0 0 0,0 0 0 0 0,0 0 0 0 0,-1-1 0 0 0,10 2 0 0 0,6-2-64 0 0,-1 0 0 0 0,0-1 0 0 0,0-1 0 0 0,1-1 0 0 0,22-5 0 0 0,-34 5 34 0 0,-1 1 1 0 0,0-2 0 0 0,-1 1 0 0 0,1-1-1 0 0,0-1 1 0 0,-1 1 0 0 0,0-1 0 0 0,1-1-1 0 0,-2 1 1 0 0,1-1 0 0 0,0 0-1 0 0,-1-1 1 0 0,0 1 0 0 0,0-1 0 0 0,-1-1-1 0 0,0 1 1 0 0,0-1 0 0 0,0 0 0 0 0,-1 0-1 0 0,0 0 1 0 0,5-12 0 0 0,-2 0 124 0 0,-1-1-1 0 0,0-1 1 0 0,-1 1 0 0 0,-1-1-1 0 0,-2 1 1 0 0,0-1 0 0 0,0-28 0 0 0,-3 49-74 0 0,1 0 1 0 0,0 0-1 0 0,0-1 0 0 0,0 1 1 0 0,0 0-1 0 0,0 0 1 0 0,0-1-1 0 0,0 1 1 0 0,0 0-1 0 0,0 0 1 0 0,-1 0-1 0 0,1-1 1 0 0,0 1-1 0 0,0 0 0 0 0,0 0 1 0 0,0 0-1 0 0,-1-1 1 0 0,1 1-1 0 0,0 0 1 0 0,0 0-1 0 0,-1 0 1 0 0,1 0-1 0 0,0 0 0 0 0,0 0 1 0 0,0-1-1 0 0,-1 1 1 0 0,1 0-1 0 0,0 0 1 0 0,0 0-1 0 0,-1 0 1 0 0,1 0-1 0 0,0 0 1 0 0,-1 0-1 0 0,1 0 0 0 0,0 0 1 0 0,0 0-1 0 0,-1 0 1 0 0,1 0-1 0 0,0 0 1 0 0,0 0-1 0 0,-1 1 1 0 0,1-1-1 0 0,0 0 0 0 0,0 0 1 0 0,0 0-1 0 0,-1 0 1 0 0,1 0-1 0 0,0 0 1 0 0,0 1-1 0 0,0-1 1 0 0,-1 0-1 0 0,1 0 1 0 0,0 0-1 0 0,0 1 0 0 0,0-1 1 0 0,0 0-1 0 0,-1 0 1 0 0,1 1-1 0 0,-13 10 410 0 0,6-2-305 0 0,0 0 1 0 0,1 1-1 0 0,0 0 0 0 0,1 0 0 0 0,0 0 0 0 0,0 1 0 0 0,1 0 0 0 0,1 0 0 0 0,-5 19 0 0 0,5-10-49 0 0,0-1 0 0 0,2 1 0 0 0,0 0 0 0 0,3 37 0 0 0,-1-52-177 0 0,-1-1 1 0 0,1 0-1 0 0,0 0 1 0 0,1 0-1 0 0,-1 0 1 0 0,1 0-1 0 0,0 0 1 0 0,0 0-1 0 0,0 0 1 0 0,0-1-1 0 0,1 1 1 0 0,-1-1-1 0 0,1 0 1 0 0,4 4-1 0 0,-3-3-1198 0 0,1 0 0 0 0,0 0-1 0 0,1 0 1 0 0,-1-1-1 0 0,1 0 1 0 0,-1 0 0 0 0,1 0-1 0 0,11 3 1 0 0,0-1-2484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58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 3580 0 0,'0'-5'6320'0'0,"0"50"-3593"0"0,0 83 1433 0 0,-10 168-2709 0 0,7-269-2235 0 0,-1 33 1641 0 0,3-40-4579 0 0,1 0-4270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58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 2888 0 0,'0'0'1518'0'0,"0"21"2201"0"0,-4 0-2983 0 0,-2 1 1 0 0,0-1 0 0 0,-1 0-1 0 0,-1 0 1 0 0,-1-1 0 0 0,-1 0-1 0 0,-12 19 1 0 0,-7 5-117 0 0,-64 74 0 0 0,87-110-598 0 0,-1-1 0 0 0,-1 1-1 0 0,1-1 1 0 0,-1-1 0 0 0,-1 1 0 0 0,1-1-1 0 0,-1-1 1 0 0,0 0 0 0 0,0 0 0 0 0,-13 5-1 0 0,21-10-22 0 0,0 0 0 0 0,1 1-1 0 0,-1-1 1 0 0,0 0-1 0 0,0 0 1 0 0,1 0-1 0 0,-1 0 1 0 0,0 0-1 0 0,1 1 1 0 0,-1-1 0 0 0,0 0-1 0 0,0-1 1 0 0,1 1-1 0 0,-1 0 1 0 0,0 0-1 0 0,0 0 1 0 0,1 0-1 0 0,-1-1 1 0 0,0 1 0 0 0,1 0-1 0 0,-1 0 1 0 0,0-1-1 0 0,1 1 1 0 0,-1-1-1 0 0,1 1 1 0 0,-1-1-1 0 0,0 1 1 0 0,0-1 0 0 0,0-1-4 0 0,1 1 1 0 0,-1-1 0 0 0,0 1-1 0 0,1-1 1 0 0,0 1 0 0 0,-1-1 0 0 0,1 1-1 0 0,0-1 1 0 0,0 1 0 0 0,-1-1 0 0 0,1 1-1 0 0,1-4 1 0 0,-1 0-2 0 0,1-1 0 0 0,0 1 1 0 0,0 0-1 0 0,1 0 0 0 0,-1-1 0 0 0,1 1 0 0 0,3-5 0 0 0,-1 2 24 0 0,2 0-1 0 0,-1 0 1 0 0,10-10-1 0 0,-12 16-5 0 0,0-1 0 0 0,1 0 0 0 0,-1 1-1 0 0,1 0 1 0 0,-1 0 0 0 0,1 0-1 0 0,-1 0 1 0 0,1 1 0 0 0,0-1 0 0 0,0 1-1 0 0,4-1 1 0 0,6-1 77 0 0,0 0 1 0 0,0 2-1 0 0,1-1 1 0 0,-1 2-1 0 0,0 0 0 0 0,1 0 1 0 0,-1 1-1 0 0,0 1 0 0 0,0 1 1 0 0,16 4-1 0 0,-23-5-34 0 0,0 1 0 0 0,0 0 1 0 0,0 0-1 0 0,0 0 0 0 0,0 1 0 0 0,-1 0 0 0 0,0 1 0 0 0,0-1 1 0 0,0 1-1 0 0,-1 0 0 0 0,1 0 0 0 0,-1 1 0 0 0,0 0 0 0 0,-1 0 1 0 0,1 0-1 0 0,-1 0 0 0 0,0 1 0 0 0,-1 0 0 0 0,0-1 0 0 0,4 14 1 0 0,2 10-298 0 0,-1 2 0 0 0,-2-1 0 0 0,3 45 0 0 0,-9-73-461 0 0,0-1 0 0 0,0 1 0 0 0,1 0 0 0 0,-1-1 0 0 0,1 1 0 0 0,0 0 0 0 0,-1-1 0 0 0,1 1 0 0 0,0-1 0 0 0,1 1 0 0 0,-1-1 0 0 0,0 0 1 0 0,4 4-1 0 0,2 0-2738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58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30 114 3624 0 0,'-13'35'3295'0'0,"8"-20"-2547"0"0,2 0 1 0 0,0 0-1 0 0,0 1 1 0 0,2-1-1 0 0,0 1 1 0 0,0-1-1 0 0,4 23 1 0 0,-3-33-580 0 0,1 0 0 0 0,0 0 1 0 0,0 0-1 0 0,1 0 0 0 0,-1 0 1 0 0,1 0-1 0 0,0-1 0 0 0,0 1 0 0 0,1-1 1 0 0,0 1-1 0 0,-1-1 0 0 0,1 0 1 0 0,1 0-1 0 0,-1 0 0 0 0,1 0 0 0 0,-1-1 1 0 0,1 1-1 0 0,0-1 0 0 0,0 0 1 0 0,1 0-1 0 0,-1 0 0 0 0,1-1 0 0 0,-1 0 1 0 0,1 0-1 0 0,9 3 0 0 0,-2-2-138 0 0,-1 0 0 0 0,1-1 0 0 0,0-1 0 0 0,0 0 0 0 0,0-1 0 0 0,-1 0 0 0 0,1 0 0 0 0,0-2 0 0 0,0 1 0 0 0,0-2 0 0 0,-1 1 0 0 0,1-2 0 0 0,-1 1 0 0 0,17-9 0 0 0,-21 9-31 0 0,0-1-1 0 0,0 0 1 0 0,0 0-1 0 0,-1-1 0 0 0,0 0 1 0 0,1 0-1 0 0,-2 0 1 0 0,1-1-1 0 0,-1 0 0 0 0,0 0 1 0 0,0 0-1 0 0,0-1 1 0 0,-1 0-1 0 0,0 0 0 0 0,-1 0 1 0 0,1 0-1 0 0,-1 0 1 0 0,-1-1-1 0 0,1 1 0 0 0,-1-1 1 0 0,-1 0-1 0 0,2-12 1 0 0,-2 10 1 0 0,-1 0 1 0 0,0 0-1 0 0,-1 0 0 0 0,0 0 1 0 0,0 0-1 0 0,-1 0 1 0 0,-1 0-1 0 0,-3-10 1 0 0,3 13 9 0 0,0 1 0 0 0,0 0 0 0 0,0 0 0 0 0,-1 0 0 0 0,0 0 0 0 0,0 1 0 0 0,-1-1 1 0 0,0 1-1 0 0,0 0 0 0 0,0 0 0 0 0,0 1 0 0 0,-10-7 0 0 0,3 4 26 0 0,-1 0 1 0 0,0 1-1 0 0,-1 0 1 0 0,0 1-1 0 0,0 0 1 0 0,0 1-1 0 0,0 1 0 0 0,-22-3 1 0 0,29 6-22 0 0,1-1-1 0 0,-1 1 1 0 0,0 1 0 0 0,0-1 0 0 0,0 1 0 0 0,0 0 0 0 0,1 1-1 0 0,-1 0 1 0 0,-6 2 0 0 0,9-2-15 0 0,1 0 1 0 0,-1 0-1 0 0,0 0 0 0 0,1 0 0 0 0,0 1 1 0 0,0-1-1 0 0,0 1 0 0 0,0 0 1 0 0,0 0-1 0 0,0 0 0 0 0,1 0 0 0 0,-1 0 1 0 0,1 1-1 0 0,0-1 0 0 0,0 1 0 0 0,-2 4 1 0 0,2-1-116 0 0,-1 1 0 0 0,1-1 0 0 0,1 1 1 0 0,-1-1-1 0 0,1 1 0 0 0,1 8 0 0 0,-1 27-3664 0 0,1-25 228 0 0,0 3 114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59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4184 0 0,'0'0'3591'0'0,"0"10"-294"0"0,3 12-1880 0 0,-1 1 0 0 0,-1-1 0 0 0,-3 31-1 0 0,0-2 107 0 0,0 203-330 0 0,0-210-4464 0 0,-1 0-5368 0 0,3-30 4870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0:59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 3336 0 0,'26'-12'3099'0'0,"-21"11"-2817"0"0,0 0 216 0 0,1-1-1 0 0,0 1 1 0 0,0 0 0 0 0,0 1-1 0 0,0-1 1 0 0,9 2 0 0 0,-13-1-354 0 0,1 1 1 0 0,-1 0 0 0 0,0 0-1 0 0,1 0 1 0 0,-1 0-1 0 0,0 0 1 0 0,0 0-1 0 0,0 1 1 0 0,0-1 0 0 0,0 1-1 0 0,0-1 1 0 0,0 1-1 0 0,0 0 1 0 0,0 0 0 0 0,-1 0-1 0 0,1 0 1 0 0,-1 0-1 0 0,0 0 1 0 0,2 3 0 0 0,3 9 388 0 0,-1 0 1 0 0,0 0 0 0 0,-1 1 0 0 0,0 0 0 0 0,2 25 0 0 0,-5-33-511 0 0,7 54 297 0 0,8 42 13 0 0,-14-91-306 0 0,2 1 1 0 0,0 0 0 0 0,0-1 0 0 0,1 0 0 0 0,11 20 0 0 0,-15-31-25 0 0,0 1 1 0 0,1 0-1 0 0,-1 0 1 0 0,0 0-1 0 0,1-1 0 0 0,-1 1 1 0 0,1-1-1 0 0,0 1 1 0 0,-1-1-1 0 0,1 0 0 0 0,0 0 1 0 0,0 1-1 0 0,0-1 1 0 0,0-1-1 0 0,0 1 0 0 0,0 0 1 0 0,0 0-1 0 0,0-1 1 0 0,0 1-1 0 0,0-1 0 0 0,0 1 1 0 0,1-1-1 0 0,-1 0 1 0 0,0 0-1 0 0,3 0 0 0 0,-2-1 4 0 0,0 0 0 0 0,-1 1 0 0 0,1-1 0 0 0,0 0 0 0 0,-1 0 0 0 0,1-1 0 0 0,-1 1 0 0 0,1 0 0 0 0,-1-1 0 0 0,0 0 0 0 0,1 1 0 0 0,-1-1 0 0 0,0 0 0 0 0,0 0 0 0 0,0 0 0 0 0,-1 0 0 0 0,1-1 0 0 0,0 1 0 0 0,1-3 0 0 0,14-29 85 0 0,-1 0-1 0 0,21-69 1 0 0,8-77 268 0 0,-43 173-1198 0 0,7-38 2605 0 0,-7 29-4999 0 0,-2 1-5410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00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26 2712 0 0,'-4'3'366'0'0,"1"-1"-1"0"0,0 1 1 0 0,0 0-1 0 0,0-1 1 0 0,0 2-1 0 0,1-1 1 0 0,-1 0-1 0 0,1 0 1 0 0,-3 6-1 0 0,-20 37 1559 0 0,22-42-1666 0 0,-4 12 479 0 0,1 0 1 0 0,0 1-1 0 0,1 0 1 0 0,-3 18-1 0 0,-8 70 2257 0 0,16-102-2950 0 0,-1 0 15 0 0,1 0 1 0 0,-1 0-1 0 0,1 0 1 0 0,0 0-1 0 0,0 0 0 0 0,1 0 1 0 0,-1 0-1 0 0,0 0 1 0 0,1 0-1 0 0,0 0 0 0 0,-1 0 1 0 0,1 0-1 0 0,1-1 1 0 0,-1 1-1 0 0,0 0 0 0 0,1 0 1 0 0,-1-1-1 0 0,1 1 0 0 0,3 3 1 0 0,-3-4-37 0 0,1 0 1 0 0,0 0 0 0 0,0-1-1 0 0,-1 1 1 0 0,1-1 0 0 0,0 0-1 0 0,0 0 1 0 0,0 0 0 0 0,1 0-1 0 0,-1 0 1 0 0,0-1-1 0 0,0 1 1 0 0,0-1 0 0 0,0 0-1 0 0,1 0 1 0 0,-1 0 0 0 0,0 0-1 0 0,5-2 1 0 0,3 1-14 0 0,-1-2 0 0 0,0 1 0 0 0,0-1 0 0 0,-1-1 0 0 0,1 0 0 0 0,-1 0 1 0 0,1-1-1 0 0,-1 0 0 0 0,-1-1 0 0 0,1 0 0 0 0,-1 0 0 0 0,8-8 0 0 0,-3 1-11 0 0,-1 1 0 0 0,-1-2 0 0 0,0 1 0 0 0,-1-2-1 0 0,-1 1 1 0 0,11-23 0 0 0,-17 28 24 0 0,1 0-1 0 0,-2-1 1 0 0,1 1 0 0 0,-1-1-1 0 0,-1 0 1 0 0,0 0 0 0 0,0 0-1 0 0,-1 0 1 0 0,0 1-1 0 0,-1-1 1 0 0,0 0 0 0 0,0 0-1 0 0,-1 0 1 0 0,0 1 0 0 0,-7-18-1 0 0,7 25 0 0 0,1-1-1 0 0,-1 0 0 0 0,0 1 0 0 0,0-1 1 0 0,0 1-1 0 0,-1 0 0 0 0,1 0 1 0 0,0 0-1 0 0,-1 0 0 0 0,0 0 0 0 0,1 0 1 0 0,-1 1-1 0 0,0-1 0 0 0,-5-1 1 0 0,2 1 14 0 0,0 0 0 0 0,0 1 0 0 0,0 0 1 0 0,0 0-1 0 0,0 0 0 0 0,0 1 1 0 0,-9 0-1 0 0,5 1 2 0 0,0 0-1 0 0,-1 1 1 0 0,1 0 0 0 0,0 0 0 0 0,0 1 0 0 0,1 1 0 0 0,-1 0 0 0 0,-17 9-1 0 0,20-7-30 0 0,0-1 0 0 0,0 1 0 0 0,1 0 0 0 0,0 1 0 0 0,0-1 0 0 0,1 1 0 0 0,0 1 0 0 0,0-1 0 0 0,0 1 0 0 0,1-1 0 0 0,0 1-1 0 0,1 0 1 0 0,0 1 0 0 0,-4 15 0 0 0,3-7 4 0 0,1 1 1 0 0,0-1-1 0 0,1 1 0 0 0,1 0 1 0 0,1 0-1 0 0,3 24 0 0 0,-3-39-18 0 0,0 0-1 0 0,1 0 1 0 0,-1 0-1 0 0,1 0 1 0 0,0 0 0 0 0,0 0-1 0 0,0-1 1 0 0,0 1 0 0 0,0 0-1 0 0,1-1 1 0 0,-1 1-1 0 0,1-1 1 0 0,0 1 0 0 0,0-1-1 0 0,0 0 1 0 0,0 1 0 0 0,0-1-1 0 0,4 3 1 0 0,-3-4-24 0 0,0 1 1 0 0,1-1 0 0 0,-1 1-1 0 0,1-1 1 0 0,-1 0 0 0 0,1 0-1 0 0,-1-1 1 0 0,1 1 0 0 0,-1-1-1 0 0,1 0 1 0 0,0 0-1 0 0,-1 0 1 0 0,1 0 0 0 0,-1-1-1 0 0,6 0 1 0 0,1-1-100 0 0,-1 0 0 0 0,1 0 1 0 0,0-1-1 0 0,-1-1 0 0 0,0 1 0 0 0,1-2 1 0 0,-1 1-1 0 0,-1-1 0 0 0,1 0 0 0 0,-1-1 0 0 0,0 0 1 0 0,0 0-1 0 0,-1-1 0 0 0,0 0 0 0 0,0-1 1 0 0,11-14-1 0 0,-4 2-118 0 0,-10 15 164 0 0,0-1-1 0 0,-1 1 1 0 0,1-1 0 0 0,-1 0-1 0 0,0 0 1 0 0,3-10 0 0 0,-2 0 81 0 0,-1 1 1 0 0,0-1-1 0 0,-1 0 1 0 0,0-18-1 0 0,-2-1 1478 0 0,0 31 500 0 0,0 22-686 0 0,-1 58-146 0 0,3 85-338 0 0,-2-147-894 0 0,1-1 0 0 0,1 1 0 0 0,0 0 0 0 0,1-1 0 0 0,1 0-1 0 0,7 21 1 0 0,-9-30-904 0 0,4 14 2107 0 0,-1-12-4589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01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3928 0 0,'0'0'636'0'0,"-4"0"2517"0"0,4 2-2597 0 0,-4 1-104 0 0,4-1-316 0 0,0 3-1908 0 0,0 2-1 0 0,0 0 1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21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47 452 0 0,'3'-28'2868'0'0,"1"10"8175"0"0,-5 31-10483 0 0,2 19 220 0 0,0-12-566 0 0,-2 1 1 0 0,-3 30 0 0 0,2-29-710 0 0,1-6-2544 0 0,-3 0-3701 0 0,3-12 3707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24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3112 0 0,'0'0'4104'0'0,"0"23"-18"0"0,0 143 1504 0 0,0-114-8341 0 0,0-5-5693 0 0,0-51 5603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36.87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 0 3272 0 0,'-6'8'6933'0'0,"4"10"-4086"0"0,2 27-2235 0 0,1-30 521 0 0,-1-9-1025 0 0,6 169 1640 0 0,-4-150-1654 0 0,2-1 1 0 0,1 0 0 0 0,1 1 0 0 0,1-2 0 0 0,10 25 0 0 0,-13-39-343 0 0,0 0 0 0 0,0-1 0 0 0,1 0 0 0 0,11 15 0 0 0,-14-19-435 0 0,1-1 0 0 0,1 0 0 0 0,-1-1 0 0 0,0 1 0 0 0,1 0 0 0 0,-1-1 0 0 0,1 0 0 0 0,0 0 1 0 0,0 0-1 0 0,-1 0 0 0 0,1-1 0 0 0,1 1 0 0 0,5 0 0 0 0,12 2-2522 0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39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1 103 2552 0 0,'3'-24'3537'0'0,"0"20"-3236"0"0,1-1-1 0 0,0 0 1 0 0,0 1-1 0 0,0 0 1 0 0,1 0-1 0 0,0 0 1 0 0,-1 1-1 0 0,1 0 1 0 0,0 0-1 0 0,1 0 1 0 0,-1 0-1 0 0,1 1 0 0 0,-1 0 1 0 0,8-2-1 0 0,11-3 1134 0 0,49-6-1 0 0,-72 12-1389 0 0,15-1 218 0 0,0 1 1 0 0,-1 0-1 0 0,1 1 0 0 0,22 2 0 0 0,-32-1-208 0 0,-1 0 1 0 0,1 0-1 0 0,-1 0 0 0 0,1 1 1 0 0,-1-1-1 0 0,0 1 0 0 0,1 1 0 0 0,-1-1 1 0 0,0 1-1 0 0,-1 0 0 0 0,1 0 1 0 0,0 0-1 0 0,-1 1 0 0 0,0 0 0 0 0,6 6 1 0 0,1 5 46 0 0,0 1-1 0 0,-1 0 1 0 0,-1 0 0 0 0,-1 1 0 0 0,11 31 0 0 0,-7-10 58 0 0,11 66 1 0 0,-16-51-55 0 0,-2 103 0 0 0,-5-137-88 0 0,-4 117 26 0 0,4-136-48 0 0,-1-3-13 0 0,0 0 1 0 0,1 0-1 0 0,0 0 1 0 0,0-1 0 0 0,0 1-1 0 0,1-6 1 0 0,0 2-3 0 0,-4-98-124 0 0,2 96 142 0 0,1-1 1 0 0,-1 1 0 0 0,-1 0 0 0 0,0 0-1 0 0,0 0 1 0 0,-1 0 0 0 0,-5-12 0 0 0,-3 0 0 0 0,-21-35 0 0 0,29 54 2 0 0,1 0 1 0 0,0-1 0 0 0,0 1 0 0 0,-1 0 0 0 0,1 0 0 0 0,-1 1 0 0 0,0-1-1 0 0,1 1 1 0 0,-1-1 0 0 0,0 1 0 0 0,0 0 0 0 0,0 0 0 0 0,0 0 0 0 0,0 0 0 0 0,0 0-1 0 0,0 1 1 0 0,0 0 0 0 0,0-1 0 0 0,-1 1 0 0 0,1 0 0 0 0,0 1 0 0 0,-5 0 0 0 0,-6 1 13 0 0,0 0 0 0 0,0 1 0 0 0,-23 8 1 0 0,23-5 20 0 0,0 0 0 0 0,1 0 0 0 0,0 1 0 0 0,0 1 0 0 0,1 1 0 0 0,0-1 0 0 0,-13 13 0 0 0,6-3 66 0 0,1 2 0 0 0,1 0 1 0 0,-17 24-1 0 0,31-40-120 0 0,1 1-1 0 0,-1-1 1 0 0,1 1 0 0 0,0 0-1 0 0,0 0 1 0 0,0 0 0 0 0,-1 7-1 0 0,3 8-3836 0 0,2-16 511 0 0,7-1 0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24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 2336 0 0,'0'0'297'0'0,"0"-1"0"0"0,0 0 0 0 0,0 0 0 0 0,0 0 0 0 0,0 1 0 0 0,1-1 0 0 0,-1 0 0 0 0,0 0 0 0 0,0 1 0 0 0,1-1 0 0 0,-1 0 0 0 0,0 0 0 0 0,1 1 0 0 0,-1-1 0 0 0,1 0 0 0 0,0 0 0 0 0,44-9 2459 0 0,52-6 0 0 0,-50 10-1922 0 0,224-45 184 0 0,-270 51-1000 0 0,0 0-1 0 0,0-1 1 0 0,0 1-1 0 0,0-1 1 0 0,0 1-1 0 0,0-1 1 0 0,0 1-1 0 0,0-1 1 0 0,0 0-1 0 0,0 1 1 0 0,0-1-1 0 0,-1 0 1 0 0,1 0-1 0 0,0 0 1 0 0,0 1-1 0 0,-1-1 1 0 0,1 0-1 0 0,0 0 1 0 0,-1 0-1 0 0,1 0 1 0 0,-1 0-1 0 0,1 0 1 0 0,-1-1-1 0 0,0 1 1 0 0,1 0-1 0 0,-1 0 1 0 0,0 0-1 0 0,0-2 1 0 0,0 3 191 0 0,-1 2-138 0 0,-1-1 0 0 0,1 1 1 0 0,-1 0-1 0 0,1 0 0 0 0,0 0 0 0 0,0 1 0 0 0,0-1 0 0 0,0 0 0 0 0,0 0 1 0 0,1 0-1 0 0,-1 1 0 0 0,0 3 0 0 0,-3 7 52 0 0,-3 9-25 0 0,1 0 0 0 0,1 0 1 0 0,0 1-1 0 0,0 24 1 0 0,3-34-75 0 0,-16 196 395 0 0,15-180-378 0 0,-1 126-244 0 0,4-154 138 0 0,0 0 0 0 0,0 0-1 0 0,0-1 1 0 0,0 1 0 0 0,0 0 0 0 0,0 0 0 0 0,0-1-1 0 0,1 1 1 0 0,-1 0 0 0 0,0 0 0 0 0,1-1 0 0 0,-1 1-1 0 0,0 0 1 0 0,1-1 0 0 0,-1 1 0 0 0,2 1 0 0 0,-1-2-746 0 0,0 1 1 0 0,1 0 0 0 0,-1 0 0 0 0,0 0 0 0 0,1 0 0 0 0,-1-1-1 0 0,1 1 1 0 0,-1-1 0 0 0,1 1 0 0 0,-1-1 0 0 0,4 1 0 0 0,5-1-2415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25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17 158 2880 0 0,'0'0'529'0'0,"-11"28"4511"0"0,8-8-3108 0 0,0 30 0 0 0,3-43-1562 0 0,1-1 0 0 0,-1 1 0 0 0,1 0 1 0 0,0 0-1 0 0,0-1 0 0 0,1 1 1 0 0,0-1-1 0 0,4 10 0 0 0,-4-13-312 0 0,1 1-1 0 0,0-1 0 0 0,-1 0 1 0 0,1 0-1 0 0,1 0 0 0 0,-1-1 1 0 0,0 1-1 0 0,1-1 0 0 0,-1 0 0 0 0,1 1 1 0 0,0-2-1 0 0,-1 1 0 0 0,1 0 1 0 0,0-1-1 0 0,0 0 0 0 0,6 1 1 0 0,8 2 52 0 0,-1-1 0 0 0,26 1 0 0 0,-36-4-96 0 0,1 1-1 0 0,0-2 1 0 0,0 1 0 0 0,0-1-1 0 0,-1 0 1 0 0,1-1-1 0 0,0 0 1 0 0,-1 0 0 0 0,0 0-1 0 0,1-1 1 0 0,-1 0-1 0 0,9-6 1 0 0,-11 6-11 0 0,-1 0 0 0 0,1-1 0 0 0,-1 0 0 0 0,0 0 0 0 0,0 0 0 0 0,0 0 1 0 0,0-1-1 0 0,-1 1 0 0 0,0-1 0 0 0,0 0 0 0 0,0 0 0 0 0,0 0 0 0 0,-1-1 0 0 0,0 1 0 0 0,0 0 0 0 0,-1-1 0 0 0,2-7 0 0 0,1-5 28 0 0,-1-1 0 0 0,-1 1 1 0 0,-1-1-1 0 0,0 1 0 0 0,-4-37 0 0 0,2 48-4 0 0,-1 0 0 0 0,1 0 0 0 0,-1 0 0 0 0,0 1 1 0 0,0-1-1 0 0,-1 1 0 0 0,0-1 0 0 0,-7-11 0 0 0,7 15-14 0 0,0 0 1 0 0,1 0-1 0 0,-1 0 0 0 0,-1 0 0 0 0,1 0 0 0 0,0 1 0 0 0,-1-1 0 0 0,1 1 1 0 0,-1 0-1 0 0,0 0 0 0 0,1 0 0 0 0,-1 1 0 0 0,0-1 0 0 0,0 1 1 0 0,0 0-1 0 0,-6-1 0 0 0,0 1 80 0 0,0-1 1 0 0,0 2-1 0 0,0 0 1 0 0,-1 0 0 0 0,1 0-1 0 0,0 2 1 0 0,0-1-1 0 0,0 1 1 0 0,0 1-1 0 0,-10 3 1 0 0,13-3-355 0 0,1-1 1 0 0,-1 2 0 0 0,1-1-1 0 0,0 1 1 0 0,0 0 0 0 0,-7 7 0 0 0,8-7-867 0 0,1 0 0 0 0,0 0 0 0 0,1 1 0 0 0,-1-1 0 0 0,1 1 0 0 0,0 0 0 0 0,0 0 0 0 0,-3 8 0 0 0,2-3-2318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25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1 112 2808 0 0,'13'-13'2214'0'0,"1"1"-1294"0"0,0 1-1 0 0,1 0 1 0 0,0 1 0 0 0,1 1 0 0 0,0 0 0 0 0,1 1 0 0 0,28-10 0 0 0,-37 15-693 0 0,0 1 1 0 0,1 0 0 0 0,-1 1-1 0 0,1 0 1 0 0,-1 0 0 0 0,1 1 0 0 0,-1 0-1 0 0,1 0 1 0 0,-1 1 0 0 0,1 0 0 0 0,-1 1-1 0 0,0 0 1 0 0,1 0 0 0 0,-1 1 0 0 0,0-1-1 0 0,0 2 1 0 0,-1-1 0 0 0,13 9 0 0 0,-12-6-175 0 0,0 0 0 0 0,-1 1 1 0 0,0 0-1 0 0,0 0 0 0 0,0 0 1 0 0,-1 1-1 0 0,0 0 0 0 0,-1 1 1 0 0,0-1-1 0 0,0 1 1 0 0,-1 0-1 0 0,4 9 0 0 0,2 14 49 0 0,0 1-1 0 0,5 36 1 0 0,-8-23-12 0 0,-3 0 1 0 0,-3 90-1 0 0,-2-68-32 0 0,-2 92 40 0 0,3-158-98 0 0,0-1-1 0 0,0 0 1 0 0,0 0 0 0 0,-1 0 0 0 0,1 1-1 0 0,0-1 1 0 0,-1 0 0 0 0,1 0-1 0 0,0 0 1 0 0,-1 0 0 0 0,0 0 0 0 0,0 2-1 0 0,-3-3 2 0 0,2-9 3 0 0,-2-81 4 0 0,4 68-10 0 0,-1 1-1 0 0,-1 0 1 0 0,0 1-1 0 0,-10-35 1 0 0,11 52 5 0 0,0 0 0 0 0,-1 0-1 0 0,0 1 1 0 0,1-1 0 0 0,-1 0 0 0 0,0 0 0 0 0,0 1 0 0 0,-1-1 0 0 0,1 1 0 0 0,0 0 0 0 0,-1 0 0 0 0,1 0 0 0 0,-1 0 0 0 0,0 0 0 0 0,0 0 0 0 0,0 1-1 0 0,0-1 1 0 0,0 1 0 0 0,0 0 0 0 0,0 0 0 0 0,0 0 0 0 0,0 0 0 0 0,-1 0 0 0 0,-3 1 0 0 0,0-1 4 0 0,1 0 0 0 0,-1 1-1 0 0,1 0 1 0 0,0 0 0 0 0,-1 1 0 0 0,1 0 0 0 0,-1 0 0 0 0,1 0-1 0 0,0 1 1 0 0,0 0 0 0 0,-9 4 0 0 0,3 1 12 0 0,0 0 1 0 0,1 1-1 0 0,0 1 1 0 0,0 0-1 0 0,1 0 1 0 0,0 1-1 0 0,-14 19 1 0 0,11-12-133 0 0,2 0 0 0 0,0 1 0 0 0,1 0 0 0 0,-11 30 0 0 0,15-30-1830 0 0,1 10-7021 0 0,5-22 5487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26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0 145 2496 0 0,'0'-24'3303'0'0,"0"20"-3034"0"0,0 0-1 0 0,1 0 0 0 0,-1 0 1 0 0,1 0-1 0 0,0 0 1 0 0,0 1-1 0 0,0-1 0 0 0,0 0 1 0 0,1 0-1 0 0,-1 1 1 0 0,1-1-1 0 0,0 1 0 0 0,0 0 1 0 0,0-1-1 0 0,6-4 1 0 0,-4 3 63 0 0,1 1 0 0 0,0 0 0 0 0,1 0 0 0 0,-1 1 1 0 0,1-1-1 0 0,-1 1 0 0 0,1 0 0 0 0,12-4 0 0 0,1 2 166 0 0,1 0 1 0 0,-1 2-1 0 0,1 0 0 0 0,0 1 1 0 0,26 1-1 0 0,-37 1-439 0 0,0 1 0 0 0,0 0 0 0 0,0 0 0 0 0,0 1 1 0 0,-1 0-1 0 0,1 1 0 0 0,-1-1 0 0 0,1 2 0 0 0,-1-1 1 0 0,0 1-1 0 0,-1 1 0 0 0,1-1 0 0 0,-1 2 0 0 0,1-1 0 0 0,-1 0 1 0 0,-1 1-1 0 0,1 1 0 0 0,-1-1 0 0 0,0 1 0 0 0,5 9 0 0 0,-1-2-22 0 0,-1 1-1 0 0,-1 0 0 0 0,0 1 1 0 0,-1 0-1 0 0,-1 0 1 0 0,0 0-1 0 0,-1 1 0 0 0,-1 0 1 0 0,3 26-1 0 0,5 367 94 0 0,-13-282-129 0 0,1-127-1 0 0,0-25-81 0 0,0 18 66 0 0,0 2 7 0 0,0-46-114 0 0,-8-64 0 0 0,8 109 118 0 0,-2-8-13 0 0,0 0 1 0 0,-1 1-1 0 0,-6-19 1 0 0,8 27 14 0 0,-1 0 0 0 0,0 0 0 0 0,0 0 0 0 0,0 1 0 0 0,-1-1 0 0 0,1 0 0 0 0,-1 1-1 0 0,0 0 1 0 0,0 0 0 0 0,0 0 0 0 0,-1 0 0 0 0,1 0 0 0 0,-1 1 0 0 0,-5-4 0 0 0,5 4 6 0 0,0 1 0 0 0,0-1 0 0 0,0 1 1 0 0,-1 0-1 0 0,1 0 0 0 0,0 1 0 0 0,-1-1 0 0 0,1 1 0 0 0,0 0 0 0 0,-1 0 1 0 0,-4 1-1 0 0,-48 11 91 0 0,47-9-87 0 0,-1 1 1 0 0,1 1-1 0 0,1 0 1 0 0,-1 0-1 0 0,1 1 1 0 0,0 0-1 0 0,0 0 1 0 0,1 1-1 0 0,-12 12 1 0 0,6-4 0 0 0,0 1 1 0 0,0 1-1 0 0,-19 33 0 0 0,27-41-230 0 0,1 1 0 0 0,1 0 0 0 0,-1 0 0 0 0,-3 15 0 0 0,4 3-6521 0 0,4-18 3482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27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49 104 2488 0 0,'-5'6'550'0'0,"1"0"0"0"0,1 0 0 0 0,-1 1 0 0 0,1-1 0 0 0,0 1 0 0 0,0-1 0 0 0,-2 14 0 0 0,1-7 160 0 0,2 0 0 0 0,0-1 0 0 0,0 1 1 0 0,1 24-1 0 0,1-32-479 0 0,0 0 0 0 0,1 0 1 0 0,-1 0-1 0 0,1 1 1 0 0,0-1-1 0 0,1 0 0 0 0,-1 0 1 0 0,1 0-1 0 0,0 0 0 0 0,1-1 1 0 0,-1 1-1 0 0,1-1 1 0 0,-1 1-1 0 0,6 5 0 0 0,-5-7-176 0 0,1-1-1 0 0,-1 0 0 0 0,1 1 0 0 0,-1-1 0 0 0,1 0 1 0 0,0-1-1 0 0,-1 1 0 0 0,1-1 0 0 0,0 0 1 0 0,0 1-1 0 0,6-1 0 0 0,47 5 253 0 0,-49-6-294 0 0,0 0 0 0 0,0 0 1 0 0,0-1-1 0 0,0 0 0 0 0,0-1 0 0 0,-1 1 0 0 0,1-2 0 0 0,0 1 0 0 0,-1-1 0 0 0,1 0 0 0 0,-1-1 0 0 0,0 1 0 0 0,0-2 0 0 0,-1 1 0 0 0,1-1 0 0 0,-1 0 0 0 0,0 0 0 0 0,0 0 0 0 0,0-1 0 0 0,-1 0 0 0 0,0 0 0 0 0,0-1 0 0 0,0 1 1 0 0,-1-1-1 0 0,0 0 0 0 0,-1 0 0 0 0,1-1 0 0 0,-1 1 0 0 0,-1-1 0 0 0,1 1 0 0 0,-1-1 0 0 0,-1 0 0 0 0,0 0 0 0 0,1-10 0 0 0,-2 9-2 0 0,1 2 5 0 0,-1 0 0 0 0,0 0 0 0 0,-1 0-1 0 0,0 0 1 0 0,0 0 0 0 0,0 0 0 0 0,-1 0-1 0 0,0 0 1 0 0,-4-10 0 0 0,2 11 13 0 0,0-1 0 0 0,0 1 0 0 0,0 0 0 0 0,0 0 0 0 0,-1 1 0 0 0,0-1 0 0 0,0 1 0 0 0,-1 0 0 0 0,1 0 0 0 0,-1 1 0 0 0,0 0 0 0 0,0 0 0 0 0,-1 0 0 0 0,-9-4 0 0 0,8 5 12 0 0,0 0-1 0 0,-1 0 1 0 0,1 1 0 0 0,0 0-1 0 0,-1 1 1 0 0,1 0 0 0 0,-1 0-1 0 0,0 0 1 0 0,1 1 0 0 0,-1 1-1 0 0,0 0 1 0 0,-9 1 0 0 0,12 0-23 0 0,0 0 0 0 0,1 0-1 0 0,0 1 1 0 0,-1 0 0 0 0,1 0 0 0 0,0 0 0 0 0,1 0 0 0 0,-1 1 0 0 0,0 0-1 0 0,1-1 1 0 0,0 2 0 0 0,0-1 0 0 0,0 0 0 0 0,1 1 0 0 0,-1 0 0 0 0,1 0 0 0 0,0 0-1 0 0,0 0 1 0 0,1 1 0 0 0,0-1 0 0 0,-3 9 0 0 0,-1 4 14 0 0,2 0 0 0 0,0 0 0 0 0,1 0 0 0 0,0 0 0 0 0,1 31 0 0 0,2-45-29 0 0,0 0 1 0 0,0 0-1 0 0,0 0 1 0 0,1-1 0 0 0,0 1-1 0 0,0 0 1 0 0,0 0-1 0 0,0 0 1 0 0,0-1-1 0 0,1 1 1 0 0,-1-1 0 0 0,1 1-1 0 0,0-1 1 0 0,0 1-1 0 0,1-1 1 0 0,-1 0 0 0 0,1 0-1 0 0,-1 0 1 0 0,1 0-1 0 0,0-1 1 0 0,0 1 0 0 0,0-1-1 0 0,1 0 1 0 0,-1 0-1 0 0,0 0 1 0 0,1 0 0 0 0,-1 0-1 0 0,1-1 1 0 0,0 0-1 0 0,7 2 1 0 0,0-1-24 0 0,0-1 1 0 0,0-1-1 0 0,0 0 1 0 0,0-1-1 0 0,1 0 1 0 0,-1 0-1 0 0,0-1 1 0 0,0-1-1 0 0,-1 1 1 0 0,1-2-1 0 0,0 0 1 0 0,-1 0 0 0 0,0-1-1 0 0,0 0 1 0 0,0-1-1 0 0,12-9 1 0 0,-11 6-13 0 0,1 0 0 0 0,-1-2 1 0 0,-1 1-1 0 0,0-1 1 0 0,11-15-1 0 0,-17 19 31 0 0,0 0-1 0 0,0 0 0 0 0,-1 0 0 0 0,0 0 0 0 0,0 0 1 0 0,0-1-1 0 0,-1 1 0 0 0,0-1 0 0 0,-1 0 0 0 0,0 1 1 0 0,0-16-1 0 0,-3-19 497 0 0,2 42-478 0 0,0 1 0 0 0,0-1 0 0 0,0 0 0 0 0,0 1 0 0 0,-1-1 0 0 0,1 0 0 0 0,0 1 0 0 0,0-1 0 0 0,0 0 0 0 0,0 1 0 0 0,0-1 0 0 0,0 0 0 0 0,-1 1 0 0 0,1-1 0 0 0,0 0 0 0 0,0 0 0 0 0,0 1 0 0 0,-1-1 0 0 0,1 0 0 0 0,0 0 0 0 0,0 1 0 0 0,-1-1 0 0 0,1 0 1 0 0,0 0-1 0 0,0 0 0 0 0,-1 0 0 0 0,1 1 0 0 0,0-1 0 0 0,-1 0 0 0 0,1 0 0 0 0,0 0 0 0 0,-1 0 0 0 0,1 0 0 0 0,0 0 0 0 0,-1 0 0 0 0,1 0 0 0 0,0 0 0 0 0,-1 0 0 0 0,1 0 0 0 0,0 0 0 0 0,-1 0 0 0 0,1 0 0 0 0,0 0 0 0 0,-1 0 0 0 0,1 0 0 0 0,0 0 0 0 0,-1 0 0 0 0,1-1 0 0 0,0 1 0 0 0,0 0 0 0 0,-1 0 0 0 0,1 0 0 0 0,0-1 0 0 0,0 1 0 0 0,-1 0 0 0 0,1 0 0 0 0,0-1 0 0 0,0 1 0 0 0,-1 0 0 0 0,1 0 0 0 0,0-1 0 0 0,0 1 0 0 0,0-1 0 0 0,-10 77 575 0 0,10-54-465 0 0,0 1-1 0 0,2-1 0 0 0,9 44 1 0 0,-9-57-406 0 0,1-1 0 0 0,0 1 0 0 0,1-1 0 0 0,0 0 0 0 0,6 9 1 0 0,-6-10-647 0 0,0-1 1 0 0,1-1 0 0 0,0 1-1 0 0,0-1 1 0 0,1 1 0 0 0,-1-2-1 0 0,8 6 1 0 0,5 2-2484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28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 3584 0 0,'0'0'1231'0'0,"-25"5"2991"0"0,23-2-3944 0 0,-1 0 0 0 0,1-1 1 0 0,0 1-1 0 0,-1 0 0 0 0,1 1 0 0 0,1-1 0 0 0,-1 0 1 0 0,0 0-1 0 0,-1 8 0 0 0,-9 33 1560 0 0,-7 127 1879 0 0,16-98-11490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2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41 3520 0 0,'0'0'93'0'0,"0"0"-1"0"0,0 0 0 0 0,-1 0 0 0 0,1-1 1 0 0,0 1-1 0 0,0 0 0 0 0,0 0 0 0 0,0 0 1 0 0,0 0-1 0 0,-1-1 0 0 0,1 1 0 0 0,0 0 1 0 0,0 0-1 0 0,0 0 0 0 0,0-1 0 0 0,0 1 1 0 0,0 0-1 0 0,0 0 0 0 0,0-1 0 0 0,0 1 1 0 0,0 0-1 0 0,0 0 0 0 0,0 0 1 0 0,0-1-1 0 0,0 1 0 0 0,0 0 0 0 0,0 0 1 0 0,0-1-1 0 0,0 1 0 0 0,0 0 0 0 0,0 0 1 0 0,0 0-1 0 0,0-1 0 0 0,0 1 0 0 0,1 0 1 0 0,-1 0-1 0 0,0 0 0 0 0,0-1 0 0 0,0 1 1 0 0,0 0-1 0 0,0 0 0 0 0,1 0 0 0 0,-1 0 1 0 0,0 0-1 0 0,0-1 0 0 0,0 1 0 0 0,0 0 1 0 0,1 0-1 0 0,-1 0 0 0 0,0 0 1 0 0,0 0-1 0 0,1 0 0 0 0,-1 0 0 0 0,0 0 1 0 0,0 0-1 0 0,0 0 0 0 0,1 0 0 0 0,-1 0 1 0 0,0 0-1 0 0,0 0 0 0 0,1 0 0 0 0,-1 0 1 0 0,0 0-1 0 0,66-10 3175 0 0,-9 1-1161 0 0,90-4 0 0 0,-146 17-1964 0 0,0 0-1 0 0,-1 0 0 0 0,1 1 1 0 0,-1-1-1 0 0,1 0 1 0 0,-1 0-1 0 0,-1 0 1 0 0,0 4-1 0 0,-8 166 996 0 0,3-73-907 0 0,2-19-477 0 0,4-37-2121 0 0,7-1-7172 0 0,-1-33 5851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29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5 117 2648 0 0,'0'-1'109'0'0,"-1"1"-1"0"0,1-1 0 0 0,0 1 1 0 0,-1-1-1 0 0,1 1 1 0 0,0-1-1 0 0,-1 1 0 0 0,1-1 1 0 0,0 1-1 0 0,0-1 0 0 0,-1 0 1 0 0,1 1-1 0 0,0-1 1 0 0,0 1-1 0 0,0-1 0 0 0,0 0 1 0 0,0 1-1 0 0,0-1 0 0 0,0 1 1 0 0,0-1-1 0 0,0 0 1 0 0,0 1-1 0 0,0-1 0 0 0,0 1 1 0 0,1-1-1 0 0,-1 0 1 0 0,0 1-1 0 0,1-2 0 0 0,6-20 1493 0 0,-3 17-1323 0 0,0 0 1 0 0,0 0-1 0 0,1 1 1 0 0,0-1-1 0 0,0 1 1 0 0,0 0-1 0 0,0 0 0 0 0,1 1 1 0 0,0 0-1 0 0,-1 0 1 0 0,1 0-1 0 0,0 0 1 0 0,1 1-1 0 0,-1 0 0 0 0,7-1 1 0 0,14-3 515 0 0,0 2-1 0 0,30-2 1 0 0,-43 4-610 0 0,0 2 0 0 0,0 0 0 0 0,0 0 0 0 0,0 1 0 0 0,0 1 0 0 0,0 0 0 0 0,24 8 0 0 0,-32-8-135 0 0,0 1 0 0 0,0 0 0 0 0,0 0 0 0 0,0 0 0 0 0,-1 1 0 0 0,1 0 0 0 0,-1 0 0 0 0,0 0 0 0 0,0 1 0 0 0,-1 0 0 0 0,1 0 0 0 0,-1 0 0 0 0,0 0 0 0 0,0 1 0 0 0,-1-1 0 0 0,1 1 0 0 0,-1 0 0 0 0,3 9 1 0 0,4 15 43 0 0,-1 2 0 0 0,-1-1 0 0 0,-2 1 1 0 0,5 57-1 0 0,-9 134 131 0 0,-4-120-168 0 0,-7 25 60 0 0,8-122-121 0 0,0-8-6 0 0,-1-11-13 0 0,2-34-37 0 0,-4-119-62 0 0,4 155 113 0 0,-1 0 1 0 0,-1 1 0 0 0,0-1 0 0 0,0 1-1 0 0,-1 0 1 0 0,-1 0 0 0 0,0 0 0 0 0,-6-13-1 0 0,7 19 12 0 0,1 0-1 0 0,-1 0 1 0 0,0 0-1 0 0,0 1 1 0 0,-1-1-1 0 0,1 1 1 0 0,-1 0-1 0 0,1 0 0 0 0,-1 0 1 0 0,0 0-1 0 0,0 1 1 0 0,-1 0-1 0 0,1 0 1 0 0,0 0-1 0 0,-1 0 1 0 0,1 1-1 0 0,-1-1 0 0 0,1 1 1 0 0,-1 0-1 0 0,0 1 1 0 0,-5-1-1 0 0,-1 0 12 0 0,1 2-1 0 0,0-1 0 0 0,-1 1 0 0 0,1 1 1 0 0,0 0-1 0 0,0 0 0 0 0,0 1 0 0 0,0 0 1 0 0,0 1-1 0 0,1 0 0 0 0,0 1 1 0 0,0-1-1 0 0,0 2 0 0 0,0-1 0 0 0,1 2 1 0 0,0-1-1 0 0,0 1 0 0 0,0 0 0 0 0,1 0 1 0 0,0 1-1 0 0,1 0 0 0 0,0 0 1 0 0,0 1-1 0 0,0 0 0 0 0,1 0 0 0 0,-7 18 1 0 0,4-8 10 0 0,4-11-35 0 0,1-1 0 0 0,0 0 0 0 0,0 1 0 0 0,1-1 0 0 0,0 1 0 0 0,-1 13 0 0 0,3-20 39 0 0,-1 5-351 0 0,1 1 0 0 0,-1 0-1 0 0,1 0 1 0 0,1-1 0 0 0,1 13-1 0 0,0-16-195 0 0,-1 0-1 0 0,0-1 0 0 0,0 1 0 0 0,1-1 0 0 0,-1 1 1 0 0,1-1-1 0 0,0 0 0 0 0,0 1 0 0 0,0-1 0 0 0,0 0 0 0 0,0 0 1 0 0,0 0-1 0 0,0-1 0 0 0,1 1 0 0 0,-1 0 0 0 0,4 1 1 0 0,10 6-2833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30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60 135 2720 0 0,'-9'55'3807'0'0,"6"-17"-2425"0"0,2-26-757 0 0,0 0-1 0 0,0-1 1 0 0,1 1 0 0 0,3 20-1 0 0,-2-29-502 0 0,-1 0 0 0 0,1 0 0 0 0,0-1-1 0 0,0 1 1 0 0,0 0 0 0 0,0-1 0 0 0,1 1 0 0 0,-1-1-1 0 0,0 1 1 0 0,1-1 0 0 0,0 0 0 0 0,0 0 0 0 0,0 0-1 0 0,0 0 1 0 0,0 0 0 0 0,0 0 0 0 0,0 0 0 0 0,0-1-1 0 0,1 1 1 0 0,-1-1 0 0 0,1 1 0 0 0,-1-1 0 0 0,1 0-1 0 0,4 1 1 0 0,2 0-67 0 0,-1 0 0 0 0,1-1 0 0 0,0 0 0 0 0,0 0 0 0 0,0-1 0 0 0,-1-1-1 0 0,1 1 1 0 0,0-1 0 0 0,0-1 0 0 0,-1 0 0 0 0,1 0 0 0 0,-1 0 0 0 0,1-1 0 0 0,-1 0-1 0 0,13-8 1 0 0,-11 5-41 0 0,1 0 0 0 0,-1-1 0 0 0,-1 0 1 0 0,1 0-1 0 0,-1-1 0 0 0,-1-1 0 0 0,1 0 0 0 0,-1 0 0 0 0,-1 0 0 0 0,13-21 0 0 0,-16 19 10 0 0,0 0 0 0 0,0 0-1 0 0,-1 0 1 0 0,-1 0 0 0 0,0 0 0 0 0,-1-1 0 0 0,0 1-1 0 0,0-1 1 0 0,-2-11 0 0 0,1 19-5 0 0,0 0 0 0 0,0 0 0 0 0,-1 0-1 0 0,1 0 1 0 0,-1 0 0 0 0,0 0 0 0 0,0 0 0 0 0,-1 0-1 0 0,1 1 1 0 0,-1-1 0 0 0,0 0 0 0 0,0 1 0 0 0,0-1 0 0 0,0 1-1 0 0,-4-5 1 0 0,2 4 10 0 0,0 1 0 0 0,-1-1 0 0 0,1 1 0 0 0,0 0 0 0 0,-1 0 1 0 0,0 0-1 0 0,0 1 0 0 0,0-1 0 0 0,0 1 0 0 0,-7-2 0 0 0,-2 1 51 0 0,0 1-1 0 0,1 0 1 0 0,-1 0 0 0 0,0 1 0 0 0,0 1-1 0 0,0 1 1 0 0,0 0 0 0 0,-19 4 0 0 0,25-3-47 0 0,0 0 0 0 0,0 0 0 0 0,1 1 0 0 0,-1 1 0 0 0,1-1 0 0 0,0 1 0 0 0,0 0 0 0 0,0 0 0 0 0,1 1 0 0 0,0 0 0 0 0,0 1 0 0 0,0-1 0 0 0,0 1 0 0 0,1 0 0 0 0,0 0 1 0 0,0 1-1 0 0,0-1 0 0 0,1 1 0 0 0,0 0 0 0 0,1 0 0 0 0,-1 1 0 0 0,1-1 0 0 0,1 1 0 0 0,-1 0 0 0 0,1 0 0 0 0,-1 14 0 0 0,1-11-13 0 0,0 1 2 0 0,0 0 0 0 0,0 0 0 0 0,1 1 0 0 0,1-1 0 0 0,1 16 1 0 0,0-25-21 0 0,-1 0 0 0 0,1-1 0 0 0,0 1 1 0 0,-1 0-1 0 0,1 0 0 0 0,1-1 0 0 0,-1 1 1 0 0,0-1-1 0 0,0 1 0 0 0,1-1 0 0 0,0 0 1 0 0,-1 1-1 0 0,1-1 0 0 0,0 0 0 0 0,0 0 1 0 0,0 0-1 0 0,0 0 0 0 0,1-1 0 0 0,-1 1 1 0 0,0-1-1 0 0,1 1 0 0 0,-1-1 0 0 0,1 0 1 0 0,-1 0-1 0 0,1 0 0 0 0,0 0 0 0 0,0 0 1 0 0,3 0-1 0 0,8 1-44 0 0,-1 0 0 0 0,0-2 1 0 0,1 1-1 0 0,-1-2 0 0 0,0 0 0 0 0,0 0 0 0 0,1-1 1 0 0,-1-1-1 0 0,0 0 0 0 0,-1-1 0 0 0,1 0 0 0 0,19-10 1 0 0,-19 8-28 0 0,0-2 1 0 0,0 0-1 0 0,0 0 1 0 0,-1-1-1 0 0,0 0 1 0 0,0-1 0 0 0,-1-1-1 0 0,-1 0 1 0 0,0 0-1 0 0,15-22 1 0 0,-20 24 25 0 0,0 0 1 0 0,0-1-1 0 0,-1 1 1 0 0,5-16-1 0 0,-8 20 72 0 0,0 0 0 0 0,0 0 0 0 0,0 0 0 0 0,0 0 0 0 0,-1-1 0 0 0,0 1 0 0 0,0 0 0 0 0,0 0 0 0 0,-1 0 0 0 0,-1-8 0 0 0,2 12 8 0 0,0 0 1 0 0,-1 0-1 0 0,1 1 0 0 0,0-1 1 0 0,0 0-1 0 0,0 1 0 0 0,-1-1 1 0 0,1 0-1 0 0,0 1 0 0 0,-1-1 1 0 0,1 1-1 0 0,-1-1 0 0 0,1 0 1 0 0,-1 1-1 0 0,1-1 0 0 0,-1 1 1 0 0,1-1-1 0 0,-1 1 0 0 0,1 0 1 0 0,-1-1-1 0 0,0 0 0 0 0,0 1-3 0 0,0 0 0 0 0,0 1 0 0 0,1-1 0 0 0,-1 0-1 0 0,0 0 1 0 0,0 0 0 0 0,1 1 0 0 0,-1-1 0 0 0,0 0-1 0 0,1 1 1 0 0,-1-1 0 0 0,0 0 0 0 0,1 1 0 0 0,-1-1-1 0 0,0 1 1 0 0,1-1 0 0 0,-1 1 0 0 0,1-1 0 0 0,-1 1-1 0 0,0 0 1 0 0,0 2 10 0 0,-1-1-1 0 0,1 0 1 0 0,-1 1-1 0 0,1 0 0 0 0,0-1 1 0 0,0 1-1 0 0,0-1 1 0 0,0 1-1 0 0,0 0 0 0 0,1 0 1 0 0,-1 0-1 0 0,1-1 1 0 0,0 5-1 0 0,1 43 168 0 0,0-26-113 0 0,-1 188-176 0 0,0-206 120 0 0,1 0 1 0 0,-1-1-1 0 0,1 1 0 0 0,1 0 0 0 0,1 6 1 0 0,7 7-2287 0 0,5-6-7766 0 0,-9-11 6525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30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 3744 0 0,'-4'0'624'0'0,"2"0"0"0"0,-5 0 17 0 0,3 0-1 0 0,-3 0 4 0 0,0 0-4 0 0,-7 0 4 0 0,8 0-16 0 0,-1 3-40 0 0,0-2-48 0 0,0 4-160 0 0,7 0-2444 0 0,-4 2 0 0 0,0 1-1 0 0,8 2 1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39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39 2792 0 0,'-3'1'274'0'0,"0"-1"-1"0"0,0 1 1 0 0,0 0-1 0 0,0 0 1 0 0,0 0-1 0 0,0 0 1 0 0,1 0 0 0 0,-1 1-1 0 0,0-1 1 0 0,1 1-1 0 0,-1 0 1 0 0,1-1-1 0 0,-1 1 1 0 0,1 1-1 0 0,0-1 1 0 0,0 0-1 0 0,0 0 1 0 0,0 1 0 0 0,1-1-1 0 0,-4 6 1 0 0,-1 3 316 0 0,0 1 1 0 0,0 0 0 0 0,-5 18 0 0 0,5-15-183 0 0,2 1-1 0 0,0-1 1 0 0,0 1 0 0 0,2 0 0 0 0,0 0 0 0 0,0 0 0 0 0,2 0 0 0 0,0 1-1 0 0,1-1 1 0 0,4 21 0 0 0,-4-32-400 0 0,0-1 0 0 0,1 1 0 0 0,0-1 0 0 0,0 1 0 0 0,0-1 0 0 0,0 0 0 0 0,1 0 0 0 0,-1 0 0 0 0,1 0 0 0 0,0-1 0 0 0,0 1 0 0 0,1-1 0 0 0,-1 1 0 0 0,7 4 0 0 0,-3-4 10 0 0,-1 0 0 0 0,1-1 1 0 0,0 1-1 0 0,0-1 1 0 0,0-1-1 0 0,0 0 0 0 0,0 0 1 0 0,14 2-1 0 0,-9-2 1 0 0,1-1 0 0 0,-1-1 1 0 0,1 0-1 0 0,0-1 0 0 0,-1 0 0 0 0,1-1 0 0 0,-1 0 0 0 0,1-1 0 0 0,-1 0 0 0 0,22-10 0 0 0,-28 10-13 0 0,0-1 0 0 0,0 0-1 0 0,0 0 1 0 0,-1-1-1 0 0,1 1 1 0 0,-1-1-1 0 0,0 0 1 0 0,-1-1 0 0 0,1 1-1 0 0,-1-1 1 0 0,0 0-1 0 0,0 0 1 0 0,-1 0-1 0 0,0 0 1 0 0,0-1-1 0 0,0 1 1 0 0,2-14 0 0 0,-2 8 6 0 0,-1-1 1 0 0,0 1 0 0 0,-1-1 0 0 0,0 1-1 0 0,-1-1 1 0 0,0 1 0 0 0,-1-1-1 0 0,-1 1 1 0 0,-4-18 0 0 0,4 22 13 0 0,-2 0 0 0 0,1-1 0 0 0,-1 1 0 0 0,0 0 0 0 0,0 0 0 0 0,-1 1 0 0 0,0 0 0 0 0,-1 0 0 0 0,1 0-1 0 0,-1 0 1 0 0,-1 1 0 0 0,1 0 0 0 0,-1 0 0 0 0,0 0 0 0 0,-11-5 0 0 0,9 5 22 0 0,-1 0-1 0 0,0 2 0 0 0,0-1 0 0 0,-1 1 0 0 0,1 0 1 0 0,-1 1-1 0 0,0 0 0 0 0,0 1 0 0 0,0 0 0 0 0,0 1 1 0 0,-22 0-1 0 0,28 2-35 0 0,0 0 0 0 0,0 0 0 0 0,0 0 0 0 0,1 0 0 0 0,-1 1 1 0 0,0 0-1 0 0,1 0 0 0 0,-1 0 0 0 0,1 0 0 0 0,0 1 0 0 0,-1 0 0 0 0,1 0 0 0 0,1 0 0 0 0,-1 0 1 0 0,0 1-1 0 0,1-1 0 0 0,0 1 0 0 0,-1 0 0 0 0,1 0 0 0 0,1 0 0 0 0,-1 0 0 0 0,-2 6 0 0 0,0 1-5 0 0,1 0 0 0 0,0-1 0 0 0,0 1-1 0 0,1 0 1 0 0,1 1 0 0 0,-1-1 0 0 0,2 0-1 0 0,-1 20 1 0 0,0 7-80 0 0,0-23 79 0 0,1 1 0 0 0,1-1 1 0 0,2 20-1 0 0,-2-32-98 0 0,1 0 0 0 0,-1 0-1 0 0,1 1 1 0 0,0-1-1 0 0,0 0 1 0 0,0 0 0 0 0,0 0-1 0 0,0 0 1 0 0,1 0 0 0 0,0-1-1 0 0,-1 1 1 0 0,1 0 0 0 0,0-1-1 0 0,0 1 1 0 0,0-1 0 0 0,1 0-1 0 0,-1 1 1 0 0,0-1-1 0 0,1 0 1 0 0,5 3 0 0 0,-4-4-859 0 0,0 1 1 0 0,0-1-1 0 0,0 0 1 0 0,0 0-1 0 0,1 0 0 0 0,5-1 1 0 0,3 2-1486 0 0,4 1-737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31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153 158 3040 0 0,'-25'0'4235'0'0,"20"0"-3979"0"0,1 1-1 0 0,-1-1 0 0 0,0 1 1 0 0,1 0-1 0 0,-1 0 1 0 0,0 0-1 0 0,1 1 0 0 0,-1-1 1 0 0,1 1-1 0 0,0 0 1 0 0,-1 1-1 0 0,1-1 0 0 0,0 1 1 0 0,1 0-1 0 0,-1 0 0 0 0,0 0 1 0 0,1 0-1 0 0,-1 0 1 0 0,1 1-1 0 0,0 0 0 0 0,0-1 1 0 0,1 1-1 0 0,-1 0 0 0 0,1 1 1 0 0,0-1-1 0 0,0 0 1 0 0,0 1-1 0 0,-1 4 0 0 0,-2 5-83 0 0,1 0-1 0 0,0 1 1 0 0,1 0-1 0 0,0 0 1 0 0,2-1-1 0 0,0 1 0 0 0,1 27 1 0 0,0-37-137 0 0,0 0 0 0 0,1 0 1 0 0,0 0-1 0 0,0 0 0 0 0,0 0 0 0 0,1-1 1 0 0,-1 1-1 0 0,1 0 0 0 0,1-1 0 0 0,-1 1 1 0 0,0-1-1 0 0,1 0 0 0 0,0 0 1 0 0,0 0-1 0 0,0 0 0 0 0,0-1 0 0 0,1 1 1 0 0,0-1-1 0 0,-1 1 0 0 0,1-1 0 0 0,0-1 1 0 0,1 1-1 0 0,-1 0 0 0 0,0-1 0 0 0,1 0 1 0 0,-1 0-1 0 0,7 1 0 0 0,-5-1-47 0 0,0 0 0 0 0,1 0 0 0 0,-1-1 0 0 0,0 0 0 0 0,0-1-1 0 0,1 1 1 0 0,-1-1 0 0 0,0-1 0 0 0,0 1 0 0 0,1-1 0 0 0,-1 0 0 0 0,0 0-1 0 0,0-1 1 0 0,0 0 0 0 0,0 0 0 0 0,0 0 0 0 0,0-1 0 0 0,-1 1 0 0 0,1-2-1 0 0,-1 1 1 0 0,1 0 0 0 0,-1-1 0 0 0,5-6 0 0 0,-7 6-5 0 0,0 0 1 0 0,0 0-1 0 0,-1 0 0 0 0,1-1 0 0 0,-1 1 1 0 0,0-1-1 0 0,-1 1 0 0 0,1-1 1 0 0,-1 0-1 0 0,0 0 0 0 0,0 0 1 0 0,0 0-1 0 0,-1 0 0 0 0,0 0 1 0 0,0 0-1 0 0,0 0 0 0 0,-1 0 1 0 0,1 1-1 0 0,-1-1 0 0 0,0 0 1 0 0,-3-8-1 0 0,-3-5-1 0 0,0 0 0 0 0,0 0 0 0 0,-2 1 0 0 0,-12-20 0 0 0,13 26 40 0 0,0 1 0 0 0,0 1 0 0 0,0 0 1 0 0,-11-9-1 0 0,11 12 27 0 0,1-1-1 0 0,0 0 1 0 0,1 0 0 0 0,-1 0 0 0 0,1-1 0 0 0,1 0 0 0 0,-6-11 0 0 0,10 18-31 0 0,0-1 1 0 0,1 1-1 0 0,-1-1 1 0 0,1 1 0 0 0,0 0-1 0 0,-1-1 1 0 0,1 1 0 0 0,0-1-1 0 0,0 1 1 0 0,0-1 0 0 0,0 1-1 0 0,0-1 1 0 0,0 1 0 0 0,1-1-1 0 0,-1 1 1 0 0,0-1-1 0 0,1 1 1 0 0,-1-1 0 0 0,1 1-1 0 0,0-2 1 0 0,1 1 3 0 0,0-1 0 0 0,-1 1 0 0 0,1 0 0 0 0,0 0 0 0 0,0 0 0 0 0,0 0 0 0 0,1 0 0 0 0,-1 1 0 0 0,0-1 0 0 0,4-1 0 0 0,8-3 32 0 0,-1 0 0 0 0,1 2-1 0 0,22-6 1 0 0,-19 6-18 0 0,11-4-50 0 0,-1 1 0 0 0,39-4 0 0 0,-40 10-3555 0 0,1 2-3661 0 0,-16 1 3813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31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 3960 0 0,'0'0'2755'0'0,"-4"14"1076"0"0,-9 88 972 0 0,8 125-2636 0 0,9-193-4140 0 0,10 17-6769 0 0,-7-35 5349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32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49 3592 0 0,'-41'39'3891'0'0,"33"-30"-3445"0"0,0 0 1 0 0,1 1 0 0 0,1 0 0 0 0,0 0-1 0 0,0 0 1 0 0,1 0 0 0 0,0 1-1 0 0,1 0 1 0 0,-4 12 0 0 0,5-10 69 0 0,0 0-1 0 0,1 0 1 0 0,1 0 0 0 0,0 0 0 0 0,0 0-1 0 0,1 0 1 0 0,3 15 0 0 0,-3-24-480 0 0,1 0 0 0 0,0-1 0 0 0,0 1 0 0 0,0 0-1 0 0,0-1 1 0 0,1 1 0 0 0,0-1 0 0 0,-1 0 0 0 0,1 1 0 0 0,0-1 0 0 0,1 0 0 0 0,-1 0 0 0 0,0 0 0 0 0,1-1 0 0 0,0 1 0 0 0,-1 0 0 0 0,1-1-1 0 0,0 0 1 0 0,1 0 0 0 0,-1 0 0 0 0,0 0 0 0 0,0 0 0 0 0,1-1 0 0 0,-1 1 0 0 0,1-1 0 0 0,0 0 0 0 0,-1 0 0 0 0,1 0 0 0 0,4 0 0 0 0,0 0-35 0 0,1 0 1 0 0,-1-1 0 0 0,0 0 0 0 0,1 0 0 0 0,-1-1 0 0 0,0 0-1 0 0,1 0 1 0 0,-1-1 0 0 0,0 0 0 0 0,0-1 0 0 0,0 1 0 0 0,0-2 0 0 0,-1 1-1 0 0,1-1 1 0 0,-1 0 0 0 0,14-10 0 0 0,-10 4-3 0 0,0 0 0 0 0,-1 0 0 0 0,0-1 0 0 0,-1-1 0 0 0,0 0 1 0 0,-1 0-1 0 0,0 0 0 0 0,11-25 0 0 0,-16 25 15 0 0,1 0 0 0 0,-2-1 0 0 0,1 1 1 0 0,-2-1-1 0 0,0 1 0 0 0,0-1 0 0 0,-2-13 0 0 0,1 18 2 0 0,0 2-1 0 0,0 0-1 0 0,-1 1 0 0 0,0-1 1 0 0,0 0-1 0 0,0 0 0 0 0,0 1 1 0 0,-1-1-1 0 0,0 1 0 0 0,0 0 1 0 0,-5-8-1 0 0,5 10-2 0 0,1 0 1 0 0,-1 1-1 0 0,-1-1 1 0 0,1 0-1 0 0,0 1 1 0 0,0 0-1 0 0,-1 0 1 0 0,0 0-1 0 0,1 0 1 0 0,-1 0-1 0 0,0 0 1 0 0,0 1-1 0 0,0-1 1 0 0,0 1-1 0 0,0 0 1 0 0,0 0-1 0 0,-1 0 1 0 0,1 0-1 0 0,-5 0 1 0 0,-4-1 17 0 0,0 1 0 0 0,0 1 0 0 0,-1 0 1 0 0,1 1-1 0 0,0 0 0 0 0,0 1 1 0 0,0 0-1 0 0,0 1 0 0 0,1 0 1 0 0,-13 5-1 0 0,16-4-25 0 0,0 0 1 0 0,1 0 0 0 0,0 1-1 0 0,0 0 1 0 0,0 0 0 0 0,1 1-1 0 0,-1-1 1 0 0,1 2 0 0 0,0-1-1 0 0,1 0 1 0 0,0 1-1 0 0,0 0 1 0 0,0 0 0 0 0,1 1-1 0 0,-4 9 1 0 0,2-4-32 0 0,1 1 0 0 0,0-1 0 0 0,1 2 0 0 0,1-1 0 0 0,0 0 0 0 0,1 1 0 0 0,1-1 0 0 0,0 1-1 0 0,1-1 1 0 0,0 1 0 0 0,3 18 0 0 0,-2-29-144 0 0,0 0 1 0 0,0 0-1 0 0,0-1 0 0 0,1 1 0 0 0,-1 0 0 0 0,1-1 0 0 0,0 0 0 0 0,4 7 0 0 0,-4-8-510 0 0,-1 0 0 0 0,1 0 0 0 0,0 0 0 0 0,0 0-1 0 0,0-1 1 0 0,1 1 0 0 0,-1 0 0 0 0,0-1 0 0 0,0 0-1 0 0,1 1 1 0 0,-1-1 0 0 0,1 0 0 0 0,3 1 0 0 0,8 0-2701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32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3976 0 0,'-18'12'4371'0'0,"10"1"-3622"0"0,1 1 0 0 0,0 1-1 0 0,1-1 1 0 0,1 1-1 0 0,0 0 1 0 0,1 1-1 0 0,1-1 1 0 0,0 1-1 0 0,0 22 1 0 0,3 138 2282 0 0,1-163-3088 0 0,1 1 0 0 0,0-1 0 0 0,1-1 1 0 0,8 22-1 0 0,4-1-4222 0 0,-5-19-2865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34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3620 0 0,'0'0'1119'0'0,"19"-9"2211"0"0,231-5 3094 0 0,-4 15-4330 0 0,-117 0-2612 0 0,-143-1-366 0 0,-24 0-8316 0 0,22-2 6215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34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2568 0 0,'0'0'2066'0'0,"0"17"581"0"0,-3 43-61 0 0,-2 0 0 0 0,-19 82 0 0 0,10-73-1993 0 0,-3 14-570 0 0,7-29-3925 0 0,7-35-1970 0 0,3-12 2935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35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26 101 3088 0 0,'0'0'532'0'0,"-4"14"1739"0"0,-3 52 1006 0 0,2-26-1947 0 0,1-12 130 0 0,0 33-1 0 0,3-44-735 0 0,1-7-482 0 0,0-1 1 0 0,0 1-1 0 0,1-1 1 0 0,3 19-1 0 0,-3-25-223 0 0,0-1 0 0 0,-1 0 0 0 0,1 1-1 0 0,0-1 1 0 0,1 0 0 0 0,-1 0 0 0 0,0 0-1 0 0,1 0 1 0 0,-1 0 0 0 0,1 0 0 0 0,-1 0-1 0 0,1 0 1 0 0,0 0 0 0 0,0-1 0 0 0,0 1-1 0 0,0-1 1 0 0,0 1 0 0 0,0-1 0 0 0,0 0-1 0 0,1 0 1 0 0,-1 0 0 0 0,0 0 0 0 0,1 0-1 0 0,2 0 1 0 0,4 0-19 0 0,1 1 1 0 0,-1-2-1 0 0,0 0 0 0 0,0 0 1 0 0,0 0-1 0 0,0-1 0 0 0,0 0 0 0 0,0-1 1 0 0,0 0-1 0 0,0-1 0 0 0,0 1 1 0 0,-1-2-1 0 0,1 1 0 0 0,-1-1 0 0 0,10-7 1 0 0,-9 6-10 0 0,0-1 0 0 0,-1 0 0 0 0,1-1 1 0 0,-2 0-1 0 0,1-1 0 0 0,-1 1 0 0 0,0-1 1 0 0,0-1-1 0 0,-1 1 0 0 0,0-1 0 0 0,-1 0 1 0 0,0-1-1 0 0,5-10 0 0 0,-5 6 65 0 0,-1 0 0 0 0,-1-1 0 0 0,1 1 0 0 0,-2-1 0 0 0,0 1 0 0 0,-1-22-1 0 0,-1 36-49 0 0,0 0-1 0 0,0 0 0 0 0,0 0 0 0 0,0 0 0 0 0,0 0 1 0 0,0 0-1 0 0,0 0 0 0 0,0 0 0 0 0,0 0 0 0 0,0 0 1 0 0,0 0-1 0 0,0 0 0 0 0,0 0 0 0 0,0 0 0 0 0,0 0 0 0 0,0 0 1 0 0,0 0-1 0 0,0 0 0 0 0,0 0 0 0 0,-1 0 0 0 0,1 0 1 0 0,0 0-1 0 0,0 0 0 0 0,0 0 0 0 0,0 0 0 0 0,0 0 0 0 0,0 0 1 0 0,0 0-1 0 0,0 0 0 0 0,0 0 0 0 0,0 0 0 0 0,0 0 1 0 0,0 0-1 0 0,0 0 0 0 0,0 0 0 0 0,0 0 0 0 0,0 0 0 0 0,0 0 1 0 0,0 0-1 0 0,-1 0 0 0 0,1 0 0 0 0,0 0 0 0 0,0 0 1 0 0,0 0-1 0 0,0 0 0 0 0,0-1 0 0 0,0 1 0 0 0,0 0 1 0 0,0 0-1 0 0,0 0 0 0 0,0 0 0 0 0,0 0 0 0 0,0 0 0 0 0,0 0 1 0 0,0 0-1 0 0,0 0 0 0 0,-5 8 148 0 0,-4 13 33 0 0,3 1-27 0 0,1-3-59 0 0,0 0 0 0 0,-2 21 0 0 0,7-35-87 0 0,-1 1 0 0 0,1-1-1 0 0,0 0 1 0 0,1 0 0 0 0,-1 0-1 0 0,1 0 1 0 0,0 1-1 0 0,0-1 1 0 0,0 0 0 0 0,1 0-1 0 0,0-1 1 0 0,5 10 0 0 0,-4-8-6 0 0,1-1 0 0 0,1 0 0 0 0,-1 0 1 0 0,1-1-1 0 0,-1 1 0 0 0,1-1 1 0 0,1 0-1 0 0,-1 0 0 0 0,1-1 0 0 0,-1 1 1 0 0,1-1-1 0 0,0-1 0 0 0,0 1 1 0 0,0-1-1 0 0,0 0 0 0 0,1 0 0 0 0,-1-1 1 0 0,11 2-1 0 0,2-2-3 0 0,0 0-1 0 0,1-1 1 0 0,-1 0-1 0 0,1-2 1 0 0,19-4 0 0 0,-32 5-3 0 0,1-1 1 0 0,-1 0 0 0 0,0 0 0 0 0,1 0 0 0 0,-1-1-1 0 0,0 0 1 0 0,-1-1 0 0 0,1 0 0 0 0,-1 0 0 0 0,1 0-1 0 0,-1 0 1 0 0,0-1 0 0 0,-1 0 0 0 0,1-1 0 0 0,9-11 0 0 0,-10 9 12 0 0,-1 0 0 0 0,1 0 1 0 0,-1 0-1 0 0,0-1 0 0 0,-1 1 1 0 0,0-1-1 0 0,0 0 1 0 0,-1 0-1 0 0,0 0 0 0 0,-1 0 1 0 0,0-1-1 0 0,-1-13 1 0 0,1-1 38 0 0,-1 6-3 0 0,0 1 0 0 0,-1 0 1 0 0,0 0-1 0 0,-7-25 0 0 0,5 29-53 0 0,0 0-1 0 0,-2 0 0 0 0,0 1 1 0 0,0 0-1 0 0,-9-15 0 0 0,13 25-797 0 0,-1-4 1569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35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3496 0 0,'20'12'3895'0'0,"-13"-2"-3353"0"0,0-1-1 0 0,-2 1 0 0 0,1 0 1 0 0,-1 1-1 0 0,0-1 1 0 0,-1 1-1 0 0,3 13 0 0 0,13 83 2443 0 0,-2-11-1180 0 0,-13-61-1638 0 0,-5-29-121 0 0,0 0 1 0 0,1 0-1 0 0,0 0 1 0 0,1 1-1 0 0,-1-1 1 0 0,1 0-1 0 0,4 10 1 0 0,-5-16-38 0 0,-1 1 1 0 0,1-1 0 0 0,-1 1 0 0 0,1-1 0 0 0,0 1 0 0 0,-1-1-1 0 0,1 1 1 0 0,0-1 0 0 0,-1 0 0 0 0,1 1 0 0 0,0-1 0 0 0,-1 0 0 0 0,1 0-1 0 0,0 1 1 0 0,0-1 0 0 0,-1 0 0 0 0,1 0 0 0 0,0 0 0 0 0,0 0-1 0 0,-1 0 1 0 0,1 0 0 0 0,0 0 0 0 0,0 0 0 0 0,-1 0 0 0 0,1 0 0 0 0,0-1-1 0 0,0 1 1 0 0,-1 0 0 0 0,1 0 0 0 0,0-1 0 0 0,-1 1 0 0 0,1 0-1 0 0,0-1 1 0 0,-1 1 0 0 0,1-1 0 0 0,-1 1 0 0 0,1-1 0 0 0,0 1 0 0 0,0-2-1 0 0,25-22 305 0 0,-25 22-295 0 0,6-6 40 0 0,-1-1 1 0 0,0 0-1 0 0,-1 0 0 0 0,8-20 0 0 0,5-6 49 0 0,68-128 266 0 0,-24 44-1174 0 0,-49 90-1940 0 0,3-5-5455 0 0,-9 23 4819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36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43 2312 0 0,'-6'3'326'0'0,"0"0"0"0"0,-1 1 0 0 0,1 0 0 0 0,0 0 0 0 0,1 0 0 0 0,-1 0 0 0 0,1 1 0 0 0,0 0 0 0 0,0 0 0 0 0,0 1 0 0 0,1-1 0 0 0,-1 1 0 0 0,2 0 0 0 0,-1 0 0 0 0,1 0 0 0 0,-4 8 0 0 0,2-1 102 0 0,0-1 0 0 0,0 1-1 0 0,1 0 1 0 0,1 0 0 0 0,0 1-1 0 0,1-1 1 0 0,-1 24 0 0 0,1-11 363 0 0,1-21-601 0 0,1 1-1 0 0,0-1 1 0 0,0 0-1 0 0,0 0 0 0 0,0 1 1 0 0,2 7-1 0 0,3 6 149 0 0,-3-9-153 0 0,1 1 0 0 0,0-1 0 0 0,0 0-1 0 0,7 12 1 0 0,-8-19-150 0 0,0 0-1 0 0,0 0 0 0 0,0 0 0 0 0,0 0 1 0 0,1 0-1 0 0,-1-1 0 0 0,1 1 1 0 0,-1-1-1 0 0,1 0 0 0 0,0 0 1 0 0,0 0-1 0 0,0 0 0 0 0,1 0 1 0 0,-1-1-1 0 0,0 1 0 0 0,6 1 1 0 0,0-1-6 0 0,1 1 0 0 0,-1-2 0 0 0,1 1 0 0 0,0-1 0 0 0,-1-1 0 0 0,1 0 0 0 0,0 0-1 0 0,0-1 1 0 0,-1 0 0 0 0,1-1 0 0 0,14-3 0 0 0,-18 3-25 0 0,0-1-1 0 0,0 1 1 0 0,0-1-1 0 0,0 0 0 0 0,0 0 1 0 0,0-1-1 0 0,-1 0 0 0 0,1 0 1 0 0,-1 0-1 0 0,0-1 1 0 0,-1 1-1 0 0,1-1 0 0 0,-1 0 1 0 0,0-1-1 0 0,0 1 1 0 0,0-1-1 0 0,4-8 0 0 0,-2-2-10 0 0,1-1-1 0 0,-2 1 0 0 0,0-1 0 0 0,-2 0 1 0 0,1 0-1 0 0,-2-1 0 0 0,0 1 0 0 0,-2-27 0 0 0,0 26-2 0 0,-1 0 0 0 0,-5-32 0 0 0,4 42 12 0 0,0 0 0 0 0,-1 0 1 0 0,0 0-1 0 0,0 0 0 0 0,0 1 0 0 0,-1-1 0 0 0,0 1 0 0 0,-7-9 0 0 0,8 13 2 0 0,1 1 0 0 0,-1-1 1 0 0,-1 1-1 0 0,1-1 0 0 0,0 1 0 0 0,0 0 0 0 0,-1 0 1 0 0,1 0-1 0 0,-1 1 0 0 0,0-1 0 0 0,0 1 0 0 0,1 0 1 0 0,-1 0-1 0 0,0 0 0 0 0,0 1 0 0 0,0-1 0 0 0,0 1 1 0 0,0 0-1 0 0,-6 1 0 0 0,-4 0 14 0 0,0 0 1 0 0,0 2-1 0 0,0-1 0 0 0,-15 7 0 0 0,21-6-6 0 0,1 0 0 0 0,0 0 0 0 0,0 1 0 0 0,0 0-1 0 0,0 0 1 0 0,1 1 0 0 0,0 0 0 0 0,0 0-1 0 0,0 1 1 0 0,0-1 0 0 0,1 1 0 0 0,0 1-1 0 0,0-1 1 0 0,1 1 0 0 0,-7 11 0 0 0,4-3 12 0 0,0 1 1 0 0,1 0-1 0 0,0 0 1 0 0,1 0-1 0 0,1 1 1 0 0,-3 23-1 0 0,3 58 83 0 0,4-96-105 0 0,0 3 6 0 0,1 0 0 0 0,-1 0 1 0 0,1 0-1 0 0,-1 0 0 0 0,2 0 0 0 0,-1 0 0 0 0,0 0 0 0 0,1 0 1 0 0,0-1-1 0 0,4 9 0 0 0,-4-10-4 0 0,0-1 0 0 0,0 1 0 0 0,0-1 0 0 0,0 0 0 0 0,0 1 0 0 0,1-1 0 0 0,-1 0 0 0 0,1 0 0 0 0,-1-1 0 0 0,1 1 0 0 0,0 0 0 0 0,-1-1 1 0 0,1 0-1 0 0,0 0 0 0 0,0 0 0 0 0,0 0 0 0 0,0 0 0 0 0,5 0 0 0 0,1 0-23 0 0,1 0 1 0 0,-1-1-1 0 0,0 0 1 0 0,1-1-1 0 0,-1 0 1 0 0,0-1-1 0 0,1 0 1 0 0,-1 0 0 0 0,0-1-1 0 0,0 0 1 0 0,-1 0-1 0 0,1-1 1 0 0,-1 0-1 0 0,0-1 1 0 0,11-7-1 0 0,2-4-73 0 0,0-1 0 0 0,-1-2 0 0 0,0 0 0 0 0,16-21 0 0 0,-25 25 42 0 0,0-1 0 0 0,-1 0-1 0 0,0 0 1 0 0,-1-1 0 0 0,-1 0-1 0 0,-1-1 1 0 0,0 0-1 0 0,4-20 1 0 0,-8 25 246 0 0,-1-1 0 0 0,-1 1 0 0 0,0-25-1 0 0,-1 37-47 0 0,0 24 711 0 0,-1 43-213 0 0,2 69 74 0 0,1-119-659 0 0,-1-1 0 0 0,2 0 0 0 0,0 0 0 0 0,1 0 1 0 0,1 0-1 0 0,10 22 0 0 0,-12-31-136 0 0,1 0 1 0 0,0 0 0 0 0,0-1 0 0 0,1 0-1 0 0,-1 0 1 0 0,1 0 0 0 0,0 0-1 0 0,1-1 1 0 0,-1 0 0 0 0,1 0-1 0 0,11 6 1 0 0,28 9-3583 0 0,0-9-3281 0 0,-22-7 3309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37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44 3072 0 0,'0'-26'3762'0'0,"0"9"223"0"0,0 32-1480 0 0,0 29-319 0 0,0 365-216 0 0,-4-385-1650 0 0,2-16-2087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40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 3584 0 0,'-2'-1'512'0'0,"-1"1"-1"0"0,0 0 1 0 0,0 1 0 0 0,0-1-1 0 0,0 0 1 0 0,0 1-1 0 0,0 0 1 0 0,1-1-1 0 0,-1 1 1 0 0,0 0-1 0 0,-3 3 1 0 0,4-3-362 0 0,1 0 0 0 0,0 0 0 0 0,0 0 0 0 0,0 1 0 0 0,0-1 0 0 0,0 0 0 0 0,0 1 0 0 0,0-1 0 0 0,0 1 0 0 0,0-1 0 0 0,1 1 0 0 0,-1 0 0 0 0,1-1 1 0 0,-1 1-1 0 0,1 0 0 0 0,0-1 0 0 0,0 1 0 0 0,-1 0 0 0 0,1-1 0 0 0,0 1 0 0 0,1 2 0 0 0,-2 25 1151 0 0,2 0 0 0 0,1 0-1 0 0,10 45 1 0 0,-9-63-1521 0 0,0 1-1 0 0,1-1 1 0 0,1 0-1 0 0,9 16 1 0 0,-9-18-916 0 0,2 0 1 0 0,-1 0 0 0 0,1-1-1 0 0,0 1 1 0 0,15 11 0 0 0,-5-6-2301 0 0,1-1-1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37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1 2984 0 0,'0'0'2699'0'0,"-12"12"435"0"0,-27 36-363 0 0,-66 62 1 0 0,90-96-2687 0 0,-1-1 1 0 0,0 0 0 0 0,0-1-1 0 0,-1-1 1 0 0,-1-1-1 0 0,0-1 1 0 0,0 0-1 0 0,-30 9 1 0 0,40-14 48 0 0,20-3-22 0 0,21-4 25 0 0,-17 1-77 0 0,108-8 409 0 0,-106 10-370 0 0,-1 0 1 0 0,0 1-1 0 0,1 1 0 0 0,-1 1 0 0 0,19 6 1 0 0,-30-6-18 0 0,1 0 1 0 0,-1 0-1 0 0,0 1 1 0 0,1 0-1 0 0,-2 1 1 0 0,1-1 0 0 0,0 1-1 0 0,-1 0 1 0 0,0 1-1 0 0,0-1 1 0 0,-1 1-1 0 0,7 11 1 0 0,15 16-2635 0 0,4-6-6090 0 0,-20-20 5389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38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42 3120 0 0,'-5'8'487'0'0,"0"0"0"0"0,0 1 0 0 0,1 0 0 0 0,0-1-1 0 0,0 2 1 0 0,1-1 0 0 0,1 0 0 0 0,-3 11 0 0 0,4-15-301 0 0,-1 4 152 0 0,0 0 1 0 0,1 1-1 0 0,0-1 1 0 0,0 1-1 0 0,1-1 1 0 0,0 1-1 0 0,1-1 0 0 0,0 0 1 0 0,4 19-1 0 0,-4-24-196 0 0,1 1-1 0 0,0 0 0 0 0,0-1 1 0 0,0 1-1 0 0,0-1 0 0 0,1 0 1 0 0,0 0-1 0 0,0 0 0 0 0,0 0 1 0 0,0 0-1 0 0,0-1 0 0 0,1 1 0 0 0,0-1 1 0 0,-1 0-1 0 0,1 0 0 0 0,0-1 1 0 0,1 1-1 0 0,-1-1 0 0 0,0 0 1 0 0,1 0-1 0 0,5 2 0 0 0,1-1-132 0 0,0 0-1 0 0,0-1 0 0 0,1 0 0 0 0,-1-1 0 0 0,0 0 1 0 0,1 0-1 0 0,-1-2 0 0 0,1 1 0 0 0,-1-2 0 0 0,0 1 1 0 0,0-1-1 0 0,0-1 0 0 0,0 0 0 0 0,0-1 0 0 0,0 0 1 0 0,-1-1-1 0 0,1 0 0 0 0,11-7 0 0 0,-17 7-18 0 0,0 0 0 0 0,0 0 0 0 0,-1 0 0 0 0,1 0 0 0 0,-1-1 0 0 0,0 1-1 0 0,0-1 1 0 0,-1 0 0 0 0,0-1 0 0 0,0 1 0 0 0,0 0 0 0 0,-1-1 0 0 0,0 0 0 0 0,0 1-1 0 0,-1-1 1 0 0,1-7 0 0 0,-1 5 35 0 0,0-1 1 0 0,0 1-1 0 0,-1 0 0 0 0,0 0 0 0 0,-1 0 0 0 0,0 0 0 0 0,0-1 1 0 0,-1 1-1 0 0,0 1 0 0 0,-1-1 0 0 0,-6-15 0 0 0,6 20 12 0 0,-1-1-1 0 0,1 0 1 0 0,-1 1 0 0 0,0-1-1 0 0,0 1 1 0 0,0 0-1 0 0,-1 0 1 0 0,1 1-1 0 0,-1-1 1 0 0,0 1 0 0 0,0 0-1 0 0,0 0 1 0 0,-1 1-1 0 0,1 0 1 0 0,-1 0-1 0 0,1 0 1 0 0,-1 0-1 0 0,0 1 1 0 0,1 0 0 0 0,-1 0-1 0 0,-8 0 1 0 0,1 1 63 0 0,0 0 1 0 0,0 0 0 0 0,0 1 0 0 0,0 1-1 0 0,1 0 1 0 0,-1 0 0 0 0,1 2-1 0 0,-24 8 1 0 0,30-9-51 0 0,-1 1-1 0 0,0 0 1 0 0,1 0-1 0 0,0 1 1 0 0,0 0-1 0 0,0 0 0 0 0,0 0 1 0 0,1 0-1 0 0,0 1 1 0 0,-5 7-1 0 0,1 0 53 0 0,1 1 1 0 0,0 0-1 0 0,-10 26 0 0 0,15-31-66 0 0,1-1-1 0 0,-1 1 1 0 0,1 0 0 0 0,1-1 0 0 0,0 1-1 0 0,0 0 1 0 0,0 0 0 0 0,1 0 0 0 0,1 0-1 0 0,-1 0 1 0 0,2 0 0 0 0,3 14 0 0 0,-4-20-31 0 0,1 0 0 0 0,0 0 1 0 0,0-1-1 0 0,1 1 0 0 0,-1 0 1 0 0,1-1-1 0 0,-1 0 0 0 0,1 1 1 0 0,0-1-1 0 0,0 0 0 0 0,0 0 1 0 0,0-1-1 0 0,0 1 0 0 0,0-1 1 0 0,0 1-1 0 0,1-1 0 0 0,-1 0 1 0 0,0 0-1 0 0,1 0 0 0 0,-1-1 1 0 0,1 1-1 0 0,4-1 0 0 0,7 1-19 0 0,1-1 0 0 0,-1 0 0 0 0,25-4 0 0 0,-28 2-7 0 0,0 0 1 0 0,1-1-1 0 0,-1 0 0 0 0,-1 0 0 0 0,1-2 0 0 0,-1 1 1 0 0,1-2-1 0 0,-1 1 0 0 0,-1-2 0 0 0,1 1 0 0 0,-1-1 1 0 0,0-1-1 0 0,-1 0 0 0 0,0 0 0 0 0,0-1 0 0 0,0 0 0 0 0,-1 0 1 0 0,-1-1-1 0 0,0 0 0 0 0,0-1 0 0 0,-1 0 0 0 0,0 0 1 0 0,-1 0-1 0 0,0 0 0 0 0,-1-1 0 0 0,0 0 0 0 0,-1 0 0 0 0,0 0 1 0 0,-1 0-1 0 0,0 0 0 0 0,-1-20 0 0 0,-1 33 29 0 0,0-1-1 0 0,0 0 0 0 0,0 0 0 0 0,0 0 1 0 0,0 0-1 0 0,0 0 0 0 0,0 0 0 0 0,0 0 1 0 0,0 1-1 0 0,0-1 0 0 0,0 0 1 0 0,0 0-1 0 0,0 0 0 0 0,0 0 0 0 0,0 0 1 0 0,0 0-1 0 0,-1 0 0 0 0,1 0 1 0 0,0 0-1 0 0,0 0 0 0 0,0 0 0 0 0,0 1 1 0 0,0-1-1 0 0,0 0 0 0 0,0 0 0 0 0,0 0 1 0 0,0 0-1 0 0,-1 0 0 0 0,1 0 1 0 0,0 0-1 0 0,0 0 0 0 0,0 0 0 0 0,0 0 1 0 0,0 0-1 0 0,0 0 0 0 0,0 0 1 0 0,-1 0-1 0 0,1 0 0 0 0,0 0 0 0 0,0 0 1 0 0,0 0-1 0 0,0 0 0 0 0,0 0 1 0 0,0 0-1 0 0,0 0 0 0 0,-1 0 0 0 0,1 0 1 0 0,0-1-1 0 0,0 1 0 0 0,0 0 0 0 0,0 0 1 0 0,0 0-1 0 0,0 0 0 0 0,0 0 1 0 0,0 0-1 0 0,0 0 0 0 0,0 0 0 0 0,0 0 1 0 0,0 0-1 0 0,-1 0 0 0 0,1-1 1 0 0,0 1-1 0 0,-11 17 239 0 0,-11 22 43 0 0,16-24-221 0 0,1 0 1 0 0,0 0-1 0 0,1 0 1 0 0,1 1 0 0 0,0 0-1 0 0,2-1 1 0 0,-1 28-1 0 0,2-39-59 0 0,0-1 0 0 0,0 1-1 0 0,0 0 1 0 0,1 0 0 0 0,0 0-1 0 0,-1 0 1 0 0,2 0 0 0 0,-1-1-1 0 0,0 1 1 0 0,1 0 0 0 0,-1-1-1 0 0,1 1 1 0 0,0-1 0 0 0,0 0-1 0 0,0 1 1 0 0,1-1 0 0 0,-1 0-1 0 0,1 0 1 0 0,3 2 0 0 0,-1-1-12 0 0,0-1 0 0 0,1 0-1 0 0,-1 0 1 0 0,1 0 0 0 0,0 0 0 0 0,0-1 0 0 0,0 0 0 0 0,0-1 0 0 0,0 1 0 0 0,12 0 0 0 0,-1 0-33 0 0,0 0 1 0 0,0-2 0 0 0,0 0 0 0 0,0-1 0 0 0,-1-1-1 0 0,1 0 1 0 0,19-6 0 0 0,-28 6 17 0 0,-1 0 1 0 0,-1 0-1 0 0,1-1 1 0 0,0 0-1 0 0,-1-1 1 0 0,1 1-1 0 0,-1-1 1 0 0,0-1-1 0 0,0 1 1 0 0,0-1-1 0 0,-1 0 1 0 0,0 0-1 0 0,0 0 1 0 0,0-1-1 0 0,-1 0 1 0 0,1 0-1 0 0,-1 0 1 0 0,-1 0-1 0 0,4-8 1 0 0,0-5 49 0 0,0-1 1 0 0,-1 1-1 0 0,-1-1 1 0 0,-1-1-1 0 0,-1 1 1 0 0,1-37-1 0 0,-6 38 86 0 0,1 17-84 0 0,1 0 1 0 0,0 0-1 0 0,-1 0 0 0 0,1 0 0 0 0,0 0 1 0 0,0 0-1 0 0,0 0 0 0 0,0 0 0 0 0,1 0 1 0 0,-1-1-1 0 0,0 1 0 0 0,2-3 0 0 0,-4 11 87 0 0,1 0 1 0 0,0 0-1 0 0,0 0 0 0 0,0 0 0 0 0,1 0 0 0 0,0 11 0 0 0,-1 12 13 0 0,-1-12-81 0 0,1 1 1 0 0,0-1-1 0 0,2 1 1 0 0,2 22-1 0 0,-2-34-78 0 0,1 1 1 0 0,0 0-1 0 0,0-1 1 0 0,0 1-1 0 0,1-1 1 0 0,0 0-1 0 0,0 0 1 0 0,0 0-1 0 0,1 0 1 0 0,0 0-1 0 0,0-1 1 0 0,1 0-1 0 0,-1 0 1 0 0,7 5-1 0 0,34 24-1987 0 0,-29-25-1408 0 0,0 0 0 0 0,27 9 0 0 0,-22-9-297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39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5 3216 0 0,'0'-4'6964'0'0,"1"101"-1973"0"0,0 16-3498 0 0,-16 142 1 0 0,8-179-1382 0 0,6-52-61 0 0,-1 1 1 0 0,-1-1 0 0 0,-11 43-1 0 0,8-47-71 0 0,4-13-37 0 0,0 0-1 0 0,0-1 1 0 0,-1 1-1 0 0,-4 8 0 0 0,7-15 32 0 0,0-1-1 0 0,0 1 0 0 0,0 0 0 0 0,0 0 1 0 0,0 0-1 0 0,0-1 0 0 0,0 1 1 0 0,0 0-1 0 0,0 0 0 0 0,-1 0 0 0 0,1-1 1 0 0,0 1-1 0 0,0 0 0 0 0,0 0 0 0 0,0 0 1 0 0,0 0-1 0 0,0-1 0 0 0,-1 1 1 0 0,1 0-1 0 0,0 0 0 0 0,0 0 0 0 0,0 0 1 0 0,0 0-1 0 0,-1-1 0 0 0,1 1 0 0 0,0 0 1 0 0,0 0-1 0 0,0 0 0 0 0,-1 0 1 0 0,1 0-1 0 0,0 0 0 0 0,0 0 0 0 0,0 0 1 0 0,-1 0-1 0 0,1 0 0 0 0,0 0 0 0 0,0 0 1 0 0,0 0-1 0 0,-1 0 0 0 0,1 0 1 0 0,0 0-1 0 0,0 0 0 0 0,-1 0 0 0 0,1 0 1 0 0,0 0-1 0 0,0 0 0 0 0,0 0 0 0 0,-1 0 1 0 0,1 1-1 0 0,0-1 0 0 0,0 0 1 0 0,0 0-1 0 0,0 0 0 0 0,-1 0 0 0 0,1 0 1 0 0,0 1-1 0 0,0-1 0 0 0,0 0 0 0 0,0 0 1 0 0,0 0-1 0 0,0 1 0 0 0,-1-1 0 0 0,1 0 1 0 0,0 0-1 0 0,-3-22-4964 0 0,2 17 3332 0 0,1-10-1597 0 0,0-1-1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39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51 200 2752 0 0,'-21'-9'2006'0'0,"19"6"-1837"0"0,-1 1-1 0 0,1 0 1 0 0,-1-1 0 0 0,1 0 0 0 0,0 0-1 0 0,0 1 1 0 0,0-1 0 0 0,0 0 0 0 0,1-1-1 0 0,-1 1 1 0 0,1 0 0 0 0,0 0 0 0 0,0-1 0 0 0,0 1-1 0 0,0-1 1 0 0,1 1 0 0 0,-1 0 0 0 0,1-1-1 0 0,0 1 1 0 0,0-1 0 0 0,0 0 0 0 0,0 1-1 0 0,1 0 1 0 0,-1-1 0 0 0,1 1 0 0 0,0-1-1 0 0,0 1 1 0 0,0 0 0 0 0,1-1 0 0 0,-1 1 0 0 0,1 0-1 0 0,0 0 1 0 0,0 0 0 0 0,0 0 0 0 0,0 1-1 0 0,0-1 1 0 0,1 0 0 0 0,3-3 0 0 0,7-1 233 0 0,0 0 1 0 0,0 0 0 0 0,1 1 0 0 0,-1 1-1 0 0,1 0 1 0 0,0 1 0 0 0,17-2 0 0 0,103-8 448 0 0,-112 12-681 0 0,-2 0-64 0 0,0 1-1 0 0,0 1 0 0 0,0 1 1 0 0,0 0-1 0 0,0 2 0 0 0,0 0 1 0 0,19 7-1 0 0,-36-10-89 0 0,-1 1-1 0 0,0 0 0 0 0,0 1 1 0 0,1-1-1 0 0,-1 0 0 0 0,0 1 1 0 0,0-1-1 0 0,0 1 0 0 0,-1-1 1 0 0,1 1-1 0 0,0 0 0 0 0,-1 0 1 0 0,1 0-1 0 0,-1 0 0 0 0,1 0 1 0 0,-1 0-1 0 0,1 3 1 0 0,0-1 4 0 0,0 1 0 0 0,-1 0 0 0 0,0 0 0 0 0,0 0 0 0 0,0-1 0 0 0,-1 1 0 0 0,1 0 0 0 0,-1 6 0 0 0,-1 2 10 0 0,0 0-1 0 0,-1-1 1 0 0,-1 1 0 0 0,0-1-1 0 0,-8 22 1 0 0,3-18-17 0 0,0 0 1 0 0,-1 0-1 0 0,-1-1 1 0 0,0-1-1 0 0,-1 1 1 0 0,0-2 0 0 0,-1 0-1 0 0,-1 0 1 0 0,0-1-1 0 0,-27 19 1 0 0,-3-3 10 0 0,0-2 0 0 0,-72 32 0 0 0,107-55-10 0 0,1 0 1 0 0,-1 0 0 0 0,1 0 0 0 0,-1-1-1 0 0,0 0 1 0 0,-12 1 0 0 0,42-14 54 0 0,15-2-84 0 0,1 2-1 0 0,0 1 1 0 0,1 2-1 0 0,0 2 1 0 0,77-3 0 0 0,-104 8 11 0 0,9 1 3 0 0,0 1 1 0 0,0 0-1 0 0,39 8 1 0 0,-56-8 5 0 0,0 0 1 0 0,1 0-1 0 0,-1 0 1 0 0,0 1-1 0 0,0-1 1 0 0,0 1-1 0 0,0 0 1 0 0,0 1 0 0 0,0-1-1 0 0,-1 1 1 0 0,1-1-1 0 0,-1 1 1 0 0,1 0-1 0 0,-1 0 1 0 0,0 1-1 0 0,-1-1 1 0 0,1 1-1 0 0,0-1 1 0 0,-1 1 0 0 0,0 0-1 0 0,0 0 1 0 0,0 0-1 0 0,0 0 1 0 0,1 7-1 0 0,-1-5 24 0 0,-1 0 0 0 0,0 0 0 0 0,0 0 0 0 0,0 0-1 0 0,-1 0 1 0 0,0 0 0 0 0,0 1 0 0 0,-1-1 0 0 0,0 0 0 0 0,0 0-1 0 0,0 0 1 0 0,-1-1 0 0 0,0 1 0 0 0,0 0 0 0 0,0 0 0 0 0,-1-1-1 0 0,0 1 1 0 0,0-1 0 0 0,0 0 0 0 0,0 0 0 0 0,-1 0 0 0 0,0-1-1 0 0,0 1 1 0 0,-1-1 0 0 0,1 0 0 0 0,-1 0 0 0 0,0 0 0 0 0,0-1-1 0 0,0 1 1 0 0,0-1 0 0 0,0-1 0 0 0,-9 4 0 0 0,-4 1 85 0 0,0-2 0 0 0,-1 0-1 0 0,0-1 1 0 0,0-1 0 0 0,-37 2 0 0 0,-95-10 444 0 0,142 4-526 0 0,7 1-36 0 0,1 0 0 0 0,-1 0-1 0 0,1 0 1 0 0,0 0 0 0 0,-1-1-1 0 0,1 1 1 0 0,0 0 0 0 0,-1-1 0 0 0,1 1-1 0 0,0-1 1 0 0,0 1 0 0 0,-1-1 0 0 0,1 0-1 0 0,0 1 1 0 0,0-1 0 0 0,0 0-1 0 0,0 0 1 0 0,0 0 0 0 0,0 0 0 0 0,0 0-1 0 0,0 0 1 0 0,0 0 0 0 0,-1-1-1 0 0,3 1-25 0 0,-1 1 0 0 0,0-1-1 0 0,1 1 1 0 0,-1-1-1 0 0,0 1 1 0 0,1-1-1 0 0,-1 1 1 0 0,1 0 0 0 0,-1-1-1 0 0,1 1 1 0 0,-1 0-1 0 0,1-1 1 0 0,-1 1 0 0 0,1 0-1 0 0,-1 0 1 0 0,1 0-1 0 0,-1-1 1 0 0,1 1-1 0 0,-1 0 1 0 0,1 0 0 0 0,-1 0-1 0 0,1 0 1 0 0,0 0-1 0 0,-1 0 1 0 0,1 0-1 0 0,19-3-3424 0 0,-19 3 2914 0 0,27 2-6867 0 0,-14-4 3703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1:40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4144 0 0,'-5'8'5873'0'0,"-7"7"-1579"0"0,2-10-2386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5:02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0 988 0 0,'0'3'140'0'0,"0"-2"4"0"0,-3 1-24 0 0,3 0-32 0 0,0 0-68 0 0,0 3-320 0 0,0 0 0 0 0,-4-3 0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5:03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274 116 2672 0 0,'0'5'5938'0'0,"0"25"-4352"0"0,-3 30-185 0 0,-4-1 0 0 0,-1 0 0 0 0,-17 58 1 0 0,-6 34-528 0 0,-27 128 393 0 0,50-254-1147 0 0,5-18-64 0 0,1-1-1 0 0,0 1 0 0 0,0 0 0 0 0,1 0 0 0 0,-2 13 1 0 0,2-9 139 0 0,-1-18 27 0 0,-1-23-59 0 0,5 3-108 0 0,1-1 0 0 0,13-53 0 0 0,-6 30-15 0 0,23-84-2 0 0,60-158 0 0 0,-91 288-39 0 0,71-225 121 0 0,-68 210-72 0 0,-3 13 1 0 0,-1 1 0 0 0,1-1 1 0 0,0 1-1 0 0,1-1 0 0 0,0 1 1 0 0,6-11-1 0 0,-9 17-40 0 0,0-1 1 0 0,1 1-1 0 0,-1 0 0 0 0,0 0 1 0 0,0 0-1 0 0,0 0 0 0 0,1-1 1 0 0,-1 1-1 0 0,0 0 0 0 0,0 0 1 0 0,1 0-1 0 0,-1 0 0 0 0,0 0 0 0 0,0 0 1 0 0,0 0-1 0 0,1 0 0 0 0,-1 0 1 0 0,0 0-1 0 0,0 0 0 0 0,1 0 1 0 0,-1 0-1 0 0,0 0 0 0 0,0 0 1 0 0,1 0-1 0 0,-1 0 0 0 0,0 0 0 0 0,0 0 1 0 0,1 0-1 0 0,-1 0 0 0 0,0 0 1 0 0,0 0-1 0 0,1 0 0 0 0,-1 0 1 0 0,0 1-1 0 0,0-1 0 0 0,0 0 1 0 0,1 0-1 0 0,-1 1 0 0 0,10 11 147 0 0,2 16-37 0 0,20 80 197 0 0,-8-35-181 0 0,139 435 146 0 0,-157-486-280 0 0,32 131 31 0 0,-36-139-28 0 0,16 66 29 0 0,-18-79-31 0 0,0 0 0 0 0,0 1 1 0 0,1-1-1 0 0,-1 0 0 0 0,0 0 1 0 0,0 1-1 0 0,-1-1 0 0 0,1 0 1 0 0,0 0-1 0 0,0 1 0 0 0,-1-1 1 0 0,1 0-1 0 0,0 0 0 0 0,-1 0 1 0 0,1 0-1 0 0,-1 1 1 0 0,0-1-1 0 0,1 0 0 0 0,-1 0 1 0 0,0 0-1 0 0,0 0 0 0 0,1 0 1 0 0,-1 0-1 0 0,0-1 0 0 0,0 1 1 0 0,0 0-1 0 0,0 0 0 0 0,0-1 1 0 0,0 1-1 0 0,-1 0 0 0 0,1-1 1 0 0,0 1-1 0 0,-2-1 0 0 0,-4 4 23 0 0,-1-2 0 0 0,1 1 0 0 0,-1-1-1 0 0,-9 1 1 0 0,-333 31 782 0 0,185-34-451 0 0,103-11-440 0 0,30 4-2236 0 0,30 7 1743 0 0,2 0 331 0 0,0 0 0 0 0,-1 0 1 0 0,1 0-1 0 0,0 0 0 0 0,-1 0 1 0 0,1 0-1 0 0,0 0 0 0 0,-1 0 0 0 0,1 0 1 0 0,0 0-1 0 0,-1 0 0 0 0,1 0 0 0 0,0 0 1 0 0,0 0-1 0 0,-1 0 0 0 0,-2-9-7125 0 0,5 4 3230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5:03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3072 0 0,'4'-3'8123'0'0,"-2"8"-7582"0"0,0 0 0 0 0,-1 1-1 0 0,0 0 1 0 0,0-1 0 0 0,0 1-1 0 0,-1 0 1 0 0,1 5 0 0 0,0 7 359 0 0,13 315 3152 0 0,-7-228-4304 0 0,-5-88-1536 0 0,6 8-6484 0 0,-6-20 6040 0 0,0 4-1729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6:56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67 2860 0 0,'0'0'584'0'0,"-25"3"4651"0"0,21-2-4908 0 0,0 0-1 0 0,1 1 1 0 0,-1 0-1 0 0,0 0 1 0 0,1 0-1 0 0,-1 0 1 0 0,1 0-1 0 0,0 1 0 0 0,0-1 1 0 0,0 1-1 0 0,0 0 1 0 0,0 0-1 0 0,0 0 1 0 0,-2 5-1 0 0,-1 0 280 0 0,1 0 1 0 0,0 1-1 0 0,0 0 0 0 0,-5 15 1 0 0,2-3-294 0 0,1 1-1 0 0,0-1 1 0 0,2 1 0 0 0,1 1 0 0 0,1-1 0 0 0,-1 25 0 0 0,3-11-112 0 0,0-23-132 0 0,0 1 0 0 0,1-1 0 0 0,1 0 0 0 0,0 1 0 0 0,5 21 0 0 0,-5-32-65 0 0,1 0 0 0 0,-1 1 1 0 0,1-1-1 0 0,-1 0 0 0 0,1 0 1 0 0,0 0-1 0 0,0 0 0 0 0,0 0 1 0 0,0 0-1 0 0,1 0 0 0 0,-1-1 1 0 0,1 1-1 0 0,0-1 0 0 0,0 0 1 0 0,0 0-1 0 0,0 0 0 0 0,0 0 1 0 0,0 0-1 0 0,0-1 0 0 0,0 0 1 0 0,1 1-1 0 0,-1-1 0 0 0,1 0 1 0 0,-1-1-1 0 0,1 1 0 0 0,3 0 1 0 0,3 0-11 0 0,1 0 1 0 0,-1-1-1 0 0,1 0 0 0 0,-1-1 1 0 0,1 0-1 0 0,-1-1 1 0 0,0 0-1 0 0,0 0 0 0 0,0-1 1 0 0,0-1-1 0 0,0 1 1 0 0,0-2-1 0 0,-1 1 1 0 0,0-1-1 0 0,0-1 0 0 0,15-11 1 0 0,-13 8-3 0 0,-1 0 1 0 0,-1-1-1 0 0,0 0 1 0 0,0 0-1 0 0,-1-1 1 0 0,0 0 0 0 0,-1 0-1 0 0,0-1 1 0 0,-1 0-1 0 0,0 0 1 0 0,-1 0-1 0 0,7-24 1 0 0,-8 19 55 0 0,-1 0 1 0 0,-1 0 0 0 0,0-1 0 0 0,-1 1-1 0 0,-1-1 1 0 0,-4-34 0 0 0,2 42-20 0 0,0-1 1 0 0,-1 0-1 0 0,1 1 1 0 0,-2-1-1 0 0,0 1 1 0 0,0 0-1 0 0,-1 0 1 0 0,0 0-1 0 0,-1 1 0 0 0,0 0 1 0 0,0 0-1 0 0,-9-9 1 0 0,12 15-5 0 0,-1 0 1 0 0,0 1-1 0 0,0-1 0 0 0,0 1 1 0 0,0-1-1 0 0,0 1 0 0 0,-1 0 1 0 0,1 1-1 0 0,-1-1 0 0 0,1 1 1 0 0,-1 0-1 0 0,-8-1 0 0 0,1 0 54 0 0,0 2 0 0 0,0-1-1 0 0,-20 3 1 0 0,23 0-56 0 0,0 0 0 0 0,0 0 0 0 0,0 1 1 0 0,1 0-1 0 0,-1 0 0 0 0,1 1 0 0 0,0 0 0 0 0,0 1 1 0 0,1 0-1 0 0,-1 0 0 0 0,1 0 0 0 0,0 1 0 0 0,0 0 0 0 0,1 1 1 0 0,0 0-1 0 0,0-1 0 0 0,0 2 0 0 0,1-1 0 0 0,0 1 1 0 0,-5 11-1 0 0,0 0-197 0 0,1 1-1 0 0,1 1 1 0 0,1-1 0 0 0,1 1 0 0 0,0 1 0 0 0,2-1-1 0 0,-3 30 1 0 0,9-20-2712 0 0,-1-25 1542 0 0,0-1 1 0 0,0 0-1 0 0,1 1 1 0 0,0-1 0 0 0,0 0-1 0 0,5 7 1 0 0,2 0-2410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6:56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3968 0 0,'-1'1'257'0'0,"0"0"0"0"0,1-1 0 0 0,-1 1 0 0 0,0 0-1 0 0,1 0 1 0 0,-1-1 0 0 0,0 1 0 0 0,1 0 0 0 0,-1 0-1 0 0,1 0 1 0 0,-1 0 0 0 0,1 0 0 0 0,0 0 0 0 0,-1-1-1 0 0,1 1 1 0 0,0 0 0 0 0,0 0 0 0 0,-1 0 0 0 0,1 0-1 0 0,0 0 1 0 0,0 0 0 0 0,0 0 0 0 0,0 2 0 0 0,-1 31 1258 0 0,1-32-1226 0 0,0 3-106 0 0,5 130 4968 0 0,-2-118-4780 0 0,-1 0-1 0 0,2-1 0 0 0,0 1 1 0 0,1-1-1 0 0,1 0 0 0 0,7 15 0 0 0,-9-23-193 0 0,0 0 0 0 0,1 0 0 0 0,0 0 0 0 0,0-1 0 0 0,1 0 0 0 0,11 12-1 0 0,-13-16-482 0 0,-1 0-1 0 0,1 0 0 0 0,0-1 1 0 0,0 0-1 0 0,0 1 0 0 0,6 1 1 0 0,-5-2-1305 0 0,0-1 0 0 0,0 0 0 0 0,0 0 0 0 0,0 0 0 0 0,0-1 0 0 0,7 1 0 0 0,2-1-2226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40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3032 0 0,'-2'4'4709'0'0,"-5"13"-2866"0"0,4 12 792 0 0,0 46 1 0 0,-2 18-905 0 0,4-63-755 0 0,2-18-3649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6:57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3640 0 0,'0'0'2916'0'0,"-3"17"468"0"0,-2-1-2345 0 0,1 0 0 0 0,0 0 1 0 0,1 0-1 0 0,-1 31 0 0 0,0-3 343 0 0,0-16-358 0 0,2 0 0 0 0,2 37-1 0 0,1-55-950 0 0,0 0-1 0 0,0 0 0 0 0,1 0 1 0 0,0 0-1 0 0,0 0 1 0 0,1 0-1 0 0,1-1 0 0 0,0 1 1 0 0,9 16-1 0 0,-10-23-284 0 0,-1 0-1 0 0,1 1 1 0 0,0-1-1 0 0,0 0 1 0 0,0 0-1 0 0,6 3 1 0 0,-4-3-1150 0 0,0 0-1 0 0,0 0 1 0 0,0-1 0 0 0,0 0 0 0 0,0 0 0 0 0,1 0 0 0 0,9 1 0 0 0,5 1-2599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6:57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39 152 3176 0 0,'0'0'609'0'0,"-13"15"2985"0"0,10-9-3228 0 0,0-1-1 0 0,0 1 1 0 0,1 0 0 0 0,-1 0 0 0 0,1 0 0 0 0,0 0 0 0 0,1 1 0 0 0,0-1-1 0 0,-1 7 1 0 0,-1 61 2037 0 0,3-62-1954 0 0,0 4 197 0 0,0 0-1 0 0,1 0 1 0 0,1 0 0 0 0,5 24-1 0 0,-6-35-608 0 0,1-1-1 0 0,-1 0 0 0 0,1 0 0 0 0,0-1 0 0 0,0 1 1 0 0,0 0-1 0 0,0 0 0 0 0,1-1 0 0 0,-1 0 0 0 0,1 1 1 0 0,0-1-1 0 0,0 0 0 0 0,0 0 0 0 0,1-1 1 0 0,-1 1-1 0 0,1-1 0 0 0,-1 1 0 0 0,1-1 0 0 0,0 0 1 0 0,0-1-1 0 0,0 1 0 0 0,4 1 0 0 0,-1-1-43 0 0,1 0-1 0 0,-1-1 1 0 0,1 1-1 0 0,0-1 1 0 0,-1-1-1 0 0,1 0 0 0 0,0 0 1 0 0,0 0-1 0 0,-1-1 1 0 0,1 0-1 0 0,0-1 1 0 0,-1 1-1 0 0,1-2 1 0 0,-1 1-1 0 0,14-7 0 0 0,-12 4-18 0 0,0-1-1 0 0,0 0 1 0 0,0-1-1 0 0,-1 0 0 0 0,0 0 1 0 0,0-1-1 0 0,-1 1 1 0 0,0-2-1 0 0,0 1 1 0 0,10-19-1 0 0,-11 16 42 0 0,1-2 0 0 0,-2 1 0 0 0,0-1 0 0 0,0 1 0 0 0,-1-1 0 0 0,-1-1 0 0 0,0 1 0 0 0,-1 0 0 0 0,0-1 0 0 0,-1 1 0 0 0,-1-1 0 0 0,0 0 0 0 0,0 1 0 0 0,-2-1 0 0 0,0 1 0 0 0,0-1 0 0 0,-1 1 0 0 0,-1 0 0 0 0,0 0 1 0 0,-1 0-1 0 0,0 1 0 0 0,-1-1 0 0 0,-14-21 0 0 0,16 30 46 0 0,-1-1 1 0 0,0 0 0 0 0,0 1 0 0 0,0 0 0 0 0,0 0-1 0 0,0 1 1 0 0,-1-1 0 0 0,0 1 0 0 0,0 1 0 0 0,1-1-1 0 0,-2 1 1 0 0,1 0 0 0 0,0 0 0 0 0,0 0 0 0 0,-1 1-1 0 0,1 0 1 0 0,-1 0 0 0 0,1 1 0 0 0,-1 0 0 0 0,1 0-1 0 0,-1 1 1 0 0,1-1 0 0 0,0 1 0 0 0,-11 3-1 0 0,10 0-17 0 0,1 0-1 0 0,-1 1 1 0 0,0-1-1 0 0,1 1 1 0 0,0 0-1 0 0,0 1 0 0 0,1-1 1 0 0,-1 1-1 0 0,1 0 1 0 0,1 1-1 0 0,-1-1 0 0 0,1 1 1 0 0,0 0-1 0 0,0 0 1 0 0,1 0-1 0 0,0 1 0 0 0,-3 13 1 0 0,-3 12 64 0 0,2 0 1 0 0,-5 62-1 0 0,10-71-40 0 0,-10 423 844 0 0,13-309-1250 0 0,-1-128-650 0 0,0 4-6746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6:58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0 3336 0 0,'-22'0'3418'0'0,"6"0"-2002"0"0,-1 1-1 0 0,1 0 1 0 0,-1 1-1 0 0,-28 7 1 0 0,38-7-1115 0 0,0 0 0 0 0,0 1 0 0 0,1 1 0 0 0,-1-1 0 0 0,1 1-1 0 0,-1 0 1 0 0,1 0 0 0 0,0 1 0 0 0,1 0 0 0 0,-1 0 0 0 0,1 0 0 0 0,0 1 0 0 0,-4 6 0 0 0,3-4-206 0 0,1 1 0 0 0,0 0 0 0 0,0 0 0 0 0,1 0 0 0 0,0 1-1 0 0,1-1 1 0 0,-4 18 0 0 0,5-20-70 0 0,1 1 0 0 0,0-1 0 0 0,0 0 0 0 0,1 0 0 0 0,0 1-1 0 0,0-1 1 0 0,1 0 0 0 0,0 0 0 0 0,0 0 0 0 0,1 1 0 0 0,3 10-1 0 0,-3-15-25 0 0,0 1-1 0 0,0 0 0 0 0,1-1 1 0 0,-1 0-1 0 0,1 1 0 0 0,-1-1 1 0 0,1 0-1 0 0,0 0 0 0 0,0-1 1 0 0,1 1-1 0 0,-1-1 0 0 0,1 1 1 0 0,-1-1-1 0 0,1 0 0 0 0,-1 0 1 0 0,1-1-1 0 0,0 1 0 0 0,7 1 0 0 0,-1-1-52 0 0,1 0 0 0 0,-1 0 0 0 0,0-1-1 0 0,1-1 1 0 0,-1 1 0 0 0,14-3-1 0 0,-22 2 45 0 0,-1 0 0 0 0,0 0-1 0 0,1 0 1 0 0,-1-1-1 0 0,1 1 1 0 0,-1 0-1 0 0,0-1 1 0 0,1 1 0 0 0,-1-1-1 0 0,0 0 1 0 0,0 1-1 0 0,1-1 1 0 0,-1 0 0 0 0,0 0-1 0 0,0 0 1 0 0,0 1-1 0 0,0-1 1 0 0,0 0-1 0 0,0-1 1 0 0,0 1 0 0 0,0 0-1 0 0,0 0 1 0 0,-1 0-1 0 0,1 0 1 0 0,0-1 0 0 0,-1 1-1 0 0,1 0 1 0 0,-1-1-1 0 0,1 1 1 0 0,-1 0-1 0 0,0-1 1 0 0,0 1 0 0 0,1-1-1 0 0,-1 1 1 0 0,0-1-1 0 0,0 1 1 0 0,0 0 0 0 0,-1-1-1 0 0,1 1 1 0 0,0-1-1 0 0,0 1 1 0 0,-1 0 0 0 0,1-1-1 0 0,-2-1 1 0 0,-1 2 11 0 0,1 0 1 0 0,-1 0 0 0 0,0 0-1 0 0,0 1 1 0 0,0-1-1 0 0,0 1 1 0 0,1 0 0 0 0,-1-1-1 0 0,0 2 1 0 0,0-1-1 0 0,-4 1 1 0 0,-2 1 18 0 0,0 0 0 0 0,0 1-1 0 0,0 0 1 0 0,1 1 0 0 0,-1-1 0 0 0,1 2-1 0 0,0-1 1 0 0,0 1 0 0 0,0 1 0 0 0,1-1 0 0 0,0 1-1 0 0,0 1 1 0 0,0-1 0 0 0,1 1 0 0 0,0 0-1 0 0,1 0 1 0 0,-6 9 0 0 0,5-7 4 0 0,1 0 0 0 0,0 0 0 0 0,1 0 1 0 0,0 1-1 0 0,0-1 0 0 0,1 1 0 0 0,0 0 0 0 0,1 0 0 0 0,0 0 0 0 0,1 0 0 0 0,0 1 1 0 0,0-1-1 0 0,1 0 0 0 0,0 1 0 0 0,3 11 0 0 0,-2-16 28 0 0,1 0 0 0 0,0 0 1 0 0,1 0-1 0 0,0 0 0 0 0,-1-1 0 0 0,2 1 0 0 0,-1-1 0 0 0,1 1 0 0 0,0-1 1 0 0,0 0-1 0 0,0-1 0 0 0,1 1 0 0 0,-1-1 0 0 0,1 0 0 0 0,0 0 0 0 0,0 0 1 0 0,1-1-1 0 0,-1 1 0 0 0,1-1 0 0 0,0-1 0 0 0,0 1 0 0 0,0-1 1 0 0,10 3-1 0 0,-9-4-212 0 0,-1 0 1 0 0,0 0 0 0 0,0 0-1 0 0,0-1 1 0 0,0 0-1 0 0,1 0 1 0 0,-1 0 0 0 0,0-1-1 0 0,0 0 1 0 0,12-3 0 0 0,-13 2-573 0 0,-1 0 0 0 0,1 0 0 0 0,-1 0 0 0 0,1-1 1 0 0,-1 0-1 0 0,0 1 0 0 0,0-1 0 0 0,0-1 0 0 0,-1 1 1 0 0,1 0-1 0 0,-1-1 0 0 0,0 0 0 0 0,1 0 0 0 0,3-7 1 0 0,3-10-3018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6:59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9 3888 0 0,'0'0'1456'0'0,"0"-2"-683"0"0,-3-5 4863 0 0,3 9-4864 0 0,0 3-88 0 0,0 7-336 0 0,3 0-3056 0 0,1 1 0 0 0,-1 5-1 0 0,5 3 1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6:59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69 3328 0 0,'12'0'1876'0'0,"126"1"3018"0"0,148-2 1676 0 0,-278 1-6548 0 0,0 0 0 0 0,0-1 0 0 0,0 0 0 0 0,0 0 0 0 0,-1-1 0 0 0,1 0 0 0 0,0 0 0 0 0,-1-1 0 0 0,0 0 0 0 0,13-7 0 0 0,-19 10-20 0 0,0-1 1 0 0,0 1 0 0 0,0-1-1 0 0,-1 0 1 0 0,1 1 0 0 0,0-1 0 0 0,0 0-1 0 0,-1 0 1 0 0,1 0 0 0 0,0 1-1 0 0,-1-1 1 0 0,1 0 0 0 0,-1 0 0 0 0,1 0-1 0 0,-1 0 1 0 0,1 0 0 0 0,-1 0-1 0 0,0 0 1 0 0,0 0 0 0 0,1 0 0 0 0,-1 0-1 0 0,0 0 1 0 0,0-1 0 0 0,0 0-1 0 0,-1 1 7 0 0,1 0-1 0 0,-1 0 0 0 0,1 0 0 0 0,-1 0 0 0 0,0 0 0 0 0,0 0 0 0 0,0 1 0 0 0,1-1 0 0 0,-1 0 0 0 0,0 0 1 0 0,0 1-1 0 0,0-1 0 0 0,0 0 0 0 0,0 1 0 0 0,0-1 0 0 0,0 1 0 0 0,0 0 0 0 0,-2-1 0 0 0,-3-1 31 0 0,-1 1-1 0 0,1-1 0 0 0,0 1 0 0 0,-1 1 0 0 0,1-1 0 0 0,-12 1 0 0 0,12 1 31 0 0,0 0 1 0 0,0 1-1 0 0,0 0 0 0 0,0 0 0 0 0,0 0 0 0 0,0 0 0 0 0,1 1 0 0 0,-1 0 0 0 0,1 0 1 0 0,-1 1-1 0 0,-8 7 0 0 0,7-4 29 0 0,-1 0 0 0 0,2 1 0 0 0,-1 1 0 0 0,1-1 0 0 0,0 1 0 0 0,-7 13 0 0 0,-1 11 167 0 0,1 0 0 0 0,2 0 0 0 0,-9 43 0 0 0,16-60-172 0 0,-2 5-46 0 0,2-1 0 0 0,0 1 0 0 0,1 1 0 0 0,2-1 0 0 0,0 0 1 0 0,1 0-1 0 0,3 23 0 0 0,-2-39-379 0 0,1 0 0 0 0,-1 0 0 0 0,1 0 0 0 0,4 9 0 0 0,-4-10-594 0 0,0 0 0 0 0,0 0 0 0 0,1-1 0 0 0,-1 1 0 0 0,1-1 0 0 0,0 1 0 0 0,0-1 1 0 0,0 0-1 0 0,0-1 0 0 0,1 1 0 0 0,4 3 0 0 0,12 3-2907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00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23 3728 0 0,'-18'-9'2898'0'0,"8"6"-2249"0"0,0 0 0 0 0,0 1 0 0 0,0 0 0 0 0,0 1 0 0 0,0 0 0 0 0,0 0 0 0 0,0 1 0 0 0,-1 0 1 0 0,1 1-1 0 0,0 0 0 0 0,0 1 0 0 0,-13 4 0 0 0,16-4-454 0 0,1 0 0 0 0,0 1 0 0 0,0 0 0 0 0,0 0 1 0 0,0 0-1 0 0,0 1 0 0 0,1 0 0 0 0,-1 0 0 0 0,1 0 0 0 0,0 1 1 0 0,0 0-1 0 0,1 0 0 0 0,0 0 0 0 0,-1 0 0 0 0,2 1 0 0 0,-1 0 1 0 0,1-1-1 0 0,0 1 0 0 0,-3 9 0 0 0,3-8-164 0 0,1 0 0 0 0,0 1-1 0 0,1-1 1 0 0,-1 1 0 0 0,2-1 0 0 0,-1 1-1 0 0,1-1 1 0 0,0 1 0 0 0,1 0-1 0 0,-1-1 1 0 0,1 1 0 0 0,1-1 0 0 0,4 14-1 0 0,-4-16-20 0 0,0 0 1 0 0,0 0-1 0 0,0-1 0 0 0,1 0 0 0 0,0 1 0 0 0,0-1 0 0 0,0 0 0 0 0,0 0 0 0 0,0 0 0 0 0,1-1 0 0 0,0 1 0 0 0,0-1 0 0 0,0 0 0 0 0,0 0 0 0 0,0 0 0 0 0,1-1 0 0 0,-1 1 0 0 0,1-1 0 0 0,0 0 0 0 0,-1 0 0 0 0,10 1 0 0 0,-2 0-22 0 0,0-1-1 0 0,0 0 1 0 0,0-1-1 0 0,0 0 1 0 0,0-1-1 0 0,0-1 1 0 0,22-3-1 0 0,-33 4 10 0 0,0-1 0 0 0,0 1-1 0 0,0 0 1 0 0,0-1 0 0 0,0 1-1 0 0,0-1 1 0 0,0 0 0 0 0,0 1-1 0 0,0-1 1 0 0,0 0 0 0 0,0 0-1 0 0,0 1 1 0 0,0-1 0 0 0,0 0-1 0 0,-1 0 1 0 0,1 0 0 0 0,0 0-1 0 0,-1 0 1 0 0,1 0 0 0 0,-1 0-1 0 0,1 0 1 0 0,0-2 0 0 0,-1 0-6 0 0,1 0 1 0 0,-1 0-1 0 0,0 0 1 0 0,1 1-1 0 0,-1-1 1 0 0,-1 0 0 0 0,1 0-1 0 0,-1-4 1 0 0,0 6 5 0 0,0 0 1 0 0,1 0-1 0 0,-1 0 1 0 0,0 0-1 0 0,0 1 1 0 0,0-1-1 0 0,0 0 1 0 0,0 0-1 0 0,0 1 1 0 0,0-1-1 0 0,0 1 1 0 0,0-1-1 0 0,0 1 1 0 0,-1-1-1 0 0,1 1 1 0 0,0 0-1 0 0,0-1 1 0 0,0 1-1 0 0,-1 0 1 0 0,1 0-1 0 0,0 0 1 0 0,-2 0-1 0 0,-30-1-4 0 0,24 3 16 0 0,0 0 0 0 0,0 0 0 0 0,0 0 0 0 0,0 1 0 0 0,0 1 0 0 0,0-1 0 0 0,1 1 0 0 0,0 1 0 0 0,0 0 0 0 0,0 0 0 0 0,0 0 0 0 0,-10 11 0 0 0,12-11 28 0 0,0 1-1 0 0,1 0 1 0 0,0 0-1 0 0,0 1 1 0 0,0 0-1 0 0,0 0 1 0 0,1 0-1 0 0,0 0 1 0 0,1 1-1 0 0,0-1 1 0 0,0 1-1 0 0,1 0 1 0 0,-1 0-1 0 0,-1 14 1 0 0,4-22-36 0 0,-1 11 90 0 0,0 0 0 0 0,1 0-1 0 0,2 17 1 0 0,-2-25-68 0 0,1 1 1 0 0,0-1-1 0 0,0 0 0 0 0,0 0 0 0 0,0 1 0 0 0,0-1 1 0 0,1 0-1 0 0,-1 0 0 0 0,1 0 0 0 0,0 0 0 0 0,0-1 0 0 0,0 1 1 0 0,0 0-1 0 0,1-1 0 0 0,4 5 0 0 0,1-1 5 0 0,0-1 0 0 0,1 0 0 0 0,0 0 0 0 0,-1-1 0 0 0,2 0 0 0 0,-1-1 0 0 0,0 0 0 0 0,1 0 0 0 0,-1-1 0 0 0,1 0 0 0 0,0-1 0 0 0,-1 0 0 0 0,17-1 0 0 0,50 0-1108 0 0,-26-6-7100 0 0,-33 4 4236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00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3 4048 0 0,'-13'-2'2240'0'0,"-13"2"-435"0"0,3-1-668 0 0,0 2 0 0 0,0 0 0 0 0,0 1-1 0 0,1 1 1 0 0,-26 7 0 0 0,39-7-596 0 0,0 0 1 0 0,0 0-1 0 0,1 1 0 0 0,0 0 0 0 0,-14 10 1 0 0,20-13-452 0 0,-1 1 1 0 0,0 0-1 0 0,1 1 1 0 0,0-1-1 0 0,-1 0 1 0 0,1 1-1 0 0,0-1 1 0 0,0 1-1 0 0,0-1 1 0 0,1 1-1 0 0,-1 0 1 0 0,1 0-1 0 0,-1 0 1 0 0,1 0-1 0 0,0 0 1 0 0,0 0-1 0 0,0 0 1 0 0,1 1-1 0 0,-1 5 1 0 0,1-7-81 0 0,0 1 0 0 0,1-1 0 0 0,-1 0 0 0 0,1 0 0 0 0,-1 0 0 0 0,1 0 0 0 0,0 1 0 0 0,0-1 0 0 0,0 0 0 0 0,0-1 0 0 0,1 1-1 0 0,-1 0 1 0 0,0 0 0 0 0,1 0 0 0 0,-1-1 0 0 0,3 3 0 0 0,33 23 50 0 0,-27-20-50 0 0,11 6 0 0 0,1-1 0 0 0,35 14 0 0 0,-36-17-11 0 0,1 1 1 0 0,-1 0-1 0 0,26 19 1 0 0,-45-27 0 0 0,10 6 19 0 0,-1 1 0 0 0,14 15-1 0 0,-21-20 14 0 0,-1 0 0 0 0,0 0 0 0 0,0 0 0 0 0,0 0 0 0 0,-1 1 0 0 0,1-1 0 0 0,-1 1 0 0 0,0 0 0 0 0,-1-1 0 0 0,3 9 0 0 0,-3-8 67 0 0,0 0 0 0 0,0 1 0 0 0,-1-1-1 0 0,1 1 1 0 0,-1-1 0 0 0,0 1 0 0 0,0-1 0 0 0,-1 0 0 0 0,0 1 0 0 0,0-1 0 0 0,0 1 0 0 0,-1-1 0 0 0,1 0 0 0 0,-1 0 0 0 0,0 0 0 0 0,-1 0 0 0 0,1 0 0 0 0,-1-1 0 0 0,0 1 0 0 0,0-1 0 0 0,-1 1 0 0 0,1-1 0 0 0,-7 5 0 0 0,0 0 147 0 0,-1-1 1 0 0,0-1-1 0 0,0 0 0 0 0,-1 0 1 0 0,0-2-1 0 0,0 1 0 0 0,-24 6 1 0 0,17-7-118 0 0,0 0-1 0 0,0-2 1 0 0,-1 0 0 0 0,-30-1 0 0 0,47-2-374 0 0,1 0 0 0 0,-1 0 0 0 0,0 0 0 0 0,1 0 0 0 0,-1-1 0 0 0,0 0 0 0 0,1 1 0 0 0,-6-3 0 0 0,-2-5-4805 0 0,3-5-3391 0 0,3 4 3476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01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4 3888 0 0,'-61'-2'4247'0'0,"31"1"-2650"0"0,0 1 0 0 0,-33 3-1 0 0,53-1-1174 0 0,0-1 0 0 0,1 1 0 0 0,-1 1 0 0 0,1 0 0 0 0,0 0-1 0 0,0 1 1 0 0,0 0 0 0 0,1 1 0 0 0,-1-1 0 0 0,-12 12 0 0 0,14-10-332 0 0,1 0 0 0 0,0 1 0 0 0,1 0-1 0 0,0 0 1 0 0,0 1 0 0 0,1 0 0 0 0,-1 0 0 0 0,2 0 0 0 0,-1 0 0 0 0,1 0 0 0 0,0 1 0 0 0,1-1 0 0 0,0 1 0 0 0,1 0 0 0 0,-1-1 0 0 0,1 1 0 0 0,1 13 0 0 0,0-18-83 0 0,1 0-1 0 0,-1 0 1 0 0,1 0-1 0 0,-1 0 1 0 0,1 0-1 0 0,0 0 1 0 0,1-1 0 0 0,-1 1-1 0 0,1 0 1 0 0,0-1-1 0 0,-1 1 1 0 0,1-1-1 0 0,1 0 1 0 0,-1 1 0 0 0,1-1-1 0 0,-1 0 1 0 0,1 0-1 0 0,0-1 1 0 0,0 1-1 0 0,0-1 1 0 0,0 1 0 0 0,0-1-1 0 0,1 0 1 0 0,-1 0-1 0 0,1 0 1 0 0,-1-1-1 0 0,1 1 1 0 0,7 1-1 0 0,8 2-12 0 0,2-1 0 0 0,-1 0 0 0 0,0-1 0 0 0,27-1 1 0 0,-30-1-11 0 0,-11 0 10 0 0,-1-1-1 0 0,1 0 1 0 0,0 0 0 0 0,10-3 0 0 0,-15 3 8 0 0,0 0 0 0 0,0 0 0 0 0,-1 0 0 0 0,1-1 0 0 0,-1 1 0 0 0,1 0 0 0 0,0-1 0 0 0,-1 1 0 0 0,1 0 0 0 0,-1-1 0 0 0,1 1 0 0 0,0-1 0 0 0,-1 1 0 0 0,1-1 0 0 0,-1 1 0 0 0,0-1 0 0 0,1 1 0 0 0,-1-1 0 0 0,1 0 0 0 0,-1 0 3 0 0,0 0 1 0 0,0 0-1 0 0,0 0 0 0 0,0 0 0 0 0,0 1 1 0 0,0-1-1 0 0,0 0 0 0 0,0 0 0 0 0,0 0 1 0 0,0 0-1 0 0,-1 0 0 0 0,1 1 1 0 0,0-1-1 0 0,-1 0 0 0 0,1 0 0 0 0,-1 1 1 0 0,1-1-1 0 0,-1 0 0 0 0,1 1 0 0 0,-2-2 1 0 0,0 0-1 0 0,-1 0 1 0 0,1 1 0 0 0,-1-1 0 0 0,1 1-1 0 0,-1-1 1 0 0,0 1 0 0 0,0 0-1 0 0,1 0 1 0 0,-1 0 0 0 0,0 1 0 0 0,0-1-1 0 0,0 0 1 0 0,0 1 0 0 0,0 0-1 0 0,0 0 1 0 0,0 0 0 0 0,0 0 0 0 0,0 1-1 0 0,-4 0 1 0 0,-5 0 3 0 0,-1 1 1 0 0,1 1-1 0 0,-18 6 1 0 0,18-5-13 0 0,1 1 1 0 0,-1 0 0 0 0,1 0-1 0 0,1 1 1 0 0,-1 1 0 0 0,1 0-1 0 0,-10 9 1 0 0,14-11 5 0 0,0 1 0 0 0,1 0-1 0 0,0 1 1 0 0,0 0 0 0 0,0-1 0 0 0,1 1 0 0 0,0 1-1 0 0,0-1 1 0 0,1 1 0 0 0,0-1 0 0 0,-3 12-1 0 0,5-14 10 0 0,0-1-1 0 0,0 1 0 0 0,0 0 0 0 0,1-1 0 0 0,-1 1 0 0 0,1 0 0 0 0,0-1 0 0 0,0 1 0 0 0,1 0 0 0 0,-1-1 1 0 0,1 1-1 0 0,0-1 0 0 0,1 1 0 0 0,-1-1 0 0 0,1 1 0 0 0,2 4 0 0 0,-1-5 1 0 0,0 0-1 0 0,0 1 1 0 0,0-2-1 0 0,1 1 1 0 0,0 0-1 0 0,0-1 1 0 0,0 1-1 0 0,0-1 1 0 0,0 0-1 0 0,1-1 1 0 0,-1 1-1 0 0,1-1 1 0 0,0 1-1 0 0,7 1 1 0 0,7 2 11 0 0,0-1 0 0 0,1-1-1 0 0,0-1 1 0 0,0 0 0 0 0,0-2 0 0 0,34-1 0 0 0,-2-7-1124 0 0,24-16-10395 0 0,-55 16 7731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02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 3960 0 0,'0'0'682'0'0,"23"0"3980"0"0,-21 0-4442 0 0,1 1 0 0 0,-1-1 0 0 0,1 1 1 0 0,-1-1-1 0 0,1 1 0 0 0,-1 0 0 0 0,1 0 0 0 0,-1 0 0 0 0,0 0 0 0 0,0 1 0 0 0,1-1 0 0 0,-1 1 0 0 0,0-1 0 0 0,0 1 1 0 0,0 0-1 0 0,-1 0 0 0 0,1 0 0 0 0,2 3 0 0 0,4 5 559 0 0,-1 1 0 0 0,8 18 0 0 0,-7-15-180 0 0,42 91 2188 0 0,7 11-1957 0 0,-48-100-730 0 0,-3-4-52 0 0,1-1-1 0 0,0 1 0 0 0,0-2 1 0 0,12 13-1 0 0,-17-21-38 0 0,-1 0 0 0 0,1 0-1 0 0,1 0 1 0 0,-1 0-1 0 0,0-1 1 0 0,0 1 0 0 0,1-1-1 0 0,-1 1 1 0 0,0-1-1 0 0,1 0 1 0 0,-1 0 0 0 0,1 0-1 0 0,0 0 1 0 0,-1-1-1 0 0,1 1 1 0 0,0-1 0 0 0,0 1-1 0 0,-1-1 1 0 0,1 0-1 0 0,0 0 1 0 0,0 0 0 0 0,-1 0-1 0 0,1-1 1 0 0,0 1-1 0 0,0-1 1 0 0,2-1 0 0 0,-2 1 14 0 0,-1 0 0 0 0,1 0 0 0 0,-1 0 1 0 0,1-1-1 0 0,-1 1 0 0 0,1-1 0 0 0,-1 0 1 0 0,0 0-1 0 0,0 0 0 0 0,0 0 0 0 0,0 0 1 0 0,0 0-1 0 0,-1 0 0 0 0,1-1 1 0 0,1-3-1 0 0,1-2 60 0 0,0 0 0 0 0,-1-1 1 0 0,3-13-1 0 0,3-10 108 0 0,-2 9 43 0 0,-1 0-1 0 0,6-41 0 0 0,-3 7 99 0 0,-7 43-229 0 0,0 0 0 0 0,-1-19 0 0 0,-1 20-99 0 0,1 1 1 0 0,4-24-1 0 0,-2 7-502 0 0,-3 16-5229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03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3800 0 0,'-2'1'270'0'0,"0"-1"-1"0"0,1 1 1 0 0,-1-1-1 0 0,0 1 0 0 0,1 0 1 0 0,-1-1-1 0 0,1 1 1 0 0,-1 0-1 0 0,1 0 1 0 0,0 0-1 0 0,-1 0 0 0 0,1 1 1 0 0,0-1-1 0 0,0 0 1 0 0,0 0-1 0 0,0 1 0 0 0,-2 1 1 0 0,-17 30 1398 0 0,18-30-1330 0 0,-5 14 381 0 0,1-1 0 0 0,1 1 0 0 0,0 0 0 0 0,1 0 1 0 0,1 0-1 0 0,0 1 0 0 0,0 27 0 0 0,1-19 230 0 0,1-21-889 0 0,1-1 1 0 0,0 0 0 0 0,0 0-1 0 0,0 1 1 0 0,0-1 0 0 0,1 0 0 0 0,0 0-1 0 0,0 1 1 0 0,0-1 0 0 0,0 0-1 0 0,0 0 1 0 0,1 0 0 0 0,0 0 0 0 0,0 0-1 0 0,0-1 1 0 0,0 1 0 0 0,1 0-1 0 0,-1-1 1 0 0,1 0 0 0 0,0 0 0 0 0,0 1-1 0 0,0-2 1 0 0,7 6 0 0 0,-2-3-46 0 0,0-1 1 0 0,0-1-1 0 0,0 1 1 0 0,1-1-1 0 0,-1 0 1 0 0,1-1 0 0 0,0 0-1 0 0,0-1 1 0 0,0 0-1 0 0,13 1 1 0 0,-13-2-9 0 0,-1 0 0 0 0,0 0 0 0 0,1-1 0 0 0,-1 0 0 0 0,0-1 1 0 0,1 0-1 0 0,-1 0 0 0 0,0 0 0 0 0,0-1 0 0 0,-1 0 0 0 0,1-1 0 0 0,-1 0 1 0 0,1 0-1 0 0,-1-1 0 0 0,10-8 0 0 0,-12 8 44 0 0,1 0 0 0 0,-1-1 0 0 0,-1 0 0 0 0,1 0 1 0 0,-1 0-1 0 0,0-1 0 0 0,0 0 0 0 0,-1 1 0 0 0,0-1 0 0 0,0 0 0 0 0,0-1 0 0 0,-1 1 0 0 0,0 0 0 0 0,-1-1 1 0 0,0 1-1 0 0,0-1 0 0 0,0-13 0 0 0,-1 11 83 0 0,-1-1 0 0 0,0 1 0 0 0,0-1 1 0 0,-1 1-1 0 0,0-1 0 0 0,-1 1 0 0 0,0 0 1 0 0,-7-14-1 0 0,8 19-47 0 0,0 0 1 0 0,-1 1 0 0 0,0-1 0 0 0,0 1-1 0 0,-1 0 1 0 0,1 0 0 0 0,-1 0 0 0 0,0 1-1 0 0,0-1 1 0 0,0 1 0 0 0,0 0 0 0 0,-1 0-1 0 0,1 0 1 0 0,-1 0 0 0 0,0 1 0 0 0,0 0-1 0 0,0 0 1 0 0,-8-2 0 0 0,4 2 118 0 0,-1 0 0 0 0,0 1 1 0 0,1 0-1 0 0,-1 0 0 0 0,0 1 1 0 0,-15 1-1 0 0,20 0-592 0 0,0 0 1 0 0,1 0-1 0 0,-1 1 0 0 0,1-1 1 0 0,0 1-1 0 0,-8 3 0 0 0,9-3-897 0 0,0 0-1 0 0,0 0 1 0 0,1 1-1 0 0,-1-1 1 0 0,0 0 0 0 0,1 1-1 0 0,0 0 1 0 0,-1-1-1 0 0,-2 7 1 0 0,0-1-3114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40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 3120 0 0,'0'0'556'0'0,"8"-19"4689"0"0,0 17-4648 0 0,1 1-1 0 0,-1 0 1 0 0,1 1-1 0 0,-1-1 1 0 0,1 2-1 0 0,12 1 1 0 0,1-1 199 0 0,127-1 1101 0 0,-61-1-1821 0 0,-70-2-90 0 0,-17 3 18 0 0,-1 0 0 0 0,0 0 1 0 0,1 0-1 0 0,-1-1 0 0 0,0 1 0 0 0,1 0 1 0 0,-1 0-1 0 0,0 0 0 0 0,1 0 0 0 0,-1-1 0 0 0,0 1 1 0 0,1 0-1 0 0,-1 0 0 0 0,0 0 0 0 0,1-1 1 0 0,-1 1-1 0 0,0 0 0 0 0,0-1 0 0 0,1 1 0 0 0,-1 0 1 0 0,0-1-1 0 0,0 1 0 0 0,0 0 0 0 0,0-1 1 0 0,1 1-1 0 0,-1 0 0 0 0,0-1 0 0 0,0 1 1 0 0,0 0-1 0 0,0-1 0 0 0,0 1 0 0 0,0-1 0 0 0,0 1 1 0 0,0 0-1 0 0,0-1 0 0 0,0 1 0 0 0,0 0 1 0 0,0-1-1 0 0,-3-8 133 0 0,-2-3 685 0 0,2 13-437 0 0,-1 9-212 0 0,-5 19 214 0 0,6-22-316 0 0,1 0-1 0 0,0 1 0 0 0,0-1 1 0 0,-2 15-1 0 0,-13 126 422 0 0,15-123-332 0 0,2 0 0 0 0,1 1-1 0 0,1-1 1 0 0,9 46 0 0 0,-9-63-449 0 0,1 1 1 0 0,0-1 0 0 0,1 0 0 0 0,0 0-1 0 0,0 0 1 0 0,0 0 0 0 0,8 10-1 0 0,-7-14-564 0 0,-1 1 0 0 0,1 0 0 0 0,-1-1 0 0 0,1 0 0 0 0,1 0 0 0 0,-1 0 0 0 0,0 0 0 0 0,1-1 0 0 0,0 0 0 0 0,0 0 0 0 0,8 2 0 0 0,10 1-2656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03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4280 0 0,'0'0'728'0'0,"-4"0"1473"0"0,0 0-1469 0 0,4 2 0 0 0,-3-2-36 0 0,3 4-88 0 0,-4 3-300 0 0,4 5-2364 0 0,-3-1 0 0 0,3 0-1 0 0,0 5 1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03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7 3880 0 0,'-63'-7'5427'0'0,"37"7"-4013"0"0,0 1-1 0 0,0 1 1 0 0,-42 9 0 0 0,60-9-1054 0 0,-1 1 1 0 0,1 0 0 0 0,0 0-1 0 0,1 0 1 0 0,-1 1 0 0 0,-11 8-1 0 0,15-9-245 0 0,0 0 0 0 0,0 0 0 0 0,1 1 0 0 0,-1 0-1 0 0,1-1 1 0 0,0 1 0 0 0,0 0 0 0 0,0 0-1 0 0,1 1 1 0 0,-1-1 0 0 0,1 1 0 0 0,-2 6-1 0 0,1-3-88 0 0,1 0-1 0 0,0 0 1 0 0,0 0-1 0 0,1 0 0 0 0,0 1 1 0 0,1 11-1 0 0,0-16-22 0 0,0 0 0 0 0,1 0-1 0 0,0 0 1 0 0,0 0 0 0 0,0 0 0 0 0,0 0-1 0 0,0 0 1 0 0,1-1 0 0 0,0 1 0 0 0,0-1 0 0 0,0 1-1 0 0,0-1 1 0 0,0 0 0 0 0,1 1 0 0 0,-1-1-1 0 0,4 2 1 0 0,15 13-4 0 0,1-2-1 0 0,1 0 1 0 0,32 16 0 0 0,-21-12 4 0 0,-25-15 12 0 0,-1 0 1 0 0,0 1-1 0 0,-1 0 1 0 0,0 1-1 0 0,0-1 0 0 0,0 1 1 0 0,-1 1-1 0 0,1-1 0 0 0,8 16 1 0 0,-13-20 51 0 0,0 0 0 0 0,-1 1 0 0 0,1-1 0 0 0,-1 1 1 0 0,0-1-1 0 0,0 1 0 0 0,0 0 0 0 0,0-1 0 0 0,0 1 1 0 0,-1 0-1 0 0,0 0 0 0 0,0-1 0 0 0,0 1 0 0 0,0 0 1 0 0,0 0-1 0 0,-1-1 0 0 0,0 1 0 0 0,0 0 0 0 0,0-1 0 0 0,0 1 1 0 0,0-1-1 0 0,-1 1 0 0 0,1-1 0 0 0,-1 0 0 0 0,0 1 1 0 0,0-1-1 0 0,-4 5 0 0 0,-1-2 129 0 0,0 1-1 0 0,0-1 1 0 0,-1 0-1 0 0,1-1 1 0 0,-1 0 0 0 0,0 0-1 0 0,-1-1 1 0 0,1 0-1 0 0,-1 0 1 0 0,0-1 0 0 0,-17 4-1 0 0,4-2-556 0 0,-1-1 0 0 0,0-1 0 0 0,-39 0 0 0 0,52-3-1819 0 0,-13-6-8678 0 0,15 1 6309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04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0 3488 0 0,'-7'1'504'0'0,"0"0"-1"0"0,1 0 0 0 0,-1 0 1 0 0,1 1-1 0 0,-1 0 0 0 0,1 0 1 0 0,0 1-1 0 0,-1 0 1 0 0,1 0-1 0 0,0 0 0 0 0,1 1 1 0 0,-1 0-1 0 0,-8 8 0 0 0,-1 1 231 0 0,1 1-1 0 0,1 0 1 0 0,-18 24-1 0 0,21-23-370 0 0,0 0 0 0 0,0 1 1 0 0,2 0-1 0 0,0 1 0 0 0,1-1 0 0 0,0 2 0 0 0,1-1 0 0 0,1 1 0 0 0,1 0 0 0 0,1 0 0 0 0,0 0 0 0 0,2 0 1 0 0,-1 0-1 0 0,4 34 0 0 0,-1-45-337 0 0,0-1-1 0 0,0 1 1 0 0,1-1 0 0 0,0 0 0 0 0,0 1 0 0 0,1-1 0 0 0,0 0 0 0 0,0 0-1 0 0,0 0 1 0 0,1-1 0 0 0,0 1 0 0 0,0-1 0 0 0,0 0 0 0 0,0 0 0 0 0,9 6-1 0 0,-6-5-13 0 0,0-1 0 0 0,1 0 0 0 0,0-1 0 0 0,0 0-1 0 0,0 0 1 0 0,0-1 0 0 0,0 0 0 0 0,1 0-1 0 0,0-1 1 0 0,15 3 0 0 0,-12-4-33 0 0,0 0 0 0 0,0 0 1 0 0,0-1-1 0 0,0-1 0 0 0,0 0 0 0 0,0-1 1 0 0,0 0-1 0 0,0-1 0 0 0,-1 0 1 0 0,1 0-1 0 0,-1-2 0 0 0,0 1 0 0 0,0-1 1 0 0,0-1-1 0 0,-1 0 0 0 0,0-1 0 0 0,14-10 1 0 0,-17 9 15 0 0,1 1 1 0 0,-1-1 0 0 0,-1-1-1 0 0,1 1 1 0 0,-2-1 0 0 0,1 0 0 0 0,-1 0-1 0 0,0-1 1 0 0,-1 0 0 0 0,0 0-1 0 0,-1 0 1 0 0,0 0 0 0 0,-1 0-1 0 0,0-1 1 0 0,0 1 0 0 0,-1-1-1 0 0,0 1 1 0 0,-1-1 0 0 0,0 1-1 0 0,-1-1 1 0 0,0 0 0 0 0,-1 1-1 0 0,0 0 1 0 0,-5-16 0 0 0,5 22 28 0 0,1 1-1 0 0,-1-1 1 0 0,0 1 0 0 0,0 0 0 0 0,0 0-1 0 0,-1 0 1 0 0,1 0 0 0 0,-1 0 0 0 0,0 0-1 0 0,1 1 1 0 0,-1-1 0 0 0,0 1 0 0 0,-1 0 0 0 0,1 0-1 0 0,0 0 1 0 0,0 0 0 0 0,-1 0 0 0 0,-5-1-1 0 0,4 1 33 0 0,0 1-1 0 0,-1 0 0 0 0,1 0 0 0 0,0 1 0 0 0,-1 0 0 0 0,1 0 0 0 0,0 0 0 0 0,-1 0 0 0 0,1 1 1 0 0,0 0-1 0 0,-1 0 0 0 0,-9 3 0 0 0,12-2-20 0 0,-1-1 0 0 0,1 1 1 0 0,-1 0-1 0 0,1 0 0 0 0,0 1 0 0 0,0-1 0 0 0,0 1 1 0 0,0-1-1 0 0,0 1 0 0 0,0 0 0 0 0,1 0 1 0 0,-1 0-1 0 0,1 1 0 0 0,0-1 0 0 0,0 0 1 0 0,0 1-1 0 0,1 0 0 0 0,-1-1 0 0 0,1 1 0 0 0,0 0 1 0 0,-2 6-1 0 0,0 8 57 0 0,1 1 1 0 0,0-1-1 0 0,2 28 1 0 0,0-11 50 0 0,1 175 383 0 0,2-72-340 0 0,-1-72 728 0 0,-1-34-2439 0 0,-1 0-7813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05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3536 0 0,'0'0'1310'0'0,"11"18"3544"0"0,-8-3-3944 0 0,-1 0 0 0 0,0 0 0 0 0,-1 0 0 0 0,-2 25 0 0 0,1-16-143 0 0,0 1 173 0 0,-1 2 50 0 0,2 1 1 0 0,7 48-1 0 0,-7-69-956 0 0,0-1 0 0 0,1 1 0 0 0,-1-1 0 0 0,1 0-1 0 0,1 0 1 0 0,-1 0 0 0 0,1 0 0 0 0,1 0 0 0 0,-1-1 0 0 0,1 1 0 0 0,-1-1 0 0 0,2 0-1 0 0,-1 0 1 0 0,0-1 0 0 0,1 1 0 0 0,0-1 0 0 0,7 5 0 0 0,-6-6-32 0 0,0 0 1 0 0,0 0-1 0 0,1-1 1 0 0,-1 0-1 0 0,1 0 1 0 0,-1 0 0 0 0,1-1-1 0 0,0 0 1 0 0,0-1-1 0 0,-1 1 1 0 0,1-1-1 0 0,0-1 1 0 0,0 1-1 0 0,-1-1 1 0 0,1 0-1 0 0,0-1 1 0 0,-1 1 0 0 0,1-1-1 0 0,-1-1 1 0 0,12-5-1 0 0,-7 3 50 0 0,-1-1 0 0 0,-1 0 0 0 0,1 0 1 0 0,-1-1-1 0 0,0 0 0 0 0,-1-1 0 0 0,0 0 0 0 0,0 0 0 0 0,0-1 0 0 0,-1 0 0 0 0,10-16 1 0 0,-11 11 149 0 0,1 0 0 0 0,-2 0 0 0 0,0-1 0 0 0,0 0 0 0 0,-2 0 0 0 0,0 0 0 0 0,0 0 0 0 0,0-26 0 0 0,-3-8 682 0 0,-9-67 1 0 0,-1 93-1292 0 0,5 12-3360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06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24 3472 0 0,'-3'1'391'0'0,"-1"-1"0"0"0,0 1-1 0 0,1 0 1 0 0,-1 0-1 0 0,0 0 1 0 0,1 0-1 0 0,-1 1 1 0 0,1-1 0 0 0,0 1-1 0 0,0 0 1 0 0,-1 0-1 0 0,1 0 1 0 0,0 0 0 0 0,1 1-1 0 0,-1-1 1 0 0,0 1-1 0 0,1 0 1 0 0,-1 0 0 0 0,1 0-1 0 0,0 0 1 0 0,-3 5-1 0 0,-3 7 309 0 0,0 0-1 0 0,1 0 0 0 0,-7 23 0 0 0,8-14-87 0 0,1-1 0 0 0,2 2 0 0 0,0-1-1 0 0,1 47 1 0 0,2-66-593 0 0,0 1 0 0 0,0-1 0 0 0,1 0 0 0 0,0 0 0 0 0,0 1 0 0 0,1-1 0 0 0,-1 0 0 0 0,1 0 0 0 0,0 0-1 0 0,1 0 1 0 0,-1-1 0 0 0,1 1 0 0 0,0-1 0 0 0,0 1 0 0 0,0-1 0 0 0,1 0 0 0 0,-1 0 0 0 0,1 0 0 0 0,0-1 0 0 0,0 1 0 0 0,1-1-1 0 0,-1 0 1 0 0,1 0 0 0 0,-1-1 0 0 0,1 1 0 0 0,0-1 0 0 0,0 0 0 0 0,0 0 0 0 0,0-1 0 0 0,0 0 0 0 0,6 1 0 0 0,1 0-3 0 0,-1-2 0 0 0,1 0 0 0 0,-1 0 0 0 0,0-1 0 0 0,20-4-1 0 0,-25 4-14 0 0,0-1-1 0 0,0 0 0 0 0,0 0 0 0 0,0-1 0 0 0,0 0 1 0 0,0 0-1 0 0,-1 0 0 0 0,1-1 0 0 0,-1 0 0 0 0,0 0 1 0 0,7-8-1 0 0,-7 7 15 0 0,0-2-1 0 0,0 1 1 0 0,0-1 0 0 0,-1 0 0 0 0,0 1 0 0 0,0-2 0 0 0,-1 1-1 0 0,0 0 1 0 0,0-1 0 0 0,-1 0 0 0 0,0 1 0 0 0,0-1 0 0 0,-1 0-1 0 0,0 0 1 0 0,0-15 0 0 0,-2 17 17 0 0,1-1-1 0 0,-1 1 0 0 0,0 0 1 0 0,0-1-1 0 0,-1 1 1 0 0,0 0-1 0 0,0 0 1 0 0,-1 0-1 0 0,1 0 1 0 0,-1 0-1 0 0,-1 0 0 0 0,1 1 1 0 0,-1 0-1 0 0,0 0 1 0 0,0 0-1 0 0,0 0 1 0 0,-1 0-1 0 0,0 1 1 0 0,0 0-1 0 0,-6-5 0 0 0,10 9-26 0 0,-19-14 244 0 0,0 0 0 0 0,-20-19-1 0 0,39 32-211 0 0,0 1-1 0 0,1-1 1 0 0,-1 0-1 0 0,0 0 1 0 0,0 1-1 0 0,1-1 1 0 0,-1 0-1 0 0,0 0 1 0 0,1 0-1 0 0,-1 0 1 0 0,1 0-1 0 0,-1 0 1 0 0,1 0-1 0 0,-1 0 1 0 0,1 0-1 0 0,-1-2 1 0 0,2 3-12 0 0,-1-1 0 0 0,1 0 0 0 0,-1 1 1 0 0,1-1-1 0 0,0 1 0 0 0,-1-1 0 0 0,1 1 1 0 0,-1 0-1 0 0,1-1 0 0 0,0 1 0 0 0,-1-1 1 0 0,1 1-1 0 0,0 0 0 0 0,0 0 0 0 0,-1-1 0 0 0,1 1 1 0 0,0 0-1 0 0,0 0 0 0 0,-1 0 0 0 0,1 0 1 0 0,1 0-1 0 0,111-28 1462 0 0,-37 8-4726 0 0,-26 11-7983 0 0,-37 7 7058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06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4040 0 0,'0'0'3015'0'0,"0"14"555"0"0,6 154 4463 0 0,-6 107-5277 0 0,1-260-3836 0 0,5 20-10945 0 0,-3-26 7872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07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3320 0 0,'0'9'10351'0'0,"0"31"-7664"0"0,0 193 1583 0 0,0-155-7436 0 0,0 0-6815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0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1 3416 0 0,'0'0'2631'0'0,"-7"16"1122"0"0,2-4-2810 0 0,-1-1 0 0 0,-13 20 1 0 0,0 1 151 0 0,-4 5-148 0 0,-1-2 0 0 0,-2 0 0 0 0,-40 41 1 0 0,46-56-775 0 0,-1 0 1 0 0,-33 22-1 0 0,29-23 9 0 0,25-19-165 0 0,0 1 0 0 0,-1-1 0 0 0,1 1 0 0 0,-1-1 0 0 0,1 0 0 0 0,0 1 0 0 0,-1-1 0 0 0,1 1 0 0 0,-1-1 0 0 0,1 0 0 0 0,-1 1 0 0 0,1-1 0 0 0,-1 0 0 0 0,0 0-1 0 0,1 0 1 0 0,-1 1 0 0 0,1-1 0 0 0,-1 0 0 0 0,1 0 0 0 0,-1 0 0 0 0,0 0 0 0 0,1 0 0 0 0,-2 0 0 0 0,7-12 256 0 0,16-20-39 0 0,-14 25-192 0 0,0 0-1 0 0,1 1 1 0 0,-1 0-1 0 0,1 0 0 0 0,1 1 1 0 0,-1 0-1 0 0,1 0 1 0 0,0 1-1 0 0,0 0 0 0 0,0 0 1 0 0,13-2-1 0 0,-1 1 86 0 0,0 1 0 0 0,1 1 0 0 0,-1 1-1 0 0,24 0 1 0 0,-41 2-100 0 0,-1 0-1 0 0,1 1 1 0 0,-1-1-1 0 0,0 0 1 0 0,1 1 0 0 0,-1 0-1 0 0,0 0 1 0 0,1 0-1 0 0,-1 0 1 0 0,0 1 0 0 0,0-1-1 0 0,0 1 1 0 0,0-1-1 0 0,0 1 1 0 0,0 0-1 0 0,-1 1 1 0 0,1-1 0 0 0,-1 0-1 0 0,1 1 1 0 0,-1-1-1 0 0,0 1 1 0 0,0 0-1 0 0,2 3 1 0 0,2 6 46 0 0,0 0-1 0 0,-1 1 1 0 0,-1-1 0 0 0,5 25-1 0 0,-6-23-510 0 0,0-1-1 0 0,1 0 1 0 0,9 19-1 0 0,-9-24-1895 0 0,-3-5 1191 0 0,0-1-1 0 0,1 1 1 0 0,-1-1 0 0 0,0 0 0 0 0,1 0 0 0 0,-1 0 0 0 0,4 4 0 0 0,4 0-2870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08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3864 0 0,'-1'0'283'0'0,"-1"1"-1"0"0,0-1 0 0 0,0 1 1 0 0,1 0-1 0 0,-1-1 0 0 0,0 1 1 0 0,1 0-1 0 0,-1 0 0 0 0,1 0 1 0 0,-1 1-1 0 0,1-1 0 0 0,-1 0 1 0 0,1 0-1 0 0,0 1 0 0 0,0-1 1 0 0,0 1-1 0 0,-1-1 0 0 0,2 1 1 0 0,-1 0-1 0 0,0-1 0 0 0,-1 3 1 0 0,-17 43 1906 0 0,17-41-1769 0 0,-3 11 312 0 0,2-1 0 0 0,0 1 0 0 0,1 0 0 0 0,0 0 0 0 0,2 0-1 0 0,0 18 1 0 0,1-10 138 0 0,-1-21-837 0 0,0 1-1 0 0,0 0 0 0 0,0-1 0 0 0,1 1 0 0 0,0-1 0 0 0,0 1 1 0 0,0-1-1 0 0,0 0 0 0 0,1 1 0 0 0,0-1 0 0 0,0 0 1 0 0,0 0-1 0 0,0 0 0 0 0,1 0 0 0 0,-1 0 0 0 0,1-1 0 0 0,4 5 1 0 0,-3-4-14 0 0,1-1 1 0 0,-1 0 0 0 0,0-1 0 0 0,0 1-1 0 0,1-1 1 0 0,0 0 0 0 0,-1 0 0 0 0,1-1-1 0 0,0 1 1 0 0,0-1 0 0 0,0 0 0 0 0,0 0 0 0 0,0-1-1 0 0,0 1 1 0 0,6-1 0 0 0,1 0 3 0 0,0-1-1 0 0,-1 0 1 0 0,1 0 0 0 0,0-1 0 0 0,-1-1 0 0 0,1 0 0 0 0,-1 0 0 0 0,0-1-1 0 0,0-1 1 0 0,19-11 0 0 0,-24 13-7 0 0,0-1-1 0 0,-1-1 0 0 0,0 1 1 0 0,0-1-1 0 0,0 0 1 0 0,-1 0-1 0 0,1 0 0 0 0,-1 0 1 0 0,0-1-1 0 0,-1 0 1 0 0,1 0-1 0 0,-1 0 0 0 0,0 0 1 0 0,-1-1-1 0 0,0 1 1 0 0,0 0-1 0 0,0-1 0 0 0,-1 0 1 0 0,1 0-1 0 0,-1-7 1 0 0,0-2 110 0 0,0 5 33 0 0,0 1 0 0 0,-1-1-1 0 0,-1-15 1 0 0,0 22-95 0 0,0 0 0 0 0,0 0 0 0 0,0 0 0 0 0,0 0 0 0 0,-1 1 0 0 0,1-1 0 0 0,-1 1 0 0 0,0-1 0 0 0,0 1 0 0 0,0 0 0 0 0,-1-1 1 0 0,1 1-1 0 0,-5-3 0 0 0,1 0 47 0 0,0 1 0 0 0,-1 1 1 0 0,1-1-1 0 0,-1 1 1 0 0,0 0-1 0 0,-1 1 0 0 0,1 0 1 0 0,0 0-1 0 0,-1 0 0 0 0,0 1 1 0 0,-15-2-1 0 0,-7 0-193 0 0,-56 1-1 0 0,71 3-207 0 0,1 2-581 0 0,-16 11-12077 0 0,23-5 8515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08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32 3720 0 0,'0'0'6860'0'0,"0"17"-2607"0"0,-2 73-193 0 0,2 60-3607 0 0,0-145-438 0 0,0 0 0 0 0,1 0 0 0 0,0 0 0 0 0,0 0 0 0 0,0 0 0 0 0,1 0 0 0 0,-1 0 0 0 0,1-1 0 0 0,0 1 0 0 0,1 0 0 0 0,-1-1 0 0 0,7 9 0 0 0,-6-10-11 0 0,0 0 1 0 0,0 0-1 0 0,1 0 0 0 0,-1-1 0 0 0,1 1 1 0 0,0-1-1 0 0,0 0 0 0 0,0 0 0 0 0,0 0 1 0 0,0-1-1 0 0,0 1 0 0 0,0-1 1 0 0,1 0-1 0 0,6 1 0 0 0,-3-1 34 0 0,1-1 1 0 0,0 1-1 0 0,0-2 0 0 0,-1 1 0 0 0,1-1 1 0 0,0 0-1 0 0,-1-1 0 0 0,1 0 0 0 0,-1-1 1 0 0,0 0-1 0 0,1 0 0 0 0,-1 0 0 0 0,-1-1 1 0 0,1 0-1 0 0,-1-1 0 0 0,1 0 0 0 0,-1 0 1 0 0,0-1-1 0 0,-1 1 0 0 0,0-1 0 0 0,0-1 1 0 0,0 1-1 0 0,0-1 0 0 0,-1 0 0 0 0,0-1 1 0 0,-1 1-1 0 0,0-1 0 0 0,0 0 0 0 0,3-9 1 0 0,-1-2 275 0 0,-2 0 0 0 0,0 0 1 0 0,-2 0-1 0 0,0-1 1 0 0,-1 1-1 0 0,-2-27 1 0 0,1 19-16 0 0,0 23-462 0 0,0 1 1 0 0,-1 0-1 0 0,1-1 1 0 0,-1 1-1 0 0,0 0 1 0 0,0 0-1 0 0,0 0 1 0 0,-3-6-1 0 0,-6-7-4492 0 0,-3 3-3515 0 0,3 5 3693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41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0 156 2616 0 0,'1'-5'365'0'0,"-1"-1"-1"0"0,0 1 0 0 0,1 0 1 0 0,0-1-1 0 0,1 1 1 0 0,-1 0-1 0 0,1 0 0 0 0,0 0 1 0 0,0 0-1 0 0,0 1 1 0 0,1-1-1 0 0,0 0 0 0 0,3-4 1 0 0,-1 3 23 0 0,1 0 0 0 0,-1 0 1 0 0,1 1-1 0 0,0-1 0 0 0,1 1 1 0 0,-1 1-1 0 0,1-1 0 0 0,9-3 1 0 0,-6 3-98 0 0,0 0 1 0 0,0 1-1 0 0,1 1 1 0 0,-1 0-1 0 0,1 0 1 0 0,0 1-1 0 0,0 0 1 0 0,0 1-1 0 0,0 0 1 0 0,0 1-1 0 0,0 0 1 0 0,0 1 0 0 0,12 2-1 0 0,-18-2-230 0 0,-1 1 0 0 0,0 0 0 0 0,1 0 0 0 0,-1 0 0 0 0,0 0 0 0 0,0 1 0 0 0,0-1 0 0 0,-1 1 0 0 0,1 0 0 0 0,-1 0 0 0 0,1 1 0 0 0,-1-1 0 0 0,0 1 0 0 0,0-1-1 0 0,0 1 1 0 0,-1 0 0 0 0,1 0 0 0 0,2 8 0 0 0,3 7 89 0 0,-1-1 0 0 0,9 40 0 0 0,-15-55-136 0 0,44 283 517 0 0,-21-96-368 0 0,-18-157-139 0 0,0-6 0 0 0,-2 0 0 0 0,0 35 0 0 0,-6-105-192 0 0,-2 1 0 0 0,-10-45 0 0 0,4 52 168 0 0,-1 0 1 0 0,-2 0 0 0 0,-27-52 0 0 0,38 83 15 0 0,0 0 0 0 0,0 0 1 0 0,-1 1-1 0 0,1-1 0 0 0,-1 1 0 0 0,0-1 0 0 0,0 1 1 0 0,0 0-1 0 0,0 0 0 0 0,-1 1 0 0 0,1-1 0 0 0,-1 1 1 0 0,1-1-1 0 0,-1 1 0 0 0,0 0 0 0 0,0 1 0 0 0,0-1 1 0 0,0 1-1 0 0,0-1 0 0 0,-1 1 0 0 0,1 0 0 0 0,0 1 1 0 0,-8-1-1 0 0,6 1 8 0 0,1 1 1 0 0,-1 0-1 0 0,0 0 1 0 0,1 0-1 0 0,-1 0 0 0 0,1 1 1 0 0,-1 0-1 0 0,1 1 1 0 0,0-1-1 0 0,0 1 1 0 0,0 0-1 0 0,0 0 1 0 0,1 0-1 0 0,-1 1 0 0 0,1 0 1 0 0,-1-1-1 0 0,-5 9 1 0 0,-6 9 19 0 0,1 1 0 0 0,0 0 0 0 0,2 1 0 0 0,1 1 0 0 0,0 0 0 0 0,-10 36 0 0 0,17-46-148 0 0,0 0 0 0 0,1 1 1 0 0,1-1-1 0 0,1 1 0 0 0,0 0 0 0 0,1 0 0 0 0,1 28 0 0 0,7-23-2499 0 0,-6-18 2015 0 0,1-1 1 0 0,-1 1 0 0 0,0 0-1 0 0,1-1 1 0 0,-1 1 0 0 0,1-1-1 0 0,-1 1 1 0 0,1-1-1 0 0,-1 0 1 0 0,1 0 0 0 0,0 0-1 0 0,0 0 1 0 0,3 1 0 0 0,7 1-2754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09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4272 0 0,'0'0'5893'0'0,"0"1"-5021"0"0,0 3 4 0 0,-3 2-20 0 0,3 1-72 0 0,3 3-108 0 0,-3 4-492 0 0,0 0-3064 0 0,4 4 0 0 0,-1 3 0 0 0,1 1-1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10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195 100 2552 0 0,'-26'0'4495'0'0,"21"0"-4169"0"0,0 1 0 0 0,0 0 0 0 0,0-1 0 0 0,-1 2 0 0 0,1-1 0 0 0,0 0 0 0 0,1 1 0 0 0,-1 0 0 0 0,0 0 0 0 0,0 1 0 0 0,1-1 1 0 0,0 1-1 0 0,-1 0 0 0 0,1 0 0 0 0,0 1 0 0 0,-7 6 0 0 0,5-2 99 0 0,-1 0 1 0 0,1 0-1 0 0,0 1 1 0 0,1 0-1 0 0,0 0 1 0 0,1 0-1 0 0,-7 18 0 0 0,3-3-139 0 0,2 1 1 0 0,0-1-1 0 0,2 1 0 0 0,-2 41 0 0 0,5-50-236 0 0,0 0 0 0 0,2-1 0 0 0,0 1 0 0 0,5 29 0 0 0,-5-43-50 0 0,0-1 0 0 0,-1 1 0 0 0,1 0 0 0 0,0-1-1 0 0,1 1 1 0 0,-1 0 0 0 0,0-1 0 0 0,0 1 0 0 0,1-1 0 0 0,-1 0-1 0 0,1 1 1 0 0,-1-1 0 0 0,1 0 0 0 0,-1 0 0 0 0,1 0 0 0 0,0 0-1 0 0,0 0 1 0 0,0-1 0 0 0,-1 1 0 0 0,1 0 0 0 0,0-1 0 0 0,0 1-1 0 0,0-1 1 0 0,0 0 0 0 0,0 0 0 0 0,0 1 0 0 0,0-1 0 0 0,2-1-1 0 0,5 1-7 0 0,-1 0-1 0 0,1-1 0 0 0,0 0 1 0 0,-1 0-1 0 0,10-3 1 0 0,0-2-19 0 0,1-1 0 0 0,-1 0 0 0 0,0-1 1 0 0,0-1-1 0 0,-1-1 0 0 0,0 0 0 0 0,-1-2 1 0 0,29-25-1 0 0,-34 26 35 0 0,0 0 0 0 0,-1-1 1 0 0,-1 0-1 0 0,0-1 0 0 0,0 0 1 0 0,-1 0-1 0 0,-1-1 0 0 0,0 0 0 0 0,-1 0 1 0 0,0-1-1 0 0,6-27 0 0 0,-9 27 78 0 0,-1 1-1 0 0,0-1 1 0 0,-1 0 0 0 0,0 1-1 0 0,-3-24 1 0 0,1 32-28 0 0,1 1 0 0 0,-1-1 0 0 0,-1 1 0 0 0,1-1 1 0 0,-1 1-1 0 0,0 0 0 0 0,0 0 0 0 0,-1 0 0 0 0,1 0 0 0 0,-1 0 1 0 0,0 0-1 0 0,0 1 0 0 0,-1 0 0 0 0,1-1 0 0 0,-1 1 1 0 0,0 1-1 0 0,0-1 0 0 0,-5-3 0 0 0,4 4-5 0 0,1 1 0 0 0,-1 0 0 0 0,0 1 0 0 0,0-1 0 0 0,0 1 0 0 0,0 0 0 0 0,0 0 0 0 0,0 0 0 0 0,0 1 0 0 0,-9 0 1 0 0,5 0 7 0 0,0 1 0 0 0,0 0 0 0 0,0 0 0 0 0,0 1 1 0 0,-11 3-1 0 0,9 0-45 0 0,0-1 0 0 0,0 2 0 0 0,0 0 0 0 0,0 0 0 0 0,1 1 0 0 0,0 0 0 0 0,0 0 0 0 0,1 1 1 0 0,0 1-1 0 0,0 0 0 0 0,1 0 0 0 0,0 0 0 0 0,-8 14 0 0 0,7-8-26 0 0,1 0 0 0 0,1 1-1 0 0,0 0 1 0 0,1 0 0 0 0,1 0 0 0 0,1 1 0 0 0,0 0-1 0 0,-3 32 1 0 0,7-43 0 0 0,-4 56-158 0 0,4-55 116 0 0,0-1-1 0 0,1 0 1 0 0,0 1 0 0 0,0-1-1 0 0,0 0 1 0 0,1 0-1 0 0,3 9 1 0 0,-4-13 10 0 0,1 0 1 0 0,-1 0-1 0 0,1 0 1 0 0,0 0-1 0 0,0 0 1 0 0,0 0-1 0 0,0-1 1 0 0,0 1-1 0 0,0-1 0 0 0,0 1 1 0 0,0-1-1 0 0,1 0 1 0 0,-1 0-1 0 0,1 0 1 0 0,-1 0-1 0 0,0-1 1 0 0,1 1-1 0 0,-1 0 1 0 0,1-1-1 0 0,0 0 1 0 0,-1 0-1 0 0,1 0 0 0 0,4 0 1 0 0,5 0-221 0 0,0-1 0 0 0,0 0 0 0 0,20-6 1 0 0,-17 3-112 0 0,0-1 1 0 0,-1-1-1 0 0,1 0 1 0 0,-1-1-1 0 0,0 0 0 0 0,-1-1 1 0 0,0-1-1 0 0,0 0 1 0 0,0-1-1 0 0,-2 0 1 0 0,1-1-1 0 0,-1 0 1 0 0,-1-1-1 0 0,0 0 1 0 0,15-24-1 0 0,-17 23 315 0 0,-1 0-1 0 0,-1 0 0 0 0,0-1 1 0 0,-1 0-1 0 0,0 0 0 0 0,-1 0 1 0 0,-1-1-1 0 0,0 1 1 0 0,-1-1-1 0 0,0-22 0 0 0,-4-72 3778 0 0,2 109-3628 0 0,0-1 0 0 0,0 1 0 0 0,0 0 0 0 0,0-1 0 0 0,0 1 1 0 0,0 0-1 0 0,0-1 0 0 0,0 1 0 0 0,0 0 0 0 0,0-1 0 0 0,0 1 1 0 0,0 0-1 0 0,0-1 0 0 0,-1 1 0 0 0,1 0 0 0 0,0-1 0 0 0,0 1 0 0 0,0 0 1 0 0,0-1-1 0 0,-1 1 0 0 0,1 0 0 0 0,0 0 0 0 0,0-1 0 0 0,0 1 1 0 0,-1 0-1 0 0,1 0 0 0 0,0-1 0 0 0,-1 1 0 0 0,1 0 0 0 0,0 0 0 0 0,0 0 1 0 0,-1 0-1 0 0,1-1 0 0 0,-1 1 0 0 0,-11 5 1255 0 0,9-3-1249 0 0,1 0 0 0 0,0 0 1 0 0,0 0-1 0 0,0 0 1 0 0,0 0-1 0 0,0 0 0 0 0,0 0 1 0 0,-2 5-1 0 0,-2 19 247 0 0,1 1-1 0 0,0-1 1 0 0,3 1-1 0 0,0 1 1 0 0,1-1-1 0 0,5 43 1 0 0,-2-53-195 0 0,0 0 1 0 0,1 0-1 0 0,0-1 1 0 0,1 1-1 0 0,1-1 0 0 0,1 0 1 0 0,8 17-1 0 0,-10-25-541 0 0,1 0 0 0 0,0 0 0 0 0,0-1 0 0 0,1 0 1 0 0,0 0-1 0 0,9 9 0 0 0,-10-12-859 0 0,0 0 0 0 0,0 0 1 0 0,1-1-1 0 0,-1 1 0 0 0,1-1 1 0 0,0-1-1 0 0,0 1 0 0 0,0-1 0 0 0,12 3 1 0 0,6-2-2951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11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72 109 3232 0 0,'0'0'614'0'0,"-14"3"2111"0"0,10 0-2405 0 0,0 1 0 0 0,0 0 0 0 0,0 0 0 0 0,0 1 0 0 0,1-1 0 0 0,0 1 1 0 0,0-1-1 0 0,0 1 0 0 0,1 0 0 0 0,-1 0 0 0 0,1 0 0 0 0,1 0 0 0 0,-1 1 0 0 0,-1 5 1 0 0,-1 9 627 0 0,1 1 0 0 0,-1 28 0 0 0,4-41-623 0 0,-2 63 1607 0 0,3-63-1867 0 0,0 0-1 0 0,0-1 1 0 0,0 1-1 0 0,1-1 1 0 0,0 1 0 0 0,0-1-1 0 0,4 9 1 0 0,-4-14-61 0 0,0 1-1 0 0,0 0 1 0 0,0-1-1 0 0,1 1 1 0 0,-1-1 0 0 0,1 1-1 0 0,-1-1 1 0 0,1 0 0 0 0,0 0-1 0 0,0 0 1 0 0,0-1 0 0 0,0 1-1 0 0,0-1 1 0 0,0 0-1 0 0,0 1 1 0 0,0-1 0 0 0,1-1-1 0 0,-1 1 1 0 0,5 0 0 0 0,2 1-3 0 0,0-1-1 0 0,1-1 1 0 0,-1 0 0 0 0,1 0 0 0 0,10-2 0 0 0,-11 0 3 0 0,0 0 0 0 0,0-1 0 0 0,0 0 1 0 0,0 0-1 0 0,-1-1 0 0 0,0-1 0 0 0,1 1 0 0 0,-1-1 0 0 0,-1-1 0 0 0,1 0 1 0 0,-1 0-1 0 0,0 0 0 0 0,-1-1 0 0 0,1 0 0 0 0,-1-1 0 0 0,-1 0 1 0 0,1 0-1 0 0,-2 0 0 0 0,1-1 0 0 0,-1 0 0 0 0,0 0 0 0 0,-1 0 0 0 0,0-1 1 0 0,0 1-1 0 0,-1-1 0 0 0,0 0 0 0 0,-1 0 0 0 0,0 0 0 0 0,0-15 1 0 0,0 3 62 0 0,-1 0-1 0 0,-1 0 1 0 0,-3-25 0 0 0,2 40-29 0 0,0 0-1 0 0,-1 0 0 0 0,0 0 1 0 0,0 0-1 0 0,-1 0 0 0 0,0 0 1 0 0,0 1-1 0 0,0-1 0 0 0,-1 1 0 0 0,0 0 1 0 0,0 0-1 0 0,-1 0 0 0 0,-7-7 1 0 0,8 10-6 0 0,0 0 1 0 0,0 0 0 0 0,0 0-1 0 0,-1 1 1 0 0,0 0 0 0 0,1 0-1 0 0,-1 0 1 0 0,0 0 0 0 0,0 1 0 0 0,0 0-1 0 0,0 0 1 0 0,-6-1 0 0 0,-4 1 130 0 0,1 0 0 0 0,0 1 1 0 0,-18 2-1 0 0,29-1-128 0 0,-1 0-1 0 0,1-1 1 0 0,-1 2-1 0 0,1-1 0 0 0,-1 0 1 0 0,1 0-1 0 0,0 1 0 0 0,0 0 1 0 0,0 0-1 0 0,0 0 0 0 0,0 0 1 0 0,0 0-1 0 0,0 1 1 0 0,1-1-1 0 0,-1 1 0 0 0,1-1 1 0 0,0 1-1 0 0,0 0 0 0 0,0 0 1 0 0,0 0-1 0 0,0 0 1 0 0,-2 7-1 0 0,-2 6 111 0 0,1 0-1 0 0,0 0 1 0 0,-3 28 0 0 0,5-28-46 0 0,-2 22 204 0 0,2 1 1 0 0,3 73 0 0 0,0 7 121 0 0,-4 29-4 0 0,4-75-662 0 0,-15 115 1 0 0,12-179-347 0 0,2-2-3143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11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4048 0 0,'0'0'3113'0'0,"7"10"689"0"0,-4-4-3237 0 0,-1 1-1 0 0,1 0 1 0 0,-1 0-1 0 0,0-1 1 0 0,-1 1-1 0 0,0 1 1 0 0,0-1 0 0 0,-1 0-1 0 0,0 11 1 0 0,1-1 292 0 0,-1 172 5423 0 0,-2-133-8732 0 0,1-1-5285 0 0,2-46 3221 0 0,2-1-1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12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195 203 3312 0 0,'-3'0'278'0'0,"1"0"0"0"0,0 1-1 0 0,-1 0 1 0 0,1-1 0 0 0,0 1 0 0 0,0 0-1 0 0,-1 0 1 0 0,1 1 0 0 0,0-1-1 0 0,0 0 1 0 0,0 0 0 0 0,0 1-1 0 0,1 0 1 0 0,-1-1 0 0 0,0 1 0 0 0,1 0-1 0 0,-1 0 1 0 0,-1 2 0 0 0,-25 41 1111 0 0,23-36-895 0 0,-5 13 173 0 0,0 2 0 0 0,2-1-1 0 0,0 1 1 0 0,2 1 0 0 0,1-1 0 0 0,0 1-1 0 0,2 0 1 0 0,0 29 0 0 0,3-44-609 0 0,0-1 0 0 0,0 0 0 0 0,1 0-1 0 0,1 0 1 0 0,-1 0 0 0 0,1 0 0 0 0,5 13 0 0 0,-6-19-58 0 0,1 0 0 0 0,-1 1 0 0 0,1-1 0 0 0,0 0 0 0 0,0 0 0 0 0,0 0 1 0 0,0 0-1 0 0,0 0 0 0 0,0 0 0 0 0,1-1 0 0 0,0 1 0 0 0,-1-1 0 0 0,1 0 0 0 0,0 0 0 0 0,0 0 0 0 0,0 0 0 0 0,1 0 0 0 0,-1-1 0 0 0,0 1 0 0 0,1-1 0 0 0,4 2 1 0 0,-1-2-5 0 0,0-1 1 0 0,1 1 0 0 0,-1-1 0 0 0,0 0 0 0 0,0-1 0 0 0,0 1-1 0 0,0-1 1 0 0,0-1 0 0 0,0 1 0 0 0,0-1 0 0 0,0-1 0 0 0,0 1 0 0 0,-1-1-1 0 0,1 0 1 0 0,-1-1 0 0 0,0 0 0 0 0,0 0 0 0 0,0 0 0 0 0,0 0-1 0 0,4-6 1 0 0,1 0 16 0 0,-1-1 0 0 0,-1 0-1 0 0,0-1 1 0 0,0 1-1 0 0,-1-2 1 0 0,-1 1 0 0 0,0-1-1 0 0,10-27 1 0 0,-9 15 92 0 0,-2 0 0 0 0,0-1-1 0 0,-2 0 1 0 0,0 1 0 0 0,-2-1 0 0 0,-1 0 0 0 0,-1 0 0 0 0,-1 0 0 0 0,-2 0-1 0 0,-5-26 1 0 0,5 39-25 0 0,0 1 0 0 0,-1 1 0 0 0,0-1 0 0 0,0 0 0 0 0,-2 1 0 0 0,1 0 0 0 0,-2 0 0 0 0,-11-15 0 0 0,14 21-39 0 0,0 0 0 0 0,-1 0 1 0 0,0 0-1 0 0,0 1 0 0 0,0-1 0 0 0,-1 1 0 0 0,1 1 0 0 0,-1-1 1 0 0,0 1-1 0 0,0 0 0 0 0,0 0 0 0 0,-1 1 0 0 0,1-1 0 0 0,0 1 1 0 0,-1 1-1 0 0,0 0 0 0 0,-8-1 0 0 0,5 1-21 0 0,0 1-1 0 0,0 0 1 0 0,0 1 0 0 0,0 0-1 0 0,1 0 1 0 0,-1 1-1 0 0,0 0 1 0 0,1 1 0 0 0,-1 0-1 0 0,1 1 1 0 0,-10 5 0 0 0,12-5-18 0 0,0 0 0 0 0,1 1 1 0 0,0-1-1 0 0,0 1 0 0 0,0 1 0 0 0,1-1 1 0 0,-1 1-1 0 0,1 0 0 0 0,1 0 1 0 0,-1 0-1 0 0,1 1 0 0 0,0 0 1 0 0,0 0-1 0 0,-4 14 0 0 0,4-12 5 0 0,2 1 1 0 0,-1 0-1 0 0,1 0 0 0 0,1 1 0 0 0,0-1 1 0 0,1 0-1 0 0,-1 1 0 0 0,2-1 0 0 0,0 0 1 0 0,0 0-1 0 0,1 0 0 0 0,0 1 0 0 0,0-2 1 0 0,1 1-1 0 0,7 14 0 0 0,-7-18 12 0 0,1-1-1 0 0,0 0 0 0 0,0 1 1 0 0,0-1-1 0 0,1-1 1 0 0,-1 1-1 0 0,1-1 1 0 0,1 0-1 0 0,-1 0 1 0 0,0 0-1 0 0,1-1 0 0 0,0 0 1 0 0,0 0-1 0 0,0 0 1 0 0,0-1-1 0 0,0 1 1 0 0,0-2-1 0 0,12 3 0 0 0,1-1 79 0 0,0 0 0 0 0,1-1 0 0 0,-1-2 0 0 0,0 1 0 0 0,22-4 0 0 0,-30 1-90 0 0,1 0 0 0 0,-1 0 0 0 0,0-1 0 0 0,0-1 0 0 0,0 0 0 0 0,-1 0 0 0 0,0-1 0 0 0,1 0 0 0 0,14-11 0 0 0,18-21-8689 0 0,-32 28 4586 0 0,2 0-1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13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3 3272 0 0,'0'0'622'0'0,"11"-2"7193"0"0,-16 51-3144 0 0,-12 26-2517 0 0,1-13-1701 0 0,12-41-311 0 0,-9 56 233 0 0,12-68-337 0 0,0 0 1 0 0,1 0 0 0 0,0 1 0 0 0,1-1 0 0 0,0 0-1 0 0,2 11 1 0 0,-2-18-34 0 0,-1 0-1 0 0,1 0 1 0 0,-1 0-1 0 0,1 0 1 0 0,0 0-1 0 0,0-1 1 0 0,0 1-1 0 0,0 0 0 0 0,0 0 1 0 0,1-1-1 0 0,-1 1 1 0 0,0-1-1 0 0,1 1 1 0 0,-1-1-1 0 0,1 0 1 0 0,0 1-1 0 0,-1-1 1 0 0,1 0-1 0 0,0 0 1 0 0,2 1-1 0 0,-1-1-1 0 0,1 0 0 0 0,0 0-1 0 0,-1 0 1 0 0,1-1 0 0 0,-1 0-1 0 0,1 1 1 0 0,0-1-1 0 0,-1 0 1 0 0,1-1 0 0 0,6 0-1 0 0,1-2 0 0 0,1 0 0 0 0,-1-1-1 0 0,0 0 1 0 0,0-1 0 0 0,0 0-1 0 0,11-8 1 0 0,-13 6 2 0 0,1 0 0 0 0,-2 0 1 0 0,1-1-1 0 0,-1-1 0 0 0,0 1 1 0 0,-1-1-1 0 0,0-1 0 0 0,0 1 1 0 0,-1-1-1 0 0,0 0 0 0 0,-1-1 1 0 0,6-16-1 0 0,2-12 143 0 0,-1 0-1 0 0,7-48 1 0 0,-19 64 1366 0 0,-3 27-1393 0 0,0 1 0 0 0,1-1 0 0 0,0 1 0 0 0,0 0 0 0 0,0 0 1 0 0,1 0-1 0 0,-1 0 0 0 0,1 0 0 0 0,0 0 0 0 0,1 0 0 0 0,-1 9 1 0 0,1 9 100 0 0,3 29 1 0 0,-2-43-203 0 0,1-1 0 0 0,0 0 1 0 0,0 1-1 0 0,0-1 1 0 0,1 0-1 0 0,0 0 1 0 0,1-1-1 0 0,0 1 0 0 0,0-1 1 0 0,0 1-1 0 0,7 6 1 0 0,-7-9-280 0 0,0 0 0 0 0,1-1 0 0 0,-1 0 1 0 0,1 1-1 0 0,0-2 0 0 0,0 1 1 0 0,0-1-1 0 0,1 1 0 0 0,9 3 0 0 0,13 2-12346 0 0,-15-7 8197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13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 3744 0 0,'-7'3'6251'0'0,"4"6"-3462"0"0,2 16-1968 0 0,1-13 375 0 0,-19 132 3517 0 0,-30 70-2550 0 0,48-209-2133 0 0,-23 94 534 0 0,-28 105 172 0 0,42-168-805 0 0,2-7-1042 0 0,-19 46 0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14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3784 0 0,'-2'4'510'0'0,"0"-1"0"0"0,0 1 0 0 0,0 0-1 0 0,0 0 1 0 0,1 0 0 0 0,-3 8 0 0 0,-5 22 770 0 0,2 0 1 0 0,1 1 0 0 0,2 0-1 0 0,1 0 1 0 0,2 36 0 0 0,2-66-1135 0 0,-1 0 0 0 0,0 0 0 0 0,1 0 0 0 0,0-1 0 0 0,0 1 0 0 0,1 0 0 0 0,-1 0 0 0 0,1-1 0 0 0,0 1 0 0 0,0-1 0 0 0,1 0 0 0 0,-1 1 0 0 0,1-1 0 0 0,0 0 0 0 0,4 4 0 0 0,-3-4-127 0 0,1-1 1 0 0,-1 0 0 0 0,1 0-1 0 0,-1 0 1 0 0,1 0-1 0 0,0-1 1 0 0,0 0 0 0 0,1 0-1 0 0,-1 0 1 0 0,0 0-1 0 0,1-1 1 0 0,-1 0-1 0 0,8 1 1 0 0,-2-1-21 0 0,0 0 0 0 0,-1-1 0 0 0,1 0 0 0 0,0-1 0 0 0,0 0 0 0 0,0 0-1 0 0,0-1 1 0 0,11-4 0 0 0,-16 4 3 0 0,0 0 0 0 0,-1-1 0 0 0,1 1-1 0 0,-1-1 1 0 0,1-1 0 0 0,-1 1 0 0 0,0-1 0 0 0,-1 1-1 0 0,1-1 1 0 0,-1-1 0 0 0,1 1 0 0 0,-1-1-1 0 0,0 1 1 0 0,-1-1 0 0 0,1 0 0 0 0,3-8 0 0 0,-1-1 80 0 0,0 1 1 0 0,-1-1-1 0 0,-1 1 1 0 0,0-1-1 0 0,0-1 1 0 0,1-22-1 0 0,-4 28 15 0 0,-1 0-1 0 0,0 1 0 0 0,0-1 1 0 0,-1 0-1 0 0,0 0 1 0 0,0 1-1 0 0,-1-1 0 0 0,-1 1 1 0 0,1-1-1 0 0,-1 1 1 0 0,-1 0-1 0 0,-5-10 0 0 0,7 14-29 0 0,-1 1-1 0 0,0 0 1 0 0,0-1-1 0 0,0 1 1 0 0,-1 0-1 0 0,1 0 1 0 0,-1 1-1 0 0,1-1 1 0 0,-1 1-1 0 0,0-1 1 0 0,0 1-1 0 0,0 0 1 0 0,0 1-1 0 0,0-1 1 0 0,-1 1-1 0 0,1 0 1 0 0,-9-1-1 0 0,-6-1 194 0 0,-1 2 1 0 0,-35 1-1 0 0,27 1-138 0 0,17-2-333 0 0,1 2-1 0 0,-1 0 1 0 0,-14 2 0 0 0,0 8-3791 0 0,23-10 3358 0 0,1 1 0 0 0,-1-1 0 0 0,1 0 0 0 0,-1 1-1 0 0,1-1 1 0 0,0 0 0 0 0,0 1 0 0 0,0 0 0 0 0,0-1-1 0 0,0 1 1 0 0,0 0 0 0 0,-1 1 0 0 0,1 11-3541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14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3720 0 0,'0'0'658'0'0,"14"-8"9192"0"0,-17 130-4256 0 0,4 95-5097 0 0,-1-213-492 0 0,0 0-1 0 0,0 0 1 0 0,0 0-1 0 0,1-1 1 0 0,0 1-1 0 0,0 0 1 0 0,0 0-1 0 0,0-1 1 0 0,1 1-1 0 0,-1 0 1 0 0,1-1-1 0 0,0 1 1 0 0,0-1-1 0 0,0 0 1 0 0,0 0-1 0 0,1 0 1 0 0,-1 0-1 0 0,1 0 1 0 0,0 0-1 0 0,0-1 1 0 0,0 1-1 0 0,0-1 1 0 0,0 0-1 0 0,1 0 1 0 0,-1 0-1 0 0,1-1 1 0 0,-1 1-1 0 0,1-1 1 0 0,0 1-1 0 0,-1-1 1 0 0,1 0-1 0 0,0-1 1 0 0,0 1-1 0 0,0-1 1 0 0,6 0-1 0 0,-2 1 10 0 0,0-2-1 0 0,0 1 1 0 0,0-1-1 0 0,-1 0 1 0 0,1-1-1 0 0,0 0 1 0 0,0 0-1 0 0,-1-1 1 0 0,1 0-1 0 0,-1 0 1 0 0,0-1-1 0 0,0 0 1 0 0,0 0-1 0 0,-1 0 0 0 0,1-1 1 0 0,-1 0-1 0 0,0 0 1 0 0,-1-1-1 0 0,1 0 1 0 0,7-10-1 0 0,-5 5 89 0 0,-1 0 0 0 0,0 0-1 0 0,0-1 1 0 0,-2 0 0 0 0,1 0 0 0 0,-1-1-1 0 0,-1 0 1 0 0,0 1 0 0 0,-1-1-1 0 0,-1-1 1 0 0,2-19 0 0 0,-1 2 155 0 0,-2 13-35 0 0,1 0 0 0 0,-2 0-1 0 0,-1-1 1 0 0,-3-21 0 0 0,4 29-675 0 0,-1-6-126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15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4512 0 0,'-4'0'2377'0'0,"1"0"-1537"0"0,3 3 16 0 0,0-1 0 0 0,0 3 4 0 0,-4-1-4 0 0,4 6 0 0 0,0-3 0 0 0,-2 5-32 0 0,2 3-72 0 0,0 1-92 0 0,0 5-276 0 0,0-3-3480 0 0,-4 3 0 0 0,1-1 0 0 0,3 0-1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42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164 118 3168 0 0,'-24'4'3428'0'0,"21"-1"-3175"0"0,-1-1 1 0 0,1 1-1 0 0,0 0 0 0 0,0 0 0 0 0,0 0 1 0 0,1 0-1 0 0,-1 1 0 0 0,1-1 0 0 0,0 1 1 0 0,0-1-1 0 0,0 1 0 0 0,0 0 1 0 0,0 0-1 0 0,1 0 0 0 0,0 0 0 0 0,0 0 1 0 0,-1 6-1 0 0,-1 6 709 0 0,1 1 0 0 0,0 32 0 0 0,1-40-753 0 0,1 1 1 0 0,1-1-1 0 0,0 0 1 0 0,0 0-1 0 0,5 17 1 0 0,-5-23-201 0 0,0-1 0 0 0,0 0-1 0 0,0 1 1 0 0,0-1 0 0 0,1 0 0 0 0,-1 0 0 0 0,1 0 0 0 0,-1 0 0 0 0,1 0 0 0 0,0 0 0 0 0,0 0 0 0 0,0-1 0 0 0,0 1 0 0 0,0-1 0 0 0,0 1 0 0 0,0-1 0 0 0,1 0 0 0 0,-1 0 0 0 0,0 0-1 0 0,1 0 1 0 0,-1 0 0 0 0,1-1 0 0 0,-1 1 0 0 0,1-1 0 0 0,3 1 0 0 0,6 0-3 0 0,0 0-1 0 0,1-1 1 0 0,-1 0 0 0 0,0-1-1 0 0,0 0 1 0 0,0-1 0 0 0,0-1-1 0 0,0 0 1 0 0,-1 0 0 0 0,1-1-1 0 0,14-7 1 0 0,-20 8 0 0 0,0-1 1 0 0,0 0-1 0 0,0 0 0 0 0,-1 0 1 0 0,0 0-1 0 0,0-1 0 0 0,0 0 0 0 0,0 0 1 0 0,-1 0-1 0 0,1-1 0 0 0,-1 1 1 0 0,-1-1-1 0 0,1 0 0 0 0,-1 0 1 0 0,0 0-1 0 0,0-1 0 0 0,-1 1 1 0 0,0-1-1 0 0,0 0 0 0 0,-1 1 0 0 0,2-11 1 0 0,-2 11 14 0 0,0 1 1 0 0,-1-1-1 0 0,0 1 1 0 0,0-1 0 0 0,0 0-1 0 0,0 1 1 0 0,-1-1-1 0 0,0 1 1 0 0,0-1-1 0 0,-1 1 1 0 0,1-1 0 0 0,-1 1-1 0 0,0 0 1 0 0,-1 0-1 0 0,1 0 1 0 0,-1 0-1 0 0,0 0 1 0 0,0 0 0 0 0,-1 1-1 0 0,1 0 1 0 0,-1 0-1 0 0,-5-5 1 0 0,-1 1 47 0 0,-1 1 0 0 0,1 0 0 0 0,-1 0 0 0 0,-1 1 0 0 0,1 1 0 0 0,-1 0 0 0 0,0 0 0 0 0,0 1 0 0 0,0 1 0 0 0,0 0 0 0 0,-1 0 0 0 0,1 2 0 0 0,-1-1 0 0 0,0 2 0 0 0,1 0 0 0 0,-1 0 0 0 0,-24 4 0 0 0,31-2-41 0 0,1-1 0 0 0,-1 1 1 0 0,1 0-1 0 0,0 0 0 0 0,0 1 0 0 0,0-1 0 0 0,0 1 1 0 0,0 1-1 0 0,0-1 0 0 0,1 0 0 0 0,0 1 1 0 0,0 0-1 0 0,0 0 0 0 0,0 0 0 0 0,-5 9 0 0 0,4-7-9 0 0,1 1 0 0 0,0 0 0 0 0,0 0 0 0 0,1 1 0 0 0,0-1 0 0 0,0 1 0 0 0,1 0 0 0 0,0-1 0 0 0,1 1 0 0 0,-2 13 0 0 0,2-1-3 0 0,-1-5-2 0 0,1 0 1 0 0,1 0-1 0 0,0 0 1 0 0,6 29-1 0 0,-6-41-21 0 0,1 0 0 0 0,0 0 0 0 0,0 0-1 0 0,0 1 1 0 0,0-1 0 0 0,1 0 0 0 0,-1-1 0 0 0,1 1-1 0 0,0 0 1 0 0,0 0 0 0 0,0-1 0 0 0,0 1 0 0 0,0-1-1 0 0,1 1 1 0 0,-1-1 0 0 0,1 0 0 0 0,0 0 0 0 0,-1 0-1 0 0,1 0 1 0 0,0-1 0 0 0,0 1 0 0 0,0-1 0 0 0,0 0-1 0 0,0 0 1 0 0,0 0 0 0 0,1 0 0 0 0,-1 0 0 0 0,5 0-1 0 0,6 0-70 0 0,0 0-1 0 0,0-1 0 0 0,0 0 1 0 0,0-1-1 0 0,0-1 0 0 0,0 0 1 0 0,0-1-1 0 0,-1-1 0 0 0,1 0 1 0 0,25-11-1 0 0,-31 10 32 0 0,1 1-1 0 0,-1-1 1 0 0,0-1-1 0 0,0 0 1 0 0,0 0 0 0 0,-1 0-1 0 0,0-1 1 0 0,0 0-1 0 0,0 0 1 0 0,-1-1-1 0 0,0 0 1 0 0,-1 0 0 0 0,0-1-1 0 0,0 1 1 0 0,-1-1-1 0 0,6-16 1 0 0,-4 0 162 0 0,0-1 0 0 0,-2 0 0 0 0,-1 0 0 0 0,-1-1 0 0 0,-1-35 0 0 0,-6 40 577 0 0,0 18 14 0 0,0 14-289 0 0,1 13-317 0 0,0 1 1 0 0,1-1 0 0 0,1 1 0 0 0,2 0-1 0 0,0 0 1 0 0,2 0 0 0 0,0 0 0 0 0,2-1-1 0 0,12 45 1 0 0,-11-54-152 0 0,2 0-1 0 0,-1-1 0 0 0,2 1 1 0 0,11 14-1 0 0,1 4-433 0 0,-3-14-1073 0 0,-12-12-1821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20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126 244 2248 0 0,'-1'-23'13548'0'0,"-5"29"-13303"0"0,-1 0 1 0 0,1 0-1 0 0,0 1 1 0 0,1-1-1 0 0,0 1 0 0 0,0 1 1 0 0,-7 12-1 0 0,-23 59 106 0 0,29-66-227 0 0,0 5-23 0 0,0 0-1 0 0,1 1 0 0 0,1-1 1 0 0,-2 32-1 0 0,1 75 226 0 0,5-117-310 0 0,0-1 0 0 0,1 0 0 0 0,-1 0 0 0 0,2 1 0 0 0,-1-1 0 0 0,1 0 0 0 0,0 0 1 0 0,5 13-1 0 0,-5-17-14 0 0,0 0 1 0 0,0 0-1 0 0,0 0 0 0 0,0-1 1 0 0,1 1-1 0 0,-1 0 1 0 0,1-1-1 0 0,-1 0 0 0 0,1 0 1 0 0,0 0-1 0 0,0 0 0 0 0,0 0 1 0 0,0 0-1 0 0,1-1 1 0 0,-1 1-1 0 0,0-1 0 0 0,1 0 1 0 0,-1 0-1 0 0,0 0 1 0 0,5 0-1 0 0,3 1-10 0 0,0-1 0 0 0,0 0 1 0 0,0 0-1 0 0,0-1 0 0 0,-1-1 0 0 0,1 0 0 0 0,0 0 1 0 0,0-1-1 0 0,0 0 0 0 0,-1-1 0 0 0,1-1 0 0 0,-1 1 1 0 0,0-2-1 0 0,0 1 0 0 0,0-1 0 0 0,-1-1 0 0 0,0 0 1 0 0,0 0-1 0 0,9-8 0 0 0,9-13 26 0 0,-2-1 0 0 0,24-33 0 0 0,-39 47 14 0 0,-1-1 0 0 0,0 0 0 0 0,-1 0 0 0 0,-1-1 0 0 0,0 0-1 0 0,8-32 1 0 0,-7 14 55 0 0,-2-1 0 0 0,0 1 0 0 0,-3-1 0 0 0,-1 0 0 0 0,-3-42 0 0 0,0 64-38 0 0,1-1 13 0 0,-2-1 1 0 0,0 1-1 0 0,-5-18 1 0 0,6 27-36 0 0,-1-1 0 0 0,0 1 0 0 0,0 0 0 0 0,-1 0 0 0 0,0 0 0 0 0,1 0 1 0 0,-1 1-1 0 0,-1-1 0 0 0,1 1 0 0 0,-1-1 0 0 0,0 1 0 0 0,0 1 0 0 0,0-1 1 0 0,0 0-1 0 0,-1 1 0 0 0,0 0 0 0 0,1 0 0 0 0,-1 0 0 0 0,0 1 1 0 0,0-1-1 0 0,-1 1 0 0 0,1 1 0 0 0,0-1 0 0 0,-1 1 0 0 0,1 0 0 0 0,-1 0 1 0 0,1 0-1 0 0,-10 1 0 0 0,-4-1 34 0 0,0 2 1 0 0,0 0 0 0 0,-21 5-1 0 0,33-5-60 0 0,1 1 1 0 0,0 0-1 0 0,0 0 1 0 0,0 1-1 0 0,0-1 1 0 0,1 1-1 0 0,-1 1 0 0 0,1-1 1 0 0,0 1-1 0 0,-1 0 1 0 0,2 0-1 0 0,-1 0 1 0 0,-5 7-1 0 0,-1 3-182 0 0,0 0 0 0 0,1 1 0 0 0,1 1 0 0 0,1-1 1 0 0,0 1-1 0 0,1 1 0 0 0,-9 28 0 0 0,12-27-2632 0 0,0 0-1 0 0,-1 18 1 0 0,4-16-975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21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57 1560 0 0,'0'0'393'0'0,"4"-21"3044"0"0,2 5-1406 0 0,-6 15-1791 0 0,0 0 0 0 0,0 0 0 0 0,0 0 0 0 0,1 0 0 0 0,-1 0 0 0 0,0 0 0 0 0,1 0 0 0 0,-1-1 0 0 0,1 1 0 0 0,-1 0 0 0 0,1 0 0 0 0,0 1 0 0 0,5-7 5494 0 0,-6 26-3705 0 0,-1 8-1636 0 0,-1 1-1 0 0,-1-1 0 0 0,-9 32 1 0 0,-27 80 156 0 0,16-61-298 0 0,12-43-191 0 0,2 1 0 0 0,2 0 0 0 0,1 0 0 0 0,-2 47 1 0 0,8-80-61 0 0,0-1 1 0 0,1 1 0 0 0,-1-1-1 0 0,0 1 1 0 0,1-1 0 0 0,0 1-1 0 0,-1-1 1 0 0,1 0 0 0 0,0 1-1 0 0,0-1 1 0 0,1 0 0 0 0,-1 0-1 0 0,0 0 1 0 0,1 0 0 0 0,-1 0-1 0 0,1 0 1 0 0,0 0 0 0 0,-1 0-1 0 0,1 0 1 0 0,0-1 0 0 0,0 1-1 0 0,0-1 1 0 0,0 0 0 0 0,1 1-1 0 0,-1-1 1 0 0,0 0 0 0 0,0 0 0 0 0,1-1-1 0 0,-1 1 1 0 0,1 0 0 0 0,2 0-1 0 0,9 1 21 0 0,1 0 0 0 0,-1 0-1 0 0,1-1 1 0 0,17-2 0 0 0,-13 1 18 0 0,61-3-428 0 0,-63 1-3914 0 0,0 0-4219 0 0,-6 2 4565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22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7 3048 0 0,'-83'-7'7120'0'0,"67"8"-6194"0"0,0 1-1 0 0,0 0 0 0 0,0 2 1 0 0,-21 5-1 0 0,31-7-758 0 0,1 0-1 0 0,-1 1 1 0 0,1-1-1 0 0,0 1 1 0 0,-1 0-1 0 0,1 0 0 0 0,1 1 1 0 0,-1-1-1 0 0,0 1 1 0 0,1 0-1 0 0,0 0 1 0 0,0 1-1 0 0,0-1 1 0 0,-6 11-1 0 0,8-13-141 0 0,1 1-1 0 0,-1 0 0 0 0,1 0 1 0 0,0-1-1 0 0,0 1 1 0 0,0 0-1 0 0,1 0 0 0 0,-1 0 1 0 0,0 0-1 0 0,1 0 1 0 0,0 0-1 0 0,0 0 0 0 0,0 0 1 0 0,0 1-1 0 0,1-1 1 0 0,-1 0-1 0 0,1 0 0 0 0,-1 0 1 0 0,1-1-1 0 0,0 1 1 0 0,0 0-1 0 0,1 0 0 0 0,-1 0 1 0 0,3 3-1 0 0,-2-3-9 0 0,1 1-1 0 0,0-1 1 0 0,0 0 0 0 0,0 0-1 0 0,1-1 1 0 0,-1 1-1 0 0,1-1 1 0 0,-1 0 0 0 0,1 1-1 0 0,0-1 1 0 0,0-1-1 0 0,0 1 1 0 0,0-1 0 0 0,0 1-1 0 0,0-1 1 0 0,7 1-1 0 0,18 0-11 0 0,45 0 0 0 0,-45-2-89 0 0,-46 1 34 0 0,0 1 0 0 0,0 1 0 0 0,0 1-1 0 0,1 1 1 0 0,-32 12 0 0 0,41-13 62 0 0,0 1 0 0 0,0 0 1 0 0,0 0-1 0 0,1 1 0 0 0,-1-1 0 0 0,2 2 1 0 0,-1-1-1 0 0,1 0 0 0 0,-1 1 0 0 0,2 0 1 0 0,-1 0-1 0 0,1 1 0 0 0,0-1 0 0 0,1 1 0 0 0,0 0 1 0 0,0 0-1 0 0,0 0 0 0 0,1 0 0 0 0,-1 14 1 0 0,1-14-5 0 0,0 2 15 0 0,1 0-1 0 0,0 0 1 0 0,1 0-1 0 0,0 10 1 0 0,0-17-12 0 0,1 1 0 0 0,-1-1 0 0 0,1 0 0 0 0,0 0 1 0 0,0 1-1 0 0,0-1 0 0 0,1 0 0 0 0,-1 0 0 0 0,1 0 1 0 0,0 0-1 0 0,-1 0 0 0 0,1-1 0 0 0,1 1 0 0 0,-1 0 1 0 0,0-1-1 0 0,4 3 0 0 0,0 0 1 0 0,1 0 0 0 0,0-1 0 0 0,1 0 1 0 0,-1 0-1 0 0,1-1 0 0 0,0 0 0 0 0,0 0 0 0 0,0-1 0 0 0,0 0 0 0 0,0-1 0 0 0,0 1 1 0 0,0-1-1 0 0,1-1 0 0 0,-1 0 0 0 0,0 0 0 0 0,14-2 0 0 0,-1-1-66 0 0,-1-1-1 0 0,0 0 0 0 0,0-2 1 0 0,0 0-1 0 0,29-15 1 0 0,-34 14-3 0 0,0-1 0 0 0,-1-1 1 0 0,0 0-1 0 0,-1-1 0 0 0,0 0 1 0 0,-1-1-1 0 0,0-1 1 0 0,-1 0-1 0 0,0 0 0 0 0,0-1 1 0 0,-2 0-1 0 0,0-1 0 0 0,0 0 1 0 0,-1-1-1 0 0,-1 1 0 0 0,0-2 1 0 0,-1 1-1 0 0,-1-1 0 0 0,0 0 1 0 0,-1 0-1 0 0,-1 0 0 0 0,-1 0 1 0 0,1-24-1 0 0,-6 157 4538 0 0,-10 100-3925 0 0,12-198-1433 0 0,-2 20 1130 0 0,3-25-4560 0 0,0-1-4538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23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43 4320 0 0,'0'-2'736'0'0,"0"0"37"0"0,0-3 19 0 0,0-1 16 0 0,0 1 4 0 0,0 1-4 0 0,0-4 0 0 0,0 4-16 0 0,-4 0-52 0 0,4 1-72 0 0,4 3-104 0 0,-4 3-388 0 0,3 5-2732 0 0,4 2 0 0 0,-7 6-1 0 0,7 1 1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23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3768 0 0,'15'1'5221'0'0,"-13"1"-5039"0"0,0-1-1 0 0,0 1 0 0 0,-1-1 0 0 0,1 1 0 0 0,0 0 1 0 0,-1-1-1 0 0,1 1 0 0 0,-1 0 0 0 0,1 0 0 0 0,-1 0 0 0 0,0 0 1 0 0,0 1-1 0 0,0-1 0 0 0,0 0 0 0 0,0 0 0 0 0,0 1 0 0 0,0 2 1 0 0,8 49 1588 0 0,-7-38-1206 0 0,12 124 2576 0 0,-6-51-2819 0 0,2-39-304 0 0,-9-49-13 0 0,0 0-1 0 0,-1 0 1 0 0,1-1-1 0 0,0 1 1 0 0,0 0 0 0 0,0 0-1 0 0,-1-1 1 0 0,1 1-1 0 0,0 0 1 0 0,0-1 0 0 0,0 1-1 0 0,0-1 1 0 0,1 1-1 0 0,-1-1 1 0 0,0 0 0 0 0,0 1-1 0 0,0-1 1 0 0,0 0-1 0 0,0 0 1 0 0,0 0 0 0 0,0 0-1 0 0,1 0 1 0 0,-1 0-1 0 0,2 0 1 0 0,1-2 35 0 0,1 0-1 0 0,0 0 1 0 0,-1 0 0 0 0,1-1 0 0 0,-1 0-1 0 0,0 0 1 0 0,0 0 0 0 0,0 0 0 0 0,0-1-1 0 0,-1 1 1 0 0,6-8 0 0 0,5-7 163 0 0,14-27 0 0 0,-15 24-66 0 0,42-83 481 0 0,-46 86-544 0 0,-2 0 0 0 0,0 0 0 0 0,-1-1 0 0 0,0 0-1 0 0,-2 0 1 0 0,3-24 0 0 0,-7 36-480 0 0,1-6-1904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24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54 2824 0 0,'-19'9'2466'0'0,"13"-4"-2097"0"0,1 0-1 0 0,-1 0 1 0 0,1 1-1 0 0,0-1 0 0 0,0 1 1 0 0,0 0-1 0 0,1 1 1 0 0,0-1-1 0 0,0 1 0 0 0,1 0 1 0 0,-1 0-1 0 0,2 0 0 0 0,-1 0 1 0 0,-3 15-1 0 0,4-8 203 0 0,0 0-1 0 0,0 0 0 0 0,2 0 1 0 0,-1 0-1 0 0,2 0 1 0 0,0 0-1 0 0,4 18 0 0 0,-5-28-537 0 0,1-1-1 0 0,0 1 1 0 0,0-1-1 0 0,0 0 1 0 0,1 1-1 0 0,-1-1 1 0 0,1 0-1 0 0,0 0 1 0 0,0 0-1 0 0,0 0 1 0 0,0 0-1 0 0,0 0 1 0 0,1-1-1 0 0,-1 1 1 0 0,1-1-1 0 0,5 4 1 0 0,-4-3-22 0 0,1-1 0 0 0,0 1 0 0 0,0-1 0 0 0,-1 0 1 0 0,1-1-1 0 0,0 1 0 0 0,0-1 0 0 0,1 0 0 0 0,-1-1 0 0 0,9 1 0 0 0,-5-1-5 0 0,1 0-1 0 0,-1-1 0 0 0,1 0 0 0 0,-1-1 0 0 0,0 0 0 0 0,0-1 1 0 0,0 0-1 0 0,0 0 0 0 0,0-1 0 0 0,0 0 0 0 0,-1 0 0 0 0,14-10 0 0 0,-16 9 22 0 0,0-1-1 0 0,0 0 0 0 0,-1-1 0 0 0,0 1 0 0 0,0-1 0 0 0,-1 0 0 0 0,1 0 0 0 0,-1 0 0 0 0,-1-1 0 0 0,0 1 1 0 0,0-1-1 0 0,0 0 0 0 0,-1 0 0 0 0,2-11 0 0 0,-2 4 98 0 0,0 0 0 0 0,-1 1 0 0 0,0-1 0 0 0,-2 0 0 0 0,0 0 0 0 0,0 1 1 0 0,-5-20-1 0 0,5 31-88 0 0,0-1 1 0 0,0 1 0 0 0,0 1 0 0 0,0-1 0 0 0,-1 0 0 0 0,1 0-1 0 0,-1 0 1 0 0,0 1 0 0 0,0-1 0 0 0,0 1 0 0 0,0-1-1 0 0,0 1 1 0 0,0 0 0 0 0,-1 0 0 0 0,1 0 0 0 0,-4-2 0 0 0,1 1 20 0 0,0 0 0 0 0,0 1 1 0 0,-1 0-1 0 0,1 0 1 0 0,-1 0-1 0 0,0 0 1 0 0,1 1-1 0 0,-9-1 1 0 0,4 1 1 0 0,-1 0 1 0 0,0 1 0 0 0,0 1 0 0 0,0 0-1 0 0,0 0 1 0 0,0 1 0 0 0,1 0 0 0 0,-1 1 0 0 0,-10 4-1 0 0,12-3-47 0 0,1 1 0 0 0,0 0-1 0 0,0 0 1 0 0,1 1 0 0 0,-1 0-1 0 0,1 1 1 0 0,1-1 0 0 0,-1 1-1 0 0,1 1 1 0 0,0-1-1 0 0,1 1 1 0 0,0 0 0 0 0,0 0-1 0 0,0 0 1 0 0,1 1 0 0 0,-5 15-1 0 0,4-10-10 0 0,1 1 0 0 0,0 0 0 0 0,1 0 0 0 0,1 0 0 0 0,0 1 0 0 0,1-1 0 0 0,1 1 0 0 0,0-1 0 0 0,4 24 0 0 0,-4-35-9 0 0,1-1 0 0 0,0 1 0 0 0,0 0 0 0 0,0 0 0 0 0,1-1 0 0 0,-1 1 0 0 0,1-1 0 0 0,0 1 0 0 0,0-1 0 0 0,0 0 0 0 0,0 0 0 0 0,1 0 0 0 0,-1 0 0 0 0,1 0 0 0 0,0 0 0 0 0,-1-1 0 0 0,6 4 0 0 0,-4-4-14 0 0,1 1-1 0 0,0-1 0 0 0,0 0 0 0 0,0 0 1 0 0,0 0-1 0 0,0-1 0 0 0,1 0 0 0 0,-1 0 1 0 0,0 0-1 0 0,1-1 0 0 0,6 1 0 0 0,-1-2-45 0 0,0 0 0 0 0,0 0-1 0 0,0-1 1 0 0,-1-1 0 0 0,1 1-1 0 0,-1-2 1 0 0,0 1-1 0 0,1-1 1 0 0,-2-1 0 0 0,1 0-1 0 0,17-12 1 0 0,-17 8 2 0 0,0-1 0 0 0,0 1 1 0 0,0-2-1 0 0,-2 0 0 0 0,1 0 0 0 0,-1 0 0 0 0,-1-1 1 0 0,0 0-1 0 0,-1-1 0 0 0,7-17 0 0 0,-6 11 176 0 0,-1-1 1 0 0,-1 0-1 0 0,-1 0 0 0 0,-1-1 0 0 0,0 1 1 0 0,-1-28-1 0 0,-2 48-74 0 0,0-1 1 0 0,1 1-1 0 0,-1 0 1 0 0,0-1-1 0 0,0 1 0 0 0,0 0 1 0 0,0-1-1 0 0,0 1 1 0 0,0-1-1 0 0,0 1 1 0 0,0 0-1 0 0,0-1 0 0 0,0 1 1 0 0,0-1-1 0 0,0 1 1 0 0,-1 0-1 0 0,1-1 0 0 0,0 1 1 0 0,0 0-1 0 0,0-1 1 0 0,0 1-1 0 0,-1 0 0 0 0,1-1 1 0 0,0 1-1 0 0,0 0 1 0 0,-1-1-1 0 0,1 1 1 0 0,0 0-1 0 0,-1-1 0 0 0,-7 10 536 0 0,-7 26-175 0 0,13-31-312 0 0,-3 11-5 0 0,1-1 1 0 0,1 1-1 0 0,1 0 1 0 0,0 0-1 0 0,0 0 1 0 0,2 21-1 0 0,-2 11 21 0 0,1-34-93 0 0,1 1 0 0 0,0-1 0 0 0,4 26 0 0 0,-3-33-30 0 0,0-1 1 0 0,1 0 0 0 0,-1 0-1 0 0,1 0 1 0 0,0 0 0 0 0,0 0 0 0 0,1 0-1 0 0,-1 0 1 0 0,1 0 0 0 0,0-1-1 0 0,0 0 1 0 0,7 7 0 0 0,-7-9-10 0 0,0 1 0 0 0,0-1 0 0 0,0 0 0 0 0,0-1 0 0 0,1 1 0 0 0,-1 0 0 0 0,1-1 0 0 0,0 0 0 0 0,-1 0 0 0 0,1 0 0 0 0,0 0 0 0 0,-1-1 0 0 0,1 0 0 0 0,0 1 0 0 0,0-1 0 0 0,0-1 0 0 0,6 0 0 0 0,0 0-68 0 0,0-1 1 0 0,0-1-1 0 0,-1 0 1 0 0,1 0 0 0 0,12-7-1 0 0,-5 1 21 0 0,-1 0 0 0 0,0-1 0 0 0,-1-1 0 0 0,0-1 0 0 0,-1 0 0 0 0,0-1 0 0 0,-1 0 0 0 0,-1-1 1 0 0,0 0-1 0 0,-1-1 0 0 0,0-1 0 0 0,16-31 0 0 0,-19 29 178 0 0,-2-1 1 0 0,0 0-1 0 0,7-36 1 0 0,-3 10 333 0 0,-9 39-275 0 0,1 0 0 0 0,-1 0-1 0 0,-1 0 1 0 0,1 0-1 0 0,-1 0 1 0 0,0 0 0 0 0,-1-8-1 0 0,-1 7 1254 0 0,-1 14-253 0 0,0 1-1164 0 0,-1 7 228 0 0,2 0 0 0 0,-1 0 1 0 0,2 0-1 0 0,0 1 0 0 0,2 25 1 0 0,-1-14-40 0 0,0 14-49 0 0,3 79 617 0 0,-2-107-904 0 0,1 1 0 0 0,0-2 1 0 0,1 1-1 0 0,1 0 0 0 0,0-1 1 0 0,11 24-1 0 0,-6-24-3441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27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129 193 3128 0 0,'-6'-6'7148'0'0,"2"6"-6737"0"0,0 0-1 0 0,1 0 1 0 0,-1 1-1 0 0,1 0 1 0 0,0 0-1 0 0,-1 0 0 0 0,1 0 1 0 0,-1 0-1 0 0,1 0 1 0 0,0 1-1 0 0,0 0 1 0 0,0-1-1 0 0,-4 5 1 0 0,2-2-207 0 0,0 0 0 0 0,1 0 0 0 0,0 1 0 0 0,0 0 0 0 0,0 0 0 0 0,1 0 0 0 0,-4 7 0 0 0,0 1-73 0 0,2 0 0 0 0,-1 1-1 0 0,2 0 1 0 0,0 0-1 0 0,-4 28 1 0 0,7-40-109 0 0,1 1-1 0 0,0-1 1 0 0,0 0-1 0 0,0 1 1 0 0,0-1 0 0 0,0 1-1 0 0,0-1 1 0 0,1 0 0 0 0,-1 1-1 0 0,1-1 1 0 0,-1 1-1 0 0,1-1 1 0 0,0 0 0 0 0,0 0-1 0 0,0 0 1 0 0,1 1 0 0 0,-1-1-1 0 0,3 3 1 0 0,-2-3-5 0 0,1 0 1 0 0,-1 1-1 0 0,1-1 1 0 0,0 0-1 0 0,0-1 0 0 0,0 1 1 0 0,0 0-1 0 0,0-1 1 0 0,0 0-1 0 0,1 0 1 0 0,4 2-1 0 0,6-1 4 0 0,1 0-1 0 0,-1-1 1 0 0,0 0 0 0 0,29-3-1 0 0,-33 1-17 0 0,0-1-1 0 0,0 0 1 0 0,0 0-1 0 0,0-1 1 0 0,0 0-1 0 0,-1-1 1 0 0,1 0-1 0 0,-1 0 1 0 0,0-1-1 0 0,0 0 0 0 0,8-8 1 0 0,-9 8 4 0 0,-1-2 1 0 0,0 1-1 0 0,0-1 1 0 0,-1 0-1 0 0,0 0 0 0 0,0-1 1 0 0,-1 0-1 0 0,0 0 1 0 0,0 0-1 0 0,-1-1 1 0 0,0 1-1 0 0,0-1 0 0 0,-1 0 1 0 0,0 0-1 0 0,-1 0 1 0 0,0-1-1 0 0,0 1 1 0 0,-1 0-1 0 0,0-13 0 0 0,-1 11 51 0 0,-1 1 0 0 0,0-1 0 0 0,0 1 0 0 0,-1-1 0 0 0,0 1 0 0 0,-1 0 0 0 0,0-1 0 0 0,-1 1 0 0 0,0 1 0 0 0,0-1 0 0 0,-11-15-1 0 0,11 19-2 0 0,0 0 0 0 0,-1 1 0 0 0,1 0 0 0 0,-1 0 0 0 0,0 1 0 0 0,-1-1 0 0 0,1 1 0 0 0,-1 0 0 0 0,0 0 0 0 0,0 1 0 0 0,0 0 0 0 0,-1 0 0 0 0,1 0 0 0 0,-1 1 0 0 0,1 0-1 0 0,-1 0 1 0 0,0 1 0 0 0,-13-2 0 0 0,8 2 13 0 0,0 1-1 0 0,0 0 0 0 0,0 0 0 0 0,-1 1 1 0 0,-21 5-1 0 0,30-5-137 0 0,-1 1 1 0 0,1-1 0 0 0,0 1-1 0 0,-1 0 1 0 0,1 0 0 0 0,0 0-1 0 0,0 1 1 0 0,0-1-1 0 0,0 1 1 0 0,1 0 0 0 0,-1 0-1 0 0,1 0 1 0 0,0 1-1 0 0,0-1 1 0 0,0 1 0 0 0,0 0-1 0 0,1 0 1 0 0,-4 5 0 0 0,-2 11-2388 0 0,3 13-7490 0 0,5-24 6074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28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21 3936 0 0,'-9'-9'3903'0'0,"-2"-2"625"0"0,10 11-4461 0 0,1 0-1 0 0,-1 0 1 0 0,0 0 0 0 0,1 0-1 0 0,-1 1 1 0 0,1-1-1 0 0,0 0 1 0 0,-1 0 0 0 0,1 1-1 0 0,-1-1 1 0 0,1 0 0 0 0,-1 0-1 0 0,1 1 1 0 0,0-1 0 0 0,-1 1-1 0 0,1-1 1 0 0,-1 0-1 0 0,1 1 1 0 0,0-1 0 0 0,0 1-1 0 0,-1-1 1 0 0,1 1 0 0 0,0-1-1 0 0,0 1 1 0 0,0-1 0 0 0,-1 1-1 0 0,1-1 1 0 0,0 1 0 0 0,0-1-1 0 0,0 1 1 0 0,0-1-1 0 0,0 1 1 0 0,0-1 0 0 0,0 1-1 0 0,0 0 1 0 0,-4 19-99 0 0,3-17-744 0 0,1 1 1 0 0,-1-1 0 0 0,1 1-1 0 0,0-1 1 0 0,0 1-1 0 0,1 0 1 0 0,-1-1 0 0 0,1 0-1 0 0,-1 1 1 0 0,3 6 0 0 0,4 10-2326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28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66 154 3000 0 0,'1'-19'2943'0'0,"1"12"-2574"0"0,1 1-1 0 0,0-1 0 0 0,0 1 1 0 0,1 0-1 0 0,0 0 0 0 0,0 1 1 0 0,0-1-1 0 0,1 1 1 0 0,-1 0-1 0 0,1 0 0 0 0,1 0 1 0 0,-1 1-1 0 0,12-8 0 0 0,-6 5 220 0 0,1 0 0 0 0,0 1 0 0 0,1 0-1 0 0,-1 1 1 0 0,1 0 0 0 0,14-3 0 0 0,-22 7-465 0 0,1-1 0 0 0,-1 1 0 0 0,0 1 0 0 0,1-1 0 0 0,-1 1 0 0 0,1 0 0 0 0,-1 0 0 0 0,1 0 0 0 0,-1 1 0 0 0,1 0 1 0 0,-1 0-1 0 0,0 1 0 0 0,0-1 0 0 0,1 1 0 0 0,-1 0 0 0 0,0 0 0 0 0,8 6 0 0 0,-11-6-83 0 0,1 1 0 0 0,0 0-1 0 0,-1 0 1 0 0,0 0 0 0 0,0 0-1 0 0,0 0 1 0 0,0 0 0 0 0,0 0-1 0 0,-1 1 1 0 0,3 5 0 0 0,10 41 227 0 0,-12-38-226 0 0,4 22 46 0 0,-1 0 1 0 0,0 65-1 0 0,-4-40-49 0 0,0 11-15 0 0,-3 0 0 0 0,-3-1 0 0 0,-3 1 0 0 0,-26 100 0 0 0,10-80-3 0 0,29-116 13 0 0,-1 1 1 0 0,0-45 0 0 0,-3-85 298 0 0,-1 119-173 0 0,1 31-107 0 0,-2-1 0 0 0,1 0-1 0 0,-1 0 1 0 0,0 0 0 0 0,0 1-1 0 0,0-1 1 0 0,-1 0 0 0 0,0 1-1 0 0,0-1 1 0 0,0 1-1 0 0,-1 0 1 0 0,-4-8 0 0 0,5 11-12 0 0,0-1-1 0 0,-1 1 1 0 0,1 0 0 0 0,0-1 0 0 0,-1 1 0 0 0,1 1 0 0 0,-1-1 0 0 0,0 0 0 0 0,0 1-1 0 0,0-1 1 0 0,0 1 0 0 0,0 0 0 0 0,0 0 0 0 0,0 0 0 0 0,0 0 0 0 0,0 1 0 0 0,0-1-1 0 0,-1 1 1 0 0,1 0 0 0 0,0 0 0 0 0,0 0 0 0 0,-1 0 0 0 0,1 0 0 0 0,-4 2 0 0 0,-3 0 15 0 0,1 0 0 0 0,0 1 1 0 0,-1 1-1 0 0,1 0 1 0 0,0 0-1 0 0,1 0 0 0 0,-1 1 1 0 0,1 1-1 0 0,0-1 1 0 0,0 1-1 0 0,1 1 1 0 0,0-1-1 0 0,0 1 0 0 0,-9 12 1 0 0,0 2-53 0 0,1 1 1 0 0,1 0-1 0 0,1 0 1 0 0,-13 31-1 0 0,21-40-207 0 0,0 0-1 0 0,-5 17 0 0 0,6 0-3175 0 0,8-2-6252 0 0,0-18 5591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29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67 109 3544 0 0,'-2'2'352'0'0,"-1"1"-1"0"0,0-1 1 0 0,1 1-1 0 0,0 0 1 0 0,-1-1-1 0 0,1 1 1 0 0,0 0-1 0 0,0 0 1 0 0,1 1-1 0 0,-4 5 1 0 0,-11 38 1468 0 0,10-27-989 0 0,3-8-199 0 0,-1 0 1 0 0,1 0 0 0 0,-1 15 0 0 0,3-22-358 0 0,1-1 1 0 0,0 0-1 0 0,0 0 1 0 0,0 0-1 0 0,1 0 1 0 0,-1 0-1 0 0,1 0 1 0 0,0 0-1 0 0,0 0 1 0 0,0 0-1 0 0,0 0 1 0 0,1-1-1 0 0,3 7 1 0 0,-3-8-200 0 0,0 0 0 0 0,0 0 0 0 0,0-1 0 0 0,0 1 0 0 0,0-1 1 0 0,1 1-1 0 0,-1-1 0 0 0,0 0 0 0 0,1 0 0 0 0,-1 0 1 0 0,1 0-1 0 0,-1 0 0 0 0,1-1 0 0 0,-1 1 0 0 0,1-1 1 0 0,4 0-1 0 0,47 0 7 0 0,-49 0-37 0 0,6-1-14 0 0,0-1 0 0 0,-1 0 1 0 0,1 0-1 0 0,-1-1 0 0 0,0-1 0 0 0,0 0 0 0 0,0 0 0 0 0,-1 0 0 0 0,1-1 0 0 0,-1-1 0 0 0,0 0 0 0 0,-1 0 0 0 0,1-1 1 0 0,-1 0-1 0 0,0 0 0 0 0,-1-1 0 0 0,0 0 0 0 0,0 0 0 0 0,-1-1 0 0 0,0 1 0 0 0,0-2 0 0 0,6-14 0 0 0,-8 13 121 0 0,-1 1-1 0 0,-1-1 1 0 0,0 0-1 0 0,0 0 1 0 0,-1 0-1 0 0,0 0 1 0 0,-1 0-1 0 0,-1 0 1 0 0,0 0 0 0 0,0 0-1 0 0,-4-16 1 0 0,4 24-86 0 0,0 0 0 0 0,-1 0 1 0 0,1 0-1 0 0,0 0 0 0 0,-1 0 1 0 0,0 0-1 0 0,0 0 0 0 0,0 1 1 0 0,0-1-1 0 0,0 1 0 0 0,0-1 1 0 0,-1 1-1 0 0,1 0 1 0 0,-1 0-1 0 0,-3-2 0 0 0,1 1 38 0 0,-1 0-1 0 0,1 1 1 0 0,-1 0-1 0 0,0 0 1 0 0,1 0-1 0 0,-1 0 1 0 0,-11 0-1 0 0,4 1 1 0 0,-1 0 0 0 0,1 1-1 0 0,-1 1 1 0 0,1 0 0 0 0,0 1 0 0 0,-24 6-1 0 0,31-7-216 0 0,0 1 0 0 0,1 1-1 0 0,-1-1 1 0 0,1 1-1 0 0,-1 0 1 0 0,1 0 0 0 0,0 1-1 0 0,0 0 1 0 0,0-1-1 0 0,1 2 1 0 0,-1-1-1 0 0,1 0 1 0 0,0 1 0 0 0,0 0-1 0 0,-3 5 1 0 0,2-1-1031 0 0,1-1 0 0 0,-1 1 0 0 0,-3 11 1 0 0,-6 31-7369 0 0,10-25 4410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42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 3864 0 0,'0'0'644'0'0,"-3"0"0"0"0,-1-2 5 0 0,1 2-5 0 0,-4 0 672 0 0,0 0-668 0 0,3 0 4 0 0,2 0-4 0 0,-3 4-68 0 0,1 3-160 0 0,4 2-2560 0 0,0 0 0 0 0,4 5-1 0 0,-4 0 1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29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 3944 0 0,'0'0'1374'0'0,"0"14"1743"0"0,-3 29-737 0 0,-1-1-1 0 0,-2 1 1 0 0,-13 44-1 0 0,-10 72-118 0 0,27-143-2739 0 0,-1 11-7581 0 0,3-20 4167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30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1 2768 0 0,'-10'0'697'0'0,"0"0"0"0"0,1 0-1 0 0,-1 1 1 0 0,1 0 0 0 0,-1 0-1 0 0,1 1 1 0 0,-1 1 0 0 0,1 0-1 0 0,0 0 1 0 0,0 1 0 0 0,-16 8-1 0 0,12-3-166 0 0,1 0 1 0 0,0 0-1 0 0,1 1 0 0 0,0 1 0 0 0,1 0 0 0 0,-11 14 0 0 0,0 3 444 0 0,-26 49 1 0 0,36-54-811 0 0,1 0 0 0 0,1 1 0 0 0,1 0 0 0 0,2 0 1 0 0,0 1-1 0 0,1 0 0 0 0,2 0 0 0 0,-1 50 1 0 0,4-70-148 0 0,0 0 0 0 0,1 0 1 0 0,0 1-1 0 0,0-1 0 0 0,0 0 1 0 0,1 0-1 0 0,-1 0 0 0 0,1 0 0 0 0,5 8 1 0 0,-6-11-14 0 0,1 1 0 0 0,-1-1 0 0 0,1 1 0 0 0,0-1 0 0 0,0 0 0 0 0,0 0 0 0 0,0 0 0 0 0,0 0 1 0 0,0 0-1 0 0,1 0 0 0 0,-1 0 0 0 0,1-1 0 0 0,-1 1 0 0 0,1-1 0 0 0,0 0 0 0 0,-1 0 0 0 0,1 0 0 0 0,3 1 0 0 0,8 0 1 0 0,-1-1 0 0 0,1 0 0 0 0,-1-1-1 0 0,1 0 1 0 0,-1-1 0 0 0,1 0 0 0 0,-1-1-1 0 0,1-1 1 0 0,-1 0 0 0 0,0-1 0 0 0,0 0 0 0 0,-1-1-1 0 0,1-1 1 0 0,-1 0 0 0 0,0 0 0 0 0,-1-1-1 0 0,0-1 1 0 0,0 0 0 0 0,0 0 0 0 0,-1-1-1 0 0,0-1 1 0 0,-1 1 0 0 0,0-2 0 0 0,0 1 0 0 0,-1-1-1 0 0,8-14 1 0 0,-12 16 15 0 0,-1 0-1 0 0,0-1 1 0 0,0 1-1 0 0,0-1 1 0 0,-2 1 0 0 0,1-1-1 0 0,-1 0 1 0 0,0 1-1 0 0,-2-18 1 0 0,1 23-4 0 0,0 1 0 0 0,-1 0-1 0 0,1 0 1 0 0,-1 0 0 0 0,0 0 0 0 0,0 0 0 0 0,0 0-1 0 0,-1 0 1 0 0,1 0 0 0 0,-1 0 0 0 0,1 0 0 0 0,-1 1-1 0 0,0-1 1 0 0,0 1 0 0 0,0-1 0 0 0,-4-2 0 0 0,2 2 17 0 0,1 1 1 0 0,-1 1 0 0 0,0-1 0 0 0,1 0 0 0 0,-1 1 0 0 0,0 0 0 0 0,0 0 0 0 0,0 0-1 0 0,0 0 1 0 0,0 1 0 0 0,0-1 0 0 0,-8 2 0 0 0,8-1-9 0 0,-4-1 55 0 0,0 1 0 0 0,0 1 0 0 0,1-1 0 0 0,-13 4 0 0 0,17-3-58 0 0,0 0 1 0 0,0 0-1 0 0,0 1 0 0 0,0-1 0 0 0,0 1 0 0 0,1 0 0 0 0,-1 0 0 0 0,0 0 0 0 0,1 0 0 0 0,0 0 0 0 0,-1 1 0 0 0,1-1 0 0 0,0 1 0 0 0,-2 2 1 0 0,-1 5 17 0 0,-1-1 0 0 0,1 1 0 0 0,1 0 0 0 0,0 0 1 0 0,0 0-1 0 0,1 1 0 0 0,-3 18 0 0 0,-5 80 177 0 0,11-104-208 0 0,-2 248 292 0 0,3-133-328 0 0,-1-119-33 0 0,0 0-1 0 0,0 0 1 0 0,0 0-1 0 0,0 0 1 0 0,-1 0 0 0 0,1 0-1 0 0,0-1 1 0 0,-1 1-1 0 0,1 0 1 0 0,0 0-1 0 0,-1 0 1 0 0,1-1 0 0 0,-1 1-1 0 0,0 0 1 0 0,0 1-1 0 0,-5-1-3847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30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18 3152 0 0,'18'-14'4431'0'0,"-17"14"-4313"0"0,-1-1 1 0 0,0 1 0 0 0,1 0 0 0 0,-1-1-1 0 0,1 1 1 0 0,-1 0 0 0 0,1 0 0 0 0,-1 0-1 0 0,1-1 1 0 0,-1 1 0 0 0,1 0 0 0 0,-1 0-1 0 0,1 0 1 0 0,-1 0 0 0 0,1 0 0 0 0,-1 0-1 0 0,1 0 1 0 0,-1 0 0 0 0,1 0 0 0 0,-1 0 0 0 0,1 0-1 0 0,-1 0 1 0 0,1 0 0 0 0,-1 0 0 0 0,1 1-1 0 0,-1-1 1 0 0,0 0 0 0 0,2 1 0 0 0,-1 15 2257 0 0,-1-7-2085 0 0,-2 29 1400 0 0,-2 0 0 0 0,-18 73 0 0 0,-1 13-1111 0 0,22-121-569 0 0,1 0 0 0 0,0 0 0 0 0,0 0 0 0 0,-1 0 0 0 0,2 0 0 0 0,-1 0 0 0 0,0 0 0 0 0,1 0 0 0 0,-1 0 0 0 0,1 0 0 0 0,0 0 0 0 0,0 0 0 0 0,0 0 0 0 0,3 4 0 0 0,-3-5-9 0 0,1-1 0 0 0,-1 1 0 0 0,1 0 0 0 0,0-1 0 0 0,0 1 1 0 0,0-1-1 0 0,0 0 0 0 0,0 0 0 0 0,0 0 0 0 0,0 0 0 0 0,0 0 0 0 0,0 0 0 0 0,1 0 0 0 0,-1-1 0 0 0,0 1 0 0 0,0-1 0 0 0,1 1 0 0 0,-1-1 0 0 0,3 0 0 0 0,5 0 6 0 0,-1 0-1 0 0,0-1 0 0 0,0 0 1 0 0,0-1-1 0 0,0 0 1 0 0,0 0-1 0 0,0 0 1 0 0,0-2-1 0 0,-1 1 1 0 0,1-1-1 0 0,-1 0 0 0 0,0 0 1 0 0,0-1-1 0 0,-1 0 1 0 0,1-1-1 0 0,-1 0 1 0 0,0 0-1 0 0,8-11 0 0 0,-1 2 96 0 0,-2 0-1 0 0,0-1 1 0 0,-1 0-1 0 0,-1-1 1 0 0,0-1-1 0 0,-2 0 0 0 0,11-29 1 0 0,-14 34 16 0 0,-2 0 0 0 0,0 1 1 0 0,0-1-1 0 0,-1-1 0 0 0,-1 1 1 0 0,0 0-1 0 0,-1 0 0 0 0,-2-26 0 0 0,2 30-330 0 0,0-9-496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31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1 3232 0 0,'-11'0'972'0'0,"-1"1"1"0"0,1 0-1 0 0,0 0 0 0 0,0 1 0 0 0,0 1 0 0 0,0 0 0 0 0,0 1 1 0 0,1 0-1 0 0,-17 8 0 0 0,12-3-276 0 0,1 0 1 0 0,0 1-1 0 0,1 1 1 0 0,0 0-1 0 0,-20 23 1 0 0,20-19-292 0 0,0 1 1 0 0,1 0 0 0 0,0 1-1 0 0,-11 22 1 0 0,17-27-295 0 0,1 1 0 0 0,1-1 1 0 0,0 1-1 0 0,0 0 0 0 0,1 0 1 0 0,1 0-1 0 0,-2 21 0 0 0,4-26-69 0 0,-1 4 20 0 0,0-1-1 0 0,1 1 1 0 0,1 0-1 0 0,0-1 1 0 0,3 17-1 0 0,-3-25-54 0 0,0 0-1 0 0,0 0 1 0 0,0 0-1 0 0,1 0 1 0 0,-1 0-1 0 0,1 0 1 0 0,0-1-1 0 0,0 1 1 0 0,0 0-1 0 0,0-1 1 0 0,0 1-1 0 0,1-1 1 0 0,-1 0-1 0 0,1 0 1 0 0,-1 0-1 0 0,1 0 1 0 0,0 0-1 0 0,0-1 1 0 0,0 1-1 0 0,0-1 1 0 0,0 0 0 0 0,0 0-1 0 0,6 2 1 0 0,5 0-6 0 0,1-1 1 0 0,-1 0-1 0 0,1-1 1 0 0,-1-1 0 0 0,16-1-1 0 0,-22 1 13 0 0,1-1 0 0 0,0 0 0 0 0,0-1 0 0 0,0 0 0 0 0,-1-1 0 0 0,1 1 0 0 0,-1-2 0 0 0,0 1 0 0 0,10-6 0 0 0,-16 7 24 0 0,1 0 0 0 0,-1 0 0 0 0,0 0 0 0 0,0 0 0 0 0,0-1 1 0 0,0 1-1 0 0,0-1 0 0 0,0 1 0 0 0,-1-1 0 0 0,1 0 0 0 0,-1 0 0 0 0,0 1 0 0 0,1-1 0 0 0,-1 0 1 0 0,-1 0-1 0 0,1 0 0 0 0,0 0 0 0 0,-1 0 0 0 0,1 0 0 0 0,-1-1 0 0 0,0 1 0 0 0,0 0 0 0 0,-1 0 1 0 0,1 0-1 0 0,-1-4 0 0 0,0 3 27 0 0,0 0 1 0 0,0 0 0 0 0,0 0-1 0 0,-1 0 1 0 0,1 1-1 0 0,-1-1 1 0 0,0 0 0 0 0,0 1-1 0 0,0-1 1 0 0,0 1-1 0 0,-1 0 1 0 0,1 0 0 0 0,-1 0-1 0 0,0 0 1 0 0,0 0-1 0 0,0 1 1 0 0,0-1 0 0 0,-1 1-1 0 0,-4-3 1 0 0,-2 1-89 0 0,0 1-1 0 0,0 0 1 0 0,-1 1 0 0 0,1 0 0 0 0,-1 0-1 0 0,1 1 1 0 0,-1 0 0 0 0,0 1 0 0 0,1 0-1 0 0,-1 1 1 0 0,1 0 0 0 0,-12 3 0 0 0,19-3-318 0 0,1 0 0 0 0,0 0 0 0 0,-1 0 1 0 0,1 0-1 0 0,0 0 0 0 0,0 0 0 0 0,0 1 0 0 0,0-1 1 0 0,-3 3-1 0 0,4-3-297 0 0,0 0 0 0 0,1 0-1 0 0,-1 0 1 0 0,0 0 0 0 0,0 0 0 0 0,0 0 0 0 0,0 0 0 0 0,1 0 0 0 0,-1 0 0 0 0,1 1-1 0 0,-1-1 1 0 0,1 0 0 0 0,-1 1 0 0 0,1-1 0 0 0,0 0 0 0 0,-1 3 0 0 0,1 5-3611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31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 3848 0 0,'0'0'1450'0'0,"8"15"2804"0"0,-4 9-2771 0 0,0-1 1 0 0,-2 1-1 0 0,-1-1 0 0 0,-2 32 1 0 0,-17 95 2204 0 0,1-76-4456 0 0,1-28-7272 0 0,12-33 4096 0 0,3 0-1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32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0 3640 0 0,'0'0'4423'0'0,"-1"21"-870"0"0,-8 36-469 0 0,5-23-1612 0 0,-2-1-1 0 0,-12 39 1 0 0,-52 156 31 0 0,53-176-1868 0 0,17-52 382 0 0,-2 11-1877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32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6 3328 0 0,'-1'-3'5218'0'0,"-1"1"-3504"0"0,-28 44 2238 0 0,22-29-3197 0 0,0 0 0 0 0,-14 14 1 0 0,-5 3-77 0 0,-1-2 0 0 0,-1-1 1 0 0,-2-1-1 0 0,-64 42 0 0 0,75-60-406 0 0,17-11-138 0 0,9-9-127 0 0,1 4 1 0 0,1 0 0 0 0,-1 0 0 0 0,1 0 0 0 0,1 1-1 0 0,-1 0 1 0 0,1 1 0 0 0,0 0 0 0 0,1 0 0 0 0,18-8 0 0 0,-23 12 13 0 0,0 0-1 0 0,0 1 0 0 0,0 0 1 0 0,0 0-1 0 0,0 0 1 0 0,0 1-1 0 0,0-1 0 0 0,0 1 1 0 0,0 0-1 0 0,0 1 1 0 0,0-1-1 0 0,0 1 1 0 0,0 0-1 0 0,0 0 0 0 0,0 1 1 0 0,-1-1-1 0 0,1 1 1 0 0,0 0-1 0 0,-1 0 1 0 0,1 1-1 0 0,-1 0 0 0 0,0-1 1 0 0,6 6-1 0 0,-6-3 8 0 0,0 0-1 0 0,0-1 0 0 0,-1 2 1 0 0,0-1-1 0 0,0 0 0 0 0,0 0 1 0 0,-1 1-1 0 0,0 0 0 0 0,0-1 1 0 0,0 1-1 0 0,-1 0 0 0 0,0 0 1 0 0,1 10-1 0 0,-1 67 126 0 0,-2-61-4258 0 0,1 0-5343 0 0,0-15 5506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33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57 3888 0 0,'-2'0'374'0'0,"-1"1"0"0"0,1-1 0 0 0,0 1 0 0 0,0 0-1 0 0,0 0 1 0 0,0 0 0 0 0,0 0 0 0 0,0 0 0 0 0,0 0 0 0 0,0 0-1 0 0,1 1 1 0 0,-1-1 0 0 0,0 1 0 0 0,1-1 0 0 0,-1 1 0 0 0,1 0-1 0 0,-1-1 1 0 0,-1 5 0 0 0,-23 39 1667 0 0,22-37-1347 0 0,-2 6-147 0 0,0 0 1 0 0,1 1-1 0 0,1 0 1 0 0,0 0-1 0 0,1 0 1 0 0,1 0-1 0 0,0 1 1 0 0,1-1-1 0 0,1 0 1 0 0,2 30-1 0 0,-1-43-536 0 0,-1 1 0 0 0,1-1-1 0 0,-1 0 1 0 0,1 0-1 0 0,0 1 1 0 0,-1-1 0 0 0,1 0-1 0 0,0 0 1 0 0,1 0-1 0 0,-1 0 1 0 0,0 0-1 0 0,0 0 1 0 0,1-1 0 0 0,-1 1-1 0 0,1 0 1 0 0,0-1-1 0 0,-1 1 1 0 0,5 2-1 0 0,-3-3-4 0 0,1 1-1 0 0,-1-1 1 0 0,0 1-1 0 0,1-1 1 0 0,-1 0-1 0 0,1-1 1 0 0,0 1-1 0 0,-1-1 1 0 0,1 1-1 0 0,0-1 1 0 0,3 0-1 0 0,3-1 4 0 0,0 0 0 0 0,0-1 0 0 0,0 0 0 0 0,0-1-1 0 0,-1 0 1 0 0,1 0 0 0 0,16-9 0 0 0,-18 6 63 0 0,0 0 1 0 0,0 0-1 0 0,0-1 1 0 0,-1 0 0 0 0,0-1-1 0 0,0 1 1 0 0,0-1-1 0 0,-1-1 1 0 0,-1 1-1 0 0,1-1 1 0 0,-1 0-1 0 0,-1 0 1 0 0,0 0-1 0 0,0-1 1 0 0,-1 0-1 0 0,0 0 1 0 0,-1 1 0 0 0,0-2-1 0 0,2-18 1 0 0,-4 8 233 0 0,1 17-226 0 0,-1-1 0 0 0,1 1 1 0 0,-1-1-1 0 0,-1 0 0 0 0,1 1 1 0 0,-1-1-1 0 0,1 1 0 0 0,-1-1 1 0 0,-1 1-1 0 0,1-1 0 0 0,-1 1 1 0 0,1-1-1 0 0,-3-3 0 0 0,-1 0 118 0 0,0 0 0 0 0,0 1 0 0 0,-1 0 0 0 0,-11-11 0 0 0,14 15-131 0 0,-1 0 1 0 0,0 0-1 0 0,0 1 0 0 0,-1-1 0 0 0,1 1 0 0 0,-1 0 1 0 0,1 0-1 0 0,-1 1 0 0 0,1-1 0 0 0,-9 0 0 0 0,5 0-40 0 0,1 1-1 0 0,-1 0 0 0 0,0 1 1 0 0,0-1-1 0 0,1 2 0 0 0,-1-1 1 0 0,0 1-1 0 0,0 0 1 0 0,1 1-1 0 0,-1 0 0 0 0,-10 4 1 0 0,14-5-307 0 0,0 1 0 0 0,0 1 0 0 0,0-1 0 0 0,0 0 0 0 0,1 1 0 0 0,-1 0 0 0 0,1 0 0 0 0,-6 6-1 0 0,6-5-554 0 0,1 0-1 0 0,-1-1 0 0 0,1 1 0 0 0,0 0 0 0 0,0 0 0 0 0,0 0 0 0 0,1 0 0 0 0,0 1 0 0 0,0-1 0 0 0,-1 5 0 0 0,-1 11-3596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33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 4184 0 0,'0'3'4948'0'0,"0"13"-3124"0"0,-10 147 6192 0 0,2-81-5912 0 0,7-72-2149 0 0,-1 1-1 0 0,0-1 1 0 0,-1 0 0 0 0,-5 15 0 0 0,-3 1-5700 0 0,1-19-1799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34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20 4264 0 0,'0'0'189'0'0,"-1"0"0"0"0,1-1 0 0 0,0 1 0 0 0,-1 0 0 0 0,1 0 0 0 0,0-1 0 0 0,-1 1 0 0 0,1 0 0 0 0,0-1-1 0 0,-1 1 1 0 0,1 0 0 0 0,0-1 0 0 0,0 1 0 0 0,-1-1 0 0 0,1 1 0 0 0,0 0 0 0 0,0-1 0 0 0,0 1 0 0 0,0-1-1 0 0,0 1 1 0 0,0-1 0 0 0,0 0 0 0 0,0 1 4 0 0,0 0 1 0 0,0-1-1 0 0,0 1 0 0 0,0-1 0 0 0,0 1 0 0 0,-1-1 0 0 0,1 1 1 0 0,0 0-1 0 0,0-1 0 0 0,0 1 0 0 0,0 0 0 0 0,0-1 0 0 0,0 1 1 0 0,-1-1-1 0 0,1 1 0 0 0,0 0 0 0 0,0-1 0 0 0,-1 1 0 0 0,1 0 1 0 0,0-1-1 0 0,0 1 0 0 0,-1 0 0 0 0,1 0 0 0 0,0-1 0 0 0,-1 1 1 0 0,1 0-1 0 0,0 0 0 0 0,-1 0 0 0 0,1-1 0 0 0,-1 1 1 0 0,1 0-1 0 0,0 0 0 0 0,-1 0 0 0 0,1 0 0 0 0,-1 0 0 0 0,1 0 1 0 0,0 0-1 0 0,-1 0 0 0 0,1 0 0 0 0,-1 0 0 0 0,1 0 0 0 0,-2 0 705 0 0,-8 19-11277 0 0,4-10 6766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43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86 3344 0 0,'-6'0'528'0'0,"1"0"-1"0"0,0 1 1 0 0,-1 0-1 0 0,1 0 1 0 0,0 0-1 0 0,0 1 1 0 0,0-1-1 0 0,0 1 1 0 0,-9 5-1 0 0,9-4-284 0 0,1 0-1 0 0,-1 1 1 0 0,0-1-1 0 0,1 1 1 0 0,0 0-1 0 0,0 0 1 0 0,0 0-1 0 0,0 1 1 0 0,1-1-1 0 0,0 1 1 0 0,0 0 0 0 0,0 0-1 0 0,0 0 1 0 0,-2 8-1 0 0,-1 4 349 0 0,1 0 1 0 0,1 0-1 0 0,1 0 1 0 0,1 0-1 0 0,0 1 0 0 0,1 33 1 0 0,2-43-551 0 0,0 0 1 0 0,0 0-1 0 0,0 0 0 0 0,1 0 1 0 0,1 0-1 0 0,-1 0 1 0 0,1-1-1 0 0,0 1 1 0 0,1-1-1 0 0,0 1 1 0 0,0-1-1 0 0,1-1 1 0 0,-1 1-1 0 0,1-1 1 0 0,1 1-1 0 0,-1-1 0 0 0,9 6 1 0 0,-8-8-46 0 0,0 0 0 0 0,0 0 0 0 0,1-1-1 0 0,-1 0 1 0 0,1 0 0 0 0,0 0 0 0 0,0-1 0 0 0,0 0 0 0 0,0 0 0 0 0,0-1 0 0 0,0 0 0 0 0,0 0-1 0 0,1-1 1 0 0,-1 0 0 0 0,0 0 0 0 0,0 0 0 0 0,8-3 0 0 0,-11 3-6 0 0,0-1 0 0 0,0 0 0 0 0,0 0 0 0 0,-1 0 1 0 0,1-1-1 0 0,0 1 0 0 0,-1-1 0 0 0,1 0 0 0 0,-1 0 0 0 0,1 0 0 0 0,-1 0 0 0 0,0-1 1 0 0,0 1-1 0 0,0-1 0 0 0,0 0 0 0 0,-1 0 0 0 0,1 0 0 0 0,-1 0 0 0 0,0 0 0 0 0,0-1 1 0 0,0 1-1 0 0,0-1 0 0 0,0 1 0 0 0,-1-1 0 0 0,0 0 0 0 0,1 0 0 0 0,-1 0 0 0 0,-1 1 0 0 0,1-1 1 0 0,0 0-1 0 0,-1-8 0 0 0,-1 1 5 0 0,1 1 0 0 0,-2-1 1 0 0,0 0-1 0 0,0 1 0 0 0,0 0 0 0 0,-2 0 0 0 0,1-1 1 0 0,-1 2-1 0 0,-1-1 0 0 0,1 0 0 0 0,-2 1 1 0 0,1 0-1 0 0,-1 0 0 0 0,-1 1 0 0 0,0 0 1 0 0,0 0-1 0 0,0 0 0 0 0,-1 1 0 0 0,-10-7 1 0 0,-76-69 258 0 0,94 82-248 0 0,-22-25 199 0 0,21 25-180 0 0,0 0 1 0 0,0 0 0 0 0,0 0-1 0 0,0 0 1 0 0,0-1 0 0 0,1 1-1 0 0,-1 0 1 0 0,0-1 0 0 0,1 1-1 0 0,-1 0 1 0 0,1-1 0 0 0,0 1-1 0 0,-1 0 1 0 0,1-1 0 0 0,0 1-1 0 0,0-1 1 0 0,0 1 0 0 0,0-1-1 0 0,0 1 1 0 0,0-2 0 0 0,3 1 2 0 0,0 0 0 0 0,-1 0 0 0 0,1 0 0 0 0,0 0 0 0 0,0 1 0 0 0,0-1 0 0 0,0 1 0 0 0,1 0 0 0 0,-1 0 0 0 0,0 0 1 0 0,0 1-1 0 0,1-1 0 0 0,4 1 0 0 0,7-4 23 0 0,6-1-42 0 0,32-9-172 0 0,95-13 0 0 0,-126 26-2351 0 0,2 2-5840 0 0,-12 2 4901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43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11 3336 0 0,'0'0'1310'0'0,"-18"9"3324"0"0,7 4-3848 0 0,1 0 0 0 0,0 1 1 0 0,1 0-1 0 0,1 1 1 0 0,0 0-1 0 0,1 1 1 0 0,1-1-1 0 0,-7 28 1 0 0,6-13-248 0 0,1-1 1 0 0,2 1-1 0 0,1 0 1 0 0,1 31-1 0 0,2-58-517 0 0,0 0-1 0 0,0 1 1 0 0,0-1-1 0 0,1 1 1 0 0,-1-1-1 0 0,1 1 1 0 0,0-1 0 0 0,0 0-1 0 0,0 1 1 0 0,0-1-1 0 0,0 0 1 0 0,1 0-1 0 0,-1 0 1 0 0,1 0 0 0 0,0 0-1 0 0,0 0 1 0 0,0-1-1 0 0,1 1 1 0 0,-1 0-1 0 0,0-1 1 0 0,1 0-1 0 0,0 0 1 0 0,-1 0 0 0 0,7 4-1 0 0,-3-4-3 0 0,1 0 0 0 0,-1 0 0 0 0,0 0 0 0 0,1-1-1 0 0,0 0 1 0 0,-1 0 0 0 0,1 0 0 0 0,0-1 0 0 0,-1 0 0 0 0,1-1 0 0 0,0 1 0 0 0,7-3-1 0 0,-7 2-9 0 0,0 0 0 0 0,0-1 0 0 0,-1 0 0 0 0,1-1 0 0 0,-1 1 0 0 0,1-1 0 0 0,-1 0 0 0 0,0-1 0 0 0,0 0 0 0 0,-1 0 0 0 0,1 0 0 0 0,-1 0 0 0 0,0-1-1 0 0,0 0 1 0 0,0 0 0 0 0,0 0 0 0 0,-1-1 0 0 0,0 0 0 0 0,0 1 0 0 0,-1-1 0 0 0,5-11 0 0 0,-2 0 24 0 0,0 1 1 0 0,-1-1 0 0 0,-1 0-1 0 0,-1 0 1 0 0,-1-1 0 0 0,0 1-1 0 0,-1-27 1 0 0,-1 33 11 0 0,-1-1 0 0 0,0 0 0 0 0,-1 1 0 0 0,0-1 0 0 0,0 1 0 0 0,-1-1 1 0 0,-9-19-1 0 0,10 27-31 0 0,0-1 1 0 0,0 1-1 0 0,-1 0 1 0 0,0 0-1 0 0,0 0 1 0 0,0 0-1 0 0,0 0 1 0 0,0 0-1 0 0,-1 1 0 0 0,0 0 1 0 0,0-1-1 0 0,0 2 1 0 0,0-1-1 0 0,0 0 1 0 0,0 1-1 0 0,-1 0 1 0 0,1 0-1 0 0,-1 0 1 0 0,0 0-1 0 0,1 1 1 0 0,-6-2-1 0 0,3 2-42 0 0,1 1 0 0 0,0-1 0 0 0,-1 1 0 0 0,1 0 0 0 0,-1 0 0 0 0,1 1 0 0 0,0 0 0 0 0,-1 0 0 0 0,-8 3 0 0 0,12-2-85 0 0,0-1-1 0 0,0 0 1 0 0,-1 1 0 0 0,1 0-1 0 0,0 0 1 0 0,1 0 0 0 0,-1 0-1 0 0,0 0 1 0 0,1 1 0 0 0,-1-1-1 0 0,1 1 1 0 0,0-1 0 0 0,0 1-1 0 0,0 0 1 0 0,0 0 0 0 0,0 0-1 0 0,0 0 1 0 0,1 0 0 0 0,-2 5-1 0 0,-6 34-6914 0 0,2-17 3261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44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3864 0 0,'0'0'2947'0'0,"0"13"274"0"0,-3 95 1983 0 0,0-48-3183 0 0,6 70 0 0 0,-3-126-1992 0 0,0 0 0 0 0,1 0 1 0 0,0 0-1 0 0,-1 0 0 0 0,2 0 0 0 0,-1 0 1 0 0,0-1-1 0 0,1 1 0 0 0,-1 0 1 0 0,1-1-1 0 0,0 1 0 0 0,0-1 0 0 0,1 0 1 0 0,-1 0-1 0 0,1 1 0 0 0,-1-2 0 0 0,1 1 1 0 0,5 4-1 0 0,-3-4-132 0 0,1 0 0 0 0,0 0 0 0 0,0 0 0 0 0,0-1 0 0 0,1 0 0 0 0,-1 0 0 0 0,1-1 0 0 0,-1 1-1 0 0,1-1 1 0 0,9 0 0 0 0,-9-1-1598 0 0,0 0-1 0 0,0-1 1 0 0,14-2-1 0 0,-19 3 1377 0 0,19-4-3531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44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10 2928 0 0,'-17'14'3275'0'0,"8"-3"-2606"0"0,0 0 0 0 0,1 0 0 0 0,1 1 1 0 0,0 0-1 0 0,1 1 0 0 0,-7 15 0 0 0,4-4 497 0 0,2 2 0 0 0,-8 34 0 0 0,14-50-872 0 0,-1 1 0 0 0,1-1 0 0 0,1 0 0 0 0,0 0 0 0 0,0 0 0 0 0,1 1 0 0 0,0-1 0 0 0,1 0 0 0 0,2 10 0 0 0,-2-16-267 0 0,-1 0-1 0 0,0 0 1 0 0,1 0 0 0 0,0-1-1 0 0,0 1 1 0 0,0 0 0 0 0,0-1-1 0 0,1 0 1 0 0,-1 1 0 0 0,1-1-1 0 0,0 0 1 0 0,0 0-1 0 0,0-1 1 0 0,0 1 0 0 0,1-1-1 0 0,-1 1 1 0 0,1-1 0 0 0,-1 0-1 0 0,1 0 1 0 0,0-1-1 0 0,-1 1 1 0 0,1-1 0 0 0,0 0-1 0 0,8 2 1 0 0,-4-2-18 0 0,0 0 0 0 0,1 0-1 0 0,-1-1 1 0 0,0 0 0 0 0,1-1 0 0 0,-1 0-1 0 0,0 0 1 0 0,0 0 0 0 0,0-1 0 0 0,0-1-1 0 0,0 1 1 0 0,0-1 0 0 0,-1-1 0 0 0,1 1 0 0 0,-1-1-1 0 0,0 0 1 0 0,0-1 0 0 0,0 0 0 0 0,-1 0-1 0 0,0 0 1 0 0,0-1 0 0 0,0 0 0 0 0,0 0-1 0 0,-1-1 1 0 0,0 1 0 0 0,-1-1 0 0 0,1 0 0 0 0,-1 0-1 0 0,-1-1 1 0 0,1 1 0 0 0,-1-1 0 0 0,4-15-1 0 0,-4 10 88 0 0,0-1-1 0 0,-1 0 0 0 0,0 1 0 0 0,-1-1 0 0 0,0 0 1 0 0,-1 0-1 0 0,-1 1 0 0 0,-3-23 0 0 0,-1 18 33 0 0,3 8-9 0 0,0 0 0 0 0,-1 0-1 0 0,0 1 1 0 0,0-1 0 0 0,-7-10-1 0 0,9 17-81 0 0,-1 1 0 0 0,0-1 0 0 0,0 1 0 0 0,0-1 1 0 0,0 1-1 0 0,-1 0 0 0 0,1 0 0 0 0,-1 0 0 0 0,1 0 0 0 0,-1 0 0 0 0,0 0 0 0 0,0 1 0 0 0,0-1 0 0 0,0 1 0 0 0,0 0 0 0 0,0 0 0 0 0,0 0 0 0 0,0 0 0 0 0,0 1 0 0 0,-5-1 0 0 0,3 0-56 0 0,0 1-1 0 0,0 0 0 0 0,0 0 0 0 0,0 0 1 0 0,0 1-1 0 0,0 0 0 0 0,0 0 0 0 0,1 0 1 0 0,-1 0-1 0 0,0 1 0 0 0,0-1 0 0 0,1 1 1 0 0,-1 1-1 0 0,1-1 0 0 0,0 0 1 0 0,0 1-1 0 0,0 0 0 0 0,-4 4 0 0 0,5-5-619 0 0,0 2 0 0 0,1-1 0 0 0,-1 0-1 0 0,1 0 1 0 0,-4 7 0 0 0,4-6-788 0 0,0 0 1 0 0,1 0-1 0 0,0 1 0 0 0,-1-1 0 0 0,0 8 1 0 0,2 5-2559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45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3864 0 0,'0'0'3871'0'0,"0"12"-458"0"0,0 121 3421 0 0,0 1-5348 0 0,2-120-1889 0 0,0-9-2629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45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41 3472 0 0,'0'0'146'0'0,"-1"-1"0"0"0,1 1 0 0 0,-1 0 0 0 0,1-1 0 0 0,0 1 0 0 0,-1 0 0 0 0,1-1-1 0 0,0 1 1 0 0,-1-1 0 0 0,1 1 0 0 0,0-1 0 0 0,0 1 0 0 0,-1 0 0 0 0,1-1 0 0 0,0 1 0 0 0,0-1 0 0 0,0 1-1 0 0,0-1 1 0 0,0 1 0 0 0,0-1 0 0 0,0 1 0 0 0,0-1 0 0 0,0 0 0 0 0,0 1 0 0 0,0-1 0 0 0,0 1-1 0 0,0-1 1 0 0,0 1 0 0 0,0-1 0 0 0,0 0 0 0 0,1 0 41 0 0,-1 0-1 0 0,0 0 1 0 0,0 0-1 0 0,0 0 1 0 0,0 0 0 0 0,1 0-1 0 0,-1 0 1 0 0,0 0-1 0 0,1 0 1 0 0,-1 0 0 0 0,1 0-1 0 0,0 0 1 0 0,-1 1-1 0 0,1-1 1 0 0,-1 0 0 0 0,1 0-1 0 0,1-1 1 0 0,4 0 244 0 0,1 1 1 0 0,-1-1 0 0 0,1 1-1 0 0,-1 1 1 0 0,1-1 0 0 0,0 1-1 0 0,6 1 1 0 0,6-2 386 0 0,152 0 2316 0 0,-89 2-2756 0 0,-82-1-125 0 0,-4 16 349 0 0,4 56-116 0 0,-4 0 0 0 0,-23 126-1 0 0,19-156-599 0 0,-3 84-1 0 0,10-90-4218 0 0,0 1-4353 0 0,1-26 4589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46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44 127 3864 0 0,'-3'4'763'0'0,"0"1"0"0"0,0 0-1 0 0,1-1 1 0 0,-1 1-1 0 0,-1 9 1 0 0,-3 7 206 0 0,1 1 0 0 0,2 0 1 0 0,0 0-1 0 0,2 1 0 0 0,0-1 0 0 0,1 1 0 0 0,3 27 0 0 0,-2-46-868 0 0,1 0 0 0 0,-1 0 0 0 0,1 0 0 0 0,0 1-1 0 0,0-1 1 0 0,0 0 0 0 0,0-1 0 0 0,0 1 0 0 0,1 0-1 0 0,0 0 1 0 0,0-1 0 0 0,0 1 0 0 0,0-1 0 0 0,1 1 0 0 0,-1-1-1 0 0,1 0 1 0 0,0 0 0 0 0,0 0 0 0 0,0 0 0 0 0,0-1-1 0 0,1 1 1 0 0,-1-1 0 0 0,1 0 0 0 0,-1 0 0 0 0,1 0-1 0 0,0 0 1 0 0,-1-1 0 0 0,1 0 0 0 0,0 1 0 0 0,0-1-1 0 0,5 0 1 0 0,0 0-89 0 0,0 0 0 0 0,1-1 1 0 0,-1 0-1 0 0,0 0 0 0 0,0-1 0 0 0,0 0 0 0 0,0-1 1 0 0,0 0-1 0 0,0-1 0 0 0,0 0 0 0 0,-1 0 0 0 0,1 0 0 0 0,-1-1 1 0 0,0-1-1 0 0,0 1 0 0 0,0-1 0 0 0,-1-1 0 0 0,0 1 1 0 0,0-1-1 0 0,0 0 0 0 0,-1-1 0 0 0,1 0 0 0 0,-2 0 1 0 0,1 0-1 0 0,-1-1 0 0 0,0 0 0 0 0,-1 1 0 0 0,1-2 0 0 0,-2 1 1 0 0,1-1-1 0 0,-1 1 0 0 0,2-10 0 0 0,-2 3 99 0 0,-1 1 1 0 0,-1-1-1 0 0,0 0 0 0 0,-1 0 1 0 0,0 1-1 0 0,-1-1 0 0 0,-5-24 1 0 0,4 31-17 0 0,-1-1 1 0 0,1 1 0 0 0,-1-1-1 0 0,-1 1 1 0 0,0 0-1 0 0,0 1 1 0 0,0-1-1 0 0,-1 1 1 0 0,0-1 0 0 0,0 1-1 0 0,-1 1 1 0 0,0-1-1 0 0,-13-10 1 0 0,11 11 15 0 0,0 1 0 0 0,0 0 1 0 0,0 1-1 0 0,0 0 0 0 0,-1 0 0 0 0,1 1 0 0 0,-1 0 1 0 0,0 0-1 0 0,0 1 0 0 0,0 1 0 0 0,-1-1 0 0 0,-17 0 1 0 0,22 3-208 0 0,-1-1 1 0 0,1 1 0 0 0,0 0 0 0 0,-1 0 0 0 0,1 0-1 0 0,0 0 1 0 0,0 1 0 0 0,0 0 0 0 0,0 0 0 0 0,-6 4-1 0 0,7-3-328 0 0,1 0-1 0 0,-1 0 0 0 0,1 0 0 0 0,-1 0 0 0 0,1 0 1 0 0,0 1-1 0 0,0-1 0 0 0,1 1 0 0 0,-1 0 1 0 0,1 0-1 0 0,0 0 0 0 0,0 0 0 0 0,-2 7 0 0 0,1-4-1637 0 0,1 1 0 0 0,0 0 0 0 0,-2 12 0 0 0,4 4-2063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46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3920 0 0,'0'2'7332'0'0,"0"13"-5785"0"0,-6 182 7205 0 0,4-161-9432 0 0,-2 49 2633 0 0,3-57-6405 0 0,1 0-5487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46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44 4304 0 0,'-13'-33'7113'0'0,"13"33"-6958"0"0,0-1-1 0 0,0 1 1 0 0,0-1-1 0 0,0 1 1 0 0,0-1-1 0 0,0 1 1 0 0,0-1-1 0 0,-1 1 1 0 0,1-1 0 0 0,0 1-1 0 0,0 0 1 0 0,0-1-1 0 0,0 1 1 0 0,-1-1-1 0 0,1 1 1 0 0,0-1-1 0 0,0 1 1 0 0,-1 0-1 0 0,1-1 1 0 0,0 1 0 0 0,-1 0-1 0 0,1-1 1 0 0,-1 1-1 0 0,1 0-116 0 0,0 0 0 0 0,-1 0-1 0 0,1 0 1 0 0,0 1 0 0 0,0-1-1 0 0,-1 0 1 0 0,1 0 0 0 0,0 1-1 0 0,0-1 1 0 0,0 0 0 0 0,-1 0-1 0 0,1 1 1 0 0,0-1 0 0 0,0 0-1 0 0,0 1 1 0 0,0-1 0 0 0,0 0-1 0 0,0 0 1 0 0,0 1 0 0 0,0-1-1 0 0,0 0 1 0 0,0 1 0 0 0,0-1-1 0 0,0 0 1 0 0,0 1 0 0 0,0-1-1 0 0,0 0 1 0 0,0 1 0 0 0,0-1-1 0 0,0 0 1 0 0,0 1 0 0 0,0-1-1 0 0,0 0 1 0 0,0 1 0 0 0,1-1-1 0 0,-1 0 1 0 0,0 0 0 0 0,1 1 0 0 0,9 38-9761 0 0,-3-18 6294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47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71 4168 0 0,'-10'19'3824'0'0,"1"-2"-2984"0"0,1-1 0 0 0,1 2-1 0 0,0-1 1 0 0,2 1 0 0 0,0 0 0 0 0,1 0 0 0 0,1 0-1 0 0,0 1 1 0 0,2-1 0 0 0,0 1 0 0 0,2 25 0 0 0,-1-40-782 0 0,1 0 1 0 0,-1-1 0 0 0,1 1-1 0 0,0-1 1 0 0,0 1 0 0 0,0-1-1 0 0,0 1 1 0 0,1-1 0 0 0,0 0-1 0 0,-1 1 1 0 0,1-1-1 0 0,0 0 1 0 0,1 0 0 0 0,-1 0-1 0 0,0-1 1 0 0,1 1 0 0 0,0 0-1 0 0,3 2 1 0 0,-1-2-41 0 0,-1-1 1 0 0,1 0-1 0 0,0 0 0 0 0,0 0 1 0 0,-1 0-1 0 0,1-1 0 0 0,0 1 1 0 0,1-1-1 0 0,-1-1 1 0 0,0 1-1 0 0,9-1 0 0 0,0-1-19 0 0,0 0-1 0 0,-1-1 1 0 0,1 0 0 0 0,-1-1-1 0 0,1-1 1 0 0,-1 0 0 0 0,0-1-1 0 0,23-12 1 0 0,-30 13 23 0 0,0 0 0 0 0,-1-1 0 0 0,1 1 0 0 0,-1-1 1 0 0,0-1-1 0 0,0 1 0 0 0,0-1 0 0 0,-1 1 0 0 0,0-1 0 0 0,5-10 0 0 0,-4 5 79 0 0,0 0 0 0 0,0 0-1 0 0,-1 0 1 0 0,-1 0 0 0 0,4-20-1 0 0,-7 20 49 0 0,0 0 0 0 0,-1 0-1 0 0,0 0 1 0 0,-1 1 0 0 0,0-1 0 0 0,-1 0-1 0 0,0 1 1 0 0,-5-12 0 0 0,6 16-86 0 0,0-1 0 0 0,-1 1 0 0 0,0-1 0 0 0,-1 1-1 0 0,1 0 1 0 0,-1 0 0 0 0,-1 0 0 0 0,1 1 0 0 0,-1 0 0 0 0,0 0 0 0 0,0 0 0 0 0,0 0 0 0 0,0 1 0 0 0,-1 0-1 0 0,0 0 1 0 0,0 0 0 0 0,0 1 0 0 0,-1 0 0 0 0,1 0 0 0 0,-1 0 0 0 0,1 1 0 0 0,-1 0 0 0 0,0 0 0 0 0,0 1-1 0 0,0 0 1 0 0,0 0 0 0 0,0 1 0 0 0,0 0 0 0 0,0 0 0 0 0,0 0 0 0 0,0 1 0 0 0,0 0 0 0 0,0 0 0 0 0,0 1-1 0 0,0 0 1 0 0,1 0 0 0 0,-1 1 0 0 0,1 0 0 0 0,-1 0 0 0 0,-6 5 0 0 0,10-6-432 0 0,-1 1-1 0 0,0 0 1 0 0,1 0 0 0 0,0 0-1 0 0,0 0 1 0 0,-6 8 0 0 0,6-5-1394 0 0,-1 1 0 0 0,1-1 1 0 0,1 1-1 0 0,-1 0 0 0 0,1 0 1 0 0,-2 7-1 0 0,-2 8-2846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47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4224 0 0,'0'0'4150'0'0,"-1"22"-324"0"0,-4 18-1159 0 0,3 0 0 0 0,2 54 0 0 0,1-35-969 0 0,-2-15-1409 0 0,2 48-1743 0 0,6-61-10727 0 0,-3-24 7912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43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3552 0 0,'0'1'6348'0'0,"-1"70"-1772"0"0,-1-29-3691 0 0,2 1 0 0 0,2-1 0 0 0,8 43 0 0 0,-8-74-825 0 0,1 1 1 0 0,1-1-1 0 0,0 0 1 0 0,0-1-1 0 0,1 1 1 0 0,1-1-1 0 0,7 12 1 0 0,-8-15-520 0 0,1 0-1 0 0,0 0 1 0 0,0 0 0 0 0,7 5 0 0 0,-8-8-1106 0 0,1 1 1 0 0,-1-2-1 0 0,1 1 1 0 0,0-1-1 0 0,12 5 1 0 0,-1-2-1837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50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 4924 0 0,'2'47'5541'0'0,"0"-35"-4843"0"0,-1-1 1 0 0,-1 1-1 0 0,0 0 1 0 0,0-1-1 0 0,-2 1 0 0 0,1-1 1 0 0,-1 1-1 0 0,-5 12 1 0 0,3-13-364 0 0,0 0-1 0 0,-2 0 1 0 0,1 0 0 0 0,-1-1 0 0 0,-9 12 0 0 0,14-21-861 0 0,-7 10-3681 0 0,3-4-2111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50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75 3728 0 0,'-3'1'327'0'0,"0"-1"-1"0"0,0 1 0 0 0,0-1 0 0 0,0 1 1 0 0,1 0-1 0 0,-1 0 0 0 0,0 0 0 0 0,0 1 1 0 0,1-1-1 0 0,-1 1 0 0 0,1-1 0 0 0,-1 1 1 0 0,1 0-1 0 0,0 0 0 0 0,0 0 0 0 0,-1 0 1 0 0,1 0-1 0 0,1 0 0 0 0,-1 1 0 0 0,0-1 1 0 0,-2 5-1 0 0,-1 3 372 0 0,0 0 0 0 0,0 1 0 0 0,1-1 0 0 0,-4 17 1 0 0,5-18-318 0 0,1 0 1 0 0,1 0 0 0 0,0 0 0 0 0,0 0-1 0 0,0 1 1 0 0,2-1 0 0 0,-1 0 0 0 0,1 0-1 0 0,0 0 1 0 0,1 1 0 0 0,4 14 0 0 0,-4-19-341 0 0,0 0 1 0 0,1 1 0 0 0,-1-1-1 0 0,1 0 1 0 0,0 0 0 0 0,0 0-1 0 0,1-1 1 0 0,0 1 0 0 0,0-1-1 0 0,0 0 1 0 0,0 0 0 0 0,0 0-1 0 0,1-1 1 0 0,-1 1 0 0 0,1-1-1 0 0,0 0 1 0 0,0 0 0 0 0,1-1-1 0 0,8 4 1 0 0,-1-3-28 0 0,0 1 0 0 0,0-2-1 0 0,1 0 1 0 0,-1 0 0 0 0,0-1-1 0 0,1-1 1 0 0,-1-1 0 0 0,1 1 0 0 0,24-6-1 0 0,-31 4-12 0 0,0 1-1 0 0,1-1 0 0 0,-1-1 1 0 0,0 0-1 0 0,0 0 1 0 0,0 0-1 0 0,-1-1 0 0 0,1 1 1 0 0,-1-2-1 0 0,0 1 1 0 0,0-1-1 0 0,0 0 0 0 0,0 0 1 0 0,-1 0-1 0 0,0-1 1 0 0,0 0-1 0 0,-1 0 0 0 0,8-12 1 0 0,-9 9 13 0 0,-1 0 0 0 0,1-1 0 0 0,-1 1 0 0 0,-1 0 1 0 0,0 0-1 0 0,0-16 0 0 0,0 13 18 0 0,-1 2 4 0 0,0 1 0 0 0,-1-1 0 0 0,0 1 0 0 0,0 0 0 0 0,-1-1 0 0 0,0 1 0 0 0,-1 0 0 0 0,0 0 1 0 0,0 0-1 0 0,-1 1 0 0 0,0-1 0 0 0,0 1 0 0 0,-12-15 0 0 0,12 17 3 0 0,-2 0-1 0 0,1 0 1 0 0,0 0-1 0 0,-1 1 0 0 0,0-1 1 0 0,-1 2-1 0 0,1-1 1 0 0,-1 1-1 0 0,0 0 1 0 0,0 0-1 0 0,0 0 1 0 0,0 1-1 0 0,-1 1 1 0 0,0-1-1 0 0,1 1 1 0 0,-15-2-1 0 0,14 3-3 0 0,0 0 1 0 0,0 1 0 0 0,0 0-1 0 0,-1 1 1 0 0,1 0-1 0 0,0 0 1 0 0,0 0-1 0 0,0 1 1 0 0,0 0-1 0 0,0 1 1 0 0,1 0-1 0 0,-10 5 1 0 0,11-5-87 0 0,0 1 1 0 0,0 0-1 0 0,1 1 1 0 0,0-1-1 0 0,-1 1 1 0 0,2 0-1 0 0,-1 0 0 0 0,0 1 1 0 0,1-1-1 0 0,0 1 1 0 0,1 0-1 0 0,-1 0 0 0 0,1 1 1 0 0,-3 8-1 0 0,-6 24-2760 0 0,9-1-7554 0 0,3-28 6480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51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4096 0 0,'-4'0'3117'0'0,"1"0"-1469"0"0,-4 0-4 0 0,3 3-836 0 0,4 3-56 0 0,-4 2-72 0 0,4 6-156 0 0,-3 3-580 0 0,3 3-2584 0 0,0 4 0 0 0,11 4-1 0 0,-8 1 1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51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3656 0 0,'0'0'1346'0'0,"17"0"900"0"0,116 2 2677 0 0,107-3 845 0 0,-232 1-5731 0 0,0-1 1 0 0,0 0-1 0 0,0 0 0 0 0,0-1 1 0 0,9-2-1 0 0,-16 3-31 0 0,1 0-1 0 0,0 1 0 0 0,0-1 1 0 0,-1 0-1 0 0,1 0 0 0 0,-1 0 1 0 0,1 0-1 0 0,-1 0 1 0 0,1 0-1 0 0,-1 0 0 0 0,0 0 1 0 0,0-1-1 0 0,1 1 0 0 0,-1-1 1 0 0,0 1-1 0 0,0-1 1 0 0,0 1-1 0 0,0-1 0 0 0,-1 1 1 0 0,1-1-1 0 0,0 0 0 0 0,-1 1 1 0 0,1-1-1 0 0,-1 0 1 0 0,0 0-1 0 0,1 0 0 0 0,-1-2 1 0 0,0 3-4 0 0,-1 1 0 0 0,1 0 0 0 0,-1-1 0 0 0,1 1 0 0 0,0 0 0 0 0,-1 0 0 0 0,1 0 0 0 0,-1-1 0 0 0,1 1 0 0 0,-1 0 0 0 0,1 0 0 0 0,-1 0 0 0 0,1 0 0 0 0,-1 0 0 0 0,1 0 0 0 0,-1 0 0 0 0,1 0 0 0 0,-1 0 0 0 0,1 0 0 0 0,-1 0 0 0 0,1 0 0 0 0,-1 0 0 0 0,1 0 0 0 0,-1 0 0 0 0,1 0 0 0 0,0 1 0 0 0,-1-1 0 0 0,1 0 0 0 0,-1 1 0 0 0,-17 5 30 0 0,13-2-7 0 0,0-1-1 0 0,0 1 0 0 0,1 1 1 0 0,0-1-1 0 0,-1 1 0 0 0,2 0 1 0 0,-1 0-1 0 0,0 0 0 0 0,1 0 1 0 0,0 1-1 0 0,0-1 0 0 0,1 1 1 0 0,-3 6-1 0 0,-3 13 211 0 0,-10 45 0 0 0,16-59-175 0 0,-6 25-184 0 0,2 1-1 0 0,1 0 1 0 0,2 0-1 0 0,3 54 1 0 0,0-89-522 0 0,0 0 0 0 0,0 1 0 0 0,0-1 0 0 0,1 0 0 0 0,-1 0 0 0 0,1 0 0 0 0,-1 1 0 0 0,1-1 0 0 0,0 0 0 0 0,0 0 0 0 0,0 0 0 0 0,0 0 0 0 0,0 0 0 0 0,1-1 0 0 0,-1 1 0 0 0,2 2 0 0 0,10 5-3187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52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22 2696 0 0,'-4'1'309'0'0,"1"-1"-1"0"0,0 1 0 0 0,-1 0 1 0 0,1 0-1 0 0,0 1 0 0 0,0-1 1 0 0,0 1-1 0 0,0-1 0 0 0,0 1 1 0 0,0 0-1 0 0,0 0 0 0 0,1 0 1 0 0,-1 1-1 0 0,1-1 1 0 0,-1 1-1 0 0,1-1 0 0 0,-3 6 1 0 0,-2 1 385 0 0,0 1 1 0 0,1 0 0 0 0,-9 20 0 0 0,11-20-77 0 0,0 1 0 0 0,1 0 0 0 0,1 0 0 0 0,0 0 1 0 0,-2 22-1 0 0,4-25-329 0 0,0 0 0 0 0,0 0 0 0 0,1 0 0 0 0,-1 0 0 0 0,2 0 0 0 0,-1 0 0 0 0,1 0 0 0 0,1-1 0 0 0,3 9 0 0 0,-4-12-260 0 0,1 0 1 0 0,0-1-1 0 0,0 1 1 0 0,0-1-1 0 0,1 1 0 0 0,-1-1 1 0 0,1 0-1 0 0,0-1 1 0 0,0 1-1 0 0,0-1 1 0 0,0 1-1 0 0,0-1 0 0 0,0 0 1 0 0,1-1-1 0 0,-1 1 1 0 0,1-1-1 0 0,-1 0 0 0 0,1 0 1 0 0,0 0-1 0 0,8 0 1 0 0,2 0-14 0 0,0 0 1 0 0,1-2 0 0 0,-1 1 0 0 0,0-2-1 0 0,20-4 1 0 0,-25 4-15 0 0,1-1 0 0 0,-1 0 0 0 0,0-1 0 0 0,0 0 1 0 0,-1-1-1 0 0,1 0 0 0 0,-1-1 0 0 0,11-7 0 0 0,-16 9 2 0 0,1 1 0 0 0,-1-1 0 0 0,0 0 0 0 0,0 0 0 0 0,-1-1-1 0 0,1 1 1 0 0,-1-1 0 0 0,0 0 0 0 0,0 0 0 0 0,-1 0 0 0 0,1 0 0 0 0,-1 0 0 0 0,0-1 0 0 0,-1 1 0 0 0,1-1 0 0 0,-1 1-1 0 0,1-9 1 0 0,-1 1 64 0 0,0-1-1 0 0,-1 1 1 0 0,-1 0-1 0 0,0-1 0 0 0,-1 1 1 0 0,-6-25-1 0 0,7 34-37 0 0,-1 0-1 0 0,0 0 1 0 0,1 0 0 0 0,-1 0-1 0 0,-1 0 1 0 0,1 0-1 0 0,-1 1 1 0 0,1-1 0 0 0,-1 1-1 0 0,0 0 1 0 0,0 0-1 0 0,0 0 1 0 0,-1 0 0 0 0,1 0-1 0 0,-1 1 1 0 0,1 0-1 0 0,-1-1 1 0 0,0 1 0 0 0,0 1-1 0 0,0-1 1 0 0,0 0-1 0 0,0 1 1 0 0,0 0 0 0 0,-1 0-1 0 0,-5 0 1 0 0,-2-2 35 0 0,0 2 1 0 0,0 0-1 0 0,0 0 1 0 0,0 1-1 0 0,0 1 1 0 0,0 0-1 0 0,0 0 1 0 0,0 1-1 0 0,1 1 1 0 0,-1 0-1 0 0,0 0 1 0 0,-17 9-1 0 0,25-9-53 0 0,-1 1-1 0 0,1 0 1 0 0,0 0-1 0 0,0 0 1 0 0,0 0 0 0 0,0 0-1 0 0,1 1 1 0 0,0-1-1 0 0,0 1 1 0 0,0 0-1 0 0,1 0 1 0 0,-1 0 0 0 0,1 1-1 0 0,0-1 1 0 0,1 0-1 0 0,-3 11 1 0 0,0 6 8 0 0,1-1 0 0 0,1 0-1 0 0,1 24 1 0 0,1-36-20 0 0,0 1 0 0 0,1-1 0 0 0,0 0 0 0 0,0 0 0 0 0,1 0 0 0 0,0 0 0 0 0,4 12 0 0 0,-4-17-123 0 0,0-1 0 0 0,0 0 1 0 0,0 1-1 0 0,0-1 0 0 0,0 0 1 0 0,1 0-1 0 0,-1 0 0 0 0,1-1 1 0 0,0 1-1 0 0,0-1 0 0 0,0 1 1 0 0,0-1-1 0 0,0 0 1 0 0,1 0-1 0 0,-1 0 0 0 0,1-1 1 0 0,-1 1-1 0 0,1-1 0 0 0,-1 0 1 0 0,7 2-1 0 0,44 0-10613 0 0,-37-3 6999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52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4136 0 0,'-1'-1'377'0'0,"1"1"-1"0"0,-1 0 0 0 0,0 0 0 0 0,0 0 0 0 0,0 0 1 0 0,0 0-1 0 0,1 0 0 0 0,-1 1 0 0 0,0-1 0 0 0,0 0 1 0 0,0 0-1 0 0,1 0 0 0 0,-1 1 0 0 0,0-1 0 0 0,0 0 1 0 0,1 1-1 0 0,-1-1 0 0 0,0 1 0 0 0,1-1 0 0 0,-1 1 1 0 0,0 0-1 0 0,0 1-35 0 0,0 0 1 0 0,1 0 0 0 0,-1 0-1 0 0,1 0 1 0 0,0 0-1 0 0,0 0 1 0 0,-1 0 0 0 0,1 0-1 0 0,1 3 1 0 0,-1 14 1107 0 0,1 0 1 0 0,5 23 0 0 0,-3-26-1220 0 0,2 0 0 0 0,-1 0 1 0 0,2 0-1 0 0,0-1 0 0 0,10 18 0 0 0,-6-15-249 0 0,27 45-2187 0 0,-6-25-8775 0 0,-19-28 6812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53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4048 0 0,'0'0'1478'0'0,"11"20"2681"0"0,7 16-1975 0 0,-4-11-868 0 0,-1 1 1 0 0,-2 1-1 0 0,0 0 0 0 0,8 35 0 0 0,-18-57-1062 0 0,0 4-148 0 0,0 0-1 0 0,1 0 0 0 0,1 0 1 0 0,0-1-1 0 0,0 1 0 0 0,0-1 1 0 0,1 0-1 0 0,0 0 0 0 0,1 0 1 0 0,6 8-1 0 0,-10-14-96 0 0,1-1 0 0 0,-1 1 0 0 0,1-1 0 0 0,0 0 0 0 0,0 0 0 0 0,0 0 0 0 0,0 0 0 0 0,0 0 0 0 0,0 0 0 0 0,0 0 0 0 0,0 0 0 0 0,0-1 0 0 0,0 1 0 0 0,0-1 0 0 0,0 0 0 0 0,0 0 0 0 0,1 0 0 0 0,-1 0 0 0 0,0 0 0 0 0,0 0 0 0 0,0 0 0 0 0,0-1 0 0 0,1 1 0 0 0,3-2 0 0 0,-3 1 23 0 0,0-1 1 0 0,0 1-1 0 0,0-1 0 0 0,0 0 1 0 0,0 0-1 0 0,0 0 0 0 0,0 0 1 0 0,0 0-1 0 0,-1-1 0 0 0,1 1 0 0 0,-1-1 1 0 0,0 0-1 0 0,0 0 0 0 0,3-4 1 0 0,3-9 185 0 0,-1 0 1 0 0,-1-1 0 0 0,0 0-1 0 0,-1 0 1 0 0,-1-1 0 0 0,3-30-1 0 0,-1-109 1271 0 0,-6 129-1258 0 0,-5-8-343 0 0,-2 20-3343 0 0,-12 2-12357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53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2768 0 0,'0'0'558'0'0,"4"-17"4668"0"0,3 14-4690 0 0,1 1 0 0 0,-1 0 0 0 0,0 0 0 0 0,0 1 0 0 0,1-1 0 0 0,-1 2-1 0 0,1-1 1 0 0,13 2 0 0 0,-4-2 291 0 0,84-2 2452 0 0,254-21-615 0 0,-333 19-2701 0 0,-11 0-2513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54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2232 0 0,'-3'0'383'0'0,"1"0"-1"0"0,0 0 1 0 0,0 0-1 0 0,0 0 1 0 0,-1 0 0 0 0,1 1-1 0 0,0-1 1 0 0,0 1-1 0 0,0-1 1 0 0,0 1-1 0 0,0 0 1 0 0,0 0-1 0 0,0 0 1 0 0,0 0-1 0 0,0 0 1 0 0,0 1 0 0 0,1-1-1 0 0,-4 3 1 0 0,3 0-36 0 0,0-1 1 0 0,-1 1-1 0 0,2 0 1 0 0,-1 0-1 0 0,0 0 1 0 0,1 0-1 0 0,0 0 1 0 0,0 0-1 0 0,-1 6 1 0 0,-19 130 5293 0 0,17-98-5214 0 0,2 0 1 0 0,2 0-1 0 0,6 48 1 0 0,-1-70-2840 0 0,12 9-7574 0 0,-8-20 6025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54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8 3880 0 0,'-17'2'3696'0'0,"12"1"-3386"0"0,1 0-1 0 0,0 1 1 0 0,0-1 0 0 0,0 1-1 0 0,0 0 1 0 0,1 0 0 0 0,-1 0-1 0 0,1 0 1 0 0,0 1 0 0 0,0-1-1 0 0,1 1 1 0 0,-1-1 0 0 0,1 1-1 0 0,0 0 1 0 0,1 0-1 0 0,-1 0 1 0 0,1 1 0 0 0,-1 6-1 0 0,-1 4 535 0 0,1 0-1 0 0,1 0 1 0 0,0 1-1 0 0,3 27 1 0 0,-1-39-787 0 0,-1 0 0 0 0,1 0 1 0 0,1-1-1 0 0,-1 1 0 0 0,1 0 0 0 0,0-1 1 0 0,0 0-1 0 0,0 1 0 0 0,0-1 0 0 0,1 0 1 0 0,0 0-1 0 0,-1 0 0 0 0,2 0 0 0 0,-1-1 1 0 0,0 1-1 0 0,1-1 0 0 0,-1 0 0 0 0,1 0 1 0 0,0 0-1 0 0,0 0 0 0 0,1-1 0 0 0,-1 0 1 0 0,0 0-1 0 0,1 0 0 0 0,-1 0 0 0 0,6 1 1 0 0,3 0-51 0 0,0 0 0 0 0,0 0 0 0 0,0-2 0 0 0,0 1 0 0 0,1-2 0 0 0,-1 0 0 0 0,0 0 0 0 0,19-4 0 0 0,-25 3 3 0 0,1 0 0 0 0,0-1 0 0 0,-1 0 0 0 0,1-1 0 0 0,-1 0 0 0 0,0 0 0 0 0,0-1 1 0 0,0 1-1 0 0,0-1 0 0 0,-1-1 0 0 0,0 1 0 0 0,0-1 0 0 0,0 0 0 0 0,0-1 0 0 0,-1 0 0 0 0,0 1 0 0 0,0-2 0 0 0,0 1 1 0 0,-1 0-1 0 0,7-14 0 0 0,-8 12 71 0 0,0 0 0 0 0,-1-1 0 0 0,0 1 0 0 0,-1-1 0 0 0,1 1 1 0 0,-1-1-1 0 0,-1 1 0 0 0,0-1 0 0 0,-1-13 0 0 0,0 18-17 0 0,0-1 0 0 0,0 1 0 0 0,0-1 0 0 0,0 1 0 0 0,-1-1-1 0 0,0 1 1 0 0,0 0 0 0 0,0 0 0 0 0,0 0 0 0 0,0 0 0 0 0,-1 0 0 0 0,0 0 0 0 0,0 1-1 0 0,0-1 1 0 0,0 1 0 0 0,0 0 0 0 0,-1 0 0 0 0,0 0 0 0 0,-4-3 0 0 0,-3 1-20 0 0,-1 0 0 0 0,0 0 0 0 0,0 1 0 0 0,0 0 0 0 0,0 1 0 0 0,0 0-1 0 0,-1 1 1 0 0,0 1 0 0 0,-23-1 0 0 0,5 4-4615 0 0,1 4-4651 0 0,22-4 5109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37.65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109 50 2552 0 0,'-2'0'224'0'0,"1"1"-1"0"0,-1-1 0 0 0,0 1 1 0 0,0 0-1 0 0,0 0 1 0 0,1 0-1 0 0,-1 0 0 0 0,1 0 1 0 0,-1 0-1 0 0,1 1 0 0 0,-1-1 1 0 0,1 1-1 0 0,-1-1 1 0 0,1 1-1 0 0,0-1 0 0 0,0 1 1 0 0,0-1-1 0 0,0 1 0 0 0,-1 3 1 0 0,-16 38 1811 0 0,13-25-1145 0 0,1 1-1 0 0,1 0 0 0 0,0 1 0 0 0,1 23 0 0 0,2-18-244 0 0,-1-3-37 0 0,4 31 1 0 0,-2-46-542 0 0,1 1 1 0 0,0-1-1 0 0,0 1 0 0 0,0-1 1 0 0,1 0-1 0 0,0 0 1 0 0,7 12-1 0 0,-7-15-54 0 0,-1 0 1 0 0,2 0-1 0 0,-1 0 1 0 0,0-1-1 0 0,0 1 0 0 0,1-1 1 0 0,0 0-1 0 0,0 0 0 0 0,0-1 1 0 0,0 1-1 0 0,0-1 0 0 0,0 0 1 0 0,1 0-1 0 0,7 2 0 0 0,-5-1-7 0 0,1-2 1 0 0,0 1-1 0 0,0-1 0 0 0,0-1 0 0 0,0 1 0 0 0,0-1 0 0 0,0-1 0 0 0,13-1 0 0 0,-13 1-11 0 0,0-1-1 0 0,0 0 1 0 0,0 0 0 0 0,0-1 0 0 0,-1 0-1 0 0,1 0 1 0 0,-1 0 0 0 0,0-1 0 0 0,0 0 0 0 0,0-1-1 0 0,0 0 1 0 0,-1 0 0 0 0,1 0 0 0 0,-1-1-1 0 0,-1 0 1 0 0,1 0 0 0 0,-1 0 0 0 0,6-10-1 0 0,-6 4 5 0 0,0-1-1 0 0,0 0 1 0 0,-2 0-1 0 0,0 0 0 0 0,0 0 1 0 0,-1-1-1 0 0,0-19 0 0 0,-1 7-1 0 0,-2-1-1 0 0,-7-48 0 0 0,7 69 7 0 0,-1-1-1 0 0,0 1 0 0 0,0 0 1 0 0,0 0-1 0 0,0 0 0 0 0,-1 1 0 0 0,0-1 1 0 0,0 1-1 0 0,-1-1 0 0 0,0 1 0 0 0,0 0 1 0 0,0 1-1 0 0,0-1 0 0 0,-1 0 1 0 0,1 1-1 0 0,-1 0 0 0 0,-1 0 0 0 0,1 1 1 0 0,0 0-1 0 0,-1 0 0 0 0,1 0 0 0 0,-1 0 1 0 0,0 1-1 0 0,0 0 0 0 0,0 0 1 0 0,0 0-1 0 0,-1 1 0 0 0,1 0 0 0 0,0 0 1 0 0,-1 1-1 0 0,-6 0 0 0 0,2 0 2 0 0,0 0 0 0 0,0 1 1 0 0,-18 3-1 0 0,25-3-1 0 0,-1 1 1 0 0,1-1-1 0 0,0 1 1 0 0,0 0 0 0 0,0 0-1 0 0,0 0 1 0 0,0 1-1 0 0,0-1 1 0 0,0 1-1 0 0,1 0 1 0 0,-6 6-1 0 0,-1 3 15 0 0,1 0 0 0 0,1 0 0 0 0,0 1 0 0 0,1 0 0 0 0,0 0 0 0 0,1 0 0 0 0,0 1 0 0 0,-6 23 0 0 0,3 0 49 0 0,2 0 0 0 0,-3 47 0 0 0,5 51 135 0 0,2-34-5 0 0,1 208 518 0 0,4-164-2498 0 0,-2-144 1377 0 0,0 0-1 0 0,0-1 0 0 0,0 1 0 0 0,0 0 0 0 0,0 0 0 0 0,0-1 0 0 0,0 1 0 0 0,0 0 0 0 0,0 0 0 0 0,0-1 0 0 0,1 1 1 0 0,-1 0-1 0 0,0 0 0 0 0,1-1 0 0 0,-1 1 0 0 0,1 0 0 0 0,-1-1 0 0 0,0 1 0 0 0,1 0 0 0 0,-1-1 0 0 0,1 1 1 0 0,1 0-1 0 0,2 1-2842 0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44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31 3496 0 0,'-21'2'3075'0'0,"17"0"-2763"0"0,0 0 0 0 0,-1 0-1 0 0,1 1 1 0 0,0-1 0 0 0,0 1-1 0 0,0 0 1 0 0,1 0 0 0 0,-1 0 0 0 0,1 0-1 0 0,-1 1 1 0 0,-4 7 0 0 0,3-4 153 0 0,0 1 1 0 0,1 0 0 0 0,0 0-1 0 0,1 0 1 0 0,-6 17-1 0 0,4-3 251 0 0,1 1-1 0 0,1 0 1 0 0,1 0-1 0 0,1 25 0 0 0,1-41-664 0 0,0-1 1 0 0,0 1-1 0 0,1 0 0 0 0,0-1 0 0 0,0 1 0 0 0,1 0 0 0 0,0-1 1 0 0,0 0-1 0 0,4 9 0 0 0,-4-12-42 0 0,0-1 0 0 0,-1 1 0 0 0,1 0 0 0 0,0-1-1 0 0,1 1 1 0 0,-1-1 0 0 0,0 0 0 0 0,1 0 0 0 0,-1 0 0 0 0,1 0 0 0 0,0 0 0 0 0,-1-1 0 0 0,1 1-1 0 0,0-1 1 0 0,0 1 0 0 0,0-1 0 0 0,0 0 0 0 0,0 0 0 0 0,1-1 0 0 0,-1 1 0 0 0,4 0 0 0 0,9 0-6 0 0,-1 0 0 0 0,1 0 1 0 0,-1-2-1 0 0,1 0 0 0 0,-1-1 1 0 0,30-7-1 0 0,-39 8-9 0 0,-1-1 1 0 0,1 0-1 0 0,-1 0 1 0 0,0-1-1 0 0,0 0 0 0 0,0 0 1 0 0,0 0-1 0 0,0 0 1 0 0,-1-1-1 0 0,1 0 0 0 0,-1 0 1 0 0,0 0-1 0 0,0 0 0 0 0,-1 0 1 0 0,1-1-1 0 0,-1 0 1 0 0,0 0-1 0 0,0 0 0 0 0,-1 0 1 0 0,1 0-1 0 0,2-10 1 0 0,-1-5 12 0 0,0 0 0 0 0,-2 1 0 0 0,0-1 0 0 0,-1 0 0 0 0,-1 0 0 0 0,-1 0 0 0 0,-1 0 0 0 0,-7-33 1 0 0,9 49 2 0 0,-1 1 0 0 0,0-1 0 0 0,0 1 1 0 0,-1-1-1 0 0,1 1 0 0 0,0 0 1 0 0,-1 0-1 0 0,0-1 0 0 0,0 1 0 0 0,0 0 1 0 0,0 1-1 0 0,-1-1 0 0 0,1 0 1 0 0,-1 1-1 0 0,1-1 0 0 0,-1 1 0 0 0,0 0 1 0 0,0 0-1 0 0,-4-2 0 0 0,1 1 20 0 0,0 0 0 0 0,0 1 0 0 0,0 0-1 0 0,-1 0 1 0 0,1 0 0 0 0,-1 1 0 0 0,1 0-1 0 0,-1 1 1 0 0,-9-1 0 0 0,5 2 2 0 0,-1 0-1 0 0,0 0 1 0 0,1 1 0 0 0,0 1-1 0 0,-1-1 1 0 0,1 2 0 0 0,0 0-1 0 0,1 0 1 0 0,-1 1 0 0 0,1 0-1 0 0,0 1 1 0 0,0 0-1 0 0,0 1 1 0 0,1 0 0 0 0,0 0-1 0 0,1 1 1 0 0,-1 0 0 0 0,1 1-1 0 0,1 0 1 0 0,-9 12 0 0 0,7-8-8 0 0,1 0 0 0 0,1 1 1 0 0,0-1-1 0 0,0 1 0 0 0,-6 23 0 0 0,11-31-24 0 0,1 0-1 0 0,-1 1 0 0 0,1-1 0 0 0,0 0 0 0 0,1 0 0 0 0,0 0 0 0 0,0 1 0 0 0,0-1 0 0 0,0 0 0 0 0,1 0 0 0 0,0 0 0 0 0,1 0 0 0 0,-1 1 0 0 0,1-2 1 0 0,0 1-1 0 0,5 9 0 0 0,-5-12-21 0 0,1 1-1 0 0,-1-1 1 0 0,1 0 0 0 0,0-1 0 0 0,0 1 0 0 0,0 0 0 0 0,0-1-1 0 0,1 0 1 0 0,-1 0 0 0 0,0 0 0 0 0,1 0 0 0 0,0 0 0 0 0,-1-1-1 0 0,1 1 1 0 0,0-1 0 0 0,0 0 0 0 0,7 1 0 0 0,7 0-1653 0 0,-1-1 1 0 0,32-1 0 0 0,-33 0-1599 0 0,6-1-43 0 0,-2-1-1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55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97 3888 0 0,'0'0'706'0'0,"25"-2"5172"0"0,-21 2-5586 0 0,-1 1 1 0 0,1-1 0 0 0,0 1 0 0 0,-1 0 0 0 0,1 0 0 0 0,0 0-1 0 0,-1 0 1 0 0,0 1 0 0 0,1 0 0 0 0,-1-1 0 0 0,0 1-1 0 0,0 0 1 0 0,0 1 0 0 0,0-1 0 0 0,0 0 0 0 0,0 1-1 0 0,0 0 1 0 0,-1-1 0 0 0,0 1 0 0 0,1 0 0 0 0,-1 0 0 0 0,0 1-1 0 0,0-1 1 0 0,1 5 0 0 0,5 9 318 0 0,-2 0 0 0 0,0 1 0 0 0,6 30 0 0 0,-6-26-568 0 0,0 7 65 0 0,-5-20-80 0 0,1 1 0 0 0,1-1-1 0 0,-1 0 1 0 0,1 0 0 0 0,1 0 0 0 0,6 11 0 0 0,-10-18-10 0 0,1-1 0 0 0,-1 0 0 0 0,1 0 0 0 0,-1 0 0 0 0,1 0 0 0 0,0 0 0 0 0,-1 0 0 0 0,1 0 0 0 0,0 0 0 0 0,0 0 0 0 0,0 0 0 0 0,0 0 0 0 0,0 0 0 0 0,0-1 0 0 0,0 1 1 0 0,0 0-1 0 0,0-1 0 0 0,0 1 0 0 0,0-1 0 0 0,1 1 0 0 0,-1-1 0 0 0,0 0 0 0 0,0 1 0 0 0,0-1 0 0 0,1 0 0 0 0,-1 0 0 0 0,0 0 0 0 0,1 0 0 0 0,-1 0 0 0 0,0 0 0 0 0,0 0 0 0 0,1 0 0 0 0,-1 0 0 0 0,2-1 0 0 0,2 0 53 0 0,-1 0 0 0 0,0-1 0 0 0,0 1 0 0 0,0-1 0 0 0,0 0 0 0 0,0 0-1 0 0,0 0 1 0 0,0 0 0 0 0,0-1 0 0 0,-1 1 0 0 0,1-1 0 0 0,3-4 0 0 0,-2 1 72 0 0,1 0 0 0 0,-1-1 1 0 0,0 0-1 0 0,-1 0 0 0 0,1 0 0 0 0,2-9 1 0 0,0 0 160 0 0,-1-1 1 0 0,0 0-1 0 0,-2-1 0 0 0,0 1 1 0 0,2-25-1 0 0,-2-57 2017 0 0,-4 56-5925 0 0,0 4-10308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55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247 461 3288 0 0,'-17'0'1308'0'0,"0"1"-1"0"0,0 0 1 0 0,0 1-1 0 0,0 0 1 0 0,-18 6-1 0 0,29-6-1019 0 0,-1 1-1 0 0,1-1 0 0 0,0 1 0 0 0,0 1 1 0 0,0-1-1 0 0,0 1 0 0 0,1 0 1 0 0,-1 0-1 0 0,1 1 0 0 0,0-1 1 0 0,0 1-1 0 0,1 0 0 0 0,-1 0 1 0 0,1 1-1 0 0,-6 10 0 0 0,5-6 4 0 0,0 0-1 0 0,0 1 0 0 0,1-1 1 0 0,1 1-1 0 0,0 0 1 0 0,0 0-1 0 0,1 1 1 0 0,0-1-1 0 0,0 17 1 0 0,2-24-264 0 0,0 0 0 0 0,0 0 1 0 0,0-1-1 0 0,1 1 0 0 0,-1 0 0 0 0,1-1 1 0 0,0 1-1 0 0,0-1 0 0 0,0 1 1 0 0,1-1-1 0 0,-1 1 0 0 0,1-1 0 0 0,0 0 1 0 0,0 0-1 0 0,0 1 0 0 0,0-2 1 0 0,0 1-1 0 0,1 0 0 0 0,0 0 0 0 0,-1-1 1 0 0,1 1-1 0 0,0-1 0 0 0,0 0 1 0 0,0 0-1 0 0,0 0 0 0 0,1 0 0 0 0,-1-1 1 0 0,0 1-1 0 0,1-1 0 0 0,-1 0 1 0 0,1 0-1 0 0,7 1 0 0 0,4 1 27 0 0,1-2 0 0 0,-1 1 1 0 0,1-2-1 0 0,-1 0 0 0 0,1-1 0 0 0,-1-1 0 0 0,0 0 0 0 0,27-8 1 0 0,-36 8-47 0 0,0 0 1 0 0,-1 0-1 0 0,1 0 1 0 0,-1-1-1 0 0,0 1 1 0 0,0-1-1 0 0,0-1 1 0 0,0 1 0 0 0,0-1-1 0 0,-1 0 1 0 0,1 0-1 0 0,-1 0 1 0 0,0 0-1 0 0,-1-1 1 0 0,1 0 0 0 0,-1 1-1 0 0,1-1 1 0 0,-2-1-1 0 0,1 1 1 0 0,0 0-1 0 0,-1-1 1 0 0,0 1-1 0 0,0-1 1 0 0,-1 0 0 0 0,2-10-1 0 0,-2 1 4 0 0,0 0-1 0 0,-2-1 0 0 0,1 1 1 0 0,-2 0-1 0 0,0 0 0 0 0,-1 0 1 0 0,0 0-1 0 0,-1 1 0 0 0,-1-1 1 0 0,0 1-1 0 0,-1 0 0 0 0,-1 1 1 0 0,0-1-1 0 0,0 1 0 0 0,-2 0 1 0 0,0 1-1 0 0,-13-15 0 0 0,-17-19 48 0 0,2-1 0 0 0,-50-85 0 0 0,83 124-50 0 0,1 1 0 0 0,0-1 0 0 0,1 0 1 0 0,-1 0-1 0 0,1 0 0 0 0,1-1 0 0 0,0 1 0 0 0,0 0 1 0 0,1-14-1 0 0,0 21-4 0 0,0 0 0 0 0,0 1 0 0 0,1-1 0 0 0,-1 1 0 0 0,0-1 0 0 0,1 1 0 0 0,-1 0 0 0 0,1-1 0 0 0,-1 1 0 0 0,1-1-1 0 0,-1 1 1 0 0,1 0 0 0 0,-1-1 0 0 0,1 1 0 0 0,-1 0 0 0 0,1-1 0 0 0,-1 1 0 0 0,1 0 0 0 0,-1 0 0 0 0,1 0 0 0 0,0-1 0 0 0,-1 1 0 0 0,2 0 0 0 0,21-4 53 0 0,-12 2-20 0 0,99-14 170 0 0,-45 9-154 0 0,-42 3-430 0 0,44-4 229 0 0,-34 8-3547 0 0,-4 6-5287 0 0,-14 0 4984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56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 4152 0 0,'0'0'2242'0'0,"-4"18"1922"0"0,-3 15-2399 0 0,2 1 0 0 0,1-1 0 0 0,2 1 0 0 0,3 54 0 0 0,0-81-1991 0 0,0 0 0 0 0,0 0 0 0 0,1 0 0 0 0,0 0 0 0 0,5 11 0 0 0,-4-10-1922 0 0,2 0 1 0 0,-1-1-1 0 0,1 1 0 0 0,6 7 1 0 0,-2-6-1494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57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73 113 3136 0 0,'-1'1'285'0'0,"0"-1"-1"0"0,0 0 1 0 0,1 1-1 0 0,-1-1 1 0 0,0 1 0 0 0,0-1-1 0 0,0 1 1 0 0,0-1-1 0 0,0 1 1 0 0,1 0-1 0 0,-1-1 1 0 0,0 1-1 0 0,0 0 1 0 0,1 0-1 0 0,-1-1 1 0 0,1 1-1 0 0,-1 0 1 0 0,1 0-1 0 0,-1 0 1 0 0,1 0 0 0 0,-1 0-1 0 0,1 2 1 0 0,-10 26 1008 0 0,8-23-566 0 0,-3 14 722 0 0,0 0 0 0 0,-3 31 0 0 0,7-44-1227 0 0,0 0 1 0 0,1 0 0 0 0,0 0 0 0 0,1 0 0 0 0,-1 0-1 0 0,2 0 1 0 0,-1 0 0 0 0,0 0 0 0 0,1 0-1 0 0,1 0 1 0 0,2 6 0 0 0,-2-10-200 0 0,-1 0 1 0 0,1 0-1 0 0,-1 0 1 0 0,1 0-1 0 0,0 0 1 0 0,0-1-1 0 0,0 0 1 0 0,0 1-1 0 0,1-1 1 0 0,-1-1-1 0 0,1 1 0 0 0,-1 0 1 0 0,1-1-1 0 0,0 1 1 0 0,-1-1-1 0 0,1 0 1 0 0,0-1-1 0 0,0 1 1 0 0,5 0-1 0 0,5 0-21 0 0,-1 0-1 0 0,1-1 1 0 0,-1-1-1 0 0,18-2 1 0 0,-22 1 3 0 0,-1 0 0 0 0,1-1 1 0 0,-1 0-1 0 0,0 0 0 0 0,0 0 1 0 0,0-1-1 0 0,-1-1 0 0 0,1 1 1 0 0,-1-1-1 0 0,0 0 0 0 0,0-1 1 0 0,-1 0-1 0 0,0 0 0 0 0,0 0 1 0 0,0-1-1 0 0,-1 0 0 0 0,0 0 0 0 0,0 0 1 0 0,0 0-1 0 0,-1-1 0 0 0,0 0 1 0 0,-1 0-1 0 0,0 0 0 0 0,0 0 1 0 0,-1-1-1 0 0,0 1 0 0 0,0-1 1 0 0,-1 1-1 0 0,0-1 0 0 0,-1 0 1 0 0,0 1-1 0 0,0-1 0 0 0,-1 0 1 0 0,0 1-1 0 0,-3-13 0 0 0,3 16 31 0 0,-1-1 0 0 0,0 1-1 0 0,0 0 1 0 0,-1 1 0 0 0,0-1-1 0 0,1 0 1 0 0,-2 1 0 0 0,1-1 0 0 0,0 1-1 0 0,-1 0 1 0 0,0 0 0 0 0,0 0 0 0 0,0 1-1 0 0,0-1 1 0 0,-1 1 0 0 0,1 0-1 0 0,-1 0 1 0 0,0 1 0 0 0,0-1 0 0 0,0 1-1 0 0,-7-2 1 0 0,1 1 35 0 0,1 0 0 0 0,-1 0 0 0 0,1 1-1 0 0,-1 1 1 0 0,0 0 0 0 0,0 0 0 0 0,0 1 0 0 0,0 1-1 0 0,-20 2 1 0 0,24-1-59 0 0,1 0 0 0 0,-1 0 0 0 0,1 1 0 0 0,0 0 0 0 0,0 0 1 0 0,0 0-1 0 0,0 1 0 0 0,0 0 0 0 0,1 0 0 0 0,0 0 0 0 0,0 1 0 0 0,0 0 0 0 0,0 0 0 0 0,1 0 0 0 0,-8 11 0 0 0,7-8-7 0 0,0 1 1 0 0,0 0-1 0 0,1 0 0 0 0,0 1 1 0 0,0-1-1 0 0,1 1 0 0 0,1 0 1 0 0,-1-1-1 0 0,-1 22 0 0 0,4-18-1 0 0,-1-3-5 0 0,0 0-1 0 0,1 0 1 0 0,0 0 0 0 0,1 0-1 0 0,3 16 1 0 0,-3-23-15 0 0,0 0 1 0 0,0 0 0 0 0,0 0 0 0 0,0 0-1 0 0,1-1 1 0 0,0 1 0 0 0,-1-1 0 0 0,1 1-1 0 0,0-1 1 0 0,0 1 0 0 0,0-1 0 0 0,0 0-1 0 0,1 0 1 0 0,-1 0 0 0 0,1 0 0 0 0,-1-1-1 0 0,1 1 1 0 0,-1-1 0 0 0,1 1 0 0 0,0-1-1 0 0,0 0 1 0 0,0 0 0 0 0,5 1 0 0 0,1 1-96 0 0,1-1 0 0 0,0 0 0 0 0,0-1 1 0 0,0 0-1 0 0,0 0 0 0 0,0-1 0 0 0,0 0 0 0 0,0-1 1 0 0,0 0-1 0 0,0-1 0 0 0,-1 0 0 0 0,1 0 1 0 0,0-1-1 0 0,-1 0 0 0 0,0-1 0 0 0,0 0 1 0 0,0-1-1 0 0,0 0 0 0 0,-1 0 0 0 0,1 0 1 0 0,-1-1-1 0 0,-1-1 0 0 0,13-11 0 0 0,-14 10 73 0 0,1 0 1 0 0,-1 0-1 0 0,-1 0 0 0 0,1-1 0 0 0,-1 0 0 0 0,-1 0 0 0 0,0 0 0 0 0,0 0 1 0 0,-1-1-1 0 0,0 1 0 0 0,0-1 0 0 0,-1 0 0 0 0,1-15 0 0 0,-2-1 235 0 0,0 19-50 0 0,-1-1 0 0 0,1 1 0 0 0,-2 0 0 0 0,-1-12 0 0 0,2 18-53 0 0,0 0 0 0 0,0 0 0 0 0,0 0 0 0 0,0-1 1 0 0,0 1-1 0 0,-1 0 0 0 0,1 0 0 0 0,0 0 0 0 0,-1 0 1 0 0,1 0-1 0 0,-1-1 0 0 0,1 1 0 0 0,-1 0 0 0 0,0 0 1 0 0,1 0-1 0 0,-2-1 0 0 0,1 3-14 0 0,-1-1-1 0 0,1 0 1 0 0,0 1 0 0 0,0-1-1 0 0,-1 1 1 0 0,1-1 0 0 0,0 1 0 0 0,0-1-1 0 0,0 1 1 0 0,0 0 0 0 0,0 0 0 0 0,0-1-1 0 0,0 1 1 0 0,-1 1 0 0 0,1-1-108 0 0,-1 1 70 0 0,1 0 0 0 0,-1 1 0 0 0,1-1 0 0 0,0 0 0 0 0,0 0 0 0 0,0 0 0 0 0,0 1 0 0 0,0-1 0 0 0,1 1 0 0 0,-1-1 0 0 0,0 0 0 0 0,1 1 0 0 0,0 2 0 0 0,-3 9 70 0 0,1-1-53 0 0,1 1 0 0 0,0 0 0 0 0,0 0 0 0 0,2 0 0 0 0,-1-1 0 0 0,2 1 1 0 0,0 0-1 0 0,1-1 0 0 0,0 1 0 0 0,1-1 0 0 0,7 17 0 0 0,-9-25-69 0 0,1 0 1 0 0,0-1-1 0 0,0 1 1 0 0,0 0-1 0 0,0-1 0 0 0,1 0 1 0 0,0 0-1 0 0,0 0 0 0 0,0 0 1 0 0,0 0-1 0 0,1-1 0 0 0,9 6 1 0 0,-6-5-82 0 0,-1-1 0 0 0,2 0 1 0 0,-1 0-1 0 0,0 0 0 0 0,1-1 0 0 0,-1-1 1 0 0,17 2-1 0 0,-12-2-162 0 0,0-1-1 0 0,1-1 1 0 0,-1 0-1 0 0,0 0 1 0 0,0-2-1 0 0,0 1 1 0 0,0-2-1 0 0,0 0 1 0 0,0 0 0 0 0,23-13-1 0 0,-27 11 115 0 0,-1 0 0 0 0,1-1 0 0 0,-1 1 0 0 0,0-2 0 0 0,-1 1-1 0 0,1-1 1 0 0,-1 0 0 0 0,-1-1 0 0 0,0 0 0 0 0,0 0 0 0 0,-1 0 0 0 0,0 0 0 0 0,0-1 0 0 0,3-13-1 0 0,-1 2 401 0 0,-1-1 0 0 0,-2 0 0 0 0,0 0 0 0 0,-1 0 0 0 0,-1-40 0 0 0,-5 27 1659 0 0,3 34-1864 0 0,0 1-1 0 0,0-1 0 0 0,0 1 1 0 0,0-1-1 0 0,0 1 0 0 0,0-1 1 0 0,-1 1-1 0 0,1-1 0 0 0,0 1 1 0 0,0-1-1 0 0,0 1 0 0 0,0-1 1 0 0,-1 1-1 0 0,1-1 0 0 0,0 1 1 0 0,0 0-1 0 0,-1-1 0 0 0,1 1 1 0 0,0-1-1 0 0,-1 1 0 0 0,1 0 1 0 0,0-1-1 0 0,-1 1 0 0 0,1 0 1 0 0,-1-1-1 0 0,1 1 0 0 0,-1 0 1 0 0,1 0-1 0 0,-1-1 0 0 0,1 1 1 0 0,-1 0-1 0 0,1 0 0 0 0,-1 0 1 0 0,1 0-1 0 0,-1 0 0 0 0,1 0 1 0 0,-1-1-1 0 0,1 1 0 0 0,-1 0 1 0 0,1 1-1 0 0,-1-1 0 0 0,1 0 1 0 0,-1 0-1 0 0,1 0 0 0 0,-1 0 1 0 0,1 0-1 0 0,-1 0 0 0 0,1 1 1 0 0,-1-1-1 0 0,1 0 0 0 0,-1 0 1 0 0,1 1-1 0 0,0-1 0 0 0,-1 0 1 0 0,1 1-1 0 0,-1-1 0 0 0,0 1 0 0 0,-3 4 89 0 0,-1 0-1 0 0,1 0 1 0 0,0 0-1 0 0,1 1 1 0 0,-1-1-1 0 0,1 1 0 0 0,0 0 1 0 0,0 0-1 0 0,1 0 1 0 0,0 0-1 0 0,0 1 0 0 0,0-1 1 0 0,1 0-1 0 0,-1 8 1 0 0,-1 14 133 0 0,2 1 0 0 0,1 28 0 0 0,1-20 22 0 0,-1-23-527 0 0,1 0-1 0 0,0-1 1 0 0,6 26-1 0 0,-2-22-3629 0 0,1-1-3588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58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34 3536 0 0,'-2'1'256'0'0,"0"-1"-1"0"0,1 1 1 0 0,-1 0 0 0 0,0-1-1 0 0,1 1 1 0 0,-1 0-1 0 0,1 0 1 0 0,-1 0 0 0 0,1 0-1 0 0,0 1 1 0 0,0-1-1 0 0,-1 0 1 0 0,1 1-1 0 0,0-1 1 0 0,0 0 0 0 0,0 1-1 0 0,0-1 1 0 0,0 1-1 0 0,1 0 1 0 0,-2 1-1 0 0,-1 3 181 0 0,0 0-1 0 0,1 1 1 0 0,-1-1 0 0 0,0 8-1 0 0,-1 3 481 0 0,2 0 0 0 0,0 0 0 0 0,1 0 0 0 0,1 31 0 0 0,1-42-758 0 0,0 1 0 0 0,0 0-1 0 0,1-1 1 0 0,0 1 0 0 0,0-1 0 0 0,0 1 0 0 0,1-1 0 0 0,0 0-1 0 0,0 0 1 0 0,0 0 0 0 0,1-1 0 0 0,0 1 0 0 0,0-1 0 0 0,0 0 0 0 0,8 7-1 0 0,-6-8-135 0 0,0 0 0 0 0,1 0-1 0 0,0 0 1 0 0,-1-1-1 0 0,1 0 1 0 0,1 0-1 0 0,-1-1 1 0 0,0 0 0 0 0,1 0-1 0 0,-1-1 1 0 0,13 2-1 0 0,-8-2-16 0 0,-1-1 0 0 0,1 0 0 0 0,-1 0 0 0 0,0-1-1 0 0,1-1 1 0 0,-1 0 0 0 0,13-4 0 0 0,-18 4 0 0 0,1 0 1 0 0,-1 0-1 0 0,1-1 0 0 0,-1 0 1 0 0,0 0-1 0 0,-1 0 1 0 0,1-1-1 0 0,0 0 1 0 0,-1 0-1 0 0,0-1 1 0 0,0 1-1 0 0,0-1 0 0 0,-1 0 1 0 0,1 0-1 0 0,-1-1 1 0 0,0 1-1 0 0,-1-1 1 0 0,1 0-1 0 0,-1 0 1 0 0,0 0-1 0 0,-1-1 0 0 0,0 1 1 0 0,3-13-1 0 0,-3 9 52 0 0,-1 0 0 0 0,0 0 0 0 0,-1-1 0 0 0,0 1 0 0 0,-1 0 0 0 0,0 0 0 0 0,-4-18 0 0 0,3 21-10 0 0,-1 1 1 0 0,1-1-1 0 0,-1 1 1 0 0,0-1-1 0 0,0 1 0 0 0,-1 0 1 0 0,0 1-1 0 0,0-1 0 0 0,0 1 1 0 0,-1-1-1 0 0,0 1 0 0 0,-8-7 1 0 0,7 8 13 0 0,0-1-1 0 0,0 1 1 0 0,-1 0 0 0 0,0 1 0 0 0,0 0 0 0 0,0 0 0 0 0,0 0-1 0 0,0 1 1 0 0,0-1 0 0 0,-1 2 0 0 0,1-1 0 0 0,0 1 0 0 0,-1 1-1 0 0,0-1 1 0 0,1 1 0 0 0,-1 0 0 0 0,1 1 0 0 0,-13 2 0 0 0,15-2-27 0 0,0 1 0 0 0,0-1 1 0 0,0 1-1 0 0,0 1 1 0 0,0-1-1 0 0,1 1 0 0 0,-1-1 1 0 0,1 1-1 0 0,-1 0 1 0 0,1 1-1 0 0,0-1 1 0 0,0 1-1 0 0,1 0 0 0 0,-1 0 1 0 0,1 0-1 0 0,0 0 1 0 0,0 1-1 0 0,0-1 0 0 0,1 1 1 0 0,-1 0-1 0 0,1 0 1 0 0,0 0-1 0 0,0 0 0 0 0,1 0 1 0 0,0 0-1 0 0,-2 10 1 0 0,-1 42 234 0 0,2-1 0 0 0,2 0 0 0 0,15 104 0 0 0,-6-30-121 0 0,-9-111-175 0 0,1 14-480 0 0,-7 47 1 0 0,2-59-1661 0 0,1-16-1764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58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67 3984 0 0,'0'0'703'0'0,"-6"17"3225"0"0,3-8-3375 0 0,0 0 0 0 0,1-1 0 0 0,0 1-1 0 0,0 0 1 0 0,1 0 0 0 0,1 0 0 0 0,-1 0-1 0 0,1 0 1 0 0,2 11 0 0 0,-1 8 805 0 0,-1-24-1190 0 0,0 0 1 0 0,0 0-1 0 0,0 0 1 0 0,1 0-1 0 0,0 0 0 0 0,0 0 1 0 0,0 0-1 0 0,0 0 1 0 0,0 0-1 0 0,1 0 1 0 0,0-1-1 0 0,0 1 1 0 0,0-1-1 0 0,0 1 0 0 0,0-1 1 0 0,1 0-1 0 0,0 0 1 0 0,-1 0-1 0 0,1 0 1 0 0,5 4-1 0 0,-2-4-128 0 0,-1 0 1 0 0,1 0-1 0 0,0 0 0 0 0,0-1 1 0 0,0 1-1 0 0,0-1 0 0 0,1-1 0 0 0,-1 1 1 0 0,1-1-1 0 0,-1-1 0 0 0,1 1 1 0 0,8-1-1 0 0,-5 0-32 0 0,0-1 1 0 0,-1 0-1 0 0,1 0 0 0 0,0-1 1 0 0,0 0-1 0 0,18-7 0 0 0,-22 6 16 0 0,0 0 0 0 0,-1 1 0 0 0,1-2 0 0 0,-1 1 0 0 0,0-1 0 0 0,0 0 0 0 0,0 0 0 0 0,0 0 0 0 0,-1 0 0 0 0,0-1 0 0 0,0 0 0 0 0,4-6 0 0 0,-3 3 124 0 0,0-1 0 0 0,0 0 0 0 0,-1 0-1 0 0,0-1 1 0 0,-1 1 0 0 0,0-1 0 0 0,0 1-1 0 0,-1-1 1 0 0,-1 0 0 0 0,1 0 0 0 0,-1-19-1 0 0,-1 23 1 0 0,0 1-1 0 0,-1-1 0 0 0,0 1 0 0 0,1-1 1 0 0,-2 1-1 0 0,1 0 0 0 0,0-1 1 0 0,-1 1-1 0 0,-5-9 0 0 0,5 11-70 0 0,1 0 1 0 0,-1 0-1 0 0,0 1 1 0 0,-1-1-1 0 0,1 1 1 0 0,0 0-1 0 0,-1 0 0 0 0,1 0 1 0 0,-1 0-1 0 0,0 0 1 0 0,1 0-1 0 0,-1 0 1 0 0,0 1-1 0 0,0 0 0 0 0,0-1 1 0 0,-1 1-1 0 0,-3-1 1 0 0,-9-1-55 0 0,1 0 0 0 0,0 1 0 0 0,-1 0 1 0 0,1 1-1 0 0,-1 1 0 0 0,0 0 0 0 0,1 2 0 0 0,-1-1 1 0 0,1 2-1 0 0,0 0 0 0 0,0 1 0 0 0,-29 11 1 0 0,40-13-456 0 0,1 0 0 0 0,-1 0 0 0 0,1 0 0 0 0,0 1 0 0 0,0 0 0 0 0,-5 4 1 0 0,5-3-723 0 0,0-1 1 0 0,1 0 0 0 0,0 1 0 0 0,-1 0-1 0 0,1-1 1 0 0,0 1 0 0 0,1 0 0 0 0,-1 0-1 0 0,1 0 1 0 0,-1 5 0 0 0,1 6-3424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59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32 3504 0 0,'4'-7'10077'0'0,"-14"61"-4494"0"0,9-50-5498 0 0,-7 103 999 0 0,7-100-1070 0 0,1 1 0 0 0,1-1 1 0 0,0 1-1 0 0,0-1 1 0 0,0 1-1 0 0,1-1 1 0 0,0 0-1 0 0,1 0 0 0 0,-1 0 1 0 0,1 0-1 0 0,1 0 1 0 0,-1 0-1 0 0,1-1 1 0 0,0 0-1 0 0,1 0 1 0 0,0 0-1 0 0,0 0 0 0 0,0-1 1 0 0,0 1-1 0 0,1-1 1 0 0,0-1-1 0 0,0 1 1 0 0,0-1-1 0 0,1 0 1 0 0,-1 0-1 0 0,1-1 0 0 0,0 0 1 0 0,0 0-1 0 0,0-1 1 0 0,0 0-1 0 0,10 2 1 0 0,-4-2-13 0 0,-1-1 1 0 0,1 0 0 0 0,0-1 0 0 0,0 0 0 0 0,0-1 0 0 0,0 0 0 0 0,0-1-1 0 0,-1-1 1 0 0,17-5 0 0 0,-22 6 22 0 0,0-1-1 0 0,0 0 1 0 0,0-1-1 0 0,-1 0 1 0 0,1 0-1 0 0,-1 0 1 0 0,0-1-1 0 0,0 0 1 0 0,-1 0-1 0 0,1 0 1 0 0,-1-1-1 0 0,0 0 1 0 0,-1 0-1 0 0,1 0 1 0 0,-1 0 0 0 0,-1-1-1 0 0,5-8 1 0 0,-2 0 91 0 0,-1 1 1 0 0,0-1-1 0 0,-1 0 1 0 0,-1 0-1 0 0,3-25 1 0 0,-6 33-133 0 0,1 0-1 0 0,-1 0 1 0 0,-1 0-1 0 0,1 0 1 0 0,-1 0 0 0 0,0 0-1 0 0,-1 0 1 0 0,0 0 0 0 0,0 0-1 0 0,0 1 1 0 0,-1-1 0 0 0,0 1-1 0 0,0-1 1 0 0,-7-8 0 0 0,7 11-923 0 0,0 1 1 0 0,0 0 0 0 0,-1 0 0 0 0,1 0 0 0 0,-1 1-1 0 0,0-1 1 0 0,-6-2 0 0 0,5 2-566 0 0,-10-4-2732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59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 4160 0 0,'-3'-2'7513'0'0,"3"4"-6717"0"0,0 3-84 0 0,0 4-228 0 0,3 4-3216 0 0,1 4 0 0 0,3-2 0 0 0,-3 8-1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00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4048 0 0,'0'0'717'0'0,"21"0"3471"0"0,-17 0-3851 0 0,0 0-1 0 0,-1 0 0 0 0,1 0 0 0 0,0 1 0 0 0,0-1 0 0 0,-1 1 0 0 0,1 0 0 0 0,0 0 0 0 0,-1 1 0 0 0,1-1 0 0 0,-1 1 0 0 0,0 0 0 0 0,1 0 0 0 0,4 4 0 0 0,-4-2 28 0 0,0 0-1 0 0,0 1 1 0 0,0-1-1 0 0,-1 1 1 0 0,1 0-1 0 0,-1 0 1 0 0,-1 1-1 0 0,5 9 1 0 0,1 7 977 0 0,8 35 0 0 0,-12-37-1103 0 0,2 0-1 0 0,12 29 0 0 0,-9-26-168 0 0,10 20-5 0 0,-17-40-59 0 0,-1 0 0 0 0,1 0 1 0 0,0 0-1 0 0,0-1 0 0 0,0 1 1 0 0,0-1-1 0 0,1 0 0 0 0,-1 1 1 0 0,1-1-1 0 0,-1 0 0 0 0,5 2 1 0 0,-6-3 10 0 0,1 0 1 0 0,0 0 0 0 0,0 0 0 0 0,0 0 0 0 0,0-1 0 0 0,0 1 0 0 0,0 0 0 0 0,1-1 0 0 0,-1 0 0 0 0,0 1 0 0 0,0-1 0 0 0,0 0-1 0 0,0 0 1 0 0,0 0 0 0 0,1-1 0 0 0,-1 1 0 0 0,0 0 0 0 0,0-1 0 0 0,0 0 0 0 0,3 0 0 0 0,-3-1 34 0 0,0 1 1 0 0,1-1-1 0 0,-1 0 1 0 0,0 0-1 0 0,0 0 0 0 0,0 0 1 0 0,0 0-1 0 0,-1 0 1 0 0,1-1-1 0 0,0 1 1 0 0,-1 0-1 0 0,0-1 1 0 0,2-3-1 0 0,2-7 243 0 0,-1-1-1 0 0,-1 1 1 0 0,0-1-1 0 0,2-24 0 0 0,0-58 1231 0 0,-4 55-1114 0 0,7-44 0 0 0,-4 39-2395 0 0,-4 37-3037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02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3708 0 0,'0'0'1991'0'0,"25"0"2137"0"0,-22 0-3758 0 0,0 0 1 0 0,0 0-1 0 0,0 0 0 0 0,0 0 1 0 0,0 1-1 0 0,0 0 1 0 0,0-1-1 0 0,0 1 0 0 0,0 0 1 0 0,-1 0-1 0 0,5 3 0 0 0,-5-3-197 0 0,0 1-1 0 0,-1-1 1 0 0,0 0-1 0 0,1 1 1 0 0,-1 0-1 0 0,0-1 1 0 0,0 1-1 0 0,1 0 1 0 0,-1-1-1 0 0,-1 1 1 0 0,1 0-1 0 0,0 0 1 0 0,0 0-1 0 0,-1 0 1 0 0,1 0-1 0 0,-1 0 1 0 0,0 0-1 0 0,1 2 1 0 0,0 10 162 0 0,-1 0 0 0 0,0 0 0 0 0,0 0 0 0 0,-2 0 0 0 0,0 0 0 0 0,0 0 0 0 0,-1 0-1 0 0,-7 19 1 0 0,4-19-373 0 0,0 1 0 0 0,0-1-1 0 0,-1-1 1 0 0,-1 1-1 0 0,0-1 1 0 0,-1 0-1 0 0,-16 16 1 0 0,21-22-4087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44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0 3736 0 0,'-2'0'321'0'0,"0"0"-1"0"0,0 0 0 0 0,0 0 1 0 0,0 0-1 0 0,0 1 1 0 0,0-1-1 0 0,0 0 0 0 0,0 1 1 0 0,0 0-1 0 0,0-1 1 0 0,0 1-1 0 0,0 0 0 0 0,1 0 1 0 0,-1 0-1 0 0,0 0 0 0 0,1 0 1 0 0,-1 0-1 0 0,0 1 1 0 0,1-1-1 0 0,-1 0 0 0 0,1 1 1 0 0,0-1-1 0 0,0 1 1 0 0,-1 0-1 0 0,1-1 0 0 0,0 1 1 0 0,0 0-1 0 0,0 0 0 0 0,0 3 1 0 0,-1 3 163 0 0,0 1-1 0 0,1 0 1 0 0,0-1 0 0 0,1 1-1 0 0,0 15 1 0 0,1-6 544 0 0,-1-3-731 0 0,0-1 1 0 0,2 0 0 0 0,0 1 0 0 0,7 23 0 0 0,-7-30-301 0 0,1 0 0 0 0,0 0 1 0 0,0-1-1 0 0,1 0 1 0 0,0 1-1 0 0,0-1 0 0 0,1-1 1 0 0,0 1-1 0 0,11 10 0 0 0,-4-5-508 0 0,1-1 0 0 0,22 15 0 0 0,-28-22-1508 0 0,0 0-1 0 0,0-1 0 0 0,0 1 0 0 0,12 2 1 0 0,-6-3-1530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03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257 480 3616 0 0,'-14'0'1541'0'0,"0"0"-1"0"0,1 1 1 0 0,-1 1-1 0 0,1 0 0 0 0,-18 5 1 0 0,24-4-1114 0 0,-1 0 1 0 0,0 1-1 0 0,1 0 0 0 0,0 0 1 0 0,0 0-1 0 0,0 1 1 0 0,0 0-1 0 0,1 0 0 0 0,-12 13 1 0 0,10-8-61 0 0,0 0 1 0 0,0 0-1 0 0,1 1 0 0 0,0 0 1 0 0,1 0-1 0 0,-6 14 0 0 0,9-17-314 0 0,1-1-1 0 0,-1 1 1 0 0,1-1 0 0 0,0 1-1 0 0,1 0 1 0 0,0 0-1 0 0,0 0 1 0 0,1 0-1 0 0,0 0 1 0 0,0 0-1 0 0,2 10 1 0 0,-1-15-41 0 0,0 0 0 0 0,0 0 1 0 0,0 0-1 0 0,0-1 0 0 0,0 1 1 0 0,0 0-1 0 0,1-1 0 0 0,-1 1 1 0 0,1-1-1 0 0,0 1 1 0 0,0-1-1 0 0,0 0 0 0 0,0 1 1 0 0,0-1-1 0 0,0 0 0 0 0,1-1 1 0 0,4 4-1 0 0,-2-2-3 0 0,0-1 0 0 0,0 0 0 0 0,0 0 0 0 0,0-1 0 0 0,0 0 1 0 0,1 0-1 0 0,-1 0 0 0 0,0 0 0 0 0,9-1 0 0 0,-3 0-14 0 0,0-1 0 0 0,0 0 0 0 0,0-1 0 0 0,0 0 0 0 0,-1 0 0 0 0,1-1 0 0 0,-1-1 0 0 0,0 0 0 0 0,16-9 1 0 0,-20 10-3 0 0,0-2 0 0 0,-1 1 0 0 0,1-1 0 0 0,-1 0 0 0 0,0 0 0 0 0,0 0 0 0 0,-1-1 1 0 0,0 1-1 0 0,0-1 0 0 0,0 0 0 0 0,4-10 0 0 0,-3 6 1 0 0,-1-1 0 0 0,-1 0 0 0 0,0 0 0 0 0,0 0 0 0 0,-1 0 0 0 0,1-22 0 0 0,-3 18 15 0 0,0-1 0 0 0,-1 0 0 0 0,0 1 0 0 0,-2-1 0 0 0,0 1 0 0 0,0 0 1 0 0,-1-1-1 0 0,-1 2 0 0 0,-1-1 0 0 0,-13-25 0 0 0,9 25 12 0 0,0 1 0 0 0,-1 0 1 0 0,-1 0-1 0 0,-25-22 0 0 0,-61-41 134 0 0,56 46-103 0 0,30 22-16 0 0,10 8-14 0 0,0 0 0 0 0,0 0 1 0 0,0 0-1 0 0,0 0 1 0 0,1-1-1 0 0,-1 1 0 0 0,0-1 1 0 0,1 1-1 0 0,-1-1 1 0 0,1 0-1 0 0,-1 1 0 0 0,1-1 1 0 0,0 0-1 0 0,0 0 1 0 0,0 0-1 0 0,0 0 1 0 0,0 0-1 0 0,0 0 0 0 0,0 0 1 0 0,1 0-1 0 0,-1-1 1 0 0,0-1-1 0 0,3 1-2 0 0,0 1-1 0 0,0 0 1 0 0,0 0 0 0 0,0 0-1 0 0,0 0 1 0 0,1 1-1 0 0,-1-1 1 0 0,0 1 0 0 0,1-1-1 0 0,-1 1 1 0 0,5-2 0 0 0,-5 2-8 0 0,218-104 379 0 0,-172 87-411 0 0,-16 11-765 0 0,-32 7 366 0 0,1 0 0 0 0,0 0 0 0 0,-1 1 0 0 0,1-1 0 0 0,-1 0 0 0 0,1 1 0 0 0,0-1 0 0 0,-1 0 0 0 0,1 1 1 0 0,-1-1-1 0 0,1 2-838 0 0,0-2 838 0 0,-1 1 0 0 0,1-1 0 0 0,-1 1 0 0 0,0 0 0 0 0,1-1 0 0 0,-1 1 0 0 0,0-1 0 0 0,0 1 0 0 0,0 0 0 0 0,1-1 0 0 0,-1 1 0 0 0,0 0 1 0 0,0-1-1 0 0,0 1 0 0 0,0 0 0 0 0,0 0 0 0 0,0 9-3722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0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3912 0 0,'0'0'5737'0'0,"0"23"-1104"0"0,0 164 2922 0 0,0-125-10820 0 0,0 1-7602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04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40 3984 0 0,'-4'0'696'0'0,"2"-3"36"0"0,2-1 37 0 0,0-1 11 0 0,-5 0 20 0 0,5 0 16 0 0,-2 1 0 0 0,2 0 0 0 0,-4 0-20 0 0,4 2 732 0 0,0-1-856 0 0,-3 8-120 0 0,3-1-400 0 0,0 7-2932 0 0,3 1 0 0 0,-3 2 0 0 0,4 1-1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04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3840 0 0,'0'0'1465'0'0,"13"9"2814"0"0,-9-4-3755 0 0,0 2 1 0 0,0-1-1 0 0,-1 0 0 0 0,0 1 0 0 0,0 0 1 0 0,0-1-1 0 0,-1 1 0 0 0,0 0 0 0 0,2 13 1 0 0,0 7 902 0 0,0 34 1 0 0,-3-38-461 0 0,10 93 498 0 0,-11-113-1455 0 0,0-1 1 0 0,0 0 0 0 0,1 1-1 0 0,0-1 1 0 0,-1 0-1 0 0,1 0 1 0 0,0 0-1 0 0,0 0 1 0 0,0 0 0 0 0,0 0-1 0 0,2 3 1 0 0,-2-4 0 0 0,0 0 0 0 0,0-1-1 0 0,1 1 1 0 0,-1 0 0 0 0,0-1 0 0 0,0 1 0 0 0,0-1 0 0 0,0 0 0 0 0,1 1 0 0 0,-1-1-1 0 0,0 0 1 0 0,1 1 0 0 0,-1-1 0 0 0,0 0 0 0 0,0 0 0 0 0,1 0 0 0 0,-1 0 0 0 0,0-1 0 0 0,1 1-1 0 0,-1 0 1 0 0,0 0 0 0 0,0-1 0 0 0,3 0 0 0 0,1-1 31 0 0,1-1 0 0 0,0 1-1 0 0,-1-1 1 0 0,0 0 0 0 0,0-1 0 0 0,0 1 0 0 0,0-1 0 0 0,-1 0-1 0 0,1 0 1 0 0,-1-1 0 0 0,7-8 0 0 0,-1 0 76 0 0,-1-1-1 0 0,0 0 1 0 0,7-17 0 0 0,-6 10 82 0 0,0-1 1 0 0,-2 0 0 0 0,-1-1-1 0 0,7-33 1 0 0,-10 33-71 0 0,1 1-82 0 0,-2 1 0 0 0,2-32-1 0 0,0 37-1778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04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8 3536 0 0,'-22'2'3467'0'0,"15"1"-3071"0"0,1 0 1 0 0,-1 0 0 0 0,1 0-1 0 0,-1 1 1 0 0,1 0 0 0 0,0 1-1 0 0,1-1 1 0 0,-1 1 0 0 0,1 0-1 0 0,0 0 1 0 0,0 0-1 0 0,0 1 1 0 0,1 0 0 0 0,0 0-1 0 0,0 0 1 0 0,-4 10 0 0 0,4-8-72 0 0,0 0 0 0 0,1 1 0 0 0,0-1 0 0 0,1 1 0 0 0,0-1 0 0 0,0 1 0 0 0,1 0 0 0 0,0 0 0 0 0,0 0 0 0 0,1 0 0 0 0,0 0 0 0 0,1 0 0 0 0,2 10 0 0 0,-2-15-295 0 0,0 0 0 0 0,1 0 0 0 0,-1-1-1 0 0,1 1 1 0 0,0 0 0 0 0,1-1 0 0 0,-1 0 0 0 0,0 1-1 0 0,1-1 1 0 0,0 0 0 0 0,0 0 0 0 0,0-1-1 0 0,0 1 1 0 0,0-1 0 0 0,1 1 0 0 0,-1-1 0 0 0,1 0-1 0 0,-1 0 1 0 0,1 0 0 0 0,0-1 0 0 0,-1 1 0 0 0,1-1-1 0 0,0 0 1 0 0,7 1 0 0 0,3 0 3 0 0,-1 0-1 0 0,1-1 1 0 0,-1 0 0 0 0,1-1-1 0 0,-1 0 1 0 0,17-4 0 0 0,-20 3-16 0 0,-1-1 0 0 0,0 0 1 0 0,0-1-1 0 0,-1 0 0 0 0,1 0 1 0 0,0-1-1 0 0,-1 0 0 0 0,12-7 1 0 0,-16 8 1 0 0,0-1 1 0 0,0 1 0 0 0,0-1 0 0 0,0 0 0 0 0,-1 1 0 0 0,1-2-1 0 0,-1 1 1 0 0,0 0 0 0 0,0-1 0 0 0,-1 1 0 0 0,1-1-1 0 0,-1 0 1 0 0,0 0 0 0 0,-1 0 0 0 0,1 0 0 0 0,1-6-1 0 0,-1 1 59 0 0,-1 0-1 0 0,0-1 0 0 0,0 1 0 0 0,-1 0 0 0 0,0 0 0 0 0,-1 0 0 0 0,0 0 0 0 0,0 0 1 0 0,-6-18-1 0 0,6 24-45 0 0,-1 0 0 0 0,0 0 0 0 0,0 0 0 0 0,0 1 0 0 0,0-1 1 0 0,0 1-1 0 0,-1-1 0 0 0,0 1 0 0 0,0 0 0 0 0,0 0 0 0 0,0 0 0 0 0,0 0 0 0 0,0 1 1 0 0,-1-1-1 0 0,1 1 0 0 0,-1 0 0 0 0,0 0 0 0 0,0 0 0 0 0,0 1 0 0 0,0-1 1 0 0,0 1-1 0 0,0 0 0 0 0,0 0 0 0 0,0 0 0 0 0,0 1 0 0 0,-5-1 0 0 0,-9 0 99 0 0,1 0-1 0 0,-1 1 1 0 0,1 0-1 0 0,-18 4 0 0 0,29-3-342 0 0,1 0-1 0 0,-1 1 0 0 0,1-1 1 0 0,0 1-1 0 0,0 1 0 0 0,0-1 1 0 0,-6 5-1 0 0,8-5-471 0 0,0 0 0 0 0,0 1 0 0 0,0-1 0 0 0,0 1 0 0 0,1 0 1 0 0,-1 0-1 0 0,1 0 0 0 0,0 0 0 0 0,0 1 0 0 0,0-1 0 0 0,-3 7 0 0 0,-1 8-3360 0 0,1 0-1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05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8 3632 0 0,'3'-8'10537'0'0,"-5"11"-10079"0"0,0 0 1 0 0,1 0-1 0 0,-1 0 1 0 0,1 0-1 0 0,0 0 1 0 0,-1 0-1 0 0,1 0 1 0 0,0 5-1 0 0,-6 12 163 0 0,0-1-506 0 0,1 0 0 0 0,1-1 0 0 0,0 2 0 0 0,1-1 0 0 0,1 0 0 0 0,1 1 0 0 0,1 0-1 0 0,1-1 1 0 0,2 27 0 0 0,-1-43-106 0 0,-1-1 0 0 0,0 1 0 0 0,1-1 0 0 0,-1 0 0 0 0,1 1 0 0 0,0-1 0 0 0,0 1 0 0 0,0-1 0 0 0,0 0 0 0 0,0 0 0 0 0,0 0 0 0 0,1 0 0 0 0,-1 0 0 0 0,1 0 0 0 0,0 0 0 0 0,-1 0 0 0 0,1 0 0 0 0,3 1 0 0 0,-2 0-2 0 0,1-1 0 0 0,0 0 0 0 0,0 0 0 0 0,0-1 1 0 0,0 1-1 0 0,0-1 0 0 0,0 0 0 0 0,0 0 0 0 0,0 0 0 0 0,5 0 1 0 0,1-1 11 0 0,0 0 0 0 0,0 0 0 0 0,-1-1 0 0 0,1 0 0 0 0,-1 0 0 0 0,1-1 0 0 0,-1-1 0 0 0,1 0 0 0 0,8-4 0 0 0,-10 3 33 0 0,0-1 0 0 0,-1 0 0 0 0,1 0 0 0 0,-1-1 0 0 0,0 0 0 0 0,-1-1 0 0 0,1 1 0 0 0,-1-1 0 0 0,-1 0 0 0 0,1-1 0 0 0,-1 1 0 0 0,-1-1 0 0 0,1 0 0 0 0,-1-1 0 0 0,3-10 0 0 0,-2 8 62 0 0,-2 0-1 0 0,0 0 0 0 0,0-1 1 0 0,-1 1-1 0 0,0-1 1 0 0,-1 0-1 0 0,0 1 1 0 0,-1-1-1 0 0,0 0 1 0 0,-1 0-1 0 0,-4-19 1 0 0,4 23-280 0 0,0-3-208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06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3688 0 0,'0'0'1416'0'0,"20"8"2830"0"0,-15-4-3834 0 0,0 0 0 0 0,-1 0 1 0 0,0 0-1 0 0,0 1 1 0 0,0-1-1 0 0,0 1 1 0 0,-1 0-1 0 0,0 0 1 0 0,0 1-1 0 0,0-1 1 0 0,0 1-1 0 0,2 10 1 0 0,3 9 1356 0 0,7 43 1 0 0,-11-47-741 0 0,0 1-701 0 0,1-1 1 0 0,12 35 0 0 0,-16-56-314 0 0,-1 1-1 0 0,1-1 1 0 0,-1 1 0 0 0,1-1-1 0 0,0 1 1 0 0,-1-1 0 0 0,1 1-1 0 0,0-1 1 0 0,-1 1 0 0 0,1-1-1 0 0,0 0 1 0 0,-1 1 0 0 0,1-1-1 0 0,0 0 1 0 0,0 0 0 0 0,-1 0-1 0 0,1 1 1 0 0,0-1 0 0 0,0 0-1 0 0,-1 0 1 0 0,1 0 0 0 0,0 0-1 0 0,0 0 1 0 0,-1 0 0 0 0,1-1-1 0 0,0 1 1 0 0,0 0 0 0 0,-1 0-1 0 0,2-1 1 0 0,22-9 376 0 0,-16 4-230 0 0,0-1 1 0 0,0 0-1 0 0,0 0 0 0 0,-1-1 0 0 0,0 0 0 0 0,-1 0 0 0 0,9-16 1 0 0,1-4 315 0 0,13-36 1 0 0,1-2 116 0 0,-28 62-524 0 0,-1-1 1 0 0,1 1-1 0 0,-1-1 1 0 0,1 1-1 0 0,-2-1 1 0 0,1 0-1 0 0,0 0 1 0 0,-1-5 0 0 0,0-11-7590 0 0,0 17 4260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06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 3648 0 0,'6'1'9439'0'0,"-4"0"-8700"0"0,-2 80 4953 0 0,0 40-5307 0 0,0-63-49 0 0,0-56-337 0 0,-1 1 0 0 0,1-1 1 0 0,0 1-1 0 0,0 0 1 0 0,1-1-1 0 0,-1 1 0 0 0,0-1 1 0 0,1 1-1 0 0,-1-1 1 0 0,1 1-1 0 0,0-1 0 0 0,0 1 1 0 0,0-1-1 0 0,0 0 0 0 0,1 1 1 0 0,-1-1-1 0 0,0 0 1 0 0,1 0-1 0 0,0 0 0 0 0,-1 0 1 0 0,1 0-1 0 0,0 0 1 0 0,0-1-1 0 0,0 1 0 0 0,0-1 1 0 0,0 1-1 0 0,1-1 1 0 0,-1 0-1 0 0,0 0 0 0 0,1 1 1 0 0,-1-2-1 0 0,0 1 1 0 0,1 0-1 0 0,-1 0 0 0 0,1-1 1 0 0,0 0-1 0 0,-1 1 1 0 0,1-1-1 0 0,-1 0 0 0 0,4-1 1 0 0,3 1 18 0 0,1 0-1 0 0,-1-1 1 0 0,1-1 0 0 0,-1 1 0 0 0,0-2 0 0 0,0 1-1 0 0,0-1 1 0 0,0-1 0 0 0,0 1 0 0 0,0-1 0 0 0,-1-1-1 0 0,0 0 1 0 0,0 0 0 0 0,0-1 0 0 0,10-9 0 0 0,-7 5 63 0 0,-1 0 1 0 0,0-1 0 0 0,0 0 0 0 0,-1 0 0 0 0,-1-1-1 0 0,0 0 1 0 0,-1 0 0 0 0,0-1 0 0 0,8-20 0 0 0,-9 11 113 0 0,-1 0 1 0 0,-1 0 0 0 0,-1 0-1 0 0,-1 0 1 0 0,-2-41 0 0 0,0 47-390 0 0,0-5-171 0 0,0 6-9110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07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4168 0 0,'-11'12'3759'0'0,"6"-6"-3263"0"0,1 0 0 0 0,0 0 0 0 0,1 1 0 0 0,-1 0 0 0 0,1-1 0 0 0,1 1 0 0 0,-1 1 0 0 0,1-1 0 0 0,1 0 0 0 0,-2 10 0 0 0,0 10 211 0 0,2 41 1 0 0,1-48-1821 0 0,0-20 828 0 0,0 1 0 0 0,0-1 0 0 0,0 1 0 0 0,0-1 0 0 0,0 0 0 0 0,0 1 0 0 0,0-1 0 0 0,0 1 0 0 0,0-1 0 0 0,0 1 0 0 0,0-1 0 0 0,0 0 0 0 0,1 1 0 0 0,-1-1 0 0 0,0 1 0 0 0,0-1 0 0 0,0 0 0 0 0,1 1 0 0 0,-1-1 0 0 0,0 0 0 0 0,2 2-570 0 0,1 2-2566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07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3480 0 0,'1'-16'5148'0'0,"2"14"-4860"0"0,1 1 1 0 0,-1 0-1 0 0,0 0 0 0 0,0-1 0 0 0,1 2 1 0 0,-1-1-1 0 0,0 0 0 0 0,1 1 0 0 0,-1-1 1 0 0,1 1-1 0 0,-1 0 0 0 0,0 0 0 0 0,5 1 1 0 0,6-1 517 0 0,87 2 2700 0 0,-67 0-2985 0 0,62-5 0 0 0,-95 3-518 0 0,1 0-1 0 0,-1 0 1 0 0,0 0-1 0 0,0 0 1 0 0,1 0-1 0 0,-1-1 1 0 0,0 1-1 0 0,0-1 1 0 0,1 1-1 0 0,-1-1 1 0 0,0 1-1 0 0,0-1 1 0 0,0 1-1 0 0,0-1 1 0 0,0 0-1 0 0,0 0 1 0 0,0 0-1 0 0,0 0 1 0 0,0 0-1 0 0,0 0 1 0 0,0 0-1 0 0,0 0 1 0 0,1-2-1 0 0,-2 0 57 0 0,1 0-1 0 0,0 0 1 0 0,-1 0-1 0 0,0 0 0 0 0,0 0 1 0 0,0 0-1 0 0,0 0 1 0 0,0-3-1 0 0,-1-10 543 0 0,1 16-587 0 0,0 0 0 0 0,-1 0 0 0 0,1-1 0 0 0,0 1 0 0 0,0 0 0 0 0,0 0 1 0 0,0 0-1 0 0,-1 0 0 0 0,1 0 0 0 0,0-1 0 0 0,0 1 0 0 0,-1 0 0 0 0,1 0 0 0 0,0 0 0 0 0,0 0 0 0 0,-1 0 0 0 0,1 0 0 0 0,0 0 0 0 0,0 0 0 0 0,-1 0 0 0 0,1 0 0 0 0,0 0 0 0 0,0 0 0 0 0,-1 0 1 0 0,1 0-1 0 0,0 0 0 0 0,-1 0 0 0 0,1 0 0 0 0,0 0 0 0 0,0 0 0 0 0,0 0 0 0 0,-1 1 0 0 0,1-1 0 0 0,0 0 0 0 0,0 0 0 0 0,-1 0 0 0 0,1 0 0 0 0,0 0 0 0 0,0 1 0 0 0,0-1 0 0 0,-1 0 1 0 0,1 0-1 0 0,0 0 0 0 0,0 1 0 0 0,0-1 0 0 0,-12 10 321 0 0,6-2-219 0 0,1 2 1 0 0,0-1 0 0 0,0 0 0 0 0,1 1 0 0 0,-5 18 0 0 0,-8 54 121 0 0,10-44-135 0 0,-7 29 22 0 0,-4 15 1 0 0,-9 109-1 0 0,24-160-174 0 0,0 0-1798 0 0,2-10-9829 0 0,1-17 7663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49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 3472 0 0,'0'0'2389'0'0,"0"-3"-1793"0"0,-4 3 4 0 0,1 0 1160 0 0,-1 0-1264 0 0,4 5-2356 0 0,4 2 0 0 0,-4-1-1 0 0,7 4 1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08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67 3704 0 0,'-23'4'5408'0'0,"19"0"-5022"0"0,0-1 0 0 0,0 1 0 0 0,0 0 0 0 0,1 0 1 0 0,-1 1-1 0 0,1-1 0 0 0,0 1 0 0 0,0-1 0 0 0,1 1 1 0 0,-1 0-1 0 0,1 0 0 0 0,0 0 0 0 0,0 0 0 0 0,-1 8 1 0 0,1-4 96 0 0,0 0 1 0 0,1 0-1 0 0,0 1 1 0 0,0-1 0 0 0,1 0-1 0 0,0 1 1 0 0,3 15 0 0 0,-3-22-436 0 0,1 0 1 0 0,0 1 0 0 0,0-1-1 0 0,0 0 1 0 0,1 0 0 0 0,-1 0-1 0 0,1 0 1 0 0,0 0 0 0 0,0 0-1 0 0,0 0 1 0 0,0-1-1 0 0,0 1 1 0 0,1-1 0 0 0,-1 1-1 0 0,4 2 1 0 0,-1-2-9 0 0,0 0 0 0 0,0 0-1 0 0,1 0 1 0 0,-1-1 0 0 0,1 0 0 0 0,-1 0-1 0 0,1 0 1 0 0,7 1 0 0 0,0-1 10 0 0,0-1 0 0 0,-1 0 0 0 0,1-1 0 0 0,0 0 0 0 0,0-1 0 0 0,-1-1 0 0 0,22-5 0 0 0,-28 6-12 0 0,-1-1 0 0 0,1 0 0 0 0,-1 0 1 0 0,0-1-1 0 0,0 1 0 0 0,0-1 0 0 0,0-1 0 0 0,0 1 0 0 0,0-1 1 0 0,-1 1-1 0 0,0-1 0 0 0,0 0 0 0 0,0-1 0 0 0,0 1 0 0 0,-1-1 1 0 0,0 0-1 0 0,0 1 0 0 0,3-7 0 0 0,-2 2 89 0 0,0-1 1 0 0,-1 1-1 0 0,-1 0 0 0 0,1-1 1 0 0,-2 0-1 0 0,1 0 1 0 0,-1 1-1 0 0,-1-1 0 0 0,-1-19 1 0 0,1 22-25 0 0,-1 1 0 0 0,0-1 0 0 0,-1 1 0 0 0,0 0 0 0 0,0-1-1 0 0,0 1 1 0 0,0 0 0 0 0,-1 0 0 0 0,-4-6 0 0 0,5 9-47 0 0,0 0 0 0 0,0 0 0 0 0,-1 0 0 0 0,1 0-1 0 0,-1 1 1 0 0,1-1 0 0 0,-1 1 0 0 0,0-1 0 0 0,0 1-1 0 0,0 0 1 0 0,0 0 0 0 0,0 0 0 0 0,-1 1 0 0 0,1-1-1 0 0,-1 1 1 0 0,1 0 0 0 0,-5-1 0 0 0,-4-1-52 0 0,1 2 1 0 0,-1 0-1 0 0,1 0 1 0 0,-1 1-1 0 0,1 0 1 0 0,-1 1-1 0 0,1 0 1 0 0,-1 1-1 0 0,1 0 0 0 0,0 1 1 0 0,-1 1-1 0 0,1-1 1 0 0,1 2-1 0 0,-1-1 1 0 0,-17 12-1 0 0,11 3-2601 0 0,6 5-9895 0 0,8-17 7835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08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19 4328 0 0,'-4'0'752'0'0,"4"-2"41"0"0,0-1 35 0 0,0 1-4 0 0,-3 0 20 0 0,3-1-16 0 0,0 1-20 0 0,0 0-36 0 0,0-1 576 0 0,0 8-3772 0 0,0 4-2425 0 0,3 0 2425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09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35 154 3088 0 0,'4'-16'2411'0'0,"1"7"-1843"0"0,0 0 0 0 0,0 1 0 0 0,1-1 0 0 0,0 1 0 0 0,1 1 1 0 0,0-1-1 0 0,0 1 0 0 0,0 0 0 0 0,1 1 0 0 0,0 0 0 0 0,13-8 0 0 0,-12 8-14 0 0,1 1-1 0 0,0 0 1 0 0,0 1 0 0 0,1 0 0 0 0,-1 0-1 0 0,1 1 1 0 0,0 0 0 0 0,0 1 0 0 0,0 0-1 0 0,13 0 1 0 0,-20 3-475 0 0,0-1 0 0 0,0 0 0 0 0,0 1 0 0 0,0 0-1 0 0,0 0 1 0 0,0 0 0 0 0,0 1 0 0 0,-1-1 0 0 0,1 1 0 0 0,0 0 0 0 0,-1 0 0 0 0,0 0 0 0 0,1 0-1 0 0,-1 1 1 0 0,0-1 0 0 0,0 1 0 0 0,0 0 0 0 0,0 0 0 0 0,-1 0 0 0 0,1 0 0 0 0,-1 0 0 0 0,0 1-1 0 0,0-1 1 0 0,3 7 0 0 0,2 7 55 0 0,0 1 0 0 0,-1-1-1 0 0,7 38 1 0 0,-10-42-77 0 0,5 33 17 0 0,-1 0 1 0 0,0 51 0 0 0,-7 93-103 0 0,-2-79-38 0 0,0-93-45 0 0,1-16-51 0 0,0-13 76 0 0,2-3 108 0 0,-1 1 1 0 0,-1-1-1 0 0,0 0 1 0 0,0 0-1 0 0,-2 1 1 0 0,1-1-1 0 0,-2 1 1 0 0,0 0-1 0 0,-1 0 1 0 0,-9-19-1 0 0,12 28 7 0 0,0 1-1 0 0,-1 0 0 0 0,1 0 1 0 0,-1 0-1 0 0,1 0 0 0 0,-1 1 0 0 0,0-1 1 0 0,0 1-1 0 0,0 0 0 0 0,-1-1 1 0 0,1 2-1 0 0,0-1 0 0 0,-1 0 1 0 0,-3-1-1 0 0,-1 1 26 0 0,1 0-1 0 0,0 0 1 0 0,-1 1-1 0 0,1 0 1 0 0,0 0-1 0 0,-16 1 1 0 0,9 1-19 0 0,1 1 0 0 0,-1 0 0 0 0,1 1 0 0 0,-1 0 0 0 0,1 1 0 0 0,0 0 0 0 0,-21 11 0 0 0,25-9 13 0 0,0 0 0 0 0,1 0 0 0 0,0 0 0 0 0,0 1 0 0 0,0 0 0 0 0,1 1 0 0 0,0 0-1 0 0,1 0 1 0 0,-12 18 0 0 0,13-18-244 0 0,1 1-1 0 0,0 0 0 0 0,0 0 0 0 0,-4 14 1 0 0,7-16-559 0 0,-1 0 0 0 0,1 0 0 0 0,0 0 1 0 0,1 0-1 0 0,0 0 0 0 0,1 12 0 0 0,-1-17-58 0 0,1 0-1 0 0,-1 0 0 0 0,1 0 1 0 0,-1 0-1 0 0,1 0 0 0 0,0 0 1 0 0,0 0-1 0 0,0 0 0 0 0,2 2 1 0 0,4 3-3256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09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80 3944 0 0,'-1'1'223'0'0,"0"-1"0"0"0,-1 1 0 0 0,1-1 0 0 0,0 1 0 0 0,0 0 0 0 0,0 0 1 0 0,0-1-1 0 0,0 1 0 0 0,0 0 0 0 0,0 0 0 0 0,0 0 0 0 0,0 0 0 0 0,1 0 0 0 0,-1 0 0 0 0,0 0 0 0 0,1 0 0 0 0,-1 1 0 0 0,0-1 0 0 0,1 0 0 0 0,-1 0 0 0 0,1 1 0 0 0,0-1 0 0 0,-1 0 0 0 0,1 3 0 0 0,-8 37 2039 0 0,8-38-2039 0 0,-1 8 490 0 0,0 1 0 0 0,1 0 0 0 0,0-1 0 0 0,2 16 0 0 0,-1-22-428 0 0,0 1 1 0 0,0-1 0 0 0,1 1 0 0 0,-1-1-1 0 0,1 1 1 0 0,1-1 0 0 0,-1 0 0 0 0,1 0-1 0 0,0 0 1 0 0,0-1 0 0 0,4 6-1 0 0,-5-8-256 0 0,2 1-1 0 0,-1-1 1 0 0,0 0-1 0 0,0 0 1 0 0,1 0-1 0 0,-1 0 1 0 0,1 0-1 0 0,-1-1 1 0 0,1 1-1 0 0,0-1 1 0 0,0 0-1 0 0,-1-1 1 0 0,1 1-1 0 0,0 0 1 0 0,0-1-1 0 0,7 0 1 0 0,1 0 34 0 0,1-1-1 0 0,-1-1 1 0 0,0 1 0 0 0,13-5 0 0 0,-20 5-9 0 0,1-1 0 0 0,0 0-1 0 0,-1 0 1 0 0,0 0 0 0 0,1-1-1 0 0,-1 0 1 0 0,0 0 0 0 0,0 0-1 0 0,-1-1 1 0 0,1 1 0 0 0,-1-1-1 0 0,0 0 1 0 0,0 0 0 0 0,0-1 0 0 0,0 1-1 0 0,-1-1 1 0 0,1 0 0 0 0,-1 0-1 0 0,-1 0 1 0 0,1 0 0 0 0,-1 0-1 0 0,0-1 1 0 0,0 1 0 0 0,0-1 0 0 0,-1 0-1 0 0,0 1 1 0 0,1-8 0 0 0,-1 4 91 0 0,0 0 0 0 0,-1 1 0 0 0,0-1 1 0 0,0 0-1 0 0,-1 1 0 0 0,0-1 1 0 0,-1 0-1 0 0,0 1 0 0 0,0-1 0 0 0,-1 1 1 0 0,-6-14-1 0 0,7 18-81 0 0,-1-1 0 0 0,0 1 1 0 0,0 0-1 0 0,0 0 0 0 0,-1 0 0 0 0,1 0 1 0 0,-1 1-1 0 0,0-1 0 0 0,0 1 0 0 0,0 0 1 0 0,-1 0-1 0 0,1 0 0 0 0,0 1 1 0 0,-1 0-1 0 0,0 0 0 0 0,0 0 0 0 0,0 0 1 0 0,0 1-1 0 0,0 0 0 0 0,0 0 0 0 0,-8-1 1 0 0,5 1-599 0 0,-9-1 875 0 0,0 1 0 0 0,1 0 0 0 0,-27 3 0 0 0,38-1-798 0 0,0 0 1 0 0,0 0-1 0 0,0 1 1 0 0,0-1-1 0 0,0 1 0 0 0,-8 4 1 0 0,10-4-715 0 0,0 0 1 0 0,1 0 0 0 0,-1 0-1 0 0,0 0 1 0 0,1 1-1 0 0,-1-1 1 0 0,1 1-1 0 0,0 0 1 0 0,-1 0-1 0 0,-2 5 1 0 0,-2 5-3435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09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4280 0 0,'0'0'3455'0'0,"0"15"422"0"0,-9 171 6400 0 0,1-125-10375 0 0,-2 0-4207 0 0,9-42-4432 0 0,1-10 4368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10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4280 0 0,'0'0'3260'0'0,"-4"12"1185"0"0,3 12-1315 0 0,-8 43 0 0 0,5-44-2062 0 0,-3 43 0 0 0,5-50-1499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10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0 123 3096 0 0,'7'-17'3571'0'0,"-6"15"-3212"0"0,1-1 1 0 0,0 1 0 0 0,-1 0 0 0 0,1 0 0 0 0,0 0 0 0 0,0 0-1 0 0,0 0 1 0 0,1 0 0 0 0,-1 0 0 0 0,0 1 0 0 0,1-1 0 0 0,-1 1-1 0 0,5-2 1 0 0,-1 1 264 0 0,0 1-1 0 0,0 0 1 0 0,1 0-1 0 0,-1 1 1 0 0,9 0-1 0 0,50 2 2536 0 0,-45 0-2971 0 0,0-1-1 0 0,1 0 0 0 0,-1-2 0 0 0,0-1 0 0 0,0 0 0 0 0,23-6 0 0 0,-40 7-115 0 0,0 0 0 0 0,-1 1 0 0 0,1-1-1 0 0,-1 0 1 0 0,1 0 0 0 0,-1-1 0 0 0,1 1 0 0 0,-1 0 0 0 0,0-1 0 0 0,1 0 0 0 0,-1 1 0 0 0,0-1 0 0 0,0 0-1 0 0,0 0 1 0 0,0 0 0 0 0,-1-1 0 0 0,1 1 0 0 0,-1 0 0 0 0,1 0 0 0 0,-1-1 0 0 0,0 1 0 0 0,0-1-1 0 0,0 0 1 0 0,0 1 0 0 0,0-1 0 0 0,0 0 0 0 0,-1 1 0 0 0,1-1 0 0 0,-1 0 0 0 0,0-4 0 0 0,0 7 251 0 0,0 0-299 0 0,-1 0 0 0 0,1 0 0 0 0,0 0 1 0 0,-1 0-1 0 0,1 0 0 0 0,0 0 0 0 0,-1 0 0 0 0,1 0 0 0 0,0 0 0 0 0,-1 0 1 0 0,1 0-1 0 0,0 0 0 0 0,-1 0 0 0 0,1 1 0 0 0,0-1 0 0 0,0 0 0 0 0,-1 0 1 0 0,1 0-1 0 0,0 0 0 0 0,0 1 0 0 0,-1-1 0 0 0,1 0 0 0 0,0 0 0 0 0,-1 1 0 0 0,-30 54 665 0 0,15-16-712 0 0,1 1 1 0 0,2 1 0 0 0,2 0-1 0 0,2 1 1 0 0,1-1 0 0 0,3 2 0 0 0,-1 60-1 0 0,5-77-3159 0 0,0-2-8250 0 0,1-15 6951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11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36 4128 0 0,'0'0'727'0'0,"-13"22"4245"0"0,7-5-3899 0 0,0 0 0 0 0,1 0-1 0 0,1 1 1 0 0,-2 19 0 0 0,4-25-501 0 0,1 0 1 0 0,1 0-1 0 0,0 0 0 0 0,0 0 0 0 0,1 0 0 0 0,1 0 0 0 0,3 12 0 0 0,-4-20-526 0 0,0-1-1 0 0,1 1 1 0 0,-1-1-1 0 0,1 0 1 0 0,-1 0-1 0 0,1 0 1 0 0,0 0-1 0 0,1 0 1 0 0,-1 0-1 0 0,0-1 1 0 0,1 1-1 0 0,-1-1 1 0 0,1 1-1 0 0,0-1 1 0 0,4 3-1 0 0,-2-3-10 0 0,0 1 1 0 0,1-1-1 0 0,-1 0 0 0 0,1 0 1 0 0,-1 0-1 0 0,1-1 0 0 0,0 0 1 0 0,10 1-1 0 0,-4-2 7 0 0,-1 0 0 0 0,1 0 1 0 0,-1-2-1 0 0,1 1 0 0 0,-1-1 0 0 0,0-1 0 0 0,1 0 1 0 0,-2-1-1 0 0,14-5 0 0 0,-20 6 23 0 0,1 0 1 0 0,-1 0-1 0 0,0-1 0 0 0,0 1 1 0 0,0-1-1 0 0,0 0 0 0 0,0 0 1 0 0,-1 0-1 0 0,0-1 0 0 0,1 1 0 0 0,-2-1 1 0 0,1 1-1 0 0,-1-1 0 0 0,1 0 1 0 0,-1 0-1 0 0,-1-1 0 0 0,1 1 1 0 0,-1 0-1 0 0,0 0 0 0 0,1-7 1 0 0,-1 1 173 0 0,0 0 1 0 0,0-1-1 0 0,-1 1 1 0 0,-1 0-1 0 0,0 0 1 0 0,0-1-1 0 0,-1 1 0 0 0,-6-18 1 0 0,6 23-128 0 0,-1 1 1 0 0,0 0-1 0 0,0 0 1 0 0,0 0-1 0 0,-1 0 1 0 0,1 0-1 0 0,-1 0 1 0 0,-1 1 0 0 0,1 0-1 0 0,0 0 1 0 0,-1 0-1 0 0,0 1 1 0 0,0-1-1 0 0,0 1 1 0 0,0 0-1 0 0,0 1 1 0 0,-1-1-1 0 0,1 1 1 0 0,-11-3-1 0 0,1 1-179 0 0,-1 1-1 0 0,1 0 0 0 0,-1 1 1 0 0,0 1-1 0 0,1 0 0 0 0,-22 2 1 0 0,1 7-2286 0 0,28-4-478 0 0,0-1-1 0 0,0 1 0 0 0,1 0 1 0 0,-12 9-1 0 0,4-1-2181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35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86 2524 0 0,'-6'10'700'0'0,"0"-1"-1"0"0,1 1 0 0 0,0 0 1 0 0,1 1-1 0 0,0-1 0 0 0,-5 20 1 0 0,7-24-488 0 0,-5 26 1281 0 0,1 1 0 0 0,-3 63 0 0 0,6-63-539 0 0,2-23-641 0 0,1 0-1 0 0,0 0 0 0 0,1 0 1 0 0,0 0-1 0 0,0 0 0 0 0,1-1 1 0 0,5 19-1 0 0,-6-26-282 0 0,0 0-1 0 0,1-1 1 0 0,-1 1-1 0 0,0-1 1 0 0,1 1-1 0 0,-1-1 1 0 0,1 1-1 0 0,0-1 1 0 0,-1 0-1 0 0,1 0 1 0 0,0 0-1 0 0,0 0 1 0 0,0 0 0 0 0,0 0-1 0 0,0 0 1 0 0,0 0-1 0 0,0-1 1 0 0,0 1-1 0 0,0-1 1 0 0,0 0-1 0 0,0 1 1 0 0,0-1-1 0 0,2 0 1 0 0,2 0 4 0 0,0 0 0 0 0,0 0 1 0 0,0 0-1 0 0,0-1 0 0 0,0 0 1 0 0,10-3-1 0 0,-7 0-10 0 0,-1 0 1 0 0,0-1-1 0 0,1 1 1 0 0,-2-2-1 0 0,1 1 1 0 0,0-1-1 0 0,-1-1 1 0 0,0 1-1 0 0,-1-1 1 0 0,1 0-1 0 0,-1-1 1 0 0,6-10-1 0 0,-2 2 10 0 0,0-1 0 0 0,-2 0-1 0 0,1 0 1 0 0,-2-1 0 0 0,6-20 0 0 0,-10 25 36 0 0,0-1 1 0 0,0 1 0 0 0,-1-1 0 0 0,-1 1-1 0 0,0-1 1 0 0,-1 1 0 0 0,0-1 0 0 0,-1 0-1 0 0,-1 1 1 0 0,0 0 0 0 0,-1-1 0 0 0,0 1-1 0 0,-1 0 1 0 0,-1 0 0 0 0,-6-13 0 0 0,9 23-41 0 0,0-1 1 0 0,0 0 0 0 0,-1 1-1 0 0,1-1 1 0 0,-1 1 0 0 0,0 0-1 0 0,0 0 1 0 0,-1 0 0 0 0,1 0-1 0 0,-1 1 1 0 0,1-1 0 0 0,-1 1-1 0 0,0 0 1 0 0,0 0 0 0 0,1 0 0 0 0,-2 0-1 0 0,1 1 1 0 0,0 0 0 0 0,0 0-1 0 0,0 0 1 0 0,-1 0 0 0 0,1 1-1 0 0,0-1 1 0 0,-1 1 0 0 0,1 0-1 0 0,0 0 1 0 0,-1 1 0 0 0,1-1-1 0 0,0 1 1 0 0,0 0 0 0 0,-5 2-1 0 0,0 0-5 0 0,0 0-1 0 0,-1 1 1 0 0,2 0-1 0 0,-1 0 1 0 0,0 1-1 0 0,1 0 0 0 0,0 1 1 0 0,0 0-1 0 0,1 0 1 0 0,-1 0-1 0 0,2 1 1 0 0,-13 15-1 0 0,9-7-26 0 0,0 0 0 0 0,2 1 1 0 0,0 0-1 0 0,0 1 0 0 0,2 0 0 0 0,0 0 0 0 0,1 1 0 0 0,1-1 0 0 0,0 1 0 0 0,1 0 1 0 0,1 0-1 0 0,1 0 0 0 0,1 0 0 0 0,2 25 0 0 0,-2-39-6 0 0,1 1 0 0 0,-1-1 0 0 0,1 1 0 0 0,0-1 0 0 0,1 1 0 0 0,-1-1 0 0 0,1 0 0 0 0,0 0 0 0 0,0 1 0 0 0,0-1 0 0 0,0-1 0 0 0,1 1 0 0 0,0 0 0 0 0,-1-1 0 0 0,2 1 1 0 0,-1-1-1 0 0,5 4 0 0 0,-5-5-4 0 0,0 0 1 0 0,1 0-1 0 0,-1 0 1 0 0,1-1-1 0 0,-1 0 1 0 0,1 0 0 0 0,0 0-1 0 0,0 0 1 0 0,-1 0-1 0 0,1-1 1 0 0,0 1 0 0 0,0-1-1 0 0,0 0 1 0 0,0-1-1 0 0,0 1 1 0 0,-1-1-1 0 0,1 1 1 0 0,0-1 0 0 0,0 0-1 0 0,-1 0 1 0 0,7-3-1 0 0,0-1-15 0 0,0 0 0 0 0,0-1 0 0 0,0 0 0 0 0,-1 0 0 0 0,0-1 0 0 0,0 0 0 0 0,-1-1 0 0 0,0 0 0 0 0,0 0 0 0 0,9-13-1 0 0,-2-1-18 0 0,-1 0-1 0 0,-1 0 0 0 0,15-35 1 0 0,-20 38 149 0 0,-1-1 0 0 0,-1 0-1 0 0,-1-1 1 0 0,-1 1 0 0 0,0-1 0 0 0,-2 0 0 0 0,1-35 0 0 0,-3 56 22 0 0,-7 29 711 0 0,4-6-637 0 0,-4 30 23 0 0,3 0 1 0 0,1 0-1 0 0,5 55 1 0 0,-1-103-243 0 0,-1 1 0 0 0,1-1 0 0 0,0 0 0 0 0,1 0 0 0 0,-1 0 0 0 0,1 0 0 0 0,0 0 0 0 0,0 0 0 0 0,1 0 0 0 0,2 4 0 0 0,-4-8-61 0 0,1 1 0 0 0,-1-1 1 0 0,1 1-1 0 0,-1-1 0 0 0,1 0 1 0 0,0 1-1 0 0,-1-1 1 0 0,1 0-1 0 0,0 0 0 0 0,0 0 1 0 0,0-1-1 0 0,0 1 0 0 0,0 0 1 0 0,0-1-1 0 0,0 1 1 0 0,0-1-1 0 0,0 1 0 0 0,0-1 1 0 0,0 0-1 0 0,0 0 0 0 0,0 0 1 0 0,0 0-1 0 0,0-1 1 0 0,0 1-1 0 0,0 0 0 0 0,0-1 1 0 0,0 1-1 0 0,3-3 0 0 0,3 1-1599 0 0,-1-2 0 0 0,0 1 1 0 0,0-1-1 0 0,0 0 0 0 0,0-1 0 0 0,9-8 0 0 0,-2 0-1873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36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14 135 2392 0 0,'0'0'3908'0'0,"-4"20"40"0"0,0 44-179 0 0,1-38-2383 0 0,1 33-1 0 0,2-52-1272 0 0,0 0-1 0 0,1 0 0 0 0,0-1 0 0 0,1 1 0 0 0,-1 0 1 0 0,1-1-1 0 0,0 1 0 0 0,1-1 0 0 0,5 11 0 0 0,-6-14-83 0 0,1 0 0 0 0,-1 0 0 0 0,1 0 0 0 0,0 0 0 0 0,-1-1 0 0 0,1 1 0 0 0,1-1 0 0 0,-1 0 0 0 0,0 1 0 0 0,0-1 0 0 0,1-1 0 0 0,-1 1 0 0 0,1-1 0 0 0,-1 1 0 0 0,1-1-1 0 0,0 0 1 0 0,0 0 0 0 0,0 0 0 0 0,-1-1 0 0 0,1 0 0 0 0,0 1 0 0 0,6-2 0 0 0,-4 1-22 0 0,0-1 0 0 0,1 1 0 0 0,-1-2 0 0 0,0 1 0 0 0,-1-1 0 0 0,1 1 0 0 0,0-2 0 0 0,0 1 0 0 0,-1-1 0 0 0,1 1 0 0 0,-1-2 0 0 0,0 1 0 0 0,9-7 0 0 0,-6 3-9 0 0,0-1 0 0 0,0 1 0 0 0,0-1 0 0 0,-1 0-1 0 0,0-1 1 0 0,-1 0 0 0 0,0 0 0 0 0,0-1 0 0 0,-1 1 0 0 0,7-19-1 0 0,-5 7 17 0 0,-2 0 0 0 0,-1 0 0 0 0,0-1 0 0 0,-1 1 0 0 0,-1-29 0 0 0,-2 43 12 0 0,0 1 0 0 0,-1-1 0 0 0,1 0 0 0 0,-1 0-1 0 0,-1 0 1 0 0,1 0 0 0 0,-1 1 0 0 0,-1-1 0 0 0,-2-6 0 0 0,3 10-6 0 0,0 0-1 0 0,0 0 1 0 0,0 1-1 0 0,0-1 0 0 0,0 1 1 0 0,0-1-1 0 0,-1 1 1 0 0,1 0-1 0 0,-1 0 1 0 0,1 0-1 0 0,-1 0 1 0 0,0 0-1 0 0,0 1 1 0 0,0-1-1 0 0,0 1 0 0 0,0 0 1 0 0,0 0-1 0 0,0 0 1 0 0,-1 0-1 0 0,-5 0 1 0 0,-2-1 47 0 0,0 1-1 0 0,0 1 1 0 0,0 0 0 0 0,0 0 0 0 0,1 1 0 0 0,-17 3-1 0 0,23-3-36 0 0,0 0-1 0 0,0 1 0 0 0,1-1 1 0 0,-1 1-1 0 0,0-1 0 0 0,0 1 0 0 0,1 0 1 0 0,-1 1-1 0 0,1-1 0 0 0,0 0 1 0 0,-1 1-1 0 0,1 0 0 0 0,0 0 0 0 0,1 0 1 0 0,-1 0-1 0 0,0 0 0 0 0,1 1 1 0 0,0-1-1 0 0,-4 8 0 0 0,-5 21 154 0 0,2 0-1 0 0,1 0 1 0 0,2 1-1 0 0,0 0 1 0 0,0 55-1 0 0,5 93 517 0 0,3 18-160 0 0,2-60-221 0 0,-4-100-415 0 0,0 11-113 0 0,0-16-10036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47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82 2724 0 0,'0'0'430'0'0,"4"-23"3667"0"0,-4 20-3715 0 0,0 0 0 0 0,0 0 1 0 0,0 1-1 0 0,-1-1 0 0 0,1 0 0 0 0,0 1 0 0 0,-1-1 0 0 0,0 0 0 0 0,0 1 0 0 0,0-1 0 0 0,0 0 0 0 0,0 1 0 0 0,-2-3 0 0 0,1 3-246 0 0,1 1-1 0 0,-1-1 1 0 0,0 1 0 0 0,0-1-1 0 0,0 1 1 0 0,0 0-1 0 0,0 0 1 0 0,0 0 0 0 0,0 0-1 0 0,0 0 1 0 0,0 1-1 0 0,-1-1 1 0 0,1 1-1 0 0,0-1 1 0 0,0 1 0 0 0,-1 0-1 0 0,-3 0 1 0 0,-6-2 9 0 0,-1 1 0 0 0,0 1 0 0 0,1 0 0 0 0,-1 1 0 0 0,0 0 1 0 0,1 1-1 0 0,-1 1 0 0 0,1 0 0 0 0,0 0 0 0 0,0 1 0 0 0,0 1 0 0 0,-21 11 1 0 0,29-14-120 0 0,0 1 1 0 0,0 0-1 0 0,0 0 1 0 0,0 1-1 0 0,1-1 1 0 0,-1 1-1 0 0,1-1 1 0 0,0 1-1 0 0,0 0 1 0 0,1 0-1 0 0,-1 1 1 0 0,1-1-1 0 0,0 0 1 0 0,0 1-1 0 0,0 0 1 0 0,1-1-1 0 0,-1 1 1 0 0,1 0-1 0 0,-1 8 1 0 0,1 12 78 0 0,0-19-67 0 0,0 0 1 0 0,1 0-1 0 0,0 0 1 0 0,2 9-1 0 0,-2-13-29 0 0,1 0-1 0 0,-1 0 1 0 0,1 1-1 0 0,0-1 1 0 0,0 0-1 0 0,0 0 1 0 0,0 0-1 0 0,0 0 1 0 0,0 0-1 0 0,1 0 1 0 0,-1 0-1 0 0,1-1 1 0 0,-1 1-1 0 0,1 0 1 0 0,3 1-1 0 0,1 2 2 0 0,1-1-1 0 0,0-1 1 0 0,0 1-1 0 0,0-1 1 0 0,1 0-1 0 0,-1-1 1 0 0,0 0-1 0 0,1 0 1 0 0,0 0-1 0 0,9 0 1 0 0,13 0-9 0 0,40-3 1 0 0,-29 1-31 0 0,-39 0 22 0 0,0 0-4 0 0,1 0 1 0 0,-1 0-1 0 0,1 0 1 0 0,-1 0 0 0 0,1 0-1 0 0,0 0 1 0 0,-1-1-1 0 0,6-1 1 0 0,-15 1-27 0 0,0 0 0 0 0,1 0-1 0 0,-1 1 1 0 0,1-1 0 0 0,-10 2 0 0 0,-14 2-25 0 0,-31 6 0 0 0,51-7 53 0 0,0 0 0 0 0,0 1 0 0 0,1 1 0 0 0,-1 0 0 0 0,1 0 0 0 0,0 1 0 0 0,-9 5 0 0 0,7-2 19 0 0,1-1 0 0 0,0 1 0 0 0,-17 18 1 0 0,23-21 3 0 0,0 0 0 0 0,1 0 0 0 0,0 0 0 0 0,0 0 0 0 0,0 1 0 0 0,0-1 0 0 0,1 1 0 0 0,0-1 0 0 0,0 1 1 0 0,-1 7-1 0 0,0-1 24 0 0,2-6-10 0 0,-1 0-1 0 0,1 0 1 0 0,0 0 0 0 0,0 1 0 0 0,1-1 0 0 0,0 0 0 0 0,0 0 0 0 0,0 0 0 0 0,1 0 0 0 0,0 0-1 0 0,2 10 1 0 0,-2-14-12 0 0,0 1-1 0 0,0 0 0 0 0,0-1 1 0 0,0 1-1 0 0,0-1 0 0 0,0 1 1 0 0,1-1-1 0 0,-1 1 0 0 0,1-1 1 0 0,-1 0-1 0 0,1 0 0 0 0,0 0 1 0 0,0 0-1 0 0,0 0 0 0 0,0 0 1 0 0,1-1-1 0 0,-1 1 0 0 0,0 0 1 0 0,1-1-1 0 0,-1 0 0 0 0,1 0 1 0 0,-1 0-1 0 0,1 0 0 0 0,0 0 1 0 0,-1 0-1 0 0,1-1 0 0 0,0 1 1 0 0,-1-1-1 0 0,1 0 0 0 0,5 0 1 0 0,22 3-199 0 0,1-2 1 0 0,-1-1-1 0 0,0-2 1 0 0,0-1 0 0 0,0-1-1 0 0,0-1 1 0 0,0-2-1 0 0,-1-1 1 0 0,46-20 0 0 0,-51 11-9655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36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3584 0 0,'0'0'5507'0'0,"4"16"-742"0"0,0 28-1297 0 0,-1-11-1695 0 0,-1-13-1085 0 0,0 1 0 0 0,-2 20 0 0 0,2 28 46 0 0,0 4-1417 0 0,-3-40-7928 0 0,2-23 4415 0 0,5-3-1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37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122 186 2864 0 0,'-20'6'4772'0'0,"18"-3"-4538"0"0,0-1 1 0 0,1 1-1 0 0,-1 0 1 0 0,0-1-1 0 0,1 1 1 0 0,0 0-1 0 0,0 0 1 0 0,0 0-1 0 0,0 0 1 0 0,-1 3-1 0 0,-1 3 335 0 0,-4 24 738 0 0,0-1-1 0 0,2 1 0 0 0,1 0 0 0 0,2 61 1 0 0,2-87-1221 0 0,0 0 0 0 0,0 0 0 0 0,1 0 0 0 0,0 0 0 0 0,1 0 0 0 0,0-1 1 0 0,0 1-1 0 0,4 10 0 0 0,-4-14-58 0 0,-1 0-1 0 0,1-1 1 0 0,-1 1 0 0 0,1-1-1 0 0,0 0 1 0 0,0 1-1 0 0,0-1 1 0 0,0 0 0 0 0,1 0-1 0 0,-1 0 1 0 0,0-1 0 0 0,1 1-1 0 0,0 0 1 0 0,-1-1 0 0 0,1 0-1 0 0,0 1 1 0 0,0-1 0 0 0,-1 0-1 0 0,1-1 1 0 0,0 1 0 0 0,0 0-1 0 0,4-1 1 0 0,-2 1-11 0 0,0-1-1 0 0,1 0 0 0 0,-1 0 1 0 0,1-1-1 0 0,-1 0 1 0 0,1 0-1 0 0,-1 0 1 0 0,0 0-1 0 0,0-1 1 0 0,0 0-1 0 0,0 0 1 0 0,9-5-1 0 0,-7 2-1 0 0,1 0 0 0 0,-2-1-1 0 0,1 1 1 0 0,-1-1-1 0 0,0-1 1 0 0,0 1 0 0 0,8-12-1 0 0,-6 5-2 0 0,0-1 0 0 0,0 0 0 0 0,-2 0 0 0 0,1-1 0 0 0,-2 0 0 0 0,0 0 0 0 0,-1 0 0 0 0,4-26 0 0 0,-4 9 13 0 0,-1 0-1 0 0,-3-37 0 0 0,-1 56-3 0 0,0-1 0 0 0,-1 1 0 0 0,-1 0 0 0 0,0 0 0 0 0,-1 1-1 0 0,0-1 1 0 0,-1 1 0 0 0,-7-13 0 0 0,10 19-13 0 0,-1 1-1 0 0,0 0 1 0 0,0 0 0 0 0,-1 1-1 0 0,0-1 1 0 0,1 1 0 0 0,-1-1-1 0 0,-1 1 1 0 0,1 1 0 0 0,-1-1-1 0 0,1 0 1 0 0,-1 1-1 0 0,0 0 1 0 0,0 0 0 0 0,-1 1-1 0 0,1-1 1 0 0,0 1 0 0 0,-1 0-1 0 0,0 1 1 0 0,1-1 0 0 0,-1 1-1 0 0,0 0 1 0 0,-10 0-1 0 0,10 1-1 0 0,0-1 0 0 0,-1 1 0 0 0,1 0-1 0 0,0 1 1 0 0,-1 0 0 0 0,1 0 0 0 0,0 0-1 0 0,0 1 1 0 0,0-1 0 0 0,0 2 0 0 0,0-1-1 0 0,0 1 1 0 0,1-1 0 0 0,-1 2 0 0 0,1-1-1 0 0,-1 1 1 0 0,1-1 0 0 0,0 1 0 0 0,1 1-1 0 0,-1-1 1 0 0,-5 7 0 0 0,5-3-7 0 0,-1 0 0 0 0,1 0 0 0 0,0 0 1 0 0,1 1-1 0 0,0 0 0 0 0,1-1 0 0 0,0 1 1 0 0,0 1-1 0 0,0-1 0 0 0,1 0 0 0 0,1 0 0 0 0,0 1 1 0 0,0 13-1 0 0,1-12 16 0 0,0 0 0 0 0,0 0 0 0 0,2 0 0 0 0,-1 0 0 0 0,6 16-1 0 0,-6-24-7 0 0,0 0 0 0 0,0 1 0 0 0,1-1-1 0 0,0 0 1 0 0,-1 0 0 0 0,1 0 0 0 0,1 0-1 0 0,-1 0 1 0 0,0-1 0 0 0,1 1 0 0 0,-1-1-1 0 0,1 1 1 0 0,0-1 0 0 0,-1 0 0 0 0,1 0-1 0 0,0 0 1 0 0,0 0 0 0 0,1-1 0 0 0,-1 1-1 0 0,0-1 1 0 0,5 1 0 0 0,10 2-113 0 0,0 0 1 0 0,0-2-1 0 0,0 0 1 0 0,1-1-1 0 0,-1-1 1 0 0,1-1-1 0 0,-1-1 1 0 0,0 0 0 0 0,0-1-1 0 0,0-1 1 0 0,0-1-1 0 0,0 0 1 0 0,-1-2-1 0 0,29-13 1 0 0,-35 14-3506 0 0,0 2 0 0 0,19-7 0 0 0,-15 8-162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37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3016 0 0,'0'0'2664'0'0,"10"6"2064"0"0,-8 4-4014 0 0,0-1 0 0 0,-1 0 0 0 0,0 0-1 0 0,-1 1 1 0 0,0-1 0 0 0,-2 15 0 0 0,1 4 391 0 0,0 16-54 0 0,-1-31-918 0 0,1 1 0 0 0,1-1 0 0 0,0 1 1 0 0,1-1-1 0 0,1 1 0 0 0,0-1 0 0 0,0 0 0 0 0,7 18 0 0 0,-8-29-125 0 0,0 1-1 0 0,1-1 1 0 0,0 0-1 0 0,-1 0 1 0 0,1 0 0 0 0,0 0-1 0 0,0 0 1 0 0,0 0-1 0 0,0 0 1 0 0,0 0 0 0 0,1-1-1 0 0,-1 1 1 0 0,0-1-1 0 0,1 0 1 0 0,-1 0 0 0 0,1 1-1 0 0,-1-2 1 0 0,1 1-1 0 0,0 0 1 0 0,0 0 0 0 0,-1-1-1 0 0,1 0 1 0 0,0 1-1 0 0,0-1 1 0 0,-1 0 0 0 0,1-1-1 0 0,3 1 1 0 0,1-1-14 0 0,0 0 0 0 0,1 0 1 0 0,-1-1-1 0 0,0 0 0 0 0,0 0 0 0 0,0-1 1 0 0,0 1-1 0 0,-1-2 0 0 0,9-4 0 0 0,-4-1-2 0 0,0 0-1 0 0,-1-1 1 0 0,0 0 0 0 0,-1-1-1 0 0,0 0 1 0 0,0-1-1 0 0,-1 1 1 0 0,-1-2-1 0 0,0 1 1 0 0,-1-1-1 0 0,0 0 1 0 0,4-14-1 0 0,-6 11 498 0 0,0-1 0 0 0,-1 1 0 0 0,-1-1 0 0 0,0-25 0 0 0,-6 79 537 0 0,4-18-909 0 0,1 0 1 0 0,1-1 0 0 0,1 1 0 0 0,0 0 0 0 0,9 26-1 0 0,-10-40-117 0 0,1 0-1 0 0,-1 0 1 0 0,1 0-1 0 0,0 0 1 0 0,1 0-1 0 0,-1-1 1 0 0,1 1-1 0 0,4 3 0 0 0,-6-6-186 0 0,0 1-1 0 0,1-1 0 0 0,-1 0 1 0 0,1 0-1 0 0,0 0 0 0 0,-1 0 1 0 0,1-1-1 0 0,0 1 0 0 0,0-1 1 0 0,0 0-1 0 0,0 0 0 0 0,0 0 1 0 0,0 0-1 0 0,7 1 0 0 0,3 0-7564 0 0,-6-2 3616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38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3496 0 0,'0'0'655'0'0,"-14"4"2990"0"0,12-1-3346 0 0,0-1-1 0 0,0 1 0 0 0,0-1 1 0 0,0 1-1 0 0,1 0 1 0 0,-1-1-1 0 0,1 1 1 0 0,-1 0-1 0 0,1 0 1 0 0,-1 6-1 0 0,-8 35 1327 0 0,9-37-1341 0 0,-8 68 1880 0 0,3 0 0 0 0,5 81 0 0 0,-1 4-1197 0 0,0-17-266 0 0,-2 39-207 0 0,2-153-890 0 0,-2 26-140 0 0,-1-21-7877 0 0,2-28 4317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38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49 3016 0 0,'0'0'617'0'0,"-16"16"3055"0"0,10-7-3085 0 0,1-1-1 0 0,0 0 1 0 0,0 1 0 0 0,1 0 0 0 0,0 0 0 0 0,0 1 0 0 0,1-1 0 0 0,-2 11 0 0 0,1-1 448 0 0,2 0 1 0 0,-1 0 0 0 0,2 23 0 0 0,1-36-894 0 0,0-1 1 0 0,0 1 0 0 0,1-1 0 0 0,0 0-1 0 0,0 1 1 0 0,0-1 0 0 0,0 0 0 0 0,1 1-1 0 0,0-1 1 0 0,5 8 0 0 0,-5-10-127 0 0,0 0-1 0 0,0-1 1 0 0,0 0 0 0 0,0 1 0 0 0,0-1 0 0 0,1 0 0 0 0,-1 0 0 0 0,1 0 0 0 0,-1 0-1 0 0,1-1 1 0 0,0 1 0 0 0,0-1 0 0 0,0 0 0 0 0,0 0 0 0 0,0 0 0 0 0,0 0-1 0 0,0 0 1 0 0,0 0 0 0 0,6 0 0 0 0,2-1-11 0 0,-1 0 0 0 0,1-1 0 0 0,0 0 0 0 0,-1 0 0 0 0,1-1 0 0 0,-1 0 0 0 0,1-1-1 0 0,-1 0 1 0 0,0-1 0 0 0,0 0 0 0 0,-1-1 0 0 0,1 0 0 0 0,-1 0 0 0 0,0-1 0 0 0,0 0 0 0 0,-1-1 0 0 0,12-10 0 0 0,-14 10 41 0 0,1 1 0 0 0,-1-1 0 0 0,-1 0 0 0 0,1 0 0 0 0,-1 0 0 0 0,0-1 0 0 0,-1 0 0 0 0,0 0 0 0 0,0 0 0 0 0,0-1 0 0 0,-1 1 0 0 0,-1-1 0 0 0,1 0 0 0 0,-2 0 0 0 0,1 0 0 0 0,-1 0 0 0 0,0 0 0 0 0,-1 0 0 0 0,0 0 0 0 0,0 0 0 0 0,-3-9 0 0 0,2 14 18 0 0,0-1 0 0 0,0 1 0 0 0,0 0 0 0 0,-1 0 0 0 0,0 0 0 0 0,0 0 0 0 0,0 0 0 0 0,-1 0 0 0 0,1 0 0 0 0,-1 1 0 0 0,0-1 0 0 0,0 1 1 0 0,0 0-1 0 0,0 0 0 0 0,-4-3 0 0 0,1 2 29 0 0,0 0-1 0 0,0 1 1 0 0,0 0 0 0 0,0 0 0 0 0,-1 0 0 0 0,1 1 0 0 0,-1 0 0 0 0,0 0 0 0 0,-7 0-1 0 0,3 0-6 0 0,1 1 0 0 0,0 1 0 0 0,0 0 0 0 0,-1 0-1 0 0,1 1 1 0 0,0 0 0 0 0,0 1 0 0 0,0 0-1 0 0,0 1 1 0 0,0 0 0 0 0,0 0 0 0 0,1 1-1 0 0,-12 6 1 0 0,16-6-87 0 0,0-1 0 0 0,1 1-1 0 0,-1 0 1 0 0,1 0 0 0 0,0 1-1 0 0,0-1 1 0 0,0 1 0 0 0,1 0 0 0 0,0 0-1 0 0,-5 9 1 0 0,6-9-346 0 0,0 0-1 0 0,0-1 1 0 0,1 1-1 0 0,0 0 1 0 0,-2 8-1 0 0,3-10-553 0 0,0 1 0 0 0,0-1-1 0 0,0 1 1 0 0,0-1 0 0 0,0 1-1 0 0,1-1 1 0 0,0 1 0 0 0,1 4-1 0 0,5 6-3318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39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4280 0 0,'0'0'3231'0'0,"0"23"1542"0"0,-2 116 2612 0 0,0-2-4896 0 0,1-115-2963 0 0,0-13-2864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7:39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4272 0 0,'0'0'744'0'0,"0"-3"41"0"0,0 2 15 0 0,0-1 16 0 0,0-1 816 0 0,0-1-16 0 0,0-1 128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12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3748 0 0,'0'-17'12718'0'0,"1"85"-9623"0"0,6 92-2165 0 0,-4-126-818 0 0,3 0 0 0 0,13 50 0 0 0,-19-82-111 0 0,0-1 0 0 0,1 1 1 0 0,-1-1-1 0 0,1 1 0 0 0,-1-1 1 0 0,1 0-1 0 0,-1 1 0 0 0,1-1 1 0 0,0 0-1 0 0,0 1 0 0 0,0-1 1 0 0,0 0-1 0 0,0 0 0 0 0,0 0 1 0 0,0 0-1 0 0,0 0 0 0 0,1 0 1 0 0,-1 0-1 0 0,0 0 0 0 0,0 0 1 0 0,1 0-1 0 0,-1-1 0 0 0,1 1 1 0 0,-1 0-1 0 0,1-1 1 0 0,-1 0-1 0 0,1 1 0 0 0,-1-1 1 0 0,1 0-1 0 0,-1 0 0 0 0,1 1 1 0 0,-1-1-1 0 0,1-1 0 0 0,-1 1 1 0 0,1 0-1 0 0,-1 0 0 0 0,1 0 1 0 0,-1-1-1 0 0,3 0 0 0 0,3-1-8 0 0,0-1 0 0 0,0 0 0 0 0,-1 0 0 0 0,1-1 0 0 0,-1 0 0 0 0,11-8 0 0 0,-4 2-5 0 0,0-1 0 0 0,-1 0 1 0 0,-1-1-1 0 0,0 0 1 0 0,-1-1-1 0 0,0 0 0 0 0,8-15 1 0 0,4-6-13 0 0,-15 25 15 0 0,0 0-1 0 0,-1-1 1 0 0,-1 0 0 0 0,1 0 0 0 0,3-13 0 0 0,4-16-17 0 0,-7 25 44 0 0,-2 0 0 0 0,0 0 1 0 0,0-1-1 0 0,-1 1 0 0 0,2-29 0 0 0,-5-14 653 0 0,0 56-566 0 0,0 24 336 0 0,-1 18-251 0 0,0-13-96 0 0,1-1 0 0 0,1 0 1 0 0,1 1-1 0 0,7 28 1 0 0,-8-50-114 0 0,0 0 1 0 0,1 0-1 0 0,0 0 0 0 0,0 0 1 0 0,1-1-1 0 0,-1 1 1 0 0,1-1-1 0 0,0 1 1 0 0,1-1-1 0 0,0 0 1 0 0,-1 0-1 0 0,1-1 0 0 0,1 1 1 0 0,-1-1-1 0 0,1 0 1 0 0,0 0-1 0 0,0 0 1 0 0,0-1-1 0 0,0 1 1 0 0,0-1-1 0 0,1-1 0 0 0,0 1 1 0 0,9 2-1 0 0,23 1-2077 0 0,-14-7-5502 0 0,-16 1 3438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13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 3248 0 0,'-10'-2'3399'0'0,"0"3"1040"0"0,5 16-2596 0 0,-3 144 3515 0 0,3-42-4159 0 0,-15 401 536 0 0,20-516-1957 0 0,0 1-1 0 0,0-1 1 0 0,1 0 0 0 0,-1 1 0 0 0,1-1 0 0 0,3 9 0 0 0,-4-12-309 0 0,1 1 0 0 0,0-1 0 0 0,0 0 0 0 0,-1 1 0 0 0,1-1 0 0 0,0 0 0 0 0,0 1 0 0 0,1-1 0 0 0,-1 0 0 0 0,0 0 0 0 0,0 0 0 0 0,1 0 0 0 0,-1 0 0 0 0,0 0 0 0 0,1 0 1 0 0,-1 0-1 0 0,1-1 0 0 0,-1 1 0 0 0,1 0 0 0 0,-1-1 0 0 0,4 1 0 0 0,9 0-3454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1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2936 0 0,'7'-17'3259'0'0,"-5"14"-2933"0"0,1 0-1 0 0,-1 1 1 0 0,1-1 0 0 0,0 1-1 0 0,0-1 1 0 0,-1 1 0 0 0,2 0-1 0 0,-1 0 1 0 0,0 0-1 0 0,0 1 1 0 0,1-1 0 0 0,-1 1-1 0 0,0 0 1 0 0,1-1 0 0 0,0 2-1 0 0,-1-1 1 0 0,8 0-1 0 0,-8 1-124 0 0,0 0-1 0 0,0 0 1 0 0,0 1-1 0 0,0-1 1 0 0,-1 1-1 0 0,1 0 1 0 0,0 0-1 0 0,0 0 1 0 0,0 0-1 0 0,-1 0 1 0 0,1 1-1 0 0,-1-1 1 0 0,1 1-1 0 0,-1 0 0 0 0,1 0 1 0 0,-1 0-1 0 0,0 0 1 0 0,0 0-1 0 0,0 0 1 0 0,0 0-1 0 0,0 1 1 0 0,-1-1-1 0 0,1 1 1 0 0,1 3-1 0 0,3 6 90 0 0,0-1 1 0 0,-1 1-1 0 0,-1 0 0 0 0,5 18 1 0 0,-4-1-104 0 0,-1 0-1 0 0,-1 0 1 0 0,-2 0 0 0 0,-2 35 0 0 0,0-8-2 0 0,2-72-216 0 0,2 1 0 0 0,-1 0 0 0 0,7-19 0 0 0,4-15 26 0 0,15-67-19 0 0,-24 102 56 0 0,1 1 1 0 0,1-1-1 0 0,1 1 1 0 0,-1 0-1 0 0,2 1 1 0 0,10-14-1 0 0,-16 23 7 0 0,0 0 1 0 0,1 0-1 0 0,0 0 1 0 0,0 0-1 0 0,0 1 0 0 0,0-1 1 0 0,0 1-1 0 0,1 0 0 0 0,-1 0 1 0 0,1 0-1 0 0,3-2 0 0 0,-5 4-19 0 0,0-1 0 0 0,0 1 0 0 0,0 0 0 0 0,0 0 0 0 0,0 0 0 0 0,0 0 0 0 0,0 0 0 0 0,-1 0 0 0 0,1 0 0 0 0,0 0 0 0 0,0 1 0 0 0,0-1 0 0 0,0 1 0 0 0,0 0 0 0 0,0-1 0 0 0,-1 1 0 0 0,1 0 0 0 0,0 0 0 0 0,-1 0 0 0 0,1 0 0 0 0,-1 0 0 0 0,1 1 0 0 0,-1-1 0 0 0,1 0 0 0 0,0 2 0 0 0,4 4 23 0 0,0-1 0 0 0,-1 1 0 0 0,0 0 0 0 0,0 0 0 0 0,-1 1 0 0 0,0-1 0 0 0,0 1 0 0 0,0 0 0 0 0,-1 0 0 0 0,-1 0 0 0 0,1 0 0 0 0,-1 1 0 0 0,1 10 0 0 0,0 1 3 0 0,2 7 1 0 0,-1 0 0 0 0,1 34-1 0 0,-2 15-610 0 0,1-45-4332 0 0,-1-21 888 0 0,4-1 0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48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1 120 3424 0 0,'19'-23'5460'0'0,"-17"23"-5263"0"0,-1-1-1 0 0,1 0 1 0 0,0 1 0 0 0,0 0 0 0 0,-1-1-1 0 0,1 1 1 0 0,0 0 0 0 0,0 0-1 0 0,0 0 1 0 0,0 0 0 0 0,-1 0-1 0 0,1 0 1 0 0,0 1 0 0 0,0-1-1 0 0,0 1 1 0 0,-1-1 0 0 0,1 1-1 0 0,3 1 1 0 0,-1 0 147 0 0,-1 1 0 0 0,1-1 0 0 0,-1 1 0 0 0,0 0 0 0 0,1 0 0 0 0,-1 0 1 0 0,4 6-1 0 0,1 3 120 0 0,0 0 0 0 0,-1 0 0 0 0,-1 1 0 0 0,7 15 0 0 0,4 12-153 0 0,2-2 1 0 0,2 0-1 0 0,2-2 1 0 0,1 0-1 0 0,48 54 0 0 0,-58-70-172 0 0,-4-5 112 0 0,-8-19-181 0 0,-3-12-87 0 0,1 10 19 0 0,0 1-1 0 0,0 0 1 0 0,0 0-1 0 0,1 0 1 0 0,1-7-1 0 0,2-11 19 0 0,0-29 78 0 0,15-69-1 0 0,-2 1 72 0 0,-4 30-4 0 0,-5 38-451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14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312 363 3576 0 0,'-21'-2'3815'0'0,"12"0"-3216"0"0,1 1 1 0 0,-1 0 0 0 0,0 1-1 0 0,1 0 1 0 0,-1 0-1 0 0,1 1 1 0 0,-1 0 0 0 0,1 0-1 0 0,-1 1 1 0 0,1 1 0 0 0,0-1-1 0 0,-1 1 1 0 0,1 0-1 0 0,1 1 1 0 0,-1 0 0 0 0,-10 7-1 0 0,6-2-384 0 0,1 0 0 0 0,0 1 0 0 0,1 0 0 0 0,0 1 0 0 0,0 0-1 0 0,1 1 1 0 0,0 0 0 0 0,1 0 0 0 0,1 1 0 0 0,0 0 0 0 0,1 0 0 0 0,0 1-1 0 0,1-1 1 0 0,0 1 0 0 0,-4 24 0 0 0,8-32-194 0 0,0 1 1 0 0,0-1 0 0 0,0 1-1 0 0,1-1 1 0 0,0 1-1 0 0,0-1 1 0 0,1 1-1 0 0,0 0 1 0 0,0-1 0 0 0,0 0-1 0 0,1 1 1 0 0,0-1-1 0 0,0 0 1 0 0,1 0-1 0 0,0 0 1 0 0,0 0 0 0 0,0 0-1 0 0,1-1 1 0 0,5 9-1 0 0,-5-11-20 0 0,0 0 1 0 0,0 1-1 0 0,0-1 0 0 0,0 0 0 0 0,0-1 0 0 0,0 1 0 0 0,1-1 1 0 0,0 0-1 0 0,-1 0 0 0 0,1 0 0 0 0,0-1 0 0 0,0 1 0 0 0,0-1 0 0 0,0 0 1 0 0,0-1-1 0 0,0 1 0 0 0,8-1 0 0 0,-5 0-10 0 0,-1-1-1 0 0,0 0 1 0 0,0 0 0 0 0,0 0-1 0 0,0-1 1 0 0,0 0 0 0 0,0 0-1 0 0,-1 0 1 0 0,1-1 0 0 0,-1 0-1 0 0,11-8 1 0 0,-8 5-8 0 0,-1 0 1 0 0,0-1-1 0 0,0 0 1 0 0,-1-1-1 0 0,0 1 1 0 0,0-1-1 0 0,-1-1 1 0 0,0 1-1 0 0,-1-1 0 0 0,1 0 1 0 0,-2-1-1 0 0,1 1 1 0 0,-2-1-1 0 0,1 0 1 0 0,-1 0-1 0 0,0 0 1 0 0,-1 0-1 0 0,-1-1 0 0 0,1 1 1 0 0,-2 0-1 0 0,1-1 1 0 0,-2-15-1 0 0,-1 13 28 0 0,1 1 1 0 0,-1-1-1 0 0,-1 1 0 0 0,0 0 0 0 0,-1 0 0 0 0,0 0 1 0 0,-1 0-1 0 0,0 1 0 0 0,-1 0 0 0 0,-1 0 0 0 0,1 0 1 0 0,-2 1-1 0 0,-8-11 0 0 0,-6-3 42 0 0,-25-28 97 0 0,26 33-1 0 0,0-1 0 0 0,2-1 0 0 0,0 0 0 0 0,-17-27 0 0 0,35 46-126 0 0,0-1 0 0 0,-1 1 1 0 0,1 0-1 0 0,0 0 0 0 0,0-1 0 0 0,0 1 1 0 0,0 0-1 0 0,1-1 0 0 0,-1 1 0 0 0,1-1 0 0 0,-1 1 1 0 0,1-1-1 0 0,0 1 0 0 0,0-1 0 0 0,0 0 1 0 0,0 1-1 0 0,1-1 0 0 0,-1 1 0 0 0,2-5 1 0 0,0 3-2 0 0,-1 0 0 0 0,1 1 0 0 0,0-1 0 0 0,1 1 0 0 0,-1 0 0 0 0,1-1 0 0 0,-1 1 0 0 0,1 0 0 0 0,0 1 0 0 0,0-1 0 0 0,5-3 0 0 0,3-1-85 0 0,0 0 0 0 0,0 1 0 0 0,0 1-1 0 0,1 0 1 0 0,0 0 0 0 0,0 1 0 0 0,15-3-1 0 0,7 3-2082 0 0,-27 3 179 0 0,0 1 0 0 0,-1 1 0 0 0,1-1 0 0 0,0 1 0 0 0,10 2 0 0 0,-2 2-2210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15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25 3720 0 0,'-6'0'781'0'0,"1"-1"0"0"0,-1 0 0 0 0,1-1 0 0 0,-11-3-1 0 0,-10-2 936 0 0,13 4-791 0 0,-1 0 1 0 0,1 2-1 0 0,-1 0 1 0 0,0 0-1 0 0,0 1 1 0 0,-21 3-1 0 0,31-2-738 0 0,-1 0-1 0 0,1 0 1 0 0,-1 0-1 0 0,1 0 1 0 0,0 1-1 0 0,0 0 1 0 0,-1 0 0 0 0,1 0-1 0 0,0 0 1 0 0,1 1-1 0 0,-1-1 1 0 0,0 1-1 0 0,1 0 1 0 0,-1 0-1 0 0,1 1 1 0 0,0-1-1 0 0,0 0 1 0 0,0 1-1 0 0,1 0 1 0 0,-1 0 0 0 0,1 0-1 0 0,0 0 1 0 0,-2 5-1 0 0,2-3-162 0 0,0 0-1 0 0,0-1 1 0 0,1 1-1 0 0,0 0 1 0 0,0 0-1 0 0,1 0 0 0 0,-1 0 1 0 0,1 0-1 0 0,0 0 1 0 0,1 0-1 0 0,0-1 1 0 0,0 1-1 0 0,0 0 1 0 0,0 0-1 0 0,4 8 1 0 0,-3-10-19 0 0,0 0 0 0 0,0 0 0 0 0,1-1 0 0 0,0 1 0 0 0,-1 0 1 0 0,1-1-1 0 0,1 0 0 0 0,-1 1 0 0 0,0-1 0 0 0,1-1 0 0 0,-1 1 0 0 0,1 0 0 0 0,0-1 1 0 0,0 0-1 0 0,0 0 0 0 0,0 0 0 0 0,1 0 0 0 0,-1-1 0 0 0,0 1 0 0 0,8 0 1 0 0,1 0-39 0 0,1 0-1 0 0,-1-1 1 0 0,1 0 0 0 0,-1-1 0 0 0,1 0 0 0 0,-1-1 0 0 0,1-1 0 0 0,16-4 0 0 0,-29 5 29 0 0,0 1 0 0 0,0-1 0 0 0,0 1 1 0 0,0-1-1 0 0,0 0 0 0 0,0 1 0 0 0,0-1 0 0 0,-1 0 0 0 0,1 0 0 0 0,0 0 0 0 0,0 1 0 0 0,-1-1 0 0 0,1 0 0 0 0,-1 0 0 0 0,1 0 1 0 0,-1 0-1 0 0,1 0 0 0 0,-1 0 0 0 0,1-1 0 0 0,-1 1 0 0 0,0 0 0 0 0,0 0 0 0 0,1 0 0 0 0,-1 0 0 0 0,0 0 0 0 0,0 0 0 0 0,0-1 1 0 0,0 1-1 0 0,0 0 0 0 0,-1 0 0 0 0,1 0 0 0 0,0 0 0 0 0,0 0 0 0 0,-1 0 0 0 0,1 0 0 0 0,-1-1 0 0 0,1 1 0 0 0,-1 0 0 0 0,1 0 1 0 0,-1 1-1 0 0,0-1 0 0 0,1 0 0 0 0,-1 0 0 0 0,0 0 0 0 0,0 0 0 0 0,0 1 0 0 0,0-1 0 0 0,0 0 0 0 0,0 1 0 0 0,0-1 0 0 0,0 0 1 0 0,0 1-1 0 0,0-1 0 0 0,-2 0 0 0 0,-7 0 23 0 0,1 1 0 0 0,-1-1-1 0 0,0 2 1 0 0,0-1 0 0 0,0 1 0 0 0,0 1 0 0 0,0 0 0 0 0,1 0 0 0 0,-1 1-1 0 0,1 0 1 0 0,0 1 0 0 0,0 0 0 0 0,0 0 0 0 0,0 1 0 0 0,1 0 0 0 0,-1 0 0 0 0,1 1-1 0 0,1 0 1 0 0,-1 1 0 0 0,1 0 0 0 0,0 0 0 0 0,1 0 0 0 0,-10 14 0 0 0,11-13 1 0 0,1 1 0 0 0,0-1 0 0 0,1 1 1 0 0,0 0-1 0 0,0 0 0 0 0,1 0 1 0 0,-2 11-1 0 0,3-15-3 0 0,1 0 0 0 0,0-1 1 0 0,0 1-1 0 0,0 0 0 0 0,1 0 1 0 0,-1 0-1 0 0,1-1 0 0 0,0 1 1 0 0,1 0-1 0 0,-1-1 0 0 0,1 1 1 0 0,0-1-1 0 0,0 1 0 0 0,0-1 1 0 0,5 6-1 0 0,-4-6 1 0 0,1 0-1 0 0,0 0 1 0 0,0 0 0 0 0,0-1-1 0 0,0 1 1 0 0,1-1 0 0 0,-1 0-1 0 0,1-1 1 0 0,0 1-1 0 0,0-1 1 0 0,0 0 0 0 0,0 0-1 0 0,0 0 1 0 0,6 0 0 0 0,5 2 38 0 0,0-2 0 0 0,0 0 0 0 0,25-1 0 0 0,-34-1-99 0 0,1-1 0 0 0,-1 1 0 0 0,1-1 0 0 0,-1-1 0 0 0,0 0 0 0 0,1 0 1 0 0,-1 0-1 0 0,0-1 0 0 0,7-3 0 0 0,-9 3-568 0 0,0 0-1 0 0,-1 0 1 0 0,0 0-1 0 0,1 0 1 0 0,4-6-1 0 0,-6 5-739 0 0,0 1 0 0 0,0-1 0 0 0,0 0 1 0 0,-1 0-1 0 0,1 0 0 0 0,2-7 0 0 0,0-6-2694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15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 3712 0 0,'-3'-3'5445'0'0,"3"1"-5161"0"0,3 4-2172 0 0,1 1 0 0 0,3 4-1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16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4040 0 0,'0'0'1461'0'0,"17"14"2698"0"0,-12-5-3543 0 0,0 0-1 0 0,-1 1 1 0 0,0 0-1 0 0,-1-1 1 0 0,0 1 0 0 0,2 11-1 0 0,7 64 2107 0 0,-7-37-1072 0 0,1 2-619 0 0,-3-17-890 0 0,15 58 0 0 0,-18-90-133 0 0,0-1 0 0 0,0 1 0 0 0,0-1 0 0 0,0 1 1 0 0,0-1-1 0 0,1 1 0 0 0,-1-1 0 0 0,0 1 0 0 0,0-1 0 0 0,0 0 0 0 0,1 1 1 0 0,-1-1-1 0 0,0 1 0 0 0,0-1 0 0 0,1 0 0 0 0,-1 1 0 0 0,0-1 0 0 0,1 0 1 0 0,-1 1-1 0 0,1-1 0 0 0,-1 0 0 0 0,0 0 0 0 0,1 1 0 0 0,-1-1 0 0 0,1 0 1 0 0,-1 0-1 0 0,1 0 0 0 0,-1 0 0 0 0,1 0 0 0 0,-1 1 0 0 0,0-1 0 0 0,1 0 1 0 0,-1 0-1 0 0,1 0 0 0 0,1-1 15 0 0,-1 1-1 0 0,1-1 1 0 0,-1 1 0 0 0,1-1 0 0 0,-1 0-1 0 0,1 0 1 0 0,-1 1 0 0 0,0-1 0 0 0,1 0-1 0 0,1-2 1 0 0,25-30 350 0 0,-9 0-17 0 0,24-51-1 0 0,-30 55-190 0 0,17-46 218 0 0,-20 46-187 0 0,16-30-1 0 0,-22 46 804 0 0,-3 9-4307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16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4408 0 0,'-8'-1'18004'0'0,"6"-2"-18334"0"0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24.953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14 5 2260 0 0,'7'-2'20845'0'0,"-10"2"-20586"0"0,2 0-145 0 0,0 1 0 0 0,0-1 1 0 0,0 0-1 0 0,-1 0 0 0 0,1 0 0 0 0,0 0 0 0 0,0 0 0 0 0,0 0 1 0 0,0 0-1 0 0,0 0 0 0 0,0 0 0 0 0,0-1 0 0 0,-2 0 0 0 0,3 0-117 0 0,0 1-13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27.089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52 1 2292 0 0,'-50'23'25095'0'0,"48"-21"-24938"0"0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30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57 3364 0 0,'0'-21'1982'0'0,"0"-12"4644"0"0,0 30-5015 0 0,0 5-246 0 0,-3 18 169 0 0,-6 433 997 0 0,11-283-2385 0 0,-2-133-444 0 0,0 13-180 0 0,0-18-7784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31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9 3176 0 0,'0'0'1095'0'0,"0"-8"5515"0"0,-1 15-6154 0 0,0 1 0 0 0,0-1-1 0 0,-1 0 1 0 0,-1 0 0 0 0,1 0 0 0 0,-1 0-1 0 0,-4 8 1 0 0,-4 9 291 0 0,-2 7-502 0 0,-1-1 0 0 0,-2-1-1 0 0,-1 0 1 0 0,-32 40 0 0 0,4-13 64 0 0,-56 52 1 0 0,87-94-263 0 0,3-1 27 0 0,-1-1 1 0 0,-1-1 0 0 0,0 0 0 0 0,-25 16 0 0 0,37-27-74 0 0,1 0 1 0 0,0 0 0 0 0,0 0-1 0 0,-1 1 1 0 0,1-1 0 0 0,0 0-1 0 0,0 0 1 0 0,-1 0 0 0 0,1 0-1 0 0,0 0 1 0 0,0 0-1 0 0,-1 0 1 0 0,1 0 0 0 0,0 0-1 0 0,0 0 1 0 0,-1 0 0 0 0,1 0-1 0 0,0 0 1 0 0,0 0 0 0 0,-1 0-1 0 0,1-1 1 0 0,0 1 0 0 0,0 0-1 0 0,-1 0 1 0 0,1 0 0 0 0,0 0-1 0 0,0 0 1 0 0,0 0 0 0 0,-1-1-1 0 0,1 1 1 0 0,0 0 0 0 0,0 0-1 0 0,0 0 1 0 0,-1-1 0 0 0,1 1-1 0 0,0 0 1 0 0,0 0 0 0 0,0 0-1 0 0,0-1 1 0 0,0 1 0 0 0,0 0-1 0 0,0 0 1 0 0,-1-1-1 0 0,-1-18 6 0 0,2 12-9 0 0,1 1-1 0 0,-1-1 1 0 0,1 1 0 0 0,3-10 0 0 0,-1 8 4 0 0,0-1 1 0 0,1 1 0 0 0,0 0 0 0 0,0 0-1 0 0,1 0 1 0 0,0 1 0 0 0,0-1 0 0 0,1 1 0 0 0,0 1-1 0 0,0-1 1 0 0,1 1 0 0 0,10-9 0 0 0,-10 10 23 0 0,0 0 0 0 0,1 0 1 0 0,0 1-1 0 0,0 0 1 0 0,0 1-1 0 0,0-1 1 0 0,0 1-1 0 0,1 1 1 0 0,8-2-1 0 0,-13 3 11 0 0,1 0-1 0 0,-1 1 1 0 0,1 0 0 0 0,-1 0-1 0 0,1 0 1 0 0,-1 1 0 0 0,1 0-1 0 0,-1-1 1 0 0,0 2 0 0 0,1-1-1 0 0,-1 0 1 0 0,0 1-1 0 0,0 0 1 0 0,0 0 0 0 0,0 0-1 0 0,0 0 1 0 0,0 1 0 0 0,-1-1-1 0 0,6 5 1 0 0,2 5 80 0 0,0 0 1 0 0,-1 0-1 0 0,0 1 1 0 0,-1 1-1 0 0,-1 0 0 0 0,10 21 1 0 0,34 94 463 0 0,-47-114-514 0 0,4 12-464 0 0,10 24 358 0 0,-1-21-8421 0 0,-12-26 4728 0 0,1-1-1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31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97 3328 0 0,'-7'14'780'0'0,"0"1"0"0"0,1 0 1 0 0,0 0-1 0 0,1 1 0 0 0,1-1 0 0 0,1 1 0 0 0,0 0 0 0 0,1 0 0 0 0,0 0 0 0 0,1 0 0 0 0,1 0 0 0 0,1 1 0 0 0,5 30 0 0 0,-4-41-627 0 0,0 0-1 0 0,1 0 0 0 0,0 0 0 0 0,0-1 0 0 0,0 1 1 0 0,1-1-1 0 0,-1 0 0 0 0,1 0 0 0 0,0 0 0 0 0,1 0 1 0 0,-1-1-1 0 0,1 1 0 0 0,0-1 0 0 0,0-1 0 0 0,1 1 1 0 0,-1-1-1 0 0,1 0 0 0 0,-1 0 0 0 0,1 0 0 0 0,0-1 1 0 0,12 4-1 0 0,-9-4-143 0 0,-1 0 0 0 0,1-1 0 0 0,-1 1 1 0 0,1-1-1 0 0,-1-1 0 0 0,1 0 0 0 0,0 0 0 0 0,-1-1 1 0 0,1 0-1 0 0,0 0 0 0 0,-1-1 0 0 0,0 0 0 0 0,1-1 1 0 0,-1 0-1 0 0,15-7 0 0 0,-16 5-2 0 0,0 0 1 0 0,0-1 0 0 0,-1 0-1 0 0,0 0 1 0 0,0 0-1 0 0,0-1 1 0 0,-1 0-1 0 0,0 0 1 0 0,0 0-1 0 0,-1-1 1 0 0,0 0-1 0 0,0 1 1 0 0,-1-1-1 0 0,0-1 1 0 0,0 1-1 0 0,2-15 1 0 0,-2 8 63 0 0,-1 0 0 0 0,0 0 0 0 0,-1 0 0 0 0,-1 0 1 0 0,0 0-1 0 0,-1 0 0 0 0,-1 0 0 0 0,0 0 0 0 0,-5-15 0 0 0,-10-7 207 0 0,7 17-114 0 0,7 15-117 0 0,0 0 0 0 0,-1 0 0 0 0,0 0 0 0 0,1 1 1 0 0,-1-1-1 0 0,-1 1 0 0 0,1 0 0 0 0,-1 0 0 0 0,1 0 1 0 0,-1 1-1 0 0,0-1 0 0 0,0 1 0 0 0,-1 1 0 0 0,1-1 0 0 0,-1 1 1 0 0,1 0-1 0 0,-1 0 0 0 0,0 0 0 0 0,-7-1 0 0 0,2 1-36 0 0,0 1-1 0 0,1 0 1 0 0,-1 0 0 0 0,0 1-1 0 0,0 0 1 0 0,0 1-1 0 0,1 0 1 0 0,-1 1 0 0 0,-19 6-1 0 0,27-7-211 0 0,-1 0 0 0 0,0 1 0 0 0,1 0 0 0 0,0-1 0 0 0,0 1 0 0 0,-1 1 0 0 0,1-1 0 0 0,0 0 0 0 0,1 1 0 0 0,-1 0 0 0 0,-4 5 0 0 0,4-4-914 0 0,0 0 0 0 0,1 0-1 0 0,0 1 1 0 0,0-1-1 0 0,0 1 1 0 0,0-1 0 0 0,1 1-1 0 0,-2 7 1 0 0,-1 7-2694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48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69 3336 0 0,'-3'0'291'0'0,"-1"-1"-1"0"0,0 1 0 0 0,0 0 0 0 0,1 1 1 0 0,-1-1-1 0 0,0 1 0 0 0,0-1 0 0 0,1 1 1 0 0,-1 0-1 0 0,1 0 0 0 0,-1 1 0 0 0,1-1 1 0 0,-1 1-1 0 0,1 0 0 0 0,0 0 0 0 0,0 0 1 0 0,-1 0-1 0 0,2 0 0 0 0,-1 1 0 0 0,0-1 1 0 0,0 1-1 0 0,1 0 0 0 0,-1 0 0 0 0,1 0 1 0 0,0 0-1 0 0,0 0 0 0 0,0 0 0 0 0,1 1 1 0 0,-2 3-1 0 0,-5 10 393 0 0,2 0-1 0 0,0 1 1 0 0,1 0 0 0 0,1-1 0 0 0,0 2 0 0 0,-1 25 0 0 0,4-33-544 0 0,0-1 1 0 0,1 1 0 0 0,1 0-1 0 0,0 0 1 0 0,3 15 0 0 0,-3-22-112 0 0,0 0-1 0 0,0-1 1 0 0,0 1 0 0 0,1-1 0 0 0,0 0 0 0 0,-1 1 0 0 0,1-1-1 0 0,0 0 1 0 0,1 0 0 0 0,-1 0 0 0 0,0 0 0 0 0,1-1-1 0 0,0 1 1 0 0,0-1 0 0 0,-1 1 0 0 0,2-1 0 0 0,-1 0 0 0 0,0 0-1 0 0,7 3 1 0 0,0-2-3 0 0,0 0-1 0 0,0-1 1 0 0,0 0-1 0 0,0-1 1 0 0,1 0-1 0 0,-1 0 1 0 0,1-1 0 0 0,-1-1-1 0 0,0 0 1 0 0,1 0-1 0 0,-1-1 1 0 0,0 0-1 0 0,0-1 1 0 0,0 0-1 0 0,0 0 1 0 0,-1-1-1 0 0,1 0 1 0 0,15-11-1 0 0,-21 12-10 0 0,0 0-1 0 0,-1 0 1 0 0,0-1-1 0 0,0 1 1 0 0,0-1 0 0 0,0 0-1 0 0,-1 0 1 0 0,1 0-1 0 0,-1 0 1 0 0,0 0-1 0 0,0 0 1 0 0,0 0-1 0 0,-1-1 1 0 0,0 1-1 0 0,0-1 1 0 0,1-4-1 0 0,0-8 72 0 0,-1-1 0 0 0,-1 1 0 0 0,-1-18 0 0 0,-1-4 97 0 0,2 31-134 0 0,-1-1-1 0 0,0 1 0 0 0,0-1 0 0 0,-1 1 0 0 0,-1 0 0 0 0,1-1 0 0 0,-1 1 0 0 0,0 0 0 0 0,-1 1 1 0 0,0-1-1 0 0,0 1 0 0 0,-1-1 0 0 0,0 1 0 0 0,0 1 0 0 0,0-1 0 0 0,-1 1 0 0 0,0 0 1 0 0,-1 0-1 0 0,1 0 0 0 0,-1 1 0 0 0,0 0 0 0 0,0 1 0 0 0,-1-1 0 0 0,1 1 0 0 0,-1 1 0 0 0,0-1 1 0 0,0 1-1 0 0,0 1 0 0 0,-1 0 0 0 0,1 0 0 0 0,-1 0 0 0 0,-11 0 0 0 0,13 2-232 0 0,-3 0 229 0 0,0 0-1 0 0,0 1 0 0 0,0 0 1 0 0,-18 4-1 0 0,26-5-275 0 0,-1 1 0 0 0,1 0 0 0 0,0 0 0 0 0,0 0 0 0 0,-1 0 0 0 0,1 1 0 0 0,0-1 0 0 0,0 0-1 0 0,0 1 1 0 0,0-1 0 0 0,0 1 0 0 0,1 0 0 0 0,-1 0 0 0 0,0 0 0 0 0,1 0 0 0 0,-1 0 0 0 0,1 0 0 0 0,0 0 0 0 0,0 0 0 0 0,0 1 0 0 0,0-1 0 0 0,0 0 0 0 0,0 1-1 0 0,0 4 1 0 0,-3 16-7376 0 0,4-11 3803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32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3968 0 0,'1'2'6012'0'0,"4"12"-4758"0"0,0 7-158 0 0,-1 0 0 0 0,-1 0 0 0 0,-1 0 0 0 0,-1 1 1 0 0,-2 24-1 0 0,1-20-268 0 0,-1 30-412 0 0,2 58 56 0 0,3-76-4468 0 0,3-1-3926 0 0,-4-23 4121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32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3968 0 0,'0'0'5013'0'0,"8"15"-1719"0"0,2 5-1924 0 0,0 0-1 0 0,-1 0 1 0 0,9 32-1 0 0,-5-12-577 0 0,-9-27-665 0 0,-1 1 0 0 0,0 0 0 0 0,-1 0 0 0 0,0 0 0 0 0,-1 20 0 0 0,0-15 35 0 0,4 34-1 0 0,-4-52-155 0 0,-1 1 0 0 0,0 0 0 0 0,0-1 0 0 0,1 1 0 0 0,-1 0 0 0 0,1-1-1 0 0,0 1 1 0 0,-1-1 0 0 0,1 1 0 0 0,0-1 0 0 0,0 1 0 0 0,1 1 0 0 0,-1-3-6 0 0,0 0 1 0 0,0 0 0 0 0,-1 0 0 0 0,1 0-1 0 0,0 0 1 0 0,0 0 0 0 0,-1 0 0 0 0,1 0-1 0 0,0 0 1 0 0,0 0 0 0 0,-1 0 0 0 0,1-1-1 0 0,0 1 1 0 0,0 0 0 0 0,-1-1 0 0 0,1 1-1 0 0,0 0 1 0 0,-1-1 0 0 0,1 1 0 0 0,-1-1-1 0 0,1 1 1 0 0,0-1 0 0 0,-1 1 0 0 0,1-1-1 0 0,-1 1 1 0 0,0-1 0 0 0,1 0 0 0 0,-1 1-1 0 0,1-1 1 0 0,0-1 0 0 0,11-16 43 0 0,-1 0 0 0 0,0 0 1 0 0,-1-2-1 0 0,-1 1 0 0 0,8-25 1 0 0,5-10 77 0 0,-10 25-96 0 0,-1-2 0 0 0,-2 1 0 0 0,-1-1 0 0 0,7-51 1 0 0,-12 69-844 0 0,3 2-3764 0 0,-3 6 1323 0 0,-1-1-606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33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28 3176 0 0,'-2'0'194'0'0,"1"1"0"0"0,-1-1 0 0 0,0 1 0 0 0,1-1 0 0 0,0 1 0 0 0,-1 0 0 0 0,1 0-1 0 0,-1 0 1 0 0,1 0 0 0 0,0 0 0 0 0,0 0 0 0 0,-1 0 0 0 0,1 0 0 0 0,-2 2 0 0 0,-15 21 1214 0 0,17-23-1280 0 0,-5 9 306 0 0,1 1 0 0 0,0-1 0 0 0,1 1 1 0 0,0 0-1 0 0,1 0 0 0 0,0 1 0 0 0,1-1 1 0 0,0 0-1 0 0,0 1 0 0 0,1-1 0 0 0,1 1 0 0 0,0 0 1 0 0,1-1-1 0 0,0 1 0 0 0,1-1 0 0 0,0 1 1 0 0,0-1-1 0 0,2 0 0 0 0,-1 0 0 0 0,10 20 1 0 0,-9-26-393 0 0,0 1 1 0 0,0-1 0 0 0,1 0 0 0 0,0 0 0 0 0,0 0 0 0 0,0 0 0 0 0,0-1 0 0 0,1 0 0 0 0,0 0 0 0 0,0 0 0 0 0,0-1 0 0 0,0 0 0 0 0,0 0 0 0 0,1-1 0 0 0,-1 1 0 0 0,1-1 0 0 0,0-1 0 0 0,0 1 0 0 0,-1-1-1 0 0,1-1 1 0 0,9 1 0 0 0,-11-1-35 0 0,1 0-1 0 0,0 0 0 0 0,-1-1 1 0 0,1 0-1 0 0,-1 0 0 0 0,1 0 0 0 0,-1 0 1 0 0,0-1-1 0 0,0 0 0 0 0,1 0 1 0 0,-1-1-1 0 0,0 1 0 0 0,-1-1 1 0 0,1 0-1 0 0,0 0 0 0 0,-1-1 1 0 0,0 1-1 0 0,0-1 0 0 0,0 0 0 0 0,0 0 1 0 0,-1-1-1 0 0,1 1 0 0 0,-1-1 1 0 0,0 1-1 0 0,0-1 0 0 0,3-9 1 0 0,-1-3 45 0 0,0-1-1 0 0,-1 0 1 0 0,-1 0 0 0 0,-1 0 0 0 0,-1-1 0 0 0,0 1 0 0 0,-1 0 0 0 0,-1-1 0 0 0,-1 1 0 0 0,-5-24 0 0 0,6 37-30 0 0,-1 0 1 0 0,1 0 0 0 0,-1 0-1 0 0,0 1 1 0 0,-1-1-1 0 0,1 1 1 0 0,-1-1 0 0 0,1 1-1 0 0,-1 0 1 0 0,-1 0 0 0 0,1 1-1 0 0,0-1 1 0 0,-1 0-1 0 0,0 1 1 0 0,0 0 0 0 0,0 0-1 0 0,0 0 1 0 0,0 1 0 0 0,-1-1-1 0 0,1 1 1 0 0,-1 0-1 0 0,0 0 1 0 0,1 0 0 0 0,-1 1-1 0 0,0 0 1 0 0,0 0 0 0 0,0 0-1 0 0,0 1 1 0 0,0-1-1 0 0,-6 1 1 0 0,5 0-42 0 0,-1 1 0 0 0,1-1 1 0 0,-1 1-1 0 0,1 0 0 0 0,-1 1 0 0 0,1 0 1 0 0,0 0-1 0 0,0 0 0 0 0,0 0 0 0 0,0 1 1 0 0,0 0-1 0 0,1 1 0 0 0,-1-1 0 0 0,1 1 1 0 0,0 0-1 0 0,0 0 0 0 0,0 1 0 0 0,1-1 1 0 0,-1 1-1 0 0,1 0 0 0 0,0 0 0 0 0,0 1 0 0 0,-3 5 1 0 0,3-1-498 0 0,0 1 0 0 0,0-1-1 0 0,1 0 1 0 0,-3 17 0 0 0,-1 45-8874 0 0,4-50 5992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33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3968 0 0,'3'-7'7346'0'0,"-2"34"-3570"0"0,-1 4-1832 0 0,-1 16-608 0 0,2 0 1 0 0,15 91 0 0 0,-10-106-1312 0 0,-5-21-184 0 0,1 0 0 0 0,0 0 0 0 0,1 0 0 0 0,0 0 0 0 0,1 0 0 0 0,0-1 0 0 0,6 11-1 0 0,0-13-4391 0 0,4-9-6918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33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33 3952 0 0,'0'0'656'0'0,"-4"-5"4"0"0,0 3 1 0 0,1-3 19 0 0,-1 0 0 0 0,-3 0-4 0 0,7 2-32 0 0,-3-1-108 0 0,-1 1-300 0 0,2 3-2112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34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314 565 2944 0 0,'-18'0'2159'0'0,"5"0"-1231"0"0,-1 1-1 0 0,0 0 0 0 0,0 1 1 0 0,-26 6-1 0 0,32-5-585 0 0,0 0 0 0 0,0 1 1 0 0,1-1-1 0 0,-1 1 0 0 0,1 1 0 0 0,0 0 0 0 0,0 0 0 0 0,0 0 0 0 0,-8 9 0 0 0,6-6-83 0 0,0 2-1 0 0,1-1 0 0 0,0 1 1 0 0,1 1-1 0 0,0-1 1 0 0,0 1-1 0 0,1 0 1 0 0,1 1-1 0 0,0 0 0 0 0,0-1 1 0 0,1 1-1 0 0,1 1 1 0 0,0-1-1 0 0,0 1 0 0 0,2-1 1 0 0,-2 23-1 0 0,3-31-228 0 0,0 0 0 0 0,1-1-1 0 0,-1 1 1 0 0,1-1 0 0 0,-1 1 0 0 0,1-1-1 0 0,0 1 1 0 0,1-1 0 0 0,-1 0-1 0 0,0 1 1 0 0,1-1 0 0 0,0 0-1 0 0,0 0 1 0 0,0 0 0 0 0,0 0 0 0 0,5 5-1 0 0,-3-5-12 0 0,0 1 0 0 0,1-1-1 0 0,-1 0 1 0 0,1 0 0 0 0,0-1-1 0 0,0 1 1 0 0,0-1 0 0 0,0 0-1 0 0,0 0 1 0 0,8 1 0 0 0,-2-1-33 0 0,1 0 1 0 0,0-1 0 0 0,0 0-1 0 0,0-1 1 0 0,0-1 0 0 0,-1 0 0 0 0,1 0-1 0 0,0-1 1 0 0,20-6 0 0 0,-24 6-5 0 0,-1-1 0 0 0,0 0 0 0 0,0-1 1 0 0,0 1-1 0 0,-1-1 0 0 0,1-1 0 0 0,-1 1 1 0 0,0-1-1 0 0,0 0 0 0 0,9-11 0 0 0,-11 11 5 0 0,0 0 0 0 0,-1 0 0 0 0,0-1 0 0 0,0 1-1 0 0,0-1 1 0 0,-1 0 0 0 0,0 0 0 0 0,0 0 0 0 0,0 0-1 0 0,-1 0 1 0 0,0 0 0 0 0,0 0 0 0 0,0-1-1 0 0,-1-5 1 0 0,0-8 14 0 0,-2 1 0 0 0,0 0 0 0 0,-1 0 0 0 0,0 0 0 0 0,-2 0 0 0 0,0 1 0 0 0,-1-1 0 0 0,-1 1 0 0 0,-1 1 0 0 0,-1-1 0 0 0,0 1 0 0 0,-1 1 0 0 0,-15-20 0 0 0,8 13 18 0 0,-1 0-1 0 0,-1 1 1 0 0,-2 1-1 0 0,0 0 1 0 0,-38-28-1 0 0,-21-14-23 0 0,77 60 8 0 0,0 1 1 0 0,1-1 0 0 0,-1 1 0 0 0,1-1-1 0 0,-1 0 1 0 0,1 0 0 0 0,0 0 0 0 0,0 0-1 0 0,0-1 1 0 0,0 1 0 0 0,1 0 0 0 0,0-1 0 0 0,-1 1-1 0 0,1-1 1 0 0,0 0 0 0 0,1 1 0 0 0,-1-1-1 0 0,1 0 1 0 0,-1 1 0 0 0,1-1 0 0 0,0 0-1 0 0,1 0 1 0 0,-1 1 0 0 0,0-1 0 0 0,1 0-1 0 0,0 1 1 0 0,0-1 0 0 0,0 1 0 0 0,1-1 0 0 0,1-3-1 0 0,-1 3 18 0 0,1-1 0 0 0,0 1 0 0 0,-1-1 0 0 0,2 1 0 0 0,-1 0 0 0 0,0 0 0 0 0,1 1 0 0 0,0-1 0 0 0,0 1 0 0 0,0 0 0 0 0,0 0 0 0 0,6-3 0 0 0,10-6 141 0 0,32-12 0 0 0,-14 7 47 0 0,68-30 651 0 0,-51 31-1447 0 0,-42 14-894 0 0,1 0 0 0 0,18 1-1 0 0,-25 2-2108 0 0,0 2 0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35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3720 0 0,'0'-5'6805'0'0,"0"51"-2463"0"0,1 56 25 0 0,0-78-4246 0 0,1 1 1 0 0,1-1 0 0 0,1 0 0 0 0,9 28-1 0 0,-11-48-322 0 0,-1 0-1 0 0,1 0 1 0 0,0-1-1 0 0,0 1 1 0 0,1 0-1 0 0,3 4 1 0 0,-4-6-501 0 0,0 1 0 0 0,0-1 0 0 0,1 0 0 0 0,-1 0 0 0 0,1 0 0 0 0,-1 0 1 0 0,1 0-1 0 0,0 0 0 0 0,4 1 0 0 0,12 2-3102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36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65 3024 0 0,'-3'0'251'0'0,"1"1"-1"0"0,-1-1 0 0 0,0 1 1 0 0,1 0-1 0 0,-1 0 0 0 0,1 0 1 0 0,0 0-1 0 0,-1 0 0 0 0,1 1 1 0 0,0-1-1 0 0,0 1 0 0 0,0-1 1 0 0,0 1-1 0 0,0 0 0 0 0,0 0 1 0 0,0 0-1 0 0,0 0 0 0 0,1 0 1 0 0,-1 0-1 0 0,-1 3 0 0 0,-1 2 176 0 0,0 0 0 0 0,1 1-1 0 0,-1-1 1 0 0,1 1 0 0 0,-2 10 0 0 0,0 3 784 0 0,0 0 0 0 0,-1 30 0 0 0,6-44-993 0 0,0 0 0 0 0,0 0 0 0 0,0 0-1 0 0,1 0 1 0 0,0 0 0 0 0,0-1 0 0 0,1 1 0 0 0,0 0-1 0 0,0-1 1 0 0,0 1 0 0 0,6 10 0 0 0,-5-13-188 0 0,-1 0 1 0 0,1 0-1 0 0,0 0 1 0 0,1-1-1 0 0,-1 1 1 0 0,1-1-1 0 0,-1 0 1 0 0,1 0-1 0 0,0 0 1 0 0,0 0 0 0 0,0-1-1 0 0,1 1 1 0 0,-1-1-1 0 0,1 0 1 0 0,-1-1-1 0 0,1 1 1 0 0,0-1-1 0 0,-1 0 1 0 0,1 0 0 0 0,0 0-1 0 0,9 0 1 0 0,2 0-40 0 0,-1 0 1 0 0,0-1 0 0 0,1-1-1 0 0,-1-1 1 0 0,0 0-1 0 0,0 0 1 0 0,24-9 0 0 0,-33 9-2 0 0,-1 0 1 0 0,1 0 0 0 0,-1 0 0 0 0,0-1 0 0 0,0 0-1 0 0,0 0 1 0 0,0 0 0 0 0,-1-1 0 0 0,1 0 0 0 0,-1 0-1 0 0,0 0 1 0 0,0 0 0 0 0,-1 0 0 0 0,1-1 0 0 0,-1 0-1 0 0,0 0 1 0 0,0 0 0 0 0,0 0 0 0 0,-1 0-1 0 0,0-1 1 0 0,0 1 0 0 0,0 0 0 0 0,1-10 0 0 0,-1 5-8 0 0,-1 0 1 0 0,0 0 0 0 0,-1 0-1 0 0,0-1 1 0 0,0 1 0 0 0,-1 0 0 0 0,0 0-1 0 0,-1 0 1 0 0,-6-19 0 0 0,5 23 18 0 0,1 0 0 0 0,-2 0 0 0 0,1 0 1 0 0,0 0-1 0 0,-1 1 0 0 0,0 0 0 0 0,0-1 0 0 0,-1 1 1 0 0,0 1-1 0 0,0-1 0 0 0,0 1 0 0 0,0 0 1 0 0,0 0-1 0 0,-1 0 0 0 0,0 1 0 0 0,-8-4 1 0 0,1 1 21 0 0,0 1 1 0 0,0 0 0 0 0,0 1-1 0 0,-1 0 1 0 0,0 1 0 0 0,1 1-1 0 0,-1 0 1 0 0,0 1 0 0 0,0 1-1 0 0,0 0 1 0 0,0 1 0 0 0,0 0-1 0 0,-18 4 1 0 0,27-3-6 0 0,1-1-1 0 0,-1 1 1 0 0,1 0-1 0 0,-1 0 1 0 0,1 1 0 0 0,0-1-1 0 0,0 1 1 0 0,0 0 0 0 0,0 0-1 0 0,1 0 1 0 0,-1 1 0 0 0,1-1-1 0 0,0 1 1 0 0,0 0-1 0 0,0 0 1 0 0,0 0 0 0 0,-3 8-1 0 0,1-2 17 0 0,1-1 0 0 0,1 1 0 0 0,0 0 0 0 0,0 0 0 0 0,1 0 0 0 0,0 0 0 0 0,0 14 0 0 0,2-23-32 0 0,-1 15 50 0 0,0-1 0 0 0,1 1 0 0 0,1 0 1 0 0,5 27-1 0 0,-6-39-46 0 0,2 0-1 0 0,-1 0 1 0 0,0 0 0 0 0,1 0 0 0 0,0 0-1 0 0,-1-1 1 0 0,2 1 0 0 0,-1-1 0 0 0,0 1-1 0 0,1-1 1 0 0,-1 0 0 0 0,1 1-1 0 0,0-1 1 0 0,0-1 0 0 0,0 1 0 0 0,1 0-1 0 0,-1-1 1 0 0,1 0 0 0 0,-1 0-1 0 0,1 0 1 0 0,0 0 0 0 0,0 0 0 0 0,6 1-1 0 0,5 1-54 0 0,1 0 0 0 0,0-2 0 0 0,-1 0 0 0 0,1-1-1 0 0,0 0 1 0 0,0-1 0 0 0,0-1 0 0 0,0 0-1 0 0,0-1 1 0 0,24-7 0 0 0,-32 7-8 0 0,0-1 1 0 0,0 0-1 0 0,0 0 0 0 0,0-1 0 0 0,0 1 0 0 0,-1-2 1 0 0,0 1-1 0 0,0-1 0 0 0,0 0 0 0 0,-1 0 1 0 0,1-1-1 0 0,-1 0 0 0 0,0 0 0 0 0,-1-1 1 0 0,0 0-1 0 0,0 0 0 0 0,0 0 0 0 0,-1 0 1 0 0,0 0-1 0 0,0-1 0 0 0,3-11 0 0 0,-2-4-16 0 0,-1-1 0 0 0,0 0 0 0 0,-2 0-1 0 0,-2-48 1 0 0,0 41 187 0 0,0 28-62 0 0,-1 0 0 0 0,1 0 0 0 0,0 0 0 0 0,-1 0 0 0 0,0 0-1 0 0,0 1 1 0 0,0-1 0 0 0,0 0 0 0 0,0 0 0 0 0,-1 1 0 0 0,1-1 0 0 0,-3-2 0 0 0,4 4-9 0 0,-1 0 0 0 0,0 0 0 0 0,1 1 0 0 0,-1-1 0 0 0,0 0 0 0 0,1 1 1 0 0,-1-1-1 0 0,0 1 0 0 0,0-1 0 0 0,0 1 0 0 0,1-1 0 0 0,-1 1 0 0 0,0-1 1 0 0,0 1-1 0 0,0 0 0 0 0,0 0 0 0 0,0-1 0 0 0,0 1 0 0 0,0 0 0 0 0,0 0 1 0 0,1 0-1 0 0,-1 0 0 0 0,0 0 0 0 0,0 0 0 0 0,0 0 0 0 0,0 0 0 0 0,0 1 1 0 0,0-1-1 0 0,0 0 0 0 0,0 1 0 0 0,0-1 0 0 0,1 0 0 0 0,-1 1 0 0 0,0-1 1 0 0,0 1-1 0 0,0-1 0 0 0,1 1 0 0 0,-1-1 0 0 0,0 1 0 0 0,1 0 0 0 0,-1-1 1 0 0,-1 2-1 0 0,0 1 24 0 0,1 0 0 0 0,-1 0 0 0 0,0 0 1 0 0,1 0-1 0 0,0 0 0 0 0,-1 0 0 0 0,1 0 1 0 0,1 0-1 0 0,-1 0 0 0 0,0 1 0 0 0,0 5 1 0 0,-1 40 322 0 0,2-48-386 0 0,0 25 133 0 0,-1 1 17 0 0,2 0 1 0 0,7 48-1 0 0,-7-67-146 0 0,1 0-1 0 0,1 0 1 0 0,-1 0-1 0 0,1 0 1 0 0,0-1 0 0 0,1 1-1 0 0,0-1 1 0 0,0 0-1 0 0,1 0 1 0 0,-1-1 0 0 0,2 1-1 0 0,-1-1 1 0 0,11 10-1 0 0,-8-10-49 0 0,1 1-1 0 0,0-1 1 0 0,0-1-1 0 0,0 0 1 0 0,0 0 0 0 0,1-1-1 0 0,0 0 1 0 0,0 0-1 0 0,0-1 1 0 0,0-1-1 0 0,1 0 1 0 0,18 2-1 0 0,-22-4-19 0 0,1 0-1 0 0,-1 0 1 0 0,1-1-1 0 0,-1 0 1 0 0,1 0-1 0 0,-1-1 1 0 0,1 0-1 0 0,-1 0 1 0 0,0 0-1 0 0,0-1 1 0 0,0 0-1 0 0,-1-1 1 0 0,1 0-1 0 0,-1 0 1 0 0,0 0-1 0 0,0-1 1 0 0,0 1-1 0 0,9-11 1 0 0,-7 3-16 0 0,0 0 0 0 0,0-1 0 0 0,-1 1 0 0 0,-1-2 1 0 0,0 1-1 0 0,-1-1 0 0 0,0 0 0 0 0,-1 0 0 0 0,-1 0 0 0 0,0-1 1 0 0,0-14-1 0 0,7-76 177 0 0,-10 19 1525 0 0,-6 138-157 0 0,3 51-974 0 0,3 75-247 0 0,1-171-240 0 0,0 1 0 0 0,0-1 0 0 0,1 0 1 0 0,0 0-1 0 0,4 11 0 0 0,8 6-1960 0 0,-12-22 1089 0 0,0 0 0 0 0,-1 0 1 0 0,1 0-1 0 0,0-1 0 0 0,0 1 0 0 0,1-1 1 0 0,-1 1-1 0 0,3 0 0 0 0,5 2-3307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36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40 105 3344 0 0,'-21'25'3299'0'0,"18"-19"-2918"0"0,0 0 0 0 0,1 1 0 0 0,-1-1 0 0 0,2 0 0 0 0,-1 1 0 0 0,1-1 0 0 0,-1 1 0 0 0,2-1 0 0 0,-1 1 0 0 0,1-1 0 0 0,0 1 0 0 0,0 0 0 0 0,1-1 0 0 0,0 1 0 0 0,0-1 0 0 0,4 11 0 0 0,-3-12-180 0 0,0 0 0 0 0,0 0 0 0 0,1 0 0 0 0,0 0 0 0 0,0-1 0 0 0,0 1 0 0 0,1-1 0 0 0,-1 0 1 0 0,1 0-1 0 0,0 0 0 0 0,0 0 0 0 0,0-1 0 0 0,1 0 0 0 0,-1 0 0 0 0,1 0 0 0 0,0 0 0 0 0,0-1 0 0 0,0 1 0 0 0,0-1 0 0 0,7 1 0 0 0,5 2-92 0 0,1-1 0 0 0,0-1 0 0 0,1-1 0 0 0,-1 0 0 0 0,28-2-1 0 0,-35 0-96 0 0,0-1-1 0 0,0-1 0 0 0,0 0 0 0 0,0 0 0 0 0,-1-1 0 0 0,1-1 0 0 0,0 1 0 0 0,-1-2 0 0 0,0 1 1 0 0,12-9-1 0 0,-19 11-10 0 0,1 0 0 0 0,-1-1 0 0 0,0 0 0 0 0,0 1 0 0 0,-1-1 0 0 0,1 0 0 0 0,0-1 0 0 0,-1 1 0 0 0,0 0 0 0 0,0-1 0 0 0,0 1 0 0 0,0-1 0 0 0,0 0 0 0 0,-1 1 0 0 0,0-1 0 0 0,0 0 0 0 0,0 0 0 0 0,0 0 0 0 0,0 0 0 0 0,-1 0 0 0 0,0 0 0 0 0,0 0 0 0 0,0 0 0 0 0,0 0 0 0 0,0 0 0 0 0,-1 0 0 0 0,0 0 0 0 0,0 0 0 0 0,0 0 0 0 0,-3-7 0 0 0,-1 1 8 0 0,1 0 0 0 0,-1 0 0 0 0,-1 1 1 0 0,0 0-1 0 0,0 0 0 0 0,-1 0 0 0 0,0 1 0 0 0,0 0 0 0 0,-1 0 1 0 0,-12-9-1 0 0,2 4 26 0 0,0 1 0 0 0,0 1 0 0 0,-1 0 0 0 0,-23-8 0 0 0,36 16-2 0 0,-1 1 1 0 0,1-1 0 0 0,-1 1 0 0 0,1 1-1 0 0,-1-1 1 0 0,0 1 0 0 0,1 0 0 0 0,-1 1 0 0 0,0-1-1 0 0,0 2 1 0 0,0-1 0 0 0,0 1 0 0 0,1-1-1 0 0,-1 2 1 0 0,0-1 0 0 0,1 1 0 0 0,-8 3-1 0 0,9-2 12 0 0,0 0-1 0 0,1 1 1 0 0,0 0-1 0 0,0-1 1 0 0,0 1-1 0 0,0 1 1 0 0,0-1-1 0 0,1 0 0 0 0,0 1 1 0 0,0 0-1 0 0,0 0 1 0 0,1 0-1 0 0,-1 0 1 0 0,1 0-1 0 0,0 0 1 0 0,1 1-1 0 0,-2 7 0 0 0,-1 7 80 0 0,1-1 0 0 0,1 1-1 0 0,0 31 1 0 0,16 278 734 0 0,-7-174 544 0 0,-7-88-4678 0 0,-1-8-8198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3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4 3880 0 0,'-4'0'680'0'0,"1"0"4"0"0,-1 0 17 0 0,1-3 15 0 0,-4 3 4 0 0,3 0-4 0 0,1 0 0 0 0,-1 0-16 0 0,0 3-88 0 0,1 1-228 0 0,6 5-2484 0 0,-3 0 0 0 0,8 5-1 0 0,-5 2 1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49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60 3104 0 0,'0'0'535'0'0,"0"-25"4106"0"0,1 24-4468 0 0,-1-1 0 0 0,0 1 0 0 0,0 0 0 0 0,0 0-1 0 0,0-1 1 0 0,-1 1 0 0 0,1 0 0 0 0,0 0 0 0 0,0-1 0 0 0,-1 1 0 0 0,1 0 0 0 0,-1 0-1 0 0,1 0 1 0 0,-1 0 0 0 0,0 0 0 0 0,1 0 0 0 0,-1-1 0 0 0,0 2 0 0 0,0-1 0 0 0,1 0-1 0 0,-1 0 1 0 0,0 0 0 0 0,0 0 0 0 0,0 0 0 0 0,-1 0 0 0 0,-2 0 152 0 0,1 0 1 0 0,0 0-1 0 0,-1 0 1 0 0,1 0 0 0 0,0 1-1 0 0,-1 0 1 0 0,1 0-1 0 0,-6 0 1 0 0,-6 1 84 0 0,0 0 0 0 0,0 1 0 0 0,1 1-1 0 0,-1 0 1 0 0,-24 9 0 0 0,34-10-369 0 0,1 0 0 0 0,0 1-1 0 0,-1-1 1 0 0,1 1 0 0 0,0 0-1 0 0,1 0 1 0 0,-1 0-1 0 0,0 0 1 0 0,1 1 0 0 0,0-1-1 0 0,0 1 1 0 0,0 0 0 0 0,0 0-1 0 0,0 0 1 0 0,1 0 0 0 0,0 0-1 0 0,0 1 1 0 0,0-1-1 0 0,0 1 1 0 0,1 0 0 0 0,-2 7-1 0 0,3-9-36 0 0,-1 0 0 0 0,0 0 0 0 0,1 0 0 0 0,0 0 0 0 0,0 0 0 0 0,0 0 0 0 0,0 0 0 0 0,0 0-1 0 0,0 0 1 0 0,1 0 0 0 0,0 0 0 0 0,-1 0 0 0 0,1 0 0 0 0,0 0 0 0 0,1 0 0 0 0,-1-1 0 0 0,0 1-1 0 0,1 0 1 0 0,0-1 0 0 0,-1 1 0 0 0,1-1 0 0 0,0 0 0 0 0,0 1 0 0 0,0-1 0 0 0,1 0 0 0 0,-1 0-1 0 0,0 0 1 0 0,1-1 0 0 0,2 3 0 0 0,97 42-344 0 0,-35-17 84 0 0,-64-28 260 0 0,1 1-1 0 0,-1-1 1 0 0,0 1-1 0 0,-1 0 1 0 0,1 0-1 0 0,0 0 1 0 0,0 1-1 0 0,-1-1 1 0 0,0 0-1 0 0,1 1 1 0 0,-1 0-1 0 0,0 0 1 0 0,0-1 0 0 0,0 1-1 0 0,-1 0 1 0 0,1 1-1 0 0,-1-1 1 0 0,1 0-1 0 0,-1 0 1 0 0,0 0-1 0 0,-1 1 1 0 0,2 5-1 0 0,-1 13 120 0 0,-1 19 144 0 0,-1-39-251 0 0,0 5 85 0 0,0 0 0 0 0,0 0 0 0 0,-1 0 0 0 0,-3 8 0 0 0,3-12-60 0 0,0 0-1 0 0,1 0 1 0 0,-1-1-1 0 0,0 1 1 0 0,0-1-1 0 0,-1 1 1 0 0,1-1-1 0 0,0 0 1 0 0,-1 0-1 0 0,1 0 1 0 0,-1 0-1 0 0,-3 2 1 0 0,-3 1 54 0 0,0-1 0 0 0,0 0 0 0 0,0 0 1 0 0,-1-1-1 0 0,1 0 0 0 0,-1 0 0 0 0,-16 1 0 0 0,-6-1-284 0 0,-34-2-1 0 0,54-1-73 0 0,0 1-1116 0 0,-3 0-5758 0 0,8-1 3237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37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10 3016 0 0,'-62'-5'4327'0'0,"49"3"-3760"0"0,0 1 0 0 0,1 0 0 0 0,-1 1 0 0 0,0 0-1 0 0,0 1 1 0 0,1 0 0 0 0,-1 1 0 0 0,-19 6-1 0 0,24-5-155 0 0,0 0-1 0 0,0 1 0 0 0,0 0 1 0 0,1 0-1 0 0,0 1 0 0 0,-1 0 0 0 0,2 0 1 0 0,-10 9-1 0 0,12-10-268 0 0,0 1 0 0 0,1-1 0 0 0,-1 1 0 0 0,1 0 0 0 0,0 0 0 0 0,1 1 0 0 0,-1-1 0 0 0,1 0 0 0 0,0 1 0 0 0,0 0-1 0 0,1-1 1 0 0,0 1 0 0 0,-1 6 0 0 0,1-7-104 0 0,1-1-1 0 0,-1 0 1 0 0,1 0-1 0 0,0 0 1 0 0,0 1-1 0 0,1-1 1 0 0,-1 0-1 0 0,1 0 0 0 0,0 0 1 0 0,0 0-1 0 0,0 0 1 0 0,1 0-1 0 0,0 0 1 0 0,-1 0-1 0 0,1 0 1 0 0,1-1-1 0 0,-1 1 1 0 0,0-1-1 0 0,1 1 1 0 0,0-1-1 0 0,0 0 0 0 0,0 0 1 0 0,0 0-1 0 0,0 0 1 0 0,0-1-1 0 0,6 4 1 0 0,4 1-40 0 0,1-1 1 0 0,-1 0 0 0 0,1-1-1 0 0,0-1 1 0 0,0 0-1 0 0,0-1 1 0 0,1 0 0 0 0,-1-1-1 0 0,1-1 1 0 0,-1 0 0 0 0,1-1-1 0 0,18-2 1 0 0,-31 1-12 0 0,1 1 1 0 0,0-1 0 0 0,0 1 0 0 0,-1-1-1 0 0,1 0 1 0 0,0 0 0 0 0,-1 0 0 0 0,1 0-1 0 0,-1-1 1 0 0,5-2 0 0 0,-7 4 7 0 0,1-1 1 0 0,-1 1-1 0 0,1 0 1 0 0,-1-1-1 0 0,0 1 1 0 0,1-1 0 0 0,-1 1-1 0 0,0-1 1 0 0,1 1-1 0 0,-1 0 1 0 0,0-1-1 0 0,0 1 1 0 0,0-1-1 0 0,1 1 1 0 0,-1-1-1 0 0,0 1 1 0 0,0-1-1 0 0,0 1 1 0 0,0-1-1 0 0,0 0 1 0 0,0 1-1 0 0,0-1 1 0 0,0 0-1 0 0,0 0 2 0 0,-1 0-1 0 0,1 0 0 0 0,-1 1 0 0 0,1-1 0 0 0,-1 0 0 0 0,0 0 0 0 0,1 0 0 0 0,-1 1 0 0 0,0-1 0 0 0,1 0 0 0 0,-1 1 1 0 0,0-1-1 0 0,0 1 0 0 0,0-1 0 0 0,0 1 0 0 0,0-1 0 0 0,-1 0 0 0 0,-7-1 8 0 0,0 0 0 0 0,0 1 0 0 0,0 0 0 0 0,0 0 0 0 0,0 1 0 0 0,0 0 0 0 0,0 1 0 0 0,0 0-1 0 0,-10 2 1 0 0,12-2 18 0 0,-1 0-1 0 0,1 1 0 0 0,0 0 1 0 0,0 0-1 0 0,0 1 0 0 0,0 0 1 0 0,0 0-1 0 0,0 1 0 0 0,1 0 0 0 0,-13 9 1 0 0,15-9 11 0 0,0 0 1 0 0,0 0-1 0 0,0 1 0 0 0,1 0 1 0 0,0-1-1 0 0,0 1 1 0 0,0 0-1 0 0,0 0 0 0 0,1 1 1 0 0,0-1-1 0 0,0 1 1 0 0,0-1-1 0 0,0 1 0 0 0,1-1 1 0 0,0 7-1 0 0,0-8-6 0 0,0 1 0 0 0,1-1 0 0 0,0 0 1 0 0,0 0-1 0 0,1 1 0 0 0,-1-1 0 0 0,1 0 0 0 0,0 1 0 0 0,0-1 0 0 0,0 0 0 0 0,0 0 1 0 0,1 0-1 0 0,0 0 0 0 0,-1 0 0 0 0,2-1 0 0 0,-1 1 0 0 0,0 0 0 0 0,1-1 0 0 0,-1 1 0 0 0,1-1 1 0 0,0 0-1 0 0,7 5 0 0 0,-3-3 2 0 0,1 0 1 0 0,-1-1-1 0 0,1 0 1 0 0,0 0-1 0 0,1-1 1 0 0,-1 0-1 0 0,1 0 1 0 0,-1-1-1 0 0,1 0 1 0 0,12 0-1 0 0,-5 0-190 0 0,0 0 0 0 0,0-2-1 0 0,0 0 1 0 0,0 0-1 0 0,0-2 1 0 0,22-4 0 0 0,-36 5-436 0 0,0 0 1 0 0,0 0-1 0 0,-1 0 1 0 0,1 0-1 0 0,0 0 0 0 0,-1 0 1 0 0,1-1-1 0 0,-1 1 1 0 0,0-1-1 0 0,1 1 1 0 0,-1-1-1 0 0,0 1 1 0 0,0-1-1 0 0,0 0 0 0 0,0 1 1 0 0,0-1-1 0 0,0 0 1 0 0,0 0-1 0 0,0-4 1 0 0,0-4-3149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38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2856 0 0,'266'-14'8817'0'0,"-82"-3"-4627"0"0,-174 15-4080 0 0,-21 1-125 0 0,-21-1-54 0 0,17 2 62 0 0,0 0 0 0 0,1 1-1 0 0,-1 1 1 0 0,-21 5 0 0 0,31-6 44 0 0,0 1 0 0 0,0 0 0 0 0,0 0 0 0 0,0 0 0 0 0,1 1 0 0 0,-1 0 0 0 0,1-1 0 0 0,0 2 0 0 0,-1-1-1 0 0,2 0 1 0 0,-1 1 0 0 0,0 0 0 0 0,1 0 0 0 0,-1 0 0 0 0,1 0 0 0 0,-2 5 0 0 0,-3 4 125 0 0,1 0 0 0 0,1 1 0 0 0,0-1 0 0 0,1 1 0 0 0,0 1 0 0 0,1-1 0 0 0,1 1 0 0 0,1-1 0 0 0,0 1 0 0 0,0 0 0 0 0,2 0 0 0 0,-1 0 0 0 0,2 0 0 0 0,0 0 0 0 0,1-1 0 0 0,4 17 0 0 0,-4-25-146 0 0,1 0 0 0 0,-1-1-1 0 0,1 1 1 0 0,0-1 0 0 0,0 1-1 0 0,0-1 1 0 0,1 0 0 0 0,0 0 0 0 0,0 0-1 0 0,0-1 1 0 0,1 0 0 0 0,0 1 0 0 0,0-1-1 0 0,0-1 1 0 0,0 1 0 0 0,0-1 0 0 0,1 0-1 0 0,7 3 1 0 0,-2-1-816 0 0,1-1-1 0 0,-1 0 1 0 0,16 3-1 0 0,35 0-7930 0 0,-38-5 4934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38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2 3400 0 0,'-30'0'2565'0'0,"8"-1"-1115"0"0,0 1-1 0 0,0 1 0 0 0,0 1 1 0 0,-31 6-1 0 0,48-6-1206 0 0,-1 0 0 0 0,0 0 0 0 0,1 0 0 0 0,-1 0 0 0 0,1 1 0 0 0,0 0 0 0 0,0 0 0 0 0,0 0 0 0 0,0 1 0 0 0,0 0 0 0 0,1 0-1 0 0,0 0 1 0 0,0 0 0 0 0,0 1 0 0 0,0-1 0 0 0,1 1 0 0 0,-1 0 0 0 0,1 0 0 0 0,0 1 0 0 0,1-1 0 0 0,-3 7 0 0 0,4-8-189 0 0,-1 1 1 0 0,1-1-1 0 0,0 0 1 0 0,1 0-1 0 0,-1 0 1 0 0,1 0-1 0 0,0 1 1 0 0,0-1-1 0 0,0 0 1 0 0,0 0-1 0 0,1 1 0 0 0,-1-1 1 0 0,1 0-1 0 0,1 0 1 0 0,-1 0-1 0 0,0 0 1 0 0,5 7-1 0 0,5 4 81 0 0,-9-11-123 0 0,1 0 0 0 0,0 0-1 0 0,0 0 1 0 0,0 0 0 0 0,0-1 0 0 0,1 1-1 0 0,-1-1 1 0 0,1 0 0 0 0,0 0-1 0 0,0 0 1 0 0,0-1 0 0 0,0 1-1 0 0,1-1 1 0 0,-1 0 0 0 0,1 0-1 0 0,-1-1 1 0 0,1 1 0 0 0,7 1-1 0 0,3-1-59 0 0,0 0-1 0 0,0-1 1 0 0,0-1-1 0 0,0 0 1 0 0,0-1-1 0 0,16-3 0 0 0,-24 0-16 0 0,-14-1 50 0 0,-15-2 35 0 0,3 7 31 0 0,1 0-1 0 0,-1 2 1 0 0,0 0 0 0 0,1 1 0 0 0,-21 5-1 0 0,33-6-21 0 0,0 0-1 0 0,0 1 1 0 0,0 0-1 0 0,0 0 0 0 0,1 0 1 0 0,-1 0-1 0 0,1 1 0 0 0,0 0 1 0 0,0 0-1 0 0,0 1 1 0 0,1-1-1 0 0,-1 1 0 0 0,1 0 1 0 0,0 0-1 0 0,0 1 1 0 0,1-1-1 0 0,0 1 0 0 0,-4 7 1 0 0,4-6 18 0 0,0 1 0 0 0,0 0 0 0 0,1-1 1 0 0,0 1-1 0 0,0 0 0 0 0,1 0 0 0 0,0 0 1 0 0,1 0-1 0 0,0 14 0 0 0,0-18-32 0 0,1 1 1 0 0,0-1-1 0 0,0 0 1 0 0,0 0-1 0 0,1 0 1 0 0,-1 0-1 0 0,1 0 0 0 0,0 0 1 0 0,0-1-1 0 0,0 1 1 0 0,0 0-1 0 0,1-1 0 0 0,0 0 1 0 0,-1 0-1 0 0,1 1 1 0 0,0-2-1 0 0,1 1 1 0 0,-1 0-1 0 0,0-1 0 0 0,5 3 1 0 0,1 0-2 0 0,0-1 1 0 0,0 0-1 0 0,1 0 0 0 0,0-1 0 0 0,0 0 1 0 0,-1-1-1 0 0,2 0 0 0 0,9 0 1 0 0,85 0-36 0 0,-63-3-132 0 0,-36 1-70 0 0,27-2-707 0 0,-13-5-6849 0 0,-13 2 3727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39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31 3640 0 0,'-31'-11'3723'0'0,"9"3"-2262"0"0,5 4-630 0 0,-1 1-1 0 0,1 1 1 0 0,0 0-1 0 0,-1 2 1 0 0,1 0 0 0 0,0 0-1 0 0,-1 2 1 0 0,1 0-1 0 0,0 1 1 0 0,0 1-1 0 0,-17 6 1 0 0,28-8-709 0 0,1 1 1 0 0,-1 1-1 0 0,0-1 1 0 0,1 1-1 0 0,0-1 0 0 0,0 2 1 0 0,0-1-1 0 0,0 0 0 0 0,1 1 1 0 0,-6 7-1 0 0,7-9-95 0 0,1 0 0 0 0,0 0 1 0 0,0 0-1 0 0,1 0 0 0 0,-1 0 0 0 0,1 1 0 0 0,-1-1 0 0 0,1 1 0 0 0,0-1 0 0 0,0 1 0 0 0,0-1 1 0 0,1 1-1 0 0,0-1 0 0 0,-1 1 0 0 0,1-1 0 0 0,0 1 0 0 0,1 0 0 0 0,-1-1 0 0 0,0 1 0 0 0,2 3 1 0 0,0-2-32 0 0,1-1 1 0 0,-1 0 0 0 0,1 1 0 0 0,0-1 0 0 0,0 0 0 0 0,1 0 0 0 0,-1-1-1 0 0,1 1 1 0 0,0-1 0 0 0,0 1 0 0 0,0-1 0 0 0,0-1 0 0 0,0 1-1 0 0,1 0 1 0 0,-1-1 0 0 0,7 3 0 0 0,10 3-65 0 0,1-1 1 0 0,27 7-1 0 0,-15-6 7 0 0,2 0-32 0 0,-1 1-1 0 0,35 15 1 0 0,-67-23 103 0 0,0 1 1 0 0,0-1-1 0 0,1 1 0 0 0,-2 0 1 0 0,1 0-1 0 0,0 0 0 0 0,0 1 0 0 0,-1-1 1 0 0,1 1-1 0 0,-1-1 0 0 0,1 1 1 0 0,-1 0-1 0 0,3 5 0 0 0,-4-6 12 0 0,-1 0 0 0 0,1 0 0 0 0,0 0 1 0 0,-1 0-1 0 0,1 0 0 0 0,-1 0 0 0 0,1 0 0 0 0,-1 0 0 0 0,0 0 0 0 0,0 0 0 0 0,0 0 0 0 0,0 0 1 0 0,0 0-1 0 0,-1 0 0 0 0,1 0 0 0 0,0 0 0 0 0,-1 0 0 0 0,0 0 0 0 0,1 0 0 0 0,-1 0 0 0 0,0-1 1 0 0,0 1-1 0 0,0 0 0 0 0,-2 2 0 0 0,-4 4 102 0 0,0 0 1 0 0,0-1-1 0 0,-1 0 1 0 0,0 0 0 0 0,-1-1-1 0 0,1 0 1 0 0,-1-1-1 0 0,0 0 1 0 0,-1 0-1 0 0,1-1 1 0 0,-1 0-1 0 0,0 0 1 0 0,0-1-1 0 0,0-1 1 0 0,-11 2-1 0 0,-19 2-496 0 0,0-2-1 0 0,-59-1 1 0 0,98-3 336 0 0,-20-2-8228 0 0,14 2 3804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43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231 627 3092 0 0,'-3'-20'5420'0'0,"3"19"-5241"0"0,0 0-1 0 0,0 0 1 0 0,0 0 0 0 0,0 0-1 0 0,0 0 1 0 0,0 0 0 0 0,-1 0-1 0 0,1 0 1 0 0,0 0-1 0 0,-1 0 1 0 0,1 1 0 0 0,0-1-1 0 0,-1 0 1 0 0,1 0 0 0 0,-1 0-1 0 0,1 0 1 0 0,-1 1-1 0 0,0-1 1 0 0,1 0 0 0 0,-1 1-1 0 0,0-1 1 0 0,0 0 0 0 0,1 1-1 0 0,-1-1 1 0 0,0 1-1 0 0,-1-1 1 0 0,0 0 28 0 0,-1 0 1 0 0,1 0-1 0 0,-1 1 0 0 0,1 0 1 0 0,-1-1-1 0 0,1 1 0 0 0,-1 0 1 0 0,1 0-1 0 0,-6 1 0 0 0,-4 1 74 0 0,0 0 0 0 0,1 1 0 0 0,-15 6 0 0 0,18-6-229 0 0,0 1-1 0 0,1 0 0 0 0,-1 0 1 0 0,1 1-1 0 0,0 0 0 0 0,1 0 1 0 0,-1 0-1 0 0,1 1 1 0 0,0 0-1 0 0,0 0 0 0 0,1 1 1 0 0,0 0-1 0 0,0 0 0 0 0,0 0 1 0 0,1 0-1 0 0,0 1 1 0 0,1 0-1 0 0,-1-1 0 0 0,2 1 1 0 0,-1 1-1 0 0,1-1 0 0 0,0 0 1 0 0,1 1-1 0 0,0-1 1 0 0,0 0-1 0 0,1 1 0 0 0,0-1 1 0 0,0 1-1 0 0,1-1 1 0 0,0 1-1 0 0,0-1 0 0 0,1 1 1 0 0,5 13-1 0 0,-5-19-46 0 0,0 0 0 0 0,-1 0 0 0 0,1-1 1 0 0,0 1-1 0 0,0 0 0 0 0,1-1 0 0 0,-1 0 0 0 0,0 1 0 0 0,1-1 0 0 0,0 0 1 0 0,-1 0-1 0 0,1 0 0 0 0,0-1 0 0 0,0 1 0 0 0,0-1 0 0 0,0 1 0 0 0,0-1 1 0 0,0 0-1 0 0,0 0 0 0 0,1-1 0 0 0,4 2 0 0 0,5 0 3 0 0,1-1-1 0 0,-1 0 0 0 0,27-2 1 0 0,-28 0-10 0 0,-1 0 1 0 0,0-1 0 0 0,1-1-1 0 0,-1 0 1 0 0,0 0-1 0 0,0-1 1 0 0,-1 0 0 0 0,1-1-1 0 0,11-7 1 0 0,-17 9-1 0 0,-1 0 1 0 0,1 0 0 0 0,-1 0-1 0 0,0-1 1 0 0,0 0 0 0 0,-1 1-1 0 0,1-1 1 0 0,-1-1 0 0 0,0 1-1 0 0,0 0 1 0 0,0-1 0 0 0,0 0-1 0 0,-1 1 1 0 0,0-1 0 0 0,0 0-1 0 0,0 0 1 0 0,-1 0 0 0 0,1-1-1 0 0,-1 1 1 0 0,-1 0 0 0 0,1-10-1 0 0,0-8-23 0 0,-2-1 0 0 0,0 1 0 0 0,-9-41 0 0 0,5 44-1 0 0,-1 0 0 0 0,0 0 0 0 0,-2 0 0 0 0,0 1 0 0 0,-14-23 0 0 0,5 17-10 0 0,-1 1 0 0 0,-2 1 0 0 0,-36-35 0 0 0,12 14 32 0 0,33 33 8 0 0,1-1 0 0 0,-11-15-1 0 0,19 23 0 0 0,-1 0 0 0 0,1 0 0 0 0,0-1 0 0 0,0 1 0 0 0,0-1 0 0 0,0 1 0 0 0,1-1 0 0 0,0 0 0 0 0,0 0 0 0 0,0 1 0 0 0,0-7 0 0 0,-6-49 218 0 0,7 58-214 0 0,0 0 0 0 0,0 0 0 0 0,0 0 0 0 0,0 0 1 0 0,0 0-1 0 0,1 0 0 0 0,-1 1 0 0 0,0-1 1 0 0,1 0-1 0 0,0 0 0 0 0,-1 0 0 0 0,1 1 0 0 0,0-1 1 0 0,0 0-1 0 0,0 1 0 0 0,0-1 0 0 0,2-1 0 0 0,0 0-2 0 0,0 1-1 0 0,1 0 1 0 0,-1 0-1 0 0,1 0 1 0 0,0 1-1 0 0,-1-1 1 0 0,6 0-1 0 0,-4 0-7 0 0,30-8 50 0 0,0 1-1 0 0,63-5 0 0 0,-83 11-35 0 0,-4 2-7 0 0,14-2 26 0 0,0 0 0 0 0,-1-2 0 0 0,47-16 0 0 0,-71 21-32 0 0,1 0 0 0 0,-1 0 1 0 0,1 0-1 0 0,-1 0 0 0 0,1-1 1 0 0,-1 1-1 0 0,1 0 0 0 0,-1 0 1 0 0,1-1-1 0 0,-1 1 0 0 0,1 0 1 0 0,-1 0-1 0 0,0-1 0 0 0,1 1 1 0 0,-1-1-1 0 0,0 1 0 0 0,1 0 1 0 0,-1-1-1 0 0,0 1 0 0 0,1-1 1 0 0,-1 1-1 0 0,0-1 0 0 0,0 1 1 0 0,1-1-1 0 0,-1 1 0 0 0,0-1 1 0 0,0 1-1 0 0,0-1 0 0 0,0 0 1 0 0,-3 1 253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43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 3256 0 0,'0'-7'9297'0'0,"-4"150"-3672"0"0,1-1-5028 0 0,3-138-589 0 0,0 0 0 0 0,0 0 0 0 0,0-1 0 0 0,1 1 0 0 0,-1 0 0 0 0,1-1 1 0 0,0 1-1 0 0,0-1 0 0 0,1 1 0 0 0,-1-1 0 0 0,0 1 0 0 0,1-1 0 0 0,0 0 0 0 0,0 0 0 0 0,0 0 0 0 0,0 0 0 0 0,1 0 0 0 0,-1 0 0 0 0,1-1 0 0 0,0 1 1 0 0,-1-1-1 0 0,1 1 0 0 0,0-1 0 0 0,1 0 0 0 0,-1 0 0 0 0,0-1 0 0 0,0 1 0 0 0,1-1 0 0 0,-1 1 0 0 0,1-1 0 0 0,-1 0 0 0 0,1 0 0 0 0,0-1 1 0 0,-1 1-1 0 0,1-1 0 0 0,4 0 0 0 0,1 1 1 0 0,1-1 1 0 0,-1 0 0 0 0,0-1-1 0 0,0 0 1 0 0,0 0-1 0 0,0-1 1 0 0,0 0 0 0 0,0 0-1 0 0,0-1 1 0 0,-1 0-1 0 0,1-1 1 0 0,-1 0 0 0 0,0 0-1 0 0,0-1 1 0 0,0 0-1 0 0,-1-1 1 0 0,1 1 0 0 0,-2-1-1 0 0,1-1 1 0 0,0 1-1 0 0,-1-1 1 0 0,0 0 0 0 0,-1-1-1 0 0,0 1 1 0 0,0-1-1 0 0,4-10 1 0 0,-1 4 78 0 0,-1 0 0 0 0,-1 0-1 0 0,0-1 1 0 0,-1 0 0 0 0,-1 0 0 0 0,0 0-1 0 0,-1 0 1 0 0,-1-1 0 0 0,1-25 0 0 0,-3 26-89 0 0,1 9-74 0 0,-1 1-1 0 0,0-1 0 0 0,0 0 1 0 0,0 0-1 0 0,-1 0 0 0 0,0 0 0 0 0,0 0 1 0 0,-1 1-1 0 0,1-1 0 0 0,-4-6 1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44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44 3480 0 0,'-3'0'248'0'0,"0"1"0"0"0,0-1 0 0 0,1 1 0 0 0,-1 0-1 0 0,0 0 1 0 0,1 0 0 0 0,-1 0 0 0 0,1 0 0 0 0,0 1 0 0 0,-1-1-1 0 0,1 1 1 0 0,0-1 0 0 0,0 1 0 0 0,0 0 0 0 0,0 0-1 0 0,0 0 1 0 0,0 0 0 0 0,0 0 0 0 0,1 1 0 0 0,-1-1 0 0 0,1 0-1 0 0,-1 1 1 0 0,-1 4 0 0 0,0 1 180 0 0,0 0 0 0 0,0 1 1 0 0,0-1-1 0 0,1 0 0 0 0,0 1 0 0 0,0 12 0 0 0,2-20-398 0 0,-2 81 3044 0 0,2-74-2785 0 0,1 1 0 0 0,0 0 0 0 0,1 0 0 0 0,0-1 0 0 0,0 1 0 0 0,1-1 0 0 0,4 10 0 0 0,-5-12-242 0 0,1 0 0 0 0,0 0 0 0 0,0-1-1 0 0,1 0 1 0 0,-1 1 0 0 0,1-1 0 0 0,0 0 0 0 0,1-1 0 0 0,-1 1 0 0 0,1-1 0 0 0,0 0-1 0 0,0 0 1 0 0,0 0 0 0 0,1-1 0 0 0,-1 0 0 0 0,1 0 0 0 0,0 0 0 0 0,0-1 0 0 0,8 3-1 0 0,-3-2-27 0 0,-1-1 1 0 0,1 0-1 0 0,0 0 0 0 0,0-1 0 0 0,0 0 0 0 0,0-1 0 0 0,0-1 0 0 0,0 0 0 0 0,0 0 0 0 0,-1-1 0 0 0,1 0 0 0 0,20-8 0 0 0,-25 8 0 0 0,0-1 0 0 0,0 1 0 0 0,0-1-1 0 0,0-1 1 0 0,-1 1 0 0 0,0-1-1 0 0,1 0 1 0 0,-2-1 0 0 0,1 1 0 0 0,0-1-1 0 0,-1 0 1 0 0,0 0 0 0 0,0 0 0 0 0,0-1-1 0 0,-1 1 1 0 0,0-1 0 0 0,0 0-1 0 0,0 0 1 0 0,-1 0 0 0 0,1 0 0 0 0,-2 0-1 0 0,3-11 1 0 0,0-6 238 0 0,0-38 0 0 0,-4 52-171 0 0,0 0 0 0 0,-1 1 0 0 0,0-1 0 0 0,0 0 0 0 0,-1 1 0 0 0,0 0 0 0 0,-7-17 0 0 0,5 15 31 0 0,-1 1 0 0 0,0-1 1 0 0,-1 1-1 0 0,0 0 1 0 0,-11-13-1 0 0,13 18-73 0 0,-1 0 0 0 0,1 0 0 0 0,-1 1 0 0 0,0 0 0 0 0,0 0 0 0 0,0 0 0 0 0,0 0 0 0 0,0 1 0 0 0,0 0 0 0 0,-1 0 0 0 0,1 0 0 0 0,-11-1 0 0 0,3 1-77 0 0,1 0-1 0 0,-2 1 1 0 0,1 0-1 0 0,0 1 1 0 0,0 1-1 0 0,0 0 1 0 0,0 1-1 0 0,-23 5 1 0 0,27-4-1752 0 0,0 1 0 0 0,0 0 0 0 0,0 0 0 0 0,-11 7 0 0 0,2 1-2451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45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8 174 2224 0 0,'-1'-4'435'0'0,"0"0"0"0"0,0 0 0 0 0,0 0 0 0 0,0-1 0 0 0,1 1 0 0 0,-1-8 0 0 0,0 0 247 0 0,1 8-484 0 0,-1 0 0 0 0,1 0 0 0 0,1 0-1 0 0,-1-1 1 0 0,1 1 0 0 0,-1 0 0 0 0,1 0-1 0 0,1 0 1 0 0,-1 0 0 0 0,0 0 0 0 0,1 0 0 0 0,0 0-1 0 0,0 1 1 0 0,0-1 0 0 0,0 0 0 0 0,1 1 0 0 0,-1 0-1 0 0,1 0 1 0 0,3-4 0 0 0,-1 3 136 0 0,-1 0 0 0 0,1 0 0 0 0,0 0 0 0 0,0 0 0 0 0,0 1 0 0 0,1 0 0 0 0,-1 0 0 0 0,1 0 0 0 0,0 1 0 0 0,0-1 0 0 0,0 1 0 0 0,8-1 0 0 0,-8 2-162 0 0,0 0-1 0 0,1 1 1 0 0,-1 0-1 0 0,0 0 1 0 0,1 0-1 0 0,-1 1 1 0 0,1 0-1 0 0,-1 0 1 0 0,0 0-1 0 0,7 3 1 0 0,-10-3-121 0 0,0 1 0 0 0,1 0 1 0 0,-1-1-1 0 0,0 1 0 0 0,0 0 1 0 0,0 1-1 0 0,0-1 0 0 0,-1 1 1 0 0,1-1-1 0 0,0 1 0 0 0,-1 0 1 0 0,0 0-1 0 0,0-1 0 0 0,0 2 1 0 0,0-1-1 0 0,0 0 0 0 0,-1 0 1 0 0,1 1-1 0 0,1 4 0 0 0,3 19 38 0 0,-1-1 0 0 0,-2 1 0 0 0,0 1 0 0 0,-2-1 0 0 0,-1 28 0 0 0,0-30-71 0 0,-4 26-14 0 0,7-57-2 0 0,0 0 0 0 0,1 0 0 0 0,0 1-1 0 0,7-8 1 0 0,2-4-4 0 0,133-173 77 0 0,-145 188-60 0 0,25-26 105 0 0,-25 26-61 0 0,1 1 0 0 0,-1-1 0 0 0,1 1-1 0 0,0 0 1 0 0,0-1 0 0 0,0 1-1 0 0,0 0 1 0 0,0 0 0 0 0,0 0 0 0 0,0 0-1 0 0,0 1 1 0 0,1-1 0 0 0,-1 0 0 0 0,2 1-1 0 0,-2 1 4 0 0,-1 1-1 0 0,1-1 0 0 0,-1 1 0 0 0,0 0 1 0 0,0-1-1 0 0,1 1 0 0 0,-1 0 0 0 0,-1 0 0 0 0,1 0 1 0 0,0 0-1 0 0,1 4 0 0 0,1 2 126 0 0,3 7-35 0 0,-2 0 1 0 0,0 0-1 0 0,-1 0 0 0 0,0 0 1 0 0,1 27-1 0 0,-1-6 3 0 0,1 22-150 0 0,-3-1 0 0 0,-2 1 1 0 0,-10 68-1 0 0,0-94-840 0 0,9-28 997 0 0,-8-4-4406 0 0,-5-4-4598 0 0,8 1 5309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46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4024 0 0,'0'0'2753'0'0,"0"2"-2029"0"0,0 0 4 0 0,-4 5-4 0 0,4 4 4 0 0,0 0-4 0 0,0 5-36 0 0,-3 3-84 0 0,3 1-252 0 0,0 4-2760 0 0,0 2 0 0 0,-4-1-1 0 0,1 0 1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44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 3872 0 0,'-4'0'1328'0'0,"1"-3"633"0"0,-1 3-1329 0 0,4-2 276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4 2552 0 0,'-36'-2'3059'0'0,"25"1"-2499"0"0,1 1 1 0 0,-1 0 0 0 0,1 0 0 0 0,-1 1 0 0 0,1 0-1 0 0,-18 5 1 0 0,20-3-228 0 0,1 1 1 0 0,0-1-1 0 0,0 1 0 0 0,0 1 0 0 0,0-1 0 0 0,1 1 1 0 0,-1 0-1 0 0,1 1 0 0 0,1-1 0 0 0,-1 1 1 0 0,1 0-1 0 0,0 1 0 0 0,-8 13 0 0 0,2-2 32 0 0,1 0-1 0 0,1 1 1 0 0,1 0 0 0 0,-7 26-1 0 0,12-35-266 0 0,0 0-1 0 0,1 0 0 0 0,0 0 1 0 0,1 1-1 0 0,0-1 1 0 0,1 0-1 0 0,0 1 1 0 0,1-1-1 0 0,0 1 0 0 0,0-1 1 0 0,4 14-1 0 0,-2-17-62 0 0,-1 0 0 0 0,1-1 0 0 0,0 1-1 0 0,1-1 1 0 0,-1 0 0 0 0,1 0-1 0 0,0 0 1 0 0,1 0 0 0 0,0-1 0 0 0,-1 0-1 0 0,2 0 1 0 0,-1 0 0 0 0,1 0-1 0 0,-1-1 1 0 0,1 0 0 0 0,0 0 0 0 0,11 4-1 0 0,0-1-28 0 0,0 0-1 0 0,0-2 0 0 0,0 0 0 0 0,1-1 0 0 0,-1-1 1 0 0,1 0-1 0 0,0-2 0 0 0,0 0 0 0 0,0-1 0 0 0,0 0 1 0 0,0-2-1 0 0,0 0 0 0 0,0-1 0 0 0,-1-1 0 0 0,22-7 1 0 0,-34 9-11 0 0,0-1 0 0 0,0 1 0 0 0,-1-1 1 0 0,1 0-1 0 0,-1 0 0 0 0,0 0 1 0 0,0-1-1 0 0,0 1 0 0 0,0-1 0 0 0,0 0 1 0 0,-1 0-1 0 0,0-1 0 0 0,0 1 0 0 0,0 0 1 0 0,0-1-1 0 0,-1 0 0 0 0,0 0 0 0 0,0 0 1 0 0,0 0-1 0 0,1-8 0 0 0,0-3 12 0 0,0-1 1 0 0,-2 1-1 0 0,0-1 0 0 0,-1 0 0 0 0,-3-21 0 0 0,3 34-2 0 0,0 0 1 0 0,-1 0-1 0 0,0 0 1 0 0,0 0-1 0 0,0 0 0 0 0,0 0 1 0 0,-1 0-1 0 0,1 0 1 0 0,-1 1-1 0 0,0-1 0 0 0,0 1 1 0 0,-1-1-1 0 0,1 1 1 0 0,-1 0-1 0 0,1-1 0 0 0,-1 2 1 0 0,0-1-1 0 0,0 0 1 0 0,0 0-1 0 0,-1 1 0 0 0,1 0 1 0 0,-1 0-1 0 0,-6-4 1 0 0,6 5-1 0 0,1 0 0 0 0,-1 0 1 0 0,0 0-1 0 0,1 1 1 0 0,-1-1-1 0 0,0 1 1 0 0,1 0-1 0 0,-1 0 0 0 0,0 0 1 0 0,1 1-1 0 0,-1-1 1 0 0,0 1-1 0 0,1 0 0 0 0,-1 0 1 0 0,1 0-1 0 0,-1 0 1 0 0,1 1-1 0 0,0-1 1 0 0,-1 1-1 0 0,1 0 0 0 0,0 0 1 0 0,0 0-1 0 0,0 1 1 0 0,0-1-1 0 0,1 0 0 0 0,-1 1 1 0 0,-2 3-1 0 0,-1 2 14 0 0,1 0-1 0 0,0 0 0 0 0,0 0 0 0 0,1 1 0 0 0,0 0 1 0 0,0-1-1 0 0,1 2 0 0 0,0-1 0 0 0,0 0 0 0 0,1 1 1 0 0,0 9-1 0 0,-2 17 160 0 0,2 57 0 0 0,2-68-94 0 0,0-1 22 0 0,2 1 0 0 0,0-1 0 0 0,2 1 0 0 0,1-1 0 0 0,1 0 0 0 0,0 0 0 0 0,14 29 0 0 0,34 88 391 0 0,-51-131-591 0 0,0 0-1 0 0,-1 1 1 0 0,-1-1 0 0 0,0 0 0 0 0,0 18-1 0 0,-2-22-2344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46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 1272 0 0,'0'-2'14466'0'0,"0"17"-13934"0"0,1-12-1761 0 0,-1 0 1 0 0,1 0-1 0 0,-1 1 0 0 0,1-1 1 0 0,0-1-1 0 0,0 1 0 0 0,2 4 1 0 0,3-2-1985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47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3440 0 0,'0'0'598'0'0,"-3"22"4484"0"0,-9 115 1291 0 0,7-96-4646 0 0,2 24-3291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47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2640 0 0,'0'-1'222'0'0,"0"0"0"0"0,0-1 0 0 0,0 1-1 0 0,0-1 1 0 0,0 1 0 0 0,1 0 0 0 0,-1-1 0 0 0,0 1 0 0 0,1 0-1 0 0,-1-1 1 0 0,1 1 0 0 0,-1 0 0 0 0,1-1 0 0 0,0 1-1 0 0,-1 0 1 0 0,1 0 0 0 0,0 0 0 0 0,2-2 0 0 0,-2 2-88 0 0,1 0 0 0 0,0 0 0 0 0,0 0 1 0 0,0 0-1 0 0,1 0 0 0 0,-1 0 1 0 0,0 1-1 0 0,0-1 0 0 0,0 1 0 0 0,0 0 1 0 0,1 0-1 0 0,1 0 0 0 0,181-1 4343 0 0,17-1-3059 0 0,-197 2-1411 0 0,0-1 1 0 0,0 0-1 0 0,0 1 1 0 0,0-2-1 0 0,0 1 1 0 0,0 0-1 0 0,6-4 1 0 0,-9 4 7 0 0,-1 0 1 0 0,0 0 0 0 0,1 0-1 0 0,-1 0 1 0 0,0 0-1 0 0,1 0 1 0 0,-1 0-1 0 0,0-1 1 0 0,0 1 0 0 0,0 0-1 0 0,0-1 1 0 0,0 1-1 0 0,-1-1 1 0 0,1 1-1 0 0,0-1 1 0 0,-1 1 0 0 0,1-1-1 0 0,-1 0 1 0 0,1 1-1 0 0,-1-1 1 0 0,0 0-1 0 0,0 1 1 0 0,0-1-1 0 0,0-2 1 0 0,1 3 26 0 0,-1 0 1 0 0,0 0-1 0 0,0 0 0 0 0,0 0 0 0 0,0 0 1 0 0,0 1-1 0 0,0-1 0 0 0,0 0 0 0 0,0 0 1 0 0,0 0-1 0 0,-1 0 0 0 0,1 0 0 0 0,0 0 1 0 0,0 0-1 0 0,-1 1 0 0 0,1-1 0 0 0,-1 0 1 0 0,1 0-1 0 0,0 0 0 0 0,-1 1 0 0 0,0-1 1 0 0,1 0-1 0 0,-1 1 0 0 0,0-2 0 0 0,0 2 2 0 0,0 0 0 0 0,0 1-1 0 0,0-1 1 0 0,0 0 0 0 0,1 0-1 0 0,-1 1 1 0 0,0-1 0 0 0,0 0-1 0 0,1 1 1 0 0,-1-1-1 0 0,0 1 1 0 0,0-1 0 0 0,1 1-1 0 0,-1-1 1 0 0,1 1 0 0 0,-1 0-1 0 0,0-1 1 0 0,1 1 0 0 0,-1 1-1 0 0,-4 4 146 0 0,0 1-1 0 0,1 0 0 0 0,-1 0 1 0 0,-4 13-1 0 0,-4 23 269 0 0,2 0-1 0 0,1 1 1 0 0,3 1 0 0 0,-3 51-1 0 0,6 72 402 0 0,6-56-4055 0 0,-1 18-7013 0 0,-1-121 6437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48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0 3744 0 0,'-18'0'2658'0'0,"6"1"-2132"0"0,0 0 0 0 0,1 1 0 0 0,-1 0 1 0 0,0 0-1 0 0,1 1 0 0 0,0 1 0 0 0,0 0 0 0 0,0 1 0 0 0,0 0 1 0 0,0 0-1 0 0,1 1 0 0 0,0 1 0 0 0,-10 7 0 0 0,4 0 183 0 0,1 0 0 0 0,0 1 0 0 0,0 0-1 0 0,2 1 1 0 0,0 0 0 0 0,-17 30 0 0 0,25-37-585 0 0,1 0 0 0 0,0 0 0 0 0,1 0 0 0 0,0 1 1 0 0,0-1-1 0 0,1 1 0 0 0,0 0 0 0 0,1 0 0 0 0,0-1 0 0 0,0 18 1 0 0,1-21-79 0 0,1 0-1 0 0,-1 1 1 0 0,1-1 0 0 0,0 0 0 0 0,1 0 0 0 0,-1 0 0 0 0,1 0 0 0 0,1 0 0 0 0,-1 0 0 0 0,1 0 0 0 0,0 0 0 0 0,0-1 0 0 0,0 0 0 0 0,1 1 0 0 0,0-1 0 0 0,0-1 0 0 0,8 8 0 0 0,-2-4-44 0 0,1-1 1 0 0,0 0-1 0 0,0-1 1 0 0,0 0-1 0 0,1-1 1 0 0,0 0-1 0 0,1-1 1 0 0,-1 0-1 0 0,0-1 1 0 0,20 2-1 0 0,-17-3-999 0 0,0-1-1 0 0,0-1 1 0 0,0 0-1 0 0,0-1 1 0 0,18-4-1 0 0,-6-5-6482 0 0,-15 4 3739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48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 4264 0 0,'0'0'2985'0'0,"0"-1"-2185"0"0,4 1 16 0 0,6-3 0 0 0,3 3 4 0 0,5-2-4 0 0,7 2-20 0 0,2-3-52 0 0,4 3-112 0 0,3 0-584 0 0,2-2-2752 0 0,-2 2 0 0 0,-3 0-1 0 0,1-2 1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49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17 2936 0 0,'-9'12'756'0'0,"1"1"0"0"0,1 0 0 0 0,0 0 0 0 0,1 1 0 0 0,0 0 0 0 0,1 0 0 0 0,1 0 0 0 0,0 1 0 0 0,1-1 0 0 0,0 1 0 0 0,1 0 0 0 0,1 0 0 0 0,1 22 0 0 0,0-32-536 0 0,1 0-1 0 0,0-1 1 0 0,0 1 0 0 0,0 0-1 0 0,1 0 1 0 0,-1-1 0 0 0,1 1-1 0 0,0-1 1 0 0,0 0 0 0 0,1 1-1 0 0,-1-1 1 0 0,1 0 0 0 0,0-1-1 0 0,0 1 1 0 0,5 4 0 0 0,-2-3-85 0 0,-1-1 1 0 0,1 0 0 0 0,0-1 0 0 0,0 1 0 0 0,0-1 0 0 0,0 0 0 0 0,1-1 0 0 0,-1 1 0 0 0,12 1 0 0 0,3 0-51 0 0,-1-2 1 0 0,1 0 0 0 0,-1-2 0 0 0,1 0 0 0 0,0-1 0 0 0,23-5-1 0 0,-30 4-60 0 0,0 0-1 0 0,0-2 0 0 0,0 1 1 0 0,-1-2-1 0 0,0 0 1 0 0,0 0-1 0 0,24-15 0 0 0,-33 17-24 0 0,0 0-1 0 0,0 0 0 0 0,0 0 1 0 0,0 0-1 0 0,-1-1 0 0 0,1 1 1 0 0,-1-1-1 0 0,0 0 0 0 0,0 0 1 0 0,-1 0-1 0 0,1-1 0 0 0,-1 1 1 0 0,0-1-1 0 0,0 1 0 0 0,0-1 0 0 0,-1 0 1 0 0,0 1-1 0 0,1-1 0 0 0,-2 0 1 0 0,1 0-1 0 0,-1 0 0 0 0,1 0 1 0 0,-1 0-1 0 0,-1 0 0 0 0,0-8 1 0 0,-1 6-15 0 0,0 0 0 0 0,0 1 0 0 0,0 0 1 0 0,-1-1-1 0 0,0 1 0 0 0,0 0 0 0 0,-1 0 1 0 0,0 1-1 0 0,0-1 0 0 0,0 1 0 0 0,0 0 1 0 0,-1 0-1 0 0,0 0 0 0 0,-10-7 0 0 0,0 1-32 0 0,-1 0 0 0 0,-1 1 0 0 0,0 0 0 0 0,-18-6-1 0 0,22 10 19 0 0,0 1 1 0 0,-1 1-1 0 0,1 0 0 0 0,-1 1 0 0 0,0 1 0 0 0,0 0 0 0 0,0 0 0 0 0,0 2 0 0 0,0-1 0 0 0,0 2 1 0 0,-16 2-1 0 0,26-2 45 0 0,0 1 0 0 0,0-1 0 0 0,0 1 0 0 0,0 0 0 0 0,0 0 0 0 0,1 0 0 0 0,-1 0 0 0 0,1 0 0 0 0,0 1 0 0 0,0 0 0 0 0,0 0 0 0 0,0 0 0 0 0,0 0 0 0 0,0 0 0 0 0,1 0 1 0 0,-1 1-1 0 0,1 0 0 0 0,0-1 0 0 0,0 1 0 0 0,1 0 0 0 0,-1 0 0 0 0,-1 5 0 0 0,-2 10 122 0 0,0 0 0 0 0,1 0 1 0 0,-2 27-1 0 0,5-37-83 0 0,-7 100 860 0 0,7 116-1 0 0,3-100-417 0 0,-16 70-257 0 0,12-178-346 0 0,0-3-49 0 0,0-1-867 0 0,1-5-3253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49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4216 0 0,'0'0'3919'0'0,"0"16"-189"0"0,-2 8-2357 0 0,-1 0 0 0 0,0 0 1 0 0,-9 28-1 0 0,3-12-52 0 0,-8 33 346 0 0,-7 33-1208 0 0,21-87-4857 0 0,-1 33 0 0 0,5-38 398 0 0,1-2-1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51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6 4304 0 0,'-4'0'1469'0'0,"0"-3"-697"0"0,1 1 0 0 0,-1 2 772 0 0,2 0-772 0 0,-2 0-32 0 0,4 2-72 0 0,0 8-208 0 0,0 1-2760 0 0,0 2 0 0 0,0 6-1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50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43 3744 0 0,'0'0'1309'0'0,"-15"7"2573"0"0,5 0-3176 0 0,1 1-1 0 0,-1 0 1 0 0,2 1-1 0 0,-1 0 0 0 0,1 0 1 0 0,1 1-1 0 0,-1 0 0 0 0,2 0 1 0 0,-11 21-1 0 0,11-17-321 0 0,0-1-1 0 0,1 0 0 0 0,1 1 1 0 0,0 0-1 0 0,1 0 1 0 0,0 1-1 0 0,1-1 0 0 0,0 16 1 0 0,2-25-342 0 0,0-1 0 0 0,0 1 0 0 0,1-1 0 0 0,0 1 0 0 0,-1 0-1 0 0,2-1 1 0 0,-1 1 0 0 0,0-1 0 0 0,1 0 0 0 0,0 1 0 0 0,4 5 0 0 0,-4-7-31 0 0,0 0 0 0 0,0-1 0 0 0,0 1 0 0 0,1-1-1 0 0,-1 0 1 0 0,1 0 0 0 0,0 0 0 0 0,-1 0 0 0 0,1 0 0 0 0,0-1 0 0 0,0 1-1 0 0,0-1 1 0 0,0 0 0 0 0,0 0 0 0 0,1 0 0 0 0,-1 0 0 0 0,4 0 0 0 0,4 2-13 0 0,-1-2 1 0 0,1 0 0 0 0,0 0 0 0 0,0-1-1 0 0,0 0 1 0 0,-1-1 0 0 0,1 0 0 0 0,0 0-1 0 0,0-1 1 0 0,-1-1 0 0 0,0 0 0 0 0,1 0-1 0 0,12-7 1 0 0,-20 8-4 0 0,0 0 0 0 0,0-1 0 0 0,-1 1 0 0 0,1 0 0 0 0,-1-1 0 0 0,1 0 0 0 0,-1 0 0 0 0,0 0 0 0 0,0 0 0 0 0,0 0 0 0 0,-1 0 0 0 0,1 0 0 0 0,-1 0 0 0 0,1-1 0 0 0,-1 1 0 0 0,0 0 0 0 0,0-1 0 0 0,-1 1 0 0 0,1-1 0 0 0,-1 0 0 0 0,0 1 0 0 0,0-1 0 0 0,0 1 0 0 0,0-1 0 0 0,0 1 0 0 0,-1-1 0 0 0,-1-5 0 0 0,0 0 3 0 0,-1 0-1 0 0,0 0 0 0 0,0 0 0 0 0,-1 1 1 0 0,0-1-1 0 0,0 1 0 0 0,-1 0 0 0 0,0 0 1 0 0,-9-10-1 0 0,-13-10 6 0 0,19 22 7 0 0,1-1-1 0 0,0-1 1 0 0,0 0 0 0 0,1 1 0 0 0,-1-2 0 0 0,2 1 0 0 0,-1-1-1 0 0,-5-12 1 0 0,11 19 7 0 0,0 1 0 0 0,-1 0 0 0 0,1 0 0 0 0,0 0 0 0 0,-1 0 0 0 0,1 0-1 0 0,0-1 1 0 0,0 1 0 0 0,0 0 0 0 0,0 0 0 0 0,0 0 0 0 0,0-1 0 0 0,1 1 0 0 0,-1 0 0 0 0,0 0 0 0 0,1 0-1 0 0,-1 0 1 0 0,0 0 0 0 0,1 0 0 0 0,0 0 0 0 0,-1 0 0 0 0,1 0 0 0 0,-1 0 0 0 0,1 0 0 0 0,0 0 0 0 0,0 0-1 0 0,0 0 1 0 0,-1 0 0 0 0,1 0 0 0 0,0 1 0 0 0,0-1 0 0 0,0 0 0 0 0,0 1 0 0 0,0-1 0 0 0,0 1-1 0 0,2-1 1 0 0,5-2 74 0 0,-1 1 0 0 0,1-1 0 0 0,0 2 0 0 0,12-2 0 0 0,0-1 6 0 0,22-4 323 0 0,84-5-1 0 0,-90 11-4868 0 0,1 2-4882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50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55 3344 0 0,'-5'0'404'0'0,"0"1"1"0"0,0-1-1 0 0,-1 1 0 0 0,1-1 0 0 0,0 1 0 0 0,0 1 0 0 0,0-1 0 0 0,0 1 0 0 0,0 0 0 0 0,1 0 0 0 0,-1 0 1 0 0,0 1-1 0 0,1 0 0 0 0,-1 0 0 0 0,1 0 0 0 0,0 0 0 0 0,0 0 0 0 0,1 1 0 0 0,-6 6 0 0 0,4-3-64 0 0,1 0 0 0 0,-1 0 0 0 0,2 1 0 0 0,-1-1 0 0 0,1 1 0 0 0,0 0 0 0 0,0 0 0 0 0,1 0 0 0 0,0 1 0 0 0,1-1 0 0 0,-1 12 0 0 0,1-12-10 0 0,0 5 244 0 0,0 1 1 0 0,2 27-1 0 0,0-36-516 0 0,-1 0 0 0 0,2-1 0 0 0,-1 1-1 0 0,0 0 1 0 0,1 0 0 0 0,0 0 0 0 0,0-1 0 0 0,1 1 0 0 0,-1-1-1 0 0,1 0 1 0 0,5 7 0 0 0,-3-5-14 0 0,0-1 0 0 0,0 0-1 0 0,1 0 1 0 0,-1 0 0 0 0,1 0 0 0 0,0-1 0 0 0,0 0-1 0 0,1 0 1 0 0,8 3 0 0 0,-3-3-2 0 0,0 0 1 0 0,0-1-1 0 0,0-1 1 0 0,23 3-1 0 0,-21-4-30 0 0,0-1 1 0 0,28-1-1 0 0,-37 0-16 0 0,-1 1-1 0 0,1-1 1 0 0,0 0-1 0 0,-1-1 1 0 0,1 1-1 0 0,-1-1 1 0 0,1 1-1 0 0,-1-1 1 0 0,0-1-1 0 0,0 1 1 0 0,0-1-1 0 0,6-4 1 0 0,-8 4 0 0 0,1 1 0 0 0,-2-1 1 0 0,1 0-1 0 0,0 0 0 0 0,-1-1 0 0 0,1 1 1 0 0,-1 0-1 0 0,0 0 0 0 0,0-1 0 0 0,0 1 1 0 0,0 0-1 0 0,-1-1 0 0 0,0 1 1 0 0,1-1-1 0 0,-1 1 0 0 0,0-1 0 0 0,-1-3 1 0 0,0-2-7 0 0,0 0 1 0 0,-1-1-1 0 0,0 1 1 0 0,0 0-1 0 0,-5-10 1 0 0,1 7 1 0 0,-1-1 1 0 0,-1 1 0 0 0,0 0 0 0 0,-1 1-1 0 0,0-1 1 0 0,0 2 0 0 0,-1-1-1 0 0,-22-16 1 0 0,-20-22 21 0 0,50 47 3 0 0,0-1 1 0 0,0 0 0 0 0,1 1-1 0 0,-1-1 1 0 0,0 0-1 0 0,1 0 1 0 0,0 0 0 0 0,-1 0-1 0 0,1 0 1 0 0,1 0-1 0 0,-2-5 1 0 0,2 8 1 0 0,1-1 0 0 0,-1 0 0 0 0,1 0-1 0 0,-1 1 1 0 0,0-1 0 0 0,1 0 0 0 0,-1 0 0 0 0,1 1 0 0 0,-1-1-1 0 0,1 1 1 0 0,0-1 0 0 0,-1 0 0 0 0,1 1 0 0 0,0-1 0 0 0,-1 1-1 0 0,1 0 1 0 0,0-1 0 0 0,0 1 0 0 0,-1-1 0 0 0,1 1 0 0 0,0 0-1 0 0,1-1 1 0 0,24-7 180 0 0,-18 6-130 0 0,16-4 149 0 0,41-6 1 0 0,-35 7-106 0 0,-7 3-359 0 0,0 0 0 0 0,29 2 0 0 0,-24 0-3579 0 0,-2 2-3975 0 0,-13-2 3899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51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 3568 0 0,'0'0'3127'0'0,"10"11"1458"0"0,7 58-74 0 0,-12-43-3442 0 0,14 41-1 0 0,-16-59-1011 0 0,1 0 0 0 0,0-1 1 0 0,0 1-1 0 0,0-1 0 0 0,1 1 0 0 0,0-2 0 0 0,0 1 0 0 0,1 0 0 0 0,7 6 0 0 0,-9-10-47 0 0,0 0 1 0 0,1 0-1 0 0,-1 0 0 0 0,1 0 1 0 0,-1-1-1 0 0,1 0 1 0 0,0 0-1 0 0,0 0 0 0 0,0-1 1 0 0,0 0-1 0 0,0 1 0 0 0,0-2 1 0 0,1 1-1 0 0,-1-1 0 0 0,0 0 1 0 0,0 0-1 0 0,0 0 1 0 0,9-2-1 0 0,-9 1-4 0 0,-1 0 1 0 0,0 0-1 0 0,0 0 0 0 0,0-1 1 0 0,0 1-1 0 0,0-1 1 0 0,0 0-1 0 0,0 0 0 0 0,-1-1 1 0 0,1 1-1 0 0,-1-1 0 0 0,1 0 1 0 0,-1 0-1 0 0,0 0 1 0 0,0 0-1 0 0,-1 0 0 0 0,1-1 1 0 0,-1 1-1 0 0,1-1 1 0 0,-1 0-1 0 0,0 0 0 0 0,0 0 1 0 0,1-5-1 0 0,5-20 176 0 0,-2 0-1 0 0,4-43 1 0 0,-8 58-116 0 0,0 3 8 0 0,-1 0 0 0 0,0 0 0 0 0,-1 0 0 0 0,-1-17 0 0 0,1-2 107 0 0,1 25-148 0 0,-1 1-1 0 0,0-1 1 0 0,0 1-1 0 0,0-1 1 0 0,-1-6 0 0 0,0-5-8 0 0,1 15-87 0 0,0-1-1 0 0,0 1 0 0 0,0-1 0 0 0,0 0 1 0 0,0 1-1 0 0,0-1 0 0 0,0 1 1 0 0,-1-1-1 0 0,1 0 0 0 0,0 1 1 0 0,-1-1-1 0 0,-1-1 0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51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129 113 3328 0 0,'-18'0'3282'0'0,"14"0"-3026"0"0,1 1 0 0 0,-1-1 1 0 0,1 0-1 0 0,-1 1 0 0 0,1 0 0 0 0,0 0 0 0 0,0 0 0 0 0,-1 0 1 0 0,1 0-1 0 0,0 1 0 0 0,0 0 0 0 0,0-1 0 0 0,0 1 1 0 0,0 0-1 0 0,-3 4 0 0 0,2-2 103 0 0,0 0 1 0 0,0 1-1 0 0,0 0 1 0 0,1 0-1 0 0,-1 0 1 0 0,1 1-1 0 0,0-1 1 0 0,-2 8-1 0 0,1-2 118 0 0,0 1 0 0 0,1 0 0 0 0,0 1-1 0 0,1-1 1 0 0,1 0 0 0 0,0 1 0 0 0,0-1-1 0 0,2 15 1 0 0,0-22-414 0 0,-1 0-1 0 0,1 0 1 0 0,0 0 0 0 0,1 0 0 0 0,-1 0-1 0 0,1 0 1 0 0,0 0 0 0 0,1-1 0 0 0,-1 1-1 0 0,1-1 1 0 0,0 1 0 0 0,0-1 0 0 0,5 6-1 0 0,-3-5-14 0 0,1 0-1 0 0,0 0 1 0 0,0-1-1 0 0,0 0 1 0 0,0 0-1 0 0,1 0 1 0 0,-1-1-1 0 0,13 5 1 0 0,-2-3-8 0 0,1-1 0 0 0,0 0 1 0 0,0-1-1 0 0,0-1 0 0 0,0-1 0 0 0,35-1 0 0 0,-44-1-33 0 0,0 0-1 0 0,-1 0 1 0 0,1-1-1 0 0,-1 0 1 0 0,1 0-1 0 0,-1-1 1 0 0,0 0-1 0 0,11-6 1 0 0,-15 6-4 0 0,1 0 0 0 0,-1 1 1 0 0,0-1-1 0 0,0-1 0 0 0,0 1 1 0 0,-1-1-1 0 0,1 1 0 0 0,-1-1 1 0 0,0 0-1 0 0,0 0 0 0 0,0-1 1 0 0,-1 1-1 0 0,1 0 0 0 0,-1-1 0 0 0,2-7 1 0 0,0-1 33 0 0,-2 1 1 0 0,1-1-1 0 0,-2 0 0 0 0,1 0 1 0 0,-2 0-1 0 0,0 0 0 0 0,-1 0 1 0 0,0 0-1 0 0,0 0 0 0 0,-2 0 1 0 0,0 1-1 0 0,0-1 0 0 0,-1 1 1 0 0,0-1-1 0 0,-1 1 0 0 0,-1 1 1 0 0,-13-22-1 0 0,14 25-6 0 0,0 0-1 0 0,-1 1 0 0 0,-1-1 1 0 0,1 1-1 0 0,-1 1 1 0 0,0-1-1 0 0,0 1 1 0 0,-1 0-1 0 0,0 1 1 0 0,0 0-1 0 0,0 0 0 0 0,-1 1 1 0 0,0 0-1 0 0,1 0 1 0 0,-1 1-1 0 0,-1 0 1 0 0,1 1-1 0 0,0 0 1 0 0,-1 0-1 0 0,1 1 0 0 0,-1 0 1 0 0,1 1-1 0 0,-1 0 1 0 0,-17 3-1 0 0,18-2-118 0 0,0 2 0 0 0,0-1 0 0 0,1 1 0 0 0,-1 1 0 0 0,1-1 0 0 0,0 1 0 0 0,0 1 0 0 0,0 0 0 0 0,0 0 1 0 0,1 0-1 0 0,-9 9 0 0 0,12-10-1134 0 0,0 0 1 0 0,0 1-1 0 0,0-1 1 0 0,1 1-1 0 0,0 0 1 0 0,-4 7-1 0 0,3-3-2694 0 0,-2-2-1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52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3120 0 0,'0'0'3158'0'0,"14"0"-875"0"0,246 4 5092 0 0,2 0-5717 0 0,-310-19-2114 0 0,29 12 368 0 0,1 2 0 0 0,-1-1 0 0 0,0 2 0 0 0,1 1 0 0 0,-35 5 0 0 0,49-5 99 0 0,0 0-1 0 0,0 1 0 0 0,0 0 1 0 0,1 0-1 0 0,-1 0 1 0 0,1 0-1 0 0,-1 0 0 0 0,1 1 1 0 0,0 0-1 0 0,0-1 1 0 0,0 1-1 0 0,0 0 1 0 0,1 1-1 0 0,-1-1 0 0 0,1 0 1 0 0,0 1-1 0 0,0-1 1 0 0,0 1-1 0 0,0 0 0 0 0,0 0 1 0 0,-1 7-1 0 0,-2 7 135 0 0,1 1 1 0 0,0 0-1 0 0,-1 25 0 0 0,5-43-140 0 0,-1 26 224 0 0,0 1 0 0 0,2-1 0 0 0,0 0 0 0 0,10 46 0 0 0,9 4-8066 0 0,-15-68 4261 0 0,1-2-1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53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10 3832 0 0,'-80'-9'5940'0'0,"69"9"-5423"0"0,0 0 0 0 0,0 0 0 0 0,0 1 1 0 0,0 1-1 0 0,0 0 0 0 0,0 0 1 0 0,1 1-1 0 0,-19 7 0 0 0,24-8-331 0 0,1 0 0 0 0,0 0 0 0 0,0 0 0 0 0,0 1 0 0 0,1 0 0 0 0,-1-1 1 0 0,0 1-1 0 0,1 1 0 0 0,0-1 0 0 0,0 0 0 0 0,0 1 0 0 0,0 0 0 0 0,1-1 0 0 0,-1 1 0 0 0,1 0 0 0 0,0 1 0 0 0,0-1 0 0 0,0 0 0 0 0,1 0 0 0 0,-1 1 0 0 0,1-1 0 0 0,0 1 0 0 0,0 5 0 0 0,0-5-149 0 0,1 0-1 0 0,0 0 0 0 0,0 0 0 0 0,1 0 0 0 0,0 0 0 0 0,-1 0 0 0 0,1 0 0 0 0,1 0 0 0 0,-1 0 1 0 0,1-1-1 0 0,0 1 0 0 0,0 0 0 0 0,0-1 0 0 0,1 0 0 0 0,-1 1 0 0 0,1-1 0 0 0,0 0 1 0 0,5 4-1 0 0,-3-3-32 0 0,0-1 0 0 0,0 1 0 0 0,1-2 1 0 0,0 1-1 0 0,0 0 0 0 0,0-1 0 0 0,0 0 0 0 0,0-1 1 0 0,0 1-1 0 0,1-1 0 0 0,0-1 0 0 0,-1 1 1 0 0,9 0-1 0 0,-1 0-19 0 0,26 3-63 0 0,-37-4 67 0 0,-1-1-1 0 0,1 0 1 0 0,-1 0-1 0 0,1 0 1 0 0,-1-1 0 0 0,1 1-1 0 0,-1-1 1 0 0,1 1-1 0 0,-1-1 1 0 0,1 0-1 0 0,-1 0 1 0 0,3-1-1 0 0,-5 2 11 0 0,0-1 0 0 0,1 1-1 0 0,-1 0 1 0 0,0 0 0 0 0,0 0 0 0 0,0 0-1 0 0,0-1 1 0 0,1 1 0 0 0,-1 0-1 0 0,0 0 1 0 0,0 0 0 0 0,0-1-1 0 0,0 1 1 0 0,0 0 0 0 0,0 0-1 0 0,0 0 1 0 0,1-1 0 0 0,-1 1-1 0 0,0 0 1 0 0,0 0 0 0 0,0-1-1 0 0,0 1 1 0 0,0 0 0 0 0,0 0-1 0 0,0-1 1 0 0,0 1 0 0 0,0 0-1 0 0,0 0 1 0 0,-1-1 0 0 0,1 1-1 0 0,0 0 1 0 0,0 0 0 0 0,0 0-1 0 0,0-1 1 0 0,0 1 0 0 0,0 0 0 0 0,0 0-1 0 0,-1-1 1 0 0,1 1 0 0 0,0 0-1 0 0,0 0 1 0 0,0 0 0 0 0,0 0-1 0 0,-1-1 1 0 0,1 1 0 0 0,0 0-1 0 0,0 0 1 0 0,0 0 0 0 0,-1 0-1 0 0,1 0 1 0 0,0 0 0 0 0,0 0-1 0 0,-1 0 1 0 0,1 0 0 0 0,0-1-1 0 0,0 1 1 0 0,0 0 0 0 0,-1 0-1 0 0,1 0 1 0 0,0 0 0 0 0,0 0-1 0 0,-1 1 1 0 0,-16-5-70 0 0,10 4 74 0 0,-13 0 119 0 0,1 0 0 0 0,-1 1 0 0 0,-34 8 0 0 0,49-8-97 0 0,0 0 0 0 0,0 0 0 0 0,0 1 0 0 0,1 0-1 0 0,-1 0 1 0 0,1 0 0 0 0,-1 1 0 0 0,1 0-1 0 0,0 0 1 0 0,0 0 0 0 0,0 0 0 0 0,1 0 0 0 0,-1 1-1 0 0,1-1 1 0 0,-1 1 0 0 0,1 0 0 0 0,1 0-1 0 0,-1 0 1 0 0,0 1 0 0 0,-2 6 0 0 0,2-3 91 0 0,0 0-1 0 0,1 0 1 0 0,0 0 0 0 0,-2 13-1 0 0,4-19-85 0 0,0 1 1 0 0,-1 0-1 0 0,1-1 0 0 0,0 1 1 0 0,1-1-1 0 0,-1 1 0 0 0,0-1 0 0 0,1 1 1 0 0,-1-1-1 0 0,1 1 0 0 0,0-1 0 0 0,0 1 1 0 0,0-1-1 0 0,0 0 0 0 0,0 0 0 0 0,0 1 1 0 0,1-1-1 0 0,3 4 0 0 0,0-1-10 0 0,1-1-1 0 0,-1 1 1 0 0,1-1 0 0 0,1 0-1 0 0,-1 0 1 0 0,0-1-1 0 0,1 0 1 0 0,0 0-1 0 0,0 0 1 0 0,0-1-1 0 0,0 0 1 0 0,0-1 0 0 0,0 1-1 0 0,13 0 1 0 0,40 1-1501 0 0,1-3-7652 0 0,-48 0 6179 0 0,12 0-1107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53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72 3200 0 0,'0'0'588'0'0,"-24"4"3683"0"0,21-2-4005 0 0,0 1 0 0 0,1-1 0 0 0,-1 0 0 0 0,1 1-1 0 0,-1-1 1 0 0,1 1 0 0 0,0 0 0 0 0,0-1-1 0 0,0 1 1 0 0,0 0 0 0 0,1 1 0 0 0,-1-1-1 0 0,1 0 1 0 0,0 0 0 0 0,0 0 0 0 0,0 1 0 0 0,0-1-1 0 0,1 1 1 0 0,-1-1 0 0 0,1 1 0 0 0,0-1-1 0 0,0 0 1 0 0,0 1 0 0 0,0-1 0 0 0,1 1 0 0 0,0 3-1 0 0,1 1 30 0 0,0 0-1 0 0,0 0 1 0 0,1-1 0 0 0,0 1-1 0 0,0-1 1 0 0,1 1-1 0 0,0-1 1 0 0,0 0 0 0 0,1-1-1 0 0,6 8 1 0 0,-4-7-213 0 0,0 0 0 0 0,1-1 0 0 0,0 0 1 0 0,1 0-1 0 0,-1-1 0 0 0,1 0 0 0 0,0-1 1 0 0,0 0-1 0 0,1 0 0 0 0,-1-1 0 0 0,19 4 1 0 0,0-2 7 0 0,-1-1 0 0 0,1-1 0 0 0,30-1 0 0 0,-45-2-67 0 0,0 0 0 0 0,-1-1-1 0 0,1-1 1 0 0,0 0 0 0 0,-1-1-1 0 0,0 0 1 0 0,15-6 0 0 0,-23 8-22 0 0,-1-1 1 0 0,1 0 0 0 0,0 0 0 0 0,-1 0 0 0 0,0 0 0 0 0,1-1-1 0 0,-1 1 1 0 0,0-1 0 0 0,0 0 0 0 0,0 1 0 0 0,-1-1 0 0 0,1-1 0 0 0,-1 1-1 0 0,0 0 1 0 0,0-1 0 0 0,0 1 0 0 0,0-1 0 0 0,0 0 0 0 0,-1 1 0 0 0,0-1-1 0 0,1 0 1 0 0,-1 0 0 0 0,-1 0 0 0 0,1 0 0 0 0,-1 0 0 0 0,1-6 0 0 0,-2 2-1 0 0,0 0 1 0 0,0 0 0 0 0,-1 0-1 0 0,0 0 1 0 0,-1 0 0 0 0,1 0-1 0 0,-1 1 1 0 0,-1-1 0 0 0,0 1-1 0 0,0 0 1 0 0,0 0 0 0 0,-1 0-1 0 0,0 0 1 0 0,0 1 0 0 0,0 0-1 0 0,-11-9 1 0 0,5 5-3 0 0,-1 1 1 0 0,0 0-1 0 0,0 0 1 0 0,-1 1-1 0 0,0 1 1 0 0,-1 0-1 0 0,1 1 0 0 0,-19-6 1 0 0,26 10 7 0 0,0 0 1 0 0,-1 1-1 0 0,1-1 1 0 0,0 2-1 0 0,-1-1 1 0 0,1 0-1 0 0,-1 1 1 0 0,1 1-1 0 0,-1-1 0 0 0,-9 2 1 0 0,12 0 15 0 0,0-1 0 0 0,0 1 1 0 0,1-1-1 0 0,-1 1 0 0 0,0 0 1 0 0,1 1-1 0 0,-1-1 0 0 0,1 0 1 0 0,0 1-1 0 0,0 0 0 0 0,0 0 0 0 0,0 0 1 0 0,0 0-1 0 0,1 0 0 0 0,-1 1 1 0 0,1-1-1 0 0,-3 6 0 0 0,-2 6 78 0 0,1-1 0 0 0,0 1-1 0 0,1 1 1 0 0,0-1 0 0 0,2 1 0 0 0,-4 30-1 0 0,2 101 522 0 0,5-121-517 0 0,1 39 40 0 0,-3 85 154 0 0,1-135-369 0 0,-1 1 0 0 0,-1-1 0 0 0,0 1 0 0 0,-1-1 0 0 0,-1 0 0 0 0,0 0 0 0 0,-9 17 0 0 0,8-20-466 0 0,-7 11-1425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54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 3616 0 0,'0'0'1282'0'0,"7"2"3503"0"0,-8 8-3819 0 0,-1-1 0 0 0,0 1 0 0 0,0-1 0 0 0,-1 0 0 0 0,-7 17 0 0 0,-4 14 736 0 0,5-7-850 0 0,2 0 1 0 0,1 0 0 0 0,-3 67-1 0 0,9-97-834 0 0,0 1 1 0 0,0 0-1 0 0,1 0 0 0 0,-1-1 0 0 0,1 1 0 0 0,0 0 1 0 0,0-1-1 0 0,0 1 0 0 0,0-1 0 0 0,1 0 1 0 0,-1 1-1 0 0,1-1 0 0 0,0 0 0 0 0,0 0 0 0 0,0 0 1 0 0,0 0-1 0 0,1 0 0 0 0,2 3 0 0 0,-1-3-25 0 0,0 0 0 0 0,0-1 0 0 0,0 1 0 0 0,1-1 0 0 0,-1 0 0 0 0,0 0 0 0 0,1-1 0 0 0,-1 1 0 0 0,1-1 0 0 0,0 0 0 0 0,-1 0 0 0 0,9 0 0 0 0,-4-1-29 0 0,-1 1-1 0 0,1-2 1 0 0,0 0-1 0 0,-1 0 1 0 0,1 0-1 0 0,-1-1 1 0 0,0 0-1 0 0,0-1 1 0 0,0 0-1 0 0,0 0 1 0 0,0 0-1 0 0,0-1 0 0 0,-1-1 1 0 0,0 1-1 0 0,11-9 1 0 0,-10 4-10 0 0,0 0 0 0 0,-1 0 0 0 0,0-1 1 0 0,0 0-1 0 0,-1 0 0 0 0,8-19 0 0 0,21-71-59 0 0,-32 89 180 0 0,0 0 1 0 0,-1-1-1 0 0,1-20 0 0 0,-4 32-60 0 0,1-1-1 0 0,0 1 1 0 0,0-1-1 0 0,0 0 1 0 0,0 1-1 0 0,0-1 1 0 0,-1 1-1 0 0,1-1 1 0 0,0 1-1 0 0,0-1 1 0 0,-1 1-1 0 0,1-1 1 0 0,-1 1-1 0 0,1-1 1 0 0,0 1-1 0 0,-1-1 1 0 0,1 1-1 0 0,-1 0 1 0 0,1-1-1 0 0,-1 1 1 0 0,1 0-1 0 0,-1-1 1 0 0,1 1-1 0 0,-1 0 1 0 0,1 0-1 0 0,-1 0 1 0 0,1-1-1 0 0,-1 1 1 0 0,0 0-1 0 0,1 0 1 0 0,-1 0-1 0 0,1 0 1 0 0,-1 0-1 0 0,0 0 1 0 0,1 0-1 0 0,-1 0 1 0 0,1 0-1 0 0,-1 0 1 0 0,1 0-1 0 0,-1 0 1 0 0,0 1-1 0 0,1-1 1 0 0,-1 0-1 0 0,0 1 1 0 0,-2-1 27 0 0,1 1 1 0 0,-1 0-1 0 0,1 0 1 0 0,-1 0-1 0 0,1 0 1 0 0,-1 0 0 0 0,1 1-1 0 0,0-1 1 0 0,-3 2-1 0 0,2 1-4 0 0,0-1 0 0 0,0 0-1 0 0,0 1 1 0 0,0-1 0 0 0,0 1 0 0 0,1 0-1 0 0,-1 0 1 0 0,1 0 0 0 0,0 0-1 0 0,0 0 1 0 0,1 1 0 0 0,-1-1-1 0 0,1 0 1 0 0,0 1 0 0 0,0-1 0 0 0,1 1-1 0 0,-1 7 1 0 0,1-11-32 0 0,-1 10 57 0 0,0 0 0 0 0,1 0 1 0 0,2 20-1 0 0,-1-27-54 0 0,0-1 0 0 0,0 1 0 0 0,1 0 0 0 0,-1 0 0 0 0,1 0-1 0 0,-1-1 1 0 0,1 1 0 0 0,0-1 0 0 0,1 0 0 0 0,-1 1 0 0 0,1-1-1 0 0,-1 0 1 0 0,1 0 0 0 0,3 3 0 0 0,3 0-9 0 0,0 0 0 0 0,0 0 0 0 0,1-1 0 0 0,-1 0 1 0 0,1-1-1 0 0,0 0 0 0 0,1 0 0 0 0,-1-1 0 0 0,0 0 0 0 0,1-1 0 0 0,0-1 0 0 0,12 2 0 0 0,-14-3 2 0 0,-1 1-1 0 0,1-1 0 0 0,-1-1 1 0 0,0 1-1 0 0,1-1 0 0 0,-1-1 0 0 0,0 1 1 0 0,0-2-1 0 0,0 1 0 0 0,0-1 1 0 0,0 0-1 0 0,0-1 0 0 0,-1 1 1 0 0,1-2-1 0 0,-1 1 0 0 0,10-9 0 0 0,-13 9 8 0 0,0-1 0 0 0,0 1 0 0 0,-1-1 0 0 0,1 0 0 0 0,-1 0 0 0 0,0 0 0 0 0,0-1 0 0 0,-1 1 0 0 0,0-1 0 0 0,0 1 0 0 0,0-1 0 0 0,1-10 0 0 0,0-4 53 0 0,-1 0 0 0 0,-2-29-1 0 0,0 30-21 0 0,0 14-49 0 0,0-1 0 0 0,0 1 1 0 0,-1 0-1 0 0,0 0 0 0 0,0 0 0 0 0,-1 0 1 0 0,1 0-1 0 0,-1 0 0 0 0,0 0 0 0 0,0 0 1 0 0,-1 0-1 0 0,1 1 0 0 0,-1-1 1 0 0,0 1-1 0 0,0 0 0 0 0,-1 0 0 0 0,1 0 1 0 0,-1 0-1 0 0,0 1 0 0 0,0 0 0 0 0,-7-5 1 0 0,7 5-1056 0 0,-1 1 0 0 0,0 0 1 0 0,1 0-1 0 0,-1 0 0 0 0,0 0 0 0 0,0 1 1 0 0,0 0-1 0 0,-9-1 0 0 0,2 1-3228 0 0,1-1-1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54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3456 0 0,'0'0'632'0'0,"24"4"3849"0"0,-18-1-4086 0 0,-1 1 0 0 0,1-1 0 0 0,-1 1 0 0 0,0 1 0 0 0,-1-1 0 0 0,1 1 0 0 0,-1 0 0 0 0,0 0 0 0 0,0 0 0 0 0,0 0 0 0 0,-1 1 0 0 0,4 6 0 0 0,5 12 1218 0 0,13 44 1 0 0,-3-10 98 0 0,-11-34-1264 0 0,2 0-1 0 0,0-1 1 0 0,26 34-1 0 0,-38-56-420 0 0,-1 0 0 0 0,1 0-1 0 0,0-1 1 0 0,-1 1 0 0 0,1 0-1 0 0,-1-1 1 0 0,1 1 0 0 0,0 0-1 0 0,-1-1 1 0 0,1 1 0 0 0,0-1-1 0 0,0 1 1 0 0,0-1 0 0 0,-1 0-1 0 0,1 1 1 0 0,0-1 0 0 0,0 0-1 0 0,0 0 1 0 0,0 1 0 0 0,0-1-1 0 0,0 0 1 0 0,-1 0 0 0 0,1 0-1 0 0,0 0 1 0 0,0 0 0 0 0,0 0-1 0 0,0 0 1 0 0,0 0 0 0 0,0-1-1 0 0,0 1 1 0 0,-1 0 0 0 0,1-1-1 0 0,0 1 1 0 0,0 0 0 0 0,0-1-1 0 0,-1 1 1 0 0,1-1 0 0 0,0 1-1 0 0,0-1 1 0 0,-1 1 0 0 0,1-1-1 0 0,0 0 1 0 0,-1 1 0 0 0,1-1-1 0 0,-1 0 1 0 0,1 1 0 0 0,-1-1 0 0 0,1 0-1 0 0,0-1 1 0 0,4-7 157 0 0,0 1 1 0 0,0-1-1 0 0,5-14 1 0 0,-7 16-137 0 0,11-22 376 0 0,28-42 0 0 0,-24 42-143 0 0,18-38-1 0 0,-32 57-243 0 0,1 0-1 0 0,-2-1 0 0 0,0 1 0 0 0,0-1 0 0 0,-1 0 0 0 0,0 0 0 0 0,1-20 0 0 0,-3 29-176 0 0,-2-31-420 0 0,-1 23-2358 0 0,0 0-3902 0 0,-3 3 2216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56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0 2904 0 0,'-19'0'1074'0'0,"1"1"0"0"0,0 1 0 0 0,0 0 0 0 0,-1 1 0 0 0,2 1 0 0 0,-35 12-1 0 0,41-11-607 0 0,-1 0-1 0 0,2 1 0 0 0,-1 1 1 0 0,0 0-1 0 0,1 0 0 0 0,1 1 0 0 0,-1 0 1 0 0,1 0-1 0 0,1 1 0 0 0,-1 1 1 0 0,-7 11-1 0 0,10-13-208 0 0,1 0 0 0 0,0 1 0 0 0,0 0 1 0 0,1-1-1 0 0,1 2 0 0 0,-1-1 0 0 0,1 0 0 0 0,-3 18 1 0 0,5-21-188 0 0,1 0 0 0 0,-1 0 0 0 0,1 0 0 0 0,1 0 0 0 0,-1 0 1 0 0,1 0-1 0 0,0 0 0 0 0,0 0 0 0 0,1 0 0 0 0,-1 0 1 0 0,2 0-1 0 0,-1 0 0 0 0,0-1 0 0 0,1 0 0 0 0,5 8 0 0 0,0-3-19 0 0,0 0 0 0 0,1-1-1 0 0,0 0 1 0 0,0 0-1 0 0,1-1 1 0 0,1 0 0 0 0,-1-1-1 0 0,1 0 1 0 0,0-1-1 0 0,1 0 1 0 0,0 0 0 0 0,-1-2-1 0 0,2 1 1 0 0,-1-1-1 0 0,23 3 1 0 0,-10-3-74 0 0,0 0 0 0 0,1-3 1 0 0,-1 0-1 0 0,0-1 0 0 0,0-1 0 0 0,1-2 1 0 0,27-6-1 0 0,-47 8 7 0 0,-1 0-1 0 0,0-1 1 0 0,0 1 0 0 0,0-1 0 0 0,-1-1 0 0 0,1 1-1 0 0,0-1 1 0 0,-1 1 0 0 0,0-1 0 0 0,1-1-1 0 0,-1 1 1 0 0,0 0 0 0 0,-1-1 0 0 0,1 0 0 0 0,5-7-1 0 0,-6 5-1 0 0,1 0 0 0 0,-1 1-1 0 0,-1-2 1 0 0,1 1 0 0 0,-1 0-1 0 0,0 0 1 0 0,0-1 0 0 0,-1 1-1 0 0,0-1 1 0 0,0 0 0 0 0,0-12-1 0 0,-1 10 13 0 0,0 1-1 0 0,-1-1 0 0 0,0 0 1 0 0,0 0-1 0 0,-1 1 0 0 0,0-1 1 0 0,0 1-1 0 0,-7-15 0 0 0,7 20 8 0 0,0-1 0 0 0,0 1-1 0 0,0 0 1 0 0,0 0-1 0 0,-1 0 1 0 0,1 1 0 0 0,-1-1-1 0 0,0 0 1 0 0,0 1 0 0 0,0 0-1 0 0,0 0 1 0 0,0 0-1 0 0,-1 0 1 0 0,1 0 0 0 0,0 0-1 0 0,-1 1 1 0 0,0 0-1 0 0,1 0 1 0 0,-1 0 0 0 0,0 0-1 0 0,1 0 1 0 0,-8 0-1 0 0,4 1 20 0 0,1 0 0 0 0,-1 0-1 0 0,1 0 1 0 0,-1 0-1 0 0,1 1 1 0 0,0 1-1 0 0,-1-1 1 0 0,-6 3 0 0 0,10-3-1 0 0,0 0 1 0 0,0 1 0 0 0,1-1-1 0 0,-1 1 1 0 0,0 0-1 0 0,1 0 1 0 0,-1 0 0 0 0,1 0-1 0 0,0 0 1 0 0,0 0 0 0 0,0 1-1 0 0,0-1 1 0 0,0 1-1 0 0,0-1 1 0 0,1 1 0 0 0,-1 0-1 0 0,1-1 1 0 0,0 1 0 0 0,-1 4-1 0 0,-4 15 152 0 0,1 0 0 0 0,0 0 0 0 0,-1 44 0 0 0,6 72 421 0 0,2-60-318 0 0,-2 3-117 0 0,0 22 6 0 0,0-35-3682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56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 3632 0 0,'0'0'643'0'0,"18"-7"3077"0"0,-8 7-2784 0 0,-6 0-498 0 0,0 0 0 0 0,-1 0 0 0 0,1 0-1 0 0,-1 0 1 0 0,1 1 0 0 0,-1-1 0 0 0,1 1-1 0 0,4 1 1 0 0,-7-1-293 0 0,0 0-1 0 0,1 0 1 0 0,-1 0-1 0 0,0 0 1 0 0,0 1 0 0 0,0-1-1 0 0,0 0 1 0 0,0 0-1 0 0,0 1 1 0 0,0-1 0 0 0,0 0-1 0 0,0 1 1 0 0,0-1-1 0 0,-1 1 1 0 0,1-1 0 0 0,-1 1-1 0 0,1 0 1 0 0,-1-1-1 0 0,0 1 1 0 0,1-1 0 0 0,-1 1-1 0 0,0 3 1 0 0,2 56 2629 0 0,-2-44-2461 0 0,0 1-1 0 0,1-1 0 0 0,1 0 0 0 0,7 28 0 0 0,-7-40-296 0 0,-1 1-1 0 0,1-1 1 0 0,1-1-1 0 0,-1 1 1 0 0,1 0-1 0 0,0 0 0 0 0,0-1 1 0 0,0 0-1 0 0,1 0 1 0 0,-1 0-1 0 0,1 0 1 0 0,0 0-1 0 0,0-1 1 0 0,1 1-1 0 0,-1-1 0 0 0,1 0 1 0 0,-1-1-1 0 0,1 1 1 0 0,7 2-1 0 0,-5-2-11 0 0,0-1 0 0 0,0 0 0 0 0,1-1 0 0 0,-1 0 0 0 0,0 0 0 0 0,0 0 0 0 0,1-1 0 0 0,-1 0 0 0 0,0 0 0 0 0,1-1 0 0 0,-1 0 0 0 0,0 0 0 0 0,0-1 0 0 0,0 0 0 0 0,0 0 0 0 0,0 0 0 0 0,0-1 0 0 0,0 0 0 0 0,-1-1 0 0 0,0 0 0 0 0,1 0 0 0 0,-1 0 0 0 0,-1 0 0 0 0,1-1 0 0 0,8-9 0 0 0,-5 5 50 0 0,-1-1 0 0 0,0 0 1 0 0,0 0-1 0 0,-1 0 0 0 0,0-1 0 0 0,-1-1 0 0 0,0 1 0 0 0,-1-1 0 0 0,0 0 0 0 0,-1 0 0 0 0,0 0 0 0 0,-1-1 1 0 0,3-22-1 0 0,-5 22 45 0 0,-1 1 0 0 0,0-1 0 0 0,-1 1 0 0 0,-1-1 0 0 0,0 1 0 0 0,0 0 0 0 0,-7-20 0 0 0,9 31-102 0 0,-2-5 37 0 0,0 0 0 0 0,-1 0 0 0 0,1-1 0 0 0,-5-5 0 0 0,5 10-173 0 0,1 0 1 0 0,0 1-1 0 0,-1-1 1 0 0,0 0-1 0 0,1 1 1 0 0,-1-1-1 0 0,0 1 1 0 0,0 0-1 0 0,1 0 1 0 0,-1-1-1 0 0,0 1 1 0 0,0 0-1 0 0,-1 1 1 0 0,1-1-1 0 0,-4-1 1 0 0,1 1-1451 0 0,-9-3-8867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57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 3240 0 0,'-28'0'3306'0'0,"19"0"-2939"0"0,1 1-1 0 0,-1-1 1 0 0,1 2 0 0 0,-1-1-1 0 0,1 1 1 0 0,0 1 0 0 0,-1-1-1 0 0,1 1 1 0 0,0 1 0 0 0,1-1-1 0 0,-1 2 1 0 0,1-1-1 0 0,-1 1 1 0 0,1 0 0 0 0,1 0-1 0 0,-1 1 1 0 0,1 0 0 0 0,0 0-1 0 0,0 0 1 0 0,0 1 0 0 0,1 0-1 0 0,0 0 1 0 0,1 0 0 0 0,0 1-1 0 0,0 0 1 0 0,0-1 0 0 0,1 1-1 0 0,0 1 1 0 0,1-1 0 0 0,0 0-1 0 0,-2 12 1 0 0,2-10-292 0 0,1 0 0 0 0,1 1 0 0 0,-1-1 0 0 0,1 0 0 0 0,1 1 1 0 0,0-1-1 0 0,1 0 0 0 0,0 0 0 0 0,0 0 0 0 0,1 0 0 0 0,0 0 0 0 0,1 0 0 0 0,0-1 0 0 0,0 1 0 0 0,1-1 1 0 0,1 0-1 0 0,-1-1 0 0 0,1 1 0 0 0,1-1 0 0 0,0 0 0 0 0,15 13 0 0 0,-14-14-57 0 0,1-1 0 0 0,0 0 0 0 0,0-1-1 0 0,1 0 1 0 0,-1-1 0 0 0,1 1 0 0 0,0-2-1 0 0,0 0 1 0 0,1 0 0 0 0,12 2 0 0 0,-8-3-11 0 0,0 0 0 0 0,0-1 0 0 0,0 0 0 0 0,0-1 0 0 0,0-1 0 0 0,25-5 1 0 0,-38 6 0 0 0,0 0 0 0 0,0-1 1 0 0,-1 0-1 0 0,1 1 1 0 0,0-1-1 0 0,-1 0 1 0 0,1 0-1 0 0,-1 0 1 0 0,1 0-1 0 0,-1 0 1 0 0,0 0-1 0 0,1 0 1 0 0,-1 0-1 0 0,0-1 1 0 0,0 1-1 0 0,0 0 1 0 0,0-1-1 0 0,0 1 1 0 0,0-1-1 0 0,0 1 1 0 0,0-1-1 0 0,-1 0 1 0 0,1 1-1 0 0,0-1 1 0 0,-1 0-1 0 0,0 1 1 0 0,1-1-1 0 0,-1 0 1 0 0,0 0-1 0 0,0 1 1 0 0,0-1-1 0 0,0 0 1 0 0,0 0-1 0 0,0 1 1 0 0,-1-4-1 0 0,0-1 28 0 0,0 1 0 0 0,-1-1 0 0 0,1 1 0 0 0,-1 0 0 0 0,0 0 0 0 0,-1 0 0 0 0,1 0 0 0 0,-1 0 0 0 0,0 0 1 0 0,-5-5-1 0 0,2 3 18 0 0,-2 0 1 0 0,1 1 0 0 0,-1 0 0 0 0,0 1 0 0 0,0-1 0 0 0,0 2 0 0 0,-1-1 0 0 0,1 1 0 0 0,-1 0-1 0 0,-1 1 1 0 0,1 0 0 0 0,0 0 0 0 0,-17-1 0 0 0,4 1-23 0 0,0 1 1 0 0,0 1-1 0 0,0 1 1 0 0,-43 6-1 0 0,63-6-186 0 0,0 0 0 0 0,1 1 0 0 0,-1-1 0 0 0,0 0 0 0 0,0 1 0 0 0,1-1 0 0 0,-1 1 0 0 0,1 0 1 0 0,-1 0-1 0 0,1 0 0 0 0,-1 0 0 0 0,1 0 0 0 0,-3 1 0 0 0,3 0-453 0 0,0-1 1 0 0,1 0 0 0 0,-1 0 0 0 0,0 0 0 0 0,1 0 0 0 0,-1 1 0 0 0,1-1-1 0 0,-1 0 1 0 0,1 1 0 0 0,0-1 0 0 0,-1 0 0 0 0,1 1 0 0 0,0-1-1 0 0,0 0 1 0 0,0 1 0 0 0,0-1 0 0 0,0 0 0 0 0,1 3 0 0 0,1 8-3455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57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3704 0 0,'0'3'6916'0'0,"3"12"-5383"0"0,-1-2-71 0 0,0 1 1 0 0,0 22-1 0 0,-1 0 188 0 0,3 29 509 0 0,-1-24-1490 0 0,11 66-1 0 0,3 7-1303 0 0,-18-96-208 0 0,0-7-2522 0 0,3 1-5581 0 0,-1-7 5001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51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29 3256 0 0,'-31'-18'4355'0'0,"25"16"-4019"0"0,0 0-1 0 0,1 0 1 0 0,-1 1-1 0 0,-1-1 1 0 0,1 2 0 0 0,0-1-1 0 0,0 0 1 0 0,0 1-1 0 0,0 1 1 0 0,-1-1-1 0 0,1 1 1 0 0,0 0-1 0 0,0 0 1 0 0,0 0-1 0 0,0 1 1 0 0,0 0-1 0 0,1 1 1 0 0,-1-1-1 0 0,0 1 1 0 0,1 0-1 0 0,0 0 1 0 0,0 1-1 0 0,0-1 1 0 0,0 1-1 0 0,-8 8 1 0 0,3 0-117 0 0,-1 0-1 0 0,1 1 1 0 0,1 0-1 0 0,0 0 1 0 0,1 1 0 0 0,1 0-1 0 0,0 1 1 0 0,-9 27-1 0 0,13-31-149 0 0,-1 1 1 0 0,2-1-1 0 0,0 1 0 0 0,0 0 0 0 0,1 0 0 0 0,0 0 0 0 0,1 0 0 0 0,1 0 0 0 0,0 0 0 0 0,4 19 0 0 0,-4-25-61 0 0,1 0 0 0 0,0-1-1 0 0,0 0 1 0 0,0 1 0 0 0,1-1-1 0 0,0 0 1 0 0,0 0-1 0 0,0 0 1 0 0,0-1 0 0 0,1 1-1 0 0,0-1 1 0 0,0 0 0 0 0,0 0-1 0 0,0 0 1 0 0,0 0 0 0 0,1-1-1 0 0,0 0 1 0 0,0 0 0 0 0,0 0-1 0 0,0 0 1 0 0,0-1-1 0 0,1 0 1 0 0,9 3 0 0 0,-3-3-7 0 0,0 1 1 0 0,0-2-1 0 0,1 0 1 0 0,-1 0-1 0 0,18-2 1 0 0,-24 0 2 0 0,0 1 1 0 0,0-1 0 0 0,0 0-1 0 0,-1-1 1 0 0,1 1 0 0 0,0-1 0 0 0,-1 0-1 0 0,1-1 1 0 0,-1 1 0 0 0,0-1-1 0 0,0 0 1 0 0,0 0 0 0 0,6-6-1 0 0,-9 7 21 0 0,0 0-1 0 0,0-1 0 0 0,0 0 0 0 0,-1 1 0 0 0,1-1 0 0 0,0 0 1 0 0,-1 0-1 0 0,0 0 0 0 0,0 0 0 0 0,0 0 0 0 0,0 0 0 0 0,0 0 0 0 0,-1-1 1 0 0,1 1-1 0 0,-1 0 0 0 0,0 0 0 0 0,0 0 0 0 0,0-1 0 0 0,0 1 1 0 0,-1 0-1 0 0,1 0 0 0 0,-1 0 0 0 0,0-1 0 0 0,0 1 0 0 0,0 0 0 0 0,0 0 1 0 0,-1 0-1 0 0,1 0 0 0 0,-1 1 0 0 0,1-1 0 0 0,-1 0 0 0 0,0 1 1 0 0,0-1-1 0 0,0 1 0 0 0,-1 0 0 0 0,1-1 0 0 0,-1 1 0 0 0,1 0 1 0 0,-1 1-1 0 0,0-1 0 0 0,1 0 0 0 0,-1 1 0 0 0,0-1 0 0 0,0 1 0 0 0,0 0 1 0 0,0 0-1 0 0,-6-1 0 0 0,-11-1-200 0 0,0 0-1 0 0,0 1 1 0 0,-1 1 0 0 0,1 1-1 0 0,-40 5 1 0 0,25 2-3959 0 0,3 1-3623 0 0,16-3 4001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57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 3784 0 0,'0'-1'7411'0'0,"0"2"-6590"0"0,-1 116 5718 0 0,-6 57-4673 0 0,-3 34-2837 0 0,10-175-2526 0 0,0-21-5203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58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0 3088 0 0,'0'0'3988'0'0,"-12"10"-786"0"0,-21 21-1058 0 0,-2-2 0 0 0,-45 29 0 0 0,-83 43-633 0 0,133-83-1393 0 0,-28 13 465 0 0,64-34-482 0 0,-1 1 1 0 0,1 0 0 0 0,0 0 0 0 0,0 0-1 0 0,8 0 1 0 0,11-4-4 0 0,88-23 134 0 0,-97 26-146 0 0,0 0 1 0 0,0 1 0 0 0,0 1 0 0 0,0 1 0 0 0,18 2 0 0 0,-31-1-46 0 0,1 0 1 0 0,0 0 0 0 0,0 0 0 0 0,-1 1 0 0 0,1-1 0 0 0,-1 1 0 0 0,0 0 0 0 0,1 0 0 0 0,-1 0-1 0 0,0 1 1 0 0,0-1 0 0 0,0 1 0 0 0,0 0 0 0 0,-1-1 0 0 0,1 1 0 0 0,-1 0 0 0 0,0 1 0 0 0,0-1-1 0 0,0 0 1 0 0,2 6 0 0 0,4 7 109 0 0,-2 0-1 0 0,0 0 1 0 0,4 19 0 0 0,-9-29-113 0 0,6 39-143 0 0,-7-35-4315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59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12 3640 0 0,'0'0'3583'0'0,"-10"11"-206"0"0,0 3-2415 0 0,2 1 0 0 0,-1 0 1 0 0,2 0-1 0 0,0 1 0 0 0,1 0 1 0 0,1 0-1 0 0,-7 32 0 0 0,10-35-788 0 0,0 0-1 0 0,1 0 1 0 0,0 0 0 0 0,1 1-1 0 0,1-1 1 0 0,0 0-1 0 0,1 0 1 0 0,0 0 0 0 0,1 0-1 0 0,8 23 1 0 0,-9-32-163 0 0,0 1-1 0 0,1-1 1 0 0,0 1 0 0 0,0-1 0 0 0,1 0-1 0 0,-1 0 1 0 0,1 0 0 0 0,0-1 0 0 0,-1 1-1 0 0,2-1 1 0 0,-1 0 0 0 0,0 0 0 0 0,1 0 0 0 0,-1-1-1 0 0,1 0 1 0 0,0 1 0 0 0,0-2 0 0 0,0 1-1 0 0,0-1 1 0 0,0 1 0 0 0,0-1 0 0 0,0-1-1 0 0,0 1 1 0 0,1-1 0 0 0,8 0 0 0 0,-7 0-21 0 0,0 0 1 0 0,0-1-1 0 0,0 0 0 0 0,1 0 1 0 0,-1-1-1 0 0,0 0 1 0 0,-1 0-1 0 0,1 0 1 0 0,0-1-1 0 0,-1 0 0 0 0,1 0 1 0 0,-1-1-1 0 0,0 0 1 0 0,0 0-1 0 0,0 0 1 0 0,-1-1-1 0 0,1 0 0 0 0,5-7 1 0 0,-4 2-6 0 0,-1 0 0 0 0,0-1 0 0 0,-1 1-1 0 0,0-1 1 0 0,-1 0 0 0 0,0-1 0 0 0,2-13 0 0 0,-1 4 218 0 0,-2 1 0 0 0,-1-1 1 0 0,0-26-1 0 0,-3 46 176 0 0,-1 5-218 0 0,-2 4-21 0 0,4-7-89 0 0,-4 6-33 0 0,0 0-1 0 0,1 0 0 0 0,0 1 0 0 0,0-1 1 0 0,1 1-1 0 0,0 0 0 0 0,0 0 0 0 0,1 0 1 0 0,0 0-1 0 0,1 0 0 0 0,0 0 1 0 0,0 0-1 0 0,0 0 0 0 0,1 0 0 0 0,0 0 1 0 0,1 0-1 0 0,0 0 0 0 0,0 0 0 0 0,1-1 1 0 0,0 1-1 0 0,0-1 0 0 0,0 0 0 0 0,1 0 1 0 0,0 0-1 0 0,1 0 0 0 0,0 0 0 0 0,0-1 1 0 0,0 0-1 0 0,0 0 0 0 0,1-1 1 0 0,0 1-1 0 0,1-1 0 0 0,-1 0 0 0 0,1-1 1 0 0,0 0-1 0 0,0 0 0 0 0,12 5 0 0 0,-7-5-18 0 0,1 0 0 0 0,-1 0 0 0 0,1-1 0 0 0,0-1 0 0 0,0 0 0 0 0,0-1 0 0 0,0 0 0 0 0,22-2 0 0 0,-30 0 8 0 0,0 1 0 0 0,-1-1-1 0 0,1 0 1 0 0,0 0 0 0 0,-1-1-1 0 0,1 0 1 0 0,0 1 0 0 0,-1-1 0 0 0,0-1-1 0 0,0 1 1 0 0,1-1 0 0 0,-1 0-1 0 0,-1 0 1 0 0,1 0 0 0 0,0 0 0 0 0,-1 0-1 0 0,1-1 1 0 0,-1 0 0 0 0,0 0-1 0 0,-1 0 1 0 0,1 0 0 0 0,-1 0 0 0 0,1 0-1 0 0,-1-1 1 0 0,2-6 0 0 0,5-17 107 0 0,-2 0 0 0 0,-1-1 0 0 0,2-30 0 0 0,-6 42-28 0 0,-1 0 0 0 0,-1 1 0 0 0,-1-1 0 0 0,0 1 0 0 0,-1-1-1 0 0,-9-30 1 0 0,10 43-201 0 0,0 0-1 0 0,-1 0 1 0 0,0 0-1 0 0,0 0 1 0 0,0 0-1 0 0,-1 1 1 0 0,1-1-1 0 0,-1 1 1 0 0,0-1-1 0 0,0 1 1 0 0,0 0-1 0 0,0 0 1 0 0,0 1-1 0 0,-1-1 1 0 0,1 1-1 0 0,-6-3 1 0 0,-16-5-4341 0 0,-2 6-3692 0 0,11 3 3631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8:59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 4296 0 0,'0'0'748'0'0,"0"-5"845"0"0,0 1 1055 0 0,0 0 88 0 0,0 6-1844 0 0,3 7-16 0 0,1 0-68 0 0,-1 3-108 0 0,1 5-228 0 0,-1 3-3624 0 0,-3-1 0 0 0,0 7 0 0 0,4 3-1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00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3880 0 0,'22'0'3790'0'0,"-18"0"-3457"0"0,-1 0-1 0 0,1 1 1 0 0,0-1 0 0 0,0 1-1 0 0,-1 0 1 0 0,1 0 0 0 0,0 0-1 0 0,-1 0 1 0 0,1 1 0 0 0,-1-1-1 0 0,0 1 1 0 0,1 0 0 0 0,-1 0-1 0 0,4 3 1 0 0,-3 0 100 0 0,1-1-1 0 0,-1 0 1 0 0,0 1 0 0 0,-1 0 0 0 0,1 0-1 0 0,-1 0 1 0 0,0 1 0 0 0,3 5 0 0 0,2 10 570 0 0,-1 1 0 0 0,-1-1 0 0 0,6 41 1 0 0,-10-52-911 0 0,1 6 7 0 0,0 1 0 0 0,2-1 0 0 0,0-1 0 0 0,1 1 0 0 0,0-1 0 0 0,14 23 0 0 0,-19-36-84 0 0,0 1 0 0 0,0-1 0 0 0,1 0 0 0 0,-1 0 0 0 0,1-1 0 0 0,0 1 0 0 0,-1 0 0 0 0,1 0 0 0 0,0-1 0 0 0,0 1-1 0 0,0-1 1 0 0,0 0 0 0 0,0 1 0 0 0,1-1 0 0 0,-1 0 0 0 0,0 0 0 0 0,0-1 0 0 0,1 1 0 0 0,-1 0 0 0 0,1-1 0 0 0,-1 1 0 0 0,0-1 0 0 0,1 0-1 0 0,-1 0 1 0 0,1 0 0 0 0,-1 0 0 0 0,1 0 0 0 0,-1 0 0 0 0,1-1 0 0 0,-1 1 0 0 0,0-1 0 0 0,1 0 0 0 0,-1 0 0 0 0,0 0 0 0 0,1 0 0 0 0,-1 0 0 0 0,0 0-1 0 0,0 0 1 0 0,0-1 0 0 0,0 1 0 0 0,0-1 0 0 0,-1 0 0 0 0,1 1 0 0 0,0-1 0 0 0,-1 0 0 0 0,1 0 0 0 0,-1 0 0 0 0,1 0 0 0 0,-1 0 0 0 0,0-1-1 0 0,0 1 1 0 0,1-3 0 0 0,42-111 882 0 0,7-16-114 0 0,-47 123-737 0 0,0 0 0 0 0,-1 0 1 0 0,0-1-1 0 0,-1 1 0 0 0,0-1 0 0 0,2-14 1 0 0,-3 7-5043 0 0,-1-3-5279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01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151 164 3348 0 0,'-5'7'422'0'0,"0"0"0"0"0,1 0-1 0 0,0 0 1 0 0,0 0 0 0 0,1 1-1 0 0,0 0 1 0 0,0 0 0 0 0,-2 12-1 0 0,0-5 128 0 0,5-14-536 0 0,-7 19 943 0 0,1 1-1 0 0,-5 33 0 0 0,10-48-683 0 0,1-1-1 0 0,0 1 0 0 0,-1-1 0 0 0,2 1 1 0 0,-1-1-1 0 0,1 1 0 0 0,0 0 0 0 0,0-1 1 0 0,0 0-1 0 0,1 1 0 0 0,-1-1 0 0 0,2 0 1 0 0,-1 0-1 0 0,0 0 0 0 0,5 7 0 0 0,-5-10-215 0 0,1 0 0 0 0,0 1 1 0 0,-1-1-1 0 0,1 0 0 0 0,0 0 0 0 0,0-1 0 0 0,0 1 0 0 0,0-1 0 0 0,0 1 0 0 0,1-1 0 0 0,-1 0 0 0 0,0 0 0 0 0,1 0 0 0 0,-1-1 0 0 0,1 1 0 0 0,-1-1 0 0 0,0 0 0 0 0,1 0 0 0 0,3 0 0 0 0,1 0-11 0 0,-1-1-1 0 0,1 0 0 0 0,-1 0 0 0 0,1 0 0 0 0,-1-1 0 0 0,0 0 0 0 0,14-7 0 0 0,-11 4-18 0 0,0-2 0 0 0,0 0-1 0 0,-1 0 1 0 0,0 0-1 0 0,0-1 1 0 0,-1-1 0 0 0,0 1-1 0 0,0-2 1 0 0,-1 1-1 0 0,0-1 1 0 0,9-17-1 0 0,-9 14-19 0 0,-1 0-1 0 0,-1-1 1 0 0,0 1-1 0 0,0-1 0 0 0,-2 0 1 0 0,0-1-1 0 0,0 1 0 0 0,-1 0 1 0 0,-1-17-1 0 0,-1 22 3 0 0,0-1 0 0 0,-1 0-1 0 0,0 1 1 0 0,0-1 0 0 0,-1 1-1 0 0,-1 0 1 0 0,-3-10 0 0 0,4 15 3 0 0,1 1 1 0 0,-1-1-1 0 0,0 1 1 0 0,0-1-1 0 0,-1 1 1 0 0,1 0-1 0 0,0 0 1 0 0,-1 0-1 0 0,0 0 1 0 0,0 1-1 0 0,0-1 1 0 0,0 1-1 0 0,0-1 1 0 0,-1 1-1 0 0,1 0 1 0 0,0 0-1 0 0,-1 1 1 0 0,0-1 0 0 0,1 1-1 0 0,-5-1 1 0 0,-2 0 26 0 0,-1 0-1 0 0,1 1 1 0 0,0 0 0 0 0,-1 1 0 0 0,1 0 0 0 0,-1 1 0 0 0,1 0 0 0 0,-1 1 0 0 0,1 0 0 0 0,0 0 0 0 0,0 1 0 0 0,0 0 0 0 0,0 1 0 0 0,0 0 0 0 0,1 1 0 0 0,0 0 0 0 0,0 1 0 0 0,0-1 0 0 0,1 2 0 0 0,0-1-1 0 0,0 1 1 0 0,0 0 0 0 0,-10 14 0 0 0,10-12-2 0 0,1 0 0 0 0,0 1 1 0 0,0 0-1 0 0,1 1 0 0 0,1-1 0 0 0,-1 1 0 0 0,-4 17 0 0 0,3-6 45 0 0,2 1 0 0 0,-4 32 1 0 0,8-46-57 0 0,0 0 1 0 0,1 1-1 0 0,0-1 1 0 0,1 1 0 0 0,0-1-1 0 0,0 1 1 0 0,1-1-1 0 0,5 16 1 0 0,-5-21-17 0 0,-1-1 0 0 0,1 1 0 0 0,0 0 0 0 0,1-1 0 0 0,-1 1 0 0 0,0-1 0 0 0,1 0 0 0 0,0 0 1 0 0,0 0-1 0 0,0 0 0 0 0,0-1 0 0 0,0 1 0 0 0,1-1 0 0 0,4 3 0 0 0,-2-2-7 0 0,0 0 0 0 0,0-1 0 0 0,0 0-1 0 0,1 0 1 0 0,-1-1 0 0 0,0 1 0 0 0,1-2 0 0 0,9 2 0 0 0,-4-2-22 0 0,0-1 0 0 0,0 0 1 0 0,0-1-1 0 0,0 0 0 0 0,-1 0 0 0 0,1-1 1 0 0,-1-1-1 0 0,1 0 0 0 0,14-8 0 0 0,-10 2-31 0 0,-1 0 0 0 0,0-1-1 0 0,-1-1 1 0 0,0 0-1 0 0,-1-1 1 0 0,0 0-1 0 0,-1-1 1 0 0,-1-1 0 0 0,0 0-1 0 0,-1 0 1 0 0,-1-1-1 0 0,0 0 1 0 0,-1-1 0 0 0,-1 0-1 0 0,0 0 1 0 0,-1-1-1 0 0,-1 1 1 0 0,-1-1-1 0 0,-1 0 1 0 0,0-1 0 0 0,-1 1-1 0 0,-1-1 1 0 0,-1 1-1 0 0,-2-26 1 0 0,1-6 1222 0 0,1 75-158 0 0,-1 53-81 0 0,3 87 92 0 0,-1-146-863 0 0,2 1 0 0 0,1 0 1 0 0,0-1-1 0 0,10 27 0 0 0,-9-33-742 0 0,1 1 0 0 0,11 17 0 0 0,-11-22-1535 0 0,0 1 1 0 0,1-1-1 0 0,13 12 0 0 0,-6-6-1928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02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67 3088 0 0,'-14'26'3812'0'0,"7"-4"-2425"0"0,1 0 1 0 0,1 0-1 0 0,-4 40 0 0 0,8-52-977 0 0,0 1-1 0 0,2-1 0 0 0,-1 0 0 0 0,1 1 0 0 0,1-1 0 0 0,-1 0 1 0 0,2 0-1 0 0,0 0 0 0 0,0 0 0 0 0,6 14 0 0 0,-6-20-354 0 0,0 0-1 0 0,0 1 1 0 0,1-1-1 0 0,-1-1 1 0 0,1 1-1 0 0,0 0 1 0 0,0-1-1 0 0,0 0 1 0 0,0 0-1 0 0,1 0 1 0 0,-1 0-1 0 0,1-1 1 0 0,0 0-1 0 0,-1 0 1 0 0,1 0-1 0 0,0 0 1 0 0,0-1-1 0 0,1 0 1 0 0,-1 0-1 0 0,0 0 1 0 0,8 0-1 0 0,0-1-19 0 0,-1 1 0 0 0,1-2 0 0 0,-1 0-1 0 0,0 0 1 0 0,1-1 0 0 0,-1-1 0 0 0,23-7 0 0 0,-25 5-35 0 0,0 0-1 0 0,0 0 1 0 0,0 0 0 0 0,-1-2 0 0 0,0 1 0 0 0,-1-1 0 0 0,1 0 0 0 0,-1-1 0 0 0,0 0 0 0 0,-1 0-1 0 0,0 0 1 0 0,-1-1 0 0 0,1 0 0 0 0,5-13 0 0 0,-7 13-9 0 0,-1 1 0 0 0,-1-1 1 0 0,0 0-1 0 0,0 0 0 0 0,0 0 1 0 0,-1 0-1 0 0,-1-1 0 0 0,0 1 0 0 0,0 0 1 0 0,-1-1-1 0 0,0 1 0 0 0,0-1 1 0 0,-1 1-1 0 0,0-1 0 0 0,-1 1 0 0 0,0 0 1 0 0,-4-11-1 0 0,4 16 9 0 0,-1-1 0 0 0,0 0 0 0 0,0 0 0 0 0,0 1 0 0 0,0 0 0 0 0,-1-1-1 0 0,1 1 1 0 0,-1 1 0 0 0,0-1 0 0 0,-1 0 0 0 0,1 1 0 0 0,0 0 0 0 0,-1 0 0 0 0,0 0 0 0 0,0 1 0 0 0,-8-4 0 0 0,0 1 3 0 0,-1 1 0 0 0,0 0 1 0 0,1 0-1 0 0,-2 2 0 0 0,-14-2 1 0 0,14 2 20 0 0,1 1 0 0 0,-1 1 0 0 0,1 0 1 0 0,-21 4-1 0 0,30-3 1 0 0,1 0 0 0 0,-1 0 0 0 0,0 1 0 0 0,1 0 0 0 0,-1-1 0 0 0,1 2 0 0 0,0-1 0 0 0,0 0 0 0 0,0 1 0 0 0,0 0 0 0 0,0 0 0 0 0,0 0 0 0 0,1 0 1 0 0,0 1-1 0 0,-1-1 0 0 0,1 1 0 0 0,-3 4 0 0 0,2 0 49 0 0,0 0-1 0 0,0 0 1 0 0,1 0 0 0 0,0 1 0 0 0,1-1 0 0 0,-1 1-1 0 0,2 0 1 0 0,-3 16 0 0 0,3 78 536 0 0,3-57-359 0 0,0 27 285 0 0,20 116 0 0 0,-14-129-388 0 0,-3-1-1 0 0,-2 1 1 0 0,-5 65-1 0 0,1-13-100 0 0,1-87-4496 0 0,1 1-4979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03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3952 0 0,'-1'0'341'0'0,"1"1"0"0"0,-1-1 0 0 0,1 1-1 0 0,-1 0 1 0 0,1-1 0 0 0,-1 1 0 0 0,1 0-1 0 0,-1-1 1 0 0,1 1 0 0 0,0 0-1 0 0,0-1 1 0 0,-1 1 0 0 0,1 0 0 0 0,0 0-1 0 0,0-1 1 0 0,0 1 0 0 0,0 0 0 0 0,0 0-1 0 0,0-1 1 0 0,0 1 0 0 0,0 1 0 0 0,-1 24 819 0 0,1-24-656 0 0,0 189 7229 0 0,0-128-9361 0 0,0 0-5613 0 0,0-51 3249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03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153 222 3160 0 0,'-3'1'295'0'0,"0"-1"-1"0"0,0 1 1 0 0,0-1-1 0 0,1 1 0 0 0,-1 0 1 0 0,0 0-1 0 0,0 1 1 0 0,0-1-1 0 0,1 0 1 0 0,-1 1-1 0 0,0 0 1 0 0,1-1-1 0 0,0 1 0 0 0,-1 0 1 0 0,1 0-1 0 0,0 1 1 0 0,0-1-1 0 0,0 0 1 0 0,0 1-1 0 0,1-1 0 0 0,-1 1 1 0 0,1 0-1 0 0,-1-1 1 0 0,-1 6-1 0 0,-2 3 276 0 0,1 1-1 0 0,1 0 1 0 0,-1 0-1 0 0,-2 21 1 0 0,3-12 138 0 0,1 0 0 0 0,1 0 1 0 0,1 0-1 0 0,1 0 0 0 0,5 37 1 0 0,-5-52-650 0 0,1 0 0 0 0,-1 0 0 0 0,1 0 0 0 0,0 0 0 0 0,1 0 0 0 0,-1 0 0 0 0,1 0 0 0 0,0-1 0 0 0,1 1 0 0 0,-1-1 0 0 0,1 0 0 0 0,0 0-1 0 0,0 0 1 0 0,1-1 0 0 0,-1 0 0 0 0,1 1 0 0 0,0-2 0 0 0,0 1 0 0 0,1 0 0 0 0,-1-1 0 0 0,1 0 0 0 0,-1 0 0 0 0,10 2 0 0 0,-7-2-30 0 0,0-1 0 0 0,1-1-1 0 0,-1 1 1 0 0,0-1 0 0 0,1-1 0 0 0,-1 0-1 0 0,1 0 1 0 0,-1 0 0 0 0,0-1-1 0 0,1-1 1 0 0,-1 1 0 0 0,10-4-1 0 0,-7 1-15 0 0,-1 0-1 0 0,0-1 0 0 0,0 0 1 0 0,0-1-1 0 0,0 0 0 0 0,-1 0 1 0 0,0-1-1 0 0,12-12 0 0 0,-10 8-11 0 0,0-1-1 0 0,-1 0 0 0 0,-1-1 1 0 0,0 0-1 0 0,0-1 0 0 0,-1 0 0 0 0,-1 0 1 0 0,-1 0-1 0 0,0-1 0 0 0,0 0 1 0 0,-2 0-1 0 0,0-1 0 0 0,3-19 0 0 0,-6 19 3 0 0,1-1 0 0 0,-2 1-1 0 0,0-1 1 0 0,-2 1-1 0 0,1 0 1 0 0,-7-24-1 0 0,5 30 1 0 0,0-1-1 0 0,-1 1 0 0 0,0 0 0 0 0,-1 0 1 0 0,0 0-1 0 0,-1 1 0 0 0,0 0 0 0 0,-1 0 1 0 0,1 0-1 0 0,-15-13 0 0 0,10 12-1 0 0,-1 0 0 0 0,-1 0-1 0 0,1 1 1 0 0,-2 1 0 0 0,1 0 0 0 0,-1 1-1 0 0,-27-10 1 0 0,29 13-8 0 0,-1 0-1 0 0,1 1 1 0 0,-1 0-1 0 0,1 1 1 0 0,-1 1-1 0 0,0 0 1 0 0,0 1 0 0 0,0 0-1 0 0,1 1 1 0 0,-14 2-1 0 0,19-1 14 0 0,0 0-1 0 0,0 1 0 0 0,0 0 1 0 0,0 0-1 0 0,1 0 1 0 0,-1 1-1 0 0,1 0 1 0 0,0 0-1 0 0,0 0 1 0 0,1 1-1 0 0,-1 0 0 0 0,1 0 1 0 0,0 1-1 0 0,0-1 1 0 0,1 1-1 0 0,-7 12 1 0 0,6-11 22 0 0,2 0 0 0 0,-1 0-1 0 0,1 0 1 0 0,0 0 0 0 0,1 1 0 0 0,0-1 0 0 0,0 1 0 0 0,0-1 0 0 0,1 1 0 0 0,0 0 0 0 0,1 0 0 0 0,0 0 0 0 0,0-1 0 0 0,0 1 0 0 0,3 13-1 0 0,-1-17 3 0 0,-1 0 0 0 0,1 1-1 0 0,0-1 1 0 0,0 0-1 0 0,0 0 1 0 0,0 0-1 0 0,1 0 1 0 0,0-1-1 0 0,0 1 1 0 0,0-1-1 0 0,0 0 1 0 0,0 1-1 0 0,1-1 1 0 0,-1-1-1 0 0,1 1 1 0 0,0 0 0 0 0,0-1-1 0 0,0 0 1 0 0,0 0-1 0 0,0 0 1 0 0,1 0-1 0 0,7 1 1 0 0,7 1 85 0 0,0 0 0 0 0,0-1 0 0 0,38 0 0 0 0,-40-2-64 0 0,30-2 138 0 0,67-8 0 0 0,-73 5-4279 0 0,0 0-5292 0 0,-27 4 5321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04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 3336 0 0,'2'3'8074'0'0,"-1"1"-8035"0"0,-2 21 2558 0 0,-9 45-1 0 0,0 10-1085 0 0,8-53-1253 0 0,0-11-88 0 0,2 0 0 0 0,0 21 1 0 0,1-32-143 0 0,-1 0 0 0 0,1 0 0 0 0,0 0 0 0 0,1-1 0 0 0,-1 1 0 0 0,1-1 0 0 0,0 1 0 0 0,0-1 0 0 0,0 1 0 0 0,1-1 0 0 0,-1 0 0 0 0,5 4 0 0 0,-5-5-16 0 0,1-1-1 0 0,0 0 1 0 0,0 0-1 0 0,0-1 1 0 0,0 1-1 0 0,0 0 1 0 0,0-1-1 0 0,0 0 0 0 0,0 0 1 0 0,1 0-1 0 0,-1 0 1 0 0,1 0-1 0 0,-1-1 1 0 0,1 0-1 0 0,-1 1 1 0 0,0-1-1 0 0,7-1 0 0 0,2 0-13 0 0,0 0 0 0 0,-1-1 0 0 0,1 0 0 0 0,12-5 0 0 0,-12 3-18 0 0,-1-1 0 0 0,1-1 1 0 0,-1 0-1 0 0,0 0 0 0 0,-1-1 1 0 0,1-1-1 0 0,-1 1 0 0 0,-1-2 1 0 0,1 1-1 0 0,-2-1 0 0 0,1-1 1 0 0,8-12-1 0 0,-8 9-1 0 0,-1 0 0 0 0,0-1 1 0 0,0 0-1 0 0,-2 0 0 0 0,0-1 0 0 0,0 0 1 0 0,-2 0-1 0 0,1 0 0 0 0,2-22 0 0 0,-7-20 292 0 0,0 57-250 0 0,1-1-1 0 0,-1 1 1 0 0,0-1 0 0 0,0 1-1 0 0,0-1 1 0 0,0 1 0 0 0,0-1-1 0 0,0 1 1 0 0,0-1-1 0 0,0 1 1 0 0,0 0 0 0 0,0-1-1 0 0,0 1 1 0 0,-1-1 0 0 0,1 1-1 0 0,0-1 1 0 0,0 1 0 0 0,0 0-1 0 0,-1-1 1 0 0,1 1-1 0 0,0-1 1 0 0,0 1 0 0 0,-1 0-1 0 0,1-1 1 0 0,-1 1 0 0 0,-5 8 517 0 0,-5 20 91 0 0,9-22-553 0 0,-2 7 110 0 0,0 0-1 0 0,-2 20 1 0 0,6-29-157 0 0,0 0-1 0 0,0 0 1 0 0,0 0 0 0 0,0 1-1 0 0,0-1 1 0 0,1 0-1 0 0,0 0 1 0 0,0 0 0 0 0,0 0-1 0 0,0 0 1 0 0,1-1-1 0 0,3 7 1 0 0,-2-3-14 0 0,1-1-1 0 0,0 0 1 0 0,1 0-1 0 0,-1 0 1 0 0,1 0 0 0 0,0-1-1 0 0,0 0 1 0 0,1 0 0 0 0,0 0-1 0 0,0-1 1 0 0,0 1-1 0 0,11 4 1 0 0,-7-4-103 0 0,0-1 0 0 0,1 0 0 0 0,0-1 0 0 0,0 0 0 0 0,0 0 0 0 0,13 1 0 0 0,15 0-5183 0 0,-14-1-2645 0 0,-15-3 3727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38.76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68 130 2720 0 0,'-18'9'3768'0'0,"14"-5"-3411"0"0,0 1 1 0 0,0-1-1 0 0,1 1 1 0 0,0 0-1 0 0,0 0 0 0 0,0 0 1 0 0,1 0-1 0 0,-1 1 0 0 0,1-1 1 0 0,1 1-1 0 0,-3 9 1 0 0,0 9 936 0 0,-2 36-1 0 0,4-36-428 0 0,1-12-716 0 0,0 0 0 0 0,1 0 0 0 0,1 0 0 0 0,0 0 0 0 0,0 0 0 0 0,1 0 0 0 0,1 0-1 0 0,7 21 1 0 0,-8-28-135 0 0,0 0-1 0 0,1-1 1 0 0,-1 1-1 0 0,1-1 0 0 0,0 1 1 0 0,1-1-1 0 0,-1 0 1 0 0,0 0-1 0 0,1 0 1 0 0,0 0-1 0 0,0-1 0 0 0,0 0 1 0 0,1 0-1 0 0,-1 0 1 0 0,1 0-1 0 0,-1-1 1 0 0,1 1-1 0 0,0-1 0 0 0,0 0 1 0 0,0-1-1 0 0,0 1 1 0 0,7 0-1 0 0,-3-1-12 0 0,0 1-1 0 0,0-2 0 0 0,1 0 1 0 0,-1 0-1 0 0,1 0 0 0 0,-1-1 1 0 0,0-1-1 0 0,0 0 1 0 0,0 0-1 0 0,0 0 0 0 0,0-1 1 0 0,0-1-1 0 0,0 1 1 0 0,-1-2-1 0 0,0 1 0 0 0,10-7 1 0 0,-9 4-3 0 0,-1 0 1 0 0,1-1-1 0 0,-2 0 0 0 0,1 0 0 0 0,-1 0 1 0 0,0-1-1 0 0,-1 0 0 0 0,0-1 1 0 0,0 1-1 0 0,-1-1 0 0 0,0 0 1 0 0,-1 0-1 0 0,5-17 0 0 0,-5 14 5 0 0,-1 0-1 0 0,0 0 0 0 0,-1 0 0 0 0,0 0 1 0 0,-1-1-1 0 0,-1 1 0 0 0,0 0 0 0 0,-1-1 1 0 0,0 1-1 0 0,-1 0 0 0 0,-1-1 0 0 0,0 1 1 0 0,-6-16-1 0 0,3 16 15 0 0,0 1 0 0 0,0-1 1 0 0,-1 1-1 0 0,-1 1 0 0 0,0 0 1 0 0,-15-16-1 0 0,19 22-6 0 0,-1 1 0 0 0,0 0 1 0 0,0 0-1 0 0,0 0 0 0 0,0 1 0 0 0,-1-1 1 0 0,1 1-1 0 0,-1 1 0 0 0,0-1 1 0 0,0 1-1 0 0,0 0 0 0 0,0 0 0 0 0,0 1 1 0 0,-1 0-1 0 0,1 0 0 0 0,-10 0 0 0 0,9 1-3 0 0,0 0 0 0 0,0 1 0 0 0,0 0 0 0 0,0 0 0 0 0,0 1 0 0 0,0 0-1 0 0,1 0 1 0 0,-1 1 0 0 0,1 0 0 0 0,-1 0 0 0 0,1 0 0 0 0,0 1-1 0 0,0 0 1 0 0,0 0 0 0 0,1 0 0 0 0,0 1 0 0 0,-1 0 0 0 0,2 0-1 0 0,-1 0 1 0 0,0 1 0 0 0,1-1 0 0 0,0 1 0 0 0,1 0 0 0 0,-6 11 0 0 0,2-3 4 0 0,1 1 1 0 0,0 0 0 0 0,1 0 0 0 0,0 0 0 0 0,2 1 0 0 0,-4 19 0 0 0,4 9 4 0 0,1 45 0 0 0,2-82-20 0 0,0 1 0 0 0,1-1 0 0 0,0 0 0 0 0,0 0 0 0 0,1 0 1 0 0,0 0-1 0 0,5 12 0 0 0,-6-16-4 0 0,0 0 0 0 0,1-1 0 0 0,-1 1 1 0 0,1 0-1 0 0,0-1 0 0 0,0 1 0 0 0,0-1 0 0 0,0 1 0 0 0,0-1 0 0 0,1 0 0 0 0,-1 0 1 0 0,1 0-1 0 0,-1 0 0 0 0,1-1 0 0 0,0 1 0 0 0,0-1 0 0 0,0 1 0 0 0,-1-1 1 0 0,1 0-1 0 0,4 1 0 0 0,3-1-112 0 0,0 0 0 0 0,0 0 0 0 0,0 0 1 0 0,0-2-1 0 0,0 1 0 0 0,0-1 0 0 0,0-1 0 0 0,0 1 0 0 0,0-2 1 0 0,0 1-1 0 0,0-2 0 0 0,-1 1 0 0 0,0-1 0 0 0,0-1 0 0 0,0 1 1 0 0,0-1-1 0 0,-1-1 0 0 0,1 0 0 0 0,-1 0 0 0 0,-1-1 0 0 0,1 0 1 0 0,-1 0-1 0 0,-1 0 0 0 0,1-1 0 0 0,6-11 0 0 0,-4 6-107 0 0,-1 0-1 0 0,-1-1 0 0 0,0 0 1 0 0,-1-1-1 0 0,0 0 1 0 0,-1 0-1 0 0,-1 0 0 0 0,3-18 1 0 0,-1-6 140 0 0,0-54 0 0 0,-3 19 2063 0 0,-5 69 759 0 0,-1 16-1954 0 0,-4 18-512 0 0,3 34 211 0 0,3 91-1 0 0,3-64-284 0 0,-2-79-420 0 0,1 0 0 0 0,0-1 0 0 0,0 1 0 0 0,1 0 0 0 0,1 0 0 0 0,4 12 0 0 0,-5-17-952 0 0,1 0 0 0 0,0 0-1 0 0,0-1 1 0 0,0 1-1 0 0,1-1 1 0 0,-1 0-1 0 0,7 6 1 0 0,4 1-2317 0 0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52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3392 0 0,'3'2'6038'0'0,"12"13"-4028"0"0,-9-1-967 0 0,0 1 0 0 0,-1-1 0 0 0,5 25 0 0 0,-10-38-1010 0 0,39 196 2663 0 0,-30-154-3025 0 0,7 24-161 0 0,-1-25-7143 0 0,-10-37 4341 0 0,1-1-1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05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0 3880 0 0,'-15'3'4432'0'0,"11"0"-4105"0"0,0 0-1 0 0,0 0 1 0 0,0 0-1 0 0,0 1 1 0 0,0-1 0 0 0,1 1-1 0 0,0 0 1 0 0,0 0-1 0 0,0 0 1 0 0,0 1-1 0 0,1-1 1 0 0,-1 1 0 0 0,-2 8-1 0 0,-3 9 951 0 0,-8 37-1 0 0,15-56-1165 0 0,-38 212 4138 0 0,15 114-2670 0 0,22-271-1582 0 0,-9 141 803 0 0,6-153-1697 0 0,-2 0 0 0 0,-17 57 0 0 0,20-86-6584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05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16 3480 0 0,'-2'8'8676'0'0,"-8"31"-6227"0"0,-14 52 953 0 0,17-67-3026 0 0,0 1 0 0 0,1-1 0 0 0,2 1 0 0 0,-3 42-1 0 0,7-63-344 0 0,0-1 0 0 0,0 1 0 0 0,0-1 0 0 0,1 1-1 0 0,-1 0 1 0 0,1-1 0 0 0,0 1 0 0 0,0-1 0 0 0,0 0-1 0 0,1 1 1 0 0,3 5 0 0 0,-4-7-28 0 0,0-1 1 0 0,1 1-1 0 0,-1-1 0 0 0,1 0 1 0 0,-1 0-1 0 0,1 1 0 0 0,-1-1 0 0 0,1 0 1 0 0,0 0-1 0 0,0-1 0 0 0,0 1 1 0 0,-1 0-1 0 0,1-1 0 0 0,0 1 1 0 0,0-1-1 0 0,0 1 0 0 0,0-1 0 0 0,0 0 1 0 0,0 0-1 0 0,0 0 0 0 0,0 0 1 0 0,0 0-1 0 0,2 0 0 0 0,5-2-31 0 0,-1 1-1 0 0,1-1 1 0 0,0-1-1 0 0,-1 0 1 0 0,0 0-1 0 0,0 0 1 0 0,0-1-1 0 0,0 0 1 0 0,0-1-1 0 0,-1 0 1 0 0,0 0-1 0 0,0 0 1 0 0,0-1-1 0 0,-1 0 1 0 0,1 0-1 0 0,-1-1 1 0 0,6-9-1 0 0,2-4-82 0 0,0-2-1 0 0,-2 1 1 0 0,0-2-1 0 0,15-41 0 0 0,-21 47 113 0 0,-2 1-1 0 0,0-1 0 0 0,-1 1 0 0 0,-1-1 0 0 0,0 0 0 0 0,-2-22 0 0 0,-21 88 1221 0 0,12-14-883 0 0,-9 62 0 0 0,17-82-283 0 0,0 0 0 0 0,1-1 0 0 0,0 1 0 0 0,1 0 0 0 0,1 0 0 0 0,0-1 0 0 0,6 18 0 0 0,-7-28-50 0 0,1-1 1 0 0,0 1-1 0 0,0 0 1 0 0,0 0-1 0 0,1-1 0 0 0,-1 1 1 0 0,1-1-1 0 0,0 0 1 0 0,0 0-1 0 0,0 0 0 0 0,0 0 1 0 0,1 0-1 0 0,-1-1 0 0 0,1 1 1 0 0,0-1-1 0 0,-1 0 1 0 0,1 0-1 0 0,0 0 0 0 0,0-1 1 0 0,0 1-1 0 0,1-1 1 0 0,-1 0-1 0 0,0 0 0 0 0,8 0 1 0 0,-3 0-9 0 0,0-1 0 0 0,0 1 0 0 0,1-1 0 0 0,-1-1 1 0 0,0 0-1 0 0,0 0 0 0 0,0-1 0 0 0,0 0 0 0 0,-1-1 0 0 0,17-6 0 0 0,-16 4 10 0 0,1-1-1 0 0,-2 0 0 0 0,1 0 1 0 0,-1-1-1 0 0,0 0 0 0 0,0 0 1 0 0,0-1-1 0 0,-1 0 0 0 0,-1 0 1 0 0,1-1-1 0 0,-1 0 0 0 0,-1 0 1 0 0,0-1-1 0 0,0 1 0 0 0,-1-1 1 0 0,0 0-1 0 0,-1 0 0 0 0,0-1 1 0 0,0 1-1 0 0,-1 0 0 0 0,0-1 1 0 0,-1 0-1 0 0,-1 1 0 0 0,1-1 1 0 0,-2 0-1 0 0,1 1 0 0 0,-5-21 1 0 0,2 13-795 0 0,2 10 1048 0 0,-1 0 0 0 0,1 0 0 0 0,-1 0 0 0 0,-6-14 0 0 0,7 20-648 0 0,0 0-1 0 0,0 0 0 0 0,-1 0 1 0 0,1 0-1 0 0,-1 0 0 0 0,1 0 1 0 0,-1 1-1 0 0,-3-3 0 0 0,3 2-587 0 0,0 1 0 0 0,0 0-1 0 0,0 0 1 0 0,0 0-1 0 0,0 0 1 0 0,0 0-1 0 0,0 1 1 0 0,0-1 0 0 0,-1 1-1 0 0,-2-1 1 0 0,-3 0-3101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06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4008 0 0,'0'0'2009'0'0,"-4"0"-29"0"0,4 5-1432 0 0,0-1-388 0 0,0 5-1900 0 0,0 3-1 0 0,0 1 1 0 0,0 2 0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06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3776 0 0,'0'0'634'0'0,"24"5"4768"0"0,-21-3-5069 0 0,0 1 0 0 0,0 0 1 0 0,0 0-1 0 0,0 0 1 0 0,-1 0-1 0 0,1 0 1 0 0,-1 0-1 0 0,0 1 0 0 0,0-1 1 0 0,0 1-1 0 0,-1-1 1 0 0,1 1-1 0 0,-1 0 1 0 0,2 6-1 0 0,1 8 966 0 0,3 36 0 0 0,-4-27-317 0 0,5 54-250 0 0,4 32-354 0 0,-10-95-337 0 0,-2-15-34 0 0,0 0 0 0 0,1 0 0 0 0,-1 0 0 0 0,0 0 1 0 0,1 0-1 0 0,-1 0 0 0 0,1 0 0 0 0,0-1 0 0 0,0 1 1 0 0,0 0-1 0 0,1 0 0 0 0,2 3 0 0 0,-4-5 4 0 0,1-1 0 0 0,-1 0 1 0 0,1 1-1 0 0,-1-1 0 0 0,1 1 0 0 0,-1-1 0 0 0,1 0 1 0 0,0 0-1 0 0,-1 1 0 0 0,1-1 0 0 0,0 0 0 0 0,-1 0 0 0 0,1 0 1 0 0,0 0-1 0 0,-1 0 0 0 0,1 0 0 0 0,0 0 0 0 0,-1 0 0 0 0,1 0 1 0 0,0 0-1 0 0,-1 0 0 0 0,1 0 0 0 0,0 0 0 0 0,0-1 0 0 0,22-10 197 0 0,-17 7-151 0 0,-1-1-1 0 0,1 0 0 0 0,-1 0 1 0 0,9-11-1 0 0,140-227 1411 0 0,-149 235-1456 0 0,0-2 11 0 0,0 0-1 0 0,1 0 0 0 0,1 1 0 0 0,0-1 1 0 0,0 1-1 0 0,1 1 0 0 0,0-1 1 0 0,0 2-1 0 0,12-10 0 0 0,-11 14 181 0 0,-6 2-2432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10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10 744 0 0,'0'0'416'0'0,"3"0"-648"0"0,1-4 0 0 0,3-1 0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10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160 100 712 0 0,'7'-25'1954'0'0,"-7"17"-1584"0"0,0-5 2387 0 0,-1 13-2691 0 0,1 0 0 0 0,0 0 0 0 0,0 0 0 0 0,-1 0 0 0 0,1 0 0 0 0,0 0 0 0 0,-1 0 0 0 0,1 0 1 0 0,0 0-1 0 0,-1 0 0 0 0,1 0 0 0 0,0 0 0 0 0,-1 0 0 0 0,1 0 0 0 0,0 0 0 0 0,-1 0 0 0 0,1 0 0 0 0,0 0 0 0 0,0 1 0 0 0,-1-1 1 0 0,1 0-1 0 0,0 0 0 0 0,0 0 0 0 0,-1 1 0 0 0,1-1 0 0 0,0 0 0 0 0,0 0 0 0 0,-1 0 0 0 0,1 1 0 0 0,0-1 0 0 0,0 0 1 0 0,0 1-1 0 0,0-1 0 0 0,-1 0 0 0 0,1 0 0 0 0,0 1 0 0 0,0-1 0 0 0,0 1 0 0 0,-5 5 404 0 0,-22 27 2005 0 0,-32 49-1 0 0,51-70-2186 0 0,2 0-1 0 0,0 1 0 0 0,0-1 0 0 0,1 1 1 0 0,1 0-1 0 0,0 1 0 0 0,0-1 1 0 0,-1 20-1 0 0,4-27-170 0 0,1 0 0 0 0,0-1 0 0 0,0 1 0 0 0,0 0 0 0 0,0 0 1 0 0,1-1-1 0 0,0 1 0 0 0,1 0 0 0 0,-1-1 0 0 0,3 7 0 0 0,-2-9-73 0 0,-1-1 0 0 0,1 1 0 0 0,0-1-1 0 0,-1 1 1 0 0,1-1 0 0 0,1 1 0 0 0,-1-1 0 0 0,0 0-1 0 0,0 0 1 0 0,1 0 0 0 0,-1 0 0 0 0,1-1 0 0 0,0 1-1 0 0,-1-1 1 0 0,1 0 0 0 0,0 1 0 0 0,0-1 0 0 0,0 0-1 0 0,0-1 1 0 0,6 2 0 0 0,4 0 6 0 0,-1-1 0 0 0,1-1 0 0 0,0 0 0 0 0,0-1-1 0 0,0 0 1 0 0,-1-1 0 0 0,1 0 0 0 0,0-1 0 0 0,-1-1 0 0 0,0 0 0 0 0,18-8 0 0 0,-13 4-33 0 0,-1 0 0 0 0,-1-1-1 0 0,0-1 1 0 0,0-1 0 0 0,0 0 0 0 0,-2 0 0 0 0,22-23 0 0 0,-29 26-10 0 0,-1 0 0 0 0,1 0-1 0 0,-1 0 1 0 0,-1-1 0 0 0,1 0-1 0 0,-1 0 1 0 0,-1 0 0 0 0,0 0 0 0 0,0-1-1 0 0,-1 1 1 0 0,0-1 0 0 0,-1 1 0 0 0,1-17-1 0 0,-2 20-1 0 0,0 0 1 0 0,0 1-1 0 0,0-1 0 0 0,-1 0 0 0 0,0 0 0 0 0,0 1 0 0 0,-1-1 0 0 0,1 0 0 0 0,-1 1 0 0 0,-1-1 0 0 0,1 1 1 0 0,-1 0-1 0 0,0 0 0 0 0,0 0 0 0 0,0 0 0 0 0,-1 1 0 0 0,1-1 0 0 0,-1 1 0 0 0,0 0 0 0 0,-1 0 0 0 0,1 0 1 0 0,-1 0-1 0 0,-8-4 0 0 0,1 2 60 0 0,0 2 0 0 0,-1-1 0 0 0,1 1 0 0 0,-1 1 0 0 0,0 0 0 0 0,0 1 0 0 0,0 1 0 0 0,0 0 0 0 0,-1 0 0 0 0,1 2 0 0 0,0-1 1 0 0,0 2-1 0 0,0-1 0 0 0,0 2 0 0 0,-18 5 0 0 0,20-4-289 0 0,1-1 1 0 0,0 2-1 0 0,1-1 1 0 0,-1 1 0 0 0,1 1-1 0 0,0-1 1 0 0,0 2-1 0 0,-12 11 1 0 0,15-13-647 0 0,1 1 1 0 0,0 0-1 0 0,1 0 1 0 0,-1 0 0 0 0,1 0-1 0 0,0 1 1 0 0,1 0-1 0 0,0-1 1 0 0,0 1-1 0 0,0 1 1 0 0,1-1-1 0 0,-3 14 1 0 0,4 0-2760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11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3160 0 0,'16'-12'2555'0'0,"-11"8"-2086"0"0,0 1 0 0 0,-1 0 1 0 0,1 1-1 0 0,0-1 0 0 0,0 1 1 0 0,1 0-1 0 0,-1 0 1 0 0,0 0-1 0 0,1 1 0 0 0,10-2 1 0 0,-13 3-294 0 0,-1 0 0 0 0,1 1 1 0 0,-1-1-1 0 0,0 0 1 0 0,1 1-1 0 0,-1-1 1 0 0,0 1-1 0 0,1 0 0 0 0,-1 0 1 0 0,0 0-1 0 0,0 0 1 0 0,0 0-1 0 0,0 0 1 0 0,0 1-1 0 0,0-1 0 0 0,0 1 1 0 0,0 0-1 0 0,0-1 1 0 0,-1 1-1 0 0,1 0 0 0 0,-1 0 1 0 0,1 0-1 0 0,-1 0 1 0 0,0 0-1 0 0,0 0 1 0 0,0 0-1 0 0,2 4 0 0 0,6 22 588 0 0,0 0 0 0 0,-2 0-1 0 0,5 37 1 0 0,-8-37-624 0 0,2 0-1 0 0,0 0 1 0 0,17 41 0 0 0,-22-66-130 0 0,1 1-1 0 0,0-1 1 0 0,0 0-1 0 0,0 1 1 0 0,0-1-1 0 0,0 0 0 0 0,1 0 1 0 0,0 0-1 0 0,-1-1 1 0 0,1 1-1 0 0,0-1 1 0 0,0 1-1 0 0,5 2 1 0 0,-6-4-6 0 0,-1-1 0 0 0,1 1 1 0 0,0-1-1 0 0,0 1 0 0 0,-1-1 1 0 0,1 1-1 0 0,0-1 0 0 0,0 0 0 0 0,-1 0 1 0 0,1 0-1 0 0,0 0 0 0 0,0 0 1 0 0,0 0-1 0 0,-1-1 0 0 0,1 1 0 0 0,0 0 1 0 0,0-1-1 0 0,-1 0 0 0 0,1 1 1 0 0,0-1-1 0 0,-1 0 0 0 0,1 0 0 0 0,-1 0 1 0 0,1 0-1 0 0,-1 0 0 0 0,1 0 1 0 0,-1 0-1 0 0,0 0 0 0 0,2-3 0 0 0,10-10 65 0 0,-1-1-1 0 0,-1 0 1 0 0,0-1-1 0 0,-1-1 1 0 0,12-25-1 0 0,-5 1 208 0 0,15-53-1 0 0,-6-10-1219 0 0,-18 95-5960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12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42 3176 0 0,'-3'0'306'0'0,"-1"1"1"0"0,1-1-1 0 0,-1 1 0 0 0,1 0 0 0 0,0 0 0 0 0,-1 1 0 0 0,1-1 0 0 0,0 1 1 0 0,0-1-1 0 0,0 1 0 0 0,0 0 0 0 0,0 0 0 0 0,0 0 0 0 0,-3 5 0 0 0,1-2 102 0 0,-1 0 0 0 0,2 1 0 0 0,-1 0 0 0 0,0 0 0 0 0,-5 12 0 0 0,5-4 274 0 0,0-1-1 0 0,1 2 0 0 0,1-1 1 0 0,0 0-1 0 0,1 1 1 0 0,1-1-1 0 0,0 1 0 0 0,1-1 1 0 0,3 25-1 0 0,-2-35-611 0 0,-1 1 0 0 0,1-1 0 0 0,0 0 0 0 0,0-1 0 0 0,0 1-1 0 0,0 0 1 0 0,1 0 0 0 0,0 0 0 0 0,0-1 0 0 0,0 1 0 0 0,0-1 0 0 0,0 1-1 0 0,1-1 1 0 0,-1 0 0 0 0,1 0 0 0 0,6 5 0 0 0,-4-5-23 0 0,0 1 0 0 0,0-1 1 0 0,1 0-1 0 0,-1-1 0 0 0,1 1 0 0 0,0-1 0 0 0,0 0 1 0 0,-1-1-1 0 0,1 0 0 0 0,9 2 0 0 0,-1-2-22 0 0,0-1-1 0 0,1 0 1 0 0,-1-1-1 0 0,0 0 1 0 0,1-1-1 0 0,-1-1 1 0 0,0 0-1 0 0,26-10 1 0 0,-33 10-7 0 0,0-1 1 0 0,0 0-1 0 0,-1 0 1 0 0,1 0-1 0 0,-1-1 0 0 0,0 0 1 0 0,-1 0-1 0 0,1-1 1 0 0,-1 0-1 0 0,0 0 1 0 0,0 0-1 0 0,-1 0 1 0 0,0-1-1 0 0,0 1 1 0 0,0-1-1 0 0,-1 0 0 0 0,0-1 1 0 0,0 1-1 0 0,-1 0 1 0 0,0-1-1 0 0,0 0 1 0 0,-1 1-1 0 0,0-1 1 0 0,-1 0-1 0 0,1 1 1 0 0,-1-1-1 0 0,-1 0 0 0 0,1 0 1 0 0,-1 1-1 0 0,-1-1 1 0 0,0 0-1 0 0,0 1 1 0 0,-5-14-1 0 0,3 13 36 0 0,0 1 0 0 0,-1-1 0 0 0,1 1 0 0 0,-1 0 0 0 0,-1 0 0 0 0,1 1 0 0 0,-1-1 0 0 0,-1 1 0 0 0,1 1 0 0 0,-1-1 0 0 0,0 1 0 0 0,0 0-1 0 0,0 1 1 0 0,-1 0 0 0 0,0 0 0 0 0,1 0 0 0 0,-1 1 0 0 0,-1 0 0 0 0,-12-2 0 0 0,14 3-122 0 0,0 0 0 0 0,-1 1 0 0 0,1 0 0 0 0,-1 0 0 0 0,0 1 0 0 0,1 0 0 0 0,-1 0 0 0 0,1 1-1 0 0,-1 0 1 0 0,1 1 0 0 0,-1-1 0 0 0,1 1 0 0 0,0 0 0 0 0,0 1 0 0 0,-1 0 0 0 0,2 0 0 0 0,-1 1 0 0 0,0 0 0 0 0,1 0 0 0 0,0 0 0 0 0,0 1-1 0 0,-8 7 1 0 0,12-10-680 0 0,0 1-1 0 0,0-1 0 0 0,1 1 1 0 0,-1 0-1 0 0,0 0 1 0 0,1 0-1 0 0,0 0 0 0 0,0 0 1 0 0,0 0-1 0 0,0 0 0 0 0,0 0 1 0 0,0 1-1 0 0,1-1 0 0 0,0 6 1 0 0,-3 9-3185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12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 3104 0 0,'0'0'555'0'0,"14"-3"6038"0"0,-23 135 710 0 0,0 3-5710 0 0,9-130-1555 0 0,0 0 0 0 0,1 1 0 0 0,-1-1 0 0 0,1 0 0 0 0,0 0 0 0 0,0 0 0 0 0,1 0 1 0 0,-1 0-1 0 0,1 0 0 0 0,0 0 0 0 0,0-1 0 0 0,1 1 0 0 0,3 4 0 0 0,-4-6-25 0 0,1 0 0 0 0,0 0 0 0 0,0-1 0 0 0,0 1 0 0 0,0-1 0 0 0,0 0 0 0 0,0 0-1 0 0,0 0 1 0 0,1 0 0 0 0,-1-1 0 0 0,1 1 0 0 0,-1-1 0 0 0,1 0 0 0 0,0 0 0 0 0,-1 0 0 0 0,1 0 0 0 0,0-1 0 0 0,6 0-1 0 0,1 0-26 0 0,-1 0-1 0 0,1-2 1 0 0,-1 1-1 0 0,1-1 0 0 0,-1-1 1 0 0,0 0-1 0 0,1 0 1 0 0,-2-1-1 0 0,1 0 0 0 0,0-1 1 0 0,-1 0-1 0 0,0-1 0 0 0,0 0 1 0 0,0 0-1 0 0,-1-1 1 0 0,0 0-1 0 0,0 0 0 0 0,-1-1 1 0 0,0 0-1 0 0,0 0 1 0 0,-1-1-1 0 0,0 1 0 0 0,0-2 1 0 0,-1 1-1 0 0,7-16 0 0 0,-7 9 19 0 0,1 0 0 0 0,-2 0 0 0 0,0 0 0 0 0,-1 0 0 0 0,-1-1-1 0 0,0 0 1 0 0,-2-26 0 0 0,-1 36 403 0 0,-1 6-88 0 0,-5 15 115 0 0,-4 27 34 0 0,11-38-449 0 0,-3 16 150 0 0,1 1 0 0 0,1 0 1 0 0,3 25-1 0 0,-2-40-184 0 0,1 0 0 0 0,0 1 1 0 0,0-1-1 0 0,0 0 0 0 0,1 1 1 0 0,-1-1-1 0 0,1 0 0 0 0,1 0 1 0 0,-1-1-1 0 0,1 1 0 0 0,0 0 1 0 0,0-1-1 0 0,0 0 0 0 0,1 1 1 0 0,-1-1-1 0 0,1 0 0 0 0,5 3 1 0 0,16 9-1008 0 0,0-3-4029 0 0,-2-2-2220 0 0,-13-6 3126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13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 3664 0 0,'-8'14'2766'0'0,"0"7"-1586"0"0,2-1 0 0 0,0 1 0 0 0,1 0-1 0 0,-2 29 1 0 0,-1 90 2009 0 0,4-49-1218 0 0,-7 53-75 0 0,-37 173 0 0 0,11-101-4056 0 0,37-198-9116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5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3632 0 0,'0'0'7283'0'0,"-1"96"-1849"0"0,-1-26-4339 0 0,9 92 0 0 0,7-103-1104 0 0,-4-17-101 0 0,-5-24-90 0 0,11 29-1 0 0,-5-20-5022 0 0,-9-21 2556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13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88 105 3168 0 0,'-1'2'284'0'0,"0"0"0"0"0,0 0 0 0 0,0 1-1 0 0,0-1 1 0 0,-1 0 0 0 0,1 0 0 0 0,-1 0 0 0 0,1-1-1 0 0,-1 1 1 0 0,-2 2 0 0 0,-4 5 570 0 0,1 1-322 0 0,1 0 0 0 0,0 0 0 0 0,1 1 0 0 0,0 0 0 0 0,0 0 1 0 0,1 0-1 0 0,1 0 0 0 0,0 1 0 0 0,0-1 0 0 0,1 1 0 0 0,1-1 0 0 0,0 1 0 0 0,1 16 0 0 0,0-24-380 0 0,0-1 0 0 0,0 1-1 0 0,0 0 1 0 0,1-1-1 0 0,-1 1 1 0 0,1-1 0 0 0,0 1-1 0 0,0-1 1 0 0,1 1 0 0 0,-1-1-1 0 0,1 0 1 0 0,-1 0 0 0 0,1 0-1 0 0,0 1 1 0 0,0-2-1 0 0,1 1 1 0 0,3 4 0 0 0,-3-4-75 0 0,1 0 1 0 0,0 0 0 0 0,1-1-1 0 0,-1 1 1 0 0,0-1 0 0 0,1 0-1 0 0,-1 0 1 0 0,1 0 0 0 0,0-1-1 0 0,0 0 1 0 0,7 1 0 0 0,2 0-46 0 0,0-1 0 0 0,0-1 0 0 0,1-1 0 0 0,-1 0-1 0 0,0 0 1 0 0,0-2 0 0 0,26-7 0 0 0,-27 6-37 0 0,-1 0-1 0 0,1-2 1 0 0,-1 1-1 0 0,0-2 1 0 0,0 1-1 0 0,12-11 1 0 0,-19 13-4 0 0,0-1-1 0 0,0 1 1 0 0,0-1-1 0 0,0 0 1 0 0,-1 0-1 0 0,0 0 1 0 0,0-1-1 0 0,-1 1 1 0 0,1-1 0 0 0,-1 0-1 0 0,0 0 1 0 0,-1-1-1 0 0,0 1 1 0 0,3-8-1 0 0,-2-1-16 0 0,-1 1 0 0 0,0 0-1 0 0,-1-1 1 0 0,0 1 0 0 0,-1-1-1 0 0,-4-26 1 0 0,3 36 25 0 0,0-1-1 0 0,0 1 1 0 0,-1 0-1 0 0,1 0 1 0 0,-1 1-1 0 0,-1-1 1 0 0,1 0 0 0 0,0 1-1 0 0,-1-1 1 0 0,0 1-1 0 0,0 0 1 0 0,-1 0-1 0 0,1 0 1 0 0,-1 0 0 0 0,0 0-1 0 0,0 1 1 0 0,0 0-1 0 0,0 0 1 0 0,-1 0-1 0 0,1 0 1 0 0,-1 1-1 0 0,-6-3 1 0 0,-2 0 17 0 0,0 0 0 0 0,-1 1-1 0 0,1 1 1 0 0,-1 0 0 0 0,0 1 0 0 0,0 0 0 0 0,0 1-1 0 0,-24 2 1 0 0,31-1-3 0 0,0 1 0 0 0,0 1 0 0 0,0-1 0 0 0,1 1-1 0 0,-1 0 1 0 0,0 1 0 0 0,1 0 0 0 0,-1 0 0 0 0,1 0 0 0 0,0 1-1 0 0,0 0 1 0 0,0 0 0 0 0,1 0 0 0 0,-1 1 0 0 0,1 0 0 0 0,0 0-1 0 0,1 0 1 0 0,-9 12 0 0 0,6-6 4 0 0,1 0 0 0 0,1 0-1 0 0,-1 1 1 0 0,2 0 0 0 0,0 0 0 0 0,-4 20 0 0 0,3-9 21 0 0,2 0-1 0 0,0 42 1 0 0,3-61-41 0 0,0 1 0 0 0,0-1-1 0 0,0 1 1 0 0,1 0 0 0 0,0-1 0 0 0,0 0-1 0 0,0 1 1 0 0,0-1 0 0 0,1 1-1 0 0,0-1 1 0 0,0 0 0 0 0,0 0 0 0 0,0 0-1 0 0,0 0 1 0 0,1-1 0 0 0,4 6-1 0 0,-3-6-325 0 0,-1 0 0 0 0,1 0-1 0 0,0 0 1 0 0,1-1 0 0 0,-1 0-1 0 0,0 0 1 0 0,1 0 0 0 0,-1 0-1 0 0,1 0 1 0 0,-1-1 0 0 0,1 0 0 0 0,0 0-1 0 0,0 0 1 0 0,0-1 0 0 0,6 0-1 0 0,-3 1-1344 0 0,1-1 0 0 0,-1-1 0 0 0,12-1 0 0 0,4-4-1675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14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 3504 0 0,'0'0'1332'0'0,"-13"-1"5636"0"0,11 9-6189 0 0,-1 0-1 0 0,2 0 0 0 0,-1 0 1 0 0,1 0-1 0 0,0 1 0 0 0,1-1 1 0 0,0 0-1 0 0,1 12 0 0 0,0 0 181 0 0,-1 174 552 0 0,0-152-5826 0 0,0-1-4532 0 0,0-34 4790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14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4 3728 0 0,'-2'0'620'0'0,"-2"-3"641"0"0,-1 3-625 0 0,-1 0 640 0 0,-1 3-660 0 0,4-2-32 0 0,-1 5-120 0 0,1 6-480 0 0,-1 2-1816 0 0,4 3 0 0 0,0 2-1 0 0,0-1 1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15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55 3024 0 0,'17'0'2212'0'0,"85"2"1097"0"0,131-6 2084 0 0,-227 4-5325 0 0,1-1-1 0 0,-1-1 1 0 0,0 1-1 0 0,0-1 1 0 0,5-2-1 0 0,-10 4-54 0 0,0 0 0 0 0,0 0 0 0 0,-1-1 0 0 0,1 1 0 0 0,0 0-1 0 0,-1-1 1 0 0,1 1 0 0 0,0 0 0 0 0,-1-1 0 0 0,1 1 0 0 0,0-1-1 0 0,-1 1 1 0 0,1-1 0 0 0,-1 1 0 0 0,1-1 0 0 0,-1 1 0 0 0,1-1-1 0 0,-1 0 1 0 0,1 1 0 0 0,-1-1 0 0 0,0 0 0 0 0,1 1 0 0 0,-1-1 0 0 0,0 0-1 0 0,0 0 1 0 0,0 1 0 0 0,1-1 0 0 0,-1 0 0 0 0,0 0 0 0 0,0 1-1 0 0,0-1 1 0 0,0 0 0 0 0,0 0 0 0 0,0 1 0 0 0,0-1 0 0 0,-1 0-1 0 0,1 0 1 0 0,0 1 0 0 0,0-1 0 0 0,0 0 0 0 0,-1 1 0 0 0,1-1-1 0 0,0 0 1 0 0,-1 0 0 0 0,1 1 0 0 0,-1-1 0 0 0,1 1 0 0 0,-1-1-1 0 0,1 1 1 0 0,-1-1 0 0 0,1 0 0 0 0,-1 1 0 0 0,-1-1 0 0 0,0-1 47 0 0,0 1 0 0 0,0 0 1 0 0,0 0-1 0 0,0 0 1 0 0,-1 0-1 0 0,1 0 0 0 0,0 1 1 0 0,-1-1-1 0 0,1 0 0 0 0,0 1 1 0 0,-1 0-1 0 0,1 0 0 0 0,-1 0 1 0 0,1 0-1 0 0,-4 0 1 0 0,1 0 34 0 0,0 1 0 0 0,1 0 0 0 0,-1-1 0 0 0,1 1 0 0 0,-1 1 0 0 0,1-1 0 0 0,-7 4 0 0 0,6-2-20 0 0,1 1-1 0 0,-1 0 1 0 0,0 0 0 0 0,1 0 0 0 0,0 0-1 0 0,0 1 1 0 0,0 0 0 0 0,1-1 0 0 0,0 1-1 0 0,0 1 1 0 0,0-1 0 0 0,0 0 0 0 0,1 1-1 0 0,-4 11 1 0 0,0 6 117 0 0,1 1 0 0 0,-3 32 0 0 0,7-47-153 0 0,-41 336 526 0 0,30-255-525 0 0,-31 167 168 0 0,40-243-155 0 0,-30 110 972 0 0,32-122-962 0 0,0-1 0 0 0,0 1 0 0 0,0 0 0 0 0,0-1 0 0 0,-1 1 0 0 0,1-1 0 0 0,0 0 0 0 0,-1 1 0 0 0,1-1 0 0 0,-1 0 0 0 0,0 0 0 0 0,1 0 0 0 0,-1 0 0 0 0,0 0 0 0 0,0 0 0 0 0,1-1 0 0 0,-1 1 0 0 0,0 0 0 0 0,0-1 0 0 0,0 1 0 0 0,0-1 0 0 0,0 0 0 0 0,0 0 0 0 0,0 0 0 0 0,0 0 0 0 0,0 0 0 0 0,1 0 0 0 0,-4-1 0 0 0,-3 0 156 0 0,0 0 0 0 0,0 0 0 0 0,0-1 0 0 0,0 0 0 0 0,-11-4 0 0 0,-6-4-1 0 0,17 8-435 0 0,0-1-1 0 0,1 0 0 0 0,-1-1 1 0 0,1 0-1 0 0,0 0 1 0 0,0-1-1 0 0,0 1 1 0 0,-7-8-1 0 0,13 11-457 0 0,0 0 1 0 0,1 1-1 0 0,-1-1 0 0 0,0 0 0 0 0,1 0 0 0 0,-1 0 0 0 0,1 0 0 0 0,-1 0 1 0 0,1 0-1 0 0,0-1 0 0 0,0 1 0 0 0,-1 0 0 0 0,1 0 0 0 0,0 0 0 0 0,0 0 0 0 0,0 0 1 0 0,0 0-1 0 0,0-2 0 0 0,3-5-3802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15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45 3408 0 0,'-5'4'532'0'0,"0"0"-1"0"0,0 0 1 0 0,0 1-1 0 0,1-1 1 0 0,0 1-1 0 0,0 0 1 0 0,0 0-1 0 0,-6 11 0 0 0,7-10-200 0 0,-1 1-1 0 0,1 0 1 0 0,0 0 0 0 0,1 0-1 0 0,0 1 1 0 0,0-1-1 0 0,0 0 1 0 0,1 1-1 0 0,0-1 1 0 0,0 1-1 0 0,1 12 1 0 0,0-2 649 0 0,1 0 1 0 0,3 24-1 0 0,-2-35-756 0 0,-1 0 0 0 0,1-1 0 0 0,1 0 1 0 0,-1 1-1 0 0,1-1 0 0 0,0 0 0 0 0,0 0 0 0 0,1-1 0 0 0,7 11 0 0 0,-5-10-179 0 0,-1-1 1 0 0,2 0-1 0 0,-1 0 0 0 0,0 0 0 0 0,1-1 1 0 0,0 1-1 0 0,0-2 0 0 0,0 1 0 0 0,0-1 1 0 0,1 0-1 0 0,-1-1 0 0 0,1 0 0 0 0,0 0 1 0 0,0 0-1 0 0,0-1 0 0 0,15 0 0 0 0,-10 0-25 0 0,1-2-1 0 0,-1 1 1 0 0,0-2 0 0 0,0 0-1 0 0,0 0 1 0 0,0-1-1 0 0,-1-1 1 0 0,1 0-1 0 0,17-9 1 0 0,-23 9-5 0 0,0-1 1 0 0,-1 1-1 0 0,1-1 0 0 0,-1-1 1 0 0,0 1-1 0 0,-1-1 0 0 0,1 0 1 0 0,-1 0-1 0 0,0-1 0 0 0,-1 1 0 0 0,1-1 1 0 0,-1 0-1 0 0,-1-1 0 0 0,1 1 1 0 0,-1 0-1 0 0,-1-1 0 0 0,1 0 1 0 0,-1 0-1 0 0,1-11 0 0 0,-1 10 45 0 0,-1-1 0 0 0,-1 1 1 0 0,1-1-1 0 0,-2 1 0 0 0,1-1 0 0 0,-1 1 0 0 0,-1-1 0 0 0,1 1 0 0 0,-2 0 0 0 0,1 0 0 0 0,-1 0 1 0 0,-1 0-1 0 0,1 0 0 0 0,-2 0 0 0 0,1 1 0 0 0,-8-11 0 0 0,6 13 0 0 0,0 0 0 0 0,0 1 1 0 0,0-1-1 0 0,0 1 0 0 0,-1 1 0 0 0,0-1 0 0 0,0 1 0 0 0,0 0 0 0 0,0 1 0 0 0,-1 0 1 0 0,1 0-1 0 0,-1 0 0 0 0,-15-2 0 0 0,9 3 0 0 0,1 0 0 0 0,-1 0 1 0 0,1 2-1 0 0,-1 0 0 0 0,1 0 0 0 0,-1 1 0 0 0,-22 5 1 0 0,30-5-171 0 0,-1 1 0 0 0,0 0 1 0 0,1 1-1 0 0,0-1 0 0 0,-1 1 1 0 0,1 1-1 0 0,0-1 0 0 0,-9 8 1 0 0,12-8-465 0 0,0 0 0 0 0,0 0 0 0 0,0 0 1 0 0,1 0-1 0 0,-1 0 0 0 0,-3 7 0 0 0,5-7-408 0 0,-1 1 0 0 0,1-1 0 0 0,-1 1 0 0 0,1 0 0 0 0,0-1 0 0 0,1 1 0 0 0,-2 7 0 0 0,5 10-3063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16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3416 0 0,'21'-14'3474'0'0,"-12"11"-2719"0"0,1 0 1 0 0,-1 0-1 0 0,1 1 1 0 0,-1 0-1 0 0,1 0 0 0 0,18 1 1 0 0,-25 1-522 0 0,1 0 0 0 0,-1 0 0 0 0,0 1 1 0 0,1 0-1 0 0,-1-1 0 0 0,0 1 0 0 0,1 0 0 0 0,-1 1 0 0 0,0-1 0 0 0,0 0 1 0 0,0 1-1 0 0,0 0 0 0 0,0 0 0 0 0,0 0 0 0 0,-1 0 0 0 0,1 0 1 0 0,-1 0-1 0 0,1 1 0 0 0,-1 0 0 0 0,0-1 0 0 0,0 1 0 0 0,0 0 0 0 0,2 3 1 0 0,3 9 134 0 0,-1 1 0 0 0,-1 0 0 0 0,0 1 1 0 0,-1-1-1 0 0,2 21 0 0 0,-4-22-296 0 0,1 0 1 0 0,0 0-1 0 0,1 0 0 0 0,1-1 0 0 0,0 0 0 0 0,14 26 0 0 0,-18-37-66 0 0,1 0 1 0 0,0 0-1 0 0,0 0 0 0 0,1 0 0 0 0,-1 0 0 0 0,0-1 1 0 0,6 5-1 0 0,-7-7-8 0 0,0 1 1 0 0,0-1-1 0 0,1 1 1 0 0,-1-1-1 0 0,0 1 1 0 0,0-1-1 0 0,1 0 1 0 0,-1 0-1 0 0,0 0 1 0 0,0 1-1 0 0,1-1 1 0 0,-1 0-1 0 0,0-1 1 0 0,1 1-1 0 0,-1 0 1 0 0,0 0-1 0 0,0 0 1 0 0,1-1-1 0 0,-1 1 0 0 0,0-1 1 0 0,0 1-1 0 0,0-1 1 0 0,1 1-1 0 0,1-3 1 0 0,1 1 6 0 0,-1-1 1 0 0,1-1-1 0 0,-1 1 1 0 0,1 0-1 0 0,-1-1 1 0 0,0 0-1 0 0,0 1 1 0 0,-1-1-1 0 0,1-1 1 0 0,2-4-1 0 0,0-2 40 0 0,0 0-1 0 0,-1 0 0 0 0,3-12 0 0 0,1-2 97 0 0,1 1 1 0 0,21-41-1 0 0,8-18 267 0 0,-35 73-351 0 0,0 4-53 0 0,-1 0-1 0 0,0 0 0 0 0,0 1 0 0 0,-1-1 1 0 0,1-11-1 0 0,-1 16-116 0 0,-1 0 0 0 0,0 0-1 0 0,0 0 1 0 0,1 1 0 0 0,-1-1 0 0 0,0 0-1 0 0,1 0 1 0 0,-1 0 0 0 0,1 1 0 0 0,-1-1 0 0 0,1 0-1 0 0,-1 0 1 0 0,1 1 0 0 0,-1-1 0 0 0,1 1-1 0 0,0-1 1 0 0,0 0 0 0 0,-1 1 0 0 0,1-1 0 0 0,0 1-1 0 0,1-1 1 0 0,17-3-14973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16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3016 0 0,'11'0'1582'0'0,"400"0"8619"0"0,-406 1-10156 0 0,18-3 201 0 0,-23 2-242 0 0,1 0 1 0 0,-1-1 0 0 0,1 1-1 0 0,0 0 1 0 0,-1 0 0 0 0,1-1-1 0 0,-1 1 1 0 0,1 0-1 0 0,-1-1 1 0 0,1 1 0 0 0,-1 0-1 0 0,0-1 1 0 0,1 1 0 0 0,-1-1-1 0 0,1 1 1 0 0,-1-1 0 0 0,0 1-1 0 0,1-1 1 0 0,-1 1-1 0 0,0-1 1 0 0,0 1 0 0 0,1-1-1 0 0,-1 1 1 0 0,0-1 0 0 0,0 0-1 0 0,0 1 1 0 0,0-1-1 0 0,0 1 1 0 0,0-1 0 0 0,0-1-1 0 0,-1 1 13 0 0,-1-1-1 0 0,1 0 0 0 0,-1 1 1 0 0,0-1-1 0 0,1 1 0 0 0,-1-1 1 0 0,0 1-1 0 0,0 0 0 0 0,0 0 1 0 0,0 0-1 0 0,-4-2 0 0 0,2 3 10 0 0,-4 0 178 0 0,0 0 1 0 0,0 1 0 0 0,0-1 0 0 0,-13 4 0 0 0,19-3-143 0 0,-1 0 1 0 0,1 0-1 0 0,-1 0 1 0 0,1 0-1 0 0,0 0 1 0 0,-1 1-1 0 0,1-1 1 0 0,0 1-1 0 0,0 0 0 0 0,0-1 1 0 0,0 1-1 0 0,0 0 1 0 0,1 0-1 0 0,-1 0 1 0 0,1 1-1 0 0,-1-1 1 0 0,1 0-1 0 0,-2 3 1 0 0,-8 21 405 0 0,0 0 1 0 0,2 1-1 0 0,1 0 0 0 0,-7 44 1 0 0,9-21-30 0 0,-1 85 1 0 0,8-127-779 0 0,-1-1 0 0 0,1 1 1 0 0,0-1-1 0 0,1 0 0 0 0,-1 0 0 0 0,2 1 1 0 0,4 11-1 0 0,-3-12-1709 0 0,-1 0 0 0 0,1-1 0 0 0,0 0 0 0 0,7 9 0 0 0,-1-5-1917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17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56 3632 0 0,'-8'9'618'0'0,"0"-1"-1"0"0,1 1 0 0 0,0 1 0 0 0,0-1 0 0 0,1 1 1 0 0,1 0-1 0 0,-1 1 0 0 0,2-1 0 0 0,-1 1 1 0 0,2 0-1 0 0,-1 0 0 0 0,1 1 0 0 0,1-1 1 0 0,0 1-1 0 0,1-1 0 0 0,0 16 0 0 0,1-23-447 0 0,0-1-1 0 0,0 1 0 0 0,1-1 0 0 0,-1 1 0 0 0,1-1 1 0 0,0 1-1 0 0,0-1 0 0 0,0 1 0 0 0,0-1 1 0 0,1 0-1 0 0,-1 1 0 0 0,1-1 0 0 0,0 0 1 0 0,0 0-1 0 0,0 0 0 0 0,0-1 0 0 0,4 5 0 0 0,-1-4-74 0 0,0 1 0 0 0,-1-1-1 0 0,1 0 1 0 0,0 0 0 0 0,1 0-1 0 0,-1-1 1 0 0,0 1-1 0 0,1-1 1 0 0,10 2 0 0 0,1-1-87 0 0,1-1 1 0 0,-1-1-1 0 0,0 0 1 0 0,0-1-1 0 0,1-1 1 0 0,23-4-1 0 0,-26 3-18 0 0,-1-1 0 0 0,23-7 0 0 0,-33 8 7 0 0,-1 1 0 0 0,1 0 0 0 0,-1-1 0 0 0,0 0 0 0 0,0 1 0 0 0,0-1 0 0 0,0 0 0 0 0,0-1 0 0 0,0 1 0 0 0,0-1 1 0 0,-1 1-1 0 0,1-1 0 0 0,-1 0 0 0 0,0 0 0 0 0,0 0 0 0 0,3-4 0 0 0,-1-4 7 0 0,0 1 0 0 0,-1-1 0 0 0,0 0 0 0 0,-1 0 1 0 0,0 0-1 0 0,-1 0 0 0 0,0 0 0 0 0,0-1 0 0 0,-1 1 0 0 0,-1 0 0 0 0,-4-22 0 0 0,4 26 22 0 0,0 1 0 0 0,-1-1 0 0 0,0 1 0 0 0,-1 0 0 0 0,1 0 0 0 0,-1 0 0 0 0,0 0 0 0 0,-1 1 0 0 0,0-1 0 0 0,1 1 0 0 0,-2-1 0 0 0,1 1 0 0 0,-1 1 0 0 0,1-1-1 0 0,-1 1 1 0 0,0 0 0 0 0,-1 0 0 0 0,1 0 0 0 0,-1 1 0 0 0,0-1 0 0 0,-10-3 0 0 0,6 3 41 0 0,-1 1 0 0 0,0 1 0 0 0,1 0 0 0 0,-1 0 0 0 0,0 1-1 0 0,0 0 1 0 0,-19 2 0 0 0,25-1-30 0 0,1 0 0 0 0,-1 1-1 0 0,0 0 1 0 0,0 0-1 0 0,1 0 1 0 0,-1 0 0 0 0,1 1-1 0 0,-1 0 1 0 0,1 0 0 0 0,0 0-1 0 0,0 0 1 0 0,0 1 0 0 0,0 0-1 0 0,0 0 1 0 0,0 0 0 0 0,1 0-1 0 0,-1 0 1 0 0,1 1 0 0 0,0-1-1 0 0,-3 5 1 0 0,1 3 37 0 0,0-1 0 0 0,1 1 0 0 0,0 1-1 0 0,0-1 1 0 0,1 0 0 0 0,1 1 0 0 0,-2 17 0 0 0,2 0 123 0 0,3 55 1 0 0,-1-77-219 0 0,1 0 0 0 0,0 0 0 0 0,0 0 1 0 0,1-1-1 0 0,-1 1 0 0 0,2 0 0 0 0,-1-1 0 0 0,1 1 1 0 0,5 8-1 0 0,-6-12-36 0 0,0 0 1 0 0,0 0-1 0 0,0 0 1 0 0,1-1-1 0 0,0 1 0 0 0,-1-1 1 0 0,1 0-1 0 0,0 1 1 0 0,0-1-1 0 0,0 0 1 0 0,0-1-1 0 0,0 1 0 0 0,1-1 1 0 0,-1 1-1 0 0,1-1 1 0 0,-1 0-1 0 0,1 0 1 0 0,-1 0-1 0 0,8 0 0 0 0,-2 0-381 0 0,0-1-1 0 0,-1 0 0 0 0,1-1 0 0 0,0 0 0 0 0,0 0 0 0 0,0-1 0 0 0,14-4 0 0 0,-16 3-1125 0 0,0 0 1 0 0,0-1 0 0 0,-1 1-1 0 0,1-1 1 0 0,9-8 0 0 0,1-2-1818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17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56 131 2376 0 0,'6'-121'9922'0'0,"-5"120"-9776"0"0,-1 1 0 0 0,0 0 0 0 0,0-1 0 0 0,0 1 0 0 0,0 0-1 0 0,0 0 1 0 0,0-1 0 0 0,0 1 0 0 0,0 0 0 0 0,0-1-1 0 0,0 1 1 0 0,0 0 0 0 0,0-1 0 0 0,0 1 0 0 0,0 0 0 0 0,0 0-1 0 0,0-1 1 0 0,-1 1 0 0 0,1 0 0 0 0,0-1 0 0 0,0 1-1 0 0,0 0 1 0 0,0 0 0 0 0,-1-1 0 0 0,1 1 0 0 0,0 0 0 0 0,0 0-1 0 0,0 0 1 0 0,-1-1 0 0 0,1 1 0 0 0,0 0 0 0 0,0 0 0 0 0,-1 0-1 0 0,1 0 1 0 0,-1-1 0 0 0,-8 8 1484 0 0,-7 16-919 0 0,10-10-550 0 0,0 0 0 0 0,2 0 0 0 0,0 0 0 0 0,0 0 0 0 0,1 1 0 0 0,1-1 0 0 0,0 1 0 0 0,1 0-1 0 0,0 0 1 0 0,1 0 0 0 0,1-1 0 0 0,0 1 0 0 0,5 24 0 0 0,-3-32-89 0 0,-1 1-1 0 0,1-1 1 0 0,0 0-1 0 0,0 0 1 0 0,1 0 0 0 0,-1 0-1 0 0,1-1 1 0 0,1 1-1 0 0,-1-1 1 0 0,1 0-1 0 0,0 0 1 0 0,6 5 0 0 0,31 17-2568 0 0,3-9-9704 0 0,-34-15 8015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1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 4112 0 0,'0'0'3157'0'0,"-13"7"712"0"0,-8 25-927 0 0,16-26-2395 0 0,0 0 1 0 0,0 1-1 0 0,-6 13 0 0 0,2 1 423 0 0,1 1-1 0 0,1 0 0 0 0,2 0 0 0 0,-6 35 1 0 0,6-10-158 0 0,2 55 0 0 0,3-89-855 0 0,1 0 0 0 0,1 0 0 0 0,0-1 0 0 0,6 24 0 0 0,6-2-5012 0 0,-1-18-3674 0 0,-8-9 4364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53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0 3480 0 0,'0'0'2467'0'0,"-9"10"1075"0"0,-41 68 153 0 0,20-29-2749 0 0,-3-1 0 0 0,-1-2 0 0 0,-52 54 0 0 0,74-88-896 0 0,7-6-19 0 0,-1 0 1 0 0,0 0 0 0 0,0 0-1 0 0,0-1 1 0 0,-1 0-1 0 0,0 0 1 0 0,0-1 0 0 0,-8 4-1 0 0,15-8-30 0 0,0 0 1 0 0,0 0-1 0 0,0 0 0 0 0,0 0 0 0 0,0 0 0 0 0,-1 0 1 0 0,1 0-1 0 0,0 0 0 0 0,0 0 0 0 0,0 0 1 0 0,0 0-1 0 0,0 0 0 0 0,0 0 0 0 0,-1 0 0 0 0,1 0 1 0 0,0 0-1 0 0,0 0 0 0 0,0 0 0 0 0,0 0 0 0 0,0 0 1 0 0,0 0-1 0 0,-1 0 0 0 0,1 0 0 0 0,0 0 0 0 0,0 0 1 0 0,0 0-1 0 0,0 0 0 0 0,0 0 0 0 0,0 0 0 0 0,0 0 1 0 0,0-1-1 0 0,-1 1 0 0 0,1 0 0 0 0,0 0 0 0 0,0 0 1 0 0,0 0-1 0 0,0 0 0 0 0,0 0 0 0 0,0 0 0 0 0,0 0 1 0 0,0-1-1 0 0,0 1 0 0 0,0 0 0 0 0,0 0 0 0 0,0 0 1 0 0,0 0-1 0 0,0 0 0 0 0,0 0 0 0 0,0-1 1 0 0,0 1-1 0 0,0 0 0 0 0,0 0 0 0 0,0 0 0 0 0,0 0 1 0 0,0 0-1 0 0,0 0 0 0 0,0-1 0 0 0,0 1 0 0 0,0 0 1 0 0,0 0-1 0 0,0 0 0 0 0,0 0 0 0 0,0 0 0 0 0,0 0 1 0 0,1-1-1 0 0,5-14 40 0 0,13-17-6 0 0,-15 24-26 0 0,1 1 0 0 0,1 0 1 0 0,0 0-1 0 0,0 1 0 0 0,0-1 0 0 0,0 1 0 0 0,1 1 0 0 0,0-1 0 0 0,10-4 0 0 0,-11 6 42 0 0,0 1-1 0 0,1 1 1 0 0,0-1-1 0 0,0 1 1 0 0,-1 0 0 0 0,1 1-1 0 0,0 0 1 0 0,1 0 0 0 0,-1 0-1 0 0,0 1 1 0 0,13 1-1 0 0,-15-1-1 0 0,1 1 0 0 0,-1 0-1 0 0,0 0 1 0 0,0 0 0 0 0,0 1 0 0 0,0 0-1 0 0,0 0 1 0 0,0 0 0 0 0,-1 0-1 0 0,1 1 1 0 0,-1 0 0 0 0,1 0-1 0 0,-1 0 1 0 0,0 0 0 0 0,0 1 0 0 0,0 0-1 0 0,-1 0 1 0 0,1 0 0 0 0,-1 0-1 0 0,0 0 1 0 0,0 0 0 0 0,-1 1-1 0 0,4 8 1 0 0,10 13-128 0 0,1-1-1 0 0,27 30 0 0 0,-31-39-620 0 0,8 6-6309 0 0,-14-15 3217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1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140 113 2696 0 0,'-21'0'5090'0'0,"17"0"-4743"0"0,-1 0 1 0 0,1 1-1 0 0,-1 0 1 0 0,1 0-1 0 0,0 0 1 0 0,-1 0-1 0 0,1 0 1 0 0,0 1-1 0 0,0 0 0 0 0,0 0 1 0 0,0 0-1 0 0,0 1 1 0 0,1-1-1 0 0,-1 1 1 0 0,1 0-1 0 0,-1 0 0 0 0,1 0 1 0 0,0 0-1 0 0,0 0 1 0 0,1 1-1 0 0,-1-1 1 0 0,1 1-1 0 0,-4 7 1 0 0,1-1-65 0 0,1-1 1 0 0,0 1-1 0 0,1 0 1 0 0,0 1-1 0 0,0-1 1 0 0,1 0-1 0 0,1 1 1 0 0,-1 21-1 0 0,2-27-211 0 0,0 0-1 0 0,0 0 0 0 0,1 1 0 0 0,0-1 0 0 0,0 0 1 0 0,0 0-1 0 0,1 0 0 0 0,-1 1 0 0 0,4 4 1 0 0,-4-8-48 0 0,1 1 0 0 0,-1 0 0 0 0,1-1 0 0 0,0 0 0 0 0,0 1 0 0 0,0-1 0 0 0,1 0 0 0 0,-1 0 0 0 0,0 0 0 0 0,1-1 0 0 0,-1 1 0 0 0,1 0 0 0 0,0-1 1 0 0,0 0-1 0 0,-1 0 0 0 0,1 1 0 0 0,4 0 0 0 0,11 2-15 0 0,0 0-1 0 0,0-1 1 0 0,0-1 0 0 0,1-1 0 0 0,-1 0-1 0 0,0-2 1 0 0,1 0 0 0 0,-1 0 0 0 0,0-2-1 0 0,0-1 1 0 0,0 0 0 0 0,0-1 0 0 0,-1-1-1 0 0,1 0 1 0 0,24-14 0 0 0,-37 16-17 0 0,1 0 0 0 0,-1 0 0 0 0,0 0-1 0 0,-1-1 1 0 0,1 1 0 0 0,-1-1 0 0 0,0 0 0 0 0,0-1 0 0 0,0 1 0 0 0,-1-1 0 0 0,0 0 0 0 0,0 0 0 0 0,0 0 0 0 0,-1 0 0 0 0,0 0-1 0 0,0 0 1 0 0,0 0 0 0 0,-1-1 0 0 0,0 1 0 0 0,-1-1 0 0 0,1 1 0 0 0,-1-1 0 0 0,0 0 0 0 0,-1 1 0 0 0,-1-9 0 0 0,1 7 13 0 0,-1-1 1 0 0,0 0 0 0 0,0 0-1 0 0,-1 1 1 0 0,0 0 0 0 0,0-1-1 0 0,-1 1 1 0 0,0 0 0 0 0,-1 1-1 0 0,1-1 1 0 0,-2 1 0 0 0,1 0-1 0 0,-1 0 1 0 0,0 0 0 0 0,0 1-1 0 0,-1 0 1 0 0,-14-10 0 0 0,10 10 17 0 0,-1 1 1 0 0,0-1-1 0 0,0 2 1 0 0,0 0-1 0 0,-1 0 1 0 0,1 2-1 0 0,-1-1 1 0 0,-15 0-1 0 0,18 2-11 0 0,-1 1 0 0 0,1 0 0 0 0,-1 0 1 0 0,1 1-1 0 0,-1 0 0 0 0,1 1 0 0 0,0 0 0 0 0,-1 1 0 0 0,1 0 0 0 0,-13 6 1 0 0,18-6-24 0 0,1 0 0 0 0,-1 0 0 0 0,0 0 0 0 0,1 0 0 0 0,0 1 0 0 0,0 0 0 0 0,0 0 0 0 0,0 0 0 0 0,1 0 0 0 0,0 0 0 0 0,-1 1 0 0 0,-2 6 1 0 0,-8 25-1991 0 0,7 5-4678 0 0,7-20 2887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19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3888 0 0,'24'1'7524'0'0,"-22"3"-7159"0"0,0-1 0 0 0,-1 1 0 0 0,1-1-1 0 0,0 1 1 0 0,-1 0 0 0 0,0 0 0 0 0,0-1-1 0 0,0 1 1 0 0,0 0 0 0 0,-1 6 0 0 0,1 44 1945 0 0,-2-33-1516 0 0,1-16-597 0 0,0 54 1428 0 0,14 115 1 0 0,-13-167-1872 0 0,1 0 1 0 0,0 0 0 0 0,0 0-1 0 0,1 0 1 0 0,4 7-1 0 0,-4-9-1465 0 0,-1 0-1 0 0,2-1 0 0 0,-1 1 0 0 0,0-1 0 0 0,1 1 0 0 0,8 6 0 0 0,-1-5-2541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19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25 3336 0 0,'0'-24'10585'0'0,"-1"82"-4120"0"0,-3 0-4673 0 0,0 57-1346 0 0,0 12-1213 0 0,3-124 1485 0 0,1 3-6235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20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13 3992 0 0,'-4'0'700'0'0,"1"-3"781"0"0,-1 2-685 0 0,1-4 16 0 0,-1 5 20 0 0,-6-2 0 0 0,6 1 4 0 0,-2 1-4 0 0,3 0-20 0 0,-5 1-52 0 0,5 4-92 0 0,-1 1-220 0 0,4 6-3208 0 0,0 1 0 0 0,0 3 0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20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266 447 3360 0 0,'0'0'600'0'0,"-20"-7"2999"0"0,5 7-2209 0 0,0 1 1 0 0,-23 3 0 0 0,32-3-1072 0 0,0 1 0 0 0,-1 0 1 0 0,1 0-1 0 0,0 1 1 0 0,0-1-1 0 0,0 1 1 0 0,1 1-1 0 0,-8 4 0 0 0,3 0 136 0 0,1 0 1 0 0,0 0-1 0 0,0 1 0 0 0,1 0 0 0 0,0 0 0 0 0,1 1 0 0 0,0 0 0 0 0,-8 16 1 0 0,9-14-325 0 0,1 0 1 0 0,0 0-1 0 0,1 1 1 0 0,0-1-1 0 0,1 1 1 0 0,0 0-1 0 0,1 0 1 0 0,1 0-1 0 0,0 0 1 0 0,0 0-1 0 0,2 0 1 0 0,2 23-1 0 0,-2-32-120 0 0,0-1 0 0 0,0 1 0 0 0,1 0-1 0 0,-1-1 1 0 0,1 0 0 0 0,0 1 0 0 0,0-1 0 0 0,0 0-1 0 0,0 0 1 0 0,0 0 0 0 0,1 0 0 0 0,-1 0 0 0 0,1-1-1 0 0,0 1 1 0 0,0-1 0 0 0,0 0 0 0 0,0 1 0 0 0,0-1-1 0 0,1-1 1 0 0,-1 1 0 0 0,0 0 0 0 0,1-1 0 0 0,-1 0-1 0 0,1 0 1 0 0,0 0 0 0 0,6 1 0 0 0,1 0-26 0 0,0-1 1 0 0,1 0-1 0 0,-1-1 0 0 0,0 0 1 0 0,1 0-1 0 0,-1-2 0 0 0,20-3 1 0 0,-25 4 7 0 0,0-1 0 0 0,0 0 0 0 0,0 0-1 0 0,-1 0 1 0 0,1 0 0 0 0,-1-1 0 0 0,1 0 0 0 0,-1 0 0 0 0,0-1 0 0 0,0 1 0 0 0,-1-1-1 0 0,1 0 1 0 0,-1 0 0 0 0,0-1 0 0 0,0 1 0 0 0,0-1 0 0 0,0 0 0 0 0,-1 0 0 0 0,0 0 0 0 0,0-1-1 0 0,0 1 1 0 0,-1-1 0 0 0,0 1 0 0 0,0-1 0 0 0,0 0 0 0 0,-1 0 0 0 0,0 0 0 0 0,0 0-1 0 0,0 0 1 0 0,-1-6 0 0 0,0 1 10 0 0,-1-1 0 0 0,0 1 0 0 0,-1 0 0 0 0,0 0 1 0 0,-1 0-1 0 0,-1 1 0 0 0,1-1 0 0 0,-2 1 0 0 0,1-1 0 0 0,-1 1 0 0 0,-10-14 0 0 0,-3 0 18 0 0,0 1 0 0 0,-2 0 0 0 0,-24-21 0 0 0,22 23-11 0 0,1-2 0 0 0,-19-26 0 0 0,34 42-3 0 0,1-2 0 0 0,0 1 0 0 0,0-1 0 0 0,0 0 0 0 0,1 0 0 0 0,1 0 0 0 0,-1 0 0 0 0,1-1 0 0 0,1 1 0 0 0,-2-14 0 0 0,-1-18 42 0 0,3 26 27 0 0,0-1-1 0 0,1 0 0 0 0,1 0 0 0 0,1-17 1 0 0,0 30-54 0 0,0-1 0 0 0,0 1 0 0 0,0-1 0 0 0,0 1 0 0 0,1 0 0 0 0,-1 0 0 0 0,1-1 0 0 0,0 1 0 0 0,0 0 0 0 0,0 1 0 0 0,0-1 0 0 0,1 0 1 0 0,-1 1-1 0 0,1-1 0 0 0,-1 1 0 0 0,1 0 0 0 0,0 0 0 0 0,0 0 0 0 0,0 0 0 0 0,0 0 0 0 0,0 0 0 0 0,0 1 0 0 0,1 0 0 0 0,5-2 0 0 0,9-2 56 0 0,-1 1-1 0 0,1 1 0 0 0,29-2 0 0 0,-26 4-32 0 0,-4-1-187 0 0,1 2-1 0 0,20 1 1 0 0,-14 2-3698 0 0,0 2-5416 0 0,-13-3 5063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21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4056 0 0,'0'0'5003'0'0,"2"23"-97"0"0,1 16-1734 0 0,-4 55 0 0 0,-1-55-2446 0 0,6 60 0 0 0,-1-79-1127 0 0,0 1 1 0 0,11 38 0 0 0,5-19-8235 0 0,-13-30 4663 0 0,-3-2-1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21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58 4048 0 0,'-5'0'3894'0'0,"2"1"-3567"0"0,0 1-1 0 0,0-1 1 0 0,0 1-1 0 0,0-1 1 0 0,1 1 0 0 0,-1 0-1 0 0,0 0 1 0 0,1 1 0 0 0,-1-1-1 0 0,1 0 1 0 0,0 1-1 0 0,0-1 1 0 0,0 1 0 0 0,0 0-1 0 0,0 0 1 0 0,0 0-1 0 0,1 0 1 0 0,-3 5 0 0 0,0 3 324 0 0,0 0-1 0 0,0 0 1 0 0,1 0 0 0 0,-3 16 0 0 0,4-12-90 0 0,0 0 0 0 0,1 0-1 0 0,1 0 1 0 0,0 0-1 0 0,3 17 1 0 0,-2-27-538 0 0,-1-1-1 0 0,1 0 0 0 0,1 1 1 0 0,-1-1-1 0 0,0 0 1 0 0,1 0-1 0 0,0 0 0 0 0,0 0 1 0 0,0 0-1 0 0,1 0 1 0 0,-1-1-1 0 0,1 1 0 0 0,0-1 1 0 0,0 0-1 0 0,0 0 0 0 0,1 0 1 0 0,-1 0-1 0 0,0 0 1 0 0,1-1-1 0 0,0 1 0 0 0,0-1 1 0 0,5 2-1 0 0,2 0-38 0 0,0 0 1 0 0,-1-1-1 0 0,1 0 0 0 0,0-1 0 0 0,1 0 0 0 0,-1-1 0 0 0,0 0 0 0 0,19-2 1 0 0,-23 0 1 0 0,0 1 0 0 0,0-2 0 0 0,-1 1 1 0 0,1-1-1 0 0,-1 0 0 0 0,1 0 0 0 0,-1-1 1 0 0,0 1-1 0 0,0-2 0 0 0,0 1 0 0 0,0-1 1 0 0,0 0-1 0 0,-1 0 0 0 0,0 0 0 0 0,8-8 1 0 0,-7 4 29 0 0,-1 1-1 0 0,1 0 1 0 0,-1-1 0 0 0,-1 0 0 0 0,0 0 0 0 0,0-1 0 0 0,0 1 0 0 0,-1-1 0 0 0,-1 0 0 0 0,1 0 0 0 0,-1 0 0 0 0,-1 0-1 0 0,0 0 1 0 0,0-9 0 0 0,0 8 51 0 0,0 0-1 0 0,-1 0 0 0 0,0 0 1 0 0,-1 0-1 0 0,0 1 0 0 0,0-1 1 0 0,-1 0-1 0 0,-1 0 0 0 0,1 1 1 0 0,-2-1-1 0 0,1 1 0 0 0,-1 0 1 0 0,-10-17-1 0 0,10 22-34 0 0,0 0-1 0 0,0 0 1 0 0,0 1 0 0 0,-1-1-1 0 0,1 1 1 0 0,-1 0 0 0 0,0 0-1 0 0,0 1 1 0 0,0-1 0 0 0,0 1-1 0 0,0 0 1 0 0,-1 0 0 0 0,1 1-1 0 0,0-1 1 0 0,-1 1 0 0 0,-7 0-1 0 0,-11-1 16 0 0,0 0 0 0 0,-31 3 0 0 0,36-1-402 0 0,1 0 222 0 0,1 1 0 0 0,-19 4 0 0 0,4 5-3779 0 0,30-8 2969 0 0,-1-1 0 0 0,1 1-1 0 0,-1-1 1 0 0,1 1-1 0 0,0 0 1 0 0,0 0-1 0 0,0 0 1 0 0,0 0-1 0 0,-2 3 1 0 0,-3 8-3386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22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3712 0 0,'0'0'5419'0'0,"0"18"-682"0"0,-1 144 2143 0 0,0-1-5893 0 0,-1-78 253 0 0,0-41-3349 0 0,2-21-2439 0 0,0-1-3397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25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465 3 4020 0 0,'-12'-2'2479'0'0,"-7"2"-1807"0"0,1 0 1 0 0,-1 2-1 0 0,1 0 0 0 0,-1 1 1 0 0,1 1-1 0 0,0 1 1 0 0,0 0-1 0 0,1 1 1 0 0,0 1-1 0 0,0 1 1 0 0,0 1-1 0 0,-27 18 1 0 0,25-13-219 0 0,0 1 1 0 0,2 0-1 0 0,-1 2 0 0 0,2 0 1 0 0,-21 27-1 0 0,28-32-321 0 0,2 1 0 0 0,-1-1-1 0 0,1 1 1 0 0,1 1 0 0 0,0-1 0 0 0,1 1 0 0 0,1 0-1 0 0,0 0 1 0 0,1 0 0 0 0,-2 17 0 0 0,3-13 36 0 0,1 0 1 0 0,0 0-1 0 0,1 0 0 0 0,6 35 1 0 0,-5-46-291 0 0,1 1 1 0 0,1-1 0 0 0,-1 0-1 0 0,1 0 1 0 0,0 0 0 0 0,1 0-1 0 0,-1-1 1 0 0,1 1 0 0 0,1-1-1 0 0,-1 0 1 0 0,1 0 0 0 0,0-1-1 0 0,0 1 1 0 0,10 6 0 0 0,-5-4-1695 0 0,1 0 0 0 0,0 0 0 0 0,1-1 0 0 0,0 0 1 0 0,15 5-1 0 0,8 2-1970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25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3584 0 0,'0'0'3518'0'0,"-2"4"-238"0"0,-4 19-1406 0 0,-5 34 1436 0 0,-6 82 0 0 0,15-115-2935 0 0,-15 295 26 0 0,15-304-1653 0 0,1-2-2344 0 0,3-3-3587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5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60 3392 0 0,'-2'0'294'0'0,"0"1"1"0"0,-1 0-1 0 0,1-1 0 0 0,-1 1 0 0 0,1 1 0 0 0,0-1 0 0 0,0 0 0 0 0,0 0 0 0 0,0 1 1 0 0,0-1-1 0 0,0 1 0 0 0,0 0 0 0 0,0 0 0 0 0,0 0 0 0 0,1-1 0 0 0,-1 2 1 0 0,-1 1-1 0 0,-1 2 218 0 0,0 1 1 0 0,0-1-1 0 0,0 1 1 0 0,-4 10 0 0 0,5-5 202 0 0,-1 0 1 0 0,1 0-1 0 0,1 1 1 0 0,0-1-1 0 0,1 1 1 0 0,0 12-1 0 0,1-18-562 0 0,1 0-1 0 0,-1 0 1 0 0,1 0-1 0 0,0-1 0 0 0,1 1 1 0 0,0 0-1 0 0,0 0 1 0 0,0-1-1 0 0,1 0 0 0 0,0 1 1 0 0,0-1-1 0 0,7 10 1 0 0,-6-13-128 0 0,-1 0 1 0 0,1 0-1 0 0,0 0 1 0 0,0 0-1 0 0,0 0 1 0 0,0-1-1 0 0,1 1 0 0 0,-1-1 1 0 0,1-1-1 0 0,-1 1 1 0 0,1 0-1 0 0,0-1 1 0 0,0 0-1 0 0,9 1 1 0 0,5 0 12 0 0,0-1 1 0 0,27-2 0 0 0,-38 1-36 0 0,-1-1 1 0 0,0 0-1 0 0,0 0 1 0 0,0-1-1 0 0,0 0 0 0 0,0 0 1 0 0,-1 0-1 0 0,1-1 1 0 0,-1 0-1 0 0,11-6 1 0 0,-14 6-7 0 0,0 1 1 0 0,1-1 0 0 0,-1 0 0 0 0,0 0-1 0 0,0 0 1 0 0,-1 0 0 0 0,1-1 0 0 0,-1 1-1 0 0,1-1 1 0 0,-1 0 0 0 0,0 0 0 0 0,0 1-1 0 0,-1-1 1 0 0,1 0 0 0 0,-1 0 0 0 0,0-1 0 0 0,0 1-1 0 0,0-9 1 0 0,1-7 24 0 0,1-4 99 0 0,-2-28 1 0 0,-1 45-82 0 0,-1 1 0 0 0,0-1 0 0 0,0 0 0 0 0,0 1 0 0 0,-1-1 0 0 0,0 1 0 0 0,0 0 0 0 0,-1-1 0 0 0,-3-5 0 0 0,3 6 3 0 0,0 0 0 0 0,-1 0 0 0 0,0 0 0 0 0,0 1 0 0 0,-1 0 0 0 0,1-1 0 0 0,-1 2 0 0 0,0-1 0 0 0,-1 0 0 0 0,1 1 0 0 0,-1 0 0 0 0,0 1 0 0 0,0-1 0 0 0,0 1 0 0 0,0 0 0 0 0,0 0 0 0 0,-1 1 0 0 0,-12-3 0 0 0,7 3 51 0 0,1 0 0 0 0,-1 1-1 0 0,0 0 1 0 0,1 1 0 0 0,-1 0 0 0 0,-22 4-1 0 0,27-3-259 0 0,-1 1-1 0 0,1 0 0 0 0,-1 1 1 0 0,-12 5-1 0 0,16-6-275 0 0,1 0 0 0 0,-1 0 0 0 0,1 1 0 0 0,0-1 0 0 0,0 1 0 0 0,0 0 0 0 0,0 0 0 0 0,0 0-1 0 0,-4 6 1 0 0,0 5-3462 0 0,6 0 0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26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0 3408 0 0,'0'0'3271'0'0,"-8"6"-244"0"0,-4 4-1885 0 0,1 0 0 0 0,-20 23 0 0 0,-2 2 143 0 0,-124 106 1590 0 0,123-114-2772 0 0,-2-2 0 0 0,-71 39 1 0 0,99-61-96 0 0,0 0 1 0 0,0-1 0 0 0,-11 3 0 0 0,0-1 11 0 0,19-3-19 0 0,0-1 0 0 0,-1 0 0 0 0,1 0 0 0 0,0 0 1 0 0,0 0-1 0 0,-1 0 0 0 0,1 0 0 0 0,0 0 0 0 0,-1 0 0 0 0,1 0 0 0 0,0 0 0 0 0,-1 0 0 0 0,1 0 1 0 0,0 0-1 0 0,0 0 0 0 0,-1 0 0 0 0,1 0 0 0 0,0 0 0 0 0,-1 0 0 0 0,1 0 0 0 0,0-1 0 0 0,0 1 1 0 0,-1 0-1 0 0,1 0 0 0 0,0 0 0 0 0,0 0 0 0 0,-1-1 0 0 0,1 1 0 0 0,0 0 0 0 0,0 0 0 0 0,0 0 1 0 0,-1-1-1 0 0,1 1 0 0 0,0 0 0 0 0,0 0 0 0 0,0-1 0 0 0,0 1 0 0 0,0 0 0 0 0,-1-1 0 0 0,1 1 1 0 0,0 0-1 0 0,0 0 0 0 0,0-1 0 0 0,0 1 0 0 0,0 0 0 0 0,0-1 0 0 0,0 1 0 0 0,0 0 0 0 0,0 0 1 0 0,0-1-1 0 0,0 1 0 0 0,0 0 0 0 0,0-1 0 0 0,1 1 0 0 0,-1 0 0 0 0,0 0 0 0 0,0-1 0 0 0,0 1 1 0 0,9-19 40 0 0,2 10 19 0 0,-1 0 0 0 0,2 0 1 0 0,-1 1-1 0 0,1 1 0 0 0,0 0 0 0 0,1 0 1 0 0,-1 1-1 0 0,1 1 0 0 0,1 0 0 0 0,-1 1 0 0 0,19-3 1 0 0,-23 5 20 0 0,0 0 0 0 0,1 1 1 0 0,-1 0-1 0 0,1 1 0 0 0,-1 0 1 0 0,1 1-1 0 0,-1 0 0 0 0,0 0 1 0 0,1 1-1 0 0,-1 0 0 0 0,0 1 1 0 0,0 0-1 0 0,0 0 0 0 0,-1 1 1 0 0,1 0-1 0 0,-1 0 0 0 0,14 11 1 0 0,-16-10 15 0 0,0 1 0 0 0,0-1 0 0 0,0 2 0 0 0,-1-1 0 0 0,0 0 0 0 0,0 1-1 0 0,-1 0 1 0 0,0 0 0 0 0,6 15 0 0 0,7 32-149 0 0,-9-17-3532 0 0,1 4-5843 0 0,-6-29 5481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26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20 3880 0 0,'-5'0'355'0'0,"1"1"0"0"0,-1 0-1 0 0,0 0 1 0 0,1 0 0 0 0,-1 1-1 0 0,1 0 1 0 0,0-1-1 0 0,0 1 1 0 0,-1 1 0 0 0,1-1-1 0 0,0 1 1 0 0,1-1 0 0 0,-1 1-1 0 0,0 0 1 0 0,1 1 0 0 0,0-1-1 0 0,-1 0 1 0 0,-4 8-1 0 0,2-2 77 0 0,1-1 0 0 0,-1 1 0 0 0,2 0 0 0 0,-1 0-1 0 0,1 0 1 0 0,0 1 0 0 0,-4 16 0 0 0,5-13 100 0 0,1 1 0 0 0,0-1 1 0 0,1 1-1 0 0,0-1 0 0 0,1 1 1 0 0,1-1-1 0 0,4 25 1 0 0,-5-34-487 0 0,1 0 1 0 0,1 0 0 0 0,-1 0-1 0 0,0 0 1 0 0,1 0 0 0 0,0 0-1 0 0,0-1 1 0 0,0 1 0 0 0,0-1 0 0 0,1 1-1 0 0,-1-1 1 0 0,1 0 0 0 0,0 0-1 0 0,0 0 1 0 0,0 0 0 0 0,0-1-1 0 0,1 1 1 0 0,-1-1 0 0 0,1 0-1 0 0,-1 0 1 0 0,1 0 0 0 0,0 0 0 0 0,0 0-1 0 0,0-1 1 0 0,0 0 0 0 0,0 0-1 0 0,0 0 1 0 0,0 0 0 0 0,5-1-1 0 0,8 1-8 0 0,0 0 0 0 0,-1-2 0 0 0,1 0 0 0 0,-1-1 0 0 0,1 0 0 0 0,-1-2 0 0 0,0 0 0 0 0,26-10 0 0 0,-32 10-27 0 0,1 0 0 0 0,-1-2-1 0 0,0 1 1 0 0,0-1 0 0 0,-1-1 0 0 0,0 0 0 0 0,0 0 0 0 0,-1 0-1 0 0,1-1 1 0 0,-2-1 0 0 0,1 1 0 0 0,-1-1 0 0 0,9-16 0 0 0,-13 18 15 0 0,0-1 0 0 0,-1 1 1 0 0,0-1-1 0 0,0 0 0 0 0,0 0 1 0 0,-1 0-1 0 0,-1 0 0 0 0,1 0 1 0 0,-1 0-1 0 0,-1 0 1 0 0,1 0-1 0 0,-1 0 0 0 0,-1 0 1 0 0,0 1-1 0 0,0-1 0 0 0,0 0 1 0 0,-1 1-1 0 0,0-1 0 0 0,0 1 1 0 0,-1 0-1 0 0,-7-11 1 0 0,7 13 6 0 0,-1 1 1 0 0,0 0 0 0 0,0 0 0 0 0,0 0-1 0 0,-1 0 1 0 0,1 1 0 0 0,-1 0 0 0 0,0 0-1 0 0,0 0 1 0 0,0 1 0 0 0,0 0-1 0 0,-1 0 1 0 0,1 0 0 0 0,0 1 0 0 0,-1 0-1 0 0,-7 0 1 0 0,2 0 14 0 0,0 1 0 0 0,1 0 0 0 0,-1 1 0 0 0,0 0 0 0 0,0 1 0 0 0,1 0 0 0 0,-1 0 0 0 0,-13 6 0 0 0,17-4-152 0 0,0 0 0 0 0,1 0 0 0 0,-1 1 0 0 0,1 0 0 0 0,0 0 0 0 0,0 0 0 0 0,0 1 0 0 0,1 0 0 0 0,0 1 0 0 0,0-1 0 0 0,0 1 0 0 0,1 0 0 0 0,-8 15 0 0 0,-6 21-3933 0 0,9 2-3931 0 0,8-21 3868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27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4176 0 0,'0'0'732'0'0,"3"0"265"0"0,0 0-1 0 0,1 0 1 0 0,-1-1-1 0 0,1 2 1 0 0,-1-1-1 0 0,4 1 1 0 0,-5 5-449 0 0,0 1 1 0 0,-1-1-1 0 0,1 0 0 0 0,-2 1 1 0 0,1-1-1 0 0,-1 1 1 0 0,0-1-1 0 0,-1 9 1 0 0,-4 43 1958 0 0,3-20-1878 0 0,-2 0-1 0 0,-2 1 1 0 0,-18 63 0 0 0,7-38-2805 0 0,15-43-1831 0 0,0 1-3295 0 0,2-12 3125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27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3592 0 0,'0'0'655'0'0,"11"0"1480"0"0,-6 0-1837 0 0,0 0-1 0 0,1 0 1 0 0,-1 0 0 0 0,0 1-1 0 0,0 0 1 0 0,0 0 0 0 0,0 0 0 0 0,0 0-1 0 0,0 1 1 0 0,0 0 0 0 0,0 0 0 0 0,0 0-1 0 0,-1 1 1 0 0,1-1 0 0 0,-1 1-1 0 0,0 0 1 0 0,0 1 0 0 0,0-1 0 0 0,0 1-1 0 0,0 0 1 0 0,-1-1 0 0 0,0 2-1 0 0,0-1 1 0 0,0 0 0 0 0,0 1 0 0 0,0-1-1 0 0,-1 1 1 0 0,0 0 0 0 0,2 4-1 0 0,2 16 609 0 0,0 0 0 0 0,-1 0 0 0 0,-2 1 0 0 0,1 49-1 0 0,-2-30-651 0 0,-1-18-76 0 0,-1-17-125 0 0,0 1 1 0 0,1 0-1 0 0,1 0 1 0 0,-1 0-1 0 0,5 11 1 0 0,-6-20-53 0 0,1-1 1 0 0,-1 1 0 0 0,1 0 0 0 0,0-1 0 0 0,0 1 0 0 0,0 0 0 0 0,-1-1 0 0 0,1 1 0 0 0,1-1 0 0 0,-1 1 0 0 0,0-1 0 0 0,0 0 0 0 0,3 3 0 0 0,-3-4-1 0 0,0 0 0 0 0,0 0 0 0 0,-1 1 0 0 0,1-1 0 0 0,0 0 0 0 0,0 0 0 0 0,0 0 0 0 0,0 0 1 0 0,0 0-1 0 0,0 0 0 0 0,0 0 0 0 0,0-1 0 0 0,0 1 0 0 0,0 0 0 0 0,0 0 0 0 0,0-1 0 0 0,0 1 0 0 0,0-1 0 0 0,0 1 0 0 0,0 0 1 0 0,0-1-1 0 0,-1 0 0 0 0,1 1 0 0 0,0-1 0 0 0,0 0 0 0 0,-1 1 0 0 0,1-1 0 0 0,1-1 0 0 0,14-16 36 0 0,-1-1 0 0 0,-1 0 1 0 0,0-1-1 0 0,16-32 0 0 0,-20 34 1 0 0,1 0 46 0 0,-1-1-1 0 0,0-1 0 0 0,-1 1 0 0 0,-1-1 1 0 0,-2-1-1 0 0,1 0 0 0 0,-2 0 0 0 0,-1 0 1 0 0,-1 0-1 0 0,1-26 0 0 0,-4 43 22 0 0,0 0 0 0 0,0 0 0 0 0,0 0 0 0 0,1 0-1 0 0,0 0 1 0 0,1-5 0 0 0,6-1-2748 0 0,7 7-8928 0 0,-8 3 7418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28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0 3760 0 0,'-5'1'409'0'0,"0"-1"0"0"0,0 1 0 0 0,1 0 0 0 0,-1 1 1 0 0,0-1-1 0 0,1 1 0 0 0,-1 0 0 0 0,1 0 0 0 0,-1 0 0 0 0,1 0 0 0 0,0 1 0 0 0,0 0 0 0 0,0 0 0 0 0,0 0 0 0 0,1 0 0 0 0,-1 1 0 0 0,1-1 0 0 0,-3 6 0 0 0,-2 1 216 0 0,0 1 1 0 0,1 0-1 0 0,0 1 0 0 0,1 0 1 0 0,-7 17-1 0 0,10-20-283 0 0,0 1 0 0 0,1-1 0 0 0,-1 1-1 0 0,2-1 1 0 0,0 1 0 0 0,0 0 0 0 0,0 0 0 0 0,1 0 0 0 0,1 0-1 0 0,0 0 1 0 0,0-1 0 0 0,5 18 0 0 0,-4-22-312 0 0,-1 1 0 0 0,1-1 0 0 0,1 0 0 0 0,-1-1-1 0 0,1 1 1 0 0,0 0 0 0 0,0-1 0 0 0,0 1 0 0 0,0-1 0 0 0,1 0 0 0 0,0 0 0 0 0,0-1 0 0 0,0 1-1 0 0,0-1 1 0 0,0 1 0 0 0,1-1 0 0 0,0-1 0 0 0,-1 1 0 0 0,1-1 0 0 0,0 0 0 0 0,0 0 0 0 0,0 0-1 0 0,1 0 1 0 0,9 0 0 0 0,-3 0-19 0 0,0-1 1 0 0,1-1-1 0 0,-1 0 0 0 0,0 0 0 0 0,0-1 0 0 0,0-1 0 0 0,0 0 0 0 0,0-1 1 0 0,0 0-1 0 0,0-1 0 0 0,-1 0 0 0 0,13-7 0 0 0,-18 8 4 0 0,0 0-1 0 0,0-1 0 0 0,-1 0 1 0 0,1 1-1 0 0,-1-2 1 0 0,0 1-1 0 0,0-1 1 0 0,-1 1-1 0 0,1-1 1 0 0,-1-1-1 0 0,0 1 0 0 0,-1-1 1 0 0,1 1-1 0 0,-1-1 1 0 0,0 0-1 0 0,0 0 1 0 0,-1 0-1 0 0,0-1 0 0 0,0 1 1 0 0,-1 0-1 0 0,1-1 1 0 0,-1 0-1 0 0,0-11 1 0 0,-1 5 41 0 0,0 0 0 0 0,-1 0 1 0 0,-1 1-1 0 0,0-1 1 0 0,-1 0-1 0 0,0 1 1 0 0,-6-16-1 0 0,7 24-33 0 0,0-1 0 0 0,-1 1 0 0 0,1-1 0 0 0,-1 1 0 0 0,0 0 0 0 0,0 0 0 0 0,0 0-1 0 0,-1 0 1 0 0,1 1 0 0 0,-1-1 0 0 0,0 1 0 0 0,0 0 0 0 0,0 0 0 0 0,-1 0 0 0 0,1 1 0 0 0,-1 0 0 0 0,1-1 0 0 0,-1 2 0 0 0,0-1 0 0 0,0 0 0 0 0,-6 0 0 0 0,-2-1 59 0 0,0 1 1 0 0,0 1 0 0 0,0 0 0 0 0,0 1 0 0 0,-1 1-1 0 0,1 0 1 0 0,0 0 0 0 0,0 1 0 0 0,-20 7-1 0 0,27-7-241 0 0,1 0 0 0 0,-1 0 0 0 0,1 1-1 0 0,0 0 1 0 0,0 0 0 0 0,0 0 0 0 0,0 1 0 0 0,0 0-1 0 0,1 0 1 0 0,-5 4 0 0 0,6-4-460 0 0,0 1-1 0 0,0-1 1 0 0,1 0 0 0 0,-1 1 0 0 0,1-1-1 0 0,0 1 1 0 0,0 0 0 0 0,0 0 0 0 0,1 0-1 0 0,0 0 1 0 0,0 0 0 0 0,0 0-1 0 0,0 5 1 0 0,0 12-3485 0 0,-2-2-1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28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 4288 0 0,'0'3'6080'0'0,"0"14"-4552"0"0,-1 4-212 0 0,-2 0 1 0 0,0-1 0 0 0,-2 1-1 0 0,-8 26 1 0 0,-2 8 727 0 0,8-29-1646 0 0,4-15-244 0 0,0 2 1 0 0,-2 18-1 0 0,3 33-1397 0 0,1-60 318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29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44 4288 0 0,'0'0'752'0'0,"0"-5"17"0"0,-3 4 55 0 0,3-4 32 0 0,-4 0 40 0 0,1 1 16 0 0,-1-4 16 0 0,1 4 0 0 0,-1-3 4 0 0,1 4-20 0 0,-1 1-52 0 0,0 2-56 0 0,1 0-100 0 0,-1 0-212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29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0 4064 0 0,'17'0'2289'0'0,"-7"1"-1881"0"0,-1 0-1 0 0,1 0 1 0 0,-1 1-1 0 0,0 0 1 0 0,0 0-1 0 0,1 1 1 0 0,-2 1-1 0 0,1-1 1 0 0,0 1-1 0 0,-1 1 1 0 0,0 0 0 0 0,0 0-1 0 0,0 0 1 0 0,-1 1-1 0 0,1 0 1 0 0,10 13-1 0 0,-8-9-16 0 0,-2 1 0 0 0,1 0 0 0 0,-2 0 0 0 0,1 1 0 0 0,-2 0 0 0 0,1 0 0 0 0,-2 1 0 0 0,0 0 1 0 0,0 0-1 0 0,-1 0 0 0 0,2 14 0 0 0,-3-8 77 0 0,-1-1 1 0 0,0 1-1 0 0,-2 0 1 0 0,0 0-1 0 0,-1-1 1 0 0,-5 27-1 0 0,2-29-406 0 0,0 0 0 0 0,-1 0 0 0 0,0 0 0 0 0,-2-1 0 0 0,1 0 0 0 0,-2-1 0 0 0,0 1 0 0 0,-1-1 0 0 0,0-1 0 0 0,-1 0 0 0 0,-1 0 0 0 0,-15 14 0 0 0,3-6-871 0 0,0-1 1 0 0,-48 29 0 0 0,-15-3-10577 0 0,64-36 7264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30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334 399 3216 0 0,'-19'0'1184'0'0,"0"0"0"0"0,0 2 0 0 0,0 0 0 0 0,1 1 0 0 0,-24 6 0 0 0,36-7-935 0 0,0 1 0 0 0,-1-1 1 0 0,1 1-1 0 0,0 0 0 0 0,0 1 0 0 0,1 0 1 0 0,-1 0-1 0 0,1 0 0 0 0,0 0 1 0 0,0 1-1 0 0,0 0 0 0 0,1 0 0 0 0,-1 0 1 0 0,1 0-1 0 0,1 1 0 0 0,-1 0 0 0 0,1 0 1 0 0,-3 6-1 0 0,1-1-16 0 0,1 0 1 0 0,0 0-1 0 0,1 1 0 0 0,0-1 0 0 0,1 1 1 0 0,0 0-1 0 0,1-1 0 0 0,0 1 0 0 0,1 0 1 0 0,1 0-1 0 0,-1 0 0 0 0,2 0 0 0 0,2 13 1 0 0,-2-19-200 0 0,0 1 1 0 0,1-1 0 0 0,-1 1 0 0 0,1-1 0 0 0,0 0 0 0 0,1 0 0 0 0,-1 0 0 0 0,1-1 0 0 0,0 1 0 0 0,1-1 0 0 0,-1 0 0 0 0,1 0-1 0 0,0 0 1 0 0,0-1 0 0 0,1 0 0 0 0,-1 0 0 0 0,1 0 0 0 0,0-1 0 0 0,0 1 0 0 0,0-1 0 0 0,1-1 0 0 0,-1 1 0 0 0,1-1 0 0 0,7 1-1 0 0,7 1-1 0 0,-1 0-1 0 0,41 1 1 0 0,-53-5-35 0 0,0 0 0 0 0,1-1 0 0 0,-1 0 0 0 0,0 0 0 0 0,1 0 1 0 0,-1-1-1 0 0,0 0 0 0 0,0-1 0 0 0,0 0 0 0 0,7-4 0 0 0,-12 5-3 0 0,-1 0-1 0 0,1-1 0 0 0,-1 1 1 0 0,0-1-1 0 0,0 1 1 0 0,0-1-1 0 0,0 0 1 0 0,-1 0-1 0 0,1 1 1 0 0,-1-1-1 0 0,1 0 0 0 0,-1-1 1 0 0,0 1-1 0 0,0 0 1 0 0,-1 0-1 0 0,1 0 1 0 0,0-1-1 0 0,-1 1 1 0 0,0 0-1 0 0,0 0 0 0 0,0-1 1 0 0,-1-4-1 0 0,0-3-15 0 0,0-1 0 0 0,-1 1 1 0 0,0 0-1 0 0,-1 0 0 0 0,-5-14 0 0 0,-2 4 1 0 0,-1-1 0 0 0,0 1 0 0 0,-1 1 0 0 0,-2 0 1 0 0,-15-19-1 0 0,-86-83-49 0 0,30 34 41 0 0,45 48 54 0 0,30 32-16 0 0,0-1 0 0 0,1 0 0 0 0,0-1 1 0 0,0 0-1 0 0,1 0 0 0 0,1-1 0 0 0,-9-14 0 0 0,15 21 21 0 0,-1 0 0 0 0,1 0 0 0 0,-1 0 1 0 0,1 0-1 0 0,0 0 0 0 0,0 0 0 0 0,1 0 0 0 0,-1 0 0 0 0,1 0 0 0 0,0 0 1 0 0,0 0-1 0 0,0 0 0 0 0,1 0 0 0 0,-1-1 0 0 0,1 1 0 0 0,0 0 0 0 0,0 0 0 0 0,1 0 1 0 0,-1 1-1 0 0,1-1 0 0 0,0 0 0 0 0,3-5 0 0 0,-1 5 30 0 0,0 0 0 0 0,-1 1 0 0 0,2-1 0 0 0,-1 1 0 0 0,0 0-1 0 0,1 0 1 0 0,-1 1 0 0 0,1-1 0 0 0,0 1 0 0 0,0 0 0 0 0,0 0 0 0 0,10-2 0 0 0,6 0 111 0 0,41-3 0 0 0,-41 5-212 0 0,-13 1-482 0 0,1 1 1 0 0,0 0 0 0 0,12 2 0 0 0,-15-1-1042 0 0,0 0 0 0 0,0 1 1 0 0,-1-1-1 0 0,1 1 0 0 0,-1 0 0 0 0,7 4 1 0 0,2 1-2279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30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3944 0 0,'0'0'3748'0'0,"-4"17"713"0"0,0 87 1112 0 0,3-56-4379 0 0,2 58 248 0 0,1-91-2519 0 0,-1 1 0 0 0,2-1 0 0 0,0 0 0 0 0,8 25 0 0 0,-5-24-2667 0 0,6-3 0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54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3032 0 0,'0'0'526'0'0,"21"-19"4167"0"0,-20 18-4392 0 0,1 1 0 0 0,-1-1 1 0 0,0 0-1 0 0,0 1 1 0 0,1-1-1 0 0,-1 1 0 0 0,0-1 1 0 0,1 1-1 0 0,-1 0 0 0 0,0 0 1 0 0,1 0-1 0 0,-1 0 1 0 0,0 0-1 0 0,1 0 0 0 0,-1 0 1 0 0,0 0-1 0 0,2 0 0 0 0,-2 1-151 0 0,0-1-1 0 0,0 1 0 0 0,-1-1 0 0 0,1 1 0 0 0,0-1 0 0 0,0 1 1 0 0,-1 0-1 0 0,1-1 0 0 0,-1 1 0 0 0,1 0 0 0 0,0-1 0 0 0,-1 1 1 0 0,1 0-1 0 0,-1 0 0 0 0,0 0 0 0 0,1-1 0 0 0,-1 1 0 0 0,0 0 1 0 0,1 1-1 0 0,0 6 132 0 0,0 0 1 0 0,0-1 0 0 0,-1 1 0 0 0,0 0-1 0 0,-1 8 1 0 0,0 3-123 0 0,1 10 205 0 0,7 52 0 0 0,-5-70-326 0 0,0-1 0 0 0,1 1 0 0 0,0 0 0 0 0,0-1 0 0 0,2 0 0 0 0,-1 0 0 0 0,1 0 0 0 0,6 10 0 0 0,-8-17-40 0 0,0 1 0 0 0,0-1 0 0 0,0 0 0 0 0,0 0 0 0 0,1 0 0 0 0,-1 0 0 0 0,1 0 0 0 0,0-1 0 0 0,-1 0 0 0 0,1 0 0 0 0,0 0 0 0 0,0 0 0 0 0,1 0 0 0 0,-1-1 0 0 0,0 0 0 0 0,1 0 0 0 0,-1 0 0 0 0,0 0 0 0 0,1-1 0 0 0,-1 1 0 0 0,1-1 0 0 0,-1 0 0 0 0,1-1 0 0 0,-1 1-1 0 0,0-1 1 0 0,1 0 0 0 0,4-1 0 0 0,-1-1-5 0 0,0 1 0 0 0,0-1 0 0 0,-1-1 0 0 0,1 1-1 0 0,-1-1 1 0 0,0 0 0 0 0,0-1 0 0 0,0 0-1 0 0,0 0 1 0 0,-1 0 0 0 0,0-1 0 0 0,0 0 0 0 0,7-10-1 0 0,-4 3 55 0 0,-1-1-1 0 0,0 0 0 0 0,-1 0 0 0 0,-1-1 0 0 0,-1 0 0 0 0,8-29 0 0 0,-8 16 117 0 0,-1 1 0 0 0,-1 0 0 0 0,-1-33 0 0 0,-6 6-229 0 0,3 47 316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3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59 3704 0 0,'0'0'652'0'0,"-25"7"3775"0"0,20-1-3883 0 0,2-2-213 0 0,0 0 1 0 0,0 0 0 0 0,0 0-1 0 0,0 0 1 0 0,0 0-1 0 0,1 1 1 0 0,0-1-1 0 0,0 1 1 0 0,0 0-1 0 0,-2 9 1 0 0,1 2 372 0 0,1 1 0 0 0,0-1-1 0 0,1 1 1 0 0,1 0 0 0 0,0-1 0 0 0,6 32 0 0 0,-5-44-668 0 0,0 1 0 0 0,0 0 0 0 0,0 0 1 0 0,1 0-1 0 0,0-1 0 0 0,0 1 0 0 0,0-1 0 0 0,1 1 0 0 0,-1-1 0 0 0,1 0 1 0 0,0 0-1 0 0,1 0 0 0 0,-1 0 0 0 0,0-1 0 0 0,1 1 0 0 0,0-1 0 0 0,0 0 1 0 0,0 0-1 0 0,0-1 0 0 0,1 1 0 0 0,-1-1 0 0 0,0 0 0 0 0,1 0 0 0 0,0 0 1 0 0,0 0-1 0 0,-1-1 0 0 0,8 1 0 0 0,2 0-49 0 0,-1-1-1 0 0,1 0 1 0 0,-1-1-1 0 0,1-1 1 0 0,-1 0 0 0 0,1-1-1 0 0,-1 0 1 0 0,1-1-1 0 0,-1 0 1 0 0,22-10 0 0 0,-29 11 7 0 0,0-1 1 0 0,0 0-1 0 0,0 0 1 0 0,0-1-1 0 0,-1 1 1 0 0,0-1-1 0 0,1-1 1 0 0,-2 1-1 0 0,1-1 1 0 0,0 1-1 0 0,-1-2 1 0 0,0 1-1 0 0,0 0 1 0 0,0-1-1 0 0,-1 1 1 0 0,0-1-1 0 0,0 0 1 0 0,0 0-1 0 0,-1-1 1 0 0,0 1-1 0 0,0 0 1 0 0,0-1-1 0 0,0-12 1 0 0,0 7 36 0 0,-2-1 0 0 0,0 0-1 0 0,0 0 1 0 0,-1 1 0 0 0,-5-21 0 0 0,5 29-5 0 0,0-1 0 0 0,-1 1 1 0 0,0-1-1 0 0,0 1 0 0 0,0 0 0 0 0,0 0 0 0 0,-1 0 0 0 0,1 0 0 0 0,-1 1 1 0 0,0-1-1 0 0,0 1 0 0 0,-1-1 0 0 0,1 1 0 0 0,-1 0 0 0 0,1 0 0 0 0,-1 1 0 0 0,0-1 1 0 0,-9-3-1 0 0,4 2 37 0 0,-1 0 0 0 0,0 1 1 0 0,0 1-1 0 0,0 0 1 0 0,-19-2-1 0 0,-55 3 311 0 0,61 1-257 0 0,15 0-90 0 0,1 0 1 0 0,0 1 0 0 0,0 0 0 0 0,0 0 0 0 0,-1 0 0 0 0,1 1 0 0 0,1 0 0 0 0,-1 1-1 0 0,0 0 1 0 0,0 0 0 0 0,1 0 0 0 0,0 1 0 0 0,0 0 0 0 0,0 0 0 0 0,0 0 0 0 0,0 1 0 0 0,1 0-1 0 0,0 0 1 0 0,0 0 0 0 0,0 1 0 0 0,1-1 0 0 0,0 1 0 0 0,0 1 0 0 0,0-1 0 0 0,1 0-1 0 0,0 1 1 0 0,0 0 0 0 0,0-1 0 0 0,1 1 0 0 0,0 0 0 0 0,1 0 0 0 0,-1 8 0 0 0,0-4-11 0 0,1 1 1 0 0,1-1 0 0 0,0 1 0 0 0,1-1 0 0 0,0 1-1 0 0,0-1 1 0 0,1 0 0 0 0,1 1 0 0 0,4 11 0 0 0,-5-18-32 0 0,0 0-1 0 0,0 0 1 0 0,1 0 0 0 0,-1 0 0 0 0,1 0 0 0 0,0-1 0 0 0,1 1 0 0 0,-1-1-1 0 0,1 0 1 0 0,0 0 0 0 0,0 0 0 0 0,0-1 0 0 0,1 1 0 0 0,-1-1 0 0 0,1 0 0 0 0,0 0-1 0 0,-1 0 1 0 0,1-1 0 0 0,1 0 0 0 0,7 3 0 0 0,-1-2-69 0 0,1-1 0 0 0,1 0 0 0 0,-1 0-1 0 0,0-1 1 0 0,0-1 0 0 0,0 0 0 0 0,0-1 0 0 0,1-1 0 0 0,-1 0 0 0 0,0 0 0 0 0,-1-1 0 0 0,1-1-1 0 0,13-5 1 0 0,-16 4 12 0 0,0 0 0 0 0,0 0 0 0 0,0-1 0 0 0,-1-1 0 0 0,0 1 0 0 0,0-1 0 0 0,-1-1 0 0 0,0 1 0 0 0,0-2 0 0 0,0 1 0 0 0,-1-1 0 0 0,-1 0 0 0 0,1 0 0 0 0,-2-1 0 0 0,9-16 0 0 0,-7 9 107 0 0,-1-1 0 0 0,-1 1 0 0 0,0-1 0 0 0,-1 0 0 0 0,-1 0 0 0 0,0 0 0 0 0,-2-1 0 0 0,0 1 0 0 0,-3-27 0 0 0,2 44-4 0 0,0 0 1 0 0,0 0-1 0 0,0 0 1 0 0,0 1-1 0 0,0-1 1 0 0,0 0-1 0 0,0 0 1 0 0,-1 1-1 0 0,1-1 0 0 0,0 0 1 0 0,-1 1-1 0 0,1-1 1 0 0,0 0-1 0 0,-1 1 1 0 0,1-1-1 0 0,-1 0 1 0 0,1 1-1 0 0,-1-1 1 0 0,1 1-1 0 0,-1-1 1 0 0,0 1-1 0 0,1-1 1 0 0,-1 1-1 0 0,1 0 0 0 0,-1-1 1 0 0,0 1-1 0 0,0-1 1 0 0,-1 1 7 0 0,1 0 0 0 0,-1 0 1 0 0,1 0-1 0 0,0 0 0 0 0,-1 0 0 0 0,1 1 1 0 0,0-1-1 0 0,-1 0 0 0 0,1 1 0 0 0,0-1 1 0 0,0 1-1 0 0,-1-1 0 0 0,1 1 0 0 0,-1 0 1 0 0,-3 2 42 0 0,1 0 1 0 0,-1 1 0 0 0,1-1 0 0 0,0 1 0 0 0,0-1-1 0 0,-6 9 1 0 0,5-3-17 0 0,0 0 0 0 0,1 0 0 0 0,0 0 0 0 0,1 0 0 0 0,0 0 1 0 0,0 1-1 0 0,1-1 0 0 0,-2 16 0 0 0,2 0 6 0 0,1 0 1 0 0,3 29-1 0 0,-2-49-78 0 0,0 0 0 0 0,1 0 0 0 0,0 0 0 0 0,0 0 0 0 0,0 0-1 0 0,1 0 1 0 0,-1 0 0 0 0,1-1 0 0 0,0 1 0 0 0,0-1 0 0 0,1 1-1 0 0,0-1 1 0 0,-1 0 0 0 0,1 0 0 0 0,1 0 0 0 0,-1 0 0 0 0,1 0-1 0 0,-1-1 1 0 0,1 0 0 0 0,0 0 0 0 0,0 0 0 0 0,0 0 0 0 0,1 0-1 0 0,-1-1 1 0 0,1 0 0 0 0,-1 0 0 0 0,1 0 0 0 0,0 0 0 0 0,0-1-1 0 0,8 2 1 0 0,7-1-100 0 0,1 0-1 0 0,-1-1 1 0 0,0-1-1 0 0,1-1 0 0 0,-1 0 1 0 0,0-2-1 0 0,1 0 1 0 0,-2-2-1 0 0,1 0 1 0 0,19-8-1 0 0,-26 8 40 0 0,-1-1 0 0 0,-1 0 0 0 0,1 0 0 0 0,-1-2 0 0 0,0 1 0 0 0,-1-1 0 0 0,1-1 0 0 0,-2 0 0 0 0,1 0 0 0 0,-1-1 0 0 0,-1 0 0 0 0,0 0 0 0 0,0-1 0 0 0,-1 0 0 0 0,0-1 0 0 0,6-16 0 0 0,-6 13 185 0 0,-1-1 0 0 0,-1 0 0 0 0,0-1 0 0 0,-1 1 0 0 0,-1-1-1 0 0,-1 1 1 0 0,0-1 0 0 0,-1-18 0 0 0,-1 35-94 0 0,0 0-1 0 0,0-1 1 0 0,0 1 0 0 0,0-1 0 0 0,0 1-1 0 0,0-1 1 0 0,0 1 0 0 0,0-1 0 0 0,0 1-1 0 0,0 0 1 0 0,0-1 0 0 0,0 1 0 0 0,0-1-1 0 0,0 1 1 0 0,0-1 0 0 0,0 1 0 0 0,-1 0-1 0 0,1-1 1 0 0,0 1 0 0 0,0-1 0 0 0,0 1-1 0 0,-1 0 1 0 0,1-1 0 0 0,0 1 0 0 0,-1 0-1 0 0,1-1 1 0 0,0 1 0 0 0,-1 0 0 0 0,1-1-1 0 0,0 1 1 0 0,-1 0 0 0 0,1 0 0 0 0,0 0-1 0 0,-1-1 1 0 0,1 1 0 0 0,-1 0 0 0 0,1 0-1 0 0,-1 0 1 0 0,1 0 0 0 0,0 0 0 0 0,-1 0-1 0 0,1 0 1 0 0,-1 0 0 0 0,1 0 0 0 0,-1 0-1 0 0,1 0 1 0 0,0 0 0 0 0,-1 0 0 0 0,1 0-1 0 0,-1 0 1 0 0,1 0 0 0 0,-1 0 0 0 0,1 0-1 0 0,0 1 1 0 0,-1-1 0 0 0,1 0 0 0 0,-1 0-1 0 0,1 1 1 0 0,0-1 0 0 0,-1 0 0 0 0,1 0-1 0 0,0 1 1 0 0,-1-1 0 0 0,1 1 0 0 0,-3 1 57 0 0,0 0-1 0 0,1 0 1 0 0,0 0 0 0 0,-1 1 0 0 0,1-1 0 0 0,0 1 0 0 0,0-1 0 0 0,-2 4 0 0 0,-1 8 56 0 0,0 1 0 0 0,1-1 0 0 0,0 1-1 0 0,1-1 1 0 0,-1 19 0 0 0,0 76 339 0 0,4-101-481 0 0,1 1 1 0 0,0-1-1 0 0,0 1 1 0 0,0-1-1 0 0,1 0 1 0 0,1 0 0 0 0,-1 0-1 0 0,1 0 1 0 0,1 0-1 0 0,-1 0 1 0 0,1-1 0 0 0,7 10-1 0 0,1-2-186 0 0,1 0 0 0 0,0-1 0 0 0,1 0-1 0 0,20 15 1 0 0,18 16-2261 0 0,-10-8-5461 0 0,-26-22 3620 0 0,-5-3-1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32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208 129 3456 0 0,'-8'0'886'0'0,"1"0"-1"0"0,-1 1 1 0 0,0 0-1 0 0,1 0 0 0 0,0 1 1 0 0,-1 0-1 0 0,-8 4 1 0 0,12-4-668 0 0,1-1 1 0 0,0 1-1 0 0,0 0 1 0 0,0 0-1 0 0,0 0 1 0 0,0 0-1 0 0,0 0 1 0 0,0 1-1 0 0,1-1 1 0 0,-1 1-1 0 0,1 0 1 0 0,0 0-1 0 0,0 0 1 0 0,0 0-1 0 0,0 0 1 0 0,0 0-1 0 0,-1 5 1 0 0,1-1 164 0 0,0 0-1 0 0,0 0 1 0 0,1 1 0 0 0,-1-1 0 0 0,2 0 0 0 0,-1 1 0 0 0,1-1 0 0 0,0 1 0 0 0,1-1-1 0 0,0 1 1 0 0,0-1 0 0 0,4 12 0 0 0,-4-14-322 0 0,1-1 0 0 0,0 1 0 0 0,0-1 0 0 0,0 0 0 0 0,1 0 0 0 0,0 0 0 0 0,0 0 0 0 0,0 0 0 0 0,0 0-1 0 0,0-1 1 0 0,1 1 0 0 0,0-1 0 0 0,-1 0 0 0 0,1 0 0 0 0,0 0 0 0 0,1-1 0 0 0,-1 0 0 0 0,0 1 0 0 0,1-1 0 0 0,6 2 0 0 0,16 2-51 0 0,1-1 0 0 0,-1-2 0 0 0,1 0 0 0 0,0-2 0 0 0,0-1 0 0 0,44-5 0 0 0,-66 5-20 0 0,0-1 1 0 0,1-1-1 0 0,-1 1 0 0 0,0-1 1 0 0,0 0-1 0 0,0 0 1 0 0,0-1-1 0 0,0 1 0 0 0,0-1 1 0 0,-1-1-1 0 0,1 1 0 0 0,-1-1 1 0 0,0 0-1 0 0,0 0 1 0 0,-1 0-1 0 0,6-7 0 0 0,-7 7 6 0 0,0-1-1 0 0,0 0 0 0 0,0 0 1 0 0,0 0-1 0 0,-1-1 1 0 0,0 1-1 0 0,0 0 0 0 0,-1-1 1 0 0,1 1-1 0 0,-1-1 1 0 0,0 0-1 0 0,-1 1 0 0 0,1-1 1 0 0,-1 0-1 0 0,0 0 0 0 0,-1 1 1 0 0,1-1-1 0 0,-3-8 1 0 0,0 3 17 0 0,-1 0 0 0 0,0 0 1 0 0,-1 0-1 0 0,0 0 0 0 0,0 0 1 0 0,-1 1-1 0 0,-1 0 0 0 0,0 0 1 0 0,0 1-1 0 0,-1 0 0 0 0,0 0 1 0 0,-1 1-1 0 0,0 0 0 0 0,0 0 1 0 0,0 1-1 0 0,-1 1 0 0 0,-15-9 1 0 0,12 8 30 0 0,0 0 1 0 0,-1 1-1 0 0,0 1 0 0 0,0 0 1 0 0,0 1-1 0 0,0 0 1 0 0,0 1-1 0 0,-1 1 1 0 0,0 0-1 0 0,1 1 0 0 0,-1 0 1 0 0,0 2-1 0 0,-27 3 1 0 0,34-2-6 0 0,0 0 1 0 0,0 0-1 0 0,0 1 1 0 0,1 0 0 0 0,-1 0-1 0 0,1 1 1 0 0,-1 0-1 0 0,1 1 1 0 0,1-1 0 0 0,-1 1-1 0 0,1 1 1 0 0,-1-1 0 0 0,1 1-1 0 0,-7 10 1 0 0,7-8 12 0 0,1 0 0 0 0,0 0-1 0 0,0 1 1 0 0,1-1 0 0 0,0 1 0 0 0,1 1 0 0 0,0-1 0 0 0,0 0 0 0 0,1 1 0 0 0,0-1 0 0 0,1 1 0 0 0,-1 11-1 0 0,2 23 157 0 0,2 0 0 0 0,1-1-1 0 0,16 73 1 0 0,-16-103-185 0 0,9 45 30 0 0,-2 0 0 0 0,3 96 0 0 0,-15-134-27 0 0,1-11-1155 0 0,0 1-3810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33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29 3000 0 0,'-2'0'305'0'0,"-1"-1"-1"0"0,1 1 1 0 0,-1-1 0 0 0,1 0-1 0 0,-1 0 1 0 0,1 0-1 0 0,-1 0 1 0 0,1 0 0 0 0,-3-2-1 0 0,-18-7 1413 0 0,12 7-960 0 0,-1 1 0 0 0,1 0 0 0 0,-1 1-1 0 0,0 0 1 0 0,0 1 0 0 0,0 0 0 0 0,-12 3 0 0 0,21-3-600 0 0,0 0 0 0 0,0 1 1 0 0,-1 0-1 0 0,1 0 1 0 0,0 0-1 0 0,0 0 0 0 0,0 0 1 0 0,0 1-1 0 0,1-1 1 0 0,-1 1-1 0 0,0 0 0 0 0,0-1 1 0 0,1 1-1 0 0,-1 1 1 0 0,1-1-1 0 0,0 0 0 0 0,0 1 1 0 0,0-1-1 0 0,0 1 1 0 0,0-1-1 0 0,0 1 0 0 0,1 0 1 0 0,-1 0-1 0 0,1 0 1 0 0,0 0-1 0 0,0 0 0 0 0,0 0 1 0 0,0 0-1 0 0,0 0 1 0 0,0 7-1 0 0,0 0-42 0 0,1 0 0 0 0,0 1 0 0 0,0-1-1 0 0,1 0 1 0 0,0 0 0 0 0,1 0 0 0 0,0 0 0 0 0,1 0 0 0 0,7 17-1 0 0,-7-21-95 0 0,0 0-1 0 0,1 1 0 0 0,0-2 1 0 0,0 1-1 0 0,1 0 0 0 0,-1-1 1 0 0,1 0-1 0 0,0 0 0 0 0,1-1 1 0 0,-1 1-1 0 0,1-1 0 0 0,0 0 1 0 0,0-1-1 0 0,0 1 0 0 0,8 2 1 0 0,-4-2-33 0 0,0-1 0 0 0,1 0 1 0 0,18 3-1 0 0,-24-5-4 0 0,0 0-1 0 0,1-1 0 0 0,-1 0 0 0 0,0 0 1 0 0,0 0-1 0 0,0 0 0 0 0,0-1 1 0 0,0 0-1 0 0,0 0 0 0 0,7-3 0 0 0,-11 4 17 0 0,0 0-1 0 0,-1-1 0 0 0,1 1 0 0 0,0 0 0 0 0,0-1 0 0 0,-1 1 0 0 0,1-1 0 0 0,0 1 0 0 0,-1-1 0 0 0,1 1 1 0 0,-1-1-1 0 0,1 1 0 0 0,-1-1 0 0 0,1 0 0 0 0,-1 1 0 0 0,1-1 0 0 0,-1 0 0 0 0,0 0 0 0 0,1 1 0 0 0,-1-1 1 0 0,0 0-1 0 0,1 0 0 0 0,-1 1 0 0 0,0-1 0 0 0,0 0 0 0 0,0 0 0 0 0,0 0 0 0 0,0 1 0 0 0,0-1 0 0 0,0 0 1 0 0,0 0-1 0 0,0 0 0 0 0,0 1 0 0 0,0-1 0 0 0,-1 0 0 0 0,1 0 0 0 0,0 1 0 0 0,-1-1 0 0 0,1 0 0 0 0,0 0 0 0 0,-1 1 1 0 0,1-1-1 0 0,-1 0 0 0 0,1 1 0 0 0,-1-1 0 0 0,1 1 0 0 0,-1-1 0 0 0,1 0 0 0 0,-2 0 0 0 0,-2-2 2 0 0,1-1 0 0 0,-1 1-1 0 0,0 0 1 0 0,0 0 0 0 0,0 1-1 0 0,0-1 1 0 0,-6-2-1 0 0,3 3 37 0 0,0 0-1 0 0,0 0 0 0 0,-1 0 1 0 0,1 1-1 0 0,-1 0 0 0 0,1 0 0 0 0,-1 1 1 0 0,0 0-1 0 0,1 0 0 0 0,-1 1 1 0 0,1 0-1 0 0,-1 1 0 0 0,1-1 0 0 0,-13 6 1 0 0,15-6 1 0 0,0 2 0 0 0,0-1 0 0 0,1 0 0 0 0,-1 1 0 0 0,1 0 0 0 0,-1 0 0 0 0,1 0 0 0 0,0 1 0 0 0,0 0 0 0 0,1-1 0 0 0,-1 1 0 0 0,1 0 0 0 0,0 1 0 0 0,0-1 0 0 0,0 1 0 0 0,0-1 0 0 0,1 1 0 0 0,0 0 0 0 0,0 0 0 0 0,0 0 0 0 0,-1 9 0 0 0,2-9-7 0 0,0 1 0 0 0,0-1-1 0 0,1 0 1 0 0,0 0 0 0 0,0 1 0 0 0,1-1-1 0 0,-1 0 1 0 0,1 1 0 0 0,0-1 0 0 0,1 0-1 0 0,-1 0 1 0 0,1 0 0 0 0,0 0-1 0 0,0 0 1 0 0,1 0 0 0 0,-1-1 0 0 0,1 1-1 0 0,0-1 1 0 0,0 1 0 0 0,1-1-1 0 0,-1 0 1 0 0,1 0 0 0 0,7 5 0 0 0,9 8 46 0 0,-9-8-77 0 0,1 0 0 0 0,-1 0 0 0 0,2-1 0 0 0,14 7 0 0 0,-22-12-496 0 0,7 3 656 0 0,0-1 1 0 0,0 0-1 0 0,16 4 1 0 0,-24-8-596 0 0,0-1 1 0 0,0 1-1 0 0,-1-1 1 0 0,1 0-1 0 0,0 0 1 0 0,7-1-1 0 0,-9 1-312 0 0,0 0 1 0 0,0-1-1 0 0,0 1 0 0 0,0-1 0 0 0,0 0 1 0 0,-1 0-1 0 0,1 0 0 0 0,0 0 0 0 0,0 0 0 0 0,-1 0 1 0 0,1 0-1 0 0,-1 0 0 0 0,1-1 0 0 0,1-1 1 0 0,3-5-3065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33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3952 0 0,'0'0'3969'0'0,"0"3"-3329"0"0,0 1-140 0 0,-4 1-2312 0 0,8 4-1 0 0,-4 1 1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34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3544 0 0,'21'0'2651'0'0,"187"12"3906"0"0,-39 0-2935 0 0,-125-10-2780 0 0,-16 0-643 0 0,1-2 0 0 0,35-3 1 0 0,-63 3-196 0 0,-1 0 0 0 0,1 0 0 0 0,-1 0 0 0 0,0 0 1 0 0,1 0-1 0 0,-1 0 0 0 0,1 0 0 0 0,-1 0 0 0 0,0 0 0 0 0,1 0 1 0 0,-1 0-1 0 0,1 0 0 0 0,-1 0 0 0 0,0-1 0 0 0,1 1 0 0 0,-1 0 1 0 0,0 0-1 0 0,1 0 0 0 0,-1-1 0 0 0,0 1 0 0 0,1 0 1 0 0,-1 0-1 0 0,0-1 0 0 0,0 1 0 0 0,1 0 0 0 0,-1-1 0 0 0,0 1 1 0 0,1-1-1 0 0,-9-5 111 0 0,-19-3 63 0 0,20 8-105 0 0,-1 0-1 0 0,0 0 0 0 0,0 1 1 0 0,1 0-1 0 0,-1 1 1 0 0,0-1-1 0 0,0 1 0 0 0,1 1 1 0 0,-1 0-1 0 0,0 0 0 0 0,1 0 1 0 0,-11 6-1 0 0,12-5-11 0 0,0 1-1 0 0,1-1 1 0 0,0 1 0 0 0,-1 0-1 0 0,2 1 1 0 0,-1 0-1 0 0,0-1 1 0 0,1 1-1 0 0,0 1 1 0 0,0-1 0 0 0,0 0-1 0 0,1 1 1 0 0,0 0-1 0 0,0 0 1 0 0,-2 7 0 0 0,-2 8 92 0 0,1 1 0 0 0,1-1 0 0 0,2 1 0 0 0,0 0 0 0 0,1 0 0 0 0,1 39 1 0 0,2-46-67 0 0,0-1 1 0 0,1 0 0 0 0,1 0 0 0 0,0 0-1 0 0,0 0 1 0 0,10 21 0 0 0,-10-29-404 0 0,0 1-1 0 0,1-1 1 0 0,0 0-1 0 0,0 0 1 0 0,10 11 0 0 0,-9-12-736 0 0,0-1-1 0 0,1 1 1 0 0,-1-1 0 0 0,1 0 0 0 0,0-1-1 0 0,0 1 1 0 0,7 2 0 0 0,1-2-2784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34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37 3856 0 0,'-14'-11'2898'0'0,"6"7"-2326"0"0,0 0-1 0 0,0 1 1 0 0,0 0 0 0 0,0 0-1 0 0,0 1 1 0 0,0 0 0 0 0,-1 0-1 0 0,0 1 1 0 0,1 0 0 0 0,-1 1-1 0 0,1 0 1 0 0,-1 0 0 0 0,0 1-1 0 0,1 0 1 0 0,-11 2 0 0 0,14-1-371 0 0,-1-1 0 0 0,1 1 1 0 0,0 0-1 0 0,-1 1 1 0 0,1-1-1 0 0,0 1 1 0 0,1 0-1 0 0,-1 0 1 0 0,0 1-1 0 0,1 0 0 0 0,0-1 1 0 0,0 1-1 0 0,0 0 1 0 0,0 1-1 0 0,1-1 1 0 0,0 1-1 0 0,0 0 1 0 0,0 0-1 0 0,0 0 0 0 0,1 0 1 0 0,-1 0-1 0 0,1 0 1 0 0,1 1-1 0 0,-2 6 1 0 0,1-4-144 0 0,0-1 1 0 0,1 1-1 0 0,0-1 1 0 0,1 1 0 0 0,0 0-1 0 0,0-1 1 0 0,0 1 0 0 0,1-1-1 0 0,0 1 1 0 0,5 13-1 0 0,-5-16-62 0 0,1-1-1 0 0,1 0 0 0 0,-1 0 0 0 0,1 1 1 0 0,-1-1-1 0 0,1-1 0 0 0,0 1 0 0 0,1 0 0 0 0,-1-1 1 0 0,1 0-1 0 0,-1 1 0 0 0,1-2 0 0 0,0 1 0 0 0,0 0 1 0 0,0-1-1 0 0,1 1 0 0 0,8 2 0 0 0,-1-1-71 0 0,0 0-1 0 0,0-1 1 0 0,1 0-1 0 0,-1-1 1 0 0,1-1-1 0 0,0 0 0 0 0,-1-1 1 0 0,1 0-1 0 0,0 0 1 0 0,13-4-1 0 0,-25 4 62 0 0,0 0-1 0 0,0 0 0 0 0,0 0 1 0 0,0-1-1 0 0,0 1 0 0 0,0 0 1 0 0,0 0-1 0 0,0-1 1 0 0,-1 1-1 0 0,1-1 0 0 0,0 1 1 0 0,0-1-1 0 0,0 1 0 0 0,-1-1 1 0 0,1 1-1 0 0,0-1 1 0 0,-1 0-1 0 0,1 0 0 0 0,0 1 1 0 0,-1-1-1 0 0,1 0 0 0 0,0 0 1 0 0,-1 0 3 0 0,0 0 1 0 0,0 0 0 0 0,0 0-1 0 0,0 0 1 0 0,0 0 0 0 0,0 1-1 0 0,0-1 1 0 0,0 0 0 0 0,-1 0-1 0 0,1 0 1 0 0,0 1 0 0 0,0-1-1 0 0,-1 0 1 0 0,1 0 0 0 0,-1 1-1 0 0,1-1 1 0 0,-1 0 0 0 0,1 0-1 0 0,-1 0 1 0 0,-2-2 6 0 0,1 0-1 0 0,-1 1 1 0 0,0-1-1 0 0,1 1 1 0 0,-1 0-1 0 0,0 0 1 0 0,0 0 0 0 0,-1 0-1 0 0,1 1 1 0 0,-6-3-1 0 0,-2 1 59 0 0,0 1 0 0 0,0 1 1 0 0,0 0-1 0 0,0 0 0 0 0,0 1 0 0 0,0 0 0 0 0,0 1 0 0 0,-1 0 1 0 0,2 1-1 0 0,-17 5 0 0 0,22-6-17 0 0,0 0 0 0 0,1 1 0 0 0,-1 0 0 0 0,1 0 1 0 0,0 0-1 0 0,-1 0 0 0 0,1 1 0 0 0,0 0 0 0 0,0 0 0 0 0,1 0 1 0 0,-1 0-1 0 0,1 0 0 0 0,-1 1 0 0 0,1 0 0 0 0,0-1 0 0 0,0 1 0 0 0,1 0 1 0 0,-1 1-1 0 0,1-1 0 0 0,0 0 0 0 0,0 1 0 0 0,1-1 0 0 0,-1 1 1 0 0,1 0-1 0 0,0-1 0 0 0,-1 8 0 0 0,0 5 66 0 0,1-13-75 0 0,1 0-1 0 0,-1 0 0 0 0,1 0 1 0 0,0 1-1 0 0,0-1 1 0 0,0 0-1 0 0,1 0 0 0 0,0 0 1 0 0,-1 0-1 0 0,1 0 1 0 0,1 0-1 0 0,1 6 0 0 0,0-4-13 0 0,-1-1 0 0 0,1 1 0 0 0,0-1 0 0 0,0 0 0 0 0,1 0 0 0 0,-1 0 0 0 0,1 0 0 0 0,0 0 0 0 0,1-1-1 0 0,-1 0 1 0 0,1 0 0 0 0,0 0 0 0 0,0-1 0 0 0,0 1 0 0 0,0-1 0 0 0,0 0 0 0 0,1-1 0 0 0,7 4 0 0 0,3-1-390 0 0,0 0 0 0 0,0 0 0 0 0,0-2 0 0 0,21 3 0 0 0,-15-5-3932 0 0,0-3-3575 0 0,-11 0 3795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34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43 3952 0 0,'-12'-15'4775'0'0,"2"10"-3973"0"0,-1 1-1 0 0,1 0 0 0 0,-1 0 0 0 0,0 1 0 0 0,-1 1 0 0 0,1 0 1 0 0,-20-1-1 0 0,6 3 715 0 0,0 0 0 0 0,-38 6 1 0 0,59-5-1385 0 0,0-1 1 0 0,-1 1 0 0 0,1 0-1 0 0,0 1 1 0 0,0-1-1 0 0,0 1 1 0 0,0 0 0 0 0,0 0-1 0 0,0 0 1 0 0,0 0-1 0 0,1 1 1 0 0,-1-1 0 0 0,1 1-1 0 0,-4 3 1 0 0,5-3-107 0 0,1-1 0 0 0,-1 1-1 0 0,0-1 1 0 0,1 1 0 0 0,-1 0 0 0 0,1 0 0 0 0,0 0 0 0 0,0 0 0 0 0,0 0 0 0 0,0 0 0 0 0,1 0 0 0 0,-1 0 0 0 0,1 0-1 0 0,0 0 1 0 0,-1 0 0 0 0,2 0 0 0 0,-1 0 0 0 0,0 0 0 0 0,0 0 0 0 0,2 5 0 0 0,8 27 103 0 0,25 58 0 0 0,5 12-24 0 0,-37-94-93 0 0,0-1 1 0 0,-1 1-1 0 0,0 0 1 0 0,-1 0-1 0 0,0 0 0 0 0,0 1 1 0 0,-1-1-1 0 0,-1 0 1 0 0,-3 21-1 0 0,3-31-13 0 0,0 1 0 0 0,0 0 0 0 0,0 0 0 0 0,0-1 0 0 0,0 1 0 0 0,0-1 0 0 0,0 1 0 0 0,-1-1 0 0 0,1 1 0 0 0,-1-1 0 0 0,1 0 0 0 0,-1 0 0 0 0,1 0 0 0 0,-1 1 0 0 0,0-2 0 0 0,1 1 0 0 0,-1 0 0 0 0,0 0 0 0 0,0 0 0 0 0,0-1 0 0 0,1 1 0 0 0,-1-1 0 0 0,-4 1 0 0 0,-4 0-237 0 0,-1 0-1 0 0,1-1 1 0 0,-14-1-1 0 0,11 0-460 0 0,-46 1-7333 0 0,28 0 3700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35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3088 0 0,'0'0'10773'0'0,"-5"87"-3612"0"0,1-58-9346 0 0,-2-1-4579 0 0,6-19 2744 0 0,0 0-1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3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11 3740 0 0,'-12'0'6868'0'0,"147"-1"-233"0"0,69-3-4837 0 0,-80-1-3595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38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3560 0 0,'0'0'1298'0'0,"0"17"2509"0"0,18 75 1274 0 0,8 120 1 0 0,-25-185-5318 0 0,4 45 600 0 0,3-26-8287 0 0,-3-34 4251 0 0,1-5-1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54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3968 0 0,'-7'-1'3080'0'0,"1"3"1317"0"0,5 12-2603 0 0,1-14-1791 0 0,0 30 1312 0 0,0 1-3985 0 0,0 12-3316 0 0,0-20 3041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39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66 3576 0 0,'0'0'3318'0'0,"0"17"-196"0"0,-1-6-2180 0 0,0 0 1 0 0,-4 19-1 0 0,-2 12 601 0 0,-3 23 676 0 0,7-47-1625 0 0,0 0-1 0 0,1 1 1 0 0,0 32 0 0 0,3-48-557 0 0,-1-1 0 0 0,0 1 0 0 0,1-1 0 0 0,-1 0 0 0 0,1 1 0 0 0,0-1 0 0 0,0 0 0 0 0,0 1 0 0 0,0-1 0 0 0,0 0 0 0 0,0 0 0 0 0,0 0 0 0 0,1 0 0 0 0,-1 0 0 0 0,1 0 0 0 0,0 0 0 0 0,-1-1 0 0 0,5 4 0 0 0,-2-3-7 0 0,0 0 0 0 0,0 0 0 0 0,0 0 0 0 0,0 0 1 0 0,0-1-1 0 0,0 0 0 0 0,0 0 0 0 0,0 0 0 0 0,1 0 1 0 0,4 0-1 0 0,2-1-44 0 0,1 0 0 0 0,-1 0 0 0 0,0-2 0 0 0,0 1 0 0 0,1-1 0 0 0,-1-1 0 0 0,16-5 0 0 0,-17 3-46 0 0,0 1 0 0 0,0-1-1 0 0,-1 0 1 0 0,1-1 0 0 0,-1 0 0 0 0,-1-1 0 0 0,1 0-1 0 0,-1 0 1 0 0,-1-1 0 0 0,1 0 0 0 0,-1 0-1 0 0,0-1 1 0 0,6-11 0 0 0,-6 8-15 0 0,-1 0 1 0 0,-1-1-1 0 0,0 1 1 0 0,-1-1-1 0 0,0 0 1 0 0,-1 0-1 0 0,0-1 1 0 0,-1 1-1 0 0,-1-1 1 0 0,0-17-1 0 0,-1 26 86 0 0,0 1 0 0 0,0 0-1 0 0,-1 0 1 0 0,1 0 0 0 0,-1 0-1 0 0,0-1 1 0 0,-2-3 0 0 0,3 8 5 0 0,0-1-1 0 0,-1 0 1 0 0,1 0 0 0 0,-1 0 0 0 0,1 0-1 0 0,-1 1 1 0 0,1-1 0 0 0,-1 0 0 0 0,0 1 0 0 0,1-1-1 0 0,-1 0 1 0 0,0 1 0 0 0,1-1 0 0 0,-1 1-1 0 0,0-1 1 0 0,0 1 0 0 0,0-1 0 0 0,1 1 0 0 0,-1-1-1 0 0,0 1 1 0 0,0 0 0 0 0,0 0 0 0 0,0-1-1 0 0,0 1 1 0 0,0 0 0 0 0,0 0 0 0 0,0 0 0 0 0,0 0-1 0 0,0 0 1 0 0,1 0 0 0 0,-1 0 0 0 0,0 1-1 0 0,0-1 1 0 0,0 0 0 0 0,-1 1 0 0 0,1-1 14 0 0,-1 1 0 0 0,1 0 0 0 0,-1 0 0 0 0,1 0 0 0 0,0 0 0 0 0,0 0 0 0 0,-1 1 0 0 0,1-1 0 0 0,0 0 0 0 0,0 0 0 0 0,0 1 0 0 0,0-1 0 0 0,1 1 0 0 0,-1-1 0 0 0,0 1 0 0 0,1-1 0 0 0,-2 4 0 0 0,-7 28 299 0 0,9-32-313 0 0,-4 20 136 0 0,2 1-1 0 0,0-1 1 0 0,1 1-1 0 0,1 0 0 0 0,4 30 1 0 0,-4-47-140 0 0,1 0 1 0 0,1 1-1 0 0,-1-1 0 0 0,1 0 1 0 0,0 0-1 0 0,0 0 0 0 0,0 0 1 0 0,1 0-1 0 0,0 0 0 0 0,0-1 1 0 0,0 1-1 0 0,0-1 0 0 0,1 0 1 0 0,-1 0-1 0 0,1 0 0 0 0,0 0 1 0 0,1-1-1 0 0,-1 1 0 0 0,0-1 1 0 0,1 0-1 0 0,0-1 0 0 0,0 1 1 0 0,0-1-1 0 0,0 0 0 0 0,0 0 1 0 0,0 0-1 0 0,1-1 0 0 0,-1 0 1 0 0,9 1-1 0 0,-6-1-15 0 0,0 0 1 0 0,0 0-1 0 0,0-1 1 0 0,0 0-1 0 0,0-1 1 0 0,0 1-1 0 0,0-2 1 0 0,0 1-1 0 0,0-1 1 0 0,0 0-1 0 0,-1-1 1 0 0,1 0-1 0 0,-1 0 1 0 0,0 0-1 0 0,1-1 1 0 0,-2 0-1 0 0,1-1 1 0 0,0 0-1 0 0,-1 0 1 0 0,0 0-1 0 0,0 0 1 0 0,-1-1-1 0 0,1 0 1 0 0,-1 0-1 0 0,0-1 1 0 0,-1 0-1 0 0,0 1 1 0 0,0-1-1 0 0,0-1 1 0 0,-1 1-1 0 0,4-12 1 0 0,-4 3 57 0 0,0 0 0 0 0,0-1 1 0 0,-2 1-1 0 0,0-1 0 0 0,-1 0 1 0 0,0 1-1 0 0,-2-1 0 0 0,0 1 0 0 0,-1-1 1 0 0,-6-21-1 0 0,6 32 76 0 0,1 0 0 0 0,-1 0 0 0 0,0 1 1 0 0,0 0-1 0 0,-1-1 0 0 0,-6-7 0 0 0,-11-5-1525 0 0,19 17 616 0 0,1 0 1 0 0,-1 0 0 0 0,0 0 0 0 0,0 0 0 0 0,1 0 0 0 0,-1 1 0 0 0,0-1 0 0 0,0 1-1 0 0,0-1 1 0 0,-3 1 0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39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3712 0 0,'14'-5'2785'0'0,"-9"4"-2471"0"0,-1-1 0 0 0,1 1 0 0 0,0 1 0 0 0,0-1-1 0 0,0 1 1 0 0,-1-1 0 0 0,1 1 0 0 0,0 1 0 0 0,0-1 0 0 0,0 1-1 0 0,0 0 1 0 0,-1 0 0 0 0,1 0 0 0 0,0 0 0 0 0,-1 1 0 0 0,5 2-1 0 0,-3 0 57 0 0,-1-1 0 0 0,0 1-1 0 0,0 0 1 0 0,0 0 0 0 0,0 1 0 0 0,-1 0-1 0 0,0-1 1 0 0,0 1 0 0 0,0 1-1 0 0,5 9 1 0 0,2 7 343 0 0,-2 0 0 0 0,0 1 0 0 0,-2 0 1 0 0,0 1-1 0 0,4 27 0 0 0,-3 0-281 0 0,-4-26-230 0 0,1 1 0 0 0,15 47 1 0 0,-20-72-192 0 0,1 0-1 0 0,-1 0 1 0 0,0 0 0 0 0,1 0 0 0 0,-1 0 0 0 0,1 0 0 0 0,-1 0 0 0 0,1 0 0 0 0,0-1-1 0 0,-1 1 1 0 0,1 0 0 0 0,0 0 0 0 0,0 0 0 0 0,0-1 0 0 0,-1 1 0 0 0,1 0 0 0 0,0-1-1 0 0,2 2 1 0 0,-2-2 0 0 0,-1 0-1 0 0,1 0 0 0 0,0 0 0 0 0,-1 0 0 0 0,1 0 1 0 0,0 0-1 0 0,0-1 0 0 0,-1 1 0 0 0,1 0 0 0 0,0 0 1 0 0,-1 0-1 0 0,1-1 0 0 0,0 1 0 0 0,-1 0 0 0 0,1-1 1 0 0,-1 1-1 0 0,1 0 0 0 0,0-1 0 0 0,-1 1 0 0 0,1-1 1 0 0,0 0-1 0 0,4-5 55 0 0,-1 0 0 0 0,1 0 0 0 0,-1 0 0 0 0,5-10 0 0 0,-3 5-41 0 0,18-35 266 0 0,35-93 1 0 0,-56 130-277 0 0,8-23-148 0 0,9-37 0 0 0,-12 25-9241 0 0,-5 36 5063 0 0,4 1-1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40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59 2832 0 0,'-25'0'3699'0'0,"21"0"-3408"0"0,-1 1 0 0 0,0 0 0 0 0,1-1 0 0 0,-1 2 0 0 0,1-1 1 0 0,-1 0-1 0 0,1 1 0 0 0,0 0 0 0 0,0 0 0 0 0,0 0 0 0 0,0 0 0 0 0,0 1 1 0 0,0-1-1 0 0,0 1 0 0 0,1 0 0 0 0,-1 0 0 0 0,1 1 0 0 0,0-1 1 0 0,0 1-1 0 0,0 0 0 0 0,1-1 0 0 0,-1 1 0 0 0,1 0 0 0 0,-2 5 0 0 0,0-2 1 0 0,1 1 0 0 0,1-1-1 0 0,-1 1 1 0 0,1-1 0 0 0,0 1 0 0 0,1 0-1 0 0,0 0 1 0 0,0 0 0 0 0,1-1-1 0 0,0 1 1 0 0,0 0 0 0 0,0 0-1 0 0,3 11 1 0 0,-1-13-201 0 0,0 1-1 0 0,0-1 1 0 0,1 0-1 0 0,0 0 1 0 0,0 0-1 0 0,0 0 1 0 0,1 0-1 0 0,-1-1 1 0 0,2 1-1 0 0,-1-1 1 0 0,7 6 0 0 0,-3-4-16 0 0,0-1 0 0 0,0 0 0 0 0,1 0 0 0 0,-1-1 0 0 0,1 0 0 0 0,19 7 0 0 0,-8-6-64 0 0,1 0 0 0 0,0-1 1 0 0,0-1-1 0 0,0-1 1 0 0,0-1-1 0 0,34-1 0 0 0,-43-2-52 0 0,0 0 0 0 0,0 0-1 0 0,0-1 1 0 0,0-1 0 0 0,-1 0-1 0 0,1 0 1 0 0,-1-1 0 0 0,14-7-1 0 0,-20 9 13 0 0,0-1 1 0 0,0 0-1 0 0,-1 0 0 0 0,1-1 0 0 0,-1 1 0 0 0,1-1 0 0 0,-1 0 0 0 0,0 0 0 0 0,0 0 0 0 0,-1-1 0 0 0,1 1 0 0 0,-1-1 0 0 0,0 0 0 0 0,-1 0 0 0 0,1 0 0 0 0,-1-1 0 0 0,0 1 0 0 0,3-10 0 0 0,-4 8-4 0 0,1-1-1 0 0,-2 1 1 0 0,1-1-1 0 0,-1 1 1 0 0,0-1 0 0 0,0 1-1 0 0,-1-1 1 0 0,0 1-1 0 0,-1-1 1 0 0,1 1-1 0 0,-1 0 1 0 0,-1 0-1 0 0,-4-10 1 0 0,3 8 21 0 0,-1 1 0 0 0,0 0 0 0 0,-1 1 0 0 0,0-1 0 0 0,0 1 1 0 0,-1 0-1 0 0,1 0 0 0 0,-1 1 0 0 0,-14-9 0 0 0,6 5 29 0 0,0 2 0 0 0,0 0-1 0 0,-1 1 1 0 0,0 0 0 0 0,-1 1 0 0 0,0 1 0 0 0,1 0-1 0 0,-2 2 1 0 0,1 0 0 0 0,0 1 0 0 0,-22 0-1 0 0,34 1 2 0 0,-1 1 0 0 0,1 1 0 0 0,0-1 0 0 0,-1 1 0 0 0,1 0 0 0 0,0 0 0 0 0,0 0 0 0 0,0 1 0 0 0,0 0 0 0 0,0 0 0 0 0,0 0 0 0 0,0 0 0 0 0,1 1 0 0 0,-1 0 0 0 0,1 0 0 0 0,0 0 0 0 0,0 0 0 0 0,0 1 0 0 0,0 0 0 0 0,0 0 0 0 0,1 0 0 0 0,0 0 0 0 0,0 0 0 0 0,0 1 0 0 0,0-1 0 0 0,1 1 0 0 0,-1 0 0 0 0,1 0 0 0 0,0 0 0 0 0,1 0 0 0 0,-1 0 0 0 0,0 6 0 0 0,0 4 52 0 0,0 0-1 0 0,1 1 0 0 0,0 0 0 0 0,1-1 0 0 0,5 30 1 0 0,-4-39-53 0 0,0-1 1 0 0,1 1 0 0 0,-1-1-1 0 0,2 1 1 0 0,-1-1 0 0 0,0 0 0 0 0,1 0-1 0 0,0 0 1 0 0,0 0 0 0 0,1 0-1 0 0,-1-1 1 0 0,1 1 0 0 0,0-1-1 0 0,0 0 1 0 0,1 0 0 0 0,-1-1-1 0 0,1 1 1 0 0,9 5 0 0 0,-3-4-30 0 0,1 0 0 0 0,-1-1 0 0 0,1 0 0 0 0,0 0 0 0 0,0-1 1 0 0,0-1-1 0 0,0 0 0 0 0,0-1 0 0 0,24 0 0 0 0,-28-1-28 0 0,-1 0-1 0 0,1-1 1 0 0,-1 0-1 0 0,0-1 1 0 0,1 1-1 0 0,-1-1 1 0 0,0-1-1 0 0,0 1 1 0 0,0-1-1 0 0,-1 0 1 0 0,1-1-1 0 0,-1 0 1 0 0,0 0-1 0 0,0 0 1 0 0,0-1-1 0 0,0 0 1 0 0,8-9-1 0 0,-10 9-1 0 0,-1-1-1 0 0,1 0 1 0 0,-1 0 0 0 0,-1 0-1 0 0,1 0 1 0 0,-1-1-1 0 0,0 1 1 0 0,0-1-1 0 0,-1 1 1 0 0,1-8-1 0 0,1-11-124 0 0,-2-33-1 0 0,-1 46 137 0 0,-3-99 282 0 0,3 110-215 0 0,0 0-1 0 0,0-1 1 0 0,0 1 0 0 0,-1-1 0 0 0,1 1 0 0 0,0-1 0 0 0,-1 1 0 0 0,1 0 0 0 0,-1-1-1 0 0,1 1 1 0 0,-1 0 0 0 0,0 0 0 0 0,0-1 0 0 0,1 1 0 0 0,-1 0 0 0 0,-1-1 0 0 0,1 1-19 0 0,1 1 0 0 0,0 0 0 0 0,0 0 1 0 0,0 0-1 0 0,-1 0 0 0 0,1 0 0 0 0,0 0 1 0 0,0-1-1 0 0,0 1 0 0 0,-1 0 1 0 0,1 0-1 0 0,0 0 0 0 0,0 0 0 0 0,-1 0 1 0 0,1 0-1 0 0,0 0 0 0 0,0 0 0 0 0,0 0 1 0 0,-1 0-1 0 0,1 0 0 0 0,0 0 1 0 0,0 0-1 0 0,-1 0 0 0 0,1 0 0 0 0,0 0 1 0 0,0 0-1 0 0,-1 0 0 0 0,1 1 0 0 0,0-1 1 0 0,0 0-1 0 0,0 0 0 0 0,-1 0 0 0 0,-4 14 382 0 0,2 10-58 0 0,1 0 0 0 0,1 0 0 0 0,2 0 0 0 0,0 0 0 0 0,1 0 0 0 0,9 37 0 0 0,-6-43-680 0 0,0 0 0 0 0,2 0 0 0 0,12 25 0 0 0,-12-30-1128 0 0,0-1-1 0 0,1 0 1 0 0,0-1 0 0 0,0 0-1 0 0,13 12 1 0 0,-6-11-2529 0 0,-2-4-1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41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86 3304 0 0,'-2'4'351'0'0,"1"0"0"0"0,-1 0-1 0 0,1 0 1 0 0,0 0-1 0 0,0 0 1 0 0,1 0 0 0 0,-1 0-1 0 0,1 5 1 0 0,-1-1 197 0 0,-1 6 73 0 0,0-1 1 0 0,2 1-1 0 0,0-1 1 0 0,0 1-1 0 0,1-1 1 0 0,1 1-1 0 0,0-1 0 0 0,7 22 1 0 0,-8-30-445 0 0,1 0 1 0 0,1 0-1 0 0,-1 0 1 0 0,1 0-1 0 0,0 0 1 0 0,0 0-1 0 0,0-1 1 0 0,1 1-1 0 0,-1-1 1 0 0,1 0-1 0 0,0 0 1 0 0,0 0-1 0 0,1-1 0 0 0,-1 0 1 0 0,1 1-1 0 0,0-2 1 0 0,0 1-1 0 0,0 0 1 0 0,0-1-1 0 0,0 0 1 0 0,0 0-1 0 0,1-1 1 0 0,5 2-1 0 0,1-1-110 0 0,1 0 1 0 0,-1-1-1 0 0,1-1 0 0 0,-1 0 0 0 0,1 0 1 0 0,-1-1-1 0 0,1-1 0 0 0,-1 0 0 0 0,0-1 1 0 0,0 0-1 0 0,0-1 0 0 0,0 0 1 0 0,12-7-1 0 0,-17 8-61 0 0,-1-1 1 0 0,0 0-1 0 0,0 0 1 0 0,0 0-1 0 0,-1-1 1 0 0,0 1-1 0 0,1-1 1 0 0,-2-1-1 0 0,1 1 1 0 0,0-1 0 0 0,-1 1-1 0 0,0-1 1 0 0,-1-1-1 0 0,1 1 1 0 0,-1 0-1 0 0,0-1 1 0 0,-1 0-1 0 0,0 1 1 0 0,0-1-1 0 0,0 0 1 0 0,-1 0-1 0 0,0 0 1 0 0,0-14-1 0 0,-1 12-8 0 0,0-1 0 0 0,-1 1 0 0 0,0 0 0 0 0,-1 0 0 0 0,0 0 0 0 0,0 0 0 0 0,-1 0 0 0 0,0 1 0 0 0,-1-1 0 0 0,-9-15 0 0 0,10 18 6 0 0,-1 1 1 0 0,0 0-1 0 0,-1 0 0 0 0,1 0 1 0 0,-1 1-1 0 0,0-1 1 0 0,0 1-1 0 0,0 0 0 0 0,-1 1 1 0 0,1-1-1 0 0,-1 1 0 0 0,0 0 1 0 0,0 0-1 0 0,0 1 1 0 0,0 0-1 0 0,-10-2 0 0 0,2 1 58 0 0,-1 0-1 0 0,1 1 1 0 0,-1 0-1 0 0,0 2 1 0 0,-28 1-1 0 0,38 0-5 0 0,0-1 0 0 0,0 1-1 0 0,1 0 1 0 0,-1 1 0 0 0,0-1 0 0 0,0 1-1 0 0,1 0 1 0 0,-1 0 0 0 0,1 1 0 0 0,0-1-1 0 0,-1 1 1 0 0,1 0 0 0 0,0 0 0 0 0,1 1-1 0 0,-1-1 1 0 0,1 1 0 0 0,-1 0 0 0 0,1-1-1 0 0,0 1 1 0 0,-5 9 0 0 0,4-3 55 0 0,0 1 0 0 0,0-1 1 0 0,1 1-1 0 0,0-1 0 0 0,1 1 1 0 0,-1 12-1 0 0,-2 71 487 0 0,3-49-363 0 0,3 91 326 0 0,0-54-349 0 0,-1-57-171 0 0,4 157 333 0 0,-5-53-114 0 0,-2-45-404 0 0,3-58-424 0 0,0-15-4892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41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4408 0 0,'0'0'2282'0'0,"0"20"2321"0"0,0 191 6220 0 0,0-140-13482 0 0,0 0-8749 0 0,0-62 7391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42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180 220 2984 0 0,'-3'0'267'0'0,"-1"1"-1"0"0,1-1 0 0 0,0 1 1 0 0,-1 0-1 0 0,1 0 1 0 0,0 0-1 0 0,0 0 0 0 0,-1 1 1 0 0,1-1-1 0 0,0 1 1 0 0,0 0-1 0 0,1 0 0 0 0,-1 0 1 0 0,0 0-1 0 0,1 1 0 0 0,-1-1 1 0 0,1 1-1 0 0,0-1 1 0 0,0 1-1 0 0,0 0 0 0 0,0 0 1 0 0,0 0-1 0 0,0 0 1 0 0,0 3-1 0 0,-5 10 431 0 0,0 1 0 0 0,2-1 0 0 0,-6 25 0 0 0,10-36-451 0 0,-3 15 618 0 0,1 0 0 0 0,0 34 0 0 0,1-18 145 0 0,2-25-804 0 0,0 0 0 0 0,0 0 0 0 0,1 1-1 0 0,0-1 1 0 0,1 0 0 0 0,0 0 0 0 0,1 0-1 0 0,1-1 1 0 0,-1 1 0 0 0,10 18 0 0 0,-9-23-163 0 0,-1-1 0 0 0,1 1 1 0 0,0 0-1 0 0,0-1 1 0 0,1 0-1 0 0,-1 0 1 0 0,1 0-1 0 0,1 0 1 0 0,-1-1-1 0 0,0 0 1 0 0,1 0-1 0 0,0-1 1 0 0,0 1-1 0 0,0-1 1 0 0,0 0-1 0 0,1-1 0 0 0,-1 0 1 0 0,13 3-1 0 0,-12-4-30 0 0,1 0 0 0 0,0 0-1 0 0,0-1 1 0 0,0 0 0 0 0,0 0-1 0 0,0-1 1 0 0,0 0 0 0 0,-1-1-1 0 0,1 1 1 0 0,0-1 0 0 0,-1-1-1 0 0,1 0 1 0 0,-1 0 0 0 0,0 0-1 0 0,0-1 1 0 0,0 0 0 0 0,11-9-1 0 0,-10 7-12 0 0,-1-1 0 0 0,0 0 0 0 0,0 0-1 0 0,-1-1 1 0 0,0 0 0 0 0,0 0-1 0 0,-1 0 1 0 0,0-1 0 0 0,-1 0 0 0 0,1 0-1 0 0,-2 0 1 0 0,1 0 0 0 0,-1-1-1 0 0,1-9 1 0 0,1-3 7 0 0,-2 0 0 0 0,0-1 0 0 0,-1 1-1 0 0,-2 0 1 0 0,0-1 0 0 0,-1 1 0 0 0,-2 0 0 0 0,0-1-1 0 0,-1 2 1 0 0,-1-1 0 0 0,-1 0 0 0 0,-1 1 0 0 0,-14-29-1 0 0,11 31-4 0 0,-1 1 0 0 0,0 0 0 0 0,-2 0 0 0 0,0 1-1 0 0,-1 1 1 0 0,-17-16 0 0 0,23 24-2 0 0,0 1 1 0 0,0 1-1 0 0,-1-1 0 0 0,0 2 1 0 0,0-1-1 0 0,-1 1 1 0 0,1 0-1 0 0,-1 1 0 0 0,0 0 1 0 0,0 1-1 0 0,0 0 0 0 0,-1 1 1 0 0,1 0-1 0 0,-14-1 0 0 0,19 3 1 0 0,-1 0-1 0 0,1 1 0 0 0,-1-1 0 0 0,1 1 0 0 0,-1 1 0 0 0,1-1 0 0 0,0 1 1 0 0,0 0-1 0 0,0 0 0 0 0,0 0 0 0 0,0 1 0 0 0,0 0 0 0 0,0 0 1 0 0,1 0-1 0 0,-1 0 0 0 0,1 1 0 0 0,0 0 0 0 0,0 0 0 0 0,0 0 0 0 0,1 0 1 0 0,-1 0-1 0 0,1 1 0 0 0,0 0 0 0 0,1-1 0 0 0,-4 9 0 0 0,2-5 25 0 0,0 1 1 0 0,1 0-1 0 0,0 0 0 0 0,1 0 0 0 0,0 0 0 0 0,1 1 0 0 0,-1-1 0 0 0,2 0 1 0 0,-1 1-1 0 0,1-1 0 0 0,1 1 0 0 0,0-1 0 0 0,0 0 0 0 0,4 14 0 0 0,-3-16 1 0 0,0-1 0 0 0,1 0-1 0 0,-1 0 1 0 0,1 0 0 0 0,0-1-1 0 0,1 1 1 0 0,-1-1-1 0 0,1 1 1 0 0,1-1 0 0 0,-1-1-1 0 0,0 1 1 0 0,1 0 0 0 0,0-1-1 0 0,6 4 1 0 0,-3-3 37 0 0,0-1 1 0 0,1 0 0 0 0,-1 0-1 0 0,1-1 1 0 0,-1 0 0 0 0,1-1-1 0 0,0 1 1 0 0,0-2-1 0 0,10 2 1 0 0,14-2-264 0 0,1-2 0 0 0,0-1-1 0 0,0-1 1 0 0,43-11 0 0 0,-62 12-152 0 0,-7 0-2525 0 0,0 0-1 0 0,-1 0 0 0 0,15-6 1 0 0,-12 4-1155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43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3464 0 0,'2'2'4933'0'0,"7"8"-2330"0"0,-13 72 2871 0 0,2-57-4858 0 0,0 0-1 0 0,2 0 1 0 0,1-1-1 0 0,1 1 1 0 0,6 33-1 0 0,-7-55-593 0 0,0 1 0 0 0,0-1-1 0 0,1 0 1 0 0,-1 0 0 0 0,1 0-1 0 0,0 0 1 0 0,-1 0 0 0 0,1 0-1 0 0,1 0 1 0 0,-1-1 0 0 0,0 1 0 0 0,1-1-1 0 0,-1 1 1 0 0,1-1 0 0 0,5 4-1 0 0,-3-4-32 0 0,1 1 0 0 0,-1-1-1 0 0,1 0 1 0 0,-1 0 0 0 0,1 0-1 0 0,-1-1 1 0 0,1 0 0 0 0,11 1-1 0 0,-6-1-54 0 0,-1-1 0 0 0,0-1 0 0 0,0 0 0 0 0,1 0 0 0 0,-1-1 0 0 0,0 0 0 0 0,0-1 0 0 0,0 0 0 0 0,-1-1 0 0 0,13-5 0 0 0,-15 4 11 0 0,0 1 1 0 0,-1-1-1 0 0,1 0 1 0 0,-1 0-1 0 0,0-1 1 0 0,0 1-1 0 0,-1-1 1 0 0,0-1-1 0 0,0 1 1 0 0,-1-1-1 0 0,1 0 1 0 0,-1 0-1 0 0,-1 0 1 0 0,1-1-1 0 0,-1 1 0 0 0,-1-1 1 0 0,1 1-1 0 0,-1-1 1 0 0,-1 0-1 0 0,0 0 1 0 0,1-13-1 0 0,-2-131 1243 0 0,-2 155-951 0 0,1 1 1 0 0,-1 0-1 0 0,1 0 1 0 0,0 0-1 0 0,-1 8 1 0 0,0 25 110 0 0,0-27-291 0 0,2 0 0 0 0,-1 0-1 0 0,2 0 1 0 0,-1 0-1 0 0,4 18 1 0 0,-3-21-66 0 0,1 1 0 0 0,0-1 0 0 0,0 0 0 0 0,1 0 0 0 0,-1 0 0 0 0,1 0 0 0 0,1-1 0 0 0,0 1 0 0 0,0-1 0 0 0,0 0 0 0 0,0 0 0 0 0,1 0 0 0 0,0 0 0 0 0,0-1 0 0 0,12 10 0 0 0,27 9-2640 0 0,2-8-7940 0 0,-34-13 6392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43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4000 0 0,'0'0'2872'0'0,"0"15"768"0"0,-11 164 3268 0 0,2-31-3808 0 0,4-13-1998 0 0,-2 154-56 0 0,12-138-1098 0 0,-2-124-10 0 0,-1-6-2351 0 0,-1-7-4731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44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0 2968 0 0,'0'0'5506'0'0,"-1"20"-1115"0"0,-14 59 11 0 0,10-58-4027 0 0,0 0-1 0 0,2 1 1 0 0,0-1-1 0 0,1 1 1 0 0,2 33-1 0 0,1-51-361 0 0,0 0-1 0 0,0 0 1 0 0,0 0-1 0 0,0 0 1 0 0,0-1-1 0 0,1 1 1 0 0,0 0-1 0 0,0-1 1 0 0,0 1-1 0 0,0-1 1 0 0,0 1-1 0 0,1-1 0 0 0,-1 0 1 0 0,1 0-1 0 0,0 0 1 0 0,0-1-1 0 0,0 1 1 0 0,0-1-1 0 0,1 1 1 0 0,-1-1-1 0 0,1 0 1 0 0,-1 0-1 0 0,1-1 1 0 0,0 1-1 0 0,0-1 0 0 0,-1 1 1 0 0,1-1-1 0 0,6 0 1 0 0,0 1-53 0 0,-1-1-1 0 0,0 0 1 0 0,1 0 0 0 0,-1-1 0 0 0,1-1-1 0 0,-1 0 1 0 0,1 0 0 0 0,-1 0 0 0 0,0-1 0 0 0,0-1-1 0 0,13-5 1 0 0,-16 7 10 0 0,-2-2 0 0 0,1 1 1 0 0,0 0-1 0 0,0-1 0 0 0,-1 0 0 0 0,1 0 0 0 0,-1-1 0 0 0,0 1 0 0 0,0-1 1 0 0,0 0-1 0 0,-1 0 0 0 0,1 0 0 0 0,-1 0 0 0 0,0-1 0 0 0,0 1 1 0 0,2-6-1 0 0,0-1 7 0 0,-1 0 0 0 0,-1 0-1 0 0,0-1 1 0 0,0 1 0 0 0,-2-1 0 0 0,1 0 0 0 0,-1 0 0 0 0,-1 0 0 0 0,0 1 0 0 0,0-1-1 0 0,-4-19 1 0 0,3 28 75 0 0,1 1 1 0 0,0 0-1 0 0,-1-1 0 0 0,1 1 0 0 0,-1 0 0 0 0,0-1 0 0 0,0 1 0 0 0,0 0 0 0 0,-1-3 0 0 0,1 5-39 0 0,1 0 1 0 0,0 0-1 0 0,0 0 0 0 0,0 0 0 0 0,0-1 1 0 0,-1 1-1 0 0,1 0 0 0 0,0 0 0 0 0,0 0 1 0 0,0 0-1 0 0,0 0 0 0 0,-1 0 0 0 0,1 0 1 0 0,0 0-1 0 0,0 0 0 0 0,0-1 1 0 0,-1 1-1 0 0,1 0 0 0 0,0 0 0 0 0,0 0 1 0 0,0 0-1 0 0,-1 0 0 0 0,1 0 0 0 0,0 0 1 0 0,0 1-1 0 0,-1-1 0 0 0,1 0 0 0 0,0 0 1 0 0,0 0-1 0 0,0 0 0 0 0,-1 0 0 0 0,1 0 1 0 0,0 0-1 0 0,0 0 0 0 0,0 0 0 0 0,-1 1 1 0 0,-8 14 380 0 0,5-3-272 0 0,1 1 1 0 0,1 0 0 0 0,0 0-1 0 0,1 0 1 0 0,0 1-1 0 0,1-1 1 0 0,4 25 0 0 0,-4-33-104 0 0,0 0 1 0 0,1 0 0 0 0,0 0 0 0 0,0 0 0 0 0,1 0-1 0 0,0 0 1 0 0,-1 0 0 0 0,1-1 0 0 0,1 1 0 0 0,-1-1-1 0 0,1 1 1 0 0,0-1 0 0 0,0 0 0 0 0,6 6 0 0 0,-4-5-11 0 0,1 0 0 0 0,0 0 0 0 0,0-1 1 0 0,1 0-1 0 0,-1 0 0 0 0,1-1 1 0 0,0 1-1 0 0,0-2 0 0 0,7 3 0 0 0,6 0-20 0 0,0-1-1 0 0,0 0 0 0 0,0-2 0 0 0,0-1 0 0 0,0 0 0 0 0,30-4 0 0 0,-43 3 5 0 0,0-1 0 0 0,-1 0 0 0 0,1-1 0 0 0,-1 1 0 0 0,1-1 0 0 0,-1-1 0 0 0,0 1 0 0 0,11-7 0 0 0,-14 7 6 0 0,0 0 1 0 0,0 0 0 0 0,0-1 0 0 0,0 1 0 0 0,-1-1-1 0 0,1 1 1 0 0,-1-1 0 0 0,0 0 0 0 0,1 0 0 0 0,-1 0-1 0 0,-1 0 1 0 0,1-1 0 0 0,0 1 0 0 0,-1 0 0 0 0,0-1-1 0 0,0 1 1 0 0,1-5 0 0 0,0-3 30 0 0,-1 1 0 0 0,0-1 0 0 0,0 0 0 0 0,-1 0 0 0 0,-1 0 0 0 0,0 0 0 0 0,0 0 0 0 0,-5-16 0 0 0,4 20-54 0 0,0 0 0 0 0,-1 0 0 0 0,0 0-1 0 0,0 0 1 0 0,-1 0 0 0 0,0 1 0 0 0,0-1 0 0 0,0 1-1 0 0,-1 0 1 0 0,0 0 0 0 0,0 1 0 0 0,0 0-1 0 0,-7-6 1 0 0,0 1-2634 0 0,-8-5-7528 0 0,11 12 6029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44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7 4048 0 0,'0'0'1388'0'0,"0"-2"5"0"0,0-1 699 0 0,-4 1-1432 0 0,4 4-120 0 0,0 3-420 0 0,0 4-2168 0 0,0 3 0 0 0,4 2-1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55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96 2504 0 0,'0'0'472'0'0,"-15"7"1703"0"0,9-3-1799 0 0,1 1 1 0 0,0-1-1 0 0,0 1 0 0 0,0 0 1 0 0,1 0-1 0 0,0 1 0 0 0,0-1 1 0 0,0 1-1 0 0,1 0 0 0 0,0 0 1 0 0,0 0-1 0 0,0 1 0 0 0,1-1 1 0 0,-3 13-1 0 0,0 1 675 0 0,2-1 1 0 0,0 1-1 0 0,0 37 0 0 0,3-51-952 0 0,0 0-1 0 0,1-1 0 0 0,-1 1 0 0 0,1 0 1 0 0,0-1-1 0 0,1 1 0 0 0,-1-1 1 0 0,1 1-1 0 0,0-1 0 0 0,0 1 0 0 0,1-1 1 0 0,6 9-1 0 0,-6-10-57 0 0,1 0-1 0 0,-1 0 1 0 0,1-1 0 0 0,0 0 0 0 0,0 0 0 0 0,0 0-1 0 0,0 0 1 0 0,1 0 0 0 0,-1-1 0 0 0,1 0 0 0 0,-1 0-1 0 0,1 0 1 0 0,0-1 0 0 0,10 3 0 0 0,-2-2 8 0 0,1 1-1 0 0,0-2 1 0 0,0 0 0 0 0,0-1-1 0 0,0 0 1 0 0,0-1 0 0 0,19-3-1 0 0,-28 3-42 0 0,1 0-1 0 0,-1-1 0 0 0,0 0 0 0 0,0 0 0 0 0,0 0 0 0 0,0 0 0 0 0,-1-1 0 0 0,1 0 0 0 0,-1 0 0 0 0,1 0 0 0 0,-1 0 0 0 0,0-1 0 0 0,0 1 0 0 0,0-1 0 0 0,-1 0 0 0 0,0 0 1 0 0,1-1-1 0 0,-1 1 0 0 0,-1-1 0 0 0,1 0 0 0 0,-1 1 0 0 0,3-7 0 0 0,-1-3-5 0 0,0-1 1 0 0,-1 0-1 0 0,0 0 0 0 0,1-29 0 0 0,-6-61 12 0 0,1 97-2 0 0,0-1 1 0 0,0 1 0 0 0,0 0 0 0 0,-1 0 0 0 0,0 0 0 0 0,-1 0-1 0 0,0 0 1 0 0,0 0 0 0 0,-1 1 0 0 0,-8-14 0 0 0,9 17 0 0 0,0 0 0 0 0,-1 0 0 0 0,1 0 0 0 0,-1 1 0 0 0,0-1 0 0 0,0 1 0 0 0,0 0 0 0 0,0 1 0 0 0,-1-1 0 0 0,1 1 0 0 0,-1-1 0 0 0,0 2 0 0 0,0-1 0 0 0,1 0 0 0 0,-1 1 0 0 0,0 0 0 0 0,0 0 0 0 0,-11-1 0 0 0,11 2-1 0 0,-14-1 34 0 0,0 0 1 0 0,0 1-1 0 0,-19 3 0 0 0,32-2-37 0 0,0 0 0 0 0,0 1-1 0 0,1-1 1 0 0,-1 1 0 0 0,0 0-1 0 0,1 1 1 0 0,-1-1 0 0 0,1 1 0 0 0,0 0-1 0 0,0 1 1 0 0,0-1 0 0 0,0 1-1 0 0,1 0 1 0 0,-5 5 0 0 0,2 0-3 0 0,0 0 1 0 0,0 0 0 0 0,1 1 0 0 0,0 0 0 0 0,1 1-1 0 0,0-1 1 0 0,1 1 0 0 0,0 0 0 0 0,1 0 0 0 0,0 0-1 0 0,0 1 1 0 0,1-1 0 0 0,1 0 0 0 0,0 23 0 0 0,1-29-2 0 0,-1 11-14 0 0,1 0-1 0 0,1 0 1 0 0,1-1 0 0 0,5 25 0 0 0,-6-36-6 0 0,1 0 0 0 0,-1 0 0 0 0,1 1 0 0 0,0-1 0 0 0,0-1 0 0 0,1 1 1 0 0,-1 0-1 0 0,1 0 0 0 0,-1-1 0 0 0,1 1 0 0 0,0-1 0 0 0,1 0 0 0 0,-1 0 0 0 0,0 0 1 0 0,1-1-1 0 0,0 1 0 0 0,-1-1 0 0 0,1 0 0 0 0,0 0 0 0 0,8 3 0 0 0,0-1-77 0 0,-1-1 1 0 0,0-1-1 0 0,1 0 0 0 0,0 0 0 0 0,-1-2 0 0 0,1 1 0 0 0,0-1 0 0 0,0-1 0 0 0,13-2 1 0 0,-17 2-374 0 0,0-1 0 0 0,1 0 1 0 0,-1-1-1 0 0,0 0 1 0 0,13-7-1 0 0,-16 8-386 0 0,0-1 1 0 0,-1-1-1 0 0,1 1 0 0 0,-1-1 0 0 0,1 0 1 0 0,-1 0-1 0 0,0 0 0 0 0,-1 0 0 0 0,5-6 0 0 0,2-7-1855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45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4104 0 0,'0'0'1391'0'0,"17"19"2554"0"0,12 89 989 0 0,-21-71-3762 0 0,0-4-142 0 0,-1-3 434 0 0,18 50 0 0 0,-24-78-1430 0 0,2 7 94 0 0,1-1 0 0 0,0 0 0 0 0,0 0 0 0 0,9 13 0 0 0,-11-19-92 0 0,-1-1 0 0 0,0 1 0 0 0,0-1 0 0 0,1 0 0 0 0,-1 1 0 0 0,0-1 0 0 0,1 0 0 0 0,-1 0 0 0 0,1 0 0 0 0,0 0 0 0 0,-1 0 0 0 0,1-1 0 0 0,0 1 0 0 0,0 0 0 0 0,-1-1 0 0 0,1 1 0 0 0,0-1 0 0 0,0 0 0 0 0,0 1 0 0 0,0-1 0 0 0,0 0 0 0 0,-1 0 0 0 0,1 0 0 0 0,0 0 0 0 0,0-1 0 0 0,0 1 0 0 0,0 0 0 0 0,0-1 0 0 0,2-1 0 0 0,-1 0 29 0 0,0 0 0 0 0,0-1-1 0 0,0 1 1 0 0,-1-1 0 0 0,1 0 0 0 0,-1 1 0 0 0,0-1 0 0 0,1-1-1 0 0,-2 1 1 0 0,1 0 0 0 0,0 0 0 0 0,-1-1 0 0 0,2-4 0 0 0,0 2 15 0 0,17-40 434 0 0,14-51 0 0 0,-29 81-678 0 0,-2 1 0 0 0,1-1-1 0 0,-2 0 1 0 0,0 0 0 0 0,-1-18-1 0 0,-3 9-4493 0 0,-2 2-4163 0 0,1 8 4420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49.351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54 10 3484 0 0,'-43'-5'23583'0'0,"32"0"-24950"0"0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56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3 319 3532 0 0,'0'-5'7956'0'0,"0"225"-1115"0"0,0 263-4853 0 0,-2-716-2193 0 0,4-246-149 0 0,1 445 343 0 0,2 1 0 0 0,1-1 0 0 0,19-62 0 0 0,-24 95 17 0 0,-1 0-1 0 0,0 0 0 0 0,0 0 1 0 0,0 0-1 0 0,1 0 1 0 0,-1 0-1 0 0,1 0 0 0 0,-1 0 1 0 0,1 0-1 0 0,-1 0 0 0 0,1 0 1 0 0,-1 0-1 0 0,1 1 0 0 0,0-1 1 0 0,0 0-1 0 0,-1 0 0 0 0,3-1 1 0 0,-3 2-1 0 0,1 1 0 0 0,-1-1 0 0 0,1 0 1 0 0,-1 0-1 0 0,1 0 0 0 0,-1 0 0 0 0,0 1 1 0 0,1-1-1 0 0,-1 0 0 0 0,1 0 1 0 0,-1 1-1 0 0,0-1 0 0 0,1 0 0 0 0,-1 1 1 0 0,0-1-1 0 0,1 1 0 0 0,-1-1 0 0 0,0 0 1 0 0,0 1-1 0 0,1-1 0 0 0,-1 1 0 0 0,0-1 1 0 0,0 1-1 0 0,0-1 0 0 0,1 0 1 0 0,-1 2-1 0 0,12 44 232 0 0,-10-39-222 0 0,38 144 458 0 0,20 110 196 0 0,-56-245-637 0 0,3 17 88 0 0,17 44-1 0 0,-21-69-99 0 0,0 0 0 0 0,1 0-1 0 0,0 0 1 0 0,0 0 0 0 0,1 0 0 0 0,0-1-1 0 0,1 0 1 0 0,-1 0 0 0 0,2-1 0 0 0,8 9-1 0 0,-10-12-17 0 0,-1 0 0 0 0,1-1 0 0 0,-1 0-1 0 0,1 0 1 0 0,0 0 0 0 0,-1 0 0 0 0,1-1-1 0 0,0 0 1 0 0,0 0 0 0 0,0 0 0 0 0,0-1 0 0 0,0 1-1 0 0,0-1 1 0 0,1 0 0 0 0,-1-1 0 0 0,0 1-1 0 0,0-1 1 0 0,0 0 0 0 0,0 0 0 0 0,-1-1-1 0 0,1 0 1 0 0,7-3 0 0 0,5-3-31 0 0,0-1 0 0 0,-1 0 0 0 0,0-1 0 0 0,25-22 0 0 0,-29 22 8 0 0,-1-2 0 0 0,0 1 0 0 0,0-1 0 0 0,-1-1 0 0 0,-1 0 0 0 0,11-19 0 0 0,-2-3-50 0 0,20-53 0 0 0,-25 48-8 0 0,13-70-1 0 0,-16 60 42 0 0,38-194-34 0 0,-41 193 169 0 0,-8 66 54 0 0,0 0 0 0 0,1 1 1 0 0,1-1-1 0 0,3 20 0 0 0,14 91 6 0 0,-10-78-62 0 0,42 199 169 0 0,-7-38-95 0 0,3 11-815 0 0,-44-209-446 0 0,-1-10 402 0 0,0 0-1 0 0,-1 0 0 0 0,1 0 0 0 0,-1 0 1 0 0,1 0-1 0 0,0 0 0 0 0,0 0 1 0 0,0 0-1 0 0,-1 0 0 0 0,1 0 1 0 0,0 0-1 0 0,0 0 0 0 0,0-1 1 0 0,0 1-1 0 0,0 0 0 0 0,1-1 0 0 0,0 1 1 0 0,6 3-3579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5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73 2840 0 0,'0'-27'4407'0'0,"0"25"-4222"0"0,0 0 0 0 0,0 0 0 0 0,0 1 0 0 0,-1-1 0 0 0,1 0 0 0 0,0 0 0 0 0,-1 1 0 0 0,1-1 0 0 0,-1 0 0 0 0,1 1 0 0 0,-1-1 0 0 0,0 0 0 0 0,0 1 0 0 0,0-1 0 0 0,0 1 0 0 0,0-1 0 0 0,0 1 0 0 0,0 0 0 0 0,0-1 0 0 0,0 1 0 0 0,-3-2 0 0 0,1 2 72 0 0,1-1-1 0 0,-1 1 1 0 0,0 0 0 0 0,0 0-1 0 0,1 1 1 0 0,-1-1-1 0 0,0 0 1 0 0,0 1 0 0 0,0 0-1 0 0,0-1 1 0 0,0 1-1 0 0,-3 1 1 0 0,-4 0 179 0 0,0 0 0 0 0,0 1 0 0 0,0 0 0 0 0,1 1 0 0 0,-1 0-1 0 0,-15 8 1 0 0,8-2-259 0 0,0 1-1 0 0,1 1 0 0 0,0 1 1 0 0,1 0-1 0 0,0 1 1 0 0,1 0-1 0 0,1 1 0 0 0,0 1 1 0 0,0 0-1 0 0,2 1 0 0 0,0 0 1 0 0,1 1-1 0 0,0 0 0 0 0,2 1 1 0 0,0 0-1 0 0,-7 22 1 0 0,11-23-77 0 0,1 0 0 0 0,0 0 1 0 0,1 0-1 0 0,1 0 1 0 0,1 1-1 0 0,0-1 1 0 0,6 33-1 0 0,-5-44-80 0 0,1 0 0 0 0,1-1 0 0 0,-1 1 0 0 0,1-1 0 0 0,-1 0 0 0 0,2 0 0 0 0,-1 0 0 0 0,0 0 0 0 0,1 0 0 0 0,0-1 0 0 0,0 0 0 0 0,1 0 0 0 0,-1 0 1 0 0,1 0-1 0 0,0 0 0 0 0,0-1 0 0 0,0 0 0 0 0,0 0 0 0 0,0-1 0 0 0,1 1 0 0 0,-1-1 0 0 0,10 2 0 0 0,4 1-43 0 0,0 0 0 0 0,0-2 0 0 0,0 0 0 0 0,0-2 0 0 0,34 0 0 0 0,-34-2-67 0 0,0-1 0 0 0,19-4 0 0 0,1-6-1975 0 0,-35 10 818 0 0,0 0 1 0 0,0 0 0 0 0,0-1 0 0 0,0 1 0 0 0,6-5 0 0 0,-3-4-2758 0 0,-3 0-1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57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1 625 4192 0 0,'0'0'4624'0'0,"18"0"-2103"0"0,14-1-1041 0 0,59-9 0 0 0,-10-7-9832 0 0,-60 12 5387 0 0</inkml:trace>
  <inkml:trace contextRef="#ctx0" brushRef="#br0" timeOffset="1">19 5 3776 0 0,'0'0'612'0'0,"0"-2"456"0"0,0-1-123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58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3944 0 0,'0'0'3439'0'0,"14"11"-228"0"0,76 120 2867 0 0,-11 8-3994 0 0,-55-96-1890 0 0,-10-18-111 0 0,-1 1 0 0 0,-2 0-1 0 0,0 1 1 0 0,-2 0 0 0 0,-1 1-1 0 0,-1 0 1 0 0,-1 0 0 0 0,2 32-1 0 0,-8-53-74 0 0,0 0-1 0 0,-1 0 1 0 0,1 0-1 0 0,-1 0 1 0 0,0 0-1 0 0,-1 0 1 0 0,0 0-1 0 0,0 0 1 0 0,0-1-1 0 0,-1 1 1 0 0,0-1-1 0 0,0 0 1 0 0,-1 0-1 0 0,0 0 1 0 0,0 0-1 0 0,0-1 1 0 0,0 1-1 0 0,-1-1 0 0 0,0 0 1 0 0,0-1-1 0 0,-1 1 1 0 0,-8 5-1 0 0,3-3 17 0 0,0-1 0 0 0,0 0-1 0 0,0 0 1 0 0,-1-1-1 0 0,0-1 1 0 0,0 0-1 0 0,-1 0 1 0 0,1-1-1 0 0,-1-1 1 0 0,1 0 0 0 0,-21 0-1 0 0,31-2-17 0 0,0 0-1 0 0,0 0 1 0 0,0-1 0 0 0,0 1-1 0 0,0 0 1 0 0,1-1 0 0 0,-1 1-1 0 0,0-1 1 0 0,0 0 0 0 0,1 0-1 0 0,-1 1 1 0 0,0-1 0 0 0,1 0-1 0 0,-1 0 1 0 0,1-1 0 0 0,-1 1-1 0 0,1 0 1 0 0,-1 0 0 0 0,-1-4-1 0 0,1 2 6 0 0,-1-1-1 0 0,1 1 1 0 0,0-1-1 0 0,1 0 0 0 0,-1 0 1 0 0,1 0-1 0 0,0 0 1 0 0,-2-7-1 0 0,2-1 18 0 0,-1 0 1 0 0,2 0-1 0 0,0 0 0 0 0,0 0 0 0 0,4-19 0 0 0,0 9 10 0 0,1 1 0 0 0,2 0 0 0 0,0 0 0 0 0,1 1 1 0 0,1 0-1 0 0,1 1 0 0 0,0 0 0 0 0,2 0 0 0 0,15-19 0 0 0,70-74 178 0 0,-69 84-84 0 0,-2-2 0 0 0,-1 0-1 0 0,32-51 1 0 0,-35 42 23 0 0,25-45 180 0 0,-34 63-253 0 0,-10 18-82 0 0,-1 0-1 0 0,1-1 0 0 0,-1 1 0 0 0,0-1 1 0 0,0 1-1 0 0,0-1 0 0 0,-1 0 0 0 0,3-7 1 0 0,-1 12-580 0 0,8-2-5206 0 0,-1 3-1558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58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4 3792 0 0,'0'-3'8320'0'0,"-3"70"-2734"0"0,-1 4-3190 0 0,-2 166-2198 0 0,5-215-2831 0 0,0-12 314 0 0,1 0-1 0 0,1 0 0 0 0,1 11 1 0 0,3-4-1866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59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 3480 0 0,'-21'3'4044'0'0,"10"1"-3554"0"0,1 0 1 0 0,1 1-1 0 0,-1 0 0 0 0,1 0 1 0 0,0 1-1 0 0,0 0 1 0 0,0 1-1 0 0,1 0 0 0 0,0 1 1 0 0,0-1-1 0 0,1 1 0 0 0,0 1 1 0 0,1-1-1 0 0,-1 1 0 0 0,-7 16 1 0 0,4-6 58 0 0,1 0 0 0 0,0 1 0 0 0,1 0 0 0 0,2 1 0 0 0,0 0 0 0 0,-6 42 0 0 0,11-54-479 0 0,0 0 0 0 0,1 0 0 0 0,0 0 1 0 0,1 0-1 0 0,0 0 0 0 0,0-1 0 0 0,1 1 0 0 0,0 0 0 0 0,1 0 0 0 0,0-1 1 0 0,0 1-1 0 0,1-1 0 0 0,4 8 0 0 0,-4-11-52 0 0,-1 1-1 0 0,1-1 1 0 0,0 0-1 0 0,1 0 1 0 0,-1 0 0 0 0,1-1-1 0 0,0 0 1 0 0,0 0 0 0 0,1 0-1 0 0,-1 0 1 0 0,1-1-1 0 0,-1 0 1 0 0,1 0 0 0 0,0-1-1 0 0,0 1 1 0 0,1-1 0 0 0,-1-1-1 0 0,12 3 1 0 0,-6-3-37 0 0,1 0 1 0 0,-1 0-1 0 0,1-1 1 0 0,0-1 0 0 0,19-3-1 0 0,-27 3 8 0 0,0 0-1 0 0,0 0 1 0 0,0-1-1 0 0,0 1 1 0 0,0-1-1 0 0,0-1 1 0 0,-1 1-1 0 0,1-1 1 0 0,-1 1 0 0 0,1-1-1 0 0,-1 0 1 0 0,0-1-1 0 0,0 1 1 0 0,0-1-1 0 0,-1 0 1 0 0,5-6 0 0 0,-6 7 8 0 0,-1 0 0 0 0,0 0 0 0 0,1-1 0 0 0,-1 1 0 0 0,0-1 1 0 0,-1 1-1 0 0,1-1 0 0 0,0 0 0 0 0,-1 1 0 0 0,0-1 0 0 0,0 1 0 0 0,0-1 1 0 0,-1 0-1 0 0,1 1 0 0 0,-1-1 0 0 0,1 1 0 0 0,-1-1 0 0 0,-1 1 1 0 0,-1-6-1 0 0,0 3 14 0 0,1 0 1 0 0,-1 0-1 0 0,-1 0 1 0 0,1 1-1 0 0,-1 0 1 0 0,0-1-1 0 0,0 1 0 0 0,0 0 1 0 0,-1 1-1 0 0,-5-5 1 0 0,2 4 19 0 0,-1-1 0 0 0,0 2 0 0 0,0-1-1 0 0,0 1 1 0 0,0 1 0 0 0,-1 0 0 0 0,1 0 0 0 0,-1 1 0 0 0,-18-2 0 0 0,19 3-61 0 0,1 0 0 0 0,0 1 0 0 0,0 0 0 0 0,0 0 0 0 0,-1 1 1 0 0,1 0-1 0 0,0 1 0 0 0,0 0 0 0 0,0 0 0 0 0,1 1 0 0 0,-1-1 0 0 0,-9 6 1 0 0,2 5-2173 0 0,13-11 1192 0 0,1 0-1 0 0,-1 0 1 0 0,1 0-1 0 0,-1 0 1 0 0,1 0-1 0 0,0 1 1 0 0,0-1 0 0 0,0 0-1 0 0,-1 4 1 0 0,1 5-2943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19:59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3224 0 0,'0'0'1778'0'0,"14"0"1176"0"0,118 1 2091 0 0,344-13 1054 0 0,-465 10-6243 0 0,-16 0 5 0 0,-27 0-110 0 0,15 1 126 0 0,17 1 120 0 0,-11-2-52 0 0,1 2 0 0 0,-1-1 1 0 0,0 1-1 0 0,-16 3 0 0 0,24-3 70 0 0,1 1-1 0 0,-1 0 1 0 0,0-1 0 0 0,0 1-1 0 0,1 1 1 0 0,-1-1 0 0 0,0 0-1 0 0,1 0 1 0 0,-1 1 0 0 0,1 0 0 0 0,0-1-1 0 0,0 1 1 0 0,-1 0 0 0 0,1 0-1 0 0,0 0 1 0 0,0 0 0 0 0,1 1-1 0 0,-1-1 1 0 0,0 0 0 0 0,1 1-1 0 0,0 0 1 0 0,-2 2 0 0 0,-2 9 98 0 0,1-1 0 0 0,1 1 0 0 0,0-1 1 0 0,-2 29-1 0 0,4 58 339 0 0,1-62-302 0 0,0-36-141 0 0,3 106 297 0 0,-1-93-398 0 0,0 1-1 0 0,1 0 1 0 0,1-1-1 0 0,9 26 1 0 0,-13-41 96 0 0,18 42-2687 0 0,-15-36 1094 0 0,1-1 0 0 0,-1 1-1 0 0,1-1 1 0 0,0 0 0 0 0,5 4 0 0 0,-2-1-2064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00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26 3856 0 0,'-19'6'4143'0'0,"16"-3"-3831"0"0,0 0 0 0 0,0 0-1 0 0,0 1 1 0 0,0-1-1 0 0,1 1 1 0 0,-1 0-1 0 0,1 0 1 0 0,0 0-1 0 0,-1 5 1 0 0,-14 39 1422 0 0,14-38-1447 0 0,-22 104 3102 0 0,22-99-3066 0 0,1 0 1 0 0,1 0 0 0 0,1 0 0 0 0,0 0-1 0 0,4 24 1 0 0,-4-36-316 0 0,1 0-1 0 0,0 0 1 0 0,-1 0-1 0 0,1-1 1 0 0,1 1-1 0 0,-1-1 1 0 0,0 1-1 0 0,1-1 1 0 0,-1 1 0 0 0,1-1-1 0 0,-1 0 1 0 0,1 1-1 0 0,0-1 1 0 0,0 0-1 0 0,0 0 1 0 0,5 3-1 0 0,-3-3 11 0 0,0 0 0 0 0,0 0-1 0 0,1 0 1 0 0,-1 0-1 0 0,0-1 1 0 0,1 1 0 0 0,0-1-1 0 0,-1-1 1 0 0,8 2-1 0 0,0-2 11 0 0,-1 0 0 0 0,1 0 0 0 0,-1-1 0 0 0,1-1-1 0 0,-1 0 1 0 0,1-1 0 0 0,17-6 0 0 0,-17 4-20 0 0,0 0 1 0 0,0-1 0 0 0,0 0-1 0 0,-1-1 1 0 0,0 0 0 0 0,-1-1 0 0 0,0 0-1 0 0,17-17 1 0 0,-22 18-2 0 0,1 1 0 0 0,-2-1 0 0 0,1 0 0 0 0,-1 0 0 0 0,0 0 0 0 0,0 0 0 0 0,-1-1 1 0 0,0 1-1 0 0,0-1 0 0 0,-1 0 0 0 0,0 0 0 0 0,0 0 0 0 0,-1 0 0 0 0,0-1 0 0 0,0-7 0 0 0,-1 11 7 0 0,0-11 86 0 0,0-1 0 0 0,-1 0 0 0 0,-1 0-1 0 0,-7-29 1 0 0,8 42-75 0 0,0 0 0 0 0,-1 0 0 0 0,1 0 0 0 0,-1 0 0 0 0,0 0 0 0 0,0 1 0 0 0,0-1-1 0 0,-1 1 1 0 0,1 0 0 0 0,-1-1 0 0 0,0 1 0 0 0,0 1 0 0 0,0-1 0 0 0,0 0 0 0 0,-1 1 0 0 0,1-1 0 0 0,-1 1 0 0 0,1 0-1 0 0,-1 0 1 0 0,0 0 0 0 0,0 1 0 0 0,0-1 0 0 0,0 1 0 0 0,0 0 0 0 0,-4 0 0 0 0,-11-3-103 0 0,0 2-1 0 0,-1 0 1 0 0,1 1-1 0 0,0 2 1 0 0,0-1 0 0 0,0 2-1 0 0,-37 8 1 0 0,30 1-2893 0 0,22-8 1953 0 0,1-1 0 0 0,0 0 0 0 0,0 1-1 0 0,0-1 1 0 0,0 1 0 0 0,0 0 0 0 0,0 0 0 0 0,-2 4 0 0 0,-4 4-2771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56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38 169 1456 0 0,'1'-30'1988'0'0,"-1"6"372"0"0,-4-47-1 0 0,3 64-1922 0 0,-2-21 2924 0 0,3 28-3294 0 0,0-1 0 0 0,0 1 0 0 0,0 0 0 0 0,0-1-1 0 0,0 1 1 0 0,0 0 0 0 0,0-1 0 0 0,0 1 0 0 0,0 0 0 0 0,0-1 0 0 0,-1 1 0 0 0,1 0-1 0 0,0 0 1 0 0,0-1 0 0 0,0 1 0 0 0,0 0 0 0 0,-1-1 0 0 0,1 1 0 0 0,0 0 0 0 0,0 0-1 0 0,-1 0 1 0 0,1-1 0 0 0,0 1 0 0 0,0 0 0 0 0,-1 0 0 0 0,1 0 0 0 0,0-1 0 0 0,-1 1-1 0 0,1 0 1 0 0,0 0 0 0 0,-1 0 0 0 0,1 0 0 0 0,0 0 0 0 0,0 0 0 0 0,-1 0 0 0 0,1 0 0 0 0,0 0-1 0 0,-1 0 1 0 0,1 0 0 0 0,0 0 0 0 0,-1 0 0 0 0,1 0 0 0 0,0 0 0 0 0,-1 0 0 0 0,1 0-1 0 0,0 0 1 0 0,-1 1 0 0 0,1-1 0 0 0,0 0 0 0 0,-1 0 0 0 0,1 0 0 0 0,0 0 0 0 0,0 1-1 0 0,-1-1 1 0 0,1 0 0 0 0,0 0 0 0 0,0 1 0 0 0,-1-1 0 0 0,1 0 0 0 0,0 0 0 0 0,0 1-1 0 0,-2 2 99 0 0,1 0-1 0 0,-1 0 0 0 0,1 0 0 0 0,0 0 1 0 0,0 0-1 0 0,0 1 0 0 0,1-1 0 0 0,-1 6 1 0 0,0-5-21 0 0,-2 29 322 0 0,1 0 0 0 0,1 0 0 0 0,4 37 0 0 0,-1-59-535 0 0,-1 1-1 0 0,1-1 0 0 0,1 0 0 0 0,0 0 0 0 0,1 0 0 0 0,0 0 0 0 0,0 0 0 0 0,1-1 1 0 0,0 0-1 0 0,1 0 0 0 0,1 0 0 0 0,-1-1 0 0 0,1 0 0 0 0,1 0 0 0 0,0-1 0 0 0,0 1 1 0 0,1-2-1 0 0,0 1 0 0 0,0-1 0 0 0,15 8 0 0 0,5 1-6872 0 0,-8-12 3214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00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21 3624 0 0,'-19'-7'3382'0'0,"13"4"-2944"0"0,0 1-1 0 0,-1 0 1 0 0,1 0 0 0 0,-1 1 0 0 0,1-1-1 0 0,-1 2 1 0 0,-8-1 0 0 0,-51 2 2063 0 0,51 0-1906 0 0,3 0-62 0 0,0 0 1 0 0,0 2-1 0 0,0-1 1 0 0,0 1 0 0 0,1 1-1 0 0,-1 0 1 0 0,-19 11-1 0 0,25-12-436 0 0,0 0 0 0 0,0 1 0 0 0,0 0 0 0 0,1 0 0 0 0,0 0 0 0 0,0 0 0 0 0,0 1 0 0 0,0 0 0 0 0,0 0-1 0 0,1 1 1 0 0,0-1 0 0 0,0 1 0 0 0,1 0 0 0 0,0 0 0 0 0,-4 9 0 0 0,6-11-80 0 0,0-1 1 0 0,0 1-1 0 0,0 0 0 0 0,1 0 1 0 0,0 0-1 0 0,0 0 0 0 0,0 0 1 0 0,0 0-1 0 0,1-1 0 0 0,-1 1 1 0 0,1 0-1 0 0,0 0 0 0 0,0 0 1 0 0,1-1-1 0 0,-1 1 0 0 0,4 6 0 0 0,-2-5 4 0 0,1 0-1 0 0,-1-1 1 0 0,1 1-1 0 0,-1-1 0 0 0,1 0 1 0 0,1 0-1 0 0,-1 0 0 0 0,0 0 1 0 0,1-1-1 0 0,0 0 0 0 0,5 3 1 0 0,21 10-19 0 0,-1 2 1 0 0,37 29-1 0 0,-63-43 31 0 0,1 0 0 0 0,-1 1 0 0 0,0-1 0 0 0,-1 1 0 0 0,1 0-1 0 0,-1 0 1 0 0,0 0 0 0 0,0 0 0 0 0,-1 0 0 0 0,1 1 0 0 0,-1-1 0 0 0,0 1 0 0 0,-1 0-1 0 0,1 0 1 0 0,-1-1 0 0 0,-1 1 0 0 0,1 0 0 0 0,-1 0 0 0 0,0 0 0 0 0,0 0-1 0 0,0 0 1 0 0,-1 0 0 0 0,0 0 0 0 0,0 0 0 0 0,-1-1 0 0 0,1 1 0 0 0,-1 0 0 0 0,-1-1-1 0 0,1 1 1 0 0,-1-1 0 0 0,0 0 0 0 0,-4 7 0 0 0,-2-4 88 0 0,1 0-1 0 0,-1 0 1 0 0,0-1-1 0 0,-1 0 1 0 0,1-1 0 0 0,-2 0-1 0 0,1 0 1 0 0,0-1-1 0 0,-1-1 1 0 0,-18 6-1 0 0,-10 1 306 0 0,-69 8 0 0 0,83-16-362 0 0,24-3-99 0 0,-33 3-61 0 0,16-6-3291 0 0,18 3 2873 0 0,-1-1 1 0 0,0 1-1 0 0,-7-16-13223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02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3496 0 0,'0'0'1278'0'0,"-4"19"2552"0"0,1 9-2049 0 0,0-1-1 0 0,3 52 1 0 0,-1-3 110 0 0,-26 356 2503 0 0,18-301-4169 0 0,8-105-4630 0 0,1-5-4673 0 0,0-27 5597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02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1 3504 0 0,'0'0'3235'0'0,"-9"19"-266"0"0,-101 176 2241 0 0,-90 74-2961 0 0,184-250-2213 0 0,-1-1-1 0 0,-1 0 1 0 0,-1-1 0 0 0,-1-1-1 0 0,-32 20 1 0 0,50-34-32 0 0,-1-1 0 0 0,0 1 0 0 0,0-1 0 0 0,1 0 0 0 0,-1 0 0 0 0,0 0 0 0 0,0 0 0 0 0,0 0 0 0 0,0-1 0 0 0,-7 1 0 0 0,10-1-3 0 0,-1 0-1 0 0,0 0 1 0 0,1 0-1 0 0,-1 0 1 0 0,0-1 0 0 0,1 1-1 0 0,-1 0 1 0 0,1 0-1 0 0,-1 0 1 0 0,0-1 0 0 0,1 1-1 0 0,-1 0 1 0 0,1-1-1 0 0,-1 1 1 0 0,1-1-1 0 0,-1 1 1 0 0,1 0 0 0 0,-1-1-1 0 0,1 1 1 0 0,-1-1-1 0 0,1 0 1 0 0,-1 0-2 0 0,1 0 1 0 0,-1-1-1 0 0,1 1 1 0 0,0 0-1 0 0,0 0 1 0 0,0 0 0 0 0,0-1-1 0 0,-1 1 1 0 0,1 0-1 0 0,1 0 1 0 0,-1 0-1 0 0,0-1 1 0 0,0 1-1 0 0,0 0 1 0 0,1-2-1 0 0,2-6 6 0 0,1-1 1 0 0,-1 1-1 0 0,1 0 0 0 0,1 1 0 0 0,0-1 0 0 0,0 1 0 0 0,1 0 0 0 0,-1 0 1 0 0,2 0-1 0 0,-1 1 0 0 0,1 0 0 0 0,0 0 0 0 0,1 1 0 0 0,0 0 0 0 0,0 0 0 0 0,16-9 1 0 0,-13 10 53 0 0,0 0 1 0 0,0 1-1 0 0,1 0 1 0 0,-1 0 0 0 0,1 1-1 0 0,-1 1 1 0 0,1 0 0 0 0,0 0-1 0 0,0 1 1 0 0,0 1-1 0 0,0 0 1 0 0,0 1 0 0 0,18 3-1 0 0,-25-3-3 0 0,1 1-1 0 0,0 0 1 0 0,-1 0-1 0 0,1 0 1 0 0,-1 1 0 0 0,0-1-1 0 0,0 1 1 0 0,0 1-1 0 0,0-1 1 0 0,0 1-1 0 0,-1 0 1 0 0,0 0-1 0 0,1 0 1 0 0,-1 0-1 0 0,-1 1 1 0 0,1 0-1 0 0,-1-1 1 0 0,0 1 0 0 0,0 1-1 0 0,0-1 1 0 0,-1 0-1 0 0,0 1 1 0 0,3 9-1 0 0,2 11 155 0 0,-2 0-1 0 0,0 0 0 0 0,1 53 0 0 0,-4-45-113 0 0,-2-2-208 0 0,3 16-866 0 0,4-27-2798 0 0,8-2-3999 0 0,-6-12 3790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03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64 3784 0 0,'-18'33'3491'0'0,"6"-6"-2152"0"0,4-11-581 0 0,2 0 0 0 0,0 0 0 0 0,0 1 0 0 0,2 0 0 0 0,-5 31 0 0 0,8-34-338 0 0,-1 1 298 0 0,1-1 0 0 0,1 1 0 0 0,0 0 0 0 0,4 24 0 0 0,-3-36-647 0 0,-1 0 0 0 0,1 1 0 0 0,0-1 0 0 0,0 0 0 0 0,0 0 0 0 0,0-1-1 0 0,1 1 1 0 0,-1 0 0 0 0,1 0 0 0 0,0-1 0 0 0,0 1 0 0 0,0-1 0 0 0,0 1 0 0 0,0-1-1 0 0,0 0 1 0 0,1 0 0 0 0,-1 0 0 0 0,1 0 0 0 0,-1 0 0 0 0,1 0 0 0 0,0-1 0 0 0,0 1-1 0 0,0-1 1 0 0,0 0 0 0 0,0 0 0 0 0,0 0 0 0 0,0 0 0 0 0,3 0 0 0 0,6 0-45 0 0,0 0-1 0 0,0-1 1 0 0,0 0 0 0 0,-1 0 0 0 0,1-2 0 0 0,0 1 0 0 0,0-2-1 0 0,-1 1 1 0 0,1-1 0 0 0,-1-1 0 0 0,0 0 0 0 0,0-1-1 0 0,0 0 1 0 0,16-11 0 0 0,-18 10-21 0 0,0-1 1 0 0,0 1-1 0 0,-1-1 0 0 0,0-1 0 0 0,-1 0 1 0 0,0 0-1 0 0,0 0 0 0 0,-1-1 0 0 0,0 0 1 0 0,0 0-1 0 0,-1-1 0 0 0,0 1 0 0 0,-1-1 1 0 0,0 0-1 0 0,0 0 0 0 0,2-15 0 0 0,-4 14 37 0 0,0 1-1 0 0,-1 0 0 0 0,-1-1 1 0 0,0 1-1 0 0,0-1 0 0 0,-1 1 0 0 0,0-1 1 0 0,-1 1-1 0 0,0 0 0 0 0,-1 0 1 0 0,-5-15-1 0 0,6 20-5 0 0,-1 0 1 0 0,0-1-1 0 0,0 1 1 0 0,0 0-1 0 0,0 1 0 0 0,-1-1 1 0 0,0 1-1 0 0,0-1 1 0 0,0 1-1 0 0,-1 0 1 0 0,1 0-1 0 0,-1 1 0 0 0,0 0 1 0 0,0 0-1 0 0,0 0 1 0 0,0 0-1 0 0,-1 1 1 0 0,1-1-1 0 0,-1 1 0 0 0,1 1 1 0 0,-11-3-1 0 0,2 2 75 0 0,-1 1-1 0 0,0-1 0 0 0,0 2 0 0 0,-25 2 1 0 0,34-1-131 0 0,-1 0 0 0 0,1 0 0 0 0,0 1 1 0 0,0 0-1 0 0,-1 0 0 0 0,1 0 1 0 0,0 1-1 0 0,1-1 0 0 0,-1 1 0 0 0,0 1 1 0 0,1-1-1 0 0,0 1 0 0 0,-5 5 1 0 0,7-7-282 0 0,1 1 1 0 0,0 0 0 0 0,0 0-1 0 0,0 0 1 0 0,1 0-1 0 0,-1 0 1 0 0,1 0 0 0 0,-2 5-1 0 0,0 3-3227 0 0,1 0 0 0 0,-3 21 0 0 0,5-11-461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03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4032 0 0,'0'0'705'0'0,"14"6"3265"0"0,-11-1-3503 0 0,-1 0 1 0 0,1 1 0 0 0,-1-1 0 0 0,0 1-1 0 0,0-1 1 0 0,-1 1 0 0 0,1 0-1 0 0,-1 0 1 0 0,0 0 0 0 0,-1 7-1 0 0,1 12 813 0 0,-5 28-1 0 0,2-28-320 0 0,0 18 225 0 0,-2-1 0 0 0,-17 74 0 0 0,15-82-3370 0 0,1 2-8524 0 0,2-24 6701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04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3696 0 0,'17'0'2494'0'0,"-8"-1"-1635"0"0,-1 1 1 0 0,1 1 0 0 0,-1-1-1 0 0,13 3 1 0 0,-19-2-708 0 0,1 0 0 0 0,0 0 0 0 0,-1 0 0 0 0,1 0 0 0 0,-1 1 0 0 0,1-1 1 0 0,-1 0-1 0 0,0 1 0 0 0,1 0 0 0 0,-1 0 0 0 0,0-1 0 0 0,0 1 0 0 0,0 1 0 0 0,-1-1 0 0 0,1 0 0 0 0,0 0 0 0 0,2 5 0 0 0,1 5 351 0 0,0-1 0 0 0,-1 1 0 0 0,0 0 0 0 0,-1 0 0 0 0,0 0 0 0 0,-1 0 0 0 0,1 19 0 0 0,-5 90 1350 0 0,0-46-1555 0 0,2 26-108 0 0,0-100-190 0 0,0-1 1 0 0,0 0-1 0 0,-1 1 0 0 0,1-1 1 0 0,0 1-1 0 0,0-1 0 0 0,1 0 1 0 0,-1 1-1 0 0,0-1 1 0 0,0 0-1 0 0,0 1 0 0 0,0-1 1 0 0,0 0-1 0 0,0 1 0 0 0,0-1 1 0 0,0 0-1 0 0,1 1 0 0 0,-1-1 1 0 0,0 0-1 0 0,0 1 1 0 0,1-1-1 0 0,-1 0 0 0 0,0 0 1 0 0,0 1-1 0 0,1-1 0 0 0,-1 0 1 0 0,0 0-1 0 0,0 1 1 0 0,1-1-1 0 0,-1 0 0 0 0,0 0 1 0 0,1 0-1 0 0,-1 0 0 0 0,1 1 1 0 0,13-6 4 0 0,12-14 7 0 0,-6-2 22 0 0,-10 12 5 0 0,0-1 1 0 0,-1 0 0 0 0,13-19-1 0 0,50-98 432 0 0,-62 106-307 0 0,0-1 0 0 0,-2 0-1 0 0,0-1 1 0 0,4-24 0 0 0,-10 30-658 0 0,1-32 0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04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114 117 3944 0 0,'-3'0'313'0'0,"0"0"-1"0"0,-1 1 1 0 0,1 0-1 0 0,0 0 1 0 0,0 0-1 0 0,0 0 1 0 0,0 0-1 0 0,0 1 0 0 0,0-1 1 0 0,1 1-1 0 0,-1 0 1 0 0,0 0-1 0 0,1 0 1 0 0,0 0-1 0 0,-1 0 1 0 0,1 1-1 0 0,0-1 1 0 0,0 1-1 0 0,0-1 0 0 0,-2 5 1 0 0,-3 5 371 0 0,0 0 0 0 0,1 0 0 0 0,-7 20 0 0 0,8-17-11 0 0,1 0-1 0 0,0 0 1 0 0,0 0 0 0 0,2 1-1 0 0,-1 20 1 0 0,2-30-537 0 0,1 0 1 0 0,0 1-1 0 0,1-1 1 0 0,0 0-1 0 0,0 0 0 0 0,0 0 1 0 0,0 0-1 0 0,1 0 0 0 0,0 0 1 0 0,1 0-1 0 0,-1 0 1 0 0,1-1-1 0 0,0 1 0 0 0,0-1 1 0 0,1 0-1 0 0,4 5 0 0 0,-6-8-115 0 0,0 0 0 0 0,1 0-1 0 0,-1 0 1 0 0,1-1-1 0 0,0 0 1 0 0,-1 1 0 0 0,1-1-1 0 0,0 0 1 0 0,0 0 0 0 0,0 0-1 0 0,0-1 1 0 0,3 1-1 0 0,41 3 135 0 0,-32-3-104 0 0,-2-1-29 0 0,1 0 0 0 0,-1 0-1 0 0,1-1 1 0 0,0-1-1 0 0,-1-1 1 0 0,0 1 0 0 0,1-2-1 0 0,23-10 1 0 0,-31 12-8 0 0,0-1 0 0 0,0 0 0 0 0,-1 0 0 0 0,0-1 1 0 0,0 0-1 0 0,0 0 0 0 0,0 0 0 0 0,0 0 0 0 0,-1-1 1 0 0,1 1-1 0 0,-1-1 0 0 0,-1 0 0 0 0,1-1 0 0 0,-1 1 0 0 0,0-1 1 0 0,0 1-1 0 0,0-1 0 0 0,-1 0 0 0 0,0 0 0 0 0,0 0 0 0 0,1-8 1 0 0,1-7 111 0 0,-1 0 1 0 0,-1 0-1 0 0,-1 0 1 0 0,-2-23-1 0 0,-1 10 82 0 0,1 19-43 0 0,0 0 1 0 0,-5-26-1 0 0,5 37-128 0 0,0 0-1 0 0,-1-1 0 0 0,1 1 1 0 0,-1 0-1 0 0,0 0 1 0 0,0 0-1 0 0,-1 0 0 0 0,1 0 1 0 0,-1 1-1 0 0,0-1 1 0 0,0 1-1 0 0,0-1 0 0 0,-5-3 1 0 0,4 3-10 0 0,-1 1-1 0 0,0-1 1 0 0,-1 1 0 0 0,1 0 0 0 0,0 0 0 0 0,-1 1 0 0 0,0-1-1 0 0,0 1 1 0 0,1 0 0 0 0,-1 1 0 0 0,0 0 0 0 0,0 0 0 0 0,-1 0 0 0 0,1 0-1 0 0,0 1 1 0 0,0 0 0 0 0,0 1 0 0 0,-9 1 0 0 0,7-1-662 0 0,1 0 0 0 0,-1 0 0 0 0,1 1 1 0 0,0 1-1 0 0,0-1 0 0 0,0 1 0 0 0,0 0 0 0 0,0 1 1 0 0,-6 4-1 0 0,9-5 75 0 0,0 0 1 0 0,1 0-1 0 0,-1 1 1 0 0,1 0-1 0 0,0-1 1 0 0,0 1 0 0 0,0 0-1 0 0,0 0 1 0 0,1 1-1 0 0,0-1 1 0 0,0 1-1 0 0,0-1 1 0 0,0 1-1 0 0,-2 9 1 0 0,0 0-3530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05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 3952 0 0,'0'0'656'0'0,"-3"0"685"0"0,3-3-665 0 0,-4 3 684 0 0,2 0-684 0 0,-2 3-16 0 0,1 1-52 0 0,-1 5-140 0 0,1 1-568 0 0,-1 4-1956 0 0,4 1 0 0 0,-3 3-1 0 0,3 6 1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05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464 40 3944 0 0,'-25'-17'3627'0'0,"17"13"-3100"0"0,-1 0 0 0 0,1 1 0 0 0,-1 0 0 0 0,0 1 0 0 0,0 0 0 0 0,0 0 0 0 0,0 1 0 0 0,0 0 0 0 0,-14 0-1 0 0,3 1 338 0 0,0 2-1 0 0,0 0 0 0 0,-24 6 0 0 0,36-7-533 0 0,-7 3 429 0 0,0 0-1 0 0,-26 10 0 0 0,38-13-700 0 0,-1 1-1 0 0,1-1 1 0 0,0 1-1 0 0,0 0 1 0 0,0 0-1 0 0,0 1 1 0 0,0-1-1 0 0,0 1 0 0 0,0-1 1 0 0,1 1-1 0 0,-1 0 1 0 0,1 0-1 0 0,0 0 1 0 0,0 0-1 0 0,0 0 1 0 0,0 0-1 0 0,-1 4 0 0 0,1-2-12 0 0,0 1 0 0 0,1-1 0 0 0,-1 0 0 0 0,1 1 0 0 0,1-1 0 0 0,-1 7 0 0 0,1-8-36 0 0,0-1-1 0 0,1 1 0 0 0,0 0 1 0 0,0-1-1 0 0,0 0 0 0 0,0 1 0 0 0,1-1 1 0 0,-1 0-1 0 0,1 0 0 0 0,3 5 1 0 0,7 8-57 0 0,1-1 0 0 0,0 0 0 0 0,1 0 0 0 0,1-2 0 0 0,0 0 0 0 0,19 12 0 0 0,-17-13-33 0 0,-1 1 0 0 0,0 1 0 0 0,-1 0 0 0 0,0 1 0 0 0,19 26 0 0 0,-29-34 64 0 0,6 9-3 0 0,14 28-1 0 0,-23-39 88 0 0,0-1-1 0 0,0 1 1 0 0,0 0-1 0 0,-1 0 1 0 0,1 0-1 0 0,-1 0 1 0 0,-1 0-1 0 0,1 0 1 0 0,-1 0-1 0 0,1 0 1 0 0,-2 7-1 0 0,0-10-17 0 0,1 1 0 0 0,-1-1-1 0 0,0 0 1 0 0,0 0 0 0 0,0 0-1 0 0,-1-1 1 0 0,1 1 0 0 0,0 0-1 0 0,-1 0 1 0 0,1-1 0 0 0,-1 1-1 0 0,1 0 1 0 0,-1-1 0 0 0,0 0 0 0 0,0 1-1 0 0,0-1 1 0 0,-2 1 0 0 0,-38 19 591 0 0,36-19-533 0 0,-16 6 49 0 0,1-1-1 0 0,-2-1 1 0 0,1-1 0 0 0,0 0-1 0 0,-1-2 1 0 0,0-1-1 0 0,0-1 1 0 0,-44-3-1 0 0,48-2-1391 0 0,-23-9-11636 0 0,31 7 8287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06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90 3648 0 0,'0'0'644'0'0,"-11"7"3019"0"0,1 7-2725 0 0,0 0 0 0 0,1 0-1 0 0,1 1 1 0 0,-10 24-1 0 0,11-25-551 0 0,-68 171 3866 0 0,-26 51-2029 0 0,90-209-2140 0 0,10-23-107 0 0,-1 1-1 0 0,0 0 1 0 0,0 0 0 0 0,0-1-1 0 0,0 1 1 0 0,-1-1 0 0 0,0 0-1 0 0,0 0 1 0 0,-5 6 0 0 0,6-11-330 0 0,4-5 49 0 0,5-8-219 0 0,-7 14 498 0 0,96-185-6420 0 0,107-253 4966 0 0,-191 392 1419 0 0,-8 32 6735 0 0,-4 57-4983 0 0,-1 4-786 0 0,2-1 0 0 0,14 89-1 0 0,34 66-63 0 0,6 30-454 0 0,-48-186-354 0 0,-2 0 0 0 0,-1 61-1 0 0,-4-106 28 0 0,-17-3 101 0 0,-7-6-75 0 0,-1 2 1 0 0,0 1-1 0 0,-1 1 1 0 0,-30-3-1 0 0,-107 1 200 0 0,105 6-201 0 0,38 0-134 0 0,-1 0 0 0 0,1 2-1 0 0,-1 1 1 0 0,1 0 0 0 0,-30 8-1 0 0,48-9-31 0 0,0-1 0 0 0,0 1 0 0 0,-1 0 0 0 0,1 0 0 0 0,1 0-1 0 0,-1 1 1 0 0,0-1 0 0 0,0 0 0 0 0,-1 3 0 0 0,2-4-90 0 0,1 0 1 0 0,-1 1-1 0 0,1-1 1 0 0,0 1 0 0 0,-1-1-1 0 0,1 1 1 0 0,0-1-1 0 0,-1 1 1 0 0,1-1-1 0 0,0 1 1 0 0,0-1 0 0 0,0 1-1 0 0,0 0 1 0 0,-1-1-1 0 0,1 1 1 0 0,0-1-1 0 0,0 1 1 0 0,0-1 0 0 0,0 1-1 0 0,0 0 1 0 0,0-1-1 0 0,0 1 1 0 0,1-1-1 0 0,-1 1 1 0 0,0 0 0 0 0,0-1-1 0 0,0 1 1 0 0,0-1-1 0 0,1 1 1 0 0,-1-1-1 0 0,0 1 1 0 0,1-1 0 0 0,-1 1-1 0 0,0-1 1 0 0,1 1-1 0 0,-1-1 1 0 0,1 1-1 0 0,6 6-2837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56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132 100 3104 0 0,'-2'0'215'0'0,"0"0"-1"0"0,0 1 0 0 0,0-1 0 0 0,0 1 1 0 0,0-1-1 0 0,0 1 0 0 0,0 0 0 0 0,0 0 1 0 0,0 0-1 0 0,0 0 0 0 0,0 1 0 0 0,0-1 1 0 0,1 0-1 0 0,-1 1 0 0 0,1-1 0 0 0,-1 1 1 0 0,1-1-1 0 0,-1 1 0 0 0,1 0 0 0 0,0 0 1 0 0,0 0-1 0 0,0 0 0 0 0,0-1 0 0 0,0 1 1 0 0,0 1-1 0 0,0 2 0 0 0,-3 4 330 0 0,2 1 0 0 0,-1 0 0 0 0,2-1 0 0 0,-2 15-1 0 0,2-11-2 0 0,0-1 1 0 0,1 0-1 0 0,1 1 0 0 0,0-1 0 0 0,1 1 0 0 0,4 16 0 0 0,-5-24-487 0 0,1-1 0 0 0,0 1-1 0 0,0-1 1 0 0,0 1 0 0 0,0-1-1 0 0,0 0 1 0 0,1 0 0 0 0,0 0 0 0 0,0 0-1 0 0,0 0 1 0 0,0-1 0 0 0,1 0 0 0 0,0 1-1 0 0,-1-1 1 0 0,1 0 0 0 0,0-1 0 0 0,0 1-1 0 0,1-1 1 0 0,4 3 0 0 0,0-1-28 0 0,0-1 0 0 0,1 0 0 0 0,-1 0 0 0 0,1-1 0 0 0,-1 0 0 0 0,1-1 0 0 0,0 0 0 0 0,-1 0 0 0 0,1-1 0 0 0,0-1 0 0 0,0 1 0 0 0,13-4 0 0 0,-19 3-25 0 0,0-1 1 0 0,-1 0-1 0 0,1 0 0 0 0,-1 0 1 0 0,0 0-1 0 0,1-1 1 0 0,-1 1-1 0 0,0-1 0 0 0,0 0 1 0 0,-1 0-1 0 0,1 0 1 0 0,0 0-1 0 0,-1-1 0 0 0,0 1 1 0 0,0-1-1 0 0,0 1 1 0 0,0-1-1 0 0,-1 0 0 0 0,1 1 1 0 0,-1-1-1 0 0,0 0 0 0 0,1-6 1 0 0,0-2 0 0 0,0 1-1 0 0,-1 0 1 0 0,0-1 0 0 0,0 1 0 0 0,-2-1 0 0 0,-2-20 0 0 0,1 19 17 0 0,-1 1 1 0 0,-1-1-1 0 0,0 1 1 0 0,0 0 0 0 0,-1 1-1 0 0,-1-1 1 0 0,0 1 0 0 0,0 0-1 0 0,-1 0 1 0 0,-1 1-1 0 0,0 0 1 0 0,0 0 0 0 0,-1 1-1 0 0,0 0 1 0 0,-1 1 0 0 0,1 0-1 0 0,-17-10 1 0 0,22 15 15 0 0,-1 1 1 0 0,1 0-1 0 0,-1-1 0 0 0,0 2 1 0 0,1-1-1 0 0,-1 0 1 0 0,0 1-1 0 0,0 0 0 0 0,0 0 1 0 0,0 1-1 0 0,-1-1 0 0 0,1 1 1 0 0,0 0-1 0 0,0 1 1 0 0,0-1-1 0 0,0 1 0 0 0,0 0 1 0 0,0 0-1 0 0,0 1 0 0 0,0-1 1 0 0,0 1-1 0 0,1 0 1 0 0,-1 0-1 0 0,0 1 0 0 0,1-1 1 0 0,0 1-1 0 0,0 0 0 0 0,0 0 1 0 0,0 1-1 0 0,0-1 1 0 0,0 1-1 0 0,1 0 0 0 0,0 0 1 0 0,0 0-1 0 0,-3 5 0 0 0,-2 6 79 0 0,1 1-1 0 0,1-1 0 0 0,1 1 1 0 0,0 0-1 0 0,1 0 0 0 0,-2 19 1 0 0,1 4 202 0 0,1 57 0 0 0,15 48 85 0 0,19 0-254 0 0,-4-27-39 0 0,-9 5-260 0 0,-17-120 94 0 0,1 0 1 0 0,-1 0-1 0 0,1-1 1 0 0,-1 1-1 0 0,1 0 1 0 0,0 0-1 0 0,0 0 1 0 0,0-1-1 0 0,0 1 0 0 0,0 0 1 0 0,0-1-1 0 0,0 1 1 0 0,1-1-1 0 0,-1 1 1 0 0,2 0-1 0 0,7 3-3537 0 0,3-3-4750 0 0,-4-2 4576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09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 4048 0 0,'-2'0'692'0'0,"-2"0"4"0"0,-3-2 693 0 0,0 2-17 0 0,3 0-712 0 0,1 4-128 0 0,-1 1-616 0 0,4 7-1776 0 0,0 1 0 0 0,0 4-1 0 0,0 3 1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06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0 4016 0 0,'0'0'723'0'0,"20"3"6510"0"0,-19-2-7042 0 0,0 1 0 0 0,0 0 0 0 0,-1-1-1 0 0,1 1 1 0 0,0 0 0 0 0,-1 0 0 0 0,1-1-1 0 0,-1 1 1 0 0,0 0 0 0 0,1 0 0 0 0,-1 0-1 0 0,0 0 1 0 0,0-1 0 0 0,0 1 0 0 0,0 0-1 0 0,-1 3 1 0 0,-5 31 1748 0 0,-36 85 2202 0 0,6-21-3488 0 0,34-91-1166 0 0,-1 1 1 0 0,2-1-1 0 0,-2 14 0 0 0,3-18-510 0 0,0-1-1 0 0,0 0 1 0 0,0 0-1 0 0,1 0 1 0 0,0 0 0 0 0,1 5-1 0 0,2 8-3220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08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80 125 3408 0 0,'0'0'1158'0'0,"-19"5"2348"0"0,16-3-3204 0 0,-1 1 0 0 0,0 0 0 0 0,1 0 0 0 0,0 0 0 0 0,-1 0 0 0 0,1 0 0 0 0,1 0 0 0 0,-1 1 0 0 0,0 0 0 0 0,1-1-1 0 0,0 1 1 0 0,-1 0 0 0 0,2 0 0 0 0,-1 0 0 0 0,0 1 0 0 0,-1 6 0 0 0,-1 6 519 0 0,1 0 0 0 0,0-1 0 0 0,0 19 0 0 0,3-31-720 0 0,0 0 0 0 0,0 1 0 0 0,0-1 1 0 0,0 0-1 0 0,1 1 0 0 0,0-1 0 0 0,-1 0 0 0 0,2 0 1 0 0,-1 0-1 0 0,0 0 0 0 0,1 0 0 0 0,0 0 0 0 0,0 0 1 0 0,0 0-1 0 0,0 0 0 0 0,1-1 0 0 0,3 5 0 0 0,-2-4-63 0 0,1 0 0 0 0,-1-1 0 0 0,1 0 0 0 0,-1 1 0 0 0,1-2 0 0 0,0 1 0 0 0,0-1 0 0 0,1 1 0 0 0,-1-1 0 0 0,0-1 0 0 0,1 1 0 0 0,-1-1 0 0 0,7 1 0 0 0,6 1-14 0 0,1-1-1 0 0,-1-1 0 0 0,0-1 0 0 0,1-1 0 0 0,-1 0 0 0 0,1-1 0 0 0,-1-1 0 0 0,18-5 0 0 0,-26 5-31 0 0,-1 0-1 0 0,0 0 1 0 0,-1-1-1 0 0,1 0 1 0 0,-1 0-1 0 0,1-1 1 0 0,-1 0-1 0 0,-1-1 1 0 0,1 0-1 0 0,-1 0 1 0 0,0 0-1 0 0,0-1 1 0 0,-1 0-1 0 0,0-1 1 0 0,0 1-1 0 0,0-1 1 0 0,5-11-1 0 0,-7 10-4 0 0,0 0 0 0 0,0 0 1 0 0,-1-1-1 0 0,0 1 0 0 0,-1-1 0 0 0,0 0 0 0 0,-1 0 0 0 0,1-19 1 0 0,-2 24 13 0 0,0 0 1 0 0,-1 0 0 0 0,0 0-1 0 0,0 0 1 0 0,0 0-1 0 0,0 0 1 0 0,-1 0 0 0 0,0 0-1 0 0,0 1 1 0 0,0-1 0 0 0,0 1-1 0 0,-1-1 1 0 0,0 1 0 0 0,0 0-1 0 0,0 0 1 0 0,0 0-1 0 0,-1 0 1 0 0,1 1 0 0 0,-5-4-1 0 0,-1 2 25 0 0,0-1 0 0 0,0 1 0 0 0,-1 1 0 0 0,1 0 0 0 0,-1 0 0 0 0,0 1 0 0 0,0 0-1 0 0,0 0 1 0 0,0 1 0 0 0,-1 1 0 0 0,1 0 0 0 0,0 0 0 0 0,-1 1 0 0 0,1 0 0 0 0,-15 3-1 0 0,17-2 17 0 0,0 0-1 0 0,0 0 1 0 0,0 1-1 0 0,1 0 1 0 0,-1 1-1 0 0,0 0 0 0 0,1 0 1 0 0,0 0-1 0 0,0 1 1 0 0,0 0-1 0 0,0 1 1 0 0,1-1-1 0 0,-1 1 0 0 0,1 0 1 0 0,0 1-1 0 0,1 0 1 0 0,0 0-1 0 0,-1 0 1 0 0,2 0-1 0 0,-7 11 1 0 0,6-6 24 0 0,0 1 1 0 0,1-1 0 0 0,0 1-1 0 0,1 0 1 0 0,0 1 0 0 0,1-1-1 0 0,0 0 1 0 0,1 1 0 0 0,0 0-1 0 0,1-1 1 0 0,4 25 0 0 0,-4-33-62 0 0,1-1 1 0 0,0 0-1 0 0,0 0 1 0 0,1 1 0 0 0,-1-1-1 0 0,1 0 1 0 0,-1 0-1 0 0,1-1 1 0 0,0 1 0 0 0,0 0-1 0 0,0 0 1 0 0,1-1-1 0 0,-1 0 1 0 0,0 1 0 0 0,1-1-1 0 0,3 2 1 0 0,-2-1-29 0 0,1 0-1 0 0,0-1 1 0 0,0 0 0 0 0,1 0-1 0 0,-1 0 1 0 0,0 0 0 0 0,1-1 0 0 0,-1 0-1 0 0,7 0 1 0 0,2 0-92 0 0,0-1-1 0 0,0 0 1 0 0,-1-1 0 0 0,1-1-1 0 0,0 0 1 0 0,0-1-1 0 0,15-5 1 0 0,-19 4 5 0 0,1-1 0 0 0,-1 0 0 0 0,0 0 0 0 0,0-1 0 0 0,0 0 1 0 0,-1 0-1 0 0,0-1 0 0 0,0 0 0 0 0,-1-1 0 0 0,0 0 0 0 0,12-16 0 0 0,-9 9 5 0 0,-1-1 0 0 0,-1 0-1 0 0,0 0 1 0 0,-1-1-1 0 0,-1 0 1 0 0,8-26 0 0 0,-14 35 185 0 0,1 0 1 0 0,-1 1 0 0 0,-1-1-1 0 0,0-16 1 0 0,0 12 395 0 0,0 12-464 0 0,0 0-1 0 0,0 0 1 0 0,0 0 0 0 0,0-1 0 0 0,0 1-1 0 0,0 0 1 0 0,0 0 0 0 0,0 0-1 0 0,-1 0 1 0 0,1 0 0 0 0,0 0 0 0 0,0-1-1 0 0,0 1 1 0 0,0 0 0 0 0,0 0-1 0 0,0 0 1 0 0,-1 0 0 0 0,1 0 0 0 0,0 0-1 0 0,0 0 1 0 0,0 0 0 0 0,0 0-1 0 0,0 0 1 0 0,-1-1 0 0 0,1 1 0 0 0,0 0-1 0 0,0 0 1 0 0,0 0 0 0 0,0 0-1 0 0,-1 0 1 0 0,1 0 0 0 0,0 0 0 0 0,0 0-1 0 0,0 0 1 0 0,0 1 0 0 0,-1-1-1 0 0,1 0 1 0 0,0 0 0 0 0,0 0 0 0 0,0 0-1 0 0,0 0 1 0 0,-1 0 0 0 0,1 0-1 0 0,0 0 1 0 0,0 0 0 0 0,0 0 0 0 0,0 0-1 0 0,0 1 1 0 0,0-1 0 0 0,-1 0-1 0 0,1 0 1 0 0,0 0 0 0 0,0 0 0 0 0,0 0-1 0 0,0 1 1 0 0,0-1 0 0 0,0 0-1 0 0,0 0 1 0 0,-8 7 489 0 0,4-3-393 0 0,1 1 0 0 0,0-1 0 0 0,1 1 0 0 0,-1-1-1 0 0,1 1 1 0 0,0 0 0 0 0,0 0 0 0 0,0 0 0 0 0,-1 6 0 0 0,-8 51 431 0 0,9-45-433 0 0,-2 11 90 0 0,0 29 0 0 0,4-49-163 0 0,0 0 1 0 0,1-1 0 0 0,0 1 0 0 0,0 0-1 0 0,1-1 1 0 0,-1 0 0 0 0,2 1-1 0 0,5 13 1 0 0,-6-17-40 0 0,0 1 0 0 0,0-1 1 0 0,0 0-1 0 0,1 0 0 0 0,0 0 0 0 0,-1 0 1 0 0,1-1-1 0 0,1 1 0 0 0,-1-1 0 0 0,0 1 0 0 0,1-1 1 0 0,0 0-1 0 0,0-1 0 0 0,0 1 0 0 0,0-1 1 0 0,0 1-1 0 0,0-1 0 0 0,1 0 0 0 0,-1-1 0 0 0,8 3 1 0 0,4-2-115 0 0,0 1 1 0 0,1-2 0 0 0,-1 0 0 0 0,1-1-1 0 0,-1-1 1 0 0,0 0 0 0 0,1-2-1 0 0,26-6 1 0 0,-30 6 9 0 0,-1-2 0 0 0,1 1 0 0 0,-1-1-1 0 0,0-1 1 0 0,-1 0 0 0 0,1-1 0 0 0,-1 0-1 0 0,0-1 1 0 0,-1 0 0 0 0,0-1 0 0 0,12-13-1 0 0,-7 3 102 0 0,0-1-1 0 0,-1-1 1 0 0,-2 0-1 0 0,0-1 1 0 0,-1 0-1 0 0,-1-1 1 0 0,-1 0-1 0 0,-1 0 0 0 0,-2-1 1 0 0,0 0-1 0 0,4-33 1 0 0,-6 24 1160 0 0,-11 43 2 0 0,-16 50-312 0 0,13-34-655 0 0,-11 39 1 0 0,8-6 34 0 0,-6 92 0 0 0,15-61-5879 0 0,7-69-3311 0 0,1-14 4484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08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146 111 3504 0 0,'-3'0'486'0'0,"0"0"0"0"0,-1 0 0 0 0,1 0 0 0 0,0 1 0 0 0,0-1 0 0 0,0 1-1 0 0,0 0 1 0 0,1 0 0 0 0,-1 0 0 0 0,0 0 0 0 0,0 0 0 0 0,-3 3 0 0 0,5-3-322 0 0,-1 0 0 0 0,1 1 0 0 0,0-1 1 0 0,-1 0-1 0 0,1 1 0 0 0,0-1 0 0 0,0 1 1 0 0,0 0-1 0 0,0-1 0 0 0,0 1 0 0 0,0 0 1 0 0,1 0-1 0 0,-1 0 0 0 0,1-1 0 0 0,-1 1 1 0 0,1 0-1 0 0,-1 0 0 0 0,1 0 0 0 0,0 0 1 0 0,0 3-1 0 0,0 18 1138 0 0,-1-9-455 0 0,1 0-1 0 0,1 1 1 0 0,0-1-1 0 0,5 24 1 0 0,-4-33-775 0 0,-1-1 1 0 0,1 0 0 0 0,-1 0 0 0 0,1 0-1 0 0,1 0 1 0 0,-1 0 0 0 0,0 0 0 0 0,1 0-1 0 0,0-1 1 0 0,0 0 0 0 0,0 1-1 0 0,0-1 1 0 0,0 0 0 0 0,1 0 0 0 0,0-1-1 0 0,-1 1 1 0 0,1-1 0 0 0,0 0-1 0 0,7 3 1 0 0,3 0-43 0 0,-1-1-1 0 0,1 0 1 0 0,0-1 0 0 0,0-1-1 0 0,0 0 1 0 0,0-1 0 0 0,0-1-1 0 0,0 0 1 0 0,0 0-1 0 0,0-2 1 0 0,0 0 0 0 0,0 0-1 0 0,0-2 1 0 0,0 1-1 0 0,-1-2 1 0 0,0 0 0 0 0,0 0-1 0 0,15-9 1 0 0,-24 11-33 0 0,0 0 0 0 0,0-1 0 0 0,-1 0 0 0 0,1 1 0 0 0,-1-1 0 0 0,1 0 0 0 0,-1-1 1 0 0,0 1-1 0 0,-1 0 0 0 0,1-1 0 0 0,-1 0 0 0 0,0 1 0 0 0,0-1 0 0 0,-1 0 0 0 0,1 0 0 0 0,-1 0 0 0 0,0 0 0 0 0,0 0 0 0 0,0-11 1 0 0,-1 7-7 0 0,0 1 1 0 0,-1-1 0 0 0,1 0 0 0 0,-2 0-1 0 0,1 0 1 0 0,-1 1 0 0 0,-1-1 0 0 0,1 1 0 0 0,-1-1-1 0 0,-8-14 1 0 0,4 12-3 0 0,0 0-1 0 0,-1 0 1 0 0,0 1-1 0 0,-1 0 0 0 0,-13-13 1 0 0,16 18 9 0 0,1 1 1 0 0,-1 0 0 0 0,0 0 0 0 0,0 1-1 0 0,0-1 1 0 0,0 1 0 0 0,0 0-1 0 0,-1 1 1 0 0,1 0 0 0 0,-1 0-1 0 0,0 0 1 0 0,-7 0 0 0 0,5 1 12 0 0,-1 0 1 0 0,1 0-1 0 0,-1 1 1 0 0,0 1 0 0 0,1-1-1 0 0,-1 1 1 0 0,-10 3-1 0 0,15-2 16 0 0,-1 0 0 0 0,1 1 0 0 0,0-1 0 0 0,0 1 0 0 0,0 0 0 0 0,1 0 0 0 0,-1 0 0 0 0,1 1 0 0 0,0-1 0 0 0,0 1 0 0 0,0 0 0 0 0,0 0 0 0 0,-5 9 0 0 0,0-1 53 0 0,1 2 0 0 0,1-1 0 0 0,0 1 0 0 0,-8 25 0 0 0,-13 63 307 0 0,15-51-204 0 0,4-6 17 0 0,2 0 0 0 0,-2 90 0 0 0,8-101-161 0 0,1-32-37 0 0,-1 26 59 0 0,-9 50 0 0 0,-17 29-743 0 0,26-101 1059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09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6 3536 0 0,'-57'-3'4419'0'0,"40"2"-3268"0"0,0 0 0 0 0,0 1-1 0 0,-1 0 1 0 0,-18 4 0 0 0,30-2-820 0 0,0-1 1 0 0,0 1-1 0 0,0 0 0 0 0,0 0 0 0 0,0 1 0 0 0,1 0 0 0 0,0 0 1 0 0,-1 0-1 0 0,1 0 0 0 0,0 1 0 0 0,0 0 0 0 0,1 0 0 0 0,-1 1 0 0 0,1-1 1 0 0,-6 9-1 0 0,4-4-152 0 0,1-1 0 0 0,1 1 0 0 0,0 0 1 0 0,0 0-1 0 0,0 1 0 0 0,1-1 0 0 0,1 1 1 0 0,0 0-1 0 0,-2 18 0 0 0,3-19-121 0 0,0-1 0 0 0,1 0-1 0 0,0 1 1 0 0,1-1 0 0 0,0 1 0 0 0,0-1 0 0 0,1 0-1 0 0,0 0 1 0 0,0 0 0 0 0,1 0 0 0 0,0 0 0 0 0,5 8-1 0 0,-6-12-60 0 0,1-1-1 0 0,0 0 0 0 0,0 0 0 0 0,0 0 0 0 0,0 0 1 0 0,0 0-1 0 0,1-1 0 0 0,-1 1 0 0 0,1-1 1 0 0,0 0-1 0 0,0 0 0 0 0,0 0 0 0 0,0 0 0 0 0,0-1 1 0 0,0 0-1 0 0,0 0 0 0 0,6 1 0 0 0,9 1-144 0 0,-1-2 0 0 0,33 0-1 0 0,-35-1-7 0 0,-16 0 142 0 0,1 0 0 0 0,-1 0 0 0 0,1 0 1 0 0,0 0-1 0 0,-1 0 0 0 0,1 0 0 0 0,-1 0 0 0 0,1 0 1 0 0,-1 0-1 0 0,1 0 0 0 0,-1 0 0 0 0,1-1 0 0 0,-1 1 1 0 0,1 0-1 0 0,-1 0 0 0 0,1-1 0 0 0,-1 1 0 0 0,1 0 1 0 0,-1 0-1 0 0,1-1 0 0 0,0 0 0 0 0,-4-8-191 0 0,2 8 191 0 0,-1-1 0 0 0,1 1 0 0 0,-1-1 0 0 0,1 1 0 0 0,-1 0 0 0 0,1 0-1 0 0,-1 0 1 0 0,0 0 0 0 0,0 0 0 0 0,0 0 0 0 0,-3-1 0 0 0,-5 0 51 0 0,0 1-1 0 0,1 0 1 0 0,-1 0 0 0 0,0 1 0 0 0,0 1 0 0 0,1-1 0 0 0,-1 2-1 0 0,0-1 1 0 0,1 1 0 0 0,-1 1 0 0 0,1 0 0 0 0,-13 5-1 0 0,16-5 18 0 0,0 0 0 0 0,1 1-1 0 0,-1 0 1 0 0,1 0-1 0 0,0 0 1 0 0,0 0 0 0 0,0 1-1 0 0,0 0 1 0 0,1 0-1 0 0,0 0 1 0 0,0 0 0 0 0,0 1-1 0 0,1 0 1 0 0,-1 0-1 0 0,1 0 1 0 0,1 0-1 0 0,-1 0 1 0 0,-2 12 0 0 0,3-10 14 0 0,0 0 1 0 0,1-1-1 0 0,0 1 1 0 0,0 0 0 0 0,1 0-1 0 0,0 0 1 0 0,1 0-1 0 0,-1 0 1 0 0,4 13-1 0 0,-3-18-63 0 0,0 0 0 0 0,0 1-1 0 0,1-1 1 0 0,-1 0 0 0 0,1 0-1 0 0,0 0 1 0 0,0 0 0 0 0,0 0-1 0 0,0 0 1 0 0,0-1 0 0 0,1 1-1 0 0,-1 0 1 0 0,1-1 0 0 0,0 0-1 0 0,0 0 1 0 0,0 0 0 0 0,0 0-1 0 0,0 0 1 0 0,0-1-1 0 0,0 1 1 0 0,0-1 0 0 0,1 0-1 0 0,-1 0 1 0 0,4 1 0 0 0,6 1-188 0 0,0-1 0 0 0,25 1 0 0 0,-6-6-3220 0 0,-4-7-6807 0 0,-20 4 6045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10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3680 0 0,'19'0'2687'0'0,"323"13"6047"0"0,-230-7-6632 0 0,3-5-1739 0 0,-146-11-296 0 0,17 8 5 0 0,-1 1 0 0 0,1 1 0 0 0,0 0-1 0 0,0 1 1 0 0,-27 5 0 0 0,35-4-22 0 0,0-1 0 0 0,1 1-1 0 0,-1 0 1 0 0,1 1 0 0 0,-1-1-1 0 0,1 1 1 0 0,0 0 0 0 0,0 0 0 0 0,0 1-1 0 0,1-1 1 0 0,-1 1 0 0 0,1 0-1 0 0,0 0 1 0 0,0 1 0 0 0,0-1-1 0 0,-6 11 1 0 0,3-4 65 0 0,1 0 0 0 0,0 1 0 0 0,1 0 0 0 0,0 0 1 0 0,1 1-1 0 0,0-1 0 0 0,-3 22 0 0 0,3 1 241 0 0,0 52 0 0 0,5-70-298 0 0,0 1 0 0 0,2-1-1 0 0,0 0 1 0 0,0 0 0 0 0,8 17 0 0 0,-10-30-72 0 0,0-1-1 0 0,1 0 0 0 0,-1 0 1 0 0,1 1-1 0 0,0-1 0 0 0,0 0 1 0 0,0-1-1 0 0,1 1 0 0 0,-1 0 1 0 0,1-1-1 0 0,-1 1 1 0 0,1-1-1 0 0,0 0 0 0 0,0 0 1 0 0,0 0-1 0 0,5 3 0 0 0,22 5-2108 0 0,4-4-5005 0 0,-20-5 3332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10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 3552 0 0,'10'-17'3632'0'0,"0"10"2838"0"0,-10 7-6407 0 0,5 61 4813 0 0,-5 209-2314 0 0,-1-270-2566 0 0,1 1 1 0 0,0 0 0 0 0,0-1 0 0 0,0 1 0 0 0,0 0 0 0 0,1-1-1 0 0,-1 1 1 0 0,0 0 0 0 0,0-1 0 0 0,0 1 0 0 0,0-1 0 0 0,1 1 0 0 0,-1 0-1 0 0,0-1 1 0 0,1 1 0 0 0,-1-1 0 0 0,0 1 0 0 0,1 0 0 0 0,-1-1-1 0 0,1 1 1 0 0,-1-1 0 0 0,0 0 0 0 0,1 1 0 0 0,0-1 0 0 0,-1 1-1 0 0,1-1 1 0 0,-1 0 0 0 0,1 1 0 0 0,0-1 0 0 0,1 1-8 0 0,-1-1 0 0 0,1 0 0 0 0,-1 0 0 0 0,1 0 0 0 0,0 0 0 0 0,-1 0 0 0 0,1 0 0 0 0,-1 0 0 0 0,1-1 1 0 0,0 1-1 0 0,2-2 0 0 0,4-1-33 0 0,-1 0 0 0 0,1-1 1 0 0,10-7-1 0 0,-7 3 13 0 0,-2 0 0 0 0,1-1 0 0 0,-1 0-1 0 0,14-20 1 0 0,-2 4-17 0 0,-2 2 48 0 0,107-114-61 0 0,-98 109 461 0 0,1 2 1 0 0,56-39 0 0 0,-85 65-248 0 0,1 2-100 0 0,0-1 1 0 0,0 1-1 0 0,-1 0 0 0 0,1 0 1 0 0,-1 0-1 0 0,1 0 0 0 0,-1 0 1 0 0,0 0-1 0 0,0 0 0 0 0,0 0 1 0 0,0 0-1 0 0,0 0 0 0 0,0 2 1 0 0,0-2-24 0 0,-1 21 155 0 0,-1 1-1 0 0,-1-1 0 0 0,-12 45 0 0 0,-28 66 23 0 0,33-108-182 0 0,-10 27-90 0 0,-36 68 0 0 0,49-109-887 0 0,-2 4 1073 0 0,-12 31 0 0 0,15-25-4443 0 0,4 0-5561 0 0,2-17 5618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11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43 3976 0 0,'-7'-17'3795'0'0,"4"14"-3446"0"0,-1 1-1 0 0,1-1 1 0 0,-1 1-1 0 0,1 0 0 0 0,-1 0 1 0 0,0 1-1 0 0,0-1 0 0 0,0 1 1 0 0,0-1-1 0 0,0 1 1 0 0,0 1-1 0 0,-8-2 0 0 0,-56-1 2072 0 0,54 4-1835 0 0,-15-1 886 0 0,0 2 0 0 0,-56 10 0 0 0,74-10-1292 0 0,0 1 1 0 0,0 0-1 0 0,1 0 1 0 0,-1 2-1 0 0,1-1 1 0 0,0 1-1 0 0,0 1 1 0 0,0 0-1 0 0,1 0 1 0 0,-14 12-1 0 0,21-16-161 0 0,-1 0 0 0 0,1 1-1 0 0,0-1 1 0 0,0 1 0 0 0,0 0 0 0 0,1 0 0 0 0,-1 0 0 0 0,1-1-1 0 0,-1 1 1 0 0,1 0 0 0 0,0 1 0 0 0,0-1 0 0 0,1 0 0 0 0,-1 0-1 0 0,0 0 1 0 0,1 1 0 0 0,0-1 0 0 0,0 0 0 0 0,0 0 0 0 0,0 1-1 0 0,1-1 1 0 0,-1 0 0 0 0,1 0 0 0 0,0 0 0 0 0,-1 1 0 0 0,2-1-1 0 0,-1 0 1 0 0,0 0 0 0 0,0 0 0 0 0,1-1 0 0 0,0 1 0 0 0,0 0-1 0 0,0 0 1 0 0,3 3 0 0 0,12 10-43 0 0,1-1 1 0 0,1-1-1 0 0,0-1 0 0 0,0 0 1 0 0,2-1-1 0 0,-1-1 0 0 0,27 9 1 0 0,-36-15-1 0 0,-1 1 0 0 0,1 0 0 0 0,-1 0 0 0 0,-1 1 0 0 0,15 12 0 0 0,-21-16 32 0 0,-1-1-1 0 0,1 1 1 0 0,0 0 0 0 0,-1 0-1 0 0,0 0 1 0 0,1 0-1 0 0,-1 0 1 0 0,0 0-1 0 0,-1 1 1 0 0,1-1 0 0 0,-1 1-1 0 0,1-1 1 0 0,-1 1-1 0 0,0-1 1 0 0,0 1-1 0 0,-1 0 1 0 0,1 0 0 0 0,-1-1-1 0 0,0 1 1 0 0,0 8-1 0 0,-1-9 32 0 0,0 0 1 0 0,0 0-1 0 0,-1 0 0 0 0,1 0 0 0 0,-1 0 0 0 0,1 0 0 0 0,-1-1 0 0 0,0 1 0 0 0,0 0 1 0 0,0-1-1 0 0,0 1 0 0 0,-1-1 0 0 0,1 0 0 0 0,-1 0 0 0 0,1 0 0 0 0,-1 0 0 0 0,0 0 1 0 0,0-1-1 0 0,-4 3 0 0 0,-7 2 211 0 0,0-1 1 0 0,-28 8-1 0 0,32-11-141 0 0,-15 4 169 0 0,0-1 0 0 0,0-2 0 0 0,-45 1 0 0 0,9-6-5893 0 0,43-2-3985 0 0,10 1 4800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15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0 3664 0 0,'-10'1'416'0'0,"0"0"-1"0"0,0 1 1 0 0,1 0-1 0 0,-1 0 1 0 0,1 1-1 0 0,-1 0 1 0 0,1 1-1 0 0,0 0 1 0 0,0 0-1 0 0,0 1 1 0 0,1 0-1 0 0,0 1 1 0 0,0 0-1 0 0,-13 12 1 0 0,-1 3 166 0 0,2 1 1 0 0,1 1 0 0 0,-28 41 0 0 0,20-23 122 0 0,2 2 0 0 0,2 1 1 0 0,2 0-1 0 0,-25 76 0 0 0,36-87-513 0 0,1 1-1 0 0,2 0 1 0 0,2 0-1 0 0,0 0 1 0 0,3 1-1 0 0,1-1 1 0 0,5 52-1 0 0,-3-77-256 0 0,0 1 1 0 0,1-1-1 0 0,1 0 0 0 0,0 0 0 0 0,0 0 1 0 0,0 0-1 0 0,1 0 0 0 0,1-1 0 0 0,-1 0 1 0 0,12 15-1 0 0,-11-16-639 0 0,1-2 0 0 0,-1 1-1 0 0,1-1 1 0 0,0 1 0 0 0,0-2 0 0 0,1 1 0 0 0,0-1 0 0 0,-1 0 0 0 0,1 0 0 0 0,1-1 0 0 0,-1 0 0 0 0,0 0 0 0 0,11 2 0 0 0,14 2-2649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16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163 170 3112 0 0,'0'4'5120'0'0,"-4"19"-3672"0"0,-23 105 2501 0 0,23-114-3542 0 0,-12 44 723 0 0,-3-1 1 0 0,-43 92 0 0 0,51-124-964 0 0,9-20-87 0 0,0 1 0 0 0,-1 0 1 0 0,0-1-1 0 0,-6 10 0 0 0,13-61-75 0 0,1 7-40 0 0,1 0 1 0 0,19-56-1 0 0,-1 0-13 0 0,-22 87 43 0 0,36-149-71 0 0,-29 126 73 0 0,2 0-1 0 0,27-56 1 0 0,-36 84 13 0 0,0 0 1 0 0,-1 0-1 0 0,1 1 1 0 0,0-1 0 0 0,1 0-1 0 0,-1 1 1 0 0,0 0-1 0 0,5-4 1 0 0,-7 6-6 0 0,0 0-1 0 0,1 0 1 0 0,-1-1 0 0 0,0 1 0 0 0,1 0 0 0 0,-1 0-1 0 0,0 0 1 0 0,1 0 0 0 0,-1 0 0 0 0,0 0-1 0 0,1-1 1 0 0,-1 1 0 0 0,0 0 0 0 0,1 0 0 0 0,-1 0-1 0 0,0 0 1 0 0,1 0 0 0 0,-1 0 0 0 0,0 0-1 0 0,1 0 1 0 0,-1 1 0 0 0,0-1 0 0 0,1 0-1 0 0,-1 0 1 0 0,0 0 0 0 0,1 0 0 0 0,-1 0 0 0 0,1 1-1 0 0,0 0 6 0 0,-1 0-1 0 0,1 0 0 0 0,-1 0 0 0 0,1 0 0 0 0,-1 0 0 0 0,0 0 1 0 0,1 0-1 0 0,-1 0 0 0 0,0 0 0 0 0,0 0 0 0 0,0 0 1 0 0,0 0-1 0 0,0 0 0 0 0,0 0 0 0 0,0 1 0 0 0,0 318 1191 0 0,1-300-1123 0 0,0-1 1 0 0,1 1 0 0 0,5 21 0 0 0,-6-33-49 0 0,1 0 0 0 0,1 0 0 0 0,0 0 0 0 0,0 0 0 0 0,0-1 0 0 0,1 0 0 0 0,0 0 0 0 0,0 0 0 0 0,11 13 0 0 0,-12-17-26 0 0,1-1 0 0 0,-1 1 0 0 0,1-1 1 0 0,0 0-1 0 0,-1 0 0 0 0,1 0 0 0 0,0 0 0 0 0,0-1 0 0 0,0 1 0 0 0,0-1 0 0 0,0 0 0 0 0,1-1 0 0 0,-1 1 0 0 0,0-1 0 0 0,0 1 1 0 0,0-1-1 0 0,1-1 0 0 0,-1 1 0 0 0,0 0 0 0 0,0-1 0 0 0,5-1 0 0 0,2-1-15 0 0,-1 0 0 0 0,0 0 0 0 0,0-1-1 0 0,0 0 1 0 0,0 0 0 0 0,-1-1 0 0 0,12-8 0 0 0,-5 1-21 0 0,-1-2 1 0 0,0 0-1 0 0,-1 0 1 0 0,0-1-1 0 0,-1-1 0 0 0,17-27 1 0 0,55-112-159 0 0,-38 64 98 0 0,-31 59 66 0 0,19-30-2 0 0,-31 56 46 0 0,-1 0 0 0 0,2 1 0 0 0,-1 0 0 0 0,0 0-1 0 0,1 0 1 0 0,0 1 0 0 0,10-8 0 0 0,-15 12 0 0 0,1 0 0 0 0,-1 0 1 0 0,1 0-1 0 0,-1 1 0 0 0,1-1 0 0 0,-1 0 0 0 0,0 0 0 0 0,1 1 1 0 0,-1-1-1 0 0,1 0 0 0 0,-1 0 0 0 0,0 1 0 0 0,1-1 0 0 0,-1 0 1 0 0,0 1-1 0 0,1-1 0 0 0,-1 1 0 0 0,0-1 0 0 0,0 0 0 0 0,0 1 1 0 0,1-1-1 0 0,-1 1 0 0 0,0-1 0 0 0,0 0 0 0 0,0 1 0 0 0,0-1 1 0 0,0 1-1 0 0,1-1 0 0 0,-1 1 0 0 0,0-1 0 0 0,0 1 0 0 0,6 25 111 0 0,-3-14-48 0 0,2 10-4 0 0,0 1 1 0 0,-2 0-1 0 0,-1 0 1 0 0,-1-1-1 0 0,-2 34 1 0 0,0-17-7 0 0,0 70 97 0 0,1 78 188 0 0,2-145-322 0 0,2 0-1 0 0,12 57 1 0 0,-15-97-212 0 0,-1 1-1 0 0,1 0 1 0 0,0-1-1 0 0,-1 1 1 0 0,1-1-1 0 0,1 1 0 0 0,-1-1 1 0 0,0 1-1 0 0,2 2 1 0 0,5 1-3784 0 0,2-1-3589 0 0,-1-2 3519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57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3728 0 0,'3'-4'8446'0'0,"-3"134"-1476"0"0,0-43-5388 0 0,0-15-4998 0 0,0 0-6385 0 0,0-62 6048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16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24 3512 0 0,'15'-16'4871'0'0,"-8"13"-3994"0"0,12-1 3224 0 0,-19 4-4010 0 0,1 0-1 0 0,0 1 1 0 0,-1-1 0 0 0,1 0 0 0 0,-1 1 0 0 0,1-1 0 0 0,-1 1 0 0 0,0-1 0 0 0,1 0-1 0 0,-1 1 1 0 0,1-1 0 0 0,-1 1 0 0 0,0-1 0 0 0,1 1 0 0 0,-1 0 0 0 0,0-1 0 0 0,1 1 0 0 0,-1-1-1 0 0,0 1 1 0 0,0-1 0 0 0,0 1 0 0 0,0 0 0 0 0,0-1 0 0 0,0 1 0 0 0,1-1 0 0 0,-1 1-1 0 0,0 0 1 0 0,-1-1 0 0 0,1 1 0 0 0,0 0 0 0 0,0 0 0 0 0,-6 121 2865 0 0,-1-61-2614 0 0,-3-1 0 0 0,-29 98 0 0 0,31-131-468 0 0,2 1 0 0 0,-5 36 0 0 0,9-38-4026 0 0,1-1-4192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17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1 3184 0 0,'0'0'3796'0'0,"-7"14"-916"0"0,-100 129 2534 0 0,75-107-5053 0 0,-1-1 0 0 0,-1-2 0 0 0,-63 46 0 0 0,77-65-311 0 0,2 0 8 0 0,0-1 1 0 0,0-1-1 0 0,-2-1 1 0 0,1-1-1 0 0,-38 15 1 0 0,56-25-55 0 0,0 0 0 0 0,0 1 0 0 0,0-1 0 0 0,0 0 0 0 0,0 1 0 0 0,0-1 0 0 0,0 0 0 0 0,0 0 0 0 0,0 0 0 0 0,0 0 0 0 0,0 0 0 0 0,0 0 0 0 0,0 0 0 0 0,0-1 0 0 0,0 1 0 0 0,-1-1 0 0 0,1 1-3 0 0,1 0 1 0 0,0-1 0 0 0,-1 1-1 0 0,1 0 1 0 0,0-1-1 0 0,0 1 1 0 0,0 0-1 0 0,-1-1 1 0 0,1 1-1 0 0,0 0 1 0 0,0-1 0 0 0,0 1-1 0 0,0-1 1 0 0,0 1-1 0 0,0 0 1 0 0,0-1-1 0 0,-1 1 1 0 0,1-1 0 0 0,0 1-1 0 0,0 0 1 0 0,1-1-1 0 0,-1 1 1 0 0,0-1-1 0 0,0 1 1 0 0,0 0-1 0 0,0-2 1 0 0,2-1 0 0 0,-1 0 0 0 0,0-1 0 0 0,1 1 0 0 0,0 0 0 0 0,0 0 0 0 0,0 0 0 0 0,3-3 0 0 0,1-2 23 0 0,0 1 0 0 0,0 0-1 0 0,1 0 1 0 0,0 1 0 0 0,0 0 0 0 0,1 0 0 0 0,0 1-1 0 0,0 0 1 0 0,0 0 0 0 0,0 1 0 0 0,1 0 0 0 0,0 0-1 0 0,0 1 1 0 0,13-3 0 0 0,-8 4 110 0 0,1 0 0 0 0,0 0 0 0 0,-1 2 0 0 0,1 0 0 0 0,0 0 0 0 0,23 5 1 0 0,-31-4-69 0 0,-1 0 1 0 0,0 1-1 0 0,1 0 1 0 0,-1 1 0 0 0,0-1-1 0 0,0 1 1 0 0,0 0 0 0 0,0 1-1 0 0,-1-1 1 0 0,0 1 0 0 0,1 0-1 0 0,-1 1 1 0 0,-1-1 0 0 0,1 1-1 0 0,0 0 1 0 0,6 10-1 0 0,67 134 718 0 0,-61-113-850 0 0,-1-6-1190 0 0,5-3-5993 0 0,-11-17 3272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18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404 127 3520 0 0,'0'0'1886'0'0,"-15"7"1039"0"0,1 5-2052 0 0,1 1 0 0 0,0 0 0 0 0,1 0 0 0 0,1 1 0 0 0,-12 19 0 0 0,-43 82 2144 0 0,36-60-1780 0 0,-42 87-52 0 0,66-130-1068 0 0,11-24-156 0 0,153-263-167 0 0,-64 120 167 0 0,-86 141 39 0 0,-2 3 17 0 0,-1 1 1 0 0,2-1-1 0 0,-1 1 0 0 0,1 1 0 0 0,1-1 1 0 0,0 1-1 0 0,0 0 0 0 0,12-9 0 0 0,-20 18-8 0 0,0 0 0 0 0,1-1 0 0 0,-1 1 0 0 0,0 0 0 0 0,1 0 0 0 0,-1 0 0 0 0,0-1 0 0 0,1 1 0 0 0,-1 0 0 0 0,1 0 0 0 0,-1 0 0 0 0,0 0 0 0 0,1 0-1 0 0,-1 0 1 0 0,1 0 0 0 0,-1 0 0 0 0,0 0 0 0 0,1 0 0 0 0,-1 0 0 0 0,1 0 0 0 0,-1 0 0 0 0,0 0 0 0 0,1 0 0 0 0,-1 0 0 0 0,0 0 0 0 0,1 1 0 0 0,-1-1 0 0 0,1 0-1 0 0,-1 0 1 0 0,0 0 0 0 0,0 1 0 0 0,1-1 0 0 0,-1 0 0 0 0,0 0 0 0 0,1 1 0 0 0,-1-1 0 0 0,0 0 0 0 0,0 1 0 0 0,1-1 0 0 0,-1 0 0 0 0,0 1 0 0 0,0-1 0 0 0,0 0-1 0 0,0 1 1 0 0,1-1 0 0 0,-1 1 0 0 0,0-1 0 0 0,0 0 0 0 0,0 1 0 0 0,0 0 0 0 0,3 26 172 0 0,-2-17-105 0 0,3 55 182 0 0,-4-42-140 0 0,6 37-1 0 0,3-13-18 0 0,2 0-1 0 0,24 63 1 0 0,-29-90-82 0 0,0-1 0 0 0,-1 1 0 0 0,0 1 0 0 0,2 33 0 0 0,-5 83-98 0 0,-2-86-34 0 0,-1-51 119 0 0,1 1 1 0 0,-1-1 0 0 0,1 1 0 0 0,-1-1 0 0 0,1 1 0 0 0,-1-1 0 0 0,1 0-1 0 0,-1 1 1 0 0,1-1 0 0 0,-1 0 0 0 0,1 0 0 0 0,-1 1 0 0 0,0-1 0 0 0,1 0 0 0 0,-1 0-1 0 0,0 0 1 0 0,1 0 0 0 0,-1 0 0 0 0,0 0 0 0 0,1 0 0 0 0,-1 0 0 0 0,1 0 0 0 0,-2 0-1 0 0,-24 0 145 0 0,19 0-94 0 0,-201-13 851 0 0,25 17-266 0 0,103 7 504 0 0,44-6-2701 0 0,7-2-7818 0 0,39-4 5223 0 0,0-3-1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19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3768 0 0,'0'0'631'0'0,"22"0"2169"0"0,-9 1-2317 0 0,0 0 1 0 0,0 1 0 0 0,-1 1 0 0 0,1 0-1 0 0,0 1 1 0 0,-1 0 0 0 0,0 1-1 0 0,0 0 1 0 0,0 1 0 0 0,-1 0 0 0 0,0 1-1 0 0,15 12 1 0 0,-3 0 217 0 0,1 1-1 0 0,-2 1 1 0 0,-1 1-1 0 0,23 30 1 0 0,-23-25-418 0 0,-1 1 1 0 0,-1 2 0 0 0,-1-1 0 0 0,-2 2 0 0 0,-1 0 0 0 0,-1 1 0 0 0,-2 1-1 0 0,-1 0 1 0 0,-2 1 0 0 0,-1-1 0 0 0,6 53 0 0 0,-12-42-82 0 0,-4 83-1 0 0,-1-100-146 0 0,-1-1 0 0 0,-2 0 0 0 0,0 0-1 0 0,-14 36 1 0 0,11-42-44 0 0,-1 1-1 0 0,-1-2 0 0 0,-1 1 1 0 0,0-1-1 0 0,-1-1 1 0 0,-1-1-1 0 0,-1 0 1 0 0,-1 0-1 0 0,0-2 0 0 0,-1 0 1 0 0,-1 0-1 0 0,-19 11 1 0 0,32-23-421 0 0,-10 4-882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23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260 610 2796 0 0,'0'0'432'0'0,"-10"0"1478"0"0,-1-1-1397 0 0,1 1 0 0 0,-1 1-1 0 0,1 0 1 0 0,-1 1-1 0 0,1-1 1 0 0,0 2 0 0 0,0 0-1 0 0,0 0 1 0 0,0 1-1 0 0,0 0 1 0 0,1 0 0 0 0,0 1-1 0 0,0 0 1 0 0,0 1-1 0 0,-15 13 1 0 0,13-9-42 0 0,1 2-1 0 0,-18 22 1 0 0,25-29-339 0 0,-1 1 1 0 0,1-1-1 0 0,0 1 0 0 0,1 0 1 0 0,0-1-1 0 0,-1 1 0 0 0,2 1 1 0 0,-1-1-1 0 0,-1 12 0 0 0,2-9 25 0 0,1 1 0 0 0,-1 0 0 0 0,2-1 0 0 0,0 1 0 0 0,0-1 0 0 0,4 15 0 0 0,-4-20-128 0 0,0-1-1 0 0,1 1 1 0 0,-1-1 0 0 0,1 1-1 0 0,0-1 1 0 0,0 0 0 0 0,0 1-1 0 0,1-1 1 0 0,-1-1 0 0 0,1 1-1 0 0,0 0 1 0 0,0 0-1 0 0,0-1 1 0 0,0 0 0 0 0,0 0-1 0 0,0 0 1 0 0,1 0 0 0 0,-1 0-1 0 0,7 2 1 0 0,0-1-8 0 0,0 0 0 0 0,0-1 1 0 0,0 0-1 0 0,0-1 0 0 0,1 0 0 0 0,-1 0 0 0 0,0-1 1 0 0,20-3-1 0 0,-22 2-24 0 0,-1 0 1 0 0,1-1-1 0 0,0 0 1 0 0,-1 0-1 0 0,1 0 1 0 0,-1-1 0 0 0,0-1-1 0 0,0 1 1 0 0,0-1-1 0 0,0 0 1 0 0,-1-1-1 0 0,9-6 1 0 0,-11 6-6 0 0,-1 1-1 0 0,1-1 1 0 0,-1 0 0 0 0,0 0 0 0 0,-1 0 0 0 0,1 0 0 0 0,-1 0 0 0 0,0-1 0 0 0,0 1 0 0 0,0-1 0 0 0,-1 1 0 0 0,1-11 0 0 0,-1 7-21 0 0,0 1 0 0 0,-1 0 0 0 0,0-1 1 0 0,-1 1-1 0 0,0 0 0 0 0,0-1 0 0 0,0 1 0 0 0,-4-10 1 0 0,-10-38-190 0 0,10 37 81 0 0,-10-30-1 0 0,-16-31-110 0 0,-14-34 121 0 0,28 78 286 0 0,-15-50 0 0 0,28 75-76 0 0,1-1 0 0 0,1 1 1 0 0,0-1-1 0 0,0 1 0 0 0,1-1 1 0 0,1 0-1 0 0,0 0 0 0 0,0 1 1 0 0,3-13-1 0 0,-3 22-65 0 0,1 0 0 0 0,0 0 1 0 0,0 0-1 0 0,0 0 0 0 0,0 1 0 0 0,0-1 1 0 0,0 0-1 0 0,0 1 0 0 0,0-1 0 0 0,1 1 0 0 0,-1-1 1 0 0,0 1-1 0 0,1-1 0 0 0,0 1 0 0 0,-1 0 1 0 0,1 0-1 0 0,0 0 0 0 0,-1 0 0 0 0,1 0 0 0 0,0 0 1 0 0,0 0-1 0 0,0 1 0 0 0,3-2 0 0 0,7 0 28 0 0,-1-1 0 0 0,1 1 0 0 0,12 0-1 0 0,0 0-12 0 0,14-3-17 0 0,0-2 1 0 0,0-2 0 0 0,0-1 0 0 0,-1-2 0 0 0,50-23-1 0 0,-83 33-14 0 0,0 0-1 0 0,0 0 0 0 0,1-1 0 0 0,-2 1 0 0 0,1-1 1 0 0,0 0-1 0 0,-1 0 0 0 0,1 0 0 0 0,-1-1 1 0 0,0 1-1 0 0,4-6 0 0 0,-6 0-822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24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3 2904 0 0,'-2'-1'5520'0'0,"-3"2"-3889"0"0,-27 44 2219 0 0,15-12-2392 0 0,11-24-1273 0 0,1 0-1 0 0,1 0 1 0 0,0 0 0 0 0,-5 16-1 0 0,5-13-83 0 0,2-1-1 0 0,-1 0 1 0 0,1 1-1 0 0,1 0 0 0 0,0-1 1 0 0,1 1-1 0 0,0 0 1 0 0,0 0-1 0 0,1-1 1 0 0,1 1-1 0 0,4 16 1 0 0,-3-21-71 0 0,-1 0-1 0 0,1-1 1 0 0,1 0 0 0 0,-1 1 0 0 0,1-1 0 0 0,0 0 0 0 0,0-1 0 0 0,1 1 0 0 0,5 5 0 0 0,-6-8-22 0 0,1 1-1 0 0,-1-1 1 0 0,1 0-1 0 0,0-1 1 0 0,0 1 0 0 0,0-1-1 0 0,0 0 1 0 0,0 0-1 0 0,1 0 1 0 0,-1-1-1 0 0,0 0 1 0 0,8 1 0 0 0,-1-1-5 0 0,0 0-1 0 0,0-1 1 0 0,0 0 0 0 0,0-1 0 0 0,0 0 0 0 0,-1 0 0 0 0,1-2 0 0 0,0 1 0 0 0,16-7 0 0 0,-22 6 17 0 0,0 0 1 0 0,0 0 0 0 0,0 0 0 0 0,0-1-1 0 0,-1 0 1 0 0,1 0 0 0 0,-1 0 0 0 0,0 0-1 0 0,0-1 1 0 0,-1 0 0 0 0,0 0 0 0 0,1-1-1 0 0,-2 1 1 0 0,1-1 0 0 0,-1 0 0 0 0,1 1-1 0 0,-2-2 1 0 0,4-6 0 0 0,0-8 365 0 0,-1 0-1 0 0,-1 0 1 0 0,-1 0 0 0 0,-1 0 0 0 0,0-31-1 0 0,-3-17-3118 0 0,0 11-7576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24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3536 0 0,'0'0'6145'0'0,"0"2"-6333"0"0,0 1-1708 0 0,0 1 0 0 0,0-2-1 0 0,0 3 1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25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0 2992 0 0,'-21'9'2832'0'0,"16"-4"-2498"0"0,0 0 0 0 0,0 0 0 0 0,0 0 0 0 0,1 0 0 0 0,-1 1 0 0 0,1 0 0 0 0,1 0 0 0 0,-1 0 0 0 0,1 1-1 0 0,0-1 1 0 0,0 1 0 0 0,1-1 0 0 0,-3 13 0 0 0,3-8 88 0 0,0 0 0 0 0,0-1-1 0 0,1 1 1 0 0,0 0-1 0 0,1 0 1 0 0,1 0 0 0 0,-1 0-1 0 0,4 14 1 0 0,-2-18-336 0 0,1 0-1 0 0,-1 0 1 0 0,1 0 0 0 0,0 0 0 0 0,1-1-1 0 0,-1 1 1 0 0,1-1 0 0 0,1 0 0 0 0,-1 0-1 0 0,1-1 1 0 0,0 1 0 0 0,0-1 0 0 0,1 0-1 0 0,0 0 1 0 0,0-1 0 0 0,0 0 0 0 0,0 0-1 0 0,0 0 1 0 0,1-1 0 0 0,0 0 0 0 0,13 4-1 0 0,-9-3-60 0 0,-1-2 1 0 0,0 0-1 0 0,1 0 0 0 0,0 0 0 0 0,-1-2 0 0 0,1 1 1 0 0,0-1-1 0 0,-1-1 0 0 0,1 0 0 0 0,0 0 0 0 0,-1-1 1 0 0,1-1-1 0 0,-1 0 0 0 0,17-7 0 0 0,-23 9 2 0 0,-1-1 0 0 0,1 0 0 0 0,-1 0 1 0 0,0-1-1 0 0,0 1 0 0 0,0-1 0 0 0,0 1 0 0 0,0-1 0 0 0,0 0 0 0 0,-1 0 0 0 0,0 0 0 0 0,1 0 0 0 0,-1-1 0 0 0,0 1 0 0 0,-1-1 1 0 0,1 1-1 0 0,0-1 0 0 0,-1 0 0 0 0,1-5 0 0 0,1-5 137 0 0,-1 0 1 0 0,-1 1-1 0 0,0-1 1 0 0,-2-16 0 0 0,1 8 71 0 0,0 14-137 0 0,0 1-1 0 0,-1-1 1 0 0,0 0 0 0 0,0 1-1 0 0,0-1 1 0 0,-1 1-1 0 0,0 0 1 0 0,-1-1 0 0 0,0 1-1 0 0,0 0 1 0 0,-6-9 0 0 0,7 12-61 0 0,-1 1 1 0 0,0-1 0 0 0,0 1-1 0 0,0 0 1 0 0,-1 0 0 0 0,1 0 0 0 0,-1 0-1 0 0,0 1 1 0 0,0-1 0 0 0,1 1 0 0 0,-2 0-1 0 0,1 0 1 0 0,0 0 0 0 0,0 1-1 0 0,-1-1 1 0 0,1 1 0 0 0,0 0 0 0 0,-1 1-1 0 0,1-1 1 0 0,-7 0 0 0 0,-12 1 152 0 0,-45 3-1 0 0,23 6-1814 0 0,3 8-5700 0 0,31-8 3464 0 0,4 1-1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26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2600 0 0,'1'-2'190'0'0,"1"-1"-1"0"0,-1 1 1 0 0,1 0 0 0 0,-1 0-1 0 0,1 0 1 0 0,0 0 0 0 0,0 0-1 0 0,0 1 1 0 0,0-1-1 0 0,0 1 1 0 0,1-1 0 0 0,-1 1-1 0 0,0 0 1 0 0,4-2-1 0 0,0 0 149 0 0,11-7 528 0 0,1 0 0 0 0,0 1 0 0 0,35-11-1 0 0,-43 17-313 0 0,0 0 0 0 0,1 1 0 0 0,-1 0 0 0 0,1 1 0 0 0,-1 0-1 0 0,1 1 1 0 0,-1 0 0 0 0,22 2 0 0 0,-31-1-508 0 0,0-1-1 0 0,0 1 1 0 0,1-1 0 0 0,-1 1-1 0 0,0 0 1 0 0,0-1-1 0 0,0 1 1 0 0,0 0 0 0 0,0 0-1 0 0,0 0 1 0 0,0 0 0 0 0,0 0-1 0 0,0 0 1 0 0,-1 0 0 0 0,1 0-1 0 0,0 0 1 0 0,-1 0 0 0 0,1 1-1 0 0,-1-1 1 0 0,1 0 0 0 0,-1 0-1 0 0,1 0 1 0 0,-1 1-1 0 0,0-1 1 0 0,0 0 0 0 0,1 1-1 0 0,-1 1 1 0 0,0 45 497 0 0,-1-31-413 0 0,-13 208 451 0 0,18-230-597 0 0,-1 1 1 0 0,1 0-1 0 0,0 0 1 0 0,0 1 0 0 0,7-7-1 0 0,4-3-5 0 0,179-162 122 0 0,-189 170 5 0 0,1 1-1 0 0,-1 0 1 0 0,1 0-1 0 0,0 0 1 0 0,1 1 0 0 0,-1-1-1 0 0,1 1 1 0 0,-1 1 0 0 0,1 0-1 0 0,0 0 1 0 0,0 0 0 0 0,0 0-1 0 0,0 1 1 0 0,9 0 0 0 0,-15 1-68 0 0,-1 1 0 0 0,1-1 1 0 0,0 1-1 0 0,0-1 1 0 0,0 1-1 0 0,-1-1 0 0 0,1 1 1 0 0,0 0-1 0 0,0-1 0 0 0,-1 1 1 0 0,1 0-1 0 0,-1 0 0 0 0,1 0 1 0 0,-1-1-1 0 0,1 1 1 0 0,-1 0-1 0 0,1 0 0 0 0,-1 0 1 0 0,0 0-1 0 0,1 0 0 0 0,-1 0 1 0 0,0 0-1 0 0,0 0 1 0 0,0 0-1 0 0,0 1 0 0 0,3 27 390 0 0,-3 391 600 0 0,0-416-1346 0 0,-1 32 561 0 0,-3-18-1477 0 0,-4-6-3313 0 0,-6-9-6504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26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0 3872 0 0,'-4'0'660'0'0,"1"0"669"0"0,-4 0-665 0 0,-1 3 0 0 0,5-1 16 0 0,-8 3 0 0 0,5 4-12 0 0,-4 1-8 0 0,2 5-28 0 0,1 3-76 0 0,4 2-192 0 0,-1 6-2648 0 0,-3 3 0 0 0,5 2-1 0 0,-2 1 1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39.21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18 1 3736 0 0,'-1'0'257'0'0,"1"0"0"0"0,-1 1 0 0 0,0-1 0 0 0,0 0 0 0 0,1 1-1 0 0,-1-1 1 0 0,0 1 0 0 0,1-1 0 0 0,-1 1 0 0 0,0-1 0 0 0,1 1-1 0 0,-1-1 1 0 0,0 1 0 0 0,1-1 0 0 0,-1 1 0 0 0,1 0 0 0 0,-1-1-1 0 0,1 1 1 0 0,0 0 0 0 0,-1 0 0 0 0,1-1 0 0 0,0 1 0 0 0,-1 0 0 0 0,1 0-1 0 0,0 0 1 0 0,0-1 0 0 0,0 1 0 0 0,0 0 0 0 0,-1 0 0 0 0,1 0-1 0 0,1 0 1 0 0,-1 0 0 0 0,0 40 660 0 0,1-26 85 0 0,-5 233 1701 0 0,4-167-2952 0 0,0 38 306 0 0,0-80-3625 0 0,0 0-3313 0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57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194 465 3480 0 0,'0'0'1762'0'0,"-9"17"1741"0"0,-7 44-99 0 0,10-45-2444 0 0,2 0 0 0 0,-5 32 0 0 0,9-47-929 0 0,-3 24 1040 0 0,2 35-1 0 0,1-54-1006 0 0,1 0-1 0 0,0 0 1 0 0,-1 0-1 0 0,2 1 1 0 0,-1-1-1 0 0,1 0 1 0 0,0-1-1 0 0,0 1 1 0 0,1 0-1 0 0,-1 0 1 0 0,6 7-1 0 0,-5-10-44 0 0,0-1 0 0 0,0 1 0 0 0,0-1-1 0 0,0 0 1 0 0,0 0 0 0 0,1 0 0 0 0,-1 0 0 0 0,1-1 0 0 0,0 0 0 0 0,-1 1-1 0 0,1-1 1 0 0,0 0 0 0 0,-1-1 0 0 0,1 1 0 0 0,7 0 0 0 0,-1-1 1 0 0,-1 1 0 0 0,1-2 0 0 0,0 1 0 0 0,0-1 0 0 0,9-3 0 0 0,-12 2-22 0 0,0 0 1 0 0,-1-1-1 0 0,1 0 1 0 0,-1-1-1 0 0,0 0 1 0 0,0 1-1 0 0,0-2 1 0 0,-1 1-1 0 0,1-1 1 0 0,-1 0-1 0 0,0 0 1 0 0,0 0-1 0 0,-1-1 1 0 0,0 1-1 0 0,0-1 1 0 0,0 0-1 0 0,-1-1 1 0 0,5-8-1 0 0,2-8-10 0 0,-1-1-1 0 0,-1 0 1 0 0,8-46-1 0 0,-9 33 15 0 0,-2 1 0 0 0,-2-1-1 0 0,-1 0 1 0 0,-2-1-1 0 0,-2 1 1 0 0,-7-47 0 0 0,6 68 6 0 0,-1 1-1 0 0,0 0 1 0 0,-1 0 0 0 0,-1 0 0 0 0,0 0 0 0 0,-1 1 0 0 0,-1 0-1 0 0,0 0 1 0 0,0 1 0 0 0,-18-21 0 0 0,18 26 2 0 0,0 0 0 0 0,-1 1 0 0 0,0-1 0 0 0,0 2 0 0 0,-1-1 0 0 0,1 1 0 0 0,-1 1 0 0 0,-1 0 0 0 0,1 0 0 0 0,-1 1 0 0 0,0 0 0 0 0,0 1 0 0 0,0 0 0 0 0,0 1 0 0 0,-18-2 0 0 0,18 3-1 0 0,-1 0 0 0 0,1 1 1 0 0,-1 1-1 0 0,1 0 0 0 0,-1 0 0 0 0,1 1 1 0 0,0 1-1 0 0,-14 4 0 0 0,20-5 1 0 0,1 0 0 0 0,0 0-1 0 0,0 0 1 0 0,0 0-1 0 0,0 1 1 0 0,1-1 0 0 0,-1 1-1 0 0,0 0 1 0 0,1 1-1 0 0,0-1 1 0 0,0 0 0 0 0,0 1-1 0 0,0 0 1 0 0,1-1-1 0 0,-1 1 1 0 0,1 0 0 0 0,0 0-1 0 0,0 1 1 0 0,0-1-1 0 0,1 0 1 0 0,0 1 0 0 0,0-1-1 0 0,-1 8 1 0 0,-1 5 48 0 0,2 0-1 0 0,0 1 1 0 0,1-1 0 0 0,1 1 0 0 0,0-1 0 0 0,5 20 0 0 0,-4-27-22 0 0,1 0 0 0 0,0-1 1 0 0,0 1-1 0 0,1-1 0 0 0,0 0 1 0 0,1 0-1 0 0,0 0 0 0 0,1 0 1 0 0,0-1-1 0 0,0 0 0 0 0,0 0 1 0 0,9 6-1 0 0,-7-6 7 0 0,2-2-1 0 0,-1 1 1 0 0,1-1-1 0 0,-1-1 1 0 0,2 0-1 0 0,-1 0 1 0 0,0-1-1 0 0,1 0 1 0 0,0-1-1 0 0,17 3 1 0 0,-7-3 29 0 0,-1 0 0 0 0,1-2 0 0 0,-1 0 0 0 0,41-4 0 0 0,-59 2-532 0 0,7 1 863 0 0,0-2-1 0 0,0 1 0 0 0,13-5 0 0 0,-2-7-2612 0 0,-20 12 1489 0 0,1 0 0 0 0,0 0 0 0 0,0 0 0 0 0,-1 0 0 0 0,1 0 0 0 0,0 0 0 0 0,-1 0 0 0 0,1 0-1 0 0,-1 0 1 0 0,0-1 0 0 0,1 1 0 0 0,-1 0 0 0 0,0 0 0 0 0,0-1 0 0 0,1-1 0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27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3468 0 0,'0'0'579'0'0,"0"7"4776"0"0,-3 31-3476 0 0,-7 234 3629 0 0,14-231-4472 0 0,-2-26-3304 0 0,-1-3-6932 0 0,-1-18 6027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28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98 2768 0 0,'0'0'1014'0'0,"13"-13"2609"0"0,-4 9-3049 0 0,0 1 0 0 0,1 0 0 0 0,-1 0 0 0 0,12-1 0 0 0,5-2 381 0 0,65-12 1373 0 0,-55 11-2076 0 0,1-1 1 0 0,46-16 0 0 0,-79 21-175 0 0,-4 2 170 0 0,-13 7 126 0 0,10-2-307 0 0,0 1 1 0 0,-1-1-1 0 0,2 0 0 0 0,-1 1 0 0 0,0 0 0 0 0,1-1 1 0 0,0 1-1 0 0,0 0 0 0 0,0 0 0 0 0,1 0 1 0 0,0 1-1 0 0,-2 7 0 0 0,1 9 217 0 0,1 38-1 0 0,1-43-162 0 0,-2 185 1065 0 0,2-101-1787 0 0,-1 1-3805 0 0,3-73-1970 0 0,-1-17 3187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28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 2616 0 0,'-28'0'3267'0'0,"20"1"-2865"0"0,1 1-1 0 0,0 0 1 0 0,-1 0-1 0 0,1 0 1 0 0,0 1 0 0 0,0 0-1 0 0,0 1 1 0 0,0 0-1 0 0,1 0 1 0 0,0 0-1 0 0,0 0 1 0 0,0 1 0 0 0,0 0-1 0 0,-6 8 1 0 0,8-9-196 0 0,0 1 1 0 0,0-1-1 0 0,1 1 0 0 0,-1 0 1 0 0,1 1-1 0 0,1-1 1 0 0,-1 0-1 0 0,1 1 1 0 0,0 0-1 0 0,0-1 0 0 0,0 1 1 0 0,1 0-1 0 0,0 0 1 0 0,0 0-1 0 0,0 0 1 0 0,1 0-1 0 0,0 0 1 0 0,0 0-1 0 0,2 6 0 0 0,-2-10-174 0 0,1 1-1 0 0,0-1 1 0 0,0 1-1 0 0,0-1 1 0 0,1 0-1 0 0,-1 1 1 0 0,0-1-1 0 0,1 0 1 0 0,0 0-1 0 0,-1 0 1 0 0,1 0-1 0 0,0 0 1 0 0,0-1-1 0 0,0 1 1 0 0,0-1-1 0 0,0 1 1 0 0,0-1-1 0 0,1 0 1 0 0,-1 1-1 0 0,0-1 1 0 0,1 0-1 0 0,-1-1 1 0 0,1 1-1 0 0,-1 0 1 0 0,1-1-1 0 0,3 1 1 0 0,10 1-15 0 0,0 0 1 0 0,0-1-1 0 0,18-1 1 0 0,-17-1-44 0 0,-15 1 16 0 0,27-1-49 0 0,-28 1 49 0 0,0 0 0 0 0,0 0 0 0 0,-1 0 0 0 0,1 0 0 0 0,0 0 0 0 0,0 0 0 0 0,0 0 0 0 0,0-1 0 0 0,-1 1 0 0 0,1 0 0 0 0,0-1 0 0 0,0 1 0 0 0,0 0 0 0 0,-1-1 0 0 0,1 1 0 0 0,0-1 0 0 0,0 1 0 0 0,-1-1 0 0 0,1 1 0 0 0,-1-1 0 0 0,1 0 0 0 0,0 1 0 0 0,-1-1 0 0 0,1 0 0 0 0,-1 1 0 0 0,1-1 0 0 0,-1-1 1 0 0,-1 2 0 0 0,0-1 1 0 0,0 1 0 0 0,-1 0-1 0 0,1-1 1 0 0,0 1 0 0 0,-1 0-1 0 0,1 0 1 0 0,0 0 0 0 0,-1 0-1 0 0,1 0 1 0 0,0 0 0 0 0,-1 0 0 0 0,1 0-1 0 0,-3 1 1 0 0,-2 0-11 0 0,-2 0 54 0 0,0-1 1 0 0,1 2 0 0 0,-1-1 0 0 0,0 1 0 0 0,1 0-1 0 0,0 1 1 0 0,-1-1 0 0 0,1 1 0 0 0,0 1 0 0 0,1 0-1 0 0,-1 0 1 0 0,1 0 0 0 0,-1 0 0 0 0,1 1 0 0 0,0 0 0 0 0,1 1-1 0 0,-1-1 1 0 0,1 1 0 0 0,1 0 0 0 0,-1 0 0 0 0,1 1-1 0 0,0-1 1 0 0,0 1 0 0 0,0 0 0 0 0,1 0 0 0 0,0 1-1 0 0,-3 13 1 0 0,4-12 70 0 0,-1-1 0 0 0,2 1 0 0 0,-1 0 0 0 0,1 0 0 0 0,1 0 0 0 0,-1 0 0 0 0,3 15 0 0 0,-2-21-85 0 0,1 0 1 0 0,0-1 0 0 0,0 1 0 0 0,0 0 0 0 0,0 0-1 0 0,0-1 1 0 0,0 1 0 0 0,1-1 0 0 0,-1 1-1 0 0,1-1 1 0 0,0 1 0 0 0,0-1 0 0 0,0 0-1 0 0,0 0 1 0 0,0 0 0 0 0,0 0 0 0 0,0 0-1 0 0,1-1 1 0 0,-1 1 0 0 0,1 0 0 0 0,-1-1-1 0 0,1 0 1 0 0,0 0 0 0 0,-1 0 0 0 0,1 0 0 0 0,0 0-1 0 0,3 0 1 0 0,47 7-672 0 0,26-7-6881 0 0,-52-1 3992 0 0,1 0-42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29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45 2928 0 0,'-5'9'467'0'0,"0"1"0"0"0,0 0 1 0 0,1 0-1 0 0,1 0 0 0 0,0 1 0 0 0,0-1 0 0 0,1 1 0 0 0,0 0 0 0 0,0 0 0 0 0,2 0 0 0 0,-1-1 0 0 0,1 1 1 0 0,1 0-1 0 0,0 0 0 0 0,0 0 0 0 0,4 10 0 0 0,-3-16-248 0 0,0 1-1 0 0,0-2 1 0 0,1 1 0 0 0,-1 0-1 0 0,1 0 1 0 0,0-1 0 0 0,0 0 0 0 0,1 1-1 0 0,-1-1 1 0 0,1-1 0 0 0,0 1-1 0 0,0 0 1 0 0,5 2 0 0 0,-1-1 9 0 0,-1-1 1 0 0,1 0-1 0 0,0 0 1 0 0,0-1-1 0 0,0 0 1 0 0,1 0-1 0 0,12 2 1 0 0,-2-3-59 0 0,-1 0 0 0 0,1-1 0 0 0,-1-1 1 0 0,1 0-1 0 0,-1-2 0 0 0,37-6 0 0 0,-47 6-144 0 0,0-1-1 0 0,0 1 1 0 0,-1-1-1 0 0,1-1 1 0 0,-1 1 0 0 0,0-1-1 0 0,0 0 1 0 0,0-1-1 0 0,0 0 1 0 0,-1 0-1 0 0,0 0 1 0 0,0-1-1 0 0,0 0 1 0 0,9-13 0 0 0,-12 14-29 0 0,0 0 1 0 0,0 0-1 0 0,0 0 1 0 0,-1 0 0 0 0,0-1-1 0 0,0 0 1 0 0,0 1 0 0 0,-1-1-1 0 0,0 0 1 0 0,0 0 0 0 0,0 0-1 0 0,-1 1 1 0 0,1-1-1 0 0,-2 0 1 0 0,1 0 0 0 0,-1 0-1 0 0,0 0 1 0 0,0 0 0 0 0,0 1-1 0 0,-1-1 1 0 0,-3-7 0 0 0,3 7-5 0 0,-1 0 1 0 0,-1 0 0 0 0,1 0-1 0 0,-1 0 1 0 0,0 1 0 0 0,-1-1-1 0 0,1 1 1 0 0,-1 0 0 0 0,0 1-1 0 0,0-1 1 0 0,-7-4 0 0 0,3 3 1 0 0,0 1 0 0 0,-1 0 0 0 0,0 0 0 0 0,0 1 1 0 0,0 0-1 0 0,-16-3 0 0 0,7 3 33 0 0,0 1 0 0 0,0 0-1 0 0,0 2 1 0 0,-1 0 0 0 0,1 2 0 0 0,0 0-1 0 0,-29 5 1 0 0,43-5 0 0 0,-1 0-1 0 0,1 0 0 0 0,0 1 0 0 0,0 0 1 0 0,0 0-1 0 0,1 0 0 0 0,-1 0 1 0 0,0 1-1 0 0,1 0 0 0 0,-1 0 1 0 0,1 0-1 0 0,0 0 0 0 0,0 1 1 0 0,0 0-1 0 0,1-1 0 0 0,-7 9 0 0 0,6-4 35 0 0,-1 1 0 0 0,1-1 0 0 0,1 1 0 0 0,0 0 0 0 0,0 0-1 0 0,1 0 1 0 0,0 0 0 0 0,-2 16 0 0 0,2 5 109 0 0,0-1 1 0 0,2 1-1 0 0,1 0 1 0 0,2-1-1 0 0,10 50 1 0 0,4-11 183 0 0,33 83 1 0 0,-41-123-276 0 0,0 0 0 0 0,-3 0 0 0 0,0 1 0 0 0,3 39 0 0 0,-7-28-4381 0 0,-1 0-4616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29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0 4200 0 0,'0'0'3019'0'0,"-6"20"360"0"0,-12 264 4921 0 0,17-249-8590 0 0,0-8-5368 0 0,3 27 1 0 0,2-38 2012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30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31 2776 0 0,'-5'0'311'0'0,"1"0"0"0"0,-1 0 0 0 0,1 0 0 0 0,0 0-1 0 0,-1 1 1 0 0,1 0 0 0 0,0 0 0 0 0,-1 0 0 0 0,1 0-1 0 0,0 1 1 0 0,0 0 0 0 0,0 0 0 0 0,0 0 0 0 0,0 0-1 0 0,0 0 1 0 0,1 1 0 0 0,-1 0 0 0 0,1-1 0 0 0,0 1 0 0 0,0 1-1 0 0,0-1 1 0 0,0 0 0 0 0,0 1 0 0 0,1 0 0 0 0,-1-1-1 0 0,1 1 1 0 0,-2 6 0 0 0,-6 14 783 0 0,1 0 1 0 0,1 1-1 0 0,-7 41 0 0 0,13-56-953 0 0,1 1-1 0 0,0-1 1 0 0,1 1 0 0 0,0 0-1 0 0,1-1 1 0 0,0 1 0 0 0,0-1-1 0 0,1 1 1 0 0,1-1-1 0 0,-1 0 1 0 0,8 16 0 0 0,-7-19-96 0 0,1-1 0 0 0,0 0 0 0 0,1-1 0 0 0,-1 1 1 0 0,1-1-1 0 0,0 0 0 0 0,0 0 0 0 0,1 0 0 0 0,-1-1 1 0 0,1 1-1 0 0,0-1 0 0 0,0-1 0 0 0,1 1 0 0 0,-1-1 1 0 0,1 0-1 0 0,0-1 0 0 0,10 3 0 0 0,-6-2-53 0 0,0-1 0 0 0,1 0 0 0 0,-1 0 0 0 0,0-2 0 0 0,0 1 0 0 0,1-1 0 0 0,-1-1 0 0 0,0 0 0 0 0,1-1 0 0 0,16-4 0 0 0,-24 5-11 0 0,1-1-1 0 0,-1 1 1 0 0,1-1 0 0 0,-1-1-1 0 0,0 1 1 0 0,0-1 0 0 0,0 1-1 0 0,0-1 1 0 0,0 0 0 0 0,-1 0 0 0 0,0-1-1 0 0,1 1 1 0 0,-1-1 0 0 0,0 0-1 0 0,4-6 1 0 0,-3 2-19 0 0,-1 0-1 0 0,1 0 1 0 0,-1 0 0 0 0,-1 0-1 0 0,0-1 1 0 0,0 1 0 0 0,1-17 0 0 0,-2 19 24 0 0,-1 0 0 0 0,-1 0 0 0 0,1 0 0 0 0,-1 0 0 0 0,0 0 1 0 0,0 0-1 0 0,-1 1 0 0 0,1-1 0 0 0,-2 0 0 0 0,1 1 0 0 0,0-1 0 0 0,-1 1 1 0 0,0 0-1 0 0,0 0 0 0 0,-1 0 0 0 0,-7-8 0 0 0,-5-5 33 0 0,-1 2 1 0 0,-38-28-1 0 0,26 21 63 0 0,20 17-18 0 0,-14-12 107 0 0,23 17-148 0 0,-1 0 0 0 0,0 1 1 0 0,1-1-1 0 0,-1 0 1 0 0,0 0-1 0 0,1 1 0 0 0,-1-1 1 0 0,1 0-1 0 0,0 0 1 0 0,-1 0-1 0 0,1 0 0 0 0,0 0 1 0 0,-1 1-1 0 0,1-1 1 0 0,0 0-1 0 0,0 0 0 0 0,0 0 1 0 0,0 0-1 0 0,0 0 1 0 0,0 0-1 0 0,0 0 0 0 0,0 0 1 0 0,0 0-1 0 0,0 0 1 0 0,1-1-1 0 0,2 0 38 0 0,-1-1 0 0 0,1 1 0 0 0,0 0 0 0 0,0 0-1 0 0,0 0 1 0 0,0 1 0 0 0,0-1 0 0 0,0 1 0 0 0,0-1 0 0 0,1 1 0 0 0,4-1 0 0 0,-2 0 5 0 0,28-9-108 0 0,0 1 0 0 0,36-5 0 0 0,-23 8-3484 0 0,0 2-4751 0 0,-29 5 4644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30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63 158 2848 0 0,'-3'3'401'0'0,"0"1"0"0"0,1-1 0 0 0,-1 1 0 0 0,1 0 0 0 0,0 0 0 0 0,0 0 0 0 0,-3 9 0 0 0,3-7-2 0 0,-6 12 371 0 0,1 1 1 0 0,1 0-1 0 0,1 0 1 0 0,1 0-1 0 0,0 0 1 0 0,2 1 0 0 0,-1 34-1 0 0,3-47-509 0 0,1 1 1 0 0,0 0-1 0 0,1 0 0 0 0,-1 0 0 0 0,1-1 0 0 0,1 1 0 0 0,-1-1 1 0 0,1 0-1 0 0,7 13 0 0 0,-6-15-162 0 0,-1 0 1 0 0,1 0-1 0 0,0-1 0 0 0,0 0 0 0 0,1 1 1 0 0,-1-1-1 0 0,1-1 0 0 0,0 1 1 0 0,0-1-1 0 0,0 0 0 0 0,1 0 0 0 0,-1 0 1 0 0,1-1-1 0 0,6 3 0 0 0,6 0-36 0 0,0 0-1 0 0,0-1 1 0 0,0-1-1 0 0,0-1 1 0 0,1-1 0 0 0,-1 0-1 0 0,25-2 1 0 0,-34 0-72 0 0,1 0 0 0 0,-1-1 0 0 0,0 0 0 0 0,1 0 0 0 0,-1-1 0 0 0,0 0 0 0 0,0-1 0 0 0,0 0 1 0 0,-1 0-1 0 0,0-1 0 0 0,1 0 0 0 0,-2 0 0 0 0,1-1 0 0 0,-1 0 0 0 0,13-13 0 0 0,-17 14 3 0 0,0 1 0 0 0,-1-1 0 0 0,1 0 0 0 0,-1 0 0 0 0,0 0-1 0 0,0-1 1 0 0,-1 1 0 0 0,1 0 0 0 0,-1-1 0 0 0,-1 1 0 0 0,1-1 0 0 0,-1 1-1 0 0,0-1 1 0 0,0 1 0 0 0,0-1 0 0 0,-1 1 0 0 0,0-1 0 0 0,0 1 0 0 0,0-1 0 0 0,-1 1-1 0 0,1 0 1 0 0,-1 0 0 0 0,-1 0 0 0 0,1 0 0 0 0,-1 0 0 0 0,0 0 0 0 0,0 1-1 0 0,0-1 1 0 0,-6-6 0 0 0,-8-3 23 0 0,-1 1-1 0 0,0 0 1 0 0,-1 1 0 0 0,0 1-1 0 0,-21-8 1 0 0,21 10 80 0 0,1 0-1 0 0,0-1 1 0 0,1-1-1 0 0,0-1 1 0 0,-29-25 0 0 0,44 36-68 0 0,1 0 0 0 0,0-1 0 0 0,0 1 0 0 0,-1 0 1 0 0,1-1-1 0 0,0 1 0 0 0,0-1 0 0 0,0 1 0 0 0,0-1 0 0 0,1 1 1 0 0,-1-1-1 0 0,0 0 0 0 0,0 1 0 0 0,1-1 0 0 0,0 0 1 0 0,-1 1-1 0 0,1-1 0 0 0,0 0 0 0 0,-1 0 0 0 0,1 0 0 0 0,0 1 1 0 0,1-1-1 0 0,-1 0 0 0 0,0 0 0 0 0,0 1 0 0 0,1-1 0 0 0,-1 0 1 0 0,1 0-1 0 0,-1 1 0 0 0,1-1 0 0 0,0 1 0 0 0,0-1 1 0 0,0 0-1 0 0,0 1 0 0 0,0-1 0 0 0,0 1 0 0 0,0 0 0 0 0,0-1 1 0 0,0 1-1 0 0,1 0 0 0 0,-1 0 0 0 0,0 0 0 0 0,1 0 1 0 0,-1 0-1 0 0,3-1 0 0 0,8-5 110 0 0,0 0 1 0 0,1 1-1 0 0,-1 0 1 0 0,22-6-1 0 0,-24 8-125 0 0,19-5-370 0 0,0 0 0 0 0,48-6 1 0 0,-31 10-3333 0 0,0 3-3823 0 0,-28 2 3838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31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51 2616 0 0,'-3'3'307'0'0,"0"1"1"0"0,0 0-1 0 0,1 0 0 0 0,-1 0 0 0 0,1 0 0 0 0,0 0 0 0 0,0 0 1 0 0,1 1-1 0 0,-1-1 0 0 0,0 5 0 0 0,-4 10 564 0 0,1 0-1 0 0,1 0 0 0 0,0 1 0 0 0,2-1 1 0 0,-1 38-1 0 0,3-52-714 0 0,1 0 0 0 0,-1-1 0 0 0,1 1 0 0 0,0 0 0 0 0,0 0 0 0 0,0 0 0 0 0,1-1 0 0 0,-1 1 0 0 0,1 0 0 0 0,0-1 0 0 0,1 0 0 0 0,-1 1 0 0 0,1-1 0 0 0,0 0 0 0 0,0 0 0 0 0,0-1 0 0 0,0 1 0 0 0,1-1 0 0 0,-1 1 0 0 0,1-1 0 0 0,0 0 0 0 0,0 0 0 0 0,0-1 0 0 0,0 1 0 0 0,1-1 0 0 0,-1 0 0 0 0,1 0 0 0 0,-1 0 0 0 0,7 1 0 0 0,3 0-86 0 0,0-1-1 0 0,0 0 1 0 0,0 0 0 0 0,0-2-1 0 0,0 1 1 0 0,0-2-1 0 0,1 0 1 0 0,-1-1-1 0 0,0 0 1 0 0,0-1-1 0 0,-1-1 1 0 0,1 0-1 0 0,-1-1 1 0 0,0 0-1 0 0,0-1 1 0 0,0 0-1 0 0,-1-1 1 0 0,13-10-1 0 0,-21 14-53 0 0,0 0 0 0 0,-1 0 1 0 0,1-1-1 0 0,-1 0 0 0 0,0 1 0 0 0,0-1 0 0 0,-1 0 0 0 0,1-1 0 0 0,-1 1 0 0 0,1 0 0 0 0,-2-1 0 0 0,1 1 1 0 0,0-1-1 0 0,-1 0 0 0 0,0 1 0 0 0,0-1 0 0 0,0 0 0 0 0,0 0 0 0 0,-1 0 0 0 0,0-9 0 0 0,-1 5 31 0 0,-1 1 0 0 0,1 0 0 0 0,-1 1-1 0 0,-1-1 1 0 0,1 0 0 0 0,-1 1 0 0 0,-1-1 0 0 0,1 1-1 0 0,-1 0 1 0 0,0 0 0 0 0,-10-12 0 0 0,4 9 38 0 0,0 0 0 0 0,0 0 1 0 0,-1 1-1 0 0,0 0 0 0 0,-1 1 0 0 0,0 0 1 0 0,0 1-1 0 0,-1 1 0 0 0,1 0 1 0 0,-2 0-1 0 0,1 1 0 0 0,0 1 1 0 0,-1 0-1 0 0,0 1 0 0 0,0 1 1 0 0,0 0-1 0 0,0 1 0 0 0,-19 0 0 0 0,29 1-55 0 0,-1 0 0 0 0,0 1-1 0 0,0-1 1 0 0,0 1-1 0 0,0 0 1 0 0,1 0-1 0 0,-1 1 1 0 0,1-1-1 0 0,-1 1 1 0 0,1 0-1 0 0,-7 4 1 0 0,9-4-128 0 0,-1 0 0 0 0,1 0-1 0 0,-1 0 1 0 0,1 0 0 0 0,0 0 0 0 0,0 1 0 0 0,0-1 0 0 0,0 1 0 0 0,0 0-1 0 0,1 0 1 0 0,-1-1 0 0 0,1 1 0 0 0,-1 0 0 0 0,1 0 0 0 0,0 0 0 0 0,1 0-1 0 0,-2 5 1 0 0,-4 23-10675 0 0,6-24 7004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31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 3648 0 0,'0'0'624'0'0,"-4"0"0"0"0,1-1 21 0 0,-1 1-5 0 0,0 0 4 0 0,1 0 16 0 0,-1 0 0 0 0,1 1-20 0 0,-1 3-48 0 0,4 4-196 0 0,-2 2-2348 0 0,2 3 0 0 0,2 2-1 0 0,-2 4 1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32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2760 0 0,'1'1'141'0'0,"0"0"0"0"0,0 0-1 0 0,0 0 1 0 0,0 0 0 0 0,0 0-1 0 0,0-1 1 0 0,0 1-1 0 0,1 0 1 0 0,-1-1 0 0 0,0 1-1 0 0,0-1 1 0 0,1 1 0 0 0,-1-1-1 0 0,0 1 1 0 0,2-1 0 0 0,26 8 816 0 0,16 1 232 0 0,1-2 1 0 0,53 1-1 0 0,94-6 1832 0 0,-117-2-2055 0 0,-75 0-964 0 0,-1 0 1 0 0,0 0-1 0 0,0 0 1 0 0,0 0 0 0 0,0 0-1 0 0,0 0 1 0 0,0 0 0 0 0,1 1-1 0 0,-1-1 1 0 0,0 0 0 0 0,0 0-1 0 0,0 0 1 0 0,0 0-1 0 0,0 0 1 0 0,1 0 0 0 0,-1 0-1 0 0,0 0 1 0 0,0 0 0 0 0,0 0-1 0 0,0 0 1 0 0,0 0 0 0 0,1 0-1 0 0,-1-1 1 0 0,0 1-1 0 0,0 0 1 0 0,0 0 0 0 0,0 0-1 0 0,0 0 1 0 0,0 0 0 0 0,1 0-1 0 0,-1 0 1 0 0,0 0 0 0 0,0 0-1 0 0,0 0 1 0 0,0-1-1 0 0,0 1 1 0 0,0 0 0 0 0,0 0-1 0 0,0 0 1 0 0,1 0 0 0 0,-1 0-1 0 0,0 0 1 0 0,0-1 0 0 0,0 1-1 0 0,0 0 1 0 0,0 0-1 0 0,0 0 1 0 0,0 0 0 0 0,0 0-1 0 0,0-1 1 0 0,0 1 0 0 0,0 0-1 0 0,0 0 1 0 0,0 0 0 0 0,0 0-1 0 0,0 0 1 0 0,0 0-1 0 0,0-1 1 0 0,0 1 0 0 0,0 0-1 0 0,-1 0 1 0 0,-10-9 263 0 0,8 6-180 0 0,-1 1 1 0 0,0 0-1 0 0,0 0 0 0 0,0 1 0 0 0,0-1 1 0 0,-6-1-1 0 0,2 2 92 0 0,0 1-1 0 0,0-1 1 0 0,1 1-1 0 0,-1 1 1 0 0,0-1-1 0 0,0 2 1 0 0,-12 2 0 0 0,16-3-102 0 0,1 1 0 0 0,0-1 0 0 0,-1 1 0 0 0,1 0 0 0 0,0 0 0 0 0,0 0 0 0 0,0 0 1 0 0,1 1-1 0 0,-1-1 0 0 0,0 1 0 0 0,1 0 0 0 0,0 0 0 0 0,0 0 0 0 0,-1 0 0 0 0,2 0 0 0 0,-1 0 1 0 0,0 0-1 0 0,1 1 0 0 0,-2 3 0 0 0,-4 15 88 0 0,1 0 0 0 0,1 0 1 0 0,1 0-1 0 0,0 1 0 0 0,2-1 0 0 0,1 1 1 0 0,1 0-1 0 0,5 41 0 0 0,-4-56-351 0 0,1 1 1 0 0,-1-1-1 0 0,2 1 0 0 0,0-1 0 0 0,0 0 1 0 0,0 0-1 0 0,5 8 0 0 0,-5-11-767 0 0,1 0 1 0 0,-1 0-1 0 0,1 0 0 0 0,0-1 1 0 0,0 1-1 0 0,0-1 0 0 0,1 0 1 0 0,0 0-1 0 0,0-1 0 0 0,10 7 1 0 0,5 0-2540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58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95 2264 0 0,'7'-19'2045'0'0,"-4"15"-1694"0"0,2-4 630 0 0,0 0-1 0 0,0 0 1 0 0,-1 0 0 0 0,7-18 0 0 0,-9 12 4132 0 0,-3 28-2476 0 0,-4 66-1096 0 0,2-59-1396 0 0,2 1 1 0 0,0-1-1 0 0,1 1 0 0 0,1-1 1 0 0,6 33-1 0 0,-6-51-146 0 0,0 1 0 0 0,1-1 1 0 0,-1 1-1 0 0,1-1 0 0 0,0 1 0 0 0,0-1 0 0 0,0 0 0 0 0,0 0 1 0 0,1 0-1 0 0,-1 0 0 0 0,1 0 0 0 0,0-1 0 0 0,-1 1 0 0 0,1-1 1 0 0,0 0-1 0 0,1 0 0 0 0,-1 0 0 0 0,0 0 0 0 0,1 0 0 0 0,-1-1 1 0 0,5 2-1 0 0,-2-1-26 0 0,1 0 1 0 0,0-1-1 0 0,0 1 1 0 0,0-1 0 0 0,0-1-1 0 0,0 1 1 0 0,0-1-1 0 0,0-1 1 0 0,0 1-1 0 0,12-4 1 0 0,-13 2 7 0 0,0 0 1 0 0,-1 0-1 0 0,0-1 0 0 0,0 0 1 0 0,0 0-1 0 0,0 0 0 0 0,0-1 1 0 0,0 1-1 0 0,-1-1 1 0 0,0 0-1 0 0,0-1 0 0 0,0 1 1 0 0,0-1-1 0 0,-1 0 1 0 0,6-9-1 0 0,1-4-9 0 0,-1 0 1 0 0,-1 0-1 0 0,8-27 1 0 0,-10 22 402 0 0,-2 0 0 0 0,-1 0 0 0 0,1-37 0 0 0,-4 94-148 0 0,-1-15-154 0 0,1 0 1 0 0,1 0-1 0 0,0-1 0 0 0,5 20 1 0 0,-5-33-92 0 0,1 1 1 0 0,0-1-1 0 0,0 1 1 0 0,0-1-1 0 0,1 0 1 0 0,-1 0-1 0 0,1 0 1 0 0,0 0-1 0 0,1-1 1 0 0,-1 1-1 0 0,1-1 1 0 0,0 0-1 0 0,0 0 1 0 0,0 0-1 0 0,1-1 1 0 0,0 1-1 0 0,7 3 1 0 0,-4-2-429 0 0,0-2 0 0 0,0 1 1 0 0,0-1-1 0 0,1-1 0 0 0,10 3 1 0 0,22 2-9801 0 0,-27-6 6317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32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3240 0 0,'-26'0'1669'0'0,"0"1"-1"0"0,0 1 0 0 0,-29 6 1 0 0,48-7-1371 0 0,0 1 0 0 0,0 0 1 0 0,-1 1-1 0 0,1 0 1 0 0,0 0-1 0 0,1 0 1 0 0,-1 1-1 0 0,1 0 1 0 0,-1 0-1 0 0,1 0 0 0 0,0 1 1 0 0,1 0-1 0 0,-1 0 1 0 0,1 1-1 0 0,-5 6 1 0 0,7-8-207 0 0,1-1 0 0 0,0 0 0 0 0,0 1 0 0 0,0-1 0 0 0,0 1 0 0 0,1 0 0 0 0,0 0 0 0 0,-1 0 0 0 0,1 0 0 0 0,1 0 0 0 0,-1 0 0 0 0,0 0 1 0 0,1 0-1 0 0,0 0 0 0 0,0 0 0 0 0,0 0 0 0 0,1 0 0 0 0,-1 0 0 0 0,1 0 0 0 0,0 0 0 0 0,0 0 0 0 0,0-1 0 0 0,1 1 0 0 0,-1 0 0 0 0,1 0 0 0 0,0-1 1 0 0,0 1-1 0 0,0-1 0 0 0,1 0 0 0 0,-1 0 0 0 0,6 6 0 0 0,-2-3-82 0 0,1 0 1 0 0,0 0 0 0 0,0-1-1 0 0,0 0 1 0 0,0 0-1 0 0,1-1 1 0 0,0 0-1 0 0,0 0 1 0 0,0-1 0 0 0,0 0-1 0 0,0 0 1 0 0,1-1-1 0 0,13 2 1 0 0,-1-1-49 0 0,-14-2-4 0 0,1 0-1 0 0,0 0 1 0 0,0 0 0 0 0,0-1-1 0 0,-1 0 1 0 0,1 0-1 0 0,0-1 1 0 0,0 0-1 0 0,11-4 1 0 0,-19 5 38 0 0,0 0-1 0 0,0 0 1 0 0,0 0 0 0 0,0 0 0 0 0,1 0-1 0 0,-1 0 1 0 0,0-1 0 0 0,0 1 0 0 0,0 0 0 0 0,0 0-1 0 0,1 0 1 0 0,-1 0 0 0 0,0-1 0 0 0,0 1-1 0 0,0 0 1 0 0,0 0 0 0 0,0 0 0 0 0,0-1-1 0 0,0 1 1 0 0,0 0 0 0 0,0 0 0 0 0,0 0-1 0 0,0-1 1 0 0,0 1 0 0 0,0 0 0 0 0,0 0-1 0 0,0-1 1 0 0,0 1 0 0 0,0 0 0 0 0,0 0 0 0 0,0 0-1 0 0,0-1 1 0 0,0 1 0 0 0,0 0 0 0 0,0 0-1 0 0,0 0 1 0 0,0-1 0 0 0,0 1 0 0 0,-1 0-1 0 0,1 0 1 0 0,0 0 0 0 0,0-1 0 0 0,0 1-1 0 0,0 0 1 0 0,0 0 0 0 0,-1 0 0 0 0,1 0-1 0 0,0 0 1 0 0,0-1 0 0 0,0 1 0 0 0,-1 0 0 0 0,1 0-1 0 0,0 0 1 0 0,0 0 0 0 0,0 0 0 0 0,-1 0-1 0 0,-10-7-43 0 0,0 5 89 0 0,-1 0 0 0 0,0 1 1 0 0,1 0-1 0 0,-1 0 0 0 0,0 1 1 0 0,0 1-1 0 0,1 0 0 0 0,-1 1 0 0 0,0 0 1 0 0,-13 4-1 0 0,19-4 18 0 0,0 0 0 0 0,0 0-1 0 0,0 0 1 0 0,0 1 0 0 0,0 0 0 0 0,0 0 0 0 0,1 1 0 0 0,-1 0-1 0 0,1-1 1 0 0,0 2 0 0 0,0-1 0 0 0,1 1 0 0 0,-1-1 0 0 0,1 1-1 0 0,0 0 1 0 0,0 1 0 0 0,1-1 0 0 0,0 1 0 0 0,0 0 0 0 0,0 0-1 0 0,0 0 1 0 0,1 0 0 0 0,0 0 0 0 0,0 0 0 0 0,1 1-1 0 0,0-1 1 0 0,0 0 0 0 0,0 1 0 0 0,1 6 0 0 0,0-5 42 0 0,0 0 1 0 0,0 0 0 0 0,1 0-1 0 0,0 0 1 0 0,3 12 0 0 0,-3-18-101 0 0,0 1 1 0 0,0-1 0 0 0,1 1-1 0 0,-1-1 1 0 0,0 0 0 0 0,1 0-1 0 0,0 0 1 0 0,-1 0-1 0 0,1 0 1 0 0,0 0 0 0 0,0 0-1 0 0,0 0 1 0 0,0-1 0 0 0,0 1-1 0 0,0-1 1 0 0,1 0-1 0 0,-1 1 1 0 0,0-1 0 0 0,1 0-1 0 0,4 1 1 0 0,31 7-1224 0 0,20-6-6013 0 0,-33-3 3423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33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10 188 3096 0 0,'-1'4'401'0'0,"0"-1"-1"0"0,0 0 0 0 0,0 1 1 0 0,1-1-1 0 0,-1 1 1 0 0,1-1-1 0 0,0 0 0 0 0,0 1 1 0 0,0-1-1 0 0,2 6 0 0 0,-2 2 383 0 0,0-8-576 0 0,0 1 0 0 0,1-1-1 0 0,-1 1 1 0 0,0-1 0 0 0,1 1-1 0 0,0-1 1 0 0,0 0 0 0 0,0 1-1 0 0,0-1 1 0 0,1 0-1 0 0,-1 0 1 0 0,1 0 0 0 0,0 0-1 0 0,0 0 1 0 0,0 0 0 0 0,0 0-1 0 0,4 3 1 0 0,-2-3 47 0 0,0 0 1 0 0,1 1 0 0 0,-1-2-1 0 0,1 1 1 0 0,0 0-1 0 0,0-1 1 0 0,0 0-1 0 0,0 0 1 0 0,0-1 0 0 0,8 2-1 0 0,1-1 33 0 0,0 0 0 0 0,1-1 0 0 0,-1-1 0 0 0,1 0 0 0 0,-1-1 0 0 0,0 0 1 0 0,25-7-1 0 0,-31 6-247 0 0,-1 0 1 0 0,1-1-1 0 0,-1 1 0 0 0,0-2 1 0 0,0 1-1 0 0,0-1 1 0 0,-1 0-1 0 0,1 0 1 0 0,10-11-1 0 0,-13 12-30 0 0,-1-1 0 0 0,0 1 0 0 0,0-1 0 0 0,0 0-1 0 0,-1 0 1 0 0,1 0 0 0 0,-1-1 0 0 0,0 1 0 0 0,0 0-1 0 0,0-1 1 0 0,-1 1 0 0 0,0-1 0 0 0,0 0 0 0 0,0 0-1 0 0,0 1 1 0 0,0-10 0 0 0,-2 6-8 0 0,1 1 1 0 0,-1-1-1 0 0,-1 0 1 0 0,1 0-1 0 0,-1 0 1 0 0,-1 1-1 0 0,1-1 1 0 0,-1 1-1 0 0,-1 0 1 0 0,1 0-1 0 0,-1 0 1 0 0,0 0-1 0 0,-1 1 0 0 0,-6-9 1 0 0,3 7 5 0 0,0-1 0 0 0,-1 2 0 0 0,0-1 0 0 0,0 1 0 0 0,0 0 0 0 0,-1 1 0 0 0,0 0 0 0 0,0 1 0 0 0,-16-6 0 0 0,22 9 23 0 0,-1 0 0 0 0,0 1-1 0 0,1 0 1 0 0,-1 0 0 0 0,0 0-1 0 0,0 0 1 0 0,0 1 0 0 0,0-1-1 0 0,0 1 1 0 0,0 1 0 0 0,0-1-1 0 0,1 1 1 0 0,-1 0 0 0 0,0 0-1 0 0,0 0 1 0 0,1 1 0 0 0,-1-1-1 0 0,0 1 1 0 0,1 0 0 0 0,0 0 0 0 0,-1 1-1 0 0,-4 3 1 0 0,4-1 27 0 0,-1 0 0 0 0,1 0 0 0 0,0 1 0 0 0,1-1 1 0 0,-1 1-1 0 0,1 0 0 0 0,0 1 0 0 0,1-1 0 0 0,-1 1 0 0 0,1 0 0 0 0,1-1 0 0 0,-1 1 1 0 0,1 0-1 0 0,-2 10 0 0 0,-6 56 329 0 0,3 1-1 0 0,3 129 1 0 0,4-134-322 0 0,0 7-477 0 0,0 37 345 0 0,0-76-4201 0 0,0 1-3943 0 0,0-34 4398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33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3880 0 0,'0'0'2751'0'0,"-4"12"474"0"0,-7 13-2222 0 0,1 0 1 0 0,1 1-1 0 0,1 0 1 0 0,2 0-1 0 0,1 1 1 0 0,0 0 0 0 0,2 0-1 0 0,1 38 1 0 0,2-57-955 0 0,0-1 0 0 0,1 1 0 0 0,0-1 1 0 0,0 1-1 0 0,0-1 0 0 0,1 0 0 0 0,1 1 1 0 0,2 6-1 0 0,-3-11-49 0 0,-1 0 1 0 0,1 0 0 0 0,0 0-1 0 0,0 0 1 0 0,0-1 0 0 0,0 1-1 0 0,0-1 1 0 0,1 1-1 0 0,-1-1 1 0 0,1 0 0 0 0,-1 0-1 0 0,1 0 1 0 0,0 0-1 0 0,0 0 1 0 0,0-1 0 0 0,0 1-1 0 0,0-1 1 0 0,0 0-1 0 0,7 1 1 0 0,-2 0-41 0 0,0-1 0 0 0,0 0-1 0 0,0 0 1 0 0,0-1 0 0 0,0 0-1 0 0,0 0 1 0 0,0-1 0 0 0,0 0-1 0 0,1-1 1 0 0,-2 1 0 0 0,1-2-1 0 0,0 1 1 0 0,0-1 0 0 0,-1 0 0 0 0,1-1-1 0 0,-1 0 1 0 0,0 0 0 0 0,0 0-1 0 0,-1-1 1 0 0,10-8 0 0 0,-6 3-14 0 0,0-1 0 0 0,-1 0 0 0 0,0 0 0 0 0,0-1 0 0 0,-1-1 0 0 0,-1 1 0 0 0,0-1 0 0 0,-1-1 0 0 0,0 1 1 0 0,6-23-1 0 0,-7 15 286 0 0,-1 1 0 0 0,0-1 1 0 0,-2 0-1 0 0,0-32 1 0 0,-4 55-124 0 0,0-1-1 0 0,-1 1 1 0 0,1-1 0 0 0,0 1 0 0 0,0 0-1 0 0,0 0 1 0 0,0 0 0 0 0,1 0 0 0 0,-1 0 0 0 0,0 0-1 0 0,-1 4 1 0 0,-3 6-27 0 0,1 0 0 0 0,0 0 0 0 0,1 1 0 0 0,0 0 0 0 0,0 0 0 0 0,2 0 0 0 0,-2 15 0 0 0,2-13-43 0 0,1 0 0 0 0,1 1 0 0 0,0-1 0 0 0,5 26 0 0 0,-5-38-41 0 0,1 1-1 0 0,0-1 1 0 0,0 1-1 0 0,0-1 1 0 0,0 1-1 0 0,1-1 1 0 0,-1 0-1 0 0,1 0 1 0 0,0 0-1 0 0,0 0 1 0 0,0 0-1 0 0,0 0 1 0 0,1 0-1 0 0,-1-1 1 0 0,1 1-1 0 0,0-1 1 0 0,-1 1-1 0 0,1-1 1 0 0,0 0-1 0 0,0 0 1 0 0,1-1-1 0 0,-1 1 1 0 0,0-1-1 0 0,0 1 1 0 0,1-1-1 0 0,4 1 1 0 0,6 1-20 0 0,1-2 1 0 0,-1 0-1 0 0,0 0 1 0 0,1-1 0 0 0,-1-1-1 0 0,0 0 1 0 0,0-1 0 0 0,0-1-1 0 0,0 0 1 0 0,0-1-1 0 0,0 0 1 0 0,-1-1 0 0 0,1-1-1 0 0,-1 0 1 0 0,17-11 0 0 0,-24 12 23 0 0,0 1 0 0 0,0-1 1 0 0,-1 0-1 0 0,0 0 1 0 0,0-1-1 0 0,0 0 1 0 0,-1 0-1 0 0,1 0 1 0 0,4-11-1 0 0,2-5 78 0 0,12-35 0 0 0,-22 53-69 0 0,2-6 38 0 0,-1-1-1 0 0,0 1 1 0 0,-1-1 0 0 0,0 0 0 0 0,0 1-1 0 0,-1-1 1 0 0,0 0 0 0 0,-4-17 0 0 0,3 25-6 0 0,0 0 1 0 0,0 0 0 0 0,0 0 0 0 0,-1 0-1 0 0,1 0 1 0 0,-1 0 0 0 0,0 0-1 0 0,1 0 1 0 0,-2 1 0 0 0,1-1 0 0 0,0 1-1 0 0,0-1 1 0 0,-1 1 0 0 0,1 0 0 0 0,-1 0-1 0 0,0 0 1 0 0,1 0 0 0 0,-1 1-1 0 0,0-1 1 0 0,0 1 0 0 0,0 0 0 0 0,-6-2-1 0 0,-33-6-2444 0 0,2 9-9469 0 0,33 2 7785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34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3712 0 0,'15'-2'2782'0'0,"-7"1"-2308"0"0,1 1 0 0 0,-1 0 0 0 0,0 1 0 0 0,0 0 0 0 0,1 1 0 0 0,-1-1 0 0 0,0 1 1 0 0,0 1-1 0 0,0 0 0 0 0,-1 0 0 0 0,1 0 0 0 0,-1 1 0 0 0,1 0 0 0 0,-1 0 0 0 0,-1 1 0 0 0,1 0 0 0 0,-1 0 0 0 0,8 8 0 0 0,-4-1 66 0 0,1 0 0 0 0,-1 0 0 0 0,-1 1 0 0 0,-1 1 0 0 0,0-1 0 0 0,7 16 0 0 0,0 6 76 0 0,15 52 0 0 0,-4 8-240 0 0,-26-94-371 0 0,0-1 1 0 0,0 1-1 0 0,0-1 1 0 0,0 1-1 0 0,0 0 1 0 0,0-1-1 0 0,0 1 1 0 0,0-1-1 0 0,1 1 1 0 0,-1-1-1 0 0,0 1 1 0 0,0-1-1 0 0,1 1 1 0 0,-1-1-1 0 0,0 0 1 0 0,1 1-1 0 0,-1-1 1 0 0,0 1-1 0 0,1-1 1 0 0,-1 0 0 0 0,1 1-1 0 0,-1-1 1 0 0,1 0-1 0 0,-1 1 1 0 0,1-1-1 0 0,-1 0 1 0 0,1 0-1 0 0,-1 0 1 0 0,1 1-1 0 0,-1-1 1 0 0,1 0-1 0 0,-1 0 1 0 0,1 0-1 0 0,-1 0 1 0 0,1 0-1 0 0,-1 0 1 0 0,1 0-1 0 0,0 0 1 0 0,-1 0-1 0 0,1 0 1 0 0,-1 0-1 0 0,1 0 1 0 0,-1-1 0 0 0,1 1-1 0 0,-1 0 1 0 0,1 0-1 0 0,-1-1 1 0 0,1 1-1 0 0,-1 0 1 0 0,1 0-1 0 0,-1-1 1 0 0,0 1-1 0 0,1-1 1 0 0,-1 1-1 0 0,1 0 1 0 0,-1-1-1 0 0,0 1 1 0 0,1-1-1 0 0,-1 0 1 0 0,24-30 216 0 0,-23 29-207 0 0,19-34 196 0 0,-2 0-1 0 0,-1-2 1 0 0,13-46-1 0 0,-19 54-127 0 0,-5 12-63 0 0,-1 0-1 0 0,-1-1 1 0 0,0 1-1 0 0,0-22 1 0 0,-2 15-3171 0 0,-2 0-3277 0 0,0 16 2128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53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110 144 3764 0 0,'-6'0'683'0'0,"0"0"-1"0"0,0 0 0 0 0,0 1 0 0 0,1-1 1 0 0,-1 1-1 0 0,0 1 0 0 0,1-1 1 0 0,-1 1-1 0 0,-8 4 0 0 0,11-4-454 0 0,0 0 0 0 0,0 0 0 0 0,0 0-1 0 0,1 1 1 0 0,-1-1 0 0 0,1 1 0 0 0,0-1 0 0 0,0 1 0 0 0,0 0-1 0 0,0 0 1 0 0,0 0 0 0 0,0 0 0 0 0,1 0 0 0 0,0 0 0 0 0,-1 1-1 0 0,1-1 1 0 0,-1 6 0 0 0,0 0-18 0 0,1-1 1 0 0,-1 1-1 0 0,2-1 0 0 0,-1 1 0 0 0,1-1 1 0 0,0 1-1 0 0,1-1 0 0 0,0 1 0 0 0,0-1 1 0 0,1 1-1 0 0,0-1 0 0 0,1 0 0 0 0,-1 0 1 0 0,9 15-1 0 0,-8-17-179 0 0,1-1 0 0 0,0 1 1 0 0,0-1-1 0 0,0 0 0 0 0,1 0 0 0 0,-1 0 0 0 0,1-1 1 0 0,1 0-1 0 0,-1 0 0 0 0,0 0 0 0 0,1-1 1 0 0,0 1-1 0 0,0-1 0 0 0,0-1 0 0 0,0 1 0 0 0,0-1 1 0 0,1 0-1 0 0,-1 0 0 0 0,12 1 0 0 0,9 0 18 0 0,-1 0-1 0 0,44-3 0 0 0,-60 0-47 0 0,0-1 1 0 0,0-1-1 0 0,0 1 0 0 0,0-2 1 0 0,-1 1-1 0 0,1-1 0 0 0,-1-1 1 0 0,1 0-1 0 0,-1 0 0 0 0,12-8 1 0 0,-16 8 2 0 0,-1 0 1 0 0,1 0-1 0 0,-1-1 1 0 0,0 1-1 0 0,0-1 1 0 0,0 0-1 0 0,-1 0 1 0 0,1-1-1 0 0,-1 1 1 0 0,-1-1 0 0 0,1 1-1 0 0,-1-1 1 0 0,0 0-1 0 0,0 0 1 0 0,-1 0-1 0 0,1 0 1 0 0,-1-8-1 0 0,1-10 33 0 0,-1-1 0 0 0,-1 1 0 0 0,-3-26 1 0 0,1 31-12 0 0,1 11-11 0 0,0 2 0 0 0,0-1 0 0 0,-1 0 0 0 0,0 0 0 0 0,0 0 0 0 0,0 1 0 0 0,-1-1-1 0 0,0 1 1 0 0,-1 0 0 0 0,1-1 0 0 0,-1 2 0 0 0,0-1 0 0 0,-1 0 0 0 0,1 1 0 0 0,-1 0-1 0 0,0 0 1 0 0,0 0 0 0 0,-1 1 0 0 0,0 0 0 0 0,1 0 0 0 0,-1 0 0 0 0,-1 0 0 0 0,-10-4-1 0 0,9 5-37 0 0,-1 0-1 0 0,0 0 0 0 0,1 1 0 0 0,-1 0 1 0 0,0 1-1 0 0,0 0 0 0 0,0 0 0 0 0,0 1 0 0 0,0 0 1 0 0,0 0-1 0 0,0 1 0 0 0,0 0 0 0 0,0 1 1 0 0,1 0-1 0 0,-1 0 0 0 0,0 1 0 0 0,1 0 1 0 0,-11 6-1 0 0,14-6-308 0 0,1 0 0 0 0,0-1 0 0 0,0 1 0 0 0,1 1 0 0 0,-6 4 1 0 0,-12 22-5977 0 0,14-12 2812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53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 3424 0 0,'0'0'591'0'0,"20"2"2798"0"0,-14 1-2917 0 0,0 0-1 0 0,0 0 1 0 0,0 0 0 0 0,-1 1 0 0 0,1 0-1 0 0,-1 0 1 0 0,0 0 0 0 0,8 9 0 0 0,32 45 2048 0 0,-28-34-1361 0 0,-1-1-606 0 0,-1 0-1 0 0,0 0 0 0 0,-2 1 1 0 0,19 52-1 0 0,-25-55-429 0 0,-6-15-68 0 0,1 0 1 0 0,0 0-1 0 0,0-1 0 0 0,1 1 0 0 0,4 7 0 0 0,-7-13-43 0 0,1 1 0 0 0,-1-1 0 0 0,0 0 0 0 0,0 0 0 0 0,1 1 0 0 0,-1-1 0 0 0,0 0-1 0 0,0 1 1 0 0,1-1 0 0 0,-1 0 0 0 0,0 0 0 0 0,1 0 0 0 0,-1 1 0 0 0,0-1 0 0 0,1 0 0 0 0,-1 0 0 0 0,0 0 0 0 0,1 0 0 0 0,-1 0 0 0 0,1 0-1 0 0,-1 0 1 0 0,0 0 0 0 0,1 0 0 0 0,-1 0 0 0 0,0 0 0 0 0,1 0 0 0 0,-1 0 0 0 0,1 0 0 0 0,-1 0 0 0 0,1 0 0 0 0,11-10 224 0 0,8-19 37 0 0,-18 25-223 0 0,7-14 94 0 0,-2 0 0 0 0,0 0 0 0 0,-1 0 0 0 0,6-35 0 0 0,-8 36-59 0 0,3-15-53 0 0,-1 0-1 0 0,-2-1 0 0 0,0-41 1 0 0,-4 73-165 0 0,0 0 0 0 0,0 1 1 0 0,0-1-1 0 0,1 0 0 0 0,-1 0 1 0 0,0 1-1 0 0,0-1 0 0 0,0 0 1 0 0,1 1-1 0 0,-1-1 0 0 0,0 0 1 0 0,1 1-1 0 0,-1-1 0 0 0,1 0 1 0 0,-1 1-1 0 0,1-1 0 0 0,-1 1 1 0 0,1-1-1 0 0,0 0 1 0 0,11-4-9827 0 0,-3 3 6066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54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53 2736 0 0,'-4'-1'289'0'0,"0"1"-1"0"0,-1 1 1 0 0,1-1 0 0 0,0 0-1 0 0,-1 1 1 0 0,1 0-1 0 0,0 0 1 0 0,0 0-1 0 0,0 1 1 0 0,0-1-1 0 0,0 1 1 0 0,0 0 0 0 0,0 0-1 0 0,1 1 1 0 0,-1-1-1 0 0,1 1 1 0 0,0-1-1 0 0,-1 1 1 0 0,1 0 0 0 0,0 0-1 0 0,1 1 1 0 0,-1-1-1 0 0,0 1 1 0 0,1-1-1 0 0,0 1 1 0 0,0 0-1 0 0,0-1 1 0 0,0 1 0 0 0,1 0-1 0 0,-1 1 1 0 0,1-1-1 0 0,0 0 1 0 0,1 0-1 0 0,-1 0 1 0 0,0 8 0 0 0,0-2 258 0 0,0 5-2 0 0,0 0 0 0 0,1-1 1 0 0,0 1-1 0 0,3 18 0 0 0,-2-28-493 0 0,0-1 1 0 0,1 0-1 0 0,-1 1 0 0 0,1-1 0 0 0,-1 0 1 0 0,1 0-1 0 0,1 0 0 0 0,-1 0 0 0 0,0 0 1 0 0,1-1-1 0 0,0 1 0 0 0,0-1 0 0 0,0 1 1 0 0,0-1-1 0 0,1 0 0 0 0,-1 0 0 0 0,1-1 1 0 0,6 5-1 0 0,0-2 3 0 0,0-1-1 0 0,1 1 1 0 0,0-2 0 0 0,-1 1 0 0 0,1-2-1 0 0,1 1 1 0 0,-1-1 0 0 0,13 0 0 0 0,-7-1-28 0 0,-1-1 1 0 0,1-1 0 0 0,-1 0-1 0 0,0-1 1 0 0,18-5 0 0 0,-30 6-29 0 0,1-1 0 0 0,-1 1 1 0 0,1-1-1 0 0,-1 0 1 0 0,0 0-1 0 0,1-1 1 0 0,-1 1-1 0 0,0-1 0 0 0,-1 0 1 0 0,1 0-1 0 0,0 0 1 0 0,-1 0-1 0 0,0-1 0 0 0,0 1 1 0 0,0-1-1 0 0,0 0 1 0 0,-1 0-1 0 0,1 0 1 0 0,-1 0-1 0 0,0-1 0 0 0,2-5 1 0 0,-2 3 9 0 0,0 0 0 0 0,0 0 1 0 0,-1 0-1 0 0,0-1 0 0 0,-1 1 1 0 0,1 0-1 0 0,-1 0 0 0 0,-1 0 1 0 0,1-1-1 0 0,-1 1 0 0 0,-1 0 0 0 0,1 0 1 0 0,-4-9-1 0 0,0 4 24 0 0,1 1 0 0 0,-1 0 0 0 0,-1 0 0 0 0,0 0 0 0 0,0 1 0 0 0,-1 0 0 0 0,-1 0 0 0 0,0 1 0 0 0,0 0 0 0 0,-13-11 0 0 0,15 15-11 0 0,0 0-1 0 0,-1 1 1 0 0,1 0-1 0 0,-1 0 1 0 0,0 1-1 0 0,0 0 1 0 0,-1 0-1 0 0,1 1 1 0 0,-1 0-1 0 0,1 0 1 0 0,-1 0-1 0 0,0 1 1 0 0,1 0-1 0 0,-1 1 1 0 0,0 0-1 0 0,0 0 1 0 0,-10 2-1 0 0,15-2-43 0 0,-1 1-1 0 0,1 0 0 0 0,0-1 1 0 0,0 1-1 0 0,0 0 1 0 0,0 0-1 0 0,0 1 1 0 0,0-1-1 0 0,1 1 0 0 0,-1-1 1 0 0,0 1-1 0 0,1 0 1 0 0,-1 0-1 0 0,1 0 1 0 0,-4 4-1 0 0,-7 17-2146 0 0,5 5-3549 0 0,5-7 2162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55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3512 0 0,'0'4'8121'0'0,"2"16"-5837"0"0,-3 41 779 0 0,-1-26-2613 0 0,2-1 1 0 0,7 56-1 0 0,-6-85-435 0 0,0 0 0 0 0,0-1 0 0 0,1 1 0 0 0,-1-1 0 0 0,1 1 0 0 0,0-1 0 0 0,0 0 0 0 0,1 0 0 0 0,-1 0 1 0 0,1 0-1 0 0,0 0 0 0 0,0 0 0 0 0,0-1 0 0 0,0 1 0 0 0,7 4 0 0 0,-5-5-11 0 0,0 1 0 0 0,1-1 0 0 0,-1-1 1 0 0,1 1-1 0 0,0-1 0 0 0,-1 0 0 0 0,1 0 1 0 0,0-1-1 0 0,0 1 0 0 0,1-1 0 0 0,10 0 0 0 0,-3-1-22 0 0,-1 0-1 0 0,1 0 0 0 0,0-2 0 0 0,-1 1 0 0 0,1-2 0 0 0,13-4 1 0 0,-21 5 7 0 0,0 0 0 0 0,1 0 0 0 0,-1-1 1 0 0,0 0-1 0 0,0-1 0 0 0,0 1 0 0 0,-1-1 0 0 0,0 0 1 0 0,1-1-1 0 0,-1 1 0 0 0,-1-1 0 0 0,1 0 1 0 0,-1 0-1 0 0,6-8 0 0 0,-1-2 115 0 0,0 0 0 0 0,-1 0 0 0 0,0 0 0 0 0,-1-1 0 0 0,-1-1 0 0 0,-1 1 0 0 0,0-1 0 0 0,-1 0 0 0 0,-1 0 0 0 0,0 0 0 0 0,0-26-1 0 0,-3 59 109 0 0,0-1-1 0 0,1 0 0 0 0,1 0 0 0 0,6 22 0 0 0,-5-29-238 0 0,0 1 0 0 0,0 0-1 0 0,1-1 1 0 0,1 1 0 0 0,-1-1-1 0 0,1 0 1 0 0,0-1 0 0 0,11 12 0 0 0,32 30-2261 0 0,-8-8-8122 0 0,-31-29 6569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55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 3600 0 0,'-1'0'178'0'0,"1"0"0"0"0,-1 0-1 0 0,1 1 1 0 0,-1-1 0 0 0,1 0-1 0 0,0 0 1 0 0,-1 1 0 0 0,1-1 0 0 0,0 0-1 0 0,-1 1 1 0 0,1-1 0 0 0,0 0-1 0 0,-1 1 1 0 0,1-1 0 0 0,0 1-1 0 0,0-1 1 0 0,-1 0 0 0 0,1 1-1 0 0,0-1 1 0 0,0 1 0 0 0,0-1-1 0 0,0 1 1 0 0,0-1 0 0 0,-1 1 0 0 0,1-1-1 0 0,0 0 1 0 0,0 1 0 0 0,0-1-1 0 0,0 1 1 0 0,1 0 0 0 0,-2 23 986 0 0,1-9-281 0 0,-7 153 3979 0 0,1-15-2281 0 0,0-60-2066 0 0,2-26-365 0 0,-17 96-1 0 0,15-116-2325 0 0,2-5-7768 0 0,3-33 6303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56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30 2960 0 0,'-25'0'2975'0'0,"20"1"-2702"0"0,1 0-1 0 0,0 0 0 0 0,-1 1 1 0 0,1-1-1 0 0,0 1 0 0 0,0 0 1 0 0,0 0-1 0 0,0 0 1 0 0,0 1-1 0 0,1-1 0 0 0,-1 1 1 0 0,1 0-1 0 0,0 0 0 0 0,-1 0 1 0 0,1 1-1 0 0,1-1 1 0 0,-1 1-1 0 0,0-1 0 0 0,-3 9 1 0 0,3-7 7 0 0,1 1 1 0 0,0 0 0 0 0,0 0-1 0 0,0 0 1 0 0,1 0 0 0 0,0 0-1 0 0,0 0 1 0 0,1 1 0 0 0,0-1-1 0 0,0 0 1 0 0,0 0 0 0 0,1 0-1 0 0,2 13 1 0 0,-1-11-76 0 0,0 1-1 0 0,1-1 1 0 0,0 1-1 0 0,0-1 1 0 0,1 0-1 0 0,0 0 1 0 0,7 10 0 0 0,-7-13-167 0 0,-1-1 1 0 0,1 0 0 0 0,0-1 0 0 0,0 1 0 0 0,0-1 0 0 0,1 0 0 0 0,-1 0 0 0 0,1 0 0 0 0,0 0 0 0 0,-1-1 0 0 0,1 0 0 0 0,0 0 0 0 0,8 2 0 0 0,9 1 7 0 0,0-1-1 0 0,1-2 1 0 0,0 0-1 0 0,-1-1 1 0 0,1-1-1 0 0,0-1 1 0 0,-1-1 0 0 0,1-1-1 0 0,23-7 1 0 0,-41 9-48 0 0,0 0 0 0 0,0 0 1 0 0,-1-1-1 0 0,1 1 0 0 0,-1-1 1 0 0,1-1-1 0 0,-1 1 0 0 0,0 0 1 0 0,0-1-1 0 0,0 0 0 0 0,0 0 1 0 0,0 0-1 0 0,-1-1 0 0 0,1 1 1 0 0,-1-1-1 0 0,0 0 0 0 0,0 0 1 0 0,0 0-1 0 0,-1 0 1 0 0,1 0-1 0 0,-1-1 0 0 0,0 1 1 0 0,0-1-1 0 0,-1 1 0 0 0,1-1 1 0 0,-1 0-1 0 0,0 0 0 0 0,0-5 1 0 0,0 4-2 0 0,0-1 0 0 0,0 1-1 0 0,-1-1 1 0 0,0 1 0 0 0,0-1 0 0 0,-1 1 0 0 0,0 0 0 0 0,0-1 0 0 0,0 1 0 0 0,-1 0 0 0 0,0 0 0 0 0,0 0 0 0 0,0 0 0 0 0,-1 0 0 0 0,0 0 0 0 0,-7-9 0 0 0,4 8 9 0 0,0-1 1 0 0,-1 2-1 0 0,0-1 0 0 0,0 1 1 0 0,0 0-1 0 0,-1 1 1 0 0,0-1-1 0 0,0 2 1 0 0,-1-1-1 0 0,1 1 1 0 0,-1 0-1 0 0,0 1 1 0 0,0 0-1 0 0,0 0 1 0 0,-15-1-1 0 0,15 2 10 0 0,-1 0 1 0 0,0 2-1 0 0,0-1 0 0 0,0 1 1 0 0,0 0-1 0 0,0 1 0 0 0,1 0 0 0 0,-1 1 1 0 0,0 0-1 0 0,0 1 0 0 0,1 0 1 0 0,0 0-1 0 0,-1 1 0 0 0,-16 9 1 0 0,23-10-9 0 0,0-1 1 0 0,0 1-1 0 0,0 1 1 0 0,0-1-1 0 0,0 0 1 0 0,0 1-1 0 0,1-1 1 0 0,0 1-1 0 0,0 0 1 0 0,0 0-1 0 0,0 0 1 0 0,0 0-1 0 0,1 0 1 0 0,-2 6-1 0 0,1 1 10 0 0,-1 1-1 0 0,2 0 0 0 0,-1 23 0 0 0,2-28-31 0 0,0 0 0 0 0,1 0-1 0 0,-1 0 1 0 0,2 0-1 0 0,-1 0 1 0 0,1 0 0 0 0,0-1-1 0 0,0 1 1 0 0,1-1 0 0 0,5 10-1 0 0,-5-11-128 0 0,0-1 0 0 0,0 0-1 0 0,0 0 1 0 0,0-1 0 0 0,1 1 0 0 0,0-1-1 0 0,0 0 1 0 0,0 0 0 0 0,0 0 0 0 0,0 0-1 0 0,0-1 1 0 0,1 1 0 0 0,-1-1 0 0 0,1 0-1 0 0,7 2 1 0 0,41 5-5996 0 0,-23-6 2871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59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14 3344 0 0,'-18'-13'6472'0'0,"16"13"-6233"0"0,1 1-1 0 0,-1-1 0 0 0,1 1 0 0 0,0-1 1 0 0,-1 1-1 0 0,1 0 0 0 0,0 0 1 0 0,0 0-1 0 0,0 0 0 0 0,-1-1 0 0 0,1 2 1 0 0,0-1-1 0 0,0 0 0 0 0,0 0 1 0 0,0 0-1 0 0,1 0 0 0 0,-1 0 1 0 0,0 1-1 0 0,0-1 0 0 0,1 0 0 0 0,-1 2 1 0 0,-13 32 1848 0 0,4 10-1336 0 0,2 0 1 0 0,1 1 0 0 0,0 82 0 0 0,4-56-462 0 0,0 12-100 0 0,3-42-136 0 0,-2-1 0 0 0,-10 55 0 0 0,0-17-126 0 0,10-45-8994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56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38 3456 0 0,'-5'-23'4264'0'0,"0"9"1297"0"0,4 24-4085 0 0,1 13-131 0 0,3 133 2274 0 0,-1-122-3800 0 0,2 0 1 0 0,13 52-1 0 0,-11-62-621 0 0,-3-6-2005 0 0,2-1-5698 0 0,-4-13 4980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57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 4208 0 0,'-2'0'700'0'0,"2"-3"5"0"0,0 1 699 0 0,0 0-700 0 0,-4 2 704 0 0,1 0-760 0 0,3 2-120 0 0,3 3-420 0 0,1 3-2188 0 0,3 6 0 0 0,-1 2-1 0 0,-2 0 1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57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91 2344 0 0,'128'-11'2903'0'0,"-71"4"-2142"0"0,-45 6-589 0 0,29-2 820 0 0,0-3 0 0 0,1-1 0 0 0,48-15 0 0 0,-89 22-899 0 0,0 0 1 0 0,0-1 0 0 0,0 1-1 0 0,0 0 1 0 0,0-1-1 0 0,0 1 1 0 0,0-1 0 0 0,0 1-1 0 0,0-1 1 0 0,0 0 0 0 0,0 1-1 0 0,0-1 1 0 0,0 0 0 0 0,-1 0-1 0 0,1 0 1 0 0,0 1 0 0 0,0-3-1 0 0,-1 3-41 0 0,0-1 0 0 0,0 1-1 0 0,0 0 1 0 0,0-1-1 0 0,0 1 1 0 0,0-1 0 0 0,0 1-1 0 0,0-1 1 0 0,0 1 0 0 0,0-1-1 0 0,-1 1 1 0 0,1 0 0 0 0,0-1-1 0 0,0 1 1 0 0,-1-1 0 0 0,1 1-1 0 0,0 0 1 0 0,0-1-1 0 0,-1 1 1 0 0,1 0 0 0 0,0 0-1 0 0,-1-1 1 0 0,1 1 0 0 0,-1 0-1 0 0,1-1 1 0 0,0 1 0 0 0,-1 0-1 0 0,0 0 1 0 0,-2-2 119 0 0,-1 0 0 0 0,0 1 0 0 0,0-1 0 0 0,1 1 0 0 0,-1 0 0 0 0,0 1-1 0 0,0-1 1 0 0,-7 0 0 0 0,-3 1 92 0 0,-2 0 77 0 0,1 0 0 0 0,-1 0 0 0 0,1 2 0 0 0,-28 6 0 0 0,39-7-293 0 0,0 0 0 0 0,0 1 0 0 0,0-1 1 0 0,1 1-1 0 0,-1 0 0 0 0,0 0 0 0 0,1 0 0 0 0,-1 1 0 0 0,1-1 0 0 0,0 1 0 0 0,0 0 1 0 0,0 0-1 0 0,0 0 0 0 0,1 0 0 0 0,-1 1 0 0 0,1-1 0 0 0,-1 1 0 0 0,1-1 0 0 0,0 1 1 0 0,1 0-1 0 0,-1 0 0 0 0,1 0 0 0 0,-2 4 0 0 0,-1 15 76 0 0,1 1 0 0 0,1-1 0 0 0,1 0 0 0 0,3 37 0 0 0,-1-5-12 0 0,16 154 114 0 0,-8-147-187 0 0,0 4-1 0 0,1 82 0 0 0,-10-140-34 0 0,0 1 0 0 0,0-1 0 0 0,-1 0-1 0 0,-1 1 1 0 0,1-1 0 0 0,-1 0 0 0 0,-5 12-1 0 0,6-17 14 0 0,0 0 0 0 0,-1 0-1 0 0,0-1 1 0 0,1 1 0 0 0,-1-1-1 0 0,0 1 1 0 0,0-1 0 0 0,-1 1-1 0 0,1-1 1 0 0,0 0 0 0 0,-1 0 0 0 0,1 0-1 0 0,-1-1 1 0 0,0 1 0 0 0,0-1-1 0 0,0 1 1 0 0,1-1 0 0 0,-1 0-1 0 0,0 0 1 0 0,0 0 0 0 0,-1 0-1 0 0,-4 0 1 0 0,-21 1 140 0 0,0-1 0 0 0,0-1 0 0 0,0-2 0 0 0,0 0 0 0 0,-51-13 0 0 0,41 4-400 0 0,24 4-4512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58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53 3448 0 0,'-2'0'241'0'0,"0"-1"0"0"0,0 0-1 0 0,0 1 1 0 0,0-1 0 0 0,0 0 0 0 0,1 0-1 0 0,-1 0 1 0 0,0-1 0 0 0,-2-1-1 0 0,-6-4 460 0 0,-1 1-181 0 0,-1 1 0 0 0,1 0 0 0 0,-1 1-1 0 0,0 1 1 0 0,0 0 0 0 0,0 0 0 0 0,-1 1-1 0 0,-13 0 1 0 0,18 1-160 0 0,-1 1 1 0 0,1 0-1 0 0,-1 0 0 0 0,1 1 1 0 0,-1 0-1 0 0,1 1 0 0 0,0 0 0 0 0,0 0 1 0 0,0 1-1 0 0,0 0 0 0 0,0 0 1 0 0,1 1-1 0 0,-8 4 0 0 0,11-5-305 0 0,1 0 1 0 0,0 0-1 0 0,0 0 0 0 0,1 0 1 0 0,-1 0-1 0 0,1 0 0 0 0,-1 0 1 0 0,1 1-1 0 0,0 0 0 0 0,0-1 1 0 0,1 1-1 0 0,-1 0 0 0 0,1 0 1 0 0,0 0-1 0 0,0 0 0 0 0,0 0 0 0 0,0 0 1 0 0,1 0-1 0 0,0 0 0 0 0,0 0 1 0 0,0 0-1 0 0,0 0 0 0 0,0 0 1 0 0,1 0-1 0 0,0 0 0 0 0,1 6 1 0 0,0-4-25 0 0,0 0 1 0 0,0 0 0 0 0,0 0-1 0 0,1-1 1 0 0,0 1 0 0 0,0-1 0 0 0,0 0-1 0 0,1 0 1 0 0,0 0 0 0 0,0 0 0 0 0,0 0-1 0 0,0-1 1 0 0,1 0 0 0 0,-1 0-1 0 0,1 0 1 0 0,0-1 0 0 0,8 5 0 0 0,7 1-17 0 0,1-1 1 0 0,36 9 0 0 0,-46-15-81 0 0,0 0-1 0 0,0 0 1 0 0,1-1 0 0 0,-1 0-1 0 0,1-1 1 0 0,21-3 0 0 0,-32 3 57 0 0,-1 0 0 0 0,0 0 0 0 0,1 0 1 0 0,-1 0-1 0 0,1 0 0 0 0,-1 0 0 0 0,0 0 1 0 0,1 0-1 0 0,-1-1 0 0 0,1 1 0 0 0,-1 0 0 0 0,0 0 1 0 0,1 0-1 0 0,-1-1 0 0 0,0 1 0 0 0,1 0 1 0 0,-1 0-1 0 0,0-1 0 0 0,0 1 0 0 0,1 0 1 0 0,-1 0-1 0 0,0-1 0 0 0,0 1 0 0 0,1 0 1 0 0,-1-1-1 0 0,0 1 0 0 0,0-1 0 0 0,0 1 0 0 0,0 0 1 0 0,0-1-1 0 0,1 1 0 0 0,-1-1 0 0 0,-6-12-165 0 0,4 10 160 0 0,-1 0 1 0 0,1 0 0 0 0,0 1 0 0 0,-1 0 0 0 0,0-1 0 0 0,0 1-1 0 0,-4-2 1 0 0,-4 0 52 0 0,-1 2 0 0 0,1 0 0 0 0,-1 0 0 0 0,0 1 1 0 0,1 0-1 0 0,-1 1 0 0 0,0 1 0 0 0,0 0 0 0 0,1 0 0 0 0,-1 1 0 0 0,-11 4 0 0 0,18-5-8 0 0,0 1 1 0 0,0 0-1 0 0,0 0 0 0 0,0 0 1 0 0,0 1-1 0 0,0-1 0 0 0,1 1 0 0 0,-1 0 1 0 0,1 1-1 0 0,0-1 0 0 0,0 1 1 0 0,0 0-1 0 0,0 0 0 0 0,1 0 1 0 0,0 0-1 0 0,0 1 0 0 0,0-1 1 0 0,0 1-1 0 0,1 0 0 0 0,-1 0 1 0 0,1 0-1 0 0,0 0 0 0 0,1 0 0 0 0,-1 0 1 0 0,1 0-1 0 0,0 1 0 0 0,0 5 1 0 0,-1 9 81 0 0,1-15-79 0 0,0 1 0 0 0,0-1 0 0 0,1 1 0 0 0,0-1 0 0 0,0 1 0 0 0,0 0 0 0 0,1-1 0 0 0,0 1 0 0 0,3 10 0 0 0,-1-8 25 0 0,0-1 0 0 0,0 1 0 0 0,1 0 0 0 0,1-1 0 0 0,-1 0 0 0 0,1 0-1 0 0,0 0 1 0 0,1-1 0 0 0,-1 1 0 0 0,1-1 0 0 0,1-1 0 0 0,-1 1 0 0 0,1-1 0 0 0,0 0 0 0 0,0-1 0 0 0,0 1-1 0 0,1-1 1 0 0,11 4 0 0 0,-4-3-597 0 0,0 0 0 0 0,0-1 0 0 0,24 3 0 0 0,-11-3-4683 0 0,33-2 1 0 0,-34-2 1419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58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3224 0 0,'0'0'1797'0'0,"11"0"249"0"0,286 9 5718 0 0,1 0-5273 0 0,-306-10-2589 0 0,1 0-1 0 0,-1-1 0 0 0,0 0 0 0 0,-11-4 1 0 0,9 2 45 0 0,0 1 1 0 0,0 0 0 0 0,-1 0 0 0 0,1 1 0 0 0,-14 0 0 0 0,13 2 19 0 0,-26 1 153 0 0,35 0-106 0 0,1-1 0 0 0,0 0-1 0 0,-1 1 1 0 0,1-1 0 0 0,0 0-1 0 0,0 1 1 0 0,-1-1 0 0 0,1 1-1 0 0,0 0 1 0 0,0-1 0 0 0,0 1-1 0 0,0 0 1 0 0,0 0 0 0 0,0 0-1 0 0,0 0 1 0 0,0 0 0 0 0,0 0-1 0 0,0 0 1 0 0,0 0 0 0 0,1 0-1 0 0,-1 0 1 0 0,0 2 0 0 0,-5 16 147 0 0,1 0 1 0 0,1 1-1 0 0,0 0 1 0 0,0 33 0 0 0,1-17-48 0 0,1 1 0 0 0,2-1 0 0 0,1 1 0 0 0,13 71 0 0 0,-12-101-492 0 0,1-1 0 0 0,-1 0 0 0 0,1 1 0 0 0,0-1 0 0 0,6 10 0 0 0,-6-12-617 0 0,0 0 0 0 0,0 1 0 0 0,1-1 0 0 0,0 0 0 0 0,-1-1 0 0 0,1 1 0 0 0,1-1 0 0 0,4 4 0 0 0,10 2-2538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5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52 3376 0 0,'-3'1'257'0'0,"0"-1"0"0"0,0 1 0 0 0,0 0 0 0 0,1-1 0 0 0,-1 2 0 0 0,0-1 0 0 0,1 0 0 0 0,-1 0 0 0 0,0 1 0 0 0,1-1 1 0 0,0 1-1 0 0,-1 0 0 0 0,1 0 0 0 0,0 0 0 0 0,0 0 0 0 0,0 0 0 0 0,0 0 0 0 0,1 0 0 0 0,-3 4 0 0 0,-2 3 292 0 0,1 0-1 0 0,0 0 1 0 0,-8 19 0 0 0,9-16-139 0 0,1 0 0 0 0,0 0 0 0 0,1 0 0 0 0,0 0 0 0 0,1 1 0 0 0,0-1 0 0 0,1 0 0 0 0,1 0 0 0 0,0 1-1 0 0,2 12 1 0 0,-2-22-337 0 0,0 1-1 0 0,0-1 0 0 0,1 1 1 0 0,-1-1-1 0 0,1 1 1 0 0,0-1-1 0 0,0 0 0 0 0,0 1 1 0 0,0-1-1 0 0,0 0 0 0 0,1-1 1 0 0,-1 1-1 0 0,1 0 0 0 0,4 3 1 0 0,-2-3-21 0 0,0 1 1 0 0,1-1 0 0 0,0 0-1 0 0,-1-1 1 0 0,1 1 0 0 0,0-1-1 0 0,12 2 1 0 0,-1-1-35 0 0,0-1 0 0 0,0 0 1 0 0,0-2-1 0 0,0 0 0 0 0,25-4 1 0 0,-30 2-26 0 0,1 0 1 0 0,-1-1 0 0 0,-1 0-1 0 0,21-8 1 0 0,-28 9 2 0 0,1 0 0 0 0,-1-1 1 0 0,1 1-1 0 0,-1-1 0 0 0,0 0 1 0 0,0 0-1 0 0,0 0 0 0 0,-1-1 0 0 0,1 1 1 0 0,-1-1-1 0 0,1 0 0 0 0,-1 0 1 0 0,-1 0-1 0 0,4-5 0 0 0,-1-2 8 0 0,-1 1-1 0 0,0-1 1 0 0,-1 0-1 0 0,0 0 1 0 0,0 0-1 0 0,-1-1 1 0 0,-1 1-1 0 0,0 0 1 0 0,0-1-1 0 0,-1 1 1 0 0,-3-20 0 0 0,2 24 17 0 0,0 1 1 0 0,-1 0-1 0 0,0 0 1 0 0,0-1-1 0 0,-1 1 1 0 0,0 1 0 0 0,0-1-1 0 0,0 0 1 0 0,0 1-1 0 0,-1-1 1 0 0,0 1 0 0 0,0 0-1 0 0,-1 0 1 0 0,1 1-1 0 0,-1-1 1 0 0,0 1-1 0 0,0 0 1 0 0,-1 1 0 0 0,1-1-1 0 0,-1 1 1 0 0,0 0-1 0 0,-6-3 1 0 0,0 2 44 0 0,0 0 0 0 0,0 1 0 0 0,0 0 0 0 0,0 0-1 0 0,0 1 1 0 0,0 1 0 0 0,0 0 0 0 0,-1 1 0 0 0,1 0 0 0 0,-1 1 0 0 0,1 1 0 0 0,-14 2 0 0 0,20-2-38 0 0,0 0-1 0 0,0-1 1 0 0,0 2 0 0 0,0-1 0 0 0,0 1 0 0 0,1 0 0 0 0,-1 0 0 0 0,1 1 0 0 0,0-1 0 0 0,0 1 0 0 0,0 0-1 0 0,0 1 1 0 0,1-1 0 0 0,-1 1 0 0 0,1 0 0 0 0,1 0 0 0 0,-1 0 0 0 0,1 1 0 0 0,-1-1 0 0 0,2 1 0 0 0,-1 0-1 0 0,0 0 1 0 0,1 0 0 0 0,0 0 0 0 0,-1 8 0 0 0,1-3-5 0 0,0 1 0 0 0,1 0-1 0 0,0 0 1 0 0,0 0 0 0 0,2 0 0 0 0,-1 0-1 0 0,2 0 1 0 0,4 20 0 0 0,-5-27-37 0 0,1 0 0 0 0,0 0 0 0 0,0 0 1 0 0,0 0-1 0 0,1 0 0 0 0,0-1 0 0 0,0 1 0 0 0,0-1 0 0 0,0 1 1 0 0,1-1-1 0 0,-1-1 0 0 0,1 1 0 0 0,0 0 0 0 0,1-1 0 0 0,-1 0 1 0 0,0 0-1 0 0,1 0 0 0 0,0 0 0 0 0,0-1 0 0 0,0 0 1 0 0,8 3-1 0 0,-4-2-90 0 0,-1-1-1 0 0,2 1 1 0 0,-1-2 0 0 0,0 1 0 0 0,0-1 0 0 0,1-1 0 0 0,-1 0 0 0 0,0 0 0 0 0,1 0 0 0 0,-1-2-1 0 0,0 1 1 0 0,0-1 0 0 0,0 0 0 0 0,0-1 0 0 0,0 0 0 0 0,0 0 0 0 0,-1-1 0 0 0,1 0 0 0 0,-1-1-1 0 0,0 0 1 0 0,-1 0 0 0 0,1 0 0 0 0,-1-1 0 0 0,0 0 0 0 0,0-1 0 0 0,-1 0 0 0 0,0 0 0 0 0,0 0-1 0 0,0-1 1 0 0,-1 1 0 0 0,5-12 0 0 0,-10 18 103 0 0,42-91-403 0 0,-37 81 579 0 0,-2-1 0 0 0,0 0 0 0 0,0-1 0 0 0,-1 1 0 0 0,0 0 1 0 0,-1-14-1 0 0,-1 25-145 0 0,0 1 0 0 0,0 0 0 0 0,1-1 1 0 0,-1 1-1 0 0,0 0 0 0 0,0 0 0 0 0,0-1 1 0 0,0 1-1 0 0,0 0 0 0 0,0 0 0 0 0,0-1 0 0 0,0 1 1 0 0,0 0-1 0 0,-1-1 0 0 0,1 1 0 0 0,0 0 0 0 0,0 0 1 0 0,0-1-1 0 0,0 1 0 0 0,0 0 0 0 0,0 0 0 0 0,0-1 1 0 0,-1 1-1 0 0,1 0 0 0 0,0 0 0 0 0,0 0 0 0 0,0-1 1 0 0,-1 1-1 0 0,1 0 0 0 0,0 0 0 0 0,0 0 1 0 0,0 0-1 0 0,-1-1 0 0 0,1 1 0 0 0,-1 0 0 0 0,-7 6 743 0 0,-6 16-170 0 0,9-3-418 0 0,1 1 1 0 0,1 0 0 0 0,1 0-1 0 0,0 32 1 0 0,3-41-160 0 0,-1 1 0 0 0,2-1 0 0 0,-1 0-1 0 0,2 1 1 0 0,-1-1 0 0 0,1 0 0 0 0,1 0 0 0 0,0-1 0 0 0,8 16-1 0 0,-9-23-27 0 0,0 1-1 0 0,0-1 1 0 0,0 0-1 0 0,0 0 0 0 0,0 0 1 0 0,1 0-1 0 0,-1-1 1 0 0,1 0-1 0 0,0 1 0 0 0,0-1 1 0 0,0 0-1 0 0,0-1 1 0 0,0 1-1 0 0,0-1 0 0 0,0 0 1 0 0,0 0-1 0 0,1 0 0 0 0,3 0 1 0 0,9 1-47 0 0,-1-1 1 0 0,0-1-1 0 0,25-2 0 0 0,-23 0-15 0 0,-1 0 0 0 0,0-1-1 0 0,1-1 1 0 0,-1-1 0 0 0,-1 0-1 0 0,33-16 1 0 0,-39 15 45 0 0,1 0 1 0 0,-1 0-1 0 0,-1-1 0 0 0,1-1 1 0 0,-1 0-1 0 0,-1 0 0 0 0,1 0 1 0 0,-1-1-1 0 0,-1 0 0 0 0,0-1 0 0 0,9-14 1 0 0,-8 9 92 0 0,-1 0 1 0 0,0 0-1 0 0,-1 0 0 0 0,0-1 1 0 0,-2 1-1 0 0,0-1 1 0 0,0-1-1 0 0,-2 1 1 0 0,0 0-1 0 0,0-19 0 0 0,-5 20 400 0 0,-4 21 103 0 0,-4 21-91 0 0,-10 87 81 0 0,20-99-534 0 0,0-1 0 0 0,0 1 0 0 0,2 0 0 0 0,0-1 0 0 0,5 29 0 0 0,-3-37-87 0 0,-1 0-1 0 0,1 0 1 0 0,0 0 0 0 0,0 0 0 0 0,1-1-1 0 0,-1 1 1 0 0,1-1 0 0 0,1 0-1 0 0,-1 0 1 0 0,1-1 0 0 0,-1 1 0 0 0,1-1-1 0 0,1 0 1 0 0,-1-1 0 0 0,9 6-1 0 0,6 2-2117 0 0,0-1-1 0 0,1-1 1 0 0,23 7-1 0 0,-5-3-2007 0 0,1-3-1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00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7 3088 0 0,'0'0'538'0'0,"-32"-5"4272"0"0,26 5-4514 0 0,1 0-1 0 0,-1 1 1 0 0,1 0 0 0 0,-1 0-1 0 0,1 0 1 0 0,0 1 0 0 0,-1-1-1 0 0,1 1 1 0 0,0 1 0 0 0,0-1-1 0 0,0 1 1 0 0,1 0 0 0 0,-1 0-1 0 0,0 0 1 0 0,1 0 0 0 0,0 1-1 0 0,0 0 1 0 0,0 0 0 0 0,0 0 0 0 0,1 0-1 0 0,0 1 1 0 0,-4 5 0 0 0,2 0-42 0 0,0 0 0 0 0,0 0 0 0 0,1 0 0 0 0,1 1 0 0 0,-1-1 1 0 0,2 1-1 0 0,0 0 0 0 0,0 0 0 0 0,1 0 0 0 0,0 15 0 0 0,1-20-221 0 0,0-1-1 0 0,1 1 1 0 0,-1-1-1 0 0,2 1 1 0 0,-1-1-1 0 0,0 1 1 0 0,1-1-1 0 0,0 0 1 0 0,0 1-1 0 0,1-1 1 0 0,0 0-1 0 0,0-1 1 0 0,0 1-1 0 0,0 0 1 0 0,1-1-1 0 0,-1 0 0 0 0,1 0 1 0 0,0 0-1 0 0,0 0 1 0 0,1 0-1 0 0,-1-1 1 0 0,1 0-1 0 0,6 3 1 0 0,3 1 1 0 0,-1-1-1 0 0,1 0 1 0 0,0-1 0 0 0,1-1 0 0 0,-1 0 0 0 0,1-1 0 0 0,24 2-1 0 0,-14-3-3 0 0,0-1 0 0 0,33-2 0 0 0,-49 0-25 0 0,0 0 0 0 0,0-1 1 0 0,0 0-1 0 0,-1 0 0 0 0,1-1 1 0 0,-1 0-1 0 0,1 0 0 0 0,-1-1 1 0 0,15-9-1 0 0,-20 10 0 0 0,0 0 0 0 0,0 1 0 0 0,0-1 0 0 0,0-1 1 0 0,0 1-1 0 0,-1 0 0 0 0,0-1 0 0 0,1 1 0 0 0,-1-1 0 0 0,-1 0 0 0 0,1 1 0 0 0,0-1 0 0 0,-1 0 0 0 0,0 0 1 0 0,0 0-1 0 0,0 0 0 0 0,0 0 0 0 0,-1-1 0 0 0,0 1 0 0 0,0 0 0 0 0,0 0 0 0 0,0 0 0 0 0,0 0 0 0 0,-2-7 1 0 0,-1 0 12 0 0,0-1 1 0 0,0 1 0 0 0,-1 1-1 0 0,0-1 1 0 0,-1 0-1 0 0,0 1 1 0 0,-11-16 0 0 0,9 16 77 0 0,0 1-1 0 0,0 0 1 0 0,-1 1 0 0 0,0 0 0 0 0,-1 0 0 0 0,1 0-1 0 0,-2 1 1 0 0,1 1 0 0 0,-1 0 0 0 0,0 0 0 0 0,-11-4-1 0 0,10 5-566 0 0,-1 1-1 0 0,0 0 0 0 0,-23-3 0 0 0,20 5-3293 0 0,-1 0 0 0 0,-29 2 0 0 0,30 2 32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38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15 4304 0 0,'-3'0'752'0'0,"3"-3"17"0"0,-4 0 7 0 0,1 1 12 0 0,-1-1 20 0 0,2 1 0 0 0,-5 2 0 0 0,3-2-16 0 0,0 2-20 0 0,1 0-68 0 0,3 9-176 0 0,0-3-3048 0 0,0 6 0 0 0,0-1-1 0 0,3 5 1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35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0 2688 0 0,'-16'0'936'0'0,"-1"1"0"0"0,0 0-1 0 0,1 2 1 0 0,0-1 0 0 0,-21 8 0 0 0,28-7-596 0 0,0 0 1 0 0,0 1-1 0 0,1 0 1 0 0,0 1-1 0 0,-1 0 1 0 0,2 0-1 0 0,-1 1 1 0 0,1 0-1 0 0,-1 0 1 0 0,-9 12-1 0 0,8-7 110 0 0,0-1 0 0 0,1 1 0 0 0,1 0 0 0 0,0 1 0 0 0,0 0 0 0 0,1 0 0 0 0,1 1 0 0 0,0-1 0 0 0,-5 22-1 0 0,9-26-346 0 0,0 0 0 0 0,0 0 0 0 0,0 1 0 0 0,1-1-1 0 0,1 0 1 0 0,-1 1 0 0 0,1-1 0 0 0,1 0 0 0 0,-1 0-1 0 0,1 0 1 0 0,1 0 0 0 0,-1 0 0 0 0,2 0 0 0 0,-1-1-1 0 0,1 1 1 0 0,9 13 0 0 0,-4-10-63 0 0,0 0 0 0 0,0 0 0 0 0,1-1 0 0 0,0 0 0 0 0,1-1 0 0 0,0-1 0 0 0,1 1 0 0 0,0-2 0 0 0,0 1 0 0 0,1-2 0 0 0,-1 0 0 0 0,1 0 1 0 0,24 6-1 0 0,-7-5-63 0 0,1 0 1 0 0,-1-2 0 0 0,1-2 0 0 0,0 0 0 0 0,39-3 0 0 0,-60 0-1 0 0,1-1-1 0 0,-1 0 0 0 0,1-1 1 0 0,-1 0-1 0 0,0-1 1 0 0,0 0-1 0 0,12-5 1 0 0,-19 7 11 0 0,1-1 1 0 0,-1 0-1 0 0,0 1 1 0 0,0-1-1 0 0,0-1 1 0 0,0 1 0 0 0,0 0-1 0 0,0-1 1 0 0,-1 1-1 0 0,1-1 1 0 0,-1 0-1 0 0,1 0 1 0 0,-1 0 0 0 0,0 0-1 0 0,0-1 1 0 0,-1 1-1 0 0,1 0 1 0 0,-1-1-1 0 0,0 1 1 0 0,1-1 0 0 0,-2 1-1 0 0,2-7 1 0 0,-1 0 4 0 0,-1 1 1 0 0,0 0-1 0 0,-1 0 1 0 0,0 0-1 0 0,-1 0 1 0 0,0 0-1 0 0,0 0 1 0 0,-1 0-1 0 0,0 0 1 0 0,0 1-1 0 0,-1-1 1 0 0,0 1-1 0 0,0 0 1 0 0,-1 0-1 0 0,0 1 1 0 0,-1-1-1 0 0,0 1 1 0 0,0 1-1 0 0,0-1 1 0 0,-1 1-1 0 0,0 0 1 0 0,0 0-1 0 0,-11-6 1 0 0,13 9 46 0 0,0-1 1 0 0,-1 1-1 0 0,1 1 1 0 0,-1-1 0 0 0,0 1-1 0 0,0 0 1 0 0,0 0-1 0 0,0 0 1 0 0,0 1-1 0 0,-9-1 1 0 0,13 2-16 0 0,0 0 0 0 0,0 0 0 0 0,0 0 0 0 0,0 0 0 0 0,0 1 0 0 0,0-1 0 0 0,1 1 0 0 0,-1-1-1 0 0,0 1 1 0 0,0 0 0 0 0,0-1 0 0 0,1 1 0 0 0,-1 0 0 0 0,0 0 0 0 0,1 0 0 0 0,-1 0 0 0 0,1 1 0 0 0,-1-1 0 0 0,1 0 0 0 0,-1 1 0 0 0,1-1 0 0 0,0 1 0 0 0,0-1 0 0 0,0 1 0 0 0,0 0-1 0 0,0-1 1 0 0,0 1 0 0 0,0 0 0 0 0,1 0 0 0 0,-1 0 0 0 0,1-1 0 0 0,-1 1 0 0 0,1 0 0 0 0,0 0 0 0 0,-1 0 0 0 0,1 0 0 0 0,0 2 0 0 0,-5 117 630 0 0,16 211-1 0 0,-10-222-736 0 0,-1-85-4134 0 0,0-1-4588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35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60 3968 0 0,'0'0'2115'0'0,"-5"19"2003"0"0,-7 115 1921 0 0,12-116-5539 0 0,0-1 1 0 0,2 1 0 0 0,0 0-1 0 0,0 0 1 0 0,9 25 0 0 0,-10-38-492 0 0,1-1 1 0 0,0 1 0 0 0,1-1-1 0 0,-1 1 1 0 0,1-1 0 0 0,-1 0-1 0 0,1 0 1 0 0,1 0 0 0 0,-1 0-1 0 0,0-1 1 0 0,1 1 0 0 0,0-1-1 0 0,0 0 1 0 0,0 0 0 0 0,0 0-1 0 0,0-1 1 0 0,1 0 0 0 0,-1 1-1 0 0,1-1 1 0 0,-1-1 0 0 0,1 1-1 0 0,0-1 1 0 0,0 0 0 0 0,0 0-1 0 0,0 0 1 0 0,0-1 0 0 0,7 1-1 0 0,-4-1-10 0 0,-1-1 0 0 0,1 1 0 0 0,0-1-1 0 0,-1-1 1 0 0,1 1 0 0 0,-1-1 0 0 0,0 0 0 0 0,1-1-1 0 0,-1 0 1 0 0,0 0 0 0 0,0-1 0 0 0,-1 0-1 0 0,1 0 1 0 0,-1 0 0 0 0,0-1 0 0 0,0 0 0 0 0,8-8-1 0 0,-6 5 48 0 0,-1 0 0 0 0,0 0 0 0 0,-1-1 0 0 0,0 0-1 0 0,0 0 1 0 0,-1-1 0 0 0,0 1 0 0 0,-1-1-1 0 0,0 0 1 0 0,0 0 0 0 0,2-13 0 0 0,-2 0 65 0 0,-1 6 26 0 0,-1 0-1 0 0,0 0 1 0 0,-1 0-1 0 0,-2-23 1 0 0,-1 14 22 0 0,2 21-143 0 0,0-1 0 0 0,0 1 0 0 0,-1-1 0 0 0,0 1 0 0 0,0-1 0 0 0,0 1 0 0 0,-1 0 0 0 0,-4-11 0 0 0,2 8-44 0 0,-4-6-2434 0 0,0 9-4122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6:5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36 3408 0 0,'-3'1'288'0'0,"0"-1"-1"0"0,-1 1 0 0 0,1 0 1 0 0,0 0-1 0 0,0 0 1 0 0,0 0-1 0 0,0 1 0 0 0,0-1 1 0 0,0 1-1 0 0,1 0 0 0 0,-1-1 1 0 0,0 1-1 0 0,1 1 1 0 0,0-1-1 0 0,-1 0 0 0 0,1 0 1 0 0,0 1-1 0 0,0 0 0 0 0,0-1 1 0 0,0 1-1 0 0,1 0 0 0 0,-2 3 1 0 0,-3 6 557 0 0,0 0 0 0 0,1 1 0 0 0,-7 25 0 0 0,9-26-106 0 0,0 0-1 0 0,2 1 1 0 0,-2 21 0 0 0,3-31-687 0 0,0 0 0 0 0,0 0-1 0 0,0 1 1 0 0,0-1 0 0 0,1 0 0 0 0,-1 0-1 0 0,1 0 1 0 0,0 0 0 0 0,0 0 0 0 0,0 0-1 0 0,0 0 1 0 0,1 0 0 0 0,-1 0 0 0 0,1 0-1 0 0,0 0 1 0 0,-1-1 0 0 0,1 1 0 0 0,0-1-1 0 0,4 4 1 0 0,0-3-34 0 0,1-1 0 0 0,-1 0 0 0 0,0 0 0 0 0,1 0 0 0 0,-1-1 0 0 0,1 0 0 0 0,0-1 0 0 0,-1 1 0 0 0,1-1 0 0 0,13-2 0 0 0,-2 2 2 0 0,-9 0-15 0 0,-1 0 0 0 0,0-1 0 0 0,0 1 0 0 0,0-2 0 0 0,0 1 0 0 0,0-1 0 0 0,0 0 0 0 0,0-1 0 0 0,0 0 1 0 0,-1 0-1 0 0,1-1 0 0 0,-1 0 0 0 0,0 0 0 0 0,0-1 0 0 0,0 1 0 0 0,-1-2 0 0 0,0 1 0 0 0,0-1 0 0 0,0 0 0 0 0,-1 0 1 0 0,1 0-1 0 0,-2-1 0 0 0,1 0 0 0 0,3-7 0 0 0,-5 7 30 0 0,0 0-1 0 0,-1 0 1 0 0,0 0-1 0 0,0 0 1 0 0,-1-1 0 0 0,1-8-1 0 0,0-5 105 0 0,-1 17-103 0 0,-1 0-1 0 0,1 1 1 0 0,-1-1 0 0 0,0 0 0 0 0,-1 0 0 0 0,1 1 0 0 0,-1-1 0 0 0,1 0 0 0 0,-1 1-1 0 0,0-1 1 0 0,0 1 0 0 0,-1-1 0 0 0,1 1 0 0 0,-1-1 0 0 0,0 1 0 0 0,0 0 0 0 0,0 0-1 0 0,0 0 1 0 0,0 0 0 0 0,-1 0 0 0 0,-4-4 0 0 0,3 3 10 0 0,-1 1 0 0 0,0-1-1 0 0,0 1 1 0 0,0 0 0 0 0,0 0 0 0 0,-1 1 0 0 0,1-1-1 0 0,-1 1 1 0 0,0 0 0 0 0,0 1 0 0 0,1-1 0 0 0,-11 0-1 0 0,3 1-51 0 0,-15-2 191 0 0,-43 1-1 0 0,62 3-374 0 0,0 0 0 0 0,0 0 0 0 0,1 1 0 0 0,-1 0 0 0 0,0 0 0 0 0,1 1 0 0 0,0 0 0 0 0,-1 1-1 0 0,-7 4 1 0 0,14-6-623 0 0,-1 0 1 0 0,1 0-1 0 0,-1 0 0 0 0,1 1 0 0 0,0-1 0 0 0,0 1 0 0 0,0-1 0 0 0,0 1 0 0 0,0 0 0 0 0,0-1 0 0 0,1 1 1 0 0,-2 5-1 0 0,-1 6-2880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36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10 3256 0 0,'-18'-6'2497'0'0,"9"4"-2053"0"0,1 1 0 0 0,-1 0 0 0 0,0 1 0 0 0,0 0 0 0 0,0 1 0 0 0,0 0 0 0 0,1 0 1 0 0,-1 1-1 0 0,0 0 0 0 0,1 0 0 0 0,-1 1 0 0 0,1 0 0 0 0,0 0 0 0 0,0 1 0 0 0,0 0 0 0 0,1 1 0 0 0,-1 0 0 0 0,1 0 0 0 0,0 0 0 0 0,-10 11 0 0 0,7-5-140 0 0,1 0 1 0 0,0 1-1 0 0,0 0 1 0 0,1 0-1 0 0,1 1 0 0 0,0 0 1 0 0,1 0-1 0 0,0 1 1 0 0,1-1-1 0 0,0 1 0 0 0,1 1 1 0 0,1-1-1 0 0,0 1 1 0 0,0 21-1 0 0,2-27-268 0 0,0 1 1 0 0,2-1-1 0 0,-1 1 0 0 0,1-1 1 0 0,0 1-1 0 0,1-1 0 0 0,0 1 0 0 0,0-1 1 0 0,1 0-1 0 0,1 0 0 0 0,-1 0 1 0 0,1-1-1 0 0,1 1 0 0 0,0-1 0 0 0,0 0 1 0 0,0 0-1 0 0,1 0 0 0 0,0-1 1 0 0,1 0-1 0 0,-1 0 0 0 0,2-1 1 0 0,-1 0-1 0 0,10 7 0 0 0,-7-8-33 0 0,1 0-1 0 0,-1-1 0 0 0,0 0 1 0 0,1-1-1 0 0,0 0 1 0 0,0-1-1 0 0,0 0 1 0 0,0-1-1 0 0,0 0 0 0 0,0 0 1 0 0,1-1-1 0 0,-1-1 1 0 0,0 0-1 0 0,0-1 1 0 0,0 0-1 0 0,0 0 0 0 0,0-1 1 0 0,16-7-1 0 0,-25 9-1 0 0,1-1-1 0 0,0 0 0 0 0,-1 0 0 0 0,1 0 1 0 0,-1 0-1 0 0,0-1 0 0 0,0 1 1 0 0,0 0-1 0 0,0-1 0 0 0,0 0 0 0 0,0 1 1 0 0,-1-1-1 0 0,1 0 0 0 0,-1 0 1 0 0,0 0-1 0 0,0 0 0 0 0,0 0 0 0 0,0 0 1 0 0,0 0-1 0 0,-1 0 0 0 0,0-1 1 0 0,1 1-1 0 0,-1 0 0 0 0,0 0 0 0 0,-1-4 1 0 0,1 1 8 0 0,-1 1 0 0 0,0-1 0 0 0,0 1 0 0 0,0 0 0 0 0,0-1 0 0 0,-1 1 0 0 0,0 0 0 0 0,0 0 0 0 0,-1 0 0 0 0,1 0 0 0 0,-1 0 0 0 0,0 1 0 0 0,-6-8 0 0 0,2 6 8 0 0,1 1 1 0 0,-2-1-1 0 0,1 1 1 0 0,0 0-1 0 0,-1 1 1 0 0,0 0-1 0 0,0 0 1 0 0,0 1 0 0 0,-1 0-1 0 0,1 0 1 0 0,-1 1-1 0 0,-12-2 1 0 0,1 1-36 0 0,0 2 0 0 0,-1 0 0 0 0,1 1 1 0 0,-27 3-1 0 0,42-2-227 0 0,-1 0 0 0 0,1 0-1 0 0,0 0 1 0 0,0 1 0 0 0,-1 0 0 0 0,1 0 0 0 0,0 0 0 0 0,-9 6-1 0 0,12-7-578 0 0,0 1 1 0 0,0 0-1 0 0,0 0 0 0 0,0 0 0 0 0,0 0 0 0 0,0 0 0 0 0,0 0 0 0 0,1 0 0 0 0,-1 0 0 0 0,1 1 1 0 0,-1-1-1 0 0,0 4 0 0 0,-1 7-3133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36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3648 0 0,'2'-3'5559'0'0,"2"2"-3869"0"0,-3 3-1394 0 0,0 1 0 0 0,0-1 0 0 0,-1 1 0 0 0,1 0 0 0 0,0-1 0 0 0,-1 1 0 0 0,0 0 0 0 0,0 0 0 0 0,1-1 1 0 0,-2 1-1 0 0,1 0 0 0 0,-1 3 0 0 0,1 12 639 0 0,0-13-695 0 0,17 239 4493 0 0,-17-212-4875 0 0,1 0 1 0 0,2-1-1 0 0,1 1 1 0 0,16 59-1 0 0,-19-85-229 0 0,10 18-1319 0 0,1-13-5238 0 0,-1-7 3276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37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3560 0 0,'0'-9'7968'0'0,"0"158"-98"0"0,0-49-6244 0 0,0-17-5175 0 0,0-1-6413 0 0,0-75 6209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37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0 3488 0 0,'0'0'2559'0'0,"-11"10"350"0"0,-35 33-457 0 0,-99 85 2238 0 0,127-115-4499 0 0,1-1 0 0 0,-1-1 0 0 0,-1 0 0 0 0,0-2-1 0 0,-1 0 1 0 0,0-1 0 0 0,-21 6 0 0 0,38-13-159 0 0,0-1 1 0 0,0 1-1 0 0,0 0 1 0 0,0-1-1 0 0,0 0 1 0 0,0 1-1 0 0,0-1 1 0 0,0-1-1 0 0,0 1 1 0 0,-4-1-1 0 0,6 1-27 0 0,1-1 0 0 0,0 1-1 0 0,0-1 1 0 0,0 1 0 0 0,0-1-1 0 0,0 1 1 0 0,0-1 0 0 0,0 1 0 0 0,1-1-1 0 0,-1 1 1 0 0,0-1 0 0 0,0 1-1 0 0,0-1 1 0 0,0 1 0 0 0,1-1-1 0 0,-1 1 1 0 0,0 0 0 0 0,0-1 0 0 0,1 1-1 0 0,-1-1 1 0 0,0 1 0 0 0,1 0-1 0 0,-1-1 1 0 0,0 1 0 0 0,1 0-1 0 0,-1-1 1 0 0,1 1 0 0 0,-1 0-1 0 0,1 0 1 0 0,-1-1 0 0 0,1 1 0 0 0,17-13 72 0 0,0 4-30 0 0,-2 0 74 0 0,1 0 0 0 0,-1 1 0 0 0,2 1 0 0 0,-1 1 0 0 0,1 1 0 0 0,-1 0 0 0 0,31-4 0 0 0,-41 8-47 0 0,0 1 0 0 0,0 0 0 0 0,-1 0 0 0 0,1 0 0 0 0,0 1 0 0 0,0 0 0 0 0,0 0 0 0 0,-1 1 0 0 0,1 0 0 0 0,-1 0 0 0 0,1 0 0 0 0,-1 1 0 0 0,0 0 0 0 0,0 0 0 0 0,0 1 0 0 0,0 0 0 0 0,0 0 0 0 0,-1 0 0 0 0,0 0 0 0 0,0 1 0 0 0,0 0 0 0 0,-1 0 0 0 0,1 1 0 0 0,5 9 0 0 0,2 2-309 0 0,30 52 743 0 0,-37-59-2306 0 0,-1 0 0 0 0,6 19-1 0 0,-7-18-2189 0 0,1-3 0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38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63 3712 0 0,'0'0'1383'0'0,"-11"5"2734"0"0,6 1-3551 0 0,0 1 1 0 0,1-1 0 0 0,-1 1 0 0 0,1 0 0 0 0,1-1 0 0 0,-1 2 0 0 0,1-1 0 0 0,0 0 0 0 0,1 1 0 0 0,0-1 0 0 0,0 1-1 0 0,0 0 1 0 0,0 11 0 0 0,1-7-210 0 0,1-1-1 0 0,0 1 0 0 0,1 0 1 0 0,0-1-1 0 0,1 1 1 0 0,0 0-1 0 0,0-1 0 0 0,8 18 1 0 0,-9-25-344 0 0,1-1 0 0 0,0 0 0 0 0,1 1 0 0 0,-1-1-1 0 0,0 0 1 0 0,1 0 0 0 0,0 0 0 0 0,0-1 0 0 0,0 1 0 0 0,0 0 0 0 0,0-1 0 0 0,0 0 0 0 0,1 0 0 0 0,-1 0 0 0 0,1 0-1 0 0,-1-1 1 0 0,1 1 0 0 0,0-1 0 0 0,0 0 0 0 0,-1 0 0 0 0,1 0 0 0 0,0-1 0 0 0,0 1 0 0 0,0-1 0 0 0,0 0 0 0 0,5 0-1 0 0,1-1-43 0 0,0 1 0 0 0,1-1-1 0 0,-1-1 1 0 0,0 0-1 0 0,0-1 1 0 0,0 0 0 0 0,-1 0-1 0 0,1-1 1 0 0,9-5 0 0 0,-11 4 2 0 0,-1 0 1 0 0,1-1 0 0 0,-1 1 0 0 0,-1-1 0 0 0,1-1 0 0 0,-1 0 0 0 0,0 0 0 0 0,-1 0 0 0 0,1 0 0 0 0,-1-1 0 0 0,6-13 0 0 0,1-5 91 0 0,-2 0 0 0 0,10-40 0 0 0,-19 51 162 0 0,-1 15-214 0 0,0-1 1 0 0,0 1-1 0 0,0 0 1 0 0,0 0-1 0 0,0 0 1 0 0,0-1-1 0 0,0 1 1 0 0,0 0-1 0 0,0 0 0 0 0,-1-1 1 0 0,1 1-1 0 0,0 0 1 0 0,0 0-1 0 0,0 0 1 0 0,0 0-1 0 0,-1-1 1 0 0,1 1-1 0 0,0 0 1 0 0,0 0-1 0 0,0 0 1 0 0,-1 0-1 0 0,1 0 1 0 0,0 0-1 0 0,0-1 1 0 0,-1 1-1 0 0,1 0 1 0 0,0 0-1 0 0,0 0 1 0 0,-1 0-1 0 0,1 0 1 0 0,-1 0 7 0 0,0 1-1 0 0,0-1 1 0 0,0 1 0 0 0,0-1-1 0 0,0 1 1 0 0,0-1 0 0 0,0 1 0 0 0,1-1-1 0 0,-1 1 1 0 0,0 0 0 0 0,0-1 0 0 0,1 1-1 0 0,-1 0 1 0 0,0 0 0 0 0,1-1-1 0 0,-1 1 1 0 0,1 0 0 0 0,-1 0 0 0 0,1 0-1 0 0,-1 0 1 0 0,1 0 0 0 0,-1 1 0 0 0,-5 14 47 0 0,0 0 1 0 0,1 0 0 0 0,1 0 0 0 0,0 0 0 0 0,-2 29-1 0 0,6-40-62 0 0,0-1 0 0 0,0 1-1 0 0,0 0 1 0 0,1-1-1 0 0,0 1 1 0 0,0-1 0 0 0,0 1-1 0 0,0-1 1 0 0,0 1 0 0 0,1-1-1 0 0,0 0 1 0 0,0 1-1 0 0,0-1 1 0 0,1 0 0 0 0,-1 0-1 0 0,1-1 1 0 0,0 1-1 0 0,0-1 1 0 0,0 1 0 0 0,1-1-1 0 0,-1 0 1 0 0,1 0-1 0 0,0 0 1 0 0,0-1 0 0 0,5 4-1 0 0,3-1-6 0 0,0 0-1 0 0,0 0 1 0 0,0-1-1 0 0,1 0 0 0 0,-1-2 1 0 0,1 1-1 0 0,0-1 1 0 0,22 0-1 0 0,-26-2 4 0 0,0 0-1 0 0,0-1 1 0 0,1 0 0 0 0,-1 0-1 0 0,0-1 1 0 0,0 0 0 0 0,0-1-1 0 0,0 0 1 0 0,0 0 0 0 0,-1-1-1 0 0,1 0 1 0 0,12-8 0 0 0,-17 8 8 0 0,0 0 0 0 0,-1 0 0 0 0,1-1 0 0 0,-1 1 0 0 0,0-1 0 0 0,0 0 0 0 0,0 1 0 0 0,-1-1 0 0 0,0 0 0 0 0,0-1 0 0 0,0 1 0 0 0,0 0 0 0 0,-1 0 0 0 0,0-1 0 0 0,1-10 0 0 0,-1 0 30 0 0,0-1 1 0 0,-1 1 0 0 0,-1-1-1 0 0,-2-17 1 0 0,1 23 8 0 0,0 1 0 0 0,0-1 0 0 0,-1 1 0 0 0,0 0 0 0 0,-1-1 0 0 0,-7-11 0 0 0,9 17-212 0 0,-1 1 0 0 0,1 1 0 0 0,-1-1 0 0 0,0 0 0 0 0,0 1 0 0 0,-1-1 0 0 0,1 1 0 0 0,-1 0-1 0 0,0 0 1 0 0,0 0 0 0 0,1 1 0 0 0,-2-1 0 0 0,1 1 0 0 0,0 0 0 0 0,0 0 0 0 0,-8-2-1 0 0,-26-4-11361 0 0,27 5 7518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39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3800 0 0,'0'0'1346'0'0,"23"6"2596"0"0,-11 1-3226 0 0,0 1 1 0 0,0 0-1 0 0,-1 1 0 0 0,0 1 0 0 0,0 0 0 0 0,-1 0 0 0 0,-1 1 1 0 0,12 16-1 0 0,-14-18-309 0 0,7 7 73 0 0,0 2-1 0 0,-1 0 0 0 0,-1 0 0 0 0,-1 1 0 0 0,-1 0 1 0 0,16 40-1 0 0,-22-45-432 0 0,-3-7 10 0 0,1 1 0 0 0,1-1 0 0 0,-1 0 1 0 0,6 9-1 0 0,-7-14-33 0 0,0-1 1 0 0,0 1 0 0 0,0-1-1 0 0,0 0 1 0 0,1 1-1 0 0,-1-1 1 0 0,0 0-1 0 0,1 0 1 0 0,-1 1 0 0 0,1-1-1 0 0,-1 0 1 0 0,1 0-1 0 0,-1-1 1 0 0,1 1-1 0 0,0 0 1 0 0,0-1-1 0 0,-1 1 1 0 0,1-1 0 0 0,0 1-1 0 0,0-1 1 0 0,-1 0-1 0 0,5 1 1 0 0,-3-1 29 0 0,0-1 0 0 0,0 1 0 0 0,0-1 1 0 0,0 1-1 0 0,0-1 0 0 0,0 0 0 0 0,0 0 0 0 0,0 0 1 0 0,0-1-1 0 0,0 1 0 0 0,-1-1 0 0 0,1 0 0 0 0,0 1 0 0 0,-1-1 1 0 0,0 0-1 0 0,1 0 0 0 0,-1-1 0 0 0,0 1 0 0 0,0 0 1 0 0,0-1-1 0 0,0 1 0 0 0,-1-1 0 0 0,1 0 0 0 0,1-3 1 0 0,4-9 216 0 0,-2 1 1 0 0,0-1 0 0 0,6-27-1 0 0,-6 21-41 0 0,25-65 659 0 0,-10 35-475 0 0,-14 36-355 0 0,1 0 1 0 0,1 1-1 0 0,13-18 0 0 0,-5 8-482 0 0,-9 16 0 0 0,0 1-3876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40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32 2344 0 0,'0'0'454'0'0,"-32"-6"5499"0"0,26 8-5563 0 0,0 0 0 0 0,1 0 0 0 0,-1 0-1 0 0,1 0 1 0 0,-1 1 0 0 0,1 0-1 0 0,0 1 1 0 0,0-1 0 0 0,-9 8-1 0 0,7-4 98 0 0,0-1 1 0 0,1 1-1 0 0,0 0 0 0 0,0 0 0 0 0,-9 15 0 0 0,11-14-292 0 0,0 1 0 0 0,0-1 0 0 0,1 1 0 0 0,0-1 0 0 0,1 1 0 0 0,0 0 0 0 0,0 0 0 0 0,0 12 0 0 0,1-17-150 0 0,1 0 1 0 0,1 0-1 0 0,-1 0 1 0 0,0 0-1 0 0,1 0 1 0 0,0 0-1 0 0,0 0 1 0 0,0 0-1 0 0,1-1 1 0 0,-1 1-1 0 0,1 0 1 0 0,0-1-1 0 0,0 1 1 0 0,0-1-1 0 0,0 0 1 0 0,1 1-1 0 0,-1-1 1 0 0,1 0-1 0 0,0-1 1 0 0,0 1-1 0 0,4 3 1 0 0,0-1 3 0 0,1-1 0 0 0,0 1 0 0 0,0-1 0 0 0,1-1 0 0 0,-1 1 0 0 0,1-1 0 0 0,0-1 0 0 0,15 3 0 0 0,2-2 21 0 0,47 0 0 0 0,-64-3-71 0 0,0 0 0 0 0,0-1 0 0 0,0 0 0 0 0,0-1 0 0 0,0 0 0 0 0,0 0 0 0 0,0-1 0 0 0,0 0 0 0 0,-1 0 0 0 0,12-8 0 0 0,-15 9-5 0 0,-1-1 0 0 0,0 0 0 0 0,0 0 0 0 0,-1-1 0 0 0,1 1 0 0 0,-1-1 0 0 0,0 1 0 0 0,1-1 0 0 0,-2 0 0 0 0,1-1-1 0 0,0 1 1 0 0,-1 0 0 0 0,0-1 0 0 0,0 1 0 0 0,0-1 0 0 0,-1 0 0 0 0,1 1 0 0 0,-1-1 0 0 0,0 0 0 0 0,0-9 0 0 0,0 6-1 0 0,-1 0 1 0 0,0 0 0 0 0,-1 0 0 0 0,0 0-1 0 0,0 1 1 0 0,0-1 0 0 0,-1 0-1 0 0,-1 0 1 0 0,1 1 0 0 0,-1 0-1 0 0,0-1 1 0 0,-1 1 0 0 0,0 0 0 0 0,0 0-1 0 0,0 1 1 0 0,-1-1 0 0 0,0 1-1 0 0,-8-8 1 0 0,6 8 16 0 0,-1 0 0 0 0,0 0 0 0 0,0 0 1 0 0,0 1-1 0 0,-1 1 0 0 0,0-1 0 0 0,0 1 0 0 0,0 1 0 0 0,-1-1 0 0 0,1 2 0 0 0,-1-1 0 0 0,1 1 0 0 0,-1 1 1 0 0,-15-1-1 0 0,15 1 14 0 0,0 1 0 0 0,0 1 1 0 0,0-1-1 0 0,0 2 0 0 0,0-1 1 0 0,1 1-1 0 0,-1 1 0 0 0,0 0 0 0 0,-9 4 1 0 0,14-4-7 0 0,0 0 1 0 0,0 0-1 0 0,0 0 0 0 0,0 0 1 0 0,0 1-1 0 0,1 0 1 0 0,0 0-1 0 0,0 0 0 0 0,0 1 1 0 0,0-1-1 0 0,1 1 1 0 0,-1 0-1 0 0,1 0 1 0 0,0 0-1 0 0,1 1 0 0 0,-4 9 1 0 0,3-6 9 0 0,0-1 0 0 0,1 1 0 0 0,0 0 0 0 0,1 0 0 0 0,0 0 0 0 0,0 14 0 0 0,1-20-21 0 0,1 0 1 0 0,-1 0-1 0 0,0 0 0 0 0,1 0 0 0 0,-1 0 0 0 0,1 0 1 0 0,0 0-1 0 0,0 0 0 0 0,0 0 0 0 0,0-1 1 0 0,0 1-1 0 0,1 0 0 0 0,-1-1 0 0 0,1 1 0 0 0,0-1 1 0 0,0 0-1 0 0,0 0 0 0 0,0 1 0 0 0,0-1 0 0 0,0 0 1 0 0,1-1-1 0 0,-1 1 0 0 0,5 2 0 0 0,8 2-48 0 0,0-1 0 0 0,1-1 0 0 0,-1 0 0 0 0,1-1 0 0 0,0-1 0 0 0,0 0 0 0 0,0-1 0 0 0,0-1 0 0 0,0-1 0 0 0,0 0 0 0 0,0-1 0 0 0,22-5 0 0 0,-32 6 1 0 0,-1-1 1 0 0,0 0-1 0 0,1 0 1 0 0,-1 0-1 0 0,0 0 1 0 0,0-1 0 0 0,0 0-1 0 0,-1 0 1 0 0,1 0-1 0 0,-1-1 1 0 0,1 0-1 0 0,-1 0 1 0 0,0 0-1 0 0,5-7 1 0 0,-5 4-14 0 0,0 1 0 0 0,-1-1 1 0 0,0 0-1 0 0,0 0 0 0 0,-1 0 0 0 0,0 0 1 0 0,0-1-1 0 0,0 1 0 0 0,-1-1 0 0 0,0-8 1 0 0,0 1-4 0 0,1 6 90 0 0,-2 1 0 0 0,1 0 0 0 0,-1-1 0 0 0,0 1 0 0 0,-1-1 1 0 0,0 1-1 0 0,0 0 0 0 0,-3-9 0 0 0,4 16 2 0 0,-1 1-1 0 0,1-1 1 0 0,0 1 0 0 0,-1-1-1 0 0,1 0 1 0 0,0 1 0 0 0,-1-1-1 0 0,1 1 1 0 0,-1-1 0 0 0,1 1-1 0 0,-1-1 1 0 0,0 1-1 0 0,1 0 1 0 0,-1-1 0 0 0,1 1-1 0 0,-1 0 1 0 0,0-1 0 0 0,1 1-1 0 0,-1 0 1 0 0,0 0 0 0 0,1-1-1 0 0,-1 1 1 0 0,0 0 0 0 0,0 0-1 0 0,1 0 1 0 0,-1 0 0 0 0,0 0-1 0 0,1 0 1 0 0,-1 0 0 0 0,0 0-1 0 0,1 0 1 0 0,-1 1 0 0 0,0-1-1 0 0,1 0 1 0 0,-1 0-1 0 0,0 1 1 0 0,1-1 0 0 0,-1 0-1 0 0,0 1 1 0 0,1-1 0 0 0,-1 0-1 0 0,1 1 1 0 0,-1-1 0 0 0,1 1-1 0 0,-1-1 1 0 0,1 1 0 0 0,-1-1-1 0 0,1 1 1 0 0,-1 0 0 0 0,1-1-1 0 0,0 1 1 0 0,-1 1 0 0 0,-1 17 398 0 0,1 37 1 0 0,1-40-341 0 0,0-3-168 0 0,0 0 1 0 0,2-1-1 0 0,-1 1 1 0 0,2 0-1 0 0,0-1 1 0 0,0 1-1 0 0,1-1 1 0 0,0 0-1 0 0,1 0 1 0 0,1 0-1 0 0,0-1 1 0 0,0 0-1 0 0,1 0 1 0 0,1-1-1 0 0,0 0 1 0 0,0 0-1 0 0,11 10 0 0 0,-15-17-1188 0 0,0 0 0 0 0,0 0 0 0 0,1 0 0 0 0,-1-1-1 0 0,6 3 1 0 0,6 3-2814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40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76 3016 0 0,'-2'2'276'0'0,"0"-1"0"0"0,1 1 0 0 0,-1 0 0 0 0,1 0-1 0 0,-1 0 1 0 0,1 0 0 0 0,0 0 0 0 0,0 1 0 0 0,0-1 0 0 0,0 0-1 0 0,1 0 1 0 0,-2 3 0 0 0,-6 30 1294 0 0,8-25-1160 0 0,-1 0 1 0 0,2 1-1 0 0,-1-1 0 0 0,1 0 0 0 0,1 0 1 0 0,0 0-1 0 0,0 0 0 0 0,1 0 0 0 0,4 10 1 0 0,-4-13-158 0 0,0-1 0 0 0,1 0 0 0 0,0 0 0 0 0,0 0 1 0 0,0 0-1 0 0,1 0 0 0 0,0-1 0 0 0,0 0 0 0 0,0 0 1 0 0,1 0-1 0 0,0-1 0 0 0,0 0 0 0 0,10 6 0 0 0,-4-4-131 0 0,0-1 0 0 0,1 0 0 0 0,0-1-1 0 0,-1-1 1 0 0,1 0 0 0 0,1 0-1 0 0,-1-1 1 0 0,17 0 0 0 0,-19-2-99 0 0,0 0 0 0 0,0-1 0 0 0,-1 0 1 0 0,1 0-1 0 0,0-1 0 0 0,-1-1 0 0 0,0 0 0 0 0,1 0 0 0 0,-1-1 0 0 0,16-8 1 0 0,-23 10-19 0 0,0 0 1 0 0,0 0-1 0 0,0-1 1 0 0,0 1 0 0 0,0-1-1 0 0,0 0 1 0 0,-1 1-1 0 0,1-1 1 0 0,-1 0 0 0 0,0-1-1 0 0,0 1 1 0 0,0 0-1 0 0,0-1 1 0 0,-1 1 0 0 0,3-7-1 0 0,-3 4 2 0 0,0 1 1 0 0,0 0-1 0 0,0-1 0 0 0,-1 1 1 0 0,0-1-1 0 0,0 1 0 0 0,-1-1 0 0 0,0 1 1 0 0,1-1-1 0 0,-3-5 0 0 0,0 1 6 0 0,-1 0 0 0 0,0 0 0 0 0,0 1 0 0 0,-1-1 0 0 0,0 1 0 0 0,0 0 0 0 0,-1 0 0 0 0,-1 1 0 0 0,1 0-1 0 0,-1 0 1 0 0,-9-8 0 0 0,1 4 25 0 0,-1 0-1 0 0,0 1 1 0 0,-1 0 0 0 0,0 2-1 0 0,-33-14 1 0 0,36 18 36 0 0,1 1 0 0 0,-1 0 0 0 0,0 1 0 0 0,0 1 0 0 0,0 0 0 0 0,0 1 0 0 0,0 0 0 0 0,-28 3 0 0 0,38-2-32 0 0,-1 1 1 0 0,1 0-1 0 0,0 0 1 0 0,0 0-1 0 0,0 1 0 0 0,0-1 1 0 0,0 1-1 0 0,0 0 1 0 0,0 0-1 0 0,0 1 1 0 0,1-1-1 0 0,-1 1 1 0 0,1 0-1 0 0,-1-1 1 0 0,1 2-1 0 0,0-1 0 0 0,1 0 1 0 0,-1 0-1 0 0,0 1 1 0 0,1 0-1 0 0,0-1 1 0 0,0 1-1 0 0,0 0 1 0 0,0 0-1 0 0,0 0 1 0 0,1 1-1 0 0,0-1 0 0 0,0 0 1 0 0,0 0-1 0 0,0 5 1 0 0,-2 22 115 0 0,0-1 0 0 0,2 1 0 0 0,2 0 0 0 0,0 0-1 0 0,3-1 1 0 0,0 1 0 0 0,14 48 0 0 0,50 152 179 0 0,-63-206-240 0 0,-1 1 0 0 0,2 45 0 0 0,-5-45-3245 0 0,-1 0-3420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41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4200 0 0,'0'0'4031'0'0,"0"19"683"0"0,13 150 4286 0 0,-13-111-10108 0 0,0-2-6130 0 0,0-32 1820 0 0,0-17 1329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41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219 271 3520 0 0,'-2'0'263'0'0,"-1"1"0"0"0,1 0 0 0 0,0 0 0 0 0,0 0 0 0 0,0 0 0 0 0,-1 0 0 0 0,1 0 0 0 0,0 0-1 0 0,0 0 1 0 0,1 1 0 0 0,-1-1 0 0 0,0 1 0 0 0,0 0 0 0 0,1 0 0 0 0,-1-1 0 0 0,1 1 0 0 0,-1 0 0 0 0,1 0-1 0 0,0 0 1 0 0,-2 4 0 0 0,0 1 88 0 0,0-1 1 0 0,0 1-1 0 0,0 0 0 0 0,1 0 0 0 0,-3 10 0 0 0,2 2 449 0 0,1-1-1 0 0,1 1 0 0 0,1 0 0 0 0,0-1 0 0 0,5 28 0 0 0,-4-39-644 0 0,0-1 0 0 0,0 0 0 0 0,1 1 0 0 0,0-1 0 0 0,1 0 0 0 0,-1 0 0 0 0,1 0 0 0 0,1 0 0 0 0,-1-1 0 0 0,1 1 0 0 0,-1-1 0 0 0,2 0 0 0 0,-1 0 0 0 0,1 0 0 0 0,-1 0 0 0 0,1-1 0 0 0,0 0 0 0 0,1 0 0 0 0,5 3 0 0 0,-3-3-112 0 0,0 0 0 0 0,1 0 0 0 0,-1-1-1 0 0,1-1 1 0 0,0 0 0 0 0,0 0 0 0 0,0 0 0 0 0,0-1 0 0 0,0 0 0 0 0,0-1-1 0 0,0 0 1 0 0,0-1 0 0 0,0 0 0 0 0,0 0 0 0 0,12-3 0 0 0,-16 2-39 0 0,0 0 0 0 0,1 0 1 0 0,-1 0-1 0 0,0 0 0 0 0,0-1 1 0 0,0 0-1 0 0,0 0 0 0 0,-1 0 1 0 0,1 0-1 0 0,-1-1 1 0 0,0 0-1 0 0,0 0 0 0 0,0 0 1 0 0,-1 0-1 0 0,1-1 0 0 0,-1 1 1 0 0,0-1-1 0 0,0 0 0 0 0,-1 0 1 0 0,1 0-1 0 0,-1 0 0 0 0,0-1 1 0 0,-1 1-1 0 0,1 0 0 0 0,0-9 1 0 0,2-12 7 0 0,-2 1 0 0 0,-1-1 0 0 0,-1 0 0 0 0,-1 1 0 0 0,-1-1 0 0 0,-1 0 0 0 0,-1 1 1 0 0,-2 0-1 0 0,-15-43 0 0 0,16 55-11 0 0,0 1 1 0 0,-1-1-1 0 0,-1 1 1 0 0,0 0 0 0 0,-1 1-1 0 0,0-1 1 0 0,-1 2-1 0 0,0-1 1 0 0,-1 1 0 0 0,0 1-1 0 0,0-1 1 0 0,-1 2-1 0 0,0-1 1 0 0,-1 2 0 0 0,0 0-1 0 0,0 0 1 0 0,-1 1-1 0 0,1 0 1 0 0,-24-6-1 0 0,16 7-8 0 0,-2 0-1 0 0,-26-2 0 0 0,40 6 13 0 0,0 0 0 0 0,0 1 0 0 0,-1 1 0 0 0,1-1 1 0 0,0 1-1 0 0,0 0 0 0 0,0 1 0 0 0,-15 5 0 0 0,19-5 8 0 0,0 0-1 0 0,0 0 1 0 0,0 1-1 0 0,0 0 1 0 0,1 0-1 0 0,-1 0 1 0 0,1 0-1 0 0,0 0 1 0 0,0 1-1 0 0,0-1 1 0 0,0 1-1 0 0,1 0 1 0 0,-1 0-1 0 0,1 0 1 0 0,0 0-1 0 0,0 0 0 0 0,1 0 1 0 0,-1 1-1 0 0,1-1 1 0 0,0 1-1 0 0,0-1 1 0 0,1 1-1 0 0,-1 5 1 0 0,0-4 13 0 0,1 0 0 0 0,0 1-1 0 0,0-1 1 0 0,1 0 0 0 0,0 1 0 0 0,0-1 0 0 0,0 0-1 0 0,1 0 1 0 0,0 1 0 0 0,0-1 0 0 0,1-1 0 0 0,-1 1-1 0 0,1 0 1 0 0,1-1 0 0 0,6 10 0 0 0,-1-5 17 0 0,0-1 1 0 0,0-1-1 0 0,1 0 1 0 0,0 0-1 0 0,1-1 1 0 0,0 0 0 0 0,0-1-1 0 0,0 0 1 0 0,1-1-1 0 0,-1 0 1 0 0,1 0-1 0 0,0-2 1 0 0,1 1-1 0 0,23 2 1 0 0,-6-2 14 0 0,-1-1 0 0 0,1-2 0 0 0,0 0 1 0 0,0-2-1 0 0,42-7 0 0 0,-71 8-202 0 0,1-1-1 0 0,-1 1 1 0 0,0 0 0 0 0,1-1 0 0 0,-1 1-1 0 0,1-1 1 0 0,-1 0 0 0 0,0 1 0 0 0,0-1-1 0 0,1 0 1 0 0,-1 0 0 0 0,1-1 0 0 0,2-3-4775 0 0,-4 4 4427 0 0,0 0 1 0 0,0 1-1 0 0,1-1 0 0 0,-1 0 0 0 0,0 1 0 0 0,0-1 1 0 0,0 0-1 0 0,0 1 0 0 0,0-1 0 0 0,0 0 0 0 0,0 1 0 0 0,-1-1 1 0 0,1-1-1 0 0,0-2-3533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00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2088 0 0,'0'0'422'0'0,"34"-6"5143"0"0,-33 5-5316 0 0,0 1 0 0 0,0 0 0 0 0,0 0 0 0 0,0 0 1 0 0,0 0-1 0 0,0 0 0 0 0,0 0 0 0 0,-1 1 0 0 0,1-1 0 0 0,0 0 1 0 0,0 0-1 0 0,0 1 0 0 0,0-1 0 0 0,0 0 0 0 0,-1 1 0 0 0,1-1 0 0 0,0 1 1 0 0,0-1-1 0 0,-1 1 0 0 0,2 0 0 0 0,0 17 3685 0 0,-2-7-4291 0 0,-3 232 3137 0 0,3-241-2775 0 0,0 1 0 0 0,0 0 0 0 0,0 0 0 0 0,0-1 0 0 0,0 1 0 0 0,1 0 1 0 0,-1-1-1 0 0,1 1 0 0 0,0 0 0 0 0,0-1 0 0 0,0 1 0 0 0,0-1 0 0 0,0 1 0 0 0,1-1 0 0 0,-1 0 1 0 0,1 1-1 0 0,2 2 0 0 0,0-2-8 0 0,-1-1-1 0 0,0 0 1 0 0,1 0 0 0 0,-1-1 0 0 0,1 1-1 0 0,0-1 1 0 0,0 0 0 0 0,-1 0 0 0 0,1 0-1 0 0,0 0 1 0 0,0 0 0 0 0,4-1 0 0 0,1 1-5 0 0,0 0-1 0 0,-1-1 1 0 0,1 0 0 0 0,0 0 0 0 0,0-1 0 0 0,-1 0 0 0 0,1-1-1 0 0,-1 0 1 0 0,1 0 0 0 0,13-6 0 0 0,-17 6 14 0 0,1-2 1 0 0,-1 1-1 0 0,0 0 1 0 0,0-1-1 0 0,-1 0 1 0 0,1 0-1 0 0,-1 0 1 0 0,0-1-1 0 0,0 1 1 0 0,0-1-1 0 0,-1 0 1 0 0,1 0-1 0 0,-1 0 1 0 0,-1-1-1 0 0,1 1 1 0 0,2-9-1 0 0,2-8 87 0 0,-2-1-1 0 0,-1 0 1 0 0,-1-1-1 0 0,0 1 0 0 0,-2 0 1 0 0,-2-31-1 0 0,1 25-3 0 0,0 25-162 0 0,0 0 1 0 0,-1 0-1 0 0,1 0 1 0 0,-1 0-1 0 0,0 0 1 0 0,0 0-1 0 0,0 0 1 0 0,-4-7-1 0 0,-3-1-3619 0 0,-3 3-4848 0 0,4 7 4751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42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 2816 0 0,'0'0'535'0'0,"30"-9"9843"0"0,-32 23-6325 0 0,-4 19-2987 0 0,2 1 0 0 0,0 67 1 0 0,5-96-1054 0 0,0 1 0 0 0,0 0 0 0 0,0 0 0 0 0,1-1 1 0 0,-1 1-1 0 0,1-1 0 0 0,1 1 0 0 0,-1-1 0 0 0,1 0 1 0 0,0 0-1 0 0,0 0 0 0 0,0 0 0 0 0,1-1 0 0 0,0 1 1 0 0,0-1-1 0 0,0 0 0 0 0,0 0 0 0 0,7 4 0 0 0,-3-2-18 0 0,-1-2 0 0 0,1 1 0 0 0,0-1 0 0 0,0 0 0 0 0,1-1 0 0 0,-1 0 0 0 0,1 0-1 0 0,-1-1 1 0 0,1 0 0 0 0,0 0 0 0 0,13 0 0 0 0,-9-2-17 0 0,-1 1 0 0 0,0-2 0 0 0,1 1-1 0 0,-1-2 1 0 0,0 0 0 0 0,0 0 0 0 0,14-5 0 0 0,-22 5 12 0 0,0 0 0 0 0,0 0-1 0 0,0 0 1 0 0,0 0 0 0 0,-1 0 0 0 0,1-1 0 0 0,0 0 0 0 0,-1 0-1 0 0,0 0 1 0 0,0 0 0 0 0,0 0 0 0 0,0-1 0 0 0,0 1 0 0 0,-1-1 0 0 0,0 0-1 0 0,1 0 1 0 0,-1 0 0 0 0,-1 0 0 0 0,1 0 0 0 0,0 0 0 0 0,-1 0 0 0 0,0-1-1 0 0,1-7 1 0 0,1-21 18 0 0,-2-62 0 0 0,-1 50 113 0 0,0 42-104 0 0,-1-1 0 0 0,1 1 1 0 0,0-1-1 0 0,-1 1 0 0 0,0 0 0 0 0,0-1 0 0 0,-2-4 0 0 0,3 7-1 0 0,-1 0-1 0 0,1 1 0 0 0,0-1 0 0 0,-1 0 0 0 0,1 0 0 0 0,-1 0 0 0 0,1 1 0 0 0,-1-1 0 0 0,1 0 0 0 0,-1 1 0 0 0,0-1 0 0 0,1 0 1 0 0,-1 1-1 0 0,0-1 0 0 0,0 1 0 0 0,1-1 0 0 0,-1 1 0 0 0,0-1 0 0 0,0 1 0 0 0,0 0 0 0 0,0-1 0 0 0,0 1 0 0 0,1 0 0 0 0,-1 0 0 0 0,0 0 1 0 0,0-1-1 0 0,0 1 0 0 0,0 0 0 0 0,0 0 0 0 0,0 0 0 0 0,-2 1 0 0 0,2 2 41 0 0,0 1 0 0 0,0 0 0 0 0,0-1 0 0 0,0 1 0 0 0,1 0 0 0 0,-1 0 0 0 0,1 0 0 0 0,1 7 0 0 0,-1-1 42 0 0,1 0 0 0 0,0 1 0 0 0,1-1 0 0 0,0 0 0 0 0,1 0 0 0 0,0 0 0 0 0,0-1 1 0 0,1 1-1 0 0,0-1 0 0 0,1 0 0 0 0,0 0 0 0 0,1 0 0 0 0,0-1 0 0 0,11 13 0 0 0,-5-8-657 0 0,0-1-1 0 0,0 0 1 0 0,16 10 0 0 0,8 2-4181 0 0,0-3-3511 0 0,-28-17 4130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42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3824 0 0,'-2'0'250'0'0,"1"1"-1"0"0,0-1 1 0 0,-1 0-1 0 0,1 1 1 0 0,0-1-1 0 0,0 1 0 0 0,0-1 1 0 0,-1 1-1 0 0,1 0 1 0 0,0 0-1 0 0,0-1 1 0 0,0 1-1 0 0,0 0 1 0 0,0 0-1 0 0,0 0 1 0 0,0 0-1 0 0,1 0 0 0 0,-1 0 1 0 0,0 0-1 0 0,0 0 1 0 0,1 1-1 0 0,-1-1 1 0 0,1 0-1 0 0,-1 0 1 0 0,1 0-1 0 0,-1 1 0 0 0,1-1 1 0 0,0 0-1 0 0,0 1 1 0 0,-1 1-1 0 0,0 8 290 0 0,-1 1 0 0 0,1 18 0 0 0,1-15 212 0 0,-3 199 4163 0 0,2-30-3211 0 0,-6 37-1070 0 0,4-26-585 0 0,3-184-78 0 0,-1-7-50 0 0,1-1 0 0 0,0 0 0 0 0,1 1 0 0 0,-1-1-1 0 0,1 0 1 0 0,-1 1 0 0 0,1-1 0 0 0,0 0 0 0 0,2 6 0 0 0,9 2-3548 0 0,9-4-5199 0 0,-9-7 4866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43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37 3856 0 0,'0'0'2158'0'0,"-17"21"3137"0"0,8-3-4285 0 0,1 0 0 0 0,1 1 0 0 0,0 0 0 0 0,2 0-1 0 0,0 1 1 0 0,1-1 0 0 0,1 1 0 0 0,0 29 0 0 0,3-45-996 0 0,-1 0-1 0 0,1 0 1 0 0,0 0 0 0 0,0 0 0 0 0,1 0 0 0 0,0 0 0 0 0,-1 0-1 0 0,1 0 1 0 0,0 0 0 0 0,1 0 0 0 0,-1 0 0 0 0,1-1-1 0 0,0 1 1 0 0,-1 0 0 0 0,2-1 0 0 0,-1 0 0 0 0,0 1-1 0 0,1-1 1 0 0,-1 0 0 0 0,1 0 0 0 0,0 0 0 0 0,0-1-1 0 0,0 1 1 0 0,1-1 0 0 0,-1 1 0 0 0,0-1 0 0 0,1 0-1 0 0,-1-1 1 0 0,1 1 0 0 0,0 0 0 0 0,0-1 0 0 0,0 0-1 0 0,4 1 1 0 0,-1-1-42 0 0,1 0 0 0 0,0-1 1 0 0,-1 0-1 0 0,1 0 0 0 0,0-1 0 0 0,-1 0 0 0 0,1 0 0 0 0,-1 0 0 0 0,1-1 0 0 0,-1 0 0 0 0,0-1 0 0 0,0 0 1 0 0,0 0-1 0 0,0 0 0 0 0,0-1 0 0 0,-1 0 0 0 0,0 0 0 0 0,1-1 0 0 0,-2 0 0 0 0,1 0 0 0 0,0 0 0 0 0,-1-1 0 0 0,0 0 1 0 0,0 0-1 0 0,-1 0 0 0 0,6-10 0 0 0,2-3-23 0 0,-3 4 60 0 0,1 0 0 0 0,-2 0 1 0 0,12-31-1 0 0,-14 29 68 0 0,-4 12-6 0 0,0 0 0 0 0,0 0 1 0 0,-1 0-1 0 0,0 0 0 0 0,0 0 0 0 0,0-1 0 0 0,0-5 0 0 0,-1 11-64 0 0,0 0 1 0 0,0 0-1 0 0,0 0 1 0 0,0 0-1 0 0,0 0 0 0 0,0 1 1 0 0,-1-1-1 0 0,1 0 1 0 0,0 0-1 0 0,0 0 1 0 0,0 0-1 0 0,0 0 0 0 0,0 0 1 0 0,0 0-1 0 0,0 0 1 0 0,0 0-1 0 0,0 1 0 0 0,0-1 1 0 0,0 0-1 0 0,0 0 1 0 0,-1 0-1 0 0,1 0 1 0 0,0 0-1 0 0,0 0 0 0 0,0 0 1 0 0,0 0-1 0 0,0 0 1 0 0,0 0-1 0 0,0 0 0 0 0,0 0 1 0 0,-1 0-1 0 0,1 0 1 0 0,0 0-1 0 0,0 0 1 0 0,0 0-1 0 0,0 0 0 0 0,0 0 1 0 0,0 0-1 0 0,0 0 1 0 0,-1 0-1 0 0,1 0 1 0 0,0 0-1 0 0,0 0 0 0 0,0 0 1 0 0,0 0-1 0 0,0 0 1 0 0,0 0-1 0 0,0-1 0 0 0,0 1 1 0 0,0 0-1 0 0,0 0 1 0 0,-1 0-1 0 0,1 0 1 0 0,0 0-1 0 0,0 0 0 0 0,0 0 1 0 0,0 0-1 0 0,0 0 1 0 0,0-1-1 0 0,-5 11 205 0 0,0 7-101 0 0,2 0 0 0 0,1 0 0 0 0,-1 20 1 0 0,2-28-96 0 0,1 0 0 0 0,1-1 0 0 0,-1 1 0 0 0,2 0 1 0 0,-1 0-1 0 0,1 0 0 0 0,0-1 0 0 0,4 9 0 0 0,-3-12-14 0 0,0-1 1 0 0,0 0-1 0 0,0 0 0 0 0,0 0 0 0 0,1 0 0 0 0,0 0 0 0 0,0-1 1 0 0,0 1-1 0 0,0-1 0 0 0,0 0 0 0 0,1 0 0 0 0,-1-1 0 0 0,1 0 0 0 0,-1 1 1 0 0,1-1-1 0 0,0-1 0 0 0,0 1 0 0 0,0-1 0 0 0,10 2 0 0 0,2-1-8 0 0,-1 0 0 0 0,1-1 1 0 0,0 0-1 0 0,31-4 0 0 0,-41 2 9 0 0,0 0 0 0 0,1-1-1 0 0,-1 0 1 0 0,0-1 0 0 0,0 1 0 0 0,0-1 0 0 0,-1-1 0 0 0,1 1 0 0 0,-1-1 0 0 0,0 0 0 0 0,0 0 0 0 0,0-1 0 0 0,0 0 0 0 0,-1 0-1 0 0,0-1 1 0 0,0 1 0 0 0,0-1 0 0 0,-1 0 0 0 0,0 0 0 0 0,5-10 0 0 0,-4 7 26 0 0,0-1 0 0 0,-1 0-1 0 0,-1 0 1 0 0,1 0 0 0 0,-2-1 0 0 0,1 1-1 0 0,-2-1 1 0 0,1 1 0 0 0,-1-1 0 0 0,-1 0-1 0 0,0 0 1 0 0,-1 1 0 0 0,-2-19 0 0 0,2 25-81 0 0,0 0 0 0 0,1-1 0 0 0,-1 1 0 0 0,-1 0 1 0 0,1 0-1 0 0,-1 0 0 0 0,1 0 0 0 0,-1 1 0 0 0,0-1 1 0 0,-1 0-1 0 0,1 1 0 0 0,-1-1 0 0 0,1 1 0 0 0,-1 0 1 0 0,0 0-1 0 0,0 0 0 0 0,0 0 0 0 0,-1 0 0 0 0,1 1 1 0 0,-1 0-1 0 0,1-1 0 0 0,-1 1 0 0 0,0 1 0 0 0,0-1 1 0 0,0 0-1 0 0,0 1 0 0 0,0 0 0 0 0,0 0 0 0 0,-5 0 1 0 0,-47-3-12237 0 0,36 4 7979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43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 4456 0 0,'0'0'760'0'0,"-5"-2"849"0"0,3 0 103 0 0,2-1 20 0 0,-4 1-20 0 0,4 4-916 0 0,0 1-88 0 0,0 1-176 0 0,0 8-3332 0 0,0-1 0 0 0,0 6 0 0 0,0 1-1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0:44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 4040 0 0,'28'-5'5722'0'0,"-26"5"-5456"0"0,1 0 1 0 0,0 0 0 0 0,0 0 0 0 0,0 0 0 0 0,-1 0 0 0 0,1 1 0 0 0,0-1 0 0 0,0 1 0 0 0,-1 0-1 0 0,1 0 1 0 0,0 0 0 0 0,-1 0 0 0 0,1 0 0 0 0,-1 0 0 0 0,1 1 0 0 0,-1-1 0 0 0,0 1-1 0 0,0 0 1 0 0,1 0 0 0 0,-1 0 0 0 0,0 0 0 0 0,-1 0 0 0 0,1 0 0 0 0,0 0 0 0 0,-1 1 0 0 0,1-1-1 0 0,1 5 1 0 0,4 8 585 0 0,0-1 0 0 0,-2 1 0 0 0,8 27-1 0 0,-9-27-735 0 0,0 1 26 0 0,2 5-17 0 0,0-1 0 0 0,1 1-1 0 0,18 33 1 0 0,-22-49-108 0 0,-1 0 1 0 0,1-1-1 0 0,0 0 1 0 0,1 1-1 0 0,-1-1 1 0 0,1 0-1 0 0,0-1 1 0 0,0 1-1 0 0,0-1 1 0 0,0 0-1 0 0,1 0 0 0 0,-1 0 1 0 0,1 0-1 0 0,0-1 1 0 0,0 0-1 0 0,0 0 1 0 0,0 0-1 0 0,0 0 1 0 0,0-1-1 0 0,7 1 1 0 0,-9-1 12 0 0,0-1 1 0 0,0 0-1 0 0,1 0 1 0 0,-1-1-1 0 0,0 1 1 0 0,0-1-1 0 0,0 1 1 0 0,0-1-1 0 0,0 0 1 0 0,0 0 0 0 0,0 0-1 0 0,0 0 1 0 0,0-1-1 0 0,-1 1 1 0 0,1-1-1 0 0,0 0 1 0 0,-1 0-1 0 0,1 0 1 0 0,-1 0-1 0 0,0 0 1 0 0,0 0-1 0 0,0-1 1 0 0,0 1-1 0 0,0-1 1 0 0,0 1 0 0 0,-1-1-1 0 0,1 0 1 0 0,-1 0-1 0 0,1 0 1 0 0,-1 0-1 0 0,0 0 1 0 0,-1 0-1 0 0,2-4 1 0 0,14-59 567 0 0,-8 36-138 0 0,-1-1 0 0 0,-2 1 0 0 0,4-56-1 0 0,-3 53-150 0 0,2 17-38 0 0,-3 7 216 0 0,-2 2-3154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09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72 3160 0 0,'-3'0'273'0'0,"1"0"0"0"0,-1 0 0 0 0,1 1-1 0 0,-1-1 1 0 0,1 1 0 0 0,-1-1-1 0 0,1 1 1 0 0,0 0 0 0 0,-1 0 0 0 0,1 0-1 0 0,0 0 1 0 0,0 0 0 0 0,0 1 0 0 0,0-1-1 0 0,0 1 1 0 0,-3 2 0 0 0,2-1 14 0 0,0 1-1 0 0,0 0 1 0 0,1 0-1 0 0,-1 0 1 0 0,1 0 0 0 0,0 0-1 0 0,0 0 1 0 0,-2 6-1 0 0,0 1 204 0 0,2 0 0 0 0,-1 0 0 0 0,1 0 0 0 0,1 1 0 0 0,0-1 0 0 0,1 18 0 0 0,1-22-344 0 0,0 0 1 0 0,0 0-1 0 0,1 0 0 0 0,0 0 1 0 0,0 0-1 0 0,1 0 0 0 0,-1 0 1 0 0,1-1-1 0 0,1 0 0 0 0,0 1 1 0 0,-1-1-1 0 0,2-1 1 0 0,-1 1-1 0 0,1-1 0 0 0,0 1 1 0 0,0-1-1 0 0,0 0 0 0 0,1-1 1 0 0,-1 0-1 0 0,1 0 0 0 0,10 5 1 0 0,-1-1-120 0 0,0-1 1 0 0,0-1-1 0 0,1 0 1 0 0,-1-1-1 0 0,1-1 1 0 0,0-1 0 0 0,1 0-1 0 0,20 1 1 0 0,-21-3-14 0 0,0-1 0 0 0,0 0 1 0 0,0-1-1 0 0,0-1 1 0 0,21-4-1 0 0,-33 5-12 0 0,0 0 0 0 0,0 0 0 0 0,0-1 0 0 0,0 1 0 0 0,0-1-1 0 0,0 0 1 0 0,-1 0 0 0 0,1 0 0 0 0,-1-1 0 0 0,1 1 0 0 0,-1-1 0 0 0,0 1 0 0 0,0-1 0 0 0,0 0 0 0 0,-1 0 0 0 0,1-1-1 0 0,-1 1 1 0 0,1-1 0 0 0,-1 1 0 0 0,0-1 0 0 0,0 0 0 0 0,-1 1 0 0 0,1-1 0 0 0,-1 0 0 0 0,2-7 0 0 0,-2 0 9 0 0,0 0 1 0 0,0 0-1 0 0,-1 1 0 0 0,0-1 1 0 0,0 0-1 0 0,-2 0 1 0 0,1 0-1 0 0,-1 0 1 0 0,-1 1-1 0 0,0-1 1 0 0,0 1-1 0 0,-1 0 1 0 0,-1 0-1 0 0,0 0 0 0 0,0 0 1 0 0,0 1-1 0 0,-2 0 1 0 0,1 0-1 0 0,-1 1 1 0 0,-8-9-1 0 0,4 7 11 0 0,0 0 0 0 0,-1 1 0 0 0,0 0-1 0 0,0 1 1 0 0,-1 0 0 0 0,-1 1 0 0 0,1 0 0 0 0,-1 1 0 0 0,0 1-1 0 0,0 0 1 0 0,0 1 0 0 0,-1 0 0 0 0,0 1 0 0 0,-16 0 0 0 0,23 2-8 0 0,-1 0 1 0 0,0 1-1 0 0,0 0 1 0 0,0 1-1 0 0,0 0 1 0 0,0 1-1 0 0,0-1 1 0 0,1 2-1 0 0,-1-1 1 0 0,-14 7-1 0 0,19-6-7 0 0,-1-1-1 0 0,1 1 0 0 0,-1 0 0 0 0,1 1 0 0 0,0-1 1 0 0,0 1-1 0 0,1 0 0 0 0,-1-1 0 0 0,1 2 1 0 0,0-1-1 0 0,0 0 0 0 0,0 1 0 0 0,0-1 0 0 0,1 1 1 0 0,0 0-1 0 0,0 0 0 0 0,0 0 0 0 0,0 0 0 0 0,-1 8 1 0 0,1 1 22 0 0,0 0 1 0 0,0 0-1 0 0,1 1 0 0 0,1-1 1 0 0,1 0-1 0 0,3 27 1 0 0,-2-34-339 0 0,-1 0 0 0 0,1 0 0 0 0,1 0 0 0 0,-1-1 0 0 0,1 1 0 0 0,0-1 0 0 0,1 1 1 0 0,-1-1-1 0 0,1 0 0 0 0,0 0 0 0 0,1-1 0 0 0,0 1 0 0 0,0-1 0 0 0,0 0 0 0 0,10 7 0 0 0,-5-5-1944 0 0,0-1-1 0 0,17 8 1 0 0,-3-4-1128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10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7 3864 0 0,'-5'-6'3290'0'0,"5"6"-3208"0"0,0 1-1 0 0,0-1 0 0 0,0 0 1 0 0,0 1-1 0 0,0-1 1 0 0,0 0-1 0 0,0 1 0 0 0,0-1 1 0 0,-1 0-1 0 0,1 0 1 0 0,0 1-1 0 0,0-1 0 0 0,0 0 1 0 0,-1 1-1 0 0,1-1 1 0 0,0 0-1 0 0,0 0 0 0 0,0 1 1 0 0,-1-1-1 0 0,1 0 1 0 0,0 0-1 0 0,-1 0 0 0 0,1 0 1 0 0,0 1-1 0 0,-1-1 1 0 0,1 0-1 0 0,0 0 0 0 0,0 0 1 0 0,-1 0-1 0 0,1 0 1 0 0,0 0-1 0 0,-1 0 0 0 0,1 0 1 0 0,0 0-1 0 0,-1 0 1 0 0,1 0-1 0 0,-1 0 0 0 0,1 0 1 0 0,0 0-1 0 0,-1 0 1 0 0,1 0-1 0 0,0 0 0 0 0,0 0 1 0 0,-1 0-1 0 0,1-1 1 0 0,0 1-1 0 0,-1 0 0 0 0,1 0 1 0 0,0 0-1 0 0,0 0 0 0 0,-1-1 1 0 0,1 1-1 0 0,0 0 1 0 0,0 0-1 0 0,-1-1 0 0 0,1 1 1 0 0,0 0-1 0 0,0-1 1 0 0,0 1-1 0 0,-1 0 0 0 0,1 0 1 0 0,0-1-1 0 0,0 1 1 0 0,0 0-1 0 0,0-1 0 0 0,0 0 1 0 0,-3 9 434 0 0,0-1-1 0 0,1 1 1 0 0,0 0 0 0 0,1 0-1 0 0,0 0 1 0 0,0 0 0 0 0,1 0-1 0 0,0 0 1 0 0,0 0 0 0 0,2 13-1 0 0,3 11 257 0 0,12 39 0 0 0,-14-62-728 0 0,2 9 111 0 0,1-1-1 0 0,1 0 1 0 0,1-1 0 0 0,0 0 0 0 0,18 26-1 0 0,17 14-1652 0 0,5-5-6131 0 0,-30-36 3741 0 0,-1-5-1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10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4096 0 0,'-1'1'211'0'0,"0"-1"1"0"0,0 0-1 0 0,0 0 0 0 0,0 1 0 0 0,0-1 0 0 0,1 0 0 0 0,-1 1 0 0 0,0-1 0 0 0,0 1 0 0 0,0 0 0 0 0,0-1 0 0 0,1 1 0 0 0,-1-1 1 0 0,0 1-1 0 0,0 0 0 0 0,1 0 0 0 0,-1-1 0 0 0,1 1 0 0 0,-1 0 0 0 0,1 0 0 0 0,-1 0 0 0 0,1 0 0 0 0,-1 0 0 0 0,1 0 0 0 0,0-1 1 0 0,-1 1-1 0 0,1 0 0 0 0,0 0 0 0 0,0 2 0 0 0,-4 36 863 0 0,3-27-287 0 0,-3 46 1848 0 0,6 98 0 0 0,9-66-6574 0 0,-2-57-2869 0 0,-6-23 3403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11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91 4176 0 0,'0'0'90'0'0,"-1"0"0"0"0,1 0 0 0 0,-1 0 0 0 0,1-1 1 0 0,0 1-1 0 0,-1 0 0 0 0,1-1 0 0 0,-1 1 0 0 0,1 0 0 0 0,0-1 0 0 0,-1 1 0 0 0,1 0 0 0 0,0-1 0 0 0,-1 1 0 0 0,1-1 0 0 0,0 1 0 0 0,0-1 0 0 0,-1 1 0 0 0,1-1 0 0 0,0 1 0 0 0,0-1 0 0 0,0 1 0 0 0,0-1 0 0 0,-1 1 0 0 0,1-1 0 0 0,0 1 0 0 0,0-1 0 0 0,0 1 0 0 0,0-1 0 0 0,0 1 0 0 0,0-1 0 0 0,1 1 0 0 0,-1-1 0 0 0,0 1 0 0 0,0-1 0 0 0,0 1 0 0 0,1-1 0 0 0,-1-1 79 0 0,0 0 0 0 0,1 1 0 0 0,-1-1 0 0 0,1 0 0 0 0,-1 1-1 0 0,1-1 1 0 0,0 1 0 0 0,-1-1 0 0 0,1 1 0 0 0,0-1 0 0 0,0 1-1 0 0,2-2 1 0 0,0 1 8 0 0,0 0 0 0 0,1 0-1 0 0,-1 1 1 0 0,1-1 0 0 0,0 1-1 0 0,-1 0 1 0 0,1 0 0 0 0,0 0-1 0 0,0 1 1 0 0,4-1 0 0 0,44 1 1041 0 0,-34 0-822 0 0,390 9 2542 0 0,-407-9-2939 0 0,0 0 0 0 0,0 0 0 0 0,1 0 0 0 0,-1 0 0 0 0,0 0 0 0 0,0 0 0 0 0,0 0 0 0 0,0-1 0 0 0,1 1 0 0 0,-1 0 0 0 0,0-1 0 0 0,0 1 0 0 0,0 0 0 0 0,0-1 1 0 0,0 0-1 0 0,0 1 0 0 0,0-1 0 0 0,1-1 0 0 0,-1 2 11 0 0,-1-1 0 0 0,0 1 0 0 0,0-1 0 0 0,0 1 0 0 0,0-1 0 0 0,0 0 0 0 0,1 1 0 0 0,-1-1 0 0 0,0 1 0 0 0,0-1 0 0 0,0 1 0 0 0,-1-1 0 0 0,1 0 0 0 0,0 1 1 0 0,0-1-1 0 0,0 1 0 0 0,0-1 0 0 0,0 1 0 0 0,-1-1 0 0 0,1 1 0 0 0,0-1 0 0 0,0 1 0 0 0,-1-1 0 0 0,1 1 0 0 0,0-1 0 0 0,-1 0 0 0 0,-1-1 76 0 0,0 0 0 0 0,0 0 0 0 0,-1 0-1 0 0,1 0 1 0 0,0 0 0 0 0,-1 0 0 0 0,1 0-1 0 0,-1 1 1 0 0,0-1 0 0 0,1 1 0 0 0,-1 0 0 0 0,-6-2-1 0 0,8 2-35 0 0,-1 1-1 0 0,1 0 1 0 0,-1 0-1 0 0,1 0 1 0 0,-1 0-1 0 0,1 0 1 0 0,-1 0-1 0 0,1 0 1 0 0,-1 0-1 0 0,1 1 1 0 0,-1-1-1 0 0,1 1 1 0 0,-1-1-1 0 0,1 1 1 0 0,0-1-1 0 0,-1 1 1 0 0,1 0-1 0 0,0 0 0 0 0,-1 0 1 0 0,0 1-1 0 0,-1 0 4 0 0,1 0-1 0 0,1 1 1 0 0,-1-1-1 0 0,0 1 0 0 0,0 0 1 0 0,1-1-1 0 0,0 1 1 0 0,-1 0-1 0 0,0 5 0 0 0,-2 7 45 0 0,1 0-1 0 0,1 0 1 0 0,-1 21-1 0 0,3-25-15 0 0,-10 227 507 0 0,10-231-703 0 0,-7 184 102 0 0,7-110-4848 0 0,2-61-2779 0 0,-2-14 3819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11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142 401 4016 0 0,'-3'0'323'0'0,"-1"1"-1"0"0,1 0 0 0 0,-1 0 1 0 0,1 0-1 0 0,0 0 0 0 0,-1 0 1 0 0,1 1-1 0 0,0-1 1 0 0,0 1-1 0 0,0 0 0 0 0,0 0 1 0 0,0 0-1 0 0,0 0 0 0 0,1 1 1 0 0,-1-1-1 0 0,1 1 0 0 0,-1 0 1 0 0,1-1-1 0 0,-2 5 0 0 0,-3 3 194 0 0,1 0 0 0 0,0 1-1 0 0,0 0 1 0 0,-5 16 0 0 0,7-15-22 0 0,0 0 1 0 0,0 1-1 0 0,2 0 1 0 0,0 0-1 0 0,0 0 1 0 0,1 0-1 0 0,0 0 1 0 0,3 25-1 0 0,-1-33-446 0 0,-1-1 0 0 0,1 1 0 0 0,0-1 0 0 0,0 1 0 0 0,1-1 0 0 0,0 0 0 0 0,-1 0-1 0 0,1 1 1 0 0,1-1 0 0 0,-1 0 0 0 0,0-1 0 0 0,1 1 0 0 0,0 0 0 0 0,0-1 0 0 0,0 1 0 0 0,0-1-1 0 0,1 0 1 0 0,-1 0 0 0 0,1 0 0 0 0,0-1 0 0 0,0 1 0 0 0,0-1 0 0 0,0 0 0 0 0,0 0 0 0 0,0-1-1 0 0,1 1 1 0 0,-1-1 0 0 0,6 2 0 0 0,4-1-37 0 0,0 0-1 0 0,-1-1 1 0 0,1 0 0 0 0,0-1-1 0 0,0 0 1 0 0,-1-1-1 0 0,1-1 1 0 0,0 0 0 0 0,-1-1-1 0 0,0-1 1 0 0,1 0 0 0 0,-1 0-1 0 0,-1-2 1 0 0,25-12-1 0 0,-34 16 11 0 0,1-1 0 0 0,-1 0-1 0 0,0 1 1 0 0,1-1 0 0 0,-1-1-1 0 0,-1 1 1 0 0,1 0 0 0 0,0-1-1 0 0,-1 1 1 0 0,1-1 0 0 0,-1 0-1 0 0,0 1 1 0 0,-1-1 0 0 0,1 0-1 0 0,-1 0 1 0 0,1-1 0 0 0,-1 1-1 0 0,0 0 1 0 0,-1 0 0 0 0,1 0-1 0 0,-1-1 1 0 0,0 1 0 0 0,0 0-1 0 0,0-1 1 0 0,0 1 0 0 0,-3-8-1 0 0,1 1 61 0 0,0 0-1 0 0,-1 1 1 0 0,-1-1-1 0 0,0 1 0 0 0,0 0 1 0 0,-1 0-1 0 0,0 0 1 0 0,-1 0-1 0 0,-11-13 1 0 0,10 15-6 0 0,-1 0 1 0 0,0 1 0 0 0,0 0 0 0 0,-1 0 0 0 0,0 1-1 0 0,0 0 1 0 0,0 0 0 0 0,-1 1 0 0 0,0 1-1 0 0,0-1 1 0 0,0 2 0 0 0,-1-1 0 0 0,1 1 0 0 0,-1 1-1 0 0,0 0 1 0 0,1 0 0 0 0,-1 1 0 0 0,0 1 0 0 0,0 0-1 0 0,0 0 1 0 0,0 1 0 0 0,0 1 0 0 0,0-1 0 0 0,-17 7-1 0 0,24-7-155 0 0,1 1 1 0 0,-1-1-1 0 0,1 1 0 0 0,0 0 0 0 0,0 0 0 0 0,0 0 0 0 0,0 0 0 0 0,0 1 0 0 0,0-1 0 0 0,0 1 0 0 0,1 0 0 0 0,-1 0 0 0 0,1 0 0 0 0,0 0 0 0 0,0 0 0 0 0,0 0 0 0 0,0 1 1 0 0,-1 4-1 0 0,-7 23-8778 0 0,7-24 4886 0 0</inkml:trace>
  <inkml:trace contextRef="#ctx0" brushRef="#br0" timeOffset="1">89 9 4104 0 0,'0'0'700'0'0,"0"-3"709"0"0,-2 1 15 0 0,-3-1-704 0 0,-1 3 4 0 0,3 0-4 0 0,-1 0 0 0 0,1 8-48 0 0,-4-2-108 0 0,3 5-304 0 0,0 4-2660 0 0,1 0 0 0 0,3 4-1 0 0,0 4 1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0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4032 0 0,'0'0'672'0'0,"-4"0"689"0"0,2 0-653 0 0,-3 3 16 0 0,5-1 4 0 0,-6 3-4 0 0,6-1 0 0 0,-3 6-16 0 0,-1-1-36 0 0,1 5-104 0 0,3 0-276 0 0,0 1-2672 0 0,0 3 0 0 0,0 3-1 0 0,0 0 1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12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43 2768 0 0,'-13'0'6572'0'0,"142"1"-1121"0"0,-1 2-3492 0 0,129 2-1009 0 0,-211-3-810 0 0,-33-1-94 0 0,1 0 0 0 0,0-1-1 0 0,0 0 1 0 0,0-1 0 0 0,20-4-1 0 0,-34 5-46 0 0,0 0 0 0 0,0 0 0 0 0,1 0 0 0 0,-1 0 0 0 0,0 0 0 0 0,0 0 0 0 0,1 0 0 0 0,-1 0 0 0 0,0 0 0 0 0,1 0 0 0 0,-1 0 0 0 0,0-1 0 0 0,0 1 0 0 0,1 0 0 0 0,-1 0 0 0 0,0 0 0 0 0,0 0 0 0 0,1 0 0 0 0,-1-1 0 0 0,0 1 0 0 0,0 0-1 0 0,0 0 1 0 0,1 0 0 0 0,-1 0 0 0 0,0-1 0 0 0,0 1 0 0 0,0 0 0 0 0,0 0 0 0 0,1-1 0 0 0,-1 1 0 0 0,0 0 0 0 0,0 0 0 0 0,0-1 0 0 0,0 1 0 0 0,0 0 0 0 0,0 0 0 0 0,0-1 0 0 0,0 1 0 0 0,0 0 0 0 0,0-1 0 0 0,0 1 0 0 0,0 0 0 0 0,0 0 0 0 0,0-1 0 0 0,0 1 0 0 0,0 0-1 0 0,0 0 1 0 0,0-1 0 0 0,0 1 0 0 0,-1-1 0 0 0,-16-11-77 0 0,-27-5-95 0 0,21 13 63 0 0,-1 1 1 0 0,1 1-1 0 0,-32 1 0 0 0,54 1 114 0 0,0 0 0 0 0,0 0 0 0 0,0 0 0 0 0,0 1 0 0 0,0-1 0 0 0,1 0 0 0 0,-1 1 0 0 0,0-1 0 0 0,0 0 0 0 0,0 1 0 0 0,0-1 0 0 0,1 1 0 0 0,-1-1 0 0 0,0 1 0 0 0,0 0 0 0 0,1-1 0 0 0,-1 1 0 0 0,0 0 0 0 0,1-1 0 0 0,-1 1 0 0 0,1 0 0 0 0,-1 0 0 0 0,1 0 0 0 0,-1-1 0 0 0,1 1 0 0 0,0 0 0 0 0,-1 0 0 0 0,1 0 0 0 0,0 0 1 0 0,0 0-1 0 0,-1 0 0 0 0,1 0 0 0 0,0 1 0 0 0,0 40 219 0 0,1-27-152 0 0,-1 32 233 0 0,2 0 0 0 0,13 79 0 0 0,-9-91-857 0 0,-2-12 924 0 0,1-1 1 0 0,12 38-1 0 0,-14-54-883 0 0,0 1 0 0 0,0-1 0 0 0,0 0 1 0 0,1 0-1 0 0,6 7 0 0 0,-8-10-400 0 0,1 0 0 0 0,1 0 0 0 0,-1 0 0 0 0,0 0 0 0 0,1 0 0 0 0,0-1 0 0 0,-1 1 0 0 0,1-1 1 0 0,5 2-1 0 0,8 3-2629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1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86 3704 0 0,'-3'-1'351'0'0,"-1"1"-1"0"0,1 1 0 0 0,0-1 0 0 0,-1 0 0 0 0,1 1 0 0 0,0-1 1 0 0,-1 1-1 0 0,1 0 0 0 0,0 0 0 0 0,0 1 0 0 0,0-1 0 0 0,0 1 1 0 0,0-1-1 0 0,0 1 0 0 0,0 0 0 0 0,0 0 0 0 0,1 0 0 0 0,-3 3 1 0 0,2-1-112 0 0,0 1 0 0 0,0-1 0 0 0,0 1 1 0 0,1-1-1 0 0,0 1 0 0 0,0 0 1 0 0,0 0-1 0 0,1 0 0 0 0,0 0 1 0 0,0 0-1 0 0,-1 7 0 0 0,0 4 240 0 0,0 1-1 0 0,1-1 1 0 0,1 1-1 0 0,1-1 1 0 0,0 1-1 0 0,1-1 1 0 0,1 1-1 0 0,8 28 1 0 0,-9-38-442 0 0,1 0 0 0 0,0 0 1 0 0,1 0-1 0 0,-1-1 0 0 0,1 1 1 0 0,0-1-1 0 0,1 0 1 0 0,0 0-1 0 0,0 0 0 0 0,0-1 1 0 0,0 0-1 0 0,1 0 0 0 0,0 0 1 0 0,0 0-1 0 0,0-1 0 0 0,1 0 1 0 0,-1-1-1 0 0,1 1 1 0 0,0-1-1 0 0,0-1 0 0 0,12 4 1 0 0,-2-2-24 0 0,-1-1 1 0 0,1 0-1 0 0,0-1 1 0 0,0-1 0 0 0,22-2-1 0 0,-33 1-18 0 0,1-1 0 0 0,0 0 0 0 0,0 0 0 0 0,0 0 0 0 0,0-1 0 0 0,-1-1 0 0 0,1 1 0 0 0,-1-1 0 0 0,0 0 0 0 0,1 0 1 0 0,-1 0-1 0 0,-1-1 0 0 0,1 0 0 0 0,0-1 0 0 0,7-7 0 0 0,-10 8 4 0 0,0 0 0 0 0,0-1 0 0 0,-1 1 0 0 0,1-1 1 0 0,-1 0-1 0 0,0 0 0 0 0,0 0 0 0 0,-1 0 0 0 0,1 0 1 0 0,0-10-1 0 0,0 3 28 0 0,-1-1 1 0 0,-1 0-1 0 0,-1-17 1 0 0,0 18 2 0 0,-1 0 0 0 0,-1-1 0 0 0,0 1 1 0 0,-1 0-1 0 0,0 1 0 0 0,-1-1 0 0 0,0 1 1 0 0,-1 0-1 0 0,0 0 0 0 0,-10-12 0 0 0,5 8 27 0 0,-1 1 0 0 0,0 0-1 0 0,-1 1 1 0 0,-1 0 0 0 0,0 1-1 0 0,-20-13 1 0 0,22 17 3 0 0,0 0 0 0 0,-1 2 0 0 0,0-1-1 0 0,-1 1 1 0 0,-21-5 0 0 0,27 9-67 0 0,0 0-1 0 0,0 1 1 0 0,-1 0-1 0 0,1 0 1 0 0,0 1 0 0 0,0 0-1 0 0,-1 0 1 0 0,1 1-1 0 0,0 0 1 0 0,0 1 0 0 0,-9 3-1 0 0,14-4-108 0 0,0 0-1 0 0,0 0 1 0 0,1 0 0 0 0,-1 1-1 0 0,1 0 1 0 0,-1-1-1 0 0,1 1 1 0 0,-1 0 0 0 0,1 0-1 0 0,0 0 1 0 0,-2 3 0 0 0,1-1-963 0 0,0 1 0 0 0,0-1 1 0 0,1 1-1 0 0,-1-1 1 0 0,1 1-1 0 0,0 0 0 0 0,0 0 1 0 0,1 0-1 0 0,-2 7 1 0 0,2 8-2608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13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3840 0 0,'10'-1'6079'0'0,"-12"100"75"0"0,2 72-3111 0 0,0-161-3005 0 0,1-1 0 0 0,0 0 1 0 0,0 1-1 0 0,1-1 0 0 0,0 0 1 0 0,1 0-1 0 0,0 0 0 0 0,8 15 1 0 0,-9-20-37 0 0,1 0-1 0 0,0-1 1 0 0,0 1 0 0 0,0 0 0 0 0,0-1 0 0 0,1 0 0 0 0,-1 1 0 0 0,1-1-1 0 0,0-1 1 0 0,0 1 0 0 0,0-1 0 0 0,0 1 0 0 0,0-1 0 0 0,1 0 0 0 0,-1-1-1 0 0,1 1 1 0 0,-1-1 0 0 0,1 0 0 0 0,6 1 0 0 0,1 0-10 0 0,0 0-1 0 0,0-2 1 0 0,1 1 0 0 0,-1-2 0 0 0,0 1-1 0 0,0-2 1 0 0,0 1 0 0 0,12-5 0 0 0,-18 5 14 0 0,-1-1 0 0 0,1-1-1 0 0,-1 1 1 0 0,1-1 0 0 0,-1 0 0 0 0,0 0 0 0 0,0 0 0 0 0,0-1 0 0 0,0 1 0 0 0,-1-1 0 0 0,1-1 0 0 0,-1 1-1 0 0,0 0 1 0 0,-1-1 0 0 0,1 0 0 0 0,-1 0 0 0 0,0 0 0 0 0,4-8 0 0 0,-1-3 67 0 0,-1 0 0 0 0,0 0 0 0 0,-1-1 0 0 0,-1 0 0 0 0,-1 1-1 0 0,0-1 1 0 0,-1 0 0 0 0,-1 0 0 0 0,0 0 0 0 0,-2 0 0 0 0,0 0 0 0 0,0 0 0 0 0,-2 1 0 0 0,0-1 0 0 0,-1 1 0 0 0,-7-17 0 0 0,9 28 52 0 0,1 1 0 0 0,-1-1 0 0 0,0 0 0 0 0,0 1-1 0 0,-1-1 1 0 0,-3-3 0 0 0,-11-6-2337 0 0,-1 8-9181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13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25 3848 0 0,'-23'-8'3630'0'0,"1"0"-2185"0"0,-23 3 187 0 0,1 2-1 0 0,-2 2 0 0 0,1 2 0 0 0,0 2 0 0 0,-59 11 0 0 0,98-12-1565 0 0,0-1-1 0 0,0 1 1 0 0,1 0-1 0 0,-1 0 0 0 0,0 1 1 0 0,1-1-1 0 0,0 1 1 0 0,0 0-1 0 0,-9 7 0 0 0,12-8-36 0 0,-1 1-1 0 0,1-1 1 0 0,0 0-1 0 0,-1 1 1 0 0,1 0 0 0 0,0 0-1 0 0,0 0 1 0 0,1-1-1 0 0,-1 2 1 0 0,1-1-1 0 0,-1 0 1 0 0,1 0-1 0 0,0 0 1 0 0,0 1-1 0 0,1-1 1 0 0,-1 0-1 0 0,0 1 1 0 0,1 3-1 0 0,0-3-17 0 0,1-1 0 0 0,0 1-1 0 0,0-1 1 0 0,0 1 0 0 0,0-1-1 0 0,0 0 1 0 0,1 1 0 0 0,-1-1-1 0 0,1 0 1 0 0,0 0-1 0 0,0 0 1 0 0,0 0 0 0 0,1 0-1 0 0,-1-1 1 0 0,1 1 0 0 0,-1-1-1 0 0,1 1 1 0 0,0-1-1 0 0,3 2 1 0 0,8 5-34 0 0,0 0-1 0 0,27 12 1 0 0,17 5-97 0 0,74 37-196 0 0,-122-57 285 0 0,1 1 0 0 0,-1 0 1 0 0,-1 1-1 0 0,12 10 0 0 0,-18-15 47 0 0,0 1-1 0 0,0-1 1 0 0,0 0 0 0 0,-1 1 0 0 0,1 0 0 0 0,-1-1-1 0 0,0 1 1 0 0,0 0 0 0 0,0 0 0 0 0,-1 0 0 0 0,1 1 0 0 0,-1-1-1 0 0,0 0 1 0 0,0 1 0 0 0,0 5 0 0 0,-1-6 38 0 0,-1-1 0 0 0,1 1 0 0 0,-1-1 0 0 0,0 1 0 0 0,0-1 0 0 0,0 1 0 0 0,-1-1 0 0 0,1 0 0 0 0,-1 1 0 0 0,1-1 0 0 0,-1 0 0 0 0,0 0 0 0 0,-1 0 0 0 0,1 0 0 0 0,0-1 0 0 0,-1 1 0 0 0,0-1 0 0 0,1 1 0 0 0,-1-1 0 0 0,0 0 0 0 0,-4 2 0 0 0,-7 4 182 0 0,0 0 0 0 0,-1-1 0 0 0,-19 7 0 0 0,26-11-158 0 0,-17 5 312 0 0,0 0 0 0 0,-1-2 0 0 0,-50 6 1 0 0,-3-7-945 0 0,2-4-4481 0 0,56-4-3910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1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3328 0 0,'0'0'3488'0'0,"0"19"722"0"0,0 267 5132 0 0,0-191-12368 0 0,0 1-7035 0 0,0-92 6428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14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0 3304 0 0,'-3'5'5350'0'0,"-15"22"-4003"0"0,0 6-319 0 0,-2-1 0 0 0,-2-1 0 0 0,0 0 0 0 0,-30 29 0 0 0,32-37-640 0 0,-2-2 1 0 0,-32 26-1 0 0,40-37-329 0 0,-1 0 0 0 0,1-1 0 0 0,-2-1-1 0 0,1 0 1 0 0,-25 8 0 0 0,39-15-50 0 0,0-1-1 0 0,0 1 1 0 0,0-1 0 0 0,1 0 0 0 0,-1 1 0 0 0,0-1 0 0 0,0 0-1 0 0,0 0 1 0 0,0 0 0 0 0,0 0 0 0 0,0 0 0 0 0,1 0-1 0 0,-1 0 1 0 0,0 0 0 0 0,0 0 0 0 0,0 0 0 0 0,0 0-1 0 0,0 0 1 0 0,0-1 0 0 0,-1 1 0 0 0,2-1-2 0 0,0 1 1 0 0,0-1-1 0 0,0 1 1 0 0,0-1-1 0 0,0 1 1 0 0,0-1-1 0 0,0 1 1 0 0,0-1 0 0 0,0 1-1 0 0,0-1 1 0 0,0 0-1 0 0,0 1 1 0 0,0-1-1 0 0,0 1 1 0 0,0-1-1 0 0,1 1 1 0 0,-1-1-1 0 0,0 1 1 0 0,0 0-1 0 0,0-1 1 0 0,1 1-1 0 0,-1-1 1 0 0,1 0-1 0 0,24-30 245 0 0,-24 30-243 0 0,5-5 52 0 0,-1 1 0 0 0,1-1 1 0 0,0 2-1 0 0,1-1 0 0 0,-1 1 0 0 0,1 0 0 0 0,0 0 1 0 0,0 1-1 0 0,0 0 0 0 0,0 0 0 0 0,1 0 0 0 0,10-1 1 0 0,4 0 137 0 0,0 2 0 0 0,0 0 0 0 0,23 1 0 0 0,-30 2-110 0 0,-1 1 0 0 0,1 0 0 0 0,0 1 0 0 0,-1 1 0 0 0,1 0 0 0 0,-1 1-1 0 0,0 1 1 0 0,0 0 0 0 0,-1 0 0 0 0,0 2 0 0 0,0-1 0 0 0,-1 2 0 0 0,0 0 0 0 0,0 0 0 0 0,-1 1 0 0 0,14 15 0 0 0,-21-20-224 0 0,1 0 1 0 0,-1 0-1 0 0,-1 0 1 0 0,1 0-1 0 0,-1 1 1 0 0,0-1-1 0 0,0 1 1 0 0,-1 0-1 0 0,1 0 1 0 0,-1 0 0 0 0,0 0-1 0 0,-1 0 1 0 0,0 0-1 0 0,1 10 1 0 0,-2-15-407 0 0,0 0 0 0 0,0 0 0 0 0,0 0 0 0 0,0 0 0 0 0,0 0 0 0 0,0 0 0 0 0,0 0 0 0 0,1 1 0 0 0,-1-1 0 0 0,0 0 0 0 0,1 0 0 0 0,-1 0 0 0 0,1-1 0 0 0,-1 1 0 0 0,1 0 0 0 0,-1 0 1 0 0,1 0-1 0 0,0 0 0 0 0,1 1 0 0 0,5 3-3232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15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62 3672 0 0,'-4'0'614'0'0,"-5"0"402"0"0,1 0 0 0 0,0 1 0 0 0,0-1 0 0 0,-11 4 0 0 0,15-3-817 0 0,1 0 1 0 0,0 1-1 0 0,-1-1 1 0 0,1 1 0 0 0,0 0-1 0 0,0 0 1 0 0,0 0-1 0 0,1 0 1 0 0,-1 0 0 0 0,0 1-1 0 0,1-1 1 0 0,-5 7-1 0 0,3-4 95 0 0,1 1-1 0 0,0-1 0 0 0,0 1 1 0 0,0 0-1 0 0,1 0 0 0 0,0 0 0 0 0,0 1 1 0 0,1-1-1 0 0,-2 9 0 0 0,0 6 877 0 0,1 33 0 0 0,2-45-1009 0 0,1 0 0 0 0,-1 1-1 0 0,2-1 1 0 0,-1 0 0 0 0,1 0 0 0 0,1 0 0 0 0,-1 0-1 0 0,2-1 1 0 0,5 12 0 0 0,-6-14-128 0 0,0-1 1 0 0,1 1-1 0 0,0-1 1 0 0,0 0-1 0 0,0 0 1 0 0,1-1-1 0 0,-1 1 0 0 0,1-1 1 0 0,0 0-1 0 0,1 0 1 0 0,-1-1-1 0 0,1 0 1 0 0,-1 0-1 0 0,9 3 0 0 0,1 0-2 0 0,0-2 0 0 0,0 0-1 0 0,0 0 1 0 0,1-2 0 0 0,-1 0-1 0 0,31 0 1 0 0,-36-2-28 0 0,-1-1 1 0 0,1 0-1 0 0,-1 0 1 0 0,0-1-1 0 0,1 0 1 0 0,-1-1-1 0 0,0 1 1 0 0,0-2-1 0 0,0 0 0 0 0,-1 0 1 0 0,1 0-1 0 0,12-10 1 0 0,-17 11-1 0 0,-1 0 0 0 0,0-1 1 0 0,0 1-1 0 0,-1-1 0 0 0,1 0 1 0 0,-1 1-1 0 0,1-1 0 0 0,-1 0 1 0 0,0-1-1 0 0,-1 1 0 0 0,1 0 1 0 0,-1 0-1 0 0,1-6 0 0 0,1-7 31 0 0,0 0 0 0 0,-1-19 0 0 0,-2 32-27 0 0,1-7 24 0 0,-2-1 0 0 0,1 1 0 0 0,-2-1 0 0 0,0 1 0 0 0,0-1 0 0 0,-1 1 0 0 0,0 0 0 0 0,-1 0 0 0 0,0 0 0 0 0,-1 0 0 0 0,-8-14 0 0 0,8 17-2 0 0,0 0 0 0 0,-1 0 1 0 0,0 1-1 0 0,0 0 1 0 0,-1 0-1 0 0,0 1 1 0 0,0-1-1 0 0,0 2 0 0 0,-1-1 1 0 0,0 1-1 0 0,0 0 1 0 0,0 0-1 0 0,-1 1 0 0 0,-9-4 1 0 0,3 4 1 0 0,-1 1 0 0 0,1 1 0 0 0,0 0 0 0 0,-1 0 0 0 0,1 2 0 0 0,-1 0 0 0 0,1 1 0 0 0,-1 0 0 0 0,-16 5 0 0 0,27-5-88 0 0,0 0-1 0 0,0 0 1 0 0,1 1 0 0 0,-1 0 0 0 0,1 0 0 0 0,-1 0-1 0 0,1 0 1 0 0,0 1 0 0 0,0 0 0 0 0,0 0-1 0 0,0 0 1 0 0,0 0 0 0 0,1 1 0 0 0,-1-1-1 0 0,1 1 1 0 0,-5 8 0 0 0,4-7-692 0 0,1 1-1 0 0,1 0 1 0 0,-1 0 0 0 0,-3 11 0 0 0,-1 30-7735 0 0,7-26 4651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15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4328 0 0,'2'3'5512'0'0,"4"14"-3560"0"0,-1 24 436 0 0,-1-1 0 0 0,-4 80 0 0 0,-2-51-1327 0 0,-2 0-1567 0 0,1-35-1845 0 0,2 1-3384 0 0,1-15 1927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16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3256 0 0,'0'0'618'0'0,"22"0"3002"0"0,-17 0-3280 0 0,1 1 0 0 0,0 0 1 0 0,-1 1-1 0 0,1-1 0 0 0,-1 1 0 0 0,0 0 0 0 0,1 0 1 0 0,-1 1-1 0 0,0 0 0 0 0,0 0 0 0 0,-1 0 0 0 0,1 0 1 0 0,0 1-1 0 0,4 5 0 0 0,5 4 335 0 0,-1 1 1 0 0,-1 0-1 0 0,12 17 0 0 0,2 6 252 0 0,0 2 1 0 0,-3 0-1 0 0,33 76 0 0 0,-51-101-853 0 0,1-1-1 0 0,8 14 1 0 0,-12-24-66 0 0,-1 0 1 0 0,1 1-1 0 0,0-2 1 0 0,1 1 0 0 0,-1 0-1 0 0,0 0 1 0 0,1-1 0 0 0,-1 1-1 0 0,1-1 1 0 0,0 0 0 0 0,0 0-1 0 0,0 0 1 0 0,0 0-1 0 0,4 2 1 0 0,-5-4-6 0 0,-1 0 0 0 0,1 0 1 0 0,-1 0-1 0 0,1 0 0 0 0,-1 0 0 0 0,1-1 0 0 0,-1 1 0 0 0,0 0 1 0 0,1-1-1 0 0,-1 1 0 0 0,1-1 0 0 0,-1 0 0 0 0,0 1 0 0 0,0-1 0 0 0,1 0 1 0 0,-1 0-1 0 0,0 0 0 0 0,0 1 0 0 0,0-1 0 0 0,0-1 0 0 0,0 1 1 0 0,0 0-1 0 0,0 0 0 0 0,0 0 0 0 0,0 0 0 0 0,-1-1 0 0 0,1 1 0 0 0,0 0 1 0 0,0-2-1 0 0,4-7 50 0 0,-1 0 0 0 0,6-17 0 0 0,-10 26-51 0 0,7-27 122 0 0,0 0 0 0 0,-2-1 0 0 0,3-41 0 0 0,-6-88 497 0 0,-3 98-296 0 0,1 58-320 0 0,0-1-1 0 0,0 1 0 0 0,0 0 1 0 0,0 0-1 0 0,1-1 0 0 0,-1 1 1 0 0,0 0-1 0 0,1 0 1 0 0,0 0-1 0 0,1-4 0 0 0,-2 6-73 0 0,1-1 0 0 0,0 1 0 0 0,-1 0 1 0 0,1-1-1 0 0,0 1 0 0 0,-1 0 0 0 0,1 0 0 0 0,0-1 0 0 0,0 1 0 0 0,-1 0 0 0 0,1 0 0 0 0,0 0 0 0 0,-1 0 0 0 0,1 0 0 0 0,0 0 0 0 0,0 0 0 0 0,-1 0 0 0 0,1 1 0 0 0,0-1 1 0 0,-1 0-1 0 0,1 0 0 0 0,0 0 0 0 0,0 1 0 0 0,-1-1 0 0 0,1 0 0 0 0,-1 1 0 0 0,1-1 0 0 0,0 1 0 0 0,-1-1 0 0 0,1 1 0 0 0,-1-1 0 0 0,2 2 0 0 0,36 28-11030 0 0,-25-17 7238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16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77 3896 0 0,'0'0'651'0'0,"-17"18"2918"0"0,11-5-2959 0 0,0 1 0 0 0,1 0-1 0 0,1 0 1 0 0,1 1 0 0 0,0-1-1 0 0,0 1 1 0 0,2-1 0 0 0,0 1 0 0 0,0 0-1 0 0,2 0 1 0 0,0-1 0 0 0,3 16 0 0 0,-3-23-508 0 0,0 0 1 0 0,1 0 0 0 0,1 0 0 0 0,-1 0 0 0 0,1 0-1 0 0,0-1 1 0 0,0 0 0 0 0,1 1 0 0 0,0-1 0 0 0,0 0-1 0 0,1-1 1 0 0,-1 1 0 0 0,1-1 0 0 0,0 0 0 0 0,1 0-1 0 0,-1 0 1 0 0,1-1 0 0 0,0 0 0 0 0,0 0 0 0 0,0 0 0 0 0,1-1-1 0 0,-1 0 1 0 0,1 0 0 0 0,0-1 0 0 0,0 0 0 0 0,9 2-1 0 0,-3-1-82 0 0,0-1-1 0 0,1-1 0 0 0,-1 0 0 0 0,1 0 1 0 0,-1-2-1 0 0,1 1 0 0 0,18-5 1 0 0,-27 4-17 0 0,-1 0 1 0 0,1 0 0 0 0,-1 0-1 0 0,1-1 1 0 0,-1 0 0 0 0,0 0-1 0 0,1 0 1 0 0,-1 0 0 0 0,0-1-1 0 0,0 0 1 0 0,-1 0 0 0 0,1 0-1 0 0,-1 0 1 0 0,1 0 0 0 0,-1-1-1 0 0,0 1 1 0 0,0-1 0 0 0,0 0-1 0 0,-1 0 1 0 0,1 0 0 0 0,-1 0-1 0 0,0-1 1 0 0,-1 1 0 0 0,3-7-1 0 0,-1-1 34 0 0,-1 0 0 0 0,-1 0 0 0 0,0-1 1 0 0,0 1-1 0 0,-1-1 0 0 0,-1 1 0 0 0,0 0 0 0 0,0-1 0 0 0,-1 1 0 0 0,-1 0 0 0 0,0 0 0 0 0,-1 0 0 0 0,0 0 0 0 0,-1 1 0 0 0,0 0 0 0 0,-8-12 0 0 0,8 14 12 0 0,-1-1 1 0 0,0 1-1 0 0,0 0 1 0 0,-1 1-1 0 0,0-1 1 0 0,0 2-1 0 0,-1-1 1 0 0,0 1-1 0 0,-1 0 1 0 0,0 0-1 0 0,0 1 1 0 0,0 0-1 0 0,-16-7 1 0 0,14 9 4 0 0,0-1-1 0 0,0 1 1 0 0,0 1 0 0 0,-1 0 0 0 0,1 1 0 0 0,-1 0 0 0 0,1 1 0 0 0,-20-1 0 0 0,24 3-93 0 0,0-1-1 0 0,0 1 1 0 0,-1 0-1 0 0,1 1 1 0 0,0 0 0 0 0,0 0-1 0 0,1 0 1 0 0,-1 1-1 0 0,0 0 1 0 0,1 0-1 0 0,0 1 1 0 0,0 0-1 0 0,0 0 1 0 0,-10 9 0 0 0,13-10-410 0 0,0 1 0 0 0,1 0 0 0 0,-1-1 0 0 0,1 1 0 0 0,0 0 0 0 0,1 0 0 0 0,-1 1 0 0 0,1-1 0 0 0,-1 0 0 0 0,1 1 0 0 0,0-1 0 0 0,1 0 0 0 0,-1 1 0 0 0,1 4 0 0 0,-2 5-1852 0 0,-1 11-1447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04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94 171 3048 0 0,'-21'-3'4805'0'0,"16"6"-4444"0"0,0 0 0 0 0,1 0-1 0 0,-1 1 1 0 0,1-1 0 0 0,0 1 0 0 0,0 0-1 0 0,0 0 1 0 0,0 0 0 0 0,1 0-1 0 0,0 1 1 0 0,0-1 0 0 0,0 1-1 0 0,0 0 1 0 0,1 0 0 0 0,0 0 0 0 0,0 0-1 0 0,0 1 1 0 0,-2 9 0 0 0,2-2-28 0 0,1-7-220 0 0,0-1-1 0 0,0 0 0 0 0,0 1 0 0 0,0 0 1 0 0,1-1-1 0 0,0 1 0 0 0,0-1 0 0 0,1 1 0 0 0,0-1 1 0 0,0 1-1 0 0,0-1 0 0 0,0 1 0 0 0,1-1 1 0 0,0 0-1 0 0,0 0 0 0 0,5 9 0 0 0,-3-9-70 0 0,-1-1-1 0 0,1 1 1 0 0,0-1-1 0 0,1 0 1 0 0,-1-1-1 0 0,0 1 1 0 0,1-1 0 0 0,0 0-1 0 0,0 0 1 0 0,0 0-1 0 0,0-1 1 0 0,1 1-1 0 0,-1-1 1 0 0,0-1-1 0 0,1 1 1 0 0,0-1-1 0 0,10 2 1 0 0,3-1-6 0 0,0-1 1 0 0,0-1-1 0 0,0 0 1 0 0,22-4-1 0 0,-26 2-35 0 0,-1-1-1 0 0,0 0 1 0 0,0 0-1 0 0,0-2 1 0 0,0 0-1 0 0,22-11 1 0 0,-30 13-3 0 0,0-1-1 0 0,0 1 1 0 0,-1-1-1 0 0,0-1 1 0 0,0 1 0 0 0,0-1-1 0 0,0 0 1 0 0,0 0 0 0 0,-1 0-1 0 0,0-1 1 0 0,0 1-1 0 0,-1-1 1 0 0,0 0 0 0 0,0 0-1 0 0,0 0 1 0 0,3-10 0 0 0,-4 4-4 0 0,0 1 0 0 0,-1-1 0 0 0,0-1 0 0 0,-1 1 0 0 0,0 0 0 0 0,-1 0 1 0 0,-1 0-1 0 0,0 1 0 0 0,0-1 0 0 0,-1 0 0 0 0,0 0 0 0 0,-1 1 0 0 0,-1 0 1 0 0,0 0-1 0 0,0 0 0 0 0,-1 1 0 0 0,0-1 0 0 0,-15-17 0 0 0,16 23 5 0 0,0 0-1 0 0,-1 0 0 0 0,0 0 0 0 0,0 1 1 0 0,0-1-1 0 0,0 2 0 0 0,-1-1 0 0 0,0 1 1 0 0,1-1-1 0 0,-1 2 0 0 0,-1-1 0 0 0,1 1 1 0 0,-9-1-1 0 0,1 0-37 0 0,0 1 0 0 0,0 1 0 0 0,-1 1 0 0 0,1 0 0 0 0,-24 3 0 0 0,35-2-111 0 0,-1 0 0 0 0,0 0 0 0 0,0 0 0 0 0,1 0 0 0 0,-1 1 0 0 0,1 0 0 0 0,-1 0 0 0 0,1 0 0 0 0,0 1 0 0 0,0-1 0 0 0,0 1 0 0 0,0 0 1 0 0,0 0-1 0 0,-4 5 0 0 0,5-4-661 0 0,1-1 1 0 0,-1 1 0 0 0,1-1-1 0 0,-1 1 1 0 0,1 0-1 0 0,1 0 1 0 0,-1 0 0 0 0,0 0-1 0 0,1 0 1 0 0,-1 6 0 0 0,-1 9-2343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17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4104 0 0,'0'0'2944'0'0,"0"17"309"0"0,0 55 372 0 0,1 84 1305 0 0,-1-150-4900 0 0,0 1-1 0 0,1-1 1 0 0,0 0-1 0 0,0 0 1 0 0,0 0-1 0 0,1 0 1 0 0,0 0-1 0 0,0 0 1 0 0,0-1 0 0 0,1 1-1 0 0,0 0 1 0 0,0-1-1 0 0,0 0 1 0 0,1 0-1 0 0,-1 0 1 0 0,1 0-1 0 0,1-1 1 0 0,-1 1-1 0 0,1-1 1 0 0,-1 0-1 0 0,1 0 1 0 0,0-1-1 0 0,1 1 1 0 0,-1-1-1 0 0,1-1 1 0 0,-1 1-1 0 0,1-1 1 0 0,0 1-1 0 0,0-2 1 0 0,0 1-1 0 0,0-1 1 0 0,0 0-1 0 0,8 1 1 0 0,-3-1-1 0 0,-1 0 1 0 0,1-1-1 0 0,0 0 1 0 0,-1-1-1 0 0,1 0 0 0 0,17-4 1 0 0,-23 4-7 0 0,-1-1-1 0 0,0 1 1 0 0,0-1 0 0 0,1 0 0 0 0,-1 0 0 0 0,0 0 0 0 0,-1-1 0 0 0,1 1-1 0 0,0-1 1 0 0,-1 0 0 0 0,1 0 0 0 0,-1 0 0 0 0,0-1 0 0 0,0 1-1 0 0,0-1 1 0 0,-1 0 0 0 0,1 0 0 0 0,2-5 0 0 0,1-6 94 0 0,0-1 0 0 0,-2 0 0 0 0,1 0 0 0 0,-2 0 0 0 0,0-1 0 0 0,1-28 1 0 0,-8-103 659 0 0,3 135-791 0 0,-1 1 0 0 0,0-1 0 0 0,-1 1 0 0 0,0-1 0 0 0,-10-22 0 0 0,12 34-72 0 0,1 0 0 0 0,-1 0 0 0 0,0 0-1 0 0,0-1 1 0 0,0 1 0 0 0,0 0 0 0 0,1 0-1 0 0,-1 1 1 0 0,-1-1 0 0 0,1 0 0 0 0,0 0-1 0 0,0 0 1 0 0,0 1 0 0 0,0-1 0 0 0,0 1-1 0 0,-1-1 1 0 0,1 1 0 0 0,0-1 0 0 0,0 1-1 0 0,-3-1 1 0 0,-18-1-7803 0 0,10 2 3785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17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4200 0 0,'0'0'2957'0'0,"-3"0"-2189"0"0,-1 3 4 0 0,1-1-4 0 0,-3 3 0 0 0,1 4 4 0 0,-1 3-40 0 0,3 4-84 0 0,-8 3-208 0 0,7 2-3004 0 0,1 5 0 0 0,3 4-1 0 0,0 0 1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17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52 4080 0 0,'-23'-9'2853'0'0,"8"2"-1983"0"0,-14-2 422 0 0,-1 1 0 0 0,-1 2-1 0 0,1 1 1 0 0,-1 1 0 0 0,-39 1-1 0 0,57 3-842 0 0,5-1-76 0 0,-1 1 0 0 0,1 0 0 0 0,0 0 0 0 0,0 1-1 0 0,0 0 1 0 0,0 1 0 0 0,0 0 0 0 0,-13 4 0 0 0,19-5-351 0 0,0 1 0 0 0,0-1 0 0 0,0 0 1 0 0,0 1-1 0 0,1-1 0 0 0,-1 1 0 0 0,0 0 0 0 0,1 0 1 0 0,0-1-1 0 0,-1 1 0 0 0,1 0 0 0 0,0 0 0 0 0,0 0 1 0 0,0 0-1 0 0,0 0 0 0 0,0 1 0 0 0,1-1 0 0 0,-1 0 1 0 0,1 0-1 0 0,-1 1 0 0 0,1-1 0 0 0,0 0 0 0 0,0 0 1 0 0,0 1-1 0 0,0-1 0 0 0,0 0 0 0 0,0 1 1 0 0,1-1-1 0 0,-1 0 0 0 0,1 0 0 0 0,-1 1 0 0 0,1-1 1 0 0,2 4-1 0 0,1 2-9 0 0,0 0 0 0 0,0-1 0 0 0,1 1 0 0 0,0-1 0 0 0,0 0 1 0 0,1 0-1 0 0,8 8 0 0 0,7 4-52 0 0,1-1 1 0 0,41 26-1 0 0,73 53-169 0 0,-129-91 196 0 0,1 1 1 0 0,-1-1 0 0 0,-1 2-1 0 0,1-1 1 0 0,7 13 0 0 0,-12-17 46 0 0,0 0 1 0 0,0 0 0 0 0,0 0 0 0 0,-1 1-1 0 0,0-1 1 0 0,1 0 0 0 0,-1 1-1 0 0,0-1 1 0 0,-1 1 0 0 0,1 0 0 0 0,-1-1-1 0 0,1 1 1 0 0,-1-1 0 0 0,0 1 0 0 0,-1 0-1 0 0,1-1 1 0 0,0 1 0 0 0,-2 3 0 0 0,0-3 25 0 0,1-1 1 0 0,-1 0 0 0 0,0 0 0 0 0,0 0 0 0 0,0-1 0 0 0,-1 1 0 0 0,1 0 0 0 0,-1-1 0 0 0,1 1 0 0 0,-1-1 0 0 0,0 0 0 0 0,0 0-1 0 0,0 0 1 0 0,0 0 0 0 0,0-1 0 0 0,0 1 0 0 0,-1-1 0 0 0,-4 2 0 0 0,-9 2 204 0 0,1-1 0 0 0,-25 4 0 0 0,38-8-235 0 0,-56 7 437 0 0,0-2 0 0 0,-71-4 0 0 0,78-3-3952 0 0,0-2-3789 0 0,45 3 2893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18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372 438 2856 0 0,'-25'0'3675'0'0,"14"0"-3106"0"0,0 1 0 0 0,-1 0 1 0 0,1 0-1 0 0,0 1 0 0 0,0 1 1 0 0,0 0-1 0 0,1 0 0 0 0,-1 1 1 0 0,-14 7-1 0 0,19-7-335 0 0,1-1 0 0 0,-1 1-1 0 0,1-1 1 0 0,0 1 0 0 0,0 1 0 0 0,1-1 0 0 0,-1 1-1 0 0,1 0 1 0 0,0 0 0 0 0,0 0 0 0 0,1 1 0 0 0,-1-1-1 0 0,1 1 1 0 0,1 0 0 0 0,-1 0 0 0 0,1 0 0 0 0,0 0-1 0 0,-2 7 1 0 0,3-7-162 0 0,-1 0 0 0 0,1 0-1 0 0,0 1 1 0 0,1-1 0 0 0,0 0-1 0 0,0 1 1 0 0,0-1 0 0 0,1 0 0 0 0,-1 1-1 0 0,2-1 1 0 0,-1 0 0 0 0,1 0-1 0 0,0 0 1 0 0,0 0 0 0 0,0 0 0 0 0,1 0-1 0 0,0-1 1 0 0,0 1 0 0 0,1-1-1 0 0,-1 0 1 0 0,1 0 0 0 0,0 0 0 0 0,0 0-1 0 0,1-1 1 0 0,0 1 0 0 0,6 4-1 0 0,-1-2-13 0 0,1 0 0 0 0,0 0 0 0 0,0-1 0 0 0,1 0-1 0 0,-1-1 1 0 0,1 0 0 0 0,0-1 0 0 0,0 0 0 0 0,20 2-1 0 0,-12-2-4 0 0,1-2 0 0 0,-1-1 0 0 0,0 0 0 0 0,1-2-1 0 0,25-3 1 0 0,-41 4-45 0 0,0-1 0 0 0,0 0 0 0 0,0-1 0 0 0,0 1 0 0 0,0-1 0 0 0,0 0 0 0 0,-1 0 0 0 0,8-4 0 0 0,-10 4-7 0 0,0 1 0 0 0,-1-1 0 0 0,1 1 1 0 0,0-1-1 0 0,0 0 0 0 0,-1 0 0 0 0,1 0 1 0 0,-1 0-1 0 0,0 0 0 0 0,0 0 0 0 0,1 0 1 0 0,-1 0-1 0 0,-1-1 0 0 0,1 1 1 0 0,0 0-1 0 0,0-1 0 0 0,-1 1 0 0 0,1 0 1 0 0,-1-4-1 0 0,1-6-2 0 0,-1 1 0 0 0,-1-1 0 0 0,1 0 0 0 0,-2 0 0 0 0,0 1 0 0 0,0-1 1 0 0,-1 1-1 0 0,-9-23 0 0 0,5 19-1 0 0,-1-1 1 0 0,0 2-1 0 0,-1-1 0 0 0,-1 1 1 0 0,-17-19-1 0 0,-11-5-2 0 0,-1 1 0 0 0,-3 3-1 0 0,-45-30 1 0 0,37 27 2 0 0,5 5 1 0 0,16 12 1 0 0,2-1-1 0 0,0 0 1 0 0,1-2-1 0 0,-24-30 1 0 0,48 52 5 0 0,1-1 1 0 0,0 0-1 0 0,0 0 0 0 0,0 0 1 0 0,1 1-1 0 0,-1-1 0 0 0,0 0 1 0 0,1 0-1 0 0,-1 0 1 0 0,1 0-1 0 0,0 0 0 0 0,-1-1 1 0 0,1 1-1 0 0,0 0 0 0 0,0 0 1 0 0,1 0-1 0 0,-1 0 0 0 0,0 0 1 0 0,1 0-1 0 0,-1 0 1 0 0,1 0-1 0 0,-1 0 0 0 0,1 0 1 0 0,0 0-1 0 0,0 1 0 0 0,0-1 1 0 0,0 0-1 0 0,0 0 1 0 0,1 1-1 0 0,-1-1 0 0 0,0 1 1 0 0,1-1-1 0 0,-1 1 0 0 0,1-1 1 0 0,2-1-1 0 0,19-5 79 0 0,-1 0 1 0 0,1 2-1 0 0,0 1 0 0 0,42-5 0 0 0,93 3 158 0 0,-143 7-401 0 0,38 1-1765 0 0,-19 5-8706 0 0,-27-4 6789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19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4096 0 0,'0'0'4751'0'0,"0"10"-1146"0"0,0-1-2857 0 0,-1 20 681 0 0,2-1 1 0 0,1 1-1 0 0,1-1 1 0 0,9 41-1 0 0,-4-43-1576 0 0,36 113 979 0 0,-35-116-3457 0 0,24 41-1 0 0,-6-30-5262 0 0,-16-19 3943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20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68 3784 0 0,'-17'1'2710'0'0,"13"-1"-2472"0"0,1 1 0 0 0,-1 0 0 0 0,1-1 0 0 0,-1 1 0 0 0,1 1 0 0 0,0-1 0 0 0,-1 0 0 0 0,1 1 1 0 0,0 0-1 0 0,0 0 0 0 0,0 0 0 0 0,0 0 0 0 0,0 0 0 0 0,1 1 0 0 0,-1-1 0 0 0,-2 4 0 0 0,2-2 77 0 0,0 0 0 0 0,0 1 0 0 0,0 0-1 0 0,1 0 1 0 0,-1 0 0 0 0,1 0 0 0 0,0 0 0 0 0,1 0-1 0 0,0 0 1 0 0,-2 7 0 0 0,2-5-79 0 0,1 0 1 0 0,-1-1-1 0 0,1 1 1 0 0,0 0-1 0 0,0 0 0 0 0,1 0 1 0 0,0 0-1 0 0,0 0 1 0 0,1 0-1 0 0,0-1 0 0 0,0 1 1 0 0,1 0-1 0 0,-1-1 0 0 0,1 0 1 0 0,1 0-1 0 0,-1 0 1 0 0,7 8-1 0 0,-4-8-191 0 0,1 0 0 0 0,0 0 0 0 0,0-1 0 0 0,0 0-1 0 0,1 0 1 0 0,-1-1 0 0 0,1 0 0 0 0,0 0 0 0 0,1-1 0 0 0,-1 0 0 0 0,16 4 0 0 0,-3-4-14 0 0,-1 0 0 0 0,1-1 0 0 0,-1 0 0 0 0,23-3 0 0 0,-38 1-28 0 0,1 0 1 0 0,0-1-1 0 0,0 0 1 0 0,-1 0-1 0 0,1 0 0 0 0,-1-1 1 0 0,1 0-1 0 0,-1 0 0 0 0,1 0 1 0 0,-1-1-1 0 0,0 0 0 0 0,0 0 1 0 0,4-3-1 0 0,-5 3-2 0 0,-1 0-1 0 0,0-1 1 0 0,0 1-1 0 0,0-1 1 0 0,-1 1-1 0 0,1-1 1 0 0,-1 0-1 0 0,0 0 1 0 0,0 0-1 0 0,0 0 1 0 0,0 0 0 0 0,-1-1-1 0 0,0 1 1 0 0,0 0-1 0 0,0-1 1 0 0,0 1-1 0 0,-1-6 1 0 0,1 2 8 0 0,-1-1 0 0 0,-1 1 0 0 0,1 0 0 0 0,-1 0 1 0 0,-1 0-1 0 0,1 0 0 0 0,-2 0 0 0 0,1 0 0 0 0,-1 0 0 0 0,0 1 1 0 0,0-1-1 0 0,-6-8 0 0 0,2 7 11 0 0,1 0 1 0 0,-1 0-1 0 0,0 1 0 0 0,-1 0 1 0 0,0 0-1 0 0,-1 1 0 0 0,1 0 1 0 0,-15-9-1 0 0,9 8 32 0 0,0 0 0 0 0,-1 1 0 0 0,0 1 0 0 0,0 0 0 0 0,0 1 0 0 0,-1 1 0 0 0,0 0 0 0 0,1 1 0 0 0,-1 1 0 0 0,-1 1 0 0 0,1 0 0 0 0,-28 2 0 0 0,39-1-25 0 0,-1 1-1 0 0,1 0 1 0 0,0 0 0 0 0,-1 1-1 0 0,1 0 1 0 0,0-1 0 0 0,0 2-1 0 0,0-1 1 0 0,0 1 0 0 0,0-1-1 0 0,1 1 1 0 0,-1 0 0 0 0,1 1-1 0 0,0-1 1 0 0,0 1 0 0 0,-6 7-1 0 0,6-6-3 0 0,0 1 0 0 0,1 0 0 0 0,0 0 0 0 0,0 0 0 0 0,1 0 0 0 0,-1 0 0 0 0,1 1 0 0 0,1-1 0 0 0,-1 0 0 0 0,1 1 0 0 0,0 0 0 0 0,0-1 0 0 0,1 10 0 0 0,0-6-1 0 0,1 1 0 0 0,-1-1 1 0 0,2 1-1 0 0,4 17 0 0 0,-5-24-19 0 0,1 1 0 0 0,-1-1-1 0 0,1 0 1 0 0,0 1-1 0 0,1-1 1 0 0,-1 0 0 0 0,1 0-1 0 0,0-1 1 0 0,0 1-1 0 0,0-1 1 0 0,0 1-1 0 0,1-1 1 0 0,3 3 0 0 0,7 3-60 0 0,0 0 0 0 0,0-2 0 0 0,1 1 0 0 0,0-2 0 0 0,1 0 0 0 0,-1-1 0 0 0,1 0 0 0 0,0-1 0 0 0,0-1 0 0 0,0-1 0 0 0,1 0 0 0 0,-1-1 0 0 0,1-1 1 0 0,-1 0-1 0 0,0-2 0 0 0,1 1 0 0 0,28-8 0 0 0,-39 7 18 0 0,-1 0-1 0 0,1-1 1 0 0,0 0 0 0 0,-1 1 0 0 0,0-1-1 0 0,0-1 1 0 0,0 1 0 0 0,0-1 0 0 0,0 0 0 0 0,-1 0-1 0 0,1-1 1 0 0,-1 1 0 0 0,0-1 0 0 0,-1 0-1 0 0,1 0 1 0 0,-1 0 0 0 0,0 0 0 0 0,0-1 0 0 0,4-11-1 0 0,-4 7 54 0 0,0-1-1 0 0,-1 0 0 0 0,0 0 1 0 0,0 0-1 0 0,-1 0 1 0 0,-1 0-1 0 0,0 0 0 0 0,0-1 1 0 0,-1 1-1 0 0,-3-12 0 0 0,4 22 8 0 0,0 0 0 0 0,0 0-1 0 0,0 0 1 0 0,-1 0 0 0 0,1-1-1 0 0,0 1 1 0 0,-1 0 0 0 0,1 0-1 0 0,0 0 1 0 0,-1 0 0 0 0,1 0-1 0 0,-1 0 1 0 0,0 0 0 0 0,1 0-1 0 0,-1 0 1 0 0,0 1 0 0 0,0-1-1 0 0,0 0 1 0 0,1 0 0 0 0,-1 1-1 0 0,0-1 1 0 0,0 0 0 0 0,0 1-1 0 0,0-1 1 0 0,0 1 0 0 0,0-1-1 0 0,0 1 1 0 0,0-1 0 0 0,-1 1-1 0 0,1 0 1 0 0,0 0 0 0 0,0-1-1 0 0,0 1 1 0 0,0 0 0 0 0,0 0-1 0 0,-1 0 1 0 0,1 0 0 0 0,0 1-1 0 0,0-1 1 0 0,0 0 0 0 0,0 0-1 0 0,0 1 1 0 0,0-1 0 0 0,-2 1-1 0 0,1 0 12 0 0,-1 0-1 0 0,1 0 0 0 0,-1 1 0 0 0,1-1 0 0 0,0 1 1 0 0,0-1-1 0 0,0 1 0 0 0,0 0 0 0 0,0-1 0 0 0,0 1 1 0 0,0 0-1 0 0,1 0 0 0 0,-1 1 0 0 0,1-1 0 0 0,-1 0 1 0 0,1 0-1 0 0,0 1 0 0 0,-1 3 0 0 0,0 2 7 0 0,0 0 0 0 0,1 0 0 0 0,0 0 0 0 0,1 1 0 0 0,0-1 0 0 0,0 0-1 0 0,1 1 1 0 0,0-1 0 0 0,0 0 0 0 0,1 0 0 0 0,0 0 0 0 0,0 0 0 0 0,1 0 0 0 0,5 10-1 0 0,-5-12-39 0 0,1 0 0 0 0,0 0-1 0 0,0 0 1 0 0,1 0 0 0 0,0 0-1 0 0,0-1 1 0 0,0 0 0 0 0,1 0-1 0 0,0-1 1 0 0,-1 0-1 0 0,2 1 1 0 0,-1-2 0 0 0,0 1-1 0 0,1-1 1 0 0,0 0 0 0 0,10 3-1 0 0,0-1-45 0 0,1-1 0 0 0,0 0 0 0 0,0-1-1 0 0,0-1 1 0 0,0-1 0 0 0,0 0 0 0 0,19-2 0 0 0,-29 0 19 0 0,1 0 0 0 0,-1 0 0 0 0,0-1 0 0 0,0 0 0 0 0,0-1 0 0 0,0 0 0 0 0,0 0 0 0 0,0 0 0 0 0,-1-1 0 0 0,1 0 0 0 0,-1-1 0 0 0,0 1 0 0 0,-1-2 0 0 0,1 1 0 0 0,-1 0 0 0 0,0-1 0 0 0,7-9 0 0 0,0-4 12 0 0,-1-1 0 0 0,0 0 1 0 0,-2-1-1 0 0,0-1 0 0 0,8-26 0 0 0,-14 33 90 0 0,-1-1 0 0 0,3-23 0 0 0,-2 7 162 0 0,-4 30-176 0 0,1 0 0 0 0,-1 0 0 0 0,0 0 0 0 0,-1 0 0 0 0,1 0 0 0 0,0-1 0 0 0,-1 1-1 0 0,0-4 1 0 0,-3 3 507 0 0,-1 12-129 0 0,-1 19-142 0 0,2-1 1 0 0,0 1-1 0 0,1 41 0 0 0,3-52-279 0 0,2 0-1 0 0,0 0 0 0 0,0-1 0 0 0,2 1 1 0 0,0-1-1 0 0,1 0 0 0 0,8 18 0 0 0,-7-20-224 0 0,0 0-1 0 0,1-1 0 0 0,1 0 1 0 0,0 0-1 0 0,15 18 0 0 0,-7-10-2225 0 0,7 8-8824 0 0,-13-20 6950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21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33 103 3280 0 0,'-3'3'348'0'0,"0"-1"0"0"0,1 0 0 0 0,-1 1 0 0 0,1 0 0 0 0,0-1-1 0 0,0 1 1 0 0,0 0 0 0 0,0 0 0 0 0,0 0 0 0 0,0 0 0 0 0,1 1 0 0 0,0-1 0 0 0,0 0-1 0 0,0 1 1 0 0,0-1 0 0 0,0 1 0 0 0,1-1 0 0 0,-1 1 0 0 0,1 4 0 0 0,0-3-97 0 0,0 0 0 0 0,0 1 0 0 0,1-1 0 0 0,0 0 0 0 0,0 0 0 0 0,0 0 0 0 0,1 0 1 0 0,-1 0-1 0 0,1 0 0 0 0,1-1 0 0 0,-1 1 0 0 0,0-1 0 0 0,4 6 0 0 0,2-1 48 0 0,1-1-1 0 0,0 1 0 0 0,0-1 0 0 0,0-1 1 0 0,1 0-1 0 0,0 0 0 0 0,0-1 1 0 0,1 0-1 0 0,0-1 0 0 0,0 0 1 0 0,0-1-1 0 0,1 0 0 0 0,13 3 0 0 0,10 0-143 0 0,0-1-1 0 0,0-1 1 0 0,44-1-1 0 0,-65-3-112 0 0,66-2 164 0 0,-72 0-180 0 0,1 0-1 0 0,-1 0 1 0 0,1-1-1 0 0,-1-1 1 0 0,0 1-1 0 0,0-1 1 0 0,9-4-1 0 0,-15 5-20 0 0,1 0 0 0 0,0 0 0 0 0,-1 0 0 0 0,1 0 1 0 0,-1 0-1 0 0,0 0 0 0 0,1-1 0 0 0,-1 0 0 0 0,-1 1 0 0 0,1-1 0 0 0,0 0 0 0 0,0 0 0 0 0,-1 0 1 0 0,0 0-1 0 0,0 0 0 0 0,1 0 0 0 0,-2 0 0 0 0,1 0 0 0 0,0 0 0 0 0,-1-1 0 0 0,1 1 0 0 0,-1 0 0 0 0,0 0 1 0 0,0-1-1 0 0,0 1 0 0 0,-1 0 0 0 0,1 0 0 0 0,-2-4 0 0 0,0-4-3 0 0,-1 0 0 0 0,0 0 0 0 0,-1 0 0 0 0,0 0 1 0 0,-1 1-1 0 0,-11-19 0 0 0,8 17-3 0 0,-1 0 1 0 0,0 1-1 0 0,-1 0 0 0 0,0 1 1 0 0,-1 0-1 0 0,0 1 1 0 0,-1 0-1 0 0,1 0 0 0 0,-2 1 1 0 0,1 1-1 0 0,-1 0 1 0 0,-26-9-1 0 0,22 10 13 0 0,-1 1 1 0 0,0 0-1 0 0,0 1 0 0 0,0 2 0 0 0,0-1 1 0 0,-1 2-1 0 0,1 1 0 0 0,0 0 0 0 0,-35 5 0 0 0,49-4 2 0 0,0 0-1 0 0,0 0 1 0 0,1 1-1 0 0,-1-1 1 0 0,0 1-1 0 0,1-1 0 0 0,0 1 1 0 0,-1 0-1 0 0,1 1 1 0 0,0-1-1 0 0,0 0 1 0 0,0 1-1 0 0,0 0 0 0 0,0 0 1 0 0,1 0-1 0 0,-1 0 1 0 0,1 0-1 0 0,0 0 1 0 0,0 0-1 0 0,0 1 0 0 0,0-1 1 0 0,1 1-1 0 0,0 0 1 0 0,-1-1-1 0 0,1 1 1 0 0,0 0-1 0 0,0 4 0 0 0,-2 12 69 0 0,1 0 0 0 0,1-1 0 0 0,1 1 0 0 0,2 22 0 0 0,-2-28-34 0 0,3 7 12 0 0,0 0 1 0 0,1-1-1 0 0,1 0 1 0 0,0 0-1 0 0,2 0 1 0 0,0-1-1 0 0,2 0 1 0 0,0 0-1 0 0,21 31 1 0 0,-4-13 4 0 0,1-1 0 0 0,2-1 0 0 0,49 46 0 0 0,-20-33-733 0 0,-54-43-1678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21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41 3520 0 0,'-33'-17'3511'0'0,"16"12"-2726"0"0,0 0 0 0 0,0 1 0 0 0,-1 0 0 0 0,0 2 0 0 0,0 0 0 0 0,0 1-1 0 0,0 1 1 0 0,0 1 0 0 0,-35 5 0 0 0,49-5-623 0 0,1 0 0 0 0,-1 0 1 0 0,0 0-1 0 0,1 1 0 0 0,-1-1 0 0 0,1 1 1 0 0,0 0-1 0 0,0 0 0 0 0,-1 0 0 0 0,1 1 0 0 0,1-1 1 0 0,-1 1-1 0 0,0-1 0 0 0,0 1 0 0 0,1 0 0 0 0,0 0 1 0 0,0 0-1 0 0,0 0 0 0 0,0 1 0 0 0,0-1 0 0 0,0 0 1 0 0,1 1-1 0 0,0-1 0 0 0,-2 6 0 0 0,2-4-105 0 0,1-1 0 0 0,-1 1 0 0 0,1 0-1 0 0,0 0 1 0 0,0-1 0 0 0,1 1 0 0 0,-1 0 0 0 0,1 0-1 0 0,0-1 1 0 0,0 1 0 0 0,1-1 0 0 0,-1 1 0 0 0,1-1-1 0 0,0 1 1 0 0,0-1 0 0 0,1 0 0 0 0,-1 0 0 0 0,1 0-1 0 0,5 5 1 0 0,3 2-13 0 0,1 0-1 0 0,1-1 0 0 0,0-1 1 0 0,0 0-1 0 0,1-1 1 0 0,0 0-1 0 0,0-1 0 0 0,1-1 1 0 0,-1 0-1 0 0,31 7 1 0 0,-10-9-46 0 0,-34-4-8 0 0,-36-4-64 0 0,19 0 71 0 0,0 0 0 0 0,0 2 0 0 0,0 0 0 0 0,-1 1 0 0 0,1 0 0 0 0,0 2 0 0 0,-1 0 0 0 0,1 0 0 0 0,-28 8 0 0 0,41-8 12 0 0,0 0 0 0 0,0 0 0 0 0,0 0 0 0 0,0 1 0 0 0,0-1 0 0 0,0 1 0 0 0,1 0 0 0 0,-1 0 0 0 0,0 0 0 0 0,1 0 0 0 0,0 0 0 0 0,-1 0 0 0 0,1 1 0 0 0,0-1 0 0 0,0 1 0 0 0,1 0 0 0 0,-1-1 0 0 0,0 1 0 0 0,1 0 0 0 0,0 0 0 0 0,-1 0 0 0 0,1 0 0 0 0,0 0 1 0 0,1 0-1 0 0,-1 0 0 0 0,1 1 0 0 0,-1-1 0 0 0,1 5 0 0 0,0-3 7 0 0,0 0 1 0 0,1 0 0 0 0,0 0 0 0 0,0 0-1 0 0,0 0 1 0 0,1 0 0 0 0,-1 0-1 0 0,1 0 1 0 0,0 0 0 0 0,1-1-1 0 0,-1 1 1 0 0,1-1 0 0 0,0 0-1 0 0,0 1 1 0 0,0-1 0 0 0,7 5 0 0 0,-1-1 8 0 0,1-1 1 0 0,1 0-1 0 0,-1 0 1 0 0,1-1 0 0 0,0-1-1 0 0,1 0 1 0 0,-1 0-1 0 0,1-1 1 0 0,20 4 0 0 0,-3-3-26 0 0,0 0 0 0 0,0-3 1 0 0,30 0-1 0 0,-57-2-31 0 0,0 1 1 0 0,-1-1-1 0 0,1 0 1 0 0,0-1-1 0 0,-1 1 1 0 0,1 0-1 0 0,0 0 1 0 0,0-1-1 0 0,-1 1 0 0 0,1-1 1 0 0,-1 1-1 0 0,1-1 1 0 0,0 0-1 0 0,-1 0 1 0 0,1 0-1 0 0,-1 0 1 0 0,3-1-1 0 0,2-11-2476 0 0,-2-5-3707 0 0,0 5 2226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22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3984 0 0,'-3'0'5785'0'0,"3"5"-5065"0"0,0-1-36 0 0,3 5-72 0 0,4 3-264 0 0,3 1-2772 0 0,1 6 0 0 0,3 1-1 0 0,0 6 1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22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3824 0 0,'0'0'654'0'0,"12"0"1388"0"0,9 1-958 0 0,0 2 0 0 0,0 0 0 0 0,24 7 0 0 0,-8-2-90 0 0,33 8 571 0 0,-25-6-164 0 0,0-1 0 0 0,59 4 0 0 0,-88-12-1294 0 0,-6 0-39 0 0,-1-1 1 0 0,1 0-1 0 0,0 0 0 0 0,0-1 1 0 0,0 0-1 0 0,-1 0 0 0 0,15-5 1 0 0,-23 5-55 0 0,0 1 0 0 0,0 0-1 0 0,0-1 1 0 0,-1 1 0 0 0,1-1 0 0 0,0 1 0 0 0,-1-1 0 0 0,1 1 0 0 0,0-1 0 0 0,-1 1 0 0 0,1-1 0 0 0,-1 1 0 0 0,1-1 0 0 0,-1 0 0 0 0,1 0 0 0 0,-1 1 0 0 0,0-1 0 0 0,1 0-1 0 0,-1 0 1 0 0,0 1 0 0 0,1-1 0 0 0,-1 0 0 0 0,0 0 0 0 0,0 0 0 0 0,0 1 0 0 0,0-1 0 0 0,0 0 0 0 0,0 0 0 0 0,0 0 0 0 0,0 0 0 0 0,0 1 0 0 0,0-1 0 0 0,0 0-1 0 0,0 0 1 0 0,-1 0 0 0 0,1 1 0 0 0,0-1 0 0 0,-1 0 0 0 0,0-1 0 0 0,1 1 14 0 0,-1 0-1 0 0,0-1 1 0 0,1 1-1 0 0,-1 0 1 0 0,0 0-1 0 0,0 0 1 0 0,0-1-1 0 0,0 1 1 0 0,0 0-1 0 0,0 0 1 0 0,0 1-1 0 0,0-1 1 0 0,-1 0-1 0 0,1 0 1 0 0,0 0-1 0 0,-1 1 1 0 0,1-1-1 0 0,0 1 1 0 0,-1-1-1 0 0,1 1 1 0 0,0-1-1 0 0,-3 1 1 0 0,-8 0 171 0 0,-1 0 1 0 0,1 1-1 0 0,0 0 0 0 0,-1 1 1 0 0,-20 6-1 0 0,29-7-153 0 0,0 1 0 0 0,0 0-1 0 0,0 0 1 0 0,0 0 0 0 0,0 1 0 0 0,0-1-1 0 0,0 1 1 0 0,1 0 0 0 0,-1 0-1 0 0,1 0 1 0 0,0 1 0 0 0,0-1 0 0 0,0 1-1 0 0,1 0 1 0 0,-1-1 0 0 0,1 1-1 0 0,0 0 1 0 0,0 1 0 0 0,-2 3 0 0 0,-2 12 119 0 0,1-1 1 0 0,0 0 0 0 0,2 1-1 0 0,-3 30 1 0 0,5 85-618 0 0,2-75-1635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04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 3200 0 0,'0'0'1106'0'0,"27"0"2112"0"0,-24 1-2995 0 0,0 0 0 0 0,0 0 0 0 0,0 0 0 0 0,0 0 0 0 0,0 1 0 0 0,0-1 0 0 0,0 1 0 0 0,-1 0 0 0 0,1-1 0 0 0,-1 1 0 0 0,1 1 0 0 0,-1-1 0 0 0,1 0 0 0 0,-1 0 0 0 0,0 1 0 0 0,0 0 0 0 0,2 4 0 0 0,3 4 627 0 0,-1 1 1 0 0,8 25 0 0 0,-6-16-59 0 0,22 65 566 0 0,2-4-864 0 0,-32-80-470 0 0,1 0 0 0 0,0 1 1 0 0,0-1-1 0 0,1 0 1 0 0,-1 0-1 0 0,0 0 0 0 0,1 0 1 0 0,-1 0-1 0 0,1 0 1 0 0,-1 0-1 0 0,1-1 0 0 0,0 1 1 0 0,0 0-1 0 0,0-1 0 0 0,0 0 1 0 0,0 1-1 0 0,0-1 1 0 0,3 1-1 0 0,-4-2-5 0 0,1 0-1 0 0,0 0 1 0 0,-1 0 0 0 0,1 0-1 0 0,-1 0 1 0 0,1 0 0 0 0,-1-1-1 0 0,1 1 1 0 0,-1 0 0 0 0,1-1-1 0 0,-1 0 1 0 0,1 1 0 0 0,-1-1-1 0 0,0 0 1 0 0,1 1 0 0 0,-1-1-1 0 0,0 0 1 0 0,0 0 0 0 0,1 0-1 0 0,-1 0 1 0 0,0 0 0 0 0,0-1-1 0 0,0 1 1 0 0,0 0 0 0 0,-1 0-1 0 0,1-1 1 0 0,0 1 0 0 0,0-1-1 0 0,0-2 1 0 0,7-12 104 0 0,0 0 1 0 0,-2 0-1 0 0,0-1 1 0 0,5-24-1 0 0,9-74 354 0 0,-11 56-270 0 0,-5 31-126 0 0,-4 19-140 0 0,1 0 1 0 0,1 0-1 0 0,0 0 0 0 0,0 0 1 0 0,5-13-1 0 0,-4 17-510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22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82 3608 0 0,'-3'-21'3467'0'0,"2"18"-3251"0"0,-1 0 0 0 0,1 0-1 0 0,-1 0 1 0 0,1 0 0 0 0,-1 1-1 0 0,0-1 1 0 0,0 0 0 0 0,0 1-1 0 0,-1-1 1 0 0,1 1-1 0 0,0 0 1 0 0,-1 0 0 0 0,0 0-1 0 0,1 0 1 0 0,-1 0 0 0 0,0 0-1 0 0,0 1 1 0 0,0-1 0 0 0,0 1-1 0 0,-7-2 1 0 0,0 0 305 0 0,0 1 0 0 0,-1-1-1 0 0,1 2 1 0 0,-1-1 0 0 0,-13 1 0 0 0,16 1-217 0 0,0 0-1 0 0,0 1 1 0 0,0 0 0 0 0,0 0 0 0 0,0 1 0 0 0,0 0 0 0 0,1 1-1 0 0,-1-1 1 0 0,1 1 0 0 0,0 1 0 0 0,0-1 0 0 0,-7 6 0 0 0,10-7-248 0 0,1 1 0 0 0,0 0 1 0 0,-1 0-1 0 0,1 0 1 0 0,0 1-1 0 0,1-1 0 0 0,-1 1 1 0 0,1-1-1 0 0,-1 1 0 0 0,1 0 1 0 0,0 0-1 0 0,0 0 1 0 0,1 0-1 0 0,-1 0 0 0 0,1 1 1 0 0,0-1-1 0 0,0 0 1 0 0,0 1-1 0 0,1-1 0 0 0,0 1 1 0 0,0-1-1 0 0,0 1 0 0 0,0 4 1 0 0,1 0-28 0 0,1 0-1 0 0,-1 1 1 0 0,1-1 0 0 0,1 0-1 0 0,0 0 1 0 0,0 0 0 0 0,0 0 0 0 0,1-1-1 0 0,1 1 1 0 0,-1-1 0 0 0,2 0 0 0 0,-1 0-1 0 0,1-1 1 0 0,0 0 0 0 0,0 0 0 0 0,1 0-1 0 0,0-1 1 0 0,0 1 0 0 0,1-2-1 0 0,10 7 1 0 0,-8-6-37 0 0,0 0 0 0 0,1-1 0 0 0,14 5 1 0 0,-22-9-7 0 0,0 0 1 0 0,1 0-1 0 0,-1 0 1 0 0,1 0 0 0 0,-1-1-1 0 0,1 1 1 0 0,-1-1-1 0 0,1 0 1 0 0,-1 0 0 0 0,1 0-1 0 0,-1-1 1 0 0,1 1-1 0 0,-1-1 1 0 0,7-2 0 0 0,-10 3 10 0 0,1-1 0 0 0,-1 1 0 0 0,0 0 0 0 0,0 0-1 0 0,0-1 1 0 0,1 1 0 0 0,-1 0 0 0 0,0 0 0 0 0,0-1 0 0 0,0 1 0 0 0,0 0 0 0 0,0-1 0 0 0,1 1 0 0 0,-1 0 0 0 0,0-1 0 0 0,0 1 0 0 0,0 0 0 0 0,0 0 0 0 0,0-1 0 0 0,0 1 0 0 0,0 0 0 0 0,0-1 0 0 0,0 1 0 0 0,0 0 0 0 0,-1-1 0 0 0,1 1 0 0 0,0 0 0 0 0,0-1 0 0 0,0 1 0 0 0,0 0 0 0 0,0 0 0 0 0,0-1 0 0 0,-1 1 0 0 0,1 0 0 0 0,0 0 0 0 0,-1-1 0 0 0,-6-9 13 0 0,4 8-5 0 0,0 1-1 0 0,-1-1 1 0 0,1 0 0 0 0,-1 1-1 0 0,1 0 1 0 0,-1 0-1 0 0,1 0 1 0 0,-1 0 0 0 0,0 1-1 0 0,1-1 1 0 0,-1 1-1 0 0,-5 0 1 0 0,0 0 29 0 0,1 1 1 0 0,-1-1-1 0 0,1 1 0 0 0,-14 4 1 0 0,15-3 2 0 0,1 0 1 0 0,0 0 0 0 0,0 1-1 0 0,0 0 1 0 0,0 0 0 0 0,0 1-1 0 0,1 0 1 0 0,-1-1 0 0 0,-5 7 0 0 0,8-6-11 0 0,0-1 1 0 0,0 1 0 0 0,0 0 0 0 0,1 0-1 0 0,0 0 1 0 0,-1 0 0 0 0,2 0 0 0 0,-1 1-1 0 0,0-1 1 0 0,1 0 0 0 0,0 1 0 0 0,0-1-1 0 0,0 1 1 0 0,0 6 0 0 0,0-7-8 0 0,1 1 0 0 0,0-1 0 0 0,-1 1-1 0 0,2-1 1 0 0,-1 1 0 0 0,0 0 0 0 0,1-1 0 0 0,0 1 0 0 0,0-1 0 0 0,0 0 0 0 0,1 1 0 0 0,0-1-1 0 0,0 0 1 0 0,0 0 0 0 0,0 0 0 0 0,0 0 0 0 0,1 0 0 0 0,-1-1 0 0 0,1 1 0 0 0,0-1-1 0 0,1 1 1 0 0,-1-1 0 0 0,0 0 0 0 0,1 0 0 0 0,0-1 0 0 0,-1 1 0 0 0,7 2 0 0 0,8 5-95 0 0,1-1 0 0 0,1-1 0 0 0,-1-1 0 0 0,1-1 0 0 0,0 0 0 0 0,1-2 0 0 0,-1 0 0 0 0,1-1 0 0 0,0-1 0 0 0,35-2 0 0 0,-48-2-1477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23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47 3832 0 0,'-11'-18'4337'0'0,"6"15"-3933"0"0,1-1-1 0 0,-1 2 1 0 0,1-1 0 0 0,-1 0 0 0 0,0 1-1 0 0,0 0 1 0 0,0 0 0 0 0,0 1 0 0 0,0-1-1 0 0,-1 1 1 0 0,1 0 0 0 0,-8 0 0 0 0,-12 0 1057 0 0,-36 2 0 0 0,22 1 173 0 0,39-2-1608 0 0,-12-1 320 0 0,1 1 1 0 0,-1 1-1 0 0,1 0 1 0 0,-20 5-1 0 0,29-5-319 0 0,0-1 1 0 0,-1 1-1 0 0,1 0 0 0 0,0 0 1 0 0,0 0-1 0 0,0 0 0 0 0,0 0 1 0 0,0 0-1 0 0,1 0 0 0 0,-1 1 1 0 0,0-1-1 0 0,1 1 0 0 0,-1-1 1 0 0,1 1-1 0 0,-1 0 0 0 0,1 0 1 0 0,-1-1-1 0 0,1 1 0 0 0,0 0 1 0 0,0 0-1 0 0,0 0 0 0 0,0 0 1 0 0,1 1-1 0 0,-1-1 0 0 0,1 0 1 0 0,-1 0-1 0 0,1 0 0 0 0,-1 1 1 0 0,1-1-1 0 0,0 2 0 0 0,0 4 5 0 0,-1 0-1 0 0,1 0 1 0 0,1 0 0 0 0,-1 0-1 0 0,1 0 1 0 0,1-1-1 0 0,-1 1 1 0 0,1 0 0 0 0,1-1-1 0 0,-1 1 1 0 0,1-1-1 0 0,8 13 1 0 0,5 1-48 0 0,0-1-1 0 0,2 0 1 0 0,0-2-1 0 0,1 0 1 0 0,36 26 0 0 0,-25-20-10 0 0,-17-13 3 0 0,0 1-1 0 0,-1 0 1 0 0,15 20 0 0 0,-25-29 57 0 0,-1 1 1 0 0,1-1-1 0 0,-1 1 1 0 0,0 0 0 0 0,0-1-1 0 0,0 1 1 0 0,-1 0 0 0 0,1 0-1 0 0,-1-1 1 0 0,0 1 0 0 0,0 0-1 0 0,0 0 1 0 0,0-1 0 0 0,-1 1-1 0 0,0 0 1 0 0,1 0-1 0 0,-1-1 1 0 0,-1 1 0 0 0,1 0-1 0 0,-1-1 1 0 0,1 0 0 0 0,-1 1-1 0 0,-3 3 1 0 0,2-4 46 0 0,0 0 0 0 0,0 0 0 0 0,0 0 0 0 0,-1 0 0 0 0,0-1 0 0 0,1 0 0 0 0,-1 0 1 0 0,0 0-1 0 0,0 0 0 0 0,0 0 0 0 0,0-1 0 0 0,-1 0 0 0 0,1 0 0 0 0,0 0 0 0 0,-6 1 0 0 0,-11-1 254 0 0,1 0 0 0 0,-22-1 0 0 0,15-1-8 0 0,-78 1 183 0 0,83 0-5502 0 0,0 0-5270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29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 4396 0 0,'0'0'1901'0'0,"13"0"90"0"0,149 1 2002 0 0,216-5-139 0 0,-357 3-3833 0 0,-10 1-36 0 0,-1 0 1 0 0,0-1 0 0 0,0 0 0 0 0,1-1 0 0 0,-1 0-1 0 0,18-6 1 0 0,-28 8 1 0 0,0-1 0 0 0,1 1 0 0 0,-1 0 0 0 0,0 0 0 0 0,1 0 0 0 0,-1 0 0 0 0,0 0 0 0 0,0 0 0 0 0,1-1 0 0 0,-1 1 0 0 0,0 0 0 0 0,1 0-1 0 0,-1 0 1 0 0,0-1 0 0 0,0 1 0 0 0,0 0 0 0 0,1 0 0 0 0,-1-1 0 0 0,0 1 0 0 0,0 0 0 0 0,0 0 0 0 0,1-1 0 0 0,-1 1 0 0 0,0 0 0 0 0,0-1 0 0 0,0 1 0 0 0,0 0 0 0 0,0-1 0 0 0,0 1 0 0 0,0 0 0 0 0,0-1 0 0 0,0 1-1 0 0,0 0 1 0 0,0-1 0 0 0,0 1 0 0 0,-11-7-687 0 0,-23 0-2120 0 0,32 7 2163 0 0,-44-7-5039 0 0,20 4 2847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30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2752 0 0,'0'0'2966'0'0,"0"19"889"0"0,0 278 5572 0 0,0-197-12144 0 0,0-1-6513 0 0,0-94 5705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30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40 138 3616 0 0,'0'5'5456'0'0,"-6"22"-3991"0"0,-3 10 38 0 0,1 0 1 0 0,1 1-1 0 0,-1 57 1 0 0,8-91-1405 0 0,-1 2-42 0 0,1 1 0 0 0,0 0 0 0 0,0 0 0 0 0,1-1 0 0 0,-1 1 0 0 0,2 0 0 0 0,-1-1 0 0 0,1 1 0 0 0,0-1 0 0 0,0 0 0 0 0,1 1 0 0 0,4 8 0 0 0,-4-11-44 0 0,0 1 1 0 0,1-2-1 0 0,-1 1 0 0 0,1 0 0 0 0,0-1 1 0 0,-1 1-1 0 0,1-1 0 0 0,1 0 0 0 0,-1 0 1 0 0,0-1-1 0 0,1 1 0 0 0,0-1 0 0 0,-1 0 1 0 0,1 0-1 0 0,0-1 0 0 0,0 1 0 0 0,8 0 1 0 0,4 1-9 0 0,1 0 1 0 0,0-2-1 0 0,0 0 0 0 0,1-1 1 0 0,-1-1-1 0 0,0 0 1 0 0,30-7-1 0 0,-38 5-4 0 0,0 0 1 0 0,0 0-1 0 0,0-1 0 0 0,0-1 0 0 0,0 1 0 0 0,-1-2 0 0 0,0 1 0 0 0,0-1 0 0 0,0-1 0 0 0,-1 1 0 0 0,0-1 0 0 0,0-1 0 0 0,-1 0 1 0 0,9-12-1 0 0,-9 10 6 0 0,0 0 1 0 0,-1 0-1 0 0,-1-1 1 0 0,1 0-1 0 0,-2 0 1 0 0,0 0-1 0 0,0-1 1 0 0,-1 0-1 0 0,3-20 1 0 0,-6 32-8 0 0,1-9 56 0 0,0 0-1 0 0,0 1 0 0 0,-1-1 0 0 0,-1 0 1 0 0,-1-11-1 0 0,2 19-31 0 0,0-1-1 0 0,-1 1 1 0 0,1 0 0 0 0,0-1-1 0 0,-1 1 1 0 0,0 0-1 0 0,1-1 1 0 0,-1 1 0 0 0,0 0-1 0 0,1 0 1 0 0,-1 0 0 0 0,0 0-1 0 0,0-1 1 0 0,0 1-1 0 0,0 0 1 0 0,0 0 0 0 0,0 1-1 0 0,0-1 1 0 0,0 0 0 0 0,-1 0-1 0 0,1 0 1 0 0,0 1-1 0 0,-1-1 1 0 0,1 1 0 0 0,0-1-1 0 0,-1 1 1 0 0,1 0 0 0 0,0-1-1 0 0,-1 1 1 0 0,1 0-1 0 0,-1 0 1 0 0,1 0 0 0 0,0 0-1 0 0,-1 0 1 0 0,1 0 0 0 0,-1 0-1 0 0,1 0 1 0 0,0 1 0 0 0,-1-1-1 0 0,-1 1 1 0 0,0 0 10 0 0,0 0 0 0 0,0 1 0 0 0,1-1 1 0 0,-1 0-1 0 0,0 1 0 0 0,1 0 0 0 0,-1-1 0 0 0,1 1 1 0 0,0 0-1 0 0,0 0 0 0 0,-1 0 0 0 0,1 1 0 0 0,1-1 1 0 0,-1 0-1 0 0,0 1 0 0 0,0-1 0 0 0,1 1 0 0 0,0 0 0 0 0,-1-1 1 0 0,1 1-1 0 0,0 0 0 0 0,0 4 0 0 0,-3 6 54 0 0,1 1 0 0 0,1 0 1 0 0,-1 20-1 0 0,2-25-46 0 0,0 1-12 0 0,1 0 0 0 0,0 0 0 0 0,0 0 0 0 0,1 0 0 0 0,0 0 0 0 0,1 0 0 0 0,3 13 0 0 0,-3-19-27 0 0,-1 0 0 0 0,1-1 1 0 0,0 1-1 0 0,0-1 1 0 0,0 1-1 0 0,0-1 0 0 0,0 0 1 0 0,1 0-1 0 0,0 0 0 0 0,0 0 1 0 0,-1 0-1 0 0,2 0 1 0 0,-1-1-1 0 0,0 0 0 0 0,0 1 1 0 0,1-1-1 0 0,-1 0 1 0 0,1-1-1 0 0,0 1 0 0 0,-1-1 1 0 0,6 2-1 0 0,25 3 2 0 0,0-1-1 0 0,0-1 0 0 0,0-2 1 0 0,55-4-1 0 0,-61 1-1 0 0,-27 1-3 0 0,18 0 9 0 0,-1-1-1 0 0,0-1 0 0 0,22-5 0 0 0,-36 6 1 0 0,0 0 1 0 0,0 0-1 0 0,0 0 1 0 0,0 0-1 0 0,0-1 0 0 0,0 0 1 0 0,-1 0-1 0 0,1 0 1 0 0,0 0-1 0 0,-1-1 0 0 0,0 1 1 0 0,0-1-1 0 0,0 0 1 0 0,0 0-1 0 0,0 0 1 0 0,0 0-1 0 0,-1 0 0 0 0,1-1 1 0 0,-1 1-1 0 0,4-8 1 0 0,-4 2 27 0 0,0 0 1 0 0,0 1 0 0 0,-1-1 0 0 0,0 0 0 0 0,-1 0-1 0 0,1-1 1 0 0,-2 1 0 0 0,1 0 0 0 0,-1 0 0 0 0,-1 0-1 0 0,0 1 1 0 0,0-1 0 0 0,-1 0 0 0 0,0 1 0 0 0,0-1-1 0 0,-1 1 1 0 0,-7-13 0 0 0,-9-11 105 0 0,-1 1-1 0 0,-50-55 1 0 0,43 53-113 0 0,14 17-54 0 0,7 9-69 0 0,1 0 0 0 0,0 0 0 0 0,1-1 0 0 0,-1 1-1 0 0,2-1 1 0 0,-1 0 0 0 0,-4-12 0 0 0,5 13-739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31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 3544 0 0,'25'-7'3346'0'0,"-19"5"-3029"0"0,0 1-1 0 0,0 0 1 0 0,0 1-1 0 0,0 0 1 0 0,0-1-1 0 0,0 2 1 0 0,0-1-1 0 0,0 1 1 0 0,0 0-1 0 0,0 0 1 0 0,0 1 0 0 0,0 0-1 0 0,-1 0 1 0 0,1 0-1 0 0,0 0 1 0 0,-1 1-1 0 0,0 0 1 0 0,10 7-1 0 0,-8-3 29 0 0,0-1-1 0 0,-1 1 0 0 0,1 1 0 0 0,-1-1 0 0 0,-1 1 0 0 0,0 0 0 0 0,0 0 0 0 0,0 1 0 0 0,-1 0 0 0 0,-1-1 0 0 0,5 14 1 0 0,40 160 1721 0 0,-46-174-2012 0 0,0 2 20 0 0,1-1 1 0 0,0 0-1 0 0,0 0 1 0 0,1 0-1 0 0,8 14 1 0 0,-10-21-52 0 0,0 1 1 0 0,-1-1-1 0 0,1 0 1 0 0,0 0-1 0 0,1 0 1 0 0,-1 0-1 0 0,0-1 1 0 0,1 1-1 0 0,-1-1 1 0 0,1 1-1 0 0,-1-1 1 0 0,1 0-1 0 0,-1 0 1 0 0,1 0-1 0 0,0 0 1 0 0,0 0-1 0 0,-1-1 1 0 0,1 1-1 0 0,0-1 1 0 0,0 0-1 0 0,0 0 1 0 0,0 0-1 0 0,4 0 1 0 0,-3-1 20 0 0,-1 1 0 0 0,1-1 1 0 0,-1 1-1 0 0,1-1 0 0 0,-1 0 1 0 0,1-1-1 0 0,-1 1 0 0 0,0 0 1 0 0,1-1-1 0 0,-1 0 0 0 0,0 0 1 0 0,0 0-1 0 0,0 0 0 0 0,-1 0 1 0 0,5-5-1 0 0,-3 3 32 0 0,0-1 1 0 0,-1 0-1 0 0,0 0 0 0 0,0 0 0 0 0,0 0 1 0 0,-1-1-1 0 0,0 1 0 0 0,3-11 0 0 0,0-6 195 0 0,-2 1 0 0 0,0-1-1 0 0,-2-44 1 0 0,-1 65-265 0 0,1-36 257 0 0,0 9 1 0 0,-4-30-1 0 0,1 37-181 0 0,-3-27-284 0 0,-22-93-1 0 0,24 132-793 0 0,0 1-2769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0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2 114 4448 0 0,'0'0'1324'0'0,"0"17"1559"0"0,-1 36-163 0 0,2 60 1336 0 0,0-99-3733 0 0,1 0 1 0 0,1 0-1 0 0,0-1 1 0 0,0 0-1 0 0,1 1 0 0 0,7 12 1 0 0,-9-21-295 0 0,1-1 0 0 0,0 1 0 0 0,0-1 0 0 0,1 0 0 0 0,-1 0 0 0 0,1-1 1 0 0,0 1-1 0 0,0-1 0 0 0,0 0 0 0 0,0 0 0 0 0,0 0 0 0 0,1 0 0 0 0,-1-1 0 0 0,1 0 0 0 0,0 0 0 0 0,0 0 0 0 0,0 0 0 0 0,0-1 0 0 0,0 0 1 0 0,0 0-1 0 0,0 0 0 0 0,0-1 0 0 0,10 0 0 0 0,-4 1-14 0 0,0-2 0 0 0,0 0 0 0 0,0 0 0 0 0,0-1 0 0 0,-1 0 0 0 0,1-1 0 0 0,0 0 0 0 0,-1-1 0 0 0,0 0 0 0 0,15-8 0 0 0,-13 4-23 0 0,-1 0-1 0 0,-1-1 0 0 0,0 0 0 0 0,0 0 0 0 0,0-1 1 0 0,-1-1-1 0 0,-1 1 0 0 0,0-2 0 0 0,0 1 1 0 0,-1-1-1 0 0,-1 0 0 0 0,0 0 0 0 0,0-1 0 0 0,4-18 1 0 0,-5 17 32 0 0,-2 0 1 0 0,0 0 0 0 0,0 0 0 0 0,-2-1 0 0 0,0 1-1 0 0,0 0 1 0 0,-1-1 0 0 0,-1 1 0 0 0,-1-1 0 0 0,0 1-1 0 0,0 0 1 0 0,-1 0 0 0 0,-10-24 0 0 0,13 36 10 0 0,-1 0 1 0 0,0 0-1 0 0,0 0 1 0 0,0 0-1 0 0,0 0 1 0 0,-1 0-1 0 0,1 0 1 0 0,0 0-1 0 0,-1 0 1 0 0,1 1-1 0 0,-1-1 1 0 0,0 1-1 0 0,1-1 1 0 0,-1 1-1 0 0,0 0 1 0 0,0-1-1 0 0,0 1 1 0 0,0 0-1 0 0,0 0 1 0 0,-4-1-1 0 0,6 2-24 0 0,-1 0 0 0 0,1 0-1 0 0,0 1 1 0 0,-1-1 0 0 0,1 0 0 0 0,-1 0 0 0 0,1 0-1 0 0,0 0 1 0 0,-1 1 0 0 0,1-1 0 0 0,0 0 0 0 0,-1 0-1 0 0,1 1 1 0 0,0-1 0 0 0,0 0 0 0 0,-1 1 0 0 0,1-1-1 0 0,0 0 1 0 0,0 1 0 0 0,-1-1 0 0 0,1 0 0 0 0,0 1-1 0 0,0-1 1 0 0,0 0 0 0 0,0 1 0 0 0,0-1-1 0 0,0 1 1 0 0,-1-1 0 0 0,1 0 0 0 0,0 1 0 0 0,0-1-1 0 0,0 1 1 0 0,0-1 0 0 0,0 0 0 0 0,0 1 0 0 0,1 0-1 0 0,-1 21 195 0 0,0-18-152 0 0,0 7-7 0 0,1-1-1 0 0,1 1 1 0 0,-1-1-1 0 0,2 0 1 0 0,-1 1 0 0 0,2-1-1 0 0,-1 0 1 0 0,1-1 0 0 0,1 1-1 0 0,10 16 1 0 0,-7-13-50 0 0,2-1 1 0 0,0 1-1 0 0,0-1 1 0 0,1-1-1 0 0,0 0 0 0 0,20 14 1 0 0,-30-24 12 0 0,74 56-2716 0 0,-30-16-7447 0 0,-34-29 6257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02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3776 0 0,'0'0'667'0'0,"-4"13"3685"0"0,2 129 289 0 0,10 229 537 0 0,-3-321-5325 0 0,17 152 1007 0 0,-3-68-5962 0 0,-6-87-2002 0 0,-9-28 3551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03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37 3552 0 0,'-3'-2'306'0'0,"0"1"-1"0"0,-1-1 0 0 0,1 0 0 0 0,0 1 1 0 0,0 0-1 0 0,-1 0 0 0 0,-4-1 0 0 0,-4-2 379 0 0,-7-1-33 0 0,0 0 0 0 0,0 1 0 0 0,0 1 0 0 0,-1 1 0 0 0,1 1 0 0 0,-1 1 0 0 0,1 0 0 0 0,-22 4-1 0 0,35-3-394 0 0,0 0-1 0 0,0 1 0 0 0,0-1 0 0 0,1 1 0 0 0,-1 1 0 0 0,0-1 0 0 0,1 1 0 0 0,0 0 0 0 0,0 0 0 0 0,-7 6 0 0 0,9-7-156 0 0,0 1 0 0 0,0 0-1 0 0,0 0 1 0 0,1 0-1 0 0,-1 0 1 0 0,1 0 0 0 0,0 1-1 0 0,0-1 1 0 0,0 1 0 0 0,0-1-1 0 0,1 1 1 0 0,-1 0-1 0 0,1 0 1 0 0,0 0 0 0 0,0 0-1 0 0,0 5 1 0 0,0-5-75 0 0,1 0 0 0 0,0 0 0 0 0,-1 0 0 0 0,2 0 0 0 0,-1 0 1 0 0,0 0-1 0 0,1 0 0 0 0,0 0 0 0 0,-1 0 0 0 0,2 0 0 0 0,-1 0 0 0 0,0 0 0 0 0,1-1 1 0 0,0 1-1 0 0,0 0 0 0 0,0-1 0 0 0,0 0 0 0 0,0 1 0 0 0,1-1 0 0 0,-1 0 0 0 0,1 0 0 0 0,0 0 1 0 0,0-1-1 0 0,0 1 0 0 0,0-1 0 0 0,1 0 0 0 0,-1 1 0 0 0,6 1 0 0 0,5 2-8 0 0,1-1 0 0 0,-1 0 0 0 0,1-1-1 0 0,0-1 1 0 0,28 3 0 0 0,78-2-351 0 0,-118-4 323 0 0,-6 0-1 0 0,-22 0 57 0 0,-1 0 0 0 0,1 2-1 0 0,0 1 1 0 0,-31 7 0 0 0,49-8 23 0 0,0 1 1 0 0,1-1-1 0 0,-1 1 0 0 0,0 0 1 0 0,1 1-1 0 0,0-1 1 0 0,0 1-1 0 0,-11 9 1 0 0,14-10-20 0 0,0 1 1 0 0,0-1 0 0 0,0 1 0 0 0,0 0 0 0 0,1 0-1 0 0,0 0 1 0 0,-1 0 0 0 0,1 0 0 0 0,1 0-1 0 0,-1 1 1 0 0,1-1 0 0 0,-1 0 0 0 0,1 1 0 0 0,0 0-1 0 0,0 5 1 0 0,1-5 2 0 0,-1-1-1 0 0,1 1 1 0 0,0-1-1 0 0,1 1 1 0 0,-1-1-1 0 0,1 1 1 0 0,0-1-1 0 0,0 1 1 0 0,0-1-1 0 0,3 7 1 0 0,-3-8-33 0 0,1 0 1 0 0,0-1-1 0 0,0 1 0 0 0,0 0 1 0 0,1-1-1 0 0,-1 1 0 0 0,1-1 1 0 0,-1 0-1 0 0,1 0 1 0 0,0 0-1 0 0,0 0 0 0 0,0 0 1 0 0,0 0-1 0 0,4 1 0 0 0,1 0-212 0 0,1 0 0 0 0,0 0-1 0 0,-1-1 1 0 0,1 0-1 0 0,11 1 1 0 0,46-1-6033 0 0,-32-1 1443 0 0,-7-1 931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03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47 3944 0 0,'-1'-25'2929'0'0,"1"4"1824"0"0,1 22-4572 0 0,1 0 0 0 0,-1 0 0 0 0,0 1 0 0 0,0-1 0 0 0,0 0 0 0 0,-1 1 0 0 0,1-1 0 0 0,0 0 0 0 0,0 1 0 0 0,-1-1 0 0 0,1 1 0 0 0,-1-1 0 0 0,1 1 0 0 0,-1 2 0 0 0,12 22 1327 0 0,26 43 1 0 0,-11-21-1097 0 0,162 335 432 0 0,-181-364-825 0 0,-1-1 1 0 0,0 1 0 0 0,-2 0-1 0 0,0 1 1 0 0,-1-1 0 0 0,-2 1 0 0 0,1 0-1 0 0,-2 38 1 0 0,-2-50-16 0 0,0 1 1 0 0,0-1-1 0 0,-1 1 1 0 0,0-1-1 0 0,-1 0 1 0 0,1 0-1 0 0,-2 0 1 0 0,1 0-1 0 0,-1 0 1 0 0,0-1-1 0 0,0 0 1 0 0,-1 1-1 0 0,0-2 1 0 0,-1 1-1 0 0,1-1 1 0 0,-1 1-1 0 0,-1-2 1 0 0,1 1-1 0 0,-1-1 1 0 0,0 0-1 0 0,0 0 1 0 0,-15 7-1 0 0,8-6 9 0 0,0 0 0 0 0,0-1-1 0 0,0-1 1 0 0,-22 4 0 0 0,29-6-2 0 0,0-1 1 0 0,-1-1 0 0 0,1 1 0 0 0,0-1-1 0 0,0 0 1 0 0,0-1 0 0 0,0 0 0 0 0,0 0-1 0 0,0 0 1 0 0,0-1 0 0 0,-9-3-1 0 0,12 3 1 0 0,1 0-1 0 0,1 1 1 0 0,-1-1-1 0 0,0 0 1 0 0,0-1-1 0 0,1 1 0 0 0,-1 0 1 0 0,1-1-1 0 0,0 1 1 0 0,-1-1-1 0 0,1 0 0 0 0,0 0 1 0 0,1 0-1 0 0,-3-5 1 0 0,1 2 6 0 0,1 0-1 0 0,1 0 1 0 0,-1 0 0 0 0,1 0 0 0 0,0 0 0 0 0,1 0 0 0 0,-1-11 0 0 0,3-1 31 0 0,0 0 1 0 0,1 0 0 0 0,0 0 0 0 0,11-28 0 0 0,0 6 45 0 0,3 0 0 0 0,1 2 1 0 0,28-45-1 0 0,80-104 294 0 0,-55 85-58 0 0,-54 76-163 0 0,-2-1 0 0 0,18-41 0 0 0,-28 51-148 0 0,-4 16-86 0 0,-1-1 1 0 0,0 1-1 0 0,0-1 1 0 0,1 1 0 0 0,-1-1-1 0 0,1 1 1 0 0,-1 0-1 0 0,1-1 1 0 0,0 1-1 0 0,-1 0 1 0 0,1-1 0 0 0,0 1-1 0 0,0 0 1 0 0,0 0-1 0 0,0 0 1 0 0,0 0-1 0 0,0 0 1 0 0,0 0-1 0 0,1 0 1 0 0,-1 0 0 0 0,2-1-1 0 0,6 0-6280 0 0,4 2 1026 0 0,-3 2 1231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05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61 3048 0 0,'-25'0'3575'0'0,"20"1"-3233"0"0,1-1 0 0 0,-1 2 0 0 0,0-1 0 0 0,1 0 0 0 0,-1 1 0 0 0,1 0 0 0 0,-1 0 0 0 0,1 0 0 0 0,0 1 0 0 0,0-1 0 0 0,0 1 0 0 0,0 0 0 0 0,0 0 0 0 0,1 0 0 0 0,-7 8-1 0 0,6-6-20 0 0,1 1 0 0 0,0-1 0 0 0,0 1 0 0 0,0 0 0 0 0,0 0 0 0 0,1 0 0 0 0,0 0 0 0 0,0 0 0 0 0,1 1 0 0 0,0-1 0 0 0,-1 11 0 0 0,-1 13 239 0 0,2-22-441 0 0,-1 1-1 0 0,1 0 0 0 0,1 0 1 0 0,0 0-1 0 0,0 0 1 0 0,1 0-1 0 0,0 0 1 0 0,0 0-1 0 0,1 0 1 0 0,0 0-1 0 0,5 12 1 0 0,-5-16-91 0 0,1 0 1 0 0,0 0-1 0 0,0-1 0 0 0,0 1 1 0 0,1-1-1 0 0,0 0 1 0 0,-1 0-1 0 0,2 0 1 0 0,-1 0-1 0 0,0-1 0 0 0,1 1 1 0 0,-1-1-1 0 0,1 0 1 0 0,0-1-1 0 0,0 1 1 0 0,0-1-1 0 0,0 0 0 0 0,1 0 1 0 0,-1-1-1 0 0,0 1 1 0 0,1-1-1 0 0,-1 0 1 0 0,1-1-1 0 0,6 1 0 0 0,-4-1-26 0 0,0 1 0 0 0,0-2 0 0 0,0 1 0 0 0,-1-1 0 0 0,1 0-1 0 0,0-1 1 0 0,0 0 0 0 0,0 0 0 0 0,10-5 0 0 0,-14 5-3 0 0,0 0 1 0 0,0-1 0 0 0,0 1 0 0 0,0-1 0 0 0,0 0-1 0 0,-1 0 1 0 0,1-1 0 0 0,-1 1 0 0 0,0-1 0 0 0,0 0-1 0 0,0 0 1 0 0,-1 0 0 0 0,1 0 0 0 0,-1 0-1 0 0,0 0 1 0 0,3-9 0 0 0,2-12 47 0 0,-1 1 0 0 0,-1-1 0 0 0,-1-1 0 0 0,-1 1 0 0 0,-2 0 0 0 0,0-1 0 0 0,-5-39 0 0 0,4 61-33 0 0,0-1 1 0 0,-1 0-1 0 0,0 1 0 0 0,0-1 0 0 0,-1 0 1 0 0,1 1-1 0 0,-1 0 0 0 0,0-1 0 0 0,0 1 1 0 0,0 0-1 0 0,-4-5 0 0 0,3 6-10 0 0,1 1-1 0 0,0 0 1 0 0,-1 0 0 0 0,1 0-1 0 0,-1 0 1 0 0,0 0-1 0 0,0 0 1 0 0,1 1-1 0 0,-1-1 1 0 0,0 1-1 0 0,0 0 1 0 0,-1 0 0 0 0,1 0-1 0 0,0 0 1 0 0,0 1-1 0 0,0-1 1 0 0,-6 1-1 0 0,-2-1-229 0 0,0 1 0 0 0,-1 0-1 0 0,1 1 1 0 0,-1 1-1 0 0,1-1 1 0 0,0 2 0 0 0,-17 5-1 0 0,19-5-1455 0 0,1 1 0 0 0,-1 0 0 0 0,1 0 0 0 0,0 1 0 0 0,-15 12 0 0 0,6-1-1995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04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35 3784 0 0,'-22'-2'2887'0'0,"19"2"-2707"0"0,0-1 0 0 0,0 1 1 0 0,0-1-1 0 0,1 1 1 0 0,-1 0-1 0 0,0 0 1 0 0,0 1-1 0 0,0-1 1 0 0,0 1-1 0 0,0-1 1 0 0,0 1-1 0 0,0 0 1 0 0,1 0-1 0 0,-1 0 1 0 0,0 0-1 0 0,1 0 0 0 0,-1 1 1 0 0,1 0-1 0 0,-1-1 1 0 0,-3 4-1 0 0,1 1 148 0 0,-1 1-1 0 0,1 0 1 0 0,0 0-1 0 0,0 0 1 0 0,1 1-1 0 0,0 0 1 0 0,0 0-1 0 0,1 0 1 0 0,0 0-1 0 0,1 0 1 0 0,0 0-1 0 0,0 1 1 0 0,0-1-1 0 0,0 18 1 0 0,2-16-183 0 0,0 1 0 0 0,0-1 1 0 0,1 0-1 0 0,0 1 1 0 0,1-1-1 0 0,0 0 0 0 0,1 0 1 0 0,0 0-1 0 0,0 0 1 0 0,1-1-1 0 0,1 1 1 0 0,5 10-1 0 0,-5-14-113 0 0,0-1-1 0 0,0 0 1 0 0,0 1 0 0 0,0-2-1 0 0,1 1 1 0 0,0-1 0 0 0,0 0-1 0 0,0 0 1 0 0,1 0 0 0 0,-1-1-1 0 0,1 0 1 0 0,0 0 0 0 0,0-1-1 0 0,0 0 1 0 0,0 0 0 0 0,0 0-1 0 0,9 0 1 0 0,-5-1-15 0 0,1 0 1 0 0,-1-1-1 0 0,0 0 1 0 0,0 0-1 0 0,0-1 0 0 0,0-1 1 0 0,0 0-1 0 0,0 0 1 0 0,0-1-1 0 0,18-8 0 0 0,-21 7-14 0 0,1 0 0 0 0,-1-1 0 0 0,1 0 0 0 0,-1 0 0 0 0,-1-1-1 0 0,1 0 1 0 0,8-10 0 0 0,-12 12-3 0 0,-1-1-1 0 0,0 1 1 0 0,0-1 0 0 0,0 0-1 0 0,0 0 1 0 0,-1 0 0 0 0,0 0-1 0 0,0-1 1 0 0,0 1 0 0 0,-1 0-1 0 0,0-1 1 0 0,0 1 0 0 0,1-11-1 0 0,-1 8 9 0 0,-1 1 0 0 0,0-1 0 0 0,0 0 0 0 0,0 0 0 0 0,-1 0 0 0 0,0 0 0 0 0,-1 0 0 0 0,0 0 0 0 0,0 1 0 0 0,0-1 0 0 0,-1 1 0 0 0,0-1 0 0 0,-1 1 0 0 0,1 0 0 0 0,-2 1 0 0 0,1-1 0 0 0,-1 0 0 0 0,1 1 0 0 0,-2 0 0 0 0,1 0 0 0 0,-7-4 0 0 0,0 1 25 0 0,0 0-1 0 0,0 1 1 0 0,-1 1-1 0 0,0 0 1 0 0,-1 1-1 0 0,1 0 1 0 0,-1 1 0 0 0,0 1-1 0 0,0 0 1 0 0,-1 1-1 0 0,1 0 1 0 0,-1 1-1 0 0,0 1 1 0 0,0 0-1 0 0,1 1 1 0 0,-1 1-1 0 0,-20 3 1 0 0,30-3-13 0 0,0 0 0 0 0,0 1 1 0 0,0 0-1 0 0,0-1 0 0 0,0 2 1 0 0,0-1-1 0 0,0 0 0 0 0,0 1 0 0 0,1 0 1 0 0,-1 0-1 0 0,1 1 0 0 0,0-1 1 0 0,0 1-1 0 0,0 0 0 0 0,-3 4 0 0 0,3-2 1 0 0,0 1-1 0 0,0-1 1 0 0,0 1-1 0 0,1 0 0 0 0,0 0 1 0 0,1 0-1 0 0,-1 0 1 0 0,1 0-1 0 0,-2 15 0 0 0,3-10-4 0 0,0 1-1 0 0,1 0 1 0 0,0 0-1 0 0,1-1 1 0 0,0 1-1 0 0,1 0 1 0 0,1-1-1 0 0,-1 1 1 0 0,2-1-1 0 0,0 0 1 0 0,1 0-1 0 0,7 15 1 0 0,-8-21-20 0 0,0 0 1 0 0,1 0-1 0 0,-1-1 1 0 0,1 1-1 0 0,0-1 1 0 0,1 0-1 0 0,-1 0 1 0 0,1-1-1 0 0,0 0 1 0 0,0 0-1 0 0,0 0 0 0 0,1-1 1 0 0,12 5-1 0 0,-10-4-37 0 0,1-2 0 0 0,0 1 0 0 0,0-1-1 0 0,0-1 1 0 0,0 0 0 0 0,0 0-1 0 0,0-1 1 0 0,0 0 0 0 0,16-3 0 0 0,-16 2-15 0 0,-1-1 1 0 0,0 0-1 0 0,0-1 1 0 0,0 0-1 0 0,-1-1 1 0 0,1 1-1 0 0,-1-2 1 0 0,1 1 0 0 0,-1-1-1 0 0,9-8 1 0 0,-11 8 15 0 0,-1 1 0 0 0,-1-1-1 0 0,1 0 1 0 0,-1 0 0 0 0,0-1 0 0 0,0 1 0 0 0,0-1 0 0 0,-1 0 0 0 0,0 0 0 0 0,0 0 0 0 0,-1 0 0 0 0,1-1 0 0 0,-1 1 0 0 0,-1-1 0 0 0,2-7 0 0 0,1-24 188 0 0,-1 0 0 0 0,-2 0 0 0 0,-7-69-1 0 0,2 86 467 0 0,0 20-67 0 0,0 9-106 0 0,0 3-280 0 0,2 0 0 0 0,-1-1 1 0 0,2 1-1 0 0,-1 0 0 0 0,1 19 0 0 0,7 55 215 0 0,-4-65-258 0 0,2-1 0 0 0,0 0 0 0 0,1-1 0 0 0,0 1 0 0 0,12 23 0 0 0,-12-32-799 0 0,1 1 1 0 0,0-1 0 0 0,15 19 0 0 0,-16-23-887 0 0,1 0 0 0 0,-1-1 1 0 0,1 0-1 0 0,0 1 0 0 0,1-2 0 0 0,11 8 1 0 0,2-5-2615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05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50 284 2440 0 0,'-2'0'101'0'0,"1"0"0"0"0,0-1 0 0 0,0 1-1 0 0,0-1 1 0 0,1 1 0 0 0,-1-1 0 0 0,0 0 0 0 0,0 1 0 0 0,0-1-1 0 0,0 0 1 0 0,1 0 0 0 0,-1 0 0 0 0,0 1 0 0 0,0-1-1 0 0,1 0 1 0 0,-1 0 0 0 0,1 0 0 0 0,-1 0 0 0 0,1 0-1 0 0,-1 0 1 0 0,1 0 0 0 0,-1-2 0 0 0,-7-26 1338 0 0,5 19-991 0 0,1 0 0 0 0,1 0 0 0 0,0 0 0 0 0,0 0 0 0 0,1 0 0 0 0,0 0 0 0 0,1 0 0 0 0,0-1 0 0 0,3-9 0 0 0,-2 14-192 0 0,0 0 1 0 0,0 0-1 0 0,0 1 0 0 0,1-1 0 0 0,0 1 0 0 0,0-1 0 0 0,1 1 0 0 0,-1 0 1 0 0,1 0-1 0 0,0 1 0 0 0,1-1 0 0 0,-1 1 0 0 0,1 0 0 0 0,0 0 0 0 0,0 0 1 0 0,7-4-1 0 0,-2 3-51 0 0,0 0-1 0 0,0 0 1 0 0,1 1 0 0 0,-1 0 0 0 0,1 1 0 0 0,0 0 0 0 0,0 0 0 0 0,0 1 0 0 0,0 1 0 0 0,0 0-1 0 0,18 1 1 0 0,-21 0-127 0 0,0 1 0 0 0,0 1-1 0 0,0-1 1 0 0,0 1-1 0 0,0 1 1 0 0,-1-1 0 0 0,1 1-1 0 0,-1 1 1 0 0,1-1 0 0 0,-1 1-1 0 0,0 0 1 0 0,-1 1 0 0 0,1 0-1 0 0,-1 0 1 0 0,0 0-1 0 0,8 10 1 0 0,0 3 11 0 0,0 0 0 0 0,-2 2 0 0 0,0-1 0 0 0,-1 1 0 0 0,-1 1 0 0 0,10 30 0 0 0,-2 4-13 0 0,13 78 0 0 0,-18-63-168 0 0,-4 1 0 0 0,0 104 0 0 0,-12-145-200 0 0,3-29 224 0 0,0-14-133 0 0,-8-18 110 0 0,-4-17-19 0 0,-32-81 0 0 0,38 115 129 0 0,0 0-1 0 0,-1 1 1 0 0,-1 0-1 0 0,-1 0 1 0 0,1 1-1 0 0,-2 0 1 0 0,0 0-1 0 0,0 1 1 0 0,-1 0-1 0 0,-13-10 1 0 0,18 17 2 0 0,-1 0 1 0 0,1 0 0 0 0,-1 0-1 0 0,0 1 1 0 0,0 0 0 0 0,0 1-1 0 0,-1-1 1 0 0,1 1 0 0 0,0 1-1 0 0,-1-1 1 0 0,1 1-1 0 0,-1 0 1 0 0,0 1 0 0 0,1 0-1 0 0,-1 0 1 0 0,0 1 0 0 0,1 0-1 0 0,-1 0 1 0 0,1 1 0 0 0,-1 0-1 0 0,1 0 1 0 0,0 0 0 0 0,0 1-1 0 0,0 0 1 0 0,0 1 0 0 0,0 0-1 0 0,1 0 1 0 0,0 0-1 0 0,-12 10 1 0 0,2 1 53 0 0,0 0 0 0 0,0 2-1 0 0,-25 34 1 0 0,34-41-347 0 0,1 1-1 0 0,0-1 1 0 0,0 1-1 0 0,1 1 1 0 0,1-1 0 0 0,0 1-1 0 0,0 0 1 0 0,-3 21-1 0 0,7-31-208 0 0,0 0-1 0 0,0 0 0 0 0,-1 0 1 0 0,2 0-1 0 0,-1 0 1 0 0,0 0-1 0 0,0 0 0 0 0,1 0 1 0 0,-1 0-1 0 0,1 0 1 0 0,-1 0-1 0 0,1 0 0 0 0,0-1 1 0 0,0 1-1 0 0,0 0 1 0 0,0 0-1 0 0,0-1 0 0 0,0 1 1 0 0,0-1-1 0 0,2 3 1 0 0,8 6-3028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05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0 125 3856 0 0,'7'-14'4216'0'0,"-7"13"-4134"0"0,0 1 0 0 0,0 0 0 0 0,0-1-1 0 0,0 1 1 0 0,1 0 0 0 0,-1-1 0 0 0,0 1 0 0 0,0 0 0 0 0,0 0-1 0 0,1-1 1 0 0,-1 1 0 0 0,0 0 0 0 0,0 0 0 0 0,1-1 0 0 0,-1 1-1 0 0,0 0 1 0 0,1 0 0 0 0,-1 0 0 0 0,0 0 0 0 0,1-1 0 0 0,-1 1-1 0 0,0 0 1 0 0,1 0 0 0 0,-1 0 0 0 0,0 0 0 0 0,1 0 0 0 0,-1 0-1 0 0,0 0 1 0 0,1 0 0 0 0,-1 0 0 0 0,0 0 0 0 0,1 0 0 0 0,-1 0-1 0 0,0 0 1 0 0,1 0 0 0 0,-1 0 0 0 0,0 1 0 0 0,1-1 0 0 0,-1 0-1 0 0,0 0 1 0 0,1 0 0 0 0,-1 0 0 0 0,0 1 0 0 0,0-1 0 0 0,1 0-1 0 0,2 20 1935 0 0,-5 50 1430 0 0,-1-49-3142 0 0,2 1 1 0 0,1-1 0 0 0,1 1-1 0 0,0-1 1 0 0,2 1 0 0 0,6 27-1 0 0,-7-44-278 0 0,0 0-1 0 0,0-1 1 0 0,0 1-1 0 0,1 0 1 0 0,0-1-1 0 0,0 0 1 0 0,0 1-1 0 0,0-1 1 0 0,0-1-1 0 0,1 1 0 0 0,0 0 1 0 0,0-1-1 0 0,0 0 1 0 0,7 5-1 0 0,-4-4 1 0 0,1 0 0 0 0,-1-1-1 0 0,1 0 1 0 0,0 0 0 0 0,1-1 0 0 0,-1 0-1 0 0,0 0 1 0 0,13 0 0 0 0,-6-1-10 0 0,0-1 1 0 0,0 0-1 0 0,0-1 1 0 0,0-1-1 0 0,0 0 1 0 0,0-1 0 0 0,0-1-1 0 0,-1-1 1 0 0,26-10-1 0 0,-30 10 0 0 0,-1-1 0 0 0,1 0 0 0 0,-1 0 0 0 0,-1-1 0 0 0,1 0 0 0 0,-1 0 0 0 0,0-1 0 0 0,-1 0 0 0 0,0-1 0 0 0,0 0 0 0 0,-1 0 0 0 0,0 0 0 0 0,-1 0 0 0 0,1-1 0 0 0,-2 0 0 0 0,0 0 0 0 0,0-1 0 0 0,-1 1 0 0 0,0-1 0 0 0,0 0 0 0 0,-2 1 0 0 0,2-20 0 0 0,-3 22 23 0 0,0 0-1 0 0,0 0 0 0 0,-1 1 0 0 0,0-1 1 0 0,0 0-1 0 0,-1 1 0 0 0,0-1 1 0 0,-1 1-1 0 0,1-1 0 0 0,-1 1 1 0 0,-1 0-1 0 0,1 0 0 0 0,-1 1 1 0 0,-9-12-1 0 0,7 10-221 0 0,-1 0 1 0 0,0 1-1 0 0,0 0 1 0 0,-12-9-1 0 0,11 11-804 0 0,0-1-1 0 0,-1 1 1 0 0,0 0-1 0 0,-13-5 0 0 0,-9-1-6660 0 0,15 4 3823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06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 4032 0 0,'-2'0'1416'0'0,"2"-3"-707"0"0,-4 3 711 0 0,1 0-712 0 0,3 3 4 0 0,-4 1 0 0 0,1 4-56 0 0,3 2-140 0 0,-4 7-408 0 0,4 1-2304 0 0,0 2 0 0 0,0 3-1 0 0,0 3 1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06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3792 0 0,'0'0'632'0'0,"27"-9"3408"0"0,239 6 3001 0 0,-138 6-5496 0 0,-57-2-1301 0 0,-28 1-58 0 0,72-7 0 0 0,-113 5-184 0 0,0 0-1 0 0,0-1 0 0 0,0 1 1 0 0,0 0-1 0 0,0-1 1 0 0,-1 1-1 0 0,1-1 0 0 0,0 0 1 0 0,0 0-1 0 0,0 0 0 0 0,0 0 1 0 0,-1 0-1 0 0,1 0 1 0 0,0 0-1 0 0,-1 0 0 0 0,1-1 1 0 0,-1 1-1 0 0,0 0 0 0 0,1-1 1 0 0,-1 0-1 0 0,0 1 1 0 0,2-4-1 0 0,-3 3 1 0 0,1 1 0 0 0,-1-1 1 0 0,0 0-1 0 0,0 1 0 0 0,0-1 1 0 0,0 0-1 0 0,0 1 0 0 0,-1-1 0 0 0,1 0 1 0 0,0 1-1 0 0,-1-1 0 0 0,1 0 1 0 0,-1 1-1 0 0,0-1 0 0 0,0 1 0 0 0,1-1 1 0 0,-1 1-1 0 0,0 0 0 0 0,0-1 0 0 0,0 1 1 0 0,0 0-1 0 0,-1 0 0 0 0,1-1 1 0 0,0 1-1 0 0,0 0 0 0 0,-1 0 0 0 0,-1-1 1 0 0,-4-2 9 0 0,0 0 0 0 0,-1 1 0 0 0,1 0 0 0 0,-1 0 0 0 0,0 0 0 0 0,1 1 0 0 0,-1 0 0 0 0,0 1 0 0 0,0 0 0 0 0,0 0 0 0 0,0 1 0 0 0,-1-1 0 0 0,1 2 0 0 0,0-1 0 0 0,0 1 0 0 0,-8 2 0 0 0,12-1-2 0 0,0 0 1 0 0,0 0-1 0 0,0 1 0 0 0,1-1 0 0 0,-1 1 0 0 0,0-1 0 0 0,1 1 0 0 0,0 0 0 0 0,0 0 0 0 0,0 1 1 0 0,0-1-1 0 0,0 1 0 0 0,1-1 0 0 0,-1 1 0 0 0,1 0 0 0 0,0 0 0 0 0,0 0 0 0 0,1 0 0 0 0,-1 0 1 0 0,-1 7-1 0 0,-1 8 22 0 0,0 0 1 0 0,1 0 0 0 0,-1 23 0 0 0,1-9 159 0 0,2 0 1 0 0,1 0 0 0 0,6 45-1 0 0,-4-66-455 0 0,1 0 0 0 0,0 0 0 0 0,1 0-1 0 0,10 22 1 0 0,-10-26-659 0 0,1 1-1 0 0,1-1 1 0 0,0 0-1 0 0,0 0 1 0 0,0 0 0 0 0,1-1-1 0 0,7 7 1 0 0,2-1-2534 0 0,0-3-1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07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0 4112 0 0,'-20'0'1676'0'0,"-67"3"2302"0"0,79-2-3622 0 0,0 0 0 0 0,0 1 0 0 0,0 0 0 0 0,1 0 0 0 0,-1 0 0 0 0,0 1 0 0 0,1 1 0 0 0,-10 4 0 0 0,14-5-153 0 0,-1 0 1 0 0,1 0-1 0 0,0 0 1 0 0,0 0-1 0 0,0 0 0 0 0,1 1 1 0 0,-1-1-1 0 0,1 1 1 0 0,0-1-1 0 0,0 1 1 0 0,0 0-1 0 0,0 0 0 0 0,0 0 1 0 0,1 0-1 0 0,0 1 1 0 0,0-1-1 0 0,0 0 1 0 0,1 0-1 0 0,-1 1 0 0 0,1-1 1 0 0,0 0-1 0 0,1 6 1 0 0,-1-3-143 0 0,1 0 0 0 0,0 0 0 0 0,0 0 0 0 0,1 0 0 0 0,-1-1 0 0 0,2 1 0 0 0,-1 0 1 0 0,1-1-1 0 0,0 1 0 0 0,0-1 0 0 0,1 0 0 0 0,8 11 0 0 0,-8-13-63 0 0,1 0-1 0 0,1 0 1 0 0,-1 0 0 0 0,1 0-1 0 0,-1-1 1 0 0,1 0-1 0 0,0 0 1 0 0,0 0 0 0 0,0-1-1 0 0,1 0 1 0 0,-1 0 0 0 0,0-1-1 0 0,9 1 1 0 0,0 0-101 0 0,0 0 1 0 0,0-2 0 0 0,0 0-1 0 0,26-3 1 0 0,-41 3 94 0 0,1 0 0 0 0,-1 0 1 0 0,0 0-1 0 0,1 0 0 0 0,-1 0 0 0 0,1 0 1 0 0,-1 0-1 0 0,0 0 0 0 0,1 0 1 0 0,-1 0-1 0 0,1 0 0 0 0,-1-1 0 0 0,0 1 1 0 0,1 0-1 0 0,-1 0 0 0 0,0 0 1 0 0,1-1-1 0 0,-1 1 0 0 0,0 0 0 0 0,1-1 1 0 0,-1 1-1 0 0,0 0 0 0 0,0 0 1 0 0,1-1-1 0 0,-1 1 0 0 0,0 0 0 0 0,0-1 1 0 0,0 1-1 0 0,0-1 0 0 0,1 1 1 0 0,-1 0-1 0 0,0-1 0 0 0,0 1 0 0 0,0 0 1 0 0,0-1-1 0 0,0 1 0 0 0,0-1 1 0 0,0 1-1 0 0,0-1 0 0 0,0 1 0 0 0,0 0 1 0 0,0-1-1 0 0,0 1 0 0 0,0-1 1 0 0,0 1-1 0 0,0 0 0 0 0,-1-1 0 0 0,1 1 1 0 0,0 0-1 0 0,0-1 0 0 0,-1 0-5 0 0,0-1-1 0 0,0 1 0 0 0,0 0 1 0 0,1 0-1 0 0,-1 0 0 0 0,0 0 1 0 0,0 0-1 0 0,0 0 0 0 0,0 0 1 0 0,-1 1-1 0 0,1-1 1 0 0,0 0-1 0 0,0 1 0 0 0,0-1 1 0 0,-1 1-1 0 0,-1-2 0 0 0,-7 0 26 0 0,-1 1 0 0 0,0 0 0 0 0,1 0 0 0 0,-1 1 0 0 0,0 0 0 0 0,0 1-1 0 0,1 0 1 0 0,-1 1 0 0 0,1 0 0 0 0,-1 1 0 0 0,-17 7 0 0 0,22-8 18 0 0,1 0 0 0 0,0 0 0 0 0,0 1 1 0 0,0 0-1 0 0,0 0 0 0 0,0 0 0 0 0,0 1 0 0 0,1-1 0 0 0,0 1 0 0 0,0 0 0 0 0,0 0 1 0 0,0 1-1 0 0,1-1 0 0 0,-1 1 0 0 0,1 0 0 0 0,0 0 0 0 0,1 0 0 0 0,-1 0 1 0 0,1 0-1 0 0,0 1 0 0 0,0-1 0 0 0,1 1 0 0 0,-2 8 0 0 0,2-8 23 0 0,1 1 1 0 0,0 0-1 0 0,0-1 0 0 0,0 1 0 0 0,1-1 0 0 0,0 1 1 0 0,4 12-1 0 0,-4-16-42 0 0,0 0 0 0 0,1 0 1 0 0,-1 0-1 0 0,1 0 0 0 0,0 0 1 0 0,0 0-1 0 0,0 0 0 0 0,0-1 1 0 0,1 1-1 0 0,-1-1 0 0 0,1 1 1 0 0,-1-1-1 0 0,1 0 0 0 0,0 0 1 0 0,0-1-1 0 0,0 1 0 0 0,0 0 1 0 0,4 1-1 0 0,8 2-482 0 0,0 0 0 0 0,1-1 0 0 0,0-1 0 0 0,21 2-1 0 0,31-2-9010 0 0,-47-3 6017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08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91 3152 0 0,'-16'0'2278'0'0,"11"-1"-1785"0"0,0 1 1 0 0,-1 0 0 0 0,1 0-1 0 0,0 0 1 0 0,0 1-1 0 0,0 0 1 0 0,-1 0 0 0 0,1 0-1 0 0,0 0 1 0 0,-6 3 0 0 0,10-3-348 0 0,0 0 0 0 0,0 0 0 0 0,1 0 0 0 0,-1 0 0 0 0,0 0 0 0 0,0 0 0 0 0,0 1 0 0 0,1-1 0 0 0,-1 0 0 0 0,0 0 0 0 0,1 0 0 0 0,-1 1 0 0 0,1-1 0 0 0,0 0 0 0 0,-1 1 0 0 0,1-1 0 0 0,0 0 0 0 0,0 3 0 0 0,0 28 1422 0 0,0-20-894 0 0,1-5-557 0 0,-1-1 0 0 0,1 1 0 0 0,1-1 0 0 0,-1 1 0 0 0,1-1 0 0 0,0 1-1 0 0,1-1 1 0 0,0 0 0 0 0,0 0 0 0 0,0 0 0 0 0,0 0 0 0 0,1 0 0 0 0,0-1 0 0 0,0 0 0 0 0,1 0 0 0 0,8 8-1 0 0,-1-3-46 0 0,0 0 0 0 0,1 0 0 0 0,0-1 0 0 0,1-1 0 0 0,27 13 0 0 0,-25-14-56 0 0,1-1 0 0 0,-1 0-1 0 0,1-1 1 0 0,0-1 0 0 0,1 0 0 0 0,-1-1-1 0 0,1-1 1 0 0,-1-1 0 0 0,1-1 0 0 0,19-1-1 0 0,-34 1-21 0 0,0-1-1 0 0,0 1 0 0 0,0-1 1 0 0,-1 0-1 0 0,1 0 0 0 0,0 0 1 0 0,-1 0-1 0 0,1 0 0 0 0,-1 0 1 0 0,1-1-1 0 0,-1 1 0 0 0,0-1 1 0 0,1 0-1 0 0,-1 1 0 0 0,0-1 1 0 0,0 0-1 0 0,0-1 0 0 0,-1 1 1 0 0,1 0-1 0 0,0 0 0 0 0,-1-1 1 0 0,1 1-1 0 0,-1-1 0 0 0,0 1 1 0 0,0-1-1 0 0,0 0 0 0 0,1-2 1 0 0,-1-4-19 0 0,0 1 1 0 0,0 0-1 0 0,-1 0 1 0 0,0 0-1 0 0,-1-1 1 0 0,1 1 0 0 0,-2 0-1 0 0,-2-12 1 0 0,0 5 22 0 0,0 1 0 0 0,-1-1 0 0 0,-1 1 1 0 0,0 0-1 0 0,-1 0 0 0 0,-1 1 0 0 0,0 0 1 0 0,0 0-1 0 0,-1 1 0 0 0,-1 0 0 0 0,0 0 0 0 0,-1 1 1 0 0,0 1-1 0 0,-1 0 0 0 0,0 0 0 0 0,-25-14 1 0 0,31 21 20 0 0,0 0 1 0 0,0 0-1 0 0,-1 1 1 0 0,1 0-1 0 0,-1 0 1 0 0,0 0-1 0 0,1 1 1 0 0,-1 0-1 0 0,0 0 1 0 0,0 1-1 0 0,1 0 1 0 0,-1 0-1 0 0,0 1 1 0 0,0 0-1 0 0,-8 2 1 0 0,10-2 0 0 0,2 0 1 0 0,-1 1-1 0 0,0 0 0 0 0,0 0 0 0 0,0 0 1 0 0,1 0-1 0 0,-1 0 0 0 0,1 1 1 0 0,0-1-1 0 0,0 1 0 0 0,0 0 1 0 0,0 0-1 0 0,0 0 0 0 0,1 1 0 0 0,-1-1 1 0 0,1 1-1 0 0,0-1 0 0 0,0 1 1 0 0,0 0-1 0 0,0 0 0 0 0,1-1 1 0 0,0 1-1 0 0,-1 0 0 0 0,2 1 0 0 0,-2 6 1 0 0,-6 58 293 0 0,3 81 0 0 0,6-125-206 0 0,7 37 0 0 0,-1-6 6 0 0,14 58 70 0 0,-13-80-97 0 0,5 59 0 0 0,-3-5 10 0 0,0 32-103 0 0,-11-106-245 0 0,0 14 13 0 0,4-15-4419 0 0,11-10-6490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08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62 3864 0 0,'-4'0'275'0'0,"1"0"-1"0"0,-1 1 0 0 0,1 0 1 0 0,0 0-1 0 0,-1 0 0 0 0,1 0 1 0 0,0 0-1 0 0,0 1 0 0 0,0 0 0 0 0,0-1 1 0 0,0 1-1 0 0,0 0 0 0 0,0 0 1 0 0,1 1-1 0 0,-1-1 0 0 0,1 1 1 0 0,-1-1-1 0 0,1 1 0 0 0,0 0 0 0 0,0 0 1 0 0,0 0-1 0 0,0 0 0 0 0,-1 3 1 0 0,0 2 51 0 0,-1-1 0 0 0,1 1 0 0 0,0 0-1 0 0,1 0 1 0 0,0 0 0 0 0,0 0 0 0 0,1 0 0 0 0,-1 15 0 0 0,2-6 364 0 0,0 0 1 0 0,1 0-1 0 0,4 17 0 0 0,-3-27-534 0 0,0 0-1 0 0,1 0 1 0 0,-1 0 0 0 0,1 0 0 0 0,0 0-1 0 0,1-1 1 0 0,0 0 0 0 0,0 1-1 0 0,9 8 1 0 0,-7-9-129 0 0,0 0 1 0 0,1 0-1 0 0,0-1 1 0 0,0 0-1 0 0,1-1 1 0 0,0 1-1 0 0,-1-1 0 0 0,1-1 1 0 0,1 0-1 0 0,-1 0 1 0 0,0 0-1 0 0,1-1 1 0 0,-1 0-1 0 0,1-1 0 0 0,0 0 1 0 0,-1 0-1 0 0,1-1 1 0 0,14-1-1 0 0,-7 0-18 0 0,-1-1 1 0 0,1-1-1 0 0,-1 0 0 0 0,1 0 1 0 0,-1-2-1 0 0,-1 0 0 0 0,1-1 0 0 0,-1 0 1 0 0,23-14-1 0 0,-30 15 14 0 0,-1 0 0 0 0,1 0 1 0 0,-2 0-1 0 0,1-1 0 0 0,-1 0 0 0 0,1 0 0 0 0,-2-1 1 0 0,1 1-1 0 0,-1-1 0 0 0,0 0 0 0 0,0 0 0 0 0,-1-1 1 0 0,0 1-1 0 0,0-1 0 0 0,0 1 0 0 0,-1-1 0 0 0,-1 0 0 0 0,1 0 1 0 0,-1 0-1 0 0,-1 0 0 0 0,1 0 0 0 0,-1 0 0 0 0,-1 0 1 0 0,-2-13-1 0 0,2 12 19 0 0,-1 1 1 0 0,0-1-1 0 0,0 1 1 0 0,-1 0-1 0 0,0 0 1 0 0,-1 0-1 0 0,0 0 1 0 0,0 1-1 0 0,0 0 1 0 0,-1-1-1 0 0,0 2 1 0 0,-1-1-1 0 0,0 0 1 0 0,0 1 0 0 0,0 0-1 0 0,0 1 1 0 0,-1-1-1 0 0,0 1 1 0 0,0 1-1 0 0,-1-1 1 0 0,1 1-1 0 0,-1 0 1 0 0,-9-2-1 0 0,7 2-45 0 0,0 1 1 0 0,-1 1-1 0 0,1 0 0 0 0,-1 0 0 0 0,1 1 0 0 0,-1 0 1 0 0,0 1-1 0 0,0 0 0 0 0,1 1 0 0 0,-1 0 0 0 0,0 0 1 0 0,1 2-1 0 0,-1-1 0 0 0,1 1 0 0 0,0 1 1 0 0,0-1-1 0 0,0 2 0 0 0,1-1 0 0 0,-1 2 0 0 0,1-1 1 0 0,-16 13-1 0 0,22-15-249 0 0,0 0 1 0 0,0 0 0 0 0,1 0-1 0 0,-1 0 1 0 0,1 1-1 0 0,-1-1 1 0 0,1 1-1 0 0,0 0 1 0 0,1-1 0 0 0,-1 1-1 0 0,-1 5 1 0 0,1 0-2090 0 0,-1 0 1 0 0,1 1-1 0 0,-1 16 1 0 0,1-6-1393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09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578 37 4104 0 0,'-15'-12'2759'0'0,"8"8"-2343"0"0,0 1 0 0 0,0 0 0 0 0,0 0-1 0 0,-1 0 1 0 0,1 1 0 0 0,-1 0 0 0 0,0 1-1 0 0,-15-1 1 0 0,0 1 812 0 0,-41 2 0 0 0,48 1-624 0 0,-1 0 0 0 0,0 1 1 0 0,0 0-1 0 0,1 1 1 0 0,0 1-1 0 0,-30 14 1 0 0,42-17-557 0 0,0 0 0 0 0,0 0 0 0 0,0 0 1 0 0,1 1-1 0 0,-1-1 0 0 0,1 1 0 0 0,-1 0 1 0 0,1 0-1 0 0,0 1 0 0 0,0-1 0 0 0,0 1 1 0 0,1-1-1 0 0,-1 1 0 0 0,1 0 0 0 0,0 0 0 0 0,0 0 1 0 0,0 0-1 0 0,0 0 0 0 0,1 0 0 0 0,0 1 1 0 0,0-1-1 0 0,0 1 0 0 0,0-1 0 0 0,1 0 1 0 0,-1 1-1 0 0,1-1 0 0 0,0 1 0 0 0,1-1 1 0 0,-1 1-1 0 0,3 7 0 0 0,-2-8-39 0 0,0 1 1 0 0,1 0-1 0 0,0-1 0 0 0,0 1 1 0 0,1-1-1 0 0,-1 0 0 0 0,1 0 0 0 0,0 0 1 0 0,0 0-1 0 0,0 0 0 0 0,6 4 1 0 0,4 4-8 0 0,29 18 0 0 0,-17-12-31 0 0,-7-5 19 0 0,55 44-61 0 0,-65-49 82 0 0,1 1-1 0 0,-1-1 1 0 0,-1 1-1 0 0,0 1 1 0 0,11 18-1 0 0,-16-25 33 0 0,0 1 0 0 0,0-1 0 0 0,0 1 0 0 0,-1-1-1 0 0,1 1 1 0 0,-1 0 0 0 0,0-1 0 0 0,0 1-1 0 0,0 0 1 0 0,-1 0 0 0 0,1 0 0 0 0,-1 0 0 0 0,0 0-1 0 0,0-1 1 0 0,-1 1 0 0 0,1 0 0 0 0,-1 0-1 0 0,0 0 1 0 0,0 0 0 0 0,0-1 0 0 0,0 1 0 0 0,-1 0-1 0 0,1-1 1 0 0,-1 1 0 0 0,0-1 0 0 0,0 0 0 0 0,0 1-1 0 0,0-1 1 0 0,-1 0 0 0 0,0 0 0 0 0,1-1-1 0 0,-1 1 1 0 0,0 0 0 0 0,0-1 0 0 0,-4 3 0 0 0,-8 4 157 0 0,-1 0 0 0 0,0-1 0 0 0,-1 0 0 0 0,1-1 0 0 0,-1-1 0 0 0,-1-1 0 0 0,1 0 0 0 0,-36 4 0 0 0,-10-4-1026 0 0,-73-1 0 0 0,124-4 428 0 0,10 0-161 0 0,0 0-249 0 0,0 0 0 0 0,0 0-1 0 0,0 0 1 0 0,1 0 0 0 0,-1 0 0 0 0,0 0-1 0 0,0-1 1 0 0,1 1 0 0 0,-1-1 0 0 0,0 1-1 0 0,1-1 1 0 0,-1 0 0 0 0,-2 0 0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32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97 115 3804 0 0,'-16'48'2399'0'0,"9"-28"-1821"0"0,2-1-1 0 0,0 1 0 0 0,1-1 1 0 0,0 1-1 0 0,2 1 0 0 0,1-1 0 0 0,0 0 1 0 0,1 0-1 0 0,5 29 0 0 0,-4-44-470 0 0,0 0 0 0 0,0 0 0 0 0,0 0 0 0 0,1-1 0 0 0,0 1 0 0 0,0-1 0 0 0,0 1 0 0 0,1-1 0 0 0,-1 0 0 0 0,1 0 0 0 0,0 0 0 0 0,0 0 0 0 0,0 0 0 0 0,1-1-1 0 0,-1 1 1 0 0,1-1 0 0 0,0 0 0 0 0,0 0 0 0 0,0 0 0 0 0,0-1 0 0 0,1 0 0 0 0,-1 1 0 0 0,1-2 0 0 0,-1 1 0 0 0,1 0 0 0 0,0-1 0 0 0,0 0 0 0 0,0 0 0 0 0,-1 0-1 0 0,1-1 1 0 0,0 1 0 0 0,0-1 0 0 0,0-1 0 0 0,0 1 0 0 0,0 0 0 0 0,0-1 0 0 0,0 0 0 0 0,-1-1 0 0 0,1 1 0 0 0,0-1 0 0 0,-1 1 0 0 0,1-1 0 0 0,7-5 0 0 0,3-2-81 0 0,0-1 1 0 0,-1-1 0 0 0,0 0 0 0 0,0-1 0 0 0,-2-1 0 0 0,1 0-1 0 0,-1-1 1 0 0,-1 0 0 0 0,-1 0 0 0 0,10-18 0 0 0,-13 19-42 0 0,0 1 1 0 0,-2-1-1 0 0,1 0 0 0 0,-2-1 1 0 0,0 1-1 0 0,0-1 1 0 0,-1 0-1 0 0,-1 0 1 0 0,0 0-1 0 0,-1 0 1 0 0,-1 0-1 0 0,0-1 0 0 0,-3-18 1 0 0,2 28 6 0 0,0 0 0 0 0,0 0 0 0 0,-1 0 0 0 0,1 1 0 0 0,-1-1 0 0 0,0 0 0 0 0,-1 1 0 0 0,1-1 0 0 0,-1 1 0 0 0,0-1 0 0 0,0 1 0 0 0,0 0 0 0 0,-1 0 0 0 0,1 1 0 0 0,-1-1 0 0 0,-6-4 0 0 0,4 4-3 0 0,-1 0 1 0 0,1 1 0 0 0,0 0 0 0 0,-1 0-1 0 0,0 1 1 0 0,1-1 0 0 0,-1 1 0 0 0,0 1-1 0 0,0 0 1 0 0,-1 0 0 0 0,-8-1 0 0 0,7 2 16 0 0,0 0 0 0 0,-1 1 0 0 0,1 0 1 0 0,0 1-1 0 0,0-1 0 0 0,-1 2 0 0 0,1-1 1 0 0,1 1-1 0 0,-1 1 0 0 0,0-1 0 0 0,-12 9 1 0 0,11-5 15 0 0,-1 0 0 0 0,1 1 1 0 0,1 0-1 0 0,0 1 0 0 0,0 0 1 0 0,0 0-1 0 0,-13 21 1 0 0,12-14 18 0 0,0 1 1 0 0,1 0 0 0 0,1 1 0 0 0,1 0 0 0 0,0 0 0 0 0,2 0-1 0 0,0 1 1 0 0,1 0 0 0 0,0 0 0 0 0,2 0 0 0 0,0 22 0 0 0,1-29-9 0 0,2 0 0 0 0,-1 0 0 0 0,2 0 0 0 0,-1 0 1 0 0,6 18-1 0 0,-6-26-27 0 0,1-1 1 0 0,-1 0-1 0 0,1 1 1 0 0,-1-1-1 0 0,1 0 1 0 0,0 0-1 0 0,0 0 0 0 0,1 0 1 0 0,-1-1-1 0 0,0 1 1 0 0,1 0-1 0 0,0-1 1 0 0,0 0-1 0 0,-1 0 1 0 0,1 0-1 0 0,1 0 0 0 0,-1 0 1 0 0,0 0-1 0 0,0-1 1 0 0,1 1-1 0 0,-1-1 1 0 0,0 0-1 0 0,5 0 1 0 0,0 0-12 0 0,0 0 0 0 0,1-1 1 0 0,-1 0-1 0 0,0 0 1 0 0,1-1-1 0 0,-1-1 0 0 0,0 1 1 0 0,0-1-1 0 0,0 0 0 0 0,0-1 1 0 0,0 0-1 0 0,-1 0 1 0 0,1-1-1 0 0,-1 0 0 0 0,0 0 1 0 0,0-1-1 0 0,7-5 0 0 0,4-5-43 0 0,0 1-1 0 0,-2-2 0 0 0,0 0 0 0 0,0-1 0 0 0,13-21 0 0 0,-17 21-26 0 0,-1-1 1 0 0,-1 0-1 0 0,-1 0 0 0 0,12-33 1 0 0,-17 39 37 0 0,0 0 1 0 0,-1 0-1 0 0,-1 0 0 0 0,0 0 1 0 0,0 0-1 0 0,-1-1 0 0 0,-1 1 1 0 0,0 0-1 0 0,-2-14 1 0 0,1 24 49 0 0,1 0 0 0 0,-1-1 1 0 0,0 1-1 0 0,1 0 0 0 0,-1 0 1 0 0,0-1-1 0 0,0 1 1 0 0,-1 0-1 0 0,1 0 0 0 0,0 0 1 0 0,-3-3-1 0 0,4 5-1 0 0,-1 0 0 0 0,1-1 1 0 0,0 1-1 0 0,-1 0 0 0 0,1-1 0 0 0,-1 1 0 0 0,1 0 1 0 0,-1 0-1 0 0,1 0 0 0 0,0-1 0 0 0,-1 1 0 0 0,1 0 1 0 0,-1 0-1 0 0,1 0 0 0 0,-1 0 0 0 0,1 0 0 0 0,-1 0 0 0 0,1 0 1 0 0,-1 0-1 0 0,1 0 0 0 0,-1 0 0 0 0,0 0 0 0 0,0 0 10 0 0,0 1 0 0 0,0-1 0 0 0,0 1 1 0 0,0 0-1 0 0,0-1 0 0 0,0 1 0 0 0,1 0 0 0 0,-1-1 0 0 0,0 1 0 0 0,1 0 0 0 0,-1 0 0 0 0,0 0 0 0 0,1 0 0 0 0,-1 0 0 0 0,0 1 0 0 0,-2 7 107 0 0,1 0 0 0 0,0 0 0 0 0,0 0 0 0 0,0 1 0 0 0,2-1 0 0 0,-1 1 0 0 0,1-1 0 0 0,2 16 0 0 0,0-3 21 0 0,2 0-1 0 0,0-1 0 0 0,1 1 1 0 0,1-1-1 0 0,15 33 1 0 0,-17-45-187 0 0,0-1 0 0 0,0 0 0 0 0,1 0 1 0 0,0 0-1 0 0,0 0 0 0 0,1-1 1 0 0,0 0-1 0 0,0 0 0 0 0,1-1 0 0 0,0 1 1 0 0,0-2-1 0 0,0 1 0 0 0,1-1 0 0 0,0 0 1 0 0,16 8-1 0 0,-19-12-851 0 0,-1 1 0 0 0,1-1 0 0 0,-1 1-1 0 0,1-2 1 0 0,0 1 0 0 0,0 0 0 0 0,-1-1 0 0 0,1 0-1 0 0,0 0 1 0 0,0 0 0 0 0,-1 0 0 0 0,6-2 0 0 0,8-4-2717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06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3064 0 0,'2'-3'584'0'0,"-1"0"0"0"0,1-1-1 0 0,0 1 1 0 0,0 0-1 0 0,0 0 1 0 0,4-4 0 0 0,1-1 469 0 0,-6 7-809 0 0,-1 0 0 0 0,1-1 0 0 0,0 1 0 0 0,-1 0 0 0 0,1 0 0 0 0,0 0 0 0 0,0 0 0 0 0,0 0 0 0 0,0 1 0 0 0,0-1 0 0 0,0 0 0 0 0,0 0 0 0 0,0 0 0 0 0,0 1 0 0 0,0-1 0 0 0,0 1 0 0 0,0-1 0 0 0,1 1-1 0 0,1-1 1 0 0,-2 1-97 0 0,-1 1 0 0 0,1 0-1 0 0,0-1 1 0 0,0 1 0 0 0,-1 0 0 0 0,1 0-1 0 0,-1-1 1 0 0,1 1 0 0 0,-1 0-1 0 0,1 0 1 0 0,-1 0 0 0 0,1 0-1 0 0,-1 0 1 0 0,0 0 0 0 0,0 0-1 0 0,1 0 1 0 0,-1 0 0 0 0,0 0-1 0 0,0 0 1 0 0,0 0 0 0 0,0 0-1 0 0,0 0 1 0 0,0 0 0 0 0,0 0 0 0 0,0 0-1 0 0,-1 1 1 0 0,1 64 1291 0 0,2 108-103 0 0,-2-169-1329 0 0,1 0 0 0 0,-1 0 0 0 0,1-1 0 0 0,0 1 0 0 0,0 0 0 0 0,0-1 0 0 0,1 1 0 0 0,-1-1 0 0 0,1 1 0 0 0,0-1 0 0 0,0 0 0 0 0,1 0 0 0 0,-1 0 0 0 0,1 0 0 0 0,0 0 1 0 0,0-1-1 0 0,0 1 0 0 0,1-1 0 0 0,-1 0 0 0 0,1 0 0 0 0,0 0 0 0 0,0 0 0 0 0,0-1 0 0 0,0 1 0 0 0,0-1 0 0 0,0 0 0 0 0,1 0 0 0 0,-1-1 0 0 0,9 2 0 0 0,-5-1-31 0 0,0-1 1 0 0,0-1-1 0 0,0 0 0 0 0,1 0 0 0 0,-1-1 0 0 0,0 0 1 0 0,0 0-1 0 0,0-1 0 0 0,0 0 0 0 0,0 0 1 0 0,-1-1-1 0 0,1 0 0 0 0,-1 0 0 0 0,1-1 0 0 0,-1 0 1 0 0,0 0-1 0 0,8-7 0 0 0,-3 1-19 0 0,-1 0 0 0 0,-1 0 0 0 0,0-1 0 0 0,0-1-1 0 0,-1 1 1 0 0,-1-1 0 0 0,0-1 0 0 0,11-21 0 0 0,-15 21 29 0 0,0 0 0 0 0,-1 0 1 0 0,0 0-1 0 0,-1 0 0 0 0,0-1 0 0 0,-1 1 1 0 0,-2-27-1 0 0,1 30 25 0 0,-1-24 464 0 0,-1 37-425 0 0,0 0-1 0 0,0 0 0 0 0,0 0 1 0 0,0 1-1 0 0,0-1 0 0 0,1 0 0 0 0,0 1 1 0 0,-1 0-1 0 0,1-1 0 0 0,-1 8 0 0 0,-2 41 139 0 0,3-30-114 0 0,2 0 0 0 0,5 32 0 0 0,-5-46-95 0 0,1 0-1 0 0,1-1 1 0 0,-1 1 0 0 0,2 0-1 0 0,-1-1 1 0 0,1 1-1 0 0,0-1 1 0 0,0 0 0 0 0,10 12-1 0 0,-4-8-250 0 0,0 0-1 0 0,1-1 1 0 0,16 11-1 0 0,-6-6-3337 0 0,1-1-4688 0 0,-15-11 4686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33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72 103 3552 0 0,'-2'2'272'0'0,"1"0"1"0"0,0 0-1 0 0,0 0 0 0 0,-1 0 0 0 0,1 0 0 0 0,1 0 0 0 0,-1 1 0 0 0,0-1 1 0 0,0 0-1 0 0,1 1 0 0 0,-1 3 0 0 0,-3 30 1282 0 0,3-26-1200 0 0,-1 12 855 0 0,1 0 0 0 0,4 42-1 0 0,-2-57-982 0 0,0-1-1 0 0,1 0 1 0 0,0 0-1 0 0,0 0 1 0 0,0 0-1 0 0,1 0 1 0 0,0 0-1 0 0,0-1 1 0 0,0 1-1 0 0,1-1 1 0 0,0 0-1 0 0,0 0 1 0 0,0 0-1 0 0,0 0 1 0 0,1-1-1 0 0,0 0 0 0 0,0 0 1 0 0,0 0-1 0 0,0 0 1 0 0,8 3-1 0 0,-8-5-181 0 0,0 0-1 0 0,0 0 1 0 0,0 0-1 0 0,0-1 1 0 0,1 1-1 0 0,-1-1 1 0 0,1-1-1 0 0,-1 1 0 0 0,1-1 1 0 0,-1 0-1 0 0,1 0 1 0 0,-1 0-1 0 0,1-1 1 0 0,-1 0-1 0 0,1 0 1 0 0,-1 0-1 0 0,0-1 1 0 0,1 0-1 0 0,-1 0 0 0 0,0 0 1 0 0,0-1-1 0 0,0 1 1 0 0,8-8-1 0 0,-6 5-44 0 0,0 0 0 0 0,-1-1 0 0 0,0 0 0 0 0,0-1-1 0 0,0 1 1 0 0,-1-1 0 0 0,0 0 0 0 0,0 0 0 0 0,-1-1-1 0 0,5-10 1 0 0,-5 7-12 0 0,0 0 0 0 0,-1-1 0 0 0,0 1 0 0 0,-1-1 1 0 0,-1 1-1 0 0,1-1 0 0 0,-2-15 0 0 0,0 14 4 0 0,0 0 0 0 0,-1 1 0 0 0,-1-1 1 0 0,0 0-1 0 0,-1 0 0 0 0,-6-17 0 0 0,7 25 9 0 0,0 0 0 0 0,0 0 0 0 0,-1 0 1 0 0,0 0-1 0 0,0 1 0 0 0,0-1 0 0 0,0 1 0 0 0,-1 0 0 0 0,0 0 0 0 0,1 0 0 0 0,-2 0 0 0 0,1 1 0 0 0,0 0 0 0 0,-1-1 0 0 0,1 2 0 0 0,-1-1 1 0 0,-9-3-1 0 0,6 3 11 0 0,0 0-1 0 0,0 1 1 0 0,0 0 0 0 0,0 1 0 0 0,0-1 0 0 0,0 2 0 0 0,0-1 0 0 0,-1 1 0 0 0,1 0-1 0 0,0 1 1 0 0,0 0 0 0 0,0 1 0 0 0,-12 2 0 0 0,14-1 5 0 0,0-1 1 0 0,0 1-1 0 0,0 0 0 0 0,0 0 1 0 0,0 0-1 0 0,1 1 0 0 0,0 0 1 0 0,0 0-1 0 0,0 0 0 0 0,0 1 0 0 0,0 0 1 0 0,1 0-1 0 0,0 0 0 0 0,0 0 1 0 0,0 1-1 0 0,1-1 0 0 0,-4 10 1 0 0,-2 6 81 0 0,2 0 0 0 0,0 1 0 0 0,1 0 0 0 0,1 0 0 0 0,-3 33 1 0 0,2 115 506 0 0,6-165-591 0 0,10 129 449 0 0,-3-40-171 0 0,-1-24-38 0 0,-4 101 0 0 0,-3-131-583 0 0,1-24-8260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33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0 4184 0 0,'-5'6'4829'0'0,"-1"23"-2759"0"0,2 109 3116 0 0,-3-12-2408 0 0,7-84-4296 0 0,-1 2-8526 0 0,-1-36 6303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34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212 265 3472 0 0,'-4'0'291'0'0,"0"1"1"0"0,0 0-1 0 0,1-1 0 0 0,-1 1 0 0 0,0 1 0 0 0,1-1 0 0 0,-1 0 0 0 0,1 1 1 0 0,-1 0-1 0 0,1 0 0 0 0,0 0 0 0 0,0 0 0 0 0,0 1 0 0 0,0-1 0 0 0,0 1 0 0 0,0-1 1 0 0,1 1-1 0 0,-1 0 0 0 0,1 0 0 0 0,0 1 0 0 0,-3 4 0 0 0,-2 4 332 0 0,0 1-1 0 0,2 0 0 0 0,-1 0 1 0 0,-5 22-1 0 0,7-18 31 0 0,1 0-1 0 0,0-1 0 0 0,1 1 1 0 0,0 19-1 0 0,2-27-447 0 0,1 1 0 0 0,0 0 0 0 0,0 0 0 0 0,1-1 0 0 0,0 1 0 0 0,0-1 0 0 0,1 0 0 0 0,7 15 0 0 0,-7-18-167 0 0,1-1 1 0 0,0 0-1 0 0,0 0 1 0 0,0 0-1 0 0,0 0 1 0 0,1-1-1 0 0,-1 0 1 0 0,1 0-1 0 0,0 0 1 0 0,1 0-1 0 0,-1-1 1 0 0,1 0-1 0 0,-1 0 1 0 0,1 0-1 0 0,0-1 1 0 0,0 0-1 0 0,0 0 1 0 0,0-1-1 0 0,1 1 1 0 0,-1-1-1 0 0,0-1 1 0 0,10 1-1 0 0,-6-1-29 0 0,0 0 1 0 0,0 0-1 0 0,0-1 0 0 0,-1-1 0 0 0,1 0 0 0 0,0 0 0 0 0,0-1 1 0 0,-1 0-1 0 0,0 0 0 0 0,1-1 0 0 0,-1-1 0 0 0,-1 1 1 0 0,15-11-1 0 0,-10 4-38 0 0,0-1 1 0 0,-1 0-1 0 0,-1-1 1 0 0,0 0 0 0 0,-1-1-1 0 0,0 0 1 0 0,-1-1-1 0 0,-1 1 1 0 0,0-2-1 0 0,-1 1 1 0 0,-1-1-1 0 0,0 0 1 0 0,-1-1 0 0 0,-1 1-1 0 0,-1-1 1 0 0,0 0-1 0 0,-1 0 1 0 0,-1 0-1 0 0,0 0 1 0 0,-1 0 0 0 0,-1 0-1 0 0,-1 0 1 0 0,-1 0-1 0 0,0 0 1 0 0,-1 1-1 0 0,0-1 1 0 0,-2 1-1 0 0,-7-16 1 0 0,7 18 3 0 0,-1 1-1 0 0,-1 0 1 0 0,0 0-1 0 0,-1 1 1 0 0,-16-19-1 0 0,18 25 18 0 0,1-1-1 0 0,-1 1 1 0 0,0 1-1 0 0,0-1 0 0 0,-1 1 1 0 0,0 0-1 0 0,0 1 1 0 0,0 0-1 0 0,0 0 1 0 0,-15-4-1 0 0,12 5 5 0 0,-1 0-1 0 0,0 1 0 0 0,0 1 1 0 0,0 0-1 0 0,0 0 0 0 0,-24 2 1 0 0,27 1 3 0 0,0 0 0 0 0,1 0 0 0 0,-1 1 0 0 0,0-1 1 0 0,1 2-1 0 0,0 0 0 0 0,0 0 0 0 0,0 0 1 0 0,0 1-1 0 0,-7 5 0 0 0,3 0 10 0 0,0 0 1 0 0,1 0-1 0 0,0 1 1 0 0,1 1-1 0 0,0 0 1 0 0,-15 22-1 0 0,20-25 7 0 0,0 1 0 0 0,0-1-1 0 0,1 1 1 0 0,0 0 0 0 0,1 1 0 0 0,0-1-1 0 0,0 1 1 0 0,1-1 0 0 0,0 1 0 0 0,1 16-1 0 0,1-23-2 0 0,0-1-1 0 0,0 1 0 0 0,1-1 1 0 0,0 1-1 0 0,-1 0 0 0 0,1-1 1 0 0,1 1-1 0 0,-1-1 0 0 0,0 0 1 0 0,1 1-1 0 0,0-1 0 0 0,0 0 0 0 0,0 0 1 0 0,0 0-1 0 0,0 0 0 0 0,1 0 1 0 0,-1-1-1 0 0,1 1 0 0 0,0-1 1 0 0,-1 0-1 0 0,1 1 0 0 0,0-1 1 0 0,0 0-1 0 0,1-1 0 0 0,-1 1 1 0 0,0-1-1 0 0,1 1 0 0 0,-1-1 1 0 0,6 1-1 0 0,9 2 38 0 0,-1 0 0 0 0,1-2 0 0 0,-1 0 0 0 0,32-1 0 0 0,-20-1-499 0 0,54-9-1 0 0,-46 1-2963 0 0,-2-2-3810 0 0,-21 4 3566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35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33 2384 0 0,'7'-32'6453'0'0,"-14"60"-1296"0"0,4-16-4330 0 0,-12 51 981 0 0,-6 35-595 0 0,19-84-1088 0 0,1-1 0 0 0,0 1-1 0 0,1-1 1 0 0,0 1 0 0 0,3 17-1 0 0,-2-28-107 0 0,-1 0 1 0 0,1 0-1 0 0,0 0 0 0 0,0 0 0 0 0,0 0 0 0 0,0 0 0 0 0,1 0 0 0 0,-1 0 0 0 0,1 0 1 0 0,0 0-1 0 0,0-1 0 0 0,0 1 0 0 0,0-1 0 0 0,0 1 0 0 0,0-1 0 0 0,1 0 0 0 0,-1 0 0 0 0,1 0 1 0 0,-1 0-1 0 0,1 0 0 0 0,0-1 0 0 0,0 1 0 0 0,0-1 0 0 0,0 0 0 0 0,0 0 0 0 0,0 0 1 0 0,0 0-1 0 0,0 0 0 0 0,0-1 0 0 0,0 1 0 0 0,1-1 0 0 0,-1 0 0 0 0,0 0 0 0 0,5 0 0 0 0,2-1-15 0 0,0 0 0 0 0,0-1-1 0 0,-1 0 1 0 0,1-1 0 0 0,0 0-1 0 0,-1 0 1 0 0,1-1-1 0 0,-1 0 1 0 0,17-11 0 0 0,-15 8-33 0 0,0-1 0 0 0,0-1 1 0 0,-1 0-1 0 0,0 0 0 0 0,-1-1 1 0 0,0 0-1 0 0,0-1 0 0 0,-1 0 0 0 0,-1 0 1 0 0,1-1-1 0 0,-2 0 0 0 0,0 0 1 0 0,0 0-1 0 0,-1-1 0 0 0,-1 0 0 0 0,0 0 1 0 0,3-20-1 0 0,-10-20-124 0 0,3 53 171 0 0,-7 21 232 0 0,5-12-195 0 0,1 1 1 0 0,0 0-1 0 0,0-1 1 0 0,1 1-1 0 0,0 0 1 0 0,0-1-1 0 0,1 1 1 0 0,1-1-1 0 0,-1 1 1 0 0,2-1-1 0 0,5 17 1 0 0,-6-20-43 0 0,1 0 1 0 0,1 0 0 0 0,-1 0-1 0 0,1-1 1 0 0,0 1 0 0 0,0-1-1 0 0,0 0 1 0 0,1 0 0 0 0,-1 0-1 0 0,1 0 1 0 0,1-1 0 0 0,-1 0-1 0 0,1 0 1 0 0,-1-1 0 0 0,1 1-1 0 0,0-1 1 0 0,8 3 0 0 0,0-1-239 0 0,0-1 0 0 0,0-1 0 0 0,21 3 0 0 0,-9-4-3235 0 0,-1-3-4301 0 0,-18-1 4030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35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 3560 0 0,'0'0'596'0'0,"-7"18"1955"0"0,-17 58 48 0 0,3 2 1 0 0,-17 119-1 0 0,1 188 1338 0 0,29-127-8182 0 0,11-221-2851 0 0,-2-24 3547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36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92 3408 0 0,'0'0'3191'0'0,"-7"21"626"0"0,-11 37-1180 0 0,-12 48 648 0 0,27-92-3049 0 0,1 0-1 0 0,0 0 1 0 0,1 0-1 0 0,0 0 1 0 0,3 22-1 0 0,-2-34-222 0 0,0 0-1 0 0,0 0 1 0 0,0 0 0 0 0,0-1 0 0 0,1 1-1 0 0,-1 0 1 0 0,1 0 0 0 0,0 0 0 0 0,-1 0 0 0 0,1 0-1 0 0,0 0 1 0 0,0-1 0 0 0,0 1 0 0 0,0 0-1 0 0,1-1 1 0 0,-1 1 0 0 0,0-1 0 0 0,1 1-1 0 0,-1-1 1 0 0,1 0 0 0 0,-1 0 0 0 0,1 1-1 0 0,0-1 1 0 0,-1 0 0 0 0,1 0 0 0 0,0-1-1 0 0,0 1 1 0 0,0 0 0 0 0,0 0 0 0 0,-1-1-1 0 0,4 1 1 0 0,0-1-3 0 0,1 0 1 0 0,-1 0-1 0 0,0-1 0 0 0,1 1 0 0 0,-1-1 0 0 0,0 0 0 0 0,0-1 1 0 0,0 0-1 0 0,1 1 0 0 0,5-5 0 0 0,1 0-20 0 0,0-1-1 0 0,0 0 1 0 0,-1-1 0 0 0,0 0-1 0 0,0-1 1 0 0,15-17-1 0 0,-10 9-29 0 0,-1-2 0 0 0,24-38 0 0 0,-30 40 16 0 0,-1 1 0 0 0,-1-1 0 0 0,-1 0 1 0 0,0-1-1 0 0,-1 0 0 0 0,-1 0 0 0 0,-1 0 1 0 0,0 0-1 0 0,0-36 0 0 0,-3 39 30 0 0,0 8 369 0 0,0 20-3 0 0,-7 206 753 0 0,7-218-1121 0 0,0 12 56 0 0,0 1 0 0 0,1 0-1 0 0,0-1 1 0 0,5 20 0 0 0,-5-30-51 0 0,0 1-1 0 0,0-1 1 0 0,1 0 0 0 0,-1 0 0 0 0,1 0 0 0 0,-1 0-1 0 0,1 0 1 0 0,0 0 0 0 0,0 0 0 0 0,0 0 0 0 0,1-1-1 0 0,-1 1 1 0 0,0-1 0 0 0,1 0 0 0 0,0 0 0 0 0,0 0-1 0 0,0 0 1 0 0,0 0 0 0 0,0 0 0 0 0,0-1 0 0 0,0 1-1 0 0,6 1 1 0 0,-2-2-6 0 0,-1 1 1 0 0,1-1-1 0 0,-1-1 0 0 0,1 1 0 0 0,-1-1 0 0 0,1 0 0 0 0,0 0 1 0 0,-1-1-1 0 0,1 0 0 0 0,-1 0 0 0 0,0-1 0 0 0,1 0 0 0 0,6-2 1 0 0,-4-1-5 0 0,0 1 1 0 0,-1-1-1 0 0,1 0 0 0 0,-1-1 1 0 0,0 0-1 0 0,-1 0 1 0 0,0 0-1 0 0,9-11 1 0 0,-6 6 7 0 0,-1-1 0 0 0,0 0-1 0 0,-1-1 1 0 0,-1 0 0 0 0,0 0 0 0 0,0 0 0 0 0,-2-1 0 0 0,1 0 0 0 0,-2 0-1 0 0,0-1 1 0 0,4-25 0 0 0,-7 33-38 0 0,0-1 0 0 0,0 0-1 0 0,-1 0 1 0 0,0 0 0 0 0,-1 0 0 0 0,0 0-1 0 0,0 1 1 0 0,0-1 0 0 0,-1 0-1 0 0,0 1 1 0 0,-6-13 0 0 0,8 19 131 0 0,-10-15-2695 0 0,8 14 1345 0 0,0 0 1 0 0,0-1-1 0 0,0 1 0 0 0,0 0 0 0 0,0 1 0 0 0,-1-1 0 0 0,-4-2 1 0 0,-3-3-2488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36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3848 0 0,'0'0'3485'0'0,"0"4"-3301"0"0,0 1-1684 0 0,0 4-1 0 0,0 2 1 0 0,0 3 0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37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3392 0 0,'0'0'567'0'0,"25"2"5058"0"0,-19-1-5240 0 0,-1 1 0 0 0,1 1 0 0 0,-1-1 0 0 0,0 1 0 0 0,0-1 0 0 0,0 1 1 0 0,-1 1-1 0 0,1-1 0 0 0,-1 1 0 0 0,1 0 0 0 0,-1 0 0 0 0,0 0 0 0 0,-1 0 1 0 0,1 1-1 0 0,-1-1 0 0 0,6 11 0 0 0,2 4 70 0 0,-1 1 1 0 0,-1 0-1 0 0,6 22 1 0 0,-5-7-97 0 0,10 58-1 0 0,-11-43-177 0 0,-8-44-159 0 0,0 0 1 0 0,1 0-1 0 0,0 0 0 0 0,0 0 1 0 0,0 0-1 0 0,7 11 0 0 0,-9-16-17 0 0,1-1-1 0 0,0 1 0 0 0,-1 0 1 0 0,1 0-1 0 0,0 0 0 0 0,0-1 1 0 0,-1 1-1 0 0,1 0 0 0 0,0-1 1 0 0,0 1-1 0 0,0-1 0 0 0,0 1 1 0 0,0-1-1 0 0,0 0 0 0 0,0 1 1 0 0,0-1-1 0 0,0 0 0 0 0,0 1 1 0 0,2-1-1 0 0,-1 0 1 0 0,-1-1 1 0 0,1 1-1 0 0,0 0 0 0 0,0-1 0 0 0,-1 0 0 0 0,1 1 0 0 0,0-1 1 0 0,-1 0-1 0 0,1 0 0 0 0,-1 0 0 0 0,1 0 0 0 0,-1 0 1 0 0,1 0-1 0 0,-1 0 0 0 0,3-3 0 0 0,6-9 45 0 0,1-1 0 0 0,-2 0-1 0 0,0 0 1 0 0,0-1 0 0 0,8-20 0 0 0,17-30 116 0 0,-8 16 4 0 0,-23 41-120 0 0,1 0 0 0 0,0 0 0 0 0,0 0 0 0 0,1 1 0 0 0,0 0 0 0 0,0-1 0 0 0,1 2 0 0 0,11-12 0 0 0,4-3 173 0 0,-19 18-259 0 0,0 0-1 0 0,0 1 1 0 0,1-1-1 0 0,-1 1 1 0 0,1-1-1 0 0,0 1 1 0 0,5-3-1 0 0,-8 4-187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4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 4208 0 0,'0'-1'11993'0'0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42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82 3304 0 0,'-3'1'256'0'0,"0"-1"0"0"0,-1 1 1 0 0,1 0-1 0 0,0 0 0 0 0,-1 0 0 0 0,1 1 0 0 0,0-1 0 0 0,0 1 0 0 0,0 0 0 0 0,0 0 0 0 0,1 0 0 0 0,-1 0 0 0 0,0 0 1 0 0,1 1-1 0 0,-1-1 0 0 0,1 1 0 0 0,-2 2 0 0 0,-3 4 226 0 0,0 1 1 0 0,0 0 0 0 0,-8 18-1 0 0,4-6 249 0 0,2 1-1 0 0,1 1 1 0 0,0 0-1 0 0,2 0 1 0 0,1 0 0 0 0,0 1-1 0 0,0 43 1 0 0,4-56-621 0 0,1 0 0 0 0,1 1 0 0 0,0-1 0 0 0,1 0 0 0 0,0 1 0 0 0,1-1 1 0 0,1 0-1 0 0,-1-1 0 0 0,2 1 0 0 0,0-1 0 0 0,0 1 0 0 0,1-2 0 0 0,0 1 0 0 0,1-1 1 0 0,0 1-1 0 0,1-2 0 0 0,14 15 0 0 0,-15-18-85 0 0,1 0-1 0 0,-1 0 1 0 0,1-1-1 0 0,1 1 1 0 0,-1-2-1 0 0,1 1 1 0 0,0-2 0 0 0,0 1-1 0 0,0-1 1 0 0,0 0-1 0 0,1-1 1 0 0,-1 0-1 0 0,1 0 1 0 0,-1-1 0 0 0,1-1-1 0 0,0 1 1 0 0,-1-2-1 0 0,1 1 1 0 0,0-1-1 0 0,-1-1 1 0 0,1 0 0 0 0,18-6-1 0 0,-14 3-19 0 0,1-1-1 0 0,-1-1 0 0 0,0 0 1 0 0,0-1-1 0 0,-1 0 1 0 0,0-1-1 0 0,0-1 0 0 0,-1 0 1 0 0,0-1-1 0 0,-1 0 0 0 0,0 0 1 0 0,-1-1-1 0 0,12-19 1 0 0,-12 15 1 0 0,-1-1 0 0 0,-1-1 0 0 0,0 1 0 0 0,-2-1 1 0 0,0-1-1 0 0,-1 1 0 0 0,0-1 0 0 0,-2 0 0 0 0,0 0 1 0 0,-1 0-1 0 0,-1 0 0 0 0,-1-1 0 0 0,-1 1 0 0 0,0 0 0 0 0,-1 0 1 0 0,-2 0-1 0 0,-9-34 0 0 0,10 44 10 0 0,-1 1 0 0 0,0 0-1 0 0,-1-1 1 0 0,0 1 0 0 0,0 1 0 0 0,0-1-1 0 0,-1 1 1 0 0,0 0 0 0 0,-1 0 0 0 0,0 1-1 0 0,0 0 1 0 0,0 0 0 0 0,-10-6 0 0 0,4 5 13 0 0,1 0 0 0 0,-1 1 1 0 0,0 1-1 0 0,-1 0 1 0 0,1 1-1 0 0,-1 0 1 0 0,-28-3-1 0 0,25 5 6 0 0,-1 1-1 0 0,1 0 1 0 0,-1 1-1 0 0,1 1 1 0 0,-31 6-1 0 0,36-4-59 0 0,1 0 0 0 0,-1 1 0 0 0,1 0 0 0 0,0 0 0 0 0,0 2 0 0 0,0-1 0 0 0,1 1 0 0 0,-1 1 0 0 0,-10 9 0 0 0,12-9-557 0 0,1 1-1 0 0,-16 18 0 0 0,20-20-344 0 0,1-1 0 0 0,-1 0 0 0 0,1 1 0 0 0,0 0 0 0 0,0 0 0 0 0,-3 12 0 0 0,1 6-2601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39.6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343 0 3352 0 0,'0'0'5653'0'0,"-4"15"-3576"0"0,-14 19-354 0 0,-7 15-307 0 0,-59 85 1 0 0,78-126-1385 0 0,-76 92 261 0 0,73-90-260 0 0,-1-1 0 0 0,0 0 0 0 0,0-1 1 0 0,-1 0-1 0 0,0 0 0 0 0,0-1 1 0 0,-19 8-1 0 0,15-12 105 0 0,14-3-131 0 0,0-1 1 0 0,1 0 0 0 0,-1 0-1 0 0,1 1 1 0 0,-1-1 0 0 0,1 0-1 0 0,-1 0 1 0 0,1 0 0 0 0,0 0-1 0 0,0 0 1 0 0,-1 1 0 0 0,1-1-1 0 0,0 0 1 0 0,0 0 0 0 0,0-1 0 0 0,-1-2 0 0 0,1 1 1 0 0,1 0-1 0 0,-1 0 1 0 0,0-1 0 0 0,1 1-1 0 0,0 0 1 0 0,-1-1 0 0 0,1 1-1 0 0,0 0 1 0 0,1 0-1 0 0,-1 0 1 0 0,3-4 0 0 0,23-35 46 0 0,-24 37-34 0 0,1 0 1 0 0,0 0 0 0 0,0 1-1 0 0,0 0 1 0 0,1 0 0 0 0,0 0-1 0 0,0 0 1 0 0,0 1-1 0 0,0-1 1 0 0,0 2 0 0 0,0-1-1 0 0,1 0 1 0 0,-1 1 0 0 0,9-2-1 0 0,-3 1 68 0 0,-1 2-1 0 0,0-1 0 0 0,1 2 1 0 0,-1-1-1 0 0,1 1 1 0 0,-1 1-1 0 0,17 2 0 0 0,-24-2-56 0 0,1 0 0 0 0,0 0 0 0 0,-1 0-1 0 0,1 1 1 0 0,-1-1 0 0 0,1 1 0 0 0,-1 0-1 0 0,0 0 1 0 0,1 0 0 0 0,-1 1 0 0 0,0-1-1 0 0,-1 1 1 0 0,1-1 0 0 0,0 1 0 0 0,-1 0-1 0 0,1 0 1 0 0,1 4 0 0 0,4 6 49 0 0,-1 0-1 0 0,0 1 1 0 0,4 14 0 0 0,-2-8 4 0 0,7 32 46 0 0,-6-14-4385 0 0,-3-6-3010 0 0,-1-20 3631 0 0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06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3448 0 0,'0'0'4559'0'0,"0"13"-1390"0"0,2 129 2516 0 0,-2 100-3174 0 0,-20-2-1735 0 0,5-168-710 0 0,-1 4-863 0 0,12-25-3999 0 0,2-30-2508 0 0,1-14 3651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69 186 3008 0 0,'0'0'1006'0'0,"0"17"2005"0"0,-21 262 4405 0 0,13-208-6570 0 0,1-25-529 0 0,3-18-72 0 0,-1 36 0 0 0,6-63-234 0 0,-1 1 0 0 0,0 0 1 0 0,0-1-1 0 0,0 1 0 0 0,-1-1 0 0 0,1 1 0 0 0,0-1 0 0 0,0 1 1 0 0,-1-1-1 0 0,1 1 0 0 0,-1-1 0 0 0,0 0 0 0 0,1 1 0 0 0,-1-1 1 0 0,0 0-1 0 0,0 1 0 0 0,1-1 0 0 0,-1 0 0 0 0,0 0 0 0 0,0 0 1 0 0,-1 0-1 0 0,-1 2 0 0 0,-4-32 72 0 0,5-1-79 0 0,1-1 0 0 0,2 0 0 0 0,6-44 0 0 0,-5 57-1 0 0,38-218 10 0 0,-36 217-13 0 0,3-25 5 0 0,-5 31 6 0 0,0-1 0 0 0,0 1-1 0 0,2 0 1 0 0,7-22 0 0 0,-11 34-7 0 0,1 1 1 0 0,-1 0-1 0 0,0-1 1 0 0,0 1 0 0 0,0-1-1 0 0,1 1 1 0 0,-1 0-1 0 0,0-1 1 0 0,0 1-1 0 0,1 0 1 0 0,-1-1-1 0 0,0 1 1 0 0,1 0-1 0 0,-1 0 1 0 0,0-1-1 0 0,1 1 1 0 0,-1 0-1 0 0,0 0 1 0 0,1 0-1 0 0,-1-1 1 0 0,1 1 0 0 0,-1 0-1 0 0,0 0 1 0 0,1 0-1 0 0,-1 0 1 0 0,1 0-1 0 0,-1 0 1 0 0,1 0-1 0 0,-1 0 1 0 0,0 0-1 0 0,1 0 1 0 0,-1 0-1 0 0,1 0 1 0 0,-1 0-1 0 0,1 0 1 0 0,-1 0-1 0 0,0 0 1 0 0,1 1 0 0 0,-1-1-1 0 0,1 0 1 0 0,-1 0-1 0 0,0 0 1 0 0,1 1-1 0 0,-1-1 1 0 0,0 0-1 0 0,1 0 1 0 0,-1 1-1 0 0,0-1 1 0 0,1 0-1 0 0,-1 1 1 0 0,0-1-1 0 0,0 0 1 0 0,1 2 0 0 0,12 19 231 0 0,4 66 174 0 0,-12-56-229 0 0,11 37 0 0 0,51 181 423 0 0,-66-243-597 0 0,1 0 0 0 0,1 0 1 0 0,-1-1-1 0 0,1 1 0 0 0,-1-1 1 0 0,2 1-1 0 0,-1-1 0 0 0,1 0 1 0 0,-1 0-1 0 0,1-1 1 0 0,1 1-1 0 0,-1-1 0 0 0,1 0 1 0 0,-1 0-1 0 0,1 0 0 0 0,0 0 1 0 0,1-1-1 0 0,-1 0 0 0 0,0 0 1 0 0,1-1-1 0 0,6 3 0 0 0,-5-3-5 0 0,1 0 0 0 0,0-1-1 0 0,0 0 1 0 0,0 0 0 0 0,0 0-1 0 0,0-1 1 0 0,0 0 0 0 0,0-1-1 0 0,-1 0 1 0 0,1 0-1 0 0,0-1 1 0 0,0 0 0 0 0,0 0-1 0 0,-1 0 1 0 0,14-7 0 0 0,-7 0-17 0 0,1 0 0 0 0,-1-1 0 0 0,0-1 1 0 0,-1 0-1 0 0,0 0 0 0 0,-1-2 0 0 0,-1 1 1 0 0,0-2-1 0 0,0 1 0 0 0,-1-1 0 0 0,10-20 1 0 0,6-16-50 0 0,-2-1 1 0 0,19-59-1 0 0,14-75-12 0 0,-27 76 191 0 0,-26 247 1092 0 0,2-35-782 0 0,-1-38-171 0 0,6 117 308 0 0,-9-132-907 0 0,2 0 0 0 0,3-1 0 0 0,17 69-1 0 0,-15-98-7033 0 0,-8-10 3403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44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3624 0 0,'0'0'1867'0'0,"-4"19"1746"0"0,-6 313 4969 0 0,-1 2-7422 0 0,11-292-1994 0 0,0-24-6597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44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539 1 3408 0 0,'0'0'3089'0'0,"-11"7"-342"0"0,0 7-1681 0 0,0 0 1 0 0,-8 17-1 0 0,-4 5 36 0 0,6-11-330 0 0,1-3-339 0 0,0 0 0 0 0,-1 0-1 0 0,-22 19 1 0 0,17-21-342 0 0,-1 0 0 0 0,-1-2 1 0 0,0-1-1 0 0,-2-1 0 0 0,0 0 0 0 0,-32 12 0 0 0,44-22-61 0 0,-50 19 81 0 0,58-23-95 0 0,0 0 0 0 0,-1 0-1 0 0,0-1 1 0 0,1 0 0 0 0,-1-1 0 0 0,0 1-1 0 0,-11-2 1 0 0,18 1-14 0 0,-1 0 0 0 0,1 0 0 0 0,-1 0 0 0 0,0 0 0 0 0,1 0 0 0 0,-1-1 0 0 0,1 1 0 0 0,-1 0 0 0 0,0 0 1 0 0,1-1-1 0 0,-1 1 0 0 0,1 0 0 0 0,-1-1 0 0 0,1 1 0 0 0,-1-1 0 0 0,1 1 0 0 0,0 0 0 0 0,-1-1 0 0 0,1 1 0 0 0,-1-1 0 0 0,1 1 0 0 0,0-1 0 0 0,-1 1 0 0 0,1-1 0 0 0,0 0 1 0 0,0 1-1 0 0,-1-1 0 0 0,1 0 0 0 0,0-1 0 0 0,0 0 1 0 0,0 0-1 0 0,0 0 1 0 0,0 0-1 0 0,0 1 1 0 0,0-1-1 0 0,0 0 1 0 0,1 0-1 0 0,0-3 1 0 0,1 0 3 0 0,0 0 0 0 0,0 0 0 0 0,0 1 0 0 0,1-1 1 0 0,-1 1-1 0 0,5-6 0 0 0,-3 6 15 0 0,-1 0 1 0 0,1 1-1 0 0,0-1 0 0 0,1 1 1 0 0,-1 0-1 0 0,1 0 0 0 0,-1 1 1 0 0,1-1-1 0 0,0 1 1 0 0,0 0-1 0 0,0 1 0 0 0,0-1 1 0 0,0 1-1 0 0,5-1 0 0 0,-1 1 46 0 0,0 0-1 0 0,0 1 1 0 0,-1 0-1 0 0,1 1 1 0 0,0 0-1 0 0,-1 0 1 0 0,17 6-1 0 0,-10-2 44 0 0,0 0 0 0 0,-1 2 0 0 0,0 0 0 0 0,0 0 0 0 0,0 1 0 0 0,-1 1 0 0 0,0 0 0 0 0,-1 1 0 0 0,0 1 0 0 0,-1-1 0 0 0,0 2 0 0 0,18 24 0 0 0,-18-20-51 0 0,0 2-1 0 0,0-1 1 0 0,-2 1-1 0 0,0 1 0 0 0,-2 0 1 0 0,0 0-1 0 0,0 0 0 0 0,-2 1 1 0 0,4 31-1 0 0,-2-23-2042 0 0,4-13-4770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45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202 104 3552 0 0,'0'0'1187'0'0,"-11"17"2099"0"0,-41 110 1028 0 0,16-20-1835 0 0,-32 103-295 0 0,63-197-2105 0 0,4-9-29 0 0,-1 1 0 0 0,1-1 1 0 0,0 1-1 0 0,0-1 1 0 0,-1 9-1 0 0,2-10 91 0 0,0-12-79 0 0,6-18-46 0 0,1 0-1 0 0,16-38 1 0 0,-15 42-31 0 0,30-84-57 0 0,4 2 0 0 0,59-105 0 0 0,-81 182 246 0 0,-19 27-161 0 0,0-1-1 0 0,1 1 1 0 0,-1 0 0 0 0,0 0 0 0 0,1 0-1 0 0,-1 0 1 0 0,0 0 0 0 0,1 0 0 0 0,-1 0 0 0 0,1 0-1 0 0,0 1 1 0 0,-1-1 0 0 0,1 0 0 0 0,0 1-1 0 0,-1 0 1 0 0,3-1 0 0 0,-3 3 23 0 0,0 0 1 0 0,0 0-1 0 0,0-1 0 0 0,-1 1 1 0 0,1 0-1 0 0,-1 0 0 0 0,1 0 1 0 0,-1 0-1 0 0,1 1 0 0 0,-1-1 1 0 0,0 0-1 0 0,0 3 0 0 0,0-2 9 0 0,3 35 136 0 0,2 0 0 0 0,2-1-1 0 0,1 0 1 0 0,2-1 0 0 0,24 59-1 0 0,-15-48-146 0 0,-2 0-1 0 0,-2 2 0 0 0,-2 0 0 0 0,-3 0 0 0 0,5 54 0 0 0,-13-79 26 0 0,-2 40-1 0 0,-1-24 218 0 0,0-39-245 0 0,-1-1 0 0 0,1 1 0 0 0,-1-1 0 0 0,1 1 0 0 0,-1-1 0 0 0,1 0-1 0 0,-1 0 1 0 0,1 0 0 0 0,-1 0 0 0 0,1 0 0 0 0,-1 0 0 0 0,1 0 0 0 0,-2 0-1 0 0,-1 0 33 0 0,-234-10 1341 0 0,169 4-1217 0 0,-17-1-674 0 0,77 7 224 0 0,-10 0-2094 0 0,8-2-4403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4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3544 0 0,'0'0'3615'0'0,"8"0"-1473"0"0,123 3 3063 0 0,92-3-3260 0 0,-199-1-1841 0 0,21-1 88 0 0,0-2 1 0 0,73-15 0 0 0,-144 21-2244 0 0,-41 4-7086 0 0,44-3 6172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48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1816 0 0,'0'3'6477'0'0,"-2"13"-4341"0"0,-3 156 3398 0 0,5 0-5603 0 0,0-99-9500 0 0,0-59 6412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48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49 142 2848 0 0,'0'0'1010'0'0,"-1"15"1484"0"0,-18 66 851 0 0,11-56-2535 0 0,2 0 1 0 0,1 0-1 0 0,1 0 1 0 0,1 0-1 0 0,1 0 1 0 0,1 33-1 0 0,2-55-777 0 0,-1-1-1 0 0,0 1 1 0 0,1 0-1 0 0,0-1 1 0 0,-1 1-1 0 0,1-1 1 0 0,0 1-1 0 0,0-1 1 0 0,1 0-1 0 0,-1 1 1 0 0,0-1-1 0 0,1 0 1 0 0,-1 0-1 0 0,1 0 1 0 0,0 0-1 0 0,0 0 1 0 0,0 0-1 0 0,3 2 1 0 0,-1-2-12 0 0,-1 0 0 0 0,1 0 1 0 0,0-1-1 0 0,-1 1 0 0 0,1-1 1 0 0,0 0-1 0 0,0 0 0 0 0,0 0 1 0 0,0-1-1 0 0,0 1 0 0 0,5-1 1 0 0,1 0-12 0 0,0-1 0 0 0,1 0-1 0 0,-1-1 1 0 0,0 0 0 0 0,0-1 0 0 0,-1 0 0 0 0,1 0 0 0 0,-1-1 0 0 0,11-6 0 0 0,-7 3-16 0 0,0-2 1 0 0,-1 0-1 0 0,0-1 0 0 0,0 0 1 0 0,-1 0-1 0 0,-1-1 1 0 0,0-1-1 0 0,0 0 0 0 0,14-24 1 0 0,-14 18 6 0 0,0-1 0 0 0,-2 0 0 0 0,0 0 0 0 0,-1-1 0 0 0,-2 0 0 0 0,7-33 0 0 0,-13 35 183 0 0,-2 18 65 0 0,-3 9-51 0 0,-1 7-75 0 0,1 1 0 0 0,1 0 0 0 0,0 0 0 0 0,-2 18 0 0 0,6-27-97 0 0,0 0-1 0 0,0 0 0 0 0,1 0 0 0 0,0 0 0 0 0,0 0 0 0 0,1 0 0 0 0,0 0 0 0 0,0 0 0 0 0,1 0 0 0 0,0 0 1 0 0,4 8-1 0 0,-3-11-12 0 0,0 0 0 0 0,0-1 0 0 0,1 1 0 0 0,-1-1 0 0 0,1 0 0 0 0,0 0 0 0 0,0 0 0 0 0,1 0 0 0 0,-1 0 1 0 0,1-1-1 0 0,0 0 0 0 0,0 0 0 0 0,0-1 0 0 0,0 1 0 0 0,0-1 0 0 0,1 0 0 0 0,-1 0 0 0 0,1-1 0 0 0,-1 1 0 0 0,9 0 1 0 0,-1-1-6 0 0,-1 0 1 0 0,0 0-1 0 0,0-1 1 0 0,1-1-1 0 0,-1 0 1 0 0,0 0 0 0 0,1-2-1 0 0,17-4 1 0 0,-22 4-3 0 0,1-1 1 0 0,0 1 0 0 0,-1-1 0 0 0,1-1-1 0 0,-1 0 1 0 0,-1 0 0 0 0,9-6-1 0 0,-12 7 5 0 0,1-1 0 0 0,-1 1 0 0 0,0 0 0 0 0,-1-1 0 0 0,1 0 0 0 0,-1 0 0 0 0,0 0 0 0 0,0 0 0 0 0,0-1 0 0 0,-1 1 0 0 0,0-1 0 0 0,2-6 0 0 0,1-12 66 0 0,0-1-1 0 0,-2 0 1 0 0,-1 0-1 0 0,-1 0 0 0 0,-1 0 1 0 0,-1 0-1 0 0,-4-26 1 0 0,4 44-168 0 0,-1 0 0 0 0,1 0-1 0 0,-1 0 1 0 0,-1 0 0 0 0,1 0 0 0 0,-1 0 0 0 0,0 1 0 0 0,-1-1 0 0 0,0 1 0 0 0,0 0 0 0 0,0 0 0 0 0,0 0-1 0 0,-10-9 1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48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 3792 0 0,'0'0'635'0'0,"15"9"2826"0"0,-10-3-2998 0 0,-2 0 1 0 0,1 0-1 0 0,-1 0 0 0 0,0 1 1 0 0,0-1-1 0 0,3 13 0 0 0,-2-7-16 0 0,4 18 657 0 0,-1 0 1 0 0,-1 1-1 0 0,-1 0 1 0 0,0 48-1 0 0,1 4-398 0 0,-6-80-667 0 0,0-1 0 0 0,0 1 1 0 0,1 0-1 0 0,-1-1 0 0 0,1 1 1 0 0,0-1-1 0 0,0 0 0 0 0,0 1 1 0 0,0-1-1 0 0,2 4 0 0 0,-3-6-17 0 0,1 1 0 0 0,0 0 0 0 0,0-1-1 0 0,0 1 1 0 0,0 0 0 0 0,0-1 0 0 0,0 1 0 0 0,0-1 0 0 0,0 0-1 0 0,0 1 1 0 0,0-1 0 0 0,0 0 0 0 0,0 0 0 0 0,0 1-1 0 0,0-1 1 0 0,0 0 0 0 0,0 0 0 0 0,0 0 0 0 0,0 0 0 0 0,1 0-1 0 0,-1-1 1 0 0,0 1 0 0 0,0 0 0 0 0,0 0 0 0 0,0-1-1 0 0,0 1 1 0 0,1-1 0 0 0,3-1 23 0 0,-1-1-1 0 0,0 1 1 0 0,0 0 0 0 0,-1-1-1 0 0,1 0 1 0 0,0 0-1 0 0,-1 0 1 0 0,0 0 0 0 0,0-1-1 0 0,0 1 1 0 0,0-1 0 0 0,0 0-1 0 0,2-4 1 0 0,5-10 137 0 0,13-29 1 0 0,-20 40-138 0 0,12-34 322 0 0,-1 0 0 0 0,11-54 0 0 0,-23 86-309 0 0,0-6-213 0 0,0 0-1 0 0,-1 0 1 0 0,0 0-1 0 0,-3-18 1 0 0,1 14-4205 0 0,1 1-3765 0 0,0 7 4240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50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98 115 2440 0 0,'-4'3'354'0'0,"0"1"0"0"0,1-1 0 0 0,-1 1 0 0 0,1 0-1 0 0,0 0 1 0 0,0 0 0 0 0,0 1 0 0 0,1-1 0 0 0,-3 6 0 0 0,-16 43 1667 0 0,18-42-1544 0 0,0 1 0 0 0,1-1 0 0 0,0 1 0 0 0,1 0 0 0 0,0 0 0 0 0,0 0 0 0 0,2 0 0 0 0,-1 0 0 0 0,2 0-1 0 0,4 21 1 0 0,-5-27-334 0 0,1 1-1 0 0,0-1 0 0 0,1 0 0 0 0,0 1 0 0 0,0-1 0 0 0,0-1 1 0 0,0 1-1 0 0,1 0 0 0 0,0-1 0 0 0,0 1 0 0 0,1-1 1 0 0,-1-1-1 0 0,1 1 0 0 0,0 0 0 0 0,1-1 0 0 0,-1 0 0 0 0,1 0 1 0 0,-1-1-1 0 0,1 0 0 0 0,11 5 0 0 0,-6-4-99 0 0,1-1 0 0 0,-1 0 0 0 0,0-1 0 0 0,1 0 0 0 0,0-1-1 0 0,-1 0 1 0 0,1-1 0 0 0,0 0 0 0 0,-1-1 0 0 0,1 0 0 0 0,0-1 0 0 0,-1 0 0 0 0,13-5-1 0 0,-16 4-37 0 0,0 0-1 0 0,-1 0 0 0 0,0-1 0 0 0,0 0 1 0 0,0 0-1 0 0,0 0 0 0 0,0-1 0 0 0,-1 0 1 0 0,0-1-1 0 0,0 1 0 0 0,0-1 1 0 0,-1-1-1 0 0,0 1 0 0 0,0-1 0 0 0,-1 1 1 0 0,1-1-1 0 0,-2-1 0 0 0,1 1 0 0 0,4-13 1 0 0,-2-4-8 0 0,-1 0 0 0 0,-1 0 0 0 0,-1-1 0 0 0,-1 1 0 0 0,-1-1 0 0 0,-5-42 1 0 0,4 58 2 0 0,-2 0 1 0 0,0 0-1 0 0,0 0 0 0 0,0 1 1 0 0,-1-1-1 0 0,0 1 1 0 0,-7-13-1 0 0,8 17 0 0 0,0 0 0 0 0,-1 0 1 0 0,1 1-1 0 0,-1-1 0 0 0,0 1 0 0 0,0 0 0 0 0,0 0 0 0 0,0 0 0 0 0,0 0 0 0 0,-1 0 0 0 0,0 1 0 0 0,1-1 0 0 0,-1 1 0 0 0,0 0 0 0 0,0 0 0 0 0,-8-2 0 0 0,-3 0-10 0 0,0 2 0 0 0,0 0 0 0 0,-1 1 0 0 0,1 0 0 0 0,0 1 0 0 0,-1 1-1 0 0,1 0 1 0 0,-21 5 0 0 0,26-4 10 0 0,1 1 0 0 0,-1 0 0 0 0,1 0 0 0 0,0 1 0 0 0,0 1-1 0 0,0-1 1 0 0,0 1 0 0 0,1 1 0 0 0,0-1 0 0 0,0 2 0 0 0,0-1 0 0 0,1 1 0 0 0,-13 15 0 0 0,11-10 6 0 0,1 0 1 0 0,0 1 0 0 0,1 1-1 0 0,1-1 1 0 0,0 1 0 0 0,0 0-1 0 0,2 1 1 0 0,0-1 0 0 0,0 1-1 0 0,1 0 1 0 0,1 0 0 0 0,1 0-1 0 0,0 17 1 0 0,1-25-5 0 0,0 0 1 0 0,1 1-1 0 0,0-1 0 0 0,0 0 1 0 0,1 0-1 0 0,0 0 0 0 0,0 0 1 0 0,1 0-1 0 0,-1 0 0 0 0,2-1 1 0 0,-1 1-1 0 0,1-1 1 0 0,0 0-1 0 0,0 0 0 0 0,0 0 1 0 0,1-1-1 0 0,0 1 0 0 0,0-1 1 0 0,1 0-1 0 0,-1-1 0 0 0,1 1 1 0 0,0-1-1 0 0,0 0 0 0 0,1-1 1 0 0,-1 1-1 0 0,1-1 0 0 0,0 0 1 0 0,-1-1-1 0 0,9 2 1 0 0,-3-1-9 0 0,0 0 0 0 0,1-1 1 0 0,-1 0-1 0 0,0-1 0 0 0,1 0 1 0 0,0-1-1 0 0,-1-1 1 0 0,23-3-1 0 0,-28 2-7 0 0,0 1 1 0 0,-1-1-1 0 0,1-1 0 0 0,-1 1 0 0 0,1-1 1 0 0,-1 0-1 0 0,0-1 0 0 0,0 0 1 0 0,0 1-1 0 0,-1-2 0 0 0,0 1 0 0 0,1-1 1 0 0,-1 0-1 0 0,-1 0 0 0 0,1 0 1 0 0,-1-1-1 0 0,6-8 0 0 0,0-4-26 0 0,0-1 0 0 0,-2 0 1 0 0,0 0-1 0 0,-1-1 0 0 0,-1 0 0 0 0,4-25 0 0 0,14-58-21 0 0,-17 68 107 0 0,4-31 824 0 0,-11 102-396 0 0,-1 6-60 0 0,1-1 1 0 0,3 1 0 0 0,11 59 0 0 0,-10-86-328 0 0,2 11 136 0 0,14 40 0 0 0,-18-61-477 0 0,4 9 501 0 0,0 1 0 0 0,0-1-1 0 0,2 0 1 0 0,10 16 0 0 0,-14-26-584 0 0,-1 0 1 0 0,1 0-1 0 0,0-1 0 0 0,0 1 0 0 0,0-1 1 0 0,8 5-1 0 0,-8-5-1036 0 0,1-1 0 0 0,0 0 0 0 0,0 0-1 0 0,0 0 1 0 0,0 0 0 0 0,0-1 0 0 0,9 1 0 0 0,0-1-2429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50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3392 0 0,'0'0'1826'0'0,"17"4"3404"0"0,-15 4-4429 0 0,-1 2 1 0 0,-1-1-1 0 0,1 0 1 0 0,-3 17 0 0 0,1 2 203 0 0,1 72 396 0 0,0 68-31 0 0,0-112-5186 0 0,0 0-3863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07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42 202 3152 0 0,'-3'-8'9404'0'0,"0"11"-9124"0"0,0 0 0 0 0,0 0 0 0 0,0 1 0 0 0,1 0 0 0 0,0-1 0 0 0,-1 1 0 0 0,1 0 0 0 0,1 0 0 0 0,-1 0 0 0 0,0 1 0 0 0,1-1 0 0 0,0 0 0 0 0,0 0 0 0 0,1 1 0 0 0,-1 4 0 0 0,-1 2-165 0 0,2-1 0 0 0,-1 1-1 0 0,1-1 1 0 0,1 1 0 0 0,3 18 0 0 0,-3-26-110 0 0,-1 0 0 0 0,1 0 0 0 0,0-1 0 0 0,1 1 0 0 0,-1 0 0 0 0,0 0 0 0 0,1-1 0 0 0,0 1 1 0 0,-1-1-1 0 0,1 0 0 0 0,0 1 0 0 0,0-1 0 0 0,0 0 0 0 0,1 0 0 0 0,-1 0 0 0 0,0 0 0 0 0,1-1 0 0 0,0 1 0 0 0,-1-1 0 0 0,1 1 1 0 0,0-1-1 0 0,-1 0 0 0 0,1 0 0 0 0,0 0 0 0 0,5 1 0 0 0,3-1-27 0 0,1 1 0 0 0,-1-1 0 0 0,1-1 0 0 0,-1 0 0 0 0,1 0 0 0 0,-1-1 1 0 0,1-1-1 0 0,-1 0 0 0 0,0-1 0 0 0,0 0 0 0 0,0 0 0 0 0,0-1 0 0 0,0-1 0 0 0,-1 0 0 0 0,13-7 0 0 0,-18 8 12 0 0,0 0-1 0 0,-1-1 0 0 0,1 0 0 0 0,-1 0 1 0 0,0 0-1 0 0,0 0 0 0 0,0 0 0 0 0,-1-1 1 0 0,1 0-1 0 0,-1 1 0 0 0,-1-1 0 0 0,1 0 1 0 0,-1-1-1 0 0,0 1 0 0 0,-1 0 0 0 0,2-13 1 0 0,-1-5 24 0 0,-1 0 1 0 0,0-1-1 0 0,-5-26 0 0 0,4 43-3 0 0,-1 3 0 0 0,1-1-1 0 0,-1 1 1 0 0,0-1 0 0 0,0 1-1 0 0,0 0 1 0 0,-1-1 0 0 0,0 1-1 0 0,0 0 1 0 0,0 0-1 0 0,-1 0 1 0 0,0 0 0 0 0,0 1-1 0 0,0-1 1 0 0,0 1-1 0 0,-1 0 1 0 0,1 0 0 0 0,-1 0-1 0 0,0 0 1 0 0,-1 0 0 0 0,1 1-1 0 0,-1 0 1 0 0,1 0-1 0 0,-1 0 1 0 0,0 1 0 0 0,0-1-1 0 0,0 1 1 0 0,0 0-1 0 0,0 1 1 0 0,-1-1 0 0 0,1 1-1 0 0,-1 0 1 0 0,1 0-1 0 0,-1 1 1 0 0,1-1 0 0 0,-7 2-1 0 0,5-2-2 0 0,0 1 0 0 0,0 1 0 0 0,0-1 0 0 0,1 1 0 0 0,-1 0-1 0 0,0 1 1 0 0,0 0 0 0 0,1 0 0 0 0,-1 0 0 0 0,1 1 0 0 0,0 0 0 0 0,-1 0-1 0 0,1 0 1 0 0,1 1 0 0 0,-1 0 0 0 0,0 0 0 0 0,1 1 0 0 0,0-1 0 0 0,0 1-1 0 0,0 0 1 0 0,1 1 0 0 0,0-1 0 0 0,0 1 0 0 0,0 0 0 0 0,1 0 0 0 0,-1 0-1 0 0,-3 11 1 0 0,2-1-2 0 0,1-1-1 0 0,0 1 0 0 0,1 0 0 0 0,1 0 0 0 0,0 1 1 0 0,1-1-1 0 0,2 22 0 0 0,-1-20-3 0 0,0-15-27 0 0,0 0-1 0 0,0 1 1 0 0,0-1-1 0 0,1 1 1 0 0,-1-1-1 0 0,1 0 1 0 0,0 0-1 0 0,0 1 0 0 0,0-1 1 0 0,0 0-1 0 0,1 0 1 0 0,-1 0-1 0 0,1 0 1 0 0,-1 0-1 0 0,1 0 1 0 0,0-1-1 0 0,0 1 1 0 0,1-1-1 0 0,-1 1 1 0 0,1-1-1 0 0,-1 0 0 0 0,1 0 1 0 0,-1 0-1 0 0,1 0 1 0 0,0 0-1 0 0,0 0 1 0 0,0-1-1 0 0,0 0 1 0 0,0 1-1 0 0,1-1 1 0 0,-1 0-1 0 0,5 0 1 0 0,41 4-2249 0 0,-14-7-3395 0 0,-16-1 2585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50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418 0 3352 0 0,'0'0'1712'0'0,"-21"12"1519"0"0,-18 21-745 0 0,-42 44-1 0 0,44-40-1320 0 0,-48 38 0 0 0,72-65-1076 0 0,-6 5 37 0 0,-26 14 0 0 0,40-25-98 0 0,-1-1 0 0 0,1-1 0 0 0,-1 1 1 0 0,0-1-1 0 0,0 0 0 0 0,-1 0 0 0 0,1-1 0 0 0,0 1 1 0 0,-12-1-1 0 0,18 0-26 0 0,0-1 0 0 0,0 0-1 0 0,-1 0 1 0 0,1 0 0 0 0,0 0 0 0 0,0 0 0 0 0,-1 0 0 0 0,1 0 0 0 0,0 0 0 0 0,0 0 0 0 0,0 0-1 0 0,-1-1 1 0 0,1 1 0 0 0,0 0 0 0 0,0 0 0 0 0,-1 0 0 0 0,1 0 0 0 0,0 0 0 0 0,0 0 0 0 0,0 0-1 0 0,-1-1 1 0 0,1 1 0 0 0,0 0 0 0 0,0 0 0 0 0,0 0 0 0 0,0 0 0 0 0,-1-1 0 0 0,1 1 0 0 0,0 0-1 0 0,0 0 1 0 0,0 0 0 0 0,0-1 0 0 0,0 1 0 0 0,0 0 0 0 0,0 0 0 0 0,0-1 0 0 0,0 1 0 0 0,-1 0-1 0 0,1 0 1 0 0,0-1 0 0 0,0 1 0 0 0,6-13 27 0 0,12-9 1 0 0,-7 12 10 0 0,1 0 0 0 0,0 1-1 0 0,0 1 1 0 0,1 0-1 0 0,26-13 1 0 0,-32 18-1 0 0,0 1 0 0 0,1-1 1 0 0,-1 1-1 0 0,0 1 0 0 0,1-1 1 0 0,-1 1-1 0 0,1 1 0 0 0,0-1 0 0 0,-1 1 1 0 0,1 0-1 0 0,0 1 0 0 0,-1 0 1 0 0,15 4-1 0 0,-14-2 16 0 0,0 0 0 0 0,0 1 1 0 0,0 0-1 0 0,0 1 0 0 0,-1 0 0 0 0,0 0 0 0 0,0 1 1 0 0,0 0-1 0 0,0 0 0 0 0,-1 0 0 0 0,8 11 1 0 0,7 12 110 0 0,28 49 1 0 0,-24-35-214 0 0,-9-15-114 0 0,-9-16-2554 0 0,-1-1 0 0 0,1 0 0 0 0,16 17 0 0 0,-10-13-814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51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75 2992 0 0,'-6'6'548'0'0,"0"1"1"0"0,1 0-1 0 0,0 0 0 0 0,0 1 0 0 0,1-1 0 0 0,0 1 0 0 0,1 0 0 0 0,-6 16 0 0 0,1 4 634 0 0,-5 36 0 0 0,9-40-410 0 0,1 1-1 0 0,0 24 1 0 0,3-40-492 0 0,0-1 0 0 0,1 1 1 0 0,0 0-1 0 0,0 0 0 0 0,1-1 0 0 0,0 1 0 0 0,1-1 0 0 0,0 0 0 0 0,4 10 0 0 0,-5-15-238 0 0,0 0-1 0 0,0 0 1 0 0,0 0 0 0 0,0-1-1 0 0,0 1 1 0 0,1-1-1 0 0,-1 1 1 0 0,1-1-1 0 0,0 0 1 0 0,0 0-1 0 0,0 0 1 0 0,0 0-1 0 0,0 0 1 0 0,0-1 0 0 0,7 3-1 0 0,-4-3-21 0 0,0 1 1 0 0,0-1-1 0 0,0-1 0 0 0,1 1 1 0 0,-1-1-1 0 0,0 0 0 0 0,0 0 1 0 0,10-3-1 0 0,-3 1-39 0 0,0-2 1 0 0,0 1-1 0 0,-1-2 1 0 0,1 0-1 0 0,-1 0 1 0 0,0-1-1 0 0,21-14 1 0 0,-25 13-1 0 0,0-1 1 0 0,0 0-1 0 0,0 0 1 0 0,-1 0-1 0 0,0-1 1 0 0,-1 0-1 0 0,0 0 1 0 0,0 0-1 0 0,-1-1 1 0 0,0 0-1 0 0,-1 0 1 0 0,6-17-1 0 0,-6 11 20 0 0,0 0 0 0 0,-1 0 0 0 0,-1-1 0 0 0,0 1 0 0 0,-1-1 0 0 0,-1 1 0 0 0,-3-29 0 0 0,3 41 22 0 0,-1-1 0 0 0,1 0 0 0 0,-1 0 0 0 0,-1 1 0 0 0,1-1 0 0 0,-1 1 0 0 0,0-1 0 0 0,0 1 1 0 0,0-1-1 0 0,0 1 0 0 0,-1 0 0 0 0,1 0 0 0 0,-1 0 0 0 0,0 1 0 0 0,-1-1 0 0 0,1 1 0 0 0,0-1 0 0 0,-1 1 0 0 0,0 0 0 0 0,0 0 0 0 0,0 1 0 0 0,0-1 0 0 0,0 1 0 0 0,-1 0 0 0 0,1 0 0 0 0,-1 0 0 0 0,1 1 0 0 0,-1 0 0 0 0,0-1 0 0 0,1 2 0 0 0,-9-2 1 0 0,4 2 40 0 0,-1 0 1 0 0,0 0 0 0 0,0 1 0 0 0,1 0-1 0 0,-1 1 1 0 0,0 0 0 0 0,1 0 0 0 0,0 1-1 0 0,-1 0 1 0 0,1 1 0 0 0,-14 7 0 0 0,17-7-31 0 0,0 0 0 0 0,0 0 0 0 0,0 1 0 0 0,1 0 0 0 0,-1 0 1 0 0,1 0-1 0 0,0 0 0 0 0,1 1 0 0 0,-1 0 0 0 0,1 0 0 0 0,1 0 0 0 0,-1 1 0 0 0,1-1 1 0 0,0 1-1 0 0,0 0 0 0 0,-2 7 0 0 0,0 8 52 0 0,0 0 0 0 0,-2 24-1 0 0,6-38-68 0 0,1-1 0 0 0,0 1-1 0 0,0 0 1 0 0,1 0 0 0 0,0 0-1 0 0,0-1 1 0 0,0 1 0 0 0,1 0-1 0 0,4 10 1 0 0,-4-14-21 0 0,1 0 0 0 0,-1 0 1 0 0,1 0-1 0 0,0-1 0 0 0,0 1 0 0 0,0-1 1 0 0,0 1-1 0 0,1-1 0 0 0,-1 0 0 0 0,1 0 1 0 0,0-1-1 0 0,-1 1 0 0 0,1-1 0 0 0,1 0 0 0 0,-1 0 1 0 0,0 0-1 0 0,0-1 0 0 0,1 1 0 0 0,-1-1 1 0 0,1 0-1 0 0,-1 0 0 0 0,1-1 0 0 0,-1 1 1 0 0,1-1-1 0 0,5 0 0 0 0,-1 0-41 0 0,0-1-1 0 0,0 0 1 0 0,0 0 0 0 0,0-1-1 0 0,0 0 1 0 0,0-1 0 0 0,-1 0-1 0 0,1 0 1 0 0,-1-1 0 0 0,0 0-1 0 0,15-10 1 0 0,-6 0-46 0 0,-1-1 0 0 0,-1 0 1 0 0,-1-1-1 0 0,0 0 0 0 0,-1-2 1 0 0,-1 1-1 0 0,0-2 0 0 0,-2 1 0 0 0,15-35 1 0 0,-21 43 108 0 0,-1 1 0 0 0,0-1 1 0 0,-1 0-1 0 0,0 0 1 0 0,-1-1-1 0 0,0 1 0 0 0,0-12 1 0 0,-1 22-10 0 0,0 0 1 0 0,0 0-1 0 0,0-1 0 0 0,0 1 1 0 0,0 0-1 0 0,0 0 0 0 0,0-1 1 0 0,0 1-1 0 0,0 0 0 0 0,0 0 1 0 0,0 0-1 0 0,0-1 1 0 0,0 1-1 0 0,0 0 0 0 0,0 0 1 0 0,0-1-1 0 0,0 1 0 0 0,0 0 1 0 0,0 0-1 0 0,0 0 0 0 0,0-1 1 0 0,0 1-1 0 0,0 0 0 0 0,-1 0 1 0 0,1 0-1 0 0,0-1 0 0 0,0 1 1 0 0,0 0-1 0 0,0 0 1 0 0,-1 0-1 0 0,1 0 0 0 0,0-1 1 0 0,0 1-1 0 0,0 0 0 0 0,0 0 1 0 0,-1 0-1 0 0,1 0 0 0 0,0 0 1 0 0,0 0-1 0 0,-1 0 0 0 0,1 0 1 0 0,0-1-1 0 0,0 1 1 0 0,-1 0-1 0 0,-9 9 243 0 0,-9 16 44 0 0,19-25-285 0 0,-4 7 54 0 0,0 1 0 0 0,0 0-1 0 0,1 0 1 0 0,0 1 0 0 0,0-1 0 0 0,1 1-1 0 0,0-1 1 0 0,-1 11 0 0 0,-1 72 268 0 0,4-86-316 0 0,0 2 2 0 0,0 0 1 0 0,1 1 0 0 0,0-1-1 0 0,0 0 1 0 0,0 0-1 0 0,1 0 1 0 0,0-1 0 0 0,1 1-1 0 0,2 7 1 0 0,-3-11-19 0 0,0 0 0 0 0,0 0 0 0 0,0 0 0 0 0,1 0 0 0 0,-1 0 0 0 0,1 0 0 0 0,0 0 0 0 0,0-1 0 0 0,-1 0 0 0 0,1 1 0 0 0,1-1 0 0 0,-1 0 0 0 0,0-1 1 0 0,1 1-1 0 0,-1 0 0 0 0,0-1 0 0 0,1 0 0 0 0,7 2 0 0 0,-2-2-19 0 0,1 0 0 0 0,0 0 0 0 0,0-1 0 0 0,0 0 0 0 0,-1-1 0 0 0,1 0 0 0 0,0 0 0 0 0,0-1 0 0 0,-1-1 0 0 0,1 1 0 0 0,-1-2 0 0 0,0 1 0 0 0,0-1 0 0 0,0 0 0 0 0,10-8 0 0 0,-7 4-13 0 0,0 0 0 0 0,0-1 1 0 0,-1-1-1 0 0,0 0 0 0 0,-1 0 0 0 0,0-1 0 0 0,0 0 0 0 0,-1-1 0 0 0,12-21 0 0 0,-6 2 64 0 0,-1-2-1 0 0,-2 1 1 0 0,15-62-1 0 0,-24 55 181 0 0,-3 23 130 0 0,-1 14 38 0 0,0 6 196 0 0,-5 30-26 0 0,-4 48 0 0 0,9-62-474 0 0,-1 65 125 0 0,2-74-244 0 0,1 0 1 0 0,0 1 0 0 0,1-1 0 0 0,0 0 0 0 0,6 14 0 0 0,-4-13-403 0 0,1-2 1 0 0,9 19-1 0 0,-11-24-433 0 0,0-1 1 0 0,1 0-1 0 0,-1 0 0 0 0,1 0 0 0 0,0-1 0 0 0,0 1 1 0 0,0-1-1 0 0,8 5 0 0 0,12 5-3143 0 0,-1-2-1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52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3640 0 0,'0'0'4893'0'0,"0"13"-2542"0"0,0 245 4556 0 0,0-85-5332 0 0,0-30-3763 0 0,0 1-4381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52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0 138 3264 0 0,'0'-20'2319'0'0,"0"17"-2125"0"0,1-1 1 0 0,-1 1 0 0 0,0 0 0 0 0,1 0 0 0 0,0-1-1 0 0,0 1 1 0 0,0 0 0 0 0,0 0 0 0 0,0 0 0 0 0,0 0 0 0 0,1 0-1 0 0,0 0 1 0 0,0 0 0 0 0,-1 1 0 0 0,4-4 0 0 0,-1 2 41 0 0,1 0 0 0 0,-1 0 0 0 0,1 0 0 0 0,-1 1 0 0 0,1 0 0 0 0,0 0 0 0 0,1 0 0 0 0,5-1 0 0 0,6-2 347 0 0,0 0 0 0 0,1 2 0 0 0,0 0-1 0 0,27-2 1 0 0,69-1 1777 0 0,-101 7-2214 0 0,0 1 0 0 0,0 0 0 0 0,1 0 0 0 0,-1 2 0 0 0,0 0 0 0 0,18 6 0 0 0,-27-7-117 0 0,0 0 1 0 0,0 0-1 0 0,0 0 0 0 0,-1 1 0 0 0,1-1 1 0 0,-1 1-1 0 0,1-1 0 0 0,-1 1 0 0 0,0 1 0 0 0,0-1 1 0 0,-1 0-1 0 0,1 1 0 0 0,-1-1 0 0 0,1 1 1 0 0,2 7-1 0 0,-2-4-6 0 0,-1 0 1 0 0,0-1 0 0 0,0 2-1 0 0,-1-1 1 0 0,1 0-1 0 0,-2 0 1 0 0,1 0 0 0 0,-1 0-1 0 0,-1 9 1 0 0,0-6-16 0 0,0 0-1 0 0,0 0 1 0 0,-2 0 0 0 0,1 0 0 0 0,-1 0 0 0 0,-1 0 0 0 0,1-1 0 0 0,-2 1-1 0 0,1-1 1 0 0,-1 0 0 0 0,-1-1 0 0 0,0 1 0 0 0,-12 13 0 0 0,7-13-8 0 0,0-1 0 0 0,-1 0 0 0 0,-1 0 1 0 0,1-1-1 0 0,-1-1 0 0 0,0 0 0 0 0,0-1 0 0 0,-1 0 1 0 0,0-1-1 0 0,0 0 0 0 0,0-1 0 0 0,0-1 1 0 0,0-1-1 0 0,-29 1 0 0 0,31-4 5 0 0,16-3-2 0 0,12-2 1 0 0,-16 7-4 0 0,26-8 5 0 0,1 2-1 0 0,0 0 1 0 0,0 2 0 0 0,0 1 0 0 0,0 2-1 0 0,0 0 1 0 0,1 2 0 0 0,-1 1 0 0 0,31 6-1 0 0,-47-6 0 0 0,-1 1 0 0 0,1 0 0 0 0,-1 0-1 0 0,0 1 1 0 0,0 1 0 0 0,10 5-1 0 0,-15-7 3 0 0,-1 0-1 0 0,1 0 0 0 0,-1 0 0 0 0,0 1 0 0 0,0-1 1 0 0,0 1-1 0 0,-1 0 0 0 0,1 0 0 0 0,-1 0 0 0 0,0 1 1 0 0,0-1-1 0 0,0 1 0 0 0,-1 0 0 0 0,3 6 0 0 0,-2-1 44 0 0,0 0 0 0 0,-1 0 0 0 0,0 0 0 0 0,0 1-1 0 0,-1-1 1 0 0,-1 0 0 0 0,0 1 0 0 0,0-1 0 0 0,-1 0-1 0 0,-2 12 1 0 0,2-17-2 0 0,0 0 0 0 0,-1-1-1 0 0,0 1 1 0 0,0 0 0 0 0,0-1 0 0 0,0 1-1 0 0,-1-1 1 0 0,1 1 0 0 0,-1-1 0 0 0,0 0-1 0 0,0 0 1 0 0,-1-1 0 0 0,1 1 0 0 0,-1 0-1 0 0,0-1 1 0 0,0 0 0 0 0,0 0 0 0 0,-1 0-1 0 0,1-1 1 0 0,0 0 0 0 0,-1 1 0 0 0,-7 1-1 0 0,-7 1 122 0 0,0-1-1 0 0,-1-1 1 0 0,0-1-1 0 0,1 0 0 0 0,-1-1 1 0 0,-33-4-1 0 0,23 1-400 0 0,-55 5 0 0 0,80-2 140 0 0,-2 0-1898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55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155 232 2672 0 0,'0'-2'696'0'0,"-1"0"0"0"0,1 0 0 0 0,-1 0 0 0 0,0 0 0 0 0,1 0 0 0 0,-1 0 0 0 0,0 0 0 0 0,-1-2-1 0 0,-2 4-377 0 0,1 0 0 0 0,-1 0-1 0 0,1 0 1 0 0,0 1 0 0 0,-1-1-1 0 0,1 1 1 0 0,0 0 0 0 0,-1 0 0 0 0,1 0-1 0 0,0 0 1 0 0,0 1 0 0 0,0 0-1 0 0,0-1 1 0 0,0 1 0 0 0,0 0-1 0 0,-4 4 1 0 0,-1 1-34 0 0,1 0 0 0 0,-1 0 1 0 0,1 1-1 0 0,-8 11 0 0 0,9-10-115 0 0,0 1-1 0 0,1 0 0 0 0,0 0 0 0 0,0 1 0 0 0,-5 20 0 0 0,8-25-111 0 0,1 1 0 0 0,-1-1-1 0 0,2 1 1 0 0,-1 0 0 0 0,1 0 0 0 0,0-1-1 0 0,0 1 1 0 0,0 0 0 0 0,1 0-1 0 0,0-1 1 0 0,3 9 0 0 0,-2-11-45 0 0,0 0 0 0 0,0 0 0 0 0,1-1 0 0 0,-1 1 0 0 0,1-1 0 0 0,0 1 0 0 0,0-1 0 0 0,0 0 0 0 0,0 0 0 0 0,0 0 1 0 0,1 0-1 0 0,0-1 0 0 0,-1 1 0 0 0,1-1 0 0 0,0 0 0 0 0,0 0 0 0 0,0 0 0 0 0,0-1 0 0 0,1 0 0 0 0,-1 1 0 0 0,9 0 0 0 0,-1 0-19 0 0,1 0 1 0 0,0-1-1 0 0,0-1 1 0 0,0 0-1 0 0,-1 0 0 0 0,20-4 1 0 0,-26 3-8 0 0,-1 0 1 0 0,1-1 0 0 0,0 0 0 0 0,-1 0 0 0 0,1 0-1 0 0,-1-1 1 0 0,1 0 0 0 0,-1 0 0 0 0,0 0 0 0 0,0 0-1 0 0,0-1 1 0 0,-1 0 0 0 0,0 0 0 0 0,1 0-1 0 0,-1-1 1 0 0,0 1 0 0 0,-1-1 0 0 0,1 0 0 0 0,-1 0-1 0 0,0 0 1 0 0,-1-1 0 0 0,1 1 0 0 0,-1-1 0 0 0,0 1-1 0 0,0-1 1 0 0,-1 0 0 0 0,1 0 0 0 0,-1 0 0 0 0,-1 0-1 0 0,1 0 1 0 0,-1 0 0 0 0,0 0 0 0 0,0 0-1 0 0,-1 0 1 0 0,0 0 0 0 0,0 1 0 0 0,0-1 0 0 0,-1 0-1 0 0,1 0 1 0 0,-2 1 0 0 0,1-1 0 0 0,-5-7 0 0 0,0 1-14 0 0,-1 1 0 0 0,0 0 0 0 0,0 1 0 0 0,-1 0 0 0 0,-1 0 0 0 0,0 1 0 0 0,-20-15 0 0 0,15 14 15 0 0,0 0 1 0 0,-1 1-1 0 0,0 1 1 0 0,-1 0-1 0 0,-24-7 1 0 0,19 5-7 0 0,12 4 43 0 0,10 6-23 0 0,0 0 0 0 0,0 0-1 0 0,0 0 1 0 0,0 0 0 0 0,0 0-1 0 0,-1 0 1 0 0,1 0 0 0 0,0-1 0 0 0,0 1-1 0 0,0 0 1 0 0,0 0 0 0 0,0 0 0 0 0,0 0-1 0 0,0 0 1 0 0,0 0 0 0 0,0 0 0 0 0,0 0-1 0 0,0-1 1 0 0,0 1 0 0 0,0 0-1 0 0,0 0 1 0 0,0 0 0 0 0,0 0 0 0 0,0 0-1 0 0,0 0 1 0 0,0 0 0 0 0,0-1 0 0 0,0 1-1 0 0,0 0 1 0 0,0 0 0 0 0,0 0 0 0 0,0 0-1 0 0,0 0 1 0 0,0 0 0 0 0,0 0 0 0 0,0-1-1 0 0,0 1 1 0 0,0 0 0 0 0,0 0-1 0 0,0 0 1 0 0,0 0 0 0 0,0 0 0 0 0,0 0-1 0 0,0 0 1 0 0,1 0 0 0 0,-1 0 0 0 0,0 0-1 0 0,0-1 1 0 0,0 1 0 0 0,0 0 0 0 0,0 0-1 0 0,0 0 1 0 0,0 0 0 0 0,1 0 0 0 0,4-2 34 0 0,1 1 0 0 0,0-1 0 0 0,0 1 0 0 0,1 0 1 0 0,8 0-1 0 0,10-1 53 0 0,46-10 219 0 0,0-3 0 0 0,90-30 0 0 0,-122 31-268 0 0,11-4 96 0 0,-17 5-4069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56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3 103 3368 0 0,'0'0'3772'0'0,"0"23"807"0"0,-1 25-1727 0 0,0-15-1444 0 0,3 39 0 0 0,-1-62-1317 0 0,1-1 1 0 0,-1 1 0 0 0,2-1-1 0 0,-1 1 1 0 0,1-1-1 0 0,1 0 1 0 0,-1 0-1 0 0,9 13 1 0 0,-8-17-71 0 0,0-1 1 0 0,0 0-1 0 0,0 0 0 0 0,0 0 1 0 0,1 0-1 0 0,0 0 1 0 0,0-1-1 0 0,0 0 0 0 0,0 0 1 0 0,0-1-1 0 0,0 1 0 0 0,1-1 1 0 0,-1 0-1 0 0,1-1 0 0 0,0 1 1 0 0,0-1-1 0 0,-1 0 0 0 0,1 0 1 0 0,7-1-1 0 0,-2 1-18 0 0,1-1-1 0 0,-1-1 0 0 0,0 1 1 0 0,0-2-1 0 0,1 0 1 0 0,-1 0-1 0 0,-1-1 1 0 0,1 0-1 0 0,13-6 0 0 0,-17 5 2 0 0,0 0-1 0 0,0 0 0 0 0,0-1 0 0 0,-1 0 1 0 0,1 0-1 0 0,-1 0 0 0 0,0-1 0 0 0,-1 0 1 0 0,1 0-1 0 0,-1-1 0 0 0,0 0 0 0 0,-1 1 1 0 0,0-1-1 0 0,4-9 0 0 0,-2 1 46 0 0,0-1 1 0 0,-1 1-1 0 0,-1-1 0 0 0,-1 0 0 0 0,0-1 1 0 0,0-18-1 0 0,-1 16 37 0 0,-2-1 0 0 0,0 1-1 0 0,-2-1 1 0 0,0 1 0 0 0,-1 0 0 0 0,-6-20 0 0 0,7 30-289 0 0,-2-4-70 0 0,-2 5-3627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56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3368 0 0,'7'-2'6984'0'0,"-9"62"-1753"0"0,1-30-4249 0 0,0 1-1 0 0,8 51 0 0 0,-7-77-950 0 0,2 1 1 0 0,-1-1-1 0 0,1 0 0 0 0,0 0 1 0 0,0-1-1 0 0,0 1 0 0 0,0 0 1 0 0,1-1-1 0 0,0 1 0 0 0,0-1 1 0 0,0 0-1 0 0,1 0 0 0 0,-1 0 1 0 0,1 0-1 0 0,0-1 0 0 0,0 1 0 0 0,0-1 1 0 0,0 0-1 0 0,1-1 0 0 0,-1 1 1 0 0,1-1-1 0 0,7 4 0 0 0,-3-4-39 0 0,-1 1 0 0 0,0-1 0 0 0,1-1 0 0 0,-1 1 0 0 0,1-2 0 0 0,-1 1 0 0 0,1-1-1 0 0,0 0 1 0 0,-1-1 0 0 0,1 0 0 0 0,-1 0 0 0 0,1-1 0 0 0,9-3 0 0 0,-9 2-9 0 0,0 0 1 0 0,0 0-1 0 0,0-1 0 0 0,0-1 1 0 0,-1 1-1 0 0,1-1 0 0 0,-1-1 1 0 0,-1 0-1 0 0,1 0 1 0 0,-1 0-1 0 0,0-1 0 0 0,0 0 1 0 0,-1 0-1 0 0,0-1 0 0 0,0 0 1 0 0,-1 0-1 0 0,0 0 1 0 0,0-1-1 0 0,-1 1 0 0 0,0-1 1 0 0,-1 0-1 0 0,0 0 0 0 0,0-1 1 0 0,-1 1-1 0 0,0-1 1 0 0,-1 1-1 0 0,1-13 0 0 0,-3-20 150 0 0,0 25 193 0 0,0 14 50 0 0,1 5 199 0 0,-1 32-280 0 0,0-25-273 0 0,1-1-1 0 0,-1 1 1 0 0,1 0 0 0 0,1 0-1 0 0,0 0 1 0 0,0 0 0 0 0,1-1-1 0 0,0 1 1 0 0,0-1 0 0 0,1 1 0 0 0,5 10-1 0 0,23 30-644 0 0,-13-30-3570 0 0,-3-2-3711 0 0,-6-10 3951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57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0 3440 0 0,'-1'4'631'0'0,"0"1"-1"0"0,0-1 1 0 0,1 1-1 0 0,-1-1 1 0 0,1 0-1 0 0,0 1 1 0 0,1 4-1 0 0,-1-4-150 0 0,-15 249 6164 0 0,5-125-4262 0 0,-35 321 82 0 0,31-354-5344 0 0,-2 1-3361 0 0,15-88 2469 0 0,1-4-1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58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84 176 3592 0 0,'0'0'2537'0'0,"0"16"477"0"0,1 99 1680 0 0,-12 253 142 0 0,2-314-4767 0 0,8-50-110 0 0,0 1 0 0 0,-1 0 0 0 0,1-1 0 0 0,-1 1 0 0 0,0-1-1 0 0,0 1 1 0 0,-1-1 0 0 0,-4 7 0 0 0,6-10 28 0 0,1-1-1 0 0,0 0 0 0 0,0 0 0 0 0,0 0 0 0 0,0 0 1 0 0,0 0-1 0 0,0 1 0 0 0,-1-1 0 0 0,1 0 0 0 0,0 0 1 0 0,0 0-1 0 0,0 0 0 0 0,0 0 0 0 0,-1 0 0 0 0,1 0 1 0 0,0 0-1 0 0,0 0 0 0 0,0 0 0 0 0,-1 0 0 0 0,1 0 1 0 0,0 1-1 0 0,0-1 0 0 0,0 0 0 0 0,-1 0 0 0 0,1-1 1 0 0,0 1-1 0 0,0 0 0 0 0,0 0 0 0 0,-1 0 1 0 0,1 0-1 0 0,0 0 0 0 0,0 0 0 0 0,0 0 0 0 0,0 0 1 0 0,-1 0-1 0 0,1 0 0 0 0,0 0 0 0 0,0 0 0 0 0,0-1 1 0 0,0 1-1 0 0,-1 0 0 0 0,1 0 0 0 0,0 0 0 0 0,0 0 1 0 0,0-1-1 0 0,0 1 0 0 0,0 0 0 0 0,0 0 0 0 0,0 0 1 0 0,0 0-1 0 0,-1-1 0 0 0,1 1 0 0 0,0 0 0 0 0,0 0 1 0 0,0 0-1 0 0,0-1 0 0 0,0 1 0 0 0,-4-22-476 0 0,2-32-108 0 0,3 49 504 0 0,-16-197-1125 0 0,1-3 1078 0 0,14 187 201 0 0,1-1 0 0 0,0 1-1 0 0,2 0 1 0 0,7-30 0 0 0,-7 40-24 0 0,-1 0 1 0 0,1 0 0 0 0,1 0-1 0 0,0 1 1 0 0,0-1 0 0 0,0 1-1 0 0,1 0 1 0 0,0 0 0 0 0,1 0-1 0 0,-1 1 1 0 0,1 0 0 0 0,9-8-1 0 0,-4 7 32 0 0,0-1 0 0 0,0 2 0 0 0,1 0 0 0 0,0 0 0 0 0,0 1 0 0 0,0 0 0 0 0,1 1 0 0 0,18-4 0 0 0,-7 4 76 0 0,-1 1 0 0 0,1 2 0 0 0,41 0 1 0 0,-61 1-123 0 0,-1 1-1 0 0,1-1 1 0 0,0 0 0 0 0,-1 1 0 0 0,1 0 0 0 0,-1 0 0 0 0,1 0 0 0 0,-1 0 0 0 0,1 0 0 0 0,-1 1 0 0 0,0 0 0 0 0,0 0 0 0 0,4 2 0 0 0,-5-2-6 0 0,0 0 1 0 0,0 0-1 0 0,-1 0 0 0 0,1 0 1 0 0,-1 1-1 0 0,1-1 1 0 0,-1 0-1 0 0,0 1 0 0 0,0-1 1 0 0,0 1-1 0 0,0-1 1 0 0,-1 1-1 0 0,1-1 0 0 0,-1 1 1 0 0,1 0-1 0 0,-1-1 1 0 0,0 1-1 0 0,0 3 0 0 0,0 1 9 0 0,-1-1-1 0 0,0 1 0 0 0,0 0 0 0 0,0 0 0 0 0,-1-1 1 0 0,0 1-1 0 0,0-1 0 0 0,-1 0 0 0 0,0 0 1 0 0,0 0-1 0 0,0 0 0 0 0,0 0 0 0 0,-1 0 0 0 0,0-1 1 0 0,-1 0-1 0 0,1 0 0 0 0,-1 0 0 0 0,0 0 1 0 0,0-1-1 0 0,-9 6 0 0 0,4-2 4 0 0,-1-1 1 0 0,0-1-1 0 0,0 1 1 0 0,-1-2-1 0 0,0 0 1 0 0,0 0-1 0 0,0-1 1 0 0,-25 4-1 0 0,6-3 118 0 0,-1-1 0 0 0,-46-1 0 0 0,210-14-43 0 0,-113 10-111 0 0,1 0 0 0 0,0 2 0 0 0,0 0 0 0 0,-1 1 0 0 0,1 1 1 0 0,-1 1-1 0 0,28 10 0 0 0,-39-11 5 0 0,0 0 1 0 0,-1 1-1 0 0,1-1 1 0 0,-1 2-1 0 0,0-1 1 0 0,-1 1-1 0 0,1 0 1 0 0,-1 1-1 0 0,0-1 1 0 0,0 1-1 0 0,0 1 1 0 0,-1-1-1 0 0,0 1 0 0 0,0 0 1 0 0,-1 0-1 0 0,0 0 1 0 0,0 0-1 0 0,-1 1 1 0 0,0 0-1 0 0,3 9 1 0 0,-3-8 17 0 0,-1 0 0 0 0,0-1 0 0 0,-1 1 0 0 0,0 0 1 0 0,0 0-1 0 0,-1 0 0 0 0,-1 11 0 0 0,1-18 3 0 0,-1 0 0 0 0,1 1 0 0 0,-1-1 0 0 0,1 1 0 0 0,-1-1 0 0 0,0 0 0 0 0,0 0 0 0 0,0 1 0 0 0,0-1 0 0 0,0 0 0 0 0,0 0 0 0 0,-1 0 0 0 0,1 0-1 0 0,-1 0 1 0 0,0-1 0 0 0,1 1 0 0 0,-1 0 0 0 0,0-1 0 0 0,0 1 0 0 0,0-1 0 0 0,0 0 0 0 0,0 1 0 0 0,0-1 0 0 0,0 0 0 0 0,-1 0 0 0 0,1 0 0 0 0,0-1 0 0 0,-1 1 0 0 0,1-1 0 0 0,0 1 0 0 0,-3-1 0 0 0,-33 5 248 0 0,0-2 1 0 0,-1-2-1 0 0,-74-7 1 0 0,89 3-213 0 0,14 3-151 0 0,1-1 0 0 0,-1 0 1 0 0,1-1-1 0 0,-1 0 0 0 0,-12-5 0 0 0,18 4-1082 0 0,21 1-9518 0 0,-15 2 10381 0 0,11 0-3605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58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 3920 0 0,'-12'0'1983'0'0,"5"2"-1636"0"0,1 0-1 0 0,0 0 1 0 0,0 1 0 0 0,0-1 0 0 0,0 1 0 0 0,1 0 0 0 0,-1 1 0 0 0,1 0 0 0 0,-1 0 0 0 0,1 0 0 0 0,1 0 0 0 0,-1 1 0 0 0,1-1 0 0 0,-1 1 0 0 0,1 1 0 0 0,1-1 0 0 0,-1 0 0 0 0,1 1 0 0 0,0 0 0 0 0,-4 9 0 0 0,2-2 226 0 0,0 1-1 0 0,0-1 1 0 0,2 1 0 0 0,0 0 0 0 0,0-1 0 0 0,1 1 0 0 0,1 0 0 0 0,0 23-1 0 0,2-33-525 0 0,-1 0 0 0 0,0 0 0 0 0,1 0 0 0 0,0-1 0 0 0,0 1 0 0 0,0 0 0 0 0,0-1 0 0 0,1 1 0 0 0,-1-1 0 0 0,1 1 0 0 0,0-1 0 0 0,0 0 0 0 0,0 0 0 0 0,0 0 0 0 0,1 0 0 0 0,-1 0 0 0 0,1 0-1 0 0,3 2 1 0 0,-1-2-19 0 0,0 0 0 0 0,0 0-1 0 0,0 0 1 0 0,0-1 0 0 0,1 0-1 0 0,-1 0 1 0 0,1 0 0 0 0,-1-1 0 0 0,1 1-1 0 0,11 0 1 0 0,-3-2-28 0 0,0 0 1 0 0,1 0-1 0 0,-1-1 1 0 0,1-1-1 0 0,-1-1 1 0 0,0 0-1 0 0,0 0 1 0 0,25-11-1 0 0,-34 11 23 0 0,0 1 0 0 0,0-1 0 0 0,0 0 0 0 0,0 0 0 0 0,-1-1 0 0 0,0 0 0 0 0,1 1 0 0 0,-1-1 0 0 0,-1-1 0 0 0,1 1 0 0 0,-1 0 0 0 0,1-1 0 0 0,-1 0 0 0 0,-1 0-1 0 0,1 0 1 0 0,-1 0 0 0 0,1 0 0 0 0,-1 0 0 0 0,-1-1 0 0 0,1 1 0 0 0,-1-1 0 0 0,0 1 0 0 0,0-1 0 0 0,-1 0 0 0 0,0 1 0 0 0,0-1 0 0 0,0 0 0 0 0,-1 1 0 0 0,1-1 0 0 0,-1 1 0 0 0,-1-1 0 0 0,1 1 0 0 0,-1-1 0 0 0,0 1 0 0 0,0 0 0 0 0,-6-10 0 0 0,2 7 23 0 0,0 0 1 0 0,-1 1 0 0 0,1 0 0 0 0,-2 1 0 0 0,1-1 0 0 0,-1 1 0 0 0,0 1 0 0 0,0-1 0 0 0,-1 1 0 0 0,1 1 0 0 0,-1 0 0 0 0,0 0 0 0 0,-1 0-1 0 0,-9-1 1 0 0,-9-2-69 0 0,1 1-1 0 0,-1 1 0 0 0,-48-1 0 0 0,75 6-34 0 0,-38 1-454 0 0,18 4-2844 0 0,6 7-5904 0 0,12-8 5354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08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55 2688 0 0,'4'-54'13389'0'0,"-8"210"-8688"0"0,2-77-6561 0 0,0 1-10161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59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22 182 2192 0 0,'0'0'439'0'0,"-12"-9"1692"0"0,11 5-1860 0 0,-1-5 501 0 0,0-1 0 0 0,0 0 1 0 0,1-1-1 0 0,0 1 0 0 0,0-10 0 0 0,2 17-601 0 0,-1 0 0 0 0,1-1 1 0 0,-1 1-1 0 0,1 1 0 0 0,0-1 0 0 0,0 0 1 0 0,0 0-1 0 0,0 0 0 0 0,1 0 0 0 0,-1 1 1 0 0,1-1-1 0 0,0 1 0 0 0,0-1 0 0 0,0 1 1 0 0,0 0-1 0 0,0-1 0 0 0,0 1 0 0 0,0 0 1 0 0,1 0-1 0 0,-1 1 0 0 0,5-3 0 0 0,6-3 246 0 0,0 1 0 0 0,1 1 0 0 0,0 0 0 0 0,0 1 0 0 0,0 0 0 0 0,0 2 0 0 0,22-3 0 0 0,-3 3-9 0 0,0 1 1 0 0,41 5-1 0 0,-57-3-289 0 0,-1 1 1 0 0,1 1-1 0 0,-1 1 0 0 0,0 0 0 0 0,0 1 0 0 0,0 1 0 0 0,19 9 0 0 0,-26-10-70 0 0,0 1-1 0 0,0 0 0 0 0,-1 1 0 0 0,1-1 1 0 0,-1 1-1 0 0,-1 1 0 0 0,0 0 0 0 0,0 0 0 0 0,0 0 1 0 0,-1 1-1 0 0,0 0 0 0 0,8 16 0 0 0,-6-4 7 0 0,0 0-1 0 0,-1 0 0 0 0,-1 0 0 0 0,-1 1 1 0 0,-1 0-1 0 0,2 38 0 0 0,-8 134 50 0 0,0-166-103 0 0,-5 70 2 0 0,5-88-31 0 0,0 1 1 0 0,-1 0-1 0 0,0-1 1 0 0,0 1 0 0 0,-1-1-1 0 0,-9 17 1 0 0,13-27 17 0 0,0 1 1 0 0,-1 0-1 0 0,1-1 0 0 0,0 1 1 0 0,-1 0-1 0 0,1-1 0 0 0,-1 1 1 0 0,1-1-1 0 0,-1 1 1 0 0,1-1-1 0 0,-1 1 0 0 0,1-1 1 0 0,-1 1-1 0 0,0-1 0 0 0,1 1 1 0 0,-1-1-1 0 0,0 0 0 0 0,1 1 1 0 0,-1-1-1 0 0,0 1 1 0 0,0-2-1 0 0,1 1 0 0 0,-1 0 1 0 0,1 0-1 0 0,0 0 0 0 0,-1-1 1 0 0,1 1-1 0 0,0 0 1 0 0,-1-1-1 0 0,1 1 0 0 0,0 0 1 0 0,-1-1-1 0 0,1 1 0 0 0,0 0 1 0 0,-1-1-1 0 0,1 1 1 0 0,0 0-1 0 0,0-1 0 0 0,0 1 1 0 0,-1-1-1 0 0,1 1 0 0 0,0-1 1 0 0,0 1-1 0 0,0-1 1 0 0,-5-39-327 0 0,4 31 320 0 0,-2-22-81 0 0,-11-69-149 0 0,11 87 227 0 0,-1 0-1 0 0,0 1 1 0 0,-1-1-1 0 0,0 1 1 0 0,-12-21-1 0 0,11 25 36 0 0,1-1-1 0 0,-1 1 1 0 0,0 0 0 0 0,-1 1 0 0 0,0-1-1 0 0,0 1 1 0 0,-1 1 0 0 0,0-1-1 0 0,0 1 1 0 0,0 1 0 0 0,-1-1-1 0 0,0 2 1 0 0,0-1 0 0 0,0 1-1 0 0,-1 0 1 0 0,1 1 0 0 0,-1 0 0 0 0,0 1-1 0 0,0 0 1 0 0,0 0 0 0 0,0 1-1 0 0,0 0 1 0 0,-18 2 0 0 0,22-1 14 0 0,-1 1 0 0 0,1 0 0 0 0,0 0 1 0 0,0 0-1 0 0,0 1 0 0 0,0 0 0 0 0,0 0 0 0 0,0 1 1 0 0,1 0-1 0 0,-1 0 0 0 0,1 0 0 0 0,-1 0 0 0 0,1 1 1 0 0,-9 8-1 0 0,6-4 18 0 0,1 1 0 0 0,0 0 1 0 0,1 0-1 0 0,0 1 0 0 0,0-1 1 0 0,1 1-1 0 0,-7 17 0 0 0,7-14-46 0 0,0 1 0 0 0,0 0 0 0 0,1 0 0 0 0,1 0 0 0 0,1 0-1 0 0,0 0 1 0 0,0 1 0 0 0,2-1 0 0 0,0 1 0 0 0,3 27 0 0 0,-2-39-133 0 0,0 1 0 0 0,1 0-1 0 0,-1-1 1 0 0,1 1 0 0 0,0-1 0 0 0,0 0 0 0 0,0 1 0 0 0,0-1-1 0 0,3 3 1 0 0,-2-3-597 0 0,-1 0 0 0 0,0-1 0 0 0,1 1 0 0 0,0-1 0 0 0,0 0 0 0 0,0 0-1 0 0,0 0 1 0 0,0 0 0 0 0,6 2 0 0 0,11 1-3028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1:59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3992 0 0,'0'0'4279'0'0,"0"8"-1774"0"0,-2 122 3853 0 0,-1 0-4290 0 0,3-122-2113 0 0,0 0 0 0 0,-1 0-1 0 0,0 0 1 0 0,-4 11-1 0 0,-4-2-7920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00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54 4064 0 0,'-3'-1'692'0'0,"3"-1"4"0"0,0-5 1 0 0,-4-1-1 0 0,1 1-4 0 0,-1 0 4 0 0,1 0 0 0 0,-1 1-36 0 0,0 0-52 0 0,4 4-156 0 0,4 14-8965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00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56 3152 0 0,'19'0'2239'0'0,"140"1"1933"0"0,167-3 1657 0 0,-321 2-5758 0 0,-3 0-34 0 0,0 1 0 0 0,0-1 0 0 0,0 0 0 0 0,0 0 0 0 0,0 0 0 0 0,0-1 0 0 0,0 1 0 0 0,0-1 0 0 0,0 1 0 0 0,0-1 0 0 0,0 1 0 0 0,0-1 0 0 0,0 0 0 0 0,-1 0 0 0 0,1 0 0 0 0,0 0 0 0 0,0 0 0 0 0,1-2 0 0 0,-3 3-24 0 0,0-1 1 0 0,0 1-1 0 0,0-1 0 0 0,-1 1 0 0 0,1-1 0 0 0,0 1 1 0 0,0-1-1 0 0,0 1 0 0 0,-1 0 0 0 0,1-1 0 0 0,0 1 1 0 0,0-1-1 0 0,-1 1 0 0 0,1-1 0 0 0,0 1 0 0 0,-1 0 1 0 0,1-1-1 0 0,-1 1 0 0 0,1 0 0 0 0,0-1 0 0 0,-1 1 1 0 0,1 0-1 0 0,-1 0 0 0 0,1 0 0 0 0,-1-1 1 0 0,1 1-1 0 0,-1 0 0 0 0,-17-8 144 0 0,15 6-97 0 0,-12-3 55 0 0,1 0 0 0 0,-1 1 0 0 0,0 1 0 0 0,0 0-1 0 0,0 1 1 0 0,0 1 0 0 0,-1 0 0 0 0,1 1 0 0 0,0 1 0 0 0,-19 3 0 0 0,29-4-82 0 0,1 1 0 0 0,0 0 0 0 0,0 1-1 0 0,0-1 1 0 0,0 1 0 0 0,0-1 0 0 0,0 1 0 0 0,0 0 0 0 0,0 1-1 0 0,1-1 1 0 0,-1 1 0 0 0,1-1 0 0 0,0 1 0 0 0,0 0 0 0 0,-4 4 0 0 0,4-2 3 0 0,-1 1 1 0 0,1-1 0 0 0,0 1 0 0 0,1-1 0 0 0,-1 1 0 0 0,1 0 0 0 0,0 0 0 0 0,0 0 0 0 0,-1 9 0 0 0,1 8 31 0 0,1 0 1 0 0,1 0 0 0 0,1 0-1 0 0,6 37 1 0 0,-4-36-46 0 0,38 222 69 0 0,-31-200-103 0 0,-2 1 1 0 0,-1-1 0 0 0,-3 1-1 0 0,-3 71 1 0 0,-1-115 20 0 0,-1 0 0 0 0,1 0 0 0 0,0 0 0 0 0,-1 0 0 0 0,0 0 1 0 0,0 0-1 0 0,0 0 0 0 0,0 0 0 0 0,-1 0 0 0 0,1 0 0 0 0,-1 0 1 0 0,1-1-1 0 0,-1 1 0 0 0,0 0 0 0 0,0-1 0 0 0,0 0 0 0 0,-4 4 0 0 0,2-3 18 0 0,0-1 0 0 0,0 1 0 0 0,-1-1 0 0 0,1 0 0 0 0,-1 0 0 0 0,1 0 0 0 0,-1-1 0 0 0,0 1-1 0 0,0-1 1 0 0,-6 1 0 0 0,-8-1 95 0 0,0-1 0 0 0,0 0 0 0 0,0-1-1 0 0,-33-6 1 0 0,18 1 81 0 0,-37-12 0 0 0,59 14-509 0 0,1 0 0 0 0,0 0 1 0 0,1-1-1 0 0,-1 0 0 0 0,1-1 0 0 0,0-1 0 0 0,-11-7 0 0 0,21 13-34 0 0,-1 1-1 0 0,0-1 1 0 0,0 0 0 0 0,1 1 0 0 0,-1-1 0 0 0,0 1 0 0 0,1-1-1 0 0,-1 0 1 0 0,0 0 0 0 0,1 1 0 0 0,-1-1 0 0 0,1 0 0 0 0,-1 0 0 0 0,1 0-1 0 0,0 0 1 0 0,-1 1 0 0 0,1-1 0 0 0,0 0 0 0 0,-1 0 0 0 0,1 0-1 0 0,0 0 1 0 0,0 0 0 0 0,0 0 0 0 0,0 0 0 0 0,0 0 0 0 0,0 0-1 0 0,0 0 1 0 0,0 0 0 0 0,1 0 0 0 0,-1 0 0 0 0,1-1 0 0 0,5-9-3426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01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37 3160 0 0,'-38'-21'3808'0'0,"26"17"-3093"0"0,0 1 1 0 0,-1 0-1 0 0,1 1 1 0 0,-1 0-1 0 0,1 1 1 0 0,-1 1-1 0 0,0 0 0 0 0,-18 2 1 0 0,26-1-551 0 0,1-1-1 0 0,-1 1 1 0 0,1 0 0 0 0,-1 1 0 0 0,1-1 0 0 0,0 1-1 0 0,-1 0 1 0 0,1 0 0 0 0,0 0 0 0 0,0 1 0 0 0,0-1-1 0 0,1 1 1 0 0,-1 0 0 0 0,1 0 0 0 0,-1 1 0 0 0,1-1-1 0 0,0 1 1 0 0,0-1 0 0 0,1 1 0 0 0,-1 0 0 0 0,1 0-1 0 0,-1 0 1 0 0,1 0 0 0 0,1 0 0 0 0,-1 1 0 0 0,-1 6-1 0 0,1-2-73 0 0,0 0-1 0 0,0 0 1 0 0,1 0-1 0 0,1 0 0 0 0,-1 0 1 0 0,1 0-1 0 0,1 0 1 0 0,0 0-1 0 0,0 0 1 0 0,1 0-1 0 0,0-1 0 0 0,4 13 1 0 0,-3-15-78 0 0,1 1 0 0 0,-1-1 0 0 0,1 1 1 0 0,0-1-1 0 0,1 0 0 0 0,-1 0 0 0 0,1-1 0 0 0,0 1 0 0 0,1-1 0 0 0,-1-1 1 0 0,1 1-1 0 0,0-1 0 0 0,0 1 0 0 0,0-2 0 0 0,10 5 0 0 0,-1-2-81 0 0,1-1-1 0 0,0 0 0 0 0,0-2 0 0 0,0 0 0 0 0,0 0 0 0 0,1-2 0 0 0,-1 0 0 0 0,0-1 1 0 0,19-2-1 0 0,-34 2 56 0 0,0 0 1 0 0,0 0-1 0 0,-1 0 1 0 0,1 0-1 0 0,0 0 1 0 0,0 0-1 0 0,-1 0 1 0 0,1 0-1 0 0,0 0 1 0 0,-1 0-1 0 0,1-1 1 0 0,0 1-1 0 0,-1 0 1 0 0,1-1-1 0 0,0 1 1 0 0,-1 0-1 0 0,1-1 1 0 0,-1 1-1 0 0,1-1 1 0 0,0 1-1 0 0,-1-1 1 0 0,1 1-1 0 0,-1-1 1 0 0,1 1-1 0 0,-1-1 1 0 0,0 1-1 0 0,1-1 0 0 0,-1 0 1 0 0,0 1-1 0 0,1-1 1 0 0,-1 0-1 0 0,0 1 1 0 0,0-1-1 0 0,1 0 1 0 0,-1 1-1 0 0,0-1 1 0 0,0 0-1 0 0,0 0 1 0 0,0 1-1 0 0,0-1 1 0 0,0 0-1 0 0,0-1 1 0 0,-1 0-6 0 0,0 0 0 0 0,1 0 0 0 0,-1 0-1 0 0,0 1 1 0 0,0-1 0 0 0,0 0 0 0 0,0 0 0 0 0,-1 1 0 0 0,1-1 0 0 0,0 0 0 0 0,-1 1 0 0 0,1-1-1 0 0,-1 1 1 0 0,-2-2 0 0 0,-2-1 31 0 0,-1 1-1 0 0,1 0 0 0 0,-1 1 0 0 0,0 0 0 0 0,1 0 1 0 0,-1 0-1 0 0,0 1 0 0 0,0 0 0 0 0,0 0 0 0 0,-8 0 1 0 0,-4 1 104 0 0,1 1 0 0 0,-32 4 0 0 0,42-3-56 0 0,-1 0 0 0 0,1 0 0 0 0,0 0 1 0 0,-1 1-1 0 0,1 0 0 0 0,0 1 0 0 0,1 0 0 0 0,-12 7 1 0 0,15-8-24 0 0,0 0 1 0 0,0 0-1 0 0,1 1 0 0 0,-1 0 1 0 0,1-1-1 0 0,0 1 1 0 0,0 0-1 0 0,1 0 1 0 0,-1 1-1 0 0,1-1 1 0 0,0 1-1 0 0,0-1 1 0 0,0 1-1 0 0,0-1 1 0 0,1 1-1 0 0,-1 5 0 0 0,1-2-1 0 0,0-1 0 0 0,0 0 0 0 0,1 0 1 0 0,0 0-1 0 0,0 0 0 0 0,1 0 0 0 0,0 0 0 0 0,0 0 0 0 0,1 0 0 0 0,-1 0 0 0 0,2 0 0 0 0,-1 0 0 0 0,1-1 0 0 0,0 1 0 0 0,0-1 0 0 0,1 0 0 0 0,7 10 0 0 0,-6-9-19 0 0,1-1 0 0 0,1 0 0 0 0,-1 0 0 0 0,1 0-1 0 0,0-1 1 0 0,0 0 0 0 0,1-1 0 0 0,-1 1 0 0 0,1-1 0 0 0,0-1 0 0 0,0 0 0 0 0,0 0 0 0 0,1 0 0 0 0,9 1 0 0 0,20 3 373 0 0,61 3 0 0 0,-79-9-1496 0 0,31-4 1 0 0,-39 1-1679 0 0,1 0 1 0 0,0-1-1 0 0,15-5 1 0 0,-7 0-1119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01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 3608 0 0,'4'-9'3788'0'0,"30"6"-2221"0"0,-1 1 1 0 0,0 1-1 0 0,35 4 1 0 0,13 0 76 0 0,13-2-689 0 0,99-3-546 0 0,-189 2-402 0 0,-1 0-1 0 0,1-1 1 0 0,0 0 0 0 0,0 0-1 0 0,-1 0 1 0 0,1 0-1 0 0,-1-1 1 0 0,1 0 0 0 0,4-3-1 0 0,-7 5 2 0 0,0-1-1 0 0,-1 1 1 0 0,1-1-1 0 0,0 1 1 0 0,-1-1 0 0 0,1 0-1 0 0,0 1 1 0 0,-1-1-1 0 0,1 0 1 0 0,-1 0-1 0 0,1 1 1 0 0,-1-1 0 0 0,0 0-1 0 0,1 0 1 0 0,-1 0-1 0 0,0 1 1 0 0,1-1-1 0 0,-1 0 1 0 0,0 0 0 0 0,0 0-1 0 0,0 0 1 0 0,0 0-1 0 0,0 0 1 0 0,0 0-1 0 0,0 1 1 0 0,0-1 0 0 0,0 0-1 0 0,-1 0 1 0 0,1 0-1 0 0,0 0 1 0 0,0 0-1 0 0,-1 1 1 0 0,1-1 0 0 0,0 0-1 0 0,-1 0 1 0 0,1 0-1 0 0,-1 1 1 0 0,1-1-1 0 0,-1 0 1 0 0,0 1 0 0 0,1-1-1 0 0,-1 0 1 0 0,0 1-1 0 0,-1-2 1 0 0,-1 0 37 0 0,-1-1 0 0 0,0 0-1 0 0,0 1 1 0 0,0 0 0 0 0,0 0 0 0 0,0 0 0 0 0,-1 1 0 0 0,1-1 0 0 0,0 1 0 0 0,-1 0-1 0 0,1 0 1 0 0,-1 0 0 0 0,0 1 0 0 0,-5 0 0 0 0,-7 0 193 0 0,-1 0 1 0 0,-23 5-1 0 0,34-4-163 0 0,0 0 0 0 0,0 1-1 0 0,-1 0 1 0 0,2 1 0 0 0,-1 0 0 0 0,0 0-1 0 0,0 0 1 0 0,1 1 0 0 0,0-1 0 0 0,0 2-1 0 0,0-1 1 0 0,0 1 0 0 0,1 0 0 0 0,-1 0 0 0 0,-8 12-1 0 0,8-9-16 0 0,0 2 0 0 0,1-1 0 0 0,-1 1 0 0 0,2-1 0 0 0,0 1 0 0 0,0 1-1 0 0,0-1 1 0 0,2 0 0 0 0,-1 1 0 0 0,0 12 0 0 0,-7 106 332 0 0,10-113-666 0 0,1 0 0 0 0,1 0 0 0 0,0-1 0 0 0,1 1 0 0 0,0 0 0 0 0,6 14 0 0 0,-8-27-459 0 0,0-1 1 0 0,1 0-1 0 0,-1 0 0 0 0,0 0 0 0 0,1 0 0 0 0,0-1 0 0 0,-1 1 0 0 0,1 0 0 0 0,0 0 0 0 0,0-1 0 0 0,0 0 0 0 0,0 1 1 0 0,0-1-1 0 0,3 2 0 0 0,5 2-3126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02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49 4080 0 0,'-28'-2'3333'0'0,"20"1"-2660"0"0,0 0 0 0 0,0 1-1 0 0,-15 1 1 0 0,19 0-437 0 0,0 0 0 0 0,-1 0 0 0 0,1 0 0 0 0,0 0 0 0 0,0 1 0 0 0,0 0 0 0 0,0 0-1 0 0,0 0 1 0 0,0 0 0 0 0,0 1 0 0 0,1-1 0 0 0,-1 1 0 0 0,1 0 0 0 0,0 0 0 0 0,-1 0 0 0 0,-4 8-1 0 0,4-5 82 0 0,0 0 0 0 0,1 1 0 0 0,0-1 0 0 0,0 1 0 0 0,0 0 0 0 0,1 0 0 0 0,0 0 0 0 0,1 0-1 0 0,-2 14 1 0 0,2-10-70 0 0,1-1-1 0 0,0 0 1 0 0,0 0-1 0 0,1 1 0 0 0,1-1 1 0 0,0 0-1 0 0,3 10 1 0 0,-3-14-210 0 0,0 1 1 0 0,1-1 0 0 0,-1 0 0 0 0,1 0 0 0 0,1 0 0 0 0,-1 0 0 0 0,1-1 0 0 0,0 1-1 0 0,0-1 1 0 0,8 7 0 0 0,-6-8-33 0 0,0 0-1 0 0,0-1 0 0 0,0 1 1 0 0,1-2-1 0 0,-1 1 0 0 0,1 0 1 0 0,-1-1-1 0 0,1-1 1 0 0,0 1-1 0 0,0-1 0 0 0,11 1 1 0 0,6-1-23 0 0,-1 0 0 0 0,26-4 0 0 0,-41 3 9 0 0,1-1 0 0 0,-1-1 0 0 0,0 1 0 0 0,0-1-1 0 0,0 0 1 0 0,0-1 0 0 0,0 0 0 0 0,0-1 0 0 0,-1 1-1 0 0,1-1 1 0 0,12-10 0 0 0,-15 10 3 0 0,-1 0 1 0 0,0-1-1 0 0,0 1 1 0 0,0-1-1 0 0,0 0 0 0 0,-1 0 1 0 0,0 0-1 0 0,0 0 0 0 0,0-1 1 0 0,-1 1-1 0 0,0-1 1 0 0,0 0-1 0 0,0 0 0 0 0,-1 1 1 0 0,0-1-1 0 0,1-11 0 0 0,0 1 22 0 0,-2 1 0 0 0,1-1-1 0 0,-3-18 1 0 0,1 28-2 0 0,-1 0-1 0 0,1 0 1 0 0,-1 1-1 0 0,0-1 1 0 0,0 0-1 0 0,0 0 1 0 0,-1 1-1 0 0,0 0 1 0 0,0-1-1 0 0,-1 1 1 0 0,-4-6-1 0 0,3 6 15 0 0,0-1-1 0 0,0 1 1 0 0,-1 0-1 0 0,0 0 1 0 0,0 1 0 0 0,0 0-1 0 0,0 0 1 0 0,-1 0-1 0 0,1 1 1 0 0,-11-4-1 0 0,2 3 72 0 0,0 0-1 0 0,-1 1 1 0 0,-28-3-1 0 0,33 5-33 0 0,0 1 0 0 0,0 0 1 0 0,-1 0-1 0 0,1 1 0 0 0,0 1 0 0 0,0 0 0 0 0,0 0 1 0 0,0 1-1 0 0,-19 8 0 0 0,24-8-39 0 0,0 0-1 0 0,0 0 1 0 0,0 1 0 0 0,1 0-1 0 0,-1 0 1 0 0,1 0 0 0 0,0 1-1 0 0,0 0 1 0 0,0 0-1 0 0,1 0 1 0 0,-1 0 0 0 0,1 1-1 0 0,1 0 1 0 0,-1 0 0 0 0,1 0-1 0 0,-5 12 1 0 0,5-8-5 0 0,0 2 0 0 0,0-1 0 0 0,1 0 0 0 0,0 1 0 0 0,1-1 0 0 0,0 1 0 0 0,1-1 0 0 0,1 1 0 0 0,2 17 0 0 0,-2-25-30 0 0,-1 1 1 0 0,1 0-1 0 0,1 0 1 0 0,-1-1-1 0 0,1 1 1 0 0,0-1-1 0 0,0 1 1 0 0,0-1-1 0 0,1 0 1 0 0,-1 0-1 0 0,1 0 1 0 0,0 0-1 0 0,0 0 1 0 0,1-1-1 0 0,-1 1 1 0 0,1-1-1 0 0,-1 0 1 0 0,1 0-1 0 0,0 0 1 0 0,0-1-1 0 0,1 1 1 0 0,-1-1-1 0 0,0 0 1 0 0,1 0-1 0 0,7 2 1 0 0,6 0-102 0 0,1-1 1 0 0,0 0 0 0 0,1-1-1 0 0,-1-1 1 0 0,0-1 0 0 0,0-1-1 0 0,23-3 1 0 0,-32 2 45 0 0,1 0 0 0 0,-1 0-1 0 0,-1-1 1 0 0,1 0 0 0 0,0-1 0 0 0,-1 0 0 0 0,0 0 0 0 0,0-1-1 0 0,0-1 1 0 0,0 1 0 0 0,-1-1 0 0 0,0-1 0 0 0,0 1-1 0 0,-1-1 1 0 0,8-9 0 0 0,-3-2 21 0 0,-1 0 0 0 0,0 0 0 0 0,-2-1 0 0 0,0 0 0 0 0,-1-1 0 0 0,9-32 0 0 0,-16 51 63 0 0,-1 0-1 0 0,0 0 1 0 0,1 0 0 0 0,-1 0 0 0 0,0 0-1 0 0,0-1 1 0 0,0 1 0 0 0,0 0 0 0 0,0 0 0 0 0,0 0-1 0 0,0 0 1 0 0,0 0 0 0 0,0 0 0 0 0,0 0-1 0 0,-1 0 1 0 0,1 0 0 0 0,0 0 0 0 0,-1 0 0 0 0,1 0-1 0 0,-1 0 1 0 0,1 0 0 0 0,-1 0 0 0 0,-1-1 0 0 0,2 1-2 0 0,-1 1 0 0 0,0 0 1 0 0,1 0-1 0 0,-1-1 1 0 0,0 1-1 0 0,1 0 1 0 0,-1 0-1 0 0,0 0 1 0 0,1 0-1 0 0,-1 0 1 0 0,0 0-1 0 0,0 0 1 0 0,1 0-1 0 0,-1 0 1 0 0,0 0-1 0 0,1 0 0 0 0,-1 0 1 0 0,0 0-1 0 0,0 1 1 0 0,1-1-1 0 0,-1 0 1 0 0,0 0-1 0 0,1 1 1 0 0,-1-1-1 0 0,1 1 1 0 0,-1-1-1 0 0,0 0 1 0 0,1 1-1 0 0,-1-1 1 0 0,1 1-1 0 0,-1-1 0 0 0,1 1 1 0 0,0 0-1 0 0,-1-1 1 0 0,1 1-1 0 0,-1 1 1 0 0,-5 3 64 0 0,1 1 1 0 0,0 1 0 0 0,0-1-1 0 0,1 1 1 0 0,0-1-1 0 0,0 1 1 0 0,0 1 0 0 0,1-1-1 0 0,0 0 1 0 0,0 1-1 0 0,1-1 1 0 0,-3 16 0 0 0,5-15-58 0 0,-1-1 0 0 0,1 1 1 0 0,0 0-1 0 0,0-1 0 0 0,1 1 1 0 0,2 9-1 0 0,-2-14-25 0 0,0 0-1 0 0,0 0 1 0 0,0 0-1 0 0,1 0 1 0 0,-1 0-1 0 0,1 0 1 0 0,0 0 0 0 0,0 0-1 0 0,0-1 1 0 0,0 1-1 0 0,0-1 1 0 0,1 1-1 0 0,-1-1 1 0 0,1 0 0 0 0,-1 0-1 0 0,5 3 1 0 0,5 1-36 0 0,0 0 1 0 0,1-1 0 0 0,0 0-1 0 0,-1-1 1 0 0,1 0 0 0 0,1-1-1 0 0,-1-1 1 0 0,0 0 0 0 0,18 0 0 0 0,-6-2-95 0 0,1 0 1 0 0,0-2-1 0 0,48-10 1 0 0,-64 9 92 0 0,-1 0 1 0 0,0 0-1 0 0,0 0 0 0 0,0-1 1 0 0,-1 0-1 0 0,1-1 0 0 0,-1 0 1 0 0,0-1-1 0 0,-1 1 0 0 0,1-1 1 0 0,-1-1-1 0 0,0 1 0 0 0,0-1 1 0 0,10-15-1 0 0,-8 8 58 0 0,0 0-1 0 0,-1-1 1 0 0,-1 1 0 0 0,0-2-1 0 0,-1 1 1 0 0,-1-1 0 0 0,6-29 0 0 0,-11 45-28 0 0,4-37 451 0 0,-4 36-425 0 0,0 1 0 0 0,0 0 0 0 0,0-1 0 0 0,0 1 0 0 0,0-1 0 0 0,0 1-1 0 0,0-1 1 0 0,-1 1 0 0 0,1-1 0 0 0,0 1 0 0 0,0-1 0 0 0,0 1 0 0 0,-1 0 0 0 0,1-1 0 0 0,0 1-1 0 0,0 0 1 0 0,-1-1 0 0 0,1 1 0 0 0,0-1 0 0 0,-1 1 0 0 0,1 0 0 0 0,-1 0 0 0 0,1-1-1 0 0,0 1 1 0 0,-1 0 0 0 0,0 0 8 0 0,0 0-1 0 0,0 0 1 0 0,0 0 0 0 0,0 0-1 0 0,0 0 1 0 0,0 0-1 0 0,0 1 1 0 0,0-1 0 0 0,0 0-1 0 0,0 1 1 0 0,0-1-1 0 0,0 1 1 0 0,0-1 0 0 0,1 1-1 0 0,-1-1 1 0 0,0 1-1 0 0,-1 1 1 0 0,-1 1 53 0 0,0 0 1 0 0,1 0-1 0 0,-1 0 0 0 0,1 1 1 0 0,-1-1-1 0 0,1 1 0 0 0,0 0 1 0 0,0-1-1 0 0,1 1 0 0 0,-2 5 0 0 0,-10 42 430 0 0,11-33-475 0 0,0 0-1 0 0,1 0 1 0 0,0 1 0 0 0,2-1 0 0 0,0 0 0 0 0,1 0-1 0 0,1 0 1 0 0,0 0 0 0 0,2 0 0 0 0,0-1 0 0 0,1 1 0 0 0,1-1-1 0 0,15 28 1 0 0,-9-25-488 0 0,1 0 0 0 0,17 19 0 0 0,14 8-8615 0 0,-32-34 4599 0 0,-5-3-1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04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44 215 3956 0 0,'0'0'3111'0'0,"0"13"-798"0"0,0 230 4502 0 0,0 123-3998 0 0,0-352-2758 0 0,1-6-23 0 0,-1 0 0 0 0,0-1 0 0 0,-1 1 0 0 0,0-1 0 0 0,-2 10 0 0 0,3-16-35 0 0,0-1 0 0 0,0 0-1 0 0,0 1 1 0 0,0-1 0 0 0,0 1-1 0 0,0-1 1 0 0,-1 0 0 0 0,1 1 0 0 0,0-1-1 0 0,0 0 1 0 0,-1 1 0 0 0,1-1-1 0 0,0 0 1 0 0,0 0 0 0 0,-1 1 0 0 0,1-1-1 0 0,0 0 1 0 0,-1 0 0 0 0,1 1-1 0 0,0-1 1 0 0,-1 0 0 0 0,1 0 0 0 0,0 0-1 0 0,-1 0 1 0 0,1 1 0 0 0,0-1 0 0 0,-1 0-1 0 0,1 0 1 0 0,-1 0 0 0 0,1 0-1 0 0,0 0 1 0 0,-1 0 0 0 0,1 0 0 0 0,0 0-1 0 0,-1 0 1 0 0,1 0 0 0 0,-1 0-1 0 0,1 0 1 0 0,0-1 0 0 0,-1 1 0 0 0,1 0-1 0 0,0 0 1 0 0,-1 0 0 0 0,1 0-1 0 0,-1-1 1 0 0,1 1 0 0 0,0 0 0 0 0,0 0-1 0 0,-1-1 1 0 0,1 1 0 0 0,0 0-1 0 0,-1 0 1 0 0,1-1 0 0 0,0 1 0 0 0,0 0-1 0 0,-1-1 1 0 0,-11-20-36 0 0,8-2 14 0 0,1-1 0 0 0,1 0 1 0 0,1-1-1 0 0,2-24 0 0 0,0 4 1 0 0,-1-548 429 0 0,0 598-361 0 0,1-1-1 0 0,0 1 0 0 0,0 0 1 0 0,1 0-1 0 0,-1-1 0 0 0,1 1 1 0 0,0-1-1 0 0,3 6 0 0 0,7 19 100 0 0,47 156 336 0 0,-14-69-245 0 0,-37-99-200 0 0,0-1 0 0 0,1 0 1 0 0,1 0-1 0 0,20 23 0 0 0,-24-33-29 0 0,-1-1-1 0 0,1 0 1 0 0,0 0 0 0 0,0-1 0 0 0,1 1 0 0 0,-1-1 0 0 0,1-1 0 0 0,0 1 0 0 0,0-1 0 0 0,0-1 0 0 0,0 1 0 0 0,1-1-1 0 0,-1 0 1 0 0,0-1 0 0 0,12 1 0 0 0,-13-1-18 0 0,0-1 0 0 0,0 0 0 0 0,0-1 0 0 0,0 1 0 0 0,0-1 1 0 0,0 0-1 0 0,0-1 0 0 0,0 1 0 0 0,0-1 0 0 0,-1-1 0 0 0,1 1 0 0 0,-1-1 0 0 0,1 1 0 0 0,-1-2 0 0 0,0 1 0 0 0,0-1 0 0 0,-1 1 0 0 0,1-1 0 0 0,-1 0 0 0 0,5-6 0 0 0,3-6-24 0 0,-1 0 0 0 0,-1-1 0 0 0,0 0 1 0 0,-2-1-1 0 0,0 1 0 0 0,-1-2 0 0 0,9-30 0 0 0,-7 8-28 0 0,-1-1-1 0 0,3-65 1 0 0,-8 61 32 0 0,0 15 31 0 0,-1-1 0 0 0,-6-63 0 0 0,3 66 80 0 0,13 49 106 0 0,17 59 89 0 0,24 96-1 0 0,-30-94-131 0 0,41 158 186 0 0,-55-210-155 0 0,21 47 1 0 0,-2-27-2941 0 0,-22-41-17 0 0,0 0 1 0 0,0-1-1 0 0,12 11 1 0 0,-5-8-1369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05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4016 0 0,'-3'0'507'0'0,"0"-1"-1"0"0,1 1 0 0 0,-1 1 0 0 0,0-1 0 0 0,1 0 1 0 0,-1 1-1 0 0,0-1 0 0 0,1 1 0 0 0,-1 0 1 0 0,0 0-1 0 0,-3 2 0 0 0,4-2-353 0 0,1 1-1 0 0,0-1 1 0 0,-1 1-1 0 0,1-1 1 0 0,0 1-1 0 0,0 0 1 0 0,0 0-1 0 0,0 0 1 0 0,0 0 0 0 0,0 0-1 0 0,0 0 1 0 0,1 0-1 0 0,-1 0 1 0 0,1 0-1 0 0,-1 3 1 0 0,-6 56 1594 0 0,1-1 1 0 0,4 1-1 0 0,8 100 1 0 0,0 6-1029 0 0,4 121-937 0 0,-10-283-126 0 0,0 17-412 0 0,4-15-2758 0 0,10-12-8203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05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703 1 3376 0 0,'0'0'561'0'0,"-18"3"3049"0"0,-8 14-2273 0 0,0 1-1 0 0,1 2 1 0 0,-32 32-1 0 0,-9 8 252 0 0,-308 203 2377 0 0,358-252-3692 0 0,0-1 0 0 0,-1-1 0 0 0,0 0 0 0 0,-27 9 0 0 0,52-27 56 0 0,7-5-258 0 0,15-8-15 0 0,0 2-1 0 0,41-22 1 0 0,-54 34-47 0 0,0 1 0 0 0,1 0 0 0 0,-1 2 1 0 0,1 0-1 0 0,0 1 0 0 0,28-3 1 0 0,-30 5 27 0 0,0 1 1 0 0,0 1-1 0 0,1 1 1 0 0,-1 0-1 0 0,0 1 1 0 0,0 0-1 0 0,0 2 1 0 0,23 7-1 0 0,-29-7 8 0 0,-1 0 0 0 0,0 1 0 0 0,0 0 0 0 0,0 0 0 0 0,-1 1 0 0 0,1 0-1 0 0,-2 1 1 0 0,1-1 0 0 0,-1 1 0 0 0,0 1 0 0 0,0 0 0 0 0,-1 0 0 0 0,0 0-1 0 0,9 15 1 0 0,-4 1 111 0 0,-1-1 0 0 0,-1 2 0 0 0,-1-1 0 0 0,9 44 0 0 0,-11-47-690 0 0,-4-15-2225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08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14 3528 0 0,'0'0'588'0'0,"0"-2"0"0"0,0-1 0 0 0,0 1 593 0 0,0 0-593 0 0,-4-1 4 0 0,2 1-4 0 0,-2 2-12 0 0,1 0-20 0 0,-1 5-72 0 0,1-1-204 0 0,-1 4-2304 0 0,-6 3 0 0 0,6 2-1 0 0,-3-1 1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06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333 206 3904 0 0,'-2'12'690'0'0,"0"1"0"0"0,0-1 0 0 0,-1 0-1 0 0,-1 0 1 0 0,0 0 0 0 0,-1 0 0 0 0,-11 21 0 0 0,1-3 255 0 0,-16 41 714 0 0,-56 131 4324 0 0,79-185-5637 0 0,6-14-228 0 0,0 0 0 0 0,1 0 0 0 0,-1 1 0 0 0,1-1-1 0 0,0 0 1 0 0,0 1 0 0 0,-1 4 0 0 0,-1-24 117 0 0,18-47-358 0 0,31-79-1 0 0,-7 26-41 0 0,-14 39 55 0 0,-11 39 20 0 0,-3-1 1 0 0,11-59-1 0 0,-13 67 74 0 0,-7 27 23 0 0,-1-1 0 0 0,1 0 0 0 0,-1 0 0 0 0,0-1 0 0 0,1-7 0 0 0,-3 13 2 0 0,1-1 0 0 0,0 0-1 0 0,0 1 1 0 0,0-1 0 0 0,0 0 0 0 0,0 0-1 0 0,1 1 1 0 0,-1-1 0 0 0,0 0 0 0 0,0 1-1 0 0,0-1 1 0 0,0 0 0 0 0,1 0 0 0 0,-1 1-1 0 0,0-1 1 0 0,1 1 0 0 0,-1-1 0 0 0,1 0-1 0 0,-1 1 1 0 0,0-1 0 0 0,1 1 0 0 0,0-1-1 0 0,-1 1 1 0 0,1-1 0 0 0,0 1 1 0 0,-1 0 0 0 0,1 0 0 0 0,0 0 0 0 0,-1 0 0 0 0,1 0 0 0 0,-1 0 0 0 0,1 1 1 0 0,-1-1-1 0 0,1 0 0 0 0,-1 0 0 0 0,1 1 0 0 0,-1-1 0 0 0,1 0 0 0 0,-1 1 0 0 0,0-1 0 0 0,1 0 0 0 0,-1 1 0 0 0,1-1 0 0 0,-1 1 0 0 0,0-1 1 0 0,1 1-1 0 0,-1-1 0 0 0,0 1 0 0 0,0-1 0 0 0,1 1 0 0 0,-1-1 0 0 0,0 1 0 0 0,0-1 0 0 0,0 1 0 0 0,0-1 0 0 0,0 2 0 0 0,37 67 433 0 0,3 27-235 0 0,3-1 1 0 0,5-3-1 0 0,84 124 0 0 0,-67-122-188 0 0,-52-78-26 0 0,-1 1 1 0 0,0 0 0 0 0,-1 0-1 0 0,-1 2 1 0 0,8 20-1 0 0,-17-38 9 0 0,-2-1 1 0 0,1 1-1 0 0,0-1 0 0 0,0 0 0 0 0,0 1 1 0 0,0-1-1 0 0,0 1 0 0 0,0-1 0 0 0,0 1 1 0 0,-1-1-1 0 0,1 0 0 0 0,0 1 0 0 0,0-1 0 0 0,0 0 1 0 0,-1 1-1 0 0,1-1 0 0 0,0 0 0 0 0,-1 1 1 0 0,1-1-1 0 0,0 0 0 0 0,-1 0 0 0 0,1 1 1 0 0,0-1-1 0 0,-1 0 0 0 0,1 0 0 0 0,0 1 0 0 0,-1-1 1 0 0,1 0-1 0 0,-1 0 0 0 0,1 0 0 0 0,0 0 1 0 0,-1 0-1 0 0,1 0 0 0 0,-1 0 0 0 0,1 0 1 0 0,-1 0-1 0 0,1 0 0 0 0,0 0 0 0 0,-1 0 1 0 0,1 0-1 0 0,-1 0 0 0 0,1 0 0 0 0,-1 0 0 0 0,-28-2 106 0 0,23 2-78 0 0,-141-20 377 0 0,93 11-165 0 0,-63-2 0 0 0,-68 13 224 0 0,148 1-368 0 0,1 2 0 0 0,0 1 0 0 0,-36 11 0 0 0,27-1 210 0 0,35-10-1612 0 0,30-10-3942 0 0,8-8-2939 0 0,-11 6 4091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07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1 3936 0 0,'-9'0'509'0'0,"0"1"0"0"0,0 1 0 0 0,0 0-1 0 0,0 0 1 0 0,0 1 0 0 0,1 0-1 0 0,-1 0 1 0 0,1 1 0 0 0,-12 6 0 0 0,0 3 228 0 0,0 0 0 0 0,-24 22 0 0 0,29-22-308 0 0,1 1 0 0 0,1 1 0 0 0,0 0 0 0 0,1 0 0 0 0,1 2-1 0 0,0-1 1 0 0,2 2 0 0 0,-1-1 0 0 0,2 1 0 0 0,1 0 0 0 0,-6 21 0 0 0,5-10-3 0 0,1 1 1 0 0,1 0-1 0 0,2 0 0 0 0,1 0 1 0 0,2 1-1 0 0,3 43 0 0 0,0-42-176 0 0,2 1 0 0 0,1-1 1 0 0,18 59-1 0 0,-19-79-357 0 0,1 1 0 0 0,0-1 1 0 0,1-1-1 0 0,0 1 1 0 0,1-1-1 0 0,0 0 1 0 0,0-1-1 0 0,1 1 0 0 0,1-1 1 0 0,0-1-1 0 0,0 0 1 0 0,17 13-1 0 0,-10-12-1752 0 0,0 0 1 0 0,0-1-1 0 0,1 0 0 0 0,0-2 0 0 0,22 8 1 0 0,6-3-2051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07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207 156 3688 0 0,'-2'0'196'0'0,"0"1"0"0"0,0-1 1 0 0,0 1-1 0 0,0 0 0 0 0,0 0 0 0 0,1 0 0 0 0,-1 0 0 0 0,0 0 0 0 0,0 0 0 0 0,1 1 0 0 0,-1-1 0 0 0,1 0 0 0 0,-1 1 0 0 0,1-1 0 0 0,-2 3 0 0 0,-19 26 1336 0 0,21-30-1501 0 0,-5 12 395 0 0,0-1 0 0 0,0 1 0 0 0,1 1 0 0 0,1-1 0 0 0,0 1 0 0 0,1-1 0 0 0,0 1 0 0 0,1 0 0 0 0,0 0 0 0 0,1 1 0 0 0,0-1 0 0 0,1 0 0 0 0,1 0 0 0 0,0 0 0 0 0,1 0 0 0 0,0 0 0 0 0,1 0 0 0 0,1 0 0 0 0,0 0 0 0 0,0-1 0 0 0,1 0 0 0 0,13 22 0 0 0,-14-29-379 0 0,0 0 1 0 0,1 0 0 0 0,-1-1 0 0 0,1 1-1 0 0,0-1 1 0 0,0 0 0 0 0,1 0 0 0 0,-1-1-1 0 0,1 1 1 0 0,0-1 0 0 0,0-1 0 0 0,0 1 0 0 0,0-1-1 0 0,0 0 1 0 0,1 0 0 0 0,-1-1 0 0 0,0 0-1 0 0,1 0 1 0 0,7 0 0 0 0,-2 0-50 0 0,1-1 0 0 0,0 0 0 0 0,0-1 0 0 0,0 0 0 0 0,-1-1 0 0 0,1-1 1 0 0,-1 0-1 0 0,24-9 0 0 0,-30 9-22 0 0,1 0 0 0 0,-1-1 1 0 0,1 0-1 0 0,-1 0 0 0 0,0 0 0 0 0,-1-1 1 0 0,1 0-1 0 0,-1 0 0 0 0,0-1 1 0 0,0 1-1 0 0,-1-1 0 0 0,1 0 0 0 0,3-8 1 0 0,-3 4-18 0 0,0-1 0 0 0,-1 1 0 0 0,0-1 0 0 0,-1 0 0 0 0,0 0 0 0 0,-1 0 0 0 0,0 0 0 0 0,0-13 0 0 0,-2 5 12 0 0,0 1-1 0 0,-1-1 1 0 0,-1 0-1 0 0,0 0 1 0 0,-2 1 0 0 0,0 0-1 0 0,-1-1 1 0 0,-1 2-1 0 0,-1-1 1 0 0,-11-20 0 0 0,12 28 67 0 0,0 0 0 0 0,-1 1 1 0 0,0 0-1 0 0,-1 0 0 0 0,0 1 1 0 0,-1 0-1 0 0,1 0 0 0 0,-1 1 1 0 0,-1 0-1 0 0,1 1 0 0 0,-1 0 1 0 0,-1 1-1 0 0,1-1 0 0 0,-1 2 1 0 0,1 0-1 0 0,-1 0 0 0 0,-1 1 1 0 0,-11-2-1 0 0,13 3 23 0 0,0 1 1 0 0,1 0-1 0 0,-1 0 0 0 0,0 1 1 0 0,1 0-1 0 0,-1 1 1 0 0,0 0-1 0 0,1 1 0 0 0,-1 0 1 0 0,1 0-1 0 0,-1 1 1 0 0,1 0-1 0 0,0 1 0 0 0,0 0 1 0 0,0 0-1 0 0,1 1 1 0 0,0 0-1 0 0,0 1 0 0 0,0 0 1 0 0,0 0-1 0 0,-12 14 1 0 0,12-10-3 0 0,0 1 0 0 0,0 0 0 0 0,2 1 1 0 0,-1 0-1 0 0,2 0 0 0 0,-1 0 1 0 0,2 1-1 0 0,-7 23 0 0 0,6-14 2 0 0,2 1-1 0 0,0 0 0 0 0,1-1 1 0 0,2 33-1 0 0,0-46-51 0 0,1 0-1 0 0,0 0 1 0 0,1 0 0 0 0,0 0-1 0 0,0 0 1 0 0,1 0 0 0 0,0-1-1 0 0,1 1 1 0 0,0-1 0 0 0,0 0-1 0 0,1 0 1 0 0,0 0 0 0 0,0-1-1 0 0,1 0 1 0 0,0 0 0 0 0,0 0 0 0 0,8 6-1 0 0,-4-5-22 0 0,0-1-1 0 0,1 0 0 0 0,0 0 1 0 0,0-1-1 0 0,1 0 0 0 0,-1-1 1 0 0,1 0-1 0 0,1-1 1 0 0,-1-1-1 0 0,0 0 0 0 0,21 2 1 0 0,-17-3-59 0 0,-1-1 0 0 0,0-1 0 0 0,1 0-1 0 0,-1-2 1 0 0,0 1 0 0 0,1-2 0 0 0,-1 0 0 0 0,28-10 0 0 0,-35 10 23 0 0,-1 0-1 0 0,1-1 0 0 0,-1 1 0 0 0,0-1 1 0 0,-1-1-1 0 0,1 1 0 0 0,-1-1 0 0 0,1 0 1 0 0,-2-1-1 0 0,1 0 0 0 0,0 0 0 0 0,-1 0 1 0 0,0 0-1 0 0,-1-1 0 0 0,0 0 0 0 0,0 0 1 0 0,0 0-1 0 0,5-14 0 0 0,-2-5-114 0 0,-1 0 0 0 0,-1-1-1 0 0,3-42 1 0 0,-7-81 54 0 0,-1 83 210 0 0,0 61-48 0 0,0 0 1 0 0,0 0-1 0 0,-1 0 0 0 0,1 1 0 0 0,-1-1 0 0 0,-1 0 0 0 0,1 0 0 0 0,-1 0 0 0 0,0 1 0 0 0,0-1 0 0 0,-4-6 0 0 0,5 11-27 0 0,1 1 1 0 0,-1-1-1 0 0,0 0 1 0 0,1 0-1 0 0,-1 1 0 0 0,0-1 1 0 0,1 0-1 0 0,-1 1 0 0 0,0-1 1 0 0,0 1-1 0 0,0-1 1 0 0,0 1-1 0 0,1-1 0 0 0,-1 1 1 0 0,0-1-1 0 0,0 1 0 0 0,0 0 1 0 0,0 0-1 0 0,0-1 1 0 0,0 1-1 0 0,0 0 0 0 0,0 0 1 0 0,0 0-1 0 0,0 0 0 0 0,0 0 1 0 0,0 0-1 0 0,0 0 1 0 0,0 1-1 0 0,0-1 0 0 0,0 0 1 0 0,0 1-1 0 0,0-1 0 0 0,0 0 1 0 0,1 1-1 0 0,-1-1 1 0 0,0 1-1 0 0,0-1 0 0 0,0 1 1 0 0,0-1-1 0 0,1 1 0 0 0,-1 0 1 0 0,0 0-1 0 0,1-1 0 0 0,-1 1 1 0 0,0 0-1 0 0,1 0 1 0 0,-1 0-1 0 0,1-1 0 0 0,0 1 1 0 0,-1 0-1 0 0,1 0 0 0 0,-1 0 1 0 0,1 1-1 0 0,-3 10 75 0 0,1 0 0 0 0,0 0 0 0 0,1 0-1 0 0,0 0 1 0 0,1 0 0 0 0,0 0 0 0 0,3 17-1 0 0,20 84 160 0 0,-20-102-232 0 0,11 33-99 0 0,2-1-1 0 0,1 0 1 0 0,41 69-1 0 0,-28-68-2750 0 0,-23-36 196 0 0,-1 0 0 0 0,2-1 0 0 0,10 8 0 0 0,-5-5-1401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0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0 4248 0 0,'0'0'708'0'0,"25"6"4761"0"0,-23-4-5209 0 0,1-1 1 0 0,0 2-1 0 0,0-1 1 0 0,-1 0-1 0 0,1 1 1 0 0,-1-1-1 0 0,1 1 1 0 0,-1 0-1 0 0,0 0 1 0 0,0-1-1 0 0,-1 2 1 0 0,1-1-1 0 0,-1 0 1 0 0,1 0-1 0 0,-1 0 0 0 0,0 1 1 0 0,0-1-1 0 0,0 0 1 0 0,0 5-1 0 0,1 4 371 0 0,-1 0 0 0 0,0 0 1 0 0,-1 1-1 0 0,-1 14 0 0 0,0-14-385 0 0,-1-1 0 0 0,-1 1 0 0 0,0 0 0 0 0,-1-1 0 0 0,0 0 0 0 0,-1 0 0 0 0,0 0 0 0 0,-1-1 0 0 0,-11 18 0 0 0,5-13-1458 0 0,-23 27 0 0 0,-19 8-9565 0 0,40-38 6756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08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4016 0 0,'0'0'2751'0'0,"0"19"1244"0"0,6 317 4907 0 0,-1 2-7999 0 0,0-313-1605 0 0,-2-18-2827 0 0,-1-17-5510 0 0,-2 0 5394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09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5 211 3392 0 0,'-1'-3'241'0'0,"0"0"0"0"0,1 0 0 0 0,-1 0-1 0 0,0 1 1 0 0,1-1 0 0 0,0 0 0 0 0,0 0 0 0 0,0 0-1 0 0,0 0 1 0 0,0 0 0 0 0,1-4 0 0 0,0-2 437 0 0,-1 4-451 0 0,0 0 0 0 0,0 0 0 0 0,1 1 0 0 0,0-1 0 0 0,0 1 0 0 0,0-1 1 0 0,1 1-1 0 0,-1-1 0 0 0,1 1 0 0 0,0 0 0 0 0,0-1 0 0 0,1 1 0 0 0,-1 0 0 0 0,5-5 0 0 0,-1 3 74 0 0,-1 1 1 0 0,1 0-1 0 0,0 0 0 0 0,0 0 0 0 0,0 1 0 0 0,1 0 0 0 0,-1 0 0 0 0,10-3 0 0 0,7-1 344 0 0,0 0 0 0 0,1 2 0 0 0,-1 0 0 0 0,39-3 0 0 0,-34 5-376 0 0,0 1-1 0 0,0 2 0 0 0,0 1 1 0 0,54 6-1 0 0,-78-5-249 0 0,-1 0 0 0 0,1 0 0 0 0,-1 1 0 0 0,1-1 0 0 0,-1 1 1 0 0,0 0-1 0 0,1 0 0 0 0,-1 0 0 0 0,0 0 0 0 0,-1 0 0 0 0,1 1 0 0 0,0 0 0 0 0,-1-1 0 0 0,1 1 0 0 0,-1 0 1 0 0,0 0-1 0 0,0 0 0 0 0,0 0 0 0 0,0 1 0 0 0,0-1 0 0 0,-1 1 0 0 0,0-1 0 0 0,1 1 0 0 0,-1-1 0 0 0,-1 1 1 0 0,1 0-1 0 0,0-1 0 0 0,-1 1 0 0 0,0 0 0 0 0,0 0 0 0 0,0-1 0 0 0,0 1 0 0 0,-1 0 0 0 0,1-1 0 0 0,-1 1 1 0 0,0 0-1 0 0,0-1 0 0 0,0 1 0 0 0,-4 6 0 0 0,-3 7-1 0 0,-2 0 0 0 0,0-1 0 0 0,0 1 0 0 0,-2-2 0 0 0,0 0 1 0 0,-17 17-1 0 0,7-12 5 0 0,-1-1 0 0 0,0-1 0 0 0,-35 20 0 0 0,31-21 22 0 0,-38 16 0 0 0,54-28-24 0 0,1-1-1 0 0,-1-1 0 0 0,0 0 1 0 0,0 0-1 0 0,0-1 0 0 0,0 0 1 0 0,-15-1-1 0 0,25 0-19 0 0,-1-1 0 0 0,1 0 0 0 0,0 0 0 0 0,-1 0 0 0 0,1 0 0 0 0,0-1 0 0 0,-1 1 0 0 0,1 0 0 0 0,0-1 0 0 0,-1 1 0 0 0,1-1 0 0 0,0 1 0 0 0,-2-2 0 0 0,3 2-2 0 0,0 0-1 0 0,0 0 1 0 0,-1-1-1 0 0,1 1 1 0 0,0 0-1 0 0,0 0 1 0 0,0-1-1 0 0,0 1 1 0 0,0 0-1 0 0,0 0 1 0 0,0-1-1 0 0,0 1 1 0 0,0 0-1 0 0,0-1 1 0 0,0 1-1 0 0,0 0 1 0 0,0 0-1 0 0,0-1 1 0 0,1 1-1 0 0,-1 0 1 0 0,0 0-1 0 0,0-1 1 0 0,0 1 0 0 0,0 0-1 0 0,0 0 1 0 0,1-1-1 0 0,-1 1 1 0 0,0 0-1 0 0,0 0 1 0 0,0 0-1 0 0,1-1 1 0 0,-1 1-1 0 0,0 0 1 0 0,0 0-1 0 0,1 0 1 0 0,2-3-11 0 0,0 1-1 0 0,0 0 1 0 0,1 0 0 0 0,-1 1 0 0 0,1-1 0 0 0,-1 1 0 0 0,6-2-1 0 0,26-3-24 0 0,-1 1-1 0 0,1 2 1 0 0,0 1-1 0 0,0 2 0 0 0,0 2 1 0 0,-1 1-1 0 0,66 14 1 0 0,-88-14 37 0 0,-1 1 1 0 0,0 0-1 0 0,0 0 1 0 0,0 1 0 0 0,-1 1-1 0 0,0 0 1 0 0,0 0-1 0 0,10 8 1 0 0,-17-12 12 0 0,1 1 1 0 0,-1 0-1 0 0,0-1 1 0 0,0 1-1 0 0,0 0 1 0 0,-1 1-1 0 0,1-1 1 0 0,-1 0-1 0 0,0 1 0 0 0,1 0 1 0 0,-1-1-1 0 0,-1 1 1 0 0,1 0-1 0 0,-1 0 1 0 0,1 0-1 0 0,-1 0 1 0 0,0 0-1 0 0,-1 0 1 0 0,1 0-1 0 0,-1 0 1 0 0,0 0-1 0 0,0 1 1 0 0,0-1-1 0 0,0 0 1 0 0,-2 7-1 0 0,0-7 17 0 0,0 0 0 0 0,0 0 0 0 0,0-1 0 0 0,0 1 0 0 0,-1-1 0 0 0,1 0 0 0 0,-1 1 0 0 0,0-1 0 0 0,0 0 0 0 0,0-1 0 0 0,0 1-1 0 0,-1 0 1 0 0,1-1 0 0 0,-1 0 0 0 0,0 0 0 0 0,1 0 0 0 0,-9 3 0 0 0,-3 1 82 0 0,-1-1-1 0 0,0-1 1 0 0,-18 4-1 0 0,-27-1 206 0 0,-1-1-1 0 0,-76-4 0 0 0,102-2-366 0 0,14-3-1282 0 0,23-16-14181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09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3920 0 0,'17'0'2017'0'0,"4"0"-1331"0"0,0 0 0 0 0,-1 0-1 0 0,1 2 1 0 0,0 1 0 0 0,-1 0 0 0 0,0 2 0 0 0,39 13 0 0 0,-34-6-145 0 0,0 1-1 0 0,-1 1 0 0 0,0 1 0 0 0,-1 1 0 0 0,-1 1 0 0 0,-1 0 0 0 0,24 27 1 0 0,-22-19-86 0 0,-1 2 1 0 0,-1 1 0 0 0,-1 0 0 0 0,-2 2 0 0 0,22 45 0 0 0,-23-36-277 0 0,-2 1 1 0 0,-2 1-1 0 0,-1 0 1 0 0,-2 0-1 0 0,-2 1 0 0 0,-2 1 1 0 0,-2-1-1 0 0,-1 1 1 0 0,-3-1-1 0 0,-5 51 1 0 0,4-77-145 0 0,-2 0 0 0 0,0 0 1 0 0,-1 0-1 0 0,-1 0 1 0 0,0-1-1 0 0,-1 0 0 0 0,-1 0 1 0 0,0 0-1 0 0,-1-1 0 0 0,0 0 1 0 0,-1-1-1 0 0,-1 0 1 0 0,0 0-1 0 0,-1-1 0 0 0,0 0 1 0 0,-1-1-1 0 0,0 0 1 0 0,-1-1-1 0 0,0 0 0 0 0,-1-1 1 0 0,0-1-1 0 0,0 0 1 0 0,-24 9-1 0 0,19-9-411 0 0,0-1 0 0 0,0-1 0 0 0,-37 8 0 0 0,56-14 208 0 0,0 0-1 0 0,-1 0 1 0 0,1 0-1 0 0,0 0 1 0 0,0 0-1 0 0,-1 1 0 0 0,1-1 1 0 0,0 0-1 0 0,0 0 1 0 0,-1 0-1 0 0,1 0 1 0 0,0 0-1 0 0,0 0 0 0 0,-1 0 1 0 0,1 0-1 0 0,0 0 1 0 0,0 0-1 0 0,-1 0 1 0 0,1 0-1 0 0,0 0 0 0 0,0 0 1 0 0,-1 0-1 0 0,1 0 1 0 0,0-1-1 0 0,0 1 1 0 0,-1 0-1 0 0,1 0 0 0 0,0 0 1 0 0,0 0-1 0 0,0 0 1 0 0,-1-1-1 0 0,0 0-842 0 0,1 1 842 0 0,0 0 0 0 0,0 0 1 0 0,0-1-1 0 0,0 1 1 0 0,0 0-1 0 0,0 0 1 0 0,0-1-1 0 0,-1 1 0 0 0,1 0 1 0 0,0 0-1 0 0,0-1 1 0 0,0 1-1 0 0,0 0 1 0 0,0 0-1 0 0,0-1 0 0 0,0 1 1 0 0,0 0-1 0 0,1 0 1 0 0,-1-1-1 0 0,0 1 1 0 0,0 0-1 0 0,0 0 0 0 0,0-1 1 0 0,0 1-1 0 0,0 0 1 0 0,0 0-1 0 0,0-1 0 0 0,1 1 1 0 0,-1 0-1 0 0,0 0 1 0 0,4-7-3913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11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 2608 0 0,'-2'-2'9424'0'0,"-1"-1"-7884"0"0,0 2-3288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25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0 3384 0 0,'0'0'4364'0'0,"0"15"-1507"0"0,0 193 2358 0 0,0 278-4497 0 0,0-485-710 0 0,-1-1 1 0 0,0 1 0 0 0,1 0-1 0 0,-1-1 1 0 0,0 1 0 0 0,0-1 0 0 0,0 1-1 0 0,1-1 1 0 0,-1 0 0 0 0,0 1-1 0 0,0-1 1 0 0,0 0 0 0 0,0 0 0 0 0,0 0-1 0 0,0 1 1 0 0,0-1 0 0 0,0 0-1 0 0,0 0 1 0 0,0 0 0 0 0,1 0 0 0 0,-1-1-1 0 0,0 1 1 0 0,0 0 0 0 0,-1 0-1 0 0,-28-3 161 0 0,1-2 2 0 0,-15-2 187 0 0,-73-2 0 0 0,95 9-538 0 0,0 1 0 0 0,-34 7 0 0 0,15 3-6818 0 0,34-8 3578 0 0,2 1-1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27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2296 0 0,'1'7'10498'0'0,"4"29"-9205"0"0,3 55-290 0 0,-7 107 0 0 0,-2-99-647 0 0,-4 51 9 0 0,-7-37-98 0 0,4-50-98 0 0,2-11-21 0 0,6-52-140 0 0,-3 1-778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09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279 163 3440 0 0,'0'0'1144'0'0,"-19"7"1891"0"0,14-4-2723 0 0,0 1 1 0 0,0-1-1 0 0,0 1 1 0 0,1 0-1 0 0,-1 0 1 0 0,1 0 0 0 0,0 0-1 0 0,0 1 1 0 0,0 0-1 0 0,1 0 1 0 0,0 0-1 0 0,-3 5 1 0 0,1 0 255 0 0,1 0 0 0 0,0 0 0 0 0,0 0 0 0 0,1 1-1 0 0,-3 18 1 0 0,3 13-77 0 0,3-42-576 0 0,1 0-76 0 0,-1 0 116 0 0,1 0 0 0 0,0-1 0 0 0,0 1 1 0 0,0 0-1 0 0,-1-1 0 0 0,1 1 0 0 0,0-1 0 0 0,0 1 1 0 0,-1-1-1 0 0,1 1 0 0 0,0-1 0 0 0,-1 0 0 0 0,1 1 1 0 0,-1-1-1 0 0,1 0 0 0 0,-1 1 0 0 0,1-1 0 0 0,-1 0 0 0 0,1-1 1 0 0,10-22-376 0 0,-7 14 183 0 0,27-68-618 0 0,-23 55 957 0 0,21-43 1 0 0,-28 63-25 0 0,1-1 0 0 0,0 0 0 0 0,0 1 0 0 0,0 0 0 0 0,1-1 1 0 0,-1 1-1 0 0,1 0 0 0 0,-1 0 0 0 0,1 1 0 0 0,0-1 1 0 0,0 1-1 0 0,0-1 0 0 0,1 1 0 0 0,-1 0 0 0 0,0 0 1 0 0,1 0-1 0 0,4-1 0 0 0,6-1 89 0 0,1 2 1 0 0,-1-1-1 0 0,1 2 0 0 0,0 0 0 0 0,0 1 1 0 0,20 2-1 0 0,8 0-13 0 0,-5-1-68 0 0,-16 0-24 0 0,38-4 0 0 0,-59 3-55 0 0,0-1-1 0 0,0 1 1 0 0,0-1-1 0 0,0 1 1 0 0,0-1-1 0 0,0 0 1 0 0,0 0-1 0 0,0 0 1 0 0,0 1-1 0 0,0-1 1 0 0,0 0-1 0 0,-1 0 1 0 0,1 0-1 0 0,0 0 1 0 0,-1 0-1 0 0,1 0 1 0 0,-1 0-1 0 0,1-1 1 0 0,-1 1-1 0 0,1 0 1 0 0,-1 0-1 0 0,0 0 1 0 0,0 0-1 0 0,1-1 1 0 0,-1 1-1 0 0,0 0 1 0 0,0 0-1 0 0,0 0 1 0 0,0-1-1 0 0,-1 1 1 0 0,1 0-1 0 0,0-2 1 0 0,0 2 14 0 0,-1-1 1 0 0,1 0-1 0 0,0 0 1 0 0,0 0-1 0 0,-1 0 0 0 0,1 0 1 0 0,-1 1-1 0 0,0-1 1 0 0,1 0-1 0 0,-1 0 0 0 0,0 1 1 0 0,0-1-1 0 0,0 0 1 0 0,0 1-1 0 0,0-1 0 0 0,0 1 1 0 0,-1-1-1 0 0,1 1 1 0 0,0 0-1 0 0,-1 0 0 0 0,-2-2 1 0 0,-1 1 18 0 0,1 0 1 0 0,-1 1 0 0 0,1 0-1 0 0,-1 0 1 0 0,1 1-1 0 0,-1-1 1 0 0,1 1 0 0 0,-1 0-1 0 0,0 0 1 0 0,1 0-1 0 0,-1 1 1 0 0,0 0 0 0 0,1 0-1 0 0,-1 0 1 0 0,-4 2-1 0 0,3 0 0 0 0,0-1-1 0 0,1 2 0 0 0,0-1 1 0 0,-1 1-1 0 0,1-1 0 0 0,0 1 1 0 0,1 1-1 0 0,-1-1 0 0 0,1 1 1 0 0,-4 5-1 0 0,-2 4 14 0 0,1 1 0 0 0,0 0 0 0 0,1 1 1 0 0,1 0-1 0 0,1 0 0 0 0,0 0 0 0 0,-4 22 0 0 0,2 7 15 0 0,2 0 0 0 0,-1 72-1 0 0,7-101-58 0 0,-1 141 43 0 0,-3 66 115 0 0,4-215-158 0 0,-4 43 79 0 0,-17 82 0 0 0,17-117-58 0 0,0 0 0 0 0,-1-1 0 0 0,-1 0 1 0 0,-1 0-1 0 0,0 0 0 0 0,-1-1 0 0 0,0 0 0 0 0,-1 0 1 0 0,-14 16-1 0 0,17-24-7 0 0,0 0 1 0 0,0 0 0 0 0,-1-1-1 0 0,0 0 1 0 0,0-1-1 0 0,0 1 1 0 0,0-1 0 0 0,0-1-1 0 0,-1 1 1 0 0,0-1-1 0 0,0-1 1 0 0,0 1-1 0 0,-15 1 1 0 0,17-3-23 0 0,1 0 0 0 0,-1-1 0 0 0,1 0 0 0 0,-1 0-1 0 0,1 0 1 0 0,-1-1 0 0 0,1 0 0 0 0,0 0 0 0 0,-1 0 0 0 0,1-1 0 0 0,0 1-1 0 0,0-1 1 0 0,0-1 0 0 0,0 1 0 0 0,0-1 0 0 0,0 1 0 0 0,1-2 0 0 0,0 1 0 0 0,-1 0-1 0 0,1-1 1 0 0,-7-7 0 0 0,7 5-312 0 0,-1-1-1 0 0,1 0 1 0 0,1 0 0 0 0,-1 0-1 0 0,1 0 1 0 0,0 0 0 0 0,-3-14 0 0 0,4 12-2110 0 0,0 0 1 0 0,1-1-1 0 0,0-13 1 0 0,1 3-1253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28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42 220 2856 0 0,'-42'0'7951'0'0,"54"0"-5825"0"0,56-2-1094 0 0,1-4 0 0 0,109-22 0 0 0,132-49-862 0 0,-238 57 102 0 0,147-43 43 0 0,-209 60-335 0 0,-9 3 19 0 0,0 0 0 0 0,-1 0 1 0 0,1 0-1 0 0,0 0 0 0 0,0 0 1 0 0,0-1-1 0 0,0 1 0 0 0,0 0 1 0 0,-1 0-1 0 0,1-1 0 0 0,0 1 1 0 0,0-1-1 0 0,0 1 0 0 0,-1 0 1 0 0,1-1-1 0 0,0 1 0 0 0,-1-1 1 0 0,1 0-1 0 0,0 1 0 0 0,-1-1 1 0 0,1 0-1 0 0,-1 1 0 0 0,1-1 1 0 0,-1 0-1 0 0,1 1 0 0 0,-1-1 1 0 0,1 0-1 0 0,-1 0 0 0 0,0 0 1 0 0,1 0-1 0 0,-1 1 0 0 0,0-1 1 0 0,0 0-1 0 0,0 0 0 0 0,0-1 1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29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31 139 2600 0 0,'-2'2'223'0'0,"1"0"0"0"0,-1 0 0 0 0,0 0 0 0 0,1 0 0 0 0,-1 1-1 0 0,1-1 1 0 0,0 0 0 0 0,0 1 0 0 0,0-1 0 0 0,0 1 0 0 0,-1 5 0 0 0,-1-2 184 0 0,1 0-128 0 0,0 0 1 0 0,0 0-1 0 0,1-1 1 0 0,0 1-1 0 0,0 0 1 0 0,0 0-1 0 0,1 0 1 0 0,0 0-1 0 0,0 0 1 0 0,0 0-1 0 0,1 0 0 0 0,-1 0 1 0 0,2 0-1 0 0,-1 0 1 0 0,1 0-1 0 0,-1-1 1 0 0,5 8-1 0 0,-3-9-142 0 0,-1-1 0 0 0,2 1 0 0 0,-1-1 0 0 0,0 0 0 0 0,1 0 1 0 0,0 0-1 0 0,-1 0 0 0 0,1-1 0 0 0,0 0 0 0 0,0 0 0 0 0,1 0 0 0 0,-1 0 0 0 0,0 0 0 0 0,1-1 0 0 0,-1 0 0 0 0,1 0 0 0 0,-1 0 0 0 0,1 0 0 0 0,-1-1 0 0 0,1 0 0 0 0,0 0 0 0 0,-1 0 0 0 0,8-2 0 0 0,0 1-109 0 0,-1-1-1 0 0,0 0 1 0 0,0-1 0 0 0,-1 0-1 0 0,1-1 1 0 0,-1 0 0 0 0,1-1-1 0 0,15-9 1 0 0,-18 9-16 0 0,-1 0 0 0 0,-1 0 1 0 0,1-1-1 0 0,-1 0 0 0 0,0 0 0 0 0,0 0 0 0 0,0-1 0 0 0,-1 0 1 0 0,0 0-1 0 0,-1 0 0 0 0,1 0 0 0 0,-1-1 0 0 0,-1 0 1 0 0,1 0-1 0 0,-2 0 0 0 0,1 0 0 0 0,-1 0 0 0 0,0-1 0 0 0,0 1 1 0 0,-1-1-1 0 0,0-8 0 0 0,-1 11-1 0 0,-1 1 0 0 0,1 0 0 0 0,-1 0 0 0 0,0 0 0 0 0,0 0 0 0 0,0 1 0 0 0,-1-1 0 0 0,1 0 0 0 0,-1 0 0 0 0,0 1 0 0 0,-1-1 0 0 0,1 1 0 0 0,-1 0 0 0 0,0 0 0 0 0,0 0 0 0 0,0 0 0 0 0,-1 0 0 0 0,1 0 0 0 0,-1 1-1 0 0,0 0 1 0 0,-8-5 0 0 0,5 4-7 0 0,0 0 0 0 0,0 0-1 0 0,-1 1 1 0 0,1 1-1 0 0,-1-1 1 0 0,0 1 0 0 0,0 0-1 0 0,0 1 1 0 0,0 0-1 0 0,0 0 1 0 0,0 1-1 0 0,-16 1 1 0 0,19-1-2 0 0,1 1 0 0 0,-1 0 0 0 0,1 0 0 0 0,0 0 0 0 0,-1 1 0 0 0,1-1 0 0 0,0 1 0 0 0,0 0 0 0 0,0 1 0 0 0,0-1 0 0 0,1 0 0 0 0,-1 1 0 0 0,0 0 0 0 0,1 0 0 0 0,0 0 0 0 0,0 0 0 0 0,0 1 0 0 0,0-1 0 0 0,0 1 0 0 0,1 0 0 0 0,0 0 0 0 0,-1 0 0 0 0,1 0 0 0 0,1 0 0 0 0,-1 0 0 0 0,1 0 0 0 0,-2 8 0 0 0,-2 9 51 0 0,2 1-1 0 0,0 0 1 0 0,1-1-1 0 0,2 31 1 0 0,0-40-21 0 0,0-6-17 0 0,0 0 0 0 0,1 0 0 0 0,0 0 0 0 0,0-1-1 0 0,0 1 1 0 0,0 0 0 0 0,1-1 0 0 0,0 1 0 0 0,4 7 0 0 0,-4-10-9 0 0,-1-1 0 0 0,0 0 0 0 0,1 0 0 0 0,0 1 0 0 0,0-1 0 0 0,0 0 0 0 0,0 0 0 0 0,0-1 0 0 0,0 1 0 0 0,0 0 0 0 0,0-1-1 0 0,1 1 1 0 0,-1-1 0 0 0,1 0 0 0 0,-1 0 0 0 0,1 0 0 0 0,-1 0 0 0 0,1 0 0 0 0,0-1 0 0 0,-1 1 0 0 0,1-1 0 0 0,2 1 0 0 0,4 0-19 0 0,0-1 1 0 0,-1 0-1 0 0,1-1 1 0 0,0 1 0 0 0,-1-2-1 0 0,1 1 1 0 0,-1-1-1 0 0,1 0 1 0 0,-1-1-1 0 0,0 0 1 0 0,0 0-1 0 0,0-1 1 0 0,0 0 0 0 0,-1 0-1 0 0,0-1 1 0 0,0 0-1 0 0,0 0 1 0 0,0-1-1 0 0,-1 0 1 0 0,9-10-1 0 0,-8 7 10 0 0,-1 0-1 0 0,0-1 1 0 0,0 0-1 0 0,-1 0 1 0 0,0-1-1 0 0,-1 1 1 0 0,0-1-1 0 0,0 0 0 0 0,-1 0 1 0 0,-1 0-1 0 0,0 0 1 0 0,-1-1-1 0 0,0 1 1 0 0,0-1-1 0 0,-1 1 1 0 0,-1 0-1 0 0,-3-21 0 0 0,3-13 1537 0 0,1 73-965 0 0,1-19-543 0 0,1 0 0 0 0,0 0 0 0 0,0 0 0 0 0,1-1 0 0 0,0 1 0 0 0,0-1 0 0 0,1 0 0 0 0,5 9 0 0 0,-3-5-43 0 0,-2-5-199 0 0,0 0 0 0 0,1 0 0 0 0,0 0 0 0 0,9 10 0 0 0,-1-4-3012 0 0,0-2 0 0 0,26 20 0 0 0,-18-18-92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30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55 140 2200 0 0,'-1'3'235'0'0,"0"0"-1"0"0,0 1 1 0 0,0-1 0 0 0,1 0-1 0 0,-1 1 1 0 0,1-1 0 0 0,0 1-1 0 0,0-1 1 0 0,0 0-1 0 0,2 5 1 0 0,-2 2 243 0 0,0 15 447 0 0,-1-13-342 0 0,1 0 0 0 0,0 1 0 0 0,1-1 0 0 0,0 0 1 0 0,4 14-1 0 0,-4-23-428 0 0,0 0 0 0 0,0 0 0 0 0,0 0 0 0 0,1 0 1 0 0,-1 0-1 0 0,1 0 0 0 0,0 0 0 0 0,0 0 0 0 0,0-1 0 0 0,0 1 1 0 0,1-1-1 0 0,-1 1 0 0 0,1-1 0 0 0,-1 0 0 0 0,1 0 0 0 0,0 0 0 0 0,0 0 1 0 0,-1-1-1 0 0,2 1 0 0 0,-1-1 0 0 0,0 1 0 0 0,0-1 0 0 0,6 1 1 0 0,0 0-76 0 0,0-1 1 0 0,0 0-1 0 0,1 0 1 0 0,-1-1 0 0 0,0 0-1 0 0,1 0 1 0 0,-1-1-1 0 0,0-1 1 0 0,1 1 0 0 0,-1-1-1 0 0,0-1 1 0 0,0 0 0 0 0,-1 0-1 0 0,1-1 1 0 0,0 0-1 0 0,12-8 1 0 0,-15 8-76 0 0,0-1 1 0 0,0 0-1 0 0,0 1 0 0 0,-1-2 0 0 0,1 1 1 0 0,-1-1-1 0 0,0 1 0 0 0,-1-1 1 0 0,0-1-1 0 0,0 1 0 0 0,0-1 0 0 0,0 1 1 0 0,-1-1-1 0 0,0 0 0 0 0,-1 0 1 0 0,0-1-1 0 0,0 1 0 0 0,0 0 0 0 0,-1-1 1 0 0,0 1-1 0 0,0-9 0 0 0,-1 4 10 0 0,0 0 1 0 0,-1 0-1 0 0,0 0 0 0 0,-4-15 0 0 0,4 22-7 0 0,-1 1-1 0 0,0-1 1 0 0,0 1 0 0 0,0-1 0 0 0,-1 1-1 0 0,1 0 1 0 0,-1 0 0 0 0,0 0 0 0 0,0 0-1 0 0,-1 0 1 0 0,1 1 0 0 0,-1-1 0 0 0,-5-3-1 0 0,1 1 18 0 0,-1 1 0 0 0,-1-1 1 0 0,1 1-1 0 0,-1 1 0 0 0,0 0 0 0 0,0 0 0 0 0,0 1 0 0 0,-1 0 0 0 0,1 1 0 0 0,-1 0 0 0 0,1 1 0 0 0,-1 0 0 0 0,0 0 0 0 0,1 2 0 0 0,-1-1 0 0 0,0 1 0 0 0,1 0 0 0 0,-13 4 0 0 0,18-3 0 0 0,0 0-1 0 0,0 0 0 0 0,0 0 1 0 0,1 1-1 0 0,-1-1 0 0 0,1 1 1 0 0,-1 0-1 0 0,1 0 0 0 0,0 1 1 0 0,0 0-1 0 0,1-1 1 0 0,-7 9-1 0 0,5-4 15 0 0,0-1 0 0 0,1 1 0 0 0,0 0 1 0 0,0 0-1 0 0,1 1 0 0 0,-4 16 0 0 0,1 5 75 0 0,2-1 0 0 0,1 1 0 0 0,2 43 0 0 0,1-72-112 0 0,0 57 145 0 0,-2 166 342 0 0,2-35-212 0 0,2-74-307 0 0,-3-94-189 0 0,-1 12-1204 0 0,6-15-7683 0 0,-1-13 5741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30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85 118 2848 0 0,'-2'3'293'0'0,"-1"1"-1"0"0,1 0 0 0 0,0 0 1 0 0,0 0-1 0 0,0 0 0 0 0,0 0 1 0 0,1 0-1 0 0,0 1 0 0 0,0-1 1 0 0,-1 7-1 0 0,1-10-254 0 0,-4 24 1282 0 0,-3 36 0 0 0,7-54-1060 0 0,1 0-1 0 0,0 0 1 0 0,1 0-1 0 0,-1 0 1 0 0,1 0-1 0 0,0 0 1 0 0,1 0-1 0 0,0 0 1 0 0,0-1 0 0 0,4 9-1 0 0,-4-12-164 0 0,0 0 0 0 0,0 0-1 0 0,0-1 1 0 0,1 1 0 0 0,-1-1 0 0 0,1 1-1 0 0,0-1 1 0 0,0 0 0 0 0,0 0 0 0 0,0 0-1 0 0,0 0 1 0 0,0 0 0 0 0,0-1 0 0 0,1 1 0 0 0,-1-1-1 0 0,0 0 1 0 0,1 0 0 0 0,-1 0 0 0 0,1-1-1 0 0,-1 1 1 0 0,1-1 0 0 0,0 0 0 0 0,4 0-1 0 0,2 0-88 0 0,0-1 0 0 0,0 0 0 0 0,0-1 0 0 0,0 0-1 0 0,-1 0 1 0 0,1-1 0 0 0,10-4 0 0 0,-10 2-5 0 0,0-1 0 0 0,0 0 0 0 0,0 0 0 0 0,-1-1 1 0 0,0 0-1 0 0,-1-1 0 0 0,1 0 0 0 0,-1 0 0 0 0,-1-1 0 0 0,13-18 0 0 0,-14 19 32 0 0,-1-1 0 0 0,0 0 0 0 0,-1 0 0 0 0,0 0 0 0 0,0-1-1 0 0,-1 1 1 0 0,0-1 0 0 0,-1 1 0 0 0,0-1 0 0 0,-1 0 0 0 0,0 0-1 0 0,0-20 1 0 0,-1 25 8 0 0,-1 0 0 0 0,1 0 0 0 0,-1 0 0 0 0,0 0 0 0 0,0 0 0 0 0,-1 0 0 0 0,0 0 0 0 0,0 1 0 0 0,0-1 0 0 0,0 1 0 0 0,-1-1 0 0 0,1 1 0 0 0,-1 0 0 0 0,0 0 0 0 0,0 0 0 0 0,-1 0 0 0 0,1 0 0 0 0,-1 1 0 0 0,0 0 0 0 0,0 0-1 0 0,0 0 1 0 0,0 0 0 0 0,-1 0 0 0 0,1 1 0 0 0,-1 0 0 0 0,0 0 0 0 0,1 0 0 0 0,-1 0 0 0 0,-8-1 0 0 0,-4 0 78 0 0,1 1-1 0 0,-1 0 1 0 0,1 1 0 0 0,-1 1-1 0 0,0 0 1 0 0,0 1 0 0 0,1 1-1 0 0,-19 4 1 0 0,30-4-95 0 0,-1-1-1 0 0,0 1 1 0 0,1 0 0 0 0,-1 0 0 0 0,1 1-1 0 0,0-1 1 0 0,-1 1 0 0 0,1 0 0 0 0,1 1-1 0 0,-1-1 1 0 0,0 1 0 0 0,1 0 0 0 0,0 0-1 0 0,0 1 1 0 0,0-1 0 0 0,0 1 0 0 0,1 0-1 0 0,0 0 1 0 0,0 0 0 0 0,0 0-1 0 0,0 0 1 0 0,1 1 0 0 0,0-1 0 0 0,0 1-1 0 0,1 0 1 0 0,-2 6 0 0 0,0 7 7 0 0,0 0 1 0 0,1 1-1 0 0,1-1 1 0 0,0 0-1 0 0,2 1 1 0 0,1-1-1 0 0,5 29 1 0 0,-6-45-42 0 0,0 1 0 0 0,1-1 0 0 0,0 0 0 0 0,-1 0 1 0 0,1 0-1 0 0,0 0 0 0 0,1 0 0 0 0,-1 0 0 0 0,0-1 0 0 0,1 1 0 0 0,0-1 1 0 0,-1 1-1 0 0,1-1 0 0 0,0 0 0 0 0,0 0 0 0 0,0 0 0 0 0,0-1 0 0 0,1 1 0 0 0,-1-1 1 0 0,0 1-1 0 0,1-1 0 0 0,-1 0 0 0 0,1-1 0 0 0,-1 1 0 0 0,7 0 0 0 0,0 0-427 0 0,-1 0-1 0 0,1-1 1 0 0,15-2-1 0 0,21-7-5765 0 0,-28 2 3091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31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40 3088 0 0,'0'-28'4829'0'0,"0"27"-4715"0"0,0 1 1 0 0,0 0 0 0 0,0-1-1 0 0,0 1 1 0 0,1-1 0 0 0,-1 1-1 0 0,0 0 1 0 0,0-1 0 0 0,0 1 0 0 0,0 0-1 0 0,0-1 1 0 0,-1 1 0 0 0,1 0-1 0 0,0-1 1 0 0,0 1 0 0 0,0 0-1 0 0,0-1 1 0 0,0 1 0 0 0,0 0-1 0 0,-1-1 1 0 0,1 1 0 0 0,0 0-1 0 0,0-1 1 0 0,0 1 0 0 0,-1 0-1 0 0,1 0 1 0 0,0-1 0 0 0,0 1-1 0 0,-1 0 1 0 0,1 0 0 0 0,0-1-1 0 0,-1 1 1 0 0,1 0 0 0 0,0 0 0 0 0,0 0-1 0 0,-1 0 1 0 0,1 0 0 0 0,-1-1-1 0 0,1 1 1 0 0,-1 0 0 0 0,1 1 19 0 0,-1-1 0 0 0,1 0 1 0 0,-1 1-1 0 0,1-1 1 0 0,-1 1-1 0 0,1-1 0 0 0,-1 1 1 0 0,1-1-1 0 0,0 1 1 0 0,-1-1-1 0 0,1 1 0 0 0,0-1 1 0 0,-1 1-1 0 0,1-1 0 0 0,0 1 1 0 0,0-1-1 0 0,0 1 1 0 0,-1 0-1 0 0,1-1 0 0 0,0 1 1 0 0,0 0-1 0 0,0-1 1 0 0,0 1-1 0 0,0-1 0 0 0,0 2 1 0 0,0 188 2413 0 0,0-126-5646 0 0,0 0-5704 0 0,0-50 5425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31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8 3792 0 0,'-3'0'648'0'0,"3"-2"-16"0"0,-4 2 5 0 0,-3-3-21 0 0,4 3 0 0 0,-3 0-20 0 0,1 0-28 0 0,-1-2-128 0 0,2 4-464 0 0,1 3-1680 0 0,3 4-1 0 0,-4-1 1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3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276 441 3168 0 0,'-17'0'1734'0'0,"0"0"-1"0"0,-1 2 1 0 0,-22 4-1 0 0,34-5-1428 0 0,-1 1 1 0 0,1 0-1 0 0,0 1 0 0 0,0-1 0 0 0,0 1 1 0 0,0 1-1 0 0,0-1 0 0 0,1 1 0 0 0,-1 0 1 0 0,1 0-1 0 0,-9 9 0 0 0,6-3-109 0 0,1 0-1 0 0,-1 0 0 0 0,2 0 0 0 0,0 1 1 0 0,0 0-1 0 0,1 0 0 0 0,0 0 0 0 0,1 1 1 0 0,0-1-1 0 0,1 1 0 0 0,0 0 0 0 0,1 0 1 0 0,-2 24-1 0 0,4-32-175 0 0,0 1-1 0 0,0 0 1 0 0,0-1 0 0 0,0 1 0 0 0,1-1-1 0 0,-1 1 1 0 0,1-1 0 0 0,1 1 0 0 0,-1-1 0 0 0,0 1-1 0 0,1-1 1 0 0,0 0 0 0 0,0 0 0 0 0,0 0-1 0 0,1 0 1 0 0,0 0 0 0 0,5 6 0 0 0,-4-6-10 0 0,1-1 0 0 0,-1 1 0 0 0,1-1 0 0 0,0 1 0 0 0,0-1 1 0 0,1-1-1 0 0,-1 1 0 0 0,0-1 0 0 0,1 0 0 0 0,0 0 0 0 0,-1-1 1 0 0,9 2-1 0 0,-3-2-16 0 0,-1 1 1 0 0,1-2 0 0 0,0 0 0 0 0,-1 0-1 0 0,1-1 1 0 0,-1 0 0 0 0,1-1-1 0 0,-1 0 1 0 0,0-1 0 0 0,0 0 0 0 0,0 0-1 0 0,0-1 1 0 0,0-1 0 0 0,-1 1 0 0 0,10-7-1 0 0,-15 7 5 0 0,0 1-1 0 0,0-1 1 0 0,0 0-1 0 0,0 0 1 0 0,0-1 0 0 0,-1 1-1 0 0,0-1 1 0 0,0 0-1 0 0,0 0 1 0 0,-1 0-1 0 0,0 0 1 0 0,0 0-1 0 0,0 0 1 0 0,0 0 0 0 0,-1-1-1 0 0,0 1 1 0 0,0-1-1 0 0,0 1 1 0 0,-1-1-1 0 0,0 0 1 0 0,0 1 0 0 0,0-1-1 0 0,-1 1 1 0 0,1-1-1 0 0,-1 1 1 0 0,-1-1-1 0 0,-1-4 1 0 0,-2-5 11 0 0,0 0-1 0 0,-1 1 1 0 0,-1 0 0 0 0,0 1 0 0 0,-1-1-1 0 0,0 1 1 0 0,-1 1 0 0 0,-17-19 0 0 0,0 5 23 0 0,-2 2 0 0 0,-32-23 0 0 0,33 28-3 0 0,2-2 1 0 0,0 0-1 0 0,-25-29 0 0 0,46 45-21 0 0,1 0 0 0 0,-1 0 0 0 0,1 0 0 0 0,1 0 0 0 0,-1 0 0 0 0,1-1 0 0 0,0 1-1 0 0,0-1 1 0 0,0 0 0 0 0,1 0 0 0 0,0 1 0 0 0,0-1 0 0 0,1 0 0 0 0,0 0 0 0 0,-1 0 0 0 0,2 0 0 0 0,0-6-1 0 0,-1-11 40 0 0,1 22-42 0 0,-1-1 0 0 0,0 1 1 0 0,1-1-1 0 0,-1 1 0 0 0,0-1 0 0 0,1 1 1 0 0,0 0-1 0 0,-1-1 0 0 0,1 1 1 0 0,0 0-1 0 0,0 0 0 0 0,0-1 1 0 0,-1 1-1 0 0,1 0 0 0 0,0 0 0 0 0,1 0 1 0 0,-1 0-1 0 0,0 0 0 0 0,2-1 1 0 0,28-16 77 0 0,-17 11-50 0 0,11-7 262 0 0,1 0 1 0 0,53-19 0 0 0,-61 27-853 0 0,34-5 0 0 0,-38 9-1252 0 0,0 1 0 0 0,0 0 1 0 0,15 2-1 0 0,-16 1-1580 0 0,-2 4-1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33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29 3008 0 0,'-32'-12'2795'0'0,"-1"7"-1328"0"0,9 0 353 0 0,-48-1 1 0 0,66 6-1475 0 0,-1 0-1 0 0,1 1 0 0 0,-1-1 0 0 0,1 1 0 0 0,0 1 0 0 0,-1-1 1 0 0,1 1-1 0 0,0 0 0 0 0,0 0 0 0 0,0 1 0 0 0,1 0 1 0 0,-9 5-1 0 0,11-5-299 0 0,0-1 0 0 0,0 1 0 0 0,1 0 0 0 0,-1 0 0 0 0,1 1 0 0 0,0-1 0 0 0,0 0 0 0 0,0 1 0 0 0,0-1 0 0 0,0 1 0 0 0,1 0 0 0 0,0-1 0 0 0,-1 1 0 0 0,1 0 0 0 0,1 0 0 0 0,-1 0 0 0 0,1 0 0 0 0,-1 0 0 0 0,1 0 0 0 0,0 0 0 0 0,1 5 0 0 0,-1-5-34 0 0,1 1 1 0 0,0-1-1 0 0,-1 0 0 0 0,1 0 0 0 0,1 0 0 0 0,-1 0 0 0 0,0 0 1 0 0,1 0-1 0 0,0 0 0 0 0,0 0 0 0 0,0 0 0 0 0,1-1 1 0 0,-1 1-1 0 0,1-1 0 0 0,0 0 0 0 0,0 0 0 0 0,0 0 0 0 0,0 0 1 0 0,5 3-1 0 0,-1-2-14 0 0,1 0 1 0 0,0-1 0 0 0,0 0-1 0 0,0-1 1 0 0,0 0 0 0 0,0 0-1 0 0,0 0 1 0 0,10 0-1 0 0,9-1-114 0 0,32-3-1 0 0,-9 0-226 0 0,-49 2 328 0 0,-1 0 0 0 0,0 0 0 0 0,1 1 0 0 0,-1-1 0 0 0,1 0 1 0 0,-1 0-1 0 0,1 0 0 0 0,-1 0 0 0 0,1 0 0 0 0,-1 0 0 0 0,1 0 0 0 0,-1-1 0 0 0,0 1 0 0 0,1 0 0 0 0,-1 0 0 0 0,1 0 0 0 0,-1 0 0 0 0,1-1 0 0 0,-1 1 0 0 0,0 0 0 0 0,1 0 1 0 0,-1-1-1 0 0,0 1 0 0 0,1 0 0 0 0,-1 0 0 0 0,0-1 0 0 0,1 1 0 0 0,-1 0 0 0 0,0-1 0 0 0,1 1 0 0 0,-1-1 0 0 0,0 1 0 0 0,0 0 0 0 0,0-1 0 0 0,1 0 0 0 0,-1 0 0 0 0,-1 1 0 0 0,1-1 0 0 0,0 1 0 0 0,-1-1-1 0 0,1 1 1 0 0,0-1 0 0 0,-1 1 0 0 0,1-1 0 0 0,-1 1-1 0 0,1-1 1 0 0,-1 1 0 0 0,1 0 0 0 0,-1-1 0 0 0,1 1-1 0 0,-1 0 1 0 0,1-1 0 0 0,-1 1 0 0 0,0 0 0 0 0,1 0 0 0 0,-1-1-1 0 0,1 1 1 0 0,-1 0 0 0 0,0 0 0 0 0,1 0 0 0 0,-2 0-1 0 0,-10-1-10 0 0,0 0 1 0 0,0 0-1 0 0,0 2 0 0 0,0-1 0 0 0,0 2 0 0 0,1 0 0 0 0,-1 0 0 0 0,0 1 0 0 0,1 0 0 0 0,-1 1 1 0 0,-15 8-1 0 0,23-10 64 0 0,0 1 0 0 0,0 0 0 0 0,0 0 0 0 0,0 0 1 0 0,1 0-1 0 0,0 1 0 0 0,-1-1 0 0 0,1 1 0 0 0,1 0 0 0 0,-1 0 1 0 0,0 0-1 0 0,1 0 0 0 0,0 1 0 0 0,0-1 0 0 0,0 1 0 0 0,1-1 1 0 0,-1 1-1 0 0,1-1 0 0 0,0 1 0 0 0,1 0 0 0 0,-1 0 0 0 0,1-1 1 0 0,0 1-1 0 0,0 0 0 0 0,0 0 0 0 0,1 0 0 0 0,1 6 0 0 0,0-7-9 0 0,0 1 0 0 0,1-1-1 0 0,-1 0 1 0 0,1-1 0 0 0,0 1-1 0 0,0 0 1 0 0,0-1 0 0 0,1 0-1 0 0,-1 0 1 0 0,1 0 0 0 0,0 0-1 0 0,0 0 1 0 0,0-1 0 0 0,0 0-1 0 0,0 1 1 0 0,9 1 0 0 0,4 1-16 0 0,0-1 1 0 0,1-2-1 0 0,0 1 0 0 0,-1-2 1 0 0,1 0-1 0 0,25-3 1 0 0,-30 1-32 0 0,0-1 1 0 0,0 0 0 0 0,0-1 0 0 0,0 0 0 0 0,-1-1 0 0 0,0 0-1 0 0,0-1 1 0 0,0-1 0 0 0,17-10 0 0 0,-21 11-22 0 0,-1-1 0 0 0,1 0 0 0 0,-1-1 1 0 0,0 0-1 0 0,-1 0 0 0 0,0 0 0 0 0,0-1 1 0 0,0 0-1 0 0,-1 0 0 0 0,8-17 0 0 0,-7 9 11 0 0,0-1 0 0 0,-2 0-1 0 0,1 0 1 0 0,3-35 0 0 0,-1-41 1105 0 0,-7 92-718 0 0,0 52 1098 0 0,-1 38-944 0 0,3 99-142 0 0,-1-174-952 0 0,0 0 1 0 0,8 26-1 0 0,7 2-6074 0 0,-6-27 2951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3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18 3552 0 0,'0'0'3607'0'0,"5"17"-982"0"0,66 87 1150 0 0,-45-69-3304 0 0,-2 0 0 0 0,-1 2-1 0 0,26 57 1 0 0,-5 28-275 0 0,-38-101-175 0 0,0 0-1 0 0,-2 1 1 0 0,3 40 0 0 0,-6-50-13 0 0,-1 0 1 0 0,-1 1 0 0 0,1-1 0 0 0,-2 0-1 0 0,-5 22 1 0 0,5-28-6 0 0,0-1 1 0 0,0 0 0 0 0,0 0-1 0 0,-1-1 1 0 0,1 1-1 0 0,-1 0 1 0 0,-1-1 0 0 0,1 0-1 0 0,0 0 1 0 0,-1 0-1 0 0,0 0 1 0 0,0 0-1 0 0,0-1 1 0 0,-1 1 0 0 0,-7 3-1 0 0,-1-1 18 0 0,0-1 1 0 0,0 0-1 0 0,0-1 0 0 0,-1-1 1 0 0,0 0-1 0 0,0-1 0 0 0,1-1 1 0 0,-1 0-1 0 0,0 0 0 0 0,-26-4 1 0 0,33 3 7 0 0,0-1 1 0 0,-1-1-1 0 0,1 1 1 0 0,0-1-1 0 0,0 0 1 0 0,0-1-1 0 0,0 0 1 0 0,-11-6-1 0 0,15 7-11 0 0,0 0 0 0 0,0-1 0 0 0,0 1-1 0 0,1 0 1 0 0,-1-1 0 0 0,1 1 0 0 0,0-1 0 0 0,-1 0 0 0 0,1 0-1 0 0,1 0 1 0 0,-1 0 0 0 0,0 0 0 0 0,1 0 0 0 0,-1-1-1 0 0,1 1 1 0 0,0 0 0 0 0,0-1 0 0 0,0 1 0 0 0,1-1-1 0 0,-1-5 1 0 0,1-10 41 0 0,0 0 0 0 0,1-1-1 0 0,2 1 1 0 0,0 0-1 0 0,0 0 1 0 0,2 0 0 0 0,1 1-1 0 0,0-1 1 0 0,1 1 0 0 0,1 0-1 0 0,0 1 1 0 0,14-20 0 0 0,7-5 68 0 0,2 2 0 0 0,1 1-1 0 0,56-52 1 0 0,-51 56-17 0 0,41-43 169 0 0,-69 68-209 0 0,0-1 0 0 0,-1 0 0 0 0,0 0 0 0 0,-1-1-1 0 0,10-21 1 0 0,-17 32-164 0 0,1 0 0 0 0,-1-1 0 0 0,1 1 0 0 0,0 0 0 0 0,0-1 0 0 0,-1 1 0 0 0,1 0 0 0 0,0 0 0 0 0,0 0 0 0 0,0-1 0 0 0,0 1 0 0 0,0 0 0 0 0,1 1 0 0 0,-1-1 0 0 0,3-2 0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34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3256 0 0,'0'0'563'0'0,"0"10"7147"0"0,0 38-5266 0 0,0-23-1430 0 0,-1 8-517 0 0,2 0 1 0 0,1-1 0 0 0,10 54 0 0 0,-11-82-490 0 0,0 0 1 0 0,1 1 0 0 0,-1-2-1 0 0,1 1 1 0 0,0 0 0 0 0,0 0-1 0 0,0-1 1 0 0,1 1 0 0 0,-1-1-1 0 0,1 1 1 0 0,0-1 0 0 0,-1 0-1 0 0,2 0 1 0 0,-1 0 0 0 0,0-1-1 0 0,0 1 1 0 0,1-1 0 0 0,0 0-1 0 0,-1 0 1 0 0,1 0 0 0 0,0 0-1 0 0,0-1 1 0 0,0 1 0 0 0,0-1-1 0 0,0 0 1 0 0,0 0 0 0 0,1-1 0 0 0,-1 1-1 0 0,7-1 1 0 0,-4 0-14 0 0,-1 0-1 0 0,1-1 1 0 0,-1 0 0 0 0,1 0 0 0 0,-1 0-1 0 0,0-1 1 0 0,0 0 0 0 0,0 0 0 0 0,0 0-1 0 0,0-1 1 0 0,0 0 0 0 0,0 0 0 0 0,-1-1-1 0 0,1 1 1 0 0,-1-1 0 0 0,0 0 0 0 0,0-1-1 0 0,7-8 1 0 0,-2-2-15 0 0,0-1 0 0 0,-1 0 0 0 0,0 0-1 0 0,-2-1 1 0 0,0 0 0 0 0,6-21 0 0 0,-7 20 18 0 0,-3 9 29 0 0,0 0 1 0 0,0 0 0 0 0,-1 0-1 0 0,0 0 1 0 0,0 0 0 0 0,0-10-1 0 0,-1 2 93 0 0,0 15-74 0 0,-1 0 1 0 0,1 0 0 0 0,-1 0-1 0 0,0-1 1 0 0,0 1-1 0 0,0 0 1 0 0,0-1-1 0 0,0 1 1 0 0,0 0-1 0 0,-1 0 1 0 0,1 0-1 0 0,-2-4 721 0 0,2 27-277 0 0,0-7-410 0 0,1 1 0 0 0,1-1 0 0 0,1 1 0 0 0,0-1 0 0 0,0 0 0 0 0,1 0 0 0 0,1 0 0 0 0,1 0 0 0 0,11 20 0 0 0,-8-18-389 0 0,1-1 1 0 0,20 24-1 0 0,-17-24-1293 0 0,1-1-1 0 0,21 16 0 0 0,-11-16-5485 0 0,-17-10 3543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09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30 3152 0 0,'0'0'524'0'0,"-21"1"4340"0"0,16 0-4577 0 0,1 1 0 0 0,0-1 1 0 0,-1 1-1 0 0,1 0 0 0 0,0 1 0 0 0,0-1 0 0 0,1 1 1 0 0,-1-1-1 0 0,0 1 0 0 0,1 0 0 0 0,0 0 0 0 0,0 1 0 0 0,0-1 1 0 0,0 1-1 0 0,0 0 0 0 0,0 0 0 0 0,1-1 0 0 0,0 2 0 0 0,0-1 1 0 0,0 0-1 0 0,-2 7 0 0 0,0 2-34 0 0,0 1 1 0 0,1 0-1 0 0,0 0 1 0 0,1 0-1 0 0,0 28 1 0 0,2-39-247 0 0,0 0 0 0 0,0 0 0 0 0,0 0 1 0 0,1 0-1 0 0,-1 0 0 0 0,1 0 0 0 0,0 1 1 0 0,0-2-1 0 0,0 1 0 0 0,0 0 0 0 0,1 0 0 0 0,-1 0 1 0 0,1 0-1 0 0,0-1 0 0 0,0 1 0 0 0,0-1 1 0 0,0 1-1 0 0,3 2 0 0 0,-1-2 13 0 0,1 0 0 0 0,-1 0 0 0 0,1-1 0 0 0,-1 1 1 0 0,1-1-1 0 0,0 0 0 0 0,0 0 0 0 0,0-1 0 0 0,0 1 0 0 0,7 0 0 0 0,1-1 13 0 0,0 1 0 0 0,1-2 0 0 0,-1 0 0 0 0,0-1 0 0 0,1 0 0 0 0,-1-1 0 0 0,0 0 0 0 0,14-5 0 0 0,-22 5-24 0 0,0 0 1 0 0,0 0 0 0 0,-1 0-1 0 0,1-1 1 0 0,-1 1 0 0 0,0-1-1 0 0,0 0 1 0 0,0 0 0 0 0,0 0-1 0 0,0-1 1 0 0,-1 0 0 0 0,1 1-1 0 0,-1-1 1 0 0,0 0 0 0 0,0-1-1 0 0,0 1 1 0 0,-1 0 0 0 0,0-1-1 0 0,0 0 1 0 0,0 1 0 0 0,0-1-1 0 0,-1 0 1 0 0,1 0 0 0 0,-1 0 0 0 0,-1 0-1 0 0,1 0 1 0 0,-1 0 0 0 0,0 0-1 0 0,0 0 1 0 0,-1-8 0 0 0,0-5 83 0 0,0 6 8 0 0,1-1 0 0 0,-2 1 0 0 0,0 0 1 0 0,-5-17-1 0 0,6 26-75 0 0,-1 0 1 0 0,1 0 0 0 0,-1 0 0 0 0,1 0-1 0 0,-1 0 1 0 0,0 0 0 0 0,0 0-1 0 0,0 0 1 0 0,-1 1 0 0 0,1-1 0 0 0,-1 1-1 0 0,1 0 1 0 0,-1 0 0 0 0,0 0-1 0 0,0 0 1 0 0,0 0 0 0 0,0 0 0 0 0,0 1-1 0 0,0-1 1 0 0,-5 0 0 0 0,-2-1-30 0 0,0 1 0 0 0,-1 0 0 0 0,1 0 1 0 0,-1 1-1 0 0,1 1 0 0 0,-1 0 0 0 0,1 0 1 0 0,-1 1-1 0 0,-10 2 0 0 0,-16 8-3288 0 0,4 5-4715 0 0,22-7 4429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34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3880 0 0,'0'0'2012'0'0,"0"16"949"0"0,0 341 4961 0 0,0 180-5831 0 0,0-528-2239 0 0,-4 172 320 0 0,-3-106-4581 0 0,5-68 789 0 0,2-1 0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35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96 3336 0 0,'-4'4'452'0'0,"1"0"0"0"0,-1 0-1 0 0,1 0 1 0 0,0 0 0 0 0,1 0-1 0 0,-3 6 1 0 0,0-2 85 0 0,-3 6 62 0 0,1 0 0 0 0,1 0 0 0 0,0 0 0 0 0,1 1 0 0 0,1 0-1 0 0,-3 15 1 0 0,5-21-229 0 0,1 0-1 0 0,0 0 1 0 0,0 0-1 0 0,1 0 1 0 0,0 1 0 0 0,1-1-1 0 0,0 0 1 0 0,0 0-1 0 0,1 0 1 0 0,0 0 0 0 0,5 13-1 0 0,-6-20-337 0 0,1 1 0 0 0,-1 0 0 0 0,1-1 0 0 0,0 1 0 0 0,-1-1 0 0 0,1 0 1 0 0,0 0-1 0 0,0 1 0 0 0,1-1 0 0 0,-1 0 0 0 0,0-1 0 0 0,1 1 0 0 0,-1 0 0 0 0,1-1 0 0 0,-1 1 0 0 0,5 0 0 0 0,-1 0-21 0 0,-1 0 0 0 0,0-1 0 0 0,1 0 0 0 0,-1 0 0 0 0,1-1 0 0 0,0 0 0 0 0,-1 1 0 0 0,8-2 0 0 0,0-1-32 0 0,0 0-1 0 0,0-1 1 0 0,-1-1-1 0 0,0 0 1 0 0,1 0-1 0 0,-2-1 1 0 0,13-7-1 0 0,-17 7 16 0 0,0 0 0 0 0,0 0-1 0 0,-1 0 1 0 0,0-1 0 0 0,0 0 0 0 0,0-1 0 0 0,-1 1-1 0 0,0-1 1 0 0,0 0 0 0 0,-1 0 0 0 0,0-1-1 0 0,0 1 1 0 0,-1-1 0 0 0,0 0 0 0 0,0 0-1 0 0,-1 0 1 0 0,0 0 0 0 0,0 0 0 0 0,-1-1 0 0 0,1-13-1 0 0,-1 14 39 0 0,-1 1-1 0 0,0-1 0 0 0,-1 1 1 0 0,0-1-1 0 0,0 1 1 0 0,0 0-1 0 0,-1-1 0 0 0,0 1 1 0 0,-1 0-1 0 0,1 0 0 0 0,-1 0 1 0 0,-1 1-1 0 0,1-1 0 0 0,-1 1 1 0 0,0 0-1 0 0,-1 0 1 0 0,1 0-1 0 0,-1 0 0 0 0,0 1 1 0 0,-1 0-1 0 0,1 0 0 0 0,-1 0 1 0 0,-11-7-1 0 0,11 9 8 0 0,0 1 0 0 0,0-1 1 0 0,0 1-1 0 0,0 0 0 0 0,0 1 0 0 0,-1-1 0 0 0,1 1 0 0 0,0 0 0 0 0,-1 1 0 0 0,1 0 0 0 0,-1 0 0 0 0,1 0 1 0 0,-1 1-1 0 0,1 0 0 0 0,0 0 0 0 0,-1 0 0 0 0,1 1 0 0 0,0 0 0 0 0,0 0 0 0 0,0 1 0 0 0,0 0 0 0 0,-6 4 1 0 0,5-3-17 0 0,0 1 1 0 0,0-1-1 0 0,1 2 1 0 0,0-1 0 0 0,0 1-1 0 0,0 0 1 0 0,1 0 0 0 0,0 0-1 0 0,0 1 1 0 0,1 0 0 0 0,0 0-1 0 0,0 0 1 0 0,0 0-1 0 0,1 1 1 0 0,0-1 0 0 0,1 1-1 0 0,-3 8 1 0 0,3-3 4 0 0,0 0 0 0 0,0 0 0 0 0,1 0 0 0 0,1 0 0 0 0,0 0 0 0 0,4 20 0 0 0,-4-29-30 0 0,1 0 0 0 0,0 0 0 0 0,0-1 0 0 0,0 1-1 0 0,1 0 1 0 0,-1 0 0 0 0,1-1 0 0 0,0 1 0 0 0,0-1-1 0 0,0 0 1 0 0,1 1 0 0 0,-1-1 0 0 0,1 0 0 0 0,0 0-1 0 0,0-1 1 0 0,0 1 0 0 0,0 0 0 0 0,0-1 0 0 0,0 0-1 0 0,1 0 1 0 0,-1 0 0 0 0,1 0 0 0 0,0 0 0 0 0,-1-1 0 0 0,6 2-1 0 0,2-1-52 0 0,0 0 0 0 0,0 0 1 0 0,1-1-1 0 0,-1 0 0 0 0,0-1 0 0 0,1-1 0 0 0,-1 0 0 0 0,0 0 0 0 0,1-1 0 0 0,-1 0 0 0 0,0-1 0 0 0,0 0 0 0 0,19-9 0 0 0,-21 8-9 0 0,0-1-1 0 0,0 0 0 0 0,0-1 0 0 0,-1 0 1 0 0,0 0-1 0 0,0-1 0 0 0,0 0 0 0 0,-1 0 1 0 0,0-1-1 0 0,0 1 0 0 0,-1-2 0 0 0,0 1 1 0 0,0-1-1 0 0,-1 0 0 0 0,5-11 1 0 0,-4-1 107 0 0,0 1 1 0 0,-1-1 0 0 0,-2 0 0 0 0,0-1-1 0 0,-1 1 1 0 0,-1-1 0 0 0,-2-24 0 0 0,1 25 249 0 0,0 20-232 0 0,0 0-1 0 0,0 1 1 0 0,0-1 0 0 0,1 0-1 0 0,-2 0 1 0 0,1 0 0 0 0,0 0 0 0 0,0 0-1 0 0,0 0 1 0 0,0 0 0 0 0,0 0-1 0 0,-1 1 1 0 0,1-1 0 0 0,0 0-1 0 0,-1 0 1 0 0,1 0 0 0 0,-1 0 0 0 0,1 1-1 0 0,-1-1 1 0 0,1 0 0 0 0,-1 0-1 0 0,1 1 1 0 0,-2-2 0 0 0,1 2-24 0 0,0 1 0 0 0,1-1 0 0 0,-1 1 0 0 0,0-1 0 0 0,1 0 0 0 0,-1 1 0 0 0,0-1 0 0 0,1 1 0 0 0,-1 0 0 0 0,1-1 0 0 0,-1 1 0 0 0,1-1 0 0 0,-1 1 1 0 0,1 0-1 0 0,0-1 0 0 0,-1 1 0 0 0,1 0 0 0 0,0 0 0 0 0,-1-1 0 0 0,1 1 0 0 0,0 0 0 0 0,0 0 0 0 0,0-1 0 0 0,-1 1 0 0 0,1 0 0 0 0,0 0 0 0 0,0 0 0 0 0,1 0 0 0 0,-6 36 140 0 0,2-1 0 0 0,2 1 0 0 0,4 45 0 0 0,-1-60-147 0 0,2 0 1 0 0,0 0-1 0 0,1 0 0 0 0,1 0 1 0 0,1-1-1 0 0,14 28 0 0 0,16 20-4855 0 0,-27-57-3015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36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 3968 0 0,'-3'-10'14055'0'0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36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3552 0 0,'0'0'8524'0'0,"26"0"-3686"0"0,-24 0-4073 0 0,6 0-2605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43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136 181 2528 0 0,'0'0'882'0'0,"-17"7"2347"0"0,10 1-2768 0 0,1-1-1 0 0,0 1 0 0 0,1 0 0 0 0,-1 0 1 0 0,1 1-1 0 0,1 0 0 0 0,-7 18 0 0 0,7-17-165 0 0,-10 23 254 0 0,2 2-1 0 0,2-1 0 0 0,1 2 1 0 0,2-1-1 0 0,1 1 0 0 0,2 0 1 0 0,1 0-1 0 0,5 72 0 0 0,-1-100-528 0 0,0-1 1 0 0,0 0-1 0 0,0 1 0 0 0,1-1 0 0 0,0 0 0 0 0,1 0 0 0 0,-1 0 0 0 0,1 0 0 0 0,1 0 0 0 0,-1 0 0 0 0,1-1 0 0 0,1 0 0 0 0,-1 0 0 0 0,1 0 0 0 0,0 0 0 0 0,0-1 0 0 0,0 0 0 0 0,1 0 0 0 0,0 0 0 0 0,0-1 0 0 0,0 0 1 0 0,1 0-1 0 0,-1 0 0 0 0,1-1 0 0 0,0 0 0 0 0,0 0 0 0 0,0-1 0 0 0,0 0 0 0 0,1 0 0 0 0,-1 0 0 0 0,1-1 0 0 0,-1-1 0 0 0,1 1 0 0 0,-1-1 0 0 0,1 0 0 0 0,-1-1 0 0 0,1 0 0 0 0,-1 0 0 0 0,0 0 0 0 0,12-4 0 0 0,-7-1-24 0 0,0 1 0 0 0,-1-1 0 0 0,1-1 0 0 0,-1 0 0 0 0,0 0 0 0 0,-1-1 0 0 0,0-1 0 0 0,0 0 0 0 0,-1 0 0 0 0,0-1 0 0 0,-1 0 0 0 0,10-15-1 0 0,-3 2-4 0 0,-1-1 0 0 0,-2 0-1 0 0,0-1 1 0 0,16-52-1 0 0,-21 45 36 0 0,-1-1-1 0 0,-2 0 0 0 0,-1 0 0 0 0,-1 0 0 0 0,-5-45 0 0 0,2 7 12 0 0,1 61-9 0 0,-1 0 0 0 0,0 0 0 0 0,0 0 0 0 0,-1 0 0 0 0,-1 0 0 0 0,1 0 1 0 0,-2 0-1 0 0,1 1 0 0 0,-1-1 0 0 0,-1 1 0 0 0,1 0 0 0 0,-2 0 0 0 0,-8-11 0 0 0,8 13 1 0 0,0 1-1 0 0,0 0 1 0 0,0 0-1 0 0,0 0 0 0 0,-1 1 1 0 0,0 0-1 0 0,0 1 1 0 0,-1-1-1 0 0,1 1 1 0 0,-1 1-1 0 0,0-1 0 0 0,0 1 1 0 0,0 1-1 0 0,0 0 1 0 0,0 0-1 0 0,-12-1 1 0 0,8 2 26 0 0,0 0 0 0 0,0 1 0 0 0,0 0 0 0 0,1 1 0 0 0,-1 0 1 0 0,-20 6-1 0 0,27-6-331 0 0,0 1 0 0 0,0-1 1 0 0,1 1-1 0 0,-1 1 0 0 0,0-1 1 0 0,1 1-1 0 0,-1 0 0 0 0,1 0 0 0 0,0 0 1 0 0,0 0-1 0 0,0 1 0 0 0,0 0 1 0 0,1-1-1 0 0,0 2 0 0 0,-1-1 1 0 0,1 0-1 0 0,-3 7 0 0 0,3-4-999 0 0,-1-1 0 0 0,2 1-1 0 0,-1 0 1 0 0,-2 12 0 0 0,2 8-1914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44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3320 0 0,'0'0'5375'0'0,"0"22"-2380"0"0,-4 133 1924 0 0,3-106-5222 0 0,0-19 936 0 0,1 0 1 0 0,4 31-1 0 0,-3-51-1062 0 0,1 0 0 0 0,1 0 0 0 0,6 17-1 0 0,-6-21-472 0 0,0 0 1 0 0,0 0-1 0 0,0 0 0 0 0,1 0 0 0 0,0-1 1 0 0,7 8-1 0 0,-3-4-2490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45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297 527 3000 0 0,'0'0'516'0'0,"-7"-13"2427"0"0,-5 6-1716 0 0,8 4-883 0 0,1 0-1 0 0,-1 1 1 0 0,0-1 0 0 0,1 1 0 0 0,-1 0 0 0 0,0 1 0 0 0,0-1 0 0 0,0 0 0 0 0,0 1 0 0 0,-1 0 0 0 0,1 0 0 0 0,0 0 0 0 0,-1 1 0 0 0,1 0 0 0 0,0-1 0 0 0,-7 2 0 0 0,3 0-180 0 0,0 1 0 0 0,0 1 0 0 0,1-1 0 0 0,-1 1 0 0 0,1 0 0 0 0,-1 1 0 0 0,1 0 0 0 0,0 0 1 0 0,0 0-1 0 0,1 1 0 0 0,0 0 0 0 0,-1 0 0 0 0,2 1 0 0 0,-1 0 0 0 0,-9 13 0 0 0,2-2-118 0 0,2 0 0 0 0,0 1 0 0 0,1 0 0 0 0,1 1 0 0 0,-7 21 0 0 0,13-32-28 0 0,1 1 0 0 0,0-1 1 0 0,0 0-1 0 0,0 1 0 0 0,1 0 0 0 0,1-1 0 0 0,-1 1 0 0 0,1 0 1 0 0,1-1-1 0 0,-1 1 0 0 0,4 13 0 0 0,-3-17-15 0 0,1-1 0 0 0,-1 1 0 0 0,1-1 0 0 0,0 0 0 0 0,0 0 1 0 0,0 1-1 0 0,1-1 0 0 0,-1-1 0 0 0,1 1 0 0 0,0 0 0 0 0,0-1 0 0 0,0 1 0 0 0,1-1 0 0 0,-1 0 0 0 0,1 0 0 0 0,0 0 0 0 0,-1-1 0 0 0,1 1 1 0 0,1-1-1 0 0,-1 0 0 0 0,0 0 0 0 0,9 2 0 0 0,4 1 1 0 0,0-2 0 0 0,0 0-1 0 0,1-1 1 0 0,28 0 0 0 0,-39-2-3 0 0,1 0 0 0 0,-1 0 1 0 0,0-1-1 0 0,0-1 0 0 0,1 1 0 0 0,-1-1 0 0 0,0 0 0 0 0,0-1 0 0 0,0 1 0 0 0,-1-1 0 0 0,1-1 0 0 0,-1 1 0 0 0,9-7 1 0 0,-11 5-1 0 0,1 1 0 0 0,-1-1 0 0 0,0-1 0 0 0,0 1 0 0 0,-1-1 0 0 0,1 1 0 0 0,-1-1 0 0 0,-1 0 0 0 0,1 0 0 0 0,-1 0 0 0 0,0-1 0 0 0,0 1 1 0 0,-1 0-1 0 0,0-1 0 0 0,0 1 0 0 0,0-1 0 0 0,-1 0 0 0 0,0 1 0 0 0,0-1 0 0 0,-2-6 0 0 0,-1-9 7 0 0,-1 0-1 0 0,0 1 1 0 0,-2 0-1 0 0,-13-34 1 0 0,5 27 10 0 0,0 1 1 0 0,-2 1 0 0 0,-1 0 0 0 0,-30-35 0 0 0,-9-15 30 0 0,45 60-42 0 0,4 7-1 0 0,0 0 0 0 0,1 0 0 0 0,0-1 0 0 0,1 0 1 0 0,0 0-1 0 0,0 0 0 0 0,1-1 0 0 0,1 0 0 0 0,-3-11 1 0 0,1 4-5 0 0,4 16-1 0 0,0 0-1 0 0,1 0 1 0 0,-1 0 0 0 0,1 1-1 0 0,-1-1 1 0 0,1 0-1 0 0,0 0 1 0 0,0 0-1 0 0,0 0 1 0 0,0 0-1 0 0,0 0 1 0 0,0 0-1 0 0,0 0 1 0 0,0 0-1 0 0,2-2 1 0 0,1-5 0 0 0,-3 7 0 0 0,0 1-1 0 0,0 0 0 0 0,1 0 1 0 0,-1 0-1 0 0,1 0 0 0 0,-1 0 1 0 0,1 0-1 0 0,-1 0 1 0 0,1 0-1 0 0,0 0 0 0 0,-1 0 1 0 0,1 0-1 0 0,0 0 0 0 0,0 0 1 0 0,0 0-1 0 0,0 1 1 0 0,1-2-1 0 0,17-9 3 0 0,0 2 0 0 0,0 0-1 0 0,1 1 1 0 0,38-9 0 0 0,14-6 7 0 0,-20 0-6 0 0,-31 13-95 0 0,0 2 1 0 0,0 0-1 0 0,23-6 1 0 0,-26 12-2088 0 0,0 2-5866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45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3952 0 0,'0'0'2691'0'0,"-7"19"226"0"0,1 50 192 0 0,1-38-1665 0 0,-2 44 0 0 0,0 0 451 0 0,4-38-1484 0 0,2 54 1 0 0,1-52-371 0 0,1-36-325 0 0,-1 0-1 0 0,0 0 0 0 0,1 0 0 0 0,0 0 1 0 0,0 0-1 0 0,0 0 0 0 0,2 4 1 0 0,14 18-8646 0 0,-10-18 5381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47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70 145 2440 0 0,'0'0'925'0'0,"-11"7"3338"0"0,0 6-2892 0 0,9-11-1151 0 0,-1 0-1 0 0,1 0 1 0 0,0 1 0 0 0,0-1 0 0 0,1 1 0 0 0,-1 0 0 0 0,0-1-1 0 0,1 1 1 0 0,-2 3 0 0 0,3-5-181 0 0,-6 16 855 0 0,0 0 0 0 0,1 1 0 0 0,-2 20 1 0 0,6-30-764 0 0,0 0-1 0 0,0 0 1 0 0,1 0 0 0 0,0 0 0 0 0,2 10 0 0 0,-2-15-109 0 0,1-1 0 0 0,-1 0 0 0 0,1 1-1 0 0,0-1 1 0 0,0 0 0 0 0,0 1 0 0 0,0-1 0 0 0,0 0 0 0 0,0 0 0 0 0,1 0-1 0 0,-1 0 1 0 0,1 0 0 0 0,-1 0 0 0 0,1 0 0 0 0,0-1 0 0 0,0 1 0 0 0,0 0-1 0 0,0-1 1 0 0,0 0 0 0 0,0 1 0 0 0,4 0 0 0 0,3 2-12 0 0,1-2 0 0 0,-1 1 1 0 0,1-1-1 0 0,0-1 0 0 0,0 1 0 0 0,0-2 1 0 0,0 1-1 0 0,0-2 0 0 0,0 1 0 0 0,0-1 1 0 0,0-1-1 0 0,0 0 0 0 0,-1 0 0 0 0,1-1 1 0 0,0 0-1 0 0,-1 0 0 0 0,0-1 0 0 0,11-7 1 0 0,-12 7-26 0 0,-1 0 1 0 0,0 0-1 0 0,-1 0 1 0 0,1-1-1 0 0,-1-1 1 0 0,1 1-1 0 0,-1-1 1 0 0,-1 0-1 0 0,1 0 1 0 0,-1 0-1 0 0,-1-1 1 0 0,1 0-1 0 0,-1 0 1 0 0,0 0 0 0 0,0 0-1 0 0,-1-1 1 0 0,0 1-1 0 0,0-1 1 0 0,-1 0-1 0 0,0 0 1 0 0,-1 0-1 0 0,2-13 1 0 0,-3 11-8 0 0,-1 0-1 0 0,1 0 1 0 0,-2 0 0 0 0,-4-17 0 0 0,5 22 17 0 0,-1 1 1 0 0,0-1-1 0 0,0 1 0 0 0,0-1 1 0 0,0 1-1 0 0,-1 0 0 0 0,0 0 1 0 0,0 0-1 0 0,0 0 0 0 0,0 1 1 0 0,-7-7-1 0 0,3 5 7 0 0,1 0-1 0 0,-1 0 1 0 0,-1 1-1 0 0,1-1 1 0 0,-1 2-1 0 0,1-1 1 0 0,-1 1-1 0 0,0 0 1 0 0,-17-3-1 0 0,19 5-3 0 0,-1 0 0 0 0,1 1 1 0 0,0 0-1 0 0,-1 0 0 0 0,1 1 0 0 0,0-1 0 0 0,-1 1 1 0 0,1 1-1 0 0,0-1 0 0 0,0 1 0 0 0,0 0 0 0 0,0 1 1 0 0,0-1-1 0 0,-6 5 0 0 0,6-3 4 0 0,0 1-1 0 0,1-1 0 0 0,-1 1 1 0 0,1 0-1 0 0,0 1 1 0 0,0 0-1 0 0,0-1 1 0 0,1 1-1 0 0,0 1 1 0 0,-4 8-1 0 0,0 0 14 0 0,2 0 0 0 0,-1 0 0 0 0,-5 25 0 0 0,9-26 4 0 0,0 0-1 0 0,1 0 1 0 0,1 0-1 0 0,0 1 1 0 0,1-1-1 0 0,1 0 1 0 0,3 25-1 0 0,-3-37-14 0 0,0 1 0 0 0,-1 0 1 0 0,1-1-1 0 0,0 1 0 0 0,0-1 0 0 0,1 0 0 0 0,-1 1 1 0 0,0-1-1 0 0,1 0 0 0 0,0 0 0 0 0,-1 0 0 0 0,1 0 0 0 0,0 0 1 0 0,0 0-1 0 0,0 0 0 0 0,0 0 0 0 0,3 1 0 0 0,-1-1 0 0 0,0 0-1 0 0,0-1 1 0 0,0 1 0 0 0,0-1-1 0 0,0 0 1 0 0,0 0-1 0 0,0 0 1 0 0,1-1 0 0 0,7 1-1 0 0,-2-1 0 0 0,0-1 0 0 0,0 0 0 0 0,0-1 1 0 0,0 0-1 0 0,-1 0 0 0 0,1-1 0 0 0,-1-1 0 0 0,15-6 0 0 0,-14 4-10 0 0,1-1 0 0 0,-1 0 1 0 0,0-1-1 0 0,0 0 0 0 0,-1-1 0 0 0,0 1 1 0 0,0-2-1 0 0,-1 1 0 0 0,-1-1 0 0 0,1-1 1 0 0,-2 1-1 0 0,11-23 0 0 0,-10 16 3 0 0,0-1-1 0 0,-1 0 0 0 0,-1 0 1 0 0,-1 0-1 0 0,0 0 1 0 0,-1-1-1 0 0,0-35 1 0 0,-7 21 376 0 0,-12 48 29 0 0,10 0-317 0 0,1 1 1 0 0,0-1 0 0 0,1 1 0 0 0,1 0 0 0 0,-2 21-1 0 0,1 83 104 0 0,4-113-177 0 0,0 0 1 0 0,0 0-1 0 0,1-1 1 0 0,0 1 0 0 0,0 0-1 0 0,1 0 1 0 0,-1 0 0 0 0,2-1-1 0 0,-1 1 1 0 0,1-1 0 0 0,0 0-1 0 0,4 7 1 0 0,-5-9-10 0 0,1-1 1 0 0,0 1-1 0 0,-1-1 1 0 0,1 0-1 0 0,1 0 1 0 0,-1 0-1 0 0,0 0 1 0 0,1 0-1 0 0,-1-1 1 0 0,1 0-1 0 0,0 1 0 0 0,0-2 1 0 0,0 1-1 0 0,0 0 1 0 0,0-1-1 0 0,0 1 1 0 0,0-1-1 0 0,6 0 1 0 0,-3 0-20 0 0,2 0 0 0 0,-1-1 0 0 0,0 0 0 0 0,0 0 0 0 0,0-1 0 0 0,0 0 0 0 0,0 0 0 0 0,0-1 0 0 0,-1 0 0 0 0,1 0 0 0 0,10-5 0 0 0,-9 2-9 0 0,0 0 1 0 0,0-1 0 0 0,0 0 0 0 0,-1 0 0 0 0,0-1 0 0 0,-1 0 0 0 0,1-1 0 0 0,8-10 0 0 0,-7 5-13 0 0,0 0 0 0 0,0 0 0 0 0,-1-1 1 0 0,-1 0-1 0 0,0 0 0 0 0,-1-1 0 0 0,-1 1 1 0 0,0-2-1 0 0,3-19 0 0 0,-2-4 215 0 0,-2 1 1 0 0,0-64-1 0 0,-4 102-91 0 0,0 24 484 0 0,-1 23-333 0 0,0-6-19 0 0,6 55 1 0 0,-3-83-217 0 0,0-1 1 0 0,0 1-1 0 0,1-1 0 0 0,1 0 0 0 0,0 0 0 0 0,1 0 0 0 0,0-1 1 0 0,12 20-1 0 0,-2-9-392 0 0,15 22-10677 0 0,-23-34 7426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48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123 143 2992 0 0,'-2'2'258'0'0,"0"0"0"0"0,0 0 0 0 0,0 1 0 0 0,1-1-1 0 0,-1 1 1 0 0,1-1 0 0 0,0 1 0 0 0,0-1 0 0 0,0 1 0 0 0,-1 3-1 0 0,-2 5 442 0 0,0-1-117 0 0,1 1 0 0 0,0-1 0 0 0,1 1 0 0 0,0 0 0 0 0,1-1-1 0 0,0 1 1 0 0,1 0 0 0 0,0 0 0 0 0,2 15 0 0 0,-2-22-403 0 0,1 0 0 0 0,0-1 0 0 0,0 1 0 0 0,0 0 0 0 0,0-1 0 0 0,0 1 0 0 0,1-1 0 0 0,0 0 0 0 0,-1 1 0 0 0,1-1 0 0 0,1 0 0 0 0,-1 0 0 0 0,0 0 0 0 0,1 0 0 0 0,-1 0 0 0 0,1-1 0 0 0,5 5 0 0 0,-3-4-93 0 0,0 0 0 0 0,0-1 0 0 0,1 1 0 0 0,-1-1 0 0 0,1 0 0 0 0,-1 0 0 0 0,1-1 0 0 0,0 0 0 0 0,0 0 0 0 0,10 0 0 0 0,-6 0-75 0 0,0-1 0 0 0,0-1 0 0 0,0 0-1 0 0,0 0 1 0 0,-1-1 0 0 0,1 0 0 0 0,0-1 0 0 0,-1 0 0 0 0,1-1 0 0 0,-1 0 0 0 0,0 0-1 0 0,0-1 1 0 0,11-7 0 0 0,-14 6-1 0 0,0 0 0 0 0,-1 1 0 0 0,1-2 0 0 0,-1 1-1 0 0,-1-1 1 0 0,1 1 0 0 0,-1-1 0 0 0,0-1 0 0 0,-1 1 0 0 0,0 0 0 0 0,0-1-1 0 0,0 0 1 0 0,-1 1 0 0 0,0-1 0 0 0,-1 0 0 0 0,1 0 0 0 0,-2 0-1 0 0,1-1 1 0 0,-1 1 0 0 0,0 0 0 0 0,-1 0 0 0 0,-3-14 0 0 0,3 14 7 0 0,-1-1 0 0 0,0 1 0 0 0,-1 0 0 0 0,0 0 0 0 0,0 0 0 0 0,0 1 0 0 0,-1-1 0 0 0,-1 1 0 0 0,1 0-1 0 0,-1 0 1 0 0,0 0 0 0 0,-1 1 0 0 0,1-1 0 0 0,-1 1 0 0 0,-1 1 0 0 0,1-1 0 0 0,-1 1 0 0 0,0 0 0 0 0,0 1 0 0 0,0-1 0 0 0,-14-4 0 0 0,12 5 15 0 0,-1 1-1 0 0,0 1 0 0 0,0-1 1 0 0,0 2-1 0 0,0-1 0 0 0,0 1 1 0 0,0 1-1 0 0,0 0 0 0 0,0 0 1 0 0,0 1-1 0 0,-14 3 0 0 0,18-3-9 0 0,0 1 0 0 0,0 0-1 0 0,0 1 1 0 0,1-1-1 0 0,-1 1 1 0 0,1 0-1 0 0,-1 1 1 0 0,1-1-1 0 0,0 1 1 0 0,0 0 0 0 0,1 1-1 0 0,-1-1 1 0 0,1 1-1 0 0,0 0 1 0 0,0 0-1 0 0,0 0 1 0 0,1 0 0 0 0,0 0-1 0 0,-4 9 1 0 0,-2 9 49 0 0,1 0 1 0 0,0 0 0 0 0,2 1 0 0 0,1 0-1 0 0,-4 43 1 0 0,6 126 321 0 0,3-121-250 0 0,0 263-218 0 0,1-326-912 0 0,-1-9 581 0 0,1 1 0 0 0,-1 0 0 0 0,0-1 0 0 0,0 1 0 0 0,1 0 0 0 0,-1-1 0 0 0,0 1 0 0 0,1-1 0 0 0,-1 1 0 0 0,1-1 0 0 0,-1 1-1 0 0,0-1 1 0 0,1 1 0 0 0,-1-1 0 0 0,1 1 0 0 0,0-1 0 0 0,-1 0 0 0 0,1 1 0 0 0,-1-1 0 0 0,1 0 0 0 0,-1 1 0 0 0,1-1 0 0 0,0 0 0 0 0,-1 0 0 0 0,2 0 0 0 0,5 1-3299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10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47 2680 0 0,'3'-14'9048'0'0,"-7"39"-5074"0"0,-12 12-2507 0 0,-2 7-1032 0 0,12-20-234 0 0,0 0 39 0 0,-4 30-1 0 0,10-47-205 0 0,-1 0 0 0 0,1 0 1 0 0,0 0-1 0 0,0 0 0 0 0,1 0 0 0 0,0 0 0 0 0,1 0 0 0 0,3 14 0 0 0,-3-18-29 0 0,0 1 0 0 0,0-1 0 0 0,1 0-1 0 0,-1 0 1 0 0,1 0 0 0 0,-1 0 0 0 0,1 0 0 0 0,0 0 0 0 0,0-1 0 0 0,0 1-1 0 0,0-1 1 0 0,1 0 0 0 0,-1 0 0 0 0,1 0 0 0 0,-1 0 0 0 0,1-1-1 0 0,0 0 1 0 0,0 1 0 0 0,-1-1 0 0 0,1 0 0 0 0,0-1 0 0 0,4 1 0 0 0,5 1-4 0 0,-1-1 0 0 0,1-1 0 0 0,-1 0 1 0 0,1-1-1 0 0,21-3 0 0 0,-29 3-6 0 0,1-1 0 0 0,-1 1 0 0 0,0-1-1 0 0,0 0 1 0 0,0 0 0 0 0,0-1 0 0 0,-1 1 0 0 0,1-1-1 0 0,0 0 1 0 0,-1-1 0 0 0,0 1 0 0 0,0-1-1 0 0,5-5 1 0 0,-4 3 15 0 0,0-1 0 0 0,0 0 0 0 0,0 0-1 0 0,-1-1 1 0 0,-1 0 0 0 0,1 1 0 0 0,4-16 0 0 0,-3 2 51 0 0,-1 0 0 0 0,-1 0 1 0 0,-1 0-1 0 0,-1 0 1 0 0,0 0-1 0 0,-4-24 1 0 0,-3-17 57 0 0,-1 48 318 0 0,2 10-2767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49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6 3160 0 0,'-45'-3'4204'0'0,"35"2"-3525"0"0,-1 0 0 0 0,0 1 0 0 0,0 0 1 0 0,0 0-1 0 0,1 1 0 0 0,-1 0 1 0 0,-14 4-1 0 0,22-4-529 0 0,0 0 0 0 0,0 1 1 0 0,0-1-1 0 0,1 0 0 0 0,-1 1 0 0 0,1 0 1 0 0,-1 0-1 0 0,1-1 0 0 0,-1 1 0 0 0,1 1 1 0 0,0-1-1 0 0,0 0 0 0 0,0 0 1 0 0,0 1-1 0 0,0-1 0 0 0,1 1 0 0 0,-1 0 1 0 0,1 0-1 0 0,0-1 0 0 0,-1 1 0 0 0,1 0 1 0 0,1 0-1 0 0,-2 6 0 0 0,-1 2-74 0 0,0-1 0 0 0,1 1 1 0 0,0 0-1 0 0,1 0 0 0 0,-1 17 0 0 0,3-24-67 0 0,-1 0 0 0 0,1 0-1 0 0,-1 0 1 0 0,1 0 0 0 0,0 0 0 0 0,0-1 0 0 0,1 1 0 0 0,-1 0-1 0 0,1-1 1 0 0,0 1 0 0 0,0-1 0 0 0,0 1 0 0 0,1-1 0 0 0,-1 0 0 0 0,1 0-1 0 0,-1 0 1 0 0,1 0 0 0 0,6 4 0 0 0,-4-3-5 0 0,0-1-1 0 0,1 0 1 0 0,-1 0-1 0 0,1-1 1 0 0,0 0 0 0 0,-1 0-1 0 0,1 0 1 0 0,0 0-1 0 0,9 0 1 0 0,6 0-17 0 0,29 0-1 0 0,-48-2 14 0 0,15-6-15 0 0,-17 6 15 0 0,0 0-1 0 0,1 0 1 0 0,-1 0-1 0 0,0 0 1 0 0,0-1 0 0 0,1 1-1 0 0,-1 0 1 0 0,0 0-1 0 0,0-1 1 0 0,1 1-1 0 0,-1 0 1 0 0,0 0 0 0 0,0-1-1 0 0,0 1 1 0 0,0 0-1 0 0,1-1 1 0 0,-1 1-1 0 0,0 0 1 0 0,0-1-1 0 0,0 1 1 0 0,0 0 0 0 0,0-1-1 0 0,0 1 1 0 0,0 0-1 0 0,0-1 1 0 0,0 1-1 0 0,0 0 1 0 0,0-1 0 0 0,0 1-1 0 0,0 0 1 0 0,0-1-1 0 0,0 1 1 0 0,-1 0-1 0 0,1-1 1 0 0,0 1 0 0 0,0 0-1 0 0,0-1 1 0 0,0 1-1 0 0,-1 0 1 0 0,1 0-1 0 0,0-1 1 0 0,0 1-1 0 0,0 0 1 0 0,-1 0 0 0 0,1-1-1 0 0,0 1 1 0 0,-1 0-1 0 0,0-1 1 0 0,-1 0 0 0 0,1 1-1 0 0,0-1 1 0 0,-1 0 0 0 0,1 1-1 0 0,-1 0 1 0 0,1-1 0 0 0,-1 1-1 0 0,1 0 1 0 0,-1-1 0 0 0,1 1-1 0 0,-1 0 1 0 0,1 0 0 0 0,-1 0-1 0 0,-1 1 1 0 0,-26 4 1 0 0,25-5-1 0 0,-7 3 6 0 0,1 0-1 0 0,0 0 1 0 0,-1 1-1 0 0,1 0 1 0 0,0 0-1 0 0,1 2 0 0 0,-1-1 1 0 0,-8 8-1 0 0,12-9 6 0 0,0 1-1 0 0,0 0 0 0 0,1 0 0 0 0,0 1 1 0 0,0-1-1 0 0,1 1 0 0 0,-1 0 1 0 0,1 0-1 0 0,0 1 0 0 0,1-1 0 0 0,0 1 1 0 0,-5 13-1 0 0,7-15 6 0 0,-1 1 0 0 0,1 0 0 0 0,1-1 0 0 0,-1 1 0 0 0,1 0 0 0 0,0 0 0 0 0,0 0 0 0 0,0-1 0 0 0,1 1 0 0 0,0 0 0 0 0,0 0 0 0 0,3 8 0 0 0,-3-11-8 0 0,1 0 0 0 0,-1 0 1 0 0,1 0-1 0 0,-1 0 1 0 0,1-1-1 0 0,0 1 0 0 0,0 0 1 0 0,0-1-1 0 0,1 1 0 0 0,-1-1 1 0 0,1 0-1 0 0,-1 0 1 0 0,1 0-1 0 0,0 0 0 0 0,0 0 1 0 0,0 0-1 0 0,0-1 1 0 0,0 1-1 0 0,0-1 0 0 0,0 0 1 0 0,0 0-1 0 0,5 1 1 0 0,7 0 82 0 0,0 0 0 0 0,28 0 1 0 0,-38-2-436 0 0,0 0 1 0 0,0 0-1 0 0,0-1 1 0 0,0 0-1 0 0,0 0 0 0 0,0-1 1 0 0,0 1-1 0 0,0-1 1 0 0,0 0-1 0 0,-1 0 0 0 0,1-1 1 0 0,4-2-1 0 0,-8 3-264 0 0,1 1 0 0 0,-1 0 0 0 0,1-1 0 0 0,-1 0 0 0 0,0 1 0 0 0,0-1 0 0 0,0 0 0 0 0,0 1 0 0 0,0-1 0 0 0,1-3 0 0 0,3-11-2737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49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3960 0 0,'-3'0'5073'0'0,"3"3"-4745"0"0,7 1-2200 0 0,-3 3 0 0 0,3 3-1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49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2992 0 0,'0'0'2100'0'0,"14"0"-291"0"0,97 2 1770 0 0,138-6 176 0 0,-237 4-3729 0 0,-1-1 1 0 0,0-1-1 0 0,0 0 1 0 0,0 0 0 0 0,0-1-1 0 0,-1 0 1 0 0,1-1-1 0 0,15-8 1 0 0,-25 11-25 0 0,0 1 0 0 0,1-1 0 0 0,-1 0-1 0 0,0 0 1 0 0,0 0 0 0 0,0 0 0 0 0,0 1 0 0 0,0-1 0 0 0,-1-1-1 0 0,1 1 1 0 0,0 0 0 0 0,0 0 0 0 0,-1 0 0 0 0,1 0 0 0 0,-1 0 0 0 0,1-1-1 0 0,-1 1 1 0 0,1 0 0 0 0,-1-1 0 0 0,0 1 0 0 0,0 0 0 0 0,1-1-1 0 0,-1 1 1 0 0,0 0 0 0 0,0-1 0 0 0,0 1 0 0 0,-1 0 0 0 0,1-1 0 0 0,0 1-1 0 0,0 0 1 0 0,-1 0 0 0 0,1-1 0 0 0,-1 1 0 0 0,1 0 0 0 0,-1 0-1 0 0,1-1 1 0 0,-1 1 0 0 0,0 0 0 0 0,0 0 0 0 0,1 0 0 0 0,-1 0 0 0 0,0 0-1 0 0,0 0 1 0 0,0 0 0 0 0,0 0 0 0 0,0 1 0 0 0,-1-1 0 0 0,1 0-1 0 0,0 1 1 0 0,0-1 0 0 0,0 0 0 0 0,0 1 0 0 0,-1 0 0 0 0,1-1 0 0 0,-3 0-1 0 0,-2 0 36 0 0,0 0-1 0 0,-1 0 0 0 0,1 1 1 0 0,0-1-1 0 0,-1 1 0 0 0,1 1 0 0 0,-1-1 1 0 0,1 1-1 0 0,-12 3 0 0 0,14-3-9 0 0,0 1-1 0 0,0-1 1 0 0,0 1 0 0 0,1 0-1 0 0,-1 0 1 0 0,0 1-1 0 0,1-1 1 0 0,0 1-1 0 0,-1-1 1 0 0,1 1 0 0 0,0 0-1 0 0,0 0 1 0 0,1 1-1 0 0,-1-1 1 0 0,-3 8-1 0 0,-2 2 85 0 0,1 0-1 0 0,1 1 0 0 0,0 0 0 0 0,1 0 0 0 0,-5 23 0 0 0,3 7 41 0 0,1-1 1 0 0,1 1-1 0 0,3 0 1 0 0,5 63-1 0 0,-2-88-600 0 0,5 26-5948 0 0,-3-26 3085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50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7 3392 0 0,'-59'-3'4075'0'0,"43"1"-3292"0"0,0 1-1 0 0,-1 1 0 0 0,1 0 0 0 0,-1 1 1 0 0,1 1-1 0 0,0 0 0 0 0,-31 10 0 0 0,43-10-707 0 0,-1 0 1 0 0,2 0-1 0 0,-1 0 0 0 0,0 1 0 0 0,0-1 1 0 0,1 1-1 0 0,-1 0 0 0 0,1 0 0 0 0,0 1 1 0 0,0-1-1 0 0,0 1 0 0 0,1-1 0 0 0,-1 1 0 0 0,1 0 1 0 0,0 0-1 0 0,0 0 0 0 0,0 0 0 0 0,0 0 1 0 0,1 1-1 0 0,0-1 0 0 0,0 1 0 0 0,0-1 0 0 0,0 0 1 0 0,1 1-1 0 0,-1-1 0 0 0,1 1 0 0 0,0 0 1 0 0,1-1-1 0 0,-1 1 0 0 0,1-1 0 0 0,0 0 0 0 0,0 1 1 0 0,0-1-1 0 0,1 0 0 0 0,-1 1 0 0 0,1-1 1 0 0,0 0-1 0 0,0 0 0 0 0,1 0 0 0 0,-1-1 0 0 0,1 1 1 0 0,0 0-1 0 0,0-1 0 0 0,0 0 0 0 0,5 4 1 0 0,0-1-76 0 0,0-2 1 0 0,0 1 0 0 0,0-1-1 0 0,0 0 1 0 0,1 0 0 0 0,-1-1-1 0 0,1-1 1 0 0,0 1 0 0 0,17 1-1 0 0,-9-2-45 0 0,1-1 0 0 0,-1 0 0 0 0,0-1-1 0 0,24-4 1 0 0,-40 4 41 0 0,0 0 0 0 0,0 0 0 0 0,0 0-1 0 0,0 0 1 0 0,0 0 0 0 0,0 0 0 0 0,-1-1-1 0 0,1 1 1 0 0,0 0 0 0 0,0 0 0 0 0,0-1 0 0 0,0 1-1 0 0,-1 0 1 0 0,1-1 0 0 0,0 1 0 0 0,0-1-1 0 0,-1 1 1 0 0,1-1 0 0 0,0 1 0 0 0,-1-1 0 0 0,1 0-1 0 0,-1 1 1 0 0,1-1 0 0 0,0 0 0 0 0,-1 0-1 0 0,0 1 1 0 0,1-1 0 0 0,-1 0 0 0 0,1 0 0 0 0,-1 0-1 0 0,0 1 1 0 0,0-1 0 0 0,1 0 0 0 0,-1 0-1 0 0,0 0 1 0 0,0-1 0 0 0,0 1-1 0 0,-1 0-1 0 0,1 0 1 0 0,-1-1-1 0 0,0 1 1 0 0,1 0 0 0 0,-1 0-1 0 0,0 0 1 0 0,0 0-1 0 0,0 0 1 0 0,1 0 0 0 0,-1 0-1 0 0,0 0 1 0 0,0 0-1 0 0,0 1 1 0 0,-1-1 0 0 0,1 0-1 0 0,0 1 1 0 0,0-1-1 0 0,0 1 1 0 0,-1-1 0 0 0,1 1-1 0 0,0-1 1 0 0,0 1-1 0 0,-3-1 1 0 0,-5 0 35 0 0,-1-1-1 0 0,1 1 1 0 0,0 1 0 0 0,-1 0 0 0 0,1 0 0 0 0,0 1 0 0 0,-1 0-1 0 0,1 0 1 0 0,0 1 0 0 0,0 0 0 0 0,0 1 0 0 0,0 0-1 0 0,0 1 1 0 0,0-1 0 0 0,1 2 0 0 0,0-1 0 0 0,0 1-1 0 0,0 0 1 0 0,0 1 0 0 0,1 0 0 0 0,0 0 0 0 0,0 1 0 0 0,1-1-1 0 0,0 2 1 0 0,0-1 0 0 0,0 1 0 0 0,-4 8 0 0 0,6-8 20 0 0,0 0 1 0 0,1 1 0 0 0,0-1-1 0 0,1 1 1 0 0,0-1-1 0 0,-2 10 1 0 0,4-14-32 0 0,-1 0 1 0 0,1 0-1 0 0,0 1 1 0 0,0-1-1 0 0,0 0 1 0 0,0 0-1 0 0,1 0 1 0 0,-1 0-1 0 0,1 0 0 0 0,0 0 1 0 0,1 0-1 0 0,-1 0 1 0 0,1 0-1 0 0,-1-1 1 0 0,3 5-1 0 0,-1-4-2 0 0,0 1-1 0 0,0-1 1 0 0,1 0-1 0 0,-1 0 1 0 0,1 0 0 0 0,0-1-1 0 0,0 1 1 0 0,0-1-1 0 0,0 0 1 0 0,1 0-1 0 0,-1 0 1 0 0,1-1 0 0 0,0 1-1 0 0,0-1 1 0 0,-1 0-1 0 0,9 1 1 0 0,8 1-94 0 0,1-1 0 0 0,-1 0 0 0 0,25-2 0 0 0,-9-2-3174 0 0,0-1-4482 0 0,-20 2 4156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51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0 3248 0 0,'-9'0'874'0'0,"-22"0"2268"0"0,-50 6 0 0 0,71-5-2701 0 0,1 1-1 0 0,-1 0 1 0 0,1 1 0 0 0,0 0 0 0 0,0 1-1 0 0,0 0 1 0 0,0 0 0 0 0,0 1 0 0 0,-10 7-1 0 0,16-10-326 0 0,1 1 0 0 0,-1-1 0 0 0,1 0 0 0 0,0 1 0 0 0,0 0 0 0 0,0-1-1 0 0,0 1 1 0 0,1 0 0 0 0,-1 0 0 0 0,1 0 0 0 0,-1 0 0 0 0,1 0 0 0 0,0 0 0 0 0,0 1-1 0 0,1-1 1 0 0,-1 0 0 0 0,1 0 0 0 0,-1 1 0 0 0,1 6 0 0 0,1-6-98 0 0,-1 0 0 0 0,0 0 0 0 0,1 0 0 0 0,0 0-1 0 0,0-1 1 0 0,0 1 0 0 0,0 0 0 0 0,1 0 0 0 0,0 0 0 0 0,-1-1 0 0 0,1 1 0 0 0,1-1 0 0 0,-1 0 0 0 0,0 1 0 0 0,1-1 0 0 0,3 3 0 0 0,9 6 3 0 0,1-1 0 0 0,0-1 0 0 0,1-1 0 0 0,0 0 0 0 0,0-1 0 0 0,34 10-1 0 0,-21-7 21 0 0,42 21 0 0 0,-70-30-20 0 0,0-1 1 0 0,0 0-1 0 0,0 1 0 0 0,0-1 0 0 0,0 1 0 0 0,0 0 1 0 0,0-1-1 0 0,0 1 0 0 0,-1 0 0 0 0,1 0 0 0 0,-1 0 1 0 0,1 0-1 0 0,-1 1 0 0 0,0-1 0 0 0,0 0 0 0 0,0 1 1 0 0,0-1-1 0 0,0 0 0 0 0,-1 1 0 0 0,1-1 0 0 0,-1 1 0 0 0,1-1 1 0 0,-1 1-1 0 0,0-1 0 0 0,0 1 0 0 0,0-1 0 0 0,-1 1 1 0 0,1-1-1 0 0,0 1 0 0 0,-1-1 0 0 0,0 1 0 0 0,1-1 1 0 0,-1 1-1 0 0,0-1 0 0 0,-2 4 0 0 0,-1 2 70 0 0,0 0 0 0 0,-1-1 0 0 0,0 0 0 0 0,0 0 0 0 0,0 0 1 0 0,-1 0-1 0 0,0-1 0 0 0,-1 0 0 0 0,-8 7 0 0 0,-6 2 191 0 0,0-2 1 0 0,-1 0-1 0 0,-41 16 1 0 0,46-22-247 0 0,1-2-1 0 0,-1 0 1 0 0,1-1 0 0 0,-1 0 0 0 0,-1-2 0 0 0,-23 2 0 0 0,35-5-1683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51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2928 0 0,'0'0'504'0'0,"14"-4"1686"0"0,36-5 526 0 0,86-5 0 0 0,53 11 490 0 0,-20 1-2059 0 0,-151 2-1166 0 0,10-1-786 0 0,-38-3-6886 0 0,6 4 6396 0 0,-5 0-1502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52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1576 0 0,'-10'-1'875'0'0,"-6"3"4515"0"0,16-2-5204 0 0,-1 0-1 0 0,1 1 0 0 0,-1-1 0 0 0,1 1 1 0 0,0-1-1 0 0,-1 1 0 0 0,1 0 1 0 0,-1-1-1 0 0,1 1 0 0 0,0-1 1 0 0,-1 1-1 0 0,1 0 0 0 0,0-1 0 0 0,0 1 1 0 0,0 0-1 0 0,0-1 0 0 0,-1 1 1 0 0,1 0-1 0 0,0-1 0 0 0,0 1 1 0 0,0 0-1 0 0,0-1 0 0 0,1 2 0 0 0,-15 199 4334 0 0,4-92-4004 0 0,7-68-550 0 0,2 0-1 0 0,5 45 1 0 0,-4-82-219 0 0,1-1 1 0 0,0 1-1 0 0,0 0 1 0 0,0 0-1 0 0,0-1 1 0 0,1 1-1 0 0,2 4 1 0 0,-3-6-329 0 0,0 0 0 0 0,0-1 1 0 0,0 1-1 0 0,1 0 0 0 0,-1-1 0 0 0,1 1 0 0 0,-1-1 0 0 0,1 1 1 0 0,0-1-1 0 0,0 0 0 0 0,-1 1 0 0 0,1-1 0 0 0,0 0 0 0 0,3 1 1 0 0,6 0-2648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52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55 3328 0 0,'-5'0'379'0'0,"1"0"-1"0"0,0 1 1 0 0,-1-1-1 0 0,1 1 1 0 0,0 0-1 0 0,0 0 0 0 0,0 0 1 0 0,-1 1-1 0 0,1 0 1 0 0,1-1-1 0 0,-1 1 1 0 0,0 1-1 0 0,0-1 1 0 0,1 0-1 0 0,-6 6 0 0 0,4-3-1 0 0,0 0 0 0 0,1 1 0 0 0,-1 0 0 0 0,2-1 0 0 0,-1 1 0 0 0,0 1-1 0 0,1-1 1 0 0,-4 14 0 0 0,2-5 114 0 0,1 0 0 0 0,1 0 0 0 0,0 1 0 0 0,2 0 0 0 0,-1-1 0 0 0,2 1 0 0 0,3 31 1 0 0,-3-41-456 0 0,1 0 0 0 0,1 0 0 0 0,-1-1 0 0 0,1 1 1 0 0,0-1-1 0 0,0 1 0 0 0,1-1 0 0 0,-1 1 1 0 0,1-1-1 0 0,1 0 0 0 0,-1 0 0 0 0,1-1 1 0 0,-1 1-1 0 0,10 7 0 0 0,-7-7-21 0 0,0 0 0 0 0,1-1 0 0 0,0 0 0 0 0,0 0 0 0 0,0 0 0 0 0,0-1-1 0 0,1 0 1 0 0,-1-1 0 0 0,1 0 0 0 0,9 2 0 0 0,-3-2-13 0 0,0-1-1 0 0,0 0 0 0 0,1-1 1 0 0,-1 0-1 0 0,0-1 0 0 0,0-1 1 0 0,0 0-1 0 0,0-1 0 0 0,0 0 1 0 0,-1-1-1 0 0,1-1 1 0 0,15-8-1 0 0,-22 10-1 0 0,0-1-1 0 0,0-1 1 0 0,-1 0 0 0 0,1 1 0 0 0,-1-2-1 0 0,-1 1 1 0 0,1-1 0 0 0,-1 0 0 0 0,0 0-1 0 0,0 0 1 0 0,0-1 0 0 0,-1 0-1 0 0,0 0 1 0 0,-1 0 0 0 0,0 0 0 0 0,0-1-1 0 0,0 1 1 0 0,-1-1 0 0 0,0 1 0 0 0,0-1-1 0 0,-1 0 1 0 0,0 0 0 0 0,0 0 0 0 0,-1-11-1 0 0,0 5 10 0 0,-1-1-1 0 0,0 1 1 0 0,-1 0-1 0 0,-1 0 1 0 0,0 0-1 0 0,0 0 1 0 0,-10-21-1 0 0,10 29-2 0 0,0 0-1 0 0,0 0 1 0 0,0 0 0 0 0,-1 1 0 0 0,0 0-1 0 0,0-1 1 0 0,0 1 0 0 0,-1 1-1 0 0,0-1 1 0 0,0 1 0 0 0,0 0-1 0 0,0 0 1 0 0,-1 0 0 0 0,1 1-1 0 0,-1-1 1 0 0,0 2 0 0 0,0-1 0 0 0,-10-3-1 0 0,8 4-31 0 0,0 1 0 0 0,1-1 1 0 0,-1 1-1 0 0,0 1 0 0 0,0-1 0 0 0,0 1 0 0 0,1 1 0 0 0,-1-1 0 0 0,0 2 0 0 0,0-1 0 0 0,1 1 0 0 0,-1 0 1 0 0,1 0-1 0 0,-1 1 0 0 0,-6 3 0 0 0,8-2-617 0 0,0-1 1 0 0,0 1 0 0 0,1 0-1 0 0,-8 7 1 0 0,8-6-837 0 0,1 0 0 0 0,-1 0 0 0 0,1 0 0 0 0,-6 11 0 0 0,-1 4-1802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52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26 127 3304 0 0,'0'0'1175'0'0,"0"21"2889"0"0,-1 4-2580 0 0,-1 1-1 0 0,-7 25 0 0 0,5-26-431 0 0,0 0 0 0 0,0 27-1 0 0,4-33-831 0 0,-1-9-121 0 0,1 0 1 0 0,0 0-1 0 0,1 0 0 0 0,0 0 1 0 0,1 0-1 0 0,2 11 0 0 0,-3-18-86 0 0,0-1 0 0 0,1 1-1 0 0,-1-1 1 0 0,0 1 0 0 0,1-1-1 0 0,0 0 1 0 0,-1 0-1 0 0,1 0 1 0 0,0 0 0 0 0,0 0-1 0 0,0 0 1 0 0,0 0 0 0 0,1 0-1 0 0,-1-1 1 0 0,0 1 0 0 0,1-1-1 0 0,-1 0 1 0 0,1 0 0 0 0,0 1-1 0 0,-1-2 1 0 0,1 1 0 0 0,0 0-1 0 0,-1-1 1 0 0,1 1 0 0 0,0-1-1 0 0,5 0 1 0 0,2 1 9 0 0,1-2 1 0 0,-1 1-1 0 0,1-2 0 0 0,-1 1 1 0 0,0-1-1 0 0,0-1 0 0 0,1 0 1 0 0,-2 0-1 0 0,1-1 1 0 0,0 0-1 0 0,-1-1 0 0 0,0 0 1 0 0,0-1-1 0 0,0 1 0 0 0,-1-2 1 0 0,1 1-1 0 0,-2-1 0 0 0,1 0 1 0 0,-1-1-1 0 0,7-8 1 0 0,-5 4 66 0 0,0 0 0 0 0,-1 0 0 0 0,0-1 0 0 0,-1 0 0 0 0,-1-1 0 0 0,0 1 0 0 0,0-1 0 0 0,-1 0 0 0 0,-1-1 0 0 0,-1 1 0 0 0,0-1 1 0 0,-1 0-1 0 0,1-20 0 0 0,-3 12 2 0 0,-1 0 0 0 0,-1 0 0 0 0,-9-36 0 0 0,11 57 17 0 0,-4-14-1801 0 0,3 11-14 0 0,-1 1-1 0 0,1-1 1 0 0,-1 0 0 0 0,0 0-1 0 0,-3-4 1 0 0,-2-1-2118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5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71 3008 0 0,'-3'1'5214'0'0,"-8"7"-4039"0"0,1 5-311 0 0,-74 119 3801 0 0,74-115-4493 0 0,2 0 0 0 0,0 1 0 0 0,1-1 0 0 0,0 2 0 0 0,2-1 0 0 0,-4 21 0 0 0,6-20 108 0 0,3-19-168 0 0,2-10-24 0 0,7-19-15 0 0,26-54 1 0 0,-10 26-65 0 0,-10 19-9 0 0,42-95 23 0 0,-38 94 102 0 0,-21 51 144 0 0,2 0 1 0 0,-1 0 0 0 0,3 15 0 0 0,-1 8-74 0 0,2 46 184 0 0,3-1 0 0 0,19 93 0 0 0,-6 16-33 0 0,-14-114-240 0 0,-5-47-173 0 0,0 21 192 0 0,0-47-223 0 0,1-1 1 0 0,-1 1-1 0 0,0 0 0 0 0,1-1 0 0 0,-1 1 0 0 0,1 0 1 0 0,-1-1-1 0 0,1 1 0 0 0,0-1 0 0 0,0 1 1 0 0,0-1-1 0 0,0 1 0 0 0,0-1 0 0 0,0 1 1 0 0,0-1-1 0 0,0 0 0 0 0,0 0 0 0 0,1 0 1 0 0,-1 0-1 0 0,0 1 0 0 0,4 0 0 0 0,-4-1-772 0 0,1-1 0 0 0,0 1 0 0 0,0-1 0 0 0,0 1 0 0 0,-1-1-1 0 0,1 0 1 0 0,0 0 0 0 0,0 0 0 0 0,0 0 0 0 0,0 0 0 0 0,3-1 0 0 0,7-1-2768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11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8 3552 0 0,'0'0'5484'0'0,"-1"18"-1519"0"0,-14 53-112 0 0,10-58-3703 0 0,2 0 0 0 0,-1 0 0 0 0,2 1 0 0 0,0 0 1 0 0,0-1-1 0 0,2 1 0 0 0,-1 0 0 0 0,2-1 0 0 0,2 16 1 0 0,-3-26-142 0 0,1 0 0 0 0,0-1 0 0 0,0 1 0 0 0,0 0 1 0 0,1-1-1 0 0,-1 1 0 0 0,0-1 0 0 0,1 0 0 0 0,0 1 1 0 0,0-1-1 0 0,-1 0 0 0 0,1 0 0 0 0,0 0 0 0 0,1 0 1 0 0,-1 0-1 0 0,4 2 0 0 0,-1-2-14 0 0,0 1 0 0 0,0-1 0 0 0,0 0 1 0 0,0 0-1 0 0,1 0 0 0 0,-1-1 0 0 0,12 1 0 0 0,-4-1-36 0 0,0 0-1 0 0,0-1 1 0 0,0-1-1 0 0,0 0 0 0 0,0-1 1 0 0,21-6-1 0 0,-27 5 21 0 0,1 0 0 0 0,-1 0 0 0 0,0-1-1 0 0,1 1 1 0 0,-2-2 0 0 0,1 1-1 0 0,0-1 1 0 0,-1 0 0 0 0,0-1 0 0 0,0 1-1 0 0,-1-1 1 0 0,0 0 0 0 0,0-1 0 0 0,0 1-1 0 0,0-1 1 0 0,-1 0 0 0 0,-1 0-1 0 0,1 0 1 0 0,4-15 0 0 0,1-2 510 0 0,-2-1 0 0 0,-1 1 1 0 0,-1-1-1 0 0,4-50 0 0 0,-10 103-121 0 0,1-8-264 0 0,0 0 0 0 0,1 1 0 0 0,5 26 0 0 0,-4-41-199 0 0,-1 1-1 0 0,1-1 0 0 0,1 1 0 0 0,-1-1 0 0 0,1 0 0 0 0,0 0 1 0 0,1 0-1 0 0,0 0 0 0 0,-1-1 0 0 0,2 1 0 0 0,-1-1 0 0 0,1 0 0 0 0,-1-1 1 0 0,7 5-1 0 0,2 3-1286 0 0,16 10-5637 0 0,-12-15 3303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54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3 2856 0 0,'-23'0'2155'0'0,"-30"-1"106"0"0,15 0-125 0 0,-50 4 1 0 0,78-2-1694 0 0,0 0 0 0 0,0 1 0 0 0,0 0-1 0 0,0 1 1 0 0,0 0 0 0 0,1 1 0 0 0,-1 0 0 0 0,1 0 0 0 0,-15 10 0 0 0,21-11-403 0 0,0-1 0 0 0,0 1 0 0 0,1-1 0 0 0,-1 1-1 0 0,1 0 1 0 0,0 0 0 0 0,-1 0 0 0 0,2 1 0 0 0,-1-1 0 0 0,0 0 0 0 0,1 1-1 0 0,-1-1 1 0 0,1 1 0 0 0,0 0 0 0 0,0-1 0 0 0,0 1 0 0 0,1 0-1 0 0,-1-1 1 0 0,1 1 0 0 0,0 0 0 0 0,0 0 0 0 0,0-1 0 0 0,1 1 0 0 0,-1 0-1 0 0,1 0 1 0 0,0-1 0 0 0,0 1 0 0 0,0-1 0 0 0,1 1 0 0 0,-1-1 0 0 0,1 1-1 0 0,0-1 1 0 0,0 0 0 0 0,0 0 0 0 0,0 0 0 0 0,1 0 0 0 0,-1 0 0 0 0,1 0-1 0 0,3 3 1 0 0,17 10 3 0 0,0 0 0 0 0,1-1 0 0 0,1-2-1 0 0,0 0 1 0 0,38 12 0 0 0,-33-13-22 0 0,0 1 0 0 0,-1 2 0 0 0,47 29 0 0 0,-57-30-7 0 0,-11-9-6 0 0,0 0-1 0 0,-1 0 0 0 0,0 0 1 0 0,0 1-1 0 0,-1 0 0 0 0,0 1 1 0 0,0-1-1 0 0,7 12 1 0 0,-5-4 0 0 0,-2-4-7 0 0,0 1 0 0 0,7 19-1 0 0,-12-26 0 0 0,0 0-1 0 0,0 1 1 0 0,0-1-1 0 0,-1 0 1 0 0,0 0-1 0 0,1 0 0 0 0,-2 0 1 0 0,1 1-1 0 0,0-1 1 0 0,-1 0-1 0 0,-1 8 1 0 0,-1-3 9 0 0,-1-1 0 0 0,0 1 0 0 0,0-1 1 0 0,0 0-1 0 0,-1 0 0 0 0,0-1 0 0 0,-1 1 0 0 0,0-1 1 0 0,0 0-1 0 0,0 0 0 0 0,-1-1 0 0 0,0 0 0 0 0,0 0 1 0 0,-1-1-1 0 0,1 0 0 0 0,-1 0 0 0 0,0-1 1 0 0,-16 7-1 0 0,2-3 57 0 0,-1-1-1 0 0,0 0 1 0 0,0-2 0 0 0,0-1 0 0 0,-1-1 0 0 0,-28 1 0 0 0,47-4-35 0 0,-1 0-1 0 0,1 0 1 0 0,-1 0 0 0 0,1-1 0 0 0,-1 0 0 0 0,1 0 0 0 0,-1 0-1 0 0,-9-4 1 0 0,12 4-18 0 0,1 0-1 0 0,0-1 0 0 0,0 1 0 0 0,1 0 1 0 0,-1-1-1 0 0,0 0 0 0 0,0 1 1 0 0,1-1-1 0 0,-1 0 0 0 0,1 0 1 0 0,-1 1-1 0 0,1-1 0 0 0,0-1 0 0 0,0 1 1 0 0,0 0-1 0 0,0 0 0 0 0,0 0 1 0 0,0 0-1 0 0,0-1 0 0 0,1 1 1 0 0,-1 0-1 0 0,1-1 0 0 0,0-3 0 0 0,-1-6 12 0 0,2 0-1 0 0,-1 0 1 0 0,2 1-1 0 0,-1-1 0 0 0,2 0 1 0 0,0 0-1 0 0,0 1 1 0 0,1-1-1 0 0,0 1 0 0 0,1 0 1 0 0,0 1-1 0 0,1-1 1 0 0,0 1-1 0 0,0 0 0 0 0,14-15 1 0 0,10-8-59 0 0,1 1-1 0 0,65-52 1 0 0,-71 64 10 0 0,-15 12 20 0 0,12-9-22 0 0,-2-1-1 0 0,0-1 1 0 0,18-23 0 0 0,-33 36 25 0 0,0 0 1 0 0,-1 0-1 0 0,0-1 1 0 0,0 1-1 0 0,-1-1 1 0 0,0 0-1 0 0,0 0 0 0 0,0 0 1 0 0,-1 0-1 0 0,0-1 1 0 0,-1 1-1 0 0,1-1 1 0 0,-1 1-1 0 0,-1-1 1 0 0,0 1-1 0 0,0-9 1 0 0,-1 13 2 0 0,0 0-1 0 0,1 0 1 0 0,-1 0 0 0 0,0 1 0 0 0,-1-1 0 0 0,1 0-1 0 0,0 1 1 0 0,-1-1 0 0 0,1 1 0 0 0,-1-1 0 0 0,0 1 0 0 0,0 0-1 0 0,0 0 1 0 0,0 0 0 0 0,0 0 0 0 0,0 0 0 0 0,-1 0-1 0 0,1 1 1 0 0,-1-1 0 0 0,1 1 0 0 0,-1-1 0 0 0,0 1 0 0 0,1 0-1 0 0,-1 0 1 0 0,0 0 0 0 0,-3 0 0 0 0,-8-2 2 0 0,-1 0 1 0 0,1 1-1 0 0,-27-1 1 0 0,17 3-97 0 0,-17-2-327 0 0,0 1-1 0 0,0 3 1 0 0,-56 9-1 0 0,95-11-269 0 0,-1 1 1 0 0,1-1-1 0 0,0 1 1 0 0,-1 0 0 0 0,1-1-1 0 0,0 1 1 0 0,-1 0-1 0 0,1 1 1 0 0,0-1-1 0 0,0 0 1 0 0,0 1-1 0 0,0-1 1 0 0,0 1-1 0 0,-2 2 1 0 0,-3 5-2916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55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2216 0 0,'-4'6'10935'0'0,"4"-5"-10877"0"0,0-1 1 0 0,0 0-1 0 0,1 1 0 0 0,-1-1 1 0 0,0 0-1 0 0,0 0 1 0 0,1 0-1 0 0,-1 1 1 0 0,0-1-1 0 0,0 0 1 0 0,1 0-1 0 0,-1 0 1 0 0,0 0-1 0 0,1 0 1 0 0,-1 1-1 0 0,0-1 1 0 0,0 0-1 0 0,1 0 1 0 0,-1 0-1 0 0,0 0 1 0 0,1 0-1 0 0,-1 0 1 0 0,0 0-1 0 0,1 0 1 0 0,-1 0-1 0 0,0 0 1 0 0,1 0-1 0 0,-1 0 1 0 0,0 0-1 0 0,1-1 1 0 0,-1 1-1 0 0,0 0 1 0 0,1 0-1 0 0,-1 0 1 0 0,0 0-1 0 0,0-1 1 0 0,1 1-1 0 0,-1 0 1 0 0,0 0-1 0 0,0-1-7 0 0,0 1 0 0 0,0-1 0 0 0,-1 1 0 0 0,1-1 0 0 0,0 1 0 0 0,-1 0 0 0 0,1-1 0 0 0,-1 1 0 0 0,1 0 0 0 0,0-1 0 0 0,-1 1 0 0 0,1 0 0 0 0,-1 0 0 0 0,1-1 0 0 0,-1 1 0 0 0,1 0 0 0 0,-1 0 0 0 0,1 0 0 0 0,-1-1 0 0 0,1 1-1 0 0,-1 0 1 0 0,1 0 0 0 0,-1 0 0 0 0,1 0 0 0 0,-1 0 0 0 0,1 0 0 0 0,-1 0 0 0 0,1 0 0 0 0,-1 0 0 0 0,0 1 0 0 0,-3-1 21 0 0,-3-1-3586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55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11 2208 0 0,'3'1'8152'0'0,"10"5"-6816"0"0,-13-6-1306 0 0,0 0-1 0 0,0 0 0 0 0,0 0 0 0 0,1 0 1 0 0,-1 0-1 0 0,0 0 0 0 0,0 0 0 0 0,0 0 0 0 0,1 0 1 0 0,-1 0-1 0 0,0 0 0 0 0,0 0 0 0 0,0 0 1 0 0,1 0-1 0 0,-1 0 0 0 0,0 0 0 0 0,0 0 1 0 0,0-1-1 0 0,1 1 0 0 0,-1 0 0 0 0,0 0 0 0 0,0 0 1 0 0,0 0-1 0 0,0 0 0 0 0,0 0 0 0 0,1-1 1 0 0,-1 1-1 0 0,0 0 0 0 0,0 0 0 0 0,0 0 0 0 0,0 0 1 0 0,0 0-1 0 0,0-1 0 0 0,0 1 0 0 0,1 0 1 0 0,-1 0-1 0 0,0 0 0 0 0,0-1 0 0 0,0 1 1 0 0,0 0-1 0 0,0 0 0 0 0,0 0 0 0 0,0-1 0 0 0,0 1 1 0 0,0 0-1 0 0,0 0 0 0 0,0 0 0 0 0,0-1 1 0 0,0 1-1 0 0,0 0 0 0 0,0 0 0 0 0,-1 0 0 0 0,1-1 1 0 0,0 1-1 0 0,0 0 0 0 0,0 0 0 0 0,0 0 1 0 0,0 0-1 0 0,0-1 0 0 0,-1 0 66 0 0,1 1-1 0 0,-1-1 1 0 0,0 0-1 0 0,1 1 1 0 0,-1-1 0 0 0,0 0-1 0 0,1 1 1 0 0,-1-1-1 0 0,0 0 1 0 0,0 1-1 0 0,0-1 1 0 0,1 1 0 0 0,-1 0-1 0 0,-1-1 1 0 0,-32 0 1422 0 0,14 2-640 0 0,20-1-862 0 0,0 0-1 0 0,0 0 1 0 0,-1 0 0 0 0,1 1-1 0 0,0-1 1 0 0,0 0 0 0 0,0 0-1 0 0,-1 0 1 0 0,1 0 0 0 0,0 0-1 0 0,0 0 1 0 0,0 0 0 0 0,0 1-1 0 0,0-1 1 0 0,-1 0 0 0 0,1 0-1 0 0,0 0 1 0 0,0 0 0 0 0,0 1-1 0 0,0-1 1 0 0,0 0 0 0 0,0 0-1 0 0,0 0 1 0 0,-1 1 0 0 0,1-1-1 0 0,0 0 1 0 0,0 0 0 0 0,0 1-1 0 0,0-1 1 0 0,0 0 0 0 0,0 0-1 0 0,0 1 1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59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46 3500 0 0,'-30'32'3004'0'0,"14"-13"-2071"0"0,-70 79 3606 0 0,59-56-2024 0 0,38-58-2445 0 0,1 2 0 0 0,1 0 0 0 0,0 0 1 0 0,17-13-1 0 0,35-37-239 0 0,-50 48 150 0 0,-11 13 19 0 0,-1 0-1 0 0,1-1 0 0 0,-1 1 0 0 0,0-1 0 0 0,0 0 0 0 0,0 0 0 0 0,0 0 0 0 0,-1 0 1 0 0,0-1-1 0 0,1 1 0 0 0,-2-1 0 0 0,1 1 0 0 0,0-1 0 0 0,0-7 0 0 0,2 8 261 0 0,-4 4-241 0 0,0 0 0 0 0,1 0 1 0 0,-1 1-1 0 0,0-1 1 0 0,0 0-1 0 0,0 0 1 0 0,1 0-1 0 0,-1 0 1 0 0,0 0-1 0 0,0 1 1 0 0,0-1-1 0 0,0 0 0 0 0,1 0 1 0 0,-1 0-1 0 0,0 1 1 0 0,0-1-1 0 0,0 0 1 0 0,0 0-1 0 0,0 0 1 0 0,0 1-1 0 0,0-1 1 0 0,0 0-1 0 0,0 0 1 0 0,0 1-1 0 0,1-1 0 0 0,-1 0 1 0 0,0 0-1 0 0,0 1 1 0 0,0-1-1 0 0,0 0 1 0 0,-1 0-1 0 0,1 0 1 0 0,0 1-1 0 0,1 69 361 0 0,3 0 0 0 0,16 91 0 0 0,0-70-344 0 0,-6-8 16 0 0,-13-76-48 0 0,0 12 23 0 0,0-1 0 0 0,-1 1 0 0 0,-1 0 0 0 0,-4 29 1 0 0,4-45-27 0 0,0-1 0 0 0,0 1 0 0 0,0 0 0 0 0,-1-1 0 0 0,1 0 0 0 0,-1 1 0 0 0,1-1 0 0 0,-1 0 1 0 0,0 1-1 0 0,0-1 0 0 0,0 0 0 0 0,0-1 0 0 0,0 1 0 0 0,0 0 0 0 0,0 0 0 0 0,-1-1 0 0 0,1 0 1 0 0,-1 1-1 0 0,1-1 0 0 0,-1 0 0 0 0,1 0 0 0 0,-1 0 0 0 0,-4 0 0 0 0,-8 3-18 0 0,-1-1 0 0 0,-31 3 0 0 0,34-5-6 0 0,-127 1-104 0 0,74-4 222 0 0,65 3-88 0 0,1-1 1 0 0,-1 0-1 0 0,1 0 1 0 0,0 0-1 0 0,-1 0 1 0 0,1 0-1 0 0,-1 0 1 0 0,1 0-1 0 0,-1 0 1 0 0,1 0-1 0 0,-1 0 1 0 0,1 0-1 0 0,-1 0 1 0 0,1-1-1 0 0,0 1 1 0 0,-1 0-1 0 0,1 0 1 0 0,-1 0-1 0 0,1-1 1 0 0,0 1-1 0 0,-1 0 1 0 0,1 0-1 0 0,0-1 1 0 0,-1 1-1 0 0,8-7 98 0 0,22-6 1 0 0,-26 12-84 0 0,23-8 29 0 0,2 2 1 0 0,-1 1 0 0 0,1 1 0 0 0,55-2 0 0 0,-22 1 1 0 0,260-6 733 0 0,-308 12-690 0 0,-3 1 101 0 0,-3 0-3714 0 0,8-1-7911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2:59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0 4016 0 0,'0'0'2021'0'0,"-7"21"2448"0"0,-67 95 1829 0 0,29-48-5171 0 0,5 2-8149 0 0,36-63 3386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00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227 130 1832 0 0,'-4'2'284'0'0,"1"-1"-1"0"0,-1 0 1 0 0,0-1 0 0 0,0 1-1 0 0,0-1 1 0 0,0 1 0 0 0,0-1-1 0 0,-8-1 1 0 0,3 1 173 0 0,-80 2 4929 0 0,89-2-5307 0 0,-1 0 0 0 0,1 0-1 0 0,-1 0 1 0 0,0-1 0 0 0,1 1-1 0 0,-1 0 1 0 0,1 0 0 0 0,-1-1-1 0 0,1 1 1 0 0,0 0 0 0 0,-1-1-1 0 0,1 1 1 0 0,-1-1 0 0 0,1 1-1 0 0,0-1 1 0 0,-1 1 0 0 0,1 0-1 0 0,0-1 1 0 0,-1 1 0 0 0,1-1 0 0 0,0 0-1 0 0,0 1 1 0 0,-1-1 0 0 0,1 1-1 0 0,0-1 1 0 0,0 1 0 0 0,0-1-1 0 0,0 1 1 0 0,0-1 0 0 0,0 0-1 0 0,0 1 1 0 0,0-1 0 0 0,0 1-1 0 0,0-1 1 0 0,0 1 0 0 0,0-1-1 0 0,0 0 1 0 0,1 1 0 0 0,-1-1-1 0 0,0 1 1 0 0,0-1 0 0 0,1 0-1 0 0,8-25 658 0 0,-5 20-660 0 0,0 0-1 0 0,1 0 0 0 0,-1 0 1 0 0,1 1-1 0 0,1-1 0 0 0,-1 1 1 0 0,1 0-1 0 0,-1 1 0 0 0,1 0 1 0 0,0 0-1 0 0,1 0 0 0 0,-1 0 1 0 0,1 1-1 0 0,0 0 1 0 0,12-3-1 0 0,-8 2-37 0 0,0 1 0 0 0,0 1 0 0 0,1 0 0 0 0,-1 1 0 0 0,1 0 0 0 0,-1 0 0 0 0,1 2 0 0 0,-1-1 0 0 0,20 4 0 0 0,-27-3-23 0 0,-1 1-1 0 0,1-1 1 0 0,0 1 0 0 0,-1 0-1 0 0,1-1 1 0 0,-1 2 0 0 0,0-1 0 0 0,0 0-1 0 0,0 1 1 0 0,0-1 0 0 0,0 1-1 0 0,0 0 1 0 0,-1 0 0 0 0,1 0 0 0 0,-1 0-1 0 0,0 0 1 0 0,0 1 0 0 0,0-1 0 0 0,0 1-1 0 0,-1-1 1 0 0,1 1 0 0 0,-1 0-1 0 0,0 0 1 0 0,0-1 0 0 0,0 7 0 0 0,2 9 30 0 0,0 0 1 0 0,-2 1 0 0 0,-2 34 0 0 0,0-37-41 0 0,-1 0-1 0 0,0 0 1 0 0,-1-1 0 0 0,-1 1-1 0 0,-1-1 1 0 0,0 0 0 0 0,-1 0-1 0 0,-1 0 1 0 0,0-1 0 0 0,-1 0-1 0 0,-1-1 1 0 0,0 0 0 0 0,-1 0-1 0 0,-1-1 1 0 0,0 0 0 0 0,0 0-1 0 0,-1-2 1 0 0,-1 1 0 0 0,0-2-1 0 0,-1 0 1 0 0,0 0 0 0 0,0-1-1 0 0,-26 11 1 0 0,19-10-21 0 0,-32 10 1 0 0,46-18 10 0 0,-1 0 0 0 0,1-1-1 0 0,-1 0 1 0 0,1 0 0 0 0,-1 0 0 0 0,0-1 0 0 0,1 0 0 0 0,-10-2 0 0 0,16 2 4 0 0,0 0 1 0 0,1 0-1 0 0,-1 0 1 0 0,1-1 0 0 0,-1 1-1 0 0,1 0 1 0 0,-1-1-1 0 0,1 1 1 0 0,-1 0 0 0 0,1-1-1 0 0,-1 1 1 0 0,1-1-1 0 0,0 1 1 0 0,-1 0 0 0 0,1-1-1 0 0,-1 1 1 0 0,1-1-1 0 0,0 1 1 0 0,0-1 0 0 0,-1 0-1 0 0,1 1 1 0 0,0-1 0 0 0,0 1-1 0 0,0-1 1 0 0,-1 1-1 0 0,1-1 1 0 0,0 0 0 0 0,0 1-1 0 0,0-1 1 0 0,0 1-1 0 0,0-1 1 0 0,0 0 0 0 0,0 1-1 0 0,0-1 1 0 0,1 1-1 0 0,-1-1 1 0 0,0 0 0 0 0,0 1-1 0 0,0-1 1 0 0,1 1 0 0 0,0-2-1 0 0,10-21 44 0 0,-9 20-29 0 0,1 0 1 0 0,0 0-1 0 0,0 0 1 0 0,0 0-1 0 0,1 0 1 0 0,-1 1 0 0 0,1 0-1 0 0,-1-1 1 0 0,1 1-1 0 0,0 0 1 0 0,0 1-1 0 0,0-1 1 0 0,0 1 0 0 0,0 0-1 0 0,5-1 1 0 0,9-1 70 0 0,-1 1 0 0 0,25 0 0 0 0,-19 1 12 0 0,-14 1-41 0 0,-1 0 1 0 0,1 0-1 0 0,0 1 0 0 0,0 0 1 0 0,-1 0-1 0 0,1 1 0 0 0,-1 0 1 0 0,1 1-1 0 0,-1 0 1 0 0,0 0-1 0 0,0 1 0 0 0,12 7 1 0 0,-7-2 35 0 0,-1 1 1 0 0,0 0 0 0 0,-1 1 0 0 0,0 0-1 0 0,-1 1 1 0 0,11 15 0 0 0,-17-22-186 0 0,0 0-83 0 0,0-1-1 0 0,-1 1 1 0 0,0-1 0 0 0,0 1-1 0 0,0 0 1 0 0,0 0-1 0 0,-1 0 1 0 0,0 1 0 0 0,2 5-1 0 0,-4-10-169 0 0,0-1-1 0 0,1 1 0 0 0,-1-1 1 0 0,0 1-1 0 0,0-1 0 0 0,1 1 1 0 0,-1-1-1 0 0,5 4-4506 0 0,-3-4 4506 0 0,5 4-4926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01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1 3784 0 0,'0'4'3152'0'0,"0"15"-1321"0"0,0-6-1047 0 0,-1 0-1 0 0,0 0 0 0 0,-1 0 0 0 0,0 0 0 0 0,-2-1 0 0 0,1 1 0 0 0,-1-1 0 0 0,-1 1 0 0 0,-10 17 0 0 0,6-13-317 0 0,-2-1 0 0 0,0 0-1 0 0,-17 18 1 0 0,7-14-2886 0 0,6-8-6408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02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17 2456 0 0,'0'0'428'0'0,"10"-9"3076"0"0,3 6-2916 0 0,-1 1 0 0 0,1 1 0 0 0,0 0 0 0 0,-1 0 0 0 0,22 3 0 0 0,0-1 257 0 0,-19-2-407 0 0,81 5 1345 0 0,-86-3-1659 0 0,-1 0 0 0 0,1 1-1 0 0,-1 0 1 0 0,0 0 0 0 0,0 1 0 0 0,0 0-1 0 0,15 8 1 0 0,-22-10-103 0 0,0 1 0 0 0,0-1 0 0 0,0 1 1 0 0,1-1-1 0 0,-1 1 0 0 0,-1-1 0 0 0,1 1 0 0 0,0 0 0 0 0,0 0 1 0 0,-1 0-1 0 0,1 0 0 0 0,-1 0 0 0 0,0 1 0 0 0,1-1 1 0 0,-1 0-1 0 0,0 0 0 0 0,0 1 0 0 0,-1-1 0 0 0,1 1 0 0 0,0-1 1 0 0,-1 1-1 0 0,0-1 0 0 0,1 1 0 0 0,-1-1 0 0 0,0 1 0 0 0,0-1 1 0 0,-1 1-1 0 0,1 0 0 0 0,0-1 0 0 0,-1 1 0 0 0,1-1 0 0 0,-1 1 1 0 0,0-1-1 0 0,0 0 0 0 0,0 1 0 0 0,0-1 0 0 0,-2 2 0 0 0,-2 5 1 0 0,0-1-1 0 0,-1 0 0 0 0,0 0 0 0 0,-1-1 1 0 0,1 0-1 0 0,-1 0 0 0 0,-1 0 0 0 0,-10 7 0 0 0,-8 3 8 0 0,0-1 0 0 0,-2-2 0 0 0,0 0 0 0 0,-1-2 0 0 0,-40 12 0 0 0,24-18 413 0 0,43-5-253 0 0,5-1-22 0 0,17 0-17 0 0,46-2 51 0 0,-21 0-145 0 0,68 6 0 0 0,-102-3-52 0 0,1 1 0 0 0,0 0-1 0 0,-1 1 1 0 0,0 0-1 0 0,1 1 1 0 0,-1 0 0 0 0,-1 0-1 0 0,1 2 1 0 0,-1-1 0 0 0,19 13-1 0 0,-26-14 1 0 0,1-1 1 0 0,0 1-1 0 0,-1 0 0 0 0,1 0 1 0 0,-1 0-1 0 0,0 0 0 0 0,0 1 0 0 0,-1-1 1 0 0,1 1-1 0 0,-1-1 0 0 0,0 1 1 0 0,0 0-1 0 0,-1 0 0 0 0,1 0 0 0 0,-1 0 1 0 0,0 0-1 0 0,-1 0 0 0 0,1 1 1 0 0,-1-1-1 0 0,0 0 0 0 0,0 0 0 0 0,-1 0 1 0 0,0 1-1 0 0,-1 5 0 0 0,0-3 20 0 0,-1 1 1 0 0,1-1-1 0 0,-2 0 0 0 0,1 1 0 0 0,-1-2 1 0 0,0 1-1 0 0,-1 0 0 0 0,0-1 0 0 0,0 0 0 0 0,-1 0 1 0 0,0 0-1 0 0,0-1 0 0 0,-13 10 0 0 0,5-6 75 0 0,0 0-1 0 0,-1-2 1 0 0,0 0-1 0 0,-1 0 1 0 0,0-2 0 0 0,0 0-1 0 0,0 0 1 0 0,-1-2-1 0 0,-19 3 1 0 0,13-4 93 0 0,0 0-1 0 0,1-2 1 0 0,-1-1 0 0 0,0-1 0 0 0,0-1 0 0 0,-35-7-1 0 0,34 1-82 0 0,23 8-138 0 0,0-1-1 0 0,0 1 1 0 0,0-1 0 0 0,0 1 0 0 0,0-1 0 0 0,1 1 0 0 0,-1-1 0 0 0,0 1 0 0 0,0-1 0 0 0,1 0 0 0 0,-1 1-1 0 0,0-1 1 0 0,1 0 0 0 0,-1 0 0 0 0,0 1 0 0 0,1-1 0 0 0,-1 0 0 0 0,1 0 0 0 0,0 0 0 0 0,-1 0 0 0 0,1 0 0 0 0,0 0-1 0 0,-1-1 1 0 0,25-3-9949 0 0,-21 6 8555 0 0,11-1-2182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02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3240 0 0,'0'0'8088'0'0,"0"7"-3192"0"0,0 11-4332 0 0,0-6-366 0 0,0 0 1 0 0,-1 0 0 0 0,-1 0-1 0 0,0 0 1 0 0,-1-1 0 0 0,0 1-1 0 0,0-1 1 0 0,-8 16-1 0 0,7-20-149 0 0,0 1-1 0 0,0-1 0 0 0,-1 0 1 0 0,0 0-1 0 0,-1-1 0 0 0,1 1 1 0 0,-1-1-1 0 0,0-1 0 0 0,-1 1 1 0 0,1-1-1 0 0,-1 0 0 0 0,-12 6 1 0 0,1-1-271 0 0,0-2-1 0 0,-33 12 1 0 0,32-15-3584 0 0,0-1-3624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04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3176 0 0,'-17'-1'1286'0'0,"-1"2"0"0"0,0 0 0 0 0,1 1-1 0 0,-20 4 1 0 0,31-4-1048 0 0,0 0-1 0 0,0 0 0 0 0,0 1 1 0 0,1-1-1 0 0,-1 1 0 0 0,0 1 1 0 0,1-1-1 0 0,0 1 1 0 0,0 0-1 0 0,0 0 0 0 0,1 0 1 0 0,-1 1-1 0 0,1-1 0 0 0,0 1 1 0 0,-4 6-1 0 0,-1 5 80 0 0,1-1-1 0 0,0 2 0 0 0,0-1 1 0 0,2 1-1 0 0,0 0 1 0 0,1 0-1 0 0,-3 25 0 0 0,3-11-151 0 0,2-1 0 0 0,1 1 0 0 0,4 46 0 0 0,-1-67-131 0 0,0 0 1 0 0,1 0-1 0 0,0 0 1 0 0,0 0 0 0 0,1 0-1 0 0,1-1 1 0 0,-1 1 0 0 0,11 16-1 0 0,-10-20-18 0 0,0 0-1 0 0,1 0 1 0 0,-1 0-1 0 0,1-1 1 0 0,1 1-1 0 0,-1-1 1 0 0,1 0-1 0 0,0-1 1 0 0,0 0-1 0 0,0 0 1 0 0,0 0-1 0 0,13 5 1 0 0,3-1 1 0 0,1-1 1 0 0,0 0-1 0 0,0-2 1 0 0,1-1-1 0 0,0-1 1 0 0,-1-1-1 0 0,1-1 1 0 0,0-1-1 0 0,42-6 1 0 0,-59 6-7 0 0,-1-2 0 0 0,0 1 0 0 0,1-1 0 0 0,-1 0 0 0 0,0 0 0 0 0,0-1 0 0 0,7-3 0 0 0,-10 4-4 0 0,-1 0 0 0 0,1 0 0 0 0,-1 0 0 0 0,1 0 0 0 0,-1 0 0 0 0,0-1 0 0 0,0 1 0 0 0,0-1 0 0 0,0 1 0 0 0,-1-1-1 0 0,1 0 1 0 0,-1 1 0 0 0,1-1 0 0 0,-1 0 0 0 0,0 0 0 0 0,1-6 0 0 0,0 5 16 0 0,-2 0-1 0 0,1-1 0 0 0,0 0 0 0 0,-1 1 1 0 0,0-1-1 0 0,0 1 0 0 0,-1-1 0 0 0,1 1 1 0 0,-1-1-1 0 0,0 0 0 0 0,0 1 1 0 0,0 0-1 0 0,-1-1 0 0 0,1 1 0 0 0,-1 0 1 0 0,-3-6-1 0 0,0 4 12 0 0,1 0-1 0 0,-1 1 1 0 0,0-1 0 0 0,0 1 0 0 0,0 0-1 0 0,-1 1 1 0 0,1-1 0 0 0,-1 1-1 0 0,-10-5 1 0 0,-6-2 42 0 0,0 2 1 0 0,-1 1-1 0 0,0 0 0 0 0,0 2 0 0 0,-29-5 1 0 0,29 7-11 0 0,-42-1 1 0 0,57 4-125 0 0,0 1 1 0 0,0 1 0 0 0,0 0 0 0 0,0 0 0 0 0,0 0 0 0 0,0 1 0 0 0,0 0 0 0 0,-12 6 0 0 0,7 1-1564 0 0,11-6 668 0 0,0-1 0 0 0,0 1-1 0 0,1-1 1 0 0,-1 1 0 0 0,1 0 0 0 0,-1 0 0 0 0,1 0 0 0 0,0 0 0 0 0,-1 5 0 0 0,-2 5-2608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11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1 3544 0 0,'-2'1'3617'0'0,"-10"10"-1702"0"0,7-2-1397 0 0,1 0-1 0 0,0 0 1 0 0,0 0 0 0 0,1 1-1 0 0,0-1 1 0 0,-1 12 0 0 0,-8 64 1556 0 0,7-42-1010 0 0,-19 223 1909 0 0,-15 95-2021 0 0,34-334-956 0 0,2-9-219 0 0,0-1 0 0 0,-1 1-1 0 0,-12 31 1 0 0,14-40-1306 0 0,1-4-1760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05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 3992 0 0,'0'0'665'0'0,"18"8"3637"0"0,-15-6-4057 0 0,-1 1-1 0 0,1-1 0 0 0,-1 1 0 0 0,1 0 0 0 0,-1 0 0 0 0,0 0 0 0 0,0 0 1 0 0,0 0-1 0 0,-1 1 0 0 0,1-1 0 0 0,-1 0 0 0 0,0 1 0 0 0,0-1 0 0 0,0 1 0 0 0,0-1 1 0 0,-1 1-1 0 0,1 0 0 0 0,-1-1 0 0 0,0 1 0 0 0,0 0 0 0 0,0-1 0 0 0,-1 5 0 0 0,0 1 155 0 0,0-1-1 0 0,0 0 1 0 0,-1 1-1 0 0,0-1 1 0 0,0 0-1 0 0,-1 0 0 0 0,0-1 1 0 0,-8 15-1 0 0,5-14-294 0 0,0-1 0 0 0,0 0-1 0 0,-1 0 1 0 0,0 0 0 0 0,0-1 0 0 0,-1 0-1 0 0,1 0 1 0 0,-1-1 0 0 0,-13 7-1 0 0,-31 10-2519 0 0,1-5-6964 0 0,43-15 5683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06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40 2880 0 0,'-4'1'359'0'0,"0"-1"0"0"0,0 1-1 0 0,0 0 1 0 0,0 0 0 0 0,0 0-1 0 0,0 1 1 0 0,1 0 0 0 0,-1-1-1 0 0,1 1 1 0 0,-7 5 0 0 0,3-2 110 0 0,1-1 0 0 0,0 1 0 0 0,0 1 0 0 0,-8 10 1 0 0,10-11-170 0 0,1 0 0 0 0,0 0 0 0 0,0 1 1 0 0,1-1-1 0 0,-1 0 0 0 0,1 1 1 0 0,0 0-1 0 0,1 0 0 0 0,0-1 0 0 0,0 1 1 0 0,0 0-1 0 0,0 8 0 0 0,1-10-168 0 0,0 0 1 0 0,0 0-1 0 0,0 0 0 0 0,1 0 0 0 0,0 0 0 0 0,0 0 0 0 0,0 0 0 0 0,0-1 0 0 0,0 1 0 0 0,1 0 0 0 0,-1 0 0 0 0,1-1 0 0 0,0 1 0 0 0,1-1 0 0 0,-1 0 1 0 0,0 1-1 0 0,1-1 0 0 0,4 4 0 0 0,0-2-72 0 0,0-1 0 0 0,0 1 0 0 0,0-2 0 0 0,1 1 0 0 0,0-1 0 0 0,-1 0 1 0 0,1 0-1 0 0,0-1 0 0 0,0 0 0 0 0,14 1 0 0 0,4 0-2 0 0,0-2 0 0 0,28-2 0 0 0,-42 1-46 0 0,1-1 1 0 0,0-1 0 0 0,-1 0 0 0 0,1-1 0 0 0,-1 0-1 0 0,0-1 1 0 0,0 0 0 0 0,17-8 0 0 0,-25 9-3 0 0,1 1 0 0 0,-1-1 0 0 0,0 0 0 0 0,0 0 0 0 0,0 0 0 0 0,-1-1 0 0 0,1 0 0 0 0,-1 1 1 0 0,1-1-1 0 0,-1 0 0 0 0,0 0 0 0 0,-1-1 0 0 0,1 1 0 0 0,-1-1 0 0 0,0 1 0 0 0,0-1 0 0 0,0 0 0 0 0,-1 0 0 0 0,0 1 1 0 0,0-1-1 0 0,0 0 0 0 0,0 0 0 0 0,-1-9 0 0 0,1 8 8 0 0,-1 1-1 0 0,0-1 1 0 0,-1 0 0 0 0,1 1-1 0 0,-1-1 1 0 0,0 1 0 0 0,-1 0 0 0 0,1-1-1 0 0,-1 1 1 0 0,0 0 0 0 0,-1 0-1 0 0,1 0 1 0 0,-1 0 0 0 0,0 0-1 0 0,0 0 1 0 0,0 1 0 0 0,-1 0 0 0 0,0-1-1 0 0,1 1 1 0 0,-2 1 0 0 0,1-1-1 0 0,0 0 1 0 0,-1 1 0 0 0,1 0-1 0 0,-1 0 1 0 0,-8-3 0 0 0,0 1 5 0 0,0 1-1 0 0,0 0 1 0 0,-1 1-1 0 0,1 0 1 0 0,-24 0 0 0 0,12 1 3 0 0,0 2 0 0 0,-32 4 1 0 0,48-3-28 0 0,0 1 1 0 0,0 0-1 0 0,0 0 1 0 0,0 1 0 0 0,0 0-1 0 0,1 1 1 0 0,0 0 0 0 0,-9 5-1 0 0,13-7 3 0 0,-1 1-1 0 0,1 1 0 0 0,0-1 1 0 0,0 0-1 0 0,0 1 1 0 0,1 0-1 0 0,-1 0 1 0 0,1 0-1 0 0,0 0 0 0 0,0 1 1 0 0,1-1-1 0 0,-1 1 1 0 0,1 0-1 0 0,0-1 1 0 0,-2 8-1 0 0,1 0 3 0 0,0 1 0 0 0,2-1-1 0 0,-2 16 1 0 0,3-23-9 0 0,0 0-1 0 0,0-1 1 0 0,1 1-1 0 0,-1 0 1 0 0,1 0-1 0 0,0 0 1 0 0,0-1-1 0 0,1 1 1 0 0,-1 0-1 0 0,5 6 1 0 0,-5-7-17 0 0,1 0 0 0 0,1 0 0 0 0,-1-1 0 0 0,0 1 1 0 0,1-1-1 0 0,0 0 0 0 0,0 0 0 0 0,0 0 0 0 0,0 0 0 0 0,0 0 1 0 0,1-1-1 0 0,-1 1 0 0 0,1-1 0 0 0,-1 0 0 0 0,1 0 0 0 0,0 0 1 0 0,0-1-1 0 0,0 1 0 0 0,0-1 0 0 0,0 0 0 0 0,6 1 1 0 0,16 2-289 0 0,-1-2 0 0 0,34 0 0 0 0,-48-2 176 0 0,0-1-1 0 0,0-1 0 0 0,0 0 0 0 0,0 0 0 0 0,0-1 0 0 0,-1 0 0 0 0,19-8 0 0 0,-25 9 116 0 0,-1 0-1 0 0,1-1 1 0 0,-1 1-1 0 0,0-1 1 0 0,0 1-1 0 0,0-1 1 0 0,0 0-1 0 0,0 0 1 0 0,0 0-1 0 0,-1-1 1 0 0,0 1-1 0 0,1-1 1 0 0,-1 1-1 0 0,-1-1 1 0 0,1 0-1 0 0,0 0 1 0 0,-1 1-1 0 0,2-9 1 0 0,-1-3 429 0 0,0-1 0 0 0,0 1 1 0 0,-2-27-1 0 0,-1 21 1272 0 0,1 42-638 0 0,0 2-903 0 0,-1 3-92 0 0,2 1 0 0 0,0-1 0 0 0,1 1 0 0 0,2-1 0 0 0,11 41-1 0 0,6-9-49 0 0,-12-35-7 0 0,-1 0 0 0 0,0 1 1 0 0,-2 0-1 0 0,6 41 0 0 0,-10-39 2 0 0,0-16 1 0 0,-1 1 0 0 0,-1 0 0 0 0,0-1 0 0 0,0 1 0 0 0,-1-1 0 0 0,-2 12 0 0 0,1-7 29 0 0,2-14-13 0 0,0 0 1 0 0,0 0-1 0 0,0 0 0 0 0,0 0 1 0 0,0 0-1 0 0,0 0 0 0 0,-1 0 0 0 0,1 0 1 0 0,0 0-1 0 0,0-1 0 0 0,-1 1 1 0 0,1 0-1 0 0,0 0 0 0 0,-1 0 1 0 0,1 0-1 0 0,-1-1 0 0 0,1 1 1 0 0,-1 0-1 0 0,1 0 0 0 0,-1-1 0 0 0,1 1 1 0 0,-1 0-1 0 0,0-1 0 0 0,0 1 1 0 0,1-1-1 0 0,-1 1 0 0 0,0-1 1 0 0,0 1-1 0 0,0-1 0 0 0,1 0 1 0 0,-1 1-1 0 0,0-1 0 0 0,0 0 0 0 0,0 0 1 0 0,0 1-1 0 0,0-1 0 0 0,0 0 1 0 0,0 0-1 0 0,1 0 0 0 0,-1 0 1 0 0,0 0-1 0 0,0 0 0 0 0,-2-1 0 0 0,-189-4 1292 0 0,-136 5-1083 0 0,308 5-2295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08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0 2952 0 0,'3'1'3376'0'0,"5"5"-1561"0"0,-9 3-1291 0 0,0-1-1 0 0,0 1 0 0 0,-1 0 0 0 0,0-1 0 0 0,0 0 0 0 0,-1 1 0 0 0,0-1 1 0 0,-1 0-1 0 0,0 0 0 0 0,0 0 0 0 0,-1-1 0 0 0,0 0 0 0 0,0 0 1 0 0,0 0-1 0 0,-14 12 0 0 0,5-6-524 0 0,0 0 1 0 0,-1-1 0 0 0,-1-1-1 0 0,0-1 1 0 0,-1 0-1 0 0,-23 10 1 0 0,13-10-6310 0 0,19-8 2910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09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64 3136 0 0,'0'0'4932'0'0,"-5"20"-1519"0"0,-10 14-1408 0 0,-27 46 1 0 0,35-67-1975 0 0,-15 21 234 0 0,15-23-94 0 0,-1 1 1 0 0,-7 17 0 0 0,13-27 20 0 0,4-10-151 0 0,8-14-59 0 0,42-56-78 0 0,-29 47 172 0 0,-1-2 0 0 0,-2-1 0 0 0,26-59 0 0 0,-43 171 1016 0 0,-3-47-1031 0 0,-1 57 76 0 0,16 127 1 0 0,-10-169-239 0 0,-2 71-1 0 0,-4-82-103 0 0,1-33 190 0 0,0 0 1 0 0,-1-1 0 0 0,1 1-1 0 0,-1 0 1 0 0,0-1 0 0 0,1 1-1 0 0,-1-1 1 0 0,0 1 0 0 0,0-1-1 0 0,0 0 1 0 0,0 1 0 0 0,0-1 0 0 0,0 0-1 0 0,0 0 1 0 0,0 1 0 0 0,-1-1-1 0 0,1 0 1 0 0,-1 0 0 0 0,1 0-1 0 0,0-1 1 0 0,-1 1 0 0 0,1 0-1 0 0,-1-1 1 0 0,0 1 0 0 0,1 0-1 0 0,-1-1 1 0 0,-1 1 0 0 0,-8 2-51 0 0,-1-1-1 0 0,-18 3 1 0 0,25-5 46 0 0,-214 7-112 0 0,213-7 302 0 0,128-1 159 0 0,189 6 683 0 0,-226 0-116 0 0,-78-3-49 0 0,-5 0-2669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10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14 2672 0 0,'-28'-8'3904'0'0,"5"5"-2721"0"0,0 1 0 0 0,-1 1 0 0 0,1 2 0 0 0,0 0 0 0 0,0 1 0 0 0,-35 8 0 0 0,54-9-1119 0 0,0 0 0 0 0,0 0 0 0 0,0 1 0 0 0,0-1 0 0 0,0 1 0 0 0,0 0 0 0 0,0 0 0 0 0,1 1 1 0 0,-1-1-1 0 0,1 1 0 0 0,0 0 0 0 0,-1 0 0 0 0,1 0 0 0 0,1 0 0 0 0,-1 0 0 0 0,0 1 0 0 0,-2 4 0 0 0,2-2-12 0 0,0 0 1 0 0,1 1-1 0 0,0 0 0 0 0,0-1 0 0 0,0 1 0 0 0,1 0 0 0 0,0 0 0 0 0,0 0 0 0 0,1 12 0 0 0,0-15-40 0 0,1 0 0 0 0,0 0 0 0 0,0 0 0 0 0,0 0 0 0 0,0 0 0 0 0,1-1 0 0 0,-1 1 0 0 0,1-1 0 0 0,0 1 0 0 0,3 3 0 0 0,25 32 47 0 0,-8-19-31 0 0,0 0 1 0 0,2-1 0 0 0,49 30-1 0 0,-45-32 0 0 0,-1 2 1 0 0,0 0-1 0 0,23 24 0 0 0,-42-35-20 0 0,0 0 0 0 0,-1 0 0 0 0,-1 0 0 0 0,1 1 0 0 0,6 13 0 0 0,-10-16 4 0 0,0 1 1 0 0,-1 0-1 0 0,1 0 1 0 0,-2 0-1 0 0,1 0 1 0 0,-1 0-1 0 0,0 0 1 0 0,0 0-1 0 0,-1 8 1 0 0,0-11 5 0 0,0 1 1 0 0,0-1-1 0 0,0 0 1 0 0,0 1 0 0 0,-1-1-1 0 0,0 0 1 0 0,0 0-1 0 0,0 0 1 0 0,0 0 0 0 0,-1 0-1 0 0,0 0 1 0 0,0 0-1 0 0,0 0 1 0 0,0 0 0 0 0,0-1-1 0 0,-1 1 1 0 0,1-1-1 0 0,-1 0 1 0 0,0 1 0 0 0,0-1-1 0 0,0-1 1 0 0,-1 1-1 0 0,1 0 1 0 0,-1-1 0 0 0,1 0-1 0 0,-1 0 1 0 0,0 0 0 0 0,0 0-1 0 0,0 0 1 0 0,-7 1-1 0 0,-11 4 66 0 0,1-1-1 0 0,-1-1 1 0 0,0-1-1 0 0,0-1 1 0 0,-36 1-1 0 0,22-4 69 0 0,1-2 0 0 0,-64-11-1 0 0,97 13-145 0 0,-1-1-1 0 0,1 1 1 0 0,-1-1-1 0 0,1 0 1 0 0,-1 1-1 0 0,1-1 1 0 0,-1 0 0 0 0,1-1-1 0 0,0 1 1 0 0,-1 0-1 0 0,1-1 1 0 0,0 1-1 0 0,0-1 1 0 0,0 1-1 0 0,0-1 1 0 0,0 0-1 0 0,1 0 1 0 0,-1 0-1 0 0,0 0 1 0 0,1 0-1 0 0,0-1 1 0 0,-1 1-1 0 0,1 0 1 0 0,0 0-1 0 0,0-1 1 0 0,0 1-1 0 0,1-1 1 0 0,-1 1-1 0 0,0-1 1 0 0,1 0-1 0 0,0 1 1 0 0,0-1 0 0 0,-1 1-1 0 0,2-1 1 0 0,-1 1-1 0 0,0-4 1 0 0,1 0-8 0 0,1 0 0 0 0,-1 1 1 0 0,1 0-1 0 0,0-1 1 0 0,0 1-1 0 0,0 0 1 0 0,1 0-1 0 0,0 0 1 0 0,0 0-1 0 0,0 0 0 0 0,0 1 1 0 0,1-1-1 0 0,0 1 1 0 0,0 0-1 0 0,8-6 1 0 0,17-9-37 0 0,62-28 1 0 0,-62 34 38 0 0,-1-2 0 0 0,40-27 0 0 0,-47 26 16 0 0,0 0-1 0 0,23-26 0 0 0,-38 35-12 0 0,0 0 0 0 0,0 0 0 0 0,-1-1 0 0 0,0 0 0 0 0,0 0 0 0 0,-1 0-1 0 0,0 0 1 0 0,0-1 0 0 0,-1 0 0 0 0,3-9 0 0 0,-4 8 11 0 0,0 0 0 0 0,0 0 0 0 0,-1-1 0 0 0,0 1 0 0 0,0 0 1 0 0,-2-1-1 0 0,0-11 0 0 0,0 18-9 0 0,0 0-1 0 0,0 0 1 0 0,-1 0-1 0 0,1 0 1 0 0,-1 1 0 0 0,0-1-1 0 0,0 0 1 0 0,0 1 0 0 0,0 0-1 0 0,0-1 1 0 0,-1 1-1 0 0,0 0 1 0 0,0 0 0 0 0,0 0-1 0 0,0 0 1 0 0,0 1 0 0 0,0-1-1 0 0,-1 1 1 0 0,1 0-1 0 0,-8-3 1 0 0,-3-1 16 0 0,-2 0 0 0 0,1 1 0 0 0,0 0 0 0 0,-1 2 0 0 0,-29-4 1 0 0,-20 3-2584 0 0,2 3-6328 0 0,60 1 8438 0 0,-21 0-3206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1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146 118 3600 0 0,'0'0'538'0'0,"-18"10"1922"0"0,11-3-2032 0 0,0 1 0 0 0,0 0 0 0 0,1 1 1 0 0,0 0-1 0 0,1 0 0 0 0,0 0 0 0 0,-6 15 0 0 0,-22 75 1554 0 0,28-80-1562 0 0,-5 19 295 0 0,1 0 0 0 0,3 0 0 0 0,1 1 0 0 0,0 52-1 0 0,5-79-653 0 0,0-1-1 0 0,1 1 0 0 0,1 0 0 0 0,0 0 0 0 0,1-1 1 0 0,0 1-1 0 0,1-1 0 0 0,0 0 0 0 0,1 0 0 0 0,0 0 0 0 0,0-1 1 0 0,12 17-1 0 0,-13-22-50 0 0,1 0-1 0 0,-1 0 1 0 0,1 0 0 0 0,0-1 0 0 0,0 0-1 0 0,0 0 1 0 0,1 0 0 0 0,-1 0 0 0 0,1-1-1 0 0,0 0 1 0 0,0 0 0 0 0,0 0 0 0 0,0-1-1 0 0,1 0 1 0 0,-1 0 0 0 0,1-1 0 0 0,-1 0-1 0 0,1 0 1 0 0,-1 0 0 0 0,1-1 0 0 0,0 0-1 0 0,-1 0 1 0 0,1-1 0 0 0,6-1 0 0 0,-4 0-9 0 0,-1 0 0 0 0,0-1 0 0 0,0 0 0 0 0,0-1 1 0 0,-1 1-1 0 0,1-1 0 0 0,-1-1 0 0 0,0 0 0 0 0,7-5 1 0 0,2-4-1 0 0,0 0 0 0 0,19-24 1 0 0,-20 20 5 0 0,-1 0 0 0 0,-1-1 0 0 0,-1-1 1 0 0,-1 0-1 0 0,0 0 0 0 0,-2-1 1 0 0,0-1-1 0 0,-2 0 0 0 0,0 0 0 0 0,-1 0 1 0 0,-1 0-1 0 0,2-37 0 0 0,-5 37 31 0 0,-1 0 0 0 0,-2 0 0 0 0,0 0 0 0 0,-1 0 0 0 0,-1 0 0 0 0,-1 0 0 0 0,-1 0 0 0 0,-1 1 0 0 0,-1 0 0 0 0,-16-34 0 0 0,18 47-36 0 0,0 0 1 0 0,0 1 0 0 0,-1 0 0 0 0,1-1-1 0 0,-2 2 1 0 0,1-1 0 0 0,-1 1 0 0 0,0 0-1 0 0,0 0 1 0 0,-1 1 0 0 0,0 0-1 0 0,0 1 1 0 0,0-1 0 0 0,0 2 0 0 0,-1-1-1 0 0,0 1 1 0 0,1 0 0 0 0,-1 1 0 0 0,0 0-1 0 0,0 0 1 0 0,0 1 0 0 0,-1 0 0 0 0,1 1-1 0 0,0 0 1 0 0,0 0 0 0 0,-10 2 0 0 0,12 0-363 0 0,1 0 0 0 0,0 0 1 0 0,0 1-1 0 0,-9 4 0 0 0,10-4-661 0 0,-1 0 0 0 0,1 0-1 0 0,0 1 1 0 0,0 0-1 0 0,1 0 1 0 0,-1 0-1 0 0,1 0 1 0 0,-6 8 0 0 0,2 6-2296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12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3656 0 0,'0'0'4772'0'0,"0"16"-1736"0"0,-11 119 2078 0 0,6-94-4714 0 0,2 0 0 0 0,2 42 0 0 0,2-74-407 0 0,0 0 0 0 0,0 0 0 0 0,1-1 0 0 0,0 1 0 0 0,0 0 0 0 0,5 8 0 0 0,-5-13-397 0 0,0 0 1 0 0,0-1-1 0 0,0 1 0 0 0,0-1 0 0 0,1 0 0 0 0,4 5 0 0 0,-5-6-259 0 0,0 0 0 0 0,0-1 0 0 0,0 1 0 0 0,0-1 0 0 0,0 1 0 0 0,1-1-1 0 0,-1 0 1 0 0,0 0 0 0 0,1 0 0 0 0,-1 0 0 0 0,4 0 0 0 0,11 2-2802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13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313 597 2864 0 0,'-29'-26'4256'0'0,"24"23"-3915"0"0,-1 0 0 0 0,0 0 0 0 0,0 0-1 0 0,0 1 1 0 0,0 0 0 0 0,0 0 0 0 0,0 1 0 0 0,0 0 0 0 0,-1 0-1 0 0,1 0 1 0 0,-1 1 0 0 0,1 0 0 0 0,0 0 0 0 0,-1 0 0 0 0,1 1-1 0 0,0 0 1 0 0,-1 0 0 0 0,1 1 0 0 0,0-1 0 0 0,0 2 0 0 0,0-1 0 0 0,0 1-1 0 0,-9 5 1 0 0,6-3-248 0 0,1 0-1 0 0,-1 1 1 0 0,1 0 0 0 0,1 0-1 0 0,-1 1 1 0 0,1 0-1 0 0,0 1 1 0 0,0 0-1 0 0,1 0 1 0 0,0 0 0 0 0,1 0-1 0 0,0 1 1 0 0,0 0-1 0 0,-4 13 1 0 0,4-8-42 0 0,0 0-1 0 0,2 0 1 0 0,0 1 0 0 0,1-1-1 0 0,0 1 1 0 0,1 24 0 0 0,1-34-43 0 0,0-1 0 0 0,0 0 0 0 0,1 0 0 0 0,-1 0-1 0 0,1 0 1 0 0,0 0 0 0 0,1 0 0 0 0,-1 0 0 0 0,1-1 0 0 0,-1 1 0 0 0,1 0 0 0 0,0-1 0 0 0,1 1 0 0 0,-1-1 0 0 0,1 0 0 0 0,-1 0 0 0 0,1 0-1 0 0,0 0 1 0 0,0 0 0 0 0,0 0 0 0 0,0-1 0 0 0,1 0 0 0 0,-1 1 0 0 0,1-1 0 0 0,-1 0 0 0 0,1-1 0 0 0,0 1 0 0 0,6 1 0 0 0,-1 0-4 0 0,1-1 1 0 0,0 0-1 0 0,0-1 1 0 0,0 0-1 0 0,0-1 1 0 0,0 1-1 0 0,0-2 1 0 0,0 0-1 0 0,0 0 1 0 0,0-1-1 0 0,19-5 1 0 0,-24 5-10 0 0,0 0 1 0 0,1-1 0 0 0,-1 1-1 0 0,0-1 1 0 0,-1 0 0 0 0,1 0 0 0 0,0-1-1 0 0,-1 0 1 0 0,0 1 0 0 0,0-1-1 0 0,0-1 1 0 0,0 1 0 0 0,0-1 0 0 0,-1 1-1 0 0,0-1 1 0 0,0 0 0 0 0,0 0-1 0 0,-1 0 1 0 0,0-1 0 0 0,0 1-1 0 0,0-1 1 0 0,1-5 0 0 0,1-19-1 0 0,-1 0-1 0 0,-2-1 1 0 0,-3-52-1 0 0,2 80 7 0 0,-2-18 14 0 0,-1 1 0 0 0,0-1-1 0 0,-1 1 1 0 0,-2 0-1 0 0,0 0 1 0 0,-11-25 0 0 0,-5 1 39 0 0,-39-61 1 0 0,52 90-46 0 0,-35-60-20 0 0,38 65 18 0 0,2 0 0 0 0,-1-1 1 0 0,2 1-1 0 0,-1-1 0 0 0,-2-16 1 0 0,-3-1 8 0 0,9 27-20 0 0,11-2 0 0 0,1 1 14 0 0,45-5 19 0 0,-1-3 1 0 0,81-25 0 0 0,-30-11 22 0 0,-76 31-561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13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7 3648 0 0,'-3'-6'8226'0'0,"1"8"-7936"0"0,-1 0 1 0 0,1 1-1 0 0,-1-1 1 0 0,1 1 0 0 0,0 0-1 0 0,0-1 1 0 0,0 1-1 0 0,0 0 1 0 0,0 0-1 0 0,0 0 1 0 0,1 0 0 0 0,0 1-1 0 0,-2 5 1 0 0,-3 6 551 0 0,-1-1-621 0 0,1 1 0 0 0,1 1 0 0 0,1-1 1 0 0,0 0-1 0 0,1 1 0 0 0,-1 16 1 0 0,-1 98-129 0 0,5-116-79 0 0,0-8-241 0 0,0-1-1 0 0,1 1 0 0 0,0-1 1 0 0,0 1-1 0 0,3 8 0 0 0,9 9-6309 0 0,-8-16 3025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14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176 110 3336 0 0,'-8'0'1430'0'0,"3"-1"-995"0"0,0 1 0 0 0,0 0 0 0 0,0 0 0 0 0,0 0 0 0 0,0 1 0 0 0,0 0 0 0 0,0 0 0 0 0,1 0 0 0 0,-1 0 0 0 0,0 1-1 0 0,1 0 1 0 0,-1 0 0 0 0,1 0 0 0 0,-1 1 0 0 0,-5 3 0 0 0,2 2-141 0 0,0-1 0 0 0,1 1 0 0 0,0 1 0 0 0,0-1 0 0 0,1 1 0 0 0,0 0 0 0 0,0 1 1 0 0,1-1-1 0 0,1 1 0 0 0,0 0 0 0 0,0 0 0 0 0,0 1 0 0 0,2-1 0 0 0,-1 1 0 0 0,1-1 0 0 0,1 1 0 0 0,0 0 0 0 0,0 0 0 0 0,2 15 0 0 0,-1-23-279 0 0,0 0 0 0 0,1-1-1 0 0,-1 1 1 0 0,1-1-1 0 0,0 1 1 0 0,-1 0 0 0 0,1-1-1 0 0,0 1 1 0 0,1-1-1 0 0,-1 0 1 0 0,0 1 0 0 0,1-1-1 0 0,-1 0 1 0 0,1 0-1 0 0,0 0 1 0 0,0 0 0 0 0,3 3-1 0 0,-1-2-3 0 0,0-1-1 0 0,0 0 1 0 0,0 0-1 0 0,0 0 1 0 0,0-1-1 0 0,0 1 1 0 0,0-1-1 0 0,0 0 1 0 0,1 0-1 0 0,3 0 1 0 0,7 0-16 0 0,-1-1 0 0 0,0 0-1 0 0,1-1 1 0 0,-1-1 0 0 0,23-5 0 0 0,-27 5-8 0 0,1-1 0 0 0,-1-1 1 0 0,0 0-1 0 0,0 0 1 0 0,-1-1-1 0 0,1 0 1 0 0,-1-1-1 0 0,0 0 0 0 0,-1 0 1 0 0,1-1-1 0 0,-1 0 1 0 0,0-1-1 0 0,-1 0 1 0 0,0 0-1 0 0,0 0 0 0 0,-1-1 1 0 0,0 0-1 0 0,-1 0 1 0 0,1-1-1 0 0,-2 1 1 0 0,0-1-1 0 0,0 0 0 0 0,0 0 1 0 0,-1-1-1 0 0,-1 1 1 0 0,0-1-1 0 0,0 1 1 0 0,0-17-1 0 0,-2 18 14 0 0,-1 0 1 0 0,0 0 0 0 0,0 0-1 0 0,-4-15 1 0 0,4 21 1 0 0,0-1 1 0 0,-1 1-1 0 0,1-1 0 0 0,-1 1 1 0 0,0 0-1 0 0,1 0 1 0 0,-1-1-1 0 0,-1 1 1 0 0,1 1-1 0 0,0-1 1 0 0,-1 0-1 0 0,1 1 0 0 0,-1-1 1 0 0,-3-2-1 0 0,-1 1 15 0 0,-1 0 0 0 0,1 1-1 0 0,0-1 1 0 0,-1 2-1 0 0,0-1 1 0 0,1 1 0 0 0,-1 0-1 0 0,0 0 1 0 0,0 1-1 0 0,0 0 1 0 0,-1 1 0 0 0,1 0-1 0 0,0 0 1 0 0,-14 2-1 0 0,15 0-5 0 0,0-1 0 0 0,0 1 0 0 0,0 0 0 0 0,1 0-1 0 0,-1 1 1 0 0,1 0 0 0 0,0 0 0 0 0,0 1 0 0 0,0 0 0 0 0,0 0-1 0 0,0 0 1 0 0,1 0 0 0 0,0 1 0 0 0,0 0 0 0 0,0 0-1 0 0,1 1 1 0 0,-6 7 0 0 0,0 3 11 0 0,1 1-1 0 0,1 0 1 0 0,0 0-1 0 0,1 0 1 0 0,-5 25 0 0 0,10-35-17 0 0,0 0 0 0 0,1 0 1 0 0,0 0-1 0 0,0 0 0 0 0,1 0 1 0 0,-1 0-1 0 0,2 0 0 0 0,-1 0 0 0 0,1 0 1 0 0,0 0-1 0 0,1 0 0 0 0,-1 0 1 0 0,1 0-1 0 0,1-1 0 0 0,-1 1 1 0 0,1-1-1 0 0,5 8 0 0 0,-6-11-10 0 0,1 0 0 0 0,0 0 0 0 0,1-1 0 0 0,-1 1 0 0 0,0-1 0 0 0,1 1 0 0 0,0-1 0 0 0,-1-1 0 0 0,1 1 0 0 0,0 0 0 0 0,0-1 1 0 0,0 0-1 0 0,0 0 0 0 0,0 0 0 0 0,0 0 0 0 0,0-1 0 0 0,5 1 0 0 0,4 0-40 0 0,1-1 0 0 0,0 0 0 0 0,-1-1 0 0 0,15-3 1 0 0,-20 2-17 0 0,1 0 1 0 0,-1 0-1 0 0,0-1 1 0 0,0 0-1 0 0,-1 0 1 0 0,1-1 0 0 0,-1 0-1 0 0,1-1 1 0 0,-1 1-1 0 0,-1-2 1 0 0,1 1-1 0 0,-1 0 1 0 0,0-1 0 0 0,8-9-1 0 0,-8 6-29 0 0,1 0 1 0 0,-2 0-1 0 0,1 0 0 0 0,-1-1 1 0 0,-1 0-1 0 0,0 0 0 0 0,0 0 1 0 0,-1 0-1 0 0,0 0 0 0 0,2-20 1 0 0,-3 7 56 0 0,-3-42 1 0 0,0 18 1235 0 0,1 46-1006 0 0,-6 31 879 0 0,3-18-931 0 0,-1 6-38 0 0,1 1-1 0 0,0-1 1 0 0,2 1 0 0 0,0-1 0 0 0,0 1 0 0 0,5 30 0 0 0,-3-44-100 0 0,0-1 1 0 0,1 1-1 0 0,-1-1 0 0 0,1 0 1 0 0,0 1-1 0 0,0-1 0 0 0,0 0 1 0 0,1 0-1 0 0,-1-1 0 0 0,1 1 1 0 0,0-1-1 0 0,0 1 0 0 0,1-1 1 0 0,-1 0-1 0 0,0 0 1 0 0,8 5-1 0 0,-5-5-10 0 0,0 0 0 0 0,1 0 0 0 0,-1-1 0 0 0,0 1 1 0 0,1-2-1 0 0,-1 1 0 0 0,1-1 0 0 0,0 0 0 0 0,-1 0 0 0 0,13 0 0 0 0,-10-1-21 0 0,0-1 0 0 0,0 0 0 0 0,0 0 0 0 0,-1-1 0 0 0,1 0 0 0 0,-1 0 0 0 0,1-1 0 0 0,-1 0 0 0 0,0 0 0 0 0,0-1 0 0 0,0 0 0 0 0,0-1 0 0 0,-1 1 0 0 0,0-2 0 0 0,0 1 0 0 0,0-1 0 0 0,-1 0 0 0 0,7-7 0 0 0,-6 3-21 0 0,-1-1 1 0 0,0-1-1 0 0,-1 1 0 0 0,0-1 1 0 0,-1 0-1 0 0,0 0 1 0 0,0 0-1 0 0,1-17 1 0 0,0-4 167 0 0,-1-64 0 0 0,-4 77 367 0 0,0 20-247 0 0,-7 21 409 0 0,-20 90-49 0 0,22-83-242 0 0,1 0 1 0 0,1 46-1 0 0,4-17-2573 0 0,-1-8-5550 0 0,0-41 3701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1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38 3160 0 0,'0'0'528'0'0,"-8"-19"3139"0"0,2 16-3224 0 0,0 0-1 0 0,0 0 0 0 0,0 1 0 0 0,-1 0 0 0 0,1 1 1 0 0,-1-1-1 0 0,1 1 0 0 0,-1 0 0 0 0,0 1 0 0 0,1 0 1 0 0,-1 0-1 0 0,0 0 0 0 0,1 1 0 0 0,-9 1 0 0 0,9-1-261 0 0,-1 0 0 0 0,1 1 0 0 0,0 0 0 0 0,-1 0 0 0 0,1 0 0 0 0,0 1 0 0 0,1 0 0 0 0,-1 0 0 0 0,0 0 0 0 0,1 1 0 0 0,0 0-1 0 0,-1 0 1 0 0,2 0 0 0 0,-9 9 0 0 0,10-8-128 0 0,1 0 1 0 0,-1 0-1 0 0,1 0 0 0 0,0 0 1 0 0,0 0-1 0 0,1 1 0 0 0,0-1 0 0 0,0 0 1 0 0,-1 10-1 0 0,1-2 28 0 0,1-1 1 0 0,0 0-1 0 0,3 17 0 0 0,-3-26-84 0 0,1 0-1 0 0,-1 0 0 0 0,1 0 0 0 0,0-1 1 0 0,0 1-1 0 0,1 0 0 0 0,-1 0 1 0 0,1-1-1 0 0,-1 1 0 0 0,1-1 1 0 0,0 1-1 0 0,0-1 0 0 0,0 0 0 0 0,0 0 1 0 0,0 1-1 0 0,0-2 0 0 0,1 1 1 0 0,-1 0-1 0 0,1 0 0 0 0,-1-1 0 0 0,1 1 1 0 0,0-1-1 0 0,-1 0 0 0 0,1 0 1 0 0,0 0-1 0 0,0 0 0 0 0,0 0 1 0 0,0-1-1 0 0,4 1 0 0 0,9 1-84 0 0,0-1 1 0 0,0-1-1 0 0,0-1 0 0 0,21-3 1 0 0,-19 3-14 0 0,-17 0 84 0 0,1 1 0 0 0,0-1 1 0 0,-1 1-1 0 0,1-1 0 0 0,0 0 1 0 0,-1 0-1 0 0,1 0 1 0 0,-1 0-1 0 0,1 0 0 0 0,-1 0 1 0 0,1 0-1 0 0,-1 0 1 0 0,0-1-1 0 0,2-1 0 0 0,-3 2 13 0 0,1 1 0 0 0,-1 0 0 0 0,0-1 0 0 0,1 1 0 0 0,-1 0 0 0 0,0-1 0 0 0,0 1 0 0 0,0-1 0 0 0,0 1 0 0 0,1 0 0 0 0,-1-1 0 0 0,0 1 0 0 0,0-1 0 0 0,0 1-1 0 0,0-1 1 0 0,0 1 0 0 0,0-1 0 0 0,0 1 0 0 0,0 0 0 0 0,0-1 0 0 0,0 1 0 0 0,0-1 0 0 0,-1 0 7 0 0,1 1-1 0 0,-1-1 1 0 0,1 1 0 0 0,-1 0-1 0 0,1-1 1 0 0,-1 1-1 0 0,1 0 1 0 0,-1-1 0 0 0,1 1-1 0 0,-1 0 1 0 0,1 0 0 0 0,-1-1-1 0 0,1 1 1 0 0,-1 0 0 0 0,0 0-1 0 0,1 0 1 0 0,-1 0-1 0 0,1 0 1 0 0,-1 0 0 0 0,0 0-1 0 0,1 0 1 0 0,-2 0 0 0 0,-8 0 66 0 0,0 0 1 0 0,0 1-1 0 0,0 1 1 0 0,-1-1 0 0 0,1 2-1 0 0,0-1 1 0 0,1 1 0 0 0,-1 1-1 0 0,0 0 1 0 0,-14 8-1 0 0,17-7-7 0 0,0 0-1 0 0,1 0 1 0 0,0 0-1 0 0,0 1 1 0 0,0 0-1 0 0,0 0 1 0 0,1 0-1 0 0,0 1 1 0 0,1-1-1 0 0,-1 1 1 0 0,1 0-1 0 0,1 1 1 0 0,-6 14-1 0 0,7-19-26 0 0,1 0-1 0 0,0 0 0 0 0,0 1 1 0 0,1-1-1 0 0,-1 0 0 0 0,1 0 1 0 0,-1 0-1 0 0,1 1 1 0 0,0-1-1 0 0,0 0 0 0 0,0 0 1 0 0,1 1-1 0 0,-1-1 0 0 0,1 0 1 0 0,0 0-1 0 0,0 0 0 0 0,0 0 1 0 0,0 0-1 0 0,0 0 0 0 0,1 0 1 0 0,1 3-1 0 0,0-3 5 0 0,1 1-1 0 0,-1-1 0 0 0,0 0 1 0 0,1-1-1 0 0,0 1 1 0 0,0-1-1 0 0,0 1 1 0 0,0-1-1 0 0,0 0 0 0 0,0 0 1 0 0,0-1-1 0 0,0 0 1 0 0,1 1-1 0 0,8 0 0 0 0,18 2-64 0 0,0-1-1 0 0,0-1 0 0 0,1-1 1 0 0,37-5-1 0 0,-55 1-2916 0 0,6-6-5990 0 0,-16 4 5148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15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74 1744 0 0,'0'0'350'0'0,"-22"0"3504"0"0,20 0-3641 0 0,1 0-1 0 0,-1 1 1 0 0,0-1-1 0 0,1 0 1 0 0,-1 0 0 0 0,1 1-1 0 0,0-1 1 0 0,-1 1 0 0 0,1-1-1 0 0,-1 1 1 0 0,1 0 0 0 0,0 0-1 0 0,-1-1 1 0 0,1 1 0 0 0,0 0-1 0 0,0 0 1 0 0,0 0-1 0 0,-1 0 1 0 0,0 2 0 0 0,0 0 81 0 0,0 0 0 0 0,0 0-1 0 0,1 0 1 0 0,-1 0 0 0 0,1 0 0 0 0,0 1 0 0 0,-1-1 0 0 0,1 4 0 0 0,-2 6 329 0 0,1 0 0 0 0,1 1 0 0 0,0 17 0 0 0,1-27-570 0 0,0 1 0 0 0,0-1 0 0 0,1 1 0 0 0,0-1 0 0 0,-1 0 0 0 0,1 0 0 0 0,1 1 0 0 0,-1-1 0 0 0,1 0 0 0 0,-1 0 0 0 0,1 0 0 0 0,0-1 0 0 0,1 1 1 0 0,-1 0-1 0 0,1-1 0 0 0,-1 1 0 0 0,1-1 0 0 0,0 0 0 0 0,1 0 0 0 0,-1 0 0 0 0,0 0 0 0 0,1-1 0 0 0,-1 1 0 0 0,1-1 0 0 0,0 0 0 0 0,0 0 0 0 0,0 0 0 0 0,0-1 0 0 0,0 1 0 0 0,0-1 0 0 0,0 0 0 0 0,6 1 0 0 0,2 0-31 0 0,0-1 0 0 0,1 0-1 0 0,-1-1 1 0 0,0 0 0 0 0,1-1-1 0 0,-1 0 1 0 0,0-1 0 0 0,0 0 0 0 0,0-1-1 0 0,17-6 1 0 0,-17 4-22 0 0,1-1 1 0 0,-1 0 0 0 0,0 0-1 0 0,0-1 1 0 0,-1-1-1 0 0,19-16 1 0 0,-26 21-5 0 0,0-1 1 0 0,-1 0 0 0 0,1 0-1 0 0,-1-1 1 0 0,0 1-1 0 0,0-1 1 0 0,0 1-1 0 0,0-1 1 0 0,-1 0-1 0 0,0 0 1 0 0,0 0-1 0 0,0 0 1 0 0,-1 0-1 0 0,1-1 1 0 0,-1 1 0 0 0,-1 0-1 0 0,1-1 1 0 0,-1 1-1 0 0,0-1 1 0 0,0-5-1 0 0,-1 7 3 0 0,0 0-1 0 0,0 1 1 0 0,0-1-1 0 0,0 0 1 0 0,0 0-1 0 0,-1 0 1 0 0,0 1-1 0 0,0-1 0 0 0,0 1 1 0 0,0 0-1 0 0,0-1 1 0 0,-1 1-1 0 0,-3-4 1 0 0,0 2-4 0 0,1 1 1 0 0,-1-1 0 0 0,0 1-1 0 0,0 0 1 0 0,0 1-1 0 0,0 0 1 0 0,-8-3-1 0 0,0 0-1 0 0,-1 2-1 0 0,0 0 0 0 0,0 1 0 0 0,0 0 0 0 0,0 1 0 0 0,-21 0 1 0 0,20 2 21 0 0,-1 0 0 0 0,1 1 1 0 0,0 1-1 0 0,-31 7 1 0 0,41-7-11 0 0,1 0 1 0 0,0 0 0 0 0,0 1-1 0 0,0-1 1 0 0,0 1 0 0 0,0 0 0 0 0,1 0-1 0 0,-1 1 1 0 0,1 0 0 0 0,0-1 0 0 0,0 1-1 0 0,0 1 1 0 0,0-1 0 0 0,1 0-1 0 0,0 1 1 0 0,0 0 0 0 0,-5 9 0 0 0,1 3 51 0 0,1 0 1 0 0,1 0-1 0 0,1 0 1 0 0,0 1 0 0 0,-3 33-1 0 0,5 93 334 0 0,2-89-227 0 0,7 358 695 0 0,-7-405-875 0 0,0 1-1 0 0,0-1 1 0 0,1 0 0 0 0,0 1-1 0 0,1-1 1 0 0,2 10-1 0 0,-3-17-166 0 0,-1 1 0 0 0,1-1-1 0 0,0 1 1 0 0,0-1-1 0 0,0 1 1 0 0,0-1-1 0 0,0 0 1 0 0,0 0 0 0 0,0 1-1 0 0,0-1 1 0 0,0 0-1 0 0,0 0 1 0 0,1 0-1 0 0,-1 0 1 0 0,3 1-1 0 0,-2-1-411 0 0,0-1 0 0 0,0 1-1 0 0,0-1 1 0 0,0 1 0 0 0,1-1-1 0 0,-1 0 1 0 0,0 0-1 0 0,0 0 1 0 0,0 0 0 0 0,1 0-1 0 0,-1 0 1 0 0,0-1-1 0 0,0 1 1 0 0,4-2 0 0 0,10-4-2958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16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7 2928 0 0,'-67'-3'4460'0'0,"-19"0"-1615"0"0,77 3-2469 0 0,1 1 0 0 0,0 0 0 0 0,-1 0 0 0 0,1 1 0 0 0,0 0 0 0 0,-1 0 1 0 0,1 1-1 0 0,0 0 0 0 0,1 0 0 0 0,-14 8 0 0 0,17-8-253 0 0,0 1 0 0 0,0-1 1 0 0,0 0-1 0 0,1 1 0 0 0,0 0 0 0 0,-1 0 0 0 0,1 0 1 0 0,1 0-1 0 0,-1 1 0 0 0,1-1 0 0 0,-1 1 1 0 0,1 0-1 0 0,0-1 0 0 0,1 1 0 0 0,-1 0 0 0 0,1 0 1 0 0,0 0-1 0 0,0 0 0 0 0,1 6 0 0 0,-1-2-71 0 0,0-1 0 0 0,1 0 1 0 0,1 0-1 0 0,-1 0 0 0 0,1 0 0 0 0,3 12 0 0 0,-2-16-42 0 0,-1-1 0 0 0,1 1 0 0 0,-1 0 0 0 0,1-1 0 0 0,0 1 0 0 0,0-1 0 0 0,1 1 0 0 0,-1-1 0 0 0,1 0 0 0 0,-1 0 0 0 0,1 0 0 0 0,0-1 0 0 0,0 1 0 0 0,0-1 0 0 0,4 3 0 0 0,3 1-11 0 0,1 0 1 0 0,0-1 0 0 0,0-1-1 0 0,0 0 1 0 0,0 0-1 0 0,1-1 1 0 0,19 3-1 0 0,4-3-158 0 0,46 0 1 0 0,-66-7 28 0 0,-15 4 123 0 0,1 0 1 0 0,-1 0-1 0 0,0-1 1 0 0,0 1-1 0 0,1 0 1 0 0,-1 0 0 0 0,0-1-1 0 0,0 1 1 0 0,0 0-1 0 0,0 0 1 0 0,1-1-1 0 0,-1 1 1 0 0,0 0 0 0 0,0-1-1 0 0,0 1 1 0 0,0 0-1 0 0,0 0 1 0 0,0-1-1 0 0,0 1 1 0 0,0 0 0 0 0,0-1-1 0 0,0 1 1 0 0,0 0-1 0 0,0-1 1 0 0,0 1-1 0 0,0 0 1 0 0,0-1 0 0 0,-1 0-2 0 0,1 0 1 0 0,-1 0 0 0 0,1 0-1 0 0,-1 0 1 0 0,0 0-1 0 0,0 0 1 0 0,0 0 0 0 0,0 0-1 0 0,1 0 1 0 0,-1 1 0 0 0,0-1-1 0 0,0 0 1 0 0,-1 1-1 0 0,1-1 1 0 0,0 0 0 0 0,0 1-1 0 0,0-1 1 0 0,0 1 0 0 0,-3-1-1 0 0,-6-1 29 0 0,-1 0-1 0 0,-1 1 1 0 0,1 0-1 0 0,0 1 0 0 0,0 0 1 0 0,0 1-1 0 0,0 0 1 0 0,-21 5-1 0 0,19-3 18 0 0,1 0 0 0 0,0 1 0 0 0,0 1 0 0 0,1 0 0 0 0,-1 0 0 0 0,1 1 0 0 0,-17 12 0 0 0,22-14-2 0 0,1 1 0 0 0,-1 0 0 0 0,1 0 0 0 0,0 0-1 0 0,0 1 1 0 0,1 0 0 0 0,0 0 0 0 0,0 0 0 0 0,0 0 0 0 0,1 0-1 0 0,0 1 1 0 0,0 0 0 0 0,0-1 0 0 0,1 1 0 0 0,-3 14 0 0 0,3 2 91 0 0,1-16-70 0 0,0 1 0 0 0,0 0 0 0 0,1-1 0 0 0,0 1 0 0 0,2 12 0 0 0,-1-17-43 0 0,0 0-1 0 0,0-1 1 0 0,0 1-1 0 0,0-1 1 0 0,0 1 0 0 0,1-1-1 0 0,-1 0 1 0 0,1 1 0 0 0,-1-1-1 0 0,1 0 1 0 0,0 0 0 0 0,0 0-1 0 0,0 0 1 0 0,0 0 0 0 0,0-1-1 0 0,1 1 1 0 0,-1-1 0 0 0,0 1-1 0 0,1-1 1 0 0,2 1 0 0 0,4 2 69 0 0,1 0 0 0 0,0-2 0 0 0,-1 1 0 0 0,1-1 0 0 0,0 0 0 0 0,17 0 0 0 0,19-5-1515 0 0,-41 2 427 0 0,-1 0 0 0 0,1 0 0 0 0,0-1 0 0 0,-1 0 1 0 0,1 1-1 0 0,5-5 0 0 0,1 0-2499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16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 4016 0 0,'-4'0'1320'0'0,"0"0"-667"0"0,1 0 655 0 0,-1 0-692 0 0,1 1-52 0 0,-1 5-208 0 0,4-1-2120 0 0,4 2-1 0 0,3 1 1 0 0,4 3 0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17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 3480 0 0,'165'-5'6019'0'0,"-54"0"-3990"0"0,-83 4-1579 0 0,15 1 561 0 0,0-2 0 0 0,-1-2 0 0 0,65-14 0 0 0,-106 18-1013 0 0,-1 0 0 0 0,1 0-1 0 0,-1 0 1 0 0,1 0 0 0 0,-1 0 0 0 0,1 0-1 0 0,-1 0 1 0 0,1 0 0 0 0,-1 0 0 0 0,1-1-1 0 0,-1 1 1 0 0,0 0 0 0 0,1 0 0 0 0,-1 0-1 0 0,1-1 1 0 0,-1 1 0 0 0,1 0 0 0 0,-1-1-1 0 0,0 1 1 0 0,1 0 0 0 0,-1-1 0 0 0,0 1-1 0 0,1 0 1 0 0,-1-1 0 0 0,0 1 0 0 0,0-1-1 0 0,1 1 1 0 0,-1 0 0 0 0,0-1 0 0 0,0 1-1 0 0,0-2 1 0 0,-12-6-101 0 0,-25-2-63 0 0,8 7 43 0 0,-57 1 0 0 0,53 2 189 0 0,31 0-49 0 0,0 0 0 0 0,0 1 0 0 0,1-1 0 0 0,-1 1 0 0 0,0-1 0 0 0,0 1-1 0 0,1 0 1 0 0,-1-1 0 0 0,1 1 0 0 0,-1 0 0 0 0,0 0 0 0 0,1 0 0 0 0,0 0-1 0 0,-1 0 1 0 0,1 1 0 0 0,0-1 0 0 0,-1 0 0 0 0,1 1 0 0 0,0-1 0 0 0,0 0-1 0 0,0 1 1 0 0,0 0 0 0 0,0-1 0 0 0,1 1 0 0 0,-1-1 0 0 0,0 1 0 0 0,1 0-1 0 0,-1 3 1 0 0,-2 6 104 0 0,0 1-1 0 0,1 0 0 0 0,0 16 0 0 0,1-15-24 0 0,-4 45 172 0 0,3 0 1 0 0,2 0-1 0 0,12 81 1 0 0,-11-132-356 0 0,0 0 0 0 0,1 0 0 0 0,0 0 0 0 0,1 0 0 0 0,0 0-1 0 0,0-1 1 0 0,0 1 0 0 0,6 7 0 0 0,-6-9-559 0 0,0-1 0 0 0,1 0 0 0 0,-1 0 0 0 0,9 6 0 0 0,-8-7-383 0 0,-1-1-1 0 0,1 0 1 0 0,-1 0-1 0 0,1 0 1 0 0,0 0-1 0 0,7 2 1 0 0,6-2-2176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17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11 3720 0 0,'-62'-6'4503'0'0,"47"4"-3874"0"0,1 0-1 0 0,-1 1 1 0 0,-22 1 0 0 0,28 1-323 0 0,1 0 0 0 0,-1 1 0 0 0,1-1 0 0 0,-1 2 1 0 0,1-1-1 0 0,0 1 0 0 0,0 0 0 0 0,0 1 0 0 0,1 0 1 0 0,-1 0-1 0 0,1 1 0 0 0,0 0 0 0 0,0 0 0 0 0,-6 7 1 0 0,6-5-137 0 0,1 0 1 0 0,1 0 0 0 0,-1 1-1 0 0,1 0 1 0 0,0 0 0 0 0,1 0-1 0 0,0 1 1 0 0,1 0 0 0 0,-1-1 0 0 0,2 1-1 0 0,-1 0 1 0 0,-1 13 0 0 0,3-16-146 0 0,0-1 1 0 0,1 1-1 0 0,-1-1 1 0 0,1 1-1 0 0,1 0 1 0 0,-1-1-1 0 0,1 1 1 0 0,0-1-1 0 0,0 1 1 0 0,0-1 0 0 0,1 1-1 0 0,3 6 1 0 0,-4-9-26 0 0,1 0 0 0 0,0 0 0 0 0,0 0 0 0 0,0 0 0 0 0,1 0 0 0 0,-1-1 0 0 0,1 1 0 0 0,0-1 0 0 0,-1 0 0 0 0,1 1 0 0 0,0-1 0 0 0,0 0 0 0 0,0-1 1 0 0,1 1-1 0 0,-1-1 0 0 0,0 1 0 0 0,1-1 0 0 0,-1 0 0 0 0,1 0 0 0 0,3 0 0 0 0,6 2-59 0 0,0-1 0 0 0,1-1 0 0 0,-1 0 0 0 0,0-1 0 0 0,0 0-1 0 0,1-1 1 0 0,24-5 0 0 0,-36 6 44 0 0,-1-1 0 0 0,1 0-1 0 0,-1 1 1 0 0,1-1 0 0 0,-1 0 0 0 0,0 0-1 0 0,1 0 1 0 0,-1 0 0 0 0,0 0-1 0 0,0 0 1 0 0,0-1 0 0 0,0 1-1 0 0,0 0 1 0 0,0-1 0 0 0,0 1 0 0 0,0 0-1 0 0,0-1 1 0 0,-1 1 0 0 0,1-1-1 0 0,0 1 1 0 0,0-3 0 0 0,-1 3 13 0 0,0 0-1 0 0,0 0 1 0 0,0 0 0 0 0,0 0 0 0 0,0 0-1 0 0,0 0 1 0 0,0 0 0 0 0,0 1 0 0 0,0-1-1 0 0,-1 0 1 0 0,1 0 0 0 0,0 0 0 0 0,-1 0 0 0 0,1 1-1 0 0,0-1 1 0 0,-1 0 0 0 0,1 0 0 0 0,-1 1-1 0 0,1-1 1 0 0,-1 0 0 0 0,1 1 0 0 0,-1-1-1 0 0,0 0 1 0 0,1 1 0 0 0,-1-1 0 0 0,0 1 0 0 0,0-1-1 0 0,1 1 1 0 0,-1-1 0 0 0,0 1 0 0 0,0 0-1 0 0,0-1 1 0 0,1 1 0 0 0,-1 0 0 0 0,0 0-1 0 0,0-1 1 0 0,0 1 0 0 0,0 0 0 0 0,0 0-1 0 0,-1 0 1 0 0,-12-1 51 0 0,0 0 0 0 0,0 1 0 0 0,1 1 0 0 0,-1 0-1 0 0,0 1 1 0 0,0 0 0 0 0,-22 8 0 0 0,28-7-7 0 0,0 0 1 0 0,0 0-1 0 0,1 1 1 0 0,-1 0 0 0 0,1 1-1 0 0,0 0 1 0 0,0 0-1 0 0,1 0 1 0 0,-1 1-1 0 0,1 0 1 0 0,0 0-1 0 0,1 1 1 0 0,-9 12-1 0 0,8-10 27 0 0,1 1 0 0 0,0 0-1 0 0,0 0 1 0 0,1 1-1 0 0,1-1 1 0 0,0 1 0 0 0,0 0-1 0 0,1 0 1 0 0,0 0 0 0 0,1 0-1 0 0,0 0 1 0 0,1 0 0 0 0,0 0-1 0 0,1 1 1 0 0,0-1-1 0 0,4 12 1 0 0,-4-21-50 0 0,0 1 0 0 0,0 0 0 0 0,0-1 0 0 0,1 0 0 0 0,-1 1 0 0 0,1-1-1 0 0,0 0 1 0 0,-1 1 0 0 0,1-1 0 0 0,0 0 0 0 0,1 0 0 0 0,-1-1 0 0 0,0 1 0 0 0,0 0 0 0 0,1-1 0 0 0,-1 1 0 0 0,1-1 0 0 0,-1 0-1 0 0,1 0 1 0 0,0 0 0 0 0,-1 0 0 0 0,1 0 0 0 0,5 0 0 0 0,7 2-820 0 0,0-2-1 0 0,0 0 1 0 0,19 0 0 0 0,-24-1-818 0 0,32-3-5757 0 0,-21 1 3687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18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13 3952 0 0,'-55'-10'4239'0'0,"37"8"-3312"0"0,0 2-1 0 0,0 0 1 0 0,0 1 0 0 0,1 0 0 0 0,-29 8-1 0 0,40-8-725 0 0,1 1 0 0 0,-1 0 0 0 0,1 0-1 0 0,0 1 1 0 0,0 0 0 0 0,0 0-1 0 0,0 0 1 0 0,0 0 0 0 0,1 1-1 0 0,-1 0 1 0 0,1 0 0 0 0,0 0-1 0 0,0 0 1 0 0,0 1 0 0 0,1-1-1 0 0,0 1 1 0 0,0 0 0 0 0,0 0-1 0 0,0 0 1 0 0,1 1 0 0 0,-2 5-1 0 0,1-5-182 0 0,2 1 0 0 0,-1-1-1 0 0,1 1 1 0 0,0-1-1 0 0,0 1 1 0 0,1-1 0 0 0,0 1-1 0 0,0 0 1 0 0,0-1-1 0 0,1 1 1 0 0,0-1 0 0 0,0 1-1 0 0,1-1 1 0 0,0 1 0 0 0,0-1-1 0 0,1 0 1 0 0,-1 0-1 0 0,1 0 1 0 0,4 6 0 0 0,4 4-56 0 0,1 0 1 0 0,1-2-1 0 0,0 1 1 0 0,0-2 0 0 0,19 15-1 0 0,-28-25 48 0 0,0 1 1 0 0,0 0-1 0 0,-1 0 0 0 0,1 0 0 0 0,-1 0 0 0 0,0 1 0 0 0,0-1 0 0 0,0 1 1 0 0,-1-1-1 0 0,0 1 0 0 0,1 0 0 0 0,-2 0 0 0 0,1 0 0 0 0,-1 1 0 0 0,2 9 1 0 0,-3-11 50 0 0,0 0 1 0 0,0 1 0 0 0,0-1 0 0 0,-1 1 0 0 0,0-1-1 0 0,1 0 1 0 0,-2 1 0 0 0,1-1 0 0 0,0 0 0 0 0,-1 0-1 0 0,0 0 1 0 0,0 0 0 0 0,0 0 0 0 0,-1 0 0 0 0,1-1-1 0 0,-1 1 1 0 0,0-1 0 0 0,0 1 0 0 0,-4 3-1 0 0,-5 3 202 0 0,-1-1 0 0 0,0 0 0 0 0,0 0 0 0 0,0-1-1 0 0,-1-1 1 0 0,-1-1 0 0 0,1 0 0 0 0,-23 6-1 0 0,11-5-776 0 0,-30 4 0 0 0,-24-3-7798 0 0,63-8 4076 0 0,6-1-1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19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3168 0 0,'98'-2'9961'0'0,"88"2"-6583"0"0,-26 1-2839 0 0,-102-2-8392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19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 2688 0 0,'0'0'523'0'0,"0"26"4269"0"0,-4 95 930 0 0,-5 110-1905 0 0,8-214-4193 0 0,-1 44 560 0 0,5-32-3156 0 0,7-5-4837 0 0,-3-17 4532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1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68 3336 0 0,'-3'0'377'0'0,"-1"0"0"0"0,0 0-1 0 0,1 1 1 0 0,-1 0 0 0 0,1-1 0 0 0,0 1-1 0 0,-1 0 1 0 0,1 1 0 0 0,0-1-1 0 0,-1 1 1 0 0,1-1 0 0 0,0 1-1 0 0,0 0 1 0 0,-5 4 0 0 0,4-2-58 0 0,0 0-1 0 0,0 1 1 0 0,1-1 0 0 0,-1 1 0 0 0,1 0-1 0 0,0 0 1 0 0,0 0 0 0 0,-2 8 0 0 0,0 0 251 0 0,0 1 0 0 0,2 0 0 0 0,0 0 0 0 0,0 0-1 0 0,1 0 1 0 0,1 23 0 0 0,1-33-499 0 0,0 0-1 0 0,0 0 0 0 0,0 0 0 0 0,1 0 0 0 0,0 0 1 0 0,0 0-1 0 0,0 0 0 0 0,0 0 0 0 0,0 0 1 0 0,1-1-1 0 0,0 1 0 0 0,0 0 0 0 0,0-1 0 0 0,0 0 1 0 0,0 1-1 0 0,1-1 0 0 0,4 5 0 0 0,-2-4-44 0 0,0-1 0 0 0,0 1 0 0 0,0-1 0 0 0,0 0 0 0 0,1-1-1 0 0,-1 1 1 0 0,1-1 0 0 0,-1 0 0 0 0,1-1 0 0 0,11 3 0 0 0,4-2-66 0 0,-1-1 0 0 0,0-1 0 0 0,0 0 0 0 0,1-2 0 0 0,-1 0 0 0 0,23-6 0 0 0,-29 5-2 0 0,0 0 1 0 0,0-2-1 0 0,0 1 1 0 0,-1-2 0 0 0,0 0-1 0 0,0 0 1 0 0,22-15 0 0 0,-30 17 31 0 0,1-1 1 0 0,-1 1 0 0 0,0-1 0 0 0,0 0 0 0 0,-1-1 0 0 0,1 1-1 0 0,-1-1 1 0 0,0 0 0 0 0,-1 0 0 0 0,1 0 0 0 0,-1-1 0 0 0,0 1-1 0 0,-1-1 1 0 0,0 0 0 0 0,0 0 0 0 0,0 0 0 0 0,1-12 0 0 0,-3 13 29 0 0,1 0 1 0 0,-1-1-1 0 0,0 1 1 0 0,0 0 0 0 0,0 0-1 0 0,-1 0 1 0 0,0 0-1 0 0,-1 0 1 0 0,1 0-1 0 0,-1 0 1 0 0,0 0 0 0 0,0 0-1 0 0,-1 0 1 0 0,0 1-1 0 0,0-1 1 0 0,0 1 0 0 0,-1 0-1 0 0,0 0 1 0 0,0 0-1 0 0,0 1 1 0 0,0-1 0 0 0,-1 1-1 0 0,1 0 1 0 0,-1 0-1 0 0,0 1 1 0 0,-1-1 0 0 0,-7-3-1 0 0,1 2 16 0 0,-1 0 0 0 0,1 0 0 0 0,-1 2 0 0 0,0-1-1 0 0,0 2 1 0 0,0 0 0 0 0,0 0 0 0 0,-1 1 0 0 0,1 1 0 0 0,0 0-1 0 0,-1 1 1 0 0,1 1 0 0 0,0 0 0 0 0,0 0 0 0 0,0 1-1 0 0,0 1 1 0 0,0 0 0 0 0,-12 7 0 0 0,20-8-158 0 0,-1 0 0 0 0,1 1 0 0 0,0 0 1 0 0,0 1-1 0 0,1-1 0 0 0,-1 1 0 0 0,1 0 0 0 0,0 0 0 0 0,-5 8 1 0 0,5-7-1110 0 0,0 2 0 0 0,0-1 0 0 0,1 0 0 0 0,0 1 0 0 0,0-1 0 0 0,0 1 0 0 0,0 8 0 0 0,2 3-2170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20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90 3704 0 0,'0'0'2668'0'0,"-3"14"252"0"0,-3 19-1053 0 0,1 0-1 0 0,0 34 1 0 0,0-7 18 0 0,5-56-1853 0 0,-1 1 1 0 0,1-1-1 0 0,0 1 1 0 0,0 0-1 0 0,1-1 0 0 0,-1 1 1 0 0,1-1-1 0 0,0 1 1 0 0,0-1-1 0 0,1 1 1 0 0,-1-1-1 0 0,1 0 1 0 0,0 1-1 0 0,0-1 0 0 0,1 0 1 0 0,2 4-1 0 0,-2-5-22 0 0,0 0-1 0 0,0 0 1 0 0,0 0 0 0 0,1-1-1 0 0,-1 1 1 0 0,1-1-1 0 0,0 0 1 0 0,-1 0 0 0 0,1 0-1 0 0,0-1 1 0 0,0 1-1 0 0,0-1 1 0 0,0 0 0 0 0,0 0-1 0 0,0 0 1 0 0,1-1-1 0 0,6 1 1 0 0,5-1 11 0 0,0 0 0 0 0,0 0 0 0 0,0-2 0 0 0,0 0 1 0 0,23-6-1 0 0,-31 6 16 0 0,0-1-1 0 0,0 0 1 0 0,0-1 0 0 0,-1 1 0 0 0,1-2 0 0 0,-1 1 0 0 0,0-1 0 0 0,0 0 0 0 0,-1 0-1 0 0,0-1 1 0 0,0 0 0 0 0,6-7 0 0 0,-5 4 29 0 0,-1 0 0 0 0,0 0 0 0 0,-1-1 0 0 0,0 0 0 0 0,-1 0-1 0 0,1 0 1 0 0,-2 0 0 0 0,4-17 0 0 0,-1-7 76 0 0,3-47 0 0 0,-7 60-206 0 0,0-11-1988 0 0,-7-14-7355 0 0,2 31 5678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40.54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40 2568 0 0,'6'0'5541'0'0,"20"-3"-3493"0"0,101 9 1656 0 0,-29 0-3018 0 0,-56-5-461 0 0,165-2 162 0 0,-206 1-396 0 0,-1 0-1 0 0,1 0 1 0 0,0 0 0 0 0,0 0 0 0 0,-1 0 0 0 0,1 0-1 0 0,0 0 1 0 0,0-1 0 0 0,-1 1 0 0 0,1 0-1 0 0,0 0 1 0 0,0-1 0 0 0,-1 1 0 0 0,1 0 0 0 0,0-1-1 0 0,-1 1 1 0 0,1-1 0 0 0,0 1 0 0 0,-1-1 0 0 0,1 1-1 0 0,-1-1 1 0 0,1 1 0 0 0,-1-1 0 0 0,1 1 0 0 0,-1-1-1 0 0,1 0 1 0 0,-1 1 0 0 0,0-1 0 0 0,1 0 0 0 0,-1 1-1 0 0,0-1 1 0 0,0 0 0 0 0,1 0 0 0 0,-1 1 0 0 0,0-1-1 0 0,0 0 1 0 0,0 0 0 0 0,0 1 0 0 0,0-1 0 0 0,0 0-1 0 0,0-1 1 0 0,-1 1-16 0 0,1 0-1 0 0,-1-1 1 0 0,1 1 0 0 0,-1 0-1 0 0,1-1 1 0 0,-1 1 0 0 0,0 0-1 0 0,0 0 1 0 0,0 0 0 0 0,1 0-1 0 0,-1 0 1 0 0,0 0 0 0 0,-1 0-1 0 0,1 0 1 0 0,0 0 0 0 0,0 0-1 0 0,0 1 1 0 0,0-1 0 0 0,-1 0-1 0 0,1 1 1 0 0,0-1 0 0 0,-3 0-1 0 0,-5-1-43 0 0,-1 1 1 0 0,0 0-1 0 0,1 1 0 0 0,-1 0 0 0 0,1 0 0 0 0,-1 1 1 0 0,1 0-1 0 0,-14 4 0 0 0,21-4 74 0 0,-1 0-1 0 0,1 0 1 0 0,0 0 0 0 0,0 0-1 0 0,0 0 1 0 0,1 1 0 0 0,-1-1-1 0 0,0 1 1 0 0,0-1 0 0 0,1 1-1 0 0,-1 0 1 0 0,1-1 0 0 0,-1 1-1 0 0,1 0 1 0 0,0 0 0 0 0,0 0-1 0 0,0 0 1 0 0,-2 5 0 0 0,0 3 74 0 0,0 1 0 0 0,-4 19 0 0 0,3-6 34 0 0,-4 11 91 0 0,2 1 0 0 0,1 0 0 0 0,2 0 1 0 0,2 0-1 0 0,3 38 0 0 0,-1 19 70 0 0,-1-86-240 0 0,-1-2-218 0 0,1 0 0 0 0,1 0 0 0 0,-1 0 1 0 0,1-1-1 0 0,-1 1 0 0 0,3 6 0 0 0,-2-9-254 0 0,-1 0 1 0 0,1-1-1 0 0,0 1 0 0 0,0 0 0 0 0,0-1 0 0 0,1 1 0 0 0,-1-1 0 0 0,0 1 0 0 0,0-1 1 0 0,1 0-1 0 0,2 3 0 0 0,7 2-2562 0 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16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73 2872 0 0,'0'0'2690'0'0,"8"0"-753"0"0,108-7 2475 0 0,-18 1-2366 0 0,-60 5-1435 0 0,17 0 88 0 0,84-12 1 0 0,-132 12-681 0 0,-5 1-18 0 0,1 0 0 0 0,-1 0 0 0 0,1-1-1 0 0,-1 1 1 0 0,0-1 0 0 0,1 1 0 0 0,-1-1 0 0 0,0 0-1 0 0,0 0 1 0 0,0 0 0 0 0,1 0 0 0 0,-1 0-1 0 0,0 0 1 0 0,0-1 0 0 0,0 1 0 0 0,-1 0-1 0 0,1-1 1 0 0,3-3 0 0 0,-7 3-68 0 0,1 1 1 0 0,-1 0-1 0 0,1 0 1 0 0,-1 0-1 0 0,0 0 1 0 0,1 0-1 0 0,-1 0 1 0 0,0 0-1 0 0,0 0 1 0 0,0 1-1 0 0,1-1 1 0 0,-1 1-1 0 0,0-1 1 0 0,-3 1-1 0 0,0-2-290 0 0,-3 0-120 0 0,-1 0-1 0 0,0 0 1 0 0,0 1-1 0 0,0 0 1 0 0,0 1-1 0 0,0 0 1 0 0,0 0-1 0 0,0 1 1 0 0,-11 2 0 0 0,17-1 578 0 0,0-1 0 0 0,1 1 0 0 0,-1 0 0 0 0,1-1 0 0 0,0 1 0 0 0,0 0 0 0 0,-1 1 0 0 0,1-1 1 0 0,1 0-1 0 0,-1 0 0 0 0,0 1 0 0 0,0-1 0 0 0,1 1 0 0 0,0 0 0 0 0,-1-1 0 0 0,1 1 0 0 0,0 0 0 0 0,-1 4 1 0 0,-2 10 684 0 0,-6 33 0 0 0,9-43-585 0 0,-2 23 766 0 0,1 48 0 0 0,2-49-240 0 0,-6 51 0 0 0,6-78-749 0 0,0 0 0 0 0,-1 0 0 0 0,1 0 0 0 0,0 0 0 0 0,0 0 0 0 0,0 0 0 0 0,0 0 0 0 0,1 0 0 0 0,-1 0 0 0 0,0 0 0 0 0,1 0 0 0 0,0 0 0 0 0,-1 0 0 0 0,1 0 0 0 0,0-1 0 0 0,0 1 1 0 0,0 0-1 0 0,0 0 0 0 0,2 1 0 0 0,8 5-3096 0 0,4-4-3826 0 0,-6-4 3719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21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33 3152 0 0,'-28'6'3656'0'0,"17"1"-3114"0"0,0 0 0 0 0,0 0 0 0 0,1 1 0 0 0,1 1 0 0 0,-1 0 0 0 0,1 0 0 0 0,-9 13 0 0 0,-50 79 2288 0 0,25-33-977 0 0,-16 23-786 0 0,67-115-480 0 0,10-3-490 0 0,0-2-25 0 0,42-48 0 0 0,-37 49-54 0 0,31-47-1 0 0,-27 35 4 0 0,17-37 115 0 0,-51 148 475 0 0,-18 53-290 0 0,13-78-202 0 0,3 1 1 0 0,2 0 0 0 0,-2 58 0 0 0,8 79 496 0 0,0-74-1822 0 0,0-37-2896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21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151 251 3016 0 0,'-12'0'764'0'0,"0"0"1"0"0,0 0-1 0 0,0-1 0 0 0,0 0 0 0 0,0-1 0 0 0,1-1 0 0 0,-1 0 0 0 0,-16-7 1 0 0,26 9-632 0 0,0 0 0 0 0,0 0 1 0 0,0-1-1 0 0,1 1 1 0 0,-1 0-1 0 0,0-1 0 0 0,1 0 1 0 0,-1 1-1 0 0,1-1 0 0 0,0 0 1 0 0,-1 0-1 0 0,1 0 1 0 0,0 0-1 0 0,0 0 0 0 0,0 0 1 0 0,1 0-1 0 0,-1 0 1 0 0,0 0-1 0 0,1 0 0 0 0,-1 0 1 0 0,1-1-1 0 0,0 1 0 0 0,0 0 1 0 0,0 0-1 0 0,0 0 1 0 0,0-3-1 0 0,1 0 148 0 0,-1-1 1 0 0,1 1-1 0 0,0-1 1 0 0,1 1-1 0 0,-1 0 1 0 0,1 0-1 0 0,0 0 1 0 0,1 0-1 0 0,3-7 0 0 0,1 3-180 0 0,1 0 0 0 0,0 0 0 0 0,0 1 0 0 0,0 0 0 0 0,1 0 0 0 0,0 1 0 0 0,1 0 0 0 0,0 0 0 0 0,0 1 0 0 0,0 1 0 0 0,1 0 0 0 0,0 0 0 0 0,16-4 0 0 0,-11 4-81 0 0,0 1-1 0 0,0 1 1 0 0,0 0-1 0 0,1 2 1 0 0,-1 0-1 0 0,0 0 1 0 0,1 1-1 0 0,-1 2 1 0 0,19 2-1 0 0,-29-3-15 0 0,-1 1 0 0 0,0-1-1 0 0,0 1 1 0 0,0 0 0 0 0,0 0 0 0 0,-1 0-1 0 0,1 1 1 0 0,-1 0 0 0 0,1 0 0 0 0,-1 0-1 0 0,0 0 1 0 0,0 1 0 0 0,0 0 0 0 0,-1-1-1 0 0,1 1 1 0 0,-1 1 0 0 0,0-1-1 0 0,0 0 1 0 0,0 1 0 0 0,-1 0 0 0 0,0-1-1 0 0,1 1 1 0 0,-2 0 0 0 0,4 10 0 0 0,-2 1 0 0 0,0 0 0 0 0,-2 0 0 0 0,1 0 0 0 0,-2 0 0 0 0,0 0 1 0 0,-1 0-1 0 0,-3 17 0 0 0,1-16-4 0 0,-1 0 0 0 0,-1 1-1 0 0,0-2 1 0 0,-2 1 0 0 0,0-1 0 0 0,0 0-1 0 0,-2 0 1 0 0,0-1 0 0 0,0 0 0 0 0,-2 0-1 0 0,-14 16 1 0 0,3-8 2 0 0,-1-1-1 0 0,0-1 0 0 0,-2 0 1 0 0,0-2-1 0 0,-39 22 0 0 0,56-36 6 0 0,0-1 0 0 0,0 1 0 0 0,-1-2 0 0 0,1 1 0 0 0,-1-1-1 0 0,0-1 1 0 0,0 1 0 0 0,0-1 0 0 0,0-1 0 0 0,-18 1 0 0 0,26-2-5 0 0,0 0 0 0 0,0-1 0 0 0,0 1 1 0 0,1 0-1 0 0,-1 0 0 0 0,0-1 0 0 0,0 1 1 0 0,0-1-1 0 0,0 1 0 0 0,0-1 0 0 0,1 1 1 0 0,-1-1-1 0 0,0 1 0 0 0,0-1 0 0 0,1 0 1 0 0,-1 0-1 0 0,0 1 0 0 0,1-1 0 0 0,-1 0 1 0 0,1 0-1 0 0,-1 1 0 0 0,1-1 0 0 0,0 0 1 0 0,-1 0-1 0 0,1 0 0 0 0,0 0 0 0 0,-1 0 1 0 0,1 0-1 0 0,0 0 0 0 0,0 0 0 0 0,0 0 1 0 0,0 0-1 0 0,0 0 0 0 0,0 0 0 0 0,0 0 1 0 0,0 1-1 0 0,0-1 0 0 0,0 0 0 0 0,1-2 1 0 0,0-1 8 0 0,0-1 1 0 0,0 1-1 0 0,0-1 1 0 0,0 1 0 0 0,1 0-1 0 0,0-1 1 0 0,3-4-1 0 0,-1 2 31 0 0,0 1 1 0 0,1-1-1 0 0,0 1 0 0 0,0 0 0 0 0,1 1 0 0 0,6-6 0 0 0,-9 8-4 0 0,0 1 0 0 0,1 0 0 0 0,0 0 0 0 0,-1 0 0 0 0,1 1-1 0 0,0-1 1 0 0,0 1 0 0 0,0 0 0 0 0,0 0 0 0 0,0 0 0 0 0,0 1-1 0 0,0-1 1 0 0,6 1 0 0 0,-5 0 21 0 0,1 0 0 0 0,0 1 1 0 0,0 0-1 0 0,0 0 0 0 0,-1 0 0 0 0,1 1 0 0 0,-1 0 1 0 0,1 0-1 0 0,-1 0 0 0 0,0 1 0 0 0,0 0 0 0 0,0 0 1 0 0,0 0-1 0 0,8 7 0 0 0,-5-2-92 0 0,0 0 0 0 0,0 1 0 0 0,-1 0 0 0 0,0 0 0 0 0,0 1 0 0 0,7 15 0 0 0,-6-3-3186 0 0,-4-9-5799 0 0,-2-8 5245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22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 4512 0 0,'0'-6'4614'0'0,"1"-17"413"0"0,-1 23-4880 0 0,0 0-1 0 0,0-1 0 0 0,0 1 1 0 0,0 0-1 0 0,0 0 1 0 0,0-1-1 0 0,1 1 0 0 0,-1 0 1 0 0,0-1-1 0 0,0 1 0 0 0,0 0 1 0 0,0-1-1 0 0,1 1 1 0 0,-1 0-1 0 0,0 0 0 0 0,0 0 1 0 0,1-1-1 0 0,-1 1 0 0 0,0 0 1 0 0,1 0-1 0 0,-1 0 1 0 0,0-1-1 0 0,0 1 0 0 0,1 0 1 0 0,-1 0-1 0 0,0 0 1 0 0,1 0-1 0 0,0 3-1888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22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4272 0 0,'0'0'14972'0'0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23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76 2608 0 0,'7'4'6291'0'0,"-7"-3"-6017"0"0,-1 5 123 0 0,0 1-1 0 0,-1-1 1 0 0,0 0 0 0 0,0 0-1 0 0,0 0 1 0 0,-1-1 0 0 0,0 1 0 0 0,0 0-1 0 0,0-1 1 0 0,-6 7 0 0 0,-8 17 700 0 0,7-10-423 0 0,-23 29-1 0 0,22-33-520 0 0,1 1 0 0 0,0 0-1 0 0,-7 17 1 0 0,9-17-74 0 0,6-14-58 0 0,1 0 0 0 0,-1 1 1 0 0,1-1-1 0 0,0 1 0 0 0,0-1 0 0 0,0 1 0 0 0,0-1 0 0 0,0 1 0 0 0,1 0 1 0 0,-1-1-1 0 0,1 4 0 0 0,38-48 115 0 0,-4 3-118 0 0,-3-1 0 0 0,43-71 1 0 0,-31 45 65 0 0,-32 51-46 0 0,-6 8 19 0 0,0 0 0 0 0,-1 0 0 0 0,1 0 1 0 0,-1-1-1 0 0,5-14 0 0 0,-7 17 321 0 0,-1 6-105 0 0,1 12 38 0 0,-1 21-79 0 0,-7 155 251 0 0,5-134-387 0 0,2 66 45 0 0,0-107-149 0 0,1 0-1 0 0,0 0 0 0 0,1 0 1 0 0,1 0-1 0 0,0-1 1 0 0,8 17-1 0 0,36 70-353 0 0,-46-97 319 0 0,0 0 0 0 0,0 0 0 0 0,-1 1 0 0 0,1-1-1 0 0,-1 1 1 0 0,0-1 0 0 0,0 1 0 0 0,0 0 0 0 0,-1-1 0 0 0,1 1 0 0 0,-1 5 0 0 0,0-7 9 0 0,-1 0 1 0 0,1 0-1 0 0,-1-1 1 0 0,1 1-1 0 0,-1 0 1 0 0,0-1-1 0 0,1 1 1 0 0,-1-1 0 0 0,0 1-1 0 0,0-1 1 0 0,0 1-1 0 0,0-1 1 0 0,0 0-1 0 0,-1 1 1 0 0,1-1-1 0 0,0 0 1 0 0,0 0-1 0 0,-1 0 1 0 0,1 0-1 0 0,-1 0 1 0 0,1 0 0 0 0,-1 0-1 0 0,0-1 1 0 0,1 1-1 0 0,-1 0 1 0 0,-3 0-1 0 0,-14 4-245 0 0,0-1 1 0 0,0-1-1 0 0,-35 2 0 0 0,-63-6-380 0 0,46-1 654 0 0,394 2 4290 0 0,-213 0-6164 0 0,0 0-4851 0 0,-101 0 2882 0 0,0-2-1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24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0 4472 0 0,'0'0'5336'0'0,"-11"8"-2840"0"0,1 5-1010 0 0,-1 1 1 0 0,-15 29-1 0 0,16-27-819 0 0,-86 147-48 0 0,68-116-11223 0 0,18-37 6883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25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215 180 2144 0 0,'-2'-3'391'0'0,"-1"0"0"0"0,1-1 1 0 0,0 1-1 0 0,0 0 0 0 0,0 0 0 0 0,0-1 0 0 0,1 1 0 0 0,0-1 0 0 0,-2-7 0 0 0,1 7-60 0 0,1-1 0 0 0,-1 1 0 0 0,2-1 0 0 0,-1 0 0 0 0,0 0 0 0 0,1 1 0 0 0,0-1 0 0 0,0 0 0 0 0,0 1 0 0 0,1-1 0 0 0,1-8 0 0 0,-1 10-142 0 0,0 0 0 0 0,1 0 0 0 0,-1 0 0 0 0,1 0 1 0 0,0 1-1 0 0,0-1 0 0 0,0 0 0 0 0,0 1 1 0 0,0 0-1 0 0,0-1 0 0 0,1 1 0 0 0,-1 0 1 0 0,1 0-1 0 0,0 0 0 0 0,-1 1 0 0 0,1-1 0 0 0,0 1 1 0 0,4-2-1 0 0,9-3 71 0 0,1 0 1 0 0,-1 2-1 0 0,1-1 1 0 0,0 2-1 0 0,1 1 0 0 0,-1 0 1 0 0,1 1-1 0 0,-1 1 1 0 0,0 0-1 0 0,1 1 0 0 0,29 7 1 0 0,-43-7-230 0 0,0 0 0 0 0,1 0 0 0 0,-1 1 0 0 0,0-1 0 0 0,0 1 0 0 0,0 0 0 0 0,0 1 0 0 0,-1-1 0 0 0,1 1 0 0 0,-1-1 0 0 0,1 1 1 0 0,-1 0-1 0 0,0 1 0 0 0,0-1 0 0 0,0 0 0 0 0,3 6 0 0 0,-3-4-9 0 0,0 1-1 0 0,-1-1 1 0 0,0 1 0 0 0,-1-1 0 0 0,1 1-1 0 0,-1 0 1 0 0,0-1 0 0 0,0 1 0 0 0,0 0 0 0 0,-1 0-1 0 0,-1 7 1 0 0,0 2-18 0 0,-1 0 0 0 0,-1 0 1 0 0,0-1-1 0 0,-1 1 0 0 0,-1-1 0 0 0,0 0 0 0 0,-1 0 0 0 0,-14 24 1 0 0,6-17-57 0 0,-1-1 0 0 0,-1-1 0 0 0,0 0 0 0 0,-2-1 0 0 0,0-1 0 0 0,-1 0 1 0 0,-30 20-1 0 0,18-17-85 0 0,-2-1 0 0 0,0-1 0 0 0,0-2 0 0 0,-49 16 0 0 0,75-30 95 0 0,-3 2-17 0 0,0 0 0 0 0,-1-1 0 0 0,1 0 0 0 0,-1-1-1 0 0,1 0 1 0 0,-1-1 0 0 0,0 0 0 0 0,-13-1 0 0 0,23 0 57 0 0,1 0 0 0 0,0 0 1 0 0,-1 0-1 0 0,1 0 0 0 0,-1 0 0 0 0,1 0 0 0 0,0 0 1 0 0,-1 0-1 0 0,1 0 0 0 0,0 0 0 0 0,-1 0 0 0 0,1 0 0 0 0,-1-1 1 0 0,1 1-1 0 0,0 0 0 0 0,-1 0 0 0 0,1 0 0 0 0,0-1 0 0 0,-1 1 1 0 0,1 0-1 0 0,0 0 0 0 0,0-1 0 0 0,-1 1 0 0 0,1 0 0 0 0,0-1 1 0 0,0 1-1 0 0,-1 0 0 0 0,1-1 0 0 0,0 1 0 0 0,0 0 0 0 0,0-1 1 0 0,0 1-1 0 0,0-1 0 0 0,0 1 0 0 0,-1 0 0 0 0,1-1 0 0 0,0 1 1 0 0,0-1-1 0 0,0 1 0 0 0,0 0 0 0 0,0-1 0 0 0,0 1 1 0 0,1-1-1 0 0,-1 1 0 0 0,0 0 0 0 0,0-1 0 0 0,0 1 0 0 0,0 0 1 0 0,0-1-1 0 0,1 1 0 0 0,-1 0 0 0 0,0-1 0 0 0,0 1 0 0 0,0 0 1 0 0,1-1-1 0 0,-1 1 0 0 0,0 0 0 0 0,1-1 0 0 0,-1 1 0 0 0,1 0 1 0 0,20-22 46 0 0,-18 20-30 0 0,4-4 26 0 0,1 1 0 0 0,0-1 0 0 0,0 1 0 0 0,1 1 1 0 0,-1 0-1 0 0,1 0 0 0 0,0 1 0 0 0,0 0 0 0 0,15-3 1 0 0,6 0 276 0 0,49-1 1 0 0,-63 6-197 0 0,-7 0-80 0 0,1 1 0 0 0,0 0 0 0 0,0 1 0 0 0,0 0 0 0 0,-1 0 0 0 0,1 1 0 0 0,-1 1 0 0 0,1-1 0 0 0,-1 2 0 0 0,0-1 0 0 0,0 1 0 0 0,0 0 0 0 0,0 1 0 0 0,-1 0 0 0 0,0 1 0 0 0,0-1 0 0 0,0 1 0 0 0,-1 1 0 0 0,0 0 0 0 0,0 0 0 0 0,-1 0 0 0 0,1 1 0 0 0,-2 0 0 0 0,1 0 0 0 0,-1 0 0 0 0,0 1 0 0 0,5 13 0 0 0,-8-16-323 0 0,5 11-3264 0 0,-2 2-3840 0 0,-2-12 3900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25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0 4008 0 0,'0'0'684'0'0,"-1"17"2872"0"0,-5 27-710 0 0,4-23-1786 0 0,-1 0 1 0 0,-1-1 0 0 0,-7 23-1 0 0,3-22-476 0 0,-15 29 0 0 0,10-28-3657 0 0,-2-1-3437 0 0,8-12 3057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26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72 2704 0 0,'0'-3'266'0'0,"0"1"1"0"0,0 0-1 0 0,0 0 0 0 0,1-1 0 0 0,-1 1 0 0 0,0 0 0 0 0,1 0 1 0 0,0 0-1 0 0,-1 0 0 0 0,1 0 0 0 0,0 0 0 0 0,0 0 0 0 0,0 0 1 0 0,0 0-1 0 0,0 0 0 0 0,1 0 0 0 0,-1 0 0 0 0,1 1 0 0 0,-1-1 0 0 0,1 0 1 0 0,2-1-1 0 0,1 0 6 0 0,0 1 1 0 0,1-1 0 0 0,-1 1-1 0 0,0 0 1 0 0,1 0 0 0 0,0 1-1 0 0,9-2 1 0 0,22-1 973 0 0,0 1 0 0 0,56 3 0 0 0,-40 0-814 0 0,-42 0-339 0 0,0 0 1 0 0,1 1 0 0 0,-1 0-1 0 0,0 1 1 0 0,0 0 0 0 0,1 1 0 0 0,9 4-1 0 0,-17-6-74 0 0,-1 1-1 0 0,0-1 1 0 0,0 1-1 0 0,0 0 1 0 0,-1 0-1 0 0,1 0 0 0 0,0 0 1 0 0,-1 0-1 0 0,1 1 1 0 0,-1-1-1 0 0,0 1 1 0 0,1 0-1 0 0,-2-1 1 0 0,1 1-1 0 0,0 0 1 0 0,0 0-1 0 0,-1 0 1 0 0,1 0-1 0 0,-1 1 1 0 0,0-1-1 0 0,0 0 0 0 0,-1 1 1 0 0,1-1-1 0 0,0 0 1 0 0,-1 1-1 0 0,0 6 1 0 0,-1-3-8 0 0,1-1 1 0 0,-2 1-1 0 0,1-1 0 0 0,-1 1 1 0 0,0-1-1 0 0,0 1 0 0 0,-1-1 1 0 0,1 0-1 0 0,-1 0 0 0 0,-1 0 1 0 0,1-1-1 0 0,-1 1 1 0 0,0-1-1 0 0,-1 0 0 0 0,1 0 1 0 0,-1 0-1 0 0,-9 7 0 0 0,-5 4-4 0 0,-2-2-1 0 0,0 0 1 0 0,-28 14-1 0 0,40-23 22 0 0,-1 0 0 0 0,0-1 0 0 0,1 0 0 0 0,-1-1 0 0 0,0 0 0 0 0,0-1 0 0 0,-1 0-1 0 0,1 0 1 0 0,-20 0 0 0 0,76-15 242 0 0,-22 9-255 0 0,0 2 1 0 0,0 0 0 0 0,0 2 0 0 0,0 0 0 0 0,-1 2 0 0 0,1 1 0 0 0,0 1 0 0 0,29 8 0 0 0,-48-10-13 0 0,-1-1 0 0 0,1 1 0 0 0,-1 1 0 0 0,1-1 0 0 0,-1 1 0 0 0,0-1-1 0 0,0 1 1 0 0,0 0 0 0 0,0 0 0 0 0,-1 1 0 0 0,1-1 0 0 0,-1 1 0 0 0,0 0 0 0 0,0 0 0 0 0,0 0 0 0 0,-1 0 0 0 0,1 1 0 0 0,-1-1 0 0 0,0 1 0 0 0,0-1 0 0 0,-1 1 0 0 0,1 0 0 0 0,-1-1-1 0 0,0 1 1 0 0,0 0 0 0 0,-1 0 0 0 0,1 0 0 0 0,-1 0 0 0 0,0 0 0 0 0,0 0 0 0 0,-1 0 0 0 0,0 0 0 0 0,-1 5 0 0 0,0-3 21 0 0,0 0 1 0 0,0-1-1 0 0,-1 1 1 0 0,0 0-1 0 0,-1-1 0 0 0,1 0 1 0 0,-1 0-1 0 0,0 0 1 0 0,-1 0-1 0 0,1-1 0 0 0,-1 0 1 0 0,0 0-1 0 0,-1 0 1 0 0,1 0-1 0 0,-1-1 0 0 0,0 0 1 0 0,0 0-1 0 0,-13 6 1 0 0,0-1 85 0 0,-1-1 1 0 0,0-1 0 0 0,0 0 0 0 0,-1-2-1 0 0,-23 4 1 0 0,14-5 142 0 0,0-1 0 0 0,0-2 0 0 0,0-1 0 0 0,-49-5 0 0 0,50-3 63 0 0,29 8-356 0 0,-1 0-1 0 0,0 0 1 0 0,1-1-1 0 0,-1 1 1 0 0,0 0-1 0 0,1 0 1 0 0,-1 0 0 0 0,1-1-1 0 0,-1 1 1 0 0,0 0-1 0 0,1-1 1 0 0,-1 1-1 0 0,1-1 1 0 0,-1 1 0 0 0,1 0-1 0 0,-1-1 1 0 0,1 1-1 0 0,-1-1 1 0 0,1 1 0 0 0,0-1-1 0 0,-1 1 1 0 0,1-1-1 0 0,0 0 1 0 0,-1 1-1 0 0,1-1 1 0 0,0 1 0 0 0,0-1-1 0 0,0 0 1 0 0,-1 1-1 0 0,1-1 1 0 0,0 0-1 0 0,0 1 1 0 0,0-1 0 0 0,0 0-1 0 0,0 1 1 0 0,0-1-1 0 0,0 0 1 0 0,0 1-1 0 0,1-2 1 0 0,0 1-489 0 0,0 1 0 0 0,0-1 0 0 0,0 1 0 0 0,-1-1 0 0 0,1 1 0 0 0,0-1 0 0 0,1 1 0 0 0,-1-1 0 0 0,0 1 0 0 0,0 0 0 0 0,0 0 0 0 0,0 0 0 0 0,0-1 0 0 0,0 1 0 0 0,0 0 0 0 0,0 0 0 0 0,2 1 0 0 0,0-1-697 0 0,9-2-2531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26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0 4056 0 0,'0'0'2079'0'0,"0"26"3354"0"0,-1-17-5044 0 0,0-1-1 0 0,0 0 0 0 0,-1 0 1 0 0,0 0-1 0 0,-1 0 0 0 0,0 0 1 0 0,0-1-1 0 0,0 1 0 0 0,-1-1 1 0 0,0 0-1 0 0,-1 0 0 0 0,1 0 1 0 0,-2 0-1 0 0,1-1 0 0 0,0 0 1 0 0,-13 11-1 0 0,-8 5-37 0 0,-1-2-1 0 0,-50 30 1 0 0,77-50-351 0 0,-72 37-1162 0 0,23-18-5665 0 0,28-12 3083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16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113 102 3336 0 0,'-20'8'3710'0'0,"14"-4"-3365"0"0,1 1 0 0 0,1-1 1 0 0,-1 1-1 0 0,1 0 0 0 0,-1 0 0 0 0,1 0 0 0 0,1 1 1 0 0,-1-1-1 0 0,1 1 0 0 0,0 0 0 0 0,0 0 1 0 0,1 0-1 0 0,-1 1 0 0 0,2-1 0 0 0,-1 0 0 0 0,-1 11 1 0 0,1-4 187 0 0,0 1 0 0 0,1 0 0 0 0,1 0 0 0 0,0 0 0 0 0,1 0 0 0 0,5 26 0 0 0,-5-37-494 0 0,0 0 0 0 0,0 0-1 0 0,0 0 1 0 0,1 0 0 0 0,-1 0-1 0 0,1 0 1 0 0,-1-1 0 0 0,1 1-1 0 0,0 0 1 0 0,0-1 0 0 0,1 0-1 0 0,-1 1 1 0 0,0-1 0 0 0,1 0 0 0 0,-1 0-1 0 0,1 0 1 0 0,0 0 0 0 0,-1-1-1 0 0,1 1 1 0 0,0-1 0 0 0,0 0-1 0 0,0 1 1 0 0,0-1 0 0 0,5 0-1 0 0,1 1-6 0 0,0 0 0 0 0,0-1-1 0 0,0-1 1 0 0,0 1-1 0 0,0-2 1 0 0,0 1 0 0 0,17-4-1 0 0,-19 3-26 0 0,0-1 0 0 0,0 0 0 0 0,0 0 0 0 0,0 0 0 0 0,0-1 1 0 0,-1 0-1 0 0,1-1 0 0 0,-1 1 0 0 0,0-1 0 0 0,12-10 0 0 0,-14 10-10 0 0,0 0 1 0 0,-1-1-1 0 0,1 1 1 0 0,-1-1-1 0 0,0 0 0 0 0,0 0 1 0 0,0 0-1 0 0,-1-1 1 0 0,0 1-1 0 0,0-1 1 0 0,0 1-1 0 0,-1-1 1 0 0,0 0-1 0 0,1-8 1 0 0,0-4 15 0 0,0-1-1 0 0,-2 1 1 0 0,0 0 0 0 0,-2 0 0 0 0,0 0 0 0 0,0 0 0 0 0,-2 0 0 0 0,0 0-1 0 0,-8-18 1 0 0,10 31 4 0 0,-1 1 0 0 0,1-1-1 0 0,-1 1 1 0 0,-1 0 0 0 0,1 0-1 0 0,0 0 1 0 0,-1 0-1 0 0,0 1 1 0 0,0-1 0 0 0,0 1-1 0 0,0 0 1 0 0,-1 0 0 0 0,1 1-1 0 0,-1-1 1 0 0,0 1 0 0 0,1 0-1 0 0,-1 0 1 0 0,0 0 0 0 0,0 1-1 0 0,0 0 1 0 0,-1 0-1 0 0,1 0 1 0 0,-9 1 0 0 0,6-1-36 0 0,0 1 1 0 0,0 0-1 0 0,0 0 1 0 0,0 1-1 0 0,0 0 0 0 0,1 0 1 0 0,-1 1-1 0 0,0 0 1 0 0,1 0-1 0 0,-1 1 1 0 0,1 0-1 0 0,0 0 1 0 0,0 1-1 0 0,0 0 1 0 0,-8 6-1 0 0,11-6-184 0 0,1-1 0 0 0,-1 1 0 0 0,1 0 0 0 0,0 0 0 0 0,0 0 0 0 0,0 1 0 0 0,-2 5 0 0 0,1 1-1758 0 0,0 0-1 0 0,0 0 1 0 0,2 0 0 0 0,-3 12 0 0 0,4-5-1298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27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0 3232 0 0,'0'0'1794'0'0,"0"23"2434"0"0,-4-8-3391 0 0,0 1 1 0 0,-1-1 0 0 0,-1 0 0 0 0,-1 0 0 0 0,-15 27-1 0 0,5-11 188 0 0,-18 33 105 0 0,21-40-932 0 0,1 0 1 0 0,1 1 0 0 0,-10 31 0 0 0,22-55-191 0 0,-1 0 0 0 0,1-1 0 0 0,0 1 0 0 0,0-1 0 0 0,0 1 0 0 0,0 0 1 0 0,0-1-1 0 0,1 1 0 0 0,-1-1 0 0 0,0 1 0 0 0,0 0 0 0 0,0-1 1 0 0,0 1-1 0 0,1-1 0 0 0,-1 1 0 0 0,0-1 0 0 0,1 1 0 0 0,-1-1 0 0 0,0 1 1 0 0,1-1-1 0 0,-1 1 0 0 0,0-1 0 0 0,1 1 0 0 0,-1-1 0 0 0,1 0 1 0 0,-1 1-1 0 0,1-1 0 0 0,-1 0 0 0 0,1 1 0 0 0,-1-1 0 0 0,1 0 0 0 0,0 0 1 0 0,-1 1-1 0 0,1-1 0 0 0,-1 0 0 0 0,1 0 0 0 0,-1 0 0 0 0,1 0 1 0 0,0 0-1 0 0,-1 0 0 0 0,1 0 0 0 0,0 0 0 0 0,34 1 162 0 0,-26-1-126 0 0,91 0-145 0 0,43 0 546 0 0,-95 0-4371 0 0,-2 0-3757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28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3576 0 0,'0'-6'8200'0'0,"0"164"-1409"0"0,0 211-5086 0 0,0-368-1750 0 0,3 35-127 0 0,4-20-3014 0 0,7-7-5802 0 0,-7-6 5055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28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 3656 0 0,'0'0'4070'0'0,"0"18"-67"0"0,-1-7-3307 0 0,-1 0-1 0 0,0-1 0 0 0,0 1 1 0 0,-1-1-1 0 0,-8 19 1 0 0,3-10 103 0 0,-25 53 791 0 0,1-4-3031 0 0,19-21-8456 0 0,12-39 6424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29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16 3112 0 0,'-28'-10'3815'0'0,"13"8"-2511"0"0,12 1-1046 0 0,-1 0 1 0 0,1 0-1 0 0,0 1 0 0 0,-1-1 1 0 0,1 1-1 0 0,-1 0 1 0 0,1 0-1 0 0,0 0 0 0 0,-1 1 1 0 0,1-1-1 0 0,0 1 1 0 0,-1 0-1 0 0,1-1 1 0 0,0 1-1 0 0,0 1 0 0 0,0-1 1 0 0,0 0-1 0 0,-6 5 1 0 0,-1 1 160 0 0,1 0 0 0 0,0 1 0 0 0,0 0 0 0 0,1 1 0 0 0,0 0 1 0 0,1 1-1 0 0,0-1 0 0 0,0 1 0 0 0,-8 18 0 0 0,3-5-302 0 0,1 1-1 0 0,2 0 1 0 0,0 0 0 0 0,2 1-1 0 0,1 0 1 0 0,0 0 0 0 0,2 1-1 0 0,1-1 1 0 0,1 33-1 0 0,2-48-99 0 0,0 0 0 0 0,1-1 0 0 0,0 1 0 0 0,0 0 0 0 0,1-1 0 0 0,1 0-1 0 0,-1 1 1 0 0,8 15 0 0 0,-7-20-15 0 0,0 0 0 0 0,0 0 0 0 0,0-1 0 0 0,1 0 1 0 0,-1 1-1 0 0,1-1 0 0 0,0 0 0 0 0,0-1 0 0 0,1 1 0 0 0,-1-1 0 0 0,1 0 0 0 0,0 0 0 0 0,-1 0 0 0 0,1 0 1 0 0,0-1-1 0 0,11 3 0 0 0,7 2 1 0 0,1-2 1 0 0,0 0 0 0 0,41 2-1 0 0,-50-6 0 0 0,-1-1 1 0 0,1-1-1 0 0,-1 0 0 0 0,1-1 0 0 0,-1 0 0 0 0,0-1 1 0 0,21-8-1 0 0,-33 10 2 0 0,1 0 0 0 0,-1 0 0 0 0,0 0 0 0 0,0 0 0 0 0,0-1 0 0 0,1 1 0 0 0,-1-1 0 0 0,0 0 0 0 0,-1 1 0 0 0,1-1 0 0 0,0 0 0 0 0,-1 0 0 0 0,1 0 0 0 0,-1 0 0 0 0,1-1 0 0 0,-1 1 0 0 0,0 0 0 0 0,0-1 0 0 0,0 1 0 0 0,0 0 0 0 0,0-1 0 0 0,-1 1 0 0 0,1-1 0 0 0,-1 1 0 0 0,0-1 0 0 0,1 0 0 0 0,-1 1 0 0 0,-1-1 0 0 0,1 1 0 0 0,0-1 0 0 0,0 1 0 0 0,-1-1 0 0 0,1 1 0 0 0,-3-5 0 0 0,0-2 31 0 0,0 0-1 0 0,-1 0 1 0 0,0 0-1 0 0,0 0 1 0 0,-1 1-1 0 0,0-1 1 0 0,-12-12-1 0 0,11 14-11 0 0,-1 0 0 0 0,0 1 0 0 0,-1 0 0 0 0,0 1 0 0 0,0 0 0 0 0,0 0 0 0 0,0 0 0 0 0,0 1 0 0 0,-18-5 0 0 0,5 2 50 0 0,-1 1 0 0 0,-44-5-1 0 0,54 9-149 0 0,0 1 0 0 0,0 0 0 0 0,0 0 0 0 0,-1 2-1 0 0,1-1 1 0 0,-14 4 0 0 0,15 1-433 0 0,10-4-89 0 0,0 0 1 0 0,0 0 0 0 0,1 0 0 0 0,-1 0 0 0 0,0 0-1 0 0,0 0 1 0 0,1 0 0 0 0,-1 0 0 0 0,0 0-1 0 0,1 0 1 0 0,0 1 0 0 0,-1-1 0 0 0,1 0 0 0 0,-1 0-1 0 0,1 0 1 0 0,0 1 0 0 0,0-1 0 0 0,0 2 0 0 0,0 6-3028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29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0 3968 0 0,'0'0'680'0'0,"0"21"3820"0"0,-1-11-3937 0 0,0 0-1 0 0,0 0 0 0 0,-1 0 1 0 0,0-1-1 0 0,-1 1 0 0 0,0 0 1 0 0,-1-1-1 0 0,0 0 1 0 0,0 1-1 0 0,-1-2 0 0 0,0 1 1 0 0,-1 0-1 0 0,0-1 1 0 0,0 0-1 0 0,0-1 0 0 0,-10 9 1 0 0,4-5-709 0 0,0 0 1 0 0,-1-1 0 0 0,-26 16-1 0 0,25-18-2552 0 0,-1-1-1 0 0,-1 0 0 0 0,-23 7 1 0 0,15-8-963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30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81 3032 0 0,'0'0'1662'0'0,"-8"12"252"0"0,-40 52 1857 0 0,-24 26 872 0 0,63-78-4251 0 0,-10 8 415 0 0,23-23-753 0 0,-1-1 0 0 0,1 0-1 0 0,-1-1 1 0 0,0 1 0 0 0,3-7-1 0 0,1-2-23 0 0,88-124 110 0 0,-79 109-82 0 0,23-31 232 0 0,-38 58-265 0 0,-1 0 1 0 0,1 0 0 0 0,0 1-1 0 0,0-1 1 0 0,0 0-1 0 0,-1 0 1 0 0,1 0 0 0 0,0 0-1 0 0,0 1 1 0 0,0-1-1 0 0,1 1 1 0 0,1-2 0 0 0,-3 2-18 0 0,0 0 0 0 0,0 0 0 0 0,1 0 0 0 0,-1 0 0 0 0,0 0 1 0 0,1 0-1 0 0,-1 0 0 0 0,0 0 0 0 0,0 1 0 0 0,1-1 0 0 0,-1 0 1 0 0,0 0-1 0 0,0 0 0 0 0,0 0 0 0 0,1 0 0 0 0,-1 1 1 0 0,0-1-1 0 0,0 0 0 0 0,1 0 0 0 0,-1 0 0 0 0,0 1 0 0 0,0-1 1 0 0,0 0-1 0 0,0 0 0 0 0,0 1 0 0 0,1-1 0 0 0,-1 0 0 0 0,0 0 1 0 0,0 1-1 0 0,0-1 0 0 0,0 0 0 0 0,0 0 0 0 0,0 1 0 0 0,1 36 314 0 0,-1-23-305 0 0,13 366 390 0 0,-11-363-413 0 0,0 1-34 0 0,0 1 0 0 0,-2 0 0 0 0,0-1-1 0 0,-3 26 1 0 0,2-43 30 0 0,1 0 1 0 0,-1 1-1 0 0,1-1 0 0 0,-1 0 0 0 0,0 0 0 0 0,0 0 0 0 0,0 0 0 0 0,1 0 1 0 0,-1 0-1 0 0,0 0 0 0 0,0 0 0 0 0,-1 0 0 0 0,1 0 0 0 0,0 0 1 0 0,0-1-1 0 0,0 1 0 0 0,0 0 0 0 0,-1-1 0 0 0,1 1 0 0 0,0-1 0 0 0,-1 1 1 0 0,1-1-1 0 0,0 0 0 0 0,-3 1 0 0 0,-38 3-179 0 0,33-4 143 0 0,-149 0-354 0 0,157 0 421 0 0,57 0 569 0 0,59 0-835 0 0,159 0 2191 0 0,-182 0-4457 0 0,0 0-3462 0 0,-88 0 2257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31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66 172 2984 0 0,'-3'0'310'0'0,"0"0"1"0"0,0 0-1 0 0,0 0 0 0 0,0-1 0 0 0,0 0 1 0 0,0 1-1 0 0,0-1 0 0 0,0 0 0 0 0,0 0 0 0 0,0-1 1 0 0,0 1-1 0 0,1 0 0 0 0,-1-1 0 0 0,0 0 1 0 0,1 0-1 0 0,0 0 0 0 0,-1 0 0 0 0,-2-3 0 0 0,3 3-154 0 0,1 0-1 0 0,0 0 0 0 0,0 0 0 0 0,0 0 0 0 0,0 0 1 0 0,1 0-1 0 0,-1 0 0 0 0,1 0 0 0 0,-1 0 1 0 0,1 0-1 0 0,-1-1 0 0 0,1 1 0 0 0,0 0 0 0 0,0 0 1 0 0,0 0-1 0 0,1-1 0 0 0,-1 1 0 0 0,0 0 1 0 0,1 0-1 0 0,-1 0 0 0 0,1 0 0 0 0,0 0 0 0 0,0 0 1 0 0,0 0-1 0 0,0 0 0 0 0,0 0 0 0 0,2-2 1 0 0,1-3 39 0 0,1 1 1 0 0,1-1 0 0 0,-1 2 0 0 0,1-1-1 0 0,0 0 1 0 0,0 1 0 0 0,1 0 0 0 0,-1 1-1 0 0,1-1 1 0 0,0 1 0 0 0,1 1 0 0 0,-1-1-1 0 0,1 1 1 0 0,-1 0 0 0 0,1 1 0 0 0,0 0-1 0 0,9-1 1 0 0,7-1-109 0 0,0 2 0 0 0,-1 0 0 0 0,1 2-1 0 0,39 4 1 0 0,-54-3-61 0 0,-1 0 0 0 0,1 1-1 0 0,-1 0 1 0 0,1 0 0 0 0,-1 1 0 0 0,0-1-1 0 0,0 2 1 0 0,0-1 0 0 0,0 2 0 0 0,-1-1-1 0 0,0 1 1 0 0,1 0 0 0 0,7 7 0 0 0,-10-7-14 0 0,0 1 0 0 0,-1-1 0 0 0,0 1 0 0 0,0-1 0 0 0,0 1 0 0 0,-1 0 0 0 0,0 1 0 0 0,0-1 0 0 0,-1 0 0 0 0,1 1 0 0 0,-1 0 0 0 0,-1 0 0 0 0,1-1 0 0 0,-1 1 0 0 0,0 0 0 0 0,-1 13 0 0 0,0-7-6 0 0,0-1 1 0 0,-2 1-1 0 0,1 0 1 0 0,-1-1-1 0 0,-1 1 1 0 0,0-1-1 0 0,-1 0 1 0 0,-1 0-1 0 0,0 0 1 0 0,0-1-1 0 0,-1 1 1 0 0,0-1-1 0 0,-15 18 1 0 0,3-8 3 0 0,-1-2 0 0 0,-1 0 1 0 0,0-2-1 0 0,-1 0 1 0 0,-1-1-1 0 0,-1-1 0 0 0,0-2 1 0 0,-1 0-1 0 0,-37 14 1 0 0,61-27-6 0 0,0 0 1 0 0,0 0 0 0 0,0 0 0 0 0,0 0 0 0 0,1 0 0 0 0,-1 0 0 0 0,0 0-1 0 0,0 0 1 0 0,0 0 0 0 0,0 0 0 0 0,0 0 0 0 0,0 0 0 0 0,0 0-1 0 0,0 0 1 0 0,0 0 0 0 0,0 1 0 0 0,0-1 0 0 0,0 0 0 0 0,0 0-1 0 0,0 0 1 0 0,1 0 0 0 0,-1 0 0 0 0,0 0 0 0 0,0 0 0 0 0,0 0-1 0 0,0 0 1 0 0,0 0 0 0 0,0 0 0 0 0,0 0 0 0 0,0 0 0 0 0,0 0 0 0 0,0 1-1 0 0,0-1 1 0 0,0 0 0 0 0,0 0 0 0 0,0 0 0 0 0,0 0 0 0 0,0 0-1 0 0,0 0 1 0 0,0 0 0 0 0,0 0 0 0 0,0 0 0 0 0,0 0 0 0 0,0 0-1 0 0,0 1 1 0 0,0-1 0 0 0,0 0 0 0 0,0 0 0 0 0,0 0 0 0 0,16 1 178 0 0,22 0 72 0 0,-36-1-244 0 0,31 0 319 0 0,33 4-1 0 0,-54-2-213 0 0,-1 0 0 0 0,1 1 0 0 0,-1 0 0 0 0,0 1 0 0 0,0 0 0 0 0,16 8 0 0 0,-17-8-59 0 0,-9-3-62 0 0,1-1 1 0 0,0 1 0 0 0,-1-1 0 0 0,1 1-1 0 0,-1 0 1 0 0,1-1 0 0 0,0 1-1 0 0,-1 0 1 0 0,0 0 0 0 0,1 0 0 0 0,-1 0-1 0 0,0 0 1 0 0,1 1 0 0 0,-1-1-1 0 0,0 0 1 0 0,0 1 0 0 0,0-1-1 0 0,2 3 1 0 0,-27-3-12669 0 0,18-1 8935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34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182 247 2376 0 0,'0'-10'706'0'0,"1"7"-166"0"0,-1 0 1 0 0,0 0 0 0 0,0 0 0 0 0,-1-1-1 0 0,1 1 1 0 0,0 0 0 0 0,-2-3-1 0 0,2 6-469 0 0,0-1-1 0 0,0 1 1 0 0,-1 0-1 0 0,1 0 0 0 0,0-1 1 0 0,0 1-1 0 0,0 0 1 0 0,0 0-1 0 0,-1-1 1 0 0,1 1-1 0 0,0 0 0 0 0,0 0 1 0 0,-1 0-1 0 0,1-1 1 0 0,0 1-1 0 0,0 0 1 0 0,-1 0-1 0 0,1 0 0 0 0,0 0 1 0 0,0 0-1 0 0,-1 0 1 0 0,1 0-1 0 0,0 0 1 0 0,0 0-1 0 0,-1 0 0 0 0,1 0 1 0 0,0 0-1 0 0,-1 0 1 0 0,1 0-1 0 0,-16 8 1087 0 0,7 1-572 0 0,0 1 0 0 0,0 0 0 0 0,0 0 0 0 0,1 1 0 0 0,-10 19 0 0 0,2-1 131 0 0,-12 33-1 0 0,17-34-470 0 0,1 1 0 0 0,1 0 0 0 0,-7 46 1 0 0,14-60-203 0 0,0 0 0 0 0,1-1 0 0 0,1 1 0 0 0,0 0 0 0 0,1 0 0 0 0,1-1 0 0 0,0 1 0 0 0,1-1 0 0 0,6 19 1 0 0,-6-26-32 0 0,0 0 0 0 0,1 0 1 0 0,0 0-1 0 0,0-1 0 0 0,1 1 0 0 0,-1-1 1 0 0,1 0-1 0 0,1-1 0 0 0,-1 1 1 0 0,1-1-1 0 0,0 0 0 0 0,0 0 1 0 0,1-1-1 0 0,-1 0 0 0 0,1 0 1 0 0,0 0-1 0 0,0-1 0 0 0,0 0 1 0 0,1 0-1 0 0,-1-1 0 0 0,9 2 1 0 0,-7-2-10 0 0,0-1 0 0 0,0 0 1 0 0,0 0-1 0 0,0-1 0 0 0,1 0 1 0 0,-1 0-1 0 0,0-1 0 0 0,0-1 1 0 0,0 1-1 0 0,0-2 0 0 0,0 1 1 0 0,-1-1-1 0 0,1 0 1 0 0,-1-1-1 0 0,1 0 0 0 0,-1 0 1 0 0,11-9-1 0 0,-4 0 1 0 0,0 0 0 0 0,-2-1 1 0 0,1-1-1 0 0,-2-1 0 0 0,0 0 0 0 0,-1 0 1 0 0,-1-1-1 0 0,0 0 0 0 0,-1-1 1 0 0,-1 0-1 0 0,-1-1 0 0 0,-1 1 0 0 0,0-1 1 0 0,-1 0-1 0 0,-1-1 0 0 0,-1 1 0 0 0,1-26 1 0 0,-4 26 7 0 0,1-81 57 0 0,-2 87-58 0 0,-1-1 0 0 0,0 1 0 0 0,-1 0 0 0 0,0 0 0 0 0,-9-19 1 0 0,5 13 9 0 0,-1 1 1 0 0,0 0 0 0 0,-2 1 0 0 0,0 0 0 0 0,-1 0 0 0 0,-1 1-1 0 0,-14-15 1 0 0,17 22-9 0 0,0 0 0 0 0,0 1-1 0 0,-1 0 1 0 0,0 1 0 0 0,0 0-1 0 0,-1 1 1 0 0,0 0 0 0 0,-20-8-1 0 0,25 12-39 0 0,0 0-1 0 0,0 1 0 0 0,0 0 0 0 0,0 0 1 0 0,0 0-1 0 0,0 1 0 0 0,0 0 0 0 0,-1 0 0 0 0,1 1 1 0 0,0-1-1 0 0,0 1 0 0 0,0 1 0 0 0,0-1 1 0 0,0 1-1 0 0,0 0 0 0 0,0 0 0 0 0,1 1 0 0 0,-1 0 1 0 0,-7 4-1 0 0,3 0-1147 0 0,1 1-1 0 0,0 0 1 0 0,0 0-1 0 0,1 1 1 0 0,0 0 0 0 0,1 0-1 0 0,-1 1 1 0 0,-5 12 0 0 0,1 8-2190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35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3808 0 0,'7'-9'6653'0'0,"-9"196"1708"0"0,0 2-12610 0 0,2-183 2793 0 0,0 0 0 0 0,1 1 0 0 0,-1-1 0 0 0,3 10 0 0 0,4 0-2185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35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2928 0 0,'0'0'527'0'0,"0"-9"6622"0"0,0 230-17 0 0,0 110-8627 0 0,0-330 1141 0 0,0-1 0 0 0,0 1 0 0 0,0 0 0 0 0,0-1 0 0 0,0 1 0 0 0,0 0 0 0 0,0-1 0 0 0,0 1 0 0 0,0 0 0 0 0,1-1 1 0 0,-1 1-1 0 0,0 0 0 0 0,0-1 0 0 0,1 1 0 0 0,-1 0 0 0 0,0-1 0 0 0,1 1 0 0 0,-1-1 0 0 0,1 1 0 0 0,-1 0 0 0 0,0-1 0 0 0,1 1 0 0 0,-1-1 0 0 0,1 0 0 0 0,0 1 1 0 0,0 0-1 0 0,5-1-2987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1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3424 0 0,'3'-1'7704'0'0,"-4"36"-4146"0"0,0-20-2905 0 0,0 0 0 0 0,1 0 0 0 0,1 0 0 0 0,5 26 1 0 0,-2-27-471 0 0,0 2 57 0 0,1 0 1 0 0,12 28 0 0 0,-15-39-215 0 0,1-1 0 0 0,0 1 0 0 0,0-1 0 0 0,0 1 0 0 0,0-1 0 0 0,1 0 0 0 0,0 0 0 0 0,0-1 0 0 0,0 1 0 0 0,0-1 1 0 0,0 0-1 0 0,1 0 0 0 0,5 3 0 0 0,-1-2-11 0 0,-1-1 0 0 0,2 0 0 0 0,-1-1 0 0 0,0 0 0 0 0,0 0 0 0 0,1-1 0 0 0,-1 0 0 0 0,18-2 1 0 0,-19 1-14 0 0,0 0 0 0 0,-1-1 0 0 0,1 0 1 0 0,-1-1-1 0 0,1 0 0 0 0,-1 0 1 0 0,1 0-1 0 0,-1-1 0 0 0,0 0 1 0 0,0-1-1 0 0,8-5 0 0 0,-10 5 9 0 0,0 0-1 0 0,-1-1 1 0 0,1 0 0 0 0,-1 0-1 0 0,0-1 1 0 0,0 1 0 0 0,-1-1-1 0 0,1 0 1 0 0,-1 0 0 0 0,-1 0-1 0 0,1 0 1 0 0,2-10 0 0 0,1-8 103 0 0,5-51 0 0 0,-3 19 19 0 0,-6 41-80 0 0,0-1-1 0 0,-2 1 1 0 0,-2-28 0 0 0,1 1-841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36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1 3104 0 0,'0'0'1695'0'0,"-9"9"881"0"0,-26 46 145 0 0,20-30-1977 0 0,-14 21 692 0 0,-2-1 1 0 0,-69 76-1 0 0,79-100-1252 0 0,-42 33 0 0 0,52-46-159 0 0,0-1 0 0 0,0 0-1 0 0,0-1 1 0 0,-1 0 0 0 0,1-1-1 0 0,-24 7 1 0 0,34-11-23 0 0,-1-1-1 0 0,1 0 1 0 0,0 1-1 0 0,-1-1 1 0 0,1 0 0 0 0,-1 0-1 0 0,1 0 1 0 0,-1 0-1 0 0,1 0 1 0 0,-1 0 0 0 0,1-1-1 0 0,-1 1 1 0 0,-1-1-1 0 0,3 1 1 0 0,-1 0-1 0 0,1-1 0 0 0,-1 1 0 0 0,1 0 0 0 0,-1-1 1 0 0,1 1-1 0 0,-1-1 0 0 0,1 1 0 0 0,-1-1 1 0 0,1 1-1 0 0,-1-1 0 0 0,1 1 0 0 0,0-1 0 0 0,-1 1 1 0 0,1-1-1 0 0,0 0 0 0 0,0 1 0 0 0,-1-1 1 0 0,1 1-1 0 0,0-1 0 0 0,0 0 0 0 0,0-2 2 0 0,0 1 0 0 0,0-1 0 0 0,0 1 0 0 0,0-1 0 0 0,1 1 0 0 0,-1-1 0 0 0,1 1 0 0 0,0 0 0 0 0,0-1 0 0 0,0 1 0 0 0,0 0 0 0 0,0 0 0 0 0,2-4 0 0 0,5-5 6 0 0,0 1 0 0 0,1 0 0 0 0,0 1-1 0 0,1 0 1 0 0,0 0 0 0 0,0 1 0 0 0,0 0-1 0 0,1 1 1 0 0,1 0 0 0 0,20-9-1 0 0,-21 11 31 0 0,0 0 0 0 0,0 1 0 0 0,0 1-1 0 0,0 0 1 0 0,1 1 0 0 0,-1 0-1 0 0,1 0 1 0 0,-1 1 0 0 0,1 1 0 0 0,0 0-1 0 0,-1 1 1 0 0,17 2 0 0 0,-21-1 0 0 0,-1 0 1 0 0,0 1-1 0 0,0-1 1 0 0,0 1-1 0 0,0 1 1 0 0,0-1-1 0 0,-1 1 1 0 0,1 0-1 0 0,-1 0 1 0 0,0 0-1 0 0,0 1 1 0 0,-1 0 0 0 0,1 0-1 0 0,-1 0 1 0 0,6 10-1 0 0,2 6 89 0 0,0 0 0 0 0,15 43 0 0 0,-18-40-319 0 0,16 38-437 0 0,-4-23-5917 0 0,-11-28 3205 0 0,1-5-1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36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29 3560 0 0,'-5'5'403'0'0,"1"0"-1"0"0,0-1 0 0 0,-1 1 0 0 0,1 1 0 0 0,1-1 1 0 0,-1 1-1 0 0,1-1 0 0 0,0 1 0 0 0,0 0 0 0 0,1 0 1 0 0,0 0-1 0 0,0 1 0 0 0,0-1 0 0 0,0 8 1 0 0,-2 8 636 0 0,1 1 1 0 0,1 38 0 0 0,1-52-762 0 0,2-1 1 0 0,-1 0-1 0 0,1 0 0 0 0,0 1 0 0 0,1-1 1 0 0,0 0-1 0 0,0 0 0 0 0,1 0 0 0 0,0-1 1 0 0,1 1-1 0 0,4 7 0 0 0,-5-10-230 0 0,0-1-1 0 0,0 0 1 0 0,1-1-1 0 0,-1 1 1 0 0,1 0-1 0 0,0-1 1 0 0,0 0-1 0 0,0 0 1 0 0,1 0-1 0 0,-1-1 1 0 0,0 1-1 0 0,1-1 1 0 0,0 0-1 0 0,0 0 1 0 0,0-1-1 0 0,0 1 1 0 0,0-1-1 0 0,0 0 1 0 0,6 0-1 0 0,-1 0-44 0 0,0-1 0 0 0,1 0 1 0 0,-1 0-1 0 0,0-1 0 0 0,0-1 0 0 0,0 1 0 0 0,0-2 0 0 0,0 1 0 0 0,0-1 0 0 0,-1-1 0 0 0,1 0 0 0 0,-1 0 0 0 0,0-1 1 0 0,0 0-1 0 0,0-1 0 0 0,-1 0 0 0 0,0 0 0 0 0,0 0 0 0 0,-1-1 0 0 0,1-1 0 0 0,-2 1 0 0 0,1-1 0 0 0,-1 0 1 0 0,0 0-1 0 0,0-1 0 0 0,-1 0 0 0 0,5-12 0 0 0,-7 11 23 0 0,0-1 0 0 0,0 0 0 0 0,-1 0 0 0 0,0-1 0 0 0,-1 1 0 0 0,-1 0 0 0 0,1 0 0 0 0,-2-1 0 0 0,0 1 1 0 0,-2-12-1 0 0,2 18-15 0 0,0 0 0 0 0,0 0 0 0 0,-1 0 1 0 0,0 0-1 0 0,0 1 0 0 0,0-1 0 0 0,0 1 1 0 0,-1-1-1 0 0,0 1 0 0 0,0 0 0 0 0,0 0 1 0 0,0 0-1 0 0,-1 0 0 0 0,1 0 0 0 0,-8-4 1 0 0,5 3 80 0 0,0 2 0 0 0,-1-1 0 0 0,1 0 0 0 0,-1 1 1 0 0,0 1-1 0 0,0-1 0 0 0,-1 1 0 0 0,1 0 0 0 0,0 1 1 0 0,-8-1-1 0 0,3 1-141 0 0,0 0 1 0 0,1 1-1 0 0,-1 1 1 0 0,1 0-1 0 0,-1 0 1 0 0,-14 4-1 0 0,17-2-436 0 0,1-1 0 0 0,-1 1 0 0 0,0 1 0 0 0,1 0 0 0 0,0 0-1 0 0,0 1 1 0 0,-13 8 0 0 0,18-10-411 0 0,0-1 0 0 0,0 1 0 0 0,0 0 0 0 0,1 0 0 0 0,-1 0 0 0 0,0 0 0 0 0,-1 4 0 0 0,-6 9-2689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37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4040 0 0,'0'0'2040'0'0,"0"14"941"0"0,0 227 5765 0 0,0-161-10751 0 0,0 1-6948 0 0,0-63 5536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37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3480 0 0,'0'0'600'0'0,"9"5"2040"0"0,-5-1-2251 0 0,1 0 0 0 0,-1 0 0 0 0,0 1 0 0 0,0-1 0 0 0,0 1 0 0 0,-1 0 0 0 0,0 0 0 0 0,0 0 0 0 0,5 11 0 0 0,-2 0 333 0 0,0-1 0 0 0,6 25 1 0 0,3 53 1753 0 0,-14-74-2218 0 0,2 0 0 0 0,0 1-1 0 0,1-1 1 0 0,0 0 0 0 0,2-1-1 0 0,0 1 1 0 0,12 22 0 0 0,-17-39-251 0 0,0 0-1 0 0,0 0 1 0 0,0-1 0 0 0,1 1-1 0 0,-1-1 1 0 0,0 1 0 0 0,1-1-1 0 0,-1 1 1 0 0,1-1 0 0 0,-1 0-1 0 0,1 0 1 0 0,0 0 0 0 0,-1 0-1 0 0,1 0 1 0 0,0 0 0 0 0,0 0-1 0 0,0-1 1 0 0,0 1 0 0 0,0 0 0 0 0,0-1-1 0 0,0 0 1 0 0,0 1 0 0 0,0-1-1 0 0,0 0 1 0 0,0 0 0 0 0,0 0-1 0 0,0 0 1 0 0,0-1 0 0 0,0 1-1 0 0,0-1 1 0 0,-1 1 0 0 0,1-1-1 0 0,0 1 1 0 0,0-1 0 0 0,0 0-1 0 0,0 0 1 0 0,-1 0 0 0 0,1 0-1 0 0,0 0 1 0 0,-1-1 0 0 0,1 1 0 0 0,-1 0-1 0 0,1-1 1 0 0,-1 1 0 0 0,0-1-1 0 0,1 1 1 0 0,-1-1 0 0 0,0 0-1 0 0,1-3 1 0 0,17-25 186 0 0,-2 0 1 0 0,-2-2-1 0 0,20-56 0 0 0,-25 57-73 0 0,-4 10 18 0 0,0-1-1 0 0,4-30 0 0 0,-9 41-574 0 0,6-31 1340 0 0,0 23-2802 0 0,5 5-4437 0 0,-4 8 2608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38.0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 2936 0 0,'-8'5'533'0'0,"1"1"0"0"0,0 0 0 0 0,1 0-1 0 0,-1 0 1 0 0,1 1 0 0 0,0 0 0 0 0,1 0-1 0 0,0 1 1 0 0,0-1 0 0 0,-7 16 0 0 0,8-12-121 0 0,-1-1 0 0 0,1 1 1 0 0,1 0-1 0 0,0 0 0 0 0,1 0 1 0 0,0 0-1 0 0,1 0 0 0 0,0 1 1 0 0,0-1-1 0 0,2 0 0 0 0,-1 1 1 0 0,4 16-1 0 0,-3-21-308 0 0,0-1-1 0 0,1 0 1 0 0,0-1 0 0 0,0 1-1 0 0,0 0 1 0 0,1 0-1 0 0,0-1 1 0 0,0 0 0 0 0,0 1-1 0 0,1-1 1 0 0,0 0 0 0 0,0-1-1 0 0,0 1 1 0 0,0-1-1 0 0,1 0 1 0 0,0 0 0 0 0,0 0-1 0 0,0 0 1 0 0,0-1-1 0 0,0 0 1 0 0,1 0 0 0 0,0-1-1 0 0,-1 1 1 0 0,8 1 0 0 0,3 0-64 0 0,0-1 0 0 0,1 0 0 0 0,0-1 0 0 0,-1-1 0 0 0,34-1 0 0 0,-39-1-28 0 0,1-1 0 0 0,-1 0 0 0 0,0 0-1 0 0,0-1 1 0 0,0 0 0 0 0,0-1-1 0 0,-1 0 1 0 0,1-1 0 0 0,17-11 0 0 0,-25 14-4 0 0,1-1 1 0 0,-1 0 0 0 0,0 0 0 0 0,1-1 0 0 0,-1 1 0 0 0,-1 0 0 0 0,1-1-1 0 0,0 0 1 0 0,-1 0 0 0 0,0 0 0 0 0,0 0 0 0 0,0 0 0 0 0,2-7-1 0 0,-2 4 25 0 0,0-1-1 0 0,-1 0 1 0 0,0 1-1 0 0,0-1 1 0 0,-1 0-1 0 0,0 0 1 0 0,-2-11-1 0 0,1 7 46 0 0,-1 0-1 0 0,-1 0 0 0 0,-1 0 0 0 0,1 0 1 0 0,-2 1-1 0 0,1-1 0 0 0,-2 1 0 0 0,1 0 0 0 0,-15-20 1 0 0,13 25 10 0 0,0-1 0 0 0,0 1 1 0 0,0 0-1 0 0,0 0 0 0 0,-1 1 1 0 0,0 0-1 0 0,0 0 0 0 0,-1 1 1 0 0,1 0-1 0 0,-1 1 0 0 0,0 0 1 0 0,0 0-1 0 0,0 1 0 0 0,0 0 1 0 0,-1 0-1 0 0,-17 0 0 0 0,20 2-190 0 0,0 0 0 0 0,0 0 0 0 0,0 1 0 0 0,0 0 0 0 0,0 1 0 0 0,0-1 0 0 0,0 1 0 0 0,0 1 1 0 0,1-1-1 0 0,-9 5 0 0 0,11-5-374 0 0,0 1 0 0 0,-1 0 1 0 0,1 0-1 0 0,0 1 1 0 0,1-1-1 0 0,-1 1 1 0 0,0 0-1 0 0,1 0 1 0 0,0 0-1 0 0,0 0 1 0 0,0 0-1 0 0,1 1 1 0 0,-1-1-1 0 0,1 1 1 0 0,-2 5-1 0 0,-2 10-3200 0 0,-1-1-1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38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4200 0 0,'0'0'2895'0'0,"0"10"290"0"0,-7 124 2773 0 0,1-56-3647 0 0,2 42-1674 0 0,4-94-4579 0 0,0-1-4221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38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50 4184 0 0,'-4'-2'696'0'0,"4"0"1"0"0,-4-5 3 0 0,1 0-4 0 0,-1 0 0 0 0,2 0 0 0 0,2 4-16 0 0,-5-5-56 0 0,-1 4-140 0 0,6 1-636 0 0,-3 3-1848 0 0,-1 5 0 0 0,4 2-1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39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313 487 3088 0 0,'-41'-16'3719'0'0,"31"14"-3223"0"0,-1 0 0 0 0,1 1 0 0 0,-1 0 0 0 0,1 1 0 0 0,0 0 0 0 0,-1 1 0 0 0,1 0 0 0 0,-1 0 0 0 0,1 1 0 0 0,0 1 0 0 0,-14 4 0 0 0,16-3-246 0 0,0 0-1 0 0,0 0 0 0 0,1 0 1 0 0,-1 1-1 0 0,1 0 1 0 0,1 1-1 0 0,-1 0 1 0 0,1 0-1 0 0,0 0 1 0 0,0 0-1 0 0,0 1 1 0 0,1 0-1 0 0,-8 15 0 0 0,8-13-182 0 0,0 0 0 0 0,1 0 0 0 0,0 1 0 0 0,1 0 0 0 0,0 0 0 0 0,0 0 0 0 0,1 0 0 0 0,0 1 0 0 0,1-1 0 0 0,0 18 0 0 0,2-23-54 0 0,-1 0 0 0 0,1 0 1 0 0,0-1-1 0 0,0 1 0 0 0,0 0 0 0 0,1 0 0 0 0,-1-1 0 0 0,1 1 1 0 0,0-1-1 0 0,1 0 0 0 0,-1 1 0 0 0,1-1 0 0 0,0 0 1 0 0,0-1-1 0 0,0 1 0 0 0,0 0 0 0 0,1-1 0 0 0,0 0 0 0 0,-1 0 1 0 0,1 0-1 0 0,0 0 0 0 0,1 0 0 0 0,-1-1 0 0 0,8 3 1 0 0,0 0-12 0 0,0-1 0 0 0,1-1 0 0 0,-1 0 0 0 0,1-1 0 0 0,0 0 0 0 0,0-1 0 0 0,0 0 1 0 0,-1-1-1 0 0,1 0 0 0 0,0-1 0 0 0,0-1 0 0 0,0 0 0 0 0,-1-1 0 0 0,1 0 0 0 0,-1-1 0 0 0,16-7 1 0 0,-25 9-9 0 0,0 0 1 0 0,0 0 0 0 0,1 0-1 0 0,-2 0 1 0 0,1-1 0 0 0,0 1 0 0 0,0-1-1 0 0,-1 0 1 0 0,1 0 0 0 0,-1 0 0 0 0,0 0-1 0 0,0 0 1 0 0,0-1 0 0 0,0 1-1 0 0,1-5 1 0 0,-1 2-2 0 0,-1 0 0 0 0,0 0 0 0 0,0 1 0 0 0,0-1 0 0 0,-1 0 0 0 0,1 0 0 0 0,-1 0 0 0 0,-1 0 0 0 0,0-7 1 0 0,-1 3-4 0 0,0-1 1 0 0,-1 1 0 0 0,0 0 0 0 0,-1 0-1 0 0,0 0 1 0 0,0 1 0 0 0,-1-1 0 0 0,-1 1 0 0 0,1 0-1 0 0,-14-15 1 0 0,-5-2-7 0 0,-48-41-1 0 0,52 53 20 0 0,0-2 1 0 0,2 0 0 0 0,0-1-1 0 0,1-1 1 0 0,0-1-1 0 0,2 0 1 0 0,-26-41 0 0 0,37 51-2 0 0,1 0 0 0 0,0 0 0 0 0,1 0 0 0 0,-1-1 0 0 0,2 1 0 0 0,-1 0 0 0 0,2-1 0 0 0,-1 1 0 0 0,2-18 0 0 0,-1 14-2 0 0,0 6-6 0 0,-1 5 9 0 0,1 0-1 0 0,0-1 0 0 0,0 1 1 0 0,0 0-1 0 0,0 0 0 0 0,0 0 1 0 0,0 0-1 0 0,1 0 0 0 0,-1 0 1 0 0,1 0-1 0 0,-1 0 1 0 0,1 0-1 0 0,0 0 0 0 0,0 0 1 0 0,0 1-1 0 0,0-1 0 0 0,0 0 1 0 0,0 0-1 0 0,0 1 0 0 0,1-1 1 0 0,-1 1-1 0 0,1-1 0 0 0,-1 1 1 0 0,1-1-1 0 0,2 0 1 0 0,18-13 29 0 0,0 2-1 0 0,1 1 1 0 0,1 1 0 0 0,0 1 0 0 0,0 1 0 0 0,1 1 0 0 0,0 1 0 0 0,34-4 0 0 0,-1 4-3554 0 0,-2 4-3792 0 0,-45 3 4005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39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4208 0 0,'0'0'2160'0'0,"-3"20"1806"0"0,-18 73 233 0 0,19-76-4044 0 0,-10 110 3942 0 0,14-63-6064 0 0,0-50-1201 0 0,0-1-1 0 0,7 22 1 0 0,1-14-485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4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88 3240 0 0,'-24'6'3811'0'0,"21"-4"-3605"0"0,-1 0 0 0 0,1 0-1 0 0,1 0 1 0 0,-1 1 0 0 0,0-1-1 0 0,0 1 1 0 0,1 0 0 0 0,0 0-1 0 0,0 0 1 0 0,-1 0 0 0 0,2 0-1 0 0,-1 0 1 0 0,0 1 0 0 0,1-1-1 0 0,-1 1 1 0 0,1-1 0 0 0,0 1-1 0 0,0-1 1 0 0,0 1 0 0 0,1 0-1 0 0,-1 4 1 0 0,0 1 203 0 0,1 1 1 0 0,0 0-1 0 0,0 0 0 0 0,1 0 1 0 0,0-1-1 0 0,5 19 0 0 0,-3-20-271 0 0,-1-1 0 0 0,1 0 0 0 0,1 1 1 0 0,-1-1-1 0 0,1 0 0 0 0,1-1 0 0 0,-1 1 0 0 0,1-1 0 0 0,0 0 0 0 0,0 0 0 0 0,1 0 0 0 0,6 4 0 0 0,-2-3-75 0 0,0 0 0 0 0,-1-1 0 0 0,2 0 1 0 0,-1-1-1 0 0,1 0 0 0 0,0-1 0 0 0,18 6 0 0 0,-11-6-80 0 0,-1-1 0 0 0,1 0 0 0 0,0-2 0 0 0,0 0 0 0 0,0 0 0 0 0,-1-2-1 0 0,1 0 1 0 0,0-2 0 0 0,0 1 0 0 0,30-11 0 0 0,-42 11 1 0 0,-1 0 1 0 0,1-1 0 0 0,-1 1-1 0 0,1-1 1 0 0,-1-1 0 0 0,0 1-1 0 0,-1-1 1 0 0,1 0-1 0 0,0 0 1 0 0,-1 0 0 0 0,0 0-1 0 0,0-1 1 0 0,-1 0 0 0 0,1 0-1 0 0,-1 0 1 0 0,5-10-1 0 0,-5 8 2 0 0,0 0 0 0 0,-1-1 0 0 0,0 1 0 0 0,0-1 0 0 0,-1 1 0 0 0,0-1-1 0 0,0 1 1 0 0,-1-1 0 0 0,0 1 0 0 0,0-1 0 0 0,-1 0 0 0 0,1 1 0 0 0,-4-9-1 0 0,2 6 21 0 0,-1 0-1 0 0,0 0 1 0 0,0 0-1 0 0,-1 1 1 0 0,-1 0-1 0 0,0 0 1 0 0,0 0-1 0 0,0 0 1 0 0,-1 1-1 0 0,-1 0 0 0 0,1 0 1 0 0,-1 0-1 0 0,-1 1 1 0 0,1 0-1 0 0,-1 1 1 0 0,0 0-1 0 0,-1 0 1 0 0,1 0-1 0 0,-1 1 1 0 0,-1 1-1 0 0,-12-6 0 0 0,2 4 57 0 0,1 1 0 0 0,-2 1 0 0 0,1 1-1 0 0,-29-2 1 0 0,42 5-39 0 0,0 0 1 0 0,0 0-1 0 0,0 0 0 0 0,-1 1 0 0 0,1 0 0 0 0,0 1 0 0 0,0 0 1 0 0,0 0-1 0 0,0 0 0 0 0,1 1 0 0 0,-1 0 0 0 0,1 0 0 0 0,-1 1 1 0 0,1-1-1 0 0,-10 10 0 0 0,11-8-10 0 0,1 0 0 0 0,0 1 0 0 0,0 0 1 0 0,0 0-1 0 0,1 0 0 0 0,0 0 0 0 0,0 1 0 0 0,1-1 1 0 0,0 1-1 0 0,0 0 0 0 0,-1 10 0 0 0,0-1 13 0 0,1 0-1 0 0,1-1 1 0 0,1 33 0 0 0,1-40-20 0 0,0 1 1 0 0,0-1 0 0 0,1 1 0 0 0,0-1 0 0 0,1 0-1 0 0,-1 0 1 0 0,2 0 0 0 0,-1 0 0 0 0,1 0 0 0 0,6 8 0 0 0,-7-11-11 0 0,1 0 0 0 0,0-1 1 0 0,0 1-1 0 0,1-1 1 0 0,-1 0-1 0 0,1-1 0 0 0,0 1 1 0 0,0-1-1 0 0,0 0 1 0 0,0 0-1 0 0,1 0 0 0 0,-1-1 1 0 0,1 0-1 0 0,-1 0 1 0 0,11 2-1 0 0,4 0-117 0 0,0-2-1 0 0,0 1 1 0 0,0-2 0 0 0,30-2-1 0 0,-41 0 19 0 0,-1 0 0 0 0,0 0-1 0 0,0 0 1 0 0,0-1 0 0 0,0-1-1 0 0,0 1 1 0 0,0-1 0 0 0,0-1-1 0 0,-1 1 1 0 0,1-1-1 0 0,-1 0 1 0 0,0-1 0 0 0,8-7-1 0 0,-10 7 14 0 0,0-1 0 0 0,0 0-1 0 0,-1 0 1 0 0,0-1 0 0 0,0 1-1 0 0,0-1 1 0 0,-1 1-1 0 0,0-1 1 0 0,-1 0 0 0 0,1 0-1 0 0,-1-1 1 0 0,-1 1 0 0 0,2-9-1 0 0,0-11-3 0 0,-2 0 0 0 0,-2-35-1 0 0,0 17 353 0 0,1 43-180 0 0,0-1-1 0 0,0 1 1 0 0,-1 0 0 0 0,1-1-1 0 0,0 1 1 0 0,-1-1-1 0 0,0 1 1 0 0,0 0-1 0 0,0-1 1 0 0,0 1 0 0 0,0 0-1 0 0,0 0 1 0 0,0 0-1 0 0,-3-4 1 0 0,3 6-32 0 0,1-1 0 0 0,-1 1 0 0 0,1 0 0 0 0,-1-1 0 0 0,1 1 1 0 0,-1-1-1 0 0,1 1 0 0 0,-1 0 0 0 0,0 0 0 0 0,1-1 0 0 0,-1 1 0 0 0,1 0 0 0 0,-1 0 1 0 0,0 0-1 0 0,1 0 0 0 0,-1-1 0 0 0,0 1 0 0 0,1 0 0 0 0,-1 0 0 0 0,0 1 0 0 0,1-1 0 0 0,-2 0 1 0 0,1 0 12 0 0,0 1 0 0 0,-1 0 0 0 0,1-1 0 0 0,0 1 0 0 0,0 0 1 0 0,-1 0-1 0 0,1 0 0 0 0,0 0 0 0 0,0 0 0 0 0,0 0 0 0 0,0 0 0 0 0,0 0 1 0 0,0 0-1 0 0,0 2 0 0 0,-4 5 70 0 0,1 0 0 0 0,0 1-1 0 0,0-1 1 0 0,1 1 0 0 0,0 0 0 0 0,0 0 0 0 0,1 0 0 0 0,0 0-1 0 0,0 16 1 0 0,1 4 89 0 0,3 52 1 0 0,-1-74-211 0 0,-1 0 0 0 0,1 0 0 0 0,1-1 0 0 0,-1 1 1 0 0,1 0-1 0 0,0-1 0 0 0,1 1 0 0 0,-1-1 0 0 0,1 0 0 0 0,0 0 1 0 0,1 0-1 0 0,0 0 0 0 0,0-1 0 0 0,0 1 0 0 0,0-1 0 0 0,1 0 1 0 0,0 0-1 0 0,0-1 0 0 0,0 1 0 0 0,1-1 0 0 0,-1 0 1 0 0,1-1-1 0 0,0 0 0 0 0,0 1 0 0 0,0-2 0 0 0,13 5 0 0 0,0-2-91 0 0,0-1 0 0 0,0-1 0 0 0,0 0 0 0 0,0-2 0 0 0,28 0 0 0 0,-36-2 1 0 0,0 0 0 0 0,0 0 0 0 0,0-1 1 0 0,-1-1-1 0 0,1 0 0 0 0,-1 0 0 0 0,1-1 0 0 0,-1 0 0 0 0,0-1 0 0 0,18-11 1 0 0,-23 11 32 0 0,0 1 1 0 0,0-1-1 0 0,-1 0 1 0 0,1 0 0 0 0,-1-1-1 0 0,0 1 1 0 0,-1-1 0 0 0,1 0-1 0 0,-1 0 1 0 0,0 0-1 0 0,-1-1 1 0 0,3-7 0 0 0,0-4-34 0 0,-1 0 1 0 0,0 0 0 0 0,1-23 0 0 0,-4-79 319 0 0,-2 66 924 0 0,-9 70-59 0 0,6 14-783 0 0,2 0 0 0 0,1 32-1 0 0,-1 11-57 0 0,0-22-181 0 0,6 56-1 0 0,-3-98-530 0 0,1 0 0 0 0,-1 1 0 0 0,6 12 0 0 0,0-7-3296 0 0,3-2-3296 0 0,-3-8 3133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17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19 3416 0 0,'0'0'1165'0'0,"-18"-9"3141"0"0,-1 5-3274 0 0,1 2 0 0 0,-1 0 0 0 0,0 1-1 0 0,0 1 1 0 0,1 0 0 0 0,-1 2 0 0 0,0 0-1 0 0,-35 10 1 0 0,50-11-957 0 0,-1 1 1 0 0,0-1-1 0 0,1 1 0 0 0,-1 0 0 0 0,1 1 1 0 0,-1-1-1 0 0,1 1 0 0 0,0 0 0 0 0,0 0 1 0 0,0 0-1 0 0,1 1 0 0 0,-1-1 0 0 0,1 1 1 0 0,0 0-1 0 0,0 0 0 0 0,-3 5 1 0 0,5-7-60 0 0,-1 1 1 0 0,1-1-1 0 0,0 1 1 0 0,0 0 0 0 0,0-1-1 0 0,0 1 1 0 0,0 0-1 0 0,1 0 1 0 0,-1 0 0 0 0,1 0-1 0 0,0 0 1 0 0,-1 0 0 0 0,2-1-1 0 0,-1 1 1 0 0,0 0-1 0 0,0 0 1 0 0,1 0 0 0 0,0 0-1 0 0,-1 0 1 0 0,1-1 0 0 0,0 1-1 0 0,1 0 1 0 0,-1-1-1 0 0,0 1 1 0 0,1 0 0 0 0,-1-1-1 0 0,1 0 1 0 0,4 5-1 0 0,8 6-55 0 0,1 0-1 0 0,1-1 0 0 0,0-1 0 0 0,1-1 0 0 0,22 11 0 0 0,19 13-150 0 0,-37-22 160 0 0,-14-8 37 0 0,0 0 0 0 0,1 1-1 0 0,-1-1 1 0 0,-1 1 0 0 0,1 0-1 0 0,-1 1 1 0 0,0 0 0 0 0,0 0-1 0 0,0 0 1 0 0,-1 1-1 0 0,0 0 1 0 0,5 8 0 0 0,-9-13 22 0 0,-1 0 0 0 0,1-1 0 0 0,0 1 0 0 0,-1 0 0 0 0,0 0 0 0 0,1 0 0 0 0,-1-1 0 0 0,0 1 0 0 0,0 0 0 0 0,0 0 0 0 0,0 0 0 0 0,0-1 0 0 0,0 1 0 0 0,0 0 0 0 0,-1 0 0 0 0,1 0 0 0 0,-1-1 0 0 0,1 1 0 0 0,-3 3 0 0 0,2-2 19 0 0,-1-1 0 0 0,0 1-1 0 0,0-1 1 0 0,-1 1 0 0 0,1-1 0 0 0,0 0 0 0 0,-1 0-1 0 0,1 0 1 0 0,-1 0 0 0 0,-4 2 0 0 0,-4 2 93 0 0,-1-1 0 0 0,0 0 0 0 0,0-1 0 0 0,-18 4 0 0 0,-5-1 195 0 0,0-1 0 0 0,-56 1 0 0 0,55-6-4857 0 0,2-1-4978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42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0 4008 0 0,'0'0'668'0'0,"-4"0"0"0"0,2 0 1 0 0,-3 0 671 0 0,3 0-688 0 0,-2 4-68 0 0,-3 1-268 0 0,3 5-2096 0 0,4 4-1 0 0,-3 0 1 0 0,-1 3 0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41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79 3568 0 0,'-19'20'3096'0'0,"14"-16"-2731"0"0,1 0-1 0 0,0 0 1 0 0,0 1-1 0 0,0-1 0 0 0,0 1 1 0 0,1 0-1 0 0,0 0 1 0 0,0 0-1 0 0,0 1 1 0 0,-3 9-1 0 0,2-3 244 0 0,1 0 0 0 0,1 0-1 0 0,-1 13 1 0 0,3-20-399 0 0,0 0 1 0 0,0 1-1 0 0,1-1 0 0 0,-1 0 0 0 0,2 0 0 0 0,-1 0 1 0 0,0 0-1 0 0,1 0 0 0 0,0 0 0 0 0,2 5 0 0 0,1-2-131 0 0,0 0-1 0 0,0-1 0 0 0,0 1 1 0 0,1-1-1 0 0,0-1 0 0 0,0 1 0 0 0,1-1 1 0 0,0 0-1 0 0,0 0 0 0 0,1-1 1 0 0,-1 0-1 0 0,1 0 0 0 0,0-1 0 0 0,0 0 1 0 0,1-1-1 0 0,-1 1 0 0 0,10 1 1 0 0,-4-1 21 0 0,1-1 1 0 0,-1-1 0 0 0,1 0-1 0 0,0-1 1 0 0,0 0 0 0 0,0-1-1 0 0,0-1 1 0 0,0 0 0 0 0,25-6 0 0 0,-34 5-99 0 0,0 1 0 0 0,-1-1 0 0 0,1 0 0 0 0,0-1 1 0 0,-1 1-1 0 0,0-1 0 0 0,1 0 0 0 0,-1-1 1 0 0,0 1-1 0 0,0-1 0 0 0,-1 0 0 0 0,1 0 0 0 0,-1 0 1 0 0,0-1-1 0 0,0 0 0 0 0,-1 1 0 0 0,1-1 1 0 0,-1-1-1 0 0,3-5 0 0 0,-3 5 1 0 0,-1-1 0 0 0,0 1-1 0 0,0-1 1 0 0,-1 1 0 0 0,0-1 0 0 0,0 0-1 0 0,0 0 1 0 0,-1 0 0 0 0,0 1 0 0 0,-1-1 0 0 0,1 0-1 0 0,-1 0 1 0 0,0 0 0 0 0,-1 1 0 0 0,0-1 0 0 0,-4-11-1 0 0,0 6 16 0 0,0 1-1 0 0,-1-1 1 0 0,-1 1-1 0 0,0 0 0 0 0,0 1 1 0 0,-1-1-1 0 0,0 2 1 0 0,-1-1-1 0 0,0 2 1 0 0,0-1-1 0 0,-1 1 1 0 0,0 1-1 0 0,0 0 0 0 0,-1 0 1 0 0,-21-8-1 0 0,20 10 9 0 0,-1-1 0 0 0,-1 2 0 0 0,1 0-1 0 0,-1 0 1 0 0,0 1 0 0 0,1 1-1 0 0,-1 1 1 0 0,0 0 0 0 0,0 1 0 0 0,0 0-1 0 0,0 2 1 0 0,0-1 0 0 0,-27 8 0 0 0,37-7-14 0 0,0 0 0 0 0,0 0 1 0 0,0 0-1 0 0,0 1 0 0 0,0 0 1 0 0,1 0-1 0 0,-1 0 0 0 0,1 0 1 0 0,0 1-1 0 0,0 0 0 0 0,0 0 1 0 0,0 0-1 0 0,1 0 0 0 0,0 0 0 0 0,0 1 1 0 0,0 0-1 0 0,0-1 0 0 0,1 1 1 0 0,-1 0-1 0 0,1 0 0 0 0,1 1 1 0 0,-1-1-1 0 0,1 0 0 0 0,-1 7 1 0 0,-1 12 36 0 0,1 0 0 0 0,1 0-1 0 0,2 1 1 0 0,3 30 0 0 0,0-3 38 0 0,0-7-4 0 0,14 62-1 0 0,-9-60-50 0 0,3 53 1 0 0,-10-65-12 0 0,1 13-12 0 0,-5 76 0 0 0,-5-61-514 0 0,1-22-7131 0 0,5-29 3909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4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4 3488 0 0,'-57'-2'3377'0'0,"27"1"-1509"0"0,-48 3-1 0 0,70-1-1484 0 0,-1 0-1 0 0,0 1 0 0 0,0 0 0 0 0,1 1 0 0 0,-1-1 0 0 0,1 2 0 0 0,0-1 0 0 0,0 1 0 0 0,-13 9 0 0 0,18-11-199 0 0,0 1 0 0 0,1-1 0 0 0,-1 1-1 0 0,1 0 1 0 0,0 0 0 0 0,0 0 0 0 0,0 0-1 0 0,0 0 1 0 0,0 1 0 0 0,1-1-1 0 0,-3 7 1 0 0,1 1 48 0 0,0-1 0 0 0,-2 21-1 0 0,5-26-203 0 0,1 1 0 0 0,-1 0-1 0 0,1 0 1 0 0,0-1-1 0 0,0 1 1 0 0,1-1 0 0 0,-1 1-1 0 0,1-1 1 0 0,1 1 0 0 0,-1-1-1 0 0,5 6 1 0 0,-2 0-3 0 0,-3-8-21 0 0,0 1 0 0 0,1-1 1 0 0,0 1-1 0 0,0-1 0 0 0,0 0 0 0 0,0 0 0 0 0,0 0 0 0 0,1-1 0 0 0,0 1 0 0 0,-1-1 0 0 0,1 0 0 0 0,0 0 1 0 0,0 0-1 0 0,0 0 0 0 0,4 0 0 0 0,4 2-25 0 0,-1 0 0 0 0,1-1 0 0 0,0-1 0 0 0,13 1 0 0 0,-7-2-23 0 0,-3 1-20 0 0,0-1 1 0 0,0 0-1 0 0,0-2 1 0 0,29-3-1 0 0,-43 4 61 0 0,0 0 0 0 0,0 0 1 0 0,0-1-1 0 0,-1 1 0 0 0,1 0 0 0 0,0 0 0 0 0,0-1 0 0 0,0 1 0 0 0,0-1 0 0 0,-1 1 0 0 0,1-1 0 0 0,0 1 0 0 0,0-1 0 0 0,-1 1 1 0 0,1-1-1 0 0,-1 1 0 0 0,1-1 0 0 0,1-1 0 0 0,-2 1-2 0 0,0 1 1 0 0,0-1 0 0 0,0 1-1 0 0,0-1 1 0 0,0 0-1 0 0,0 1 1 0 0,0-1-1 0 0,0 1 1 0 0,0-1-1 0 0,0 1 1 0 0,0-1-1 0 0,0 0 1 0 0,0 1-1 0 0,0-1 1 0 0,0 1-1 0 0,-1-1 1 0 0,1 1-1 0 0,0-1 1 0 0,0 1-1 0 0,-1-1 1 0 0,0 0-1 0 0,0-1-7 0 0,-1 0-1 0 0,1 0 1 0 0,-1 0-1 0 0,0 1 1 0 0,0-1-1 0 0,0 0 1 0 0,0 1-1 0 0,0 0 1 0 0,0-1 0 0 0,0 1-1 0 0,-4-1 1 0 0,-3-1 41 0 0,0 1 1 0 0,0 0-1 0 0,0 1 1 0 0,0 0-1 0 0,0 1 1 0 0,0 0-1 0 0,0 0 1 0 0,0 1-1 0 0,-9 1 1 0 0,0 2 56 0 0,0 0 1 0 0,1 1-1 0 0,-26 12 0 0 0,37-15-41 0 0,1 1-1 0 0,0 0 0 0 0,0 1 0 0 0,0-1 0 0 0,0 1 1 0 0,1 0-1 0 0,0 1 0 0 0,0-1 0 0 0,0 0 1 0 0,0 1-1 0 0,0 0 0 0 0,1 0 0 0 0,0 0 1 0 0,0 1-1 0 0,0-1 0 0 0,1 1 0 0 0,0-1 1 0 0,-2 9-1 0 0,3-10-15 0 0,0 0 0 0 0,0 0-1 0 0,1 0 1 0 0,-1-1 0 0 0,1 1 0 0 0,0 0 0 0 0,0 0 0 0 0,0 0 0 0 0,1 0 0 0 0,-1 0 0 0 0,1 0-1 0 0,0 0 1 0 0,0-1 0 0 0,1 1 0 0 0,-1 0 0 0 0,1-1 0 0 0,-1 1 0 0 0,1-1 0 0 0,0 1-1 0 0,1-1 1 0 0,-1 0 0 0 0,0 0 0 0 0,1 0 0 0 0,0 0 0 0 0,0-1 0 0 0,0 1 0 0 0,0 0 0 0 0,6 3-1 0 0,2 0 17 0 0,0-1-1 0 0,1 0 0 0 0,0-1 0 0 0,-1 0 0 0 0,1-1 0 0 0,1 0 0 0 0,12 1 1 0 0,13-1-295 0 0,38-1 0 0 0,-74-2 205 0 0,29-1-1747 0 0,-11-5-4629 0 0,-10-1 2854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43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3568 0 0,'14'2'1836'0'0,"199"26"3463"0"0,127 11-259 0 0,-333-38-5057 0 0,-5-1-4 0 0,1 1-1 0 0,-1-1 1 0 0,1 0-1 0 0,0 0 1 0 0,-1 0 0 0 0,1 0-1 0 0,-1 0 1 0 0,1 0 0 0 0,-1-1-1 0 0,1 0 1 0 0,-1 1-1 0 0,1-1 1 0 0,2-1 0 0 0,-4 1 9 0 0,-1 1 0 0 0,0-1 0 0 0,0 1 0 0 0,0-1 0 0 0,0 1 0 0 0,0-1 1 0 0,0 1-1 0 0,0-1 0 0 0,-1 1 0 0 0,1 0 0 0 0,0-1 0 0 0,0 1 0 0 0,0-1 0 0 0,0 1 0 0 0,0-1 1 0 0,-1 1-1 0 0,1 0 0 0 0,0-1 0 0 0,-1 1 0 0 0,1 0 0 0 0,0-1 0 0 0,0 1 0 0 0,-1 0 1 0 0,1-1-1 0 0,0 1 0 0 0,-1 0 0 0 0,1-1 0 0 0,-1 1 0 0 0,1 0 0 0 0,0 0 0 0 0,-1 0 0 0 0,1-1 1 0 0,-2 1-1 0 0,-18-11-154 0 0,17 10 122 0 0,-8-5 30 0 0,-1 1 0 0 0,0 1 0 0 0,0 0 0 0 0,0 0 0 0 0,0 1-1 0 0,-1 1 1 0 0,1 0 0 0 0,-1 1 0 0 0,0 0 0 0 0,1 1 0 0 0,-1 0 0 0 0,0 1-1 0 0,-14 3 1 0 0,24-3 69 0 0,1 0 0 0 0,-1 1-1 0 0,0-1 1 0 0,0 1 0 0 0,0 0 0 0 0,1-1-1 0 0,-1 1 1 0 0,1 0 0 0 0,-1 0-1 0 0,1 1 1 0 0,0-1 0 0 0,0 0 0 0 0,0 1-1 0 0,0 0 1 0 0,0-1 0 0 0,1 1-1 0 0,-1 0 1 0 0,1 0 0 0 0,-2 3-1 0 0,-3 10 254 0 0,1-1-1 0 0,-5 26 1 0 0,5-17-30 0 0,0 1 5 0 0,1 1 1 0 0,-1 40-1 0 0,4-46-187 0 0,0-4-16 0 0,1-1 0 0 0,1 0 0 0 0,0 1 0 0 0,4 16 1 0 0,-3-24-696 0 0,0 0 1 0 0,1 0-1 0 0,6 13 1 0 0,-7-16-653 0 0,1-1 0 0 0,-1 0 1 0 0,1 1-1 0 0,1-1 1 0 0,-1 0-1 0 0,8 6 1 0 0,2 1-2199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4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 3792 0 0,'-34'-1'2613'0'0,"-44"2"785"0"0,71 0-3046 0 0,-1 0-1 0 0,1 0 1 0 0,0 1 0 0 0,0-1-1 0 0,0 2 1 0 0,0-1 0 0 0,-13 7-1 0 0,16-6-161 0 0,1 0 0 0 0,0-1 0 0 0,0 1 0 0 0,0 1 0 0 0,0-1 0 0 0,0 0 0 0 0,0 1 0 0 0,1-1 0 0 0,0 1 0 0 0,0 0 0 0 0,0 0 0 0 0,0 0 0 0 0,0 0 0 0 0,1 0 0 0 0,0 0 0 0 0,0 0 0 0 0,0 1 0 0 0,0-1 0 0 0,1 0 0 0 0,-1 1 0 0 0,1-1 0 0 0,1 8 0 0 0,-1-5-127 0 0,1 0 1 0 0,0 0-1 0 0,0-1 1 0 0,0 1-1 0 0,1 0 1 0 0,0-1-1 0 0,0 1 1 0 0,1-1-1 0 0,0 0 1 0 0,0 1-1 0 0,0-1 1 0 0,1-1-1 0 0,6 9 1 0 0,-2-7-88 0 0,-1-1 0 0 0,1 0 0 0 0,0-1 1 0 0,0 0-1 0 0,1 0 0 0 0,0 0 0 0 0,-1-2 0 0 0,1 1 0 0 0,1-1 0 0 0,-1 0 0 0 0,0-1 1 0 0,1 0-1 0 0,-1 0 0 0 0,1-1 0 0 0,0 0 0 0 0,-1-1 0 0 0,1 0 0 0 0,12-2 1 0 0,-22 2 19 0 0,1 0 1 0 0,-1 0-1 0 0,1 0 1 0 0,-1 0-1 0 0,0 0 1 0 0,1 0-1 0 0,-1 0 1 0 0,1 0-1 0 0,-1 0 1 0 0,1 0-1 0 0,-1 0 1 0 0,0 0-1 0 0,1 0 1 0 0,-1 0-1 0 0,1-1 1 0 0,-1 1 0 0 0,0 0-1 0 0,1 0 1 0 0,-1 0-1 0 0,0-1 1 0 0,1 1-1 0 0,-1 0 1 0 0,0-1-1 0 0,1 1 1 0 0,-1 0-1 0 0,0-1 1 0 0,0 1-1 0 0,1 0 1 0 0,-1-1-1 0 0,0 1 1 0 0,0 0-1 0 0,0-1 1 0 0,1 1-1 0 0,-1-1 1 0 0,0 1 0 0 0,0 0-1 0 0,0-1 1 0 0,0 1-1 0 0,0-1 1 0 0,0 1-1 0 0,0-1 1 0 0,0 1-1 0 0,0 0 1 0 0,0-1-1 0 0,0 1 1 0 0,0-1-1 0 0,0 1 1 0 0,0 0-1 0 0,0-1 1 0 0,-1 1-1 0 0,1-1 1 0 0,0 1-1 0 0,0 0 1 0 0,0-1-1 0 0,-1 0 1 0 0,0 0 7 0 0,-1-1 0 0 0,1 1 0 0 0,0 0 1 0 0,-1-1-1 0 0,1 1 0 0 0,-1 0 0 0 0,1 0 0 0 0,-1 0 0 0 0,1 0 0 0 0,-1 0 1 0 0,0 0-1 0 0,-2 0 0 0 0,-5-2 34 0 0,-1 1 0 0 0,0 1 0 0 0,0-1 0 0 0,0 2 0 0 0,1-1 0 0 0,-1 2 0 0 0,0-1 0 0 0,0 1 0 0 0,0 0 0 0 0,0 1 0 0 0,1 0 0 0 0,-1 1-1 0 0,1 0 1 0 0,0 1 0 0 0,-14 6 0 0 0,17-7 4 0 0,1 1-1 0 0,-1 0 0 0 0,0 0 1 0 0,1 0-1 0 0,0 0 1 0 0,0 1-1 0 0,0 0 0 0 0,1 0 1 0 0,0 0-1 0 0,0 1 0 0 0,0-1 1 0 0,0 1-1 0 0,1 0 0 0 0,0 0 1 0 0,0 1-1 0 0,1-1 1 0 0,0 0-1 0 0,0 1 0 0 0,0-1 1 0 0,1 1-1 0 0,0 0 0 0 0,0-1 1 0 0,0 10-1 0 0,1-8 27 0 0,0 0 1 0 0,1 0-1 0 0,0 0 0 0 0,0 0 0 0 0,3 10 1 0 0,-3-15-50 0 0,0 0 0 0 0,0-1 0 0 0,0 1 0 0 0,1 0 0 0 0,-1-1 0 0 0,1 1 0 0 0,0-1 0 0 0,0 0 1 0 0,0 1-1 0 0,0-1 0 0 0,0 0 0 0 0,0 0 0 0 0,1 0 0 0 0,-1 0 0 0 0,1-1 0 0 0,-1 1 0 0 0,5 1 0 0 0,8 3-20 0 0,-1-1 0 0 0,1-1-1 0 0,0 0 1 0 0,0-1-1 0 0,1 0 1 0 0,-1-1-1 0 0,22-1 1 0 0,25-3-8217 0 0,-45 1 4422 0 0,-3-3-1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44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4 4032 0 0,'-68'-1'4145'0'0,"28"-1"-2556"0"0,-1 2 0 0 0,1 2 0 0 0,-54 9 0 0 0,86-9-1201 0 0,1 0-1 0 0,-1 0 0 0 0,0 1 0 0 0,0 0 0 0 0,1 1 1 0 0,0-1-1 0 0,-12 9 0 0 0,17-10-322 0 0,-1 0 0 0 0,1-1 0 0 0,0 1-1 0 0,0 0 1 0 0,0 1 0 0 0,0-1 0 0 0,0 0 0 0 0,1 0-1 0 0,-1 1 1 0 0,1-1 0 0 0,-1 1 0 0 0,1 0 0 0 0,0-1 0 0 0,0 1-1 0 0,0 0 1 0 0,0-1 0 0 0,1 1 0 0 0,-1 0 0 0 0,1 0 0 0 0,0 0-1 0 0,0 0 1 0 0,0 0 0 0 0,0-1 0 0 0,0 1 0 0 0,1 3-1 0 0,2 3-45 0 0,1 0 1 0 0,0 0-1 0 0,1-1 0 0 0,0 1 0 0 0,0-1 0 0 0,0 0 0 0 0,1-1 0 0 0,1 0 0 0 0,-1 0 0 0 0,13 10 0 0 0,10 7-72 0 0,55 33 1 0 0,6 5-82 0 0,-78-53 121 0 0,-1 1 0 0 0,1 1 0 0 0,-1 0 0 0 0,16 23 0 0 0,-25-32 30 0 0,0 0 0 0 0,-1 1 0 0 0,1-1 0 0 0,-1 1 0 0 0,0-1-1 0 0,0 1 1 0 0,0-1 0 0 0,0 1 0 0 0,0 0 0 0 0,0-1 0 0 0,-1 1 0 0 0,1 0 0 0 0,-1 3 0 0 0,0-4 9 0 0,-1-1 0 0 0,1 1 0 0 0,0-1 1 0 0,-1 1-1 0 0,0-1 0 0 0,1 1 0 0 0,-1-1 0 0 0,0 0 0 0 0,0 1 1 0 0,0-1-1 0 0,0 0 0 0 0,0 0 0 0 0,0 0 0 0 0,0 0 0 0 0,0 0 0 0 0,0 0 1 0 0,0 0-1 0 0,-1 0 0 0 0,1 0 0 0 0,0 0 0 0 0,-1-1 0 0 0,1 1 1 0 0,-1 0-1 0 0,1-1 0 0 0,0 0 0 0 0,-4 1 0 0 0,-17 6 246 0 0,-1-2 0 0 0,0-1 0 0 0,-37 2 0 0 0,-74-4-375 0 0,84-2-706 0 0,-24 0-11131 0 0,56 0 7743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45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2856 0 0,'0'0'7972'0'0,"17"0"-4999"0"0,129 1-482 0 0,152-3-1846 0 0,-193-5-462 0 0,-90 5-175 0 0,1-1 1 0 0,-1 0 0 0 0,0-1 0 0 0,26-11 0 0 0,-36 12-906 0 0,-21-1-8961 0 0,9 4 6661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45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3560 0 0,'-7'22'4159'0'0,"5"-7"-3043"0"0,1 0-1 0 0,-1 16 1 0 0,1 6 339 0 0,-4 36 1223 0 0,7 113-1 0 0,6-141-4595 0 0,-6-38 114 0 0,1-1 1 0 0,-1 1-1 0 0,1-1 1 0 0,6 10 0 0 0,0-4-1666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48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97 2840 0 0,'2'-6'625'0'0,"-1"1"1"0"0,1 0-1 0 0,0 0 0 0 0,0 0 0 0 0,1 0 0 0 0,-1 1 1 0 0,1-1-1 0 0,0 1 0 0 0,6-6 3088 0 0,-10 15-1617 0 0,-10 17-78 0 0,-16 27-1043 0 0,17-31-714 0 0,0 0 1 0 0,2 1-1 0 0,-13 38 1 0 0,18-46-208 0 0,0 1 0 0 0,1 0 0 0 0,0-1 0 0 0,0 1 1 0 0,2 0-1 0 0,-1 0 0 0 0,1 0 0 0 0,3 15 0 0 0,-2-23-48 0 0,0 0 0 0 0,0 0 0 0 0,1 0 0 0 0,-1 0-1 0 0,1 0 1 0 0,0 0 0 0 0,0 0 0 0 0,0-1-1 0 0,1 1 1 0 0,0-1 0 0 0,-1 1 0 0 0,1-1 0 0 0,0 0-1 0 0,0 0 1 0 0,1-1 0 0 0,-1 1 0 0 0,1 0-1 0 0,-1-1 1 0 0,1 0 0 0 0,0 0 0 0 0,0 0 0 0 0,-1 0-1 0 0,2-1 1 0 0,-1 0 0 0 0,5 2 0 0 0,7 0-32 0 0,0 0 1 0 0,0-1-1 0 0,0-1 0 0 0,1-1 1 0 0,21-1-1 0 0,-26 0-11 0 0,0 0 0 0 0,0 0 0 0 0,0-2 0 0 0,0 1 0 0 0,17-8 0 0 0,-24 9 21 0 0,-1-1-1 0 0,1-1 1 0 0,-1 1-1 0 0,0 0 1 0 0,0-1-1 0 0,0 0 1 0 0,-1 0-1 0 0,1 0 1 0 0,0 0-1 0 0,-1-1 1 0 0,0 1-1 0 0,0-1 1 0 0,0 0-1 0 0,-1 0 1 0 0,1 0 0 0 0,3-8-1 0 0,1-9-14 0 0,-1-1 1 0 0,-1 0-1 0 0,-1 0 0 0 0,-1 0 1 0 0,-1-1-1 0 0,-2-44 0 0 0,0 67 34 0 0,0 0 0 0 0,0 0 0 0 0,0-1 0 0 0,0 1 0 0 0,0 0 0 0 0,0 0 0 0 0,0 0 0 0 0,1-1 0 0 0,-1 1 0 0 0,-1 0 0 0 0,1 0 0 0 0,0 0 0 0 0,0 0 0 0 0,0-1 0 0 0,0 1 0 0 0,0 0 0 0 0,0 0 0 0 0,0 0 0 0 0,0-1 0 0 0,0 1 0 0 0,0 0 0 0 0,0 0 0 0 0,0 0 0 0 0,0 0 0 0 0,-1 0 0 0 0,1-1 0 0 0,0 1 0 0 0,0 0 0 0 0,0 0 0 0 0,0 0 0 0 0,0 0 0 0 0,-1 0 0 0 0,1 0 0 0 0,0 0 0 0 0,0-1 0 0 0,0 1 0 0 0,-1 0 0 0 0,-6 5 73 0 0,-4 10 6 0 0,7-6-55 0 0,0 0-1 0 0,1 1 1 0 0,0 0 0 0 0,1-1 0 0 0,0 1 0 0 0,1 0 0 0 0,0 0-1 0 0,0 0 1 0 0,1 0 0 0 0,0 1 0 0 0,2 10 0 0 0,-1-15-20 0 0,0 0 1 0 0,1 0 0 0 0,0 0 0 0 0,0-1-1 0 0,0 1 1 0 0,0-1 0 0 0,1 0-1 0 0,0 1 1 0 0,0-1 0 0 0,1-1-1 0 0,-1 1 1 0 0,1 0 0 0 0,0-1-1 0 0,0 0 1 0 0,1 0 0 0 0,-1 0-1 0 0,1 0 1 0 0,0-1 0 0 0,0 1-1 0 0,8 3 1 0 0,4 0 4 0 0,0-1 0 0 0,0 0 0 0 0,0-1-1 0 0,1-1 1 0 0,0-1 0 0 0,19 2 0 0 0,-5-3 5 0 0,0-1-1 0 0,51-6 1 0 0,-72 4-16 0 0,0-1 1 0 0,0 0-1 0 0,-1 0 0 0 0,1-1 1 0 0,-1-1-1 0 0,1 0 1 0 0,14-8-1 0 0,-21 10 9 0 0,0-1 0 0 0,0 0 0 0 0,0 0-1 0 0,0 0 1 0 0,-1 0 0 0 0,1 0 0 0 0,-1-1 0 0 0,0 0-1 0 0,0 0 1 0 0,0 0 0 0 0,0 0 0 0 0,-1 0 0 0 0,0 0-1 0 0,0-1 1 0 0,0 1 0 0 0,0-1 0 0 0,-1 0 0 0 0,1 1-1 0 0,-1-6 1 0 0,1-2 41 0 0,0-1 0 0 0,-2 1 0 0 0,0 0 0 0 0,0 0 0 0 0,-1-1 1 0 0,0 1-1 0 0,-1 0 0 0 0,0 0 0 0 0,-1 0 0 0 0,-1 0 0 0 0,0 1 0 0 0,0-1 0 0 0,-1 1 0 0 0,-1 0 0 0 0,0 1 0 0 0,0-1 0 0 0,-1 1 0 0 0,0 0 0 0 0,-11-11 1 0 0,7 9-35 0 0,0 2 1 0 0,0-1 0 0 0,-1 1 0 0 0,0 1-1 0 0,-1 0 1 0 0,0 1 0 0 0,-22-11 0 0 0,30 18-60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49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 3712 0 0,'21'0'3383'0'0,"-12"0"-2896"0"0,0 0 0 0 0,1 1 1 0 0,-1 0-1 0 0,0 1 0 0 0,0 0 1 0 0,0 0-1 0 0,0 1 0 0 0,-1 0 1 0 0,10 5-1 0 0,-12-5-214 0 0,0 1 0 0 0,0 0 0 0 0,-1 0 0 0 0,1 0 0 0 0,-1 1 0 0 0,0 0 0 0 0,-1 0 0 0 0,1 0 0 0 0,-1 0 0 0 0,0 1 0 0 0,0-1 0 0 0,-1 1 0 0 0,4 8 0 0 0,3 10 161 0 0,-2 1 0 0 0,0 0 0 0 0,-2 0 0 0 0,0 1 0 0 0,1 27 0 0 0,-6-37-363 0 0,-1-11-26 0 0,1 0 1 0 0,-1 0 0 0 0,1 0 0 0 0,0 0 0 0 0,2 4 0 0 0,-2-6 9 0 0,-1-1 0 0 0,1 0 1 0 0,0 0-1 0 0,0 0 0 0 0,0 0 1 0 0,1 0-1 0 0,-1 0 1 0 0,0 0-1 0 0,4 3 0 0 0,-4-4-21 0 0,0-1-1 0 0,0 1 1 0 0,-1-1-1 0 0,1 0 1 0 0,0 1-1 0 0,0-1 1 0 0,0 0-1 0 0,1 1 1 0 0,-1-1-1 0 0,0 0 1 0 0,0 0-1 0 0,0 0 1 0 0,0 0-1 0 0,0 0 1 0 0,0 0-1 0 0,0 0 1 0 0,0-1-1 0 0,0 1 1 0 0,0 0-1 0 0,0 0 1 0 0,0-1-1 0 0,0 1 1 0 0,0-1 0 0 0,0 1-1 0 0,1-2 1 0 0,4-1 66 0 0,-1 0 0 0 0,0-1 0 0 0,0 1 0 0 0,0-1 0 0 0,-1-1 1 0 0,0 1-1 0 0,1 0 0 0 0,-1-1 0 0 0,-1 0 0 0 0,5-6 0 0 0,3-8 197 0 0,13-31-1 0 0,-5 10-1 0 0,-11 22-208 0 0,0 0 1 0 0,-1 0-1 0 0,-1-1 0 0 0,-1 0 0 0 0,-1 0 1 0 0,3-28-1 0 0,-3-23-2193 0 0,-8 45-10040 0 0,4 20 7897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19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97 3412 0 0,'-17'19'4535'0'0,"11"-6"-3751"0"0,-1-1-1 0 0,2 1 0 0 0,0 1 0 0 0,0-1 0 0 0,1 1 0 0 0,1-1 1 0 0,1 1-1 0 0,-2 21 0 0 0,3-8 103 0 0,0-18-694 0 0,0 0 1 0 0,1 0 0 0 0,1 1 0 0 0,0-1-1 0 0,2 10 1 0 0,-3-17-170 0 0,1 1-1 0 0,0-1 1 0 0,0 0-1 0 0,0 0 1 0 0,0 1-1 0 0,0-1 1 0 0,0 0-1 0 0,1 0 1 0 0,-1 0-1 0 0,1 0 1 0 0,0 0-1 0 0,-1 0 1 0 0,1-1 0 0 0,0 1-1 0 0,0-1 1 0 0,0 1-1 0 0,0-1 1 0 0,0 0-1 0 0,0 1 1 0 0,1-1-1 0 0,-1 0 1 0 0,0 0-1 0 0,4 0 1 0 0,3 1-12 0 0,0 0 0 0 0,-1-1 0 0 0,1 0-1 0 0,0-1 1 0 0,0 1 0 0 0,0-2 0 0 0,0 1 0 0 0,-1-1 0 0 0,1-1 0 0 0,0 0-1 0 0,-1 0 1 0 0,1 0 0 0 0,-1-1 0 0 0,0-1 0 0 0,0 1 0 0 0,0-1 0 0 0,0-1-1 0 0,-1 1 1 0 0,8-7 0 0 0,-7 5-20 0 0,-1 0 0 0 0,0 0 0 0 0,0-1 0 0 0,0 0 0 0 0,-1 0 0 0 0,0-1 0 0 0,-1 0 0 0 0,1 0 0 0 0,-2 0 0 0 0,1-1 0 0 0,-1 1 0 0 0,0-1 0 0 0,-1 0 0 0 0,0 0 0 0 0,0 0 0 0 0,-1-1 0 0 0,1-10 0 0 0,-2 4 1 0 0,0 0 0 0 0,-1 0 0 0 0,-4-27 0 0 0,3 37 16 0 0,0 0 0 0 0,-1 0 0 0 0,0 0 0 0 0,0 0 0 0 0,0 0 0 0 0,-1 0 0 0 0,1 0 0 0 0,-1 1 0 0 0,-1 0 0 0 0,1-1 0 0 0,-1 1 0 0 0,-6-6 0 0 0,6 8 5 0 0,0 0 0 0 0,0 0-1 0 0,0 0 1 0 0,0 1 0 0 0,-1-1 0 0 0,1 1-1 0 0,-1 0 1 0 0,0 1 0 0 0,1-1 0 0 0,-1 1-1 0 0,0 0 1 0 0,0 0 0 0 0,0 0 0 0 0,0 1-1 0 0,0-1 1 0 0,-6 2 0 0 0,1-1 9 0 0,0 1 0 0 0,1 0-1 0 0,-1 1 1 0 0,1 0 0 0 0,0 1 0 0 0,-1 0 0 0 0,-12 6 0 0 0,14-5-6 0 0,1 1 1 0 0,-1 0 0 0 0,1 0-1 0 0,0 1 1 0 0,0 0-1 0 0,1 0 1 0 0,0 1 0 0 0,0 0-1 0 0,0 0 1 0 0,1 0-1 0 0,0 1 1 0 0,1-1 0 0 0,0 1-1 0 0,0 0 1 0 0,0 1 0 0 0,-3 10-1 0 0,1 2 26 0 0,1 1 0 0 0,0 0-1 0 0,2 0 1 0 0,0 0 0 0 0,1 33-1 0 0,2-51-44 0 0,0 0 0 0 0,0 1 0 0 0,1-1 0 0 0,-1 0 0 0 0,1 1-1 0 0,0-1 1 0 0,0 0 0 0 0,0 0 0 0 0,1 0 0 0 0,0 0 0 0 0,-1 0-1 0 0,2 0 1 0 0,-1 0 0 0 0,0-1 0 0 0,1 1 0 0 0,-1-1-1 0 0,1 0 1 0 0,0 1 0 0 0,0-1 0 0 0,0 0 0 0 0,1-1 0 0 0,-1 1-1 0 0,1-1 1 0 0,-1 1 0 0 0,1-1 0 0 0,0 0 0 0 0,0 0 0 0 0,0-1-1 0 0,0 1 1 0 0,0-1 0 0 0,0 0 0 0 0,1 0 0 0 0,-1 0 0 0 0,6 0-1 0 0,-1-1-37 0 0,0 1-1 0 0,0-1 1 0 0,1 0-1 0 0,-1-1 1 0 0,0 0 0 0 0,1-1-1 0 0,-1 0 1 0 0,0 0-1 0 0,0-1 1 0 0,-1 0-1 0 0,1-1 1 0 0,0 0-1 0 0,-1 0 1 0 0,0-1-1 0 0,9-6 1 0 0,-6 3-11 0 0,-2-1 0 0 0,1 0 0 0 0,-1 0 0 0 0,0-1 0 0 0,-1-1 0 0 0,0 1 0 0 0,-1-1 0 0 0,0 0 0 0 0,-1-1 0 0 0,0 1 0 0 0,-1-1 0 0 0,0 0 0 0 0,-1-1 1 0 0,0 1-1 0 0,-1-1 0 0 0,-1 0 0 0 0,0 0 0 0 0,1-23 0 0 0,-3-65 472 0 0,-4 86 199 0 0,2 15 85 0 0,1 10-278 0 0,1 19-6 0 0,-1-8-290 0 0,1 0 1 0 0,1 0-1 0 0,1 0 0 0 0,0 0 0 0 0,7 23 0 0 0,-6-35-109 0 0,-1-1-32 0 0,1 0 1 0 0,0-1-1 0 0,0 1 0 0 0,8 12 0 0 0,16 33-1039 0 0,-21-43-60 0 0,-5-7 326 0 0,1-1 1 0 0,-1 0-1 0 0,0 0 0 0 0,0 0 1 0 0,1-1-1 0 0,0 1 0 0 0,-1 0 1 0 0,4 2-1 0 0,5 3-2880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50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126 184 3328 0 0,'0'0'572'0'0,"-24"30"3917"0"0,-34 47-994 0 0,52-69-3145 0 0,1 0 0 0 0,0 0-1 0 0,1 1 1 0 0,0-1-1 0 0,0 1 1 0 0,1 0 0 0 0,0 0-1 0 0,0 0 1 0 0,1 1-1 0 0,0-1 1 0 0,0 15-1 0 0,32-50-62 0 0,-26 21-280 0 0,18-23 34 0 0,-1-1-1 0 0,22-41 1 0 0,-22 30-7 0 0,-1 3 87 0 0,-1-1 0 0 0,-2 0 0 0 0,14-50 0 0 0,-27 76 423 0 0,-3 15-161 0 0,-4 25 51 0 0,2-8-237 0 0,-1 57 279 0 0,1-12-88 0 0,7 68 1 0 0,-5-125-363 0 0,3 29 98 0 0,1 0 0 0 0,16 57 1 0 0,-16-77-2 0 0,-1 0 1 0 0,-1 0 0 0 0,-1 0 0 0 0,1 31-1 0 0,-3 3-6832 0 0,0-29 182 0 0,0-16 2726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51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3792 0 0,'0'0'2735'0'0,"2"18"1138"0"0,7 68 75 0 0,-6-40-2653 0 0,3-1 0 0 0,12 53 0 0 0,-13-76-1296 0 0,-1 1 0 0 0,-1 0 0 0 0,1 23 0 0 0,-4 3-7931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51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 3328 0 0,'0'0'3251'0'0,"-12"5"-1069"0"0,-5 7-1293 0 0,0-1-1 0 0,1 2 0 0 0,0 0 1 0 0,1 1-1 0 0,-21 25 1 0 0,16-18-172 0 0,-5 4-54 0 0,-1 0-1 0 0,-56 38 0 0 0,66-52-632 0 0,-1-1 0 0 0,0 0 1 0 0,0-2-1 0 0,-1 0 0 0 0,-1-1 0 0 0,-35 9 0 0 0,49-15-33 0 0,6-3 3 0 0,10-6 7 0 0,17-8 24 0 0,-2 5 16 0 0,0 1 1 0 0,54-12-1 0 0,-66 19 10 0 0,1 1 1 0 0,-1 0-1 0 0,1 1 1 0 0,-1 1 0 0 0,1 0-1 0 0,-1 1 1 0 0,22 5-1 0 0,-31-5-36 0 0,0 0-1 0 0,0 1 0 0 0,0 0 1 0 0,0 0-1 0 0,0 0 1 0 0,-1 1-1 0 0,1 0 0 0 0,-1 0 1 0 0,1 0-1 0 0,-1 0 0 0 0,0 1 1 0 0,-1-1-1 0 0,1 1 0 0 0,0 0 1 0 0,2 5-1 0 0,4 6 286 0 0,-1 1 0 0 0,0 0-1 0 0,6 19 1 0 0,12 20-2281 0 0,-23-48 908 0 0,0 0 1 0 0,0 0-1 0 0,1-1 0 0 0,0 1 0 0 0,7 6 0 0 0,-1-7-2537 0 0,0 0-1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52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96 3896 0 0,'-17'6'3424'0'0,"14"-2"-3155"0"0,0 0 1 0 0,0 0-1 0 0,1 0 0 0 0,-1 0 0 0 0,1 1 1 0 0,0-1-1 0 0,0 1 0 0 0,1-1 1 0 0,-1 1-1 0 0,1 0 0 0 0,0-1 1 0 0,0 1-1 0 0,1 0 0 0 0,0 0 0 0 0,-1 0 1 0 0,1-1-1 0 0,1 1 0 0 0,0 7 1 0 0,1-2 122 0 0,0 1 0 0 0,1 0 0 0 0,0-1 0 0 0,0 1 0 0 0,1-1 0 0 0,0 0 0 0 0,7 10 0 0 0,-7-14-285 0 0,1 0 0 0 0,-1-1 0 0 0,1 1 0 0 0,1-1 0 0 0,-1 0 0 0 0,1 0 0 0 0,-1-1 1 0 0,1 0-1 0 0,1 0 0 0 0,-1 0 0 0 0,1-1 0 0 0,-1 0 0 0 0,1 0 0 0 0,0 0 0 0 0,0-1 0 0 0,13 2 0 0 0,-3 0-136 0 0,1-2 1 0 0,-1 0-1 0 0,1-1 1 0 0,-1-1-1 0 0,34-3 1 0 0,-45 2 27 0 0,-1 0 0 0 0,0 0-1 0 0,1 0 1 0 0,-1 0 0 0 0,0-1 0 0 0,0 0 0 0 0,0 0 0 0 0,0-1 0 0 0,0 1 0 0 0,-1-1 0 0 0,1 0 0 0 0,-1 0 0 0 0,1 0 0 0 0,-1-1 0 0 0,0 0 0 0 0,-1 0 0 0 0,1 0 0 0 0,-1 0 0 0 0,1 0 0 0 0,-1-1 0 0 0,0 1 0 0 0,-1-1 0 0 0,1 0 0 0 0,-1 0 0 0 0,0 0 0 0 0,0 0 0 0 0,-1 0 0 0 0,1 0 0 0 0,-1-1 0 0 0,0 1 0 0 0,-1 0 0 0 0,1-1 0 0 0,-1 1 0 0 0,-1-8 0 0 0,1 6 14 0 0,-1 0 1 0 0,1-1 0 0 0,-2 1 0 0 0,1 0 0 0 0,-1 0-1 0 0,0 0 1 0 0,-1 0 0 0 0,1 0 0 0 0,-1 1 0 0 0,-1-1-1 0 0,1 1 1 0 0,-1 0 0 0 0,0 0 0 0 0,-1 0 0 0 0,1 0-1 0 0,-1 1 1 0 0,0 0 0 0 0,-1 0 0 0 0,-6-5 0 0 0,3 4 15 0 0,-1 0 0 0 0,0 1 1 0 0,0 0-1 0 0,0 1 0 0 0,-1 0 1 0 0,1 0-1 0 0,-1 1 0 0 0,-18-2 0 0 0,15 3 30 0 0,-1 0-1 0 0,1 1 0 0 0,-1 1 0 0 0,0 0 0 0 0,1 1 0 0 0,-16 4 0 0 0,25-4-33 0 0,1 0 1 0 0,-1 1-1 0 0,1-1 1 0 0,-1 1-1 0 0,1 0 0 0 0,0 1 1 0 0,0-1-1 0 0,0 1 1 0 0,0 0-1 0 0,0 0 1 0 0,1 0-1 0 0,-1 0 1 0 0,1 0-1 0 0,0 1 1 0 0,0 0-1 0 0,0 0 1 0 0,0-1-1 0 0,1 2 1 0 0,-1-1-1 0 0,1 0 1 0 0,0 0-1 0 0,1 1 1 0 0,-1-1-1 0 0,1 1 0 0 0,-2 8 1 0 0,1-3 2 0 0,1 0 0 0 0,0-1 0 0 0,1 1-1 0 0,0 0 1 0 0,0 0 0 0 0,1-1 0 0 0,1 1 0 0 0,-1 0 0 0 0,2-1 0 0 0,-1 0 0 0 0,8 18-1 0 0,-7-22-37 0 0,0-1-1 0 0,0 1 0 0 0,0-1 1 0 0,1 1-1 0 0,0-1 0 0 0,0 0 1 0 0,0-1-1 0 0,0 1 0 0 0,0-1 1 0 0,1 0-1 0 0,0 0 0 0 0,-1 0 1 0 0,1 0-1 0 0,0-1 0 0 0,1 0 1 0 0,-1 0-1 0 0,0 0 0 0 0,8 1 1 0 0,2 0-92 0 0,-1 0 1 0 0,1-2 0 0 0,0 1-1 0 0,-1-2 1 0 0,28-2 0 0 0,-34 2 35 0 0,0-1 0 0 0,0-1 0 0 0,0 0 0 0 0,-1 0 0 0 0,1-1 0 0 0,0 1 0 0 0,-1-2 0 0 0,1 1 1 0 0,-1-1-1 0 0,0 0 0 0 0,0 0 0 0 0,-1-1 0 0 0,1 0 0 0 0,-1-1 0 0 0,0 1 0 0 0,-1-1 0 0 0,8-9 0 0 0,-7 6 59 0 0,0 0 0 0 0,-1-1-1 0 0,0 1 1 0 0,-1-1 0 0 0,0 0-1 0 0,0-1 1 0 0,-1 1 0 0 0,-1 0 0 0 0,1-1-1 0 0,-2 0 1 0 0,1 1 0 0 0,-2-19-1 0 0,1 29 23 0 0,-1-1 0 0 0,0 1 0 0 0,0-1 0 0 0,0 1 0 0 0,0-1 0 0 0,0 1 0 0 0,0-1 0 0 0,0 1 0 0 0,0-1 0 0 0,0 1 0 0 0,0-1 0 0 0,0 1 0 0 0,-1-1 0 0 0,1 1 0 0 0,0-1 0 0 0,0 1 0 0 0,0 0 0 0 0,-1-1 0 0 0,1 1 0 0 0,0-1 0 0 0,-1 1 0 0 0,1 0 0 0 0,0-1 0 0 0,-1 1 0 0 0,1 0 0 0 0,0-1 0 0 0,-1 1 0 0 0,1 0 0 0 0,0-1 0 0 0,-1 1 0 0 0,1 0 0 0 0,-1 0 0 0 0,1-1 0 0 0,-1 1 0 0 0,1 0 0 0 0,-1 0 1 0 0,1 0-1 0 0,-1 0 0 0 0,1 0 0 0 0,-1 0 0 0 0,1 0 0 0 0,-1 0 0 0 0,1 0 0 0 0,-1 0 0 0 0,1 0 0 0 0,0 0 0 0 0,-1 0 0 0 0,1 0 0 0 0,-1 0 0 0 0,1 0 0 0 0,-1 1 0 0 0,1-1 0 0 0,-1 0 0 0 0,1 0 0 0 0,-1 1 0 0 0,1-1 0 0 0,0 0 0 0 0,-1 0 0 0 0,1 1 0 0 0,-1 0 0 0 0,-2 1 63 0 0,-1 0 1 0 0,1 1-1 0 0,0-1 1 0 0,0 1-1 0 0,0 0 1 0 0,-3 4-1 0 0,3-4-41 0 0,0 1 0 0 0,1 0 0 0 0,-1 0 0 0 0,1 0 0 0 0,0 0 0 0 0,1 0 0 0 0,-1 0 1 0 0,1 1-1 0 0,0-1 0 0 0,0 0 0 0 0,0 1 0 0 0,0-1 0 0 0,1 1 0 0 0,0-1 0 0 0,0 1 0 0 0,0-1 0 0 0,0 1 0 0 0,1-1 0 0 0,0 1 0 0 0,0-1 0 0 0,0 1 0 0 0,0-1 0 0 0,1 0 1 0 0,-1 0-1 0 0,1 1 0 0 0,0-1 0 0 0,1-1 0 0 0,3 7 0 0 0,-1-4-34 0 0,0 0 1 0 0,0-1 0 0 0,0 1-1 0 0,1-1 1 0 0,0 0-1 0 0,0 0 1 0 0,0-1-1 0 0,1 0 1 0 0,0 0 0 0 0,-1 0-1 0 0,1-1 1 0 0,0 0-1 0 0,1 0 1 0 0,-1-1 0 0 0,15 3-1 0 0,5-1-76 0 0,1-1-1 0 0,-1-2 1 0 0,43-2-1 0 0,-60 0 47 0 0,-1 0-1 0 0,0-1 0 0 0,1 0 1 0 0,-1 0-1 0 0,0-1 1 0 0,0 0-1 0 0,0-1 0 0 0,0 0 1 0 0,-1 0-1 0 0,1-1 0 0 0,-1 0 1 0 0,0 0-1 0 0,11-11 0 0 0,-12 9 15 0 0,-1 0 0 0 0,0-1 0 0 0,-1 0-1 0 0,0 0 1 0 0,0 0 0 0 0,6-14 0 0 0,16-55 110 0 0,-21 60-38 0 0,-4 5 79 0 0,1 0 0 0 0,-2 0 0 0 0,1-1 1 0 0,-2 1-1 0 0,-1-22 0 0 0,1 5 738 0 0,0 29-863 0 0,0-1 0 0 0,0 1 1 0 0,0 0-1 0 0,0 0 1 0 0,0 0-1 0 0,0 0 0 0 0,0 0 1 0 0,0 0-1 0 0,0 0 0 0 0,0 0 1 0 0,0-1-1 0 0,0 1 1 0 0,0 0-1 0 0,0 0 0 0 0,0 0 1 0 0,0 0-1 0 0,0 0 1 0 0,-1 0-1 0 0,1 0 0 0 0,0 0 1 0 0,0 0-1 0 0,0-1 1 0 0,0 1-1 0 0,0 0 0 0 0,0 0 1 0 0,0 0-1 0 0,0 0 1 0 0,0 0-1 0 0,0 0 0 0 0,0 0 1 0 0,0 0-1 0 0,-1 0 1 0 0,1 0-1 0 0,0 0 0 0 0,0 0 1 0 0,0 0-1 0 0,0 0 0 0 0,0 0 1 0 0,0 0-1 0 0,0 0 1 0 0,0 0-1 0 0,-1 0 0 0 0,1 0 1 0 0,0 0-1 0 0,0 0 1 0 0,0 0-1 0 0,0 0 0 0 0,0 0 1 0 0,0 0-1 0 0,-1 0 1 0 0,-6 4 355 0 0,-5 10 40 0 0,8-4-298 0 0,0 1-1 0 0,0 0 1 0 0,1 0 0 0 0,0 0-1 0 0,1 0 1 0 0,0 0-1 0 0,0 12 1 0 0,2 85 117 0 0,2-51-147 0 0,-3-45-109 0 0,2 0 0 0 0,-1 0 0 0 0,2-1 0 0 0,4 22 0 0 0,-4-28-20 0 0,0 1 0 0 0,1 0 1 0 0,0-1-1 0 0,-1 0 1 0 0,2 1-1 0 0,-1-1 0 0 0,1 0 1 0 0,-1-1-1 0 0,2 1 1 0 0,7 7-1 0 0,33 23-1585 0 0,26 8-10757 0 0,-52-32 8053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53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153 135 3680 0 0,'0'0'1298'0'0,"-15"9"2360"0"0,0 4-2895 0 0,2 1-1 0 0,0 0 1 0 0,0 0-1 0 0,1 1 1 0 0,1 1-1 0 0,1 0 1 0 0,0 1-1 0 0,1 0 1 0 0,1 0-1 0 0,1 1 1 0 0,-9 31-1 0 0,16-48-700 0 0,3-4-27 0 0,10-14-19 0 0,16-26-25 0 0,-8 6 79 0 0,-1 0 0 0 0,-2-1 0 0 0,-2-1 0 0 0,-1 0 0 0 0,14-63 0 0 0,-27 92 139 0 0,-3 11 142 0 0,-3 17 56 0 0,6 45-65 0 0,3 0 1 0 0,14 66-1 0 0,8-25-188 0 0,-17-72-88 0 0,10 64 0 0 0,-19-90-74 0 0,13 176-393 0 0,-14-178-472 0 0,0 10 1043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54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12 3072 0 0,'-21'5'4972'0'0,"21"-5"-4876"0"0,0 0 0 0 0,-1 0 0 0 0,1 0 0 0 0,-1 1 0 0 0,1-1-1 0 0,0 0 1 0 0,-1 1 0 0 0,1-1 0 0 0,0 0 0 0 0,-1 1 0 0 0,1-1 0 0 0,0 0 0 0 0,-1 1-1 0 0,1-1 1 0 0,0 0 0 0 0,0 1 0 0 0,-1-1 0 0 0,1 1 0 0 0,0-1 0 0 0,0 1 0 0 0,0-1 0 0 0,0 1-1 0 0,0-1 1 0 0,0 0 0 0 0,0 1 0 0 0,0-1 0 0 0,0 1 0 0 0,0-1 0 0 0,0 1 0 0 0,0-1 0 0 0,0 1-1 0 0,0-1 1 0 0,0 1 0 0 0,0 0 0 0 0,1 0 74 0 0,0 0-1 0 0,0 0 1 0 0,0-1 0 0 0,0 1-1 0 0,0 0 1 0 0,0 0 0 0 0,0 0-1 0 0,0-1 1 0 0,0 1 0 0 0,0-1-1 0 0,1 1 1 0 0,0 0 0 0 0,38 9 1469 0 0,-36-9-1559 0 0,0-1 0 0 0,0 1 0 0 0,0-1 0 0 0,0 0 0 0 0,1 0 0 0 0,-1 0 0 0 0,0-1 0 0 0,0 0 0 0 0,7-1 0 0 0,-11 1-47 0 0,1 0-1 0 0,-1 0 1 0 0,0 1 0 0 0,1-1 0 0 0,-1 0-1 0 0,0 0 1 0 0,0 0 0 0 0,0 1 0 0 0,1-1-1 0 0,-1 0 1 0 0,0 0 0 0 0,0 0 0 0 0,0 0 0 0 0,0 1-1 0 0,-1-1 1 0 0,1 0 0 0 0,0 0 0 0 0,0 0-1 0 0,0 0 1 0 0,-1 1 0 0 0,1-1 0 0 0,0 0-1 0 0,-1 0 1 0 0,1 1 0 0 0,0-1 0 0 0,-1 0 0 0 0,1 1-1 0 0,-1-1 1 0 0,0 0 0 0 0,1 1 0 0 0,-1-1-1 0 0,1 1 1 0 0,-1-1 0 0 0,0 1 0 0 0,1-1-1 0 0,-1 1 1 0 0,-1-1 0 0 0,-1-2 91 0 0,-1 1-1 0 0,1 0 1 0 0,-1-1-1 0 0,0 2 1 0 0,-7-4 0 0 0,5 4 94 0 0,1-1 0 0 0,-1 2 0 0 0,0-1 0 0 0,1 1 0 0 0,-8 0 0 0 0,-7 5-1334 0 0,19-4 772 0 0,1-1 0 0 0,-1 1 0 0 0,1 0 0 0 0,-1-1 1 0 0,0 1-1 0 0,1-1 0 0 0,-1 1 0 0 0,1 0 0 0 0,0-1 0 0 0,-1 1 0 0 0,1 0 0 0 0,-1 0 0 0 0,1-1 0 0 0,0 1 0 0 0,0 0 0 0 0,-1 0 0 0 0,1-1 0 0 0,0 1 0 0 0,0 0 0 0 0,0 0 0 0 0,0 1 0 0 0,0 7-3208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55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2 2976 0 0,'-16'-1'3415'0'0,"-22"0"135"0"0,36 1-3235 0 0,0 1 1 0 0,0-1-1 0 0,0 0 0 0 0,1 0 0 0 0,-1 1 0 0 0,0-1 0 0 0,0 1 0 0 0,0-1 0 0 0,1 1 0 0 0,-1 0 1 0 0,0 0-1 0 0,0 0 0 0 0,1 0 0 0 0,-3 2 0 0 0,4-3-246 0 0,-1 0 1 0 0,1 0-1 0 0,0 1 1 0 0,-1-1-1 0 0,1 0 1 0 0,0 1-1 0 0,0-1 0 0 0,-1 0 1 0 0,1 1-1 0 0,0-1 1 0 0,0 0-1 0 0,0 1 1 0 0,-1-1-1 0 0,1 1 1 0 0,0-1-1 0 0,0 0 0 0 0,0 1 1 0 0,0-1-1 0 0,0 1 1 0 0,0-1-1 0 0,0 1 1 0 0,0-1-1 0 0,0 0 0 0 0,0 1 1 0 0,0-1-1 0 0,0 1 1 0 0,0-1-1 0 0,0 0 1 0 0,1 2-1 0 0,11 3 574 0 0,24-4-755 0 0,-30-1 371 0 0,-5 0-234 0 0,0 0 1 0 0,-1 0-1 0 0,1 0 1 0 0,0 0-1 0 0,0 0 0 0 0,-1 0 1 0 0,1 0-1 0 0,0 0 1 0 0,0 0-1 0 0,-1-1 0 0 0,1 1 1 0 0,0 0-1 0 0,-1 0 1 0 0,1-1-1 0 0,0 1 1 0 0,-1 0-1 0 0,2-2 0 0 0,-2 2 0 0 0,0 0-1 0 0,0-1 1 0 0,0 1-1 0 0,0 0 0 0 0,0 0 1 0 0,0-1-1 0 0,0 1 1 0 0,0 0-1 0 0,0-1 1 0 0,0 1-1 0 0,0 0 0 0 0,0-1 1 0 0,0 1-1 0 0,0 0 1 0 0,0 0-1 0 0,0-1 1 0 0,0 1-1 0 0,-1 0 0 0 0,1 0 1 0 0,0-1-1 0 0,0 1 1 0 0,0 0-1 0 0,0 0 1 0 0,-1-1-1 0 0,1 1 0 0 0,0 0 1 0 0,0 0-1 0 0,-1-1 1 0 0,-1 0 57 0 0,1 0 0 0 0,-1-1 0 0 0,0 1 0 0 0,0 0 0 0 0,0 0 0 0 0,0 0 0 0 0,0 0 1 0 0,0 0-1 0 0,0 0 0 0 0,-3 0 0 0 0,-51 0-485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57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208 106 3336 0 0,'-21'8'3561'0'0,"8"1"-2705"0"0,0 2-1 0 0,0-1 1 0 0,1 2 0 0 0,1 0-1 0 0,0 0 1 0 0,-17 25-1 0 0,-7 8 966 0 0,22-30-1466 0 0,10-13-134 0 0,10-10-154 0 0,59-70 44 0 0,55-73-99 0 0,-112 137 40 0 0,6-8 2 0 0,-11 16 282 0 0,-2 8 395 0 0,-3 110 279 0 0,3 123-400 0 0,7-116-594 0 0,-9-109-35 0 0,0-1-1 0 0,-1 0 0 0 0,0 1 0 0 0,0-1 0 0 0,-1 0 1 0 0,0 1-1 0 0,-5 11 0 0 0,5-16 1 0 0,-1 0 1 0 0,0 0-1 0 0,0 0 0 0 0,0-1 0 0 0,-1 0 1 0 0,1 1-1 0 0,-1-1 0 0 0,0 0 0 0 0,0-1 1 0 0,0 1-1 0 0,-1-1 0 0 0,0 0 0 0 0,1 0 1 0 0,-7 3-1 0 0,-3 1-52 0 0,-1 0 0 0 0,0-1 0 0 0,0-1 0 0 0,-1 0 0 0 0,1-1 0 0 0,-1-1 0 0 0,0-1 0 0 0,0 0 1 0 0,-18 0-1 0 0,25-2 28 0 0,-2-1 172 0 0,11 1-120 0 0,0-1 0 0 0,0 1 0 0 0,0-1 1 0 0,0 1-1 0 0,0-1 0 0 0,0 1 0 0 0,0-1 0 0 0,0 0 0 0 0,0 1 1 0 0,0-1-1 0 0,1 1 0 0 0,-1-1 0 0 0,0 1 0 0 0,0-1 0 0 0,1 1 0 0 0,-1-1 1 0 0,0 1-1 0 0,0-1 0 0 0,1 1 0 0 0,-1-1 0 0 0,0 1 0 0 0,1 0 1 0 0,-1-1-1 0 0,1 1 0 0 0,1-2 24 0 0,0 0 0 0 0,0 0-1 0 0,0 0 1 0 0,0 0 0 0 0,0 1 0 0 0,0 0 0 0 0,1-1-1 0 0,-1 1 1 0 0,1 0 0 0 0,-1 0 0 0 0,1 0 0 0 0,-1 0 0 0 0,1 0-1 0 0,-1 1 1 0 0,1-1 0 0 0,0 1 0 0 0,3 0 0 0 0,53 1 353 0 0,-43 0-254 0 0,101 8 511 0 0,79 2 62 0 0,-42-8-691 0 0,-153-3-284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5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 3928 0 0,'2'4'5005'0'0,"2"16"-2381"0"0,-5-13-2158 0 0,-1 1 0 0 0,0 0 0 0 0,0-1 0 0 0,-1 1 0 0 0,0-1 0 0 0,0 0 0 0 0,-1 0 0 0 0,0 0 0 0 0,-6 8 0 0 0,-8 8 843 0 0,-25 25 1 0 0,22-25-1026 0 0,0-1-266 0 0,-32 27 0 0 0,35-35-3842 0 0,0-1-3811 0 0,13-9 3790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58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3 157 2912 0 0,'-2'-19'2175'0'0,"2"15"-1944"0"0,0 0-1 0 0,0 0 0 0 0,1 0 1 0 0,-1 0-1 0 0,1 0 1 0 0,0 1-1 0 0,0-1 0 0 0,1 0 1 0 0,-1 0-1 0 0,1 0 1 0 0,0 1-1 0 0,0-1 0 0 0,0 1 1 0 0,4-5-1 0 0,-2 4 21 0 0,0-1 0 0 0,1 1 0 0 0,0 0 1 0 0,-1 1-1 0 0,1-1 0 0 0,1 1 0 0 0,-1 0 0 0 0,10-4 0 0 0,6 0 392 0 0,0 1 0 0 0,0 1 1 0 0,1 1-1 0 0,26-3 0 0 0,-24 4-433 0 0,2 0 171 0 0,50-1-1 0 0,-69 4-314 0 0,0 0-1 0 0,-1 1 1 0 0,1 0-1 0 0,0 0 1 0 0,-1 1-1 0 0,1 0 1 0 0,-1 0-1 0 0,1 0 1 0 0,-1 1-1 0 0,0 0 0 0 0,0 0 1 0 0,9 7-1 0 0,-12-8-32 0 0,0 2 0 0 0,0-1 0 0 0,-1 0 0 0 0,1 0 0 0 0,-1 1 0 0 0,0-1 0 0 0,0 1-1 0 0,0 0 1 0 0,0 0 0 0 0,-1 0 0 0 0,1 0 0 0 0,-1 0 0 0 0,0 0 0 0 0,0 0-1 0 0,0 5 1 0 0,1 7 52 0 0,-2 1-1 0 0,0 23 0 0 0,-1-35-66 0 0,-1 14 2 0 0,0 0 0 0 0,-2 0 0 0 0,0-1 0 0 0,-1 0 0 0 0,-1 0 1 0 0,-1 0-1 0 0,0-1 0 0 0,-2 0 0 0 0,0 0 0 0 0,0-1 0 0 0,-2 0 1 0 0,0-1-1 0 0,0 0 0 0 0,-2-1 0 0 0,0 0 0 0 0,0-1 1 0 0,-1 0-1 0 0,-1-1 0 0 0,0-1 0 0 0,-1 0 0 0 0,0-1 0 0 0,-22 10 1 0 0,35-19-18 0 0,-44 17 14 0 0,45-17-12 0 0,-1-1 1 0 0,0 1-1 0 0,0 0 1 0 0,0-1-1 0 0,0 0 0 0 0,0 1 1 0 0,1-1-1 0 0,-1 0 1 0 0,0-1-1 0 0,0 1 0 0 0,0 0 1 0 0,0-1-1 0 0,-4-1 1 0 0,6 2-1 0 0,0-1 1 0 0,1 1 0 0 0,-1-1 0 0 0,0 1 0 0 0,1-1 0 0 0,-1 0-1 0 0,0 1 1 0 0,1-1 0 0 0,-1 0 0 0 0,1 1 0 0 0,-1-1 0 0 0,1 0-1 0 0,-1 0 1 0 0,1 1 0 0 0,-1-1 0 0 0,1 0 0 0 0,0 0 0 0 0,0 0-1 0 0,-1 0 1 0 0,1 1 0 0 0,0-1 0 0 0,0 0 0 0 0,0 0 0 0 0,0 0 0 0 0,0 0-1 0 0,0 0 1 0 0,0 0 0 0 0,0 1 0 0 0,0-1 0 0 0,0 0 0 0 0,1 0-1 0 0,-1 0 1 0 0,0 0 0 0 0,1 0 0 0 0,-1 1 0 0 0,0-1 0 0 0,1 0-1 0 0,-1 0 1 0 0,2 0 0 0 0,-1-3 25 0 0,2 1 1 0 0,-1 0-1 0 0,0-1 0 0 0,1 1 0 0 0,-1 0 0 0 0,1 0 1 0 0,5-3-1 0 0,0 1 51 0 0,1 0-1 0 0,-1 0 1 0 0,2 1 0 0 0,-1 0-1 0 0,0 1 1 0 0,1 0 0 0 0,-1 0-1 0 0,1 1 1 0 0,11-1 0 0 0,-4 1 120 0 0,-1 1 1 0 0,1 1-1 0 0,-1 0 0 0 0,31 6 1 0 0,-39-5-74 0 0,0 1 1 0 0,0 0-1 0 0,-1 0 1 0 0,1 1-1 0 0,0 0 1 0 0,-1 1-1 0 0,0-1 1 0 0,0 1-1 0 0,0 1 1 0 0,0-1-1 0 0,-1 1 0 0 0,7 7 1 0 0,-10-9-269 0 0,1 1 0 0 0,-1 0 1 0 0,0 0-1 0 0,0 0 0 0 0,-1 1 1 0 0,0-1-1 0 0,1 1 0 0 0,1 7 0 0 0,-2-7-785 0 0,-1 0 0 0 0,0 1 1 0 0,0-1-1 0 0,-1 1 0 0 0,1-1 0 0 0,-1 0 0 0 0,0 1 0 0 0,-2 9 0 0 0,-1-3-2948 0 0,2 0-1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20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26 137 3032 0 0,'-2'3'299'0'0,"0"0"0"0"0,0 0-1 0 0,0 0 1 0 0,0 1 0 0 0,1-1-1 0 0,-1 1 1 0 0,1-1 0 0 0,0 1-1 0 0,0-1 1 0 0,0 1-1 0 0,1-1 1 0 0,-1 1 0 0 0,1 0-1 0 0,0 6 1 0 0,-3 13 765 0 0,2-16-623 0 0,0 1-1 0 0,0 0 1 0 0,0-1-1 0 0,1 1 1 0 0,0 0-1 0 0,1-1 1 0 0,1 13-1 0 0,-1-17-255 0 0,0 1 1 0 0,0-1-1 0 0,0 1 1 0 0,0-1-1 0 0,1 1 1 0 0,-1-1-1 0 0,1 0 0 0 0,0 0 1 0 0,0 0-1 0 0,0 0 1 0 0,0 0-1 0 0,1 0 0 0 0,-1 0 1 0 0,1-1-1 0 0,0 1 1 0 0,-1-1-1 0 0,7 4 0 0 0,-3-3-129 0 0,1 0 0 0 0,0 0-1 0 0,0-1 1 0 0,0 0 0 0 0,0 0-1 0 0,0 0 1 0 0,1-1 0 0 0,-1 0-1 0 0,1 0 1 0 0,-1-1 0 0 0,0 0-1 0 0,1-1 1 0 0,-1 1 0 0 0,1-1-1 0 0,-1-1 1 0 0,0 1 0 0 0,0-1-1 0 0,0-1 1 0 0,0 1 0 0 0,8-5-1 0 0,-8 4-54 0 0,-1-1 0 0 0,0 1 0 0 0,-1-1 0 0 0,1 0-1 0 0,0-1 1 0 0,-1 1 0 0 0,0-1 0 0 0,0 0 0 0 0,-1 0 0 0 0,1-1 0 0 0,-1 1-1 0 0,0-1 1 0 0,-1 0 0 0 0,0 0 0 0 0,1 0 0 0 0,-2-1 0 0 0,1 1-1 0 0,-1-1 1 0 0,0 0 0 0 0,0 1 0 0 0,1-12 0 0 0,-3 6 2 0 0,1 1 0 0 0,-1 0 0 0 0,-1 0 0 0 0,0-1 0 0 0,0 1 0 0 0,-1 0 0 0 0,-1 0 0 0 0,0 0 0 0 0,0 0 0 0 0,-6-11 0 0 0,6 16 18 0 0,0 1-1 0 0,0 0 0 0 0,0-1 1 0 0,-1 1-1 0 0,0 0 1 0 0,0 1-1 0 0,0-1 1 0 0,-1 1-1 0 0,1 0 1 0 0,-1 0-1 0 0,0 0 1 0 0,0 0-1 0 0,-1 1 1 0 0,1 0-1 0 0,-1 0 1 0 0,1 1-1 0 0,-1-1 1 0 0,0 1-1 0 0,0 1 1 0 0,-6-2-1 0 0,2 1 49 0 0,1 0 0 0 0,0 1 0 0 0,-1 0-1 0 0,1 1 1 0 0,-1 0 0 0 0,1 0 0 0 0,-11 2 0 0 0,17-1-41 0 0,0 0 0 0 0,-1 0 0 0 0,1 0 0 0 0,0 0 0 0 0,0 1 1 0 0,0-1-1 0 0,0 1 0 0 0,0 0 0 0 0,1-1 0 0 0,-1 1 0 0 0,0 1 1 0 0,1-1-1 0 0,0 0 0 0 0,-1 1 0 0 0,1-1 0 0 0,0 1 0 0 0,0-1 0 0 0,0 1 1 0 0,1 0-1 0 0,-1 0 0 0 0,1 0 0 0 0,-1 0 0 0 0,0 5 0 0 0,-2 8 87 0 0,1 1-1 0 0,1-1 0 0 0,1 1 0 0 0,0 0 1 0 0,3 32-1 0 0,-1-3 87 0 0,-1 448 1384 0 0,0-391-5844 0 0,0-4-4787 0 0,0-105 5313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5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0 4168 0 0,'0'0'1408'0'0,"7"15"2524"0"0,-7-9-3459 0 0,0 5 193 0 0,0 0 0 0 0,0 0 0 0 0,-1 0 0 0 0,0 1 0 0 0,-1-1 0 0 0,0 0 0 0 0,-1 0 0 0 0,0-1 0 0 0,-7 17 0 0 0,2-12-251 0 0,-2 0 0 0 0,1 0 0 0 0,-2-1 0 0 0,0-1 0 0 0,0 1 0 0 0,-26 21 0 0 0,27-26-883 0 0,-14 11-7041 0 0,17-15 3653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3:59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39 2520 0 0,'0'0'511'0'0,"-7"-7"2573"0"0,6 2-1792 0 0,1 5-1239 0 0,0-1 0 0 0,0 1 0 0 0,0 0 0 0 0,0-1 0 0 0,0 1 0 0 0,0 0 0 0 0,0-1 0 0 0,0 1 0 0 0,0-1 0 0 0,0 1 0 0 0,0 0 0 0 0,0-1 0 0 0,0 1 0 0 0,0 0 0 0 0,0-1 0 0 0,1 1 0 0 0,-1 0 0 0 0,0-1 0 0 0,0 1 0 0 0,0 0 0 0 0,0-1 0 0 0,1 1 0 0 0,-1 0 0 0 0,0-1-1 0 0,0 1 1 0 0,1 0 0 0 0,-1 0 0 0 0,0-1 0 0 0,1 1 0 0 0,-1 0 0 0 0,0 0 0 0 0,1 0 0 0 0,-1 0 0 0 0,0-1 0 0 0,1 1 0 0 0,-1 0 0 0 0,0 0 0 0 0,1 0 0 0 0,-1 0 0 0 0,0 0 0 0 0,1 0 0 0 0,-1 0 0 0 0,17-5 653 0 0,-1 2 0 0 0,1 0 1 0 0,0 1-1 0 0,0 1 0 0 0,-1 0 0 0 0,27 3 1 0 0,-7-2-230 0 0,-2 0-202 0 0,61 2 259 0 0,-84-1-470 0 0,0 0-1 0 0,0 1 1 0 0,0 1 0 0 0,0 0-1 0 0,0 0 1 0 0,12 6 0 0 0,-21-8-46 0 0,1 1-1 0 0,-1-1 1 0 0,0 1 0 0 0,1-1-1 0 0,-1 1 1 0 0,0 0 0 0 0,0-1 0 0 0,0 1-1 0 0,0 0 1 0 0,0 0 0 0 0,0 1-1 0 0,0-1 1 0 0,-1 0 0 0 0,0 1 0 0 0,1-1-1 0 0,-1 1 1 0 0,0-1 0 0 0,0 1-1 0 0,0-1 1 0 0,0 1 0 0 0,0 0 0 0 0,-1 0-1 0 0,0-1 1 0 0,1 1 0 0 0,-1 0-1 0 0,0 0 1 0 0,0 0 0 0 0,0-1 0 0 0,-1 1-1 0 0,1 0 1 0 0,-1 0 0 0 0,1-1-1 0 0,-3 6 1 0 0,0 0 12 0 0,0 0 0 0 0,-1 0 0 0 0,1-1 0 0 0,-2 1 0 0 0,1-1 0 0 0,-1 0 0 0 0,-1 0 0 0 0,1 0 0 0 0,-12 10 0 0 0,-3 0-15 0 0,0-2 0 0 0,-1 0 0 0 0,-1-1 0 0 0,0-2 0 0 0,-1 0 0 0 0,-1-1 0 0 0,1-2 0 0 0,-29 9 0 0 0,50-18-15 0 0,0 1-1 0 0,-1-1 0 0 0,1 1 0 0 0,0-1 1 0 0,0 0-1 0 0,-1 1 0 0 0,1-1 1 0 0,0 0-1 0 0,0 0 0 0 0,-1-1 1 0 0,1 1-1 0 0,0-1 0 0 0,0 1 0 0 0,-1-1 1 0 0,1 1-1 0 0,0-1 0 0 0,0 0 1 0 0,-3-2-1 0 0,23-15-6 0 0,-9 15 15 0 0,0 0 0 0 0,0 1 1 0 0,0 0-1 0 0,1 0 0 0 0,-1 1 1 0 0,1 0-1 0 0,-1 1 0 0 0,1 0 1 0 0,14 2-1 0 0,6-1 19 0 0,-17-1-5 0 0,0 1-1 0 0,0 0 0 0 0,0 0 1 0 0,0 2-1 0 0,-1 0 0 0 0,1 0 1 0 0,-1 1-1 0 0,1 0 0 0 0,-1 1 1 0 0,14 9-1 0 0,-20-11-7 0 0,-1 1 1 0 0,0-1-1 0 0,0 1 0 0 0,0 1 0 0 0,0-1 0 0 0,-1 1 1 0 0,1-1-1 0 0,-1 1 0 0 0,-1 1 0 0 0,1-1 0 0 0,-1 0 1 0 0,1 1-1 0 0,-2 0 0 0 0,1-1 0 0 0,-1 1 0 0 0,1 1 0 0 0,-2-1 1 0 0,1 0-1 0 0,-1 0 0 0 0,0 1 0 0 0,0-1 0 0 0,0 10 1 0 0,-1-5 40 0 0,-1 0 0 0 0,1 0 0 0 0,-2 0 0 0 0,0 0 0 0 0,0-1 0 0 0,-1 1 0 0 0,0-1 0 0 0,-6 14 0 0 0,6-17 22 0 0,-1-1 1 0 0,0 1-1 0 0,0-1 0 0 0,-1 0 0 0 0,0 0 1 0 0,0-1-1 0 0,0 1 0 0 0,-1-1 0 0 0,1-1 0 0 0,-1 1 1 0 0,-1-1-1 0 0,-12 8 0 0 0,4-6 108 0 0,0 0 0 0 0,0-2 0 0 0,0 1 0 0 0,-1-2 0 0 0,1 0 0 0 0,-1-1 0 0 0,0 0 0 0 0,0-1 0 0 0,1-1 0 0 0,-1 0 0 0 0,0-2 0 0 0,0 0 0 0 0,0 0 0 0 0,1-2 0 0 0,-22-6 0 0 0,10-6 164 0 0,26 15-520 0 0,0 0 1 0 0,0 0-1 0 0,0 0 1 0 0,-1 0-1 0 0,1 0 1 0 0,0-1-1 0 0,0 1 1 0 0,1 0 0 0 0,-1 0-1 0 0,0-1 1 0 0,0 1-1 0 0,1 0 1 0 0,-1-1-1 0 0,1 1 1 0 0,-1-1-1 0 0,0-2 1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00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1 4304 0 0,'0'0'2227'0'0,"4"11"2095"0"0,-4-4-3808 0 0,-1 0 0 0 0,-1 0 0 0 0,1 0 0 0 0,-1 0 0 0 0,0 0 0 0 0,-1 0 0 0 0,1-1 0 0 0,-1 1 0 0 0,-1-1 0 0 0,1 0 0 0 0,-1 0 0 0 0,0 0 0 0 0,-10 10 0 0 0,-7 7 1028 0 0,-46 38-1 0 0,45-42-1113 0 0,-1 0-519 0 0,0-1 0 0 0,-1-1 0 0 0,0 0 0 0 0,-52 24 0 0 0,49-35-12305 0 0,22-3 8047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02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8 2440 0 0,'0'0'479'0'0,"-26"-7"5187"0"0,10 6-4251 0 0,-1 2 0 0 0,0 0 0 0 0,-17 4 1 0 0,28-4-1247 0 0,0 1 1 0 0,0 0 0 0 0,0 0 0 0 0,0 1 0 0 0,0 0 0 0 0,0 0 0 0 0,1 0 0 0 0,0 1 0 0 0,-1 0-1 0 0,1 0 1 0 0,-6 6 0 0 0,-8 10 79 0 0,1 2 0 0 0,1 0 0 0 0,1 0-1 0 0,-24 46 1 0 0,20-29-31 0 0,3 1-1 0 0,-18 59 1 0 0,31-84-186 0 0,1 0-1 0 0,0 0 1 0 0,1 0-1 0 0,1 0 1 0 0,0 0-1 0 0,2 1 1 0 0,-1-1-1 0 0,2 0 1 0 0,0 0-1 0 0,0 0 1 0 0,8 22-1 0 0,-8-32-28 0 0,0-1-1 0 0,0 1 1 0 0,0-1 0 0 0,0 0 0 0 0,1 0-1 0 0,0 0 1 0 0,0 0 0 0 0,0-1-1 0 0,0 1 1 0 0,0-1 0 0 0,1 1-1 0 0,-1-1 1 0 0,1-1 0 0 0,0 1-1 0 0,0 0 1 0 0,0-1 0 0 0,1 0 0 0 0,-1 0-1 0 0,0 0 1 0 0,1 0 0 0 0,-1-1-1 0 0,1 1 1 0 0,0-1 0 0 0,-1-1-1 0 0,8 2 1 0 0,11 0-8 0 0,-1 0 0 0 0,40-3 0 0 0,-54 0 6 0 0,1 0 1 0 0,-1 0-1 0 0,0-1 1 0 0,0 0-1 0 0,0 0 1 0 0,0-1-1 0 0,0 0 0 0 0,-1 0 1 0 0,1-1-1 0 0,10-7 1 0 0,-16 8 1 0 0,1 1-1 0 0,-1 0 1 0 0,0-1 0 0 0,0 1 0 0 0,0-1 0 0 0,0 0 0 0 0,0 0 0 0 0,0 0-1 0 0,-1 0 1 0 0,1 0 0 0 0,-1 0 0 0 0,0 0 0 0 0,0 0 0 0 0,0 0 0 0 0,-1-1-1 0 0,1-3 1 0 0,1-7 12 0 0,-2-1 0 0 0,-1-21-1 0 0,1 11 22 0 0,0 20-27 0 0,0 1 1 0 0,-1-1-1 0 0,1 1 0 0 0,-1 0 1 0 0,0 0-1 0 0,0-1 1 0 0,0 1-1 0 0,0 0 0 0 0,-1 0 1 0 0,0 0-1 0 0,0 0 1 0 0,0 0-1 0 0,0 0 0 0 0,0 1 1 0 0,-1-1-1 0 0,0 1 1 0 0,1 0-1 0 0,-6-5 0 0 0,3 4 0 0 0,0 1 0 0 0,0 0 0 0 0,0 0-1 0 0,-1 0 1 0 0,1 1 0 0 0,-1 0 0 0 0,1 0 0 0 0,-1 0-1 0 0,0 0 1 0 0,0 1 0 0 0,1 0 0 0 0,-1 1-1 0 0,-7-1 1 0 0,-21-1-250 0 0,-59 6 0 0 0,42 7-7355 0 0,39-6 3936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06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57 132 3620 0 0,'0'0'4271'0'0,"0"20"-1430"0"0,0-3-2058 0 0,-1 152 3303 0 0,-12 83-2880 0 0,-5-148-869 0 0,12-79-230 0 0,2-8-20 0 0,-1 10 101 0 0,5-27-186 0 0,0 0 0 0 0,0 0-1 0 0,0-1 1 0 0,0 1 0 0 0,0 0-1 0 0,-1 0 1 0 0,1 0-1 0 0,0 0 1 0 0,0 0 0 0 0,0 0-1 0 0,0 0 1 0 0,0 0 0 0 0,0 0-1 0 0,0 0 1 0 0,0 0 0 0 0,0 0-1 0 0,0 0 1 0 0,0 0 0 0 0,0 0-1 0 0,0 0 1 0 0,0 0 0 0 0,0 0-1 0 0,-1 0 1 0 0,1 0 0 0 0,0 0-1 0 0,0 0 1 0 0,0-1 0 0 0,0 1-1 0 0,0 0 1 0 0,0 0-1 0 0,0 1 1 0 0,0-1 0 0 0,0 0-1 0 0,0 0 1 0 0,0 0 0 0 0,-1 0-1 0 0,1 0 1 0 0,0 0 0 0 0,0 0-1 0 0,0 0 1 0 0,0 0 0 0 0,0 0-1 0 0,0 0 1 0 0,0 0 0 0 0,0 0-1 0 0,0 0 1 0 0,0 0 0 0 0,0 0-1 0 0,0 0 1 0 0,0 0 0 0 0,0 0-1 0 0,0 0 1 0 0,-1 0-1 0 0,1 0 1 0 0,0 1 0 0 0,0-1-1 0 0,0 0 1 0 0,0 0 0 0 0,0 0-1 0 0,0 0 1 0 0,0 0 0 0 0,0 0-1 0 0,0 0 1 0 0,0 0 0 0 0,0 0-1 0 0,0 0 1 0 0,0 0 0 0 0,0 1-1 0 0,0-1 1 0 0,-3-9 45 0 0,2-71-27 0 0,-1 11-187 0 0,4 0 1 0 0,15-110 0 0 0,-15 167 142 0 0,3-13-69 0 0,12-37 1 0 0,13-56-195 0 0,-22 81 195 0 0,-6 25 65 0 0,-2 9 30 0 0,0 0 0 0 0,1 0 0 0 0,-1 0 1 0 0,1 0-1 0 0,0 0 0 0 0,-1 0 0 0 0,2 0 1 0 0,-1 0-1 0 0,0 0 0 0 0,0 0 0 0 0,1 1 1 0 0,0-1-1 0 0,2-3 0 0 0,-3 8 18 0 0,0 0 1 0 0,0 1-1 0 0,0-1 0 0 0,0 0 0 0 0,0 1 1 0 0,0-1-1 0 0,-1 0 0 0 0,1 3 1 0 0,56 264 695 0 0,-56-264-705 0 0,5 19 87 0 0,2-1 1 0 0,13 32-1 0 0,-16-45-60 0 0,0 0 0 0 0,0-1 0 0 0,1 0 0 0 0,0 0 0 0 0,1 0 0 0 0,0-1 0 0 0,14 14 0 0 0,-18-20-29 0 0,1 1-1 0 0,0-1 1 0 0,0 0-1 0 0,0 0 1 0 0,0 0-1 0 0,0-1 1 0 0,1 1-1 0 0,-1-1 1 0 0,0 0-1 0 0,1 0 1 0 0,-1-1-1 0 0,1 1 1 0 0,-1-1 0 0 0,1 0-1 0 0,6-1 1 0 0,-3 0-5 0 0,0 0 0 0 0,0 0 0 0 0,1-1 1 0 0,-1 0-1 0 0,0-1 0 0 0,-1 0 0 0 0,12-5 1 0 0,-10 3-15 0 0,-1 0 0 0 0,1 0 0 0 0,-1-1 0 0 0,0 0 1 0 0,0 0-1 0 0,-1-1 0 0 0,0 0 0 0 0,0-1 0 0 0,9-12 1 0 0,3-8-23 0 0,-2-1 0 0 0,0 0-1 0 0,-2-2 1 0 0,17-49 0 0 0,-12 26-3 0 0,10-38-23 0 0,9-9 192 0 0,-35 90-32 0 0,-1 18 66 0 0,-2 28 120 0 0,0-25-287 0 0,15 82 295 0 0,2 30 82 0 0,6 42 78 0 0,-4 24 7 0 0,-19-169-453 0 0,1 0 0 0 0,1 0 0 0 0,1 0 1 0 0,0-1-1 0 0,2 0 0 0 0,0 0 0 0 0,13 28 0 0 0,-18-45-147 0 0,1 1 1 0 0,-1 0-1 0 0,0-1 0 0 0,1 1 0 0 0,-1-1 0 0 0,1 1 1 0 0,0-1-1 0 0,-1 0 0 0 0,1 0 0 0 0,0 1 0 0 0,0-1 1 0 0,0 0-1 0 0,0-1 0 0 0,2 2 0 0 0,-2-1-481 0 0,0-1 0 0 0,-1 0 1 0 0,1 1-1 0 0,0-1 0 0 0,0 0 0 0 0,0 0 0 0 0,-1 0 1 0 0,1 0-1 0 0,0 0 0 0 0,2-1 0 0 0,6-3-3247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0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3728 0 0,'0'0'638'0'0,"-2"1"-102"0"0,0 0 0 0 0,0 0 1 0 0,1 0-1 0 0,-1 1 0 0 0,1-1 0 0 0,-1 0 1 0 0,1 1-1 0 0,-2 2 0 0 0,-2 32 1508 0 0,3-1 0 0 0,3 64-1 0 0,0-31-362 0 0,-3 112 92 0 0,1-91-2873 0 0,0 0-7148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06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593 1 3640 0 0,'0'0'1859'0'0,"-13"7"1683"0"0,-136 135 2586 0 0,98-95-5597 0 0,-1-2 0 0 0,-3-3 0 0 0,-1-1-1 0 0,-107 55 1 0 0,159-93-516 0 0,0-1 0 0 0,0-1 0 0 0,0 1 0 0 0,0 0 0 0 0,-1-1 0 0 0,1 0 0 0 0,0 0 1 0 0,-1 0-1 0 0,-8 0 0 0 0,13-2-14 0 0,0 1 0 0 0,-1 0 1 0 0,1 0-1 0 0,0-1 0 0 0,0 1 1 0 0,-1 0-1 0 0,1 0 0 0 0,0-1 1 0 0,0 1-1 0 0,0 0 0 0 0,0-1 1 0 0,0 1-1 0 0,0 0 0 0 0,-1-1 1 0 0,1 1-1 0 0,0 0 0 0 0,0-1 1 0 0,0 1-1 0 0,0-1 0 0 0,0 1 1 0 0,0 0-1 0 0,0-1 0 0 0,0 1 1 0 0,1 0-1 0 0,-1-1 0 0 0,0 1 1 0 0,0 0-1 0 0,0-1 1 0 0,0 1-1 0 0,0 0 0 0 0,0-1 1 0 0,1 1-1 0 0,-1 0 0 0 0,0 0 1 0 0,0-1-1 0 0,1 1 0 0 0,-1 0 1 0 0,0 0-1 0 0,0-1 0 0 0,1 1 1 0 0,-1 0-1 0 0,0 0 0 0 0,0 0 1 0 0,1-1-1 0 0,12-12 1 0 0,-13 13-1 0 0,14-12 6 0 0,0 0 0 0 0,1 2 0 0 0,1-1 0 0 0,-1 2 1 0 0,2 0-1 0 0,-1 1 0 0 0,21-7 0 0 0,-24 10 52 0 0,0 1 0 0 0,0 1 1 0 0,0 0-1 0 0,1 0 0 0 0,0 2 0 0 0,-1-1 1 0 0,1 2-1 0 0,0 0 0 0 0,-1 0 0 0 0,17 4 1 0 0,-24-3-12 0 0,0 1-1 0 0,-1 0 1 0 0,0 0 0 0 0,1 1 0 0 0,-1-1 0 0 0,0 1 0 0 0,0 0-1 0 0,0 0 1 0 0,-1 1 0 0 0,1 0 0 0 0,-1 0 0 0 0,0 0 0 0 0,0 0 0 0 0,0 0-1 0 0,-1 1 1 0 0,1 0 0 0 0,-1-1 0 0 0,0 1 0 0 0,-1 1 0 0 0,1-1-1 0 0,3 11 1 0 0,-1 0 40 0 0,0 1 0 0 0,-1 0 0 0 0,-1 0 0 0 0,-1 1 0 0 0,0-1 0 0 0,-1 20 1 0 0,1-5-684 0 0,4-13-7344 0 0,-1-15 3979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07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408 157 3720 0 0,'0'0'1224'0'0,"-21"24"2869"0"0,-79 151 1331 0 0,7 4-2416 0 0,65-111-2415 0 0,26-61-469 0 0,2-11-19 0 0,1-10-67 0 0,1 2-34 0 0,0 0 0 0 0,1 0 0 0 0,0 0-1 0 0,1 1 1 0 0,1-1 0 0 0,9-19 0 0 0,-2 5-2 0 0,113-231 9 0 0,-69 169-7 0 0,-12 18 9 0 0,-41 65 3 0 0,1 0 0 0 0,-1 0 1 0 0,1 0-1 0 0,0 1 1 0 0,0-1-1 0 0,0 1 0 0 0,0 0 1 0 0,1 0-1 0 0,5-3 1 0 0,-9 7-8 0 0,-1 0 0 0 0,1 1 0 0 0,-1-1 0 0 0,1 0 0 0 0,-1 0-1 0 0,1 1 1 0 0,-1-1 0 0 0,1 0 0 0 0,-1 1 0 0 0,0-1 0 0 0,1 1 0 0 0,-1-1 0 0 0,0 0 0 0 0,1 1 0 0 0,-1-1 0 0 0,0 1 0 0 0,0-1 0 0 0,1 1 0 0 0,-1-1 0 0 0,0 1 0 0 0,0-1 0 0 0,0 1 0 0 0,0-1 0 0 0,0 2 0 0 0,5 16 114 0 0,3 36 181 0 0,1-1 1 0 0,17 53-1 0 0,57 198 400 0 0,-68-217-579 0 0,-12-68-93 0 0,-2 1-1 0 0,-2 36 1 0 0,-1-13 60 0 0,2-43-82 0 0,0 1 0 0 0,-1-1 1 0 0,1 0-1 0 0,-1 1 0 0 0,1-1 0 0 0,-1 0 0 0 0,1 1 1 0 0,-1-1-1 0 0,1 0 0 0 0,-1 1 0 0 0,0-1 0 0 0,1 0 1 0 0,-1 0-1 0 0,1 0 0 0 0,-1 0 0 0 0,0 1 0 0 0,1-1 1 0 0,-1 0-1 0 0,1 0 0 0 0,-1 0 0 0 0,0 0 1 0 0,0-1-1 0 0,-22 1 181 0 0,18 0-144 0 0,-97-1 601 0 0,-161 7 496 0 0,221-2-1772 0 0,-72 10 1646 0 0,77-7-4349 0 0,1 2-4074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08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684 1 3480 0 0,'-21'0'1483'0'0,"-93"3"3155"0"0,97-1-4117 0 0,0 1-1 0 0,1 0 0 0 0,-1 2 1 0 0,-27 10-1 0 0,18-4-24 0 0,1 2-1 0 0,1 1 1 0 0,1 1 0 0 0,0 1-1 0 0,0 1 1 0 0,2 1 0 0 0,0 1-1 0 0,1 1 1 0 0,1 1 0 0 0,-17 23-1 0 0,13-12-250 0 0,2 1 1 0 0,1 1-1 0 0,1 1 0 0 0,2 0 0 0 0,1 2 0 0 0,-17 60 0 0 0,24-53-78 0 0,1 1 1 0 0,3 0-1 0 0,0 64 1 0 0,4-92-180 0 0,1 1 0 0 0,2 0 0 0 0,0 0 0 0 0,0 0 1 0 0,10 31-1 0 0,-9-40-508 0 0,0-1 0 0 0,1 1 0 0 0,0 0 0 0 0,1-1 0 0 0,7 10 0 0 0,-8-13-485 0 0,0 0 0 0 0,0 0 0 0 0,1 0 0 0 0,0-1 0 0 0,0 1 0 0 0,0-1 0 0 0,1-1 0 0 0,7 5 0 0 0,14 3-2896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0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91 2696 0 0,'0'0'487'0'0,"16"-14"8642"0"0,-24 26-8216 0 0,-1-1-1 0 0,0 0 0 0 0,-22 20 0 0 0,3-3-425 0 0,-52 48 398 0 0,50-48-416 0 0,-41 45 0 0 0,61-61-308 0 0,5-7 97 0 0,14-11-140 0 0,4-6-109 0 0,0 0 0 0 0,15-20-1 0 0,1 1-5 0 0,-4 2-29 0 0,40-60 0 0 0,-46 61 4 0 0,1 0 0 0 0,1 2 0 0 0,25-26 1 0 0,-43 50 30 0 0,-1 0 1 0 0,0 0-1 0 0,0 0 0 0 0,1 0 1 0 0,0 0-1 0 0,-1 0 0 0 0,1 1 1 0 0,3-2-1 0 0,-6 3-4 0 0,1-1 0 0 0,-1 1 0 0 0,0 0 0 0 0,1 0 0 0 0,-1 0 0 0 0,0 0 0 0 0,0 0 0 0 0,1 1 0 0 0,-1-1 0 0 0,0 0 0 0 0,1 0 0 0 0,-1 0 0 0 0,0 0-1 0 0,0 0 1 0 0,1 0 0 0 0,-1 0 0 0 0,0 0 0 0 0,0 1 0 0 0,1-1 0 0 0,-1 0 0 0 0,0 0 0 0 0,0 0 0 0 0,0 1 0 0 0,1-1 0 0 0,-1 0 0 0 0,0 0 0 0 0,0 0 0 0 0,0 1 0 0 0,0-1 0 0 0,1 1 0 0 0,2 17 136 0 0,-13 187 565 0 0,4-107-563 0 0,-3 65-64 0 0,9-133-55 0 0,-1-1-1 0 0,-7 39 0 0 0,6-59-24 0 0,0 0-1 0 0,0 0 1 0 0,-1 0 0 0 0,0 0-1 0 0,-1 0 1 0 0,0-1-1 0 0,0 0 1 0 0,0 0 0 0 0,-1 0-1 0 0,-1 0 1 0 0,-8 9 0 0 0,14-16-6 0 0,-1-1 1 0 0,1 1 0 0 0,-1-1 0 0 0,1 0 0 0 0,-1 1-1 0 0,0-1 1 0 0,1 0 0 0 0,-1 1 0 0 0,0-1-1 0 0,1 0 1 0 0,-1 0 0 0 0,0 1 0 0 0,1-1 0 0 0,-1 0-1 0 0,0 0 1 0 0,0 0 0 0 0,1 0 0 0 0,-1 0 0 0 0,-1 0-1 0 0,2 0-9 0 0,0-16-284 0 0,0 13 300 0 0,0 2 2 0 0,0 0 12 0 0,0 1-1 0 0,-1-1-11 0 0,-24 2-13 0 0,-288-1-204 0 0,425 1 285 0 0,1 5 0 0 0,132 24 0 0 0,-213-25-39 0 0,-22-4-11 0 0,0 0 0 0 0,1 1-1 0 0,-1 0 1 0 0,0 0 0 0 0,0 1-1 0 0,-1 1 1 0 0,14 6 0 0 0,-16-5 1086 0 0,-5-2-3083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20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3984 0 0,'0'0'3646'0'0,"0"16"612"0"0,0 200 4281 0 0,0-143-10555 0 0,0-1-4910 0 0,1-56 3102 0 0,5-1-1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11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 4232 0 0,'11'7'2835'0'0,"-9"-4"-2587"0"0,1-1 1 0 0,0 1-1 0 0,0 0 1 0 0,-1 0 0 0 0,0 0-1 0 0,1 0 1 0 0,-1 0-1 0 0,0 1 1 0 0,-1-1-1 0 0,1 0 1 0 0,-1 1 0 0 0,1-1-1 0 0,-1 1 1 0 0,0 0-1 0 0,0 0 1 0 0,-1-1 0 0 0,1 1-1 0 0,-1 0 1 0 0,0 0-1 0 0,0 7 1 0 0,-1 1 260 0 0,1-1 1 0 0,-2 1 0 0 0,0-1-1 0 0,0 0 1 0 0,-8 21 0 0 0,4-17-47 0 0,-1-1 0 0 0,-1 0 1 0 0,0-1-1 0 0,0 0 0 0 0,-1 0 1 0 0,-1-1-1 0 0,0 0 1 0 0,-19 16-1 0 0,14-14-1063 0 0,0-2 1 0 0,-22 13-1 0 0,21-15-2844 0 0,-1-1 1 0 0,-23 9-1 0 0,20-12-245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15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 3832 0 0,'-1'-9'8224'0'0,"9"7"-7247"0"0,308 1 4927 0 0,0-1-5038 0 0,-304 4-737 0 0,-18 1-3121 0 0,-20 2-6583 0 0,13-3 5898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16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3304 0 0,'0'0'1869'0'0,"14"7"1950"0"0,103 15 1197 0 0,72 1-1133 0 0,96 0-2526 0 0,-191-16-468 0 0,-92-6-185 0 0,-4-1-425 0 0,-13 1-1408 0 0,-4-1-2934 0 0,5-4-3756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21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588 26 3128 0 0,'0'-1'267'0'0,"0"0"0"0"0,0 0 1 0 0,0 0-1 0 0,0 0 0 0 0,0 0 0 0 0,0 0 0 0 0,0 0 0 0 0,0 0 0 0 0,0 0 0 0 0,-1 0 0 0 0,1 0 1 0 0,0 0-1 0 0,-1 0 0 0 0,1 0 0 0 0,-1 0 0 0 0,1 0 0 0 0,-1 1 0 0 0,1-1 0 0 0,-1 0 0 0 0,1 0 1 0 0,-1 1-1 0 0,0-1 0 0 0,0-1 0 0 0,-1 2 61 0 0,0-1 0 0 0,0 1 0 0 0,0 0 0 0 0,0-1 0 0 0,0 1 0 0 0,1 0 0 0 0,-1 0 0 0 0,0 0 0 0 0,-4 1 0 0 0,-8-1 302 0 0,-3 1-327 0 0,1 1 0 0 0,0 0 0 0 0,-1 1 1 0 0,1 1-1 0 0,0 0 0 0 0,1 1 1 0 0,-1 1-1 0 0,1 1 0 0 0,0 0 1 0 0,0 0-1 0 0,1 2 0 0 0,0 0 1 0 0,-13 11-1 0 0,7-4-218 0 0,2 1 0 0 0,0 0 0 0 0,1 1 1 0 0,1 1-1 0 0,0 1 0 0 0,2 0 0 0 0,0 1 0 0 0,-11 24 1 0 0,18-31-60 0 0,2 1 1 0 0,0 0-1 0 0,0 0 0 0 0,1 0 1 0 0,1 1-1 0 0,-2 24 1 0 0,4 99 69 0 0,2-77-49 0 0,-1-51-39 0 0,0 1-1 0 0,2-1 0 0 0,-1 0 0 0 0,1 1 0 0 0,4 11 0 0 0,-4-17-3 0 0,0 0-1 0 0,1 0 1 0 0,-1-1-1 0 0,1 0 0 0 0,0 1 1 0 0,0-1-1 0 0,1 0 1 0 0,0-1-1 0 0,0 1 1 0 0,0 0-1 0 0,6 4 0 0 0,1-1 4 0 0,1 0-1 0 0,-1-1 0 0 0,2 0 0 0 0,-1-1 1 0 0,1 0-1 0 0,0-1 0 0 0,0 0 1 0 0,0-2-1 0 0,1 1 0 0 0,13 1 0 0 0,18 0 11 0 0,79-1-1 0 0,-107-4-6 0 0,-11 0-7 0 0,0 0 0 0 0,1-1 0 0 0,-1 0 0 0 0,0 0 0 0 0,0 0 0 0 0,1 0 0 0 0,-1-1 0 0 0,0 0 0 0 0,-1-1 0 0 0,1 1 0 0 0,0-1 0 0 0,-1 0 0 0 0,1-1 0 0 0,-1 1 0 0 0,0-1 0 0 0,0 0 0 0 0,0 0 0 0 0,-1 0 0 0 0,6-7 0 0 0,-7 6 11 0 0,0-1 1 0 0,0 1-1 0 0,-1 0 1 0 0,1-1 0 0 0,-1 1-1 0 0,0-1 1 0 0,-1 0-1 0 0,0 0 1 0 0,2-9-1 0 0,-2-4 161 0 0,-2-32 0 0 0,0 12 63 0 0,0 35-208 0 0,0-1-1 0 0,1 0 1 0 0,-2 1 0 0 0,1-1-1 0 0,0 1 1 0 0,-1 0 0 0 0,0-1-1 0 0,0 1 1 0 0,0 0 0 0 0,0 0-1 0 0,-1 0 1 0 0,0 1-1 0 0,1-1 1 0 0,-1 0 0 0 0,-1 1-1 0 0,1 0 1 0 0,-4-4 0 0 0,-8-5 86 0 0,0 1 1 0 0,-29-16 0 0 0,29 19-74 0 0,0 1 0 0 0,0 0 0 0 0,-1 2 0 0 0,1 0 0 0 0,-1 0 0 0 0,-1 2 0 0 0,1 0 0 0 0,-18-1 0 0 0,-14 2 15 0 0,-70 5 1 0 0,101-2-140 0 0,-74 7 117 0 0,79-6-337 0 0,1 0 0 0 0,0 1 0 0 0,0 0 0 0 0,0 1 0 0 0,-19 9 0 0 0,29-12-226 0 0,0-1 0 0 0,0 1 0 0 0,0 0 1 0 0,0 0-1 0 0,0-1 0 0 0,0 1 0 0 0,0 0 1 0 0,0 0-1 0 0,0 0 0 0 0,0 0 0 0 0,0 0 1 0 0,0 0-1 0 0,0 2 0 0 0,-6 7-3453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31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271 212 2592 0 0,'-20'0'2190'0'0,"20"0"-2151"0"0,-10 0 840 0 0,0 0 0 0 0,0-1 1 0 0,0 0-1 0 0,-15-3 0 0 0,23 3-680 0 0,0 1 1 0 0,1-1-1 0 0,-1 1 0 0 0,0-1 0 0 0,0 0 0 0 0,0 0 1 0 0,1 0-1 0 0,-1 0 0 0 0,1 0 0 0 0,-1 0 0 0 0,1 0 1 0 0,-1-1-1 0 0,1 1 0 0 0,-1 0 0 0 0,1-1 1 0 0,0 1-1 0 0,0-1 0 0 0,0 0 0 0 0,0 1 0 0 0,0-1 1 0 0,0 0-1 0 0,0 1 0 0 0,1-1 0 0 0,-1 0 0 0 0,0 0 1 0 0,1 0-1 0 0,0 0 0 0 0,-1 0 0 0 0,1 0 1 0 0,0-2-1 0 0,0 0-85 0 0,0-1 1 0 0,1 0 0 0 0,-1 1 0 0 0,1-1-1 0 0,0 1 1 0 0,0-1 0 0 0,1 1 0 0 0,-1-1-1 0 0,1 1 1 0 0,0 0 0 0 0,0-1 0 0 0,0 1-1 0 0,1 0 1 0 0,0 1 0 0 0,-1-1-1 0 0,1 0 1 0 0,5-3 0 0 0,-1 0-50 0 0,1 2 0 0 0,0-1 0 0 0,0 1 0 0 0,0 0 0 0 0,0 1 0 0 0,1 0 0 0 0,15-5 0 0 0,7-2 127 0 0,36-7 0 0 0,-55 16-145 0 0,-1 0 0 0 0,0 1 1 0 0,1 0-1 0 0,-1 0 1 0 0,1 2-1 0 0,21 2 1 0 0,-30-3-38 0 0,0 1 1 0 0,1 0 0 0 0,-1 0 0 0 0,0 1 0 0 0,1-1-1 0 0,-1 0 1 0 0,0 1 0 0 0,0 0 0 0 0,0 0-1 0 0,-1 0 1 0 0,1 0 0 0 0,0 0 0 0 0,-1 1 0 0 0,5 4-1 0 0,-4-2 0 0 0,0 0 0 0 0,0-1 0 0 0,0 2 0 0 0,-1-1 0 0 0,1 0-1 0 0,-1 0 1 0 0,-1 1 0 0 0,2 6 0 0 0,0 5 2 0 0,-1 0 1 0 0,-1-1-1 0 0,0 1 1 0 0,-1 0-1 0 0,-3 19 0 0 0,-1-14-6 0 0,0 1-1 0 0,-1-1 1 0 0,-2 0-1 0 0,0 0 1 0 0,-2-1-1 0 0,0 0 1 0 0,-1-1-1 0 0,-1 0 1 0 0,-1 0-1 0 0,-1-1 1 0 0,0 0-1 0 0,-18 18 1 0 0,3-8 11 0 0,-1 0 1 0 0,-2-2-1 0 0,0-1 0 0 0,-2-2 0 0 0,-70 40 1 0 0,82-53-2 0 0,-26 10 0 0 0,41-18-13 0 0,0-1 0 0 0,0 0 0 0 0,-1-1 0 0 0,1 1 0 0 0,0-1 0 0 0,0 0 0 0 0,-1-1-1 0 0,1 1 1 0 0,-11-2 0 0 0,17 1-3 0 0,-1-1-1 0 0,0 1 1 0 0,1 0-1 0 0,-1-1 1 0 0,1 1-1 0 0,-1-1 1 0 0,1 1-1 0 0,0-1 1 0 0,-1 1-1 0 0,1-1 1 0 0,-1 1-1 0 0,1-1 0 0 0,0 1 1 0 0,-1-1-1 0 0,1 0 1 0 0,0 1-1 0 0,0-1 1 0 0,-1 1-1 0 0,1-1 1 0 0,0 0-1 0 0,0 1 1 0 0,0-1-1 0 0,0 0 1 0 0,0 1-1 0 0,0-1 1 0 0,0 0-1 0 0,0 1 1 0 0,0-1-1 0 0,0 1 1 0 0,0-1-1 0 0,1 0 1 0 0,-1 0-1 0 0,6-21-19 0 0,0 12 45 0 0,0 1-1 0 0,1 0 1 0 0,0 0-1 0 0,0 0 0 0 0,1 1 1 0 0,0 0-1 0 0,0 1 0 0 0,1 0 1 0 0,0 0-1 0 0,0 1 1 0 0,1 0-1 0 0,0 0 0 0 0,0 1 1 0 0,0 1-1 0 0,0 0 1 0 0,1 0-1 0 0,14-3 0 0 0,-3 3 171 0 0,-1 0-1 0 0,1 1 1 0 0,0 2-1 0 0,0 0 0 0 0,0 1 1 0 0,-1 1-1 0 0,44 8 1 0 0,-54-5-45 0 0,0-1 1 0 0,1 2 0 0 0,-1 0 0 0 0,-1 0 0 0 0,1 1-1 0 0,-1 0 1 0 0,0 1 0 0 0,0 0 0 0 0,-1 0 0 0 0,0 1-1 0 0,0 0 1 0 0,-1 1 0 0 0,0 0 0 0 0,0 0 0 0 0,8 16-1 0 0,-11-16-158 0 0,-3-7-182 0 0,-1 1 0 0 0,0-1 0 0 0,1 0 0 0 0,0 1 1 0 0,0-1-1 0 0,-1 0 0 0 0,4 3 0 0 0,-4-5-460 0 0,0 1-1 0 0,0 0 1 0 0,0-1 0 0 0,1 1 0 0 0,-1-1 0 0 0,0 1-1 0 0,0-1 1 0 0,0 0 0 0 0,0 0 0 0 0,0 1 0 0 0,1-1-1 0 0,1 0 1 0 0,5 0-3894 0 0,-1 2-1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32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6 2744 0 0,'-21'0'2183'0'0,"-17"-4"-227"0"0,-1 3 0 0 0,-41 3 0 0 0,79-2-1937 0 0,-8 0 524 0 0,0 1 1 0 0,0 0-1 0 0,0 0 0 0 0,1 1 0 0 0,-13 3 0 0 0,20-4-469 0 0,0-1 0 0 0,-1 1 0 0 0,1 0 0 0 0,0-1 0 0 0,-1 1 0 0 0,1 0-1 0 0,0 0 1 0 0,0 0 0 0 0,0 0 0 0 0,-1 0 0 0 0,1 0 0 0 0,0 0 0 0 0,0 0 0 0 0,1 0 0 0 0,-1 0 0 0 0,0 0 0 0 0,0 1 0 0 0,0-1 0 0 0,1 0 0 0 0,-1 1 0 0 0,1-1 0 0 0,-1 1 0 0 0,1-1 0 0 0,0 1 0 0 0,-1-1 0 0 0,1 0 0 0 0,0 1 0 0 0,0-1-1 0 0,0 1 1 0 0,0-1 0 0 0,0 1 0 0 0,0-1 0 0 0,1 1 0 0 0,-1-1 0 0 0,0 1 0 0 0,1-1 0 0 0,-1 1 0 0 0,1-1 0 0 0,-1 0 0 0 0,2 3 0 0 0,6 10 69 0 0,0-1 1 0 0,1 0-1 0 0,1 0 0 0 0,0-1 0 0 0,0 0 1 0 0,24 20-1 0 0,-29-28-112 0 0,38 37 147 0 0,59 59 94 0 0,-87-83-232 0 0,-1 0-1 0 0,-1 1 1 0 0,0 0-1 0 0,14 30 1 0 0,-23-40-26 0 0,-1 0 1 0 0,0 1-1 0 0,0-1 0 0 0,-1 1 1 0 0,0 0-1 0 0,-1-1 1 0 0,0 1-1 0 0,0 0 0 0 0,0 0 1 0 0,-2 0-1 0 0,1 0 0 0 0,-1 0 1 0 0,0-1-1 0 0,-4 14 0 0 0,3-15 0 0 0,0-1 0 0 0,0 0 0 0 0,-1 1-1 0 0,0-1 1 0 0,0 0 0 0 0,-1 0 0 0 0,0-1 0 0 0,0 1-1 0 0,0-1 1 0 0,0 0 0 0 0,-1 0 0 0 0,0 0-1 0 0,0 0 1 0 0,0-1 0 0 0,-1 0 0 0 0,0 0-1 0 0,1-1 1 0 0,-1 0 0 0 0,-9 4 0 0 0,-5 0 19 0 0,-1-1-1 0 0,1-1 1 0 0,-1-1 0 0 0,0-1 0 0 0,-1-1 0 0 0,1-1-1 0 0,0-1 1 0 0,-1 0 0 0 0,-26-5 0 0 0,44 4-30 0 0,1 1 1 0 0,-1-1-1 0 0,1 0 0 0 0,-1 0 1 0 0,1 0-1 0 0,0-1 0 0 0,-1 1 1 0 0,1-1-1 0 0,0 0 1 0 0,0 0-1 0 0,0 0 0 0 0,0 0 1 0 0,0 0-1 0 0,0-1 0 0 0,-3-3 1 0 0,4 3-2 0 0,1 0 0 0 0,-1 0 1 0 0,1 0-1 0 0,0 0 0 0 0,-1-1 0 0 0,1 1 0 0 0,1 0 1 0 0,-1 0-1 0 0,0-1 0 0 0,1 1 0 0 0,0-1 1 0 0,-1 1-1 0 0,1 0 0 0 0,1-1 0 0 0,-1 1 1 0 0,1-6-1 0 0,1 0-2 0 0,1 1 1 0 0,0 0-1 0 0,0-1 1 0 0,0 1-1 0 0,1 1 1 0 0,0-1-1 0 0,1 0 1 0 0,0 1-1 0 0,0 0 1 0 0,0 0-1 0 0,1 0 1 0 0,9-7-1 0 0,10-9 5 0 0,51-35-1 0 0,-68 52-4 0 0,35-23 9 0 0,-13 9-2 0 0,0-1 1 0 0,46-45-1 0 0,-69 60-2 0 0,-1-1-1 0 0,0 0 0 0 0,0 0 0 0 0,-1 0 0 0 0,0-1 0 0 0,0 0 0 0 0,-1 0 0 0 0,0 0 0 0 0,0-1 0 0 0,-1 1 0 0 0,0-1 0 0 0,-1 0 0 0 0,0 0 0 0 0,0 0 0 0 0,1-18 0 0 0,-3 20 5 0 0,0 0 0 0 0,0 1 1 0 0,-1-1-1 0 0,0 1 0 0 0,0-1 0 0 0,-1 1 0 0 0,1-1 0 0 0,-2 1 0 0 0,-2-9 0 0 0,2 12-6 0 0,1-1 0 0 0,0 1 0 0 0,-1 0 0 0 0,0 0 0 0 0,1 0 0 0 0,-1 0 0 0 0,-1 1 0 0 0,1-1 0 0 0,0 1 0 0 0,0-1 0 0 0,-1 1 0 0 0,0 0 0 0 0,1 1 0 0 0,-1-1 0 0 0,0 1 0 0 0,-6-2 0 0 0,-10-3-185 0 0,0 2 0 0 0,-1 1 0 0 0,0 0 0 0 0,-23 1 0 0 0,-43 2-5059 0 0,34 1-910 0 0,17-1 2334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33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124 135 2664 0 0,'0'0'1919'0'0,"-18"1"1033"0"0,12 0-2232 0 0,0 0 0 0 0,0 0 0 0 0,0 0 0 0 0,-1-1 0 0 0,-8 0 0 0 0,14 0-585 0 0,-1 0 0 0 0,1 0 0 0 0,-1 0 0 0 0,1 0 0 0 0,-1 0 0 0 0,1 0 0 0 0,-1-1 0 0 0,1 1 0 0 0,-1-1 0 0 0,1 1 0 0 0,0-1 0 0 0,-1 1 0 0 0,1-1 0 0 0,0 0 0 0 0,-1 0 0 0 0,1 0 0 0 0,0 0 0 0 0,0 0 0 0 0,0 0 0 0 0,0 0 0 0 0,0 0 0 0 0,0 0-1 0 0,0 0 1 0 0,-1-2 0 0 0,1 1-83 0 0,1 0 0 0 0,-1 0 0 0 0,1 0 0 0 0,0 0 0 0 0,0 0 0 0 0,0 0 0 0 0,0 0 0 0 0,0 0-1 0 0,0 0 1 0 0,0 0 0 0 0,0 0 0 0 0,1 0 0 0 0,-1 0 0 0 0,1 0 0 0 0,0 0 0 0 0,0 0 0 0 0,-1 0-1 0 0,1 0 1 0 0,2-2 0 0 0,0 0 7 0 0,0 1-1 0 0,0-1 1 0 0,0 0 0 0 0,1 1-1 0 0,0 0 1 0 0,-1 0-1 0 0,1 0 1 0 0,5-2-1 0 0,3-2 34 0 0,1 1-1 0 0,0 0 0 0 0,1 1 0 0 0,23-6 0 0 0,-18 6-1 0 0,-1 2 0 0 0,32-2 1 0 0,-43 5-69 0 0,0 0 0 0 0,0 0 1 0 0,0 1-1 0 0,-1 0 0 0 0,1 0 1 0 0,0 0-1 0 0,0 1 0 0 0,-1 0 1 0 0,1 1-1 0 0,8 4 0 0 0,-12-5-11 0 0,-1 0 0 0 0,0 0-1 0 0,1 1 1 0 0,-1-1 0 0 0,0 1-1 0 0,0 0 1 0 0,0 0-1 0 0,-1 0 1 0 0,1-1 0 0 0,-1 2-1 0 0,1-1 1 0 0,-1 0 0 0 0,0 0-1 0 0,0 0 1 0 0,-1 0 0 0 0,1 1-1 0 0,0 4 1 0 0,0 4 13 0 0,0 0 0 0 0,-1 1 0 0 0,-1 18 0 0 0,-2-10-9 0 0,-2-1 1 0 0,1 1-1 0 0,-2-1 0 0 0,-1 0 0 0 0,-1 0 0 0 0,0-1 0 0 0,-1 0 0 0 0,-1-1 1 0 0,-18 26-1 0 0,7-17 6 0 0,0 0 0 0 0,-2-1 1 0 0,-1-1-1 0 0,-1-2 0 0 0,-28 21 1 0 0,45-36-15 0 0,-2-2-1 0 0,1 1 1 0 0,-1-1 0 0 0,0-1 0 0 0,0 0 0 0 0,-19 7 0 0 0,29-12-6 0 0,-1 0 0 0 0,1 1 0 0 0,0-1 0 0 0,-1 0 0 0 0,1 0 0 0 0,-1 0 0 0 0,1 0 0 0 0,-1 0 0 0 0,1 0 0 0 0,-1 0 0 0 0,1 0 0 0 0,-1 0 0 0 0,1 0-1 0 0,-1 0 1 0 0,1 0 0 0 0,-1 0 0 0 0,1-1 0 0 0,-1 1 0 0 0,1 0 0 0 0,-1 0 0 0 0,1 0 0 0 0,-1-1 0 0 0,1 1 0 0 0,0 0 0 0 0,-1-1 0 0 0,1 1 0 0 0,-1 0 0 0 0,1-1 0 0 0,-1 0 0 0 0,-2-15 20 0 0,9-18-7 0 0,-4 28 13 0 0,0 1 0 0 0,-1 0-1 0 0,2 0 1 0 0,-1-1 0 0 0,0 2 0 0 0,1-1 0 0 0,0 0 0 0 0,0 0 0 0 0,1 1 0 0 0,-1 0 0 0 0,1 0 0 0 0,0 0 0 0 0,0 0-1 0 0,0 0 1 0 0,0 1 0 0 0,1 0 0 0 0,0 0 0 0 0,-1 0 0 0 0,1 0 0 0 0,0 1 0 0 0,0 0 0 0 0,1 0 0 0 0,-1 0 0 0 0,0 1 0 0 0,1-1-1 0 0,-1 1 1 0 0,1 1 0 0 0,-1-1 0 0 0,9 1 0 0 0,9 1 214 0 0,0 1 0 0 0,1 2 0 0 0,-1 0 0 0 0,0 1 0 0 0,-1 1 0 0 0,1 2 0 0 0,-1 0 0 0 0,-1 1 0 0 0,27 16 0 0 0,-1 3 138 0 0,-13-7-2864 0 0,-11-9-4699 0 0,-9-8 3060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12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75 3016 0 0,'23'-21'6508'0'0,"-70"77"-995"0"0,-105 131-3109 0 0,137-165-2134 0 0,14-21-184 0 0,2-2-16 0 0,6-14-15 0 0,10-19 1 0 0,37-54 0 0 0,-28 47-52 0 0,33-50 16 0 0,-54 84-17 0 0,1 0 1 0 0,0 1 0 0 0,0-1 0 0 0,1 1 0 0 0,14-10-1 0 0,-21 17 7 0 0,1-1 0 0 0,-1 1-1 0 0,1-1 1 0 0,-1 1 0 0 0,0-1 0 0 0,1 1-1 0 0,-1 0 1 0 0,0-1 0 0 0,0 1-1 0 0,1 0 1 0 0,-1-1 0 0 0,0 1 0 0 0,0 0-1 0 0,0-1 1 0 0,0 1 0 0 0,0 0-1 0 0,0-1 1 0 0,0 1 0 0 0,0 0-1 0 0,0-1 1 0 0,0 2 0 0 0,0 22 51 0 0,0-23-54 0 0,0 64 110 0 0,2 104 172 0 0,0-134-244 0 0,2-1-1 0 0,15 62 1 0 0,-15-81-36 0 0,-1 1 0 0 0,2 21 0 0 0,-4-30-18 0 0,-1-1 0 0 0,0 1 0 0 0,0-1 1 0 0,-1 1-1 0 0,0-1 0 0 0,0 0 0 0 0,0 1 0 0 0,-4 8 1 0 0,3-12-2 0 0,1 0 0 0 0,-1 0 0 0 0,0-1 0 0 0,0 1 0 0 0,0-1 0 0 0,-1 0 0 0 0,1 0 0 0 0,0 0 0 0 0,-1 0 0 0 0,0 0 0 0 0,1 0 0 0 0,-1 0 0 0 0,0-1 0 0 0,0 0 0 0 0,0 1 0 0 0,0-1 0 0 0,0 0 0 0 0,0-1 0 0 0,-3 2 0 0 0,-11 1-33 0 0,0 0 0 0 0,-23 0 0 0 0,19-2 0 0 0,-41-2-59 0 0,23 0 120 0 0,39 1-16 0 0,0 0 1 0 0,1-1 0 0 0,-1 1-1 0 0,0 0 1 0 0,0 0 0 0 0,0 0 0 0 0,0 0-1 0 0,0 0 1 0 0,0 0 0 0 0,0 0-1 0 0,0-1 1 0 0,0 1 0 0 0,0 0-1 0 0,0 0 1 0 0,0 0 0 0 0,0 0 0 0 0,0 0-1 0 0,0-1 1 0 0,0 1 0 0 0,0 0-1 0 0,0 0 1 0 0,0 0 0 0 0,0 0-1 0 0,0 0 1 0 0,0 0 0 0 0,0-1 0 0 0,0 1-1 0 0,0 0 1 0 0,0 0 0 0 0,0 0-1 0 0,0 0 1 0 0,-1 0 0 0 0,1 0-1 0 0,0 0 1 0 0,0-1 0 0 0,0 1-1 0 0,0 0 1 0 0,0 0 0 0 0,0 0 0 0 0,0 0-1 0 0,0 0 1 0 0,-1 0 0 0 0,1 0-1 0 0,0 0 1 0 0,0 0 0 0 0,0 0-1 0 0,0 0 1 0 0,15-6 120 0 0,24 2 47 0 0,1 2 1 0 0,58 5 0 0 0,-9 0 45 0 0,-62-3-135 0 0,39 0 313 0 0,73 9 0 0 0,-114-5-149 0 0,-1 0-732 0 0,-11-3-3905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1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3784 0 0,'20'-5'3211'0'0,"-10"4"-2800"0"0,-1 0-1 0 0,1 0 1 0 0,0 1-1 0 0,-1 0 0 0 0,1 1 1 0 0,0 0-1 0 0,-1 1 1 0 0,1 0-1 0 0,-1 0 1 0 0,1 1-1 0 0,-1 0 1 0 0,0 1-1 0 0,0 0 0 0 0,11 7 1 0 0,2 4 135 0 0,-2 0-1 0 0,0 1 1 0 0,0 1 0 0 0,-2 1 0 0 0,0 1-1 0 0,-1 1 1 0 0,17 25 0 0 0,-16-19-309 0 0,-1 2-1 0 0,-2 0 1 0 0,-1 0 0 0 0,-1 1 0 0 0,13 47-1 0 0,-20-51-81 0 0,-1 1-1 0 0,-1 0 0 0 0,-1 1 0 0 0,0 33 0 0 0,-13 106 676 0 0,8-148-720 0 0,0 0 0 0 0,-1 0 0 0 0,-1 0 0 0 0,-1-1 0 0 0,0 0 1 0 0,-1 0-1 0 0,-1 0 0 0 0,-17 28 0 0 0,12-26-7 0 0,3-6 61 0 0,-19 25 0 0 0,24-34-154 0 0,0 0 1 0 0,-1 0-1 0 0,1 0 0 0 0,-1 0 0 0 0,0-1 1 0 0,0 0-1 0 0,0 0 0 0 0,-11 5 0 0 0,5-4-396 0 0,-1-1-1 0 0,0 1 1 0 0,0-2-1 0 0,-15 2 1 0 0,10-3-3870 0 0,1-2-3520 0 0,9-1 3739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34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25 2080 0 0,'0'0'387'0'0,"-16"-12"3033"0"0,5 9-2636 0 0,0 0 0 0 0,0 1 0 0 0,0 0 1 0 0,0 1-1 0 0,-20-1 0 0 0,-60 8 2431 0 0,61-4-2192 0 0,22-1-852 0 0,0 0 0 0 0,0 0 1 0 0,0 1-1 0 0,0 0 0 0 0,0 0 0 0 0,0 1 0 0 0,-10 5 1 0 0,15-6-117 0 0,0-1 1 0 0,0 1 0 0 0,1 0 0 0 0,-1 0-1 0 0,0 0 1 0 0,1 0 0 0 0,0 1 0 0 0,-1-1-1 0 0,1 1 1 0 0,0-1 0 0 0,0 1 0 0 0,0 0-1 0 0,1 0 1 0 0,-1 0 0 0 0,1 0 0 0 0,-1 0-1 0 0,1 0 1 0 0,0 0 0 0 0,0 0-1 0 0,0 5 1 0 0,1-4-28 0 0,0-1 1 0 0,0 1-1 0 0,1-1 0 0 0,-1 1 0 0 0,1-1 0 0 0,0 0 0 0 0,0 1 1 0 0,0-1-1 0 0,1 0 0 0 0,-1 0 0 0 0,1 1 0 0 0,0-1 0 0 0,-1 0 1 0 0,1-1-1 0 0,1 1 0 0 0,-1 0 0 0 0,0-1 0 0 0,1 1 0 0 0,4 3 1 0 0,6 5 47 0 0,0-1 0 0 0,25 15 1 0 0,7 2 36 0 0,45 35 0 0 0,-75-50-82 0 0,-1 1 0 0 0,-1 0-1 0 0,0 0 1 0 0,0 2 0 0 0,-1-1 0 0 0,15 26 0 0 0,-23-31-18 0 0,-1-1 1 0 0,0 1-1 0 0,0 0 0 0 0,0 0 1 0 0,-1 0-1 0 0,-1 0 0 0 0,0 0 1 0 0,0 1-1 0 0,0-1 0 0 0,-1 0 1 0 0,-2 11-1 0 0,2-16-6 0 0,-1 0 0 0 0,0-1 0 0 0,0 1 0 0 0,-1 0-1 0 0,1 0 1 0 0,-1-1 0 0 0,0 1 0 0 0,0-1 0 0 0,0 1 0 0 0,0-1 0 0 0,0 0 0 0 0,-1 0-1 0 0,0 0 1 0 0,1 0 0 0 0,-1-1 0 0 0,0 1 0 0 0,0-1 0 0 0,-1 1 0 0 0,1-1 0 0 0,0 0-1 0 0,-1 0 1 0 0,1-1 0 0 0,-1 1 0 0 0,0-1 0 0 0,1 1 0 0 0,-1-1 0 0 0,-5 0-1 0 0,-10 3 14 0 0,-1-1-1 0 0,0-1 0 0 0,0-1 0 0 0,-21-1 0 0 0,24 0 2 0 0,5 0-3 0 0,0-1-1 0 0,0 0 1 0 0,0 0-1 0 0,0-1 1 0 0,-14-5 0 0 0,23 6-14 0 0,0 0 1 0 0,-1 0 0 0 0,1 0 0 0 0,0 0-1 0 0,0-1 1 0 0,0 0 0 0 0,0 1 0 0 0,1-1 0 0 0,-1 0-1 0 0,0 0 1 0 0,1-1 0 0 0,0 1 0 0 0,-1 0 0 0 0,1-1-1 0 0,0 0 1 0 0,0 1 0 0 0,0-1 0 0 0,1 0 0 0 0,-1 0-1 0 0,0 0 1 0 0,1 0 0 0 0,-2-6 0 0 0,2 1 1 0 0,-1 0 1 0 0,2-1-1 0 0,-1 1 0 0 0,1 0 1 0 0,0 0-1 0 0,1 0 0 0 0,0-1 1 0 0,0 1-1 0 0,1 0 0 0 0,0 0 1 0 0,0 0-1 0 0,1 0 1 0 0,0 1-1 0 0,0-1 0 0 0,8-12 1 0 0,-3 9-13 0 0,1 0 1 0 0,0 0-1 0 0,0 0 0 0 0,1 1 1 0 0,1 1-1 0 0,-1 0 1 0 0,1 0-1 0 0,19-10 1 0 0,32-18-24 0 0,-25 16 3 0 0,-1-1 0 0 0,-1-2 0 0 0,40-35 1 0 0,-72 56 26 0 0,-1 0 1 0 0,1 0-1 0 0,-1 0 1 0 0,0 0 0 0 0,0-1-1 0 0,0 1 1 0 0,0 0-1 0 0,0-1 1 0 0,-1 1-1 0 0,1-1 1 0 0,-1 0-1 0 0,0 0 1 0 0,1-6 0 0 0,-2 8 1 0 0,0 0 1 0 0,0 1 0 0 0,0-1 0 0 0,0 0 0 0 0,0 0 0 0 0,0 0 0 0 0,-1 0 0 0 0,1 1 0 0 0,-1-1 0 0 0,1 0 0 0 0,-1 0 0 0 0,0 1 0 0 0,0-1-1 0 0,1 0 1 0 0,-1 1 0 0 0,0-1 0 0 0,0 1 0 0 0,-1-1 0 0 0,1 1 0 0 0,0 0 0 0 0,0-1 0 0 0,-1 1 0 0 0,1 0 0 0 0,-1 0 0 0 0,1 0-1 0 0,-1 0 1 0 0,1 0 0 0 0,-1 0 0 0 0,0 0 0 0 0,-2 0 0 0 0,-11-4 43 0 0,0 1-1 0 0,-1 1 0 0 0,1 0 1 0 0,-1 1-1 0 0,-20 1 0 0 0,-14 0-7919 0 0,37 1 3568 0 0,2 0 580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2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105 339 3736 0 0,'-1'3'351'0'0,"0"-1"1"0"0,-1 1-1 0 0,1-1 0 0 0,0 1 0 0 0,-1-1 0 0 0,1 1 0 0 0,-4 2 0 0 0,-6 12 811 0 0,2 3-118 0 0,5-14-705 0 0,1 0-1 0 0,1 1 1 0 0,-1-1 0 0 0,1 1 0 0 0,-2 7 0 0 0,-1 29 2882 0 0,0 84 0 0 0,5-124-3109 0 0,0 1-68 0 0,0 0 1 0 0,1-1 0 0 0,-1 1-1 0 0,1-1 1 0 0,-1 1 0 0 0,1-1 0 0 0,0 1-1 0 0,0-1 1 0 0,1 1 0 0 0,-1-1 0 0 0,1 0-1 0 0,0 0 1 0 0,0 0 0 0 0,0 0-1 0 0,0 0 1 0 0,0 0 0 0 0,0 0 0 0 0,1-1-1 0 0,0 1 1 0 0,-1-1 0 0 0,1 1 0 0 0,0-1-1 0 0,0 0 1 0 0,0 0 0 0 0,0-1-1 0 0,1 1 1 0 0,-1-1 0 0 0,0 1 0 0 0,1-1-1 0 0,-1 0 1 0 0,1 0 0 0 0,-1-1 0 0 0,5 1-1 0 0,0 0-16 0 0,1 0 0 0 0,-1-1-1 0 0,1 0 1 0 0,-1 0-1 0 0,1-1 1 0 0,-1 0 0 0 0,1 0-1 0 0,-1-1 1 0 0,0 0 0 0 0,0-1-1 0 0,0 0 1 0 0,0 0-1 0 0,10-6 1 0 0,-9 3-22 0 0,-1 0-1 0 0,0 0 1 0 0,0-1-1 0 0,0 0 1 0 0,-1-1 0 0 0,0 0-1 0 0,0 0 1 0 0,-1 0 0 0 0,0-1-1 0 0,0 0 1 0 0,-1 0-1 0 0,-1 0 1 0 0,7-19 0 0 0,-4 5-4 0 0,-1 0 0 0 0,-1 0 0 0 0,-1-1 0 0 0,2-46 0 0 0,-4 39 4 0 0,-2 0 0 0 0,-1 0 0 0 0,-1 1 0 0 0,-1-1 0 0 0,-15-57 0 0 0,15 79-6 0 0,-1-1-1 0 0,0 1 1 0 0,0 0-1 0 0,-1 0 1 0 0,0 1-1 0 0,0-1 1 0 0,-1 1-1 0 0,0 0 1 0 0,-11-10 0 0 0,11 13-2 0 0,-1-1 1 0 0,1 2-1 0 0,-1-1 1 0 0,0 1 0 0 0,0 0-1 0 0,-1 0 1 0 0,1 1 0 0 0,-1 0-1 0 0,0 0 1 0 0,1 1 0 0 0,-1 0-1 0 0,0 0 1 0 0,-9 0-1 0 0,11 2 3 0 0,0-1-1 0 0,0 1 0 0 0,0 0 0 0 0,0 0 1 0 0,0 1-1 0 0,0-1 0 0 0,0 2 0 0 0,1-1 1 0 0,-1 0-1 0 0,0 1 0 0 0,1 0 0 0 0,-1 1 1 0 0,1-1-1 0 0,0 1 0 0 0,0 0 0 0 0,0 0 1 0 0,0 0-1 0 0,0 1 0 0 0,0 0 0 0 0,1 0 1 0 0,-7 7-1 0 0,5-2 13 0 0,0 1 1 0 0,0-1 0 0 0,0 1-1 0 0,2 0 1 0 0,-1 0-1 0 0,1 0 1 0 0,0 1-1 0 0,1 0 1 0 0,1-1 0 0 0,-3 18-1 0 0,3-16 27 0 0,1-1-1 0 0,0 1 0 0 0,0 0 1 0 0,2 0-1 0 0,-1 0 1 0 0,5 21-1 0 0,-4-28-19 0 0,1-1-1 0 0,-1 0 1 0 0,1 1-1 0 0,0-1 0 0 0,0 0 1 0 0,0 0-1 0 0,1 0 1 0 0,-1 0-1 0 0,1 0 1 0 0,0 0-1 0 0,0-1 0 0 0,1 0 1 0 0,-1 1-1 0 0,1-1 1 0 0,-1 0-1 0 0,1-1 1 0 0,0 1-1 0 0,0-1 0 0 0,9 4 1 0 0,-2-2 11 0 0,0 0-1 0 0,1-1 1 0 0,-1 0 0 0 0,1-1 0 0 0,0-1-1 0 0,0 0 1 0 0,0 0 0 0 0,-1-1 0 0 0,14-2 0 0 0,9-2-55 0 0,61-15 1 0 0,-90 17-377 0 0,1 0 0 0 0,-1 0 0 0 0,0-1 0 0 0,0 0 0 0 0,7-4-1 0 0,9-9-9940 0 0,-17 11 6504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49.445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63 1 376 0 0,'-62'41'25259'0'0,"68"-41"-25260"0"0,-3 0 1 0 0,-3 0 0 0 0,7-6 0 0 0,-6 5 3 0 0,-1 0 8 0 0,0 0-9 0 0,8-5 16 0 0,-7 5-20 0 0,0 0 0 0 0,-1 1-1 0 0,1-1 1 0 0,0 1 0 0 0,-1-1 0 0 0,1 1 0 0 0,0-1 0 0 0,-1 1-1 0 0,1-1 1 0 0,0 1 0 0 0,0 0 0 0 0,0-1 0 0 0,0 1 0 0 0,-1 0-1 0 0,1 0 1 0 0,2-1 0 0 0,-3 1-17 0 0,0-4-288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52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131 341 2956 0 0,'-12'-15'2911'0'0,"12"15"-2752"0"0,0 0 1 0 0,-1-1 0 0 0,1 1-1 0 0,-1-1 1 0 0,1 1-1 0 0,0 0 1 0 0,-1-1-1 0 0,1 1 1 0 0,-1 0 0 0 0,1 0-1 0 0,0-1 1 0 0,-1 1-1 0 0,1 0 1 0 0,-1 0 0 0 0,1-1-1 0 0,-1 1 1 0 0,1 0-1 0 0,-1 0 1 0 0,1 0-1 0 0,-1 0 1 0 0,0 0 0 0 0,1 0-1 0 0,-1 0 1 0 0,1 0-1 0 0,-1 0 1 0 0,1 0 0 0 0,-1 0-1 0 0,1 0 1 0 0,-1 1-1 0 0,1-1 1 0 0,-1 0-1 0 0,0 1 1 0 0,-3 7 308 0 0,1 0 1 0 0,0 1-1 0 0,1-1 0 0 0,0 1 1 0 0,0 0-1 0 0,0-1 0 0 0,1 16 1 0 0,-7 25-2 0 0,-3 8-11 0 0,-4 62 0 0 0,10-77-312 0 0,-20 132 295 0 0,24-165-468 0 0,0 0 0 0 0,-1-1 0 0 0,1 1 0 0 0,-2-1 0 0 0,-3 9 0 0 0,4-18-582 0 0,0-9 233 0 0,0-12-172 0 0,2-72-3089 0 0,0-104 752 0 0,0-265 5770 0 0,1 462-2805 0 0,-1 0-1 0 0,0 0 0 0 0,1 0 0 0 0,-1 0 0 0 0,1 0 0 0 0,-1 0 0 0 0,1 0 0 0 0,0 1 1 0 0,-1-1-1 0 0,1 0 0 0 0,0 0 0 0 0,-1 1 0 0 0,1-1 0 0 0,0 0 0 0 0,0 1 1 0 0,0-1-1 0 0,0 1 0 0 0,-1-1 0 0 0,1 1 0 0 0,0-1 0 0 0,0 1 0 0 0,0 0 0 0 0,0 0 1 0 0,0-1-1 0 0,0 1 0 0 0,0 0 0 0 0,0 0 0 0 0,2 0 0 0 0,35-3 613 0 0,-31 2-608 0 0,94-3 597 0 0,71-5-106 0 0,-137 5-463 0 0,0-2 0 0 0,64-18 0 0 0,-92 22-102 0 0,-1 0 0 0 0,1-1 0 0 0,-1 0 0 0 0,8-5 0 0 0,-12 7 4 0 0,-1 0 1 0 0,1 0-1 0 0,-1 0 0 0 0,0 0 0 0 0,1 0 0 0 0,-1 0 1 0 0,0-1-1 0 0,0 1 0 0 0,0 0 0 0 0,0-1 0 0 0,0 1 1 0 0,0-1-1 0 0,-1 1 0 0 0,1-1 0 0 0,0 1 0 0 0,-1-1 1 0 0,1 0-1 0 0,-1 1 0 0 0,1-1 0 0 0,-1-3 1 0 0,0 5 39 0 0,-2 1-14 0 0,1 1-1 0 0,-1 0 1 0 0,1 0-1 0 0,-1 1 1 0 0,1-1-1 0 0,0 0 0 0 0,0 0 1 0 0,0 1-1 0 0,0-1 1 0 0,0 0-1 0 0,-1 5 1 0 0,-10 35 63 0 0,2 22 58 0 0,-2 94-1 0 0,12 66 31 0 0,1-98-39 0 0,-2-58-68 0 0,3 76-284 0 0,-1-132-731 0 0,1-1 0 0 0,5 19-1 0 0,0-7-1518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53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219 133 2608 0 0,'0'0'1931'0'0,"-25"3"1651"0"0,20 0-3259 0 0,0 0 0 0 0,0 1 1 0 0,0 0-1 0 0,1 0 0 0 0,0 0 0 0 0,0 0 1 0 0,0 1-1 0 0,0 0 0 0 0,0 0 0 0 0,1 0 1 0 0,0 0-1 0 0,0 0 0 0 0,1 1 0 0 0,-1-1 1 0 0,-2 12-1 0 0,1-2-35 0 0,0 0 0 0 0,1 0 0 0 0,0 0 1 0 0,1 0-1 0 0,1 18 0 0 0,0-30-256 0 0,1 0 1 0 0,1-1-1 0 0,-1 1 1 0 0,0 0-1 0 0,1 0 0 0 0,-1 0 1 0 0,1 0-1 0 0,0-1 1 0 0,0 1-1 0 0,0 0 1 0 0,0-1-1 0 0,1 1 0 0 0,-1-1 1 0 0,0 1-1 0 0,1-1 1 0 0,0 0-1 0 0,0 1 0 0 0,0-1 1 0 0,0 0-1 0 0,2 2 1 0 0,0-2-11 0 0,0 0 0 0 0,0 0 0 0 0,0 0 0 0 0,0 0 0 0 0,0-1 0 0 0,0 1 1 0 0,0-1-1 0 0,0 0 0 0 0,1 0 0 0 0,-1-1 0 0 0,0 1 0 0 0,6-1 0 0 0,0 0-9 0 0,0-1-1 0 0,0 0 0 0 0,0-1 1 0 0,0 0-1 0 0,0 0 0 0 0,0-1 1 0 0,-1 0-1 0 0,1-1 0 0 0,-1 0 1 0 0,0 0-1 0 0,9-7 0 0 0,-8 4-10 0 0,0-1-1 0 0,-1 0 0 0 0,0-1 1 0 0,-1 0-1 0 0,0 0 0 0 0,0-1 1 0 0,-1 0-1 0 0,0-1 0 0 0,-1 1 1 0 0,0-1-1 0 0,-1-1 1 0 0,0 1-1 0 0,-1-1 0 0 0,0 1 1 0 0,-1-1-1 0 0,3-16 0 0 0,-4 9 4 0 0,-1 6 11 0 0,0 0 0 0 0,-1-1 1 0 0,-1-18-1 0 0,0 28-13 0 0,0 1 0 0 0,1-1 1 0 0,-1 0-1 0 0,-1 1 0 0 0,1-1 0 0 0,0 1 1 0 0,-1-1-1 0 0,0 1 0 0 0,0 0 0 0 0,0-1 1 0 0,0 1-1 0 0,0 0 0 0 0,-1 0 0 0 0,1 1 1 0 0,-1-1-1 0 0,-4-3 0 0 0,2 3 1 0 0,0 0-1 0 0,0 0 0 0 0,0 0 1 0 0,0 1-1 0 0,-1-1 0 0 0,1 1 1 0 0,-1 1-1 0 0,0-1 0 0 0,0 1 1 0 0,0 0-1 0 0,1 0 1 0 0,-1 1-1 0 0,0 0 0 0 0,0 0 1 0 0,0 0-1 0 0,0 1 0 0 0,0 0 1 0 0,0 0-1 0 0,1 0 1 0 0,-1 1-1 0 0,0-1 0 0 0,1 1 1 0 0,-1 1-1 0 0,1-1 0 0 0,0 1 1 0 0,0 0-1 0 0,0 0 0 0 0,0 1 1 0 0,0-1-1 0 0,1 1 1 0 0,-1 0-1 0 0,1 1 0 0 0,0-1 1 0 0,0 1-1 0 0,1-1 0 0 0,0 1 1 0 0,-1 0-1 0 0,-2 8 1 0 0,-3 8 10 0 0,2 0 1 0 0,1 1-1 0 0,-7 35 1 0 0,-2 71 95 0 0,4-26-47 0 0,-16 75 424 0 0,-54 190 0 0 0,77-353-1005 0 0,-20 80 1686 0 0,19-62-3435 0 0,3-1-3790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54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43 184 3152 0 0,'0'0'5136'0'0,"0"14"-3015"0"0,-2 26-299 0 0,-1-1-1 0 0,-11 41 1 0 0,-1 20-1330 0 0,12-80-408 0 0,-2 20 58 0 0,5-38-132 0 0,0 0 0 0 0,0 0 0 0 0,0 0 0 0 0,1 0-1 0 0,-1 0 1 0 0,1 0 0 0 0,-1 0 0 0 0,1 0 0 0 0,0 0 0 0 0,-1 0-1 0 0,1 0 1 0 0,0 0 0 0 0,0 0 0 0 0,1 0 0 0 0,1 2 0 0 0,-2-4-8 0 0,1 1 1 0 0,-1 0 0 0 0,1 0 0 0 0,0 0 0 0 0,-1-1 0 0 0,1 1 0 0 0,0-1 0 0 0,0 0 0 0 0,-1 1 0 0 0,1-1-1 0 0,0 0 1 0 0,0 0 0 0 0,2 0 0 0 0,26-2-3 0 0,-21 0-1 0 0,0 0 0 0 0,0 0 0 0 0,0-1 1 0 0,-1-1-1 0 0,1 1 0 0 0,-1-1 0 0 0,1 0 1 0 0,-1-1-1 0 0,-1 0 0 0 0,1-1 0 0 0,-1 1 1 0 0,0-1-1 0 0,0-1 0 0 0,9-10 1 0 0,4-7-3 0 0,-2-1 0 0 0,31-53 0 0 0,-38 57 24 0 0,-2 0 0 0 0,0-1 0 0 0,7-28 0 0 0,-13 41-3 0 0,-2 4 14 0 0,0 0 0 0 0,-1 0 0 0 0,1 0 0 0 0,-1 0 0 0 0,0 0 0 0 0,-1-7 0 0 0,0-4 254 0 0,1 16-202 0 0,0 3-29 0 0,0 1 1 0 0,-1-1-1 0 0,1 0 1 0 0,-1 1-1 0 0,1-1 1 0 0,-1 0-1 0 0,-2 4 0 0 0,1 1 4 0 0,0 1-25 0 0,-5 20 59 0 0,-3 32 0 0 0,9-52-88 0 0,1 0-1 0 0,-1-1 0 0 0,2 1 0 0 0,-1 0 0 0 0,1-1 0 0 0,0 1 0 0 0,1-1 1 0 0,4 14-1 0 0,-3-16-2 0 0,-1 0-1 0 0,1 1 1 0 0,1-1 0 0 0,-1 0 0 0 0,1-1 0 0 0,0 1 0 0 0,0-1 0 0 0,0 0 0 0 0,1 0-1 0 0,0 0 1 0 0,0 0 0 0 0,0-1 0 0 0,1 0 0 0 0,-1 0 0 0 0,1 0 0 0 0,0-1-1 0 0,0 0 1 0 0,1 0 0 0 0,-1 0 0 0 0,0-1 0 0 0,1 0 0 0 0,0-1 0 0 0,-1 1 0 0 0,1-1-1 0 0,9 0 1 0 0,-9 0 5 0 0,1-1-1 0 0,-1 0 0 0 0,0-1 0 0 0,0 1 0 0 0,0-2 0 0 0,1 1 1 0 0,-1-1-1 0 0,10-4 0 0 0,-12 4 6 0 0,-1 0 0 0 0,1 0 1 0 0,-1-1-1 0 0,0 0 0 0 0,0 0 1 0 0,0 0-1 0 0,-1 0 0 0 0,1-1 0 0 0,-1 0 1 0 0,0 1-1 0 0,0-1 0 0 0,0 0 0 0 0,4-8 1 0 0,0-3 57 0 0,-1 0 0 0 0,0 0 0 0 0,-1-1 0 0 0,-1 0 0 0 0,0 0 0 0 0,-1 0 1 0 0,1-24-1 0 0,-3 1 180 0 0,-1 1 1 0 0,-5-42-1 0 0,3 67-331 0 0,-1-1 0 0 0,0 1 0 0 0,-1 0-1 0 0,0 0 1 0 0,-1 0 0 0 0,-9-17 0 0 0,11 22-2032 0 0,-4-5-7675 0 0,3 8 6123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54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3848 0 0,'-3'0'1264'0'0,"-1"0"-639"0"0,2 0-1 0 0,-3 2 4 0 0,-1 3-4 0 0,6-1-32 0 0,-3 5-144 0 0,-1 5-404 0 0,1 0-1780 0 0,3 4-1 0 0,3 3 1 0 0,1 1 0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55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 2920 0 0,'23'-10'2735'0'0,"4"1"-1558"0"0,1 1 0 0 0,-1 2 0 0 0,2 0 0 0 0,45-2 0 0 0,-5 0 460 0 0,24-5-367 0 0,128-2 0 0 0,-220 15-1268 0 0,-1 0-1 0 0,1 0 1 0 0,0 0 0 0 0,0 0 0 0 0,0 0 0 0 0,-1 0-1 0 0,1 0 1 0 0,0 0 0 0 0,0 0 0 0 0,-1 0 0 0 0,1-1 0 0 0,0 1-1 0 0,0 0 1 0 0,-1-1 0 0 0,1 1 0 0 0,0 0 0 0 0,-1-1-1 0 0,1 1 1 0 0,0-1 0 0 0,-1 1 0 0 0,1-1 0 0 0,-1 1-1 0 0,1-1 1 0 0,0-1 0 0 0,-4 2-8 0 0,0-1-1 0 0,0 0 1 0 0,0 1-1 0 0,0 0 1 0 0,0-1 0 0 0,0 1-1 0 0,-5 1 1 0 0,5-1-4 0 0,-5 0 7 0 0,0 0-1 0 0,1 0 0 0 0,-1 1 0 0 0,0 0 0 0 0,1 0 0 0 0,-1 1 1 0 0,1 0-1 0 0,-1 1 0 0 0,1-1 0 0 0,0 1 0 0 0,0 1 1 0 0,0-1-1 0 0,1 1 0 0 0,-1 0 0 0 0,1 1 0 0 0,0 0 0 0 0,0 0 1 0 0,0 0-1 0 0,1 0 0 0 0,0 1 0 0 0,0 0 0 0 0,-8 13 0 0 0,-1 3 48 0 0,1 1-1 0 0,0 1 1 0 0,2 0-1 0 0,1 0 1 0 0,2 1-1 0 0,0 0 0 0 0,1 1 1 0 0,2 0-1 0 0,0 0 1 0 0,2 0-1 0 0,1 0 1 0 0,1 0-1 0 0,4 47 0 0 0,-2-64-87 0 0,0-1-1 0 0,1 0 0 0 0,0 0 0 0 0,1 0 1 0 0,0 0-1 0 0,0 0 0 0 0,0-1 0 0 0,1 1 1 0 0,0-1-1 0 0,10 12 0 0 0,11 5-2940 0 0,7-6-3558 0 0,-15-11 3446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55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66 3072 0 0,'-17'1'2210'0'0,"12"1"-1965"0"0,-1 0-1 0 0,1 0 1 0 0,0 1-1 0 0,1-1 1 0 0,-1 1-1 0 0,0 0 1 0 0,1 1-1 0 0,0-1 1 0 0,0 1-1 0 0,0 0 1 0 0,0 0-1 0 0,0 0 1 0 0,1 0-1 0 0,0 1 1 0 0,0-1-1 0 0,0 1 0 0 0,0 0 1 0 0,-2 8-1 0 0,-3 7 545 0 0,1 1 1 0 0,1 0-1 0 0,-5 27 0 0 0,11-48-787 0 0,-2 10 204 0 0,1 0 0 0 0,0 1 1 0 0,0-1-1 0 0,1 1 0 0 0,0-1 1 0 0,1 1-1 0 0,0-1 0 0 0,0 1 1 0 0,4 12-1 0 0,-4-20-182 0 0,1 1 1 0 0,-1 0 0 0 0,1-1-1 0 0,-1 1 1 0 0,1-1 0 0 0,0 0-1 0 0,0 1 1 0 0,0-1-1 0 0,1 0 1 0 0,-1 0 0 0 0,1-1-1 0 0,0 1 1 0 0,-1 0-1 0 0,1-1 1 0 0,1 0 0 0 0,-1 0-1 0 0,0 1 1 0 0,0-2 0 0 0,1 1-1 0 0,-1 0 1 0 0,1-1-1 0 0,-1 0 1 0 0,1 0 0 0 0,0 0-1 0 0,0 0 1 0 0,-1 0 0 0 0,8 0-1 0 0,0-1 10 0 0,1 0-1 0 0,-1-1 1 0 0,0 0 0 0 0,0-1-1 0 0,-1 0 1 0 0,1-1-1 0 0,0 0 1 0 0,-1-1 0 0 0,19-8-1 0 0,-21 8-19 0 0,-1 0 0 0 0,1-1 0 0 0,-1 0-1 0 0,0 0 1 0 0,-1-1 0 0 0,1 0 0 0 0,-1 0 0 0 0,0 0-1 0 0,0-1 1 0 0,-1 0 0 0 0,0 0 0 0 0,8-14-1 0 0,-6 5 28 0 0,-1 1-1 0 0,-1-1 0 0 0,0 0 0 0 0,-1 0 1 0 0,-1 0-1 0 0,3-30 0 0 0,-5 38 3 0 0,-1 0 1 0 0,0 0-1 0 0,0-1 0 0 0,-1 1 1 0 0,0 0-1 0 0,-1 0 1 0 0,0 1-1 0 0,0-1 0 0 0,0 0 1 0 0,-1 1-1 0 0,0-1 0 0 0,-1 1 1 0 0,0 0-1 0 0,0 0 1 0 0,-10-13-1 0 0,10 16-7 0 0,0 0 1 0 0,-1 0-1 0 0,0 1 1 0 0,0-1-1 0 0,0 1 1 0 0,0 0-1 0 0,-1 0 1 0 0,1 1-1 0 0,-1 0 1 0 0,1 0-1 0 0,-1 0 1 0 0,0 0 0 0 0,0 1-1 0 0,0 0 1 0 0,0 0-1 0 0,0 1 1 0 0,0 0-1 0 0,0 0 1 0 0,0 0-1 0 0,0 1 1 0 0,-6 1-1 0 0,6-1-140 0 0,0 0-1 0 0,1 0 0 0 0,-1 1 1 0 0,1 0-1 0 0,0 0 1 0 0,-1 0-1 0 0,1 1 1 0 0,0 0-1 0 0,1 0 1 0 0,-1 0-1 0 0,0 0 0 0 0,1 1 1 0 0,0 0-1 0 0,-1 0 1 0 0,2 0-1 0 0,-1 0 1 0 0,0 1-1 0 0,1-1 1 0 0,0 1-1 0 0,0 0 1 0 0,0 0-1 0 0,-2 6 0 0 0,0 5-2985 0 0,0 1 0 0 0,-2 17 0 0 0,4-14-135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56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 3928 0 0,'0'0'2795'0'0,"0"13"136"0"0,-2 28-138 0 0,-10 57 0 0 0,-1 13-603 0 0,-4 37-1723 0 0,6-85-3365 0 0,4-21-2428 0 0,4-24 2106 0 0,3 0-1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57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38 2520 0 0,'-12'1'1384'0'0,"7"0"-1184"0"0,1 0 1 0 0,-1 0-1 0 0,1 1 1 0 0,-1 0-1 0 0,1 0 1 0 0,0 0-1 0 0,-1 0 1 0 0,1 1-1 0 0,0-1 1 0 0,1 1-1 0 0,-1 0 1 0 0,0 0-1 0 0,1 1 1 0 0,0-1-1 0 0,0 1 1 0 0,0 0-1 0 0,0 0 1 0 0,0 0-1 0 0,-3 7 1 0 0,-1 4 351 0 0,1-1 0 0 0,0 1 1 0 0,1 0-1 0 0,-6 27 0 0 0,7-23 109 0 0,1 1 0 0 0,1 0 0 0 0,1 26 0 0 0,1-38-548 0 0,0-1 0 0 0,1 1 0 0 0,0 0 0 0 0,1-1 0 0 0,-1 1 1 0 0,1 0-1 0 0,1-1 0 0 0,0 0 0 0 0,0 1 0 0 0,0-1 0 0 0,6 8 0 0 0,-6-11-89 0 0,0 0-1 0 0,1-1 1 0 0,-1 1 0 0 0,1-1 0 0 0,-1 0-1 0 0,1 0 1 0 0,0-1 0 0 0,0 1 0 0 0,1-1-1 0 0,-1 0 1 0 0,0 0 0 0 0,1 0 0 0 0,-1 0-1 0 0,1-1 1 0 0,0 0 0 0 0,-1 0 0 0 0,1 0-1 0 0,0 0 1 0 0,0-1 0 0 0,-1 0 0 0 0,1 0-1 0 0,0 0 1 0 0,7-2 0 0 0,-2 0-21 0 0,0 0 1 0 0,1 0 0 0 0,-1-1-1 0 0,0-1 1 0 0,-1 0 0 0 0,1 0-1 0 0,-1-1 1 0 0,1 0-1 0 0,13-10 1 0 0,-17 10-8 0 0,-1-1-1 0 0,1 0 1 0 0,-1 0-1 0 0,0 0 1 0 0,0 0-1 0 0,-1-1 1 0 0,0 0-1 0 0,0 0 1 0 0,0 0-1 0 0,-1 0 1 0 0,0 0-1 0 0,0-1 1 0 0,2-13 0 0 0,-1-2 6 0 0,0 0 0 0 0,-2-1 0 0 0,0-31 1 0 0,-2 46 9 0 0,-1 1 1 0 0,1-1 0 0 0,-2 1-1 0 0,1-1 1 0 0,-1 1 0 0 0,0-1-1 0 0,-1 1 1 0 0,0 0-1 0 0,-5-11 1 0 0,5 14-4 0 0,0 0 0 0 0,0 1 0 0 0,0 0-1 0 0,-1-1 1 0 0,1 1 0 0 0,-1 1 0 0 0,0-1 0 0 0,0 0 0 0 0,0 1-1 0 0,-1 0 1 0 0,1 0 0 0 0,-1 0 0 0 0,0 0 0 0 0,0 1 0 0 0,0 0 0 0 0,-7-2-1 0 0,2 1 18 0 0,0 0-1 0 0,-1 1 0 0 0,1 0 1 0 0,-1 1-1 0 0,0 0 0 0 0,0 1 0 0 0,1 0 1 0 0,-1 1-1 0 0,-20 3 0 0 0,25-2-17 0 0,0-1-1 0 0,1 1 1 0 0,-1 0-1 0 0,0 1 1 0 0,1 0-1 0 0,0-1 1 0 0,0 2 0 0 0,0-1-1 0 0,0 1 1 0 0,0-1-1 0 0,1 1 1 0 0,0 0-1 0 0,-1 1 1 0 0,1-1-1 0 0,1 1 1 0 0,-1 0-1 0 0,1 0 1 0 0,0 0-1 0 0,-4 8 1 0 0,-1 8-9 0 0,0 0 0 0 0,2 0 1 0 0,0 1-1 0 0,2 0 0 0 0,0 0 0 0 0,2 0 1 0 0,0 0-1 0 0,2 43 0 0 0,1-56-9 0 0,0-1 0 0 0,0 0 0 0 0,1 1-1 0 0,0-1 1 0 0,0 0 0 0 0,1 0 0 0 0,4 8 0 0 0,-6-13-5 0 0,1 0 1 0 0,-1 0-1 0 0,1-1 1 0 0,0 1-1 0 0,0 0 1 0 0,0-1-1 0 0,0 1 1 0 0,0-1 0 0 0,1 0-1 0 0,-1 0 1 0 0,1 0-1 0 0,-1 0 1 0 0,1 0-1 0 0,0-1 1 0 0,0 1-1 0 0,0-1 1 0 0,0 1 0 0 0,0-1-1 0 0,0 0 1 0 0,0 0-1 0 0,4 0 1 0 0,1 0-104 0 0,0-1 0 0 0,0 0 0 0 0,0 0 0 0 0,0 0 1 0 0,0-1-1 0 0,0-1 0 0 0,0 1 0 0 0,0-1 0 0 0,0-1 0 0 0,0 1 1 0 0,-1-1-1 0 0,1-1 0 0 0,-1 1 0 0 0,0-1 0 0 0,0-1 1 0 0,0 1-1 0 0,8-8 0 0 0,-4 2-116 0 0,-1 0 0 0 0,0-1 0 0 0,-1 0 0 0 0,0-1 1 0 0,-1 0-1 0 0,0 0 0 0 0,-1-1 0 0 0,11-26 0 0 0,-9 16 486 0 0,-1-1-1 0 0,-1-1 1 0 0,-1 0-1 0 0,-1 0 1 0 0,-1 0-1 0 0,-1 0 1 0 0,-1-34-1 0 0,-3 109 3241 0 0,2 123-2754 0 0,3-134-733 0 0,1-1-1 0 0,11 38 1 0 0,-15-70-215 0 0,1-1 0 0 0,0 0 0 0 0,0 0-1 0 0,1 0 1 0 0,-1 0 0 0 0,5 5 0 0 0,22 25-5479 0 0,-27-33 5301 0 0,10 12-2940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57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86 2832 0 0,'-4'4'359'0'0,"1"0"-1"0"0,0 0 1 0 0,0 0-1 0 0,1 1 1 0 0,-1 0-1 0 0,-3 8 1 0 0,5-10-226 0 0,-5 11 390 0 0,1 1 1 0 0,1 0-1 0 0,0 0 0 0 0,0 0 0 0 0,2 0 0 0 0,-2 21 1 0 0,4-27-218 0 0,0 0 0 0 0,0 0 0 0 0,1 0 0 0 0,0 0 0 0 0,0 0 1 0 0,1 0-1 0 0,0 0 0 0 0,1 0 0 0 0,0 0 0 0 0,0-1 1 0 0,1 0-1 0 0,5 9 0 0 0,-7-14-246 0 0,1 0 1 0 0,0 0-1 0 0,0 0 0 0 0,0 0 1 0 0,0-1-1 0 0,1 1 1 0 0,-1-1-1 0 0,1 1 0 0 0,-1-1 1 0 0,1 0-1 0 0,0-1 0 0 0,0 1 1 0 0,0-1-1 0 0,0 0 1 0 0,0 0-1 0 0,0 0 0 0 0,0 0 1 0 0,0 0-1 0 0,0-1 0 0 0,1 0 1 0 0,-1 0-1 0 0,0 0 1 0 0,8-2-1 0 0,-3 1-34 0 0,1-1 0 0 0,-1 0 0 0 0,1-1 0 0 0,-1 0 0 0 0,0 0 1 0 0,0-1-1 0 0,-1 0 0 0 0,1 0 0 0 0,11-9 0 0 0,-11 6 1 0 0,0-1 0 0 0,0 0 0 0 0,-1 0 0 0 0,0-1 1 0 0,-1 0-1 0 0,0-1 0 0 0,0 0 0 0 0,-1 0 0 0 0,0 0 0 0 0,-1-1 0 0 0,0 1 0 0 0,3-13 0 0 0,-5 14 3 0 0,-1 0-1 0 0,0 0 1 0 0,0-1-1 0 0,0 1 0 0 0,-2-1 1 0 0,1 0-1 0 0,-1 1 0 0 0,0-1 1 0 0,-1 1-1 0 0,0-1 0 0 0,-1 1 1 0 0,0-1-1 0 0,0 1 0 0 0,-1 0 1 0 0,-6-12-1 0 0,7 16-1 0 0,-2-1 0 0 0,1 1 0 0 0,0 0 0 0 0,-1 1 0 0 0,0-1 0 0 0,0 1 0 0 0,-1 0-1 0 0,1 0 1 0 0,-1 0 0 0 0,0 0 0 0 0,0 1 0 0 0,0 0 0 0 0,0 0 0 0 0,0 0 0 0 0,-1 1 0 0 0,1 0 0 0 0,-1 0 0 0 0,0 0 0 0 0,0 0-1 0 0,-11 0 1 0 0,2 0 35 0 0,-1 1 1 0 0,1 1-1 0 0,-1 0 0 0 0,1 1 0 0 0,0 1 0 0 0,-1 0 0 0 0,-15 5 1 0 0,26-6-51 0 0,1 1 1 0 0,0 0-1 0 0,1 0 1 0 0,-1 0-1 0 0,0 0 1 0 0,0 0-1 0 0,1 1 1 0 0,0 0-1 0 0,-1-1 1 0 0,1 1-1 0 0,0 0 1 0 0,0 1-1 0 0,1-1 1 0 0,-1 1-1 0 0,1-1 1 0 0,-1 1 0 0 0,1 0-1 0 0,0 0 1 0 0,1-1-1 0 0,-1 2 1 0 0,1-1-1 0 0,-1 0 1 0 0,1 0-1 0 0,0 6 1 0 0,-3 12 39 0 0,2 0 0 0 0,0 0 0 0 0,2 34 0 0 0,0-30-2 0 0,0 45 59 0 0,11 244 307 0 0,-7-262-368 0 0,-2 0 1 0 0,-5 59-1 0 0,1-85-135 0 0,0 0 1 0 0,-2 0 0 0 0,-9 35 0 0 0,13-61-116 0 0,-3 9-1357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22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3440 0 0,'7'-6'8741'0'0,"-9"65"-4006"0"0,1-32-4215 0 0,0 0 0 0 0,2 0 0 0 0,5 32 0 0 0,-5-54-493 0 0,0 0 0 0 0,0 0 0 0 0,1-1 0 0 0,-1 1 0 0 0,1-1 0 0 0,0 1 0 0 0,1-1 0 0 0,-1 0 0 0 0,1 0 0 0 0,-1 0 0 0 0,1 0 0 0 0,1 0 0 0 0,-1-1 0 0 0,0 1 0 0 0,1-1 0 0 0,0 0 0 0 0,0 0 0 0 0,0 0 0 0 0,0 0 0 0 0,0-1 0 0 0,8 4 0 0 0,-6-4-36 0 0,1 0 0 0 0,0-1 1 0 0,0 1-1 0 0,0-1 0 0 0,0 0 0 0 0,-1-1 1 0 0,1 0-1 0 0,0 0 0 0 0,0 0 0 0 0,0-1 1 0 0,0 0-1 0 0,0-1 0 0 0,0 1 0 0 0,12-6 0 0 0,-12 4-26 0 0,1-1 0 0 0,-1 1-1 0 0,0-2 1 0 0,0 1-1 0 0,0-1 1 0 0,0 0-1 0 0,-1-1 1 0 0,0 1-1 0 0,0-1 1 0 0,0-1 0 0 0,-1 1-1 0 0,0-1 1 0 0,0 1-1 0 0,-1-2 1 0 0,0 1-1 0 0,0 0 1 0 0,-1-1-1 0 0,0 0 1 0 0,4-14 0 0 0,0-6 157 0 0,-2 1 0 0 0,-1-1 0 0 0,-1 1 1 0 0,-1-46-1 0 0,-3 99 891 0 0,1 51-365 0 0,0-68-632 0 0,1-1 0 0 0,0 0 0 0 0,1 0 0 0 0,0 1 0 0 0,0-1 1 0 0,1 0-1 0 0,4 10 0 0 0,-2-10 10 0 0,0 0 1 0 0,1 0 0 0 0,-1 0-1 0 0,2-1 1 0 0,-1 0 0 0 0,1 0-1 0 0,0-1 1 0 0,0 0 0 0 0,1 0-1 0 0,0 0 1 0 0,0-1 0 0 0,0 0-1 0 0,18 6 1 0 0,-13-5-670 0 0,1-2 0 0 0,0 1-1 0 0,18 1 1 0 0,-12-3-4920 0 0,36 0 0 0 0,-38-3 1658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58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3848 0 0,'3'1'6147'0'0,"-2"-1"-6088"0"0,-1 0 1 0 0,0 0-1 0 0,0 0 0 0 0,0 0 0 0 0,1 0 1 0 0,-1 0-1 0 0,0 0 0 0 0,0 0 0 0 0,0 0 0 0 0,1 0 1 0 0,-1 1-1 0 0,0-1 0 0 0,0 0 0 0 0,0 0 1 0 0,0 0-1 0 0,1 0 0 0 0,-1 0 0 0 0,0 1 1 0 0,0-1-1 0 0,0 0 0 0 0,0 0 0 0 0,0 0 1 0 0,0 0-1 0 0,0 1 0 0 0,1-1 0 0 0,-1 0 1 0 0,0 0-1 0 0,0 0 0 0 0,0 1 0 0 0,0-1 1 0 0,0 0-1 0 0,0 0 0 0 0,0 0 0 0 0,0 1 1 0 0,0-1-1 0 0,-10 80 4023 0 0,-10 39-2150 0 0,-8 2-1740 0 0,25-105-319 0 0,-8 39-1472 0 0,8-20-4704 0 0,6-22 2871 0 0,3-3-1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58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203 283 3160 0 0,'-17'7'2827'0'0,"8"2"-2313"0"0,1 0-1 0 0,1 1 1 0 0,0 0-1 0 0,0 0 1 0 0,1 0-1 0 0,0 1 1 0 0,1 0-1 0 0,-7 19 1 0 0,5-9 194 0 0,1 0-1 0 0,1 0 1 0 0,0 1 0 0 0,2-1 0 0 0,-1 42-1 0 0,4-46-490 0 0,1-1-1 0 0,6 30 1 0 0,-5-39-157 0 0,0 1 0 0 0,0-1 0 0 0,0 1 0 0 0,1-1 1 0 0,1 0-1 0 0,-1 0 0 0 0,1 0 0 0 0,5 7 0 0 0,-6-11-41 0 0,0 0 0 0 0,0 0 0 0 0,0 0 0 0 0,1-1 0 0 0,-1 0 0 0 0,1 1 0 0 0,-1-1 0 0 0,1-1 0 0 0,0 1 0 0 0,0 0 0 0 0,0-1 0 0 0,0 0 0 0 0,0 0 0 0 0,0 0 0 0 0,0 0 0 0 0,0-1 0 0 0,0 0 0 0 0,0 1-1 0 0,0-1 1 0 0,1-1 0 0 0,-1 1 0 0 0,0-1 0 0 0,5-1 0 0 0,-1 0-7 0 0,0 0 0 0 0,0 0-1 0 0,-1-1 1 0 0,1 0 0 0 0,-1 0-1 0 0,0-1 1 0 0,0 0 0 0 0,0 0-1 0 0,0-1 1 0 0,-1 1 0 0 0,8-8 0 0 0,-4 0 3 0 0,1-1 1 0 0,-1-1-1 0 0,-1 1 1 0 0,0-1 0 0 0,-1-1-1 0 0,-1 0 1 0 0,0 0 0 0 0,-1 0-1 0 0,-1-1 1 0 0,7-32 0 0 0,-8 28 6 0 0,-1-1 0 0 0,-1 0 0 0 0,-1 1 1 0 0,-1-1-1 0 0,-1 0 0 0 0,-1 0 0 0 0,0 0 0 0 0,-8-27 1 0 0,3 25 5 0 0,0 0 0 0 0,-2 0 0 0 0,-1 1 0 0 0,-1 1 0 0 0,0-1 0 0 0,-2 2 0 0 0,0 0 0 0 0,-1 0 0 0 0,-1 1 0 0 0,-21-19 0 0 0,31 33-24 0 0,0 1 1 0 0,0 0-1 0 0,-1 0 1 0 0,1 0 0 0 0,-1 0-1 0 0,0 1 1 0 0,-1 0-1 0 0,1 0 1 0 0,0 1-1 0 0,-1 0 1 0 0,1 0 0 0 0,-1 0-1 0 0,0 1 1 0 0,0 0-1 0 0,0 0 1 0 0,1 1 0 0 0,-9 0-1 0 0,9 1-4 0 0,0 0 0 0 0,1 0 0 0 0,-1 0 0 0 0,0 1-1 0 0,1 0 1 0 0,0 0 0 0 0,-1 0 0 0 0,1 1 0 0 0,0-1 0 0 0,0 1-1 0 0,0 1 1 0 0,1-1 0 0 0,-1 1 0 0 0,1-1 0 0 0,0 1 0 0 0,0 0 0 0 0,0 1-1 0 0,0-1 1 0 0,1 1 0 0 0,-6 9 0 0 0,4-3-1 0 0,-1 0-1 0 0,1 1 1 0 0,1-1 0 0 0,0 1 0 0 0,1 0 0 0 0,0 0-1 0 0,1 0 1 0 0,0 1 0 0 0,1-1 0 0 0,0 0-1 0 0,1 1 1 0 0,2 18 0 0 0,-1-27 5 0 0,-1 1-1 0 0,1-1 1 0 0,0 1 0 0 0,0-1-1 0 0,0 1 1 0 0,1-1-1 0 0,0 0 1 0 0,0 0 0 0 0,0 0-1 0 0,0 0 1 0 0,0 0 0 0 0,1 0-1 0 0,0-1 1 0 0,0 1 0 0 0,5 5-1 0 0,-2-5 9 0 0,-1 0-1 0 0,1 0 1 0 0,0 0-1 0 0,1-1 1 0 0,-1 0-1 0 0,0 0 1 0 0,1 0-1 0 0,0-1 1 0 0,8 2-1 0 0,7 0 35 0 0,1-1-1 0 0,-1-1 0 0 0,1-1 1 0 0,0-1-1 0 0,25-3 0 0 0,-31 2-68 0 0,0-1-1 0 0,-1 0 1 0 0,1-1-1 0 0,-1-1 1 0 0,30-11-1 0 0,-27 8-2425 0 0,-1 2-5926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59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3536 0 0,'0'0'3337'0'0,"-15"10"212"0"0,10 0-2906 0 0,-5 9 203 0 0,1 0 1 0 0,0 0 0 0 0,2 1-1 0 0,0 0 1 0 0,-4 25 0 0 0,3 12-478 0 0,-3 110-1 0 0,11-166-367 0 0,0 0 1 0 0,0 0-1 0 0,0 0 0 0 0,1 0 0 0 0,-1-1 0 0 0,0 1 1 0 0,0 0-1 0 0,0 0 0 0 0,1 0 0 0 0,-1 0 0 0 0,0-1 1 0 0,1 1-1 0 0,-1 0 0 0 0,1 0 0 0 0,-1 0 0 0 0,1-1 1 0 0,-1 1-1 0 0,1 0 0 0 0,0-1 0 0 0,-1 1 0 0 0,1-1 1 0 0,0 1-1 0 0,0-1 0 0 0,0 2 0 0 0,2-2 4 0 0,-1 1-1 0 0,0 0 1 0 0,0 0-1 0 0,0-1 0 0 0,1 1 1 0 0,-1-1-1 0 0,0 0 1 0 0,1 0-1 0 0,2 0 0 0 0,5 0 11 0 0,0-2-1 0 0,0 1 0 0 0,13-5 1 0 0,-10 1-14 0 0,0 0 0 0 0,0 0 0 0 0,-1-1 0 0 0,0-1 0 0 0,0-1 0 0 0,0 1 0 0 0,-1-2 1 0 0,-1 1-1 0 0,12-12 0 0 0,-3 0 7 0 0,0-1 0 0 0,-1-1-1 0 0,23-36 1 0 0,-37 50 199 0 0,0-1-1 0 0,0 0 1 0 0,0 0 0 0 0,-1 0-1 0 0,0 0 1 0 0,-1 0-1 0 0,0-1 1 0 0,-1 1-1 0 0,0-1 1 0 0,0 1 0 0 0,-1-15-1 0 0,-12 43 318 0 0,6 15-378 0 0,3-21-111 0 0,0 1 1 0 0,1-1-1 0 0,0 1 0 0 0,1-1 1 0 0,0 1-1 0 0,2 0 1 0 0,-1 0-1 0 0,2-1 0 0 0,2 15 1 0 0,-1-19-11 0 0,0 0 1 0 0,0 0 0 0 0,9 15 0 0 0,-10-21-21 0 0,0 0 0 0 0,0 0 0 0 0,0 0 0 0 0,1 0 0 0 0,0-1 0 0 0,-1 1 0 0 0,1-1 0 0 0,0 1 0 0 0,0-1 0 0 0,0 0 0 0 0,1 0 0 0 0,4 2 0 0 0,4 1-42 0 0,1-1 0 0 0,0 0 0 0 0,-1-1 0 0 0,1-1 0 0 0,0 0 0 0 0,0 0 0 0 0,1-1 0 0 0,16-2 0 0 0,-20 1-1361 0 0,-1-2 0 0 0,0 1-1 0 0,18-6 1 0 0,-12 0-5994 0 0,-7 0 3695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4:59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 3776 0 0,'0'0'1312'0'0,"-9"4"2120"0"0,5 1-3144 0 0,0-1 0 0 0,1 1 0 0 0,0-1 0 0 0,-1 1 0 0 0,1 0 0 0 0,1 0 0 0 0,-1 0 0 0 0,1 1 0 0 0,0-1 0 0 0,0 0 0 0 0,-1 10 0 0 0,-12 67 1548 0 0,15-78-1731 0 0,-19 260 3328 0 0,-1 17-2455 0 0,12-233-850 0 0,-1 0 0 0 0,-3-1 1 0 0,-1 0-1 0 0,-3-1 0 0 0,-22 45 1 0 0,16-44-260 0 0,-6 11-244 0 0,19-39-3558 0 0,1 0-3385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00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49 3312 0 0,'-5'5'749'0'0,"-1"1"-1"0"0,1 0 1 0 0,-8 11-1 0 0,0-1-63 0 0,1-1-59 0 0,1 0-1 0 0,0 1 1 0 0,1 1-1 0 0,-8 19 0 0 0,13-25-150 0 0,0 1-1 0 0,1-1 1 0 0,0 1-1 0 0,1 0 1 0 0,1 0-1 0 0,0 0 1 0 0,-1 20-1 0 0,3-30-399 0 0,0 0-1 0 0,0 0 1 0 0,0 1 0 0 0,1-1 0 0 0,-1 0-1 0 0,1 0 1 0 0,-1 0 0 0 0,1 0-1 0 0,0 0 1 0 0,0 1 0 0 0,0-1 0 0 0,0-1-1 0 0,0 1 1 0 0,0 0 0 0 0,0 0-1 0 0,0 0 1 0 0,1-1 0 0 0,-1 1-1 0 0,1 0 1 0 0,2 1 0 0 0,0 0-38 0 0,-1-2 1 0 0,1 1 0 0 0,-1 0-1 0 0,1-1 1 0 0,0 1-1 0 0,0-1 1 0 0,0 0-1 0 0,-1 0 1 0 0,1-1 0 0 0,7 1-1 0 0,2-1-31 0 0,-1 0 1 0 0,0-1-1 0 0,0-1 0 0 0,0 0 1 0 0,0 0-1 0 0,19-8 0 0 0,-22 7 47 0 0,-1 0 0 0 0,0-1 0 0 0,0 0-1 0 0,0 0 1 0 0,-1-1 0 0 0,1 0 0 0 0,-1 0 0 0 0,0-1 0 0 0,-1 0-1 0 0,1 0 1 0 0,-1-1 0 0 0,0 1 0 0 0,-1-1 0 0 0,0-1 0 0 0,0 1-1 0 0,0-1 1 0 0,-1 0 0 0 0,0 0 0 0 0,-1 0 0 0 0,1 0-1 0 0,-2-1 1 0 0,1 1 0 0 0,-1-1 0 0 0,-1 0 0 0 0,2-12 0 0 0,-2 6 177 0 0,-1 0 1 0 0,-1-22-1 0 0,1 33-171 0 0,-1 0 0 0 0,0-1 1 0 0,0 1-1 0 0,0-1 0 0 0,-1 1 0 0 0,1 0 0 0 0,-1 0 0 0 0,0 0 0 0 0,0 0 0 0 0,-1 0 0 0 0,1 0 1 0 0,-5-5-1 0 0,2 5-12 0 0,0-1 1 0 0,-1 1 0 0 0,1 0 0 0 0,-1 1 0 0 0,0-1-1 0 0,0 1 1 0 0,0 0 0 0 0,-1 0 0 0 0,1 1-1 0 0,-1 0 1 0 0,1 0 0 0 0,-1 1 0 0 0,0-1 0 0 0,-9 1-1 0 0,8 0-100 0 0,0 1 0 0 0,-1 0 0 0 0,1 0 0 0 0,0 1 0 0 0,0 0-1 0 0,0 0 1 0 0,0 1 0 0 0,0 0 0 0 0,0 0 0 0 0,0 1 0 0 0,-13 7-1 0 0,19-9-292 0 0,0 1 0 0 0,0 0-1 0 0,0 0 1 0 0,0 0 0 0 0,1 0-1 0 0,-1 0 1 0 0,0 0 0 0 0,1 0-1 0 0,0 1 1 0 0,-1-1-1 0 0,1 0 1 0 0,0 1 0 0 0,0-1-1 0 0,1 1 1 0 0,-1 0 0 0 0,0 3-1 0 0,-2 4-1936 0 0,-2 8-1277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00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 4152 0 0,'0'0'6349'0'0,"-3"15"-3005"0"0,-9 66 1025 0 0,3-1-3456 0 0,7-34-864 0 0,2-37-62 0 0,0-1 0 0 0,0 1 0 0 0,-1 0 0 0 0,0 0 0 0 0,0 0 1 0 0,-1 0-1 0 0,-1 0 0 0 0,1-1 0 0 0,-7 15 0 0 0,5-16-190 0 0,-1 0 0 0 0,1 0 0 0 0,-10 10-1 0 0,-4-1-2973 0 0,-3-7-4815 0 0,10-7 4463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01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 4336 0 0,'-2'0'3701'0'0,"-3"2"-2961"0"0,3 0 0 0 0,2 1 0 0 0,-4 2 4 0 0,1 1-4 0 0,3 2-36 0 0,-7 2-88 0 0,7 5-212 0 0,-4-2-616 0 0,4 3-2436 0 0,0-2 0 0 0,0 2-1 0 0,-3-2 1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06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138 268 3424 0 0,'0'0'521'0'0,"-18"6"3433"0"0,14-3-3610 0 0,0 1 1 0 0,0 0-1 0 0,0 0 0 0 0,0 0 0 0 0,0 0 0 0 0,1 0 0 0 0,0 1 0 0 0,0 0 0 0 0,-5 9 0 0 0,-18 52 1740 0 0,21-51-1556 0 0,-3 9-281 0 0,2 1 0 0 0,1-1 0 0 0,1 1 0 0 0,1 0 0 0 0,1 0 0 0 0,1 0 0 0 0,4 36-1 0 0,-3-56-223 0 0,0 0-1 0 0,1 0 0 0 0,0 0 1 0 0,0 0-1 0 0,0 0 0 0 0,0 0 1 0 0,1-1-1 0 0,0 1 0 0 0,0 0 0 0 0,0-1 1 0 0,5 8-1 0 0,-4-10-11 0 0,-1 1 1 0 0,1-1-1 0 0,0 0 1 0 0,0 0-1 0 0,0 0 1 0 0,0 0-1 0 0,0 0 1 0 0,0 0-1 0 0,0-1 1 0 0,1 0-1 0 0,-1 1 1 0 0,0-1-1 0 0,1-1 1 0 0,-1 1-1 0 0,1 0 1 0 0,-1-1-1 0 0,7 0 1 0 0,-2 1-9 0 0,0-2 1 0 0,0 1-1 0 0,1-1 1 0 0,-1-1 0 0 0,0 1-1 0 0,0-1 1 0 0,0-1 0 0 0,0 0-1 0 0,-1 0 1 0 0,1 0 0 0 0,-1-1-1 0 0,0 0 1 0 0,10-7 0 0 0,-2 0 7 0 0,0-1 0 0 0,-1-1 1 0 0,-1 0-1 0 0,21-27 1 0 0,-25 25-3 0 0,0 0 0 0 0,-1-1 0 0 0,0 0 1 0 0,-1-1-1 0 0,-1 1 0 0 0,-1-1 0 0 0,0-1 1 0 0,3-28-1 0 0,-3 11-2 0 0,-2-1 0 0 0,-1 1 0 0 0,-2 0 1 0 0,-7-62-1 0 0,5 88-9 0 0,0 0 0 0 0,0 0 0 0 0,0 0 1 0 0,-1 0-1 0 0,0 1 0 0 0,-1-1 0 0 0,0 1 0 0 0,0 0 0 0 0,-1 0 1 0 0,0 0-1 0 0,-1 1 0 0 0,1-1 0 0 0,-1 1 0 0 0,-1 1 0 0 0,1-1 1 0 0,-1 1-1 0 0,0 0 0 0 0,-14-8 0 0 0,12 9-5 0 0,-1 0 0 0 0,1 0 0 0 0,-1 1 0 0 0,0 1 0 0 0,0-1-1 0 0,0 2 1 0 0,-1-1 0 0 0,1 1 0 0 0,-1 1 0 0 0,1 0 0 0 0,-1 0 0 0 0,0 1 0 0 0,1 1 0 0 0,-1 0 0 0 0,1 0 0 0 0,-13 4 0 0 0,18-4 5 0 0,0 0 1 0 0,0 0 0 0 0,1 1 0 0 0,-1 0 0 0 0,0 0 0 0 0,1 0 0 0 0,-1 1 0 0 0,1-1 0 0 0,0 1 0 0 0,0 0 0 0 0,0 1 0 0 0,0-1 0 0 0,0 0 0 0 0,1 1 0 0 0,-1 0 0 0 0,1 0 0 0 0,0 0 0 0 0,0 0-1 0 0,1 1 1 0 0,-1-1 0 0 0,1 1 0 0 0,0-1 0 0 0,0 1 0 0 0,1 0 0 0 0,-1 0 0 0 0,1 0 0 0 0,0 0 0 0 0,1 0 0 0 0,-1 0 0 0 0,1 9 0 0 0,-1-8 1 0 0,1 1 1 0 0,0-1-1 0 0,1 1 0 0 0,-1-1 1 0 0,1 1-1 0 0,1-1 1 0 0,-1 0-1 0 0,1 1 0 0 0,0-1 1 0 0,0 0-1 0 0,1 0 1 0 0,0 0-1 0 0,0 0 0 0 0,0-1 1 0 0,1 1-1 0 0,0-1 1 0 0,0 0-1 0 0,0 0 0 0 0,1 0 1 0 0,-1-1-1 0 0,7 5 1 0 0,-4-4 6 0 0,1-1 1 0 0,-1 0 0 0 0,1 0 0 0 0,0 0 0 0 0,0-1 0 0 0,0-1 0 0 0,0 1-1 0 0,0-1 1 0 0,16 1 0 0 0,7 0 40 0 0,39-1 0 0 0,-68-2-47 0 0,16 0-106 0 0,1-2 1 0 0,-1 0 0 0 0,1-1-1 0 0,-1-1 1 0 0,0 0 0 0 0,28-12-1 0 0,-8 6-9228 0 0,-31 10 6056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07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76 180 2520 0 0,'-2'1'205'0'0,"-1"1"0"0"0,1 0 1 0 0,-1 0-1 0 0,1 0 0 0 0,0 0 0 0 0,0 1 0 0 0,0-1 0 0 0,0 0 0 0 0,0 1 1 0 0,1 0-1 0 0,-3 3 0 0 0,-13 33 1480 0 0,15-35-1475 0 0,1 1-1 0 0,-1-1 0 0 0,1 1 0 0 0,0-1 0 0 0,1 1 1 0 0,-1-1-1 0 0,1 1 0 0 0,0 0 0 0 0,0-1 1 0 0,0 1-1 0 0,0 0 0 0 0,1-1 0 0 0,0 1 1 0 0,0-1-1 0 0,0 1 0 0 0,1-1 0 0 0,0 0 1 0 0,3 8-1 0 0,-2-8-79 0 0,0-1 1 0 0,-1 1 0 0 0,1-1-1 0 0,0 0 1 0 0,1 0-1 0 0,-1 0 1 0 0,1 0 0 0 0,-1-1-1 0 0,1 1 1 0 0,0-1-1 0 0,0 0 1 0 0,0 0-1 0 0,0 0 1 0 0,0-1 0 0 0,0 1-1 0 0,1-1 1 0 0,-1 0-1 0 0,0 0 1 0 0,7 0 0 0 0,8 1-23 0 0,0-1 1 0 0,0-1 0 0 0,-1 0 0 0 0,1-2 0 0 0,33-6 0 0 0,-46 7-96 0 0,-1 0 0 0 0,1-1 0 0 0,-1 0 1 0 0,1 0-1 0 0,-1 0 0 0 0,1-1 1 0 0,-1 1-1 0 0,0-1 0 0 0,0-1 0 0 0,-1 1 1 0 0,1-1-1 0 0,-1 0 0 0 0,0 0 0 0 0,1 0 1 0 0,-2 0-1 0 0,1-1 0 0 0,0 1 0 0 0,-1-1 1 0 0,0 0-1 0 0,0 0 0 0 0,-1 0 0 0 0,4-10 1 0 0,-2 2 34 0 0,0-1 0 0 0,-1 1 0 0 0,-1 0 0 0 0,0-1 0 0 0,-1 0 0 0 0,0 1 0 0 0,-1-1 0 0 0,-1 0 0 0 0,0 1 0 0 0,-1-1 1 0 0,0 1-1 0 0,-1-1 0 0 0,-1 1 0 0 0,0 0 0 0 0,-1 0 0 0 0,-8-17 0 0 0,10 26-33 0 0,0 1 0 0 0,0-1-1 0 0,0 1 1 0 0,0 0 0 0 0,-1 0 0 0 0,1 0 0 0 0,-1 0-1 0 0,0 0 1 0 0,0 1 0 0 0,0 0 0 0 0,0 0-1 0 0,0 0 1 0 0,0 0 0 0 0,-1 1 0 0 0,1-1 0 0 0,-1 1-1 0 0,1 0 1 0 0,-1 0 0 0 0,-6 1 0 0 0,0-1 3 0 0,0 0 0 0 0,1 2 0 0 0,-1-1 1 0 0,0 1-1 0 0,1 1 0 0 0,-1 0 0 0 0,-13 4 0 0 0,15-3-13 0 0,0 1 0 0 0,-1 0 0 0 0,2 0-1 0 0,-1 1 1 0 0,0 0 0 0 0,1 1 0 0 0,0-1-1 0 0,0 2 1 0 0,1-1 0 0 0,-1 1 0 0 0,2 0-1 0 0,-1 1 1 0 0,1-1 0 0 0,0 1 0 0 0,0 0-1 0 0,1 1 1 0 0,0 0 0 0 0,1 0 0 0 0,0 0-1 0 0,0 0 1 0 0,1 0 0 0 0,-4 18 0 0 0,4-13 7 0 0,0 1 1 0 0,1 0-1 0 0,1 1 0 0 0,0 19 1 0 0,1-30-8 0 0,0 1 0 0 0,1 0 1 0 0,0-1-1 0 0,0 1 0 0 0,0 0 1 0 0,0-1-1 0 0,1 1 0 0 0,0-1 0 0 0,0 1 1 0 0,1-1-1 0 0,0 0 0 0 0,0 0 1 0 0,0 0-1 0 0,5 6 0 0 0,-5-9-3 0 0,0 0-1 0 0,0 0 1 0 0,0 0 0 0 0,0 0 0 0 0,0 0-1 0 0,0-1 1 0 0,1 1 0 0 0,-1-1-1 0 0,0 0 1 0 0,1 0 0 0 0,-1-1-1 0 0,1 1 1 0 0,-1-1 0 0 0,1 1-1 0 0,3-1 1 0 0,6 0-3 0 0,0-1 0 0 0,23-4-1 0 0,-19 1 3 0 0,0-1-1 0 0,0 0 0 0 0,-1-1 0 0 0,1-1 0 0 0,-2 0 0 0 0,1-2 0 0 0,-1 0 0 0 0,0 0 1 0 0,-1-1-1 0 0,0-1 0 0 0,0 0 0 0 0,-1-1 0 0 0,-1-1 0 0 0,0 0 0 0 0,-1-1 0 0 0,0 0 1 0 0,-1 0-1 0 0,-1-1 0 0 0,0 0 0 0 0,6-17 0 0 0,-12 21 47 0 0,0-1 0 0 0,-1 1 0 0 0,0-1 0 0 0,-1 1 0 0 0,0-1-1 0 0,-1-15 1 0 0,0 26-37 0 0,-2-5 533 0 0,-1 12-300 0 0,-1 11-18 0 0,3 6-80 0 0,1-1 0 0 0,1 0 0 0 0,2 0 0 0 0,5 25-1 0 0,-7-39-115 0 0,10 39-256 0 0,2 0 1 0 0,22 54 0 0 0,-3-33-9852 0 0,-23-49 6537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08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0 213 2872 0 0,'1'-4'234'0'0,"0"0"0"0"0,0 0 0 0 0,0 0 0 0 0,1 0 0 0 0,-1 0-1 0 0,1 0 1 0 0,0 1 0 0 0,0-1 0 0 0,0 1 0 0 0,0-1 0 0 0,1 1-1 0 0,0 0 1 0 0,-1 0 0 0 0,7-6 0 0 0,4-2 246 0 0,0-1 0 0 0,17-9 0 0 0,-4 4 414 0 0,0 1 0 0 0,1 2-1 0 0,57-22 1 0 0,-68 30-523 0 0,1 1-1 0 0,-1 1 1 0 0,1 0-1 0 0,0 2 1 0 0,1-1-1 0 0,-1 2 1 0 0,0 1-1 0 0,27 2 1 0 0,-38-1-320 0 0,1 0-1 0 0,0 1 1 0 0,-1 0-1 0 0,0 0 1 0 0,1 1 0 0 0,-1 0-1 0 0,0 0 1 0 0,0 0-1 0 0,-1 1 1 0 0,1 0 0 0 0,-1 0-1 0 0,1 0 1 0 0,-1 1-1 0 0,-1-1 1 0 0,1 1 0 0 0,-1 1-1 0 0,1-1 1 0 0,-2 0-1 0 0,1 1 1 0 0,0 0 0 0 0,2 7-1 0 0,5 13 32 0 0,0 1-1 0 0,-2 0 1 0 0,9 49-1 0 0,-6-28-11 0 0,46 238 125 0 0,-53-256-179 0 0,3 22 38 0 0,1 105 0 0 0,-8-156-62 0 0,-1 0 0 0 0,0 0 0 0 0,0 1 0 0 0,0-1 0 0 0,0 0 0 0 0,0 0 0 0 0,-1 0 0 0 0,1 0 0 0 0,0 1 1 0 0,-1-1-1 0 0,1 0 0 0 0,0 0 0 0 0,-1 0 0 0 0,1 0 0 0 0,-2 2 0 0 0,1-3 0 0 0,1 0 0 0 0,-1 0 0 0 0,1 0 0 0 0,0-1-1 0 0,-1 1 1 0 0,1 0 0 0 0,-1 0 0 0 0,1 0 0 0 0,-1 0 0 0 0,1 0-1 0 0,0-1 1 0 0,-1 1 0 0 0,1 0 0 0 0,0 0 0 0 0,-1-1 0 0 0,1 1 0 0 0,0 0-1 0 0,-1-1 1 0 0,1 1 0 0 0,0 0 0 0 0,-1-1 0 0 0,1 1 0 0 0,0 0-1 0 0,0-1 1 0 0,0 1 0 0 0,-1-1 0 0 0,1 1 0 0 0,0-1 0 0 0,0 1-1 0 0,0 0 1 0 0,0-1 0 0 0,0 1 0 0 0,0-1 0 0 0,0 1 0 0 0,0-1-1 0 0,-15-45-359 0 0,-17-86 0 0 0,27 108 304 0 0,-2-12-22 0 0,2 10 7 0 0,-10-32 0 0 0,7 27 57 0 0,7 25 41 0 0,-1 0-1 0 0,1 0 0 0 0,-1 0 1 0 0,0 0-1 0 0,0 0 0 0 0,0 1 0 0 0,-1-1 1 0 0,0 1-1 0 0,0 0 0 0 0,-1 0 1 0 0,1 0-1 0 0,-6-5 0 0 0,8 8 4 0 0,-1 1-1 0 0,1 0 0 0 0,-1-1 0 0 0,0 1 0 0 0,1 0 1 0 0,-1 0-1 0 0,0 0 0 0 0,0 0 0 0 0,0 0 0 0 0,0 1 1 0 0,0-1-1 0 0,0 0 0 0 0,0 1 0 0 0,0-1 0 0 0,0 1 1 0 0,0 0-1 0 0,0 0 0 0 0,-2 0 0 0 0,1 1 2 0 0,0 0 0 0 0,1-1 0 0 0,-1 2 0 0 0,0-1 0 0 0,1 0 0 0 0,-1 0 0 0 0,1 1 0 0 0,-1 0-1 0 0,1-1 1 0 0,0 1 0 0 0,0 0 0 0 0,-4 4 0 0 0,-17 20 170 0 0,2 1-1 0 0,0 1 1 0 0,-25 46-1 0 0,12-19 34 0 0,-37 53 253 0 0,4-19-214 0 0,63-81-3304 0 0,24-15-8324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22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 3760 0 0,'0'0'627'0'0,"-8"-3"5449"0"0,3 18-4955 0 0,0 1-1 0 0,1-1 1 0 0,0 1-1 0 0,-1 20 1 0 0,2-16-419 0 0,-25 350 2592 0 0,25-282-2965 0 0,1 160 41 0 0,3-132-808 0 0,3-75-857 0 0,6-16-6080 0 0,-3-20 3491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08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7 3208 0 0,'-81'-7'5097'0'0,"65"7"-4386"0"0,0 1-1 0 0,0 1 0 0 0,1 0 0 0 0,-29 8 0 0 0,35-8-377 0 0,0 2 0 0 0,0-1 0 0 0,1 1 0 0 0,0 0 0 0 0,0 1 0 0 0,0 0 0 0 0,0 0 0 0 0,1 1-1 0 0,-12 12 1 0 0,-57 67 1281 0 0,66-72-1487 0 0,2 0-1 0 0,0 0 1 0 0,0 1 0 0 0,1-1-1 0 0,-7 22 1 0 0,10-24-47 0 0,1 1 0 0 0,0-1-1 0 0,0 1 1 0 0,2 0 0 0 0,-1 0 0 0 0,1-1 0 0 0,1 1-1 0 0,0 0 1 0 0,1 0 0 0 0,3 17 0 0 0,-2-23-55 0 0,-1 0-1 0 0,1-1 1 0 0,0 1 0 0 0,0 0 0 0 0,1-1 0 0 0,0 1 0 0 0,0-1-1 0 0,0 0 1 0 0,1 0 0 0 0,0 0 0 0 0,-1 0 0 0 0,2-1 0 0 0,-1 1-1 0 0,0-1 1 0 0,1 0 0 0 0,0-1 0 0 0,0 1 0 0 0,0-1 0 0 0,1 0-1 0 0,-1 0 1 0 0,11 4 0 0 0,2-2-188 0 0,0 0 0 0 0,1-2 0 0 0,-1 0 0 0 0,1-1 0 0 0,0 0 0 0 0,-1-2 0 0 0,1 0 0 0 0,0-1 0 0 0,0-1 0 0 0,32-8 0 0 0,-37 4-957 0 0,-12 6 644 0 0,-1-1 1 0 0,0 0-1 0 0,0 0 0 0 0,0 0 1 0 0,0 0-1 0 0,0 0 0 0 0,0 0 1 0 0,0 0-1 0 0,0 0 0 0 0,0 0 1 0 0,0-1-1 0 0,0 1 0 0 0,-1 0 1 0 0,1 0-1 0 0,-1-1 0 0 0,1 1 1 0 0,-1 0-1 0 0,1-1 0 0 0,0-2 1 0 0,-1-6-2798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08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8 608 3808 0 0,'-4'-2'2645'0'0,"4"-1"-1281"0"0,-3 3-676 0 0,6 0 4 0 0,-3-2-4 0 0,7 2 4 0 0,6 0-4 0 0,-2 0-20 0 0,7-3-72 0 0,2-1-160 0 0,-2 1-440 0 0,2-2-2588 0 0,5 1 0 0 0,-5-4-1 0 0</inkml:trace>
  <inkml:trace contextRef="#ctx0" brushRef="#br0" timeOffset="1">38 30 4200 0 0,'-3'0'700'0'0,"3"-5"1"0"0,0 3 3 0 0,0-3 0 0 0,-4 0 0 0 0,4 3 0 0 0,0-2-20 0 0,0 2-16 0 0,0-3 504 0 0,7 5-904 0 0,1 5-2508 0 0,-1 1 0 0 0,6 3-1 0 0,-3 1 1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0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191 125 3424 0 0,'0'0'569'0'0,"18"7"2505"0"0,-11-1-2719 0 0,-1-1 0 0 0,0 1 0 0 0,-1 0-1 0 0,0 0 1 0 0,0 1 0 0 0,0 0 0 0 0,-1 0-1 0 0,5 9 1 0 0,25 64 1481 0 0,8 67 773 0 0,-36-124-2225 0 0,1 16 44 0 0,-2 0-1 0 0,1 74 0 0 0,-3-45-199 0 0,-2-50-192 0 0,-1-1-1 0 0,-1 1 1 0 0,0-1 0 0 0,-1 1-1 0 0,-1-1 1 0 0,0 1 0 0 0,-10 24-1 0 0,11-35-28 0 0,0-1 0 0 0,-1 0 1 0 0,0-1-1 0 0,0 1 0 0 0,-1 0 0 0 0,0-1 0 0 0,1 0 0 0 0,-2 0 0 0 0,1 0 1 0 0,-1 0-1 0 0,1-1 0 0 0,-1 1 0 0 0,-1-1 0 0 0,1-1 0 0 0,0 1 0 0 0,-1-1 1 0 0,0 0-1 0 0,0 0 0 0 0,0 0 0 0 0,0-1 0 0 0,0 0 0 0 0,-1 0 0 0 0,-7 0 1 0 0,2 0 28 0 0,0 0 1 0 0,0-2 0 0 0,0 0 0 0 0,0 0 0 0 0,0-1 0 0 0,0 0 0 0 0,-17-5 0 0 0,23 5-12 0 0,0-1 1 0 0,0 0 0 0 0,0 0 0 0 0,1-1 0 0 0,-1 0 0 0 0,1 0-1 0 0,-1 0 1 0 0,1-1 0 0 0,0 0 0 0 0,1 0 0 0 0,-1 0 0 0 0,1 0-1 0 0,-1-1 1 0 0,1 0 0 0 0,1 0 0 0 0,-5-6 0 0 0,5 5-6 0 0,0-1 1 0 0,0 1 0 0 0,1-1 0 0 0,0 0 0 0 0,0 0 0 0 0,0 0-1 0 0,1 0 1 0 0,0 0 0 0 0,1 0 0 0 0,0 0 0 0 0,0-1-1 0 0,0 1 1 0 0,1 0 0 0 0,0 0 0 0 0,0 0 0 0 0,1 0-1 0 0,0 0 1 0 0,0 0 0 0 0,0 1 0 0 0,1-1 0 0 0,6-10-1 0 0,1 0 15 0 0,0 0 0 0 0,2 1-1 0 0,-1 1 1 0 0,2 0-1 0 0,0 0 1 0 0,27-22-1 0 0,52-39 1 0 0,103-92 5 0 0,-159 133 51 0 0,0-2-1 0 0,-3-2 0 0 0,30-44 0 0 0,-56 72-31 0 0,-1 0-1 0 0,0 0 1 0 0,0-1-1 0 0,-1 1 1 0 0,-1-1-1 0 0,0 0 1 0 0,-1-1-1 0 0,0 1 1 0 0,0 0-1 0 0,-2-1 1 0 0,1 0-1 0 0,-2-12 1 0 0,-1 22-966 0 0,-3 8-3226 0 0,-1 9-3220 0 0,4-2 3708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10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1 3088 0 0,'-14'7'959'0'0,"1"0"0"0"0,0 1-1 0 0,0 1 1 0 0,0 0 0 0 0,-21 22-1 0 0,22-19-493 0 0,1 1 0 0 0,0 0 0 0 0,1 0 1 0 0,1 1-1 0 0,0 1 0 0 0,1-1 0 0 0,1 1 0 0 0,0 1 0 0 0,1-1 0 0 0,0 1 0 0 0,2 0 0 0 0,0 0 0 0 0,0 1 0 0 0,2-1 0 0 0,-2 28 0 0 0,4-38-410 0 0,0 0-1 0 0,1-1 0 0 0,-1 1 0 0 0,1 0 0 0 0,1-1 0 0 0,-1 1 1 0 0,1-1-1 0 0,0 1 0 0 0,0-1 0 0 0,0 0 0 0 0,1 0 0 0 0,-1 0 0 0 0,1 0 1 0 0,1 0-1 0 0,-1 0 0 0 0,5 3 0 0 0,-3-3-30 0 0,0 0 1 0 0,0-1-1 0 0,1 0 1 0 0,0 0-1 0 0,0-1 0 0 0,0 1 1 0 0,0-1-1 0 0,1-1 0 0 0,-1 1 1 0 0,1-1-1 0 0,-1 0 1 0 0,14 1-1 0 0,0 0 6 0 0,0-1-1 0 0,1-1 1 0 0,-1-1 0 0 0,0 0 0 0 0,1-2 0 0 0,-1-1-1 0 0,0 0 1 0 0,0-1 0 0 0,-1-1 0 0 0,1-1-1 0 0,-1-1 1 0 0,0-1 0 0 0,29-16 0 0 0,-41 19 15 0 0,-1 1 0 0 0,1-2 1 0 0,-1 1-1 0 0,0-1 0 0 0,-1 0 1 0 0,1 0-1 0 0,-1 0 0 0 0,0-1 1 0 0,-1 0-1 0 0,1 0 0 0 0,-1 0 1 0 0,-1 0-1 0 0,1-1 0 0 0,-1 0 1 0 0,-1 1-1 0 0,1-1 0 0 0,-1 0 1 0 0,-1 0-1 0 0,1-10 0 0 0,-1 11 12 0 0,0-1-1 0 0,-1 1 1 0 0,-1 0-1 0 0,1 0 1 0 0,-1 0-1 0 0,0 0 1 0 0,-1 0 0 0 0,1 1-1 0 0,-1-1 1 0 0,-1 0-1 0 0,1 1 1 0 0,-1-1-1 0 0,0 1 1 0 0,-1 0-1 0 0,0 0 1 0 0,0 0-1 0 0,0 0 1 0 0,0 1-1 0 0,-1-1 1 0 0,0 1-1 0 0,0 0 1 0 0,-7-4 0 0 0,0 1 39 0 0,0 1 1 0 0,-1 0-1 0 0,1 1 1 0 0,-1 0-1 0 0,-1 1 1 0 0,1 1-1 0 0,-20-4 1 0 0,7 3 23 0 0,-1 1 0 0 0,-50 1 0 0 0,64 3-90 0 0,0 0 0 0 0,0 1 0 0 0,-15 4-1 0 0,24-4-506 0 0,0 0 0 0 0,0 0 0 0 0,0 1 0 0 0,-1 0 0 0 0,-5 3 0 0 0,8-4-418 0 0,1 1 0 0 0,-1-1 0 0 0,0 1 0 0 0,0-1 0 0 0,1 1 1 0 0,-1-1-1 0 0,1 1 0 0 0,-1 0 0 0 0,1 0 0 0 0,0 0 0 0 0,-2 3 0 0 0,-1 3-2998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11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 2368 0 0,'8'-8'3179'0'0,"-5"6"-2936"0"0,0 1 1 0 0,0 0 0 0 0,0 0-1 0 0,0 0 1 0 0,0 0 0 0 0,0 0-1 0 0,1 1 1 0 0,-1 0 0 0 0,0-1-1 0 0,0 1 1 0 0,1 0 0 0 0,-1 1-1 0 0,0-1 1 0 0,0 1 0 0 0,0-1-1 0 0,1 1 1 0 0,-1 0 0 0 0,0 0-1 0 0,0 0 1 0 0,0 1 0 0 0,0-1-1 0 0,0 1 1 0 0,-1-1 0 0 0,1 1-1 0 0,4 4 1 0 0,-2-2-17 0 0,0 0 0 0 0,-1 1 0 0 0,1 0 0 0 0,-1 0 0 0 0,0 0 0 0 0,-1 1 0 0 0,1-1-1 0 0,-1 1 1 0 0,0 0 0 0 0,0 0 0 0 0,-1 0 0 0 0,2 7 0 0 0,6 36 281 0 0,-2 1-1 0 0,3 90 1 0 0,-8-87-357 0 0,6 17 8 0 0,-5-53-123 0 0,-4-17-33 0 0,0 0 0 0 0,1 1 1 0 0,-1-1-1 0 0,0 0 0 0 0,0 0 1 0 0,1 1-1 0 0,-1-1 0 0 0,0 0 0 0 0,1 0 1 0 0,-1 1-1 0 0,0-1 0 0 0,1 0 0 0 0,-1 0 1 0 0,1 0-1 0 0,-1 0 0 0 0,0 1 1 0 0,1-1-1 0 0,-1 0 0 0 0,1 0 0 0 0,-1 0 1 0 0,0 0-1 0 0,1 0 0 0 0,0 0 0 0 0,1-1 9 0 0,-1 1 0 0 0,1-1 0 0 0,-1 0 0 0 0,1 1 0 0 0,-1-1-1 0 0,1 0 1 0 0,-1 0 0 0 0,1 0 0 0 0,-1 0 0 0 0,0 0 0 0 0,1 0-1 0 0,-1-1 1 0 0,0 1 0 0 0,1-2 0 0 0,15-21 118 0 0,-2-1 0 0 0,-1-1-1 0 0,-1 0 1 0 0,-2 0 0 0 0,10-32 0 0 0,-8 24 24 0 0,2-9 92 0 0,-3 0-1 0 0,-1 0 0 0 0,6-52 1 0 0,-16 92-432 0 0,-1-2 273 0 0,1 0 1 0 0,0 0-1 0 0,0 1 1 0 0,0-1-1 0 0,1 0 1 0 0,2-6-1 0 0,8-1-1839 0 0,-10 11 1031 0 0,0 0 0 0 0,0 1 0 0 0,0-1 1 0 0,0 0-1 0 0,0 1 0 0 0,0 0 0 0 0,0-1 0 0 0,0 1 0 0 0,2 0 0 0 0,7 0-2719 0 0,2 2-1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11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2928 0 0,'0'0'508'0'0,"25"0"1844"0"0,295 13 5675 0 0,-173-5-6598 0 0,-47-7-1204 0 0,-100-1-226 0 0,0 0 0 0 0,0 0 0 0 0,0 0 0 0 0,0 0 0 0 0,0 0 1 0 0,0 0-1 0 0,0 0 0 0 0,0-1 0 0 0,-1 1 0 0 0,1 0 0 0 0,0 0 0 0 0,0 0 1 0 0,0 0-1 0 0,0 0 0 0 0,0 0 0 0 0,0 0 0 0 0,0 0 0 0 0,0 0 0 0 0,0 0 1 0 0,0 0-1 0 0,0-1 0 0 0,0 1 0 0 0,0 0 0 0 0,0 0 0 0 0,0 0 0 0 0,0 0 1 0 0,0 0-1 0 0,0 0 0 0 0,0 0 0 0 0,0 0 0 0 0,0-1 0 0 0,0 1 0 0 0,0 0 1 0 0,0 0-1 0 0,0 0 0 0 0,0 0 0 0 0,0 0 0 0 0,0 0 0 0 0,0 0 0 0 0,0 0 1 0 0,0 0-1 0 0,0-1 0 0 0,0 1 0 0 0,0 0 0 0 0,0 0 0 0 0,0 0 0 0 0,0 0 1 0 0,0 0-1 0 0,1 0 0 0 0,-1 0 0 0 0,0 0 0 0 0,0 0 0 0 0,0 0 1 0 0,0 0-1 0 0,0 0 0 0 0,0 0 0 0 0,0 0 0 0 0,0 0 0 0 0,1-1 0 0 0,-9-4-31 0 0,-3 1 46 0 0,1 0-1 0 0,-1 0 0 0 0,-1 1 1 0 0,1 1-1 0 0,0 0 0 0 0,-1 0 1 0 0,1 1-1 0 0,-1 0 0 0 0,1 1 1 0 0,-18 2-1 0 0,28-1 17 0 0,-1 0 0 0 0,0 0 0 0 0,1 0 0 0 0,-1 0 0 0 0,1 0 0 0 0,-1 0 0 0 0,1 0 0 0 0,0 0 0 0 0,-1 1 0 0 0,1-1 0 0 0,0 0 0 0 0,0 1 0 0 0,0-1 0 0 0,0 1 0 0 0,0-1 0 0 0,0 1 0 0 0,0 2 0 0 0,-14 34 306 0 0,12-30-264 0 0,-4 15 151 0 0,2 0-1 0 0,-5 39 1 0 0,7-39-118 0 0,-8 62 297 0 0,1 119 0 0 0,15-162-2462 0 0,4-16-3784 0 0,-3-17 2460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12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101 140 3512 0 0,'-9'9'1828'0'0,"2"2"-1343"0"0,-1 0 1 0 0,1 1-1 0 0,1-1 1 0 0,0 1-1 0 0,1 0 1 0 0,0 1-1 0 0,1-1 0 0 0,1 1 1 0 0,0 0-1 0 0,0 0 1 0 0,1 0-1 0 0,1 1 1 0 0,0-1-1 0 0,1 0 1 0 0,0 0-1 0 0,1 1 0 0 0,1-1 1 0 0,3 14-1 0 0,-4-23-399 0 0,1 0 0 0 0,0 0 0 0 0,0 0 0 0 0,0 0 0 0 0,0-1 0 0 0,0 1 0 0 0,1-1 0 0 0,0 1 0 0 0,-1-1 0 0 0,1 0 0 0 0,1 0 0 0 0,-1 0 0 0 0,0-1 0 0 0,1 1 0 0 0,-1-1 0 0 0,1 0 0 0 0,0 0 0 0 0,0 0 0 0 0,0 0 0 0 0,0-1 0 0 0,0 1 0 0 0,0-1 0 0 0,8 1 0 0 0,1 0-65 0 0,0 0 1 0 0,1-1-1 0 0,-1 0 1 0 0,0-1-1 0 0,0-1 0 0 0,19-3 1 0 0,-20 2-10 0 0,-1-1 1 0 0,0 0 0 0 0,0 0-1 0 0,0-1 1 0 0,0 0-1 0 0,-1-1 1 0 0,1-1 0 0 0,-1 1-1 0 0,17-14 1 0 0,-22 14-11 0 0,1 0 1 0 0,-1 0 0 0 0,-1 0-1 0 0,1 0 1 0 0,-1-1-1 0 0,0 0 1 0 0,0 0 0 0 0,0 0-1 0 0,-1 0 1 0 0,0 0-1 0 0,-1-1 1 0 0,1 1 0 0 0,-1-1-1 0 0,0 0 1 0 0,-1 0-1 0 0,1 0 1 0 0,-1-9 0 0 0,-1 12-5 0 0,2-16 7 0 0,-2 0 0 0 0,-2-26 0 0 0,1 39 0 0 0,0 0 0 0 0,0 1 0 0 0,-1-1 0 0 0,0 0 0 0 0,-1 1 0 0 0,1 0 0 0 0,-1-1 0 0 0,-1 1 0 0 0,1 0 0 0 0,-7-9 0 0 0,4 8 2 0 0,0 0 0 0 0,-1 1 0 0 0,0 0 0 0 0,0 0 0 0 0,0 0 0 0 0,-1 1 0 0 0,0-1 0 0 0,0 2 0 0 0,0 0 0 0 0,0 0 1 0 0,-15-5-1 0 0,6 4 23 0 0,1 1 1 0 0,-1 1-1 0 0,0 0 1 0 0,-1 2-1 0 0,-22 0 1 0 0,34 1-13 0 0,0 0 1 0 0,0 0 0 0 0,1 1 0 0 0,-1 0 0 0 0,0 0 0 0 0,0 1 0 0 0,1 0 0 0 0,-1 0 0 0 0,0 0 0 0 0,1 1 0 0 0,0-1 0 0 0,0 1-1 0 0,0 0 1 0 0,0 1 0 0 0,0-1 0 0 0,1 1 0 0 0,-1 0 0 0 0,1 0 0 0 0,0 1 0 0 0,-4 5 0 0 0,3-2 11 0 0,0 0 0 0 0,0 1-1 0 0,0 0 1 0 0,1 0 0 0 0,1 0 0 0 0,0 0 0 0 0,0 1 0 0 0,1-1 0 0 0,0 1 0 0 0,0 0 0 0 0,0 13 0 0 0,2-23-29 0 0,-1 21 57 0 0,1-1 0 0 0,0 0 0 0 0,5 29 0 0 0,-4-43-53 0 0,0-1 0 0 0,0 1 0 0 0,1-1 0 0 0,0 1 0 0 0,0-1 0 0 0,0 0 0 0 0,0 0 0 0 0,1 0 0 0 0,0 0 1 0 0,0-1-1 0 0,1 1 0 0 0,-1-1 0 0 0,1 1 0 0 0,0-1 0 0 0,0-1 0 0 0,0 1 0 0 0,8 4 0 0 0,-4-3-22 0 0,1 0-1 0 0,0-1 1 0 0,0-1-1 0 0,0 1 1 0 0,1-2-1 0 0,-1 1 0 0 0,1-1 1 0 0,0 0-1 0 0,10-1 1 0 0,1 0-87 0 0,0-1 0 0 0,0-1 0 0 0,24-4 1 0 0,-37 4 60 0 0,0-1 0 0 0,-1 0 0 0 0,1 0 1 0 0,-1-1-1 0 0,0 1 0 0 0,0-2 0 0 0,0 1 1 0 0,0-1-1 0 0,0 0 0 0 0,-1 0 0 0 0,0-1 1 0 0,1 0-1 0 0,6-7 0 0 0,-5 2-10 0 0,0 0-1 0 0,-1 0 1 0 0,0 0 0 0 0,-1-1-1 0 0,0 0 1 0 0,0 0 0 0 0,6-20-1 0 0,-5 7 206 0 0,-2 0 0 0 0,0-1-1 0 0,-1 1 1 0 0,-1-1 0 0 0,-2 0-1 0 0,-2-33 1 0 0,1 45 162 0 0,-16 38 510 0 0,10-13-750 0 0,1 1 0 0 0,0 0-1 0 0,1 0 1 0 0,0 0 0 0 0,1 0-1 0 0,-1 17 1 0 0,1-9-35 0 0,1 0 0 0 0,1 0 0 0 0,2 0 0 0 0,0 0 0 0 0,6 36 0 0 0,-6-51-41 0 0,0-1 0 0 0,1 1 0 0 0,0-1 0 0 0,0 1 0 0 0,0-1 0 0 0,0 0 0 0 0,1 1 0 0 0,0-2 0 0 0,0 1 0 0 0,0 0-1 0 0,1 0 1 0 0,-1-1 0 0 0,1 0 0 0 0,0 0 0 0 0,1 0 0 0 0,-1 0 0 0 0,1-1 0 0 0,-1 1 0 0 0,1-1 0 0 0,0 0 0 0 0,0-1 0 0 0,0 1 0 0 0,1-1 0 0 0,-1 0 0 0 0,10 2-1 0 0,1-1-25 0 0,0 0 0 0 0,0-2-1 0 0,0 0 1 0 0,0 0 0 0 0,0-2 0 0 0,0 0-1 0 0,0 0 1 0 0,25-7 0 0 0,-31 5 8 0 0,0 0 0 0 0,-1-1 1 0 0,1 0-1 0 0,-1 0 0 0 0,0-1 1 0 0,-1 0-1 0 0,1 0 0 0 0,-1-1 1 0 0,0 0-1 0 0,0-1 1 0 0,-1 0-1 0 0,0 0 0 0 0,0 0 1 0 0,10-16-1 0 0,-5 3 45 0 0,-1 0-1 0 0,-1-1 1 0 0,-2 0-1 0 0,0-1 1 0 0,-1 0 0 0 0,0 0-1 0 0,-2 0 1 0 0,-1-1-1 0 0,-1 1 1 0 0,-1-1-1 0 0,-1 0 1 0 0,-1 0 0 0 0,-5-44-1 0 0,5 65 10 0 0,0 1 0 0 0,0-1 1 0 0,0 1-1 0 0,-1-1 0 0 0,1 0 0 0 0,-1 1 0 0 0,1-1 0 0 0,-1 1 0 0 0,1-1 0 0 0,-1 1 1 0 0,0-1-1 0 0,0 1 0 0 0,0 0 0 0 0,-1-2 0 0 0,1 2-11 0 0,0 1-1 0 0,0 0 1 0 0,0 0-1 0 0,0 0 1 0 0,0 0 0 0 0,0 0-1 0 0,1 0 1 0 0,-1 1-1 0 0,0-1 1 0 0,0 0 0 0 0,0 0-1 0 0,0 1 1 0 0,0-1-1 0 0,0 0 1 0 0,1 1 0 0 0,-1-1-1 0 0,0 1 1 0 0,0-1-1 0 0,1 1 1 0 0,-1 0 0 0 0,0-1-1 0 0,1 1 1 0 0,-1-1-1 0 0,0 1 1 0 0,1 0 0 0 0,-1 0-1 0 0,0 1 1 0 0,-3 3 22 0 0,0 0 0 0 0,1 0 0 0 0,-1 1 0 0 0,1-1 0 0 0,1 1 0 0 0,-1 0 1 0 0,1 0-1 0 0,0 0 0 0 0,0 0 0 0 0,0 0 0 0 0,0 12 0 0 0,-1 8 63 0 0,1 38-1 0 0,2-58-95 0 0,-1 44 70 0 0,0-22-52 0 0,1 0 1 0 0,1 0-1 0 0,1 0 0 0 0,7 33 0 0 0,-6-49-41 0 0,1 0 0 0 0,0 0-1 0 0,9 19 1 0 0,7-3-1202 0 0,10-4-3379 0 0,8-5-3272 0 0,-17-11 3931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13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24 3112 0 0,'-19'0'2362'0'0,"11"2"-2006"0"0,0 0 1 0 0,1 1 0 0 0,-1 0-1 0 0,1 0 1 0 0,-1 1 0 0 0,1 0-1 0 0,0 0 1 0 0,0 1 0 0 0,1-1-1 0 0,0 1 1 0 0,-1 1 0 0 0,2-1-1 0 0,-1 1 1 0 0,1 0 0 0 0,-1 1-1 0 0,2-1 1 0 0,-1 1-1 0 0,1 0 1 0 0,-5 10 0 0 0,5-9-133 0 0,1 0 1 0 0,-1 1 0 0 0,1-1-1 0 0,1 1 1 0 0,-1-1 0 0 0,2 1-1 0 0,-1 0 1 0 0,1 0 0 0 0,1 0-1 0 0,-1 0 1 0 0,1 0 0 0 0,1 0-1 0 0,0 0 1 0 0,0 0 0 0 0,1 0 0 0 0,0-1-1 0 0,5 13 1 0 0,-5-16-206 0 0,1 0 0 0 0,1 0 1 0 0,-1 0-1 0 0,1-1 0 0 0,-1 0 1 0 0,1 1-1 0 0,1-2 0 0 0,-1 1 1 0 0,0 0-1 0 0,1-1 0 0 0,0 0 1 0 0,0 0-1 0 0,0 0 0 0 0,0-1 1 0 0,0 1-1 0 0,0-1 0 0 0,1 0 1 0 0,-1-1-1 0 0,12 2 0 0 0,1 0-10 0 0,-1 0-1 0 0,1-2 1 0 0,-1 0 0 0 0,1-1-1 0 0,22-3 1 0 0,-28 1 1 0 0,1 0 0 0 0,-1 0 0 0 0,1-1 0 0 0,-1-1 0 0 0,0 0-1 0 0,19-10 1 0 0,-26 11 0 0 0,0 0 0 0 0,0 0 0 0 0,0 0-1 0 0,-1 0 1 0 0,0-1 0 0 0,1 0 0 0 0,-1 0-1 0 0,-1 0 1 0 0,1-1 0 0 0,-1 1-1 0 0,1-1 1 0 0,-1 0 0 0 0,-1 0 0 0 0,1 0-1 0 0,-1 0 1 0 0,1 0 0 0 0,0-7 0 0 0,0 2 27 0 0,-1-1 1 0 0,0 1-1 0 0,0-1 1 0 0,-1 0-1 0 0,-1 0 1 0 0,0 0-1 0 0,0 0 1 0 0,-1 1-1 0 0,-1-1 1 0 0,-2-12-1 0 0,2 16-13 0 0,0 1 0 0 0,-1 0 0 0 0,1 1-1 0 0,-1-1 1 0 0,0 0 0 0 0,0 1 0 0 0,-1 0 0 0 0,0 0-1 0 0,0 0 1 0 0,0 0 0 0 0,0 0 0 0 0,-1 1 0 0 0,0 0-1 0 0,0 0 1 0 0,0 0 0 0 0,0 0 0 0 0,-1 1 0 0 0,-9-5-1 0 0,-1 2 40 0 0,0 0 0 0 0,-1 1-1 0 0,0 0 1 0 0,-31-3 0 0 0,38 7-50 0 0,0 0-1 0 0,0 0 1 0 0,0 2 0 0 0,0-1-1 0 0,0 1 1 0 0,0 0-1 0 0,0 1 1 0 0,0 0 0 0 0,-14 6-1 0 0,20-6-72 0 0,1-1 0 0 0,-1 1 0 0 0,1 0 0 0 0,0 0 0 0 0,0 0 0 0 0,0 1 0 0 0,0-1 0 0 0,0 1 0 0 0,1 0 0 0 0,-1 0 0 0 0,1 0 0 0 0,0 0-1 0 0,0 0 1 0 0,0 0 0 0 0,0 0 0 0 0,0 1 0 0 0,-1 4 0 0 0,-1 3-2342 0 0,1 1 1 0 0,1 0-1 0 0,-3 23 1 0 0,5-31 1535 0 0,-1 15-2675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1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3936 0 0,'0'0'3569'0'0,"0"17"-354"0"0,-3 26-294 0 0,2 71 0 0 0,3-47-1145 0 0,-2-45-1738 0 0,1-1 0 0 0,1 0 0 0 0,1 0-1 0 0,1 0 1 0 0,1 0 0 0 0,1 0 0 0 0,0-1 0 0 0,11 22-1 0 0,-10-25-839 0 0,10 15-6117 0 0,-10-20 3271 0 0,-3 0-1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14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3 2656 0 0,'-21'-2'2738'0'0,"9"2"-2158"0"0,0 0 0 0 0,1 0-1 0 0,-1 2 1 0 0,1-1-1 0 0,-1 1 1 0 0,1 1-1 0 0,0 0 1 0 0,0 1-1 0 0,0 0 1 0 0,-17 9-1 0 0,19-8-312 0 0,1 1 1 0 0,0 0-1 0 0,0 0 0 0 0,0 0 1 0 0,1 1-1 0 0,0 1 0 0 0,0-1 1 0 0,1 1-1 0 0,0 0 0 0 0,0 0 1 0 0,1 1-1 0 0,0 0 0 0 0,0 0 1 0 0,-6 17-1 0 0,7-13-163 0 0,1 0 1 0 0,0 0-1 0 0,1 0 0 0 0,0 0 1 0 0,1 0-1 0 0,0 0 0 0 0,1 0 0 0 0,1 1 1 0 0,0-1-1 0 0,6 26 0 0 0,-5-32-77 0 0,0 1 0 0 0,0-1 0 0 0,1 0 0 0 0,0 0 0 0 0,1 0 0 0 0,0 0 0 0 0,0 0 0 0 0,0-1 0 0 0,1 0 0 0 0,0 0 0 0 0,0 0 0 0 0,0 0 0 0 0,9 7 0 0 0,-4-7-10 0 0,-1 1 1 0 0,1-1-1 0 0,0-1 1 0 0,0 0-1 0 0,1 0 0 0 0,0-1 1 0 0,0-1-1 0 0,14 4 0 0 0,4-2-4 0 0,-1-2 0 0 0,1-1 0 0 0,-1-1-1 0 0,1-1 1 0 0,0-1 0 0 0,40-8 0 0 0,-57 7-8 0 0,0-1 0 0 0,-1 0 0 0 0,1 0 1 0 0,-1-1-1 0 0,0-1 0 0 0,0 1 0 0 0,0-2 1 0 0,0 0-1 0 0,-1 0 0 0 0,10-9 0 0 0,-15 12-2 0 0,-1-1 0 0 0,0 0-1 0 0,-1 0 1 0 0,1 0 0 0 0,-1-1-1 0 0,0 1 1 0 0,0-1 0 0 0,0 0-1 0 0,0 1 1 0 0,-1-1-1 0 0,0 0 1 0 0,0-1 0 0 0,-1 1-1 0 0,1 0 1 0 0,-1 0 0 0 0,0-1-1 0 0,0 1 1 0 0,-1-1 0 0 0,0 1-1 0 0,0-1 1 0 0,0 1 0 0 0,0-1-1 0 0,-1 1 1 0 0,-1-7 0 0 0,0 5-2 0 0,0 1 0 0 0,-1-1 0 0 0,1 1 0 0 0,-1 0 0 0 0,-1 0 0 0 0,1 0 0 0 0,-1 0 0 0 0,0 1 0 0 0,0 0 0 0 0,0-1 1 0 0,-1 1-1 0 0,0 1 0 0 0,0-1 0 0 0,0 1 0 0 0,-1 0 0 0 0,1 0 0 0 0,-11-5 0 0 0,7 4 0 0 0,-1 1 0 0 0,1 0-1 0 0,-1 0 1 0 0,1 1 0 0 0,-1 1 0 0 0,0 0-1 0 0,0 0 1 0 0,-1 1 0 0 0,1 0 0 0 0,0 0 0 0 0,-13 2-1 0 0,20-1 10 0 0,1 1 0 0 0,-1-1-1 0 0,0 1 1 0 0,1 0 0 0 0,-1 0-1 0 0,1 0 1 0 0,-1 0 0 0 0,1 0-1 0 0,-1 0 1 0 0,1 1 0 0 0,0-1-1 0 0,0 1 1 0 0,-1-1 0 0 0,1 1-1 0 0,0 0 1 0 0,1 0 0 0 0,-1 0 0 0 0,0 0-1 0 0,0 0 1 0 0,1 0 0 0 0,-1 1-1 0 0,1-1 1 0 0,0 1 0 0 0,0-1-1 0 0,-2 5 1 0 0,0 6 45 0 0,0-1-1 0 0,0 1 1 0 0,2-1-1 0 0,-2 18 1 0 0,1-5 22 0 0,0 5 55 0 0,1 0 1 0 0,2-1-1 0 0,4 33 0 0 0,19 87 434 0 0,-16-103-422 0 0,17 68 100 0 0,-18-84 119 0 0,0-18-2780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41.12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 3504 0 0,'0'0'3523'0'0,"4"12"-998"0"0,1 3-1750 0 0,0 1 1 0 0,-1-1 0 0 0,-1 1-1 0 0,0 0 1 0 0,1 25 0 0 0,-1 137 1120 0 0,-3-177-1688 0 0,2-10-193 0 0,0-1 0 0 0,0 1 0 0 0,1-1 0 0 0,0 1 0 0 0,1 0 0 0 0,9-17 0 0 0,-5 11 0 0 0,6-13-6 0 0,2 1-1 0 0,2 0 1 0 0,0 1 0 0 0,1 1 0 0 0,40-39-1 0 0,-56 61 3 0 0,1-1-1 0 0,1 1 0 0 0,-1 0 1 0 0,0 0-1 0 0,1 0 1 0 0,0 1-1 0 0,-1-1 0 0 0,1 1 1 0 0,0 0-1 0 0,0 1 1 0 0,0-1-1 0 0,10-1 1 0 0,-12 3 1 0 0,-1 0 1 0 0,0-1-1 0 0,1 1 1 0 0,-1 1 0 0 0,1-1-1 0 0,-1 0 1 0 0,0 0-1 0 0,1 1 1 0 0,-1-1 0 0 0,0 1-1 0 0,1 0 1 0 0,-1 0-1 0 0,0 0 1 0 0,0 0 0 0 0,0 0-1 0 0,0 0 1 0 0,0 0-1 0 0,0 1 1 0 0,0-1 0 0 0,0 1-1 0 0,-1 0 1 0 0,1-1-1 0 0,0 1 1 0 0,-1 0 0 0 0,0 0-1 0 0,1 0 1 0 0,-1 0-1 0 0,0 0 1 0 0,0 0 0 0 0,1 4-1 0 0,2 5 50 0 0,-2 0-1 0 0,1 0 1 0 0,-2 0-1 0 0,1 1 1 0 0,-2 18-1 0 0,2 5 28 0 0,-1-5 43 0 0,-3 36 0 0 0,0-3 20 0 0,2 58 168 0 0,0-69-5217 0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23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65 151 3752 0 0,'-3'0'465'0'0,"1"0"-1"0"0,-1 0 0 0 0,1 0 0 0 0,-1 0 1 0 0,1 1-1 0 0,0-1 0 0 0,-1 1 0 0 0,1-1 1 0 0,0 1-1 0 0,-1 0 0 0 0,1 0 0 0 0,0 0 1 0 0,0 0-1 0 0,0 0 0 0 0,0 1 0 0 0,-4 2 1 0 0,4-1-203 0 0,0-1 1 0 0,0 1 0 0 0,1 0 0 0 0,-1 0-1 0 0,1 0 1 0 0,-1 0 0 0 0,1 0 0 0 0,0 0 0 0 0,0 1-1 0 0,1-1 1 0 0,-1 0 0 0 0,0 4 0 0 0,-1 5 11 0 0,1-1 0 0 0,0 0 1 0 0,1 0-1 0 0,0 1 0 0 0,1-1 1 0 0,0 0-1 0 0,1 1 0 0 0,0-1 1 0 0,0 0-1 0 0,1 0 0 0 0,1-1 1 0 0,7 16-1 0 0,-8-21-260 0 0,0-1 0 0 0,1 0-1 0 0,0 0 1 0 0,0 0 0 0 0,0-1 0 0 0,0 0-1 0 0,1 1 1 0 0,-1-1 0 0 0,1-1 0 0 0,0 1-1 0 0,0-1 1 0 0,0 1 0 0 0,0-1 0 0 0,0-1-1 0 0,0 1 1 0 0,0-1 0 0 0,1 0 0 0 0,-1 0-1 0 0,0-1 1 0 0,1 1 0 0 0,-1-1 0 0 0,9-1-1 0 0,-3 1-3 0 0,-1-1 1 0 0,0-1-1 0 0,1 0 0 0 0,-1 0 0 0 0,0-1 0 0 0,0 0 0 0 0,0-1 0 0 0,-1 0 0 0 0,1 0 0 0 0,17-12 0 0 0,-22 12-8 0 0,0-1-1 0 0,0 1 1 0 0,0-1-1 0 0,-1-1 1 0 0,1 1-1 0 0,-1 0 1 0 0,-1-1-1 0 0,1 0 1 0 0,-1 0-1 0 0,0 0 1 0 0,0 0-1 0 0,-1-1 1 0 0,0 1-1 0 0,0-1 1 0 0,0 0-1 0 0,-1 1 1 0 0,0-1-1 0 0,0 0 1 0 0,-1-12-1 0 0,0 8 18 0 0,-1 1 0 0 0,0-1-1 0 0,-1 1 1 0 0,0-1-1 0 0,0 1 1 0 0,-1 0-1 0 0,-1 0 1 0 0,0 0 0 0 0,0 0-1 0 0,-1 0 1 0 0,0 1-1 0 0,-8-11 1 0 0,5 9 33 0 0,-1 0 1 0 0,-1 1-1 0 0,0 0 1 0 0,0 1-1 0 0,-1-1 0 0 0,0 2 1 0 0,-18-11-1 0 0,25 17-38 0 0,0-1 0 0 0,0 1-1 0 0,0 0 1 0 0,0 0 0 0 0,-1 1-1 0 0,1-1 1 0 0,-1 1 0 0 0,1 0-1 0 0,-1 0 1 0 0,0 0 0 0 0,1 1-1 0 0,-1 0 1 0 0,0 0 0 0 0,1 0-1 0 0,-1 0 1 0 0,0 1 0 0 0,1 0-1 0 0,-1 0 1 0 0,1 0 0 0 0,-1 0-1 0 0,1 1 1 0 0,0-1 0 0 0,-1 1-1 0 0,1 1 1 0 0,-7 3 0 0 0,7-2-57 0 0,1-1 1 0 0,-1 0-1 0 0,1 1 1 0 0,0-1 0 0 0,0 1-1 0 0,1 0 1 0 0,-1 0 0 0 0,1 0-1 0 0,-1 0 1 0 0,1 1 0 0 0,1-1-1 0 0,-3 7 1 0 0,-4 23-2125 0 0,4 0-3916 0 0,4-33 5872 0 0,-1 19-3485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1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1 139 3672 0 0,'15'-11'4739'0'0,"-14"11"-4614"0"0,0 0-1 0 0,0 0 0 0 0,0 0 1 0 0,0 0-1 0 0,0 0 0 0 0,0 0 0 0 0,0 0 1 0 0,0 0-1 0 0,0 0 0 0 0,0 0 0 0 0,0 1 1 0 0,0-1-1 0 0,0 0 0 0 0,-1 1 1 0 0,1-1-1 0 0,0 0 0 0 0,0 1 0 0 0,0-1 1 0 0,0 1-1 0 0,-1-1 0 0 0,1 1 1 0 0,0 0-1 0 0,0-1 0 0 0,0 2 0 0 0,1 1 121 0 0,0-1-1 0 0,0 1 1 0 0,0 0-1 0 0,-1 0 1 0 0,1 0-1 0 0,-1 0 0 0 0,2 5 1 0 0,1 7 531 0 0,-1 1 1 0 0,2 20-1 0 0,-4-29-425 0 0,3 25 273 0 0,10 59 97 0 0,-11-81-685 0 0,0 0-1 0 0,0-1 0 0 0,1 1 0 0 0,0-1 1 0 0,1 0-1 0 0,10 17 0 0 0,-11-23-29 0 0,-1 1 0 0 0,1-1 0 0 0,0 1 0 0 0,0-1-1 0 0,0 0 1 0 0,0-1 0 0 0,1 1 0 0 0,-1-1 0 0 0,1 1-1 0 0,-1-1 1 0 0,1-1 0 0 0,0 1 0 0 0,0-1 0 0 0,0 0-1 0 0,0 0 1 0 0,0 0 0 0 0,0-1 0 0 0,7 1 0 0 0,2-1 7 0 0,0 0 1 0 0,0-1 0 0 0,0-1-1 0 0,0 0 1 0 0,18-6-1 0 0,-25 6 10 0 0,1-1-1 0 0,0-1 0 0 0,-1 1 1 0 0,1-1-1 0 0,-1 0 0 0 0,0-1 1 0 0,-1 0-1 0 0,1 0 1 0 0,-1 0-1 0 0,0-1 0 0 0,0 0 1 0 0,-1 0-1 0 0,1-1 0 0 0,-2 1 1 0 0,1-1-1 0 0,-1 0 0 0 0,0 0 1 0 0,0-1-1 0 0,5-13 0 0 0,-3 1 107 0 0,0-1-1 0 0,-1-1 0 0 0,-1 1 0 0 0,0-1 0 0 0,-2 1 0 0 0,-1-31 0 0 0,-1 52-127 0 0,0-26 260 0 0,-4-28 1 0 0,4 48-243 0 0,-1 0 0 0 0,0 0 0 0 0,-1 0 0 0 0,1 0 0 0 0,-1 1 0 0 0,0-1 0 0 0,-1 0 0 0 0,1 1 0 0 0,-1-1 0 0 0,-7-9 0 0 0,-10 0-1584 0 0,12 12-2135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15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0 3448 0 0,'-11'0'613'0'0,"1"1"-1"0"0,-1 0 0 0 0,0 0 0 0 0,0 1 0 0 0,1 1 1 0 0,-1 0-1 0 0,1 0 0 0 0,0 1 0 0 0,0 0 0 0 0,0 0 1 0 0,1 1-1 0 0,-1 1 0 0 0,-15 12 0 0 0,16-10-288 0 0,0 0 0 0 0,1 1 0 0 0,0 0 0 0 0,0 0 0 0 0,1 1-1 0 0,1 0 1 0 0,0 0 0 0 0,0 1 0 0 0,0 0 0 0 0,2 0 0 0 0,-1 0 0 0 0,-3 15-1 0 0,5-12-150 0 0,-1 0 0 0 0,2 0-1 0 0,0 0 1 0 0,1 1-1 0 0,0-1 1 0 0,1 1 0 0 0,1-1-1 0 0,3 25 1 0 0,-1-28-139 0 0,0 1 0 0 0,1-1 0 0 0,0 0 0 0 0,0 0 0 0 0,1 0 1 0 0,1 0-1 0 0,0-1 0 0 0,0 0 0 0 0,1 0 0 0 0,15 17 0 0 0,-12-17-19 0 0,1-1-1 0 0,0 0 0 0 0,0 0 1 0 0,1-1-1 0 0,0 0 0 0 0,0-1 0 0 0,1-1 1 0 0,0 0-1 0 0,0 0 0 0 0,0-1 1 0 0,1-1-1 0 0,0 0 0 0 0,0-1 1 0 0,0-1-1 0 0,0 0 0 0 0,0-1 0 0 0,0 0 1 0 0,0-1-1 0 0,15-2 0 0 0,-26 1-1 0 0,0 1 0 0 0,-1 0 0 0 0,1-1 0 0 0,0 0 0 0 0,-1 1 0 0 0,1-1 0 0 0,-1 0 0 0 0,1 0 0 0 0,-1-1 0 0 0,0 1 0 0 0,1 0 0 0 0,-1-1 0 0 0,0 0 0 0 0,0 1 0 0 0,0-1 0 0 0,0 0 0 0 0,0 0 0 0 0,-1 0 0 0 0,3-4 0 0 0,-2 3 18 0 0,0-1 0 0 0,-1 1 0 0 0,0-1 0 0 0,1 0 0 0 0,-2 0 0 0 0,1 0 0 0 0,0 1 0 0 0,-1-1 0 0 0,0 0 0 0 0,1 0 0 0 0,-2 0 0 0 0,1-5 0 0 0,-2-1 49 0 0,0 0 1 0 0,0 1 0 0 0,0-1-1 0 0,-2 0 1 0 0,1 1 0 0 0,-1 0-1 0 0,0-1 1 0 0,-1 2 0 0 0,-10-15-1 0 0,7 14-7 0 0,0 0 0 0 0,0 1 0 0 0,-1 0 0 0 0,0 1 1 0 0,-1 0-1 0 0,0 0 0 0 0,0 1 0 0 0,0 0 0 0 0,-1 1 0 0 0,1 0 0 0 0,-23-6 0 0 0,12 5-69 0 0,0 1 0 0 0,0 1 0 0 0,0 1 0 0 0,0 1 0 0 0,-38 2 1 0 0,55 0-157 0 0,0 0 1 0 0,0 1 0 0 0,1 0 0 0 0,-1 0-1 0 0,0 0 1 0 0,0 0 0 0 0,1 1 0 0 0,-5 1-1 0 0,7-2-140 0 0,0 0-1 0 0,0-1 0 0 0,0 1 0 0 0,0 0 0 0 0,0 0 0 0 0,0 0 0 0 0,0-1 0 0 0,0 1 0 0 0,1 0 0 0 0,-1 0 0 0 0,0 0 0 0 0,1 0 1 0 0,-2 2-1 0 0,2-2-101 0 0,0 0 1 0 0,-1 0-1 0 0,1 0 1 0 0,0 0-1 0 0,0 0 1 0 0,0 0-1 0 0,0 0 1 0 0,0 1-1 0 0,0-1 1 0 0,0 0-1 0 0,1 0 1 0 0,-1 0 0 0 0,0 0-1 0 0,1 0 1 0 0,-1 0-1 0 0,0 0 1 0 0,1 0-1 0 0,0 1 1 0 0,9 11-3540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16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3680 0 0,'0'0'1879'0'0,"0"24"2662"0"0,4 48-1711 0 0,2 0 0 0 0,18 71 0 0 0,-6-33-2100 0 0,8 27-579 0 0,-14-81-5125 0 0,-5-46-553 0 0,-4-8 3814 0 0,0 3-1908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16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3520 0 0,'0'0'3317'0'0,"0"12"-439"0"0,0 350 5294 0 0,0-241-10214 0 0,0-1-4506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16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1 3688 0 0,'0'0'3235'0'0,"-15"19"298"0"0,-13 18-2040 0 0,-2-1 1 0 0,-1-2-1 0 0,-59 50 0 0 0,51-52-1292 0 0,-2-3 1 0 0,-59 34 0 0 0,93-59-93 0 0,8-4-31 0 0,17-8 7 0 0,29-15-31 0 0,-24 12 16 0 0,-1 2 1 0 0,2 0-1 0 0,-1 1 0 0 0,1 2 0 0 0,47-7 1 0 0,-63 11-5 0 0,1 1-1 0 0,0 1 1 0 0,-1 0 0 0 0,1 0 0 0 0,0 1 0 0 0,-1 0 0 0 0,14 3 0 0 0,-19-3-32 0 0,0 0-1 0 0,1 0 0 0 0,-1 1 1 0 0,0-1-1 0 0,0 1 1 0 0,0 0-1 0 0,0 0 1 0 0,0 0-1 0 0,0 0 1 0 0,0 1-1 0 0,-1-1 1 0 0,1 1-1 0 0,-1-1 1 0 0,0 1-1 0 0,0 0 0 0 0,0 0 1 0 0,0 0-1 0 0,0 0 1 0 0,-1 1-1 0 0,3 4 1 0 0,1 12 155 0 0,1 0 1 0 0,3 37-1 0 0,5 21-579 0 0,-6-60-1867 0 0,9 5-7195 0 0,-10-18 5715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17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22 3880 0 0,'-4'0'375'0'0,"0"0"-1"0"0,1 0 0 0 0,-1 0 1 0 0,0 1-1 0 0,0 0 0 0 0,0 0 1 0 0,1 0-1 0 0,-1 0 0 0 0,1 1 1 0 0,-1-1-1 0 0,1 1 0 0 0,-1 0 1 0 0,1 0-1 0 0,0 0 0 0 0,0 0 1 0 0,0 1-1 0 0,-4 4 0 0 0,3-3-61 0 0,1 1-1 0 0,-1 0 0 0 0,1 0 0 0 0,0 0 0 0 0,1 0 0 0 0,-1 0 0 0 0,1 1 0 0 0,0-1 0 0 0,0 1 0 0 0,-1 10 0 0 0,1-7-72 0 0,1 1-1 0 0,0-1 1 0 0,1 1-1 0 0,0-1 1 0 0,0 1 0 0 0,1-1-1 0 0,0 0 1 0 0,1 1-1 0 0,0-1 1 0 0,1 0 0 0 0,0 0-1 0 0,0 0 1 0 0,1 0-1 0 0,6 11 1 0 0,-5-13-216 0 0,0-1 0 0 0,1 1 0 0 0,0-1 1 0 0,0 0-1 0 0,0 0 0 0 0,1 0 0 0 0,0-1 0 0 0,0 0 0 0 0,0-1 0 0 0,1 0 1 0 0,-1 0-1 0 0,1 0 0 0 0,0-1 0 0 0,0 0 0 0 0,16 3 0 0 0,1-1 16 0 0,0-2-1 0 0,0-1 1 0 0,1-1-1 0 0,28-3 1 0 0,-49 2-5 0 0,0 0-1 0 0,0-1 1 0 0,0 1 0 0 0,0-1-1 0 0,0-1 1 0 0,-1 1 0 0 0,1 0-1 0 0,0-1 1 0 0,0 0 0 0 0,-1 0-1 0 0,1-1 1 0 0,-1 1 0 0 0,0-1-1 0 0,0 0 1 0 0,0 0 0 0 0,0 0-1 0 0,0-1 1 0 0,-1 0 0 0 0,1 1-1 0 0,-1-1 1 0 0,0 0 0 0 0,0 0-1 0 0,-1-1 1 0 0,1 1 0 0 0,-1-1-1 0 0,3-6 1 0 0,-1-6 158 0 0,0 0-1 0 0,-1 0 1 0 0,-1 0 0 0 0,-1 0-1 0 0,0-18 1 0 0,-2 27-101 0 0,1 0-1 0 0,-1 1 1 0 0,-1-1-1 0 0,1 1 1 0 0,-1 0 0 0 0,0-1-1 0 0,-1 1 1 0 0,0 0-1 0 0,0 0 1 0 0,0 1 0 0 0,-1-1-1 0 0,0 1 1 0 0,-9-12-1 0 0,7 13-35 0 0,0 0 0 0 0,0 1-1 0 0,0-1 1 0 0,-1 1 0 0 0,1 1 0 0 0,-1-1-1 0 0,0 1 1 0 0,0 0 0 0 0,0 1-1 0 0,-1 0 1 0 0,1 0 0 0 0,0 0-1 0 0,-14 0 1 0 0,-6-1 26 0 0,0 2-1 0 0,-40 4 1 0 0,55-2-86 0 0,0 0-1 0 0,0 1 1 0 0,1 1 0 0 0,-1 0-1 0 0,1 0 1 0 0,-1 1 0 0 0,-15 8-1 0 0,22-9-182 0 0,-1 0-1 0 0,1 1 0 0 0,0 0 0 0 0,0 0 0 0 0,0 0 0 0 0,-7 8 0 0 0,9-8-299 0 0,0 0-1 0 0,1 0 0 0 0,-1 0 1 0 0,1 0-1 0 0,-1 1 0 0 0,1-1 1 0 0,1 1-1 0 0,-1-1 0 0 0,-1 8 1 0 0,-3 9-3614 0 0,2 1 1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17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4064 0 0,'0'0'3675'0'0,"-3"32"1437"0"0,1 64-623 0 0,4 101-1847 0 0,-1-192-2691 0 0,0 0 1 0 0,0 0-1 0 0,1 0 0 0 0,-1-1 1 0 0,1 1-1 0 0,0 0 0 0 0,0-1 1 0 0,1 0-1 0 0,3 7 1 0 0,10 3-8695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18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10 4320 0 0,'0'0'736'0'0,"-4"0"21"0"0,2-5 1727 0 0,-3 2-1640 0 0,3 3 4 0 0,-2-2 2376 0 0,4 4-2552 0 0,0 6-216 0 0,0-4-3324 0 0,0 6 0 0 0,0-1 0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2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165 192 2636 0 0,'0'0'103'0'0,"0"0"0"0"0,0 0 0 0 0,0-1 0 0 0,0 1 0 0 0,0 0 0 0 0,0 0-1 0 0,0-1 1 0 0,0 1 0 0 0,0 0 0 0 0,0 0 0 0 0,0 0 0 0 0,0-1 0 0 0,0 1 0 0 0,0 0-1 0 0,0 0 1 0 0,-1-1 0 0 0,1 1 0 0 0,0 0 0 0 0,0 0 0 0 0,0 0 0 0 0,0-1 0 0 0,0 1-1 0 0,0 0 1 0 0,-1 0 0 0 0,1 0 0 0 0,0 0 0 0 0,0 0 0 0 0,0-1 0 0 0,-1 1 0 0 0,1 0-1 0 0,0 0 1 0 0,0 0 0 0 0,0 0 0 0 0,-1 0 0 0 0,1 0 0 0 0,0 0 0 0 0,-10 3 1436 0 0,-8 13-69 0 0,8-4-949 0 0,1 1-1 0 0,0 0 0 0 0,1 1 1 0 0,0 0-1 0 0,1 0 0 0 0,1 1 0 0 0,0-1 1 0 0,-3 17-1 0 0,3-11-252 0 0,2 0 0 0 0,1 0-1 0 0,0 1 1 0 0,2-1 0 0 0,1 38-1 0 0,0-54-230 0 0,1 0 0 0 0,-1 0 0 0 0,1 0 0 0 0,0 1 0 0 0,0-1 0 0 0,0 0 0 0 0,1 0 0 0 0,-1-1 0 0 0,1 1 0 0 0,0 0-1 0 0,0 0 1 0 0,1-1 0 0 0,-1 1 0 0 0,1-1 0 0 0,-1 0 0 0 0,1 0 0 0 0,0 0 0 0 0,0 0 0 0 0,1 0 0 0 0,4 3-1 0 0,-3-4-11 0 0,0 1 0 0 0,0-1-1 0 0,1 0 1 0 0,-1 0-1 0 0,0-1 1 0 0,1 1-1 0 0,0-1 1 0 0,-1 0-1 0 0,1-1 1 0 0,0 1-1 0 0,-1-1 1 0 0,1-1-1 0 0,0 1 1 0 0,9-2-1 0 0,-4-1-26 0 0,0 0-1 0 0,-1 0 0 0 0,0-1 0 0 0,0 0 1 0 0,0 0-1 0 0,0-1 0 0 0,0-1 1 0 0,-1 0-1 0 0,0 0 0 0 0,0 0 0 0 0,-1-2 1 0 0,0 1-1 0 0,0-1 0 0 0,-1 0 1 0 0,0 0-1 0 0,0-1 0 0 0,-1 0 0 0 0,0 0 1 0 0,0 0-1 0 0,-1-1 0 0 0,-1 0 1 0 0,1 0-1 0 0,-2 0 0 0 0,1-1 0 0 0,-2 1 1 0 0,1-1-1 0 0,-1 0 0 0 0,0-11 1 0 0,-1 13-6 0 0,1-24-9 0 0,0 1 1 0 0,-3 0-1 0 0,0-1 0 0 0,-10-48 0 0 0,10 76 18 0 0,-1 0 0 0 0,1 0 0 0 0,-1 1 0 0 0,-1-1 0 0 0,1 0 0 0 0,-1 1 0 0 0,1 0 0 0 0,-1 0 0 0 0,0 0 0 0 0,-1 0 0 0 0,1 0 0 0 0,-1 0 0 0 0,0 1 0 0 0,0 0 0 0 0,0 0 0 0 0,0 0 0 0 0,0 0 0 0 0,-1 1 0 0 0,1-1 0 0 0,-1 1 0 0 0,0 0 0 0 0,0 0 0 0 0,1 1 0 0 0,-1 0 0 0 0,-9-2 0 0 0,5 2 1 0 0,0 0-1 0 0,0 1 1 0 0,0-1-1 0 0,0 2 1 0 0,0-1-1 0 0,0 1 1 0 0,0 1-1 0 0,0 0 0 0 0,0 0 1 0 0,1 1-1 0 0,-1 0 1 0 0,1 0-1 0 0,-15 8 1 0 0,15-6-2 0 0,0 1 1 0 0,0 0-1 0 0,1 0 0 0 0,0 0 1 0 0,0 1-1 0 0,1 0 0 0 0,0 0 1 0 0,-10 16-1 0 0,7-8-2 0 0,2 0 0 0 0,0 0 0 0 0,1 1 0 0 0,-6 18 0 0 0,7-16-1 0 0,0 0 0 0 0,1 0-1 0 0,1 0 1 0 0,-2 34 0 0 0,5-45 1 0 0,0 9 0 0 0,0 0-1 0 0,1-1 0 0 0,1 1 0 0 0,4 22 1 0 0,-4-33 1 0 0,-1 0 0 0 0,1 0 0 0 0,0-1 0 0 0,0 1 0 0 0,1-1 0 0 0,-1 0 1 0 0,1 0-1 0 0,0 0 0 0 0,0 0 0 0 0,0 0 0 0 0,1-1 0 0 0,-1 1 0 0 0,1-1 1 0 0,0 0-1 0 0,0 0 0 0 0,0 0 0 0 0,0 0 0 0 0,8 3 0 0 0,-5-3 2 0 0,0-1-1 0 0,-1 1 1 0 0,1-1 0 0 0,0 0-1 0 0,0-1 1 0 0,0 1-1 0 0,1-1 1 0 0,-1-1-1 0 0,0 1 1 0 0,0-1 0 0 0,1-1-1 0 0,-1 1 1 0 0,0-1-1 0 0,8-2 1 0 0,-6 0-16 0 0,0 0-1 0 0,-1-1 1 0 0,1 0-1 0 0,-1 0 1 0 0,0 0-1 0 0,0-2 1 0 0,0 1-1 0 0,0-1 1 0 0,11-11 0 0 0,-5 2-40 0 0,0-2 1 0 0,0 0-1 0 0,-2 0 1 0 0,0-1-1 0 0,-2 0 1 0 0,1-1-1 0 0,-2-1 1 0 0,11-34-1 0 0,-9 14-43 0 0,-2-1 0 0 0,-3 0 0 0 0,4-72 0 0 0,-8 86 126 0 0,-4-31 680 0 0,2 58-584 0 0,0 26 585 0 0,-1 16-364 0 0,0-6-150 0 0,1 1 1 0 0,2-1 0 0 0,2 1-1 0 0,1-1 1 0 0,9 36-1 0 0,-6-48-740 0 0,2 13 1314 0 0,25 55 0 0 0,-29-79-1659 0 0,1-1-1 0 0,15 21 0 0 0,-16-26-748 0 0,0 0 0 0 0,0 0 0 0 0,1-1 0 0 0,0 0 1 0 0,9 7-1 0 0,0-3-1982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22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68 133 2280 0 0,'-4'3'288'0'0,"1"1"0"0"0,0-1-1 0 0,0 1 1 0 0,0 0 0 0 0,1 0-1 0 0,0 0 1 0 0,-1 0 0 0 0,1 0-1 0 0,1 1 1 0 0,-3 7 0 0 0,-4 6 410 0 0,3-3-183 0 0,1-1 0 0 0,0 1 0 0 0,0 0-1 0 0,2 0 1 0 0,0 0 0 0 0,1 1 0 0 0,0-1 0 0 0,1 0 0 0 0,3 17 0 0 0,-3-25-171 0 0,1 1 0 0 0,1-1-1 0 0,-1 1 1 0 0,1-1-1 0 0,0 0 1 0 0,7 15 0 0 0,-8-19-265 0 0,1 0 1 0 0,0-1 0 0 0,0 1 0 0 0,0 0-1 0 0,0-1 1 0 0,1 1 0 0 0,-1-1 0 0 0,1 1 0 0 0,-1-1-1 0 0,1 0 1 0 0,0 0 0 0 0,0 0 0 0 0,-1-1-1 0 0,1 1 1 0 0,1-1 0 0 0,-1 1 0 0 0,0-1 0 0 0,4 1-1 0 0,2 0-43 0 0,1-1 0 0 0,0 0 0 0 0,-1 0 0 0 0,1-1-1 0 0,0-1 1 0 0,0 1 0 0 0,0-1 0 0 0,-1-1 0 0 0,1 0-1 0 0,-1 0 1 0 0,1-1 0 0 0,-1 0 0 0 0,0-1 0 0 0,0 0-1 0 0,0-1 1 0 0,0 1 0 0 0,-1-1 0 0 0,0-1 0 0 0,0 0-1 0 0,0 0 1 0 0,6-8 0 0 0,-4 5-33 0 0,0-1 0 0 0,-1 0 0 0 0,-1-1 0 0 0,1 0 0 0 0,-2-1 0 0 0,1 0 0 0 0,-2 0 0 0 0,0 0 0 0 0,0-1 0 0 0,-1 0 0 0 0,-1 0 0 0 0,0 0 0 0 0,0-1 0 0 0,1-18-1 0 0,-4 24 4 0 0,-1 0 0 0 0,1 0-1 0 0,-2-1 1 0 0,1 1-1 0 0,-1 0 1 0 0,0 0-1 0 0,-1 1 1 0 0,0-1-1 0 0,0 0 1 0 0,-1 0-1 0 0,0 1 1 0 0,0 0-1 0 0,-1-1 1 0 0,0 1-1 0 0,0 0 1 0 0,0 1-1 0 0,-9-11 1 0 0,6 11 4 0 0,1-1-1 0 0,-1 2 1 0 0,0-1 0 0 0,-1 1-1 0 0,1 0 1 0 0,-1 0 0 0 0,0 1 0 0 0,0 0-1 0 0,0 0 1 0 0,-1 1 0 0 0,1 0 0 0 0,-17-3-1 0 0,14 4 13 0 0,1 0 0 0 0,-1 1-1 0 0,0 0 1 0 0,1 1 0 0 0,-1 0 0 0 0,0 1-1 0 0,1 0 1 0 0,-1 1 0 0 0,0 0-1 0 0,-15 5 1 0 0,20-4 0 0 0,1 0 0 0 0,0-1 1 0 0,0 2-1 0 0,0-1 0 0 0,0 1 0 0 0,0-1 0 0 0,1 1 0 0 0,0 1 1 0 0,0-1-1 0 0,0 1 0 0 0,0-1 0 0 0,1 1 0 0 0,-1 0 0 0 0,1 0 0 0 0,0 1 1 0 0,1-1-1 0 0,0 0 0 0 0,-1 1 0 0 0,2 0 0 0 0,-1-1 0 0 0,-1 8 0 0 0,-1 13 114 0 0,0 0 0 0 0,2 0-1 0 0,1 39 1 0 0,1-49-66 0 0,2 39 293 0 0,14 94-1 0 0,24 51 254 0 0,-38-190-585 0 0,11 51 23 0 0,-3 1 0 0 0,3 124 0 0 0,-13-173-1233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23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 3752 0 0,'7'-15'11243'0'0,"-6"34"-8321"0"0,2 56-1515 0 0,-4-29-992 0 0,0-16-163 0 0,3 42-1 0 0,-1-69-239 0 0,-1 1 1 0 0,1 0-1 0 0,0 0 0 0 0,0-1 1 0 0,0 1-1 0 0,0-1 0 0 0,1 1 1 0 0,-1-1-1 0 0,1 1 0 0 0,0-1 1 0 0,0 0-1 0 0,0 1 1 0 0,0-1-1 0 0,1-1 0 0 0,-1 1 1 0 0,1 0-1 0 0,0 0 0 0 0,0-1 1 0 0,6 4-1 0 0,-5-3-7 0 0,0-2 1 0 0,1 1-1 0 0,-1 0 0 0 0,1-1 1 0 0,0 0-1 0 0,-1 0 0 0 0,1 0 1 0 0,0-1-1 0 0,-1 0 1 0 0,1 1-1 0 0,0-2 0 0 0,0 1 1 0 0,-1 0-1 0 0,1-1 0 0 0,8-2 1 0 0,-3 0 0 0 0,0-1 0 0 0,0 0 1 0 0,-1 0-1 0 0,1-1 1 0 0,-1 0-1 0 0,0-1 0 0 0,0 0 1 0 0,-1 0-1 0 0,0-1 1 0 0,0 0-1 0 0,12-14 0 0 0,-14 14-4 0 0,0 0 0 0 0,-1 0 0 0 0,0-1 0 0 0,0 0-1 0 0,-1 0 1 0 0,0 0 0 0 0,-1 0 0 0 0,0 0 0 0 0,0-1-1 0 0,0 0 1 0 0,-1 1 0 0 0,-1-1 0 0 0,0 0 0 0 0,1-10 0 0 0,0-23-3 0 0,-1 30-115 0 0,0 1 1 0 0,-1-1 0 0 0,0 0 0 0 0,-4-20 0 0 0,3 18-1119 0 0,1 13 714 0 0,0 0 1 0 0,0 0-1 0 0,0 0 0 0 0,0 0 1 0 0,0 0-1 0 0,0 0 1 0 0,0 0-1 0 0,0 0 0 0 0,-1 0 1 0 0,1 0-1 0 0,0 0 1 0 0,-1 0-1 0 0,1 0 0 0 0,-1 0 1 0 0,1 0-1 0 0,-1 0 1 0 0,1 0-1 0 0,-1 0 0 0 0,0 0 1 0 0,1 1-1 0 0,-2-2 1 0 0,-3-2-3194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23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3392 0 0,'0'17'3362'0'0,"-1"199"5407"0"0,0-108-6753 0 0,1 0-5198 0 0,2-89-3994 0 0,-2-10 3587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23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173 421 2992 0 0,'-10'13'2220'0'0,"0"10"-1296"0"0,1 1 0 0 0,1 0 0 0 0,1 0 0 0 0,1 1 1 0 0,1 0-1 0 0,2 0 0 0 0,0 0 0 0 0,2 0 0 0 0,2 46 0 0 0,-1-66-863 0 0,1 0 0 0 0,-1-1 0 0 0,1 1 0 0 0,0 0-1 0 0,0 0 1 0 0,1 0 0 0 0,-1-1 0 0 0,1 1 0 0 0,0 0 0 0 0,1-1-1 0 0,-1 0 1 0 0,1 1 0 0 0,-1-1 0 0 0,1 0 0 0 0,1 0-1 0 0,-1-1 1 0 0,0 1 0 0 0,1-1 0 0 0,0 0 0 0 0,0 1 0 0 0,0-2-1 0 0,0 1 1 0 0,0 0 0 0 0,0-1 0 0 0,1 0 0 0 0,0 0 0 0 0,-1 0-1 0 0,1-1 1 0 0,0 1 0 0 0,8 0 0 0 0,-5-1-40 0 0,-1 0 0 0 0,1 0 0 0 0,0-1 0 0 0,-1-1 1 0 0,1 1-1 0 0,0-1 0 0 0,-1 0 0 0 0,1-1 0 0 0,-1 0 0 0 0,15-5 0 0 0,-12 2-11 0 0,1-1-1 0 0,-1 0 0 0 0,0 0 1 0 0,0-1-1 0 0,-1 0 0 0 0,15-14 1 0 0,-11 8-8 0 0,-1-2-1 0 0,0 0 1 0 0,0 0 0 0 0,-2-1 0 0 0,0 0 0 0 0,-1-1-1 0 0,0 0 1 0 0,10-31 0 0 0,-13 26 6 0 0,0-1 1 0 0,-2 0 0 0 0,0 0-1 0 0,-2-1 1 0 0,0 1-1 0 0,-2-1 1 0 0,-3-35-1 0 0,0 41 4 0 0,0-1 0 0 0,0 1 0 0 0,-2 0 0 0 0,0 1 1 0 0,-1-1-1 0 0,-1 1 0 0 0,-1 0 0 0 0,0 1 0 0 0,-1 0 0 0 0,-13-18 0 0 0,9 18-2 0 0,-1 1 1 0 0,-1 1 0 0 0,0 0-1 0 0,-1 1 1 0 0,-1 0 0 0 0,0 1 0 0 0,0 1-1 0 0,-1 1 1 0 0,0 1 0 0 0,-1 0-1 0 0,0 1 1 0 0,-22-5 0 0 0,33 10-10 0 0,0 1 1 0 0,-1 1-1 0 0,1 0 0 0 0,0 0 1 0 0,0 1-1 0 0,-1-1 0 0 0,1 2 0 0 0,0-1 1 0 0,-1 1-1 0 0,1 1 0 0 0,-10 2 1 0 0,13-2 0 0 0,1 0 0 0 0,-1 0-1 0 0,0 0 1 0 0,1 1 0 0 0,0-1 0 0 0,-1 1 0 0 0,1 0 0 0 0,0 1 0 0 0,0-1-1 0 0,1 1 1 0 0,-1 0 0 0 0,1-1 0 0 0,0 1 0 0 0,0 1 0 0 0,0-1 0 0 0,1 0 0 0 0,-1 1-1 0 0,1 0 1 0 0,-3 7 0 0 0,1 0 18 0 0,1 1 0 0 0,0-1 0 0 0,0 1 0 0 0,1 0 0 0 0,1 0-1 0 0,0 0 1 0 0,1 0 0 0 0,0 0 0 0 0,1 0 0 0 0,0 0 0 0 0,1 0 0 0 0,1 0-1 0 0,8 23 1 0 0,-8-27 6 0 0,1-1 0 0 0,0 0-1 0 0,0 1 1 0 0,1-1 0 0 0,0 0-1 0 0,0-1 1 0 0,1 0 0 0 0,0 1-1 0 0,1-2 1 0 0,-1 1-1 0 0,1-1 1 0 0,0 0 0 0 0,1 0-1 0 0,0-1 1 0 0,0 0 0 0 0,0-1-1 0 0,0 1 1 0 0,0-2 0 0 0,1 1-1 0 0,10 2 1 0 0,-4-3 30 0 0,0 0 1 0 0,0-1-1 0 0,0 0 1 0 0,0-1-1 0 0,0-1 1 0 0,0 0-1 0 0,0-1 1 0 0,29-6-1 0 0,-23 2-285 0 0,0-1 0 0 0,-1-1 1 0 0,1-1-1 0 0,-2-1 0 0 0,32-18 0 0 0,-19 12-6280 0 0,-15 8 3013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24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2680 0 0,'14'-12'6610'0'0,"-15"88"-1994"0"0,-3 0-3327 0 0,0 77-757 0 0,3-151-514 0 0,1 1-1 0 0,0 0 0 0 0,1 0 0 0 0,-1 0 0 0 0,1 0 1 0 0,-1 0-1 0 0,1-1 0 0 0,0 1 0 0 0,0 0 1 0 0,0-1-1 0 0,0 1 0 0 0,0 0 0 0 0,1-1 0 0 0,-1 1 1 0 0,1-1-1 0 0,0 0 0 0 0,-1 0 0 0 0,1 1 0 0 0,0-1 1 0 0,0 0-1 0 0,1-1 0 0 0,-1 1 0 0 0,0 0 0 0 0,5 2 1 0 0,-4-3-10 0 0,1 0 1 0 0,-1 0-1 0 0,1 0 1 0 0,-1 0 0 0 0,1 0-1 0 0,0-1 1 0 0,-1 0 0 0 0,1 0-1 0 0,0 0 1 0 0,-1 0 0 0 0,1 0-1 0 0,0-1 1 0 0,-1 0-1 0 0,1 1 1 0 0,-1-1 0 0 0,1-1-1 0 0,-1 1 1 0 0,1 0 0 0 0,4-3-1 0 0,9-6-8 0 0,-1-1-1 0 0,0 0 0 0 0,0-1 1 0 0,-1-1-1 0 0,0 0 0 0 0,17-22 1 0 0,-11 10-4 0 0,-2-1-1 0 0,-1-1 1 0 0,17-31 0 0 0,-29 47 77 0 0,-2-1-1 0 0,1 1 1 0 0,-1-1 0 0 0,-1 0 0 0 0,0 0 0 0 0,-1 0-1 0 0,0 0 1 0 0,-1-1 0 0 0,0-20 0 0 0,-1 32 110 0 0,0 20 398 0 0,-2 42-77 0 0,1-30-329 0 0,1 0 0 0 0,4 38 0 0 0,-3-63-140 0 0,1-1 0 0 0,-1 1 0 0 0,1 0 0 0 0,0 0 0 0 0,0-1 0 0 0,1 1 0 0 0,0-1 0 0 0,0 0 0 0 0,0 0 0 0 0,0 0 0 0 0,1 0 0 0 0,0-1 0 0 0,0 1 0 0 0,0-1 0 0 0,1 0 0 0 0,-1 0 0 0 0,1 0 0 0 0,0-1 0 0 0,0 0 0 0 0,0 0 0 0 0,9 4 0 0 0,-5-3-433 0 0,0-1-1 0 0,-1 0 1 0 0,1-1 0 0 0,1 0-1 0 0,14 2 1 0 0,-14-3-1330 0 0,0-1 1 0 0,0 0-1 0 0,0-1 1 0 0,0 0-1 0 0,11-2 1 0 0,-6-2-1690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24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 3312 0 0,'0'0'3111'0'0,"0"17"-258"0"0,1 152 2015 0 0,-17 426-913 0 0,-9-446-3718 0 0,10-73-1354 0 0,8-30-9001 0 0,10-38 6569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25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72 3152 0 0,'-3'2'355'0'0,"-1"1"0"0"0,1-1 0 0 0,0 1 0 0 0,0 0 0 0 0,0 0 0 0 0,1 0-1 0 0,-1 0 1 0 0,1 1 0 0 0,-4 5 0 0 0,-18 34 1297 0 0,16-26-1018 0 0,0 0 0 0 0,1 0 0 0 0,1 1 0 0 0,1-1 0 0 0,0 1 0 0 0,1 1 0 0 0,-2 30 0 0 0,5-41-354 0 0,1 1 0 0 0,0-1 0 0 0,0 0 0 0 0,1 0 0 0 0,0 0 1 0 0,0 0-1 0 0,4 12 0 0 0,-4-17-259 0 0,0-1 1 0 0,0 1-1 0 0,1-1 0 0 0,-1 0 1 0 0,1 0-1 0 0,-1 1 0 0 0,1-1 1 0 0,0 0-1 0 0,0 0 0 0 0,0-1 0 0 0,0 1 1 0 0,0 0-1 0 0,0-1 0 0 0,1 1 1 0 0,-1-1-1 0 0,0 0 0 0 0,1 0 1 0 0,-1 0-1 0 0,1 0 0 0 0,-1 0 1 0 0,1 0-1 0 0,0-1 0 0 0,-1 1 1 0 0,1-1-1 0 0,0 1 0 0 0,4-1 0 0 0,3 0-12 0 0,0-1 0 0 0,0 1-1 0 0,0-2 1 0 0,0 1-1 0 0,0-1 1 0 0,0-1-1 0 0,0 0 1 0 0,-1 0-1 0 0,1-1 1 0 0,-1 0 0 0 0,17-11-1 0 0,-14 8-7 0 0,-1-1 1 0 0,-1-1-1 0 0,1 1 0 0 0,-1-2 1 0 0,-1 0-1 0 0,0 0 0 0 0,0 0 1 0 0,9-18-1 0 0,-12 20 14 0 0,-1-1-1 0 0,0 1 1 0 0,0-1 0 0 0,-1 0-1 0 0,-1-1 1 0 0,1 1-1 0 0,-1-1 1 0 0,-1 0 0 0 0,0 0-1 0 0,0 1 1 0 0,-1-1 0 0 0,0-11-1 0 0,-1 11 28 0 0,0-1 0 0 0,-1 1 0 0 0,0 0 0 0 0,-1 0 0 0 0,0 0 0 0 0,-1 0 0 0 0,0 0 0 0 0,-6-14 0 0 0,7 20-14 0 0,0 0 0 0 0,-1 0 0 0 0,0 0 0 0 0,1 0 0 0 0,-1 1 0 0 0,-1-1 0 0 0,1 1-1 0 0,0 0 1 0 0,-1 0 0 0 0,1 0 0 0 0,-1 0 0 0 0,0 1 0 0 0,0-1 0 0 0,0 1-1 0 0,-1 0 1 0 0,1 0 0 0 0,0 1 0 0 0,-1-1 0 0 0,1 1 0 0 0,-10-2 0 0 0,5 2 31 0 0,-1 0-1 0 0,0 0 1 0 0,1 1 0 0 0,-1 0 0 0 0,1 1 0 0 0,-1 0 0 0 0,-18 4 0 0 0,23-4-56 0 0,1 1 1 0 0,0 0 0 0 0,-1 0-1 0 0,1 0 1 0 0,0 0 0 0 0,0 0-1 0 0,1 1 1 0 0,-1 0-1 0 0,0 0 1 0 0,1 0 0 0 0,-1 0-1 0 0,1 0 1 0 0,0 1 0 0 0,0-1-1 0 0,1 1 1 0 0,-1 0-1 0 0,1 0 1 0 0,-4 8 0 0 0,3-4-392 0 0,0 1 0 0 0,0-1 0 0 0,1 1 1 0 0,-2 11-1 0 0,1 36-8930 0 0,3-35 5929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25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 3832 0 0,'-2'1'5868'0'0,"0"4"-4031"0"0,1 12-341 0 0,-1-1 0 0 0,-7 29-1 0 0,-1 6 134 0 0,-4 31-321 0 0,7-48-1093 0 0,-2 40-1 0 0,7-51-292 0 0,0-8-384 0 0,1 0 1 0 0,1 0-1 0 0,1 1 1 0 0,3 20-1 0 0,-4-30-2892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26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3752 0 0,'0'0'2732'0'0,"-1"12"186"0"0,-4 22-912 0 0,-2 46 1 0 0,7-77-2048 0 0,-1 58-7776 0 0,-3-45 5040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29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31 2112 0 0,'13'-21'2877'0'0,"-13"21"-2757"0"0,0 0-1 0 0,0-1 1 0 0,0 1 0 0 0,0-1-1 0 0,0 1 1 0 0,0-1-1 0 0,1 1 1 0 0,-1 0-1 0 0,0-1 1 0 0,0 1 0 0 0,0 0-1 0 0,0-1 1 0 0,1 1-1 0 0,-1-1 1 0 0,0 1 0 0 0,0 0-1 0 0,1-1 1 0 0,-1 1-1 0 0,0 0 1 0 0,0 0 0 0 0,1-1-1 0 0,-1 1 1 0 0,0 0-1 0 0,1 0 1 0 0,-1-1 0 0 0,0 1-1 0 0,1 0 1 0 0,-1 0-1 0 0,1 0 1 0 0,-1 0 0 0 0,1-1-1 0 0,-1 16 1955 0 0,-6 26-226 0 0,6-41-1798 0 0,-21 92 1779 0 0,11-56-1461 0 0,2 1 1 0 0,-4 44-1 0 0,1-9 321 0 0,4-43-1420 0 0,4-25-962 0 0,3-8-1289 0 0,1-24-2514 0 0,-3 10 2747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29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18 225 840 0 0,'0'-9'821'0'0,"0"-1"-1"0"0,0 1 1 0 0,-1-1-1 0 0,-1 1 1 0 0,1 0 0 0 0,-1-1-1 0 0,-1 1 1 0 0,-6-14-1 0 0,10 22-673 0 0,0 0-1 0 0,-1 1 0 0 0,1-1 0 0 0,0 1 1 0 0,-1 0-1 0 0,1-1 0 0 0,0 1 0 0 0,0-1 0 0 0,-1 1 1 0 0,1 0-1 0 0,0 0 0 0 0,0-1 0 0 0,-1 1 1 0 0,1 0-1 0 0,0 0 0 0 0,0 0 0 0 0,0 0 0 0 0,0 0 1 0 0,-1 0-1 0 0,2 0 0 0 0,22-1 670 0 0,31-3-352 0 0,-1-2 0 0 0,100-24 1 0 0,-153 30-464 0 0,25-5 59 0 0,0-1 1 0 0,0-2-1 0 0,0 0 1 0 0,-1-2-1 0 0,25-13 1 0 0,-49 22-53 0 0,0 1 0 0 0,0-1 1 0 0,0 1-1 0 0,-1-1 1 0 0,1 1-1 0 0,0-1 0 0 0,0 0 1 0 0,0 1-1 0 0,-1-1 0 0 0,1 0 1 0 0,0 0-1 0 0,-1 0 1 0 0,1 1-1 0 0,-1-1 0 0 0,1-1 1 0 0,-1 1 0 0 0,0 1 0 0 0,0 0 1 0 0,0-1-1 0 0,0 1 0 0 0,0 0 1 0 0,0 0-1 0 0,0-1 0 0 0,0 1 0 0 0,0 0 1 0 0,0 0-1 0 0,0-1 0 0 0,-1 1 1 0 0,1 0-1 0 0,0 0 0 0 0,0-1 1 0 0,0 1-1 0 0,0 0 0 0 0,-1 0 1 0 0,1 0-1 0 0,0-1 0 0 0,0 1 0 0 0,-1 0 1 0 0,1 0-1 0 0,0 0 0 0 0,0 0 1 0 0,-1 0-1 0 0,1-1 0 0 0,0 1 1 0 0,0 0-1 0 0,-1 0 0 0 0,1 0 1 0 0,0 0-1 0 0,-1 0 0 0 0,-1 0 31 0 0,-1-1-1 0 0,1 1 1 0 0,0 0-1 0 0,-1 0 1 0 0,1 0 0 0 0,0 0-1 0 0,-1 1 1 0 0,1-1-1 0 0,0 1 1 0 0,-1-1-1 0 0,1 1 1 0 0,-4 1-1 0 0,3 0-5 0 0,-1 0 1 0 0,1 1-1 0 0,0-1 0 0 0,0 1 0 0 0,0-1 0 0 0,0 1 0 0 0,0 0 0 0 0,0 0 0 0 0,1 0 1 0 0,0 1-1 0 0,0-1 0 0 0,0 0 0 0 0,0 1 0 0 0,0 0 0 0 0,-2 5 0 0 0,0 6 85 0 0,0-1-1 0 0,-3 29 1 0 0,1-4 24 0 0,-3 23 209 0 0,-3 124 0 0 0,9-106-206 0 0,2 118 162 0 0,2-107-1436 0 0,-1-90 1042 0 0,1 15-3648 0 0,5-6-1793 0 0,-3-8 2250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30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64 106 3120 0 0,'-4'3'311'0'0,"1"0"-1"0"0,-1 1 0 0 0,1-1 0 0 0,0 0 1 0 0,0 1-1 0 0,0 0 0 0 0,1 0 0 0 0,-1 0 1 0 0,1 0-1 0 0,0 0 0 0 0,0 0 0 0 0,-2 6 1 0 0,-2 8 543 0 0,-5 31 1 0 0,10-43-621 0 0,-2 7 174 0 0,1 0-1 0 0,0 0 1 0 0,2-1 0 0 0,-1 1-1 0 0,3 20 1 0 0,-1-25-163 0 0,0 0 1 0 0,1-1-1 0 0,0 0 1 0 0,1 1-1 0 0,-1-1 1 0 0,1 0-1 0 0,1 0 1 0 0,-1-1-1 0 0,1 1 1 0 0,8 10-1 0 0,-10-15-219 0 0,1 1-1 0 0,0 0 1 0 0,0-1 0 0 0,0 0-1 0 0,1 0 1 0 0,-1 0-1 0 0,1 0 1 0 0,-1 0-1 0 0,1-1 1 0 0,-1 0-1 0 0,1 1 1 0 0,0-1-1 0 0,0 0 1 0 0,-1-1 0 0 0,1 1-1 0 0,0-1 1 0 0,0 0-1 0 0,7 0 1 0 0,0-1-11 0 0,1 0-1 0 0,-1 0 1 0 0,1-1 0 0 0,21-7 0 0 0,-19 3-13 0 0,-1 1 0 0 0,0-2 0 0 0,-1 0 0 0 0,1 0 0 0 0,-1-1 0 0 0,0-1 0 0 0,-1 0 0 0 0,0 0 0 0 0,-1-1 0 0 0,0 0 0 0 0,0-1 0 0 0,15-22 0 0 0,-19 23 31 0 0,0 0 0 0 0,-1 0 0 0 0,1 0 0 0 0,-2-1 1 0 0,0 0-1 0 0,0 0 0 0 0,-1 0 0 0 0,0 0 0 0 0,-1 0 0 0 0,0-1 1 0 0,-1 1-1 0 0,0-1 0 0 0,-1 1 0 0 0,0-1 0 0 0,-1 1 1 0 0,-3-17-1 0 0,3 23-2 0 0,-1-1 1 0 0,1 1-1 0 0,-1 0 1 0 0,0 1-1 0 0,0-1 1 0 0,-1 0 0 0 0,0 1-1 0 0,0-1 1 0 0,0 1-1 0 0,0 0 1 0 0,0 0-1 0 0,-1 0 1 0 0,0 0-1 0 0,0 1 1 0 0,0-1-1 0 0,0 1 1 0 0,0 0 0 0 0,-1 0-1 0 0,0 1 1 0 0,1-1-1 0 0,-1 1 1 0 0,0 0-1 0 0,0 0 1 0 0,0 1-1 0 0,0 0 1 0 0,0-1-1 0 0,-1 2 1 0 0,-7-2-1 0 0,3 2 3 0 0,-1 0-1 0 0,1 0 1 0 0,-1 1-1 0 0,1 0 0 0 0,-1 1 1 0 0,1 0-1 0 0,0 0 0 0 0,0 1 1 0 0,0 1-1 0 0,0 0 0 0 0,1 0 1 0 0,-1 1-1 0 0,-13 9 0 0 0,13-8-57 0 0,1 1 0 0 0,1 0-1 0 0,-1 1 1 0 0,1 0 0 0 0,1 0-1 0 0,0 1 1 0 0,0 0 0 0 0,-7 12-1 0 0,10-13-963 0 0,0 0 0 0 0,0 1-1 0 0,1-1 1 0 0,0 1 0 0 0,1 0-1 0 0,-3 14 1 0 0,2 1-2224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24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 3816 0 0,'-2'0'3269'0'0,"-5"0"-1893"0"0,-1 2-684 0 0,5 2-4 0 0,-1 1 0 0 0,1 4-12 0 0,-1 1-56 0 0,4 4-104 0 0,0-1-232 0 0,0 8-2808 0 0,0 1 0 0 0,0-1-1 0 0,0 3 1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30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1 110 3200 0 0,'0'0'2899'0'0,"0"12"-349"0"0,0 234 3890 0 0,-1-243-6417 0 0,1 0 0 0 0,0 0 1 0 0,1 0-1 0 0,-1 0 0 0 0,1 1 1 0 0,-1-1-1 0 0,1 0 0 0 0,0 0 1 0 0,0-1-1 0 0,0 1 0 0 0,0 0 1 0 0,1 0-1 0 0,-1 0 0 0 0,3 2 1 0 0,-2-3-13 0 0,-1-1 0 0 0,1 1 0 0 0,0-1 1 0 0,0 0-1 0 0,0 1 0 0 0,0-1 0 0 0,0 0 0 0 0,0 0 1 0 0,0-1-1 0 0,0 1 0 0 0,0 0 0 0 0,0-1 0 0 0,0 1 1 0 0,0-1-1 0 0,1 0 0 0 0,-1 1 0 0 0,0-1 0 0 0,0 0 1 0 0,0 0-1 0 0,4-1 0 0 0,3-1 16 0 0,-1 1-1 0 0,1-1 0 0 0,0-1 1 0 0,-1 0-1 0 0,1 0 1 0 0,-1-1-1 0 0,0 0 1 0 0,0 0-1 0 0,-1-1 1 0 0,1 0-1 0 0,-1 0 1 0 0,0-1-1 0 0,-1 0 1 0 0,1 0-1 0 0,-1 0 0 0 0,0-1 1 0 0,6-9-1 0 0,-2 2 98 0 0,-2 1-1 0 0,1-1 1 0 0,-2-1-1 0 0,0 1 1 0 0,0-1-1 0 0,-2 0 1 0 0,0-1-1 0 0,6-28 1 0 0,-9 18 310 0 0,0-50 1 0 0,-3 46-275 0 0,0-1-705 0 0,-2 12-6880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31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49 3160 0 0,'-11'-10'1709'0'0,"5"6"-1287"0"0,0 0-1 0 0,0 1 1 0 0,0-1 0 0 0,0 1-1 0 0,-1 0 1 0 0,1 1 0 0 0,-1-1-1 0 0,-12-1 1 0 0,4 1 441 0 0,0 0 0 0 0,-30 0 0 0 0,34 3-417 0 0,1 1 0 0 0,-1 0 0 0 0,1 1 0 0 0,0-1 1 0 0,0 2-1 0 0,0 0 0 0 0,-11 4 0 0 0,17-6-368 0 0,1 1-1 0 0,-1 0 1 0 0,0 0 0 0 0,1 0 0 0 0,0 0-1 0 0,-1 0 1 0 0,1 1 0 0 0,0 0 0 0 0,0-1-1 0 0,0 1 1 0 0,1 0 0 0 0,-1 0 0 0 0,1 1-1 0 0,-1-1 1 0 0,1 0 0 0 0,0 1-1 0 0,0 0 1 0 0,1-1 0 0 0,-1 1 0 0 0,1 0-1 0 0,-1 4 1 0 0,0 1-35 0 0,0 1 0 0 0,1 0 0 0 0,1-1 0 0 0,0 1 0 0 0,0 0 0 0 0,0-1-1 0 0,1 1 1 0 0,1 0 0 0 0,3 11 0 0 0,-3-16-29 0 0,0 0-1 0 0,0 0 1 0 0,0 0-1 0 0,1 0 1 0 0,0-1-1 0 0,0 1 1 0 0,0-1 0 0 0,1 1-1 0 0,-1-1 1 0 0,1 0-1 0 0,0-1 1 0 0,0 1-1 0 0,1-1 1 0 0,-1 1-1 0 0,1-1 1 0 0,-1 0-1 0 0,11 4 1 0 0,1-1-17 0 0,-1-1 0 0 0,1 0 1 0 0,1-1-1 0 0,-1-1 0 0 0,0 0 1 0 0,1-1-1 0 0,0-1 0 0 0,-1 0 0 0 0,32-4 1 0 0,-47 3-1 0 0,0 0 1 0 0,-1 0 0 0 0,1 0 0 0 0,0 0 0 0 0,0 0-1 0 0,-1 0 1 0 0,1-1 0 0 0,0 1 0 0 0,-1 0-1 0 0,1 0 1 0 0,0-1 0 0 0,0 1 0 0 0,-1 0 0 0 0,1-1-1 0 0,-1 1 1 0 0,1 0 0 0 0,0-1 0 0 0,-1 1 0 0 0,1-1-1 0 0,-1 1 1 0 0,1-1 0 0 0,-1 1 0 0 0,1-1 0 0 0,-1 0-1 0 0,1 1 1 0 0,-1-1 0 0 0,0 0 0 0 0,1 1 0 0 0,-1-1-1 0 0,0 0 1 0 0,0 1 0 0 0,1-1 0 0 0,-1 0-1 0 0,0 0 1 0 0,0 1 0 0 0,0-1 0 0 0,0 0 0 0 0,0 0-1 0 0,0 1 1 0 0,0-1 0 0 0,0 0 0 0 0,0 0 0 0 0,0 1-1 0 0,-1-1 1 0 0,1 0 0 0 0,0 1 0 0 0,-1-2 0 0 0,1 0-2 0 0,-1 1 1 0 0,0-1 0 0 0,0 0-1 0 0,0 1 1 0 0,0-1 0 0 0,0 1-1 0 0,0-1 1 0 0,0 1 0 0 0,-1 0-1 0 0,1 0 1 0 0,0-1 0 0 0,-1 1-1 0 0,1 0 1 0 0,-1 0 0 0 0,0 0-1 0 0,1 0 1 0 0,-1 1 0 0 0,1-1-1 0 0,-4 0 1 0 0,-7-1 7 0 0,-1 0 1 0 0,0 2-1 0 0,1 0 1 0 0,-1 0-1 0 0,0 1 0 0 0,1 0 1 0 0,-1 1-1 0 0,1 1 1 0 0,-1 0-1 0 0,1 1 0 0 0,-20 8 1 0 0,26-9 9 0 0,0 0 0 0 0,0 0 0 0 0,0 0 0 0 0,0 1 1 0 0,1 0-1 0 0,-1 0 0 0 0,1 1 0 0 0,0-1 0 0 0,0 1 0 0 0,0 0 1 0 0,1 1-1 0 0,0-1 0 0 0,0 1 0 0 0,0-1 0 0 0,1 1 0 0 0,0 1 0 0 0,0-1 1 0 0,0 0-1 0 0,1 1 0 0 0,0-1 0 0 0,0 1 0 0 0,1-1 0 0 0,-1 10 1 0 0,1-13-6 0 0,0 12 61 0 0,1-1 1 0 0,1 18 0 0 0,0-26-47 0 0,0-1-1 0 0,0 0 1 0 0,0 1-1 0 0,1-1 1 0 0,0 0-1 0 0,0 0 1 0 0,1 1-1 0 0,-1-2 1 0 0,4 6-1 0 0,-2-3 1 0 0,0 0 1 0 0,1-1-1 0 0,0 1 0 0 0,0-1 0 0 0,1 0 0 0 0,0-1 0 0 0,0 1 0 0 0,0-1 0 0 0,0 0 0 0 0,1-1 0 0 0,0 0 1 0 0,0 0-1 0 0,0 0 0 0 0,0-1 0 0 0,1 0 0 0 0,0 0 0 0 0,-1-1 0 0 0,16 3 0 0 0,-12-3-163 0 0,0-1 0 0 0,0-1 0 0 0,12 0-1 0 0,4-7-3106 0 0,-25 6 2763 0 0,-1 0 0 0 0,0 0 0 0 0,0 1 0 0 0,0-1 0 0 0,1 0 0 0 0,-1 0 0 0 0,0 0 0 0 0,0 0 0 0 0,0 0 0 0 0,0-1 0 0 0,0 1 0 0 0,-1 0 0 0 0,1 0 0 0 0,0-1 0 0 0,0-1 0 0 0,0-6-2902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31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20 3832 0 0,'-3'0'656'0'0,"3"-3"0"0"0,-6 1 1 0 0,6 1-1 0 0,0-2 0 0 0,-5-1 0 0 0,1 4 0 0 0,2-4-16 0 0,2 2 344 0 0,0 10-5000 0 0,0-2 2007 0 0,6 4 1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32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3224 0 0,'11'0'1738'0'0,"-2"0"-1316"0"0,0 0 0 0 0,0 1 1 0 0,0 0-1 0 0,-1 0 1 0 0,1 1-1 0 0,0 1 0 0 0,-1-1 1 0 0,1 1-1 0 0,-1 1 0 0 0,0-1 1 0 0,0 2-1 0 0,0-1 0 0 0,0 1 1 0 0,-1 0-1 0 0,0 0 0 0 0,12 13 1 0 0,4 5 521 0 0,-2 2 1 0 0,-1 0-1 0 0,24 41 0 0 0,-24-31-603 0 0,-1 1 0 0 0,25 72-1 0 0,-25-59-210 0 0,-9-16-343 0 0,10 50 0 0 0,-17-63-2071 0 0,-4-3-5584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32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504 1 3592 0 0,'-6'0'510'0'0,"-1"1"1"0"0,1 0-1 0 0,0 0 0 0 0,-1 1 0 0 0,1 0 0 0 0,0 0 0 0 0,0 0 0 0 0,0 1 0 0 0,1-1 1 0 0,-1 2-1 0 0,0-1 0 0 0,1 0 0 0 0,0 1 0 0 0,-8 7 0 0 0,-5 7 179 0 0,0 1-1 0 0,-21 28 0 0 0,13-15 368 0 0,-229 252 1955 0 0,250-279-3671 0 0,-1 0 0 0 0,1 1-1 0 0,0 0 1 0 0,0 0 0 0 0,1 1-1 0 0,-1-1 1 0 0,1 1 0 0 0,1 0 0 0 0,0 0-1 0 0,-4 9 1 0 0,8-9-2708 0 0,5-2-1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32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60 3344 0 0,'-3'0'326'0'0,"0"1"1"0"0,0-1-1 0 0,0 1 0 0 0,0 0 0 0 0,0 1 0 0 0,0-1 0 0 0,0 0 0 0 0,0 1 0 0 0,1 0 0 0 0,-1-1 0 0 0,1 1 1 0 0,-1 0-1 0 0,1 0 0 0 0,-1 1 0 0 0,1-1 0 0 0,-2 3 0 0 0,-3 3 132 0 0,1 0 0 0 0,0 1 0 0 0,-9 16 0 0 0,5-7 155 0 0,1 1 1 0 0,2 1-1 0 0,-1-1 0 0 0,2 2 0 0 0,1-1 0 0 0,0 0 0 0 0,2 1 1 0 0,-2 28-1 0 0,5-46-588 0 0,0 0-1 0 0,0 1 1 0 0,0-1 0 0 0,1 0 0 0 0,-1 0 0 0 0,1 0 0 0 0,0 0-1 0 0,0 0 1 0 0,0 0 0 0 0,0 0 0 0 0,1-1 0 0 0,-1 1-1 0 0,1 0 1 0 0,-1-1 0 0 0,1 1 0 0 0,0-1 0 0 0,4 5-1 0 0,-2-4-8 0 0,-1-1 0 0 0,1 1 0 0 0,0-1-1 0 0,0 0 1 0 0,0 0 0 0 0,0 0-1 0 0,0-1 1 0 0,0 1 0 0 0,1-1-1 0 0,-1 0 1 0 0,6 1 0 0 0,4-1-4 0 0,0 0 0 0 0,1-1 0 0 0,-1-1 0 0 0,1 0 0 0 0,-1-1 0 0 0,24-6 0 0 0,-27 5-13 0 0,0 0 0 0 0,-1-1 0 0 0,1 0 0 0 0,-1-1 1 0 0,0 0-1 0 0,0 0 0 0 0,-1-1 0 0 0,1-1 1 0 0,15-13-1 0 0,-19 14 14 0 0,-1 0-1 0 0,0-1 1 0 0,0 1 0 0 0,0-1 0 0 0,-1 0 0 0 0,0 0-1 0 0,0 0 1 0 0,-1-1 0 0 0,0 1 0 0 0,0-1-1 0 0,-1 0 1 0 0,0 0 0 0 0,0 0 0 0 0,1-11 0 0 0,-3 10 18 0 0,1 0 1 0 0,-1 0 0 0 0,-1 0 0 0 0,1-1-1 0 0,-2 1 1 0 0,1 0 0 0 0,-1 1 0 0 0,-1-1 0 0 0,1 0-1 0 0,-2 0 1 0 0,1 1 0 0 0,-1 0 0 0 0,0 0 0 0 0,-1 0-1 0 0,0 0 1 0 0,0 1 0 0 0,0-1 0 0 0,-1 1 0 0 0,-1 1-1 0 0,1-1 1 0 0,-1 1 0 0 0,0 0 0 0 0,0 1-1 0 0,0 0 1 0 0,-1 0 0 0 0,0 0 0 0 0,0 1 0 0 0,0 0-1 0 0,-1 1 1 0 0,1 0 0 0 0,-1 0 0 0 0,0 1 0 0 0,-13-2-1 0 0,14 2-7 0 0,0 1 0 0 0,-1 1 0 0 0,1 0 0 0 0,-1 0 0 0 0,1 1 0 0 0,0 0 0 0 0,-1 0 0 0 0,1 1 0 0 0,0 0 0 0 0,-12 4 0 0 0,16-4-313 0 0,0 0 0 0 0,-1 1 0 0 0,1-1 0 0 0,0 1 0 0 0,1 0 0 0 0,-1 0 0 0 0,0 0 0 0 0,-3 5 0 0 0,4-4-688 0 0,0 0-1 0 0,0 1 1 0 0,0-1 0 0 0,0 1-1 0 0,1-1 1 0 0,0 1-1 0 0,0 0 1 0 0,-2 8 0 0 0,-2 7-2564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33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67 2928 0 0,'4'-27'6612'0'0,"-7"36"-1229"0"0,-8 12-3819 0 0,-1 4-1375 0 0,2 1-51 0 0,2-1 0 0 0,0 1 0 0 0,2 0 0 0 0,1 1 1 0 0,-2 29-1 0 0,6-50-124 0 0,-1 10 19 0 0,1-1-1 0 0,1 1 1 0 0,1 0 0 0 0,3 24 0 0 0,-4-36-27 0 0,1-1 0 0 0,0 0 0 0 0,0 1 0 0 0,0-1 0 0 0,0 0 0 0 0,0 1 0 0 0,1-1 0 0 0,0 0 0 0 0,-1 0 0 0 0,1 0 0 0 0,0-1 0 0 0,1 1 0 0 0,-1 0 0 0 0,0-1 0 0 0,1 1 0 0 0,-1-1 0 0 0,1 0 0 0 0,0 0 0 0 0,0 0 0 0 0,0 0 0 0 0,0 0 0 0 0,0-1 0 0 0,0 1 0 0 0,1-1 0 0 0,-1 0 0 0 0,7 2 0 0 0,1-2 4 0 0,0 1 0 0 0,0-2 0 0 0,0 0 0 0 0,0 0 0 0 0,0-1 0 0 0,0 0 0 0 0,0 0 0 0 0,0-2 0 0 0,0 1 0 0 0,0-1 0 0 0,-1-1 0 0 0,1 0 0 0 0,-1-1 0 0 0,0 0 0 0 0,0 0 0 0 0,10-8 0 0 0,-8 4 32 0 0,0 0 0 0 0,0-1 0 0 0,-1 0-1 0 0,-1-1 1 0 0,0 0 0 0 0,0-1 0 0 0,-1 0-1 0 0,0 0 1 0 0,-1-1 0 0 0,-1 0 0 0 0,8-20-1 0 0,-9 16 50 0 0,-2 0 0 0 0,0 0 1 0 0,-1-1-1 0 0,-1 0 0 0 0,-1 1 0 0 0,0-1 0 0 0,-2-18 0 0 0,0 10 52 0 0,1 21-19 0 0,0 0-1 0 0,0-1 0 0 0,-1 1 1 0 0,0 0-1 0 0,0-1 0 0 0,-3-6 1 0 0,-7-6-2282 0 0,-6 5-8527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33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69 3288 0 0,'24'2'3723'0'0,"-21"-1"-3521"0"0,0 0-1 0 0,0 0 0 0 0,0 0 0 0 0,0 0 1 0 0,0 0-1 0 0,-1 1 0 0 0,1-1 1 0 0,0 1-1 0 0,-1 0 0 0 0,1 0 1 0 0,-1 0-1 0 0,0 0 0 0 0,1 0 0 0 0,-1 1 1 0 0,0-1-1 0 0,0 1 0 0 0,0-1 1 0 0,-1 1-1 0 0,1 0 0 0 0,-1-1 1 0 0,1 1-1 0 0,-1 0 0 0 0,0 0 0 0 0,1 4 1 0 0,1 8 339 0 0,0-1 0 0 0,-1 1 0 0 0,-1 0 0 0 0,0 15 1 0 0,0-10 81 0 0,0 51 455 0 0,-1-44-907 0 0,0 1 0 0 0,2-1 0 0 0,1 0 0 0 0,1 1 0 0 0,12 44 0 0 0,-15-71-143 0 0,-1 1-1 0 0,0-1 1 0 0,1 0-1 0 0,-1 1 1 0 0,1-1-1 0 0,0 0 1 0 0,-1 0 0 0 0,1 0-1 0 0,0 0 1 0 0,0 0-1 0 0,-1 0 1 0 0,1 0 0 0 0,0 0-1 0 0,0 0 1 0 0,0 0-1 0 0,2 1 1 0 0,-2-2 3 0 0,0 0-1 0 0,0 0 1 0 0,0 0-1 0 0,0 0 1 0 0,0 0-1 0 0,1-1 1 0 0,-1 1-1 0 0,0 0 1 0 0,0-1-1 0 0,0 1 1 0 0,-1-1-1 0 0,1 1 1 0 0,0-1 0 0 0,0 1-1 0 0,0-1 1 0 0,0 0-1 0 0,0 1 1 0 0,-1-1-1 0 0,1 0 1 0 0,0 0-1 0 0,-1 1 1 0 0,2-3-1 0 0,11-10 153 0 0,-1-1-1 0 0,-1 0 0 0 0,0 0 0 0 0,-1-2 1 0 0,0 1-1 0 0,-1-1 0 0 0,8-21 1 0 0,40-98 380 0 0,2-8-557 0 0,-49 114-221 0 0,2-5-489 0 0,-2 12-3468 0 0,-6 11 276 0 0,-4 2 0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34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307 513 1976 0 0,'-17'0'773'0'0,"0"1"0"0"0,0 0-1 0 0,0 1 1 0 0,0 1-1 0 0,1 1 1 0 0,-18 5 0 0 0,25-5-479 0 0,-1 0 1 0 0,1 1 0 0 0,0 0-1 0 0,0 0 1 0 0,1 1-1 0 0,0 0 1 0 0,0 0-1 0 0,0 1 1 0 0,0 0 0 0 0,1 0-1 0 0,-8 12 1 0 0,7-8 26 0 0,0 1 1 0 0,1 0 0 0 0,1 1 0 0 0,0 0 0 0 0,0 0-1 0 0,1 1 1 0 0,1-1 0 0 0,0 1 0 0 0,-2 15 0 0 0,5-22-275 0 0,0 0 0 0 0,0 0 0 0 0,0 0 0 0 0,1 0 0 0 0,0 0 0 0 0,1-1 0 0 0,0 1 0 0 0,0 0 0 0 0,0 0 1 0 0,1 0-1 0 0,0 0 0 0 0,0-1 0 0 0,0 1 0 0 0,1-1 0 0 0,0 0 0 0 0,0 0 0 0 0,1 0 0 0 0,0 0 1 0 0,0 0-1 0 0,7 7 0 0 0,-6-9-36 0 0,0-1-1 0 0,0 1 1 0 0,1-1 0 0 0,-1 0 0 0 0,1-1 0 0 0,0 1-1 0 0,-1-1 1 0 0,1 0 0 0 0,0-1 0 0 0,1 1 0 0 0,-1-1-1 0 0,0 0 1 0 0,0-1 0 0 0,10 0 0 0 0,-4 0-1 0 0,1 0 1 0 0,-1-2-1 0 0,1 1 0 0 0,-1-2 1 0 0,1 0-1 0 0,12-4 0 0 0,-18 4-2 0 0,0 0 0 0 0,-1 0 0 0 0,1-1 1 0 0,-1 1-1 0 0,0-2 0 0 0,0 1 0 0 0,0-1 0 0 0,0 1 0 0 0,-1-1 0 0 0,0-1 0 0 0,0 1 0 0 0,0-1 0 0 0,-1 0 0 0 0,1 0 0 0 0,-2-1 0 0 0,1 1 0 0 0,-1-1 0 0 0,0 1 0 0 0,0-1 0 0 0,0 0 0 0 0,-1 0 0 0 0,-1-1 0 0 0,3-10 0 0 0,-2 3 12 0 0,-1-1 0 0 0,0 1 0 0 0,-1-1 1 0 0,0 1-1 0 0,-2-1 0 0 0,0 1 0 0 0,0 0 0 0 0,-1 0 0 0 0,-1 0 0 0 0,-1 0 1 0 0,0 0-1 0 0,-1 1 0 0 0,0 0 0 0 0,-1 0 0 0 0,-1 0 0 0 0,0 1 0 0 0,-1 1 1 0 0,0-1-1 0 0,-13-12 0 0 0,-81-94 105 0 0,20 14-26 0 0,80 101-86 0 0,1 1 0 0 0,-1-1-1 0 0,1 0 1 0 0,0 0-1 0 0,0 0 1 0 0,1 0-1 0 0,-1 0 1 0 0,1-1 0 0 0,0 1-1 0 0,0 0 1 0 0,-1-7-1 0 0,2 4 11 0 0,-1 0 1 0 0,1 0-1 0 0,0-1 0 0 0,1 1 0 0 0,-1 0 0 0 0,3-8 0 0 0,-2 13-20 0 0,0 0 0 0 0,0 1 0 0 0,1-1 1 0 0,-1 0-1 0 0,0 1 0 0 0,1-1 0 0 0,0 1 0 0 0,-1-1 0 0 0,1 1 0 0 0,0 0 0 0 0,-1-1 0 0 0,1 1 0 0 0,0 0 0 0 0,0 0 1 0 0,0 1-1 0 0,2-2 0 0 0,34-11-5 0 0,107-33 15 0 0,11-4 59 0 0,-154 50-45 0 0,23-4-1009 0 0,-24 4 666 0 0,-1 0 0 0 0,1 0 0 0 0,0 0 0 0 0,-1 0 0 0 0,1 0 0 0 0,0 0 0 0 0,-1 0 0 0 0,1 0 1 0 0,0 0-1 0 0,0 0 0 0 0,-1 1 0 0 0,1-1 0 0 0,-1 0 0 0 0,1 1 0 0 0,0-1 0 0 0,-1 0 0 0 0,1 1 0 0 0,-1-1 0 0 0,1 1 0 0 0,0-1 0 0 0,-1 0 0 0 0,1 1 0 0 0,-1 0 0 0 0,0-1 0 0 0,1 1 0 0 0,-1-1 0 0 0,1 1 0 0 0,-1-1 1 0 0,1 2-1 0 0,-1 6-2777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35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0 3736 0 0,'0'0'1947'0'0,"-7"19"1742"0"0,-1 0-2695 0 0,1-1 0 0 0,1 1 0 0 0,1 0 0 0 0,-6 37 1 0 0,8-35-420 0 0,-2 6-202 0 0,1 0 0 0 0,2 0 0 0 0,0 0 0 0 0,2 0 0 0 0,4 35 0 0 0,6-29-2768 0 0,-8-26 763 0 0,2-1 0 0 0,-1 1 0 0 0,1-1 0 0 0,8 11 0 0 0,-2-4-1665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24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50 3592 0 0,'4'-26'5720'0'0,"-4"25"-5552"0"0,0 0 1 0 0,0 0 0 0 0,0 0 0 0 0,0 1 0 0 0,0-1 0 0 0,0 0 0 0 0,0 0 0 0 0,0 0 0 0 0,0 0 0 0 0,-1 0 0 0 0,1 1 0 0 0,0-1 0 0 0,0 0 0 0 0,-1 0 0 0 0,1 0 0 0 0,-1 1 0 0 0,1-1 0 0 0,-1 0 0 0 0,1 1 0 0 0,-1-1 0 0 0,1 0 0 0 0,-1 1 0 0 0,0-2 0 0 0,-2 2 109 0 0,1-1 0 0 0,0 0 1 0 0,0 1-1 0 0,-1-1 0 0 0,1 1 0 0 0,0 0 1 0 0,-1 0-1 0 0,1 0 0 0 0,-3 0 0 0 0,-10 0 139 0 0,0 1 0 0 0,0 0 0 0 0,0 2 0 0 0,1-1 0 0 0,-1 2 0 0 0,-27 10 0 0 0,31-10-371 0 0,2 1-1 0 0,-1 0 1 0 0,1 1 0 0 0,0 0-1 0 0,0 0 1 0 0,0 1-1 0 0,1 0 1 0 0,0 0 0 0 0,0 1-1 0 0,-9 13 1 0 0,16-19-49 0 0,-1 0 1 0 0,1 0 0 0 0,0 0-1 0 0,0 0 1 0 0,0 0 0 0 0,0 1-1 0 0,0-1 1 0 0,1 1 0 0 0,-1-1-1 0 0,1 0 1 0 0,-1 1-1 0 0,1-1 1 0 0,0 1 0 0 0,0-1-1 0 0,0 1 1 0 0,0-1 0 0 0,1 0-1 0 0,-1 1 1 0 0,1-1 0 0 0,-1 1-1 0 0,1-1 1 0 0,0 0-1 0 0,0 1 1 0 0,0-1 0 0 0,0 0-1 0 0,0 0 1 0 0,1 0 0 0 0,-1 0-1 0 0,0 0 1 0 0,1 0 0 0 0,0 0-1 0 0,-1 0 1 0 0,1-1 0 0 0,3 3-1 0 0,14 5-153 0 0,0 0-1 0 0,23 5 0 0 0,-9-3-18 0 0,-29-9 186 0 0,0-1 0 0 0,0 0 1 0 0,-1 1-1 0 0,1 0 0 0 0,0 0 1 0 0,0 0-1 0 0,-1 1 0 0 0,0-1 0 0 0,1 1 1 0 0,-1 0-1 0 0,0 0 0 0 0,0 0 1 0 0,0 0-1 0 0,-1 1 0 0 0,1-1 1 0 0,-1 0-1 0 0,0 1 0 0 0,0 0 1 0 0,0 0-1 0 0,0 0 0 0 0,-1 0 0 0 0,0 0 1 0 0,2 7-1 0 0,-2-4 74 0 0,-1 0 0 0 0,0-1-1 0 0,-1 1 1 0 0,1 0 0 0 0,-1-1 0 0 0,0 1 0 0 0,-1-1-1 0 0,0 1 1 0 0,0-1 0 0 0,0 0 0 0 0,-1 1-1 0 0,0-1 1 0 0,0 0 0 0 0,0-1 0 0 0,-1 1 0 0 0,0-1-1 0 0,0 1 1 0 0,0-1 0 0 0,-1-1 0 0 0,0 1-1 0 0,0 0 1 0 0,0-1 0 0 0,0 0 0 0 0,-7 3 0 0 0,-3 2-9 0 0,0 0 0 0 0,0-1 0 0 0,-1-1 0 0 0,-1 0 0 0 0,1-2 0 0 0,-1 0 0 0 0,0 0 0 0 0,-19 1 0 0 0,25-4-76 0 0,-26 2-2446 0 0,12-6-4280 0 0,11 0 2478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36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85 3048 0 0,'-3'1'255'0'0,"-1"-1"0"0"0,1 1-1 0 0,-1 0 1 0 0,0 0-1 0 0,1 0 1 0 0,0 0 0 0 0,-1 1-1 0 0,1-1 1 0 0,0 1 0 0 0,0 0-1 0 0,0 0 1 0 0,0 0-1 0 0,0 0 1 0 0,0 1 0 0 0,0-1-1 0 0,1 1 1 0 0,-1 0 0 0 0,1 0-1 0 0,0-1 1 0 0,0 1-1 0 0,-3 6 1 0 0,0 1 160 0 0,0-1 0 0 0,1 1 1 0 0,0 0-1 0 0,0 0 0 0 0,-4 21 0 0 0,6-17 44 0 0,0 0 0 0 0,0 0 0 0 0,1 0 0 0 0,1 0 0 0 0,1 0 0 0 0,3 26 1 0 0,-3-36-430 0 0,0 1 1 0 0,0-1-1 0 0,0 1 1 0 0,1-1 0 0 0,0 0-1 0 0,0 1 1 0 0,0-1-1 0 0,0 0 1 0 0,1 0-1 0 0,0-1 1 0 0,-1 1 0 0 0,1 0-1 0 0,1-1 1 0 0,-1 0-1 0 0,0 1 1 0 0,1-1 0 0 0,0-1-1 0 0,-1 1 1 0 0,1 0-1 0 0,0-1 1 0 0,0 0 0 0 0,1 0-1 0 0,-1 0 1 0 0,8 2-1 0 0,4-1-22 0 0,-1 0 0 0 0,0-1-1 0 0,1 0 1 0 0,0-1 0 0 0,-1-1-1 0 0,21-3 1 0 0,-26 2-10 0 0,0 0 1 0 0,-1-1-1 0 0,1 0 0 0 0,-1-1 1 0 0,1 0-1 0 0,-1 0 0 0 0,0-1 1 0 0,0 0-1 0 0,-1-1 1 0 0,1 0-1 0 0,8-8 0 0 0,-12 9 12 0 0,0-1-1 0 0,0 0 0 0 0,-1-1 1 0 0,0 1-1 0 0,0-1 0 0 0,-1 0 1 0 0,0 0-1 0 0,0 0 0 0 0,0 0 1 0 0,-1-1-1 0 0,1 1 0 0 0,-1-1 1 0 0,-1 1-1 0 0,0-1 0 0 0,0 0 1 0 0,0 0-1 0 0,0 0 0 0 0,-1 1 1 0 0,-1-1-1 0 0,1 0 0 0 0,-1 0 1 0 0,0 0-1 0 0,-4-12 0 0 0,3 11 7 0 0,0 1 0 0 0,0-1 0 0 0,-1 1 0 0 0,0-1-1 0 0,-1 1 1 0 0,0 0 0 0 0,0 0 0 0 0,0 0 0 0 0,-1 1-1 0 0,0-1 1 0 0,-1 1 0 0 0,1 0 0 0 0,-1 1 0 0 0,0-1-1 0 0,0 1 1 0 0,-1 1 0 0 0,1-1 0 0 0,-1 1 0 0 0,-14-6-1 0 0,13 7-3 0 0,-1 0-1 0 0,0 1 0 0 0,0 0 0 0 0,0 0 0 0 0,0 1 0 0 0,0 0 1 0 0,0 1-1 0 0,0 0 0 0 0,-16 2 0 0 0,21-2-6 0 0,-1 1 1 0 0,1 1-1 0 0,0-1 0 0 0,0 0 0 0 0,0 1 1 0 0,0 0-1 0 0,0 0 0 0 0,0 0 1 0 0,0 1-1 0 0,0-1 0 0 0,1 1 1 0 0,-1 0-1 0 0,1 0 0 0 0,0 0 0 0 0,0 0 1 0 0,0 1-1 0 0,1-1 0 0 0,-1 1 1 0 0,1 0-1 0 0,-1-1 0 0 0,-2 9 0 0 0,-1 4 21 0 0,1 0-1 0 0,1 0 1 0 0,1 1-1 0 0,0-1 1 0 0,1 1-1 0 0,0 0 1 0 0,2 0-1 0 0,0 0 1 0 0,1 0-1 0 0,3 20 0 0 0,-3-34-18 0 0,0 0-1 0 0,-1 1 0 0 0,1-1 0 0 0,0 0 0 0 0,1 1 0 0 0,-1-1 0 0 0,1 0 0 0 0,-1 0 0 0 0,1 0 0 0 0,0 0 0 0 0,0 0 0 0 0,0 0 0 0 0,1-1 0 0 0,-1 1 0 0 0,0-1 0 0 0,1 0 0 0 0,0 1 0 0 0,0-1 0 0 0,-1 0 0 0 0,1 0 0 0 0,1-1 0 0 0,-1 1 0 0 0,6 1 0 0 0,3 0 2 0 0,0 0 0 0 0,-1-1 0 0 0,2-1 0 0 0,-1 0 0 0 0,18-1 0 0 0,-23 0-12 0 0,0 0 1 0 0,0-1 0 0 0,0 0 0 0 0,0 0 0 0 0,0 0-1 0 0,0-1 1 0 0,0-1 0 0 0,-1 1 0 0 0,1-1 0 0 0,-1 0-1 0 0,1 0 1 0 0,-1-1 0 0 0,0 1 0 0 0,-1-1 0 0 0,1-1 0 0 0,-1 1-1 0 0,7-7 1 0 0,-5 3-3 0 0,-1-1-1 0 0,0 0 1 0 0,0 0-1 0 0,0 0 1 0 0,-1 0-1 0 0,-1-1 1 0 0,0 0-1 0 0,0 0 1 0 0,-1 0-1 0 0,4-18 1 0 0,1-10 158 0 0,-2-1 0 0 0,1-62 1 0 0,-7 100 215 0 0,-3 18 28 0 0,0-7-344 0 0,1 0 0 0 0,0 0 0 0 0,1 0 1 0 0,0 0-1 0 0,0 0 0 0 0,1 10 1 0 0,-1 9 6 0 0,1-28-58 0 0,-2 26 58 0 0,1 41 0 0 0,2-61-51 0 0,-1 1-1 0 0,2-1 0 0 0,-1 1 0 0 0,1-1 0 0 0,0 0 1 0 0,0 1-1 0 0,1-1 0 0 0,0 0 0 0 0,0-1 0 0 0,6 10 1 0 0,-6-13-6 0 0,0 0 0 0 0,1 1-1 0 0,-1-1 1 0 0,1 0 0 0 0,-1-1 0 0 0,1 1 0 0 0,0-1 0 0 0,0 1 0 0 0,0-1 0 0 0,1 0 0 0 0,-1-1 0 0 0,0 1 0 0 0,1-1 0 0 0,-1 0 0 0 0,6 1-1 0 0,6 0-16 0 0,-1 0-1 0 0,0-1 1 0 0,20-1-1 0 0,-26-1 1 0 0,-1 0 0 0 0,1 0-1 0 0,-1 0 1 0 0,0-1-1 0 0,1-1 1 0 0,-1 1-1 0 0,0-1 1 0 0,0-1 0 0 0,-1 1-1 0 0,1-1 1 0 0,-1-1-1 0 0,0 1 1 0 0,11-10 0 0 0,-10 7-3 0 0,-1 0 1 0 0,0-1 0 0 0,0-1 0 0 0,-1 1 0 0 0,0-1 0 0 0,0 0 0 0 0,-1 0 0 0 0,0-1 0 0 0,-1 1-1 0 0,6-17 1 0 0,1-9 93 0 0,0-1 0 0 0,-3 0 0 0 0,-1 0 0 0 0,-1-1 0 0 0,0-46 0 0 0,-8 84 2 0 0,-1 1 1 0 0,1 0-1 0 0,-1 0 1 0 0,1 0-1 0 0,0 0 1 0 0,0 1-1 0 0,0-1 1 0 0,0 1 0 0 0,-2 3-1 0 0,-5 20 38 0 0,1 1 0 0 0,1 0 0 0 0,1 0 0 0 0,2 0 0 0 0,0 1 1 0 0,2-1-1 0 0,1 1 0 0 0,4 44 0 0 0,-2-62-213 0 0,0 0-1 0 0,1 0 1 0 0,0 1 0 0 0,1-2 0 0 0,6 18 0 0 0,-6-22-595 0 0,-1 0 1 0 0,1 0-1 0 0,0 0 1 0 0,7 8-1 0 0,-7-10-518 0 0,0 0 0 0 0,1 0 0 0 0,-1 0 0 0 0,1 0 0 0 0,0 0 0 0 0,6 3 0 0 0,7-1-2511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37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83 2824 0 0,'-6'5'424'0'0,"1"0"-1"0"0,-1 0 1 0 0,1 1-1 0 0,0-1 1 0 0,1 1-1 0 0,-1 0 1 0 0,1 1-1 0 0,0-1 1 0 0,1 1-1 0 0,-1 0 1 0 0,1-1-1 0 0,1 1 1 0 0,-4 13-1 0 0,3-8 19 0 0,1 0-1 0 0,0 0 1 0 0,0 0 0 0 0,2 0-1 0 0,-1 0 1 0 0,1 0-1 0 0,4 23 1 0 0,-3-29-352 0 0,0-1 0 0 0,0 1 1 0 0,1-1-1 0 0,0 0 0 0 0,0 0 1 0 0,0 0-1 0 0,0 0 0 0 0,1 0 1 0 0,0 0-1 0 0,0-1 0 0 0,0 1 1 0 0,1-1-1 0 0,-1 0 0 0 0,1 0 0 0 0,0 0 1 0 0,0 0-1 0 0,1-1 0 0 0,-1 0 1 0 0,1 0-1 0 0,0 0 0 0 0,-1 0 1 0 0,1-1-1 0 0,0 1 0 0 0,1-1 1 0 0,-1-1-1 0 0,0 1 0 0 0,0-1 0 0 0,1 0 1 0 0,-1 0-1 0 0,11 0 0 0 0,-2 0-54 0 0,0-1-1 0 0,0-1 0 0 0,0 0 0 0 0,0-1 0 0 0,-1 0 1 0 0,1-1-1 0 0,0 0 0 0 0,-1-2 0 0 0,0 1 1 0 0,17-9-1 0 0,-22 9-18 0 0,-1 0 1 0 0,0-1-1 0 0,0 1 1 0 0,0-1-1 0 0,-1-1 1 0 0,1 1 0 0 0,-1-1-1 0 0,0 0 1 0 0,-1 0-1 0 0,0-1 1 0 0,0 0-1 0 0,0 0 1 0 0,-1 0-1 0 0,0 0 1 0 0,0-1-1 0 0,-1 1 1 0 0,0-1 0 0 0,3-12-1 0 0,-4 13-1 0 0,0 0-1 0 0,-1-1 1 0 0,0 1-1 0 0,0 0 1 0 0,-1-1 0 0 0,0 1-1 0 0,0 0 1 0 0,-1-1-1 0 0,0 1 1 0 0,0 0 0 0 0,-1-1-1 0 0,1 1 1 0 0,-2 0-1 0 0,1 0 1 0 0,-1 0 0 0 0,0 1-1 0 0,0-1 1 0 0,-1 1-1 0 0,0 0 1 0 0,-9-11-1 0 0,8 10 1 0 0,-1 0-1 0 0,0 0 1 0 0,-1 0-1 0 0,0 1 0 0 0,0 0 1 0 0,0 0-1 0 0,0 1 1 0 0,-1 0-1 0 0,0 1 0 0 0,0-1 1 0 0,-12-4-1 0 0,10 6 5 0 0,1 0 0 0 0,0 0-1 0 0,-1 1 1 0 0,1 0 0 0 0,-1 1 0 0 0,0 0-1 0 0,0 0 1 0 0,1 1 0 0 0,-1 1 0 0 0,0-1-1 0 0,-17 5 1 0 0,21-3 3 0 0,-1 0 0 0 0,1 0 0 0 0,0 1 0 0 0,0 0 0 0 0,0 0 0 0 0,0 0 0 0 0,1 1 0 0 0,-1 0 0 0 0,1 0 0 0 0,0 0 0 0 0,0 1 0 0 0,0 0-1 0 0,1 0 1 0 0,0 0 0 0 0,0 0 0 0 0,0 1 0 0 0,-5 10 0 0 0,-1 8 84 0 0,1 0-1 0 0,1 1 0 0 0,2-1 1 0 0,-6 35-1 0 0,5-6 147 0 0,3 1 1 0 0,3 79-1 0 0,1-73-74 0 0,20 179 403 0 0,-16-200-516 0 0,-3 29-1795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37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10 3080 0 0,'0'0'535'0'0,"-18"-8"3345"0"0,6 7-3359 0 0,0 1-1 0 0,0 0 1 0 0,0 0-1 0 0,-1 2 0 0 0,1 0 1 0 0,1 0-1 0 0,-1 1 0 0 0,0 0 1 0 0,1 1-1 0 0,-1 0 1 0 0,-11 7-1 0 0,15-7-363 0 0,1 0 0 0 0,0 0 0 0 0,0 1 0 0 0,0 0 0 0 0,1 0 0 0 0,0 1 0 0 0,0 0 0 0 0,0 0 0 0 0,1 0 0 0 0,-1 1 1 0 0,2-1-1 0 0,-1 1 0 0 0,1 1 0 0 0,0-1 0 0 0,0 0 0 0 0,1 1 0 0 0,-3 9 0 0 0,3-5-73 0 0,0 0 0 0 0,1 1 0 0 0,-2 19 1 0 0,4-28-68 0 0,1 1 0 0 0,-1-1 0 0 0,0 0 0 0 0,1 1 0 0 0,0-1 0 0 0,0 0 0 0 0,0 0 0 0 0,0 0 0 0 0,1 0 0 0 0,0 0 0 0 0,0 0 0 0 0,0 0 0 0 0,5 6 0 0 0,-4-5-5 0 0,0-1 0 0 0,1 1-1 0 0,0-1 1 0 0,0 0 0 0 0,0 0-1 0 0,0-1 1 0 0,1 1 0 0 0,-1-1 0 0 0,1 0-1 0 0,0 0 1 0 0,0-1 0 0 0,0 1-1 0 0,0-1 1 0 0,1 0 0 0 0,-1 0 0 0 0,1-1-1 0 0,8 2 1 0 0,50 4 31 0 0,-60-7-39 0 0,1 0 1 0 0,-1 0 0 0 0,0 0 0 0 0,1-1 0 0 0,-1 0-1 0 0,0 0 1 0 0,1 0 0 0 0,-1 0 0 0 0,0 0 0 0 0,0-1 0 0 0,0 0-1 0 0,5-2 1 0 0,-9 3-5 0 0,1 0 0 0 0,0 0 0 0 0,-1-1 0 0 0,1 1 0 0 0,-1 0 0 0 0,0 0 0 0 0,1 0 0 0 0,-1 0 0 0 0,0-1 0 0 0,1 1 0 0 0,-1 0 0 0 0,0 0 0 0 0,0 0 0 0 0,0-1 0 0 0,0 1 0 0 0,0 0 0 0 0,-1 0 0 0 0,1-1 0 0 0,0 1 0 0 0,0 0 0 0 0,-1 0 0 0 0,1 0-1 0 0,-1 0 1 0 0,1-1 0 0 0,-1 1 0 0 0,0 0 0 0 0,1 0 0 0 0,-1 0 0 0 0,0 0 0 0 0,0 0 0 0 0,1 0 0 0 0,-1 1 0 0 0,0-1 0 0 0,0 0 0 0 0,0 0 0 0 0,0 1 0 0 0,0-1 0 0 0,0 0 0 0 0,0 1 0 0 0,-2-1 0 0 0,-11-1 8 0 0,1 0 1 0 0,0 2-1 0 0,0-1 1 0 0,0 2 0 0 0,-1 0-1 0 0,1 0 1 0 0,0 1-1 0 0,0 1 1 0 0,0 0-1 0 0,1 1 1 0 0,-13 5-1 0 0,18-6 16 0 0,0 0 1 0 0,1 0-1 0 0,-1 1 0 0 0,1-1 1 0 0,0 1-1 0 0,0 1 0 0 0,0-1 1 0 0,1 1-1 0 0,0 0 0 0 0,-1 0 1 0 0,2 1-1 0 0,-1-1 0 0 0,1 1 1 0 0,0 0-1 0 0,0 1 0 0 0,0-1 1 0 0,1 1-1 0 0,0-1 0 0 0,0 1 1 0 0,1 0-1 0 0,-2 9 0 0 0,2-7 32 0 0,0 1 0 0 0,1 0 1 0 0,1-1-1 0 0,-1 1 0 0 0,2 0 0 0 0,-1-1 0 0 0,3 11 0 0 0,-2-16-37 0 0,0-1 0 0 0,0 1 1 0 0,1 0-1 0 0,-1-1 0 0 0,1 1 1 0 0,0-1-1 0 0,0 1 0 0 0,0-1 0 0 0,1 0 1 0 0,-1 0-1 0 0,1 0 0 0 0,0 0 1 0 0,-1 0-1 0 0,1-1 0 0 0,1 1 0 0 0,-1-1 1 0 0,0 0-1 0 0,0 0 0 0 0,1 0 0 0 0,3 1 1 0 0,2 1-124 0 0,0-1 1 0 0,1 0-1 0 0,-1-1 1 0 0,1 0-1 0 0,-1-1 1 0 0,1 0-1 0 0,-1-1 1 0 0,1 1-1 0 0,0-2 1 0 0,-1 1-1 0 0,1-2 1 0 0,-1 1-1 0 0,1-1 1 0 0,-1 0-1 0 0,0-1 1 0 0,11-5-1 0 0,-16 6-815 0 0,-1 0 0 0 0,1 0 1 0 0,-1-1-1 0 0,0 1 0 0 0,0-1 0 0 0,-1 0 0 0 0,1 0 0 0 0,0 0 0 0 0,-1 0 1 0 0,3-5-1 0 0,3-10-2614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38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3744 0 0,'0'0'3121'0'0,"0"3"-2497"0"0,0-1-36 0 0,0 5-164 0 0,0 3-2124 0 0,0 2-1 0 0,0 5 1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38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2976 0 0,'25'0'2163'0'0,"479"12"7232"0"0,-473-12-9094 0 0,-31 0-299 0 0,-1 0-1 0 0,1 0 0 0 0,0 0 0 0 0,0-1 0 0 0,0 1 1 0 0,0 0-1 0 0,-1 0 0 0 0,1 0 0 0 0,0 0 0 0 0,0 0 1 0 0,0 0-1 0 0,0 0 0 0 0,0-1 0 0 0,0 1 0 0 0,-1 0 1 0 0,1 0-1 0 0,0 0 0 0 0,0 0 0 0 0,0-1 0 0 0,0 1 1 0 0,0 0-1 0 0,0 0 0 0 0,0 0 0 0 0,0 0 0 0 0,0-1 1 0 0,0 1-1 0 0,0 0 0 0 0,0 0 0 0 0,0 0 0 0 0,0-1 1 0 0,0 1-1 0 0,0 0 0 0 0,0 0 0 0 0,0 0 0 0 0,0-1 1 0 0,0 1-1 0 0,0 0 0 0 0,0 0 0 0 0,0 0 0 0 0,0 0 1 0 0,0-1-1 0 0,0 1 0 0 0,1 0 0 0 0,-1 0 0 0 0,0 0 1 0 0,0 0-1 0 0,0 0 0 0 0,0-1 0 0 0,0 1 0 0 0,0 0 1 0 0,1 0-1 0 0,-1 0 0 0 0,0 0 0 0 0,0 0 0 0 0,0 0 1 0 0,0 0-1 0 0,1 0 0 0 0,-1 0 0 0 0,0-1 0 0 0,0 1 1 0 0,0 0-1 0 0,1 0 0 0 0,-1 0 0 0 0,0 0 0 0 0,0 0 1 0 0,0 0-1 0 0,1 0 0 0 0,-1 0 0 0 0,-13-9 20 0 0,2 5-18 0 0,-1 1 0 0 0,1 0 0 0 0,-1 1 0 0 0,0 0 0 0 0,0 1 0 0 0,0 0 0 0 0,0 1 0 0 0,0 0 1 0 0,0 1-1 0 0,0 0 0 0 0,1 1 0 0 0,-1 1 0 0 0,-13 4 0 0 0,19-4 24 0 0,0 0 0 0 0,1 0-1 0 0,-1 1 1 0 0,1 0 0 0 0,0 0 0 0 0,0 1-1 0 0,1-1 1 0 0,-1 1 0 0 0,1 0 0 0 0,0 0-1 0 0,0 0 1 0 0,1 1 0 0 0,-1 0 0 0 0,-2 6-1 0 0,-1 4 95 0 0,1 0 0 0 0,0 0 0 0 0,1 1 0 0 0,-3 18 0 0 0,3-1 197 0 0,2-1 0 0 0,1 56-1 0 0,2-62-161 0 0,10 64 309 0 0,-9-84-455 0 0,0-1 1 0 0,0 1-1 0 0,1 0 1 0 0,0 0-1 0 0,1-1 1 0 0,-1 0-1 0 0,5 7 1 0 0,13 13-2581 0 0,-18-24 1719 0 0,-1-1 1 0 0,2 1 0 0 0,-1-1 0 0 0,0 1-1 0 0,0-1 1 0 0,0 0 0 0 0,1 0-1 0 0,-1 0 1 0 0,5 2 0 0 0,3-3-2431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39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8 3824 0 0,'-78'-7'5597'0'0,"69"6"-5214"0"0,0 1 0 0 0,0 1 0 0 0,0-1 0 0 0,0 2 0 0 0,0-1 0 0 0,0 1 0 0 0,0 0 0 0 0,1 1 0 0 0,-1 0 0 0 0,1 1 0 0 0,-1-1 0 0 0,-7 6 0 0 0,11-5-228 0 0,0-1 0 0 0,0 1 1 0 0,1 0-1 0 0,0 0 0 0 0,-1 0 0 0 0,1 1 0 0 0,1-1 0 0 0,-1 1 1 0 0,1 0-1 0 0,-1 0 0 0 0,2 0 0 0 0,-1 1 0 0 0,0-1 1 0 0,1 1-1 0 0,0-1 0 0 0,0 1 0 0 0,1 0 0 0 0,0 0 0 0 0,-1 7 1 0 0,1 0-102 0 0,-1-7-37 0 0,2 0 1 0 0,-1 0-1 0 0,1 0 1 0 0,-1 0-1 0 0,2 0 1 0 0,-1 0-1 0 0,1 0 1 0 0,0 0-1 0 0,0 0 1 0 0,0 0-1 0 0,1 0 0 0 0,4 9 1 0 0,-4-10-18 0 0,1 0 0 0 0,0 0 1 0 0,0-1-1 0 0,0 1 0 0 0,0 0 0 0 0,1-1 1 0 0,0 0-1 0 0,0 0 0 0 0,0 0 0 0 0,0 0 0 0 0,1-1 1 0 0,-1 0-1 0 0,1 0 0 0 0,0 0 0 0 0,0 0 0 0 0,0-1 1 0 0,0 1-1 0 0,10 1 0 0 0,2 0-63 0 0,1-1 0 0 0,0 0 0 0 0,0-2 0 0 0,28 0 0 0 0,-46-1 56 0 0,1 0 1 0 0,0 0 0 0 0,0 0 0 0 0,-1 0 0 0 0,1 0 0 0 0,0 0-1 0 0,0 0 1 0 0,-1-1 0 0 0,1 1 0 0 0,0 0 0 0 0,0 0-1 0 0,-1 0 1 0 0,1-1 0 0 0,0 1 0 0 0,-1 0 0 0 0,1-1-1 0 0,0 1 1 0 0,-1-1 0 0 0,1 1 0 0 0,-1-1 0 0 0,2 0 0 0 0,-2 0 0 0 0,0 1 0 0 0,0-1 1 0 0,0 1-1 0 0,0-1 0 0 0,1 1 1 0 0,-1-1-1 0 0,0 0 1 0 0,0 1-1 0 0,-1-1 0 0 0,1 1 1 0 0,0-1-1 0 0,0 0 1 0 0,0 1-1 0 0,0-1 0 0 0,0 1 1 0 0,-1-1-1 0 0,1 1 1 0 0,0-1-1 0 0,0 1 0 0 0,-1-2 1 0 0,-1-1-7 0 0,-1 0 0 0 0,1 0 0 0 0,-1 0 0 0 0,0 0 0 0 0,1 0 0 0 0,-1 1 0 0 0,-4-3 0 0 0,2 2 11 0 0,-1 0 0 0 0,1 1 0 0 0,-1 0 1 0 0,0 0-1 0 0,0 0 0 0 0,0 0 1 0 0,0 1-1 0 0,0 0 0 0 0,-7 0 1 0 0,-57 1 23 0 0,64 0-17 0 0,-8 1 20 0 0,0 1 1 0 0,1 0-1 0 0,-1 1 1 0 0,1 0 0 0 0,0 1-1 0 0,-1 1 1 0 0,-12 6 0 0 0,19-8 5 0 0,1 0 0 0 0,-1 1 0 0 0,1 0 0 0 0,0 0 0 0 0,0 0 1 0 0,0 1-1 0 0,1 0 0 0 0,-1 0 0 0 0,1 0 0 0 0,1 1 0 0 0,-1 0 0 0 0,1 0 1 0 0,0 0-1 0 0,-6 12 0 0 0,7-12 9 0 0,1 0-1 0 0,0 0 1 0 0,1 0 0 0 0,0 0-1 0 0,0 0 1 0 0,0 0-1 0 0,0 1 1 0 0,1-1 0 0 0,0 0-1 0 0,0 1 1 0 0,1-1 0 0 0,0 0-1 0 0,0 0 1 0 0,1 0 0 0 0,-1 1-1 0 0,1-1 1 0 0,5 11 0 0 0,-3-11-10 0 0,0 1 0 0 0,1-1 0 0 0,-1 0 0 0 0,1 0 0 0 0,0 0 0 0 0,0-1 0 0 0,1 0 0 0 0,0 0 0 0 0,0 0 1 0 0,0-1-1 0 0,0 0 0 0 0,1 0 0 0 0,0 0 0 0 0,11 4 0 0 0,13 3-12 0 0,1 0 0 0 0,46 8 0 0 0,-16-11-4778 0 0,-37-9-2401 0 0,-11 0 3579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39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45 3864 0 0,'-15'-19'4147'0'0,"6"15"-3574"0"0,0 0 0 0 0,-1 0-1 0 0,0 1 1 0 0,1 0-1 0 0,-1 0 1 0 0,0 2-1 0 0,0-1 1 0 0,-1 1 0 0 0,-18 0-1 0 0,5 2 346 0 0,0 1 0 0 0,0 1 0 0 0,-26 7 1 0 0,40-8-836 0 0,-1 1 1 0 0,1 1-1 0 0,0 0 1 0 0,0 1-1 0 0,1 0 1 0 0,-1 0-1 0 0,1 1 1 0 0,0 0 0 0 0,-9 8-1 0 0,15-11-73 0 0,0-1-1 0 0,0 1 1 0 0,1 0 0 0 0,-1 0-1 0 0,1 0 1 0 0,-1 0 0 0 0,1 0-1 0 0,0 1 1 0 0,0-1 0 0 0,0 1-1 0 0,1-1 1 0 0,-1 1 0 0 0,1-1-1 0 0,0 1 1 0 0,0 0 0 0 0,0 0-1 0 0,1 0 1 0 0,-1 0-1 0 0,1 0 1 0 0,0-1 0 0 0,0 1-1 0 0,0 0 1 0 0,1 0 0 0 0,-1 0-1 0 0,1 0 1 0 0,0 0 0 0 0,0-1-1 0 0,3 7 1 0 0,-1-3-8 0 0,1-1 0 0 0,0 0-1 0 0,0 0 1 0 0,1 0 0 0 0,-1 0 0 0 0,1-1 0 0 0,1 0-1 0 0,-1 0 1 0 0,1 0 0 0 0,0-1 0 0 0,7 5 0 0 0,11 5-9 0 0,43 19 1 0 0,-7-4-2 0 0,-42-20 4 0 0,-8-4 11 0 0,0 0 0 0 0,0 1 1 0 0,-1 0-1 0 0,1 1 0 0 0,-1 0 0 0 0,-1 0 0 0 0,1 1 0 0 0,13 16 0 0 0,-20-21 19 0 0,0 0 1 0 0,-1-1-1 0 0,1 1 1 0 0,-1 0-1 0 0,0 0 1 0 0,1 1-1 0 0,-1-1 1 0 0,-1 0-1 0 0,1 0 1 0 0,0 0-1 0 0,-1 1 0 0 0,1-1 1 0 0,-1 0-1 0 0,0 1 1 0 0,0-1-1 0 0,-1 0 1 0 0,1 1-1 0 0,-1-1 1 0 0,0 0-1 0 0,1 0 1 0 0,-1 1-1 0 0,-1-1 1 0 0,1 0-1 0 0,0 0 1 0 0,-1 0-1 0 0,1 0 1 0 0,-1-1-1 0 0,-3 5 1 0 0,0-1 76 0 0,-1 0 1 0 0,1-1 0 0 0,-1 1 0 0 0,0-2 0 0 0,0 1-1 0 0,0 0 1 0 0,-1-1 0 0 0,0-1 0 0 0,0 1 0 0 0,0-1-1 0 0,-9 3 1 0 0,-10 1 16 0 0,0-2-1 0 0,0-1 1 0 0,0-1-1 0 0,0-1 1 0 0,-40-3 0 0 0,35 1-1533 0 0,-1-6-10322 0 0,21 2 7658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44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3776 0 0,'0'-3'644'0'0,"0"1"4"0"0,0-1 1 0 0,0 1-1 0 0,0-3-4 0 0,0 3 4 0 0,0 0 0 0 0,0-1-36 0 0,0 6-104 0 0,0 4-332 0 0,0 5-2096 0 0,0 2 0 0 0,0 5-1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43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30 3460 0 0,'0'0'1082'0'0,"-9"16"1955"0"0,4 4-1462 0 0,-10 29-1 0 0,9-32-789 0 0,1 1-1 0 0,-4 22 1 0 0,5-17 4 0 0,1-7-424 0 0,1-1 0 0 0,-1 22 0 0 0,3-34-328 0 0,0 1 0 0 0,0-1 0 0 0,0 1 0 0 0,1 0 0 0 0,0-1 0 0 0,-1 1 0 0 0,1-1 0 0 0,0 0 0 0 0,1 1 0 0 0,-1-1 0 0 0,1 0 0 0 0,-1 1 0 0 0,1-1 0 0 0,0 0 0 0 0,4 5 0 0 0,-3-6-17 0 0,1 0 0 0 0,-1 0 0 0 0,0 0-1 0 0,1 0 1 0 0,0 0 0 0 0,-1-1 0 0 0,1 1 0 0 0,0-1 0 0 0,0 0-1 0 0,-1 0 1 0 0,1 0 0 0 0,5-1 0 0 0,3 1 4 0 0,-1 0-1 0 0,1-1 1 0 0,11-1 0 0 0,-10-2-19 0 0,0 0 0 0 0,0 0 0 0 0,0-1 0 0 0,0-1 0 0 0,-1 0 0 0 0,0-1 0 0 0,0 0 0 0 0,0-1 1 0 0,-1 0-1 0 0,0-1 0 0 0,18-16 0 0 0,-11 6-4 0 0,0 0 1 0 0,-1-1 0 0 0,-1 0-1 0 0,-1-1 1 0 0,18-31-1 0 0,-28 41 28 0 0,0 0-1 0 0,-1 0 0 0 0,0 0 0 0 0,0 0 0 0 0,-1-1 0 0 0,0 1 0 0 0,-1-1 0 0 0,0 0 0 0 0,-1 0 0 0 0,0-18 0 0 0,-1 29 90 0 0,-2 25 315 0 0,0 5-148 0 0,1 0 0 0 0,4 35 0 0 0,-3-58-231 0 0,2 0 0 0 0,-1-1 1 0 0,1 1-1 0 0,0 0 1 0 0,0-1-1 0 0,1 1 0 0 0,-1-1 1 0 0,1 0-1 0 0,1 0 1 0 0,0 0-1 0 0,-1 0 0 0 0,2 0 1 0 0,-1-1-1 0 0,1 0 0 0 0,-1 0 1 0 0,1 0-1 0 0,1 0 1 0 0,6 4-1 0 0,0-1-751 0 0,0 0-1 0 0,26 12 1 0 0,26 4-9059 0 0,-46-19 6323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43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0 3232 0 0,'0'0'1147'0'0,"-15"12"2042"0"0,-3 13-2117 0 0,0 1 0 0 0,2 1 0 0 0,1 0 0 0 0,-15 38 1 0 0,-37 121 1833 0 0,36-78-2231 0 0,-19 116 0 0 0,-1 113-640 0 0,47-298-1825 0 0,1-4-3535 0 0,2-19 1957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25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3592 0 0,'-1'-1'4451'0'0,"-6"4"-2506"0"0,2 8-1143 0 0,-1 0 0 0 0,2 1 0 0 0,-1-1 0 0 0,2 1-1 0 0,-1 0 1 0 0,2 1 0 0 0,-3 16 0 0 0,2 91 273 0 0,3-81-2496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4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63 3344 0 0,'-8'6'554'0'0,"1"0"-1"0"0,1 1 1 0 0,-1-1-1 0 0,1 2 1 0 0,0-1-1 0 0,0 1 1 0 0,1-1-1 0 0,-4 10 1 0 0,1-1 94 0 0,0-1-1 0 0,2 1 1 0 0,-8 25 0 0 0,12-33-325 0 0,0-1 0 0 0,1 1 0 0 0,0 1 0 0 0,0-1 0 0 0,0 0 0 0 0,1 0 0 0 0,0 0 0 0 0,1 0 0 0 0,0 0 0 0 0,3 14 0 0 0,-2-18-238 0 0,-1-1 0 0 0,0 1 0 0 0,1-1 0 0 0,0 0 0 0 0,0 1 0 0 0,0-1 0 0 0,0 0 1 0 0,0 0-1 0 0,1 0 0 0 0,-1-1 0 0 0,1 1 0 0 0,0-1 0 0 0,0 1 0 0 0,0-1 0 0 0,0 0 1 0 0,0 0-1 0 0,0 0 0 0 0,0 0 0 0 0,1-1 0 0 0,-1 0 0 0 0,1 1 0 0 0,-1-1 0 0 0,1 0 1 0 0,0-1-1 0 0,3 2 0 0 0,5-1-73 0 0,1 0 0 0 0,-1 0 1 0 0,0-2-1 0 0,0 1 0 0 0,0-1 0 0 0,0-1 0 0 0,0 0 1 0 0,0-1-1 0 0,0 0 0 0 0,-1-1 0 0 0,0 0 1 0 0,1-1-1 0 0,-1 0 0 0 0,-1 0 0 0 0,1-2 1 0 0,-1 1-1 0 0,0-1 0 0 0,0-1 0 0 0,-1 1 0 0 0,0-2 1 0 0,-1 1-1 0 0,0-1 0 0 0,0-1 0 0 0,-1 1 1 0 0,13-22-1 0 0,-17 24 17 0 0,0-1 0 0 0,0 0 1 0 0,-1 0-1 0 0,0 0 0 0 0,0 0 0 0 0,-1 0 1 0 0,0-1-1 0 0,-1 1 0 0 0,0 0 0 0 0,0-1 0 0 0,0 1 1 0 0,-1 0-1 0 0,0 0 0 0 0,-1-1 0 0 0,-5-14 1 0 0,5 18-4 0 0,0-1 0 0 0,0 1 1 0 0,-1 0-1 0 0,1 0 0 0 0,-1 0 1 0 0,0 0-1 0 0,-1 1 1 0 0,1-1-1 0 0,-1 1 0 0 0,0 0 1 0 0,0 0-1 0 0,-1 0 1 0 0,1 0-1 0 0,-1 1 0 0 0,1 0 1 0 0,-1 0-1 0 0,0 0 0 0 0,0 0 1 0 0,-1 1-1 0 0,1 0 1 0 0,-1 0-1 0 0,1 0 0 0 0,-8 0 1 0 0,-11-2 299 0 0,-48 0 0 0 0,24 10-947 0 0,42-4-36 0 0,-1 0-1 0 0,1 0 1 0 0,0 0 0 0 0,0 1 0 0 0,-6 4-1 0 0,10-7 14 0 0,1 1-1 0 0,0 0 1 0 0,0 0 0 0 0,-1 0-1 0 0,1 0 1 0 0,0 0-1 0 0,0 1 1 0 0,0-1-1 0 0,0 0 1 0 0,-1 3 0 0 0,1 4-2901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45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3400 0 0,'17'5'3070'0'0,"-13"-1"-2721"0"0,-1 0 0 0 0,1 0 0 0 0,-1 1-1 0 0,0 0 1 0 0,0-1 0 0 0,-1 1 0 0 0,1 0 0 0 0,-1 0 0 0 0,0 0 0 0 0,0 1 0 0 0,-1-1 0 0 0,2 9-1 0 0,0 9 751 0 0,0 41 0 0 0,-2-25 63 0 0,17 158 899 0 0,-18-193-2048 0 0,1 1 0 0 0,0-1 0 0 0,0 0 0 0 0,0 0 0 0 0,0 0 0 0 0,1 0 0 0 0,-1 0 0 0 0,1 0 0 0 0,0 0 0 0 0,0 0 0 0 0,3 4 0 0 0,-3-8-1 0 0,-1-1 1 0 0,1 1 0 0 0,-1 0 0 0 0,1-1 0 0 0,-1 1 0 0 0,0-1 0 0 0,1 1 0 0 0,-1-1 0 0 0,0 0 0 0 0,0 0-1 0 0,1 1 1 0 0,-1-1 0 0 0,0 0 0 0 0,0 0 0 0 0,0 0 0 0 0,2-2 0 0 0,15-21 99 0 0,0 0 1 0 0,-1-1-1 0 0,-2-1 1 0 0,0 0-1 0 0,21-56 1 0 0,38-80 346 0 0,-43 97-321 0 0,-30 61-785 0 0,12-20 1724 0 0,-5 14-3778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45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41 3240 0 0,'-6'4'504'0'0,"1"1"0"0"0,0 0 1 0 0,1 0-1 0 0,-1 1 0 0 0,1-1 0 0 0,0 1 0 0 0,-4 7 0 0 0,-20 44 1337 0 0,21-36-1113 0 0,1 0 1 0 0,0 1-1 0 0,2 0 1 0 0,0 0-1 0 0,0 32 1 0 0,3-49-651 0 0,1 0 0 0 0,0 0 1 0 0,0 0-1 0 0,1 0 0 0 0,-1 0 1 0 0,1 0-1 0 0,0 0 0 0 0,1 0 1 0 0,-1 0-1 0 0,1 0 1 0 0,0-1-1 0 0,0 1 0 0 0,1-1 1 0 0,-1 1-1 0 0,1-1 0 0 0,0 0 1 0 0,0 0-1 0 0,0 0 0 0 0,1 0 1 0 0,-1-1-1 0 0,1 1 0 0 0,0-1 1 0 0,0 0-1 0 0,0 0 1 0 0,0-1-1 0 0,1 1 0 0 0,-1-1 1 0 0,1 0-1 0 0,0 0 0 0 0,-1 0 1 0 0,1 0-1 0 0,0-1 0 0 0,0 0 1 0 0,0 0-1 0 0,8 0 0 0 0,2-1-69 0 0,0-1 0 0 0,0 0 0 0 0,0-1 0 0 0,0-1 0 0 0,0 0 0 0 0,0-1 0 0 0,-1-1 0 0 0,1 0-1 0 0,-1-1 1 0 0,-1 0 0 0 0,15-10 0 0 0,-20 12 23 0 0,0-1 1 0 0,0-1-1 0 0,-1 1 0 0 0,0-1 1 0 0,0 0-1 0 0,-1-1 0 0 0,1 0 1 0 0,-2 0-1 0 0,1 0 0 0 0,-1 0 0 0 0,0-1 1 0 0,0 0-1 0 0,-1 0 0 0 0,0-1 1 0 0,0 1-1 0 0,-1-1 0 0 0,0 1 1 0 0,-1-1-1 0 0,2-13 0 0 0,-2 3 160 0 0,0 1 1 0 0,-2-1-1 0 0,0 1 0 0 0,-5-34 0 0 0,4 47-145 0 0,0 0-1 0 0,-1 1 1 0 0,1-1-1 0 0,-1 0 1 0 0,0 1-1 0 0,0 0 1 0 0,0-1-1 0 0,0 1 1 0 0,-1 0-1 0 0,0 0 1 0 0,0 0-1 0 0,0 1 1 0 0,0-1-1 0 0,-1 1 1 0 0,1 0-1 0 0,-1-1 1 0 0,0 2-1 0 0,0-1 1 0 0,0 0-1 0 0,0 1 1 0 0,0 0-1 0 0,-1 0 1 0 0,-8-3-1 0 0,-1 1 31 0 0,-1 1 0 0 0,1 0 1 0 0,-1 1-1 0 0,1 1 0 0 0,-1 1 0 0 0,-16 0 0 0 0,23 1-181 0 0,0-1 1 0 0,1 1-1 0 0,-1 1 0 0 0,1-1 1 0 0,-1 1-1 0 0,1 1 0 0 0,0-1 0 0 0,-1 1 1 0 0,1 0-1 0 0,1 1 0 0 0,-1 0 0 0 0,0 0 1 0 0,-7 7-1 0 0,11-9-719 0 0,1 1-1 0 0,-1 0 1 0 0,1 0 0 0 0,0 0 0 0 0,0 0-1 0 0,0 1 1 0 0,0-1 0 0 0,0 0 0 0 0,1 1-1 0 0,0-1 1 0 0,0 1 0 0 0,-2 5 0 0 0,0 12-2930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46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3288 0 0,'0'0'1640'0'0,"6"0"-493"0"0,297 0 5300 0 0,-1 0-4026 0 0,-301 0-2419 0 0,-1 0 0 0 0,0 0-1 0 0,0 0 1 0 0,0 0 0 0 0,1 0 0 0 0,-1 0 0 0 0,0 0 0 0 0,0 0 0 0 0,0 0 0 0 0,1 0 0 0 0,-1 0 0 0 0,0 0 0 0 0,0 0-1 0 0,0 0 1 0 0,1 0 0 0 0,-1 0 0 0 0,0 0 0 0 0,0 0 0 0 0,0-1 0 0 0,0 1 0 0 0,1 0 0 0 0,-1 0 0 0 0,0 0 0 0 0,0 0-1 0 0,0 0 1 0 0,0-1 0 0 0,0 1 0 0 0,0 0 0 0 0,1 0 0 0 0,-1 0 0 0 0,0 0 0 0 0,0-1 0 0 0,0 1 0 0 0,0 0 0 0 0,0 0-1 0 0,0 0 1 0 0,0-1 0 0 0,0 1 0 0 0,0 0 0 0 0,0-1 0 0 0,-4-9-21 0 0,-14-10-98 0 0,15 18 110 0 0,-1 0 0 0 0,0 1-1 0 0,0-1 1 0 0,0 1 0 0 0,0-1 0 0 0,0 1-1 0 0,-1 0 1 0 0,1 1 0 0 0,0-1-1 0 0,0 1 1 0 0,-1 0 0 0 0,1 0-1 0 0,0 0 1 0 0,-7 2 0 0 0,8-2 25 0 0,-1 1 0 0 0,1-1 0 0 0,0 1 0 0 0,0 0 0 0 0,0 0 0 0 0,0 1 0 0 0,0-1 0 0 0,1 0 0 0 0,-1 1 0 0 0,0 0 0 0 0,1 0 0 0 0,-1 0 0 0 0,1 0 0 0 0,-1 0 0 0 0,1 0 0 0 0,0 1 0 0 0,0-1 0 0 0,0 1 0 0 0,-3 4 0 0 0,-9 26 206 0 0,2 1 0 0 0,1 0 1 0 0,2 1-1 0 0,1 0 0 0 0,1 0 0 0 0,-1 40 1 0 0,4-30-213 0 0,1 0 1 0 0,7 67 0 0 0,1-86-1757 0 0,13 9-6719 0 0,-11-24 5202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46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27 3440 0 0,'-4'0'333'0'0,"1"0"-1"0"0,0 1 1 0 0,-1-1 0 0 0,1 1-1 0 0,0 0 1 0 0,0 0-1 0 0,-1 0 1 0 0,1 0-1 0 0,0 1 1 0 0,0-1 0 0 0,0 1-1 0 0,1-1 1 0 0,-1 1-1 0 0,-3 3 1 0 0,1 0 25 0 0,0-1 0 0 0,1 1 1 0 0,-1 0-1 0 0,1 1 0 0 0,0-1 1 0 0,-5 12-1 0 0,4-6 25 0 0,0 0 0 0 0,0 1 0 0 0,1 0 0 0 0,1 0 0 0 0,0 0 0 0 0,0 1 0 0 0,0 14 0 0 0,2-16 94 0 0,0 4-74 0 0,0 0 0 0 0,2 0 0 0 0,-1 0-1 0 0,6 29 1 0 0,-5-41-392 0 0,0 1 0 0 0,0 0 1 0 0,0-1-1 0 0,1 1 0 0 0,-1-1 0 0 0,1 1 0 0 0,0-1 0 0 0,0 0 1 0 0,0 0-1 0 0,1 0 0 0 0,-1 0 0 0 0,1 0 0 0 0,0 0 1 0 0,-1-1-1 0 0,1 1 0 0 0,0-1 0 0 0,1 0 0 0 0,-1 0 0 0 0,0 0 1 0 0,1 0-1 0 0,-1-1 0 0 0,1 1 0 0 0,-1-1 0 0 0,7 2 1 0 0,8 1-4 0 0,1-1-1 0 0,-1 0 1 0 0,0-2 0 0 0,1 0 0 0 0,21-2 0 0 0,-28 0-2 0 0,1-1-1 0 0,-1 0 1 0 0,1-1 0 0 0,-1 0-1 0 0,0-1 1 0 0,0 0-1 0 0,-1-1 1 0 0,18-10 0 0 0,-23 11 26 0 0,0-1 1 0 0,0 0 0 0 0,-1 0 0 0 0,0-1 0 0 0,0 1 0 0 0,-1-1 0 0 0,1 0 0 0 0,-1 0 0 0 0,0-1-1 0 0,-1 1 1 0 0,0-1 0 0 0,0 0 0 0 0,0 0 0 0 0,-1 0 0 0 0,0 0 0 0 0,0 0 0 0 0,-1 0-1 0 0,1-1 1 0 0,-1-13 0 0 0,0 10 47 0 0,-1-1 0 0 0,-1 1 0 0 0,1-1 0 0 0,-2 1 0 0 0,1-1 0 0 0,-2 1 0 0 0,1 0 0 0 0,-2 0 0 0 0,1 0 0 0 0,-2 0 0 0 0,1 0 0 0 0,-9-12 0 0 0,9 18-23 0 0,0 0 0 0 0,-1 0 1 0 0,0 0-1 0 0,0 1 0 0 0,-1 0 0 0 0,1 0 0 0 0,-1 0 1 0 0,0 0-1 0 0,0 1 0 0 0,0 0 0 0 0,0 0 1 0 0,0 1-1 0 0,-1 0 0 0 0,1 0 0 0 0,-1 0 0 0 0,0 1 1 0 0,1 0-1 0 0,-1 0 0 0 0,0 1 0 0 0,-9 0 0 0 0,2 0-321 0 0,1 1-1 0 0,-1 0 0 0 0,1 1 0 0 0,-14 4 1 0 0,16-3-1231 0 0,0 0-1 0 0,0 1 1 0 0,0 1 0 0 0,-13 7 0 0 0,6-1-2161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47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3440 0 0,'27'2'5456'0'0,"-25"0"-5320"0"0,-1-1 0 0 0,0 0 0 0 0,0 1 1 0 0,0-1-1 0 0,1 1 0 0 0,-1-1 0 0 0,-1 1 0 0 0,1 0 0 0 0,0-1 0 0 0,0 1 0 0 0,-1 0 0 0 0,1 0 0 0 0,-1 0 1 0 0,1-1-1 0 0,-1 1 0 0 0,0 0 0 0 0,1 3 0 0 0,-2 40 1420 0 0,1-28-989 0 0,11 264 3250 0 0,-11-275-3797 0 0,0 0-1 0 0,1 0 1 0 0,-1 0-1 0 0,2 0 0 0 0,-1 0 1 0 0,4 9-1 0 0,-5-14-9 0 0,1 0 1 0 0,-1 0-1 0 0,0 0 0 0 0,1-1 0 0 0,-1 1 0 0 0,1 0 1 0 0,-1 0-1 0 0,1-1 0 0 0,0 1 0 0 0,-1 0 0 0 0,1-1 1 0 0,0 1-1 0 0,-1 0 0 0 0,1-1 0 0 0,0 1 0 0 0,0-1 1 0 0,0 1-1 0 0,-1-1 0 0 0,3 1 0 0 0,-2-1 4 0 0,0 0 1 0 0,0 0-1 0 0,0-1 1 0 0,0 1-1 0 0,0 0 0 0 0,1 0 1 0 0,-1-1-1 0 0,0 1 1 0 0,0 0-1 0 0,0-1 0 0 0,0 0 1 0 0,0 1-1 0 0,0-1 1 0 0,0 1-1 0 0,0-1 0 0 0,-1 0 1 0 0,1 0-1 0 0,0 1 1 0 0,0-1-1 0 0,1-2 0 0 0,13-15 180 0 0,0-1-1 0 0,-1 0 1 0 0,-1-1-1 0 0,-1-1 1 0 0,-1 0-1 0 0,0-1 1 0 0,-2 0-1 0 0,8-25 1 0 0,46-164 361 0 0,-52 186-4929 0 0,-2 4-3564 0 0,-5 11 3989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48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14 2752 0 0,'-19'-5'2340'0'0,"3"2"-1497"0"0,-2 0-1 0 0,1 2 1 0 0,0 0-1 0 0,0 1 1 0 0,-21 2-1 0 0,29-1-493 0 0,-1 0-1 0 0,1 1 1 0 0,0 0 0 0 0,-1 1 0 0 0,1 0-1 0 0,1 0 1 0 0,-1 1 0 0 0,0 0 0 0 0,1 1-1 0 0,-9 6 1 0 0,11-7-197 0 0,1 0 0 0 0,0 0 1 0 0,0 0-1 0 0,1 1 0 0 0,-1 0 0 0 0,1 0 1 0 0,0 0-1 0 0,0 0 0 0 0,1 1 0 0 0,0 0 1 0 0,0 0-1 0 0,0-1 0 0 0,0 2 0 0 0,1-1 1 0 0,-2 9-1 0 0,3-9-130 0 0,0-1 0 0 0,0 1 0 0 0,1-1 0 0 0,0 1 0 0 0,0 0 0 0 0,0-1 0 0 0,1 1 0 0 0,0-1 0 0 0,0 1 0 0 0,0-1 0 0 0,1 1 0 0 0,0-1 0 0 0,0 1 0 0 0,0-1 0 0 0,0 0 0 0 0,1 0 0 0 0,0 0 0 0 0,0-1 0 0 0,0 1 0 0 0,1-1 0 0 0,4 5 0 0 0,-2-3-16 0 0,0-1 0 0 0,0 0 0 0 0,0-1 0 0 0,1 1 0 0 0,-1-1 0 0 0,1 0 0 0 0,0-1 0 0 0,0 0 0 0 0,1 0 0 0 0,-1 0 0 0 0,1-1 0 0 0,12 2 0 0 0,7 0-33 0 0,-1-2 0 0 0,37-1 0 0 0,-46-1-7 0 0,-4-2-73 0 0,-19-2-50 0 0,-21-3-59 0 0,6 5 161 0 0,0 2-1 0 0,1 0 1 0 0,-1 2 0 0 0,-31 6-1 0 0,41-6 60 0 0,0 1 1 0 0,1 0-1 0 0,0 0 0 0 0,0 1 1 0 0,0 1-1 0 0,0 0 0 0 0,0 0 0 0 0,1 1 1 0 0,0 0-1 0 0,-11 10 0 0 0,16-12 22 0 0,0 0 0 0 0,0 0 0 0 0,0 0 0 0 0,1 1 0 0 0,0 0 0 0 0,-1-1 0 0 0,2 1 0 0 0,-1 1 0 0 0,1-1 0 0 0,-1 0 0 0 0,1 1 0 0 0,1-1 0 0 0,-1 1 0 0 0,1-1 0 0 0,0 1 0 0 0,0 0 0 0 0,1-1 0 0 0,0 1 0 0 0,0 0 0 0 0,0 0 0 0 0,0-1 0 0 0,1 1 0 0 0,0 0-1 0 0,0-1 1 0 0,1 1 0 0 0,0-1 0 0 0,0 1 0 0 0,0-1 0 0 0,0 0 0 0 0,1 0 0 0 0,0 0 0 0 0,0 0 0 0 0,0 0 0 0 0,1-1 0 0 0,-1 1 0 0 0,1-1 0 0 0,0 0 0 0 0,1 0 0 0 0,-1 0 0 0 0,1-1 0 0 0,-1 0 0 0 0,1 0 0 0 0,0 0 0 0 0,6 3 0 0 0,11 3 235 0 0,0-1 0 0 0,0-1 1 0 0,41 7-1 0 0,17-3-2105 0 0,-26-5-4832 0 0,-39-4 3447 0 0,-1-2-80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48 3360 0 0,'-4'0'283'0'0,"1"1"0"0"0,-1 0-1 0 0,0 0 1 0 0,1 0 0 0 0,-1 0-1 0 0,1 0 1 0 0,-1 1 0 0 0,1-1-1 0 0,0 1 1 0 0,-1 0 0 0 0,1 0-1 0 0,0 1 1 0 0,0-1 0 0 0,1 0-1 0 0,-1 1 1 0 0,0 0 0 0 0,1 0 0 0 0,0 0-1 0 0,-1 0 1 0 0,1 0 0 0 0,-2 5-1 0 0,-3 4 194 0 0,1 0 0 0 0,0 1-1 0 0,1-1 1 0 0,-6 23 0 0 0,8-18-114 0 0,-1 0 0 0 0,2 0-1 0 0,0 0 1 0 0,1 1 0 0 0,1-1 0 0 0,1 0 0 0 0,0 1 0 0 0,1-1 0 0 0,1 0 0 0 0,10 32 0 0 0,-11-45-348 0 0,-1 0 1 0 0,1 1-1 0 0,1-1 1 0 0,-1 0-1 0 0,1 0 0 0 0,-1 0 1 0 0,1 0-1 0 0,0-1 1 0 0,0 1-1 0 0,1-1 1 0 0,-1 1-1 0 0,1-1 1 0 0,0-1-1 0 0,6 5 1 0 0,-3-3-7 0 0,0-1 0 0 0,1 0 1 0 0,-1 0-1 0 0,1-1 0 0 0,-1 0 1 0 0,1 0-1 0 0,0-1 0 0 0,9 1 1 0 0,-1-1-24 0 0,0-1 1 0 0,0-1 0 0 0,0-1-1 0 0,0 0 1 0 0,0-1 0 0 0,0 0-1 0 0,-1-1 1 0 0,17-8-1 0 0,-24 9 4 0 0,0-1-1 0 0,-1 0 0 0 0,1 0 0 0 0,-1-1 0 0 0,0 0 0 0 0,-1 0 0 0 0,1-1 0 0 0,-1 0 0 0 0,0 0 0 0 0,0 0 0 0 0,-1-1 0 0 0,0 1 0 0 0,0-2 0 0 0,0 1 0 0 0,3-9 0 0 0,-2 3-2 0 0,-1 0 0 0 0,-1 0-1 0 0,0-1 1 0 0,-1 0 0 0 0,0 0-1 0 0,-1 0 1 0 0,-1 0 0 0 0,0-19-1 0 0,-1 19 14 0 0,-1 1 0 0 0,0-1-1 0 0,-1 0 1 0 0,0 1-1 0 0,-6-20 1 0 0,6 28 10 0 0,0-1 0 0 0,0 1-1 0 0,-1 0 1 0 0,0 0 0 0 0,0 0 0 0 0,0 0-1 0 0,0 0 1 0 0,-1 0 0 0 0,1 1 0 0 0,-1 0 0 0 0,-1 0-1 0 0,1 0 1 0 0,0 0 0 0 0,-1 1 0 0 0,-9-6-1 0 0,-1 2 31 0 0,-1 1 0 0 0,0 0-1 0 0,0 2 1 0 0,0 0-1 0 0,0 0 1 0 0,-1 2-1 0 0,0 0 1 0 0,0 1 0 0 0,1 0-1 0 0,-1 1 1 0 0,0 1-1 0 0,0 1 1 0 0,-20 5 0 0 0,32-6-22 0 0,-1 1 0 0 0,1-1 0 0 0,0 1 0 0 0,0 0 0 0 0,0 1 1 0 0,0-1-1 0 0,1 1 0 0 0,-1 0 0 0 0,1 0 0 0 0,-1 1 0 0 0,1-1 1 0 0,0 1-1 0 0,-6 7 0 0 0,6-4 4 0 0,-1 0 1 0 0,1 0-1 0 0,0 0 1 0 0,0 0-1 0 0,1 1 0 0 0,0 0 1 0 0,1-1-1 0 0,-3 13 1 0 0,2-2 8 0 0,1-1 0 0 0,0 1-1 0 0,2 0 1 0 0,0 0 0 0 0,1-1 0 0 0,1 1 0 0 0,7 33 0 0 0,-7-45-16 0 0,0 0 1 0 0,1 0-1 0 0,0 0 0 0 0,0 0 0 0 0,0 0 1 0 0,1 0-1 0 0,0-1 0 0 0,0 0 0 0 0,0 0 1 0 0,0 0-1 0 0,1 0 0 0 0,0-1 0 0 0,0 1 0 0 0,0-1 1 0 0,1-1-1 0 0,0 1 0 0 0,-1-1 0 0 0,1 0 1 0 0,0 0-1 0 0,0 0 0 0 0,11 2 0 0 0,-8-2-337 0 0,1-1 0 0 0,0 0 0 0 0,0 0 0 0 0,0-1-1 0 0,0 0 1 0 0,10-1 0 0 0,-11-1-828 0 0,-1 0-1 0 0,0 0 0 0 0,0 0 1 0 0,1-1-1 0 0,-1 0 1 0 0,0-1-1 0 0,9-4 1 0 0,1-3-1826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49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5 168 2192 0 0,'0'-118'6884'0'0,"0"68"65"0"0,-4 66-5786 0 0,4 268-76 0 0,0-163-5509 0 0,0-119 3911 0 0,0 0 53 0 0,-1 0 0 0 0,1-1 1 0 0,1 1-1 0 0,-1-1 0 0 0,0 1 0 0 0,0-1 0 0 0,0 1 0 0 0,1-1 1 0 0,-1 1-1 0 0,1-1 0 0 0,-1 1 0 0 0,1-1 0 0 0,1 3 1 0 0,8 6-3004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49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 3696 0 0,'-7'1'4355'0'0,"-8"5"-2289"0"0,11 1-1636 0 0,-1-1 0 0 0,1 2 0 0 0,1-1 0 0 0,0 0 0 0 0,0 1 0 0 0,0-1 0 0 0,1 1 0 0 0,0 0 0 0 0,-1 8 0 0 0,1-8-102 0 0,-3 23 382 0 0,2 1-1 0 0,0-1 0 0 0,3 38 0 0 0,0-46-685 0 0,0-16-7 0 0,0 0 0 0 0,1 0 0 0 0,-1 0 0 0 0,2 1 0 0 0,-1-1 1 0 0,1 0-1 0 0,0-1 0 0 0,0 1 0 0 0,1 0 0 0 0,0-1 0 0 0,0 1 1 0 0,1-1-1 0 0,-1 0 0 0 0,1 0 0 0 0,1 0 0 0 0,-1-1 0 0 0,1 1 1 0 0,0-1-1 0 0,0 0 0 0 0,1 0 0 0 0,-1-1 0 0 0,1 0 0 0 0,0 0 1 0 0,0 0-1 0 0,1-1 0 0 0,-1 0 0 0 0,1 0 0 0 0,-1 0 0 0 0,1-1 1 0 0,12 3-1 0 0,-7-3-11 0 0,0-1 0 0 0,-1 0-1 0 0,1-1 1 0 0,0 0 0 0 0,0 0 0 0 0,12-3 0 0 0,-19 2 5 0 0,0 0 0 0 0,0-1-1 0 0,0 1 1 0 0,0-1 0 0 0,-1 0-1 0 0,1 0 1 0 0,0-1 0 0 0,-1 1-1 0 0,0-1 1 0 0,1 0 0 0 0,-1 0 0 0 0,0-1-1 0 0,-1 1 1 0 0,1-1 0 0 0,-1 0-1 0 0,5-6 1 0 0,0-3 74 0 0,-1 0-1 0 0,0-1 1 0 0,-1 1-1 0 0,-1-1 1 0 0,0-1-1 0 0,-1 1 1 0 0,0-1-1 0 0,1-17 1 0 0,0-13 450 0 0,-1-64-1 0 0,-4 105-479 0 0,-1 1 0 0 0,1-1 0 0 0,-1 1 0 0 0,1 0-1 0 0,-1-1 1 0 0,0 1 0 0 0,-1 0 0 0 0,1-1 0 0 0,0 1 0 0 0,-1 0-1 0 0,0 0 1 0 0,0 0 0 0 0,0 0 0 0 0,-4-4 0 0 0,-16-13-1613 0 0,-3 6-6505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25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10 142 2968 0 0,'0'0'173'0'0,"-1"0"-1"0"0,1-1 1 0 0,-1 1 0 0 0,0-1-1 0 0,1 1 1 0 0,-1-1-1 0 0,1 0 1 0 0,-1 1 0 0 0,1-1-1 0 0,-1 1 1 0 0,1-1-1 0 0,0 0 1 0 0,-1 1-1 0 0,1-1 1 0 0,0 0 0 0 0,0 0-1 0 0,-1 1 1 0 0,1-1-1 0 0,0 0 1 0 0,0-1 0 0 0,0 2-35 0 0,-1 0 0 0 0,1-1 1 0 0,0 1-1 0 0,0-1 0 0 0,0 1 1 0 0,-1-1-1 0 0,1 1 1 0 0,0 0-1 0 0,0-1 0 0 0,0 1 1 0 0,0-1-1 0 0,0 1 1 0 0,0-1-1 0 0,0 1 0 0 0,0-1 1 0 0,0 1-1 0 0,0-1 1 0 0,0 1-1 0 0,1 0 0 0 0,-1-1 1 0 0,0 1-1 0 0,0-1 1 0 0,0 1-1 0 0,0-1 0 0 0,1 1 1 0 0,-1 0-1 0 0,0-1 0 0 0,1 1 1 0 0,-1 0-1 0 0,0-1 1 0 0,1 0-1 0 0,8 1 514 0 0,146-4 3902 0 0,-133 2-4567 0 0,0-1 0 0 0,0-1 0 0 0,0-1 0 0 0,40-15 0 0 0,-60 19 18 0 0,0 0 1 0 0,0 0-1 0 0,-1 0 0 0 0,1-1 0 0 0,-1 1 0 0 0,1 0 0 0 0,-1-1 1 0 0,1 0-1 0 0,-1 1 0 0 0,0-1 0 0 0,0 0 0 0 0,0 1 0 0 0,0-1 1 0 0,0 0-1 0 0,0 0 0 0 0,0 0 0 0 0,-1 0 0 0 0,1 0 1 0 0,-1 0-1 0 0,1 0 0 0 0,-1 0 0 0 0,0 0 0 0 0,0 0 0 0 0,0 0 1 0 0,0 0-1 0 0,0 0 0 0 0,0 0 0 0 0,0 0 0 0 0,-1 0 1 0 0,1 0-1 0 0,-1 0 0 0 0,0 0 0 0 0,1 0 0 0 0,-1 0 0 0 0,0 0 1 0 0,0 1-1 0 0,0-1 0 0 0,-2-3 0 0 0,3 5 15 0 0,-1 0-1 0 0,1 0 0 0 0,0-1 1 0 0,0 1-1 0 0,-1 0 1 0 0,1 0-1 0 0,0-1 0 0 0,0 1 1 0 0,-1 0-1 0 0,1 0 1 0 0,0 0-1 0 0,-1-1 0 0 0,1 1 1 0 0,0 0-1 0 0,-1 0 1 0 0,1 0-1 0 0,0 0 0 0 0,-1 0 1 0 0,1 0-1 0 0,-1 0 1 0 0,1 0-1 0 0,0 0 0 0 0,-1 0 1 0 0,1 0-1 0 0,0 0 1 0 0,-1 0-1 0 0,1 0 0 0 0,0 0 1 0 0,-1 0-1 0 0,1 0 1 0 0,-1 0-1 0 0,-5 12 348 0 0,4 24-23 0 0,2-29-238 0 0,-3 223 849 0 0,4-136-872 0 0,-1-71-9 0 0,6 38-1 0 0,4-19-1632 0 0,-8-36 165 0 0,0-1 1 0 0,1 0 0 0 0,0 1-1 0 0,5 7 1 0 0,-2-6-2091 0 0,1-3-1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50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3064 0 0,'16'0'1268'0'0,"0"2"0"0"0,18 4 0 0 0,9 1-276 0 0,361 8 5418 0 0,-364-15-6067 0 0,-38 0-329 0 0,-1 0 0 0 0,1 0-1 0 0,0 0 1 0 0,0 0 0 0 0,0-1-1 0 0,0 1 1 0 0,0-1 0 0 0,0 1-1 0 0,-1-1 1 0 0,1 1 0 0 0,0-1-1 0 0,0 0 1 0 0,-1 0-1 0 0,1 0 1 0 0,-1 0 0 0 0,1 0-1 0 0,1-2 1 0 0,-3 3-3 0 0,1-1 0 0 0,-1 0 0 0 0,1 0 0 0 0,-1 1 0 0 0,0-1-1 0 0,0 0 1 0 0,1 0 0 0 0,-1 0 0 0 0,0 0 0 0 0,0 0 0 0 0,0 0 0 0 0,0 1 0 0 0,0-1 0 0 0,0 0 0 0 0,0 0-1 0 0,0 0 1 0 0,-1 0 0 0 0,1 0 0 0 0,0 1 0 0 0,0-1 0 0 0,-1 0 0 0 0,1 0 0 0 0,0 0 0 0 0,-1 1 0 0 0,1-1-1 0 0,-1 0 1 0 0,1 0 0 0 0,-1 1 0 0 0,0-1 0 0 0,1 0 0 0 0,-1 1 0 0 0,1-1 0 0 0,-1 1 0 0 0,0-1-1 0 0,-1 0 1 0 0,-2-2 25 0 0,0 0-1 0 0,0 0 0 0 0,0 1 0 0 0,-1-1 1 0 0,1 1-1 0 0,-1 0 0 0 0,0 0 1 0 0,1 1-1 0 0,-1-1 0 0 0,0 1 0 0 0,0 0 1 0 0,0 1-1 0 0,0-1 0 0 0,0 1 0 0 0,-6 0 1 0 0,-2 0 80 0 0,0 2 1 0 0,0-1 0 0 0,0 2-1 0 0,-20 5 1 0 0,27-5-72 0 0,1-1-1 0 0,-1 1 1 0 0,1 0 0 0 0,0 0-1 0 0,0 1 1 0 0,0-1 0 0 0,1 1 0 0 0,-1 0-1 0 0,1 0 1 0 0,0 1 0 0 0,0-1 0 0 0,0 1-1 0 0,1 0 1 0 0,-1 0 0 0 0,1 0-1 0 0,1 1 1 0 0,-4 6 0 0 0,1 0 53 0 0,0 1 0 0 0,1 0 0 0 0,0 1-1 0 0,1-1 1 0 0,0 1 0 0 0,0 20 0 0 0,0-2 8 0 0,2 0 0 0 0,2 1-1 0 0,0-1 1 0 0,2 0 0 0 0,2 0 0 0 0,10 39 0 0 0,-13-66-273 0 0,1 1 0 0 0,0 0 0 0 0,0 0 0 0 0,0-1 0 0 0,0 0 0 0 0,8 9 0 0 0,16 12-6529 0 0,-14-19 3108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5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74 3760 0 0,'-5'0'341'0'0,"1"1"-1"0"0,0-1 1 0 0,-1 1-1 0 0,1 0 1 0 0,0 0-1 0 0,0 0 1 0 0,0 1-1 0 0,-1 0 1 0 0,2 0-1 0 0,-1 0 0 0 0,0 0 1 0 0,0 0-1 0 0,1 1 1 0 0,-1 0-1 0 0,1-1 1 0 0,0 1-1 0 0,-1 1 1 0 0,2-1-1 0 0,-1 0 1 0 0,0 1-1 0 0,1-1 1 0 0,-4 7-1 0 0,0 1 179 0 0,1 0 1 0 0,0 0-1 0 0,1 0 0 0 0,0 1 0 0 0,1 0 1 0 0,-4 23-1 0 0,6-29-363 0 0,0-1 0 0 0,1 1-1 0 0,0 0 1 0 0,0-1 0 0 0,0 1 0 0 0,1 0 0 0 0,-1-1 0 0 0,1 1-1 0 0,1-1 1 0 0,-1 1 0 0 0,1-1 0 0 0,0 1 0 0 0,0-1-1 0 0,1 0 1 0 0,2 5 0 0 0,-1-4-100 0 0,1-1-1 0 0,-1 0 1 0 0,1 0 0 0 0,0-1 0 0 0,0 1-1 0 0,0-1 1 0 0,1 0 0 0 0,-1 0-1 0 0,1-1 1 0 0,0 1 0 0 0,7 1 0 0 0,6 2-48 0 0,-1-1 0 0 0,1-1 0 0 0,0-1 0 0 0,1-1 0 0 0,-1 0 1 0 0,1-2-1 0 0,33 0 0 0 0,-43-2 9 0 0,0 1 1 0 0,-1-1-1 0 0,1-1 0 0 0,-1 0 0 0 0,1 0 1 0 0,-1 0-1 0 0,0-1 0 0 0,14-7 1 0 0,-19 8 12 0 0,0-1-1 0 0,0 0 1 0 0,0 0 0 0 0,0 0 0 0 0,0 0 0 0 0,-1-1 0 0 0,0 1 0 0 0,1-1 0 0 0,-1 0 0 0 0,0 0 0 0 0,-1 0 0 0 0,1-1 0 0 0,-1 1 0 0 0,0 0-1 0 0,0-1 1 0 0,0 0 0 0 0,-1 1 0 0 0,2-10 0 0 0,1-2 119 0 0,-2 0 0 0 0,0-1-1 0 0,-2 1 1 0 0,1-1 0 0 0,-5-29 0 0 0,3 34-46 0 0,-1 1 1 0 0,-1 0 0 0 0,0 0-1 0 0,-1 0 1 0 0,0 0-1 0 0,0 0 1 0 0,-1 1 0 0 0,-1 0-1 0 0,-8-13 1 0 0,9 18-55 0 0,1 1 0 0 0,-1-1 0 0 0,0 1 0 0 0,-1-1 0 0 0,1 1 0 0 0,-1 1 0 0 0,1-1 0 0 0,-1 1 0 0 0,0 0 1 0 0,-1 1-1 0 0,1-1 0 0 0,0 1 0 0 0,-1 0 0 0 0,1 1 0 0 0,-1-1 0 0 0,-10 1 0 0 0,6-1-47 0 0,-1 2 1 0 0,0 0-1 0 0,1 0 1 0 0,-1 1-1 0 0,1 0 1 0 0,-1 1-1 0 0,1 0 1 0 0,-20 7-1 0 0,26-6-176 0 0,0-1-1 0 0,0 1 1 0 0,0-1 0 0 0,0 1 0 0 0,1 1-1 0 0,-1-1 1 0 0,1 1 0 0 0,0-1-1 0 0,0 1 1 0 0,-7 9 0 0 0,-2 7-3852 0 0,1 2-3840 0 0,7-13 3797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50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3 4192 0 0,'0'0'1433'0'0,"-4"-3"-713"0"0,1 3-20 0 0,-1 0 4 0 0,-3 3-4 0 0,1-1-28 0 0,1 5-92 0 0,-1 4-352 0 0,-1 3-2212 0 0,4 8 0 0 0,-1-1-1 0 0,-3 3 1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51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9 128 3544 0 0,'0'0'575'0'0,"-1"-1"-74"0"0,1 1 0 0 0,-1-1-1 0 0,0 1 1 0 0,1-1 0 0 0,-1 0 0 0 0,1 1-1 0 0,-1-1 1 0 0,0 0 0 0 0,1 0 0 0 0,-1 1-1 0 0,1-1 1 0 0,0 0 0 0 0,-1-1 0 0 0,6-1-59 0 0,-1 0 0 0 0,2 0 0 0 0,-1 0 0 0 0,0 1 0 0 0,0 0 0 0 0,1 0 0 0 0,-1 0 0 0 0,1 1 0 0 0,10-2 0 0 0,11-3 71 0 0,189-43 436 0 0,-57 12-1962 0 0,-155 37-200 0 0,-1-1-1247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52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2208 0 0,'-14'28'2783'0'0,"3"13"-1098"0"0,3 1-1 0 0,1 0 0 0 0,2 0 1 0 0,1 72-1 0 0,3-77-1158 0 0,4 62 2021 0 0,5-50-3963 0 0,10-3-4149 0 0,-11-31 2397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52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88 3224 0 0,'-1'7'642'0'0,"0"0"-1"0"0,0 0 0 0 0,0-1 1 0 0,-4 10-1 0 0,-3 12 525 0 0,3-1 71 0 0,2 0 0 0 0,0-1 0 0 0,3 53 0 0 0,0-76-1090 0 0,0 1 0 0 0,1 0 0 0 0,0-1 0 0 0,0 1 0 0 0,0 0 1 0 0,0-1-1 0 0,0 1 0 0 0,0-1 0 0 0,1 0 0 0 0,0 1 0 0 0,0-1 0 0 0,0 0 0 0 0,0 0 0 0 0,0 0 0 0 0,1 0 0 0 0,-1-1 0 0 0,1 1 0 0 0,5 4 0 0 0,-3-5-91 0 0,-1 1-1 0 0,1-1 0 0 0,0 0 0 0 0,0 0 0 0 0,0-1 0 0 0,0 1 0 0 0,0-1 1 0 0,0 0-1 0 0,0-1 0 0 0,1 1 0 0 0,-1-1 0 0 0,6 0 0 0 0,3-1-64 0 0,1-1-1 0 0,-1-1 0 0 0,0 0 1 0 0,0 0-1 0 0,0-2 0 0 0,0 0 1 0 0,-1 0-1 0 0,24-14 0 0 0,-28 13 5 0 0,0 1 0 0 0,0-2 0 0 0,-1 1 0 0 0,0-1 0 0 0,9-11 0 0 0,-13 13 6 0 0,-1 1 1 0 0,0-1-1 0 0,0 1 0 0 0,0-1 0 0 0,0 0 1 0 0,-1 0-1 0 0,0-1 0 0 0,0 1 0 0 0,0 0 1 0 0,-1-1-1 0 0,2-10 0 0 0,-1-1 4 0 0,-1 9 5 0 0,1 1-1 0 0,-1 0 1 0 0,-1 0 0 0 0,0-1 0 0 0,0 1 0 0 0,0-1 0 0 0,-1 1 0 0 0,0 0 0 0 0,0 0-1 0 0,-1-1 1 0 0,0 1 0 0 0,0 0 0 0 0,-5-11 0 0 0,2 9 26 0 0,-1 1 0 0 0,1 0-1 0 0,-1 0 1 0 0,-1 0 0 0 0,1 0 0 0 0,-1 1 0 0 0,-11-8 0 0 0,12 10-13 0 0,0 1 0 0 0,-1 1 0 0 0,0-1 0 0 0,0 1 0 0 0,0 0 0 0 0,0 1 0 0 0,0-1 0 0 0,0 1 0 0 0,-1 1 0 0 0,-9-2 1 0 0,9 3-24 0 0,-1 0 0 0 0,1 0-1 0 0,0 0 1 0 0,-1 1 0 0 0,1 1 0 0 0,0-1 0 0 0,0 1 0 0 0,0 1 0 0 0,0-1 0 0 0,0 1 0 0 0,0 1 0 0 0,1-1 0 0 0,-11 8 0 0 0,11-7-438 0 0,0 2 0 0 0,0-1-1 0 0,1 1 1 0 0,0 0 0 0 0,-9 10-1 0 0,11-11-552 0 0,0 1 0 0 0,0-1-1 0 0,1 1 1 0 0,0 0 0 0 0,0 0-1 0 0,1 0 1 0 0,-4 11 0 0 0,2 3-2046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53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1 132 3240 0 0,'0'0'1100'0'0,"0"20"2073"0"0,0 28 317 0 0,12 92 0 0 0,-11-134-3400 0 0,1 0 0 0 0,0 1-1 0 0,0-1 1 0 0,0 0 0 0 0,1 0 0 0 0,0 0-1 0 0,0-1 1 0 0,0 1 0 0 0,1-1-1 0 0,0 1 1 0 0,0-1 0 0 0,1 0 0 0 0,-1-1-1 0 0,1 1 1 0 0,10 6 0 0 0,-9-6-86 0 0,1-1 1 0 0,1 0-1 0 0,-1 0 0 0 0,1 0 1 0 0,-1-1-1 0 0,1-1 1 0 0,0 1-1 0 0,0-1 0 0 0,0 0 1 0 0,0-1-1 0 0,0 0 1 0 0,10 0-1 0 0,-13-2-2 0 0,0 1-1 0 0,0-1 1 0 0,-1 0 0 0 0,1 0-1 0 0,0-1 1 0 0,-1 1 0 0 0,1-1-1 0 0,-1 0 1 0 0,1-1-1 0 0,-1 1 1 0 0,0-1 0 0 0,0 1-1 0 0,0-1 1 0 0,0 0 0 0 0,-1-1-1 0 0,1 1 1 0 0,-1-1 0 0 0,0 1-1 0 0,0-1 1 0 0,0 0-1 0 0,0 0 1 0 0,-1-1 0 0 0,3-5-1 0 0,3-7 104 0 0,-1 1-1 0 0,0-1 1 0 0,-2-1 0 0 0,8-34-1 0 0,-10 26 120 0 0,-1-1 0 0 0,-1 0-1 0 0,-1 0 1 0 0,-6-42 0 0 0,5 58-791 0 0,0 1 948 0 0,0 0-1 0 0,0-1 1 0 0,-6-16-1 0 0,6 24-689 0 0,0 0 0 0 0,-1 1 0 0 0,1-1 0 0 0,-1 1 0 0 0,1-1 0 0 0,-1 1 0 0 0,-2-4 0 0 0,2 5-478 0 0,1-1-1 0 0,-1 1 1 0 0,1 0 0 0 0,-1 0 0 0 0,0-1 0 0 0,0 1 0 0 0,1 1 0 0 0,-1-1 0 0 0,0 0 0 0 0,0 0 0 0 0,-3 0 0 0 0,-2 0-2562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53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9 3536 0 0,'-21'-5'2552'0'0,"-1"3"-1584"0"0,1 1 0 0 0,0 1 0 0 0,-1 0 0 0 0,1 2 0 0 0,-30 6 0 0 0,42-6-720 0 0,1 0 1 0 0,0 1-1 0 0,1-1 1 0 0,-1 1-1 0 0,0 1 0 0 0,1 0 1 0 0,0 0-1 0 0,0 0 1 0 0,0 1-1 0 0,0 0 1 0 0,1 0-1 0 0,0 1 0 0 0,0 0 1 0 0,0 0-1 0 0,1 0 1 0 0,0 1-1 0 0,-6 8 1 0 0,9-12-235 0 0,0 1 0 0 0,0 0 1 0 0,0 0-1 0 0,1 0 0 0 0,-1 0 1 0 0,1 0-1 0 0,0 0 0 0 0,0 0 1 0 0,0 1-1 0 0,1-1 0 0 0,-1 0 1 0 0,1 0-1 0 0,0 1 0 0 0,0-1 1 0 0,1 0-1 0 0,-1 1 0 0 0,1-1 1 0 0,0 0-1 0 0,0 0 0 0 0,0 0 1 0 0,1 0-1 0 0,0 0 0 0 0,-1 0 1 0 0,1 0-1 0 0,1-1 0 0 0,-1 1 1 0 0,0 0-1 0 0,1-1 0 0 0,0 0 1 0 0,0 0-1 0 0,0 0 0 0 0,0 0 1 0 0,0 0-1 0 0,1 0 1 0 0,-1-1-1 0 0,5 3 0 0 0,8 3-4 0 0,0 0-1 0 0,1-1 0 0 0,0-1 1 0 0,0-1-1 0 0,1 0 1 0 0,18 3-1 0 0,-15-4-4 0 0,0 1-1 0 0,0 1 0 0 0,33 14 1 0 0,-51-19 16 0 0,0 1 0 0 0,0 0 0 0 0,0 0 1 0 0,0 0-1 0 0,0 0 0 0 0,-1 0 0 0 0,1 1 1 0 0,-1-1-1 0 0,0 1 0 0 0,0-1 1 0 0,0 1-1 0 0,0 0 0 0 0,0 0 0 0 0,0 0 1 0 0,-1 0-1 0 0,1 0 0 0 0,-1 0 0 0 0,0 1 1 0 0,0-1-1 0 0,0 0 0 0 0,0 1 1 0 0,-1-1-1 0 0,1 1 0 0 0,-1-1 0 0 0,0 0 1 0 0,0 1-1 0 0,0-1 0 0 0,-1 1 0 0 0,1-1 1 0 0,-1 0-1 0 0,0 1 0 0 0,-2 4 1 0 0,1 0 78 0 0,-1-1 1 0 0,0 0 0 0 0,0 0-1 0 0,-1 0 1 0 0,0 0 0 0 0,0-1 0 0 0,-1 0-1 0 0,1 1 1 0 0,-1-2 0 0 0,-1 1 0 0 0,1 0-1 0 0,-1-1 1 0 0,-11 7 0 0 0,-6 3 131 0 0,0-2 0 0 0,-2-1 0 0 0,1-1 0 0 0,-1-1 0 0 0,-53 14 0 0 0,59-21-3092 0 0,0 0-1 0 0,-35 1 1 0 0,44-5-1104 0 0,3-3-1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54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3456 0 0,'0'0'1226'0'0,"-3"17"2184"0"0,-1 6-2116 0 0,2 0 1 0 0,0 40-1 0 0,0-8-60 0 0,1 136 1884 0 0,2-102-2945 0 0,3 7-1960 0 0,2-83-4088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54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 3208 0 0,'-6'5'389'0'0,"0"-1"0"0"0,0 2 0 0 0,1-1 1 0 0,-1 1-1 0 0,1 0 0 0 0,0 0 0 0 0,1 0 0 0 0,-7 12 0 0 0,2-4 46 0 0,-115 154 3069 0 0,108-149-3085 0 0,-1-1 1 0 0,0-1-1 0 0,-1 0 0 0 0,-1-1 0 0 0,-1-2 1 0 0,-32 20-1 0 0,46-31-387 0 0,1-1 1 0 0,-1 1 0 0 0,0-1-1 0 0,-8 2 1 0 0,13-4-28 0 0,1 1 1 0 0,-1-1 0 0 0,0 0 0 0 0,1 0-1 0 0,-1 1 1 0 0,1-1 0 0 0,-1 0 0 0 0,0 0-1 0 0,1 0 1 0 0,-1 0 0 0 0,0 0-1 0 0,1 0 1 0 0,-1 0 0 0 0,0 0 0 0 0,1 0-1 0 0,-1 0 1 0 0,1-1 0 0 0,-1 1 0 0 0,0 0-1 0 0,1 0 1 0 0,-1-1 0 0 0,1 1-1 0 0,-1 0 1 0 0,1-1 0 0 0,-1 1 0 0 0,0 0-1 0 0,1-1 1 0 0,0 1 0 0 0,-1-1 0 0 0,1 1-1 0 0,-1-1 1 0 0,1 1 0 0 0,-1-1-1 0 0,1 1 1 0 0,0-1 0 0 0,-1 1 0 0 0,1-1-1 0 0,0 1 1 0 0,0-1 0 0 0,0 0 0 0 0,-1 1-1 0 0,1-1 1 0 0,0 0 0 0 0,0 1-1 0 0,0-1 1 0 0,0 1 0 0 0,0-1 0 0 0,0 0-1 0 0,0 1 1 0 0,0-1 0 0 0,0 0 0 0 0,0 1-1 0 0,1-2 1 0 0,0-1 18 0 0,0 0 0 0 0,1 0 0 0 0,-1 0 0 0 0,1 0 1 0 0,0 0-1 0 0,0 1 0 0 0,0-1 0 0 0,0 1 0 0 0,0-1 0 0 0,1 1 0 0 0,4-4 0 0 0,31-22 244 0 0,-26 21-170 0 0,1 1-1 0 0,-1 0 0 0 0,1 1 0 0 0,1 1 0 0 0,-1 0 1 0 0,1 0-1 0 0,-1 1 0 0 0,1 1 0 0 0,24-1 0 0 0,-25 3 31 0 0,0 0 1 0 0,1 0-1 0 0,-1 1 0 0 0,0 1 0 0 0,0 1 0 0 0,0-1 0 0 0,0 2 0 0 0,0 0 0 0 0,0 1 0 0 0,14 7 0 0 0,-22-9-58 0 0,0 0 0 0 0,0 1 0 0 0,0-1 0 0 0,0 1 0 0 0,-1 0-1 0 0,0 1 1 0 0,0-1 0 0 0,0 1 0 0 0,0 0 0 0 0,3 7 0 0 0,1 2-488 0 0,-1 1-1 0 0,6 22 1 0 0,5 9-9189 0 0,-12-36 6162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26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18 3656 0 0,'-2'0'279'0'0,"0"0"0"0"0,-1 0 0 0 0,1 1 1 0 0,-1-1-1 0 0,1 1 0 0 0,-1-1 0 0 0,1 1 0 0 0,0 0 0 0 0,0 0 0 0 0,-1 0 0 0 0,1 0 0 0 0,0 0 0 0 0,0 1 0 0 0,0-1 0 0 0,0 1 0 0 0,0-1 0 0 0,-2 3 0 0 0,1 0 22 0 0,0 0 0 0 0,0 0-1 0 0,1 0 1 0 0,-1 0 0 0 0,1 0 0 0 0,0 1-1 0 0,0-1 1 0 0,-2 6 0 0 0,0 7 536 0 0,0 1 0 0 0,1-1 0 0 0,-1 30 0 0 0,3-37-518 0 0,1 0 0 0 0,1 0 0 0 0,-1 0 0 0 0,1 0 1 0 0,1 0-1 0 0,0 0 0 0 0,0 0 0 0 0,6 14 0 0 0,-6-20-286 0 0,0 0-1 0 0,0 0 1 0 0,0 0 0 0 0,1 0-1 0 0,0 0 1 0 0,0 0 0 0 0,0-1-1 0 0,0 1 1 0 0,0-1-1 0 0,1 0 1 0 0,-1 0 0 0 0,1 0-1 0 0,0-1 1 0 0,0 1 0 0 0,0-1-1 0 0,0 0 1 0 0,0 0 0 0 0,1 0-1 0 0,7 2 1 0 0,-1-2-33 0 0,-1 0 0 0 0,1 0 0 0 0,0-1 0 0 0,0 0 0 0 0,0 0 0 0 0,-1-2 0 0 0,1 1-1 0 0,0-1 1 0 0,19-5 0 0 0,-25 5-9 0 0,-1-1-1 0 0,1 1 1 0 0,-1-1-1 0 0,0 0 1 0 0,0 0-1 0 0,0-1 1 0 0,0 1-1 0 0,0-1 0 0 0,0 0 1 0 0,-1 0-1 0 0,1 0 1 0 0,-1 0-1 0 0,0-1 1 0 0,0 1-1 0 0,0-1 1 0 0,0 0-1 0 0,-1 0 1 0 0,1 0-1 0 0,-1 0 1 0 0,0 0-1 0 0,0-1 0 0 0,-1 1 1 0 0,0-1-1 0 0,1 1 1 0 0,0-6-1 0 0,-1 0 15 0 0,0 0 0 0 0,0 0 0 0 0,0 1-1 0 0,-1-1 1 0 0,-1 0 0 0 0,0 0 0 0 0,0 0-1 0 0,-1 0 1 0 0,0 0 0 0 0,-1 1 0 0 0,0-1-1 0 0,-4-9 1 0 0,3 12 27 0 0,0-1 0 0 0,-1 1 0 0 0,1 0 0 0 0,-2 0-1 0 0,1 0 1 0 0,-1 1 0 0 0,0-1 0 0 0,0 1 0 0 0,-1 1 0 0 0,1-1-1 0 0,-1 1 1 0 0,-1 1 0 0 0,1-1 0 0 0,-11-4 0 0 0,7 4 41 0 0,0 1 1 0 0,1 1 0 0 0,-1-1-1 0 0,0 2 1 0 0,-1-1-1 0 0,1 2 1 0 0,0-1 0 0 0,-1 1-1 0 0,1 1 1 0 0,-13 1-1 0 0,20 0-128 0 0,-1-1-1 0 0,1 1 0 0 0,0 0 1 0 0,-1 1-1 0 0,1-1 0 0 0,0 1 1 0 0,0 0-1 0 0,0 0 0 0 0,0 0 0 0 0,0 0 1 0 0,1 1-1 0 0,-6 3 0 0 0,7-3-217 0 0,-1 1 0 0 0,0-1-1 0 0,1 0 1 0 0,0 1-1 0 0,-1-1 1 0 0,1 1 0 0 0,1 0-1 0 0,-1-1 1 0 0,0 1 0 0 0,1 0-1 0 0,0 0 1 0 0,0 0-1 0 0,0 0 1 0 0,1 0 0 0 0,-1 6-1 0 0,-4 32-6854 0 0,1-22 3563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55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79 148 2904 0 0,'-4'5'350'0'0,"1"1"0"0"0,-1 0 0 0 0,1-1-1 0 0,0 2 1 0 0,1-1 0 0 0,-1 0 0 0 0,1 0 0 0 0,1 1-1 0 0,-1 0 1 0 0,0 6 0 0 0,-1-1 107 0 0,3-10-405 0 0,-5 20 991 0 0,0 0 0 0 0,-3 45 0 0 0,8-62-820 0 0,0 0 0 0 0,0 1 0 0 0,0-1 0 0 0,0 0 0 0 0,1 1 0 0 0,0-1 0 0 0,0 0 0 0 0,1 0 1 0 0,-1 0-1 0 0,1 0 0 0 0,0 0 0 0 0,1 0 0 0 0,-1 0 0 0 0,1-1 0 0 0,0 1 0 0 0,0-1 0 0 0,0 1 1 0 0,7 5-1 0 0,-6-7-151 0 0,-1-1 0 0 0,1 0 0 0 0,0 0 0 0 0,0 0 1 0 0,0 0-1 0 0,0 0 0 0 0,1-1 0 0 0,-1 0 0 0 0,0 0 1 0 0,1 0-1 0 0,-1 0 0 0 0,1-1 0 0 0,-1 0 0 0 0,0 0 1 0 0,1 0-1 0 0,-1 0 0 0 0,1-1 0 0 0,-1 1 0 0 0,0-1 0 0 0,1 0 1 0 0,-1-1-1 0 0,6-1 0 0 0,7-4-32 0 0,0-1 1 0 0,-1 0-1 0 0,0-1 0 0 0,15-12 1 0 0,-17 11-26 0 0,-1 0 1 0 0,0-1-1 0 0,0-1 0 0 0,-1 0 1 0 0,-1-1-1 0 0,12-17 1 0 0,-17 21-10 0 0,0 0 1 0 0,0-1-1 0 0,-1 0 1 0 0,0 0-1 0 0,-1 0 1 0 0,0-1 0 0 0,0 1-1 0 0,-2-1 1 0 0,1 0-1 0 0,1-17 1 0 0,-3 16-8 0 0,-1-1 1 0 0,0 1 0 0 0,-1-1-1 0 0,0 1 1 0 0,-5-24-1 0 0,5 33 1 0 0,0-1 0 0 0,-1 1-1 0 0,1-1 1 0 0,-1 1 0 0 0,1 0 0 0 0,-1 0-1 0 0,0-1 1 0 0,0 1 0 0 0,-1 1 0 0 0,1-1-1 0 0,-1 0 1 0 0,1 0 0 0 0,-1 1-1 0 0,0 0 1 0 0,0-1 0 0 0,0 1 0 0 0,0 0-1 0 0,0 0 1 0 0,0 1 0 0 0,-1-1 0 0 0,1 1-1 0 0,-1 0 1 0 0,1-1 0 0 0,-6 0 0 0 0,-4 0 9 0 0,0 1 0 0 0,0-1 1 0 0,1 2-1 0 0,-1 0 1 0 0,0 0-1 0 0,0 2 0 0 0,0-1 1 0 0,0 1-1 0 0,1 1 1 0 0,-1 1-1 0 0,1-1 0 0 0,0 2 1 0 0,0 0-1 0 0,0 0 1 0 0,1 1-1 0 0,-20 14 1 0 0,21-11 19 0 0,0 0 1 0 0,1 0-1 0 0,0 1 0 0 0,1 1 1 0 0,0 0-1 0 0,1 0 1 0 0,0 0-1 0 0,1 1 1 0 0,0 0-1 0 0,1 0 1 0 0,0 0-1 0 0,1 1 1 0 0,0 0-1 0 0,1 0 1 0 0,1 0-1 0 0,0 0 1 0 0,0 0-1 0 0,1 0 1 0 0,1 0-1 0 0,0 1 1 0 0,4 17-1 0 0,-3-26-18 0 0,0 1 0 0 0,0-1 0 0 0,1 0 0 0 0,0 0 0 0 0,0 0-1 0 0,0 0 1 0 0,0 0 0 0 0,1 0 0 0 0,0 0 0 0 0,0-1 0 0 0,1 0 0 0 0,-1 1-1 0 0,1-1 1 0 0,0 0 0 0 0,0-1 0 0 0,0 1 0 0 0,0-1 0 0 0,1 0 0 0 0,-1 0-1 0 0,1 0 1 0 0,0-1 0 0 0,0 1 0 0 0,0-1 0 0 0,0 0 0 0 0,0-1 0 0 0,0 1 0 0 0,1-1-1 0 0,-1 0 1 0 0,0 0 0 0 0,11 0 0 0 0,-6-2-49 0 0,1 0 0 0 0,-1-1 1 0 0,1 0-1 0 0,-1-1 0 0 0,1 0 0 0 0,-1 0 1 0 0,0-1-1 0 0,0 0 0 0 0,-1-1 0 0 0,1 0 1 0 0,-1-1-1 0 0,0 0 0 0 0,-1 0 0 0 0,1-1 1 0 0,-1 0-1 0 0,0 0 0 0 0,-1-1 0 0 0,13-16 0 0 0,-10 10-39 0 0,0 0-1 0 0,-1-1 1 0 0,-1 0-1 0 0,0 0 1 0 0,-1 0-1 0 0,-1-1 1 0 0,0 0-1 0 0,-2-1 0 0 0,1 1 1 0 0,-2-1-1 0 0,2-22 1 0 0,0-47 241 0 0,-7 81 85 0 0,-4 10 29 0 0,-3 11 25 0 0,1 10-85 0 0,1 0 1 0 0,1 0-1 0 0,1 0 1 0 0,2 0-1 0 0,0 1 1 0 0,3 45-1 0 0,0-64-186 0 0,1 0-1 0 0,0 1 0 0 0,0-1 0 0 0,1 0 0 0 0,0 1 1 0 0,0-1-1 0 0,1 0 0 0 0,0 0 0 0 0,0-1 0 0 0,8 14 1 0 0,-8-17-25 0 0,0 1 0 0 0,1-1 0 0 0,-1 0 0 0 0,1 0 0 0 0,-1 0 1 0 0,1 0-1 0 0,1-1 0 0 0,-1 1 0 0 0,0-1 0 0 0,1 0 0 0 0,0 0 0 0 0,-1-1 1 0 0,1 1-1 0 0,0-1 0 0 0,0 0 0 0 0,0-1 0 0 0,9 3 0 0 0,-5-3-14 0 0,0-1-1 0 0,-1 1 0 0 0,1-1 0 0 0,0-1 1 0 0,0 0-1 0 0,-1 0 0 0 0,1-1 0 0 0,-1 1 1 0 0,1-2-1 0 0,-1 0 0 0 0,0 0 0 0 0,0 0 1 0 0,0-1-1 0 0,0 0 0 0 0,-1 0 0 0 0,1-1 0 0 0,-1 0 1 0 0,0 0-1 0 0,-1-1 0 0 0,1 0 0 0 0,-1 0 1 0 0,0-1-1 0 0,-1 0 0 0 0,6-7 0 0 0,-2 0 1 0 0,0 0-1 0 0,-1 0 0 0 0,-1-1 1 0 0,0 0-1 0 0,-1 0 1 0 0,0 0-1 0 0,-2-1 0 0 0,1 0 1 0 0,-2 0-1 0 0,0-1 0 0 0,-1 1 1 0 0,-1-17-1 0 0,-1-121 823 0 0,0 154-803 0 0,0 1 0 0 0,0-1 0 0 0,0 0 0 0 0,0 0 0 0 0,0 0 0 0 0,0 0-1 0 0,0 0 1 0 0,0-1 0 0 0,0 1 0 0 0,0 0 0 0 0,0 0 0 0 0,-1 0 0 0 0,1 0-1 0 0,0 0 1 0 0,0 0 0 0 0,0 0 0 0 0,0 0 0 0 0,0 0 0 0 0,0 0-1 0 0,0 0 1 0 0,0 0 0 0 0,0 0 0 0 0,0 0 0 0 0,0 0 0 0 0,0 0 0 0 0,0 0-1 0 0,0 0 1 0 0,0 0 0 0 0,0 0 0 0 0,0 0 0 0 0,-1-1 0 0 0,1 1-1 0 0,0 0 1 0 0,0 0 0 0 0,0 0 0 0 0,0 0 0 0 0,0 0 0 0 0,0 0 0 0 0,0 0-1 0 0,-2 11 250 0 0,-9 176 775 0 0,10-134-1234 0 0,1 42 890 0 0,1-83-1493 0 0,0-1 1 0 0,1 1-1 0 0,0-1 1 0 0,1 0-1 0 0,0 1 1 0 0,5 9-1 0 0,-2-11-3283 0 0,1-2 0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56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 3040 0 0,'0'0'1034'0'0,"12"-5"699"0"0,7 1-802 0 0,0 1 0 0 0,1 1 0 0 0,35 1 0 0 0,-13 0-146 0 0,73-3 1036 0 0,-29 2-396 0 0,152-22-1 0 0,-231 22-1401 0 0,26-5 71 0 0,-32 7-91 0 0,0 0 0 0 0,0 0 0 0 0,0-1 0 0 0,0 1 0 0 0,0 0-1 0 0,0-1 1 0 0,-1 1 0 0 0,1-1 0 0 0,0 1 0 0 0,0-1 0 0 0,0 1 0 0 0,0-1 0 0 0,-1 0 0 0 0,1 1-1 0 0,0-1 1 0 0,-1 0 0 0 0,1 0 0 0 0,0 1 0 0 0,-1-1 0 0 0,1 0 0 0 0,-1 0 0 0 0,1 0-1 0 0,-1 0 1 0 0,0 0 0 0 0,1-1 0 0 0,-1 1-6 0 0,0 0 1 0 0,-1 1-1 0 0,1-1 1 0 0,0 0-1 0 0,-1 0 1 0 0,1 0-1 0 0,0 0 0 0 0,-1 0 1 0 0,1 0-1 0 0,-1 1 1 0 0,0-1-1 0 0,1 0 0 0 0,-1 0 1 0 0,0 1-1 0 0,1-1 1 0 0,-1 1-1 0 0,0-1 0 0 0,0 0 1 0 0,1 1-1 0 0,-1-1 1 0 0,0 1-1 0 0,0 0 1 0 0,0-1-1 0 0,0 1 0 0 0,0 0 1 0 0,0-1-1 0 0,0 1 1 0 0,0 0-1 0 0,-1 0 0 0 0,-31-4-104 0 0,28 4 99 0 0,-17-1-34 0 0,0 0 0 0 0,0 2-1 0 0,0 0 1 0 0,0 2 0 0 0,0 0-1 0 0,-42 13 1 0 0,57-14 57 0 0,0 1 0 0 0,0 0 0 0 0,0 0 0 0 0,0 1-1 0 0,1 0 1 0 0,0 0 0 0 0,-1 0 0 0 0,1 1 0 0 0,1 0 0 0 0,-1 0-1 0 0,1 0 1 0 0,0 1 0 0 0,0 0 0 0 0,0 0 0 0 0,1 0 0 0 0,0 1-1 0 0,0-1 1 0 0,1 1 0 0 0,0 0 0 0 0,0 0 0 0 0,0 0 0 0 0,1 0 0 0 0,-2 14-1 0 0,2-8 63 0 0,1 0 0 0 0,0-1 0 0 0,1 1 0 0 0,0 0 0 0 0,1 0 0 0 0,1-1 0 0 0,0 1 0 0 0,5 17 0 0 0,-4-21-27 0 0,0-1 1 0 0,0 1-1 0 0,1-1 1 0 0,0 0-1 0 0,1-1 1 0 0,0 1-1 0 0,0-1 1 0 0,0 1-1 0 0,1-2 1 0 0,0 1-1 0 0,0-1 1 0 0,13 10-1 0 0,8 4-213 0 0,47 25 0 0 0,-26-24-6256 0 0,-31-16 3203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56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3184 0 0,'0'0'1174'0'0,"0"12"1452"0"0,1 5-1591 0 0,1 0 0 0 0,3 18 0 0 0,2 6 153 0 0,8 172 3503 0 0,-15-164-4321 0 0,0-48-369 0 0,0-1 0 0 0,0 0 0 0 0,0 0 0 0 0,0 0 0 0 0,0 0 0 0 0,0 0 1 0 0,0 0-1 0 0,0 0 0 0 0,0 0 0 0 0,0 0 0 0 0,0 0 0 0 0,0 0 0 0 0,0 1 0 0 0,0-1 0 0 0,0 0 0 0 0,0 0 0 0 0,0 0 0 0 0,0 0 0 0 0,0 0 0 0 0,0 0 0 0 0,0 0 0 0 0,0 0 0 0 0,0 0 0 0 0,0 0 0 0 0,0 0 0 0 0,0 1 1 0 0,0-1-1 0 0,1 0 0 0 0,-1 0 0 0 0,0 0 0 0 0,0 0 0 0 0,0 0 0 0 0,0 0 0 0 0,0 0 0 0 0,0 0 0 0 0,0 0 0 0 0,0 0 0 0 0,0 0 0 0 0,0 0 0 0 0,0 0 0 0 0,0 0 0 0 0,1 0 0 0 0,-1 0 0 0 0,0 0 0 0 0,0 0 0 0 0,0 0 1 0 0,0 0-1 0 0,0 0 0 0 0,0 0 0 0 0,0 0 0 0 0,0 0 0 0 0,0 0 0 0 0,0 0 0 0 0,1 0 0 0 0,-1 0 0 0 0,0 0 0 0 0,0 0 0 0 0,0 0 0 0 0,0 0 0 0 0,0 0 0 0 0,0 0 0 0 0,0 0 0 0 0,0 0 0 0 0,7-7 27 0 0,5-9-3 0 0,113-201 86 0 0,-71 124-55 0 0,-46 81-21 0 0,1 0 1 0 0,0 1-1 0 0,1 0 1 0 0,0 0-1 0 0,15-11 1 0 0,-23 20-13 0 0,0 0 1 0 0,1 1 0 0 0,-1-1-1 0 0,1 1 1 0 0,-1-1 0 0 0,1 1-1 0 0,-1 0 1 0 0,1 0 0 0 0,0 0-1 0 0,0 1 1 0 0,-1-1 0 0 0,1 1-1 0 0,0-1 1 0 0,4 1 0 0 0,-5 0-4 0 0,-1 1 0 0 0,1-1 1 0 0,0 0-1 0 0,-1 1 0 0 0,1 0 1 0 0,-1-1-1 0 0,0 1 1 0 0,1 0-1 0 0,-1 0 0 0 0,0-1 1 0 0,1 1-1 0 0,-1 0 0 0 0,0 0 1 0 0,0 1-1 0 0,0-1 0 0 0,0 0 1 0 0,0 0-1 0 0,0 0 0 0 0,0 1 1 0 0,0-1-1 0 0,0 1 0 0 0,-1-1 1 0 0,1 0-1 0 0,0 1 1 0 0,-1-1-1 0 0,1 1 0 0 0,-1 0 1 0 0,1 1-1 0 0,5 39 270 0 0,-1-1 0 0 0,-1 1 0 0 0,-3 0 0 0 0,-4 51 0 0 0,0 4 52 0 0,3-3-1042 0 0,0-54-7110 0 0,0-29 4122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57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2960 0 0,'7'-9'7001'0'0,"-8"80"-2739"0"0,-1-33-3707 0 0,2 0 0 0 0,1 1-1 0 0,8 44 1 0 0,-8-79-535 0 0,0 1 1 0 0,1-1-1 0 0,-1 1 0 0 0,1-1 1 0 0,-1 0-1 0 0,1 1 0 0 0,1-1 1 0 0,-1 0-1 0 0,0-1 0 0 0,1 1 1 0 0,0 0-1 0 0,0-1 0 0 0,0 1 0 0 0,0-1 1 0 0,1 0-1 0 0,-1 0 0 0 0,1 0 1 0 0,0-1-1 0 0,0 1 0 0 0,0-1 1 0 0,0 0-1 0 0,0 0 0 0 0,5 1 1 0 0,-2-1-12 0 0,0 0 1 0 0,0-1 0 0 0,0 0 0 0 0,0 0 0 0 0,0-1 0 0 0,0 0 0 0 0,0 0 0 0 0,0-1 0 0 0,0 0 0 0 0,0 0 0 0 0,0 0 0 0 0,0-1 0 0 0,0 0 0 0 0,9-5 0 0 0,-3 1-16 0 0,0-1-1 0 0,-1-1 1 0 0,0 0 0 0 0,-1-1-1 0 0,0 0 1 0 0,0-1 0 0 0,-1 0 0 0 0,0-1-1 0 0,-1 0 1 0 0,0 0 0 0 0,-1-1-1 0 0,0 0 1 0 0,-1-1 0 0 0,0 1 0 0 0,5-16-1 0 0,-6 11 100 0 0,-2-1 0 0 0,0 0 0 0 0,-1-1 0 0 0,-1 1 0 0 0,0-31 0 0 0,-2 66 79 0 0,0 2 38 0 0,0 1 0 0 0,6 36 0 0 0,-4-49-182 0 0,0 0-1 0 0,0 0 1 0 0,0-1-1 0 0,1 1 1 0 0,0-1 0 0 0,0 0-1 0 0,1 0 1 0 0,-1 0-1 0 0,1 0 1 0 0,1-1-1 0 0,9 11 1 0 0,-4-7-86 0 0,1 0 0 0 0,0-1 1 0 0,0 0-1 0 0,1-1 0 0 0,0 0 0 0 0,17 7 0 0 0,43 11-7741 0 0,-50-20 4311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58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3464 0 0,'-1'2'217'0'0,"0"0"-1"0"0,0 0 0 0 0,0 1 1 0 0,1-1-1 0 0,-1 1 0 0 0,1-1 1 0 0,-1 0-1 0 0,1 1 1 0 0,0-1-1 0 0,0 1 0 0 0,0-1 1 0 0,0 3-1 0 0,0 4 206 0 0,-26 504 8168 0 0,7-108-6076 0 0,7-172-2724 0 0,9-202-1105 0 0,0 4-4678 0 0,3-25 2565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58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37 153 3248 0 0,'-2'3'265'0'0,"0"-1"-1"0"0,0 1 0 0 0,1 0 0 0 0,-1 0 0 0 0,1 0 1 0 0,-1 0-1 0 0,1 0 0 0 0,0 1 0 0 0,0-1 0 0 0,0 0 1 0 0,0 5-1 0 0,-2 4 282 0 0,-1 0-96 0 0,1 1-1 0 0,0-1 1 0 0,0 1-1 0 0,1 0 0 0 0,1 0 1 0 0,0 0-1 0 0,1 0 1 0 0,1 0-1 0 0,0 0 1 0 0,4 22-1 0 0,-4-32-294 0 0,1 1-1 0 0,-1 0 1 0 0,1-1 0 0 0,0 1-1 0 0,0 0 1 0 0,0-1-1 0 0,1 0 1 0 0,-1 0 0 0 0,1 0-1 0 0,0 0 1 0 0,0 0 0 0 0,0 0-1 0 0,0-1 1 0 0,6 5 0 0 0,-3-4 3 0 0,1 0 0 0 0,0 0 1 0 0,-1 0-1 0 0,1-1 1 0 0,0 0-1 0 0,0 0 0 0 0,13 1 1 0 0,-4-1-88 0 0,-1-2 0 0 0,1 0-1 0 0,-1-1 1 0 0,1 0 0 0 0,-1-1 0 0 0,1-1 0 0 0,16-5 0 0 0,-16 3-50 0 0,0-1 0 0 0,-1-1 0 0 0,1 0 0 0 0,-1-1 0 0 0,-1 0 0 0 0,24-18 0 0 0,-32 21-9 0 0,-1 0 1 0 0,1 0-1 0 0,-1 0 0 0 0,0-1 0 0 0,0 0 0 0 0,0 0 0 0 0,-1 0 0 0 0,0-1 0 0 0,0 1 0 0 0,-1-1 0 0 0,1 0 1 0 0,-2 0-1 0 0,1 0 0 0 0,-1-1 0 0 0,0 1 0 0 0,0-1 0 0 0,0-8 0 0 0,-1 7 23 0 0,0 1 1 0 0,-1-1-1 0 0,0 1 0 0 0,-1-1 0 0 0,1 1 1 0 0,-1 0-1 0 0,-1-1 0 0 0,0 1 0 0 0,0 0 0 0 0,-1 0 1 0 0,0 0-1 0 0,0 0 0 0 0,-1 1 0 0 0,0-1 1 0 0,0 1-1 0 0,-1 0 0 0 0,1 0 0 0 0,-7-6 1 0 0,2 5 8 0 0,1 0 0 0 0,-1 1 1 0 0,0 0-1 0 0,0 1 1 0 0,-1-1-1 0 0,0 2 1 0 0,0 0-1 0 0,0 0 0 0 0,0 1 1 0 0,-1 0-1 0 0,0 1 1 0 0,-14-3-1 0 0,16 4-26 0 0,0 0 0 0 0,-1 1-1 0 0,1 0 1 0 0,0 1 0 0 0,0 0 0 0 0,0 1-1 0 0,-1-1 1 0 0,1 2 0 0 0,0-1 0 0 0,0 1-1 0 0,0 1 1 0 0,1 0 0 0 0,-1 0-1 0 0,0 1 1 0 0,-12 6 0 0 0,17-7-122 0 0,1 0 1 0 0,-1 0-1 0 0,1 0 0 0 0,-1 0 0 0 0,1 1 1 0 0,0-1-1 0 0,0 1 0 0 0,-4 7 0 0 0,4-6-912 0 0,1 1 0 0 0,-1 0 0 0 0,1-1 0 0 0,0 1 0 0 0,1 0 0 0 0,-1 0 0 0 0,1 0 0 0 0,1 1 0 0 0,-1 11 0 0 0,4 6-2413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59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3384 0 0,'4'0'420'0'0,"0"0"0"0"0,1 0-1 0 0,-1 1 1 0 0,0 0-1 0 0,0-1 1 0 0,1 1 0 0 0,-1 1-1 0 0,0-1 1 0 0,0 1 0 0 0,0-1-1 0 0,0 1 1 0 0,7 5 0 0 0,-6-3-204 0 0,-1 0 1 0 0,0 0-1 0 0,0 0 1 0 0,0 1-1 0 0,-1-1 1 0 0,1 1-1 0 0,-1 0 1 0 0,0 0-1 0 0,2 7 1 0 0,6 14 543 0 0,-2 1-1 0 0,-2-1 1 0 0,0 2 0 0 0,-1-1 0 0 0,1 32-1 0 0,2-2 121 0 0,-5-17-677 0 0,-4-31-175 0 0,0 1 0 0 0,1-1 0 0 0,1 0 0 0 0,-1 0 0 0 0,1 0 0 0 0,1-1 1 0 0,0 1-1 0 0,0 0 0 0 0,5 9 0 0 0,-7-18-26 0 0,-1 1-1 0 0,0-1 1 0 0,1 1-1 0 0,-1-1 1 0 0,1 1 0 0 0,-1-1-1 0 0,1 0 1 0 0,-1 1 0 0 0,1-1-1 0 0,-1 0 1 0 0,1 1 0 0 0,-1-1-1 0 0,1 0 1 0 0,0 0-1 0 0,-1 1 1 0 0,1-1 0 0 0,-1 0-1 0 0,1 0 1 0 0,0 0 0 0 0,-1 0-1 0 0,1 0 1 0 0,-1 0 0 0 0,1 0-1 0 0,0 0 1 0 0,-1 0-1 0 0,1 0 1 0 0,1 0 0 0 0,18-11 38 0 0,13-23 72 0 0,-16 11-11 0 0,-2 0 0 0 0,0-1 1 0 0,19-45-1 0 0,-14 20 154 0 0,14-54 1 0 0,-22 60-112 0 0,-2 6-75 0 0,20-50 0 0 0,-21 72-1850 0 0,3 2-3912 0 0,-2 9 2077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5:59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34 3200 0 0,'-11'6'474'0'0,"0"0"-1"0"0,1 0 0 0 0,-1 1 0 0 0,1 1 1 0 0,1-1-1 0 0,0 1 0 0 0,0 1 1 0 0,0 0-1 0 0,1 0 0 0 0,0 1 0 0 0,1 0 1 0 0,0 0-1 0 0,1 1 0 0 0,-10 22 1 0 0,11-20 2 0 0,1 0 0 0 0,0 1 1 0 0,1 0-1 0 0,1 0 0 0 0,-2 22 1 0 0,4-30-391 0 0,-1 1 0 0 0,1 0 0 0 0,1 0 1 0 0,-1-1-1 0 0,1 1 0 0 0,0 0 0 0 0,1 0 0 0 0,-1-1 1 0 0,1 1-1 0 0,1-1 0 0 0,-1 0 0 0 0,1 0 0 0 0,0 0 1 0 0,1 0-1 0 0,-1 0 0 0 0,1-1 0 0 0,0 1 0 0 0,1-1 0 0 0,-1 0 1 0 0,1 0-1 0 0,0-1 0 0 0,0 1 0 0 0,1-1 0 0 0,-1 0 1 0 0,1-1-1 0 0,0 1 0 0 0,0-1 0 0 0,0 0 0 0 0,0-1 1 0 0,1 1-1 0 0,-1-1 0 0 0,8 1 0 0 0,-2-1-76 0 0,0 0-1 0 0,0-2 1 0 0,0 1 0 0 0,0-1 0 0 0,1-1-1 0 0,-1 0 1 0 0,0-1 0 0 0,-1 0-1 0 0,1-1 1 0 0,0 0 0 0 0,13-6-1 0 0,-16 5-5 0 0,-1 0-1 0 0,1-1 1 0 0,-1 0-1 0 0,0-1 0 0 0,0 0 1 0 0,-1 0-1 0 0,1 0 1 0 0,-1-1-1 0 0,-1 0 0 0 0,1-1 1 0 0,-1 0-1 0 0,-1 0 1 0 0,1 0-1 0 0,5-12 0 0 0,-6 7 5 0 0,-1-1-1 0 0,0 1 1 0 0,0-1-1 0 0,-2 0 0 0 0,0 0 1 0 0,0 0-1 0 0,-1 0 1 0 0,-1 0-1 0 0,0-1 0 0 0,-1 1 1 0 0,-1 0-1 0 0,-6-27 0 0 0,6 35 2 0 0,0-1-1 0 0,0 1 0 0 0,0 1 0 0 0,-1-1 0 0 0,1 0 0 0 0,-1 1 0 0 0,-1-1 1 0 0,1 1-1 0 0,-1 0 0 0 0,0 0 0 0 0,0 0 0 0 0,-1 1 0 0 0,1-1 0 0 0,-10-6 1 0 0,7 7 5 0 0,-1-1 1 0 0,-1 1 0 0 0,1 0 0 0 0,0 0 0 0 0,-1 1 0 0 0,0 0 0 0 0,1 1 0 0 0,-1 0 0 0 0,-13-2 0 0 0,14 3 1 0 0,-1 1-1 0 0,1 0 1 0 0,0 0 0 0 0,-1 0 0 0 0,1 1-1 0 0,0 0 1 0 0,0 1 0 0 0,0 0-1 0 0,0 0 1 0 0,0 0 0 0 0,0 1 0 0 0,-14 8-1 0 0,13-6-3 0 0,1 1 0 0 0,1 0 0 0 0,-1 0 0 0 0,1 0 0 0 0,0 1-1 0 0,1 0 1 0 0,0 1 0 0 0,0-1 0 0 0,0 1 0 0 0,1 0 0 0 0,-5 9 0 0 0,1 2-5 0 0,0 0 1 0 0,1 0 0 0 0,1 0 0 0 0,1 1 0 0 0,1 0 0 0 0,1 1-1 0 0,0-1 1 0 0,1 1 0 0 0,2 0 0 0 0,0-1 0 0 0,4 42 0 0 0,-3-58-24 0 0,1 0 0 0 0,0 0 0 0 0,0-1 1 0 0,0 1-1 0 0,1 0 0 0 0,-1-1 0 0 0,1 1 1 0 0,0 0-1 0 0,0-1 0 0 0,0 0 1 0 0,0 0-1 0 0,1 1 0 0 0,-1-1 0 0 0,1-1 1 0 0,0 1-1 0 0,0 0 0 0 0,4 2 0 0 0,-2-2 48 0 0,1 1-1 0 0,-1-2 0 0 0,1 1 0 0 0,0-1 0 0 0,0 0 0 0 0,0 0 0 0 0,0 0 0 0 0,0-1 0 0 0,1 0 0 0 0,5 0 1 0 0,2 0-514 0 0,-1-1 1 0 0,0-1 0 0 0,0 0 0 0 0,17-4 0 0 0,-17 2-1651 0 0,-1 0 1 0 0,1-1-1 0 0,19-9 1 0 0,-8 1-914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00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72 2696 0 0,'0'-24'3075'0'0,"1"16"-2061"0"0,-1 5-624 0 0,1 0 0 0 0,-1 0 1 0 0,0 0-1 0 0,0 0 0 0 0,0 0 0 0 0,0 0 0 0 0,-1 1 1 0 0,1-1-1 0 0,-1 0 0 0 0,1 0 0 0 0,-3-4 1 0 0,3 7-267 0 0,0-1 1 0 0,-1 1-1 0 0,1 0 1 0 0,0 0-1 0 0,0 0 1 0 0,-1 0-1 0 0,1 0 0 0 0,0 0 1 0 0,0 0-1 0 0,-1 0 1 0 0,1 0-1 0 0,0 0 1 0 0,0 0-1 0 0,0 0 1 0 0,-1 1-1 0 0,1-1 1 0 0,0 0-1 0 0,0 0 1 0 0,-1 0-1 0 0,1 0 1 0 0,0 0-1 0 0,0 0 0 0 0,0 1 1 0 0,-1-1-1 0 0,1 0 1 0 0,0 0-1 0 0,0 0 1 0 0,0 0-1 0 0,0 1 1 0 0,0-1-1 0 0,-1 0 1 0 0,1 0-1 0 0,0 0 1 0 0,0 1-1 0 0,0-1 0 0 0,0 0 1 0 0,-5 15 1420 0 0,3 14-965 0 0,1 40 103 0 0,4 0 0 0 0,16 99 0 0 0,4-79-700 0 0,-11-51-7227 0 0,-10-33 5639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00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 3880 0 0,'0'0'664'0'0,"-4"0"0"0"0,-3 2 17 0 0,4-2 3 0 0,-4 5-4 0 0,1 2 20 0 0,-5 2 0 0 0,4 5-20 0 0,0 2-16 0 0,3 5-68 0 0,1 4-256 0 0,3 3-2524 0 0,-4 3 0 0 0,4 2-1 0 0,4-1 1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26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87 3592 0 0,'3'-11'7328'0'0,"-2"41"-2967"0"0,-2-1-2898 0 0,1-1-799 0 0,0-1 0 0 0,2 0-1 0 0,7 41 1 0 0,-8-62-651 0 0,0 0-1 0 0,1 1 0 0 0,0-1 1 0 0,0 0-1 0 0,1 0 1 0 0,0 0-1 0 0,0 0 0 0 0,0-1 1 0 0,1 1-1 0 0,-1-1 0 0 0,1 1 1 0 0,1-1-1 0 0,-1-1 1 0 0,1 1-1 0 0,0-1 0 0 0,0 0 1 0 0,0 0-1 0 0,0 0 0 0 0,1 0 1 0 0,6 2-1 0 0,-4-3-8 0 0,0-1 0 0 0,0 1 0 0 0,0-2 0 0 0,1 1 0 0 0,-1-1 0 0 0,1-1 0 0 0,-1 1 0 0 0,0-1 0 0 0,1-1 0 0 0,-1 0 0 0 0,0 0 0 0 0,1 0 0 0 0,-1-1 0 0 0,0 0 0 0 0,0-1-1 0 0,0 0 1 0 0,0 0 0 0 0,-1-1 0 0 0,1 0 0 0 0,-1 0 0 0 0,0-1 0 0 0,0 0 0 0 0,0 0 0 0 0,-1 0 0 0 0,0-1 0 0 0,0 0 0 0 0,0 0 0 0 0,-1-1 0 0 0,0 1 0 0 0,0-1 0 0 0,4-8 0 0 0,-4 3 52 0 0,0 0-1 0 0,-1-1 1 0 0,0 0 0 0 0,-1 0 0 0 0,-1 0-1 0 0,0 0 1 0 0,0 0 0 0 0,-1 0 0 0 0,-1 0-1 0 0,-1-1 1 0 0,1 1 0 0 0,-2 0 0 0 0,0 0-1 0 0,-1 0 1 0 0,0 0 0 0 0,0 0 0 0 0,-2 1-1 0 0,0-1 1 0 0,0 1 0 0 0,-9-14 0 0 0,13 24-348 0 0,-1 0 1 0 0,0 0 0 0 0,1 0-1 0 0,-1 1 1 0 0,0-1 0 0 0,0 0-1 0 0,-4-2 1 0 0,-11-2-10294 0 0,11 6 6568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01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307 498 2856 0 0,'-25'0'2225'0'0,"3"-1"-1173"0"0,0 2-1 0 0,1 0 1 0 0,-1 1 0 0 0,-27 7-1 0 0,42-7-783 0 0,1 0 0 0 0,-1 1 0 0 0,1-1 0 0 0,0 1 0 0 0,0 1 0 0 0,0-1 0 0 0,0 1 0 0 0,0 0 0 0 0,1 0 0 0 0,0 1 0 0 0,0-1 0 0 0,0 1 0 0 0,0 0 0 0 0,1 1 0 0 0,0-1 0 0 0,0 1 0 0 0,-6 10 0 0 0,2 4-58 0 0,1 1-1 0 0,1-1 0 0 0,1 1 0 0 0,1 0 0 0 0,0 0 1 0 0,-1 42-1 0 0,3-33-87 0 0,1-26-105 0 0,1 0 0 0 0,0 0-1 0 0,0 0 1 0 0,0 0 0 0 0,1 1 0 0 0,-1-1 0 0 0,1 0-1 0 0,0 0 1 0 0,0 0 0 0 0,0 0 0 0 0,1 0-1 0 0,-1-1 1 0 0,1 1 0 0 0,0 0 0 0 0,0-1-1 0 0,0 1 1 0 0,1-1 0 0 0,4 6 0 0 0,-3-6-4 0 0,0 0 0 0 0,0 0 0 0 0,0 0 0 0 0,0 0 0 0 0,1-1 0 0 0,-1 0 1 0 0,1 0-1 0 0,0 0 0 0 0,0 0 0 0 0,0-1 0 0 0,0 0 0 0 0,0 0 0 0 0,0 0 0 0 0,9 0 1 0 0,2 0-3 0 0,0-1 0 0 0,0 0 0 0 0,1-2 0 0 0,-1 0 0 0 0,0 0 0 0 0,0-1 0 0 0,23-9 0 0 0,-33 10-12 0 0,0 0-1 0 0,0-1 1 0 0,0 0 0 0 0,-1-1-1 0 0,1 1 1 0 0,-1-1 0 0 0,0 0 0 0 0,0 0-1 0 0,0-1 1 0 0,0 1 0 0 0,-1-1-1 0 0,0 0 1 0 0,0 0 0 0 0,0-1 0 0 0,-1 1-1 0 0,0-1 1 0 0,0 0 0 0 0,0 1-1 0 0,-1-2 1 0 0,1 1 0 0 0,1-9 0 0 0,-1-2 1 0 0,0-1 0 0 0,-1 0-1 0 0,0 0 1 0 0,-2 0 0 0 0,0 0 0 0 0,-1 1 0 0 0,-1-1 0 0 0,-1 0 0 0 0,0 0 0 0 0,-1 1 0 0 0,-1 0 0 0 0,-1 0 0 0 0,0 0 0 0 0,-1 0 0 0 0,-1 1 0 0 0,0 0 0 0 0,-2 1 0 0 0,1 0 0 0 0,-19-21 0 0 0,12 16 6 0 0,1-1 1 0 0,1 0-1 0 0,-16-32 0 0 0,21 30-1 0 0,0-1-1 0 0,-6-29 1 0 0,7 25 22 0 0,-10-28 0 0 0,16 51-3 0 0,1-1 0 0 0,0 1 0 0 0,0 0 0 0 0,0-12-1 0 0,0 15 5 0 0,1-1 0 0 0,0 1 0 0 0,0-1 0 0 0,0 1 0 0 0,1-1 0 0 0,-1 1 1 0 0,0 0-1 0 0,1-1 0 0 0,0 1 0 0 0,-1 0 0 0 0,1-1 0 0 0,2-2 0 0 0,1 1 8 0 0,0 1 0 0 0,0 0-1 0 0,1 0 1 0 0,-1 1 0 0 0,1-1 0 0 0,0 1 0 0 0,-1 0 0 0 0,10-2 0 0 0,44-10 124 0 0,-37 10-94 0 0,4-1-367 0 0,44-2 0 0 0,-28 6-6711 0 0,-21 2 3400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02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59 3264 0 0,'-17'18'2405'0'0,"-20"30"0"0"0,33-41-2134 0 0,0 0 1 0 0,0 0-1 0 0,0 1 1 0 0,1-1-1 0 0,0 1 1 0 0,1 0 0 0 0,0 0-1 0 0,-2 10 1 0 0,1 2 423 0 0,1 1 1 0 0,0 0 0 0 0,2 0 0 0 0,0 0 0 0 0,5 25-1 0 0,-5-41-639 0 0,1 0 0 0 0,0 0 0 0 0,1 0 0 0 0,-1 0-1 0 0,1-1 1 0 0,0 1 0 0 0,0 0 0 0 0,0-1-1 0 0,1 1 1 0 0,-1-1 0 0 0,1 0 0 0 0,0 0 0 0 0,1 0-1 0 0,-1 0 1 0 0,1 0 0 0 0,0-1 0 0 0,0 1-1 0 0,0-1 1 0 0,0 0 0 0 0,0-1 0 0 0,0 1 0 0 0,1-1-1 0 0,0 1 1 0 0,-1-1 0 0 0,1-1 0 0 0,0 1-1 0 0,5 1 1 0 0,2-1-43 0 0,0-1 0 0 0,0 1 0 0 0,0-2 0 0 0,0 0 0 0 0,0 0 0 0 0,0-1 0 0 0,0 0 0 0 0,0-1 0 0 0,-1-1 0 0 0,1 0-1 0 0,-1 0 1 0 0,1-1 0 0 0,-1-1 0 0 0,0 0 0 0 0,11-7 0 0 0,-13 7-8 0 0,-1-1-1 0 0,0 0 1 0 0,-1 0 0 0 0,1 0-1 0 0,-1-1 1 0 0,-1-1 0 0 0,1 1-1 0 0,-1-1 1 0 0,0 0 0 0 0,-1 0-1 0 0,0-1 1 0 0,0 1 0 0 0,-1-1-1 0 0,0 0 1 0 0,-1-1 0 0 0,0 1-1 0 0,0-1 1 0 0,2-17 0 0 0,-2 4 11 0 0,-1 1 1 0 0,-2-1 0 0 0,-2-31 0 0 0,2 47-10 0 0,-1 0-1 0 0,0 1 1 0 0,0-1 0 0 0,-1 0 0 0 0,0 1 0 0 0,0-1-1 0 0,-1 1 1 0 0,1 0 0 0 0,-1 0 0 0 0,-1 0 0 0 0,1 0-1 0 0,-1 0 1 0 0,0 1 0 0 0,0 0 0 0 0,-8-8 0 0 0,6 9-2 0 0,1 1 0 0 0,0 0 0 0 0,-1 0 0 0 0,0 1 0 0 0,0-1 0 0 0,0 1 0 0 0,0 1 0 0 0,0-1 0 0 0,0 1 0 0 0,-11-1 0 0 0,2 1 4 0 0,1 1 0 0 0,-1 0 0 0 0,-21 3 1 0 0,25-1-3 0 0,1 0 1 0 0,-1 0-1 0 0,1 1 0 0 0,0 0 1 0 0,0 1-1 0 0,1 0 1 0 0,-1 1-1 0 0,1 0 1 0 0,-1 1-1 0 0,2-1 1 0 0,-1 2-1 0 0,1-1 1 0 0,0 1-1 0 0,0 1 1 0 0,1-1-1 0 0,-1 1 1 0 0,2 0-1 0 0,-1 1 1 0 0,2 0-1 0 0,-1 0 1 0 0,-4 10-1 0 0,3-5 10 0 0,0 0-1 0 0,1 0 0 0 0,1 1 0 0 0,0 0 1 0 0,1 0-1 0 0,1 0 0 0 0,1 0 0 0 0,0 1 1 0 0,0-1-1 0 0,2 1 0 0 0,1 21 1 0 0,0-33-13 0 0,-1 0 1 0 0,1 1 0 0 0,1-1-1 0 0,-1 0 1 0 0,0 0 0 0 0,1-1-1 0 0,0 1 1 0 0,0 0 0 0 0,0 0 0 0 0,0-1-1 0 0,1 1 1 0 0,-1-1 0 0 0,1 0-1 0 0,0 0 1 0 0,0 0 0 0 0,6 5 0 0 0,-3-5-2 0 0,-1 1 1 0 0,1-1-1 0 0,0-1 1 0 0,0 1-1 0 0,0-1 1 0 0,1 0 0 0 0,-1 0-1 0 0,0-1 1 0 0,1 0-1 0 0,6 1 1 0 0,2-1-16 0 0,0-1 0 0 0,0-1 0 0 0,0 0 0 0 0,0-1 0 0 0,-1 0 0 0 0,1-2 0 0 0,-1 1 0 0 0,1-2 1 0 0,13-5-1 0 0,-18 4-14 0 0,0 1 1 0 0,0-2 0 0 0,-1 1 0 0 0,1-1 0 0 0,-1-1 0 0 0,-1 0 0 0 0,0 0 0 0 0,0 0-1 0 0,0-1 1 0 0,-1-1 0 0 0,0 1 0 0 0,-1-1 0 0 0,0 0 0 0 0,-1 0 0 0 0,5-12-1 0 0,-2 2 9 0 0,-1 0-1 0 0,-1-1 1 0 0,-1 0 0 0 0,-1 0-1 0 0,0-1 1 0 0,-2 1-1 0 0,0-28 1 0 0,-2-6 657 0 0,0 55-630 0 0,0 0-1 0 0,0 0 1 0 0,0 0-1 0 0,0 0 1 0 0,0-1-1 0 0,0 1 1 0 0,0 0-1 0 0,0 0 1 0 0,0 0 0 0 0,0 0-1 0 0,0 0 1 0 0,0 0-1 0 0,0 0 1 0 0,0-1-1 0 0,0 1 1 0 0,0 0-1 0 0,0 0 1 0 0,0 0-1 0 0,0 0 1 0 0,0 0-1 0 0,0 0 1 0 0,-1 0-1 0 0,1 0 1 0 0,0 0-1 0 0,0 0 1 0 0,0-1-1 0 0,0 1 1 0 0,0 0 0 0 0,0 0-1 0 0,0 0 1 0 0,0 0-1 0 0,-1 0 1 0 0,1 0-1 0 0,0 0 1 0 0,0 0-1 0 0,0 0 1 0 0,0 0-1 0 0,0 0 1 0 0,0 0-1 0 0,0 0 1 0 0,-1 0-1 0 0,1 0 1 0 0,0 0-1 0 0,0 0 1 0 0,0 0-1 0 0,0 0 1 0 0,0 0 0 0 0,0 0-1 0 0,-1 0 1 0 0,-7 5 290 0 0,-4 4 52 0 0,8-4-230 0 0,0 1 0 0 0,0-1-1 0 0,0 1 1 0 0,1 0 0 0 0,0 0 0 0 0,0 0 0 0 0,0 0 0 0 0,1 1-1 0 0,-3 11 1 0 0,1 4 168 0 0,-2 36 0 0 0,2-16 22 0 0,2-25-205 0 0,0-1 0 0 0,2 0 1 0 0,0 1-1 0 0,0-1 0 0 0,2 0 0 0 0,0 1 0 0 0,1-1 0 0 0,0 0 0 0 0,8 18 1 0 0,-8-24-219 0 0,2-1 1 0 0,0 1 0 0 0,0-1-1 0 0,0 0 1 0 0,1 0 0 0 0,1-1-1 0 0,-1 1 1 0 0,2-1 0 0 0,-1-1 0 0 0,1 1-1 0 0,0-1 1 0 0,0-1 0 0 0,1 0-1 0 0,0 0 1 0 0,10 5 0 0 0,-7-5-3772 0 0,1 0 0 0 0,24 6 1 0 0,-16-7-200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02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19 4208 0 0,'-5'-3'18186'0'0,"-2"0"-19454"0"0,-8-5-10901 0 0,8 3 7692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0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312 235 2888 0 0,'7'-41'8293'0'0,"-22"56"-5865"0"0,-8 6-1545 0 0,-46 44 92 0 0,3 3 0 0 0,-61 80 1 0 0,118-134-918 0 0,0-1 163 0 0,13-24-56 0 0,13-19-117 0 0,1 0 1 0 0,25-31 0 0 0,20-31-19 0 0,22-44-30 0 0,-5 1 116 0 0,-77 129-89 0 0,1 1 0 0 0,0-1 1 0 0,0 1-1 0 0,1 0 0 0 0,5-4 1 0 0,-3 2 52 0 0,-7 7-72 0 0,0 1-1 0 0,0-1 0 0 0,0 0 1 0 0,0 0-1 0 0,0 1 0 0 0,0-1 1 0 0,0 0-1 0 0,0 1 1 0 0,0-1-1 0 0,0 0 0 0 0,0 0 1 0 0,0 1-1 0 0,0-1 0 0 0,0 0 1 0 0,0 0-1 0 0,1 1 0 0 0,-1-1 1 0 0,0 0-1 0 0,0 0 0 0 0,0 1 1 0 0,1-1-1 0 0,-1 0 0 0 0,0 0 1 0 0,0 0-1 0 0,0 1 0 0 0,1-1 1 0 0,-1 0-1 0 0,0 0 1 0 0,0 0-1 0 0,1 0 0 0 0,-1 0 1 0 0,0 0-1 0 0,0 0 0 0 0,1 1 1 0 0,-1-1-1 0 0,0 0 0 0 0,1 0 1 0 0,-1 0-1 0 0,0 0 0 0 0,0 0 1 0 0,1 0-1 0 0,-1 0 0 0 0,0 0 1 0 0,1 0-1 0 0,-1-1 1 0 0,0 1-1 0 0,0 0 0 0 0,1 0 1 0 0,-1 0-1 0 0,0 0 0 0 0,0 0 1 0 0,1 0-1 0 0,-1-1 0 0 0,0 1 1 0 0,0 0-1 0 0,1 0 0 0 0,-1 0 1 0 0,0 0-1 0 0,0-1 0 0 0,0 1 1 0 0,1 0-1 0 0,-1 0 0 0 0,0-1 1 0 0,0 1-1 0 0,0 0 1 0 0,0 0-1 0 0,0-1 0 0 0,-1 32 321 0 0,-1-18-232 0 0,9 162 420 0 0,-3-104-396 0 0,3 0 0 0 0,31 129 1 0 0,-31-165-88 0 0,-1 1 0 0 0,-3-1 0 0 0,0 1 0 0 0,-4 43 0 0 0,1-37-46 0 0,0-41 6 0 0,0 1 0 0 0,-1-1 0 0 0,1 0 0 0 0,0 1 0 0 0,-1-1 0 0 0,1 1 0 0 0,-1-1 0 0 0,0 0 0 0 0,1 0 0 0 0,-1 1 0 0 0,0-1 0 0 0,0 0 0 0 0,0 0 0 0 0,0 0 0 0 0,0 0 0 0 0,0 0 0 0 0,0 0 0 0 0,0 0-1 0 0,0 0 1 0 0,0 0 0 0 0,-1 0 0 0 0,1-1 0 0 0,0 1 0 0 0,0 0 0 0 0,-1-1 0 0 0,1 1 0 0 0,-1-1 0 0 0,1 0 0 0 0,-3 1 0 0 0,-5 1-58 0 0,-1 0-1 0 0,0-1 1 0 0,-12 0-1 0 0,9 0 14 0 0,-181 2-607 0 0,119-4 416 0 0,66 1 225 0 0,14-2 78 0 0,20-1 8 0 0,693-21 1872 0 0,-718 26-1602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08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 3696 0 0,'0'0'1323'0'0,"13"0"4982"0"0,-13 23-3950 0 0,-1 0 1 0 0,-7 34-1 0 0,4-39-2072 0 0,-1 0-1 0 0,-1 0 1 0 0,0 0 0 0 0,-1-1 0 0 0,-1 0 0 0 0,-12 19 0 0 0,-10 9 65 0 0,-2 5-1125 0 0,14-17-6999 0 0,15-24 3724 0 0,3-5-1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09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145 181 1896 0 0,'-11'0'1245'0'0,"-6"0"729"0"0,-31-3 0 0 0,44 2-1679 0 0,0 1 1 0 0,0-1-1 0 0,1 0 1 0 0,-1 0-1 0 0,0 0 1 0 0,1-1-1 0 0,-1 1 1 0 0,1-1-1 0 0,0 0 1 0 0,-1 0-1 0 0,1 0 1 0 0,0 0-1 0 0,0 0 1 0 0,-3-4-1 0 0,4 5-143 0 0,1-1-1 0 0,0 1 1 0 0,0-1-1 0 0,0 0 1 0 0,0 1 0 0 0,0-1-1 0 0,0 0 1 0 0,0 0-1 0 0,0 0 1 0 0,1 0 0 0 0,-1 1-1 0 0,1-1 1 0 0,-1 0-1 0 0,1 0 1 0 0,0 0-1 0 0,0 0 1 0 0,0 0 0 0 0,0 0-1 0 0,0 0 1 0 0,1-2-1 0 0,0 1-54 0 0,0 0 1 0 0,0 1-1 0 0,0-1 0 0 0,0 1 0 0 0,1-1 0 0 0,-1 1 0 0 0,1-1 0 0 0,0 1 0 0 0,0 0 0 0 0,0 0 0 0 0,0 0 0 0 0,3-3 0 0 0,5-2 28 0 0,-1 1 0 0 0,2-1-1 0 0,-1 2 1 0 0,1-1 0 0 0,18-5-1 0 0,-8 3-25 0 0,0 2 0 0 0,0 0-1 0 0,1 2 1 0 0,-1 0 0 0 0,28-1-1 0 0,-35 4-68 0 0,6 0 30 0 0,0 0 0 0 0,0 2 0 0 0,0 0 0 0 0,21 4 1 0 0,-35-4-44 0 0,0 1 0 0 0,0 0 1 0 0,0 0-1 0 0,0 0 0 0 0,0 1 1 0 0,0 0-1 0 0,-1 0 0 0 0,1 0 1 0 0,-1 1-1 0 0,0 0 1 0 0,0 0-1 0 0,0 0 0 0 0,-1 1 1 0 0,1 0-1 0 0,-1-1 0 0 0,0 2 1 0 0,3 4-1 0 0,0 3 2 0 0,-1 0 0 0 0,0 0 0 0 0,-1 1 0 0 0,0 0 1 0 0,-1 0-1 0 0,-1 0 0 0 0,0 0 0 0 0,-1 0 0 0 0,0 0 0 0 0,-1 1 0 0 0,-1-1 0 0 0,0 1 0 0 0,-1-1 1 0 0,-3 17-1 0 0,-1-6-9 0 0,0 0 1 0 0,-2 0 0 0 0,-1 0 0 0 0,-1-1 0 0 0,0 0 0 0 0,-2-1 0 0 0,-16 26-1 0 0,16-32-4 0 0,-1 0-1 0 0,-1-1 0 0 0,-1 0 0 0 0,0-1 1 0 0,-1 0-1 0 0,0-1 0 0 0,-1-1 1 0 0,-1 0-1 0 0,0-2 0 0 0,0 1 0 0 0,-26 10 1 0 0,37-20 1 0 0,1 1 0 0 0,-1-1 0 0 0,0-1 1 0 0,0 1-1 0 0,0-1 0 0 0,-1 0 0 0 0,1-1 1 0 0,0 1-1 0 0,-7-2 0 0 0,11 1-4 0 0,0 0 1 0 0,1-1-1 0 0,-1 1 0 0 0,0-1 1 0 0,0 1-1 0 0,1-1 0 0 0,-1 1 1 0 0,1-1-1 0 0,-1 0 0 0 0,1 0 1 0 0,-1 0-1 0 0,1 0 0 0 0,-1 0 1 0 0,1 0-1 0 0,0-1 0 0 0,0 1 1 0 0,-1 0-1 0 0,1-1 0 0 0,0 1 1 0 0,0-1-1 0 0,0 1 0 0 0,1-1 0 0 0,-1 1 1 0 0,0-1-1 0 0,0 0 0 0 0,1 1 1 0 0,-1-1-1 0 0,1 0 0 0 0,0 1 1 0 0,-1-1-1 0 0,1 0 0 0 0,0 0 1 0 0,0 1-1 0 0,0-1 0 0 0,1-2 1 0 0,-1-3 4 0 0,-1 3 3 0 0,1 0 0 0 0,0 0-1 0 0,0 0 1 0 0,1 0 0 0 0,-1 0 0 0 0,1 0 0 0 0,2-7 0 0 0,-2 9-2 0 0,0 1-1 0 0,0-1 1 0 0,1 1-1 0 0,-1-1 1 0 0,0 1 0 0 0,0 0-1 0 0,1 0 1 0 0,-1-1-1 0 0,1 1 1 0 0,-1 0 0 0 0,1 0-1 0 0,0 1 1 0 0,-1-1-1 0 0,1 0 1 0 0,0 0 0 0 0,0 1-1 0 0,-1-1 1 0 0,1 1 0 0 0,0 0-1 0 0,2-1 1 0 0,29-3 180 0 0,0 1 0 0 0,0 2 0 0 0,0 1 1 0 0,43 6-1 0 0,-18-2 122 0 0,-30-1-60 0 0,-1 0 0 0 0,1 2 1 0 0,-1 1-1 0 0,0 1 1 0 0,0 1-1 0 0,43 20 1 0 0,-39-9 226 0 0,-29-19-429 0 0,-1 1-1 0 0,0 1 0 0 0,1-1 1 0 0,-1 0-1 0 0,0 0 0 0 0,0 0 1 0 0,0 1-1 0 0,0-1 0 0 0,0 0 1 0 0,0 1-1 0 0,0-1 0 0 0,0 1 1 0 0,-1-1-1 0 0,1 1 0 0 0,-1 0 1 0 0,1-1-1 0 0,-1 1 0 0 0,1 1 0 0 0,1 2 139 0 0,-3-2-233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09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3848 0 0,'0'9'9111'0'0,"0"32"-6157"0"0,-2-19-1755 0 0,-2 0 0 0 0,0 0-1 0 0,-12 37 1 0 0,8-39-1068 0 0,0-1 1 0 0,-1 0-1 0 0,-1 0 1 0 0,-1-1-1 0 0,0 0 1 0 0,-2-1-1 0 0,-14 17 1 0 0,-11 9-527 0 0,20-24-1931 0 0,2 0-4180 0 0,8-12 2334 0 0,0-1-1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10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62 2360 0 0,'-2'-26'7588'0'0,"6"23"-7300"0"0,0 1 0 0 0,0-1 1 0 0,0 1-1 0 0,1 0 0 0 0,-1 0 1 0 0,0 1-1 0 0,1-1 1 0 0,0 1-1 0 0,-1 0 0 0 0,1 0 1 0 0,-1 1-1 0 0,1-1 0 0 0,9 1 1 0 0,8-2 359 0 0,30-5-77 0 0,0 3 1 0 0,0 2-1 0 0,98 9 1 0 0,-145-7-547 0 0,-1 1 1 0 0,1 0-1 0 0,-1 0 0 0 0,1 0 1 0 0,-1 0-1 0 0,0 1 1 0 0,0 0-1 0 0,1 0 0 0 0,-1 0 1 0 0,0 0-1 0 0,-1 0 1 0 0,1 1-1 0 0,0 0 0 0 0,-1 0 1 0 0,5 5-1 0 0,-6-5-10 0 0,0 0 0 0 0,0 0 0 0 0,0 0 0 0 0,0 0 0 0 0,-1 0 0 0 0,0 1 0 0 0,1-1 0 0 0,-1 1 0 0 0,-1-1 0 0 0,1 1 0 0 0,0-1-1 0 0,-1 1 1 0 0,0-1 0 0 0,0 1 0 0 0,0 0 0 0 0,0-1 0 0 0,0 1 0 0 0,-1-1 0 0 0,1 1 0 0 0,-2 3 0 0 0,-3 7 7 0 0,0-1 1 0 0,0 0-1 0 0,-1-1 1 0 0,-1 1-1 0 0,0-1 1 0 0,0 0-1 0 0,-1-1 1 0 0,-1 1-1 0 0,0-2 1 0 0,-13 13-1 0 0,7-9-5 0 0,1-2-1 0 0,-1 0 1 0 0,-1 0-1 0 0,0-2 1 0 0,-1 0 0 0 0,-34 15-1 0 0,42-21-14 0 0,-1-1-1 0 0,1 1 1 0 0,-1-2-1 0 0,1 0 1 0 0,-1 0 0 0 0,0 0-1 0 0,0-2 1 0 0,0 1-1 0 0,-9-1 1 0 0,18 0-2 0 0,1-1 0 0 0,0 1 0 0 0,0 0 0 0 0,0 0 0 0 0,-1 0 0 0 0,1 0 0 0 0,0 0 0 0 0,0 0 0 0 0,0-1 0 0 0,0 1 0 0 0,0 0 0 0 0,-1 0 0 0 0,1 0 0 0 0,0 0 0 0 0,0-1 0 0 0,0 1 0 0 0,0 0 0 0 0,0 0 0 0 0,0 0 0 0 0,0-1 0 0 0,0 1 0 0 0,0 0 0 0 0,0 0 0 0 0,0 0 0 0 0,0-1 0 0 0,0 1 0 0 0,0 0 0 0 0,0 0 0 0 0,0-1 0 0 0,0 1 0 0 0,0 0 0 0 0,0 0 0 0 0,0 0 0 0 0,0-1 0 0 0,0 1 0 0 0,0 0 0 0 0,0 0 0 0 0,0 0 0 0 0,0-1 0 0 0,0 1 0 0 0,1 0 0 0 0,-1 0 0 0 0,0 0 0 0 0,0 0 0 0 0,0 0 0 0 0,0-1 0 0 0,0 1 0 0 0,1 0 0 0 0,-1 0 0 0 0,0 0 0 0 0,0 0 0 0 0,9-9 0 0 0,0 3 3 0 0,0 1 1 0 0,0 1-1 0 0,0 0 1 0 0,1 0-1 0 0,-1 0 1 0 0,1 2-1 0 0,0-1 1 0 0,0 1-1 0 0,13-1 1 0 0,3 1 11 0 0,0 1-1 0 0,40 3 1 0 0,-50 0 0 0 0,0 0 0 0 0,0 1 0 0 0,-1 0 0 0 0,1 2 0 0 0,-1-1 0 0 0,0 2 0 0 0,29 14 0 0 0,-37-16-1 0 0,-1 0 0 0 0,0 0 0 0 0,0 0 0 0 0,0 1 0 0 0,-1 0 0 0 0,0 0 0 0 0,0 1 0 0 0,0-1-1 0 0,0 1 1 0 0,-1 0 0 0 0,0 0 0 0 0,0 1 0 0 0,0-1 0 0 0,-1 1 0 0 0,0 0 0 0 0,-1 0 0 0 0,1 0 0 0 0,-1 0 0 0 0,1 10 0 0 0,-1-5 30 0 0,-1 0 0 0 0,0 1 0 0 0,-1-1 0 0 0,0 1 0 0 0,-1-1 0 0 0,0 0 0 0 0,-5 19 0 0 0,3-23 0 0 0,0 0 1 0 0,0 0-1 0 0,0-1 0 0 0,-1 1 1 0 0,0-1-1 0 0,-1 0 0 0 0,0 0 1 0 0,0 0-1 0 0,0-1 0 0 0,-1 0 1 0 0,0 0-1 0 0,-7 6 0 0 0,2-4 41 0 0,-1 0 0 0 0,0-1-1 0 0,0 0 1 0 0,-1-1 0 0 0,0 0-1 0 0,0-1 1 0 0,0-1 0 0 0,-1 0-1 0 0,1 0 1 0 0,-23 1 0 0 0,-15 0 284 0 0,-78-2 1 0 0,95-3-257 0 0,-13 0-22 0 0,0-2 1 0 0,-50-10-1 0 0,71 6 249 0 0,17 2-2965 0 0,30 3-12640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11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1 4472 0 0,'0'0'1493'0'0,"0"19"2658"0"0,-1-9-3600 0 0,0 0-1 0 0,-1 0 1 0 0,0-1 0 0 0,0 1 0 0 0,-1 0 0 0 0,-1-1 0 0 0,1 1 0 0 0,-1-1 0 0 0,-1 0 0 0 0,-9 13 0 0 0,0 0 648 0 0,-2-1-1 0 0,-34 35 1 0 0,-46 34 487 0 0,81-78-3304 0 0,-1 0 1 0 0,-23 12 0 0 0,12-13-6680 0 0,18-9 4148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12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0 2584 0 0,'-23'0'4504'0'0,"-144"10"1935"0"0,80-4-5630 0 0,78-6-762 0 0,0 1 0 0 0,-1 1 0 0 0,1-1 0 0 0,0 1-1 0 0,0 1 1 0 0,-12 4 0 0 0,18-6-20 0 0,1 0 0 0 0,-1 1 0 0 0,1-1 0 0 0,-1 1-1 0 0,1-1 1 0 0,0 1 0 0 0,0 0 0 0 0,0 0 0 0 0,0 0 0 0 0,0 0-1 0 0,0 0 1 0 0,0 0 0 0 0,1 1 0 0 0,-1-1 0 0 0,1 0 0 0 0,0 1 0 0 0,0-1-1 0 0,0 1 1 0 0,0 0 0 0 0,0-1 0 0 0,0 1 0 0 0,0 0 0 0 0,1 0-1 0 0,0-1 1 0 0,-1 6 0 0 0,12 256 1225 0 0,-8-142-1086 0 0,-3-100-108 0 0,0-21-39 0 0,25-24 86 0 0,12-7-44 0 0,-29 23-46 0 0,0 0 1 0 0,17-11 0 0 0,-11 11-11 0 0,0 0 1 0 0,1 2-1 0 0,-1-1 0 0 0,1 2 1 0 0,0 0-1 0 0,0 0 0 0 0,18 0 0 0 0,7 0 38 0 0,63 4 0 0 0,-88 1-33 0 0,1 1 0 0 0,-1 0 0 0 0,0 1 1 0 0,-1 1-1 0 0,1 0 0 0 0,0 1 1 0 0,-1 1-1 0 0,0 0 0 0 0,-1 1 0 0 0,1 0 1 0 0,17 14-1 0 0,-24-17 9 0 0,0 2-1 0 0,-1-1 1 0 0,1 1-1 0 0,-1 0 1 0 0,-1 0 0 0 0,1 1-1 0 0,-1 0 1 0 0,0 0-1 0 0,-1 0 1 0 0,0 0 0 0 0,0 1-1 0 0,0-1 1 0 0,-1 1-1 0 0,0 0 1 0 0,-1 0 0 0 0,1 1-1 0 0,-2-1 1 0 0,1 0-1 0 0,-1 1 1 0 0,0-1 0 0 0,-1 17-1 0 0,-2-12 54 0 0,0 1 0 0 0,0-1 1 0 0,-1 0-1 0 0,0 0 0 0 0,-2 0 0 0 0,1 0 0 0 0,-11 18 0 0 0,11-23 19 0 0,-1 0-1 0 0,-1 0 1 0 0,1-1-1 0 0,-1 1 1 0 0,-1-1 0 0 0,1-1-1 0 0,-1 1 1 0 0,0-1 0 0 0,-1 0-1 0 0,1-1 1 0 0,-15 8-1 0 0,2-4 110 0 0,0-1 0 0 0,-1 0 0 0 0,0-2 0 0 0,0 0 0 0 0,-1-2-1 0 0,-41 4 1 0 0,-135-5 718 0 0,167-4-804 0 0,-67-4 589 0 0,25 1-2646 0 0,23 3-6449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27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3440 0 0,'0'0'4959'0'0,"-6"23"-692"0"0,-1 144 1765 0 0,7-110-7996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12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0 4000 0 0,'0'1'224'0'0,"-1"-1"0"0"0,1 0 0 0 0,-1 1 0 0 0,1-1 0 0 0,0 0 0 0 0,-1 1 0 0 0,1-1 0 0 0,0 1 0 0 0,-1-1 0 0 0,1 1 0 0 0,0-1 0 0 0,-1 1 0 0 0,1-1 0 0 0,0 1 0 0 0,0-1 0 0 0,0 1 0 0 0,-1 0 0 0 0,1-1 0 0 0,0 1 0 0 0,0-1 0 0 0,0 1 0 0 0,0-1 0 0 0,0 1 0 0 0,0 1 0 0 0,-1 22 791 0 0,1-16-204 0 0,-1 10-51 0 0,-2 0 1 0 0,0 0-1 0 0,-1 0 1 0 0,0-1-1 0 0,-2 0 1 0 0,-9 22-1 0 0,10-29-670 0 0,-1 0 0 0 0,0 0-1 0 0,0-1 1 0 0,-1 0 0 0 0,0 0 0 0 0,0 0-1 0 0,-1-1 1 0 0,-1 0 0 0 0,1-1 0 0 0,-1 1 0 0 0,-12 6-1 0 0,-9 4-2347 0 0,21-13-654 0 0,-1 0 0 0 0,-20 7 1 0 0,16-9-498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13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2576 0 0,'0'0'445'0'0,"18"0"1063"0"0,507 18 8940 0 0,-463-17-8304 0 0,-62 18-750 0 0,-11 180 229 0 0,3-11-904 0 0,2-104-501 0 0,1-28-78 0 0,-13 58 0 0 0,5-26 92 0 0,12-69-4815 0 0,0 1-4920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14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3792 0 0,'0'0'652'0'0,"19"-5"3723"0"0,222 1 3292 0 0,-130 6-6037 0 0,-75-2-2647 0 0,0 0-5761 0 0,-25 0 3338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15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1 3160 0 0,'0'0'5289'0'0,"0"23"-1293"0"0,-1-6-2856 0 0,0-1 1 0 0,-1 1-1 0 0,-7 26 0 0 0,2-19-879 0 0,0-1 0 0 0,-2 0-1 0 0,-1-1 1 0 0,-1 1-1 0 0,0-2 1 0 0,-2 0 0 0 0,-17 23-1 0 0,17-30-225 0 0,1-1-1 0 0,-2 1 0 0 0,0-2 1 0 0,0 0-1 0 0,-1-1 1 0 0,-31 17-1 0 0,15-13-4061 0 0,0-4-4105 0 0,26-10 4551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17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253 195 3544 0 0,'-2'-2'2773'0'0,"2"2"-2662"0"0,0-1 0 0 0,0 1 0 0 0,0 0 0 0 0,0 0 0 0 0,-1 0 0 0 0,1 0 0 0 0,0 0-1 0 0,-3 1 2442 0 0,3 0-2442 0 0,-15 9 2602 0 0,-24 26-1848 0 0,26-23 241 0 0,-138 131 293 0 0,135-127-1114 0 0,16-17-190 0 0,9-13-36 0 0,31-40-15 0 0,-18 25-48 0 0,23-39 0 0 0,32-52-15 0 0,-24 40 51 0 0,-43 63-10 0 0,-8 11 11 0 0,1 0-1 0 0,-1 1 1 0 0,1 0-1 0 0,0-1 1 0 0,1 1-1 0 0,-1 0 1 0 0,5-4-1 0 0,-8 12 73 0 0,0 0 0 0 0,0-1 1 0 0,0 1-1 0 0,0 0 0 0 0,1 0 0 0 0,1 5 0 0 0,0 13 59 0 0,-2 708 1337 0 0,0-729-1524 0 0,0 0 0 0 0,-1 1 0 0 0,1-1 0 0 0,-1 0 0 0 0,1 0 0 0 0,-1 1 0 0 0,1-1 0 0 0,-1 0 0 0 0,0 0 0 0 0,1 0 0 0 0,-1 0 0 0 0,0 0 0 0 0,0 0-1 0 0,0 0 1 0 0,0 0 0 0 0,0 0 0 0 0,0 0 0 0 0,0-1 0 0 0,0 1 0 0 0,0 0 0 0 0,0-1 0 0 0,0 1 0 0 0,-1-1 0 0 0,1 1 0 0 0,0-1 0 0 0,0 1 0 0 0,-1-1-1 0 0,-1 0 1 0 0,-42 7-956 0 0,37-6 752 0 0,-163 4-3446 0 0,121-6 3363 0 0,50 1 332 0 0,0 0 0 0 0,0 0 1 0 0,0 0-1 0 0,0 0 0 0 0,0 0 1 0 0,0 0-1 0 0,0 0 0 0 0,0 0 1 0 0,0-1-1 0 0,0 1 1 0 0,0 0-1 0 0,0 0 0 0 0,0 0 1 0 0,0 0-1 0 0,0 0 0 0 0,0 0 1 0 0,0 0-1 0 0,0-1 0 0 0,0 1 1 0 0,0 0-1 0 0,0 0 1 0 0,0 0-1 0 0,0 0 0 0 0,0 0 1 0 0,0 0-1 0 0,0 0 0 0 0,0-1 1 0 0,0 1-1 0 0,0 0 1 0 0,0 0-1 0 0,0 0 0 0 0,0 0 1 0 0,0 0-1 0 0,0 0 0 0 0,0 0 1 0 0,0 0-1 0 0,0-1 0 0 0,0 1 1 0 0,1 0-1 0 0,-1 0 1 0 0,0 0-1 0 0,0 0 0 0 0,0 0 1 0 0,0 0-1 0 0,0 0 0 0 0,0 0 1 0 0,0 0-1 0 0,0 0 0 0 0,1 0 1 0 0,-1 0-1 0 0,0 0 1 0 0,0 0-1 0 0,0 0 0 0 0,0 0 1 0 0,0 0-1 0 0,0 0 0 0 0,0 0 1 0 0,1 0-1 0 0,-1 0 0 0 0,7-5 386 0 0,6 1-20 0 0,1 1 1 0 0,-1 1-1 0 0,1 0 0 0 0,0 0 0 0 0,0 1 0 0 0,0 1 0 0 0,21 3 0 0 0,7-2 75 0 0,396-1 2541 0 0,-431-1-3103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18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80 2536 0 0,'-5'1'360'0'0,"0"1"-1"0"0,1 0 1 0 0,-1 0-1 0 0,0 1 1 0 0,1 0-1 0 0,-1-1 1 0 0,1 1-1 0 0,0 1 1 0 0,-6 4-1 0 0,3-2-15 0 0,-21 19 1237 0 0,1 1-1 0 0,1 1 0 0 0,2 2 0 0 0,-22 32 1 0 0,45-60-1553 0 0,-12 17 1082 0 0,14-17-571 0 0,8-10-314 0 0,84-90 73 0 0,107-82 142 0 0,-193 175-396 0 0,3-2 409 0 0,-7 7-139 0 0,-4 6 0 0 0,0-1-211 0 0,0 0 0 0 0,1 0 1 0 0,-1 1-1 0 0,1-1 0 0 0,0 0 1 0 0,0 0-1 0 0,1 6 1 0 0,0 6 51 0 0,0 34 85 0 0,2 0 1 0 0,2 0-1 0 0,14 62 1 0 0,-18-107-233 0 0,9 36 25 0 0,-2-1 0 0 0,-1 1 0 0 0,1 47 1 0 0,-5-27-19 0 0,-1-43-40 0 0,-1-1 1 0 0,-1 1-1 0 0,0 0 0 0 0,-6 29 0 0 0,4-26-61 0 0,2-20 71 0 0,0 1 1 0 0,1-1 0 0 0,-1 1-1 0 0,-1 0 1 0 0,1-1 0 0 0,0 1 0 0 0,0-1-1 0 0,-1 1 1 0 0,1-1 0 0 0,0 1 0 0 0,-1-1-1 0 0,0 1 1 0 0,1-1 0 0 0,-1 0-1 0 0,0 1 1 0 0,0-1 0 0 0,1 0 0 0 0,-1 0-1 0 0,0 1 1 0 0,0-1 0 0 0,-1 0-1 0 0,1 0 1 0 0,0 0 0 0 0,0 0 0 0 0,0 0-1 0 0,-1 0 1 0 0,1-1 0 0 0,-1 1-1 0 0,-1 0 1 0 0,-7 4-94 0 0,-1-2 0 0 0,-1 0-1 0 0,1 0 1 0 0,0-1 0 0 0,-20 2-1 0 0,-59-4-273 0 0,47 0 352 0 0,42 0 58 0 0,-3-1 257 0 0,41-6 9 0 0,1 1 1 0 0,0 1-1 0 0,0 3 1 0 0,58 2-1 0 0,7 0 184 0 0,54 1 425 0 0,-63 0-87 0 0,-93-1-878 0 0,-4-4-1904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19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 3936 0 0,'0'0'1383'0'0,"10"3"3394"0"0,-8 0-4482 0 0,-1 0 0 0 0,-1 0 1 0 0,1 0-1 0 0,0 0 1 0 0,-1 0-1 0 0,1 1 1 0 0,-1-1-1 0 0,0 0 0 0 0,0 0 1 0 0,-1 0-1 0 0,1 1 1 0 0,0-1-1 0 0,-1 0 1 0 0,0 0-1 0 0,0 0 0 0 0,0 0 1 0 0,0 0-1 0 0,0 0 1 0 0,-4 6-1 0 0,-1 2 380 0 0,-1 0 1 0 0,0 0-1 0 0,-16 18 0 0 0,-4-1 142 0 0,-1-2 0 0 0,-53 38 0 0 0,26-23-1957 0 0,3 4-3355 0 0,43-35 615 0 0,2-1 0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20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204 172 3696 0 0,'0'0'2635'0'0,"-16"13"971"0"0,-6 12-2060 0 0,1 0 0 0 0,1 1 0 0 0,-24 43 1 0 0,2-4-821 0 0,11-17-500 0 0,59-82-161 0 0,24-41 0 0 0,-10 14-19 0 0,41-74-19 0 0,-72 114-22 0 0,3-5 115 0 0,15-44 0 0 0,-28 66-80 0 0,-1 3-23 0 0,0 0 1 0 0,0 0 0 0 0,0 0 0 0 0,1 1-1 0 0,-1-1 1 0 0,0 0 0 0 0,0 0-1 0 0,0 1 1 0 0,1-1 0 0 0,-1 0-1 0 0,0 0 1 0 0,1 1 0 0 0,-1-1-1 0 0,1 0 1 0 0,-1 1 0 0 0,1-1 0 0 0,-1 1-1 0 0,1-1 1 0 0,-1 0 0 0 0,1 1-1 0 0,0-1 1 0 0,-1 1 0 0 0,2-1-1 0 0,-6 41 1112 0 0,23 299 184 0 0,-11-229-1145 0 0,-6-1-119 0 0,-3-60-116 0 0,-3 45-657 0 0,4-93 678 0 0,0 1 0 0 0,0-1 0 0 0,0 1-1 0 0,-1-1 1 0 0,1 1 0 0 0,-1-1-1 0 0,1 1 1 0 0,-1-1 0 0 0,1 0-1 0 0,-1 1 1 0 0,0-1 0 0 0,1 0-1 0 0,-1 0 1 0 0,0 1 0 0 0,0-1-1 0 0,0 0 1 0 0,0 0 0 0 0,0 0-1 0 0,0 0 1 0 0,0 0 0 0 0,-1 0-1 0 0,1 0 1 0 0,0-1 0 0 0,0 1-1 0 0,-1 0 1 0 0,1-1 0 0 0,-1 1-1 0 0,0 0 1 0 0,-7 1-94 0 0,1 0 0 0 0,0 0 0 0 0,-17 1 0 0 0,3-1-74 0 0,-27 6-6 0 0,-92 4 0 0 0,131-11 491 0 0,12 1 339 0 0,20 1-29 0 0,517-3 2537 0 0,-538 0-3158 0 0,1 0 0 0 0,-1 0 0 0 0,0 0 0 0 0,0 0 0 0 0,1 0-1 0 0,-1-1 1 0 0,0 1 0 0 0,0 0 0 0 0,1-1 0 0 0,-1 1 0 0 0,0-1 0 0 0,0 1-1 0 0,2-2 1 0 0,1-4-3708 0 0,-5-11-9643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2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60 3600 0 0,'0'-1'221'0'0,"0"0"0"0"0,0 1 0 0 0,0-1-1 0 0,0 0 1 0 0,1 0 0 0 0,-1 0-1 0 0,0 1 1 0 0,0-1 0 0 0,0 0 0 0 0,1 0-1 0 0,-1 1 1 0 0,0-1 0 0 0,1 0 0 0 0,0-1-1 0 0,7-4 241 0 0,0 1-1 0 0,1 0 1 0 0,-1 0-1 0 0,1 1 1 0 0,0 0-1 0 0,0 1 1 0 0,1 0-1 0 0,-1 0 1 0 0,1 1-1 0 0,-1 0 1 0 0,1 0-1 0 0,11 1 1 0 0,17-1 1579 0 0,65 6 0 0 0,-96-4-1990 0 0,1 1 0 0 0,-1 0 0 0 0,0 0 0 0 0,0 1 0 0 0,1 0 1 0 0,-1 0-1 0 0,0 1 0 0 0,0 0 0 0 0,-1 0 0 0 0,1 1 0 0 0,-1 0 0 0 0,1 0 0 0 0,-1 0 0 0 0,-1 1 0 0 0,1-1 0 0 0,0 1 0 0 0,-1 1 0 0 0,0-1 0 0 0,-1 1 0 0 0,1 0 0 0 0,-1 0 0 0 0,0 1 0 0 0,0-1 0 0 0,-1 1 0 0 0,0 0 1 0 0,0-1-1 0 0,-1 1 0 0 0,1 1 0 0 0,1 10 0 0 0,-2-9-37 0 0,-1 0-1 0 0,0 0 1 0 0,0 0 0 0 0,0 0 0 0 0,-1 0 0 0 0,-1 0-1 0 0,1 0 1 0 0,-2 0 0 0 0,1 0 0 0 0,-1-1 0 0 0,0 1 0 0 0,-1 0-1 0 0,0-1 1 0 0,-1 0 0 0 0,1 1 0 0 0,-2-1 0 0 0,1-1-1 0 0,-1 1 1 0 0,0-1 0 0 0,-1 1 0 0 0,-12 11 0 0 0,5-6-20 0 0,0-1 1 0 0,-1-1 0 0 0,0 0-1 0 0,-1-1 1 0 0,0 0 0 0 0,-30 12 0 0 0,11-7-11 0 0,-2-2 0 0 0,-44 11 1 0 0,76-23 18 0 0,-2 1 6 0 0,0 0 0 0 0,-1-1 0 0 0,1 0 0 0 0,-1 0 0 0 0,0 0 0 0 0,1-1 0 0 0,-1 0 0 0 0,-10-1 0 0 0,17 1-7 0 0,0 0 1 0 0,0 0-1 0 0,0 0 1 0 0,0 0-1 0 0,0 0 1 0 0,0 0-1 0 0,0 0 1 0 0,0 0-1 0 0,-1 0 1 0 0,1 0-1 0 0,0 0 1 0 0,0 0-1 0 0,0 0 1 0 0,0 0-1 0 0,0 0 1 0 0,0-1-1 0 0,0 1 1 0 0,0 0-1 0 0,0 0 1 0 0,-1 0-1 0 0,1 0 1 0 0,0 0-1 0 0,0 0 1 0 0,0 0-1 0 0,0 0 1 0 0,0 0-1 0 0,0 0 1 0 0,0-1 0 0 0,0 1-1 0 0,0 0 1 0 0,0 0-1 0 0,0 0 1 0 0,0 0-1 0 0,0 0 1 0 0,0 0-1 0 0,0 0 1 0 0,0 0-1 0 0,0-1 1 0 0,0 1-1 0 0,0 0 1 0 0,0 0-1 0 0,0 0 1 0 0,0 0-1 0 0,0 0 1 0 0,0 0-1 0 0,0 0 1 0 0,0 0-1 0 0,0-1 1 0 0,0 1-1 0 0,0 0 1 0 0,0 0-1 0 0,0 0 1 0 0,0 0-1 0 0,0 0 1 0 0,0 0-1 0 0,1 0 1 0 0,-1 0-1 0 0,0 0 1 0 0,0 0-1 0 0,0 0 1 0 0,0-1-1 0 0,0 1 1 0 0,0 0-1 0 0,11-7 52 0 0,14-5 2 0 0,3 3-25 0 0,1 0 0 0 0,0 2 1 0 0,1 1-1 0 0,-1 2 0 0 0,1 1 0 0 0,0 1 1 0 0,0 1-1 0 0,0 2 0 0 0,51 8 0 0 0,-72-8-12 0 0,-1 1 0 0 0,0 0-1 0 0,0 0 1 0 0,0 1 0 0 0,0 0-1 0 0,-1 0 1 0 0,1 1 0 0 0,-1 0-1 0 0,13 9 1 0 0,-16-10 5 0 0,0 1-1 0 0,0-1 1 0 0,0 1-1 0 0,-1 0 1 0 0,0 1-1 0 0,1-1 1 0 0,-1 1-1 0 0,-1-1 1 0 0,1 1 0 0 0,-1 0-1 0 0,0 0 1 0 0,0 0-1 0 0,0 0 1 0 0,0 0-1 0 0,-1 0 1 0 0,1 10-1 0 0,0-3 68 0 0,0 0 0 0 0,-1 1 0 0 0,-1 0 0 0 0,0-1 0 0 0,-1 1 0 0 0,0-1-1 0 0,-1 1 1 0 0,-5 20 0 0 0,5-26-20 0 0,0 0 0 0 0,-1 0 0 0 0,0 0 1 0 0,0-1-1 0 0,-1 1 0 0 0,1-1 0 0 0,-2 0 0 0 0,1 0 0 0 0,0 0 0 0 0,-1 0 0 0 0,0-1 0 0 0,-1 0 0 0 0,1 0 0 0 0,-1 0 1 0 0,0-1-1 0 0,-12 8 0 0 0,2-4 111 0 0,-1-1 0 0 0,1-1 0 0 0,-1-1 0 0 0,0 0 0 0 0,-1-1 0 0 0,1-1 0 0 0,-24 2 0 0 0,-124-3 994 0 0,124-3-1247 0 0,0-3 1 0 0,-54-11 0 0 0,89 14 942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21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1 3952 0 0,'25'4'6388'0'0,"-23"-1"-6108"0"0,0-1 0 0 0,0 0 0 0 0,-1 1 1 0 0,1 0-1 0 0,0-1 0 0 0,-1 1 0 0 0,0 0 0 0 0,1 0 1 0 0,-1 0-1 0 0,0 0 0 0 0,-1 0 0 0 0,1 0 1 0 0,0 0-1 0 0,-1 0 0 0 0,0 0 0 0 0,0 0 1 0 0,0 5-1 0 0,0 6 760 0 0,-1 1 1 0 0,-4 17-1 0 0,3-21-730 0 0,-1 1 1 0 0,0-1-1 0 0,-1 0 0 0 0,0 0 0 0 0,-1-1 1 0 0,0 1-1 0 0,-1-1 0 0 0,0 0 1 0 0,0 0-1 0 0,-1-1 0 0 0,0 0 1 0 0,-1 0-1 0 0,-12 11 0 0 0,5-8-341 0 0,-1 0 1 0 0,1-1-1 0 0,-2-1 0 0 0,0 0 0 0 0,0-1 0 0 0,-1-1 1 0 0,-23 7-1 0 0,26-9-1520 0 0,0 0-2905 0 0,-1-2-3371 0 0,10-4 3450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27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4 160 2736 0 0,'-4'-32'4220'0'0,"4"31"-4088"0"0,0 0-1 0 0,0 0 1 0 0,0 0-1 0 0,0 0 1 0 0,0 0 0 0 0,0 0-1 0 0,0 0 1 0 0,1 0-1 0 0,-1 0 1 0 0,0 0 0 0 0,1 0-1 0 0,-1 0 1 0 0,1 0-1 0 0,-1 0 1 0 0,1 0 0 0 0,-1 0-1 0 0,1 0 1 0 0,-1 0-1 0 0,1 1 1 0 0,0-1 0 0 0,0 0-1 0 0,-1 0 1 0 0,1 1-1 0 0,0-1 1 0 0,1 0 0 0 0,2-1 214 0 0,0 1 0 0 0,-1 0 0 0 0,1 1 0 0 0,0-1 0 0 0,0 0 0 0 0,5 1 0 0 0,-6 0-204 0 0,25-2 1149 0 0,9 0-782 0 0,0-1 0 0 0,-1-2 0 0 0,66-17 0 0 0,-77 10-495 0 0,-24 12-6 0 0,0-1 0 0 0,0 0-1 0 0,0 1 1 0 0,0-1 0 0 0,0 0 0 0 0,-1 1 0 0 0,1-1 0 0 0,0 0 0 0 0,0 0 0 0 0,-1 0 0 0 0,1 0 0 0 0,0 0-1 0 0,-1 0 1 0 0,1 0 0 0 0,-1 0 0 0 0,1 0 0 0 0,-1 0 0 0 0,0 0 0 0 0,1-2 0 0 0,1-7 155 0 0,-2 10-146 0 0,0-1 0 0 0,0 0 1 0 0,1 1-1 0 0,-1-1 0 0 0,0 0 0 0 0,0 1 1 0 0,0-1-1 0 0,0 1 0 0 0,0-1 0 0 0,0 0 0 0 0,0 1 1 0 0,0-1-1 0 0,0 0 0 0 0,0 1 0 0 0,-1-1 0 0 0,1 0 1 0 0,0 1-1 0 0,0-1 0 0 0,-1 1 0 0 0,1-2 1 0 0,-3-5 590 0 0,2 6 141 0 0,-2 7-492 0 0,3-5-279 0 0,-4 16 280 0 0,1-1 0 0 0,0 1 0 0 0,0 31 0 0 0,2-35-170 0 0,-4 242 26 0 0,5-229-384 0 0,0-23 419 0 0,2 34-2716 0 0,-2-35 1917 0 0,0 0 0 0 0,1 0 0 0 0,-1 0 0 0 0,1 0-1 0 0,-1 0 1 0 0,1 0 0 0 0,-1 0 0 0 0,1 0 0 0 0,0 0 0 0 0,0 0 0 0 0,0 0 0 0 0,0-1 0 0 0,1 1 0 0 0,1 2 0 0 0,7 1-3023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24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94 3112 0 0,'-15'5'2923'0'0,"-9"8"-1568"0"0,1 1 1 0 0,0 1-1 0 0,-27 25 0 0 0,-57 61 2583 0 0,96-90-3755 0 0,7-6-58 0 0,0 0-1 0 0,-1-1 1 0 0,0 0 0 0 0,0 1 0 0 0,-10 5-1 0 0,14-10-51 0 0,20-20 178 0 0,6-7-154 0 0,0-2-1 0 0,-2-1 1 0 0,-2 0 0 0 0,35-65-1 0 0,-33 36 73 0 0,-11 24 148 0 0,-13 47-29 0 0,1 0-1 0 0,0 0 1 0 0,3 19 0 0 0,0 24-131 0 0,4 261 271 0 0,-7-268-422 0 0,-2 78 20 0 0,1-102-48 0 0,-2-1 0 0 0,0 0 0 0 0,-10 30 0 0 0,12-47-4 0 0,-1 0 0 0 0,-1 0 0 0 0,1 0 0 0 0,-1 0 0 0 0,0 0 0 0 0,0-1 0 0 0,-1 1 0 0 0,0-1 0 0 0,-7 8 0 0 0,8-10-4 0 0,0 0 0 0 0,0-1 0 0 0,-1 0 0 0 0,1 1 1 0 0,-1-1-1 0 0,1-1 0 0 0,-1 1 0 0 0,0 0 0 0 0,0-1 0 0 0,0 0 0 0 0,0 0 1 0 0,0 0-1 0 0,0 0 0 0 0,0-1 0 0 0,0 0 0 0 0,-5 0 0 0 0,-128-6-63 0 0,137 6 268 0 0,10-1 138 0 0,22-2 3 0 0,1 1 1 0 0,54 3-1 0 0,-22 1-1 0 0,305-2 1742 0 0,-365-1-2234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24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3664 0 0,'31'4'7438'0'0,"27"7"-4529"0"0,8 2-1595 0 0,48 7 399 0 0,14 2-1456 0 0,-84-16-204 0 0,-13-2-22 0 0,36 0 0 0 0,-46-3-10 0 0,-15 0-16 0 0,0-1 0 0 0,0 1-1 0 0,0-1 1 0 0,0-1 0 0 0,0 1-1 0 0,0-1 1 0 0,0 0 0 0 0,-1 0-1 0 0,1 0 1 0 0,0-1 0 0 0,-1 0 0 0 0,1 0-1 0 0,-1-1 1 0 0,9-4 0 0 0,-13 6 8 0 0,0-1 0 0 0,-1 1 1 0 0,1 0-1 0 0,0 0 0 0 0,0-1 1 0 0,-1 1-1 0 0,1 0 0 0 0,0-1 1 0 0,-1 1-1 0 0,1-1 0 0 0,-1 1 1 0 0,0-1-1 0 0,0 1 0 0 0,1-1 1 0 0,-1 1-1 0 0,0-1 0 0 0,0 1 1 0 0,0-1-1 0 0,-1 1 0 0 0,1-1 1 0 0,0 1-1 0 0,-1-1 0 0 0,0-1 1 0 0,1 1 4 0 0,0 1 0 0 0,-1 0 0 0 0,1-1 0 0 0,-1 1 0 0 0,1 0 0 0 0,-1 0 1 0 0,0-1-1 0 0,1 1 0 0 0,-1 0 0 0 0,0 0 0 0 0,0 0 0 0 0,0 0 1 0 0,0 0-1 0 0,0 0 0 0 0,0 0 0 0 0,0 0 0 0 0,0 1 0 0 0,0-1 0 0 0,0 0 1 0 0,0 1-1 0 0,-1-1 0 0 0,1 0 0 0 0,0 1 0 0 0,0-1 0 0 0,-1 1 0 0 0,1 0 1 0 0,-2-1-1 0 0,-13 1 147 0 0,12-1-74 0 0,0 1 0 0 0,0 0 0 0 0,0 0 0 0 0,0 0 0 0 0,0 1 0 0 0,-6 1 0 0 0,8-1-68 0 0,1-1 0 0 0,-1 1 1 0 0,1 0-1 0 0,-1 0 0 0 0,1 0 1 0 0,0 0-1 0 0,-1 0 0 0 0,1 0 1 0 0,0 0-1 0 0,0 0 0 0 0,0 0 1 0 0,0 1-1 0 0,0-1 0 0 0,0 0 1 0 0,0 1-1 0 0,1-1 0 0 0,-1 1 1 0 0,0-1-1 0 0,1 1 0 0 0,-2 2 1 0 0,-12 32 281 0 0,10-27-227 0 0,0 1 0 0 0,0 0 0 0 0,1 0 0 0 0,-2 12 0 0 0,0 11 67 0 0,-2 5 96 0 0,-1 65 1 0 0,8-59-122 0 0,-1 0-1 0 0,-2 0 0 0 0,-3 0 1 0 0,-13 58-1 0 0,0-49-4 0 0,14-38-107 0 0,-1 0-1 0 0,2 0 1 0 0,0 0 0 0 0,0 0 0 0 0,2 0 0 0 0,-2 22-1 0 0,4-28-991 0 0,1 9 2313 0 0,3-13-5028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25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3528 0 0,'0'0'626'0'0,"4"-16"6384"0"0,1 14-6378 0 0,0 1 0 0 0,0-1-1 0 0,0 2 1 0 0,0-1 0 0 0,1 0 0 0 0,-1 1 0 0 0,0 0 0 0 0,9 1 0 0 0,18-1 1251 0 0,211-23-819 0 0,-198 23-12689 0 0,-37 0 7540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25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0 4288 0 0,'-1'9'680'0'0,"0"-1"-1"0"0,0 1 0 0 0,0-1 0 0 0,-1 1 1 0 0,-1-1-1 0 0,1 0 0 0 0,-1 0 0 0 0,-1 0 1 0 0,0 0-1 0 0,0-1 0 0 0,0 1 0 0 0,-1-1 1 0 0,-9 11-1 0 0,-8 7 43 0 0,-1-1-1 0 0,-35 26 1 0 0,0 3-5844 0 0,50-44 1514 0 0,4-1-1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26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187 199 3520 0 0,'9'-22'3935'0'0,"0"10"1216"0"0,-31 39-1963 0 0,8-10-2494 0 0,-124 164 479 0 0,133-174-1148 0 0,4-5-11 0 0,0 0 0 0 0,-1-1 0 0 0,1 1 0 0 0,0-1 0 0 0,-1 1 0 0 0,1-1 0 0 0,0 0 0 0 0,-1 1 0 0 0,-2 0 0 0 0,22-37-62 0 0,63-64-42 0 0,-49 61 60 0 0,-1 0 0 0 0,-1-3 0 0 0,33-61 0 0 0,-32 42 379 0 0,-29 60 148 0 0,-1 7-210 0 0,-2 16-58 0 0,0-11-93 0 0,1 91 323 0 0,25 180-1 0 0,-25-280-456 0 0,18 135-112 0 0,-17-120 10 0 0,-1 0 0 0 0,0 0 0 0 0,-1 0-1 0 0,-1-1 1 0 0,-8 33 0 0 0,8-44 30 0 0,0 1 0 0 0,-1-1 0 0 0,0 0 1 0 0,0 0-1 0 0,0 0 0 0 0,0 0 0 0 0,-1 0 1 0 0,0-1-1 0 0,0 0 0 0 0,-1 0 0 0 0,0 0 1 0 0,0 0-1 0 0,0-1 0 0 0,-9 7 0 0 0,5-6-52 0 0,0 0-1 0 0,0-1 1 0 0,-1 0-1 0 0,1 0 1 0 0,-1-1-1 0 0,0-1 1 0 0,0 1-1 0 0,0-2 1 0 0,-12 2-1 0 0,-132 3 405 0 0,712-6 2124 0 0,-557 0-2860 0 0,8-1-5503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27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20 3592 0 0,'-8'5'506'0'0,"-1"0"0"0"0,1 0 0 0 0,0 1 0 0 0,0 0 0 0 0,1 0-1 0 0,0 1 1 0 0,0 0 0 0 0,0 0 0 0 0,1 1 0 0 0,0 0 0 0 0,0 0-1 0 0,1 0 1 0 0,0 1 0 0 0,1-1 0 0 0,0 1 0 0 0,-4 12 0 0 0,6-16-340 0 0,1 1 1 0 0,-1-1 0 0 0,1 1 0 0 0,0-1 0 0 0,0 1-1 0 0,1 0 1 0 0,0-1 0 0 0,0 1 0 0 0,0-1 0 0 0,1 1 0 0 0,-1 0-1 0 0,1-1 1 0 0,1 1 0 0 0,-1-1 0 0 0,1 0 0 0 0,0 1 0 0 0,0-1-1 0 0,1 0 1 0 0,-1 0 0 0 0,1 0 0 0 0,0 0 0 0 0,1-1-1 0 0,-1 1 1 0 0,1-1 0 0 0,0 0 0 0 0,0 0 0 0 0,0 0 0 0 0,0-1-1 0 0,7 5 1 0 0,-4-4-143 0 0,1 0 0 0 0,-1-1 1 0 0,1 1-1 0 0,0-2 0 0 0,0 1 0 0 0,0-1 0 0 0,17 2 0 0 0,62 2 43 0 0,-77-6-57 0 0,0 0-5 0 0,23 2 27 0 0,54-6-1 0 0,-79 3-18 0 0,1 0-1 0 0,-1-1 0 0 0,0 0 0 0 0,0 0 0 0 0,-1 0 1 0 0,1-1-1 0 0,0 0 0 0 0,-1-1 0 0 0,0 0 0 0 0,0 0 1 0 0,0 0-1 0 0,8-7 0 0 0,-11 7 15 0 0,0 0 0 0 0,0-1 0 0 0,-1 1 0 0 0,1-1 0 0 0,-1 1 0 0 0,0-1 0 0 0,-1 0 0 0 0,1 0 0 0 0,-1 0 0 0 0,0 0 0 0 0,0-1 0 0 0,-1 1 0 0 0,1-1 0 0 0,-1 1 0 0 0,0-1-1 0 0,-1 1 1 0 0,1-1 0 0 0,-1 1 0 0 0,0-1 0 0 0,-1 0 0 0 0,1 1 0 0 0,-1-1 0 0 0,0 1 0 0 0,-1-1 0 0 0,1 1 0 0 0,-5-10 0 0 0,2 6 27 0 0,0 0 0 0 0,-1 1 0 0 0,0-1 0 0 0,-1 1 0 0 0,1 0 0 0 0,-2 1-1 0 0,1-1 1 0 0,-1 1 0 0 0,0 1 0 0 0,0-1 0 0 0,-1 1 0 0 0,0 0 0 0 0,0 1 0 0 0,-13-7 0 0 0,7 6-1 0 0,1 1 0 0 0,-2 0 0 0 0,1 1 1 0 0,0 1-1 0 0,-1 0 0 0 0,0 1 0 0 0,1 1 0 0 0,-1 0 1 0 0,0 1-1 0 0,-27 3 0 0 0,36-2-45 0 0,-1 0-1 0 0,1 0 1 0 0,0 1 0 0 0,0 0-1 0 0,0 0 1 0 0,0 1 0 0 0,0 0-1 0 0,0 0 1 0 0,1 0 0 0 0,-1 0-1 0 0,1 1 1 0 0,0 0 0 0 0,0 0 0 0 0,0 0-1 0 0,1 1 1 0 0,0 0 0 0 0,-1 0-1 0 0,2 0 1 0 0,-1 0 0 0 0,0 0-1 0 0,1 1 1 0 0,0 0 0 0 0,1-1-1 0 0,-1 1 1 0 0,1 0 0 0 0,0 1-1 0 0,-2 10 1 0 0,2-7-11 0 0,1 1 0 0 0,-1 0 0 0 0,2-1 0 0 0,0 1 0 0 0,0 0 0 0 0,1 0 0 0 0,0 0 0 0 0,3 11 0 0 0,-3-17-29 0 0,1 0 1 0 0,0 0-1 0 0,0 0 0 0 0,0-1 0 0 0,1 1 0 0 0,-1-1 1 0 0,1 1-1 0 0,0-1 0 0 0,1 0 0 0 0,-1 0 0 0 0,1 0 1 0 0,0 0-1 0 0,-1-1 0 0 0,2 1 0 0 0,-1-1 0 0 0,0 0 1 0 0,1-1-1 0 0,6 4 0 0 0,4 0-157 0 0,-1 0 1 0 0,1-2-1 0 0,1 0 1 0 0,-1 0-1 0 0,0-1 0 0 0,1-1 1 0 0,0-1-1 0 0,-1 0 0 0 0,1-1 1 0 0,0-1-1 0 0,20-3 1 0 0,-32 3 143 0 0,1 0 0 0 0,-1 0 1 0 0,1-1-1 0 0,-1 1 1 0 0,0-1-1 0 0,0 0 1 0 0,0 0-1 0 0,1-1 1 0 0,-2 1-1 0 0,1-1 1 0 0,0 0-1 0 0,-1 0 1 0 0,1 0-1 0 0,-1 0 0 0 0,0-1 1 0 0,0 1-1 0 0,0-1 1 0 0,3-5-1 0 0,1-4 160 0 0,-1-1 1 0 0,0 0-1 0 0,-1 0 0 0 0,4-18 0 0 0,4-10 404 0 0,4-22 1292 0 0,-5 158 977 0 0,35 135-2262 0 0,-39-196-495 0 0,33 157 99 0 0,-39-160-98 0 0,-2 50-1 0 0,-1-31 105 0 0,0-47-122 0 0,1-1 0 0 0,0 0 0 0 0,-1 0 0 0 0,1 0 0 0 0,-1 0 0 0 0,0 0 0 0 0,1 0 0 0 0,-1 0 0 0 0,0 0 0 0 0,1 0 0 0 0,-1 0 0 0 0,0-1 0 0 0,0 1 0 0 0,0 0 0 0 0,0 0 0 0 0,0-1 0 0 0,0 1 0 0 0,0 0 0 0 0,0-1 0 0 0,0 1 0 0 0,0-1 0 0 0,0 0 0 0 0,0 1 0 0 0,0-1 0 0 0,0 0 1 0 0,-1 0-1 0 0,-1 1 0 0 0,-35 4 229 0 0,38-5-242 0 0,-343 1 1185 0 0,171-3-1930 0 0,159 3 761 0 0,8 0-2269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28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1 3128 0 0,'0'0'1852'0'0,"14"7"3696"0"0,-12-4-5201 0 0,0 0 0 0 0,0 1 0 0 0,-1-1 0 0 0,0 1-1 0 0,1-1 1 0 0,-1 1 0 0 0,-1 0 0 0 0,1 0 0 0 0,0-1 0 0 0,-1 1-1 0 0,0 0 1 0 0,0 0 0 0 0,0 0 0 0 0,0-1 0 0 0,-2 6 0 0 0,-1 9 918 0 0,-9 32 1 0 0,11-48-1203 0 0,-4 13 183 0 0,0-1 1 0 0,-2 0-1 0 0,0 0 1 0 0,0 0-1 0 0,-1-1 1 0 0,-1 0-1 0 0,0 0 1 0 0,0-1-1 0 0,-15 14 1 0 0,2-6 14 0 0,0 0 0 0 0,-2-1 0 0 0,-46 28 0 0 0,14-20-2343 0 0,18-14-9496 0 0,29-11 7325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30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458 167 2040 0 0,'-10'1'875'0'0,"0"0"0"0"0,1 1 0 0 0,-14 3-1 0 0,-13 3 506 0 0,18-6-651 0 0,-40 5 1604 0 0,54-7-2053 0 0,0 0 0 0 0,0 0 0 0 0,0 0 1 0 0,0 0-1 0 0,1-1 0 0 0,-1 0 0 0 0,0 1 0 0 0,0-2 1 0 0,0 1-1 0 0,0 0 0 0 0,-3-2 0 0 0,6 2-205 0 0,0 0 0 0 0,0-1-1 0 0,0 1 1 0 0,0 0-1 0 0,0 0 1 0 0,0 0 0 0 0,1 0-1 0 0,-1-1 1 0 0,0 1 0 0 0,1 0-1 0 0,-1-1 1 0 0,1 1 0 0 0,0 0-1 0 0,-1-1 1 0 0,1 1 0 0 0,0-1-1 0 0,0 1 1 0 0,0 0 0 0 0,0-1-1 0 0,0 1 1 0 0,0-1-1 0 0,0 1 1 0 0,0-1 0 0 0,1-1-1 0 0,0-1 22 0 0,0 0 0 0 0,0 0 0 0 0,0 0-1 0 0,1 0 1 0 0,-1 0 0 0 0,1 0 0 0 0,3-4-1 0 0,2-1 7 0 0,0 1-1 0 0,1 0 1 0 0,0 0-1 0 0,0 0 1 0 0,1 1-1 0 0,0 1 1 0 0,0-1-1 0 0,0 1 1 0 0,1 1-1 0 0,0 0 1 0 0,0 0-1 0 0,1 1 1 0 0,13-4-1 0 0,-4 3-5 0 0,0 1 0 0 0,0 0-1 0 0,1 1 1 0 0,-1 2 0 0 0,1 0 0 0 0,26 2-1 0 0,-43-1-79 0 0,-1 1 1 0 0,1-1-1 0 0,-1 0 0 0 0,1 1 0 0 0,-1 0 0 0 0,1 0 0 0 0,-1 0 0 0 0,0 0 0 0 0,0 0 1 0 0,1 1-1 0 0,-1 0 0 0 0,0-1 0 0 0,0 1 0 0 0,4 4 0 0 0,-4-3-3 0 0,-1 0-1 0 0,0 0 0 0 0,0 0 1 0 0,0 1-1 0 0,-1-1 0 0 0,1 0 1 0 0,-1 1-1 0 0,0-1 0 0 0,0 1 1 0 0,0 0-1 0 0,0-1 0 0 0,0 1 1 0 0,-1 6-1 0 0,1 7 3 0 0,-1 0 0 0 0,-1 0 1 0 0,0-1-1 0 0,-1 1 0 0 0,-6 23 0 0 0,-1-8-12 0 0,-23 55 0 0 0,18-59-9 0 0,-1-1 0 0 0,-2-1-1 0 0,0 0 1 0 0,-2-1 0 0 0,0-1 0 0 0,-2-1 0 0 0,-36 31 0 0 0,31-31-17 0 0,-1-2 0 0 0,-1-1-1 0 0,-50 27 1 0 0,60-37 7 0 0,-1-2 0 0 0,-1 0 0 0 0,1-1 0 0 0,-1-1-1 0 0,-1-1 1 0 0,1 0 0 0 0,-26 1 0 0 0,44-6 12 0 0,-1 1 0 0 0,1-1 0 0 0,0 0 0 0 0,-1 0-1 0 0,1 0 1 0 0,0-1 0 0 0,-1 1 0 0 0,1 0 0 0 0,0-1 0 0 0,0 1 0 0 0,-1-1 0 0 0,1 0 0 0 0,0 0 0 0 0,0 0-1 0 0,0 0 1 0 0,0 0 0 0 0,0 0 0 0 0,0-1 0 0 0,0 1 0 0 0,0-1 0 0 0,1 1 0 0 0,-1-1 0 0 0,0 0 0 0 0,1 1-1 0 0,-3-5 1 0 0,4 5 6 0 0,0 0 0 0 0,0-1 0 0 0,0 1 0 0 0,0 0 0 0 0,0-1-1 0 0,0 1 1 0 0,1 0 0 0 0,-1 0 0 0 0,0-1 0 0 0,1 1 0 0 0,-1 0-1 0 0,1 0 1 0 0,-1 0 0 0 0,1 0 0 0 0,-1-1 0 0 0,1 1 0 0 0,0 0 0 0 0,0 0-1 0 0,1-1 1 0 0,16-19 77 0 0,-14 18-53 0 0,1 0 0 0 0,-1 1-1 0 0,0 0 1 0 0,1 0 0 0 0,-1 0 0 0 0,1 0-1 0 0,0 1 1 0 0,-1-1 0 0 0,1 1-1 0 0,7 0 1 0 0,52-2 254 0 0,-46 4-190 0 0,4-1 97 0 0,1 1 0 0 0,0 2 0 0 0,37 8 1 0 0,-49-9-100 0 0,-1 2 1 0 0,1-1-1 0 0,-1 1 1 0 0,0 1-1 0 0,0-1 1 0 0,-1 2 0 0 0,1-1-1 0 0,-1 2 1 0 0,14 11-1 0 0,-18-13-60 0 0,5 4 40 0 0,1 1 1 0 0,-2 0-1 0 0,1 0 0 0 0,-1 1 1 0 0,-1 1-1 0 0,0-1 1 0 0,-1 1-1 0 0,7 15 1 0 0,-4-15-521 0 0,-7-11-988 0 0,0 1 1 0 0,0-1 0 0 0,0 1-1 0 0,0-1 1 0 0,0 0 0 0 0,0 0-1 0 0,0 0 1 0 0,7 0 0 0 0,2 1-2478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31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67 3232 0 0,'1'-25'3867'0'0,"1"22"-3665"0"0,0 0-1 0 0,0 1 0 0 0,0-1 0 0 0,0 1 1 0 0,0 0-1 0 0,0 0 0 0 0,1 0 0 0 0,-1 0 1 0 0,1 0-1 0 0,0 0 0 0 0,-1 1 0 0 0,1-1 1 0 0,0 1-1 0 0,0 0 0 0 0,0 0 0 0 0,0 0 1 0 0,0 0-1 0 0,0 0 0 0 0,4 0 0 0 0,10-1 504 0 0,0 0-1 0 0,24 1 0 0 0,-17 1 48 0 0,11-1 471 0 0,43 3-1 0 0,-69-2-1134 0 0,1 2 0 0 0,-1-1 0 0 0,0 1 0 0 0,0 1 0 0 0,0-1 0 0 0,0 2 0 0 0,0-1 0 0 0,0 1 0 0 0,13 9 0 0 0,-19-11-74 0 0,0 1 1 0 0,0-1-1 0 0,0 1 0 0 0,-1 0 0 0 0,1 0 1 0 0,-1 0-1 0 0,0 0 0 0 0,0 1 0 0 0,0-1 0 0 0,0 0 1 0 0,0 1-1 0 0,-1-1 0 0 0,0 1 0 0 0,0 0 0 0 0,0-1 1 0 0,0 1-1 0 0,0 0 0 0 0,-1 0 0 0 0,1 0 1 0 0,-1-1-1 0 0,0 1 0 0 0,-1 0 0 0 0,1 0 0 0 0,0 0 1 0 0,-1-1-1 0 0,0 1 0 0 0,-1 4 0 0 0,-2 4 6 0 0,-1 1 0 0 0,1-1-1 0 0,-2 0 1 0 0,0 0 0 0 0,0-1 0 0 0,-12 16-1 0 0,6-13-10 0 0,0-1 0 0 0,0 0-1 0 0,-1-1 1 0 0,-1 0 0 0 0,0-1-1 0 0,0 0 1 0 0,-21 10 0 0 0,-4 0-2 0 0,-73 28 0 0 0,88-40-5 0 0,-32 7 0 0 0,47-14 8 0 0,0 0 0 0 0,0-1 0 0 0,0 0 0 0 0,0-1 0 0 0,0 0 0 0 0,0 0 0 0 0,-11-2 0 0 0,20 2-8 0 0,-1 0-1 0 0,1 0 1 0 0,-1 0 0 0 0,1 0 0 0 0,0 0 0 0 0,-1 0 0 0 0,1 0 0 0 0,-1 0 0 0 0,1 0 0 0 0,0 0 0 0 0,-1 0 0 0 0,1-1 0 0 0,-1 1-1 0 0,1 0 1 0 0,0 0 0 0 0,-1 0 0 0 0,1-1 0 0 0,0 1 0 0 0,-1 0 0 0 0,1 0 0 0 0,0-1 0 0 0,-1 1 0 0 0,1 0 0 0 0,0-1 0 0 0,0 1 0 0 0,-1 0-1 0 0,1-1 1 0 0,0 1 0 0 0,0 0 0 0 0,0-1 0 0 0,-1 1 0 0 0,1-1 0 0 0,0 1 0 0 0,0 0 0 0 0,0-1 0 0 0,0 1 0 0 0,0-1 0 0 0,0 1-1 0 0,0 0 1 0 0,0-1 0 0 0,0 1 0 0 0,0-1 0 0 0,0 1 0 0 0,0 0 0 0 0,0-1 0 0 0,0 1 0 0 0,0-1 0 0 0,1 1 0 0 0,-1 0 0 0 0,0-1-1 0 0,0 1 1 0 0,0 0 0 0 0,1-1 0 0 0,-1 1 0 0 0,0 0 0 0 0,0-1 0 0 0,1 1 0 0 0,-1 0 0 0 0,0-1 0 0 0,1 1 0 0 0,-1 0 0 0 0,0 0-1 0 0,1-1 1 0 0,-1 1 0 0 0,1 0 0 0 0,26-18 103 0 0,-14 14-64 0 0,1 0 0 0 0,0 0 0 0 0,0 1 0 0 0,0 1-1 0 0,27-1 1 0 0,-12 3 49 0 0,54 7-1 0 0,-72-5-63 0 0,-1-1-1 0 0,0 1 1 0 0,0 1-1 0 0,0 0 1 0 0,0 1-1 0 0,16 8 1 0 0,-22-10-14 0 0,-1 0 1 0 0,1 1-1 0 0,-1-1 0 0 0,0 1 0 0 0,0 0 1 0 0,0 0-1 0 0,0 0 0 0 0,0 0 1 0 0,-1 0-1 0 0,0 1 0 0 0,1 0 0 0 0,-1-1 1 0 0,0 1-1 0 0,-1 0 0 0 0,1 0 1 0 0,-1 0-1 0 0,0 0 0 0 0,0 0 0 0 0,1 5 1 0 0,1 13 79 0 0,-1 0-1 0 0,0 0 1 0 0,-2 0 0 0 0,-1 0 0 0 0,-1 0-1 0 0,0 0 1 0 0,-2 0 0 0 0,-6 22 0 0 0,6-31-12 0 0,0-1 0 0 0,-1 0 0 0 0,0 0 0 0 0,-1-1 0 0 0,0 0 0 0 0,0 0 0 0 0,-1 0 0 0 0,-1-1-1 0 0,0 0 1 0 0,0 0 0 0 0,-1-1 0 0 0,-1 0 0 0 0,1 0 0 0 0,-1-1 0 0 0,-13 8 0 0 0,6-7 84 0 0,-1 0 0 0 0,1-2-1 0 0,-2 0 1 0 0,1 0 0 0 0,-1-2-1 0 0,0 0 1 0 0,0-1 0 0 0,0-1-1 0 0,0-1 1 0 0,-1-1 0 0 0,1 0-1 0 0,-1-2 1 0 0,1 0 0 0 0,-1-1-1 0 0,1-1 1 0 0,-37-11 0 0 0,38 9-607 0 0,-33-15 0 0 0,46 17-2860 0 0,20 3-7513 0 0,-4 0 6327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31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0 3992 0 0,'0'0'684'0'0,"3"28"4020"0"0,-2-19-4306 0 0,0 1-1 0 0,-1-1 1 0 0,0 1-1 0 0,-1-1 0 0 0,1 1 1 0 0,-2-1-1 0 0,0 0 1 0 0,0 1-1 0 0,0-1 1 0 0,-1 0-1 0 0,-1-1 1 0 0,0 1-1 0 0,0 0 1 0 0,0-1-1 0 0,-1 0 0 0 0,0 0 1 0 0,-1 0-1 0 0,0-1 1 0 0,-9 10-1 0 0,-1-2-10 0 0,0 0-1 0 0,-1-1 0 0 0,-1-1 0 0 0,0 0 0 0 0,-1-2 1 0 0,0 0-1 0 0,-26 11 0 0 0,27-15-401 0 0,0-1 0 0 0,-26 6-1 0 0,9-6-4804 0 0,29-6 1385 0 0,15-6-4783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41.49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21 27 4104 0 0,'-4'0'684'0'0,"4"-3"-16"0"0,-3-2 1 0 0,3 2-1 0 0,-4 0 0 0 0,4 0 4 0 0,-2-2 0 0 0,-2 3 0 0 0,4 0 568 0 0,-3 2-728 0 0,3 4-244 0 0,0 6-2564 0 0,3 2 0 0 0,-3 0-1 0 0,6 3 1 0 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28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89 3352 0 0,'-3'0'319'0'0,"0"0"-1"0"0,0 1 1 0 0,1-1 0 0 0,-1 0-1 0 0,0 1 1 0 0,1 0-1 0 0,-1-1 1 0 0,0 1 0 0 0,1 0-1 0 0,-1 0 1 0 0,1 1-1 0 0,-1-1 1 0 0,1 0-1 0 0,0 1 1 0 0,-1 0 0 0 0,-3 3-1 0 0,4-2-5 0 0,-1 1 0 0 0,0-1-1 0 0,1 1 1 0 0,0-1 0 0 0,0 1 0 0 0,0 0-1 0 0,0 0 1 0 0,1 0 0 0 0,-3 8 0 0 0,1 3 403 0 0,1 1 1 0 0,1-1 0 0 0,0 1-1 0 0,1-1 1 0 0,2 17-1 0 0,-2-28-661 0 0,1 0-1 0 0,-1 0 0 0 0,1 0 1 0 0,0 1-1 0 0,0-1 0 0 0,0 0 0 0 0,1 0 1 0 0,-1-1-1 0 0,1 1 0 0 0,0 0 0 0 0,0 0 1 0 0,1-1-1 0 0,-1 0 0 0 0,1 1 1 0 0,-1-1-1 0 0,1 0 0 0 0,0 0 0 0 0,6 5 1 0 0,-4-5-39 0 0,0-1 1 0 0,0 1-1 0 0,0-1 1 0 0,0 0 0 0 0,0 0-1 0 0,0 0 1 0 0,1-1 0 0 0,-1 0-1 0 0,1 0 1 0 0,-1 0-1 0 0,1-1 1 0 0,10 0 0 0 0,-8 0-37 0 0,0-1 1 0 0,0 0-1 0 0,0-1 1 0 0,0 0-1 0 0,0 0 1 0 0,0-1-1 0 0,-1 0 1 0 0,15-7 0 0 0,-18 7 8 0 0,1 0 1 0 0,0 0 0 0 0,-1 0 0 0 0,0 0 0 0 0,0-1-1 0 0,0 0 1 0 0,0 0 0 0 0,0 0 0 0 0,-1 0 0 0 0,0-1-1 0 0,0 1 1 0 0,0-1 0 0 0,2-6 0 0 0,-1 2 1 0 0,-1 0 1 0 0,-1-1 0 0 0,1 1-1 0 0,-2-1 1 0 0,1 1-1 0 0,-1-1 1 0 0,-1 0-1 0 0,0 0 1 0 0,0 1-1 0 0,-1-1 1 0 0,-3-16-1 0 0,2 19 34 0 0,0 0 0 0 0,0 1 0 0 0,0-1-1 0 0,-1 1 1 0 0,0-1 0 0 0,0 1-1 0 0,-1 0 1 0 0,0 1 0 0 0,0-1 0 0 0,0 0-1 0 0,0 1 1 0 0,-1 0 0 0 0,0 0-1 0 0,0 1 1 0 0,-1-1 0 0 0,1 1 0 0 0,-8-5-1 0 0,2 4 49 0 0,1 0-1 0 0,-1 0 0 0 0,1 1 1 0 0,-1 0-1 0 0,-1 1 1 0 0,1 0-1 0 0,-13-2 0 0 0,20 5-36 0 0,1-1 0 0 0,-1 1 0 0 0,1 0 0 0 0,0 0 0 0 0,-1 0-1 0 0,1 0 1 0 0,-1 1 0 0 0,1 0 0 0 0,0-1 0 0 0,-1 1 0 0 0,1 0-1 0 0,0 1 1 0 0,0-1 0 0 0,0 0 0 0 0,-1 1 0 0 0,2 0-1 0 0,-1 0 1 0 0,0 0 0 0 0,0 0 0 0 0,1 0 0 0 0,-1 0 0 0 0,1 1-1 0 0,-1-1 1 0 0,1 1 0 0 0,0 0 0 0 0,0-1 0 0 0,0 1 0 0 0,-2 5-1 0 0,-4 12 101 0 0,1 1-1 0 0,0 0 0 0 0,2 1 0 0 0,0-1 1 0 0,-2 43-1 0 0,4 115 359 0 0,4-104-348 0 0,-1 261-1977 0 0,0-336 1667 0 0,0 0-1 0 0,0 1 1 0 0,0-1 0 0 0,0 0 0 0 0,1 0-1 0 0,-1 0 1 0 0,0 0 0 0 0,0 1-1 0 0,16 1-13199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32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 3464 0 0,'-1'0'246'0'0,"-1"0"0"0"0,0 1 0 0 0,1-1 0 0 0,-1 1 0 0 0,1 0 0 0 0,-1-1 0 0 0,1 1 0 0 0,-1 0 0 0 0,1 0 0 0 0,-1 0 0 0 0,1 0 0 0 0,0 0 0 0 0,-1 0 0 0 0,1 0-1 0 0,0 1 1 0 0,0-1 0 0 0,0 0 0 0 0,0 1 0 0 0,0-1 0 0 0,0 1 0 0 0,0-1 0 0 0,0 3 0 0 0,0-4-145 0 0,1 1 0 0 0,0 0 0 0 0,-1 0 0 0 0,1 0 1 0 0,-1-1-1 0 0,1 1 0 0 0,0 0 0 0 0,0 0 0 0 0,0 0 0 0 0,-1 0 0 0 0,1 0 0 0 0,0 0 0 0 0,0 0 0 0 0,0-1 1 0 0,0 1-1 0 0,1 0 0 0 0,-1 0 0 0 0,0 0 0 0 0,0 0 0 0 0,0 0 0 0 0,1 0 0 0 0,-1-1 0 0 0,0 1 1 0 0,1 0-1 0 0,-1 0 0 0 0,1 0 0 0 0,-1-1 0 0 0,1 1 0 0 0,-1 0 0 0 0,1-1 0 0 0,0 1 0 0 0,-1 0 1 0 0,1-1-1 0 0,0 1 0 0 0,-1-1 0 0 0,1 1 0 0 0,0-1 0 0 0,0 1 0 0 0,0-1 0 0 0,-1 0 0 0 0,1 1 0 0 0,1-1 1 0 0,4 2 349 0 0,0-1 0 0 0,0 0 0 0 0,0 0 0 0 0,10 0 0 0 0,-13-1-424 0 0,-1 0 0 0 0,0-1 0 0 0,1 1 0 0 0,-1 0 0 0 0,0-1 0 0 0,1 1 0 0 0,-1-1 0 0 0,0 0 0 0 0,0 0 0 0 0,1 0 0 0 0,-1 0 0 0 0,0 0 0 0 0,0 0 0 0 0,2-2 0 0 0,-3 1 6 0 0,-1 1 0 0 0,1 0-1 0 0,-1 0 1 0 0,0-1-1 0 0,0 1 1 0 0,1 0 0 0 0,-1 0-1 0 0,0-1 1 0 0,0 1 0 0 0,0 0-1 0 0,0 0 1 0 0,-1-1-1 0 0,1 1 1 0 0,0 0 0 0 0,-1 0-1 0 0,1-1 1 0 0,0 1-1 0 0,-1 0 1 0 0,1 0 0 0 0,-1 0-1 0 0,0 0 1 0 0,1-1-1 0 0,-1 1 1 0 0,0 0 0 0 0,0 0-1 0 0,0 0 1 0 0,0 1-1 0 0,1-1 1 0 0,-3-1 0 0 0,-2 0 95 0 0,-1 0 0 0 0,0 0 1 0 0,1 1-1 0 0,-1 0 0 0 0,0 0 1 0 0,-6 0-1 0 0,9 1-133 0 0,-1-1-1 0 0,1 1 1 0 0,-1 0 0 0 0,1 1-1 0 0,0-1 1 0 0,-1 0-1 0 0,1 1 1 0 0,0 0 0 0 0,-1 0-1 0 0,1 0 1 0 0,-5 2 0 0 0,7-2-454 0 0,0 0 1 0 0,1-1 0 0 0,0 1 0 0 0,-1-1 0 0 0,1 1-1 0 0,-1 0 1 0 0,1 0 0 0 0,0-1 0 0 0,-1 1 0 0 0,1 0-1 0 0,0-1 1 0 0,0 1 0 0 0,-1 0 0 0 0,1 0 0 0 0,0 0-1 0 0,0-1 1 0 0,0 1 0 0 0,0 0 0 0 0,0 0-1 0 0,0-1 1 0 0,0 1 0 0 0,0 0 0 0 0,1 1 0 0 0,2 5-3011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32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6 3680 0 0,'-11'7'6541'0'0,"14"-6"-6251"0"0,-1 1-1 0 0,1-1 1 0 0,-1 0 0 0 0,1 1-1 0 0,0-1 1 0 0,-1 0-1 0 0,1-1 1 0 0,0 1 0 0 0,0 0-1 0 0,0-1 1 0 0,-1 0 0 0 0,1 1-1 0 0,0-1 1 0 0,0 0 0 0 0,0 0-1 0 0,0-1 1 0 0,0 1 0 0 0,0-1-1 0 0,-1 1 1 0 0,5-3-1 0 0,-7 3-275 0 0,0 0-1 0 0,0 0 0 0 0,0 0 0 0 0,0 0 0 0 0,1 0 0 0 0,-1 0 1 0 0,0 0-1 0 0,0 0 0 0 0,0-1 0 0 0,0 1 0 0 0,0 0 0 0 0,0 0 1 0 0,0 0-1 0 0,0 0 0 0 0,0 0 0 0 0,0-1 0 0 0,0 1 0 0 0,0 0 1 0 0,0 0-1 0 0,0 0 0 0 0,0 0 0 0 0,0 0 0 0 0,0-1 0 0 0,0 1 1 0 0,0 0-1 0 0,0 0 0 0 0,0 0 0 0 0,0 0 0 0 0,0 0 0 0 0,0 0 1 0 0,0-1-1 0 0,0 1 0 0 0,0 0 0 0 0,0 0 0 0 0,-1 0 0 0 0,1 0 0 0 0,0 0 1 0 0,0 0-1 0 0,0 0 0 0 0,0-1 0 0 0,0 1 0 0 0,0 0 0 0 0,0 0 1 0 0,-1 0-1 0 0,1 0 0 0 0,-10-5 356 0 0,-9-1 63 0 0,8 4-158 0 0,1 1 0 0 0,-1 0-1 0 0,-18 2 1 0 0,6 0-83 0 0,20 1-1788 0 0,4 9-8353 0 0,1-6 6233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32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3232 0 0,'-8'0'1471'0'0,"-29"3"2757"0"0,36-3-4034 0 0,0 1 1 0 0,-1-1-1 0 0,1 1 0 0 0,0-1 1 0 0,0 1-1 0 0,-1-1 1 0 0,1 1-1 0 0,0 0 0 0 0,0 0 1 0 0,0-1-1 0 0,0 1 0 0 0,0 0 1 0 0,0 0-1 0 0,0 0 1 0 0,0 0-1 0 0,0 0 0 0 0,1 1 1 0 0,-1-1-1 0 0,0 0 0 0 0,1 0 1 0 0,-1 0-1 0 0,1 1 1 0 0,-2 1-1 0 0,2-2-129 0 0,0-1 0 0 0,0 0 0 0 0,0 1 0 0 0,0-1 1 0 0,0 0-1 0 0,0 1 0 0 0,0-1 0 0 0,0 0 0 0 0,0 1 0 0 0,0-1 0 0 0,1 0 1 0 0,-1 1-1 0 0,0-1 0 0 0,0 0 0 0 0,0 0 0 0 0,0 1 0 0 0,0-1 0 0 0,1 0 0 0 0,-1 1 1 0 0,0-1-1 0 0,0 0 0 0 0,0 0 0 0 0,1 1 0 0 0,-1-1 0 0 0,0 0 0 0 0,0 0 1 0 0,1 0-1 0 0,-1 1 0 0 0,0-1 0 0 0,1 0 0 0 0,-1 0 0 0 0,15 4 700 0 0,17-3-605 0 0,-30-1-5 0 0,3 0-7 0 0,-1 0-1 0 0,0 0 0 0 0,0-1 1 0 0,0 1-1 0 0,0-1 1 0 0,7-3-1 0 0,-10 4-113 0 0,-1 0 1 0 0,0 0-1 0 0,1 0 1 0 0,-1 0-1 0 0,1-1 0 0 0,-1 1 1 0 0,0 0-1 0 0,1 0 1 0 0,-1-1-1 0 0,0 1 1 0 0,1 0-1 0 0,-1-1 0 0 0,0 1 1 0 0,1 0-1 0 0,-1-1 1 0 0,0 1-1 0 0,0-1 1 0 0,0 1-1 0 0,1 0 0 0 0,-1-1 1 0 0,0 1-1 0 0,0-1 1 0 0,0 1-1 0 0,0 0 0 0 0,0-1 1 0 0,0 0-1 0 0,0 0 18 0 0,0 0 0 0 0,-1 0 0 0 0,1 0 0 0 0,-1 0 0 0 0,1-1 0 0 0,-1 1 1 0 0,0 1-1 0 0,1-1 0 0 0,-1 0 0 0 0,0 0 0 0 0,0 0 0 0 0,0 0 0 0 0,1 0 0 0 0,-1 1 0 0 0,-2-2 0 0 0,1 1 79 0 0,0-1 0 0 0,-1 1 0 0 0,1 0-1 0 0,-1 0 1 0 0,1 0 0 0 0,-1 0 0 0 0,1 1 0 0 0,-1-1 0 0 0,0 1 0 0 0,1-1 0 0 0,-1 1 0 0 0,0 0 0 0 0,-2 0 0 0 0,-14 1-3252 0 0,5-1-7348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41.791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118 1 1060 0 0,'-77'3'26739'0'0,"58"5"-27880"0"0,-2 1-765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49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711 76 2600 0 0,'4'-3'539'0'0,"-1"0"-1"0"0,0-1 1 0 0,0 1-1 0 0,0 0 1 0 0,0-1-1 0 0,-1 0 1 0 0,1 0-1 0 0,-1 0 0 0 0,2-4 1 0 0,4-7 1768 0 0,-8 15-2240 0 0,0 0 0 0 0,0-1 0 0 0,0 1 0 0 0,0 0-1 0 0,0-1 1 0 0,0 1 0 0 0,0-1 0 0 0,-1 1 0 0 0,1 0 0 0 0,0-1-1 0 0,0 1 1 0 0,0 0 0 0 0,0-1 0 0 0,0 1 0 0 0,-1 0 0 0 0,1-1-1 0 0,0 1 1 0 0,0 0 0 0 0,-1-1 0 0 0,1 1 0 0 0,0 0-1 0 0,0 0 1 0 0,-1-1 0 0 0,1 1 0 0 0,0 0 0 0 0,-1 0 0 0 0,1 0-1 0 0,0 0 1 0 0,-1-1 0 0 0,1 1 0 0 0,-1 0 0 0 0,1 0 0 0 0,0 0-1 0 0,-1 0 1 0 0,1 0 0 0 0,0 0 0 0 0,-1 0 0 0 0,-18-5 1185 0 0,18 5-1166 0 0,-24-3 336 0 0,0 0-1 0 0,0 2 1 0 0,-31 2-1 0 0,8 1-194 0 0,-3-3-160 0 0,1 4 0 0 0,0 1 0 0 0,0 2 0 0 0,-83 23 0 0 0,121-25-70 0 0,1 0 1 0 0,-1 1 0 0 0,1 1-1 0 0,-16 10 1 0 0,27-16 2 0 0,-1 0 0 0 0,1 0 0 0 0,0 0-1 0 0,0 0 1 0 0,0 1 0 0 0,-1-1 0 0 0,1 0-1 0 0,0 0 1 0 0,0 0 0 0 0,-1 0 0 0 0,1 1 0 0 0,0-1-1 0 0,0 0 1 0 0,0 0 0 0 0,0 0 0 0 0,-1 1 0 0 0,1-1-1 0 0,0 0 1 0 0,0 0 0 0 0,0 1 0 0 0,0-1-1 0 0,0 0 1 0 0,0 0 0 0 0,0 1 0 0 0,0-1 0 0 0,0 0-1 0 0,0 1 1 0 0,0-1 0 0 0,0 0 0 0 0,0 0 0 0 0,0 1-1 0 0,0-1 1 0 0,0 0 0 0 0,0 1 0 0 0,9 6-5 0 0,20 2 1 0 0,-23-7 3 0 0,59 19-3 0 0,-32-11 6 0 0,-2 2 0 0 0,32 15-1 0 0,-43-17 1 0 0,-1 1 1 0 0,1 1-1 0 0,-2 1 0 0 0,0 1 1 0 0,29 27-1 0 0,-39-32-2 0 0,0 0 0 0 0,-1 1-1 0 0,0 0 1 0 0,-1 0 0 0 0,0 0 0 0 0,0 1 0 0 0,-1-1-1 0 0,0 1 1 0 0,-1 1 0 0 0,-1-1 0 0 0,1 1 0 0 0,2 19 0 0 0,-5-14-14 0 0,0 0 1 0 0,-1 0 0 0 0,0 0 0 0 0,-1 0 0 0 0,-1 0 0 0 0,-1 0 0 0 0,-1-1 0 0 0,-7 24 0 0 0,3-18-4 0 0,-2 0 0 0 0,0-1 0 0 0,-1 0 0 0 0,-1-1 0 0 0,-23 30 0 0 0,12-22-2 0 0,-2-1 0 0 0,-1-1 1 0 0,-1-1-1 0 0,0-2 1 0 0,-2 0-1 0 0,-1-2 0 0 0,-59 31 1 0 0,74-45 20 0 0,0 0 0 0 0,-1 0 0 0 0,0-2 0 0 0,-1 0 1 0 0,1-1-1 0 0,-1 0 0 0 0,-23 1 0 0 0,38-4 4 0 0,0-1 0 0 0,0 0 0 0 0,0 0-1 0 0,1 0 1 0 0,-1 0 0 0 0,0 0 0 0 0,0 0 0 0 0,0-1-1 0 0,0 1 1 0 0,0-1 0 0 0,0 1 0 0 0,0-1-1 0 0,1 0 1 0 0,-1 1 0 0 0,0-1 0 0 0,0 0 0 0 0,1 0-1 0 0,-1 0 1 0 0,1-1 0 0 0,-1 1 0 0 0,-1-2 0 0 0,2 1 3 0 0,0 0 1 0 0,0 0-1 0 0,0 0 0 0 0,0 0 1 0 0,0-1-1 0 0,0 1 1 0 0,1 0-1 0 0,-1 0 1 0 0,1-1-1 0 0,0 1 1 0 0,0 0-1 0 0,0 0 0 0 0,0-1 1 0 0,0 1-1 0 0,1-3 1 0 0,1-6 35 0 0,0 0 0 0 0,1 1 1 0 0,1-1-1 0 0,-1 1 0 0 0,2 0 1 0 0,6-13-1 0 0,-7 17 0 0 0,0 0 0 0 0,1 1 0 0 0,-1-1 0 0 0,1 1 0 0 0,0 0 0 0 0,0 0 0 0 0,1 0 0 0 0,-1 1 0 0 0,1-1 1 0 0,0 1-1 0 0,0 1 0 0 0,1-1 0 0 0,-1 1 0 0 0,1 0 0 0 0,-1 1 0 0 0,1 0 0 0 0,0 0 0 0 0,0 0 0 0 0,0 1 0 0 0,0 0 0 0 0,0 0 0 0 0,13 1 0 0 0,4 0 93 0 0,1 2 1 0 0,-1 1-1 0 0,1 1 1 0 0,-1 1 0 0 0,31 11-1 0 0,-17-1-72 0 0,0 2 0 0 0,63 37 0 0 0,-85-45-151 0 0,39 20-2491 0 0,1-8-6401 0 0,-38-15 5448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49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3160 0 0,'0'0'547'0'0,"13"-6"6335"0"0,-13 58-3083 0 0,-2-23-3253 0 0,2 0-1 0 0,1 1 0 0 0,1-1 1 0 0,12 51-1 0 0,-13-76-532 0 0,1 1 1 0 0,0-1 0 0 0,0 0-1 0 0,0 0 1 0 0,0 0-1 0 0,1 0 1 0 0,0 0-1 0 0,0-1 1 0 0,0 1-1 0 0,0-1 1 0 0,0 0 0 0 0,1 0-1 0 0,-1 0 1 0 0,1 0-1 0 0,0 0 1 0 0,0-1-1 0 0,0 0 1 0 0,0 0 0 0 0,0 0-1 0 0,1 0 1 0 0,-1-1-1 0 0,1 1 1 0 0,-1-1-1 0 0,1 0 1 0 0,8 0-1 0 0,-3 0-2 0 0,0 0-1 0 0,0-1 0 0 0,0-1 0 0 0,0 1 0 0 0,0-2 0 0 0,0 1 0 0 0,0-2 0 0 0,0 1 1 0 0,-1-1-1 0 0,1 0 0 0 0,9-6 0 0 0,-8 3 14 0 0,-1 0 0 0 0,0 0 0 0 0,0-1 1 0 0,0 0-1 0 0,-1-1 0 0 0,0 0 0 0 0,-1-1 0 0 0,11-13 0 0 0,-14 15 3 0 0,0 0 0 0 0,-1 0 0 0 0,0-1 0 0 0,-1 0 0 0 0,1 1 0 0 0,-1-1 0 0 0,-1-1 0 0 0,1 1 1 0 0,-1 0-1 0 0,-1 0 0 0 0,0-1 0 0 0,1-14 0 0 0,-2 16-37 0 0,-1 0 1 0 0,1 1 0 0 0,-1-1 0 0 0,0 0-1 0 0,-1 1 1 0 0,1 0 0 0 0,-1-1 0 0 0,0 1 0 0 0,-1 0-1 0 0,0 0 1 0 0,0 0 0 0 0,0 0 0 0 0,-5-6-1 0 0,-6-5-3710 0 0,-4 2-3711 0 0,12 9 3998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50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3456 0 0,'0'0'2369'0'0,"0"2"-2393"0"0,0 2-1137 0 0,0 3 1 0 0,0 0 0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50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3480 0 0,'0'0'583'0'0,"23"0"2778"0"0,-21 0-3195 0 0,1 1 1 0 0,0-1-1 0 0,-1 1 1 0 0,1-1-1 0 0,-1 1 0 0 0,1 0 1 0 0,-1 0-1 0 0,1 0 0 0 0,-1 1 1 0 0,1-1-1 0 0,-1 0 1 0 0,0 1-1 0 0,0 0 0 0 0,0-1 1 0 0,0 1-1 0 0,0 0 1 0 0,0 0-1 0 0,0 0 0 0 0,0 0 1 0 0,-1 0-1 0 0,1 1 0 0 0,1 3 1 0 0,2 3 270 0 0,-1 1 0 0 0,1 0 1 0 0,-2 0-1 0 0,4 14 0 0 0,11 55 1408 0 0,12 135-1 0 0,-29-208-1834 0 0,0-1 0 0 0,0 1 0 0 0,0 0 0 0 0,1 0 0 0 0,0-1 0 0 0,0 1 0 0 0,0-1 0 0 0,5 8 0 0 0,-6-11-6 0 0,0-1 0 0 0,-1 0 0 0 0,1 0 0 0 0,0 0 0 0 0,0 0 0 0 0,0 0 0 0 0,0 0 0 0 0,0 0 0 0 0,0 0-1 0 0,0 0 1 0 0,0-1 0 0 0,0 1 0 0 0,0 0 0 0 0,1-1 0 0 0,-1 1 0 0 0,0-1 0 0 0,0 1 0 0 0,1-1 0 0 0,-1 0-1 0 0,0 1 1 0 0,1-1 0 0 0,-1 0 0 0 0,0 0 0 0 0,1 0 0 0 0,-1 0 0 0 0,1 0 0 0 0,-1 0 0 0 0,0 0 0 0 0,1-1 0 0 0,-1 1-1 0 0,0 0 1 0 0,0-1 0 0 0,1 1 0 0 0,-1-1 0 0 0,0 0 0 0 0,0 1 0 0 0,1-1 0 0 0,-1 0 0 0 0,0 1 0 0 0,0-1-1 0 0,0 0 1 0 0,1-1 0 0 0,4-4 44 0 0,0 0 0 0 0,0 0 0 0 0,-1 0 0 0 0,1-1 0 0 0,-2 0-1 0 0,7-11 1 0 0,20-44 219 0 0,-30 60-259 0 0,21-47 325 0 0,-2-2 0 0 0,-2 0 1 0 0,14-69-1 0 0,-26 64 215 0 0,-6 32-3083 0 0,0 14 128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51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187 263 2760 0 0,'-2'1'196'0'0,"0"-1"-1"0"0,-1 1 0 0 0,1-1 0 0 0,0 1 1 0 0,0 0-1 0 0,0 0 0 0 0,-1 0 1 0 0,1 0-1 0 0,0 0 0 0 0,0 0 1 0 0,0 1-1 0 0,1-1 0 0 0,-1 1 1 0 0,0 0-1 0 0,1-1 0 0 0,-4 4 1 0 0,-20 32 1142 0 0,15-20-843 0 0,2 0-1 0 0,0 1 1 0 0,0 0-1 0 0,2 0 1 0 0,1 1-1 0 0,-5 21 1 0 0,6-10 274 0 0,0 0 0 0 0,2 0 0 0 0,2 37 0 0 0,0-52-543 0 0,2-1 0 0 0,0 1 0 0 0,0 0 0 0 0,1-1 0 0 0,1 1 0 0 0,11 26 0 0 0,-12-36-202 0 0,-1 1 1 0 0,1-1-1 0 0,0 0 0 0 0,0 0 1 0 0,1 0-1 0 0,0 0 1 0 0,-1-1-1 0 0,2 0 0 0 0,-1 1 1 0 0,0-1-1 0 0,1-1 0 0 0,0 1 1 0 0,0-1-1 0 0,0 0 0 0 0,0 0 1 0 0,0 0-1 0 0,1 0 0 0 0,-1-1 1 0 0,11 3-1 0 0,-10-4-12 0 0,0 0-1 0 0,-1 0 0 0 0,1 0 1 0 0,0 0-1 0 0,-1-1 1 0 0,1 0-1 0 0,0 0 1 0 0,0-1-1 0 0,-1 0 1 0 0,1 1-1 0 0,0-2 0 0 0,-1 1 1 0 0,1-1-1 0 0,-1 0 1 0 0,0 0-1 0 0,0-1 1 0 0,1 1-1 0 0,-1-1 1 0 0,-1 0-1 0 0,1 0 0 0 0,0-1 1 0 0,-1 0-1 0 0,7-7 1 0 0,0-1 18 0 0,-2 0 1 0 0,1 0 0 0 0,-2-1-1 0 0,0-1 1 0 0,0 0-1 0 0,-1 0 1 0 0,-1 0-1 0 0,0-1 1 0 0,-1 1 0 0 0,-1-1-1 0 0,0-1 1 0 0,1-15-1 0 0,1-18 109 0 0,-2 0 0 0 0,-4-74-1 0 0,-1 97-86 0 0,-1-1-1 0 0,-1 1 1 0 0,-1 0-1 0 0,-2 0 1 0 0,0 0-1 0 0,-19-47 0 0 0,21 64-35 0 0,-1-1 0 0 0,1 1 0 0 0,-2 0 0 0 0,1 1 0 0 0,-1-1 0 0 0,-1 1 0 0 0,1 0 0 0 0,-2 0 0 0 0,1 1 0 0 0,-1 0 0 0 0,0 1 0 0 0,0-1 0 0 0,-1 1 0 0 0,1 1 0 0 0,-1 0 0 0 0,-1 0 0 0 0,1 1 0 0 0,-1 0 0 0 0,0 0 0 0 0,-14-2 0 0 0,13 4-3 0 0,0 0 0 0 0,0 1 0 0 0,0 0 0 0 0,0 0 0 0 0,-1 2 0 0 0,1-1 1 0 0,0 1-1 0 0,-18 5 0 0 0,24-5-11 0 0,1 0 1 0 0,0 1-1 0 0,-1-1 1 0 0,1 1-1 0 0,0 0 0 0 0,0 1 1 0 0,0-1-1 0 0,1 1 1 0 0,-1-1-1 0 0,0 1 0 0 0,1 0 1 0 0,0 0-1 0 0,0 1 1 0 0,0-1-1 0 0,0 1 0 0 0,0-1 1 0 0,1 1-1 0 0,-1 0 1 0 0,1 0-1 0 0,0 0 0 0 0,0 0 1 0 0,1 1-1 0 0,-3 7 1 0 0,2-4 6 0 0,1 1 1 0 0,1-1-1 0 0,-1 1 1 0 0,1-1-1 0 0,0 1 1 0 0,1-1-1 0 0,0 0 1 0 0,0 1 0 0 0,1-1-1 0 0,0 0 1 0 0,1 0-1 0 0,0 0 1 0 0,0 0-1 0 0,0 0 1 0 0,1-1-1 0 0,0 1 1 0 0,1-1-1 0 0,0 0 1 0 0,0 0-1 0 0,0-1 1 0 0,1 0 0 0 0,0 0-1 0 0,0 0 1 0 0,0 0-1 0 0,1-1 1 0 0,0 0-1 0 0,0-1 1 0 0,12 7-1 0 0,-9-7 26 0 0,1 0-1 0 0,-1 0 1 0 0,1-1-1 0 0,0 0 1 0 0,0-1 0 0 0,12 1-1 0 0,23 0-1097 0 0,0-3-3492 0 0,-32 0 2002 0 0,8 0-891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52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22 2688 0 0,'-3'0'363'0'0,"0"-1"0"0"0,0 1 0 0 0,0-1 0 0 0,1 0 1 0 0,-1 0-1 0 0,1 0 0 0 0,-4-2 0 0 0,-18-7 924 0 0,11 8-762 0 0,0 1-1 0 0,0 1 1 0 0,0-1-1 0 0,0 2 1 0 0,-1 0 0 0 0,1 1-1 0 0,0 0 1 0 0,0 0-1 0 0,-17 7 1 0 0,25-7-381 0 0,0 0 0 0 0,0 0 1 0 0,0 0-1 0 0,0 1 0 0 0,1 0 0 0 0,-1 0 0 0 0,1 0 1 0 0,0 0-1 0 0,-1 0 0 0 0,2 1 0 0 0,-1 0 0 0 0,0 0 0 0 0,1 0 1 0 0,0 0-1 0 0,-1 1 0 0 0,2-1 0 0 0,-1 1 0 0 0,1 0 1 0 0,-1 0-1 0 0,1 0 0 0 0,1 0 0 0 0,-1 0 0 0 0,1 0 0 0 0,-1 0 1 0 0,1 10-1 0 0,0-9-100 0 0,0 0-1 0 0,0 1 1 0 0,1-1 0 0 0,0 0-1 0 0,1 1 1 0 0,-1-1 0 0 0,1 1 0 0 0,0-1-1 0 0,1 0 1 0 0,0 0 0 0 0,0 0 0 0 0,0 1-1 0 0,0-2 1 0 0,1 1 0 0 0,0 0-1 0 0,5 6 1 0 0,-3-5-20 0 0,1-1 0 0 0,-1 0 0 0 0,1 0 0 0 0,0 0 0 0 0,1-1 0 0 0,0 0 0 0 0,-1 0 0 0 0,2-1 0 0 0,-1 0 0 0 0,0 0 0 0 0,1 0 0 0 0,0-1 0 0 0,15 4 0 0 0,-8-3-17 0 0,1-1 1 0 0,0-1-1 0 0,-1 0 0 0 0,1-2 0 0 0,0 1 1 0 0,24-4-1 0 0,-39 3-10 0 0,0 0 0 0 0,0 0 0 0 0,0 0 0 0 0,0 0 0 0 0,0-1 0 0 0,0 1 0 0 0,0 0 0 0 0,0 0 0 0 0,-1-1 0 0 0,1 1 0 0 0,0-1 0 0 0,0 1 0 0 0,0-1 0 0 0,0 1 0 0 0,1-2 0 0 0,-2 2 2 0 0,0-1-1 0 0,0 1 0 0 0,1 0 1 0 0,-1-1-1 0 0,0 1 1 0 0,0-1-1 0 0,0 1 1 0 0,0 0-1 0 0,0-1 1 0 0,0 1-1 0 0,0 0 1 0 0,0-1-1 0 0,0 1 1 0 0,0-1-1 0 0,0 1 0 0 0,0 0 1 0 0,0-1-1 0 0,0 1 1 0 0,0 0-1 0 0,0-1 1 0 0,0 1-1 0 0,0-1 1 0 0,-1 1-1 0 0,1 0 1 0 0,0-1-1 0 0,-1 0 0 0 0,0 0-2 0 0,0-1 0 0 0,0 1 0 0 0,-1 0 0 0 0,1-1 0 0 0,-1 1 0 0 0,1 0 0 0 0,-1 0-1 0 0,0 0 1 0 0,1 0 0 0 0,-1 0 0 0 0,0 0 0 0 0,0 0 0 0 0,0 0 0 0 0,-2 0 0 0 0,-9-1 10 0 0,1 1 0 0 0,-1 0 1 0 0,0 1-1 0 0,0 0 1 0 0,0 1-1 0 0,0 0 0 0 0,0 1 1 0 0,0 1-1 0 0,1 0 1 0 0,-1 1-1 0 0,1 0 0 0 0,-17 8 1 0 0,25-9 12 0 0,0-1 0 0 0,0 1 0 0 0,0 0 0 0 0,1 0 0 0 0,0 0 0 0 0,-1 0 0 0 0,1 1 0 0 0,0-1 0 0 0,0 1 0 0 0,1 0 0 0 0,-1 0 0 0 0,1 0 0 0 0,0 0 0 0 0,0 0 0 0 0,-1 5 0 0 0,-1 1 49 0 0,2-1 0 0 0,-1 1-1 0 0,1 0 1 0 0,1-1-1 0 0,0 1 1 0 0,0 11-1 0 0,1-17-43 0 0,0-1-1 0 0,0 1 0 0 0,1 0 0 0 0,-1-1 1 0 0,1 1-1 0 0,0-1 0 0 0,0 1 0 0 0,0-1 1 0 0,1 1-1 0 0,-1-1 0 0 0,1 0 0 0 0,0 1 1 0 0,0-1-1 0 0,0 0 0 0 0,3 4 0 0 0,-1-4 18 0 0,0 1-1 0 0,0-1 1 0 0,0 0-1 0 0,0 0 0 0 0,1 0 1 0 0,-1 0-1 0 0,1-1 1 0 0,0 0-1 0 0,8 3 0 0 0,8 0-145 0 0,0-1-1 0 0,0 0 1 0 0,0-2 0 0 0,29 0-1 0 0,-29-1-369 0 0,69-2-9796 0 0,-62-1 6666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28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45 103 3432 0 0,'0'0'1790'0'0,"-10"23"2450"0"0,8 18-1553 0 0,1-15-1474 0 0,1-22-1065 0 0,0 0 0 0 0,-1 0 0 0 0,2 0 0 0 0,-1 0 1 0 0,0 0-1 0 0,1 0 0 0 0,0-1 0 0 0,0 1 0 0 0,0 0 0 0 0,0 0 0 0 0,1 0 1 0 0,-1-1-1 0 0,1 1 0 0 0,0-1 0 0 0,0 1 0 0 0,1-1 0 0 0,-1 0 0 0 0,1 0 1 0 0,-1 0-1 0 0,1 0 0 0 0,0 0 0 0 0,0-1 0 0 0,0 1 0 0 0,0-1 0 0 0,1 0 1 0 0,3 3-1 0 0,3-1-77 0 0,1 1 1 0 0,0-1-1 0 0,0-1 1 0 0,0 0-1 0 0,0 0 1 0 0,0-1 0 0 0,1 0-1 0 0,12-1 1 0 0,-13 0-37 0 0,-1-1-1 0 0,1 0 1 0 0,-1 0 0 0 0,1-2 0 0 0,-1 1 0 0 0,16-5 0 0 0,-23 5-18 0 0,0 0 1 0 0,0 0 0 0 0,0 0-1 0 0,0-1 1 0 0,0 1 0 0 0,-1-1-1 0 0,1 0 1 0 0,0 0 0 0 0,-1 0-1 0 0,0 0 1 0 0,1 0 0 0 0,-1-1 0 0 0,0 1-1 0 0,0-1 1 0 0,0 1 0 0 0,0-1-1 0 0,-1 0 1 0 0,1 1 0 0 0,-1-1-1 0 0,0 0 1 0 0,1 0 0 0 0,-1 0-1 0 0,-1 0 1 0 0,2-6 0 0 0,0 0 54 0 0,-1 1 1 0 0,-1-1-1 0 0,1 0 1 0 0,-1 1-1 0 0,-1-1 1 0 0,1 1-1 0 0,-2-1 1 0 0,1 1 0 0 0,-1-1-1 0 0,0 1 1 0 0,-1 0-1 0 0,0 0 1 0 0,0 0-1 0 0,-1 0 1 0 0,0 1-1 0 0,0-1 1 0 0,-1 1-1 0 0,-5-7 1 0 0,1 6 69 0 0,0 0 1 0 0,0 0-1 0 0,-1 1 1 0 0,0 0-1 0 0,0 1 1 0 0,0 0-1 0 0,-1 1 1 0 0,0 0-1 0 0,0 0 1 0 0,-1 1-1 0 0,-13-3 1 0 0,16 5-449 0 0,-1 1 1 0 0,1 0 0 0 0,-1 0 0 0 0,0 1-1 0 0,1 0 1 0 0,-13 1 0 0 0,15 0-874 0 0,0 1 0 0 0,1-1 0 0 0,-1 1 0 0 0,0 1 0 0 0,1-1 0 0 0,-1 1 0 0 0,1 0 0 0 0,0 1 0 0 0,-7 3 0 0 0,5 1-2742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52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3400 0 0,'0'0'574'0'0,"21"-2"2115"0"0,23-5-863 0 0,-1 3 1 0 0,46 1 0 0 0,-57 2-1015 0 0,198-16 3599 0 0,-167 11-4385 0 0,-107 5-2517 0 0,-67 2 798 0 0,107 0 1753 0 0,0-1 1 0 0,1 2 0 0 0,-1-1-1 0 0,1 0 1 0 0,-1 1-1 0 0,1-1 1 0 0,0 1-1 0 0,0 0 1 0 0,-1 0 0 0 0,1 1-1 0 0,1-1 1 0 0,-1 1-1 0 0,0-1 1 0 0,0 1 0 0 0,1 0-1 0 0,0 0 1 0 0,0 0-1 0 0,-1 0 1 0 0,2 0-1 0 0,-1 0 1 0 0,-1 4 0 0 0,-4 7 232 0 0,2 0 0 0 0,-1 0 1 0 0,-5 27-1 0 0,7-22-133 0 0,0 0 0 0 0,1 0 0 0 0,1 1 1 0 0,1-1-1 0 0,1 1 0 0 0,0-1 0 0 0,2 1 0 0 0,0-1 0 0 0,1 1 0 0 0,1-1 0 0 0,1 0 0 0 0,0 0 1 0 0,12 25-1 0 0,-11-33-661 0 0,-1 0 0 0 0,2 0 1 0 0,-1-1-1 0 0,10 11 0 0 0,-11-15-1261 0 0,0-1 0 0 0,0 0-1 0 0,1 0 1 0 0,11 7 0 0 0,-2-4-1551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53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16 3248 0 0,'-18'3'2451'0'0,"12"1"-2117"0"0,0 0 1 0 0,1 0-1 0 0,-1 1 0 0 0,1 0 0 0 0,0 0 0 0 0,1 0 0 0 0,-1 0 1 0 0,1 1-1 0 0,0 0 0 0 0,0 0 0 0 0,1 0 0 0 0,0 0 1 0 0,0 1-1 0 0,0-1 0 0 0,1 1 0 0 0,-3 13 0 0 0,2-4 258 0 0,0-1 0 0 0,1 1 1 0 0,1-1-1 0 0,1 1 0 0 0,0 0 0 0 0,4 24 0 0 0,-3-34-526 0 0,0-1 0 0 0,0 0 1 0 0,1 0-1 0 0,0 0 0 0 0,0 0 0 0 0,0 0 1 0 0,0 0-1 0 0,1 0 0 0 0,0-1 1 0 0,0 1-1 0 0,0-1 0 0 0,1 0 1 0 0,-1 0-1 0 0,1 0 0 0 0,0 0 0 0 0,0-1 1 0 0,0 1-1 0 0,1-1 0 0 0,-1 0 1 0 0,1 0-1 0 0,0-1 0 0 0,-1 1 0 0 0,1-1 1 0 0,6 1-1 0 0,-2 0-51 0 0,-1-1 0 0 0,1 0 0 0 0,0 0 0 0 0,0-1 0 0 0,0-1 0 0 0,0 1 0 0 0,0-2 1 0 0,0 1-1 0 0,0-1 0 0 0,0 0 0 0 0,0-1 0 0 0,0 0 0 0 0,15-6 0 0 0,-20 6-3 0 0,-1 1 1 0 0,1-2-1 0 0,0 1 0 0 0,-1 0 1 0 0,1-1-1 0 0,-1 1 0 0 0,0-1 1 0 0,0 0-1 0 0,0 0 0 0 0,0 0 1 0 0,-1 0-1 0 0,1-1 0 0 0,-1 1 1 0 0,0-1-1 0 0,0 1 0 0 0,0-1 1 0 0,0 0-1 0 0,-1 0 0 0 0,0 0 1 0 0,1 0-1 0 0,-1-5 0 0 0,1-2 51 0 0,0-1-1 0 0,-1 0 1 0 0,-1 0-1 0 0,0 0 1 0 0,-1 0-1 0 0,-2-14 1 0 0,2 18-23 0 0,-2 1 1 0 0,1 0 0 0 0,-1-1 0 0 0,0 1-1 0 0,0 0 1 0 0,-1 1 0 0 0,-8-13 0 0 0,0 2 116 0 0,-24-25 0 0 0,30 36-105 0 0,0 0 0 0 0,-1 1 0 0 0,1 0 0 0 0,-1 0 1 0 0,0 1-1 0 0,-1-1 0 0 0,1 2 0 0 0,-1-1 0 0 0,0 1 1 0 0,0 0-1 0 0,0 0 0 0 0,0 1 0 0 0,0 0 0 0 0,-14 0 1 0 0,17 1-140 0 0,0 1 1 0 0,-1 0 0 0 0,1 1 0 0 0,0-1 0 0 0,0 1-1 0 0,-1 0 1 0 0,1 1 0 0 0,0-1 0 0 0,0 1 0 0 0,-7 3-1 0 0,8-3-250 0 0,0 1-1 0 0,0 0 0 0 0,1-1 1 0 0,-1 1-1 0 0,0 0 1 0 0,1 1-1 0 0,0-1 0 0 0,0 1 1 0 0,0-1-1 0 0,0 1 0 0 0,1 0 1 0 0,-1 0-1 0 0,-1 5 0 0 0,-11 33-6582 0 0,9-19 3459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53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4184 0 0,'0'0'3062'0'0,"-4"15"372"0"0,-11 63 693 0 0,-8 104 0 0 0,23-150-5952 0 0,1-24 202 0 0,-1-1 0 0 0,0 0 1 0 0,-1 1-1 0 0,0-1 0 0 0,-2 11 1 0 0,-4 0-2059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53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 0 0,'0'0'144'0'0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54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43 528 0 0,'0'-27'3590'0'0,"0"11"1444"0"0,0 27-129 0 0,0 9-1807 0 0,0-5-3487 0 0,0 123 1845 0 0,0-109-5166 0 0,0 0-3925 0 0,0-22 4198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55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70 2636 0 0,'-4'0'259'0'0,"-1"1"0"0"0,0-1 0 0 0,1 1 0 0 0,-1 1 0 0 0,1-1 0 0 0,0 0-1 0 0,-1 1 1 0 0,1 0 0 0 0,0 0 0 0 0,0 0 0 0 0,0 1 0 0 0,0-1 0 0 0,1 1 0 0 0,-1 0-1 0 0,1 0 1 0 0,-1 0 0 0 0,1 0 0 0 0,0 1 0 0 0,0 0 0 0 0,-2 4 0 0 0,0-1 59 0 0,1 0-1 0 0,-1 0 1 0 0,2 1 0 0 0,-1 0 0 0 0,1-1 0 0 0,1 1 0 0 0,-1 1 0 0 0,1-1-1 0 0,0 0 1 0 0,0 9 0 0 0,0 6 604 0 0,1-18-765 0 0,0 0-1 0 0,0 0 1 0 0,1 0-1 0 0,0 0 1 0 0,0 0 0 0 0,0 1-1 0 0,0-1 1 0 0,1 0-1 0 0,0 0 1 0 0,0 0-1 0 0,1 0 1 0 0,-1 0-1 0 0,1 0 1 0 0,0-1 0 0 0,5 9-1 0 0,-5-9-98 0 0,0 0 1 0 0,1 0-1 0 0,0-1 0 0 0,0 0 0 0 0,0 1 1 0 0,0-1-1 0 0,1 0 0 0 0,-1-1 1 0 0,1 1-1 0 0,0 0 0 0 0,0-1 0 0 0,0 0 1 0 0,0 0-1 0 0,0 0 0 0 0,0-1 0 0 0,0 1 1 0 0,1-1-1 0 0,-1 0 0 0 0,0 0 1 0 0,1 0-1 0 0,8-1 0 0 0,-5 1-46 0 0,1 0 0 0 0,-1-2-1 0 0,1 1 1 0 0,-1-1 0 0 0,1 0 0 0 0,-1 0-1 0 0,1-1 1 0 0,-1 0 0 0 0,0-1 0 0 0,0 0-1 0 0,0 0 1 0 0,0-1 0 0 0,-1 0-1 0 0,1 0 1 0 0,-1-1 0 0 0,0 0 0 0 0,-1 0-1 0 0,1-1 1 0 0,-1 1 0 0 0,0-1 0 0 0,0-1-1 0 0,0 1 1 0 0,-1-1 0 0 0,0 0 0 0 0,-1 0-1 0 0,0-1 1 0 0,0 1 0 0 0,0-1 0 0 0,-1 0-1 0 0,0 0 1 0 0,0 0 0 0 0,1-13 0 0 0,-2 3-29 0 0,0 1 0 0 0,-2-1 1 0 0,0 0-1 0 0,-1 0 0 0 0,-4-19 1 0 0,5 33 11 0 0,-1 0 1 0 0,0 0 0 0 0,0 1 0 0 0,-1-1 0 0 0,1 0 0 0 0,-1 0 0 0 0,0 1 0 0 0,0-1 0 0 0,0 1 0 0 0,-1-1-1 0 0,1 1 1 0 0,-1 0 0 0 0,1 0 0 0 0,-1 0 0 0 0,0 0 0 0 0,-4-2 0 0 0,2 1 6 0 0,-1 1 0 0 0,1 0 0 0 0,-1 0 1 0 0,0 1-1 0 0,0-1 0 0 0,0 1 0 0 0,0 0 0 0 0,-1 1 0 0 0,-9-2 1 0 0,6 2 7 0 0,0 0 0 0 0,0 1 0 0 0,0 0 0 0 0,1 1 0 0 0,-1 0 0 0 0,0 1 0 0 0,0-1 0 0 0,1 2 0 0 0,-1-1 0 0 0,1 2 0 0 0,0-1 0 0 0,0 1 0 0 0,-12 7 0 0 0,15-6-4 0 0,0 0 1 0 0,1 0 0 0 0,0 1 0 0 0,0-1 0 0 0,0 1 0 0 0,1 0 0 0 0,0 0 0 0 0,0 1-1 0 0,0-1 1 0 0,1 1 0 0 0,0 0 0 0 0,0 0 0 0 0,-2 9 0 0 0,0 3 9 0 0,0 1 0 0 0,2 0 0 0 0,-2 33 0 0 0,4-41-11 0 0,0 1 8 0 0,0 0-1 0 0,1 0 1 0 0,1 0-1 0 0,0 0 1 0 0,3 18 0 0 0,-3-28-13 0 0,0 0 1 0 0,0 0 0 0 0,0-1 0 0 0,0 1 0 0 0,1 0-1 0 0,-1 0 1 0 0,1-1 0 0 0,0 1 0 0 0,-1-1-1 0 0,1 1 1 0 0,0-1 0 0 0,1 0 0 0 0,-1 0 0 0 0,0 0-1 0 0,1 0 1 0 0,-1 0 0 0 0,1 0 0 0 0,-1-1 0 0 0,1 1-1 0 0,0-1 1 0 0,0 0 0 0 0,0 1 0 0 0,0-1 0 0 0,-1-1-1 0 0,1 1 1 0 0,1 0 0 0 0,5 0 0 0 0,0-1-19 0 0,1 1 1 0 0,0-1 0 0 0,0 0-1 0 0,0-1 1 0 0,-1-1-1 0 0,1 1 1 0 0,0-1 0 0 0,-1-1-1 0 0,0 0 1 0 0,1 0-1 0 0,-1-1 1 0 0,0 0-1 0 0,-1 0 1 0 0,1-1 0 0 0,-1-1-1 0 0,0 1 1 0 0,10-9-1 0 0,-10 5-15 0 0,1 1 1 0 0,-1-1-1 0 0,-1 0 0 0 0,0-1 0 0 0,0 0 0 0 0,-1 0 0 0 0,0 0 0 0 0,-1-1 0 0 0,0 0 1 0 0,0 0-1 0 0,-1 0 0 0 0,-1-1 0 0 0,0 1 0 0 0,1-14 0 0 0,2-17-30 0 0,0-58-1 0 0,-7 89 241 0 0,0 11 341 0 0,-2 20 55 0 0,3 44 79 0 0,13 99-1 0 0,-12-153-670 0 0,1-1-1 0 0,1 0 1 0 0,-1 0-1 0 0,2 1 1 0 0,-1-2 0 0 0,1 1-1 0 0,1 0 1 0 0,-1-1-1 0 0,1 0 1 0 0,1 0-1 0 0,10 11 1 0 0,-11-12-1532 0 0,2-2 1 0 0,-1 1 0 0 0,1-1-1 0 0,12 8 1 0 0,-2-4-1974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56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37 2840 0 0,'-10'31'2843'0'0,"5"-12"-2061"0"0,1 1-1 0 0,0-1 1 0 0,1 1-1 0 0,1 0 1 0 0,1 0 0 0 0,1 0-1 0 0,3 21 1 0 0,-3-37-621 0 0,1 0 1 0 0,0 0 0 0 0,0 0-1 0 0,1 0 1 0 0,-1-1-1 0 0,1 1 1 0 0,-1 0 0 0 0,1 0-1 0 0,0-1 1 0 0,1 0-1 0 0,-1 1 1 0 0,1-1-1 0 0,-1 0 1 0 0,1 0 0 0 0,0 0-1 0 0,4 3 1 0 0,-2-3-96 0 0,-1 0 0 0 0,1-1 0 0 0,0 1 0 0 0,0-1 0 0 0,0 0 0 0 0,0-1 0 0 0,1 1 0 0 0,-1-1 0 0 0,0 0 0 0 0,0 0 0 0 0,7 0 0 0 0,0-1-67 0 0,0-1 0 0 0,0 0-1 0 0,0 0 1 0 0,-1-1 0 0 0,1 0-1 0 0,-1-1 1 0 0,1-1 0 0 0,-1 0-1 0 0,0 0 1 0 0,17-10 0 0 0,-22 10 4 0 0,0-1 1 0 0,0 1-1 0 0,-1-1 0 0 0,1 0 1 0 0,-1 0-1 0 0,0-1 1 0 0,-1 0-1 0 0,1 1 0 0 0,-1-1 1 0 0,0-1-1 0 0,-1 1 1 0 0,1-1-1 0 0,-1 1 0 0 0,-1-1 1 0 0,1 0-1 0 0,-1 0 1 0 0,0 0-1 0 0,1-12 0 0 0,-2 6 31 0 0,0 0-1 0 0,-3-22 0 0 0,2 31-19 0 0,-1-1 1 0 0,0 1-1 0 0,0-1 1 0 0,0 1-1 0 0,-1 0 0 0 0,0 0 1 0 0,0-1-1 0 0,0 1 0 0 0,0 1 1 0 0,0-1-1 0 0,-5-5 0 0 0,3 4 17 0 0,-1 0-1 0 0,0 1 0 0 0,0 0 0 0 0,0 0 0 0 0,0 0 1 0 0,-1 0-1 0 0,1 1 0 0 0,-1 0 0 0 0,0 0 0 0 0,0 1 0 0 0,0-1 1 0 0,-1 1-1 0 0,1 1 0 0 0,-7-2 0 0 0,-9 0 132 0 0,-1 1-1 0 0,-39 2 0 0 0,31 0-30 0 0,25 0-92 0 0,0 0 1 0 0,0 1-1 0 0,-1 0 0 0 0,1 0 1 0 0,0 0-1 0 0,0 0 0 0 0,0 1 1 0 0,0 0-1 0 0,0 1 0 0 0,1-1 1 0 0,-11 7-1 0 0,13-6-10 0 0,-1 0-1 0 0,0 0 0 0 0,0 0 1 0 0,1 1-1 0 0,0 0 1 0 0,0-1-1 0 0,0 1 0 0 0,0 0 1 0 0,0 1-1 0 0,1-1 1 0 0,0 0-1 0 0,0 1 0 0 0,0-1 1 0 0,1 1-1 0 0,-3 8 1 0 0,-3 23 168 0 0,-6 60 0 0 0,8 200 374 0 0,-4 42-242 0 0,8-297-354 0 0,-1 11-1945 0 0,5-37-8096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56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3872 0 0,'0'0'6853'0'0,"0"3"-5992"0"0,-5 153 5155 0 0,-17-1-6016 0 0,15-88-10333 0 0,3-50 6704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57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198 345 3392 0 0,'-1'4'314'0'0,"0"0"-1"0"0,0 0 1 0 0,-1-1-1 0 0,0 1 1 0 0,1-1 0 0 0,-1 1-1 0 0,-4 4 1 0 0,-3 8 441 0 0,-1 5-66 0 0,2 0-1 0 0,0 1 1 0 0,1 0-1 0 0,1 1 1 0 0,2-1 0 0 0,-3 31-1 0 0,5-43-387 0 0,2 0 0 0 0,0 0-1 0 0,0 0 1 0 0,1 0 0 0 0,0 0 0 0 0,0 0-1 0 0,1 0 1 0 0,1 0 0 0 0,-1-1-1 0 0,2 1 1 0 0,-1-1 0 0 0,1 1-1 0 0,1-1 1 0 0,0-1 0 0 0,0 1-1 0 0,12 14 1 0 0,-13-19-262 0 0,0 0 1 0 0,1-1-1 0 0,-1 1 0 0 0,1-1 0 0 0,-1-1 1 0 0,1 1-1 0 0,0 0 0 0 0,0-1 0 0 0,0 0 1 0 0,1-1-1 0 0,-1 1 0 0 0,0-1 0 0 0,1 0 1 0 0,-1 0-1 0 0,1 0 0 0 0,-1-1 0 0 0,1 0 1 0 0,-1 0-1 0 0,1-1 0 0 0,5 0 0 0 0,0-1-19 0 0,-1 0-1 0 0,0 0 1 0 0,0-1-1 0 0,1-1 0 0 0,-2 0 1 0 0,1 0-1 0 0,0-1 1 0 0,-1 0-1 0 0,14-10 0 0 0,-12 6-2 0 0,0-1 0 0 0,-1 0-1 0 0,0-1 1 0 0,-1 0 0 0 0,0-1-1 0 0,-1 0 1 0 0,0 0 0 0 0,-1-1-1 0 0,0 1 1 0 0,-1-2 0 0 0,-1 1-1 0 0,0-1 1 0 0,0 0 0 0 0,3-25-1 0 0,-3 9 5 0 0,-1-1-1 0 0,-2 0 0 0 0,-1 0 0 0 0,-2 0 0 0 0,-8-60 1 0 0,6 74-11 0 0,-1 0 1 0 0,-1 0-1 0 0,0 0 0 0 0,-1 1 1 0 0,0 0-1 0 0,-2 0 1 0 0,-12-21-1 0 0,14 27-5 0 0,-1 1-1 0 0,0 0 1 0 0,0 0 0 0 0,-1 1-1 0 0,0 0 1 0 0,0 1 0 0 0,-1 0-1 0 0,1 0 1 0 0,-2 0 0 0 0,1 1-1 0 0,-1 1 1 0 0,-16-8 0 0 0,5 6 3 0 0,0 0 0 0 0,-1 1 0 0 0,0 1 0 0 0,0 1 0 0 0,-28-1 0 0 0,41 4-4 0 0,0 1-1 0 0,0 0 1 0 0,0 0 0 0 0,0 1 0 0 0,1 1-1 0 0,-1-1 1 0 0,0 1 0 0 0,1 1 0 0 0,-1 0-1 0 0,1 0 1 0 0,0 0 0 0 0,0 1 0 0 0,0 0-1 0 0,0 1 1 0 0,1 0 0 0 0,-8 6 0 0 0,12-7 0 0 0,-1 0 1 0 0,1 1 0 0 0,0-1-1 0 0,0 1 1 0 0,1 0 0 0 0,0 0-1 0 0,0-1 1 0 0,0 2 0 0 0,0-1 0 0 0,1 0-1 0 0,-1 0 1 0 0,1 0 0 0 0,1 1-1 0 0,-1 5 1 0 0,0-3 8 0 0,1-1-1 0 0,0 1 1 0 0,1-1-1 0 0,-1 0 1 0 0,1 1-1 0 0,1-1 1 0 0,-1 0 0 0 0,1 0-1 0 0,6 13 1 0 0,-4-12 10 0 0,2 0 1 0 0,-1 0-1 0 0,1 0 1 0 0,1-1-1 0 0,-1 0 0 0 0,1 0 1 0 0,0-1-1 0 0,1 0 1 0 0,-1 0-1 0 0,1-1 1 0 0,0 0-1 0 0,1 0 1 0 0,-1-1-1 0 0,1 0 1 0 0,0-1-1 0 0,0 1 0 0 0,0-2 1 0 0,14 3-1 0 0,16 2 38 0 0,-1-2-1 0 0,1-2 1 0 0,46-2-1 0 0,-72-1-62 0 0,22-1 78 0 0,13 1-3813 0 0,-1 3-4236 0 0,-32-1 4240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57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3168 0 0,'0'0'570'0'0,"10"5"6092"0"0,-12 15-5211 0 0,0 0 0 0 0,-1-1 1 0 0,-7 25-1 0 0,-1 4-282 0 0,8-34-1019 0 0,0 1-12 0 0,0-1 0 0 0,1 1 1 0 0,0 0-1 0 0,2 29 0 0 0,0-41-126 0 0,1 0 0 0 0,-1 0 0 0 0,1 0 1 0 0,0 0-1 0 0,-1 0 0 0 0,1 0 0 0 0,1 0 1 0 0,-1 0-1 0 0,0-1 0 0 0,1 1 0 0 0,-1 0 0 0 0,1-1 1 0 0,0 1-1 0 0,0-1 0 0 0,0 0 0 0 0,0 0 1 0 0,0 1-1 0 0,0-1 0 0 0,1 0 0 0 0,-1-1 1 0 0,1 1-1 0 0,-1 0 0 0 0,1-1 0 0 0,0 0 1 0 0,0 1-1 0 0,0-1 0 0 0,0 0 0 0 0,-1 0 0 0 0,7 0 1 0 0,3 1-15 0 0,-1-1 0 0 0,0-1 1 0 0,1 1-1 0 0,-1-2 0 0 0,0 0 1 0 0,1 0-1 0 0,-1-1 0 0 0,0-1 1 0 0,0 0-1 0 0,0 0 0 0 0,0-1 1 0 0,-1 0-1 0 0,0-1 1 0 0,14-8-1 0 0,-12 6-12 0 0,1-2 0 0 0,-1 1 1 0 0,-1-2-1 0 0,1 0 0 0 0,-2 0 0 0 0,1-1 1 0 0,-1 0-1 0 0,-1-1 0 0 0,0 0 0 0 0,10-19 1 0 0,-15 22 20 0 0,-1-1 0 0 0,0 0 0 0 0,0 0 0 0 0,-1 0 1 0 0,-1 0-1 0 0,1 0 0 0 0,-2-1 0 0 0,1 1 0 0 0,-1 0 0 0 0,-2-12 1 0 0,1-11 276 0 0,0 32-157 0 0,-1 6 4 0 0,-2 7 44 0 0,4 17 12 0 0,-1-18-151 0 0,1 0 0 0 0,0 0 0 0 0,0 0 0 0 0,1 0 1 0 0,1-1-1 0 0,5 19 0 0 0,-4-19-115 0 0,1-1 0 0 0,1 0 1 0 0,-1 0-1 0 0,2 0 0 0 0,-1-1 0 0 0,1 0 0 0 0,0 0 1 0 0,1 0-1 0 0,0-1 0 0 0,0 0 0 0 0,11 9 1 0 0,6 0-3814 0 0,2-4-3496 0 0,-14-7 3687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29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3664 0 0,'0'0'4107'0'0,"0"19"-826"0"0,-8 128 2848 0 0,3-96-5738 0 0,3 0 0 0 0,6 84 0 0 0,-3-117-732 0 0,0 4-1920 0 0,4-10-6618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5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0 3704 0 0,'-3'5'510'0'0,"0"0"0"0"0,1-1 0 0 0,-1 1 0 0 0,1 0 0 0 0,0 1 0 0 0,0-1 0 0 0,-1 7 0 0 0,-4 9 297 0 0,-3 13 649 0 0,-12 57-1 0 0,8-26-323 0 0,-41 243 3386 0 0,50-274-4096 0 0,-6 80 111 0 0,7-57-349 0 0,-1 32 52 0 0,-6 51-67 0 0,3-89-202 0 0,0 2-1216 0 0,2-18-5508 0 0,5-25 3205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58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40 3392 0 0,'0'0'1242'0'0,"-15"14"1553"0"0,0 6-1530 0 0,1 0 0 0 0,0 1 1 0 0,-19 42-1 0 0,27-48-716 0 0,0-1-1 0 0,1 1 1 0 0,1 0-1 0 0,1 0 1 0 0,0 0-1 0 0,0 1 1 0 0,1 21-1 0 0,2-34-514 0 0,-1 0 0 0 0,2-1 0 0 0,-1 1 0 0 0,0 0 0 0 0,1-1 0 0 0,-1 1 0 0 0,1-1 0 0 0,-1 1 0 0 0,1-1 0 0 0,0 1-1 0 0,0-1 1 0 0,1 1 0 0 0,-1-1 0 0 0,0 0 0 0 0,1 0 0 0 0,-1 1 0 0 0,1-1 0 0 0,0 0 0 0 0,0-1 0 0 0,0 1 0 0 0,2 2 0 0 0,0-2-11 0 0,-1 0 0 0 0,1 0-1 0 0,0-1 1 0 0,0 1 0 0 0,1-1 0 0 0,-1 0 0 0 0,0 0 0 0 0,0 0 0 0 0,1 0 0 0 0,-1-1 0 0 0,8 0 0 0 0,2 0-19 0 0,-1-2-1 0 0,0 0 1 0 0,1 0 0 0 0,-1-1 0 0 0,0-1 0 0 0,0 0 0 0 0,15-8 0 0 0,-19 9-3 0 0,-1-1 0 0 0,0-1-1 0 0,0 0 1 0 0,0 0 0 0 0,-1-1 0 0 0,1 1-1 0 0,-1-2 1 0 0,-1 1 0 0 0,1-1 0 0 0,-1 0 0 0 0,0 0-1 0 0,-1-1 1 0 0,0 1 0 0 0,0-1 0 0 0,0-1 0 0 0,-1 1-1 0 0,-1-1 1 0 0,1 1 0 0 0,-1-1 0 0 0,-1 0 0 0 0,3-13-1 0 0,-4 11 20 0 0,0 1-1 0 0,0 0 1 0 0,-1-1 0 0 0,0 1-1 0 0,-1-1 1 0 0,0 1-1 0 0,-1 0 1 0 0,-5-18-1 0 0,5 23-3 0 0,1 1-1 0 0,-1 0 0 0 0,-1-1 1 0 0,1 1-1 0 0,0 0 0 0 0,-1 0 1 0 0,0 0-1 0 0,0 0 0 0 0,0 1 0 0 0,-1-1 1 0 0,1 1-1 0 0,-1 0 0 0 0,0 0 1 0 0,0 0-1 0 0,0 1 0 0 0,0-1 1 0 0,0 1-1 0 0,0 0 0 0 0,-1 0 0 0 0,1 0 1 0 0,-8-1-1 0 0,0 0 25 0 0,0 0 0 0 0,-1 1-1 0 0,0 1 1 0 0,1 0 0 0 0,-1 1 0 0 0,0 0 0 0 0,1 1-1 0 0,-1 0 1 0 0,-23 6 0 0 0,31-6-53 0 0,1 1 1 0 0,-1-1 0 0 0,0 1-1 0 0,0 0 1 0 0,1 1-1 0 0,-1-1 1 0 0,1 1 0 0 0,0 0-1 0 0,0 0 1 0 0,0 0-1 0 0,0 1 1 0 0,0-1-1 0 0,1 1 1 0 0,0 0 0 0 0,0 0-1 0 0,0 0 1 0 0,0 0-1 0 0,0 1 1 0 0,1-1 0 0 0,0 1-1 0 0,0 0 1 0 0,0 0-1 0 0,0-1 1 0 0,1 1 0 0 0,0 0-1 0 0,-1 10 1 0 0,-1 24-1830 0 0,3-31 218 0 0,0 0 1 0 0,0 0-1 0 0,1 0 1 0 0,1-1-1 0 0,2 13 1 0 0,3-2-1842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59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4096 0 0,'3'4'7280'0'0,"-5"27"-5475"0"0,-1-1 1 0 0,-1 1 0 0 0,-11 36-1 0 0,6-30-1175 0 0,-5 58-1 0 0,13-36-1067 0 0,1-45-3594 0 0,0-1-4130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6:59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4152 0 0,'0'3'708'0'0,"-2"-1"1"0"0,-2 4 3 0 0,1 0-4 0 0,-8 6 20 0 0,4 2 0 0 0,0 2-16 0 0,-4 0-72 0 0,2 7-284 0 0,2 3-2384 0 0,0-3 0 0 0,0-1-1 0 0,-4 2 1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0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241 319 3508 0 0,'-2'1'150'0'0,"0"-1"-1"0"0,0 1 1 0 0,0-1-1 0 0,0 1 0 0 0,0 0 1 0 0,1-1-1 0 0,-1 1 1 0 0,0 0-1 0 0,1 0 1 0 0,-1 0-1 0 0,0 1 0 0 0,1-1 1 0 0,0 0-1 0 0,-2 2 1 0 0,-20 23 1092 0 0,21-23-1098 0 0,-9 11 387 0 0,1 1 0 0 0,1 0-1 0 0,1 1 1 0 0,0-1 0 0 0,1 2 0 0 0,0-1-1 0 0,2 1 1 0 0,0 0 0 0 0,0 0 0 0 0,2 0-1 0 0,0 1 1 0 0,1-1 0 0 0,1 1 0 0 0,2 34-1 0 0,-1-48-487 0 0,0 0 0 0 0,1 0 0 0 0,0 0 0 0 0,-1 0-1 0 0,1 0 1 0 0,0 0 0 0 0,1 0 0 0 0,-1 0 0 0 0,1 0 0 0 0,0-1-1 0 0,0 1 1 0 0,0-1 0 0 0,0 1 0 0 0,0-1 0 0 0,1 0 0 0 0,-1 0-1 0 0,1 0 1 0 0,0 0 0 0 0,0-1 0 0 0,0 1 0 0 0,1-1-1 0 0,-1 1 1 0 0,0-1 0 0 0,1 0 0 0 0,0 0 0 0 0,-1-1 0 0 0,1 1-1 0 0,0-1 1 0 0,7 2 0 0 0,-2-2-21 0 0,0 0 0 0 0,0 0-1 0 0,-1-1 1 0 0,1 0 0 0 0,0 0 0 0 0,0-1 0 0 0,0 0-1 0 0,-1-1 1 0 0,1 0 0 0 0,-1 0 0 0 0,1-1 0 0 0,15-7 0 0 0,-11 3-19 0 0,1-1 0 0 0,-1 0 0 0 0,0-1 0 0 0,0-1 0 0 0,-1 0 0 0 0,0 0 0 0 0,-1-1 0 0 0,-1-1 0 0 0,0 0 0 0 0,0 0 0 0 0,-1-1 0 0 0,0 0 0 0 0,-1-1 0 0 0,-1 0 0 0 0,0 0 0 0 0,-1 0 0 0 0,-1-1 0 0 0,0 0 0 0 0,-1 0 0 0 0,-1-1 0 0 0,0 1 0 0 0,-1-1 0 0 0,1-20 0 0 0,-2-2-5 0 0,-9-74 1 0 0,6 93 7 0 0,-2 0 0 0 0,0 0-1 0 0,-2 0 1 0 0,0 1 0 0 0,-14-32 0 0 0,15 43-2 0 0,1 0 1 0 0,-1 0 0 0 0,0 0 0 0 0,0 0 0 0 0,-1 1 0 0 0,0 0 0 0 0,0 0 0 0 0,-1 1 0 0 0,0-1-1 0 0,0 1 1 0 0,0 1 0 0 0,0-1 0 0 0,-1 1 0 0 0,1 1 0 0 0,-1-1 0 0 0,0 1 0 0 0,-11-2 0 0 0,9 3 1 0 0,0 0 1 0 0,0 0 0 0 0,0 1 0 0 0,-1 0 0 0 0,1 1-1 0 0,0 1 1 0 0,-1-1 0 0 0,1 1 0 0 0,0 1 0 0 0,0 0-1 0 0,0 1 1 0 0,0 0 0 0 0,-18 7 0 0 0,14-3 6 0 0,0 1 1 0 0,0 0-1 0 0,1 1 0 0 0,0 0 1 0 0,1 1-1 0 0,0 1 0 0 0,-18 19 1 0 0,24-22 3 0 0,0-1 0 0 0,0 1 0 0 0,1 0 0 0 0,1 1 0 0 0,-1-1 0 0 0,1 1 0 0 0,1-1 0 0 0,-1 1 1 0 0,1 1-1 0 0,1-1 0 0 0,0 0 0 0 0,0 1 0 0 0,1-1 0 0 0,0 12 0 0 0,1-16-1 0 0,0-1 0 0 0,0 1 0 0 0,1-1 0 0 0,-1 1 0 0 0,1-1 0 0 0,0 1 0 0 0,1-1-1 0 0,-1 0 1 0 0,1 1 0 0 0,0-1 0 0 0,0 0 0 0 0,0 0 0 0 0,0 0 0 0 0,1-1 0 0 0,0 1 0 0 0,5 6 0 0 0,-3-6 8 0 0,1 1-1 0 0,-1-1 1 0 0,1 0 0 0 0,0-1 0 0 0,1 1 0 0 0,-1-1 0 0 0,0 0 0 0 0,1-1 0 0 0,12 4 0 0 0,6-1 45 0 0,1-1 1 0 0,-1-2 0 0 0,0 0 0 0 0,49-4-1 0 0,5-4-40 0 0,23-2-2717 0 0,-35 8-6050 0 0,-50 2 5353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01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108 168 2688 0 0,'-8'11'488'0'0,"2"0"0"0"0,-1 1-1 0 0,2-1 1 0 0,-1 1 0 0 0,2 1 0 0 0,-1-1-1 0 0,2 1 1 0 0,0-1 0 0 0,0 1 0 0 0,1 0-1 0 0,1 0 1 0 0,0 21 0 0 0,1-31-372 0 0,0 0-1 0 0,1 0 1 0 0,-1 0 0 0 0,1 0-1 0 0,0-1 1 0 0,0 1 0 0 0,0 0 0 0 0,0 0-1 0 0,0-1 1 0 0,1 1 0 0 0,-1-1-1 0 0,1 1 1 0 0,-1-1 0 0 0,1 1 0 0 0,0-1-1 0 0,3 3 1 0 0,-1-2 36 0 0,0 0 0 0 0,0-1 1 0 0,1 1-1 0 0,-1-1 0 0 0,0 0 0 0 0,1 0 0 0 0,-1 0 0 0 0,1-1 0 0 0,5 2 1 0 0,3-1-25 0 0,0 0 0 0 0,0-1 0 0 0,0 0 1 0 0,0-1-1 0 0,0-1 0 0 0,20-3 0 0 0,-22 2-150 0 0,0-1 1 0 0,0 0-1 0 0,0 0 0 0 0,0-1 1 0 0,-1 0-1 0 0,0-1 0 0 0,0-1 0 0 0,0 1 1 0 0,0-2-1 0 0,-1 1 0 0 0,11-10 0 0 0,-13 9 9 0 0,-1 0-1 0 0,0 0 1 0 0,0 0-1 0 0,-1-1 1 0 0,1 0 0 0 0,-2 0-1 0 0,1 0 1 0 0,-1-1-1 0 0,0 1 1 0 0,-1-1-1 0 0,0 0 1 0 0,-1 0-1 0 0,3-18 1 0 0,-3 19 47 0 0,-1 0-1 0 0,0 0 1 0 0,0-1 0 0 0,-1 1 0 0 0,0 0-1 0 0,-1-1 1 0 0,0 1 0 0 0,0 0 0 0 0,0-1-1 0 0,-1 1 1 0 0,-1 0 0 0 0,1 0 0 0 0,-1 1-1 0 0,-1-1 1 0 0,1 0 0 0 0,-1 1 0 0 0,-10-13-1 0 0,9 14 24 0 0,-1 0 0 0 0,1 1-1 0 0,-1 0 1 0 0,0 0 0 0 0,-1 0 0 0 0,1 1-1 0 0,-1 0 1 0 0,0 0 0 0 0,0 1 0 0 0,0 0-1 0 0,-1 0 1 0 0,1 0 0 0 0,-14-2 0 0 0,7 3 57 0 0,0 0 1 0 0,0 0 0 0 0,0 1-1 0 0,0 1 1 0 0,0 1-1 0 0,-24 3 1 0 0,28-2-59 0 0,1 1-1 0 0,0 0 1 0 0,0 0 0 0 0,0 1-1 0 0,0 1 1 0 0,1-1 0 0 0,-1 1-1 0 0,1 0 1 0 0,1 1-1 0 0,-1 0 1 0 0,1 0 0 0 0,0 1-1 0 0,0 0 1 0 0,1 0 0 0 0,0 1-1 0 0,0 0 1 0 0,0 0 0 0 0,1 0-1 0 0,1 0 1 0 0,-1 1-1 0 0,1 0 1 0 0,1 0 0 0 0,0 0-1 0 0,0 0 1 0 0,1 1 0 0 0,0-1-1 0 0,0 1 1 0 0,1-1 0 0 0,1 1-1 0 0,0 15 1 0 0,0-21-39 0 0,1 1 0 0 0,-1-1 0 0 0,1 0-1 0 0,0 0 1 0 0,1 0 0 0 0,-1 0 0 0 0,1 0 0 0 0,0 0 0 0 0,0 0 0 0 0,0 0 0 0 0,0-1 0 0 0,1 1 0 0 0,-1-1 0 0 0,1 1-1 0 0,0-1 1 0 0,4 4 0 0 0,-1-3-4 0 0,-1 0 0 0 0,1-1 0 0 0,0 1 0 0 0,-1-1 0 0 0,2-1 1 0 0,-1 1-1 0 0,0-1 0 0 0,0 0 0 0 0,12 2 0 0 0,-1-2-26 0 0,-1 0-1 0 0,0-2 1 0 0,0 0 0 0 0,1 0 0 0 0,-1-2-1 0 0,0 0 1 0 0,31-8 0 0 0,-32 6-34 0 0,0-1-1 0 0,-1 0 1 0 0,0-2-1 0 0,0 1 1 0 0,0-2 0 0 0,-1 0-1 0 0,0 0 1 0 0,0-2-1 0 0,20-18 1 0 0,-26 20 18 0 0,0 1 1 0 0,-1-1-1 0 0,0 0 1 0 0,0 0-1 0 0,-1-1 1 0 0,0 0-1 0 0,-1 0 0 0 0,0 0 1 0 0,0-1-1 0 0,-1 1 1 0 0,-1-1-1 0 0,1 0 1 0 0,-1 1-1 0 0,-1-1 1 0 0,0 0-1 0 0,0-12 0 0 0,0 7 42 0 0,0 11 34 0 0,-1 0 0 0 0,1 0 0 0 0,-1 0 0 0 0,0 0 0 0 0,0 0 0 0 0,-1 0 0 0 0,1 1 0 0 0,-2-7 1 0 0,2 10-37 0 0,-1 0 1 0 0,1-1-1 0 0,0 1 1 0 0,0 0-1 0 0,0 0 1 0 0,0 0-1 0 0,0 0 1 0 0,0-1-1 0 0,0 1 1 0 0,0 0-1 0 0,-1 0 1 0 0,1 0-1 0 0,0 0 1 0 0,0 0-1 0 0,0-1 1 0 0,0 1-1 0 0,-1 0 1 0 0,1 0-1 0 0,0 0 1 0 0,0 0-1 0 0,0 0 1 0 0,0 0-1 0 0,-1 0 1 0 0,1 0-1 0 0,0 0 1 0 0,0 0-1 0 0,0 0 1 0 0,-1 0-1 0 0,1 0 1 0 0,0 0-1 0 0,0 0 1 0 0,0 0-1 0 0,-1 0 1 0 0,1 0-1 0 0,0 0 1 0 0,0 0-1 0 0,0 0 1 0 0,0 0-1 0 0,-1 0 1 0 0,1 0-1 0 0,0 0 1 0 0,0 0-1 0 0,0 0 1 0 0,0 1-1 0 0,-1-1 1 0 0,-7 11 421 0 0,-2 13 49 0 0,6-2-298 0 0,1 0-1 0 0,2 1 1 0 0,0-1 0 0 0,1 0 0 0 0,1 1 0 0 0,1-1 0 0 0,1 0 0 0 0,2 0 0 0 0,9 32-1 0 0,-11-45-416 0 0,0-1-1 0 0,1 1 1 0 0,0-1-1 0 0,1 0 0 0 0,0 0 1 0 0,0 0-1 0 0,1-1 0 0 0,10 12 1 0 0,-9-13-1827 0 0,0 1 0 0 0,1-1 0 0 0,0 0 0 0 0,15 8 1 0 0,-7-7-1718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02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3 312 2344 0 0,'-3'-19'2464'0'0,"4"12"-2201"0"0,0 0 0 0 0,0 0 0 0 0,0 0 1 0 0,1 1-1 0 0,0-1 0 0 0,1 1 0 0 0,-1-1 0 0 0,1 1 0 0 0,0 0 1 0 0,1 0-1 0 0,0 0 0 0 0,-1 0 0 0 0,2 1 0 0 0,-1 0 1 0 0,1 0-1 0 0,0 0 0 0 0,9-7 0 0 0,9-7 634 0 0,1 2-1 0 0,45-25 1 0 0,-68 41-860 0 0,38-20 1118 0 0,71-30 0 0 0,-96 46-1018 0 0,0 0 1 0 0,0 1-1 0 0,1 1 0 0 0,-1 0 0 0 0,1 1 0 0 0,-1 0 0 0 0,1 1 0 0 0,0 1 0 0 0,17 1 0 0 0,-28 1-98 0 0,1-1-1 0 0,-1 0 0 0 0,0 1 0 0 0,1 0 1 0 0,-1 0-1 0 0,0 0 0 0 0,0 0 0 0 0,-1 1 1 0 0,1-1-1 0 0,0 1 0 0 0,-1 0 0 0 0,1 0 1 0 0,-1 1-1 0 0,0-1 0 0 0,0 1 0 0 0,-1-1 1 0 0,1 1-1 0 0,-1 0 0 0 0,1 0 0 0 0,-1 0 1 0 0,0 0-1 0 0,1 7 0 0 0,5 10 60 0 0,-2 0-1 0 0,0 1 1 0 0,3 28 0 0 0,-9-46-91 0 0,12 99 103 0 0,-5 0 1 0 0,-7 108 0 0 0,-1-95-92 0 0,1-82-65 0 0,-2 0 0 0 0,-13 66 0 0 0,12-258-1778 0 0,4 90 1549 0 0,0 30 181 0 0,-1-1 1 0 0,-9-72 0 0 0,8 109 101 0 0,1 0 0 0 0,0 0 1 0 0,-1 0-1 0 0,1 0 1 0 0,-1 1-1 0 0,1-1 0 0 0,-1 0 1 0 0,0 0-1 0 0,0 1 0 0 0,0-1 1 0 0,0 0-1 0 0,0 1 1 0 0,0-1-1 0 0,-1 1 0 0 0,1-1 1 0 0,0 1-1 0 0,-1 0 0 0 0,1-1 1 0 0,-1 1-1 0 0,-2-2 0 0 0,1 3 10 0 0,1-1-1 0 0,-1 0 0 0 0,0 1 1 0 0,1 0-1 0 0,-1-1 0 0 0,0 1 0 0 0,1 0 1 0 0,-1 0-1 0 0,0 1 0 0 0,1-1 0 0 0,-1 1 1 0 0,0-1-1 0 0,1 1 0 0 0,-1 0 0 0 0,-2 1 1 0 0,-4 2 38 0 0,0 0 1 0 0,0 0 0 0 0,0 1-1 0 0,1 1 1 0 0,0-1 0 0 0,0 1-1 0 0,0 1 1 0 0,-10 10 0 0 0,-6 10 170 0 0,-21 31 1 0 0,8-11 12 0 0,8-11-62 0 0,-52 58 320 0 0,70-83-402 0 0,-1 0 1 0 0,0-1 0 0 0,-1 0 0 0 0,0-1 0 0 0,-24 13 0 0 0,29-18 57 0 0,33-9-14831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03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2872 0 0,'-28'0'1258'0'0,"0"1"0"0"0,-1 1 0 0 0,1 1 0 0 0,-36 10 0 0 0,56-11-1007 0 0,0 0-1 0 0,1 0 1 0 0,-1 1-1 0 0,1 0 1 0 0,0 1 0 0 0,0 0-1 0 0,0 0 1 0 0,0 0-1 0 0,1 1 1 0 0,0 0 0 0 0,0 0-1 0 0,0 0 1 0 0,1 1-1 0 0,-1 0 1 0 0,1 0 0 0 0,1 1-1 0 0,-1-1 1 0 0,1 1-1 0 0,0 0 1 0 0,-4 10 0 0 0,6-12-137 0 0,1 0 0 0 0,-1 1 0 0 0,1-1 0 0 0,0 0 0 0 0,0 1 0 0 0,1-1 0 0 0,-1 1 0 0 0,1-1 0 0 0,0 1 0 0 0,1-1 0 0 0,0 1 0 0 0,-1-1 0 0 0,2 1 0 0 0,1 6 0 0 0,-1-9-89 0 0,-1 1 1 0 0,1-1-1 0 0,0 1 1 0 0,0-1-1 0 0,0 0 0 0 0,1 0 1 0 0,-1 0-1 0 0,1 0 1 0 0,0 0-1 0 0,0 0 1 0 0,0-1-1 0 0,0 1 0 0 0,0-1 1 0 0,0 0-1 0 0,1 0 1 0 0,-1 0-1 0 0,1 0 1 0 0,0-1-1 0 0,-1 1 0 0 0,8 0 1 0 0,6 3 3 0 0,1-2-1 0 0,0 0 1 0 0,0-1 0 0 0,0-1 0 0 0,0-1 0 0 0,0 0-1 0 0,0-2 1 0 0,-1 0 0 0 0,33-7 0 0 0,-49 8-27 0 0,1 1 0 0 0,0-1 0 0 0,-1 0 0 0 0,1 0 0 0 0,0 1 0 0 0,-1-1 0 0 0,1 0 1 0 0,-1-1-1 0 0,1 1 0 0 0,-1 0 0 0 0,1 0 0 0 0,-1 0 0 0 0,0-1 0 0 0,0 1 0 0 0,0-1 0 0 0,0 1 0 0 0,0-1 0 0 0,0 1 1 0 0,1-3-1 0 0,-2 3-2 0 0,0 0 0 0 0,0 0 0 0 0,1 0-1 0 0,-1 0 1 0 0,0 1 0 0 0,-1-1 0 0 0,1 0 0 0 0,0 0 0 0 0,0 0 0 0 0,0 0 0 0 0,0 1 0 0 0,-1-1 0 0 0,1 0 0 0 0,0 0 0 0 0,-1 0 0 0 0,1 1 0 0 0,-1-1 0 0 0,1 0 0 0 0,-1 1 0 0 0,1-1 0 0 0,-1 0 0 0 0,1 1 0 0 0,-1-1 0 0 0,1 1 0 0 0,-1-1 0 0 0,0 1 0 0 0,0-1 0 0 0,1 1 0 0 0,-1-1 0 0 0,0 1 0 0 0,0-1 0 0 0,1 1 0 0 0,-1 0 0 0 0,0 0 0 0 0,0-1 0 0 0,0 1 0 0 0,1 0 0 0 0,-1 0 0 0 0,0 0 0 0 0,0 0 0 0 0,-1 0 0 0 0,-13-2-6 0 0,-1 1 0 0 0,1 0 0 0 0,-1 1 0 0 0,1 1 0 0 0,-1 0 0 0 0,1 1 0 0 0,-1 1 0 0 0,1 0 0 0 0,0 1 1 0 0,0 1-1 0 0,1 0 0 0 0,-23 11 0 0 0,28-11 26 0 0,0 1 0 0 0,0 0 0 0 0,0 0 0 0 0,1 0 0 0 0,0 1 0 0 0,0 1 0 0 0,1-1 0 0 0,-10 13 0 0 0,12-14 16 0 0,1 1 1 0 0,1-1-1 0 0,-1 1 0 0 0,1 0 0 0 0,0 0 0 0 0,0 0 0 0 0,1 0 0 0 0,0 1 0 0 0,0-1 1 0 0,1 1-1 0 0,0-1 0 0 0,0 13 0 0 0,1-17-7 0 0,0 1 0 0 0,0-1 0 0 0,1 0-1 0 0,-1 1 1 0 0,1-1 0 0 0,0 0 0 0 0,0 1 0 0 0,0-1 0 0 0,0 0 0 0 0,1 0-1 0 0,-1 0 1 0 0,1 0 0 0 0,0 0 0 0 0,0 0 0 0 0,0-1 0 0 0,0 1 0 0 0,3 2-1 0 0,-1-1 13 0 0,1 0-1 0 0,0-1 0 0 0,0 0 0 0 0,0 0 0 0 0,0 0 1 0 0,1 0-1 0 0,-1-1 0 0 0,1 0 0 0 0,5 1 1 0 0,11 2 52 0 0,-1-1 0 0 0,1-2 0 0 0,-1 0 1 0 0,25-1-1 0 0,-34-1-111 0 0,1-1-1 0 0,-1 0 1 0 0,0-1-1 0 0,0 0 0 0 0,22-8 1 0 0,-27 8-716 0 0,0-1 0 0 0,1-1 0 0 0,12-8 0 0 0,-15 8-733 0 0,0 1 1 0 0,-1-2-1 0 0,1 1 1 0 0,-1 0-1 0 0,6-9 1 0 0,4-3-2087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03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 3520 0 0,'0'-3'1208'0'0,"0"0"-600"0"0,0 1-3 0 0,0-3 3 0 0,0 3 496 0 0,0 0-840 0 0,4 4-3425 0 0,-1 5 1581 0 0,1 4 0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04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0 3568 0 0,'0'0'2523'0'0,"10"21"1126"0"0,60 154 1891 0 0,-23 10-3418 0 0,-41-143-1877 0 0,0 63 0 0 0,-4-64-150 0 0,-1-17-51 0 0,-1 1 1 0 0,0-1-1 0 0,-2 0 1 0 0,-1 0-1 0 0,-1 0 1 0 0,-13 43-1 0 0,15-59-40 0 0,-1-1-1 0 0,0 0 0 0 0,0 0 1 0 0,-1 0-1 0 0,0-1 0 0 0,0 1 1 0 0,-1-1-1 0 0,1 0 0 0 0,-1 0 1 0 0,-1 0-1 0 0,1-1 0 0 0,-1 0 1 0 0,0 0-1 0 0,0 0 0 0 0,0-1 1 0 0,-1 0-1 0 0,1 0 0 0 0,-1-1 1 0 0,0 0-1 0 0,0 0 0 0 0,-1 0 1 0 0,1-1-1 0 0,0 0 0 0 0,-1 0 1 0 0,-11 0-1 0 0,8-1 1 0 0,0 0 0 0 0,0-1 1 0 0,0 0-1 0 0,0-1 0 0 0,1 0 0 0 0,-1-1 0 0 0,0 0 0 0 0,-17-6 1 0 0,22 6-3 0 0,0-1 1 0 0,1 0-1 0 0,-1 0 1 0 0,1 0-1 0 0,0-1 1 0 0,0 0 0 0 0,0 0-1 0 0,0 0 1 0 0,1-1-1 0 0,-1 1 1 0 0,1-1-1 0 0,0 0 1 0 0,1 0 0 0 0,-1-1-1 0 0,1 1 1 0 0,-4-10-1 0 0,3 5 1 0 0,0 1 0 0 0,1-1 0 0 0,0 1 0 0 0,1-1-1 0 0,0 0 1 0 0,1 0 0 0 0,0 0 0 0 0,0 0 0 0 0,1-1-1 0 0,0 1 1 0 0,1 0 0 0 0,0 0 0 0 0,1 0 0 0 0,3-10-1 0 0,-2 9 0 0 0,2-1-1 0 0,0 0 0 0 0,0 1 0 0 0,1 0 0 0 0,0 1 0 0 0,1-1 0 0 0,0 1 0 0 0,1 0 0 0 0,0 1 0 0 0,1 0 1 0 0,11-10-1 0 0,43-31 38 0 0,86-53 0 0 0,-48 35 53 0 0,-76 50 41 0 0,0-1 0 0 0,-2 0 0 0 0,38-42 0 0 0,-54 53-99 0 0,0 0 1 0 0,0 0-1 0 0,-1-1 0 0 0,-1 0 0 0 0,1-1 1 0 0,-2 1-1 0 0,1-1 0 0 0,-1 0 0 0 0,-1 0 1 0 0,0 0-1 0 0,0-1 0 0 0,-1 1 0 0 0,0-1 1 0 0,0-13-1 0 0,-1 23-96 0 0,-1 0 0 0 0,0 0-1 0 0,0 0 1 0 0,0 0 0 0 0,-1 0 0 0 0,1 0 0 0 0,0-1 0 0 0,0 1 0 0 0,0 0-1 0 0,-1 0 1 0 0,1 0 0 0 0,-1 0 0 0 0,1 0 0 0 0,0 0 0 0 0,-1 0 0 0 0,0 1 0 0 0,1-1-1 0 0,-1 0 1 0 0,0 0 0 0 0,1 0 0 0 0,-1 0 0 0 0,0 1 0 0 0,0-1 0 0 0,0 0-1 0 0,-1 0 1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29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 3440 0 0,'0'0'4733'0'0,"-10"11"-2398"0"0,-14 20-696 0 0,0-2-1 0 0,-2-1 0 0 0,-48 41 0 0 0,56-52-1444 0 0,9-9-129 0 0,0 0-1 0 0,-1 0 1 0 0,0-1 0 0 0,0 0-1 0 0,-1 0 1 0 0,1-1 0 0 0,-1-1-1 0 0,-1 0 1 0 0,-14 4 0 0 0,26-9-63 0 0,0 0 0 0 0,0 1 0 0 0,0-1 0 0 0,0 0 0 0 0,0 0 1 0 0,-1 0-1 0 0,1 0 0 0 0,0 0 0 0 0,0 0 0 0 0,0 0 0 0 0,0 0 0 0 0,0 0 1 0 0,0 0-1 0 0,-1 0 0 0 0,1 0 0 0 0,0 0 0 0 0,0 0 0 0 0,0 0 0 0 0,0 0 1 0 0,0 0-1 0 0,-1 0 0 0 0,1 0 0 0 0,0 0 0 0 0,0 0 0 0 0,0-1 0 0 0,0 1 1 0 0,0 0-1 0 0,0 0 0 0 0,-1 0 0 0 0,1 0 0 0 0,0 0 0 0 0,0 0 0 0 0,0 0 1 0 0,0 0-1 0 0,0 0 0 0 0,0-1 0 0 0,0 1 0 0 0,0 0 0 0 0,0 0 0 0 0,0 0 1 0 0,0 0-1 0 0,-1 0 0 0 0,1 0 0 0 0,0-1 0 0 0,0 1 0 0 0,0 0 0 0 0,0 0 1 0 0,0 0-1 0 0,0 0 0 0 0,0 0 0 0 0,0 0 0 0 0,0-1 0 0 0,0 1 0 0 0,6-10 38 0 0,10-10-11 0 0,-5 10-20 0 0,-1 1 0 0 0,2 0 0 0 0,-1 0 0 0 0,1 1 1 0 0,16-7-1 0 0,-23 12 33 0 0,1 0 0 0 0,-1 1 0 0 0,1 0 0 0 0,0 0 0 0 0,0 0 0 0 0,0 1 0 0 0,0 0 0 0 0,0 0 0 0 0,0 0 0 0 0,0 1 0 0 0,0 0 1 0 0,0 0-1 0 0,0 0 0 0 0,0 1 0 0 0,7 1 0 0 0,-11-1-7 0 0,1 0 0 0 0,-1 0 0 0 0,0 1 1 0 0,1-1-1 0 0,-1 0 0 0 0,0 1 0 0 0,1-1 1 0 0,-1 1-1 0 0,0 0 0 0 0,0 0 0 0 0,0 0 1 0 0,-1 0-1 0 0,1 0 0 0 0,0 0 0 0 0,-1 0 1 0 0,0 1-1 0 0,2 2 0 0 0,2 6 75 0 0,-2-1 1 0 0,1 1-1 0 0,2 11 0 0 0,-4-12-65 0 0,0-1-1 0 0,1 0 1 0 0,7 16-1 0 0,-7-20 16 0 0,7 13-1338 0 0,18 26-1 0 0,-23-38-702 0 0,0 0 0 0 0,0-1 0 0 0,1 1 0 0 0,7 5 0 0 0,-2-1-1848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04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 3104 0 0,'-11'7'494'0'0,"-1"1"-1"0"0,1 0 0 0 0,0 1 0 0 0,1 0 0 0 0,0 0 1 0 0,1 1-1 0 0,0 1 0 0 0,0-1 0 0 0,1 1 1 0 0,0 1-1 0 0,1 0 0 0 0,1 0 0 0 0,0 0 0 0 0,0 1 1 0 0,1 0-1 0 0,-5 21 0 0 0,7-20-45 0 0,0 1 0 0 0,1 0 0 0 0,1 0 0 0 0,1 0 0 0 0,0 0 0 0 0,0 0-1 0 0,2 0 1 0 0,5 27 0 0 0,-5-36-390 0 0,0 0-1 0 0,0-1 1 0 0,0 1-1 0 0,0-1 1 0 0,1 0 0 0 0,0 1-1 0 0,0-1 1 0 0,0 0-1 0 0,1-1 1 0 0,0 1-1 0 0,0-1 1 0 0,0 1-1 0 0,0-1 1 0 0,1 0-1 0 0,0-1 1 0 0,0 1 0 0 0,0-1-1 0 0,0 0 1 0 0,0 0-1 0 0,0-1 1 0 0,1 1-1 0 0,-1-1 1 0 0,1 0-1 0 0,11 2 1 0 0,-6-3-46 0 0,0 1 0 0 0,0-1 0 0 0,1-1 0 0 0,-1 0 0 0 0,0-1 0 0 0,1 0 0 0 0,-1-1 0 0 0,0 0 0 0 0,0 0 0 0 0,0-1 0 0 0,10-5 0 0 0,-13 5 11 0 0,1-1 1 0 0,-1 0-1 0 0,0-1 1 0 0,-1 0 0 0 0,1 0-1 0 0,-1 0 1 0 0,0-1 0 0 0,-1 0-1 0 0,1-1 1 0 0,-1 1-1 0 0,0-1 1 0 0,-1 0 0 0 0,1-1-1 0 0,4-9 1 0 0,-8 13-12 0 0,2-2 26 0 0,-1 0-1 0 0,0-1 1 0 0,0 1 0 0 0,-1-1-1 0 0,0 1 1 0 0,0-1 0 0 0,-1 0 0 0 0,2-8-1 0 0,-2 3 63 0 0,0-1 0 0 0,-1 1-1 0 0,0-1 1 0 0,-3-16 0 0 0,2 24-56 0 0,-1-1 0 0 0,1 1 1 0 0,-1-1-1 0 0,0 1 0 0 0,-1 0 0 0 0,1 0 0 0 0,-1 0 1 0 0,0 1-1 0 0,0-1 0 0 0,-1 0 0 0 0,1 1 1 0 0,-7-5-1 0 0,3 2 11 0 0,-1 1-1 0 0,0 1 1 0 0,0 0 0 0 0,0 0 0 0 0,-1 0 0 0 0,0 1 0 0 0,1 1 0 0 0,-2-1-1 0 0,1 2 1 0 0,0-1 0 0 0,0 1 0 0 0,-14-1 0 0 0,3 0-55 0 0,-1 2 1 0 0,1 1 0 0 0,-1 0-1 0 0,-36 6 1 0 0,50-5-187 0 0,1 1 1 0 0,0-1-1 0 0,0 1 1 0 0,0 0-1 0 0,0 0 1 0 0,-8 5-1 0 0,-5 9-3545 0 0,18-13 2826 0 0,-1-1 0 0 0,1 0 0 0 0,-1 1 0 0 0,1-1 0 0 0,0 1 1 0 0,0 0-1 0 0,-1 4 0 0 0,-1 8-2756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05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3712 0 0,'0'0'639'0'0,"21"2"2903"0"0,-16 0-3240 0 0,0 1-1 0 0,-1-1 0 0 0,1 1 0 0 0,-1 0 0 0 0,0 0 0 0 0,0 0 1 0 0,0 0-1 0 0,0 1 0 0 0,0 0 0 0 0,-1 0 0 0 0,1 0 0 0 0,-1 0 1 0 0,0 0-1 0 0,4 10 0 0 0,0-1 202 0 0,-1 1 1 0 0,0 0-1 0 0,-1 0 0 0 0,3 15 0 0 0,32 172 2438 0 0,-39-190-2905 0 0,1-1-1 0 0,1 0 1 0 0,0 0-1 0 0,0 0 1 0 0,1 0-1 0 0,5 10 1 0 0,-8-19-26 0 0,-1 0-1 0 0,1 0 1 0 0,0 0-1 0 0,0 1 1 0 0,0-1 0 0 0,0 0-1 0 0,1 0 1 0 0,-1-1-1 0 0,0 1 1 0 0,0 0-1 0 0,0 0 1 0 0,1-1 0 0 0,-1 1-1 0 0,1 0 1 0 0,-1-1-1 0 0,0 1 1 0 0,1-1 0 0 0,-1 0-1 0 0,1 0 1 0 0,-1 1-1 0 0,1-1 1 0 0,-1 0 0 0 0,1 0-1 0 0,-1 0 1 0 0,1 0-1 0 0,-1-1 1 0 0,0 1-1 0 0,1 0 1 0 0,-1-1 0 0 0,1 1-1 0 0,-1-1 1 0 0,1 1-1 0 0,-1-1 1 0 0,0 1 0 0 0,2-3-1 0 0,3 0 25 0 0,0 0 1 0 0,-1 0-1 0 0,0-1 0 0 0,0 0 1 0 0,0 0-1 0 0,8-9 0 0 0,-11 10-20 0 0,6-6 61 0 0,0 0 0 0 0,0-1 0 0 0,-1-1 0 0 0,11-21 0 0 0,-3-1 97 0 0,1-2 74 0 0,0-1 1 0 0,14-55-1 0 0,-25 72-173 0 0,-2 7-34 0 0,0 0 0 0 0,-1 1 0 0 0,0-1 0 0 0,0-16 1 0 0,-3 15 473 0 0,2-3-4161 0 0,-1 16 3282 0 0,0-1-1 0 0,1 1 1 0 0,-1-1-1 0 0,2-1-1832 0 0,-1 2 1833 0 0,-1-1-1 0 0,1 1 1 0 0,-1 0-1 0 0,1 0 1 0 0,0 0-1 0 0,-1-1 1 0 0,1 1-1 0 0,-1 0 1 0 0,1 0-1 0 0,-1 0 1 0 0,1 0-1 0 0,-1 0 1 0 0,1 0-1 0 0,0 0 1 0 0,-1 0-1 0 0,1 0 1 0 0,6 0-3251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05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3192 0 0,'14'0'2496'0'0,"255"2"5895"0"0,2-1-5708 0 0,-269-1-2683 0 0,-1 0 0 0 0,1 0 1 0 0,0 0-1 0 0,0 0 0 0 0,0-1 1 0 0,-1 1-1 0 0,1-1 1 0 0,0 1-1 0 0,-1-1 0 0 0,1 0 1 0 0,0 0-1 0 0,-1 1 1 0 0,1-1-1 0 0,1-2 0 0 0,-3 3 0 0 0,1 0 0 0 0,-1-1 0 0 0,0 1-1 0 0,1-1 1 0 0,-1 1 0 0 0,1-1 0 0 0,-1 0-1 0 0,0 1 1 0 0,0-1 0 0 0,1 1 0 0 0,-1-1-1 0 0,0 0 1 0 0,0 1 0 0 0,0-1 0 0 0,0 1-1 0 0,1-1 1 0 0,-1 0 0 0 0,0 1 0 0 0,0-1-1 0 0,0 0 1 0 0,0 1 0 0 0,-1-1 0 0 0,1 0-1 0 0,0 1 1 0 0,0-1 0 0 0,0 1 0 0 0,0-1-1 0 0,-1 0 1 0 0,1 1 0 0 0,0-1 0 0 0,-1 1-1 0 0,1-1 1 0 0,0 1 0 0 0,-1-1 0 0 0,1 1-1 0 0,-1-1 1 0 0,1 1 0 0 0,-1-1 0 0 0,-1-2-1 0 0,0 1 0 0 0,1 0 0 0 0,-1 0 0 0 0,0 0 0 0 0,0 0 0 0 0,0 1 0 0 0,0-1 1 0 0,-1 1-1 0 0,1-1 0 0 0,0 1 0 0 0,-1 0 0 0 0,1 0 0 0 0,-1 0 0 0 0,1 0 0 0 0,-1 0 0 0 0,1 0 1 0 0,-1 1-1 0 0,-4-1 0 0 0,-11-2 5 0 0,8 2-5 0 0,0 0 0 0 0,0 0 1 0 0,-13 1-1 0 0,20 1 12 0 0,-1-1 1 0 0,1 1-1 0 0,0 0 0 0 0,0-1 0 0 0,-1 2 1 0 0,1-1-1 0 0,0 0 0 0 0,0 1 1 0 0,0-1-1 0 0,0 1 0 0 0,0 0 1 0 0,1 0-1 0 0,-6 4 0 0 0,1 2 38 0 0,-1 1 1 0 0,1 0-1 0 0,1 1 0 0 0,-1-1 0 0 0,2 1 1 0 0,-1 0-1 0 0,1 1 0 0 0,1 0 0 0 0,0-1 1 0 0,0 1-1 0 0,-2 15 0 0 0,-1 15 208 0 0,-4 73 0 0 0,10-109-235 0 0,0 35-3 0 0,4 47-1 0 0,5-3-7521 0 0,-5-58 3983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07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81 2856 0 0,'-4'0'287'0'0,"1"1"0"0"0,-1 0 0 0 0,1 0-1 0 0,-1 0 1 0 0,1 0 0 0 0,0 0 0 0 0,0 1-1 0 0,0-1 1 0 0,0 1 0 0 0,0 0 0 0 0,-4 3-1 0 0,-29 26 1222 0 0,28-22-1157 0 0,1 0 1 0 0,0 1-1 0 0,0 0 0 0 0,1 0 1 0 0,0 0-1 0 0,1 1 1 0 0,0-1-1 0 0,1 2 1 0 0,0-1-1 0 0,1 0 0 0 0,0 1 1 0 0,0-1-1 0 0,2 1 1 0 0,-1 0-1 0 0,1 12 1 0 0,1-16-158 0 0,0-1 1 0 0,1 1 0 0 0,0-1 0 0 0,0 1-1 0 0,1-1 1 0 0,0 0 0 0 0,0 1 0 0 0,1-1-1 0 0,0 0 1 0 0,7 12 0 0 0,-7-14-158 0 0,1 0 0 0 0,-1-1 0 0 0,1 0 0 0 0,0 0 0 0 0,1 0 0 0 0,-1 0 0 0 0,0 0 0 0 0,1-1 0 0 0,0 0 1 0 0,0 0-1 0 0,0 0 0 0 0,0-1 0 0 0,1 1 0 0 0,-1-1 0 0 0,9 2 0 0 0,0-1-5 0 0,-1 0 0 0 0,1-1 1 0 0,0 0-1 0 0,0-1 0 0 0,0-1 1 0 0,0 0-1 0 0,0-1 0 0 0,0 0 1 0 0,18-5-1 0 0,-24 4-30 0 0,0-1 1 0 0,0 1-1 0 0,0-1 1 0 0,-1-1-1 0 0,1 1 1 0 0,-1-2-1 0 0,0 1 1 0 0,0-1-1 0 0,0 1 1 0 0,-1-2-1 0 0,0 1 0 0 0,0-1 1 0 0,0 0-1 0 0,-1 0 1 0 0,0-1-1 0 0,0 0 1 0 0,4-7-1 0 0,-2 2-9 0 0,-1-1-1 0 0,-1-1 1 0 0,0 1-1 0 0,-1-1 1 0 0,0 1 0 0 0,-1-1-1 0 0,2-18 1 0 0,-4 21 0 0 0,-1 0 0 0 0,1 0 0 0 0,-2 0 1 0 0,0-1-1 0 0,0 1 0 0 0,-1 0 1 0 0,0 0-1 0 0,-1 1 0 0 0,-7-20 1 0 0,7 26 7 0 0,1 0 1 0 0,-1 1-1 0 0,1-1 1 0 0,-1 1-1 0 0,0-1 1 0 0,-1 1-1 0 0,1 0 1 0 0,0 0 0 0 0,-1 1-1 0 0,0-1 1 0 0,1 1-1 0 0,-1 0 1 0 0,0 0-1 0 0,0 0 1 0 0,0 0 0 0 0,-1 1-1 0 0,1-1 1 0 0,0 1-1 0 0,-1 0 1 0 0,-7 0-1 0 0,-2-1 17 0 0,-1 1-1 0 0,1 0 1 0 0,0 1-1 0 0,0 1 1 0 0,-19 3 0 0 0,26-2-2 0 0,-1 0 1 0 0,0 0 0 0 0,1 1 0 0 0,0 0 0 0 0,-1 0 0 0 0,1 1 0 0 0,0-1 0 0 0,1 2 0 0 0,-1-1 0 0 0,1 1 0 0 0,0 0 0 0 0,0 0 0 0 0,0 1 0 0 0,1-1 0 0 0,-1 1-1 0 0,2 1 1 0 0,-1-1 0 0 0,1 1 0 0 0,0 0 0 0 0,0 0 0 0 0,-5 14 0 0 0,3-6 13 0 0,1 1-1 0 0,1-1 1 0 0,0 1-1 0 0,2 0 0 0 0,-1 0 1 0 0,2 0-1 0 0,0 1 1 0 0,1-1-1 0 0,4 29 1 0 0,-3-38-30 0 0,0-1 0 0 0,0 0 0 0 0,1 0 0 0 0,0 1 0 0 0,0-1 0 0 0,0 0 0 0 0,1-1 0 0 0,0 1 0 0 0,0 0 0 0 0,0-1 0 0 0,1 0 0 0 0,0 0 0 0 0,0 0 0 0 0,0 0 0 0 0,1-1 0 0 0,-1 1 0 0 0,1-1 0 0 0,0 0 0 0 0,1 0 0 0 0,-1-1 0 0 0,1 0 0 0 0,-1 0 0 0 0,1 0 0 0 0,0-1 0 0 0,0 1 0 0 0,0-1 0 0 0,0-1 1 0 0,0 1-1 0 0,1-1 0 0 0,11 1 0 0 0,-6-1-30 0 0,0 0 0 0 0,0-1 0 0 0,-1 0 0 0 0,1-1 0 0 0,0-1 0 0 0,0 1 0 0 0,0-2 0 0 0,-1 0 1 0 0,20-7-1 0 0,-23 6 9 0 0,0 0 0 0 0,-1 0 0 0 0,1-1 0 0 0,-1 0 0 0 0,0 0 0 0 0,-1-1 0 0 0,1 0 0 0 0,-1 0 0 0 0,0 0 0 0 0,0-1 1 0 0,-1 0-1 0 0,0 0 0 0 0,-1 0 0 0 0,5-9 0 0 0,2-9 30 0 0,-1-1 1 0 0,-1-1-1 0 0,-1 1 0 0 0,-2-1 1 0 0,0 0-1 0 0,-2-1 0 0 0,-1 1 1 0 0,-1-52-1 0 0,-2 76 26 0 0,0 1 1 0 0,0 0-1 0 0,0 0 0 0 0,-1-1 1 0 0,1 1-1 0 0,-1 0 1 0 0,1 0-1 0 0,-1 0 0 0 0,-1-3 1 0 0,2 5-27 0 0,0-1 0 0 0,0 1 0 0 0,0 0 0 0 0,0 0 0 0 0,0 0 0 0 0,0 0 0 0 0,-1 0 0 0 0,1-1 0 0 0,0 1 0 0 0,0 0-1 0 0,0 0 1 0 0,0 0 0 0 0,0 0 0 0 0,-1 0 0 0 0,1 0 0 0 0,0 0 0 0 0,0 0 0 0 0,0 0 0 0 0,-1 0 0 0 0,1 0 0 0 0,0 0 0 0 0,0 0 0 0 0,0 0 0 0 0,0 0 0 0 0,-1 0 0 0 0,1 0 0 0 0,0 0 0 0 0,0 0 0 0 0,0 0 0 0 0,-1 0 0 0 0,1 0 0 0 0,0 0 0 0 0,0 0 0 0 0,0 0 0 0 0,0 0 0 0 0,-1 0 0 0 0,-8 12 182 0 0,2 0-96 0 0,1 0-1 0 0,0 1 0 0 0,2 0 0 0 0,-1 0 0 0 0,1 0 1 0 0,1 1-1 0 0,-2 17 0 0 0,3-9-10 0 0,1-1 0 0 0,0 1-1 0 0,6 42 1 0 0,-4-57-80 0 0,0 0 1 0 0,1 1-1 0 0,-1-1 1 0 0,1 0-1 0 0,1-1 0 0 0,-1 1 1 0 0,1 0-1 0 0,1-1 0 0 0,-1 1 1 0 0,1-1-1 0 0,0 0 1 0 0,0 0-1 0 0,1 0 0 0 0,0-1 1 0 0,0 0-1 0 0,0 0 0 0 0,0 0 1 0 0,1 0-1 0 0,0-1 1 0 0,0 0-1 0 0,0 0 0 0 0,0-1 1 0 0,1 0-1 0 0,0 0 0 0 0,-1 0 1 0 0,1-1-1 0 0,0 0 1 0 0,0 0-1 0 0,1 0 0 0 0,-1-1 1 0 0,10 0-1 0 0,2 1-74 0 0,0-1 0 0 0,0-1-1 0 0,0 0 1 0 0,-1-1 0 0 0,24-5 0 0 0,-32 3 26 0 0,0 1 1 0 0,-1-2 0 0 0,0 1-1 0 0,1-1 1 0 0,-1 0 0 0 0,-1-1-1 0 0,1 0 1 0 0,-1-1 0 0 0,0 0-1 0 0,0 0 1 0 0,11-12 0 0 0,-10 8-7 0 0,0 0 0 0 0,-1-1 1 0 0,0 0-1 0 0,-1-1 1 0 0,-1 0-1 0 0,1 0 0 0 0,6-22 1 0 0,-1-2-15 0 0,10-56-1 0 0,-18 63 193 0 0,-2 1 0 0 0,-1-47-1 0 0,-1 50 108 0 0,0 24-213 0 0,1 0 0 0 0,-1 0 1 0 0,0 1-1 0 0,0-1 1 0 0,0 0-1 0 0,0 0 0 0 0,0 1 1 0 0,0-1-1 0 0,0 0 0 0 0,0 0 1 0 0,0 1-1 0 0,-1-1 1 0 0,1 0-1 0 0,0 0 0 0 0,0 1 1 0 0,-1-1-1 0 0,1 0 0 0 0,-1 1 1 0 0,1-1-1 0 0,0 0 0 0 0,-1 1 1 0 0,1-1-1 0 0,-1 1 1 0 0,1-1-1 0 0,-1 1 0 0 0,0-1 1 0 0,1 1-1 0 0,-1-1 0 0 0,1 1 1 0 0,-1-1-1 0 0,0 1 1 0 0,1 0-1 0 0,-1-1 0 0 0,0 1 1 0 0,0 0-1 0 0,1 0 0 0 0,-1-1 1 0 0,0 1-1 0 0,0 0 1 0 0,1 0-1 0 0,-1 0 0 0 0,0 0 1 0 0,0 0-1 0 0,1 0 0 0 0,-1 0 1 0 0,0 0-1 0 0,0 1 1 0 0,0-1-1 0 0,1 0 0 0 0,-1 0 1 0 0,0 1-1 0 0,0-1 0 0 0,-2 2 37 0 0,0-1 0 0 0,1 0 0 0 0,-1 1 0 0 0,0-1-1 0 0,1 1 1 0 0,-1 0 0 0 0,1 0 0 0 0,0 0 0 0 0,0 0-1 0 0,0 0 1 0 0,0 1 0 0 0,0-1 0 0 0,-2 3-1 0 0,-1 8 59 0 0,0-1 0 0 0,0 1 0 0 0,1 0 0 0 0,1 0 0 0 0,0 0-1 0 0,1 0 1 0 0,-1 23 0 0 0,3-12 6 0 0,0 1-1 0 0,2 0 0 0 0,5 32 1 0 0,-1-27-48 0 0,-4-13-69 0 0,1 0 0 0 0,1 0 0 0 0,0-1 0 0 0,1 1-1 0 0,15 29 1 0 0,-6-16-193 0 0,-10-20-195 0 0,1-1 0 0 0,0 1 0 0 0,0-1 0 0 0,9 10 0 0 0,7 11-11017 0 0,-14-22 7414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12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155 112 2568 0 0,'0'0'1528'0'0,"-14"2"2155"0"0,5 3-3164 0 0,1 0 0 0 0,-1 1 0 0 0,1-1 0 0 0,1 2 0 0 0,-1-1 0 0 0,1 1 0 0 0,0 1 0 0 0,1-1 0 0 0,-10 14 0 0 0,8-7-198 0 0,0 1 1 0 0,1 0 0 0 0,1 0 0 0 0,0 1 0 0 0,1 0 0 0 0,1 0-1 0 0,0 0 1 0 0,1 0 0 0 0,1 1 0 0 0,0 31 0 0 0,2-43-261 0 0,0 1 1 0 0,0 0-1 0 0,1 0 0 0 0,0-1 1 0 0,0 1-1 0 0,1-1 1 0 0,-1 1-1 0 0,4 6 0 0 0,-4-9-41 0 0,1-1 1 0 0,-1 1-1 0 0,1-1 0 0 0,-1 0 0 0 0,1 0 0 0 0,0 0 0 0 0,0 0 0 0 0,0 0 0 0 0,0 0 0 0 0,0 0 0 0 0,0-1 0 0 0,0 1 0 0 0,1-1 0 0 0,-1 0 0 0 0,1 1 0 0 0,-1-1 0 0 0,1 0 0 0 0,-1 0 0 0 0,4 0 0 0 0,5 1-5 0 0,1-1 1 0 0,-1 0-1 0 0,1 0 0 0 0,0-2 0 0 0,-1 1 1 0 0,1-1-1 0 0,0-1 0 0 0,-1 0 0 0 0,1-1 1 0 0,-1 0-1 0 0,0-1 0 0 0,0 0 0 0 0,-1 0 0 0 0,20-12 1 0 0,-13 6-18 0 0,-2 0 1 0 0,1-1-1 0 0,-2-1 1 0 0,0 0-1 0 0,0-1 1 0 0,-1-1-1 0 0,0 0 0 0 0,16-24 1 0 0,-23 28-1 0 0,-1 0 0 0 0,0 0 0 0 0,-1 0 0 0 0,0-1 0 0 0,0 1 0 0 0,-1-1 0 0 0,-1 0 0 0 0,1 0 0 0 0,-2 0 0 0 0,0 0 0 0 0,0-18 0 0 0,-1 20 2 0 0,-1 1 0 0 0,1-1 0 0 0,-2 0 0 0 0,1 1 1 0 0,-1-1-1 0 0,-1 1 0 0 0,1-1 0 0 0,-1 1 0 0 0,-1 0 0 0 0,0 0 0 0 0,0 1 0 0 0,0-1 0 0 0,-1 1 0 0 0,0 0 0 0 0,-7-8 0 0 0,7 11 2 0 0,1 0 0 0 0,-1 1-1 0 0,0 0 1 0 0,0-1 0 0 0,-1 2 0 0 0,1-1-1 0 0,-1 1 1 0 0,1-1 0 0 0,-1 2-1 0 0,0-1 1 0 0,1 1 0 0 0,-1-1 0 0 0,0 1-1 0 0,0 1 1 0 0,-9-1 0 0 0,8 1-1 0 0,-1 1-1 0 0,0-1 1 0 0,0 1 0 0 0,1 0 0 0 0,-1 1 0 0 0,1 0-1 0 0,-1 0 1 0 0,1 1 0 0 0,0-1 0 0 0,0 2 0 0 0,-9 4 0 0 0,9-3-98 0 0,1-1 0 0 0,-1 1 0 0 0,1 0 0 0 0,1 1 0 0 0,-1-1 0 0 0,1 1 0 0 0,0 0 0 0 0,0 0 1 0 0,-5 11-1 0 0,7-11-750 0 0,0 0 0 0 0,1 0 0 0 0,-1 0 1 0 0,2 1-1 0 0,-1-1 0 0 0,1 1 1 0 0,-1 8-1 0 0,1 8-2465 0 0,1 2-1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12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 3520 0 0,'0'0'1246'0'0,"-2"16"2312"0"0,-13 64 511 0 0,9-51-2994 0 0,0 0 1 0 0,2 1-1 0 0,1-1 1 0 0,2 40-1 0 0,1-64-1088 0 0,1 0-1 0 0,0 1 0 0 0,1-1 1 0 0,-1 0-1 0 0,1 0 1 0 0,0 0-1 0 0,0 0 0 0 0,0-1 1 0 0,1 1-1 0 0,0 0 0 0 0,0-1 1 0 0,0 0-1 0 0,0 0 1 0 0,1 0-1 0 0,-1 0 0 0 0,1 0 1 0 0,0-1-1 0 0,0 1 0 0 0,0-1 1 0 0,1 0-1 0 0,-1-1 1 0 0,1 1-1 0 0,0-1 0 0 0,0 0 1 0 0,7 3-1 0 0,7 1-1730 0 0,1-1 0 0 0,-1-1 0 0 0,1-1 0 0 0,0 0 1 0 0,28-1-1 0 0,-4-1-1729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13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0 2968 0 0,'-18'0'1119'0'0,"1"1"-1"0"0,-1 0 0 0 0,0 1 1 0 0,-29 8-1 0 0,40-8-868 0 0,0 0 0 0 0,0 1 0 0 0,0 0 0 0 0,0 1 0 0 0,0 0 0 0 0,1 0 0 0 0,0 0 0 0 0,0 1 0 0 0,0-1 0 0 0,0 1 0 0 0,1 1 0 0 0,-1-1 0 0 0,-6 11 0 0 0,3-3 70 0 0,1 1 1 0 0,1 0-1 0 0,0 0 0 0 0,0 1 1 0 0,2 0-1 0 0,0 0 0 0 0,0 0 1 0 0,2 1-1 0 0,0 0 1 0 0,0-1-1 0 0,2 1 0 0 0,0 0 1 0 0,1 18-1 0 0,0-25-280 0 0,1 0-1 0 0,0 0 1 0 0,1 0 0 0 0,-1 0-1 0 0,2 0 1 0 0,-1 0 0 0 0,1 0-1 0 0,1-1 1 0 0,-1 1 0 0 0,2-1-1 0 0,-1 0 1 0 0,1 0-1 0 0,0-1 1 0 0,0 0 0 0 0,1 1-1 0 0,0-2 1 0 0,1 1 0 0 0,-1-1-1 0 0,1 0 1 0 0,1 0 0 0 0,-1-1-1 0 0,1 0 1 0 0,0 0 0 0 0,8 4-1 0 0,4-2-8 0 0,0 0 0 0 0,1-1 0 0 0,0-1 0 0 0,0-1 0 0 0,0-1-1 0 0,0-1 1 0 0,34-1 0 0 0,-27-2-31 0 0,1-1 0 0 0,0-2 0 0 0,-1-1 0 0 0,1-1-1 0 0,30-11 1 0 0,-45 12-9 0 0,0 0-1 0 0,-1-1 1 0 0,1-1-1 0 0,-1-1 1 0 0,-1 0-1 0 0,1 0 1 0 0,-1-1-1 0 0,21-21 1 0 0,-27 23 1 0 0,0 0 0 0 0,0-1 0 0 0,0 1 1 0 0,-1-1-1 0 0,0 0 0 0 0,-1 0 1 0 0,0-1-1 0 0,0 1 0 0 0,-1-1 0 0 0,0 0 1 0 0,0 0-1 0 0,-1 0 0 0 0,-1 0 0 0 0,1-1 1 0 0,-1-14-1 0 0,0 14-2 0 0,-2 0-1 0 0,1 1 1 0 0,-1-1-1 0 0,-1 0 1 0 0,-3-13 0 0 0,4 20 8 0 0,0 0 0 0 0,0 1 0 0 0,-1-1 0 0 0,1 1 1 0 0,0-1-1 0 0,-1 1 0 0 0,1-1 0 0 0,-1 1 1 0 0,0 0-1 0 0,0-1 0 0 0,0 1 0 0 0,0 0 0 0 0,0 0 1 0 0,-1 1-1 0 0,1-1 0 0 0,-1 0 0 0 0,1 1 1 0 0,-1-1-1 0 0,1 1 0 0 0,-1 0 0 0 0,0 0 0 0 0,-5-1 1 0 0,1 0 10 0 0,0 1 0 0 0,0 0 1 0 0,0 0-1 0 0,0 1 1 0 0,0 0-1 0 0,0 0 0 0 0,0 0 1 0 0,0 1-1 0 0,0 0 1 0 0,1 1-1 0 0,-1-1 0 0 0,0 1 1 0 0,-9 5-1 0 0,10-4 11 0 0,1 0-1 0 0,-1 0 1 0 0,1 1-1 0 0,1 0 1 0 0,-1 0-1 0 0,0 0 1 0 0,1 1-1 0 0,0 0 1 0 0,0 0-1 0 0,0 0 1 0 0,1 0-1 0 0,-1 0 1 0 0,1 1-1 0 0,1-1 0 0 0,-4 9 1 0 0,-2 10 66 0 0,0 0-1 0 0,2 0 1 0 0,1 0 0 0 0,-3 35-1 0 0,3 99 297 0 0,6-113-260 0 0,-2 0-1 0 0,-2 0 1 0 0,-16 78 0 0 0,10-94-359 0 0,-1-1 0 0 0,-24 48 0 0 0,32-72 122 0 0,0-1-708 0 0,0 1-1094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13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 3520 0 0,'18'-12'2615'0'0,"-11"8"-1841"0"0,0-1 1 0 0,0 1-1 0 0,0 1 0 0 0,0 0 0 0 0,13-5 0 0 0,-20 8-728 0 0,0 0 0 0 0,1 0-1 0 0,-1 0 1 0 0,0 1 0 0 0,0-1-1 0 0,1 0 1 0 0,-1 0 0 0 0,0 0-1 0 0,1 0 1 0 0,-1 0 0 0 0,0 0 0 0 0,0 0-1 0 0,1 0 1 0 0,-1 1 0 0 0,0-1-1 0 0,0 0 1 0 0,1 0 0 0 0,-1 0-1 0 0,0 1 1 0 0,0-1 0 0 0,1 0-1 0 0,-1 0 1 0 0,0 0 0 0 0,0 1-1 0 0,0-1 1 0 0,0 0 0 0 0,1 1 0 0 0,-1-1-1 0 0,0 0 1 0 0,0 0 0 0 0,0 1-1 0 0,0-1 1 0 0,0 0 0 0 0,0 1-1 0 0,0-1 1 0 0,0 0 0 0 0,0 0-1 0 0,0 1 1 0 0,0-1 0 0 0,0 0-1 0 0,0 1 1 0 0,0-1 0 0 0,0 0 0 0 0,0 1-1 0 0,0-1 1 0 0,-3 18 913 0 0,2-16-743 0 0,-8 42 1711 0 0,-3 6-1104 0 0,3-1-1 0 0,-6 91 0 0 0,15-132-791 0 0,0-1-1 0 0,1 0 1 0 0,0 0-1 0 0,3 13 1 0 0,-4-18-26 0 0,1 0 0 0 0,-1-1 0 0 0,1 1 1 0 0,0 0-1 0 0,0 0 0 0 0,0-1 0 0 0,0 1 1 0 0,0-1-1 0 0,0 1 0 0 0,0-1 1 0 0,1 1-1 0 0,-1-1 0 0 0,0 1 0 0 0,1-1 1 0 0,-1 0-1 0 0,1 0 0 0 0,-1 0 1 0 0,1 0-1 0 0,0 0 0 0 0,0 0 0 0 0,2 1 1 0 0,4 0-1 0 0,-1-1 1 0 0,0 1-1 0 0,1-1 1 0 0,-1-1-1 0 0,1 1 1 0 0,-1-1-1 0 0,1-1 1 0 0,-1 1-1 0 0,0-1 1 0 0,1-1-1 0 0,-1 1 1 0 0,9-4-1 0 0,-6 1 1 0 0,-1 0-1 0 0,0 0 1 0 0,0-1-1 0 0,0-1 1 0 0,-1 0-1 0 0,1 0 1 0 0,-1 0-1 0 0,7-9 1 0 0,1-2 30 0 0,-1 0 0 0 0,-2-2 0 0 0,0 1 0 0 0,0-2 0 0 0,-2 1 0 0 0,0-2 0 0 0,10-29 0 0 0,-17 40 3 0 0,-1-1-1 0 0,0 0 0 0 0,-1 1 1 0 0,0-1-1 0 0,0 0 1 0 0,-1-1-1 0 0,-1 1 1 0 0,1 0-1 0 0,-2 0 0 0 0,-1-12 1 0 0,1-4 505 0 0,4 15-2780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14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10 3064 0 0,'-84'-10'5311'0'0,"72"11"-4911"0"0,-1 0 0 0 0,0 1 0 0 0,0 0 0 0 0,1 1-1 0 0,0 0 1 0 0,-1 1 0 0 0,1 1 0 0 0,0 0 0 0 0,1 0 0 0 0,0 1-1 0 0,-1 1 1 0 0,2 0 0 0 0,-1 0 0 0 0,1 1 0 0 0,0 1-1 0 0,1-1 1 0 0,-17 21 0 0 0,15-15-199 0 0,1-1 0 0 0,0 2-1 0 0,1 0 1 0 0,0 0 0 0 0,1 0 0 0 0,1 1 0 0 0,1 0-1 0 0,0 1 1 0 0,1-1 0 0 0,1 1 0 0 0,0 0 0 0 0,-2 31-1 0 0,6-39-161 0 0,0-1-1 0 0,1 1 0 0 0,-1-1 1 0 0,2 1-1 0 0,-1-1 0 0 0,1 1 1 0 0,0-1-1 0 0,1 0 1 0 0,0 0-1 0 0,0 0 0 0 0,1 0 1 0 0,8 12-1 0 0,-8-15-29 0 0,-1 0 1 0 0,2 0-1 0 0,-1 0 0 0 0,0-1 0 0 0,1 0 1 0 0,0 0-1 0 0,0 0 0 0 0,0-1 0 0 0,0 1 1 0 0,1-1-1 0 0,0-1 0 0 0,-1 1 0 0 0,1-1 1 0 0,0 0-1 0 0,0 0 0 0 0,0 0 0 0 0,13 1 1 0 0,5-1-6 0 0,0 0 1 0 0,41-3 0 0 0,-58 1 2 0 0,0-1 0 0 0,-1 0 0 0 0,1 0 1 0 0,-1 0-1 0 0,0-1 0 0 0,1 0 0 0 0,-1 0 0 0 0,0-1 1 0 0,0 0-1 0 0,-1 0 0 0 0,1 0 0 0 0,0-1 0 0 0,-1 0 1 0 0,0 0-1 0 0,5-5 0 0 0,-7 5 17 0 0,0 0-1 0 0,0 0 1 0 0,-1 0-1 0 0,1 0 1 0 0,-1-1-1 0 0,0 1 1 0 0,0-1-1 0 0,-1 1 1 0 0,1-1 0 0 0,-1 0-1 0 0,0 0 1 0 0,0 1-1 0 0,-1-1 1 0 0,1 0-1 0 0,-1 0 1 0 0,0 0-1 0 0,0 0 1 0 0,-1 0 0 0 0,-2-9-1 0 0,2 9 12 0 0,0 0 0 0 0,-1-1 0 0 0,0 1 0 0 0,0 0 0 0 0,0 0 0 0 0,-1 1 1 0 0,1-1-1 0 0,-1 0 0 0 0,0 1 0 0 0,-1 0 0 0 0,1 0 0 0 0,-1 0 0 0 0,0 0 0 0 0,0 0 0 0 0,0 1 0 0 0,0-1 0 0 0,-8-3 0 0 0,2 2-30 0 0,-1 2 0 0 0,1-1 0 0 0,0 1 0 0 0,-1 1 0 0 0,0 0 0 0 0,1 0 0 0 0,-1 1 0 0 0,0 1 0 0 0,0 0 0 0 0,0 0 0 0 0,0 1 0 0 0,1 0 0 0 0,-1 1 0 0 0,0 0 0 0 0,1 1 0 0 0,-14 5 1 0 0,20-6-246 0 0,0 0 1 0 0,0 0 0 0 0,1 0 0 0 0,-1 1 0 0 0,1-1 0 0 0,0 1 0 0 0,-5 4 0 0 0,5-4-717 0 0,0 1-1 0 0,0 0 1 0 0,0 0 0 0 0,0 0-1 0 0,1 0 1 0 0,0 0 0 0 0,0 0 0 0 0,0 1-1 0 0,0-1 1 0 0,-1 6 0 0 0,2 10-2905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14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3760 0 0,'0'0'2767'0'0,"0"0"-2577"0"0,0 0 0 0 0,1 1 0 0 0,-1-1 0 0 0,1 0 0 0 0,-1 0 0 0 0,0 1 0 0 0,1-1 0 0 0,-1 0 0 0 0,0 1-1 0 0,1-1 1 0 0,-1 0 0 0 0,0 1 0 0 0,1-1 0 0 0,-1 0 0 0 0,0 1 0 0 0,0-1 0 0 0,1 1 0 0 0,-1-1 0 0 0,0 1 0 0 0,0 0 0 0 0,-2 117 5248 0 0,-6 58-2677 0 0,8-73-2280 0 0,-3 26-2497 0 0,4-117-1602 0 0,0-1-2875 0 0,-1-4 2964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29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22 3824 0 0,'0'0'4214'0'0,"-7"12"-879"0"0,0 12-1851 0 0,2-1 1 0 0,0 1-1 0 0,2 0 1 0 0,-1 38-1 0 0,4-58-1429 0 0,0 1 1 0 0,0-1-1 0 0,0 0 0 0 0,1 1 1 0 0,0-1-1 0 0,0 1 0 0 0,0-1 1 0 0,1 0-1 0 0,-1 0 0 0 0,1 0 1 0 0,4 8-1 0 0,-4-10-40 0 0,0 1 1 0 0,0-1-1 0 0,1 1 0 0 0,-1-1 0 0 0,1 0 1 0 0,-1 0-1 0 0,1 0 0 0 0,0 0 0 0 0,0-1 1 0 0,0 1-1 0 0,0-1 0 0 0,0 1 0 0 0,0-1 1 0 0,0 0-1 0 0,0 0 0 0 0,4 0 0 0 0,2 1 3 0 0,0 0 0 0 0,1-1 0 0 0,-1 0-1 0 0,0-1 1 0 0,0 0 0 0 0,0 0 0 0 0,0-1-1 0 0,1 0 1 0 0,-1-1 0 0 0,0 0 0 0 0,0 0-1 0 0,-1-1 1 0 0,1 0 0 0 0,-1-1 0 0 0,1 0-1 0 0,-1 0 1 0 0,0 0 0 0 0,0-1 0 0 0,-1-1-1 0 0,1 1 1 0 0,-1-1 0 0 0,11-13 0 0 0,-12 12-21 0 0,-1 0 0 0 0,-1 0 0 0 0,1-1 0 0 0,-1 0 1 0 0,-1 1-1 0 0,1-1 0 0 0,-1-1 0 0 0,-1 1 1 0 0,0 0-1 0 0,0-1 0 0 0,0 1 0 0 0,0-14 1 0 0,-1 14-40 0 0,-1 5-67 0 0,0 0-1 0 0,0 1 0 0 0,0-1 1 0 0,0 0-1 0 0,-1 0 1 0 0,1 1-1 0 0,-1-1 0 0 0,1 0 1 0 0,-1 1-1 0 0,0-1 1 0 0,0 1-1 0 0,0-1 0 0 0,-1 1 1 0 0,1 0-1 0 0,-1-1 1 0 0,-2-2-1 0 0,0-1-2081 0 0,-2 0 1 0 0,1 1-1 0 0,-1 0 0 0 0,-10-8 1 0 0,2 4-1419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15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12 3368 0 0,'14'-12'6260'0'0,"-14"13"-6154"0"0,1-1 1 0 0,-1 0-1 0 0,1 0 0 0 0,-1 1 0 0 0,1-1 0 0 0,-1 0 1 0 0,0 1-1 0 0,1-1 0 0 0,-1 0 0 0 0,0 1 0 0 0,1-1 1 0 0,-1 0-1 0 0,0 1 0 0 0,0-1 0 0 0,1 1 0 0 0,-1-1 1 0 0,0 1-1 0 0,0-1 0 0 0,0 1 0 0 0,1-1 0 0 0,-1 0 1 0 0,0 1-1 0 0,0-1 0 0 0,0 1 0 0 0,0-1 0 0 0,0 1 1 0 0,0-1-1 0 0,0 1 0 0 0,0 0 0 0 0,0 23 981 0 0,-1-16-427 0 0,1-1-333 0 0,1 52 755 0 0,-3 0 0 0 0,-14 91 0 0 0,9-118-989 0 0,2-4-105 0 0,-15 45-1 0 0,19-69-504 0 0,-11 34 1002 0 0,10-26-3696 0 0,1 1-5027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15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0 3616 0 0,'0'0'1279'0'0,"-21"10"2964"0"0,-143 127 1379 0 0,18-12-3568 0 0,103-97-1911 0 0,-8 7 6 0 0,85-57-48 0 0,0 2 0 0 0,2 1 0 0 0,47-18 0 0 0,-73 34-71 0 0,3-3 95 0 0,-1 1 1 0 0,1 1-1 0 0,0 0 1 0 0,0 1-1 0 0,0 0 1 0 0,17-1-1 0 0,-28 4-87 0 0,0 1-1 0 0,0-1 0 0 0,0 0 1 0 0,0 1-1 0 0,0-1 1 0 0,0 1-1 0 0,0 0 0 0 0,0 0 1 0 0,0-1-1 0 0,0 1 0 0 0,0 0 1 0 0,-1 1-1 0 0,1-1 0 0 0,0 0 1 0 0,-1 0-1 0 0,1 1 1 0 0,-1-1-1 0 0,0 1 0 0 0,1-1 1 0 0,-1 1-1 0 0,0 0 0 0 0,0 0 1 0 0,0-1-1 0 0,0 1 0 0 0,0 0 1 0 0,0 0-1 0 0,-1 0 1 0 0,1 0-1 0 0,-1 0 0 0 0,1 0 1 0 0,0 4-1 0 0,1 7 129 0 0,-1 1 1 0 0,0 0-1 0 0,-2 24 1 0 0,1-20-48 0 0,-2 68 1022 0 0,1-44-3296 0 0,0 0-9389 0 0,1-36 7627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15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38 3744 0 0,'-12'2'1930'0'0,"5"0"-1628"0"0,1 0 0 0 0,0 0 0 0 0,-1 1 0 0 0,1 0 0 0 0,0 0 0 0 0,1 1 0 0 0,-1 0 0 0 0,1 0-1 0 0,-1 0 1 0 0,1 1 0 0 0,0-1 0 0 0,1 1 0 0 0,-1 1 0 0 0,1-1 0 0 0,0 0 0 0 0,0 1 0 0 0,1 0 0 0 0,-5 9 0 0 0,2-2 162 0 0,1-1 1 0 0,0 1-1 0 0,1 0 0 0 0,1 0 0 0 0,0 1 1 0 0,0-1-1 0 0,2 1 0 0 0,-1 17 0 0 0,1-28-403 0 0,1 0 0 0 0,0 1 0 0 0,1-1-1 0 0,-1 0 1 0 0,1 0 0 0 0,-1 0 0 0 0,1 1-1 0 0,0-1 1 0 0,0 0 0 0 0,0 0 0 0 0,0 0-1 0 0,1 0 1 0 0,-1-1 0 0 0,1 1 0 0 0,0 0-1 0 0,0 0 1 0 0,0-1 0 0 0,0 0 0 0 0,0 1-1 0 0,0-1 1 0 0,1 0 0 0 0,-1 0 0 0 0,1 0-1 0 0,0 0 1 0 0,-1 0 0 0 0,1-1 0 0 0,0 1-1 0 0,0-1 1 0 0,0 0 0 0 0,0 0 0 0 0,0 0-1 0 0,0 0 1 0 0,6 0 0 0 0,10 3-35 0 0,1-2 0 0 0,0 0 0 0 0,0-1 0 0 0,0-1-1 0 0,20-3 1 0 0,-26 2-9 0 0,-1-1-1 0 0,0 0 0 0 0,0-1 0 0 0,-1-1 0 0 0,1 0 0 0 0,-1-1 0 0 0,0 0 1 0 0,20-11-1 0 0,-28 12 9 0 0,0 1 0 0 0,0-1 1 0 0,0 1-1 0 0,-1-1 1 0 0,1 0-1 0 0,-1 0 0 0 0,0-1 1 0 0,0 1-1 0 0,0-1 0 0 0,-1 0 1 0 0,0 1-1 0 0,0-1 1 0 0,0 0-1 0 0,0 0 0 0 0,1-9 1 0 0,-1 3 52 0 0,0-1 1 0 0,-1 1 0 0 0,0 0-1 0 0,-1-1 1 0 0,-1 1 0 0 0,-1-15-1 0 0,0 19-18 0 0,1-1 0 0 0,-1 1 1 0 0,-1 0-1 0 0,1 0 0 0 0,-1 0 0 0 0,-1 0 0 0 0,1 0 0 0 0,-7-8 0 0 0,7 11-20 0 0,0-1 0 0 0,0 1 0 0 0,0 0 0 0 0,-1 1 0 0 0,0-1 0 0 0,0 1 0 0 0,0 0 0 0 0,0 0 0 0 0,0 0 1 0 0,-1 0-1 0 0,1 1 0 0 0,-1-1 0 0 0,-5-1 0 0 0,-5 0 49 0 0,0 0 1 0 0,-1 1-1 0 0,1 1 0 0 0,-1 0 1 0 0,-20 1-1 0 0,28 1-79 0 0,0 1 1 0 0,1-1-1 0 0,-1 1 1 0 0,1 1-1 0 0,-1-1 0 0 0,1 2 1 0 0,0-1-1 0 0,-1 1 1 0 0,1 0-1 0 0,0 0 1 0 0,1 1-1 0 0,-1-1 0 0 0,-6 7 1 0 0,9-7-39 0 0,0 1-1 0 0,1 0 1 0 0,-1 0 0 0 0,1 1-1 0 0,0-1 1 0 0,1 1 0 0 0,-1 0-1 0 0,1-1 1 0 0,0 1 0 0 0,0 0-1 0 0,0 0 1 0 0,-2 10 0 0 0,-2 26-2177 0 0,5-3-4449 0 0,3-17 2834 0 0,7-3-1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16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4072 0 0,'19'-12'6644'0'0,"-19"12"-6552"0"0,1 0 0 0 0,-1 0 0 0 0,0 0 0 0 0,1 1 1 0 0,-1-1-1 0 0,1 0 0 0 0,-1 0 0 0 0,0 0 0 0 0,1 0 1 0 0,-1 0-1 0 0,1 0 0 0 0,-1 0 0 0 0,0 1 0 0 0,1-1 1 0 0,-1 0-1 0 0,0 0 0 0 0,1 1 0 0 0,-1-1 0 0 0,0 0 1 0 0,1 0-1 0 0,-1 1 0 0 0,0-1 0 0 0,0 0 1 0 0,1 1-1 0 0,-1-1 0 0 0,0 0 0 0 0,0 1 0 0 0,0-1 1 0 0,1 1-1 0 0,-1-1 0 0 0,0 0 0 0 0,0 1 0 0 0,0-1 1 0 0,0 1-1 0 0,0-1 0 0 0,0 0 0 0 0,0 1 0 0 0,0-1 1 0 0,0 1-1 0 0,0-1 0 0 0,0 1 0 0 0,0-1 0 0 0,0 0 1 0 0,0 1-1 0 0,0 28 1874 0 0,-1-22-1229 0 0,-4 98 3028 0 0,0 3-3173 0 0,3-54 178 0 0,1-26-2446 0 0,1-1-7678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16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 4144 0 0,'-2'0'222'0'0,"1"0"-1"0"0,-1 0 1 0 0,0 0-1 0 0,1 0 1 0 0,-1 0-1 0 0,0 0 1 0 0,1 0-1 0 0,-1 1 1 0 0,0-1-1 0 0,1 1 1 0 0,-1-1-1 0 0,0 1 1 0 0,1 0-1 0 0,-1 0 1 0 0,1 0-1 0 0,0 0 1 0 0,-1 0-1 0 0,1 0 1 0 0,0 0-1 0 0,-1 0 1 0 0,1 0-1 0 0,0 0 1 0 0,0 1-1 0 0,0-1 1 0 0,0 0-1 0 0,0 1 1 0 0,0-1-1 0 0,1 1 1 0 0,-1-1-1 0 0,0 1 1 0 0,1 0-1 0 0,-1-1 1 0 0,1 1-1 0 0,-1 0 1 0 0,1-1-1 0 0,0 1 1 0 0,0 2-1 0 0,-3 26 1032 0 0,2 44 0 0 0,-2 21-9831 0 0,0-64 5337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1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100 157 2992 0 0,'-1'0'128'0'0,"0"0"0"0"0,0 1 0 0 0,0-1 0 0 0,0 0 0 0 0,0 1 0 0 0,0-1 0 0 0,0 1 0 0 0,0-1 0 0 0,0 1 0 0 0,0-1 0 0 0,1 1 0 0 0,-1-1 0 0 0,0 1 0 0 0,0 0 0 0 0,0 0 0 0 0,1-1 0 0 0,-1 1 0 0 0,0 0 0 0 0,0 2 0 0 0,-12 20 728 0 0,9-14-380 0 0,-6 13 288 0 0,0-1 0 0 0,1 2 0 0 0,1-1 0 0 0,1 1 0 0 0,1 0 0 0 0,1 1 0 0 0,-2 38 0 0 0,5-53-521 0 0,2 1 1 0 0,-1 0-1 0 0,2 0 1 0 0,-1 0-1 0 0,3 13 1 0 0,-2-21-218 0 0,-1 1 0 0 0,1-1 0 0 0,0 0 1 0 0,-1 0-1 0 0,1 0 0 0 0,0 0 0 0 0,0 0 1 0 0,1-1-1 0 0,-1 1 0 0 0,0 0 0 0 0,0 0 1 0 0,1-1-1 0 0,-1 1 0 0 0,1-1 1 0 0,0 1-1 0 0,-1-1 0 0 0,1 1 0 0 0,0-1 1 0 0,0 0-1 0 0,0 0 0 0 0,0 0 0 0 0,0 0 1 0 0,0-1-1 0 0,0 1 0 0 0,0 0 0 0 0,0-1 1 0 0,1 1-1 0 0,-1-1 0 0 0,0 0 0 0 0,2 0 1 0 0,4 0 3 0 0,-1 0 0 0 0,0-1 0 0 0,0 0 1 0 0,0-1-1 0 0,0 1 0 0 0,0-2 0 0 0,0 1 1 0 0,0-1-1 0 0,-1 1 0 0 0,1-2 0 0 0,-1 1 0 0 0,0-1 1 0 0,0 0-1 0 0,7-6 0 0 0,6-6-6 0 0,0-1-1 0 0,27-32 1 0 0,-36 35-27 0 0,0 1 0 0 0,0-2 0 0 0,-1 1 0 0 0,-1-1 0 0 0,-1-1 0 0 0,0 1 0 0 0,-1-1 0 0 0,-1 0 0 0 0,0-1 1 0 0,-1 1-1 0 0,-1-1 0 0 0,2-31 0 0 0,-5 36-1 0 0,0-1 0 0 0,-1 1 0 0 0,0-1-1 0 0,-1 1 1 0 0,-1 0 0 0 0,0-1 0 0 0,-7-17 0 0 0,9 27 7 0 0,0 1 1 0 0,0-1-1 0 0,0 1 0 0 0,0 0 1 0 0,-1-1-1 0 0,1 1 0 0 0,-1 0 1 0 0,0 0-1 0 0,1 0 0 0 0,-1 0 1 0 0,0 0-1 0 0,0 0 0 0 0,0 1 1 0 0,-1-1-1 0 0,1 1 0 0 0,0-1 1 0 0,0 1-1 0 0,-1 0 0 0 0,1 0 1 0 0,-1 0-1 0 0,1 0 0 0 0,-1 0 0 0 0,-4 0 1 0 0,2 1 3 0 0,1 0 1 0 0,-1 1-1 0 0,1-1 1 0 0,-1 1-1 0 0,0 0 1 0 0,1 0-1 0 0,-1 1 1 0 0,1-1-1 0 0,0 1 1 0 0,-1 0-1 0 0,1 0 1 0 0,-7 5-1 0 0,-2 2 26 0 0,1 1 0 0 0,0 0 0 0 0,1 0-1 0 0,0 1 1 0 0,0 1 0 0 0,1 0 0 0 0,1 0 0 0 0,0 1-1 0 0,1 0 1 0 0,0 0 0 0 0,1 1 0 0 0,1 0-1 0 0,0 1 1 0 0,-6 21 0 0 0,11-33-27 0 0,-6 23 70 0 0,2 0-1 0 0,-3 29 1 0 0,7-43-40 0 0,0 0 0 0 0,1-1 0 0 0,0 1 0 0 0,1 0-1 0 0,4 19 1 0 0,-4-28-31 0 0,-1-1-1 0 0,1 0 0 0 0,0 1 1 0 0,0-1-1 0 0,0 0 0 0 0,0 0 1 0 0,0 0-1 0 0,0 0 0 0 0,1 0 1 0 0,-1 0-1 0 0,1 0 0 0 0,-1 0 1 0 0,1 0-1 0 0,0-1 0 0 0,-1 1 1 0 0,1-1-1 0 0,0 1 0 0 0,0-1 1 0 0,0 0-1 0 0,0 0 0 0 0,1 0 1 0 0,-1 0-1 0 0,0 0 0 0 0,0 0 1 0 0,1 0-1 0 0,-1-1 0 0 0,0 1 1 0 0,1-1-1 0 0,-1 0 0 0 0,0 0 1 0 0,1 0-1 0 0,-1 0 0 0 0,1 0 1 0 0,4-1-1 0 0,5-1-10 0 0,0-1 0 0 0,0-1 0 0 0,0 0 0 0 0,0 0 0 0 0,-1-1 0 0 0,0 0-1 0 0,0-1 1 0 0,0-1 0 0 0,0 0 0 0 0,-1 0 0 0 0,14-13 0 0 0,-4 0-59 0 0,0-1-1 0 0,-1 0 0 0 0,31-46 1 0 0,-37 47 14 0 0,-1-1 0 0 0,0 0 0 0 0,-2-1 0 0 0,9-25 1 0 0,-15 36 35 0 0,-1-1 1 0 0,0 1-1 0 0,-1-1 1 0 0,0 1-1 0 0,-1-1 1 0 0,0 0 0 0 0,-1 0-1 0 0,0 1 1 0 0,-1-1-1 0 0,-3-15 1 0 0,4 26 21 0 0,0 1-1 0 0,0-1 1 0 0,0 1 0 0 0,0-1 0 0 0,0 1 0 0 0,0-1 0 0 0,0 1-1 0 0,0-1 1 0 0,-1 1 0 0 0,1-1 0 0 0,0 1 0 0 0,0 0-1 0 0,0-1 1 0 0,-1 1 0 0 0,1-1 0 0 0,0 1 0 0 0,-1 0-1 0 0,1-1 1 0 0,0 1 0 0 0,-1 0 0 0 0,1-1 0 0 0,0 1 0 0 0,-1 0-1 0 0,1-1 1 0 0,-1 1 0 0 0,1 0 0 0 0,0 0 0 0 0,-1-1-1 0 0,1 1 1 0 0,-1 0 0 0 0,1 0 0 0 0,-1 0 0 0 0,0 0-1 0 0,0 0 11 0 0,0 0 0 0 0,0 1-1 0 0,0-1 1 0 0,0 1 0 0 0,0-1-1 0 0,0 1 1 0 0,0 0 0 0 0,0-1-1 0 0,1 1 1 0 0,-1 0 0 0 0,0 0-1 0 0,0-1 1 0 0,-1 3-1 0 0,-2 2 70 0 0,0 1 1 0 0,0 0-1 0 0,-6 12 0 0 0,4 1 68 0 0,0 1 1 0 0,2 0 0 0 0,0 0-1 0 0,1 0 1 0 0,1 0 0 0 0,1 0-1 0 0,0 0 1 0 0,5 34 0 0 0,-4-44-142 0 0,2 0 0 0 0,0-1 1 0 0,0 1-1 0 0,1 0 1 0 0,0-1-1 0 0,0 1 1 0 0,1-1-1 0 0,0 0 0 0 0,1-1 1 0 0,0 1-1 0 0,1-1 1 0 0,-1 1-1 0 0,2-2 0 0 0,-1 1 1 0 0,1-1-1 0 0,0 0 1 0 0,0 0-1 0 0,1-1 0 0 0,0 0 1 0 0,9 5-1 0 0,25 9-3860 0 0,5-7-3780 0 0,-26-9 4002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1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33 124 3472 0 0,'-3'6'400'0'0,"0"0"-1"0"0,0 0 1 0 0,1 1-1 0 0,-1-1 1 0 0,1 1-1 0 0,1 0 1 0 0,-1-1-1 0 0,1 1 0 0 0,0 0 1 0 0,1 13-1 0 0,-3 8 512 0 0,2-20-626 0 0,0-1-1 0 0,1 1 1 0 0,0 0 0 0 0,0 0-1 0 0,0 0 1 0 0,1-1 0 0 0,0 1-1 0 0,4 12 1 0 0,-4-17-130 0 0,1 1 0 0 0,-1-1 1 0 0,1 0-1 0 0,0 0 0 0 0,-1 1 0 0 0,1-2 0 0 0,1 1 0 0 0,-1 0 0 0 0,0 0 1 0 0,1-1-1 0 0,-1 1 0 0 0,1-1 0 0 0,0 1 0 0 0,0-1 0 0 0,0 0 1 0 0,0-1-1 0 0,0 1 0 0 0,0 0 0 0 0,1-1 0 0 0,6 2 0 0 0,-1 0-2 0 0,0-2-1 0 0,0 1 1 0 0,1-1 0 0 0,-1-1-1 0 0,1 0 1 0 0,-1 0-1 0 0,1-1 1 0 0,-1 0-1 0 0,0 0 1 0 0,1-1-1 0 0,-1-1 1 0 0,11-3-1 0 0,-10 2-154 0 0,0 0 0 0 0,0-1-1 0 0,0 0 1 0 0,0-1-1 0 0,-1 0 1 0 0,0-1-1 0 0,0 0 1 0 0,0 0-1 0 0,-1-1 1 0 0,7-8 0 0 0,-8 7 5 0 0,-1-1 0 0 0,0 1 1 0 0,-1-1-1 0 0,0 0 0 0 0,0 0 1 0 0,-1-1-1 0 0,-1 1 0 0 0,0-1 1 0 0,0 0-1 0 0,-1 0 0 0 0,-1 0 1 0 0,1-13-1 0 0,-1 19 5 0 0,-1-1 0 0 0,0 0 0 0 0,-1 1 0 0 0,1-1 0 0 0,-1 1 0 0 0,0-1 0 0 0,0 0 0 0 0,-1 1 0 0 0,0 0 0 0 0,0-1 0 0 0,0 1 0 0 0,0 0 0 0 0,-1 0 0 0 0,0 0 0 0 0,0 0 0 0 0,-1 1 1 0 0,1-1-1 0 0,-1 1 0 0 0,0 0 0 0 0,0 0 0 0 0,0 0 0 0 0,0 1 0 0 0,-1-1 0 0 0,0 1 0 0 0,1 0 0 0 0,-1 1 0 0 0,0-1 0 0 0,-1 1 0 0 0,1 0 0 0 0,0 0 0 0 0,-1 0 0 0 0,1 1 0 0 0,-1 0 0 0 0,-8-1 0 0 0,3 1 27 0 0,1 0-1 0 0,0 1 0 0 0,-1 0 0 0 0,1 1 1 0 0,0 0-1 0 0,-1 0 0 0 0,1 1 1 0 0,0 1-1 0 0,0 0 0 0 0,0 0 1 0 0,1 1-1 0 0,-1 0 0 0 0,-8 6 1 0 0,11-6 10 0 0,0 1-1 0 0,1 0 1 0 0,0 0 0 0 0,0 0 0 0 0,0 1-1 0 0,1 0 1 0 0,0 0 0 0 0,0 0 0 0 0,0 1 0 0 0,1-1-1 0 0,0 1 1 0 0,0 0 0 0 0,1 1 0 0 0,0-1 0 0 0,0 1-1 0 0,0-1 1 0 0,-1 11 0 0 0,0 15 138 0 0,1 0 0 0 0,1 0 0 0 0,2 0 0 0 0,5 35 0 0 0,-2-9 2 0 0,3 51 74 0 0,0 188-45 0 0,-7-284-739 0 0,0 33-322 0 0,2-32-2828 0 0,2-1-3539 0 0,-2-9 3477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19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 3912 0 0,'-4'4'534'0'0,"1"1"-1"0"0,0-1 1 0 0,0 1 0 0 0,0 0-1 0 0,1 0 1 0 0,-1 0-1 0 0,1 1 1 0 0,-1 5-1 0 0,-12 48 1450 0 0,7-10 53 0 0,2 1-1 0 0,0 58 1 0 0,5-19-8299 0 0,2-77 2755 0 0,1 0-1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1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128 426 3456 0 0,'-5'7'599'0'0,"0"0"0"0"0,0 0 0 0 0,1 0 0 0 0,0 1 0 0 0,1-1 0 0 0,-1 1 0 0 0,1 0 0 0 0,-2 8 0 0 0,-5 14 626 0 0,1 0-1 0 0,1 0 0 0 0,2 0 0 0 0,1 1 1 0 0,-2 47-1 0 0,7-71-1022 0 0,0 0 1 0 0,0 0-1 0 0,1 1 0 0 0,0-1 1 0 0,0 0-1 0 0,0 0 0 0 0,3 7 1 0 0,-3-12-180 0 0,0-1 1 0 0,0 1-1 0 0,-1-1 0 0 0,1 0 1 0 0,0 1-1 0 0,0-1 1 0 0,0 0-1 0 0,0 0 1 0 0,0 0-1 0 0,1 0 1 0 0,-1 0-1 0 0,0 0 1 0 0,0 0-1 0 0,1 0 0 0 0,1 1 1 0 0,0-2-8 0 0,-1 1 1 0 0,1 0-1 0 0,-1-1 0 0 0,1 0 0 0 0,-1 1 1 0 0,1-1-1 0 0,-1 0 0 0 0,1 0 1 0 0,-1-1-1 0 0,1 1 0 0 0,-1 0 1 0 0,5-2-1 0 0,5-2 6 0 0,0 0-1 0 0,0-1 1 0 0,-1 0 0 0 0,0-1-1 0 0,0 0 1 0 0,0-1-1 0 0,0 0 1 0 0,-1-1 0 0 0,17-17-1 0 0,-7 5-12 0 0,-1-2 0 0 0,-1 0-1 0 0,20-34 1 0 0,-25 37-5 0 0,-1-1 1 0 0,-1-1 0 0 0,-2 0 0 0 0,0-1-1 0 0,-1 1 1 0 0,0-2 0 0 0,-2 1 0 0 0,-1-1-1 0 0,-1 0 1 0 0,2-41 0 0 0,-5 39 4 0 0,-2 1 0 0 0,0-1 0 0 0,-2 1 0 0 0,-6-26 1 0 0,6 36-3 0 0,-1 1 0 0 0,0-1 1 0 0,-2 1-1 0 0,1 0 1 0 0,-1 1-1 0 0,-1 0 1 0 0,0 0-1 0 0,-15-19 0 0 0,17 26-2 0 0,1 0-1 0 0,-1 1 0 0 0,-1-1 1 0 0,1 1-1 0 0,0 0 0 0 0,-1 0 0 0 0,0 0 1 0 0,0 1-1 0 0,0 0 0 0 0,0 0 1 0 0,-1 1-1 0 0,1 0 0 0 0,-1 0 1 0 0,1 0-1 0 0,-1 1 0 0 0,0 0 0 0 0,0 0 1 0 0,1 1-1 0 0,-1 0 0 0 0,0 0 1 0 0,0 0-1 0 0,0 1 0 0 0,-7 2 1 0 0,5-1-3 0 0,0 0 0 0 0,0 1 0 0 0,0 0 0 0 0,0 1 0 0 0,1 0 1 0 0,0 0-1 0 0,-1 0 0 0 0,2 1 0 0 0,-1 1 0 0 0,0-1 0 0 0,1 1 1 0 0,0 1-1 0 0,1-1 0 0 0,-1 1 0 0 0,1 0 0 0 0,-6 11 0 0 0,4-6 3 0 0,1 1 0 0 0,1 0-1 0 0,0 1 1 0 0,0 0-1 0 0,2 0 1 0 0,0 0 0 0 0,0 0-1 0 0,1 0 1 0 0,1 1-1 0 0,0 21 1 0 0,1-32 2 0 0,1 1 0 0 0,0 0 0 0 0,1 0 1 0 0,-1 0-1 0 0,1-1 0 0 0,0 1 0 0 0,0 0 0 0 0,0-1 0 0 0,1 1 0 0 0,-1-1 0 0 0,1 1 0 0 0,0-1 1 0 0,1 0-1 0 0,-1 1 0 0 0,1-1 0 0 0,0-1 0 0 0,0 1 0 0 0,5 5 0 0 0,-2-4 10 0 0,-1-1 0 0 0,0 0 0 0 0,1-1 0 0 0,0 0 0 0 0,0 0 0 0 0,0 0 1 0 0,0 0-1 0 0,0-1 0 0 0,1 0 0 0 0,-1 0 0 0 0,1-1 0 0 0,13 1 0 0 0,-7-1 64 0 0,0 0 1 0 0,0-2 0 0 0,0 0 0 0 0,-1 0-1 0 0,24-6 1 0 0,20-10 129 0 0,-18 3-2880 0 0,16-6-7436 0 0,-44 18 6468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20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26 3456 0 0,'10'-10'1876'0'0,"6"-6"1739"0"0,-12 17-1908 0 0,-7 12-345 0 0,-15 39 1217 0 0,4-12-1482 0 0,1 2 0 0 0,-14 78 0 0 0,23-97-959 0 0,2-9-43 0 0,0 0 0 0 0,0 20 0 0 0,2-31-75 0 0,0 0-1 0 0,1 1 0 0 0,-1-1 1 0 0,1 0-1 0 0,-1 0 0 0 0,1 0 0 0 0,0 0 1 0 0,0 0-1 0 0,0 0 0 0 0,0 0 0 0 0,1 0 1 0 0,-1-1-1 0 0,1 1 0 0 0,0 0 1 0 0,0-1-1 0 0,2 4 0 0 0,-1-5-7 0 0,-1 1 0 0 0,1 0 0 0 0,0-1 0 0 0,-1 1 0 0 0,1-1-1 0 0,0 0 1 0 0,0 0 0 0 0,0 0 0 0 0,0-1 0 0 0,0 1 0 0 0,0-1 0 0 0,0 1 0 0 0,0-1 0 0 0,0 0 0 0 0,0 0 0 0 0,0 0-1 0 0,0-1 1 0 0,0 1 0 0 0,6-2 0 0 0,4-2-3 0 0,1 0 0 0 0,23-11 0 0 0,-21 8-27 0 0,0-2 0 0 0,-1 0-1 0 0,0-1 1 0 0,0-1-1 0 0,-1 0 1 0 0,-1 0-1 0 0,0-2 1 0 0,0 0-1 0 0,-1 0 1 0 0,-1-1-1 0 0,0 0 1 0 0,-1-1 0 0 0,-1-1-1 0 0,8-16 1 0 0,-9 17 29 0 0,-1 0 0 0 0,0-1 0 0 0,-1 1 0 0 0,-1-2 0 0 0,-1 1 0 0 0,0 0 0 0 0,-1-1 0 0 0,0 1 0 0 0,-1-26 0 0 0,-13 64 395 0 0,-5 49 246 0 0,16-61-591 0 0,-1-1 1 0 0,1 0-1 0 0,1 0 0 0 0,0 1 1 0 0,0-1-1 0 0,1 0 1 0 0,0 0-1 0 0,1 0 1 0 0,6 17-1 0 0,-5-20-68 0 0,-1 0 0 0 0,1 0 0 0 0,0 0-1 0 0,1 0 1 0 0,-1-1 0 0 0,1 1 0 0 0,0-1 0 0 0,0 0 0 0 0,1-1-1 0 0,-1 1 1 0 0,1-1 0 0 0,0 0 0 0 0,10 4 0 0 0,-5-3-649 0 0,-1-1 0 0 0,1 1 1 0 0,14 2-1 0 0,15 0-9556 0 0,-29-7 6483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30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16 3816 0 0,'-4'0'668'0'0,"4"-2"4"0"0,0 0 33 0 0,0-1 35 0 0,-3 3 20 0 0,3-4 16 0 0,-4 4 0 0 0,4-3 0 0 0,0 1 4 0 0,-4 2-4 0 0,4 5-36 0 0,0-1-52 0 0,0 7-108 0 0,0-3-240 0 0,-3 6-3056 0 0,3 3 0 0 0,0 0-1 0 0,-4 2 1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20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0 3632 0 0,'-2'1'222'0'0,"0"-1"0"0"0,-1 1 0 0 0,1 0-1 0 0,-1-1 1 0 0,1 1 0 0 0,0 0-1 0 0,0 0 1 0 0,0 1 0 0 0,-1-1 0 0 0,1 0-1 0 0,0 1 1 0 0,1-1 0 0 0,-1 1 0 0 0,0 0-1 0 0,0-1 1 0 0,-1 4 0 0 0,-27 35 1126 0 0,25-32-986 0 0,-9 14 254 0 0,1 1-1 0 0,2 1 1 0 0,0 0 0 0 0,-9 32-1 0 0,-24 105 1642 0 0,39-140-1960 0 0,-115 534 3214 0 0,95-429-3216 0 0,13-50 90 0 0,12-36-1850 0 0,8-5-5424 0 0,-3-30 3365 0 0,8-2-1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21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92 148 3360 0 0,'-5'5'659'0'0,"-5"8"994"0"0,-17 26 0 0 0,17-22-418 0 0,-14 31-1 0 0,22-42-940 0 0,0 0 0 0 0,0 0 0 0 0,0 0 0 0 0,1 1-1 0 0,0-1 1 0 0,0 0 0 0 0,1 1 0 0 0,0-1 0 0 0,0 10 0 0 0,1-14-163 0 0,-1 0 1 0 0,0 0-1 0 0,1 0 1 0 0,-1 0-1 0 0,1 0 1 0 0,0-1-1 0 0,0 1 1 0 0,0 0 0 0 0,0 0-1 0 0,0 0 1 0 0,0-1-1 0 0,0 1 1 0 0,0-1-1 0 0,1 1 1 0 0,-1-1 0 0 0,1 1-1 0 0,-1-1 1 0 0,3 2-1 0 0,-1-1 20 0 0,1-1-1 0 0,-1 1 1 0 0,1 0-1 0 0,0-1 1 0 0,-1 0-1 0 0,1 0 1 0 0,0 0-1 0 0,8 0 1 0 0,1 0-26 0 0,0-1 0 0 0,0-1 0 0 0,0 0 0 0 0,21-5 0 0 0,-18 2-116 0 0,-1-1 0 0 0,1-1-1 0 0,-1 0 1 0 0,-1 0-1 0 0,1-2 1 0 0,-1 0 0 0 0,-1-1-1 0 0,1 0 1 0 0,-1-1 0 0 0,-1 0-1 0 0,12-13 1 0 0,-17 16 15 0 0,0 0 0 0 0,-1 0 0 0 0,0-1 0 0 0,0 0 0 0 0,-1 0 1 0 0,0 0-1 0 0,0-1 0 0 0,-1 0 0 0 0,0 0 0 0 0,-1 0 0 0 0,0 0 0 0 0,0 0 0 0 0,-1-1 1 0 0,0 1-1 0 0,-1-1 0 0 0,0 0 0 0 0,-1 1 0 0 0,1-1 0 0 0,-3-15 0 0 0,1 22 2 0 0,0-1 0 0 0,0 0 0 0 0,0 1 0 0 0,0-1 0 0 0,-1 1 0 0 0,1-1 0 0 0,-1 1 0 0 0,0 0 0 0 0,0 0 0 0 0,0 0 0 0 0,0 0 0 0 0,-1 0 0 0 0,1 0 0 0 0,-6-4 0 0 0,3 4 15 0 0,0-1 1 0 0,0 1 0 0 0,-1 0 0 0 0,1 0 0 0 0,-1 1 0 0 0,0-1 0 0 0,0 1 0 0 0,-8-1 0 0 0,1 0 36 0 0,0 1 1 0 0,-1 1 0 0 0,1 0-1 0 0,0 1 1 0 0,-1 0 0 0 0,1 1-1 0 0,-24 5 1 0 0,25-2 10 0 0,0-1 0 0 0,0 1 0 0 0,0 1 0 0 0,0 0 0 0 0,1 1 0 0 0,0 0 0 0 0,0 1 1 0 0,1 0-1 0 0,-1 1 0 0 0,-17 17 0 0 0,24-20-243 0 0,-1 0 0 0 0,1 0 1 0 0,0 1-1 0 0,1-1 0 0 0,-1 1 1 0 0,1 0-1 0 0,0 0 0 0 0,0 1 1 0 0,-2 10-1 0 0,3-12-426 0 0,2 1-1 0 0,-1 0 1 0 0,0-1 0 0 0,1 1-1 0 0,0-1 1 0 0,1 1 0 0 0,-1 0 0 0 0,1-1-1 0 0,0 1 1 0 0,0-1 0 0 0,1 1 0 0 0,-1-1-1 0 0,3 6 1 0 0,3 5-2924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21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3856 0 0,'0'0'2058'0'0,"-1"15"1127"0"0,-30 136 3829 0 0,24-116-5033 0 0,-4 56 0 0 0,9-48-4038 0 0,2-1-5008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22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4184 0 0,'0'0'2985'0'0,"-4"3"-2181"0"0,1-3 16 0 0,3 2 4 0 0,0 3-4 0 0,0-2 4 0 0,-4 7-20 0 0,4 2-36 0 0,-3-1-72 0 0,3 5-120 0 0,3 1-424 0 0,-3 2-3000 0 0,0 3 0 0 0,-3-4 0 0 0,3 2-1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2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4224 0 0,'-1'1'241'0'0,"-1"-1"-1"0"0,1 1 1 0 0,-1 0-1 0 0,1 0 1 0 0,0 0-1 0 0,0 0 1 0 0,-1 0-1 0 0,1 0 1 0 0,0 0-1 0 0,0 1 1 0 0,0-1-1 0 0,0 0 1 0 0,0 1-1 0 0,1-1 1 0 0,-1 0-1 0 0,0 1 1 0 0,1-1-1 0 0,-1 1 1 0 0,1-1-1 0 0,-1 3 1 0 0,-10 33 1217 0 0,-5 59 1658 0 0,14-80-1990 0 0,-1 32 1 0 0,1 6-12 0 0,-2-10-2653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28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2 114 3304 0 0,'0'-8'2214'0'0,"-1"7"-2052"0"0,1 0 1 0 0,0-1-1 0 0,0 1 0 0 0,0 0 1 0 0,-1 0-1 0 0,1 0 1 0 0,0 0-1 0 0,0 0 0 0 0,1 0 1 0 0,-1-1-1 0 0,0 1 1 0 0,0 0-1 0 0,1 0 0 0 0,-1 0 1 0 0,0 0-1 0 0,1 0 1 0 0,-1 0-1 0 0,1 0 0 0 0,-1 0 1 0 0,1 0-1 0 0,0 0 1 0 0,-1 0-1 0 0,1 0 0 0 0,0 1 1 0 0,0-1-1 0 0,0 0 1 0 0,-1 0-1 0 0,1 1 0 0 0,0-1 1 0 0,0 0-1 0 0,0 1 1 0 0,2-1-1 0 0,34-10 1142 0 0,0 1 1 0 0,1 3-1 0 0,75-6 0 0 0,-54 7-1030 0 0,174-14 50 0 0,-225 17-271 0 0,-11 0 121 0 0,2 2-163 0 0,0 1 1 0 0,0 0 0 0 0,0 0 0 0 0,0 0 0 0 0,0 0 0 0 0,0 0 0 0 0,0 0 0 0 0,0 1 0 0 0,0-1 0 0 0,0 0-1 0 0,0 0 1 0 0,1 1 0 0 0,-1-1 0 0 0,0 1 0 0 0,0-1 0 0 0,0 1 0 0 0,0-1 0 0 0,1 1 0 0 0,-1-1 0 0 0,0 1 0 0 0,0-1-1 0 0,1 1 1 0 0,-2 1 0 0 0,-4 6 52 0 0,1 0 0 0 0,-1 1 0 0 0,1 0 0 0 0,1 0 0 0 0,0 0 0 0 0,0 0-1 0 0,-3 18 1 0 0,-12 73 238 0 0,14-65-179 0 0,-39 326 795 0 0,38-215 183 0 0,7-84-5694 0 0,-1-24-3532 0 0,0-31 4408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28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86 3616 0 0,'-8'22'1917'0'0,"1"-8"-1151"0"0,3 1-102 0 0,-4 7 324 0 0,2 0-1 0 0,1 0 0 0 0,-3 28 0 0 0,8-49-971 0 0,-1 11 606 0 0,0-1 1 0 0,0 1-1 0 0,2 0 1 0 0,2 21 0 0 0,-2-30-497 0 0,-1 0 0 0 0,1 0 0 0 0,0-1 1 0 0,0 1-1 0 0,0 0 0 0 0,0-1 1 0 0,0 1-1 0 0,1-1 0 0 0,-1 1 1 0 0,1-1-1 0 0,0 0 0 0 0,0 0 0 0 0,0 1 1 0 0,0-1-1 0 0,0-1 0 0 0,0 1 1 0 0,0 0-1 0 0,1 0 0 0 0,-1-1 0 0 0,1 1 1 0 0,-1-1-1 0 0,1 0 0 0 0,-1 0 1 0 0,1 0-1 0 0,5 1 0 0 0,3 0-96 0 0,1 0-1 0 0,0-1 1 0 0,-1-1-1 0 0,1 1 0 0 0,0-2 1 0 0,0 0-1 0 0,-1 0 1 0 0,1-1-1 0 0,-1-1 1 0 0,1 0-1 0 0,-1 0 1 0 0,21-11-1 0 0,-20 9-25 0 0,-1-1-1 0 0,0 0 0 0 0,-1-1 1 0 0,0 0-1 0 0,0-1 1 0 0,0 0-1 0 0,-1-1 1 0 0,0 0-1 0 0,-1 0 1 0 0,0-1-1 0 0,13-20 1 0 0,-17 23 16 0 0,-1 0-1 0 0,-1 0 1 0 0,1 0 0 0 0,-1 0 0 0 0,0 0-1 0 0,-1 0 1 0 0,0-1 0 0 0,0 1-1 0 0,0 0 1 0 0,-1-1 0 0 0,0 1 0 0 0,0-1-1 0 0,-1 1 1 0 0,0 0 0 0 0,-1-1 0 0 0,1 1-1 0 0,-1 0 1 0 0,-1 0 0 0 0,1 0-1 0 0,-1 0 1 0 0,-1 0 0 0 0,1 1 0 0 0,-1 0-1 0 0,0-1 1 0 0,0 1 0 0 0,-1 0 0 0 0,0 1-1 0 0,0-1 1 0 0,0 1 0 0 0,-1 0-1 0 0,0 1 1 0 0,0-1 0 0 0,0 1 0 0 0,0 0-1 0 0,-1 1 1 0 0,1-1 0 0 0,-1 1 0 0 0,0 0-1 0 0,0 1 1 0 0,-13-3 0 0 0,10 3 50 0 0,0 1 1 0 0,0 0 0 0 0,0 0-1 0 0,0 1 1 0 0,0 1 0 0 0,0 0 0 0 0,0 0-1 0 0,0 1 1 0 0,-13 4 0 0 0,17-4-268 0 0,0 0 1 0 0,1 1-1 0 0,-1-1 1 0 0,1 1-1 0 0,-1 1 1 0 0,-8 6 0 0 0,10-6-586 0 0,0 0 0 0 0,0 1 0 0 0,0-1 0 0 0,1 1 0 0 0,-1 0 1 0 0,1-1-1 0 0,0 1 0 0 0,-2 6 0 0 0,-3 14-2834 0 0,1-1-1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29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3368 0 0,'22'-3'3947'0'0,"-21"3"-3831"0"0,0 0 0 0 0,0 0 0 0 0,0 1-1 0 0,0-1 1 0 0,0 0 0 0 0,0 1 0 0 0,0-1 0 0 0,0 1-1 0 0,0-1 1 0 0,0 1 0 0 0,0-1 0 0 0,0 1-1 0 0,0 0 1 0 0,-1-1 0 0 0,1 1 0 0 0,0 0 0 0 0,0 0-1 0 0,-1 0 1 0 0,1 0 0 0 0,0 0 0 0 0,-1 0-1 0 0,1-1 1 0 0,-1 1 0 0 0,1 1 0 0 0,-1-1 0 0 0,0 0-1 0 0,1 0 1 0 0,-1 0 0 0 0,0 0 0 0 0,0 0 0 0 0,0 0-1 0 0,0 0 1 0 0,0 2 0 0 0,1 7 539 0 0,-1 0 0 0 0,-2 19 0 0 0,1-17-139 0 0,-6 114 2768 0 0,4-68-2693 0 0,1-31-307 0 0,2 34 0 0 0,0-53-244 0 0,1-1 1 0 0,0 1-1 0 0,0 0 0 0 0,1-1 0 0 0,0 1 0 0 0,1-1 0 0 0,-1 0 1 0 0,8 14-1 0 0,-8-18-33 0 0,1 0 0 0 0,-1 0 0 0 0,1 0 1 0 0,-1 0-1 0 0,1-1 0 0 0,0 1 1 0 0,0-1-1 0 0,0 0 0 0 0,1 1 0 0 0,-1-1 1 0 0,0-1-1 0 0,1 1 0 0 0,-1 0 0 0 0,1-1 1 0 0,0 0-1 0 0,-1 0 0 0 0,1 0 0 0 0,0 0 1 0 0,0-1-1 0 0,0 1 0 0 0,-1-1 0 0 0,1 0 1 0 0,0 0-1 0 0,0 0 0 0 0,0-1 0 0 0,0 1 1 0 0,6-3-1 0 0,-1 1 1 0 0,0-1 1 0 0,0 0-1 0 0,0 0 0 0 0,0-1 1 0 0,-1 0-1 0 0,1-1 1 0 0,-1 1-1 0 0,0-2 0 0 0,0 1 1 0 0,8-9-1 0 0,-8 5 67 0 0,1-1 0 0 0,-2 1 0 0 0,1-2 0 0 0,-1 1 0 0 0,-1-1 0 0 0,0 0 0 0 0,0-1 0 0 0,-1 1-1 0 0,-1-1 1 0 0,0 0 0 0 0,-1 0 0 0 0,4-22 0 0 0,-3 3-96 0 0,1-52 0 0 0,-5 8-3413 0 0,-1 25-1472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30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43 3304 0 0,'0'-1'139'0'0,"-1"0"0"0"0,1 1-1 0 0,-1-1 1 0 0,1 0 0 0 0,-1 0 0 0 0,0 0-1 0 0,1 0 1 0 0,-1 0 0 0 0,0 1 0 0 0,0-1-1 0 0,1 0 1 0 0,-1 1 0 0 0,0-1-1 0 0,0 0 1 0 0,0 1 0 0 0,0-1 0 0 0,0 1-1 0 0,0-1 1 0 0,-1 1 0 0 0,-20-9 989 0 0,3 4-374 0 0,0 0 0 0 0,1 2 0 0 0,-2 0 0 0 0,1 1 0 0 0,-26 1 0 0 0,33 1-351 0 0,1 1 0 0 0,0 0 1 0 0,0 1-1 0 0,0 0 0 0 0,1 1 1 0 0,-1 0-1 0 0,0 0 0 0 0,1 1 1 0 0,0 1-1 0 0,-18 10 0 0 0,23-11-366 0 0,0-1-1 0 0,1 1 0 0 0,0 0 0 0 0,0 0 0 0 0,0 0 1 0 0,1 0-1 0 0,-1 1 0 0 0,1 0 0 0 0,0-1 0 0 0,0 1 1 0 0,1 0-1 0 0,-1 1 0 0 0,1-1 0 0 0,0 0 0 0 0,1 1 0 0 0,-1-1 1 0 0,1 1-1 0 0,0-1 0 0 0,1 1 0 0 0,-1-1 0 0 0,1 1 1 0 0,0 0-1 0 0,0-1 0 0 0,1 1 0 0 0,0 0 0 0 0,0-1 1 0 0,0 1-1 0 0,1-1 0 0 0,-1 1 0 0 0,1-1 0 0 0,0 0 0 0 0,1 0 1 0 0,0 0-1 0 0,-1 0 0 0 0,2 0 0 0 0,-1-1 0 0 0,0 1 1 0 0,1-1-1 0 0,5 5 0 0 0,-1-3-14 0 0,1 0-1 0 0,0-1 1 0 0,0 0 0 0 0,0-1-1 0 0,1 0 1 0 0,0 0 0 0 0,0-1-1 0 0,0 0 1 0 0,0-1 0 0 0,20 2-1 0 0,-4-1-24 0 0,0-2 1 0 0,0-1-1 0 0,31-4 0 0 0,-56 4 0 0 0,-1 0 1 0 0,1 0-1 0 0,0 0 1 0 0,0 0-1 0 0,-1 0 1 0 0,1 0-1 0 0,0 0 1 0 0,0 0 0 0 0,-1 0-1 0 0,1-1 1 0 0,0 1-1 0 0,-1 0 1 0 0,1 0-1 0 0,0-1 1 0 0,-1 1-1 0 0,1-1 1 0 0,0 1-1 0 0,-1 0 1 0 0,1-1 0 0 0,-1 1-1 0 0,1-1 1 0 0,-1 1-1 0 0,1-1 1 0 0,0-1-1 0 0,-1 2 1 0 0,0-1 0 0 0,0 0 0 0 0,-1 1 0 0 0,1-1-1 0 0,0 0 1 0 0,0 1 0 0 0,-1-1 0 0 0,1 0 0 0 0,0 1 0 0 0,-1-1-1 0 0,1 1 1 0 0,-1-1 0 0 0,1 0 0 0 0,0 1 0 0 0,-1-1-1 0 0,0 1 1 0 0,1 0 0 0 0,-1-1 0 0 0,1 1 0 0 0,-2-1 0 0 0,-1-1-5 0 0,0-1 1 0 0,-1 1 0 0 0,1 0 0 0 0,-1 1-1 0 0,0-1 1 0 0,0 1 0 0 0,0-1 0 0 0,-5 0-1 0 0,-8 1 5 0 0,0 1 0 0 0,0 1-1 0 0,0 1 1 0 0,0 0 0 0 0,1 1-1 0 0,-1 1 1 0 0,1 1 0 0 0,-18 7-1 0 0,26-9 29 0 0,0 1-1 0 0,0-1 1 0 0,1 2-1 0 0,-1-1 1 0 0,1 1-1 0 0,1 0 0 0 0,-1 1 1 0 0,1-1-1 0 0,-1 1 1 0 0,2 1-1 0 0,-1-1 0 0 0,1 1 1 0 0,0 0-1 0 0,0 0 1 0 0,1 0-1 0 0,0 1 1 0 0,-6 15-1 0 0,7-15 29 0 0,1 0-1 0 0,0 0 1 0 0,0 0 0 0 0,1 1-1 0 0,0-1 1 0 0,0 0 0 0 0,1 9 0 0 0,1-13-24 0 0,-1 0 0 0 0,1 0 1 0 0,0 0-1 0 0,0 0 0 0 0,0-1 1 0 0,1 1-1 0 0,-1 0 1 0 0,1-1-1 0 0,0 1 0 0 0,0-1 1 0 0,0 0-1 0 0,0 1 1 0 0,1-1-1 0 0,-1 0 0 0 0,1 0 1 0 0,4 4-1 0 0,2 0 42 0 0,1-1 0 0 0,-1 1-1 0 0,1-1 1 0 0,0-1 0 0 0,0 0 0 0 0,0 0 0 0 0,1-1-1 0 0,14 3 1 0 0,-7-2-119 0 0,2-2-1 0 0,-1 0 1 0 0,0-1-1 0 0,20-1 1 0 0,-16-5-2040 0 0,-20 3 1115 0 0,0 0-1 0 0,0 0 0 0 0,0 0 1 0 0,0-1-1 0 0,-1 1 0 0 0,1-1 1 0 0,-1 0-1 0 0,1 0 0 0 0,3-3 1 0 0,1-4-2849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30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 3920 0 0,'-4'-2'4393'0'0,"8"7"-6133"0"0,-4 2 99 0 0,7 0 1 0 0,-4 4 0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30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3672 0 0,'0'0'3486'0'0,"0"14"-128"0"0,0 107 3260 0 0,0-1-4714 0 0,1-116-1869 0 0,-1-1 0 0 0,0 1 1 0 0,1 0-1 0 0,0 0 0 0 0,0 0 0 0 0,2 5 1 0 0,5 3-2404 0 0,0-8-4979 0 0,-7-4 6857 0 0,0 0 0 0 0,-1 0 0 0 0,1 0 0 0 0,0-1 1 0 0,4 0-3064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30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3696 0 0,'24'-2'3403'0'0,"-16"1"-3029"0"0,0 1 0 0 0,0 0 0 0 0,-1 0 0 0 0,1 0-1 0 0,0 1 1 0 0,0 1 0 0 0,0-1 0 0 0,-1 1-1 0 0,1 1 1 0 0,0-1 0 0 0,-1 1 0 0 0,9 6 0 0 0,-6-4 80 0 0,0 2 0 0 0,-1 0 0 0 0,0 0 0 0 0,-1 0 1 0 0,1 1-1 0 0,-2 1 0 0 0,14 16 0 0 0,-8-6-35 0 0,-1 2-1 0 0,-1-1 1 0 0,0 2 0 0 0,-2-1-1 0 0,0 1 1 0 0,-2 1-1 0 0,9 39 1 0 0,16 88-72 0 0,-16-99-247 0 0,-8-30-2839 0 0,1 0-6857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31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675 1 3760 0 0,'-10'0'1271'0'0,"1"0"0"0"0,-1 1 0 0 0,-12 3 0 0 0,12-1-826 0 0,0 0 1 0 0,0 1-1 0 0,1 0 1 0 0,-1 0-1 0 0,-11 9 1 0 0,-20 15 1192 0 0,1 2-1 0 0,-63 61 1 0 0,10-7 410 0 0,3-5-1436 0 0,-11 10-1069 0 0,31-36-7171 0 0,55-43 3960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31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18 3304 0 0,'0'-18'7177'0'0,"-1"33"-5905"0"0,-1-1-1 0 0,0 0 1 0 0,-9 27 0 0 0,3-7-392 0 0,2-10-1518 0 0,2-7-2453 0 0,0-1 0 0 0,-1 20 0 0 0,3-16-170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32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37 3456 0 0,'-11'4'525'0'0,"1"1"-1"0"0,0 1 1 0 0,0 0-1 0 0,0 0 1 0 0,1 1-1 0 0,0 0 1 0 0,0 0-1 0 0,-14 17 1 0 0,3-4 175 0 0,12-13-391 0 0,1 1 1 0 0,0 0-1 0 0,1 1 1 0 0,0 0-1 0 0,0 0 1 0 0,1 0-1 0 0,0 0 1 0 0,0 1-1 0 0,1 0 1 0 0,1 0-1 0 0,-5 17 1 0 0,7-22-160 0 0,0 1 0 0 0,0-1 0 0 0,1 0 0 0 0,-1 1-1 0 0,1-1 1 0 0,0 0 0 0 0,1 1 0 0 0,-1-1 0 0 0,1 0 0 0 0,0 1 0 0 0,0-1 0 0 0,1 0 0 0 0,-1 0 0 0 0,1 0 0 0 0,1 0 0 0 0,-1 0-1 0 0,1-1 1 0 0,-1 1 0 0 0,1-1 0 0 0,0 1 0 0 0,1-1 0 0 0,-1 0 0 0 0,1 0 0 0 0,7 6 0 0 0,0-3-126 0 0,0-1 0 0 0,0 0 0 0 0,0-1 0 0 0,1 0 0 0 0,0 0 0 0 0,0-1 1 0 0,0-1-1 0 0,0 0 0 0 0,0-1 0 0 0,1 0 0 0 0,-1-1 0 0 0,1 0 0 0 0,16-2 0 0 0,-14 1-20 0 0,0-2-1 0 0,0 0 0 0 0,0 0 1 0 0,0-1-1 0 0,0-1 1 0 0,-1-1-1 0 0,0 0 0 0 0,0-1 1 0 0,0 0-1 0 0,23-15 1 0 0,-31 16 11 0 0,0 0 0 0 0,-1 0 1 0 0,1-1-1 0 0,-1 0 0 0 0,-1 0 1 0 0,1 0-1 0 0,-1 0 0 0 0,0-1 1 0 0,0 1-1 0 0,0-1 0 0 0,-1 0 1 0 0,-1 0-1 0 0,1-1 0 0 0,-1 1 1 0 0,0 0-1 0 0,-1-1 1 0 0,1 0-1 0 0,-1 1 0 0 0,-1-1 1 0 0,0 0-1 0 0,0 1 0 0 0,-2-13 1 0 0,1 9 28 0 0,-1-1 0 0 0,0 1 0 0 0,-1 0 0 0 0,0 1 0 0 0,0-1 1 0 0,-1 0-1 0 0,-1 1 0 0 0,0 0 0 0 0,0 0 0 0 0,-1 0 0 0 0,0 1 0 0 0,-1 0 1 0 0,0 0-1 0 0,-15-14 0 0 0,15 18-11 0 0,0 0 0 0 0,0 1 0 0 0,0 0 0 0 0,0 0 0 0 0,-1 0 0 0 0,0 1 0 0 0,1 1 0 0 0,-1-1 0 0 0,-1 1 0 0 0,1 0 0 0 0,-15 0 0 0 0,13 1-37 0 0,1 0 1 0 0,-1 1 0 0 0,0 1-1 0 0,0 0 1 0 0,1 0 0 0 0,-1 1 0 0 0,0 0-1 0 0,1 0 1 0 0,-16 7 0 0 0,21-7-223 0 0,-1 1 0 0 0,1-1 0 0 0,0 1 1 0 0,0 0-1 0 0,0 0 0 0 0,-7 7 0 0 0,6-4-1138 0 0,1 0 0 0 0,0 0-1 0 0,0 0 1 0 0,0 1-1 0 0,0 0 1 0 0,-4 13 0 0 0,1 5-2109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32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38 3928 0 0,'-2'1'6437'0'0,"-10"7"-5164"0"0,0 5-710 0 0,1 0 0 0 0,1 1 1 0 0,1 0-1 0 0,0 1 0 0 0,0 0 0 0 0,2 0 0 0 0,0 1 0 0 0,0 0 0 0 0,2 0 0 0 0,0 1 0 0 0,-4 26 0 0 0,8-36-544 0 0,0 0 0 0 0,0 0 1 0 0,1 0-1 0 0,1 0 0 0 0,-1 0 0 0 0,1 0 0 0 0,0 0 1 0 0,3 11-1 0 0,-3-16-18 0 0,0 1 0 0 0,0 0 1 0 0,0 0-1 0 0,1-1 0 0 0,-1 1 0 0 0,1-1 1 0 0,0 1-1 0 0,0-1 0 0 0,0 0 0 0 0,0 1 1 0 0,0-1-1 0 0,0 0 0 0 0,0 0 1 0 0,1-1-1 0 0,-1 1 0 0 0,1 0 0 0 0,-1-1 1 0 0,1 0-1 0 0,0 1 0 0 0,0-1 0 0 0,-1 0 1 0 0,6 1-1 0 0,5 0 2 0 0,1 1 1 0 0,-1-2-1 0 0,1 0 0 0 0,-1-1 0 0 0,1 0 1 0 0,-1-1-1 0 0,1 0 0 0 0,-1-1 0 0 0,0-1 1 0 0,1 0-1 0 0,-1-1 0 0 0,0 0 1 0 0,-1-1-1 0 0,1 0 0 0 0,13-9 0 0 0,-17 9 33 0 0,-1-1 0 0 0,1 0 1 0 0,-1 0-1 0 0,0-1 0 0 0,-1 0 0 0 0,0 0 0 0 0,0-1 0 0 0,0 0 0 0 0,-1 0 0 0 0,0 0 0 0 0,-1-1 0 0 0,0 0 0 0 0,0 0 0 0 0,-1 0 0 0 0,0-1 0 0 0,0 0 0 0 0,-1 1 0 0 0,-1-1 0 0 0,0-1 0 0 0,2-13 0 0 0,-2 2 46 0 0,0 9-46 0 0,-1 0-1 0 0,0 1 1 0 0,-1-1-1 0 0,0 0 1 0 0,-1 0-1 0 0,-1 0 1 0 0,-4-19-1 0 0,6 28-593 0 0,0-2-1365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33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3680 0 0,'0'0'632'0'0,"25"5"2990"0"0,-18 1-3102 0 0,0 1 0 0 0,-1 1-1 0 0,0-1 1 0 0,0 1 0 0 0,-1 0 0 0 0,0 0-1 0 0,0 0 1 0 0,-1 1 0 0 0,6 17 0 0 0,-1 5 1224 0 0,9 52 1 0 0,4 12 448 0 0,-20-88-2100 0 0,1 0 0 0 0,0 0 0 0 0,0 0 0 0 0,0 0 0 0 0,0-1 0 0 0,1 0 0 0 0,9 12 1 0 0,-12-17-71 0 0,1 1 1 0 0,-1-1 0 0 0,0 0 0 0 0,1 0-1 0 0,-1 0 1 0 0,1 0 0 0 0,-1 0 0 0 0,1 0-1 0 0,0-1 1 0 0,-1 1 0 0 0,1 0 0 0 0,0-1-1 0 0,-1 1 1 0 0,1-1 0 0 0,0 0 0 0 0,0 0-1 0 0,-1 1 1 0 0,1-1 0 0 0,0 0 0 0 0,0 0 0 0 0,-1-1-1 0 0,1 1 1 0 0,0 0 0 0 0,0-1 0 0 0,-1 1-1 0 0,1-1 1 0 0,0 1 0 0 0,-1-1 0 0 0,1 0-1 0 0,0 0 1 0 0,-1 1 0 0 0,1-1 0 0 0,-1 0-1 0 0,0-1 1 0 0,1 1 0 0 0,-1 0 0 0 0,0 0-1 0 0,2-3 1 0 0,7-6 141 0 0,0 0-1 0 0,-1-1 1 0 0,0-1 0 0 0,-1 0-1 0 0,0 0 1 0 0,8-16-1 0 0,32-86 419 0 0,-25 57-436 0 0,-12 32-272 0 0,19-47-2311 0 0,-16 24-8881 0 0,-12 35 7076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33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 3760 0 0,'0'0'663'0'0,"-7"12"2189"0"0,1 2-1971 0 0,0 1-1 0 0,2 0 0 0 0,-1 0 1 0 0,-2 20-1 0 0,-2 5 245 0 0,4-13-95 0 0,1-1 0 0 0,2 1 0 0 0,1 53 0 0 0,2-54-883 0 0,-2 0 0 0 0,0 0-1 0 0,-2 0 1 0 0,-7 33 0 0 0,6-44-96 0 0,-3 12-3176 0 0,-5-3-4692 0 0,8-18 4436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34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1 3464 0 0,'0'0'1259'0'0,"-4"5"821"0"0,-22 14 55 0 0,-40 38 0 0 0,31-26-1219 0 0,-142 115 2798 0 0,132-113-3298 0 0,-1-2 1 0 0,-56 28 0 0 0,100-59-413 0 0,-7 1 14 0 0,9-1-18 0 0,0 0 0 0 0,0 0 0 0 0,0 0 0 0 0,1 0 0 0 0,-1 0 0 0 0,0 0 0 0 0,0 0 0 0 0,0 0 0 0 0,0 0 0 0 0,0 0-1 0 0,0-1 1 0 0,0 1 0 0 0,0 0 0 0 0,0 0 0 0 0,0 0 0 0 0,0 0 0 0 0,0 0 0 0 0,0 0 0 0 0,0 0 0 0 0,0 0 0 0 0,0 0 0 0 0,0 0 0 0 0,0-1-1 0 0,0 1 1 0 0,0 0 0 0 0,0 0 0 0 0,0 0 0 0 0,0 0 0 0 0,0 0 0 0 0,0 0 0 0 0,0 0 0 0 0,0 0 0 0 0,0 0 0 0 0,0 0 0 0 0,0-1 0 0 0,0 1-1 0 0,0 0 1 0 0,0 0 0 0 0,0 0 0 0 0,0 0 0 0 0,0 0 0 0 0,0 0 0 0 0,0 0 0 0 0,0 0 0 0 0,0 0 0 0 0,0 0 0 0 0,0 0 0 0 0,-1 0 0 0 0,1 0-1 0 0,0-1 1 0 0,0 1 0 0 0,0 0 0 0 0,0 0 0 0 0,0 0 0 0 0,0 0 0 0 0,0 0 0 0 0,0 0 0 0 0,0 0 0 0 0,0 0 0 0 0,-1 0 0 0 0,1 0 0 0 0,0 0-1 0 0,0 0 1 0 0,0 0 0 0 0,0 0 0 0 0,0 0 0 0 0,19-17-1 0 0,2 0 0 0 0,0 1 1 0 0,1 1-1 0 0,0 1 0 0 0,44-20 0 0 0,-60 31 48 0 0,0 0 0 0 0,1 1 0 0 0,-1 0 0 0 0,1 0-1 0 0,-1 0 1 0 0,1 1 0 0 0,0 0 0 0 0,0 0 0 0 0,-1 1 0 0 0,1 0 0 0 0,0 0 0 0 0,0 1 0 0 0,10 1 0 0 0,-8 1 52 0 0,0-1 1 0 0,-1 1-1 0 0,0 1 0 0 0,1 0 1 0 0,-1 0-1 0 0,-1 1 1 0 0,1 0-1 0 0,-1 0 1 0 0,8 7-1 0 0,5 7 79 0 0,-1 1-1 0 0,-1 1 1 0 0,-1 0 0 0 0,-1 2 0 0 0,22 40-1 0 0,-26-37-414 0 0,3 3-2862 0 0,-1-11-5846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34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 4144 0 0,'0'0'728'0'0,"-10"9"3418"0"0,1 27-1307 0 0,1 0 0 0 0,-5 71 1 0 0,2-12-146 0 0,-2 71-1023 0 0,12-94-10779 0 0,1-58 4844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35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27 3328 0 0,'-10'4'626'0'0,"0"1"-1"0"0,0 0 0 0 0,1 0 1 0 0,-1 1-1 0 0,1 0 0 0 0,1 1 0 0 0,-15 12 1 0 0,19-14-399 0 0,-1 1 1 0 0,0 0-1 0 0,1-1 1 0 0,0 1-1 0 0,0 1 1 0 0,1-1-1 0 0,0 0 1 0 0,0 1-1 0 0,0 0 1 0 0,1 0-1 0 0,0-1 1 0 0,-2 12-1 0 0,3-7 150 0 0,0-1 0 0 0,0 0 0 0 0,1 0 0 0 0,0 0 1 0 0,1 0-1 0 0,3 15 0 0 0,-3-19-237 0 0,1 0 1 0 0,0-1-1 0 0,0 1 1 0 0,0-1 0 0 0,1 1-1 0 0,0-1 1 0 0,0 0-1 0 0,0 0 1 0 0,1-1 0 0 0,-1 1-1 0 0,1-1 1 0 0,7 7-1 0 0,-2-4-103 0 0,0-1 0 0 0,1 0-1 0 0,-1 0 1 0 0,1-1-1 0 0,0 0 1 0 0,1-1-1 0 0,-1 0 1 0 0,1 0-1 0 0,0-2 1 0 0,-1 1-1 0 0,19 1 1 0 0,-4-2-4 0 0,-1-1 0 0 0,1-1-1 0 0,0-1 1 0 0,29-5 0 0 0,-46 4-27 0 0,1 1 1 0 0,0-2-1 0 0,0 1 0 0 0,-1-1 1 0 0,1 0-1 0 0,-1-1 0 0 0,0 0 1 0 0,0 0-1 0 0,10-8 0 0 0,-13 9 2 0 0,-1-1-1 0 0,0 1 0 0 0,0-1 1 0 0,-1 0-1 0 0,1-1 1 0 0,-1 1-1 0 0,0-1 1 0 0,0 1-1 0 0,0-1 0 0 0,0 0 1 0 0,-1 0-1 0 0,0 0 1 0 0,0 0-1 0 0,-1 0 1 0 0,1-1-1 0 0,0-7 1 0 0,-1 3 15 0 0,0 1 0 0 0,-1-1 1 0 0,0 1-1 0 0,-1-1 1 0 0,0 1-1 0 0,0-1 1 0 0,-1 1-1 0 0,0 0 1 0 0,-1-1-1 0 0,0 1 1 0 0,0 1-1 0 0,-1-1 1 0 0,0 0-1 0 0,-1 1 0 0 0,0 0 1 0 0,0 0-1 0 0,0 0 1 0 0,-1 1-1 0 0,-1-1 1 0 0,1 2-1 0 0,-1-1 1 0 0,0 1-1 0 0,0 0 1 0 0,-1 0-1 0 0,-16-9 1 0 0,8 8 38 0 0,0 0 0 0 0,-1 1 0 0 0,0 1 0 0 0,0 1 0 0 0,0 0 0 0 0,-1 1 0 0 0,1 1 0 0 0,-1 0 0 0 0,-22 2 0 0 0,32 0-35 0 0,0 0 1 0 0,0 1 0 0 0,0 0-1 0 0,0 1 1 0 0,1 0 0 0 0,-1 0-1 0 0,1 0 1 0 0,-1 1 0 0 0,1 0-1 0 0,0 1 1 0 0,0 0 0 0 0,0 0-1 0 0,1 0 1 0 0,-1 1 0 0 0,1 0-1 0 0,0 0 1 0 0,0 0-1 0 0,1 1 1 0 0,0 0 0 0 0,0 0-1 0 0,0 0 1 0 0,1 1 0 0 0,0 0-1 0 0,0 0 1 0 0,0 0 0 0 0,1 0-1 0 0,0 0 1 0 0,1 1 0 0 0,-1-1-1 0 0,-1 12 1 0 0,3-10-9 0 0,0-1 1 0 0,1 1-1 0 0,0-1 1 0 0,0 0-1 0 0,1 1 0 0 0,0-1 1 0 0,1 1-1 0 0,-1-1 0 0 0,2 0 1 0 0,-1 0-1 0 0,1 0 1 0 0,0 0-1 0 0,5 8 0 0 0,-5-11-285 0 0,1 0 0 0 0,-1 0 0 0 0,1 0 0 0 0,0-1 1 0 0,1 1-1 0 0,-1-1 0 0 0,1 0 0 0 0,-1 0 0 0 0,1-1 0 0 0,1 1 0 0 0,-1-1 0 0 0,0 0 0 0 0,1-1 0 0 0,-1 1 0 0 0,1-1 0 0 0,0 0 0 0 0,0-1 0 0 0,10 2 0 0 0,32 5-6654 0 0,-23-6 3459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31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3360 0 0,'0'0'1804'0'0,"4"0"1404"0"0,17-2-1675 0 0,81 4 2153 0 0,107-4-1330 0 0,-204 2-2355 0 0,-1-1 1 0 0,0 1-1 0 0,0-1 0 0 0,0 0 1 0 0,0 0-1 0 0,0-1 1 0 0,0 1-1 0 0,7-5 0 0 0,-10 6 16 0 0,0-1 0 0 0,0 0 1 0 0,0 1-1 0 0,0-1 0 0 0,0 0 0 0 0,0 0 0 0 0,-1 0 0 0 0,1 0 0 0 0,0 0 0 0 0,-1 0 0 0 0,1 0 0 0 0,0 0 0 0 0,-1 0 0 0 0,1 0 0 0 0,-1 0 1 0 0,1 0-1 0 0,-1 0 0 0 0,0 0 0 0 0,0 0 0 0 0,1 0 0 0 0,-1-1 0 0 0,0 1 0 0 0,0 0 0 0 0,0 0 0 0 0,0 0 0 0 0,0 0 0 0 0,0-1 0 0 0,-1 1 0 0 0,1 0 1 0 0,0 0-1 0 0,0 0 0 0 0,-1 0 0 0 0,1 0 0 0 0,-1 0 0 0 0,1 0 0 0 0,-1 0 0 0 0,0-1 0 0 0,1 1 11 0 0,0 1-1 0 0,-1 0 0 0 0,1-1 1 0 0,0 1-1 0 0,0 0 0 0 0,0 0 1 0 0,0-1-1 0 0,0 1 0 0 0,0 0 1 0 0,-1-1-1 0 0,1 1 0 0 0,0 0 1 0 0,0 0-1 0 0,-1 0 1 0 0,1-1-1 0 0,0 1 0 0 0,0 0 1 0 0,0 0-1 0 0,-1 0 0 0 0,1-1 1 0 0,0 1-1 0 0,-1 0 0 0 0,1 0 1 0 0,0 0-1 0 0,0 0 0 0 0,-1 0 1 0 0,1 0-1 0 0,0 0 1 0 0,-1 0-1 0 0,1 0 0 0 0,0 0 1 0 0,-1 0-1 0 0,1 0 0 0 0,-1 0 1 0 0,-5 10 599 0 0,0 17-101 0 0,-5 107 247 0 0,6-33-484 0 0,2-66-410 0 0,1-1 1 0 0,2 0 0 0 0,7 53-1 0 0,-6-81-392 0 0,0 1 0 0 0,1-1 1 0 0,0 0-1 0 0,3 7 0 0 0,-4-10-224 0 0,0-1 1 0 0,1 1 0 0 0,-1-1-1 0 0,1 0 1 0 0,0 0-1 0 0,-1 0 1 0 0,1 0-1 0 0,0 0 1 0 0,0 0-1 0 0,0 0 1 0 0,1 0-1 0 0,3 2 1 0 0,8 1-2837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35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4 3728 0 0,'-21'-2'3174'0'0,"16"1"-2555"0"0,0 1 0 0 0,1-1 0 0 0,-1 1 0 0 0,0 0 0 0 0,1 1-1 0 0,-8 0 1 0 0,10-1-506 0 0,1 1-1 0 0,0-1 1 0 0,0 1-1 0 0,0-1 1 0 0,0 1-1 0 0,0 0 1 0 0,0-1-1 0 0,0 1 1 0 0,0 0-1 0 0,0 0 1 0 0,1 0-1 0 0,-1-1 1 0 0,0 1-1 0 0,0 0 1 0 0,1 0-1 0 0,-1 0 1 0 0,0 0-1 0 0,1 0 1 0 0,-1 0-1 0 0,1 1 1 0 0,-1-1-1 0 0,1 0 1 0 0,0 0-1 0 0,0 0 1 0 0,-1 0-1 0 0,1 1 1 0 0,0-1-1 0 0,0 0 1 0 0,0 0-1 0 0,0 0 1 0 0,0 2-1 0 0,0 25 1508 0 0,4 87 1997 0 0,-2-98-3484 0 0,0-1-1 0 0,1 0 0 0 0,1 0 1 0 0,1-1-1 0 0,7 18 1 0 0,-3-13-297 0 0,1 0 0 0 0,1-1 0 0 0,23 32 0 0 0,3-10-8685 0 0,-31-36 5065 0 0,1-1-1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35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3808 0 0,'-2'0'1268'0'0,"-2"0"-631"0"0,-3 2-1 0 0,3 5 0 0 0,-3 0-20 0 0,4 4-88 0 0,-1 3-364 0 0,1 8-1820 0 0,-1-3-1 0 0,4 8 1 0 0,-2 4 0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36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98 2472 0 0,'2'-4'265'0'0,"0"1"0"0"0,1 0-1 0 0,0 0 1 0 0,-1 0 0 0 0,1 0-1 0 0,0 1 1 0 0,1-1 0 0 0,-1 1-1 0 0,4-3 1 0 0,-5 4-140 0 0,12-8 570 0 0,1 0-1 0 0,0 1 0 0 0,0 1 0 0 0,1 0 0 0 0,28-8 0 0 0,-32 12-262 0 0,0 1 1 0 0,0 0-1 0 0,0 0 1 0 0,0 1-1 0 0,0 0 1 0 0,0 1-1 0 0,1 1 0 0 0,-1 0 1 0 0,13 3-1 0 0,-18-2-218 0 0,1 1 0 0 0,-1 0 0 0 0,0 0 0 0 0,0 0 0 0 0,0 1 0 0 0,0 0 0 0 0,-1 0 0 0 0,0 1 0 0 0,0 0 0 0 0,0 0 0 0 0,0 0 0 0 0,-1 1 0 0 0,0 0 0 0 0,0 0 0 0 0,0 0 0 0 0,-1 1 0 0 0,0-1 0 0 0,0 1 0 0 0,-1 0 0 0 0,3 8 0 0 0,5 13 86 0 0,-2 1 0 0 0,-1 1 1 0 0,8 52-1 0 0,-7-2 22 0 0,-3 146 1 0 0,-6-169-281 0 0,-8 106-511 0 0,1-433-1731 0 0,7 262 2187 0 0,0 0 1 0 0,0 1 0 0 0,-1-1-1 0 0,-1 0 1 0 0,1 1 0 0 0,-1-1 0 0 0,0 1-1 0 0,-1 0 1 0 0,1 0 0 0 0,-2 0-1 0 0,1 0 1 0 0,-1 0 0 0 0,-8-11 0 0 0,9 14 26 0 0,-1 0 0 0 0,0 1 0 0 0,0-1-1 0 0,0 1 1 0 0,0 0 0 0 0,-1 0 0 0 0,1 0 0 0 0,-1 1 0 0 0,0 0 0 0 0,0 0 0 0 0,0 0 0 0 0,0 0 0 0 0,0 1 0 0 0,0 0 0 0 0,0 0 0 0 0,0 0 0 0 0,-1 0 0 0 0,1 1 0 0 0,0 0 0 0 0,0 0 0 0 0,-7 1 0 0 0,2 1 41 0 0,-1 1 1 0 0,0 0-1 0 0,1 0 1 0 0,0 1-1 0 0,0 0 0 0 0,0 1 1 0 0,0 0-1 0 0,1 1 1 0 0,0 0-1 0 0,0 0 1 0 0,0 1-1 0 0,1 0 0 0 0,-11 12 1 0 0,-4 6 146 0 0,0 1 0 0 0,2 1 1 0 0,-18 30-1 0 0,24-34-128 0 0,1 0-1 0 0,1 1 1 0 0,2 0 0 0 0,0 1 0 0 0,-12 42-1 0 0,21-59-178 0 0,0 2-2961 0 0,2-10 2765 0 0,0 1 1 0 0,0-1 0 0 0,0 1-1 0 0,1-1 1 0 0,-1 1-1 0 0,0-1 1 0 0,1 1 0 0 0,-1-1-1 0 0,0 0 1 0 0,1 1-1 0 0,-1-1 1 0 0,0 1-1 0 0,1-1 1 0 0,-1 0 0 0 0,1 1-1 0 0,-1-1 1 0 0,1 0-1 0 0,-1 1 1 0 0,1-1-1 0 0,-1 0 1 0 0,1 0 0 0 0,-1 0-1 0 0,1 1 1 0 0,-1-1-1 0 0,1 0 1 0 0,-1 0 0 0 0,1 0-1 0 0,0 0 1 0 0,9 3-3561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37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0 163 3152 0 0,'1'-6'275'0'0,"-1"1"0"0"0,1-1 0 0 0,0 0-1 0 0,0 0 1 0 0,1 1 0 0 0,0-1 0 0 0,0 1-1 0 0,0 0 1 0 0,1-1 0 0 0,0 1 0 0 0,-1 0 0 0 0,2 0-1 0 0,-1 1 1 0 0,1-1 0 0 0,-1 1 0 0 0,1 0-1 0 0,1-1 1 0 0,-1 2 0 0 0,0-1 0 0 0,1 0 0 0 0,0 1-1 0 0,8-4 1 0 0,1-1 142 0 0,1 1-1 0 0,-1 1 0 0 0,1 1 1 0 0,0 0-1 0 0,1 0 1 0 0,-1 2-1 0 0,17-2 1 0 0,-16 2-13 0 0,-1 2 0 0 0,1 0 0 0 0,0 1 0 0 0,0 1 0 0 0,0 0 0 0 0,0 1 0 0 0,0 1 0 0 0,18 6 0 0 0,-25-6-303 0 0,0 0-1 0 0,0 1 0 0 0,-1 0 1 0 0,0 1-1 0 0,0 0 1 0 0,0 0-1 0 0,0 1 0 0 0,-1 0 1 0 0,0 0-1 0 0,0 1 0 0 0,0 0 1 0 0,-1 0-1 0 0,0 0 1 0 0,-1 1-1 0 0,6 9 0 0 0,0 4 47 0 0,0 1 0 0 0,-2 0 1 0 0,-1 1-1 0 0,0 0 0 0 0,7 44 0 0 0,6 123 296 0 0,-17-142-364 0 0,3 210-378 0 0,-7-253 153 0 0,0-215-696 0 0,0 202 833 0 0,-1 0 1 0 0,1 1-1 0 0,-1-1 0 0 0,0 1 0 0 0,-1-1 0 0 0,0 1 0 0 0,0 0 0 0 0,-4-9 0 0 0,4 12 15 0 0,0 1 0 0 0,0 0 0 0 0,0 0 0 0 0,0-1 0 0 0,0 2 0 0 0,-1-1 0 0 0,1 0 0 0 0,-1 0 0 0 0,0 1 0 0 0,0-1 0 0 0,0 1 0 0 0,0 0-1 0 0,0 0 1 0 0,-1 0 0 0 0,1 1 0 0 0,0-1 0 0 0,-1 1 0 0 0,-5-2 0 0 0,-2 1 33 0 0,0 0 1 0 0,0 0-1 0 0,0 2 1 0 0,0-1-1 0 0,0 1 0 0 0,0 1 1 0 0,0 0-1 0 0,0 0 1 0 0,0 1-1 0 0,0 1 1 0 0,0 0-1 0 0,1 0 0 0 0,-1 1 1 0 0,1 0-1 0 0,0 1 1 0 0,0 0-1 0 0,-15 11 0 0 0,-8 9 136 0 0,0 1-1 0 0,2 2 1 0 0,-37 42-1 0 0,47-48-89 0 0,-34 40 218 0 0,49-54-563 0 0,0 0 0 0 0,0 1 0 0 0,1 0 0 0 0,0 0 0 0 0,-6 17 0 0 0,10-23-384 0 0,1-3 443 0 0,0 1 1 0 0,0-1 0 0 0,0 0-1 0 0,-1 1 1 0 0,1-1 0 0 0,0 1-1 0 0,0-1 1 0 0,0 0 0 0 0,0 1-1 0 0,0-1 1 0 0,0 1 0 0 0,0-1-1 0 0,0 0 1 0 0,0 1 0 0 0,0-1-1 0 0,0 1 1 0 0,0-1 0 0 0,0 0-1 0 0,0 1 1 0 0,0-1 0 0 0,0 1-1 0 0,1-1 1 0 0,-1 0 0 0 0,0 1-1 0 0,0-1 1 0 0,0 0 0 0 0,1 1-1 0 0,-1-1 1 0 0,0 0 0 0 0,0 1-1 0 0,1-1 1 0 0,5 5-3592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37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28 3608 0 0,'-5'2'320'0'0,"1"-1"-1"0"0,0 1 0 0 0,0 0 1 0 0,0 0-1 0 0,1 1 1 0 0,-1-1-1 0 0,0 1 0 0 0,1 0 1 0 0,0 0-1 0 0,-1 0 0 0 0,1 0 1 0 0,-2 4-1 0 0,-5 4 194 0 0,0 0 1 0 0,1 0-1 0 0,1 1 1 0 0,0 0-1 0 0,1 0 0 0 0,0 1 1 0 0,0 0-1 0 0,2 0 0 0 0,0 1 1 0 0,0 0-1 0 0,1 0 1 0 0,1 0-1 0 0,0 0 0 0 0,1 0 1 0 0,1 1-1 0 0,0-1 1 0 0,1 1-1 0 0,3 27 0 0 0,-3-39-476 0 0,1-1-1 0 0,0 1 0 0 0,-1 0 1 0 0,1 0-1 0 0,0-1 1 0 0,1 1-1 0 0,-1-1 1 0 0,0 1-1 0 0,1-1 0 0 0,0 0 1 0 0,-1 1-1 0 0,1-1 1 0 0,0 0-1 0 0,0 0 0 0 0,0 0 1 0 0,3 2-1 0 0,-1-2-1 0 0,1 1 0 0 0,-1 0 0 0 0,1-1 0 0 0,0 0-1 0 0,0 0 1 0 0,0 0 0 0 0,0-1 0 0 0,6 1 0 0 0,7 1 15 0 0,1-1 1 0 0,0-1 0 0 0,32-3 0 0 0,-33 1-36 0 0,-1-1-1 0 0,1 0 1 0 0,-1-1 0 0 0,0-1 0 0 0,30-11 0 0 0,-41 13-9 0 0,0-1 1 0 0,-1 0-1 0 0,1 0 0 0 0,-1 0 0 0 0,1-1 1 0 0,-1 0-1 0 0,0 0 0 0 0,0 0 1 0 0,-1-1-1 0 0,1 1 0 0 0,-1-1 1 0 0,0 0-1 0 0,-1-1 0 0 0,1 1 1 0 0,-1 0-1 0 0,0-1 0 0 0,0 0 0 0 0,-1 0 1 0 0,3-6-1 0 0,-2 1 25 0 0,-1 0 0 0 0,0 0-1 0 0,0 0 1 0 0,-1 0 0 0 0,-1 0 0 0 0,0 0-1 0 0,0 0 1 0 0,-1 0 0 0 0,0 0 0 0 0,-1 0 0 0 0,0 0-1 0 0,-1 0 1 0 0,-6-15 0 0 0,6 19-5 0 0,0 0-1 0 0,-1 0 1 0 0,0 0 0 0 0,0 1 0 0 0,-1 0-1 0 0,0-1 1 0 0,0 2 0 0 0,0-1 0 0 0,-1 0 0 0 0,0 1-1 0 0,0 0 1 0 0,0 1 0 0 0,0-1 0 0 0,-1 1-1 0 0,0 0 1 0 0,0 1 0 0 0,0 0 0 0 0,0 0-1 0 0,-14-4 1 0 0,6 4 71 0 0,0 0-1 0 0,0 1 1 0 0,0 1 0 0 0,0 0-1 0 0,0 1 1 0 0,0 1 0 0 0,0 0-1 0 0,0 1 1 0 0,1 0 0 0 0,-1 2-1 0 0,-17 5 1 0 0,23-6-349 0 0,1 1-1 0 0,-1 0 1 0 0,1 0-1 0 0,0 1 1 0 0,1 0 0 0 0,-1 0-1 0 0,1 1 1 0 0,-9 9-1 0 0,11-10-781 0 0,0 1 0 0 0,0 0 0 0 0,1 1 0 0 0,0-1 0 0 0,0 1 0 0 0,0-1 0 0 0,1 1 0 0 0,0 0 0 0 0,0 1 0 0 0,-2 14 0 0 0,1 0-2623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37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66 3792 0 0,'5'-4'6008'0'0,"-8"55"-1858"0"0,-11 66 0 0 0,0 7-2814 0 0,13-120-1315 0 0,1 0 1 0 0,0 0-1 0 0,0 0 0 0 0,0 0 1 0 0,1 0-1 0 0,-1 1 1 0 0,1-1-1 0 0,0 0 0 0 0,0 0 1 0 0,1-1-1 0 0,-1 1 1 0 0,4 6-1 0 0,-3-7-15 0 0,-1-1 0 0 0,1 0 1 0 0,0 0-1 0 0,0 0 0 0 0,0-1 0 0 0,0 1 0 0 0,1 0 0 0 0,-1-1 1 0 0,0 1-1 0 0,1-1 0 0 0,-1 0 0 0 0,1 0 0 0 0,-1 0 1 0 0,1 0-1 0 0,0 0 0 0 0,-1 0 0 0 0,1-1 0 0 0,0 0 1 0 0,3 1-1 0 0,9 0-2 0 0,0 0 1 0 0,0 0-1 0 0,0-2 0 0 0,0 0 1 0 0,-1-1-1 0 0,1 0 0 0 0,18-6 1 0 0,-23 5 14 0 0,0-1 1 0 0,0 0 0 0 0,-1-1-1 0 0,1 0 1 0 0,-1-1-1 0 0,0 0 1 0 0,0 0 0 0 0,-1-1-1 0 0,0 0 1 0 0,13-14-1 0 0,-11 10 61 0 0,-1-1-1 0 0,0-1 0 0 0,-1 0 0 0 0,0 0 0 0 0,-1 0 0 0 0,0-1 0 0 0,-1 0 0 0 0,-1 0 0 0 0,0-1 0 0 0,-1 1 0 0 0,0-1 0 0 0,-2 0 0 0 0,2-20 0 0 0,-2 11 46 0 0,0 16-117 0 0,-2-1 1 0 0,1 0 0 0 0,-1 0-1 0 0,0 0 1 0 0,-1 1-1 0 0,-2-11 1 0 0,0 7-324 0 0,-2-6-1098 0 0,-2 6-6214 0 0,1 7 3619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38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519 64 3608 0 0,'-15'-18'3371'0'0,"10"13"-3049"0"0,-1 1-1 0 0,1 0 1 0 0,-1 1-1 0 0,0 0 1 0 0,0-1-1 0 0,0 2 1 0 0,0-1-1 0 0,-1 1 1 0 0,1 0-1 0 0,-1 0 1 0 0,-8-1-1 0 0,-11 0 912 0 0,-38-2-1 0 0,38 5 35 0 0,-36 2 0 0 0,54-1-1040 0 0,0 1 0 0 0,0-1-1 0 0,0 1 1 0 0,0 0 0 0 0,0 1-1 0 0,1 0 1 0 0,-1 0 0 0 0,-11 7-1 0 0,17-8-202 0 0,0-1-1 0 0,0 1 0 0 0,0-1 1 0 0,0 1-1 0 0,1 0 0 0 0,-1-1 1 0 0,0 1-1 0 0,1 0 0 0 0,-1 0 1 0 0,1 0-1 0 0,0 0 0 0 0,0 1 1 0 0,0-1-1 0 0,0 0 0 0 0,0 0 1 0 0,0 1-1 0 0,0-1 1 0 0,0 3-1 0 0,1-1-3 0 0,0 0 0 0 0,0 0 1 0 0,0 0-1 0 0,1 0 0 0 0,-1-1 0 0 0,1 1 0 0 0,0 0 1 0 0,0 0-1 0 0,0-1 0 0 0,3 6 0 0 0,2 2 3 0 0,0-1 0 0 0,0 0 0 0 0,1 0-1 0 0,0-1 1 0 0,1 0 0 0 0,11 11 0 0 0,2-3-1 0 0,0 0 1 0 0,42 23 0 0 0,-45-29 0 0 0,0 0 0 0 0,0 1 0 0 0,-1 0 1 0 0,-1 2-1 0 0,27 27 0 0 0,-40-37 26 0 0,0 0-1 0 0,-1 0 1 0 0,1 0 0 0 0,-1 0-1 0 0,0 1 1 0 0,0-1-1 0 0,0 0 1 0 0,-1 1 0 0 0,0 0-1 0 0,0-1 1 0 0,0 1 0 0 0,0 0-1 0 0,-1-1 1 0 0,1 9-1 0 0,-2-10 16 0 0,1 1 0 0 0,0-1 0 0 0,-1 0-1 0 0,0 0 1 0 0,0 0 0 0 0,0 0 0 0 0,0 1-1 0 0,0-1 1 0 0,-1-1 0 0 0,1 1 0 0 0,-1 0-1 0 0,0 0 1 0 0,0 0 0 0 0,0-1 0 0 0,0 1-1 0 0,0-1 1 0 0,0 0 0 0 0,-1 0 0 0 0,1 1-1 0 0,-1-1 1 0 0,0-1 0 0 0,-2 3 0 0 0,-8 2 180 0 0,-1-1 0 0 0,1 0-1 0 0,-1 0 1 0 0,0-1 0 0 0,0-1 0 0 0,-28 3 0 0 0,-91-3 876 0 0,98-3-892 0 0,2 1-389 0 0,-24-1 185 0 0,19-6-5781 0 0,37 6 5259 0 0,1 0 258 0 0,0 0 0 0 0,-1 0 1 0 0,1 0-1 0 0,0 0 0 0 0,0 0 0 0 0,-1 0 1 0 0,1 0-1 0 0,0 0 0 0 0,-1 0 0 0 0,1 0 1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39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335 448 3160 0 0,'0'0'550'0'0,"-14"-2"2031"0"0,-1 0-2029 0 0,0 2 0 0 0,0-1 0 0 0,0 2 0 0 0,0 0-1 0 0,0 1 1 0 0,0 0 0 0 0,0 1 0 0 0,1 1 0 0 0,-1 0-1 0 0,1 1 1 0 0,0 1 0 0 0,0 0 0 0 0,1 1 0 0 0,0 0-1 0 0,0 1 1 0 0,-18 15 0 0 0,25-17-436 0 0,0 0 0 0 0,1 0 0 0 0,0 0-1 0 0,0 1 1 0 0,1 0 0 0 0,-1 0 0 0 0,2 0 0 0 0,-1 1-1 0 0,1-1 1 0 0,0 1 0 0 0,1 0 0 0 0,-1 0 0 0 0,1 0-1 0 0,1 0 1 0 0,0 0 0 0 0,0 0 0 0 0,1 13 0 0 0,0-16-93 0 0,0 0 0 0 0,1 0 0 0 0,-1 0 0 0 0,1 0 0 0 0,0 0 0 0 0,1 0 0 0 0,-1 0 0 0 0,1-1 0 0 0,0 1 0 0 0,0 0 0 0 0,1-1 0 0 0,-1 0 0 0 0,1 1 1 0 0,0-1-1 0 0,0 0 0 0 0,1 0 0 0 0,-1-1 0 0 0,1 1 0 0 0,0-1 0 0 0,0 0 0 0 0,0 0 0 0 0,0 0 0 0 0,0 0 0 0 0,1-1 0 0 0,-1 1 0 0 0,1-1 1 0 0,-1 0-1 0 0,11 2 0 0 0,3 0 7 0 0,1 0 1 0 0,0-2-1 0 0,-1 0 1 0 0,28-1 0 0 0,-34-2-24 0 0,1 0-1 0 0,0 0 1 0 0,0-1 0 0 0,0-1 0 0 0,-1 0 0 0 0,0-1 0 0 0,17-7 0 0 0,-26 9-5 0 0,0 1 1 0 0,0-1-1 0 0,0 0 1 0 0,0 0-1 0 0,0 0 1 0 0,0-1-1 0 0,-1 1 1 0 0,1-1-1 0 0,-1 1 1 0 0,0-1-1 0 0,0 0 1 0 0,0 0-1 0 0,0 0 1 0 0,0 0-1 0 0,2-4 1 0 0,-3 1 1 0 0,1 1 0 0 0,-1-1 0 0 0,1 1 0 0 0,-2-1 0 0 0,1 0 0 0 0,-1 1 0 0 0,1-1 0 0 0,-2-10 0 0 0,-3-5-2 0 0,0 1 1 0 0,-1-1 0 0 0,-1 1 0 0 0,-9-20-1 0 0,14 37-3 0 0,-10-23-15 0 0,-2 0 1 0 0,0 0 0 0 0,-2 2 0 0 0,-1 0-1 0 0,0 0 1 0 0,-2 2 0 0 0,-1 0 0 0 0,-40-36-1 0 0,24 27-15 0 0,16 15 15 0 0,0-1 1 0 0,1-1-1 0 0,-21-29 0 0 0,37 45 11 0 0,0 0 0 0 0,1-1-1 0 0,-1 1 1 0 0,1-1-1 0 0,-1 1 1 0 0,1-1-1 0 0,0 0 1 0 0,0 1 0 0 0,0-1-1 0 0,0 0 1 0 0,1 0-1 0 0,-1 0 1 0 0,1 0-1 0 0,0 0 1 0 0,0 1 0 0 0,0-6-1 0 0,1 6 4 0 0,0 0 0 0 0,0 0 0 0 0,0 0 0 0 0,0 0 0 0 0,0 0 0 0 0,0 1 0 0 0,0-1 0 0 0,0 0 0 0 0,1 1 0 0 0,-1-1 0 0 0,1 1 0 0 0,0 0 0 0 0,-1-1-1 0 0,1 1 1 0 0,0 0 0 0 0,0 0 0 0 0,-1 0 0 0 0,1 0 0 0 0,0 0 0 0 0,0 0 0 0 0,0 1 0 0 0,0-1 0 0 0,3 0 0 0 0,46-11 139 0 0,67-6 0 0 0,37-9 390 0 0,-141 24-1153 0 0,32-8 1733 0 0,-31 9-3573 0 0,1 2-3490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40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4016 0 0,'0'0'3902'0'0,"0"15"-185"0"0,-13 71 1001 0 0,-9 73-116 0 0,12 2-3862 0 0,10-141-832 0 0,1 35-1976 0 0,3-20-4974 0 0,2-21 2878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40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71 3712 0 0,'-4'0'241'0'0,"0"1"0"0"0,-1-1 0 0 0,1 1 0 0 0,0 0 0 0 0,0 0 0 0 0,0 1-1 0 0,0-1 1 0 0,0 1 0 0 0,0 0 0 0 0,0 0 0 0 0,0 1 0 0 0,1-1 0 0 0,-1 0 0 0 0,1 1 0 0 0,0 0-1 0 0,0 0 1 0 0,0 0 0 0 0,0 0 0 0 0,0 1 0 0 0,1-1 0 0 0,-1 1 0 0 0,1 0 0 0 0,0-1-1 0 0,-2 5 1 0 0,1 0 69 0 0,-1 0-1 0 0,1 0 0 0 0,1 1 1 0 0,0-1-1 0 0,0 0 0 0 0,0 1 1 0 0,1-1-1 0 0,0 1 0 0 0,1 0 1 0 0,1 16-1 0 0,0-16 9 0 0,0 0 0 0 0,2 0 0 0 0,-1 0 0 0 0,1-1 0 0 0,0 1 0 0 0,1-1 0 0 0,-1 0 0 0 0,2 0 0 0 0,10 15 0 0 0,-12-18-257 0 0,1-1 0 0 0,1 1 1 0 0,-1-1-1 0 0,1 0 0 0 0,-1 0 0 0 0,1 0 0 0 0,0-1 0 0 0,1 1 0 0 0,-1-1 0 0 0,1-1 0 0 0,-1 1 0 0 0,1-1 1 0 0,0 0-1 0 0,0 0 0 0 0,10 1 0 0 0,-1 0-50 0 0,0-1 0 0 0,0-1 1 0 0,1-1-1 0 0,-1 0 0 0 0,0-1 0 0 0,16-2 0 0 0,-26 2-10 0 0,1-1 0 0 0,-1 1 0 0 0,1-1 0 0 0,-1 0-1 0 0,0 0 1 0 0,0 0 0 0 0,0-1 0 0 0,0 0-1 0 0,-1 0 1 0 0,1 0 0 0 0,-1 0 0 0 0,0-1 0 0 0,1 1-1 0 0,-2-1 1 0 0,1-1 0 0 0,0 1 0 0 0,-1 0-1 0 0,0-1 1 0 0,6-9 0 0 0,-4 2 6 0 0,0-1 1 0 0,-1 1-1 0 0,0-1 0 0 0,-1 0 0 0 0,0 0 1 0 0,-1 0-1 0 0,-1-1 0 0 0,0 1 1 0 0,0 0-1 0 0,-2-1 0 0 0,-2-22 1 0 0,2 30 9 0 0,0-1 0 0 0,-1 1 0 0 0,1 0 1 0 0,-1-1-1 0 0,-1 1 0 0 0,1 0 1 0 0,-1 0-1 0 0,0 0 0 0 0,0 1 0 0 0,-1-1 1 0 0,0 1-1 0 0,0-1 0 0 0,0 1 0 0 0,0 0 1 0 0,-1 1-1 0 0,0-1 0 0 0,0 1 0 0 0,0 0 1 0 0,0 0-1 0 0,-1 1 0 0 0,0 0 1 0 0,1 0-1 0 0,-1 0 0 0 0,-1 0 0 0 0,-7-2 1 0 0,5 3 36 0 0,-1 0 1 0 0,0 0 0 0 0,1 1 0 0 0,-1 1 0 0 0,0-1-1 0 0,1 1 1 0 0,-1 1 0 0 0,0 0 0 0 0,1 0 0 0 0,-1 1-1 0 0,1 0 1 0 0,-1 1 0 0 0,-11 4 0 0 0,14-4-13 0 0,1 1 0 0 0,-1 0 0 0 0,1 0 0 0 0,-1 0 0 0 0,1 1 0 0 0,1-1 1 0 0,-1 1-1 0 0,1 1 0 0 0,-1-1 0 0 0,1 1 0 0 0,1 0 0 0 0,-1 0 0 0 0,1 1 0 0 0,0-1 0 0 0,1 1 0 0 0,0 0 0 0 0,-4 11 0 0 0,3-8 9 0 0,1 1 0 0 0,0 0 0 0 0,1 0 0 0 0,0 1 0 0 0,0-1 0 0 0,2 0-1 0 0,-1 1 1 0 0,3 20 0 0 0,-1-27-45 0 0,0 0 1 0 0,0-1-1 0 0,0 1 0 0 0,1 0 1 0 0,0 0-1 0 0,0 0 0 0 0,0-1 0 0 0,1 1 1 0 0,-1-1-1 0 0,1 0 0 0 0,0 0 1 0 0,0 0-1 0 0,1 0 0 0 0,-1 0 0 0 0,1-1 1 0 0,0 0-1 0 0,0 1 0 0 0,0-1 1 0 0,0-1-1 0 0,0 1 0 0 0,10 4 0 0 0,-2-3-61 0 0,1 0-1 0 0,0-1 0 0 0,1 0 1 0 0,-1 0-1 0 0,0-2 0 0 0,25 1 1 0 0,-13-1-75 0 0,-19-1 85 0 0,1 0 0 0 0,-1 0 0 0 0,0 0 0 0 0,0-1 0 0 0,0 0 0 0 0,1 0 1 0 0,-1-1-1 0 0,0 0 0 0 0,-1 0 0 0 0,1 0 0 0 0,0-1 0 0 0,-1 0 0 0 0,7-3 0 0 0,-5 0-21 0 0,0 1 0 0 0,0-1 1 0 0,-1 0-1 0 0,0-1 0 0 0,0 1 1 0 0,0-1-1 0 0,-1 0 0 0 0,6-11 0 0 0,0-3 22 0 0,-1 0 0 0 0,-1-1-1 0 0,-1-1 1 0 0,-1 1 0 0 0,8-48-1 0 0,-14 58 185 0 0,0 0 0 0 0,-1-1 0 0 0,-1-15 0 0 0,0-3 684 0 0,-1 29 10 0 0,-1 5-562 0 0,-3 5-115 0 0,2 6 9 0 0,2 1 0 0 0,-1-1-1 0 0,2 1 1 0 0,0 0 0 0 0,1 19-1 0 0,0-25-107 0 0,0 11 15 0 0,-1 16-10 0 0,2 0-1 0 0,1-1 1 0 0,13 67-1 0 0,-12-91-392 0 0,10 32-54 0 0,-1-16-4655 0 0,-5-9-3113 0 0,-3-13 4075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31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3496 0 0,'91'1'7660'0'0,"-20"2"-5547"0"0,137-15 1 0 0,-197 11-2099 0 0,-1-1 1 0 0,0 0 0 0 0,11-5-1 0 0,-18 6-22 0 0,-1 0-1 0 0,0 0 1 0 0,1 0-1 0 0,-1 0 0 0 0,0 0 1 0 0,0-1-1 0 0,0 1 0 0 0,0-1 1 0 0,0 1-1 0 0,0-1 0 0 0,-1 0 1 0 0,1 0-1 0 0,0 1 1 0 0,-1-1-1 0 0,1-1 0 0 0,-1 1 1 0 0,0 0-1 0 0,0 0 0 0 0,1-3 1 0 0,-1 3-3 0 0,-1 0 0 0 0,0 1 0 0 0,0-1 1 0 0,0 1-1 0 0,-1-1 0 0 0,1 1 0 0 0,0-1 1 0 0,-1 0-1 0 0,1 1 0 0 0,-1-1 0 0 0,1 1 0 0 0,-1 0 1 0 0,1-1-1 0 0,-1 1 0 0 0,0-1 0 0 0,0 1 1 0 0,0 0-1 0 0,0 0 0 0 0,0-1 0 0 0,0 1 1 0 0,0 0-1 0 0,0 0 0 0 0,-1 0 0 0 0,1 0 0 0 0,0 0 1 0 0,-2 0-1 0 0,-2-2-8 0 0,0 0 1 0 0,0 0-1 0 0,1 1 1 0 0,-1-1-1 0 0,-1 1 1 0 0,-7-2-1 0 0,2 2 37 0 0,0 0 0 0 0,0 1 0 0 0,0 1-1 0 0,0-1 1 0 0,0 1 0 0 0,0 1 0 0 0,-12 2 0 0 0,18-2 21 0 0,1 0 1 0 0,-1 0-1 0 0,0 1 1 0 0,1 0 0 0 0,-1-1-1 0 0,1 1 1 0 0,0 1-1 0 0,0-1 1 0 0,0 1 0 0 0,0-1-1 0 0,0 1 1 0 0,0 1 0 0 0,1-1-1 0 0,-1 0 1 0 0,1 1-1 0 0,0-1 1 0 0,0 1 0 0 0,-4 7-1 0 0,-4 12 187 0 0,1 0 0 0 0,2 1 0 0 0,0 0 0 0 0,1 0 0 0 0,-4 35 0 0 0,5-18-11 0 0,1 49 0 0 0,9-34-4341 0 0,2-30-2619 0 0,-2-18 3371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41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4184 0 0,'0'0'719'0'0,"-20"7"4450"0"0,17-1-4570 0 0,-1 1 0 0 0,1 1 1 0 0,0-1-1 0 0,1 0 1 0 0,0 1-1 0 0,0-1 1 0 0,0 1-1 0 0,0 9 1 0 0,0 66 2238 0 0,2-63-2035 0 0,0 4-534 0 0,1-1 0 0 0,2 1 0 0 0,0-1 0 0 0,9 30 0 0 0,5-7-4263 0 0,5-3-4460 0 0,-11-24 4457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42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89 3128 0 0,'-14'-1'1287'0'0,"0"2"1"0"0,0 0-1 0 0,0 0 0 0 0,-20 6 0 0 0,30-6-1087 0 0,0 0-1 0 0,1 0 1 0 0,-1 1-1 0 0,1-1 1 0 0,-1 1-1 0 0,1 0 1 0 0,0 0 0 0 0,-1 0-1 0 0,1 1 1 0 0,0-1-1 0 0,1 1 1 0 0,-1-1-1 0 0,0 1 1 0 0,1 0-1 0 0,-1 0 1 0 0,1 0-1 0 0,0 0 1 0 0,0 1-1 0 0,0-1 1 0 0,1 1-1 0 0,-3 4 1 0 0,3-4 8 0 0,0 0 1 0 0,-1 1-1 0 0,2 0 1 0 0,-1-1-1 0 0,0 1 0 0 0,1 0 1 0 0,0-1-1 0 0,0 1 1 0 0,0 0-1 0 0,1-1 1 0 0,-1 1-1 0 0,1-1 0 0 0,0 1 1 0 0,1-1-1 0 0,-1 1 1 0 0,4 6-1 0 0,-2-5-94 0 0,1 0-1 0 0,0 0 1 0 0,0-1-1 0 0,1 1 1 0 0,0-1-1 0 0,0 0 1 0 0,0 0-1 0 0,0-1 1 0 0,13 9-1 0 0,-1-4-74 0 0,0 0 0 0 0,0-1 0 0 0,1 0 0 0 0,0-1 0 0 0,1-2-1 0 0,0 0 1 0 0,23 4 0 0 0,-13-5-7 0 0,54 1 1 0 0,-75-4-38 0 0,-1-2 1 0 0,1 1-1 0 0,0-1 1 0 0,0 0 0 0 0,0-1-1 0 0,-1 0 1 0 0,1 0-1 0 0,0 0 1 0 0,-1-1 0 0 0,0-1-1 0 0,0 1 1 0 0,7-5-1 0 0,-11 5 1 0 0,-1 0 0 0 0,1 1 0 0 0,-1-1 0 0 0,0 0 0 0 0,0 0-1 0 0,0-1 1 0 0,0 1 0 0 0,-1 0 0 0 0,1 0 0 0 0,-1-1 0 0 0,0 1-1 0 0,0-1 1 0 0,0 0 0 0 0,-1 1 0 0 0,1-1 0 0 0,-1 0 0 0 0,0 1-1 0 0,0-6 1 0 0,0 0-7 0 0,0 0 0 0 0,-1 0 0 0 0,0 0 0 0 0,-1 1 0 0 0,0-1 0 0 0,-5-13 0 0 0,1 9 0 0 0,-1 0 0 0 0,-1 0-1 0 0,0 0 1 0 0,-1 1-1 0 0,0 1 1 0 0,-1-1-1 0 0,-1 2 1 0 0,1-1-1 0 0,-2 1 1 0 0,1 1 0 0 0,-1 0-1 0 0,-1 1 1 0 0,1 0-1 0 0,-1 1 1 0 0,-1 0-1 0 0,1 1 1 0 0,-1 0 0 0 0,-1 1-1 0 0,-19-4 1 0 0,22 7 34 0 0,0 0 1 0 0,0 1-1 0 0,0 0 1 0 0,0 0-1 0 0,0 1 1 0 0,0 1-1 0 0,-1 0 1 0 0,-13 4-1 0 0,21-4 10 0 0,0 1-1 0 0,0 0 1 0 0,0 0-1 0 0,0 0 1 0 0,0 1-1 0 0,0 0 1 0 0,1-1-1 0 0,-1 2 1 0 0,1-1 0 0 0,0 1-1 0 0,0-1 1 0 0,0 1-1 0 0,0 0 1 0 0,1 0-1 0 0,-1 1 1 0 0,1-1-1 0 0,0 1 1 0 0,1-1-1 0 0,-1 1 1 0 0,-3 10-1 0 0,0 8 135 0 0,0 1 0 0 0,1 0-1 0 0,2 0 1 0 0,0 0 0 0 0,1 30-1 0 0,0-14 57 0 0,3-5-12 0 0,0 0 1 0 0,3 0 0 0 0,10 45 0 0 0,20 48 227 0 0,-24-100-429 0 0,-1 1 0 0 0,-2 1 0 0 0,-1-1 0 0 0,4 60 0 0 0,-11-83 133 0 0,0 1-4996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42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9 3584 0 0,'0'0'616'0'0,"-16"-7"2883"0"0,9 6-3123 0 0,0 1 0 0 0,0 0 0 0 0,0 0 0 0 0,0 0 0 0 0,0 1 0 0 0,0 0 0 0 0,0 0 0 0 0,0 0 0 0 0,1 1 0 0 0,-1 0 0 0 0,1 1 0 0 0,-1 0 0 0 0,1 0 0 0 0,0 0 0 0 0,0 0 0 0 0,0 1 0 0 0,0 0 0 0 0,1 1 0 0 0,0-1 0 0 0,0 1 0 0 0,-7 7 0 0 0,7-5-217 0 0,0 0 0 0 0,0 0 0 0 0,0 0-1 0 0,1 1 1 0 0,0-1 0 0 0,1 1 0 0 0,0 0 0 0 0,0 0-1 0 0,1 0 1 0 0,0 0 0 0 0,0 1 0 0 0,1-1 0 0 0,0 1-1 0 0,0-1 1 0 0,1 1 0 0 0,0-1 0 0 0,2 12 0 0 0,-1-14-134 0 0,0 0 0 0 0,0 0 0 0 0,1 0 0 0 0,0 0 0 0 0,0 0 0 0 0,1 0 0 0 0,0-1 0 0 0,0 0 0 0 0,0 1 0 0 0,0-1 0 0 0,1 0 0 0 0,0 0 0 0 0,0-1 0 0 0,0 1 0 0 0,0-1 0 0 0,1 0 0 0 0,0 0 0 0 0,0 0 0 0 0,9 5 0 0 0,-3-4-17 0 0,-1-1 1 0 0,1 1 0 0 0,0-2 0 0 0,0 1 0 0 0,1-2-1 0 0,-1 1 1 0 0,1-2 0 0 0,-1 1 0 0 0,18-1 0 0 0,15-1 7 0 0,-44 0-16 0 0,0-1 0 0 0,0 1 0 0 0,-1 0 1 0 0,1 0-1 0 0,0 0 0 0 0,0 0 0 0 0,0-1 0 0 0,0 1 1 0 0,-1 0-1 0 0,1 0 0 0 0,0 0 0 0 0,0-1 0 0 0,0 1 0 0 0,0 0 1 0 0,0 0-1 0 0,0-1 0 0 0,0 1 0 0 0,0 0 0 0 0,0 0 1 0 0,0-1-1 0 0,0 1 0 0 0,-1 0 0 0 0,1 0 0 0 0,1-1 1 0 0,-1 1-1 0 0,0 0 0 0 0,0 0 0 0 0,0-1 0 0 0,0 1 1 0 0,0 0-1 0 0,0 0 0 0 0,0-1 0 0 0,0 1 0 0 0,0 0 0 0 0,0 0 1 0 0,0 0-1 0 0,1-1 0 0 0,-1 1 0 0 0,0 0 0 0 0,0 0 1 0 0,0 0-1 0 0,0-1 0 0 0,1 1 0 0 0,-1 0 0 0 0,0 0 1 0 0,0 0-1 0 0,0 0 0 0 0,1 0 0 0 0,-1-1 0 0 0,0 1 1 0 0,0 0-1 0 0,1 0 0 0 0,-1 0 0 0 0,0 0 0 0 0,0 0 0 0 0,1 0 1 0 0,-1 0-1 0 0,0 0 0 0 0,0 0 0 0 0,1 0 0 0 0,-1 0 1 0 0,0 0-1 0 0,0 0 0 0 0,1 0 0 0 0,-1 0 0 0 0,-15-12 4 0 0,8 10 3 0 0,0-1 0 0 0,-1 1 0 0 0,1 0 0 0 0,-1 1 0 0 0,1 0-1 0 0,-1 0 1 0 0,-14 1 0 0 0,3 0 41 0 0,0 2 0 0 0,-21 4-1 0 0,33-4-11 0 0,0 0-1 0 0,-1 0 1 0 0,1 1-1 0 0,0 0 0 0 0,0 0 1 0 0,0 0-1 0 0,1 1 1 0 0,-1 0-1 0 0,1 1 0 0 0,0-1 1 0 0,0 1-1 0 0,1 1 1 0 0,-9 8-1 0 0,11-10-2 0 0,0 1-1 0 0,0-1 0 0 0,0 1 1 0 0,0-1-1 0 0,1 1 1 0 0,-1 0-1 0 0,1 0 1 0 0,1 0-1 0 0,-1 1 1 0 0,1-1-1 0 0,-1 0 1 0 0,2 0-1 0 0,-1 1 1 0 0,0-1-1 0 0,1 1 1 0 0,0-1-1 0 0,1 1 1 0 0,-1-1-1 0 0,1 0 0 0 0,1 7 1 0 0,1-6-1 0 0,-1 1-1 0 0,1-1 1 0 0,0 0 0 0 0,0 0 0 0 0,1 0-1 0 0,0 0 1 0 0,0 0 0 0 0,1-1 0 0 0,-1 0-1 0 0,1 0 1 0 0,0 0 0 0 0,0 0 0 0 0,1-1-1 0 0,-1 0 1 0 0,1 0 0 0 0,0 0 0 0 0,0-1-1 0 0,1 0 1 0 0,8 3 0 0 0,-2-1-61 0 0,0-1 1 0 0,0 0 0 0 0,1-1-1 0 0,-1 0 1 0 0,1-1-1 0 0,0-1 1 0 0,0 0 0 0 0,25-2-1 0 0,-36 0-207 0 0,1 1 0 0 0,0-1-1 0 0,0 0 1 0 0,-1 0 0 0 0,1 0-1 0 0,0 0 1 0 0,-1-1 0 0 0,7-3-1 0 0,-7 3-858 0 0,0 0-1 0 0,0-1 0 0 0,-1 1 0 0 0,1-1 1 0 0,-1 1-1 0 0,1-1 0 0 0,-1 0 0 0 0,0 0 1 0 0,3-5-1 0 0,4-8-2961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4032 0 0,'0'0'4033'0'0,"0"2"-3409"0"0,0 3-244 0 0,0 2-2192 0 0,4 1-1 0 0,3 4 1 0 0,0 1 0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4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3424 0 0,'245'11'7499'0'0,"-2"-1"-2291"0"0,-242-10-5197 0 0,0 0 0 0 0,0 1 0 0 0,1-1 0 0 0,-1-1 0 0 0,0 1 0 0 0,0 0 0 0 0,1 0 0 0 0,-1 0 0 0 0,0-1 0 0 0,0 1 0 0 0,1 0 0 0 0,-1-1 0 0 0,0 1 0 0 0,0-1 0 0 0,0 0 0 0 0,0 1 0 0 0,0-1-1 0 0,1-1 1 0 0,-1 2-7 0 0,-1-1 0 0 0,0 1 0 0 0,0-1-1 0 0,0 1 1 0 0,1-1 0 0 0,-1 1 0 0 0,0-1-1 0 0,0 0 1 0 0,0 1 0 0 0,0-1 0 0 0,0 1-1 0 0,0-1 1 0 0,0 0 0 0 0,0 1 0 0 0,-1-1-1 0 0,1 1 1 0 0,0-1 0 0 0,0 1 0 0 0,0-1-1 0 0,0 1 1 0 0,-1-1 0 0 0,1 1 0 0 0,0-1-1 0 0,-1 1 1 0 0,1-1 0 0 0,-1 0 0 0 0,-1-1 4 0 0,0-1 0 0 0,0 1 1 0 0,-1-1-1 0 0,1 1 0 0 0,-1 0 1 0 0,1 0-1 0 0,-1 0 0 0 0,0 1 1 0 0,0-1-1 0 0,0 1 0 0 0,1-1 1 0 0,-6 0-1 0 0,0 0 42 0 0,0 0 1 0 0,0 1-1 0 0,0 0 1 0 0,-1 1-1 0 0,1-1 1 0 0,0 2-1 0 0,0-1 1 0 0,0 1-1 0 0,0 0 0 0 0,0 1 1 0 0,0 0-1 0 0,0 0 1 0 0,0 1-1 0 0,1 0 1 0 0,-1 0-1 0 0,1 1 1 0 0,0 0-1 0 0,0 0 1 0 0,0 1-1 0 0,1 0 0 0 0,-1 0 1 0 0,1 0-1 0 0,1 1 1 0 0,-10 10-1 0 0,7-5 50 0 0,1 1 0 0 0,0 0 0 0 0,0 0 0 0 0,1 0 1 0 0,1 1-1 0 0,0 0 0 0 0,1 0 0 0 0,0 0 0 0 0,1 1 0 0 0,0-1 0 0 0,1 1 0 0 0,1 0 0 0 0,0 18 0 0 0,2-7 38 0 0,0 0 0 0 0,2 0 0 0 0,1 0 0 0 0,1 0 0 0 0,1-1 0 0 0,14 36 0 0 0,-15-47 53 0 0,0-1 1 0 0,1 0-1 0 0,1 0 0 0 0,15 21 1 0 0,-17-27-613 0 0,0-1 1 0 0,1 1 0 0 0,-1-1 0 0 0,8 5 0 0 0,-8-7-1189 0 0,-1 0 1 0 0,1 0-1 0 0,-1-1 1 0 0,1 0-1 0 0,0 0 0 0 0,9 3 1 0 0,-3-3-2277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43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71 3896 0 0,'-4'0'312'0'0,"1"-1"-1"0"0,0 0 1 0 0,0 0-1 0 0,0 0 1 0 0,-1 0-1 0 0,-4-3 1 0 0,-4-1 351 0 0,-14-6 347 0 0,1 1 0 0 0,0 1 0 0 0,-28-7 0 0 0,38 12-443 0 0,0 2 0 0 0,0-1 0 0 0,-1 2 0 0 0,1 0 0 0 0,0 1 0 0 0,-25 3 0 0 0,36-2-410 0 0,-1-1 1 0 0,0 2-1 0 0,1-1 1 0 0,-1 0 0 0 0,1 1-1 0 0,-1 0 1 0 0,1 0 0 0 0,0 0-1 0 0,0 1 1 0 0,0-1 0 0 0,0 1-1 0 0,0 0 1 0 0,1 0-1 0 0,-1 1 1 0 0,1-1 0 0 0,0 1-1 0 0,0-1 1 0 0,0 1 0 0 0,0 0-1 0 0,1 0 1 0 0,-1 0 0 0 0,1 1-1 0 0,0-1 1 0 0,1 0-1 0 0,-2 6 1 0 0,-1 2-108 0 0,2-1 1 0 0,0 1-1 0 0,0 0 1 0 0,1-1-1 0 0,0 1 1 0 0,1 0-1 0 0,1 0 0 0 0,0 0 1 0 0,0 0-1 0 0,1-1 1 0 0,1 1-1 0 0,0-1 1 0 0,0 1-1 0 0,1-1 0 0 0,10 19 1 0 0,-10-23-58 0 0,1 1 1 0 0,-1-1-1 0 0,2 0 0 0 0,-1 0 0 0 0,1 0 1 0 0,0-1-1 0 0,0 0 0 0 0,1 0 1 0 0,0 0-1 0 0,0-1 0 0 0,0 0 0 0 0,0 0 1 0 0,1-1-1 0 0,0 0 0 0 0,0-1 1 0 0,0 1-1 0 0,1-2 0 0 0,-1 1 1 0 0,0-1-1 0 0,1 0 0 0 0,14 1 0 0 0,-23-3 6 0 0,47 1-91 0 0,-44-1 80 0 0,0-1 0 0 0,0 1 0 0 0,0 0 0 0 0,0-1 0 0 0,0 0 0 0 0,0 0 1 0 0,0 0-1 0 0,0 0 0 0 0,-1 0 0 0 0,1 0 0 0 0,0-1 0 0 0,4-2 0 0 0,-7 3 9 0 0,1 0-1 0 0,0 1 0 0 0,0-1 0 0 0,-1 0 0 0 0,1 1 0 0 0,0-1 0 0 0,-1 0 0 0 0,1 0 0 0 0,0 0 1 0 0,-1 0-1 0 0,1 0 0 0 0,-1 1 0 0 0,0-1 0 0 0,1 0 0 0 0,-1 0 0 0 0,0 0 0 0 0,1 0 1 0 0,-1 0-1 0 0,0 0 0 0 0,0 0 0 0 0,0 0 0 0 0,0 0 0 0 0,0 0 0 0 0,0 0 0 0 0,-1-2 0 0 0,1 1 2 0 0,-1 1-1 0 0,0 0 1 0 0,0-1-1 0 0,0 1 1 0 0,0 0-1 0 0,0-1 1 0 0,0 1-1 0 0,0 0 1 0 0,0 0-1 0 0,-1 0 0 0 0,1 0 1 0 0,0 0-1 0 0,-1 0 1 0 0,-1-1-1 0 0,-3-1 9 0 0,0 1-1 0 0,0-1 0 0 0,0 1 1 0 0,0 0-1 0 0,-1 1 1 0 0,-11-2-1 0 0,3 2 50 0 0,1 0-1 0 0,0 1 1 0 0,-1 1 0 0 0,1 1 0 0 0,0 0-1 0 0,0 1 1 0 0,0 0 0 0 0,-20 8-1 0 0,28-9-5 0 0,1 1 0 0 0,-1 0 0 0 0,1 0-1 0 0,-1 1 1 0 0,1 0 0 0 0,0 0-1 0 0,1 0 1 0 0,-1 0 0 0 0,1 1-1 0 0,-1 0 1 0 0,1-1 0 0 0,1 2-1 0 0,-1-1 1 0 0,1 0 0 0 0,0 1-1 0 0,0-1 1 0 0,1 1 0 0 0,-1 0-1 0 0,1 0 1 0 0,0 0 0 0 0,-1 10 0 0 0,2-11-9 0 0,1-1 0 0 0,-1 1 0 0 0,1 0 1 0 0,0 0-1 0 0,0-1 0 0 0,0 1 1 0 0,0 0-1 0 0,1 0 0 0 0,0-1 1 0 0,0 1-1 0 0,0 0 0 0 0,1-1 1 0 0,0 1-1 0 0,0-1 0 0 0,0 0 1 0 0,0 1-1 0 0,6 6 0 0 0,-4-6-9 0 0,0 0 0 0 0,1-1 0 0 0,0 0 0 0 0,0 0 0 0 0,0 0 0 0 0,0 0 0 0 0,0-1 0 0 0,1 0 0 0 0,-1 0 0 0 0,1-1 0 0 0,0 1-1 0 0,0-1 1 0 0,9 1 0 0 0,15 4 106 0 0,41 4-1 0 0,-60-10-444 0 0,1 0 1 0 0,-1-1-1 0 0,1 0 0 0 0,0-1 1 0 0,-1-1-1 0 0,22-4 1 0 0,8-15-11463 0 0,-23 11 7657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44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547 47 3752 0 0,'-3'-1'429'0'0,"-1"0"0"0"0,0-1 1 0 0,1 1-1 0 0,-1-1 0 0 0,1 0 0 0 0,-4-2 0 0 0,-3-2 170 0 0,0 2-64 0 0,0 0 0 0 0,-1 0 0 0 0,0 1 0 0 0,0 0 1 0 0,0 1-1 0 0,-13-1 0 0 0,-68-1 2761 0 0,85 4-2858 0 0,-1 0 1 0 0,0 0 0 0 0,1 1-1 0 0,-1 0 1 0 0,1 1-1 0 0,0 0 1 0 0,-15 5 0 0 0,20-6-358 0 0,0 0 1 0 0,-1 1-1 0 0,1-1 0 0 0,0 1 1 0 0,0-1-1 0 0,0 1 1 0 0,0 0-1 0 0,0 0 0 0 0,0 0 1 0 0,0 0-1 0 0,1 0 1 0 0,-1 0-1 0 0,1 0 1 0 0,-1 1-1 0 0,1-1 0 0 0,0 0 1 0 0,0 1-1 0 0,0-1 1 0 0,0 1-1 0 0,1-1 0 0 0,-1 1 1 0 0,1 0-1 0 0,-1-1 1 0 0,1 1-1 0 0,0 4 1 0 0,1 3-39 0 0,0-1 1 0 0,1 0 0 0 0,0 0 0 0 0,0 1 0 0 0,1-1 0 0 0,0 0 0 0 0,1-1 0 0 0,-1 1-1 0 0,2-1 1 0 0,-1 1 0 0 0,11 12 0 0 0,3 2 1 0 0,1 0-1 0 0,32 29 1 0 0,-18-21-24 0 0,67 71 7 0 0,-95-97 8 0 0,-1 1 0 0 0,0 0 0 0 0,0 0 0 0 0,0 0 0 0 0,-1 1 0 0 0,0-1 1 0 0,0 1-1 0 0,-1 0 0 0 0,0-1 0 0 0,0 1 0 0 0,0 0 0 0 0,-1 0 0 0 0,1 14 0 0 0,-2-16 47 0 0,0-1-1 0 0,-1 1 0 0 0,1-1 1 0 0,-1 0-1 0 0,0 0 0 0 0,0 1 1 0 0,0-1-1 0 0,-1 0 0 0 0,0 0 1 0 0,1 0-1 0 0,-2 0 0 0 0,1 0 1 0 0,0-1-1 0 0,-1 1 0 0 0,1-1 1 0 0,-1 1-1 0 0,0-1 0 0 0,0 0 1 0 0,0 0-1 0 0,-1 0 0 0 0,1 0 1 0 0,-1-1-1 0 0,-5 3 0 0 0,-1 0 132 0 0,0-1-1 0 0,0 0 0 0 0,-1 0 1 0 0,0-2-1 0 0,0 1 0 0 0,-21 1 1 0 0,-69 0 816 0 0,90-4-927 0 0,-41 0-439 0 0,-60-1 546 0 0,75-3-3815 0 0,1-3-3671 0 0,21 2 2336 0 0,3-1-1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45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31 3224 0 0,'-11'-12'2515'0'0,"2"8"-2007"0"0,0 1-1 0 0,0 0 1 0 0,0 1 0 0 0,0 0-1 0 0,-1 0 1 0 0,1 1 0 0 0,0 0-1 0 0,-1 0 1 0 0,0 1 0 0 0,-11 2-1 0 0,9-1 72 0 0,-1 1 0 0 0,1 0 0 0 0,1 1-1 0 0,-1 0 1 0 0,0 1 0 0 0,1 0 0 0 0,-19 10-1 0 0,26-11-501 0 0,0 1 0 0 0,0-1 0 0 0,1 0 0 0 0,0 1 0 0 0,0 0 0 0 0,0 0 0 0 0,0 0 0 0 0,0 0-1 0 0,1 0 1 0 0,-1 0 0 0 0,1 1 0 0 0,1-1 0 0 0,-1 1 0 0 0,0 0 0 0 0,1-1 0 0 0,0 1-1 0 0,0 0 1 0 0,1 0 0 0 0,-1 0 0 0 0,1 0 0 0 0,0 0 0 0 0,0 0 0 0 0,1-1 0 0 0,-1 1 0 0 0,1 0-1 0 0,0 0 1 0 0,1 0 0 0 0,-1-1 0 0 0,1 1 0 0 0,0-1 0 0 0,3 7 0 0 0,0-5-41 0 0,1 1 1 0 0,0-1-1 0 0,1 0 1 0 0,-1-1-1 0 0,1 1 1 0 0,0-1-1 0 0,0-1 1 0 0,1 1-1 0 0,0-1 1 0 0,-1-1-1 0 0,1 1 1 0 0,0-1 0 0 0,1-1-1 0 0,-1 1 1 0 0,10 0-1 0 0,5 1 12 0 0,0-2 0 0 0,0 0 0 0 0,1-1 0 0 0,33-5 0 0 0,-42 0-30 0 0,-15 4-18 0 0,0-1 0 0 0,1 1 1 0 0,-1 0-1 0 0,0 0 1 0 0,0 0-1 0 0,0-1 0 0 0,0 1 1 0 0,0 0-1 0 0,0 0 1 0 0,0-1-1 0 0,0 1 0 0 0,-1 0 1 0 0,1 0-1 0 0,0-1 1 0 0,0 1-1 0 0,0 0 0 0 0,0 0 1 0 0,0 0-1 0 0,0-1 1 0 0,0 1-1 0 0,0 0 0 0 0,-1 0 1 0 0,1 0-1 0 0,0-1 0 0 0,0 1 1 0 0,0 0-1 0 0,0 0 1 0 0,-1 0-1 0 0,1 0 0 0 0,0-1 1 0 0,0 1-1 0 0,0 0 1 0 0,-1 0-1 0 0,-2-2 2 0 0,0 0-1 0 0,0 1 1 0 0,0-1 0 0 0,0 1 0 0 0,-1 0-1 0 0,-4-1 1 0 0,-8-1-1 0 0,1 2 1 0 0,-1 0-1 0 0,1 1 0 0 0,0 0 1 0 0,-1 1-1 0 0,-21 5 0 0 0,26-4 13 0 0,0 1 0 0 0,0 0 0 0 0,1 1 0 0 0,-1 0 0 0 0,1 0 0 0 0,0 1-1 0 0,0 0 1 0 0,0 1 0 0 0,-13 11 0 0 0,20-15 5 0 0,0 1 0 0 0,-1 0-1 0 0,2 0 1 0 0,-1 0 0 0 0,0 1 0 0 0,0-1-1 0 0,1 1 1 0 0,0-1 0 0 0,0 1 0 0 0,0 0-1 0 0,0 0 1 0 0,1 0 0 0 0,-1 0 0 0 0,1 0-1 0 0,0 0 1 0 0,0 0 0 0 0,0 0 0 0 0,1 1-1 0 0,0-1 1 0 0,0 0 0 0 0,0 0 0 0 0,0 1-1 0 0,0-1 1 0 0,1 0 0 0 0,0 0 0 0 0,0 0-1 0 0,0 1 1 0 0,0-1 0 0 0,1 0 0 0 0,0-1-1 0 0,-1 1 1 0 0,2 0 0 0 0,-1 0 0 0 0,0-1-1 0 0,1 1 1 0 0,-1-1 0 0 0,1 0 0 0 0,0 0-1 0 0,0 0 1 0 0,5 4 0 0 0,5 2 33 0 0,0 0 1 0 0,1-1-1 0 0,0 0 0 0 0,0-1 1 0 0,1-1-1 0 0,0 0 1 0 0,0-1-1 0 0,1-1 0 0 0,29 5 1 0 0,13-2-2 0 0,76 1 0 0 0,-127-8-62 0 0,14 1-151 0 0,0-2 0 0 0,-1 0 0 0 0,35-6 0 0 0,-46 4-686 0 0,1 1 0 0 0,-1-1 0 0 0,17-9-1 0 0,-19 8-693 0 0,-1 1-1 0 0,1-2 1 0 0,-1 1-1 0 0,-1-1 0 0 0,11-10 1 0 0,1-5-2211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45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64 3312 0 0,'-5'-18'2601'0'0,"3"8"-1284"0"0,1 7-885 0 0,1 0 1 0 0,-1 1 0 0 0,1-1 0 0 0,-1 1 0 0 0,0-1-1 0 0,0 1 1 0 0,0-1 0 0 0,-1 1 0 0 0,1-1-1 0 0,0 1 1 0 0,-1 0 0 0 0,-3-4 0 0 0,5 6-350 0 0,0 0 1 0 0,-1 0-1 0 0,1 1 1 0 0,0-1-1 0 0,-1 0 0 0 0,1 0 1 0 0,0 0-1 0 0,0 0 1 0 0,0 0-1 0 0,-1 1 0 0 0,1-1 1 0 0,0 0-1 0 0,0 0 1 0 0,0 0-1 0 0,-1 1 1 0 0,1-1-1 0 0,0 0 0 0 0,0 0 1 0 0,0 1-1 0 0,0-1 1 0 0,0 0-1 0 0,-1 1 0 0 0,1-1 1 0 0,0 0-1 0 0,0 0 1 0 0,0 1-1 0 0,0-1 1 0 0,0 0-1 0 0,0 0 0 0 0,0 1 1 0 0,0-1-1 0 0,0 0 1 0 0,0 1-1 0 0,0-1 0 0 0,0 0 1 0 0,0 0-1 0 0,1 1 1 0 0,-1-1-1 0 0,0 19 1325 0 0,0-16-1088 0 0,0 47 1414 0 0,13 83 0 0 0,0-53-1150 0 0,16 115 186 0 0,-29-112-3507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46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1 3680 0 0,'0'0'3451'0'0,"-11"7"-1142"0"0,6-2-1842 0 0,0-1-1 0 0,1 1 1 0 0,-1 1 0 0 0,1-1-1 0 0,0 1 1 0 0,-6 10 0 0 0,-1 3 275 0 0,-32 46 1409 0 0,-32 48 13 0 0,61-95-2037 0 0,-1 0 1 0 0,-1-1 0 0 0,-32 27 0 0 0,42-39-101 0 0,0-1 1 0 0,0 0-1 0 0,0 0 1 0 0,-1 0-1 0 0,0-1 1 0 0,0 1-1 0 0,0-2 0 0 0,0 1 1 0 0,0-1-1 0 0,0 0 1 0 0,-1-1-1 0 0,1 1 1 0 0,-13-1-1 0 0,124-17 294 0 0,-80 14-201 0 0,1 1 0 0 0,-1 1-1 0 0,0 0 1 0 0,0 2-1 0 0,0 1 1 0 0,0 1 0 0 0,26 8-1 0 0,-17 0 1 0 0,-1 2 0 0 0,-1 0 0 0 0,0 3 0 0 0,39 26 0 0 0,-62-38-283 0 0,0 1 0 0 0,0-2 0 0 0,1 0 0 0 0,-1 0 0 0 0,15 5 0 0 0,-8-5-3920 0 0,0-2-3796 0 0,-8-1 4086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32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50 3512 0 0,'-4'0'339'0'0,"0"1"-1"0"0,1 0 1 0 0,-1-1-1 0 0,1 1 0 0 0,-1 0 1 0 0,1 1-1 0 0,-1-1 1 0 0,1 1-1 0 0,0-1 0 0 0,0 1 1 0 0,0 0-1 0 0,0 0 1 0 0,0 0-1 0 0,0 1 1 0 0,0-1-1 0 0,1 1 0 0 0,-4 3 1 0 0,3-2-89 0 0,0 0 1 0 0,0 0 0 0 0,0 1-1 0 0,0-1 1 0 0,1 1-1 0 0,0-1 1 0 0,0 1 0 0 0,0 0-1 0 0,0 0 1 0 0,1 0 0 0 0,0 0-1 0 0,-1 5 1 0 0,2-4 59 0 0,-2 7 355 0 0,2-1-1 0 0,0 1 0 0 0,0-1 1 0 0,3 14-1 0 0,-3-22-595 0 0,1 0-1 0 0,0 0 0 0 0,1 0 0 0 0,-1-1 1 0 0,1 1-1 0 0,-1 0 0 0 0,1-1 1 0 0,0 1-1 0 0,1-1 0 0 0,-1 0 1 0 0,0 1-1 0 0,1-1 0 0 0,0 0 0 0 0,0-1 1 0 0,0 1-1 0 0,0 0 0 0 0,4 2 1 0 0,6 2-55 0 0,1-1 0 0 0,1 1 1 0 0,-1-2-1 0 0,1 0 1 0 0,0-1-1 0 0,0 0 1 0 0,0-2-1 0 0,0 1 1 0 0,0-2-1 0 0,1 0 0 0 0,-1-1 1 0 0,1 0-1 0 0,-1-2 1 0 0,0 1-1 0 0,1-2 1 0 0,16-5-1 0 0,-28 7-19 0 0,0-1-1 0 0,-1 1 1 0 0,1-1-1 0 0,-1 0 1 0 0,0-1 0 0 0,1 1-1 0 0,-1-1 1 0 0,0 1 0 0 0,0-1-1 0 0,-1 0 1 0 0,1 0-1 0 0,-1 0 1 0 0,1 0 0 0 0,-1-1-1 0 0,0 1 1 0 0,0-1-1 0 0,0 1 1 0 0,-1-1 0 0 0,1 1-1 0 0,-1-1 1 0 0,0 0-1 0 0,0 0 1 0 0,0 0 0 0 0,-1 0-1 0 0,1-5 1 0 0,0-2 26 0 0,-1 0-1 0 0,0-1 1 0 0,-1 1 0 0 0,0 0-1 0 0,-1-1 1 0 0,0 1 0 0 0,-7-19-1 0 0,6 22 20 0 0,0 0-1 0 0,-1 0 1 0 0,0 0-1 0 0,0 1 0 0 0,-1 0 1 0 0,0 0-1 0 0,0 0 1 0 0,-1 0-1 0 0,1 1 1 0 0,-2 0-1 0 0,1 0 0 0 0,-1 0 1 0 0,0 1-1 0 0,0 0 1 0 0,-9-4-1 0 0,10 5-21 0 0,0 1 0 0 0,-1 1 1 0 0,0-1-1 0 0,0 1 0 0 0,0 0 0 0 0,0 1 0 0 0,0-1 0 0 0,0 1 1 0 0,0 1-1 0 0,0 0 0 0 0,0 0 0 0 0,0 0 0 0 0,-1 1 0 0 0,1 0 1 0 0,0 0-1 0 0,0 0 0 0 0,0 1 0 0 0,1 0 0 0 0,-8 4 0 0 0,10-4-146 0 0,0 0 0 0 0,-1 0 0 0 0,1 1 0 0 0,0 0 0 0 0,0 0 0 0 0,1 0 0 0 0,-1 0 0 0 0,1 0 0 0 0,-1 1 0 0 0,-2 4 0 0 0,2-3-1174 0 0,1 1 0 0 0,0-1 0 0 0,0 1 0 0 0,1-1 1 0 0,0 1-1 0 0,0 0 0 0 0,-3 11 0 0 0,1 2-2279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4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3768 0 0,'0'0'1907'0'0,"4"0"-562"0"0,42 3 967 0 0,-1 1 0 0 0,76 19 0 0 0,-82-14-1775 0 0,1-2 1 0 0,-1-1-1 0 0,2-2 1 0 0,41-1 0 0 0,-82-3-539 0 0,7-1 41 0 0,-1 1-1 0 0,1-1 1 0 0,-1 0-1 0 0,0 0 1 0 0,12-4 0 0 0,-17 4-27 0 0,0 1 1 0 0,0-1 0 0 0,0 1-1 0 0,0-1 1 0 0,0 0 0 0 0,0 1 0 0 0,0-1-1 0 0,0 0 1 0 0,0 0 0 0 0,0 0-1 0 0,0 1 1 0 0,-1-1 0 0 0,1 0 0 0 0,0 0-1 0 0,-1 0 1 0 0,1 0 0 0 0,-1-1-1 0 0,1 1 1 0 0,-1 0 0 0 0,0 0-1 0 0,1 0 1 0 0,-1 0 0 0 0,0 0 0 0 0,0-1-1 0 0,0 1 1 0 0,0 0 0 0 0,0 0-1 0 0,0 0 1 0 0,0 0 0 0 0,0-1 0 0 0,0 1-1 0 0,0 0 1 0 0,-1 0 0 0 0,1 0-1 0 0,0 0 1 0 0,-1 0 0 0 0,1-1 0 0 0,-1 1-1 0 0,-1-1 1 0 0,-4-14 200 0 0,5 13-159 0 0,0 0-1 0 0,0 0 1 0 0,0 0-1 0 0,0 0 1 0 0,-1 1 0 0 0,1-1-1 0 0,-1 1 1 0 0,0-1-1 0 0,0 1 1 0 0,0-1-1 0 0,0 1 1 0 0,0 0 0 0 0,0 0-1 0 0,-4-2 1 0 0,2 0 83 0 0,-1 1 1 0 0,1 1 0 0 0,-1-1 0 0 0,0 1 0 0 0,1-1-1 0 0,-1 1 1 0 0,-7-1 0 0 0,11 2-93 0 0,-1 1-1 0 0,1 0 1 0 0,-1 0-1 0 0,0 0 1 0 0,1 0-1 0 0,-1 0 1 0 0,1 0-1 0 0,-1 0 1 0 0,0 0-1 0 0,1 1 1 0 0,-1-1-1 0 0,1 1 1 0 0,-1-1-1 0 0,1 1 0 0 0,-1-1 1 0 0,1 1-1 0 0,-1 0 1 0 0,1 0-1 0 0,0 0 1 0 0,-1 0-1 0 0,1 0 1 0 0,0 0-1 0 0,0 0 1 0 0,0 0-1 0 0,0 0 1 0 0,0 1-1 0 0,-1 1 1 0 0,-9 14 129 0 0,2 0 0 0 0,0 1 1 0 0,1 0-1 0 0,1 0 0 0 0,1 1 0 0 0,-5 24 0 0 0,-15 122 363 0 0,9-43-375 0 0,9-81-777 0 0,-7 41 474 0 0,11-28-9354 0 0,4-45 5322 0 0,-4-1-1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47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70 3920 0 0,'-28'-2'4571'0'0,"25"2"-4363"0"0,0 0 0 0 0,0 0 0 0 0,0 1 0 0 0,0-1-1 0 0,0 1 1 0 0,1 0 0 0 0,-1 0 0 0 0,0 0-1 0 0,0 0 1 0 0,1 0 0 0 0,-1 0 0 0 0,1 1 0 0 0,-1-1-1 0 0,1 1 1 0 0,-1 0 0 0 0,-1 2 0 0 0,0 0 48 0 0,1-1-1 0 0,0 1 1 0 0,0 0 0 0 0,1 0 0 0 0,-1 1 0 0 0,1-1 0 0 0,0 0-1 0 0,0 1 1 0 0,-1 5 0 0 0,0-2 102 0 0,1 1 0 0 0,0 0-1 0 0,1 0 1 0 0,0 0 0 0 0,1 0-1 0 0,-1-1 1 0 0,2 1 0 0 0,-1 0 0 0 0,1 0-1 0 0,2 9 1 0 0,0-6-147 0 0,1 0 0 0 0,0-1 0 0 0,0 0 0 0 0,1 0-1 0 0,1 0 1 0 0,0 0 0 0 0,7 9 0 0 0,-9-14-184 0 0,1-1 0 0 0,-1 0 1 0 0,1-1-1 0 0,1 1 0 0 0,-1-1 0 0 0,1 0 0 0 0,-1 0 0 0 0,1 0 0 0 0,0-1 1 0 0,0 0-1 0 0,1 0 0 0 0,-1-1 0 0 0,1 0 0 0 0,6 2 0 0 0,-1-1 1 0 0,-1-1-1 0 0,1 0 1 0 0,-1-1-1 0 0,1 0 1 0 0,0-1-1 0 0,-1 0 0 0 0,21-3 1 0 0,-28 2-4 0 0,0 0-1 0 0,-1 0 1 0 0,1 0-1 0 0,-1 0 1 0 0,1 0 0 0 0,-1-1-1 0 0,1 0 1 0 0,-1 0-1 0 0,0 0 1 0 0,0 0 0 0 0,0 0-1 0 0,0 0 1 0 0,0-1-1 0 0,0 1 1 0 0,-1-1 0 0 0,1 0-1 0 0,-1 0 1 0 0,0 0-1 0 0,0 0 1 0 0,0 0 0 0 0,0-1-1 0 0,-1 1 1 0 0,1-1 0 0 0,-1 1-1 0 0,0-1 1 0 0,0 1-1 0 0,1-7 1 0 0,1-6 126 0 0,-2 1 0 0 0,0-1-1 0 0,-1 0 1 0 0,0 0 0 0 0,-1 0 0 0 0,-1 0 0 0 0,-1 0-1 0 0,0 0 1 0 0,-1 1 0 0 0,-10-26 0 0 0,11 33-81 0 0,0 0 0 0 0,-1 0-1 0 0,0 1 1 0 0,-1-1 0 0 0,0 1 0 0 0,0 0 0 0 0,-1 0 0 0 0,1 1 0 0 0,-1 0 0 0 0,-1 0 0 0 0,1 0 0 0 0,-1 1-1 0 0,0 0 1 0 0,0 0 0 0 0,-1 0 0 0 0,1 1 0 0 0,-1 0 0 0 0,0 1 0 0 0,0 0 0 0 0,-1 0 0 0 0,-7-1 0 0 0,8 2-38 0 0,1 1 0 0 0,-1 0 0 0 0,1 1 0 0 0,0-1 0 0 0,-1 2 0 0 0,1-1 0 0 0,-1 1 0 0 0,1 0 0 0 0,0 0 0 0 0,-1 1 0 0 0,-6 3 0 0 0,11-4-173 0 0,0 0-1 0 0,0 1 1 0 0,0 0-1 0 0,0-1 1 0 0,0 1 0 0 0,1 0-1 0 0,-1 1 1 0 0,1-1-1 0 0,-1 0 1 0 0,1 1 0 0 0,0-1-1 0 0,0 1 1 0 0,0-1-1 0 0,0 1 1 0 0,1 0 0 0 0,-1 0-1 0 0,1 0 1 0 0,-1 0-1 0 0,1 0 1 0 0,0 0 0 0 0,0 1-1 0 0,1-1 1 0 0,-1 0-1 0 0,1 1 1 0 0,-1-1 0 0 0,1 6-1 0 0,1 10-12339 0 0,5-16 8133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47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0 3984 0 0,'-7'0'664'0'0,"4"0"16"0"0,-3 0 21 0 0,2 0 15 0 0,-3 0 4 0 0,0 0-4 0 0,-4 0 0 0 0,4 2-32 0 0,-6 3-76 0 0,6 4-348 0 0,0 5-2348 0 0,0 2 0 0 0,0 4-1 0 0,1 5 1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47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461 63 3456 0 0,'-3'-26'4965'0'0,"1"24"-4772"0"0,1 0 0 0 0,-1 0 0 0 0,0 0 0 0 0,0 0 0 0 0,0 1 0 0 0,0-1 0 0 0,0 1-1 0 0,-1-1 1 0 0,1 1 0 0 0,0 0 0 0 0,-1-1 0 0 0,1 1 0 0 0,-1 0 0 0 0,1 1 0 0 0,-5-2-1 0 0,-40-6 1802 0 0,21 5-1094 0 0,1 2 1 0 0,-1 0-1 0 0,1 2 1 0 0,-1 0-1 0 0,-30 7 1 0 0,54-7-872 0 0,0-1 0 0 0,-1 1-1 0 0,1 0 1 0 0,0 0 0 0 0,0 0 0 0 0,-1 0 0 0 0,1 1 0 0 0,0-1 0 0 0,0 0 0 0 0,0 1 0 0 0,0-1 0 0 0,1 1 0 0 0,-1 0-1 0 0,0 0 1 0 0,1-1 0 0 0,-1 1 0 0 0,1 0 0 0 0,0 1 0 0 0,0-1 0 0 0,-1 0 0 0 0,1 0 0 0 0,1 0 0 0 0,-1 1 0 0 0,0-1-1 0 0,0 0 1 0 0,1 1 0 0 0,0-1 0 0 0,-1 0 0 0 0,1 1 0 0 0,0-1 0 0 0,0 1 0 0 0,0-1 0 0 0,0 1 0 0 0,1-1-1 0 0,0 4 1 0 0,1 5 16 0 0,1 0 0 0 0,0 0 0 0 0,0 0 0 0 0,1 0 0 0 0,1 0 0 0 0,7 12 0 0 0,7 7-1 0 0,1-2 1 0 0,1-1-1 0 0,2 0 0 0 0,28 25 0 0 0,8 10 16 0 0,-51-52-14 0 0,-1 0 0 0 0,0 0 0 0 0,0 1 0 0 0,10 20 0 0 0,-15-27 12 0 0,-1-1 1 0 0,1 1-1 0 0,0 0 1 0 0,-1 0-1 0 0,0 0 1 0 0,0 0-1 0 0,0 0 1 0 0,-1 1-1 0 0,1-1 1 0 0,-1 0-1 0 0,0 0 1 0 0,0 0-1 0 0,-1 0 1 0 0,1 1-1 0 0,-1-1 1 0 0,0 0-1 0 0,0 0 1 0 0,-2 4-1 0 0,2-6-4 0 0,0 0 1 0 0,-1 0-1 0 0,1-1 0 0 0,-1 1 0 0 0,0-1 0 0 0,1 1 0 0 0,-1-1 0 0 0,0 0 0 0 0,0 1 1 0 0,0-1-1 0 0,0 0 0 0 0,0 0 0 0 0,0-1 0 0 0,0 1 0 0 0,0 0 0 0 0,-1-1 0 0 0,1 1 1 0 0,-3-1-1 0 0,-47 3 592 0 0,36-2-462 0 0,-151-7 317 0 0,95-2-5760 0 0,20-3-4230 0 0,27 4 4744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49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71 3580 0 0,'-4'3'247'0'0,"1"-1"1"0"0,0 1-1 0 0,-1 1 0 0 0,1-1 0 0 0,0 0 0 0 0,0 1 0 0 0,1-1 0 0 0,-1 1 0 0 0,1 0 0 0 0,0 0 1 0 0,-2 4-1 0 0,-6 9 446 0 0,1-2-134 0 0,0 1 0 0 0,2 0 0 0 0,-1 1 0 0 0,2-1 0 0 0,-7 30 0 0 0,6-11 1139 0 0,-6 67-1 0 0,13-93-1507 0 0,-1-1 1 0 0,2 1-1 0 0,-1-1 1 0 0,1 0-1 0 0,0 1 1 0 0,1-1-1 0 0,0 0 1 0 0,1 0-1 0 0,-1 0 1 0 0,6 10-1 0 0,-6-14-150 0 0,1 1-1 0 0,-1-1 0 0 0,1 0 1 0 0,0 0-1 0 0,1 0 1 0 0,-1 0-1 0 0,1-1 0 0 0,-1 1 1 0 0,1-1-1 0 0,0 0 0 0 0,0 0 1 0 0,1 0-1 0 0,-1-1 1 0 0,0 1-1 0 0,1-1 0 0 0,0 0 1 0 0,0 0-1 0 0,5 1 1 0 0,3-1-16 0 0,-1-1 0 0 0,0 1 1 0 0,0-2-1 0 0,1 0 1 0 0,-1 0-1 0 0,0-2 0 0 0,1 1 1 0 0,-1-1-1 0 0,0-1 1 0 0,0 0-1 0 0,0-1 0 0 0,-1 0 1 0 0,1-1-1 0 0,-1 0 1 0 0,0-1-1 0 0,0 0 0 0 0,-1-1 1 0 0,15-11-1 0 0,-14 9-24 0 0,0 0 0 0 0,-1-1-1 0 0,0 0 1 0 0,-1-1 0 0 0,0 0-1 0 0,0 0 1 0 0,-1-1-1 0 0,-1 0 1 0 0,0 0 0 0 0,0-1-1 0 0,-1 0 1 0 0,-1 0 0 0 0,0 0-1 0 0,-1-1 1 0 0,4-26 0 0 0,-6 23 0 0 0,-1 0 0 0 0,0 0 1 0 0,-2-1-1 0 0,0 1 1 0 0,-6-30-1 0 0,5 38 10 0 0,0 1-1 0 0,-1-1 1 0 0,0 1 0 0 0,-1 0-1 0 0,0 0 1 0 0,0 0 0 0 0,0 1-1 0 0,-1-1 1 0 0,0 1-1 0 0,-1 0 1 0 0,0 1 0 0 0,0-1-1 0 0,-7-5 1 0 0,6 7 7 0 0,0 0-1 0 0,0 1 1 0 0,-1 0-1 0 0,1 0 1 0 0,-1 1 0 0 0,0 0-1 0 0,0 0 1 0 0,0 1-1 0 0,0 0 1 0 0,0 0 0 0 0,-1 1-1 0 0,1 0 1 0 0,-1 0 0 0 0,1 1-1 0 0,-12 1 1 0 0,9 0 5 0 0,0 1 1 0 0,0 0-1 0 0,0 0 0 0 0,0 1 1 0 0,1 0-1 0 0,-1 1 1 0 0,1 0-1 0 0,0 0 0 0 0,0 2 1 0 0,1-1-1 0 0,-12 9 1 0 0,10-4-6 0 0,1-1 1 0 0,0 2 0 0 0,0 0 0 0 0,1 0 0 0 0,1 0 0 0 0,0 1-1 0 0,0 1 1 0 0,1-1 0 0 0,1 1 0 0 0,0 0 0 0 0,-6 24 0 0 0,5-15-20 0 0,2 1 1 0 0,0 1-1 0 0,2-1 1 0 0,1 1 0 0 0,0-1-1 0 0,4 33 1 0 0,-2-50-7 0 0,0 1 1 0 0,1-1 0 0 0,0 0 0 0 0,1 0 0 0 0,-1 0 0 0 0,1 0-1 0 0,0 0 1 0 0,1 0 0 0 0,-1-1 0 0 0,1 1 0 0 0,0-1-1 0 0,1 1 1 0 0,4 5 0 0 0,-5-8-226 0 0,1 1-1 0 0,-1-1 1 0 0,1 0-1 0 0,0 0 1 0 0,-1-1-1 0 0,1 1 1 0 0,7 2-1 0 0,-5-2-807 0 0,0-1-1 0 0,0 0 1 0 0,0 0 0 0 0,0-1-1 0 0,13 2 1 0 0,8-3-2271 0 0,1-4-1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49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3752 0 0,'-6'0'1330'0'0,"3"0"-764"0"0,0-1 1 0 0,1 1 0 0 0,-1 1-1 0 0,0-1 1 0 0,0 0-1 0 0,1 1 1 0 0,-1-1 0 0 0,0 1-1 0 0,-3 1 1 0 0,5-1-434 0 0,0 0 0 0 0,0 0 0 0 0,0 0 0 0 0,0 0 1 0 0,0 0-1 0 0,0 0 0 0 0,0 1 0 0 0,0-1 0 0 0,0 0 0 0 0,1 0 0 0 0,-1 1 1 0 0,0-1-1 0 0,1 1 0 0 0,-1-1 0 0 0,1 1 0 0 0,0-1 0 0 0,-1 1 1 0 0,1-1-1 0 0,0 1 0 0 0,0-1 0 0 0,0 3 0 0 0,-7 134 5183 0 0,7-74-4323 0 0,11 82-1 0 0,-9-126-866 0 0,2 0-1 0 0,10 34 1 0 0,-11-46-565 0 0,1 1 0 0 0,0 0-1 0 0,6 9 1 0 0,-7-13-639 0 0,0 0-1 0 0,1-1 1 0 0,0 1-1 0 0,0-1 1 0 0,0 0 0 0 0,5 4-1 0 0,8 3-2937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49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3840 0 0,'0'0'2743'0'0,"-14"31"2238"0"0,6-9-3911 0 0,1 0 1 0 0,1 0-1 0 0,1 0 0 0 0,1 1 1 0 0,0 25-1 0 0,-2 87 1018 0 0,5-111-6121 0 0,1-6-4459 0 0,0-24 4719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50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1 282 3304 0 0,'0'-20'1802'0'0,"-1"12"-1070"0"0,1 0-1 0 0,0 0 0 0 0,1-1 0 0 0,2-11 1 0 0,-2 17-567 0 0,-1 1 0 0 0,1-1 0 0 0,0 1 0 0 0,0 0 1 0 0,0-1-1 0 0,1 1 0 0 0,-1 0 0 0 0,1 0 0 0 0,-1 0 1 0 0,1 0-1 0 0,0 0 0 0 0,0 0 0 0 0,-1 0 0 0 0,1 0 0 0 0,1 1 1 0 0,-1-1-1 0 0,0 1 0 0 0,4-2 0 0 0,19-8 834 0 0,2 2-1 0 0,-1 0 0 0 0,1 2 1 0 0,42-6-1 0 0,26-6-191 0 0,-44 7-470 0 0,-32 9-208 0 0,-1-2 0 0 0,0 0 0 0 0,31-13 0 0 0,-48 17-109 0 0,1 1 1 0 0,-1-1-1 0 0,0 0 0 0 0,0-1 1 0 0,0 1-1 0 0,0 0 0 0 0,0 0 1 0 0,0 0-1 0 0,0-1 0 0 0,-1 1 1 0 0,1 0-1 0 0,0-1 0 0 0,-1 1 0 0 0,1-1 1 0 0,-1 1-1 0 0,1-1 0 0 0,-1 1 1 0 0,1-1-1 0 0,-1 1 0 0 0,0-1 1 0 0,0 1-1 0 0,0-1 0 0 0,0 1 1 0 0,0-1-1 0 0,-1-2 0 0 0,1 4 1 0 0,0-1 0 0 0,0 0 1 0 0,0 0-1 0 0,0 0 0 0 0,0 0 0 0 0,-1 0 0 0 0,1 0 0 0 0,0 1 0 0 0,-1-1 0 0 0,1 0 1 0 0,0 0-1 0 0,-1 1 0 0 0,1-1 0 0 0,-1 0 0 0 0,1 0 0 0 0,-1 1 0 0 0,0-1 0 0 0,1 0 1 0 0,-1 1-1 0 0,1-1 0 0 0,-1 1 0 0 0,0-1 0 0 0,0 1 0 0 0,1-1 0 0 0,-1 1 0 0 0,0 0 0 0 0,0-1 1 0 0,0 1-1 0 0,1 0 0 0 0,-1-1 0 0 0,0 1 0 0 0,0 0 0 0 0,0 0 0 0 0,0 0 0 0 0,0 0 1 0 0,0 0-1 0 0,1 0 0 0 0,-1 0 0 0 0,0 0 0 0 0,0 0 0 0 0,0 0 0 0 0,0 1 0 0 0,0-1 1 0 0,-1 1 12 0 0,0 0 0 0 0,0 1 1 0 0,0-1-1 0 0,0 0 1 0 0,0 1-1 0 0,1-1 1 0 0,-1 1-1 0 0,0 0 1 0 0,1-1-1 0 0,0 1 1 0 0,-1 0-1 0 0,1 0 0 0 0,0 0 1 0 0,0 0-1 0 0,-1 3 1 0 0,-13 35 300 0 0,12-30-267 0 0,-13 50 462 0 0,-14 108-1 0 0,13-60-166 0 0,10-64-222 0 0,1 53 0 0 0,0-14-601 0 0,8-48-1230 0 0,4-17-2506 0 0,4-7-3630 0 0,0-8 3581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50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119 560 3896 0 0,'-20'30'2727'0'0,"5"-8"-1816"0"0,1 1 0 0 0,2 1 0 0 0,0 0 0 0 0,-9 29 1 0 0,15-36-365 0 0,1 1-1 0 0,1-1 1 0 0,1 1 0 0 0,0-1 0 0 0,1 1 0 0 0,1 0 0 0 0,1 21-1 0 0,0-35-404 0 0,1 0 0 0 0,-1 0-1 0 0,1 0 1 0 0,0-1-1 0 0,0 1 1 0 0,0 0 0 0 0,0-1-1 0 0,1 1 1 0 0,-1-1-1 0 0,1 1 1 0 0,0-1-1 0 0,0 0 1 0 0,0 1 0 0 0,1-1-1 0 0,-1 0 1 0 0,1-1-1 0 0,4 5 1 0 0,-3-4-72 0 0,0-1 1 0 0,0 1-1 0 0,1-1 0 0 0,-1 0 0 0 0,1 0 0 0 0,0 0 1 0 0,0-1-1 0 0,0 1 0 0 0,-1-1 0 0 0,1 0 1 0 0,10 0-1 0 0,-2-1-40 0 0,1-1 0 0 0,-1 0 1 0 0,0 0-1 0 0,1-2 0 0 0,-1 0 0 0 0,0 0 0 0 0,-1-1 1 0 0,1 0-1 0 0,15-9 0 0 0,-16 7-9 0 0,-1-1 0 0 0,0 0 0 0 0,0-1 0 0 0,-1-1 0 0 0,0 1 0 0 0,0-1 0 0 0,-1-1 0 0 0,0 0 0 0 0,-1 0 0 0 0,13-21 0 0 0,-17 24 20 0 0,0 0 0 0 0,0 0 1 0 0,-1 0-1 0 0,0-1 1 0 0,-1 1-1 0 0,0-1 0 0 0,0 0 1 0 0,0 0-1 0 0,-1 1 0 0 0,0-1 1 0 0,-1 0-1 0 0,0 0 1 0 0,0 0-1 0 0,0 0 0 0 0,-1 0 1 0 0,0 0-1 0 0,-1 1 0 0 0,0-1 1 0 0,-5-12-1 0 0,5 14 17 0 0,-1 0-1 0 0,-1-1 1 0 0,1 2-1 0 0,-1-1 1 0 0,0 0-1 0 0,0 1 0 0 0,-1-1 1 0 0,1 1-1 0 0,-1 1 1 0 0,0-1-1 0 0,-1 1 1 0 0,1-1-1 0 0,-1 2 1 0 0,0-1-1 0 0,0 1 1 0 0,0-1-1 0 0,0 2 1 0 0,-1-1-1 0 0,1 1 1 0 0,-1 0-1 0 0,0 0 0 0 0,1 1 1 0 0,-1 0-1 0 0,0 0 1 0 0,0 0-1 0 0,0 1 1 0 0,0 0-1 0 0,0 0 1 0 0,0 1-1 0 0,1 0 1 0 0,-1 0-1 0 0,0 1 1 0 0,0 0-1 0 0,1 0 0 0 0,-1 0 1 0 0,1 1-1 0 0,0 0 1 0 0,0 0-1 0 0,0 1 1 0 0,0 0-1 0 0,-7 6 1 0 0,8-6-113 0 0,0 1 0 0 0,0 0 0 0 0,0 1 0 0 0,0-1 0 0 0,1 1 1 0 0,0 0-1 0 0,0 0 0 0 0,1 0 0 0 0,0 0 0 0 0,0 1 0 0 0,-3 10 0 0 0,4-10-1882 0 0,1-1-1 0 0,0 1 1 0 0,0 0 0 0 0,0 8-1 0 0</inkml:trace>
  <inkml:trace contextRef="#ctx0" brushRef="#br0" timeOffset="1">140 5 4152 0 0,'-4'0'692'0'0,"1"0"21"0"0,3-1 15 0 0,-4 1 20 0 0,-3 0 16 0 0,4 0 0 0 0,-4-3 4 0 0,1 7-4 0 0,1 3 0 0 0,3 2-16 0 0,-2 8-36 0 0,0 0-108 0 0,4 6-384 0 0,0 4-2848 0 0,0 2 0 0 0,4 5-1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51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 3440 0 0,'0'0'592'0'0,"20"-5"3415"0"0,218 6 2113 0 0,-125 4-4099 0 0,187 5 22 0 0,-299-10-2048 0 0,1 1 1 0 0,-1-1-1 0 0,0 0 0 0 0,0 0 1 0 0,0 0-1 0 0,0 0 0 0 0,0 0 1 0 0,0 0-1 0 0,0-1 0 0 0,0 1 1 0 0,0 0-1 0 0,0-1 0 0 0,0 1 1 0 0,0 0-1 0 0,0-1 0 0 0,0 1 1 0 0,0-1-1 0 0,1 0 0 0 0,-2 0-4 0 0,0 0 0 0 0,0 0-1 0 0,-1 0 1 0 0,1 1-1 0 0,-1-1 1 0 0,1 0 0 0 0,-1 0-1 0 0,1 1 1 0 0,-1-1-1 0 0,1 0 1 0 0,-1 1 0 0 0,1-1-1 0 0,-1 1 1 0 0,0-1-1 0 0,1 1 1 0 0,-1-1 0 0 0,0 1-1 0 0,0-1 1 0 0,1 1-1 0 0,-3-1 1 0 0,-7-6-57 0 0,4 3 38 0 0,1 0 1 0 0,-1 0-1 0 0,0 1 0 0 0,-1 0 0 0 0,1 0 0 0 0,0 1 1 0 0,-1 0-1 0 0,-7-2 0 0 0,4 2 2 0 0,-1 0 0 0 0,1 0 0 0 0,-1 1 0 0 0,0 1 0 0 0,-11 0 1 0 0,20 0 32 0 0,-1 1 1 0 0,1-1 0 0 0,0 1-1 0 0,-1-1 1 0 0,1 1 0 0 0,0 0-1 0 0,-1 0 1 0 0,1 0 0 0 0,0 0-1 0 0,0 0 1 0 0,0 0 0 0 0,0 1 0 0 0,0-1-1 0 0,0 1 1 0 0,0-1 0 0 0,0 1-1 0 0,1 0 1 0 0,-1 0 0 0 0,0-1-1 0 0,1 1 1 0 0,0 0 0 0 0,-1 1-1 0 0,1-1 1 0 0,0 0 0 0 0,0 0 0 0 0,0 0-1 0 0,-1 5 1 0 0,-7 42 152 0 0,1 1 0 0 0,3-1 0 0 0,1 1 0 0 0,3 0-1 0 0,10 93 1 0 0,-8-129-460 0 0,2 1-1 0 0,-1-1 1 0 0,7 17-1 0 0,-8-26-566 0 0,1 0-1 0 0,1 1 0 0 0,-1-1 0 0 0,1 0 0 0 0,0 0 1 0 0,0-1-1 0 0,0 1 0 0 0,1-1 0 0 0,0 1 0 0 0,-1-1 0 0 0,7 4 1 0 0,3 0-2642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42.02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147 129 2928 0 0,'-2'3'221'0'0,"0"-1"0"0"0,1 0 0 0 0,0 1 0 0 0,-1-1-1 0 0,1 1 1 0 0,0 0 0 0 0,0-1 0 0 0,0 1 0 0 0,0 0 0 0 0,1-1-1 0 0,-1 1 1 0 0,1 0 0 0 0,0 3 0 0 0,-2 5 331 0 0,-3 9 201 0 0,1 0 0 0 0,0 0 0 0 0,2 0-1 0 0,1 1 1 0 0,0-1 0 0 0,1 1 0 0 0,1-1 0 0 0,5 24 0 0 0,-5-41-722 0 0,-1 1-1 0 0,1-1 1 0 0,0 0-1 0 0,0 0 1 0 0,1 0 0 0 0,-1-1-1 0 0,1 1 1 0 0,-1 0 0 0 0,1 0-1 0 0,0-1 1 0 0,0 1 0 0 0,0-1-1 0 0,0 0 1 0 0,0 1 0 0 0,1-1-1 0 0,-1 0 1 0 0,1 0 0 0 0,-1 0-1 0 0,1-1 1 0 0,0 1-1 0 0,0-1 1 0 0,0 1 0 0 0,-1-1-1 0 0,1 0 1 0 0,1 0 0 0 0,-1-1-1 0 0,0 1 1 0 0,0 0 0 0 0,0-1-1 0 0,5 0 1 0 0,1 1-12 0 0,0-2 1 0 0,-1 1-1 0 0,1-1 0 0 0,-1-1 1 0 0,1 1-1 0 0,-1-1 0 0 0,0-1 0 0 0,1 0 1 0 0,-1 0-1 0 0,0 0 0 0 0,-1-1 1 0 0,1 0-1 0 0,-1-1 0 0 0,0 0 1 0 0,0 0-1 0 0,0 0 0 0 0,-1-1 1 0 0,12-12-1 0 0,-6 4-2 0 0,0-1 1 0 0,0-1 0 0 0,-1 0-1 0 0,-1 0 1 0 0,-1-1 0 0 0,0-1-1 0 0,8-24 1 0 0,-14 32-1 0 0,0 1 1 0 0,0-1-1 0 0,-1 0 0 0 0,-1 0 0 0 0,0 0 1 0 0,0 0-1 0 0,-1 0 0 0 0,0 0 0 0 0,-1 0 1 0 0,0 0-1 0 0,-3-14 0 0 0,3 20 6 0 0,0-1 0 0 0,-1 0 0 0 0,0 1 0 0 0,0 0 0 0 0,0-1 0 0 0,0 1 0 0 0,-1 0 0 0 0,0 0 1 0 0,0 0-1 0 0,0 0 0 0 0,0 0 0 0 0,0 1 0 0 0,-1 0 0 0 0,1-1 0 0 0,-1 1 0 0 0,0 0 0 0 0,0 1 0 0 0,-1-1 0 0 0,1 1 0 0 0,0 0 0 0 0,-1 0 0 0 0,1 0 0 0 0,-1 1 0 0 0,-8-3 0 0 0,5 3 29 0 0,0-1 0 0 0,0 1 0 0 0,0 1 0 0 0,1-1 0 0 0,-1 2 0 0 0,0-1-1 0 0,0 1 1 0 0,0 0 0 0 0,0 0 0 0 0,1 1 0 0 0,-1 0 0 0 0,0 0 0 0 0,-10 6-1 0 0,10-4-9 0 0,1 1 0 0 0,0 0 0 0 0,0 0 0 0 0,1 0 0 0 0,-1 1 0 0 0,1 0 0 0 0,0 0 0 0 0,1 1 0 0 0,0 0 0 0 0,0 0 0 0 0,0 0 0 0 0,-5 12 0 0 0,-3 6 51 0 0,2 0 0 0 0,1 1 0 0 0,1 1 0 0 0,-7 34 0 0 0,0-2 50 0 0,10-39-81 0 0,1 0-1 0 0,1 0 0 0 0,-3 34 0 0 0,-12 170 272 0 0,15-176-249 0 0,-18 83-1 0 0,18-114-164 0 0,0 1-443 0 0,0-1-1 0 0,-2 35 0 0 0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32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59 3656 0 0,'7'-9'8009'0'0,"-7"21"-6647"0"0,-2 0 0 0 0,0 0 0 0 0,-5 19 0 0 0,-3 21-213 0 0,7-25-844 0 0,1-21-260 0 0,1 0 0 0 0,0 0 0 0 0,1 0 0 0 0,-1 0 0 0 0,1 0 0 0 0,1 0 0 0 0,-1 0 0 0 0,1 0 0 0 0,0 0 0 0 0,0 0 0 0 0,1 0 0 0 0,-1 0 0 0 0,1-1 0 0 0,5 11 0 0 0,-3-10-38 0 0,0-1 0 0 0,0 1-1 0 0,1-1 1 0 0,-1 0 0 0 0,1 0 0 0 0,0-1 0 0 0,0 0 0 0 0,1 1 0 0 0,-1-2 0 0 0,1 1 0 0 0,0-1-1 0 0,0 1 1 0 0,0-2 0 0 0,1 1 0 0 0,-1-1 0 0 0,1 0 0 0 0,10 2 0 0 0,-3-1-8 0 0,0-1 0 0 0,1-1 0 0 0,-1 0 0 0 0,0-1 0 0 0,1 0 0 0 0,-1-1 0 0 0,19-4 0 0 0,-28 4 6 0 0,-1-1 0 0 0,1 1 0 0 0,0-1 0 0 0,-1 1 0 0 0,1-1 0 0 0,-1-1 0 0 0,0 1 0 0 0,0 0 0 0 0,0-1 0 0 0,0 0 0 0 0,0 0 0 0 0,0 0 0 0 0,-1-1 0 0 0,0 1 0 0 0,0-1 0 0 0,0 0 0 0 0,0 0 0 0 0,0 0 0 0 0,-1 0 0 0 0,1 0 0 0 0,-1-1 0 0 0,0 1 0 0 0,-1-1 0 0 0,1 1 0 0 0,1-7 0 0 0,1-10 64 0 0,-1 0 0 0 0,-1-1 0 0 0,-1 1 0 0 0,-2-32 0 0 0,1 20-3 0 0,0-43-288 0 0,0 44-4514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51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35 3896 0 0,'-6'6'554'0'0,"0"0"0"0"0,0 0-1 0 0,1 0 1 0 0,0 1-1 0 0,0-1 1 0 0,0 1 0 0 0,-5 11-1 0 0,-21 54 1483 0 0,21-48-1101 0 0,2 1 0 0 0,-6 33 1 0 0,12-47-494 0 0,0 0 1 0 0,1 0-1 0 0,0 1 0 0 0,1-1 1 0 0,1 1-1 0 0,0-1 1 0 0,3 18-1 0 0,-3-26-382 0 0,0-1-1 0 0,0 1 1 0 0,0-1 0 0 0,0 0-1 0 0,0 1 1 0 0,0-1 0 0 0,1 0-1 0 0,-1 0 1 0 0,1 0 0 0 0,-1 0-1 0 0,1 0 1 0 0,0 0 0 0 0,0-1-1 0 0,0 1 1 0 0,0 0 0 0 0,4 1-1 0 0,-1 0-14 0 0,0-1 0 0 0,0 0-1 0 0,0 0 1 0 0,1 0-1 0 0,-1-1 1 0 0,1 1 0 0 0,7 0-1 0 0,0-1-23 0 0,-1-1-1 0 0,0 0 0 0 0,0-1 0 0 0,0 0 0 0 0,1-1 0 0 0,17-5 0 0 0,-16 3-10 0 0,-1-1-1 0 0,1 0 1 0 0,-2-1-1 0 0,1 0 1 0 0,-1-1-1 0 0,0-1 1 0 0,0 0-1 0 0,16-14 1 0 0,-22 16 16 0 0,-1 1 0 0 0,0-1-1 0 0,0 0 1 0 0,-1-1 0 0 0,1 1 0 0 0,-1-1 0 0 0,-1 0 0 0 0,1 0-1 0 0,-1 0 1 0 0,0 0 0 0 0,-1-1 0 0 0,0 1 0 0 0,0-1 0 0 0,0 1 0 0 0,-1-1-1 0 0,0 0 1 0 0,-1-8 0 0 0,0 0 94 0 0,0 1 1 0 0,-2-1-1 0 0,-2-15 0 0 0,2 23-50 0 0,0 0-1 0 0,-1 1 0 0 0,0-1 1 0 0,0 1-1 0 0,-1 0 1 0 0,0 0-1 0 0,-8-11 1 0 0,7 11-1 0 0,-1 1 0 0 0,0 0 1 0 0,0 0-1 0 0,0 0 0 0 0,-1 1 0 0 0,0 0 1 0 0,0 1-1 0 0,-1 0 0 0 0,1 0 0 0 0,-1 0 0 0 0,0 1 1 0 0,0 0-1 0 0,0 0 0 0 0,0 1 0 0 0,0 0 1 0 0,-9-1-1 0 0,11 2-72 0 0,0 1 0 0 0,0-1 1 0 0,0 1-1 0 0,1 0 0 0 0,-1 1 0 0 0,0-1 1 0 0,0 1-1 0 0,0 0 0 0 0,1 1 0 0 0,-1-1 1 0 0,1 1-1 0 0,-1 0 0 0 0,1 1 0 0 0,0-1 1 0 0,-1 1-1 0 0,1 0 0 0 0,1 0 0 0 0,-1 1 1 0 0,0-1-1 0 0,1 1 0 0 0,0 0 0 0 0,0 0 0 0 0,0 1 1 0 0,-4 5-1 0 0,0 3-2114 0 0,1-1 0 0 0,0 1 0 0 0,1 1 0 0 0,1-1 1 0 0,-7 26-1 0 0,7-10-1988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52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0 101 3720 0 0,'11'0'2623'0'0,"-6"0"-2377"0"0,0 1 0 0 0,1 0 0 0 0,-1 0 0 0 0,0 0 0 0 0,1 1 1 0 0,-1 0-1 0 0,0 0 0 0 0,0 0 0 0 0,0 1 0 0 0,0 0 0 0 0,-1-1 1 0 0,1 2-1 0 0,-1-1 0 0 0,0 0 0 0 0,0 1 0 0 0,0 0 0 0 0,0 0 1 0 0,-1 0-1 0 0,1 0 0 0 0,5 10 0 0 0,-3-3 147 0 0,1 0 1 0 0,-1 1-1 0 0,-1 0 0 0 0,0 0 0 0 0,-1 0 1 0 0,0 1-1 0 0,3 20 0 0 0,-2 21 1032 0 0,-2 91-1 0 0,-4-86-1069 0 0,1-58-342 0 0,0-1 1 0 0,0 0-1 0 0,0 1 1 0 0,0-1-1 0 0,0 0 1 0 0,0 1-1 0 0,0-1 0 0 0,0 1 1 0 0,0-1-1 0 0,0 0 1 0 0,0 1-1 0 0,0-1 1 0 0,0 0-1 0 0,0 1 1 0 0,0-1-1 0 0,0 0 1 0 0,1 1-1 0 0,-1-1 1 0 0,0 0-1 0 0,0 0 1 0 0,0 1-1 0 0,1-1 1 0 0,-1 0-1 0 0,0 0 1 0 0,0 1-1 0 0,1-1 1 0 0,-1 0-1 0 0,0 0 1 0 0,1 1-1 0 0,-1-1 1 0 0,0 0-1 0 0,0 0 1 0 0,1 0-1 0 0,12-4 243 0 0,14-20 7 0 0,-24 21-204 0 0,28-27 195 0 0,-2-2 1 0 0,-1-2-1 0 0,-2 0 1 0 0,-1-2-1 0 0,-2-1 1 0 0,26-53-1 0 0,-33 56-258 0 0,0-1-1 0 0,-3 0 0 0 0,13-49 1 0 0,-25 70-1269 0 0,-1 0-3846 0 0,0 5-1017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53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33 3168 0 0,'-35'-16'3775'0'0,"24"12"-3250"0"0,-1 0-1 0 0,1 2 0 0 0,-1-1 1 0 0,0 1-1 0 0,-16 0 0 0 0,-62 3 1827 0 0,75-1-1922 0 0,0 1 0 0 0,1 1 0 0 0,-1 1 0 0 0,0 0 0 0 0,1 1 0 0 0,0 0 0 0 0,-1 1 0 0 0,2 1 0 0 0,-21 11 0 0 0,29-14-352 0 0,-1 1 0 0 0,0 0 0 0 0,1 0 0 0 0,0 1 0 0 0,0 0 0 0 0,0 0 1 0 0,0 0-1 0 0,1 0 0 0 0,0 1 0 0 0,0 0 0 0 0,1 0 0 0 0,-1 0 0 0 0,1 0 0 0 0,1 0 0 0 0,-1 0 0 0 0,1 1 0 0 0,0 0 1 0 0,0-1-1 0 0,1 1 0 0 0,0 0 0 0 0,0 0 0 0 0,1 10 0 0 0,0-12-53 0 0,1 1 0 0 0,0-1-1 0 0,0 1 1 0 0,0-1 0 0 0,1 1 0 0 0,0-1 0 0 0,0 0 0 0 0,0 1-1 0 0,1-1 1 0 0,0 0 0 0 0,0-1 0 0 0,0 1 0 0 0,0 0 0 0 0,1-1-1 0 0,0 0 1 0 0,6 6 0 0 0,-3-4-7 0 0,0 1 0 0 0,1-1 0 0 0,0-1 0 0 0,0 0 0 0 0,1 0 0 0 0,0 0 0 0 0,-1-1 0 0 0,18 5 0 0 0,-2-3-39 0 0,-1 0 1 0 0,1-2-1 0 0,0-1 0 0 0,0-1 1 0 0,0-1-1 0 0,36-3 0 0 0,-58 1 12 0 0,0 1 0 0 0,1 0 0 0 0,-1-1 0 0 0,0 1 0 0 0,0-1 0 0 0,0 0 0 0 0,0 0 1 0 0,0 0-1 0 0,0 0 0 0 0,3-1 0 0 0,-5 1 2 0 0,1 1 1 0 0,0-1 0 0 0,-1 1-1 0 0,1-1 1 0 0,-1 1 0 0 0,1-1-1 0 0,-1 0 1 0 0,1 1 0 0 0,-1-1-1 0 0,0 0 1 0 0,1 1 0 0 0,-1-1-1 0 0,0 0 1 0 0,1 1-1 0 0,-1-1 1 0 0,0 0 0 0 0,0 0-1 0 0,0 0 1 0 0,0 1 0 0 0,0-2-1 0 0,0 0-2 0 0,-1 0-1 0 0,1 0 1 0 0,-1 0-1 0 0,0 1 1 0 0,1-1-1 0 0,-1 0 1 0 0,0 1-1 0 0,0-1 1 0 0,0 0-1 0 0,-1 1 1 0 0,1 0-1 0 0,0-1 1 0 0,0 1-1 0 0,-1-1 1 0 0,1 1-1 0 0,-1 0 1 0 0,1 0-1 0 0,-1 0 1 0 0,0 0-1 0 0,1 0 1 0 0,-4-1-1 0 0,-3 0-7 0 0,1-1 0 0 0,-1 1 0 0 0,1 0 0 0 0,-1 1 0 0 0,0 0-1 0 0,0 0 1 0 0,-9 1 0 0 0,-56 3 14 0 0,72-3 5 0 0,-15 1 27 0 0,0 2 1 0 0,0-1 0 0 0,0 2-1 0 0,1 0 1 0 0,0 1 0 0 0,0 0-1 0 0,0 1 1 0 0,-14 9 0 0 0,22-12 9 0 0,1 1 1 0 0,0 0 0 0 0,0 1 0 0 0,0-1-1 0 0,0 1 1 0 0,1 0 0 0 0,0 1 0 0 0,0-1 0 0 0,0 1-1 0 0,1 0 1 0 0,-1 0 0 0 0,2 1 0 0 0,-1-1-1 0 0,1 1 1 0 0,0 0 0 0 0,0-1 0 0 0,0 2 0 0 0,1-1-1 0 0,-1 8 1 0 0,2-9 6 0 0,0-1 0 0 0,1 1 1 0 0,0 0-1 0 0,0-1 0 0 0,0 1 0 0 0,1 0 0 0 0,-1-1 1 0 0,2 1-1 0 0,-1-1 0 0 0,0 1 0 0 0,1-1 0 0 0,0 1 1 0 0,0-1-1 0 0,1 0 0 0 0,3 6 0 0 0,-1-5-1 0 0,0 0 0 0 0,0 0 0 0 0,0 0 1 0 0,1-1-1 0 0,0 0 0 0 0,0 0 0 0 0,1 0 0 0 0,-1-1 0 0 0,1 0 0 0 0,12 6 0 0 0,0-2-27 0 0,1-1 0 0 0,0-1 1 0 0,0-1-1 0 0,0 0 0 0 0,37 3 0 0 0,26-3-2369 0 0,-3-5-5322 0 0,-62 0 4915 0 0,6 0-1146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54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78 2456 0 0,'-3'-15'4975'0'0,"2"15"-4817"0"0,0 0-1 0 0,0 1 1 0 0,0-1-1 0 0,0 0 1 0 0,-1 0-1 0 0,1 0 1 0 0,0 1-1 0 0,0-1 1 0 0,0 0-1 0 0,0 1 1 0 0,0-1-1 0 0,0 1 1 0 0,0-1 0 0 0,1 1-1 0 0,-1 0 1 0 0,0-1-1 0 0,0 1 1 0 0,-1 1-1 0 0,-17 17 1150 0 0,13-13-812 0 0,-4 6-183 0 0,1-1 0 0 0,0 1 0 0 0,1 1 0 0 0,0-1 0 0 0,1 1 0 0 0,0 1 0 0 0,1-1 0 0 0,1 1 0 0 0,0 0 0 0 0,1 1 1 0 0,0-1-1 0 0,1 1 0 0 0,1 0 0 0 0,0-1 0 0 0,1 1 0 0 0,1 17 0 0 0,0-28-282 0 0,0 0 1 0 0,1 0-1 0 0,-1 0 1 0 0,1-1-1 0 0,-1 1 1 0 0,1 0-1 0 0,0 0 1 0 0,1-1-1 0 0,-1 1 1 0 0,1-1-1 0 0,-1 1 1 0 0,1-1-1 0 0,0 1 1 0 0,0-1-1 0 0,1 0 1 0 0,4 5-1 0 0,-3-4-2 0 0,0-1-1 0 0,1 0 1 0 0,-1 0-1 0 0,1 0 1 0 0,0 0-1 0 0,0-1 0 0 0,0 0 1 0 0,0 0-1 0 0,0 0 1 0 0,10 2-1 0 0,-1-2-4 0 0,1 0-1 0 0,0-1 0 0 0,-1-1 1 0 0,1 0-1 0 0,0-1 1 0 0,-1-1-1 0 0,1 0 1 0 0,14-4-1 0 0,-17 3-20 0 0,0-1 0 0 0,0-1 0 0 0,0 1-1 0 0,-1-2 1 0 0,0 1 0 0 0,0-2 0 0 0,0 1 0 0 0,-1-2 0 0 0,11-8 0 0 0,-14 9-3 0 0,0-1 1 0 0,0 1 0 0 0,-1-1 0 0 0,0 0 0 0 0,0 0 0 0 0,-1-1-1 0 0,-1 0 1 0 0,1 0 0 0 0,-1 0 0 0 0,-1 0 0 0 0,5-19 0 0 0,-5 16 5 0 0,0 0 0 0 0,-1-1 0 0 0,-1 1 0 0 0,0-1 0 0 0,-1 1 0 0 0,0-1 0 0 0,-1 1 0 0 0,0-1 0 0 0,-6-22 0 0 0,5 29 2 0 0,0 0 1 0 0,0 1 0 0 0,-1-1-1 0 0,1 1 1 0 0,-1 0-1 0 0,0-1 1 0 0,-1 1-1 0 0,1 1 1 0 0,-1-1 0 0 0,0 1-1 0 0,-1-1 1 0 0,1 1-1 0 0,-1 0 1 0 0,1 1 0 0 0,-1-1-1 0 0,0 1 1 0 0,0 0-1 0 0,-1 0 1 0 0,1 0 0 0 0,-1 1-1 0 0,1 0 1 0 0,-10-3-1 0 0,2 3 21 0 0,1-1-1 0 0,-1 2 0 0 0,1 0 1 0 0,-1 0-1 0 0,1 1 0 0 0,-1 1 0 0 0,1 0 1 0 0,-1 0-1 0 0,1 1 0 0 0,0 1 1 0 0,0 0-1 0 0,0 1 0 0 0,-23 10 0 0 0,27-10-5 0 0,0 0 0 0 0,1 1 0 0 0,-1 0 0 0 0,1 0 0 0 0,0 0 0 0 0,0 1 0 0 0,0 0 0 0 0,1 1 0 0 0,0-1 0 0 0,0 1 0 0 0,1 1 0 0 0,0-1 0 0 0,0 1 0 0 0,1-1 0 0 0,0 1 0 0 0,0 1 0 0 0,1-1 0 0 0,0 0 0 0 0,0 1 0 0 0,-1 11 0 0 0,0 0 21 0 0,2 0 0 0 0,0 0 0 0 0,2 34 0 0 0,1-47-38 0 0,-1-1 0 0 0,2 1-1 0 0,-1-1 1 0 0,1 1 0 0 0,-1-1 0 0 0,2 1 0 0 0,-1-1-1 0 0,1 0 1 0 0,0 0 0 0 0,0 0 0 0 0,1 0-1 0 0,-1-1 1 0 0,1 0 0 0 0,9 10 0 0 0,-7-10-38 0 0,0 0 0 0 0,1-1 0 0 0,-1 1 0 0 0,1-1 0 0 0,0 0 0 0 0,1-1 0 0 0,-1 0 0 0 0,0 0 0 0 0,1-1 0 0 0,0 1 0 0 0,-1-2-1 0 0,1 1 1 0 0,0-1 0 0 0,0 0 0 0 0,0-1 0 0 0,0 0 0 0 0,0 0 0 0 0,0-1 0 0 0,13-2 0 0 0,-11 1-43 0 0,1-1 0 0 0,-1 0 0 0 0,0 0 0 0 0,0-1 0 0 0,0 0 0 0 0,-1-1 0 0 0,1 0 0 0 0,-1 0 0 0 0,0-1 0 0 0,-1-1 0 0 0,1 1 0 0 0,-1-1 0 0 0,-1-1 0 0 0,10-10 0 0 0,-4 1 45 0 0,0 0 1 0 0,-2-1-1 0 0,0-1 1 0 0,-1 0-1 0 0,-1 0 1 0 0,0-1-1 0 0,-2 0 1 0 0,0 0-1 0 0,-2-1 1 0 0,0 0-1 0 0,-1 0 1 0 0,-1 0-1 0 0,0-35 1 0 0,-4 39 379 0 0,0 11 49 0 0,-3 13 17 0 0,2 3-248 0 0,1 0-1 0 0,0 0 0 0 0,1-1 0 0 0,0 13 0 0 0,0 13 47 0 0,-1-26-218 0 0,-3 42-256 0 0,1 0 0 0 0,3 0 0 0 0,9 68 0 0 0,-8-112-1175 0 0,1-1 0 0 0,-1 0 1 0 0,2 0-1 0 0,-1 1 0 0 0,4 6 0 0 0,-1-3-1007 0 0,2 4-1426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54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33 3752 0 0,'0'0'2751'0'0,"-14"14"1234"0"0,1 10-2778 0 0,2 0 0 0 0,1 0 0 0 0,1 1 1 0 0,-6 27-1 0 0,8-23-592 0 0,2 0 0 0 0,1-1 0 0 0,0 46 0 0 0,4-70-588 0 0,0 1 0 0 0,0 0 1 0 0,0-1-1 0 0,1 1 1 0 0,0 0-1 0 0,0-1 0 0 0,0 1 1 0 0,0-1-1 0 0,1 1 0 0 0,0-1 1 0 0,0 0-1 0 0,0 0 0 0 0,0 0 1 0 0,1 0-1 0 0,0 0 0 0 0,-1 0 1 0 0,1 0-1 0 0,1-1 1 0 0,2 3-1 0 0,0-2-14 0 0,-1 0 1 0 0,1-1-1 0 0,-1 0 0 0 0,1 0 1 0 0,0-1-1 0 0,0 0 1 0 0,1 0-1 0 0,-1 0 1 0 0,0-1-1 0 0,1 1 0 0 0,-1-2 1 0 0,13 1-1 0 0,-4-1-7 0 0,-1 0 0 0 0,1-1 1 0 0,-1-1-1 0 0,1-1 0 0 0,-1 0 0 0 0,0-1 0 0 0,0 0 0 0 0,0-1 0 0 0,0 0 0 0 0,-1-2 1 0 0,0 1-1 0 0,0-2 0 0 0,12-8 0 0 0,-16 9 35 0 0,0-1 0 0 0,0 1 0 0 0,-1-1 0 0 0,0-1 0 0 0,0 1 0 0 0,-1-1 0 0 0,0-1 0 0 0,0 1 0 0 0,-1-1 0 0 0,-1 0 1 0 0,0-1-1 0 0,0 1 0 0 0,-1-1 0 0 0,0 0 0 0 0,-1 0 0 0 0,0 0 0 0 0,1-12 0 0 0,-2 10 61 0 0,0 0 0 0 0,-1-1 0 0 0,0 1 0 0 0,-1 0 0 0 0,-1 0 0 0 0,0 0 0 0 0,-1 0 0 0 0,0 0 1 0 0,-7-22-1 0 0,4 23-761 0 0,3 6 954 0 0,-1 0-1 0 0,0-1 1 0 0,0 1 0 0 0,-6-9-1 0 0,-2 4-3028 0 0,-2 3-4080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55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3712 0 0,'0'0'617'0'0,"15"-2"2004"0"0,17-3-1148 0 0,1 2-1 0 0,56 1 1 0 0,-39 2-567 0 0,364 0 4655 0 0,-413 0-5556 0 0,-1 0 0 0 0,1 1 0 0 0,0-1 1 0 0,0 0-1 0 0,0 0 0 0 0,-1-1 0 0 0,1 1 0 0 0,0 0 0 0 0,0 0 0 0 0,-1 0 1 0 0,1 0-1 0 0,0-1 0 0 0,0 1 0 0 0,-1 0 0 0 0,1-1 0 0 0,0 1 0 0 0,0 0 1 0 0,-1-1-1 0 0,1 1 0 0 0,-1-1 0 0 0,1 1 0 0 0,0-1 0 0 0,0 0 0 0 0,-1 0-2 0 0,0 0-1 0 0,0 1 0 0 0,0-1 0 0 0,0 0 1 0 0,0 0-1 0 0,0 1 0 0 0,0-1 0 0 0,0 0 0 0 0,0 1 1 0 0,0-1-1 0 0,0 0 0 0 0,0 1 0 0 0,-1-1 1 0 0,1 0-1 0 0,0 0 0 0 0,0 1 0 0 0,-1-1 1 0 0,1 1-1 0 0,-1-2 0 0 0,-2-2-1 0 0,1 1-1 0 0,-1 0 1 0 0,0-1 0 0 0,0 1 0 0 0,0 0-1 0 0,0 1 1 0 0,-5-4 0 0 0,-1 1 19 0 0,-1 1-1 0 0,0 0 1 0 0,-1 1 0 0 0,1 0-1 0 0,0 0 1 0 0,-1 1-1 0 0,0 1 1 0 0,1 0 0 0 0,-1 0-1 0 0,0 1 1 0 0,0 0 0 0 0,-11 2-1 0 0,17 0 11 0 0,0-1-1 0 0,1 1 0 0 0,-1 0 1 0 0,1 0-1 0 0,-1 0 0 0 0,1 1 0 0 0,0-1 1 0 0,0 1-1 0 0,0 0 0 0 0,1 0 1 0 0,-1 1-1 0 0,1-1 0 0 0,-1 1 1 0 0,1-1-1 0 0,0 1 0 0 0,0 0 0 0 0,1 1 1 0 0,-1-1-1 0 0,1 0 0 0 0,0 1 1 0 0,0-1-1 0 0,-2 9 0 0 0,-1 5 65 0 0,0 1 0 0 0,1 0 0 0 0,1 0 0 0 0,-1 26 0 0 0,4-39-78 0 0,-5 135 397 0 0,6-118-407 0 0,1 0 1 0 0,0 0-1 0 0,2-1 1 0 0,7 25-1 0 0,-9-40-189 0 0,0 0-1 0 0,0 0 0 0 0,1 0 1 0 0,0-1-1 0 0,1 1 0 0 0,0-1 1 0 0,0 0-1 0 0,6 8 1 0 0,-6-10-620 0 0,-1-1 0 0 0,0 0 1 0 0,1 0-1 0 0,0-1 1 0 0,0 1-1 0 0,0-1 0 0 0,0 1 1 0 0,7 2-1 0 0,8 2-2861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55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133 107 3896 0 0,'0'0'665'0'0,"-19"4"2130"0"0,12 1-2374 0 0,-1-1 0 0 0,1 1-1 0 0,0 1 1 0 0,0-1 0 0 0,1 1-1 0 0,-1 0 1 0 0,1 1 0 0 0,1-1 0 0 0,-1 1-1 0 0,1 1 1 0 0,0-1 0 0 0,-7 16 0 0 0,7-13-20 0 0,1 0 0 0 0,0 0 0 0 0,1 1 0 0 0,0 0 0 0 0,1-1 0 0 0,0 1 0 0 0,1 0 0 0 0,0 0 0 0 0,0 0 1 0 0,2 13-1 0 0,0-20-331 0 0,-1-1 1 0 0,1 0 0 0 0,-1 1 0 0 0,1-1-1 0 0,0 1 1 0 0,1-1 0 0 0,-1 0 0 0 0,0 0-1 0 0,1 0 1 0 0,0 0 0 0 0,0 0 0 0 0,0 0-1 0 0,0 0 1 0 0,0-1 0 0 0,0 1 0 0 0,5 3 0 0 0,-3-3-27 0 0,1 1 1 0 0,0-1-1 0 0,0 0 1 0 0,0-1 0 0 0,1 1-1 0 0,-1-1 1 0 0,1 0 0 0 0,-1-1-1 0 0,7 2 1 0 0,6 0-19 0 0,0-2 1 0 0,0 0-1 0 0,-1 0 1 0 0,1-2-1 0 0,27-4 1 0 0,-28 3-10 0 0,0-1 1 0 0,0-1-1 0 0,-1-1 1 0 0,0 0-1 0 0,0-1 1 0 0,28-14-1 0 0,-38 16 20 0 0,1 0-1 0 0,-1 0 1 0 0,0-1 0 0 0,0 0 0 0 0,-1 0-1 0 0,1 0 1 0 0,-1-1 0 0 0,0 1-1 0 0,-1-1 1 0 0,1-1 0 0 0,-1 1-1 0 0,0-1 1 0 0,-1 1 0 0 0,0-1-1 0 0,0 0 1 0 0,0 0 0 0 0,2-12-1 0 0,-3 11 34 0 0,0 0-1 0 0,0 0 0 0 0,-1-1 1 0 0,-1 1-1 0 0,1 0 0 0 0,-1 0 0 0 0,-1-1 1 0 0,1 1-1 0 0,-1 0 0 0 0,-1 0 1 0 0,-2-10-1 0 0,0 7 49 0 0,0 0 1 0 0,0 0-1 0 0,-1 0 0 0 0,-1 1 0 0 0,-7-12 1 0 0,9 17-48 0 0,-1-1 1 0 0,1 1-1 0 0,-1 0 0 0 0,0 0 1 0 0,0 0-1 0 0,-1 1 0 0 0,0 0 1 0 0,1 0-1 0 0,-1 0 0 0 0,-9-3 1 0 0,7 3-35 0 0,-1 1 0 0 0,0 0 0 0 0,0 0 0 0 0,0 1 0 0 0,0 1 0 0 0,0-1 0 0 0,0 1 0 0 0,0 1 0 0 0,0-1 0 0 0,0 2 0 0 0,-1-1 0 0 0,1 1 0 0 0,0 1 0 0 0,0-1 0 0 0,0 2 0 0 0,0-1 0 0 0,1 1 0 0 0,-1 0 0 0 0,1 1 0 0 0,-1 0 0 0 0,1 1 0 0 0,0-1 0 0 0,1 2 0 0 0,-1-1 0 0 0,1 1 0 0 0,0 0 0 0 0,1 0 0 0 0,-8 9 0 0 0,2 1-414 0 0,0 0 0 0 0,1 0 0 0 0,1 1 0 0 0,-8 19 0 0 0,7-12-4056 0 0,2 0-3840 0 0,6-14 3956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55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3 4128 0 0,'-4'0'704'0'0,"4"-2"5"0"0,-3 2-1 0 0,-4 0 0 0 0,3 0 0 0 0,-3 0 4 0 0,1 2-4 0 0,-1 6 0 0 0,3 3-12 0 0,-3 5-56 0 0,4 4-168 0 0,3 3-2792 0 0,-8 4 0 0 0,8 5-1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56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0 123 3464 0 0,'2'-1'5206'0'0,"11"-3"-3997"0"0,304 17 6115 0 0,1-1-5951 0 0,-311-12-1348 0 0,0 0 0 0 0,0 0 0 0 0,0-1 0 0 0,0 0 0 0 0,9-3 0 0 0,-15 4-24 0 0,0-1 1 0 0,0 1-1 0 0,-1 0 1 0 0,1 0-1 0 0,0-1 1 0 0,0 1-1 0 0,0-1 0 0 0,0 1 1 0 0,0-1-1 0 0,-1 1 1 0 0,1-1-1 0 0,0 0 1 0 0,-1 1-1 0 0,1-1 1 0 0,0 0-1 0 0,-1 1 0 0 0,1-1 1 0 0,-1 0-1 0 0,1 0 1 0 0,-1 0-1 0 0,1 0 1 0 0,-1 1-1 0 0,0-1 1 0 0,1 0-1 0 0,-1 0 0 0 0,0 0 1 0 0,0 0-1 0 0,1 0 1 0 0,-1 0-1 0 0,0 0 1 0 0,0 0-1 0 0,0 0 1 0 0,0 0-1 0 0,0 0 0 0 0,-1 0 1 0 0,1 0-1 0 0,0 0 1 0 0,0 1-1 0 0,-1-1 1 0 0,1 0-1 0 0,0 0 1 0 0,-1 0-1 0 0,1 0 0 0 0,-1 0 1 0 0,1 1-1 0 0,-2-3 1 0 0,-3-5 2 0 0,-1 0 0 0 0,0 0 0 0 0,-1 0 0 0 0,1 1 0 0 0,-2 0 0 0 0,1 0 0 0 0,-1 0 1 0 0,-9-6-1 0 0,12 10-5 0 0,0 0 0 0 0,-1 0 0 0 0,1 0 0 0 0,0 1 0 0 0,-1-1 1 0 0,0 1-1 0 0,1 0 0 0 0,-1 1 0 0 0,0 0 0 0 0,0 0 0 0 0,0 0 0 0 0,0 0 0 0 0,0 1 1 0 0,-10 1-1 0 0,13-1 3 0 0,0 1 0 0 0,0 0 0 0 0,0 0 1 0 0,0 0-1 0 0,0 1 0 0 0,0-1 0 0 0,0 0 0 0 0,1 1 1 0 0,-1 0-1 0 0,1 0 0 0 0,-1 0 0 0 0,1 0 0 0 0,0 0 1 0 0,0 0-1 0 0,0 1 0 0 0,0-1 0 0 0,0 1 0 0 0,0-1 1 0 0,1 1-1 0 0,-1 0 0 0 0,1-1 0 0 0,-2 6 0 0 0,-1 6 29 0 0,0 0-1 0 0,0 0 1 0 0,-2 23 0 0 0,3-17 0 0 0,-2 20 56 0 0,1 69 1 0 0,2-29 1 0 0,1 103-71 0 0,2-99-8317 0 0,-1-69 4631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56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26 4016 0 0,'-4'0'312'0'0,"0"1"-1"0"0,0 0 0 0 0,1 0 1 0 0,-1 0-1 0 0,0 0 0 0 0,0 1 1 0 0,1 0-1 0 0,-1-1 0 0 0,1 1 1 0 0,0 1-1 0 0,-1-1 0 0 0,1 0 1 0 0,0 1-1 0 0,0-1 0 0 0,1 1 1 0 0,-5 6-1 0 0,-3 2 228 0 0,2 0-1 0 0,0 1 1 0 0,-9 16 0 0 0,9-10 47 0 0,0-1 0 0 0,1 1 0 0 0,1 1 0 0 0,1-1 1 0 0,1 1-1 0 0,0 0 0 0 0,1 0 0 0 0,1 0 0 0 0,1 0 0 0 0,2 25 1 0 0,-1-40-559 0 0,0-1 1 0 0,1 0 0 0 0,-1 0 0 0 0,1 0 0 0 0,0 0-1 0 0,0 0 1 0 0,0 0 0 0 0,0 0 0 0 0,1 0 0 0 0,-1 0-1 0 0,1-1 1 0 0,-1 1 0 0 0,1 0 0 0 0,0-1-1 0 0,0 0 1 0 0,0 1 0 0 0,4 2 0 0 0,-2-2-9 0 0,1 0 0 0 0,0 0 0 0 0,-1 0 0 0 0,1-1 0 0 0,0 0 0 0 0,0 0 0 0 0,0 0 0 0 0,0-1 0 0 0,9 2 0 0 0,0-1-16 0 0,0-1-1 0 0,0 0 0 0 0,-1-1 1 0 0,1 0-1 0 0,0-2 1 0 0,0 1-1 0 0,16-5 1 0 0,-21 3 2 0 0,1 1 0 0 0,-1-2 0 0 0,1 1 0 0 0,-1-1 0 0 0,0-1 0 0 0,-1 0 0 0 0,1 0 0 0 0,-1 0 0 0 0,0-1 0 0 0,0-1 0 0 0,-1 1 0 0 0,0-1 0 0 0,0 0 0 0 0,0-1 0 0 0,-1 0 0 0 0,0 0 0 0 0,-1 0 0 0 0,0-1 0 0 0,0 1 0 0 0,-1-1 0 0 0,0 0 0 0 0,0-1 0 0 0,-1 1 0 0 0,0-1 0 0 0,-1 1 0 0 0,3-21 0 0 0,-4 18 49 0 0,0-1 1 0 0,0 1-1 0 0,-1-1 0 0 0,0 1 0 0 0,-1-1 0 0 0,-1 1 0 0 0,0-1 0 0 0,-4-12 0 0 0,4 20-21 0 0,0 0 1 0 0,0-1-1 0 0,-1 1 1 0 0,1 0-1 0 0,-1 0 0 0 0,0 1 1 0 0,-1-1-1 0 0,1 1 0 0 0,-1-1 1 0 0,0 1-1 0 0,0 0 0 0 0,0 1 1 0 0,-1-1-1 0 0,1 1 1 0 0,-1 0-1 0 0,0 0 0 0 0,0 0 1 0 0,0 0-1 0 0,0 1 0 0 0,-6-2 1 0 0,1 1-2 0 0,1 0 0 0 0,-1 1 0 0 0,1 1 0 0 0,-1-1 0 0 0,0 2 0 0 0,1-1 0 0 0,-1 1 0 0 0,0 1-1 0 0,0 0 1 0 0,1 0 0 0 0,-1 1 0 0 0,0 0 0 0 0,1 0 0 0 0,0 1 0 0 0,0 1 0 0 0,0-1 0 0 0,0 2 0 0 0,0-1 0 0 0,1 1 0 0 0,-1 0 0 0 0,1 1 0 0 0,1 0 0 0 0,-10 9 0 0 0,10-8-573 0 0,1 0 1 0 0,-1 1-1 0 0,1 0 1 0 0,1 0-1 0 0,-1 1 1 0 0,1-1-1 0 0,1 1 1 0 0,-6 16-1 0 0,-4 27-7444 0 0,11-29 3991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33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3360 0 0,'22'0'3811'0'0,"-19"0"-3541"0"0,1 1 0 0 0,0 0-1 0 0,-1 0 1 0 0,0 0 0 0 0,1 0 0 0 0,-1 0-1 0 0,0 1 1 0 0,0-1 0 0 0,1 1 0 0 0,-1 0-1 0 0,-1 0 1 0 0,1 0 0 0 0,0 1-1 0 0,0-1 1 0 0,-1 0 0 0 0,1 1 0 0 0,-1 0-1 0 0,0 0 1 0 0,0 0 0 0 0,3 4-1 0 0,0 1 168 0 0,0 1-1 0 0,-1 0 0 0 0,0 0 0 0 0,0 0 0 0 0,-1 1 1 0 0,4 12-1 0 0,-7-21-418 0 0,3 16 244 0 0,0 0-1 0 0,2 0 0 0 0,0 0 1 0 0,1 0-1 0 0,0-1 1 0 0,13 22-1 0 0,-18-37-255 0 0,8 14 84 0 0,0-1 1 0 0,2-1-1 0 0,16 19 0 0 0,-25-29-72 0 0,1 0 0 0 0,0-1 1 0 0,0 1-1 0 0,0-1 1 0 0,1 1-1 0 0,-1-1 0 0 0,1 0 1 0 0,-1-1-1 0 0,1 1 0 0 0,0 0 1 0 0,-1-1-1 0 0,1 0 1 0 0,0 0-1 0 0,0 0 0 0 0,0 0 1 0 0,0-1-1 0 0,0 1 1 0 0,0-1-1 0 0,0 0 0 0 0,7-1 1 0 0,-9 0-2 0 0,-1 1 0 0 0,0-1 0 0 0,1 0 1 0 0,-1 1-1 0 0,0-1 0 0 0,0 0 0 0 0,0 0 0 0 0,0 0 1 0 0,1 0-1 0 0,-1 0 0 0 0,0 0 0 0 0,-1 0 0 0 0,1-1 1 0 0,0 1-1 0 0,0 0 0 0 0,0 0 0 0 0,-1-1 0 0 0,1 1 1 0 0,-1 0-1 0 0,1-1 0 0 0,-1 1 0 0 0,1-1 0 0 0,-1-1 1 0 0,6-41 283 0 0,-5 33-207 0 0,4-15 63 0 0,0-13 78 0 0,5-49 321 0 0,-10 78-460 0 0,1 0-1 0 0,1 0 1 0 0,0 0 0 0 0,0 0-1 0 0,6-12 1 0 0,1-9-17 0 0,-7 24 247 0 0,0 2-2007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57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81 3000 0 0,'0'0'539'0'0,"7"-9"6174"0"0,-8 25-4965 0 0,-1 0 1 0 0,-1 0-1 0 0,-8 29 1 0 0,6-24-1125 0 0,-5 28 0 0 0,6-16-257 0 0,1-12-179 0 0,0-1 0 0 0,2 0 0 0 0,0 1 0 0 0,4 34 0 0 0,-3-50-173 0 0,1-1 0 0 0,0 1-1 0 0,0 0 1 0 0,1-1 0 0 0,-1 1-1 0 0,1-1 1 0 0,0 1 0 0 0,0-1-1 0 0,1 0 1 0 0,-1 0-1 0 0,1 0 1 0 0,0 0 0 0 0,0 0-1 0 0,0-1 1 0 0,0 1 0 0 0,1-1-1 0 0,0 0 1 0 0,-1 0-1 0 0,1 0 1 0 0,0-1 0 0 0,0 1-1 0 0,1-1 1 0 0,-1 0 0 0 0,0 0-1 0 0,8 2 1 0 0,4 0-10 0 0,-1-1 0 0 0,1 0 0 0 0,0-1 0 0 0,0-1 1 0 0,0 0-1 0 0,0-1 0 0 0,0-1 0 0 0,0-1 0 0 0,27-5 0 0 0,-33 4 1 0 0,0 1 0 0 0,1-2 0 0 0,-1 1 0 0 0,0-1-1 0 0,-1-1 1 0 0,1 0 0 0 0,-1 0 0 0 0,0-1-1 0 0,0 0 1 0 0,-1-1 0 0 0,0 0 0 0 0,0 0 0 0 0,0-1-1 0 0,-1 0 1 0 0,9-12 0 0 0,-7 6 39 0 0,-1 0 0 0 0,-1 0 0 0 0,0-1 0 0 0,-1 0 0 0 0,-1 0 0 0 0,0-1 0 0 0,-1 1-1 0 0,0-1 1 0 0,-1 0 0 0 0,-1 0 0 0 0,-1-32 0 0 0,-8-108 294 0 0,2 135 151 0 0,2 8-2847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57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42 3856 0 0,'-10'-14'3619'0'0,"-2"9"-2948"0"0,0 1 0 0 0,0-1 0 0 0,0 2 0 0 0,0 0 0 0 0,0 0 0 0 0,-1 1 0 0 0,1 1 1 0 0,-23 0-1 0 0,12 1 220 0 0,-1 1 0 0 0,1 2 1 0 0,-42 9-1 0 0,50-8-434 0 0,0 0 0 0 0,1 1 0 0 0,-1 1 0 0 0,-26 14 0 0 0,38-18-434 0 0,0 0 0 0 0,0-1-1 0 0,0 1 1 0 0,1 0 0 0 0,-1 0 0 0 0,1 1-1 0 0,-1-1 1 0 0,1 1 0 0 0,0-1 0 0 0,0 1-1 0 0,0 0 1 0 0,0-1 0 0 0,1 1 0 0 0,-1 0-1 0 0,1 0 1 0 0,-1 0 0 0 0,1 1 0 0 0,0-1-1 0 0,0 0 1 0 0,1 0 0 0 0,-1 0 0 0 0,1 1-1 0 0,-1-1 1 0 0,1 0 0 0 0,0 1 0 0 0,0-1-1 0 0,1 0 1 0 0,-1 1 0 0 0,1-1 0 0 0,0 4 0 0 0,2 0-3 0 0,0 0 1 0 0,1 0 0 0 0,-1 0 0 0 0,1-1 0 0 0,0 1 0 0 0,1-1 0 0 0,0 0 0 0 0,7 7 0 0 0,5 4-3 0 0,25 19-1 0 0,30 14-27 0 0,-55-39 19 0 0,0-1-1 0 0,-1 2 1 0 0,-1 0-1 0 0,0 1 1 0 0,0 0-1 0 0,19 25 1 0 0,-32-35 46 0 0,0 0 0 0 0,0 0 1 0 0,0 1-1 0 0,-1-1 0 0 0,1 1 1 0 0,-1-1-1 0 0,0 1 0 0 0,0-1 1 0 0,0 1-1 0 0,-1-1 0 0 0,1 1 1 0 0,-1 4-1 0 0,0-6 0 0 0,0 0 0 0 0,0 0 1 0 0,0 0-1 0 0,0 0 0 0 0,-1 0 0 0 0,1 0 1 0 0,-1 0-1 0 0,0 0 0 0 0,1 0 0 0 0,-1 0 1 0 0,0 0-1 0 0,0 0 0 0 0,0 0 0 0 0,-1-1 0 0 0,1 1 1 0 0,0 0-1 0 0,-1-1 0 0 0,1 1 0 0 0,-1-1 1 0 0,1 0-1 0 0,-1 1 0 0 0,-3 1 0 0 0,-15 7 298 0 0,0 0 0 0 0,-1-1 0 0 0,-1-2 0 0 0,0 0 0 0 0,0-1 0 0 0,-35 5 0 0 0,-139 4 501 0 0,182-15-927 0 0,-45 0-1457 0 0,29-5-3148 0 0,5-7-4982 0 0,14 5 4807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58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1 3616 0 0,'0'0'3578'0'0,"-7"8"-956"0"0,2 6-1324 0 0,0 1 1 0 0,-3 18-1 0 0,-54 215 5191 0 0,35-93-5036 0 0,9-49-2555 0 0,3-37-3840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58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527 15 3512 0 0,'-1'-15'6784'0'0,"-5"18"-6379"0"0,0 1-1 0 0,0-1 0 0 0,1 1 0 0 0,-1 1 0 0 0,1-1 1 0 0,0 0-1 0 0,0 1 0 0 0,-5 7 0 0 0,-7 6 295 0 0,-35 29 917 0 0,-54 52-193 0 0,-120 86 0 0 0,210-173-1401 0 0,-30 18 15 0 0,38-28-58 0 0,12-9 19 0 0,13-13 16 0 0,-15 18-13 0 0,15-15 56 0 0,0 1-1 0 0,1 1 1 0 0,1 0 0 0 0,1 1 0 0 0,0 1 0 0 0,1 1 0 0 0,32-14-1 0 0,-48 24 7 0 0,1 0 0 0 0,-1 0 0 0 0,1 1 0 0 0,0 0 0 0 0,-1 0 0 0 0,1 0 0 0 0,0 1 0 0 0,0 0 0 0 0,-1 0 0 0 0,1 0 0 0 0,0 1 0 0 0,0 0-1 0 0,-1 0 1 0 0,1 0 0 0 0,0 1 0 0 0,-1 0 0 0 0,1 0 0 0 0,-1 0 0 0 0,0 1 0 0 0,0 0 0 0 0,0-1 0 0 0,7 7 0 0 0,2 3 78 0 0,-1 0 0 0 0,0 1 0 0 0,-1 1 0 0 0,-1 0 0 0 0,18 28 0 0 0,-21-31-530 0 0,1 1-1 0 0,0-1 1 0 0,17 14-1 0 0,-18-18-1620 0 0,0 0 0 0 0,1-1 0 0 0,0 1 1 0 0,0-2-1 0 0,12 6 0 0 0,-3-3-2127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59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33 4160 0 0,'-11'2'2139'0'0,"4"1"-1784"0"0,0 1 1 0 0,0-1-1 0 0,0 1 0 0 0,1 0 0 0 0,0 1 1 0 0,0-1-1 0 0,0 1 0 0 0,0 1 0 0 0,1-1 0 0 0,0 1 1 0 0,0 0-1 0 0,0 0 0 0 0,1 0 0 0 0,0 1 0 0 0,0-1 1 0 0,-5 14-1 0 0,1 0 481 0 0,0 1 0 0 0,2-1 0 0 0,0 1 0 0 0,-4 38 0 0 0,10-53-609 0 0,-1 1 0 0 0,1-1 0 0 0,0 0 0 0 0,1 1 0 0 0,-1-1 1 0 0,2 0-1 0 0,-1 1 0 0 0,0-1 0 0 0,1 0 0 0 0,5 10 0 0 0,-6-12-184 0 0,1 0 1 0 0,0 0-1 0 0,1-1 1 0 0,-1 1-1 0 0,1-1 1 0 0,-1 0-1 0 0,1 1 1 0 0,0-1 0 0 0,0 0-1 0 0,1-1 1 0 0,-1 1-1 0 0,0-1 1 0 0,1 1-1 0 0,0-1 1 0 0,-1 0-1 0 0,8 2 1 0 0,1 0-30 0 0,1 0 0 0 0,1-2 0 0 0,-1 0 0 0 0,0 0 0 0 0,1-1 0 0 0,-1-1 1 0 0,1 0-1 0 0,-1-1 0 0 0,0 0 0 0 0,1-1 0 0 0,-1 0 0 0 0,0-2 0 0 0,0 1 0 0 0,0-1 0 0 0,21-11 1 0 0,-24 10-14 0 0,-1 0 0 0 0,1-1 0 0 0,-1 0 0 0 0,0 0 0 0 0,-1-1 0 0 0,0 0 0 0 0,0-1 0 0 0,0 0 0 0 0,-1 0 0 0 0,0-1 0 0 0,-1 1 0 0 0,0-2 0 0 0,0 1 0 0 0,-1-1 0 0 0,0 1 0 0 0,0-1 0 0 0,-1-1 0 0 0,-1 1 0 0 0,4-20 0 0 0,-4 17 19 0 0,-1-1 0 0 0,-1 0 0 0 0,0 0 1 0 0,-1 1-1 0 0,-2-23 0 0 0,1 31-3 0 0,0 0 0 0 0,0 0 0 0 0,0 1 0 0 0,-1-1 0 0 0,0 0 0 0 0,0 1 0 0 0,0-1 0 0 0,0 1 0 0 0,-1 0-1 0 0,0 0 1 0 0,1 0 0 0 0,-2 0 0 0 0,1 0 0 0 0,0 1 0 0 0,-1-1 0 0 0,1 1 0 0 0,-1 0 0 0 0,0 0 0 0 0,-6-4 0 0 0,2 4 14 0 0,0 0-1 0 0,0 0 1 0 0,0 0 0 0 0,0 1 0 0 0,0 0-1 0 0,0 0 1 0 0,-1 1 0 0 0,1 1 0 0 0,-12-1-1 0 0,-2 2 87 0 0,0 0 0 0 0,-30 7 1 0 0,39-5-62 0 0,0 1 0 0 0,1 0 1 0 0,-1 1-1 0 0,1 1 1 0 0,0-1-1 0 0,1 2 1 0 0,0 0-1 0 0,0 0 1 0 0,0 1-1 0 0,1 0 1 0 0,0 1-1 0 0,0 0 0 0 0,1 1 1 0 0,0-1-1 0 0,1 2 1 0 0,0-1-1 0 0,1 1 1 0 0,0 1-1 0 0,1-1 1 0 0,-8 21-1 0 0,10-23-37 0 0,2 0-1 0 0,-1 0 1 0 0,1 0 0 0 0,1 0-1 0 0,0 0 1 0 0,0 1 0 0 0,0-1-1 0 0,1 0 1 0 0,1 0 0 0 0,0 1 0 0 0,2 9-1 0 0,-3-15-58 0 0,1 0 0 0 0,0 0 0 0 0,1 0 0 0 0,-1 0 0 0 0,1 0 0 0 0,-1 0 0 0 0,1-1 0 0 0,0 1 0 0 0,1-1 0 0 0,-1 1 0 0 0,1-1 0 0 0,-1 0 0 0 0,1 0 0 0 0,0 0 0 0 0,0 0 0 0 0,0 0 0 0 0,1-1 0 0 0,-1 1 0 0 0,1-1 0 0 0,-1 0-1 0 0,1 0 1 0 0,0 0 0 0 0,0-1 0 0 0,0 1 0 0 0,0-1 0 0 0,6 1 0 0 0,59 7-2942 0 0,-58-9 848 0 0,-1 0 0 0 0,0-1 0 0 0,0 0 0 0 0,18-4 0 0 0,-7-1-1759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7:59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31 3792 0 0,'-5'-27'6475'0'0,"5"27"-6358"0"0,-1-1 1 0 0,1 1-1 0 0,-1-1 1 0 0,1 1-1 0 0,-1 0 1 0 0,1-1-1 0 0,-1 1 1 0 0,0 0-1 0 0,1 0 0 0 0,-1 0 1 0 0,1-1-1 0 0,-1 1 1 0 0,0 0-1 0 0,1 0 1 0 0,-1 0-1 0 0,0 0 1 0 0,1 0-1 0 0,-1 0 1 0 0,1 0-1 0 0,-1 0 0 0 0,0 0 1 0 0,1 1-1 0 0,-1-1 1 0 0,0 0-1 0 0,-19 12 1731 0 0,-14 21 603 0 0,23-19-2040 0 0,1 1 0 0 0,1 0 0 0 0,0 0 0 0 0,1 1 0 0 0,0 0 0 0 0,2 0 0 0 0,0 1 1 0 0,0 0-1 0 0,2 0 0 0 0,0 0 0 0 0,1 1 0 0 0,-1 24 0 0 0,3-34-293 0 0,1 0 0 0 0,0 0 0 0 0,1 0 0 0 0,0 0 0 0 0,0-1 0 0 0,1 1 0 0 0,0 0 0 0 0,5 13 0 0 0,-5-16-560 0 0,0 0 1 0 0,1-1 0 0 0,0 1-1 0 0,0-1 1 0 0,6 9-1 0 0,-6-11-969 0 0,0 1 0 0 0,0 0 0 0 0,0-1 1 0 0,0 0-1 0 0,0 1 0 0 0,1-1 0 0 0,-1-1 0 0 0,7 4 0 0 0,2-3-2866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00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0 4304 0 0,'-6'1'513'0'0,"1"0"1"0"0,-1 0-1 0 0,1 0 0 0 0,-1 1 0 0 0,1 0 0 0 0,0 0 0 0 0,0 0 0 0 0,0 0 0 0 0,0 1 0 0 0,0 0 0 0 0,0 0 0 0 0,-5 5 0 0 0,-4 3 435 0 0,1 1-1 0 0,-19 22 1 0 0,22-23-395 0 0,0 0 1 0 0,1 1 0 0 0,0 1-1 0 0,1-1 1 0 0,0 1-1 0 0,1 0 1 0 0,1 1 0 0 0,0 0-1 0 0,1 0 1 0 0,0 0 0 0 0,1 1-1 0 0,1 0 1 0 0,0-1-1 0 0,1 1 1 0 0,0 20 0 0 0,2-22-515 0 0,0 0-1 0 0,1 0 1 0 0,1-1 0 0 0,0 1 0 0 0,1 0 0 0 0,0-1 0 0 0,9 21 0 0 0,-9-26-1669 0 0,1 0 0 0 0,0-1-1 0 0,0 1 1 0 0,0-1 0 0 0,6 6 0 0 0,0-4-2770 0 0,-3-3-1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00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3400 0 0,'0'0'1878'0'0,"18"0"1044"0"0,292 42 4064 0 0,-16-1-4145 0 0,-268-39-2730 0 0,18 2 137 0 0,1-2-1 0 0,52-4 0 0 0,-96 2-242 0 0,0 0 1 0 0,0 0 0 0 0,0 0-1 0 0,0 0 1 0 0,0 0 0 0 0,0 0 0 0 0,0 0-1 0 0,-1 0 1 0 0,1-1 0 0 0,0 1-1 0 0,0 0 1 0 0,0-1 0 0 0,0 1-1 0 0,-1-1 1 0 0,1 1 0 0 0,0-1-1 0 0,0 1 1 0 0,-1-1 0 0 0,1 1 0 0 0,0-2-1 0 0,-1 2-2 0 0,0-1-1 0 0,0 1 0 0 0,0-1 1 0 0,0 1-1 0 0,0-1 0 0 0,0 1 1 0 0,0-1-1 0 0,-1 1 0 0 0,1-1 1 0 0,0 1-1 0 0,0-1 1 0 0,-1 1-1 0 0,1-1 0 0 0,0 1 1 0 0,0-1-1 0 0,-1 1 0 0 0,1 0 1 0 0,0-1-1 0 0,-1 1 1 0 0,1 0-1 0 0,-1-1 0 0 0,1 1 1 0 0,-1-1-1 0 0,-34-18 19 0 0,33 18-20 0 0,-12-5-1 0 0,1 0-1 0 0,-1 2 1 0 0,0 0 0 0 0,-1 0 0 0 0,-20-1 0 0 0,-75-1-1 0 0,101 7 13 0 0,0-1 0 0 0,0 1 0 0 0,0 0 0 0 0,0 1 0 0 0,0 0 0 0 0,0 1-1 0 0,0 0 1 0 0,0 0 0 0 0,-13 7 0 0 0,17-7 11 0 0,1 0-1 0 0,-1 0 0 0 0,1 0 0 0 0,-1 1 1 0 0,1 0-1 0 0,0 0 0 0 0,0 0 1 0 0,1 0-1 0 0,-1 0 0 0 0,1 1 0 0 0,0 0 1 0 0,0-1-1 0 0,0 1 0 0 0,1 0 1 0 0,0 0-1 0 0,0 1 0 0 0,-2 5 0 0 0,1 6 112 0 0,1-1 0 0 0,0 0 0 0 0,1 1 0 0 0,1-1 0 0 0,0 1 0 0 0,1-1 0 0 0,1 1 0 0 0,1-1 0 0 0,0 0 0 0 0,1 0 0 0 0,1 0 0 0 0,0 0 0 0 0,1-1 0 0 0,1 0-1 0 0,10 17 1 0 0,-10-20-336 0 0,0-1-1 0 0,2 0 1 0 0,-1 0-1 0 0,1-1 0 0 0,1 0 1 0 0,0-1-1 0 0,0 0 1 0 0,14 10-1 0 0,-14-13-674 0 0,0 0 0 0 0,0-1 0 0 0,1 0 1 0 0,11 4-1 0 0,-11-6-673 0 0,1 0 1 0 0,-1-1-1 0 0,1 0 1 0 0,15 1 0 0 0,-7-3-2340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01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3840 0 0,'0'-1'246'0'0,"0"0"0"0"0,1 0 0 0 0,-1 0 0 0 0,0 0 0 0 0,0 0-1 0 0,0 0 1 0 0,1 0 0 0 0,-1 0 0 0 0,0 0 0 0 0,1 0 0 0 0,-1 1 0 0 0,1-1-1 0 0,-1 0 1 0 0,1 0 0 0 0,-1 0 0 0 0,1 0 0 0 0,-1 1 0 0 0,1-1 0 0 0,0 0-1 0 0,0 1 1 0 0,-1-1 0 0 0,1 1 0 0 0,1-1 0 0 0,-1 0-157 0 0,-1 1 0 0 0,1 0-1 0 0,-1 0 1 0 0,1 0 0 0 0,-1 0 0 0 0,1 0 0 0 0,0 0-1 0 0,-1 0 1 0 0,1 0 0 0 0,-1 0 0 0 0,1 0 0 0 0,-1 1 0 0 0,1-1-1 0 0,0 0 1 0 0,-1 0 0 0 0,1 1 0 0 0,-1-1 0 0 0,1 0-1 0 0,-1 0 1 0 0,1 1 0 0 0,-1-1 0 0 0,0 1 0 0 0,1-1 0 0 0,-1 0-1 0 0,1 1 1 0 0,-1-1 0 0 0,0 1 0 0 0,1-1 0 0 0,-1 1-1 0 0,0-1 1 0 0,1 1 0 0 0,-1-1 0 0 0,0 1 0 0 0,0-1 0 0 0,0 1-1 0 0,1-1 1 0 0,-1 1 0 0 0,0 0 0 0 0,0-1 0 0 0,0 1-1 0 0,0 0 1 0 0,5 29 1164 0 0,0 1-1 0 0,-2-1 0 0 0,-1 1 1 0 0,-5 58-1 0 0,1-9-714 0 0,2-79-536 0 0,0-1 1 0 0,0 0-1 0 0,1 1 1 0 0,-1-1-1 0 0,0 0 1 0 0,1 1-1 0 0,-1-1 1 0 0,1 0-1 0 0,-1 1 1 0 0,0-1-1 0 0,1 0 1 0 0,-1 0-1 0 0,1 0 1 0 0,-1 1-1 0 0,1-1 1 0 0,-1 0-1 0 0,1 0 1 0 0,-1 0-1 0 0,1 0 1 0 0,-1 0-1 0 0,1 0 1 0 0,-1 0-1 0 0,1 0 1 0 0,-1 0-1 0 0,0 0 1 0 0,1 0-1 0 0,-1 0 1 0 0,1 0-1 0 0,-1-1 1 0 0,1 1-1 0 0,-1 0 1 0 0,1 0-1 0 0,-1 0 1 0 0,1-1-1 0 0,19-5 2 0 0,6-4-4 0 0,0-2 0 0 0,-1 0 0 0 0,36-25 0 0 0,64-56 12 0 0,-8 7 655 0 0,-116 84-594 0 0,1 1 0 0 0,0 0-1 0 0,0-1 1 0 0,0 1 0 0 0,0 0 0 0 0,0 0 0 0 0,0 1 0 0 0,0-1 0 0 0,0 0 0 0 0,0 1 0 0 0,0-1 0 0 0,0 1 0 0 0,3-1 0 0 0,-4 2-18 0 0,0-1 0 0 0,0 0 0 0 0,0 1 1 0 0,0-1-1 0 0,0 1 0 0 0,0 0 0 0 0,-1-1 0 0 0,1 1 0 0 0,0 0 0 0 0,0-1 1 0 0,-1 1-1 0 0,1 0 0 0 0,0 0 0 0 0,-1 0 0 0 0,1-1 0 0 0,-1 1 1 0 0,1 0-1 0 0,-1 0 0 0 0,0 0 0 0 0,1 0 0 0 0,-1 0 0 0 0,0 0 0 0 0,0 0 1 0 0,1 0-1 0 0,-1 0 0 0 0,0 0 0 0 0,0 2 0 0 0,2 21 108 0 0,0 1-1 0 0,-1 0 0 0 0,-2-1 1 0 0,-1 1-1 0 0,0-1 1 0 0,-2 1-1 0 0,-1-1 1 0 0,-1 0-1 0 0,-1 0 1 0 0,-18 41-1 0 0,20-56-811 0 0,0 0 1 0 0,0 0-1 0 0,-1-1 0 0 0,-11 13 0 0 0,13-16-1865 0 0,-1-1-1 0 0,1 1 1 0 0,-1-1-1 0 0,-10 7 1 0 0,4-6-2271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01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80 3248 0 0,'9'-10'1942'0'0,"31"-31"2222"0"0,-38 39-3629 0 0,0-1-1 0 0,0 1 0 0 0,0-1 1 0 0,0 0-1 0 0,-1 0 1 0 0,1 1-1 0 0,-1-1 1 0 0,2-5-1 0 0,-20 24 3524 0 0,9-6-3868 0 0,0 1-1 0 0,1 0 1 0 0,0 1 0 0 0,0-1 0 0 0,2 1 0 0 0,-1 1-1 0 0,2-1 1 0 0,0 1 0 0 0,0 0 0 0 0,1 0 0 0 0,1 0 0 0 0,0 0-1 0 0,0 0 1 0 0,2 0 0 0 0,0 1 0 0 0,0-1 0 0 0,4 20 0 0 0,-3-27-175 0 0,0-1 0 0 0,1 1 0 0 0,0-1 0 0 0,0 1 0 0 0,1-1 0 0 0,-1 0 0 0 0,1 0 0 0 0,0 0 0 0 0,1 0 0 0 0,-1-1 0 0 0,1 1 0 0 0,0-1 0 0 0,0 0 0 0 0,6 5 0 0 0,-3-4-8 0 0,1 0 0 0 0,-1-1 1 0 0,1 0-1 0 0,0 0 1 0 0,0-1-1 0 0,0 0 1 0 0,0 0-1 0 0,16 2 1 0 0,-4-2-14 0 0,-1-2 1 0 0,1 0 0 0 0,0 0 0 0 0,0-2 0 0 0,0-1 0 0 0,0 0-1 0 0,30-9 1 0 0,-40 9 2 0 0,0-1 1 0 0,0-1-1 0 0,-1 0 0 0 0,0 0 0 0 0,0-1 0 0 0,0 0 0 0 0,0-1 0 0 0,-1 1 0 0 0,0-2 0 0 0,0 1 0 0 0,-1-1 0 0 0,1 0 1 0 0,11-17-1 0 0,-12 13 23 0 0,0 0 1 0 0,-1 0-1 0 0,0 0 0 0 0,-1-1 1 0 0,0 0-1 0 0,-1-1 1 0 0,-1 1-1 0 0,0 0 1 0 0,0-1-1 0 0,1-20 0 0 0,-5-25 761 0 0,-8 127 837 0 0,9-60-1535 0 0,0 0 0 0 0,1 0 0 0 0,1 1 0 0 0,-1-1 1 0 0,2-1-1 0 0,-1 1 0 0 0,1 0 0 0 0,0 0 0 0 0,1-1 0 0 0,0 0 0 0 0,0 0 0 0 0,1 0 0 0 0,0 0 0 0 0,0-1 0 0 0,7 7 0 0 0,-4-5-661 0 0,0-1-1 0 0,0-1 1 0 0,1 0-1 0 0,17 11 1 0 0,9 0-4657 0 0,2-4-3630 0 0,-30-12 4468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37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70 172 0 0,'0'0'672'0'0,"0"-2"-424"0"0,0 0 0 0 0,0-1 0 0 0,4-4-36 0 0,-1 2-36 0 0,4-4-84 0 0,0 3-504 0 0,-1-6 0 0 0,5 1 0 0 0,0-1 0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02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3872 0 0,'0'0'2835'0'0,"-7"7"-374"0"0,0 8-1361 0 0,0 1 0 0 0,1-1 0 0 0,-6 30 0 0 0,-1 2 147 0 0,-63 221 3869 0 0,53-194-4565 0 0,-102 298 1352 0 0,98-298-1637 0 0,-29 65-567 0 0,44-102-791 0 0,12-26-7469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02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77 4168 0 0,'-3'32'6720'0'0,"-6"22"-3227"0"0,-3 27-1352 0 0,11-78-2001 0 0,0 12 382 0 0,0-1 0 0 0,1 0 0 0 0,1 0 0 0 0,3 26 0 0 0,-3-36-493 0 0,0-1-1 0 0,0 1 1 0 0,0-1-1 0 0,0 0 1 0 0,1 0-1 0 0,-1 0 1 0 0,1 0-1 0 0,0 0 1 0 0,0 0 0 0 0,0 0-1 0 0,0 0 1 0 0,1-1-1 0 0,-1 1 1 0 0,1-1-1 0 0,-1 0 1 0 0,1 0-1 0 0,0 0 1 0 0,0 0 0 0 0,0 0-1 0 0,0 0 1 0 0,0-1-1 0 0,0 1 1 0 0,0-1-1 0 0,1 0 1 0 0,3 1-1 0 0,10 0-1 0 0,0 0-1 0 0,0 0 0 0 0,0-2 0 0 0,0 0 0 0 0,0-1 0 0 0,0-1 0 0 0,-1 0 0 0 0,1-1 0 0 0,0-1 0 0 0,-1-1 0 0 0,0 0 1 0 0,0-1-1 0 0,0-1 0 0 0,-1 0 0 0 0,21-14 0 0 0,-30 17 12 0 0,-1 0 1 0 0,1-1-1 0 0,0 0 0 0 0,-1 0 1 0 0,0 0-1 0 0,0-1 1 0 0,-1 0-1 0 0,0 0 0 0 0,0 0 1 0 0,0 0-1 0 0,-1-1 0 0 0,1 1 1 0 0,-2-1-1 0 0,1 0 1 0 0,-1 0-1 0 0,0 0 0 0 0,1-8 1 0 0,-2 9 9 0 0,0 0 1 0 0,-1-1 0 0 0,1 1 0 0 0,-2 0-1 0 0,1-1 1 0 0,-1 1 0 0 0,0-1 0 0 0,0 1-1 0 0,0 0 1 0 0,-1 0 0 0 0,0 0-1 0 0,-1 0 1 0 0,1 0 0 0 0,-1 0 0 0 0,0 1-1 0 0,0-1 1 0 0,-1 1 0 0 0,0 0 0 0 0,-7-9-1 0 0,-2 3-17 0 0,0 0-1 0 0,0 0 1 0 0,-1 2-1 0 0,0-1 1 0 0,-1 2-1 0 0,0 0 1 0 0,-1 1-1 0 0,1 0 1 0 0,-1 1-1 0 0,0 1 1 0 0,-1 1-1 0 0,1 0 1 0 0,-1 1-1 0 0,0 1 1 0 0,0 0-1 0 0,0 1 1 0 0,0 1-1 0 0,0 1 0 0 0,0 0 1 0 0,-28 7-1 0 0,38-6-313 0 0,1 0 0 0 0,-1 0 0 0 0,0 1 0 0 0,0 0 0 0 0,1 0-1 0 0,0 1 1 0 0,0 0 0 0 0,-6 4 0 0 0,8-4-706 0 0,0-1-1 0 0,0 1 1 0 0,0 0 0 0 0,0 0-1 0 0,1 1 1 0 0,0-1 0 0 0,0 1-1 0 0,0 0 1 0 0,1-1-1 0 0,-1 1 1 0 0,-1 7 0 0 0,-1 9-3168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03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 3928 0 0,'0'0'672'0'0,"13"7"2993"0"0,-11-3-3319 0 0,0 1 0 0 0,-1-1 1 0 0,0 0-1 0 0,1 1 0 0 0,-2-1 1 0 0,1 1-1 0 0,0-1 0 0 0,-1 1 1 0 0,0 8-1 0 0,0 5 486 0 0,2 17 1175 0 0,-4 44-1 0 0,1-43-570 0 0,2 46-1 0 0,0-81-1419 0 0,-1 8 118 0 0,1 1 0 0 0,1-1 0 0 0,0 0 1 0 0,0 0-1 0 0,3 8 0 0 0,-4-15-104 0 0,0 0 1 0 0,0 0 0 0 0,0 0 0 0 0,0-1-1 0 0,0 1 1 0 0,0 0 0 0 0,0-1-1 0 0,1 1 1 0 0,-1 0 0 0 0,0-1 0 0 0,1 0-1 0 0,0 1 1 0 0,-1-1 0 0 0,1 0-1 0 0,0 0 1 0 0,-1 0 0 0 0,1 0-1 0 0,0 0 1 0 0,0 0 0 0 0,0-1 0 0 0,0 1-1 0 0,0-1 1 0 0,0 1 0 0 0,0-1-1 0 0,0 0 1 0 0,0 1 0 0 0,0-1 0 0 0,0 0-1 0 0,2-1 1 0 0,5 0 65 0 0,-1-1 1 0 0,1 0 0 0 0,-1-1-1 0 0,0 1 1 0 0,0-2-1 0 0,0 1 1 0 0,0-1-1 0 0,-1 0 1 0 0,1-1-1 0 0,-1 0 1 0 0,0 0 0 0 0,0-1-1 0 0,-1 0 1 0 0,7-7-1 0 0,6-8 286 0 0,0-2-1 0 0,29-46 1 0 0,-30 40-57 0 0,-2 0 0 0 0,16-37 0 0 0,-26 51-302 0 0,-1 0 0 0 0,-1 0 0 0 0,0 0 0 0 0,-1 0 0 0 0,0-1 1 0 0,0-28-1 0 0,-6 22-1104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03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80 3784 0 0,'-6'1'434'0'0,"0"0"1"0"0,-1 0-1 0 0,1 0 0 0 0,0 0 0 0 0,0 1 0 0 0,0 0 0 0 0,0 0 0 0 0,0 1 0 0 0,1 0 0 0 0,-1 0 0 0 0,1 0 0 0 0,0 1 0 0 0,-8 6 0 0 0,6-4-51 0 0,0 0-1 0 0,0 1 0 0 0,1 0 0 0 0,0 0 0 0 0,0 1 1 0 0,1 0-1 0 0,0 0 0 0 0,-5 11 0 0 0,8-15-189 0 0,0 0 0 0 0,1 1 0 0 0,0-1-1 0 0,0 0 1 0 0,0 0 0 0 0,0 0 0 0 0,1 1 0 0 0,-1-1 0 0 0,1 0-1 0 0,0 1 1 0 0,0-1 0 0 0,1 0 0 0 0,0 1 0 0 0,-1-1 0 0 0,1 0-1 0 0,2 5 1 0 0,0-3-24 0 0,-1 0 0 0 0,1-1 0 0 0,1 0 0 0 0,-1 1 0 0 0,1-1 0 0 0,0-1 0 0 0,0 1-1 0 0,0 0 1 0 0,1-1 0 0 0,6 5 0 0 0,0-1-83 0 0,1 0-1 0 0,0-1 0 0 0,1 0 1 0 0,0-1-1 0 0,0 0 1 0 0,0-1-1 0 0,0-1 0 0 0,1 0 1 0 0,18 2-1 0 0,-12-3-55 0 0,0 0-1 0 0,1-2 1 0 0,-1 0 0 0 0,0-1-1 0 0,28-4 1 0 0,-43 3-24 0 0,0 0-1 0 0,0 0 1 0 0,0-1 0 0 0,0 1-1 0 0,0-1 1 0 0,0 0 0 0 0,-1-1-1 0 0,1 1 1 0 0,-1-1-1 0 0,0 0 1 0 0,1 0 0 0 0,-1 0-1 0 0,-1-1 1 0 0,1 1 0 0 0,0-1-1 0 0,-1 0 1 0 0,0 0-1 0 0,0 0 1 0 0,0-1 0 0 0,0 1-1 0 0,-1-1 1 0 0,1 1 0 0 0,-1-1-1 0 0,-1 0 1 0 0,1 0-1 0 0,1-6 1 0 0,-1 0 17 0 0,0 1 1 0 0,-1 0-1 0 0,-1-1 1 0 0,1 1-1 0 0,-1-1 0 0 0,-1 1 1 0 0,0 0-1 0 0,-1-1 0 0 0,0 1 1 0 0,0 0-1 0 0,-1 0 0 0 0,0 0 1 0 0,-1 1-1 0 0,0-1 0 0 0,-1 1 1 0 0,0-1-1 0 0,0 2 1 0 0,-1-1-1 0 0,0 0 0 0 0,-1 1 1 0 0,0 0-1 0 0,0 1 0 0 0,0 0 1 0 0,-1 0-1 0 0,0 0 0 0 0,-1 1 1 0 0,1 0-1 0 0,-1 1 0 0 0,0 0 1 0 0,-1 0-1 0 0,-10-3 1 0 0,9 3 42 0 0,-2 1 0 0 0,1 0 1 0 0,0 1-1 0 0,-1 0 0 0 0,1 1 1 0 0,-1 1-1 0 0,0 0 1 0 0,0 0-1 0 0,0 2 0 0 0,1-1 1 0 0,-1 1-1 0 0,0 1 1 0 0,0 1-1 0 0,1 0 0 0 0,0 0 1 0 0,-1 1-1 0 0,1 1 0 0 0,1 0 1 0 0,-1 0-1 0 0,-13 9 1 0 0,18-9-23 0 0,1 1 0 0 0,-1 0 0 0 0,1 0 1 0 0,0 0-1 0 0,0 1 0 0 0,1-1 1 0 0,0 1-1 0 0,0 1 0 0 0,1-1 0 0 0,0 1 1 0 0,0 0-1 0 0,0 0 0 0 0,1 0 0 0 0,1 0 1 0 0,-4 13-1 0 0,5-15-33 0 0,0-1 1 0 0,0 1-1 0 0,1-1 0 0 0,0 1 1 0 0,0-1-1 0 0,0 1 1 0 0,0-1-1 0 0,1 1 0 0 0,0-1 1 0 0,0 1-1 0 0,0-1 0 0 0,1 0 1 0 0,0 1-1 0 0,0-1 1 0 0,0 0-1 0 0,1 0 0 0 0,0 0 1 0 0,0-1-1 0 0,0 1 0 0 0,0-1 1 0 0,1 1-1 0 0,-1-1 1 0 0,1 0-1 0 0,0-1 0 0 0,7 5 1 0 0,3 2-78 0 0,1-1 0 0 0,0-1 0 0 0,1-1 0 0 0,0 0 0 0 0,0-1 1 0 0,1 0-1 0 0,26 4 0 0 0,-12-5-158 0 0,0-1 1 0 0,1-2-1 0 0,40-2 1 0 0,-63 0 151 0 0,0-1 0 0 0,0 0 1 0 0,0-1-1 0 0,0 1 0 0 0,0-2 0 0 0,-1 1 1 0 0,1-1-1 0 0,-1-1 0 0 0,1 1 0 0 0,-1-2 1 0 0,0 1-1 0 0,0-1 0 0 0,-1 0 0 0 0,8-6 1 0 0,-7 3 41 0 0,-1 0 0 0 0,0 0 0 0 0,0 0 0 0 0,-1-1 0 0 0,0 0 0 0 0,0 0 0 0 0,-1-1 0 0 0,0 0 0 0 0,-1 0 0 0 0,0 0 0 0 0,4-15 0 0 0,-2-3 357 0 0,6-48-1 0 0,-10 56 22 0 0,-2 17-205 0 0,0 1 0 0 0,1-1-1 0 0,-1 1 1 0 0,0 0 0 0 0,-1-1-1 0 0,1 1 1 0 0,0-1 0 0 0,-2-2 0 0 0,2 5-125 0 0,0-1-1 0 0,0 1 1 0 0,0 0 0 0 0,0 0 0 0 0,0 0 0 0 0,0 0 0 0 0,0 0 0 0 0,0 0 0 0 0,0 0 0 0 0,0 0 0 0 0,0 0 0 0 0,0 0 0 0 0,0 0-1 0 0,0 0 1 0 0,0 0 0 0 0,0-1 0 0 0,-1 1 0 0 0,1 0 0 0 0,0 0 0 0 0,0 0 0 0 0,0 0 0 0 0,0 0 0 0 0,0 0 0 0 0,0 0 0 0 0,0 0 0 0 0,0 0-1 0 0,0 0 1 0 0,0 0 0 0 0,0 0 0 0 0,0 0 0 0 0,-1 0 0 0 0,1 0 0 0 0,0 0 0 0 0,0 0 0 0 0,0 0 0 0 0,0 0 0 0 0,0 0 0 0 0,0 0-1 0 0,0 0 1 0 0,0 0 0 0 0,0 0 0 0 0,0 0 0 0 0,-1 0 0 0 0,1 0 0 0 0,0 0 0 0 0,0 0 0 0 0,0 0 0 0 0,0 0 0 0 0,0 1 0 0 0,0-1-1 0 0,0 0 1 0 0,0 0 0 0 0,0 0 0 0 0,0 0 0 0 0,0 0 0 0 0,0 0 0 0 0,0 0 0 0 0,0 0 0 0 0,0 0 0 0 0,0 0 0 0 0,0 0 0 0 0,0 1 0 0 0,-5 13 646 0 0,2 4-296 0 0,-12 77 695 0 0,14-77-957 0 0,-3 25-24 0 0,2-1 0 0 0,2 1 0 0 0,2 0 0 0 0,7 45 0 0 0,-8-82-76 0 0,1 0 1 0 0,0 0-1 0 0,0-1 1 0 0,0 1-1 0 0,5 6 1 0 0,-7-10-298 0 0,1-1 1 0 0,0 0 0 0 0,0 1 0 0 0,0-1 0 0 0,1 0-1 0 0,-1 0 1 0 0,0 0 0 0 0,0 1 0 0 0,1-1-1 0 0,1 1 1 0 0,6 0-4863 0 0,1-6-3419 0 0,-3 0 4051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04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12 4032 0 0,'-4'0'688'0'0,"4"-2"4"0"0,-7 0 21 0 0,0-1 15 0 0,0 3 20 0 0,-2-2 0 0 0,-2 2-4 0 0,4-3 4 0 0,-4 6 0 0 0,4 2-24 0 0,5 4-64 0 0,-5 3-232 0 0,7 3-2908 0 0,0 2 0 0 0,0 3-1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04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354 479 3712 0 0,'0'0'675'0'0,"-15"-5"1500"0"0,2 4-1593 0 0,-1 0 1 0 0,0 1-1 0 0,0 0 0 0 0,1 1 0 0 0,-1 1 1 0 0,1 0-1 0 0,-1 1 0 0 0,1 1 1 0 0,0 0-1 0 0,0 0 0 0 0,0 1 1 0 0,0 1-1 0 0,1 0 0 0 0,-14 10 1 0 0,16-9-274 0 0,0 1 0 0 0,1 0 0 0 0,-1 0 0 0 0,2 1 1 0 0,-1 1-1 0 0,1-1 0 0 0,1 1 0 0 0,0 1 0 0 0,0-1 1 0 0,1 1-1 0 0,0 1 0 0 0,1-1 0 0 0,0 1 0 0 0,1 0 1 0 0,-5 21-1 0 0,7-21-197 0 0,0 0 0 0 0,1 0 1 0 0,0 0-1 0 0,1 0 0 0 0,0 0 1 0 0,4 23-1 0 0,-3-28-80 0 0,1 0 1 0 0,0 0-1 0 0,0 0 1 0 0,1 0-1 0 0,-1 0 0 0 0,2 0 1 0 0,-1-1-1 0 0,1 1 1 0 0,0-1-1 0 0,0 0 1 0 0,1 0-1 0 0,6 7 0 0 0,-3-6-25 0 0,1 0 0 0 0,0 0-1 0 0,0-1 1 0 0,1 0 0 0 0,-1-1-1 0 0,1 0 1 0 0,0-1 0 0 0,1 0-1 0 0,-1 0 1 0 0,1-1 0 0 0,14 2-1 0 0,-19-3-17 0 0,0-1-1 0 0,1 0 0 0 0,-1-1 1 0 0,0 0-1 0 0,1 0 0 0 0,-1 0 1 0 0,1-1-1 0 0,-1 0 1 0 0,0 0-1 0 0,0-1 0 0 0,1 1 1 0 0,-1-1-1 0 0,0-1 0 0 0,-1 1 1 0 0,1-1-1 0 0,0 0 0 0 0,-1 0 1 0 0,1-1-1 0 0,-1 1 0 0 0,9-9 1 0 0,-11 7 0 0 0,0 1 0 0 0,0-1 0 0 0,0 0 1 0 0,0 0-1 0 0,-1 0 0 0 0,1 0 1 0 0,-2-1-1 0 0,1 1 0 0 0,0 0 0 0 0,0-8 1 0 0,6-58-52 0 0,-8 69 61 0 0,0-16-6 0 0,-1 0 0 0 0,0-1 0 0 0,-1 1 0 0 0,-1 0 0 0 0,-1 0 0 0 0,-1 1 1 0 0,-8-23-1 0 0,0 9 31 0 0,0 2 0 0 0,-2-1 0 0 0,-22-31 0 0 0,-46-47 124 0 0,55 74 65 0 0,-48-74 1 0 0,73 103-163 0 0,1 0-1 0 0,0 0 1 0 0,0 0-1 0 0,0 0 1 0 0,0 0-1 0 0,1-1 1 0 0,0 1-1 0 0,0 0 1 0 0,0-1-1 0 0,1 1 1 0 0,0-1-1 0 0,0-6 1 0 0,1 8-2 0 0,-1 1 0 0 0,1 0 1 0 0,0 0-1 0 0,0 0 0 0 0,0-1 1 0 0,0 1-1 0 0,0 0 0 0 0,1 1 1 0 0,0-1-1 0 0,-1 0 0 0 0,1 0 1 0 0,0 1-1 0 0,1-1 0 0 0,-1 1 1 0 0,0-1-1 0 0,1 1 0 0 0,-1 0 1 0 0,1 0-1 0 0,-1 0 0 0 0,1 0 1 0 0,0 1-1 0 0,4-3 0 0 0,3 0 64 0 0,25-13 203 0 0,0 1 1 0 0,1 2-1 0 0,1 1 0 0 0,58-11 0 0 0,-88 22-449 0 0,-1 2 0 0 0,1-1 0 0 0,0 1 0 0 0,0 0 0 0 0,0 0 0 0 0,11 3 0 0 0,-16-3-303 0 0,1 1 0 0 0,-1 0 0 0 0,0 0 0 0 0,0 0 1 0 0,0 0-1 0 0,0 0 0 0 0,0 0 0 0 0,0 0 0 0 0,3 3 0 0 0,-4-2-463 0 0,1 0 0 0 0,-1 0 0 0 0,1-1 0 0 0,-1 1 0 0 0,0 0 0 0 0,0 0 0 0 0,0 0 0 0 0,0 0 0 0 0,0 0 0 0 0,-1 1 0 0 0,2 2 0 0 0,2 11-3658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05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57 3736 0 0,'0'0'2087'0'0,"-11"1"309"0"0,2 3-1862 0 0,0 1 0 0 0,0 0-1 0 0,1 1 1 0 0,0 0 0 0 0,0 0-1 0 0,0 0 1 0 0,0 1 0 0 0,1 1-1 0 0,1-1 1 0 0,-1 1 0 0 0,1 0-1 0 0,0 1 1 0 0,1-1 0 0 0,-5 12-1 0 0,3-3-80 0 0,0-1-1 0 0,2 1 1 0 0,0 1-1 0 0,1-1 1 0 0,0 1-1 0 0,2-1 1 0 0,-1 25-1 0 0,3-32-390 0 0,0 0 0 0 0,0 0 0 0 0,2 0 0 0 0,-1 0 0 0 0,1 0 0 0 0,0 0 0 0 0,1 0 0 0 0,0-1 0 0 0,1 1 0 0 0,6 12 0 0 0,-6-16-62 0 0,-1 0 0 0 0,1-1 0 0 0,0 1 0 0 0,0-1 0 0 0,1 0 0 0 0,0 0 0 0 0,-1 0 0 0 0,2-1 0 0 0,-1 1 0 0 0,0-1 0 0 0,1-1 0 0 0,0 1 0 0 0,0-1 0 0 0,0 0 0 0 0,0 0 0 0 0,9 2 0 0 0,-6-2-32 0 0,1-1 0 0 0,1 0 0 0 0,-1-1 0 0 0,0 0 0 0 0,0 0 0 0 0,1-1 0 0 0,-1 0 0 0 0,0-1 0 0 0,0 0 0 0 0,0-1 0 0 0,1 0 1 0 0,-2-1-1 0 0,1 0 0 0 0,0 0 0 0 0,13-7 0 0 0,-15 6 12 0 0,-1-1 0 0 0,0 0 1 0 0,0 0-1 0 0,0 0 0 0 0,0-1 1 0 0,-1 0-1 0 0,0-1 0 0 0,0 1 1 0 0,0-1-1 0 0,-1 0 0 0 0,0 0 1 0 0,-1-1-1 0 0,0 0 0 0 0,0 1 1 0 0,0-1-1 0 0,-1-1 0 0 0,0 1 1 0 0,2-13-1 0 0,-1 4 31 0 0,-1 1 1 0 0,0-1-1 0 0,-1 1 0 0 0,-1-1 0 0 0,-1 0 1 0 0,-1 0-1 0 0,0 0 0 0 0,-1 1 1 0 0,0-1-1 0 0,-7-19 0 0 0,5 24 28 0 0,0 0-1 0 0,-1 1 1 0 0,-1 0-1 0 0,0 0 1 0 0,-8-11-1 0 0,10 17-12 0 0,-1-1-1 0 0,1 1 1 0 0,-1 0-1 0 0,-1 0 1 0 0,1 1-1 0 0,-1-1 1 0 0,0 1-1 0 0,0 0 1 0 0,0 1-1 0 0,-10-5 1 0 0,0 3 55 0 0,1 0 1 0 0,-1 1-1 0 0,1 1 1 0 0,-1 1-1 0 0,0 0 1 0 0,0 1-1 0 0,0 0 1 0 0,0 1-1 0 0,0 1 1 0 0,0 1-1 0 0,0 0 1 0 0,0 1-1 0 0,0 1 1 0 0,1 0-1 0 0,0 1 1 0 0,0 1-1 0 0,-25 13 1 0 0,32-13-42 0 0,-1 1 1 0 0,1-1-1 0 0,0 2 1 0 0,1-1-1 0 0,-1 1 0 0 0,1 0 1 0 0,1 0-1 0 0,0 1 0 0 0,0 0 1 0 0,1 0-1 0 0,0 1 1 0 0,0-1-1 0 0,1 1 0 0 0,1 0 1 0 0,-1 0-1 0 0,2 0 0 0 0,-1 1 1 0 0,1-1-1 0 0,1 1 1 0 0,-1 13-1 0 0,2-14-35 0 0,0-1 0 0 0,1 1 1 0 0,0-1-1 0 0,0 1 0 0 0,1-1 0 0 0,0 0 1 0 0,1 1-1 0 0,0-1 0 0 0,0 0 0 0 0,7 10 1 0 0,-7-12-40 0 0,1-1 1 0 0,0 0 0 0 0,1 0-1 0 0,-1-1 1 0 0,1 1 0 0 0,1-1-1 0 0,-1 0 1 0 0,0-1 0 0 0,1 1 0 0 0,0-1-1 0 0,0 0 1 0 0,1 0 0 0 0,-1-1-1 0 0,10 4 1 0 0,-3-2-66 0 0,0-1 0 0 0,0 0 0 0 0,1-1 0 0 0,-1-1 0 0 0,1 0 0 0 0,0 0 1 0 0,-1-2-1 0 0,1 0 0 0 0,0 0 0 0 0,25-5 0 0 0,-30 3 46 0 0,0 0 1 0 0,0-1-1 0 0,0 0 0 0 0,0 0 1 0 0,0-1-1 0 0,-1-1 0 0 0,0 1 1 0 0,0-1-1 0 0,0-1 1 0 0,0 1-1 0 0,-1-1 0 0 0,0-1 1 0 0,0 1-1 0 0,0-1 0 0 0,-1-1 1 0 0,9-12-1 0 0,2-7 186 0 0,-1 0 0 0 0,-2-1 0 0 0,0-1 0 0 0,-2 0 1 0 0,-1 0-1 0 0,-1-2 0 0 0,-2 1 0 0 0,-1-1 0 0 0,4-42 0 0 0,-10 39 965 0 0,-3 27-32 0 0,-3 23-353 0 0,1 7-379 0 0,1 0 1 0 0,1-1-1 0 0,1 40 1 0 0,1 2-16 0 0,-2-35-188 0 0,2-1 0 0 0,2 1 0 0 0,8 52 0 0 0,-7-66-199 0 0,1 0 0 0 0,0-1 1 0 0,1 0-1 0 0,1 0 0 0 0,0 0 1 0 0,1-1-1 0 0,1 0 0 0 0,-1 0 1 0 0,13 14-1 0 0,-16-22-471 0 0,0-1 0 0 0,0 1 0 0 0,1-1 0 0 0,0 0 0 0 0,10 8 0 0 0,-1-6-4366 0 0,3-2-3282 0 0,-9-2 3418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07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2904 0 0,'-1'0'12081'0'0,"-3"0"-8979"0"0,-2 0-4232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12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1 2948 0 0,'0'0'2379'0'0,"0"13"-126"0"0,-8 12-1123 0 0,0-1 0 0 0,-2 0 0 0 0,-15 27 0 0 0,-44 66 81 0 0,57-96-1089 0 0,-169 244 1025 0 0,99-149-680 0 0,75-107-390 0 0,1 2 1 0 0,0-1-1 0 0,0 1 1 0 0,1 0-1 0 0,0 0 1 0 0,-4 18-1 0 0,8-29-69 0 0,1 1-1 0 0,0-1 0 0 0,0 0 0 0 0,0 1 0 0 0,0-1 1 0 0,0 0-1 0 0,0 1 0 0 0,0-1 0 0 0,0 0 0 0 0,0 1 1 0 0,0-1-1 0 0,0 0 0 0 0,1 1 0 0 0,-1-1 0 0 0,0 0 1 0 0,0 1-1 0 0,0-1 0 0 0,0 0 0 0 0,0 1 0 0 0,1-1 1 0 0,-1 0-1 0 0,0 0 0 0 0,0 1 0 0 0,1-1 0 0 0,-1 0 0 0 0,0 0 1 0 0,0 1-1 0 0,1-1 0 0 0,-1 0 0 0 0,0 0 0 0 0,1 0 1 0 0,13 3 156 0 0,18-8 52 0 0,-30 4-199 0 0,50-11 242 0 0,56-11 142 0 0,-92 20-338 0 0,-1 2 0 0 0,1 0 1 0 0,0 1-1 0 0,30 3 1 0 0,92 14-38 0 0,-136-17-103 0 0,1 0 0 0 0,-1 1 0 0 0,0-1 0 0 0,1-1 1 0 0,-1 1-1 0 0,0 0 0 0 0,1 0 0 0 0,-1-1 1 0 0,0 0-1 0 0,1 1 0 0 0,-1-1 0 0 0,0 0 1 0 0,0 0-1 0 0,0 0 0 0 0,0 0 0 0 0,0 0 0 0 0,0-1 1 0 0,0 1-1 0 0,0-1 0 0 0,0 1 0 0 0,-1-1 1 0 0,1 0-1 0 0,0 0 0 0 0,-1 1 0 0 0,0-1 0 0 0,1 0 1 0 0,-1 0-1 0 0,0 0 0 0 0,0-1 0 0 0,0 1 1 0 0,0 0-1 0 0,-1 0 0 0 0,2-5 0 0 0,1-7-724 0 0,-1 1-1 0 0,0-1 1 0 0,-1 0-1 0 0,-1-22 1 0 0,0 27 470 0 0,0-26-669 0 0,7-190-1226 0 0,3 197 3734 0 0,-1 16 181 0 0,-9 11-1628 0 0,0 1-1 0 0,0 0 1 0 0,0 0-1 0 0,0 0 1 0 0,1 0-1 0 0,-1-1 1 0 0,0 1-1 0 0,0 0 1 0 0,0 0-1 0 0,0 0 1 0 0,1 0-1 0 0,-1 0 0 0 0,0 0 1 0 0,0 0-1 0 0,0 0 1 0 0,1 0-1 0 0,-1 0 1 0 0,0-1-1 0 0,0 1 1 0 0,0 0-1 0 0,1 0 1 0 0,-1 0-1 0 0,0 0 1 0 0,0 0-1 0 0,0 0 0 0 0,1 1 1 0 0,-1-1-1 0 0,0 0 1 0 0,0 0-1 0 0,0 0 1 0 0,1 0-1 0 0,-1 0 1 0 0,0 0-1 0 0,0 0 1 0 0,0 0-1 0 0,1 0 1 0 0,-1 1-1 0 0,0-1 0 0 0,0 0 1 0 0,0 0-1 0 0,1 0 1 0 0,1 5 154 0 0,0-1 0 0 0,-1 0 0 0 0,1 1 0 0 0,-1-1 0 0 0,0 1 0 0 0,0-1 0 0 0,0 1 0 0 0,-1 0 0 0 0,1 0 0 0 0,-1-1 0 0 0,-1 8 1 0 0,1-9-107 0 0,0 570 3353 0 0,-10-424-3104 0 0,3-71-654 0 0,6-41-2494 0 0,1-24-2531 0 0,0-8 1693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13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1 3456 0 0,'0'0'1786'0'0,"4"10"998"0"0,-3 1-2115 0 0,0 1 1 0 0,0-1-1 0 0,-1 1 0 0 0,-1-1 1 0 0,0 0-1 0 0,-3 17 0 0 0,3-23-498 0 0,-3 26 476 0 0,-1 0 0 0 0,-2 0 1 0 0,-1-1-1 0 0,-2 0 0 0 0,-1-1 1 0 0,-1 0-1 0 0,-17 30 0 0 0,4-15-1822 0 0,2-4-8513 0 0,18-32 6091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37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101 104 520 0 0,'7'-25'2562'0'0,"-6"15"-1865"0"0,0 1 2459 0 0,-1 9-3029 0 0,-1 0 0 0 0,1 0 0 0 0,-1 0 0 0 0,1-1 0 0 0,-1 1 0 0 0,1 0 0 0 0,-1 0 0 0 0,0 0-1 0 0,1 0 1 0 0,-1 0 0 0 0,1 0 0 0 0,-1 0 0 0 0,1 0 0 0 0,-1 0 0 0 0,1 0 0 0 0,-1 0 0 0 0,1 0 0 0 0,-1 0 0 0 0,1 1 0 0 0,-1-1 0 0 0,0 0 0 0 0,-3 2 194 0 0,1 0 0 0 0,-1-1 1 0 0,1 2-1 0 0,-1-1 0 0 0,1 0 1 0 0,0 0-1 0 0,0 1 0 0 0,0 0 1 0 0,0 0-1 0 0,-3 3 0 0 0,-23 34 1230 0 0,24-30-1315 0 0,0 0-1 0 0,1 0 1 0 0,0 1-1 0 0,1 0 1 0 0,0-1-1 0 0,1 1 1 0 0,0 0-1 0 0,1 0 1 0 0,0 1-1 0 0,1 14 1 0 0,0-22-191 0 0,1 0 1 0 0,-1 0 0 0 0,1 0 0 0 0,0 0-1 0 0,0 0 1 0 0,0 0 0 0 0,0 0 0 0 0,1 0-1 0 0,0 0 1 0 0,0 0 0 0 0,0-1 0 0 0,0 1-1 0 0,0-1 1 0 0,1 0 0 0 0,-1 1 0 0 0,1-1-1 0 0,0 0 1 0 0,0-1 0 0 0,0 1 0 0 0,0 0 0 0 0,1-1-1 0 0,5 4 1 0 0,0-2-6 0 0,0 1 0 0 0,1-1 1 0 0,-1-1-1 0 0,1 0 0 0 0,0 0 0 0 0,0-1 0 0 0,0 0 1 0 0,13 1-1 0 0,-9-2-22 0 0,0-1 0 0 0,0 0 0 0 0,0-1 0 0 0,0 0 0 0 0,0-1 0 0 0,-1-1 0 0 0,1 0 0 0 0,22-9 0 0 0,-31 10-22 0 0,1-1 1 0 0,-1 1 0 0 0,0-1 0 0 0,0 0-1 0 0,0-1 1 0 0,0 1 0 0 0,-1-1 0 0 0,1 0 0 0 0,-1 0-1 0 0,0 0 1 0 0,0-1 0 0 0,0 1 0 0 0,-1-1 0 0 0,0 0-1 0 0,0 0 1 0 0,0-1 0 0 0,0 1 0 0 0,-1 0-1 0 0,0-1 1 0 0,0 1 0 0 0,0-1 0 0 0,-1 0 0 0 0,1-7-1 0 0,0-1-8 0 0,-1-1 0 0 0,-1 1 0 0 0,0-1 0 0 0,-1 1 0 0 0,0 0 0 0 0,-1-1 0 0 0,-1 1 0 0 0,-5-17-1 0 0,6 26 10 0 0,0-1 0 0 0,0 1-1 0 0,0 0 1 0 0,-1 0 0 0 0,0 1-1 0 0,0-1 1 0 0,0 0-1 0 0,0 1 1 0 0,-1 0 0 0 0,0 0-1 0 0,0 0 1 0 0,0 0 0 0 0,0 0-1 0 0,0 1 1 0 0,-1 0-1 0 0,0 0 1 0 0,0 0 0 0 0,0 1-1 0 0,0-1 1 0 0,0 1 0 0 0,0 0-1 0 0,0 1 1 0 0,-1-1-1 0 0,-7 0 1 0 0,-2 0-9 0 0,1 0 0 0 0,0 2-1 0 0,0 0 1 0 0,-1 0 0 0 0,1 1 0 0 0,-20 5-1 0 0,27-5 8 0 0,1 1-1 0 0,-1 0 0 0 0,0 1 0 0 0,1 0 0 0 0,-1 0 0 0 0,1 0 0 0 0,0 1 1 0 0,0 0-1 0 0,0 0 0 0 0,1 0 0 0 0,0 1 0 0 0,-1 0 0 0 0,2 0 0 0 0,-1 0 1 0 0,-4 7-1 0 0,2-3 2 0 0,1 1 0 0 0,1 0 0 0 0,0 0 0 0 0,0 1 0 0 0,1 0 0 0 0,1 0 1 0 0,-5 18-1 0 0,7-23-14 0 0,0-1 1 0 0,1 0-1 0 0,-1 0 0 0 0,1 0 1 0 0,0 0-1 0 0,0 0 1 0 0,1 0-1 0 0,-1 0 1 0 0,1 0-1 0 0,1 0 1 0 0,-1 0-1 0 0,0 0 1 0 0,1 0-1 0 0,0 0 0 0 0,0-1 1 0 0,1 1-1 0 0,-1-1 1 0 0,1 1-1 0 0,6 6 1 0 0,-6-8-162 0 0,1 0-1 0 0,0 0 1 0 0,0 0 0 0 0,0-1 0 0 0,0 1 0 0 0,1-1 0 0 0,-1 0 0 0 0,1 0 0 0 0,-1-1 0 0 0,1 0-1 0 0,8 2 1 0 0,3 0-2911 0 0,-1-2 1 0 0,21 1-1 0 0,-17-2-271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13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6 2984 0 0,'-45'-2'3737'0'0,"37"0"-3337"0"0,0 1 1 0 0,1 1 0 0 0,-1 0-1 0 0,0 0 1 0 0,0 0-1 0 0,0 1 1 0 0,0 0-1 0 0,1 0 1 0 0,-1 1 0 0 0,1 0-1 0 0,-15 6 1 0 0,2 4 77 0 0,1 0 0 0 0,0 0 0 0 0,1 2 0 0 0,0 1 1 0 0,1 0-1 0 0,1 1 0 0 0,0 1 0 0 0,1 0 0 0 0,1 1 0 0 0,1 1 1 0 0,-16 28-1 0 0,17-26-344 0 0,2 1 0 0 0,0 1 0 0 0,1 0 0 0 0,1 0-1 0 0,1 1 1 0 0,2 0 0 0 0,0 0 0 0 0,1 0 0 0 0,2 1 0 0 0,0 35 0 0 0,3-50-102 0 0,0 1 1 0 0,1-1-1 0 0,0 1 0 0 0,0-1 1 0 0,1 0-1 0 0,0 1 0 0 0,1-1 0 0 0,1-1 1 0 0,-1 1-1 0 0,1-1 0 0 0,1 0 1 0 0,0 0-1 0 0,0 0 0 0 0,1-1 0 0 0,0 0 1 0 0,0 0-1 0 0,1-1 0 0 0,0 1 1 0 0,0-2-1 0 0,18 12 0 0 0,-9-9-23 0 0,1 0-1 0 0,-1 0 0 0 0,2-2 1 0 0,-1 0-1 0 0,1-2 0 0 0,0 0 1 0 0,0 0-1 0 0,0-2 0 0 0,0-1 1 0 0,32 1-1 0 0,-46-3-8 0 0,0 0 1 0 0,-1 0-1 0 0,1-1 0 0 0,0 1 0 0 0,-1-1 1 0 0,1 0-1 0 0,-1 0 0 0 0,1-1 0 0 0,-1 1 1 0 0,0-1-1 0 0,0 0 0 0 0,1 0 0 0 0,-1-1 1 0 0,0 1-1 0 0,-1-1 0 0 0,1 0 1 0 0,0 0-1 0 0,-1 0 0 0 0,0 0 0 0 0,0-1 1 0 0,0 0-1 0 0,0 1 0 0 0,0-1 0 0 0,-1 0 1 0 0,0 0-1 0 0,1 0 0 0 0,-1 0 0 0 0,-1-1 1 0 0,1 1-1 0 0,1-7 0 0 0,0-6 36 0 0,0-1-1 0 0,-2 1 1 0 0,0-1 0 0 0,0 1-1 0 0,-5-34 1 0 0,3 46-17 0 0,1 1 1 0 0,-1-1-1 0 0,-1 1 0 0 0,1-1 1 0 0,0 1-1 0 0,-1 0 0 0 0,0 0 1 0 0,0-1-1 0 0,-1 1 0 0 0,1 1 1 0 0,-1-1-1 0 0,0 0 1 0 0,1 0-1 0 0,-2 1 0 0 0,1 0 1 0 0,0 0-1 0 0,-1 0 0 0 0,1 0 1 0 0,-1 0-1 0 0,0 1 1 0 0,0-1-1 0 0,0 1 0 0 0,0 0 1 0 0,-1 0-1 0 0,1 1 0 0 0,0-1 1 0 0,-7 0-1 0 0,-10-1-35 0 0,-1 1-1 0 0,1 0 0 0 0,-1 2 1 0 0,1 1-1 0 0,-1 0 0 0 0,1 2 1 0 0,0 0-1 0 0,-1 2 1 0 0,1 0-1 0 0,1 1 0 0 0,-1 1 1 0 0,-23 12-1 0 0,8 2-2275 0 0,6 6-3664 0 0,20-11 2020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1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10 3680 0 0,'24'-5'3357'0'0,"-19"4"-2884"0"0,-1 0 0 0 0,1 0-1 0 0,0 1 1 0 0,-1-1 0 0 0,1 1-1 0 0,0 0 1 0 0,0 0 0 0 0,6 1 0 0 0,-10 0-333 0 0,1-1 1 0 0,0 1 0 0 0,-1 0 0 0 0,1 0 0 0 0,-1 0-1 0 0,1 0 1 0 0,-1 0 0 0 0,0 0 0 0 0,1 0 0 0 0,-1 0-1 0 0,0 1 1 0 0,0-1 0 0 0,1 0 0 0 0,-1 1 0 0 0,0-1 0 0 0,-1 1-1 0 0,1-1 1 0 0,0 1 0 0 0,0-1 0 0 0,-1 1 0 0 0,1 0-1 0 0,0-1 1 0 0,-1 1 0 0 0,0 0 0 0 0,1 2 0 0 0,0 2 125 0 0,-1-1 0 0 0,0 0 1 0 0,0 1-1 0 0,0-1 0 0 0,-1 1 0 0 0,1-1 1 0 0,-1 1-1 0 0,0-1 0 0 0,-1 0 0 0 0,1 0 1 0 0,-4 7-1 0 0,-4 8 396 0 0,-18 28 0 0 0,17-29-502 0 0,-10 11 264 0 0,-1 0 0 0 0,-47 51 0 0 0,28-36-2677 0 0,2 2-4493 0 0,25-31 2778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15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83 2664 0 0,'0'-22'3339'0'0,"0"21"-3219"0"0,0-1 0 0 0,-1 0 1 0 0,1 1-1 0 0,0-1 0 0 0,-1 0 0 0 0,1 1 0 0 0,-1-1 0 0 0,0 1 0 0 0,1-1 1 0 0,-1 1-1 0 0,0-1 0 0 0,0 1 0 0 0,0 0 0 0 0,0-1 0 0 0,0 1 0 0 0,0 0 1 0 0,-1 0-1 0 0,1 0 0 0 0,0 0 0 0 0,-1 0 0 0 0,1 0 0 0 0,0 0 0 0 0,-1 0 1 0 0,1 0-1 0 0,-1 1 0 0 0,0-1 0 0 0,1 1 0 0 0,-1-1 0 0 0,1 1 0 0 0,-1 0 1 0 0,-3-1-1 0 0,-6-1 474 0 0,0 1 0 0 0,0 1-1 0 0,-18 0 1 0 0,23 0-358 0 0,-10 1 213 0 0,0 1 0 0 0,0 0 0 0 0,0 0 1 0 0,0 2-1 0 0,1 0 0 0 0,-29 12 0 0 0,39-14-395 0 0,0 0 0 0 0,-1 1 0 0 0,1 0 1 0 0,0 0-1 0 0,1 0 0 0 0,-1 1 0 0 0,1 0 0 0 0,-1-1 1 0 0,1 2-1 0 0,0-1 0 0 0,1 0 0 0 0,-1 1 0 0 0,1 0 1 0 0,0-1-1 0 0,0 1 0 0 0,0 1 0 0 0,1-1 1 0 0,-1 0-1 0 0,1 1 0 0 0,1-1 0 0 0,-1 1 0 0 0,-1 9 1 0 0,3-10-27 0 0,1 0 1 0 0,-1 0-1 0 0,1 1 1 0 0,0-1-1 0 0,0 0 1 0 0,0 0-1 0 0,1 0 1 0 0,0 0-1 0 0,0 0 1 0 0,0 0-1 0 0,0-1 1 0 0,1 1-1 0 0,0-1 1 0 0,0 1-1 0 0,4 4 1 0 0,7 7 50 0 0,1 0-1 0 0,22 18 1 0 0,102 75 168 0 0,-79-65-133 0 0,62 60 1 0 0,-113-94-103 0 0,1 0 0 0 0,-2 0-1 0 0,1 0 1 0 0,-1 1 0 0 0,-1 1 0 0 0,0-1 0 0 0,0 1 0 0 0,-1 0 0 0 0,-1 1 0 0 0,6 18 0 0 0,-10-28-9 0 0,-1 1 0 0 0,1-1 0 0 0,-1 0 0 0 0,0 1 0 0 0,0-1 0 0 0,0 1 1 0 0,0-1-1 0 0,0 1 0 0 0,-1-1 0 0 0,0 0 0 0 0,0 1 0 0 0,1-1 0 0 0,-2 0 0 0 0,1 0 0 0 0,0 1 0 0 0,-4 4 0 0 0,2-3 1 0 0,-1-1 0 0 0,1 0-1 0 0,-1 1 1 0 0,0-1 0 0 0,-1-1-1 0 0,1 1 1 0 0,-1-1 0 0 0,1 1-1 0 0,-8 3 1 0 0,0-1 2 0 0,-1-1 1 0 0,0 0-1 0 0,0 0 1 0 0,0-2-1 0 0,0 1 1 0 0,-1-2-1 0 0,-20 3 1 0 0,16-4 0 0 0,-10 1 15 0 0,-53-4 1 0 0,73 1-23 0 0,0 0 0 0 0,0 0 1 0 0,0-1-1 0 0,1-1 0 0 0,-1 1 1 0 0,0-1-1 0 0,1 0 0 0 0,0-1 1 0 0,0 1-1 0 0,0-2 0 0 0,-8-5 1 0 0,12 8-1 0 0,1 0-1 0 0,-1 0 1 0 0,1 0 0 0 0,0-1 0 0 0,0 1 0 0 0,0-1 0 0 0,0 0 0 0 0,0 1 0 0 0,0-1 0 0 0,1 0 0 0 0,-1 0-1 0 0,1 0 1 0 0,0 0 0 0 0,0-1 0 0 0,0 1 0 0 0,0 0 0 0 0,1 0 0 0 0,-1-1 0 0 0,1 1 0 0 0,0 0 0 0 0,0-1-1 0 0,0 1 1 0 0,0 0 0 0 0,1 0 0 0 0,-1-1 0 0 0,1 1 0 0 0,0 0 0 0 0,0 0 0 0 0,0 0 0 0 0,0-1 0 0 0,1 1-1 0 0,-1 1 1 0 0,4-6 0 0 0,4-7-7 0 0,2 1 0 0 0,0 0 0 0 0,0 0 0 0 0,25-21 0 0 0,-32 30 2 0 0,38-31-12 0 0,79-53 0 0 0,-78 59 9 0 0,-1-1-1 0 0,39-39 0 0 0,-68 58 10 0 0,-1-1 1 0 0,19-28 0 0 0,-26 34-1 0 0,-1 0-1 0 0,0-1 1 0 0,-1 1 0 0 0,1-1-1 0 0,-2 0 1 0 0,1 0 0 0 0,-1 0-1 0 0,2-10 1 0 0,-3 8 2 0 0,0 0-1 0 0,0 0 1 0 0,-1 1-1 0 0,0-1 1 0 0,-1 0-1 0 0,0 0 1 0 0,-1 1-1 0 0,-2-11 1 0 0,2 15 1 0 0,0-1 1 0 0,0 1 0 0 0,-1 0-1 0 0,1 0 1 0 0,-1 0-1 0 0,-1 0 1 0 0,1 0-1 0 0,0 1 1 0 0,-1-1 0 0 0,0 1-1 0 0,0 0 1 0 0,0 0-1 0 0,-1 1 1 0 0,0-1-1 0 0,-7-4 1 0 0,-1 2-40 0 0,0 1-1 0 0,0 0 1 0 0,-1 1-1 0 0,0 0 0 0 0,0 1 1 0 0,1 1-1 0 0,-2 0 1 0 0,1 1-1 0 0,0 1 1 0 0,0 0-1 0 0,0 0 1 0 0,0 2-1 0 0,0 0 1 0 0,0 0-1 0 0,-27 9 1 0 0,35-8-896 0 0,0 0 0 0 0,0 0 0 0 0,0 0 0 0 0,0 1 0 0 0,1 0 0 0 0,0 0 0 0 0,-10 9 0 0 0,0 5-2513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17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0 3752 0 0,'0'0'1306'0'0,"0"19"2335"0"0,0 8-2026 0 0,-1 1-1 0 0,-1-1 0 0 0,-7 31 0 0 0,6-45-1804 0 0,-1 0 0 0 0,-1 0 0 0 0,-6 14 0 0 0,6-17-1396 0 0,0-1 0 0 0,-1 0-1 0 0,0 0 1 0 0,-11 13 0 0 0,-3-4-1643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18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142 117 3056 0 0,'-9'6'503'0'0,"0"-1"-1"0"0,1 1 0 0 0,-1 1 0 0 0,1 0 0 0 0,1 0 1 0 0,-1 0-1 0 0,1 1 0 0 0,-7 11 0 0 0,11-16-313 0 0,0 1 0 0 0,1 0-1 0 0,0 1 1 0 0,-1-1-1 0 0,1 0 1 0 0,1 1 0 0 0,-1-1-1 0 0,1 1 1 0 0,0-1-1 0 0,0 1 1 0 0,0-1 0 0 0,1 1-1 0 0,-1 0 1 0 0,1 0-1 0 0,0-1 1 0 0,1 1 0 0 0,-1 0-1 0 0,1 0 1 0 0,0-1-1 0 0,2 7 1 0 0,-2-7-50 0 0,1-1 0 0 0,0 0 0 0 0,0 0-1 0 0,0 0 1 0 0,0 0 0 0 0,1-1 0 0 0,-1 1 0 0 0,1 0-1 0 0,-1-1 1 0 0,1 0 0 0 0,0 1 0 0 0,0-1 0 0 0,0-1-1 0 0,0 1 1 0 0,0 0 0 0 0,1-1 0 0 0,-1 1 0 0 0,1-1 0 0 0,6 2-1 0 0,6 0 236 0 0,1 0 0 0 0,33 2-1 0 0,-38-4-365 0 0,14 0 81 0 0,-1-1 0 0 0,0-1-1 0 0,38-7 1 0 0,-48 6-66 0 0,0-2-1 0 0,0 0 1 0 0,0 0 0 0 0,0-2 0 0 0,-1 0-1 0 0,26-15 1 0 0,-36 19-14 0 0,0-1 1 0 0,0 0-1 0 0,0 0 1 0 0,-1 0-1 0 0,1-1 0 0 0,-1 1 1 0 0,0-1-1 0 0,0 0 0 0 0,0 0 1 0 0,-1 0-1 0 0,1 0 0 0 0,-1 0 1 0 0,0-1-1 0 0,0 1 0 0 0,-1-1 1 0 0,1 1-1 0 0,-1-1 0 0 0,0 0 1 0 0,0 1-1 0 0,-1-1 0 0 0,1 0 1 0 0,-1 0-1 0 0,0-6 0 0 0,-1 5 3 0 0,0 0 0 0 0,0 1 0 0 0,0-1 0 0 0,-1 0 0 0 0,0 0-1 0 0,0 1 1 0 0,0-1 0 0 0,-1 1 0 0 0,0-1 0 0 0,0 1 0 0 0,0 0 0 0 0,-1 0-1 0 0,0 0 1 0 0,1 1 0 0 0,-2 0 0 0 0,1-1 0 0 0,0 1 0 0 0,-6-3 0 0 0,-1 0 9 0 0,1 1 0 0 0,-2 0 1 0 0,1 1-1 0 0,-1 0 1 0 0,1 1-1 0 0,-1 0 1 0 0,0 1-1 0 0,-1 0 1 0 0,-24-2-1 0 0,17 4 12 0 0,-1 1 0 0 0,1 0 0 0 0,0 2 0 0 0,0 0 0 0 0,-28 7 0 0 0,34-6-11 0 0,-1 2 1 0 0,1-1-1 0 0,1 2 1 0 0,-1 0-1 0 0,-17 11 1 0 0,25-14-14 0 0,1 1-1 0 0,0-1 1 0 0,0 1 0 0 0,1 0 0 0 0,-1 0 0 0 0,1 1 0 0 0,0 0-1 0 0,0-1 1 0 0,0 1 0 0 0,1 1 0 0 0,0-1 0 0 0,0 0 0 0 0,0 1 0 0 0,0 0-1 0 0,-1 7 1 0 0,2-6 4 0 0,0 0 0 0 0,1 0-1 0 0,0-1 1 0 0,0 1 0 0 0,1 0 0 0 0,0 0-1 0 0,0 0 1 0 0,2 7 0 0 0,-2-10-9 0 0,1 0 0 0 0,1-1 1 0 0,-1 1-1 0 0,0-1 0 0 0,1 1 0 0 0,0-1 1 0 0,0 0-1 0 0,0 0 0 0 0,0 0 0 0 0,0 0 0 0 0,0 0 1 0 0,1 0-1 0 0,0 0 0 0 0,-1-1 0 0 0,1 1 1 0 0,6 3-1 0 0,1-1-3 0 0,-1 0 1 0 0,1-1-1 0 0,0 0 0 0 0,0 0 1 0 0,1-1-1 0 0,-1-1 1 0 0,1 1-1 0 0,-1-2 0 0 0,1 0 1 0 0,0 0-1 0 0,12-1 0 0 0,3-1-13 0 0,-1-1 0 0 0,0-1 0 0 0,42-11 0 0 0,-53 11 3 0 0,1-2-1 0 0,-1 0 1 0 0,0-1 0 0 0,-1 0-1 0 0,1-1 1 0 0,-1 0 0 0 0,15-12-1 0 0,-21 13 5 0 0,0 0 0 0 0,0-1-1 0 0,0 0 1 0 0,-1 0 0 0 0,0 0 0 0 0,0-1-1 0 0,-1 0 1 0 0,0 0 0 0 0,0-1-1 0 0,-1 1 1 0 0,0-1 0 0 0,3-13 0 0 0,-3 7 41 0 0,-1-1 0 0 0,-1 1 0 0 0,0-1 0 0 0,-1 0 0 0 0,-2-23 0 0 0,1 11 276 0 0,0 27 26 0 0,0 20 223 0 0,1 4-191 0 0,8 41 1 0 0,1 12-3 0 0,-5 425 1173 0 0,-5-332-1315 0 0,0-169-228 0 0,-1-21-13516 0 0,-2 14 9577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19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3824 0 0,'22'12'4100'0'0,"-20"-11"-3951"0"0,0 1 0 0 0,-1-1 0 0 0,0 1 0 0 0,1-1 0 0 0,-1 1-1 0 0,0 0 1 0 0,0 0 0 0 0,0 0 0 0 0,0-1 0 0 0,0 1 0 0 0,0 0 0 0 0,-1 0 0 0 0,1 0 0 0 0,-1 0 0 0 0,1 1-1 0 0,-1-1 1 0 0,0 0 0 0 0,0 0 0 0 0,0 0 0 0 0,0 0 0 0 0,0 0 0 0 0,0 0 0 0 0,-1 0 0 0 0,1 0 0 0 0,-1 0-1 0 0,1 0 1 0 0,-1 0 0 0 0,0 0 0 0 0,0 0 0 0 0,-1 3 0 0 0,-4 5 277 0 0,0 0 1 0 0,0-1-1 0 0,-1 0 0 0 0,-11 12 1 0 0,13-16-231 0 0,-43 42 110 0 0,-31 13-8168 0 0,72-55 6991 0 0,-16 12-2346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20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261 197 2832 0 0,'0'0'524'0'0,"-22"21"4024"0"0,-105 118 1385 0 0,26-27-3549 0 0,93-106-2315 0 0,5-6-34 0 0,8-16-32 0 0,15-23-54 0 0,21-35 81 0 0,-4-2 0 0 0,40-116 0 0 0,-60 130 351 0 0,-14 52-145 0 0,-2 5 142 0 0,0 13-22 0 0,9 473 1353 0 0,-2-339-1732 0 0,-4-94-110 0 0,-2-31-73 0 0,-1-1 0 0 0,0 1 0 0 0,-1 0 0 0 0,-1-1 0 0 0,-3 19 0 0 0,3-32-45 0 0,0-1 1 0 0,0 1-1 0 0,0-1 1 0 0,0 1-1 0 0,0-1 1 0 0,0 0-1 0 0,0 1 1 0 0,-1-1-1 0 0,1 0 1 0 0,-5 4-1 0 0,3-3-713 0 0,-1 0-1 0 0,0 0 0 0 0,0 0 0 0 0,0-1 1 0 0,0 1-1 0 0,-1-1 0 0 0,1 0 0 0 0,-7 2 1 0 0,-9 3-2333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20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65 2904 0 0,'0'0'526'0'0,"-7"-6"2126"0"0,5-1-1111 0 0,2 7-1466 0 0,0 0 0 0 0,0-1 1 0 0,0 1-1 0 0,-1 0 0 0 0,1-1 0 0 0,0 1 0 0 0,0-1 1 0 0,0 1-1 0 0,0 0 0 0 0,0-1 0 0 0,0 1 1 0 0,-1 0-1 0 0,1-1 0 0 0,0 1 0 0 0,0-1 0 0 0,0 1 1 0 0,0 0-1 0 0,0-1 0 0 0,1 1 0 0 0,-1-1 1 0 0,0 1-1 0 0,0 0 0 0 0,0-1 0 0 0,0 1 0 0 0,0-1 1 0 0,0 1-1 0 0,1 0 0 0 0,-1-1 0 0 0,0 1 0 0 0,0 0 1 0 0,1-1-1 0 0,-1 1 0 0 0,0 0 0 0 0,0 0 1 0 0,1-1-1 0 0,-1 1 0 0 0,0 0 0 0 0,1 0 0 0 0,-1-1 1 0 0,0 1-1 0 0,1 0 0 0 0,-1 0 0 0 0,0 0 1 0 0,1 0-1 0 0,0-1 0 0 0,18-4 1054 0 0,0 1 1 0 0,1 0-1 0 0,0 2 0 0 0,0 0 0 0 0,36 1 1 0 0,-25 1-623 0 0,117-6 930 0 0,67 0-1918 0 0,-155 1-10864 0 0,-42 3 7360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20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78 3224 0 0,'-1'2'231'0'0,"0"0"1"0"0,-1-1-1 0 0,1 1 0 0 0,-1 0 0 0 0,1 0 0 0 0,-1-1 0 0 0,1 1 0 0 0,-1-1 1 0 0,-2 2-1 0 0,-8 7 588 0 0,3 1-298 0 0,0 1 1 0 0,0 0-1 0 0,1 0 0 0 0,0 1 0 0 0,1 0 0 0 0,0 0 1 0 0,1 0-1 0 0,1 1 0 0 0,0 0 0 0 0,1 0 0 0 0,1 0 1 0 0,0 1-1 0 0,1 0 0 0 0,-1 29 0 0 0,2-20 109 0 0,2 1-1 0 0,1-1 0 0 0,0 1 0 0 0,9 32 1 0 0,-9-51-593 0 0,-1 0 0 0 0,1 0 1 0 0,1 0-1 0 0,-1 0 1 0 0,1 0-1 0 0,0-1 0 0 0,0 1 1 0 0,1-1-1 0 0,0 0 0 0 0,0 0 1 0 0,0 0-1 0 0,0 0 0 0 0,1-1 1 0 0,0 0-1 0 0,0 0 1 0 0,0 0-1 0 0,0 0 0 0 0,1-1 1 0 0,-1 0-1 0 0,1 0 0 0 0,0-1 1 0 0,7 3-1 0 0,4-1-18 0 0,1-1 1 0 0,0 0-1 0 0,-1-1 0 0 0,1-2 1 0 0,0 1-1 0 0,0-2 1 0 0,0-1-1 0 0,0 0 0 0 0,0-1 1 0 0,-1-1-1 0 0,1 0 0 0 0,-1-1 1 0 0,0-1-1 0 0,-1-1 1 0 0,1-1-1 0 0,23-14 0 0 0,-32 17-15 0 0,-1-1 0 0 0,0 0 0 0 0,-1 0 0 0 0,1 0 0 0 0,-1-1 0 0 0,0 0 0 0 0,-1 0 0 0 0,0 0 0 0 0,0-1 0 0 0,6-13 0 0 0,-6 9 17 0 0,0 0 0 0 0,-1-1-1 0 0,0 1 1 0 0,-1-1 0 0 0,-1 0 0 0 0,2-25 0 0 0,-3 21 29 0 0,-1 0 0 0 0,-1 0 0 0 0,-1 0 0 0 0,0 0 0 0 0,-1 0 0 0 0,-1 1 1 0 0,-1-1-1 0 0,0 1 0 0 0,-1 0 0 0 0,-1 0 0 0 0,-14-25 0 0 0,14 31-10 0 0,0 1 0 0 0,-1 0 0 0 0,1 0 0 0 0,-2 1-1 0 0,1 0 1 0 0,-1 0 0 0 0,0 1 0 0 0,-1 0 0 0 0,0 1 0 0 0,0 0 0 0 0,0 0 0 0 0,-1 1-1 0 0,1 1 1 0 0,-1 0 0 0 0,-1 0 0 0 0,1 1 0 0 0,0 0 0 0 0,-1 1 0 0 0,-22-1 0 0 0,17 1 17 0 0,0 2 1 0 0,0 0 0 0 0,1 1 0 0 0,-1 1 0 0 0,0 0 0 0 0,0 2 0 0 0,-16 5 0 0 0,25-6-437 0 0,0 0 1 0 0,0 1-1 0 0,1-1 1 0 0,-1 2-1 0 0,1-1 0 0 0,-10 10 1 0 0,11-9-913 0 0,0 1 0 0 0,1-1-1 0 0,0 2 1 0 0,0-1 0 0 0,0 0 0 0 0,1 1 0 0 0,-6 13 0 0 0,-1 2-2494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21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1 3984 0 0,'18'2'5368'0'0,"-17"0"-5176"0"0,-1 0 0 0 0,0 0 0 0 0,1 0 1 0 0,-1 0-1 0 0,0 0 0 0 0,0 0 0 0 0,-1 0 0 0 0,1 0 0 0 0,0 0 0 0 0,-1 0 0 0 0,1 0 0 0 0,-1 0 0 0 0,1 0 0 0 0,-1 0 0 0 0,0 0 1 0 0,0 0-1 0 0,0-1 0 0 0,0 1 0 0 0,0 0 0 0 0,-2 2 0 0 0,-33 35 1363 0 0,24-27-905 0 0,-65 62 1976 0 0,3-3-2805 0 0,30-19-6874 0 0,31-32 3393 0 0,9-3-1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38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3288 0 0,'-1'0'309'0'0,"0"0"0"0"0,0 0 0 0 0,0 0-1 0 0,0 0 1 0 0,0 0 0 0 0,-1 0 0 0 0,1 0-1 0 0,0 0 1 0 0,0 0 0 0 0,0 1 0 0 0,0-1-1 0 0,0 0 1 0 0,0 1 0 0 0,0-1 0 0 0,0 1-1 0 0,0 0 1 0 0,0-1 0 0 0,0 1 0 0 0,0 0-1 0 0,-1 0 1 0 0,1 1-93 0 0,1 0-1 0 0,-1 0 0 0 0,0 0 1 0 0,1 0-1 0 0,0-1 0 0 0,-1 1 1 0 0,1 0-1 0 0,0 0 0 0 0,0 0 1 0 0,0 0-1 0 0,0 2 0 0 0,4 95 4720 0 0,-3-87-4713 0 0,1 0 0 0 0,1 0 0 0 0,0 0 0 0 0,0-1 0 0 0,1 1 1 0 0,6 10-1 0 0,43 75 106 0 0,-29-57-3827 0 0,-3-5-5295 0 0,-14-23 5361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22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223 141 2976 0 0,'-2'3'265'0'0,"1"0"0"0"0,-1 0 0 0 0,0 0 0 0 0,0-1 0 0 0,0 1 0 0 0,0-1 0 0 0,-1 1 0 0 0,-3 2 0 0 0,0 2 208 0 0,-38 40 1494 0 0,17-20-536 0 0,2 1 0 0 0,2 1 0 0 0,-30 46 0 0 0,50-70-1090 0 0,0-1-143 0 0,1 0 0 0 0,-1 1 0 0 0,1-1 0 0 0,0 0 0 0 0,0 1 0 0 0,1 0 0 0 0,-1-1 0 0 0,0 9 0 0 0,17-30-33 0 0,26-40-48 0 0,-3-2 0 0 0,-1-2 0 0 0,46-110 0 0 0,-67 114 198 0 0,-13 46 193 0 0,-4 16 585 0 0,-17 106-259 0 0,-5 135 1 0 0,23-212-824 0 0,1 0 0 0 0,2-1-1 0 0,2 1 1 0 0,0-1 0 0 0,17 53 0 0 0,-5-42-216 0 0,-13-37 72 0 0,-1 0 0 0 0,0 0 0 0 0,0 0 0 0 0,-1 0 0 0 0,0 1-1 0 0,0 0 1 0 0,0-1 0 0 0,-1 1 0 0 0,-1 0 0 0 0,1 0 0 0 0,-2 13 0 0 0,0-19-120 0 0,1 1 0 0 0,-1-1 0 0 0,0 0 0 0 0,0 0 0 0 0,-1 0 0 0 0,1 0-1 0 0,0 0 1 0 0,-1 0 0 0 0,1-1 0 0 0,-1 1 0 0 0,1 0 0 0 0,-1-1 0 0 0,0 1 0 0 0,0-1 0 0 0,0 1 0 0 0,-4 1 0 0 0,-1 1-1557 0 0,0 0 1 0 0,0-1-1 0 0,-12 4 1 0 0,2 0-1484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22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41 2744 0 0,'-1'0'285'0'0,"1"0"0"0"0,-1 0 1 0 0,0 0-1 0 0,0 0 0 0 0,0 0 0 0 0,0 0 0 0 0,1 0 0 0 0,-1 0 0 0 0,0 0 0 0 0,0 0 0 0 0,0-1 0 0 0,1 1 0 0 0,-1 0 0 0 0,0-1 1 0 0,0 1-1 0 0,1 0 0 0 0,-1-1 0 0 0,0 1 0 0 0,1-1 0 0 0,-1 1 0 0 0,0-1 0 0 0,1 1 0 0 0,-1-1 0 0 0,1 0 0 0 0,-1 1 1 0 0,1-1-1 0 0,-1 0 0 0 0,1 1 0 0 0,0-1 0 0 0,-1 0 0 0 0,0-1 0 0 0,4 1 167 0 0,0 1 0 0 0,0-1 0 0 0,-1 1 0 0 0,1-1 0 0 0,0 1 0 0 0,0 0 1 0 0,5 1-1 0 0,-6-1-133 0 0,230-9 3852 0 0,-55 0-4036 0 0,-118 7-589 0 0,-1-1-3754 0 0,-4 1-3506 0 0,-37 1 3853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23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335 204 2056 0 0,'-42'10'2134'0'0,"21"-8"-1365"0"0,1 2-66 0 0,0-2 0 0 0,0 0 0 0 0,0-1 0 0 0,0-2 0 0 0,0 0 0 0 0,-25-4 0 0 0,43 5-606 0 0,0-1 1 0 0,0 1 0 0 0,0-1 0 0 0,0 0 0 0 0,0 0 0 0 0,0 0-1 0 0,1 0 1 0 0,-1 0 0 0 0,0 0 0 0 0,0 0 0 0 0,1 0 0 0 0,-1-1-1 0 0,0 1 1 0 0,1-1 0 0 0,0 1 0 0 0,-1-1 0 0 0,1 0 0 0 0,0 1-1 0 0,0-1 1 0 0,0 0 0 0 0,0 0 0 0 0,0 0 0 0 0,0 0 0 0 0,0 0-1 0 0,1 0 1 0 0,-1 0 0 0 0,1 0 0 0 0,0 0 0 0 0,-1 0 0 0 0,1 0-1 0 0,0 0 1 0 0,0-1 0 0 0,0 1 0 0 0,0 0 0 0 0,1 0 0 0 0,-1 0-1 0 0,1 0 1 0 0,-1 0 0 0 0,3-4 0 0 0,-1-1 1 0 0,0 0-1 0 0,1 1 1 0 0,1-1-1 0 0,-1 1 1 0 0,1-1-1 0 0,0 1 1 0 0,0 0 0 0 0,1 0-1 0 0,0 1 1 0 0,8-9-1 0 0,-1 6 11 0 0,0 0 0 0 0,0 0 0 0 0,1 1 0 0 0,0 1 0 0 0,0 0 0 0 0,1 1 0 0 0,-1 0 0 0 0,18-3 0 0 0,-10 4 46 0 0,0 1 0 0 0,0 0 0 0 0,-1 2-1 0 0,44 1 1 0 0,-58 1-106 0 0,1 0 0 0 0,0 0 0 0 0,0 0-1 0 0,-1 1 1 0 0,1 0 0 0 0,-1 1 0 0 0,1-1 0 0 0,-1 1 0 0 0,0 0-1 0 0,9 7 1 0 0,-12-8-20 0 0,1 2-1 0 0,0-1 1 0 0,-1 0-1 0 0,1 1 1 0 0,-1-1-1 0 0,0 1 1 0 0,0 0-1 0 0,-1 0 1 0 0,1 0-1 0 0,-1 1 1 0 0,0-1 0 0 0,0 0-1 0 0,0 1 1 0 0,-1-1-1 0 0,2 9 1 0 0,0 4 16 0 0,-1 0 0 0 0,-1 0 1 0 0,0 1-1 0 0,-1-1 0 0 0,-1 0 1 0 0,-1 0-1 0 0,0 0 0 0 0,-10 34 1 0 0,5-30-26 0 0,-1-1-1 0 0,-1 1 1 0 0,0-1 0 0 0,-2-1-1 0 0,-1 0 1 0 0,-18 24 0 0 0,4-11-39 0 0,-3-2 0 0 0,0-1 1 0 0,-2-1-1 0 0,-1-1 0 0 0,-1-2 1 0 0,-1-1-1 0 0,-42 21 0 0 0,50-30-6 0 0,-27 15-23 0 0,47-27 32 0 0,1-1 0 0 0,-1 0 0 0 0,1 0 0 0 0,-1 0 0 0 0,0-1 0 0 0,0 0 0 0 0,-10 1 1 0 0,15-2 14 0 0,1 0 0 0 0,0 0 0 0 0,0 0 0 0 0,0 0 1 0 0,0 0-1 0 0,0 0 0 0 0,0 0 0 0 0,0 0 0 0 0,-1 0 1 0 0,1 0-1 0 0,0 0 0 0 0,0 0 0 0 0,0 0 0 0 0,0 0 0 0 0,0 0 1 0 0,0 0-1 0 0,0 0 0 0 0,-1 0 0 0 0,1 0 0 0 0,0 0 1 0 0,0-1-1 0 0,0 1 0 0 0,0 0 0 0 0,0 0 0 0 0,0 0 1 0 0,0 0-1 0 0,0 0 0 0 0,0 0 0 0 0,0 0 0 0 0,0 0 1 0 0,-1 0-1 0 0,1-1 0 0 0,0 1 0 0 0,0 0 0 0 0,0 0 0 0 0,0 0 1 0 0,0 0-1 0 0,0 0 0 0 0,0 0 0 0 0,0 0 0 0 0,0-1 1 0 0,0 1-1 0 0,0 0 0 0 0,0 0 0 0 0,0 0 0 0 0,0 0 1 0 0,0 0-1 0 0,0 0 0 0 0,0 0 0 0 0,0-1 0 0 0,0 1 0 0 0,6-8 0 0 0,8-6 63 0 0,2 3 81 0 0,1 1 0 0 0,-1 1 0 0 0,1 1-1 0 0,1 0 1 0 0,0 1 0 0 0,0 1 0 0 0,0 1 0 0 0,1 0-1 0 0,-1 1 1 0 0,1 2 0 0 0,23-2 0 0 0,-30 4 72 0 0,1 0 0 0 0,-1 1 0 0 0,1 0 1 0 0,-1 1-1 0 0,0 0 0 0 0,0 1 0 0 0,0 0 0 0 0,0 1 0 0 0,22 11 1 0 0,-25-11-512 0 0,-1 1 1 0 0,0 1-1 0 0,0 0 1 0 0,-1 0-1 0 0,10 10 1 0 0,6 12-4009 0 0,-4 6-3308 0 0,-13-22 3607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23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0 3792 0 0,'17'16'4426'0'0,"-14"-6"-3872"0"0,0 0 0 0 0,-1 0 0 0 0,0 0 0 0 0,0 0 1 0 0,-1 0-1 0 0,0 1 0 0 0,-1-1 0 0 0,0 0 0 0 0,-1 1 0 0 0,0-1 0 0 0,0 0 0 0 0,-1 0 0 0 0,-4 11 0 0 0,2-10-183 0 0,0 0 0 0 0,-1 0 0 0 0,0-1 0 0 0,-1 0 0 0 0,0 0 0 0 0,0 0 0 0 0,-1 0 0 0 0,0-1 0 0 0,-1-1 0 0 0,0 1 0 0 0,-12 9 0 0 0,-2-1-452 0 0,0-1 1 0 0,-2-1 0 0 0,-42 21 0 0 0,18-16-3754 0 0,-2-5-4285 0 0,29-10 4046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24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107 285 3424 0 0,'-46'46'3533'0'0,"33"-31"-2833"0"0,8-9-283 0 0,-1 0-1 0 0,1 1 1 0 0,0-1-1 0 0,1 1 0 0 0,0 0 1 0 0,0 0-1 0 0,0 1 0 0 0,1-1 1 0 0,-4 13-1 0 0,7-20-370 0 0,0 0 1 0 0,0 1-1 0 0,0-1 0 0 0,-1 0 1 0 0,1 0-1 0 0,0 1 0 0 0,0-1 1 0 0,0 0-1 0 0,0 0 0 0 0,0 1 1 0 0,0-1-1 0 0,0 0 0 0 0,0 0 1 0 0,0 1-1 0 0,0-1 0 0 0,0 0 1 0 0,0 0-1 0 0,0 1 0 0 0,0-1 1 0 0,0 0-1 0 0,1 0 0 0 0,-1 1 1 0 0,0-1-1 0 0,0 0 0 0 0,0 0 1 0 0,0 0-1 0 0,0 1 0 0 0,0-1 1 0 0,1 0-1 0 0,-1 0 0 0 0,0 0 1 0 0,0 0-1 0 0,1 1 0 0 0,7-4 701 0 0,11-11-553 0 0,-17 12-202 0 0,8-7 34 0 0,0 0-1 0 0,-1-2 0 0 0,-1 1 1 0 0,1-1-1 0 0,-1 0 0 0 0,9-18 1 0 0,31-79 297 0 0,-16 35 4 0 0,-22 51-195 0 0,-2 4 125 0 0,0 1-1 0 0,1 0 0 0 0,22-29 1 0 0,-29 44-166 0 0,0-1 1 0 0,0 1 0 0 0,0 0-1 0 0,0 0 1 0 0,1 0-1 0 0,-1 0 1 0 0,0 1 0 0 0,1-1-1 0 0,0 0 1 0 0,-1 1-1 0 0,1 0 1 0 0,3-1 0 0 0,-5 3-56 0 0,-1 0 0 0 0,1 0 0 0 0,-1 0 0 0 0,1 1 0 0 0,-1-1 0 0 0,1 0 0 0 0,-1 0 0 0 0,0 1 0 0 0,0-1 0 0 0,0 0 0 0 0,0 1 0 0 0,0-1 1 0 0,0 0-1 0 0,0 1 0 0 0,0-1 0 0 0,0 0 0 0 0,-1 0 0 0 0,0 3 0 0 0,0 0 47 0 0,1 115 781 0 0,-1 155-29 0 0,2-143-763 0 0,1-60-224 0 0,0-40-323 0 0,-1 0 0 0 0,-6 51 0 0 0,0-61-1141 0 0,3-17 800 0 0,1-1 0 0 0,0 1 0 0 0,-1-1-1 0 0,0 0 1 0 0,1 0 0 0 0,-1 1-1 0 0,-1-1 1 0 0,1 0 0 0 0,0-1-1 0 0,-1 1 1 0 0,-2 2 0 0 0,-9 4-2709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24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42 3200 0 0,'-6'-25'5700'0'0,"6"24"-5570"0"0,0 1 0 0 0,0-1 0 0 0,1 0 0 0 0,-1 0 0 0 0,1 0 0 0 0,-1 1 0 0 0,1-1 0 0 0,-1 0 0 0 0,1 0 0 0 0,-1 1 0 0 0,1-1 0 0 0,-1 0 0 0 0,1 1 0 0 0,0-1 0 0 0,-1 1 0 0 0,1-1 0 0 0,0 1 0 0 0,0-1 0 0 0,-1 1 0 0 0,1 0-1 0 0,0-1 1 0 0,0 1 0 0 0,0 0 0 0 0,0-1 0 0 0,-1 1 0 0 0,1 0 0 0 0,0 0 0 0 0,0 0 0 0 0,0 0 0 0 0,1 0 0 0 0,35-1 1479 0 0,-29 1-1014 0 0,188 3 3658 0 0,-7 1-5192 0 0,-63-6-10071 0 0,-102 0 7297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24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24 3472 0 0,'0'0'579'0'0,"21"-23"6076"0"0,-21 23-6611 0 0,0 0 0 0 0,0 0 1 0 0,1 0-1 0 0,-1 0 1 0 0,0 0-1 0 0,0 0 0 0 0,0 0 1 0 0,0 0-1 0 0,0 0 0 0 0,0 0 1 0 0,0 0-1 0 0,0 0 0 0 0,0 0 1 0 0,0 0-1 0 0,0 0 0 0 0,0 0 1 0 0,0 0-1 0 0,1 0 0 0 0,-1 0 1 0 0,0 0-1 0 0,0 0 1 0 0,0 0-1 0 0,0 0 0 0 0,0 0 1 0 0,0 0-1 0 0,0 0 0 0 0,0 0 1 0 0,0 0-1 0 0,0 0 222 0 0,0 0-222 0 0,1 1 1 0 0,-1-1-1 0 0,0 0 1 0 0,0 0-1 0 0,0 0 0 0 0,0 0 1 0 0,0 0-1 0 0,0 0 0 0 0,0 0 1 0 0,0 0-1 0 0,0 0 0 0 0,0 0 1 0 0,0 0-1 0 0,0 0 0 0 0,0 0 1 0 0,0 0-1 0 0,0 1 0 0 0,0-1 1 0 0,0 0-1 0 0,0 0 1 0 0,0 0-1 0 0,0 0 0 0 0,0 0 1 0 0,0 0-1 0 0,0 0 0 0 0,-4 7 1000 0 0,-6 8-61 0 0,-49 56 1385 0 0,-44 59-1531 0 0,91-113-712 0 0,2 1-1 0 0,-15 31 0 0 0,22-41-82 0 0,-1 0 0 0 0,2 1-1 0 0,-1-1 1 0 0,1 1 0 0 0,1-1-1 0 0,-1 1 1 0 0,1 0-1 0 0,1 16 1 0 0,0-23-28 0 0,0 1 1 0 0,1 0-1 0 0,0-1 0 0 0,-1 1 1 0 0,1-1-1 0 0,0 1 0 0 0,0-1 1 0 0,0 0-1 0 0,1 1 0 0 0,-1-1 1 0 0,0 0-1 0 0,1 0 0 0 0,0 0 1 0 0,-1 0-1 0 0,1 0 0 0 0,0 0 1 0 0,0 0-1 0 0,0-1 0 0 0,0 1 1 0 0,0-1-1 0 0,0 1 0 0 0,1-1 1 0 0,-1 0-1 0 0,1 0 0 0 0,-1 0 1 0 0,0 0-1 0 0,1 0 0 0 0,3 0 1 0 0,7 1 38 0 0,1 0 0 0 0,-1 0 0 0 0,1-2 0 0 0,17 0 0 0 0,-11 0-3 0 0,58 1 180 0 0,86-3 349 0 0,-158 1-539 0 0,0 1 1 0 0,0-2 0 0 0,1 1 0 0 0,-1-1-1 0 0,0 0 1 0 0,0 0 0 0 0,6-3 0 0 0,-10-1-416 0 0,0 1 0 0 0,-1-1 1 0 0,0 0-1 0 0,0 0 1 0 0,0 1-1 0 0,-1-7 0 0 0,6-20-7722 0 0,-5 18 4585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25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126 174 2128 0 0,'7'-148'9003'0'0,"-9"126"-5410"0"0,-2 18-523 0 0,-1 14-1827 0 0,-8 36-166 0 0,1 2 0 0 0,-7 59-1 0 0,0 98 56 0 0,10-92-629 0 0,6-48-428 0 0,2-36-395 0 0,-6 40 1 0 0,-3-40-1869 0 0,9-26 829 0 0,-1-1 1 0 0,1 1 0 0 0,-1-1-1 0 0,0 0 1 0 0,0 1 0 0 0,0-1-1 0 0,0 0 1 0 0,-4 2 0 0 0,-2 4-3103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25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 4120 0 0,'18'11'2927'0'0,"-10"-6"-2480"0"0,0 1-1 0 0,-1 0 1 0 0,0 1-1 0 0,0 0 1 0 0,-1 0 0 0 0,0 0-1 0 0,0 1 1 0 0,0 0-1 0 0,7 14 1 0 0,-8-11 16 0 0,0 0 0 0 0,0 0 1 0 0,-1 0-1 0 0,0 1 1 0 0,-1 0-1 0 0,-1 0 1 0 0,2 14-1 0 0,-3-20-274 0 0,-1 0 0 0 0,0 0 0 0 0,-1 0 0 0 0,0 0 0 0 0,0-1 0 0 0,0 1 0 0 0,0 0 0 0 0,-1-1-1 0 0,0 1 1 0 0,0-1 0 0 0,0 1 0 0 0,-1-1 0 0 0,0 0 0 0 0,0 0 0 0 0,0 0 0 0 0,-1-1 0 0 0,1 1 0 0 0,-1-1 0 0 0,0 0 0 0 0,0 0 0 0 0,-1 0 0 0 0,1 0 0 0 0,-1-1 0 0 0,-5 4-1 0 0,-2-1-793 0 0,1 1-1 0 0,-2-1 1 0 0,-21 7-1 0 0,-39 6-9274 0 0,48-14 6067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26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268 116 3624 0 0,'0'0'607'0'0,"-11"5"651"0"0,-11 8-373 0 0,0 0 0 0 0,0 1 0 0 0,2 2 1 0 0,0 0-1 0 0,-28 29 0 0 0,36-33-390 0 0,1 0 0 0 0,0 0 0 0 0,1 1 1 0 0,1 1-1 0 0,0-1 0 0 0,1 1 0 0 0,0 1 0 0 0,1 0 0 0 0,-9 29 0 0 0,15-44-491 0 0,1 1-1 0 0,0-1 1 0 0,0 0 0 0 0,0 1 0 0 0,0-1 0 0 0,-1 0 0 0 0,1 1 0 0 0,0-1-1 0 0,0 0 1 0 0,0 1 0 0 0,0-1 0 0 0,0 1 0 0 0,0-1 0 0 0,0 0 0 0 0,0 1-1 0 0,0-1 1 0 0,0 0 0 0 0,0 1 0 0 0,0-1 0 0 0,1 0 0 0 0,-1 1-1 0 0,0-1 1 0 0,0 0 0 0 0,0 1 0 0 0,0-1 0 0 0,1 0 0 0 0,-1 1 0 0 0,0-1-1 0 0,0 0 1 0 0,0 0 0 0 0,1 1 0 0 0,-1-1 0 0 0,0 0 0 0 0,0 0-1 0 0,1 1 1 0 0,13-4 56 0 0,10-14-31 0 0,3-9 11 0 0,-2-2 1 0 0,0 0-1 0 0,-3-2 0 0 0,23-36 0 0 0,12-17 133 0 0,12-21 376 0 0,-67 101-413 0 0,1 0 0 0 0,-2 0 1 0 0,1 0-1 0 0,0-1 0 0 0,-1 1 1 0 0,3-6-1 0 0,-7 62 1184 0 0,-11 60-1 0 0,-1 3-670 0 0,7 78 249 0 0,3-39-343 0 0,0 90-1189 0 0,5-218-110 0 0,-1-20-969 0 0,1-6 845 0 0,0 0 1 0 0,-1 0-1 0 0,1 0 0 0 0,-1 0 1 0 0,-6 8-6075 0 0,1-7 2833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38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3816 0 0,'0'0'1314'0'0,"-7"24"3386"0"0,5-13-4044 0 0,0-1 1 0 0,0 1 0 0 0,1 0 0 0 0,1 0 0 0 0,0 12-1 0 0,0 11 551 0 0,-1 81 2513 0 0,2-55-3733 0 0,4-50-1808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26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64 4184 0 0,'0'0'51'0'0,"-1"0"0"0"0,1 0-1 0 0,0 0 1 0 0,0 0 0 0 0,0 0-1 0 0,0 0 1 0 0,-1 0 0 0 0,1 0-1 0 0,0 0 1 0 0,0 0-1 0 0,0 0 1 0 0,0 0 0 0 0,-1 0-1 0 0,1 0 1 0 0,0 0 0 0 0,0 0-1 0 0,0-1 1 0 0,0 1 0 0 0,0 0-1 0 0,-1 0 1 0 0,1 0-1 0 0,0 0 1 0 0,0 0 0 0 0,0 0-1 0 0,0 0 1 0 0,0 0 0 0 0,0-1-1 0 0,0 1 1 0 0,-1 0 0 0 0,1 0-1 0 0,0 0 1 0 0,0 0 0 0 0,0 0-1 0 0,0-1 1 0 0,0 1-1 0 0,0 0 1 0 0,0 0 0 0 0,0 0-1 0 0,0 0 1 0 0,0-1 0 0 0,0 1-1 0 0,0 0 1 0 0,0 0 0 0 0,0 0-1 0 0,0 0 1 0 0,0-1 0 0 0,0 1-1 0 0,0 0 1 0 0,0 0-1 0 0,0 0 1 0 0,0 0 0 0 0,0 0-1 0 0,0-1 1 0 0,0 1 0 0 0,0 0-1 0 0,1 0 1 0 0,-1 0 0 0 0,0 0-1 0 0,0 0 1 0 0,0-1-1 0 0,0 1 1 0 0,0 0 0 0 0,0 0-1 0 0,1 0 1 0 0,-1 0 0 0 0,0 0-1 0 0,0 0 1 0 0,0 0 0 0 0,0 0-1 0 0,13-9 1797 0 0,2 6-1157 0 0,0 1 0 0 0,0 0-1 0 0,0 1 1 0 0,1 1 0 0 0,15 2-1 0 0,11-1 379 0 0,32 0-54 0 0,84-2 3359 0 0,-82-9-7029 0 0,-60 6-643 0 0,-1 0 1 0 0,26-11-1 0 0,-20 5-502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27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3344 0 0,'0'0'1760'0'0,"-14"10"1513"0"0,5 0-2775 0 0,1 1 0 0 0,0 0 0 0 0,0 0 1 0 0,2 1-1 0 0,-1-1 0 0 0,1 2 0 0 0,-4 14 1 0 0,8-23-394 0 0,-24 63 1474 0 0,-17 74 0 0 0,38-119-1489 0 0,0-1 0 0 0,1 1 0 0 0,-1 33 0 0 0,5-55-83 0 0,0 1-1 0 0,0 0 1 0 0,1-1 0 0 0,-1 1-1 0 0,0 0 1 0 0,0-1 0 0 0,0 1-1 0 0,1-1 1 0 0,-1 1 0 0 0,0-1-1 0 0,1 1 1 0 0,-1 0 0 0 0,0-1 0 0 0,1 1-1 0 0,-1-1 1 0 0,1 1 0 0 0,-1-1-1 0 0,0 1 1 0 0,1-1 0 0 0,0 0-1 0 0,-1 1 1 0 0,1-1 0 0 0,-1 0-1 0 0,1 1 1 0 0,-1-1 0 0 0,1 0-1 0 0,0 0 1 0 0,-1 1 0 0 0,1-1-1 0 0,-1 0 1 0 0,1 0 0 0 0,0 0-1 0 0,-1 0 1 0 0,1 0 0 0 0,0 0-1 0 0,-1 0 1 0 0,1 0 0 0 0,0 0-1 0 0,-1 0 1 0 0,1 0 0 0 0,0-1-1 0 0,0 1 1 0 0,32-9 125 0 0,-28 7-105 0 0,131-55 475 0 0,-102 41-247 0 0,0 1 1 0 0,2 1 0 0 0,0 2 0 0 0,40-7-1 0 0,-64 16-106 0 0,1 1-1 0 0,0 1 1 0 0,0 1-1 0 0,-1 0 1 0 0,1 0-1 0 0,14 3 1 0 0,-23-3-105 0 0,0 1 1 0 0,0 0-1 0 0,0 1 1 0 0,0-1-1 0 0,0 0 1 0 0,-1 1-1 0 0,1 0 1 0 0,0 0-1 0 0,-1 0 1 0 0,0 1-1 0 0,1-1 1 0 0,-1 1-1 0 0,0-1 1 0 0,0 1-1 0 0,0 0 1 0 0,-1 0-1 0 0,1 1 1 0 0,-1-1-1 0 0,1 0 1 0 0,-1 1-1 0 0,0 0 1 0 0,2 5-1 0 0,1 9 56 0 0,0-1 1 0 0,-2 1-1 0 0,0-1 0 0 0,0 1 0 0 0,-2 0 0 0 0,0 0 1 0 0,-1 0-1 0 0,-1 0 0 0 0,-6 32 0 0 0,5-41-42 0 0,0 0-1 0 0,-1 1 0 0 0,0-1 1 0 0,0 0-1 0 0,-1 0 1 0 0,-1-1-1 0 0,1 1 0 0 0,-1-1 1 0 0,-1 0-1 0 0,1 0 1 0 0,-1-1-1 0 0,-1 0 0 0 0,1 0 1 0 0,-1 0-1 0 0,-1-1 1 0 0,-14 11-1 0 0,8-9 61 0 0,0 0 0 0 0,-1-1 1 0 0,1-1-1 0 0,-1-1 0 0 0,0 0 0 0 0,-1-1 0 0 0,1 0 0 0 0,-1-1 1 0 0,-24 1-1 0 0,-3-1 271 0 0,-46-2 0 0 0,73-2-441 0 0,-1-1 1 0 0,1 0 0 0 0,-1-2-1 0 0,1 1 1 0 0,-30-13 0 0 0,45 16-95 0 0,-1-1 1 0 0,1 0-1 0 0,0 0 0 0 0,0 0 1 0 0,-1 0-1 0 0,1 0 0 0 0,0 0 1 0 0,0 0-1 0 0,0 0 1 0 0,0 0-1 0 0,0 0 0 0 0,0 0 1 0 0,-1-3-1 0 0,2 3-533 0 0,-1 0-1 0 0,1 0 1 0 0,-1 0-1 0 0,1 0 1 0 0,0 0-1 0 0,0-1 1 0 0,-1 1 0 0 0,1 0-1 0 0,0 0 1 0 0,0 0-1 0 0,0 0 1 0 0,0 0-1 0 0,0-1 1 0 0,0 1 0 0 0,1 0-1 0 0,-1 0 1 0 0,0 0-1 0 0,1-2 1 0 0,3-4-3798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27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 3720 0 0,'27'-15'4335'0'0,"-1"7"-3093"0"0,-1 1-1 0 0,1 1 0 0 0,0 2 1 0 0,28-2-1 0 0,107 2 3355 0 0,-144 4-4176 0 0,2 1-1501 0 0,-10 0-2171 0 0,0-1-4148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29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0 3924 0 0,'0'3'1211'0'0,"-1"1"1"0"0,1-1-1 0 0,-1 0 0 0 0,0 0 0 0 0,0 0 0 0 0,0 0 0 0 0,0 0 0 0 0,-1 0 0 0 0,-1 4 1 0 0,-26 31 1268 0 0,17-25-2586 0 0,0-1-1 0 0,-1 0 1 0 0,-26 17-1 0 0,-6-4-1744 0 0,-5-7-7439 0 0,36-15 5817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30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208 121 3360 0 0,'-18'14'2955'0'0,"-6"11"-1319"0"0,0 2 0 0 0,-30 49 0 0 0,-5 4 1266 0 0,30-32-776 0 0,95-138-1703 0 0,79-97-435 0 0,-112 135 5 0 0,-24 36 57 0 0,2 1 0 0 0,11-16 1 0 0,-23 43 159 0 0,1-1 0 0 0,-1 1 0 0 0,3 13 0 0 0,-1 9-34 0 0,-3 341 692 0 0,-3-241-688 0 0,3-121-320 0 0,0 1 1 0 0,0-1-1 0 0,-1 0 1 0 0,-1 0-1 0 0,0 0 1 0 0,-1 0-1 0 0,0-1 1 0 0,-1 1-1 0 0,-1-1 1 0 0,0-1-1 0 0,0 1 1 0 0,-1-1-1 0 0,0-1 1 0 0,-11 11 0 0 0,15-17-520 0 0,-2 2-1185 0 0,0 1-1 0 0,-1-1 1 0 0,0 0-1 0 0,-11 7 1 0 0,3-4-1601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30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26 3288 0 0,'-13'-13'4153'0'0,"13"13"-4058"0"0,0 0 1 0 0,-1 0 0 0 0,1 0-1 0 0,0-1 1 0 0,0 1 0 0 0,-1 0-1 0 0,1 0 1 0 0,0 0 0 0 0,0-1 0 0 0,0 1-1 0 0,-1 0 1 0 0,1 0 0 0 0,0-1-1 0 0,0 1 1 0 0,0 0 0 0 0,0 0-1 0 0,0-1 1 0 0,-1 1 0 0 0,1 0-1 0 0,0 0 1 0 0,0-1 0 0 0,0 1-1 0 0,0 0 1 0 0,0-1 0 0 0,0 1-1 0 0,0 0 1 0 0,0-1 0 0 0,0 1 0 0 0,0 0-1 0 0,0 0 1 0 0,0-1 0 0 0,0 1-1 0 0,0 0 1 0 0,1-1 0 0 0,-1 1-1 0 0,0 0 1 0 0,0 0 0 0 0,0-1-1 0 0,0 1 1 0 0,0 0 0 0 0,1 0-1 0 0,-1-1 1 0 0,0 1 0 0 0,0 0 0 0 0,0 0-1 0 0,1 0 1 0 0,-1-1 0 0 0,0 1-1 0 0,0 0 1 0 0,1 0 0 0 0,-1 0-1 0 0,0 0 1 0 0,0 0 0 0 0,1-1-1 0 0,-1 1 1 0 0,0 0 0 0 0,1 0-1 0 0,-1 0 1 0 0,0 0 0 0 0,0 0-1 0 0,1 0 1 0 0,-1 0 0 0 0,1 0 0 0 0,281 1 7772 0 0,-140 0-9661 0 0,-1-1-9910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31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0 3368 0 0,'-21'0'3087'0'0,"11"1"-2647"0"0,0 0-1 0 0,0 0 1 0 0,0 1-1 0 0,0 1 0 0 0,1-1 1 0 0,-1 2-1 0 0,1-1 1 0 0,-1 1-1 0 0,1 1 1 0 0,0-1-1 0 0,1 2 0 0 0,-1-1 1 0 0,1 1-1 0 0,0 0 1 0 0,-8 9-1 0 0,0 1 178 0 0,1 1 0 0 0,0 0 0 0 0,2 0 0 0 0,0 2 0 0 0,-19 36 0 0 0,21-31-490 0 0,2 0 0 0 0,1 0 0 0 0,1 1 0 0 0,1 0 0 0 0,1 0 1 0 0,1 1-1 0 0,2-1 0 0 0,0 1 0 0 0,2-1 0 0 0,1 1 1 0 0,0 0-1 0 0,2-1 0 0 0,1 1 0 0 0,2-1 0 0 0,9 30 0 0 0,-12-48-118 0 0,0 1 0 0 0,0 0 0 0 0,1-1 0 0 0,0 1 0 0 0,0-1 0 0 0,1 0 0 0 0,0 0 0 0 0,1-1 0 0 0,-1 0 0 0 0,1 0 0 0 0,0 0 0 0 0,1 0 0 0 0,-1-1 0 0 0,1 0 0 0 0,0-1 0 0 0,0 0 0 0 0,1 0 0 0 0,-1 0 0 0 0,1-1 0 0 0,0 0 0 0 0,0 0 0 0 0,0-1 0 0 0,0 0 0 0 0,0 0 0 0 0,1-1 0 0 0,-1 0 0 0 0,0-1 0 0 0,1 0 0 0 0,-1 0 0 0 0,0-1 0 0 0,1 0 0 0 0,-1 0 0 0 0,0-1 0 0 0,0 0 0 0 0,0 0 0 0 0,16-7-1 0 0,-20 6-2 0 0,1 1 0 0 0,-1-1 0 0 0,1 0 0 0 0,-1 0-1 0 0,0-1 1 0 0,0 1 0 0 0,-1-1 0 0 0,1 0-1 0 0,-1 1 1 0 0,1-2 0 0 0,-1 1 0 0 0,-1 0 0 0 0,1-1-1 0 0,0 1 1 0 0,-1-1 0 0 0,0 0 0 0 0,0 0-1 0 0,1-5 1 0 0,-1 1 18 0 0,0-1 0 0 0,-1 1 0 0 0,0-1 1 0 0,-1 1-1 0 0,0-1 0 0 0,0 1 0 0 0,-1-1 0 0 0,0 0 0 0 0,-3-10 0 0 0,2 13-6 0 0,0 0-1 0 0,0 0 1 0 0,0 1-1 0 0,-1-1 1 0 0,0 1-1 0 0,-1-1 1 0 0,1 1-1 0 0,-1 0 1 0 0,0 0-1 0 0,-1 1 1 0 0,0-1 0 0 0,1 1-1 0 0,-2 0 1 0 0,1 0-1 0 0,0 1 1 0 0,-10-7-1 0 0,5 6-1 0 0,0 0-1 0 0,0 0 1 0 0,0 1-1 0 0,-1 0 1 0 0,0 1 0 0 0,1 0-1 0 0,-1 1 1 0 0,0 0-1 0 0,0 1 1 0 0,-12 0 0 0 0,15 1-485 0 0,-8-1 728 0 0,-1 1 0 0 0,1 0 0 0 0,-29 5 0 0 0,41-4-581 0 0,-1 1 0 0 0,1-1 0 0 0,0 1 0 0 0,-1-1 0 0 0,1 1 0 0 0,0 0 0 0 0,-7 5 0 0 0,9-5-385 0 0,0 0 0 0 0,0 0 0 0 0,0 0 0 0 0,0 0 0 0 0,0 0 0 0 0,0 0 0 0 0,1 1 0 0 0,-1-1 0 0 0,1 0 0 0 0,0 1 0 0 0,0-1 0 0 0,0 1 0 0 0,0 0 0 0 0,-1 2 0 0 0,-1 10-3166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31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3 3272 0 0,'0'0'564'0'0,"18"-3"3531"0"0,-17 3-3929 0 0,0 0 1 0 0,0 0 0 0 0,0 0 0 0 0,1 0-1 0 0,-1 0 1 0 0,0 1 0 0 0,0-1 0 0 0,0 0-1 0 0,0 1 1 0 0,0-1 0 0 0,0 1 0 0 0,0-1-1 0 0,0 1 1 0 0,0-1 0 0 0,0 1 0 0 0,0 0-1 0 0,0-1 1 0 0,0 1 0 0 0,0 0 0 0 0,-1 0-1 0 0,1 0 1 0 0,0 0 0 0 0,0-1-1 0 0,-1 1 1 0 0,1 0 0 0 0,0 1 0 0 0,0 3 233 0 0,1-1 0 0 0,-1 1 0 0 0,0-1 0 0 0,0 1 0 0 0,0 6 0 0 0,0-1-162 0 0,-1 0 0 0 0,0 0 0 0 0,-1 0 0 0 0,0 0 0 0 0,0 0 0 0 0,-1-1 0 0 0,0 1 0 0 0,-1 0 0 0 0,0-1 0 0 0,-1 1 1 0 0,0-1-1 0 0,0 0 0 0 0,-1-1 0 0 0,0 1 0 0 0,-1-1 0 0 0,0 0 0 0 0,0 0 0 0 0,-1 0 0 0 0,-8 7 0 0 0,-3 1-217 0 0,-1 0 0 0 0,-1-1 0 0 0,0 0 0 0 0,-1-2 0 0 0,-1-1 0 0 0,-35 16-1 0 0,28-18-2743 0 0,9-4-6541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32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75 3112 0 0,'-20'9'2216'0'0,"-3"4"-1192"0"0,0 2 0 0 0,1 0 1 0 0,-21 20-1 0 0,5-4 325 0 0,16-13-418 0 0,15-12-479 0 0,1 0 0 0 0,-1-1 0 0 0,0 0-1 0 0,-10 5 1 0 0,13-10-108 0 0,10-8-205 0 0,17-16-129 0 0,-15 16 34 0 0,83-79 217 0 0,-12 13 206 0 0,-34 34 372 0 0,-39 39 81 0 0,-5 8-467 0 0,-8 17-222 0 0,4-16-83 0 0,-14 67 381 0 0,5-25-304 0 0,2 1 0 0 0,-6 75 0 0 0,2 55-57 0 0,12-154-289 0 0,0-7 67 0 0,0 0 0 0 0,-6 23 0 0 0,6-38-119 0 0,1-1-1 0 0,0 1 1 0 0,-1 0 0 0 0,0-1-1 0 0,0 1 1 0 0,-1-1 0 0 0,1 1-1 0 0,-1-1 1 0 0,0 0 0 0 0,0 0-1 0 0,0-1 1 0 0,-1 1 0 0 0,-7 6-1 0 0,-25 13-6179 0 0,10-15 2977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33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3456 0 0,'0'0'1210'0'0,"14"-9"2519"0"0,10 5-2437 0 0,0 1 0 0 0,0 0 1 0 0,0 2-1 0 0,46 4 0 0 0,-39-2-511 0 0,162 2 2850 0 0,-75-3-3305 0 0,0 4-4271 0 0,-102-4 33 0 0,-2 0 0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38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91 3424 0 0,'0'0'180'0'0,"0"-1"1"0"0,0 1-1 0 0,0 0 0 0 0,0-1 0 0 0,0 1 0 0 0,0 0 0 0 0,0-1 0 0 0,0 1 0 0 0,0-1 1 0 0,0 1-1 0 0,1 0 0 0 0,-1 0 0 0 0,0-1 0 0 0,0 1 0 0 0,0 0 0 0 0,0-1 0 0 0,1 1 0 0 0,-1 0 1 0 0,0-1-1 0 0,0 1 0 0 0,0 0 0 0 0,1 0 0 0 0,-1 0 0 0 0,0-1 0 0 0,1 1 0 0 0,42-8 2837 0 0,61-2-1 0 0,-60 7-1796 0 0,64-13-1 0 0,4-16-900 0 0,-112 32-311 0 0,0 0 0 0 0,1 0 1 0 0,-1-1-1 0 0,0 1 0 0 0,0 0 1 0 0,1 0-1 0 0,-1 0 0 0 0,0-1 1 0 0,0 1-1 0 0,1 0 0 0 0,-1 0 1 0 0,0-1-1 0 0,0 1 1 0 0,0 0-1 0 0,0 0 0 0 0,1-1 1 0 0,-1 1-1 0 0,0 0 0 0 0,0-1 1 0 0,0 1-1 0 0,0 0 0 0 0,0 0 1 0 0,0-1-1 0 0,0 1 0 0 0,0 0 1 0 0,0-1-1 0 0,0 1 0 0 0,0 0 1 0 0,0-1-1 0 0,0 1 1 0 0,0 0-1 0 0,0-1 0 0 0,0 1 1 0 0,0 0-1 0 0,0 0 0 0 0,0-1 1 0 0,-1 1-1 0 0,1 0 0 0 0,0-1 1 0 0,0 1-1 0 0,0 0 0 0 0,0 0 1 0 0,-1-1-1 0 0,1 1 1 0 0,0 0-1 0 0,0 0 0 0 0,-1 0 1 0 0,1-1-1 0 0,0 1 0 0 0,0 0 1 0 0,-1 0-1 0 0,1 0 0 0 0,0 0 1 0 0,-1 0-1 0 0,1-1 0 0 0,0 1 1 0 0,0 0-1 0 0,-1 0 1 0 0,1 0-1 0 0,0 0 0 0 0,-1 0 1 0 0,1 0-1 0 0,-1 0 0 0 0,-2 0 49 0 0,0 1 0 0 0,0-1 0 0 0,0 1 0 0 0,-1 0 0 0 0,1-1-1 0 0,0 1 1 0 0,1 1 0 0 0,-1-1 0 0 0,0 0 0 0 0,0 1 0 0 0,0-1 0 0 0,1 1-1 0 0,-1 0 1 0 0,1 0 0 0 0,-1 0 0 0 0,1 0 0 0 0,0 1 0 0 0,0-1-1 0 0,0 1 1 0 0,0-1 0 0 0,0 1 0 0 0,0-1 0 0 0,1 1 0 0 0,0 0 0 0 0,-2 3-1 0 0,-3 9 131 0 0,0 1 0 0 0,2 0 0 0 0,-6 26 0 0 0,7-27-85 0 0,-30 226 775 0 0,25-171-805 0 0,0 53-639 0 0,10-73-7894 0 0,1-41 4569 0 0,1-2-1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33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93 3120 0 0,'-33'-7'2896'0'0,"9"0"-1489"0"0,12 5-659 0 0,1 1-1 0 0,-1 0 1 0 0,0 0-1 0 0,1 1 1 0 0,-24 4-1 0 0,34-4-610 0 0,-1 1-1 0 0,0 0 0 0 0,1 0 0 0 0,-1 0 0 0 0,1 1 1 0 0,-1-1-1 0 0,1 0 0 0 0,-1 1 0 0 0,1-1 0 0 0,0 0 0 0 0,0 1 1 0 0,0 0-1 0 0,0-1 0 0 0,0 1 0 0 0,0 0 0 0 0,0-1 0 0 0,0 1 1 0 0,1 0-1 0 0,-1 0 0 0 0,1 0 0 0 0,-1 0 0 0 0,1-1 1 0 0,0 1-1 0 0,0 0 0 0 0,0 0 0 0 0,0 0 0 0 0,0 4 0 0 0,1 7 168 0 0,0 0-1 0 0,5 23 0 0 0,-5-30-278 0 0,7 24 106 0 0,1 0 1 0 0,2 0-1 0 0,1-1 0 0 0,1-1 0 0 0,23 36 0 0 0,-17-31-42 0 0,-1 2 0 0 0,23 66 0 0 0,-39-94-63 0 0,0 0-1 0 0,0 1 0 0 0,-1-1 1 0 0,0 1-1 0 0,0-1 1 0 0,-1 1-1 0 0,0 0 1 0 0,0-1-1 0 0,-2 10 0 0 0,1-13-3 0 0,0-1-1 0 0,0 0 0 0 0,0 0 0 0 0,0 0 1 0 0,0 0-1 0 0,-1 0 0 0 0,1 0 0 0 0,-1 0 1 0 0,0-1-1 0 0,0 1 0 0 0,0-1 0 0 0,0 1 1 0 0,0-1-1 0 0,-1 1 0 0 0,1-1 0 0 0,-1 0 1 0 0,1 0-1 0 0,-1-1 0 0 0,0 1 0 0 0,0 0 1 0 0,0-1-1 0 0,0 0 0 0 0,-6 3 0 0 0,-4-1 57 0 0,-1 0 0 0 0,0-1 0 0 0,0-1 0 0 0,1 0 0 0 0,-1 0-1 0 0,0-1 1 0 0,0-1 0 0 0,-15-3 0 0 0,21 3-47 0 0,0-1 0 0 0,-1 1 0 0 0,2-2-1 0 0,-1 1 1 0 0,0-1 0 0 0,0 0 0 0 0,1-1 0 0 0,0 1 0 0 0,-1-2 0 0 0,1 1 0 0 0,1-1 0 0 0,-1 0 0 0 0,1 0 0 0 0,-12-13-1 0 0,16 15-26 0 0,0 0 0 0 0,0-1 0 0 0,0 1 1 0 0,0-1-1 0 0,0 1 0 0 0,1-1 0 0 0,-1 0 0 0 0,1 0 0 0 0,0 0 0 0 0,0 0 0 0 0,1 0 0 0 0,-1 0 0 0 0,1 0 0 0 0,0 0 0 0 0,0 0 0 0 0,0 0 0 0 0,0 0 0 0 0,1 0 0 0 0,0 0 0 0 0,0 0 0 0 0,1-4 0 0 0,1 1-5 0 0,0 0 1 0 0,0 1 0 0 0,1 0-1 0 0,-1-1 1 0 0,2 1-1 0 0,-1 0 1 0 0,1 1 0 0 0,-1-1-1 0 0,1 1 1 0 0,11-9-1 0 0,27-16-12 0 0,58-34 0 0 0,-61 42 3 0 0,-2-3 0 0 0,46-37 0 0 0,-75 55 13 0 0,-2 0 1 0 0,1-1-1 0 0,-1 0 0 0 0,0 0 1 0 0,0 0-1 0 0,-1-1 1 0 0,0 0-1 0 0,-1 0 1 0 0,0 0-1 0 0,0-1 0 0 0,-1 0 1 0 0,0 0-1 0 0,-1 0 1 0 0,2-11-1 0 0,-3 12 23 0 0,-1 0 0 0 0,0 0 0 0 0,0 0 0 0 0,-1 0 0 0 0,0 0-1 0 0,-1 0 1 0 0,0 0 0 0 0,-2-10 0 0 0,2 16-17 0 0,0 0 0 0 0,0 0 0 0 0,0 0 0 0 0,-1 0 0 0 0,1 0 0 0 0,-1 1 0 0 0,0-1 0 0 0,1 1 0 0 0,-1-1 0 0 0,0 1 0 0 0,0 0 1 0 0,-1-1-1 0 0,1 1 0 0 0,0 0 0 0 0,-1 1 0 0 0,1-1 0 0 0,-1 0 0 0 0,0 1 0 0 0,1-1 0 0 0,-1 1 0 0 0,0 0 0 0 0,0 0 0 0 0,0 0 0 0 0,0 0 0 0 0,0 0 0 0 0,0 1 0 0 0,-5-1 0 0 0,-26-2 99 0 0,-45 1 0 0 0,23 9-2797 0 0,44-5-677 0 0,-1 1 0 0 0,-17 8 1 0 0,12-3-444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34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0 3536 0 0,'0'0'608'0'0,"24"0"3625"0"0,-22 0-4088 0 0,-1 0 0 0 0,1 0 0 0 0,-1 1 0 0 0,0-1 0 0 0,1 0-1 0 0,-1 1 1 0 0,0-1 0 0 0,1 0 0 0 0,-1 1 0 0 0,0 0 0 0 0,0-1-1 0 0,1 1 1 0 0,-1 0 0 0 0,0 0 0 0 0,0-1 0 0 0,0 1-1 0 0,0 0 1 0 0,0 0 0 0 0,0 0 0 0 0,0 0 0 0 0,0 1 0 0 0,-1-1-1 0 0,1 0 1 0 0,0 0 0 0 0,-1 0 0 0 0,1 1 0 0 0,-1-1 0 0 0,1 0-1 0 0,-1 1 1 0 0,1-1 0 0 0,-1 0 0 0 0,0 1 0 0 0,0 1 0 0 0,1 1 79 0 0,-1-1 1 0 0,0 1 0 0 0,0 0 0 0 0,0-1 0 0 0,0 1 0 0 0,-1 0 0 0 0,0-1 0 0 0,1 1 0 0 0,-1 0 0 0 0,-1-1 0 0 0,1 1 0 0 0,-2 3-1 0 0,-5 6 298 0 0,0 0 0 0 0,-1-1 0 0 0,-1 0 0 0 0,0 0 0 0 0,0-1-1 0 0,-20 16 1 0 0,-24 12-2233 0 0,-5-6-9091 0 0,54-31 7125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35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237 152 2184 0 0,'-3'0'214'0'0,"0"-1"-1"0"0,0 1 1 0 0,-1-1-1 0 0,1 0 1 0 0,0 0-1 0 0,0 0 1 0 0,0 0-1 0 0,0-1 1 0 0,0 0-1 0 0,0 1 1 0 0,-4-4-1 0 0,-28-26 1980 0 0,33 29-2056 0 0,1 0-1 0 0,-1 1 0 0 0,1-1 1 0 0,-1 0-1 0 0,1 0 0 0 0,-1 0 1 0 0,1 0-1 0 0,0 0 0 0 0,0 0 1 0 0,0 0-1 0 0,0 0 0 0 0,1 0 1 0 0,-1-1-1 0 0,0 1 0 0 0,1 0 1 0 0,0-1-1 0 0,-1-3 0 0 0,2 4 32 0 0,-1 0-1 0 0,1 0 0 0 0,-1 0 0 0 0,1 0 0 0 0,0 0 1 0 0,-1 0-1 0 0,1 1 0 0 0,0-1 0 0 0,0 0 0 0 0,1 0 0 0 0,-1 1 1 0 0,0-1-1 0 0,0 1 0 0 0,1-1 0 0 0,-1 1 0 0 0,4-2 1 0 0,0-1 119 0 0,2 0 0 0 0,-1 0 0 0 0,0 1 0 0 0,1 0 0 0 0,-1 1 0 0 0,1-1 0 0 0,0 1 0 0 0,0 1 0 0 0,0-1 0 0 0,11 0 0 0 0,-1 1-76 0 0,0 0 0 0 0,-1 1 1 0 0,1 1-1 0 0,0 0 0 0 0,28 7 1 0 0,-39-6-172 0 0,0-1-1 0 0,0 1 1 0 0,-1 1 0 0 0,1-1 0 0 0,-1 1 0 0 0,0 0 0 0 0,0 0 0 0 0,0 1 0 0 0,0-1 0 0 0,-1 1 0 0 0,1 0 0 0 0,-1 1 0 0 0,0-1-1 0 0,0 1 1 0 0,-1-1 0 0 0,1 1 0 0 0,-1 0 0 0 0,0 1 0 0 0,4 8 0 0 0,-3-4-5 0 0,0 0-1 0 0,-1 1 1 0 0,0-1 0 0 0,-1 0 0 0 0,0 1-1 0 0,0 0 1 0 0,-1-1 0 0 0,-1 1 0 0 0,0 0-1 0 0,0 0 1 0 0,-1-1 0 0 0,0 1 0 0 0,-1 0 0 0 0,0-1-1 0 0,-1 1 1 0 0,0-1 0 0 0,-1 0 0 0 0,0 0-1 0 0,0 0 1 0 0,-1-1 0 0 0,-1 1 0 0 0,-9 12-1 0 0,-8 3 2 0 0,-1-1 1 0 0,-1-1-1 0 0,-1-1 0 0 0,-1-1 0 0 0,-38 21 0 0 0,-155 73 10 0 0,194-106 96 0 0,23-8 53 0 0,12-2 11 0 0,-3 0-149 0 0,-5 0-49 0 0,40-7 497 0 0,0 2 0 0 0,72-2 0 0 0,-103 8-430 0 0,1 0 0 0 0,0 1 0 0 0,-1 0-1 0 0,1 1 1 0 0,-1 0 0 0 0,1 0 0 0 0,-1 1 0 0 0,0 1 0 0 0,0 0-1 0 0,0 0 1 0 0,0 1 0 0 0,-1 0 0 0 0,0 1 0 0 0,0 0-1 0 0,0 0 1 0 0,8 9 0 0 0,-2 8 574 0 0,-7-9-4296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3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13 3640 0 0,'-8'-1'1030'0'0,"-1"1"-1"0"0,1 1 1 0 0,0 0 0 0 0,0 0-1 0 0,-9 2 1 0 0,14-2-870 0 0,0 0 1 0 0,1 1 0 0 0,-1-1-1 0 0,0 1 1 0 0,0-1 0 0 0,1 1-1 0 0,-1 0 1 0 0,1 0 0 0 0,-1 0-1 0 0,1 1 1 0 0,0-1 0 0 0,0 0-1 0 0,0 1 1 0 0,0-1 0 0 0,1 1-1 0 0,-3 3 1 0 0,-8 18 489 0 0,1 1 0 0 0,1 0 0 0 0,1 1 0 0 0,1 0 0 0 0,1 0 0 0 0,2 1 0 0 0,0 0 0 0 0,0 41 0 0 0,4-59-613 0 0,1 0 1 0 0,0 0-1 0 0,1 0 0 0 0,0 0 1 0 0,0 0-1 0 0,1 0 0 0 0,0 0 1 0 0,0 0-1 0 0,1-1 0 0 0,1 1 1 0 0,-1-1-1 0 0,1 0 0 0 0,1 0 1 0 0,-1 0-1 0 0,1-1 0 0 0,1 1 1 0 0,-1-1-1 0 0,1-1 0 0 0,0 1 1 0 0,1-1-1 0 0,0 0 0 0 0,0 0 1 0 0,0-1-1 0 0,1 0 0 0 0,-1 0 1 0 0,1-1-1 0 0,0 0 0 0 0,15 5 1 0 0,-6-4-12 0 0,1-1 1 0 0,0-1-1 0 0,1 0 0 0 0,-1-2 1 0 0,0 0-1 0 0,1-1 0 0 0,-1-1 1 0 0,21-3-1 0 0,-29 3 9 0 0,0-1 0 0 0,0-1 0 0 0,0 0 0 0 0,0 0 0 0 0,0-1-1 0 0,-1 0 1 0 0,0 0 0 0 0,0-1 0 0 0,0-1 0 0 0,0 1 0 0 0,-1-1 0 0 0,0-1 0 0 0,0 1-1 0 0,-1-2 1 0 0,12-12 0 0 0,-13 11 30 0 0,0-1 0 0 0,-1 0 0 0 0,0 0 0 0 0,-1 0 0 0 0,0 0 0 0 0,4-18 0 0 0,-3 6 97 0 0,-1 0 0 0 0,1-28 0 0 0,-4 34-73 0 0,-1 1 1 0 0,-1-1-1 0 0,0 1 0 0 0,-1-1 1 0 0,-1 1-1 0 0,0 0 0 0 0,-1 0 1 0 0,-1 0-1 0 0,-6-14 0 0 0,8 21-59 0 0,-1 1 0 0 0,0-1-1 0 0,0 1 1 0 0,-1 0-1 0 0,0 1 1 0 0,0-1-1 0 0,0 1 1 0 0,-1 0 0 0 0,0 0-1 0 0,0 1 1 0 0,-1 0-1 0 0,1 0 1 0 0,-1 0 0 0 0,0 1-1 0 0,-1 0 1 0 0,1 0-1 0 0,0 1 1 0 0,-14-4-1 0 0,8 4-132 0 0,0 0-1 0 0,-1 1 0 0 0,1 1 1 0 0,-1 0-1 0 0,1 1 0 0 0,0 0 0 0 0,-1 1 1 0 0,1 1-1 0 0,0 0 0 0 0,-19 5 0 0 0,18-2-2857 0 0,-1 0 0 0 0,-22 12 0 0 0,15-6-1255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38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1 2512 0 0,'0'0'891'0'0,"33"0"5392"0"0,-31 0-6062 0 0,-1 0-1 0 0,1 0 0 0 0,-1 0 1 0 0,1 0-1 0 0,-1 0 1 0 0,1 1-1 0 0,-1-1 0 0 0,1 0 1 0 0,-1 1-1 0 0,1-1 1 0 0,-1 1-1 0 0,1 0 0 0 0,-1-1 1 0 0,0 1-1 0 0,1 0 1 0 0,-1 0-1 0 0,0 0 0 0 0,0 0 1 0 0,0 0-1 0 0,0 0 1 0 0,2 1-1 0 0,-3 0-115 0 0,1-1 0 0 0,0 1-1 0 0,-1 0 1 0 0,1-1 0 0 0,-1 1 0 0 0,0 0-1 0 0,0-1 1 0 0,0 1 0 0 0,1 0 0 0 0,-1 0-1 0 0,-1-1 1 0 0,1 1 0 0 0,0 0 0 0 0,0-1-1 0 0,-1 1 1 0 0,1 0 0 0 0,-1-1 0 0 0,1 1-1 0 0,-1 0 1 0 0,-1 2 0 0 0,-3 6 113 0 0,0 0 1 0 0,-1-1-1 0 0,0 1 0 0 0,-1-1 1 0 0,0 0-1 0 0,0 0 0 0 0,-1-1 1 0 0,0 0-1 0 0,-13 10 1 0 0,-8 2 61 0 0,-53 28 1 0 0,28-18-1255 0 0,27-7-6107 0 0,18-15 3273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4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404 150 1720 0 0,'-6'0'442'0'0,"-1"0"0"0"0,1 0 0 0 0,-1-1 0 0 0,1 0 0 0 0,-1-1 0 0 0,1 1 0 0 0,0-1 1 0 0,0-1-1 0 0,0 1 0 0 0,-11-6 0 0 0,14 6-226 0 0,1 0 0 0 0,-1 0 0 0 0,0-1 1 0 0,1 1-1 0 0,-1 0 0 0 0,1-1 0 0 0,0 0 0 0 0,0 1 1 0 0,0-1-1 0 0,0 0 0 0 0,0 0 0 0 0,1 0 1 0 0,-1 0-1 0 0,1-1 0 0 0,0 1 0 0 0,0 0 0 0 0,0-1 1 0 0,0 1-1 0 0,1 0 0 0 0,-1-1 0 0 0,1 1 1 0 0,0-4-1 0 0,0 5-87 0 0,0 0 0 0 0,0-1 1 0 0,0 1-1 0 0,0 0 0 0 0,1 0 1 0 0,-1 0-1 0 0,1 0 0 0 0,-1 0 1 0 0,1 0-1 0 0,0 0 0 0 0,0 0 1 0 0,0 0-1 0 0,0 0 0 0 0,0 0 1 0 0,0 0-1 0 0,0 1 0 0 0,3-4 1 0 0,-1 3-42 0 0,0 0 0 0 0,-1 1 0 0 0,1-1 0 0 0,0 1 0 0 0,0-1 0 0 0,0 1 0 0 0,0 0 0 0 0,0 0 0 0 0,1 0 0 0 0,-1 1 0 0 0,6-1 0 0 0,23-3 137 0 0,0 3 1 0 0,0 0-1 0 0,35 5 0 0 0,-63-3-207 0 0,0-1-1 0 0,0 1 0 0 0,0 0 0 0 0,0 0 1 0 0,0 0-1 0 0,0 0 0 0 0,0 1 1 0 0,0-1-1 0 0,0 1 0 0 0,-1 0 0 0 0,1 0 1 0 0,-1 1-1 0 0,1-1 0 0 0,4 6 0 0 0,-6-6-8 0 0,-1 0-1 0 0,1 0 0 0 0,-1 1 0 0 0,0-1 0 0 0,0 0 1 0 0,0 1-1 0 0,0-1 0 0 0,0 1 0 0 0,0-1 1 0 0,-1 1-1 0 0,1-1 0 0 0,-1 1 0 0 0,0-1 0 0 0,0 1 1 0 0,0 0-1 0 0,0-1 0 0 0,0 1 0 0 0,0-1 1 0 0,-1 1-1 0 0,1-1 0 0 0,-1 1 0 0 0,0-1 0 0 0,0 1 1 0 0,0-1-1 0 0,-2 5 0 0 0,-3 5 11 0 0,-1 0 1 0 0,-1 0-1 0 0,0 0 0 0 0,-1-1 0 0 0,0 0 1 0 0,0 0-1 0 0,-1-1 0 0 0,-1 0 0 0 0,-19 13 0 0 0,-11 5 26 0 0,-63 31-1 0 0,80-46-45 0 0,-31 16-40 0 0,0-4 1 0 0,-117 38 0 0 0,157-60 22 0 0,17-8 42 0 0,20-7 73 0 0,18-1 132 0 0,-19 4 7 0 0,1 2 0 0 0,0 1 0 0 0,1 0 0 0 0,-1 2 0 0 0,41-3 0 0 0,-45 7 14 0 0,-1 0-1 0 0,0 2 1 0 0,0 0-1 0 0,21 5 1 0 0,-31-5-176 0 0,0 0 1 0 0,0 1 0 0 0,-1 0 0 0 0,1 0 0 0 0,-1 1 0 0 0,0-1 0 0 0,0 1 0 0 0,0 1-1 0 0,0-1 1 0 0,-1 1 0 0 0,1 0 0 0 0,7 10 0 0 0,-9-10-78 0 0,0 0-1 0 0,0 0 1 0 0,0 0 0 0 0,-1 1 0 0 0,0 0 0 0 0,0 0 0 0 0,3 8-1 0 0,-2 13-5083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40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83 155 3752 0 0,'0'0'89'0'0,"0"0"-1"0"0,0 0 1 0 0,0-1-1 0 0,0 1 0 0 0,0 0 1 0 0,-1 0-1 0 0,1-1 0 0 0,0 1 1 0 0,0 0-1 0 0,0 0 1 0 0,0 0-1 0 0,0-1 0 0 0,0 1 1 0 0,1 0-1 0 0,-1 0 1 0 0,0-1-1 0 0,0 1 0 0 0,0 0 1 0 0,0 0-1 0 0,0 0 0 0 0,0-1 1 0 0,0 1-1 0 0,0 0 1 0 0,0 0-1 0 0,1 0 0 0 0,-1-1 1 0 0,0 1-1 0 0,0 0 1 0 0,0 0-1 0 0,0 0 0 0 0,1 0 1 0 0,-1 0-1 0 0,0-1 1 0 0,0 1-1 0 0,0 0 0 0 0,1 0 1 0 0,-1 0-1 0 0,0 0 0 0 0,0 0 1 0 0,0 0-1 0 0,1 0 1 0 0,-1 0-1 0 0,0 0 0 0 0,0 0 1 0 0,1 0-1 0 0,-1 0 1 0 0,0 0-1 0 0,0 0 0 0 0,0 0 1 0 0,1 0-1 0 0,-1 0 1 0 0,0 0-1 0 0,1 0 0 0 0,-1 1 13 0 0,1-1-1 0 0,-1 0 1 0 0,1 1-1 0 0,-1-1 1 0 0,1 1-1 0 0,-1 0 1 0 0,1-1-1 0 0,-1 1 1 0 0,0-1-1 0 0,1 1 0 0 0,-1-1 1 0 0,0 1-1 0 0,1 0 1 0 0,-1-1-1 0 0,0 1 1 0 0,0 0-1 0 0,0-1 1 0 0,0 1-1 0 0,1 0 1 0 0,-1-1-1 0 0,0 2 1 0 0,-2 12 602 0 0,0 0 1 0 0,0-1 0 0 0,-1 0 0 0 0,-1 1 0 0 0,-8 18-1 0 0,1 1 465 0 0,8-24-970 0 0,-1 0 0 0 0,-1 0 0 0 0,1 0 0 0 0,-1-1 0 0 0,-10 13 0 0 0,-10 17 286 0 0,72-75-164 0 0,-19 8-249 0 0,-2-2 1 0 0,-1 0 0 0 0,-2-1 0 0 0,24-44-1 0 0,1 1 219 0 0,-42 65-196 0 0,0 0 1 0 0,-1-1-1 0 0,-1 0 0 0 0,4-11 1 0 0,3 4 213 0 0,-5 13 44 0 0,-3 14 253 0 0,-5 27-260 0 0,-9 49 1 0 0,0-12-141 0 0,-21 129 275 0 0,12-51-377 0 0,12-101-1373 0 0,3-30-6853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41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2 3696 0 0,'6'-2'7873'0'0,"-7"5"-7575"0"0,0-1 1 0 0,0 1-1 0 0,0-1 0 0 0,-1 0 1 0 0,1 0-1 0 0,-1 1 0 0 0,1-1 1 0 0,-1 0-1 0 0,-2 2 0 0 0,-3 3 467 0 0,-11 14 178 0 0,-1-1 0 0 0,0-1-1 0 0,-2 0 1 0 0,-33 23 0 0 0,49-39-1333 0 0,-31 23 889 0 0,25-16-3022 0 0,1-1-3645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41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70 3472 0 0,'-25'0'6554'0'0,"20"2"-6234"0"0,2-2 148 0 0,0 1 1 0 0,0 0-1 0 0,0 0 0 0 0,1 0 1 0 0,-1 0-1 0 0,0 1 0 0 0,-2 1 1 0 0,4-2-285 0 0,0 0-1 0 0,0 0 1 0 0,0 0 0 0 0,0 0 0 0 0,0 0 0 0 0,1 0 0 0 0,-1 0 0 0 0,0 1 0 0 0,1-1 0 0 0,-1 0 0 0 0,1 0 0 0 0,0 1 0 0 0,-1-1-1 0 0,1 0 1 0 0,0 1 0 0 0,0-1 0 0 0,0 0 0 0 0,-1 1 0 0 0,2 1 0 0 0,-1-2-167 0 0,0-1-1 0 0,1 1 1 0 0,-1-1 0 0 0,1 0 0 0 0,-1 1-1 0 0,1-1 1 0 0,-1 0 0 0 0,1 1 0 0 0,-1-1 0 0 0,1 0-1 0 0,-1 0 1 0 0,1 1 0 0 0,-1-1 0 0 0,1 0-1 0 0,-1 0 1 0 0,1 0 0 0 0,-1 0 0 0 0,1 0-1 0 0,0 0 1 0 0,-1 0 0 0 0,1 0 0 0 0,-1 0-1 0 0,2 0 1 0 0,19 0 94 0 0,-17 0-69 0 0,-2 0-21 0 0,1 0-1 0 0,0 0 0 0 0,0 0 0 0 0,0 0 0 0 0,-1-1 0 0 0,1 1 1 0 0,0-1-1 0 0,0 1 0 0 0,-1-1 0 0 0,1 0 0 0 0,0 0 0 0 0,-1-1 1 0 0,1 1-1 0 0,-1 0 0 0 0,0-1 0 0 0,4-2 0 0 0,-5 2 20 0 0,1 0 0 0 0,-1-1-1 0 0,1 1 1 0 0,-1-1 0 0 0,0 1-1 0 0,0-1 1 0 0,0 1 0 0 0,0-1 0 0 0,0 0-1 0 0,-1 0 1 0 0,1 1 0 0 0,-1-1-1 0 0,0 0 1 0 0,1 0 0 0 0,-2-5-1 0 0,1 7-12 0 0,0-1-1 0 0,0 0 1 0 0,0 0-1 0 0,-1 1 0 0 0,1-1 1 0 0,0 0-1 0 0,-1 0 0 0 0,1 1 1 0 0,-1-1-1 0 0,0 0 1 0 0,0 1-1 0 0,0-1 0 0 0,1 1 1 0 0,-1-1-1 0 0,-1 1 0 0 0,1-1 1 0 0,0 1-1 0 0,0 0 1 0 0,-2-2-1 0 0,0 1 16 0 0,0 0-1 0 0,0 0 1 0 0,0 1-1 0 0,-1-1 1 0 0,1 1-1 0 0,0-1 1 0 0,0 1-1 0 0,-1 0 1 0 0,-4 0-1 0 0,-4-1 37 0 0,-1 1 0 0 0,1 1 0 0 0,0 0 0 0 0,-22 3 0 0 0,31-2-140 0 0,-1-1 1 0 0,1 1-1 0 0,-1 0 0 0 0,1 0 0 0 0,-1 0 0 0 0,1 0 1 0 0,0 0-1 0 0,-1 1 0 0 0,1 0 0 0 0,-3 2 0 0 0,-6 11-3528 0 0,12-13 2732 0 0,-1 0 0 0 0,1 0-1 0 0,-1 0 1 0 0,1 0 0 0 0,0 0 0 0 0,0 0-1 0 0,0 1 1 0 0,0-1 0 0 0,0 2 0 0 0,2 8-3031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42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29 3232 0 0,'-4'-18'4835'0'0,"3"17"-4696"0"0,0 0-1 0 0,0 0 0 0 0,1 1 0 0 0,-1-1 0 0 0,0 0 0 0 0,0 1 0 0 0,0-1 0 0 0,0 0 1 0 0,0 1-1 0 0,0-1 0 0 0,0 1 0 0 0,0-1 0 0 0,0 1 0 0 0,0 0 0 0 0,0 0 0 0 0,0-1 0 0 0,0 1 1 0 0,0 0-1 0 0,0 0 0 0 0,0 0 0 0 0,0 0 0 0 0,-1 0 0 0 0,0 0 0 0 0,-28 3 2181 0 0,27-2-2069 0 0,0 0 0 0 0,-1-1 0 0 0,1 2 1 0 0,0-1-1 0 0,1 0 0 0 0,-1 1 0 0 0,0-1 1 0 0,0 1-1 0 0,0 0 0 0 0,1 0 1 0 0,-1 0-1 0 0,-2 3 0 0 0,4-4-221 0 0,0 0 0 0 0,0 0 1 0 0,1 1-1 0 0,-1-1 0 0 0,0 0 0 0 0,1 0 0 0 0,-1 0 1 0 0,1 1-1 0 0,-1-1 0 0 0,1 0 0 0 0,-1 1 0 0 0,1-1 1 0 0,0 0-1 0 0,0 1 0 0 0,0-1 0 0 0,0 0 0 0 0,0 1 1 0 0,0-1-1 0 0,0 1 0 0 0,0-1 0 0 0,0 0 0 0 0,1 1 0 0 0,-1-1 1 0 0,0 0-1 0 0,1 0 0 0 0,0 1 0 0 0,-1-1 0 0 0,1 0 1 0 0,-1 0-1 0 0,2 2 0 0 0,0-2-24 0 0,-1 0 0 0 0,0 1 1 0 0,1-1-1 0 0,-1 0 0 0 0,0-1 0 0 0,1 1 1 0 0,-1 0-1 0 0,1 0 0 0 0,-1-1 0 0 0,1 1 1 0 0,-1 0-1 0 0,1-1 0 0 0,0 0 0 0 0,-1 1 0 0 0,1-1 1 0 0,0 0-1 0 0,-1 0 0 0 0,1 0 0 0 0,0 0 1 0 0,-1 0-1 0 0,3-1 0 0 0,1 1 27 0 0,-1-1-1 0 0,0 0 1 0 0,0 0-1 0 0,0 0 1 0 0,8-3 0 0 0,-12 1 26 0 0,1 1 0 0 0,-1-1 0 0 0,1 0 0 0 0,-1 1 0 0 0,0-1 0 0 0,0 0 0 0 0,0 0 0 0 0,-1-4 0 0 0,1 2 84 0 0,0 3-103 0 0,0 1 1 0 0,0-1-1 0 0,0 1 0 0 0,0-1 0 0 0,0 0 0 0 0,0 1 0 0 0,0-1 0 0 0,-1 1 0 0 0,1-1 0 0 0,0 1 0 0 0,-1-1 1 0 0,0 1-1 0 0,1 0 0 0 0,-1-1 0 0 0,0 1 0 0 0,1 0 0 0 0,-1-1 0 0 0,0 1 0 0 0,-1-1 0 0 0,0 1-26 0 0,0 0-1 0 0,1 1 1 0 0,-1-1-1 0 0,0 1 1 0 0,0-1 0 0 0,1 1-1 0 0,-1 0 1 0 0,0-1-1 0 0,0 1 1 0 0,0 0-1 0 0,1 0 1 0 0,-1 1-1 0 0,0-1 1 0 0,0 0 0 0 0,-3 1-1 0 0,2 0 749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39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77 450 3432 0 0,'-2'1'149'0'0,"1"-1"0"0"0,-1 0-1 0 0,1 1 1 0 0,0 0 0 0 0,-1-1 0 0 0,1 1-1 0 0,0 0 1 0 0,0 0 0 0 0,-1-1-1 0 0,1 1 1 0 0,0 0 0 0 0,0 0 0 0 0,0 0-1 0 0,0 1 1 0 0,0-1 0 0 0,0 0-1 0 0,0 0 1 0 0,0 0 0 0 0,1 1 0 0 0,-1-1-1 0 0,0 0 1 0 0,0 3 0 0 0,-9 11 842 0 0,6-9-696 0 0,0-1 0 0 0,0 1-1 0 0,0 0 1 0 0,1 0 0 0 0,0 1 0 0 0,0-1-1 0 0,1 1 1 0 0,-1-1 0 0 0,1 1 0 0 0,1 0-1 0 0,-2 9 1 0 0,0 10 1557 0 0,1 44 0 0 0,2-56-1252 0 0,0-11-515 0 0,0 1-1 0 0,1 0 0 0 0,-1-1 0 0 0,0 1 1 0 0,1 0-1 0 0,0-1 0 0 0,0 1 0 0 0,0-1 0 0 0,0 1 1 0 0,1-1-1 0 0,-1 0 0 0 0,1 1 0 0 0,0-1 1 0 0,0 0-1 0 0,0 0 0 0 0,0 0 0 0 0,1 0 0 0 0,-1-1 1 0 0,5 5-1 0 0,-2-4-31 0 0,0 0 0 0 0,0 0 0 0 0,-1-1 0 0 0,2 0 0 0 0,-1 0 0 0 0,0 0 0 0 0,0 0 0 0 0,1-1 0 0 0,-1 0 0 0 0,0 0 0 0 0,1 0 0 0 0,6-1 0 0 0,-3 1-32 0 0,1-2-1 0 0,0 1 0 0 0,0-1 1 0 0,-1-1-1 0 0,1 0 0 0 0,-1 0 1 0 0,1-1-1 0 0,-1 0 0 0 0,0 0 1 0 0,0-1-1 0 0,0 0 0 0 0,-1-1 1 0 0,1 0-1 0 0,13-11 0 0 0,-17 10 8 0 0,0 0-1 0 0,0 0 0 0 0,0-1 0 0 0,-1 1 0 0 0,0-1 0 0 0,0 0 1 0 0,0 0-1 0 0,-1-1 0 0 0,-1 1 0 0 0,1-1 0 0 0,-1 0 1 0 0,0 0-1 0 0,-1 1 0 0 0,0-1 0 0 0,0 0 0 0 0,0 0 1 0 0,-2-9-1 0 0,1 12-4 0 0,1-9 107 0 0,-1-1 0 0 0,-1 1 1 0 0,-1 0-1 0 0,0-1 0 0 0,-5-18 0 0 0,6 29-98 0 0,0 1 0 0 0,-1 0 1 0 0,1-1-1 0 0,-1 1 0 0 0,0 0 0 0 0,0 0 0 0 0,0 0 1 0 0,0 0-1 0 0,0 1 0 0 0,-1-1 0 0 0,1 0 1 0 0,-1 1-1 0 0,1 0 0 0 0,-1-1 0 0 0,0 1 0 0 0,0 0 1 0 0,0 1-1 0 0,-1-1 0 0 0,1 0 0 0 0,0 1 0 0 0,-1 0 1 0 0,1 0-1 0 0,0 0 0 0 0,-1 0 0 0 0,0 0 0 0 0,1 1 1 0 0,-6-1-1 0 0,-2 1 25 0 0,0 0 1 0 0,1 0-1 0 0,-1 0 1 0 0,0 2 0 0 0,-18 3-1 0 0,26-4-107 0 0,-1 1 0 0 0,0-1 0 0 0,0 0 0 0 0,1 1 0 0 0,-1 0 0 0 0,1 0-1 0 0,0 0 1 0 0,-1 0 0 0 0,1 0 0 0 0,0 1 0 0 0,0 0 0 0 0,0-1 0 0 0,1 1 0 0 0,-1 0 0 0 0,1 0 0 0 0,-1 1-1 0 0,1-1 1 0 0,0 0 0 0 0,-2 5 0 0 0,-2 13-2142 0 0,2 1-8114 0 0</inkml:trace>
  <inkml:trace contextRef="#ctx0" brushRef="#br0" timeOffset="1">111 12 3968 0 0,'-3'0'676'0'0,"3"-2"8"0"0,-4-1-3 0 0,-3 3-1 0 0,7-2 20 0 0,-3 0 16 0 0,-1 2 0 0 0,2-3 0 0 0,-2 3-16 0 0,4 3-36 0 0,-5-1-88 0 0,5 8-296 0 0,0-1-2628 0 0,0 3 0 0 0,5 0-1 0 0,-5 5 1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8:42.5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3448 0 0,'-11'16'5249'0'0,"11"-15"-5138"0"0,0 0 0 0 0,-1-1 0 0 0,1 1 0 0 0,0 0 0 0 0,-1-1 0 0 0,1 1 0 0 0,0 0 0 0 0,0-1 0 0 0,0 1 0 0 0,-1 0 0 0 0,1 0 0 0 0,0-1 0 0 0,0 1-1 0 0,0 0 1 0 0,0 0 0 0 0,0 0 0 0 0,1-1 0 0 0,-1 1 0 0 0,0 0 0 0 0,0-1 0 0 0,0 1 0 0 0,1 0 0 0 0,-1 0 0 0 0,0-1 0 0 0,1 1 0 0 0,-1 0 0 0 0,0-1-1 0 0,1 1 1 0 0,-1-1 0 0 0,1 1 0 0 0,-1-1 0 0 0,1 1 0 0 0,-1 0 0 0 0,1-1 0 0 0,0 0 0 0 0,-1 1 0 0 0,1-1 0 0 0,0 1 0 0 0,-1-1 0 0 0,1 0-1 0 0,0 1 1 0 0,-1-1 0 0 0,1 0 0 0 0,0 0 0 0 0,0 0 0 0 0,-1 0 0 0 0,1 1 0 0 0,1-1 0 0 0,0 0 35 0 0,1 1-1 0 0,-1-1 1 0 0,1 0 0 0 0,-1 0 0 0 0,0 1-1 0 0,1-2 1 0 0,-1 1 0 0 0,1 0 0 0 0,-1 0-1 0 0,0-1 1 0 0,1 1 0 0 0,-1-1 0 0 0,0 0-1 0 0,1 0 1 0 0,2-1 0 0 0,-5 2-124 0 0,1-1 0 0 0,-1 1 1 0 0,0-1-1 0 0,1 1 0 0 0,-1 0 1 0 0,0-1-1 0 0,1 1 0 0 0,-1-1 1 0 0,0 1-1 0 0,0-1 0 0 0,1 1 1 0 0,-1-1-1 0 0,0 1 0 0 0,0-1 1 0 0,0 1-1 0 0,0-1 0 0 0,1 1 1 0 0,-1-1-1 0 0,0 1 0 0 0,0-1 1 0 0,0 0-1 0 0,0 1 0 0 0,-1-1 1 0 0,1 1-1 0 0,0-1 0 0 0,0 1 1 0 0,0-1-1 0 0,0 1 0 0 0,0-1 0 0 0,-1 1 1 0 0,1-1-1 0 0,0 1 0 0 0,0-1 1 0 0,-1 1-1 0 0,1-1 0 0 0,0 1 1 0 0,-1 0-1 0 0,1-1 0 0 0,-1 1 1 0 0,1 0-1 0 0,0-1 0 0 0,-1 1 1 0 0,1 0-1 0 0,-1-1 0 0 0,1 1 1 0 0,-1 0-1 0 0,1 0 0 0 0,-2-1 1 0 0,-25-12 592 0 0,-9 9-583 0 0,12 4-4162 0 0,8 0-2705 0 0,9 0 3222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9:50.943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66 69 2832 0 0,'-21'-3'14421'0'0,"19"2"-14260"0"0,-5-50 523 0 0,-28 38 3613 0 0,34 15-4138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9:59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80 2576 0 0,'-1'0'178'0'0,"-1"0"1"0"0,1 1-1 0 0,0-1 0 0 0,-1 1 0 0 0,1-1 0 0 0,0 1 0 0 0,0-1 0 0 0,-1 1 1 0 0,1 0-1 0 0,0 0 0 0 0,0 0 0 0 0,0-1 0 0 0,0 1 0 0 0,0 0 1 0 0,0 0-1 0 0,0 1 0 0 0,0-1 0 0 0,-1 2 0 0 0,-15 26 1085 0 0,12-20-584 0 0,1-2-347 0 0,1 0 0 0 0,0 0 0 0 0,0 1 0 0 0,0 0 0 0 0,1-1 0 0 0,1 1-1 0 0,-2 11 1 0 0,1 57 2197 0 0,2-52-1715 0 0,0-17-737 0 0,1 0-1 0 0,0 0 0 0 0,0 0 0 0 0,1 0 1 0 0,0-1-1 0 0,0 1 0 0 0,1 0 1 0 0,-1-1-1 0 0,1 0 0 0 0,1 1 1 0 0,-1-1-1 0 0,1-1 0 0 0,0 1 0 0 0,1 0 1 0 0,-1-1-1 0 0,1 0 0 0 0,0 0 1 0 0,0 0-1 0 0,1-1 0 0 0,0 0 1 0 0,-1 0-1 0 0,1 0 0 0 0,0-1 0 0 0,1 0 1 0 0,-1 0-1 0 0,1 0 0 0 0,-1-1 1 0 0,1 0-1 0 0,0 0 0 0 0,0-1 1 0 0,10 2-1 0 0,-8-2-82 0 0,-1-1-1 0 0,1 0 1 0 0,0 0 0 0 0,-1 0-1 0 0,1-1 1 0 0,-1 0 0 0 0,0-1 0 0 0,1 0-1 0 0,-1 0 1 0 0,0-1 0 0 0,0 0 0 0 0,0-1-1 0 0,0 1 1 0 0,12-10 0 0 0,-14 9-8 0 0,-1 0 0 0 0,0-1 0 0 0,1 0 0 0 0,-2 0 0 0 0,1 0 1 0 0,-1-1-1 0 0,0 1 0 0 0,0-1 0 0 0,0 0 0 0 0,-1 0 0 0 0,0-1 0 0 0,0 1 1 0 0,-1-1-1 0 0,1 1 0 0 0,-1-1 0 0 0,-1 0 0 0 0,1 0 0 0 0,-1-9 0 0 0,2-7 17 0 0,-2 0 0 0 0,-1-1 0 0 0,-1 1 0 0 0,-1 0 0 0 0,-1 0-1 0 0,-8-34 1 0 0,9 50 18 0 0,-1 0-1 0 0,0 0 1 0 0,0 0-1 0 0,0 1 1 0 0,-1-1-1 0 0,0 1 1 0 0,0 0-1 0 0,0 0 0 0 0,-1 0 1 0 0,-8-7-1 0 0,9 9 2 0 0,-1 1 0 0 0,0-1 0 0 0,0 1 0 0 0,0 0 1 0 0,0 1-1 0 0,-1-1 0 0 0,1 1 0 0 0,-1 0 0 0 0,1 1 0 0 0,-1-1 0 0 0,0 1 0 0 0,0 0 0 0 0,1 0 0 0 0,-13 1 0 0 0,12 0-10 0 0,0 0 0 0 0,0 1 0 0 0,0 0 0 0 0,0 0 0 0 0,1 0 0 0 0,-1 1 0 0 0,0 0 0 0 0,1 0 0 0 0,-1 0 0 0 0,1 1 0 0 0,-1 0 0 0 0,1 0 0 0 0,0 0 0 0 0,0 0 0 0 0,1 1 0 0 0,-1 0 0 0 0,1 0 0 0 0,0 0 0 0 0,0 1 0 0 0,0-1 0 0 0,0 1 0 0 0,1 0 1 0 0,-5 8-1 0 0,-1 9-5 0 0,0 0 1 0 0,1 0-1 0 0,1 1 1 0 0,2-1 0 0 0,0 2-1 0 0,1-1 1 0 0,2 1 0 0 0,-1 36-1 0 0,3-53-9 0 0,0 0 1 0 0,1 0-1 0 0,0 0 0 0 0,0 0 0 0 0,0 0 0 0 0,1 0 0 0 0,0-1 1 0 0,0 1-1 0 0,1-1 0 0 0,5 12 0 0 0,-6-15-6 0 0,1 1-1 0 0,0-1 0 0 0,-1 0 1 0 0,1 0-1 0 0,0 0 0 0 0,0 0 1 0 0,1-1-1 0 0,-1 1 1 0 0,1-1-1 0 0,-1 0 0 0 0,1 0 1 0 0,0 0-1 0 0,-1 0 0 0 0,1-1 1 0 0,0 1-1 0 0,0-1 0 0 0,0 0 1 0 0,1 0-1 0 0,4 0 1 0 0,-1 0-27 0 0,1-1 1 0 0,-1 1-1 0 0,0-1 1 0 0,1-1-1 0 0,-1 0 1 0 0,1 0 0 0 0,-1 0-1 0 0,0-1 1 0 0,0-1-1 0 0,0 1 1 0 0,0-1 0 0 0,0-1-1 0 0,0 1 1 0 0,-1-1-1 0 0,0 0 1 0 0,1-1-1 0 0,-2 0 1 0 0,1 0 0 0 0,-1-1-1 0 0,1 0 1 0 0,-1 0-1 0 0,-1 0 1 0 0,1 0 0 0 0,-1-1-1 0 0,-1 0 1 0 0,1 0-1 0 0,-1-1 1 0 0,5-11-1 0 0,-3 2-26 0 0,-1 0 0 0 0,0 0 0 0 0,-1-1 0 0 0,2-35-1 0 0,-3-75 587 0 0,-4 79 415 0 0,2 71-637 0 0,1 0 1 0 0,1 0 0 0 0,0 0-1 0 0,2 0 1 0 0,1 0 0 0 0,0-1-1 0 0,12 24 1 0 0,-8-21-289 0 0,1-1 1 0 0,0 0-1 0 0,2-1 0 0 0,1-1 1 0 0,1 0-1 0 0,23 26 0 0 0,-36-45 20 0 0,39 38-1887 0 0,-35-35 130 0 0,0 0 0 0 0,0-1 0 0 0,0 0 0 0 0,0 0 0 0 0,13 5 0 0 0,-4-5-1907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00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66 3048 0 0,'-2'2'251'0'0,"0"-1"0"0"0,0 1 0 0 0,0 0 0 0 0,0 0 0 0 0,0 0 0 0 0,0 0 0 0 0,1 0 0 0 0,-1 1 0 0 0,1-1 0 0 0,0 0-1 0 0,0 1 1 0 0,0-1 0 0 0,0 1 0 0 0,-1 3 0 0 0,-9 40 1629 0 0,7-18-90 0 0,1 50 0 0 0,3-72-1564 0 0,0 0 0 0 0,0 0 0 0 0,1 1-1 0 0,0-1 1 0 0,0 0 0 0 0,1-1 0 0 0,0 1 0 0 0,0 0-1 0 0,0 0 1 0 0,1-1 0 0 0,0 1 0 0 0,5 7-1 0 0,-5-9-185 0 0,0-1-1 0 0,0 1 1 0 0,0-1-1 0 0,0 0 1 0 0,1 0-1 0 0,-1-1 0 0 0,1 1 1 0 0,0-1-1 0 0,0 0 1 0 0,0 0-1 0 0,0 0 1 0 0,0 0-1 0 0,0 0 1 0 0,0-1-1 0 0,1 0 1 0 0,-1 0-1 0 0,8 1 0 0 0,6-1-22 0 0,-1 0-1 0 0,0-1 0 0 0,0-1 0 0 0,0-1 0 0 0,28-5 0 0 0,-38 5-16 0 0,-1 0 1 0 0,1 0-1 0 0,-1 0 0 0 0,1 0 1 0 0,-1-1-1 0 0,0 0 0 0 0,0-1 1 0 0,-1 0-1 0 0,1 1 1 0 0,-1-2-1 0 0,1 1 0 0 0,-1 0 1 0 0,0-1-1 0 0,-1 0 0 0 0,0 0 1 0 0,8-12-1 0 0,-8 9 12 0 0,0-1 0 0 0,-1 0 1 0 0,0 0-1 0 0,-1 0 0 0 0,0 0 0 0 0,0 0 0 0 0,-1 0 1 0 0,0 0-1 0 0,0-1 0 0 0,-1 1 0 0 0,-1 0 0 0 0,1-1 1 0 0,-4-14-1 0 0,2 15 8 0 0,0 0 1 0 0,0 1 0 0 0,-1 0-1 0 0,0-1 1 0 0,-1 1 0 0 0,0 1-1 0 0,0-1 1 0 0,0 0 0 0 0,-1 1-1 0 0,0 0 1 0 0,-1 0 0 0 0,1 0-1 0 0,-1 1 1 0 0,-10-8 0 0 0,7 9 24 0 0,0 0 0 0 0,0 0 1 0 0,0 1-1 0 0,-1 1 0 0 0,0-1 0 0 0,0 2 1 0 0,0-1-1 0 0,0 1 0 0 0,0 1 1 0 0,0 0-1 0 0,0 0 0 0 0,0 1 0 0 0,-1 0 1 0 0,1 1-1 0 0,0 0 0 0 0,0 1 0 0 0,0 0 1 0 0,-17 6-1 0 0,22-6-9 0 0,-1 1 1 0 0,1 0-1 0 0,0 1 1 0 0,0-1-1 0 0,1 1 1 0 0,-1 0-1 0 0,1 0 0 0 0,0 0 1 0 0,0 0-1 0 0,0 1 1 0 0,0 0-1 0 0,1 0 1 0 0,0 0-1 0 0,0 0 1 0 0,0 0-1 0 0,-3 10 0 0 0,0 4 93 0 0,0 0-1 0 0,1 0 1 0 0,-3 32-1 0 0,2 13 224 0 0,3 0 0 0 0,6 74 0 0 0,19 31 76 0 0,-7-73-239 0 0,-11-69-145 0 0,-2 0 1 0 0,0 0 0 0 0,-2 1 0 0 0,-4 27 0 0 0,2-23-31 0 0,3-26-105 0 0,-1 0 1 0 0,-1 0-1 0 0,1 0 1 0 0,-1 1-1 0 0,0-1 1 0 0,0 0-1 0 0,-5 10 0 0 0,2-8-410 0 0,0 0-3012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00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3536 0 0,'2'0'5640'0'0,"7"4"-2441"0"0,-7 5-2590 0 0,0-1 0 0 0,0 1 0 0 0,-1-1 1 0 0,0 1-1 0 0,0 0 0 0 0,-1-1 0 0 0,0 1 0 0 0,-2 15 0 0 0,1 8-152 0 0,2 25 133 0 0,-3 67-735 0 0,-1-104-1657 0 0,-4 9-5744 0 0,4-21 5364 0 0,0 4-1431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0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129 301 3128 0 0,'-1'3'240'0'0,"1"0"-1"0"0,-1 0 0 0 0,1-1 1 0 0,-1 1-1 0 0,0-1 1 0 0,0 1-1 0 0,-2 3 0 0 0,-4 12 585 0 0,7-17-766 0 0,-22 115 3463 0 0,21-103-3126 0 0,0 0 0 0 0,1 0 0 0 0,0 0 0 0 0,1 0 0 0 0,0 0 0 0 0,1 0 0 0 0,4 13 0 0 0,-2-12 105 0 0,1 0-1 0 0,0 0 1 0 0,12 20 0 0 0,-14-28-439 0 0,1-1-1 0 0,-1 0 1 0 0,1-1-1 0 0,0 1 1 0 0,1-1-1 0 0,-1 1 1 0 0,1-1-1 0 0,-1-1 1 0 0,1 1-1 0 0,0-1 1 0 0,10 5-1 0 0,-10-5-46 0 0,1 0-1 0 0,0-1 1 0 0,0 0-1 0 0,0 0 1 0 0,0 0-1 0 0,0-1 0 0 0,0 1 1 0 0,0-2-1 0 0,0 1 1 0 0,0-1-1 0 0,1 0 0 0 0,-1 0 1 0 0,0 0-1 0 0,0-1 1 0 0,0 0-1 0 0,1-1 1 0 0,-1 1-1 0 0,0-1 0 0 0,-1 0 1 0 0,1 0-1 0 0,0-1 1 0 0,-1 0-1 0 0,1 0 1 0 0,-1 0-1 0 0,0-1 0 0 0,0 0 1 0 0,0 0-1 0 0,0 0 1 0 0,-1 0-1 0 0,0-1 0 0 0,0 0 1 0 0,0 1-1 0 0,0-2 1 0 0,-1 1-1 0 0,0 0 1 0 0,0-1-1 0 0,3-8 0 0 0,-1-1 14 0 0,0-1 0 0 0,-2 0-1 0 0,0 0 1 0 0,0-1 0 0 0,-1-24-1 0 0,-6-85 133 0 0,2 95-109 0 0,0 1 13 0 0,-1 0-1 0 0,-10-44 0 0 0,9 60-37 0 0,0 0-1 0 0,-1 0 1 0 0,-1 1-1 0 0,0 0 1 0 0,-1 0-1 0 0,0 1 0 0 0,-12-16 1 0 0,12 19-5 0 0,0 1 1 0 0,0 0-1 0 0,0 0 0 0 0,-1 1 1 0 0,0 0-1 0 0,-1 1 0 0 0,0-1 1 0 0,0 2-1 0 0,0-1 0 0 0,0 1 1 0 0,-1 1-1 0 0,0 0 0 0 0,0 0 1 0 0,0 1-1 0 0,-1 0 0 0 0,1 0 1 0 0,-1 1-1 0 0,1 1 0 0 0,-1 0 1 0 0,0 0-1 0 0,-15 2 0 0 0,21 0-7 0 0,0-1-1 0 0,0 1 1 0 0,0 0-1 0 0,0 1 1 0 0,0-1-1 0 0,0 1 1 0 0,0 0 0 0 0,0 0-1 0 0,0 1 1 0 0,1-1-1 0 0,0 1 1 0 0,-1 0-1 0 0,1 0 1 0 0,0 0-1 0 0,0 1 1 0 0,1 0-1 0 0,-1 0 1 0 0,1 0-1 0 0,0 0 1 0 0,0 0-1 0 0,0 0 1 0 0,0 1 0 0 0,1-1-1 0 0,-3 7 1 0 0,2-1 43 0 0,1-1 0 0 0,0 0 1 0 0,1 0-1 0 0,0 1 0 0 0,0-1 1 0 0,1 1-1 0 0,1 10 0 0 0,-1-16-22 0 0,0 0 0 0 0,1 0 0 0 0,0-1 0 0 0,0 1 0 0 0,0 0 0 0 0,0-1-1 0 0,1 1 1 0 0,-1-1 0 0 0,1 1 0 0 0,0-1 0 0 0,0 0 0 0 0,0 0 0 0 0,0 0 0 0 0,0 0 0 0 0,1 0-1 0 0,0 0 1 0 0,-1-1 0 0 0,1 1 0 0 0,0-1 0 0 0,0 1 0 0 0,5 1 0 0 0,3 1 32 0 0,0-1 0 0 0,0-1 1 0 0,0 0-1 0 0,0 0 0 0 0,1-1 1 0 0,-1 0-1 0 0,15-1 0 0 0,84-2 172 0 0,-101 0-228 0 0,22 0-527 0 0,53-4-3 0 0,-56 2-3192 0 0,0 0-3638 0 0,-17 1 3741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02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3464 0 0,'0'0'3707'0'0,"0"24"-108"0"0,0-14-3028 0 0,-1 20 322 0 0,1-1 0 0 0,2 0 0 0 0,0-1 0 0 0,2 1 0 0 0,12 42 1 0 0,-14-66-870 0 0,0 0 0 0 0,0 0 0 0 0,0 0 1 0 0,1 0-1 0 0,-1 0 0 0 0,1 0 0 0 0,0-1 1 0 0,1 1-1 0 0,-1-1 0 0 0,1 0 0 0 0,0 0 1 0 0,0-1-1 0 0,0 1 0 0 0,1-1 0 0 0,-1 0 1 0 0,1 0-1 0 0,0 0 0 0 0,10 4 0 0 0,-9-5-17 0 0,0-1 0 0 0,0 1 0 0 0,0-1 0 0 0,0-1 0 0 0,0 1-1 0 0,1-1 1 0 0,-1 0 0 0 0,0 0 0 0 0,0-1 0 0 0,1 0 0 0 0,-1 0 0 0 0,0-1-1 0 0,0 1 1 0 0,0-1 0 0 0,0 0 0 0 0,7-5 0 0 0,-7 4-8 0 0,0-1 0 0 0,0 0-1 0 0,0 0 1 0 0,-1 0 0 0 0,1-1 0 0 0,-1 0-1 0 0,0 0 1 0 0,-1 0 0 0 0,1 0 0 0 0,-1-1 0 0 0,6-9-1 0 0,1-7-2 0 0,0 0 0 0 0,7-24 0 0 0,-2 4 12 0 0,-7 22 77 0 0,-1 0 1 0 0,-2 0 0 0 0,6-24 0 0 0,-12 33 1179 0 0,-3 32-461 0 0,4-9-735 0 0,0 0-1 0 0,1 0 1 0 0,0 0-1 0 0,1 0 0 0 0,0 0 1 0 0,1 0-1 0 0,1-1 1 0 0,-1 0-1 0 0,2 1 0 0 0,7 10 1 0 0,-5-9-116 0 0,0 0-1 0 0,1-1 1 0 0,1 0 0 0 0,0-1 0 0 0,1 0 0 0 0,0-1-1 0 0,22 17 1 0 0,-27-23-390 0 0,0-1 0 0 0,0 0 0 0 0,0 0 1 0 0,10 3-1 0 0,12 1-9891 0 0,-22-4 6563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02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3696 0 0,'0'0'4179'0'0,"-10"21"-15"0"0,7 1-2883 0 0,2 0 0 0 0,1 25-1 0 0,0-20-557 0 0,4 110 521 0 0,5 0 0 0 0,36 178-1 0 0,-35-255-1268 0 0,-4 1 0 0 0,0 74 1 0 0,-7-124 26 0 0,0 0 1 0 0,0 0 0 0 0,-1-1 0 0 0,-4 15-1 0 0,-7 7-1732 0 0,-4-6-5725 0 0,10-22 3759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03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53 3760 0 0,'-3'1'285'0'0,"0"-1"-1"0"0,0 0 1 0 0,0 1 0 0 0,0 0-1 0 0,-1-1 1 0 0,1 1-1 0 0,0 1 1 0 0,0-1-1 0 0,0 0 1 0 0,1 1 0 0 0,-1-1-1 0 0,0 1 1 0 0,1 0-1 0 0,-1 0 1 0 0,1 0-1 0 0,-1 0 1 0 0,1 0 0 0 0,0 1-1 0 0,0-1 1 0 0,0 1-1 0 0,0 0 1 0 0,0-1-1 0 0,1 1 1 0 0,-1 0 0 0 0,1 0-1 0 0,0 0 1 0 0,0 0-1 0 0,-2 5 1 0 0,-1 8 345 0 0,0 1-1 0 0,2-1 1 0 0,-1 1 0 0 0,1 18-1 0 0,2-32-429 0 0,-1 13 196 0 0,1 0-1 0 0,1-1 1 0 0,1 1-1 0 0,4 20 0 0 0,-6-33-377 0 0,1-1 0 0 0,0 0 0 0 0,-1 0 0 0 0,1 0 0 0 0,1 0 0 0 0,-1 0 0 0 0,0 0 0 0 0,0 0 0 0 0,1 0 0 0 0,-1 0 0 0 0,1 0 0 0 0,-1-1 0 0 0,1 1 0 0 0,0-1 0 0 0,0 1 0 0 0,3 1 0 0 0,-1-1-2 0 0,0 1 0 0 0,1-2 0 0 0,0 1 0 0 0,-1 0 0 0 0,1-1 0 0 0,0 0 0 0 0,7 1 0 0 0,0-1-2 0 0,1 0-1 0 0,-1-1 1 0 0,0-1-1 0 0,1 0 0 0 0,17-4 1 0 0,-16 2-5 0 0,-1 0 0 0 0,1-1-1 0 0,-1-1 1 0 0,-1 0 0 0 0,1-1 0 0 0,-1-1 0 0 0,21-13-1 0 0,-28 16 3 0 0,0 0 0 0 0,-1 0-1 0 0,1 0 1 0 0,-1-1 0 0 0,0 1-1 0 0,0-1 1 0 0,-1 0 0 0 0,1 0 0 0 0,-1-1-1 0 0,0 1 1 0 0,0-1 0 0 0,-1 1-1 0 0,0-1 1 0 0,0 0 0 0 0,0 0-1 0 0,-1 0 1 0 0,1 0 0 0 0,-2 0-1 0 0,2-12 1 0 0,-2 9 35 0 0,-1-1 1 0 0,0 1-1 0 0,0-1 0 0 0,-1 1 1 0 0,0-1-1 0 0,-5-14 0 0 0,5 18-15 0 0,-1 1 0 0 0,0-1 0 0 0,0 1-1 0 0,0 0 1 0 0,0 0 0 0 0,-1 1 0 0 0,0-1-1 0 0,0 1 1 0 0,0 0 0 0 0,0 0 0 0 0,-1 0-1 0 0,-6-4 1 0 0,1 2 28 0 0,-1 0-1 0 0,-1 1 1 0 0,1 0-1 0 0,-1 1 1 0 0,1 0-1 0 0,-1 1 1 0 0,0 0-1 0 0,-16-1 1 0 0,17 2-23 0 0,0 2 0 0 0,0-1 1 0 0,0 1-1 0 0,0 1 1 0 0,0 0-1 0 0,0 0 1 0 0,1 1-1 0 0,-1 1 0 0 0,-18 6 1 0 0,26-8-53 0 0,0 1 0 0 0,0-1 1 0 0,1 1-1 0 0,-1 0 0 0 0,0-1 1 0 0,0 1-1 0 0,1 1 0 0 0,-1-1 1 0 0,1 0-1 0 0,0 1 0 0 0,0-1 1 0 0,0 1-1 0 0,0 0 0 0 0,0-1 0 0 0,-2 5 1 0 0,1 1-703 0 0,1 0 0 0 0,-1-1 0 0 0,2 1 0 0 0,-3 14 0 0 0,0 4-4156 0 0,1-5 1198 0 0,6 2-1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03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4064 0 0,'0'0'6153'0'0,"0"22"-2608"0"0,6 103 1919 0 0,-1 1-4569 0 0,2-50-1381 0 0,-5-63 101 0 0,-1-7-2470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4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 2848 0 0,'152'4'10627'0'0,"-50"0"-9333"0"0,114-10 0 0 0,-214 6-1300 0 0,22-4-34 0 0,-23 4 30 0 0,0 0-1 0 0,-1-1 1 0 0,1 1-1 0 0,0 0 1 0 0,-1 0 0 0 0,1-1-1 0 0,0 1 1 0 0,-1 0-1 0 0,1-1 1 0 0,0 1-1 0 0,-1-1 1 0 0,1 1-1 0 0,-1-1 1 0 0,1 1-1 0 0,0-1 1 0 0,-1 1-1 0 0,1-1 1 0 0,-1 1-1 0 0,0-1 1 0 0,1 0-1 0 0,-1 1 1 0 0,1-1-1 0 0,-1 0 1 0 0,0 1 0 0 0,0-1-1 0 0,1 0 1 0 0,-1-1-1 0 0,-1 1-18 0 0,-1 0 1 0 0,1 0-1 0 0,-1 0 0 0 0,1 0 0 0 0,-1 0 1 0 0,1 1-1 0 0,-1-1 0 0 0,1 0 0 0 0,-1 1 0 0 0,0-1 1 0 0,1 1-1 0 0,-1 0 0 0 0,-2-1 0 0 0,-21-3-186 0 0,-1 1 0 0 0,0 2-1 0 0,0 0 1 0 0,0 2 0 0 0,0 1-1 0 0,-50 10 1 0 0,73-11 229 0 0,-1 0 0 0 0,1 0 1 0 0,-1 1-1 0 0,1 0 0 0 0,0 0 0 0 0,0 0 1 0 0,0 0-1 0 0,0 0 0 0 0,0 0 1 0 0,0 1-1 0 0,1 0 0 0 0,-1-1 0 0 0,1 1 1 0 0,-1 0-1 0 0,1 0 0 0 0,0 0 0 0 0,0 0 1 0 0,1 1-1 0 0,-1-1 0 0 0,1 0 0 0 0,-2 7 1 0 0,-1 5 221 0 0,1-1 0 0 0,1 1 0 0 0,-2 30 0 0 0,3-28-31 0 0,0 19 365 0 0,1 1 1 0 0,8 50-1 0 0,-6-71-325 0 0,1 0 1 0 0,1 0-1 0 0,9 25 0 0 0,-9-34-555 0 0,-1 1-1 0 0,1 0 1 0 0,7 9 0 0 0,-7-13-673 0 0,-1 0 1 0 0,0 0-1 0 0,1 0 0 0 0,0 0 0 0 0,0-1 1 0 0,6 5-1 0 0,0-4-2297 0 0,0-1-1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04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47 4152 0 0,'-7'0'708'0'0,"3"-4"1"0"0,4 0 19 0 0,-7-1 36 0 0,3-1 16 0 0,-3 1 20 0 0,7-2 0 0 0,-9 0-4 0 0,5 2 4 0 0,4 4-36 0 0,-7-2 532 0 0,4 3-880 0 0,-1 3-3116 0 0,1 1 0 0 0,-5 3-1 0 0,5 0 1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04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3136 0 0,'0'0'543'0'0,"0"-13"6986"0"0,0 24-7467 0 0,0 19 595 0 0,0-1 0 0 0,2 0 0 0 0,1 1 0 0 0,10 39-1 0 0,-12-63-548 0 0,1 1 0 0 0,0 0 0 0 0,1-1 0 0 0,-1 0-1 0 0,1 1 1 0 0,1-1 0 0 0,-1 0 0 0 0,1-1 0 0 0,0 1-1 0 0,0-1 1 0 0,1 1 0 0 0,0-1 0 0 0,0-1 0 0 0,0 1-1 0 0,0-1 1 0 0,1 1 0 0 0,-1-2 0 0 0,1 1 0 0 0,0 0 0 0 0,0-1-1 0 0,1-1 1 0 0,-1 1 0 0 0,1-1 0 0 0,11 3 0 0 0,-10-3-126 0 0,1-1 1 0 0,0 1 0 0 0,0-2-1 0 0,0 1 1 0 0,13-2 0 0 0,-17 0 7 0 0,-1 0 0 0 0,1 0 0 0 0,-1 0-1 0 0,1-1 1 0 0,-1 1 0 0 0,1-1 0 0 0,-1 0 0 0 0,0-1 0 0 0,0 1 0 0 0,0-1 0 0 0,6-5 0 0 0,-2 1-8 0 0,-1 0 0 0 0,0-1 0 0 0,0 0 0 0 0,-1 0 0 0 0,0 0 1 0 0,0-1-1 0 0,-1 0 0 0 0,0-1 0 0 0,5-12 0 0 0,0-8 64 0 0,12-52 0 0 0,-20 71-13 0 0,0 1 193 0 0,0 0 0 0 0,-1 0 0 0 0,1-14 414 0 0,-2 52 9 0 0,1-14-571 0 0,0-1-1 0 0,2 0 1 0 0,0 0-1 0 0,5 15 1 0 0,-3-9-25 0 0,-1-8-129 0 0,0 0-1 0 0,1 0 1 0 0,0 0-1 0 0,1-1 1 0 0,0 0-1 0 0,1 0 1 0 0,-1-1-1 0 0,2 0 1 0 0,0 0-1 0 0,0-1 1 0 0,0 1-1 0 0,1-2 1 0 0,11 9-1 0 0,12 4-3721 0 0,1-5-3279 0 0,-15-8 3364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0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 3456 0 0,'-1'0'5413'0'0,"1"-1"-5370"0"0,0 1 0 0 0,-1 0 0 0 0,1 0 0 0 0,0 0 0 0 0,0 0 0 0 0,0 0 0 0 0,0 0 0 0 0,0 0 1 0 0,-1 0-1 0 0,1 0 0 0 0,0 0 0 0 0,0 0 0 0 0,0 0 0 0 0,0 0 0 0 0,-1 0 0 0 0,1 0 0 0 0,0 0 0 0 0,0 0 0 0 0,0 0 0 0 0,0 0 1 0 0,-1 0-1 0 0,1 0 0 0 0,0 0 0 0 0,0 0 0 0 0,0 0 0 0 0,0 0 0 0 0,-1 0 0 0 0,1 0 0 0 0,0 0 0 0 0,0 0 0 0 0,0 0 0 0 0,0 1 0 0 0,0-1 1 0 0,0 0-1 0 0,-1 0 0 0 0,1 0 0 0 0,0 0 0 0 0,0 1 0 0 0,-8 23 1934 0 0,-3 10-522 0 0,4 37 81 0 0,3 1 0 0 0,8 113 0 0 0,32 146-1051 0 0,-8-99-113 0 0,-17-51-502 0 0,-8-60-779 0 0,-1-100 225 0 0,3-10-2244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05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13 3448 0 0,'-75'-10'5256'0'0,"55"9"-4424"0"0,15 0-564 0 0,-1 1-1 0 0,1 0 1 0 0,0 0-1 0 0,0 0 1 0 0,-1 1-1 0 0,1 0 0 0 0,-8 2 1 0 0,5 0 274 0 0,0 0 0 0 0,0 0 1 0 0,0 1-1 0 0,-9 5 0 0 0,13-7-364 0 0,1 1 0 0 0,0 0 1 0 0,0-1-1 0 0,1 1 0 0 0,-1 0 0 0 0,1 0 0 0 0,-1 1 0 0 0,1-1 0 0 0,0 0 0 0 0,0 1 1 0 0,0 0-1 0 0,-1 3 0 0 0,1 0-105 0 0,-1 0 1 0 0,1 0-1 0 0,1 0 0 0 0,-1 1 1 0 0,1-1-1 0 0,0 0 0 0 0,1 1 1 0 0,0-1-1 0 0,0 1 1 0 0,0-1-1 0 0,1 1 0 0 0,0-1 1 0 0,3 10-1 0 0,-2-12-56 0 0,-1 0 1 0 0,1 0-1 0 0,0-1 0 0 0,1 0 1 0 0,-1 1-1 0 0,1-1 0 0 0,0 0 1 0 0,0 0-1 0 0,0 0 1 0 0,0 0-1 0 0,1-1 0 0 0,0 1 1 0 0,-1-1-1 0 0,1 0 0 0 0,0 0 1 0 0,1-1-1 0 0,-1 1 0 0 0,0-1 1 0 0,1 0-1 0 0,6 3 0 0 0,-1-2-42 0 0,1 1 0 0 0,-1-2 0 0 0,1 1 0 0 0,0-1 0 0 0,0-1-1 0 0,0 0 1 0 0,0 0 0 0 0,-1-1 0 0 0,1-1 0 0 0,14-2 0 0 0,-19-1-113 0 0,-15 2 102 0 0,-16-1 61 0 0,17 3 15 0 0,1 1 0 0 0,-1 0 0 0 0,0 0 0 0 0,0 1 0 0 0,1 0 0 0 0,-1 0 0 0 0,1 0 0 0 0,-1 1-1 0 0,1 1 1 0 0,0-1 0 0 0,0 1 0 0 0,0 0 0 0 0,1 0 0 0 0,0 1 0 0 0,-1 0 0 0 0,2 0 0 0 0,-1 1 0 0 0,0 0 0 0 0,1-1 0 0 0,0 2 0 0 0,1-1 0 0 0,-1 1 0 0 0,1-1 0 0 0,1 1 0 0 0,-1 0-1 0 0,1 1 1 0 0,0-1 0 0 0,1 0 0 0 0,0 1 0 0 0,0 0 0 0 0,0-1 0 0 0,0 11 0 0 0,1-9 34 0 0,1 0 1 0 0,-1 0-1 0 0,2 0 0 0 0,-1 0 1 0 0,1 0-1 0 0,3 11 0 0 0,-3-17-52 0 0,0 0-1 0 0,1 0 0 0 0,-1 0 1 0 0,1 0-1 0 0,-1 0 0 0 0,1-1 0 0 0,0 1 1 0 0,0 0-1 0 0,0-1 0 0 0,0 1 1 0 0,1-1-1 0 0,-1 0 0 0 0,1 0 0 0 0,-1 0 1 0 0,1 0-1 0 0,0 0 0 0 0,0-1 1 0 0,0 1-1 0 0,0-1 0 0 0,5 2 1 0 0,7 2 14 0 0,1-1 1 0 0,0-1-1 0 0,-1 0 1 0 0,1-2-1 0 0,19 1 1 0 0,25-3-1976 0 0,-5-3-5015 0 0,-30 0 3194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0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3272 0 0,'53'2'6533'0'0,"32"3"-3530"0"0,46 1-1466 0 0,-61-3-818 0 0,-21-1-545 0 0,-1-1 0 0 0,61-8 0 0 0,-107 7-172 0 0,-1 0 0 0 0,0 0 0 0 0,1-1 0 0 0,-1 1 0 0 0,0 0 0 0 0,1 0 0 0 0,-1-1 0 0 0,0 1 0 0 0,1-1 0 0 0,-1 1-1 0 0,0-1 1 0 0,0 1 0 0 0,0-1 0 0 0,0 0 0 0 0,1 0 0 0 0,-1 1 0 0 0,0-1 0 0 0,0 0 0 0 0,0 0 0 0 0,-1 0 0 0 0,1 0 0 0 0,0 0 0 0 0,0 0 0 0 0,0-1 0 0 0,-1 1 0 0 0,1 0 0 0 0,-1 0 0 0 0,1 0-1 0 0,-1-1 1 0 0,1 1 0 0 0,-1-3 0 0 0,0 3 2 0 0,0-1 0 0 0,0 0 0 0 0,-1 1 0 0 0,1-1 0 0 0,-1 1 0 0 0,0-1 0 0 0,1 0 0 0 0,-1 1-1 0 0,0-1 1 0 0,0 1 0 0 0,0 0 0 0 0,0-1 0 0 0,0 1 0 0 0,0 0 0 0 0,-1-1 0 0 0,1 1 0 0 0,0 0 0 0 0,-1 0 0 0 0,1 0 0 0 0,-1 0-1 0 0,1 0 1 0 0,-1 1 0 0 0,1-1 0 0 0,-3-1 0 0 0,-3 0 35 0 0,0-1 0 0 0,0 1 0 0 0,0 0 1 0 0,-1 1-1 0 0,1-1 0 0 0,0 1 0 0 0,-1 1 0 0 0,1 0 0 0 0,-1 0 0 0 0,1 0 0 0 0,-1 1 0 0 0,-7 1 0 0 0,11-1-1 0 0,-1 0-1 0 0,1 0 0 0 0,0 1 0 0 0,-1 0 1 0 0,1 0-1 0 0,0 0 0 0 0,0 0 1 0 0,0 0-1 0 0,1 1 0 0 0,-1 0 0 0 0,0 0 1 0 0,1 0-1 0 0,0 0 0 0 0,-1 0 0 0 0,1 1 1 0 0,1-1-1 0 0,-1 1 0 0 0,0 0 0 0 0,1 0 1 0 0,-3 6-1 0 0,-4 16 138 0 0,0 0-1 0 0,2 1 1 0 0,1 0 0 0 0,-4 40 0 0 0,2 112 386 0 0,8-175-570 0 0,0 1 0 0 0,0 0 0 0 0,1-1-1 0 0,-1 1 1 0 0,1 0 0 0 0,0-1-1 0 0,0 1 1 0 0,1-1 0 0 0,0 0 0 0 0,-1 1-1 0 0,1-1 1 0 0,4 6 0 0 0,-4-8-231 0 0,0 1-1 0 0,0-1 1 0 0,1 1 0 0 0,-1-1 0 0 0,1 0 0 0 0,-1 0-1 0 0,5 2 1 0 0,-3-1-976 0 0,1-1 0 0 0,0 0-1 0 0,0 0 1 0 0,9 3 0 0 0,7-1-2232 0 0,0-1-1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07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53 3584 0 0,'-25'3'3171'0'0,"20"0"-2864"0"0,0 0 1 0 0,-1 1-1 0 0,1 0 0 0 0,1 0 1 0 0,-1 0-1 0 0,0 0 1 0 0,1 1-1 0 0,0 0 1 0 0,0-1-1 0 0,1 2 1 0 0,-1-1-1 0 0,1 0 1 0 0,0 1-1 0 0,0-1 1 0 0,1 1-1 0 0,-3 7 1 0 0,1 3 284 0 0,0-1 1 0 0,1 1 0 0 0,1 0-1 0 0,1-1 1 0 0,0 22-1 0 0,0-29-473 0 0,2 0 0 0 0,-1-1-1 0 0,1 1 1 0 0,0-1 0 0 0,1 1-1 0 0,0-1 1 0 0,0 0 0 0 0,1 0-1 0 0,4 10 1 0 0,-5-14-109 0 0,0 1 0 0 0,0-1 0 0 0,1 0 1 0 0,-1 0-1 0 0,1 0 0 0 0,0 0 0 0 0,0 0 0 0 0,0 0 0 0 0,0-1 0 0 0,0 0 1 0 0,1 1-1 0 0,-1-1 0 0 0,1 0 0 0 0,-1-1 0 0 0,1 1 0 0 0,0-1 0 0 0,-1 0 1 0 0,1 1-1 0 0,7 0 0 0 0,4 0-20 0 0,0-1-1 0 0,0 0 1 0 0,1 0 0 0 0,-1-2-1 0 0,1 0 1 0 0,-1-1 0 0 0,17-3 0 0 0,-24 3 4 0 0,0-1 1 0 0,1 1 0 0 0,-1-1 0 0 0,0-1-1 0 0,-1 0 1 0 0,1 0 0 0 0,-1 0 0 0 0,1-1 0 0 0,-1 0-1 0 0,-1 0 1 0 0,1-1 0 0 0,-1 0 0 0 0,0 0-1 0 0,6-8 1 0 0,-7 6 7 0 0,0-1-1 0 0,0 1 1 0 0,-1-1-1 0 0,0 0 0 0 0,0-1 1 0 0,-1 1-1 0 0,-1 0 1 0 0,0-1-1 0 0,0 0 1 0 0,0 0-1 0 0,-1 1 0 0 0,-1-20 1 0 0,0 23 12 0 0,0 0 0 0 0,-1 0 0 0 0,0 1 1 0 0,0-1-1 0 0,0 0 0 0 0,0 1 0 0 0,-1-1 0 0 0,0 1 0 0 0,0 0 1 0 0,-1-1-1 0 0,1 1 0 0 0,-1 0 0 0 0,0 0 0 0 0,-1 1 0 0 0,1-1 1 0 0,-1 1-1 0 0,0-1 0 0 0,0 1 0 0 0,0 1 0 0 0,0-1 0 0 0,-1 0 1 0 0,0 1-1 0 0,-6-4 0 0 0,3 4 16 0 0,0 0 0 0 0,-1 1 1 0 0,1 0-1 0 0,-1 0 0 0 0,0 1 0 0 0,1 0 0 0 0,-1 0 1 0 0,-17 1-1 0 0,10 2 56 0 0,-1-1 0 0 0,1 2 0 0 0,-30 9 0 0 0,39-10-46 0 0,-1 2 0 0 0,1-1 0 0 0,0 1 0 0 0,1 0 0 0 0,-1 0 0 0 0,1 1 0 0 0,0 0 0 0 0,0 0 0 0 0,0 0 0 0 0,1 1 0 0 0,0 0 0 0 0,0 0 0 0 0,0 0 0 0 0,1 1 0 0 0,0 0 0 0 0,-6 12 0 0 0,5-9-1 0 0,1 0 0 0 0,1 1 1 0 0,0-1-1 0 0,0 1 0 0 0,1-1 0 0 0,0 1 1 0 0,1 0-1 0 0,0 0 0 0 0,1 0 0 0 0,0 0 0 0 0,2 16 1 0 0,-1-24-44 0 0,0 1-1 0 0,0-1 1 0 0,0 0 0 0 0,0 1 0 0 0,0-1 0 0 0,1 0-1 0 0,0 0 1 0 0,-1 0 0 0 0,1 0 0 0 0,0-1 0 0 0,0 1 0 0 0,1 0-1 0 0,-1-1 1 0 0,1 1 0 0 0,-1-1 0 0 0,1 0 0 0 0,0 0-1 0 0,0 0 1 0 0,-1 0 0 0 0,2-1 0 0 0,-1 1 0 0 0,0-1 0 0 0,0 1-1 0 0,0-1 1 0 0,1 0 0 0 0,5 1 0 0 0,5 0-73 0 0,1 0 0 0 0,0-1 0 0 0,-1-1 0 0 0,1 0 1 0 0,14-2-1 0 0,-8 0-69 0 0,-1-1 0 0 0,0 0 1 0 0,31-10-1 0 0,-43 10 84 0 0,1 0 1 0 0,-1-1-1 0 0,0 0 0 0 0,0 0 0 0 0,-1-1 1 0 0,1 1-1 0 0,-1-2 0 0 0,0 1 1 0 0,0-1-1 0 0,9-11 0 0 0,-9 8 23 0 0,0 0 0 0 0,-1-1 0 0 0,0 0 0 0 0,-1 0 0 0 0,0 0 0 0 0,-1 0 0 0 0,0-1 0 0 0,-1 1 0 0 0,0-1 0 0 0,2-13 0 0 0,-1-11 570 0 0,0-69 0 0 0,-5 94-344 0 0,1 0 975 0 0,-2 10-397 0 0,-5 18-87 0 0,-4 30-359 0 0,5 2-84 0 0,3 71 1 0 0,3-106-236 0 0,2 0 0 0 0,0 0 1 0 0,1 0-1 0 0,0 0 0 0 0,1-1 1 0 0,1 1-1 0 0,0-1 1 0 0,1 0-1 0 0,8 14 0 0 0,-4-10-288 0 0,1 0 0 0 0,1-1-1 0 0,0-1 1 0 0,1 1-1 0 0,1-2 1 0 0,17 15 0 0 0,20 13-11035 0 0,-40-34 7362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08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2968 0 0,'0'0'1008'0'0,"23"11"2465"0"0,21 0-1884 0 0,1-3 0 0 0,86 7 0 0 0,96-12 670 0 0,-162-3-2023 0 0,-46 1-169 0 0,-15 0-39 0 0,0-1-1 0 0,0 0 1 0 0,0 0 0 0 0,0 0 0 0 0,0 0 0 0 0,0-1 0 0 0,6-1 0 0 0,-10 2-25 0 0,0 0 0 0 0,0 0 0 0 0,0 0 0 0 0,0 0 1 0 0,1 0-1 0 0,-1 0 0 0 0,0 0 0 0 0,0 0 0 0 0,0 0 1 0 0,0 0-1 0 0,0 0 0 0 0,0 0 0 0 0,0 0 0 0 0,1 0 1 0 0,-1 0-1 0 0,0 0 0 0 0,0 0 0 0 0,0 0 0 0 0,0 0 1 0 0,0 0-1 0 0,0-1 0 0 0,0 1 0 0 0,0 0 0 0 0,0 0 1 0 0,0 0-1 0 0,0 0 0 0 0,0 0 0 0 0,1 0 0 0 0,-1 0 1 0 0,0-1-1 0 0,0 1 0 0 0,0 0 0 0 0,0 0 0 0 0,0 0 1 0 0,0 0-1 0 0,0 0 0 0 0,0 0 0 0 0,0 0 0 0 0,0-1 0 0 0,0 1 1 0 0,0 0-1 0 0,0 0 0 0 0,0 0 0 0 0,0 0 0 0 0,0 0 1 0 0,0 0-1 0 0,-1 0 0 0 0,1-1 0 0 0,0 1 0 0 0,0 0 1 0 0,0 0-1 0 0,0 0 0 0 0,0 0 0 0 0,0 0 0 0 0,0 0 1 0 0,0 0-1 0 0,0 0 0 0 0,0 0 0 0 0,0-1 0 0 0,-1 1 1 0 0,-10-5 163 0 0,-13-2 23 0 0,10 6-125 0 0,0 0 0 0 0,0 1 1 0 0,-1 1-1 0 0,1 0 0 0 0,0 1 0 0 0,0 0 1 0 0,1 1-1 0 0,-21 7 0 0 0,30-8-55 0 0,-1 0 0 0 0,1 0-1 0 0,-1 1 1 0 0,1-1 0 0 0,0 1 0 0 0,0 0 0 0 0,0 0-1 0 0,0 1 1 0 0,0-1 0 0 0,1 1 0 0 0,0-1-1 0 0,-1 1 1 0 0,1 0 0 0 0,1 1 0 0 0,-1-1-1 0 0,1 0 1 0 0,-1 1 0 0 0,1-1 0 0 0,1 1-1 0 0,-1 0 1 0 0,1 0 0 0 0,-1-1 0 0 0,1 1-1 0 0,1 0 1 0 0,-1 0 0 0 0,1 0 0 0 0,0 6 0 0 0,-1-2-17 0 0,2 0 1 0 0,-1 0 0 0 0,1 0-1 0 0,0 1 1 0 0,1-1 0 0 0,0 0-1 0 0,1-1 1 0 0,-1 1 0 0 0,2 0-1 0 0,-1-1 1 0 0,1 1-1 0 0,1-1 1 0 0,-1 0 0 0 0,1-1-1 0 0,1 1 1 0 0,-1-1 0 0 0,1 0-1 0 0,1 0 1 0 0,9 7 0 0 0,-9-9-28 0 0,1 0 1 0 0,-1-1-1 0 0,1 0 1 0 0,0 0-1 0 0,1-1 1 0 0,-1 0-1 0 0,0 0 1 0 0,14 2-1 0 0,1-2-126 0 0,-1-1-1 0 0,27-1 0 0 0,-49-1 167 0 0,0 0 0 0 0,1 0 0 0 0,-1 0-1 0 0,0 0 1 0 0,0 0 0 0 0,1 0-1 0 0,-1 0 1 0 0,0 0 0 0 0,0 0 0 0 0,1 0-1 0 0,-1 0 1 0 0,0 0 0 0 0,0 0-1 0 0,1 0 1 0 0,-1 0 0 0 0,0 0 0 0 0,0 0-1 0 0,0-1 1 0 0,1 1 0 0 0,-1 0-1 0 0,0 0 1 0 0,0 0 0 0 0,1 0 0 0 0,-1 0-1 0 0,0-1 1 0 0,0 1 0 0 0,0 0-1 0 0,0 0 1 0 0,1 0 0 0 0,-1-1 0 0 0,0 1-1 0 0,0 0 1 0 0,0 0 0 0 0,0-1 0 0 0,0 1-1 0 0,0 0 1 0 0,0 0 0 0 0,0-1-1 0 0,0 1 1 0 0,0 0 0 0 0,0 0 0 0 0,0-1-1 0 0,0 1 1 0 0,0 0 0 0 0,0 0-1 0 0,0-1 1 0 0,0 1 0 0 0,0 0 0 0 0,0 0-1 0 0,0-1 1 0 0,0 1 0 0 0,0 0-1 0 0,0 0 1 0 0,0 0 0 0 0,0-1 0 0 0,-1 1-1 0 0,1 0 1 0 0,0-1 26 0 0,-1 0 0 0 0,0 0 1 0 0,1 0-1 0 0,-1 0 0 0 0,0 0 0 0 0,1 1 0 0 0,-1-1 0 0 0,0 0 0 0 0,0 1 1 0 0,0-1-1 0 0,0 0 0 0 0,1 1 0 0 0,-1-1 0 0 0,-2 0 0 0 0,-3 0 60 0 0,1 0-1 0 0,-1 0 0 0 0,1 1 1 0 0,-1 0-1 0 0,0 0 0 0 0,1 0 0 0 0,-1 1 1 0 0,1-1-1 0 0,-1 1 0 0 0,1 1 0 0 0,-11 3 1 0 0,13-4-65 0 0,0 0 1 0 0,0 0-1 0 0,0 1 1 0 0,0-1 0 0 0,0 1-1 0 0,0 0 1 0 0,1 0-1 0 0,-1 0 1 0 0,1 0 0 0 0,-1 0-1 0 0,1 0 1 0 0,0 1-1 0 0,0-1 1 0 0,0 1-1 0 0,0-1 1 0 0,0 1 0 0 0,1 0-1 0 0,-1 0 1 0 0,1 0-1 0 0,-1 0 1 0 0,0 5 0 0 0,-4 25 47 0 0,2-1 1 0 0,1 1 0 0 0,2 0 0 0 0,6 66-1 0 0,4-20-43 0 0,25 144 31 0 0,-25-188-58 0 0,-2 0 0 0 0,-2 0-1 0 0,-1 1 1 0 0,-1 50 0 0 0,-3-83 3 0 0,-1-1 0 0 0,1 1 0 0 0,-1-1 0 0 0,0 1 0 0 0,1-1 0 0 0,-1 0 0 0 0,0 1 0 0 0,0-1 0 0 0,-1 0 0 0 0,1 0 0 0 0,0 0 0 0 0,-1 1-1 0 0,1-2 1 0 0,-1 1 0 0 0,0 0 0 0 0,1 0 0 0 0,-1 0 0 0 0,0-1 0 0 0,0 1 0 0 0,0-1 0 0 0,-1 0 0 0 0,1 1 0 0 0,0-1 0 0 0,0 0 0 0 0,-1 0 0 0 0,1-1 0 0 0,0 1 0 0 0,-1 0 0 0 0,1-1 0 0 0,-1 1 0 0 0,1-1 0 0 0,-5 0 0 0 0,-8 1 65 0 0,0-1 1 0 0,-1-1 0 0 0,1 0 0 0 0,-18-4-1 0 0,24 3-35 0 0,-8 0 24 0 0,1-1-1 0 0,0 0 1 0 0,-1-2 0 0 0,1 0 0 0 0,1 0-1 0 0,-1-2 1 0 0,1 0 0 0 0,0 0 0 0 0,0-2 0 0 0,1 0-1 0 0,-21-17 1 0 0,34 25-124 0 0,0 0 0 0 0,-1 0 1 0 0,1 0-1 0 0,0-1 0 0 0,0 1 0 0 0,0 0 0 0 0,0 0 0 0 0,0-1 0 0 0,0 1 1 0 0,1-1-1 0 0,-1 1 0 0 0,0-1 0 0 0,1 1 0 0 0,-1-1 0 0 0,1 0 0 0 0,-1 1 0 0 0,1-1 1 0 0,0 1-1 0 0,0-1 0 0 0,0 0 0 0 0,0 1 0 0 0,0-1 0 0 0,0 0 0 0 0,0 1 1 0 0,0-1-1 0 0,1 0 0 0 0,-1 1 0 0 0,1-1 0 0 0,-1 1 0 0 0,1-1 0 0 0,0 1 0 0 0,-1-1 1 0 0,3-1-1 0 0,1-3-1415 0 0,1 0 1 0 0,0 1-1 0 0,0 0 1 0 0,0 0 0 0 0,1 0-1 0 0,6-4 1 0 0,4-2-2261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3312 0 0,'0'0'568'0'0,"14"-7"5619"0"0,-13 9-5948 0 0,0 0 0 0 0,-1 0 0 0 0,1 1 0 0 0,0-1 0 0 0,-1 0 0 0 0,1 0 0 0 0,-1 1 0 0 0,0-1 0 0 0,0 0 0 0 0,0 0 0 0 0,0 1 0 0 0,0-1 0 0 0,0 0 0 0 0,-1 3 1 0 0,1 4 397 0 0,-1 61 1886 0 0,2 80-970 0 0,-1-145-1535 0 0,0 1 0 0 0,1-1-1 0 0,0 1 1 0 0,0-1-1 0 0,0 0 1 0 0,1 0 0 0 0,0 0-1 0 0,0 1 1 0 0,0-1-1 0 0,0-1 1 0 0,1 1 0 0 0,0 0-1 0 0,0-1 1 0 0,0 1-1 0 0,0-1 1 0 0,1 0 0 0 0,0 0-1 0 0,0 0 1 0 0,0-1-1 0 0,0 1 1 0 0,0-1 0 0 0,1 0-1 0 0,0 0 1 0 0,-1-1-1 0 0,1 1 1 0 0,0-1 0 0 0,0 0-1 0 0,0-1 1 0 0,1 1 0 0 0,-1-1-1 0 0,0 0 1 0 0,1 0-1 0 0,-1 0 1 0 0,0-1 0 0 0,1 0-1 0 0,-1 0 1 0 0,1 0-1 0 0,-1-1 1 0 0,1 0 0 0 0,-1 0-1 0 0,0 0 1 0 0,0-1-1 0 0,0 1 1 0 0,1-1 0 0 0,-1-1-1 0 0,6-3 1 0 0,-1 0 9 0 0,-1 0 0 0 0,-1 0 0 0 0,1-1-1 0 0,-1 0 1 0 0,0-1 0 0 0,-1 0 0 0 0,1 0 0 0 0,-2 0 0 0 0,1-1 0 0 0,-1 0 0 0 0,0-1 0 0 0,-1 1 0 0 0,0-1 0 0 0,4-13 0 0 0,-5 8 47 0 0,0 0-1 0 0,-1 1 1 0 0,-1-1 0 0 0,0 0 0 0 0,-1-1 0 0 0,-1 1 0 0 0,-2-26 0 0 0,0 23-45 0 0,3 13-89 0 0,-1 0 1 0 0,-1-1 0 0 0,1 1 0 0 0,-1 0-1 0 0,0 0 1 0 0,0 0 0 0 0,0 0 0 0 0,-1 0-1 0 0,0 0 1 0 0,0 0 0 0 0,-4-7-1 0 0,-7 3-4830 0 0,2 1-2141 0 0,4 4 3246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0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4200 0 0,'0'0'4393'0'0,"0"2"-3637"0"0,0 2 0 0 0,-2 3-16 0 0,2 5-16 0 0,0 0-60 0 0,0 6-88 0 0,0 1-216 0 0,0 2-2992 0 0,0 4 0 0 0,0 4-1 0 0,0-2 1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10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99 3616 0 0,'0'0'3767'0'0,"17"1"-936"0"0,160 7 2257 0 0,91-5-3499 0 0,-229-3-1506 0 0,-30 0-66 0 0,60-3 78 0 0,-62 3-94 0 0,-1-1-1 0 0,0 0 1 0 0,0-1 0 0 0,0 1 0 0 0,0-1 0 0 0,0 0-1 0 0,0-1 1 0 0,8-4 0 0 0,-12 6-12 0 0,-1 0-1 0 0,1 0 1 0 0,-1-1 0 0 0,0 1-1 0 0,0 0 1 0 0,0-1 0 0 0,0 1-1 0 0,0-1 1 0 0,0 1 0 0 0,0-1-1 0 0,0 1 1 0 0,0-1 0 0 0,-1 0 0 0 0,1 1-1 0 0,-1-1 1 0 0,1 0 0 0 0,-1 0-1 0 0,0 1 1 0 0,0-1 0 0 0,1 0-1 0 0,-1 0 1 0 0,0 0 0 0 0,-1 1-1 0 0,1-1 1 0 0,0 0 0 0 0,-1 0-1 0 0,0-2 1 0 0,1 2-17 0 0,-1 0 1 0 0,1 0-1 0 0,-1 0 0 0 0,0 0 1 0 0,0 1-1 0 0,0-1 0 0 0,0 0 0 0 0,0 0 1 0 0,0 0-1 0 0,-1 1 0 0 0,1-1 0 0 0,-1 1 1 0 0,1-1-1 0 0,-1 1 0 0 0,1-1 1 0 0,-1 1-1 0 0,0 0 0 0 0,0 0 0 0 0,0 0 1 0 0,1 0-1 0 0,-4-1 0 0 0,-2 0 24 0 0,0 0-1 0 0,0 1 1 0 0,0 0-1 0 0,0 1 1 0 0,0 0 0 0 0,0 0-1 0 0,0 0 1 0 0,1 1-1 0 0,-1 0 1 0 0,0 0-1 0 0,0 0 1 0 0,0 1-1 0 0,1 0 1 0 0,-1 1 0 0 0,1-1-1 0 0,-1 1 1 0 0,1 1-1 0 0,0-1 1 0 0,0 1-1 0 0,1 0 1 0 0,-1 0 0 0 0,1 1-1 0 0,0 0 1 0 0,0-1-1 0 0,0 2 1 0 0,1-1-1 0 0,0 1 1 0 0,0-1-1 0 0,0 1 1 0 0,0 0 0 0 0,-2 7-1 0 0,-1 2 101 0 0,4-10-50 0 0,0 0-1 0 0,1 1 1 0 0,0-1 0 0 0,0 1 0 0 0,0-1-1 0 0,-1 7 1 0 0,1 0 31 0 0,-1 6 79 0 0,0 0 0 0 0,1 0 0 0 0,0 0 1 0 0,2 1-1 0 0,0-1 0 0 0,1 0 0 0 0,6 35 0 0 0,-4-45-156 0 0,-1 0 0 0 0,1 0 0 0 0,1 0-1 0 0,0 0 1 0 0,0 0 0 0 0,0-1 0 0 0,1 0-1 0 0,0 0 1 0 0,0 0 0 0 0,1-1 0 0 0,-1 0-1 0 0,2 0 1 0 0,-1 0 0 0 0,1-1 0 0 0,-1 1-1 0 0,2-2 1 0 0,10 7 0 0 0,-9-7-1225 0 0,-1 0 0 0 0,1-1 0 0 0,0 0 1 0 0,0-1-1 0 0,16 3 0 0 0,-1-1-2243 0 0,-1-1-1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40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93 3680 0 0,'-3'0'400'0'0,"0"0"0"0"0,0 0 0 0 0,0 0 0 0 0,0 1 0 0 0,1-1 0 0 0,-1 1 0 0 0,0 0 0 0 0,0 0 0 0 0,0 0 0 0 0,1 0 0 0 0,-1 0 0 0 0,-2 2 0 0 0,3-1-202 0 0,-1 0-1 0 0,1 1 1 0 0,0-1 0 0 0,0 0-1 0 0,0 1 1 0 0,0-1 0 0 0,1 1-1 0 0,-1-1 1 0 0,1 1 0 0 0,-1 0-1 0 0,1 0 1 0 0,0-1 0 0 0,0 1-1 0 0,0 0 1 0 0,0 0-1 0 0,1 0 1 0 0,-1 5 0 0 0,-1 5 382 0 0,1-1 1 0 0,0 1-1 0 0,1 0 1 0 0,1 0-1 0 0,0 0 1 0 0,0-1-1 0 0,5 18 0 0 0,-5-26-535 0 0,1 1-1 0 0,-1-1 1 0 0,1 0-1 0 0,0 0 1 0 0,0 0-1 0 0,1 0 1 0 0,-1 0-1 0 0,1 0 1 0 0,0 0 0 0 0,0-1-1 0 0,0 1 1 0 0,0-1-1 0 0,0 0 1 0 0,1 0-1 0 0,0 0 1 0 0,-1-1-1 0 0,1 1 1 0 0,0-1-1 0 0,0 0 1 0 0,1 0-1 0 0,-1 0 1 0 0,0 0-1 0 0,9 1 1 0 0,-5-1-33 0 0,1-1 0 0 0,0 0 0 0 0,-1 0 1 0 0,1-1-1 0 0,0 0 0 0 0,0 0 0 0 0,0-1 0 0 0,-1 0 1 0 0,1-1-1 0 0,0 0 0 0 0,-1 0 0 0 0,11-5 0 0 0,-13 4-9 0 0,1 0 0 0 0,-1 0 0 0 0,0-1 0 0 0,0 0 0 0 0,0 0 0 0 0,-1-1 0 0 0,1 0-1 0 0,-1 0 1 0 0,0 0 0 0 0,-1 0 0 0 0,1-1 0 0 0,-1 1 0 0 0,0-1 0 0 0,0-1-1 0 0,4-10 1 0 0,-2 4 24 0 0,-2 0 0 0 0,1-1 0 0 0,-2 0 0 0 0,0 1 0 0 0,2-25 0 0 0,-4 29 7 0 0,-1 0 1 0 0,0 0-1 0 0,-1 0 1 0 0,0 0-1 0 0,0 0 0 0 0,-1 0 1 0 0,0 1-1 0 0,0-1 1 0 0,-1 1-1 0 0,-5-10 0 0 0,6 15-14 0 0,0-1 0 0 0,-1 1-1 0 0,1 0 1 0 0,-1 0-1 0 0,0 0 1 0 0,0 0-1 0 0,-1 1 1 0 0,1-1 0 0 0,0 1-1 0 0,-1 0 1 0 0,1 0-1 0 0,-1 0 1 0 0,0 1 0 0 0,0-1-1 0 0,0 1 1 0 0,0 0-1 0 0,0 0 1 0 0,0 0 0 0 0,0 0-1 0 0,0 1 1 0 0,0 0-1 0 0,0 0 1 0 0,-7 0-1 0 0,2 0-48 0 0,0 1 0 0 0,0 0-1 0 0,0 0 1 0 0,0 1 0 0 0,0 0-1 0 0,1 1 1 0 0,-1 0 0 0 0,1 0-1 0 0,-15 8 1 0 0,20-9-209 0 0,1 0-1 0 0,-1 1 1 0 0,0-1 0 0 0,1 0 0 0 0,0 1-1 0 0,-1-1 1 0 0,-2 6 0 0 0,0 0-1893 0 0,1 0 1 0 0,0 1 0 0 0,-3 11 0 0 0,4-13 687 0 0,-4 12-2150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10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18 3448 0 0,'-3'0'276'0'0,"-1"0"-1"0"0,1 0 1 0 0,-1 1-1 0 0,1 0 0 0 0,0-1 1 0 0,-1 1-1 0 0,1 0 1 0 0,0 1-1 0 0,0-1 1 0 0,-1 1-1 0 0,1-1 0 0 0,0 1 1 0 0,1 0-1 0 0,-1 0 1 0 0,0 0-1 0 0,0 1 1 0 0,1-1-1 0 0,-1 1 0 0 0,1-1 1 0 0,0 1-1 0 0,0 0 1 0 0,0 0-1 0 0,0 0 1 0 0,1 0-1 0 0,-1 0 0 0 0,1 0 1 0 0,-1 0-1 0 0,1 0 1 0 0,0 1-1 0 0,0 3 1 0 0,-3 11 434 0 0,1 0 0 0 0,0 0 0 0 0,2 1 0 0 0,0 24 1 0 0,1-38-435 0 0,0 0-214 0 0,1-1 0 0 0,-1 1 0 0 0,1-1 0 0 0,-1 1 0 0 0,1-1 0 0 0,1 0 0 0 0,-1 1 1 0 0,1-1-1 0 0,-1 0 0 0 0,1 0 0 0 0,0 0 0 0 0,0 0 0 0 0,1 0 0 0 0,0-1 0 0 0,-1 1 0 0 0,1-1 0 0 0,0 1 0 0 0,0-1 0 0 0,1 0 0 0 0,-1 0 0 0 0,1 0 0 0 0,-1-1 0 0 0,5 3 0 0 0,3 0-30 0 0,-1 0-1 0 0,1-1 0 0 0,0 0 0 0 0,0 0 1 0 0,0-1-1 0 0,0-1 0 0 0,21 2 1 0 0,-8-2-23 0 0,0-1 1 0 0,0-1 0 0 0,30-3 0 0 0,-43 1-6 0 0,0 0 1 0 0,-1 0-1 0 0,1-1 0 0 0,-1 0 1 0 0,0-1-1 0 0,0 0 0 0 0,0 0 1 0 0,0-1-1 0 0,13-10 0 0 0,-19 12 11 0 0,0-1 0 0 0,0 0 1 0 0,-1 0-1 0 0,1-1 0 0 0,-1 1 0 0 0,0 0 0 0 0,0-1 0 0 0,-1 0 0 0 0,1 0 0 0 0,-1 0 0 0 0,0 0 1 0 0,0 0-1 0 0,-1 0 0 0 0,0-1 0 0 0,0 1 0 0 0,0 0 0 0 0,0-1 0 0 0,-1 1 0 0 0,0-1 0 0 0,0 1 0 0 0,0-1 1 0 0,-2-5-1 0 0,1 2 35 0 0,0 1 0 0 0,-1-1 0 0 0,0 1 0 0 0,-1 0 0 0 0,0 0 1 0 0,0 0-1 0 0,0 0 0 0 0,-1 0 0 0 0,0 1 0 0 0,-1-1 0 0 0,0 1 0 0 0,0 0 1 0 0,-9-8-1 0 0,8 10 4 0 0,-1-1 0 0 0,-1 2 0 0 0,1-1 0 0 0,-1 1-1 0 0,0 0 1 0 0,0 1 0 0 0,0-1 0 0 0,0 2 0 0 0,-1-1 0 0 0,1 1 0 0 0,-1 0 0 0 0,-9 0 0 0 0,4 1-78 0 0,0 0 0 0 0,-1 1-1 0 0,1 0 1 0 0,0 1 0 0 0,0 1-1 0 0,-24 6 1 0 0,35-7-231 0 0,0 0 1 0 0,-1 0-1 0 0,1 1 0 0 0,0 0 1 0 0,0-1-1 0 0,0 1 0 0 0,-4 3 1 0 0,3-1-1157 0 0,0 0 0 0 0,0 0 1 0 0,0 0-1 0 0,1 1 0 0 0,0-1 0 0 0,-5 9 1 0 0,-1 1-2235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11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3536 0 0,'2'1'5031'0'0,"3"6"-3639"0"0,-4 111 4889 0 0,5 0-4333 0 0,-5-109-1902 0 0,0 0-1 0 0,0 1 1 0 0,1-1-1 0 0,0 0 1 0 0,0 0 0 0 0,1 0-1 0 0,0 0 1 0 0,1-1-1 0 0,0 1 1 0 0,0-1-1 0 0,1 0 1 0 0,0 0-1 0 0,7 8 1 0 0,-8-12-35 0 0,0-1 0 0 0,1 0 0 0 0,0 0 0 0 0,0 0 0 0 0,0-1 0 0 0,0 1 1 0 0,0-1-1 0 0,0 0 0 0 0,1-1 0 0 0,-1 1 0 0 0,1-1 0 0 0,-1 0 0 0 0,1-1 0 0 0,-1 1 0 0 0,12-2 1 0 0,3 1 10 0 0,-1-2 0 0 0,0-1 0 0 0,23-5 0 0 0,-31 5 8 0 0,-1-1-1 0 0,1 1 1 0 0,-1-2 0 0 0,0 0 0 0 0,0 0 0 0 0,0 0-1 0 0,-1-1 1 0 0,1-1 0 0 0,14-14 0 0 0,-9 7 43 0 0,-1-2 1 0 0,0 0 0 0 0,-2 0-1 0 0,15-26 1 0 0,-17 25 21 0 0,-1 0 0 0 0,-1-1 0 0 0,0 0 0 0 0,9-34 0 0 0,-14 38-22 0 0,0 1-1 0 0,-1 0 1 0 0,-1-1 0 0 0,0 1-1 0 0,0-1 1 0 0,-2 0 0 0 0,-3-25 0 0 0,3 34-89 0 0,0 0 0 0 0,0 1 0 0 0,-1-1 0 0 0,0 0 1 0 0,0 0-1 0 0,0 1 0 0 0,-1 0 0 0 0,1-1 1 0 0,-1 1-1 0 0,0 0 0 0 0,0 0 0 0 0,-1 0 0 0 0,1 1 1 0 0,-1-1-1 0 0,0 1 0 0 0,0 0 0 0 0,0 0 1 0 0,-7-4-1 0 0,6 4-773 0 0,0 1 0 0 0,-1 0 0 0 0,1 0 0 0 0,0 0 0 0 0,-12-1 0 0 0,-8-1-7099 0 0,15 4 3943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11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35 2976 0 0,'0'0'548'0'0,"-3"-26"4976"0"0,1 25-5310 0 0,0 0 0 0 0,0 0-1 0 0,1 0 1 0 0,-1 0 0 0 0,0 0-1 0 0,0 0 1 0 0,0 1 0 0 0,0-1 0 0 0,0 1-1 0 0,0 0 1 0 0,0-1 0 0 0,-3 1-1 0 0,-30 0 1433 0 0,24 0-1161 0 0,-14 0 663 0 0,-1 2 1 0 0,-40 6-1 0 0,58-7-1015 0 0,-1 1 0 0 0,0 1 0 0 0,1 0-1 0 0,-1 0 1 0 0,1 0 0 0 0,0 1 0 0 0,0 1 0 0 0,0-1-1 0 0,1 1 1 0 0,-13 11 0 0 0,17-14-102 0 0,1 0-1 0 0,0 0 1 0 0,-1 1 0 0 0,1-1-1 0 0,0 1 1 0 0,1-1 0 0 0,-1 1-1 0 0,0 0 1 0 0,1 0 0 0 0,0 0-1 0 0,-1-1 1 0 0,1 1 0 0 0,0 1-1 0 0,1-1 1 0 0,-1 0 0 0 0,0 0-1 0 0,1 0 1 0 0,0 0 0 0 0,0 0-1 0 0,0 0 1 0 0,0 1 0 0 0,0-1-1 0 0,0 0 1 0 0,1 0 0 0 0,0 0-1 0 0,-1 0 1 0 0,1 0 0 0 0,1 0-1 0 0,-1 0 1 0 0,0 0 0 0 0,1 0-1 0 0,-1 0 1 0 0,1-1 0 0 0,0 1-1 0 0,0-1 1 0 0,2 4 0 0 0,5 3-20 0 0,0 0 1 0 0,0 0-1 0 0,1-1 1 0 0,0 0 0 0 0,0-1-1 0 0,1 0 1 0 0,21 10 0 0 0,72 25-59 0 0,-23-10-3 0 0,-70-28 51 0 0,6 3-17 0 0,-1 1 1 0 0,0 0-1 0 0,18 12 0 0 0,-31-18 31 0 0,0 1 0 0 0,0-1 1 0 0,0 1-1 0 0,0-1 1 0 0,0 1-1 0 0,-1 0 1 0 0,1 0-1 0 0,-1 0 1 0 0,0 0-1 0 0,1 1 0 0 0,-2-1 1 0 0,1 0-1 0 0,0 1 1 0 0,-1 0-1 0 0,1-1 1 0 0,-1 1-1 0 0,0 0 1 0 0,0-1-1 0 0,-1 1 0 0 0,1 5 1 0 0,-1-3 29 0 0,0-1 0 0 0,-1 0 0 0 0,0 1 1 0 0,0-1-1 0 0,0 0 0 0 0,0 0 0 0 0,-1 0 0 0 0,0 1 0 0 0,0-2 1 0 0,-1 1-1 0 0,1 0 0 0 0,-1 0 0 0 0,-5 7 0 0 0,2-6 39 0 0,0 1 1 0 0,0-1-1 0 0,-1-1 0 0 0,0 1 1 0 0,0-1-1 0 0,0 0 0 0 0,0-1 0 0 0,-9 4 1 0 0,0-1 55 0 0,-1 0 0 0 0,0-1 0 0 0,0-1 0 0 0,0-1 0 0 0,-1-1 0 0 0,1 0 0 0 0,-35 1 0 0 0,-15-4-2046 0 0,-1 0-10442 0 0,48 0 8095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16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211 353 3684 0 0,'0'0'2187'0'0,"-14"4"203"0"0,10-1-2076 0 0,0 1 0 0 0,0 0 0 0 0,1 0 0 0 0,0 0 0 0 0,0 1 0 0 0,0-1 1 0 0,-4 9-1 0 0,-2 4 68 0 0,2 0 0 0 0,0 0 0 0 0,0 1 0 0 0,2 0-1 0 0,0 0 1 0 0,1 0 0 0 0,1 0 0 0 0,1 1 0 0 0,0 32 0 0 0,1-4-149 0 0,0-22-100 0 0,1 0 1 0 0,0-1-1 0 0,2 1 1 0 0,11 49-1 0 0,-12-71-115 0 0,0 0 0 0 0,0 1 0 0 0,0-1 0 0 0,1 0 0 0 0,-1 0 0 0 0,1 0 0 0 0,0 0 0 0 0,0 0 0 0 0,0-1-1 0 0,0 1 1 0 0,1 0 0 0 0,-1-1 0 0 0,1 0 0 0 0,0 1 0 0 0,-1-1 0 0 0,1 0 0 0 0,0 0 0 0 0,5 2 0 0 0,-2-2-1 0 0,-1-1 0 0 0,0 1 1 0 0,1-1-1 0 0,-1 0 0 0 0,1 0 1 0 0,0-1-1 0 0,-1 1 0 0 0,1-1 1 0 0,-1-1-1 0 0,11-1 0 0 0,-6 1 1 0 0,0-2 0 0 0,0 1 0 0 0,-1-1-1 0 0,1-1 1 0 0,-1 0 0 0 0,0 0-1 0 0,0 0 1 0 0,0-2 0 0 0,-1 1 0 0 0,0-1-1 0 0,0 0 1 0 0,12-12 0 0 0,-10 5-6 0 0,-1 0 0 0 0,-1 0 0 0 0,0 0 0 0 0,-1-1 0 0 0,0 0 0 0 0,-1-1 0 0 0,5-21 0 0 0,0-6 3 0 0,7-60 0 0 0,-9-43-23 0 0,-8 130 8 0 0,0-9-1 0 0,-2-1-1 0 0,0 1 1 0 0,-1 0 0 0 0,-1 0 0 0 0,-10-36-1 0 0,9 48-4 0 0,0 1 0 0 0,0 0 0 0 0,-1 0 0 0 0,-1 1-1 0 0,0-1 1 0 0,0 1 0 0 0,-1 0 0 0 0,0 1 0 0 0,0 0 0 0 0,-1 0-1 0 0,-1 0 1 0 0,1 1 0 0 0,-14-9 0 0 0,10 9-14 0 0,0 1 0 0 0,-1 0 0 0 0,0 1 1 0 0,0 0-1 0 0,-1 1 0 0 0,1 0 0 0 0,-17-3 0 0 0,19 6-3 0 0,-1 0 0 0 0,1 1 0 0 0,-1 0 0 0 0,0 0 0 0 0,1 1 0 0 0,-1 1 0 0 0,0 0 0 0 0,1 0 0 0 0,-15 5-1 0 0,20-5 12 0 0,1 1 0 0 0,0 0 0 0 0,0 1 0 0 0,0-1 0 0 0,1 1 0 0 0,-1 0 0 0 0,0 0 0 0 0,1 0 0 0 0,0 1 0 0 0,0 0 0 0 0,0-1 0 0 0,0 1 0 0 0,1 1 0 0 0,-1-1 0 0 0,1 0 0 0 0,0 1 0 0 0,1 0 0 0 0,-1 0 0 0 0,-2 6 0 0 0,0 4-10 0 0,1 0 0 0 0,0 0 0 0 0,1 0 0 0 0,1 1 0 0 0,-1 24 0 0 0,2-32 22 0 0,1 0-1 0 0,1 0 1 0 0,-1 0 0 0 0,1 0 0 0 0,1 0-1 0 0,-1 0 1 0 0,1 0 0 0 0,1 0 0 0 0,-1-1-1 0 0,1 1 1 0 0,1-1 0 0 0,-1 1 0 0 0,1-1-1 0 0,1 0 1 0 0,-1-1 0 0 0,1 1 0 0 0,7 6-1 0 0,-4-5 15 0 0,0-2 0 0 0,0 1-1 0 0,1-1 1 0 0,-1 0-1 0 0,1 0 1 0 0,1-1-1 0 0,-1-1 1 0 0,1 1 0 0 0,0-1-1 0 0,0-1 1 0 0,0 0-1 0 0,19 3 1 0 0,2-3 466 0 0,58-1 0 0 0,-7 0-2499 0 0,-28 5-6518 0 0,-41-4 5496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17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80 120 2928 0 0,'-2'1'208'0'0,"0"-1"0"0"0,0 1-1 0 0,0 0 1 0 0,0 0 0 0 0,1-1-1 0 0,-1 1 1 0 0,0 0 0 0 0,0 1 0 0 0,0-1-1 0 0,1 0 1 0 0,-1 1 0 0 0,0-1-1 0 0,1 0 1 0 0,0 1 0 0 0,-1 0-1 0 0,1-1 1 0 0,0 1 0 0 0,0 0 0 0 0,0 0-1 0 0,-2 2 1 0 0,-17 41 1354 0 0,14-21-787 0 0,1 0 1 0 0,0 0-1 0 0,2 0 0 0 0,0 41 0 0 0,1-21 286 0 0,1-36-922 0 0,2 0 0 0 0,-1 0 0 0 0,1-1 0 0 0,0 1 0 0 0,0 0 0 0 0,1-1 0 0 0,0 0 1 0 0,4 11-1 0 0,-5-15-112 0 0,1 1 0 0 0,-1-1 1 0 0,1 0-1 0 0,0 0 0 0 0,-1 0 1 0 0,1 0-1 0 0,1-1 1 0 0,-1 1-1 0 0,0-1 0 0 0,1 1 1 0 0,-1-1-1 0 0,1 0 0 0 0,0 1 1 0 0,0-2-1 0 0,-1 1 1 0 0,2 0-1 0 0,-1 0 0 0 0,0-1 1 0 0,0 0-1 0 0,6 2 0 0 0,2-1-10 0 0,1-2 0 0 0,-1 1 0 0 0,1-1 0 0 0,-1-1 0 0 0,1 0 0 0 0,-1 0 0 0 0,1-1-1 0 0,-1-1 1 0 0,0 0 0 0 0,0 0 0 0 0,0-2 0 0 0,0 1 0 0 0,-1-1 0 0 0,0 0 0 0 0,0-1 0 0 0,16-12-1 0 0,-15 10 0 0 0,-1 0-1 0 0,0-1 1 0 0,-1 0-1 0 0,0 0 1 0 0,-1-1-1 0 0,1 0 1 0 0,-2-1-1 0 0,0 0 0 0 0,0 0 1 0 0,-1 0-1 0 0,0-1 1 0 0,-1 0-1 0 0,0 0 1 0 0,5-22-1 0 0,-7 16 37 0 0,0 1-1 0 0,-1-1 1 0 0,-1 1 0 0 0,0-1-1 0 0,-1 0 1 0 0,-1 1-1 0 0,-1-1 1 0 0,-1 1 0 0 0,0-1-1 0 0,-1 1 1 0 0,-8-20 0 0 0,10 32-36 0 0,-1 1 1 0 0,0-1 0 0 0,0 1 0 0 0,0 0 0 0 0,0 0 0 0 0,-1 0-1 0 0,1 0 1 0 0,-1 1 0 0 0,0 0 0 0 0,0-1 0 0 0,0 1 0 0 0,-1 1-1 0 0,1-1 1 0 0,-1 1 0 0 0,0-1 0 0 0,1 1 0 0 0,-1 0 0 0 0,0 1-1 0 0,0 0 1 0 0,0-1 0 0 0,-1 1 0 0 0,1 1 0 0 0,0-1 0 0 0,-7 1-1 0 0,1 0 5 0 0,1 0-1 0 0,-1 0 0 0 0,0 2 0 0 0,1-1 0 0 0,-1 1 0 0 0,1 1 0 0 0,-1-1 0 0 0,1 2 0 0 0,0 0 0 0 0,-18 9 1 0 0,23-10-15 0 0,1 1 1 0 0,-1 0 0 0 0,1 0-1 0 0,0 0 1 0 0,0 1 0 0 0,0-1-1 0 0,1 1 1 0 0,-1 0-1 0 0,1 0 1 0 0,0 0 0 0 0,1 0-1 0 0,-1 1 1 0 0,1-1 0 0 0,-3 10-1 0 0,-1 9 19 0 0,1 1 0 0 0,-2 27 0 0 0,6-43-17 0 0,-2 30 10 0 0,2 45 1 0 0,2-42-75 0 0,-1-37 51 0 0,0 0-1 0 0,0-1 1 0 0,1 1 0 0 0,-1-1-1 0 0,1 1 1 0 0,0-1 0 0 0,0 1 0 0 0,1-1-1 0 0,-1 0 1 0 0,1 0 0 0 0,0 1-1 0 0,4 4 1 0 0,-5-7-180 0 0,1 1 1 0 0,0-1-1 0 0,0 0 0 0 0,0 0 0 0 0,0-1 0 0 0,1 1 1 0 0,-1 0-1 0 0,4 1 0 0 0,-2-1-674 0 0,0 0 1 0 0,-1-1-1 0 0,1 0 1 0 0,0 0-1 0 0,0 0 0 0 0,7 1 1 0 0,10-2-2410 0 0,2-1-1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17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24 3320 0 0,'0'-5'1499'0'0,"0"4"-1257"0"0,0 0-1 0 0,0 0 1 0 0,1 1 0 0 0,-1-1-1 0 0,0 0 1 0 0,0 0 0 0 0,0 0-1 0 0,0 1 1 0 0,0-1-1 0 0,0 0 1 0 0,0 0 0 0 0,-1 0-1 0 0,1 1 1 0 0,0-1-1 0 0,0 0 1 0 0,-1 0 0 0 0,1 0-1 0 0,0 1 1 0 0,-1-1-1 0 0,1 0 1 0 0,-1 1 0 0 0,0-2-1 0 0,1 17 3104 0 0,0 59 434 0 0,2-28-2907 0 0,13 77 0 0 0,-12-107-793 0 0,1 0-1 0 0,0 0 1 0 0,2 0-1 0 0,12 26 1 0 0,2-9-3452 0 0,5-5-5190 0 0,-15-18 4718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18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1 235 2848 0 0,'1'-7'347'0'0,"0"0"1"0"0,0 0-1 0 0,0-1 0 0 0,1 1 0 0 0,1 0 1 0 0,-1 0-1 0 0,1 0 0 0 0,0 1 0 0 0,1-1 1 0 0,-1 1-1 0 0,6-7 0 0 0,0 1 124 0 0,0-1 1 0 0,1 1-1 0 0,1 1 1 0 0,13-11-1 0 0,-13 12 62 0 0,1 2 0 0 0,0 0 1 0 0,1 0-1 0 0,0 1 0 0 0,0 1 0 0 0,24-9 0 0 0,-27 12-270 0 0,0 0 0 0 0,0 1 0 0 0,1 0 0 0 0,-1 0 0 0 0,0 1 0 0 0,1 0 0 0 0,-1 1 0 0 0,1 1 0 0 0,-1-1 0 0 0,11 3 0 0 0,-16-1-188 0 0,1 0-1 0 0,-1 0 1 0 0,0 0-1 0 0,-1 1 0 0 0,1-1 1 0 0,0 1-1 0 0,-1 0 0 0 0,0 1 1 0 0,1-1-1 0 0,-1 1 0 0 0,-1 0 1 0 0,1 0-1 0 0,0 0 1 0 0,-1 0-1 0 0,0 1 0 0 0,0-1 1 0 0,0 1-1 0 0,-1 0 0 0 0,0 0 1 0 0,3 8-1 0 0,4 10 71 0 0,-2 1 0 0 0,-1 1 0 0 0,3 28 0 0 0,-6-34-65 0 0,61 430 644 0 0,-60-272-842 0 0,-5-120-243 0 0,1-56 262 0 0,0-20-281 0 0,0-280-633 0 0,-3 234 1006 0 0,2 58 19 0 0,0 1 0 0 0,0 0 0 0 0,0 0 0 0 0,-1 0 0 0 0,0 0 0 0 0,0 1 0 0 0,-1-1 0 0 0,-3-6 1 0 0,5 11-6 0 0,0 0 0 0 0,0 0 1 0 0,0 0-1 0 0,0-1 1 0 0,0 2-1 0 0,0-1 1 0 0,-1 0-1 0 0,1 0 1 0 0,0 0-1 0 0,-1 0 1 0 0,1 1-1 0 0,0-1 1 0 0,-1 1-1 0 0,1-1 1 0 0,-1 1-1 0 0,1 0 0 0 0,-1-1 1 0 0,1 1-1 0 0,-1 0 1 0 0,1 0-1 0 0,-1 0 1 0 0,1 0-1 0 0,-1 0 1 0 0,1 0-1 0 0,-1 1 1 0 0,1-1-1 0 0,-1 0 1 0 0,1 1-1 0 0,-1-1 0 0 0,1 1 1 0 0,-1 0-1 0 0,-1 0 1 0 0,-3 3 23 0 0,-1-1 1 0 0,1 1-1 0 0,0 0 0 0 0,0 1 1 0 0,-5 4-1 0 0,-99 106 438 0 0,81-81-244 0 0,-2-1 0 0 0,-61 50 0 0 0,82-75-242 0 0,0-2-1 0 0,0 1 1 0 0,-1-1 0 0 0,-15 6 0 0 0,18-9-1557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20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37 4040 0 0,'0'-2'672'0'0,"0"-1"8"0"0,-4 0-3 0 0,1-2-1 0 0,-1-2-16 0 0,4 2-16 0 0,-3 0-56 0 0,-1 3-84 0 0,4-3-140 0 0,4 10-4164 0 0,-1 2 1899 0 0,8 5 1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19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21 3192 0 0,'-32'-16'4317'0'0,"23"14"-3904"0"0,1 1-1 0 0,-1 0 1 0 0,0 0 0 0 0,0 1 0 0 0,0 0 0 0 0,0 1 0 0 0,0 0-1 0 0,1 0 1 0 0,-1 1 0 0 0,0 0 0 0 0,1 0 0 0 0,-1 1 0 0 0,1 0-1 0 0,0 1 1 0 0,0 0 0 0 0,0 0 0 0 0,0 0 0 0 0,1 1 0 0 0,-8 7-1 0 0,2-2-224 0 0,1 0 0 0 0,0 1-1 0 0,1 1 1 0 0,0 0-1 0 0,1 0 1 0 0,1 1-1 0 0,0 0 1 0 0,0 1-1 0 0,-12 27 1 0 0,17-32-121 0 0,1 1 0 0 0,0-1 0 0 0,1 0 0 0 0,0 1 0 0 0,0-1 0 0 0,1 1 0 0 0,0-1 0 0 0,1 1 0 0 0,0 0 0 0 0,1 0 0 0 0,0-1 0 0 0,0 1 0 0 0,4 13 0 0 0,-3-17-51 0 0,0 0 1 0 0,0 0-1 0 0,1-1 0 0 0,0 1 0 0 0,0-1 0 0 0,0 0 0 0 0,1 0 1 0 0,-1 0-1 0 0,1 0 0 0 0,0-1 0 0 0,1 0 0 0 0,-1 1 0 0 0,1-1 1 0 0,0-1-1 0 0,0 1 0 0 0,0-1 0 0 0,0 0 0 0 0,1 0 0 0 0,-1 0 1 0 0,1-1-1 0 0,-1 0 0 0 0,10 2 0 0 0,6 1-177 0 0,0-1 0 0 0,1-1 0 0 0,-1-1-1 0 0,38-1 1 0 0,-28-4-3620 0 0,-2-2-3618 0 0,-20 3 3922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19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3992 0 0,'0'0'3549'0'0,"0"-3"-2045"0"0,0 1-752 0 0,4-2-4 0 0,-4 1 4 0 0,10-2-16 0 0,-2 1-56 0 0,1-1-104 0 0,2-2-264 0 0,6 2-3032 0 0,-6-2 0 0 0,6 3-1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29.46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2 2640 0 0,'1'-2'9572'0'0,"1"2"-8451"0"0,5 6-779 0 0,-1 0 0 0 0,0 0 1 0 0,0 1-1 0 0,-1 0 0 0 0,7 10 1 0 0,9 14-111 0 0,0 0 1 0 0,-3 2 0 0 0,0 0-1 0 0,-2 1 1 0 0,-2 1-1 0 0,12 44 1 0 0,1 22-47 0 0,-4-19 4 0 0,14 105-1 0 0,-27-69-31 0 0,-7-69 22 0 0,16 91-1 0 0,-6-92-21 0 0,-11-42-157 0 0,9 16 51 0 0,-10-22-81 0 0,-1 0-1 0 0,1 1 0 0 0,-1-1 1 0 0,1 0-1 0 0,-1 1 0 0 0,1-1 0 0 0,-1 0 1 0 0,1 0-1 0 0,0 1 0 0 0,-1-1 1 0 0,1 0-1 0 0,-1 0 0 0 0,1 0 1 0 0,0 0-1 0 0,-1 0 0 0 0,1 0 0 0 0,0 0 1 0 0,-1 0-1 0 0,1 0 0 0 0,-1 0 1 0 0,1 0-1 0 0,0-1 0 0 0,-1 1 0 0 0,1 0 1 0 0,-1 0-1 0 0,1-1 0 0 0,-1 1 1 0 0,1 0-1 0 0,-1 0 0 0 0,1-1 1 0 0,-1 1-1 0 0,1-1 0 0 0,-1 1 0 0 0,1-1 1 0 0,-1 1-1 0 0,1 0 0 0 0,-1-1 1 0 0,0 1-1 0 0,1-2 0 0 0,0 1-463 0 0,-1 1 1 0 0,1-1-1 0 0,-1 0 0 0 0,0 0 0 0 0,1 0 0 0 0,-1 0 0 0 0,0 0 0 0 0,1 0 1 0 0,-1 0-1 0 0,0 0 0 0 0,0 0 0 0 0,0 0 0 0 0,0 0 0 0 0,0 0 1 0 0,0 0-1 0 0,0-2 0 0 0,0-2-1644 0 0,0-2-1164 0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42.87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267 38 2864 0 0,'-15'-15'3327'0'0,"9"12"-2899"0"0,0 0 0 0 0,0 0 0 0 0,0 0 0 0 0,0 1 0 0 0,0 0 0 0 0,-1 0 0 0 0,1 1 0 0 0,-1 0 0 0 0,1 0 1 0 0,-1 0-1 0 0,1 1 0 0 0,-1 0 0 0 0,0 0 0 0 0,1 0 0 0 0,-1 1 0 0 0,1 0 0 0 0,-1 1 0 0 0,-9 3 1 0 0,10-3-321 0 0,0 0 1 0 0,0 1 0 0 0,1 0 0 0 0,0 0-1 0 0,-1 0 1 0 0,1 1 0 0 0,0 0 0 0 0,1 0 0 0 0,-1 0-1 0 0,1 1 1 0 0,0-1 0 0 0,0 1 0 0 0,-4 5-1 0 0,3-3-59 0 0,1 0-1 0 0,0 1 0 0 0,0-1 1 0 0,1 1-1 0 0,0 0 0 0 0,-5 16 0 0 0,7-20-31 0 0,0 1 0 0 0,1 0 0 0 0,-1 0 0 0 0,1 0-1 0 0,-1-1 1 0 0,2 1 0 0 0,-1 0 0 0 0,0 0 0 0 0,1 0-1 0 0,0 0 1 0 0,3 8 0 0 0,-3-10-20 0 0,0-1 0 0 0,1 1-1 0 0,-1-1 1 0 0,1 0 0 0 0,-1 0 0 0 0,1 1 0 0 0,0-1-1 0 0,0-1 1 0 0,0 1 0 0 0,0 0 0 0 0,0 0 0 0 0,0-1-1 0 0,1 1 1 0 0,-1-1 0 0 0,1 0 0 0 0,-1 0 0 0 0,1 0-1 0 0,-1 0 1 0 0,1 0 0 0 0,-1 0 0 0 0,1-1 0 0 0,0 1-1 0 0,2 0 1 0 0,15 1-89 0 0,0 1 1 0 0,1-2-1 0 0,-1-1 0 0 0,0 0 0 0 0,35-6 0 0 0,-55 5 92 0 0,-1 1-1 0 0,0 0 1 0 0,1 0-1 0 0,-1 0 0 0 0,1 0 1 0 0,-1 0-1 0 0,1 0 0 0 0,-1-1 1 0 0,1 1-1 0 0,-1 0 0 0 0,1 0 1 0 0,-1-1-1 0 0,1 1 1 0 0,-1 0-1 0 0,1-1 0 0 0,0 1 1 0 0,-1 0-1 0 0,1-1 0 0 0,-1 1 1 0 0,1-1-1 0 0,0 1 0 0 0,-1-1 1 0 0,1 1-1 0 0,0-1 1 0 0,0 1-1 0 0,-1-1 0 0 0,1 1 1 0 0,0-1-1 0 0,0 1 0 0 0,0-1 1 0 0,0 1-1 0 0,0-1 0 0 0,0 0 1 0 0,0 1-1 0 0,0-1 1 0 0,0 1-1 0 0,0-1 0 0 0,0 1 1 0 0,0-1-1 0 0,0 1 0 0 0,0-1 1 0 0,0 0-1 0 0,0 1 0 0 0,1-1 1 0 0,-1 1-1 0 0,0-1 1 0 0,0 1-1 0 0,1-1 0 0 0,-1 1 1 0 0,0 0-1 0 0,1-1 0 0 0,-1 1 1 0 0,1-1-1 0 0,-1 1 0 0 0,0 0 1 0 0,1-1-1 0 0,-1 1 1 0 0,1 0-1 0 0,-1-1 0 0 0,1 1 1 0 0,-1 0-1 0 0,1 0 0 0 0,-1-1 1 0 0,1 1-1 0 0,-1 0 0 0 0,2 0 1 0 0,-11-1 30 0 0,0 0 0 0 0,0 1 0 0 0,0 0 1 0 0,-1 1-1 0 0,1-1 0 0 0,0 2 0 0 0,0-1 0 0 0,0 2 0 0 0,1-1 1 0 0,-1 1-1 0 0,0 0 0 0 0,1 1 0 0 0,0 0 0 0 0,0 0 1 0 0,0 1-1 0 0,-8 6 0 0 0,10-6-9 0 0,0 0 1 0 0,1 0-1 0 0,-1 0 0 0 0,1 1 1 0 0,0 0-1 0 0,0 0 0 0 0,1 1 0 0 0,0 0 1 0 0,0-1-1 0 0,0 1 0 0 0,1 0 1 0 0,0 1-1 0 0,1-1 0 0 0,0 0 1 0 0,0 1-1 0 0,0-1 0 0 0,1 1 1 0 0,0 0-1 0 0,0 10 0 0 0,1-15-12 0 0,0 5 19 0 0,0 1 0 0 0,0 0-1 0 0,1 0 1 0 0,0-1 0 0 0,3 12 0 0 0,-3-17-24 0 0,0-1-1 0 0,0 0 1 0 0,0 0 0 0 0,0 0 0 0 0,0 0-1 0 0,1 0 1 0 0,-1 0 0 0 0,1 0 0 0 0,-1 0 0 0 0,1 0-1 0 0,0-1 1 0 0,0 1 0 0 0,-1 0 0 0 0,1-1-1 0 0,0 0 1 0 0,0 1 0 0 0,1-1 0 0 0,-1 0 0 0 0,0 0-1 0 0,0 0 1 0 0,0 0 0 0 0,1-1 0 0 0,-1 1-1 0 0,3 0 1 0 0,29 3-88 0 0,1-1-1 0 0,62-3 0 0 0,-38-1-3522 0 0,-22 1-2921 0 0,-23-2 3263 0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40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 3792 0 0,'0'0'629'0'0,"15"0"2109"0"0,-13 0-2550 0 0,0 0 1 0 0,1-1-1 0 0,-1 1 1 0 0,0 0 0 0 0,1 1-1 0 0,-1-1 1 0 0,0 0-1 0 0,0 1 1 0 0,1-1-1 0 0,-1 1 1 0 0,0 0 0 0 0,0 0-1 0 0,0 0 1 0 0,0 0-1 0 0,0 0 1 0 0,0 0 0 0 0,0 0-1 0 0,0 1 1 0 0,0-1-1 0 0,-1 1 1 0 0,1-1-1 0 0,-1 1 1 0 0,1 0 0 0 0,-1 0-1 0 0,1 0 1 0 0,-1 0-1 0 0,0-1 1 0 0,0 2 0 0 0,0-1-1 0 0,0 0 1 0 0,0 0-1 0 0,-1 0 1 0 0,1 0-1 0 0,0 1 1 0 0,-1-1 0 0 0,0 0-1 0 0,1 0 1 0 0,-1 4-1 0 0,1 7 438 0 0,5 95 2499 0 0,-7-97-3070 0 0,2-1-1 0 0,-1 0 1 0 0,1 0 0 0 0,0 0 0 0 0,1 0 0 0 0,0 0 0 0 0,1 0 0 0 0,0 0 0 0 0,1 0-1 0 0,0-1 1 0 0,0 0 0 0 0,7 11 0 0 0,-10-18-49 0 0,0-1 0 0 0,0 0 0 0 0,0 1 1 0 0,1-1-1 0 0,-1 0 0 0 0,0 0 0 0 0,0 0 0 0 0,1 0 0 0 0,-1 0 0 0 0,0 0 0 0 0,1 0 1 0 0,-1 0-1 0 0,1-1 0 0 0,0 1 0 0 0,-1-1 0 0 0,1 1 0 0 0,-1-1 0 0 0,1 1 1 0 0,0-1-1 0 0,-1 0 0 0 0,3 0 0 0 0,-1 0 14 0 0,-1-1 1 0 0,0 1 0 0 0,1-1-1 0 0,-1 0 1 0 0,0 1-1 0 0,0-1 1 0 0,1-1 0 0 0,-1 1-1 0 0,0 0 1 0 0,0 0-1 0 0,0-1 1 0 0,0 1-1 0 0,1-3 1 0 0,4-2 68 0 0,-1-1-1 0 0,0 0 1 0 0,0-1-1 0 0,-1 1 1 0 0,0-1-1 0 0,5-11 1 0 0,9-26 459 0 0,21-80 1 0 0,-29 86-318 0 0,-4 16-211 0 0,-2 1 0 0 0,4-33 1 0 0,-7 33-4508 0 0,-2-1-4622 0 0,0 16 5208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20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0 3848 0 0,'0'0'2589'0'0,"14"15"94"0"0,0 2-1767 0 0,0 0 1 0 0,-1 2-1 0 0,14 25 1 0 0,-6-10-222 0 0,5 11-201 0 0,-2 1 1 0 0,-2 1 0 0 0,-2 1 0 0 0,-2 1 0 0 0,-3 0 0 0 0,12 59 0 0 0,-22-84-437 0 0,-1 1 0 0 0,-2 0 0 0 0,0-1 0 0 0,-1 1 0 0 0,-1 0 0 0 0,-7 46 0 0 0,5-61-48 0 0,-1 1-1 0 0,0-1 0 0 0,0 0 1 0 0,0 0-1 0 0,-2 0 0 0 0,1-1 1 0 0,-1 1-1 0 0,0-1 0 0 0,-1 0 1 0 0,0-1-1 0 0,-1 1 0 0 0,0-1 1 0 0,0 0-1 0 0,0-1 1 0 0,-1 0-1 0 0,0 0 0 0 0,-1-1 1 0 0,-11 7-1 0 0,8-6 4 0 0,-1 0 0 0 0,0-2-1 0 0,0 1 1 0 0,-1-2 0 0 0,1 1 0 0 0,-1-2 0 0 0,0 0 0 0 0,0-1 0 0 0,0 0-1 0 0,-24-1 1 0 0,32-1 3 0 0,1 0 0 0 0,-1-1 1 0 0,0 0-1 0 0,0 0 0 0 0,1 0 0 0 0,-1-1 0 0 0,1 0 0 0 0,-1 0 0 0 0,1 0 0 0 0,0 0 1 0 0,0-1-1 0 0,0 0 0 0 0,0 0 0 0 0,0-1 0 0 0,0 1 0 0 0,1-1 0 0 0,0 0 0 0 0,0 0 0 0 0,0-1 1 0 0,0 1-1 0 0,1-1 0 0 0,0 0 0 0 0,0 0 0 0 0,0 0 0 0 0,0 0 0 0 0,1 0 0 0 0,0-1 1 0 0,-2-6-1 0 0,1-1 14 0 0,0-1 1 0 0,1 1 0 0 0,1 0-1 0 0,0-1 1 0 0,1 0-1 0 0,1 1 1 0 0,0-1 0 0 0,1 1-1 0 0,0 0 1 0 0,1-1 0 0 0,0 1-1 0 0,1 0 1 0 0,10-22-1 0 0,5-4 36 0 0,1 0-1 0 0,50-69 0 0 0,62-64 75 0 0,-40 73 80 0 0,-67 73-132 0 0,22-18 77 0 0,17-18 91 0 0,-31 32-751 0 0,-32 42-9297 0 0,-1-8 7929 0 0,0 5-1874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20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42 3440 0 0,'0'0'588'0'0,"-22"18"3147"0"0,13-6-3253 0 0,1 1-1 0 0,0 0 0 0 0,1 0 0 0 0,1 0 1 0 0,0 1-1 0 0,0 1 0 0 0,1-1 0 0 0,1 0 1 0 0,1 1-1 0 0,0 0 0 0 0,1 0 0 0 0,0 0 1 0 0,1 0-1 0 0,1 0 0 0 0,1 0 1 0 0,3 26-1 0 0,-3-35-436 0 0,1-1-1 0 0,0 1 1 0 0,0 0 0 0 0,0-1 0 0 0,0 0-1 0 0,1 0 1 0 0,0 1 0 0 0,0-2 0 0 0,0 1 0 0 0,1 0-1 0 0,-1-1 1 0 0,1 1 0 0 0,0-1 0 0 0,9 7-1 0 0,-7-7-12 0 0,1 1 0 0 0,0-2 0 0 0,0 1 0 0 0,0-1 0 0 0,1 0 0 0 0,-1 0 0 0 0,1-1 0 0 0,-1 0-1 0 0,1 0 1 0 0,9 0 0 0 0,-5-1-2 0 0,0 0 1 0 0,0-1-1 0 0,0-1 0 0 0,0 0 0 0 0,0-1 0 0 0,0 0 1 0 0,0 0-1 0 0,0-2 0 0 0,-1 1 0 0 0,0-1 0 0 0,0-1 1 0 0,0 0-1 0 0,0-1 0 0 0,14-9 0 0 0,-19 10 7 0 0,-2 1 0 0 0,1 0-1 0 0,0-1 1 0 0,-1 0 0 0 0,0 0 0 0 0,0 0-1 0 0,0-1 1 0 0,-1 1 0 0 0,1-1-1 0 0,-1 0 1 0 0,-1 0 0 0 0,1 0-1 0 0,2-10 1 0 0,-3 7 23 0 0,-1 0 1 0 0,0 0-1 0 0,0 0 0 0 0,-1 0 0 0 0,0 0 0 0 0,0 0 1 0 0,-1-1-1 0 0,0 1 0 0 0,-4-10 0 0 0,2 7 4 0 0,0 1 0 0 0,-1-1 0 0 0,-1 1 0 0 0,0 0 0 0 0,-1 0 0 0 0,0 1 1 0 0,0-1-1 0 0,-1 1 0 0 0,0 1 0 0 0,-1-1 0 0 0,0 1 0 0 0,-1 1 0 0 0,0-1 0 0 0,0 2 0 0 0,-12-9 0 0 0,9 9 66 0 0,-1 1 1 0 0,1 1-1 0 0,-1 0 0 0 0,0 0 1 0 0,-1 1-1 0 0,-26-4 0 0 0,32 7-447 0 0,0 0 0 0 0,0 1 0 0 0,0 0-1 0 0,0 1 1 0 0,0-1 0 0 0,-8 3 0 0 0,12-2-516 0 0,0 0 0 0 0,0 0 1 0 0,0 1-1 0 0,1-1 1 0 0,-1 1-1 0 0,0 0 0 0 0,1 0 1 0 0,-1 1-1 0 0,1-1 1 0 0,0 1-1 0 0,-1-1 0 0 0,-2 5 1 0 0,-5 4-2877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2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95 3872 0 0,'21'-4'3350'0'0,"-16"4"-3075"0"0,1 0 1 0 0,-1 0-1 0 0,1 1 0 0 0,0 0 1 0 0,-1 0-1 0 0,0 0 1 0 0,1 0-1 0 0,-1 1 0 0 0,0 0 1 0 0,1 0-1 0 0,-1 1 0 0 0,0-1 1 0 0,-1 1-1 0 0,1 0 0 0 0,0 1 1 0 0,-1-1-1 0 0,0 1 0 0 0,0 0 1 0 0,0 0-1 0 0,0 0 1 0 0,-1 0-1 0 0,1 1 0 0 0,-1-1 1 0 0,0 1-1 0 0,4 10 0 0 0,3 10 307 0 0,-2 0-1 0 0,-1 1 0 0 0,0 1 0 0 0,-2-1 1 0 0,-2 1-1 0 0,2 34 0 0 0,-1-18-432 0 0,6 26 107 0 0,-10-68-246 0 0,0 0 0 0 0,0 0-1 0 0,1-1 1 0 0,-1 1 0 0 0,0 0-1 0 0,0 0 1 0 0,0-1 0 0 0,0 1 0 0 0,1 0-1 0 0,-1 0 1 0 0,0-1 0 0 0,1 1 0 0 0,-1 0-1 0 0,0-1 1 0 0,1 1 0 0 0,-1-1 0 0 0,1 1-1 0 0,-1 0 1 0 0,1-1 0 0 0,0 1 0 0 0,-1-1-1 0 0,1 1 1 0 0,-1-1 0 0 0,1 0 0 0 0,0 1-1 0 0,-1-1 1 0 0,1 0 0 0 0,0 1-1 0 0,0-1 1 0 0,-1 0 0 0 0,1 0 0 0 0,0 1-1 0 0,-1-1 1 0 0,1 0 0 0 0,0 0 0 0 0,0 0-1 0 0,0 0 1 0 0,-1 0 0 0 0,1 0 0 0 0,0 0-1 0 0,0-1 1 0 0,-1 1 0 0 0,1 0 0 0 0,0 0-1 0 0,-1 0 1 0 0,1-1 0 0 0,0 1-1 0 0,0 0 1 0 0,-1-1 0 0 0,1 1 0 0 0,-1-1-1 0 0,2 0 1 0 0,5-3 106 0 0,-1 0-1 0 0,0-1 1 0 0,10-10-1 0 0,-15 15-106 0 0,8-9 103 0 0,-1-1-1 0 0,0 0 1 0 0,-1 0-1 0 0,0-1 0 0 0,0 0 1 0 0,6-16-1 0 0,26-72 521 0 0,-37 94-603 0 0,6-21 92 0 0,-1-2 0 0 0,-2 1-1 0 0,0-1 1 0 0,-2 0 0 0 0,1-38-1 0 0,-7 21 199 0 0,2 23-2076 0 0,0 1-6271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22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3248 0 0,'0'0'2290'0'0,"14"0"-343"0"0,125 2 2946 0 0,185-6-1100 0 0,-316 3-3760 0 0,4 1 11 0 0,1-1 1 0 0,-1-1-1 0 0,16-4 1 0 0,-26 6-34 0 0,0-1-1 0 0,0 1 1 0 0,0-1 0 0 0,-1 1 0 0 0,1-1 0 0 0,0 0 0 0 0,0 0 0 0 0,0 0 0 0 0,-1 0 0 0 0,1 0-1 0 0,-1 0 1 0 0,1 0 0 0 0,-1 0 0 0 0,1-1 0 0 0,-1 1 0 0 0,0-1 0 0 0,1 1 0 0 0,-1-1 0 0 0,0 1 0 0 0,0-1-1 0 0,0 0 1 0 0,0 1 0 0 0,-1-1 0 0 0,1 0 0 0 0,0 0 0 0 0,-1 0 0 0 0,1 0 0 0 0,0-3 0 0 0,-1 4-1 0 0,0-1 1 0 0,-1 1 0 0 0,1 0 0 0 0,0 0-1 0 0,0-1 1 0 0,0 1 0 0 0,-1 0 0 0 0,1 0-1 0 0,-1 0 1 0 0,1-1 0 0 0,-1 1 0 0 0,1 0-1 0 0,-1 0 1 0 0,0 0 0 0 0,1 0 0 0 0,-1 0-1 0 0,0 0 1 0 0,0 0 0 0 0,0 1 0 0 0,0-1-1 0 0,-1-1 1 0 0,0 1 5 0 0,-1-1-1 0 0,0 1 1 0 0,1 0 0 0 0,-1 0 0 0 0,0 0-1 0 0,1 0 1 0 0,-1 0 0 0 0,-6 0-1 0 0,-3 0 22 0 0,0 1 0 0 0,-1 1 0 0 0,-15 2 0 0 0,27-3-34 0 0,-6 1 11 0 0,0 0 1 0 0,0 1 0 0 0,-1 0 0 0 0,1 0 0 0 0,1 1 0 0 0,-1 0 0 0 0,0 0-1 0 0,1 0 1 0 0,-1 1 0 0 0,1 0 0 0 0,-8 7 0 0 0,5-3 20 0 0,1 0 0 0 0,0 1 0 0 0,1-1 0 0 0,0 1-1 0 0,1 1 1 0 0,-11 18 0 0 0,8-7 25 0 0,0-1 0 0 0,1 2-1 0 0,2-1 1 0 0,0 1 0 0 0,1 0-1 0 0,1 0 1 0 0,-1 23 0 0 0,4-23-35 0 0,-4 81 177 0 0,5-87-284 0 0,1-1 0 0 0,0 0-1 0 0,2 0 1 0 0,5 23 0 0 0,-7-35-127 0 0,0 0 1 0 0,1 0-1 0 0,0 0 1 0 0,-1 0 0 0 0,1 0-1 0 0,0 0 1 0 0,0 0-1 0 0,0-1 1 0 0,4 4 0 0 0,-2-2-935 0 0,1 0 1 0 0,0 0 0 0 0,0-1 0 0 0,0 1 0 0 0,1-1 0 0 0,-1 0 0 0 0,8 3 0 0 0,11 1-2211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23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103 166 3672 0 0,'-17'6'2451'0'0,"9"1"-2059"0"0,1 0 0 0 0,0 0 0 0 0,0 0 1 0 0,1 1-1 0 0,0-1 0 0 0,0 2 0 0 0,1-1 0 0 0,0 1 0 0 0,0-1 0 0 0,1 1 0 0 0,0 1 0 0 0,1-1 0 0 0,0 0 0 0 0,0 1 0 0 0,1 0 0 0 0,0-1 0 0 0,1 1 1 0 0,0 14-1 0 0,1-19-253 0 0,0 0 1 0 0,0 0 0 0 0,1 0 0 0 0,0 0 0 0 0,0 0 0 0 0,0-1 0 0 0,0 1 0 0 0,1 0 0 0 0,0-1 0 0 0,0 1-1 0 0,0-1 1 0 0,0 1 0 0 0,1-1 0 0 0,0 0 0 0 0,-1 0 0 0 0,7 6 0 0 0,-4-6-118 0 0,-1-1 1 0 0,1 1 0 0 0,-1-1-1 0 0,1 0 1 0 0,0 0 0 0 0,1-1-1 0 0,-1 1 1 0 0,0-1-1 0 0,1 0 1 0 0,-1-1 0 0 0,1 1-1 0 0,0-1 1 0 0,-1-1 0 0 0,8 2-1 0 0,8-1 14 0 0,0 0-1 0 0,0-1 0 0 0,1-1 1 0 0,-1-1-1 0 0,0-1 0 0 0,0-1 1 0 0,24-7-1 0 0,-38 8-11 0 0,0 1-1 0 0,1-1 0 0 0,-1-1 1 0 0,-1 1-1 0 0,1-1 0 0 0,0 0 1 0 0,-1-1-1 0 0,0 0 0 0 0,0 0 1 0 0,0 0-1 0 0,-1 0 0 0 0,1-1 1 0 0,-1 0-1 0 0,-1 0 0 0 0,1-1 1 0 0,-1 1-1 0 0,0-1 0 0 0,-1 0 1 0 0,1 0-1 0 0,-1 0 1 0 0,-1-1-1 0 0,4-14 0 0 0,-3 11 21 0 0,-1 0 0 0 0,0 0 0 0 0,-1 0 0 0 0,0-1 0 0 0,-1 1 0 0 0,0 0 0 0 0,-1-1 0 0 0,-1 1 0 0 0,1 0 0 0 0,-2 0 0 0 0,1 0 0 0 0,-1 0 0 0 0,-1 0 0 0 0,0 0 0 0 0,-1 1 0 0 0,0 0 0 0 0,-8-12 0 0 0,8 14-13 0 0,-1 0 0 0 0,0 1 0 0 0,0 0 0 0 0,-1 0 0 0 0,0 0 0 0 0,0 1 0 0 0,0 0 0 0 0,-1 1 0 0 0,0 0 0 0 0,0 0 0 0 0,0 0 0 0 0,-1 1 0 0 0,1 0 0 0 0,-1 1 0 0 0,0 0 0 0 0,-12-3 0 0 0,14 5-20 0 0,0-1 1 0 0,-1 1-1 0 0,1 0 1 0 0,0 0-1 0 0,-1 1 1 0 0,1 0-1 0 0,-1 0 1 0 0,1 1-1 0 0,0 0 1 0 0,-1 0-1 0 0,1 1 0 0 0,0-1 1 0 0,0 2-1 0 0,0-1 1 0 0,0 1-1 0 0,0 0 1 0 0,1 1-1 0 0,-1-1 1 0 0,1 1-1 0 0,0 1 1 0 0,0-1-1 0 0,0 1 0 0 0,1 0 1 0 0,0 0-1 0 0,0 1 1 0 0,0-1-1 0 0,-5 9 1 0 0,10-14-11 0 0,-7 9 13 0 0,2 0 0 0 0,-1 0 1 0 0,1 0-1 0 0,0 1 0 0 0,1-1 1 0 0,0 1-1 0 0,1 0 0 0 0,-4 15 1 0 0,4-7 3 0 0,0 0 1 0 0,1 0 0 0 0,1 1-1 0 0,1-1 1 0 0,0 1 0 0 0,4 20-1 0 0,-4-34-18 0 0,1 1-1 0 0,1-1 1 0 0,-1 1 0 0 0,1-1-1 0 0,0 0 1 0 0,0 0-1 0 0,1 0 1 0 0,-1 0-1 0 0,1 0 1 0 0,0-1-1 0 0,0 1 1 0 0,1-1-1 0 0,-1 0 1 0 0,1 0-1 0 0,0 0 1 0 0,0 0 0 0 0,1-1-1 0 0,-1 0 1 0 0,1 0-1 0 0,-1 0 1 0 0,1 0-1 0 0,0-1 1 0 0,0 1-1 0 0,0-1 1 0 0,7 2-1 0 0,7 0-56 0 0,0 0-1 0 0,0-2 0 0 0,0 0 0 0 0,0 0 0 0 0,0-2 0 0 0,0-1 0 0 0,1 0 0 0 0,-1-1 0 0 0,0-1 1 0 0,28-8-1 0 0,-40 7 30 0 0,1 0 1 0 0,-1 0-1 0 0,-1 0 0 0 0,1 0 1 0 0,0-1-1 0 0,-1 0 1 0 0,0-1-1 0 0,0 0 1 0 0,-1 0-1 0 0,0 0 0 0 0,0 0 1 0 0,0-1-1 0 0,0 0 1 0 0,-1 0-1 0 0,6-14 1 0 0,1-5 87 0 0,-2 0 1 0 0,0 0-1 0 0,5-36 1 0 0,-10 23 221 0 0,-4 23 124 0 0,-1 13-19 0 0,1 4 167 0 0,-10 47-89 0 0,2-15-267 0 0,-6 62 1 0 0,14-86-194 0 0,0-1 0 0 0,0 0 0 0 0,0 0 0 0 0,1 0 0 0 0,0 1 0 0 0,0-1 1 0 0,1 0-1 0 0,0 0 0 0 0,1-1 0 0 0,0 1 0 0 0,5 9 0 0 0,-5-12-9 0 0,0 0 0 0 0,1-1 0 0 0,-1 1 0 0 0,1-1 0 0 0,0 0 0 0 0,1 0 0 0 0,-1 0 0 0 0,1 0 0 0 0,0-1 0 0 0,0 0 0 0 0,0 0 0 0 0,0 0 0 0 0,0-1 0 0 0,0 0 0 0 0,1 0 0 0 0,9 3 0 0 0,8 0-23 0 0,1 0 1 0 0,0-1-1 0 0,1-1 1 0 0,-1-2 0 0 0,27-1-1 0 0,-38 0 9 0 0,0-1 0 0 0,1-1 0 0 0,-1 0 0 0 0,0-1 0 0 0,0-1 0 0 0,0 0 0 0 0,-1 0 0 0 0,0-2 0 0 0,0 1 0 0 0,22-14 0 0 0,-27 13 16 0 0,0 0 1 0 0,-1 0-1 0 0,1-1 1 0 0,-1 0-1 0 0,0 0 1 0 0,-1 0-1 0 0,0-1 1 0 0,0 1-1 0 0,-1-1 1 0 0,6-14-1 0 0,1-8 61 0 0,12-52 1 0 0,-16 53 16 0 0,-3 5 54 0 0,-1-1 1 0 0,0 0-1 0 0,-2 0 1 0 0,-2-26-1 0 0,0 11 372 0 0,1 39-493 0 0,0 1-1 0 0,1 0 1 0 0,-1 0 0 0 0,0 0-1 0 0,0-1 1 0 0,0 1-1 0 0,0 0 1 0 0,0 0 0 0 0,0 0-1 0 0,0-1 1 0 0,0 1 0 0 0,0 0-1 0 0,0 0 1 0 0,0-1 0 0 0,0 1-1 0 0,0 0 1 0 0,0 0 0 0 0,0 0-1 0 0,0-1 1 0 0,0 1-1 0 0,0 0 1 0 0,0 0 0 0 0,0 0-1 0 0,0-1 1 0 0,0 1 0 0 0,-1 0-1 0 0,1 0 1 0 0,0 0 0 0 0,0-1-1 0 0,0 1 1 0 0,0 0-1 0 0,0 0 1 0 0,-1 0 0 0 0,1 0-1 0 0,0-1 1 0 0,0 1 0 0 0,0 0-1 0 0,-1 0 1 0 0,1 0 0 0 0,0 0-1 0 0,0 0 1 0 0,-7 10 109 0 0,-6 22-104 0 0,12-29 16 0 0,-5 16-10 0 0,1-1 1 0 0,1 1-1 0 0,0 0 1 0 0,0 19-1 0 0,0 78 9 0 0,4-92-25 0 0,-1 29 13 0 0,11 85-1 0 0,-9-133-12 0 0,0 1 1 0 0,1-1-1 0 0,-1 1 0 0 0,1-1 0 0 0,0 0 0 0 0,0 1 0 0 0,1-1 0 0 0,5 9 0 0 0,-6-12-158 0 0,0 1-1 0 0,0-1 1 0 0,1 0 0 0 0,-1 0-1 0 0,0 0 1 0 0,1 0-1 0 0,3 2 1 0 0,-4-2-368 0 0,1-1 0 0 0,-1 0 1 0 0,1 0-1 0 0,0 0 0 0 0,0 0 1 0 0,0-1-1 0 0,-1 1 0 0 0,6 0 1 0 0,19 1-7688 0 0,-19-2 4104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27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77 154 3484 0 0,'0'0'576'0'0,"-16"12"3245"0"0,9-2-3234 0 0,1 0 0 0 0,-1 1 0 0 0,2 0 0 0 0,-1 0 0 0 0,2 0 0 0 0,-1 0 0 0 0,2 1 0 0 0,-5 19 0 0 0,4-11-54 0 0,1 1-1 0 0,1-1 0 0 0,1 0 0 0 0,3 29 0 0 0,-2-39-428 0 0,2-1-1 0 0,-1 0 0 0 0,1 1 0 0 0,1-1 0 0 0,0 0 0 0 0,8 17 0 0 0,-9-22-70 0 0,0 0 0 0 0,0 0 0 0 0,0 0-1 0 0,1-1 1 0 0,0 1 0 0 0,0-1 0 0 0,0 0 0 0 0,0 0 0 0 0,1 0 0 0 0,-1 0 0 0 0,1 0 0 0 0,-1-1 0 0 0,1 1 0 0 0,0-1-1 0 0,0 0 1 0 0,8 2 0 0 0,-4-2-14 0 0,0 0 0 0 0,0-1 1 0 0,0 0-1 0 0,0 0 0 0 0,0-1 0 0 0,0 0 0 0 0,0 0 0 0 0,-1-1 0 0 0,1 0 0 0 0,0 0 0 0 0,0-1 1 0 0,0 0-1 0 0,-1-1 0 0 0,1 0 0 0 0,-1 0 0 0 0,0 0 0 0 0,0-1 0 0 0,0 0 0 0 0,0 0 0 0 0,-1-1 1 0 0,1 0-1 0 0,-1 0 0 0 0,-1 0 0 0 0,1-1 0 0 0,-1 0 0 0 0,8-10 0 0 0,-5 3-15 0 0,-1 0 0 0 0,0 1 0 0 0,-1-2 0 0 0,-1 1 0 0 0,0-1 0 0 0,-1 0 0 0 0,0 0 0 0 0,-1 0 0 0 0,-1-1 0 0 0,0 1 0 0 0,0-21 0 0 0,-3 16 9 0 0,1 0 0 0 0,-2 0 0 0 0,-1 1 0 0 0,0-1-1 0 0,-2 1 1 0 0,0 0 0 0 0,-1 0 0 0 0,-11-24 0 0 0,13 34 19 0 0,0 0-1 0 0,-1 1 1 0 0,0-1 0 0 0,0 1 0 0 0,-1 0 0 0 0,0 1 0 0 0,0-1 0 0 0,-1 1 0 0 0,0 1-1 0 0,0-1 1 0 0,-12-7 0 0 0,15 11-200 0 0,1 0 0 0 0,-1 0-1 0 0,1 1 1 0 0,-1-1 0 0 0,0 1 0 0 0,0 0-1 0 0,0 0 1 0 0,0 0 0 0 0,0 0 0 0 0,0 1-1 0 0,0 0 1 0 0,0 0 0 0 0,0 0 0 0 0,0 0-1 0 0,0 0 1 0 0,0 1 0 0 0,0 0 0 0 0,0 0-1 0 0,1 0 1 0 0,-1 0 0 0 0,0 0 0 0 0,0 1-1 0 0,1 0 1 0 0,-1 0 0 0 0,1 0 0 0 0,-1 0-1 0 0,-3 3 1 0 0,-9 9-3196 0 0,1 2 0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2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3472 0 0,'0'0'4178'0'0,"0"17"-912"0"0,-2 59 359 0 0,0-31-2197 0 0,2 1-1 0 0,11 78 0 0 0,-9-111-1245 0 0,2 0-1 0 0,0 1 1 0 0,0-1-1 0 0,1-1 1 0 0,0 1-1 0 0,10 15 1 0 0,-11-22-529 0 0,0 0 1 0 0,1 0-1 0 0,-1-1 0 0 0,1 0 1 0 0,11 10-1 0 0,-12-12-737 0 0,0-1 1 0 0,0 1-1 0 0,0-1 0 0 0,0 1 0 0 0,0-1 1 0 0,1-1-1 0 0,-1 1 0 0 0,1-1 0 0 0,8 2 1 0 0,0-1-2498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9:54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3564 0 0,'0'-4'6117'0'0,"-1"109"-1540"0"0,6 170-2512 0 0,8-124-1927 0 0,-12-125-220 0 0,-1-19-5710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9:54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19 216 2992 0 0,'-1'-1'291'0'0,"-1"-1"0"0"0,1 1 0 0 0,0-1 0 0 0,-1 0 0 0 0,1 1 0 0 0,0-1 0 0 0,0 0 0 0 0,0 0 0 0 0,0 0 0 0 0,1 0 0 0 0,-1 0 0 0 0,0 0 0 0 0,1 0 0 0 0,-1-4 0 0 0,-2-3 1005 0 0,3 8-1238 0 0,0 1 0 0 0,0-1 0 0 0,0 1 0 0 0,0-1 0 0 0,0 1 0 0 0,0-1 0 0 0,0 1 0 0 0,1-1 0 0 0,-1 1 0 0 0,0 0 1 0 0,0-1-1 0 0,0 1 0 0 0,1-1 0 0 0,-1 1 0 0 0,0 0 0 0 0,0-1 0 0 0,1 1 0 0 0,-1 0 0 0 0,0-1 0 0 0,1 1 0 0 0,-1 0 0 0 0,1-1 0 0 0,-1 1 0 0 0,0 0 0 0 0,1 0 1 0 0,-1 0-1 0 0,1-1 0 0 0,-1 1 0 0 0,0 0 0 0 0,1 0 0 0 0,-1 0 0 0 0,1 0 0 0 0,-1 0 0 0 0,1 0 0 0 0,-1 0 0 0 0,1 0 0 0 0,-1 0 0 0 0,1 0 0 0 0,-1 0 0 0 0,1 0 1 0 0,29-2 1005 0 0,-22 2-689 0 0,133-5 1390 0 0,90-8-1510 0 0,-168 5-283 0 0,-1-2 1 0 0,86-27-1 0 0,-146 37 23 0 0,-1-1 0 0 0,0 0 1 0 0,0 1-1 0 0,0-1 0 0 0,0 0 0 0 0,1 0 1 0 0,-1 1-1 0 0,0-1 0 0 0,-1 0 0 0 0,1 0 1 0 0,0 0-1 0 0,0 0 0 0 0,0-1 0 0 0,-1 1 0 0 0,1 0 1 0 0,0 0-1 0 0,-1 0 0 0 0,1 0 0 0 0,-1-1 1 0 0,1 1-1 0 0,-1 0 0 0 0,0-1 0 0 0,0 1 1 0 0,1-2-1 0 0,-1-38 109 0 0,-2 22 262 0 0,2 19-359 0 0,0 0-1 0 0,0 0 1 0 0,0 0-1 0 0,0-1 1 0 0,0 1-1 0 0,0 0 1 0 0,0 0-1 0 0,0 0 1 0 0,0 0-1 0 0,0 0 1 0 0,0 0-1 0 0,0-1 1 0 0,0 1-1 0 0,-1 0 0 0 0,1 0 1 0 0,0 0-1 0 0,0 0 1 0 0,0 0-1 0 0,0 0 1 0 0,0 0-1 0 0,0 0 1 0 0,-1 0-1 0 0,1-1 1 0 0,0 1-1 0 0,0 0 1 0 0,0 0-1 0 0,0 0 1 0 0,0 0-1 0 0,0 0 1 0 0,-1 0-1 0 0,1 0 1 0 0,0 0-1 0 0,0 0 1 0 0,0 0-1 0 0,0 0 0 0 0,-1 0 1 0 0,1 0-1 0 0,0 0 1 0 0,0 0-1 0 0,0 0 1 0 0,0 0-1 0 0,0 1 1 0 0,-1-1-1 0 0,1 0 1 0 0,0 0-1 0 0,0 0 1 0 0,0 0-1 0 0,0 0 1 0 0,0 0-1 0 0,0 0 1 0 0,0 0-1 0 0,-1 0 1 0 0,1 1-1 0 0,0-1 1 0 0,0 0-1 0 0,0 0 0 0 0,0 0 1 0 0,0 0-1 0 0,0 0 1 0 0,0 0-1 0 0,0 1 1 0 0,0-1-1 0 0,0 0 1 0 0,0 0-1 0 0,0 0 1 0 0,-8 10 225 0 0,4 1-160 0 0,1 0-1 0 0,0 0 1 0 0,1 1 0 0 0,0-1 0 0 0,1 1 0 0 0,1 21-1 0 0,-2 10 44 0 0,-5 196 250 0 0,7-187-286 0 0,-1 82 85 0 0,3 149-310 0 0,3-239-1758 0 0,-3-35 552 0 0,1 0-1 0 0,0 0 0 0 0,0 0 1 0 0,1 0-1 0 0,5 9 1 0 0,2 2-1881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9:55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36 145 2824 0 0,'-2'3'295'0'0,"0"0"-1"0"0,0 0 1 0 0,0 0-1 0 0,0 1 1 0 0,1-1 0 0 0,-1 1-1 0 0,1 0 1 0 0,-1 6-1 0 0,-2 1 186 0 0,0 5 157 0 0,0 0 0 0 0,1 1 1 0 0,1 0-1 0 0,0-1 1 0 0,1 1-1 0 0,1 0 0 0 0,1 0 1 0 0,0 0-1 0 0,6 25 0 0 0,-7-39-550 0 0,1 0-1 0 0,0-1 0 0 0,0 1 0 0 0,0 0 0 0 0,0 0 0 0 0,1 0 0 0 0,-1-1 0 0 0,1 1 0 0 0,-1-1 0 0 0,1 1 1 0 0,0-1-1 0 0,0 0 0 0 0,0 1 0 0 0,0-1 0 0 0,0 0 0 0 0,1 0 0 0 0,2 1 0 0 0,0 0-32 0 0,-1-1 0 0 0,1 0 0 0 0,0 0 1 0 0,0 0-1 0 0,0-1 0 0 0,0 1 0 0 0,0-1 0 0 0,0 0 0 0 0,8 0 0 0 0,-2-1-35 0 0,0 0-1 0 0,0-1 1 0 0,0 0 0 0 0,0-1-1 0 0,0 0 1 0 0,0-1 0 0 0,0 0 0 0 0,-1 0-1 0 0,11-6 1 0 0,-9 3-2 0 0,-1 0 0 0 0,1-1 1 0 0,-1 0-1 0 0,-1-1 0 0 0,0-1 0 0 0,0 1 1 0 0,0-1-1 0 0,-1-1 0 0 0,13-17 0 0 0,-17 18 4 0 0,1 0 0 0 0,-1-1-1 0 0,0 0 1 0 0,-1 0-1 0 0,0 0 1 0 0,-1 0 0 0 0,0-1-1 0 0,-1 1 1 0 0,0-1-1 0 0,0 0 1 0 0,-1 0-1 0 0,0-12 1 0 0,-2 15 6 0 0,1 0 0 0 0,-1 0 0 0 0,-1 0 0 0 0,1 1 0 0 0,-1-1 0 0 0,0 0 0 0 0,-1 0 0 0 0,0 1 0 0 0,0 0 0 0 0,-1 0 0 0 0,0 0 0 0 0,0 0 0 0 0,-1 0 0 0 0,0 1 0 0 0,0-1 0 0 0,0 1 0 0 0,-1 1 0 0 0,1-1 0 0 0,-10-6 0 0 0,7 7 17 0 0,0 1 1 0 0,0 0-1 0 0,0 0 0 0 0,0 0 1 0 0,-1 1-1 0 0,0 1 0 0 0,0-1 1 0 0,1 1-1 0 0,-1 1 0 0 0,0-1 1 0 0,-1 2-1 0 0,-12-1 0 0 0,14 1 4 0 0,1 0-1 0 0,0 1 1 0 0,0 0-1 0 0,0 0 1 0 0,-13 3-1 0 0,17-3-36 0 0,1 0 0 0 0,0 0-1 0 0,-1 1 1 0 0,1-1 0 0 0,0 0-1 0 0,0 1 1 0 0,0-1 0 0 0,0 1-1 0 0,0 0 1 0 0,0 0 0 0 0,1 0-1 0 0,-1 0 1 0 0,1 0 0 0 0,-1 0 0 0 0,1 0-1 0 0,0 0 1 0 0,-1 0 0 0 0,1 1-1 0 0,-1 4 1 0 0,-5 22 75 0 0,1 1 0 0 0,2 0 0 0 0,1 0 0 0 0,1 0 0 0 0,3 36 0 0 0,-1-39-23 0 0,0 620 1176 0 0,-2-597-456 0 0,0-26-2782 0 0,2-1-8363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41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3144 0 0,'0'0'3247'0'0,"-12"20"874"0"0,6-6-3233 0 0,0 0 0 0 0,1 1-1 0 0,0-1 1 0 0,1 1 0 0 0,1 0-1 0 0,0 0 1 0 0,-1 22 0 0 0,3 55 1529 0 0,1-55-4299 0 0,1-12-9262 0 0,-1-31 7643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9:56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2 126 3144 0 0,'0'0'524'0'0,"0"-14"5762"0"0,-2 127-1116 0 0,4 122-3808 0 0,-1-230-1342 0 0,-1-1-1 0 0,1 1 0 0 0,0 0 1 0 0,0-1-1 0 0,1 1 0 0 0,0-1 1 0 0,2 7-1 0 0,-3-9-15 0 0,0-1 1 0 0,0 1-1 0 0,0 0 0 0 0,1 0 0 0 0,-1-1 1 0 0,0 1-1 0 0,1-1 0 0 0,-1 1 1 0 0,1-1-1 0 0,-1 0 0 0 0,1 0 0 0 0,-1 1 1 0 0,1-1-1 0 0,0 0 0 0 0,0-1 0 0 0,0 1 1 0 0,0 0-1 0 0,3 1 0 0 0,0-1-8 0 0,0-1-1 0 0,0 1 1 0 0,0-1-1 0 0,0 0 1 0 0,0 0-1 0 0,0 0 1 0 0,0-1-1 0 0,0 0 1 0 0,0 0-1 0 0,0 0 1 0 0,0 0-1 0 0,0-1 1 0 0,-1 0-1 0 0,1 0 1 0 0,-1 0 0 0 0,1-1-1 0 0,-1 1 1 0 0,0-1-1 0 0,0 0 1 0 0,0-1-1 0 0,0 1 1 0 0,0 0-1 0 0,-1-1 1 0 0,5-6-1 0 0,6-7-8 0 0,-1-1-1 0 0,-1 0 1 0 0,-1-1-1 0 0,-1-1 1 0 0,0 0-1 0 0,-1 0 1 0 0,-1-1-1 0 0,-1 0 1 0 0,-1 0-1 0 0,5-38 1 0 0,-10 3 325 0 0,-1 56-176 0 0,0 17 138 0 0,-1 43 47 0 0,2 71-11 0 0,0-122-304 0 0,0 1 0 0 0,0-1-1 0 0,1 0 1 0 0,0 0 0 0 0,1 0 0 0 0,0 0 0 0 0,0 0 0 0 0,6 10 0 0 0,-6-15-8 0 0,-1 0 0 0 0,1 0 1 0 0,0 0-1 0 0,-1-1 1 0 0,2 1-1 0 0,-1-1 1 0 0,0 0-1 0 0,1 0 0 0 0,-1 0 1 0 0,1 0-1 0 0,0 0 1 0 0,0-1-1 0 0,0 0 0 0 0,0 0 1 0 0,0 0-1 0 0,1 0 1 0 0,-1-1-1 0 0,8 2 1 0 0,-3-1 1 0 0,0-1 1 0 0,0-1-1 0 0,0 0 1 0 0,1 0-1 0 0,-1 0 1 0 0,0-1 0 0 0,0-1-1 0 0,0 0 1 0 0,0 0-1 0 0,0 0 1 0 0,0-1-1 0 0,-1-1 1 0 0,1 1 0 0 0,-1-1-1 0 0,0-1 1 0 0,0 0-1 0 0,-1 0 1 0 0,1 0-1 0 0,-1-1 1 0 0,0 0 0 0 0,-1 0-1 0 0,1-1 1 0 0,-1 0-1 0 0,0 0 1 0 0,-1 0-1 0 0,7-13 1 0 0,-4 5 64 0 0,0 0 0 0 0,-2 0 1 0 0,0-1-1 0 0,0 0 0 0 0,-2 0 0 0 0,0 0 0 0 0,-1-1 0 0 0,0 1 1 0 0,-2-1-1 0 0,0 0 0 0 0,0 1 0 0 0,-2-1 0 0 0,0 0 1 0 0,-1 1-1 0 0,-1-1 0 0 0,-7-25 0 0 0,8 36 13 0 0,-1-1 0 0 0,0 0 0 0 0,0 1 0 0 0,-1 0 0 0 0,0 0 0 0 0,0 0 1 0 0,0 0-1 0 0,-1 0 0 0 0,0 1 0 0 0,0 0 0 0 0,0 0 0 0 0,-1 0 0 0 0,-9-5 0 0 0,7 5-506 0 0,0 0-1 0 0,0 1 1 0 0,-1 1-1 0 0,-9-4 1 0 0,8 4-2298 0 0,-1 1 0 0 0,0-1 1 0 0,-13 0-1 0 0,13 3-775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9:57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3936 0 0,'0'0'1312'0'0,"-5"0"1921"0"0,5 3-2625 0 0,0 1-112 0 0,0 6-332 0 0,0 2-2112 0 0,0 1 0 0 0,0 3-1 0 0,5 2 1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9:57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87 2432 0 0,'0'0'1482'0'0,"7"-4"3085"0"0,5 5-3398 0 0,0-1 0 0 0,23-1 0 0 0,-6 0-104 0 0,315-8 2318 0 0,-334 8-3359 0 0,9 1 2 0 0,0-2-1 0 0,0 0 1 0 0,21-6-1 0 0,-40 8-35 0 0,1 0 0 0 0,0 0 0 0 0,-1 0-1 0 0,1 0 1 0 0,0-1 0 0 0,-1 1 0 0 0,1 0 0 0 0,-1 0-1 0 0,1 0 1 0 0,0-1 0 0 0,-1 1 0 0 0,1 0 0 0 0,-1-1-1 0 0,1 1 1 0 0,-1 0 0 0 0,1-1 0 0 0,-1 1 0 0 0,1-1 0 0 0,-1 1-1 0 0,1-1 1 0 0,-1 1 0 0 0,0-1 0 0 0,1 1 0 0 0,-1-1-1 0 0,0 1 1 0 0,0-1 0 0 0,1 0 0 0 0,-1 1 0 0 0,0-1-1 0 0,0 1 1 0 0,0-1 0 0 0,1 0 0 0 0,-1 1 0 0 0,0-1-1 0 0,0 0 1 0 0,0 1 0 0 0,0-1 0 0 0,0 0 0 0 0,-1 1-1 0 0,1-1 1 0 0,0 1 0 0 0,0-1 0 0 0,0 0 0 0 0,0 1 0 0 0,-1-1-1 0 0,1 1 1 0 0,0-1 0 0 0,-1 0 0 0 0,1 1 0 0 0,0-1-1 0 0,-1 1 1 0 0,1-1 0 0 0,-1 1 0 0 0,1-1 0 0 0,-1 1-1 0 0,1 0 1 0 0,-1-1 0 0 0,0 0 0 0 0,-2-2-80 0 0,-1 0 1 0 0,1 1 0 0 0,-1-1-1 0 0,1 0 1 0 0,-1 1-1 0 0,0 0 1 0 0,-8-3-1 0 0,6 3-5 0 0,0 0-1 0 0,0 1 1 0 0,0-1-1 0 0,-1 2 1 0 0,1-1-1 0 0,0 0 1 0 0,-13 2-1 0 0,17-1 98 0 0,0 1-1 0 0,0-1 0 0 0,0 0 1 0 0,0 1-1 0 0,0 0 1 0 0,0 0-1 0 0,0-1 0 0 0,0 1 1 0 0,0 0-1 0 0,1 0 1 0 0,-1 1-1 0 0,0-1 0 0 0,1 0 1 0 0,-1 1-1 0 0,0-1 1 0 0,1 0-1 0 0,0 1 1 0 0,-1 0-1 0 0,1-1 0 0 0,0 1 1 0 0,0 0-1 0 0,0 0 1 0 0,0 0-1 0 0,0 0 0 0 0,0-1 1 0 0,1 1-1 0 0,-1 3 1 0 0,-6 27 256 0 0,3 0-1 0 0,0 0 1 0 0,2 38 0 0 0,-1 8 131 0 0,1 120 143 0 0,3-104-1260 0 0,1-60-1912 0 0,-2-31 1858 0 0,0 1 0 0 0,1-1 0 0 0,0 0 0 0 0,0 0 1 0 0,0 1-1 0 0,0-1 0 0 0,0 0 0 0 0,3 3 1 0 0,4 4-2252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9:58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49 2888 0 0,'-2'0'187'0'0,"0"0"0"0"0,0 1-1 0 0,0 0 1 0 0,0-1 0 0 0,0 1-1 0 0,0 0 1 0 0,0 0 0 0 0,1 0-1 0 0,-1 0 1 0 0,0 0 0 0 0,1 0-1 0 0,-1 1 1 0 0,1-1 0 0 0,-1 1-1 0 0,1-1 1 0 0,0 1 0 0 0,-1-1-1 0 0,1 1 1 0 0,0 0 0 0 0,0-1-1 0 0,-1 5 1 0 0,-18 41 1527 0 0,20-44-1582 0 0,-6 20 866 0 0,1 1-1 0 0,1 1 1 0 0,2-1 0 0 0,0 43 0 0 0,1-60-849 0 0,2 0 0 0 0,-1 1-1 0 0,1-1 1 0 0,0 0 0 0 0,0 0 0 0 0,1 0-1 0 0,0 0 1 0 0,1 0 0 0 0,-1 0 0 0 0,1 0 0 0 0,7 12-1 0 0,-8-17-119 0 0,0-1 0 0 0,0 1-1 0 0,1 0 1 0 0,-1 0-1 0 0,0-1 1 0 0,0 0-1 0 0,1 1 1 0 0,-1-1-1 0 0,1 0 1 0 0,-1 0 0 0 0,1 0-1 0 0,0 0 1 0 0,4 0-1 0 0,39 5 174 0 0,-36-6-157 0 0,-2 1-27 0 0,1-1 0 0 0,-1 0 0 0 0,0-1 0 0 0,0 0 0 0 0,1 0 0 0 0,-1 0 0 0 0,0-1-1 0 0,0-1 1 0 0,-1 1 0 0 0,1-1 0 0 0,0 0 0 0 0,-1-1 0 0 0,0 0 0 0 0,1 0 0 0 0,-2-1 0 0 0,1 0 0 0 0,0 0-1 0 0,-1 0 1 0 0,7-8 0 0 0,-6 5-5 0 0,-1 0 0 0 0,0-1 0 0 0,0 0 0 0 0,-1 1 0 0 0,0-2 0 0 0,-1 1-1 0 0,0-1 1 0 0,0 1 0 0 0,-1-1 0 0 0,0 0 0 0 0,-1 0 0 0 0,0 0 0 0 0,0-1 0 0 0,0-19 0 0 0,-2 16 37 0 0,-1 0 0 0 0,0-1 1 0 0,-1 1-1 0 0,-1 0 1 0 0,0 1-1 0 0,-7-22 1 0 0,8 31-32 0 0,1 0 1 0 0,-1 0 0 0 0,0 0 0 0 0,0 0 0 0 0,-1 0 0 0 0,1 0-1 0 0,-1 1 1 0 0,1-1 0 0 0,-1 1 0 0 0,0 0 0 0 0,-1 0 0 0 0,1 0-1 0 0,0 0 1 0 0,-1 0 0 0 0,0 1 0 0 0,1 0 0 0 0,-1-1-1 0 0,0 2 1 0 0,0-1 0 0 0,0 0 0 0 0,-1 1 0 0 0,1-1 0 0 0,0 1-1 0 0,-9-1 1 0 0,3 2 14 0 0,0-1 0 0 0,0 1-1 0 0,0 1 1 0 0,0 0 0 0 0,0 0 0 0 0,0 1-1 0 0,0 0 1 0 0,1 1 0 0 0,-1 0 0 0 0,-8 5-1 0 0,12-6-329 0 0,1 1 0 0 0,0 1-1 0 0,0-1 1 0 0,0 1 0 0 0,1-1-1 0 0,-1 1 1 0 0,-5 8 0 0 0,6-7-700 0 0,0 0 0 0 0,1 0 0 0 0,0 0 1 0 0,0 1-1 0 0,0-1 0 0 0,1 1 0 0 0,0 0 0 0 0,-2 7 1 0 0,0 7-2354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29:58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 3376 0 0,'0'0'1782'0'0,"10"-5"2348"0"0,-8 5-3743 0 0,0 0 0 0 0,0 0 1 0 0,1 0-1 0 0,-1 0 0 0 0,0 0 1 0 0,0 1-1 0 0,1-1 0 0 0,-1 1 1 0 0,0 0-1 0 0,0-1 0 0 0,0 1 1 0 0,0 0-1 0 0,0 0 0 0 0,4 3 1 0 0,-5-2-266 0 0,0-1 1 0 0,1 1-1 0 0,-1 0 1 0 0,0 0-1 0 0,0 0 1 0 0,0 0-1 0 0,0 0 1 0 0,0 0-1 0 0,0 0 1 0 0,-1 0 0 0 0,1 0-1 0 0,-1 0 1 0 0,1 0-1 0 0,-1 1 1 0 0,0 1-1 0 0,4 110 1005 0 0,1 10-644 0 0,-4-109-444 0 0,2 1 1 0 0,0-1-1 0 0,1 1 1 0 0,0-1-1 0 0,10 23 0 0 0,-13-36-99 0 0,0 0 0 0 0,1 0-1 0 0,-1 0 1 0 0,0 0 0 0 0,1 0-1 0 0,-1 0 1 0 0,1 0 0 0 0,0 0-1 0 0,-1 0 1 0 0,1-1-1 0 0,0 1 1 0 0,0-1 0 0 0,0 1-1 0 0,0-1 1 0 0,1 0 0 0 0,-1 0-1 0 0,0 0 1 0 0,0 0 0 0 0,5 1-1 0 0,0-1-2113 0 0,1 0 1 0 0,0 0-1 0 0,1-1 0 0 0,13-1 1 0 0,-2 1-1240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29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0 241 856 0 0,'0'0'8184'0'0,"0"-21"-7159"0"0,0-128 1392 0 0,0 86-7590 0 0,0 56 2736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30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2200 0 0,'-6'0'317'0'0,"-1"1"0"0"0,1-1 0 0 0,0 1 0 0 0,0 0 0 0 0,0 1 0 0 0,-1-1 0 0 0,1 1 0 0 0,1 0 0 0 0,-1 1 0 0 0,0 0 1 0 0,0 0-1 0 0,1 0 0 0 0,0 0 0 0 0,-1 1 0 0 0,1 0 0 0 0,1 0 0 0 0,-1 0 0 0 0,1 1 0 0 0,-1-1 0 0 0,-5 10 0 0 0,4-5 99 0 0,1-1 0 0 0,0 2 0 0 0,1-1 0 0 0,0 1 0 0 0,1-1 1 0 0,-1 1-1 0 0,2 0 0 0 0,0 0 0 0 0,0 0 0 0 0,0 1 0 0 0,1 18 0 0 0,1-14-42 0 0,0 0 0 0 0,5 25-1 0 0,-4-35-318 0 0,0 1-1 0 0,1-1 0 0 0,-1 0 0 0 0,1-1 0 0 0,1 1 0 0 0,-1 0 0 0 0,1-1 1 0 0,0 1-1 0 0,0-1 0 0 0,0 0 0 0 0,5 6 0 0 0,-3-5-8 0 0,1 1-1 0 0,0-1 1 0 0,0 0-1 0 0,1 0 1 0 0,-1-1-1 0 0,1 0 1 0 0,0 0-1 0 0,0-1 1 0 0,10 4-1 0 0,-3-3 0 0 0,1-1-1 0 0,-1 0 0 0 0,1-1 0 0 0,17 0 0 0 0,-15-1-62 0 0,0-1 0 0 0,0 0 0 0 0,0-1-1 0 0,0-1 1 0 0,-1-1 0 0 0,1 0 0 0 0,-1-1 0 0 0,1-1-1 0 0,-1 0 1 0 0,-1-2 0 0 0,1 0 0 0 0,24-14-1 0 0,-34 15 5 0 0,1 1-1 0 0,-1-1 0 0 0,0 0 1 0 0,0-1-1 0 0,-1 0 0 0 0,0 1 0 0 0,0-2 1 0 0,-1 1-1 0 0,0 0 0 0 0,0-1 0 0 0,-1 0 1 0 0,0 0-1 0 0,0 0 0 0 0,0 0 0 0 0,-1-1 1 0 0,-1 1-1 0 0,1-1 0 0 0,-2 1 0 0 0,1-1 1 0 0,-1 1-1 0 0,0-1 0 0 0,-1 1 1 0 0,0-1-1 0 0,0 1 0 0 0,-1-1 0 0 0,0 1 1 0 0,0 0-1 0 0,-7-15 0 0 0,7 20 20 0 0,1 0 0 0 0,-1 1 0 0 0,0-1-1 0 0,0 1 1 0 0,0-1 0 0 0,0 1 0 0 0,0 0 0 0 0,-1 0-1 0 0,1 0 1 0 0,-1 0 0 0 0,1 0 0 0 0,-1 1 0 0 0,0-1 0 0 0,1 1-1 0 0,-1 0 1 0 0,0-1 0 0 0,0 1 0 0 0,-4 0 0 0 0,1-1 13 0 0,0 1 1 0 0,0 0 0 0 0,1 1-1 0 0,-1 0 1 0 0,0 0 0 0 0,0 0 0 0 0,0 0-1 0 0,1 1 1 0 0,-8 2 0 0 0,11-3-3 0 0,0 1 0 0 0,0 0 1 0 0,-1 0-1 0 0,1 0 0 0 0,0 1 0 0 0,0-1 1 0 0,1 1-1 0 0,-1-1 0 0 0,0 1 0 0 0,0-1 1 0 0,1 1-1 0 0,-1 0 0 0 0,1 0 1 0 0,-1 0-1 0 0,1 0 0 0 0,0 0 0 0 0,0 0 1 0 0,0 0-1 0 0,0 0 0 0 0,0 0 0 0 0,0 1 1 0 0,1-1-1 0 0,-1 3 0 0 0,-2 8 61 0 0,1 1 0 0 0,1-1 1 0 0,0 14-1 0 0,0-2 49 0 0,0-3 36 0 0,3 33 0 0 0,0-6 12 0 0,5 35 110 0 0,0 2-46 0 0,-5-23-104 0 0,0-34-261 0 0,-2-1-1 0 0,-4 39 1 0 0,3-43-3403 0 0,2-16-213 0 0,-1-3 331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31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1 127 3312 0 0,'0'0'3028'0'0,"0"22"352"0"0,-1 45-357 0 0,2 78-3 0 0,0-138-2979 0 0,0 0 1 0 0,0-1-1 0 0,0 1 1 0 0,1 0-1 0 0,0 0 0 0 0,3 8 1 0 0,-4-13-32 0 0,0 0-1 0 0,0 0 1 0 0,1 0 0 0 0,-1 0 0 0 0,0 0 0 0 0,1 0-1 0 0,-1 0 1 0 0,1 0 0 0 0,0-1 0 0 0,0 1-1 0 0,-1 0 1 0 0,1-1 0 0 0,0 0 0 0 0,0 1 0 0 0,0-1-1 0 0,1 0 1 0 0,-1 0 0 0 0,0 0 0 0 0,0 0-1 0 0,5 0 1 0 0,1 1 10 0 0,-1-2 0 0 0,1 1 0 0 0,0-1 0 0 0,-1 0 1 0 0,1-1-1 0 0,-1 0 0 0 0,1 0 0 0 0,0 0 0 0 0,-1-1 0 0 0,0-1 0 0 0,1 1 0 0 0,-1-1 0 0 0,0 0 0 0 0,0 0 0 0 0,10-8 1 0 0,-10 6 9 0 0,1-1 1 0 0,-1-1 0 0 0,1 1-1 0 0,-2-1 1 0 0,1 0 0 0 0,-1-1-1 0 0,0 0 1 0 0,-1 0 0 0 0,0 0-1 0 0,0 0 1 0 0,7-19 0 0 0,-7 15 19 0 0,0 1 29 0 0,0-1-1 0 0,-1 0 1 0 0,-1-1-1 0 0,0 1 0 0 0,0 0 1 0 0,-1-1-1 0 0,0-16 1 0 0,-1-20 214 0 0,0 20-52 0 0,-1 1 0 0 0,-4-38 0 0 0,-3 53-1901 0 0,-5 8-8345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32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 2920 0 0,'-39'-2'3794'0'0,"28"1"-2794"0"0,-1 0 0 0 0,0 1 1 0 0,-14 2-1 0 0,21-1-701 0 0,0 1 0 0 0,0-1 1 0 0,0 1-1 0 0,0-1 0 0 0,0 1 1 0 0,1 1-1 0 0,-1-1 0 0 0,1 1 1 0 0,-1-1-1 0 0,-6 8 0 0 0,2-3-120 0 0,1 1-1 0 0,0 1 1 0 0,1-1-1 0 0,0 1 1 0 0,0 0-1 0 0,1 1 1 0 0,1 0-1 0 0,-1 0 1 0 0,1 0-1 0 0,1 0 0 0 0,0 1 1 0 0,0 0-1 0 0,1 0 1 0 0,1 0-1 0 0,0 0 1 0 0,0 0-1 0 0,1 0 1 0 0,1 21-1 0 0,0-11-79 0 0,-1-1-4 0 0,1 0 1 0 0,1 0-1 0 0,1 0 1 0 0,6 28 0 0 0,-6-42-86 0 0,0-1 0 0 0,0 1 0 0 0,0-1 0 0 0,0 0 0 0 0,1 1 0 0 0,0-1 0 0 0,0-1 0 0 0,0 1 0 0 0,1 0 0 0 0,-1-1 0 0 0,1 0 0 0 0,0 0 0 0 0,1 0 0 0 0,-1 0 0 0 0,1 0 0 0 0,-1-1 0 0 0,1 0 0 0 0,0 0 0 0 0,0-1 0 0 0,8 4 0 0 0,0-2-17 0 0,1 0 0 0 0,0 0 0 0 0,1-1 0 0 0,-1-1 0 0 0,0-1 0 0 0,1 0 0 0 0,-1 0 1 0 0,1-2-1 0 0,-1 0 0 0 0,1 0 0 0 0,-1-1 0 0 0,0-1 0 0 0,0-1 0 0 0,25-9 0 0 0,-35 11 17 0 0,0 0 1 0 0,0-1-1 0 0,-1 0 1 0 0,1 1-1 0 0,-1-1 1 0 0,1 0-1 0 0,-1-1 1 0 0,0 1-1 0 0,0 0 1 0 0,-1-1-1 0 0,1 0 0 0 0,-1 1 1 0 0,0-1-1 0 0,0 0 1 0 0,0-1-1 0 0,0 1 1 0 0,-1 0-1 0 0,1 0 1 0 0,-1-1-1 0 0,0 1 1 0 0,-1 0-1 0 0,1-1 0 0 0,-1-8 1 0 0,0 9 15 0 0,0 0 0 0 0,0 0 0 0 0,0 0 0 0 0,-1 1-1 0 0,1-1 1 0 0,-1 0 0 0 0,0 0 0 0 0,-1 1 0 0 0,1-1 0 0 0,-1 0 0 0 0,1 1 0 0 0,-1-1 0 0 0,0 1 0 0 0,0 0-1 0 0,0 0 1 0 0,-1 0 0 0 0,1 0 0 0 0,-1 0 0 0 0,0 0 0 0 0,0 0 0 0 0,0 1 0 0 0,0 0 0 0 0,0-1-1 0 0,0 1 1 0 0,-1 0 0 0 0,1 1 0 0 0,-6-3 0 0 0,-4 1-43 0 0,1 0 0 0 0,-1 0-1 0 0,0 1 1 0 0,0 1 0 0 0,0 0-1 0 0,0 1 1 0 0,0 0 0 0 0,0 1 0 0 0,0 1-1 0 0,0 0 1 0 0,-17 5 0 0 0,20-4-1633 0 0,0 0 0 0 0,0 1 1 0 0,0 1-1 0 0,-16 10 0 0 0,13-5-1882 0 0,5 2-1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32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3712 0 0,'0'0'4176'0'0,"0"19"-128"0"0,0-19-4030 0 0,1 91 4518 0 0,0-61-3912 0 0,2 0 0 0 0,9 45 0 0 0,-3-31-562 0 0,-6-27-673 0 0,8 31 0 0 0,11 22-9506 0 0,-15-49 6576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42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3 115 2912 0 0,'-2'-23'5331'0'0,"3"22"-5188"0"0,1 0 0 0 0,-1 0-1 0 0,1 0 1 0 0,-1 0-1 0 0,1 1 1 0 0,-1-1 0 0 0,1 0-1 0 0,-1 1 1 0 0,1-1-1 0 0,0 1 1 0 0,-1-1 0 0 0,1 1-1 0 0,0 0 1 0 0,0 0 0 0 0,-1 0-1 0 0,1 0 1 0 0,0 0-1 0 0,-1 0 1 0 0,3 1 0 0 0,-1-1 185 0 0,59 1 2153 0 0,-17 0-1666 0 0,1-1 0 0 0,-1-3 0 0 0,58-10 0 0 0,-98 12-809 0 0,-1 0 0 0 0,1 0-1 0 0,-1-1 1 0 0,0 1 0 0 0,1-1 0 0 0,-1 0 0 0 0,0-1-1 0 0,5-2 1 0 0,-7 3-4 0 0,0 1 0 0 0,-1-1 0 0 0,0 1-1 0 0,1-1 1 0 0,-1 1 0 0 0,0-1 0 0 0,0 0 0 0 0,0 0-1 0 0,0 1 1 0 0,0-1 0 0 0,0 0 0 0 0,0 0-1 0 0,-1 0 1 0 0,1 0 0 0 0,-1 0 0 0 0,1 0 0 0 0,-1 0-1 0 0,0 0 1 0 0,0-4 0 0 0,0 6 10 0 0,0-1 0 0 0,0 1-1 0 0,0-1 1 0 0,0 1 0 0 0,0-1 0 0 0,0 1 0 0 0,-1-1-1 0 0,1 1 1 0 0,0-1 0 0 0,0 1 0 0 0,-1 0 0 0 0,1-1-1 0 0,0 1 1 0 0,0-1 0 0 0,-1 1 0 0 0,1 0 0 0 0,0-1-1 0 0,-1 1 1 0 0,1-1 0 0 0,-1 1 0 0 0,1 0 0 0 0,0 0 0 0 0,-1-1-1 0 0,1 1 1 0 0,-1 0 0 0 0,1 0 0 0 0,-1-1 0 0 0,1 1-1 0 0,-1 0 1 0 0,1 0 0 0 0,-1 0 0 0 0,1 0 0 0 0,-1 0-1 0 0,1 0 1 0 0,-1 0 0 0 0,1 0 0 0 0,-1 0 0 0 0,1 0 0 0 0,-1 0-1 0 0,1 0 1 0 0,-1 0 0 0 0,1 0 0 0 0,-1 1 0 0 0,1-1-1 0 0,-2 0 1 0 0,1 1 28 0 0,-1-1 0 0 0,0 1 0 0 0,0 0-1 0 0,0-1 1 0 0,1 1 0 0 0,-1 0 0 0 0,0 0-1 0 0,1 0 1 0 0,-1 0 0 0 0,1 1 0 0 0,-3 1 0 0 0,-2 8 78 0 0,1 0 1 0 0,0 0-1 0 0,1 0 1 0 0,0 1-1 0 0,1-1 0 0 0,0 1 1 0 0,1 0-1 0 0,0 0 1 0 0,0 14-1 0 0,-5 28 133 0 0,-1-11-378 0 0,3 1 1 0 0,2 0-1 0 0,3 70 0 0 0,7-76-2380 0 0,16 14-6600 0 0,-22-52 9012 0 0,9 21-3646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33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3624 0 0,'0'0'3362'0'0,"-1"20"604"0"0,-5 74 607 0 0,-1-3-2291 0 0,0 36-711 0 0,7-72-5565 0 0,0-17-4725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33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 3480 0 0,'0'0'4535'0'0,"-3"12"-2430"0"0,-6 5-1232 0 0,-1 1 0 0 0,-1-2-1 0 0,-1 0 1 0 0,-26 29 0 0 0,21-26-303 0 0,-6 7-345 0 0,-2-1 1 0 0,-1-1-1 0 0,0-1 0 0 0,-2-1 1 0 0,-50 29-1 0 0,77-50-216 0 0,1 0-1 0 0,-1-1 1 0 0,0 1 0 0 0,0-1-1 0 0,0 1 1 0 0,0-1 0 0 0,0 1-1 0 0,0-1 1 0 0,0 0 0 0 0,0 1-1 0 0,0-1 1 0 0,0 0 0 0 0,0 0-1 0 0,0 0 1 0 0,0 0 0 0 0,0 0-1 0 0,0 0 1 0 0,-2 0-1 0 0,3 0-2 0 0,0-1-1 0 0,-1 1 1 0 0,1-1-1 0 0,0 1 1 0 0,-1-1-1 0 0,1 1 1 0 0,0 0-1 0 0,0-1 1 0 0,0 1-1 0 0,-1-1 0 0 0,1 1 1 0 0,0-1-1 0 0,0 1 1 0 0,0-1-1 0 0,0 1 1 0 0,0-1-1 0 0,0 1 1 0 0,0-1-1 0 0,0 1 0 0 0,0-1 1 0 0,0 1-1 0 0,0-1 1 0 0,0 1-1 0 0,0-1 1 0 0,1 0-1 0 0,15-40 186 0 0,-14 37-172 0 0,1-1 18 0 0,-1 1 1 0 0,1 1 0 0 0,0-1-1 0 0,0 0 1 0 0,1 1 0 0 0,-1 0-1 0 0,1-1 1 0 0,0 1 0 0 0,0 1-1 0 0,0-1 1 0 0,0 0 0 0 0,0 1-1 0 0,0 0 1 0 0,1 0 0 0 0,-1 0 0 0 0,1 1-1 0 0,0 0 1 0 0,-1 0 0 0 0,1 0-1 0 0,0 0 1 0 0,-1 0 0 0 0,1 1-1 0 0,8 1 1 0 0,-6-2 26 0 0,-1 1 0 0 0,1 1 1 0 0,-1 0-1 0 0,0-1 0 0 0,1 2 0 0 0,-1-1 1 0 0,0 1-1 0 0,0 0 0 0 0,0 0 0 0 0,0 1 1 0 0,0 0-1 0 0,0 0 0 0 0,-1 0 0 0 0,1 1 1 0 0,-1 0-1 0 0,0 0 0 0 0,6 6 0 0 0,8 13 11 0 0,21 36 0 0 0,-25-30-3442 0 0,-2 2-5053 0 0,-9-21 4751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33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0 3304 0 0,'-2'0'208'0'0,"0"1"1"0"0,1-1-1 0 0,-1 1 0 0 0,0-1 0 0 0,1 1 0 0 0,-1-1 0 0 0,0 1 0 0 0,1 0 0 0 0,-1 0 1 0 0,1 0-1 0 0,-1 0 0 0 0,1 0 0 0 0,0 0 0 0 0,-3 2 0 0 0,-19 24 1204 0 0,12-14-586 0 0,5-6-471 0 0,0 0-1 0 0,1 1 1 0 0,0-1-1 0 0,0 1 1 0 0,1 0 0 0 0,0 1-1 0 0,0-1 1 0 0,1 1-1 0 0,-4 14 1 0 0,3-4 520 0 0,1-1 0 0 0,1 1 0 0 0,-1 32-1 0 0,3-45-821 0 0,0-1-1 0 0,1 1 1 0 0,-1-1-1 0 0,1 1 1 0 0,0-1 0 0 0,0 1-1 0 0,1-1 1 0 0,-1 0-1 0 0,1 1 1 0 0,1-1-1 0 0,-1 0 1 0 0,1 0-1 0 0,-1-1 1 0 0,1 1-1 0 0,1 0 1 0 0,-1-1-1 0 0,1 0 1 0 0,0 0-1 0 0,-1 0 1 0 0,2 0-1 0 0,-1-1 1 0 0,0 1-1 0 0,1-1 1 0 0,0 0-1 0 0,0 0 1 0 0,-1-1-1 0 0,2 0 1 0 0,-1 1-1 0 0,0-2 1 0 0,0 1-1 0 0,1-1 1 0 0,-1 1-1 0 0,7-1 1 0 0,2 1-42 0 0,1-2 0 0 0,0 1-1 0 0,0-2 1 0 0,0 0 0 0 0,0-1 0 0 0,0 0-1 0 0,24-8 1 0 0,-34 8-10 0 0,0 0 0 0 0,0 0 0 0 0,0 0 0 0 0,0-1 0 0 0,0 0 0 0 0,0 0 0 0 0,-1 0 0 0 0,1 0 0 0 0,-1-1 0 0 0,0 1 0 0 0,0-1 0 0 0,0 0 0 0 0,-1-1 0 0 0,1 1 0 0 0,-1-1 0 0 0,0 1 0 0 0,0-1 0 0 0,-1 0-1 0 0,1 0 1 0 0,-1 0 0 0 0,0 0 0 0 0,-1-1 0 0 0,3-9 0 0 0,-3 4 29 0 0,1 0-1 0 0,-2 0 0 0 0,0-15 1 0 0,0 22-14 0 0,0-1 1 0 0,-1 1 0 0 0,0-1 0 0 0,0 1-1 0 0,0-1 1 0 0,-1 1 0 0 0,1 0-1 0 0,-1 0 1 0 0,0 0 0 0 0,-5-8 0 0 0,2 3 25 0 0,-2 1 1 0 0,1 0 0 0 0,-1 0-1 0 0,0 0 1 0 0,-1 1 0 0 0,0 0-1 0 0,0 0 1 0 0,0 1 0 0 0,-1 0-1 0 0,0 1 1 0 0,-15-8 0 0 0,16 10-6 0 0,1 0 1 0 0,-1 1 0 0 0,0 0 0 0 0,0 0 0 0 0,0 0-1 0 0,0 1 1 0 0,0 0 0 0 0,-1 1 0 0 0,1 0 0 0 0,0 0-1 0 0,-11 2 1 0 0,15-1-124 0 0,0 0 0 0 0,0 0 0 0 0,0 0 0 0 0,0 0 0 0 0,0 1 0 0 0,1 0 0 0 0,-1 0 0 0 0,0 0 0 0 0,1 0 0 0 0,0 0 0 0 0,-1 1 0 0 0,1 0 0 0 0,0-1 0 0 0,0 1 0 0 0,0 0 0 0 0,1 0-1 0 0,-1 1 1 0 0,1-1 0 0 0,0 1 0 0 0,0-1 0 0 0,0 1 0 0 0,0 0 0 0 0,-2 7 0 0 0,-3 26-6363 0 0,3-18 2997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34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4016 0 0,'1'4'7671'0'0,"1"20"-5505"0"0,-2 143 4234 0 0,0-55-11960 0 0,-3-101-1784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34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 3864 0 0,'-3'0'644'0'0,"-1"0"0"0"0,1 0 1 0 0,-5 0-1 0 0,5-2 592 0 0,-4 2-176 0 0,3 0-856 0 0,2 0-1992 0 0,2 7-1789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35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128 122 2504 0 0,'-15'11'1111'0'0,"6"-6"-715"0"0,1 1 0 0 0,0 0 0 0 0,1 1-1 0 0,-1-1 1 0 0,1 2 0 0 0,0-1 0 0 0,1 1 0 0 0,0 0 0 0 0,-6 10-1 0 0,7-7-8 0 0,0 0 0 0 0,1 0-1 0 0,0 0 1 0 0,1 1 0 0 0,0 0-1 0 0,1 0 1 0 0,1 0 0 0 0,-1 0-1 0 0,2 0 1 0 0,0 0 0 0 0,1 13-1 0 0,0-19-286 0 0,0-1 0 0 0,0 1 0 0 0,0 0 0 0 0,1-1 0 0 0,-1 0 0 0 0,1 1 0 0 0,1-1 0 0 0,-1 0 0 0 0,1 0 0 0 0,0 0 0 0 0,0 0 0 0 0,0 0 0 0 0,1-1 0 0 0,-1 1 0 0 0,1-1 0 0 0,0 0 0 0 0,1 0 0 0 0,-1-1 0 0 0,1 1 0 0 0,-1-1 0 0 0,1 0 0 0 0,0 0 0 0 0,0-1 0 0 0,11 5 0 0 0,-3-3-72 0 0,2-1 0 0 0,-1-1 0 0 0,0 1 0 0 0,0-2 0 0 0,1 0 0 0 0,-1-1 0 0 0,1-1-1 0 0,-1 0 1 0 0,0 0 0 0 0,1-2 0 0 0,19-5 0 0 0,-25 5-27 0 0,-1 0 0 0 0,1 0 0 0 0,-1-1 0 0 0,1 0 0 0 0,-1-1 0 0 0,-1 0 0 0 0,1 0 0 0 0,9-9 0 0 0,-12 10 0 0 0,-1-1 0 0 0,0 0 0 0 0,0 1 0 0 0,0-2-1 0 0,-1 1 1 0 0,0 0 0 0 0,0 0 0 0 0,0-1 0 0 0,-1 0 0 0 0,1 0 0 0 0,-1 1 0 0 0,-1-1 0 0 0,2-8-1 0 0,0-7 18 0 0,0 1-1 0 0,-2 0 1 0 0,-1-1-1 0 0,-2-24 0 0 0,1 36 6 0 0,0 0 0 0 0,-1 0 0 0 0,0 0 1 0 0,0 0-1 0 0,-1 1 0 0 0,0-1 0 0 0,-1 1 0 0 0,0 0 0 0 0,0 0 0 0 0,-1 0 0 0 0,0 1 0 0 0,-6-9 0 0 0,4 10 15 0 0,0 0 1 0 0,0 0-1 0 0,0 1 0 0 0,-1 0 1 0 0,1 0-1 0 0,-1 1 0 0 0,-1 0 1 0 0,1 0-1 0 0,0 1 1 0 0,-1 0-1 0 0,0 1 0 0 0,0-1 1 0 0,-16 0-1 0 0,14 1-1 0 0,0 1 0 0 0,-1 1 0 0 0,1 0 0 0 0,0 0 0 0 0,0 1 0 0 0,0 1 0 0 0,0 0 1 0 0,0 0-1 0 0,0 1 0 0 0,-19 8 0 0 0,24-8-25 0 0,1 1 1 0 0,0-1-1 0 0,0 1 1 0 0,0 0-1 0 0,0 0 1 0 0,1 0-1 0 0,0 1 1 0 0,0 0-1 0 0,0 0 1 0 0,-5 7 0 0 0,1 2 22 0 0,0 1 1 0 0,-10 27 0 0 0,14-26-12 0 0,1 0 0 0 0,0 0 0 0 0,1 1 0 0 0,1-1 0 0 0,0 1 0 0 0,1 0 1 0 0,1-1-1 0 0,4 25 0 0 0,-4-35-26 0 0,1-1 1 0 0,-1 1 0 0 0,1 0-1 0 0,-1 0 1 0 0,2-1-1 0 0,-1 0 1 0 0,1 1-1 0 0,0-1 1 0 0,0 0 0 0 0,0 0-1 0 0,0 0 1 0 0,1-1-1 0 0,0 1 1 0 0,0-1-1 0 0,0 0 1 0 0,1 0-1 0 0,0 0 1 0 0,-1-1 0 0 0,1 1-1 0 0,0-1 1 0 0,1 0-1 0 0,-1-1 1 0 0,0 1-1 0 0,1-1 1 0 0,-1 0 0 0 0,1-1-1 0 0,0 1 1 0 0,0-1-1 0 0,6 0 1 0 0,-3 0-30 0 0,0 0 0 0 0,0-1 0 0 0,0 0 1 0 0,0-1-1 0 0,0 0 0 0 0,0 0 0 0 0,0-1 0 0 0,0 0 0 0 0,0-1 1 0 0,-1 1-1 0 0,1-2 0 0 0,-1 1 0 0 0,0-1 0 0 0,0-1 0 0 0,0 0 1 0 0,-1 0-1 0 0,1 0 0 0 0,10-11 0 0 0,-9 5-21 0 0,0 0-1 0 0,0-1 0 0 0,-1 0 1 0 0,0 0-1 0 0,-1-1 1 0 0,-1 0-1 0 0,8-22 0 0 0,-2-2-50 0 0,12-61-1 0 0,-21 66 300 0 0,-1 0 1 0 0,-3-54-1 0 0,0 68 1022 0 0,1 68-770 0 0,-1 8 68 0 0,8 59 0 0 0,-5-100-518 0 0,0 1 0 0 0,2 0-1 0 0,0-1 1 0 0,2 0 0 0 0,0 0 0 0 0,0 0-1 0 0,15 26 1 0 0,9-2-1461 0 0,-5-18-5508 0 0,-11-16 3491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36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35 136 3000 0 0,'-13'36'3419'0'0,"8"-1"-1407"0"0,-2 53 1 0 0,7-76-1600 0 0,1-1 0 0 0,-1 1 0 0 0,2-1 0 0 0,0 0 0 0 0,0 0-1 0 0,1 1 1 0 0,0-2 0 0 0,10 21 0 0 0,-10-26-377 0 0,0 0 0 0 0,1 0 0 0 0,-1-1 0 0 0,1 0 0 0 0,0 1 0 0 0,1-1-1 0 0,-1-1 1 0 0,1 1 0 0 0,-1-1 0 0 0,1 1 0 0 0,0-1 0 0 0,0-1 0 0 0,1 1 0 0 0,-1-1 0 0 0,11 4 0 0 0,-6-4-32 0 0,0 1 0 0 0,1-1-1 0 0,-1-1 1 0 0,0 0 0 0 0,0 0 0 0 0,1-1 0 0 0,-1 0 0 0 0,14-2 0 0 0,-16 0-5 0 0,-1 0 1 0 0,1 0-1 0 0,0 0 0 0 0,-1-1 1 0 0,1-1-1 0 0,12-6 0 0 0,-16 7 4 0 0,0 1 1 0 0,0-1-1 0 0,-1 0 1 0 0,1 0-1 0 0,-1 0 0 0 0,0-1 1 0 0,1 1-1 0 0,-2-1 0 0 0,1 0 1 0 0,0 1-1 0 0,-1-1 0 0 0,4-8 1 0 0,0-6 71 0 0,-1-1 0 0 0,0 1 1 0 0,-2-1-1 0 0,0 1 1 0 0,-1-1-1 0 0,-1 0 0 0 0,0 0 1 0 0,-2 0-1 0 0,0 0 1 0 0,-1 0-1 0 0,-1 0 0 0 0,-1 1 1 0 0,-9-28-1 0 0,9 38-13 0 0,-1-1 0 0 0,1 1 0 0 0,-1 1 0 0 0,-1-1 0 0 0,1 1 0 0 0,-1 0 0 0 0,-1 0 0 0 0,1 0-1 0 0,-1 1 1 0 0,0 0 0 0 0,0 1 0 0 0,-1 0 0 0 0,0 0 0 0 0,0 0 0 0 0,0 1 0 0 0,-12-5 0 0 0,14 7-21 0 0,1 1-1 0 0,-1 0 1 0 0,0 0 0 0 0,1 0-1 0 0,-1 0 1 0 0,0 1 0 0 0,0 0 0 0 0,0 0-1 0 0,0 0 1 0 0,1 1 0 0 0,-1 0-1 0 0,0 0 1 0 0,0 1 0 0 0,1-1 0 0 0,-1 1-1 0 0,1 1 1 0 0,-1-1 0 0 0,-7 6-1 0 0,7-4-4 0 0,0 0-1 0 0,0 0 1 0 0,1 1-1 0 0,0 0 1 0 0,0 0-1 0 0,0 0 0 0 0,0 1 1 0 0,1 0-1 0 0,0-1 1 0 0,0 2-1 0 0,1-1 0 0 0,0 0 1 0 0,0 1-1 0 0,-4 12 1 0 0,-1 13 96 0 0,1 1 0 0 0,2-1 0 0 0,1 1 0 0 0,1 49 0 0 0,19 195 352 0 0,-1 0-285 0 0,-19-151-194 0 0,3-121-8 0 0,1 3-28 0 0,0 1 0 0 0,-1-1-1 0 0,0 0 1 0 0,-1 0 0 0 0,0 1 0 0 0,-4 9-1 0 0,0-1-385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36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3696 0 0,'0'0'4251'0'0,"0"14"-1008"0"0,11 130 3475 0 0,-11 32-6108 0 0,0-139-4364 0 0,0 0-3781 0 0,0-25 3922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37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255 455 3464 0 0,'-1'3'428'0'0,"1"0"1"0"0,-1 0-1 0 0,0 0 0 0 0,0 0 0 0 0,0 0 0 0 0,-1 0 0 0 0,-2 5 0 0 0,-7 15 723 0 0,-1 79 2327 0 0,11-97-3311 0 0,1 3 152 0 0,-1 1-1 0 0,1-1 1 0 0,1 0-1 0 0,0 1 1 0 0,0-1-1 0 0,1 0 1 0 0,-1 0-1 0 0,2 0 1 0 0,-1 0-1 0 0,7 12 1 0 0,-7-16-234 0 0,0 1 1 0 0,1-1-1 0 0,0 0 1 0 0,0 0-1 0 0,0 0 1 0 0,0-1-1 0 0,1 1 1 0 0,-1-1-1 0 0,1 0 1 0 0,0 1-1 0 0,0-2 1 0 0,0 1-1 0 0,0 0 1 0 0,1-1-1 0 0,-1 0 1 0 0,1 0-1 0 0,-1 0 1 0 0,9 1 0 0 0,-3 0-15 0 0,0-1 1 0 0,1-1 0 0 0,-1 0-1 0 0,1 0 1 0 0,-1-1 0 0 0,20-2-1 0 0,-27 1-48 0 0,0 1 0 0 0,1-1 0 0 0,-1 0 0 0 0,0 0 0 0 0,0 0 0 0 0,0-1 0 0 0,0 1 0 0 0,0-1 0 0 0,0 0 0 0 0,0 1 0 0 0,0-1 0 0 0,-1 0 0 0 0,1-1 0 0 0,-1 1 0 0 0,1 0 0 0 0,-1-1 0 0 0,0 0 0 0 0,0 1 0 0 0,0-1 0 0 0,0 0 0 0 0,-1 0 0 0 0,1 0 0 0 0,-1 0 0 0 0,2-6 0 0 0,4-17 84 0 0,-1-1 1 0 0,-1-1-1 0 0,2-31 1 0 0,-4-83 43 0 0,-3 142-151 0 0,0-27 13 0 0,-2 0 1 0 0,-1 1-1 0 0,-9-37 0 0 0,8 45-11 0 0,-1 1 0 0 0,-1 0 0 0 0,-1 0 0 0 0,0 1 0 0 0,-1 0 0 0 0,-10-15 0 0 0,17 30-1 0 0,-14-23 5 0 0,-1 2 1 0 0,-36-38 0 0 0,46 54-6 0 0,-1 0 1 0 0,0 0-1 0 0,-1 0 1 0 0,1 1-1 0 0,-1 1 1 0 0,0-1-1 0 0,0 1 0 0 0,-1 0 1 0 0,1 1-1 0 0,-1 0 1 0 0,0 0-1 0 0,-16-2 1 0 0,16 4 0 0 0,0 0 0 0 0,-1 1 0 0 0,1 0-1 0 0,-1 0 1 0 0,1 1 0 0 0,0 0 0 0 0,-1 1 0 0 0,1 0 0 0 0,0 0 0 0 0,0 1 0 0 0,0 1 0 0 0,1-1 0 0 0,-13 8 0 0 0,15-8 9 0 0,0 2 1 0 0,0-1-1 0 0,0 1 0 0 0,1-1 0 0 0,0 2 1 0 0,0-1-1 0 0,0 0 0 0 0,0 1 1 0 0,1 0-1 0 0,0 0 0 0 0,0 1 1 0 0,1-1-1 0 0,0 1 0 0 0,0-1 0 0 0,0 1 1 0 0,1 0-1 0 0,-3 13 0 0 0,3-11 27 0 0,1 1-1 0 0,0-1 1 0 0,0 0-1 0 0,1 0 0 0 0,1 1 1 0 0,-1-1-1 0 0,2 0 1 0 0,-1 0-1 0 0,1 0 0 0 0,5 16 1 0 0,-4-18-4 0 0,0-1 0 0 0,1 1 0 0 0,0-1 0 0 0,0 0 0 0 0,0 0 0 0 0,0 0 0 0 0,1 0 0 0 0,0-1 0 0 0,1 0 0 0 0,-1 0 0 0 0,1 0 0 0 0,0 0 0 0 0,0-1 0 0 0,8 4 0 0 0,3 0 46 0 0,0 0-1 0 0,1-2 0 0 0,0 0 1 0 0,0-1-1 0 0,0 0 0 0 0,1-2 1 0 0,25 2-1 0 0,-13-3 47 0 0,0-2 1 0 0,0-1-1 0 0,52-8 1 0 0,-80 9-127 0 0,35-9 84 0 0,-35 9-126 0 0,0-1 1 0 0,-1 0 0 0 0,1 0 0 0 0,0-1 0 0 0,-1 1-1 0 0,1 0 1 0 0,-1-1 0 0 0,1 0 0 0 0,-1 0-1 0 0,0 1 1 0 0,3-4 0 0 0,-4 1-658 0 0,2-2-3290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38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3464 0 0,'0'0'5365'0'0,"0"23"-1551"0"0,-3 43-617 0 0,1-31-2435 0 0,4 42 0 0 0,-1-66-710 0 0,0 0-1 0 0,1-1 1 0 0,0 1-1 0 0,1 0 1 0 0,0-1 0 0 0,1 0-1 0 0,0 0 1 0 0,7 12-1 0 0,-8-18-44 0 0,1 1-1 0 0,-1 0 1 0 0,1-1-1 0 0,0 0 1 0 0,0 0-1 0 0,0 0 1 0 0,1-1-1 0 0,-1 1 1 0 0,1-1-1 0 0,0 0 1 0 0,0-1-1 0 0,0 1 0 0 0,0-1 1 0 0,0 0-1 0 0,1 0 1 0 0,-1 0-1 0 0,1-1 1 0 0,-1 0-1 0 0,1 0 1 0 0,6 0-1 0 0,-5 0-16 0 0,0-1 1 0 0,-1 0-1 0 0,1 0 0 0 0,0-1 0 0 0,0 0 0 0 0,-1 0 1 0 0,1-1-1 0 0,0 0 0 0 0,-1 0 0 0 0,0 0 0 0 0,1-1 1 0 0,-1 0-1 0 0,0 0 0 0 0,0-1 0 0 0,-1 1 0 0 0,9-8 1 0 0,-6 2-8 0 0,0 0 0 0 0,0-1 0 0 0,-1 0 0 0 0,0-1 0 0 0,-1 1 0 0 0,0-1 0 0 0,-1 0 0 0 0,0-1 0 0 0,3-12 0 0 0,26-112 241 0 0,-32 125-176 0 0,0 2 12 0 0,4-33 440 0 0,-6 42-482 0 0,0 0-1 0 0,0-1 0 0 0,0 1 0 0 0,0 0 0 0 0,0 0 1 0 0,0-1-1 0 0,0 1 0 0 0,0 0 0 0 0,0 0 0 0 0,0-1 0 0 0,0 1 1 0 0,0 0-1 0 0,0 0 0 0 0,0-1 0 0 0,0 1 0 0 0,0 0 1 0 0,0 0-1 0 0,0-1 0 0 0,0 1 0 0 0,1 0 0 0 0,-1 0 1 0 0,0-1-1 0 0,0 1 0 0 0,0 0 0 0 0,0 0 0 0 0,0 0 1 0 0,1-1-1 0 0,-1 1 0 0 0,0 0 0 0 0,0 0 0 0 0,1 0 1 0 0,-1 0-1 0 0,0 0 0 0 0,0-1 0 0 0,0 1 0 0 0,1 0 1 0 0,-1 0-1 0 0,1 0 27 0 0,-1 1-1 0 0,0-1 1 0 0,1 0 0 0 0,-1 1 0 0 0,0-1 0 0 0,1 1 0 0 0,-1-1 0 0 0,0 0 0 0 0,0 1 0 0 0,1-1 0 0 0,-1 1-1 0 0,0-1 1 0 0,0 1 0 0 0,0-1 0 0 0,0 1 0 0 0,0-1 0 0 0,1 1 0 0 0,-1-1 0 0 0,0 1 0 0 0,0-1-1 0 0,0 1 1 0 0,0-1 0 0 0,-1 1 0 0 0,1 17 7 0 0,1 0 1 0 0,1 0-1 0 0,0-1 0 0 0,1 1 0 0 0,1-1 1 0 0,1 1-1 0 0,0-1 0 0 0,1-1 0 0 0,1 1 0 0 0,1-1 1 0 0,0 0-1 0 0,1-1 0 0 0,0 0 0 0 0,2 0 1 0 0,0-1-1 0 0,0 0 0 0 0,15 12 0 0 0,-5-5-283 0 0,16 11-3093 0 0,-9-14-6186 0 0,-17-13 5502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42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30 3720 0 0,'-3'0'287'0'0,"1"0"-1"0"0,-1 0 1 0 0,1 0 0 0 0,-1 1-1 0 0,1 0 1 0 0,-1-1-1 0 0,1 1 1 0 0,0 0-1 0 0,-1 0 1 0 0,1 0-1 0 0,0 0 1 0 0,0 1 0 0 0,0-1-1 0 0,0 1 1 0 0,-4 2-1 0 0,3 0 30 0 0,-1 0 0 0 0,1 0 0 0 0,0 0 0 0 0,0 0 0 0 0,0 1 0 0 0,1-1 0 0 0,-3 7 0 0 0,0 1 241 0 0,1 0 1 0 0,1 0-1 0 0,0 1 0 0 0,0-1 1 0 0,0 20-1 0 0,2-21-145 0 0,0 0-1 0 0,1 0 0 0 0,1 0 0 0 0,0 0 1 0 0,0 0-1 0 0,1-1 0 0 0,4 14 0 0 0,-5-21-374 0 0,1 1 0 0 0,-1-1 0 0 0,1 0 0 0 0,0 1 0 0 0,0-1 0 0 0,0 0 0 0 0,0 0 0 0 0,1 0 0 0 0,-1-1 0 0 0,1 1-1 0 0,0 0 1 0 0,0-1 0 0 0,0 0 0 0 0,0 1 0 0 0,0-1 0 0 0,0-1 0 0 0,0 1 0 0 0,1 0 0 0 0,-1-1 0 0 0,1 0 0 0 0,-1 1 0 0 0,1-1-1 0 0,0-1 1 0 0,5 2 0 0 0,8 0-5 0 0,-1-1-1 0 0,0-1 1 0 0,0 0 0 0 0,0-1-1 0 0,20-4 1 0 0,-26 4-22 0 0,-1-1 0 0 0,1-1 0 0 0,0 0 0 0 0,-1-1 0 0 0,0 1 0 0 0,0-2 0 0 0,0 1 0 0 0,0-1 0 0 0,12-10 0 0 0,-16 10 28 0 0,0 0 0 0 0,-1 0 0 0 0,0 0 0 0 0,0-1 0 0 0,0 0 0 0 0,0 0 0 0 0,-1 0 0 0 0,0 0 0 0 0,0-1 0 0 0,-1 1 0 0 0,0-1 0 0 0,0 0 0 0 0,0 1 0 0 0,-1-1 0 0 0,0 0 0 0 0,0 0 0 0 0,-1 0 0 0 0,0 0 0 0 0,0 0 0 0 0,-1 0 0 0 0,-1-8 0 0 0,1 8 7 0 0,0 1 0 0 0,0-1 0 0 0,-1 1 0 0 0,0 0-1 0 0,0 0 1 0 0,-1 0 0 0 0,1 0 0 0 0,-1 0-1 0 0,-1 0 1 0 0,1 1 0 0 0,-1-1 0 0 0,0 1-1 0 0,0 0 1 0 0,0 0 0 0 0,-1 0 0 0 0,0 1-1 0 0,0 0 1 0 0,0 0 0 0 0,0 0 0 0 0,-1 0-1 0 0,0 1 1 0 0,-10-5 0 0 0,0 3 109 0 0,0 1 0 0 0,1 1 0 0 0,-1 1 0 0 0,0 0 0 0 0,-28 0-1 0 0,31 3-554 0 0,0 0 0 0 0,0 0 0 0 0,-13 4 0 0 0,18-3-966 0 0,0 1 0 0 0,1-1 1 0 0,-1 2-1 0 0,1-1 1 0 0,-12 7-1 0 0,6 1-2517 0 0,5-2-1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38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3704 0 0,'-7'5'6692'0'0,"-4"123"-258"0"0,11 215-2998 0 0,0 170-3281 0 0,-4-479 205 0 0,2-18-2660 0 0,1 0-8776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39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78 118 3528 0 0,'-2'0'233'0'0,"-1"0"0"0"0,1 1-1 0 0,-1-1 1 0 0,0 1 0 0 0,1 0-1 0 0,-1-1 1 0 0,1 1-1 0 0,-1 0 1 0 0,1 0 0 0 0,0 1-1 0 0,-1-1 1 0 0,1 0 0 0 0,0 1-1 0 0,0 0 1 0 0,0-1 0 0 0,0 1-1 0 0,0 0 1 0 0,0 0 0 0 0,1 0-1 0 0,-1 0 1 0 0,0 0-1 0 0,1 0 1 0 0,0 1 0 0 0,-1-1-1 0 0,1 1 1 0 0,-1 2 0 0 0,-2 7 265 0 0,0 0 1 0 0,1 1 0 0 0,0-1-1 0 0,-1 14 1 0 0,3-20-201 0 0,0 1-28 0 0,0 0-1 0 0,1 1 1 0 0,0-1 0 0 0,0 0-1 0 0,0 1 1 0 0,1-1 0 0 0,0 0-1 0 0,1 0 1 0 0,0 0 0 0 0,0 0-1 0 0,0 0 1 0 0,7 13 0 0 0,-7-16-223 0 0,1 0 0 0 0,-1 0 1 0 0,1 0-1 0 0,0-1 0 0 0,1 1 1 0 0,-1-1-1 0 0,1 0 0 0 0,-1 0 1 0 0,1 0-1 0 0,0 0 0 0 0,0-1 1 0 0,0 0-1 0 0,0 1 0 0 0,0-1 1 0 0,1-1-1 0 0,-1 1 1 0 0,1-1-1 0 0,-1 0 0 0 0,1 0 1 0 0,9 1-1 0 0,2 0 52 0 0,1-2 1 0 0,0 0-1 0 0,0 0 1 0 0,31-7-1 0 0,-40 6-52 0 0,0-1 0 0 0,-1-1 0 0 0,1 1-1 0 0,-1-1 1 0 0,1 0 0 0 0,-1-1-1 0 0,-1 0 1 0 0,1 0 0 0 0,0 0 0 0 0,-1-1-1 0 0,0 0 1 0 0,10-11 0 0 0,-7 6 42 0 0,-1-1-1 0 0,-1 0 1 0 0,1 0 0 0 0,-2-1 0 0 0,0 0 0 0 0,0 0-1 0 0,-1 0 1 0 0,-1-1 0 0 0,0 1 0 0 0,2-16 0 0 0,-4 20-31 0 0,-1 0 1 0 0,0 0 0 0 0,-1 0-1 0 0,0 0 1 0 0,0-1 0 0 0,0 1-1 0 0,-1 0 1 0 0,-1 0 0 0 0,1 0-1 0 0,-1 0 1 0 0,-1 0 0 0 0,1 1-1 0 0,-1-1 1 0 0,0 1 0 0 0,-1-1-1 0 0,0 1 1 0 0,-9-12 0 0 0,9 15-34 0 0,-1 0 1 0 0,1 0 0 0 0,-1 0 0 0 0,0 1-1 0 0,-1-1 1 0 0,1 1 0 0 0,0 0 0 0 0,-1 1-1 0 0,0-1 1 0 0,0 1 0 0 0,0 0 0 0 0,0 1 0 0 0,0-1-1 0 0,0 1 1 0 0,0 1 0 0 0,0-1 0 0 0,0 1-1 0 0,-8 0 1 0 0,2 1-29 0 0,0-1 0 0 0,0 2 0 0 0,0 0 0 0 0,1 0 0 0 0,-1 1 0 0 0,0 0 0 0 0,1 1 0 0 0,-17 8 0 0 0,22-8-79 0 0,0-1 1 0 0,0 1 0 0 0,0 0-1 0 0,1 0 1 0 0,0 1 0 0 0,0 0-1 0 0,0-1 1 0 0,0 2 0 0 0,-4 6-1 0 0,7-8-745 0 0,-1-1 0 0 0,1 1 0 0 0,0 0 0 0 0,1 1 0 0 0,-1-1 0 0 0,1 0 0 0 0,0 0 0 0 0,0 1 0 0 0,-1 6 0 0 0,2 7-3045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39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 3544 0 0,'18'-12'12949'0'0,"-18"12"-12822"0"0,0 21 2828 0 0,-3 34-2916 0 0,3-42 595 0 0,-5 187 305 0 0,5-197-914 0 0,0-1 0 0 0,0 1 0 0 0,1 0-1 0 0,-1 0 1 0 0,1-1 0 0 0,0 1-1 0 0,-1 0 1 0 0,1-1 0 0 0,1 1 0 0 0,-1 0-1 0 0,0-1 1 0 0,0 0 0 0 0,1 1 0 0 0,0-1-1 0 0,-1 0 1 0 0,1 0 0 0 0,0 0 0 0 0,0 0-1 0 0,0 0 1 0 0,0 0 0 0 0,1 0 0 0 0,-1-1-1 0 0,0 1 1 0 0,1-1 0 0 0,4 3 0 0 0,-3-3-325 0 0,0 1 0 0 0,0-1 0 0 0,0 0 1 0 0,0 0-1 0 0,0-1 0 0 0,0 1 0 0 0,7-1 0 0 0,-7 0-1153 0 0,0 0 0 0 0,0-1-1 0 0,0 0 1 0 0,0 1-1 0 0,0-1 1 0 0,0-1-1 0 0,6-2 1 0 0,0-2-2448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40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4240 0 0,'-4'0'2985'0'0,"1"0"-2205"0"0,-1 0-4 0 0,2 0 4 0 0,-3 3-4 0 0,5 2-32 0 0,-6-1-56 0 0,2 6-120 0 0,1 0-424 0 0,-1 6-2640 0 0,1 0 0 0 0,-1 4-1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43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57 253 2520 0 0,'-1'0'379'0'0,"-1"0"1"0"0,1 0-1 0 0,-1 0 0 0 0,1 0 0 0 0,-1 1 1 0 0,1-1-1 0 0,-1 1 0 0 0,1-1 1 0 0,0 1-1 0 0,-1-1 0 0 0,1 1 0 0 0,0 0 1 0 0,-1 0-1 0 0,1 0 0 0 0,0 0 0 0 0,0 0 1 0 0,-2 1-1 0 0,1 1-39 0 0,0-1 0 0 0,0 1 0 0 0,0 0 0 0 0,1-1 0 0 0,-1 1 0 0 0,1 0 0 0 0,0 0 0 0 0,-1 3 0 0 0,-1 7 98 0 0,0-1 1 0 0,1 1-1 0 0,0 16 0 0 0,1-23-67 0 0,0 6-192 0 0,-1 11 212 0 0,1-1 0 0 0,0 1 0 0 0,6 43 0 0 0,-4-59-345 0 0,1-1 0 0 0,0 1-1 0 0,0-1 1 0 0,0 1 0 0 0,1-1 0 0 0,0 0 0 0 0,0 0-1 0 0,0 0 1 0 0,1 0 0 0 0,0 0 0 0 0,0-1 0 0 0,0 0-1 0 0,1 0 1 0 0,0 0 0 0 0,0 0 0 0 0,0-1-1 0 0,9 6 1 0 0,-8-6-35 0 0,0-1 0 0 0,0 0-1 0 0,1 0 1 0 0,-1-1 0 0 0,0 1 0 0 0,1-1-1 0 0,0-1 1 0 0,-1 1 0 0 0,1-1-1 0 0,0-1 1 0 0,0 1 0 0 0,0-1 0 0 0,0 0-1 0 0,-1-1 1 0 0,1 1 0 0 0,0-1-1 0 0,0-1 1 0 0,-1 1 0 0 0,10-4 0 0 0,-6 1-14 0 0,1-1 0 0 0,-1 0 0 0 0,0-1 1 0 0,0 0-1 0 0,0 0 0 0 0,-1-1 0 0 0,0-1 1 0 0,0 1-1 0 0,-1-1 0 0 0,14-18 0 0 0,-12 13 0 0 0,0 2 0 0 0,-1 0-1 0 0,0-1 1 0 0,-1 0-1 0 0,-1-1 0 0 0,0 0 1 0 0,0 0-1 0 0,6-19 0 0 0,-7 9-1 0 0,-3 14 4 0 0,-1 0-1 0 0,0 1 0 0 0,0-2 1 0 0,0-16-1 0 0,-2-174 51 0 0,0 195-41 0 0,0 1 1 0 0,0 0 0 0 0,-1 0 0 0 0,0 0-1 0 0,1 0 1 0 0,-1 0 0 0 0,-1 0 0 0 0,1 0-1 0 0,-1 0 1 0 0,1 0 0 0 0,-1 1 0 0 0,0-1-1 0 0,-1 0 1 0 0,1 1 0 0 0,0 0 0 0 0,-6-5-1 0 0,4 4 11 0 0,-1 0-1 0 0,0 0 0 0 0,0 1 0 0 0,0-1 0 0 0,-1 1 0 0 0,1 1 0 0 0,-1-1 0 0 0,1 1 0 0 0,-1 0 0 0 0,-8-2 0 0 0,4 2 6 0 0,-1 0 0 0 0,1 0 1 0 0,0 2-1 0 0,-1-1 0 0 0,1 1 0 0 0,0 1 0 0 0,-1 0 0 0 0,1 0 0 0 0,0 1 0 0 0,0 0 0 0 0,0 1 0 0 0,-19 7 0 0 0,20-5-21 0 0,1 0 0 0 0,0 1-1 0 0,1 0 1 0 0,-1 0 0 0 0,1 1-1 0 0,0-1 1 0 0,1 2 0 0 0,0-1-1 0 0,-10 15 1 0 0,6-5 1 0 0,1 0 0 0 0,0 0 0 0 0,-11 36 0 0 0,13-26-4 0 0,2 1 0 0 0,1 1-1 0 0,1-1 1 0 0,1 0 0 0 0,4 40 0 0 0,-2-24-3 0 0,0-36-7 0 0,0 1 1 0 0,1-1-1 0 0,0 1 1 0 0,0-1-1 0 0,1 1 1 0 0,0-1-1 0 0,1 0 0 0 0,-1 0 1 0 0,2 0-1 0 0,5 12 1 0 0,-6-16-4 0 0,-1-1-1 0 0,1 1 1 0 0,0-1 0 0 0,0 0 0 0 0,0 0 0 0 0,0 0 0 0 0,0 0 0 0 0,0 0 0 0 0,1-1 0 0 0,0 0 0 0 0,-1 1-1 0 0,1-1 1 0 0,0-1 0 0 0,0 1 0 0 0,0-1 0 0 0,0 1 0 0 0,0-1 0 0 0,1 0 0 0 0,-1 0 0 0 0,0-1-1 0 0,1 1 1 0 0,5-1 0 0 0,-2 0-32 0 0,-1-1 0 0 0,1 0 0 0 0,0 0-1 0 0,-1 0 1 0 0,1-1 0 0 0,-1 0 0 0 0,0 0 0 0 0,0-1-1 0 0,0 0 1 0 0,0 0 0 0 0,12-8 0 0 0,-7 2-39 0 0,-1 0 1 0 0,0-1-1 0 0,-1 0 0 0 0,0 0 1 0 0,12-18-1 0 0,1 1-66 0 0,-13 16 75 0 0,-1 0-1 0 0,0-1 0 0 0,0 0 0 0 0,6-15 0 0 0,11-23-118 0 0,13-33-52 0 0,-27 53 184 0 0,21-64-49 0 0,-6 1 280 0 0,-24 75 354 0 0,1-29-1 0 0,-3 44 836 0 0,-1 35-982 0 0,-8 173 531 0 0,1-40-661 0 0,11 5-106 0 0,-4-167-132 0 0,1 1 1 0 0,-1-1-1 0 0,1 0 0 0 0,-1 1 0 0 0,1-1 1 0 0,0 1-1 0 0,1-1 0 0 0,-1 0 0 0 0,0 0 1 0 0,1 0-1 0 0,0 0 0 0 0,0 0 0 0 0,0 0 1 0 0,0 0-1 0 0,0 0 0 0 0,0-1 0 0 0,1 1 1 0 0,-1-1-1 0 0,1 0 0 0 0,0 0 0 0 0,0 0 1 0 0,0 0-1 0 0,0 0 0 0 0,0 0 0 0 0,0-1 1 0 0,0 0-1 0 0,0 1 0 0 0,1-1 0 0 0,4 1 1 0 0,1-1 16 0 0,1 1 1 0 0,-1-2 0 0 0,1 1 0 0 0,-1-1 0 0 0,1 0 0 0 0,-1-1 0 0 0,0 0-1 0 0,1-1 1 0 0,14-4 0 0 0,-7 1-13 0 0,-10 3-67 0 0,0 0 1 0 0,0 0-1 0 0,0 0 0 0 0,0-1 1 0 0,0 0-1 0 0,0-1 0 0 0,-1 0 1 0 0,12-8-1 0 0,-2-1-4808 0 0,-3 4-2240 0 0,-6 4 3257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43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0 4160 0 0,'7'10'5540'0'0,"-4"5"-4637"0"0,-2 0 1 0 0,0 0-1 0 0,-1 1 0 0 0,0-1 0 0 0,-1 0 0 0 0,-1 0 0 0 0,-7 29 1 0 0,6-31-617 0 0,-1 1 1 0 0,-1-1-1 0 0,0 1 1 0 0,0-1 0 0 0,-2-1-1 0 0,1 1 1 0 0,-2-1-1 0 0,0 0 1 0 0,-11 13 0 0 0,-5-1-4222 0 0,-3-2-4197 0 0,20-17 4266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44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0 3632 0 0,'0'0'2590'0'0,"-2"13"428"0"0,0 205 4328 0 0,-7 109-5018 0 0,8-276-2199 0 0,0-11-49 0 0,-2 0 0 0 0,-10 55 0 0 0,8-72-113 0 0,2-4-156 0 0,-2 0 0 0 0,0 0 0 0 0,-1 0 0 0 0,-1 0 0 0 0,-13 24 0 0 0,15-33-687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44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4 117 2664 0 0,'-1'-3'461'0'0,"0"0"-1"0"0,1 0 0 0 0,-1 0 1 0 0,1-1-1 0 0,0 1 0 0 0,0 0 0 0 0,0 0 1 0 0,0-1-1 0 0,1 1 0 0 0,-1 0 1 0 0,2-5-1 0 0,0 5-233 0 0,0 0-1 0 0,0 0 1 0 0,0 0 0 0 0,0 1-1 0 0,1-1 1 0 0,-1 0-1 0 0,1 1 1 0 0,-1 0 0 0 0,1-1-1 0 0,0 1 1 0 0,0 0-1 0 0,0 1 1 0 0,0-1 0 0 0,1 0-1 0 0,-1 1 1 0 0,6-2 0 0 0,7-2 515 0 0,0 1 0 0 0,21-3 0 0 0,-29 6-461 0 0,28-5 235 0 0,-1 1 1 0 0,1 1-1 0 0,0 2 1 0 0,0 2-1 0 0,48 6 0 0 0,-79-5-470 0 0,1 0 1 0 0,0 0-1 0 0,-1 1 0 0 0,1-1 0 0 0,-1 1 0 0 0,0 1 0 0 0,0-1 1 0 0,0 1-1 0 0,0 0 0 0 0,0 0 0 0 0,0 0 0 0 0,-1 1 0 0 0,5 4 0 0 0,-6-5-34 0 0,0 0-1 0 0,-1 1 0 0 0,1 0 0 0 0,-1 0 1 0 0,0 0-1 0 0,0 0 0 0 0,-1 0 0 0 0,1 0 1 0 0,-1 0-1 0 0,0 0 0 0 0,0 1 0 0 0,0-1 1 0 0,0 0-1 0 0,-1 1 0 0 0,0-1 1 0 0,0 1-1 0 0,-1 5 0 0 0,0 0-43 0 0,-1 1 1 0 0,0-1-1 0 0,-1 0 0 0 0,-1 0 1 0 0,1 0-1 0 0,-2 0 0 0 0,1-1 1 0 0,-1 0-1 0 0,0 0 0 0 0,-1 0 1 0 0,0 0-1 0 0,-1-1 0 0 0,0 0 1 0 0,0 0-1 0 0,-1-1 0 0 0,-8 7 1 0 0,-5 3-85 0 0,0-2 0 0 0,-1 0 0 0 0,-1-1 1 0 0,0-2-1 0 0,-30 13 0 0 0,45-22 73 0 0,4-1 31 0 0,0 0 0 0 0,0 0-1 0 0,-1-1 1 0 0,1 0 0 0 0,-9 2 0 0 0,13-3 92 0 0,52-2 79 0 0,-13 0-126 0 0,73-4 33 0 0,-94 6-45 0 0,-1 1 0 0 0,1 1 1 0 0,0 0-1 0 0,19 6 0 0 0,-32-6-7 0 0,1 0-1 0 0,0 0 0 0 0,-1 0 1 0 0,1 1-1 0 0,-1-1 1 0 0,0 2-1 0 0,0-1 0 0 0,0 0 1 0 0,0 1-1 0 0,-1 0 0 0 0,0 0 1 0 0,1 0-1 0 0,-1 1 1 0 0,-1-1-1 0 0,1 1 0 0 0,-1 0 1 0 0,5 9-1 0 0,-4-6 26 0 0,-1 1 0 0 0,0-1 0 0 0,0 1 0 0 0,-1 0 1 0 0,0 0-1 0 0,-1 0 0 0 0,0 1 0 0 0,0-1 0 0 0,-1 0 0 0 0,-2 17 0 0 0,1-15 66 0 0,0 0-1 0 0,-1-1 1 0 0,0 1 0 0 0,-1-1-1 0 0,-9 20 1 0 0,9-24-30 0 0,0 0-1 0 0,0 0 1 0 0,-1 0-1 0 0,0-1 1 0 0,0 0-1 0 0,0 0 1 0 0,-1 0-1 0 0,0 0 1 0 0,0-1 0 0 0,-10 7-1 0 0,1-2 110 0 0,-1-1 0 0 0,0 0 0 0 0,-1-2 0 0 0,0 1 1 0 0,0-2-1 0 0,0 0 0 0 0,0-1 0 0 0,-23 2 0 0 0,-12-1 429 0 0,-72-3 0 0 0,80-2-594 0 0,43 0-94 0 0,-1 0 0 0 0,1 0 1 0 0,-1 0-1 0 0,1 0 0 0 0,0 0 0 0 0,-1 0 0 0 0,1 0 0 0 0,0 0 0 0 0,-1 0 0 0 0,1 0 0 0 0,0-1 0 0 0,-1 1 0 0 0,1 0 0 0 0,0 0 0 0 0,-1 0 0 0 0,1-1 0 0 0,0 1 0 0 0,-1 0 0 0 0,1 0 0 0 0,0 0 0 0 0,0-1 0 0 0,-1 1 0 0 0,1 0 0 0 0,0-1 0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4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99 231 2968 0 0,'-3'1'264'0'0,"-1"-1"1"0"0,1 1-1 0 0,0 0 0 0 0,0 0 0 0 0,0 0 0 0 0,0 1 0 0 0,0-1 1 0 0,0 1-1 0 0,1 0 0 0 0,-1-1 0 0 0,0 1 0 0 0,1 1 0 0 0,-1-1 1 0 0,1 0-1 0 0,0 0 0 0 0,0 1 0 0 0,0-1 0 0 0,-3 7 0 0 0,1-3 20 0 0,0 0 0 0 0,0 0 0 0 0,1 1 0 0 0,0-1 1 0 0,0 1-1 0 0,0 0 0 0 0,-1 11 0 0 0,1-2 283 0 0,0 1 1 0 0,2 0 0 0 0,0 0-1 0 0,1 0 1 0 0,1 0 0 0 0,0 0 0 0 0,4 17-1 0 0,-3-29-513 0 0,-1-1-1 0 0,1 0 1 0 0,-1 0-1 0 0,1 0 1 0 0,0 0-1 0 0,1-1 0 0 0,-1 1 1 0 0,1-1-1 0 0,-1 1 1 0 0,1-1-1 0 0,0 0 1 0 0,0 0-1 0 0,7 5 1 0 0,-4-4 0 0 0,0 0 1 0 0,1 0 0 0 0,0-1-1 0 0,-1 0 1 0 0,1 0 0 0 0,0-1-1 0 0,13 3 1 0 0,-8-3-19 0 0,-1 0-1 0 0,1-1 1 0 0,0-1-1 0 0,-1 0 1 0 0,1 0-1 0 0,0-1 1 0 0,0 0-1 0 0,-1-1 1 0 0,1-1-1 0 0,13-4 0 0 0,-17 3-30 0 0,0 0 0 0 0,0 0 0 0 0,0-1 0 0 0,-1 0 0 0 0,0 0 0 0 0,0 0 0 0 0,0-1 0 0 0,-1-1 0 0 0,1 1 0 0 0,-2-1 0 0 0,1 0 0 0 0,-1 0 0 0 0,0 0 0 0 0,0-1 0 0 0,-1 0-1 0 0,4-9 1 0 0,-1 1-9 0 0,-2 0 0 0 0,1 0 0 0 0,-2-1 0 0 0,0 1 0 0 0,-2-1 0 0 0,1 0 1 0 0,-1-27-1 0 0,-2 13-4 0 0,1 8 23 0 0,-1 0-1 0 0,-1 0 1 0 0,-1 0-1 0 0,-7-30 1 0 0,7 47-9 0 0,1 0-1 0 0,-1 1 1 0 0,0-1-1 0 0,0 1 1 0 0,-1 0-1 0 0,0 0 1 0 0,0 0-1 0 0,0 0 1 0 0,0 0-1 0 0,-1 0 1 0 0,0 1-1 0 0,0 0 1 0 0,0 0-1 0 0,0 0 1 0 0,-1 0-1 0 0,0 1 1 0 0,0-1-1 0 0,0 1 1 0 0,0 0-1 0 0,0 1 1 0 0,0-1-1 0 0,-9-2 1 0 0,5 3 10 0 0,-1-1 0 0 0,1 1 0 0 0,-1 0 0 0 0,1 1 0 0 0,-1 0 0 0 0,0 1 0 0 0,0 0 0 0 0,0 1 0 0 0,1 0 0 0 0,-1 0 1 0 0,-12 3-1 0 0,15-1-4 0 0,0-1-1 0 0,0 1 1 0 0,1 0 0 0 0,-1 1 0 0 0,0-1 0 0 0,1 1 0 0 0,0 0 0 0 0,0 1 0 0 0,0 0 0 0 0,1 0-1 0 0,0 0 1 0 0,0 1 0 0 0,0-1 0 0 0,0 1 0 0 0,-5 9 0 0 0,-2 8 12 0 0,1 1-1 0 0,1 0 1 0 0,1 1 0 0 0,1 0-1 0 0,1 0 1 0 0,1 1 0 0 0,2 0-1 0 0,0 0 1 0 0,2 0 0 0 0,0 0-1 0 0,5 44 1 0 0,-3-64-18 0 0,1 0 0 0 0,0 0 0 0 0,1 1 0 0 0,0-1 0 0 0,0 0 0 0 0,0 0 1 0 0,1-1-1 0 0,3 8 0 0 0,-4-10-6 0 0,0 0 0 0 0,0 0 1 0 0,0 0-1 0 0,0 0 0 0 0,1-1 1 0 0,-1 1-1 0 0,1-1 1 0 0,0 0-1 0 0,-1 0 0 0 0,1 0 1 0 0,0 0-1 0 0,0 0 0 0 0,0-1 1 0 0,1 1-1 0 0,-1-1 0 0 0,6 2 1 0 0,2-1-24 0 0,1-1 0 0 0,0 1 0 0 0,0-2 0 0 0,-1 0 0 0 0,1 0 0 0 0,0-1 1 0 0,0-1-1 0 0,-1 0 0 0 0,1 0 0 0 0,-1-1 0 0 0,0-1 0 0 0,1 0 0 0 0,-2 0 1 0 0,1-1-1 0 0,0-1 0 0 0,-1 1 0 0 0,17-14 0 0 0,-15 10-27 0 0,0-1 1 0 0,-1 0-1 0 0,0-1 0 0 0,0-1 0 0 0,-2 0 1 0 0,1 0-1 0 0,-1-1 0 0 0,-1 0 0 0 0,0 0 1 0 0,-1-1-1 0 0,0 0 0 0 0,-1 0 0 0 0,4-18 0 0 0,-3-4 153 0 0,-1 1-1 0 0,-2-1 0 0 0,-2 0 0 0 0,-3-44 1 0 0,1 40 1204 0 0,13 302 380 0 0,-6-213-1740 0 0,1-1 0 0 0,3 0 0 0 0,22 62 0 0 0,-31-104-320 0 0,1 1-1 0 0,0-1 1 0 0,0 0 0 0 0,7 10-1 0 0,12 6-6049 0 0,-9-14 2675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47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 3584 0 0,'0'0'635'0'0,"15"0"3593"0"0,-12 2-3979 0 0,0-1-1 0 0,0 0 0 0 0,0 1 0 0 0,-1 0 0 0 0,1 0 0 0 0,-1 0 0 0 0,1 0 0 0 0,-1 0 0 0 0,0 0 1 0 0,1 1-1 0 0,-1-1 0 0 0,0 1 0 0 0,-1 0 0 0 0,1-1 0 0 0,0 1 0 0 0,-1 0 0 0 0,0 0 0 0 0,1 0 1 0 0,-1 0-1 0 0,1 5 0 0 0,3 9 646 0 0,-1 0 0 0 0,4 24 1 0 0,16 185 1158 0 0,-13-177-1422 0 0,-10-49-611 0 0,-1 1-1 0 0,0-1 0 0 0,1 1 1 0 0,-1-1-1 0 0,1 1 1 0 0,-1-1-1 0 0,0 1 1 0 0,1-1-1 0 0,-1 0 1 0 0,1 1-1 0 0,-1-1 1 0 0,1 1-1 0 0,0-1 1 0 0,-1 0-1 0 0,1 0 1 0 0,-1 1-1 0 0,1-1 0 0 0,0 0 1 0 0,-1 0-1 0 0,1 0 1 0 0,-1 1-1 0 0,1-1 1 0 0,0 0-1 0 0,-1 0 1 0 0,1 0-1 0 0,0 0 1 0 0,-1 0-1 0 0,1-1 1 0 0,0 1-1 0 0,-1 0 1 0 0,1 0-1 0 0,0 0 0 0 0,-1 0 1 0 0,1-1-1 0 0,-1 1 1 0 0,1 0-1 0 0,-1-1 1 0 0,1 1-1 0 0,0-1 1 0 0,23-12 351 0 0,-18 8-298 0 0,-1 0 0 0 0,0 0 0 0 0,0 0 0 0 0,0 0 0 0 0,0-1 0 0 0,-1 0 0 0 0,0 0 0 0 0,4-9 0 0 0,22-56 288 0 0,-10 23-155 0 0,-11 29-126 0 0,27-64 224 0 0,-32 72-272 0 0,0 0 0 0 0,-1 1 0 0 0,-1-1-1 0 0,0 0 1 0 0,1-21 0 0 0,-1-1-155 0 0,-1 25-314 0 0,-1-1-1 0 0,1 1 0 0 0,-2-1 1 0 0,1 1-1 0 0,-2-10 0 0 0,1 16-821 0 0,1 0 0 0 0,0 0 0 0 0,-1-1-1 0 0,1 1 1 0 0,0 0 0 0 0,0 0 0 0 0,1-1 0 0 0,0-3 0 0 0,2-1-2682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43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3 151 2736 0 0,'-3'-17'2174'0'0,"3"12"-1893"0"0,1 0-1 0 0,-1 0 0 0 0,0 1 0 0 0,1-1 0 0 0,0 0 0 0 0,0 1 0 0 0,1-1 0 0 0,-1 1 0 0 0,1-1 0 0 0,0 1 0 0 0,0 0 0 0 0,0-1 1 0 0,1 1-1 0 0,3-5 0 0 0,-1 5 9 0 0,-1 0 0 0 0,1-1 0 0 0,0 1 0 0 0,-1 1 0 0 0,2-1 0 0 0,-1 1 0 0 0,0 0 0 0 0,1 0 1 0 0,0 0-1 0 0,11-2 0 0 0,-2 0 215 0 0,0 1 0 0 0,0 0 0 0 0,1 1-1 0 0,-1 1 1 0 0,1 1 0 0 0,0 0 0 0 0,0 1 0 0 0,23 3 0 0 0,-31-2-389 0 0,1 1-1 0 0,0 0 1 0 0,0 0-1 0 0,-1 1 1 0 0,1 0-1 0 0,-1 1 1 0 0,0 0-1 0 0,0 0 1 0 0,0 0 0 0 0,-1 1-1 0 0,0 0 1 0 0,0 1-1 0 0,0 0 1 0 0,0 0-1 0 0,-1 0 1 0 0,7 10-1 0 0,-2-1 14 0 0,-1 1 0 0 0,-1 0 0 0 0,0 0-1 0 0,-1 1 1 0 0,-1 0 0 0 0,7 27 0 0 0,-6-13 2 0 0,-2 1 0 0 0,4 61 1 0 0,-8-61-88 0 0,0 1 9 0 0,-2 42 0 0 0,-1 33-43 0 0,1-61-46 0 0,0-47 35 0 0,0 0 1 0 0,0 1 0 0 0,0-1-1 0 0,0 0 1 0 0,0 0 0 0 0,0 1-1 0 0,0-1 1 0 0,0 0 0 0 0,0 0-1 0 0,0 1 1 0 0,0-1 0 0 0,0 0-1 0 0,0 0 1 0 0,0 1 0 0 0,0-1-1 0 0,0 0 1 0 0,0 0 0 0 0,1 0-1 0 0,-1 1 1 0 0,0-1 0 0 0,0 0-1 0 0,0 0 1 0 0,0 0 0 0 0,0 1-1 0 0,1-1 1 0 0,-1 0 0 0 0,0 0-1 0 0,0 0 1 0 0,0 1 0 0 0,1-1-1 0 0,-1 0 1 0 0,0 0 0 0 0,0 0-1 0 0,0 0 1 0 0,1 0 0 0 0,-1 0-1 0 0,9-4-64 0 0,6-13-24 0 0,-12 11 81 0 0,0 1 0 0 0,-1-1 0 0 0,1 0 0 0 0,-1-1-1 0 0,0 1 1 0 0,-1 0 0 0 0,0 0 0 0 0,2-12 0 0 0,-1-56-49 0 0,-3 55 39 0 0,1 10 14 0 0,0 0 1 0 0,-1-1 0 0 0,0 1-1 0 0,0 0 1 0 0,-1 0 0 0 0,-1 1-1 0 0,1-1 1 0 0,-1 0 0 0 0,-8-13-1 0 0,9 18 10 0 0,0 1 0 0 0,0-1 0 0 0,-1 1 0 0 0,0-1 0 0 0,0 1-1 0 0,0 0 1 0 0,0 0 0 0 0,0 0 0 0 0,-1 0 0 0 0,1 1-1 0 0,-1 0 1 0 0,1-1 0 0 0,-1 1 0 0 0,0 0 0 0 0,0 1-1 0 0,0-1 1 0 0,0 1 0 0 0,0 0 0 0 0,-1 0 0 0 0,1 0 0 0 0,0 0-1 0 0,-5 1 1 0 0,0-1 11 0 0,1 1-1 0 0,-1 1 0 0 0,0 0 1 0 0,0 0-1 0 0,1 1 0 0 0,-1 0 1 0 0,1 0-1 0 0,0 1 0 0 0,-1 0 1 0 0,1 0-1 0 0,-9 6 0 0 0,6-2 11 0 0,1 0 0 0 0,-1 1 1 0 0,2 0-1 0 0,-1 1 0 0 0,1 0 0 0 0,0 0 0 0 0,-8 11 0 0 0,5-3 19 0 0,1-1 1 0 0,0 1-1 0 0,-13 29 1 0 0,20-35-128 0 0,-1 1 0 0 0,1-1 0 0 0,1 0 0 0 0,0 1-1 0 0,1 0 1 0 0,0-1 0 0 0,0 17 0 0 0,4-12-1243 0 0,-1-15 836 0 0,-1 1 1 0 0,1-1-1 0 0,0 0 0 0 0,0 1 0 0 0,-1-1 0 0 0,1 0 1 0 0,0 0-1 0 0,0 0 0 0 0,0 0 0 0 0,0 0 0 0 0,0 0 1 0 0,1 0-1 0 0,-1 0 0 0 0,0 0 0 0 0,0 0 0 0 0,0-1 1 0 0,1 1-1 0 0,-1 0 0 0 0,1-1 0 0 0,-1 1 0 0 0,3 0 1 0 0,13 2-3369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48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3792 0 0,'0'0'1984'0'0,"0"19"1860"0"0,0 214 4289 0 0,0 118-6594 0 0,4-312-2900 0 0,-3-34-48 0 0,1 1 0 0 0,-1-1-1 0 0,1 0 1 0 0,5 10 0 0 0,0-3-2219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49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35 3704 0 0,'-16'-9'2645'0'0,"4"0"-1274"0"0,6 7-940 0 0,0-1-1 0 0,0 1 1 0 0,0-1 0 0 0,0 2 0 0 0,0-1-1 0 0,0 1 1 0 0,0 0 0 0 0,-1 0 0 0 0,1 0-1 0 0,0 1 1 0 0,-1 0 0 0 0,1 0-1 0 0,0 1 1 0 0,-1 0 0 0 0,-9 3 0 0 0,7-1-143 0 0,1 0 0 0 0,0 1 0 0 0,0 0 0 0 0,0 0 0 0 0,1 1 0 0 0,0 0 0 0 0,-1 0 0 0 0,2 1 0 0 0,-1 0 0 0 0,-7 8 0 0 0,1 1-126 0 0,1 1-1 0 0,1 1 1 0 0,0-1-1 0 0,1 2 0 0 0,1 0 1 0 0,0 0-1 0 0,2 0 1 0 0,0 1-1 0 0,-6 26 0 0 0,9-25-31 0 0,0 1 0 0 0,2 0 0 0 0,0 0 0 0 0,2 34 0 0 0,1-46-104 0 0,0 1-1 0 0,0-1 1 0 0,1 0-1 0 0,0 0 1 0 0,1 0-1 0 0,0 0 0 0 0,0 0 1 0 0,1 0-1 0 0,0-1 1 0 0,0 1-1 0 0,1-1 1 0 0,10 12-1 0 0,-10-15-28 0 0,0-1 0 0 0,0 0 0 0 0,0 0 0 0 0,1 0 0 0 0,-1-1 0 0 0,1 0 0 0 0,0 0 0 0 0,0 0-1 0 0,1-1 1 0 0,-1 0 0 0 0,0 0 0 0 0,1-1 0 0 0,-1 1 0 0 0,9-1 0 0 0,-5 1-8 0 0,0-2-1 0 0,1 0 1 0 0,-1 0-1 0 0,0 0 1 0 0,0-1-1 0 0,0-1 1 0 0,0 0-1 0 0,15-5 1 0 0,-20 5 19 0 0,0 0 0 0 0,0-1 0 0 0,-1 0 0 0 0,1 0 0 0 0,-1 0 0 0 0,0 0 0 0 0,0-1 0 0 0,0 1 0 0 0,0-1 0 0 0,-1 0 0 0 0,0 0 0 0 0,1 0 0 0 0,-2-1 0 0 0,1 1 0 0 0,0-1 0 0 0,-1 0 0 0 0,0 0 0 0 0,0 0 0 0 0,2-7 0 0 0,-2 3 49 0 0,0 0-1 0 0,0 0 1 0 0,-1-1 0 0 0,0 1-1 0 0,-1-1 1 0 0,0 1 0 0 0,0-1-1 0 0,-1 1 1 0 0,0 0 0 0 0,-4-12-1 0 0,4 18-45 0 0,0-1 0 0 0,-1 1 0 0 0,0 0-1 0 0,0 0 1 0 0,0 0 0 0 0,0 0 0 0 0,0 0-1 0 0,0 0 1 0 0,-1 0 0 0 0,1 1 0 0 0,-1-1-1 0 0,0 1 1 0 0,0 0 0 0 0,0 0 0 0 0,0 0-1 0 0,0 0 1 0 0,0 1 0 0 0,-1-1 0 0 0,1 1-1 0 0,0-1 1 0 0,-1 1 0 0 0,1 0 0 0 0,-1 1-1 0 0,0-1 1 0 0,-5 0 0 0 0,-3 0-117 0 0,-1 0-1 0 0,1 1 1 0 0,-1 0 0 0 0,1 1 0 0 0,-1 0-1 0 0,-15 4 1 0 0,-19 10-2391 0 0,42-13 1200 0 0,0 0-1 0 0,1 1 0 0 0,-1-1 0 0 0,1 1 0 0 0,0 0 0 0 0,-1 0 0 0 0,-5 7 0 0 0,1 0-2527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4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3640 0 0,'0'0'1271'0'0,"15"5"872"0"0,0 2-1256 0 0,0 1 0 0 0,0 1 0 0 0,-1 0 0 0 0,0 1 0 0 0,18 17 0 0 0,57 65 2359 0 0,55 64 73 0 0,-78-78-3131 0 0,-62-74-386 0 0,-1 0-1 0 0,0 0 1 0 0,0 0-1 0 0,0 0 1 0 0,-1 0-1 0 0,1 0 1 0 0,-1 1-1 0 0,0-1 1 0 0,0 1-1 0 0,-1-1 1 0 0,1 1-1 0 0,0 5 1 0 0,-2-9-112 0 0,0-1-1 0 0,0 0 1 0 0,0 1 0 0 0,-1-1-1 0 0,1 1 1 0 0,0-1 0 0 0,0 1-1 0 0,0-1 1 0 0,0 1 0 0 0,-1-1-1 0 0,1 0 1 0 0,0 1 0 0 0,0-1-1 0 0,-1 1 1 0 0,1-1 0 0 0,-2 2-1863 0 0,1-2 1863 0 0,1 1-1 0 0,-1-1 1 0 0,-2 2-1381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49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9 3576 0 0,'1'0'283'0'0,"-1"0"1"0"0,0-1-1 0 0,0 1 0 0 0,0-1 0 0 0,-1 1 0 0 0,1 0 0 0 0,0-1 0 0 0,0 1 0 0 0,0-1 0 0 0,0 1 0 0 0,0 0 0 0 0,0-1 0 0 0,-1 1 1 0 0,0-2 1697 0 0,0 1-1698 0 0,-3 3 53 0 0,-1 1 0 0 0,1-1 0 0 0,0 1 0 0 0,0 0 0 0 0,0 1 1 0 0,1-1-1 0 0,-1 0 0 0 0,1 1 0 0 0,0 0 0 0 0,0 0 0 0 0,-4 6 0 0 0,-4 5 403 0 0,-61 69 648 0 0,-3-4 0 0 0,-100 84-1 0 0,158-150-1840 0 0,-54 48 1432 0 0,40-27-2914 0 0,7 3-4767 0 0,19-25 3163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50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 3552 0 0,'-1'5'8075'0'0,"-2"23"-6199"0"0,-11 26 786 0 0,1-6-1159 0 0,-11 85 0 0 0,22-124-1413 0 0,2 1 0 0 0,-1-1-1 0 0,1 1 1 0 0,1 0 0 0 0,2 16 0 0 0,-2-24-80 0 0,-1 0 0 0 0,1 0 0 0 0,0 1 0 0 0,0-1 0 0 0,0 0 0 0 0,0 0 1 0 0,0 0-1 0 0,1 0 0 0 0,-1 0 0 0 0,0 0 0 0 0,1 0 0 0 0,0 0 0 0 0,-1-1 1 0 0,1 1-1 0 0,0-1 0 0 0,0 1 0 0 0,0-1 0 0 0,0 0 0 0 0,0 0 0 0 0,0 1 1 0 0,1-2-1 0 0,-1 1 0 0 0,0 0 0 0 0,0 0 0 0 0,1-1 0 0 0,-1 1 1 0 0,0-1-1 0 0,3 1 0 0 0,6-1 5 0 0,-1 1 1 0 0,0-2-1 0 0,1 1 1 0 0,-1-1-1 0 0,0-1 1 0 0,1 0-1 0 0,-1 0 1 0 0,0-1-1 0 0,-1 0 1 0 0,1-1-1 0 0,0 0 1 0 0,11-8-1 0 0,-8 5 32 0 0,0-1 0 0 0,-1-1-1 0 0,0 0 1 0 0,-1-1 0 0 0,0 0 0 0 0,0-1-1 0 0,-1 0 1 0 0,9-14 0 0 0,-14 18 5 0 0,0 0 0 0 0,0 0-1 0 0,0-1 1 0 0,-1 0 0 0 0,-1 0 0 0 0,1 0 0 0 0,-1 0 0 0 0,0-1 0 0 0,-1 1 0 0 0,0-1-1 0 0,-1 1 1 0 0,1-1 0 0 0,-1-15 0 0 0,-1 11-597 0 0,-1-1 0 0 0,-3-21-1 0 0,-2 16-3417 0 0,-2 1-3617 0 0,0 7 3499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50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3864 0 0,'3'-1'6469'0'0,"-3"122"-1925"0"0,0-61-7121 0 0,0 0-3482 0 0,0-30 2946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0:5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23 3584 0 0,'-6'-1'771'0'0,"0"0"0"0"0,1 0 0 0 0,-1 0-1 0 0,-10-5 1 0 0,-15-3 838 0 0,17 7-826 0 0,0 1 0 0 0,-1 1 0 0 0,1 0 0 0 0,0 0-1 0 0,-1 2 1 0 0,-25 5 0 0 0,32-5-589 0 0,0 1 0 0 0,0 0 1 0 0,1 0-1 0 0,-1 1 0 0 0,1 0 1 0 0,0 0-1 0 0,0 1 0 0 0,1 0 0 0 0,-1 0 1 0 0,1 1-1 0 0,0-1 0 0 0,0 1 1 0 0,-6 9-1 0 0,7-8-161 0 0,1 0 0 0 0,-1 0 1 0 0,1 0-1 0 0,1 0 0 0 0,-1 0 0 0 0,1 1 0 0 0,1 0 1 0 0,0-1-1 0 0,0 1 0 0 0,0 0 0 0 0,1 0 0 0 0,0 0 1 0 0,0 0-1 0 0,1 11 0 0 0,1-14-41 0 0,-1 0 0 0 0,1 0 1 0 0,0 0-1 0 0,0-1 0 0 0,1 1 0 0 0,-1 0 1 0 0,1-1-1 0 0,0 1 0 0 0,1-1 1 0 0,-1 0-1 0 0,1 1 0 0 0,-1-1 0 0 0,1-1 1 0 0,0 1-1 0 0,1 0 0 0 0,-1-1 0 0 0,1 1 1 0 0,0-1-1 0 0,-1 0 0 0 0,1 0 0 0 0,1-1 1 0 0,-1 1-1 0 0,0-1 0 0 0,1 0 0 0 0,4 2 1 0 0,11 2-108 0 0,1-2 1 0 0,0 0-1 0 0,0-1 1 0 0,0-1-1 0 0,1-1 1 0 0,21-1 0 0 0,-38 0 81 0 0,6 0-51 0 0,-5 0 18 0 0,0 1 0 0 0,1-1 0 0 0,-1-1 0 0 0,0 1 0 0 0,0-1 0 0 0,0 0 0 0 0,7-2-1 0 0,-13 3 65 0 0,1-1-1 0 0,-1 1 1 0 0,0 0-1 0 0,1 0 1 0 0,-1 0-1 0 0,0 0 1 0 0,0 0-1 0 0,1-1 1 0 0,-1 1-1 0 0,0 0 1 0 0,0 0-1 0 0,1-1 1 0 0,-1 1-1 0 0,0 0 1 0 0,0 0-1 0 0,0-1 1 0 0,0 1-1 0 0,1 0 1 0 0,-1 0-1 0 0,0-1 1 0 0,0 1-1 0 0,0 0 1 0 0,0-1-1 0 0,0 1 1 0 0,0 0-1 0 0,0 0 1 0 0,0-1-1 0 0,0 1 1 0 0,0 0-1 0 0,0-1 1 0 0,0 1-1 0 0,0 0 1 0 0,0-1-1 0 0,0 1 1 0 0,0 0-1 0 0,0-1 1 0 0,0 1-1 0 0,0 0 1 0 0,0 0-1 0 0,0-1 1 0 0,-1 1-1 0 0,1 0 1 0 0,0-1-1 0 0,0 1 1 0 0,0 0-1 0 0,-1 0 1 0 0,1-1-1 0 0,0 1 1 0 0,0 0-1 0 0,0 0 1 0 0,-1 0-1 0 0,1-1 1 0 0,0 1-1 0 0,-1 0 1 0 0,1 0-1 0 0,0 0 1 0 0,0 0-1 0 0,-1 0 1 0 0,1 0-1 0 0,0 0 1 0 0,-1-1-1 0 0,1 1 1 0 0,0 0-1 0 0,-1 0 1 0 0,1 0-1 0 0,-23-6 76 0 0,2 6 46 0 0,-1 1 0 0 0,1 1 0 0 0,-38 7 0 0 0,51-6-79 0 0,-1-1 0 0 0,1 1-1 0 0,-1 1 1 0 0,1-1 0 0 0,0 1 0 0 0,1 1-1 0 0,-1-1 1 0 0,1 1 0 0 0,0 1-1 0 0,0 0 1 0 0,0-1 0 0 0,-6 9 0 0 0,7-7 4 0 0,0 1 0 0 0,1 0 0 0 0,0 0 1 0 0,0 0-1 0 0,1 1 0 0 0,0 0 0 0 0,1 0 1 0 0,-1 0-1 0 0,2 0 0 0 0,-1 0 0 0 0,1 0 1 0 0,1 1-1 0 0,0-1 0 0 0,0 1 0 0 0,1-1 1 0 0,0 1-1 0 0,2 11 0 0 0,-2-13-7 0 0,1-1 0 0 0,0 1-1 0 0,1-1 1 0 0,0 1 0 0 0,5 12 0 0 0,-6-18-30 0 0,1 1 1 0 0,0 0 0 0 0,0-1 0 0 0,0 1-1 0 0,0-1 1 0 0,0 0 0 0 0,0 0 0 0 0,1 0-1 0 0,-1 0 1 0 0,1 0 0 0 0,-1 0 0 0 0,1 0 0 0 0,0-1-1 0 0,0 1 1 0 0,0-1 0 0 0,0 0 0 0 0,3 1-1 0 0,11 3 10 0 0,0-2-1 0 0,0 1 1 0 0,0-2-1 0 0,1 0 0 0 0,-1-2 1 0 0,20 0-1 0 0,-10-2 8 0 0,1-1-1 0 0,-1-2 1 0 0,30-8-1 0 0,-43 10-15 0 0,-1-1-1 0 0,1-1 1 0 0,-1 0-1 0 0,0-1 1 0 0,-1 0-1 0 0,1-1 1 0 0,-1-1-1 0 0,-1 0 1 0 0,1 0-1 0 0,-1-1 1 0 0,-1 0-1 0 0,0-1 1 0 0,17-21-1 0 0,-11 8 123 0 0,0-2 0 0 0,-2 0-1 0 0,0-1 1 0 0,-2 0-1 0 0,-1-1 1 0 0,-1 0 0 0 0,-1-1-1 0 0,-2 0 1 0 0,8-56-1 0 0,-9 22 1102 0 0,-14 71-147 0 0,-2 8-921 0 0,2 3-89 0 0,1 0 0 0 0,1 1 0 0 0,1 0 1 0 0,1 0-1 0 0,0 0 0 0 0,2 0 0 0 0,0 0 0 0 0,3 40 0 0 0,1-46-96 0 0,1 0-1 0 0,0 0 0 0 0,1-1 0 0 0,1 1 0 0 0,1-1 0 0 0,0 0 0 0 0,0 0 0 0 0,1-1 0 0 0,1 1 0 0 0,12 14 0 0 0,24 19-2002 0 0,-31-33-2192 0 0,2 1-3709 0 0,-8-10 3689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0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169 245 3100 0 0,'0'-6'8788'0'0,"-3"14"-7955"0"0,1 0 0 0 0,0 1 0 0 0,-1 16 0 0 0,-3 12-436 0 0,-92 407 1157 0 0,57-188-1159 0 0,38-227-353 0 0,2-21-30 0 0,0 0 1 0 0,0 0-1 0 0,-1 0 0 0 0,-3 11 1 0 0,7-99 13 0 0,60-279-52 0 0,-51 299 20 0 0,10-46-4 0 0,42-145-10 0 0,-37 143 71 0 0,-24 92-29 0 0,2-11 15 0 0,-3 26-31 0 0,-1 0-1 0 0,0-1 1 0 0,0 1-1 0 0,1 0 1 0 0,-1 0-1 0 0,1 0 0 0 0,-1 0 1 0 0,1 0-1 0 0,0 0 1 0 0,-1 0-1 0 0,1 0 1 0 0,0 0-1 0 0,-1 0 1 0 0,1 1-1 0 0,0-1 0 0 0,0 0 1 0 0,1 0-1 0 0,0 4 25 0 0,0 0-1 0 0,0 0 0 0 0,-1 0 1 0 0,0 1-1 0 0,1-1 0 0 0,-1 1 1 0 0,0-1-1 0 0,1 8 0 0 0,29 198 451 0 0,-13-120-268 0 0,-16-78-181 0 0,1 0 0 0 0,7 17-1 0 0,3 13 42 0 0,-4-5 14 0 0,2 0-1 0 0,2 0 1 0 0,33 64 0 0 0,-41-90-84 0 0,1-1 1 0 0,0-1-1 0 0,0 1 0 0 0,0-1 0 0 0,1 0 1 0 0,1 0-1 0 0,-1-1 0 0 0,1 0 1 0 0,0 0-1 0 0,1-1 0 0 0,0 0 0 0 0,0 0 1 0 0,0-1-1 0 0,12 5 0 0 0,-14-7-6 0 0,0-1 0 0 0,1 0 1 0 0,-1 0-1 0 0,1-1 0 0 0,-1 0 0 0 0,1 0 0 0 0,-1-1 0 0 0,1 1 0 0 0,0-2 0 0 0,-1 1 1 0 0,1-1-1 0 0,-1 0 0 0 0,1-1 0 0 0,-1 0 0 0 0,0 0 0 0 0,0 0 0 0 0,0-1 0 0 0,0 0 1 0 0,0-1-1 0 0,10-6 0 0 0,-4 0 3 0 0,0 0-1 0 0,0-2 1 0 0,-1 1 0 0 0,-1-1-1 0 0,0-1 1 0 0,-1 0 0 0 0,0-1 0 0 0,12-21-1 0 0,5-17 6 0 0,22-58 0 0 0,-30 65-4 0 0,18-41 6 0 0,-4-3 1 0 0,35-151 0 0 0,-61 216-7 0 0,-5 20-1 0 0,-1-1-1 0 0,1 1 1 0 0,-1-1-1 0 0,0 1 1 0 0,0-9 0 0 0,6 247 304 0 0,7 2 112 0 0,2 1-10 0 0,-15-223-380 0 0,8 74 106 0 0,-2-21-18 0 0,-2 114 0 0 0,-5-172-127 0 0,-2 14-195 0 0,1 0 0 0 0,4 32 0 0 0,-3-54 4 0 0,0-1-1 0 0,1 1 1 0 0,-1 0 0 0 0,0-1-1 0 0,0 1 1 0 0,0 0 0 0 0,1-1-1 0 0,-1 1 1 0 0,1-1 0 0 0,-1 1-1 0 0,0-1 1 0 0,1 1 0 0 0,-1-1-1 0 0,1 1 1 0 0,-1-1 0 0 0,1 1-1 0 0,-1-1 1 0 0,1 1 0 0 0,-1-1-1 0 0,1 0 1 0 0,0 1 0 0 0,-1-1-1 0 0,1 0 1 0 0,-1 1 0 0 0,1-1-1 0 0,0 0 1 0 0,1 0 0 0 0,18 1-6295 0 0,-3-3 2563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08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 3472 0 0,'0'0'3602'0'0,"0"10"-776"0"0,1 133 2164 0 0,-5 238-2122 0 0,2-336-2725 0 0,0 13 114 0 0,-15 82-1 0 0,12-118-222 0 0,-2 0 0 0 0,0-1-1 0 0,-13 27 1 0 0,1-3-431 0 0,18-54-5225 0 0,5-12-207 0 0,2 8 2480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09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671 15 3544 0 0,'0'-1'435'0'0,"0"0"0"0"0,-1 0-1 0 0,1 0 1 0 0,0 0 0 0 0,0 0 0 0 0,0 0-1 0 0,-1-1 1 0 0,1 1 0 0 0,-1 0-1 0 0,1 0 1 0 0,-1 0 0 0 0,0-1 0 0 0,-2 2-185 0 0,1 0 1 0 0,-1 0 0 0 0,0 0 0 0 0,1 1 0 0 0,-1-1-1 0 0,0 1 1 0 0,1 0 0 0 0,-1-1 0 0 0,0 1-1 0 0,1 0 1 0 0,-1 1 0 0 0,1-1 0 0 0,-4 3 0 0 0,-30 22 1098 0 0,31-21-1100 0 0,-51 45 871 0 0,-83 96-1 0 0,125-131-987 0 0,-150 160 379 0 0,45-50-191 0 0,111-116-285 0 0,0-1 0 0 0,0 1-1 0 0,-1-1 1 0 0,0-1 0 0 0,-1 0 0 0 0,0 0 0 0 0,-14 7 0 0 0,24-14-33 0 0,0 0 1 0 0,0 0-1 0 0,0 0 1 0 0,0 0-1 0 0,0 0 1 0 0,-1 0 0 0 0,1 1-1 0 0,0-1 1 0 0,0 0-1 0 0,0 0 1 0 0,0 0-1 0 0,-1 0 1 0 0,1 0 0 0 0,0 0-1 0 0,0 0 1 0 0,0 0-1 0 0,0 0 1 0 0,-1 0-1 0 0,1 0 1 0 0,0 0 0 0 0,0 0-1 0 0,0 0 1 0 0,-1 0-1 0 0,1 0 1 0 0,0 0-1 0 0,0 0 1 0 0,0 0-1 0 0,0 0 1 0 0,-1 0 0 0 0,1-1-1 0 0,0 1 1 0 0,0 0-1 0 0,0 0 1 0 0,0 0-1 0 0,0 0 1 0 0,-1 0 0 0 0,1 0-1 0 0,0 0 1 0 0,0-1-1 0 0,0 1 1 0 0,0 0-1 0 0,0 0 1 0 0,0 0 0 0 0,0 0-1 0 0,0-1 1 0 0,0 1-1 0 0,-1 0 1 0 0,1 0-1 0 0,0 0 1 0 0,0 0 0 0 0,0-1-1 0 0,5-12 42 0 0,14-15-20 0 0,-6 12-14 0 0,2 0 1 0 0,0 2-1 0 0,0-1 0 0 0,1 2 1 0 0,1 0-1 0 0,0 1 0 0 0,33-16 1 0 0,-41 23 7 0 0,0 1 0 0 0,0 1 0 0 0,1-1 1 0 0,-1 2-1 0 0,1-1 0 0 0,0 1 1 0 0,0 1-1 0 0,0 0 0 0 0,0 0 0 0 0,10 1 1 0 0,-15 1 2 0 0,0-1 0 0 0,-1 1 0 0 0,1 0 0 0 0,-1 0 0 0 0,1 1 0 0 0,-1-1 0 0 0,1 1 0 0 0,-1 0 1 0 0,0 0-1 0 0,0 1 0 0 0,0-1 0 0 0,0 1 0 0 0,0 0 0 0 0,-1 0 0 0 0,1 0 0 0 0,-1 0 0 0 0,0 1 0 0 0,0-1 1 0 0,0 1-1 0 0,0 0 0 0 0,-1 0 0 0 0,0 0 0 0 0,4 7 0 0 0,12 29 200 0 0,-1 1-1 0 0,16 60 0 0 0,8 35 138 0 0,-40-119-515 0 0,0 3 217 0 0,2-13-2762 0 0,4-3-3350 0 0,-1-2 2404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43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108 140 3336 0 0,'-18'-29'3710'0'0,"16"24"-3267"0"0,0 0 0 0 0,1-1 0 0 0,0 1 0 0 0,0-1-1 0 0,1 1 1 0 0,0-1 0 0 0,0-8 0 0 0,1 12-288 0 0,-1 0-1 0 0,1 0 1 0 0,0-1 0 0 0,0 1-1 0 0,0 0 1 0 0,0 0 0 0 0,0 0-1 0 0,1 0 1 0 0,-1 1 0 0 0,1-1 0 0 0,-1 0-1 0 0,1 0 1 0 0,-1 1 0 0 0,1-1-1 0 0,0 1 1 0 0,0 0 0 0 0,0-1-1 0 0,0 1 1 0 0,0 0 0 0 0,0 0-1 0 0,3-1 1 0 0,9-3 253 0 0,1 1 0 0 0,-1 0 0 0 0,1 2 0 0 0,0-1 0 0 0,-1 2 0 0 0,1 0 0 0 0,0 0 0 0 0,0 2 0 0 0,25 3 0 0 0,-32-3-326 0 0,-1 1 0 0 0,1-1 1 0 0,-1 2-1 0 0,0-1 1 0 0,0 1-1 0 0,0 0 0 0 0,0 0 1 0 0,0 1-1 0 0,-1 0 0 0 0,0 0 1 0 0,1 1-1 0 0,8 8 1 0 0,-7-5-8 0 0,-1 1 0 0 0,1 1 1 0 0,-1-1-1 0 0,-1 1 1 0 0,0 0-1 0 0,0 0 0 0 0,5 17 1 0 0,0 3 1 0 0,-3 0 1 0 0,0 1-1 0 0,-2 0 1 0 0,-1 0 0 0 0,1 37-1 0 0,-9 94-27 0 0,-1-53-137 0 0,2-90 8 0 0,4-31-78 0 0,2-13 93 0 0,2-44 1 0 0,-3 26 30 0 0,-2 37 36 0 0,-1-1 1 0 0,-1 1-1 0 0,1 0 1 0 0,-1 0-1 0 0,0 0 1 0 0,-1 0-1 0 0,1-1 1 0 0,-1 2-1 0 0,-1-1 1 0 0,1 0-1 0 0,-1 0 1 0 0,0 1-1 0 0,0-1 1 0 0,0 1-1 0 0,-1 0 1 0 0,0 0-1 0 0,0 0 1 0 0,0 1-1 0 0,-1-1 1 0 0,1 1-1 0 0,-1 0 1 0 0,0 0-1 0 0,0 1 1 0 0,-1-1-1 0 0,1 1 1 0 0,-1 0-1 0 0,1 1 1 0 0,-1-1-1 0 0,0 1 1 0 0,0 1-1 0 0,-7-2 1 0 0,4 1 11 0 0,1 1-1 0 0,-1 0 1 0 0,1 1 0 0 0,-1 0 0 0 0,1 1-1 0 0,-1-1 1 0 0,1 2 0 0 0,-1-1 0 0 0,1 1 0 0 0,0 0-1 0 0,0 1 1 0 0,0 0 0 0 0,0 0 0 0 0,0 1-1 0 0,1 0 1 0 0,-1 0 0 0 0,1 1 0 0 0,0 0-1 0 0,-8 8 1 0 0,-5 4 41 0 0,2 1 0 0 0,0 0 0 0 0,-25 37 0 0 0,2-5 23 0 0,30-36-156 0 0,1 0-1 0 0,0 0 1 0 0,-11 24 0 0 0,5-1-4325 0 0,13-24 458 0 0,2-4 0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10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252 220 3616 0 0,'0'0'3820'0'0,"-3"17"-871"0"0,-28 91 1015 0 0,-48 120-775 0 0,27-61-2355 0 0,17-48-363 0 0,29-104-414 0 0,6-15-57 0 0,-1 0 1 0 0,1 0-1 0 0,0 0 1 0 0,0 0-1 0 0,0 0 1 0 0,0 0-1 0 0,0 0 1 0 0,0 0-1 0 0,0 0 0 0 0,0 0 1 0 0,0 0-1 0 0,0 0 1 0 0,-1 0-1 0 0,1 0 1 0 0,0 0-1 0 0,0 0 1 0 0,0 0-1 0 0,0 0 1 0 0,0 0-1 0 0,0 0 0 0 0,0 0 1 0 0,0 0-1 0 0,0 0 1 0 0,0 0-1 0 0,0 0 1 0 0,-1 0-1 0 0,1 0 1 0 0,0 0-1 0 0,0 0 1 0 0,0-1-1 0 0,0 1 0 0 0,0 0 1 0 0,0 0-1 0 0,0 0 1 0 0,0 0-1 0 0,0 0 1 0 0,0 0-1 0 0,0 0 1 0 0,0 0-1 0 0,0 0 1 0 0,0 0-1 0 0,0 0 0 0 0,0-1 1 0 0,0 1-1 0 0,0 0 1 0 0,0 0-1 0 0,0 0 1 0 0,0 0-1 0 0,0 0 1 0 0,0 0-1 0 0,0 0 1 0 0,0 0-1 0 0,0 0 0 0 0,0 0 1 0 0,0-1-1 0 0,0 1 1 0 0,0 0-1 0 0,0 0 1 0 0,0 0-1 0 0,0 0 1 0 0,0 0-1 0 0,0 0 1 0 0,0 0-1 0 0,0 0 1 0 0,2-30 7 0 0,7-16-8 0 0,1-1-1 0 0,2 1 0 0 0,2 1 0 0 0,2 0 1 0 0,23-45-1 0 0,125-207-4 0 0,-141 258 2 0 0,29-40-3 0 0,10-19 70 0 0,-55 90 174 0 0,-6 19 87 0 0,-1-3-314 0 0,2 48 179 0 0,4-1-1 0 0,1 1 0 0 0,4-1 0 0 0,1-1 1 0 0,39 103-1 0 0,26 76-90 0 0,-73-217-100 0 0,-1 0 0 0 0,0 1-1 0 0,-1-1 1 0 0,0 0 0 0 0,-2 30 0 0 0,-1-30 1 0 0,1-14 5 0 0,0-1 0 0 0,0 0 0 0 0,-1 1 0 0 0,1-1 1 0 0,-1 0-1 0 0,0 1 0 0 0,1-1 0 0 0,-1 0 0 0 0,0 0 0 0 0,1 0 0 0 0,-1 0 1 0 0,0 0-1 0 0,0 0 0 0 0,0 0 0 0 0,0 0 0 0 0,0 0 0 0 0,0 0 0 0 0,0 0 1 0 0,-1-1-1 0 0,1 1 0 0 0,0 0 0 0 0,0-1 0 0 0,0 1 0 0 0,-1-1 0 0 0,1 0 1 0 0,-3 1-1 0 0,-45 9 103 0 0,31-7-60 0 0,-30 8 180 0 0,0-2 1 0 0,-72 4 0 0 0,-96-9 1189 0 0,170-4-4847 0 0,-1 0-4319 0 0,32 0 4049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10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492 2 3384 0 0,'-25'0'2373'0'0,"17"-1"-1996"0"0,0 0 0 0 0,0 1 1 0 0,0 0-1 0 0,1 1 0 0 0,-1 0 0 0 0,0 0 1 0 0,0 1-1 0 0,1-1 0 0 0,-1 2 0 0 0,1-1 1 0 0,0 1-1 0 0,-11 6 0 0 0,-1 4 254 0 0,1 0-1 0 0,0 1 1 0 0,1 1 0 0 0,1 1-1 0 0,-23 28 1 0 0,9-5 429 0 0,-37 65-1 0 0,46-66-865 0 0,2 1-1 0 0,2 1 1 0 0,1 0-1 0 0,2 2 1 0 0,2-1-1 0 0,2 2 1 0 0,2 0-1 0 0,1 0 1 0 0,-1 55-1 0 0,8-76-100 0 0,0-1-1 0 0,2 0 1 0 0,0 0 0 0 0,1 0-1 0 0,1-1 1 0 0,13 40-1 0 0,-12-48-348 0 0,0-1-1 0 0,0-1 0 0 0,1 1 0 0 0,1-1 0 0 0,11 16 0 0 0,-11-19-616 0 0,0 1 0 0 0,1-1 1 0 0,-1-1-1 0 0,1 1 1 0 0,1-1-1 0 0,-1-1 1 0 0,13 7-1 0 0,17 4-2663 0 0,3-3-1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11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216 215 3152 0 0,'-5'0'611'0'0,"-1"0"-1"0"0,0 1 0 0 0,0 0 0 0 0,1 0 0 0 0,-1 0 1 0 0,0 0-1 0 0,1 1 0 0 0,-1 0 0 0 0,1 0 0 0 0,-9 6 1 0 0,5-2-193 0 0,0 0 1 0 0,1 1 0 0 0,0 0 0 0 0,1 0-1 0 0,-7 9 1 0 0,6-5 27 0 0,1 0-1 0 0,0 0 1 0 0,1 1-1 0 0,0 0 0 0 0,1 0 1 0 0,-6 21-1 0 0,4-10-207 0 0,2-8-119 0 0,0 1 0 0 0,2 0-1 0 0,0 0 1 0 0,0 0-1 0 0,2 0 1 0 0,0 1-1 0 0,1-1 1 0 0,1 0-1 0 0,0 1 1 0 0,5 19 0 0 0,-5-32-101 0 0,0 1 0 0 0,0-1 0 0 0,1 0 0 0 0,0 1 0 0 0,0-1 0 0 0,0 0 0 0 0,0 0 0 0 0,0-1 0 0 0,1 1 0 0 0,0 0 0 0 0,0-1 0 0 0,0 0 1 0 0,0 1-1 0 0,7 4 0 0 0,-4-4-4 0 0,0-1 0 0 0,0 1 1 0 0,0-1-1 0 0,0-1 0 0 0,1 1 0 0 0,-1-1 1 0 0,1 0-1 0 0,-1-1 0 0 0,9 2 0 0 0,-1-2-2 0 0,0 0-1 0 0,0-1 0 0 0,0 0 0 0 0,0-1 0 0 0,0-1 0 0 0,0 0 0 0 0,-1-1 0 0 0,1-1 0 0 0,16-6 0 0 0,-15 4-13 0 0,0-2 1 0 0,-1 0-1 0 0,0 0 0 0 0,0-1 0 0 0,-1-1 0 0 0,0-1 0 0 0,-1 0 0 0 0,0 0 1 0 0,0-1-1 0 0,-2 0 0 0 0,15-21 0 0 0,-14 16-1 0 0,-1 1-1 0 0,-1-2 0 0 0,-1 1 1 0 0,0-2-1 0 0,-1 1 1 0 0,-1-1-1 0 0,0 1 1 0 0,-2-2-1 0 0,3-26 1 0 0,-4 21 7 0 0,-2 0 0 0 0,0 0 0 0 0,-2 0 0 0 0,0 0-1 0 0,-7-30 1 0 0,6 46 0 0 0,-1 1 0 0 0,1-1 0 0 0,-1 1 0 0 0,-1 0 0 0 0,0 0 0 0 0,0 0 0 0 0,-10-14 0 0 0,10 17 4 0 0,0 1 0 0 0,0-1-1 0 0,-1 1 1 0 0,1 0 0 0 0,-1 0 0 0 0,0 1-1 0 0,0-1 1 0 0,-1 1 0 0 0,1 0 0 0 0,-1 1-1 0 0,1-1 1 0 0,-10-2 0 0 0,2 1 7 0 0,1 1 0 0 0,-1 1 1 0 0,0 0-1 0 0,0 1 0 0 0,1 0 0 0 0,-1 1 0 0 0,0 0 1 0 0,0 1-1 0 0,0 1 0 0 0,0 0 0 0 0,0 0 1 0 0,-21 8-1 0 0,23-5 1 0 0,1-1 0 0 0,0 1-1 0 0,0 1 1 0 0,0 0 0 0 0,1 0 0 0 0,0 1 0 0 0,0 0 0 0 0,0 1 0 0 0,1 0 0 0 0,0 0-1 0 0,1 1 1 0 0,0 0 0 0 0,0 0 0 0 0,-9 18 0 0 0,-38 87 131 0 0,48-98-129 0 0,1 0 1 0 0,0 0-1 0 0,1 0 0 0 0,1 1 0 0 0,-1 24 1 0 0,0 11 38 0 0,2-36-28 0 0,0 1-1 0 0,2-1 0 0 0,0 0 1 0 0,0 0-1 0 0,2 0 1 0 0,4 22-1 0 0,-3-29-16 0 0,-1 1 4 0 0,0-1-1 0 0,1 0 0 0 0,0 0 1 0 0,9 15-1 0 0,-11-21-12 0 0,1 0 0 0 0,0-1-1 0 0,1 1 1 0 0,-1-1 0 0 0,0 1 0 0 0,1-1 0 0 0,-1 0 0 0 0,1 0-1 0 0,0 0 1 0 0,0 0 0 0 0,-1 0 0 0 0,1-1 0 0 0,1 1-1 0 0,-1-1 1 0 0,0 0 0 0 0,0 0 0 0 0,6 1 0 0 0,2 0-3 0 0,0-1 1 0 0,0-1-1 0 0,1 0 1 0 0,-1 0-1 0 0,0-1 1 0 0,0 0-1 0 0,0-1 1 0 0,-1-1 0 0 0,1 1-1 0 0,0-2 1 0 0,-1 1-1 0 0,0-2 1 0 0,1 1-1 0 0,-2-1 1 0 0,13-8-1 0 0,4-5-15 0 0,0-1 0 0 0,-2-1 0 0 0,0-1 0 0 0,24-27-1 0 0,-27 23 6 0 0,-1 0-1 0 0,0-1 1 0 0,-2-1-1 0 0,-2-1 1 0 0,22-47-1 0 0,-21 35 26 0 0,-2 0-1 0 0,-2-1 1 0 0,13-74-1 0 0,-16 47 747 0 0,-13 117-390 0 0,-15 85-1 0 0,4-48-190 0 0,6-9-13 0 0,1 79 0 0 0,6-141-153 0 0,1 0-1 0 0,1 0 0 0 0,1 0 1 0 0,0-1-1 0 0,0 1 1 0 0,2 0-1 0 0,0-1 0 0 0,1 0 1 0 0,9 22-1 0 0,-11-33-102 0 0,0 1-1 0 0,0 0 1 0 0,1-1-1 0 0,-1 0 1 0 0,1 0-1 0 0,-1 0 1 0 0,1 0-1 0 0,0 0 0 0 0,0-1 1 0 0,0 1-1 0 0,0-1 1 0 0,1 0-1 0 0,-1-1 1 0 0,1 1-1 0 0,-1-1 1 0 0,8 2-1 0 0,6 0-3685 0 0,0-1 1 0 0,35 0-1 0 0,-28-2-214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12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 4400 0 0,'-9'24'5411'0'0,"-4"12"-3342"0"0,-1-1-1 0 0,-19 36 1 0 0,20-45-1454 0 0,0-1 1 0 0,-2 0 0 0 0,-1-2-1 0 0,-1 1 1 0 0,-37 39-1 0 0,25-36-4217 0 0,2-2-4741 0 0,17-17 4462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12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7 3712 0 0,'0'-6'7364'0'0,"-3"76"-3876"0"0,-13 72 0 0 0,8-84-3096 0 0,-51 447 694 0 0,58-460-1480 0 0,0-77-1763 0 0,0-40-7985 0 0,3 42 6729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13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31 267 2448 0 0,'-1'-1'72'0'0,"0"1"-1"0"0,0 0 1 0 0,0-1-1 0 0,0 0 1 0 0,1 1-1 0 0,-1-1 1 0 0,0 1-1 0 0,0-1 1 0 0,0 0-1 0 0,1 0 1 0 0,-1 1-1 0 0,0-1 1 0 0,1 0 0 0 0,-1 0-1 0 0,1 0 1 0 0,-1 0-1 0 0,1 0 1 0 0,-1 0-1 0 0,1 0 1 0 0,0 0-1 0 0,0 0 1 0 0,-1 0-1 0 0,1-1 1 0 0,-7-32 1235 0 0,6 29-1040 0 0,-2-6 205 0 0,1-1 1 0 0,1 0-1 0 0,0 0 0 0 0,1 0 1 0 0,0 0-1 0 0,2-13 0 0 0,-1 20-290 0 0,0 0-1 0 0,0 1 0 0 0,1-1 1 0 0,0 0-1 0 0,0 1 1 0 0,0-1-1 0 0,0 1 1 0 0,0 0-1 0 0,1 0 1 0 0,0 0-1 0 0,0 0 0 0 0,0 0 1 0 0,0 1-1 0 0,1-1 1 0 0,-1 1-1 0 0,1 0 1 0 0,0 0-1 0 0,5-3 0 0 0,0 1 132 0 0,1 1 0 0 0,0-1-1 0 0,0 2 1 0 0,0-1 0 0 0,1 1-1 0 0,-1 1 1 0 0,1 0 0 0 0,15-1-1 0 0,90 2 812 0 0,-98 2-928 0 0,-2-1-69 0 0,0 1 1 0 0,0 1 0 0 0,0 0 0 0 0,0 2 0 0 0,-1-1 0 0 0,18 8 0 0 0,-28-9-91 0 0,-1 0 0 0 0,0 0 1 0 0,0 1-1 0 0,0-1 0 0 0,0 1 0 0 0,0 0 0 0 0,0 0 0 0 0,-1 0 0 0 0,1 0 0 0 0,4 8 1 0 0,-6-8-18 0 0,0 0 1 0 0,-1 0 0 0 0,1 0-1 0 0,-1 0 1 0 0,0 1 0 0 0,0-1 0 0 0,0 1-1 0 0,0-1 1 0 0,-1 0 0 0 0,1 1-1 0 0,-1-1 1 0 0,0 1 0 0 0,0-1 0 0 0,0 1-1 0 0,0-1 1 0 0,-2 6 0 0 0,0 0-2 0 0,-1 1 1 0 0,-1-1-1 0 0,1 0 1 0 0,-1 0 0 0 0,-1-1-1 0 0,0 1 1 0 0,0-1-1 0 0,0 0 1 0 0,-1 0 0 0 0,0-1-1 0 0,-1 0 1 0 0,0 0-1 0 0,-12 10 1 0 0,-11 6 1 0 0,-1-2-1 0 0,-39 21 0 0 0,47-28 1 0 0,-21 10-7 0 0,-85 34 0 0 0,113-53 35 0 0,15-6-6 0 0,10-3-26 0 0,28-9 4 0 0,0 2 0 0 0,0 2 0 0 0,49-6-1 0 0,-58 11-5 0 0,0 2 0 0 0,0 1-1 0 0,0 2 1 0 0,0 1-1 0 0,34 5 1 0 0,-57-5 3 0 0,-1-1 0 0 0,1 0 0 0 0,0 1 0 0 0,-1 0 0 0 0,1 0 0 0 0,-1 0 0 0 0,1 1 0 0 0,-1-1 0 0 0,0 1 0 0 0,0 0 0 0 0,0 1 0 0 0,-1-1 0 0 0,1 0 0 0 0,-1 1 0 0 0,0 0 0 0 0,0 0 0 0 0,0 0 0 0 0,0 0 0 0 0,-1 0 0 0 0,1 1 1 0 0,-1-1-1 0 0,0 1 0 0 0,-1 0 0 0 0,1-1 0 0 0,-1 1 0 0 0,0 0 0 0 0,0 0 0 0 0,0 0 0 0 0,-1 0 0 0 0,0 0 0 0 0,0 0 0 0 0,0 0 0 0 0,0-1 0 0 0,-1 1 0 0 0,0 0 0 0 0,0 0 0 0 0,0 0 0 0 0,-4 7 0 0 0,2-3 43 0 0,-1 0-1 0 0,0-1 1 0 0,0 1-1 0 0,-1-1 1 0 0,0 0 0 0 0,-1 0-1 0 0,0-1 1 0 0,0 0-1 0 0,0 0 1 0 0,-14 11-1 0 0,9-10 13 0 0,0 0 0 0 0,0-1 0 0 0,-1-1-1 0 0,0 0 1 0 0,0-1 0 0 0,0 0 0 0 0,-14 3 0 0 0,-7 0 68 0 0,-1-2 1 0 0,1-2 0 0 0,-1-1 0 0 0,0-1 0 0 0,-41-4 0 0 0,74 2-222 0 0,-7 0 134 0 0,0-1-1 0 0,0 0 1 0 0,0 0 0 0 0,-8-3 0 0 0,15 4-122 0 0,-1-1 1 0 0,1 1-1 0 0,0-1 1 0 0,0 1-1 0 0,0-1 1 0 0,0 1-1 0 0,0-1 1 0 0,0 0-1 0 0,0 0 1 0 0,0 1-1 0 0,0-1 1 0 0,0 0-1 0 0,0 0 1 0 0,0 0-1 0 0,0-1 1 0 0,0 1-120 0 0,1 0 0 0 0,0 0 0 0 0,0 0 0 0 0,0 0 0 0 0,0 0 0 0 0,0 0 0 0 0,0 0 0 0 0,0 0 0 0 0,0 0 0 0 0,0 0 0 0 0,0 0 0 0 0,0 0 0 0 0,0 0 0 0 0,1 0 0 0 0,-1 0 0 0 0,0 1 0 0 0,1-1 0 0 0,-1 0 0 0 0,1 0 0 0 0,-1 0 0 0 0,1 0 0 0 0,-1 1 0 0 0,2-2 0 0 0,22-25-7990 0 0,-7 13 4088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13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4064 0 0,'26'0'3466'0'0,"-10"1"-2942"0"0,0 0 0 0 0,0 2 0 0 0,0-1 0 0 0,0 2 1 0 0,0 0-1 0 0,-1 1 0 0 0,0 1 0 0 0,0 0 0 0 0,0 1 0 0 0,-1 1 0 0 0,0 0 0 0 0,0 1 0 0 0,-1 0 1 0 0,16 14-1 0 0,-1 3 100 0 0,-2 1 0 0 0,0 1 1 0 0,-2 1-1 0 0,-1 1 0 0 0,19 35 1 0 0,-26-39-474 0 0,-2 1 0 0 0,-2 0 0 0 0,0 1 0 0 0,-1 0 0 0 0,-2 1 0 0 0,-1 0 0 0 0,-2 1 0 0 0,-1 0 0 0 0,3 44 0 0 0,-7-46-35 0 0,-1 0-1 0 0,-1-1 0 0 0,-2 1 1 0 0,0-1-1 0 0,-2 1 1 0 0,-1-1-1 0 0,-2-1 0 0 0,0 1 1 0 0,-1-1-1 0 0,-21 37 0 0 0,18-39-30 0 0,-2-2 0 0 0,0 0-1 0 0,-2 0 1 0 0,0-2-1 0 0,-2 0 1 0 0,0-1 0 0 0,-1 0-1 0 0,-1-2 1 0 0,0 0-1 0 0,-35 20 1 0 0,30-22-104 0 0,0-1 0 0 0,-1-1 1 0 0,-1-1-1 0 0,-46 14 0 0 0,56-22-1693 0 0,0-1 0 0 0,-31 3 0 0 0,30-7-2693 0 0,7-2 1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14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26 3472 0 0,'-3'0'7396'0'0,"234"-1"92"0"0,114-9-5609 0 0,-306 8-1729 0 0,-20 2-210 0 0,1-1 1 0 0,0-1-1 0 0,29-7 1 0 0,-81 10-8903 0 0,16-2 5234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14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3224 0 0,'0'0'1794'0'0,"22"0"1887"0"0,167 1 4361 0 0,-1 1-5553 0 0,192 0-2570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15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263 158 3312 0 0,'0'0'2407'0'0,"-12"17"1107"0"0,-45 80 785 0 0,0-1-1602 0 0,49-78-2509 0 0,3-6-43 0 0,-1-1 0 0 0,0 0 0 0 0,-1 0 0 0 0,-14 19 0 0 0,21-30-144 0 0,0 1 0 0 0,-1-1 0 0 0,1 0 1 0 0,0 0-1 0 0,0 1 0 0 0,0-1 0 0 0,0 0 0 0 0,-1 0 1 0 0,1 1-1 0 0,0-1 0 0 0,0 0 0 0 0,0 0 1 0 0,-1 0-1 0 0,1 1 0 0 0,0-1 0 0 0,-1 0 1 0 0,1 0-1 0 0,0 0 0 0 0,0 0 0 0 0,-1 0 1 0 0,1 1-1 0 0,0-1 0 0 0,-1 0 0 0 0,1 0 1 0 0,0 0-1 0 0,-1 0 0 0 0,1 0 0 0 0,0 0 1 0 0,0 0-1 0 0,-1 0 0 0 0,1 0 0 0 0,0 0 0 0 0,-1 0 1 0 0,1 0-1 0 0,0-1 0 0 0,-1 1 0 0 0,1 0 1 0 0,-1 0-1 0 0,0-14 72 0 0,8-18 22 0 0,4 1-88 0 0,2 1-1 0 0,2 1 1 0 0,31-48 0 0 0,17-36 17 0 0,-5-25 357 0 0,-54 146 492 0 0,2 21-546 0 0,2 36-78 0 0,11 73 160 0 0,-3-46-191 0 0,-9-37-111 0 0,11 103 54 0 0,-12 111-158 0 0,-6-212-178 0 0,-22-57-369 0 0,-34 3-198 0 0,-64 10-1 0 0,11 1 140 0 0,95-13 539 0 0,10-2 43 0 0,-1 2 1 0 0,0-1-1 0 0,0 0 1 0 0,1 1-1 0 0,-1 0 1 0 0,1 0 0 0 0,-1 0-1 0 0,-6 3 1 0 0,42-1 339 0 0,190-14 426 0 0,-75 6-282 0 0,64 1 291 0 0,-89 5 1028 0 0,-146-1-4278 0 0,-4 0-8504 0 0,17 0 7179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44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56 3360 0 0,'-3'2'424'0'0,"-1"0"-1"0"0,1 0 0 0 0,0 0 1 0 0,-1 1-1 0 0,1-1 1 0 0,0 1-1 0 0,0 0 0 0 0,1 0 1 0 0,-5 5-1 0 0,5-5-125 0 0,-2 3 53 0 0,0-1 1 0 0,0 1-1 0 0,1 0 0 0 0,0 0 1 0 0,0 0-1 0 0,0 1 0 0 0,1-1 0 0 0,0 1 1 0 0,0-1-1 0 0,-1 10 0 0 0,2-6 202 0 0,0 0 0 0 0,0 0 0 0 0,1 0-1 0 0,0 0 1 0 0,1 0 0 0 0,3 15-1 0 0,-3-21-479 0 0,0-1 0 0 0,1 1-1 0 0,-1-1 1 0 0,1 1 0 0 0,0-1-1 0 0,0 0 1 0 0,0 0 0 0 0,0 0-1 0 0,1 0 1 0 0,-1 0 0 0 0,1 0-1 0 0,0-1 1 0 0,0 1 0 0 0,0-1 0 0 0,0 1-1 0 0,0-1 1 0 0,0 0 0 0 0,1-1-1 0 0,-1 1 1 0 0,1-1 0 0 0,-1 1-1 0 0,1-1 1 0 0,0 0 0 0 0,5 1-1 0 0,8 1-1 0 0,-1-1-1 0 0,1 0 1 0 0,-1-2-1 0 0,23 0 1 0 0,-32-1-54 0 0,0 0 1 0 0,0 0-1 0 0,0 0 1 0 0,0-1-1 0 0,0 0 1 0 0,-1 0-1 0 0,1 0 1 0 0,7-5-1 0 0,-10 5-10 0 0,-1 0 0 0 0,0 0 1 0 0,0 0-1 0 0,0 0 0 0 0,-1 0 0 0 0,1-1 0 0 0,0 1 0 0 0,-1-1 0 0 0,0 0 0 0 0,1 0 1 0 0,-1 0-1 0 0,0 0 0 0 0,-1 0 0 0 0,1 0 0 0 0,0 0 0 0 0,-1-1 0 0 0,0 1 1 0 0,1-4-1 0 0,1-5 19 0 0,-2 0-1 0 0,1 1 1 0 0,-1-1 0 0 0,-1 0 0 0 0,0 0 0 0 0,-1 0 0 0 0,0 1 0 0 0,-1-1 0 0 0,-5-19 0 0 0,6 25-7 0 0,-1 1 0 0 0,-1-1 1 0 0,1 0-1 0 0,-1 1 1 0 0,0-1-1 0 0,0 1 0 0 0,-1 0 1 0 0,0 0-1 0 0,0 0 1 0 0,0 1-1 0 0,0-1 0 0 0,-1 1 1 0 0,1 0-1 0 0,-1 0 0 0 0,0 1 1 0 0,0-1-1 0 0,-1 1 1 0 0,1 0-1 0 0,-12-4 0 0 0,8 4 15 0 0,-1 0 0 0 0,0 1 0 0 0,0 0 0 0 0,1 0 0 0 0,-1 1 0 0 0,0 0 0 0 0,0 1-1 0 0,0 0 1 0 0,0 1 0 0 0,0 0 0 0 0,0 0 0 0 0,-18 6 0 0 0,22-5-16 0 0,1 0 1 0 0,-1 0-1 0 0,1 1 0 0 0,0 0 1 0 0,0 0-1 0 0,0 0 0 0 0,0 1 1 0 0,0-1-1 0 0,1 1 0 0 0,0 0 1 0 0,-1 1-1 0 0,2-1 1 0 0,-1 1-1 0 0,0 0 0 0 0,1-1 1 0 0,0 2-1 0 0,0-1 0 0 0,1 0 1 0 0,-1 1-1 0 0,1-1 0 0 0,0 1 1 0 0,-2 9-1 0 0,1 0 14 0 0,0 0 0 0 0,1 0-1 0 0,0 1 1 0 0,2-1 0 0 0,-1 0-1 0 0,2 1 1 0 0,2 16 0 0 0,-2-27-33 0 0,0-1 1 0 0,0 1 0 0 0,0-1-1 0 0,0 0 1 0 0,1 0 0 0 0,0 1-1 0 0,0-1 1 0 0,0 0-1 0 0,0 0 1 0 0,1-1 0 0 0,-1 1-1 0 0,1 0 1 0 0,0-1 0 0 0,0 0-1 0 0,0 1 1 0 0,1-1-1 0 0,-1-1 1 0 0,1 1 0 0 0,-1 0-1 0 0,1-1 1 0 0,0 0-1 0 0,0 0 1 0 0,0 0 0 0 0,1 0-1 0 0,-1-1 1 0 0,0 1 0 0 0,1-1-1 0 0,6 1 1 0 0,3 0-50 0 0,0-1-1 0 0,0 0 1 0 0,1-1 0 0 0,-1-1-1 0 0,0 0 1 0 0,1-1 0 0 0,-1-1 0 0 0,23-6-1 0 0,-29 6 22 0 0,0 0 1 0 0,-1 0-1 0 0,1 0 0 0 0,-1-1 0 0 0,0 0 0 0 0,0-1 0 0 0,-1 1 1 0 0,1-1-1 0 0,-1 0 0 0 0,0-1 0 0 0,0 0 0 0 0,-1 0 0 0 0,0 0 1 0 0,0-1-1 0 0,0 1 0 0 0,6-14 0 0 0,-6 9 24 0 0,0 1 1 0 0,-1-1-1 0 0,-1 0 0 0 0,0 0 0 0 0,0-1 1 0 0,-1 1-1 0 0,0 0 0 0 0,-1-23 0 0 0,-1-53 1188 0 0,-14 147-237 0 0,9-30-802 0 0,1 0 1 0 0,-1 35 0 0 0,5-53-360 0 0,0 0 1 0 0,1-1-1 0 0,0 1 1 0 0,1-1 0 0 0,0 1-1 0 0,1-1 1 0 0,0 0-1 0 0,9 21 1 0 0,-10-29-741 0 0,-1 0 0 0 0,1-1 1 0 0,0 1-1 0 0,0-1 0 0 0,0 1 0 0 0,0-1 0 0 0,0 0 0 0 0,0 0 0 0 0,0 1 0 0 0,1-2 1 0 0,4 4-1 0 0,9 2-3058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2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83 134 2516 0 0,'-1'-19'3689'0'0,"1"19"-3639"0"0,0 1 0 0 0,0-1 0 0 0,0 0 0 0 0,0 0 0 0 0,0 0 0 0 0,0 0 0 0 0,0 0 0 0 0,0 0 0 0 0,0 0 0 0 0,0 0 0 0 0,0 0 0 0 0,0 0 0 0 0,0 0 0 0 0,0 1 0 0 0,0-1 0 0 0,-1 0 0 0 0,1 0 0 0 0,0 0 0 0 0,0 0 0 0 0,0 0 0 0 0,0 0 0 0 0,0 0 200 0 0,0 0-200 0 0,0 0 0 0 0,0 0 0 0 0,0 0 0 0 0,0 1 0 0 0,0-1 0 0 0,0 0 0 0 0,0 0 0 0 0,-1 0 0 0 0,1 0 0 0 0,0 0 0 0 0,0 0 0 0 0,0 0 0 0 0,0 0 0 0 0,0 0 0 0 0,0 0 0 0 0,0 0 0 0 0,0 0 0 0 0,0 0 0 0 0,0 0 0 0 0,0 0 0 0 0,-1 0 0 0 0,1 0 0 0 0,0 0 0 0 0,0 0 0 0 0,0 0 0 0 0,0 0 0 0 0,0 0 0 0 0,0 0 0 0 0,0-1 0 0 0,0 1 1 0 0,-8 35 3447 0 0,4-14-2822 0 0,-18 99 1337 0 0,15-72-1629 0 0,1-10-172 0 0,0-7-63 0 0,-3 60 0 0 0,9-91-157 0 0,0 0 1 0 0,0 0 0 0 0,0 0 0 0 0,0 0-1 0 0,0 0 1 0 0,0 0 0 0 0,-1 0-1 0 0,1 0 1 0 0,0 0 0 0 0,0 0-1 0 0,0 0 1 0 0,0-1 0 0 0,0 1-1 0 0,0 0 1 0 0,-1 0 0 0 0,1 0-1 0 0,0 0 1 0 0,0 0 0 0 0,0 0-1 0 0,0 0 1 0 0,0 0 0 0 0,-1 0-1 0 0,1 0 1 0 0,0 0 0 0 0,0 0-1 0 0,0 0 1 0 0,0 1 0 0 0,0-1-1 0 0,0 0 1 0 0,-1 0 0 0 0,1 0-1 0 0,0 0 1 0 0,0 0 0 0 0,0 0-1 0 0,0 0 1 0 0,0 0 0 0 0,0 0-1 0 0,0 0 1 0 0,-1 0 0 0 0,1 1-1 0 0,0-1 1 0 0,0 0 0 0 0,0 0-1 0 0,0 0 1 0 0,0 0 0 0 0,0 0-1 0 0,0 0 1 0 0,0 1 0 0 0,0-1-1 0 0,0 0 1 0 0,0 0 0 0 0,0 0-1 0 0,0 0 1 0 0,0 0 0 0 0,0 0-1 0 0,0 1 1 0 0,0-1 0 0 0,0 0-1 0 0,0 0 1 0 0,-6-14-390 0 0,4-101-896 0 0,-1 46 578 0 0,9-102 1 0 0,-5 166 736 0 0,0 0 0 0 0,0 1 0 0 0,0-1 0 0 0,1 0 0 0 0,-1 0 0 0 0,1 1 1 0 0,0-1-1 0 0,1 1 0 0 0,-1-1 0 0 0,1 1 0 0 0,0 0 0 0 0,0 0 0 0 0,6-5 0 0 0,-3 3 51 0 0,0 1 0 0 0,1 0 0 0 0,-1 0 0 0 0,1 0 0 0 0,1 1 0 0 0,-1 0 1 0 0,13-4-1 0 0,-3 2 52 0 0,0 1 0 0 0,1 1 0 0 0,-1 1 0 0 0,1 0 0 0 0,-1 1 0 0 0,1 1 0 0 0,19 1 0 0 0,58 7 274 0 0,-93-7-387 0 0,0 1 1 0 0,-1-1-1 0 0,1 1 0 0 0,0 0 0 0 0,-1-1 0 0 0,1 1 0 0 0,0 0 0 0 0,-1 0 0 0 0,1 0 0 0 0,-1 0 1 0 0,0 0-1 0 0,1 0 0 0 0,-1 0 0 0 0,0 1 0 0 0,1-1 0 0 0,-1 0 0 0 0,0 1 0 0 0,0-1 0 0 0,0 1 1 0 0,0-1-1 0 0,-1 1 0 0 0,1 0 0 0 0,0-1 0 0 0,-1 1 0 0 0,1 0 0 0 0,0 2 0 0 0,1 4 38 0 0,-1 0 0 0 0,0 0 0 0 0,0 0 0 0 0,0 10-1 0 0,-19 362 1439 0 0,15-222-2166 0 0,3-129-2204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21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3800 0 0,'0'-1'10232'0'0,"0"-2"-8665"0"0,0-18-10725 0 0,0 16 5945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21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3544 0 0,'0'0'1880'0'0,"23"3"1509"0"0,-13 2-2851 0 0,-1 0 0 0 0,1 1 0 0 0,-1 0 1 0 0,0 0-1 0 0,-1 1 0 0 0,1 0 0 0 0,-1 1 1 0 0,9 11-1 0 0,7 5 482 0 0,7 2-579 0 0,-2 3-1 0 0,-2 0 1 0 0,0 1 0 0 0,38 60 0 0 0,-61-81-429 0 0,0 1 0 0 0,0-1 1 0 0,-1 1-1 0 0,0 0 0 0 0,-1 0 0 0 0,0 0 1 0 0,0 16-1 0 0,2 3-24 0 0,-6 3-129 0 0,1-28-1 0 0,0 0 1 0 0,1 0-1 0 0,0 0 1 0 0,0 0-1 0 0,0 0 1 0 0,0 4-1 0 0,-1 1-1876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2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1 3232 0 0,'-4'1'356'0'0,"0"1"0"0"0,0 0 0 0 0,0 0-1 0 0,0 0 1 0 0,0 0 0 0 0,0 1-1 0 0,1 0 1 0 0,-1 0 0 0 0,1 0 0 0 0,0 0-1 0 0,0 0 1 0 0,-3 4 0 0 0,-2 1 127 0 0,-19 22 770 0 0,1 2 0 0 0,-23 35 0 0 0,-16 19 908 0 0,-134 137 494 0 0,144-163-2581 0 0,36-32-4202 0 0,16-21-2296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2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3952 0 0,'0'0'13459'0'0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24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128 185 2928 0 0,'0'0'1012'0'0,"0"19"1907"0"0,-1 1-1942 0 0,-1 0 1 0 0,-7 28 0 0 0,0 2 47 0 0,-78 461 3444 0 0,82-492-4432 0 0,3-11-13 0 0,0-1-1 0 0,1 1 1 0 0,-2 14-1 0 0,0-7 35 0 0,0-14-23 0 0,2-10-27 0 0,3-37-6 0 0,11-61-1 0 0,-4 45-1 0 0,6-37-6 0 0,5-47 0 0 0,-13 93 2 0 0,18-71 0 0 0,-15 90 15 0 0,1 1 0 0 0,27-53 0 0 0,-33 74 12 0 0,6 53 387 0 0,-7 43-151 0 0,-1-12-87 0 0,3 33 41 0 0,4 35 67 0 0,-5-97-211 0 0,-4-30-38 0 0,0 0 1 0 0,1 0 0 0 0,1 0 0 0 0,0 0-1 0 0,7 19 1 0 0,-4-19-2 0 0,-1-1 0 0 0,2 0 0 0 0,0 0 0 0 0,0 0 0 0 0,16 17 0 0 0,-21-27-27 0 0,0 1 0 0 0,0-1 0 0 0,1 0 0 0 0,-1 0 0 0 0,1-1 0 0 0,-1 1 0 0 0,1-1 0 0 0,0 1 0 0 0,-1-1 0 0 0,1 0 0 0 0,0 0 0 0 0,0 0 0 0 0,0 0 0 0 0,0 0 0 0 0,0-1 0 0 0,0 1 0 0 0,0-1 0 0 0,1 0 0 0 0,-1 0 0 0 0,0 0 0 0 0,0-1 0 0 0,0 1 0 0 0,0-1 0 0 0,0 1 0 0 0,0-1 0 0 0,0 0 0 0 0,0 0 0 0 0,0 0 0 0 0,-1-1 0 0 0,1 1 0 0 0,4-4 0 0 0,7-4 9 0 0,-1-1 0 0 0,0 0 0 0 0,0-1 1 0 0,-1 0-1 0 0,-1-1 0 0 0,0-1 0 0 0,12-18 0 0 0,58-102 35 0 0,-33 38-71 0 0,67-183 0 0 0,-108 255 11 0 0,30-94-66 0 0,-28 96 59 0 0,-8 18 22 0 0,0 1-1 0 0,0-1 1 0 0,0 0 0 0 0,0 1 0 0 0,0-1 0 0 0,0 0 0 0 0,-1 0 0 0 0,1-5 0 0 0,3 20 225 0 0,-8 233 641 0 0,4-151-596 0 0,11 309 605 0 0,-8-339-778 0 0,-4-46-169 0 0,2-1 0 0 0,0 1 0 0 0,1-1 0 0 0,0 0-1 0 0,2 0 1 0 0,5 19 0 0 0,1-19-2278 0 0,-9-16 1567 0 0,1 1 0 0 0,-1-1 0 0 0,1 1 0 0 0,0-1 0 0 0,-1 0 1 0 0,1 1-1 0 0,0-1 0 0 0,0 0 0 0 0,0 0 0 0 0,0-1 1 0 0,4 2-1 0 0,8 1-2992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24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3552 0 0,'0'0'1850'0'0,"0"14"905"0"0,-2 305 5323 0 0,1-1-6871 0 0,1-291-1259 0 0,0 0 1 0 0,-2-1-1 0 0,-1 1 0 0 0,-1 0 0 0 0,-9 26 1 0 0,5-39-897 0 0,0 1-8715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25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575 0 3080 0 0,'0'0'2764'0'0,"-10"12"-303"0"0,5-1-1727 0 0,0-1-1 0 0,-12 17 1 0 0,-4 7 213 0 0,-7 12-163 0 0,-2-1 1 0 0,-2-2-1 0 0,-65 69 0 0 0,77-91-717 0 0,-1-1 1 0 0,0-1-1 0 0,-2 0 1 0 0,0-2-1 0 0,-1-1 0 0 0,0-1 1 0 0,-1-1-1 0 0,-1-1 1 0 0,-47 17-1 0 0,36-22 91 0 0,37-8-153 0 0,-1 0 0 0 0,0 0 1 0 0,1 0-1 0 0,-1 0 0 0 0,1 0 1 0 0,-1 0-1 0 0,0 0 1 0 0,1 0-1 0 0,-1-1 0 0 0,1 1 1 0 0,-1 0-1 0 0,1 0 0 0 0,-1 0 1 0 0,0-1-1 0 0,1 1 0 0 0,-1 0 1 0 0,1 0-1 0 0,-1-1 0 0 0,1 1 1 0 0,-1-1-1 0 0,1 0 0 0 0,0 1-1 0 0,-1-1 1 0 0,1 0 0 0 0,0 1-1 0 0,0-1 1 0 0,0 0-1 0 0,0 1 1 0 0,0-1 0 0 0,0 0-1 0 0,1 1 1 0 0,-1-1-1 0 0,0 0 1 0 0,0 1 0 0 0,0-1-1 0 0,1 0 1 0 0,-1 1-1 0 0,0-1 1 0 0,0 0 0 0 0,1 1-1 0 0,-1-1 1 0 0,1 1 0 0 0,-1-1-1 0 0,1 0 1 0 0,5-6 27 0 0,0 1 0 0 0,1-1 0 0 0,-1 1 0 0 0,1 1 0 0 0,1-1 0 0 0,-1 1 0 0 0,9-4 0 0 0,3-1 51 0 0,0 1 1 0 0,1 1-1 0 0,0 1 1 0 0,0 0-1 0 0,0 2 1 0 0,1 0-1 0 0,0 1 0 0 0,0 2 1 0 0,0 0-1 0 0,0 1 1 0 0,25 2-1 0 0,-38 0-19 0 0,0 0-1 0 0,0 1 1 0 0,0 0-1 0 0,0 1 1 0 0,0 0 0 0 0,-1 0-1 0 0,1 0 1 0 0,-1 1-1 0 0,0 0 1 0 0,0 0-1 0 0,0 1 1 0 0,-1 0-1 0 0,0 0 1 0 0,1 1 0 0 0,-2 0-1 0 0,1 0 1 0 0,-1 0-1 0 0,9 14 1 0 0,3 7 209 0 0,-2 1 1 0 0,-1 0-1 0 0,15 45 1 0 0,-27-68-238 0 0,0-1-47 0 0,-1-1 0 0 0,0 1-1 0 0,1-1 1 0 0,0 0-1 0 0,0 0 1 0 0,0 0 0 0 0,0 0-1 0 0,0 0 1 0 0,1 0-1 0 0,3 3 1 0 0,-4-4-703 0 0,0-1-1 0 0,0 0 1 0 0,0 1-1 0 0,1-1 1 0 0,-1 0 0 0 0,0 0-1 0 0,1-1 1 0 0,-1 1 0 0 0,0 0-1 0 0,4 0 1 0 0,7 1-3038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26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266 191 3384 0 0,'-2'1'292'0'0,"0"1"0"0"0,0 0 0 0 0,0 0 0 0 0,0 0 1 0 0,0 0-1 0 0,0 0 0 0 0,0 0 0 0 0,1 1 0 0 0,-1-1 0 0 0,1 0 0 0 0,0 1 0 0 0,-2 4 0 0 0,-1 0 207 0 0,-12 28 735 0 0,0 0-1 0 0,-14 52 1 0 0,-4 11 510 0 0,2-12-149 0 0,14-37-1148 0 0,-2 0 1 0 0,-31 55-1 0 0,45-95-337 0 0,3-9-10 0 0,5-19-20 0 0,13-44 25 0 0,45-114 0 0 0,9-4-53 0 0,-52 142-38 0 0,42-95 28 0 0,-47 110-18 0 0,1 1 0 0 0,1 0 0 0 0,23-27 0 0 0,-29 40 7 0 0,19-20 102 0 0,-25 29-116 0 0,-1 0 0 0 0,0 1 0 0 0,0-1 0 0 0,0 0 0 0 0,1 0 0 0 0,-1 1 1 0 0,0-1-1 0 0,1 1 0 0 0,-1-1 0 0 0,1 1 0 0 0,-1-1 0 0 0,1 1 0 0 0,-1 0 1 0 0,0 0-1 0 0,1 0 0 0 0,-1 0 0 0 0,1 0 0 0 0,-1 0 0 0 0,1 0 0 0 0,-1 0 0 0 0,1 1 1 0 0,-1-1-1 0 0,3 1 0 0 0,-2 3 30 0 0,1-1 0 0 0,-1 1 1 0 0,1 0-1 0 0,-1 0 0 0 0,0 1 1 0 0,-1-1-1 0 0,1 0 0 0 0,0 5 1 0 0,-1-8-37 0 0,6 27 201 0 0,6 29 0 0 0,2 13 12 0 0,44 99 111 0 0,-39-120-285 0 0,-2 2 0 0 0,-2 0 0 0 0,12 73 1 0 0,-25-86-46 0 0,-2 47 0 0 0,-1-49 5 0 0,7 35 18 0 0,-7-70-27 0 0,-1 0 0 0 0,1-1 0 0 0,0 1 0 0 0,0 0 0 0 0,-1-1-1 0 0,1 1 1 0 0,0-1 0 0 0,-1 1 0 0 0,1 0 0 0 0,-1-1 0 0 0,1 1 0 0 0,0-1 0 0 0,-1 0 0 0 0,1 1 0 0 0,-1-1 0 0 0,1 1 0 0 0,-1-1 0 0 0,0 0 0 0 0,1 1 0 0 0,-1-1 0 0 0,1 0 0 0 0,-1 1 0 0 0,0-1 0 0 0,1 0 0 0 0,-1 0 0 0 0,0 0 0 0 0,1 0 0 0 0,-1 0 0 0 0,0 0 0 0 0,1 0-1 0 0,-2 0 1 0 0,-26 1 108 0 0,21-1-72 0 0,-76-1 286 0 0,-28 0-32 0 0,-217 25 0 0 0,322-23-694 0 0,-1 0-2713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26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0 3160 0 0,'-10'1'478'0'0,"1"-1"1"0"0,0 1-1 0 0,0 1 0 0 0,-1 0 0 0 0,1 0 0 0 0,0 0 0 0 0,1 1 1 0 0,-1 1-1 0 0,0-1 0 0 0,-10 8 0 0 0,7-3-6 0 0,0 0 0 0 0,0 1-1 0 0,1 0 1 0 0,1 1 0 0 0,-20 22 0 0 0,4 5 375 0 0,1 1 1 0 0,1 1 0 0 0,-21 50-1 0 0,43-85-771 0 0,-20 45 169 0 0,3 1 1 0 0,1 1-1 0 0,3 1 0 0 0,2 1 1 0 0,2 0-1 0 0,2 0 1 0 0,3 1-1 0 0,2 0 0 0 0,4 66 1 0 0,1-96-290 0 0,1 0 1 0 0,1 0 0 0 0,2-1-1 0 0,0 1 1 0 0,11 31-1 0 0,-13-47-598 0 0,1-1-1 0 0,-1 0 0 0 0,1 0 1 0 0,1 0-1 0 0,-1 0 0 0 0,1-1 1 0 0,0 1-1 0 0,0-1 0 0 0,1 0 1 0 0,7 5-1 0 0,16 5-2637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45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4224 0 0,'0'0'707'0'0,"-1"0"-366"0"0,1 0-1 0 0,-1 0 1 0 0,1 1 0 0 0,-1-1-1 0 0,1 0 1 0 0,-1 0-1 0 0,1 0 1 0 0,-1 0 0 0 0,1 0-1 0 0,-1 1 1 0 0,1-1-1 0 0,-1 0 1 0 0,1 0 0 0 0,-1 1-1 0 0,1-1 1 0 0,-2 1 1021 0 0,2 0-1021 0 0,-1 0-1 0 0,-2 7 472 0 0,1 0-1 0 0,0 0 0 0 0,-2 14 0 0 0,-1 8 514 0 0,1-12-58 0 0,-2 35 0 0 0,2-6-691 0 0,1-21-660 0 0,2 37 0 0 0,1-46-514 0 0,-3-7-3221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27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0 3224 0 0,'-1'6'6255'0'0,"-7"25"-4569"0"0,-39 72 1165 0 0,31-68-2060 0 0,-20 33 0 0 0,19-37-595 0 0,-21 49 1 0 0,15-31-73 0 0,17-40-88 0 0,1 0 0 0 0,1 1 0 0 0,0 0 0 0 0,0 0-1 0 0,1 0 1 0 0,-3 12 0 0 0,6-21-21 0 0,-1 0 0 0 0,1 0 0 0 0,0 1 0 0 0,0-1 0 0 0,0 0 0 0 0,-1 0 0 0 0,1 0 0 0 0,0 0-1 0 0,0 0 1 0 0,1 1 0 0 0,-1-1 0 0 0,0 0 0 0 0,0 0 0 0 0,1 0 0 0 0,-1 0 0 0 0,0 0 0 0 0,1 0 0 0 0,-1 0 0 0 0,1 1 0 0 0,-1-1-1 0 0,2 1 1 0 0,0-2 10 0 0,0 1-1 0 0,0-1 1 0 0,0 0 0 0 0,0 1-1 0 0,0-1 1 0 0,0 0-1 0 0,0 0 1 0 0,0 0-1 0 0,0 0 1 0 0,0-1-1 0 0,3 0 1 0 0,-1 1-16 0 0,59-10 273 0 0,-38 5-125 0 0,0 1 0 0 0,27 0-1 0 0,-48 4-130 0 0,1 1 0 0 0,-1 0-1 0 0,1 0 1 0 0,-1 0-1 0 0,0 1 1 0 0,1-1 0 0 0,-1 1-1 0 0,0 0 1 0 0,0 0-1 0 0,0 0 1 0 0,-1 1 0 0 0,1-1-1 0 0,5 6 1 0 0,-5-5-21 0 0,1 1 0 0 0,0-1-1 0 0,0 0 1 0 0,0 0 0 0 0,0 0 0 0 0,0-1 0 0 0,8 3 0 0 0,-12-5-52 0 0,1 0 0 0 0,-1 1 0 0 0,1-1 0 0 0,-1 0 0 0 0,1 0 0 0 0,-1 0 0 0 0,1-1 0 0 0,-1 1 0 0 0,1 0-1 0 0,-1-1 1 0 0,0 1 0 0 0,1 0 0 0 0,-1-1 0 0 0,0 0 0 0 0,1 1 0 0 0,-1-1 0 0 0,0 0 0 0 0,1 0 0 0 0,-1 1 0 0 0,0-1 0 0 0,0 0 0 0 0,0 0 0 0 0,0 0 0 0 0,0-1 0 0 0,0 1 0 0 0,0 0 0 0 0,0 0 0 0 0,-1 0 0 0 0,1-1 0 0 0,1-1 0 0 0,2-6-291 0 0,0 0 0 0 0,-1 0 0 0 0,4-17-1 0 0,0 4-116 0 0,2-6-428 0 0,11-56-1 0 0,-1 2 11 0 0,-13 61 1166 0 0,-2 0 1 0 0,0 0-1 0 0,-1 0 0 0 0,1-29 409 0 0,-9 66 978 0 0,3 31-843 0 0,-3 0-1 0 0,-19 82 1 0 0,3-21-322 0 0,-40 194 773 0 0,37-171-779 0 0,18-68-264 0 0,6-50-264 0 0,0 0 0 0 0,-2 0 0 0 0,1 0 0 0 0,-2-1 0 0 0,-4 15 1 0 0,4-22-1279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27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3720 0 0,'10'20'4595'0'0,"-7"-8"-3843"0"0,0 0 1 0 0,-1 0 0 0 0,-1 1-1 0 0,0-1 1 0 0,-1 0-1 0 0,0 1 1 0 0,-3 20 0 0 0,0-14-90 0 0,-1-1-1 0 0,0 0 1 0 0,-2-1 0 0 0,-11 27 0 0 0,10-30-396 0 0,-1 0 1 0 0,0 0-1 0 0,-1-1 0 0 0,0-1 0 0 0,-16 17 0 0 0,16-20-578 0 0,0-1 0 0 0,-19 14-1 0 0,22-18-898 0 0,0-1 0 0 0,-1 1-1 0 0,1-1 1 0 0,0 0-1 0 0,-14 3 1 0 0,11-4-2470 0 0,2-4-1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29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77 2680 0 0,'-15'9'2198'0'0,"9"-5"-1804"0"0,-1 1-1 0 0,1 0 1 0 0,1 1-1 0 0,-1-1 0 0 0,1 1 1 0 0,0 0-1 0 0,0 0 1 0 0,0 1-1 0 0,1 0 0 0 0,-6 12 1 0 0,3-4 226 0 0,1 0 0 0 0,0 1 1 0 0,2-1-1 0 0,-5 22 0 0 0,5-22-154 0 0,2 0-1 0 0,0 1 1 0 0,0-1 0 0 0,2 0-1 0 0,0 1 1 0 0,0-1-1 0 0,2 0 1 0 0,3 20 0 0 0,-4-32-435 0 0,1 0 0 0 0,-1-1 0 0 0,1 1 0 0 0,-1 0 0 0 0,1-1 0 0 0,0 1 0 0 0,0-1 0 0 0,0 0 0 0 0,0 1 0 0 0,1-1 0 0 0,-1 0 0 0 0,1 0 1 0 0,-1-1-1 0 0,1 1 0 0 0,-1-1 0 0 0,1 1 0 0 0,0-1 0 0 0,0 0 0 0 0,0 0 0 0 0,0 0 0 0 0,0 0 0 0 0,0 0 0 0 0,0-1 0 0 0,0 1 0 0 0,0-1 1 0 0,5 0-1 0 0,1 0-2 0 0,0 0-1 0 0,-1 0 1 0 0,1-1 0 0 0,0 0 0 0 0,-1-1 0 0 0,1 0 0 0 0,-1 0-1 0 0,12-5 1 0 0,-7 0-15 0 0,0 0 0 0 0,-1-1-1 0 0,1 0 1 0 0,-2-1 0 0 0,1 0 0 0 0,-1-1-1 0 0,0 0 1 0 0,-1 0 0 0 0,-1-1 0 0 0,0-1-1 0 0,0 0 1 0 0,-1 0 0 0 0,0-1-1 0 0,-1 0 1 0 0,-1 0 0 0 0,0 0 0 0 0,0-1-1 0 0,-2 0 1 0 0,0 0 0 0 0,0-1-1 0 0,-1 1 1 0 0,-1-1 0 0 0,0-21 0 0 0,-1 11-4 0 0,0 18-6 0 0,-1 1 0 0 0,1-1 0 0 0,-1 1 1 0 0,-1-1-1 0 0,1 1 0 0 0,-1-1 0 0 0,0 1 0 0 0,-1-1 0 0 0,1 1 0 0 0,-1 0 0 0 0,0 0 0 0 0,-1-1 0 0 0,0 2 1 0 0,-4-9-1 0 0,5 12-4 0 0,0 0 0 0 0,0 1 0 0 0,-1-1 0 0 0,1 0 1 0 0,0 1-1 0 0,-1-1 0 0 0,1 1 0 0 0,-1 0 0 0 0,1 0 1 0 0,-1 0-1 0 0,0 0 0 0 0,1 0 0 0 0,-1 0 0 0 0,0 1 1 0 0,0 0-1 0 0,1-1 0 0 0,-1 1 0 0 0,-5 0 0 0 0,-3 1 2 0 0,0 0-1 0 0,1 0 0 0 0,-15 4 0 0 0,14-3 0 0 0,0 2 0 0 0,1-1-1 0 0,0 1 1 0 0,0 1-1 0 0,0 0 1 0 0,0 0 0 0 0,1 1-1 0 0,0 0 1 0 0,0 1 0 0 0,1 0-1 0 0,-14 14 1 0 0,8-5-4 0 0,0 2-1 0 0,2-1 1 0 0,0 2 0 0 0,-18 37 0 0 0,23-37 0 0 0,1 0 0 0 0,0 1 1 0 0,2-1-1 0 0,0 1 1 0 0,2 0-1 0 0,0 0 1 0 0,1 30-1 0 0,1-48 0 0 0,0 1 0 0 0,0 0 0 0 0,0-1 0 0 0,0 1 0 0 0,0-1 0 0 0,0 1 0 0 0,1 0 0 0 0,0-1 0 0 0,-1 1-1 0 0,1-1 1 0 0,0 1 0 0 0,0-1 0 0 0,1 0 0 0 0,-1 1 0 0 0,0-1 0 0 0,1 0 0 0 0,-1 0 0 0 0,1 0 0 0 0,0 0 0 0 0,-1 0 0 0 0,1 0 0 0 0,0 0 0 0 0,0-1 0 0 0,1 1 0 0 0,-1-1 0 0 0,0 1 0 0 0,0-1 0 0 0,1 0 0 0 0,-1 0-1 0 0,1 0 1 0 0,-1 0 0 0 0,1 0 0 0 0,-1-1 0 0 0,1 1 0 0 0,0-1 0 0 0,-1 1 0 0 0,1-1 0 0 0,-1 0 0 0 0,4-1 0 0 0,1 1-21 0 0,-1-1-1 0 0,1-1 1 0 0,-1 1 0 0 0,1-1 0 0 0,-1 0 0 0 0,0 0-1 0 0,0-1 1 0 0,0 0 0 0 0,6-4 0 0 0,2-2-65 0 0,0 0 0 0 0,20-17 0 0 0,-23 14 25 0 0,0 1-1 0 0,0-1 1 0 0,-1-1-1 0 0,-1 0 1 0 0,12-23-1 0 0,31-74-223 0 0,-18 5 517 0 0,-35 122 378 0 0,0-1 1 0 0,3 26 0 0 0,-1 2-412 0 0,0 83 136 0 0,-5 190 8 0 0,0-251-327 0 0,4-36-5 0 0,-2 0-1 0 0,-1 0 1 0 0,-10 43-1 0 0,11-66-5 0 0,0 1 0 0 0,0 0 1 0 0,0 0-1 0 0,-1 0 1 0 0,0 0-1 0 0,0 0 1 0 0,-1 0-1 0 0,0-1 1 0 0,0 0-1 0 0,-1 0 1 0 0,0 0-1 0 0,-8 9 1 0 0,9-15 9 0 0,0 1 0 0 0,-1-1 0 0 0,0 0 0 0 0,1 0 0 0 0,-1 0 0 0 0,1-1 0 0 0,-1 1 0 0 0,0-1 0 0 0,-9-1 0 0 0,7 1 15 0 0,-490 0 945 0 0,490-2-1227 0 0,7-1-1525 0 0,11-5-3252 0 0,-7 5 3315 0 0,4-6-2283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29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3848 0 0,'13'0'1980'0'0,"0"0"-1537"0"0,-1 2 1 0 0,0 0 0 0 0,1 0-1 0 0,-1 1 1 0 0,0 1-1 0 0,0 0 1 0 0,-1 0 0 0 0,1 2-1 0 0,-1-1 1 0 0,0 1-1 0 0,-1 1 1 0 0,1 0 0 0 0,14 13-1 0 0,0 2 343 0 0,-1 1 0 0 0,-1 1 0 0 0,37 50 0 0 0,-36-38-494 0 0,-2 0-1 0 0,-1 1 1 0 0,-1 2 0 0 0,-3 0 0 0 0,-1 1-1 0 0,-2 0 1 0 0,-1 1 0 0 0,-3 1 0 0 0,-1-1-1 0 0,-2 2 1 0 0,-2-1 0 0 0,0 45-1 0 0,-4-47-131 0 0,-2 0-1 0 0,-2 0 0 0 0,-12 63 0 0 0,11-83-90 0 0,-2-1-1 0 0,0 0 1 0 0,-1 0 0 0 0,-1-1-1 0 0,0 0 1 0 0,-1 0 0 0 0,-2-1 0 0 0,1-1-1 0 0,-18 21 1 0 0,10-17 142 0 0,0-1 1 0 0,-2 0-1 0 0,-1-2 0 0 0,-42 29 1 0 0,45-35-672 0 0,-1 0 1 0 0,-27 10 0 0 0,29-16-1565 0 0,1 1 0 0 0,-1-2 0 0 0,-23 4 0 0 0,25-7-1936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30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3696 0 0,'0'0'1254'0'0,"7"-8"1563"0"0,23 0-1096 0 0,-1 1 0 0 0,1 1-1 0 0,59-3 1 0 0,95 9 1724 0 0,-86 1-2698 0 0,-88-1-373 0 0,-2 0-1650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30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3776 0 0,'1'0'236'0'0,"-1"1"-1"0"0,1 0 0 0 0,0-1 1 0 0,-1 1-1 0 0,1-1 0 0 0,-1 1 1 0 0,1-1-1 0 0,0 1 0 0 0,0-1 1 0 0,-1 1-1 0 0,1-1 0 0 0,0 0 1 0 0,0 1-1 0 0,-1-1 0 0 0,1 0 1 0 0,0 1-1 0 0,0-1 0 0 0,0 0 1 0 0,0 0-1 0 0,-1 0 0 0 0,3 0 1 0 0,25 3 561 0 0,-21-2-212 0 0,302 11 7968 0 0,-177-14-8141 0 0,29 0-8324 0 0,-155 2 4116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31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342 102 3064 0 0,'0'0'545'0'0,"-25"12"3647"0"0,16-4-3671 0 0,-1 1 0 0 0,2 0-1 0 0,-1 1 1 0 0,1 0 0 0 0,1 0 0 0 0,0 0 0 0 0,0 1 0 0 0,-7 18 0 0 0,1-5 251 0 0,-74 141 1950 0 0,83-154-2566 0 0,-5 8 394 0 0,9-56 474 0 0,11 1-973 0 0,2 0 0 0 0,2 1 0 0 0,1 1 1 0 0,32-52-1 0 0,-24 43-45 0 0,-19 35-4 0 0,59-98 23 0 0,-58 91 151 0 0,-5 13 238 0 0,-1 10-129 0 0,0-6-272 0 0,0 88 518 0 0,4 177-134 0 0,9-40-365 0 0,-11-37-5 0 0,-3-101-7 0 0,1-87-22 0 0,0-1 1 0 0,0 1-1 0 0,-1 0 0 0 0,1 0 1 0 0,0 0-1 0 0,-1-1 0 0 0,0 1 1 0 0,1 0-1 0 0,-1-1 0 0 0,0 1 1 0 0,0-1-1 0 0,0 1 0 0 0,0-1 1 0 0,0 1-1 0 0,0-1 0 0 0,0 1 1 0 0,0-1-1 0 0,-3 2 0 0 0,1 0-11 0 0,-1-1 0 0 0,0 1 0 0 0,0-1 1 0 0,0 0-1 0 0,0 0 0 0 0,0-1 0 0 0,-6 3 0 0 0,-5-1-51 0 0,0 0-1 0 0,-1 0 1 0 0,-21 0 0 0 0,-19-2-109 0 0,30-1 27 0 0,0 1 0 0 0,0 1-1 0 0,-50 10 1 0 0,162-10 513 0 0,129-24 283 0 0,6-1 337 0 0,-177 21-696 0 0,-5 0 193 0 0,0 1 1 0 0,46 6-1 0 0,-85-5-466 0 0,1 0-1 0 0,0-1 0 0 0,-1 1 1 0 0,1 0-1 0 0,-1 1 0 0 0,1-1 1 0 0,0 0-1 0 0,-1 0 0 0 0,1 0 1 0 0,-1 0-1 0 0,1 0 0 0 0,0 1 1 0 0,-1-1-1 0 0,1 0 0 0 0,-1 0 1 0 0,1 1-1 0 0,-1-1 0 0 0,1 0 1 0 0,-1 1-1 0 0,1-1 0 0 0,-1 1 1 0 0,1-1-1 0 0,-1 1 0 0 0,0-1 1 0 0,1 0-1 0 0,-1 1 0 0 0,0 0 1 0 0,1-1-1 0 0,-1 1 0 0 0,0-1 1 0 0,0 1-1 0 0,1-1 0 0 0,-1 1 1 0 0,0-1-1 0 0,0 1 0 0 0,0 0 1 0 0,0-1-1 0 0,0 1 0 0 0,0 0 1 0 0,0-1-1 0 0,0 1 0 0 0,0-1 1 0 0,0 1-1 0 0,0 0 0 0 0,-1 0 1 0 0,1 6-141 0 0,-5-5-469 0 0,-13-2-12527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33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651 3 2928 0 0,'4'-3'6958'0'0,"-5"16"-6469"0"0,0 0 1 0 0,-2 0 0 0 0,1 0 0 0 0,-1-1 0 0 0,-1 1-1 0 0,0-1 1 0 0,-1 0 0 0 0,-1 0 0 0 0,0-1-1 0 0,-8 13 1 0 0,-11 15-260 0 0,-42 48-1 0 0,26-36-111 0 0,-3-3 0 0 0,-2-1 0 0 0,-2-2 0 0 0,-55 39-1 0 0,90-75-114 0 0,-1 0-1 0 0,0-1 1 0 0,0 0-1 0 0,-1-1 1 0 0,1-1-1 0 0,-2 0 1 0 0,1-1-1 0 0,-1-1 1 0 0,0 0-1 0 0,-23 2 1 0 0,37-6-5 0 0,0 0 0 0 0,1 1 0 0 0,-1-1 0 0 0,0-1 0 0 0,1 1 0 0 0,-1 0 0 0 0,0 0 0 0 0,1 0 0 0 0,-1-1-1 0 0,0 1 1 0 0,1-1 0 0 0,-1 0 0 0 0,1 1 0 0 0,-1-1 0 0 0,1 0 0 0 0,-1 0 0 0 0,1 0 0 0 0,0 0 0 0 0,-1 0 0 0 0,1 0 0 0 0,0 0 0 0 0,-2-3 0 0 0,1 2-3 0 0,1-1 0 0 0,0 1 1 0 0,0-1-1 0 0,0 1 0 0 0,0-1 0 0 0,1 0 1 0 0,-1 0-1 0 0,1 1 0 0 0,-1-1 0 0 0,1 0 0 0 0,0 0 1 0 0,1-4-1 0 0,0-6-14 0 0,1-1 0 0 0,1 1-1 0 0,1 0 1 0 0,6-19 0 0 0,-3 13 23 0 0,1 0 0 0 0,1 1 1 0 0,0 0-1 0 0,1 0 0 0 0,1 1 0 0 0,1 1 0 0 0,1-1 0 0 0,0 2 0 0 0,0 0 1 0 0,2 1-1 0 0,0 0 0 0 0,0 1 0 0 0,20-12 0 0 0,-33 24 10 0 0,-1 0 0 0 0,1 0 0 0 0,0 0 0 0 0,0 0 0 0 0,0 0 0 0 0,0 0 0 0 0,1 1 0 0 0,-1-1 0 0 0,0 1 0 0 0,0 0 0 0 0,0-1 0 0 0,0 1 0 0 0,0 0 0 0 0,1 0 0 0 0,-1 0 0 0 0,0 1 0 0 0,0-1 0 0 0,4 2 0 0 0,-3-1 10 0 0,0 0 0 0 0,0 1 0 0 0,-1-1 0 0 0,1 1 0 0 0,-1 0-1 0 0,1 0 1 0 0,-1 0 0 0 0,1 0 0 0 0,-1 0 0 0 0,0 1 0 0 0,3 4 0 0 0,3 6 63 0 0,-1 0 0 0 0,0 1 0 0 0,-1 0 0 0 0,6 19 0 0 0,-9-24-61 0 0,18 57 223 0 0,-2 0 1 0 0,15 115 0 0 0,-29-119-774 0 0,-5-38-6724 0 0,-2-20 3852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33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3624 0 0,'0'0'4581'0'0,"7"7"-4281"0"0,-3-1-2000 0 0,-1 6-1 0 0,11 2 1 0 0,-3 5 0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34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47 285 2944 0 0,'0'22'1449'0'0,"-1"-10"-785"0"0,1-1-1 0 0,0 1 1 0 0,1-1-1 0 0,0 1 1 0 0,5 16 0 0 0,-5-25-541 0 0,0 0 1 0 0,0 0 0 0 0,1 0 0 0 0,-1 0 0 0 0,1 0-1 0 0,0-1 1 0 0,-1 1 0 0 0,1-1 0 0 0,0 1-1 0 0,1-1 1 0 0,-1 0 0 0 0,0 0 0 0 0,1 0 0 0 0,-1 0-1 0 0,1 0 1 0 0,0 0 0 0 0,-1-1 0 0 0,1 1-1 0 0,0-1 1 0 0,0 0 0 0 0,0 0 0 0 0,0 0 0 0 0,0 0-1 0 0,6 0 1 0 0,4 1 62 0 0,-1-1-1 0 0,1 0 1 0 0,-1-1-1 0 0,1-1 1 0 0,-1 0 0 0 0,0-1-1 0 0,1 0 1 0 0,-1 0-1 0 0,0-2 1 0 0,0 1-1 0 0,-1-2 1 0 0,1 1 0 0 0,-1-2-1 0 0,0 1 1 0 0,0-1-1 0 0,0-1 1 0 0,13-11 0 0 0,-13 9-174 0 0,-1-1 0 0 0,1 0 0 0 0,-2-1 1 0 0,1 0-1 0 0,-2 0 0 0 0,1-1 0 0 0,-2 0 1 0 0,1 0-1 0 0,-2-1 0 0 0,1 0 0 0 0,-2 0 1 0 0,0 0-1 0 0,-1-1 0 0 0,6-25 0 0 0,-9 32 12 0 0,0-1-1 0 0,0 1 0 0 0,0 0 0 0 0,-1 0 0 0 0,0 0 0 0 0,-1 0 1 0 0,1 0-1 0 0,-2 0 0 0 0,1 0 0 0 0,0 0 0 0 0,-1 0 0 0 0,-1 0 0 0 0,1 0 1 0 0,-1 1-1 0 0,0-1 0 0 0,-1 1 0 0 0,1 0 0 0 0,-1 0 0 0 0,0 0 1 0 0,-1 1-1 0 0,1-1 0 0 0,-8-5 0 0 0,8 8-4 0 0,1 1 0 0 0,-1 0 0 0 0,0 0 0 0 0,0 0 0 0 0,0 1 0 0 0,0-1-1 0 0,0 1 1 0 0,0 0 0 0 0,-1 0 0 0 0,-6 0 0 0 0,-47-1 222 0 0,47 2-187 0 0,3 0-15 0 0,1 0 0 0 0,-1 1-1 0 0,0 0 1 0 0,0 0-1 0 0,0 1 1 0 0,1 0-1 0 0,-1 0 1 0 0,1 1-1 0 0,0 0 1 0 0,-1 0-1 0 0,1 1 1 0 0,1 0 0 0 0,-1 0-1 0 0,0 0 1 0 0,1 1-1 0 0,0 0 1 0 0,0 0-1 0 0,1 1 1 0 0,-1 0-1 0 0,1 0 1 0 0,0 0-1 0 0,1 1 1 0 0,0-1 0 0 0,0 1-1 0 0,0 0 1 0 0,-3 8-1 0 0,-1 7 77 0 0,0-1 0 0 0,1 2 0 0 0,1-1 0 0 0,-4 31 0 0 0,5-9 89 0 0,0 59 0 0 0,6-29-7 0 0,0 0 30 0 0,-2-1 0 0 0,-14 82-1 0 0,-21-16-255 0 0,21-91-1690 0 0,13-43 120 0 0,1-4 1098 0 0,1-1-1 0 0,-1 1 1 0 0,1 0 0 0 0,0 0-1 0 0,-1-1 1 0 0,1 1 0 0 0,0 0-1 0 0,0 0 1 0 0,0-1 0 0 0,-1 1-1 0 0,1 0 1 0 0,0 0 0 0 0,0 0 0 0 0,0-1-1 0 0,0 1 1 0 0,0 2 0 0 0,6-1-3024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45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61 3696 0 0,'-1'0'170'0'0,"1"-1"0"0"0,-1 1 0 0 0,1-1-1 0 0,-1 0 1 0 0,1 1 0 0 0,-1-1 0 0 0,1 0-1 0 0,0 1 1 0 0,0-1 0 0 0,-1 0 0 0 0,1 1-1 0 0,0-1 1 0 0,0 0 0 0 0,-1 0 0 0 0,1 1 0 0 0,0-1-1 0 0,0 0 1 0 0,0 0 0 0 0,0 1 0 0 0,0-1-1 0 0,0 0 1 0 0,1 0 0 0 0,-1-1 0 0 0,0 0 163 0 0,0 0 0 0 0,0 0 1 0 0,1 0-1 0 0,-1-1 1 0 0,1 1-1 0 0,-1 0 0 0 0,1 0 1 0 0,1-3-1 0 0,0 3-128 0 0,0 1 1 0 0,-1-1-1 0 0,1 1 1 0 0,0 0-1 0 0,0 0 1 0 0,0-1-1 0 0,0 2 1 0 0,0-1-1 0 0,0 0 1 0 0,1 0-1 0 0,-1 1 1 0 0,0-1-1 0 0,0 1 1 0 0,4-1-1 0 0,37 0 1587 0 0,-33 1-1308 0 0,262 0 3468 0 0,-272 0-3940 0 0,0 0 1 0 0,1 0-1 0 0,-1 0 0 0 0,0 0 0 0 0,0 0 0 0 0,0 0 0 0 0,0 0 0 0 0,0 0 1 0 0,0 0-1 0 0,0 0 0 0 0,0 0 0 0 0,0 0 0 0 0,0 0 0 0 0,0-1 1 0 0,1 1-1 0 0,-1 0 0 0 0,0 0 0 0 0,0 0 0 0 0,0 0 0 0 0,0 0 1 0 0,0 0-1 0 0,0 0 0 0 0,0 0 0 0 0,0 0 0 0 0,0 0 0 0 0,0 0 1 0 0,0 0-1 0 0,0-1 0 0 0,0 1 0 0 0,0 0 0 0 0,0 0 0 0 0,0 0 1 0 0,0 0-1 0 0,0 0 0 0 0,0 0 0 0 0,0 0 0 0 0,0 0 0 0 0,0 0 1 0 0,0 0-1 0 0,0-1 0 0 0,0 1 0 0 0,0 0 0 0 0,0 0 0 0 0,0 0 1 0 0,0 0-1 0 0,0 0 0 0 0,0 0 0 0 0,0 0 0 0 0,0 0 0 0 0,0 0 1 0 0,0 0-1 0 0,0 0 0 0 0,0-1 0 0 0,0 1 0 0 0,0 0 0 0 0,-1 0 1 0 0,1 0-1 0 0,0 0 0 0 0,0 0 0 0 0,0 0 0 0 0,0 0 0 0 0,0 0 1 0 0,0 0-3 0 0,-1 0 1 0 0,1 0 0 0 0,0 0 0 0 0,0-1-1 0 0,0 1 1 0 0,-1 0 0 0 0,1 0 0 0 0,0 0-1 0 0,0 0 1 0 0,-1 0 0 0 0,1 0 0 0 0,0 0 0 0 0,0 0-1 0 0,-1 0 1 0 0,1 0 0 0 0,0 0 0 0 0,0 0-1 0 0,-1 0 1 0 0,1 0 0 0 0,0 0 0 0 0,0 0-1 0 0,-1 1 1 0 0,1-1 0 0 0,0 0 0 0 0,0 0 0 0 0,-1 0-1 0 0,1 0 1 0 0,0 0 0 0 0,0 1 0 0 0,0-1-1 0 0,0 0 1 0 0,-1 0 0 0 0,1 0 0 0 0,0 0-1 0 0,0 1 1 0 0,0-1 0 0 0,-9 11 157 0 0,2-1 0 0 0,0 1 1 0 0,0 0-1 0 0,1 1 0 0 0,0 0 0 0 0,-5 16 1 0 0,-17 78 71 0 0,20-74-190 0 0,5-12-390 0 0,0 0 0 0 0,2 0-1 0 0,0 1 1 0 0,2 21 0 0 0,0-1-3896 0 0,-3 0-4168 0 0,-1-21 4219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34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539 2 3032 0 0,'6'-1'7687'0'0,"-6"1"-7466"0"0,-4 9 359 0 0,-1-1 0 0 0,0 1-1 0 0,0-1 1 0 0,0 0 0 0 0,-1 0-1 0 0,-1-1 1 0 0,-11 11-1 0 0,1 1-202 0 0,-16 15-138 0 0,-2-1 1 0 0,-1-1-1 0 0,-1-2 0 0 0,-1-2 0 0 0,-83 45 1 0 0,100-62-142 0 0,-27 10-1 0 0,41-19-76 0 0,1 1-1 0 0,-1-1 0 0 0,1-1 0 0 0,-1 0 0 0 0,0 1 0 0 0,1-2 0 0 0,-1 1 0 0 0,-13-2 0 0 0,19 1-17 0 0,-1-1-1 0 0,0 1 0 0 0,1-1 0 0 0,-1 0 1 0 0,1 1-1 0 0,-1-1 0 0 0,1 0 1 0 0,-1 0-1 0 0,1 0 0 0 0,-1 0 0 0 0,1-1 1 0 0,0 1-1 0 0,-1 0 0 0 0,1-1 1 0 0,0 1-1 0 0,0 0 0 0 0,0-1 0 0 0,0 1 1 0 0,1-1-1 0 0,-1 0 0 0 0,0 1 1 0 0,0-1-1 0 0,1 0 0 0 0,-1 1 0 0 0,1-1 1 0 0,0 0-1 0 0,-1 1 0 0 0,1-1 1 0 0,0 0-1 0 0,0-3 0 0 0,0-4 1 0 0,0 1-1 0 0,1 0 1 0 0,0-1 0 0 0,0 1-1 0 0,3-10 1 0 0,0 5 6 0 0,0 0-1 0 0,1 1 1 0 0,1 0 0 0 0,0 0-1 0 0,1 1 1 0 0,0-1-1 0 0,0 2 1 0 0,12-13 0 0 0,-6 8-4 0 0,1 1 0 0 0,0 1 0 0 0,1 0 1 0 0,32-20-1 0 0,-43 30 18 0 0,1 1 1 0 0,0-1-1 0 0,0 1 1 0 0,0 0-1 0 0,0 0 0 0 0,1 1 1 0 0,-1-1-1 0 0,0 1 1 0 0,1 0-1 0 0,-1 1 0 0 0,1-1 1 0 0,-1 1-1 0 0,1 0 1 0 0,-1 1-1 0 0,1-1 0 0 0,-1 1 1 0 0,0 0-1 0 0,1 0 1 0 0,-1 1-1 0 0,0 0 0 0 0,0 0 1 0 0,0 0-1 0 0,0 0 1 0 0,0 1-1 0 0,0 0 0 0 0,-1 0 1 0 0,1 0-1 0 0,-1 0 1 0 0,0 1-1 0 0,0 0 0 0 0,7 8 1 0 0,-2 0 114 0 0,-1 1 0 0 0,-1 0 1 0 0,0 1-1 0 0,-1-1 0 0 0,0 1 1 0 0,-1 1-1 0 0,0-1 0 0 0,3 25 0 0 0,2 41-535 0 0,-8 2-4015 0 0,0-72-3156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35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82 2456 0 0,'-31'19'2622'0'0,"21"-10"-2166"0"0,0 0 0 0 0,0 1 0 0 0,1 0-1 0 0,0 1 1 0 0,1 0 0 0 0,1 0-1 0 0,-1 1 1 0 0,2 0 0 0 0,0 0-1 0 0,0 1 1 0 0,1-1 0 0 0,1 1-1 0 0,0 0 1 0 0,0 1 0 0 0,2-1 0 0 0,0 1-1 0 0,0-1 1 0 0,1 17 0 0 0,1-23-289 0 0,0 1 0 0 0,1-1 0 0 0,0 1 0 0 0,0-1 0 0 0,1 1 0 0 0,0-1 0 0 0,1 0 0 0 0,3 9 0 0 0,-4-12-128 0 0,0-1-1 0 0,0 1 1 0 0,0-1-1 0 0,0 1 1 0 0,1-1 0 0 0,0 0-1 0 0,-1 0 1 0 0,1 0-1 0 0,0-1 1 0 0,0 1-1 0 0,1 0 1 0 0,-1-1-1 0 0,0 0 1 0 0,1 0-1 0 0,-1 0 1 0 0,1 0 0 0 0,4 1-1 0 0,1-1-22 0 0,1 1 0 0 0,-1-1 0 0 0,0 0 0 0 0,0-1 0 0 0,1 0 0 0 0,-1-1 0 0 0,1 0 1 0 0,-1 0-1 0 0,1-1 0 0 0,-1-1 0 0 0,0 1 0 0 0,1-1 0 0 0,-1-1 0 0 0,0 0 0 0 0,0 0 0 0 0,-1 0 0 0 0,1-1 0 0 0,-1-1 0 0 0,1 0 0 0 0,-2 0 0 0 0,1 0 0 0 0,0-1 0 0 0,-1 0 0 0 0,0 0 0 0 0,0-1 0 0 0,-1 0 0 0 0,6-8 1 0 0,-3 1-14 0 0,-1 1 1 0 0,-1-1-1 0 0,0 0 1 0 0,-1-1 0 0 0,0 1-1 0 0,-1-1 1 0 0,-1 0-1 0 0,0-1 1 0 0,-1 1 0 0 0,-1-1-1 0 0,-1 1 1 0 0,0-1 0 0 0,-2-29-1 0 0,1 37 0 0 0,-1 0 0 0 0,0 0 0 0 0,0 0 0 0 0,-1 0-1 0 0,0 0 1 0 0,-1 0 0 0 0,0 1 0 0 0,0-1 0 0 0,0 1 0 0 0,-1 0-1 0 0,0 0 1 0 0,0 0 0 0 0,-1 0 0 0 0,-9-10 0 0 0,8 13 3 0 0,1 1 0 0 0,-1-1 0 0 0,1 1 0 0 0,-1 1 0 0 0,0-1 0 0 0,0 1 0 0 0,0 0 0 0 0,-1 0 0 0 0,1 0 0 0 0,0 1 0 0 0,-1 0 0 0 0,1 0 0 0 0,-8 1 0 0 0,4 0-4 0 0,1 0-1 0 0,-1 0 1 0 0,1 1-1 0 0,-1 1 1 0 0,1-1 0 0 0,0 2-1 0 0,-1-1 1 0 0,-10 6 0 0 0,15-6-86 0 0,0 1 1 0 0,0 0 0 0 0,0 1 0 0 0,0-1 0 0 0,0 1 0 0 0,1 0 0 0 0,-1 0 0 0 0,1 0 0 0 0,0 1 0 0 0,1 0-1 0 0,-7 9 1 0 0,4-3-1789 0 0,0 1 0 0 0,1-1-1 0 0,1 1 1 0 0,-5 20 0 0 0,1-11-1233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3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2928 0 0,'0'0'540'0'0,"16"-9"4036"0"0,-16 9-4484 0 0,0 0-1 0 0,0-1 1 0 0,1 1 0 0 0,-1 0-1 0 0,0 0 1 0 0,0 0 0 0 0,0 0-1 0 0,1 0 1 0 0,-1 1-1 0 0,0-1 1 0 0,0 0 0 0 0,0 0-1 0 0,1 0 1 0 0,-1 0 0 0 0,0 0-1 0 0,0 0 1 0 0,0 0 0 0 0,0 0-1 0 0,1 0 1 0 0,-1 0 0 0 0,0 1-1 0 0,0-1 1 0 0,0 0-1 0 0,0 0 1 0 0,1 0 0 0 0,-1 0-1 0 0,0 0 1 0 0,0 1 0 0 0,0-1-1 0 0,0 0 1 0 0,0 0 0 0 0,0 0-1 0 0,0 1 1 0 0,0-1 0 0 0,0 0-1 0 0,1 0 1 0 0,-1 0-1 0 0,0 1 1 0 0,2 13 1911 0 0,-2 24-214 0 0,0-29-1093 0 0,-8 370 2620 0 0,7-375-3306 0 0,1 0-1 0 0,0 0 0 0 0,1-1 0 0 0,-1 1 0 0 0,0 0 0 0 0,1 0 0 0 0,0-1 1 0 0,0 1-1 0 0,0-1 0 0 0,1 1 0 0 0,-1-1 0 0 0,1 1 0 0 0,0-1 0 0 0,0 0 0 0 0,0 0 1 0 0,0 0-1 0 0,0 0 0 0 0,1 0 0 0 0,-1 0 0 0 0,1-1 0 0 0,0 1 0 0 0,0-1 1 0 0,0 0-1 0 0,0 1 0 0 0,0-2 0 0 0,0 1 0 0 0,1 0 0 0 0,-1-1 0 0 0,0 1 1 0 0,1-1-1 0 0,0 0 0 0 0,-1 0 0 0 0,1 0 0 0 0,0-1 0 0 0,-1 1 0 0 0,8-1 0 0 0,77-1-1231 0 0,-31-6-6323 0 0,-37 4 3881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39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62 138 2568 0 0,'-4'5'422'0'0,"0"0"-1"0"0,0 0 1 0 0,0 0-1 0 0,1 0 1 0 0,0 1 0 0 0,0 0-1 0 0,0-1 1 0 0,1 1-1 0 0,-3 8 1 0 0,1-3 121 0 0,0 1-19 0 0,0 0 0 0 0,0 0 0 0 0,2 0-1 0 0,-1 0 1 0 0,2 1 0 0 0,0-1 0 0 0,0 0-1 0 0,1 1 1 0 0,1 13 0 0 0,0-22-419 0 0,-1 0 1 0 0,1 0-1 0 0,0 1 0 0 0,-1-1 1 0 0,2-1-1 0 0,-1 1 0 0 0,0 0 1 0 0,1 0-1 0 0,0 0 0 0 0,0-1 1 0 0,0 1-1 0 0,0-1 0 0 0,0 1 0 0 0,1-1 1 0 0,0 0-1 0 0,0 0 0 0 0,0 0 1 0 0,0 0-1 0 0,0-1 0 0 0,0 1 1 0 0,1-1-1 0 0,-1 0 0 0 0,1 0 1 0 0,-1 0-1 0 0,1 0 0 0 0,0-1 1 0 0,0 1-1 0 0,0-1 0 0 0,0 0 1 0 0,8 1-1 0 0,0-1-78 0 0,0 0 0 0 0,0-1-1 0 0,1-1 1 0 0,-1 0 0 0 0,0 0 0 0 0,0-1 0 0 0,0-1-1 0 0,0 0 1 0 0,0-1 0 0 0,-1 0 0 0 0,1 0 0 0 0,-1-2-1 0 0,0 1 1 0 0,-1-1 0 0 0,1-1 0 0 0,-1 0-1 0 0,0 0 1 0 0,-1-1 0 0 0,0 0 0 0 0,0-1 0 0 0,-1 0-1 0 0,9-11 1 0 0,-12 11-20 0 0,0-1 0 0 0,0 1 0 0 0,0-1 0 0 0,-1 0 0 0 0,-1-1 0 0 0,0 1 0 0 0,0-1 0 0 0,-1 1 0 0 0,0-1 0 0 0,-1 0 0 0 0,0-19 0 0 0,-1 30-7 0 0,0-24-4 0 0,-4-30 0 0 0,3 48 4 0 0,0 0-1 0 0,0 0 0 0 0,0 0 0 0 0,-1 1 1 0 0,0-1-1 0 0,0 0 0 0 0,0 1 0 0 0,-1 0 1 0 0,0-1-1 0 0,-7-8 0 0 0,7 11 1 0 0,-1 0 0 0 0,1 1 0 0 0,-1-1 0 0 0,0 0 0 0 0,0 1 0 0 0,0 0 0 0 0,0 0 0 0 0,-1 1 0 0 0,1-1 0 0 0,0 1 0 0 0,-1-1 0 0 0,1 2 0 0 0,-1-1 0 0 0,0 0 0 0 0,1 1 0 0 0,-8 0 0 0 0,0 0 1 0 0,1 1 0 0 0,-1 0 0 0 0,0 0 1 0 0,1 1-1 0 0,-16 5 0 0 0,17-3 6 0 0,0 0-1 0 0,0 0 1 0 0,1 1 0 0 0,-1 1-1 0 0,1-1 1 0 0,0 2 0 0 0,0-1-1 0 0,1 1 1 0 0,0 0 0 0 0,0 1-1 0 0,1 0 1 0 0,0 0 0 0 0,0 1-1 0 0,-10 16 1 0 0,9-9 21 0 0,0 0-1 0 0,1 1 1 0 0,1 0 0 0 0,0 0-1 0 0,1 0 1 0 0,1 0-1 0 0,1 1 1 0 0,-2 21 0 0 0,4-29 8 0 0,0 1 1 0 0,1 0 0 0 0,0 0-1 0 0,1-1 1 0 0,2 16 0 0 0,-2-23-29 0 0,-1-1 1 0 0,1 1-1 0 0,0-1 1 0 0,0 1-1 0 0,0-1 1 0 0,0 0-1 0 0,0 1 1 0 0,1-1 0 0 0,-1 0-1 0 0,1 0 1 0 0,-1 0-1 0 0,1 0 1 0 0,0 0-1 0 0,0 0 1 0 0,0 0-1 0 0,0-1 1 0 0,0 1-1 0 0,0-1 1 0 0,0 1 0 0 0,1-1-1 0 0,-1 0 1 0 0,1 0-1 0 0,-1 0 1 0 0,0 0-1 0 0,1 0 1 0 0,0-1-1 0 0,4 1 1 0 0,4 1-4 0 0,-1-2 0 0 0,1 0 0 0 0,0 0 1 0 0,-1-1-1 0 0,1 0 0 0 0,0 0 0 0 0,-1-2 0 0 0,1 1 0 0 0,18-8 0 0 0,-14 3-27 0 0,-1 0-1 0 0,-1 0 1 0 0,0-1-1 0 0,0-1 1 0 0,0 0-1 0 0,15-16 1 0 0,-12 10-22 0 0,-1-1 1 0 0,-1 0-1 0 0,-1-1 1 0 0,0-1-1 0 0,-2 0 1 0 0,0-1 0 0 0,0 0-1 0 0,-2-1 1 0 0,-1 0-1 0 0,7-22 1 0 0,-3-17-62 0 0,-11 54 118 0 0,-1 0 0 0 0,1 0 0 0 0,-1 0 0 0 0,0 0 0 0 0,-1-1 0 0 0,1 1 0 0 0,-1 0 0 0 0,0 0 0 0 0,-3-7 0 0 0,4 12-2 0 0,0-1 0 0 0,0 1 0 0 0,0 0 1 0 0,0-1-1 0 0,0 1 0 0 0,0-1 1 0 0,-1 1-1 0 0,1 0 0 0 0,0-1 1 0 0,0 1-1 0 0,0 0 0 0 0,-1-1 0 0 0,1 1 1 0 0,0 0-1 0 0,0 0 0 0 0,-1-1 1 0 0,1 1-1 0 0,0 0 0 0 0,-1 0 1 0 0,1-1-1 0 0,0 1 0 0 0,-1 0 0 0 0,1 0 1 0 0,0 0-1 0 0,-1 0 0 0 0,1-1 1 0 0,-1 1-1 0 0,1 0 0 0 0,0 0 1 0 0,-1 0-1 0 0,1 0 0 0 0,-1 0 1 0 0,1 0-1 0 0,0 0 0 0 0,-1 0 0 0 0,1 0 1 0 0,-1 0-1 0 0,1 0 0 0 0,-1 1 1 0 0,0 0 16 0 0,-1 0 0 0 0,1 0-1 0 0,0 0 1 0 0,0 0 0 0 0,0 0 0 0 0,0 1 0 0 0,0-1 0 0 0,0 0 0 0 0,0 1 0 0 0,-1 1 0 0 0,-1 3 36 0 0,0-1 0 0 0,1 1 0 0 0,0 0-1 0 0,0 0 1 0 0,-2 9 0 0 0,-1 58 433 0 0,2 0-1 0 0,11 105 1 0 0,-8-171-485 0 0,1 0 1 0 0,1 0-1 0 0,-1 0 1 0 0,1-1-1 0 0,0 1 0 0 0,1-1 1 0 0,0 1-1 0 0,0-1 1 0 0,0 0-1 0 0,0 0 1 0 0,1 0-1 0 0,5 5 1 0 0,-5-7-69 0 0,0 0 1 0 0,0-1-1 0 0,0 1 1 0 0,1-1 0 0 0,0 0-1 0 0,-1 0 1 0 0,1-1-1 0 0,0 1 1 0 0,1-1-1 0 0,-1 0 1 0 0,0-1 0 0 0,0 1-1 0 0,1-1 1 0 0,-1 0-1 0 0,9 0 1 0 0,6 1-3865 0 0,42-4 0 0 0,-32-2 308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40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84 3288 0 0,'-4'0'303'0'0,"1"1"0"0"0,-1-1-1 0 0,0 1 1 0 0,0 0 0 0 0,1 0 0 0 0,-1 0-1 0 0,0 1 1 0 0,1-1 0 0 0,-1 1-1 0 0,1 0 1 0 0,-1 0 0 0 0,1 0-1 0 0,0 0 1 0 0,0 1 0 0 0,0-1 0 0 0,0 1-1 0 0,1 0 1 0 0,-1-1 0 0 0,1 2-1 0 0,-1-1 1 0 0,1 0 0 0 0,0 0-1 0 0,0 1 1 0 0,1-1 0 0 0,-1 1 0 0 0,-2 6-1 0 0,-1 5 353 0 0,1 0 0 0 0,0 0 0 0 0,1 1-1 0 0,1-1 1 0 0,-1 19 0 0 0,3-26-423 0 0,-1 0 0 0 0,2 0 0 0 0,-1 0 0 0 0,1 0 0 0 0,0 0 1 0 0,1 0-1 0 0,0-1 0 0 0,0 1 0 0 0,6 13 0 0 0,-6-17-208 0 0,0 0 1 0 0,1 0-1 0 0,-1 0 0 0 0,1-1 1 0 0,0 1-1 0 0,0-1 0 0 0,0 1 1 0 0,1-1-1 0 0,-1 0 0 0 0,1-1 1 0 0,0 1-1 0 0,0 0 1 0 0,0-1-1 0 0,0 0 0 0 0,0 0 1 0 0,0 0-1 0 0,1-1 0 0 0,5 2 1 0 0,5 1 4 0 0,0-1 0 0 0,0-1 0 0 0,1 0 0 0 0,-1-1 0 0 0,1-1 0 0 0,-1 0 0 0 0,1-1 1 0 0,-1-1-1 0 0,0 0 0 0 0,1-1 0 0 0,14-5 0 0 0,-23 6-22 0 0,0-1-1 0 0,-1 1 1 0 0,1-1 0 0 0,-1-1 0 0 0,0 1-1 0 0,1-1 1 0 0,-2 0 0 0 0,1 0 0 0 0,0-1-1 0 0,-1 0 1 0 0,0 0 0 0 0,0 0 0 0 0,0 0-1 0 0,-1-1 1 0 0,0 0 0 0 0,0 0 0 0 0,0 0-1 0 0,-1-1 1 0 0,0 1 0 0 0,0-1 0 0 0,0 1-1 0 0,-1-1 1 0 0,0 0 0 0 0,-1 0 0 0 0,2-13-1 0 0,-2 7 0 0 0,0 1 0 0 0,0-1 0 0 0,-2 0 0 0 0,0 1-1 0 0,0 0 1 0 0,-1-1 0 0 0,0 1 0 0 0,-1 0 0 0 0,-1 0 0 0 0,-6-14-1 0 0,8 19-4 0 0,-1 1 0 0 0,-1-1-1 0 0,1 1 1 0 0,-1 0 0 0 0,0 1 0 0 0,-1-1-1 0 0,1 1 1 0 0,-1-1 0 0 0,0 1-1 0 0,0 1 1 0 0,-1-1 0 0 0,0 1-1 0 0,1 0 1 0 0,-11-5 0 0 0,6 5 0 0 0,0 0 0 0 0,0 0 0 0 0,-1 1 0 0 0,0 1 0 0 0,1 0 0 0 0,-1 0 0 0 0,0 1 0 0 0,-18 0 0 0 0,17 1 9 0 0,0 1 0 0 0,0 0 0 0 0,0 0 0 0 0,0 1 1 0 0,0 1-1 0 0,0 0 0 0 0,1 0 0 0 0,-19 9 0 0 0,23-8 19 0 0,0 0-1 0 0,0 1 1 0 0,0-1-1 0 0,1 1 1 0 0,-1 1-1 0 0,1-1 1 0 0,1 1-1 0 0,-1 0 1 0 0,1 0-1 0 0,0 1 1 0 0,0-1-1 0 0,1 1 1 0 0,-6 12-1 0 0,4-6 43 0 0,1 1 0 0 0,1 0 0 0 0,0 0-1 0 0,0 0 1 0 0,-1 26 0 0 0,0 74 322 0 0,4-53-205 0 0,-1 116 237 0 0,-13 159-54 0 0,11-309-456 0 0,-1-1 0 0 0,-2-1 0 0 0,0 1 0 0 0,-15 31 0 0 0,20-49-1630 0 0,10-16-4535 0 0,-7 6 4991 0 0,9-8-2549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40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 3952 0 0,'0'-2'7896'0'0,"-1"78"-1705"0"0,-3 2-4107 0 0,2-58-2040 0 0,-1-1 1 0 0,-1 1 0 0 0,0-1-1 0 0,-2 0 1 0 0,-12 30 0 0 0,6-14-1829 0 0,8-11-5194 0 0,3-14 3102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41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250 440 3592 0 0,'-25'9'3354'0'0,"13"3"-2684"0"0,0 0 1 0 0,0 0-1 0 0,1 2 1 0 0,1-1-1 0 0,0 1 1 0 0,1 0 0 0 0,1 1-1 0 0,0 0 1 0 0,1 1-1 0 0,1-1 1 0 0,-8 30-1 0 0,8-25-184 0 0,2 0 0 0 0,0 0 0 0 0,1 1 0 0 0,2-1 0 0 0,0 1 0 0 0,1 22 0 0 0,1-40-467 0 0,-1 0 0 0 0,1 0 0 0 0,0 0 0 0 0,0 0 0 0 0,0 0 0 0 0,0 0-1 0 0,1-1 1 0 0,-1 1 0 0 0,1 0 0 0 0,-1 0 0 0 0,1-1 0 0 0,0 1 0 0 0,0-1 0 0 0,0 0-1 0 0,0 0 1 0 0,1 1 0 0 0,-1-1 0 0 0,1-1 0 0 0,-1 1 0 0 0,1 0 0 0 0,0-1 0 0 0,-1 1-1 0 0,1-1 1 0 0,0 0 0 0 0,0 0 0 0 0,0 0 0 0 0,0 0 0 0 0,0 0 0 0 0,5 0-1 0 0,5 0 8 0 0,1 1 0 0 0,-1-2-1 0 0,1 0 1 0 0,0-1 0 0 0,18-3-1 0 0,-22 3-18 0 0,-1-1 0 0 0,0 0 0 0 0,0-1 0 0 0,0 0 0 0 0,0 0 0 0 0,0-1 0 0 0,-1 0 0 0 0,0-1 0 0 0,0 1 0 0 0,0-2 0 0 0,0 1 0 0 0,-1-1 0 0 0,1 0 0 0 0,-2-1 0 0 0,1 0 0 0 0,-1 0 0 0 0,0 0 0 0 0,0-1 0 0 0,-1 0 0 0 0,0 0 0 0 0,0 0-1 0 0,3-11 1 0 0,0-5 13 0 0,0-1-1 0 0,-3 0 1 0 0,0-1-1 0 0,3-49 1 0 0,-7 23 5 0 0,-8-76 0 0 0,5 105-26 0 0,-2 0-1 0 0,0 0 1 0 0,-2 0 0 0 0,0 1 0 0 0,-2 0 0 0 0,0 0 0 0 0,-2 0-1 0 0,0 1 1 0 0,-17-25 0 0 0,20 35 0 0 0,-1 0-1 0 0,0 1 1 0 0,-1 1-1 0 0,0-1 1 0 0,0 1-1 0 0,-1 1 1 0 0,0 0-1 0 0,-1 0 1 0 0,0 1-1 0 0,0 0 1 0 0,0 1-1 0 0,-1 0 1 0 0,0 1-1 0 0,0 0 1 0 0,0 1-1 0 0,-1 1 1 0 0,0 0-1 0 0,-14-2 1 0 0,19 4-2 0 0,0 0 1 0 0,-1 1-1 0 0,1 0 1 0 0,0 1-1 0 0,0-1 1 0 0,-1 2-1 0 0,1-1 1 0 0,-16 6-1 0 0,21-6 3 0 0,-1 1-1 0 0,1-1 1 0 0,-1 1-1 0 0,1 0 0 0 0,0 0 1 0 0,0 1-1 0 0,0-1 1 0 0,0 1-1 0 0,0-1 1 0 0,0 1-1 0 0,1 0 0 0 0,-1 0 1 0 0,1 0-1 0 0,0 1 1 0 0,0-1-1 0 0,0 0 0 0 0,0 1 1 0 0,1-1-1 0 0,-1 1 1 0 0,-1 7-1 0 0,1 0 16 0 0,-1 1 0 0 0,2 0-1 0 0,0 0 1 0 0,0 0 0 0 0,1 0 0 0 0,1 0-1 0 0,0 0 1 0 0,0 0 0 0 0,1 0 0 0 0,1 0 0 0 0,0 0-1 0 0,9 21 1 0 0,-8-23 12 0 0,1-1 0 0 0,0 0 0 0 0,0-1 0 0 0,1 1 0 0 0,0-1 0 0 0,1 0 0 0 0,-1-1 0 0 0,1 1 0 0 0,1-1 0 0 0,0-1 0 0 0,0 1 0 0 0,0-1 0 0 0,0-1 0 0 0,1 1 0 0 0,14 5 0 0 0,-7-5 55 0 0,0 0 0 0 0,1-1 1 0 0,0-1-1 0 0,0-1 1 0 0,32 3-1 0 0,86-10-355 0 0,-131 4 227 0 0,15-1-2374 0 0,15-1-7581 0 0,-26 2 6140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41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0 3744 0 0,'3'0'8089'0'0,"-3"0"-7971"0"0,-7 9 680 0 0,0-1-1 0 0,1 1 1 0 0,0 1 0 0 0,0-1-1 0 0,-5 15 1 0 0,4-9-480 0 0,1 1 0 0 0,1 0-1 0 0,1 0 1 0 0,0 1 0 0 0,-2 27 0 0 0,5-36-270 0 0,1 0-1 0 0,0 1 1 0 0,0-1 0 0 0,1 1 0 0 0,0-1 0 0 0,1 0 0 0 0,0 1 0 0 0,3 10-1 0 0,-3-16-37 0 0,-1 0-1 0 0,1 0 0 0 0,0 0 0 0 0,-1 0 0 0 0,1-1 0 0 0,0 1 0 0 0,1-1 1 0 0,-1 1-1 0 0,0-1 0 0 0,1 0 0 0 0,-1 0 0 0 0,1 0 0 0 0,0 0 0 0 0,0 0 0 0 0,0 0 1 0 0,0-1-1 0 0,0 1 0 0 0,0-1 0 0 0,0 0 0 0 0,0 0 0 0 0,0 0 0 0 0,1-1 1 0 0,4 2-1 0 0,2-1-6 0 0,0-1 1 0 0,0 1-1 0 0,0-1 1 0 0,0-1-1 0 0,-1 0 1 0 0,1 0-1 0 0,0-1 0 0 0,0 0 1 0 0,-1-1-1 0 0,0 0 1 0 0,11-5-1 0 0,-8 2-12 0 0,-1-1-1 0 0,1-1 0 0 0,-1 0 1 0 0,0 0-1 0 0,-1-1 0 0 0,0 0 0 0 0,14-17 1 0 0,-9 5 114 0 0,0 0 0 0 0,-1-1 0 0 0,-1-1-1 0 0,-1-1 1 0 0,-1 1 0 0 0,-2-2 0 0 0,11-39 0 0 0,-22 92 661 0 0,1 0-1 0 0,2 0 1 0 0,6 47-1 0 0,-6-65-817 0 0,1 0-1 0 0,1 0 1 0 0,0 0-1 0 0,1-1 1 0 0,0 1-1 0 0,0-1 1 0 0,1 0-1 0 0,0 0 1 0 0,0 0-1 0 0,1-1 0 0 0,0 1 1 0 0,1-2-1 0 0,0 1 1 0 0,0-1-1 0 0,17 13 1 0 0,-18-15-697 0 0,19 13-305 0 0,-16-13-3038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42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0 3744 0 0,'-3'1'321'0'0,"0"-1"0"0"0,0 1 0 0 0,0 0 0 0 0,0 0 0 0 0,0 0 0 0 0,0 0-1 0 0,1 0 1 0 0,-1 1 0 0 0,0-1 0 0 0,1 1 0 0 0,-1 0 0 0 0,1-1 0 0 0,-1 1 0 0 0,1 1 0 0 0,-3 2-1 0 0,-3 4 263 0 0,1 0 0 0 0,-11 17 0 0 0,-5 16 633 0 0,2 1 0 0 0,3 2 1 0 0,1 0-1 0 0,2 1 0 0 0,-16 80 0 0 0,-47 231 1039 0 0,52-243-1801 0 0,-54 148 0 0 0,59-203-315 0 0,-48 89 0 0 0,52-119-200 0 0,-9 18-595 0 0,24-42 738 0 0,1 1-4867 0 0,1-5 4533 0 0,1-1 1 0 0,-1 0-1 0 0,0 0 1 0 0,1 0 0 0 0,-1 1-1 0 0,1-1 1 0 0,-1 0 0 0 0,0 0-1 0 0,1 0 1 0 0,-1 0-1 0 0,0 0 1 0 0,1 0 0 0 0,-1 0-1 0 0,1 0 1 0 0,-1 0 0 0 0,0 0-1 0 0,1 0 1 0 0,-1 0 0 0 0,1 0-1 0 0,-1 0 1 0 0,0 0-1 0 0,1 0 1 0 0,-1 0 0 0 0,0 0-1 0 0,1 0 1 0 0,-1-1 0 0 0,1 1-1 0 0,-1 0 1 0 0,0 0-1 0 0,1 0 1 0 0,-1-1 0 0 0,13-5-3698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42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88 3664 0 0,'-3'0'392'0'0,"-1"0"1"0"0,0 0-1 0 0,0 0 0 0 0,1 1 0 0 0,-1 0 0 0 0,0 0 0 0 0,1 0 0 0 0,-1 0 0 0 0,1 0 1 0 0,0 1-1 0 0,-1-1 0 0 0,1 1 0 0 0,0 0 0 0 0,0 0 0 0 0,0 0 0 0 0,-5 4 0 0 0,5-2-103 0 0,-1 1-1 0 0,1-1 0 0 0,0 0 0 0 0,0 1 1 0 0,1 0-1 0 0,-1 0 0 0 0,1 0 0 0 0,0 0 1 0 0,1 0-1 0 0,-3 10 0 0 0,4-14-253 0 0,-5 19 1460 0 0,-3 34-1 0 0,8-50-1376 0 0,-1 1 1 0 0,1 0-1 0 0,0 0 0 0 0,0 0 0 0 0,1 0 0 0 0,-1-1 0 0 0,1 1 0 0 0,0 0 0 0 0,1-1 1 0 0,-1 1-1 0 0,1-1 0 0 0,0 1 0 0 0,3 5 0 0 0,-2-7-95 0 0,0 0 0 0 0,0-1-1 0 0,0 1 1 0 0,0-1 0 0 0,1 0 0 0 0,-1 0 0 0 0,1 0-1 0 0,-1 0 1 0 0,1 0 0 0 0,0-1 0 0 0,-1 1 0 0 0,1-1-1 0 0,0 0 1 0 0,0-1 0 0 0,0 1 0 0 0,6 0 0 0 0,5 0 16 0 0,-1-1 1 0 0,1 0 0 0 0,17-2 0 0 0,-15 0-19 0 0,0-1 1 0 0,0 0 0 0 0,0-1 0 0 0,-1-1-1 0 0,1 0 1 0 0,-1-1 0 0 0,19-11 0 0 0,-29 14 1 0 0,0-1 0 0 0,-1 0-1 0 0,1 0 1 0 0,-1 0 0 0 0,0-1 0 0 0,0 0 0 0 0,0 0 0 0 0,-1 0 0 0 0,1-1 0 0 0,-1 1 0 0 0,-1-1 0 0 0,1 0 0 0 0,-1 0 0 0 0,0-1 0 0 0,0 1-1 0 0,-1 0 1 0 0,0-1 0 0 0,0 0 0 0 0,0 1 0 0 0,0-15 0 0 0,-1 15 15 0 0,-1 0-1 0 0,0 0 1 0 0,0 0 0 0 0,0-1-1 0 0,-1 1 1 0 0,0 0-1 0 0,0 0 1 0 0,-1 0 0 0 0,0 0-1 0 0,0 0 1 0 0,0 0 0 0 0,-1 1-1 0 0,0-1 1 0 0,0 1-1 0 0,-5-8 1 0 0,2 7 9 0 0,1 0 0 0 0,0 1 0 0 0,-1-1 0 0 0,0 1 0 0 0,0 1 1 0 0,-1-1-1 0 0,1 1 0 0 0,-1 0 0 0 0,0 1 0 0 0,0-1 0 0 0,-10-2 0 0 0,6 3-5 0 0,0 0 0 0 0,0 0-1 0 0,0 1 1 0 0,-1 0 0 0 0,1 1 0 0 0,-1 1-1 0 0,1 0 1 0 0,-1 0 0 0 0,1 1 0 0 0,-1 1-1 0 0,1 0 1 0 0,0 0 0 0 0,0 1 0 0 0,0 0-1 0 0,0 1 1 0 0,-19 10 0 0 0,26-11-33 0 0,-1 1 1 0 0,1 0-1 0 0,0 0 0 0 0,0 0 1 0 0,0 0-1 0 0,1 1 1 0 0,0-1-1 0 0,-1 1 0 0 0,1 0 1 0 0,1 0-1 0 0,-1 0 1 0 0,1 0-1 0 0,0 1 0 0 0,0-1 1 0 0,-1 10-1 0 0,1-6-680 0 0,0 0-1 0 0,1 0 1 0 0,0 17-1 0 0,1-19-1135 0 0,0-1-1 0 0,1 1 1 0 0,0 0-1 0 0,0-1 0 0 0,3 9 1 0 0,2-1-2126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46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88 211 2368 0 0,'-5'-4'801'0'0,"-1"-1"1"0"0,1 1-1 0 0,0-2 0 0 0,0 1 0 0 0,-7-10 0 0 0,10 11-453 0 0,-1 0-1 0 0,1 0 0 0 0,0 0 1 0 0,0 0-1 0 0,0 0 1 0 0,0-1-1 0 0,1 1 0 0 0,0-1 1 0 0,0 1-1 0 0,0-1 0 0 0,1 1 1 0 0,-1-1-1 0 0,1 1 0 0 0,0-1 1 0 0,0 0-1 0 0,2-7 1 0 0,-1 9-193 0 0,0-1 0 0 0,0 0 0 0 0,1 1 1 0 0,0 0-1 0 0,-1-1 0 0 0,1 1 1 0 0,0 0-1 0 0,1 0 0 0 0,-1 0 0 0 0,0 0 1 0 0,1 0-1 0 0,0 0 0 0 0,-1 1 1 0 0,1-1-1 0 0,0 1 0 0 0,1 0 0 0 0,-1 0 1 0 0,0 0-1 0 0,0 0 0 0 0,1 1 1 0 0,4-2-1 0 0,15-4 57 0 0,1 0 0 0 0,1 2 0 0 0,-1 1 0 0 0,1 1 0 0 0,0 1 0 0 0,-1 2 0 0 0,1 0 0 0 0,0 1 0 0 0,0 2 0 0 0,42 9 0 0 0,-60-10-176 0 0,0 0 0 0 0,0 0 0 0 0,0 1 0 0 0,-1 0-1 0 0,1 1 1 0 0,-1-1 0 0 0,0 1 0 0 0,0 0 0 0 0,0 1 0 0 0,-1-1 0 0 0,1 1 0 0 0,-1 0 0 0 0,0 1-1 0 0,-1-1 1 0 0,1 1 0 0 0,-1 0 0 0 0,0 0 0 0 0,-1 0 0 0 0,1 0 0 0 0,-1 1 0 0 0,0 0 0 0 0,-1-1-1 0 0,0 1 1 0 0,2 11 0 0 0,2 12 25 0 0,-3 1 0 0 0,0-1 1 0 0,-2 1-1 0 0,-3 44 0 0 0,1-51-42 0 0,-1 18-11 0 0,-1 0 0 0 0,-2 0 0 0 0,-1-1 0 0 0,-20 64 0 0 0,22-90-30 0 0,3-11 12 0 0,0-1-1 0 0,0 1 1 0 0,0-1-1 0 0,-1 0 0 0 0,1 1 1 0 0,-1-1-1 0 0,1 0 0 0 0,-5 6 1 0 0,2-83-666 0 0,4 55 623 0 0,-3-85-177 0 0,2 92 209 0 0,-1 0 0 0 0,0 0-1 0 0,-1 0 1 0 0,0 1 0 0 0,-1-1 0 0 0,-7-15-1 0 0,9 22 22 0 0,-1 1-1 0 0,1-1 0 0 0,-1 1 0 0 0,-1-1 0 0 0,1 1 1 0 0,-1 0-1 0 0,1 0 0 0 0,-1 1 0 0 0,0-1 1 0 0,-1 1-1 0 0,1 0 0 0 0,-1 0 0 0 0,1 0 0 0 0,-1 0 1 0 0,0 1-1 0 0,0 0 0 0 0,0 0 0 0 0,0 0 1 0 0,0 1-1 0 0,0 0 0 0 0,-1 0 0 0 0,1 0 0 0 0,-10 0 1 0 0,5 1 20 0 0,1 1-1 0 0,-1 0 1 0 0,0 0 0 0 0,1 1 0 0 0,-1 1 0 0 0,1 0 0 0 0,0 0 0 0 0,-1 0-1 0 0,2 1 1 0 0,-1 1 0 0 0,0-1 0 0 0,-10 9 0 0 0,-1 3 46 0 0,-1 1 0 0 0,2 1 0 0 0,0 1 0 0 0,2 1 0 0 0,0 0 0 0 0,1 1 0 0 0,-13 24 0 0 0,21-33-27 0 0,2 1 1 0 0,-1 0 0 0 0,-4 14-1 0 0,9-22-107 0 0,1-1-1 0 0,-1 1 1 0 0,1 0-1 0 0,0 0 1 0 0,1-1-1 0 0,-1 1 1 0 0,1 0-1 0 0,0 0 1 0 0,0 0-1 0 0,0 0 1 0 0,0 0-1 0 0,3 8 1 0 0,6 1-1592 0 0,-6-12 828 0 0,-1 1 0 0 0,1-2 0 0 0,0 1 0 0 0,-1 0 0 0 0,1 0-1 0 0,0-1 1 0 0,0 0 0 0 0,0 1 0 0 0,0-1 0 0 0,0 0 0 0 0,4 0 0 0 0,14 2-2793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43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 3768 0 0,'20'-9'4495'0'0,"-17"7"-4035"0"0,0 1 0 0 0,0 0-1 0 0,0 0 1 0 0,0 1 0 0 0,0-1 0 0 0,0 0 0 0 0,0 1 0 0 0,0 0 0 0 0,0 0 0 0 0,6 0 0 0 0,-8 1-266 0 0,0 0 1 0 0,0-1-1 0 0,0 1 1 0 0,0 0 0 0 0,0 0-1 0 0,0 0 1 0 0,0 0-1 0 0,0 0 1 0 0,-1 0 0 0 0,1 0-1 0 0,0 0 1 0 0,-1 0-1 0 0,1 0 1 0 0,-1 1 0 0 0,1-1-1 0 0,-1 0 1 0 0,0 0-1 0 0,1 0 1 0 0,-1 1 0 0 0,0-1-1 0 0,0 0 1 0 0,0 0-1 0 0,0 1 1 0 0,0-1 0 0 0,0 0-1 0 0,0 1 1 0 0,-1 1-1 0 0,-9 131 3004 0 0,0 3-2082 0 0,10-136-1115 0 0,0 1 0 0 0,0-1 0 0 0,0 1-1 0 0,0-1 1 0 0,1 1 0 0 0,-1-1 0 0 0,0 1 0 0 0,1-1 0 0 0,-1 1-1 0 0,1-1 1 0 0,0 0 0 0 0,-1 1 0 0 0,1-1 0 0 0,0 0 0 0 0,0 0-1 0 0,0 0 1 0 0,0 1 0 0 0,0-1 0 0 0,0 0 0 0 0,0 0 0 0 0,0 0-1 0 0,0-1 1 0 0,0 1 0 0 0,1 0 0 0 0,-1 0 0 0 0,0-1 0 0 0,1 1-1 0 0,-1 0 1 0 0,0-1 0 0 0,1 1 0 0 0,-1-1 0 0 0,1 0 0 0 0,-1 0-1 0 0,1 1 1 0 0,-1-1 0 0 0,3 0 0 0 0,-2 0-253 0 0,1 0 0 0 0,0-1 1 0 0,0 1-1 0 0,-1 0 0 0 0,1-1 1 0 0,0 0-1 0 0,0 1 0 0 0,4-3 1 0 0,-5 2-554 0 0,0 0 1 0 0,0 0-1 0 0,0-1 1 0 0,0 1 0 0 0,0 0-1 0 0,0-1 1 0 0,-1 1-1 0 0,1-1 1 0 0,0 0-1 0 0,1-3 1 0 0,4-4-3196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43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15 4208 0 0,'-4'0'1473'0'0,"-3"-2"-701"0"0,5 0 20 0 0,-5-2-4 0 0,0 2 4 0 0,0 2 0 0 0,-4-3 0 0 0,5 1-36 0 0,-1 2-52 0 0,0 0-88 0 0,3 5-384 0 0,-3 1-2772 0 0,-3 5 0 0 0,2 0-1 0 0,1 4 1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4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30 2656 0 0,'-3'-30'8773'0'0,"1"45"-7177"0"0,-1-2-1242 0 0,0-1 0 0 0,0 0 0 0 0,-2 0 0 0 0,1 0 0 0 0,-2 0 0 0 0,-8 14 0 0 0,0 1-68 0 0,-16 30 139 0 0,-61 88 0 0 0,-51 45-142 0 0,112-151-214 0 0,14-20-35 0 0,0 2-1 0 0,2 0 1 0 0,0 0 0 0 0,2 1 0 0 0,-13 32 0 0 0,25-54-31 0 0,-1 1 1 0 0,1-1 0 0 0,0 1-1 0 0,0-1 1 0 0,0 1 0 0 0,0-1 0 0 0,-1 1-1 0 0,1-1 1 0 0,0 1 0 0 0,0-1-1 0 0,0 1 1 0 0,0 0 0 0 0,0-1-1 0 0,0 1 1 0 0,0-1 0 0 0,1 1 0 0 0,-1-1-1 0 0,0 1 1 0 0,0-1 0 0 0,0 1-1 0 0,0-1 1 0 0,1 1 0 0 0,-1-1 0 0 0,0 1-1 0 0,1-1 1 0 0,-1 1 0 0 0,1 0-1 0 0,0-1 3 0 0,-1 0-1 0 0,1 1 0 0 0,0-1 0 0 0,0 0 0 0 0,0 1 0 0 0,0-1 1 0 0,0 0-1 0 0,0 0 0 0 0,0 0 0 0 0,0 0 0 0 0,0 1 1 0 0,0-2-1 0 0,0 1 0 0 0,1 0 0 0 0,43-12 92 0 0,-30 7-71 0 0,15-3 0 0 0,67-16 37 0 0,-87 23-55 0 0,0 0 1 0 0,-1 0-1 0 0,1 0 0 0 0,0 2 1 0 0,0-1-1 0 0,0 1 0 0 0,16 4 1 0 0,-20-3-9 0 0,-1 0 0 0 0,0 1 1 0 0,1 0-1 0 0,-1 0 0 0 0,0 0 1 0 0,-1 1-1 0 0,1 0 0 0 0,-1 0 1 0 0,1 0-1 0 0,-1 0 0 0 0,-1 1 0 0 0,1-1 1 0 0,5 10-1 0 0,-4-7-8 0 0,0 0 1 0 0,1 0-1 0 0,0-1 0 0 0,8 7 1 0 0,-13-12-14 0 0,0 0 0 0 0,0 0 0 0 0,0 0 0 0 0,0-1 0 0 0,0 1 0 0 0,0 0 0 0 0,1-1 0 0 0,-1 1 0 0 0,0-1 0 0 0,0 1 1 0 0,1-1-1 0 0,-1 0 0 0 0,0 0 0 0 0,1 1 0 0 0,-1-1 0 0 0,0 0 0 0 0,1 0 0 0 0,-1 0 0 0 0,0 0 0 0 0,1 0 0 0 0,-1-1 1 0 0,0 1-1 0 0,0 0 0 0 0,1-1 0 0 0,-1 1 0 0 0,0-1 0 0 0,0 1 0 0 0,1-1 0 0 0,-1 0 0 0 0,0 1 0 0 0,0-1 0 0 0,0 0 0 0 0,0 0 1 0 0,0 0-1 0 0,0 0 0 0 0,0 0 0 0 0,0 0 0 0 0,0 0 0 0 0,-1 0 0 0 0,1 0 0 0 0,0 0 0 0 0,0-2 0 0 0,4-6-170 0 0,0 0-1 0 0,-1-1 0 0 0,-1 1 0 0 0,4-14 1 0 0,-5 17 115 0 0,8-38-488 0 0,-2 0 0 0 0,4-67 1 0 0,-10 87 431 0 0,19-178 4 0 0,-13 161 1582 0 0,-8 83-235 0 0,-8 295 1299 0 0,6-318-2444 0 0,-5 79 458 0 0,-22 105 1 0 0,16-143-298 0 0,-22 126 452 0 0,35-148-42 0 0,0-23-1319 0 0,0-23-4331 0 0,1-1 1017 0 0,4-2 0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46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82 228 856 0 0,'-13'13'1646'0'0,"0"0"0"0"0,-1-1 0 0 0,-21 15 0 0 0,35-27-1580 0 0,0 0 0 0 0,-1 0 1 0 0,1 0-1 0 0,0 0 0 0 0,0 0 0 0 0,0 1 1 0 0,0-1-1 0 0,0 0 0 0 0,0 0 0 0 0,0 0 1 0 0,-1 0-1 0 0,1 0 0 0 0,0 0 0 0 0,0 0 1 0 0,0 0-1 0 0,0 0 0 0 0,0 0 0 0 0,0 0 1 0 0,-1 0-1 0 0,1 0 0 0 0,0 0 0 0 0,0 0 1 0 0,0 0-1 0 0,0 0 0 0 0,0 0 0 0 0,-1 0 1 0 0,1 0-1 0 0,0 0 0 0 0,0 0 0 0 0,0 0 0 0 0,0 0 1 0 0,0 0-1 0 0,0 0 0 0 0,-1 0 0 0 0,1 0 1 0 0,0 0-1 0 0,0 0 0 0 0,0-1 0 0 0,0 1 1 0 0,0 0-1 0 0,0 0 0 0 0,0 0 0 0 0,0 0 1 0 0,-1 0-1 0 0,1 0 0 0 0,0 0 0 0 0,0-1 1 0 0,0 1-1 0 0,0 0 0 0 0,0 0 0 0 0,0 0 1 0 0,0 0-1 0 0,0 0 0 0 0,0 0 0 0 0,0-1 1 0 0,0 1-1 0 0,0 0 0 0 0,0 0 0 0 0,0 0 0 0 0,0 0 1 0 0,0 0-1 0 0,0-1 0 0 0,3-15 1451 0 0,10-19-789 0 0,-2 15-593 0 0,1 0 0 0 0,1 1-1 0 0,0 0 1 0 0,1 1 0 0 0,1 1 0 0 0,1 0 0 0 0,1 1-1 0 0,0 1 1 0 0,1 0 0 0 0,29-18 0 0 0,-45 32-121 0 0,-1 0 0 0 0,0 0 0 0 0,0 1 0 0 0,1-1 1 0 0,-1 0-1 0 0,0 1 0 0 0,1-1 0 0 0,-1 1 0 0 0,1 0 0 0 0,-1-1 1 0 0,1 1-1 0 0,-1 0 0 0 0,0 0 0 0 0,1 0 0 0 0,1 0 0 0 0,-2 0-3 0 0,-1 1 0 0 0,1-1 0 0 0,0 0 0 0 0,-1 1 0 0 0,1-1 0 0 0,0 0 0 0 0,-1 1 0 0 0,1-1 0 0 0,-1 1-1 0 0,1-1 1 0 0,-1 1 0 0 0,1-1 0 0 0,-1 1 0 0 0,0-1 0 0 0,1 1 0 0 0,-1 0 0 0 0,0-1 0 0 0,1 1 0 0 0,-1-1 0 0 0,0 1-1 0 0,0 0 1 0 0,1 1 0 0 0,0 4 33 0 0,0 0 0 0 0,-1 0 0 0 0,0 1-1 0 0,0-1 1 0 0,-2 12 0 0 0,-25 266 498 0 0,26-280-538 0 0,1 0 0 0 0,0 0 0 0 0,0 1 1 0 0,0-1-1 0 0,1 0 0 0 0,-1 0 0 0 0,1 0 0 0 0,0 0 0 0 0,0 0 1 0 0,1 0-1 0 0,1 5 0 0 0,-2-8-1 0 0,0 1 0 0 0,0 0 1 0 0,0-1-1 0 0,0 1 0 0 0,1-1 0 0 0,-1 0 1 0 0,0 1-1 0 0,1-1 0 0 0,-1 0 0 0 0,1 0 0 0 0,-1 0 1 0 0,1 0-1 0 0,0 0 0 0 0,-1 0 0 0 0,1 0 1 0 0,0-1-1 0 0,0 1 0 0 0,-1-1 0 0 0,1 1 0 0 0,0-1 1 0 0,0 1-1 0 0,0-1 0 0 0,0 0 0 0 0,0 0 1 0 0,3 0-1 0 0,4-2-3 0 0,0 1 0 0 0,0-1 0 0 0,0 0 0 0 0,0-1 1 0 0,0 0-1 0 0,-1 0 0 0 0,1-1 0 0 0,-1 0 0 0 0,0-1 0 0 0,11-7 0 0 0,5-6-26 0 0,40-39-1 0 0,-48 38 10 0 0,0 0 0 0 0,-1-1 0 0 0,-1-1 0 0 0,-1 0 0 0 0,-1 0 0 0 0,15-38 0 0 0,-24 51 2 0 0,-1 0 1 0 0,0 0-1 0 0,0 0 0 0 0,-1 0 0 0 0,1-15 0 0 0,4-19-29 0 0,-3 1 51 0 0,-2 37 87 0 0,-1 18 45 0 0,0-10-114 0 0,-3 88 377 0 0,2 61 104 0 0,2-144-478 0 0,0 0 0 0 0,1 0 1 0 0,-1 0-1 0 0,2 0 0 0 0,-1 0 0 0 0,1-1 0 0 0,1 1 0 0 0,0-1 0 0 0,0 0 0 0 0,0 0 0 0 0,12 15 1 0 0,-11-18-70 0 0,0 1 0 0 0,1 0 1 0 0,0-1-1 0 0,0 0 0 0 0,0 0 1 0 0,1-1-1 0 0,0 0 0 0 0,0 0 1 0 0,0 0-1 0 0,0-1 0 0 0,0 0 1 0 0,1-1-1 0 0,-1 1 0 0 0,10 0 1 0 0,-8-1-1137 0 0,0 0 1 0 0,0-1 0 0 0,0 0 0 0 0,1 0 0 0 0,-1-1 0 0 0,0 0 0 0 0,0-1 0 0 0,18-3 0 0 0,-4-4-2201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47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62 107 3320 0 0,'-1'3'265'0'0,"1"0"-1"0"0,-1 0 1 0 0,0-1 0 0 0,0 1-1 0 0,0 0 1 0 0,0 0-1 0 0,-1-1 1 0 0,-1 4-1 0 0,-5 8 477 0 0,2 2-119 0 0,0 0 1 0 0,2 1-1 0 0,-1-1 1 0 0,2 1-1 0 0,0 0 0 0 0,1 0 1 0 0,1 0-1 0 0,0 1 1 0 0,2-1-1 0 0,4 33 1 0 0,-4-46-460 0 0,0 0 0 0 0,0 0 0 0 0,0 0 0 0 0,1 0 0 0 0,0 0 0 0 0,0 0 1 0 0,0 0-1 0 0,0-1 0 0 0,0 1 0 0 0,1-1 0 0 0,0 0 0 0 0,-1 0 1 0 0,1 0-1 0 0,0 0 0 0 0,6 4 0 0 0,-4-3-47 0 0,2-1 1 0 0,-1 0-1 0 0,0 1 0 0 0,1-2 1 0 0,-1 1-1 0 0,1-1 0 0 0,0 0 0 0 0,11 2 1 0 0,-4-3-82 0 0,0 0 1 0 0,0 0-1 0 0,0-1 1 0 0,0-1-1 0 0,0 0 1 0 0,0-1-1 0 0,-1-1 1 0 0,26-8 0 0 0,-30 8-39 0 0,-1-1 1 0 0,0 0 0 0 0,0-1-1 0 0,-1 0 1 0 0,1 0 0 0 0,-1 0-1 0 0,0-1 1 0 0,-1 0 0 0 0,1-1-1 0 0,-1 1 1 0 0,0-1 0 0 0,-1-1 0 0 0,0 1-1 0 0,0-1 1 0 0,0 1 0 0 0,-1-2-1 0 0,0 1 1 0 0,-1 0 0 0 0,0-1-1 0 0,0 1 1 0 0,-1-1 0 0 0,0 0-1 0 0,-1 0 1 0 0,1 0 0 0 0,-1-9 0 0 0,0 2 5 0 0,0-1 1 0 0,-2 1 0 0 0,1 0 0 0 0,-2 0-1 0 0,-4-19 1 0 0,5 29 0 0 0,-1 1 0 0 0,0-1 1 0 0,0 1-1 0 0,-1 0 0 0 0,1 0 0 0 0,-1 0 0 0 0,0 0 0 0 0,0 1 0 0 0,-1-1 0 0 0,1 1 0 0 0,-1 0 1 0 0,0 0-1 0 0,0 0 0 0 0,-1 0 0 0 0,1 1 0 0 0,-1-1 0 0 0,0 1 0 0 0,-8-4 0 0 0,3 2 14 0 0,-1 1-1 0 0,0 0 0 0 0,0 1 0 0 0,0 0 1 0 0,0 1-1 0 0,0 0 0 0 0,0 0 0 0 0,-1 2 1 0 0,1-1-1 0 0,-1 1 0 0 0,1 1 0 0 0,-14 2 1 0 0,18-2 0 0 0,-1 1 0 0 0,1 0 0 0 0,0 0 0 0 0,0 1 0 0 0,0 0 0 0 0,0 0 1 0 0,0 0-1 0 0,1 1 0 0 0,-1 0 0 0 0,1 1 0 0 0,0-1 0 0 0,0 1 1 0 0,1 0-1 0 0,0 1 0 0 0,-1-1 0 0 0,2 1 0 0 0,-1 0 0 0 0,1 0 1 0 0,-5 8-1 0 0,1 4 31 0 0,1 0 0 0 0,0 0 0 0 0,1 1 1 0 0,1-1-1 0 0,1 1 0 0 0,0 1 1 0 0,2-1-1 0 0,0 0 0 0 0,2 38 0 0 0,1-50-37 0 0,0 1 0 0 0,0-1 1 0 0,1 0-1 0 0,0 0 0 0 0,0 0 0 0 0,1 0 0 0 0,-1-1 0 0 0,7 11 0 0 0,-6-13-8 0 0,-1 0 0 0 0,1-1 0 0 0,-1 1 0 0 0,1-1 0 0 0,0 0 0 0 0,0 0-1 0 0,1 0 1 0 0,-1 0 0 0 0,0-1 0 0 0,1 1 0 0 0,0-1 0 0 0,0 0 0 0 0,0 0 0 0 0,0 0 0 0 0,7 2 0 0 0,-1-2-11 0 0,0 0 1 0 0,0 0 0 0 0,1-1 0 0 0,-1 0-1 0 0,0-1 1 0 0,0 0 0 0 0,1-1-1 0 0,-1 0 1 0 0,0-1 0 0 0,0 0 0 0 0,17-6-1 0 0,-14 3-21 0 0,-1 0 0 0 0,0-1 0 0 0,0-1 0 0 0,-1 0-1 0 0,0 0 1 0 0,0-1 0 0 0,-1-1 0 0 0,13-12 0 0 0,-9 5-24 0 0,0 0 1 0 0,-1-1 0 0 0,-1-1-1 0 0,-1 0 1 0 0,0 0-1 0 0,-1-1 1 0 0,-1 0 0 0 0,-1-1-1 0 0,-1 0 1 0 0,-1 0 0 0 0,5-27-1 0 0,-7 19 97 0 0,-1 1 0 0 0,-2-29-1 0 0,-1 56-41 0 0,0 0 1 0 0,0 0-1 0 0,0 1 0 0 0,0-1 0 0 0,0 0 1 0 0,0 0-1 0 0,0 0 0 0 0,0 0 0 0 0,0 0 0 0 0,-1 0 1 0 0,1 0-1 0 0,0 0 0 0 0,0 0 0 0 0,0 0 0 0 0,0 0 1 0 0,0 0-1 0 0,0 0 0 0 0,0 0 0 0 0,0 0 0 0 0,0 0 1 0 0,0 0-1 0 0,0 0 0 0 0,0 0 0 0 0,0 0 0 0 0,0 0 1 0 0,0 0-1 0 0,0 0 0 0 0,0 0 0 0 0,-1 0 0 0 0,1 0 1 0 0,0 0-1 0 0,0 0 0 0 0,0 0 0 0 0,0 0 0 0 0,0 0 1 0 0,0 0-1 0 0,0 0 0 0 0,0 0 0 0 0,0 0 0 0 0,0 0 1 0 0,0 0-1 0 0,0 0 0 0 0,0 0 0 0 0,0 0 0 0 0,0 0 1 0 0,0 0-1 0 0,0 0 0 0 0,0 0 0 0 0,0-1 0 0 0,0 1 1 0 0,0 0-1 0 0,0 0 0 0 0,-1 0 0 0 0,1 0 0 0 0,0 0 1 0 0,0 0-1 0 0,0 0 0 0 0,0 0 0 0 0,0 0 0 0 0,0 0 1 0 0,0 0-1 0 0,0 0 0 0 0,0 0 0 0 0,0 0 0 0 0,-5 7 137 0 0,-5 10 44 0 0,2 5-82 0 0,0-1 0 0 0,2 1 0 0 0,1 0-1 0 0,0 0 1 0 0,2 0 0 0 0,0 1 0 0 0,2-1 0 0 0,0 1 0 0 0,4 25 0 0 0,-3-39-81 0 0,2 0 0 0 0,-1-1 1 0 0,1 1-1 0 0,0-1 0 0 0,1 1 0 0 0,0-1 0 0 0,6 13 0 0 0,-7-18-17 0 0,0 0 0 0 0,0 1 0 0 0,0-1 0 0 0,1 0-1 0 0,-1 0 1 0 0,1 0 0 0 0,0-1 0 0 0,-1 1-1 0 0,1-1 1 0 0,1 1 0 0 0,-1-1 0 0 0,0 0-1 0 0,0 0 1 0 0,1 0 0 0 0,-1-1 0 0 0,1 1-1 0 0,0-1 1 0 0,-1 0 0 0 0,6 1 0 0 0,2 0-21 0 0,0-1-1 0 0,0-1 1 0 0,0 0 0 0 0,0 0 0 0 0,1-1 0 0 0,-1 0 0 0 0,0-1 0 0 0,-1-1-1 0 0,1 1 1 0 0,0-2 0 0 0,-1 1 0 0 0,1-2 0 0 0,-1 1 0 0 0,0-1 0 0 0,-1-1-1 0 0,1 0 1 0 0,-1 0 0 0 0,0-1 0 0 0,8-7 0 0 0,-1-2-17 0 0,-1-1 0 0 0,0 0 0 0 0,-1-1 0 0 0,-1 0 0 0 0,0-1 0 0 0,-2-1 0 0 0,0 0 0 0 0,11-30 0 0 0,-16 33 104 0 0,0 0 1 0 0,-2-1-1 0 0,0 1 0 0 0,-1-1 1 0 0,-1 0-1 0 0,1-33 0 0 0,-3 51 130 0 0,-10 21 235 0 0,6-5-266 0 0,0 1-1 0 0,-1 28 1 0 0,1-16-68 0 0,-10 149 370 0 0,10-114-436 0 0,4-61-10 0 0,0 1 0 0 0,0-1 1 0 0,0 0-1 0 0,1 1 0 0 0,-1-1 0 0 0,1 0 0 0 0,0 1 0 0 0,0-1 0 0 0,0 0 0 0 0,0 0 0 0 0,0 0 1 0 0,1 1-1 0 0,0-2 0 0 0,-1 1 0 0 0,4 3 0 0 0,-2-1-278 0 0,1-1-1 0 0,0 0 1 0 0,1 0-1 0 0,-1-1 1 0 0,1 1-1 0 0,0-1 1 0 0,0 0 0 0 0,6 3-1 0 0,3 0-1359 0 0,0-1-1 0 0,0 0 1 0 0,1-1 0 0 0,0 0-1 0 0,-1-2 1 0 0,17 2 0 0 0,11-1-2364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49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298 140 3000 0 0,'-2'4'386'0'0,"1"0"-1"0"0,0-1 1 0 0,-1 0-1 0 0,0 1 1 0 0,0-1-1 0 0,-4 6 1 0 0,-3 5 538 0 0,5-5-477 0 0,0 0 0 0 0,1 0 0 0 0,0 0 0 0 0,0 1 0 0 0,1-1 0 0 0,0 1 0 0 0,1-1 0 0 0,0 1 0 0 0,1 0 0 0 0,0-1 0 0 0,2 19 0 0 0,-1-24-307 0 0,-1 0-1 0 0,1 1 1 0 0,0-1 0 0 0,1 0-1 0 0,-1 0 1 0 0,1 0-1 0 0,0 0 1 0 0,-1 0 0 0 0,2 0-1 0 0,-1-1 1 0 0,0 1 0 0 0,1 0-1 0 0,0-1 1 0 0,0 0 0 0 0,0 0-1 0 0,0 0 1 0 0,0 0 0 0 0,1 0-1 0 0,-1-1 1 0 0,1 1 0 0 0,0-1-1 0 0,0 0 1 0 0,0 0 0 0 0,0-1-1 0 0,0 1 1 0 0,0-1 0 0 0,0 0-1 0 0,5 1 1 0 0,7 1-74 0 0,0-2-1 0 0,0 0 1 0 0,1 0 0 0 0,-1-2 0 0 0,0 0-1 0 0,0-1 1 0 0,1 0 0 0 0,-1-2 0 0 0,-1 1-1 0 0,28-12 1 0 0,-33 11-55 0 0,1-1-1 0 0,-1 0 1 0 0,-1 0-1 0 0,1-1 1 0 0,-1 0-1 0 0,0-1 1 0 0,0 0-1 0 0,-1-1 0 0 0,0 0 1 0 0,0 0-1 0 0,-1 0 1 0 0,0-1-1 0 0,0 0 1 0 0,-1-1-1 0 0,0 1 1 0 0,5-15-1 0 0,-8 17 2 0 0,-1 0 0 0 0,0 0-1 0 0,0 0 1 0 0,-1 0 0 0 0,1-1 0 0 0,-2 1 0 0 0,1 0-1 0 0,-1-1 1 0 0,0 1 0 0 0,-1-1 0 0 0,0 1-1 0 0,0 0 1 0 0,0 0 0 0 0,-1-1 0 0 0,0 1-1 0 0,-1 0 1 0 0,1 0 0 0 0,-1 1 0 0 0,-1-1-1 0 0,1 0 1 0 0,-1 1 0 0 0,0 0 0 0 0,-1 0-1 0 0,1 0 1 0 0,-1 1 0 0 0,0-1 0 0 0,-1 1-1 0 0,1 0 1 0 0,-1 1 0 0 0,0-1 0 0 0,0 1-1 0 0,-1 0 1 0 0,1 1 0 0 0,-10-4 0 0 0,4 2 6 0 0,-1 1 1 0 0,0 1 0 0 0,0 0 0 0 0,0 1-1 0 0,0 0 1 0 0,0 1 0 0 0,-1 1-1 0 0,1 0 1 0 0,0 0 0 0 0,0 2 0 0 0,-16 2-1 0 0,18-1-5 0 0,1 0 0 0 0,0 0 0 0 0,0 0 0 0 0,0 2-1 0 0,0-1 1 0 0,1 1 0 0 0,0 0 0 0 0,0 1 0 0 0,0 0-1 0 0,1 1 1 0 0,-1 0 0 0 0,2 0 0 0 0,-1 1 0 0 0,-7 9-1 0 0,5-3 5 0 0,0 1 0 0 0,1-1 0 0 0,1 1 0 0 0,1 1 0 0 0,0 0 0 0 0,-8 25 0 0 0,12-30-4 0 0,1 0 1 0 0,-1 1 0 0 0,2-1-1 0 0,0 0 1 0 0,0 1 0 0 0,1-1-1 0 0,0 1 1 0 0,1-1 0 0 0,0 1-1 0 0,5 18 1 0 0,-5-26-13 0 0,1-1 1 0 0,-1 1-1 0 0,0-1 0 0 0,1 0 1 0 0,0 0-1 0 0,0 0 0 0 0,0 0 1 0 0,0 0-1 0 0,0 0 0 0 0,1 0 1 0 0,-1-1-1 0 0,1 1 0 0 0,0-1 1 0 0,-1 0-1 0 0,6 3 0 0 0,-3-2-3 0 0,1 0 1 0 0,-1-1-1 0 0,1 0 0 0 0,0 0 0 0 0,-1 0 1 0 0,1-1-1 0 0,0 0 0 0 0,10 1 0 0 0,-1-2-15 0 0,-1 0-1 0 0,1-1 0 0 0,-1 0 1 0 0,0-2-1 0 0,1 1 1 0 0,26-10-1 0 0,-25 7-4 0 0,-1-1 1 0 0,1 0-1 0 0,-1-1 0 0 0,-1-1 0 0 0,1 0 1 0 0,-1-1-1 0 0,-1-1 0 0 0,1 0 1 0 0,-2-1-1 0 0,0 0 0 0 0,0-1 0 0 0,-1 0 1 0 0,11-15-1 0 0,-14 15 110 0 0,-1 0 0 0 0,0-1 0 0 0,0 0 0 0 0,-1-1 0 0 0,-1 1 0 0 0,0-1 0 0 0,-1 0 0 0 0,-1 0 0 0 0,0 0 0 0 0,-1-1 0 0 0,0 1 0 0 0,-1-1 0 0 0,-1-20 0 0 0,-17 56 826 0 0,11-4-772 0 0,0 0-1 0 0,2 1 1 0 0,0-1 0 0 0,1 1-1 0 0,-1 19 1 0 0,2 93 186 0 0,3-76-230 0 0,7 54-25 0 0,0-23-72 0 0,-1-13 2 0 0,-3-44 12 0 0,0 31 0 0 0,-3-33 0 0 0,0-20-10 0 0,-1 1 0 0 0,1 0 0 0 0,-2 0 0 0 0,1-1 0 0 0,-2 8 0 0 0,0 15 17 0 0,2-24-15 0 0,0-1-1 0 0,-1 0 1 0 0,1 1-1 0 0,-1-1 1 0 0,1 1 0 0 0,-1-1-1 0 0,-2 5 1 0 0,2-8-5 0 0,0 0 1 0 0,1 0 0 0 0,-1 1-1 0 0,0-1 1 0 0,0 0 0 0 0,0 0-1 0 0,0 0 1 0 0,0 0-1 0 0,0 0 1 0 0,-1 0 0 0 0,1 0-1 0 0,0-1 1 0 0,0 1-1 0 0,-1 0 1 0 0,1-1 0 0 0,0 1-1 0 0,-1-1 1 0 0,1 1 0 0 0,-1-1-1 0 0,1 1 1 0 0,0-1-1 0 0,-1 0 1 0 0,1 0 0 0 0,-1 0-1 0 0,1 0 1 0 0,-3 0 0 0 0,-205-6 713 0 0,-127 4 347 0 0,309 2-1244 0 0,-13 1 20 0 0,38-1-474 0 0,-1 1 1 0 0,1 0-1 0 0,0-1 0 0 0,-1 1 1 0 0,1 0-1 0 0,0 0 0 0 0,0 0 0 0 0,-3 2 1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50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14 3920 0 0,'-3'0'668'0'0,"-1"-3"4"0"0,1 3 1 0 0,-1-4 687 0 0,2 1-672 0 0,-2 1 692 0 0,1 0-712 0 0,-1 6-68 0 0,4 1-156 0 0,4 7-2656 0 0,-1 4 0 0 0,1 2-1 0 0,-2 4 1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50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482 95 2512 0 0,'-4'-21'2682'0'0,"3"17"-2446"0"0,0 1 1 0 0,0-1 0 0 0,0 1-1 0 0,-1-1 1 0 0,0 1-1 0 0,0 0 1 0 0,0 0 0 0 0,0-1-1 0 0,0 2 1 0 0,0-1-1 0 0,-1 0 1 0 0,1 0-1 0 0,-1 1 1 0 0,0-1 0 0 0,-4-2-1 0 0,2 2 82 0 0,0 0-1 0 0,-1 1 0 0 0,0-1 1 0 0,1 1-1 0 0,-1 0 1 0 0,0 1-1 0 0,0-1 1 0 0,-9 0-1 0 0,-5 1 431 0 0,1 0-1 0 0,0 1 1 0 0,0 2-1 0 0,-37 6 1 0 0,45-6-585 0 0,-1 1-1 0 0,1 0 1 0 0,0 1-1 0 0,0 0 1 0 0,1 1-1 0 0,-1 0 1 0 0,-17 12 0 0 0,23-14-110 0 0,0 1 0 0 0,0 0 0 0 0,1 1 1 0 0,-1-1-1 0 0,1 1 0 0 0,0 0 0 0 0,0 0 0 0 0,1 0 1 0 0,-1 0-1 0 0,1 1 0 0 0,0 0 0 0 0,1-1 1 0 0,-1 1-1 0 0,1 0 0 0 0,-2 11 0 0 0,1-5 12 0 0,-2 27 109 0 0,5-36-165 0 0,0-1 0 0 0,0 0 1 0 0,0 1-1 0 0,0-1 0 0 0,1 0 0 0 0,-1 0 1 0 0,1 1-1 0 0,0-1 0 0 0,0 0 0 0 0,0 0 1 0 0,0 0-1 0 0,0 0 0 0 0,0 0 0 0 0,0 0 1 0 0,2 2-1 0 0,3 1 3 0 0,0 1 0 0 0,0-1 0 0 0,0 0 0 0 0,1-1 0 0 0,0 0 0 0 0,-1 0 0 0 0,2 0 0 0 0,-1-1 0 0 0,0 0 0 0 0,0 0 0 0 0,1-1 0 0 0,0 0 0 0 0,-1 0 0 0 0,10 0 0 0 0,12 1-12 0 0,1-2-1 0 0,42-3 1 0 0,-65 2-2 0 0,-3 0 1 0 0,29-3-7 0 0,-32 3 7 0 0,1 0 0 0 0,-1-1 1 0 0,0 1-1 0 0,1 0 0 0 0,-1 0 0 0 0,0-1 0 0 0,0 1 0 0 0,1-1 0 0 0,-1 1 0 0 0,0-1 0 0 0,0 0 0 0 0,0 1 0 0 0,0-1 0 0 0,0 0 0 0 0,0 0 0 0 0,0 0 0 0 0,0 1 0 0 0,0-1 1 0 0,0 0-1 0 0,1-2 0 0 0,-2 2 0 0 0,0 1 0 0 0,0-1 0 0 0,0 1 0 0 0,0-1 0 0 0,0 1 0 0 0,0-1 0 0 0,0 1 1 0 0,0-1-1 0 0,0 1 0 0 0,0-1 0 0 0,-1 1 0 0 0,1-1 0 0 0,0 1 0 0 0,0-1 0 0 0,0 1 0 0 0,-1-1 0 0 0,1 1 1 0 0,0-1-1 0 0,-1 1 0 0 0,1-1 0 0 0,0 1 0 0 0,-1 0 0 0 0,1-1 0 0 0,0 1 0 0 0,-1 0 0 0 0,1-1 1 0 0,-1 1-1 0 0,1 0 0 0 0,-1-1 0 0 0,1 1 0 0 0,-1 0 0 0 0,1 0 0 0 0,-1 0 0 0 0,1 0 0 0 0,-1-1 0 0 0,1 1 1 0 0,-1 0-1 0 0,0 0 0 0 0,-23-3-35 0 0,22 3 31 0 0,-24-2-10 0 0,1 2-1 0 0,0 1 0 0 0,-1 1 0 0 0,1 1 0 0 0,0 1 0 0 0,-40 12 1 0 0,54-12 21 0 0,1 0 0 0 0,0 0 0 0 0,0 1 0 0 0,0 1 1 0 0,1-1-1 0 0,-1 2 0 0 0,-13 11 0 0 0,18-13 7 0 0,0 1-1 0 0,0-1 1 0 0,0 1 0 0 0,1 0-1 0 0,0 1 1 0 0,0-1-1 0 0,0 1 1 0 0,1-1 0 0 0,0 1-1 0 0,1 0 1 0 0,-1 0-1 0 0,-1 11 1 0 0,3-15-1 0 0,1 1-1 0 0,-1-1 1 0 0,1 0-1 0 0,0 1 1 0 0,0-1-1 0 0,0 0 1 0 0,1 1-1 0 0,-1-1 1 0 0,1 0 0 0 0,0 1-1 0 0,0-1 1 0 0,0 0-1 0 0,0 0 1 0 0,0 0-1 0 0,1 0 1 0 0,3 6 0 0 0,-1-4 3 0 0,-1-1 0 0 0,2 1 0 0 0,-1-1 0 0 0,0 0 0 0 0,1 0 0 0 0,0 0 0 0 0,0-1 1 0 0,10 6-1 0 0,0-2 7 0 0,1 0 1 0 0,1-1 0 0 0,-1-1-1 0 0,1 0 1 0 0,29 4 0 0 0,6-3-47 0 0,-1-1 0 0 0,59-3 1 0 0,-84-4-2402 0 0,39-7 0 0 0,-34 0-4487 0 0,-17 2 3455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50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4024 0 0,'0'0'1343'0'0,"-11"6"2349"0"0,8 3-3169 0 0,0 0 0 0 0,0-1 1 0 0,1 1-1 0 0,0 0 1 0 0,1 1-1 0 0,0-1 0 0 0,0 0 1 0 0,1 13-1 0 0,-1 7 393 0 0,-3 161 2155 0 0,5-135-7006 0 0,2-43-2969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51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3768 0 0,'0'0'1296'0'0,"19"4"2316"0"0,-12 1-3186 0 0,0 0 1 0 0,1 0-1 0 0,-2 1 0 0 0,1 0 0 0 0,-1 1 1 0 0,0-1-1 0 0,0 1 0 0 0,0 0 1 0 0,-1 1-1 0 0,0-1 0 0 0,-1 1 0 0 0,0 0 1 0 0,0 0-1 0 0,-1 0 0 0 0,0 1 0 0 0,0-1 1 0 0,2 16-1 0 0,1 11 140 0 0,-1 0 0 0 0,-3 0 0 0 0,-1 41 0 0 0,-1-66-572 0 0,-1 11 70 0 0,0-14-33 0 0,1 0 0 0 0,-1 0 1 0 0,1 0-1 0 0,1 1 1 0 0,0-1-1 0 0,2 10 0 0 0,-3-16-23 0 0,0 0-1 0 0,1 0 0 0 0,-1-1 0 0 0,0 1 1 0 0,1 0-1 0 0,-1 0 0 0 0,1 0 0 0 0,-1-1 1 0 0,1 1-1 0 0,0 0 0 0 0,-1-1 1 0 0,1 1-1 0 0,0 0 0 0 0,-1-1 0 0 0,1 1 1 0 0,0-1-1 0 0,0 1 0 0 0,0-1 0 0 0,-1 0 1 0 0,1 1-1 0 0,2 0 0 0 0,-1-1 8 0 0,0 0 0 0 0,0 0 0 0 0,0 0-1 0 0,1 0 1 0 0,-1-1 0 0 0,0 1 0 0 0,0-1-1 0 0,0 1 1 0 0,0-1 0 0 0,0 0 0 0 0,0 1 0 0 0,0-1-1 0 0,3-2 1 0 0,3-2 69 0 0,0 0-1 0 0,-1-1 1 0 0,0 0 0 0 0,0 0-1 0 0,0 0 1 0 0,0-1-1 0 0,-1 0 1 0 0,0 0 0 0 0,-1-1-1 0 0,9-14 1 0 0,2-9 292 0 0,19-51 0 0 0,-20 44-138 0 0,48-129-10 0 0,-62 165-68 0 0,3-11-1739 0 0,7-1-6132 0 0,-6 9 3623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43.43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402 27 3728 0 0,'-5'-13'3736'0'0,"0"10"-3376"0"0,0 1 1 0 0,0 0-1 0 0,0 1 0 0 0,0-1 0 0 0,0 1 1 0 0,-1 0-1 0 0,1 0 0 0 0,-1 0 1 0 0,1 1-1 0 0,0 0 0 0 0,-11 1 0 0 0,-1 1 545 0 0,0 1 0 0 0,-27 7-1 0 0,35-7-685 0 0,0 0-1 0 0,0 0 1 0 0,1 1-1 0 0,-1 0 1 0 0,1 0 0 0 0,0 1-1 0 0,0 0 1 0 0,-10 9-1 0 0,15-11-201 0 0,-1 1 1 0 0,1-1-1 0 0,0 1 0 0 0,0 0 0 0 0,0 0 0 0 0,0 0 1 0 0,1 0-1 0 0,0 0 0 0 0,0 1 0 0 0,0-1 1 0 0,0 1-1 0 0,1 0 0 0 0,-1-1 0 0 0,1 1 1 0 0,0 0-1 0 0,1 0 0 0 0,-1 8 0 0 0,1-9-16 0 0,0 0-1 0 0,1 0 1 0 0,-1 0-1 0 0,1 0 1 0 0,-1 0-1 0 0,1-1 1 0 0,1 1 0 0 0,-1 0-1 0 0,0-1 1 0 0,1 1-1 0 0,0 0 1 0 0,0-1-1 0 0,0 0 1 0 0,0 1-1 0 0,4 3 1 0 0,-1-2-13 0 0,1 0-1 0 0,0 0 1 0 0,0 0 0 0 0,0-1 0 0 0,1 0 0 0 0,13 6 0 0 0,7 4-56 0 0,40 26 1 0 0,-59-35 79 0 0,-1 1-1 0 0,0-1 1 0 0,0 2 0 0 0,0-1 0 0 0,-1 1-1 0 0,1 0 1 0 0,-2 0 0 0 0,1 1-1 0 0,6 12 1 0 0,-11-17 28 0 0,1 0 1 0 0,-1 0-1 0 0,0 1 0 0 0,0-1 0 0 0,0 0 1 0 0,0 1-1 0 0,-1-1 0 0 0,1 1 0 0 0,-1-1 1 0 0,0 1-1 0 0,0-1 0 0 0,0 1 0 0 0,0-1 1 0 0,-1 1-1 0 0,0-1 0 0 0,-1 6 0 0 0,0-4 42 0 0,0 0 1 0 0,-1 0-1 0 0,1-1 0 0 0,-1 1 0 0 0,0-1 0 0 0,-1 1 0 0 0,1-1 0 0 0,-1 0 0 0 0,-7 6 1 0 0,-3 1 147 0 0,0-1 0 0 0,-1 0 1 0 0,-1-1-1 0 0,0-1 0 0 0,-22 9 1 0 0,8-4 26 0 0,-1-2 0 0 0,-53 13 0 0 0,69-21-3122 0 0,-1-2 1 0 0,-19 1-1 0 0,25-2-1051 0 0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46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96 3680 0 0,'-18'7'2595'0'0,"13"-4"-2307"0"0,1 1 0 0 0,-1 0 0 0 0,1-1-1 0 0,0 2 1 0 0,0-1 0 0 0,1 0 0 0 0,-1 1 0 0 0,1 0 0 0 0,0-1-1 0 0,0 1 1 0 0,0 0 0 0 0,1 1 0 0 0,0-1 0 0 0,0 0-1 0 0,-2 11 1 0 0,1-6 155 0 0,2 1 0 0 0,-1 0 1 0 0,1 0-1 0 0,1-1 0 0 0,0 1 0 0 0,0 0 0 0 0,4 16 0 0 0,-4-23-309 0 0,1-1 0 0 0,0 0 0 0 0,0 0 0 0 0,0 1 0 0 0,0-1 0 0 0,1 0-1 0 0,-1 0 1 0 0,1 0 0 0 0,0 0 0 0 0,0-1 0 0 0,0 1 0 0 0,0 0 0 0 0,0-1 0 0 0,1 0 0 0 0,-1 1-1 0 0,5 2 1 0 0,-3-2-73 0 0,1-1 0 0 0,0 1-1 0 0,0-1 1 0 0,0 0 0 0 0,0 0-1 0 0,1-1 1 0 0,-1 1 0 0 0,0-1-1 0 0,9 0 1 0 0,1 0-53 0 0,-1-1-1 0 0,1 0 1 0 0,0-2 0 0 0,0 0-1 0 0,0 0 1 0 0,25-9 0 0 0,-31 8-1 0 0,0 0 1 0 0,0 0-1 0 0,0-1 0 0 0,-1-1 1 0 0,0 0-1 0 0,1 0 1 0 0,-2 0-1 0 0,15-13 1 0 0,-17 13 0 0 0,-1-1-1 0 0,1 1 1 0 0,-1-1 0 0 0,0 0 0 0 0,0 0 0 0 0,-1 0-1 0 0,0-1 1 0 0,0 1 0 0 0,0-1 0 0 0,-1 0 0 0 0,0 1-1 0 0,2-12 1 0 0,-2 7 13 0 0,-1 0 0 0 0,0 0 0 0 0,0-1 0 0 0,-1 1 0 0 0,0 0 0 0 0,-1 0 0 0 0,0 0 0 0 0,-5-17 0 0 0,5 24-4 0 0,-1 0 0 0 0,0 0 1 0 0,0-1-1 0 0,0 1 0 0 0,0 0 0 0 0,-1 0 0 0 0,1 1 0 0 0,-1-1 0 0 0,0 1 0 0 0,0-1 0 0 0,0 1 0 0 0,-1 0 0 0 0,1 0 0 0 0,-1 0 0 0 0,0 1 0 0 0,0-1 0 0 0,0 1 0 0 0,0 0 0 0 0,0 0 0 0 0,0 0 1 0 0,-1 1-1 0 0,-7-3 0 0 0,-2 1 62 0 0,0 0 1 0 0,0 1 0 0 0,0 1 0 0 0,-1 0 0 0 0,1 1 0 0 0,0 0-1 0 0,-27 5 1 0 0,32-4-19 0 0,0 2 0 0 0,1-1 0 0 0,-1 1-1 0 0,1 0 1 0 0,0 1 0 0 0,0 0 0 0 0,0 0 0 0 0,0 1-1 0 0,1 0 1 0 0,-1 0 0 0 0,1 1 0 0 0,1 0-1 0 0,-11 11 1 0 0,11-9-10 0 0,1-1 0 0 0,0 2 0 0 0,0-1 0 0 0,0 0 0 0 0,1 1 1 0 0,1 0-1 0 0,0 0 0 0 0,0 0 0 0 0,0 0 0 0 0,1 1 0 0 0,1-1 0 0 0,0 1 0 0 0,0-1 0 0 0,1 15 0 0 0,0-21-40 0 0,0 0 0 0 0,0 0 0 0 0,1 0 1 0 0,-1 0-1 0 0,1 0 0 0 0,0 0 0 0 0,-1 0 0 0 0,2 0 0 0 0,-1 0 0 0 0,0 0 0 0 0,0 0 0 0 0,1-1 0 0 0,0 1 0 0 0,-1 0 0 0 0,5 3 0 0 0,-2-2-7 0 0,0-1 0 0 0,-1 0 0 0 0,1 0 0 0 0,1 0 0 0 0,-1 0 0 0 0,0-1 0 0 0,1 0-1 0 0,0 0 1 0 0,4 2 0 0 0,5-1-33 0 0,0 1-1 0 0,1-2 1 0 0,-1 0-1 0 0,1 0 1 0 0,26-2 0 0 0,-25 0-38 0 0,1-2 1 0 0,0 0-1 0 0,-1 0 1 0 0,1-2-1 0 0,-1 0 1 0 0,25-10-1 0 0,-33 10 28 0 0,-1 1-1 0 0,1-1 1 0 0,-1-1 0 0 0,0 1-1 0 0,0-1 1 0 0,0 0-1 0 0,-1-1 1 0 0,0 0-1 0 0,0 0 1 0 0,0 0 0 0 0,-1 0-1 0 0,0-1 1 0 0,0 0-1 0 0,7-14 1 0 0,-5 6 75 0 0,-1 0 1 0 0,0 0-1 0 0,-2 0 1 0 0,1-1-1 0 0,-2 0 0 0 0,0 0 1 0 0,-1 0-1 0 0,0-29 1 0 0,-2 44 235 0 0,-2 25 460 0 0,-21 107-31 0 0,18-103-691 0 0,-3 53 0 0 0,6-40-412 0 0,3-7-2114 0 0,7-14-8032 0 0,-4-15 6583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52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39 3232 0 0,'-10'0'887'0'0,"1"0"1"0"0,0 0-1 0 0,-1 1 0 0 0,1 1 0 0 0,0 0 0 0 0,-13 3 0 0 0,18-3-653 0 0,-1 1-1 0 0,1-1 0 0 0,-1 1 0 0 0,1-1 1 0 0,0 1-1 0 0,0 0 0 0 0,0 1 1 0 0,0-1-1 0 0,1 1 0 0 0,0 0 1 0 0,-1-1-1 0 0,1 1 0 0 0,-4 8 0 0 0,0 0 71 0 0,0 0-1 0 0,1 1 0 0 0,0 0 0 0 0,1 0 0 0 0,1 1 0 0 0,0-1 0 0 0,1 1 0 0 0,0 0 1 0 0,1 0-1 0 0,1 0 0 0 0,0 0 0 0 0,1 0 0 0 0,2 20 0 0 0,-1-30-273 0 0,0 1 0 0 0,0-1 0 0 0,0 0 0 0 0,1 0 0 0 0,-1 1 1 0 0,1-1-1 0 0,0 0 0 0 0,1-1 0 0 0,-1 1 0 0 0,1 0 0 0 0,-1-1 0 0 0,1 1 0 0 0,7 5 0 0 0,-5-4-4 0 0,1-1 0 0 0,-1-1 1 0 0,1 1-1 0 0,0-1 0 0 0,0 0 0 0 0,1 0 0 0 0,-1-1 1 0 0,10 3-1 0 0,-1-1-11 0 0,1-2 0 0 0,-1 0 0 0 0,1 0 0 0 0,0-2 0 0 0,0 0 0 0 0,-1-1 0 0 0,20-3 0 0 0,-25 3-17 0 0,-1-2 0 0 0,0 1 0 0 0,0-1 0 0 0,0 0 0 0 0,0-1 0 0 0,-1 0 0 0 0,1 0 0 0 0,-1-1 0 0 0,13-10 0 0 0,-16 11 1 0 0,0 0 0 0 0,-1 0 0 0 0,1-1 0 0 0,-1 0 1 0 0,0 1-1 0 0,-1-2 0 0 0,1 1 0 0 0,-1 0 1 0 0,0-1-1 0 0,0 1 0 0 0,0-1 0 0 0,-1 0 1 0 0,0 0-1 0 0,0 0 0 0 0,1-9 0 0 0,-1-1 9 0 0,0 1-1 0 0,-1-1 1 0 0,-1 1-1 0 0,0-1 1 0 0,-1 0-1 0 0,-1 1 1 0 0,-4-18-1 0 0,4 27 3 0 0,1 1 0 0 0,-1-1-1 0 0,0 1 1 0 0,-1-1 0 0 0,0 1-1 0 0,1 0 1 0 0,-2 0-1 0 0,1 0 1 0 0,0 0 0 0 0,-1 1-1 0 0,0-1 1 0 0,0 1-1 0 0,0 0 1 0 0,-1 0 0 0 0,0 1-1 0 0,1-1 1 0 0,-1 1 0 0 0,0 0-1 0 0,0 0 1 0 0,-1 1-1 0 0,1 0 1 0 0,-8-3 0 0 0,2 2 10 0 0,0 0 0 0 0,0 1 0 0 0,0 0 0 0 0,0 1 0 0 0,0 0 0 0 0,-1 1 0 0 0,1 0 1 0 0,0 1-1 0 0,-1 0 0 0 0,1 1 0 0 0,0 0 0 0 0,-19 7 0 0 0,22-6-10 0 0,0 0-1 0 0,0 1 1 0 0,0 0-1 0 0,1 0 1 0 0,0 1-1 0 0,0 0 1 0 0,0 1-1 0 0,0-1 1 0 0,1 1-1 0 0,0 1 1 0 0,0-1-1 0 0,1 1 1 0 0,-1 0-1 0 0,2 0 1 0 0,-1 0-1 0 0,1 1 1 0 0,-4 9-1 0 0,2-2 5 0 0,1 1-1 0 0,0-1 1 0 0,1 1-1 0 0,1 0 0 0 0,0 0 1 0 0,2 0-1 0 0,0 0 1 0 0,0 1-1 0 0,2-1 0 0 0,2 20 1 0 0,-2-32-11 0 0,-1-1 0 0 0,1 1 0 0 0,1 0 0 0 0,-1-1 0 0 0,0 1 0 0 0,1-1 0 0 0,0 1 1 0 0,0-1-1 0 0,0 0 0 0 0,0 1 0 0 0,0-1 0 0 0,0 0 0 0 0,1-1 0 0 0,0 1 0 0 0,4 3 0 0 0,-2-2-6 0 0,0-1-1 0 0,0 0 0 0 0,0 0 0 0 0,1-1 0 0 0,-1 0 0 0 0,1 0 0 0 0,-1 0 0 0 0,1 0 0 0 0,7 0 0 0 0,2 0-34 0 0,1-1 0 0 0,0-1 0 0 0,-1 0 0 0 0,1-1 0 0 0,-1-1 0 0 0,29-6 0 0 0,-34 5 7 0 0,0 0 0 0 0,0-1 0 0 0,-1 1 1 0 0,1-2-1 0 0,-1 0 0 0 0,0 0 0 0 0,0 0 0 0 0,-1-1 0 0 0,1-1 0 0 0,-1 1 0 0 0,-1-1 0 0 0,1-1 0 0 0,-1 1 0 0 0,0-1 0 0 0,-1-1 0 0 0,0 1 0 0 0,0-1 0 0 0,-1 0 0 0 0,0 0 0 0 0,6-18 0 0 0,-3 5-12 0 0,18-60-30 0 0,-24 73 104 0 0,0 1-1 0 0,-1-1 1 0 0,0 1 0 0 0,0-1 0 0 0,-1 0-1 0 0,0 1 1 0 0,-3-15 0 0 0,3 22-19 0 0,0 0 1 0 0,0 0 0 0 0,0 0-1 0 0,-1 0 1 0 0,1 1 0 0 0,0-1 0 0 0,-1 0-1 0 0,1 0 1 0 0,-1 1 0 0 0,1-1 0 0 0,-1 0-1 0 0,1 0 1 0 0,-1 1 0 0 0,1-1-1 0 0,-1 1 1 0 0,0-1 0 0 0,1 0 0 0 0,-1 1-1 0 0,0 0 1 0 0,0-1 0 0 0,1 1-1 0 0,-1-1 1 0 0,0 1 0 0 0,0 0 0 0 0,0-1-1 0 0,1 1 1 0 0,-1 0 0 0 0,0 0-1 0 0,0 0 1 0 0,0 0 0 0 0,0 0 0 0 0,0 0-1 0 0,0 0 1 0 0,1 0 0 0 0,-1 0-1 0 0,0 0 1 0 0,0 0 0 0 0,0 0 0 0 0,0 1-1 0 0,1-1 1 0 0,-1 0 0 0 0,-1 1-1 0 0,-4 1 48 0 0,1 0 0 0 0,0 1-1 0 0,0 0 1 0 0,0 0-1 0 0,-5 4 1 0 0,4-3-19 0 0,1 1 0 0 0,0 0 1 0 0,0 0-1 0 0,1 1 0 0 0,0-1 0 0 0,0 1 1 0 0,0 0-1 0 0,1 0 0 0 0,-1 0 0 0 0,1 0 1 0 0,1 1-1 0 0,-1-1 0 0 0,1 1 0 0 0,-2 13 1 0 0,0 5 61 0 0,2 0 0 0 0,0 43 0 0 0,2-67-99 0 0,0 4 5 0 0,0 0 0 0 0,0 0 0 0 0,1 0 0 0 0,-1 0 0 0 0,1-1 0 0 0,1 1 0 0 0,-1 0 0 0 0,0-1 0 0 0,1 1 0 0 0,0 0 0 0 0,0-1 0 0 0,1 0 0 0 0,-1 0 0 0 0,1 1 0 0 0,0-2 0 0 0,6 8 0 0 0,-4-7-8 0 0,0 0 1 0 0,0 0-1 0 0,0-1 1 0 0,1 1-1 0 0,0-1 1 0 0,-1-1-1 0 0,1 1 1 0 0,0-1-1 0 0,1 0 1 0 0,-1 0-1 0 0,0 0 1 0 0,9 0-1 0 0,3 0-37 0 0,0 0 0 0 0,0-1 0 0 0,0-1-1 0 0,0 0 1 0 0,0-2 0 0 0,0 0 0 0 0,0-1 0 0 0,0-1-1 0 0,33-12 1 0 0,-40 12 14 0 0,0-1 0 0 0,-1 0 1 0 0,0-1-1 0 0,0 0 0 0 0,0-1 0 0 0,-1 0 1 0 0,0 0-1 0 0,0-1 0 0 0,-1 0 0 0 0,0 0 0 0 0,0-1 1 0 0,-1 0-1 0 0,0-1 0 0 0,-1 0 0 0 0,0 0 1 0 0,7-16-1 0 0,-5 6 89 0 0,-2 1 0 0 0,-1-1 0 0 0,0 0 0 0 0,-1 0 0 0 0,-1 0 0 0 0,-2-1 0 0 0,1 1 0 0 0,-2-1 0 0 0,-4-31 0 0 0,4 51-47 0 0,0 1 0 0 0,0-1-1 0 0,0 0 1 0 0,0 1-1 0 0,0-1 1 0 0,0 1 0 0 0,0-1-1 0 0,0 0 1 0 0,0 1-1 0 0,0-1 1 0 0,0 1-1 0 0,0-1 1 0 0,-1 1 0 0 0,1-1-1 0 0,0 0 1 0 0,0 1-1 0 0,-1-1 1 0 0,1 1 0 0 0,0-1-1 0 0,-1 1 1 0 0,1-1-1 0 0,-1 1 1 0 0,1 0-1 0 0,0-1 1 0 0,-1 1 0 0 0,1-1-1 0 0,-1 1 1 0 0,1 0-1 0 0,-1-1 1 0 0,1 1 0 0 0,-1 0-1 0 0,0 0 1 0 0,0-1-1 0 0,0 2 19 0 0,0-1 0 0 0,-1 1-1 0 0,1-1 1 0 0,0 1-1 0 0,0 0 1 0 0,0 0 0 0 0,0-1-1 0 0,0 1 1 0 0,0 0-1 0 0,0 0 1 0 0,0 0 0 0 0,0 0-1 0 0,0 0 1 0 0,0 1 0 0 0,-5 6 118 0 0,1 1 1 0 0,0-1 0 0 0,-5 14 0 0 0,5-3-27 0 0,0 1 0 0 0,2 0 0 0 0,0 0 0 0 0,1 0 0 0 0,2 35 0 0 0,0-27-92 0 0,-1 1 55 0 0,2-1 0 0 0,6 40 0 0 0,-6-59-131 0 0,1 0 0 0 0,1-1 0 0 0,-1 1 0 0 0,2-1 0 0 0,-1 1 0 0 0,1-1 0 0 0,0 0 0 0 0,1 0 0 0 0,0-1 0 0 0,0 1 0 0 0,11 11 0 0 0,22 16-2184 0 0,-33-30 320 0 0,0-1 0 0 0,0-1 0 0 0,1 1 0 0 0,0-1 0 0 0,9 5 0 0 0,-3-6-2387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54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6 4112 0 0,'0'0'700'0'0,"0"-3"813"0"0,-4 3-721 0 0,1-2 804 0 0,-1 2-788 0 0,-3 0 0 0 0,5 2-16 0 0,-2 5 0 0 0,-7 2-56 0 0,4 3-84 0 0,4 4-316 0 0,-4 0-3060 0 0,7 4 0 0 0,-4 5 0 0 0,4 0-1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53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22 145 3352 0 0,'0'-3'7316'0'0,"-2"122"-1009"0"0,0 1-4825 0 0,-5-26-1641 0 0,3-310-2608 0 0,-3 36 2881 0 0,7 178-87 0 0,0 1 0 0 0,1-1 0 0 0,-1 0 0 0 0,0 1 0 0 0,0-1 0 0 0,1 0 0 0 0,-1 1 0 0 0,1-1 0 0 0,-1 1 0 0 0,1-1 1 0 0,0 1-1 0 0,0-1 0 0 0,0 1 0 0 0,0-1 0 0 0,0 1 0 0 0,0 0 0 0 0,0 0 0 0 0,0-1 0 0 0,0 1 0 0 0,0 0 0 0 0,1 0 0 0 0,-1 0 0 0 0,1 0 0 0 0,-1 0 1 0 0,0 1-1 0 0,1-1 0 0 0,0 0 0 0 0,-1 1 0 0 0,1-1 0 0 0,-1 1 0 0 0,1-1 0 0 0,0 1 0 0 0,1 0 0 0 0,8-2 97 0 0,0 2 0 0 0,0-1 0 0 0,0 1-1 0 0,13 3 1 0 0,-1-2 6 0 0,299 2 705 0 0,-262-3-790 0 0,-42 0-36 0 0,-8 1-3 0 0,0-1 1 0 0,0 0-1 0 0,0-1 1 0 0,0 0-1 0 0,12-3 1 0 0,-22 4-5 0 0,1 0 1 0 0,-1 0 0 0 0,1 0 0 0 0,-1 0 0 0 0,1 0-1 0 0,0 0 1 0 0,-1 0 0 0 0,1-1 0 0 0,-1 1 0 0 0,1 0-1 0 0,-1 0 1 0 0,1-1 0 0 0,-1 1 0 0 0,1 0 0 0 0,-1-1-1 0 0,1 1 1 0 0,-1 0 0 0 0,0-1 0 0 0,1 1 0 0 0,-1-1-1 0 0,1 1 1 0 0,-1-1 0 0 0,0 1 0 0 0,0-1-1 0 0,1 1 1 0 0,-1-1 0 0 0,0 1 0 0 0,0-1 0 0 0,1 1-1 0 0,-1-1 1 0 0,0 0 0 0 0,0 1 0 0 0,0-1 0 0 0,0 1-1 0 0,0-1 1 0 0,0 1 0 0 0,0-1 0 0 0,0 0 0 0 0,0 1-1 0 0,0-1 1 0 0,0 1 0 0 0,-1-1 0 0 0,1 1 0 0 0,0-1-1 0 0,0 0 1 0 0,0 1 0 0 0,-1-1 0 0 0,1 1 0 0 0,0-1-1 0 0,-1 1 1 0 0,1 0 0 0 0,0-1 0 0 0,-1 1-1 0 0,1-1 1 0 0,-1 1 0 0 0,1-1 0 0 0,-1 1 0 0 0,0-1-1 0 0,-1 0 22 0 0,0-1 0 0 0,0 1 0 0 0,0 0-1 0 0,0-1 1 0 0,0 1 0 0 0,0 0 0 0 0,-1 0-1 0 0,1 1 1 0 0,0-1 0 0 0,-1 0-1 0 0,1 1 1 0 0,0-1 0 0 0,-1 1 0 0 0,-3 0-1 0 0,3 0-6 0 0,1 1 1 0 0,0 0-1 0 0,-1 0 0 0 0,1 0 0 0 0,0 0 0 0 0,0 1 0 0 0,-1-1 0 0 0,1 0 0 0 0,0 1 1 0 0,0 0-1 0 0,0-1 0 0 0,1 1 0 0 0,-1 0 0 0 0,0 0 0 0 0,1 0 0 0 0,-1 0 0 0 0,1 0 0 0 0,0 0 1 0 0,-1 1-1 0 0,1-1 0 0 0,0 0 0 0 0,-1 4 0 0 0,-1 5 62 0 0,-1-1 0 0 0,1 1 0 0 0,-2 20 0 0 0,-10 313 497 0 0,15-344-578 0 0,0 8-290 0 0,1-1 0 0 0,-1 1 0 0 0,2-1 0 0 0,1 9 0 0 0,-2-12-704 0 0,0-1 0 0 0,1 1 0 0 0,-1-1 0 0 0,1 0-1 0 0,-1 1 1 0 0,1-1 0 0 0,0 0 0 0 0,0 0 0 0 0,0 0 0 0 0,4 4 0 0 0,4 1-2813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53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254 110 3488 0 0,'-18'4'2423'0'0,"12"-2"-2155"0"0,1 1 1 0 0,-1 0 0 0 0,1 1 0 0 0,0-1-1 0 0,0 1 1 0 0,0 0 0 0 0,0 0 0 0 0,1 1-1 0 0,-1-1 1 0 0,1 1 0 0 0,1 0 0 0 0,-1 0 0 0 0,1 0-1 0 0,-1 1 1 0 0,1-1 0 0 0,1 1 0 0 0,-3 6-1 0 0,0 1 314 0 0,1 1 0 0 0,1-1 0 0 0,0 1 0 0 0,1 0 0 0 0,0 0 0 0 0,1 21-1 0 0,1-32-479 0 0,0 0 0 0 0,0 0 0 0 0,1 0 0 0 0,-1 0 0 0 0,1 0 0 0 0,-1 0 0 0 0,1 0 0 0 0,0 0-1 0 0,0 0 1 0 0,1 0 0 0 0,-1 0 0 0 0,1-1 0 0 0,-1 1 0 0 0,1 0 0 0 0,0-1 0 0 0,3 4 0 0 0,-1-2-35 0 0,0-1 0 0 0,0 0 0 0 0,0-1 1 0 0,0 1-1 0 0,0-1 0 0 0,1 0 0 0 0,-1 0 1 0 0,1 0-1 0 0,7 2 0 0 0,4-1-13 0 0,0 0 0 0 0,0-1 1 0 0,1-1-1 0 0,-1-1 0 0 0,23-1 0 0 0,-18-1-32 0 0,0-1 1 0 0,0 0-1 0 0,0-1 1 0 0,0-2-1 0 0,-1 0 0 0 0,26-12 1 0 0,-39 16-17 0 0,0-2 0 0 0,-1 1-1 0 0,1-1 1 0 0,-1 0 0 0 0,0 0 0 0 0,0-1 0 0 0,0 0 0 0 0,-1 0 0 0 0,1 0 0 0 0,-1-1 0 0 0,-1 1 0 0 0,1-1 0 0 0,-1-1-1 0 0,0 1 1 0 0,0 0 0 0 0,-1-1 0 0 0,1 0 0 0 0,-2 0 0 0 0,1 0 0 0 0,-1 0 0 0 0,2-10 0 0 0,-2 4 9 0 0,0 0 1 0 0,-1-24-1 0 0,-2 32-7 0 0,1 0 0 0 0,-1 0 1 0 0,0 0-1 0 0,-1 0 0 0 0,1 0 0 0 0,-1 0 0 0 0,0 0 0 0 0,0 1 0 0 0,-5-10 1 0 0,1 6 10 0 0,-1 0 1 0 0,0 0 0 0 0,0 0 0 0 0,0 1 0 0 0,-1 0 0 0 0,0 1 0 0 0,0 0-1 0 0,0 0 1 0 0,-1 1 0 0 0,0 0 0 0 0,0 0 0 0 0,-1 1 0 0 0,1 0-1 0 0,-18-4 1 0 0,9 3 25 0 0,0 2 0 0 0,0 0 0 0 0,-1 1-1 0 0,0 0 1 0 0,1 2 0 0 0,-1 0 0 0 0,-24 4 0 0 0,35-3-12 0 0,0 0 1 0 0,0 1-1 0 0,0 0 1 0 0,1 0 0 0 0,-1 1-1 0 0,1-1 1 0 0,0 2-1 0 0,-1-1 1 0 0,2 1-1 0 0,-1 0 1 0 0,0 1 0 0 0,1-1-1 0 0,0 1 1 0 0,0 1-1 0 0,0-1 1 0 0,0 1-1 0 0,1 0 1 0 0,0 0-1 0 0,1 0 1 0 0,-1 1 0 0 0,1 0-1 0 0,0 0 1 0 0,1 0-1 0 0,0 0 1 0 0,-4 13-1 0 0,2-4 49 0 0,1 0-1 0 0,1 0 0 0 0,1 1 1 0 0,-1 21-1 0 0,4 70 275 0 0,1-43-192 0 0,-2-27-39 0 0,-8 204 488 0 0,6-225-627 0 0,-1 1 1 0 0,-1-1 0 0 0,0 0-1 0 0,-1-1 1 0 0,-1 1 0 0 0,-1-1-1 0 0,0 0 1 0 0,-1 0 0 0 0,0-1-1 0 0,-14 18 1 0 0,0-7-1478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54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55 3776 0 0,'11'-4'6840'0'0,"-12"12"-5930"0"0,0-1 0 0 0,0 1 1 0 0,-1 0-1 0 0,-1-1 0 0 0,-5 14 0 0 0,-4 15 839 0 0,7-14-965 0 0,0-3-437 0 0,0 1 0 0 0,2 0 0 0 0,-3 36 0 0 0,6-51-312 0 0,0 0 0 0 0,0 0 0 0 0,1 0 1 0 0,-1-1-1 0 0,1 1 0 0 0,0 0 0 0 0,0 0 0 0 0,3 7 0 0 0,-3-10-30 0 0,1 0 0 0 0,-1-1-1 0 0,0 1 1 0 0,0-1 0 0 0,1 1-1 0 0,-1-1 1 0 0,1 0 0 0 0,-1 0-1 0 0,1 0 1 0 0,0 0-1 0 0,-1 0 1 0 0,1 0 0 0 0,0 0-1 0 0,0 0 1 0 0,-1 0 0 0 0,1-1-1 0 0,0 1 1 0 0,0-1 0 0 0,0 0-1 0 0,0 1 1 0 0,0-1 0 0 0,0 0-1 0 0,0 0 1 0 0,3-1 0 0 0,5 1-19 0 0,0-1 1 0 0,0 0 0 0 0,0 0 0 0 0,0-2 0 0 0,0 1 0 0 0,0-1 0 0 0,-1 0 0 0 0,1-1-1 0 0,-1 0 1 0 0,0-1 0 0 0,0 0 0 0 0,-1 0 0 0 0,1-1 0 0 0,-1 0 0 0 0,-1 0 0 0 0,1-1 0 0 0,9-10-1 0 0,0-3 11 0 0,-2-1-1 0 0,0-1 0 0 0,-1 0 1 0 0,-1 0-1 0 0,16-38 1 0 0,-26 46 272 0 0,-10 19 65 0 0,-14 21 28 0 0,11-8-239 0 0,1 1 1 0 0,1 0-1 0 0,-6 21 1 0 0,12-33-108 0 0,0 0 0 0 0,1 0 0 0 0,0 0 0 0 0,0 0 1 0 0,0 0-1 0 0,1 0 0 0 0,0 0 0 0 0,0 0 0 0 0,1 0 0 0 0,0 0 1 0 0,0 0-1 0 0,5 13 0 0 0,-5-17-15 0 0,1 0-1 0 0,0-1 1 0 0,0 1-1 0 0,0 0 1 0 0,0-1-1 0 0,0 1 1 0 0,1-1-1 0 0,-1 0 1 0 0,1 0-1 0 0,-1 0 1 0 0,1 0-1 0 0,0 0 1 0 0,0-1-1 0 0,0 1 1 0 0,0-1-1 0 0,0 0 1 0 0,0 0-1 0 0,0 0 1 0 0,0 0-1 0 0,0 0 1 0 0,1-1-1 0 0,4 1 1 0 0,9 1 2 0 0,1-2 0 0 0,34-2-1 0 0,-39 1 6 0 0,1 0-5 0 0,-1-1 1 0 0,0 0-1 0 0,0 0 0 0 0,0-1 1 0 0,-1-1-1 0 0,1 0 0 0 0,21-11 1 0 0,-28 12 10 0 0,0-1 0 0 0,-1 1 1 0 0,1-1-1 0 0,-1-1 0 0 0,0 1 1 0 0,0-1-1 0 0,0 0 1 0 0,-1 0-1 0 0,1 0 0 0 0,-1-1 1 0 0,-1 1-1 0 0,1-1 0 0 0,-1 0 1 0 0,0 0-1 0 0,0 0 0 0 0,3-13 1 0 0,-4 11 35 0 0,0 0 0 0 0,0 0 0 0 0,-1 0 1 0 0,0-1-1 0 0,-1 1 0 0 0,0 0 0 0 0,0 0 0 0 0,-1-1 1 0 0,0 1-1 0 0,-1 0 0 0 0,1 0 0 0 0,-1 0 1 0 0,-1 0-1 0 0,0 1 0 0 0,0-1 0 0 0,0 0 0 0 0,-1 1 1 0 0,0 0-1 0 0,-1 0 0 0 0,1 0 0 0 0,-9-8 0 0 0,10 11-40 0 0,-1 0-1 0 0,0 1 1 0 0,0-1-1 0 0,0 1 1 0 0,0 0-1 0 0,0 1 1 0 0,-1-1-1 0 0,0 1 1 0 0,1-1-1 0 0,-1 1 1 0 0,-6-1-1 0 0,-17-6-3822 0 0,10 3-2664 0 0,5 2 2121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55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91 3720 0 0,'0'0'182'0'0,"0"-1"-1"0"0,0 1 1 0 0,1-1-1 0 0,-1 1 0 0 0,0 0 1 0 0,0-1-1 0 0,0 1 1 0 0,1-1-1 0 0,-1 1 0 0 0,0 0 1 0 0,1-1-1 0 0,-1 1 1 0 0,0 0-1 0 0,1 0 0 0 0,-1-1 1 0 0,0 1-1 0 0,1 0 1 0 0,-1 0-1 0 0,1-1 1 0 0,-1 1-1 0 0,0 0 0 0 0,1 0 1 0 0,40-5 1853 0 0,-1 3 1 0 0,68 3 0 0 0,-64 1-1062 0 0,252-12 2031 0 0,-288 9-2991 0 0,0 0 1 0 0,0-1-1 0 0,0 0 1 0 0,0-1-1 0 0,0 1 1 0 0,7-5-1 0 0,-14 6-6 0 0,0 1-1 0 0,-1-1 0 0 0,1 1 0 0 0,0-1 0 0 0,0 1 0 0 0,-1-1 1 0 0,1 0-1 0 0,0 1 0 0 0,-1-1 0 0 0,1 0 0 0 0,-1 0 1 0 0,1 0-1 0 0,-1 1 0 0 0,1-1 0 0 0,-1 0 0 0 0,1 0 1 0 0,-1 0-1 0 0,0 0 0 0 0,0 0 0 0 0,1 0 0 0 0,-1 0 1 0 0,0 0-1 0 0,0 0 0 0 0,0 0 0 0 0,0 0 0 0 0,0 0 1 0 0,0 0-1 0 0,0 0 0 0 0,0 1 0 0 0,-1-1 0 0 0,1 0 1 0 0,0 0-1 0 0,-1 0 0 0 0,1 0 0 0 0,0 0 0 0 0,-1 0 1 0 0,1 0-1 0 0,-1 1 0 0 0,1-1 0 0 0,-1 0 0 0 0,0 0 1 0 0,1 1-1 0 0,-1-1 0 0 0,0 0 0 0 0,1 1 0 0 0,-1-1 0 0 0,0 1 1 0 0,0-1-1 0 0,0 1 0 0 0,1-1 0 0 0,-1 1 0 0 0,-2-1 1 0 0,-4-2 41 0 0,0 1 0 0 0,-1 0 0 0 0,1 1 1 0 0,-1 0-1 0 0,1 0 0 0 0,-1 1 0 0 0,1 0 1 0 0,-1 0-1 0 0,-11 2 0 0 0,9-1 23 0 0,0 1-1 0 0,0 0 1 0 0,0 1-1 0 0,0 0 1 0 0,0 1 0 0 0,-13 7-1 0 0,17-8-32 0 0,0 1-1 0 0,0 1 1 0 0,1-1-1 0 0,0 1 1 0 0,0 0-1 0 0,0 0 1 0 0,1 1-1 0 0,-1-1 1 0 0,1 1-1 0 0,0 0 1 0 0,1 0 0 0 0,0 0-1 0 0,0 1 1 0 0,0-1-1 0 0,1 1 1 0 0,-1 0-1 0 0,2-1 1 0 0,-2 9-1 0 0,-1 10 97 0 0,2-1 0 0 0,0 1-1 0 0,4 46 1 0 0,-2-63-103 0 0,1 1-1 0 0,0-1 1 0 0,1 1 0 0 0,0-1 0 0 0,0 0-1 0 0,1 0 1 0 0,0 0 0 0 0,0 0-1 0 0,1 0 1 0 0,0-1 0 0 0,0 1 0 0 0,1-1-1 0 0,5 7 1 0 0,-6-9-194 0 0,1 0 0 0 0,0-1 0 0 0,0 1-1 0 0,1-1 1 0 0,-1 0 0 0 0,12 6 0 0 0,-10-6-568 0 0,0-1 1 0 0,1 0 0 0 0,-1-1-1 0 0,0 0 1 0 0,1 0 0 0 0,12 1-1 0 0,0-1-3002 0 0,2 1 0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55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29 3856 0 0,'-14'0'1134'0'0,"0"0"-1"0"0,1 1 1 0 0,0 1-1 0 0,-1 0 1 0 0,1 0-1 0 0,-16 6 0 0 0,23-6-861 0 0,1 1 0 0 0,-1 0 0 0 0,1 0 0 0 0,-1 0 0 0 0,1 1 0 0 0,0-1 0 0 0,0 1 0 0 0,1 1 0 0 0,-1-1 0 0 0,1 1 0 0 0,0-1 0 0 0,0 1 0 0 0,0 0 0 0 0,1 1 0 0 0,-5 7 0 0 0,5-7-86 0 0,0 0-1 0 0,1-1 1 0 0,0 1-1 0 0,0 0 1 0 0,0 0-1 0 0,1 1 1 0 0,0-1-1 0 0,0 0 1 0 0,0 0-1 0 0,1 1 1 0 0,0-1-1 0 0,0 0 1 0 0,1 0 0 0 0,0 1-1 0 0,0-1 1 0 0,0 0-1 0 0,4 9 1 0 0,-3-10-163 0 0,0 0 1 0 0,1 0-1 0 0,0 0 1 0 0,0 0-1 0 0,0 0 0 0 0,1-1 1 0 0,0 1-1 0 0,0-1 1 0 0,0 0-1 0 0,0 0 1 0 0,0-1-1 0 0,1 1 1 0 0,0-1-1 0 0,-1 0 1 0 0,1 0-1 0 0,0-1 1 0 0,1 1-1 0 0,-1-1 1 0 0,8 2-1 0 0,5 1-15 0 0,0-1-1 0 0,1-1 1 0 0,0 0-1 0 0,0-1 1 0 0,0-1-1 0 0,0-1 1 0 0,0-1-1 0 0,0-1 1 0 0,0 0 0 0 0,0-1-1 0 0,-1-1 1 0 0,36-13-1 0 0,-48 14 5 0 0,0 0 0 0 0,0-1 0 0 0,0 1 0 0 0,-1-1-1 0 0,1 0 1 0 0,-1-1 0 0 0,0 1 0 0 0,0-1 0 0 0,-1 0 0 0 0,1 0-1 0 0,-1-1 1 0 0,0 1 0 0 0,-1-1 0 0 0,1 0 0 0 0,-1 0 0 0 0,-1 0-1 0 0,4-9 1 0 0,-3 7 45 0 0,-1 0 0 0 0,0 0 0 0 0,0 0-1 0 0,-1-1 1 0 0,0 1 0 0 0,-1-1 0 0 0,1 1 0 0 0,-2 0-1 0 0,1-1 1 0 0,-1 1 0 0 0,0-1 0 0 0,-1 1-1 0 0,-4-14 1 0 0,4 18-20 0 0,0 0-1 0 0,0 0 1 0 0,0 0-1 0 0,0 0 1 0 0,-1 0-1 0 0,0 0 1 0 0,1 0-1 0 0,-1 1 1 0 0,-1-1-1 0 0,1 1 0 0 0,0 0 1 0 0,-1 0-1 0 0,-7-4 1 0 0,4 3 20 0 0,1 1 0 0 0,-1 0 1 0 0,0 1-1 0 0,0-1 0 0 0,0 1 1 0 0,0 1-1 0 0,0-1 0 0 0,-9 1 0 0 0,-3 0-4 0 0,-1 1 1 0 0,1 1-1 0 0,0 1 0 0 0,0 1 0 0 0,-33 8 0 0 0,44-8-149 0 0,-1-1-1 0 0,0 2 1 0 0,1-1-1 0 0,0 1 1 0 0,0 1-1 0 0,0-1 1 0 0,0 1-1 0 0,-12 11 1 0 0,-3 7-2657 0 0,4 5-3559 0 0,8-10 2156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56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 4152 0 0,'0'0'698'0'0,"27"-2"4964"0"0,-25 2-5462 0 0,0 0 1 0 0,0 1-1 0 0,0-1 0 0 0,0 0 0 0 0,0 1 0 0 0,0-1 0 0 0,-1 1 0 0 0,1 0 0 0 0,0 0 1 0 0,0 0-1 0 0,-1 0 0 0 0,1 0 0 0 0,-1 0 0 0 0,1 0 0 0 0,-1 0 0 0 0,1 1 0 0 0,-1-1 1 0 0,0 0-1 0 0,1 1 0 0 0,-1-1 0 0 0,0 1 0 0 0,0 0 0 0 0,0-1 0 0 0,0 1 0 0 0,0 0 0 0 0,-1-1 1 0 0,1 1-1 0 0,-1 0 0 0 0,1 0 0 0 0,-1 0 0 0 0,1 0 0 0 0,-1 0 0 0 0,0 0 0 0 0,0 2 1 0 0,1 10 620 0 0,0 0 0 0 0,-2 0 1 0 0,-2 23-1 0 0,1-23-633 0 0,-16 89 1125 0 0,15-81-1105 0 0,2-15-137 0 0,0-1 0 0 0,0 1 0 0 0,1-1 0 0 0,-1 1 0 0 0,1-1 0 0 0,2 9 0 0 0,-2-13-68 0 0,1 0 0 0 0,-1 0 0 0 0,1 0 0 0 0,0 0 0 0 0,0 0 0 0 0,0 0 0 0 0,0 0 0 0 0,0-1 0 0 0,1 1 0 0 0,-1 0 0 0 0,0-1-1 0 0,1 1 1 0 0,-1-1 0 0 0,1 1 0 0 0,-1-1 0 0 0,1 0 0 0 0,0 1 0 0 0,0-1 0 0 0,0 0 0 0 0,0 0 0 0 0,-1-1 0 0 0,1 1 0 0 0,0 0 0 0 0,3 0-1 0 0,10 3-492 0 0,0-1 0 0 0,0 0-1 0 0,0-2 1 0 0,16 1 0 0 0,0-2-3808 0 0,-1-2-3341 0 0,-13 0 3298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56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 2248 0 0,'15'-22'2897'0'0,"-13"19"-2421"0"0,0 0 0 0 0,0 0 0 0 0,0 1 0 0 0,1-1 0 0 0,-1 1 0 0 0,1-1-1 0 0,0 1 1 0 0,0 0 0 0 0,0 0 0 0 0,0 0 0 0 0,0 0 0 0 0,0 1 0 0 0,7-3 916 0 0,-13 24 2332 0 0,-4 5-2899 0 0,0 0 0 0 0,-5 46 0 0 0,8-42-534 0 0,3-23-239 0 0,0 1-1 0 0,1-1 1 0 0,0 1 0 0 0,0-1 0 0 0,0 1 0 0 0,1 0-1 0 0,0-1 1 0 0,0 0 0 0 0,1 1 0 0 0,0-1 0 0 0,0 0 0 0 0,6 12-1 0 0,-6-14-37 0 0,0 0 0 0 0,1-1-1 0 0,-1 1 1 0 0,1-1 0 0 0,0 0-1 0 0,0 0 1 0 0,0 0 0 0 0,0 0-1 0 0,1 0 1 0 0,-1-1 0 0 0,1 1-1 0 0,0-1 1 0 0,0 0 0 0 0,0 0-1 0 0,0-1 1 0 0,0 1 0 0 0,0-1-1 0 0,0 0 1 0 0,0 0 0 0 0,5 1 0 0 0,15 1-6 0 0,1-1 0 0 0,-1-1 0 0 0,1-2 0 0 0,-1 0 0 0 0,0-1 0 0 0,25-6 0 0 0,-37 5-11 0 0,-1 1 0 0 0,0-2 0 0 0,-1 1 0 0 0,1-2 0 0 0,0 1 0 0 0,-1-2 0 0 0,0 1 0 0 0,-1-1 0 0 0,1-1 0 0 0,-1 1 0 0 0,0-2 0 0 0,-1 1 0 0 0,1-1 0 0 0,13-18 0 0 0,-18 19 8 0 0,1-1 0 0 0,-1 1 1 0 0,0-1-1 0 0,0 0 0 0 0,-1 0 0 0 0,0 0 1 0 0,-1-1-1 0 0,1 1 0 0 0,-2-1 0 0 0,1 0 1 0 0,-1 1-1 0 0,-1-1 0 0 0,1 0 0 0 0,-3-15 1 0 0,2 22 13 0 0,0 1 0 0 0,-1-1 1 0 0,1 1-1 0 0,-1-1 1 0 0,1 1-1 0 0,-1-1 0 0 0,0 1 1 0 0,0 0-1 0 0,1-1 1 0 0,-1 1-1 0 0,0 0 0 0 0,0-1 1 0 0,0 1-1 0 0,-1 0 1 0 0,1 0-1 0 0,0 0 0 0 0,0 0 1 0 0,-1 0-1 0 0,1 0 1 0 0,0 1-1 0 0,-1-1 0 0 0,1 0 1 0 0,-1 1-1 0 0,1-1 1 0 0,-1 1-1 0 0,-2-1 0 0 0,3 0 5 0 0,-1 1-1 0 0,1 0 1 0 0,0 0 0 0 0,0 0-1 0 0,0 0 1 0 0,-1 0-1 0 0,1 1 1 0 0,0-1-1 0 0,0 0 1 0 0,0 1 0 0 0,0-1-1 0 0,-1 0 1 0 0,1 1-1 0 0,0-1 1 0 0,0 1-1 0 0,0 0 1 0 0,0-1 0 0 0,0 1-1 0 0,0 0 1 0 0,0 0-1 0 0,0 0 1 0 0,1-1-1 0 0,-1 1 1 0 0,0 0 0 0 0,0 0-1 0 0,1 0 1 0 0,-1 0-1 0 0,0 0 1 0 0,1 0-1 0 0,-1 1 1 0 0,1-1 0 0 0,0 0-1 0 0,-1 0 1 0 0,1 2-1 0 0,-2 4 25 0 0,1-1 0 0 0,0 1 1 0 0,1 0-1 0 0,-1-1 0 0 0,1 1 0 0 0,1 0 0 0 0,-1 0 0 0 0,1-1 0 0 0,0 1 0 0 0,1 0 0 0 0,0-1 0 0 0,0 1 0 0 0,0-1 0 0 0,1 0 0 0 0,-1 0 1 0 0,2 0-1 0 0,-1 0 0 0 0,1 0 0 0 0,-1-1 0 0 0,10 10 0 0 0,-2-4-180 0 0,0-2 0 0 0,0 1 0 0 0,1-1 1 0 0,0-1-1 0 0,1 0 0 0 0,0-1 0 0 0,0 0 0 0 0,22 8 1 0 0,-14-6-1122 0 0,-11-5-2747 0 0,-1 0 1 0 0,20 4-1 0 0,-21-6-89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57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7 3400 0 0,'0'0'604'0'0,"-6"-6"4512"0"0,3 8-4880 0 0,1 1 1 0 0,0 0-1 0 0,1 0 0 0 0,-1 0 0 0 0,0 0 1 0 0,1 0-1 0 0,0 0 0 0 0,0 0 0 0 0,0 1 1 0 0,0-1-1 0 0,0 0 0 0 0,0 1 0 0 0,1-1 1 0 0,0 7-1 0 0,-3 6 452 0 0,-13 86 2203 0 0,-4 144 0 0 0,18 108-2212 0 0,3-200-113 0 0,-5 49-1728 0 0,5-197-445 0 0,0-5 1286 0 0,-1-1 1 0 0,0 0 0 0 0,0 1-1 0 0,5 2-3522 0 0,-5-3 3523 0 0,1 0 0 0 0,-1 0-1 0 0,1 1 1 0 0,-1-1 0 0 0,1 0-1 0 0,-1 0 1 0 0,1 0 0 0 0,-1 0 0 0 0,0 0-1 0 0,1 0 1 0 0,-1 0 0 0 0,1 0 0 0 0,-1 0-1 0 0,1-1 1 0 0,0 1 0 0 0,6-4-3357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4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0 3536 0 0,'0'0'3395'0'0,"-18"10"-70"0"0,-1 7-2078 0 0,1 0-1 0 0,1 1 0 0 0,1 1 1 0 0,0 0-1 0 0,-14 24 0 0 0,23-29-1014 0 0,-1-1 1 0 0,2 1-1 0 0,0 1 0 0 0,0-1 0 0 0,1 1 1 0 0,1 0-1 0 0,1 0 0 0 0,0 0 0 0 0,-1 24 1 0 0,4-36-215 0 0,-2 12 65 0 0,2 0 1 0 0,0 0-1 0 0,1-1 0 0 0,0 1 1 0 0,5 21-1 0 0,-5-32-80 0 0,0 0 0 0 0,1 0 0 0 0,-1-1 0 0 0,1 1-1 0 0,0-1 1 0 0,0 1 0 0 0,0-1 0 0 0,0 0 0 0 0,1 0 0 0 0,-1 0-1 0 0,1 0 1 0 0,0 0 0 0 0,0 0 0 0 0,0-1 0 0 0,0 0 0 0 0,0 1-1 0 0,1-1 1 0 0,-1 0 0 0 0,1 0 0 0 0,-1-1 0 0 0,1 1 0 0 0,0-1 0 0 0,-1 0-1 0 0,1 0 1 0 0,0 0 0 0 0,5 0 0 0 0,9 2-33 0 0,-1-2-1 0 0,1 0 1 0 0,0-1 0 0 0,19-2 0 0 0,-30 1 23 0 0,0 0-1 0 0,0 0 1 0 0,0 0 0 0 0,0-1 0 0 0,0 0 0 0 0,-1-1 0 0 0,1 1-1 0 0,-1-1 1 0 0,0 0 0 0 0,0-1 0 0 0,0 0 0 0 0,0 0 0 0 0,7-6 0 0 0,-11 8 14 0 0,0-1 1 0 0,0 1 0 0 0,0 0-1 0 0,-1-1 1 0 0,1 0 0 0 0,0 1 0 0 0,-1-1-1 0 0,0 0 1 0 0,0 0 0 0 0,0 0 0 0 0,0 0-1 0 0,0 0 1 0 0,0 0 0 0 0,-1 0 0 0 0,0 0-1 0 0,1 0 1 0 0,-1 0 0 0 0,0 0-1 0 0,-1 0 1 0 0,1-1 0 0 0,0 1 0 0 0,-1 0-1 0 0,0 0 1 0 0,1 0 0 0 0,-1 0 0 0 0,-1 1-1 0 0,1-1 1 0 0,-2-4 0 0 0,0 3 19 0 0,0-1 0 0 0,1 1-1 0 0,-2 0 1 0 0,1 0 0 0 0,0 0 0 0 0,-1 0 0 0 0,0 0 0 0 0,0 1 0 0 0,0 0 0 0 0,0 0 0 0 0,-1 0 0 0 0,1 0 0 0 0,-1 1-1 0 0,1-1 1 0 0,-10-2 0 0 0,-3 1 117 0 0,1 1-1 0 0,-1 0 0 0 0,0 1 1 0 0,0 1-1 0 0,0 1 1 0 0,0 0-1 0 0,-23 4 0 0 0,28-2-618 0 0,0 0-1 0 0,0 2 0 0 0,0-1 1 0 0,-17 9-1 0 0,22-9-1032 0 0,0 1 0 0 0,0 0 0 0 0,1 0 0 0 0,-1 0 0 0 0,1 1 1 0 0,1 0-1 0 0,-11 11 0 0 0,5-2-2365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5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36 3112 0 0,'-34'-20'4692'0'0,"25"16"-4218"0"0,0 1-1 0 0,0 1 1 0 0,0 0-1 0 0,0 0 1 0 0,-1 1-1 0 0,1 0 1 0 0,0 0-1 0 0,-1 1 1 0 0,1 1-1 0 0,-13 1 1 0 0,8 0 178 0 0,0 1 1 0 0,-1 0 0 0 0,1 1 0 0 0,0 0 0 0 0,-25 13 0 0 0,33-13-566 0 0,-1 0 1 0 0,1 0 0 0 0,0 0-1 0 0,0 1 1 0 0,1 0 0 0 0,-1 0-1 0 0,1 1 1 0 0,0-1 0 0 0,1 1-1 0 0,-1 0 1 0 0,1 1 0 0 0,1-1-1 0 0,-1 1 1 0 0,1-1 0 0 0,0 1-1 0 0,-4 13 1 0 0,6-16-71 0 0,0 0 0 0 0,0 1-1 0 0,1-1 1 0 0,-1 0 0 0 0,1 1 0 0 0,0-1 0 0 0,0 1 0 0 0,1-1 0 0 0,-1 0 0 0 0,1 1 0 0 0,0-1-1 0 0,0 0 1 0 0,1 0 0 0 0,-1 1 0 0 0,1-1 0 0 0,0 0 0 0 0,0 0 0 0 0,0-1 0 0 0,0 1 0 0 0,1 0-1 0 0,-1-1 1 0 0,1 1 0 0 0,0-1 0 0 0,0 0 0 0 0,0 0 0 0 0,1 0 0 0 0,-1-1 0 0 0,1 1 0 0 0,5 2-1 0 0,-3-1-9 0 0,1-1-1 0 0,0-1 1 0 0,0 1-1 0 0,0-1 1 0 0,0 0-1 0 0,1-1 0 0 0,11 2 1 0 0,56-1-7 0 0,-52-2-4 0 0,-20 0-2 0 0,1 0-4 0 0,-1 0 0 0 0,1 0 0 0 0,0 0 0 0 0,-1 0 0 0 0,1-1 0 0 0,0 1 0 0 0,-1-1 0 0 0,6-2 0 0 0,-9 3 8 0 0,0 0 1 0 0,0 0-1 0 0,0 0 1 0 0,0 0-1 0 0,0 0 1 0 0,0-1-1 0 0,0 1 1 0 0,0 0 0 0 0,0 0-1 0 0,0 0 1 0 0,0 0-1 0 0,0 0 1 0 0,0-1-1 0 0,0 1 1 0 0,0 0-1 0 0,0 0 1 0 0,0 0-1 0 0,0 0 1 0 0,0 0-1 0 0,0-1 1 0 0,0 1-1 0 0,0 0 1 0 0,0 0-1 0 0,0 0 1 0 0,0 0 0 0 0,0 0-1 0 0,0 0 1 0 0,0 0-1 0 0,0-1 1 0 0,-1 1-1 0 0,1 0 1 0 0,0 0-1 0 0,0 0 1 0 0,0 0-1 0 0,0 0 1 0 0,0 0-1 0 0,0 0 1 0 0,0 0-1 0 0,-1 0 1 0 0,1 0 0 0 0,0 0-1 0 0,0-1 1 0 0,0 1-1 0 0,0 0 1 0 0,0 0-1 0 0,-1 0 1 0 0,1 0-1 0 0,-13-3-29 0 0,-13 0 16 0 0,19 3 17 0 0,-13-1 28 0 0,-1 2 1 0 0,0 0 0 0 0,1 1 0 0 0,-35 8-1 0 0,50-9-10 0 0,0 1-1 0 0,1 0 1 0 0,-1 0-1 0 0,0 0 0 0 0,1 0 1 0 0,-1 1-1 0 0,1 0 1 0 0,0 0-1 0 0,0 0 1 0 0,0 0-1 0 0,0 1 0 0 0,0-1 1 0 0,1 1-1 0 0,-1 0 1 0 0,1 0-1 0 0,0 1 0 0 0,1-1 1 0 0,-1 0-1 0 0,1 1 1 0 0,0 0-1 0 0,0-1 1 0 0,0 1-1 0 0,0 0 0 0 0,0 6 1 0 0,1-7 0 0 0,0 0 0 0 0,0 0 1 0 0,1 0-1 0 0,0-1 1 0 0,-1 1-1 0 0,1 0 0 0 0,1 0 1 0 0,-1 0-1 0 0,1 0 0 0 0,-1 0 1 0 0,1 0-1 0 0,0 0 0 0 0,1 0 1 0 0,-1 0-1 0 0,0-1 0 0 0,1 1 1 0 0,3 4-1 0 0,-2-4 0 0 0,0 0 0 0 0,1-1 1 0 0,-1 1-1 0 0,1-1 0 0 0,0 0 0 0 0,0 0 1 0 0,0 0-1 0 0,0-1 0 0 0,1 1 0 0 0,-1-1 0 0 0,1 0 1 0 0,4 1-1 0 0,11 3-30 0 0,-1-2-1 0 0,1 0 1 0 0,0-1 0 0 0,0-2-1 0 0,31 0 1 0 0,8-3-1709 0 0,-52 1 178 0 0,0 0 1 0 0,0-1-1 0 0,0 0 0 0 0,0 0 0 0 0,0 0 0 0 0,8-5 1 0 0,2-2-2189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58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3504 0 0,'103'4'10981'0'0,"11"4"-7752"0"0,134 5-3269 0 0,-246-13 41 0 0,1 0-1 0 0,-1 0 1 0 0,0 0-1 0 0,0 0 1 0 0,0 0-1 0 0,0-1 0 0 0,0 1 1 0 0,0-1-1 0 0,0 0 1 0 0,0 0-1 0 0,0 1 1 0 0,3-3-1 0 0,-5 2 1 0 0,1 1-1 0 0,-1 0 0 0 0,0-1 0 0 0,1 1 0 0 0,-1 0 1 0 0,0 0-1 0 0,0-1 0 0 0,0 1 0 0 0,1 0 1 0 0,-1-1-1 0 0,0 1 0 0 0,0-1 0 0 0,0 1 1 0 0,0 0-1 0 0,0-1 0 0 0,0 1 0 0 0,0 0 1 0 0,0-1-1 0 0,0 1 0 0 0,0-1 0 0 0,0 1 1 0 0,0 0-1 0 0,0-1 0 0 0,0 0 0 0 0,-10-12 16 0 0,4 10 14 0 0,1-1-1 0 0,0 1 0 0 0,-1 0 0 0 0,0 0 1 0 0,0 1-1 0 0,0 0 0 0 0,0 0 0 0 0,0 0 1 0 0,0 1-1 0 0,-7-1 0 0 0,8 1 16 0 0,1 1 0 0 0,-1 0 0 0 0,0 0-1 0 0,1 0 1 0 0,-1 0 0 0 0,1 1 0 0 0,-1 0 0 0 0,0 0 0 0 0,1 0 0 0 0,-1 1 0 0 0,1-1-1 0 0,0 1 1 0 0,0 0 0 0 0,-7 4 0 0 0,6-2 4 0 0,0 1 1 0 0,1-1-1 0 0,-1 1 1 0 0,1 0-1 0 0,1 0 1 0 0,-1 0-1 0 0,1 1 0 0 0,-1-1 1 0 0,2 1-1 0 0,-1 0 1 0 0,-2 6-1 0 0,-3 13 164 0 0,-7 34 0 0 0,12-48-147 0 0,-3 25-29 0 0,2-1 1 0 0,1 1-1 0 0,2-1 1 0 0,5 59-1 0 0,0-74-2230 0 0,-4-18 1430 0 0,0 0 0 0 0,1 0 0 0 0,0 0 0 0 0,-1 0 0 0 0,1-1 0 0 0,0 1 0 0 0,0 0 0 0 0,0 0 0 0 0,0-1 0 0 0,1 1 0 0 0,-1 0 0 0 0,2 1 0 0 0,4 2-3162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1:59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84 3336 0 0,'0'0'605'0'0,"-18"4"2822"0"0,11-2-3073 0 0,1 2 0 0 0,-1-1 0 0 0,0 1 0 0 0,1-1 0 0 0,0 2 0 0 0,0-1 0 0 0,0 1 0 0 0,1 0-1 0 0,-1 0 1 0 0,1 1 0 0 0,0-1 0 0 0,1 1 0 0 0,-1 0 0 0 0,1 0 0 0 0,1 1 0 0 0,-1-1 0 0 0,1 1 0 0 0,0 0 0 0 0,0 0 0 0 0,1 0 0 0 0,0 0 0 0 0,0 0 0 0 0,1 1 0 0 0,0-1 0 0 0,0 1-1 0 0,1-1 1 0 0,0 0 0 0 0,1 12 0 0 0,-1-15-305 0 0,1 0-1 0 0,0 0 0 0 0,0 0 1 0 0,0 0-1 0 0,0 0 0 0 0,1 0 1 0 0,-1 0-1 0 0,1 0 0 0 0,0-1 1 0 0,0 1-1 0 0,0-1 0 0 0,1 1 1 0 0,-1-1-1 0 0,1 0 0 0 0,3 3 0 0 0,-1-2-13 0 0,0 0 0 0 0,1 0 0 0 0,-1-1 0 0 0,1 1 0 0 0,0-2 0 0 0,0 1 0 0 0,0 0 0 0 0,11 2 0 0 0,4-1 0 0 0,0 0-1 0 0,0-2 0 0 0,0 0 0 0 0,38-2 0 0 0,-39-1-18 0 0,-1 0-1 0 0,1-1 0 0 0,0-1 1 0 0,22-6-1 0 0,-36 7-12 0 0,0 0 0 0 0,0-1 0 0 0,0 1 0 0 0,0-1 0 0 0,-1 0 0 0 0,1-1-1 0 0,-1 0 1 0 0,1 0 0 0 0,-1 0 0 0 0,-1 0 0 0 0,1-1 0 0 0,0 1 0 0 0,-1-1-1 0 0,0-1 1 0 0,0 1 0 0 0,4-9 0 0 0,-4 5 20 0 0,0 1 1 0 0,-1 0-1 0 0,0-1 1 0 0,-1 0-1 0 0,0 1 0 0 0,0-1 1 0 0,-1 0-1 0 0,0 0 1 0 0,0 0-1 0 0,-1 0 0 0 0,0 0 1 0 0,-1 0-1 0 0,0 0 1 0 0,-4-14-1 0 0,4 16 7 0 0,-1 0 0 0 0,-1 1 0 0 0,1-1 0 0 0,-1 0 0 0 0,-1 1 0 0 0,1 0 0 0 0,-1-1 0 0 0,0 2 0 0 0,0-1 0 0 0,-1 0 0 0 0,1 1 0 0 0,-1 0 0 0 0,-1 0 0 0 0,1 0 0 0 0,-1 1 0 0 0,1-1 0 0 0,-1 1 0 0 0,-12-5 0 0 0,5 4 25 0 0,1 0 0 0 0,-1 1-1 0 0,0 1 1 0 0,0 0 0 0 0,0 1-1 0 0,-1 0 1 0 0,1 1-1 0 0,0 0 1 0 0,-1 1 0 0 0,1 1-1 0 0,0 0 1 0 0,-1 1 0 0 0,1 1-1 0 0,-22 6 1 0 0,24-6-28 0 0,1 1 0 0 0,-1 1 0 0 0,1 0 0 0 0,0 0 0 0 0,0 1 0 0 0,1 0 0 0 0,-1 1 0 0 0,1 0 1 0 0,1 0-1 0 0,-1 1 0 0 0,1 0 0 0 0,1 0 0 0 0,-1 1 0 0 0,2 0 0 0 0,-1 1 0 0 0,1-1 0 0 0,-7 16 0 0 0,10-18-18 0 0,0 1-1 0 0,0 1 0 0 0,1-1 0 0 0,0 0 1 0 0,0 0-1 0 0,1 1 0 0 0,0-1 0 0 0,1 1 1 0 0,0-1-1 0 0,0 1 0 0 0,0 0 1 0 0,1-1-1 0 0,1 0 0 0 0,3 13 0 0 0,-3-15-44 0 0,0-1 0 0 0,0 0 0 0 0,1 1 0 0 0,0-1 0 0 0,0-1 0 0 0,0 1 0 0 0,0 0 0 0 0,1-1-1 0 0,0 1 1 0 0,0-1 0 0 0,0 0 0 0 0,0-1 0 0 0,1 1 0 0 0,-1-1 0 0 0,1 1 0 0 0,0-1 0 0 0,0-1 0 0 0,0 1 0 0 0,0-1-1 0 0,1 0 1 0 0,-1 0 0 0 0,9 1 0 0 0,5 2-285 0 0,1-2 0 0 0,-1 0 0 0 0,1-1 0 0 0,0-2 0 0 0,0 0 0 0 0,-1 0 0 0 0,33-7 0 0 0,-44 6 206 0 0,0-1 0 0 0,0 0 0 0 0,-1 0 0 0 0,1-1 0 0 0,-1 0-1 0 0,1 0 1 0 0,-1-1 0 0 0,0 0 0 0 0,0 0 0 0 0,-1-1 0 0 0,1 0 0 0 0,-1 0 0 0 0,0-1 0 0 0,-1 1 0 0 0,1-1-1 0 0,-1 0 1 0 0,0-1 0 0 0,0 1 0 0 0,-1-1 0 0 0,0 0 0 0 0,4-10 0 0 0,5-16 424 0 0,-2-1 1 0 0,-1 0 0 0 0,9-57 0 0 0,-16 82-16 0 0,-3 7-202 0 0,1 1 0 0 0,-1 0 1 0 0,1 0-1 0 0,-1-1 1 0 0,1 1-1 0 0,-1 0 0 0 0,0 0 1 0 0,0-1-1 0 0,1 1 1 0 0,-1 0-1 0 0,0-1 0 0 0,0 1 1 0 0,-1 0-1 0 0,1-1 1 0 0,0 1-1 0 0,0 0 1 0 0,0-1-1 0 0,-1 1 0 0 0,0-2 449 0 0,-3 24 978 0 0,1 1-876 0 0,1 42 0 0 0,0-7-204 0 0,2-43-366 0 0,-1-1 0 0 0,2 0 0 0 0,0 0-1 0 0,0 1 1 0 0,1-1 0 0 0,7 23 0 0 0,-6-28-247 0 0,-1-1 0 0 0,2 0 0 0 0,-1 1 0 0 0,1-1 0 0 0,0 0 0 0 0,0-1 0 0 0,1 1 0 0 0,0-1 0 0 0,0 0 0 0 0,0 0 0 0 0,1 0 0 0 0,10 7 1 0 0,-12-10-1571 0 0,1 0 0 0 0,-1 1 0 0 0,1-2 0 0 0,0 1 0 0 0,1 0 0 0 0,7 1 0 0 0,-2-1-2525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2:00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2496 0 0,'118'1'11403'0'0,"15"2"-8392"0"0,172 3-2783 0 0,-305-6-228 0 0,1 0 1 0 0,-1 0-1 0 0,0 0 1 0 0,0 0 0 0 0,0 0-1 0 0,1 0 1 0 0,-1 0-1 0 0,0 0 1 0 0,0 0 0 0 0,0 0-1 0 0,1 0 1 0 0,-1 0-1 0 0,0 0 1 0 0,0 0-1 0 0,1 0 1 0 0,-1 0 0 0 0,0 0-1 0 0,0 0 1 0 0,1 0-1 0 0,-1 0 1 0 0,0 0 0 0 0,0 0-1 0 0,0 0 1 0 0,1 0-1 0 0,-1 0 1 0 0,0 0 0 0 0,0 0-1 0 0,0-1 1 0 0,1 1-1 0 0,-1 0 1 0 0,0 0 0 0 0,0 0-1 0 0,0 0 1 0 0,0-1-1 0 0,0 1 1 0 0,1 0 0 0 0,-1 0-1 0 0,0 0 1 0 0,0-1-1 0 0,0 1 1 0 0,0 0 0 0 0,0 0-1 0 0,0 0 1 0 0,0-1-1 0 0,0 1 1 0 0,-10-8 2 0 0,-18-6-5 0 0,9 10 14 0 0,-1 0 0 0 0,1 1 0 0 0,0 1 0 0 0,-1 1 0 0 0,1 0 0 0 0,-1 2 0 0 0,1 0 0 0 0,-1 2 0 0 0,-22 5 0 0 0,36-6-3 0 0,0 0 1 0 0,0 0 0 0 0,0 1-1 0 0,0 0 1 0 0,1 0-1 0 0,0 1 1 0 0,0-1 0 0 0,0 1-1 0 0,0 0 1 0 0,0 1 0 0 0,1-1-1 0 0,-1 1 1 0 0,1 0 0 0 0,0 0-1 0 0,1 0 1 0 0,-1 0 0 0 0,1 1-1 0 0,0 0 1 0 0,1-1 0 0 0,-1 1-1 0 0,1 0 1 0 0,-2 12-1 0 0,2-11 1 0 0,1 0-1 0 0,0 0 0 0 0,0 0 1 0 0,1 0-1 0 0,0 0 0 0 0,0 0 0 0 0,1 0 1 0 0,0 0-1 0 0,0 0 0 0 0,1 0 1 0 0,0 0-1 0 0,0-1 0 0 0,0 1 0 0 0,1 0 1 0 0,0-1-1 0 0,0 0 0 0 0,1 0 0 0 0,-1 0 1 0 0,2 0-1 0 0,6 8 0 0 0,-4-7-1 0 0,0-1 0 0 0,1 0-1 0 0,0 0 1 0 0,0-1 0 0 0,0 0-1 0 0,1 0 1 0 0,-1-1 0 0 0,1 0-1 0 0,0-1 1 0 0,1 0-1 0 0,-1 0 1 0 0,11 1 0 0 0,11 1-6 0 0,-1-2 1 0 0,45-2 0 0 0,-73-1-3 0 0,15-2 3 0 0,-17 2-2 0 0,0-1 0 0 0,0 1 0 0 0,0 0 0 0 0,0 0 0 0 0,1 0 1 0 0,-1 0-1 0 0,0 0 0 0 0,0 0 0 0 0,0 0 0 0 0,0 0 0 0 0,1-1 0 0 0,-1 1 0 0 0,0 0 0 0 0,0 0 0 0 0,0 0 0 0 0,0 0 0 0 0,0-1 1 0 0,0 1-1 0 0,0 0 0 0 0,0 0 0 0 0,0 0 0 0 0,1 0 0 0 0,-1-1 0 0 0,0 1 0 0 0,0 0 0 0 0,0 0 0 0 0,0 0 0 0 0,0-1 0 0 0,0 1 1 0 0,0 0-1 0 0,0 0 0 0 0,0 0 0 0 0,0-1 0 0 0,0 1 0 0 0,0 0 0 0 0,-1 0 0 0 0,0-1 4 0 0,0-1-1 0 0,0 1 0 0 0,0 1 1 0 0,0-1-1 0 0,0 0 1 0 0,0 0-1 0 0,0 0 1 0 0,0 0-1 0 0,-1 1 0 0 0,1-1 1 0 0,0 1-1 0 0,-1-1 1 0 0,1 1-1 0 0,0-1 0 0 0,-1 1 1 0 0,-1 0-1 0 0,-10-3 38 0 0,-1 1-1 0 0,0 1 1 0 0,1 1-1 0 0,-1 0 0 0 0,-20 2 1 0 0,28-1-22 0 0,0 0 0 0 0,0 0 0 0 0,0 0 0 0 0,1 1 0 0 0,-1-1 0 0 0,1 2 0 0 0,-1-1 1 0 0,1 0-1 0 0,0 1 0 0 0,0 0 0 0 0,0 0 0 0 0,0 1 0 0 0,0 0 0 0 0,1-1 0 0 0,-6 7 0 0 0,7-5-1 0 0,0 0 1 0 0,0 1-1 0 0,0-1 0 0 0,1 1 0 0 0,0 0 0 0 0,0 0 0 0 0,0 0 0 0 0,1 0 0 0 0,0 0 1 0 0,0 0-1 0 0,0 6 0 0 0,0 7 30 0 0,1-1 0 0 0,3 26-1 0 0,5-2-9 0 0,2 0 0 0 0,1-1 0 0 0,2 0 0 0 0,27 57 0 0 0,2 7 2 0 0,-19-30-15 0 0,-21-67-13 0 0,-1-1 0 0 0,0 1-1 0 0,0-1 1 0 0,0 0-1 0 0,-1 1 1 0 0,0-1 0 0 0,-1 1-1 0 0,-2 12 1 0 0,2-17 3 0 0,1-1 1 0 0,-1 0-1 0 0,0 0 1 0 0,0 0-1 0 0,0 0 1 0 0,-1 0 0 0 0,1 0-1 0 0,0 0 1 0 0,-1 0-1 0 0,1 0 1 0 0,-1-1-1 0 0,0 1 1 0 0,0 0-1 0 0,1-1 1 0 0,-1 0-1 0 0,-3 2 1 0 0,1-1 23 0 0,-1 1 0 0 0,0-1 0 0 0,1-1 0 0 0,-1 1 0 0 0,0-1 0 0 0,0 0 0 0 0,-6 1 0 0 0,-2-1 64 0 0,-1-1 0 0 0,1 0 0 0 0,0 0-1 0 0,0-2 1 0 0,-14-2 0 0 0,12 1 17 0 0,1 0 0 0 0,1-1 0 0 0,-1 0 0 0 0,1-1 0 0 0,-18-10 0 0 0,27 13-141 0 0,0-1-1 0 0,0 1 1 0 0,0-1-1 0 0,1 0 1 0 0,-1-1-1 0 0,1 1 1 0 0,0-1-1 0 0,0 1 1 0 0,0-1-1 0 0,0 0 1 0 0,1 0-1 0 0,-1 0 1 0 0,1 0-1 0 0,0-1 1 0 0,0 1-1 0 0,1-1 1 0 0,0 1-1 0 0,-1-1 1 0 0,1 1-1 0 0,0-6 1 0 0,1 8-227 0 0,0 0 1 0 0,0 0-1 0 0,0 0 0 0 0,0-1 1 0 0,0 1-1 0 0,0 0 0 0 0,1 0 1 0 0,-1 0-1 0 0,1 0 1 0 0,0 0-1 0 0,-1 0 0 0 0,1 0 1 0 0,0 0-1 0 0,0 0 0 0 0,0 0 1 0 0,3-3-1 0 0,-1 1-995 0 0,0 1-1 0 0,1 0 1 0 0,0-1 0 0 0,-1 1-1 0 0,1 1 1 0 0,7-5 0 0 0,11-4-2695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2:01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0 136 3448 0 0,'14'-35'9397'0'0,"-16"39"-8784"0"0,1 1-1 0 0,0-1 0 0 0,1 1 1 0 0,-1 0-1 0 0,1-1 0 0 0,0 1 1 0 0,0 0-1 0 0,1 5 0 0 0,-1 16-96 0 0,-2-11-358 0 0,1 0 1 0 0,1 1-1 0 0,0-1 1 0 0,1 0-1 0 0,4 22 1 0 0,-5-32-139 0 0,2-1-1 0 0,-1 1 1 0 0,1 0-1 0 0,-1-1 1 0 0,1 1 0 0 0,0-1-1 0 0,1 0 1 0 0,-1 1-1 0 0,1-1 1 0 0,0 0 0 0 0,0-1-1 0 0,0 1 1 0 0,1 0-1 0 0,-1-1 1 0 0,1 0 0 0 0,0 0-1 0 0,-1 0 1 0 0,2 0-1 0 0,-1-1 1 0 0,8 5 0 0 0,3-2 5 0 0,0 0 1 0 0,1 0-1 0 0,-1-2 1 0 0,1 0-1 0 0,0 0 1 0 0,16-1 0 0 0,-23-1-12 0 0,0-1 0 0 0,1-1 0 0 0,-1 1 0 0 0,0-1 1 0 0,0-1-1 0 0,0 0 0 0 0,0 0 0 0 0,0-1 0 0 0,0 0 0 0 0,-1 0 1 0 0,15-9-1 0 0,-18 8 23 0 0,0 0 1 0 0,1-1-1 0 0,-1 0 1 0 0,-1 0-1 0 0,1-1 0 0 0,-1 1 1 0 0,0-1-1 0 0,0 0 1 0 0,-1 0-1 0 0,1 0 1 0 0,-2-1-1 0 0,1 1 0 0 0,0-1 1 0 0,2-12-1 0 0,-2 3 81 0 0,0 0-1 0 0,-1-1 1 0 0,0 1-1 0 0,-2 0 1 0 0,0-21-1 0 0,-1 27 35 0 0,-1 1-1 0 0,1-1 1 0 0,-2 0-1 0 0,1 1 1 0 0,-1 0-1 0 0,0-1 1 0 0,-1 1-1 0 0,-9-15 1 0 0,10 19-454 0 0,0 1 0 0 0,0-1 1 0 0,-1 1-1 0 0,1 0 0 0 0,-1 0 0 0 0,0 1 0 0 0,-8-6 1 0 0,-11-2-4339 0 0,-4 7-3299 0 0,14 4 3830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2:0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3904 0 0,'0'0'704'0'0,"-4"0"757"0"0,1 0-685 0 0,-3 0 16 0 0,-1 0 0 0 0,0 0 20 0 0,0 2-4 0 0,-1 3 4 0 0,-2 3 0 0 0,4 2-20 0 0,1 2-16 0 0,5 2-56 0 0,-2 4-84 0 0,2 0-212 0 0,0 5-3428 0 0,0 0 0 0 0,0 2 0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2:02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3144 0 0,'0'0'4804'0'0,"24"0"-1592"0"0,110 2 1411 0 0,-15 0-3439 0 0,126-14-1 0 0,-233 11-1169 0 0,1-1 0 0 0,0-1 0 0 0,-1 0 0 0 0,14-5 0 0 0,-23 7-14 0 0,-1 0 1 0 0,1 0-1 0 0,-1 0 1 0 0,1 0-1 0 0,-1-1 0 0 0,0 1 1 0 0,1 0-1 0 0,-1-1 1 0 0,0 0-1 0 0,0 1 1 0 0,0-1-1 0 0,0 0 0 0 0,-1 0 1 0 0,1 0-1 0 0,0 0 1 0 0,-1-1-1 0 0,1 1 1 0 0,-1 0-1 0 0,0-1 0 0 0,0 1 1 0 0,0-1-1 0 0,0 1 1 0 0,0-1-1 0 0,-1 1 1 0 0,2-6-1 0 0,-3 5-3 0 0,1 1 1 0 0,-1 0-1 0 0,1-1 0 0 0,-1 1 0 0 0,0-1 1 0 0,0 1-1 0 0,0 0 0 0 0,0 0 1 0 0,0 0-1 0 0,-1 0 0 0 0,1 0 1 0 0,-1 0-1 0 0,1 0 0 0 0,-1 0 0 0 0,0 0 1 0 0,1 1-1 0 0,-1-1 0 0 0,0 1 1 0 0,0-1-1 0 0,0 1 0 0 0,-1 0 1 0 0,1-1-1 0 0,0 1 0 0 0,0 1 0 0 0,-4-2 1 0 0,-2-2-12 0 0,-1 2 1 0 0,0-1 0 0 0,0 1 0 0 0,-1 0-1 0 0,-11-1 1 0 0,14 3 12 0 0,0-1 0 0 0,0 1 0 0 0,1 1 0 0 0,-1-1 0 0 0,0 1-1 0 0,1 0 1 0 0,-12 4 0 0 0,14-4 6 0 0,1 1 0 0 0,0-1 0 0 0,0 1 0 0 0,0 0 0 0 0,0 0 0 0 0,1 0 0 0 0,-1 0 0 0 0,0 1 0 0 0,1-1 0 0 0,0 1 0 0 0,-1 0 0 0 0,1 0 0 0 0,0-1-1 0 0,0 1 1 0 0,1 0 0 0 0,-3 6 0 0 0,-1 3 35 0 0,1-1-1 0 0,0 1 1 0 0,0 0-1 0 0,2 0 1 0 0,0 0-1 0 0,0 0 1 0 0,1 1-1 0 0,0 16 1 0 0,1 4 52 0 0,-1-8-19 0 0,0-1 0 0 0,2 0 0 0 0,1 0 0 0 0,1 0 0 0 0,1 0-1 0 0,11 37 1 0 0,-10-50-56 0 0,-3-4-43 0 0,-1-2-1 0 0,2 1 1 0 0,-1 0-1 0 0,1 0 1 0 0,0-1-1 0 0,0 1 1 0 0,1-1 0 0 0,-1 0-1 0 0,1 0 1 0 0,0 0-1 0 0,9 8 1 0 0,-9-10 1 0 0,13 9-2230 0 0,-3-6-3514 0 0,-3-4 2181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2:02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56 3456 0 0,'-16'-1'2089'0'0,"9"1"-1348"0"0,1 0 0 0 0,0 0 0 0 0,0 0 1 0 0,0 1-1 0 0,-7 1 0 0 0,10-1-566 0 0,1 0 1 0 0,-1 0 0 0 0,1 1-1 0 0,-1-1 1 0 0,1 0 0 0 0,0 1-1 0 0,0-1 1 0 0,0 1-1 0 0,0 0 1 0 0,0-1 0 0 0,0 1-1 0 0,0 0 1 0 0,1 0 0 0 0,-1 0-1 0 0,-2 5 1 0 0,-1 4 260 0 0,0 0-1 0 0,1 0 1 0 0,0 1 0 0 0,1 0 0 0 0,0 0 0 0 0,1-1-1 0 0,0 1 1 0 0,1 1 0 0 0,0-1 0 0 0,1 0-1 0 0,1 0 1 0 0,3 23 0 0 0,-3-27-411 0 0,1-1 0 0 0,0 1 0 0 0,0-1 0 0 0,1 0 0 0 0,0 0 0 0 0,0 0 0 0 0,0 0 0 0 0,1-1 0 0 0,0 1 0 0 0,1-1 0 0 0,-1 0 0 0 0,1 0 0 0 0,0-1 0 0 0,1 1 0 0 0,-1-1 0 0 0,1 0 0 0 0,0 0 0 0 0,0-1 0 0 0,1 0 0 0 0,-1 0 0 0 0,1-1 0 0 0,0 1 0 0 0,0-2-1 0 0,0 1 1 0 0,0-1 0 0 0,1 0 0 0 0,13 2 0 0 0,-6-2-12 0 0,0 0 0 0 0,0-2 0 0 0,0 0 0 0 0,29-3-1 0 0,-40 2-5 0 0,0 0 0 0 0,1 0-1 0 0,-1 0 1 0 0,0 0 0 0 0,0-1-1 0 0,0 0 1 0 0,0 0 0 0 0,0 0-1 0 0,0 0 1 0 0,0-1 0 0 0,-1 0-1 0 0,1 1 1 0 0,-1-1 0 0 0,0 0-1 0 0,1-1 1 0 0,-2 1 0 0 0,1-1-1 0 0,0 1 1 0 0,-1-1 0 0 0,1 0-1 0 0,1-4 1 0 0,2-6 49 0 0,-1-1-1 0 0,0 1 1 0 0,-1-1 0 0 0,0 0-1 0 0,-2 0 1 0 0,1-1-1 0 0,-2 1 1 0 0,0-16 0 0 0,-1 22-15 0 0,-1-1 0 0 0,0 1 1 0 0,0 0-1 0 0,-1-1 0 0 0,0 1 0 0 0,0 0 1 0 0,-1 0-1 0 0,0 1 0 0 0,-1-1 1 0 0,0 0-1 0 0,0 1 0 0 0,-1 0 1 0 0,0 0-1 0 0,-10-11 0 0 0,10 14-12 0 0,-1-1 0 0 0,0 1 0 0 0,-1 1 0 0 0,1-1 0 0 0,-1 1 0 0 0,0 0 0 0 0,0 0-1 0 0,0 1 1 0 0,0 0 0 0 0,-1 0 0 0 0,-11-2 0 0 0,5 2-56 0 0,-1 1 0 0 0,0 0 0 0 0,1 1 0 0 0,-1 0 0 0 0,-19 3 1 0 0,29-2-203 0 0,1 1 1 0 0,-1 0 0 0 0,1 0-1 0 0,-1 0 1 0 0,1 0 0 0 0,0 1-1 0 0,0 0 1 0 0,-7 3 0 0 0,9-3-609 0 0,-1 0 0 0 0,1 0 0 0 0,-1 0 0 0 0,1 0 0 0 0,-1 0 1 0 0,1 0-1 0 0,0 0 0 0 0,0 1 0 0 0,0 0 0 0 0,0-1 0 0 0,1 1 1 0 0,-3 5-1 0 0,-1 6-3036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2:03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3528 0 0,'32'-15'6733'0'0,"-31"15"-6577"0"0,-1-1 1 0 0,1 1-1 0 0,0 0 0 0 0,0 0 1 0 0,-1 0-1 0 0,1 0 0 0 0,0 0 0 0 0,0 0 1 0 0,0 0-1 0 0,-1 0 0 0 0,1 0 1 0 0,0 1-1 0 0,0-1 0 0 0,0 0 1 0 0,-1 0-1 0 0,1 1 0 0 0,0-1 1 0 0,-1 0-1 0 0,1 1 0 0 0,0-1 1 0 0,-1 1-1 0 0,1-1 0 0 0,1 2 1 0 0,-1 0 110 0 0,1-1 0 0 0,-1 1 1 0 0,0 0-1 0 0,0 0 1 0 0,0 0-1 0 0,0 0 1 0 0,0 0-1 0 0,1 4 0 0 0,0 1 142 0 0,0 0 0 0 0,-1 0 0 0 0,0 0 0 0 0,1 12 0 0 0,-2 7-221 0 0,1 0-1 0 0,1 0 0 0 0,2 0 1 0 0,1 0-1 0 0,0 0 0 0 0,12 30 1 0 0,-12-45-161 0 0,0 0 1 0 0,0 0-1 0 0,1 0 0 0 0,0-1 1 0 0,10 11-1 0 0,-13-17-18 0 0,0 0-1 0 0,1-1 0 0 0,0 1 1 0 0,0-1-1 0 0,0 0 1 0 0,0 0-1 0 0,0 0 0 0 0,1 0 1 0 0,-1-1-1 0 0,1 0 0 0 0,0 0 1 0 0,0 0-1 0 0,0 0 0 0 0,7 1 1 0 0,1-1 14 0 0,-1-1 1 0 0,1 0-1 0 0,-1 0 1 0 0,1-1-1 0 0,-1-1 1 0 0,1 0-1 0 0,-1-1 1 0 0,21-5-1 0 0,-25 4-6 0 0,-1 1 0 0 0,0-1 0 0 0,0-1 0 0 0,0 1 0 0 0,-1-1 0 0 0,1 0 0 0 0,-1-1 0 0 0,0 1 0 0 0,0-1 0 0 0,0-1 0 0 0,-1 1 0 0 0,0-1 0 0 0,0 0 0 0 0,0 0 0 0 0,5-9 0 0 0,-2 1 91 0 0,0 1 1 0 0,-1-1 0 0 0,-1-1 0 0 0,0 1 0 0 0,-1-1 0 0 0,-1 0 0 0 0,0-1 0 0 0,-1 1 0 0 0,2-26 0 0 0,-5 16 226 0 0,-6-47-1 0 0,5 63-282 0 0,-1 0 1 0 0,-1 0-1 0 0,1 0 0 0 0,-1 1 0 0 0,-1-1 1 0 0,0 1-1 0 0,0 0 0 0 0,-9-14 0 0 0,7 14-265 0 0,0 0-1 0 0,-1 1 0 0 0,1 0 0 0 0,-1 0 1 0 0,-1 1-1 0 0,1-1 0 0 0,-1 2 0 0 0,0-1 0 0 0,-1 1 1 0 0,-15-8-1 0 0,10 11-7611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2:03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72 3368 0 0,'0'-30'4891'0'0,"0"29"-4681"0"0,0-1-1 0 0,0 0 0 0 0,0 1 1 0 0,0-1-1 0 0,0 1 0 0 0,-1-1 1 0 0,1 0-1 0 0,0 1 0 0 0,-1-1 0 0 0,1 1 1 0 0,-1-1-1 0 0,1 1 0 0 0,-1-1 1 0 0,0 1-1 0 0,0-1 0 0 0,0 1 1 0 0,0 0-1 0 0,-1-2 0 0 0,0 2 18 0 0,0 0-1 0 0,0 0 1 0 0,0 0-1 0 0,0 0 0 0 0,0 0 1 0 0,0 0-1 0 0,-1 1 1 0 0,1-1-1 0 0,0 1 1 0 0,0 0-1 0 0,-1-1 1 0 0,-2 1-1 0 0,-19-2 1031 0 0,0 2 0 0 0,-34 2 0 0 0,52-1-1194 0 0,1-1 0 0 0,-1 1 1 0 0,1 0-1 0 0,-1 1 0 0 0,1-1 0 0 0,0 1 1 0 0,-1 0-1 0 0,1 0 0 0 0,0 1 1 0 0,0-1-1 0 0,1 1 0 0 0,-1 1 0 0 0,1-1 1 0 0,-1 0-1 0 0,1 1 0 0 0,-6 6 1 0 0,7-5-29 0 0,1-1 0 0 0,0 0 1 0 0,0 0-1 0 0,0 1 0 0 0,0-1 1 0 0,0 1-1 0 0,1 0 0 0 0,0 0 1 0 0,0-1-1 0 0,1 1 0 0 0,-1 0 1 0 0,1 0-1 0 0,0 0 0 0 0,0 5 1 0 0,2 2-13 0 0,0 0 1 0 0,0 0-1 0 0,1 0 1 0 0,6 16 0 0 0,-4-17-34 0 0,-1-1 1 0 0,2-1-1 0 0,-1 1 1 0 0,1-1-1 0 0,1 1 1 0 0,0-2-1 0 0,9 11 1 0 0,63 51-134 0 0,-47-43 105 0 0,-3-3 5 0 0,-18-16 36 0 0,-1-1 0 0 0,-1 2 0 0 0,0-1-1 0 0,0 1 1 0 0,-1 1 0 0 0,10 12 0 0 0,-17-20 21 0 0,0-1-1 0 0,0 0 1 0 0,0 1-1 0 0,0-1 0 0 0,0 1 1 0 0,-1 0-1 0 0,1-1 1 0 0,0 1-1 0 0,-1-1 1 0 0,1 1-1 0 0,-1 0 1 0 0,0 0-1 0 0,1-1 0 0 0,-1 1 1 0 0,0 0-1 0 0,0-1 1 0 0,0 1-1 0 0,0 0 1 0 0,-1 0-1 0 0,1-1 1 0 0,0 1-1 0 0,-1 0 0 0 0,1 0 1 0 0,-1-1-1 0 0,1 1 1 0 0,-1-1-1 0 0,0 1 1 0 0,0-1-1 0 0,0 1 0 0 0,0-1 1 0 0,0 1-1 0 0,0-1 1 0 0,0 0-1 0 0,0 1 1 0 0,-1-1-1 0 0,1 0 1 0 0,0 0-1 0 0,-1 0 0 0 0,1 0 1 0 0,-1 0-1 0 0,1 0 1 0 0,-1 0-1 0 0,1-1 1 0 0,-1 1-1 0 0,-3 0 1 0 0,-8 3 186 0 0,-1 0 1 0 0,0-1 0 0 0,1-1 0 0 0,-24 1-1 0 0,25-2-109 0 0,12-1-100 0 0,-232 14 553 0 0,225-14-1384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47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4000 0 0,'0'0'1397'0'0,"10"0"4648"0"0,-10 14-4695 0 0,-1-1 0 0 0,0 1 1 0 0,0 0-1 0 0,-5 17 1 0 0,-30 125 1330 0 0,30-95-4541 0 0,5 0-8633 0 0,1-58 9916 0 0,0 16-3388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2:04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4240 0 0,'0'0'16195'0'0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02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0 3328 0 0,'0'0'4333'0'0,"-4"15"-938"0"0,7 89 284 0 0,2-27-3340 0 0,18 85 0 0 0,-3-67-236 0 0,19 132 130 0 0,-35-152 155 0 0,-4-74-372 0 0,-1 0 1 0 0,1-1 0 0 0,-1 1-1 0 0,1-1 1 0 0,-1 1 0 0 0,0-1-1 0 0,1 1 1 0 0,-1-1 0 0 0,1 1-1 0 0,-1-1 1 0 0,0 0 0 0 0,0 1-1 0 0,1-1 1 0 0,-1 0 0 0 0,0 0-1 0 0,1 1 1 0 0,-1-1 0 0 0,0 0-1 0 0,0 0 1 0 0,1 0 0 0 0,-1 0-1 0 0,0 0 1 0 0,-1 0 0 0 0,-25 1 197 0 0,22 0-164 0 0,-77 3 465 0 0,42-4-350 0 0,1 2 0 0 0,0 2 0 0 0,0 2 0 0 0,-43 12 1 0 0,-18 18-373 0 0,83-24-820 0 0,13-6-2277 0 0,21 0-7000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02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3528 0 0,'-2'3'6590'0'0,"1"1"-5840"0"0,0 3-340 0 0,0 1-1 0 0,0-1 1 0 0,1 0 0 0 0,0 0-1 0 0,1 0 1 0 0,2 13-1 0 0,0 7 349 0 0,27 191 1259 0 0,-2-38-1701 0 0,-17 24 112 0 0,-10-160-351 0 0,0-27-28 0 0,0 0 1 0 0,-4 29-1 0 0,2-19 964 0 0,1-17-3224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03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0 395 2896 0 0,'0'0'503'0'0,"15"-12"2337"0"0,-5 5-2344 0 0,0 1 1 0 0,0 0 0 0 0,1 1-1 0 0,-1 0 1 0 0,16-4 0 0 0,-7 1-10 0 0,503-177 5756 0 0,-473 170-6042 0 0,-7 4-19 0 0,0-3 0 0 0,-1-1 0 0 0,65-34 0 0 0,-103 47-154 0 0,1-1-1 0 0,-1 1 1 0 0,1-1-1 0 0,-1 1 1 0 0,0-1-1 0 0,0 0 0 0 0,0 0 1 0 0,5-7-1 0 0,-3-7-4947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04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60 130 2584 0 0,'-8'13'456'0'0,"0"-1"1"0"0,1 1-1 0 0,1 0 0 0 0,0 0 0 0 0,1 1 1 0 0,1 0-1 0 0,0 0 0 0 0,0 0 0 0 0,2 0 1 0 0,0 1-1 0 0,0-1 0 0 0,1 18 0 0 0,1-27-312 0 0,0-1 0 0 0,0 0-1 0 0,1 1 1 0 0,-1-1 0 0 0,1 0-1 0 0,0 1 1 0 0,0-1 0 0 0,1 0-1 0 0,-1 0 1 0 0,1 0 0 0 0,0 0-1 0 0,0 0 1 0 0,0 0-1 0 0,1 0 1 0 0,-1-1 0 0 0,6 6-1 0 0,-4-6 1 0 0,0 1 0 0 0,0-1 0 0 0,1 0 0 0 0,-1 0-1 0 0,1-1 1 0 0,0 1 0 0 0,0-1 0 0 0,0 0 0 0 0,0 0 0 0 0,0-1-1 0 0,10 2 1 0 0,-1-1-36 0 0,-1-1-1 0 0,1-1 1 0 0,0 0-1 0 0,-1-1 1 0 0,1 0-1 0 0,0-1 1 0 0,-1-1 0 0 0,0 0-1 0 0,24-9 1 0 0,-28 9-88 0 0,0-1 0 0 0,0-1 1 0 0,-1 1-1 0 0,1-2 1 0 0,-1 1-1 0 0,-1-1 0 0 0,1 0 1 0 0,-1-1-1 0 0,0 1 1 0 0,0-1-1 0 0,-1-1 0 0 0,0 1 1 0 0,0-1-1 0 0,-1 0 1 0 0,0-1-1 0 0,0 1 1 0 0,-1-1-1 0 0,0 0 0 0 0,0 0 1 0 0,-1-1-1 0 0,-1 1 1 0 0,3-18-1 0 0,-3 12 30 0 0,0 0 0 0 0,-2-1-1 0 0,0 1 1 0 0,0-1 0 0 0,-2 1 0 0 0,-3-20 0 0 0,4 30-31 0 0,0 1 1 0 0,0-1-1 0 0,-1 0 1 0 0,0 1-1 0 0,0-1 1 0 0,0 1-1 0 0,0 0 1 0 0,0 0-1 0 0,-1-1 1 0 0,0 2 0 0 0,0-1-1 0 0,0 0 1 0 0,0 1-1 0 0,-1-1 1 0 0,1 1-1 0 0,-1 0 1 0 0,0 0-1 0 0,0 0 1 0 0,0 1-1 0 0,0-1 1 0 0,-1 1-1 0 0,1 0 1 0 0,0 0-1 0 0,-8-1 1 0 0,2 0 29 0 0,-1 1 0 0 0,0 0 0 0 0,0 1 1 0 0,0 1-1 0 0,0-1 0 0 0,0 2 0 0 0,0-1 1 0 0,-20 5-1 0 0,26-4-34 0 0,0 1-1 0 0,0-1 1 0 0,1 1-1 0 0,-1 0 1 0 0,0 0 0 0 0,1 1-1 0 0,0-1 1 0 0,-1 1-1 0 0,1 0 1 0 0,0 0 0 0 0,0 1-1 0 0,1-1 1 0 0,-1 1 0 0 0,1 0-1 0 0,0 0 1 0 0,0 0-1 0 0,0 0 1 0 0,0 0 0 0 0,1 1-1 0 0,-1-1 1 0 0,-1 7-1 0 0,-2 5 12 0 0,1 1-1 0 0,1 0 1 0 0,1 0-1 0 0,0 0 0 0 0,1 1 1 0 0,1-1-1 0 0,0 1 1 0 0,1-1-1 0 0,1 1 0 0 0,1-1 1 0 0,1 1-1 0 0,0-1 0 0 0,9 28 1 0 0,-10-41-26 0 0,0 0 0 0 0,0 0 0 0 0,1 1 1 0 0,-1-2-1 0 0,1 1 0 0 0,0 0 0 0 0,0 0 0 0 0,0-1 1 0 0,0 0-1 0 0,0 0 0 0 0,1 0 0 0 0,0 0 0 0 0,-1 0 1 0 0,1-1-1 0 0,0 1 0 0 0,1-1 0 0 0,-1 0 0 0 0,0 0 1 0 0,0-1-1 0 0,1 1 0 0 0,-1-1 0 0 0,1 0 0 0 0,-1 0 1 0 0,1-1-1 0 0,0 1 0 0 0,-1-1 0 0 0,6 0 0 0 0,0-1-17 0 0,0 0 0 0 0,0-1 0 0 0,0 0 0 0 0,0 0 0 0 0,0-1 0 0 0,-1 0 0 0 0,1-1 0 0 0,-1 0 0 0 0,0 0 0 0 0,0-1 0 0 0,13-10-1 0 0,-12 8-10 0 0,-2-1 1 0 0,1 0-1 0 0,-1 0 0 0 0,0-1 0 0 0,-1 0 0 0 0,0-1 0 0 0,-1 1 0 0 0,0-1 0 0 0,0-1 0 0 0,-1 1 0 0 0,0-1 0 0 0,-1 0 0 0 0,0 0 0 0 0,4-22 0 0 0,-2-7 222 0 0,-1 0-1 0 0,-2-79 1 0 0,-3 105-35 0 0,0 14-36 0 0,0 22 505 0 0,0 22-297 0 0,11 83 0 0 0,-8-110-443 0 0,1 0-1 0 0,1 0 1 0 0,0-1 0 0 0,1 1 0 0 0,0-1-1 0 0,2 0 1 0 0,16 27 0 0 0,-19-36-20 0 0,0 0-1039 0 0,0 1-1 0 0,0-1 1 0 0,0-1 0 0 0,1 1-1 0 0,8 6 1 0 0,4-1-2049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04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25 140 2576 0 0,'-10'29'2250'0'0,"6"-13"-1636"0"0,0-1 0 0 0,1 1 1 0 0,1 0-1 0 0,1 0 0 0 0,0-1 0 0 0,2 26 1 0 0,0-37-460 0 0,-1 1 0 0 0,1 0 1 0 0,0-1-1 0 0,0 1 0 0 0,0-1 1 0 0,0 1-1 0 0,1-1 1 0 0,0 0-1 0 0,0 0 0 0 0,0 0 1 0 0,1 0-1 0 0,-1 0 0 0 0,1 0 1 0 0,0 0-1 0 0,0-1 1 0 0,0 1-1 0 0,0-1 0 0 0,1 0 1 0 0,-1 0-1 0 0,1 0 0 0 0,0-1 1 0 0,0 1-1 0 0,0-1 0 0 0,0 0 1 0 0,0 0-1 0 0,8 2 1 0 0,-2-1-102 0 0,-1-2 1 0 0,1 1 0 0 0,-1-1 0 0 0,1 0 0 0 0,-1-1 0 0 0,1 0 0 0 0,0-1 0 0 0,-1 0 0 0 0,1 0 0 0 0,-1-1 0 0 0,0-1 0 0 0,1 1 0 0 0,-1-1 0 0 0,0-1 0 0 0,0 0 0 0 0,-1 0 0 0 0,1-1 0 0 0,-1 0-1 0 0,0 0 1 0 0,0-1 0 0 0,-1 0 0 0 0,0 0 0 0 0,0-1 0 0 0,0 0 0 0 0,-1 0 0 0 0,0 0 0 0 0,0-1 0 0 0,0 0 0 0 0,-1 0 0 0 0,-1-1 0 0 0,0 1 0 0 0,0-1 0 0 0,0 0 0 0 0,-1 0 0 0 0,0 0-1 0 0,2-18 1 0 0,-5 26-53 0 0,3-20 58 0 0,0-30 0 0 0,-3 45-48 0 0,0 0-1 0 0,-1-1 1 0 0,0 1-1 0 0,0 0 1 0 0,0 0-1 0 0,-1-1 1 0 0,0 1-1 0 0,0 0 1 0 0,-4-6-1 0 0,3 6 2 0 0,1 1-1 0 0,-1 0 1 0 0,-1 0 0 0 0,1 0 0 0 0,-1 1-1 0 0,0-1 1 0 0,0 1 0 0 0,0 0-1 0 0,0 0 1 0 0,-1 1 0 0 0,0-1-1 0 0,1 1 1 0 0,-1 0 0 0 0,-1 0 0 0 0,1 0-1 0 0,0 1 1 0 0,-1 0 0 0 0,1 0-1 0 0,-1 0 1 0 0,-8-1 0 0 0,5 2 17 0 0,-1 0 1 0 0,0 1-1 0 0,1 0 1 0 0,-1 1-1 0 0,0-1 1 0 0,1 2-1 0 0,-1-1 0 0 0,-16 6 1 0 0,21-5-15 0 0,0 0 0 0 0,0 0 0 0 0,1 1 1 0 0,-1-1-1 0 0,1 1 0 0 0,-1 0 0 0 0,1 1 0 0 0,0-1 0 0 0,0 0 0 0 0,0 1 1 0 0,1 0-1 0 0,-1 0 0 0 0,1 0 0 0 0,0 1 0 0 0,0-1 0 0 0,1 1 0 0 0,-5 8 1 0 0,1 5 31 0 0,0 0 1 0 0,2 1-1 0 0,0-1 1 0 0,1 1-1 0 0,1 0 1 0 0,0-1 0 0 0,2 23-1 0 0,13 365 469 0 0,-9-322-451 0 0,6 241-119 0 0,-10-306-140 0 0,4 26-2393 0 0,7-17-5358 0 0,-8-21 4643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0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43 153 2808 0 0,'0'4'388'0'0,"-1"0"1"0"0,0 0-1 0 0,0-1 0 0 0,0 1 0 0 0,0 0 1 0 0,-4 6-1 0 0,-6 21 639 0 0,10-17-683 0 0,-2 4 301 0 0,1 0-1 0 0,2 0 1 0 0,-1 0-1 0 0,5 34 1 0 0,-3-48-524 0 0,0 0 1 0 0,0 1-1 0 0,0-1 1 0 0,0 0-1 0 0,1 0 1 0 0,0-1 0 0 0,0 1-1 0 0,0 0 1 0 0,0 0-1 0 0,0-1 1 0 0,1 1-1 0 0,0-1 1 0 0,-1 0 0 0 0,1 0-1 0 0,0 0 1 0 0,1 0-1 0 0,-1-1 1 0 0,0 1-1 0 0,1-1 1 0 0,0 0-1 0 0,-1 0 1 0 0,1 0 0 0 0,0 0-1 0 0,0 0 1 0 0,0-1-1 0 0,5 1 1 0 0,0 0-83 0 0,1-1 0 0 0,-1 0 0 0 0,1 0 0 0 0,-1-1 0 0 0,1 0 0 0 0,-1-1 0 0 0,1 0 0 0 0,-1 0 0 0 0,1-1 0 0 0,-1 0 0 0 0,0-1 0 0 0,0 0 0 0 0,0-1 0 0 0,0 0 0 0 0,-1 0 0 0 0,1-1 1 0 0,14-10-1 0 0,-15 9-17 0 0,0 0 1 0 0,0-1 0 0 0,0 0 0 0 0,-1-1 0 0 0,0 0 0 0 0,-1 0 0 0 0,0 0 0 0 0,0-1 0 0 0,0 0 0 0 0,-1 0 0 0 0,-1 0-1 0 0,1 0 1 0 0,-2-1 0 0 0,1 0 0 0 0,-1 0 0 0 0,2-13 0 0 0,-3 11 17 0 0,-1 0 1 0 0,0 0-1 0 0,-1 0 1 0 0,-1 0-1 0 0,1 0 1 0 0,-2 1-1 0 0,-4-20 1 0 0,5 27-18 0 0,-1-1 0 0 0,1 1 0 0 0,-1-1 0 0 0,0 1 0 0 0,0 0 0 0 0,-1 0 0 0 0,0 0 1 0 0,1 0-1 0 0,-1 0 0 0 0,0 1 0 0 0,-1-1 0 0 0,1 1 0 0 0,-1 0 0 0 0,1 0 0 0 0,-1 0 0 0 0,0 0 1 0 0,0 1-1 0 0,0-1 0 0 0,-1 1 0 0 0,1 0 0 0 0,-8-2 0 0 0,2 1 21 0 0,0 0 1 0 0,-1 1-1 0 0,1 0 0 0 0,-1 1 0 0 0,1 0 1 0 0,-1 1-1 0 0,1 0 0 0 0,-1 1 0 0 0,1 0 1 0 0,-1 0-1 0 0,-11 4 0 0 0,15-3-23 0 0,-1 1-1 0 0,0 0 1 0 0,1 0-1 0 0,0 1 1 0 0,0 0-1 0 0,0 0 1 0 0,0 1 0 0 0,0-1-1 0 0,1 1 1 0 0,0 1-1 0 0,0-1 1 0 0,1 1-1 0 0,-1 0 1 0 0,-8 14-1 0 0,7-8-8 0 0,0 1 0 0 0,1 0 0 0 0,0 0 0 0 0,1 1-1 0 0,1-1 1 0 0,0 1 0 0 0,-3 16 0 0 0,6-19-9 0 0,-1 0 0 0 0,2-1 0 0 0,-1 1 0 0 0,1 0 0 0 0,1 0 0 0 0,0 0 1 0 0,0-1-1 0 0,1 1 0 0 0,1-1 0 0 0,3 12 0 0 0,-4-17-5 0 0,0 0-1 0 0,1 0 1 0 0,-1 0-1 0 0,1-1 1 0 0,0 1-1 0 0,0-1 1 0 0,1 1-1 0 0,-1-1 1 0 0,1 0-1 0 0,0 0 1 0 0,0-1-1 0 0,0 1 1 0 0,1-1-1 0 0,-1 0 1 0 0,1 0-1 0 0,0-1 1 0 0,0 1-1 0 0,9 3 1 0 0,-7-4-30 0 0,0-1 1 0 0,1 1-1 0 0,-1-1 0 0 0,1-1 1 0 0,-1 1-1 0 0,1-1 1 0 0,-1-1-1 0 0,1 1 1 0 0,-1-1-1 0 0,0-1 0 0 0,1 1 1 0 0,-1-1-1 0 0,10-4 1 0 0,-6 1-50 0 0,-1 1 1 0 0,1-2-1 0 0,-1 1 1 0 0,0-2-1 0 0,0 1 1 0 0,-1-1-1 0 0,1-1 0 0 0,-2 0 1 0 0,1 0-1 0 0,-1 0 1 0 0,0-1-1 0 0,-1-1 1 0 0,0 1-1 0 0,-1-1 1 0 0,7-12-1 0 0,-6 5 9 0 0,0 0 1 0 0,0 0-1 0 0,-2-1 0 0 0,0 0 1 0 0,-1 0-1 0 0,-1 0 1 0 0,0 0-1 0 0,-1-36 0 0 0,-6-64 1641 0 0,4 118-1556 0 0,0 0 1 0 0,0 0-1 0 0,0-1 1 0 0,0 1-1 0 0,0 0 1 0 0,0 0-1 0 0,0 0 0 0 0,0 0 1 0 0,0 0-1 0 0,0 0 1 0 0,0-1-1 0 0,-1 1 0 0 0,1 0 1 0 0,0 0-1 0 0,0 0 1 0 0,0 0-1 0 0,0 0 0 0 0,0 0 1 0 0,0 0-1 0 0,-1 0 1 0 0,1 0-1 0 0,0-1 0 0 0,0 1 1 0 0,0 0-1 0 0,0 0 1 0 0,0 0-1 0 0,-1 0 0 0 0,1 0 1 0 0,0 0-1 0 0,0 0 1 0 0,0 0-1 0 0,0 0 0 0 0,0 0 1 0 0,-1 0-1 0 0,1 0 1 0 0,0 0-1 0 0,0 0 1 0 0,0 0-1 0 0,0 0 0 0 0,0 1 1 0 0,-1-1-1 0 0,1 0 1 0 0,0 0-1 0 0,0 0 0 0 0,0 0 1 0 0,0 0-1 0 0,0 0 1 0 0,0 0-1 0 0,0 0 0 0 0,-1 0 1 0 0,1 0-1 0 0,0 1 1 0 0,0-1-1 0 0,0 0 0 0 0,0 0 1 0 0,0 0-1 0 0,-8 9 451 0 0,4 3-350 0 0,2 0 1 0 0,0 1-1 0 0,0-1 0 0 0,1 0 0 0 0,0 1 1 0 0,2 18-1 0 0,0-7-40 0 0,-1-1 50 0 0,0 0 0 0 0,2 1 0 0 0,8 38 0 0 0,-7-53-477 0 0,-1 0-1 0 0,1 0 1 0 0,1-1-1 0 0,0 1 0 0 0,0-1 1 0 0,1 1-1 0 0,-1-2 0 0 0,2 1 1 0 0,-1 0-1 0 0,1-1 0 0 0,0 0 1 0 0,9 8-1 0 0,0-2-3006 0 0,3-1 0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06.0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1 126 3456 0 0,'0'0'1155'0'0,"18"-7"2565"0"0,13 2-2467 0 0,-1 2 0 0 0,37-1 0 0 0,18-1 295 0 0,-5-5-710 0 0,113-28 0 0 0,-187 36-843 0 0,-1 0 1 0 0,1 0-1 0 0,-1 0 0 0 0,8-5 0 0 0,-12 6 2 0 0,0 1 0 0 0,-1 0 0 0 0,1 0 0 0 0,0-1 0 0 0,-1 1 1 0 0,1-1-1 0 0,0 1 0 0 0,-1 0 0 0 0,1-1 0 0 0,-1 1 0 0 0,1-1 0 0 0,-1 1 0 0 0,1-1 0 0 0,-1 0 0 0 0,1 1 0 0 0,-1-1 0 0 0,0 0 0 0 0,1 1 0 0 0,-1-1 0 0 0,0 0 0 0 0,1 1 0 0 0,-1-1 0 0 0,0 0 0 0 0,0 1 0 0 0,0-1 0 0 0,0 0 0 0 0,0 0 0 0 0,0 1 0 0 0,0-1 0 0 0,0 0 0 0 0,0 0 1 0 0,0 1-1 0 0,0-1 0 0 0,0 0 0 0 0,0 0 0 0 0,0 1 0 0 0,-1-1 0 0 0,1 0 0 0 0,0 1 0 0 0,-1-1 0 0 0,1 0 0 0 0,0 1 0 0 0,-1-1 0 0 0,1 1 0 0 0,-2-2 0 0 0,1 1-2 0 0,-1 0-1 0 0,1 0 1 0 0,-1 0-1 0 0,1 0 1 0 0,-1 0 0 0 0,0 1-1 0 0,0-1 1 0 0,1 0-1 0 0,-1 1 1 0 0,0 0 0 0 0,0-1-1 0 0,1 1 1 0 0,-5 0-1 0 0,-28 1-34 0 0,19 0 19 0 0,9-1 26 0 0,0 0 0 0 0,1 1 0 0 0,-1 0 1 0 0,0 0-1 0 0,1 0 0 0 0,-1 1 0 0 0,1 0 0 0 0,-7 3 1 0 0,9-4 1 0 0,0 1 0 0 0,0-1 0 0 0,1 1 0 0 0,-1 0 0 0 0,1 0 0 0 0,-1 0 1 0 0,1 0-1 0 0,0 0 0 0 0,0 1 0 0 0,0-1 0 0 0,0 1 0 0 0,0-1 0 0 0,0 1 0 0 0,1 0 0 0 0,-1 0 1 0 0,-1 5-1 0 0,-5 27 95 0 0,1 1-1 0 0,2-1 1 0 0,1 1 0 0 0,3 0 0 0 0,0 0 0 0 0,9 70-1 0 0,-6-95-33 0 0,0 0 0 0 0,0 0 0 0 0,1 0 0 0 0,0 0 0 0 0,1-1-1 0 0,0 1 1 0 0,1-1 0 0 0,0 0 0 0 0,9 13 0 0 0,-9-17-233 0 0,-1 0 1 0 0,1-1 0 0 0,0 0-1 0 0,0 0 1 0 0,1 0-1 0 0,9 6 1 0 0,-10-8-543 0 0,0 0 0 0 0,0 0 0 0 0,1-1 0 0 0,-1 1-1 0 0,1-1 1 0 0,-1-1 0 0 0,1 1 0 0 0,10 0 0 0 0,-1 0-2309 0 0,3-2-1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06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 2896 0 0,'15'-25'7366'0'0,"-15"53"-4331"0"0,-1 61-363 0 0,2 100-2002 0 0,0-183-667 0 0,-1 0 0 0 0,1 0 0 0 0,0 1 0 0 0,0-1-1 0 0,1 0 1 0 0,0 0 0 0 0,0 0 0 0 0,0 0 0 0 0,1-1 0 0 0,0 1 0 0 0,0-1 0 0 0,0 1 0 0 0,9 9 0 0 0,-10-13-14 0 0,1 0 0 0 0,0 1 0 0 0,0-1 0 0 0,0 0 0 0 0,0 0 1 0 0,0-1-1 0 0,0 1 0 0 0,0 0 0 0 0,1-1 0 0 0,-1 0 0 0 0,0 0 0 0 0,1 0 1 0 0,-1 0-1 0 0,1-1 0 0 0,0 1 0 0 0,-1-1 0 0 0,1 0 0 0 0,-1 0 0 0 0,1 0 1 0 0,-1-1-1 0 0,1 1 0 0 0,0-1 0 0 0,-1 0 0 0 0,0 0 0 0 0,7-3 1 0 0,-2 1-15 0 0,-1 0 0 0 0,0-1 0 0 0,0 0 0 0 0,0-1 1 0 0,-1 0-1 0 0,1 0 0 0 0,-1 0 0 0 0,-1-1 1 0 0,1 1-1 0 0,-1-1 0 0 0,0-1 0 0 0,0 1 1 0 0,0-1-1 0 0,-1 0 0 0 0,6-13 0 0 0,3-10 17 0 0,-2-1 1 0 0,13-50-1 0 0,-14 43 77 0 0,2-9 91 0 0,-5 19 402 0 0,12-31-1 0 0,-20 67-319 0 0,0-1 1 0 0,1 1 0 0 0,0 0 0 0 0,0-1 0 0 0,3 14 0 0 0,0 19-120 0 0,-3-4 50 0 0,1 0 1 0 0,2 0-1 0 0,12 59 1 0 0,-12-82-455 0 0,1 0 1 0 0,1 0 0 0 0,0 0 0 0 0,1-1 0 0 0,9 15-1 0 0,-9-18-653 0 0,0-1 0 0 0,1 1 0 0 0,-1-1 0 0 0,2-1-1 0 0,-1 1 1 0 0,1-1 0 0 0,15 10 0 0 0,6 1-2546 0 0,5-1-1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0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69 189 2248 0 0,'-21'3'3339'0'0,"19"-2"-3203"0"0,1 0 1 0 0,-1 0-1 0 0,1 0 0 0 0,0 0 0 0 0,0 0 0 0 0,0 0 0 0 0,-1 1 1 0 0,1-1-1 0 0,0 0 0 0 0,1 1 0 0 0,-1-1 0 0 0,0 0 0 0 0,0 1 1 0 0,0-1-1 0 0,1 1 0 0 0,-1 0 0 0 0,1-1 0 0 0,-1 1 0 0 0,1 2 1 0 0,-6 35 1548 0 0,6-37-1548 0 0,-1 6 197 0 0,1 1 0 0 0,0-1 0 0 0,0 0 0 0 0,0 1-1 0 0,1-1 1 0 0,1 0 0 0 0,-1 1 0 0 0,6 13 0 0 0,-5-18-268 0 0,0 0 0 0 0,0 0 0 0 0,0-1 0 0 0,0 0 0 0 0,1 1 0 0 0,-1-1 0 0 0,1 0 1 0 0,0 0-1 0 0,0 0 0 0 0,0 0 0 0 0,1-1 0 0 0,-1 1 0 0 0,1-1 0 0 0,-1 0 0 0 0,1 0 0 0 0,0 0 0 0 0,0-1 0 0 0,0 1 0 0 0,6 1 0 0 0,1-1-24 0 0,0 0-1 0 0,-1-1 1 0 0,1 0 0 0 0,0-1-1 0 0,0 0 1 0 0,0 0-1 0 0,0-1 1 0 0,0-1 0 0 0,0 0-1 0 0,0 0 1 0 0,0-1-1 0 0,-1 0 1 0 0,0-1 0 0 0,1 0-1 0 0,-2-1 1 0 0,12-7-1 0 0,-13 8-30 0 0,1-2 1 0 0,-1 1-1 0 0,-1-1 0 0 0,1 0 0 0 0,-1-1 0 0 0,0 0 0 0 0,0 0 0 0 0,-1 0 1 0 0,0-1-1 0 0,0 0 0 0 0,-1 0 0 0 0,0-1 0 0 0,-1 1 0 0 0,0-1 0 0 0,0 0 1 0 0,0 0-1 0 0,-1 0 0 0 0,2-14 0 0 0,-4 16 0 0 0,1-1 0 0 0,-1 1-1 0 0,-1-1 1 0 0,1 0 0 0 0,-2 1-1 0 0,1-1 1 0 0,-1 0 0 0 0,0 1 0 0 0,0-1-1 0 0,-1 1 1 0 0,0 0 0 0 0,-6-14-1 0 0,5 14 6 0 0,0 0 0 0 0,-1 1 0 0 0,1 0-1 0 0,-1 0 1 0 0,-1 0 0 0 0,1 0-1 0 0,-1 1 1 0 0,0-1 0 0 0,-1 1 0 0 0,1 1-1 0 0,-1-1 1 0 0,0 1 0 0 0,0 0-1 0 0,0 0 1 0 0,-12-5 0 0 0,8 5 13 0 0,-1 0 1 0 0,1 2-1 0 0,0-1 1 0 0,-1 1-1 0 0,0 0 0 0 0,0 1 1 0 0,1 1-1 0 0,-1-1 1 0 0,-15 3-1 0 0,18-1-6 0 0,0 0 0 0 0,0 0 0 0 0,0 1 0 0 0,0 0 0 0 0,0 0 0 0 0,0 1-1 0 0,1 0 1 0 0,-1 1 0 0 0,1-1 0 0 0,0 1 0 0 0,0 1 0 0 0,-12 9 0 0 0,12-6 14 0 0,0 1 0 0 0,0 0 1 0 0,1 0-1 0 0,0 0 0 0 0,0 1 0 0 0,1 0 0 0 0,1 0 1 0 0,-1 0-1 0 0,2 1 0 0 0,-1 0 0 0 0,1-1 1 0 0,1 1-1 0 0,-2 22 0 0 0,2 5 152 0 0,1-1 0 0 0,7 67 1 0 0,3-35 242 0 0,34 122 0 0 0,-35-154-305 0 0,-2 1 1 0 0,-1 0 0 0 0,-1 0-1 0 0,-4 68 1 0 0,-3-59-122 0 0,0 4-841 0 0,2-17-6519 0 0,2-29 3770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48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47 3400 0 0,'-17'3'2585'0'0,"12"-1"-2275"0"0,0 0 1 0 0,0 0 0 0 0,0 1-1 0 0,0-1 1 0 0,0 1 0 0 0,1 1-1 0 0,-1-1 1 0 0,1 0 0 0 0,0 1 0 0 0,0 0-1 0 0,0 0 1 0 0,0 0 0 0 0,1 1-1 0 0,-1-1 1 0 0,1 1 0 0 0,0 0-1 0 0,1 0 1 0 0,-1 0 0 0 0,-2 10 0 0 0,1-2 328 0 0,1 0 0 0 0,0 1 0 0 0,2-1 0 0 0,-1 1 0 0 0,2-1 0 0 0,-1 1 0 0 0,3 14 1 0 0,-2-24-583 0 0,1 0 1 0 0,0 0 0 0 0,-1 0-1 0 0,1-1 1 0 0,1 1 0 0 0,-1 0 0 0 0,0-1-1 0 0,1 1 1 0 0,0 0 0 0 0,0-1-1 0 0,0 0 1 0 0,0 0 0 0 0,0 1-1 0 0,1-1 1 0 0,5 5 0 0 0,-3-4-19 0 0,0 0 0 0 0,0-1 1 0 0,1 1-1 0 0,-1-1 0 0 0,1 0 0 0 0,0-1 1 0 0,0 1-1 0 0,0-1 0 0 0,7 1 0 0 0,0 0-29 0 0,-1-1 0 0 0,0-1 0 0 0,1 0 0 0 0,0 0 0 0 0,-1-1-1 0 0,1-1 1 0 0,-1 0 0 0 0,1-1 0 0 0,20-6 0 0 0,-19 4-32 0 0,0-1 1 0 0,0-1-1 0 0,24-13 0 0 0,-33 16 12 0 0,0-1-1 0 0,-1 1 1 0 0,1-1-1 0 0,-1 0 0 0 0,0 0 1 0 0,0 0-1 0 0,0-1 1 0 0,0 1-1 0 0,-1-1 0 0 0,0 0 1 0 0,0 0-1 0 0,5-10 1 0 0,-4 4-12 0 0,-1 1 1 0 0,0-1-1 0 0,0 0 0 0 0,-1 0 1 0 0,0 0-1 0 0,-1 0 1 0 0,-1 0-1 0 0,1 0 1 0 0,-4-21-1 0 0,3 27 21 0 0,-1 0-1 0 0,-1 0 1 0 0,1 0 0 0 0,-1 0-1 0 0,1 0 1 0 0,-2 0 0 0 0,1 0-1 0 0,0 1 1 0 0,-1-1-1 0 0,0 1 1 0 0,0 0 0 0 0,0 0-1 0 0,-1 0 1 0 0,1 0-1 0 0,-1 0 1 0 0,0 1 0 0 0,0-1-1 0 0,0 1 1 0 0,0 0 0 0 0,-1 1-1 0 0,1-1 1 0 0,-1 1-1 0 0,-7-3 1 0 0,1 1 26 0 0,-1 0 0 0 0,0 1 0 0 0,0 1 0 0 0,0 0 0 0 0,0 0 0 0 0,0 1 1 0 0,0 1-1 0 0,0 0 0 0 0,0 1 0 0 0,0 0 0 0 0,-1 1 0 0 0,2 0 0 0 0,-15 5 0 0 0,17-4 10 0 0,1 0 0 0 0,0 1-1 0 0,0-1 1 0 0,0 2 0 0 0,0-1-1 0 0,1 1 1 0 0,0 1 0 0 0,0-1 0 0 0,0 1-1 0 0,1 0 1 0 0,0 1 0 0 0,0-1-1 0 0,0 1 1 0 0,1 0 0 0 0,0 1 0 0 0,0-1-1 0 0,1 1 1 0 0,-6 14 0 0 0,7-15-3 0 0,1 1 1 0 0,0 0-1 0 0,0 0 0 0 0,0 0 1 0 0,1 0-1 0 0,0 1 0 0 0,1-1 1 0 0,0 0-1 0 0,0 0 1 0 0,2 13-1 0 0,-1-17-26 0 0,0-1 1 0 0,-1 0-1 0 0,1 0 0 0 0,1 1 1 0 0,-1-1-1 0 0,0 0 0 0 0,1 0 1 0 0,-1 0-1 0 0,1-1 1 0 0,0 1-1 0 0,0 0 0 0 0,0-1 1 0 0,0 1-1 0 0,1-1 0 0 0,-1 1 1 0 0,1-1-1 0 0,-1 0 0 0 0,1 0 1 0 0,0 0-1 0 0,0-1 0 0 0,0 1 1 0 0,0-1-1 0 0,0 1 0 0 0,0-1 1 0 0,0 0-1 0 0,0 0 0 0 0,7 1 1 0 0,9 0-57 0 0,1 0 0 0 0,0 0 0 0 0,0-2 0 0 0,0-1 0 0 0,0 0 0 0 0,33-7 0 0 0,-43 5 12 0 0,0 1 1 0 0,0-2-1 0 0,-1 1 0 0 0,1-1 1 0 0,-1 0-1 0 0,0-1 0 0 0,0 0 0 0 0,0-1 1 0 0,-1 0-1 0 0,0 0 0 0 0,0-1 1 0 0,0 0-1 0 0,-1 0 0 0 0,11-14 0 0 0,-12 13 8 0 0,0-1 0 0 0,-1 0 0 0 0,0 1-1 0 0,0-2 1 0 0,-1 1 0 0 0,0-1-1 0 0,-1 1 1 0 0,0-1 0 0 0,-1 0 0 0 0,1 0-1 0 0,0-14 1 0 0,-2 13 33 0 0,0 6 33 0 0,0-1-1 0 0,-1 1 1 0 0,1 0-1 0 0,-1-1 1 0 0,0 1-1 0 0,-1 0 1 0 0,1 0-1 0 0,-1-1 1 0 0,-1-4-1 0 0,2 9-17 0 0,0 1 0 0 0,-1 0 0 0 0,1-1 0 0 0,0 1 0 0 0,0 0-1 0 0,0-1 1 0 0,0 1 0 0 0,0 0 0 0 0,0-1 0 0 0,-1 1 0 0 0,1 0 0 0 0,0 0 0 0 0,0-1 0 0 0,-1 1 0 0 0,1 0-1 0 0,0 0 1 0 0,0-1 0 0 0,-1 1 0 0 0,1 0 0 0 0,0 0 0 0 0,-1 0 0 0 0,1-1 0 0 0,0 1 0 0 0,0 0-1 0 0,-1 0 1 0 0,1 0 0 0 0,0 0 0 0 0,-1 0 0 0 0,1 0 0 0 0,-1 0 0 0 0,1 0 0 0 0,0 0 0 0 0,-1 0 0 0 0,1 0-1 0 0,0 0 1 0 0,-1 0 0 0 0,1 0 0 0 0,0 0 0 0 0,-1 0 0 0 0,-12 13 391 0 0,-5 23 68 0 0,15-24-388 0 0,0 0 0 0 0,1 0-1 0 0,0 0 1 0 0,1 1 0 0 0,1-1-1 0 0,0 15 1 0 0,0-16-43 0 0,1 3-159 0 0,-1 0 1 0 0,2-1-1 0 0,0 1 1 0 0,1-1-1 0 0,0 1 1 0 0,1-1-1 0 0,0 0 1 0 0,1-1-1 0 0,1 1 1 0 0,0-1-1 0 0,1 0 0 0 0,0 0 1 0 0,0-1-1 0 0,17 19 1 0 0,-23-29-94 0 0,4 5-2040 0 0,0 0 1 0 0,1-1 0 0 0,0 0-1 0 0,8 6 1 0 0,-4-5-1760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07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 2504 0 0,'5'-13'2104'0'0,"-5"13"-2088"0"0,5-6 716 0 0,0-1 1 0 0,0 1-1 0 0,0 1 1 0 0,1-1-1 0 0,0 1 1 0 0,8-6-1 0 0,-12 10-597 0 0,-1 0 0 0 0,1 1 1 0 0,-1-1-1 0 0,1 0 0 0 0,0 1 0 0 0,-1 0 0 0 0,1-1 0 0 0,0 1 0 0 0,0 0 0 0 0,-1-1 0 0 0,1 1 0 0 0,0 0 0 0 0,0 1 0 0 0,-1-1 0 0 0,1 0 0 0 0,0 0 0 0 0,-1 1 0 0 0,1-1 0 0 0,0 1 0 0 0,-1-1 0 0 0,1 1 0 0 0,0 0 0 0 0,-1-1 0 0 0,1 1 0 0 0,-1 0 0 0 0,1 0 0 0 0,-1 0 0 0 0,0 1 0 0 0,1-1 0 0 0,-1 0 0 0 0,0 0 1 0 0,0 1-1 0 0,0-1 0 0 0,0 0 0 0 0,1 3 0 0 0,4 5 107 0 0,-1-1 1 0 0,0 1 0 0 0,-1 0 0 0 0,1 1 0 0 0,-2-1-1 0 0,0 0 1 0 0,4 20 0 0 0,7 74 83 0 0,-10-65-185 0 0,19 106-29 0 0,-23-143-118 0 0,5 20 10 0 0,-5-20-7 0 0,0-1 1 0 0,0 1-1 0 0,1-1 0 0 0,-1 1 1 0 0,0-1-1 0 0,0 0 0 0 0,0 1 0 0 0,0-1 1 0 0,0 1-1 0 0,0-1 0 0 0,0 1 0 0 0,1-1 1 0 0,-1 0-1 0 0,0 1 0 0 0,0-1 1 0 0,1 0-1 0 0,-1 1 0 0 0,0-1 0 0 0,1 0 1 0 0,-1 1-1 0 0,0-1 0 0 0,1 0 0 0 0,-1 1 1 0 0,0-1-1 0 0,1 0 0 0 0,-1 0 1 0 0,1 0-1 0 0,-1 1 0 0 0,0-1 0 0 0,1 0 1 0 0,-1 0-1 0 0,1 0 0 0 0,8-26-147 0 0,-6 15 119 0 0,1 0 5 0 0,4-13-1 0 0,1 0-1 0 0,1 1 0 0 0,15-25 1 0 0,-14 30 29 0 0,3-6 66 0 0,1 1 0 0 0,1 0-1 0 0,1 0 1 0 0,30-29 0 0 0,-45 50-43 0 0,0 0 0 0 0,0 0 1 0 0,0 0-1 0 0,0 1 1 0 0,0-1-1 0 0,0 1 1 0 0,0 0-1 0 0,1-1 1 0 0,-1 1-1 0 0,0 0 1 0 0,1 0-1 0 0,-1 1 0 0 0,1-1 1 0 0,-1 0-1 0 0,1 1 1 0 0,0-1-1 0 0,-1 1 1 0 0,1 0-1 0 0,-1 0 1 0 0,1 0-1 0 0,0 0 1 0 0,-1 1-1 0 0,1-1 0 0 0,-1 1 1 0 0,1-1-1 0 0,-1 1 1 0 0,1 0-1 0 0,-1 0 1 0 0,1 0-1 0 0,-1 0 1 0 0,0 1-1 0 0,0-1 0 0 0,1 0 1 0 0,-1 1-1 0 0,0 0 1 0 0,0-1-1 0 0,0 1 1 0 0,2 3-1 0 0,2 2 12 0 0,-1 0 0 0 0,0 1 0 0 0,0-1 0 0 0,-1 1 0 0 0,0 0 0 0 0,0 0 0 0 0,-1 1 0 0 0,0-1 0 0 0,0 1 0 0 0,1 8 0 0 0,3 34-487 0 0,-3-1-1 0 0,-2 76 1 0 0,-2-83-2947 0 0,-3-26-3459 0 0,-1-12 3427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08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3904 0 0,'-4'0'632'0'0,"1"0"-16"0"0,-1 0 565 0 0,1 0-601 0 0,-1 3-32 0 0,2-1-156 0 0,2 3-408 0 0,-4 3-1548 0 0,4 4-1 0 0,-4 1 1 0 0,8 3 0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191 159 3216 0 0,'-8'-11'4985'0'0,"6"10"-4793"0"0,0 1 0 0 0,-1 0 0 0 0,1 0 1 0 0,0 0-1 0 0,-1 0 0 0 0,1 0 0 0 0,0 0 1 0 0,-1 1-1 0 0,1-1 0 0 0,0 1 0 0 0,0 0 0 0 0,-1-1 1 0 0,1 1-1 0 0,0 0 0 0 0,0 0 0 0 0,0 0 1 0 0,0 1-1 0 0,0-1 0 0 0,0 0 0 0 0,0 1 1 0 0,-1 1-1 0 0,-2 2 111 0 0,0-1 0 0 0,0 1 1 0 0,1 0-1 0 0,-1 0 1 0 0,1 0-1 0 0,-4 8 0 0 0,2-1-193 0 0,1-1 0 0 0,1 2 0 0 0,0-1 0 0 0,1 0 0 0 0,0 1 0 0 0,1-1-1 0 0,0 1 1 0 0,1 0 0 0 0,0 0 0 0 0,1 0 0 0 0,1 0 0 0 0,0-1 0 0 0,0 1 0 0 0,7 23-1 0 0,-6-30-96 0 0,1 0-1 0 0,-1 0 0 0 0,1-1 1 0 0,1 1-1 0 0,-1-1 0 0 0,1 0 1 0 0,0 0-1 0 0,0 0 0 0 0,0 0 0 0 0,1-1 1 0 0,-1 1-1 0 0,1-1 0 0 0,0 0 1 0 0,1-1-1 0 0,-1 1 0 0 0,1-1 1 0 0,-1 0-1 0 0,1-1 0 0 0,0 1 1 0 0,0-1-1 0 0,0 0 0 0 0,0-1 0 0 0,1 1 1 0 0,7 0-1 0 0,-3-1-6 0 0,0 0 1 0 0,-1 0-1 0 0,1-1 0 0 0,0 0 1 0 0,0-1-1 0 0,-1-1 0 0 0,1 1 1 0 0,0-2-1 0 0,-1 1 0 0 0,0-1 1 0 0,1-1-1 0 0,-1 0 0 0 0,16-9 1 0 0,-22 10-5 0 0,0 0 1 0 0,-1-1-1 0 0,1 1 1 0 0,-1-1 0 0 0,0 1-1 0 0,0-1 1 0 0,0 0 0 0 0,0 0-1 0 0,-1-1 1 0 0,1 1 0 0 0,-1 0-1 0 0,0-1 1 0 0,-1 0 0 0 0,1 1-1 0 0,-1-1 1 0 0,0 0 0 0 0,0 0-1 0 0,0 1 1 0 0,-1-1-1 0 0,1 0 1 0 0,-1 0 0 0 0,0 0-1 0 0,-1 0 1 0 0,1 0 0 0 0,-1 0-1 0 0,0 1 1 0 0,-1-1 0 0 0,1 0-1 0 0,-1 0 1 0 0,0 1 0 0 0,-4-8-1 0 0,-3-2 9 0 0,-2 2-1 0 0,0 0 1 0 0,0 0-1 0 0,-1 1 1 0 0,0 0-1 0 0,-1 1 1 0 0,0 0-1 0 0,0 1 1 0 0,-18-8-1 0 0,-18-7 48 0 0,-71-25 0 0 0,84 36-31 0 0,15 7 14 0 0,17 4 5 0 0,-1 1 0 0 0,1 0 0 0 0,-1-1 0 0 0,1 0 0 0 0,0 0-1 0 0,-5-3 1 0 0,11 3 10 0 0,0 1-1 0 0,0-1 0 0 0,0 1 1 0 0,1-1-1 0 0,-1 1 1 0 0,0 0-1 0 0,1 0 0 0 0,-1 0 1 0 0,1 0-1 0 0,2 0 1 0 0,289-84 952 0 0,-282 82-1368 0 0,0 1 1 0 0,1-1 0 0 0,13 1 0 0 0,38 0-10017 0 0,-49 2 6831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0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27 3456 0 0,'-3'-1'386'0'0,"-1"1"0"0"0,1-1 0 0 0,0 0 0 0 0,0 1 0 0 0,-1-1 0 0 0,1-1 0 0 0,-5-2 0 0 0,-20-5 1155 0 0,9 6-672 0 0,9 2-294 0 0,1-1-1 0 0,-1 1 1 0 0,0 1 0 0 0,-11 0 0 0 0,19 1-405 0 0,-1-1 0 0 0,0 1 0 0 0,0-1 0 0 0,1 1 0 0 0,-1 0 0 0 0,1 0 0 0 0,-1 0 0 0 0,1 0 0 0 0,-1 0 0 0 0,1 1 0 0 0,0-1 0 0 0,-1 1 0 0 0,1-1 0 0 0,0 1 0 0 0,0 0 0 0 0,0 0 0 0 0,1 0-1 0 0,-1 0 1 0 0,-3 5 0 0 0,1 0-30 0 0,1 0-1 0 0,-1 0 1 0 0,1 0-1 0 0,1 1 1 0 0,-1 0-1 0 0,1-1 1 0 0,-1 13-1 0 0,0 3-79 0 0,2 32 1 0 0,1-50-60 0 0,1 0 0 0 0,-1 0 1 0 0,1 0-1 0 0,0 0 0 0 0,0 0 1 0 0,1 0-1 0 0,0 0 0 0 0,0 0 1 0 0,0-1-1 0 0,0 1 0 0 0,1-1 1 0 0,-1 0-1 0 0,1 1 0 0 0,0-1 1 0 0,6 6-1 0 0,-4-6-16 0 0,0 1-1 0 0,1-1 1 0 0,-1 1 0 0 0,1-2-1 0 0,0 1 1 0 0,-1-1-1 0 0,2 1 1 0 0,-1-2-1 0 0,0 1 1 0 0,1-1 0 0 0,6 2-1 0 0,37 5-206 0 0,-45-9 171 0 0,-1 1-1 0 0,1-1 1 0 0,-1 0-1 0 0,1-1 1 0 0,-1 1-1 0 0,0-1 1 0 0,1 0-1 0 0,-1 0 1 0 0,7-2-1 0 0,-11 3 51 0 0,0 0-1 0 0,0-1 0 0 0,0 1 0 0 0,0 0 0 0 0,0 0 0 0 0,0 0 1 0 0,1 0-1 0 0,-1 0 0 0 0,0 0 0 0 0,0 0 0 0 0,0 0 0 0 0,0 0 0 0 0,0 0 1 0 0,0 0-1 0 0,0 0 0 0 0,0 0 0 0 0,0-1 0 0 0,0 1 0 0 0,0 0 1 0 0,0 0-1 0 0,1 0 0 0 0,-1 0 0 0 0,0 0 0 0 0,0 0 0 0 0,0 0 0 0 0,0 0 1 0 0,0-1-1 0 0,0 1 0 0 0,0 0 0 0 0,0 0 0 0 0,0 0 0 0 0,0 0 1 0 0,0 0-1 0 0,0 0 0 0 0,0 0 0 0 0,0-1 0 0 0,0 1 0 0 0,0 0 0 0 0,0 0 1 0 0,-1 0-1 0 0,1 0 0 0 0,0 0 0 0 0,0 0 0 0 0,0 0 0 0 0,0 0 1 0 0,0 0-1 0 0,0-1 0 0 0,0 1 0 0 0,0 0 0 0 0,0 0 0 0 0,0 0 0 0 0,0 0 1 0 0,0 0-1 0 0,-1 0 0 0 0,1 0 0 0 0,0 0 0 0 0,0 0 0 0 0,0 0 1 0 0,0 0-1 0 0,0 0 0 0 0,0 0 0 0 0,0 0 0 0 0,-1 0 0 0 0,-11-6-19 0 0,-13-1 74 0 0,16 6-2 0 0,-1-1 1 0 0,1 1-1 0 0,-1 0 1 0 0,1 1-1 0 0,0 0 1 0 0,-1 1-1 0 0,1 0 1 0 0,-1 0-1 0 0,1 1 1 0 0,0 0-1 0 0,0 1 1 0 0,-9 3-1 0 0,13-4-25 0 0,0 1 0 0 0,0 0-1 0 0,1-1 1 0 0,-1 1-1 0 0,1 1 1 0 0,0-1-1 0 0,0 1 1 0 0,0 0-1 0 0,0 0 1 0 0,1 0-1 0 0,-1 0 1 0 0,1 0-1 0 0,0 1 1 0 0,0 0-1 0 0,1-1 1 0 0,0 1-1 0 0,0 0 1 0 0,0 0-1 0 0,0 0 1 0 0,1 1-1 0 0,-1-1 1 0 0,1 6 0 0 0,-2 3 6 0 0,1 1 0 0 0,1 0 0 0 0,1 0 0 0 0,0 0 0 0 0,1 0 0 0 0,3 18 0 0 0,-3-28-34 0 0,0 0 0 0 0,1-1 0 0 0,-1 1 0 0 0,1-1 0 0 0,0 0 0 0 0,0 1 1 0 0,0-1-1 0 0,1 0 0 0 0,-1 0 0 0 0,1 0 0 0 0,0-1 0 0 0,0 1 0 0 0,1-1 0 0 0,-1 1 1 0 0,1-1-1 0 0,0 0 0 0 0,-1 0 0 0 0,1-1 0 0 0,0 1 0 0 0,1-1 0 0 0,-1 0 1 0 0,0 0-1 0 0,7 2 0 0 0,2-1-48 0 0,1 0 0 0 0,-1 0 1 0 0,1-1-1 0 0,0-1 0 0 0,-1 0 0 0 0,1-1 1 0 0,0-1-1 0 0,0 0 0 0 0,21-5 0 0 0,-23 4-10 0 0,-1-1-1 0 0,0 0 1 0 0,0-1-1 0 0,0-1 1 0 0,0 0-1 0 0,-1 0 1 0 0,1-1-1 0 0,-1 0 1 0 0,-1-1-1 0 0,1 0 1 0 0,12-12-1 0 0,-9 4-23 0 0,1-2-1 0 0,-2 1 0 0 0,0-2 1 0 0,-1 0-1 0 0,-1 0 0 0 0,10-26 1 0 0,-6 10 43 0 0,-3-1-1 0 0,14-63 1 0 0,-22 72 322 0 0,0 0-1 0 0,-2-38 0 0 0,-1 54-61 0 0,-1-1 1822 0 0,0 27-1460 0 0,0 29-426 0 0,7 87 187 0 0,-4-112-295 0 0,2-1 0 0 0,0 0-1 0 0,1 0 1 0 0,13 31 0 0 0,-11-33-20 0 0,-2-3-50 0 0,2 0 0 0 0,0 0 0 0 0,0-1 0 0 0,11 16 0 0 0,-4-11 38 0 0,29 34-2154 0 0,-39-48 1127 0 0,0 0 1 0 0,1 0 0 0 0,-1 0-1 0 0,1-1 1 0 0,0 0 0 0 0,0 0 0 0 0,0 0-1 0 0,1-1 1 0 0,6 3 0 0 0,4 0-2518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10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27 3600 0 0,'-28'-16'4771'0'0,"11"12"-3600"0"0,-1 2 0 0 0,0 0 0 0 0,0 0 0 0 0,0 2 0 0 0,-34 3 0 0 0,44-2-1010 0 0,0 0 0 0 0,1 1 0 0 0,-1 0 0 0 0,1 0-1 0 0,-1 0 1 0 0,1 1 0 0 0,0 0 0 0 0,0 1 0 0 0,0 0-1 0 0,0 0 1 0 0,1 0 0 0 0,-1 1 0 0 0,1 0 0 0 0,0 0 0 0 0,-10 11-1 0 0,13-12-148 0 0,1 1 0 0 0,-1-1 0 0 0,1 1-1 0 0,0-1 1 0 0,0 1 0 0 0,0 0-1 0 0,0-1 1 0 0,1 1 0 0 0,0 0 0 0 0,0 0-1 0 0,0 0 1 0 0,1 0 0 0 0,-1 0 0 0 0,1 1-1 0 0,1-1 1 0 0,-1 0 0 0 0,1 0 0 0 0,-1 0-1 0 0,1 0 1 0 0,1 0 0 0 0,-1 0 0 0 0,3 4-1 0 0,0 0-11 0 0,0-1-1 0 0,0 0 0 0 0,1 0 1 0 0,0 0-1 0 0,0 0 1 0 0,1-1-1 0 0,0 0 0 0 0,1 0 1 0 0,-1-1-1 0 0,1 1 1 0 0,11 6-1 0 0,30 19-3 0 0,-24-18 0 0 0,0 2-1 0 0,-2 1 1 0 0,27 25 0 0 0,-46-39 30 0 0,-1 0 1 0 0,1-1 0 0 0,-1 2-1 0 0,1-1 1 0 0,-1 0-1 0 0,0 0 1 0 0,0 1 0 0 0,-1-1-1 0 0,1 1 1 0 0,-1-1 0 0 0,0 1-1 0 0,0 0 1 0 0,0 0-1 0 0,0 0 1 0 0,0-1 0 0 0,-1 1-1 0 0,0 0 1 0 0,0 0-1 0 0,0 0 1 0 0,0 0 0 0 0,-1 0-1 0 0,1 0 1 0 0,-1-1 0 0 0,0 1-1 0 0,0 0 1 0 0,0 0-1 0 0,-1-1 1 0 0,1 1 0 0 0,-1-1-1 0 0,0 1 1 0 0,0-1 0 0 0,0 0-1 0 0,-1 0 1 0 0,1 0-1 0 0,-1 0 1 0 0,1 0 0 0 0,-1 0-1 0 0,0-1 1 0 0,0 1 0 0 0,0-1-1 0 0,-1 0 1 0 0,-5 3-1 0 0,-17 6 281 0 0,0 0-1 0 0,-1-2 1 0 0,0-2-1 0 0,-55 9 1 0 0,23-9-3 0 0,-78-2 1 0 0,134-5-312 0 0,-17-1-2322 0 0,9-2-4096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11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10 3144 0 0,'-28'3'5441'0'0,"28"-2"-5334"0"0,-1-1-1 0 0,0 0 1 0 0,1 1-1 0 0,-1-1 1 0 0,1 1-1 0 0,-1-1 1 0 0,1 1-1 0 0,-1-1 1 0 0,1 0-1 0 0,-1 1 1 0 0,1 0-1 0 0,0-1 1 0 0,-1 1-1 0 0,1-1 0 0 0,-1 1 1 0 0,1 0-1 0 0,0-1 1 0 0,0 1-1 0 0,-1-1 1 0 0,1 1-1 0 0,0 0 1 0 0,0-1-1 0 0,0 1 1 0 0,0 0-1 0 0,0 0 1 0 0,0-1-1 0 0,0 1 1 0 0,0 0-1 0 0,0-1 0 0 0,0 1 1 0 0,0 0-1 0 0,0-1 1 0 0,1 1-1 0 0,-1 0 1 0 0,0-1-1 0 0,0 1 1 0 0,1-1-1 0 0,-1 1 1 0 0,0 0-1 0 0,1-1 1 0 0,-1 1-1 0 0,2 0 1 0 0,-1 1 33 0 0,0 0 0 0 0,0-1 0 0 0,1 1 0 0 0,-1-1 0 0 0,1 1 1 0 0,-1-1-1 0 0,1 1 0 0 0,0-1 0 0 0,0 0 0 0 0,-1 0 1 0 0,1 0-1 0 0,0 0 0 0 0,3 1 0 0 0,-1-1-68 0 0,-1 0 1 0 0,0 0-1 0 0,1-1 1 0 0,-1 1-1 0 0,0-1 0 0 0,1 0 1 0 0,-1 0-1 0 0,1 0 0 0 0,-1-1 1 0 0,0 1-1 0 0,1-1 0 0 0,3-1 1 0 0,-6-2 40 0 0,0 1 1 0 0,-1-1 0 0 0,0 1-1 0 0,1-1 1 0 0,-1 1 0 0 0,-1-1-1 0 0,1 0 1 0 0,-2-6 0 0 0,2 9-92 0 0,-1-1 0 0 0,0 1 0 0 0,0 0 0 0 0,0 0 0 0 0,0-1 0 0 0,0 1 0 0 0,0 0 0 0 0,0 0 0 0 0,0 0 0 0 0,0 0 0 0 0,-1 0 0 0 0,1 1 0 0 0,0-1 0 0 0,0 0 0 0 0,-1 0 0 0 0,1 1 0 0 0,-1-1 0 0 0,1 1 0 0 0,-1 0 0 0 0,1-1 0 0 0,-1 1 0 0 0,1 0 0 0 0,-1 0 0 0 0,1 0 0 0 0,-1 0 0 0 0,1 0 0 0 0,-1 0 0 0 0,1 0 0 0 0,-1 0 0 0 0,-2 1 0 0 0,2 0-259 0 0,0 0 1 0 0,0-1-1 0 0,1 1 0 0 0,-1 0 1 0 0,0 0-1 0 0,0 0 0 0 0,1 0 1 0 0,-1 1-1 0 0,0-1 1 0 0,-1 2-1 0 0,2-1-426 0 0,-1-1 0 0 0,1 0 0 0 0,0 1-1 0 0,0 0 1 0 0,0-1 0 0 0,0 1 0 0 0,1-1 0 0 0,-1 1 0 0 0,0 0 0 0 0,1 0 0 0 0,-1-1 0 0 0,1 4 0 0 0,-1 6-2606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11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23 1632 0 0,'0'0'316'0'0,"-4"-20"4919"0"0,0 19-4602 0 0,-1 0 0 0 0,1 1-1 0 0,0-1 1 0 0,-1 1 0 0 0,1 0-1 0 0,0 1 1 0 0,-1-1 0 0 0,1 1 0 0 0,-8 1-1 0 0,11-2-593 0 0,-1 1 0 0 0,1-1 0 0 0,0 0 0 0 0,0 1 0 0 0,0-1-1 0 0,0 1 1 0 0,0-1 0 0 0,-1 1 0 0 0,1-1 0 0 0,0 1 0 0 0,0 0 0 0 0,0 0-1 0 0,0-1 1 0 0,1 1 0 0 0,-1 0 0 0 0,0 0 0 0 0,0 0 0 0 0,0 0-1 0 0,1 0 1 0 0,-1 0 0 0 0,0 0 0 0 0,1 0 0 0 0,-1 0 0 0 0,1 1 0 0 0,0-1-1 0 0,-1 0 1 0 0,1 0 0 0 0,0 0 0 0 0,-1 1 0 0 0,1-1 0 0 0,0 0 0 0 0,0 0-1 0 0,0 0 1 0 0,0 1 0 0 0,0-1 0 0 0,1 0 0 0 0,-1 2 0 0 0,1-2-32 0 0,0 0 1 0 0,0 0 0 0 0,0 0 0 0 0,0 0-1 0 0,0 0 1 0 0,0 0 0 0 0,0 0 0 0 0,0 0-1 0 0,1 0 1 0 0,-1-1 0 0 0,0 1 0 0 0,0 0 0 0 0,1-1-1 0 0,-1 1 1 0 0,0-1 0 0 0,1 0 0 0 0,-1 1-1 0 0,1-1 1 0 0,-1 0 0 0 0,1 0 0 0 0,1 0-1 0 0,32 2 197 0 0,-34-2-196 0 0,34 0 823 0 0,-32-3 81 0 0,-7-3-238 0 0,-14-6 382 0 0,-19 11 199 0 0,28 2-5072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15.583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0 1 2516 0 0,'0'0'22081'0'0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20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0 980 0 0,'0'2'156'0'0,"0"1"0"0"0,-4 2-16 0 0,4-1-32 0 0,0 3-56 0 0,-3-1-72 0 0,-1 1-292 0 0,4 2 0 0 0,-3-2 0 0 0,3-2 0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21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584 16 2584 0 0,'0'0'487'0'0,"-3"-16"8268"0"0,2 18-8499 0 0,0 1 0 0 0,1-1 0 0 0,-1 0 0 0 0,1 0 0 0 0,-1 0 0 0 0,1 0 1 0 0,0 0-1 0 0,0 1 0 0 0,0 1 0 0 0,0 3 125 0 0,-20 302 1185 0 0,21 4-1358 0 0,1-120 88 0 0,-2-34-44 0 0,-28-158-172 0 0,-26-2 11 0 0,1 3 1 0 0,-91 13-1 0 0,91-8-73 0 0,28-4-78 0 0,-178 28-753 0 0,232-37-9475 0 0,-4-2 7139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49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85 3792 0 0,'-5'-1'3500'0'0,"-18"-3"-1164"0"0,21 4-2113 0 0,-1 1 0 0 0,0-1 0 0 0,0 1 0 0 0,1 0 0 0 0,-1 0 0 0 0,1 0 0 0 0,-1 0 0 0 0,1 1 0 0 0,-1-1 0 0 0,-3 4 1 0 0,-24 20 1420 0 0,28-23-1487 0 0,-7 6 312 0 0,1 1-1 0 0,0 1 0 0 0,0 0 0 0 0,1 0 0 0 0,0 0 1 0 0,1 1-1 0 0,0 0 0 0 0,-4 13 0 0 0,6-15-361 0 0,1 0 0 0 0,0 0 0 0 0,1 0 0 0 0,0 0 0 0 0,0 0 0 0 0,1 0-1 0 0,0 1 1 0 0,1-1 0 0 0,0 0 0 0 0,1 1 0 0 0,1 10 0 0 0,-1-16-99 0 0,0-1 0 0 0,1 0 1 0 0,-1 0-1 0 0,1 0 0 0 0,-1 0 0 0 0,1 0 1 0 0,0-1-1 0 0,0 1 0 0 0,0 0 0 0 0,0-1 1 0 0,1 0-1 0 0,-1 1 0 0 0,1-1 1 0 0,0 0-1 0 0,-1 0 0 0 0,1 0 0 0 0,0-1 1 0 0,0 1-1 0 0,0-1 0 0 0,0 1 0 0 0,0-1 1 0 0,0 0-1 0 0,1 0 0 0 0,-1-1 1 0 0,0 1-1 0 0,5 0 0 0 0,10 1-48 0 0,0-1-1 0 0,0 0 0 0 0,28-3 1 0 0,-40 1 24 0 0,-1 1-2 0 0,-1 0 0 0 0,1 0 0 0 0,-1-1 0 0 0,0 0 0 0 0,1 0 0 0 0,-1 0 0 0 0,0 0 0 0 0,0-1 0 0 0,0 1 0 0 0,0-1 0 0 0,0 0 0 0 0,0-1 0 0 0,-1 1 0 0 0,1 0-1 0 0,-1-1 1 0 0,1 0 0 0 0,-1 0 0 0 0,0 0 0 0 0,0 0 0 0 0,0-1 0 0 0,0 1 0 0 0,-1-1 0 0 0,0 0 0 0 0,1 1 0 0 0,-1-1 0 0 0,-1 0 0 0 0,1 0 0 0 0,0 0 0 0 0,-1-1 0 0 0,0 1 0 0 0,1-6 0 0 0,-1 4 10 0 0,0 0 1 0 0,-1 0 0 0 0,1 0-1 0 0,-1-1 1 0 0,-1 1 0 0 0,1 0-1 0 0,-1 0 1 0 0,0-1 0 0 0,0 1-1 0 0,-1 0 1 0 0,0 0 0 0 0,0 0-1 0 0,0 1 1 0 0,-1-1 0 0 0,-3-6-1 0 0,-4-4 71 0 0,0 0-1 0 0,0 1 0 0 0,-2 1 0 0 0,-25-26 1 0 0,33 37-6 0 0,1 0 0 0 0,-1 0 0 0 0,1-1 0 0 0,0 1 0 0 0,-1-1 0 0 0,2 1 0 0 0,-1-1 0 0 0,0 0 0 0 0,1 0 0 0 0,0-1 0 0 0,0 1 0 0 0,0 0 0 0 0,0-1 0 0 0,1 1 0 0 0,-2-8 0 0 0,3 11-27 0 0,1 0-1 0 0,-1 0 0 0 0,1 0 1 0 0,-1 0-1 0 0,1 0 0 0 0,0 0 0 0 0,-1 0 1 0 0,1 0-1 0 0,0 0 0 0 0,0 0 0 0 0,-1 0 1 0 0,1 1-1 0 0,0-1 0 0 0,0 0 0 0 0,0 1 1 0 0,0-1-1 0 0,0 0 0 0 0,0 1 0 0 0,0-1 1 0 0,0 1-1 0 0,0 0 0 0 0,0-1 0 0 0,1 1 1 0 0,0 0-1 0 0,29-7 385 0 0,-31 7-411 0 0,58-8 86 0 0,70 0 0 0 0,-88 8-4414 0 0,0 0-4266 0 0,-22 0 4410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21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0 3272 0 0,'0'0'3568'0'0,"-13"5"-1721"0"0,-4 8-1214 0 0,2 1-1 0 0,-1 0 0 0 0,2 1 0 0 0,0 1 0 0 0,-15 21 0 0 0,-67 93 1224 0 0,25-33-1521 0 0,-83 88-1 0 0,122-152-244 0 0,7-5 124 0 0,-49 41-1 0 0,65-64 42 0 0,6-7-90 0 0,9-17-23 0 0,17-24-65 0 0,-10 25-43 0 0,0 0-1 0 0,1 1 1 0 0,1 0-1 0 0,1 1 1 0 0,0 1-1 0 0,23-17 1 0 0,-30 25-13 0 0,1 1 0 0 0,0 0 0 0 0,1 0 0 0 0,-1 1-1 0 0,1 0 1 0 0,0 1 0 0 0,0 0 0 0 0,1 1 0 0 0,-1 0 0 0 0,1 1 0 0 0,-1 1 0 0 0,1-1 0 0 0,18 2 0 0 0,-25 0-7 0 0,1 1 0 0 0,-1-1 0 0 0,0 1 0 0 0,0 1 0 0 0,0-1 0 0 0,0 1 0 0 0,0 0 0 0 0,0 0 0 0 0,0 1 0 0 0,0-1 0 0 0,-1 1 0 0 0,1 0 0 0 0,4 4 0 0 0,-2 0 2 0 0,-1-1-1 0 0,0 1 1 0 0,0 0-1 0 0,-1 0 1 0 0,0 0-1 0 0,0 1 1 0 0,4 10 0 0 0,3 9 21 0 0,-2 1 0 0 0,-1 0 0 0 0,9 48 0 0 0,-11-30 29 0 0,3 52 1 0 0,-9-78-47 0 0,-1 11-289 0 0,2 20 634 0 0,-2-48-946 0 0,0 0 0 0 0,1 0 1 0 0,-1 0-1 0 0,1 0 0 0 0,0 0 0 0 0,0 0 0 0 0,0 0 1 0 0,1-1-1 0 0,-1 1 0 0 0,1 0 0 0 0,-1 0 1 0 0,4 3-1 0 0,5 1-2699 0 0,4-4-1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22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34 2272 0 0,'-15'30'2270'0'0,"5"-2"-1288"0"0,1-1 1 0 0,1 1-1 0 0,2 1 1 0 0,1-1-1 0 0,-3 48 1 0 0,7-68-694 0 0,1 0 1 0 0,1 1-1 0 0,0-1 1 0 0,0 0-1 0 0,1 1 0 0 0,0-1 1 0 0,0 0-1 0 0,0 0 0 0 0,8 13 1 0 0,-9-17-218 0 0,2 0 0 0 0,-1 0 0 0 0,0 0-1 0 0,1 0 1 0 0,0 0 0 0 0,0-1 0 0 0,0 0 0 0 0,0 1 0 0 0,1-1 0 0 0,-1 0 0 0 0,1-1 0 0 0,0 1-1 0 0,0-1 1 0 0,0 1 0 0 0,0-1 0 0 0,0-1 0 0 0,0 1 0 0 0,0 0 0 0 0,6 0 0 0 0,-2 0-39 0 0,0-1 0 0 0,-1-1 1 0 0,1 1-1 0 0,0-1 0 0 0,0-1 0 0 0,0 0 1 0 0,0 0-1 0 0,-1 0 0 0 0,1-1 0 0 0,0 0 1 0 0,-1 0-1 0 0,0-1 0 0 0,12-5 1 0 0,-10 2-27 0 0,-1 1 0 0 0,1-1 0 0 0,-1 0 0 0 0,0-1 0 0 0,0 0 0 0 0,0 0 1 0 0,-1-1-1 0 0,-1 0 0 0 0,12-16 0 0 0,-10 10-14 0 0,-1-1 0 0 0,0 0-1 0 0,-1-1 1 0 0,-1 1 0 0 0,0-1-1 0 0,-1 0 1 0 0,0 0 0 0 0,-2-1 0 0 0,1-21-1 0 0,-2 33 14 0 0,-1-1-1 0 0,0 1 0 0 0,0-1 1 0 0,0 0-1 0 0,-1 1 0 0 0,0-1 1 0 0,0 1-1 0 0,-1-1 1 0 0,1 1-1 0 0,-1 0 0 0 0,0-1 1 0 0,0 1-1 0 0,-1 0 0 0 0,0 0 1 0 0,0 1-1 0 0,0-1 0 0 0,0 1 1 0 0,-1-1-1 0 0,0 1 0 0 0,0 0 1 0 0,0 0-1 0 0,-8-5 0 0 0,5 4 5 0 0,-1 1 1 0 0,1 0-1 0 0,-1 0 0 0 0,0 1 0 0 0,-1 0 0 0 0,1 0 0 0 0,0 1 0 0 0,-1 0 0 0 0,0 0 0 0 0,1 1 0 0 0,-1 0 0 0 0,0 1 0 0 0,-15 1 0 0 0,16 0 5 0 0,0 0-1 0 0,0 0 0 0 0,0 1 1 0 0,1 1-1 0 0,-1-1 0 0 0,1 1 1 0 0,0 1-1 0 0,-1-1 0 0 0,1 1 1 0 0,1 0-1 0 0,-1 1 0 0 0,1 0 1 0 0,-1 0-1 0 0,1 0 0 0 0,-10 13 1 0 0,5-5 3 0 0,1 1 0 0 0,1 0 0 0 0,0 1 0 0 0,0 0 1 0 0,2 0-1 0 0,-9 24 0 0 0,12-26-3 0 0,0 0 1 0 0,0 1-1 0 0,-2 24 0 0 0,5-32-8 0 0,1 0 0 0 0,0-1 0 0 0,0 1 0 0 0,0 0-1 0 0,1 0 1 0 0,0 0 0 0 0,0 0 0 0 0,0 0-1 0 0,1-1 1 0 0,0 1 0 0 0,3 6 0 0 0,-2-8-6 0 0,-1-1 0 0 0,1 1 0 0 0,0-1 0 0 0,0 0 1 0 0,0 0-1 0 0,0 0 0 0 0,1 0 0 0 0,-1 0 0 0 0,1-1 0 0 0,0 0 0 0 0,0 0 0 0 0,0 0 1 0 0,0 0-1 0 0,0 0 0 0 0,0-1 0 0 0,0 0 0 0 0,1 0 0 0 0,-1 0 0 0 0,5 0 1 0 0,6 1 0 0 0,-1-1 1 0 0,1 0 0 0 0,-1-2 0 0 0,24-2-1 0 0,-27 2-2 0 0,0-1 0 0 0,-1 0 0 0 0,1-1 0 0 0,-1 0 0 0 0,1-1 0 0 0,-1 0 0 0 0,0-1 0 0 0,0 1 0 0 0,0-2 0 0 0,-1 0 0 0 0,0 0 0 0 0,0 0 0 0 0,-1-1 0 0 0,0-1 0 0 0,0 0 0 0 0,0 0 0 0 0,11-16 0 0 0,-13 14 6 0 0,0-1 0 0 0,-1 0 0 0 0,0 0 0 0 0,-1 0 0 0 0,0 0 0 0 0,-1-1 1 0 0,0 1-1 0 0,-1-1 0 0 0,0 0 0 0 0,-1 0 0 0 0,0-22 0 0 0,-4-62 426 0 0,1 82-116 0 0,0 11 13 0 0,2 11-90 0 0,1 35-134 0 0,2 0-1 0 0,1-1 0 0 0,3 1 0 0 0,1-1 0 0 0,17 49 1 0 0,11 31-273 0 0,-31-102-299 0 0,4 17-669 0 0,-6-14-8560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23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24 3592 0 0,'-4'0'616'0'0,"4"-3"0"0"0,-3-1 0 0 0,-4 2 17 0 0,7 0 19 0 0,-7-1 20 0 0,3 0-4 0 0,-2 0 4 0 0,6 1-4 0 0,-5 0 604 0 0,3 2-724 0 0,2 4-124 0 0,7 2-228 0 0,-3 5-2564 0 0,5 3 0 0 0,5 4-1 0 0,-1 6 1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23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205 396 2736 0 0,'-1'3'201'0'0,"-1"-1"0"0"0,1 1 0 0 0,-1-1 0 0 0,1 1 0 0 0,0 0 0 0 0,0 0 0 0 0,0-1 0 0 0,0 1 0 0 0,0 0 0 0 0,1 0 0 0 0,-1 0 0 0 0,1 4 0 0 0,-1 2 133 0 0,-7 33 745 0 0,2 1-1 0 0,2 1 0 0 0,3-1 0 0 0,0 1 1 0 0,8 51-1 0 0,-6-88-1020 0 0,1 1 0 0 0,0-1-1 0 0,0 0 1 0 0,0 0 0 0 0,1 0 0 0 0,0 0 0 0 0,1 0-1 0 0,-1 0 1 0 0,1-1 0 0 0,1 1 0 0 0,-1-1 0 0 0,1 0-1 0 0,8 7 1 0 0,-10-9-36 0 0,1-1 1 0 0,-1 0-1 0 0,1-1 0 0 0,0 1 0 0 0,0 0 1 0 0,1-1-1 0 0,-1 0 0 0 0,0 0 0 0 0,1-1 0 0 0,-1 1 1 0 0,1-1-1 0 0,-1 0 0 0 0,1 0 0 0 0,0 0 0 0 0,0 0 1 0 0,-1-1-1 0 0,1 0 0 0 0,0 0 0 0 0,0-1 1 0 0,-1 1-1 0 0,1-1 0 0 0,5-1 0 0 0,-5 0-22 0 0,0 0 1 0 0,1-1-1 0 0,-1 1 0 0 0,0-1 0 0 0,-1 0 1 0 0,1-1-1 0 0,-1 1 0 0 0,1-1 0 0 0,-1 0 1 0 0,0 0-1 0 0,0 0 0 0 0,6-9 0 0 0,1-4 3 0 0,-1 0 0 0 0,11-22 0 0 0,-13 21 24 0 0,-1-1 1 0 0,-1-1 0 0 0,-1 1-1 0 0,0-1 1 0 0,-2 0 0 0 0,0 0 0 0 0,-1 0-1 0 0,-1 0 1 0 0,-1-1 0 0 0,-1 1-1 0 0,-1 0 1 0 0,0 0 0 0 0,-9-33 0 0 0,-1 11 75 0 0,-2 1 0 0 0,-2 0 0 0 0,-26-50 0 0 0,25 60-18 0 0,0 1 1 0 0,-2 0-1 0 0,-36-41 0 0 0,48 63-68 0 0,-1 0-1 0 0,-1 1 1 0 0,1-1-1 0 0,-1 2 1 0 0,-1-1-1 0 0,-14-7 1 0 0,18 11-11 0 0,-1 0 0 0 0,1 1 1 0 0,-1 0-1 0 0,0 0 0 0 0,1 0 0 0 0,-1 1 1 0 0,0 0-1 0 0,0 1 0 0 0,0-1 0 0 0,0 1 0 0 0,-11 2 1 0 0,13-1-5 0 0,1 0 1 0 0,-1 0-1 0 0,1 1 1 0 0,0 0 0 0 0,-1 0-1 0 0,1 0 1 0 0,0 0-1 0 0,0 1 1 0 0,0-1-1 0 0,1 1 1 0 0,-1 0 0 0 0,1 0-1 0 0,-1 1 1 0 0,1-1-1 0 0,0 1 1 0 0,0-1-1 0 0,1 1 1 0 0,-4 6 0 0 0,1-1 4 0 0,0 0-1 0 0,1 0 1 0 0,0 1 0 0 0,1 0 0 0 0,0-1 0 0 0,0 1 0 0 0,-1 13 0 0 0,2-9 18 0 0,0 0 0 0 0,1 0 0 0 0,1 0 0 0 0,1 0 0 0 0,2 23 0 0 0,-1-31-10 0 0,0 1-1 0 0,0-1 1 0 0,0 0 0 0 0,0 0 0 0 0,1 0 0 0 0,0 0-1 0 0,0-1 1 0 0,1 1 0 0 0,0-1 0 0 0,0 0 0 0 0,0 0-1 0 0,0 0 1 0 0,1-1 0 0 0,8 7 0 0 0,-5-5 15 0 0,0-1 1 0 0,0 0 0 0 0,1 0 0 0 0,0-1-1 0 0,0 0 1 0 0,0-1 0 0 0,1 0-1 0 0,-1-1 1 0 0,14 3 0 0 0,-2-2 67 0 0,1-1 1 0 0,0-1 0 0 0,25-2-1 0 0,-26-2-26 0 0,0 0 0 0 0,-1-1 0 0 0,1-1-1 0 0,-1-1 1 0 0,0-1 0 0 0,0 0 0 0 0,21-12 0 0 0,-28 13-988 0 0,-8 4-2073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24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3 2960 0 0,'-39'-1'2457'0'0,"11"0"-1034"0"0,-37 3 1 0 0,58-1-1180 0 0,0 0 0 0 0,0 0 0 0 0,0 1 0 0 0,0 0 1 0 0,0 0-1 0 0,0 0 0 0 0,0 1 0 0 0,1 0 0 0 0,0 1 0 0 0,-8 4 1 0 0,11-5-109 0 0,0 0 1 0 0,0 0-1 0 0,0 0 0 0 0,1 0 1 0 0,-1 1-1 0 0,1 0 1 0 0,-1-1-1 0 0,1 1 1 0 0,0 0-1 0 0,1 0 1 0 0,-1 0-1 0 0,1 0 1 0 0,0 0-1 0 0,0 0 0 0 0,0 1 1 0 0,0-1-1 0 0,1 0 1 0 0,-1 7-1 0 0,1 1-62 0 0,1-1 0 0 0,0 0 0 0 0,0 0 0 0 0,1 0 0 0 0,7 20 0 0 0,-8-27-76 0 0,1 1 0 0 0,1-1 1 0 0,-1 0-1 0 0,0 0 0 0 0,1 0 0 0 0,0-1 1 0 0,0 1-1 0 0,0-1 0 0 0,0 1 0 0 0,1-1 0 0 0,-1 0 1 0 0,1 0-1 0 0,0-1 0 0 0,-1 1 0 0 0,1-1 1 0 0,1 1-1 0 0,-1-1 0 0 0,0-1 0 0 0,0 1 0 0 0,1-1 1 0 0,-1 1-1 0 0,1-1 0 0 0,-1 0 0 0 0,7 0 1 0 0,8 1-53 0 0,0-1 0 0 0,-1-1 1 0 0,1-1-1 0 0,30-4 0 0 0,-48 5 47 0 0,0 0-1 0 0,0 0 0 0 0,-1 0 1 0 0,1-1-1 0 0,0 1 1 0 0,0 0-1 0 0,0 0 0 0 0,-1-1 1 0 0,1 1-1 0 0,0 0 0 0 0,-1-1 1 0 0,1 1-1 0 0,0-1 1 0 0,0 1-1 0 0,-1-1 0 0 0,1 1 1 0 0,0-2-1 0 0,-1 2 6 0 0,0 0 0 0 0,0-1 0 0 0,0 1 0 0 0,0 0 0 0 0,0-1 0 0 0,0 1 0 0 0,-1 0 0 0 0,1 0 0 0 0,0-1 0 0 0,0 1 0 0 0,0 0 0 0 0,0 0 0 0 0,-1-1 0 0 0,1 1 1 0 0,0 0-1 0 0,0 0 0 0 0,0 0 0 0 0,-1-1 0 0 0,1 1 0 0 0,0 0 0 0 0,0 0 0 0 0,-1 0 0 0 0,1 0 0 0 0,0-1 0 0 0,-1 1 0 0 0,1 0 0 0 0,0 0 0 0 0,0 0 0 0 0,-1 0 0 0 0,1 0 0 0 0,0 0 0 0 0,-1 0 0 0 0,1 0 0 0 0,0 0 0 0 0,-1 0 0 0 0,1 0 0 0 0,0 0 0 0 0,0 0 0 0 0,-1 0 0 0 0,1 0 0 0 0,0 1 0 0 0,-1-1 0 0 0,1 0 0 0 0,-9 1 2 0 0,0 0 0 0 0,0 0 0 0 0,1 1 0 0 0,-1 0 0 0 0,1 1-1 0 0,-1 0 1 0 0,1 0 0 0 0,0 1 0 0 0,-8 5 0 0 0,3-2 15 0 0,2 0 1 0 0,-1 1-1 0 0,1 0 0 0 0,1 1 1 0 0,-12 12-1 0 0,13-9 78 0 0,0 0 0 0 0,0 1 0 0 0,1-1 0 0 0,0 2 0 0 0,1-1 0 0 0,1 1 0 0 0,0 0 0 0 0,1 1 0 0 0,1 0 0 0 0,0-1 0 0 0,1 1 0 0 0,-2 21 0 0 0,4-33-55 0 0,1 0 1 0 0,-1-1 0 0 0,1 1 0 0 0,0 0 0 0 0,0 0 0 0 0,1 0-1 0 0,-1 0 1 0 0,0-1 0 0 0,1 1 0 0 0,0 0 0 0 0,0 0-1 0 0,-1-1 1 0 0,2 1 0 0 0,-1 0 0 0 0,0-1 0 0 0,0 1 0 0 0,1-1-1 0 0,0 1 1 0 0,-1-1 0 0 0,1 0 0 0 0,0 0 0 0 0,0 0-1 0 0,0 0 1 0 0,0 0 0 0 0,0 0 0 0 0,1-1 0 0 0,-1 1 0 0 0,1-1-1 0 0,-1 1 1 0 0,1-1 0 0 0,5 2 0 0 0,5 1 84 0 0,1-1 0 0 0,0 0 0 0 0,1-1 0 0 0,-1 0 0 0 0,17-1 1 0 0,-7 0-97 0 0,-10 0-292 0 0,0-2 1 0 0,-1 1-1 0 0,16-4 1 0 0,18-6-5654 0 0,-27 3 2658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25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1 2576 0 0,'-10'0'809'0'0,"-11"0"971"0"0,0 0 0 0 0,-40 7-1 0 0,53-5-1519 0 0,1 0 0 0 0,0 0-1 0 0,0 0 1 0 0,1 1 0 0 0,-1 0 0 0 0,0 0-1 0 0,1 1 1 0 0,0 0 0 0 0,0 0-1 0 0,0 1 1 0 0,0-1 0 0 0,-6 8-1 0 0,6-5-49 0 0,-1-1-1 0 0,2 1 1 0 0,-1 0-1 0 0,1 0 1 0 0,0 0-1 0 0,1 1 0 0 0,0 0 1 0 0,-6 14-1 0 0,5-8-80 0 0,0-1-14 0 0,0 1-1 0 0,1 0 1 0 0,1 0 0 0 0,0 0-1 0 0,0 0 1 0 0,2 1-1 0 0,-1 22 1 0 0,3-29-84 0 0,0 0 0 0 0,0 1 1 0 0,0-1-1 0 0,1 0 0 0 0,0 0 1 0 0,1 0-1 0 0,0 0 0 0 0,0-1 0 0 0,0 1 1 0 0,1-1-1 0 0,0 0 0 0 0,1 0 1 0 0,0 0-1 0 0,0-1 0 0 0,0 1 1 0 0,1-1-1 0 0,0 0 0 0 0,0-1 1 0 0,0 0-1 0 0,1 0 0 0 0,0 0 0 0 0,0 0 1 0 0,9 3-1 0 0,-2-1-12 0 0,1-1 1 0 0,1-1-1 0 0,-1 0 1 0 0,1-1-1 0 0,0-1 0 0 0,0-1 1 0 0,0 0-1 0 0,0-1 1 0 0,19 0-1 0 0,-11-3-11 0 0,1 0-1 0 0,-1-2 1 0 0,0 0-1 0 0,0-2 1 0 0,31-11-1 0 0,-43 12-13 0 0,0 0 0 0 0,-1-1 0 0 0,0 0 0 0 0,0 0 0 0 0,-1-1 0 0 0,0-1 0 0 0,0 0 0 0 0,0 0 0 0 0,-1-1 0 0 0,0 0 0 0 0,7-11 0 0 0,-13 16-2 0 0,1-1 0 0 0,-1 0 1 0 0,0 0-1 0 0,0 0 1 0 0,-1 0-1 0 0,0 0 1 0 0,0-1-1 0 0,0 1 0 0 0,0 0 1 0 0,-1-1-1 0 0,0 0 1 0 0,0 1-1 0 0,0-1 1 0 0,-1 0-1 0 0,0 1 0 0 0,0-1 1 0 0,-1 0-1 0 0,1 1 1 0 0,-1-1-1 0 0,0 0 1 0 0,-1 1-1 0 0,1-1 0 0 0,-1 1 1 0 0,0 0-1 0 0,-1-1 1 0 0,-3-5-1 0 0,3 6-4 0 0,-1 0-1 0 0,0 0 1 0 0,-1 0-1 0 0,1 0 1 0 0,-1 1 0 0 0,0 0-1 0 0,0 0 1 0 0,0 0-1 0 0,-1 1 1 0 0,1-1 0 0 0,-1 1-1 0 0,0 1 1 0 0,0-1-1 0 0,0 1 1 0 0,0 0 0 0 0,0 0-1 0 0,0 1 1 0 0,-1 0-1 0 0,1 0 1 0 0,-1 0-1 0 0,1 1 1 0 0,0 0 0 0 0,-1 0-1 0 0,1 0 1 0 0,-11 3-1 0 0,14-2 15 0 0,0 0 0 0 0,0 1 0 0 0,0-1 0 0 0,0 0 0 0 0,0 1 0 0 0,1 0 0 0 0,-1 0 0 0 0,0 0 0 0 0,1 0 0 0 0,0 0 0 0 0,-1 0 0 0 0,1 1 0 0 0,0-1 0 0 0,0 1 0 0 0,1-1 0 0 0,-1 1 0 0 0,0 0 0 0 0,1 0-1 0 0,0 0 1 0 0,-1 0 0 0 0,1 0 0 0 0,0 0 0 0 0,1 0 0 0 0,-1 0 0 0 0,0 5 0 0 0,-2 10 58 0 0,1 0 1 0 0,1 1-1 0 0,2 23 1 0 0,0-17-2 0 0,-4 407 985 0 0,3-396-1095 0 0,-2 1-1 0 0,-1-1 1 0 0,-2 0 0 0 0,-1 0-1 0 0,-13 39 1 0 0,16-69-430 0 0,0 1-1662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25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81 2984 0 0,'0'0'2182'0'0,"0"11"365"0"0,-1 53 109 0 0,0-18-1145 0 0,1 1 0 0 0,10 64 1 0 0,-9-103-1470 0 0,1-1 0 0 0,0 1 1 0 0,0-1-1 0 0,1 0 0 0 0,0 1 1 0 0,0-1-1 0 0,1-1 0 0 0,0 1 0 0 0,0 0 1 0 0,1-1-1 0 0,-1 0 0 0 0,9 8 1 0 0,-9-10-29 0 0,0-1 0 0 0,1 1 1 0 0,-1-1-1 0 0,1 0 0 0 0,0 0 0 0 0,0 0 1 0 0,1 0-1 0 0,-1-1 0 0 0,0 0 1 0 0,1 0-1 0 0,-1-1 0 0 0,1 0 1 0 0,0 1-1 0 0,-1-2 0 0 0,1 1 0 0 0,0-1 1 0 0,8 0-1 0 0,-6-1-14 0 0,0 0 1 0 0,0-1-1 0 0,-1 0 1 0 0,1 0-1 0 0,0 0 0 0 0,-1-1 1 0 0,1 0-1 0 0,-1-1 0 0 0,0 0 1 0 0,0 0-1 0 0,0 0 1 0 0,-1-1-1 0 0,0 0 0 0 0,0 0 1 0 0,0-1-1 0 0,0 0 0 0 0,-1 0 1 0 0,0 0-1 0 0,0 0 0 0 0,-1-1 1 0 0,1 0-1 0 0,2-8 1 0 0,2-3 31 0 0,-1 0 0 0 0,-1-1 1 0 0,0 0-1 0 0,-2-1 1 0 0,0 1-1 0 0,-2-1 1 0 0,3-35-1 0 0,-5-77 542 0 0,-2 63-2255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2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73 2736 0 0,'-5'0'254'0'0,"1"1"0"0"0,-1 1 0 0 0,1-1 0 0 0,-1 0 0 0 0,1 1 0 0 0,-1 0 0 0 0,1 0 0 0 0,0 1 0 0 0,0-1 0 0 0,0 1 0 0 0,0 0 0 0 0,1 0 0 0 0,-1 0 0 0 0,1 0-1 0 0,-1 0 1 0 0,1 1 0 0 0,-4 6 0 0 0,-3 4 270 0 0,0 0-1 0 0,1 0 1 0 0,-12 25 0 0 0,14-22-86 0 0,0 1 1 0 0,2 0 0 0 0,0-1 0 0 0,0 1 0 0 0,2 1 0 0 0,0-1 0 0 0,1 19-1 0 0,1-29-353 0 0,1 1 0 0 0,0-1 0 0 0,1 0 0 0 0,0 0 1 0 0,0 0-1 0 0,0 0 0 0 0,1 0 0 0 0,1 0 0 0 0,-1-1 0 0 0,1 1 0 0 0,0-1 0 0 0,1 1 0 0 0,0-1 0 0 0,0 0 0 0 0,1-1 0 0 0,-1 1 0 0 0,2-1 0 0 0,6 8 0 0 0,-5-9-61 0 0,0-1-1 0 0,0 0 1 0 0,0 0 0 0 0,0 0 0 0 0,1-1-1 0 0,-1 0 1 0 0,1-1 0 0 0,0 1-1 0 0,0-2 1 0 0,-1 1 0 0 0,1-1-1 0 0,9 0 1 0 0,-9 0-28 0 0,0-1 0 0 0,0 0 1 0 0,0 0-1 0 0,0-1 0 0 0,-1 0 0 0 0,1 0 0 0 0,0-1 0 0 0,-1 0 0 0 0,1-1 1 0 0,-1 1-1 0 0,0-1 0 0 0,9-6 0 0 0,-13 7-8 0 0,0 0 1 0 0,0-1-1 0 0,0 1 0 0 0,0-1 0 0 0,-1 1 1 0 0,1-1-1 0 0,-1 0 0 0 0,0 0 1 0 0,0 0-1 0 0,0 0 0 0 0,0-1 0 0 0,0 1 1 0 0,-1-1-1 0 0,1 1 0 0 0,-1-1 1 0 0,1-3-1 0 0,-1 1-1 0 0,-1 0-1 0 0,1 0 1 0 0,-1 0 0 0 0,0 0 0 0 0,-1 0-1 0 0,1 0 1 0 0,-1 0 0 0 0,0 0 0 0 0,-3-7-1 0 0,0 1 1 0 0,0 0 0 0 0,-1 1-1 0 0,0-1 1 0 0,-1 1 0 0 0,-1 1-1 0 0,0-1 1 0 0,0 1-1 0 0,-1 0 1 0 0,-9-9 0 0 0,-75-61 81 0 0,26 23 188 0 0,65 56-237 0 0,-1-1 0 0 0,0 1 0 0 0,1-1 0 0 0,0 1 0 0 0,-1-1 0 0 0,1 0-1 0 0,0 0 1 0 0,0 1 0 0 0,0-1 0 0 0,0 0 0 0 0,-1-3 0 0 0,2 4 0 0 0,-1 0-1 0 0,1 0 1 0 0,0 0 0 0 0,0 0 0 0 0,0 0-1 0 0,0 0 1 0 0,0 0 0 0 0,0 0 0 0 0,0 0 0 0 0,1 0-1 0 0,-1 0 1 0 0,0 0 0 0 0,1 0 0 0 0,-1 0 0 0 0,0 0-1 0 0,1 0 1 0 0,-1 0 0 0 0,2-1 0 0 0,0-1 34 0 0,1 1-1 0 0,0-1 1 0 0,0 0 0 0 0,1 1 0 0 0,-1 0-1 0 0,0 0 1 0 0,1 0 0 0 0,-1 0 0 0 0,1 0 0 0 0,0 1-1 0 0,3-2 1 0 0,217-70 1065 0 0,-193 67-2980 0 0,1 4-6655 0 0,-22 2 5220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27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3360 0 0,'0'0'2403'0'0,"0"9"239"0"0,-3 14-1484 0 0,1-1 0 0 0,2 0 0 0 0,1 28 0 0 0,1-1-25 0 0,-2 0 35 0 0,12 83 0 0 0,-7-107-1886 0 0,0 1 0 0 0,2-1 0 0 0,0 0-1 0 0,2-1 1 0 0,12 24 0 0 0,-2-20-5378 0 0,-12-17 3047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27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2896 0 0,'0'0'964'0'0,"0"17"1779"0"0,2 280 3973 0 0,-1 1-5956 0 0,-2-270-971 0 0,0-14-1723 0 0,0 0-4824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50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10 3264 0 0,'6'-10'10452'0'0,"-6"13"-10039"0"0,-1-1 1 0 0,-1 1-1 0 0,1-1 1 0 0,0 0 0 0 0,-1 1-1 0 0,1-1 1 0 0,-1 0-1 0 0,-3 4 1 0 0,-3 5 592 0 0,1 1-758 0 0,0 0-1 0 0,1 1 0 0 0,0 0 1 0 0,1 0-1 0 0,0 1 1 0 0,1-1-1 0 0,-3 22 0 0 0,6-28-214 0 0,0 0-1 0 0,0 0 1 0 0,1 0-1 0 0,0 0 1 0 0,0 0-1 0 0,1 0 1 0 0,0 0-1 0 0,0 0 1 0 0,1-1-1 0 0,-1 1 1 0 0,2 0-1 0 0,-1-1 1 0 0,1 1-1 0 0,0-1 0 0 0,0 0 1 0 0,0 0-1 0 0,6 8 1 0 0,-4-10-33 0 0,-1-1 0 0 0,0 1 0 0 0,1-1 0 0 0,0 0 0 0 0,0 0 0 0 0,0 0 0 0 0,0-1 0 0 0,0 1 0 0 0,1-1 0 0 0,-1-1 0 0 0,0 1 0 0 0,1-1 0 0 0,0 0 0 0 0,-1 0 0 0 0,8 0 0 0 0,9 0-66 0 0,-1-1 0 0 0,35-3 1 0 0,-49 2 48 0 0,0 0-1 0 0,-1 0 1 0 0,1-1 0 0 0,-1 0 0 0 0,1 0 0 0 0,-1 0 0 0 0,1-1 0 0 0,-1 0 0 0 0,0 0 0 0 0,0 0 0 0 0,-1-1 0 0 0,1 0 0 0 0,-1 0 0 0 0,0-1 0 0 0,0 1 0 0 0,0-1 0 0 0,0 0 0 0 0,-1-1 0 0 0,0 1 0 0 0,0-1 0 0 0,0 1 0 0 0,-1-1-1 0 0,0 0 1 0 0,0-1 0 0 0,-1 1 0 0 0,1 0 0 0 0,2-13 0 0 0,-1-3 102 0 0,-1 0-1 0 0,-1 0 0 0 0,-1-37 1 0 0,-1 55-49 0 0,-2-15 162 0 0,2 19-180 0 0,0 0 0 0 0,0 0 0 0 0,0-1 0 0 0,0 1 0 0 0,0 0 0 0 0,0-1-1 0 0,0 1 1 0 0,0 0 0 0 0,0 0 0 0 0,0-1 0 0 0,0 1 0 0 0,0 0 0 0 0,0-1-1 0 0,0 1 1 0 0,0 0 0 0 0,-1 0 0 0 0,1-1 0 0 0,0 1 0 0 0,0 0 0 0 0,0 0 0 0 0,0-1-1 0 0,-1 1 1 0 0,1 0 0 0 0,0 0 0 0 0,0 0 0 0 0,0-1 0 0 0,-1 1 0 0 0,1 0 0 0 0,0 0-1 0 0,0 0 1 0 0,-1 0 0 0 0,1-1 0 0 0,0 1 0 0 0,-1 0 0 0 0,1 0 0 0 0,0 0 0 0 0,0 0-1 0 0,-1 0 1 0 0,1 0 0 0 0,0 0 0 0 0,-1 0 0 0 0,1 0 0 0 0,0 0 0 0 0,0 0 0 0 0,-1 0-1 0 0,1 0 1 0 0,-1 1 15 0 0,0 0 0 0 0,0 0-1 0 0,0 0 1 0 0,0 1-1 0 0,0-1 1 0 0,0 0 0 0 0,1 0-1 0 0,-1 1 1 0 0,0-1-1 0 0,1 0 1 0 0,-1 1 0 0 0,1-1-1 0 0,-1 0 1 0 0,1 1 0 0 0,0-1-1 0 0,0 1 1 0 0,0 2-1 0 0,0 30 164 0 0,0-21-114 0 0,0-7-102 0 0,0 1 0 0 0,0-1 0 0 0,1 0 1 0 0,-1 0-1 0 0,1 0 0 0 0,0 1 0 0 0,1-1 0 0 0,0 0 0 0 0,0 0 0 0 0,0-1 1 0 0,1 1-1 0 0,-1 0 0 0 0,1-1 0 0 0,1 0 0 0 0,-1 1 0 0 0,1-1 0 0 0,0-1 0 0 0,0 1 1 0 0,0 0-1 0 0,1-1 0 0 0,-1 0 0 0 0,1 0 0 0 0,0 0 0 0 0,7 3 0 0 0,26 14-2394 0 0,-11-10-4600 0 0,-13-8 2786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27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1 2904 0 0,'0'0'2004'0'0,"-12"7"851"0"0,4 4-2031 0 0,1-1-1 0 0,-11 22 1 0 0,-11 14 406 0 0,6-14-383 0 0,-71 90 628 0 0,79-105-1360 0 0,-1-1 0 0 0,0 0 0 0 0,-2-1 0 0 0,-31 21 0 0 0,45-33-57 0 0,-1 0 1 0 0,0 0-1 0 0,0-1 1 0 0,0 1-1 0 0,0-1 1 0 0,0 0-1 0 0,-9 2 1 0 0,14-5-55 0 0,0 1 1 0 0,0 0-1 0 0,-1 0 1 0 0,1 0 0 0 0,0-1-1 0 0,0 1 1 0 0,0 0 0 0 0,0 0-1 0 0,0 0 1 0 0,0-1-1 0 0,0 1 1 0 0,0 0 0 0 0,0 0-1 0 0,0-1 1 0 0,0 1-1 0 0,0 0 1 0 0,0 0 0 0 0,0-1-1 0 0,0 1 1 0 0,0 0-1 0 0,0 0 1 0 0,0-1 0 0 0,0 1-1 0 0,0 0 1 0 0,0 0-1 0 0,0-1 1 0 0,0 1 0 0 0,0 0-1 0 0,0 0 1 0 0,1 0-1 0 0,-1-1 1 0 0,0 1 0 0 0,0 0-1 0 0,0 0 1 0 0,0 0-1 0 0,1-1 1 0 0,4-8 49 0 0,30-30 135 0 0,-25 27-151 0 0,0 1-1 0 0,0 0 1 0 0,15-12 0 0 0,-7 9 68 0 0,1 2 1 0 0,38-21-1 0 0,-50 29-49 0 0,0 1 1 0 0,1 1-1 0 0,-1-1 0 0 0,1 1 1 0 0,-1 0-1 0 0,1 1 0 0 0,0-1 1 0 0,0 2-1 0 0,0-1 0 0 0,0 1 1 0 0,14 2-1 0 0,-19-1-23 0 0,1 0 1 0 0,0 0-1 0 0,-1 1 0 0 0,1 0 0 0 0,-1-1 0 0 0,0 1 1 0 0,1 0-1 0 0,-1 1 0 0 0,0-1 0 0 0,0 1 0 0 0,-1-1 1 0 0,1 1-1 0 0,-1 0 0 0 0,1 0 0 0 0,-1 0 0 0 0,0 0 1 0 0,0 0-1 0 0,0 1 0 0 0,0-1 0 0 0,-1 1 0 0 0,1-1 1 0 0,-1 1-1 0 0,2 6 0 0 0,1 5 31 0 0,-1 0 0 0 0,-1 0-1 0 0,0 0 1 0 0,0 25 0 0 0,-2-14-215 0 0,1 39-1725 0 0,0-59 82 0 0,0 1 1 0 0,0-1-1 0 0,1 1 0 0 0,3 7 1 0 0,-2-7-1485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28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68 3112 0 0,'-5'5'330'0'0,"1"0"0"0"0,0 0 0 0 0,1 0 0 0 0,-1 0 0 0 0,1 0 0 0 0,0 0-1 0 0,1 1 1 0 0,-1 0 0 0 0,1 0 0 0 0,-2 6 0 0 0,1-3 37 0 0,-2 5 202 0 0,0 1 0 0 0,1 0 1 0 0,1-1-1 0 0,-2 28 0 0 0,4-34-273 0 0,1 1-1 0 0,0-1 1 0 0,1 0-1 0 0,0 1 1 0 0,0-1-1 0 0,1 0 1 0 0,0 1 0 0 0,0-1-1 0 0,1 0 1 0 0,3 8-1 0 0,-3-12-202 0 0,0 0-1 0 0,0 0 1 0 0,1 0-1 0 0,-1 0 1 0 0,1 0-1 0 0,0-1 1 0 0,0 1-1 0 0,0-1 1 0 0,0 0-1 0 0,0-1 1 0 0,1 1-1 0 0,-1-1 1 0 0,1 1-1 0 0,0-1 1 0 0,0-1-1 0 0,0 1 1 0 0,0-1-1 0 0,0 0 1 0 0,0 0-1 0 0,0 0 1 0 0,0-1-1 0 0,7 0 1 0 0,2 1-52 0 0,-1-2-1 0 0,0 1 1 0 0,0-2 0 0 0,0 0-1 0 0,0 0 1 0 0,0-2-1 0 0,21-7 1 0 0,-25 7-6 0 0,0 0 0 0 0,-1-1-1 0 0,1 0 1 0 0,-1 0 0 0 0,0 0 0 0 0,8-8-1 0 0,-13 9-6 0 0,1 1 1 0 0,-1-1-1 0 0,1 0 0 0 0,-1 0 0 0 0,0 0 1 0 0,-1 0-1 0 0,1-1 0 0 0,-1 1 0 0 0,0-1 0 0 0,0 0 1 0 0,0 1-1 0 0,-1-1 0 0 0,2-7 0 0 0,1-11 164 0 0,-2 1-1 0 0,0-2 1 0 0,-3-38-1 0 0,1 55-141 0 0,-1 0 0 0 0,0 0-1 0 0,0 0 1 0 0,-1 0 0 0 0,0 0-1 0 0,0 0 1 0 0,0 0 0 0 0,-1 1 0 0 0,0-1-1 0 0,0 1 1 0 0,-1 0 0 0 0,0 0-1 0 0,0 0 1 0 0,0 0 0 0 0,-1 1-1 0 0,-6-6 1 0 0,7 8-28 0 0,0 0 1 0 0,0 1-1 0 0,-1 0 0 0 0,1 0 1 0 0,-1 0-1 0 0,1 0 1 0 0,-1 1-1 0 0,0-1 0 0 0,1 1 1 0 0,-1 1-1 0 0,0-1 0 0 0,0 0 1 0 0,0 1-1 0 0,0 0 0 0 0,0 1 1 0 0,0-1-1 0 0,1 1 0 0 0,-6 1 1 0 0,0 0-58 0 0,0 1 1 0 0,0 0-1 0 0,0 0 1 0 0,1 1-1 0 0,0 0 1 0 0,-1 1-1 0 0,-12 9 1 0 0,19-12-76 0 0,1 1 0 0 0,-1-1 0 0 0,0 1 0 0 0,1 0 0 0 0,-1 0 0 0 0,1 0 0 0 0,-2 3 0 0 0,-13 26-4833 0 0,8-12-641 0 0,4-11 2263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2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3424 0 0,'0'0'2857'0'0,"-5"3"-2285"0"0,5 1 0 0 0,0 3-52 0 0,0 2-124 0 0,-2 6-316 0 0,2 0-1764 0 0,-4 6-1 0 0,4 2 1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29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32 3048 0 0,'-15'-19'3653'0'0,"12"17"-3379"0"0,-1 0-1 0 0,0 1 1 0 0,0-1-1 0 0,0 1 0 0 0,0 0 1 0 0,0 0-1 0 0,0 0 1 0 0,0 0-1 0 0,-8 0 1 0 0,-43 2 1476 0 0,40 0-1280 0 0,-2 0 182 0 0,1 1 0 0 0,-1 0 0 0 0,0 1 0 0 0,-29 10 0 0 0,39-11-555 0 0,0 1 1 0 0,-1 0-1 0 0,2 1 1 0 0,-1-1-1 0 0,0 1 1 0 0,1 1-1 0 0,0-1 1 0 0,0 1-1 0 0,0 0 1 0 0,0 0-1 0 0,1 1 1 0 0,-9 10-1 0 0,13-14-85 0 0,0 0 0 0 0,0 0 0 0 0,-1 0 0 0 0,1 0-1 0 0,0 1 1 0 0,1-1 0 0 0,-1 0 0 0 0,0 0 0 0 0,1 1-1 0 0,-1-1 1 0 0,1 0 0 0 0,0 1 0 0 0,0-1 0 0 0,0 0-1 0 0,0 1 1 0 0,0-1 0 0 0,0 0 0 0 0,1 1 0 0 0,0 2-1 0 0,0-2 0 0 0,1 0 0 0 0,-1 0 0 0 0,1 0-1 0 0,0 0 1 0 0,0 0 0 0 0,0-1 0 0 0,0 1 0 0 0,0-1-1 0 0,1 1 1 0 0,-1-1 0 0 0,6 4 0 0 0,4 1 3 0 0,0 0 1 0 0,0 0 0 0 0,1-1-1 0 0,-1-1 1 0 0,21 5 0 0 0,-2-1-8 0 0,66 23-15 0 0,-86-28 16 0 0,0 1-1 0 0,-1 1 1 0 0,0-1-1 0 0,0 1 1 0 0,-1 1-1 0 0,16 13 1 0 0,-23-17 9 0 0,0-1 0 0 0,1 0 0 0 0,-1 1 0 0 0,0-1 0 0 0,0 1 0 0 0,-1 0 0 0 0,1 0 0 0 0,-1 0 0 0 0,1-1 0 0 0,-1 1 0 0 0,0 1 0 0 0,0-1 0 0 0,0 0 0 0 0,0 0 0 0 0,-1 0 0 0 0,1 0 0 0 0,-1 1 0 0 0,0-1 0 0 0,0 0 0 0 0,0 0 0 0 0,-1 1 0 0 0,1-1 0 0 0,-1 0 0 0 0,1 0 0 0 0,-1 0 0 0 0,0 0 0 0 0,0 0 0 0 0,0 0 0 0 0,-1 0 0 0 0,1 0 0 0 0,-3 3 0 0 0,-1 2 56 0 0,-1 0 0 0 0,0-1-1 0 0,0 0 1 0 0,0 0 0 0 0,-1 0 0 0 0,0-1 0 0 0,-1 0-1 0 0,1 0 1 0 0,-14 6 0 0 0,3-2-81 0 0,-2-2 1 0 0,1 0-1 0 0,-1-2 0 0 0,-1 0 0 0 0,1-1 1 0 0,-1-1-1 0 0,1-1 0 0 0,-1-1 0 0 0,-35 0 1 0 0,54-2-450 0 0,1 0 0 0 0,0 0 0 0 0,0 0 0 0 0,-1 0 1 0 0,1 0-1 0 0,0 0 0 0 0,-1 0 0 0 0,1 0 0 0 0,0 0 0 0 0,0-1 1 0 0,-1 1-1 0 0,1 0 0 0 0,0-1 0 0 0,0 0 0 0 0,0 1 0 0 0,0-1 1 0 0,0 1-1 0 0,0-1 0 0 0,0 0 0 0 0,0 0 0 0 0,0 0 1 0 0,-2-1-1 0 0,-1-6-3224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30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140 129 2184 0 0,'-8'5'411'0'0,"0"1"0"0"0,0 1 0 0 0,0-1 0 0 0,1 1 0 0 0,0 0 1 0 0,0 1-1 0 0,1 0 0 0 0,0 0 0 0 0,0 0 0 0 0,1 1 0 0 0,0 0 0 0 0,1 0 0 0 0,-1 0 0 0 0,2 0 0 0 0,-1 1 0 0 0,-2 13 0 0 0,5-15-166 0 0,0 0-1 0 0,0 0 1 0 0,0 0 0 0 0,1 0-1 0 0,1 0 1 0 0,-1 0-1 0 0,1 0 1 0 0,1-1-1 0 0,-1 1 1 0 0,1 0 0 0 0,0-1-1 0 0,4 9 1 0 0,-3-11-153 0 0,-1 0 0 0 0,1-1 1 0 0,0 1-1 0 0,0-1 0 0 0,0 1 1 0 0,1-1-1 0 0,0 0 0 0 0,-1 0 0 0 0,1 0 1 0 0,1-1-1 0 0,-1 0 0 0 0,1 1 1 0 0,-1-1-1 0 0,1-1 0 0 0,0 1 0 0 0,0-1 1 0 0,0 0-1 0 0,8 2 0 0 0,-4-1-74 0 0,1-1 0 0 0,0 0-1 0 0,-1-1 1 0 0,1 0 0 0 0,0 0-1 0 0,0-1 1 0 0,0-1 0 0 0,0 0-1 0 0,0 0 1 0 0,0-1 0 0 0,0 0 0 0 0,-1 0-1 0 0,11-5 1 0 0,-14 4-23 0 0,0 0 0 0 0,0 0 1 0 0,0 0-1 0 0,0-1 0 0 0,0 0 0 0 0,0-1 0 0 0,-1 1 1 0 0,0-1-1 0 0,0 0 0 0 0,0 0 0 0 0,-1 0 1 0 0,0-1-1 0 0,0 0 0 0 0,0 1 0 0 0,-1-2 0 0 0,1 1 1 0 0,-2 0-1 0 0,1-1 0 0 0,2-8 0 0 0,1-8 17 0 0,-2-1 0 0 0,0 0 0 0 0,-2 0 0 0 0,0 0 0 0 0,-2 0 0 0 0,0 1 0 0 0,-5-29 0 0 0,4 46 11 0 0,-1 1 0 0 0,1-1 0 0 0,-1 1 0 0 0,0 0 0 0 0,0-1 0 0 0,0 1 0 0 0,-1 0 0 0 0,1 0 0 0 0,-2 1 0 0 0,1-1 0 0 0,0 1 0 0 0,-1-1 0 0 0,0 1 0 0 0,0 0 0 0 0,0 0 0 0 0,0 1 0 0 0,0-1 0 0 0,-1 1 0 0 0,0 0 0 0 0,0 0 0 0 0,0 0 0 0 0,0 1 0 0 0,0 0 0 0 0,0 0 0 0 0,-1 0 0 0 0,1 1 0 0 0,-11-2 0 0 0,1 1 49 0 0,1 0-1 0 0,-1 2 1 0 0,0 0-1 0 0,0 0 0 0 0,1 2 1 0 0,-1 0-1 0 0,-23 6 1 0 0,32-6-50 0 0,-1 0 0 0 0,1 1 0 0 0,0-1 1 0 0,0 1-1 0 0,0 1 0 0 0,0-1 0 0 0,1 1 1 0 0,0 0-1 0 0,-1 0 0 0 0,1 1 0 0 0,1 0 1 0 0,-1-1-1 0 0,1 2 0 0 0,0-1 0 0 0,0 0 1 0 0,0 1-1 0 0,1 0 0 0 0,-1 0 0 0 0,-1 6 0 0 0,-2 5 2 0 0,2 1-1 0 0,0-1 0 0 0,1 1 0 0 0,0 0 0 0 0,2 1 1 0 0,-1 25-1 0 0,3-34-15 0 0,0 0 0 0 0,1 0-1 0 0,0-1 1 0 0,0 1 0 0 0,1 0 0 0 0,0 0 0 0 0,1-1 0 0 0,0 1 0 0 0,1-1 0 0 0,0 0 0 0 0,0 0-1 0 0,1 0 1 0 0,8 12 0 0 0,-9-17-9 0 0,0 0 0 0 0,0-1 0 0 0,1 1 0 0 0,-1-1 0 0 0,1 0 0 0 0,0 0-1 0 0,0 0 1 0 0,0-1 0 0 0,0 0 0 0 0,0 0 0 0 0,0 0 0 0 0,1-1 0 0 0,-1 1 0 0 0,1-1 0 0 0,-1 0 0 0 0,1-1 0 0 0,-1 0-1 0 0,1 0 1 0 0,0 0 0 0 0,-1 0 0 0 0,1-1 0 0 0,-1 0 0 0 0,1 0 0 0 0,5-2 0 0 0,-2 1-16 0 0,-1-1-1 0 0,1 1 1 0 0,-1-2 0 0 0,0 1 0 0 0,0-1 0 0 0,0 0-1 0 0,-1-1 1 0 0,1 0 0 0 0,-1 0 0 0 0,0-1 0 0 0,0 1-1 0 0,-1-1 1 0 0,0-1 0 0 0,9-11 0 0 0,-6 2-24 0 0,-1 0 1 0 0,-1-1 0 0 0,0 0-1 0 0,-1 0 1 0 0,-1-1 0 0 0,-1 1-1 0 0,4-37 1 0 0,-1-113 926 0 0,-8 139-208 0 0,1 98-179 0 0,-2-26-352 0 0,2-1 0 0 0,2 1 1 0 0,13 73-1 0 0,-11-104-79 0 0,0 0 0 0 0,0-1 0 0 0,1 1 0 0 0,1-1 0 0 0,0 0 0 0 0,15 20-1 0 0,-14-23-638 0 0,-1-1-1 0 0,1 0 0 0 0,14 11 0 0 0,-15-14-798 0 0,-1-1 1 0 0,1-1 0 0 0,0 1-1 0 0,0-1 1 0 0,0 0 0 0 0,9 3 0 0 0,1-1-2092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30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67 2960 0 0,'-1'1'126'0'0,"-1"-1"0"0"0,1 0 0 0 0,0 1 1 0 0,0-1-1 0 0,-1 0 0 0 0,1 1 0 0 0,0 0 0 0 0,0-1 0 0 0,0 1 0 0 0,0 0 0 0 0,0-1 0 0 0,0 1 0 0 0,0 0 0 0 0,0 0 0 0 0,0 0 0 0 0,0 0 0 0 0,0 0 1 0 0,0 0-1 0 0,1 0 0 0 0,-1 0 0 0 0,0 0 0 0 0,0 3 0 0 0,-12 29 1226 0 0,11-27-983 0 0,-1 5-9 0 0,1 0 0 0 0,0 0 0 0 0,1 0 0 0 0,0 0 0 0 0,1 0 0 0 0,0 0 0 0 0,0 0 0 0 0,1 1 0 0 0,1-1 0 0 0,0 0 0 0 0,0-1 0 0 0,1 1 0 0 0,1 0 0 0 0,0-1 0 0 0,0 1 0 0 0,1-1 0 0 0,10 16 0 0 0,-11-21-319 0 0,0-1 1 0 0,1 1 0 0 0,0-1-1 0 0,0 0 1 0 0,0 0 0 0 0,0 0 0 0 0,1-1-1 0 0,-1 0 1 0 0,1 0 0 0 0,0 0-1 0 0,0-1 1 0 0,0 1 0 0 0,0-1 0 0 0,0-1-1 0 0,1 1 1 0 0,-1-1 0 0 0,1-1-1 0 0,10 1 1 0 0,-5-1-20 0 0,0 0 0 0 0,0 0-1 0 0,-1-2 1 0 0,1 1 0 0 0,0-1-1 0 0,-1-1 1 0 0,0 0 0 0 0,0-1-1 0 0,16-7 1 0 0,-23 8-11 0 0,0 1 0 0 0,0-1 0 0 0,-1 0 0 0 0,0 0 0 0 0,1 0 0 0 0,-1 0 0 0 0,0 0 0 0 0,-1-1 0 0 0,1 1-1 0 0,-1-1 1 0 0,1 0 0 0 0,-1 0 0 0 0,0 0 0 0 0,0 0 0 0 0,-1 0 0 0 0,1 0 0 0 0,-1 0 0 0 0,0-1 0 0 0,0 1 0 0 0,0 0 0 0 0,-1-1 0 0 0,0 1 0 0 0,0-1 0 0 0,0 1 0 0 0,-1-9-1 0 0,-1-1 15 0 0,0 0-1 0 0,-1 1 1 0 0,0-1-1 0 0,-1 1 0 0 0,-1-1 1 0 0,0 1-1 0 0,-7-13 0 0 0,6 15 3 0 0,-1 0 0 0 0,0 1 0 0 0,-1 0-1 0 0,1 1 1 0 0,-2-1 0 0 0,1 2-1 0 0,-2-1 1 0 0,1 1 0 0 0,-18-11-1 0 0,20 14 5 0 0,1 1 0 0 0,-1 0 0 0 0,0 1-1 0 0,0 0 1 0 0,-1 0 0 0 0,1 1-1 0 0,-1 0 1 0 0,1 0 0 0 0,-1 0-1 0 0,0 1 1 0 0,0 0 0 0 0,1 1-1 0 0,-1 0 1 0 0,0 0 0 0 0,0 1-1 0 0,-10 1 1 0 0,14 0-8 0 0,1-1 1 0 0,0 1-1 0 0,-1-1 0 0 0,1 1 0 0 0,0 0 0 0 0,0 0 1 0 0,1 0-1 0 0,-1 1 0 0 0,0-1 0 0 0,1 1 0 0 0,-1 0 1 0 0,1-1-1 0 0,0 1 0 0 0,0 0 0 0 0,0 0 1 0 0,0 0-1 0 0,1 1 0 0 0,-1-1 0 0 0,1 0 0 0 0,0 1 1 0 0,0-1-1 0 0,-1 6 0 0 0,-2 7 52 0 0,1 1-1 0 0,0 0 1 0 0,0 22-1 0 0,-3 209 434 0 0,-21 105-8 0 0,6-218-331 0 0,20-127-167 0 0,-12 48-385 0 0,14-50-355 0 0,0-6 315 0 0,-1 1 0 0 0,1-1 0 0 0,0 0-1 0 0,-1 0 1 0 0,1 1 0 0 0,0-1 0 0 0,0 0-1 0 0,-1 0 1 0 0,1 0 0 0 0,0 0 0 0 0,0 0-1 0 0,-1 0 1 0 0,1 0 0 0 0,0 0-1 0 0,0-1 1 0 0,0 1 0 0 0,6-4-2921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31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3832 0 0,'0'0'3394'0'0,"0"17"-347"0"0,-2 43 445 0 0,-13 68-1 0 0,4-45-6958 0 0,10-51-3421 0 0,-1-22 3443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3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300 258 3120 0 0,'0'0'553'0'0,"-14"-3"3878"0"0,9 6-4163 0 0,1 0-1 0 0,0 0 1 0 0,0 0-1 0 0,1 1 1 0 0,-1-1-1 0 0,0 1 1 0 0,1 0-1 0 0,0 0 1 0 0,0 0 0 0 0,0 1-1 0 0,1-1 1 0 0,-1 1-1 0 0,-1 4 1 0 0,-3 8 390 0 0,0 1 1 0 0,-5 22 0 0 0,6-15-389 0 0,0-1 0 0 0,2 1 1 0 0,1-1-1 0 0,1 1 0 0 0,1 0 0 0 0,2 0 0 0 0,3 35 0 0 0,-2-52-254 0 0,0 0-1 0 0,0 0 0 0 0,0 0 1 0 0,1 0-1 0 0,0-1 0 0 0,0 1 1 0 0,1-1-1 0 0,0 0 0 0 0,1 0 0 0 0,-1 0 1 0 0,11 10-1 0 0,-11-12-6 0 0,1-1 1 0 0,1 0-1 0 0,-1 0 1 0 0,0 0-1 0 0,1-1 1 0 0,0 1-1 0 0,0-1 1 0 0,0-1-1 0 0,0 1 1 0 0,1-1-1 0 0,-1 0 1 0 0,0-1-1 0 0,1 1 1 0 0,10 0-1 0 0,-8-2-5 0 0,0 1-1 0 0,0-1 0 0 0,0-1 1 0 0,1 1-1 0 0,-1-1 0 0 0,0-1 1 0 0,-1 0-1 0 0,1 0 0 0 0,0-1 1 0 0,-1 0-1 0 0,1-1 0 0 0,-1 1 1 0 0,0-2-1 0 0,0 1 1 0 0,0-1-1 0 0,-1 0 0 0 0,0-1 1 0 0,0 0-1 0 0,0 0 0 0 0,-1 0 1 0 0,1-1-1 0 0,-2 0 0 0 0,1 0 1 0 0,-1 0-1 0 0,0-1 0 0 0,0 0 1 0 0,-1 0-1 0 0,0 0 0 0 0,4-13 1 0 0,-1-9 10 0 0,0 1 0 0 0,-2-1 1 0 0,-2-1-1 0 0,0 1 0 0 0,-2-1 1 0 0,-1 1-1 0 0,-2 0 1 0 0,-1-1-1 0 0,-1 1 0 0 0,-2 0 1 0 0,-9-30-1 0 0,11 48-8 0 0,0 0 0 0 0,-1 0 0 0 0,-1 1 0 0 0,1 0 0 0 0,-2 0 0 0 0,0 1 0 0 0,0-1 0 0 0,-1 1 0 0 0,0 1-1 0 0,0 0 1 0 0,-1 0 0 0 0,0 0 0 0 0,-1 1 0 0 0,-20-12 0 0 0,13 10 3 0 0,0 1 0 0 0,-1 1 1 0 0,0 1-1 0 0,0 0 0 0 0,-1 2 0 0 0,0 0 0 0 0,0 1 0 0 0,-37-3 1 0 0,34 5 4 0 0,1 1 0 0 0,0 1 0 0 0,-1 1 1 0 0,-36 6-1 0 0,52-6-11 0 0,1 0 1 0 0,-1 1-1 0 0,1 0 0 0 0,0 0 1 0 0,0 1-1 0 0,0-1 0 0 0,0 1 1 0 0,0 0-1 0 0,0 0 1 0 0,-5 5-1 0 0,8-5 0 0 0,-1 0 0 0 0,1 0 0 0 0,0 0 0 0 0,0 0 0 0 0,0 0 0 0 0,0 0 1 0 0,0 1-1 0 0,1-1 0 0 0,-1 0 0 0 0,1 1 0 0 0,0 0 0 0 0,0-1 0 0 0,0 1 0 0 0,1 0 0 0 0,-1-1 0 0 0,1 1 0 0 0,0 4 1 0 0,1-1 6 0 0,0 0 1 0 0,0 0-1 0 0,0 1 1 0 0,1-2-1 0 0,0 1 1 0 0,1 0-1 0 0,0 0 1 0 0,0-1-1 0 0,0 1 1 0 0,1-1-1 0 0,0 0 1 0 0,0 0-1 0 0,0 0 1 0 0,1-1-1 0 0,8 9 1 0 0,2 0 38 0 0,0-1 1 0 0,1-1-1 0 0,0 0 0 0 0,27 14 1 0 0,-30-19-9 0 0,0-1 0 0 0,1-1 0 0 0,-1 0 0 0 0,1-1-1 0 0,16 2 1 0 0,72 7 235 0 0,-89-13-83 0 0,-1 0-1 0 0,0 0 1 0 0,0-1 0 0 0,0-1-1 0 0,22-5 1 0 0,5-4-5250 0 0,-19 5-1943 0 0,-14 5 3523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32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 3120 0 0,'0'-2'7365'0'0,"-8"32"-4654"0"0,1-9-1666 0 0,0 9 137 0 0,-3 27-405 0 0,9-53-751 0 0,0 11 65 0 0,0 0 0 0 0,0 1 0 0 0,2-1 0 0 0,3 27-1 0 0,-3-37-82 0 0,1 0 1 0 0,-1 0-1 0 0,1-1 0 0 0,0 1 0 0 0,0 0 0 0 0,1-1 0 0 0,-1 1 0 0 0,1-1 0 0 0,0 0 0 0 0,1 0 0 0 0,-1 0 1 0 0,0 0-1 0 0,1 0 0 0 0,0-1 0 0 0,0 0 0 0 0,0 0 0 0 0,0 0 0 0 0,6 3 0 0 0,-3-3-13 0 0,0 0 0 0 0,0-1-1 0 0,0 1 1 0 0,0-1 0 0 0,0-1 0 0 0,1 0-1 0 0,-1 0 1 0 0,11 0 0 0 0,-5 0-36 0 0,0-2 1 0 0,0 1-1 0 0,25-6 1 0 0,-32 4 25 0 0,0 0 0 0 0,0 0 0 0 0,0 0 1 0 0,-1-1-1 0 0,1 0 0 0 0,-1 0 0 0 0,0-1 1 0 0,0 1-1 0 0,0-1 0 0 0,0 0 0 0 0,-1 0 0 0 0,1-1 1 0 0,-1 1-1 0 0,0-1 0 0 0,0 0 0 0 0,-1 0 0 0 0,0 0 1 0 0,0-1-1 0 0,0 1 0 0 0,0-1 0 0 0,-1 0 0 0 0,3-10 1 0 0,1-5 75 0 0,-2-1 0 0 0,0 0 0 0 0,-2 0 1 0 0,0 0-1 0 0,-1-23 0 0 0,-4-3 1237 0 0,3 64-449 0 0,0 4-667 0 0,0-1 1 0 0,1 1-1 0 0,8 35 1 0 0,-7-48-198 0 0,0 0-1 0 0,1 0 1 0 0,-1-1 0 0 0,1 1 0 0 0,1-1-1 0 0,-1 1 1 0 0,1-1 0 0 0,0 0 0 0 0,1-1 0 0 0,-1 1-1 0 0,1-1 1 0 0,0 0 0 0 0,11 8 0 0 0,36 23-1534 0 0,-14-19-5453 0 0,-24-13 3414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33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0 3656 0 0,'-14'5'5355'0'0,"11"0"-5058"0"0,0 0 0 0 0,-1 0-1 0 0,2 0 1 0 0,-1 0 0 0 0,1 1-1 0 0,-1 0 1 0 0,1-1 0 0 0,1 1-1 0 0,-1 0 1 0 0,0 6-1 0 0,-3 9 343 0 0,-13 58 589 0 0,3 0-1 0 0,3 1 1 0 0,-2 124-1 0 0,11-71-871 0 0,3-42-280 0 0,-4-1 1 0 0,-24 131 0 0 0,18-187-147 0 0,-1 0-1415 0 0,8-13-5284 0 0,4-15 3413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5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11 3584 0 0,'-29'-10'5209'0'0,"26"10"-4967"0"0,-1 1 0 0 0,0-1 1 0 0,0 1-1 0 0,1 0 0 0 0,-1 1 0 0 0,0-1 1 0 0,1 1-1 0 0,-1-1 0 0 0,1 1 0 0 0,0 0 1 0 0,0 0-1 0 0,0 0 0 0 0,0 1 0 0 0,0-1 1 0 0,0 1-1 0 0,0 0 0 0 0,1 0 0 0 0,-1 0 1 0 0,1 0-1 0 0,0 0 0 0 0,0 0 1 0 0,0 0-1 0 0,-2 5 0 0 0,-2 6 343 0 0,0 1 0 0 0,0-1 1 0 0,1 1-1 0 0,-4 24 0 0 0,-2 36 562 0 0,4 1 0 0 0,4 127 0 0 0,3-136-841 0 0,-4 110 10 0 0,1-136-276 0 0,-1 0 0 0 0,-14 51 1 0 0,15-82-124 0 0,0 0 1 0 0,-1 0 0 0 0,-1 0 0 0 0,-8 14 0 0 0,-3-1-2508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33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98 3496 0 0,'-3'1'268'0'0,"1"0"-1"0"0,-1-1 0 0 0,1 1 0 0 0,0 0 0 0 0,-1 0 1 0 0,1 1-1 0 0,0-1 0 0 0,0 0 0 0 0,0 1 1 0 0,-1-1-1 0 0,2 1 0 0 0,-1 0 0 0 0,0 0 0 0 0,0 0 1 0 0,0 0-1 0 0,-1 2 0 0 0,-1 1 98 0 0,0 1 0 0 0,1-1 0 0 0,-1 1 0 0 0,1-1 0 0 0,-4 12 0 0 0,2-1 489 0 0,1 0 1 0 0,1 0 0 0 0,-2 26-1 0 0,5-37-663 0 0,-1 0-1 0 0,1 1 1 0 0,0-1 0 0 0,1 0-1 0 0,-1 1 1 0 0,1-1-1 0 0,0 0 1 0 0,1 0 0 0 0,-1 0-1 0 0,1 0 1 0 0,0 0-1 0 0,0 0 1 0 0,1 0 0 0 0,5 8-1 0 0,-5-10-163 0 0,0-1 0 0 0,0 1 0 0 0,1-1 1 0 0,-1 0-1 0 0,1 0 0 0 0,-1 0 0 0 0,1-1 0 0 0,0 1 0 0 0,0-1 0 0 0,0 0 0 0 0,0 0 0 0 0,0 0 0 0 0,0 0 0 0 0,0-1 0 0 0,0 1 0 0 0,7-2 1 0 0,4 1 3 0 0,0-1 1 0 0,0-1 0 0 0,19-4 0 0 0,-27 4-2 0 0,0 0 0 0 0,1 0 0 0 0,-1-1 0 0 0,0 0-1 0 0,0 0 1 0 0,-1-1 0 0 0,1 0 0 0 0,-1 0 0 0 0,1 0 0 0 0,-1-1 0 0 0,-1 0 0 0 0,1 0 0 0 0,-1-1 0 0 0,0 0 0 0 0,0 1 0 0 0,0-2 0 0 0,7-12 0 0 0,-7 8 57 0 0,0 0 0 0 0,-1 0 0 0 0,0-1 0 0 0,-1 0 0 0 0,0 1 0 0 0,-1-1 0 0 0,0-1 0 0 0,-1 1 0 0 0,0 0 0 0 0,-2-22 0 0 0,0 28-31 0 0,1-1 0 0 0,-1 1-1 0 0,-1-1 1 0 0,1 1 0 0 0,-1 0 0 0 0,0 0 0 0 0,-1 0 0 0 0,1 0 0 0 0,-7-11 0 0 0,6 14-28 0 0,1 0 0 0 0,0 0 1 0 0,-1 0-1 0 0,0 0 0 0 0,1 0 1 0 0,-1 1-1 0 0,-1-1 0 0 0,1 1 1 0 0,0 0-1 0 0,0 0 0 0 0,-1 0 1 0 0,1 0-1 0 0,-1 0 0 0 0,0 1 1 0 0,1 0-1 0 0,-1 0 0 0 0,-6-2 0 0 0,-1 2 63 0 0,-1 0 0 0 0,0 0-1 0 0,1 1 1 0 0,-1 0 0 0 0,1 1 0 0 0,-1 0-1 0 0,1 1 1 0 0,-1 1 0 0 0,-20 6-1 0 0,26-6-258 0 0,0-1-1 0 0,1 1 1 0 0,-1 1-1 0 0,1-1 1 0 0,-1 1-1 0 0,1 0 1 0 0,0 0-1 0 0,-5 6 0 0 0,6-6-565 0 0,1 1-1 0 0,0-1 0 0 0,-1 1 0 0 0,2 0 0 0 0,-1 0 0 0 0,0 0 0 0 0,1 0 1 0 0,0 1-1 0 0,0-1 0 0 0,-1 8 0 0 0,2-4-2917 0 0,1 0-1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34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3560 0 0,'0'0'2565'0'0,"-7"6"2975"0"0,7 18-4620 0 0,-2 34-8265 0 0,1-36 4729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3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27 3352 0 0,'-28'-14'3007'0'0,"11"10"-2412"0"0,-1 1-1 0 0,0 0 1 0 0,0 2 0 0 0,1 0-1 0 0,-1 1 1 0 0,0 0-1 0 0,0 2 1 0 0,0 0-1 0 0,1 1 1 0 0,-1 1-1 0 0,1 1 1 0 0,-20 7 0 0 0,33-11-538 0 0,0 1 1 0 0,0 0-1 0 0,1 0 1 0 0,-1 0 0 0 0,0 1-1 0 0,1-1 1 0 0,-1 1 0 0 0,1 0-1 0 0,0 0 1 0 0,0 0-1 0 0,0 0 1 0 0,1 1 0 0 0,-1-1-1 0 0,1 1 1 0 0,-1-1 0 0 0,1 1-1 0 0,0 0 1 0 0,1 0-1 0 0,-1 0 1 0 0,1 0 0 0 0,-1 0-1 0 0,1 0 1 0 0,1 1-1 0 0,-1-1 1 0 0,0 0 0 0 0,1 1-1 0 0,0-1 1 0 0,0 0 0 0 0,0 0-1 0 0,1 1 1 0 0,-1-1-1 0 0,1 0 1 0 0,0 0 0 0 0,0 1-1 0 0,1-1 1 0 0,-1 0-1 0 0,1 0 1 0 0,0 0 0 0 0,0-1-1 0 0,0 1 1 0 0,1 0 0 0 0,4 5-1 0 0,5 3-37 0 0,0-1-1 0 0,1 0 0 0 0,0 0 1 0 0,1-1-1 0 0,0-1 0 0 0,1-1 1 0 0,0 0-1 0 0,22 9 1 0 0,-19-9 16 0 0,0 0 1 0 0,-1 1-1 0 0,0 1 1 0 0,-1 1 0 0 0,0 1-1 0 0,16 14 1 0 0,-30-24-3 0 0,1 0 0 0 0,-1 1-1 0 0,0-1 1 0 0,0 1 0 0 0,0 0 0 0 0,-1-1 0 0 0,1 1-1 0 0,-1 0 1 0 0,1 0 0 0 0,-1 0 0 0 0,0 0 0 0 0,0 0-1 0 0,-1 1 1 0 0,1-1 0 0 0,0 4 0 0 0,-1-4 0 0 0,0-1 0 0 0,-1 0 0 0 0,1 1 0 0 0,0-1-1 0 0,-1 0 1 0 0,0 0 0 0 0,1 1 0 0 0,-1-1 0 0 0,0 0 0 0 0,0 0 0 0 0,-1 0 0 0 0,1 0 0 0 0,0 0 0 0 0,-1 0-1 0 0,1 0 1 0 0,-1 0 0 0 0,1-1 0 0 0,-1 1 0 0 0,0-1 0 0 0,0 1 0 0 0,0-1 0 0 0,-2 2 0 0 0,-8 4 102 0 0,0-1 0 0 0,0 0 0 0 0,-1-1 1 0 0,0 0-1 0 0,0-1 0 0 0,-26 5 0 0 0,-86 6 345 0 0,99-13-484 0 0,0-1-305 0 0,7 0-1842 0 0,1 1-3668 0 0,10-1 1994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35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3776 0 0,'0'0'1256'0'0,"0"-3"-623"0"0,0 1 587 0 0,0 0-608 0 0,2 2-36 0 0,3-3-88 0 0,4 3-276 0 0,5 0-1964 0 0,1 3-1 0 0,1 1 1 0 0,2 1 0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35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25 2480 0 0,'-4'-1'415'0'0,"0"0"0"0"0,0 1 0 0 0,0-2 0 0 0,1 1 0 0 0,-8-3 0 0 0,-18-6 827 0 0,9 7-434 0 0,0 1-1 0 0,-1 1 1 0 0,-22 1 0 0 0,33 1-469 0 0,1 0-1 0 0,1 0 1 0 0,-1 1-1 0 0,0 0 1 0 0,0 1 0 0 0,1-1-1 0 0,-1 2 1 0 0,1-1 0 0 0,-12 8-1 0 0,15-8-255 0 0,1 1-1 0 0,0-1 1 0 0,0 1-1 0 0,0 0 1 0 0,0 1-1 0 0,1-1 1 0 0,0 0 0 0 0,-1 1-1 0 0,2 0 1 0 0,-1 0-1 0 0,0 0 1 0 0,1 0-1 0 0,0 0 1 0 0,0 0-1 0 0,1 0 1 0 0,0 1-1 0 0,0-1 1 0 0,0 1 0 0 0,0-1-1 0 0,1 1 1 0 0,0-1-1 0 0,0 8 1 0 0,1-7-53 0 0,-1 0 0 0 0,1 0 1 0 0,0 0-1 0 0,0 0 0 0 0,1 0 1 0 0,0 0-1 0 0,0-1 1 0 0,0 1-1 0 0,1 0 0 0 0,0-1 1 0 0,0 0-1 0 0,0 0 0 0 0,1 0 1 0 0,0 0-1 0 0,-1 0 0 0 0,2-1 1 0 0,-1 0-1 0 0,0 1 0 0 0,11 5 1 0 0,-7-5-16 0 0,1-1 1 0 0,-1 0-1 0 0,1-1 1 0 0,0 0-1 0 0,0 0 1 0 0,1-1-1 0 0,16 2 1 0 0,3-2 6 0 0,35-2 0 0 0,-27 0 16 0 0,-37 0-37 0 0,0 0 1 0 0,0 0-1 0 0,1 0 1 0 0,-1 0-1 0 0,0 0 1 0 0,1 0-1 0 0,-1 0 1 0 0,0 0-1 0 0,1 0 1 0 0,-1 0-1 0 0,0 0 1 0 0,0 0-1 0 0,1 0 1 0 0,-1 0-1 0 0,0 0 1 0 0,1 0-1 0 0,-1 0 1 0 0,0 0-1 0 0,1-1 0 0 0,-1 1 1 0 0,0 0-1 0 0,0 0 1 0 0,1 0-1 0 0,-1 0 1 0 0,0-1-1 0 0,0 1 1 0 0,0 0-1 0 0,1 0 1 0 0,-1 0-1 0 0,0-1 1 0 0,0 1-1 0 0,0 0 1 0 0,1 0-1 0 0,-1-1 1 0 0,0 1-1 0 0,0 0 1 0 0,0-1-1 0 0,0 1 1 0 0,0 0-1 0 0,0 0 1 0 0,0-1-1 0 0,0 1 1 0 0,0 0-1 0 0,0-1 1 0 0,0 1-1 0 0,0 0 1 0 0,0-1-1 0 0,0 1 1 0 0,0 0-1 0 0,0-1 1 0 0,0 1-1 0 0,0-1 1 0 0,-1 1 0 0 0,1-1 1 0 0,-1 0 0 0 0,1 0-1 0 0,-1 0 1 0 0,1 0 0 0 0,-1 1-1 0 0,0-1 1 0 0,1 0 0 0 0,-1 1 0 0 0,0-1-1 0 0,0 0 1 0 0,1 1 0 0 0,-1-1-1 0 0,0 1 1 0 0,0-1 0 0 0,-1 1-1 0 0,-12-4 15 0 0,-1 2-1 0 0,1 0 1 0 0,-1 0-1 0 0,1 1 1 0 0,-1 1-1 0 0,0 1 0 0 0,1 0 1 0 0,-1 1-1 0 0,1 0 1 0 0,0 1-1 0 0,0 1 1 0 0,0 0-1 0 0,0 1 1 0 0,0 0-1 0 0,1 2 0 0 0,0-1 1 0 0,0 1-1 0 0,1 1 1 0 0,-15 12-1 0 0,21-14 8 0 0,0 1 1 0 0,1 0-1 0 0,0 0 0 0 0,0 0 0 0 0,1 0 1 0 0,-1 1-1 0 0,2 0 0 0 0,-1 0 0 0 0,1 0 1 0 0,0 0-1 0 0,1 1 0 0 0,-2 9 0 0 0,3-14-6 0 0,1 1 0 0 0,0-1 0 0 0,-1 0 0 0 0,2 0 0 0 0,-1 0 0 0 0,0 0-1 0 0,1 0 1 0 0,0 0 0 0 0,-1 0 0 0 0,2 0 0 0 0,-1 0 0 0 0,0 0 0 0 0,1-1-1 0 0,0 1 1 0 0,0 0 0 0 0,0-1 0 0 0,0 0 0 0 0,0 1 0 0 0,1-1 0 0 0,0 0-1 0 0,-1 0 1 0 0,1 0 0 0 0,0 0 0 0 0,5 3 0 0 0,0 0 14 0 0,1 0 0 0 0,-1-1 1 0 0,1 0-1 0 0,0-1 0 0 0,0 1 0 0 0,0-2 1 0 0,1 1-1 0 0,18 3 0 0 0,80 8 354 0 0,-52-16-1786 0 0,-48 0 148 0 0,1-1-1 0 0,-1 1 0 0 0,0-1 1 0 0,10-4-1 0 0,-2-2-2003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36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2560 0 0,'14'-10'2055'0'0,"-2"6"-1423"0"0,0 0-1 0 0,0 1 1 0 0,1 0 0 0 0,0 1-1 0 0,20-1 1 0 0,65 4 2095 0 0,-85-1-2376 0 0,-1 2 1 0 0,0 0-1 0 0,-1 0 1 0 0,1 1 0 0 0,0 1-1 0 0,-1 0 1 0 0,1 0 0 0 0,-1 1-1 0 0,0 0 1 0 0,-1 1-1 0 0,12 9 1 0 0,-5-2-89 0 0,-1 1 1 0 0,0 0-1 0 0,-1 1 1 0 0,-1 1-1 0 0,19 27 1 0 0,-13-16-124 0 0,-1 1 1 0 0,-2 1 0 0 0,-1 0-1 0 0,24 60 1 0 0,-28-58-98 0 0,-7-21-62 0 0,-1 1-1 0 0,5 18 1 0 0,10 36 31 0 0,-12-39-2738 0 0,0-1-5811 0 0,-6-20 5356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36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 1 3312 0 0,'-15'6'2879'0'0,"-8"12"-1720"0"0,1 2 1 0 0,0 1 0 0 0,2 1 0 0 0,-34 47-1 0 0,-12 13 813 0 0,12-19-557 0 0,-44 46-727 0 0,88-99-943 0 0,0 0 0 0 0,1 1-1 0 0,-14 21 1 0 0,9-1-5895 0 0,11-19 3186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36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5 3432 0 0,'-14'-1'1771'0'0,"-3"-1"-979"0"0,0 1 0 0 0,1 0 0 0 0,-1 1 0 0 0,-25 3 0 0 0,34-2-506 0 0,0 1 0 0 0,0 0 1 0 0,0 0-1 0 0,0 0 0 0 0,0 1 0 0 0,0 0 0 0 0,1 0 0 0 0,-1 1 1 0 0,1 0-1 0 0,0 1 0 0 0,-7 4 0 0 0,11-5-135 0 0,-1 1 1 0 0,1-1-1 0 0,0 0 0 0 0,0 1 0 0 0,0 0 0 0 0,0 0 0 0 0,1 0 1 0 0,0 0-1 0 0,0 0 0 0 0,0 0 0 0 0,1 1 0 0 0,0-1 0 0 0,0 0 1 0 0,0 1-1 0 0,1-1 0 0 0,-1 1 0 0 0,1-1 0 0 0,1 1 0 0 0,-1-1 1 0 0,2 7-1 0 0,-1-5-135 0 0,0 1 0 0 0,1-1-1 0 0,0 0 1 0 0,0 0 0 0 0,0 0 0 0 0,1 0 0 0 0,0-1 0 0 0,0 1 0 0 0,1-1 0 0 0,0 0 0 0 0,0 0-1 0 0,1 0 1 0 0,-1 0 0 0 0,10 8 0 0 0,-8-10-63 0 0,0 0 1 0 0,0 0-1 0 0,0 0 0 0 0,0-1 0 0 0,1 0 1 0 0,0-1-1 0 0,0 1 0 0 0,0-1 0 0 0,0 0 1 0 0,0-1-1 0 0,0 0 0 0 0,0 0 0 0 0,0 0 1 0 0,0-1-1 0 0,1 0 0 0 0,-1 0 0 0 0,9-2 1 0 0,-16 2 37 0 0,0 0 1 0 0,1 0-1 0 0,-1 0 1 0 0,0 0-1 0 0,0 0 1 0 0,1 0-1 0 0,-1 0 0 0 0,0 0 1 0 0,0 0-1 0 0,1-1 1 0 0,-1 1-1 0 0,0 0 1 0 0,0 0-1 0 0,0 0 1 0 0,1 0-1 0 0,-1 0 1 0 0,0 0-1 0 0,0-1 1 0 0,0 1-1 0 0,1 0 1 0 0,-1 0-1 0 0,0 0 1 0 0,0 0-1 0 0,0-1 0 0 0,0 1 1 0 0,1 0-1 0 0,-1 0 1 0 0,0 0-1 0 0,0-1 1 0 0,0 1-1 0 0,0 0 1 0 0,0 0-1 0 0,0-1 1 0 0,0 1-1 0 0,0 0 1 0 0,0 0-1 0 0,0-1 1 0 0,0 1-1 0 0,0 0 0 0 0,0 0 1 0 0,0-1-1 0 0,0 1 1 0 0,0 0-1 0 0,0-1 1 0 0,-11-8-156 0 0,-19-4 144 0 0,21 11 56 0 0,0 2 0 0 0,-1-1 0 0 0,1 1 0 0 0,0 1 0 0 0,0 0 0 0 0,0 0 0 0 0,0 0 1 0 0,0 1-1 0 0,0 1 0 0 0,-12 4 0 0 0,14-4 1 0 0,1 0 1 0 0,-1 0-1 0 0,1 1 0 0 0,0 0 1 0 0,0 0-1 0 0,1 0 1 0 0,-1 0-1 0 0,1 1 0 0 0,0 0 1 0 0,0 0-1 0 0,0 1 1 0 0,1-1-1 0 0,-7 13 0 0 0,7-11-3 0 0,1-1-1 0 0,0 2 0 0 0,0-1 0 0 0,1 0 0 0 0,0 0 0 0 0,1 1 1 0 0,-1-1-1 0 0,1 1 0 0 0,1 0 0 0 0,-1-1 0 0 0,1 1 0 0 0,2 11 1 0 0,-1-15-33 0 0,-1 0 1 0 0,1 0-1 0 0,0 0 1 0 0,1 0-1 0 0,-1-1 1 0 0,1 1-1 0 0,0 0 1 0 0,0-1-1 0 0,0 1 1 0 0,0-1-1 0 0,1 0 1 0 0,-1 1-1 0 0,1-1 1 0 0,0 0 0 0 0,0-1-1 0 0,0 1 1 0 0,0-1-1 0 0,0 1 1 0 0,1-1-1 0 0,-1 0 1 0 0,1 0-1 0 0,-1 0 1 0 0,1 0-1 0 0,6 1 1 0 0,4 1-365 0 0,1-1 1 0 0,-1-1-1 0 0,1 0 1 0 0,-1-1-1 0 0,1 0 1 0 0,-1-2-1 0 0,23-2 1 0 0,-20 1-1554 0 0,1-1 1 0 0,-1-1-1 0 0,19-7 1 0 0,-9 0-798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37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66 200 2552 0 0,'0'-194'10392'0'0,"0"194"-10340"0"0,0 0 0 0 0,0 0 0 0 0,0-1 1 0 0,0 1-1 0 0,0 0 0 0 0,0 0 0 0 0,0-1 0 0 0,0 1 0 0 0,0 0 0 0 0,0 0 1 0 0,0 0-1 0 0,0 0 0 0 0,0-1 0 0 0,0 1 0 0 0,0 0 0 0 0,0 0 1 0 0,-1 0-1 0 0,1-1 0 0 0,0 1 0 0 0,0 0 0 0 0,0 0 0 0 0,0 0 1 0 0,0 0-1 0 0,-1 0 0 0 0,1 0 0 0 0,0-1 0 0 0,0 1 0 0 0,0 0 1 0 0,0 0-1 0 0,-1 0 0 0 0,1 0 0 0 0,0 0 0 0 0,0 0 0 0 0,0 0 1 0 0,-1 0-1 0 0,1 0 0 0 0,0 0 0 0 0,0 0 0 0 0,0 0 0 0 0,-1 0 1 0 0,1 0-1 0 0,0 0 0 0 0,0 0 0 0 0,0 0 0 0 0,-1 0 0 0 0,1 0 1 0 0,0 0-1 0 0,0 0 0 0 0,0 0 0 0 0,-1 0 0 0 0,1 0 0 0 0,0 0 1 0 0,0 1-1 0 0,0-1 0 0 0,0 0 0 0 0,-1 0 0 0 0,1 0 0 0 0,0 0 1 0 0,0 0-1 0 0,0 1 0 0 0,0-1 0 0 0,0 0 0 0 0,0 0 0 0 0,-1 0 1 0 0,1 1-1 0 0,0-1 0 0 0,0 0 0 0 0,0 0 0 0 0,-10 13 839 0 0,0 9-619 0 0,2 1 0 0 0,1 0 0 0 0,1 0 0 0 0,1 0 1 0 0,1 1-1 0 0,1 0 0 0 0,0 25 0 0 0,3 103 8 0 0,0-88-2505 0 0,4-27-8188 0 0,-1-28 6792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38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378 551 3072 0 0,'-18'0'733'0'0,"0"1"-1"0"0,0 1 0 0 0,1 1 1 0 0,-1 0-1 0 0,1 1 1 0 0,0 1-1 0 0,0 1 0 0 0,0 0 1 0 0,-21 12-1 0 0,29-13-470 0 0,0 0-1 0 0,1 0 1 0 0,0 1-1 0 0,0 0 1 0 0,0 1-1 0 0,1 0 1 0 0,0 0-1 0 0,1 1 1 0 0,-1-1-1 0 0,1 1 1 0 0,1 1-1 0 0,-1-1 1 0 0,1 1-1 0 0,1 0 1 0 0,0 0-1 0 0,0 0 1 0 0,1 1-1 0 0,-3 11 1 0 0,5-14-206 0 0,0 0 1 0 0,0 0-1 0 0,1 0 1 0 0,0 0-1 0 0,0 0 1 0 0,1 0-1 0 0,0 0 1 0 0,0 0-1 0 0,1 0 1 0 0,0 0-1 0 0,0-1 1 0 0,0 1 0 0 0,1 0-1 0 0,0-1 1 0 0,0 0-1 0 0,1 0 1 0 0,-1 0-1 0 0,1 0 1 0 0,1 0-1 0 0,-1-1 1 0 0,1 0-1 0 0,0 0 1 0 0,11 9-1 0 0,-5-6-27 0 0,0 0 0 0 0,1 0 0 0 0,0-1 0 0 0,1-1 0 0 0,0 0 0 0 0,0-1 0 0 0,0 0 0 0 0,0-1 0 0 0,1 0 0 0 0,0-1 0 0 0,15 1 0 0 0,-11-1-11 0 0,-1-2 0 0 0,1-1 0 0 0,0 0 1 0 0,-1-1-1 0 0,20-3 0 0 0,-34 3-15 0 0,1 1 1 0 0,0-1-1 0 0,-1 0 1 0 0,1 0-1 0 0,-1-1 1 0 0,1 1-1 0 0,-1-1 1 0 0,0 1-1 0 0,1-1 1 0 0,-1 0-1 0 0,0-1 1 0 0,0 1-1 0 0,0 0 1 0 0,-1-1-1 0 0,1 1 1 0 0,-1-1-1 0 0,1 0 1 0 0,-1 0-1 0 0,0 0 1 0 0,0 0-1 0 0,0-1 1 0 0,0 1-1 0 0,-1 0 1 0 0,1-1-1 0 0,-1 1 1 0 0,0-1-1 0 0,0 1 1 0 0,0-1-1 0 0,-1 0 1 0 0,1-5-1 0 0,0-6 9 0 0,-2-1 0 0 0,1 0-1 0 0,-2 1 1 0 0,0-1 0 0 0,-1 1 0 0 0,-1 0-1 0 0,0 0 1 0 0,-1 0 0 0 0,-1 0 0 0 0,0 1-1 0 0,-1-1 1 0 0,-9-13 0 0 0,-3 0 6 0 0,-1 1 1 0 0,-1 0-1 0 0,-1 1 1 0 0,-40-34-1 0 0,-62-60-27 0 0,102 101 5 0 0,-84-75-17 0 0,101 89 27 0 0,0 0 0 0 0,0 0 0 0 0,1-1-1 0 0,0 0 1 0 0,-1 1 0 0 0,-3-10 0 0 0,7 12 0 0 0,-1 0-1 0 0,2 0 1 0 0,-1 0 0 0 0,0 1 0 0 0,1-1-1 0 0,-1 0 1 0 0,1 0 0 0 0,0 0-1 0 0,0 0 1 0 0,0 0 0 0 0,0 0-1 0 0,0 0 1 0 0,1 0 0 0 0,0 0-1 0 0,-1 0 1 0 0,1 1 0 0 0,2-6-1 0 0,0 2 26 0 0,1 0 0 0 0,0 1 0 0 0,-1-1 0 0 0,2 1 0 0 0,-1-1 0 0 0,1 1 0 0 0,0 0 0 0 0,0 1 0 0 0,0-1 0 0 0,1 1 0 0 0,-1 0 0 0 0,1 1-1 0 0,10-6 1 0 0,6-1 62 0 0,0 0 0 0 0,34-9 0 0 0,165-47 428 0 0,-213 63-974 0 0,6-1 1514 0 0,-9 4-3448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51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26 3936 0 0,'0'0'2790'0'0,"-12"10"483"0"0,7-3-2750 0 0,0 0 0 0 0,0 0-1 0 0,1 0 1 0 0,0 0 0 0 0,1 1 0 0 0,0 0 0 0 0,0-1 0 0 0,0 1-1 0 0,-2 16 1 0 0,1-3 664 0 0,1 0 0 0 0,0 36 0 0 0,3-53-1140 0 0,0 0 0 0 0,0 0-1 0 0,1 1 1 0 0,-1-1 0 0 0,1 0-1 0 0,0 0 1 0 0,0 0 0 0 0,0 0-1 0 0,1 0 1 0 0,-1-1 0 0 0,1 1-1 0 0,0 0 1 0 0,0 0 0 0 0,0-1-1 0 0,1 0 1 0 0,-1 1 0 0 0,1-1-1 0 0,0 0 1 0 0,0 0 0 0 0,0 0-1 0 0,0-1 1 0 0,7 5-1 0 0,-2-2-28 0 0,1-2 0 0 0,-1 1-1 0 0,1-1 1 0 0,0 0 0 0 0,0-1-1 0 0,0 0 1 0 0,1 0 0 0 0,-1-1-1 0 0,10 0 1 0 0,-4 0-24 0 0,1-1 1 0 0,-1 0-1 0 0,0-1 1 0 0,0-1-1 0 0,27-6 1 0 0,-39 7 9 0 0,1 0 1 0 0,0 0 0 0 0,0 0-1 0 0,0-1 1 0 0,-1 0-1 0 0,1 0 1 0 0,-1 0-1 0 0,1 0 1 0 0,-1 0-1 0 0,0-1 1 0 0,0 1 0 0 0,0-1-1 0 0,0 0 1 0 0,-1 0-1 0 0,1 0 1 0 0,-1 0-1 0 0,1 0 1 0 0,-1-1-1 0 0,0 1 1 0 0,-1-1 0 0 0,1 1-1 0 0,0-1 1 0 0,-1 0-1 0 0,0 0 1 0 0,0 0-1 0 0,1-7 1 0 0,-1-2 41 0 0,1-1 47 0 0,-1-1-1 0 0,-1-22 1 0 0,0 31-59 0 0,-1 1 0 0 0,0-1 0 0 0,-1 0 1 0 0,1 1-1 0 0,-1-1 0 0 0,0 1 0 0 0,-1 0 0 0 0,1-1 1 0 0,-6-7-1 0 0,1 4-7 0 0,1 1 1 0 0,-1 0-1 0 0,-1 0 1 0 0,0 0-1 0 0,0 1 1 0 0,0 1-1 0 0,-1-1 1 0 0,0 1-1 0 0,0 1 1 0 0,0 0-1 0 0,-1 0 0 0 0,1 0 1 0 0,-1 2-1 0 0,-1-1 1 0 0,1 1-1 0 0,0 1 1 0 0,-1-1-1 0 0,1 2 1 0 0,-1 0-1 0 0,0 0 1 0 0,1 1-1 0 0,-1 0 1 0 0,0 1-1 0 0,1 0 1 0 0,-15 3-1 0 0,22-3-258 0 0,0 0 0 0 0,0 1-1 0 0,0-1 1 0 0,0 0 0 0 0,0 1 0 0 0,1 0 0 0 0,-1 0-1 0 0,1-1 1 0 0,-1 1 0 0 0,1 1 0 0 0,-3 2 0 0 0,-10 15-10622 0 0,9-15 6920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41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3584 0 0,'-2'0'2741'0'0,"2"2"-2545"0"0,2 3-1501 0 0,5 1 1 0 0,4 4 0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38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11 3888 0 0,'-1'-1'563'0'0,"1"0"-1"0"0,-1 0 1 0 0,0 0 0 0 0,0 1-1 0 0,0-1 1 0 0,0 0-1 0 0,0 0 1 0 0,0 0-1 0 0,0 1 1 0 0,0-1 0 0 0,0 1-1 0 0,-2-2 1 0 0,1 8-114 0 0,0 0 0 0 0,0 0-1 0 0,1 0 1 0 0,-1 0 0 0 0,1 0 0 0 0,1 0 0 0 0,-1 0 0 0 0,1 13 0 0 0,-1 57 1613 0 0,0 64-831 0 0,3-123-1486 0 0,0 0 0 0 0,0-1 0 0 0,2 1 0 0 0,0-1 0 0 0,1 1 0 0 0,7 16 0 0 0,11 4-6186 0 0,-9-20 3005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39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48 2976 0 0,'-8'0'656'0'0,"-1"1"0"0"0,1 0 0 0 0,0 0 0 0 0,-1 0 0 0 0,1 1 0 0 0,-10 4 0 0 0,11-3-392 0 0,0 0-1 0 0,0 1 1 0 0,1 0 0 0 0,-1 0 0 0 0,1 0 0 0 0,0 1 0 0 0,1 0-1 0 0,-1 0 1 0 0,1 1 0 0 0,0-1 0 0 0,0 1 0 0 0,0 0 0 0 0,1 1-1 0 0,0-1 1 0 0,0 1 0 0 0,1 0 0 0 0,0 0 0 0 0,-3 10-1 0 0,2-8-31 0 0,1 2-1 0 0,0-1 0 0 0,1 0 1 0 0,0 0-1 0 0,1 1 0 0 0,0-1 1 0 0,1 1-1 0 0,0 0 0 0 0,0-1 0 0 0,1 1 1 0 0,4 18-1 0 0,-3-23-211 0 0,0 0 0 0 0,0 0 0 0 0,0 0 0 0 0,1 0 0 0 0,0 0 0 0 0,0-1 0 0 0,1 1 0 0 0,-1-1 0 0 0,1 0 0 0 0,0 0 0 0 0,1 0 0 0 0,-1-1 1 0 0,1 0-1 0 0,0 1 0 0 0,0-2 0 0 0,0 1 0 0 0,1 0 0 0 0,-1-1 0 0 0,1 0 0 0 0,10 4 0 0 0,-4-4-31 0 0,0 1 0 0 0,0-1 0 0 0,0-1 0 0 0,0 0 0 0 0,1-1 0 0 0,-1 0 0 0 0,0-1 1 0 0,1-1-1 0 0,20-2 0 0 0,-27 2-6 0 0,0 0 0 0 0,-1 0 0 0 0,1-1 0 0 0,-1 0 0 0 0,1 0 0 0 0,-1 0 0 0 0,0 0 0 0 0,0-1 0 0 0,0 0 0 0 0,0 0 1 0 0,0 0-1 0 0,-1-1 0 0 0,0 0 0 0 0,1 1 0 0 0,-1-1 0 0 0,-1-1 0 0 0,1 1 0 0 0,0-1 0 0 0,-1 1 0 0 0,0-1 0 0 0,0 0 0 0 0,-1 0 0 0 0,4-8 0 0 0,-3 3 12 0 0,0-1 0 0 0,0 1 0 0 0,-1-1 0 0 0,-1 0-1 0 0,0 0 1 0 0,0 0 0 0 0,-1 0 0 0 0,0 0 0 0 0,-1 1-1 0 0,-1-1 1 0 0,1 0 0 0 0,-2 0 0 0 0,1 1 0 0 0,-1-1-1 0 0,-1 1 1 0 0,0 0 0 0 0,-1 0 0 0 0,0 0 0 0 0,-10-16-1 0 0,8 18 38 0 0,1 0-1 0 0,-1 1 1 0 0,0 0 0 0 0,-1 1-1 0 0,0-1 1 0 0,0 1-1 0 0,0 1 1 0 0,-1 0-1 0 0,1 0 1 0 0,-19-7-1 0 0,21 10-6 0 0,0 0 0 0 0,0 0 0 0 0,0 0-1 0 0,-1 1 1 0 0,1 0 0 0 0,0 0-1 0 0,0 1 1 0 0,-1 0 0 0 0,1 0 0 0 0,0 0-1 0 0,-1 1 1 0 0,1 0 0 0 0,0 0 0 0 0,0 0-1 0 0,0 1 1 0 0,0 0 0 0 0,0 1-1 0 0,-8 3 1 0 0,10-3-9 0 0,0 0 1 0 0,1 0-1 0 0,-1 0 0 0 0,1 1 1 0 0,-1-1-1 0 0,1 1 0 0 0,0 0 0 0 0,1 0 1 0 0,-1 0-1 0 0,1 0 0 0 0,-1 1 1 0 0,1-1-1 0 0,1 1 0 0 0,-4 8 0 0 0,2 2 14 0 0,-1 0 0 0 0,2 0-1 0 0,-1 22 1 0 0,2-23-9 0 0,0 1-1 0 0,1-1 1 0 0,1 0 0 0 0,1 0-1 0 0,0 0 1 0 0,5 21 0 0 0,-5-30-19 0 0,0 0 0 0 0,0-1 1 0 0,0 1-1 0 0,0-1 1 0 0,1 1-1 0 0,0-1 0 0 0,-1 0 1 0 0,2 0-1 0 0,-1 0 0 0 0,0 0 1 0 0,1-1-1 0 0,0 1 0 0 0,0-1 1 0 0,0 0-1 0 0,0 0 0 0 0,0 0 1 0 0,0-1-1 0 0,1 1 0 0 0,0-1 1 0 0,-1 0-1 0 0,8 1 1 0 0,-1 1-29 0 0,0-2 0 0 0,1 1 0 0 0,-1-2 0 0 0,1 1 1 0 0,-1-2-1 0 0,1 1 0 0 0,0-2 0 0 0,-1 1 1 0 0,15-4-1 0 0,-21 3 1 0 0,1 0 1 0 0,-1-1-1 0 0,0 0 1 0 0,1 0-1 0 0,-1 0 1 0 0,0-1-1 0 0,0 0 1 0 0,-1 0-1 0 0,1 0 1 0 0,-1 0-1 0 0,1-1 1 0 0,-1 1-1 0 0,0-1 0 0 0,0 0 1 0 0,-1-1-1 0 0,1 1 1 0 0,-1-1-1 0 0,0 1 1 0 0,0-1-1 0 0,4-10 1 0 0,3-9-51 0 0,-2-1 0 0 0,-1 0 0 0 0,9-52 0 0 0,-11 28 1072 0 0,-1-59 0 0 0,-16 186-66 0 0,11-65-881 0 0,-1 8 15 0 0,1-1 0 0 0,1 1 0 0 0,0-1 0 0 0,2 1 0 0 0,7 35 0 0 0,-6-44-35 0 0,1-1-1 0 0,9 20 1 0 0,-11-27-27 0 0,1 0 1 0 0,-1 0-1 0 0,1 0 0 0 0,0-1 0 0 0,0 0 0 0 0,0 1 0 0 0,1-1 0 0 0,-1 0 0 0 0,1 0 1 0 0,5 3-1 0 0,6 2-48 0 0,0-2 1 0 0,0 1-1 0 0,0-2 1 0 0,1 0-1 0 0,-1-1 1 0 0,1 0-1 0 0,0-2 1 0 0,1 0-1 0 0,-1 0 1 0 0,0-1-1 0 0,0-2 1 0 0,1 1-1 0 0,-1-2 1 0 0,0 0-1 0 0,27-7 1 0 0,-37 6 4 0 0,1 1-1 0 0,-1-1 1 0 0,1 0 0 0 0,-1 0 0 0 0,0-1 0 0 0,0 0 0 0 0,-1 0 0 0 0,1 0 0 0 0,-1-1-1 0 0,0 0 1 0 0,8-10 0 0 0,-6 6 10 0 0,-2 1-1 0 0,0-1 1 0 0,0-1 0 0 0,0 1-1 0 0,-1-1 1 0 0,-1 1 0 0 0,4-13-1 0 0,-1-12 115 0 0,-1 1-1 0 0,-1-1 0 0 0,-2-61 0 0 0,-2 88-39 0 0,4-41 796 0 0,-4 48-604 0 0,0 12 263 0 0,-4 101 284 0 0,2 53-458 0 0,2-155-508 0 0,1-1 1 0 0,1 1 0 0 0,0 0-1 0 0,6 15 1 0 0,8 5-3554 0 0,-14-29 2800 0 0,0 0 1 0 0,0 1-1 0 0,0-1 1 0 0,0 0-1 0 0,0 0 0 0 0,1 0 1 0 0,-1-1-1 0 0,6 4 1 0 0,5 0-2814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40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129 130 3288 0 0,'-3'4'368'0'0,"0"1"0"0"0,1-1-1 0 0,-1 0 1 0 0,1 1 0 0 0,0 0-1 0 0,0-1 1 0 0,1 1 0 0 0,0 0-1 0 0,0 0 1 0 0,0 0 0 0 0,-1 7-1 0 0,0 0 236 0 0,0-3-163 0 0,1 0-1 0 0,0 1 0 0 0,0-1 1 0 0,1 1-1 0 0,0-1 0 0 0,0 1 0 0 0,3 12 1 0 0,-2-18-266 0 0,0 0 1 0 0,0 0 0 0 0,1 0 0 0 0,-1-1 0 0 0,1 1 0 0 0,0 0 0 0 0,0-1 0 0 0,0 0 0 0 0,0 1-1 0 0,1-1 1 0 0,-1 0 0 0 0,1 0 0 0 0,0 0 0 0 0,0-1 0 0 0,0 1 0 0 0,0-1 0 0 0,0 1-1 0 0,1-1 1 0 0,-1 0 0 0 0,5 2 0 0 0,5 1-101 0 0,0-1 1 0 0,1 0-1 0 0,-1-1 0 0 0,1-1 0 0 0,0 0 0 0 0,0-1 1 0 0,0 0-1 0 0,-1-1 0 0 0,1 0 0 0 0,0-2 1 0 0,0 1-1 0 0,0-2 0 0 0,-1 0 0 0 0,18-5 1 0 0,-27 6-67 0 0,0 0 1 0 0,0-1-1 0 0,0 1 1 0 0,0 0 0 0 0,-1-1-1 0 0,1 0 1 0 0,-1 0 0 0 0,1 0-1 0 0,-1-1 1 0 0,0 1 0 0 0,0-1-1 0 0,-1 1 1 0 0,1-1 0 0 0,-1 0-1 0 0,0 0 1 0 0,0 0 0 0 0,0 0-1 0 0,2-5 1 0 0,-2 1 7 0 0,0 1-1 0 0,-1-1 1 0 0,0 1 0 0 0,0-1 0 0 0,0 1-1 0 0,-1-1 1 0 0,0 1 0 0 0,0-1-1 0 0,-1 1 1 0 0,-2-11 0 0 0,0 7 18 0 0,-1-1 1 0 0,0 1-1 0 0,0 0 1 0 0,-1 1-1 0 0,-1-1 1 0 0,0 1-1 0 0,0 0 1 0 0,-1 1-1 0 0,0-1 1 0 0,0 1-1 0 0,-1 1 1 0 0,0-1-1 0 0,-1 2 1 0 0,0-1-1 0 0,0 1 0 0 0,-1 0 1 0 0,0 1-1 0 0,0 0 1 0 0,0 0-1 0 0,-1 1 1 0 0,0 1-1 0 0,0 0 1 0 0,0 0-1 0 0,0 1 1 0 0,-1 1-1 0 0,1 0 1 0 0,-1 0-1 0 0,0 1 1 0 0,1 1-1 0 0,-17 0 1 0 0,22 1-2 0 0,0 0 0 0 0,1 0 0 0 0,-1 1 0 0 0,0-1 0 0 0,1 1 0 0 0,0 0 0 0 0,-1 1 0 0 0,1-1 1 0 0,0 1-1 0 0,0 0 0 0 0,0 0 0 0 0,1 1 0 0 0,-8 6 0 0 0,6-3 22 0 0,0 0 0 0 0,0 0 0 0 0,1 0 1 0 0,0 1-1 0 0,0 0 0 0 0,1 0 0 0 0,-7 17 0 0 0,4-3 39 0 0,1 0-1 0 0,1 1 1 0 0,0 0-1 0 0,2 0 0 0 0,1 0 1 0 0,1 24-1 0 0,1 525 167 0 0,2-564-1170 0 0,-2-7 610 0 0,2 0-1501 0 0,-1 0 1501 0 0,-1-1-1 0 0,0 0 1 0 0,1 0 0 0 0,-1 0 0 0 0,1 1-1 0 0,-1-1 1 0 0,1 0 0 0 0,-1 0 0 0 0,0 0 0 0 0,1 0-1 0 0,-1 0 1 0 0,1 0 0 0 0,-1 0 0 0 0,1 0 0 0 0,-1 0-1 0 0,1 0 1 0 0,0 0 0 0 0,3-2-3504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41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24 3384 0 0,'-21'-8'2379'0'0,"10"5"-1788"0"0,0-1 0 0 0,0 2-1 0 0,-1-1 1 0 0,1 2-1 0 0,-1-1 1 0 0,0 2 0 0 0,1-1-1 0 0,-1 2 1 0 0,-19 2 0 0 0,27-2-439 0 0,-1 0-1 0 0,1 0 1 0 0,0 0 0 0 0,-1 1 0 0 0,1 0-1 0 0,0-1 1 0 0,0 2 0 0 0,0-1 0 0 0,0 0 0 0 0,0 1-1 0 0,1 0 1 0 0,-1 0 0 0 0,1 0 0 0 0,0 0-1 0 0,0 0 1 0 0,0 1 0 0 0,0 0 0 0 0,0-1-1 0 0,1 1 1 0 0,-1 0 0 0 0,1 0 0 0 0,0 0 0 0 0,1 1-1 0 0,-1-1 1 0 0,1 0 0 0 0,-1 1 0 0 0,1 4-1 0 0,-1-2-114 0 0,1 1-1 0 0,0-1 0 0 0,1 0 1 0 0,0 1-1 0 0,0-1 0 0 0,1 0 0 0 0,0 1 1 0 0,0-1-1 0 0,0 0 0 0 0,1 0 0 0 0,0 0 1 0 0,1 0-1 0 0,5 13 0 0 0,-5-15-28 0 0,1 0 1 0 0,-1 0-1 0 0,1 0 0 0 0,0-1 0 0 0,0 1 1 0 0,0-1-1 0 0,1 0 0 0 0,-1 0 0 0 0,1-1 1 0 0,0 1-1 0 0,0-1 0 0 0,0 0 0 0 0,1 0 1 0 0,-1-1-1 0 0,1 0 0 0 0,0 0 0 0 0,7 2 1 0 0,2 0-35 0 0,-1-1 0 0 0,1 0 1 0 0,-1-1-1 0 0,1-1 0 0 0,0 0 0 0 0,-1-1 1 0 0,19-2-1 0 0,-33 2 23 0 0,0 0 0 0 0,1 0 1 0 0,-1 0-1 0 0,0 0 0 0 0,1 0 0 0 0,-1 0 0 0 0,0 0 0 0 0,1 0 1 0 0,-1 0-1 0 0,0 0 0 0 0,1 0 0 0 0,-1 0 0 0 0,0 0 0 0 0,1 0 1 0 0,-1-1-1 0 0,0 1 0 0 0,1 0 0 0 0,-1 0 0 0 0,0 0 0 0 0,1-1 1 0 0,-1 1-1 0 0,0 0 0 0 0,0 0 0 0 0,1-1 0 0 0,-1 1 0 0 0,0 0 1 0 0,0 0-1 0 0,1-1 0 0 0,-1 1 0 0 0,0 0 0 0 0,0-1 0 0 0,0 1 1 0 0,0 0-1 0 0,0-1 0 0 0,1 1 0 0 0,-1-1 0 0 0,-12-7-35 0 0,-24-2 6 0 0,22 8 73 0 0,1 0-1 0 0,-1 1 1 0 0,0 0-1 0 0,1 1 0 0 0,-1 1 1 0 0,0 0-1 0 0,1 1 1 0 0,-25 6-1 0 0,33-6-10 0 0,-1 0 1 0 0,1 0-1 0 0,0 0 0 0 0,0 1 0 0 0,0 0 1 0 0,0 0-1 0 0,0 0 0 0 0,0 1 0 0 0,1-1 1 0 0,-1 1-1 0 0,1 0 0 0 0,0 0 0 0 0,0 1 1 0 0,1-1-1 0 0,-1 1 0 0 0,1 0 0 0 0,0 0 0 0 0,0 0 1 0 0,1 0-1 0 0,0 0 0 0 0,0 1 0 0 0,0-1 1 0 0,-2 8-1 0 0,3-9-1 0 0,0 1 0 0 0,1-1 0 0 0,-1 1 0 0 0,1-1 0 0 0,0 0-1 0 0,0 1 1 0 0,0-1 0 0 0,0 1 0 0 0,1-1 0 0 0,1 7 0 0 0,0-8-12 0 0,-1 0-1 0 0,1 0 1 0 0,0 1 0 0 0,0-1-1 0 0,0 0 1 0 0,0-1-1 0 0,1 1 1 0 0,-1 0 0 0 0,1 0-1 0 0,-1-1 1 0 0,1 0-1 0 0,0 0 1 0 0,3 3 0 0 0,3 0 0 0 0,0 0 1 0 0,0 0-1 0 0,1-1 1 0 0,0 0-1 0 0,-1-1 0 0 0,1 0 1 0 0,0-1-1 0 0,11 2 1 0 0,7-1-216 0 0,47 1 1 0 0,-66-5-306 0 0,0 1 1 0 0,0-1-1 0 0,14-3 1 0 0,-19 3-329 0 0,-1 0 0 0 0,1 0-1 0 0,0-1 1 0 0,-1 1 0 0 0,1-1 0 0 0,-1 0-1 0 0,0 0 1 0 0,0 0 0 0 0,0 0 0 0 0,6-5 0 0 0,0-6-2390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41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3296 0 0,'0'0'2519'0'0,"18"0"343"0"0,200 10 3163 0 0,85-2-3924 0 0,-293-8-2100 0 0,0-1 0 0 0,0-1 0 0 0,0 0 0 0 0,18-6 0 0 0,-27 8-5 0 0,1 0 0 0 0,-1-1 1 0 0,1 1-1 0 0,-1-1 0 0 0,1 1 1 0 0,-1-1-1 0 0,0 0 1 0 0,1 0-1 0 0,-1 0 0 0 0,0 0 1 0 0,0 0-1 0 0,1 0 0 0 0,-1 0 1 0 0,0 0-1 0 0,0 0 0 0 0,0 0 1 0 0,0-1-1 0 0,0 1 1 0 0,-1 0-1 0 0,1-1 0 0 0,0 1 1 0 0,-1 0-1 0 0,1-1 0 0 0,-1 1 1 0 0,1-1-1 0 0,-1 1 0 0 0,1-1 1 0 0,-1 0-1 0 0,0 1 1 0 0,0-1-1 0 0,0 1 0 0 0,0-1 1 0 0,0 1-1 0 0,0-1 0 0 0,-1 0 1 0 0,1 1-1 0 0,0-1 0 0 0,-1 1 1 0 0,0-3-1 0 0,0 2-3 0 0,-1 0 0 0 0,1 1-1 0 0,0-1 1 0 0,-1 0 0 0 0,0 0 0 0 0,1 1-1 0 0,-1-1 1 0 0,0 1 0 0 0,1 0 0 0 0,-1-1-1 0 0,0 1 1 0 0,0 0 0 0 0,0 0-1 0 0,0 0 1 0 0,-1 1 0 0 0,1-1 0 0 0,0 0-1 0 0,-4 0 1 0 0,-44-6-47 0 0,45 7 58 0 0,-2 0 8 0 0,0 0 0 0 0,0 1 0 0 0,0-1-1 0 0,0 1 1 0 0,0 1 0 0 0,0 0 0 0 0,1 0 0 0 0,-1 0-1 0 0,0 0 1 0 0,1 1 0 0 0,0 0 0 0 0,0 1-1 0 0,0 0 1 0 0,0-1 0 0 0,0 2 0 0 0,1-1 0 0 0,-9 9-1 0 0,-5 7 118 0 0,2 1 0 0 0,0 0-1 0 0,-16 28 1 0 0,32-48-124 0 0,-6 12 55 0 0,-1 0 0 0 0,2 1-1 0 0,-1 0 1 0 0,2 0 0 0 0,0 1-1 0 0,1 0 1 0 0,-3 17 0 0 0,3-6-4 0 0,1 0 0 0 0,2 0 0 0 0,1 35 0 0 0,1-52-327 0 0,0 0 0 0 0,1 0-1 0 0,0 0 1 0 0,5 16 0 0 0,-5-19-816 0 0,1-1 1 0 0,-1 0-1 0 0,1 0 1 0 0,0 0-1 0 0,4 5 1 0 0,6 2-2258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42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3 3392 0 0,'-25'-2'4444'0'0,"21"2"-4167"0"0,0 0 0 0 0,-1 0-1 0 0,1 1 1 0 0,0-1 0 0 0,-1 1 0 0 0,1 0 0 0 0,0 0 0 0 0,0 1-1 0 0,0-1 1 0 0,0 1 0 0 0,0 0 0 0 0,0 0 0 0 0,1 0-1 0 0,-1 1 1 0 0,0-1 0 0 0,1 1 0 0 0,0 0 0 0 0,-4 3-1 0 0,4-1-34 0 0,-1-1-1 0 0,1 1 0 0 0,0 0 1 0 0,1 1-1 0 0,-1-1 0 0 0,1 0 1 0 0,0 1-1 0 0,0 0 0 0 0,0-1 1 0 0,1 1-1 0 0,0 0 0 0 0,-1 11 1 0 0,2-7-160 0 0,-1-1-1 0 0,1 1 1 0 0,1 0 0 0 0,-1 0 0 0 0,2 0 0 0 0,-1-1 0 0 0,7 19-1 0 0,-7-24-84 0 0,1-1-1 0 0,-1 0 1 0 0,1 0-1 0 0,0 1 1 0 0,0-1-1 0 0,0 0 1 0 0,0 0-1 0 0,1-1 1 0 0,-1 1-1 0 0,1 0 0 0 0,0-1 1 0 0,0 0-1 0 0,0 0 1 0 0,0 1-1 0 0,0-2 1 0 0,0 1-1 0 0,0 0 1 0 0,1-1-1 0 0,-1 1 1 0 0,0-1-1 0 0,1 0 0 0 0,0 0 1 0 0,-1 0-1 0 0,6 0 1 0 0,0 0-38 0 0,4 1-65 0 0,0-1 1 0 0,0 0 0 0 0,26-2 0 0 0,-38 1 101 0 0,-1 0 0 0 0,1 0 0 0 0,0 0 0 0 0,-1 0 0 0 0,1 0 0 0 0,-1 0 0 0 0,1 0 0 0 0,0 0 1 0 0,-1-1-1 0 0,1 1 0 0 0,-1 0 0 0 0,1 0 0 0 0,-1-1 0 0 0,1 1 0 0 0,-1 0 0 0 0,1 0 0 0 0,-1-1 0 0 0,1 1 0 0 0,-1-1 0 0 0,1 1 1 0 0,-1 0-1 0 0,1-1 0 0 0,-1 1 0 0 0,0-1 0 0 0,1 1 0 0 0,-1-1 0 0 0,0 1 0 0 0,0-1 0 0 0,1 1 0 0 0,-1-1 0 0 0,0 1 0 0 0,0-1 1 0 0,0 0-1 0 0,1 1 0 0 0,-1-1 0 0 0,0 1 0 0 0,0-1 0 0 0,0 0 0 0 0,0 1 0 0 0,0-1 0 0 0,0 1 0 0 0,0-1 0 0 0,-1 0 0 0 0,1 1 1 0 0,0-1-1 0 0,0 1 0 0 0,0-1 0 0 0,0 1 0 0 0,-1-1 0 0 0,1 1 0 0 0,0-1 0 0 0,-1 1 0 0 0,1-1 0 0 0,-1 0 0 0 0,-1-2 12 0 0,1 1 0 0 0,-1 0-1 0 0,0 0 1 0 0,0-1-1 0 0,0 1 1 0 0,0 0-1 0 0,0 1 1 0 0,-1-1 0 0 0,1 0-1 0 0,-4-1 1 0 0,-2 0 38 0 0,0 0 0 0 0,-1 1 0 0 0,1 0 0 0 0,-1 0 0 0 0,0 1 1 0 0,0 0-1 0 0,-15 1 0 0 0,4 1 64 0 0,1 1 1 0 0,-27 7 0 0 0,39-8-80 0 0,0 1 0 0 0,0 1 0 0 0,1-1 0 0 0,-1 1 0 0 0,1 0 0 0 0,0 1 0 0 0,0-1 0 0 0,0 1 1 0 0,0 0-1 0 0,1 1 0 0 0,0-1 0 0 0,0 1 0 0 0,0 0 0 0 0,0 1 0 0 0,-7 10 0 0 0,10-12-14 0 0,-1 0 0 0 0,1 1 0 0 0,0 0-1 0 0,0-1 1 0 0,0 1 0 0 0,1 0-1 0 0,0 0 1 0 0,0 0 0 0 0,0-1 0 0 0,0 1-1 0 0,1 0 1 0 0,0 0 0 0 0,0 1 0 0 0,0-1-1 0 0,1 0 1 0 0,0-1 0 0 0,0 1 0 0 0,0 0-1 0 0,0 0 1 0 0,1 0 0 0 0,0 0-1 0 0,0-1 1 0 0,2 6 0 0 0,1-4-8 0 0,-1-1-1 0 0,1 1 1 0 0,0-1-1 0 0,0 1 1 0 0,0-2-1 0 0,1 1 1 0 0,-1 0 0 0 0,1-1-1 0 0,1 0 1 0 0,-1-1-1 0 0,0 1 1 0 0,1-1-1 0 0,0 0 1 0 0,13 3 0 0 0,9 2-4 0 0,1-1 1 0 0,32 3-1 0 0,-61-10-5 0 0,3 1-171 0 0,84 9 188 0 0,-59-10-2321 0 0,-1-2-3443 0 0,-17 0 2499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42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368 25 3392 0 0,'-17'-7'2526'0'0,"3"3"-1701"0"0,-1 0 0 0 0,1 1 0 0 0,-1 1 0 0 0,1 0 0 0 0,-21 0 0 0 0,28 2-486 0 0,0 0 1 0 0,0 1-1 0 0,1-1 0 0 0,-1 1 0 0 0,0 1 1 0 0,1-1-1 0 0,-1 1 0 0 0,1 0 0 0 0,0 1 0 0 0,-1-1 1 0 0,1 1-1 0 0,0 0 0 0 0,-10 8 0 0 0,14-8-254 0 0,0-1 0 0 0,0 1 0 0 0,0 0-1 0 0,1 0 1 0 0,-1 0 0 0 0,1 0 0 0 0,-1 0-1 0 0,1 0 1 0 0,0 0 0 0 0,0 0-1 0 0,1 0 1 0 0,-1 0 0 0 0,0 4 0 0 0,-1 44 42 0 0,2-50-123 0 0,0 6-4 0 0,1 0-1 0 0,0 0 1 0 0,1 1 0 0 0,-1-1-1 0 0,1 0 1 0 0,1 0 0 0 0,-1-1-1 0 0,1 1 1 0 0,1 0 0 0 0,-1-1 0 0 0,1 0-1 0 0,0 0 1 0 0,0 0 0 0 0,1 0-1 0 0,5 5 1 0 0,10 9-26 0 0,1-1 1 0 0,35 25-1 0 0,-50-39 22 0 0,4 1-10 0 0,-1 2 0 0 0,16 16 0 0 0,-22-22 28 0 0,-1 1 0 0 0,0 0 0 0 0,0 0-1 0 0,0-1 1 0 0,-1 1 0 0 0,1 0-1 0 0,-1 1 1 0 0,1-1 0 0 0,-1 0-1 0 0,0 0 1 0 0,0 1 0 0 0,-1-1 0 0 0,1 0-1 0 0,0 7 1 0 0,-2-7 35 0 0,1 0 0 0 0,-1 0 0 0 0,0 0 1 0 0,0 0-1 0 0,0 0 0 0 0,0 0 0 0 0,0 0 0 0 0,-1 0 1 0 0,1 0-1 0 0,-1-1 0 0 0,0 1 0 0 0,0 0 0 0 0,0-1 0 0 0,0 1 1 0 0,-1-1-1 0 0,1 0 0 0 0,0 0 0 0 0,-1 0 0 0 0,0 0 1 0 0,1 0-1 0 0,-1-1 0 0 0,0 1 0 0 0,-5 1 0 0 0,-9 4 276 0 0,0 0 0 0 0,-34 8 0 0 0,47-14-266 0 0,-25 5 266 0 0,-1-1 0 0 0,-44 3 0 0 0,45-7-4432 0 0,0-1-4359 0 0,19 0 4657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45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67 3476 0 0,'-3'0'5119'0'0,"213"-10"1683"0"0,102-36-5261 0 0,-287 40-1731 0 0,-28 4-281 0 0,-15 1-47 0 0,-21 0-368 0 0,13 1 262 0 0,-31 2-1 0 0,53-2 641 0 0,1 1 0 0 0,0 0 1 0 0,-1 0-1 0 0,1 1 0 0 0,-1-1 1 0 0,1 1-1 0 0,0-1 0 0 0,0 1 1 0 0,0 0-1 0 0,0 0 0 0 0,0 0 0 0 0,1 1 1 0 0,-1-1-1 0 0,1 1 0 0 0,-1 0 1 0 0,1-1-1 0 0,-3 5 0 0 0,-4 7 191 0 0,1 0 0 0 0,-11 24-1 0 0,11-19-46 0 0,1-5 32 0 0,2 2 0 0 0,0-1 0 0 0,0 1 0 0 0,-3 28 0 0 0,-3 66 633 0 0,10-7-261 0 0,2-57-1755 0 0,-1-45 908 0 0,0-1 1 0 0,0 1-1 0 0,0 0 1 0 0,0 0-1 0 0,0 0 1 0 0,0 0-1 0 0,0 0 1 0 0,0-1-1 0 0,0 1 1 0 0,1 0-1 0 0,-1 0 1 0 0,0 0-1 0 0,1-1 1 0 0,-1 1-1 0 0,0 0 1 0 0,1 0-1 0 0,-1-1 1 0 0,1 1-1 0 0,-1 0 1 0 0,1-1-1 0 0,0 1 1 0 0,-1-1 0 0 0,1 1-1 0 0,0-1 1 0 0,-1 1-1 0 0,1-1 1 0 0,0 1-1 0 0,-1-1 1 0 0,1 0-1 0 0,0 1 1 0 0,0-1-1 0 0,1 1 1 0 0,10 2-2983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46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 3112 0 0,'-19'6'2202'0'0,"10"-1"-1789"0"0,1 1 0 0 0,-1 0 0 0 0,1 0-1 0 0,0 1 1 0 0,0 0 0 0 0,1 1 0 0 0,0-1-1 0 0,1 1 1 0 0,-1 1 0 0 0,1-1-1 0 0,-5 12 1 0 0,6-13-74 0 0,1 1 0 0 0,1 0 0 0 0,-1 0 0 0 0,1 0 0 0 0,0 1-1 0 0,1-1 1 0 0,0 1 0 0 0,1-1 0 0 0,0 1 0 0 0,0 0 0 0 0,0 0 0 0 0,1-1 0 0 0,2 16-1 0 0,-1-20-285 0 0,0 0 0 0 0,1 0 0 0 0,-1 0 0 0 0,1 0 0 0 0,0-1-1 0 0,0 1 1 0 0,0 0 0 0 0,0-1 0 0 0,1 1 0 0 0,0-1 0 0 0,-1 0-1 0 0,1 0 1 0 0,0 0 0 0 0,1 0 0 0 0,-1 0 0 0 0,0-1 0 0 0,1 0-1 0 0,-1 1 1 0 0,1-1 0 0 0,0-1 0 0 0,0 1 0 0 0,0 0 0 0 0,8 1-1 0 0,3 1 6 0 0,-1-1-1 0 0,1-1 0 0 0,0 0 0 0 0,1-1 0 0 0,20-2 0 0 0,-21 1-33 0 0,0-2 0 0 0,-1 0-1 0 0,0-1 1 0 0,1 0 0 0 0,-1-1-1 0 0,21-9 1 0 0,-26 9-17 0 0,0-1 1 0 0,0 1-1 0 0,-1-2 1 0 0,0 1-1 0 0,0-1 0 0 0,0 0 1 0 0,0-1-1 0 0,-1 1 1 0 0,0-2-1 0 0,8-11 1 0 0,-11 13 23 0 0,-1 0 0 0 0,-1 0 0 0 0,0-1 0 0 0,0 1 0 0 0,0-1 0 0 0,0 0 0 0 0,-1 1 0 0 0,0-1 0 0 0,-1 0 0 0 0,1 0 0 0 0,-1 0 0 0 0,-1 0 0 0 0,1 1 0 0 0,-1-1 0 0 0,0 0 1 0 0,-1 0-1 0 0,0 1 0 0 0,0-1 0 0 0,0 1 0 0 0,-1-1 0 0 0,-6-11 0 0 0,5 14 32 0 0,1-1 0 0 0,-1 0 1 0 0,0 1-1 0 0,0 0 0 0 0,-1 0 0 0 0,1 0 0 0 0,-1 0 1 0 0,0 1-1 0 0,0 0 0 0 0,0 0 0 0 0,0 0 0 0 0,0 1 1 0 0,-1-1-1 0 0,1 1 0 0 0,-1 1 0 0 0,0-1 0 0 0,0 1 0 0 0,1 0 1 0 0,-1 0-1 0 0,0 0 0 0 0,-9 1 0 0 0,6 1-384 0 0,0-1 0 0 0,0 1 0 0 0,0 1 0 0 0,0 0 0 0 0,-14 5 0 0 0,13-3-1715 0 0,1 0 0 0 0,-1 0 0 0 0,1 1 0 0 0,-14 11 0 0 0,12-7-1381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51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3888 0 0,'0'0'3437'0'0,"-2"0"-2717"0"0,2 2-20 0 0,-4 0-12 0 0,0 3-56 0 0,4 2-104 0 0,-3 2-284 0 0,-4 5-2408 0 0,3 0 0 0 0,1 1-1 0 0,-8 4 1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47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98 3192 0 0,'0'0'1097'0'0,"-19"6"1823"0"0,-5 16-1715 0 0,0 1 1 0 0,2 1-1 0 0,1 0 0 0 0,-30 46 0 0 0,21-29-11 0 0,14-18-680 0 0,-15 29 0 0 0,113-113-72 0 0,-50 28-453 0 0,39-51 0 0 0,-57 65 24 0 0,0 0 0 0 0,-2-1 0 0 0,-1-1 0 0 0,15-34-1 0 0,8-15 354 0 0,-31 97 837 0 0,-2 20-1042 0 0,-7 136 171 0 0,2-7-230 0 0,4-91-83 0 0,2-66-47 0 0,-2 1-1 0 0,0 0 1 0 0,-1 0 0 0 0,-7 36-1 0 0,6-51-6 0 0,0 0 0 0 0,-1 0-1 0 0,0 0 1 0 0,0 0 0 0 0,0 0-1 0 0,0 0 1 0 0,-1-1 0 0 0,1 1-1 0 0,-1-1 1 0 0,0 0 0 0 0,-1 0-1 0 0,1-1 1 0 0,-1 1 0 0 0,1-1-1 0 0,-1 0 1 0 0,0 0 0 0 0,0-1-1 0 0,-8 4 1 0 0,-11 3-225 0 0,-1-1 1 0 0,-42 9-1 0 0,62-16 230 0 0,-30 5-243 0 0,-40 0 0 0 0,27-4 1559 0 0,459-2 1264 0 0,-323 0-6435 0 0,0 0-4489 0 0,-74 0 4613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48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18 2648 0 0,'21'-18'8676'0'0,"-22"26"-7914"0"0,-1-1 0 0 0,1 1 0 0 0,-1-1 0 0 0,-6 14 0 0 0,1-3-378 0 0,-2 11-9 0 0,1 0 0 0 0,-5 41-1 0 0,11-60-321 0 0,1 1 0 0 0,1-1 0 0 0,-1 0-1 0 0,2 1 1 0 0,-1-1 0 0 0,2 0-1 0 0,-1 1 1 0 0,1-1 0 0 0,1 0 0 0 0,5 15-1 0 0,-6-23-45 0 0,-1 0 0 0 0,1 0-1 0 0,0 0 1 0 0,-1-1 0 0 0,1 1-1 0 0,0-1 1 0 0,0 1 0 0 0,0-1-1 0 0,0 1 1 0 0,0-1 0 0 0,1 0-1 0 0,-1 0 1 0 0,0 0 0 0 0,0-1-1 0 0,1 1 1 0 0,-1 0 0 0 0,1-1-1 0 0,-1 1 1 0 0,1-1-1 0 0,-1 0 1 0 0,3 0 0 0 0,3 0-22 0 0,0 1 1 0 0,1-2-1 0 0,-1 1 1 0 0,0-1-1 0 0,9-3 1 0 0,-5 1-16 0 0,-1-1 1 0 0,0 0 0 0 0,0-1 0 0 0,0 0 0 0 0,-1-1 0 0 0,0 0-1 0 0,0-1 1 0 0,0 0 0 0 0,-1 0 0 0 0,0-1 0 0 0,0-1-1 0 0,-1 1 1 0 0,0-1 0 0 0,-1 0 0 0 0,1-1 0 0 0,7-15 0 0 0,79-137-3 0 0,-84 142 466 0 0,-17 35 467 0 0,-1 4-729 0 0,0 1-1 0 0,1-1 1 0 0,2 1-1 0 0,0 1 1 0 0,-3 27-1 0 0,7-36-146 0 0,0 0 29 0 0,0 1 0 0 0,1-1-1 0 0,0 0 1 0 0,1 0 0 0 0,3 14-1 0 0,-3-23-68 0 0,-1 0-1 0 0,2 1 0 0 0,-1-1 0 0 0,0 0 1 0 0,1 0-1 0 0,-1 0 0 0 0,1 0 0 0 0,0 0 1 0 0,0 0-1 0 0,0 0 0 0 0,1-1 1 0 0,-1 1-1 0 0,0-1 0 0 0,1 1 0 0 0,0-1 1 0 0,-1 0-1 0 0,1 0 0 0 0,0 0 0 0 0,0-1 1 0 0,0 1-1 0 0,1-1 0 0 0,-1 1 0 0 0,4 0 1 0 0,4 0-516 0 0,-1 1 0 0 0,0-2 1 0 0,21 2-1 0 0,-17-3-2838 0 0,-1-1-1 0 0,23-3 1 0 0,-16 0-56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49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114 149 3048 0 0,'-5'0'392'0'0,"1"0"0"0"0,-1 1 0 0 0,1-1 0 0 0,0 1 0 0 0,0 0 0 0 0,-1 0 0 0 0,1 1-1 0 0,0-1 1 0 0,0 1 0 0 0,0 0 0 0 0,0 0 0 0 0,0 0 0 0 0,1 1 0 0 0,-1-1 0 0 0,1 1 0 0 0,-1 0-1 0 0,1 0 1 0 0,0 0 0 0 0,0 0 0 0 0,0 1 0 0 0,1-1 0 0 0,-5 8 0 0 0,3-3-30 0 0,1-1 1 0 0,0 1-1 0 0,0 0 1 0 0,0 0-1 0 0,1 0 1 0 0,0 0-1 0 0,1 0 1 0 0,0 0-1 0 0,0 1 1 0 0,0-1-1 0 0,2 12 1 0 0,-1-16-306 0 0,1 0 0 0 0,-1 0 0 0 0,1 0 0 0 0,0 0 0 0 0,0 0 0 0 0,1 0 0 0 0,-1 0 0 0 0,1 0 0 0 0,0 0 1 0 0,0-1-1 0 0,0 1 0 0 0,0-1 0 0 0,0 1 0 0 0,1-1 0 0 0,4 4 0 0 0,-2-2-20 0 0,0-1-1 0 0,0-1 0 0 0,1 1 1 0 0,-1-1-1 0 0,1 0 0 0 0,0 0 1 0 0,0-1-1 0 0,0 1 1 0 0,7 0-1 0 0,8 2-24 0 0,1-2 0 0 0,0 0 0 0 0,0-1-1 0 0,37-3 1 0 0,-48 1-29 0 0,1-1-1 0 0,-1 0 1 0 0,0-1-1 0 0,1-1 1 0 0,-1 0-1 0 0,0 0 1 0 0,-1-1-1 0 0,1 0 1 0 0,0-1-1 0 0,-1 0 1 0 0,14-10-1 0 0,-17 10 5 0 0,0-1-1 0 0,0 0 1 0 0,-1 0-1 0 0,0 0 0 0 0,0-1 1 0 0,0 0-1 0 0,-1 0 1 0 0,0-1-1 0 0,-1 0 1 0 0,1 0-1 0 0,-1 0 1 0 0,-1 0-1 0 0,0 0 1 0 0,0-1-1 0 0,2-10 1 0 0,-2 4 6 0 0,0 1-1 0 0,-1-1 1 0 0,-1 0 0 0 0,0 0 0 0 0,-1 0 0 0 0,-1 1 0 0 0,-3-20 0 0 0,3 29 15 0 0,0 0 0 0 0,0 0-1 0 0,-1-1 1 0 0,0 1 0 0 0,0 0 0 0 0,0 0 0 0 0,-1 1-1 0 0,1-1 1 0 0,-1 0 0 0 0,0 1 0 0 0,-1 0 0 0 0,1-1-1 0 0,-1 1 1 0 0,0 1 0 0 0,0-1 0 0 0,0 0 0 0 0,0 1-1 0 0,0 0 1 0 0,-1 0 0 0 0,0 0 0 0 0,1 1 0 0 0,-1 0-1 0 0,-7-3 1 0 0,4 2 16 0 0,-1 1 0 0 0,0 0 0 0 0,-1 0 0 0 0,1 1 0 0 0,0 0 0 0 0,0 1-1 0 0,-1 0 1 0 0,1 0 0 0 0,0 1 0 0 0,-1 1 0 0 0,1-1 0 0 0,-12 5 0 0 0,8-2 10 0 0,1 1 1 0 0,0 0-1 0 0,1 1 1 0 0,-1 0-1 0 0,1 1 1 0 0,0 0-1 0 0,1 1 0 0 0,-13 12 1 0 0,11-8 4 0 0,0 0 1 0 0,1 1-1 0 0,0 0 1 0 0,1 1-1 0 0,0 0 1 0 0,1 1-1 0 0,1 0 1 0 0,0 0-1 0 0,2 1 1 0 0,-1 0-1 0 0,2 0 1 0 0,0 0-1 0 0,-4 30 1 0 0,8-43-34 0 0,1 0 0 0 0,0 0-1 0 0,0 0 1 0 0,0 0 0 0 0,0 1 0 0 0,0-1 0 0 0,1 0 0 0 0,-1 0 0 0 0,1 0 0 0 0,0 0 0 0 0,0 0-1 0 0,0-1 1 0 0,0 1 0 0 0,1 0 0 0 0,-1 0 0 0 0,1-1 0 0 0,0 1 0 0 0,3 3 0 0 0,-2-3-9 0 0,1 0-1 0 0,-1 0 1 0 0,1-1 0 0 0,0 1 0 0 0,0-1 0 0 0,0 0 0 0 0,0 0 0 0 0,0 0-1 0 0,0-1 1 0 0,0 0 0 0 0,8 2 0 0 0,2-1-52 0 0,-1-1-1 0 0,1 0 1 0 0,0-1 0 0 0,0 0 0 0 0,0-1-1 0 0,-1-1 1 0 0,20-4 0 0 0,-23 3-2 0 0,0 0 0 0 0,-1-1 0 0 0,0 0 0 0 0,1 0 0 0 0,-1-1 0 0 0,-1 0-1 0 0,1 0 1 0 0,-1-1 0 0 0,0-1 0 0 0,0 1 0 0 0,-1-1 0 0 0,9-11 0 0 0,-4 3-37 0 0,0-1-1 0 0,-2 0 0 0 0,0-1 0 0 0,-1 0 0 0 0,11-28 1 0 0,-17 38 162 0 0,-1-1 0 0 0,1 0 0 0 0,-2 1 0 0 0,1-1 1 0 0,-1 0-1 0 0,1-11 0 0 0,-4 18 198 0 0,-3 5-102 0 0,-3 8 79 0 0,-9 20 87 0 0,13-26-277 0 0,1 0-1 0 0,-1 1 0 0 0,1 0 1 0 0,-3 7-1 0 0,4-5-15 0 0,-1 0 0 0 0,1 0 0 0 0,1 0 0 0 0,0 0 0 0 0,0 1 0 0 0,1-1 0 0 0,1 16 0 0 0,-1-22-37 0 0,1 0-1 0 0,-1-1 1 0 0,1 1-1 0 0,0 0 0 0 0,0 0 1 0 0,0 0-1 0 0,1 0 1 0 0,-1-1-1 0 0,1 1 0 0 0,-1-1 1 0 0,1 1-1 0 0,0-1 1 0 0,0 1-1 0 0,0-1 0 0 0,0 0 1 0 0,0 0-1 0 0,1 0 1 0 0,-1 0-1 0 0,1-1 1 0 0,-1 1-1 0 0,1-1 0 0 0,-1 1 1 0 0,1-1-1 0 0,0 0 1 0 0,0 0-1 0 0,5 1 0 0 0,8 1-67 0 0,0-1 0 0 0,1 0 0 0 0,-1-1-1 0 0,1-1 1 0 0,-1-1 0 0 0,0 0 0 0 0,1-2-1 0 0,-1 1 1 0 0,0-2 0 0 0,0 0 0 0 0,-1-1 0 0 0,1-1-1 0 0,-1 0 1 0 0,0-1 0 0 0,0 0 0 0 0,15-12-1 0 0,-20 12 27 0 0,0-1-1 0 0,-1-1 1 0 0,0 1-1 0 0,-1-2 1 0 0,0 1-1 0 0,0-1 1 0 0,-1 0 0 0 0,0-1-1 0 0,-1 1 1 0 0,6-13-1 0 0,-3 2 136 0 0,-1-1 0 0 0,-1-1 1 0 0,0 1-1 0 0,4-33 0 0 0,-11 53-44 0 0,0 1 0 0 0,1-1 0 0 0,-1 0 0 0 0,0 0 0 0 0,0 0 0 0 0,0 0 0 0 0,0 0 0 0 0,0 1-1 0 0,0-1 1 0 0,-1 0 0 0 0,0-2 0 0 0,-5 3 486 0 0,-4 12-160 0 0,2 0-256 0 0,2 0-1 0 0,-1 0 0 0 0,1 1 0 0 0,1 0 0 0 0,0 0 0 0 0,-3 16 0 0 0,-1 7 24 0 0,-3 36 0 0 0,10-57-117 0 0,0-1-1 0 0,1 1 1 0 0,1-1-1 0 0,0 1 0 0 0,1 0 1 0 0,4 18-1 0 0,-3-25-136 0 0,0 0-1 0 0,0 0 1 0 0,1 0-1 0 0,0 0 0 0 0,0-1 1 0 0,1 1-1 0 0,0-1 0 0 0,0 0 1 0 0,0 0-1 0 0,1 0 1 0 0,0 0-1 0 0,0-1 0 0 0,7 6 1 0 0,34 26-7151 0 0,-20-20 3347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50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6 114 3964 0 0,'-5'-2'4964'0'0,"17"-2"-4246"0"0,1 0 0 0 0,0 1 0 0 0,0 0 0 0 0,1 1 0 0 0,14-1 0 0 0,-9 1-157 0 0,140-22 2177 0 0,17-3-1610 0 0,-92 12-852 0 0,-58 9-214 0 0,44-4 0 0 0,-32 2-347 0 0,-48 9-56 0 0,0 0 0 0 0,-1-1 0 0 0,-11-1 0 0 0,-18 1-144 0 0,9 0 113 0 0,25 0 318 0 0,0-1 0 0 0,-1 1 0 0 0,1 0 0 0 0,0 0 0 0 0,0 1 0 0 0,0 0 1 0 0,-1 0-1 0 0,1 1 0 0 0,0-1 0 0 0,0 1 0 0 0,1 1 0 0 0,-12 5 0 0 0,15-6 74 0 0,1-1 1 0 0,-1 1-1 0 0,1 0 0 0 0,-1 0 1 0 0,1 0-1 0 0,0 1 1 0 0,0-1-1 0 0,0 0 0 0 0,0 0 1 0 0,0 1-1 0 0,0-1 0 0 0,0 1 1 0 0,0 3-1 0 0,-3 34 339 0 0,4-37-330 0 0,-2 17 151 0 0,-7 189 1549 0 0,7-149-1408 0 0,0 16-425 0 0,7-26-7398 0 0,-1-39 4122 0 0,2-1-1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50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56 122 3136 0 0,'-2'2'258'0'0,"0"0"0"0"0,-1 1-1 0 0,1 0 1 0 0,0-1-1 0 0,1 1 1 0 0,-1 0 0 0 0,0 0-1 0 0,1 0 1 0 0,0 0-1 0 0,-2 4 1 0 0,-8 34 1327 0 0,5-15-818 0 0,1-7 123 0 0,1 1 0 0 0,0-1 0 0 0,0 29 0 0 0,4-43-649 0 0,0 1 0 0 0,0-1 0 0 0,1 1-1 0 0,0-1 1 0 0,0 0 0 0 0,0 1 0 0 0,1-1 0 0 0,-1 0-1 0 0,1 0 1 0 0,0 0 0 0 0,1 0 0 0 0,0 0 0 0 0,-1 0 0 0 0,1-1-1 0 0,1 1 1 0 0,-1-1 0 0 0,5 5 0 0 0,-4-6-197 0 0,-1-1 1 0 0,1 1-1 0 0,-1-1 1 0 0,1 0-1 0 0,0 0 1 0 0,0 0 0 0 0,0 0-1 0 0,0-1 1 0 0,0 0-1 0 0,0 0 1 0 0,0 0-1 0 0,0 0 1 0 0,1 0-1 0 0,-1-1 1 0 0,0 0-1 0 0,1 0 1 0 0,-1 0-1 0 0,0 0 1 0 0,8-3 0 0 0,1 1-2 0 0,0-2 1 0 0,-1 0 0 0 0,0 0-1 0 0,0-1 1 0 0,15-8 0 0 0,-17 7-18 0 0,-1 0 1 0 0,1-1-1 0 0,-2 0 1 0 0,1-1 0 0 0,-1 1-1 0 0,0-2 1 0 0,0 1-1 0 0,-1-1 1 0 0,0 0-1 0 0,-1-1 1 0 0,0 1 0 0 0,0-1-1 0 0,-1 0 1 0 0,0-1-1 0 0,-1 1 1 0 0,3-13-1 0 0,-3 10 49 0 0,-1 0 0 0 0,-1 0 0 0 0,0 0 0 0 0,-1 0 0 0 0,0 0 0 0 0,-1 0 0 0 0,0 0 0 0 0,-1 0 0 0 0,-1 0 0 0 0,0 0 0 0 0,-1 0 0 0 0,0 0-1 0 0,-9-22 1 0 0,10 32-47 0 0,-1 0 0 0 0,1-1-1 0 0,-1 1 1 0 0,1 0-1 0 0,-1 0 1 0 0,0 1 0 0 0,0-1-1 0 0,0 1 1 0 0,0-1 0 0 0,-1 1-1 0 0,1 0 1 0 0,-1 0-1 0 0,1 0 1 0 0,-1 1 0 0 0,0-1-1 0 0,0 1 1 0 0,-7-2-1 0 0,4 2-26 0 0,1-1-1 0 0,-1 1 0 0 0,0 0 0 0 0,0 1 1 0 0,0 0-1 0 0,1 0 0 0 0,-1 0 0 0 0,0 1 1 0 0,-12 2-1 0 0,12 0-150 0 0,-1-1-6 0 0,0 0 0 0 0,0 1-1 0 0,0 1 1 0 0,-8 4 0 0 0,14-6-403 0 0,-1 0 1 0 0,0 0-1 0 0,0 0 1 0 0,1 1 0 0 0,0-1-1 0 0,-1 1 1 0 0,1-1-1 0 0,0 1 1 0 0,0 0 0 0 0,0 0-1 0 0,1 0 1 0 0,-1 0-1 0 0,-1 5 1 0 0,-4 12-2982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51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3512 0 0,'25'-2'3300'0'0,"-18"2"-2855"0"0,2-1 229 0 0,-1 2 0 0 0,1-1 0 0 0,14 3 0 0 0,-19-2-473 0 0,0 1 0 0 0,0-1 0 0 0,-1 1-1 0 0,1 0 1 0 0,0 0 0 0 0,-1 0-1 0 0,1 0 1 0 0,-1 1 0 0 0,0-1-1 0 0,4 5 1 0 0,-1-1 110 0 0,0 0 0 0 0,-1 1-1 0 0,0 0 1 0 0,0 0 0 0 0,-1 0-1 0 0,0 0 1 0 0,0 1 0 0 0,2 8-1 0 0,3 10 599 0 0,6 31 0 0 0,-8-29-638 0 0,6 32 79 0 0,7 93 0 0 0,-20-150-324 0 0,0 0 1 0 0,1 0 0 0 0,-1 0 0 0 0,1 0 0 0 0,0 0 0 0 0,0 0 0 0 0,0 0-1 0 0,3 5 1 0 0,-4-8-16 0 0,1 1-1 0 0,-1-1 1 0 0,0 0 0 0 0,1 1-1 0 0,-1-1 1 0 0,0 0-1 0 0,0 1 1 0 0,1-1-1 0 0,-1 0 1 0 0,1 0 0 0 0,-1 1-1 0 0,0-1 1 0 0,1 0-1 0 0,-1 0 1 0 0,1 0-1 0 0,-1 1 1 0 0,0-1 0 0 0,1 0-1 0 0,-1 0 1 0 0,1 0-1 0 0,-1 0 1 0 0,1 0-1 0 0,-1 0 1 0 0,1 0 0 0 0,0 0 3 0 0,0-1-1 0 0,0 1 1 0 0,0-1 0 0 0,0 1 0 0 0,0-1 0 0 0,0 1 0 0 0,0-1-1 0 0,0 0 1 0 0,-1 0 0 0 0,1 1 0 0 0,0-1 0 0 0,0 0 0 0 0,-1 0-1 0 0,1 0 1 0 0,0-1 0 0 0,18-24 239 0 0,-1-2 0 0 0,28-58 0 0 0,-32 54-691 0 0,41-99 1031 0 0,-21 44-8803 0 0,-27 66 4490 0 0,-2 1-1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52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0 2888 0 0,'-1'0'69'0'0,"-23"0"1368"0"0,1 1 1 0 0,-1 1-1 0 0,-27 5 1 0 0,45-6-1243 0 0,1 0 1 0 0,-1 1 0 0 0,1-1 0 0 0,0 1-1 0 0,0 0 1 0 0,-1 1 0 0 0,1-1 0 0 0,1 1-1 0 0,-1 0 1 0 0,0 0 0 0 0,1 1-1 0 0,0-1 1 0 0,-1 1 0 0 0,1 0 0 0 0,1 0-1 0 0,-1 0 1 0 0,1 1 0 0 0,-1-1-1 0 0,-3 9 1 0 0,1-1 246 0 0,1 1-1 0 0,0 1 0 0 0,1-1 1 0 0,1 1-1 0 0,-3 19 1 0 0,5-28-409 0 0,1 0 1 0 0,-1 0-1 0 0,1 0 0 0 0,1 0 1 0 0,-1 0-1 0 0,1 0 1 0 0,0 0-1 0 0,0 0 1 0 0,0 0-1 0 0,1 0 1 0 0,-1-1-1 0 0,1 1 1 0 0,0 0-1 0 0,1-1 1 0 0,-1 1-1 0 0,1-1 1 0 0,0 0-1 0 0,5 6 0 0 0,-4-7-16 0 0,1 1-1 0 0,0-1 0 0 0,-1 1 1 0 0,1-1-1 0 0,0-1 0 0 0,0 1 1 0 0,1-1-1 0 0,-1 0 0 0 0,0 0 1 0 0,1 0-1 0 0,-1-1 0 0 0,1 0 0 0 0,6 1 1 0 0,9 0-14 0 0,0-1 1 0 0,25-2 0 0 0,-37 0-22 0 0,0 0 0 0 0,0 0 0 0 0,0-1 0 0 0,13-4 0 0 0,-20 6 4 0 0,1-1 0 0 0,-1 0 0 0 0,1 0 0 0 0,-1 0 0 0 0,0 0 0 0 0,0 0 0 0 0,1-1 0 0 0,-1 1 0 0 0,0-1 1 0 0,0 1-1 0 0,-1-1 0 0 0,1 0 0 0 0,0 0 0 0 0,0 0 0 0 0,-1 0 0 0 0,1 0 0 0 0,-1 0 0 0 0,0 0 1 0 0,0 0-1 0 0,2-4 0 0 0,-3 5 7 0 0,0 1 1 0 0,0-1-1 0 0,-1 1 1 0 0,1-1-1 0 0,0 1 1 0 0,0-1 0 0 0,-1 1-1 0 0,1-1 1 0 0,0 1-1 0 0,0-1 1 0 0,-1 1-1 0 0,1 0 1 0 0,-1-1-1 0 0,1 1 1 0 0,0-1-1 0 0,-1 1 1 0 0,1 0-1 0 0,-1-1 1 0 0,1 1-1 0 0,-1 0 1 0 0,1 0 0 0 0,-1-1-1 0 0,1 1 1 0 0,-1 0-1 0 0,1 0 1 0 0,-1 0-1 0 0,1 0 1 0 0,-1 0-1 0 0,0-1 1 0 0,0 1-1 0 0,-21-3-127 0 0,4 5 123 0 0,0 0 0 0 0,1 1-1 0 0,-1 0 1 0 0,1 2 0 0 0,0 0-1 0 0,0 1 1 0 0,1 0 0 0 0,0 2 0 0 0,0 0-1 0 0,1 0 1 0 0,-23 18 0 0 0,27-18 46 0 0,1 1 0 0 0,1 0 0 0 0,-1 0 1 0 0,2 1-1 0 0,-14 19 0 0 0,20-25-1 0 0,-1 0 0 0 0,0 0-1 0 0,1 0 1 0 0,0 1 0 0 0,0-1 0 0 0,1 1 0 0 0,-1 0-1 0 0,1 0 1 0 0,0-1 0 0 0,0 1 0 0 0,1 0 0 0 0,-1 0-1 0 0,1 0 1 0 0,0 0 0 0 0,0 0 0 0 0,1 0 0 0 0,-1-1-1 0 0,3 9 1 0 0,-1-10-5 0 0,0 0 0 0 0,0 1 0 0 0,0-1 0 0 0,0 0 0 0 0,1 0 0 0 0,-1 0 0 0 0,1 0 0 0 0,0 0 1 0 0,0-1-1 0 0,0 1 0 0 0,0-1 0 0 0,0 0 0 0 0,0 0 0 0 0,1 0 0 0 0,4 2 0 0 0,3 1 46 0 0,0-1 1 0 0,0 0 0 0 0,23 5 0 0 0,4-4-38 0 0,66 2 0 0 0,-9-8-4115 0 0,-19-3-2371 0 0,-40 2 3223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53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75 174 2664 0 0,'-14'30'1636'0'0,"1"0"0"0"0,-11 37 0 0 0,19-51-1080 0 0,1 0 0 0 0,1 1 0 0 0,-2 21 0 0 0,5-29-248 0 0,-1-1 0 0 0,1 1 0 0 0,1-1 1 0 0,0 1-1 0 0,0 0 0 0 0,0-1 0 0 0,1 0 0 0 0,4 11 0 0 0,-5-16-168 0 0,1 0-1 0 0,-1 0 1 0 0,1 0-1 0 0,0 0 1 0 0,0 0-1 0 0,1 0 1 0 0,-1 0 0 0 0,0 0-1 0 0,1-1 1 0 0,0 1-1 0 0,-1-1 1 0 0,1 0-1 0 0,0 0 1 0 0,0 0-1 0 0,4 2 1 0 0,-1-2-65 0 0,-1 0 0 0 0,1 0 0 0 0,-1-1 1 0 0,1 1-1 0 0,-1-1 0 0 0,1-1 0 0 0,0 1 0 0 0,11-1 1 0 0,-6-1-78 0 0,0 0-1 0 0,0-1 1 0 0,0 0 0 0 0,0-1 0 0 0,0-1 0 0 0,0 1 0 0 0,-1-1 0 0 0,0-1 0 0 0,14-8-1 0 0,-17 8-7 0 0,1-1-1 0 0,-1 0 0 0 0,0 0 0 0 0,-1 0 0 0 0,0-1 1 0 0,0 0-1 0 0,0-1 0 0 0,-1 1 0 0 0,0-1 0 0 0,0 0 1 0 0,-1 0-1 0 0,0-1 0 0 0,5-14 0 0 0,-5 9 1 0 0,0-1-1 0 0,-1 0 0 0 0,-1 0 0 0 0,0-1 1 0 0,-1 1-1 0 0,0 0 0 0 0,-4-24 1 0 0,3 34 23 0 0,-1 0 0 0 0,1 0 0 0 0,-1 1 0 0 0,-1-1 0 0 0,1 0 1 0 0,-1 0-1 0 0,0 1 0 0 0,0-1 0 0 0,0 1 0 0 0,-1 0 0 0 0,1-1 0 0 0,-1 1 1 0 0,0 0-1 0 0,0 1 0 0 0,-1-1 0 0 0,1 0 0 0 0,-1 1 0 0 0,0 0 0 0 0,1 0 1 0 0,-2 0-1 0 0,1 0 0 0 0,0 1 0 0 0,0-1 0 0 0,-1 1 0 0 0,1 0 0 0 0,-10-2 1 0 0,7 2 13 0 0,-1 1 0 0 0,1 0 0 0 0,0 0 0 0 0,0 1 1 0 0,-1 0-1 0 0,1 0 0 0 0,0 0 0 0 0,0 1 1 0 0,0 0-1 0 0,-1 1 0 0 0,1 0 0 0 0,0 0 0 0 0,1 0 1 0 0,-1 1-1 0 0,0 0 0 0 0,1 0 0 0 0,-13 8 0 0 0,10-3 3 0 0,0-1 0 0 0,0 2 0 0 0,1-1 0 0 0,0 1 0 0 0,1 0 0 0 0,0 1 0 0 0,0-1-1 0 0,1 2 1 0 0,0-1 0 0 0,1 1 0 0 0,0-1 0 0 0,-7 24 0 0 0,7-15 1 0 0,1 0 0 0 0,0 1 0 0 0,2-1 0 0 0,0 1 0 0 0,1-1 1 0 0,1 1-1 0 0,3 22 0 0 0,-3-39-29 0 0,0 0 0 0 0,0 0 0 0 0,1-1 0 0 0,-1 1 0 0 0,1 0 0 0 0,0 0 0 0 0,0 0 0 0 0,0 0 0 0 0,1-1 0 0 0,-1 1 0 0 0,0 0 0 0 0,1-1 0 0 0,0 1 0 0 0,0-1 0 0 0,-1 0-1 0 0,1 1 1 0 0,1-1 0 0 0,-1 0 0 0 0,0 0 0 0 0,0 0 0 0 0,1-1 0 0 0,-1 1 0 0 0,1-1 0 0 0,0 1 0 0 0,-1-1 0 0 0,1 0 0 0 0,0 0 0 0 0,0 0 0 0 0,0 0 0 0 0,0 0 0 0 0,0-1 0 0 0,-1 0 0 0 0,1 1 0 0 0,0-1 0 0 0,4 0 0 0 0,1-1-19 0 0,1 1 0 0 0,0-1 0 0 0,0-1 0 0 0,0 0 0 0 0,-1 0 0 0 0,1-1-1 0 0,-1 0 1 0 0,0 0 0 0 0,0-1 0 0 0,13-8 0 0 0,-10 4-36 0 0,1-1 0 0 0,-2 0-1 0 0,1-1 1 0 0,-1-1 0 0 0,-1 1-1 0 0,1-2 1 0 0,-2 1 0 0 0,0-1 0 0 0,0 0-1 0 0,-1-1 1 0 0,-1 0 0 0 0,0 0-1 0 0,-1 0 1 0 0,7-26 0 0 0,-1-8 51 0 0,-3 0 0 0 0,-1-1 0 0 0,0-50 0 0 0,-7 20 813 0 0,0 490 1102 0 0,0-404-2167 0 0,0 0-1 0 0,1-1 1 0 0,0 1-1 0 0,4 13 1 0 0,-4-15-608 0 0,1-1-1 0 0,1 0 1 0 0,-1 0 0 0 0,1 0 0 0 0,0 0-1 0 0,0-1 1 0 0,4 6 0 0 0,4 4-2582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53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3120 0 0,'0'0'2467'0'0,"9"5"411"0"0,-8 5-2134 0 0,0 1 0 0 0,0 0 0 0 0,-1-1-1 0 0,-2 16 1 0 0,1 3 157 0 0,0 47 1071 0 0,3 86-53 0 0,-2-152-1871 0 0,1-1 0 0 0,1 0 1 0 0,-1 1-1 0 0,2-1 1 0 0,-1 0-1 0 0,1 0 0 0 0,0 0 1 0 0,1 0-1 0 0,6 10 1 0 0,-7-15-30 0 0,0 0 0 0 0,0 1 0 0 0,1-1 0 0 0,-1-1 0 0 0,1 1 1 0 0,0 0-1 0 0,0-1 0 0 0,0 0 0 0 0,0 0 0 0 0,1 0 0 0 0,-1 0 0 0 0,1-1 1 0 0,0 0-1 0 0,-1 0 0 0 0,1 0 0 0 0,0 0 0 0 0,0-1 0 0 0,6 1 1 0 0,2 0-1 0 0,0-1 0 0 0,0-1 0 0 0,-1 0 1 0 0,1-1-1 0 0,0 0 0 0 0,0-1 0 0 0,-1 0 1 0 0,1-1-1 0 0,-1-1 0 0 0,0 0 1 0 0,0 0-1 0 0,0-1 0 0 0,-1-1 0 0 0,0 0 1 0 0,0-1-1 0 0,19-14 0 0 0,-18 12 9 0 0,-1-1 0 0 0,-1 0 0 0 0,1 0-1 0 0,-2-1 1 0 0,0-1 0 0 0,0 1 0 0 0,-1-1 0 0 0,0-1-1 0 0,-1 0 1 0 0,0 0 0 0 0,-1 0 0 0 0,-1-1 0 0 0,0 0 0 0 0,4-22-1 0 0,-6 19 42 0 0,-1 0 0 0 0,0 0-1 0 0,-2 0 1 0 0,0 0-1 0 0,-1 0 1 0 0,0 0 0 0 0,-1 0-1 0 0,-1 0 1 0 0,-7-19-1 0 0,9 32-96 0 0,-1 0 0 0 0,1 1 1 0 0,-1-1-1 0 0,0 0 0 0 0,-1 1 0 0 0,1 0 0 0 0,-1-1 0 0 0,1 1 0 0 0,-1 0 0 0 0,0 0 0 0 0,0 1 0 0 0,0-1 0 0 0,0 1 0 0 0,-1-1 0 0 0,1 1 0 0 0,-1 0 0 0 0,-5-2 0 0 0,1-1-2837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54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72 3288 0 0,'0'0'1157'0'0,"12"0"797"0"0,98 1 1885 0 0,-21 1-934 0 0,146-15-1 0 0,-221 11-2832 0 0,48-9 128 0 0,-58 10-190 0 0,0 0 0 0 0,0-1 0 0 0,0 1 0 0 0,0-1-1 0 0,0 0 1 0 0,0 0 0 0 0,0 0 0 0 0,-1-1-1 0 0,1 1 1 0 0,-1-1 0 0 0,6-5 0 0 0,-9 8-11 0 0,0 0 0 0 0,0-1 0 0 0,0 1 0 0 0,1 0 0 0 0,-1 0 1 0 0,0-1-1 0 0,0 1 0 0 0,0 0 0 0 0,1 0 0 0 0,-1-1 0 0 0,0 1 0 0 0,0 0 0 0 0,0 0 1 0 0,0-1-1 0 0,0 1 0 0 0,0 0 0 0 0,0-1 0 0 0,0 1 0 0 0,0 0 0 0 0,0-1 1 0 0,0 1-1 0 0,0 0 0 0 0,0 0 0 0 0,0-1 0 0 0,0 1 0 0 0,0 0 0 0 0,0-1 0 0 0,0 1 1 0 0,0 0-1 0 0,0 0 0 0 0,0-1 0 0 0,-1 1 0 0 0,1 0 0 0 0,0-1 0 0 0,0 1 0 0 0,0 0 1 0 0,0 0-1 0 0,-1 0 0 0 0,1-1 0 0 0,-16-4-29 0 0,-21 3-12 0 0,35 2 38 0 0,-19-1-23 0 0,3 1 16 0 0,0 0 0 0 0,0 1 1 0 0,-27 5-1 0 0,41-5 19 0 0,-1 0 0 0 0,1 0 0 0 0,0 1 0 0 0,0-1 0 0 0,-1 1-1 0 0,1 0 1 0 0,1 0 0 0 0,-1 0 0 0 0,0 1 0 0 0,0-1 0 0 0,1 1 0 0 0,0 0-1 0 0,-1 0 1 0 0,1 0 0 0 0,0 1 0 0 0,1-1 0 0 0,-1 1 0 0 0,0 0 0 0 0,-2 5 0 0 0,-4 11 70 0 0,1 0 0 0 0,1 0 0 0 0,0 1 0 0 0,2 0 0 0 0,0 0 0 0 0,2 0 1 0 0,0 0-1 0 0,0 39 0 0 0,1 61 247 0 0,2 94-161 0 0,0-208-420 0 0,1 0 1 0 0,0-1-1 0 0,0 1 0 0 0,1 0 0 0 0,4 11 0 0 0,-5-15-275 0 0,0-1 0 0 0,0 0 0 0 0,1 1 0 0 0,-1-1 0 0 0,1 0 0 0 0,-1 0 0 0 0,1 0 0 0 0,0 0 0 0 0,-1 0 0 0 0,1 0 0 0 0,0-1 0 0 0,0 1 0 0 0,0-1 0 0 0,1 1 0 0 0,-1-1 0 0 0,0 0 0 0 0,5 2 0 0 0,7 0-2722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53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2648 0 0,'0'0'4071'0'0,"14"0"-1910"0"0,81 0 1560 0 0,279-9 824 0 0,-367 8-4511 0 0,-3 1-23 0 0,0 0 0 0 0,-1 0 0 0 0,1 0 0 0 0,0-1 0 0 0,-1 0 0 0 0,1 1 0 0 0,-1-1 0 0 0,1 0 0 0 0,-1-1 0 0 0,1 1 0 0 0,-1-1 0 0 0,0 1 0 0 0,0-1 0 0 0,4-2 0 0 0,-7 3-93 0 0,0 1 0 0 0,0 0 0 0 0,0-1 0 0 0,0 1 0 0 0,0 0 0 0 0,-1-1 0 0 0,1 1-1 0 0,0 0 1 0 0,0-1 0 0 0,0 1 0 0 0,0 0 0 0 0,0-1 0 0 0,0 1 0 0 0,-1 0 0 0 0,1 0 0 0 0,0-1 0 0 0,0 1 0 0 0,0 0 0 0 0,-1 0 0 0 0,1-1 0 0 0,0 1 0 0 0,0 0 0 0 0,-1 0 0 0 0,1-1 0 0 0,0 1-1 0 0,0 0 1 0 0,-1 0 0 0 0,1 0 0 0 0,0 0 0 0 0,-1 0 0 0 0,1 0 0 0 0,0-1 0 0 0,-1 1 0 0 0,1 0 0 0 0,0 0 0 0 0,-1 0 0 0 0,1 0 0 0 0,0 0 0 0 0,-1 0 0 0 0,1 0 0 0 0,0 0 0 0 0,-1 1-1 0 0,-18-4-6555 0 0,17 2 5801 0 0,-8 1-2332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54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0 3216 0 0,'-1'1'248'0'0,"0"-1"0"0"0,-1 1 0 0 0,1-1 0 0 0,0 1 0 0 0,0 0 0 0 0,0-1 0 0 0,0 1 0 0 0,0 0 0 0 0,0 0 0 0 0,0 0 0 0 0,0-1 1 0 0,0 1-1 0 0,0 0 0 0 0,0 1 0 0 0,1-1 0 0 0,-1 0 0 0 0,0 0 0 0 0,0 2 0 0 0,-15 28 924 0 0,10-19-488 0 0,-7 11 231 0 0,1 1 0 0 0,2 0 0 0 0,0 1 0 0 0,1 0 0 0 0,2 0 0 0 0,-9 51 0 0 0,16-71-860 0 0,-1 2 48 0 0,0 1-1 0 0,1-1 1 0 0,-1 1-1 0 0,2-1 1 0 0,1 15-1 0 0,-1-20-89 0 0,-1 0 1 0 0,1 0-1 0 0,0-1 1 0 0,0 1-1 0 0,0 0 0 0 0,0 0 1 0 0,0 0-1 0 0,0-1 1 0 0,0 1-1 0 0,1-1 0 0 0,-1 1 1 0 0,0-1-1 0 0,1 1 1 0 0,-1-1-1 0 0,1 0 0 0 0,0 0 1 0 0,-1 0-1 0 0,1 0 0 0 0,0 0 1 0 0,0 0-1 0 0,0 0 1 0 0,0 0-1 0 0,0-1 0 0 0,0 1 1 0 0,0-1-1 0 0,4 1 1 0 0,2 0 6 0 0,0 0 0 0 0,0-1 0 0 0,0 1 0 0 0,0-2 0 0 0,0 1 0 0 0,0-1 0 0 0,0 0 0 0 0,0-1 0 0 0,0 0 0 0 0,0 0 0 0 0,-1-1 0 0 0,1 0 0 0 0,-1 0 0 0 0,1-1 0 0 0,-1 0 0 0 0,0 0 0 0 0,-1-1 0 0 0,1 0 0 0 0,-1 0 0 0 0,0 0 0 0 0,0-1 0 0 0,0 0 0 0 0,-1 0 0 0 0,0 0 0 0 0,0-1 0 0 0,-1 0 0 0 0,1 1 0 0 0,-2-2 0 0 0,1 1 0 0 0,-1 0 0 0 0,0-1 0 0 0,0 0 0 0 0,-1 0 0 0 0,0 1 0 0 0,-1-1 0 0 0,0 0 0 0 0,1-12 0 0 0,-2 11 77 0 0,-1-1-1 0 0,1 0 1 0 0,-2 1 0 0 0,1 0 0 0 0,-1-1 0 0 0,-1 1 0 0 0,0 0 0 0 0,0 0 0 0 0,-1 0 0 0 0,0 1 0 0 0,0-1 0 0 0,-1 1-1 0 0,0 0 1 0 0,-1 0 0 0 0,0 0 0 0 0,0 1 0 0 0,0 0 0 0 0,-1 0 0 0 0,-8-6 0 0 0,13 11-84 0 0,-1 1 0 0 0,1-1 0 0 0,-1 1 0 0 0,0-1 0 0 0,0 1-1 0 0,1 0 1 0 0,-1 0 0 0 0,0 0 0 0 0,0 1 0 0 0,0-1 0 0 0,0 0 0 0 0,0 1 0 0 0,0 0 0 0 0,0 0 0 0 0,0 0 0 0 0,0 0 0 0 0,0 0 0 0 0,0 1 0 0 0,0-1 0 0 0,0 1 0 0 0,0 0 0 0 0,1 0 0 0 0,-1 0 0 0 0,0 0-1 0 0,0 1 1 0 0,1-1 0 0 0,-1 1 0 0 0,1-1 0 0 0,-4 3 0 0 0,4-2-704 0 0,0 0 1 0 0,1-1-1 0 0,-1 1 0 0 0,0 0 1 0 0,1 1-1 0 0,-1-1 0 0 0,1 0 1 0 0,-1 0-1 0 0,1 1 0 0 0,0-1 0 0 0,0 0 1 0 0,-1 5-1 0 0,-2 1-3085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55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15 3984 0 0,'-3'0'664'0'0,"3"-1"0"0"0,-4-1 21 0 0,4-3-1 0 0,0 2 688 0 0,-3 1-20 0 0,3 0-720 0 0,-4 4-88 0 0,4 5-244 0 0,0 4-2476 0 0,0 3 0 0 0,0 3-1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5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 2816 0 0,'0'0'1031'0'0,"18"0"1428"0"0,60 0-105 0 0,35 1 1109 0 0,209-24-1 0 0,-319 23-3449 0 0,39-9 140 0 0,-39 8-161 0 0,0 1 0 0 0,0-1 0 0 0,0 0 0 0 0,-1-1 0 0 0,1 1 0 0 0,0 0 0 0 0,-1-1 0 0 0,1 1 0 0 0,-1-1 0 0 0,1 0 0 0 0,2-2 0 0 0,-5 4 0 0 0,0-1 1 0 0,0 1 0 0 0,0 0-1 0 0,0 0 1 0 0,0 0 0 0 0,1 0-1 0 0,-1-1 1 0 0,0 1 0 0 0,0 0-1 0 0,0 0 1 0 0,0-1 0 0 0,0 1-1 0 0,0 0 1 0 0,0 0 0 0 0,0 0-1 0 0,0-1 1 0 0,0 1 0 0 0,0 0-1 0 0,0 0 1 0 0,0-1 0 0 0,0 1-1 0 0,0 0 1 0 0,0 0 0 0 0,0-1-1 0 0,0 1 1 0 0,0 0 0 0 0,0 0-1 0 0,0 0 1 0 0,0-1 0 0 0,0 1-1 0 0,-1 0 1 0 0,1 0 0 0 0,0 0-1 0 0,0-1 1 0 0,0 1 0 0 0,0 0-1 0 0,0 0 1 0 0,-1 0-1 0 0,1 0 1 0 0,0-1 0 0 0,-13-4-201 0 0,-18 2-78 0 0,29 3 244 0 0,-22-1-205 0 0,6-1 56 0 0,0 1 1 0 0,0 0 0 0 0,0 2-1 0 0,0 0 1 0 0,1 1 0 0 0,-33 7 0 0 0,47-7 192 0 0,1-1 0 0 0,-1 1 1 0 0,0-1-1 0 0,1 1 0 0 0,0 0 1 0 0,-1 0-1 0 0,1 0 0 0 0,0 1 1 0 0,0-1-1 0 0,0 0 0 0 0,0 1 1 0 0,0 0-1 0 0,1-1 0 0 0,-1 1 1 0 0,1 0-1 0 0,0 0 0 0 0,0-1 1 0 0,-2 7-1 0 0,-1 4 98 0 0,1 1 1 0 0,1-1-1 0 0,-1 16 1 0 0,0 185 1218 0 0,5-113-795 0 0,-2-101-531 0 0,0 114-170 0 0,0-65-6262 0 0,0-37 3471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56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94 3288 0 0,'-10'7'2958'0'0,"0"5"-2340"0"0,2 0 0 0 0,0 1-1 0 0,0 0 1 0 0,2 1 0 0 0,-1-1 0 0 0,2 1 0 0 0,-5 17 0 0 0,2-4 488 0 0,2 1 1 0 0,-4 53 0 0 0,9-75-1021 0 0,1 0 0 0 0,0 1 0 0 0,0-1-1 0 0,1 0 1 0 0,-1 1 0 0 0,1-1 0 0 0,1 0-1 0 0,-1 0 1 0 0,1 0 0 0 0,0 0 0 0 0,1 0-1 0 0,-1 0 1 0 0,1 0 0 0 0,6 8 0 0 0,-6-10-71 0 0,1 0 1 0 0,-1-1 0 0 0,1 1 0 0 0,0-1 0 0 0,0 0 0 0 0,0 0 0 0 0,0 0 0 0 0,1-1 0 0 0,-1 1 0 0 0,1-1 0 0 0,-1 0 0 0 0,1 0 0 0 0,0-1 0 0 0,0 1-1 0 0,0-1 1 0 0,0 0 0 0 0,0-1 0 0 0,9 1 0 0 0,-2 0-17 0 0,0-2 1 0 0,0 1-1 0 0,-1-2 0 0 0,1 1 1 0 0,0-2-1 0 0,-1 1 0 0 0,1-2 1 0 0,-1 1-1 0 0,19-11 0 0 0,-22 10-6 0 0,-1 0-1 0 0,0 0 0 0 0,0-1 1 0 0,-1 0-1 0 0,1-1 0 0 0,-1 1 1 0 0,-1-1-1 0 0,1-1 0 0 0,-1 1 1 0 0,0-1-1 0 0,0 0 0 0 0,-1 0 0 0 0,0 0 1 0 0,6-15-1 0 0,-4 5 46 0 0,-1-1 0 0 0,-1 1 0 0 0,-1-1 0 0 0,-1 0 1 0 0,0 0-1 0 0,-1-1 0 0 0,-3-31 0 0 0,1 40 11 0 0,-1-1 0 0 0,0 1 0 0 0,0-1 0 0 0,-1 1 1 0 0,-1 0-1 0 0,0 0 0 0 0,0 0 0 0 0,-1 0 0 0 0,0 1 0 0 0,-12-17 1 0 0,13 20-23 0 0,0 1 0 0 0,0 0 1 0 0,-1 0-1 0 0,0 0 1 0 0,0 0-1 0 0,0 1 0 0 0,0-1 1 0 0,-1 1-1 0 0,0 1 1 0 0,0-1-1 0 0,0 1 0 0 0,0 0 1 0 0,0 0-1 0 0,-1 1 1 0 0,1 0-1 0 0,-1 0 1 0 0,-11-2-1 0 0,11 4-127 0 0,1 1 1 0 0,-1 0-1 0 0,1 0 1 0 0,0 0-1 0 0,0 0 0 0 0,0 1 1 0 0,0 0-1 0 0,0 0 1 0 0,0 1-1 0 0,0 0 0 0 0,0 0 1 0 0,1 0-1 0 0,0 1 1 0 0,-6 4-1 0 0,4-2-859 0 0,0-1 0 0 0,1 1 0 0 0,0 0 1 0 0,0 1-1 0 0,1 0 0 0 0,0 0 0 0 0,0 0 0 0 0,0 0 0 0 0,-5 14 1 0 0,-1 6-2151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56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70 3368 0 0,'0'0'2476'0'0,"0"23"1030"0"0,-2 22-1101 0 0,-11 60 1 0 0,3-37-822 0 0,-3 98-993 0 0,13-163-589 0 0,0 0 0 0 0,0-1-1 0 0,0 1 1 0 0,0 0 0 0 0,0 0-1 0 0,0-1 1 0 0,1 1 0 0 0,-1 0 0 0 0,1 0-1 0 0,0-1 1 0 0,-1 1 0 0 0,1 0 0 0 0,1-1-1 0 0,-1 1 1 0 0,0-1 0 0 0,1 1-1 0 0,-1-1 1 0 0,4 4 0 0 0,-3-5 1 0 0,0 1 0 0 0,0-1 0 0 0,1 1 0 0 0,-1-1 0 0 0,1 0 0 0 0,-1 1 0 0 0,1-1 0 0 0,-1-1 0 0 0,1 1 0 0 0,-1 0 0 0 0,1-1 0 0 0,0 1 0 0 0,0-1 0 0 0,-1 0 0 0 0,6 0 0 0 0,2 0 12 0 0,0-2-1 0 0,0 1 0 0 0,0-2 1 0 0,-1 1-1 0 0,1-1 0 0 0,0-1 1 0 0,-1 1-1 0 0,0-2 1 0 0,9-4-1 0 0,-5 0 62 0 0,0 0-1 0 0,-1 0 1 0 0,0-2 0 0 0,-1 1-1 0 0,0-1 1 0 0,19-24 0 0 0,-23 25 14 0 0,-1 0 0 0 0,1 0 1 0 0,-2-1-1 0 0,1 1 0 0 0,-1-1 1 0 0,-1 0-1 0 0,0-1 1 0 0,-1 1-1 0 0,3-20 0 0 0,-2 3 87 0 0,6-95 650 0 0,-9 95-608 0 0,0 17-111 0 0,-1-1-1 0 0,0 0 1 0 0,-1 1-1 0 0,0-1 1 0 0,-6-21-1 0 0,7 32-195 0 0,-1-1-1 0 0,1 1 0 0 0,-1-1 0 0 0,0 1 1 0 0,1 0-1 0 0,-1-1 0 0 0,0 1 0 0 0,0 0 1 0 0,0 0-1 0 0,0 0 0 0 0,0 0 0 0 0,0 0 1 0 0,-1 0-1 0 0,1 0 0 0 0,-2-1 0 0 0,2 1-142 0 0,1 1 0 0 0,-1 0 0 0 0,1 0 0 0 0,-1 0 0 0 0,1 0 0 0 0,-1 0 0 0 0,1 0 0 0 0,-1 0-1 0 0,1 0 1 0 0,-1 0 0 0 0,1 0 0 0 0,-1 0 0 0 0,1 0 0 0 0,0 0 0 0 0,-1 0 0 0 0,1 0-1 0 0,-1 1 1 0 0,1-1 0 0 0,-1 0 0 0 0,1 0 0 0 0,-1 1 0 0 0,1-1 0 0 0,0 0 0 0 0,-1 0-1 0 0,1 1 1 0 0,0-1 0 0 0,-1 0 0 0 0,1 1 0 0 0,0-1 0 0 0,-1 1 0 0 0,1-1 0 0 0,0 0-1 0 0,0 1 1 0 0,-1-1 0 0 0,1 1 0 0 0,0-1 0 0 0,0 1 0 0 0,0-1 0 0 0,0 1 0 0 0,0-1 0 0 0,-1 1-1 0 0,1-1 1 0 0,0 0 0 0 0,0 1 0 0 0,0-1 0 0 0,0 1 0 0 0,1 0 0 0 0,-4 8-3442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3:57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5 4448 0 0,'-4'0'1521'0'0,"1"0"759"0"0,-1 0-1516 0 0,1 0 0 0 0,-1 0-4 0 0,-2 0 696 0 0,1 0-800 0 0,3 0-68 0 0,-2 0-176 0 0,1 0-408 0 0,-1 0-2732 0 0,-6-5-5457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4:00.924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37 1 2792 0 0,'-15'4'16992'0'0,"-6"-3"-15218"0"0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4:52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70 197 2692 0 0,'0'0'3177'0'0,"-10"16"-686"0"0,-1 15-262 0 0,-12 43-1 0 0,16-44-1762 0 0,2-1 0 0 0,1 2 0 0 0,-1 44 0 0 0,2 7 46 0 0,1-41-93 0 0,6 71 0 0 0,-3-100-349 0 0,1 1 1 0 0,0 0-1 0 0,1-1 0 0 0,1 1 1 0 0,0-1-1 0 0,1 0 0 0 0,8 16 1 0 0,-10-23-55 0 0,0 0 1 0 0,0 0 0 0 0,1-1-1 0 0,0 1 1 0 0,0-1 0 0 0,0 1-1 0 0,1-1 1 0 0,-1-1 0 0 0,1 1 0 0 0,0-1-1 0 0,0 0 1 0 0,0 0 0 0 0,0 0-1 0 0,1 0 1 0 0,-1-1 0 0 0,1 0-1 0 0,0 0 1 0 0,7 1 0 0 0,-4-2-20 0 0,-1 0 1 0 0,1-1-1 0 0,0 0 0 0 0,0 0 1 0 0,-1-1-1 0 0,1 0 0 0 0,0-1 1 0 0,-1 0-1 0 0,1 0 1 0 0,-1 0-1 0 0,1-1 0 0 0,-1-1 1 0 0,0 1-1 0 0,-1-1 0 0 0,1-1 1 0 0,0 1-1 0 0,-1-2 0 0 0,0 1 1 0 0,-1 0-1 0 0,7-8 1 0 0,7-6-19 0 0,-1-2 0 0 0,-2-1 0 0 0,0 0 0 0 0,-1-1 0 0 0,13-26 0 0 0,-19 31 17 0 0,-1-1 0 0 0,-1 0 0 0 0,-1-1 0 0 0,0 0 0 0 0,-2 0 0 0 0,0 0 0 0 0,2-26 0 0 0,-4 17 56 0 0,-2-1 0 0 0,-1 1 0 0 0,-1 0 0 0 0,-8-46 0 0 0,5 56 5 0 0,0 1 0 0 0,-1 0 0 0 0,-1 0 0 0 0,-1 1 0 0 0,0 0 0 0 0,-1 0 1 0 0,-1 1-1 0 0,0-1 0 0 0,-2 2 0 0 0,1 0 0 0 0,-2 0 0 0 0,0 1 0 0 0,-1 0 0 0 0,0 1 0 0 0,-1 1 0 0 0,-1 0 0 0 0,-17-11 0 0 0,27 20-57 0 0,-1 0 1 0 0,0 0-1 0 0,0 1 0 0 0,0 0 0 0 0,-1 0 1 0 0,1 0-1 0 0,0 1 0 0 0,-1 0 1 0 0,1 0-1 0 0,-1 1 0 0 0,1 0 0 0 0,-1 0 1 0 0,0 0-1 0 0,1 1 0 0 0,-1 0 1 0 0,1 0-1 0 0,0 0 0 0 0,-1 1 0 0 0,1 0 1 0 0,0 1-1 0 0,0-1 0 0 0,0 1 0 0 0,0 0 1 0 0,1 1-1 0 0,-1-1 0 0 0,-7 8 1 0 0,7-6-416 0 0,1 0-1 0 0,0 0 1 0 0,1 0 0 0 0,-1 1 0 0 0,1-1 0 0 0,0 1 0 0 0,0 0 0 0 0,1 1-1 0 0,-4 8 1 0 0,-19 49-6497 0 0,17-29 3455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4:54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36 155 2488 0 0,'0'0'432'0'0,"0"13"1875"0"0,0 225 3159 0 0,0 1-3385 0 0,0-225-2029 0 0,0-1 1 0 0,-2 1 0 0 0,1-1-1 0 0,-1 1 1 0 0,-5 13-1 0 0,7-27-48 0 0,0 1-1 0 0,0-1 1 0 0,0 1-1 0 0,0-1 1 0 0,0 0-1 0 0,0 1 1 0 0,0-1-1 0 0,0 1 1 0 0,-1-1-1 0 0,1 0 1 0 0,0 1-1 0 0,0-1 1 0 0,0 0-1 0 0,-1 1 1 0 0,1-1-1 0 0,0 0 1 0 0,0 0 0 0 0,-1 1-1 0 0,1-1 1 0 0,0 0-1 0 0,-1 1 1 0 0,1-1-1 0 0,0 0 1 0 0,-1 0-1 0 0,1 0 1 0 0,0 0-1 0 0,-1 1 1 0 0,1-1-1 0 0,0 0 1 0 0,-1 0-1 0 0,1 0 1 0 0,-1 0-1 0 0,1 0 1 0 0,0 0-1 0 0,-1 0 1 0 0,1 0-1 0 0,-1 0 1 0 0,1 0-1 0 0,0 0 1 0 0,-1 0-1 0 0,1 0 1 0 0,-1 0-1 0 0,0-1 2 0 0,1 1-1 0 0,-1-1 0 0 0,1 0 0 0 0,-1 1 0 0 0,1-1 0 0 0,-1 1 0 0 0,1-1 0 0 0,-1 0 0 0 0,1 1 0 0 0,-1-1 0 0 0,1 0 0 0 0,0 0 0 0 0,-1 1 0 0 0,1-1 0 0 0,0 0 0 0 0,0 0 0 0 0,0 0 0 0 0,0 1 0 0 0,-1-1 0 0 0,1 0 0 0 0,0-1 0 0 0,-4-293 283 0 0,4 273-254 0 0,0-28 179 0 0,7-62-1 0 0,-6 106-178 0 0,1-8 93 0 0,0-1-1 0 0,1 1 1 0 0,0 0 0 0 0,1 0 0 0 0,0 1 0 0 0,9-18-1 0 0,-13 31-104 0 0,0-1 0 0 0,0 1-1 0 0,0-1 1 0 0,0 1 0 0 0,1 0-1 0 0,-1-1 1 0 0,0 1 0 0 0,0 0 0 0 0,1-1-1 0 0,-1 1 1 0 0,0 0 0 0 0,0-1-1 0 0,1 1 1 0 0,-1 0 0 0 0,0-1-1 0 0,1 1 1 0 0,-1 0 0 0 0,1 0-1 0 0,-1-1 1 0 0,0 1 0 0 0,1 0-1 0 0,-1 0 1 0 0,1 0 0 0 0,-1 0-1 0 0,0-1 1 0 0,1 1 0 0 0,-1 0-1 0 0,1 0 1 0 0,-1 0 0 0 0,1 0-1 0 0,0 0 1 0 0,6 13 304 0 0,1 34-147 0 0,-7-34-101 0 0,11 71 119 0 0,-4-21-123 0 0,3-1 0 0 0,22 74 0 0 0,-31-129-72 0 0,1 0 0 0 0,0 0 1 0 0,0 0-1 0 0,1 0 1 0 0,0-1-1 0 0,0 1 0 0 0,1-1 1 0 0,-1 0-1 0 0,1-1 1 0 0,1 1-1 0 0,-1-1 0 0 0,7 5 1 0 0,-9-8-5 0 0,1 0 0 0 0,-1 0 0 0 0,0 0 0 0 0,1 0 0 0 0,-1-1 0 0 0,1 1 0 0 0,0-1 0 0 0,-1 0 0 0 0,1 0 0 0 0,0 0 0 0 0,0-1 0 0 0,0 1 0 0 0,-1-1 0 0 0,1 0 0 0 0,0 0 0 0 0,0-1 0 0 0,0 1 0 0 0,0-1 0 0 0,-1 0 0 0 0,1 1 0 0 0,0-2 0 0 0,-1 1 0 0 0,1 0 0 0 0,0-1 0 0 0,5-3 0 0 0,1-2-9 0 0,1 0 1 0 0,-2-1-1 0 0,1 0 0 0 0,-1 0 1 0 0,0-1-1 0 0,-1 0 0 0 0,0 0 0 0 0,0-1 1 0 0,-1 0-1 0 0,0-1 0 0 0,-1 0 0 0 0,0 0 1 0 0,5-14-1 0 0,3-16-17 0 0,-1 0 1 0 0,11-64-1 0 0,-12 45 22 0 0,-6 30 7 0 0,2-45 0 0 0,-6 45 54 0 0,8-40 1 0 0,-3 34 205 0 0,-7 36-24 0 0,0 21 199 0 0,2 105-103 0 0,6 0 1 0 0,26 136-1 0 0,-29-231-239 0 0,-1 61 0 0 0,-1-2-2150 0 0,1-72-2050 0 0,2-8-1504 0 0,0-6 2230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4:54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3048 0 0,'-3'0'6428'0'0,"1"90"-1652"0"0,0-2-3301 0 0,2-20-1124 0 0,-6 293 446 0 0,5-330-871 0 0,1-17-323 0 0,-1 0 0 0 0,-4 26 0 0 0,4-31-3016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45.97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303 444 2712 0 0,'-11'0'1880'0'0,"0"0"-1443"0"0,-1 0 0 0 0,1 1 0 0 0,0 1 1 0 0,0 0-1 0 0,0 0 0 0 0,0 1 0 0 0,1 1 0 0 0,-1-1 1 0 0,1 2-1 0 0,0 0 0 0 0,0 0 0 0 0,0 1 1 0 0,0 0-1 0 0,1 0 0 0 0,0 1 0 0 0,1 0 0 0 0,0 1 1 0 0,0 0-1 0 0,0 0 0 0 0,-7 11 0 0 0,5-5-161 0 0,0 0 0 0 0,1 0 0 0 0,1 0 0 0 0,0 1-1 0 0,-9 26 1 0 0,14-32-177 0 0,0 1-1 0 0,0 0 0 0 0,1 0 0 0 0,0 0 0 0 0,1 0 1 0 0,0 0-1 0 0,1 0 0 0 0,0 0 0 0 0,0 1 1 0 0,4 14-1 0 0,-4-22-86 0 0,1-1 0 0 0,0 0 0 0 0,0 1 1 0 0,0-1-1 0 0,0 0 0 0 0,0 0 0 0 0,0 1 0 0 0,0-1 1 0 0,1 0-1 0 0,-1 0 0 0 0,1-1 0 0 0,0 1 0 0 0,0 0 1 0 0,-1 0-1 0 0,1-1 0 0 0,0 1 0 0 0,4 1 0 0 0,-1 0 1 0 0,0-1-1 0 0,0 0 0 0 0,1 0 0 0 0,-1-1 0 0 0,0 1 1 0 0,1-1-1 0 0,8 0 0 0 0,6 0-13 0 0,0-1 0 0 0,0-2 0 0 0,25-4 0 0 0,-37 5-7 0 0,-1 0 0 0 0,1-1 0 0 0,-1 0 0 0 0,0 0 0 0 0,0 0 0 0 0,0-1-1 0 0,0-1 1 0 0,0 1 0 0 0,-1-1 0 0 0,0 0 0 0 0,1 0 0 0 0,-2-1 0 0 0,1 0 0 0 0,0 0 0 0 0,-1 0 0 0 0,6-8-1 0 0,-6 6 0 0 0,0-1 0 0 0,-1 0 0 0 0,0-1 0 0 0,0 1-1 0 0,-1-1 1 0 0,0 1 0 0 0,0-1 0 0 0,-1 0 0 0 0,0 0-1 0 0,-1 0 1 0 0,0 0 0 0 0,0-17 0 0 0,-1 13 2 0 0,0-1 1 0 0,-1 1 0 0 0,0 0-1 0 0,-1 0 1 0 0,-1 0 0 0 0,0 0-1 0 0,0 0 1 0 0,-2 0 0 0 0,1 1-1 0 0,-2 0 1 0 0,1 0 0 0 0,-2 0-1 0 0,1 1 1 0 0,-17-21 0 0 0,16 24 7 0 0,-63-65 22 0 0,-72-53-7 0 0,140 124-9 0 0,-1 0 0 0 0,1 0 1 0 0,0-1-1 0 0,0 1 0 0 0,0 0 0 0 0,1-1 0 0 0,-1 1 0 0 0,0-1 0 0 0,1 0 0 0 0,-1 0 1 0 0,1 1-1 0 0,0-1 0 0 0,0 0 0 0 0,0 0 0 0 0,1 0 0 0 0,-1 0 0 0 0,1 0 1 0 0,-1 0-1 0 0,1 0 0 0 0,0 0 0 0 0,0 0 0 0 0,1-1 0 0 0,-1 1 0 0 0,0 0 0 0 0,1 0 1 0 0,0 0-1 0 0,0 0 0 0 0,0 1 0 0 0,0-1 0 0 0,0 0 0 0 0,1 0 0 0 0,-1 0 0 0 0,1 1 1 0 0,-1-1-1 0 0,4-2 0 0 0,4-4 4 0 0,2 0-1 0 0,-1 1 1 0 0,1 0 0 0 0,0 0-1 0 0,1 2 1 0 0,20-10 0 0 0,-4 2 41 0 0,-11 6 3 0 0,1 1 1 0 0,0 1-1 0 0,0 1 1 0 0,0 1 0 0 0,1 0-1 0 0,21 0 1 0 0,-19 1 12 0 0,16 1-1479 0 0,-2 4-8024 0 0,-27-1 6186 0 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5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1 3048 0 0,'-2'2'342'0'0,"-1"0"-1"0"0,1 1 1 0 0,0-1-1 0 0,0 1 1 0 0,1 0-1 0 0,-1 0 1 0 0,0 0-1 0 0,1 0 1 0 0,0 0-1 0 0,0 0 1 0 0,0 0-1 0 0,0 0 1 0 0,0 0-1 0 0,0 5 1 0 0,-1 0 211 0 0,-27 91 2887 0 0,7-27-1183 0 0,4 1 0 0 0,-13 92 0 0 0,30-155-2283 0 0,1 0 0 0 0,-1 0 0 0 0,3 17-1 0 0,7 0-2979 0 0,-9-26 2351 0 0,1 1 0 0 0,0 0 0 0 0,1-1 0 0 0,-1 1 0 0 0,0-1 0 0 0,0 0 0 0 0,1 1 0 0 0,-1-1 0 0 0,0 0 0 0 0,1 0 0 0 0,0 0 0 0 0,1 1 0 0 0,8 3-2994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4:55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1 3208 0 0,'0'0'3513'0'0,"-16"31"403"0"0,-25 36-1632 0 0,12-22-1212 0 0,9-13-820 0 0,-2 0 0 0 0,0-2 0 0 0,-3-1 0 0 0,-49 47 0 0 0,-14-3-97 0 0,76-64-120 0 0,0-1 0 0 0,-1 0 0 0 0,0-1 0 0 0,0-1 0 0 0,-25 9 0 0 0,36-15-26 0 0,0 1-1 0 0,0-1 1 0 0,1 1-1 0 0,-1-1 1 0 0,0 0 0 0 0,0 0-1 0 0,0 0 1 0 0,0 0-1 0 0,0 0 1 0 0,-2-1 0 0 0,4 1-5 0 0,-1 0 1 0 0,1 0 0 0 0,-1 0 0 0 0,1-1 0 0 0,-1 1 0 0 0,1 0 0 0 0,-1 0-1 0 0,1-1 1 0 0,-1 1 0 0 0,1-1 0 0 0,-1 1 0 0 0,1 0 0 0 0,-1-1 0 0 0,1 1-1 0 0,0-1 1 0 0,-1 1 0 0 0,1-1 0 0 0,0 1 0 0 0,0-1 0 0 0,-1 1 0 0 0,1-1-1 0 0,0 0 1 0 0,-1-2 4 0 0,1 0-1 0 0,0 0 0 0 0,0 1 1 0 0,0-1-1 0 0,1 0 1 0 0,-1 0-1 0 0,1 0 0 0 0,-1 1 1 0 0,1-1-1 0 0,0 0 0 0 0,2-4 1 0 0,0 0 9 0 0,0 0 1 0 0,1 1 0 0 0,-1-1-1 0 0,1 1 1 0 0,0 0 0 0 0,1 0-1 0 0,0 0 1 0 0,0 0-1 0 0,0 1 1 0 0,0 0 0 0 0,1 0-1 0 0,0 0 1 0 0,0 1 0 0 0,7-4-1 0 0,-4 3 57 0 0,1 1-1 0 0,-1 1 0 0 0,1-1 1 0 0,0 1-1 0 0,0 1 1 0 0,0 0-1 0 0,0 0 0 0 0,0 1 1 0 0,17 1-1 0 0,-20-1 1 0 0,1 2 0 0 0,0-1-1 0 0,0 1 1 0 0,-1 0 0 0 0,1 0 0 0 0,0 1-1 0 0,-1 0 1 0 0,1 1 0 0 0,-1 0 0 0 0,0 0-1 0 0,0 0 1 0 0,0 1 0 0 0,0 0 0 0 0,-1 0-1 0 0,1 1 1 0 0,-1 0 0 0 0,0 0 0 0 0,-1 0-1 0 0,1 1 1 0 0,-1 0 0 0 0,0 0 0 0 0,0 0-1 0 0,-1 1 1 0 0,0-1 0 0 0,0 1 0 0 0,4 11-1 0 0,1 8 69 0 0,10 40-1 0 0,-17-61 60 0 0,2 9-3060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4:56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252 106 2728 0 0,'-3'4'271'0'0,"-1"0"-1"0"0,1 0 0 0 0,0 1 0 0 0,0-1 1 0 0,0 0-1 0 0,1 1 0 0 0,-1 0 0 0 0,-1 7 1 0 0,-2 1 151 0 0,-167 350 7285 0 0,164-348-7464 0 0,8-13-163 0 0,-1 0 1 0 0,0 0-1 0 0,1 1 1 0 0,0-1-1 0 0,-1 1 0 0 0,1-1 1 0 0,0 1-1 0 0,1 0 1 0 0,-2 2-1 0 0,2-4 5 0 0,0-20 178 0 0,1 9-226 0 0,0 0 0 0 0,1 1 0 0 0,0-1 0 0 0,1 1 0 0 0,0-1 0 0 0,4-8 0 0 0,5-18 36 0 0,2-4 16 0 0,2 0 0 0 0,1 2 0 0 0,28-45-1 0 0,-11 20 41 0 0,42-64 451 0 0,-63 108-369 0 0,-11 17-153 0 0,0 0-1 0 0,0 0 1 0 0,-1 0-1 0 0,1 0 0 0 0,-1 0 1 0 0,0 0-1 0 0,0 0 1 0 0,1-1-1 0 0,-2 1 1 0 0,1 0-1 0 0,1-5 1 0 0,-2 7-36 0 0,1 0 0 0 0,-1 0 0 0 0,0 0 0 0 0,0 0 0 0 0,1-1 1 0 0,-1 1-1 0 0,0 0 0 0 0,0 0 0 0 0,1 0 0 0 0,-1 0 0 0 0,0 0 1 0 0,0 0-1 0 0,1 0 0 0 0,-1 0 0 0 0,0 0 0 0 0,0 0 0 0 0,1 0 1 0 0,-1 0-1 0 0,0 0 0 0 0,1 0 0 0 0,-1 0 0 0 0,0 1 1 0 0,0-1-1 0 0,1 0 0 0 0,-1 0 0 0 0,0 0 0 0 0,0 0 0 0 0,0 0 1 0 0,1 1-1 0 0,-1-1 0 0 0,0 0 0 0 0,0 0 0 0 0,0 0 0 0 0,1 1 1 0 0,3 16 210 0 0,0 1 1 0 0,2 20 0 0 0,2 11-97 0 0,65 273 105 0 0,-68-293-232 0 0,-1 0-1 0 0,-1 1 1 0 0,-4 58-1 0 0,1-34 13 0 0,0-53 13 0 0,-77-3 378 0 0,37 0-247 0 0,0 2 1 0 0,-1 1-1 0 0,1 3 1 0 0,-57 11-1 0 0,83-11-276 0 0,-1 1 1 0 0,-18 10-1 0 0,32-14 67 0 0,-1 1-178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4:58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35 2264 0 0,'-30'-24'5061'0'0,"11"20"-4254"0"0,-1 1 0 0 0,0 1 1 0 0,-1 1-1 0 0,1 1 1 0 0,0 0-1 0 0,0 1 1 0 0,0 2-1 0 0,-23 4 0 0 0,37-5-735 0 0,-1 0 1 0 0,0 1-1 0 0,1-1 0 0 0,0 1 0 0 0,0 1 0 0 0,0-1 0 0 0,0 1 0 0 0,0 0 0 0 0,1 0 0 0 0,-1 1 0 0 0,1 0 0 0 0,0 0 0 0 0,1 0 1 0 0,-1 0-1 0 0,1 1 0 0 0,-7 11 0 0 0,8-10-36 0 0,-1 0 0 0 0,1 0 1 0 0,0 0-1 0 0,1 0 0 0 0,-1 0 1 0 0,1 1-1 0 0,1-1 0 0 0,0 1 0 0 0,0-1 1 0 0,0 1-1 0 0,1 0 0 0 0,0-1 1 0 0,0 1-1 0 0,1 0 0 0 0,2 9 1 0 0,-2-14-32 0 0,0 0 1 0 0,1 0 0 0 0,-1 0 0 0 0,1 0 0 0 0,0-1-1 0 0,0 1 1 0 0,0 0 0 0 0,0-1 0 0 0,0 1 0 0 0,0-1 0 0 0,1 0-1 0 0,-1 0 1 0 0,1 0 0 0 0,0 0 0 0 0,-1 0 0 0 0,1 0 0 0 0,0-1-1 0 0,0 1 1 0 0,0-1 0 0 0,0 0 0 0 0,0 0 0 0 0,1 0 0 0 0,3 0-1 0 0,10 3 7 0 0,1-2-1 0 0,-1 0 0 0 0,20 0 0 0 0,-23-1-9 0 0,-9-1-5 0 0,10 1-14 0 0,1-1 0 0 0,-1 0-1 0 0,0-1 1 0 0,0 0 0 0 0,18-5 0 0 0,-33 6 15 0 0,1 0 0 0 0,0 0 0 0 0,-1 0 0 0 0,1 0 0 0 0,0-1 0 0 0,-1 1 0 0 0,1 0 0 0 0,-1 0 0 0 0,1-1 0 0 0,0 1 0 0 0,-1 0 0 0 0,1-1 0 0 0,-1 1 0 0 0,1-1 0 0 0,-1 1 0 0 0,1-1 0 0 0,-1 1 0 0 0,0-1 0 0 0,1 1 0 0 0,-1-1 0 0 0,1 1 0 0 0,-1-1 0 0 0,0 1 0 0 0,0-1 0 0 0,1 0 0 0 0,-1 1 0 0 0,0-1 0 0 0,0 0 0 0 0,0 1 0 0 0,0-1 0 0 0,0 0 0 0 0,1 1 0 0 0,-1-1 0 0 0,0 0 0 0 0,-1 1 0 0 0,1-1 0 0 0,0 0 0 0 0,0 0 0 0 0,-1 0 0 0 0,1 0-1 0 0,-1 0 1 0 0,1 0-1 0 0,-1 0 1 0 0,0 1-1 0 0,1-1 1 0 0,-1 0-1 0 0,0 0 1 0 0,0 1 0 0 0,1-1-1 0 0,-1 1 1 0 0,0-1-1 0 0,0 0 1 0 0,0 1-1 0 0,0-1 1 0 0,0 1 0 0 0,0 0-1 0 0,0-1 1 0 0,0 1-1 0 0,0 0 1 0 0,0 0-1 0 0,0 0 1 0 0,-1-1-1 0 0,-10 1 3 0 0,0 0-1 0 0,1 1 0 0 0,-1 1 1 0 0,1 0-1 0 0,-1 0 0 0 0,1 1 1 0 0,0 0-1 0 0,0 1 0 0 0,0 0 0 0 0,0 1 1 0 0,1 0-1 0 0,-17 12 0 0 0,13-8-2 0 0,0 1 0 0 0,1 0 0 0 0,0 1 0 0 0,1 1 0 0 0,0 0 0 0 0,1 0 0 0 0,0 2 0 0 0,-11 17 0 0 0,19-26 4 0 0,0 0-1 0 0,1 0 0 0 0,-1 0 1 0 0,1 1-1 0 0,0-1 0 0 0,1 1 1 0 0,-1-1-1 0 0,1 1 0 0 0,0 0 1 0 0,0 6-1 0 0,1-9 7 0 0,0-1 1 0 0,0 1-1 0 0,1-1 1 0 0,-1 1 0 0 0,1-1-1 0 0,-1 1 1 0 0,1-1-1 0 0,0 1 1 0 0,0-1-1 0 0,0 0 1 0 0,1 0-1 0 0,-1 1 1 0 0,0-1 0 0 0,1 0-1 0 0,-1 0 1 0 0,1 0-1 0 0,0 0 1 0 0,0-1-1 0 0,-1 1 1 0 0,1 0-1 0 0,0-1 1 0 0,1 1-1 0 0,-1-1 1 0 0,4 2 0 0 0,3 1 29 0 0,0-1 0 0 0,0 0 0 0 0,1 0 0 0 0,-1-1 0 0 0,0-1 0 0 0,1 1 0 0 0,15-1 0 0 0,68-5 210 0 0,15-10 377 0 0,-31 4-5052 0 0,-61 9-2188 0 0,-12 1 3307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4:59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2744 0 0,'0'0'1002'0'0,"1"14"1984"0"0,23 50 399 0 0,17 61 733 0 0,2 20-2840 0 0,-37-115-850 0 0,-6-30-416 0 0,0 0-1 0 0,0 0 0 0 0,0 1 0 0 0,1-1 0 0 0,-1 0 0 0 0,0 0 0 0 0,0 1 0 0 0,1-1 0 0 0,-1 0 0 0 0,0 0 0 0 0,1 0 0 0 0,-1 1 0 0 0,0-1 0 0 0,0 0 0 0 0,1 0 0 0 0,-1 0 0 0 0,0 0 0 0 0,1 0 1 0 0,-1 0-1 0 0,0 0 0 0 0,1 0 0 0 0,-1 0 0 0 0,0 0 0 0 0,1 0 0 0 0,-1 0 0 0 0,0 0 0 0 0,1 0 0 0 0,-1 0 0 0 0,0 0 0 0 0,1 0 0 0 0,-1 0 0 0 0,0 0 0 0 0,1-1 0 0 0,-1 1 0 0 0,0 0 1 0 0,0 0-1 0 0,1 0 0 0 0,-1 0 0 0 0,0-1 0 0 0,1 1 0 0 0,-1 0 0 0 0,0 0 0 0 0,1-1 0 0 0,14-8 287 0 0,-10 4-216 0 0,0 0 1 0 0,0 0-1 0 0,-1-1 0 0 0,1 0 0 0 0,-1 1 0 0 0,6-14 0 0 0,17-40 335 0 0,-12 23-179 0 0,4-10 151 0 0,-2 0 1 0 0,-2 0-1 0 0,10-54 1 0 0,-25 98-407 0 0,1 0 1 0 0,-1 1-1 0 0,0-1 1 0 0,1 1-1 0 0,-1-1 1 0 0,1 1-1 0 0,0-1 1 0 0,-1 1-1 0 0,1 0 1 0 0,0-1-1 0 0,0 1 1 0 0,0 0-1 0 0,0-1 1 0 0,1 0-1 0 0,6-4-4636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4:59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21 2896 0 0,'-3'4'418'0'0,"0"0"-1"0"0,0 0 0 0 0,1 0 1 0 0,-1 0-1 0 0,1 1 0 0 0,0-1 0 0 0,0 1 1 0 0,0 0-1 0 0,1 0 0 0 0,0 0 1 0 0,-1 5-1 0 0,-6 16 708 0 0,2-1-151 0 0,1 0 1 0 0,1 0 0 0 0,1 1-1 0 0,1 0 1 0 0,2 38 0 0 0,0-57-803 0 0,0-2-105 0 0,0 0 0 0 0,0 0 0 0 0,1-1 0 0 0,-1 1 0 0 0,1 0 0 0 0,0 0 1 0 0,1-1-1 0 0,-1 1 0 0 0,1-1 0 0 0,0 1 0 0 0,5 7 0 0 0,-5-9-39 0 0,0-1 0 0 0,0 1-1 0 0,0-1 1 0 0,1 0 0 0 0,-1 1 0 0 0,1-1-1 0 0,0 0 1 0 0,0 0 0 0 0,-1-1 0 0 0,1 1-1 0 0,0-1 1 0 0,1 1 0 0 0,-1-1 0 0 0,0 0-1 0 0,0 0 1 0 0,0-1 0 0 0,6 2 0 0 0,1-1 12 0 0,0 0 1 0 0,0-1 0 0 0,0 0 0 0 0,0-1 0 0 0,-1 0 0 0 0,1 0 0 0 0,0-1 0 0 0,0 0 0 0 0,-1-1 0 0 0,1 0 0 0 0,-1-1 0 0 0,15-7 0 0 0,-18 8-1 0 0,-1 0 1 0 0,0-1-1 0 0,0 0 0 0 0,0 0 0 0 0,0 0 0 0 0,-1 0 0 0 0,1-1 0 0 0,-1 0 0 0 0,0 0 1 0 0,-1 0-1 0 0,1 0 0 0 0,-1 0 0 0 0,0-1 0 0 0,0 1 0 0 0,-1-1 0 0 0,1 0 0 0 0,-1 0 0 0 0,-1 0 1 0 0,1 0-1 0 0,-1-1 0 0 0,1-6 0 0 0,0-14 309 0 0,-1 0-1 0 0,-4-40 1 0 0,2 59-268 0 0,0 0 1 0 0,-1-1 0 0 0,0 1-1 0 0,0 0 1 0 0,0 0-1 0 0,-1 0 1 0 0,0 1-1 0 0,-1-1 1 0 0,0 1-1 0 0,0 0 1 0 0,-1 0 0 0 0,-7-10-1 0 0,9 15-60 0 0,0-1 0 0 0,0 1 0 0 0,0-1 0 0 0,0 1-1 0 0,-1 0 1 0 0,1 0 0 0 0,-1 1 0 0 0,1-1 0 0 0,-1 1 0 0 0,0-1-1 0 0,1 1 1 0 0,-1 0 0 0 0,0 1 0 0 0,0-1 0 0 0,0 1 0 0 0,0-1-1 0 0,0 1 1 0 0,0 0 0 0 0,0 1 0 0 0,-4 0 0 0 0,1 0-67 0 0,0 0 1 0 0,0 1-1 0 0,0 0 1 0 0,1 0-1 0 0,-1 1 1 0 0,0 0-1 0 0,1 0 1 0 0,0 0-1 0 0,-1 1 1 0 0,-5 5-1 0 0,10-7-186 0 0,-1 1 0 0 0,1-1-1 0 0,-1 1 1 0 0,1 0-1 0 0,0 0 1 0 0,0 0 0 0 0,0 0-1 0 0,1 0 1 0 0,-1 0-1 0 0,-1 5 1 0 0,1-3-1443 0 0,1 1 1 0 0,-1-1-1 0 0,1 1 1 0 0,0-1-1 0 0,0 11 1 0 0,1-3-1923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00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4 3288 0 0,'-4'0'564'0'0,"1"0"0"0"0,-1 0 573 0 0,1-3-569 0 0,-1 3 564 0 0,0 0-564 0 0,-3 0-16 0 0,7 5-76 0 0,0 1-224 0 0,0 4-2072 0 0,0 1 0 0 0,0 4-1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00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11 3200 0 0,'-48'-9'4908'0'0,"32"8"-4103"0"0,0 0-1 0 0,-1 1 1 0 0,1 1 0 0 0,-1 1-1 0 0,1 0 1 0 0,0 1 0 0 0,0 1-1 0 0,-30 11 1 0 0,41-13-710 0 0,-1 1-1 0 0,1 0 1 0 0,0 1 0 0 0,0-1 0 0 0,0 1-1 0 0,0 0 1 0 0,1 0 0 0 0,-1 1-1 0 0,1-1 1 0 0,0 1 0 0 0,0 0-1 0 0,1 0 1 0 0,-6 10 0 0 0,8-11-72 0 0,-1-1 0 0 0,1 0 0 0 0,0 0 0 0 0,1 0 1 0 0,-1 0-1 0 0,0 1 0 0 0,1-1 0 0 0,0 0 0 0 0,0 1 1 0 0,0-1-1 0 0,0 0 0 0 0,0 1 0 0 0,1-1 0 0 0,-1 0 1 0 0,1 1-1 0 0,0-1 0 0 0,0 0 0 0 0,0 0 0 0 0,1 0 0 0 0,-1 0 1 0 0,1 0-1 0 0,-1 0 0 0 0,1 0 0 0 0,0-1 0 0 0,0 1 1 0 0,0-1-1 0 0,3 3 0 0 0,5 3-4 0 0,-1 0 0 0 0,2 0 1 0 0,-1-1-1 0 0,1-1 0 0 0,0 0 0 0 0,0 0 1 0 0,14 4-1 0 0,-13-6-15 0 0,0 1-1 0 0,-1 1 1 0 0,0 0 0 0 0,0 0 0 0 0,-1 1-1 0 0,17 14 1 0 0,-24-18 2 0 0,-1 0 1 0 0,1 1-1 0 0,-1-1 0 0 0,0 1 1 0 0,0 0-1 0 0,0-1 0 0 0,-1 1 1 0 0,1 0-1 0 0,-1 0 0 0 0,0 0 1 0 0,0 0-1 0 0,0 0 1 0 0,-1 5-1 0 0,1-2 47 0 0,-1 0 0 0 0,1 0 0 0 0,-2 0 0 0 0,1 0-1 0 0,-1 1 1 0 0,-3 10 0 0 0,2-13-1 0 0,1 0-1 0 0,-1 0 1 0 0,-1 0-1 0 0,1-1 1 0 0,0 1 0 0 0,-1-1-1 0 0,0 0 1 0 0,0 0-1 0 0,0 0 1 0 0,-1 0-1 0 0,1 0 1 0 0,-9 5-1 0 0,5-4 33 0 0,0 0-1 0 0,0-1 0 0 0,0 0 1 0 0,-1-1-1 0 0,0 0 0 0 0,0 0 0 0 0,-10 2 1 0 0,-10 0 131 0 0,-1-1 0 0 0,1-1 0 0 0,-46-2 0 0 0,56-1-185 0 0,4 0-67 0 0,-5 0-3821 0 0,6 0-4893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03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8 3912 0 0,'-3'0'652'0'0,"-1"-1"20"0"0,4-1 1 0 0,-3 2-1 0 0,3-2 0 0 0,-4 2-4 0 0,1-3 680 0 0,-1 3-708 0 0,1 5-76 0 0,3 1-192 0 0,0 3-2540 0 0,3 5 0 0 0,-3 3-1 0 0,7-1 1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01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 3272 0 0,'0'0'1756'0'0,"-7"22"2147"0"0,1 27-1710 0 0,-1-5-960 0 0,6-20-554 0 0,-1 18 508 0 0,-12 76 0 0 0,13-115-585 0 0,-2 11-3653 0 0,3-14 2948 0 0,0 0-1 0 0,0 0 1 0 0,0 1 0 0 0,0-1-1 0 0,0 0 1 0 0,0 0 0 0 0,0 0-1 0 0,0 0 1 0 0,0 0 0 0 0,0 1 0 0 0,0-1-1 0 0,0 0 1 0 0,-1 0 0 0 0,1 0-1 0 0,0 1-309 0 0,0-1 310 0 0,0 0-1 0 0,-1 0 1 0 0,1 0 0 0 0,0 0 0 0 0,0 0-1 0 0,0 0 1 0 0,0 0 0 0 0,0 0-1 0 0,-1 0 1 0 0,1 0 0 0 0,0 0-1 0 0,0 0 1 0 0,0 0 0 0 0,0 0-1 0 0,-1 0 1 0 0,1 0 0 0 0,0 0-1 0 0,0 0 1 0 0,0 0 0 0 0,0 0 0 0 0,-1 0-1 0 0,1 0 1 0 0,0 0 0 0 0,0 0-1 0 0,0 0 1 0 0,0 0 0 0 0,0 0-1 0 0,-1 0 1 0 0,1 0 0 0 0,0-1-1 0 0,0 1 1 0 0,0 0-310 0 0,0 0 310 0 0,-1 0-1 0 0,1-1 1 0 0,0 1 0 0 0,0 0-1 0 0,0 0 1 0 0,0 0 0 0 0,0 0-1 0 0,0 0 1 0 0,0-1 0 0 0,0 1-1 0 0,0 0 1 0 0,0 0 0 0 0,0 0 0 0 0,-1-5-2810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0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3048 0 0,'-1'-7'4209'0'0,"13"3"-3512"0"0,0 1 0 0 0,0 0 0 0 0,0 1 0 0 0,0 0 0 0 0,18 0 1 0 0,-11 1-160 0 0,326-36 2619 0 0,-335 36-3162 0 0,0-1 1 0 0,1 0 0 0 0,-1 0-1 0 0,13-5 1 0 0,-22 7 4 0 0,-1 0 1 0 0,0 0-1 0 0,0 0 1 0 0,1 0-1 0 0,-1 0 1 0 0,0 0-1 0 0,0 0 1 0 0,0-1-1 0 0,1 1 1 0 0,-1 0-1 0 0,0 0 1 0 0,0 0-1 0 0,1 0 1 0 0,-1 0-1 0 0,0 0 1 0 0,0 0-1 0 0,0-1 1 0 0,0 1 0 0 0,1 0-1 0 0,-1 0 1 0 0,0 0-1 0 0,0 0 1 0 0,0-1-1 0 0,0 1 1 0 0,0 0-1 0 0,1 0 1 0 0,-1 0-1 0 0,0-1 1 0 0,0 1-1 0 0,0 0 1 0 0,0 0-1 0 0,0 0 1 0 0,0-1-1 0 0,0 1 1 0 0,0 0-1 0 0,0 0 1 0 0,0-1-1 0 0,0 1 1 0 0,0 0-1 0 0,0 0 1 0 0,0 0-1 0 0,0-1 1 0 0,0 1-1 0 0,0 0 1 0 0,0 0-1 0 0,0-1 1 0 0,0 1 0 0 0,-1 0-1 0 0,1 0 1 0 0,0 0-1 0 0,0-1 1 0 0,0 1-1 0 0,0 0 1 0 0,-1 0 4 0 0,1-1 0 0 0,-1 1 0 0 0,1 0 0 0 0,-1 0-1 0 0,1 0 1 0 0,0-1 0 0 0,-1 1 0 0 0,1 0 0 0 0,-1 0 0 0 0,1 0 0 0 0,-1 0 0 0 0,1 0 0 0 0,-1 0 0 0 0,1 0 0 0 0,-1 0 0 0 0,1 0 0 0 0,-1 0 0 0 0,1 0 0 0 0,-1 1 0 0 0,1-1 0 0 0,-1 0 0 0 0,1 0 0 0 0,0 0 0 0 0,-1 0 0 0 0,0 1 0 0 0,-4 3 38 0 0,1 1 1 0 0,-1-1-1 0 0,1 1 0 0 0,0 0 1 0 0,0 0-1 0 0,0 0 0 0 0,1 0 1 0 0,0 1-1 0 0,0-1 1 0 0,0 1-1 0 0,1 0 0 0 0,0 0 1 0 0,0 0-1 0 0,-1 6 0 0 0,-2 13 111 0 0,1 0 0 0 0,0 30-1 0 0,3-42-88 0 0,-3 225 754 0 0,4-154-888 0 0,4-46-1051 0 0,5-3-4983 0 0,-5-23 2779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54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77 3400 0 0,'-4'0'306'0'0,"-1"1"-1"0"0,0-1 0 0 0,1 1 0 0 0,-1 0 0 0 0,1 0 1 0 0,-1 1-1 0 0,1-1 0 0 0,0 1 0 0 0,0 0 0 0 0,0 0 1 0 0,0 1-1 0 0,0-1 0 0 0,0 1 0 0 0,0 0 1 0 0,1 0-1 0 0,0 0 0 0 0,-1 0 0 0 0,1 1 0 0 0,0-1 1 0 0,1 1-1 0 0,-1 0 0 0 0,-2 4 0 0 0,-1 2 226 0 0,1 0 0 0 0,1 1-1 0 0,-1-1 1 0 0,2 1 0 0 0,-1 0 0 0 0,2 0-1 0 0,-4 21 1 0 0,6-28-385 0 0,0-1 0 0 0,-1 1 0 0 0,1 0 0 0 0,1 0 1 0 0,-1-1-1 0 0,0 1 0 0 0,1 0 0 0 0,0-1 0 0 0,0 1 0 0 0,0-1 0 0 0,0 1 0 0 0,0-1 0 0 0,1 1 1 0 0,0-1-1 0 0,0 0 0 0 0,0 0 0 0 0,0 0 0 0 0,3 4 0 0 0,-1-3-58 0 0,0 0 0 0 0,1-1-1 0 0,-1 0 1 0 0,1 1 0 0 0,0-1 0 0 0,0-1-1 0 0,0 1 1 0 0,0-1 0 0 0,1 0 0 0 0,9 3-1 0 0,6-1-27 0 0,0-1-1 0 0,0-1 1 0 0,0 0-1 0 0,0-2 0 0 0,25-2 1 0 0,-35 2-52 0 0,0-2 0 0 0,0 1 0 0 0,1-1 0 0 0,-1-1 0 0 0,-1 0 0 0 0,1-1-1 0 0,0 0 1 0 0,18-10 0 0 0,-23 11-11 0 0,-2-1 0 0 0,1 1 0 0 0,0-1 0 0 0,-1 0 0 0 0,1 0 0 0 0,-1 0 0 0 0,0-1 0 0 0,-1 0 0 0 0,1 1 0 0 0,-1-1 0 0 0,0-1 0 0 0,0 1 0 0 0,0 0 0 0 0,-1-1 0 0 0,0 1 0 0 0,0-1 0 0 0,0 0 0 0 0,0-6 0 0 0,0 1-2 0 0,0 0 1 0 0,-1 1-1 0 0,-1-1 1 0 0,0 0-1 0 0,0 1 0 0 0,-1-1 1 0 0,0 1-1 0 0,-1-1 1 0 0,-5-17-1 0 0,5 22 10 0 0,0 1 0 0 0,-1 0 0 0 0,1-1 0 0 0,-1 1 1 0 0,-1 1-1 0 0,1-1 0 0 0,-1 0 0 0 0,1 1 0 0 0,-1 0 0 0 0,0 0 0 0 0,-1 0 0 0 0,1 0 0 0 0,-1 1 0 0 0,0-1 0 0 0,0 1 0 0 0,0 1 0 0 0,0-1 0 0 0,0 1 0 0 0,-9-4 0 0 0,1 3-107 0 0,0-1-1 0 0,-1 1 1 0 0,1 1 0 0 0,0 0-1 0 0,-1 1 1 0 0,1 1-1 0 0,-1 0 1 0 0,1 1 0 0 0,-1 0-1 0 0,1 1 1 0 0,0 0-1 0 0,-1 1 1 0 0,1 1 0 0 0,0 0-1 0 0,-18 9 1 0 0,27-11-721 0 0,1 1-1 0 0,-1-1 1 0 0,1 1 0 0 0,-1-1 0 0 0,1 1-1 0 0,0 0 1 0 0,-5 6 0 0 0,-5 8-2713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02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98 133 2736 0 0,'-1'1'146'0'0,"0"0"-1"0"0,-1 0 1 0 0,1 1 0 0 0,0-1-1 0 0,0 1 1 0 0,0-1-1 0 0,0 1 1 0 0,0-1-1 0 0,0 1 1 0 0,1 0 0 0 0,-1 0-1 0 0,1-1 1 0 0,-2 4-1 0 0,-3 30 915 0 0,3-21-538 0 0,2-14-498 0 0,-5 27 1386 0 0,-2 49-1 0 0,7-69-1103 0 0,0 0 0 0 0,0 0 0 0 0,1-1-1 0 0,0 1 1 0 0,0 0 0 0 0,0 0 0 0 0,1-1 0 0 0,0 1-1 0 0,1 0 1 0 0,-1-1 0 0 0,1 0 0 0 0,8 12 0 0 0,-9-16-264 0 0,0 1 0 0 0,1-1 0 0 0,0 0 0 0 0,0 0 1 0 0,0 0-1 0 0,0 0 0 0 0,0 0 0 0 0,0-1 1 0 0,0 1-1 0 0,0-1 0 0 0,0 0 0 0 0,1 0 1 0 0,-1 0-1 0 0,1-1 0 0 0,-1 1 0 0 0,0-1 1 0 0,1 0-1 0 0,-1 0 0 0 0,1 0 0 0 0,-1 0 1 0 0,1 0-1 0 0,3-2 0 0 0,3 1 2 0 0,0-1-1 0 0,-1-1 1 0 0,0 0-1 0 0,1 0 1 0 0,-1-1-1 0 0,16-8 1 0 0,-11 3-14 0 0,-1 0 0 0 0,0-1 0 0 0,0 0 0 0 0,-1-1 0 0 0,0 0 0 0 0,-1-1 0 0 0,14-19 0 0 0,-17 21 12 0 0,-2-1 0 0 0,0 1 0 0 0,0-2 0 0 0,-1 1 0 0 0,0 0-1 0 0,-1-1 1 0 0,0 0 0 0 0,-1 0 0 0 0,0 0 0 0 0,1-17 0 0 0,-4 21 6 0 0,1 0-1 0 0,-1 0 1 0 0,0 0-1 0 0,-1 0 1 0 0,0 0-1 0 0,0 1 1 0 0,-1-1-1 0 0,0 0 1 0 0,0 0-1 0 0,-4-9 1 0 0,4 13-15 0 0,-1 1 0 0 0,1-1 0 0 0,0 0 0 0 0,-1 1 0 0 0,0 0 0 0 0,0-1 0 0 0,0 1 0 0 0,0 0 0 0 0,0 1 0 0 0,-1-1 0 0 0,1 1 0 0 0,-1-1 0 0 0,1 1 0 0 0,-1 0 0 0 0,0 0 0 0 0,0 1 0 0 0,0-1 0 0 0,0 1 0 0 0,0 0 0 0 0,-8-2-1 0 0,0 1 67 0 0,-1 1 0 0 0,1-1 0 0 0,0 2 0 0 0,-1 0 0 0 0,1 0 0 0 0,-24 4 0 0 0,32-3-73 0 0,-1 1 1 0 0,0-1 0 0 0,1 1 0 0 0,-1 0 0 0 0,1 0-1 0 0,0 0 1 0 0,-1 0 0 0 0,1 1 0 0 0,0 0 0 0 0,1 0-1 0 0,-1 0 1 0 0,0 0 0 0 0,1 1 0 0 0,0-1 0 0 0,-1 1-1 0 0,2 0 1 0 0,-1 0 0 0 0,0 0 0 0 0,1 0 0 0 0,-4 7-1 0 0,-3 16 67 0 0,2 1-1 0 0,0 0 1 0 0,2 0 0 0 0,-4 49-1 0 0,3-15 12 0 0,-48 277 385 0 0,51-325-476 0 0,-21 124-85 0 0,18-114 147 0 0,2-7-3054 0 0,3-6-5887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03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97 3512 0 0,'0'-2'7456'0'0,"-1"22"-5270"0"0,-4 35 0 0 0,-20 54-425 0 0,8-36-1348 0 0,14-60-332 0 0,0 0 1 0 0,1 1-1 0 0,1-1 0 0 0,1 1 0 0 0,1 21 0 0 0,-1-34-77 0 0,0 0 0 0 0,1 0 0 0 0,-1 0 0 0 0,1 0 0 0 0,-1 0 0 0 0,1 0 0 0 0,0 0 0 0 0,0 0 1 0 0,-1 0-1 0 0,1 0 0 0 0,0 0 0 0 0,0-1 0 0 0,0 1 0 0 0,0 0 0 0 0,0 0 0 0 0,0-1 0 0 0,0 1 0 0 0,0-1 0 0 0,0 1 0 0 0,0-1 0 0 0,0 1 0 0 0,0-1 0 0 0,0 0 1 0 0,0 1-1 0 0,1-1 0 0 0,-1 0 0 0 0,2 0 0 0 0,33 1-68 0 0,-35-1 63 0 0,8-1-14 0 0,-1 0 0 0 0,1-1 0 0 0,-1 0 0 0 0,1-1 1 0 0,-1 0-1 0 0,0 0 0 0 0,0-1 0 0 0,0 0 0 0 0,0 0 1 0 0,-1-1-1 0 0,0 0 0 0 0,0 0 0 0 0,0-1 0 0 0,0 1 1 0 0,-1-2-1 0 0,0 1 0 0 0,0-1 0 0 0,5-7 0 0 0,5-10-4 0 0,0-1 0 0 0,-2 0 1 0 0,0-1-1 0 0,10-29 0 0 0,-21 46 85 0 0,1 0 0 0 0,-1 0 0 0 0,-1 0 0 0 0,0-1 0 0 0,0 1 0 0 0,-1-1 0 0 0,0-9 0 0 0,-17 65 594 0 0,8-15-530 0 0,-4 48 1 0 0,11-68-128 0 0,1 0 1 0 0,-1 0-1 0 0,2 0 1 0 0,0-1-1 0 0,0 1 1 0 0,1 0-1 0 0,0-1 1 0 0,5 15-1 0 0,-5-22 2 0 0,0 1 0 0 0,0-1 0 0 0,0 1 0 0 0,1-1 0 0 0,-1 0 0 0 0,1 0 0 0 0,0-1 0 0 0,0 1 0 0 0,0 0 0 0 0,0-1 0 0 0,0 0-1 0 0,1 1 1 0 0,-1-1 0 0 0,1-1 0 0 0,-1 1 0 0 0,1 0 0 0 0,0-1 0 0 0,-1 0 0 0 0,1 0 0 0 0,0 0 0 0 0,0 0 0 0 0,6 0 0 0 0,3 0 24 0 0,0 0 1 0 0,1-1 0 0 0,-1-1-1 0 0,0 0 1 0 0,20-4 0 0 0,-26 3-2 0 0,-1 0-1 0 0,1 0 1 0 0,0 0 0 0 0,0-1 0 0 0,-1 0 0 0 0,1 0-1 0 0,-1-1 1 0 0,0 0 0 0 0,0 0 0 0 0,-1-1 0 0 0,1 1-1 0 0,-1-1 1 0 0,0 0 0 0 0,0 0 0 0 0,0-1 0 0 0,-1 0 0 0 0,0 0-1 0 0,0 0 1 0 0,-1 0 0 0 0,1 0 0 0 0,-1-1 0 0 0,-1 0-1 0 0,4-11 1 0 0,0-3 82 0 0,-2 0 1 0 0,-1-1-1 0 0,0 0 0 0 0,-2 1 1 0 0,0-1-1 0 0,-4-35 0 0 0,1 41-21 0 0,-1 0-1 0 0,-1 0 1 0 0,-6-16-1 0 0,4 13-14 0 0,5 15-112 0 0,-1 1 0 0 0,0-1 0 0 0,0 1 1 0 0,0 0-1 0 0,-1-1 0 0 0,1 1 1 0 0,-1 0-1 0 0,1 0 0 0 0,-1 1 0 0 0,0-1 1 0 0,0 0-1 0 0,-1 1 0 0 0,-5-4 0 0 0,-1-1-667 0 0,6 5-10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0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0 105 3264 0 0,'0'0'2270'0'0,"25"-3"1722"0"0,51 3-1131 0 0,200-7 299 0 0,-263 6-3157 0 0,-1 0 0 0 0,0-2 1 0 0,0 1-1 0 0,0-1 0 0 0,0-1 1 0 0,0 0-1 0 0,17-9 0 0 0,-27 12 11 0 0,-1 0 1 0 0,0 0-1 0 0,1 0 0 0 0,-1 0 0 0 0,0 0 0 0 0,0 0 0 0 0,0 0 0 0 0,0 0 0 0 0,0 0 0 0 0,0 0 0 0 0,0-1 0 0 0,0 1 0 0 0,0 0 0 0 0,0-1 0 0 0,-1 1 0 0 0,1 0 1 0 0,-1-1-1 0 0,1 1 0 0 0,-1-1 0 0 0,1 1 0 0 0,-1-1 0 0 0,0 0 0 0 0,0 1 0 0 0,0-1 0 0 0,0 1 0 0 0,0-1 0 0 0,0 1 0 0 0,0-1 0 0 0,0 1 0 0 0,-1-1 0 0 0,1 1 1 0 0,-1-1-1 0 0,1 1 0 0 0,-1-1 0 0 0,1 1 0 0 0,-1-1 0 0 0,0 1 0 0 0,0 0 0 0 0,0-1 0 0 0,-1-1 0 0 0,0 2 19 0 0,0 0-1 0 0,0 0 1 0 0,0 1-1 0 0,0-1 1 0 0,0 0 0 0 0,0 1-1 0 0,0-1 1 0 0,0 1-1 0 0,0 0 1 0 0,0 0 0 0 0,0-1-1 0 0,0 1 1 0 0,-3 1-1 0 0,-27 2 314 0 0,26-1-296 0 0,0 1 0 0 0,0-1-1 0 0,0 1 1 0 0,1 0 0 0 0,-1 0-1 0 0,1 0 1 0 0,0 1 0 0 0,0 0-1 0 0,0 0 1 0 0,0 0 0 0 0,1 1-1 0 0,-7 8 1 0 0,-4 7 85 0 0,-22 39-1 0 0,36-57-127 0 0,-14 25 68 0 0,2 1-1 0 0,0 0 1 0 0,2 1 0 0 0,2 0 0 0 0,0 1 0 0 0,-6 42 0 0 0,13-51-79 0 0,0 0 1 0 0,2 1-1 0 0,2 26 1 0 0,7-13-1404 0 0,-8-31 699 0 0,0-1 0 0 0,1 0 0 0 0,-1 1 0 0 0,1-1 0 0 0,0 0 0 0 0,0 0 0 0 0,1 0 0 0 0,-1-1 0 0 0,0 1 0 0 0,1 0 0 0 0,0-1 0 0 0,-1 0 0 0 0,5 3 0 0 0,10 3-2821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04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1 2808 0 0,'-22'10'2763'0'0,"15"-3"-2354"0"0,0-1 0 0 0,0 1 1 0 0,1 1-1 0 0,-1-1 0 0 0,2 1 1 0 0,-1 1-1 0 0,1-1 1 0 0,0 1-1 0 0,1-1 0 0 0,0 1 1 0 0,1 0-1 0 0,-4 15 1 0 0,1-2 391 0 0,2 1 1 0 0,1 0 0 0 0,0 0 0 0 0,2 28-1 0 0,1-44-713 0 0,0 0 0 0 0,1 1 0 0 0,0-1-1 0 0,0 0 1 0 0,1 0 0 0 0,0 0-1 0 0,0 0 1 0 0,0 0 0 0 0,1 0 0 0 0,0 0-1 0 0,5 7 1 0 0,-5-10-59 0 0,0 0-1 0 0,0 0 1 0 0,1-1 0 0 0,-1 1-1 0 0,1-1 1 0 0,-1 1 0 0 0,1-1-1 0 0,0-1 1 0 0,0 1-1 0 0,0 0 1 0 0,1-1 0 0 0,-1 0-1 0 0,1 0 1 0 0,-1 0 0 0 0,1-1-1 0 0,0 0 1 0 0,9 2 0 0 0,-2-1 0 0 0,0-1 0 0 0,0-1 0 0 0,0 0 0 0 0,0-1 0 0 0,1 0 0 0 0,-1 0 0 0 0,21-7 0 0 0,-29 7-18 0 0,1 0 0 0 0,-1-1-1 0 0,1 0 1 0 0,-1 0-1 0 0,0 0 1 0 0,1 0-1 0 0,-1-1 1 0 0,0 0 0 0 0,-1 0-1 0 0,1 0 1 0 0,0 0-1 0 0,-1 0 1 0 0,0-1-1 0 0,0 1 1 0 0,0-1 0 0 0,0 0-1 0 0,0 0 1 0 0,-1 0-1 0 0,0 0 1 0 0,0-1-1 0 0,0 1 1 0 0,3-10 0 0 0,-1-6 83 0 0,-1-1 1 0 0,0 1-1 0 0,-1-1 1 0 0,-2-21 0 0 0,0 31-39 0 0,-1-1-1 0 0,-1 1 1 0 0,0 0 0 0 0,0-1 0 0 0,-2 1 0 0 0,1 0 0 0 0,-1 0 0 0 0,-10-19 0 0 0,10 25-23 0 0,1 0 0 0 0,-1 0 0 0 0,0 0-1 0 0,-1 1 1 0 0,1-1 0 0 0,-1 1 0 0 0,0 0 0 0 0,0 1 0 0 0,0-1 0 0 0,0 1 0 0 0,0 0 0 0 0,-1 0 0 0 0,0 0 0 0 0,1 1 0 0 0,-1 0 0 0 0,0 0 0 0 0,0 1 0 0 0,0-1 0 0 0,-1 1 0 0 0,1 1 0 0 0,0-1 0 0 0,-9 1 0 0 0,8 0-119 0 0,1 1 0 0 0,-1 0 1 0 0,1 0-1 0 0,0 0 0 0 0,0 1 1 0 0,0 0-1 0 0,-1 0 0 0 0,1 0 1 0 0,-9 6-1 0 0,11-6-232 0 0,0 1 0 0 0,0 0 0 0 0,0 0 1 0 0,0 0-1 0 0,1 1 0 0 0,-1-1 0 0 0,1 1 0 0 0,0 0 0 0 0,0 0 1 0 0,0 0-1 0 0,1 0 0 0 0,-1 1 0 0 0,-1 4 0 0 0,-14 35-6362 0 0,11-21 3339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05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3344 0 0,'1'-4'6020'0'0,"0"10"-5599"0"0,1 0-1 0 0,-1-1 0 0 0,0 1 1 0 0,-1 0-1 0 0,1 0 0 0 0,-1 0 1 0 0,0 0-1 0 0,-2 10 1 0 0,1 5 380 0 0,1 208 2548 0 0,0-224-3320 0 0,0 0 0 0 0,1 0 1 0 0,-1 0-1 0 0,1 0 0 0 0,0 0 1 0 0,1-1-1 0 0,-1 1 0 0 0,1 0 1 0 0,0 0-1 0 0,0-1 0 0 0,3 5 1 0 0,-3-6-11 0 0,0 0 0 0 0,0-1-1 0 0,0 1 1 0 0,0-1 0 0 0,0 0 0 0 0,1 0 0 0 0,-1 1 0 0 0,1-2 0 0 0,0 1 0 0 0,0 0-1 0 0,0 0 1 0 0,-1-1 0 0 0,1 0 0 0 0,1 1 0 0 0,-1-1 0 0 0,0 0 0 0 0,6 1 0 0 0,4-1 47 0 0,1 0 0 0 0,-1 0 0 0 0,1-1-1 0 0,-1-1 1 0 0,1 0 0 0 0,-1-1 0 0 0,0-1 0 0 0,1 0 0 0 0,-1 0 0 0 0,0-1 0 0 0,-1-1 0 0 0,1 0 0 0 0,-1-1 0 0 0,0-1 0 0 0,0 1 0 0 0,-1-2 0 0 0,0 0 0 0 0,0 0 0 0 0,-1-1 0 0 0,0 0 0 0 0,0-1 0 0 0,-1 0 0 0 0,-1 0 0 0 0,1-1 0 0 0,8-16-1 0 0,-9 15 33 0 0,-1 1-1 0 0,0-1 0 0 0,-1 0 0 0 0,0 0 0 0 0,-1-1 1 0 0,-1 0-1 0 0,0 0 0 0 0,0 0 0 0 0,-1 0 0 0 0,-1 0 0 0 0,1-21 1 0 0,-3 25-702 0 0,0-6 1000 0 0,0 0 1 0 0,-1 1-1 0 0,-3-16 0 0 0,3 25-800 0 0,0 1 0 0 0,-1 0 0 0 0,1 0-1 0 0,-1 0 1 0 0,0 0 0 0 0,-3-5-1 0 0,4 7-465 0 0,-1 0 0 0 0,1 0 0 0 0,-1 0 0 0 0,0 1 0 0 0,1-1 1 0 0,-1 0-1 0 0,0 1 0 0 0,0-1 0 0 0,0 1 0 0 0,0 0 0 0 0,0-1 0 0 0,-3 0 0 0 0,-6 0-2979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05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3128 0 0,'0'0'2920'0'0,"0"12"-264"0"0,0 36-335 0 0,1 17-753 0 0,-3 0 0 0 0,-16 103 0 0 0,-9-63-1719 0 0,24-95-410 0 0,-3 9-18 0 0,5-4-8178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06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0 2736 0 0,'0'0'4053'0'0,"-4"13"-2111"0"0,-11 21-599 0 0,-1 1 0 0 0,-2-2-1 0 0,-30 43 1 0 0,36-60-1271 0 0,-1 0 1 0 0,0-1-1 0 0,-1 0 0 0 0,0-1 1 0 0,-1-1-1 0 0,-1 0 1 0 0,0-1-1 0 0,-20 11 0 0 0,29-19-43 0 0,-1-1-1 0 0,1 1 0 0 0,-1-1 1 0 0,0 0-1 0 0,0-1 1 0 0,-1 0-1 0 0,1 0 0 0 0,-11 0 1 0 0,19-2-26 0 0,0 0 0 0 0,-1 0 0 0 0,1 0 0 0 0,0 0 0 0 0,0 0 0 0 0,0 0 0 0 0,0 0 0 0 0,-1 0 0 0 0,1 0 0 0 0,0 0-1 0 0,0 0 1 0 0,0 0 0 0 0,-1 0 0 0 0,1 0 0 0 0,0-1 0 0 0,0 1 0 0 0,0 0 0 0 0,0 0 0 0 0,0 0 0 0 0,-1 0 0 0 0,1 0 0 0 0,0 0 0 0 0,0-1 0 0 0,0 1 0 0 0,0 0 0 0 0,0 0 0 0 0,0 0 0 0 0,0 0 0 0 0,0-1 0 0 0,0 1 0 0 0,-1 0 0 0 0,1 0 0 0 0,0 0 0 0 0,0 0 0 0 0,0-1 0 0 0,0 1 0 0 0,0 0 0 0 0,0 0 0 0 0,0 0 0 0 0,0-1 0 0 0,0 1 0 0 0,0 0 0 0 0,4-12 73 0 0,11-10-4 0 0,-5 11-31 0 0,1 2 1 0 0,1-1 0 0 0,0 1 0 0 0,0 1-1 0 0,0 0 1 0 0,1 1 0 0 0,20-8-1 0 0,-25 11 32 0 0,0 1 0 0 0,0 1 0 0 0,1-1 0 0 0,-1 2 0 0 0,0-1 0 0 0,1 1 0 0 0,-1 0 0 0 0,1 1 0 0 0,-1-1 0 0 0,1 2 0 0 0,-1-1 0 0 0,1 1 0 0 0,-1 1 0 0 0,11 2 0 0 0,-16-2-27 0 0,1-1 0 0 0,-1 1 0 0 0,0-1 0 0 0,0 1 0 0 0,0 0 0 0 0,0 0 0 0 0,0 0 0 0 0,0 1 0 0 0,-1-1 0 0 0,1 1 1 0 0,-1-1-1 0 0,0 1 0 0 0,0 0 0 0 0,0 0 0 0 0,0 0 0 0 0,0 0 0 0 0,2 5 0 0 0,0 3 72 0 0,0 0 0 0 0,-1 0 0 0 0,3 22 1 0 0,1 4 54 0 0,0 0-513 0 0,-5-24 404 0 0,1 0-1 0 0,7 23 0 0 0,4-10-3393 0 0,-12-24 2446 0 0,0 0 0 0 0,0 0 0 0 0,0 0 0 0 0,1 0 0 0 0,-1 0 0 0 0,0-1 0 0 0,1 1 1 0 0,3 1-1 0 0,7 1-2489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07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57 2976 0 0,'-15'8'1560'0'0,"8"-1"-1200"0"0,0 0 1 0 0,1 0-1 0 0,-1 1 1 0 0,2 0-1 0 0,-1 0 1 0 0,1 0 0 0 0,0 0-1 0 0,1 1 1 0 0,0 0-1 0 0,-3 10 1 0 0,3-7 2 0 0,1 0 1 0 0,0 0 0 0 0,0 0 0 0 0,2 1 0 0 0,-1-1 0 0 0,2 1 0 0 0,0 17-1 0 0,1-24-161 0 0,0 1 0 0 0,0-1-1 0 0,0 1 1 0 0,1-1 0 0 0,0 0-1 0 0,0 0 1 0 0,1 0 0 0 0,0 0-1 0 0,0 0 1 0 0,0 0 0 0 0,7 8-1 0 0,-7-10-162 0 0,0 0-1 0 0,1-1 1 0 0,-1 0-1 0 0,1 0 1 0 0,0 0-1 0 0,0 0 1 0 0,0 0-1 0 0,0-1 1 0 0,1 0-1 0 0,-1 0 1 0 0,1 0-1 0 0,-1 0 1 0 0,1-1-1 0 0,0 0 1 0 0,-1 1-1 0 0,7-1 1 0 0,-2 0-35 0 0,0 0 1 0 0,-1-1 0 0 0,1 0-1 0 0,0 0 1 0 0,0-1 0 0 0,0 0-1 0 0,-1 0 1 0 0,1-1 0 0 0,-1 0-1 0 0,1-1 1 0 0,-1 0 0 0 0,0 0-1 0 0,0-1 1 0 0,0 0 0 0 0,0 0-1 0 0,-1-1 1 0 0,1 0 0 0 0,-1 0-1 0 0,-1-1 1 0 0,1 0 0 0 0,-1 0-1 0 0,0-1 1 0 0,0 1 0 0 0,-1-1-1 0 0,0-1 1 0 0,0 1 0 0 0,0-1-1 0 0,-1 0 1 0 0,-1 0 0 0 0,1 0-1 0 0,3-13 1 0 0,-4 8 34 0 0,0 0-1 0 0,0 0 1 0 0,-1-1-1 0 0,-1 1 1 0 0,-1-16 0 0 0,0 22-10 0 0,0 1 1 0 0,0 0-1 0 0,-1 0 1 0 0,0 0-1 0 0,-1 0 1 0 0,1 0-1 0 0,-1 0 1 0 0,0 0-1 0 0,-1 0 1 0 0,0 0-1 0 0,1 1 1 0 0,-2 0-1 0 0,-4-8 1 0 0,4 9 7 0 0,-1 1 0 0 0,1-1-1 0 0,-1 1 1 0 0,0 0 0 0 0,0 0 0 0 0,0 0 0 0 0,0 1 0 0 0,-1-1 0 0 0,1 1 0 0 0,-1 1 0 0 0,1-1 0 0 0,-1 1 0 0 0,0 0-1 0 0,-7-1 1 0 0,1 1 43 0 0,0 1-1 0 0,-1-1 1 0 0,1 2-1 0 0,0 0 0 0 0,-21 4 1 0 0,26-3-52 0 0,0 1 0 0 0,0-1 0 0 0,1 1 0 0 0,-1 0 0 0 0,1 1 0 0 0,0-1 0 0 0,0 1 0 0 0,0 1 0 0 0,0-1 1 0 0,1 1-1 0 0,-1 0 0 0 0,1 0 0 0 0,0 1 0 0 0,1-1 0 0 0,0 1 0 0 0,-1 0 0 0 0,-2 7 0 0 0,0 1 6 0 0,0 0-1 0 0,1 0 0 0 0,1 1 1 0 0,0 0-1 0 0,1 0 1 0 0,-3 29-1 0 0,5-32-22 0 0,1-1-1 0 0,0 0 0 0 0,1 1 1 0 0,0-1-1 0 0,3 19 1 0 0,-3-27-17 0 0,1 0 0 0 0,0 0 1 0 0,0-1-1 0 0,0 1 1 0 0,0 0-1 0 0,0-1 1 0 0,1 1-1 0 0,-1 0 0 0 0,1-1 1 0 0,0 0-1 0 0,0 1 1 0 0,0-1-1 0 0,0 0 1 0 0,0 0-1 0 0,0 0 0 0 0,0 0 1 0 0,1 0-1 0 0,-1-1 1 0 0,1 1-1 0 0,-1-1 1 0 0,1 0-1 0 0,0 1 1 0 0,-1-1-1 0 0,1 0 0 0 0,0-1 1 0 0,5 2-1 0 0,3 0-28 0 0,0-1 0 0 0,-1 0 0 0 0,1 0 0 0 0,0-1 0 0 0,0 0 0 0 0,-1-1 0 0 0,1 0-1 0 0,0-1 1 0 0,-1 0 0 0 0,1-1 0 0 0,-1 0 0 0 0,0-1 0 0 0,0 0 0 0 0,16-9 0 0 0,-14 6-3 0 0,0-1 1 0 0,0-1 0 0 0,-1 0 0 0 0,-1-1 0 0 0,1 0-1 0 0,-2 0 1 0 0,1-1 0 0 0,-2 0 0 0 0,1-1-1 0 0,10-19 1 0 0,-10 16 104 0 0,-1-1-1 0 0,-1 0 1 0 0,0 0 0 0 0,-1-1 0 0 0,0 1-1 0 0,-2-1 1 0 0,0-1 0 0 0,-1 1-1 0 0,1-22 1 0 0,-4 39-61 0 0,1 0 0 0 0,-1 0 0 0 0,0 0 0 0 0,0-1-1 0 0,0 1 1 0 0,0 0 0 0 0,0 0 0 0 0,0 0 0 0 0,0 0 0 0 0,0 0 0 0 0,-1 0 0 0 0,1 0 0 0 0,0-1 0 0 0,0 1 0 0 0,0 0-1 0 0,0 0 1 0 0,0 0 0 0 0,0 0 0 0 0,0 0 0 0 0,0 0 0 0 0,0 0 0 0 0,0-1 0 0 0,0 1 0 0 0,0 0 0 0 0,0 0 0 0 0,0 0 0 0 0,-1 0-1 0 0,1 0 1 0 0,0 0 0 0 0,0 0 0 0 0,0 0 0 0 0,0 0 0 0 0,0 0 0 0 0,0 0 0 0 0,0 0 0 0 0,0 0 0 0 0,-1 0 0 0 0,1 0 0 0 0,0 0-1 0 0,0 0 1 0 0,0 0 0 0 0,0 0 0 0 0,0 0 0 0 0,0 0 0 0 0,-1 0 0 0 0,1 0 0 0 0,0 0 0 0 0,0 0 0 0 0,0 0 0 0 0,0 0-1 0 0,0 0 1 0 0,0 0 0 0 0,-9 6 218 0 0,-6 9 41 0 0,7 1-182 0 0,1 1 0 0 0,1 0 0 0 0,1 0 0 0 0,0 0 0 0 0,1 0 0 0 0,0 1 0 0 0,2 0 1 0 0,0 0-1 0 0,1 0 0 0 0,1 0 0 0 0,3 24 0 0 0,-3-37-83 0 0,1 0 0 0 0,0 0-1 0 0,0 0 1 0 0,0 0 0 0 0,0 0 0 0 0,1-1 0 0 0,0 1-1 0 0,0-1 1 0 0,0 1 0 0 0,1-1 0 0 0,0 0 0 0 0,-1 0-1 0 0,2 0 1 0 0,-1 0 0 0 0,5 4 0 0 0,-3-3-11 0 0,0-1 1 0 0,1 0 0 0 0,0-1-1 0 0,-1 0 1 0 0,1 0 0 0 0,0 0-1 0 0,1 0 1 0 0,-1-1 0 0 0,1 0-1 0 0,8 2 1 0 0,-2-2-15 0 0,1-1 1 0 0,0 0-1 0 0,-1-1 1 0 0,1 0-1 0 0,0-1 1 0 0,-1 0-1 0 0,1-1 1 0 0,-1-1-1 0 0,1 0 1 0 0,20-8-1 0 0,-18 4 5 0 0,-1 0 0 0 0,1-1 0 0 0,-1-1 0 0 0,0 0 0 0 0,-1-1 0 0 0,18-16 0 0 0,-24 18 27 0 0,0 0 0 0 0,-1 0 1 0 0,0-1-1 0 0,0-1 0 0 0,-1 1 1 0 0,0-1-1 0 0,0 0 0 0 0,-1 0 1 0 0,-1 0-1 0 0,6-20 0 0 0,-1 0 337 0 0,-1-1-1 0 0,-2 0 0 0 0,-1 0 1 0 0,1-46-1 0 0,-16 102 77 0 0,5-9-352 0 0,-2 6-14 0 0,0 1 1 0 0,2 0 0 0 0,1 0 0 0 0,-3 45 0 0 0,7-51-40 0 0,-1-4-11 0 0,1 1 0 0 0,1 0-1 0 0,-1-1 1 0 0,2 1 0 0 0,0-1-1 0 0,1 1 1 0 0,0-1 0 0 0,9 23-1 0 0,-5-23-57 0 0,1 0-1 0 0,16 22 1 0 0,-15-24-93 0 0,4 9-879 0 0,-10-12-2596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12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3384 0 0,'0'0'1692'0'0,"-4"0"1"0"0,4 2-1149 0 0,-2 3-48 0 0,2 2-160 0 0,0 5-384 0 0,0 3-1568 0 0,0 1-1 0 0,0 5 1 0 0,0-1 0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10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1 252 0 0,'0'0'196'0'0,"4"2"-144"0"0,-4 0 4 0 0,3-2-20 0 0,-3 3-20 0 0,4-3-136 0 0,-1 2 0 0 0,4-2 0 0 0,0 4 0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54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72 3816 0 0,'0'0'1366'0'0,"-8"20"3367"0"0,-1 1-3475 0 0,1 2-1 0 0,0-1 1 0 0,2 1 0 0 0,1 0 0 0 0,0 0-1 0 0,-1 46 1 0 0,6-65-1222 0 0,-1 4 48 0 0,1 0 0 0 0,1 0 0 0 0,-1-1 0 0 0,1 1 0 0 0,4 14 1 0 0,-4-19-76 0 0,0-1 1 0 0,0 0 0 0 0,0 0 0 0 0,1 0 0 0 0,-1 0 0 0 0,1 0-1 0 0,-1 0 1 0 0,1 0 0 0 0,0 0 0 0 0,-1 0 0 0 0,1-1 0 0 0,0 1-1 0 0,0-1 1 0 0,0 1 0 0 0,1-1 0 0 0,-1 0 0 0 0,0 0 0 0 0,0 0-1 0 0,1 0 1 0 0,-1 0 0 0 0,0-1 0 0 0,5 2 0 0 0,2 0 18 0 0,0-1 0 0 0,0 0 0 0 0,0 0 0 0 0,0 0 1 0 0,0-1-1 0 0,0-1 0 0 0,0 1 0 0 0,0-2 0 0 0,0 1 0 0 0,0-1 1 0 0,0-1-1 0 0,0 1 0 0 0,-1-1 0 0 0,0-1 0 0 0,1 0 0 0 0,-1 0 1 0 0,0 0-1 0 0,-1-1 0 0 0,1 0 0 0 0,-1-1 0 0 0,0 0 0 0 0,0 0 1 0 0,-1 0-1 0 0,9-12 0 0 0,-8 8 54 0 0,-1-1 0 0 0,0 1 0 0 0,0-2 0 0 0,-1 1 0 0 0,-1 0 0 0 0,0-1 0 0 0,0 0 0 0 0,-1 0-1 0 0,-1 0 1 0 0,0 0 0 0 0,-1-1 0 0 0,0-17 0 0 0,1-1 111 0 0,-1 23-162 0 0,0 1 1 0 0,-1 0 0 0 0,1-1-1 0 0,-2 1 1 0 0,1 0-1 0 0,-4-13 1 0 0,2 3-144 0 0,-4-10-2778 0 0,6 26 2272 0 0,-1 0-1 0 0,1 0 0 0 0,-1 0 0 0 0,1 1 1 0 0,-1-1-1 0 0,1 0 0 0 0,-5-2-3093 0 0,5 2 3093 0 0,-1 1 0 0 0,0-1 0 0 0,-1 0 1 0 0,-5-2-3451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45 2592 0 0,'-7'-23'4740'0'0,"6"21"-4574"0"0,0 1-1 0 0,0 0 1 0 0,0-1 0 0 0,-1 1-1 0 0,1 0 1 0 0,0 0 0 0 0,-1-1-1 0 0,1 1 1 0 0,-1 0 0 0 0,1 1-1 0 0,-1-1 1 0 0,1 0 0 0 0,-1 0-1 0 0,0 1 1 0 0,0-1 0 0 0,1 1-1 0 0,-1-1 1 0 0,0 1 0 0 0,0 0-1 0 0,-1-1 1 0 0,-40-1 2043 0 0,42 2-2176 0 0,-14 0 218 0 0,-1 0 0 0 0,1 1-1 0 0,0 1 1 0 0,-1 1 0 0 0,-17 5-1 0 0,29-7-200 0 0,0 0-1 0 0,0 1 1 0 0,0-1 0 0 0,1 1-1 0 0,-1 0 1 0 0,1 0-1 0 0,-1 0 1 0 0,1 0-1 0 0,-1 1 1 0 0,1-1 0 0 0,0 1-1 0 0,0 0 1 0 0,1 0-1 0 0,-1 0 1 0 0,0 0-1 0 0,1 1 1 0 0,0-1 0 0 0,0 1-1 0 0,0-1 1 0 0,0 1-1 0 0,1 0 1 0 0,-1 0-1 0 0,1 0 1 0 0,0 0 0 0 0,-1 5-1 0 0,1-4 27 0 0,1 1 0 0 0,-1-1 0 0 0,1 1 0 0 0,0-1 0 0 0,0 1 0 0 0,1-1 0 0 0,1 11 0 0 0,-1-14-56 0 0,1 1-1 0 0,-1 0 1 0 0,0-1-1 0 0,1 0 1 0 0,-1 1-1 0 0,1-1 1 0 0,0 0-1 0 0,0 1 1 0 0,0-1-1 0 0,0 0 1 0 0,0-1-1 0 0,0 1 1 0 0,0 0-1 0 0,1-1 1 0 0,-1 1-1 0 0,1-1 1 0 0,2 2 0 0 0,11 3 8 0 0,-1 0 1 0 0,2-1 0 0 0,-1-1-1 0 0,0-1 1 0 0,1 0-1 0 0,0-1 1 0 0,28 0 0 0 0,6 1-38 0 0,-23-1-8 0 0,-28-2 14 0 0,0-1 2 0 0,0 1 1 0 0,0-1-1 0 0,-1 1 1 0 0,1-1-1 0 0,0 1 1 0 0,-1-1 0 0 0,1 1-1 0 0,0-1 1 0 0,-1 1-1 0 0,1 0 1 0 0,-1-1-1 0 0,1 1 1 0 0,-1 0 0 0 0,1-1-1 0 0,-1 1 1 0 0,1 0-1 0 0,-1 0 1 0 0,1-1-1 0 0,-1 1 1 0 0,1 0-1 0 0,-1 0 1 0 0,1 0 0 0 0,-1 0-1 0 0,1 0 1 0 0,-1 0-1 0 0,0 0 1 0 0,-19-2 0 0 0,17 1 0 0 0,-11 1 0 0 0,0 0 1 0 0,0 1-1 0 0,0 0 1 0 0,0 1-1 0 0,0 1 1 0 0,1 0-1 0 0,-1 1 1 0 0,-20 8 0 0 0,25-8 9 0 0,0 0 0 0 0,0 1 0 0 0,0 0 0 0 0,0 0 0 0 0,1 1 0 0 0,0 0 0 0 0,0 0 0 0 0,0 1 0 0 0,1 0 0 0 0,0 1 0 0 0,1-1 0 0 0,-10 16 1 0 0,14-20 5 0 0,-1 1 1 0 0,2 0-1 0 0,-1-1 1 0 0,0 1-1 0 0,1 0 1 0 0,0 0-1 0 0,0 0 1 0 0,0 0-1 0 0,0 0 1 0 0,1 1-1 0 0,-1-1 1 0 0,1 0-1 0 0,1 6 1 0 0,-1-8-2 0 0,1 1 0 0 0,0-1 0 0 0,0 0 0 0 0,-1 0 0 0 0,1 0 0 0 0,1 0 0 0 0,-1 1 0 0 0,0-2 0 0 0,0 1 1 0 0,1 0-1 0 0,-1 0 0 0 0,1 0 0 0 0,0-1 0 0 0,-1 1 0 0 0,1-1 0 0 0,0 1 0 0 0,0-1 0 0 0,0 1 0 0 0,0-1 0 0 0,0 0 0 0 0,0 0 0 0 0,0 0 0 0 0,1-1 1 0 0,3 2-1 0 0,23 4-23 0 0,1-1 1 0 0,-1-1-1 0 0,1-2 1 0 0,0-1-1 0 0,36-4 1 0 0,0 2-4021 0 0,-52 1 612 0 0,1 0 0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11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 3280 0 0,'28'-14'4455'0'0,"-25"13"-4245"0"0,-1 0 0 0 0,1 1 1 0 0,0-1-1 0 0,0 0 0 0 0,0 1 1 0 0,0 0-1 0 0,0 0 0 0 0,0 0 1 0 0,0 0-1 0 0,0 0 0 0 0,0 0 1 0 0,0 1-1 0 0,0-1 0 0 0,0 1 1 0 0,0 0-1 0 0,-1 0 0 0 0,1 0 0 0 0,0 0 1 0 0,0 1-1 0 0,-1-1 0 0 0,1 1 1 0 0,-1 0-1 0 0,1-1 0 0 0,-1 1 1 0 0,0 0-1 0 0,0 0 0 0 0,0 1 1 0 0,0-1-1 0 0,3 5 0 0 0,1 4 256 0 0,0 0 0 0 0,-1 1 0 0 0,-1-1 0 0 0,0 1 0 0 0,4 22 0 0 0,-6-28-506 0 0,4 20 266 0 0,1 1 0 0 0,21 47 0 0 0,-20-53-188 0 0,-7-18-7 0 0,1 1 0 0 0,-1 0 0 0 0,1-1 0 0 0,-1 1 0 0 0,1-1 0 0 0,0 1 0 0 0,4 4 0 0 0,-5-7-20 0 0,0-1 0 0 0,0 1 0 0 0,0-1 0 0 0,0 1 1 0 0,0-1-1 0 0,-1 0 0 0 0,1 1 0 0 0,0-1 0 0 0,0 0 0 0 0,0 0 0 0 0,0 1 1 0 0,0-1-1 0 0,0 0 0 0 0,0 0 0 0 0,0 0 0 0 0,0 0 0 0 0,0 0 1 0 0,0-1-1 0 0,0 1 0 0 0,0 0 0 0 0,0 0 0 0 0,0-1 0 0 0,0 1 1 0 0,0 0-1 0 0,0-1 0 0 0,0 1 0 0 0,-1-1 0 0 0,1 1 0 0 0,0-1 1 0 0,0 1-1 0 0,0-1 0 0 0,-1 0 0 0 0,1 1 0 0 0,0-1 0 0 0,0-1 1 0 0,16-15 139 0 0,0 0 0 0 0,-2-1 0 0 0,0-1 1 0 0,-1 0-1 0 0,17-32 0 0 0,-21 36-78 0 0,62-121 508 0 0,-64 118-510 0 0,-4 11-246 0 0,-1 0 1 0 0,0-1-1 0 0,-1 0 1 0 0,1 0-1 0 0,-2 0 1 0 0,1 0-1 0 0,0-12 1 0 0,16 33-14424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11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14 3320 0 0,'-20'2'3012'0'0,"14"1"-2600"0"0,1 0 1 0 0,-1 1-1 0 0,1-1 0 0 0,-1 1 1 0 0,1 1-1 0 0,1-1 0 0 0,-1 1 1 0 0,0-1-1 0 0,1 1 0 0 0,0 1 1 0 0,-7 10-1 0 0,-1 6 1195 0 0,-17 42 0 0 0,21-45-732 0 0,3-4-608 0 0,0 0 0 0 0,1 1 1 0 0,1-1-1 0 0,1 1 0 0 0,0 0 0 0 0,1-1 1 0 0,1 1-1 0 0,2 28 0 0 0,-1-42-245 0 0,-1 0 0 0 0,0-1-1 0 0,1 1 1 0 0,-1 0-1 0 0,1-1 1 0 0,-1 1 0 0 0,1 0-1 0 0,0-1 1 0 0,0 1 0 0 0,-1-1-1 0 0,1 1 1 0 0,0-1-1 0 0,1 1 1 0 0,-1-1 0 0 0,0 0-1 0 0,0 1 1 0 0,1-1 0 0 0,-1 0-1 0 0,3 2 1 0 0,0-2 6 0 0,-1 1 0 0 0,1 0 0 0 0,-1-1 0 0 0,1 0 0 0 0,0 0 1 0 0,0 0-1 0 0,0 0 0 0 0,6 0 0 0 0,3-1 28 0 0,0 0 0 0 0,0-1 0 0 0,0 0 0 0 0,19-6 0 0 0,-22 5-15 0 0,0-1-1 0 0,0 0 0 0 0,0-1 0 0 0,-1 0 0 0 0,0 0 0 0 0,1-1 0 0 0,-2 0 0 0 0,1-1 0 0 0,-1 0 1 0 0,13-11-1 0 0,-16 11 0 0 0,0 0 1 0 0,0 0 0 0 0,0 0-1 0 0,-1 0 1 0 0,0-1 0 0 0,0 0-1 0 0,-1 0 1 0 0,1 0 0 0 0,-2 0-1 0 0,1 0 1 0 0,-1 0 0 0 0,0-1-1 0 0,0 0 1 0 0,0-13 0 0 0,0 4 66 0 0,-1 0 1 0 0,0 0 0 0 0,-2-1 0 0 0,0 1-1 0 0,-1 0 1 0 0,-1 0 0 0 0,-7-28-1 0 0,9 43-94 0 0,0-1-1 0 0,0 1 1 0 0,-1-1 0 0 0,1 1-1 0 0,-1 0 1 0 0,1 0-1 0 0,-1 0 1 0 0,0-1-1 0 0,0 2 1 0 0,0-1 0 0 0,0 0-1 0 0,0 0 1 0 0,0 1-1 0 0,0-1 1 0 0,-1 1 0 0 0,-2-2-1 0 0,0 1 1 0 0,1 0 1 0 0,-1 1-1 0 0,0 0 0 0 0,0 0 1 0 0,1 0-1 0 0,-1 0 0 0 0,0 1 0 0 0,-9 0 1 0 0,8 0-88 0 0,0 0 0 0 0,0 1 0 0 0,0 0 1 0 0,1 0-1 0 0,-1 1 0 0 0,0-1 1 0 0,0 1-1 0 0,1 0 0 0 0,-1 1 0 0 0,1-1 1 0 0,0 1-1 0 0,0 0 0 0 0,0 1 1 0 0,0-1-1 0 0,-6 7 0 0 0,2 7-1129 0 0,5 10-5823 0 0,3-14 2733 0 0,0-4 652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12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62 3384 0 0,'0'-23'3967'0'0,"0"21"-3809"0"0,0 1 1 0 0,0-1-1 0 0,0 1 0 0 0,-1-1 0 0 0,1 0 0 0 0,-1 1 0 0 0,1-1 0 0 0,-1 1 1 0 0,1-1-1 0 0,-1 1 0 0 0,0-1 0 0 0,0 1 0 0 0,0 0 0 0 0,0-1 0 0 0,0 1 1 0 0,0 0-1 0 0,0 0 0 0 0,0-1 0 0 0,-1 1 0 0 0,1 0 0 0 0,0 0 0 0 0,-1 1 1 0 0,1-1-1 0 0,-1 0 0 0 0,1 0 0 0 0,-1 1 0 0 0,1-1 0 0 0,-1 1 0 0 0,1-1 1 0 0,-1 1-1 0 0,0-1 0 0 0,1 1 0 0 0,-1 0 0 0 0,-1 0 0 0 0,-10-1 526 0 0,0 1 0 0 0,0 0 0 0 0,-20 3-1 0 0,8-1 294 0 0,15-2-886 0 0,0 0 1 0 0,-1 2-1 0 0,1-1 1 0 0,-1 1-1 0 0,1 0 1 0 0,0 1-1 0 0,0 1 1 0 0,0-1-1 0 0,1 1 1 0 0,-1 1 0 0 0,1 0-1 0 0,0 0 1 0 0,0 1-1 0 0,1 0 1 0 0,-15 13-1 0 0,21-16-71 0 0,0 0-1 0 0,0 0 0 0 0,1-1 1 0 0,-1 1-1 0 0,1 0 1 0 0,-1 0-1 0 0,1 0 0 0 0,0 1 1 0 0,0-1-1 0 0,0 0 1 0 0,1 0-1 0 0,-1 1 0 0 0,1-1 1 0 0,-1 0-1 0 0,1 1 0 0 0,0-1 1 0 0,1 0-1 0 0,-1 1 1 0 0,0-1-1 0 0,1 0 0 0 0,0 1 1 0 0,0-1-1 0 0,0 0 1 0 0,0 0-1 0 0,0 0 0 0 0,1 0 1 0 0,-1 0-1 0 0,1 0 1 0 0,0 0-1 0 0,0-1 0 0 0,0 1 1 0 0,0 0-1 0 0,0-1 0 0 0,1 0 1 0 0,-1 1-1 0 0,1-1 1 0 0,0 0-1 0 0,3 2 0 0 0,58 30 110 0 0,-52-28-116 0 0,1-1 1 0 0,-1 2-1 0 0,0 0 1 0 0,-1 0-1 0 0,0 1 1 0 0,0 1-1 0 0,0-1 1 0 0,-1 2-1 0 0,10 11 1 0 0,-18-18-10 0 0,0 1-1 0 0,0 0 1 0 0,0 0 0 0 0,0 0 0 0 0,-1 0 0 0 0,0 0 0 0 0,1 0-1 0 0,-2 1 1 0 0,1-1 0 0 0,0 0 0 0 0,-1 0 0 0 0,0 1 0 0 0,0-1-1 0 0,0 0 1 0 0,0 1 0 0 0,-1-1 0 0 0,1 0 0 0 0,-1 0 0 0 0,-1 1-1 0 0,-1 5 1 0 0,0-3 23 0 0,0-1 0 0 0,0 1 0 0 0,0-1 0 0 0,-1 0 0 0 0,1 0 0 0 0,-2-1 0 0 0,1 1 0 0 0,0-1-1 0 0,-1 0 1 0 0,0 0 0 0 0,-11 8 0 0 0,4-6 75 0 0,0-1 0 0 0,-1 0 0 0 0,1 0 0 0 0,-1-1 0 0 0,0-1 0 0 0,0-1 0 0 0,-1 1 0 0 0,-23 1 0 0 0,11-3-82 0 0,0-1 0 0 0,-1-1 1 0 0,-43-6-1 0 0,67 6-810 0 0,-6-1-1662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13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1 3072 0 0,'-17'0'1360'0'0,"-1"0"-1"0"0,1 2 0 0 0,-20 3 1 0 0,29-3-1087 0 0,0 0 0 0 0,0 1 0 0 0,1 0 0 0 0,-1 0 0 0 0,1 1 0 0 0,0 0 0 0 0,0 0 0 0 0,0 0 0 0 0,-6 6 0 0 0,0 1 3 0 0,0 1 0 0 0,1 0 0 0 0,0 1 0 0 0,1 0 0 0 0,1 0 0 0 0,0 1 1 0 0,0 1-1 0 0,2 0 0 0 0,0 0 0 0 0,0 0 0 0 0,2 1 0 0 0,0 0 0 0 0,1 1 1 0 0,0-1-1 0 0,1 1 0 0 0,1 0 0 0 0,1 0 0 0 0,0 26 0 0 0,1-34-221 0 0,2 0 0 0 0,-1-1 0 0 0,1 1 0 0 0,0 0 0 0 0,1-1 0 0 0,5 17 0 0 0,-5-22-42 0 0,-1 0 0 0 0,1 0 0 0 0,-1 0 0 0 0,1 0 1 0 0,0 0-1 0 0,0-1 0 0 0,1 1 0 0 0,-1 0 0 0 0,0-1 0 0 0,1 0 0 0 0,0 0 1 0 0,-1 0-1 0 0,1 0 0 0 0,0 0 0 0 0,0 0 0 0 0,0-1 0 0 0,0 1 0 0 0,0-1 1 0 0,1 0-1 0 0,4 1 0 0 0,6 2 4 0 0,0-2 0 0 0,1 0 0 0 0,-1 0 0 0 0,0-2 0 0 0,26-1 0 0 0,-34 1-13 0 0,0-1 1 0 0,0 0 0 0 0,-1 0-1 0 0,1 0 1 0 0,0-1 0 0 0,0 0-1 0 0,-1 0 1 0 0,1-1 0 0 0,-1 1-1 0 0,1-1 1 0 0,-1 0 0 0 0,0-1 0 0 0,-1 1-1 0 0,1-1 1 0 0,0 0 0 0 0,5-6-1 0 0,-9 7 6 0 0,1-1 0 0 0,-1 1 0 0 0,0 0 0 0 0,1-1 0 0 0,-1 1 0 0 0,-1-1 0 0 0,1 0 1 0 0,-1 1-1 0 0,1-1 0 0 0,-1 0 0 0 0,0-3 0 0 0,-4-44 159 0 0,4 46-151 0 0,-1 0 0 0 0,-1 0 1 0 0,1 0-1 0 0,-1 1 0 0 0,1-1 1 0 0,-2 0-1 0 0,1 1 0 0 0,0-1 1 0 0,-1 1-1 0 0,0-1 1 0 0,0 1-1 0 0,0 0 0 0 0,0 0 1 0 0,-1 1-1 0 0,1-1 0 0 0,-1 1 1 0 0,0 0-1 0 0,0-1 0 0 0,-1 2 1 0 0,1-1-1 0 0,-9-4 0 0 0,3 3-10 0 0,0 1-1 0 0,0 0 1 0 0,0 0-1 0 0,0 1 1 0 0,-1 0-1 0 0,1 1 1 0 0,-1 0-1 0 0,0 1 1 0 0,-15 1-1 0 0,23-1-80 0 0,1 0 0 0 0,-1 0 0 0 0,1 1 0 0 0,0-1 0 0 0,-1 1 0 0 0,1-1 0 0 0,0 1-1 0 0,-1 0 1 0 0,1 0 0 0 0,0 0 0 0 0,0 0 0 0 0,0 0 0 0 0,0 1 0 0 0,0-1 0 0 0,0 1 0 0 0,0-1-1 0 0,0 1 1 0 0,1 0 0 0 0,-1 0 0 0 0,0-1 0 0 0,-1 5 0 0 0,1-1-927 0 0,0-1 1 0 0,0 1-1 0 0,1 0 1 0 0,-1-1-1 0 0,1 1 1 0 0,1 0-1 0 0,-1 0 1 0 0,1 0-1 0 0,0 8 1 0 0,0 3-2242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1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3216 0 0,'0'0'2286'0'0,"-3"13"407"0"0,-4-1-1847 0 0,0 1-1 0 0,2 0 1 0 0,-1 1 0 0 0,-4 21 0 0 0,0-2 267 0 0,2-10 131 0 0,-9 47 0 0 0,16-61-1129 0 0,0 0 0 0 0,0 0 0 0 0,1-1 0 0 0,0 1-1 0 0,0 0 1 0 0,1 0 0 0 0,0 0 0 0 0,5 15 0 0 0,-5-20-83 0 0,1 0 1 0 0,0 0-1 0 0,0 0 1 0 0,0-1-1 0 0,0 1 0 0 0,1 0 1 0 0,-1-1-1 0 0,1 0 1 0 0,0 0-1 0 0,0 0 1 0 0,0 0-1 0 0,0 0 0 0 0,8 4 1 0 0,-5-3-3 0 0,0-1 0 0 0,1 0-1 0 0,0-1 1 0 0,0 1 0 0 0,-1-1 0 0 0,1 0 0 0 0,13 1 0 0 0,-3-2 5 0 0,0 0 1 0 0,1-2-1 0 0,-1 0 1 0 0,0 0-1 0 0,0-2 1 0 0,20-5-1 0 0,-24 5 22 0 0,0-2 0 0 0,0 1 0 0 0,-1-2 0 0 0,0 0-1 0 0,0 0 1 0 0,0-1 0 0 0,0 0 0 0 0,-1-1 0 0 0,-1-1-1 0 0,1 1 1 0 0,-2-2 0 0 0,1 1 0 0 0,10-15 0 0 0,-14 16 2 0 0,-1 0 0 0 0,0 0 1 0 0,0 0-1 0 0,-1-1 0 0 0,0 0 1 0 0,0 1-1 0 0,-1-2 0 0 0,0 1 0 0 0,-1 0 1 0 0,0 0-1 0 0,0-1 0 0 0,-1 1 1 0 0,-1-1-1 0 0,1 1 0 0 0,-1-1 1 0 0,-1 0-1 0 0,0 1 0 0 0,0-1 1 0 0,-5-15-1 0 0,5 22-181 0 0,0 0 0 0 0,-1 0 0 0 0,1 0 0 0 0,-1 1 0 0 0,1-1 0 0 0,-1 0 0 0 0,0 1 0 0 0,0-1 0 0 0,0 1 0 0 0,0-1 1 0 0,-1 1-1 0 0,1 0 0 0 0,-1 0 0 0 0,1 0 0 0 0,-1 1 0 0 0,-3-3 0 0 0,-31-11-10666 0 0,24 11 7231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14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6 3816 0 0,'0'0'1272'0'0,"-4"-4"-635"0"0,4 2-17 0 0,-3 2 0 0 0,-1 0 496 0 0,1 0-772 0 0,3 6-2028 0 0,0 1-1 0 0,-4 5 1 0 0,4 2 0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14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3616 0 0,'0'0'604'0'0,"28"1"4280"0"0,-24 1-4653 0 0,-1-1 1 0 0,0 1-1 0 0,1 0 1 0 0,-1 0-1 0 0,0 0 1 0 0,0 1-1 0 0,0-1 1 0 0,-1 1 0 0 0,1 0-1 0 0,-1 0 1 0 0,1 0-1 0 0,-1 0 1 0 0,0 0-1 0 0,0 0 1 0 0,0 0-1 0 0,0 1 1 0 0,-1-1 0 0 0,1 1-1 0 0,0 5 1 0 0,3 5 415 0 0,-2 0-1 0 0,1-1 1 0 0,1 29 0 0 0,7 250 1397 0 0,-12-292-1932 0 0,17-12 223 0 0,-3 0-170 0 0,0-1-1 0 0,0 0 1 0 0,-1-1-1 0 0,15-23 1 0 0,38-68 430 0 0,-51 77-370 0 0,20-48 0 0 0,-30 63-231 0 0,-1-1 0 0 0,0 1 1 0 0,-1-1-1 0 0,-1 0 0 0 0,0 0 1 0 0,0-16-1 0 0,0 16-1698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15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209 526 3008 0 0,'0'0'520'0'0,"-4"0"3181"0"0,-7 3-2309 0 0,5 7-479 0 0,-1 0 0 0 0,-11 14 0 0 0,9-14-363 0 0,1 0 0 0 0,-9 16 0 0 0,6-4-150 0 0,1 0 0 0 0,1 1 0 0 0,2 0 1 0 0,0 0-1 0 0,1 1 0 0 0,1-1 0 0 0,-2 43 0 0 0,6-60-377 0 0,1 0-1 0 0,0 0 0 0 0,0 1 0 0 0,1-1 0 0 0,0 0 0 0 0,0 0 0 0 0,0 0 1 0 0,1 0-1 0 0,0 0 0 0 0,0 0 0 0 0,0 0 0 0 0,1-1 0 0 0,0 1 0 0 0,0-1 1 0 0,0 0-1 0 0,6 7 0 0 0,-6-9-13 0 0,0 0 1 0 0,0 0-1 0 0,0-1 1 0 0,0 1-1 0 0,1-1 1 0 0,-1 0 0 0 0,1 0-1 0 0,0 0 1 0 0,0 0-1 0 0,0 0 1 0 0,-1-1-1 0 0,1 0 1 0 0,1 0-1 0 0,-1 0 1 0 0,0 0-1 0 0,0-1 1 0 0,0 1-1 0 0,0-1 1 0 0,0 0 0 0 0,1 0-1 0 0,-1-1 1 0 0,0 1-1 0 0,0-1 1 0 0,7-2-1 0 0,-4 0 9 0 0,1 1 0 0 0,-1-1 0 0 0,0-1 1 0 0,-1 0-1 0 0,1 0 0 0 0,-1 0 0 0 0,0 0 0 0 0,0-1 0 0 0,0 0 0 0 0,0 0 0 0 0,-1-1 0 0 0,0 0 0 0 0,7-9 0 0 0,0-5 51 0 0,0 0-1 0 0,-1 0 1 0 0,10-26 0 0 0,-13 23-10 0 0,0 0 1 0 0,-1 0-1 0 0,-2-1 0 0 0,5-38 1 0 0,-1-100 178 0 0,-9 141-213 0 0,1-12 7 0 0,-2 0 1 0 0,-1 1-1 0 0,-2-1 1 0 0,-1 0-1 0 0,-2 1 1 0 0,-1 0-1 0 0,-1 0 1 0 0,-15-32-1 0 0,19 54-29 0 0,1 1 0 0 0,-2 0 0 0 0,1 1 0 0 0,-1-1 0 0 0,0 1-1 0 0,-1 0 1 0 0,0 1 0 0 0,0 0 0 0 0,-1 0 0 0 0,0 0 0 0 0,0 1-1 0 0,0 0 1 0 0,-1 1 0 0 0,0-1 0 0 0,0 2 0 0 0,-1-1 0 0 0,1 2-1 0 0,-1-1 1 0 0,0 1 0 0 0,0 0 0 0 0,0 1 0 0 0,0 1 0 0 0,-15-2-1 0 0,20 3-3 0 0,0 1 0 0 0,0-1 0 0 0,0 1 1 0 0,0 0-1 0 0,0 0 0 0 0,0 1 0 0 0,0 0 0 0 0,0-1 0 0 0,1 1 0 0 0,-1 1 0 0 0,1-1 0 0 0,0 1 0 0 0,-1 0 0 0 0,1 0 0 0 0,0 0 0 0 0,1 0 0 0 0,-8 8 0 0 0,7-5 0 0 0,-1 0-1 0 0,1 0 0 0 0,0 1 1 0 0,0-1-1 0 0,1 1 0 0 0,0 0 1 0 0,0 0-1 0 0,1 0 1 0 0,-1 0-1 0 0,2 0 0 0 0,-2 11 1 0 0,1-2-1 0 0,0-1 0 0 0,2 1 0 0 0,0-1 1 0 0,0 1-1 0 0,2-1 0 0 0,6 31 0 0 0,-6-39 12 0 0,1 1-1 0 0,-1-1 0 0 0,1 0 1 0 0,1 0-1 0 0,0 0 0 0 0,0 0 1 0 0,0 0-1 0 0,1-1 0 0 0,-1 0 1 0 0,2 0-1 0 0,-1 0 0 0 0,1 0 0 0 0,0-1 1 0 0,0 0-1 0 0,9 6 0 0 0,-4-5 37 0 0,1 0-1 0 0,-1 0 1 0 0,1-2-1 0 0,1 1 0 0 0,-1-1 1 0 0,1-1-1 0 0,24 4 1 0 0,4-4 225 0 0,48-1 0 0 0,-63-2-163 0 0,-14 3-985 0 0,-10-1-149 0 0,0-1 0 0 0,0 1 0 0 0,0-1 0 0 0,-1 1 0 0 0,1 0 0 0 0,-1 0 0 0 0,1-1 0 0 0,-1 1 0 0 0,0 0 0 0 0,2 4 0 0 0,2 5-2583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16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54 3240 0 0,'-11'-21'3035'0'0,"8"18"-2788"0"0,0 0-1 0 0,0 0 1 0 0,-1 0-1 0 0,1 1 1 0 0,-1-1-1 0 0,0 1 0 0 0,1 0 1 0 0,-1 0-1 0 0,0 1 1 0 0,0-1-1 0 0,0 1 1 0 0,0 0-1 0 0,-1 0 1 0 0,1 0-1 0 0,0 0 1 0 0,-6 1-1 0 0,-3-1 364 0 0,1 1 0 0 0,0 0 1 0 0,0 1-1 0 0,-20 3 0 0 0,22-2-340 0 0,0 1 0 0 0,0 0 0 0 0,0 1 0 0 0,0-1-1 0 0,0 2 1 0 0,1 0 0 0 0,0 0 0 0 0,0 0 0 0 0,0 1 0 0 0,-11 10 0 0 0,15-10-231 0 0,-1 0-1 0 0,1 0 1 0 0,0 0 0 0 0,0 1-1 0 0,1-1 1 0 0,-1 1 0 0 0,2 0 0 0 0,-1 0-1 0 0,1 1 1 0 0,0-1 0 0 0,0 1-1 0 0,1 0 1 0 0,0 0 0 0 0,0 9 0 0 0,1-13-24 0 0,0 1 1 0 0,1-1-1 0 0,0 1 1 0 0,0-1-1 0 0,0 1 1 0 0,1-1 0 0 0,0 0-1 0 0,0 1 1 0 0,0-1-1 0 0,0 1 1 0 0,3 5-1 0 0,-3-8-13 0 0,1 1-1 0 0,-1-1 0 0 0,1 1 0 0 0,0-1 0 0 0,0 0 0 0 0,0 0 0 0 0,0 0 0 0 0,0 0 0 0 0,0 0 0 0 0,0-1 0 0 0,1 1 1 0 0,-1 0-1 0 0,1-1 0 0 0,-1 0 0 0 0,1 0 0 0 0,0 0 0 0 0,-1 0 0 0 0,1 0 0 0 0,5 1 0 0 0,8 1-20 0 0,1 0 0 0 0,0-1 0 0 0,-1-1 0 0 0,1 0 0 0 0,0-2 0 0 0,0 1-1 0 0,0-2 1 0 0,21-5 0 0 0,-37 7 20 0 0,0 0 0 0 0,-1 0 0 0 0,1 0-1 0 0,0 0 1 0 0,-1 0 0 0 0,1 0 0 0 0,0-1-1 0 0,-1 1 1 0 0,1 0 0 0 0,0 0 0 0 0,-1-1-1 0 0,1 1 1 0 0,-1 0 0 0 0,1-1 0 0 0,-1 1 0 0 0,1-1-1 0 0,-1 1 1 0 0,1-1 0 0 0,-1 1 0 0 0,1-1-1 0 0,-1 1 1 0 0,1-1 0 0 0,-1 1 0 0 0,0-1 0 0 0,1 1-1 0 0,-1-1 1 0 0,0 0 0 0 0,0 1 0 0 0,1-1-1 0 0,-1 0 1 0 0,0 1 0 0 0,0-1 0 0 0,0 0-1 0 0,0 1 1 0 0,0-1 0 0 0,0 0 0 0 0,0 1 0 0 0,0-2-1 0 0,-1 1 6 0 0,1 0 0 0 0,-1 0 0 0 0,0-1 0 0 0,0 1 0 0 0,1 0 0 0 0,-1 1 0 0 0,0-1 0 0 0,0 0 0 0 0,0 0 0 0 0,0 0 0 0 0,0 0 0 0 0,0 1 0 0 0,-1-1 0 0 0,1 1 0 0 0,0-1 0 0 0,0 1 0 0 0,0-1 0 0 0,-1 1 0 0 0,1-1 0 0 0,-2 1 0 0 0,-10-2 30 0 0,1 1 1 0 0,-1 0 0 0 0,0 1 0 0 0,0 1-1 0 0,1 0 1 0 0,-1 1 0 0 0,0 0 0 0 0,1 0 0 0 0,-1 2-1 0 0,1-1 1 0 0,0 2 0 0 0,0 0 0 0 0,1 0-1 0 0,-1 1 1 0 0,1 0 0 0 0,0 1 0 0 0,1 0-1 0 0,0 1 1 0 0,0 0 0 0 0,0 1 0 0 0,1 0 0 0 0,1 0-1 0 0,-1 1 1 0 0,1 0 0 0 0,-11 19 0 0 0,17-24-4 0 0,0 0 0 0 0,0 0 1 0 0,0 0-1 0 0,0 0 0 0 0,1 1 1 0 0,0-1-1 0 0,0 0 0 0 0,0 1 1 0 0,0-1-1 0 0,1 1 0 0 0,0-1 1 0 0,0 0-1 0 0,1 1 0 0 0,1 6 1 0 0,-1-9-12 0 0,0 1 0 0 0,0-1 0 0 0,1 0 0 0 0,-1 0 0 0 0,1 0 0 0 0,0 0 0 0 0,0 0 0 0 0,0-1 0 0 0,0 1 0 0 0,0 0 0 0 0,0-1 0 0 0,1 0 0 0 0,-1 1 0 0 0,1-1 0 0 0,0 0 0 0 0,0 0 0 0 0,0 0 0 0 0,0-1 0 0 0,0 1 0 0 0,0-1 0 0 0,0 0 0 0 0,0 0 0 0 0,6 2 0 0 0,22 2-336 0 0,0-1-1 0 0,0-1 0 0 0,48-2 0 0 0,-64-1-354 0 0,69-4-9544 0 0,-58 1 6664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56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84 3656 0 0,'-9'14'881'0'0,"1"0"-1"0"0,0 1 1 0 0,1 0-1 0 0,0 0 0 0 0,2 0 1 0 0,-7 26-1 0 0,7-15 204 0 0,0-1 1 0 0,2 1-1 0 0,0 37 0 0 0,3-59-955 0 0,0 0 0 0 0,0 0-1 0 0,0 0 1 0 0,1 0 0 0 0,-1-1 0 0 0,1 1-1 0 0,0 0 1 0 0,0-1 0 0 0,1 1 0 0 0,-1 0 0 0 0,1-1-1 0 0,0 0 1 0 0,0 1 0 0 0,0-1 0 0 0,4 6 0 0 0,-3-7-103 0 0,-1 0 1 0 0,1 0-1 0 0,0 0 1 0 0,-1-1-1 0 0,1 1 1 0 0,0-1-1 0 0,0 1 1 0 0,0-1-1 0 0,0 0 1 0 0,0 0-1 0 0,0 0 1 0 0,0-1-1 0 0,1 1 1 0 0,-1-1-1 0 0,0 0 1 0 0,0 0-1 0 0,0 0 1 0 0,1 0-1 0 0,3-1 1 0 0,4-1-16 0 0,-1 0-1 0 0,0 0 1 0 0,-1-1 0 0 0,1 0 0 0 0,0-1 0 0 0,-1 0-1 0 0,0 0 1 0 0,0-1 0 0 0,0-1 0 0 0,0 1 0 0 0,-1-1-1 0 0,0-1 1 0 0,0 0 0 0 0,-1 0 0 0 0,0 0 0 0 0,0-1-1 0 0,-1 0 1 0 0,1 0 0 0 0,-2-1 0 0 0,1 1 0 0 0,-1-1-1 0 0,-1-1 1 0 0,0 1 0 0 0,6-20 0 0 0,-5 13 5 0 0,-1 0 1 0 0,0-1-1 0 0,-2 1 1 0 0,0-1-1 0 0,0 0 1 0 0,-2 0-1 0 0,0 1 0 0 0,-4-30 1 0 0,3 42 7 0 0,0 1-1 0 0,0-1 1 0 0,0 1-1 0 0,0-1 1 0 0,-1 1 0 0 0,1 0-1 0 0,-1-1 1 0 0,0 1 0 0 0,0 0-1 0 0,0 0 1 0 0,0 0 0 0 0,-1 1-1 0 0,1-1 1 0 0,-1 0-1 0 0,0 1 1 0 0,1 0 0 0 0,-1-1-1 0 0,0 1 1 0 0,0 0 0 0 0,-1 1-1 0 0,1-1 1 0 0,0 1-1 0 0,-1-1 1 0 0,1 1 0 0 0,-1 0-1 0 0,1 0 1 0 0,-1 0 0 0 0,-6 0-1 0 0,3 1 26 0 0,1 0 1 0 0,-1 0-1 0 0,1 0 0 0 0,0 1 0 0 0,-1 0 0 0 0,1 0 1 0 0,0 1-1 0 0,-1-1 0 0 0,1 2 0 0 0,0-1 0 0 0,0 1 0 0 0,1-1 1 0 0,-1 1-1 0 0,0 1 0 0 0,-8 6 0 0 0,4 0 24 0 0,1 0 0 0 0,-1 0 0 0 0,2 1 0 0 0,-1 0 0 0 0,2 0 0 0 0,-1 1-1 0 0,2 0 1 0 0,-1 1 0 0 0,2-1 0 0 0,-8 24 0 0 0,8-20-5 0 0,1 0-1 0 0,1 1 1 0 0,0 0-1 0 0,1 0 1 0 0,1 0-1 0 0,0 0 1 0 0,2 0-1 0 0,2 24 1 0 0,-2-38-62 0 0,-1 0 0 0 0,1 1 0 0 0,0-1 1 0 0,0 0-1 0 0,0 1 0 0 0,0-1 0 0 0,0 0 1 0 0,1 0-1 0 0,-1 0 0 0 0,1 0 0 0 0,0 0 1 0 0,0 0-1 0 0,0-1 0 0 0,0 1 0 0 0,1-1 1 0 0,-1 1-1 0 0,1-1 0 0 0,-1 0 0 0 0,1 0 1 0 0,0 0-1 0 0,0 0 0 0 0,5 2 1 0 0,-4-3-22 0 0,1 1 1 0 0,-1-1 0 0 0,1-1 0 0 0,0 1-1 0 0,-1-1 1 0 0,1 0 0 0 0,0 0-1 0 0,-1 0 1 0 0,1 0 0 0 0,0-1 0 0 0,-1 0-1 0 0,1 0 1 0 0,-1 0 0 0 0,1-1 0 0 0,7-3-1 0 0,-1 0-49 0 0,0-2-1 0 0,0 1 0 0 0,-1-1 0 0 0,0-1 0 0 0,-1 1 0 0 0,1-2 0 0 0,-2 1 0 0 0,1-2 0 0 0,-1 1 1 0 0,0-1-1 0 0,-1 0 0 0 0,0 0 0 0 0,-1-1 0 0 0,7-15 0 0 0,-3 3-52 0 0,-1-1 1 0 0,-1 0-1 0 0,0 0 0 0 0,-2-1 1 0 0,-1 0-1 0 0,1-27 0 0 0,-5-38 505 0 0,-6 96 369 0 0,-1 10-450 0 0,5 54 311 0 0,3 79-85 0 0,11-79-431 0 0,-11-63-161 0 0,0 0 0 0 0,0 0 1 0 0,0 0-1 0 0,1-1 0 0 0,0 1 0 0 0,1-1 0 0 0,0 0 0 0 0,0 0 0 0 0,0 0 0 0 0,0 0 1 0 0,6 4-1 0 0,-7-6-604 0 0,1-1 0 0 0,-1 0 0 0 0,1 0 0 0 0,0-1-1 0 0,-1 1 1 0 0,6 2 0 0 0,29 6-7097 0 0,-14-8 3879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1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3424 0 0,'0'0'3031'0'0,"15"0"-926"0"0,71 0 1042 0 0,221 4 1494 0 0,-304-4-4632 0 0,37 0 41 0 0,-38 0-48 0 0,1 0-1 0 0,-1 0 0 0 0,0 0 1 0 0,0-1-1 0 0,1 1 0 0 0,-1-1 0 0 0,0 0 1 0 0,0 1-1 0 0,0-1 0 0 0,0 0 1 0 0,0 0-1 0 0,0 0 0 0 0,3-3 0 0 0,-4 3-1 0 0,-1 1 0 0 0,0 0 0 0 0,0-1 0 0 0,0 1 0 0 0,0-1-1 0 0,0 1 1 0 0,0 0 0 0 0,0-1 0 0 0,0 1 0 0 0,0-1 0 0 0,0 1-1 0 0,0-1 1 0 0,0 1 0 0 0,0 0 0 0 0,0-1 0 0 0,0 1 0 0 0,0-1-1 0 0,0 1 1 0 0,-1 0 0 0 0,1-1 0 0 0,0 1 0 0 0,0-1-1 0 0,0 1 1 0 0,-1 0 0 0 0,1-1 0 0 0,0 1 0 0 0,-1 0 0 0 0,1-1-1 0 0,0 1 1 0 0,-1 0 0 0 0,1 0 0 0 0,0-1 0 0 0,-1 1 0 0 0,1 0-1 0 0,0 0 1 0 0,-1 0 0 0 0,1-1 0 0 0,-1 1 0 0 0,1 0-1 0 0,0 0 1 0 0,-1 0 0 0 0,1 0 0 0 0,-1 0 0 0 0,1 0 0 0 0,-1 0-1 0 0,-21-6 1 0 0,10 4 8 0 0,-1 1 0 0 0,1 0 0 0 0,-1 1 0 0 0,0 1 0 0 0,1 0 0 0 0,-1 1 0 0 0,-20 5 0 0 0,27-5 17 0 0,0 1 0 0 0,0 0-1 0 0,0 1 1 0 0,0-1 0 0 0,0 1 0 0 0,1 1 0 0 0,0-1 0 0 0,0 1 0 0 0,0-1 0 0 0,0 1-1 0 0,1 1 1 0 0,0-1 0 0 0,-7 12 0 0 0,-3 8 112 0 0,1 0 0 0 0,-9 28-1 0 0,12-28-41 0 0,-38 100 379 0 0,42-106-438 0 0,1 0-1 0 0,1 1 0 0 0,1-1 1 0 0,-1 36-1 0 0,4-52-133 0 0,0-1 0 0 0,0 1 0 0 0,0-1 0 0 0,1 0 0 0 0,-1 1 0 0 0,1-1 0 0 0,0 0-1 0 0,0 1 1 0 0,0-1 0 0 0,0 0 0 0 0,0 0 0 0 0,0 1 0 0 0,1-1 0 0 0,-1 0 0 0 0,1-1 0 0 0,-1 1 0 0 0,1 0 0 0 0,0 0 0 0 0,-1-1 0 0 0,4 3 0 0 0,0-1-930 0 0,-1-1-1 0 0,0 1 1 0 0,1-1 0 0 0,0 0 0 0 0,0 0 0 0 0,0 0 0 0 0,-1-1 0 0 0,10 2 0 0 0,10 0-2301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17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0 3808 0 0,'-9'0'1924'0'0,"1"1"-1584"0"0,1 0 1 0 0,-1 0 0 0 0,1 0-1 0 0,-1 1 1 0 0,1 0-1 0 0,-1 1 1 0 0,1 0-1 0 0,0 0 1 0 0,0 0 0 0 0,0 1-1 0 0,1 0 1 0 0,-1 0-1 0 0,1 1 1 0 0,0-1-1 0 0,0 2 1 0 0,1-1 0 0 0,-1 0-1 0 0,1 1 1 0 0,1 0-1 0 0,-1 1 1 0 0,1-1-1 0 0,0 1 1 0 0,0-1 0 0 0,1 1-1 0 0,-1 0 1 0 0,2 0-1 0 0,-1 1 1 0 0,1-1-1 0 0,0 1 1 0 0,-1 12-1 0 0,0-5-71 0 0,2 0 0 0 0,-1 0 0 0 0,2 0 0 0 0,2 24 0 0 0,-2-36-256 0 0,0 1 0 0 0,1-1 0 0 0,0 1 1 0 0,0-1-1 0 0,0 1 0 0 0,0-1 1 0 0,1 0-1 0 0,-1 0 0 0 0,1 0 0 0 0,0 0 1 0 0,0 0-1 0 0,0 0 0 0 0,0 0 1 0 0,0 0-1 0 0,1-1 0 0 0,-1 1 0 0 0,1-1 1 0 0,0 0-1 0 0,0 0 0 0 0,0 0 1 0 0,0 0-1 0 0,0 0 0 0 0,0 0 0 0 0,0-1 1 0 0,6 2-1 0 0,4 1 9 0 0,1-1-1 0 0,0-1 1 0 0,0 0 0 0 0,0-1 0 0 0,0-1-1 0 0,18-1 1 0 0,-21 1-10 0 0,-1-2 1 0 0,1 1-1 0 0,-1-1 0 0 0,1-1 0 0 0,-1 0 0 0 0,0 0 1 0 0,0-1-1 0 0,17-10 0 0 0,-22 11 3 0 0,0-1-1 0 0,0 0 1 0 0,-1-1 0 0 0,1 1 0 0 0,-1-1-1 0 0,0 0 1 0 0,-1 0 0 0 0,1 0-1 0 0,-1-1 1 0 0,0 1 0 0 0,0-1 0 0 0,-1 1-1 0 0,0-1 1 0 0,0 0 0 0 0,0 0-1 0 0,1-8 1 0 0,-1 1 39 0 0,0 0 0 0 0,-1-1 0 0 0,0 1 0 0 0,-1 0 1 0 0,-1 0-1 0 0,-3-22 0 0 0,3 29-17 0 0,0-1 0 0 0,-1 1 0 0 0,0 0 0 0 0,0-1 0 0 0,-1 1 1 0 0,1 0-1 0 0,-7-8 0 0 0,8 11-20 0 0,-1 1 0 0 0,0 0 0 0 0,0 0 0 0 0,0 0 0 0 0,0 0 0 0 0,0 0 0 0 0,0 0 0 0 0,-1 0 0 0 0,1 0 0 0 0,-1 1 0 0 0,1 0 0 0 0,-1-1 0 0 0,1 1 1 0 0,-1 0-1 0 0,0 0 0 0 0,0 0 0 0 0,0 1 0 0 0,1-1 0 0 0,-5 0 0 0 0,-9 0 42 0 0,0 0 1 0 0,-1 1-1 0 0,1 1 0 0 0,0 1 1 0 0,0 0-1 0 0,-25 7 1 0 0,32-6-482 0 0,0 0 0 0 0,1 0 0 0 0,0 1 0 0 0,0 1 0 0 0,-11 6 0 0 0,12-5-1049 0 0,1-1 1 0 0,-1 1-1 0 0,1 0 0 0 0,1 0 0 0 0,-1 0 0 0 0,-6 11 1 0 0,2-1-2071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17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82 3640 0 0,'3'8'6850'0'0,"-2"-3"-6700"0"0,-3 19 993 0 0,-1 0 0 0 0,-1-1-1 0 0,-1 1 1 0 0,-1-1 0 0 0,-11 27-1 0 0,14-41-1038 0 0,0 0 0 0 0,1 0-1 0 0,0 0 1 0 0,1 0 0 0 0,-1 13-1 0 0,2-20-85 0 0,-1 0 0 0 0,1 0 0 0 0,0 0 0 0 0,0 0 0 0 0,1 0 0 0 0,-1-1 0 0 0,0 1 0 0 0,0 0 0 0 0,1 0 0 0 0,0 0 0 0 0,-1 0 0 0 0,1-1 1 0 0,0 1-1 0 0,0 0 0 0 0,0-1 0 0 0,0 1 0 0 0,0-1 0 0 0,0 1 0 0 0,0-1 0 0 0,0 1 0 0 0,1-1 0 0 0,-1 0 0 0 0,0 0 0 0 0,1 1 0 0 0,-1-1 0 0 0,1 0 0 0 0,0 0 0 0 0,-1-1 0 0 0,1 1 0 0 0,0 0 0 0 0,-1 0 0 0 0,4 0 0 0 0,10 1 67 0 0,0 0-1 0 0,1-1 1 0 0,-1 0-1 0 0,0-1 1 0 0,1-1-1 0 0,-1-1 1 0 0,0 0 0 0 0,0-1-1 0 0,0 0 1 0 0,0-1-1 0 0,-1-1 1 0 0,1-1 0 0 0,19-10-1 0 0,-23 10-6 0 0,0 0 1 0 0,-1-1-1 0 0,0 0 0 0 0,0-1 0 0 0,-1 0 0 0 0,0-1 1 0 0,0 0-1 0 0,-1 0 0 0 0,0-1 0 0 0,-1 0 0 0 0,0-1 1 0 0,0 1-1 0 0,-1-1 0 0 0,-1 0 0 0 0,0-1 0 0 0,7-22 1 0 0,-9 20-263 0 0,0-1 0 0 0,-2 1 1 0 0,1-1-1 0 0,-2 1 0 0 0,1-1 1 0 0,-5-24-1 0 0,-6 7-11540 0 0,6 25 7619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19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3416 0 0,'0'0'568'0'0,"0"-2"-16"0"0,0-1 0 0 0,0 1 845 0 0,2 0-1353 0 0,5 4-1349 0 0,0 5 1 0 0,0 3 0 0 0,4 4 0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19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42 2568 0 0,'-7'-15'2726'0'0,"6"14"-2574"0"0,0-1 0 0 0,-1 0 1 0 0,1 1-1 0 0,-1-1 0 0 0,0 0 0 0 0,0 1 1 0 0,1 0-1 0 0,-1-1 0 0 0,0 1 1 0 0,0 0-1 0 0,0 0 0 0 0,0 0 0 0 0,0 0 1 0 0,0 1-1 0 0,-1-1 0 0 0,1 1 1 0 0,-3-1-1 0 0,-43-4 1781 0 0,41 4-1584 0 0,-4 1 127 0 0,0 0 1 0 0,1 1-1 0 0,-1 0 0 0 0,1 0 1 0 0,-1 1-1 0 0,1 1 0 0 0,-1-1 1 0 0,-18 9-1 0 0,23-8-356 0 0,0 0 0 0 0,0 1 1 0 0,0 0-1 0 0,0 0 0 0 0,0 0 0 0 0,1 0 1 0 0,0 1-1 0 0,0 0 0 0 0,0 0 0 0 0,1 0 1 0 0,0 1-1 0 0,0-1 0 0 0,0 1 0 0 0,-6 12 1 0 0,6-9-54 0 0,1 1 0 0 0,-1-1-1 0 0,2 1 1 0 0,-1 0 0 0 0,1 0 0 0 0,1 0 0 0 0,0 0 0 0 0,0 0 0 0 0,1 11 0 0 0,0-17-58 0 0,1 0 0 0 0,-1 0 0 0 0,1-1 0 0 0,0 1 0 0 0,0 0 0 0 0,0-1 0 0 0,1 1-1 0 0,-1-1 1 0 0,1 1 0 0 0,0-1 0 0 0,0 0 0 0 0,0 0 0 0 0,0 0 0 0 0,1 0-1 0 0,-1 0 1 0 0,1 0 0 0 0,0-1 0 0 0,0 1 0 0 0,0-1 0 0 0,0 1 0 0 0,0-1-1 0 0,0 0 1 0 0,1-1 0 0 0,-1 1 0 0 0,0 0 0 0 0,1-1 0 0 0,4 1 0 0 0,9 3-28 0 0,0-2-1 0 0,1 0 1 0 0,-1-1 0 0 0,0-1 0 0 0,1-1 0 0 0,-1 0 0 0 0,20-3 0 0 0,-36 2 15 0 0,0 1 1 0 0,0 0-1 0 0,1 0 1 0 0,-1 0-1 0 0,0-1 1 0 0,0 1-1 0 0,0-1 0 0 0,0 1 1 0 0,0-1-1 0 0,1 1 1 0 0,-1-1-1 0 0,0 0 1 0 0,0 1-1 0 0,0-1 1 0 0,1-1-1 0 0,-2 1 1 0 0,0 1 0 0 0,1 0-1 0 0,-1-1 1 0 0,0 1 0 0 0,0-1 0 0 0,0 0 0 0 0,1 1 0 0 0,-1-1 0 0 0,0 1-1 0 0,0-1 1 0 0,0 1 0 0 0,0-1 0 0 0,0 1 0 0 0,0-1 0 0 0,0 1-1 0 0,0-1 1 0 0,0 1 0 0 0,0-1 0 0 0,-1 1 0 0 0,1-1 0 0 0,0 1 0 0 0,0-1-1 0 0,-1 0 1 0 0,0-1-2 0 0,0 0 0 0 0,0 1 0 0 0,-1-1 1 0 0,1 0-1 0 0,0 1 0 0 0,-1 0 0 0 0,0-1 0 0 0,1 1 0 0 0,-1 0 0 0 0,0 0 0 0 0,1 0 0 0 0,-1 0 0 0 0,0 0 0 0 0,0 0 0 0 0,-3-1 1 0 0,-7 0 4 0 0,0 0 0 0 0,1 0 1 0 0,-1 1-1 0 0,0 1 0 0 0,0 0 0 0 0,1 0 1 0 0,-1 2-1 0 0,0-1 0 0 0,1 1 1 0 0,-1 1-1 0 0,1 0 0 0 0,0 1 1 0 0,0 0-1 0 0,-11 5 0 0 0,16-5 13 0 0,-1-1 0 0 0,1 1-1 0 0,0-1 1 0 0,0 2-1 0 0,1-1 1 0 0,-1 1 0 0 0,1 0-1 0 0,0 0 1 0 0,0 0-1 0 0,1 1 1 0 0,0-1 0 0 0,0 1-1 0 0,0 0 1 0 0,0 0-1 0 0,1 1 1 0 0,0-1 0 0 0,1 1-1 0 0,-1 0 1 0 0,1 0 0 0 0,0-1-1 0 0,1 1 1 0 0,0 0-1 0 0,0 1 1 0 0,0 6 0 0 0,1-11-5 0 0,0 0 1 0 0,1 0 0 0 0,-1 0 0 0 0,0-1 0 0 0,1 1 0 0 0,0 0 0 0 0,0 0 0 0 0,0 0 0 0 0,0-1 0 0 0,0 1 0 0 0,1 0 0 0 0,-1-1-1 0 0,1 1 1 0 0,-1-1 0 0 0,1 0 0 0 0,2 3 0 0 0,0-1 5 0 0,0-1 0 0 0,0 0 0 0 0,1 0-1 0 0,-1 0 1 0 0,0 0 0 0 0,1-1 0 0 0,0 0 0 0 0,7 3 0 0 0,5 0 14 0 0,0-1-1 0 0,1 0 1 0 0,0-2 0 0 0,22 2 0 0 0,-9-2-44 0 0,0-2 0 0 0,0-1 0 0 0,-1-1 0 0 0,32-6 0 0 0,-49 5-29 0 0,-1 0 1 0 0,1 0-1 0 0,-1-2 1 0 0,0 1 0 0 0,0-2-1 0 0,-1 0 1 0 0,1 0-1 0 0,-1-1 1 0 0,0 0-1 0 0,-1-1 1 0 0,0 0-1 0 0,12-12 1 0 0,-5 0-102 0 0,0 1 1 0 0,-1-2-1 0 0,-1 0 0 0 0,23-44 0 0 0,-31 49 211 0 0,0 1 0 0 0,-1-1-1 0 0,-1-1 1 0 0,0 1 0 0 0,-2-1-1 0 0,0 0 1 0 0,0 0 0 0 0,0-24-1 0 0,-3 41-44 0 0,0 0 0 0 0,0 0-1 0 0,0-1 1 0 0,0 1 0 0 0,0 0 0 0 0,0 0-1 0 0,0 0 1 0 0,0 0 0 0 0,0 0 0 0 0,0 0-1 0 0,0-1 1 0 0,0 1 0 0 0,0 0 0 0 0,0 0-1 0 0,0 0 1 0 0,0 0 0 0 0,0 0-1 0 0,0 0 1 0 0,0-1 0 0 0,0 1 0 0 0,0 0-1 0 0,0 0 1 0 0,0 0 0 0 0,0 0 0 0 0,0 0-1 0 0,0 0 1 0 0,0-1 0 0 0,0 1 0 0 0,-1 0-1 0 0,1 0 1 0 0,0 0 0 0 0,0 0-1 0 0,0 0 1 0 0,0 0 0 0 0,0 0 0 0 0,0 0-1 0 0,0 0 1 0 0,0-1 0 0 0,-1 1 0 0 0,1 0-1 0 0,0 0 1 0 0,0 0 0 0 0,0 0 0 0 0,0 0-1 0 0,0 0 1 0 0,0 0 0 0 0,-1 0 0 0 0,1 0-1 0 0,0 0 1 0 0,0 0 0 0 0,0 0-1 0 0,0 0 1 0 0,0 0 0 0 0,0 0 0 0 0,-1 0-1 0 0,1 0 1 0 0,0 0 0 0 0,0 0 0 0 0,0 0-1 0 0,-9 10 510 0 0,-5 14-124 0 0,8 0-167 0 0,0-1 1 0 0,2 1 0 0 0,-3 43-1 0 0,7 76-6 0 0,2-61-653 0 0,2-60 502 0 0,-2-13-2843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19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 3560 0 0,'3'75'5563'0'0,"19"100"-84"0"0,-21-172-5350 0 0,0 1 0 0 0,0 0 0 0 0,0 0 0 0 0,0-1 1 0 0,1 1-1 0 0,-1-1 0 0 0,1 1 0 0 0,0-1 0 0 0,0 0 0 0 0,0 1 0 0 0,0-1 0 0 0,1 0 0 0 0,4 4 0 0 0,-6-6-106 0 0,1 0-1 0 0,-1 0 1 0 0,1 0-1 0 0,-1-1 0 0 0,1 1 1 0 0,-1 0-1 0 0,1-1 1 0 0,0 1-1 0 0,-1-1 0 0 0,1 0 1 0 0,0 1-1 0 0,-1-1 0 0 0,1 0 1 0 0,0 0-1 0 0,-1 0 1 0 0,1 0-1 0 0,0 0 0 0 0,-1-1 1 0 0,1 1-1 0 0,0 0 1 0 0,-1-1-1 0 0,1 1 0 0 0,0-1 1 0 0,-1 0-1 0 0,1 1 1 0 0,-1-1-1 0 0,1 0 0 0 0,-1 0 1 0 0,0 0-1 0 0,1 0 0 0 0,-1 0 1 0 0,2-2-1 0 0,8-8 198 0 0,0 0 0 0 0,0 0 1 0 0,-1-1-1 0 0,15-24 0 0 0,29-59 555 0 0,-25 40-364 0 0,-15 30-264 0 0,25-47 291 0 0,-36 64-427 0 0,1 0-1 0 0,-2 0 1 0 0,1 0-1 0 0,-1 0 1 0 0,0 0-1 0 0,-1 0 0 0 0,1-12 1 0 0,-3 11 526 0 0,-1 3-3781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20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48 3176 0 0,'-6'4'374'0'0,"1"0"0"0"0,-1 0 0 0 0,1 0-1 0 0,0 1 1 0 0,0 0 0 0 0,1 0 0 0 0,-5 6 0 0 0,-3 2 186 0 0,4-3-153 0 0,-1 0-1 0 0,1 0 1 0 0,1 1 0 0 0,0 0 0 0 0,1 0 0 0 0,0 1 0 0 0,0-1 0 0 0,1 1 0 0 0,1 1 0 0 0,0-1 0 0 0,-4 26 0 0 0,7-34-246 0 0,1 1 0 0 0,0 0 0 0 0,0 0 0 0 0,0-1 1 0 0,1 1-1 0 0,0 0 0 0 0,-1 0 0 0 0,2-1 0 0 0,-1 1 0 0 0,0-1 1 0 0,1 1-1 0 0,0-1 0 0 0,0 1 0 0 0,0-1 0 0 0,5 6 0 0 0,-4-5-38 0 0,1 0-1 0 0,0 0 0 0 0,1-1 1 0 0,-1 1-1 0 0,1-1 0 0 0,0 0 1 0 0,0 0-1 0 0,0 0 0 0 0,1-1 1 0 0,9 6-1 0 0,-1-5-88 0 0,-1 1-1 0 0,0-2 0 0 0,1 0 1 0 0,0 0-1 0 0,-1-2 1 0 0,1 1-1 0 0,0-2 0 0 0,0 0 1 0 0,0 0-1 0 0,0-2 1 0 0,0 0-1 0 0,0 0 0 0 0,-1-1 1 0 0,1-1-1 0 0,-1 0 1 0 0,0-1-1 0 0,18-9 0 0 0,-25 10-16 0 0,0 0-1 0 0,0-1 0 0 0,0 0 0 0 0,-1 0 0 0 0,0-1 0 0 0,0 0 0 0 0,0 0 1 0 0,-1 0-1 0 0,0 0 0 0 0,0 0 0 0 0,-1-1 0 0 0,1 0 0 0 0,-2 0 0 0 0,1 0 0 0 0,-1 0 1 0 0,0 0-1 0 0,2-12 0 0 0,-2 5 28 0 0,0 0 1 0 0,-1 0-1 0 0,0 0 0 0 0,-1 0 1 0 0,-1 0-1 0 0,-1 0 0 0 0,0 0 1 0 0,-5-19-1 0 0,5 26-18 0 0,0 1 0 0 0,-1 0-1 0 0,0 0 1 0 0,0 0 0 0 0,-1 0 0 0 0,1 0 0 0 0,-1 0 0 0 0,-1 1-1 0 0,1 0 1 0 0,-1 0 0 0 0,0 0 0 0 0,0 1 0 0 0,0-1 0 0 0,-1 1-1 0 0,1 0 1 0 0,-1 1 0 0 0,0-1 0 0 0,0 1 0 0 0,0 1 0 0 0,-1-1-1 0 0,1 1 1 0 0,-9-2 0 0 0,6 1-3 0 0,0 2-1 0 0,0-1 1 0 0,-1 1 0 0 0,1 1 0 0 0,0 0-1 0 0,-1 0 1 0 0,1 0 0 0 0,0 2-1 0 0,0-1 1 0 0,0 1 0 0 0,0 0-1 0 0,0 1 1 0 0,0 0 0 0 0,0 0 0 0 0,1 1-1 0 0,-9 5 1 0 0,8-3-13 0 0,1 0 0 0 0,0 1 0 0 0,1 0 0 0 0,0 0 0 0 0,0 1 0 0 0,0-1 0 0 0,1 2 0 0 0,0-1 0 0 0,1 1 0 0 0,0 0 0 0 0,0 0 0 0 0,1 0 0 0 0,-5 14 0 0 0,4-8 5 0 0,1 1 0 0 0,0-1 0 0 0,1 1 0 0 0,1 0 0 0 0,0 0 0 0 0,1 0 1 0 0,3 28-1 0 0,-2-40-20 0 0,1-1 1 0 0,-1 0 0 0 0,1 0-1 0 0,0 1 1 0 0,0-1 0 0 0,0 0-1 0 0,0 0 1 0 0,0 0 0 0 0,1 0 0 0 0,0 0-1 0 0,-1 0 1 0 0,1-1 0 0 0,0 1-1 0 0,1-1 1 0 0,-1 1 0 0 0,0-1-1 0 0,4 3 1 0 0,-2-2-13 0 0,1 0-1 0 0,0 0 1 0 0,0 0-1 0 0,0-1 1 0 0,0 0-1 0 0,1 0 0 0 0,-1-1 1 0 0,1 1-1 0 0,7 0 1 0 0,6 0-32 0 0,0-1-1 0 0,0-1 1 0 0,0-1-1 0 0,0 0 1 0 0,20-5-1 0 0,-30 4 14 0 0,0 0 0 0 0,-1-1 0 0 0,1 1 0 0 0,-1-2-1 0 0,1 1 1 0 0,-1-1 0 0 0,0-1 0 0 0,0 0 0 0 0,-1 0 0 0 0,1 0-1 0 0,-1-1 1 0 0,0 0 0 0 0,9-10 0 0 0,-7 5-11 0 0,0-1 1 0 0,0-1-1 0 0,-1 1 0 0 0,-1-1 1 0 0,0 0-1 0 0,-1-1 0 0 0,8-22 1 0 0,-9 22 31 0 0,10-37 16 0 0,-14 47 26 0 0,-1-1-1 0 0,1 1 1 0 0,0-1 0 0 0,-1 1-1 0 0,0-1 1 0 0,0 0 0 0 0,-1 1-1 0 0,1-1 1 0 0,-2-4 0 0 0,2 8-14 0 0,0 1 1 0 0,-1-1 0 0 0,1 1 0 0 0,0-1 0 0 0,0 0-1 0 0,-1 1 1 0 0,1-1 0 0 0,0 1 0 0 0,0-1-1 0 0,-1 1 1 0 0,1-1 0 0 0,-1 1 0 0 0,1-1 0 0 0,0 1-1 0 0,-1 0 1 0 0,1-1 0 0 0,-1 1 0 0 0,1-1 0 0 0,-1 1-1 0 0,1 0 1 0 0,-1 0 0 0 0,0-1 0 0 0,1 1 0 0 0,-1 0-1 0 0,1 0 1 0 0,-1 0 0 0 0,0-1 0 0 0,-1 1 10 0 0,1 0 1 0 0,-1 1 0 0 0,1-1-1 0 0,-1 0 1 0 0,1 0 0 0 0,-1 1-1 0 0,1-1 1 0 0,0 1 0 0 0,-1-1-1 0 0,1 1 1 0 0,-2 1 0 0 0,-2 1 52 0 0,0 1 0 0 0,0 0 0 0 0,0 0 0 0 0,-6 7 0 0 0,6-5-31 0 0,1 0 1 0 0,1 0-1 0 0,-1 0 0 0 0,1 1 0 0 0,0-1 1 0 0,0 1-1 0 0,1 0 0 0 0,0 0 0 0 0,0 0 1 0 0,1 0-1 0 0,-2 13 0 0 0,2-5-9 0 0,1-1 0 0 0,0 0 0 0 0,1 0 0 0 0,1 0 0 0 0,3 15 0 0 0,-4-24-40 0 0,1 0 0 0 0,0-1 1 0 0,0 1-1 0 0,0-1 1 0 0,0 1-1 0 0,1-1 0 0 0,0 0 1 0 0,-1 0-1 0 0,2 0 0 0 0,-1 0 1 0 0,0 0-1 0 0,1-1 1 0 0,0 1-1 0 0,0-1 0 0 0,0 0 1 0 0,0-1-1 0 0,0 1 0 0 0,0-1 1 0 0,1 1-1 0 0,-1-1 1 0 0,1 0-1 0 0,0-1 0 0 0,0 1 1 0 0,9 1-1 0 0,3 0-65 0 0,1-1 1 0 0,0 0-1 0 0,0-1 0 0 0,0-1 0 0 0,29-4 1 0 0,-39 3 40 0 0,0 0 1 0 0,-1-1-1 0 0,1 0 1 0 0,-1 0-1 0 0,1-1 1 0 0,-1 0-1 0 0,0 0 1 0 0,0-1-1 0 0,0 0 1 0 0,-1 0-1 0 0,1 0 1 0 0,-1-1-1 0 0,0 0 1 0 0,0 0-1 0 0,-1-1 1 0 0,0 1-1 0 0,0-1 1 0 0,7-10-1 0 0,2-8 51 0 0,-1 0 0 0 0,-2 0 0 0 0,18-50 0 0 0,-23 57 38 0 0,-1 0 395 0 0,-1 0 0 0 0,-1 0 0 0 0,-1-1 0 0 0,1-30 0 0 0,-3 94-35 0 0,-1-1-247 0 0,2 0-1 0 0,10 73 1 0 0,-8-108-309 0 0,-1 0-1 0 0,1-1 1 0 0,1 1 0 0 0,-1-1-1 0 0,2 0 1 0 0,-1 0-1 0 0,1 0 1 0 0,1-1-1 0 0,11 15 1 0 0,1-6-3956 0 0,2-3-3502 0 0,-7-7 3535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23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10 289 2496 0 0,'-1'-1'168'0'0,"0"0"1"0"0,1 0-1 0 0,-1 1 0 0 0,0-1 0 0 0,0 0 0 0 0,1 0 1 0 0,-1 0-1 0 0,1 0 0 0 0,-1 0 0 0 0,1 1 0 0 0,-1-1 0 0 0,1 0 1 0 0,0 0-1 0 0,-1 0 0 0 0,1-1 0 0 0,0 1 0 0 0,0 0 1 0 0,-1 0-1 0 0,1 0 0 0 0,0 0 0 0 0,0 0 0 0 0,0 0 1 0 0,1 0-1 0 0,-1 0 0 0 0,0-2 0 0 0,3-32 1222 0 0,0 25-1107 0 0,1-1 0 0 0,0 1-1 0 0,0 0 1 0 0,1 0 0 0 0,0 0 0 0 0,1 0 0 0 0,0 1 0 0 0,1 0 0 0 0,0 0 0 0 0,0 1 0 0 0,1 0-1 0 0,0 0 1 0 0,0 1 0 0 0,0 0 0 0 0,1 0 0 0 0,19-10 0 0 0,-23 14-213 0 0,1 1 0 0 0,0-1 1 0 0,0 1-1 0 0,0 0 0 0 0,0 0 0 0 0,0 0 1 0 0,1 1-1 0 0,-1 0 0 0 0,1 0 0 0 0,-1 1 1 0 0,0 0-1 0 0,11 1 0 0 0,-16-1-53 0 0,1 1-1 0 0,0-1 1 0 0,0 1-1 0 0,-1 0 1 0 0,1 0-1 0 0,-1 0 1 0 0,1 0-1 0 0,0 0 1 0 0,-1 0-1 0 0,0 0 1 0 0,1 0 0 0 0,-1 1-1 0 0,0-1 1 0 0,1 0-1 0 0,-1 1 1 0 0,0-1-1 0 0,0 1 1 0 0,0 0-1 0 0,-1-1 1 0 0,1 1-1 0 0,1 1 1 0 0,0 2 7 0 0,0 1 0 0 0,0-1 1 0 0,-1 0-1 0 0,0 1 0 0 0,2 8 1 0 0,0 32 46 0 0,-1 0 1 0 0,-6 57 0 0 0,4-42-33 0 0,12-92-33 0 0,2 0 0 0 0,1 1 0 0 0,1 1 0 0 0,2 1 0 0 0,1 0 0 0 0,1 1 0 0 0,1 1 0 0 0,1 1 0 0 0,28-24 0 0 0,-38 38 35 0 0,1 1 1 0 0,25-16-1 0 0,-33 23 5 0 0,1 0 0 0 0,0 0 0 0 0,0 0 0 0 0,0 1 0 0 0,0 0 0 0 0,0 1 0 0 0,0-1-1 0 0,1 1 1 0 0,-1 0 0 0 0,7 0 0 0 0,-11 1-17 0 0,0 0 0 0 0,0 1 0 0 0,1-1 0 0 0,-1 0 0 0 0,0 1 1 0 0,0-1-1 0 0,0 1 0 0 0,0-1 0 0 0,0 1 0 0 0,0 0 0 0 0,-1 0 0 0 0,1 0 0 0 0,0 0 0 0 0,0 0 0 0 0,-1 0 0 0 0,1 1 0 0 0,0-1 0 0 0,-1 1 0 0 0,1-1 1 0 0,-1 1-1 0 0,0-1 0 0 0,2 3 0 0 0,-1 0 11 0 0,0 1 0 0 0,0-1 0 0 0,0 1 0 0 0,0 0-1 0 0,-1-1 1 0 0,0 1 0 0 0,0 0 0 0 0,0 0 0 0 0,0 6 0 0 0,4 289 617 0 0,-6-201-578 0 0,-3-7-129 0 0,3-89-117 0 0,0 1-1 0 0,1-1 1 0 0,-1 0-1 0 0,0 0 0 0 0,-1 0 1 0 0,1 0-1 0 0,0 0 1 0 0,-1 0-1 0 0,0 0 1 0 0,0 0-1 0 0,0 0 1 0 0,-2 2-1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23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3752 0 0,'-3'0'5816'0'0,"-1"2"-4398"0"0,4 18 156 0 0,-1-9-2037 0 0,1-1 1 0 0,1 0-1 0 0,2 20 0 0 0,6 18-4890 0 0,-1-23 2677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24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 2736 0 0,'0'0'489'0'0,"3"-10"4706"0"0,183 12 1325 0 0,188-4-5653 0 0,-366 1-907 0 0,32-3-157 0 0,-39 4 174 0 0,1 0 0 0 0,0-1 0 0 0,-1 1 1 0 0,1-1-1 0 0,0 0 0 0 0,-1 1 1 0 0,1-1-1 0 0,-1 0 0 0 0,1 0 0 0 0,-1 0 1 0 0,0 0-1 0 0,1 0 0 0 0,-1 0 1 0 0,0-1-1 0 0,0 1 0 0 0,1 0 0 0 0,-1-1 1 0 0,1-2-1 0 0,-1 3 8 0 0,-1 0 1 0 0,0 1-1 0 0,1-1 1 0 0,-1 0-1 0 0,0 0 1 0 0,0 0-1 0 0,0 1 0 0 0,0-1 1 0 0,0 0-1 0 0,0 0 1 0 0,0 0-1 0 0,0 0 1 0 0,0 0-1 0 0,0 1 0 0 0,0-1 1 0 0,0 0-1 0 0,-1 0 1 0 0,1 0-1 0 0,0 1 0 0 0,0-1 1 0 0,-1 0-1 0 0,1 0 1 0 0,-2-1-1 0 0,1 1-11 0 0,-1-1 0 0 0,1 0 0 0 0,-1 1 0 0 0,0-1 0 0 0,0 1-1 0 0,1 0 1 0 0,-1-1 0 0 0,-4-1 0 0 0,1 1-8 0 0,-1 0 1 0 0,1 0-1 0 0,0 1 1 0 0,-1-1-1 0 0,1 1 1 0 0,-10-1-1 0 0,12 2 26 0 0,0 0 1 0 0,0 0-1 0 0,0 0 1 0 0,0 1-1 0 0,0-1 1 0 0,0 1-1 0 0,0 0 1 0 0,0 0-1 0 0,1 0 1 0 0,-1 0-1 0 0,0 0 0 0 0,0 0 1 0 0,1 1-1 0 0,-1-1 1 0 0,1 1-1 0 0,0 0 1 0 0,-1 0-1 0 0,1 0 1 0 0,0 0-1 0 0,0 0 1 0 0,0 0-1 0 0,0 1 0 0 0,1-1 1 0 0,-1 1-1 0 0,0-1 1 0 0,1 1-1 0 0,0 0 1 0 0,0-1-1 0 0,0 1 1 0 0,0 0-1 0 0,0 0 1 0 0,0 0-1 0 0,1 0 0 0 0,-1 3 1 0 0,-17 111 487 0 0,4 1 0 0 0,4 193 1 0 0,10-311-502 0 0,0 10-113 0 0,0 1 0 0 0,1-1-1 0 0,3 18 1 0 0,-3-25-560 0 0,0 1 0 0 0,0-1-1 0 0,1 1 1 0 0,-1-1 0 0 0,1 0 0 0 0,0 1-1 0 0,0-1 1 0 0,3 4 0 0 0,2 0-2202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57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69 148 3576 0 0,'-4'5'401'0'0,"0"0"-1"0"0,0 0 0 0 0,1 0 1 0 0,0 0-1 0 0,0 0 0 0 0,0 1 0 0 0,0-1 1 0 0,1 1-1 0 0,0 0 0 0 0,1 0 1 0 0,-1 0-1 0 0,0 7 0 0 0,-1 8 663 0 0,1 0 1 0 0,0 25-1 0 0,2-40-796 0 0,0 0 1 0 0,1-1 0 0 0,-1 1-1 0 0,1-1 1 0 0,0 1-1 0 0,1-1 1 0 0,-1 1 0 0 0,1-1-1 0 0,0 0 1 0 0,0 0-1 0 0,1 0 1 0 0,0 0-1 0 0,3 5 1 0 0,-4-7-182 0 0,1 0 0 0 0,0-1-1 0 0,-1 1 1 0 0,1 0 0 0 0,0-1 0 0 0,1 0-1 0 0,-1 0 1 0 0,0 0 0 0 0,1 0 0 0 0,-1-1-1 0 0,1 1 1 0 0,-1-1 0 0 0,1 0-1 0 0,0 0 1 0 0,-1 0 0 0 0,1 0 0 0 0,0-1-1 0 0,0 1 1 0 0,6-1 0 0 0,0-1-54 0 0,-1 0 1 0 0,0 0-1 0 0,0-1 1 0 0,0 0-1 0 0,0-1 1 0 0,0 0-1 0 0,0 0 1 0 0,0-1-1 0 0,-1 0 1 0 0,0 0-1 0 0,0-1 1 0 0,0 0-1 0 0,-1-1 1 0 0,13-10-1 0 0,-13 9-28 0 0,-1 1-1 0 0,0-1 1 0 0,0 0 0 0 0,-1 0 0 0 0,1 0-1 0 0,-1-1 1 0 0,-1 0 0 0 0,0 0-1 0 0,0 0 1 0 0,0 0 0 0 0,-1-1-1 0 0,-1 0 1 0 0,1 1 0 0 0,-1-1-1 0 0,1-12 1 0 0,-2 5 12 0 0,0-1-14 0 0,0-1 0 0 0,-1 0 0 0 0,0 1 0 0 0,-2-1 0 0 0,-4-19 0 0 0,5 33 4 0 0,0-1 0 0 0,0 1 0 0 0,-1 0 1 0 0,0 0-1 0 0,0-1 0 0 0,0 1 0 0 0,0 1 0 0 0,-1-1 1 0 0,1 0-1 0 0,-1 0 0 0 0,0 1 0 0 0,0 0 1 0 0,-1 0-1 0 0,1 0 0 0 0,-1 0 0 0 0,1 0 0 0 0,-1 0 1 0 0,0 1-1 0 0,0 0 0 0 0,0 0 0 0 0,0 0 0 0 0,0 0 1 0 0,-1 1-1 0 0,1 0 0 0 0,-7-2 0 0 0,0 1 34 0 0,-1 0 0 0 0,0 0 0 0 0,1 1 0 0 0,-1 1 0 0 0,0 0-1 0 0,1 0 1 0 0,-1 1 0 0 0,0 1 0 0 0,-18 4 0 0 0,24-4-4 0 0,1 0 1 0 0,0 1-1 0 0,-1-1 1 0 0,1 1-1 0 0,0 0 1 0 0,1 0-1 0 0,-1 0 1 0 0,0 1-1 0 0,1 0 1 0 0,0 0-1 0 0,0 0 0 0 0,0 0 1 0 0,0 1-1 0 0,1-1 1 0 0,0 1-1 0 0,0 0 1 0 0,0 0-1 0 0,0 0 1 0 0,1 1-1 0 0,0-1 1 0 0,-2 9-1 0 0,-2 10 112 0 0,1 0 0 0 0,1 1 1 0 0,-1 32-1 0 0,5 76 309 0 0,2-55-207 0 0,4 75 55 0 0,-2-75-208 0 0,-3 87 40 0 0,-1-90-962 0 0,4-69-497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24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46 146 3040 0 0,'-2'1'172'0'0,"0"1"0"0"0,1-1 0 0 0,-1 0 0 0 0,1 1 0 0 0,-1-1 0 0 0,1 1 0 0 0,-1-1 0 0 0,1 1 0 0 0,0 0 0 0 0,0-1 0 0 0,-1 1 0 0 0,1 0 0 0 0,1 0-1 0 0,-1 0 1 0 0,-1 4 0 0 0,-7 33 1194 0 0,7-32-1046 0 0,-9 83 2315 0 0,10-82-2318 0 0,1 0 0 0 0,0 0 0 0 0,0 0 0 0 0,1-1 0 0 0,0 1 0 0 0,1 0 0 0 0,-1 0 0 0 0,2 0 0 0 0,3 9 1 0 0,-5-14-256 0 0,1-1 0 0 0,0 1 1 0 0,0-1-1 0 0,0 1 1 0 0,0-1-1 0 0,0 0 1 0 0,0 1-1 0 0,1-1 0 0 0,-1 0 1 0 0,1-1-1 0 0,0 1 1 0 0,0 0-1 0 0,-1-1 1 0 0,1 1-1 0 0,0-1 1 0 0,0 0-1 0 0,0 0 0 0 0,6 1 1 0 0,4 0-18 0 0,0 0 1 0 0,0-1-1 0 0,17-1 1 0 0,-17 0-8 0 0,-6-1-31 0 0,0 1 0 0 0,0-1 0 0 0,1-1 0 0 0,-1 1 0 0 0,0-1 0 0 0,0 0 0 0 0,-1-1 0 0 0,1 1 0 0 0,0-1 0 0 0,-1-1 0 0 0,0 1 0 0 0,0-1 0 0 0,0 0 0 0 0,0-1 0 0 0,0 1 0 0 0,9-12 0 0 0,-4 4 71 0 0,-1-2 0 0 0,0 1 0 0 0,0-1-1 0 0,-2-1 1 0 0,0 1 0 0 0,7-19 0 0 0,-12 21 63 0 0,0 0 0 0 0,0 0 1 0 0,-1-1-1 0 0,-1 1 1 0 0,0-1-1 0 0,-1 0 0 0 0,0 1 1 0 0,-1-1-1 0 0,-2-14 0 0 0,1 11 107 0 0,1 10-181 0 0,0 1 0 0 0,-1-1 1 0 0,1 1-1 0 0,-1 0 0 0 0,-1-1 1 0 0,1 1-1 0 0,-1 0 0 0 0,0 1 1 0 0,0-1-1 0 0,0 0 0 0 0,-1 1 1 0 0,0-1-1 0 0,0 1 0 0 0,0 0 1 0 0,0 1-1 0 0,0-1 1 0 0,-1 1-1 0 0,0-1 0 0 0,1 1 1 0 0,-7-2-1 0 0,7 2-43 0 0,-1 1 0 0 0,0 0-1 0 0,0-1 1 0 0,0 2 0 0 0,0-1 0 0 0,-1 0 0 0 0,1 1-1 0 0,0 0 1 0 0,-1 1 0 0 0,1-1 0 0 0,0 1 0 0 0,-1 0-1 0 0,1 0 1 0 0,-1 0 0 0 0,1 1 0 0 0,0 0 0 0 0,-1 0-1 0 0,1 0 1 0 0,0 1 0 0 0,0 0 0 0 0,-6 3 0 0 0,0 1-356 0 0,1 1 1 0 0,1 1-1 0 0,-1-1 1 0 0,1 1-1 0 0,1 1 0 0 0,-14 16 1 0 0,-18 35-9155 0 0,27-39 5921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25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201 114 1712 0 0,'-6'7'346'0'0,"0"-1"1"0"0,0 1-1 0 0,0 0 0 0 0,1 1 1 0 0,0-1-1 0 0,1 1 0 0 0,-7 14 1 0 0,-2 3 254 0 0,-49 100 2411 0 0,13-23 614 0 0,44-93-3408 0 0,-1 4 998 0 0,7-25-558 0 0,14-39-478 0 0,2 0 0 0 0,43-89 0 0 0,-32 78-98 0 0,-16 34-33 0 0,17-36 83 0 0,-27 59-81 0 0,1 0 0 0 0,0 1 1 0 0,0-1-1 0 0,0 1 0 0 0,1-1 0 0 0,-1 1 0 0 0,1 0 0 0 0,0 1 1 0 0,7-6-1 0 0,-11 9-33 0 0,0 0 0 0 0,1-1 0 0 0,-1 1 0 0 0,0 0 0 0 0,1 0 0 0 0,-1-1 0 0 0,0 1 0 0 0,1 0 1 0 0,-1 0-1 0 0,1 0 0 0 0,-1-1 0 0 0,0 1 0 0 0,1 0 0 0 0,-1 0 0 0 0,1 0 0 0 0,-1 0 0 0 0,1 0 0 0 0,-1 0 0 0 0,1 0 1 0 0,-1 0-1 0 0,0 0 0 0 0,1 0 0 0 0,-1 0 0 0 0,1 0 0 0 0,-1 0 0 0 0,1 0 0 0 0,-1 0 0 0 0,0 1 0 0 0,1-1 0 0 0,-1 0 1 0 0,1 0-1 0 0,-1 0 0 0 0,0 1 0 0 0,1-1 0 0 0,-1 0 0 0 0,0 0 0 0 0,1 1 0 0 0,-1-1 0 0 0,0 0 0 0 0,1 1 0 0 0,-1-1 1 0 0,0 0-1 0 0,0 1 0 0 0,1 0 0 0 0,2 26 442 0 0,19 244 318 0 0,-5-107-686 0 0,-14-117-132 0 0,-2 1 1 0 0,-9 80-1 0 0,7-124 24 0 0,1 0 0 0 0,-2 0 0 0 0,1-1 0 0 0,0 1 0 0 0,-1 0 0 0 0,1 0 0 0 0,-1-1 0 0 0,0 1 0 0 0,-1-1 0 0 0,1 0 0 0 0,0 0 0 0 0,-1 0 0 0 0,0 0 0 0 0,1 0 0 0 0,-1 0 0 0 0,-1-1 0 0 0,1 1 0 0 0,0-1 0 0 0,0 0 0 0 0,-1 0 0 0 0,1 0 0 0 0,-1 0 0 0 0,0-1 0 0 0,0 0 0 0 0,1 1 0 0 0,-1-1 0 0 0,-4 0 0 0 0,-13 3-88 0 0,1-1-1 0 0,0-1 0 0 0,-42-2 1 0 0,41 0 49 0 0,-30 0 84 0 0,50 0 279 0 0,21 0 134 0 0,299-9 1480 0 0,-148 5-627 0 0,-98 4-5787 0 0,-27 0-3772 0 0,-25 0 4531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26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39 173 2416 0 0,'-8'7'1418'0'0,"6"-6"-985"0"0,0 1 1 0 0,0 0-1 0 0,0-1 0 0 0,0 1 1 0 0,0-1-1 0 0,0 0 1 0 0,0 0-1 0 0,0 0 0 0 0,0 0 1 0 0,0 0-1 0 0,-1 0 1 0 0,-3 1-1 0 0,21-21 2168 0 0,3-1-2287 0 0,0 1 1 0 0,1 2-1 0 0,1 0 0 0 0,0 0 1 0 0,2 2-1 0 0,28-16 0 0 0,-35 23-229 0 0,1 1-1 0 0,0 0 0 0 0,24-6 1 0 0,-34 12-67 0 0,0-1 0 0 0,0 1-1 0 0,0 0 1 0 0,0 0 0 0 0,0 1 0 0 0,0-1 0 0 0,0 2 0 0 0,0-1 0 0 0,0 1 0 0 0,0-1 0 0 0,0 2 0 0 0,0-1-1 0 0,8 3 1 0 0,-12-3-16 0 0,0 1-1 0 0,0-1 0 0 0,1 1 1 0 0,-1 0-1 0 0,0-1 0 0 0,0 1 1 0 0,0 0-1 0 0,-1 0 1 0 0,1 0-1 0 0,0 1 0 0 0,-1-1 1 0 0,0 0-1 0 0,1 0 0 0 0,-1 1 1 0 0,0-1-1 0 0,0 1 0 0 0,0-1 1 0 0,-1 1-1 0 0,1 0 0 0 0,0 2 1 0 0,1 7-9 0 0,-1 1 1 0 0,-1-1 0 0 0,0 15-1 0 0,0-9-4 0 0,-1 5-4 0 0,-1 1 0 0 0,0-1 0 0 0,-2 0 0 0 0,0 0 0 0 0,-2 0 1 0 0,-15 39-1 0 0,13-44 19 0 0,-17 27 0 0 0,25-45-4 0 0,0 0 0 0 0,0 0 0 0 0,0 0 0 0 0,0 0 0 0 0,0 0 0 0 0,0 0 0 0 0,0 0 0 0 0,0 0 0 0 0,0 0 0 0 0,0 0 0 0 0,0 0 0 0 0,0-1 0 0 0,0 1 0 0 0,0 0 0 0 0,0 0 0 0 0,0 0 0 0 0,0 0 0 0 0,0 0 0 0 0,0 0 0 0 0,0 0 0 0 0,0 0 0 0 0,0 0 0 0 0,0 0 0 0 0,0-1 0 0 0,0 1 0 0 0,0 0 0 0 0,0 0 0 0 0,0 0 0 0 0,0 0 0 0 0,0 0 0 0 0,0 0 0 0 0,0 0 0 0 0,0 0 0 0 0,0 0 0 0 0,0 0 0 0 0,0 0 0 0 0,0 0 0 0 0,-1 0 0 0 0,1-1 0 0 0,0 1 0 0 0,0 0 0 0 0,0 0 0 0 0,0 0 0 0 0,0 0 0 0 0,0 0 0 0 0,0 0 0 0 0,0 0 0 0 0,0 0 0 0 0,0 0 0 0 0,0 0 0 0 0,-1 0 0 0 0,1 0 0 0 0,0 0 0 0 0,0 0 0 0 0,0 0 0 0 0,0 0 0 0 0,0 0 0 0 0,0 0 0 0 0,0 0 0 0 0,0 0 0 0 0,0 0 0 0 0,0 0 0 0 0,0 0 0 0 0,-1 0 0 0 0,1 0 0 0 0,0 0 0 0 0,0 1 0 0 0,0-8 0 0 0,4-6 3 0 0,1 0-1 0 0,0 1 0 0 0,14-22 0 0 0,-7 11 5 0 0,5-6 37 0 0,0 1 0 0 0,3 1 0 0 0,0 0-1 0 0,1 2 1 0 0,2 0 0 0 0,38-33-1 0 0,-54 53 6 0 0,1 0-1 0 0,0 0 1 0 0,-1 0-1 0 0,1 1 1 0 0,13-6-1 0 0,-17 9-6 0 0,0-1-1 0 0,0 1 1 0 0,1 0 0 0 0,-1 0-1 0 0,0 0 1 0 0,1 1 0 0 0,-1-1-1 0 0,0 1 1 0 0,1 0-1 0 0,-1 0 1 0 0,0 1 0 0 0,1-1-1 0 0,4 2 1 0 0,-5 0 7 0 0,-1 0 1 0 0,0-1 0 0 0,0 1-1 0 0,0 1 1 0 0,0-1 0 0 0,0 0-1 0 0,0 1 1 0 0,0-1 0 0 0,4 6-1 0 0,20 30 311 0 0,-23-30-290 0 0,2 1-6 0 0,-1 0 1 0 0,-1 1-1 0 0,1 0 0 0 0,-2 0 1 0 0,1 0-1 0 0,-2 1 1 0 0,1-1-1 0 0,-1 1 0 0 0,-1 0 1 0 0,1 15-1 0 0,-3 13 147 0 0,-6 60 0 0 0,3-67-135 0 0,0 5-4 0 0,-2 1 0 0 0,-2-1 0 0 0,-1 0-1 0 0,-26 65 1 0 0,32-96-411 0 0,-11 23 827 0 0,13-27-739 0 0,0-1-1 0 0,1 0 1 0 0,-1 0 0 0 0,0 0 0 0 0,0 0 0 0 0,0 0-1 0 0,0 0 1 0 0,0 0 0 0 0,0-1 0 0 0,0 1-1 0 0,0 0 1 0 0,0 0 0 0 0,0-1 0 0 0,-1 1 0 0 0,1-1-1 0 0,0 1 1 0 0,0-1 0 0 0,-1 1 0 0 0,1-1-1 0 0,-2 0 1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27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14 3528 0 0,'-1'0'235'0'0,"0"0"0"0"0,0 0 0 0 0,1-1 0 0 0,-1 1 0 0 0,0 0 0 0 0,0-1 0 0 0,1 1 0 0 0,-1-1 0 0 0,0 1 0 0 0,0-1 0 0 0,1 1 0 0 0,-1-1 0 0 0,1 1 0 0 0,-1-1 0 0 0,1 0 0 0 0,-1 1 0 0 0,1-1 0 0 0,-1 0 0 0 0,-1-3 2798 0 0,6 14-1692 0 0,17 36-3745 0 0,-4-11-2331 0 0,-6-9 2127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27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41 2160 0 0,'-21'8'2778'0'0,"14"-3"-2435"0"0,1 0-1 0 0,-1 1 1 0 0,1 0-1 0 0,1 0 0 0 0,-1 1 1 0 0,1-1-1 0 0,0 1 1 0 0,0 0-1 0 0,1 1 0 0 0,0-1 1 0 0,0 1-1 0 0,-4 12 1 0 0,1 5 772 0 0,2-1 1 0 0,-6 47 0 0 0,6-34-204 0 0,5-32-847 0 0,-1 0 0 0 0,1 0 0 0 0,0 1 0 0 0,0-1 0 0 0,1 0 0 0 0,0 1 0 0 0,0-1 0 0 0,0 0 0 0 0,0 0 0 0 0,1 0 0 0 0,0 0 0 0 0,0 0 1 0 0,0-1-1 0 0,1 1 0 0 0,0 0 0 0 0,0-1 0 0 0,0 0 0 0 0,0 1 0 0 0,0-1 0 0 0,1-1 0 0 0,0 1 0 0 0,0 0 0 0 0,0-1 0 0 0,0 0 0 0 0,0 0 0 0 0,1 0 1 0 0,0-1-1 0 0,-1 1 0 0 0,1-1 0 0 0,0 0 0 0 0,0 0 0 0 0,0-1 0 0 0,0 0 0 0 0,9 2 0 0 0,-2-2-40 0 0,0 0-1 0 0,1 0 1 0 0,-1-1-1 0 0,0-1 1 0 0,0 0-1 0 0,0-1 1 0 0,0 0 0 0 0,0-1-1 0 0,0 0 1 0 0,0-1-1 0 0,-1 0 1 0 0,1-1-1 0 0,-1 0 1 0 0,12-7-1 0 0,-15 7-24 0 0,-1 0 1 0 0,1-1-1 0 0,-1 1 0 0 0,0-1 0 0 0,-1 0 0 0 0,1-1 0 0 0,-1 0 1 0 0,-1 0-1 0 0,1 0 0 0 0,-1-1 0 0 0,0 1 0 0 0,-1-1 0 0 0,0-1 1 0 0,0 1-1 0 0,-1 0 0 0 0,0-1 0 0 0,0 0 0 0 0,-1 0 0 0 0,2-14 0 0 0,-2 11 8 0 0,-1-1 0 0 0,0 1 0 0 0,-1-1 0 0 0,0 0 0 0 0,-1 1 0 0 0,-1-1 0 0 0,0 1 0 0 0,-6-22 0 0 0,4 24 11 0 0,-1 0-1 0 0,0 1 1 0 0,0-1-1 0 0,0 1 0 0 0,-11-12 1 0 0,13 17-11 0 0,-1 1 1 0 0,0-1-1 0 0,0 1 1 0 0,0 0-1 0 0,0 0 1 0 0,0 1-1 0 0,-1-1 1 0 0,1 1-1 0 0,-1 0 1 0 0,1 0-1 0 0,-1 0 1 0 0,0 1-1 0 0,-9-2 1 0 0,8 2-55 0 0,-1 0 0 0 0,1 0 0 0 0,0 1 1 0 0,-1 0-1 0 0,1 1 0 0 0,0-1 0 0 0,-1 1 0 0 0,1 0 0 0 0,0 1 0 0 0,0 0 1 0 0,0 0-1 0 0,0 0 0 0 0,-8 4 0 0 0,-26 21-3003 0 0,3 6-3534 0 0,20-15 3426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30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3824 0 0,'-5'0'1917'0'0,"1"0"-621"0"0,4 3-640 0 0,-2-2 0 0 0,2 4-16 0 0,-4 3-36 0 0,4 5-68 0 0,-3 4-232 0 0,3 3-2388 0 0,0 4 0 0 0,0 1-1 0 0,0 3 1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28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 2952 0 0,'0'0'508'0'0,"-1"24"2116"0"0,-42 129 1977 0 0,3-18-1999 0 0,35-121-3026 0 0,1-10-1962 0 0,0-15-5679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28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 2496 0 0,'11'-11'2667'0'0,"-1"5"-2196"0"0,1 0-1 0 0,-1 1 1 0 0,2 0-1 0 0,-1 1 1 0 0,0 1-1 0 0,1-1 1 0 0,21-2-1 0 0,6 2 649 0 0,42 1 0 0 0,-7 0-406 0 0,51-8-334 0 0,-112 10-241 0 0,-20 6 371 0 0,-11 8-69 0 0,13-8-350 0 0,0 1 0 0 0,0 0 0 0 0,1 0 0 0 0,0 0 0 0 0,0 0 0 0 0,0 1 0 0 0,1 0 0 0 0,-1 0 0 0 0,2 0 0 0 0,-1 0 0 0 0,-1 8 0 0 0,-2 12 247 0 0,-3 48 0 0 0,0-5-50 0 0,5-40-153 0 0,0 45 1 0 0,2-26-136 0 0,-1 44-973 0 0,2-32-5120 0 0,2-43 3238 0 0,5-3-1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29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126 140 2272 0 0,'-1'1'108'0'0,"0"0"-1"0"0,0 0 0 0 0,0 0 1 0 0,0 0-1 0 0,0 0 0 0 0,1 0 1 0 0,-1 1-1 0 0,0-1 0 0 0,1 0 1 0 0,-1 0-1 0 0,1 1 0 0 0,-1-1 1 0 0,1 0-1 0 0,-1 3 0 0 0,-4 25 826 0 0,3-20-557 0 0,-2 12 513 0 0,0 1 0 0 0,0 29 0 0 0,4-44-587 0 0,0 0 0 0 0,1 0 0 0 0,0 0 0 0 0,0 0 0 0 0,0-1 0 0 0,1 1 0 0 0,0 0 0 0 0,0-1-1 0 0,0 1 1 0 0,1-1 0 0 0,6 11 0 0 0,-7-15-207 0 0,0 0-1 0 0,1 1 1 0 0,-1-1-1 0 0,1 0 1 0 0,-1 0-1 0 0,1 0 1 0 0,0-1-1 0 0,-1 1 1 0 0,1-1-1 0 0,0 1 1 0 0,0-1-1 0 0,0 0 1 0 0,0 0-1 0 0,1-1 1 0 0,-1 1 0 0 0,0 0-1 0 0,0-1 1 0 0,0 0-1 0 0,0 0 1 0 0,1 0-1 0 0,-1 0 1 0 0,5-1-1 0 0,2 0-26 0 0,0-1-1 0 0,0 0 1 0 0,0 0-1 0 0,0-1 1 0 0,17-8 0 0 0,-13 4-34 0 0,0-1 0 0 0,-1 0 0 0 0,0 0 0 0 0,0-1 0 0 0,-1-1 0 0 0,-1 0 0 0 0,1-1 0 0 0,-2 0 0 0 0,11-13 0 0 0,-15 16-28 0 0,-1 0 0 0 0,0-1 0 0 0,0 1 0 0 0,0-1 0 0 0,-1 0 0 0 0,-1 0 0 0 0,0-1 0 0 0,0 1 0 0 0,0-1 0 0 0,-2 0 0 0 0,1 1 0 0 0,-1-1 0 0 0,0 0 0 0 0,-1 0 0 0 0,-1-13 0 0 0,0 17 3 0 0,0 1-1 0 0,0 0 0 0 0,-1-1 1 0 0,1 1-1 0 0,-1 0 0 0 0,0 0 1 0 0,-1 0-1 0 0,1 0 0 0 0,-1 0 0 0 0,0 1 1 0 0,0-1-1 0 0,-1 1 0 0 0,1 0 1 0 0,-1 0-1 0 0,0 0 0 0 0,0 0 1 0 0,0 1-1 0 0,-1-1 0 0 0,1 1 1 0 0,-1 0-1 0 0,0 1 0 0 0,0-1 1 0 0,0 1-1 0 0,0 0 0 0 0,-9-3 0 0 0,1 2 20 0 0,1 0 0 0 0,0 1 0 0 0,-1 0 0 0 0,0 1 0 0 0,1 0 0 0 0,-1 1 0 0 0,0 0 0 0 0,1 1 0 0 0,-1 1 0 0 0,-14 3 0 0 0,21-3-5 0 0,0 0 0 0 0,1 1 0 0 0,-1-1 0 0 0,1 1 0 0 0,-1 0 0 0 0,1 1 0 0 0,0-1-1 0 0,1 1 1 0 0,-1 0 0 0 0,0 0 0 0 0,1 0 0 0 0,0 1 0 0 0,0 0 0 0 0,1-1 0 0 0,-1 1 0 0 0,1 1-1 0 0,0-1 1 0 0,0 0 0 0 0,1 1 0 0 0,-1-1 0 0 0,-1 8 0 0 0,-4 13 104 0 0,2 1 1 0 0,0 0-1 0 0,-2 38 0 0 0,6-48-52 0 0,-3 160 621 0 0,3-34-298 0 0,1-128-372 0 0,0 9-27 0 0,-1-1 0 0 0,0 1 0 0 0,-2-1 0 0 0,-1 0 0 0 0,0 0 0 0 0,-12 29 0 0 0,12-41-270 0 0,1 0-1 0 0,-5 19 0 0 0,2 6-4384 0 0,3-19-662 0 0,4-9 2109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30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88 3272 0 0,'0'0'1655'0'0,"-3"12"822"0"0,-53 130 2980 0 0,52-128-4987 0 0,0 0-1 0 0,1-1 1 0 0,1 1-1 0 0,-2 22 1 0 0,1-3-172 0 0,2-31-281 0 0,0 1 0 0 0,1 0 0 0 0,0 0 0 0 0,0-1 0 0 0,-1 1 0 0 0,1 0 0 0 0,1-1 0 0 0,-1 1 0 0 0,0 0 1 0 0,1 0-1 0 0,-1-1 0 0 0,1 1 0 0 0,0-1 0 0 0,0 1 0 0 0,0-1 0 0 0,0 1 0 0 0,1-1 0 0 0,-1 1 0 0 0,1-1 0 0 0,-1 0 0 0 0,1 0 0 0 0,0 0 0 0 0,-1 0 1 0 0,1 0-1 0 0,0 0 0 0 0,1 0 0 0 0,-1-1 0 0 0,0 1 0 0 0,0-1 0 0 0,1 1 0 0 0,-1-1 0 0 0,1 0 0 0 0,-1 0 0 0 0,1 0 0 0 0,-1 0 0 0 0,1-1 1 0 0,0 1-1 0 0,-1-1 0 0 0,1 1 0 0 0,5-1 0 0 0,-1 0-17 0 0,1-1 0 0 0,-1 1 0 0 0,0-1-1 0 0,1-1 1 0 0,-1 0 0 0 0,0 0 0 0 0,0 0 0 0 0,0 0 0 0 0,0-1 0 0 0,0-1 0 0 0,0 1 0 0 0,-1-1 0 0 0,0 0-1 0 0,0 0 1 0 0,0-1 0 0 0,0 0 0 0 0,8-9 0 0 0,2-4-6 0 0,0 0-1 0 0,-1-1 1 0 0,-1-1-1 0 0,13-24 1 0 0,-13 15 188 0 0,17-42 1 0 0,-34 94 184 0 0,1 0 1 0 0,2 38 0 0 0,1-38-266 0 0,-2-1-53 0 0,0-12-40 0 0,1 0-1 0 0,0 0 0 0 0,1 0 1 0 0,3 17-1 0 0,-4-24-11 0 0,1-1 0 0 0,0 0 0 0 0,0 1 1 0 0,0-1-1 0 0,0 0 0 0 0,0 0 0 0 0,0 0 0 0 0,0 1 0 0 0,1-1 0 0 0,-1-1 1 0 0,1 1-1 0 0,0 0 0 0 0,0 0 0 0 0,-1 0 0 0 0,1-1 0 0 0,0 1 0 0 0,0-1 0 0 0,0 0 1 0 0,1 0-1 0 0,-1 1 0 0 0,0-1 0 0 0,0 0 0 0 0,1-1 0 0 0,2 2 0 0 0,3-1 2 0 0,-1 0 1 0 0,1 0-1 0 0,0-1 0 0 0,0 0 0 0 0,0 0 0 0 0,0-1 0 0 0,-1 0 0 0 0,1 0 0 0 0,0-1 0 0 0,-1 0 0 0 0,1-1 1 0 0,-1 1-1 0 0,1-1 0 0 0,-1-1 0 0 0,0 1 0 0 0,8-7 0 0 0,-6 5 27 0 0,-1-2 0 0 0,1 1 1 0 0,-1-1-1 0 0,0 0 0 0 0,0-1 0 0 0,-1 0 0 0 0,0 0 0 0 0,-1 0 1 0 0,0-1-1 0 0,0 0 0 0 0,7-15 0 0 0,-6 5 94 0 0,0 0 0 0 0,-1 0 1 0 0,-1-1-1 0 0,4-28 0 0 0,-8 39-93 0 0,0 0-1 0 0,-1-1 1 0 0,0 1 0 0 0,0-1 0 0 0,-1 1-1 0 0,0 0 1 0 0,-1 0 0 0 0,0-1 0 0 0,0 1 0 0 0,-1 0-1 0 0,-7-15 1 0 0,9 22-247 0 0,-1-1-1 0 0,0 0 1 0 0,0 1-1 0 0,0-1 1 0 0,-1 1-1 0 0,1 0 1 0 0,-1 0-1 0 0,-3-3 1 0 0,-25-12-9598 0 0,20 13 6233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57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4368 0 0,'0'0'1495'0'0,"0"16"2758"0"0,-1 194 4862 0 0,0-106-8641 0 0,0-1-8374 0 0,2-87 3968 0 0,1 0-1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30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0 142 3672 0 0,'0'0'612'0'0,"15"-4"1227"0"0,146-5 3615 0 0,-110 8-4520 0 0,1-2 0 0 0,0-2 0 0 0,95-22 0 0 0,-139 25-957 0 0,-1-1 0 0 0,1 1-1 0 0,-1-1 1 0 0,0-1 0 0 0,12-6-1 0 0,-17 8 3 0 0,0 1-1 0 0,0-1 1 0 0,-1 0-1 0 0,1 0 1 0 0,0 0-1 0 0,-1 0 1 0 0,1 0-1 0 0,-1 0 1 0 0,0 0-1 0 0,1 0 0 0 0,-1 0 1 0 0,0-1-1 0 0,0 1 1 0 0,-1 0-1 0 0,1-1 1 0 0,0 1-1 0 0,-1-1 1 0 0,0 1-1 0 0,1-1 1 0 0,-1-4-1 0 0,0 6 12 0 0,0 1 0 0 0,0-1-1 0 0,0 0 1 0 0,0 0 0 0 0,0 1-1 0 0,0-1 1 0 0,0 0 0 0 0,0 0-1 0 0,0 1 1 0 0,0-1 0 0 0,-1 0-1 0 0,1 1 1 0 0,0-1 0 0 0,0 0-1 0 0,-1 1 1 0 0,1-1 0 0 0,0 0-1 0 0,-1 1 1 0 0,1-1 0 0 0,-1 1-1 0 0,1-1 1 0 0,-1 0 0 0 0,1 1-1 0 0,-1-1 1 0 0,1 1 0 0 0,-1 0-1 0 0,0-1 1 0 0,-20 1-138 0 0,12 2 133 0 0,3-1 11 0 0,-1 1-1 0 0,2 0 1 0 0,-1 0 0 0 0,0 1-1 0 0,0-1 1 0 0,1 1-1 0 0,-1 0 1 0 0,1 1 0 0 0,0-1-1 0 0,0 1 1 0 0,-8 8-1 0 0,1 1 73 0 0,-1 1 0 0 0,-18 27-1 0 0,12-12 155 0 0,1 0-1 0 0,-22 52 0 0 0,34-67-105 0 0,1 0 0 0 0,0 1 0 0 0,1-1 0 0 0,0 1 0 0 0,2 0-1 0 0,0 0 1 0 0,0 0 0 0 0,2 23 0 0 0,0-29-70 0 0,1 0-1 0 0,1-1 1 0 0,0 1-1 0 0,0 0 1 0 0,4 8-1 0 0,9 10-1688 0 0,-13-25 988 0 0,0 1 0 0 0,0-1 0 0 0,1 0 0 0 0,-1 1 1 0 0,1-1-1 0 0,0 0 0 0 0,2 1 0 0 0,10 5-2517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31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164 105 2560 0 0,'-7'0'414'0'0,"1"1"0"0"0,-1 0 0 0 0,1 0 0 0 0,-1 1 0 0 0,1-1 0 0 0,0 1-1 0 0,0 1 1 0 0,0-1 0 0 0,0 1 0 0 0,0 0 0 0 0,0 0 0 0 0,1 1 0 0 0,0 0 0 0 0,-1 0 0 0 0,1 0-1 0 0,1 1 1 0 0,-1-1 0 0 0,1 1 0 0 0,-5 7 0 0 0,3-5-52 0 0,1 1 1 0 0,0 1 0 0 0,0-1-1 0 0,1 1 1 0 0,0-1-1 0 0,0 1 1 0 0,1 0-1 0 0,1 1 1 0 0,-1-1-1 0 0,2 0 1 0 0,-1 1-1 0 0,0 15 1 0 0,2-21-295 0 0,0 0 0 0 0,1 0 0 0 0,-1 0 0 0 0,1 0 0 0 0,-1 1 0 0 0,1-1 0 0 0,1 0 0 0 0,-1 0 0 0 0,1 0 0 0 0,-1-1 0 0 0,1 1 0 0 0,0 0 0 0 0,0-1 0 0 0,1 1 1 0 0,-1-1-1 0 0,6 6 0 0 0,-3-5-9 0 0,-1 0 1 0 0,1-1-1 0 0,0 1 1 0 0,0-1 0 0 0,1 0-1 0 0,-1-1 1 0 0,0 1-1 0 0,1-1 1 0 0,0 0 0 0 0,9 2-1 0 0,1-2-6 0 0,-1 0 1 0 0,0-1-1 0 0,1 0 0 0 0,-1-2 0 0 0,1 1 1 0 0,-1-2-1 0 0,0 0 0 0 0,19-6 0 0 0,-26 7-41 0 0,0-2 1 0 0,-1 1-1 0 0,1-1 0 0 0,-1 0 0 0 0,0 0 0 0 0,1-1 0 0 0,-2 0 0 0 0,1-1 1 0 0,0 1-1 0 0,-1-1 0 0 0,0 0 0 0 0,0-1 0 0 0,-1 0 0 0 0,1 0 0 0 0,-1 0 1 0 0,0 0-1 0 0,-1-1 0 0 0,0 0 0 0 0,0 1 0 0 0,0-2 0 0 0,-1 1 0 0 0,0 0 1 0 0,0-1-1 0 0,-1 0 0 0 0,0 1 0 0 0,0-1 0 0 0,-1 0 0 0 0,1-9 0 0 0,-1-10 69 0 0,-1-1 0 0 0,-1 1-1 0 0,-9-50 1 0 0,10 74-78 0 0,-1 0 1 0 0,0-1-1 0 0,0 1 0 0 0,0 0 1 0 0,0 0-1 0 0,0-1 1 0 0,-1 1-1 0 0,0 0 0 0 0,1 0 1 0 0,-1 1-1 0 0,0-1 0 0 0,0 0 1 0 0,-1 1-1 0 0,1-1 0 0 0,-1 1 1 0 0,1-1-1 0 0,-1 1 1 0 0,0 0-1 0 0,1 0 0 0 0,-1 1 1 0 0,0-1-1 0 0,-1 0 0 0 0,1 1 1 0 0,0 0-1 0 0,0 0 0 0 0,0 0 1 0 0,-1 0-1 0 0,1 0 1 0 0,-1 1-1 0 0,1-1 0 0 0,0 1 1 0 0,-1 0-1 0 0,-6 1 0 0 0,3-1-385 0 0,-1 1-1 0 0,1 1 0 0 0,0-1 1 0 0,0 1-1 0 0,0 0 0 0 0,-12 6 0 0 0,12-5-953 0 0,1 0-1 0 0,0 1 1 0 0,0 0-1 0 0,0 0 1 0 0,0 0-1 0 0,-8 9 1 0 0,0 3-1961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32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28 3144 0 0,'-20'-11'2923'0'0,"12"8"-2404"0"0,-1 0-1 0 0,1 0 0 0 0,-1 1 0 0 0,0 0 1 0 0,0 0-1 0 0,0 1 0 0 0,0 0 1 0 0,-13 1-1 0 0,-8 2 1140 0 0,-35 6 0 0 0,58-6-1396 0 0,-3-1-86 0 0,1 2 0 0 0,0-1 0 0 0,0 1 0 0 0,0 1 0 0 0,0 0 1 0 0,1 0-1 0 0,-13 8 0 0 0,18-10-147 0 0,-1 0 0 0 0,1 0 1 0 0,0 1-1 0 0,0-1 0 0 0,0 1 0 0 0,0 0 1 0 0,0 0-1 0 0,1 0 0 0 0,0 0 0 0 0,-1 0 1 0 0,1 0-1 0 0,0 1 0 0 0,0-1 1 0 0,1 1-1 0 0,-1 0 0 0 0,1-1 0 0 0,-1 1 1 0 0,1 0-1 0 0,1 0 0 0 0,-2 4 0 0 0,2-6-15 0 0,1 0 0 0 0,-1 0 0 0 0,0 0 0 0 0,1 0 0 0 0,0-1 0 0 0,-1 1 0 0 0,1 0 0 0 0,0 0 0 0 0,0-1 0 0 0,0 1 0 0 0,0 0 0 0 0,0-1 0 0 0,0 1 0 0 0,0-1 0 0 0,0 0 0 0 0,1 1 0 0 0,1 1 0 0 0,30 19 79 0 0,-21-14-69 0 0,3 0-24 0 0,-1 0 1 0 0,2-1 0 0 0,18 6 0 0 0,-23-10-7 0 0,-1 1-1 0 0,1 0 1 0 0,-1 0-1 0 0,0 2 1 0 0,0-1-1 0 0,0 1 1 0 0,-1 0-1 0 0,0 1 1 0 0,11 10-1 0 0,-18-14 38 0 0,0 0-1 0 0,0 0 0 0 0,0 0 1 0 0,-1 0-1 0 0,1 0 0 0 0,-1 0 1 0 0,0 1-1 0 0,0-1 1 0 0,0 1-1 0 0,0-1 0 0 0,0 0 1 0 0,-1 1-1 0 0,0-1 0 0 0,0 1 1 0 0,0 0-1 0 0,0-1 1 0 0,0 1-1 0 0,-1-1 0 0 0,1 1 1 0 0,-1-1-1 0 0,0 0 1 0 0,0 1-1 0 0,-2 4 0 0 0,0-2 50 0 0,1-1-1 0 0,-1 1 0 0 0,0 0 1 0 0,-1-1-1 0 0,1 0 0 0 0,-1 1 0 0 0,0-1 1 0 0,0-1-1 0 0,-1 1 0 0 0,1-1 1 0 0,-11 8-1 0 0,1-4 65 0 0,1-1 1 0 0,-1-1-1 0 0,0 0 0 0 0,0-1 1 0 0,-1-1-1 0 0,-23 4 0 0 0,-90 7-924 0 0,109-13 169 0 0,0-2-9956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33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45 126 3216 0 0,'0'0'964'0'0,"0"19"1168"0"0,-9 52 1281 0 0,2 98 1 0 0,5-159-3262 0 0,-3-11-186 0 0,4 0 13 0 0,0-1 1 0 0,1 1 0 0 0,-1-1-1 0 0,0 1 1 0 0,1-1 0 0 0,-1 1 0 0 0,1-1-1 0 0,-1 0 1 0 0,1 1 0 0 0,0-1-1 0 0,-1-2 1 0 0,-7-61-400 0 0,4-5 117 0 0,2 43 130 0 0,1-54 0 0 0,2 74 202 0 0,0-1-1 0 0,0 1 0 0 0,1 0 1 0 0,-1 0-1 0 0,1 0 1 0 0,1 0-1 0 0,0 0 0 0 0,0 0 1 0 0,0 1-1 0 0,1-1 0 0 0,-1 1 1 0 0,6-6-1 0 0,-7 10 8 0 0,1-1 0 0 0,-1 1-1 0 0,1 0 1 0 0,0 0 0 0 0,0 0-1 0 0,0 1 1 0 0,-1-1 0 0 0,2 1-1 0 0,-1-1 1 0 0,0 1 0 0 0,0 0 0 0 0,0 0-1 0 0,6 0 1 0 0,47-4 432 0 0,-34 5-302 0 0,167-7 669 0 0,-188 8-820 0 0,1-1-1 0 0,-1 0 1 0 0,0 0 0 0 0,0 1-1 0 0,0-1 1 0 0,0 0-1 0 0,0 1 1 0 0,0-1 0 0 0,0 1-1 0 0,0 0 1 0 0,0-1 0 0 0,0 1-1 0 0,0 0 1 0 0,0-1-1 0 0,-1 1 1 0 0,1 0 0 0 0,0 0-1 0 0,0 0 1 0 0,-1 0 0 0 0,1 0-1 0 0,0-1 1 0 0,-1 1 0 0 0,1 1-1 0 0,-1-1 1 0 0,0 0-1 0 0,1 0 1 0 0,-1 0 0 0 0,0 0-1 0 0,1 0 1 0 0,-1 0 0 0 0,0 0-1 0 0,0 0 1 0 0,0 1-1 0 0,0-1 1 0 0,0 1 0 0 0,0 9 99 0 0,0 0-1 0 0,-4 20 1 0 0,3-16-7 0 0,-9 73 381 0 0,3-36-294 0 0,3 0-1 0 0,1 0 0 0 0,6 61 1 0 0,2-90-2242 0 0,8 10-6030 0 0,-7-23 4889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34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10 4080 0 0,'0'0'1360'0'0,"0"-3"1"0"0,0 2 3 0 0,0-3-684 0 0,-5 4-16 0 0,5-1 472 0 0,5 1-896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34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3792 0 0,'0'5'4765'0'0,"0"-5"-4666"0"0,1 0 1 0 0,-1 0-1 0 0,0 0 0 0 0,0 0 0 0 0,12 12 1691 0 0,14 13-643 0 0,53 41 1798 0 0,42 37-967 0 0,-98-80-1824 0 0,0 0 1 0 0,35 51-1 0 0,-51-63-153 0 0,-1-1 0 0 0,-1 1 0 0 0,0 0 1 0 0,0 1-1 0 0,-1-1 0 0 0,-1 1 1 0 0,0 0-1 0 0,0-1 0 0 0,-1 2 0 0 0,0 14 1 0 0,-4-12 211 0 0,1-6-2391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34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0 2968 0 0,'-7'1'586'0'0,"1"-1"0"0"0,0 1-1 0 0,0 1 1 0 0,0-1-1 0 0,0 1 1 0 0,0 0 0 0 0,0 1-1 0 0,0-1 1 0 0,0 1 0 0 0,1 0-1 0 0,0 0 1 0 0,-1 1 0 0 0,-7 7-1 0 0,-6 6 230 0 0,0 2 0 0 0,-15 20 0 0 0,16-18 146 0 0,-34 34 180 0 0,19-21-884 0 0,2 2 0 0 0,-30 45-1 0 0,52-63-2754 0 0,8 2-5123 0 0,4-14 4440 0 0</inkml:trace>
  <inkml:trace contextRef="#ctx0" brushRef="#br0" timeOffset="1">643 312 3920 0 0,'0'0'11365'0'0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35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142 193 3040 0 0,'-2'2'5967'0'0,"-6"15"-4886"0"0,-26 146 3618 0 0,30-150-4390 0 0,-38 121 592 0 0,24-82-627 0 0,13-38-108 0 0,-1 0 1 0 0,-13 23-1 0 0,15-105 278 0 0,20-119-275 0 0,-10 147-158 0 0,2-6 38 0 0,26-84-1 0 0,-15 68-29 0 0,2 16 21 0 0,-16 94 102 0 0,8 28-33 0 0,-7-33-26 0 0,19 67-1 0 0,-20-93-66 0 0,4 11 22 0 0,21 50 0 0 0,-26-70-36 0 0,0-1 0 0 0,0 0 0 0 0,1 0 0 0 0,0 0 0 0 0,0-1 0 0 0,1 1 0 0 0,-1-1 0 0 0,1 0 0 0 0,1-1 0 0 0,-1 1 0 0 0,10 4 0 0 0,-13-7-5 0 0,1-1 0 0 0,0 0 0 0 0,0 0 0 0 0,0 0 0 0 0,1-1 1 0 0,-1 0-1 0 0,0 0 0 0 0,1 0 0 0 0,-1 0 0 0 0,0 0 0 0 0,1-1 1 0 0,-1 0-1 0 0,1 0 0 0 0,-1 0 0 0 0,1 0 0 0 0,7-3 0 0 0,-7 2-1 0 0,1-2-1 0 0,-1 1 0 0 0,1-1 0 0 0,-1 1 0 0 0,0-1 0 0 0,0-1 1 0 0,0 1-1 0 0,-1-1 0 0 0,1 0 0 0 0,-1 0 0 0 0,5-5 0 0 0,4-9-8 0 0,-1 1-1 0 0,0-2 0 0 0,-1 1 0 0 0,-1-2 1 0 0,13-33-1 0 0,-1-13 14 0 0,-3-1 0 0 0,13-81 0 0 0,-25 110 28 0 0,-3 20-21 0 0,1-12 190 0 0,-4 29-72 0 0,-3 17-17 0 0,1-4-59 0 0,1 0-1 0 0,0 0 0 0 0,4 18 1 0 0,-2-2-9 0 0,60 435 314 0 0,-58-441-968 0 0,10 33 1 0 0,-12-47-550 0 0,1-1 0 0 0,0 0 0 0 0,0 0 0 0 0,1-1 0 0 0,0 1 0 0 0,0-1 0 0 0,0 1 1 0 0,7 6-1 0 0,3-1-2458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36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3128 0 0,'0'0'2282'0'0,"-4"12"1121"0"0,0 161 3259 0 0,1 3-5337 0 0,-4 91-1972 0 0,7-261-551 0 0,0-3-1300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36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0 3608 0 0,'0'0'2505'0'0,"-6"10"195"0"0,-34 44 422 0 0,-92 96 1 0 0,100-120-2922 0 0,0-1-1 0 0,-2-2 1 0 0,-1-1 0 0 0,-45 25 0 0 0,69-45-172 0 0,-1-1 0 0 0,0 0 0 0 0,-17 5-1 0 0,29-10-25 0 0,0 0-1 0 0,0 1 0 0 0,0-1 0 0 0,0 0 0 0 0,0 0 0 0 0,0 0 0 0 0,0 0 0 0 0,0 0 0 0 0,0 0 0 0 0,0 0 0 0 0,-1 0 0 0 0,1 0 0 0 0,0 0 0 0 0,0 0 0 0 0,0 1 0 0 0,0-1 0 0 0,0 0 0 0 0,0 0 0 0 0,0 0 0 0 0,0 0 0 0 0,-1 0 0 0 0,1 0 0 0 0,0 0 0 0 0,0 0 0 0 0,0 0 0 0 0,0 0 0 0 0,0 0 0 0 0,0 0 0 0 0,0 0 0 0 0,-1 0 0 0 0,1 0 0 0 0,0 0 0 0 0,0 0 1 0 0,0 0-1 0 0,0 0 0 0 0,0 0 0 0 0,0 0 0 0 0,0-1 0 0 0,0 1 0 0 0,-1 0 0 0 0,1 0 0 0 0,0 0 0 0 0,0 0 0 0 0,0 0 0 0 0,0 0 0 0 0,0 0 0 0 0,0 0 0 0 0,0 0 0 0 0,0 0 0 0 0,0 0 0 0 0,0-1 0 0 0,0 1 0 0 0,0 0 0 0 0,0 0 0 0 0,0 0 0 0 0,-1 0 0 0 0,1 0 0 0 0,0 0 0 0 0,0 0 0 0 0,0 0 0 0 0,0-1 0 0 0,7-6 57 0 0,15-7-7 0 0,91-38 144 0 0,-94 45-110 0 0,-1 2 0 0 0,1-1 0 0 0,0 2 1 0 0,26-2-1 0 0,-38 5-36 0 0,0 1 1 0 0,-1 0 0 0 0,1 0-1 0 0,0 0 1 0 0,0 1-1 0 0,-1 0 1 0 0,1 1 0 0 0,-1 0-1 0 0,1 0 1 0 0,-1 0-1 0 0,0 0 1 0 0,0 1 0 0 0,0 0-1 0 0,0 1 1 0 0,0-1-1 0 0,-1 1 1 0 0,1 0 0 0 0,-1 0-1 0 0,0 1 1 0 0,0 0-1 0 0,-1 0 1 0 0,0 0 0 0 0,1 0-1 0 0,-2 1 1 0 0,1-1-1 0 0,4 10 1 0 0,11 20 139 0 0,-12-25-206 0 0,-1 0-1 0 0,-1 0 0 0 0,0 1 1 0 0,0 0-1 0 0,4 17 1 0 0,2 7-1966 0 0,-9-28-409 0 0,1 0 0 0 0,-1 0 0 0 0,3 14 1 0 0,-5-9-1079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58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1 390 3544 0 0,'0'0'1906'0'0,"0"16"1004"0"0,0 261 6588 0 0,0-273-9439 0 0,0-1 0 0 0,0 1 0 0 0,0 0-1 0 0,1 0 1 0 0,-1-1 0 0 0,1 1 0 0 0,0 0 0 0 0,0-1-1 0 0,0 1 1 0 0,1-1 0 0 0,-1 1 0 0 0,5 5 0 0 0,-5-7-41 0 0,1-1 1 0 0,-1 1 0 0 0,1-1 0 0 0,0 1-1 0 0,0-1 1 0 0,0 0 0 0 0,0 0 0 0 0,0 0-1 0 0,0 0 1 0 0,0 0 0 0 0,0-1 0 0 0,0 1-1 0 0,0-1 1 0 0,0 1 0 0 0,0-1-1 0 0,0 0 1 0 0,1 1 0 0 0,-1-1 0 0 0,0 0-1 0 0,0-1 1 0 0,0 1 0 0 0,0 0 0 0 0,1-1-1 0 0,2 0 1 0 0,5-2-7 0 0,0 0 0 0 0,0-1 0 0 0,0 0-1 0 0,-1 0 1 0 0,1-1 0 0 0,-1 0 0 0 0,0-1 0 0 0,0 0 0 0 0,-1 0-1 0 0,0-1 1 0 0,10-11 0 0 0,-6 6-19 0 0,-1-1-1 0 0,0 0 1 0 0,-1-1 0 0 0,-1 0-1 0 0,0 0 1 0 0,9-23 0 0 0,-15 31 4 0 0,8-18 4 0 0,-1-1-1 0 0,-1 0 1 0 0,0-1-1 0 0,7-47 1 0 0,-10 26 11 0 0,0-81-1 0 0,-6 115 3 0 0,-1 0 0 0 0,0-1 0 0 0,-1 1 0 0 0,-1 0-1 0 0,0 0 1 0 0,0 0 0 0 0,-2 0 0 0 0,1 1 0 0 0,-2 0-1 0 0,-13-23 1 0 0,17 32-8 0 0,-1-1 0 0 0,1 1 1 0 0,-1 0-1 0 0,0 0 0 0 0,0 0 0 0 0,-1 0 0 0 0,1 1 0 0 0,-1-1 1 0 0,1 1-1 0 0,-1 0 0 0 0,0 0 0 0 0,0 0 0 0 0,0 0 0 0 0,0 1 0 0 0,0 0 1 0 0,0 0-1 0 0,0 0 0 0 0,0 0 0 0 0,-1 0 0 0 0,1 1 0 0 0,0 0 1 0 0,0 0-1 0 0,-1 0 0 0 0,1 1 0 0 0,0-1 0 0 0,0 1 0 0 0,0 0 1 0 0,-5 1-1 0 0,-1 1 1 0 0,1 1 1 0 0,0 0 0 0 0,-1 0 0 0 0,1 1 0 0 0,1 0-1 0 0,-1 0 1 0 0,1 1 0 0 0,0 0 0 0 0,0 0-1 0 0,-11 13 1 0 0,12-11 6 0 0,1 0 1 0 0,0 1-1 0 0,1 0 0 0 0,0 0 0 0 0,0 0 0 0 0,1 0 1 0 0,1 1-1 0 0,-1-1 0 0 0,1 1 0 0 0,-2 15 0 0 0,2-1 36 0 0,0-1-1 0 0,2 0 0 0 0,2 35 0 0 0,0-53-34 0 0,-1 0-1 0 0,1 0 1 0 0,-1 0 0 0 0,1 0 0 0 0,1 0 0 0 0,-1 0 0 0 0,1 0-1 0 0,0-1 1 0 0,0 1 0 0 0,0 0 0 0 0,1-1 0 0 0,-1 0 0 0 0,1 0-1 0 0,0 0 1 0 0,7 7 0 0 0,-6-7 12 0 0,1-1 0 0 0,0 1 1 0 0,-1-1-1 0 0,1 0 0 0 0,1-1 0 0 0,-1 1 0 0 0,0-1 0 0 0,1 0 0 0 0,-1-1 1 0 0,1 1-1 0 0,-1-1 0 0 0,1 0 0 0 0,9 0 0 0 0,-4 0 118 0 0,-1-1-1 0 0,0-1 1 0 0,1 1-1 0 0,-1-2 1 0 0,0 0-1 0 0,1 0 0 0 0,-1 0 1 0 0,0-2-1 0 0,12-4 1 0 0,-14 4-537 0 0,-1 0 1 0 0,1 0 0 0 0,-1-1-1 0 0,13-10 1 0 0,0-7-3978 0 0,-4-2-3296 0 0,-12 17 3644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37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374 103 3512 0 0,'0'0'598'0'0,"-18"23"3683"0"0,-57 79-864 0 0,32-35-1727 0 0,13-22-699 0 0,2 2 0 0 0,-40 91-1 0 0,175-387-278 0 0,-76 186-662 0 0,-16 29 5 0 0,2 1 0 0 0,2 1 0 0 0,0 1-1 0 0,28-34 1 0 0,-46 64-39 0 0,0-1 0 0 0,0 1 1 0 0,0 0-1 0 0,0 0 0 0 0,0-1 0 0 0,1 1 0 0 0,-1 0 0 0 0,0 0 0 0 0,1 0 0 0 0,-1 0 0 0 0,0 0 0 0 0,1 1 0 0 0,-1-1 1 0 0,1 0-1 0 0,0 1 0 0 0,-1-1 0 0 0,1 1 0 0 0,0 0 0 0 0,-1-1 0 0 0,1 1 0 0 0,2 0 0 0 0,-3 1 3 0 0,0-1 0 0 0,0 1 0 0 0,1 0 0 0 0,-1 0-1 0 0,0 0 1 0 0,0 0 0 0 0,0 0 0 0 0,0 0-1 0 0,-1 0 1 0 0,1 0 0 0 0,0 0 0 0 0,0 0 0 0 0,-1 0-1 0 0,1 1 1 0 0,0-1 0 0 0,-1 0 0 0 0,1 1 0 0 0,-1-1-1 0 0,0 0 1 0 0,1 1 0 0 0,-1-1 0 0 0,0 0 0 0 0,0 1-1 0 0,0-1 1 0 0,0 3 0 0 0,8 52 147 0 0,3 0 0 0 0,2 0 1 0 0,27 69-1 0 0,-27-93-140 0 0,2 0 1 0 0,1-1 0 0 0,26 38 0 0 0,24 47 2 0 0,-63-100 78 0 0,-30-19 18 0 0,-33-3 113 0 0,-1 2 1 0 0,-107 6 0 0 0,138 0-180 0 0,-7-2-62 0 0,0 2 0 0 0,0 2-1 0 0,1 2 1 0 0,0 1 0 0 0,-46 14-1 0 0,61-10-1057 0 0,9-4-6506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38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1 2880 0 0,'-15'0'1153'0'0,"-1"0"0"0"0,0 2 0 0 0,0 0-1 0 0,-16 4 1 0 0,23-3-841 0 0,1-1-1 0 0,-1 2 1 0 0,1-1 0 0 0,-1 1-1 0 0,1 1 1 0 0,1 0 0 0 0,-1 0-1 0 0,-11 9 1 0 0,2 2 227 0 0,1 1 0 0 0,1 0 0 0 0,0 2 0 0 0,2-1 1 0 0,0 1-1 0 0,-12 25 0 0 0,6-8-60 0 0,3 1 0 0 0,-21 67 1 0 0,26-62-351 0 0,1 1 1 0 0,3 0-1 0 0,1 0 1 0 0,2 0-1 0 0,2 1 1 0 0,2 0-1 0 0,9 66 1 0 0,-7-95-336 0 0,1 0-1 0 0,1-1 1 0 0,0 1 0 0 0,7 14-1 0 0,-8-22-462 0 0,0-1 0 0 0,1 1 0 0 0,0-1 0 0 0,6 8 0 0 0,-7-11-189 0 0,0 1-1 0 0,1-1 1 0 0,-1 0-1 0 0,1 0 1 0 0,0 0-1 0 0,-1-1 1 0 0,8 5 0 0 0,10 0-2363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41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2344 0 0,'0'0'411'0'0,"1"-10"7751"0"0,30 20-6006 0 0,31 17 1 0 0,-60-26-2091 0 0,28 11 166 0 0,1-1 0 0 0,0-2 0 0 0,0-1 0 0 0,51 6 0 0 0,109-7-46 0 0,-167-7-190 0 0,-16 0 2 0 0,-1 0 0 0 0,1 0 0 0 0,0-1 0 0 0,10-2 0 0 0,-17 2-1 0 0,1 1 0 0 0,0-1 0 0 0,0 1 0 0 0,-1-1 0 0 0,1 0 0 0 0,-1 0 0 0 0,1 1 0 0 0,-1-1 0 0 0,1 0 0 0 0,-1 0 0 0 0,1-1 0 0 0,-1 1 0 0 0,0 0 0 0 0,1 0 0 0 0,-1-1 0 0 0,0 1 0 0 0,0 0 0 0 0,0-1 0 0 0,0 1 0 0 0,0-1 0 0 0,-1 0 0 0 0,1 1 0 0 0,0-1 0 0 0,-1 0 0 0 0,1-2 0 0 0,0 1-8 0 0,0-2 6 0 0,-1-1 0 0 0,2 0 0 0 0,-1 1 0 0 0,1 0 0 0 0,2-7 1 0 0,-4 12 4 0 0,0 0 0 0 0,1 0 0 0 0,-1-1 0 0 0,0 1 0 0 0,0 0 0 0 0,0 0 0 0 0,0 0 0 0 0,0 0 0 0 0,0 0 0 0 0,0 0 0 0 0,0 0 0 0 0,0 0 0 0 0,0 0 0 0 0,0 0 0 0 0,0 0 0 0 0,0-1 0 0 0,0 1 0 0 0,0 0 0 0 0,0 0 0 0 0,0 0 0 0 0,0 0 0 0 0,0 0 0 0 0,0 0 0 0 0,0 0 0 0 0,0 0 0 0 0,0 0 0 0 0,0 0 0 0 0,0-1 0 0 0,0 1 0 0 0,0 0 0 0 0,0 0 0 0 0,0 0 0 0 0,0 0 0 0 0,0 0 0 0 0,0 0 0 0 0,0 0 0 0 0,0 0 0 0 0,0 0 0 0 0,0 0 0 0 0,0-1 0 0 0,0 1 0 0 0,0 0 0 0 0,0 0 0 0 0,0 0 0 0 0,-1 0 1 0 0,1 0-1 0 0,0 0 0 0 0,0 0 0 0 0,0 0 0 0 0,0 0 0 0 0,0 0 0 0 0,0 0 0 0 0,0 0 0 0 0,0 0 0 0 0,0 0 0 0 0,-1 0 0 0 0,-7 0-1 0 0,-10 6-7 0 0,12-3 14 0 0,0 0 1 0 0,1 0 0 0 0,0 0-1 0 0,-1 1 1 0 0,1 0 0 0 0,1 0-1 0 0,-1 1 1 0 0,0-1 0 0 0,1 1 0 0 0,0 0-1 0 0,0 0 1 0 0,1 0 0 0 0,-1 1-1 0 0,1-1 1 0 0,0 1 0 0 0,1 0-1 0 0,-4 9 1 0 0,-18 73 153 0 0,0 6 45 0 0,13-56-113 0 0,1 0 1 0 0,3 0-1 0 0,0 1 1 0 0,0 43-1 0 0,0 26 145 0 0,-2-41-124 0 0,5-30-464 0 0,4-37 208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42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3456 0 0,'0'0'1805'0'0,"14"0"1034"0"0,240 0 5236 0 0,-199 0-10863 0 0,-1 0-4190 0 0,-40 0 3777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42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3912 0 0,'0'0'1957'0'0,"-3"21"2294"0"0,0-10-3548 0 0,-1 0 0 0 0,0-1 0 0 0,-1 1-1 0 0,0-1 1 0 0,0 1 0 0 0,-1-1 0 0 0,-9 11-1 0 0,-18 18 1102 0 0,-3-1-3953 0 0,-3 2-6831 0 0,35-35 5779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43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124 137 2504 0 0,'0'0'851'0'0,"-4"12"1112"0"0,-5 2-946 0 0,0-1 0 0 0,-13 27 0 0 0,-3 6 556 0 0,-29 30 1633 0 0,67-107-2017 0 0,14-25-1157 0 0,-2 9 3 0 0,61-104 158 0 0,-76 133-39 0 0,-9 15-79 0 0,1-1-1 0 0,0 1 1 0 0,-1 0-1 0 0,1 0 1 0 0,0 0 0 0 0,0 0-1 0 0,0 1 1 0 0,1-1-1 0 0,4-4 1 0 0,-7 7-51 0 0,1 0 0 0 0,-1 0 0 0 0,0 0 1 0 0,0 0-1 0 0,0 0 0 0 0,0 0 0 0 0,1 0 1 0 0,-1 0-1 0 0,0 0 0 0 0,0 0 0 0 0,0 0 0 0 0,0 0 1 0 0,0 0-1 0 0,1 0 0 0 0,-1 0 0 0 0,0 0 1 0 0,0 0-1 0 0,0 0 0 0 0,0 0 0 0 0,1 0 1 0 0,-1 0-1 0 0,0 1 0 0 0,0-1 0 0 0,0 0 0 0 0,0 0 1 0 0,0 0-1 0 0,0 0 0 0 0,0 0 0 0 0,1 0 1 0 0,-1 0-1 0 0,0 1 0 0 0,0-1 0 0 0,0 0 1 0 0,0 0-1 0 0,0 0 0 0 0,0 0 0 0 0,0 1 0 0 0,0-1 1 0 0,0 0-1 0 0,0 0 0 0 0,0 0 0 0 0,0 0 1 0 0,0 0-1 0 0,0 1 0 0 0,2 14 442 0 0,-1 24-327 0 0,-2-29-5 0 0,1 113-620 0 0,0 157 2227 0 0,0-186-5411 0 0,0-1-4540 0 0,0-88 4861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44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3512 0 0,'17'0'1778'0'0,"1"-1"-1180"0"0,-1 1 0 0 0,1 1-1 0 0,-1 1 1 0 0,1 0-1 0 0,-1 2 1 0 0,0 0-1 0 0,0 0 1 0 0,-1 2-1 0 0,1 0 1 0 0,-1 1 0 0 0,28 16-1 0 0,-28-12-269 0 0,-1 1-1 0 0,0 1 0 0 0,0 0 1 0 0,-2 1-1 0 0,1 0 0 0 0,-2 1 1 0 0,0 1-1 0 0,-1 0 1 0 0,0 0-1 0 0,-2 1 0 0 0,0 0 1 0 0,0 1-1 0 0,5 19 0 0 0,-3-3-190 0 0,-1 1-1 0 0,-1 1 0 0 0,-3 0 0 0 0,0 0 0 0 0,-3 1 0 0 0,0 37 1 0 0,-5-51-51 0 0,0 1 1 0 0,-1-1 0 0 0,-1 0-1 0 0,-1 0 1 0 0,-2 0-1 0 0,0-1 1 0 0,-1 0 0 0 0,-1 0-1 0 0,-1-1 1 0 0,-1 0-1 0 0,-25 35 1 0 0,24-40 4 0 0,0-1 0 0 0,-1-1 0 0 0,-23 21 0 0 0,28-28-116 0 0,0-1-1 0 0,-1 0 1 0 0,0 0-1 0 0,0-1 1 0 0,0 0 0 0 0,-1-1-1 0 0,1 0 1 0 0,-14 4-1 0 0,3-3-1600 0 0,-25 1-8415 0 0,35-6 6292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53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2736 0 0,'3'-1'5736'0'0,"16"0"-4424"0"0,97-1 3369 0 0,151 6-1718 0 0,-227 2-2727 0 0,-38-5-275 0 0,1 0-1 0 0,0 0 1 0 0,-1 0 0 0 0,1 0 0 0 0,-1 0 0 0 0,0 0 0 0 0,1 0 0 0 0,-1 1-1 0 0,0-1 1 0 0,0 1 0 0 0,0 0 0 0 0,2 2 0 0 0,-2 10-3922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5:53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3040 0 0,'0'0'527'0'0,"30"10"4886"0"0,14-3-2238 0 0,63 1 0 0 0,46-7-585 0 0,-79-1-2306 0 0,-55 0-967 0 0,0 2 0 0 0,20 5 1 0 0,-10-2-8469 0 0,-21-5 5650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02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111 179 708 0 0,'-27'1'1114'0'0,"20"0"-524"0"0,-1 0 0 0 0,0-1 0 0 0,1 0 0 0 0,-1-1 0 0 0,1 1 0 0 0,-15-4 0 0 0,21 3-421 0 0,0 0 1 0 0,-1 0-1 0 0,1 0 0 0 0,0 0 0 0 0,0 0 1 0 0,0 0-1 0 0,0-1 0 0 0,0 1 1 0 0,0 0-1 0 0,0-1 0 0 0,0 1 1 0 0,1 0-1 0 0,-1-1 0 0 0,0 1 1 0 0,1-1-1 0 0,-1 0 0 0 0,1 1 1 0 0,0-1-1 0 0,-1 1 0 0 0,1-1 1 0 0,0 1-1 0 0,0-1 0 0 0,0 0 0 0 0,0 1 1 0 0,0-1-1 0 0,1 1 0 0 0,-1-1 1 0 0,1-3-1 0 0,0 1 54 0 0,0 0 0 0 0,0 0 0 0 0,0 0 0 0 0,0 0 0 0 0,1 0 0 0 0,0 0 0 0 0,0 0 0 0 0,0 0 0 0 0,5-7 0 0 0,1 3-18 0 0,1 1 1 0 0,0-1 0 0 0,1 2-1 0 0,-1-1 1 0 0,1 1-1 0 0,1 1 1 0 0,-1-1-1 0 0,1 2 1 0 0,13-5 0 0 0,-6 4-78 0 0,-1 0 1 0 0,1 2 0 0 0,1 0 0 0 0,-1 1 0 0 0,21 0 0 0 0,-37 2-120 0 0,0 0 0 0 0,0 0 0 0 0,0 0 0 0 0,0 1 0 0 0,0-1 1 0 0,0 1-1 0 0,0-1 0 0 0,0 1 0 0 0,0 0 0 0 0,0-1 0 0 0,-1 1 0 0 0,1 0 0 0 0,0 0 1 0 0,0 0-1 0 0,-1 1 0 0 0,1-1 0 0 0,-1 0 0 0 0,1 1 0 0 0,-1-1 0 0 0,1 1 0 0 0,-1-1 1 0 0,0 1-1 0 0,0 0 0 0 0,0-1 0 0 0,0 1 0 0 0,0 0 0 0 0,0 0 0 0 0,1 3 0 0 0,0 5 6 0 0,0-1-1 0 0,0 1 0 0 0,-1 0 0 0 0,0 17 0 0 0,0-6-1 0 0,0-4-10 0 0,-1 0 0 0 0,0 0 0 0 0,-2 0 0 0 0,0-1 0 0 0,-1 1 0 0 0,-1 0-1 0 0,0-1 1 0 0,-13 31 0 0 0,7-25-2 0 0,-1 0 0 0 0,-1 0 0 0 0,-1-1 0 0 0,-1-1 0 0 0,-25 29 0 0 0,11-15-5 0 0,11-13 2 0 0,-20 19-1 0 0,32-35 2 0 0,0-1-1 0 0,-1 1 0 0 0,0-1 1 0 0,0 0-1 0 0,0 0 0 0 0,0 0 1 0 0,-1-1-1 0 0,-11 4 0 0 0,17-6 2 0 0,0-1 0 0 0,0 1-1 0 0,0-1 1 0 0,0 1 0 0 0,0-1-1 0 0,-1 0 1 0 0,1 1-1 0 0,0-1 1 0 0,0 0 0 0 0,0 0-1 0 0,0 0 1 0 0,-1 0-1 0 0,1 0 1 0 0,0 0 0 0 0,0 0-1 0 0,0-1 1 0 0,0 1-1 0 0,-1 0 1 0 0,1-1 0 0 0,0 1-1 0 0,0-1 1 0 0,0 1-1 0 0,0-1 1 0 0,0 1 0 0 0,0-1-1 0 0,0 0 1 0 0,-1 0-1 0 0,1-2 1 0 0,0 1-1 0 0,0-1 0 0 0,0 1 0 0 0,0-1 1 0 0,1 1-1 0 0,-1-1 0 0 0,1 1 0 0 0,0-1 1 0 0,0 0-1 0 0,0 1 0 0 0,0-4 0 0 0,0 2 15 0 0,0-1-1 0 0,0 1 1 0 0,1-1-1 0 0,-1 1 1 0 0,1-1-1 0 0,0 1 1 0 0,0 0-1 0 0,1 0 1 0 0,-1-1-1 0 0,4-4 1 0 0,-4 7-6 0 0,0 0 1 0 0,1 0 0 0 0,0 0 0 0 0,-1 0-1 0 0,1 1 1 0 0,0-1 0 0 0,0 0-1 0 0,0 1 1 0 0,0 0 0 0 0,0-1 0 0 0,0 1-1 0 0,1 0 1 0 0,-1 0 0 0 0,0 0 0 0 0,1 0-1 0 0,-1 1 1 0 0,0-1 0 0 0,1 1-1 0 0,-1-1 1 0 0,6 1 0 0 0,3-1 97 0 0,0 1 0 0 0,0 1 0 0 0,0 0 0 0 0,1 0 1 0 0,-1 1-1 0 0,0 0 0 0 0,0 1 0 0 0,17 8 0 0 0,-5-1 163 0 0,-1 1-1 0 0,40 27 0 0 0,-47-28-729 0 0,33 15 1 0 0,-26-15-2949 0 0,0-1-3457 0 0,-11-4 3293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58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3656 0 0,'0'0'4993'0'0,"-1"3"-3374"0"0,-10 43 1018 0 0,1-1 0 0 0,-6 80-1 0 0,15-115-2547 0 0,1-1 0 0 0,0 1-1 0 0,1-1 1 0 0,-1 0 0 0 0,2 1-1 0 0,-1-1 1 0 0,1 0 0 0 0,6 15-1 0 0,-7-20-60 0 0,2 1 1 0 0,-1-1-1 0 0,0 0 0 0 0,1 0 0 0 0,0 0 0 0 0,0 0 0 0 0,0 0 1 0 0,0-1-1 0 0,0 1 0 0 0,1-1 0 0 0,0 0 0 0 0,0 0 0 0 0,0 0 0 0 0,0-1 1 0 0,0 0-1 0 0,0 1 0 0 0,1-1 0 0 0,6 2 0 0 0,-1-1-18 0 0,0-1 1 0 0,-1-1-1 0 0,1 1 0 0 0,0-1 1 0 0,0-1-1 0 0,-1 0 0 0 0,1 0 1 0 0,0-1-1 0 0,0-1 0 0 0,0 1 1 0 0,-1-1-1 0 0,1-1 0 0 0,11-4 1 0 0,-14 4-31 0 0,1 0 1 0 0,-1-1-1 0 0,0 1 1 0 0,0-1-1 0 0,0-1 1 0 0,-1 1 0 0 0,1-1-1 0 0,-1-1 1 0 0,0 1-1 0 0,-1-1 1 0 0,1 0-1 0 0,-1 0 1 0 0,0 0-1 0 0,-1-1 1 0 0,0 0 0 0 0,6-12-1 0 0,-4 6-8 0 0,-2-1-1 0 0,0 0 1 0 0,0 0-1 0 0,-1 0 1 0 0,-1 0 0 0 0,0 0-1 0 0,-1-1 1 0 0,-1 1-1 0 0,0 0 1 0 0,-4-26-1 0 0,4 39 11 0 0,-6-22 373 0 0,1 18 18 0 0,-2 15-60 0 0,6-3-213 0 0,0-1 0 0 0,0 1 0 0 0,0-1 0 0 0,1 1 0 0 0,0-1 0 0 0,0 8 0 0 0,1 2 24 0 0,-1-7-45 0 0,1 0 0 0 0,0 0 0 0 0,0-1 0 0 0,1 1 0 0 0,0-1 0 0 0,0 0 0 0 0,1 1 0 0 0,0-1 0 0 0,1 0 0 0 0,-1 0 0 0 0,2-1 0 0 0,-1 1 0 0 0,1-1 0 0 0,0 0 0 0 0,9 9 0 0 0,-5-6-671 0 0,1-1 0 0 0,0 0-1 0 0,18 11 1 0 0,-11-9-5477 0 0,34 15 1 0 0,-40-22 2263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03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1 2576 0 0,'0'0'2484'0'0,"-8"23"988"0"0,-37 52-695 0 0,-67 84 0 0 0,100-144-2630 0 0,8-9-22 0 0,0 0 0 0 0,-1 0-1 0 0,0-1 1 0 0,0 0 0 0 0,-9 7-1 0 0,29-49 416 0 0,18-16-470 0 0,3 2 1 0 0,73-78 0 0 0,-64 93 57 0 0,-45 36-119 0 0,0-1 0 0 0,1 1 0 0 0,-1 0 0 0 0,0 0 0 0 0,0 0 0 0 0,1-1 0 0 0,-1 1 0 0 0,0 0 0 0 0,0 0 0 0 0,1 0 0 0 0,-1-1 0 0 0,0 1 0 0 0,0 0 0 0 0,1 0 0 0 0,-1 0 0 0 0,0 0 0 0 0,1 0 0 0 0,-1 0 0 0 0,0 0 0 0 0,1 0 0 0 0,-1 0 0 0 0,0 0 0 0 0,1 0 0 0 0,-1 0 0 0 0,0 0 0 0 0,1 0 0 0 0,-1 0 0 0 0,0 0 0 0 0,0 0 0 0 0,1 0 0 0 0,-1 1 0 0 0,0-1 0 0 0,1 0 0 0 0,-1 0 0 0 0,0 0 0 0 0,0 0 0 0 0,1 1 0 0 0,-1-1 0 0 0,0 0 0 0 0,0 0 0 0 0,1 1 0 0 0,-1-1 0 0 0,0 0 0 0 0,0 0 0 0 0,0 1 0 0 0,0-1 0 0 0,1 0 0 0 0,-1 0 0 0 0,0 1 0 0 0,0-1 0 0 0,0 0 0 0 0,0 1 0 0 0,0-1 0 0 0,0 0 0 0 0,0 1 0 0 0,0-1 0 0 0,0 0 0 0 0,0 1 0 0 0,0-1 0 0 0,4 27 186 0 0,-4-20-149 0 0,3 17 103 0 0,-2 1-1 0 0,-2 37 0 0 0,-1-10-4 0 0,2 463 119 0 0,0-509-277 0 0,0 0 0 0 0,0 0 0 0 0,-1 0 0 0 0,0 0 0 0 0,0 0 0 0 0,-4 11 0 0 0,5-15 5 0 0,-1 0 0 0 0,0-1 0 0 0,0 1-1 0 0,0-1 1 0 0,0 1 0 0 0,0-1 0 0 0,0 0 0 0 0,0 1-1 0 0,-1-1 1 0 0,1 0 0 0 0,0 0 0 0 0,-1 0-1 0 0,1 0 1 0 0,-1 0 0 0 0,1 0 0 0 0,-1 0 0 0 0,1 0-1 0 0,-1-1 1 0 0,0 1 0 0 0,1 0 0 0 0,-1-1 0 0 0,0 0-1 0 0,0 1 1 0 0,1-1 0 0 0,-1 0 0 0 0,0 0-1 0 0,-2 0 1 0 0,-158-6-789 0 0,97 1 595 0 0,65 5 211 0 0,0 0-1 0 0,1 0 0 0 0,-1 0 0 0 0,0 0 0 0 0,0 0 0 0 0,0-1 0 0 0,1 1 0 0 0,-1 0 0 0 0,0 0 0 0 0,0 0 0 0 0,0 0 0 0 0,0 0 0 0 0,1-1 0 0 0,-1 1 0 0 0,0 0 0 0 0,0 0 0 0 0,0 0 0 0 0,0-1 0 0 0,0 1 0 0 0,0 0 0 0 0,0 0 0 0 0,0-1 0 0 0,0 1 1 0 0,0 0-1 0 0,0 0 0 0 0,1 0 0 0 0,-1-1 0 0 0,0 1 0 0 0,0 0 0 0 0,-1 0 0 0 0,1-1 0 0 0,0 1 0 0 0,0 0 0 0 0,0 0 0 0 0,0-1 0 0 0,0 1 0 0 0,0 0 0 0 0,0 0 0 0 0,0 0 0 0 0,0-1 0 0 0,0 1 0 0 0,-1 0 0 0 0,1 0 0 0 0,0 0 0 0 0,0-1 0 0 0,0 1 0 0 0,0 0 1 0 0,-1 0-1 0 0,1 0 0 0 0,0 0 0 0 0,0 0 0 0 0,0-1 0 0 0,-1 1 0 0 0,1 0 0 0 0,442 0 2470 0 0,-440 0-2866 0 0,18 1 1832 0 0,-21 2-3743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07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48 2112 0 0,'-17'-15'2696'0'0,"7"9"-2247"0"0,-1 1 0 0 0,1 1 0 0 0,-1 0 0 0 0,0 1 0 0 0,0 0 0 0 0,0 0 0 0 0,0 1 0 0 0,0 1 0 0 0,-1 0 1 0 0,1 0-1 0 0,-1 1 0 0 0,1 1 0 0 0,0 0 0 0 0,-1 0 0 0 0,1 1 0 0 0,0 0 0 0 0,-19 8 0 0 0,26-8-402 0 0,0 0 0 0 0,-1 0 1 0 0,1 1-1 0 0,0-1 0 0 0,0 1 0 0 0,0 0 0 0 0,1 0 0 0 0,-1 1 1 0 0,1-1-1 0 0,0 1 0 0 0,0 0 0 0 0,0 0 0 0 0,0 0 0 0 0,1 0 0 0 0,-1 0 1 0 0,-2 8-1 0 0,3-6-19 0 0,0 0-1 0 0,0 0 1 0 0,0 0 0 0 0,1 0 0 0 0,0 0 0 0 0,1 0-1 0 0,-1 0 1 0 0,1 0 0 0 0,0 0 0 0 0,0 0 0 0 0,1 0-1 0 0,0 0 1 0 0,2 6 0 0 0,-2-9-16 0 0,0 1-1 0 0,1-1 1 0 0,0 0-1 0 0,-1 0 1 0 0,1 0-1 0 0,0 0 1 0 0,1 0 0 0 0,-1 0-1 0 0,0-1 1 0 0,1 1-1 0 0,0-1 1 0 0,-1 0 0 0 0,1 0-1 0 0,0 0 1 0 0,0 0-1 0 0,0 0 1 0 0,1 0-1 0 0,-1-1 1 0 0,0 0 0 0 0,1 1-1 0 0,-1-1 1 0 0,0 0-1 0 0,7 0 1 0 0,9 2 38 0 0,-1-1 1 0 0,1-1-1 0 0,26-1 1 0 0,-22-1 24 0 0,-6 3-19 0 0,-8 0-43 0 0,-9-2-14 0 0,0 0 0 0 0,0 0 0 0 0,0 0 1 0 0,0 0-1 0 0,0 0 0 0 0,0 0 0 0 0,0 0 1 0 0,0 0-1 0 0,0 0 0 0 0,1 0 0 0 0,-1 0 1 0 0,0 0-1 0 0,0 0 0 0 0,0 0 0 0 0,0 0 1 0 0,0 0-1 0 0,0 0 0 0 0,0 0 1 0 0,0 0-1 0 0,0 0 0 0 0,0 0 0 0 0,0 0 1 0 0,0 0-1 0 0,0 0 0 0 0,0 1 0 0 0,0-1 1 0 0,0 0-1 0 0,0 0 0 0 0,1 0 0 0 0,-1 0 1 0 0,0 0-1 0 0,0 0 0 0 0,0 0 0 0 0,0 0 1 0 0,0 0-1 0 0,0 0 0 0 0,0 0 0 0 0,0 0 1 0 0,0 0-1 0 0,0 0 0 0 0,0 1 0 0 0,0-1 1 0 0,0 0-1 0 0,0 0 0 0 0,0 0 0 0 0,0 0 1 0 0,0 0-1 0 0,0 0 0 0 0,0 0 0 0 0,0 0 1 0 0,-1 0-1 0 0,1 0 0 0 0,0 0 0 0 0,0 0 1 0 0,0 0-1 0 0,0 1 0 0 0,0-1 0 0 0,0 0 1 0 0,0 0-1 0 0,0 0 0 0 0,0 0 0 0 0,0 0 1 0 0,0 0-1 0 0,-55 32-320 0 0,40-24 248 0 0,-1 0-1 0 0,-22 18 1 0 0,31-20 51 0 0,1 0 0 0 0,-1 1 0 0 0,1 0-1 0 0,0 0 1 0 0,1 0 0 0 0,-8 12 0 0 0,12-15 24 0 0,-1-1 0 0 0,0 0 0 0 0,0 1 1 0 0,1 0-1 0 0,0-1 0 0 0,0 1 0 0 0,0 0 0 0 0,0-1 1 0 0,1 1-1 0 0,-1 0 0 0 0,1 0 0 0 0,0 0 1 0 0,0-1-1 0 0,0 1 0 0 0,1 0 0 0 0,-1 0 0 0 0,1 0 1 0 0,2 5-1 0 0,-2-6 15 0 0,1 0 0 0 0,-1-1 0 0 0,1 1 0 0 0,0-1 0 0 0,0 0 0 0 0,0 1 0 0 0,1-1 0 0 0,-1 0-1 0 0,0 0 1 0 0,1 0 0 0 0,-1-1 0 0 0,1 1 0 0 0,0 0 0 0 0,-1-1 0 0 0,1 0 0 0 0,0 0 0 0 0,0 0 0 0 0,0 0 0 0 0,0 0 0 0 0,3 0 0 0 0,10 2 94 0 0,0-1 1 0 0,28 0-1 0 0,-21-1-3 0 0,145 0 437 0 0,-128-2-3543 0 0,0 1-3582 0 0,-26 0 3703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07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2792 0 0,'0'0'483'0'0,"15"18"2789"0"0,48 88 999 0 0,-12-22-1910 0 0,-3-8-1693 0 0,-27-40-585 0 0,-11-23 41 0 0,-7-11 401 0 0,0-33-210 0 0,0 0 1 0 0,10-39 0 0 0,-7 42-189 0 0,-3 9-40 0 0,1-1 10 0 0,0 0 0 0 0,0 1 0 0 0,2 0 0 0 0,12-27 0 0 0,-2 10-13 0 0,-15 33-1262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08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3008 0 0,'0'0'1520'0'0,"0"22"1760"0"0,7 54 378 0 0,-1-24-1838 0 0,-6-47-1751 0 0,1 8 60 0 0,0-1 0 0 0,0 1-1 0 0,1 0 1 0 0,1-1-1 0 0,0 0 1 0 0,7 18-1 0 0,-9-27-112 0 0,0-1 0 0 0,0 1 1 0 0,0 0-1 0 0,1-1 0 0 0,-1 1 0 0 0,1-1 0 0 0,0 1 0 0 0,-1-1 0 0 0,1 0 0 0 0,0 0 0 0 0,0 0 0 0 0,0 0 0 0 0,1 0 0 0 0,-1 0 1 0 0,0 0-1 0 0,1-1 0 0 0,-1 1 0 0 0,1-1 0 0 0,0 0 0 0 0,-1 0 0 0 0,1 0 0 0 0,0 0 0 0 0,0 0 0 0 0,4 0 0 0 0,-2 0-8 0 0,0 0 0 0 0,0-1-1 0 0,0 0 1 0 0,0 0 0 0 0,1 0-1 0 0,-1-1 1 0 0,0 1 0 0 0,0-1-1 0 0,0-1 1 0 0,0 1 0 0 0,0-1-1 0 0,0 1 1 0 0,0-1 0 0 0,-1-1-1 0 0,1 1 1 0 0,-1-1 0 0 0,1 0-1 0 0,-1 0 1 0 0,0 0 0 0 0,0 0-1 0 0,0-1 1 0 0,-1 1 0 0 0,4-6-1 0 0,5-5 23 0 0,-1 0 0 0 0,-1 0 0 0 0,0-2 0 0 0,-1 1 0 0 0,10-24 0 0 0,-13 26 103 0 0,-1-1 1 0 0,0 1 0 0 0,-1-1-1 0 0,-1-1 1 0 0,0 1 0 0 0,0 0-1 0 0,0-18 1 0 0,-3 32 49 0 0,0 22 225 0 0,-1-8-369 0 0,2-1 0 0 0,0 0 0 0 0,0 1 0 0 0,2-1 0 0 0,-1 0 0 0 0,2 0 0 0 0,5 15 0 0 0,-8-24-32 0 0,1 0 1 0 0,0 0-1 0 0,1 0 1 0 0,-1 0-1 0 0,1 0 1 0 0,-1-1-1 0 0,1 1 1 0 0,0-1-1 0 0,1 1 1 0 0,-1-1-1 0 0,0 0 1 0 0,1 0-1 0 0,0-1 1 0 0,0 1-1 0 0,0-1 1 0 0,0 0-1 0 0,0 0 1 0 0,0 0-1 0 0,0 0 1 0 0,1-1-1 0 0,-1 0 1 0 0,1 0-1 0 0,-1 0 1 0 0,10 0-1 0 0,1 1 40 0 0,0-2-1 0 0,0 0 1 0 0,0 0-1 0 0,0-2 1 0 0,25-4-1 0 0,-35 4-17 0 0,-1 1 0 0 0,1-1-1 0 0,-1 1 1 0 0,0-1 0 0 0,0-1-1 0 0,0 1 1 0 0,0 0 0 0 0,0-1-1 0 0,-1 0 1 0 0,1 0 0 0 0,-1 0 0 0 0,1 0-1 0 0,-1-1 1 0 0,0 1 0 0 0,-1-1-1 0 0,1 0 1 0 0,-1 0 0 0 0,1 0-1 0 0,-1 0 1 0 0,0 0 0 0 0,-1 0-1 0 0,1-1 1 0 0,1-4 0 0 0,-1-3 93 0 0,-1 0 0 0 0,0 0 1 0 0,-1 0-1 0 0,0 0 0 0 0,-1 0 1 0 0,0 0-1 0 0,-5-21 0 0 0,5 29-107 0 0,0 1 0 0 0,0-1 0 0 0,0 1 0 0 0,-1 0 0 0 0,1 0 0 0 0,-1-1 0 0 0,0 1 0 0 0,0 0 0 0 0,0 1 0 0 0,0-1 0 0 0,0 0 0 0 0,-1 0 0 0 0,1 1 0 0 0,-1 0 0 0 0,0-1 0 0 0,-3-1 0 0 0,-5-7-903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08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3608 0 0,'0'0'600'0'0,"0"2"0"0"0,0 1 4 0 0,0 1-3 0 0,0-1 19 0 0,0 7-4 0 0,0-1 4 0 0,0 3 0 0 0,0 1 0 0 0,0 4 0 0 0,0 2-20 0 0,0 0-88 0 0,0-2-204 0 0,0 4-352 0 0,0-3-2176 0 0,0 1 0 0 0,0-1-1 0 0,0 0 1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09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3064 0 0,'0'0'1073'0'0,"-1"23"1766"0"0,-3 9-1596 0 0,2 1-1 0 0,2 44 1 0 0,0 1 145 0 0,-1-36-556 0 0,-15 221 971 0 0,15-256-1796 0 0,0-1 0 0 0,0 1 0 0 0,-1-1 0 0 0,-2 8 0 0 0,3-12-79 0 0,1-1 0 0 0,-1 0 0 0 0,1 1 0 0 0,-1-1 0 0 0,1 0 0 0 0,-1 0 0 0 0,0 0-1 0 0,0 1 1 0 0,0-1 0 0 0,0 0 0 0 0,0 0 0 0 0,0 0 0 0 0,0-1 0 0 0,0 1 0 0 0,0 0 0 0 0,0 0-1 0 0,0 0 1 0 0,-1-1 0 0 0,1 1 0 0 0,0-1 0 0 0,0 1 0 0 0,-1-1 0 0 0,1 1 0 0 0,0-1-1 0 0,-1 0 1 0 0,-1 1 0 0 0,2-1-143 0 0,1 0-1 0 0,-1-1 1 0 0,1 1-1 0 0,-1 0 1 0 0,1 0-1 0 0,-1 0 1 0 0,1 0-1 0 0,-1 0 1 0 0,1-1-1 0 0,-1 1 1 0 0,1 0-1 0 0,0 0 1 0 0,-1-1-1 0 0,1 1 1 0 0,-1 0-1 0 0,1-1 1 0 0,0 1-1 0 0,-1 0 1 0 0,1-1-1 0 0,0 1 1 0 0,0-1-1 0 0,-1 1 1 0 0,1 0-1 0 0,0-1 1 0 0,0 1-1 0 0,-1-1 1 0 0,1 1-1 0 0,0-1 1 0 0,0 1-1 0 0,0-1 1 0 0,0 1-1 0 0,0-1 1 0 0,0 1-1 0 0,0-1 0 0 0,-4-10-2412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10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2216 0 0,'5'-11'6365'0'0,"-1"32"-3596"0"0,-2-7-1942 0 0,0-3-356 0 0,0 1 0 0 0,-1 0 0 0 0,-1 16 0 0 0,2 18-17 0 0,-1-36-370 0 0,19 108 599 0 0,-16-104-630 0 0,0 1-1 0 0,1-1 1 0 0,1 0-1 0 0,0-1 1 0 0,1 1 0 0 0,9 12-1 0 0,-12-22-44 0 0,-1 1 0 0 0,1-1 0 0 0,0 0 0 0 0,0 0 0 0 0,1 0 0 0 0,-1-1 0 0 0,1 0 0 0 0,0 1 0 0 0,0-2 0 0 0,0 1 0 0 0,0 0 0 0 0,0-1 0 0 0,1 0 0 0 0,-1 0 0 0 0,1-1 0 0 0,-1 0 1 0 0,1 0-1 0 0,0 0 0 0 0,-1 0 0 0 0,1-1 0 0 0,0 0 0 0 0,-1 0 0 0 0,1-1 0 0 0,0 1 0 0 0,6-3 0 0 0,-3 1-11 0 0,1 0 0 0 0,-1 0 1 0 0,0-1-1 0 0,0-1 0 0 0,0 0 0 0 0,0 0 1 0 0,-1 0-1 0 0,1-1 0 0 0,-1-1 1 0 0,0 1-1 0 0,-1-1 0 0 0,1-1 1 0 0,-1 1-1 0 0,7-9 0 0 0,-5 1-8 0 0,0 0-1 0 0,0 0 1 0 0,-2-1 0 0 0,0 0-1 0 0,9-25 1 0 0,-4 0-15 0 0,6-42 0 0 0,-1-27 11 0 0,-15 94 42 0 0,-2 12-13 0 0,0 0 1 0 0,0 0 0 0 0,1 1-1 0 0,-1-1 1 0 0,0 0 0 0 0,1 0-1 0 0,0 1 1 0 0,0-1 0 0 0,0 1-1 0 0,0-1 1 0 0,0 0 0 0 0,0 1-1 0 0,0 0 1 0 0,4-5-1 0 0,2 38 319 0 0,0 4-121 0 0,5 58 0 0 0,-3-15-59 0 0,53 290 173 0 0,-58-341-527 0 0,8 32-1206 0 0,-1-23-4573 0 0,-6-23 2788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10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3080 0 0,'0'1'6225'0'0,"2"144"-777"0"0,-4 158-4338 0 0,-7-226-1472 0 0,4-44-4198 0 0,3-25 2248 0 0,1-1-560 0 0,-2-3-1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10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1 3304 0 0,'5'0'5936'0'0,"-6"10"-5510"0"0,-1 1 0 0 0,1-1 0 0 0,-2 0 0 0 0,1 0 0 0 0,-1 0 1 0 0,-1-1-1 0 0,0 1 0 0 0,0-1 0 0 0,-1 0 0 0 0,-9 14 1 0 0,0-3-278 0 0,0 0 0 0 0,-2-1 1 0 0,-24 23-1 0 0,16-18-103 0 0,-2-1 0 0 0,0-1 0 0 0,-1-2 0 0 0,-1 0 0 0 0,-60 30 0 0 0,59-42 54 0 0,29-7-98 0 0,0-1 1 0 0,-1 0-1 0 0,1 0 1 0 0,0 0-1 0 0,0 0 1 0 0,0 0 0 0 0,0 0-1 0 0,-1 0 1 0 0,1 0-1 0 0,0 0 1 0 0,0 0-1 0 0,0 0 1 0 0,0-1-1 0 0,-1 1 1 0 0,1 0-1 0 0,0 0 1 0 0,0 0 0 0 0,0 0-1 0 0,0 0 1 0 0,0 0-1 0 0,-1 0 1 0 0,1 0-1 0 0,0 0 1 0 0,0 0-1 0 0,0-1 1 0 0,0 1-1 0 0,0 0 1 0 0,0 0 0 0 0,0 0-1 0 0,-1 0 1 0 0,1 0-1 0 0,0-1 1 0 0,0 1-1 0 0,0 0 1 0 0,0 0-1 0 0,0 0 1 0 0,0 0-1 0 0,0-1 1 0 0,0 1 0 0 0,0 0-1 0 0,0 0 1 0 0,0 0-1 0 0,9-14 85 0 0,-1 6-32 0 0,1 0-1 0 0,1 0 1 0 0,-1 1 0 0 0,1 0 0 0 0,0 0 0 0 0,1 1 0 0 0,0 1-1 0 0,0-1 1 0 0,0 2 0 0 0,0 0 0 0 0,1 0 0 0 0,17-3 0 0 0,-22 6-17 0 0,-1 0 0 0 0,1 0 0 0 0,-1 1 0 0 0,0 0 0 0 0,1 0 0 0 0,-1 0 0 0 0,1 1 0 0 0,-1 0 1 0 0,1 0-1 0 0,-1 1 0 0 0,0 0 0 0 0,0 0 0 0 0,0 0 0 0 0,0 1 0 0 0,0 0 0 0 0,0 0 0 0 0,-1 0 0 0 0,1 1 1 0 0,-1-1-1 0 0,0 1 0 0 0,0 1 0 0 0,-1-1 0 0 0,1 1 0 0 0,6 8 0 0 0,13 18-253 0 0,2-1 0 0 0,1-2 0 0 0,46 38 0 0 0,-5-6-9414 0 0,-54-46 6500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11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221 142 2840 0 0,'-1'2'228'0'0,"0"1"0"0"0,0-1 0 0 0,0 0 0 0 0,0 0 0 0 0,0 1 0 0 0,-1-1 0 0 0,1 0 0 0 0,-4 3 0 0 0,-1 3 114 0 0,-2 7 180 0 0,0 0 0 0 0,1 1-1 0 0,-5 16 1 0 0,-2 3 228 0 0,-34 106 2315 0 0,13-35-780 0 0,24-82-1760 0 0,11-24-519 0 0,0 0 1 0 0,0 0-1 0 0,0 0 1 0 0,0 0-1 0 0,0 0 1 0 0,0 0-1 0 0,0 0 0 0 0,0 0 1 0 0,0 1-1 0 0,0-1 1 0 0,0 0-1 0 0,0 0 1 0 0,0 0-1 0 0,0 0 1 0 0,0 0-1 0 0,0 0 0 0 0,0 0 1 0 0,-1 0-1 0 0,1 0 1 0 0,0 0-1 0 0,0 0 1 0 0,0 0-1 0 0,0 0 1 0 0,0 1-1 0 0,0-1 1 0 0,0 0-1 0 0,0 0 0 0 0,-1 0 1 0 0,1 0-1 0 0,0 0 1 0 0,0 0-1 0 0,0 0 1 0 0,0 0-1 0 0,0 0 1 0 0,0 0-1 0 0,0 0 0 0 0,0 0 1 0 0,-1 0-1 0 0,1 0 1 0 0,0 0-1 0 0,0-1 1 0 0,0 1-1 0 0,0 0 1 0 0,0 0-1 0 0,0 0 0 0 0,0 0 1 0 0,0 0-1 0 0,-1 0 1 0 0,1 0-1 0 0,0 0 1 0 0,0 0-1 0 0,0 0 1 0 0,-2-15 107 0 0,4-7-74 0 0,1 1 0 0 0,1 0 0 0 0,1 0 0 0 0,1 0 0 0 0,9-24 0 0 0,-5 16-8 0 0,53-134 118 0 0,-18 52 43 0 0,-7 29 255 0 0,-34 75-245 0 0,-3 8 87 0 0,-2 12 285 0 0,0 3-446 0 0,2 15-1 0 0,1 0-1 0 0,2 0 1 0 0,8 33 0 0 0,31 91-10 0 0,-31-117-80 0 0,-7-20-19 0 0,2 12 2 0 0,3 0 0 0 0,0-1 0 0 0,2 0 0 0 0,1 0 0 0 0,21 35 0 0 0,-30-59-13 0 0,-1 1-1 0 0,1-1 0 0 0,-1 1 1 0 0,-1 0-1 0 0,1 0 0 0 0,-1 0 1 0 0,0 0-1 0 0,-1 0 0 0 0,1 1 1 0 0,-1-1-1 0 0,0 0 0 0 0,-1 1 1 0 0,0 8-1 0 0,0-14 1 0 0,-1 0 1 0 0,1 0-1 0 0,0 0 1 0 0,-1 0-1 0 0,1-1 1 0 0,-1 1-1 0 0,0 0 0 0 0,1 0 1 0 0,-1 0-1 0 0,0-1 1 0 0,1 1-1 0 0,-1 0 1 0 0,0-1-1 0 0,0 1 0 0 0,0-1 1 0 0,1 1-1 0 0,-1-1 1 0 0,0 1-1 0 0,0-1 1 0 0,0 0-1 0 0,0 1 1 0 0,0-1-1 0 0,0 0 0 0 0,0 0 1 0 0,0 0-1 0 0,0 0 1 0 0,0 1-1 0 0,0-1 1 0 0,0-1-1 0 0,-1 1 0 0 0,-44 0 162 0 0,31-1-120 0 0,-93 1 2 0 0,-39 0 536 0 0,99 0-4501 0 0,-1 0-3759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59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 3816 0 0,'-10'11'2795'0'0,"-8"36"-227"0"0,3 0-1 0 0,-16 83 1 0 0,-2 103 1632 0 0,-15 156-1822 0 0,40-280-2207 0 0,4-35-196 0 0,-1 26-574 0 0,5-67-1797 0 0,0-31 1559 0 0,1 1-1 0 0,-1-1 1 0 0,0 0-1 0 0,1 0 1 0 0,0 1-1 0 0,-1-1 1 0 0,1 0-1 0 0,0 0 0 0 0,0 0 1 0 0,0 0-1 0 0,3 4 1 0 0,2-1-3156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12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1 3088 0 0,'-11'0'432'0'0,"0"-1"-1"0"0,0 2 0 0 0,0 0 0 0 0,0 0 0 0 0,0 1 1 0 0,0 0-1 0 0,0 1 0 0 0,1 0 0 0 0,-1 1 1 0 0,1 0-1 0 0,0 0 0 0 0,0 1 0 0 0,0 1 1 0 0,-14 10-1 0 0,8-2-35 0 0,0 1 0 0 0,1 1 0 0 0,1 0 0 0 0,0 1 0 0 0,2 1 0 0 0,0 0 0 0 0,0 0 0 0 0,2 1 0 0 0,0 1-1 0 0,2 0 1 0 0,-10 31 0 0 0,4-1-62 0 0,2 1-1 0 0,2 0 1 0 0,-4 86-1 0 0,11-97-485 0 0,2 0-1 0 0,3 0 0 0 0,0 0 1 0 0,3 0-1 0 0,14 58 1 0 0,-17-88-1086 0 0,1-1 1 0 0,1 1-1 0 0,0-1 1 0 0,0 0-1 0 0,1-1 1 0 0,9 14 0 0 0,5-2-1792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12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2536 0 0,'0'0'1908'0'0,"22"1"1224"0"0,-9 0-2288 0 0,-1 2-1 0 0,22 6 1 0 0,-4 0 5 0 0,38 10 870 0 0,-33-9-1165 0 0,-1-2-1 0 0,44 6 1 0 0,-48-11-506 0 0,0-1-1 0 0,0-2 1 0 0,0 0 0 0 0,53-9 0 0 0,-81 9-55 0 0,1-1 0 0 0,-1 1 1 0 0,0-1-1 0 0,0 0 0 0 0,0 0 1 0 0,1 0-1 0 0,-1 0 1 0 0,0 0-1 0 0,0 0 0 0 0,0 0 1 0 0,-1-1-1 0 0,1 1 0 0 0,0-1 1 0 0,0 1-1 0 0,-1-1 0 0 0,1 0 1 0 0,-1 0-1 0 0,0 1 1 0 0,1-1-1 0 0,-1 0 0 0 0,0 0 1 0 0,0 0-1 0 0,0-1 0 0 0,0 1 1 0 0,1-4-1 0 0,-2 1 16 0 0,1 1 0 0 0,-1-1 0 0 0,0 1 0 0 0,0 0-1 0 0,0-1 1 0 0,-1 1 0 0 0,1-1 0 0 0,-1 1 0 0 0,0 0 0 0 0,-1 0 0 0 0,1-1-1 0 0,-3-5 1 0 0,3 9 5 0 0,0 0 0 0 0,0 0 1 0 0,0 0-1 0 0,0 1 0 0 0,0-1 0 0 0,-1 0 0 0 0,1 0 0 0 0,0 1 0 0 0,0-1 0 0 0,0 1 0 0 0,-1-1 0 0 0,1 1 0 0 0,0 0 0 0 0,-1-1 0 0 0,1 1 0 0 0,0 0 0 0 0,-1 0 0 0 0,1 0 0 0 0,0 0 0 0 0,-1 0 1 0 0,-1 0-1 0 0,1 0 10 0 0,1 0 0 0 0,-1 0 0 0 0,0 1 0 0 0,0-1-1 0 0,1 0 1 0 0,-1 1 0 0 0,1-1 0 0 0,-1 0 0 0 0,0 1 0 0 0,1 0 0 0 0,-1 0 0 0 0,1-1 0 0 0,-1 1 0 0 0,1 0 0 0 0,0 0 0 0 0,-1 0 0 0 0,1 0 0 0 0,-1 2 0 0 0,-6 12 103 0 0,2 0 0 0 0,0 1 0 0 0,1-1 0 0 0,-7 33 0 0 0,1-1 21 0 0,-17 89 181 0 0,23-97-264 0 0,-3 0 1 0 0,-18 56-1 0 0,-50 81-115 0 0,74-171-126 0 0,0 1 0 0 0,1-1 0 0 0,0 1-1 0 0,-2 10 1 0 0,2-1-3698 0 0,5-8-1036 0 0,-2-6 3932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13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3688 0 0,'4'-14'3859'0'0,"2"12"-3534"0"0,0-1-1 0 0,0 1 0 0 0,1 1 0 0 0,-1-1 1 0 0,0 1-1 0 0,1 0 0 0 0,-1 0 1 0 0,1 1-1 0 0,-1 0 0 0 0,9 1 0 0 0,8-1 319 0 0,104-2 1702 0 0,-51 2-3922 0 0,0-3-5091 0 0,-45 0 3747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13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0 3992 0 0,'-3'23'4055'0'0,"-6"-3"-2926"0"0,0-1 0 0 0,-1 0 0 0 0,-1-1 0 0 0,0 0 0 0 0,-2-1 0 0 0,-25 28 0 0 0,-29 22-486 0 0,-3-6-6991 0 0,68-58 5908 0 0,-14 9-2828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14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0 3112 0 0,'0'0'3496'0'0,"-14"14"-276"0"0,-117 155 1735 0 0,78-101-4681 0 0,40-51-209 0 0,13-16-54 0 0,7-18-29 0 0,3-4-9 0 0,2 1 0 0 0,1 0 0 0 0,0 1 1 0 0,22-22-1 0 0,13-21-17 0 0,-42 53 50 0 0,0 1 0 0 0,1 0 0 0 0,0 0-1 0 0,0 0 1 0 0,15-11 0 0 0,-22 19 2 0 0,0 0-1 0 0,0-1 1 0 0,1 1 0 0 0,-1 0-1 0 0,0-1 1 0 0,0 1 0 0 0,1 0-1 0 0,-1 0 1 0 0,0-1 0 0 0,1 1-1 0 0,-1 0 1 0 0,0 0 0 0 0,1-1-1 0 0,-1 1 1 0 0,0 0 0 0 0,1 0-1 0 0,-1 0 1 0 0,1 0 0 0 0,-1 0-1 0 0,0 0 1 0 0,1 0 0 0 0,-1 0-1 0 0,1 0 1 0 0,-1 0 0 0 0,0 0-1 0 0,1 0 1 0 0,-1 0 0 0 0,1 0 0 0 0,-1 0-1 0 0,0 0 1 0 0,1 0 0 0 0,-1 0-1 0 0,0 1 1 0 0,1-1 0 0 0,-1 0-1 0 0,1 0 1 0 0,-1 0 0 0 0,0 1-1 0 0,0-1 1 0 0,1 0 0 0 0,-1 0-1 0 0,0 1 1 0 0,1-1 0 0 0,-1 0-1 0 0,0 1 1 0 0,1 20 389 0 0,-2-8-346 0 0,1 503 545 0 0,0-510-926 0 0,0-1 0 0 0,-1 1 0 0 0,1-1 0 0 0,-1 1 0 0 0,-2 6 0 0 0,2-10-227 0 0,0 0 0 0 0,0 1-1 0 0,0-1 1 0 0,0 0-1 0 0,0 0 1 0 0,0 0 0 0 0,-1 0-1 0 0,1 0 1 0 0,-1 0-1 0 0,1-1 1 0 0,-1 1 0 0 0,0 0-1 0 0,1-1 1 0 0,-5 3 0 0 0,-7 2-2456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14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3432 0 0,'0'0'1196'0'0,"29"-4"2932"0"0,283 7 3373 0 0,-241 1-8153 0 0,-13-1-8520 0 0,-43-3 5959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15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7 3200 0 0,'4'-6'6132'0'0,"-6"16"-5499"0"0,0 0 1 0 0,0 0-1 0 0,-1 0 1 0 0,0 0 0 0 0,-1 0-1 0 0,-6 11 1 0 0,8-15-371 0 0,-33 67 665 0 0,-27 71-573 0 0,57-128-288 0 0,1 0 0 0 0,-2 30 1 0 0,5-37-30 0 0,0-7-25 0 0,1-1 0 0 0,0 1 0 0 0,0-1 0 0 0,0 1 0 0 0,0-1 0 0 0,0 1 0 0 0,1-1 0 0 0,-1 1 0 0 0,0-1 0 0 0,1 1 0 0 0,-1-1 0 0 0,1 1 0 0 0,0-1 0 0 0,-1 1 0 0 0,1-1 0 0 0,0 0 0 0 0,0 0 1 0 0,0 1-1 0 0,0-1 0 0 0,0 0 0 0 0,0 0 0 0 0,0 0 0 0 0,0 0 0 0 0,0 0 0 0 0,0 0 0 0 0,1 0 0 0 0,-1 0 0 0 0,0-1 0 0 0,1 1 0 0 0,-1 0 0 0 0,0-1 0 0 0,1 1 0 0 0,-1-1 0 0 0,4 1 0 0 0,4 1 69 0 0,1-1 0 0 0,0 0 0 0 0,0 0 1 0 0,13-1-1 0 0,-4-1-8 0 0,199 5 896 0 0,-203-4-910 0 0,-14 0-77 0 0,-1-1-596 0 0,0-14-10172 0 0,0 9 7736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15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29 3032 0 0,'0'-28'5413'0'0,"0"154"4085"0"0,0 211-8126 0 0,-4-156-1065 0 0,-3-88-1780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16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 3576 0 0,'0'0'628'0'0,"26"-2"3315"0"0,-12 5-3474 0 0,1 0 0 0 0,-1 1 0 0 0,1 1 1 0 0,-1 0-1 0 0,-1 1 0 0 0,1 0 0 0 0,-1 1 0 0 0,15 10 0 0 0,-7-3 0 0 0,0 2 1 0 0,-1 0-1 0 0,-1 1 1 0 0,17 20 0 0 0,-14-12-43 0 0,-2 0 1 0 0,-1 1 0 0 0,27 49 0 0 0,-37-57-376 0 0,0 1-1 0 0,-2 1 1 0 0,0-1 0 0 0,-1 1-1 0 0,-1 0 1 0 0,5 40 0 0 0,-7-31 32 0 0,-2 0 1 0 0,-1 1 0 0 0,-2-1-1 0 0,-1 0 1 0 0,0 0 0 0 0,-3 0-1 0 0,-15 51 1 0 0,15-63-15 0 0,-1-1 0 0 0,0 1-1 0 0,-1-1 1 0 0,-1-1 0 0 0,-1 1 0 0 0,0-2 0 0 0,-1 1 0 0 0,0-1 0 0 0,-1-1 0 0 0,-1 0-1 0 0,0-1 1 0 0,0 0 0 0 0,-30 19 0 0 0,23-21-407 0 0,-29 13 0 0 0,26-14-2967 0 0,1 2-3858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16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3480 0 0,'18'0'1827'0'0,"83"-11"1494"0"0,30-2-224 0 0,-44 10-4133 0 0,-78 0-4301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7:5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59 143 3336 0 0,'-3'4'402'0'0,"0"0"-1"0"0,0 0 1 0 0,1 1-1 0 0,0-1 1 0 0,0 1-1 0 0,0-1 1 0 0,-2 10-1 0 0,0-1 258 0 0,-3 6 238 0 0,0 1-1 0 0,2-1 0 0 0,0 1 0 0 0,2 0 1 0 0,0 0-1 0 0,1 0 0 0 0,0 30 0 0 0,2-48-770 0 0,1 0 0 0 0,-1 0 0 0 0,0 1-1 0 0,0-1 1 0 0,1 0 0 0 0,-1 0 0 0 0,1 0 0 0 0,0 0-1 0 0,0-1 1 0 0,0 1 0 0 0,0 0 0 0 0,0 0 0 0 0,0 0-1 0 0,0-1 1 0 0,0 1 0 0 0,1 0 0 0 0,-1-1 0 0 0,0 1-1 0 0,1-1 1 0 0,3 2 0 0 0,-3-1-67 0 0,1-1 0 0 0,-1 0 0 0 0,1 0 0 0 0,0-1 0 0 0,0 1 0 0 0,-1-1 0 0 0,1 1 0 0 0,0-1 0 0 0,0 0 0 0 0,0 0 0 0 0,0 0 0 0 0,-1 0 0 0 0,5-1 1 0 0,3-1-37 0 0,0-1 1 0 0,0 0 0 0 0,-1 0-1 0 0,1-1 1 0 0,-1 0 0 0 0,0-1-1 0 0,12-8 1 0 0,-6 2-9 0 0,-1 0 0 0 0,0-1-1 0 0,-1 0 1 0 0,-1-1 0 0 0,15-19 0 0 0,-21 24-11 0 0,0-1-1 0 0,-1 1 1 0 0,0-1 0 0 0,-1 1-1 0 0,0-1 1 0 0,0-1 0 0 0,-1 1 0 0 0,0 0-1 0 0,0-1 1 0 0,-1 0 0 0 0,1-11-1 0 0,-1-6 31 0 0,-1 15 5 0 0,0 0 1 0 0,-1-1-1 0 0,-2-20 1 0 0,1 28-16 0 0,0 1 1 0 0,0-1 0 0 0,0 1 0 0 0,-1-1 0 0 0,0 1 0 0 0,0 0-1 0 0,0 0 1 0 0,0 0 0 0 0,-1 0 0 0 0,1 0 0 0 0,-1 0-1 0 0,0 1 1 0 0,-6-6 0 0 0,5 6 5 0 0,0 0 1 0 0,0 0-1 0 0,-1 1 0 0 0,1 0 0 0 0,-1-1 1 0 0,1 2-1 0 0,-1-1 0 0 0,0 0 0 0 0,0 1 1 0 0,0 0-1 0 0,0 0 0 0 0,0 1 0 0 0,0-1 1 0 0,0 1-1 0 0,-8 0 0 0 0,4 1 23 0 0,-1 0 1 0 0,0 0-1 0 0,1 1 0 0 0,0 0 1 0 0,-1 1-1 0 0,1 0 0 0 0,-11 5 1 0 0,15-5-41 0 0,0 1-1 0 0,-1-1 1 0 0,1 1 0 0 0,0 0 0 0 0,1 1-1 0 0,-1-1 1 0 0,1 1 0 0 0,0 0 0 0 0,0 0-1 0 0,0 0 1 0 0,1 0 0 0 0,0 1 0 0 0,0 0-1 0 0,0-1 1 0 0,0 1 0 0 0,-1 9 0 0 0,-2 7-548 0 0,1-1 1 0 0,1 1 0 0 0,-2 31 0 0 0,6 15-9883 0 0,0-48 6784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16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3584 0 0,'2'1'3721'0'0,"9"3"-2738"0"0,115 12 4208 0 0,67 8-1827 0 0,-180-23-3639 0 0,82 8-9720 0 0,-72-5 6714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17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3048 0 0,'0'0'2788'0'0,"8"3"-1528"0"0,154 71 3920 0 0,-100-43-4005 0 0,87 30 1 0 0,22-15-858 0 0,-140-40-306 0 0,1-2 0 0 0,-1-1 0 0 0,50-2 0 0 0,-77-1-11 0 0,0-1-1 0 0,0 1 1 0 0,0-1 0 0 0,0 0 0 0 0,0 1 0 0 0,0-2 0 0 0,-1 1-1 0 0,1 0 1 0 0,0-1 0 0 0,-1 0 0 0 0,1 0 0 0 0,-1 0 0 0 0,1 0-1 0 0,-1 0 1 0 0,0-1 0 0 0,0 1 0 0 0,0-1 0 0 0,-1 0 0 0 0,1 0-1 0 0,4-6 1 0 0,-5 5 8 0 0,0 0-1 0 0,0 0 0 0 0,-1 0 0 0 0,1 0 0 0 0,-1-1 1 0 0,0 1-1 0 0,0-1 0 0 0,-1 1 0 0 0,1 0 0 0 0,-1-1 1 0 0,0 1-1 0 0,0-1 0 0 0,0 1 0 0 0,-1-1 0 0 0,1 1 1 0 0,-1-1-1 0 0,-3-7 0 0 0,3 9 6 0 0,1 1-1 0 0,-1-1 1 0 0,0 1 0 0 0,0-1-1 0 0,0 1 1 0 0,-1 0 0 0 0,1 0 0 0 0,0-1-1 0 0,-1 1 1 0 0,0 0 0 0 0,1 0-1 0 0,-1 0 1 0 0,0 0 0 0 0,-3-2-1 0 0,2 3 29 0 0,-1-1 0 0 0,1 1 0 0 0,0 0 0 0 0,-1 0-1 0 0,1 0 1 0 0,-1 1 0 0 0,1-1 0 0 0,-1 1 0 0 0,1 0 0 0 0,-7 0-1 0 0,7 0 1 0 0,0 0-1 0 0,-1 0 0 0 0,1 1 1 0 0,0 0-1 0 0,0-1 0 0 0,0 1 0 0 0,0 0 1 0 0,0 0-1 0 0,0 1 0 0 0,0-1 1 0 0,0 1-1 0 0,0-1 0 0 0,0 1 0 0 0,-4 4 1 0 0,3-2 8 0 0,0 0 0 0 0,0 1 0 0 0,0 0 0 0 0,0-1 0 0 0,1 1 0 0 0,0 0 0 0 0,-4 10 0 0 0,2-1 37 0 0,0 1 0 0 0,0-1 0 0 0,2 1 0 0 0,-1 0 0 0 0,0 23 1 0 0,-1 79 252 0 0,5-67-177 0 0,-14 87 1 0 0,4-83-53 0 0,-4-1 0 0 0,-23 64 0 0 0,25-87-55 0 0,2 0-1 0 0,2 1 0 0 0,0 0 1 0 0,-3 41-1 0 0,8-11-453 0 0,3-60 306 0 0,0-1 0 0 0,1 0 0 0 0,-1 1 0 0 0,0-1 0 0 0,0 0 0 0 0,0 1 0 0 0,0-1 0 0 0,0 0 0 0 0,1 1 0 0 0,-1-1 0 0 0,0 0 0 0 0,0 1 0 0 0,0-1 0 0 0,1 0 0 0 0,-1 1 0 0 0,0-1 0 0 0,1 0 0 0 0,-1 0 1 0 0,0 1-1 0 0,1-1 0 0 0,-1 0 0 0 0,0 0 0 0 0,1 0 0 0 0,-1 0 0 0 0,0 1 0 0 0,1-1 0 0 0,-1 0 0 0 0,0 0 0 0 0,1 0 0 0 0,-1 0 0 0 0,1 0 0 0 0,14 0-6382 0 0,-11 0 4099 0 0,2 0-846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18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3504 0 0,'0'0'1236'0'0,"0"0"-1150"0"0,0 0 0 0 0,0 0 0 0 0,0-1 0 0 0,0 1 0 0 0,0 0 0 0 0,0 0 1 0 0,0 0-1 0 0,1-1 0 0 0,-1 1 0 0 0,0 0 0 0 0,0 0 0 0 0,0 0 0 0 0,0 0 0 0 0,0-1 0 0 0,0 1 1 0 0,1 0-1 0 0,-1 0 0 0 0,0 0 0 0 0,0 0 0 0 0,0 0 0 0 0,0-1 0 0 0,1 1 0 0 0,-1 0 0 0 0,0 0 1 0 0,0 0-1 0 0,0 0 0 0 0,1 0 0 0 0,-1 0 0 0 0,0 0 0 0 0,0 0 0 0 0,1 0 0 0 0,82-1 2809 0 0,108 3 4042 0 0,-97 6-8784 0 0,0 11-7332 0 0,-87-17 6034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34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3496 0 0,'0'0'1816'0'0,"0"-2"-1179"0"0,0 0 635 0 0,0-3 1144 0 0,0 2-2008 0 0,4 3-596 0 0,-4 3-1780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6:42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5 3752 0 0,'0'0'624'0'0,"-6"0"577"0"0,3-3-629 0 0,-1 3 4 0 0,1 0 480 0 0,3-2-744 0 0,-4 4-1928 0 0,4 3-1 0 0,4 2 1 0 0,-1 5 0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04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3200 0 0,'0'0'4559'0'0,"9"0"2328"0"0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06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84 1 2844 0 0,'0'0'14702'0'0,"-31"0"-12834"0"0,30 0-1792 0 0,0 0-1 0 0,0 0 1 0 0,0 0-1 0 0,0 0 1 0 0,0 1-1 0 0,0-1 1 0 0,0 0-1 0 0,0 1 1 0 0,1-1-1 0 0,-1 0 1 0 0,0 1-1 0 0,0-1 1 0 0,0 1-1 0 0,0 0 1 0 0,0-1-1 0 0,1 1 1 0 0,-1-1-1 0 0,0 1 0 0 0,1 0 1 0 0,-1 0-1 0 0,0-1 1 0 0,-7 10 1054 0 0,-17-10-3430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224 102 3116 0 0,'-2'-14'5387'0'0,"-1"33"-1986"0"0,1-4-2979 0 0,-37 171 2511 0 0,-84 238-2249 0 0,121-417-667 0 0,-1-1-1 0 0,1 1 0 0 0,-1-1 0 0 0,0 0 0 0 0,0 0 0 0 0,-1 0 1 0 0,-8 10-1 0 0,12-16-15 0 0,0 0 0 0 0,0 0 0 0 0,0 0 0 0 0,-1 0 0 0 0,1 0 0 0 0,0 0 0 0 0,0 0 0 0 0,0 0 0 0 0,0 0 1 0 0,-1 0-1 0 0,1 0 0 0 0,0 0 0 0 0,0 0 0 0 0,0 0 0 0 0,-1 0 0 0 0,1-1 0 0 0,0 1 0 0 0,0 0 0 0 0,0 0 0 0 0,0 0 0 0 0,0 0 0 0 0,-1 0 1 0 0,1 0-1 0 0,0-1 0 0 0,0 1 0 0 0,0 0 0 0 0,0 0 0 0 0,0 0 0 0 0,0 0 0 0 0,0-1 0 0 0,0 1 0 0 0,0 0 0 0 0,0 0 0 0 0,-1 0 0 0 0,1 0 0 0 0,0-1 1 0 0,0 1-1 0 0,0 0 0 0 0,0 0 0 0 0,0 0 0 0 0,0 0 0 0 0,0-1 0 0 0,-2-15 24 0 0,4-19 9 0 0,19-62 16 0 0,41-111-1 0 0,-17 58-39 0 0,19-55 104 0 0,-57 183-68 0 0,-5 16 4 0 0,-1 0 1 0 0,1 1 0 0 0,0-1-1 0 0,1 0 1 0 0,-1 1-1 0 0,7-9 1 0 0,-9 13-37 0 0,1 1 0 0 0,-1-1 1 0 0,0 1-1 0 0,1 0 0 0 0,-1-1 0 0 0,1 1 1 0 0,-1 0-1 0 0,1-1 0 0 0,-1 1 0 0 0,1 0 1 0 0,-1 0-1 0 0,1 0 0 0 0,-1-1 0 0 0,1 1 1 0 0,-1 0-1 0 0,1 0 0 0 0,-1 0 0 0 0,1 0 1 0 0,-1 0-1 0 0,1 0 0 0 0,-1 0 0 0 0,1 0 1 0 0,-1 0-1 0 0,1 0 0 0 0,-1 0 1 0 0,1 0-1 0 0,-1 1 0 0 0,1-1 0 0 0,-1 0 1 0 0,1 0-1 0 0,-1 0 0 0 0,1 1 0 0 0,-1-1 1 0 0,1 0-1 0 0,-1 1 0 0 0,0-1 0 0 0,1 0 1 0 0,-1 1-1 0 0,1-1 0 0 0,-1 0 0 0 0,0 1 1 0 0,1-1-1 0 0,-1 1 0 0 0,1 0 0 0 0,14 24 339 0 0,-13-22-318 0 0,11 26 163 0 0,-1 0 0 0 0,13 51 0 0 0,-2-5-39 0 0,11 21-11 0 0,94 246-33 0 0,-102-288-111 0 0,-21-42-4 0 0,-4-10 1 0 0,0-1-1 0 0,0 1 1 0 0,-1-1 0 0 0,1 1-1 0 0,-1-1 1 0 0,1 1-1 0 0,-1-1 1 0 0,1 1 0 0 0,-1-1-1 0 0,0 1 1 0 0,0 0-1 0 0,0-1 1 0 0,0 1 0 0 0,0-1-1 0 0,0 1 1 0 0,0 0 0 0 0,0-1-1 0 0,-1 2 1 0 0,0-2 6 0 0,0 0 1 0 0,0 0 0 0 0,0-1-1 0 0,0 1 1 0 0,0 0 0 0 0,-1-1 0 0 0,1 1-1 0 0,0-1 1 0 0,0 0 0 0 0,0 1-1 0 0,-1-1 1 0 0,1 0 0 0 0,0 0-1 0 0,-1 1 1 0 0,1-1 0 0 0,0 0-1 0 0,-2-1 1 0 0,-34 1 40 0 0,23-1-2 0 0,-67 4 280 0 0,-122 19 0 0 0,137-15-179 0 0,33-4-104 0 0,-34 8 0 0 0,48-6-260 0 0,15-2-2069 0 0,15-1-4025 0 0,1-2 2591 0 0,-1 0-1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2344 0 0,'7'-19'2371'0'0,"2"7"-1285"0"0,-8 10-848 0 0,0-1-1 0 0,1 1 1 0 0,0 0-1 0 0,-1 0 1 0 0,1 0-1 0 0,0-1 1 0 0,0 2-1 0 0,0-1 1 0 0,0 0-1 0 0,1 0 1 0 0,-1 1-1 0 0,0-1 1 0 0,1 1-1 0 0,4-2 1 0 0,-7 3-106 0 0,1 0 1 0 0,0 0-1 0 0,-1 0 1 0 0,1 0-1 0 0,0 0 1 0 0,-1 0-1 0 0,1 0 1 0 0,0 0-1 0 0,-1 1 1 0 0,1-1 0 0 0,0 0-1 0 0,-1 0 1 0 0,1 1-1 0 0,0-1 1 0 0,-1 0-1 0 0,1 1 1 0 0,-1-1-1 0 0,1 1 1 0 0,-1-1-1 0 0,1 1 1 0 0,-1-1-1 0 0,1 1 1 0 0,-1-1 0 0 0,1 1-1 0 0,-1 0 1 0 0,0-1-1 0 0,1 1 1 0 0,-1-1-1 0 0,0 1 1 0 0,0 0-1 0 0,1-1 1 0 0,-1 1-1 0 0,0 0 1 0 0,0-1 0 0 0,0 1-1 0 0,0 0 1 0 0,0 1-1 0 0,1 36 376 0 0,-1-20-25 0 0,3 80 310 0 0,-4-77-700 0 0,1 1 0 0 0,1-1 0 0 0,1 1 0 0 0,0-1 0 0 0,2 0 0 0 0,9 32 0 0 0,-11-48-89 0 0,1 0 0 0 0,-1 1 0 0 0,1-1 1 0 0,0 0-1 0 0,0 0 0 0 0,0-1 0 0 0,1 1 0 0 0,-1-1 1 0 0,1 1-1 0 0,9 6 0 0 0,-10-9-3 0 0,1 1-1 0 0,-1-2 1 0 0,0 1 0 0 0,1 0-1 0 0,-1-1 1 0 0,1 1 0 0 0,0-1 0 0 0,0 0-1 0 0,-1 0 1 0 0,1 0 0 0 0,0-1-1 0 0,0 0 1 0 0,0 1 0 0 0,0-1-1 0 0,0 0 1 0 0,0-1 0 0 0,5 0 0 0 0,-1-1 8 0 0,1-1 0 0 0,-1 1 0 0 0,0-2 1 0 0,1 1-1 0 0,-2-1 0 0 0,1 0 0 0 0,0-1 1 0 0,-1 0-1 0 0,0 0 0 0 0,0 0 0 0 0,0-1 1 0 0,-1 0-1 0 0,9-11 0 0 0,-4 4 42 0 0,0-1 0 0 0,-2-1 0 0 0,0 0 0 0 0,0 0 0 0 0,11-32 0 0 0,-14 26 79 0 0,-1 1-1 0 0,-2-1 1 0 0,0 0-1 0 0,-1 0 1 0 0,-1 0 0 0 0,-3-36-1 0 0,1 7 76 0 0,0 45-483 0 0,0-2-189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13 2984 0 0,'0'0'1082'0'0,"-14"9"2081"0"0,10-4-2779 0 0,-1 1 1 0 0,2-1-1 0 0,-1 1 0 0 0,1 0 0 0 0,-1 0 0 0 0,2 0 0 0 0,-1 1 0 0 0,1-1 0 0 0,0 1 0 0 0,-2 10 0 0 0,0 9 899 0 0,-2 38-1 0 0,4-29-148 0 0,1-26-1053 0 0,1-1 0 0 0,0 0 0 0 0,0 1 0 0 0,0-1 0 0 0,1 1 0 0 0,1-1 0 0 0,0 0 0 0 0,0 0 0 0 0,0 0-1 0 0,4 9 1 0 0,-4-13-68 0 0,0-1-1 0 0,0 1 1 0 0,1-1-1 0 0,-1 1 1 0 0,1-1-1 0 0,-1 0 1 0 0,1 0-1 0 0,0 0 0 0 0,0-1 1 0 0,1 1-1 0 0,-1-1 1 0 0,0 1-1 0 0,1-1 1 0 0,0 0-1 0 0,-1-1 0 0 0,1 1 1 0 0,0 0-1 0 0,0-1 1 0 0,0 0-1 0 0,0 0 1 0 0,0 0-1 0 0,6 0 0 0 0,0-1-11 0 0,0 0-1 0 0,-1-1 1 0 0,1 0-1 0 0,0 0 1 0 0,-1-1-1 0 0,1 0 1 0 0,-1-1-1 0 0,0 0 1 0 0,0 0-1 0 0,0-1 1 0 0,0 0-1 0 0,0-1 1 0 0,-1 0-1 0 0,12-9 0 0 0,-11 7 22 0 0,-1 1-1 0 0,1-2 1 0 0,-1 1 0 0 0,-1-1-1 0 0,1-1 1 0 0,-2 1-1 0 0,1-1 1 0 0,-1 0-1 0 0,0-1 1 0 0,-1 1-1 0 0,0-1 1 0 0,6-18-1 0 0,-9 22 41 0 0,-1 1 0 0 0,0-1 0 0 0,0 0 0 0 0,0 0 0 0 0,-1 0 0 0 0,0 0 0 0 0,0 0 0 0 0,-1 0 0 0 0,1 1 0 0 0,-1-1 0 0 0,0 0 0 0 0,-1 0 0 0 0,0 1 0 0 0,0-1 0 0 0,0 0 0 0 0,0 1 0 0 0,-1 0 0 0 0,0 0 0 0 0,0 0 0 0 0,0 0 0 0 0,-1 0 0 0 0,-4-5 0 0 0,1 4 42 0 0,1 0-1 0 0,-1 0 1 0 0,-1 0-1 0 0,1 1 1 0 0,-1 0-1 0 0,0 1 1 0 0,0 0-1 0 0,0 0 1 0 0,0 0-1 0 0,-1 1 1 0 0,1 1-1 0 0,-1-1 1 0 0,-18-1-1 0 0,-55-3 213 0 0,72 7-455 0 0,0 0 0 0 0,0 1 0 0 0,0 0-1 0 0,-1 1 1 0 0,1 0 0 0 0,-9 3 0 0 0,1 4-2402 0 0,16-7 1249 0 0,-1 0 0 0 0,0 0 0 0 0,1 0 0 0 0,-1 1 0 0 0,1-1 1 0 0,-4 6-1 0 0,-1 3-2329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46.45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 4 3856 0 0,'0'-3'7716'0'0,"-1"103"-2494"0"0,2 111-4270 0 0,0-202-1126 0 0,0 0 0 0 0,1 0 0 0 0,-1 0 1 0 0,2 0-1 0 0,-1 0 0 0 0,5 10 0 0 0,-4-13-814 0 0,0-1-1 0 0,0 1 1 0 0,1 0-1 0 0,-1-1 1 0 0,1 0 0 0 0,1 0-1 0 0,-1 0 1 0 0,0 0-1 0 0,8 5 1 0 0,5 1-2333 0 0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00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62 4096 0 0,'6'0'6996'0'0,"-5"0"-6777"0"0,-4 47 2516 0 0,-2-1 1 0 0,-11 50-1 0 0,14-90-2588 0 0,-1 13 7 0 0,0-8-89 0 0,0-1 0 0 0,2 1 1 0 0,-1 0-1 0 0,1 0 1 0 0,1 0-1 0 0,0 0 1 0 0,0-1-1 0 0,3 16 1 0 0,-2-25-61 0 0,0 1 0 0 0,-1 0 1 0 0,1-1-1 0 0,0 1 1 0 0,0-1-1 0 0,0 1 1 0 0,0-1-1 0 0,0 1 1 0 0,1-1-1 0 0,-1 0 1 0 0,0 1-1 0 0,1-1 1 0 0,-1 0-1 0 0,1 0 1 0 0,-1 0-1 0 0,1 0 0 0 0,-1 0 1 0 0,1-1-1 0 0,0 1 1 0 0,-1 0-1 0 0,1-1 1 0 0,0 1-1 0 0,-1-1 1 0 0,1 0-1 0 0,0 1 1 0 0,0-1-1 0 0,0 0 1 0 0,-1 0-1 0 0,1 0 1 0 0,0 0-1 0 0,0 0 1 0 0,3-2-1 0 0,4 1 15 0 0,-1-1-1 0 0,0 0 1 0 0,0-1 0 0 0,0 1 0 0 0,11-7-1 0 0,-2 1 29 0 0,-1-2-1 0 0,0 0 0 0 0,-1-1 0 0 0,0-1 1 0 0,-1 0-1 0 0,0-1 0 0 0,-1 0 1 0 0,19-26-1 0 0,-23 28-53 0 0,-2-1-1 0 0,1 1 1 0 0,-2-1 0 0 0,0-1 0 0 0,0 1 0 0 0,-1-1-1 0 0,0 0 1 0 0,-1 0 0 0 0,-1-1 0 0 0,0 1-1 0 0,-1-1 1 0 0,1-20 0 0 0,-6 8-1074 0 0,-5 1-4848 0 0,3 6 39 0 0,-1 7 1816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3496 0 0,'0'0'1816'0'0,"0"-2"-1179"0"0,0 0 635 0 0,0-3 1144 0 0,0 2-2008 0 0,4 3-596 0 0,-4 3-1780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23 2272 0 0,'0'0'1316'0'0,"-18"5"1424"0"0,10 6-2182 0 0,0 0 1 0 0,1 1-1 0 0,0 0 0 0 0,0 0 1 0 0,1 1-1 0 0,1-1 0 0 0,0 1 1 0 0,1 0-1 0 0,0 1 0 0 0,-2 23 1 0 0,2-2-83 0 0,1 1 0 0 0,2-1 0 0 0,5 37 0 0 0,-4-68-454 0 0,0 0-1 0 0,0 0 1 0 0,0 0 0 0 0,1 0-1 0 0,0 0 1 0 0,0 0-1 0 0,0 0 1 0 0,0-1 0 0 0,1 1-1 0 0,-1 0 1 0 0,1-1 0 0 0,0 1-1 0 0,0-1 1 0 0,0 0 0 0 0,1 1-1 0 0,-1-1 1 0 0,1 0-1 0 0,0 0 1 0 0,0-1 0 0 0,0 1-1 0 0,0-1 1 0 0,0 1 0 0 0,0-1-1 0 0,1 0 1 0 0,-1 0 0 0 0,1 0-1 0 0,-1-1 1 0 0,1 1-1 0 0,0-1 1 0 0,0 0 0 0 0,0 0-1 0 0,0 0 1 0 0,-1-1 0 0 0,1 1-1 0 0,0-1 1 0 0,0 0 0 0 0,0 0-1 0 0,0 0 1 0 0,0-1-1 0 0,0 0 1 0 0,5-1 0 0 0,0 1-21 0 0,0-2 1 0 0,-1 1-1 0 0,1-1 1 0 0,-1 0-1 0 0,1-1 1 0 0,-1 0-1 0 0,0 0 0 0 0,-1-1 1 0 0,1 0-1 0 0,-1 0 1 0 0,0-1-1 0 0,0 0 1 0 0,0 0-1 0 0,-1-1 1 0 0,0 1-1 0 0,9-15 1 0 0,-8 10-16 0 0,-1 0 0 0 0,0-1 1 0 0,-1 0-1 0 0,0 1 0 0 0,-1-2 1 0 0,-1 1-1 0 0,0 0 1 0 0,0-1-1 0 0,-1 1 0 0 0,-1-1 1 0 0,0-17-1 0 0,-1 20 16 0 0,0 0 0 0 0,-1 0 0 0 0,-1 1 0 0 0,0-1 0 0 0,0 0 0 0 0,-1 0 0 0 0,0 1 0 0 0,0 0 0 0 0,-1-1 0 0 0,0 1 0 0 0,-1 1 0 0 0,0-1 0 0 0,-7-8 0 0 0,8 11 7 0 0,-1 1 0 0 0,0 0 0 0 0,0 0-1 0 0,0 0 1 0 0,-1 1 0 0 0,0 0 0 0 0,0 0 0 0 0,0 0 0 0 0,0 1 0 0 0,0-1 0 0 0,-1 2-1 0 0,1-1 1 0 0,-1 1 0 0 0,0 0 0 0 0,0 0 0 0 0,0 1 0 0 0,0 0 0 0 0,0 0 0 0 0,-9 0-1 0 0,12 1-6 0 0,0 0 0 0 0,0 0 0 0 0,0 1 0 0 0,1-1-1 0 0,-1 1 1 0 0,0 0 0 0 0,1 0 0 0 0,-1 0-1 0 0,0 0 1 0 0,1 1 0 0 0,-1-1 0 0 0,1 1 0 0 0,0 0-1 0 0,0 0 1 0 0,-5 4 0 0 0,4-1 5 0 0,0-1 0 0 0,0 1 0 0 0,0 0 1 0 0,1 0-1 0 0,0 0 0 0 0,0 1 0 0 0,0-1 0 0 0,1 1 0 0 0,-3 6 0 0 0,-2 14 21 0 0,0 1-1 0 0,2 0 0 0 0,1 0 1 0 0,1 0-1 0 0,1 1 0 0 0,4 54 1 0 0,-2-74-22 0 0,1-1 1 0 0,0 1 0 0 0,0 0 0 0 0,1-1-1 0 0,0 1 1 0 0,0-1 0 0 0,1 1-1 0 0,4 8 1 0 0,-5-13-7 0 0,0 0 0 0 0,0 0 0 0 0,0 0 0 0 0,0 0-1 0 0,1 0 1 0 0,-1-1 0 0 0,1 1 0 0 0,0-1 0 0 0,0 0 0 0 0,0 0-1 0 0,0 0 1 0 0,0 0 0 0 0,0 0 0 0 0,0-1 0 0 0,0 1 0 0 0,1-1 0 0 0,-1 0-1 0 0,1 0 1 0 0,6 1 0 0 0,-2-1-13 0 0,0 0 0 0 0,1-1 0 0 0,-1 0 0 0 0,1 0 0 0 0,-1-1 1 0 0,0 0-1 0 0,1 0 0 0 0,-1-1 0 0 0,0 0 0 0 0,0 0 0 0 0,0-1 0 0 0,11-5 0 0 0,-9 2-17 0 0,-1 0-1 0 0,1 0 1 0 0,-2-1 0 0 0,1 0 0 0 0,-1-1-1 0 0,0 0 1 0 0,0 0 0 0 0,12-18-1 0 0,-8 10-14 0 0,-2-1 0 0 0,0-1-1 0 0,-1 1 1 0 0,0-1 0 0 0,-1-1-1 0 0,-2 0 1 0 0,0 0 0 0 0,0 0-1 0 0,-2-1 1 0 0,2-20 0 0 0,-6 34 43 0 0,0 0 1 0 0,0 0-1 0 0,0 1 1 0 0,-1-1-1 0 0,-2-7 1 0 0,-1-18 200 0 0,5 50 557 0 0,0 1 1 0 0,6 34-1 0 0,4-11 24 0 0,29 74 0 0 0,-33-101-1364 0 0,1-1-1 0 0,19 28 1 0 0,-21-35-1102 0 0,1 1 0 0 0,0-1 0 0 0,1-1 0 0 0,-1 1 0 0 0,16 10 0 0 0,-5-8-1767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29 201 2112 0 0,'-1'3'187'0'0,"0"-1"-1"0"0,0 0 1 0 0,0 1-1 0 0,0-1 1 0 0,1 1-1 0 0,-1-1 1 0 0,1 1-1 0 0,0-1 0 0 0,0 0 1 0 0,0 1-1 0 0,0-1 1 0 0,0 1-1 0 0,1 3 1 0 0,-1 7 389 0 0,-1-4-180 0 0,0 1 0 0 0,1-1 0 0 0,0 0 0 0 0,1 1-1 0 0,-1-1 1 0 0,2 0 0 0 0,2 11 0 0 0,-3-17-251 0 0,0 0 0 0 0,0 0 0 0 0,1 0 0 0 0,-1 0 1 0 0,1 0-1 0 0,0 0 0 0 0,0 0 0 0 0,0-1 0 0 0,0 1 0 0 0,0-1 0 0 0,1 1 0 0 0,-1-1 1 0 0,1 0-1 0 0,0 0 0 0 0,-1 0 0 0 0,1 0 0 0 0,0-1 0 0 0,0 1 0 0 0,0-1 0 0 0,0 0 0 0 0,0 1 1 0 0,6 0-1 0 0,-2 0-86 0 0,0-1 0 0 0,0 0 1 0 0,-1 0-1 0 0,1-1 0 0 0,0 0 0 0 0,0 0 1 0 0,0 0-1 0 0,0-1 0 0 0,0 0 0 0 0,-1 0 1 0 0,1-1-1 0 0,0 0 0 0 0,-1 0 0 0 0,1-1 1 0 0,-1 1-1 0 0,0-1 0 0 0,0-1 1 0 0,0 1-1 0 0,0-1 0 0 0,-1 0 0 0 0,1 0 1 0 0,9-11-1 0 0,-8 7-40 0 0,0 0 0 0 0,0-1 1 0 0,-1 0-1 0 0,-1-1 0 0 0,1 1 1 0 0,-1-1-1 0 0,-1 0 0 0 0,0 0 1 0 0,0 0-1 0 0,-1-1 0 0 0,0 0 1 0 0,-1 1-1 0 0,2-21 0 0 0,-4 22 15 0 0,0-1 1 0 0,0 1-1 0 0,-1-1 0 0 0,0 1 0 0 0,0-1 0 0 0,-1 1 1 0 0,-1 0-1 0 0,1 0 0 0 0,-8-15 0 0 0,8 19-6 0 0,-1 0 0 0 0,0 0 0 0 0,0 0 0 0 0,-1 0 0 0 0,1 0-1 0 0,-1 1 1 0 0,0 0 0 0 0,0 0 0 0 0,0 0 0 0 0,-1 0 0 0 0,1 1 0 0 0,-1 0 0 0 0,0 0 0 0 0,0 0 0 0 0,0 0-1 0 0,-11-3 1 0 0,7 3 29 0 0,0 1 0 0 0,0 1 1 0 0,0 0-1 0 0,0 0 0 0 0,0 1 0 0 0,0 0 0 0 0,0 0 0 0 0,0 1 0 0 0,0 0 0 0 0,0 1 0 0 0,0 0 0 0 0,0 0 1 0 0,0 1-1 0 0,1 0 0 0 0,0 1 0 0 0,-1 0 0 0 0,1 0 0 0 0,-10 7 0 0 0,15-7-18 0 0,-1-1 0 0 0,1 1 0 0 0,0 0 0 0 0,0 0 0 0 0,1 0 0 0 0,-1 0 0 0 0,1 0 0 0 0,0 1 1 0 0,0-1-1 0 0,1 1 0 0 0,-1-1 0 0 0,1 1 0 0 0,0 0 0 0 0,0 0 0 0 0,0 7 0 0 0,-1 11 193 0 0,3 44 0 0 0,0-56-189 0 0,7 135 510 0 0,7 201 757 0 0,-15-75-829 0 0,-2-263-704 0 0,0 9-154 0 0,3-10-4096 0 0,10-21-5824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3512 0 0,'0'0'2519'0'0,"0"18"1263"0"0,0 5-2144 0 0,1-2-603 0 0,-2-1-1 0 0,0 1 1 0 0,-5 22-1 0 0,-1 12 541 0 0,5-39-1437 0 0,0 1 0 0 0,-5 18 0 0 0,-2 5-1149 0 0,5 0-5367 0 0,4-25 2982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208 342 2032 0 0,'0'-24'5416'0'0,"-9"50"-2873"0"0,3-8-1634 0 0,-10 40 1005 0 0,9-39-1479 0 0,2 2 1 0 0,-4 24-1 0 0,8-34-293 0 0,-3 15 257 0 0,2-1 1 0 0,2 47 0 0 0,0-66-350 0 0,0 0 1 0 0,1 0-1 0 0,0-1 1 0 0,0 1-1 0 0,1 0 1 0 0,0 0-1 0 0,0-1 1 0 0,0 1-1 0 0,0-1 1 0 0,1 0-1 0 0,0 0 1 0 0,0 0 0 0 0,1 0-1 0 0,-1 0 1 0 0,1 0-1 0 0,0-1 1 0 0,9 8-1 0 0,-10-10-42 0 0,1 1 0 0 0,-1-1 0 0 0,1 0 0 0 0,0 0 0 0 0,0-1 0 0 0,0 1 0 0 0,0-1 0 0 0,0 0 0 0 0,0 0 0 0 0,0 0 0 0 0,0 0 0 0 0,0-1 0 0 0,1 0 0 0 0,-1 1 0 0 0,0-2 0 0 0,0 1 0 0 0,0 0-1 0 0,1-1 1 0 0,-1 0 0 0 0,0 0 0 0 0,0 0 0 0 0,0-1 0 0 0,0 1 0 0 0,0-1 0 0 0,-1 0 0 0 0,1 0 0 0 0,0 0 0 0 0,-1 0 0 0 0,4-4 0 0 0,2-1-18 0 0,-1 0 0 0 0,0-1 1 0 0,-1 0-1 0 0,0 0 0 0 0,0-1 0 0 0,-1 0 0 0 0,0 0 0 0 0,0 0 1 0 0,-1-1-1 0 0,4-11 0 0 0,-1-2-5 0 0,-1-1 1 0 0,-1 0-1 0 0,-1 0 1 0 0,-1 0-1 0 0,-1 0 1 0 0,-2-1-1 0 0,-1-35 1 0 0,-2 27 6 0 0,-2 0 0 0 0,-1 0 1 0 0,-2 0-1 0 0,-20-61 0 0 0,22 81 7 0 0,0 1 0 0 0,-1 0 1 0 0,-1 0-1 0 0,1 1 0 0 0,-2 0 0 0 0,0 0 0 0 0,0 1 0 0 0,-10-10 0 0 0,11 13 0 0 0,0 1 0 0 0,-1-1-1 0 0,0 2 1 0 0,0-1-1 0 0,0 1 1 0 0,0 1 0 0 0,-1-1-1 0 0,1 1 1 0 0,-1 1-1 0 0,0-1 1 0 0,-17-2-1 0 0,16 4-3 0 0,1 1-1 0 0,0 0 0 0 0,-1 1 0 0 0,1-1 0 0 0,-1 2 0 0 0,1 0 0 0 0,-1 0 1 0 0,1 0-1 0 0,0 1 0 0 0,-1 1 0 0 0,-10 4 0 0 0,15-5 1 0 0,1 0-1 0 0,-1 1 1 0 0,1-1-1 0 0,-1 1 1 0 0,1 1-1 0 0,0-1 1 0 0,0 0-1 0 0,0 1 1 0 0,1 0-1 0 0,-1 0 1 0 0,1 0-1 0 0,0 0 1 0 0,0 0-1 0 0,0 1 1 0 0,1-1-1 0 0,-1 1 1 0 0,1 0-1 0 0,0 0 1 0 0,1 0-1 0 0,-1 0 1 0 0,-1 9-1 0 0,2-7 0 0 0,0 0-1 0 0,0 0 0 0 0,1 0 1 0 0,0 0-1 0 0,0 0 1 0 0,1 0-1 0 0,-1 0 0 0 0,2 0 1 0 0,-1 0-1 0 0,1 0 1 0 0,0 0-1 0 0,6 12 0 0 0,-6-14 11 0 0,1-1 0 0 0,0 0 0 0 0,0 0 0 0 0,0 0 0 0 0,0 0 0 0 0,1-1-1 0 0,-1 0 1 0 0,1 1 0 0 0,0-1 0 0 0,0 0 0 0 0,0-1 0 0 0,1 1-1 0 0,-1-1 1 0 0,1 0 0 0 0,-1 0 0 0 0,1 0 0 0 0,-1-1 0 0 0,1 1 0 0 0,6 0-1 0 0,19 2 193 0 0,1-1-1 0 0,62-2 1 0 0,-56-2-914 0 0,52 5 1 0 0,-46 8-8275 0 0,-30-7 5859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 3056 0 0,'0'0'5556'0'0,"4"17"-2663"0"0,-5 70 840 0 0,3 99-2389 0 0,-2-181-1324 0 0,1 0 0 0 0,0 1 0 0 0,0-1-1 0 0,0 0 1 0 0,0 1 0 0 0,1-1 0 0 0,0 0-1 0 0,0 0 1 0 0,5 8 0 0 0,-5-11-13 0 0,0 1-1 0 0,0-1 0 0 0,0 0 1 0 0,1 0-1 0 0,-1 0 1 0 0,0 0-1 0 0,1 0 1 0 0,0-1-1 0 0,-1 1 1 0 0,1-1-1 0 0,0 1 1 0 0,0-1-1 0 0,-1 0 1 0 0,1 0-1 0 0,0 0 0 0 0,0-1 1 0 0,0 1-1 0 0,5 0 1 0 0,-2-1-13 0 0,1 1 0 0 0,-1-1 0 0 0,1 0-1 0 0,-1-1 1 0 0,1 1 0 0 0,-1-1 0 0 0,0-1 0 0 0,1 1 0 0 0,-1-1 0 0 0,0 0 0 0 0,0-1 0 0 0,9-4 0 0 0,-7 2-9 0 0,0 0 0 0 0,-1-1 0 0 0,1 0 0 0 0,-1 0 0 0 0,-1 0 0 0 0,1-1 0 0 0,9-14 0 0 0,2-6-37 0 0,-2-2 1 0 0,-1 1-1 0 0,22-61 0 0 0,-29 68 40 0 0,7-24 3 0 0,-12 32 79 0 0,1 1 1 0 0,1-1 0 0 0,9-18-1 0 0,-14 33 37 0 0,-1 1 0 0 0,1-1 0 0 0,0 1 1 0 0,0-1-1 0 0,0 1 0 0 0,0-1 0 0 0,1 1 0 0 0,-1-1 0 0 0,0 1 0 0 0,1-1 0 0 0,0 0 0 0 0,1 4 0 0 0,16 45 129 0 0,-8-25-40 0 0,-3-8-154 0 0,2 0 0 0 0,0 0 0 0 0,0-1 0 0 0,2 0-1 0 0,0 0 1 0 0,21 23 0 0 0,18 10-5140 0 0,-42-44 1654 0 0,1 0 0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0 3272 0 0,'-1'1'205'0'0,"0"-1"-1"0"0,1 1 1 0 0,-1-1-1 0 0,0 1 1 0 0,0 0-1 0 0,0-1 1 0 0,1 1-1 0 0,-1 0 1 0 0,0-1-1 0 0,0 1 1 0 0,1 0-1 0 0,-1 0 1 0 0,1 0-1 0 0,-1 0 1 0 0,1 0-1 0 0,-1 0 1 0 0,1-1-1 0 0,0 1 1 0 0,-1 0 0 0 0,1 0-1 0 0,0 0 1 0 0,0 0-1 0 0,0 0 1 0 0,0 2-1 0 0,-5 33 849 0 0,5-32-647 0 0,-5 254 4677 0 0,3-45-3372 0 0,-5-71-1234 0 0,-14 208 121 0 0,15-178-748 0 0,5-99-7380 0 0,1-63 4186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86 109 2656 0 0,'0'0'480'0'0,"-14"7"1731"0"0,8-1-1819 0 0,0 0 0 0 0,0 1-1 0 0,1 0 1 0 0,-1 0 0 0 0,2 0 0 0 0,-1 0-1 0 0,1 1 1 0 0,0-1 0 0 0,0 1 0 0 0,1 0-1 0 0,0 1 1 0 0,0-1 0 0 0,-1 11 0 0 0,1-5 120 0 0,1 0 0 0 0,0 1 1 0 0,1 0-1 0 0,1-1 1 0 0,0 1-1 0 0,1-1 0 0 0,3 18 1 0 0,-3-29-467 0 0,-1 0 1 0 0,1 0-1 0 0,0 1 1 0 0,1-1-1 0 0,-1 0 1 0 0,0 0-1 0 0,1 0 1 0 0,-1 0-1 0 0,1-1 1 0 0,0 1-1 0 0,0 0 1 0 0,0-1-1 0 0,1 1 1 0 0,-1-1-1 0 0,0 0 1 0 0,1 0-1 0 0,3 2 1 0 0,-2-1-14 0 0,1-1 0 0 0,-1 0 0 0 0,1 0 0 0 0,-1 0 0 0 0,1-1 0 0 0,0 0 1 0 0,0 0-1 0 0,0 0 0 0 0,0 0 0 0 0,8-1 0 0 0,-4 0-21 0 0,-1 0 0 0 0,1-1 0 0 0,0 0 0 0 0,-1-1 0 0 0,1 0 0 0 0,-1 0 0 0 0,1-1 0 0 0,-1 0 0 0 0,0-1 0 0 0,0 1 0 0 0,0-2 0 0 0,12-8-1 0 0,-9 3-12 0 0,0 0-1 0 0,0-1 0 0 0,-2 0 0 0 0,1-1 0 0 0,-1 0 0 0 0,-1 0 0 0 0,0-1 0 0 0,-1 0 0 0 0,0 0 0 0 0,6-19 0 0 0,-9 22 14 0 0,-1 0-1 0 0,-1 0 1 0 0,0 0 0 0 0,0 0-1 0 0,-1-1 1 0 0,0 1-1 0 0,0 0 1 0 0,-1-1 0 0 0,-1 1-1 0 0,0 0 1 0 0,0-1 0 0 0,-1 1-1 0 0,-1 0 1 0 0,1 0 0 0 0,-8-17-1 0 0,8 23 3 0 0,0 0 0 0 0,-1 1 1 0 0,1-1-1 0 0,-1 1 0 0 0,1-1 0 0 0,-1 1 0 0 0,0 0 0 0 0,0 0 1 0 0,-1 1-1 0 0,1-1 0 0 0,-1 1 0 0 0,1-1 0 0 0,-1 1 0 0 0,-4-2 0 0 0,1 1 15 0 0,-1 0 0 0 0,1 1 0 0 0,0 0 0 0 0,-1 1 0 0 0,1-1 0 0 0,-1 1 0 0 0,-13 0 0 0 0,13 1-30 0 0,-1 0 0 0 0,1 1 1 0 0,0 0-1 0 0,0 0 0 0 0,1 1 0 0 0,-1 0 0 0 0,0 0 0 0 0,0 1 0 0 0,1 0 1 0 0,0 0-1 0 0,-1 1 0 0 0,1 0 0 0 0,1 0 0 0 0,-1 0 0 0 0,0 1 0 0 0,-6 6 1 0 0,10-7-185 0 0,1 0 1 0 0,-1 0-1 0 0,0 0 1 0 0,1 1 0 0 0,0-1-1 0 0,0 0 1 0 0,1 1 0 0 0,-1-1-1 0 0,1 1 1 0 0,-1 5-1 0 0,0 3-2638 0 0,0 1 1 0 0,1 18-1 0 0,1-9-366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 3760 0 0,'0'0'5500'0'0,"0"3"-4108"0"0,-1 88 3652 0 0,-5 44-3142 0 0,4-114-1806 0 0,-8 29-1 0 0,1 0-1238 0 0,2-15-8630 0 0,4-30 6344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21 3984 0 0,'-3'0'664'0'0,"3"-2"-20"0"0,-4-3 5 0 0,-3 3-1 0 0,4-1 0 0 0,-1-2 0 0 0,1 5-36 0 0,-1-1-72 0 0,2-1-172 0 0,-3 2-528 0 0,5 8-5385 0 0,5-5 3697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00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4184 0 0,'0'0'732'0'0,"-3"0"17"0"0,-1 0 39 0 0,1 0 32 0 0,-1 0 20 0 0,0 0 16 0 0,1 0 4 0 0,-1 3-4 0 0,1-2 0 0 0,3 4-16 0 0,-4 4-36 0 0,4 3-68 0 0,0 2-124 0 0,0 1-384 0 0,0 6-3180 0 0,0-1 0 0 0,0 3 0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3592 0 0,'-1'1'187'0'0,"1"-1"-1"0"0,-1 1 0 0 0,0-1 1 0 0,1 1-1 0 0,-1-1 0 0 0,0 1 0 0 0,1-1 1 0 0,-1 1-1 0 0,1-1 0 0 0,-1 1 1 0 0,1 0-1 0 0,-1 0 0 0 0,1-1 1 0 0,-1 1-1 0 0,1 0 0 0 0,0 0 0 0 0,-1-1 1 0 0,1 1-1 0 0,0 0 0 0 0,0 0 1 0 0,-1 0-1 0 0,1 1 0 0 0,-5 27 806 0 0,3-20-348 0 0,-5 65 1540 0 0,4-20-840 0 0,0 14 373 0 0,4-49-1384 0 0,-2 0-1 0 0,-3 26 0 0 0,2-29-484 0 0,-1 4-1020 0 0,-6-10-4306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3440 0 0,'0'0'3024'0'0,"11"0"-991"0"0,209 21 3753 0 0,0-18-4469 0 0,-209-3-1326 0 0,-4 0 3 0 0,30-3-64 0 0,-36 3 61 0 0,0-1 0 0 0,1 1 0 0 0,-1 0-1 0 0,0-1 1 0 0,0 0 0 0 0,1 1 0 0 0,-1-1 0 0 0,0 0 0 0 0,0 1 0 0 0,0-1-1 0 0,0 0 1 0 0,0 0 0 0 0,0 0 0 0 0,0 0 0 0 0,0 0 0 0 0,0 0 0 0 0,0 0-1 0 0,-1 0 1 0 0,1 0 0 0 0,0-1 0 0 0,-1 1 0 0 0,1-2 0 0 0,-1 2 12 0 0,0-1-1 0 0,0 1 1 0 0,0 0 0 0 0,0-1 0 0 0,0 1 0 0 0,0-1 0 0 0,-1 1 0 0 0,1 0 0 0 0,0-1-1 0 0,-1 1 1 0 0,1 0 0 0 0,-1 0 0 0 0,0-1 0 0 0,1 1 0 0 0,-1 0 0 0 0,0 0 0 0 0,0 0-1 0 0,0 0 1 0 0,0 0 0 0 0,0 0 0 0 0,0 0 0 0 0,0 0 0 0 0,0 0 0 0 0,0 0 0 0 0,0 1-1 0 0,0-1 1 0 0,0 0 0 0 0,-1 1 0 0 0,1-1 0 0 0,0 1 0 0 0,-2-1 0 0 0,1 0 21 0 0,0 1 0 0 0,0-1 1 0 0,0 1-1 0 0,0-1 0 0 0,0 1 1 0 0,0 0-1 0 0,0 0 0 0 0,0 0 1 0 0,0 0-1 0 0,0 0 0 0 0,0 0 1 0 0,0 1-1 0 0,0-1 0 0 0,1 1 1 0 0,-1-1-1 0 0,0 1 0 0 0,0 0 0 0 0,0-1 1 0 0,0 1-1 0 0,1 0 0 0 0,-1 0 1 0 0,0 1-1 0 0,1-1 0 0 0,-1 0 1 0 0,1 0-1 0 0,-1 1 0 0 0,1-1 1 0 0,0 1-1 0 0,0-1 0 0 0,-1 1 1 0 0,1 0-1 0 0,0-1 0 0 0,0 1 1 0 0,1 0-1 0 0,-1 0 0 0 0,0 0 1 0 0,1 0-1 0 0,-1-1 0 0 0,0 5 0 0 0,-5 30 217 0 0,2 0-1 0 0,1 0 0 0 0,5 70 0 0 0,-1-31-23 0 0,10 173 0 0 0,5-144-4588 0 0,-13-89 1023 0 0,1-4 0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28 3432 0 0,'-1'0'121'0'0,"0"1"-1"0"0,0-1 0 0 0,0 0 0 0 0,-1 1 1 0 0,1-1-1 0 0,0 0 0 0 0,0 1 1 0 0,0 0-1 0 0,0-1 0 0 0,0 1 1 0 0,0-1-1 0 0,0 1 0 0 0,0 0 0 0 0,0 0 1 0 0,1 0-1 0 0,-1-1 0 0 0,0 1 1 0 0,0 0-1 0 0,1 0 0 0 0,-1 0 1 0 0,0 1-1 0 0,-13 27 1018 0 0,11-19-687 0 0,-6 14 227 0 0,2 1 0 0 0,1 0 0 0 0,0 0 1 0 0,2 0-1 0 0,1 1 0 0 0,1-1 0 0 0,2 32 0 0 0,0-50-518 0 0,0 1-1 0 0,1 0 1 0 0,0-1 0 0 0,0 1-1 0 0,1-1 1 0 0,0 1 0 0 0,0-1-1 0 0,0 0 1 0 0,1 0-1 0 0,0 0 1 0 0,1 0 0 0 0,0 0-1 0 0,7 9 1 0 0,-8-13-153 0 0,0 1 1 0 0,0-1-1 0 0,0 0 1 0 0,1 0-1 0 0,-1-1 0 0 0,1 1 1 0 0,0-1-1 0 0,0 0 1 0 0,0 0-1 0 0,0 0 1 0 0,0 0-1 0 0,0-1 0 0 0,0 0 1 0 0,1 0-1 0 0,-1 0 1 0 0,1 0-1 0 0,-1 0 0 0 0,0-1 1 0 0,1 0-1 0 0,-1 0 1 0 0,1 0-1 0 0,-1-1 1 0 0,1 1-1 0 0,4-2 0 0 0,-2 0-14 0 0,1 0-1 0 0,-1-1 0 0 0,0 0 0 0 0,0 0 0 0 0,0 0 0 0 0,0-1 1 0 0,0 0-1 0 0,-1 0 0 0 0,1 0 0 0 0,-1-1 0 0 0,-1 0 0 0 0,1-1 1 0 0,-1 1-1 0 0,1-1 0 0 0,-2 0 0 0 0,1 0 0 0 0,6-12 1 0 0,-4 5 11 0 0,-1-1 1 0 0,0 1-1 0 0,-1-1 1 0 0,0 0-1 0 0,-2-1 1 0 0,1 1-1 0 0,-2-1 1 0 0,2-19-1 0 0,-3 21 15 0 0,1-10 47 0 0,-2 0 0 0 0,-1-26 0 0 0,0 43-39 0 0,1 0 0 0 0,-1 0 0 0 0,-1 0-1 0 0,1 0 1 0 0,-1 0 0 0 0,0 0 0 0 0,0 1 0 0 0,-1-1 0 0 0,1 1 0 0 0,-1 0 0 0 0,-1 0-1 0 0,1 0 1 0 0,-6-6 0 0 0,5 7-1 0 0,0 1 1 0 0,0 0-1 0 0,0 0 0 0 0,-1 0 1 0 0,1 1-1 0 0,-1 0 0 0 0,0 0 1 0 0,0 0-1 0 0,0 0 0 0 0,0 1 0 0 0,0 0 1 0 0,0 0-1 0 0,0 0 0 0 0,0 0 1 0 0,-1 1-1 0 0,1 0 0 0 0,0 0 1 0 0,0 0-1 0 0,-1 1 0 0 0,-8 2 1 0 0,5-1-70 0 0,0 0 1 0 0,1 1 0 0 0,-1 0 0 0 0,1 0-1 0 0,0 1 1 0 0,0 0 0 0 0,0 0-1 0 0,1 1 1 0 0,-1 0 0 0 0,1 0 0 0 0,-10 10-1 0 0,12-8-1056 0 0,-1 0 0 0 0,1 0 0 0 0,0 1 1 0 0,0 0-1 0 0,1 0 0 0 0,0 0 0 0 0,1 0 0 0 0,-5 15 0 0 0,1 0-1974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1 141 3840 0 0,'0'0'3327'0'0,"0"12"-382"0"0,-1 65 498 0 0,3 88 20 0 0,-2-157-3436 0 0,1-1-1 0 0,0 1 1 0 0,1-1-1 0 0,-1 1 1 0 0,2-1-1 0 0,2 9 1 0 0,-4-13-26 0 0,1-1 1 0 0,-1 1-1 0 0,0-1 0 0 0,1 0 1 0 0,-1 1-1 0 0,1-1 0 0 0,0 0 1 0 0,-1 0-1 0 0,1 0 1 0 0,0 0-1 0 0,1 0 0 0 0,-1-1 1 0 0,0 1-1 0 0,0 0 1 0 0,1-1-1 0 0,-1 0 0 0 0,1 0 1 0 0,-1 0-1 0 0,1 0 1 0 0,2 1-1 0 0,1-1 8 0 0,0 0-1 0 0,0 0 1 0 0,1-1 0 0 0,-1 0-1 0 0,0 0 1 0 0,0 0 0 0 0,0-1 0 0 0,0 0-1 0 0,0 0 1 0 0,0-1 0 0 0,0 0-1 0 0,9-3 1 0 0,-7 1 34 0 0,0-1-1 0 0,0 1 0 0 0,-1-1 1 0 0,0-1-1 0 0,0 1 1 0 0,0-1-1 0 0,11-13 0 0 0,-7 5 62 0 0,-1 1 0 0 0,-1-1-1 0 0,0-1 1 0 0,0 0-1 0 0,-2 0 1 0 0,0-1 0 0 0,-1 0-1 0 0,7-26 1 0 0,-7 15 64 0 0,-2 0 1 0 0,-1 0-1 0 0,-1 0 1 0 0,-3-41-1 0 0,-6-6-4783 0 0,1 58-2801 0 0,5 11 3707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323 136 2344 0 0,'0'-21'2310'0'0,"1"6"-1431"0"0,-1 7-346 0 0,0 1 0 0 0,0 0 0 0 0,0 0 0 0 0,-1 0 1 0 0,-3-11-1 0 0,4 16-399 0 0,-1 0 1 0 0,0 0-1 0 0,0 0 0 0 0,0 0 1 0 0,0 1-1 0 0,0-1 1 0 0,-1 0-1 0 0,1 0 1 0 0,-1 1-1 0 0,1-1 0 0 0,-1 1 1 0 0,1-1-1 0 0,-1 1 1 0 0,0 0-1 0 0,0-1 1 0 0,0 1-1 0 0,1 0 1 0 0,-1 0-1 0 0,0 0 0 0 0,0 1 1 0 0,-1-1-1 0 0,-1 0 1 0 0,-11-3 468 0 0,-1 1 0 0 0,1 1 0 0 0,-1 0 0 0 0,1 1 0 0 0,-29 2 0 0 0,33 0-452 0 0,-1 0 0 0 0,1 1 0 0 0,-1 0-1 0 0,1 1 1 0 0,0 0 0 0 0,0 1 0 0 0,0 0 0 0 0,-13 8 0 0 0,20-9-122 0 0,0-1 1 0 0,1 1 0 0 0,0 0 0 0 0,0 0-1 0 0,0 0 1 0 0,0 1 0 0 0,0-1 0 0 0,1 0-1 0 0,-1 1 1 0 0,1 0 0 0 0,0 0 0 0 0,0 0 0 0 0,0 0-1 0 0,1 0 1 0 0,-1 0 0 0 0,1 0 0 0 0,0 0-1 0 0,0 1 1 0 0,1-1 0 0 0,-1 0 0 0 0,1 1 0 0 0,0-1-1 0 0,1 9 1 0 0,-1-6-14 0 0,1 0 1 0 0,0 0-1 0 0,1 0 0 0 0,0 0 1 0 0,0 0-1 0 0,1 0 1 0 0,-1 0-1 0 0,1-1 0 0 0,1 1 1 0 0,-1-1-1 0 0,1 0 0 0 0,0 0 1 0 0,10 10-1 0 0,-6-7-63 0 0,1-1 1 0 0,1-1-1 0 0,0 0 1 0 0,0 0-1 0 0,0 0 1 0 0,1-2 0 0 0,0 1-1 0 0,0-1 1 0 0,0-1-1 0 0,1 0 1 0 0,-1 0-1 0 0,1-1 1 0 0,0-1-1 0 0,23 2 1 0 0,-33-4 17 0 0,0 0 1 0 0,0-1-1 0 0,0 1 1 0 0,0-1 0 0 0,0 1-1 0 0,0-1 1 0 0,-1 0-1 0 0,1 0 1 0 0,0 1-1 0 0,0-1 1 0 0,0 0 0 0 0,-1-1-1 0 0,1 1 1 0 0,2-2-1 0 0,-4 3 18 0 0,1-1-1 0 0,-1 1 1 0 0,1-1-1 0 0,-1 1 1 0 0,1-1-1 0 0,-1 1 1 0 0,1-1-1 0 0,-1 1 1 0 0,1-1-1 0 0,-1 1 1 0 0,0-1-1 0 0,1 1 1 0 0,-1-1-1 0 0,0 0 1 0 0,1 1-1 0 0,-1-1 1 0 0,0 0-1 0 0,0 1 0 0 0,0-1 1 0 0,0 0-1 0 0,0 1 1 0 0,0-1-1 0 0,1 0 1 0 0,-2 1-1 0 0,1-1 1 0 0,0 0-1 0 0,0 0 1 0 0,0 1-1 0 0,0-1 1 0 0,0 0-1 0 0,0 1 1 0 0,-1-1-1 0 0,1 1 1 0 0,0-1-1 0 0,-1 0 1 0 0,1 1-1 0 0,0-1 1 0 0,-1 1-1 0 0,1-1 0 0 0,-1 1 1 0 0,1-1-1 0 0,-1 1 1 0 0,1-1-1 0 0,-2 0 1 0 0,-2-1 1 0 0,0 1-1 0 0,0 0 1 0 0,-1 0 0 0 0,1 0 0 0 0,0 0 0 0 0,-1 1 0 0 0,1 0 0 0 0,0-1-1 0 0,-1 2 1 0 0,1-1 0 0 0,-1 0 0 0 0,-4 2 0 0 0,1-1 10 0 0,0 0 6 0 0,1 0 1 0 0,0 0 0 0 0,0 1-1 0 0,0 0 1 0 0,0 0 0 0 0,0 1-1 0 0,0 0 1 0 0,0 0 0 0 0,1 1-1 0 0,-1-1 1 0 0,1 2 0 0 0,0-1-1 0 0,-8 8 1 0 0,10-8 9 0 0,0 0 0 0 0,0 1 0 0 0,1 0 0 0 0,-1 0 0 0 0,1 0 0 0 0,0 0 1 0 0,0 1-1 0 0,1-1 0 0 0,0 1 0 0 0,0 0 0 0 0,0-1 0 0 0,0 1 0 0 0,1 0 0 0 0,0 0 0 0 0,0 0 0 0 0,1 10 0 0 0,0-11 4 0 0,0 0-1 0 0,0 0 0 0 0,1 0 1 0 0,0 0-1 0 0,0 0 0 0 0,0 0 0 0 0,0 0 1 0 0,1 0-1 0 0,0 0 0 0 0,0-1 1 0 0,0 1-1 0 0,1-1 0 0 0,-1 1 0 0 0,1-1 1 0 0,0 0-1 0 0,0 0 0 0 0,1 0 1 0 0,-1-1-1 0 0,1 1 0 0 0,0-1 0 0 0,0 1 1 0 0,0-1-1 0 0,8 4 0 0 0,1-1 4 0 0,0 1 0 0 0,1-2 0 0 0,0 0 0 0 0,0-1-1 0 0,0 0 1 0 0,0-1 0 0 0,27 2 0 0 0,-23-3-65 0 0,1-2 0 0 0,0 0 0 0 0,0-1 0 0 0,-1-1 0 0 0,31-7 1 0 0,-41 7-22 0 0,0 0 1 0 0,-1-1 0 0 0,0 0-1 0 0,0 0 1 0 0,0-1 0 0 0,0 0 0 0 0,0 0-1 0 0,-1 0 1 0 0,1-1 0 0 0,-1 0-1 0 0,-1 0 1 0 0,8-8 0 0 0,-4 1-91 0 0,0-1 0 0 0,-1 1 1 0 0,0-1-1 0 0,-2-1 0 0 0,9-20 0 0 0,1-8-58 0 0,13-50 0 0 0,-26 49 3192 0 0,-3 61-2232 0 0,0 223 870 0 0,0-189-5691 0 0,0-1-4289 0 0,0-45 4620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5 3752 0 0,'0'0'624'0'0,"-6"0"577"0"0,3-3-629 0 0,-1 3 4 0 0,1 0 480 0 0,3-2-744 0 0,-4 4-1928 0 0,4 3-1 0 0,4 2 1 0 0,-1 5 0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3408 0 0,'14'-11'2393'0'0,"-12"10"-2179"0"0,1-1 0 0 0,-1 0 0 0 0,1 1 0 0 0,0 0-1 0 0,-1 0 1 0 0,1 0 0 0 0,0 0 0 0 0,0 0 0 0 0,0 0-1 0 0,0 1 1 0 0,0-1 0 0 0,0 1 0 0 0,0 0 0 0 0,0 0 0 0 0,0 0-1 0 0,0 0 1 0 0,0 0 0 0 0,0 1 0 0 0,0 0 0 0 0,0-1 0 0 0,0 1-1 0 0,0 0 1 0 0,-1 0 0 0 0,1 1 0 0 0,0-1 0 0 0,-1 1 0 0 0,1-1-1 0 0,-1 1 1 0 0,1 0 0 0 0,-1 0 0 0 0,0 0 0 0 0,1 0 0 0 0,-1 0-1 0 0,1 3 1 0 0,5 6 290 0 0,0 1-1 0 0,-2-1 0 0 0,0 2 1 0 0,0-1-1 0 0,-1 1 0 0 0,6 19 1 0 0,4 11-229 0 0,24 73 308 0 0,-31-94-511 0 0,-6-14-35 0 0,1-1-1 0 0,0 0 0 0 0,0 1 0 0 0,1-1 0 0 0,0 0 1 0 0,0-1-1 0 0,10 13 0 0 0,-14-18-28 0 0,1-1 0 0 0,-1 0 0 0 0,0 0 1 0 0,1 1-1 0 0,-1-1 0 0 0,0 0 0 0 0,1 0 0 0 0,-1 1 0 0 0,1-1 0 0 0,-1 0 1 0 0,0 0-1 0 0,1 0 0 0 0,-1 0 0 0 0,1 0 0 0 0,-1 1 0 0 0,0-1 0 0 0,1 0 1 0 0,-1 0-1 0 0,1 0 0 0 0,-1 0 0 0 0,0 0 0 0 0,1 0 0 0 0,-1 0 0 0 0,1-1 0 0 0,-1 1 1 0 0,1 0-1 0 0,-1 0 0 0 0,0 0 0 0 0,1 0 0 0 0,0-1 0 0 0,10-11 165 0 0,3-22 52 0 0,-14 33-222 0 0,13-48 319 0 0,9-55 1 0 0,-12 51-146 0 0,18-110-1065 0 0,-27 162 311 0 0,-1-1-1 0 0,1 0 1 0 0,-1 1 0 0 0,1-1 0 0 0,0 0 0 0 0,0 1 0 0 0,0-1-1 0 0,0 1 1 0 0,0 0 0 0 0,0-1 0 0 0,0 1 0 0 0,0 0 0 0 0,1-1 0 0 0,-1 1-1 0 0,0 0 1 0 0,1 0 0 0 0,-1 0 0 0 0,1 0 0 0 0,2-1 0 0 0,3 0-2956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64 2656 0 0,'-21'13'2470'0'0,"16"-8"-2117"0"0,0 1 0 0 0,0 0 0 0 0,0 1 0 0 0,1-1 0 0 0,0 1 0 0 0,1 0 0 0 0,0 0 0 0 0,0 0-1 0 0,0 0 1 0 0,-2 11 0 0 0,3-8 3 0 0,0-1 0 0 0,0 1 0 0 0,1 0-1 0 0,0 0 1 0 0,1 0 0 0 0,0 0 0 0 0,1 0 0 0 0,0 0-1 0 0,1 0 1 0 0,-1 0 0 0 0,7 15 0 0 0,-6-19-256 0 0,1 0 0 0 0,0 0 0 0 0,0 0 0 0 0,1 0 0 0 0,0-1 0 0 0,0 1 0 0 0,0-1 0 0 0,1 0 1 0 0,0 0-1 0 0,0 0 0 0 0,0-1 0 0 0,0 0 0 0 0,1 0 0 0 0,-1 0 0 0 0,1-1 0 0 0,0 0 0 0 0,0 0 0 0 0,9 3 0 0 0,-5-2-71 0 0,1-1 1 0 0,0-1-1 0 0,0 1 0 0 0,1-2 0 0 0,-1 1 0 0 0,0-2 0 0 0,1 1 0 0 0,-1-1 0 0 0,0-1 0 0 0,1 0 0 0 0,16-5 0 0 0,-22 5-35 0 0,-1-1-1 0 0,1 1 1 0 0,-1-1-1 0 0,0-1 1 0 0,0 1-1 0 0,0-1 1 0 0,0 0-1 0 0,0 0 1 0 0,0 0-1 0 0,-1-1 1 0 0,0 0-1 0 0,1 1 1 0 0,-1-2-1 0 0,-1 1 1 0 0,1 0-1 0 0,-1-1 0 0 0,1 0 1 0 0,-1 1-1 0 0,-1-1 1 0 0,1 0-1 0 0,-1-1 1 0 0,0 1-1 0 0,0 0 1 0 0,2-9-1 0 0,-2 3 2 0 0,0-1-1 0 0,-1 0 0 0 0,0 1 1 0 0,-1-1-1 0 0,0 0 0 0 0,0 1 1 0 0,-2-1-1 0 0,1 0 0 0 0,-2 1 1 0 0,1-1-1 0 0,-2 1 0 0 0,1 0 0 0 0,-2 0 1 0 0,1 0-1 0 0,-1 1 0 0 0,-10-16 1 0 0,11 22 9 0 0,0 0 1 0 0,0 0 0 0 0,0 0 0 0 0,0 1-1 0 0,-1-1 1 0 0,1 1 0 0 0,-1 0-1 0 0,0 1 1 0 0,0-1 0 0 0,0 1-1 0 0,0 0 1 0 0,-1 0 0 0 0,1 0 0 0 0,0 1-1 0 0,-7-1 1 0 0,-9-1 35 0 0,0 0 1 0 0,-35 1-1 0 0,50 2-29 0 0,1 0-1 0 0,-1 0 1 0 0,1 0-1 0 0,-1 1 0 0 0,1 0 1 0 0,-1 0-1 0 0,1 0 0 0 0,-1 1 1 0 0,1 0-1 0 0,0 0 1 0 0,0 0-1 0 0,0 1 0 0 0,0 0 1 0 0,0-1-1 0 0,1 2 0 0 0,-1-1 1 0 0,1 0-1 0 0,0 1 1 0 0,0 0-1 0 0,0 0 0 0 0,0 0 1 0 0,1 1-1 0 0,0-1 0 0 0,0 1 1 0 0,0 0-1 0 0,0 0 1 0 0,1 0-1 0 0,0 0 0 0 0,-2 5 1 0 0,0 1 14 0 0,1 0 0 0 0,0 0 0 0 0,1 0 0 0 0,1 0 1 0 0,-1 0-1 0 0,2 1 0 0 0,0-1 0 0 0,0 0 0 0 0,1 0 1 0 0,0 1-1 0 0,1-1 0 0 0,0 0 0 0 0,4 13 0 0 0,-4-18-20 0 0,1 0 0 0 0,-1 0 0 0 0,1-1 0 0 0,0 1 0 0 0,1-1-1 0 0,-1 1 1 0 0,1-1 0 0 0,0 0 0 0 0,0 0 0 0 0,0-1 0 0 0,1 1 0 0 0,0-1-1 0 0,0 0 1 0 0,0 0 0 0 0,0-1 0 0 0,1 1 0 0 0,-1-1 0 0 0,1 0 0 0 0,0-1 0 0 0,0 1-1 0 0,0-1 1 0 0,0-1 0 0 0,0 1 0 0 0,11 1 0 0 0,-5-2-41 0 0,0 0 1 0 0,1-1-1 0 0,-1 0 1 0 0,1-1 0 0 0,-1 0-1 0 0,0-1 1 0 0,1-1-1 0 0,-1 0 1 0 0,21-8-1 0 0,-25 8 4 0 0,0-1 0 0 0,-1 0 0 0 0,1 0 0 0 0,-1-1 0 0 0,0 0-1 0 0,-1 0 1 0 0,1 0 0 0 0,-1-1 0 0 0,0 0 0 0 0,0 0 0 0 0,-1-1 0 0 0,0 0-1 0 0,0 0 1 0 0,-1 0 0 0 0,6-11 0 0 0,-3-1-2 0 0,-1 1-1 0 0,-1-2 1 0 0,0 1 0 0 0,-2 0-1 0 0,0-1 1 0 0,-1 0-1 0 0,-1 0 1 0 0,-2-21 0 0 0,1 40 46 0 0,0-1 0 0 0,0 1 0 0 0,0-1-1 0 0,0 1 1 0 0,0-1 0 0 0,-1 1 0 0 0,1-1 0 0 0,0 1 0 0 0,-1 0 0 0 0,1-1 0 0 0,-1 1 0 0 0,-1-2 0 0 0,2 3 2 0 0,0-1-1 0 0,-1 1 1 0 0,1-1 0 0 0,-1 1-1 0 0,1-1 1 0 0,-1 1 0 0 0,1 0-1 0 0,0-1 1 0 0,-1 1 0 0 0,1 0 0 0 0,-1 0-1 0 0,0-1 1 0 0,1 1 0 0 0,-1 0-1 0 0,1 0 1 0 0,-1 0 0 0 0,1 0-1 0 0,-1-1 1 0 0,1 1 0 0 0,-1 0-1 0 0,0 0 1 0 0,0 0 0 0 0,0 1 14 0 0,-1-1 1 0 0,0 1-1 0 0,1 0 1 0 0,-1-1-1 0 0,1 1 1 0 0,-1 0-1 0 0,1 0 1 0 0,-1 0-1 0 0,1 0 1 0 0,-1 0-1 0 0,1 0 1 0 0,0 0-1 0 0,0 0 1 0 0,-1 1-1 0 0,1-1 1 0 0,0 0-1 0 0,0 1 1 0 0,1-1-1 0 0,-3 4 1 0 0,-1 5 63 0 0,-1 0-1 0 0,2 0 1 0 0,-1 1 0 0 0,1-1 0 0 0,1 1-1 0 0,0 0 1 0 0,1 0 0 0 0,0 0 0 0 0,0-1-1 0 0,1 1 1 0 0,2 16 0 0 0,-1-18-55 0 0,0-1 1 0 0,1 1-1 0 0,0 0 0 0 0,1-1 0 0 0,0 1 1 0 0,0-1-1 0 0,1 0 0 0 0,0 0 1 0 0,0 0-1 0 0,1-1 0 0 0,0 0 1 0 0,0 1-1 0 0,1-2 0 0 0,10 11 1 0 0,-10-12-38 0 0,0-1 0 0 0,1 0 0 0 0,0 0 0 0 0,0-1 1 0 0,0 1-1 0 0,0-2 0 0 0,1 1 0 0 0,-1-1 0 0 0,1 0 1 0 0,-1 0-1 0 0,1-1 0 0 0,0 0 0 0 0,0-1 0 0 0,-1 1 1 0 0,1-2-1 0 0,0 1 0 0 0,14-3 0 0 0,-12 1-18 0 0,-1 0 0 0 0,1 0 0 0 0,-1-1 0 0 0,0 0-1 0 0,0 0 1 0 0,0-1 0 0 0,0-1 0 0 0,-1 1 0 0 0,0-1 0 0 0,0-1 0 0 0,0 1-1 0 0,0-1 1 0 0,-1-1 0 0 0,7-7 0 0 0,0-5 0 0 0,-2-1 0 0 0,0-1 1 0 0,-2 0-1 0 0,0 0 0 0 0,-1-1 0 0 0,6-24 0 0 0,-7 22 59 0 0,-2 4 96 0 0,5-35 0 0 0,-3 17 232 0 0,-7 33 319 0 0,0 8-229 0 0,-1 20-14 0 0,1 26-111 0 0,3-31-213 0 0,0 1 0 0 0,2-1 0 0 0,0-1 0 0 0,0 1 0 0 0,2-1 0 0 0,0 0 0 0 0,1 0 0 0 0,1-1 0 0 0,0-1 0 0 0,17 20 0 0 0,-3-7-1216 0 0,33 31 1 0 0,31 16-10125 0 0,-63-56 7270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 3496 0 0,'-18'5'3147'0'0,"14"2"-2719"0"0,0-1 1 0 0,0 1-1 0 0,1 0 0 0 0,0 0 1 0 0,0 0-1 0 0,0 1 1 0 0,1-1-1 0 0,0 1 1 0 0,1-1-1 0 0,-1 13 1 0 0,0 11 773 0 0,3 41 1 0 0,0-27 35 0 0,-1 4-193 0 0,0 15-540 0 0,0-21-7393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3 145 3272 0 0,'0'-2'439'0'0,"-1"1"0"0"0,1-1 0 0 0,-1 1 0 0 0,1-1 0 0 0,0 0 0 0 0,0 1 0 0 0,0-1 0 0 0,0 0 0 0 0,0 1 0 0 0,0-3 0 0 0,10 1 70 0 0,0 1 1 0 0,0 1 0 0 0,0 0-1 0 0,0 0 1 0 0,0 1 0 0 0,0 1-1 0 0,14 1 1 0 0,21 1 570 0 0,37-2 190 0 0,63-1-1129 0 0,-139 0-154 0 0,0 0 0 0 0,0-1 1 0 0,-1 1-1 0 0,1-1 1 0 0,0-1-1 0 0,-1 1 0 0 0,10-5 1 0 0,-13 5 6 0 0,0 0 1 0 0,-1 0-1 0 0,1 0 1 0 0,0-1-1 0 0,-1 1 1 0 0,1 0-1 0 0,-1-1 0 0 0,0 1 1 0 0,0-1-1 0 0,1 0 1 0 0,-1 1-1 0 0,0-1 1 0 0,0 0-1 0 0,0 0 1 0 0,-1 0-1 0 0,1 1 1 0 0,0-1-1 0 0,-1 0 1 0 0,1 0-1 0 0,-1 0 0 0 0,0 0 1 0 0,0 0-1 0 0,0 0 1 0 0,0-4-1 0 0,-2-61 581 0 0,2 67-298 0 0,0 27 523 0 0,-1 13-342 0 0,1 48 408 0 0,15 124-1 0 0,43 60-1329 0 0,-45-233-2670 0 0,5-2-4717 0 0,-11-25 4446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01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98 3088 0 0,'-18'13'3116'0'0,"13"-6"-2675"0"0,0 0 0 0 0,0-1-1 0 0,1 2 1 0 0,0-1 0 0 0,0 0 0 0 0,1 1 0 0 0,0 0-1 0 0,0 0 1 0 0,1 0 0 0 0,-3 16 0 0 0,3-9 191 0 0,0 1 0 0 0,2 0 0 0 0,0 0 0 0 0,0 0 0 0 0,3 15 0 0 0,-2-26-500 0 0,0 0 0 0 0,0-1 0 0 0,0 1 0 0 0,1 0 0 0 0,0-1 0 0 0,0 1 1 0 0,0-1-1 0 0,0 0 0 0 0,0 1 0 0 0,1-1 0 0 0,0-1 0 0 0,0 1 0 0 0,0 0 0 0 0,0-1 1 0 0,5 5-1 0 0,-2-4-61 0 0,-1 0 0 0 0,1-1 0 0 0,0 0-1 0 0,0 0 1 0 0,0 0 0 0 0,0 0 0 0 0,0-1 0 0 0,1 0 0 0 0,-1-1 0 0 0,9 2 0 0 0,-4-2-54 0 0,0 0 0 0 0,0 0 0 0 0,0-1 0 0 0,0-1 0 0 0,0 0 1 0 0,0 0-1 0 0,0-1 0 0 0,0-1 0 0 0,-1 0 0 0 0,1 0 0 0 0,-1-1 0 0 0,0 0 0 0 0,12-7 0 0 0,-13 5-21 0 0,-1 0 0 0 0,1-1 0 0 0,-1 1 0 0 0,-1-2 0 0 0,1 1 0 0 0,-1-1 0 0 0,-1 0 0 0 0,1-1 0 0 0,-1 1 0 0 0,-1-1 0 0 0,0 0 0 0 0,0-1 0 0 0,-1 1 0 0 0,0-1 0 0 0,0 0 0 0 0,-1 0 0 0 0,0-1 0 0 0,-1 1 0 0 0,-1 0 0 0 0,1-1 0 0 0,-1-11 0 0 0,-1 10-1 0 0,1-1 1 0 0,-2 1-1 0 0,0-1 1 0 0,0 1-1 0 0,-2-1 1 0 0,-5-20-1 0 0,7 29 7 0 0,-1 0-1 0 0,0-1 1 0 0,1 1 0 0 0,-2 0-1 0 0,1 0 1 0 0,0 0-1 0 0,-1 1 1 0 0,0-1 0 0 0,0 0-1 0 0,0 1 1 0 0,0 0 0 0 0,0 0-1 0 0,-1 0 1 0 0,1 0-1 0 0,-1 0 1 0 0,0 1 0 0 0,0-1-1 0 0,0 1 1 0 0,0 0-1 0 0,0 1 1 0 0,-7-3 0 0 0,3 2 7 0 0,-1 0 1 0 0,1 1 0 0 0,-1 0-1 0 0,0 0 1 0 0,1 1 0 0 0,-1 0-1 0 0,0 0 1 0 0,1 1 0 0 0,-1 1-1 0 0,1-1 1 0 0,-13 5 0 0 0,15-4-1 0 0,-1 1 0 0 0,1 0 0 0 0,-1 0 0 0 0,1 1 0 0 0,0 0 0 0 0,0 0 0 0 0,0 1 0 0 0,1-1 0 0 0,0 1 0 0 0,0 1 0 0 0,0-1 0 0 0,0 1 0 0 0,1-1 0 0 0,-4 8 0 0 0,-3 6 30 0 0,1 1-1 0 0,1 0 1 0 0,0 0 0 0 0,2 1-1 0 0,1 0 1 0 0,0 1 0 0 0,1-1-1 0 0,2 1 1 0 0,0 0 0 0 0,1 34-1 0 0,1-54-33 0 0,1 0-1 0 0,0 0 0 0 0,1 0 1 0 0,-1 1-1 0 0,0-1 0 0 0,1 0 0 0 0,-1 0 1 0 0,1 0-1 0 0,-1 0 0 0 0,1 0 1 0 0,0 0-1 0 0,0-1 0 0 0,0 1 0 0 0,0 0 1 0 0,0 0-1 0 0,0-1 0 0 0,1 1 1 0 0,-1 0-1 0 0,0-1 0 0 0,3 2 0 0 0,-2-1-2 0 0,1-1-1 0 0,-1 0 0 0 0,1 1 1 0 0,0-1-1 0 0,-1 0 0 0 0,1-1 1 0 0,0 1-1 0 0,0 0 0 0 0,-1-1 1 0 0,1 0-1 0 0,0 1 0 0 0,0-1 1 0 0,3 0-1 0 0,4-1-19 0 0,1-1 1 0 0,-1 0-1 0 0,0 0 0 0 0,0-1 1 0 0,0 0-1 0 0,-1-1 0 0 0,11-5 1 0 0,-9 3-13 0 0,0-1 0 0 0,0-1 0 0 0,-1 1 0 0 0,0-2 0 0 0,-1 1 0 0 0,0-2 0 0 0,0 1 0 0 0,-1-1 0 0 0,0 0 0 0 0,-1-1 0 0 0,0 0 0 0 0,-1 0 0 0 0,6-12 0 0 0,-2 0-19 0 0,-2 0 0 0 0,0 0 1 0 0,-1 0-1 0 0,-1-1 0 0 0,5-47 1 0 0,-12 35 308 0 0,-3 49 82 0 0,3-6-250 0 0,0 0 0 0 0,0 0 0 0 0,-1 0-1 0 0,-2 8 1 0 0,-3 11 93 0 0,0 24 162 0 0,2 0-1 0 0,3 69 0 0 0,2-102-292 0 0,0-12-42 0 0,0 0 0 0 0,0 0 1 0 0,1 1-1 0 0,0-2 1 0 0,0 1-1 0 0,0 0 1 0 0,0 0-1 0 0,1 0 1 0 0,-1 0-1 0 0,1-1 0 0 0,1 1 1 0 0,-1-1-1 0 0,1 1 1 0 0,3 4-1 0 0,-4-7-197 0 0,0 0-1 0 0,0 0 1 0 0,1 1-1 0 0,-1-1 0 0 0,1-1 1 0 0,0 1-1 0 0,-1 0 1 0 0,1-1-1 0 0,4 2 0 0 0,-2-1-727 0 0,-1-1-1 0 0,0 0 0 0 0,0 0 0 0 0,0 0 0 0 0,1-1 1 0 0,-1 0-1 0 0,8 0 0 0 0,4-1-2814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60 109 3296 0 0,'-21'3'2943'0'0,"18"-1"-2756"0"0,1 0 1 0 0,-1 0-1 0 0,1 0 0 0 0,-1 0 0 0 0,1 0 1 0 0,0 1-1 0 0,0-1 0 0 0,0 1 0 0 0,0-1 1 0 0,0 1-1 0 0,1 0 0 0 0,-1 0 0 0 0,1 0 1 0 0,0 0-1 0 0,0 0 0 0 0,0 0 0 0 0,0 0 1 0 0,0 4-1 0 0,-1 6 343 0 0,0 0 1 0 0,2 0 0 0 0,0 15-1 0 0,0-12 0 0 0,0-10-423 0 0,0 1-1 0 0,0-1 1 0 0,1 0-1 0 0,-1 0 1 0 0,2 0-1 0 0,-1 0 1 0 0,1 0-1 0 0,-1 0 1 0 0,2 0-1 0 0,-1-1 1 0 0,1 1 0 0 0,-1-1-1 0 0,1 1 1 0 0,1-1-1 0 0,-1 0 1 0 0,1 0-1 0 0,0-1 1 0 0,0 1-1 0 0,1-1 1 0 0,-1 0-1 0 0,1 0 1 0 0,0 0-1 0 0,0 0 1 0 0,0-1-1 0 0,0 0 1 0 0,1 0-1 0 0,-1-1 1 0 0,1 1 0 0 0,0-1-1 0 0,0 0 1 0 0,7 1-1 0 0,1-1-76 0 0,1 0 1 0 0,1-1-1 0 0,-1 0 0 0 0,25-3 0 0 0,-32 1-24 0 0,0 0 1 0 0,0-1-1 0 0,0 0 0 0 0,0 0 0 0 0,0-1 0 0 0,-1 0 1 0 0,1 0-1 0 0,-1-1 0 0 0,1 0 0 0 0,6-5 0 0 0,-9 5-2 0 0,-1 0-1 0 0,-1 0 1 0 0,1-1-1 0 0,-1 1 0 0 0,1-1 1 0 0,-1 1-1 0 0,0-1 0 0 0,-1 0 1 0 0,1 0-1 0 0,-1-1 1 0 0,0 1-1 0 0,-1 0 0 0 0,1-1 1 0 0,-1 1-1 0 0,1-8 0 0 0,0 2 4 0 0,-1 0 0 0 0,-1 0-1 0 0,0-1 1 0 0,0 1-1 0 0,-1 0 1 0 0,-4-18-1 0 0,3 18 0 0 0,-2 1 0 0 0,0 0-1 0 0,0 1 1 0 0,0-1-1 0 0,-1 1 1 0 0,-1-1-1 0 0,0 2 1 0 0,0-1-1 0 0,0 1 1 0 0,-1-1-1 0 0,-1 2 1 0 0,1-1-1 0 0,-1 1 1 0 0,-10-7-1 0 0,10 8 30 0 0,0 1-1 0 0,-1 0 0 0 0,1 0 1 0 0,-1 1-1 0 0,0 0 0 0 0,0 1 0 0 0,0 0 1 0 0,-1 0-1 0 0,1 1 0 0 0,-1 0 0 0 0,0 0 1 0 0,1 1-1 0 0,-1 1 0 0 0,0 0 1 0 0,-15 1-1 0 0,22 0 0 0 0,-1 0 1 0 0,1 0-1 0 0,0 1 1 0 0,-1-1 0 0 0,1 1-1 0 0,0 0 1 0 0,0-1-1 0 0,0 1 1 0 0,0 1-1 0 0,0-1 1 0 0,1 0-1 0 0,-1 1 1 0 0,1-1-1 0 0,-1 1 1 0 0,1 0-1 0 0,0 0 1 0 0,0 0-1 0 0,0 0 1 0 0,0 0 0 0 0,1 0-1 0 0,-3 7 1 0 0,0 0 57 0 0,1 0 1 0 0,0 1 0 0 0,0 0 0 0 0,1 0-1 0 0,-1 19 1 0 0,-4 367 2306 0 0,7-226-4475 0 0,1 7-9351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48 3512 0 0,'0'0'3902'0'0,"-3"12"-1660"0"0,2-5-1775 0 0,0 0 0 0 0,0 0 0 0 0,-1 0 0 0 0,0 0 0 0 0,-4 7 0 0 0,-3 17 676 0 0,4-10-409 0 0,-4 16 72 0 0,2 0 0 0 0,1 0-1 0 0,-1 48 1 0 0,7-85-803 0 0,0 10 41 0 0,0-1-1 0 0,0 0 1 0 0,1 1-1 0 0,1-1 1 0 0,2 9 0 0 0,-4-15-47 0 0,1-1 1 0 0,0 0-1 0 0,0 1 0 0 0,0-1 1 0 0,0 0-1 0 0,1 0 1 0 0,-1 0-1 0 0,1 0 1 0 0,-1 0-1 0 0,1 0 1 0 0,0-1-1 0 0,-1 1 1 0 0,1 0-1 0 0,0-1 0 0 0,0 0 1 0 0,0 1-1 0 0,1-1 1 0 0,-1 0-1 0 0,0 0 1 0 0,0 0-1 0 0,0 0 1 0 0,1 0-1 0 0,3 0 1 0 0,2 1-23 0 0,0-1 0 0 0,-1-1 0 0 0,1 1 0 0 0,0-1 0 0 0,0 0 0 0 0,-1-1 0 0 0,1 0 0 0 0,0 0 0 0 0,-1-1 0 0 0,1 0 0 0 0,-1 0 0 0 0,0-1 0 0 0,1 1 0 0 0,-1-2 0 0 0,0 1 0 0 0,-1-1 0 0 0,1 0 0 0 0,-1-1 0 0 0,0 1 0 0 0,0-1 0 0 0,0 0 0 0 0,0-1 0 0 0,-1 1 0 0 0,0-1 0 0 0,0 0 0 0 0,-1-1 0 0 0,1 1 1 0 0,5-14-1 0 0,0 0 6 0 0,22-46 63 0 0,-29 59 17 0 0,0-1 0 0 0,0 1-1 0 0,-1-1 1 0 0,-1 0 0 0 0,1 0 0 0 0,0-13-1 0 0,-4 12 276 0 0,-2 13 68 0 0,-3 14-61 0 0,4-4-262 0 0,2 0-1 0 0,-1 0 1 0 0,2 0-1 0 0,0 0 1 0 0,0 0 0 0 0,5 27-1 0 0,-3-36-75 0 0,-1 0 0 0 0,1 1-1 0 0,0-1 1 0 0,0 0 0 0 0,0 0 0 0 0,1 0-1 0 0,0-1 1 0 0,0 1 0 0 0,0-1-1 0 0,0 1 1 0 0,1-1 0 0 0,0 0 0 0 0,0 0-1 0 0,0-1 1 0 0,0 1 0 0 0,0-1 0 0 0,1 0-1 0 0,0 0 1 0 0,-1 0 0 0 0,10 3-1 0 0,-3-2-4 0 0,0-1-1 0 0,0 1 0 0 0,1-2 0 0 0,-1 0 0 0 0,1 0 0 0 0,-1-1 0 0 0,1-1 0 0 0,18-1 0 0 0,-24 1 13 0 0,0-1 0 0 0,1 1-1 0 0,-1-2 1 0 0,0 1-1 0 0,0-1 1 0 0,0 0-1 0 0,0 0 1 0 0,0 0-1 0 0,-1-1 1 0 0,1 0-1 0 0,-1 0 1 0 0,1-1-1 0 0,-1 1 1 0 0,0-1-1 0 0,0 0 1 0 0,-1-1-1 0 0,5-4 1 0 0,-5 3 14 0 0,0-1 0 0 0,-1 1 0 0 0,0 0 0 0 0,0-1 0 0 0,0 1 1 0 0,-1-1-1 0 0,0 0 0 0 0,-1 0 0 0 0,2-9 0 0 0,-1 0 38 0 0,-1 0 0 0 0,-1 1 0 0 0,-2-18-1 0 0,0 17-67 0 0,0 1 0 0 0,-2-1 0 0 0,0 1 0 0 0,0 0-1 0 0,-2 0 1 0 0,0 1 0 0 0,0-1 0 0 0,-2 1 0 0 0,-9-15 0 0 0,-28-32-5352 0 0,44 59 4447 0 0,-1 0 0 0 0,0 0 0 0 0,0 1 0 0 0,0-1 0 0 0,0 0 0 0 0,-1 1 0 0 0,-3-3 0 0 0,-8-4-2728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3992 0 0,'-4'0'664'0'0,"1"0"1369"0"0,-1 0-1349 0 0,2 2-4 0 0,-2 1 4 0 0,4 1-36 0 0,-3 6-32 0 0,3 2-140 0 0,0 3-596 0 0,0 1-1948 0 0,0 4 0 0 0,0 5-1 0 0,0 1 1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 3120 0 0,'0'0'2291'0'0,"8"0"-1026"0"0,77 0 1241 0 0,92 0 698 0 0,-136-3-2319 0 0,0-1 0 0 0,49-11 0 0 0,-87 14-853 0 0,0 0 0 0 0,0 0 0 0 0,0 0 0 0 0,0 0 0 0 0,0-1 0 0 0,0 1-1 0 0,-1-1 1 0 0,5-3 0 0 0,-7 5-24 0 0,0 0 0 0 0,1-1 0 0 0,-1 1 1 0 0,0 0-1 0 0,1-1 0 0 0,-1 1 0 0 0,0 0 0 0 0,1-1 0 0 0,-1 1 0 0 0,0-1 0 0 0,0 1 0 0 0,1-1 0 0 0,-1 1 1 0 0,0-1-1 0 0,0 1 0 0 0,0-1 0 0 0,0 1 0 0 0,0-1 0 0 0,0 1 0 0 0,0-1 0 0 0,0 1 0 0 0,0-1 0 0 0,0 0-2 0 0,-1 0-1 0 0,1 0 1 0 0,0 1 0 0 0,-1-1-1 0 0,0 0 1 0 0,1 1-1 0 0,-1-1 1 0 0,1 1-1 0 0,-1-1 1 0 0,0 1-1 0 0,1-1 1 0 0,-1 1 0 0 0,0-1-1 0 0,0 1 1 0 0,1 0-1 0 0,-1-1 1 0 0,0 1-1 0 0,0 0 1 0 0,0-1-1 0 0,-8-2 59 0 0,0 1 1 0 0,0 0-1 0 0,1 0 0 0 0,-1 1 0 0 0,0 0 0 0 0,0 0 0 0 0,-1 1 0 0 0,1 0 0 0 0,0 1 0 0 0,0 0 0 0 0,0 0 0 0 0,0 1 0 0 0,-14 5 0 0 0,17-5-11 0 0,1 0-1 0 0,-1 1 1 0 0,1 0-1 0 0,-1 0 1 0 0,1 0-1 0 0,0 0 1 0 0,0 1-1 0 0,1 0 1 0 0,-1 0 0 0 0,1 0-1 0 0,0 1 1 0 0,0 0-1 0 0,0-1 1 0 0,0 1-1 0 0,1 1 1 0 0,0-1-1 0 0,0 0 1 0 0,1 1 0 0 0,-1-1-1 0 0,-2 12 1 0 0,0 4 60 0 0,1 0 0 0 0,1 0 0 0 0,1 1 0 0 0,1-1 0 0 0,1 1 0 0 0,3 26 0 0 0,-1-33-145 0 0,1 0 0 0 0,0 0 1 0 0,1 0-1 0 0,0-1 0 0 0,1 1 1 0 0,1-1-1 0 0,1 0 0 0 0,-1-1 0 0 0,15 20 1 0 0,2-2-2082 0 0,-18-25 636 0 0,0 0 1 0 0,1-1 0 0 0,0 1-1 0 0,0-1 1 0 0,8 5 0 0 0,4 0-2085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78 3512 0 0,'-18'0'1846'0'0,"11"1"-1526"0"0,0 1-1 0 0,0 0 1 0 0,0 0-1 0 0,0 0 1 0 0,0 1-1 0 0,1 0 1 0 0,-1 1-1 0 0,1-1 1 0 0,0 1-1 0 0,0 0 1 0 0,0 1-1 0 0,1 0 1 0 0,0-1-1 0 0,-1 2 1 0 0,2-1-1 0 0,-1 1 1 0 0,1-1-1 0 0,-1 1 1 0 0,-4 11-1 0 0,5-11-74 0 0,1 0 0 0 0,1 0 0 0 0,-1 1 0 0 0,1-1 0 0 0,0 1 0 0 0,0-1 0 0 0,1 1 0 0 0,0 0 0 0 0,0 0 0 0 0,0 0 0 0 0,1-1 0 0 0,0 1 0 0 0,1 0 0 0 0,-1 0 0 0 0,1 0 0 0 0,0 0 0 0 0,1-1 0 0 0,0 1 0 0 0,0-1 0 0 0,6 12 0 0 0,-6-14-217 0 0,0-1 0 0 0,1 0 1 0 0,-1 0-1 0 0,1 0 0 0 0,0 0 0 0 0,0-1 1 0 0,0 1-1 0 0,0-1 0 0 0,0 0 0 0 0,1 0 1 0 0,-1 0-1 0 0,1 0 0 0 0,-1 0 1 0 0,1-1-1 0 0,0 0 0 0 0,7 2 0 0 0,6 0 23 0 0,-1 0-1 0 0,28 0 0 0 0,-36-3-39 0 0,4 1 0 0 0,0-1 0 0 0,0-1 0 0 0,1 0 0 0 0,-1-1 0 0 0,0 0 0 0 0,-1-1 0 0 0,1 0 0 0 0,0-1 0 0 0,-1 0 1 0 0,20-10-1 0 0,-25 10 13 0 0,0 0 0 0 0,0 0 0 0 0,0 0 0 0 0,0-1 0 0 0,-1 1 0 0 0,0-2 0 0 0,0 1 0 0 0,0 0 0 0 0,-1-1 0 0 0,1 0 0 0 0,-2 0 0 0 0,1 0 0 0 0,0 0 0 0 0,-1-1 0 0 0,-1 0 0 0 0,1 1 0 0 0,-1-1 0 0 0,0 0 0 0 0,1-9 0 0 0,-1 9 16 0 0,-1-1 0 0 0,-1 0 1 0 0,0 1-1 0 0,0-1 0 0 0,0 1 0 0 0,-1-1 1 0 0,0 1-1 0 0,-1-1 0 0 0,1 1 0 0 0,-1-1 1 0 0,-1 1-1 0 0,1 0 0 0 0,-1 0 0 0 0,-1 0 1 0 0,1 0-1 0 0,-1 1 0 0 0,0 0 0 0 0,-1-1 1 0 0,0 1-1 0 0,0 1 0 0 0,0-1 0 0 0,0 1 0 0 0,-1 0 1 0 0,0 0-1 0 0,0 0 0 0 0,0 1 0 0 0,-1 0 1 0 0,1 0-1 0 0,-1 1 0 0 0,0 0 0 0 0,0 0 1 0 0,0 1-1 0 0,-15-4 0 0 0,4 3 39 0 0,0 0 0 0 0,0 1-1 0 0,0 1 1 0 0,-25 1 0 0 0,37 0-84 0 0,0 1 0 0 0,0 0 0 0 0,0 0 0 0 0,0 0 0 0 0,0 1 0 0 0,1 0 0 0 0,-1 0 0 0 0,0 0 0 0 0,1 1 0 0 0,-1 0 0 0 0,1 0 0 0 0,0 0 0 0 0,0 1 0 0 0,0 0 0 0 0,1 0 0 0 0,-8 7 0 0 0,6-4-334 0 0,1 1-1 0 0,-1 0 1 0 0,1 0 0 0 0,1 1 0 0 0,-5 10-1 0 0,5-9-1701 0 0,1 1 0 0 0,0-1 0 0 0,1 1 0 0 0,-2 16 0 0 0,4-5-1740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4152 0 0,'0'0'3003'0'0,"0"12"438"0"0,2 106 2118 0 0,12 58-1928 0 0,-9-131-3441 0 0,-1 56 1 0 0,-4-39-4312 0 0,0-14-4540 0 0,0-34 4972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3704 0 0,'-3'0'616'0'0,"-1"0"1029"0"0,0 0-761 0 0,1 2-752 0 0,3 7-1528 0 0,0 0-1 0 0,0 8 1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13 3536 0 0,'-81'-13'4507'0'0,"71"13"-4070"0"0,0 0-1 0 0,0 0 1 0 0,-1 1-1 0 0,2 1 0 0 0,-1-1 1 0 0,0 2-1 0 0,-12 3 1 0 0,18-4-261 0 0,0-1 0 0 0,1 1 0 0 0,-1 0 1 0 0,0 0-1 0 0,1 1 0 0 0,0-1 0 0 0,-1 1 0 0 0,1 0 1 0 0,0-1-1 0 0,0 1 0 0 0,1 1 0 0 0,-1-1 1 0 0,1 0-1 0 0,-1 1 0 0 0,1-1 0 0 0,0 1 0 0 0,0 0 1 0 0,1-1-1 0 0,-1 1 0 0 0,-1 7 0 0 0,0 1 14 0 0,0 0 0 0 0,1 0 0 0 0,0 1 0 0 0,1-1 0 0 0,1 1 0 0 0,1 21-1 0 0,-1-30-179 0 0,1 1 0 0 0,0-1-1 0 0,0 0 1 0 0,0 0 0 0 0,0 0-1 0 0,1 0 1 0 0,0 0 0 0 0,0 0 0 0 0,0-1-1 0 0,0 1 1 0 0,0 0 0 0 0,1-1-1 0 0,0 0 1 0 0,0 0 0 0 0,0 1-1 0 0,0-2 1 0 0,0 1 0 0 0,0 0-1 0 0,1-1 1 0 0,-1 1 0 0 0,1-1-1 0 0,0 0 1 0 0,7 3 0 0 0,2-1 1 0 0,1-1 1 0 0,0 0-1 0 0,0 0 0 0 0,0-2 1 0 0,0 1-1 0 0,0-2 1 0 0,0 0-1 0 0,0-1 0 0 0,0 0 1 0 0,0-1-1 0 0,0-1 1 0 0,21-6-1 0 0,-34 9-10 0 0,1-1 0 0 0,-1 1 0 0 0,0-1 0 0 0,1 0 0 0 0,-1 0-1 0 0,0 1 1 0 0,0-1 0 0 0,0 0 0 0 0,1 0 0 0 0,-1 0 0 0 0,0 0 0 0 0,0 0 0 0 0,0 0 0 0 0,0-1 0 0 0,-1 1 0 0 0,1 0 0 0 0,0 0 0 0 0,0-1-1 0 0,-1 1 1 0 0,1 0 0 0 0,-1-1 0 0 0,1 1 0 0 0,-1-1 0 0 0,0 1 0 0 0,1-1 0 0 0,-1 1 0 0 0,0-1 0 0 0,0 1 0 0 0,0-1 0 0 0,0 1 0 0 0,0-1 0 0 0,-1 1-1 0 0,1-1 1 0 0,0 1 0 0 0,-1 0 0 0 0,1-1 0 0 0,-1 1 0 0 0,1-1 0 0 0,-1 1 0 0 0,1 0 0 0 0,-1 0 0 0 0,0-1 0 0 0,0 1 0 0 0,0 0 0 0 0,0 0-1 0 0,0 0 1 0 0,0 0 0 0 0,0 0 0 0 0,0 0 0 0 0,0 0 0 0 0,-1 0 0 0 0,1 0 0 0 0,0 0 0 0 0,0 1 0 0 0,-1-1 0 0 0,1 1 0 0 0,-1-1 0 0 0,1 1 0 0 0,0-1-1 0 0,-1 1 1 0 0,-1 0 0 0 0,-10-2 18 0 0,-1 1-1 0 0,1 1 0 0 0,0 0 0 0 0,-1 1 1 0 0,1 0-1 0 0,-14 4 0 0 0,19-3 7 0 0,-1 0 0 0 0,1 0-1 0 0,0 1 1 0 0,1 0 0 0 0,-1 1-1 0 0,0 0 1 0 0,1 0 0 0 0,0 0-1 0 0,0 1 1 0 0,-11 10 0 0 0,14-11 0 0 0,0 1 1 0 0,0-1 0 0 0,1 1 0 0 0,0 0 0 0 0,0 0 0 0 0,0 0 0 0 0,1 0 0 0 0,0 0-1 0 0,0 1 1 0 0,0-1 0 0 0,0 1 0 0 0,-1 9 0 0 0,3-11-6 0 0,-1 0 0 0 0,1 0-1 0 0,0-1 1 0 0,0 1 0 0 0,0 0 0 0 0,1 0 0 0 0,-1 0-1 0 0,1 0 1 0 0,0 0 0 0 0,0 0 0 0 0,1 0 0 0 0,-1-1-1 0 0,1 1 1 0 0,-1-1 0 0 0,1 1 0 0 0,0-1 0 0 0,1 1 0 0 0,3 4-1 0 0,3 0 17 0 0,0 0 0 0 0,0-1 0 0 0,1 0 0 0 0,0 0 0 0 0,0-1 0 0 0,1 0 0 0 0,0-1 0 0 0,0 0 0 0 0,0-1 0 0 0,1 0 0 0 0,-1-1-1 0 0,18 3 1 0 0,11 0 0 0 0,0-2 0 0 0,55-2-1 0 0,-78-2-116 0 0,0 0 0 0 0,0-2 0 0 0,0 0 0 0 0,0 0-1 0 0,0-2 1 0 0,21-7 0 0 0,-32 9-38 0 0,0-1 0 0 0,0 1 1 0 0,-1-1-1 0 0,1 0 0 0 0,-1-1 0 0 0,0 1 1 0 0,0-1-1 0 0,0 0 0 0 0,-1-1 0 0 0,1 1 0 0 0,-1-1 1 0 0,0 0-1 0 0,0 0 0 0 0,-1 0 0 0 0,1 0 0 0 0,-1-1 1 0 0,0 1-1 0 0,-1-1 0 0 0,1 0 0 0 0,1-7 0 0 0,4-17-330 0 0,-2-1 0 0 0,-1 1 0 0 0,-1-1 0 0 0,-2 0 0 0 0,-1 0-1 0 0,-6-61 1 0 0,4 81 603 0 0,2 10-108 0 0,-1-1 0 0 0,-1 1-1 0 0,1 0 1 0 0,0 0 0 0 0,0 0 0 0 0,0 0 0 0 0,-1 0 0 0 0,1 0 0 0 0,0 0 0 0 0,-1 0 0 0 0,1 0 0 0 0,-1 0-1 0 0,1 0 1 0 0,-2-2 0 0 0,0 1 398 0 0,-4-5 1159 0 0,6 7-1581 0 0,0 0 0 0 0,0 0 0 0 0,0 0 1 0 0,-1 0-1 0 0,1 0 0 0 0,0 0 0 0 0,0 0 0 0 0,0 0 0 0 0,0 0 1 0 0,-1 0-1 0 0,1 0 0 0 0,0 0 0 0 0,0 0 0 0 0,0 1 1 0 0,0-1-1 0 0,0 0 0 0 0,-1 0 0 0 0,1 0 0 0 0,0 0 1 0 0,0 0-1 0 0,0 1 0 0 0,0-1 0 0 0,0 0 0 0 0,0 0 1 0 0,0 0-1 0 0,0 0 0 0 0,-1 1 0 0 0,1-1 0 0 0,0 0 1 0 0,0 0-1 0 0,0 0 0 0 0,0 1 0 0 0,0-1 0 0 0,0 0 1 0 0,0 0-1 0 0,0 0 0 0 0,0 1 0 0 0,0-1 0 0 0,0 0 1 0 0,0 0-1 0 0,0 0 0 0 0,1 0 0 0 0,-1 1 0 0 0,0-1 1 0 0,0 0-1 0 0,0 0 0 0 0,0 0 0 0 0,0 0 0 0 0,0 1 1 0 0,0 10 507 0 0,0 7-108 0 0,0 1 0 0 0,1 0 0 0 0,1-1 0 0 0,5 19 0 0 0,0-9-206 0 0,2 7-31 0 0,13 35-1 0 0,-8-37-413 0 0,7 19-1623 0 0,-11-19-8363 0 0,-10-27 6514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 3456 0 0,'0'0'592'0'0,"4"0"616"0"0,0 0-971 0 0,0 1 0 0 0,-1 0 0 0 0,1 1 0 0 0,0-1 0 0 0,-1 1 0 0 0,0-1 0 0 0,1 1 0 0 0,-1 0 0 0 0,0 0 0 0 0,0 0 1 0 0,0 1-1 0 0,4 2 0 0 0,33 36 1486 0 0,-20-17-753 0 0,-2 1-1 0 0,-1 2 1 0 0,-1-1 0 0 0,20 47-1 0 0,-1-3 285 0 0,-31-63-1177 0 0,-2-1-24 0 0,1-1 1 0 0,0 1-1 0 0,1-1 1 0 0,6 8-1 0 0,-9-12-43 0 0,-1 0 0 0 0,1-1 0 0 0,0 1-1 0 0,0 0 1 0 0,-1 0 0 0 0,1-1 0 0 0,0 1 0 0 0,0-1 0 0 0,0 1-1 0 0,0-1 1 0 0,0 1 0 0 0,0-1 0 0 0,-1 0 0 0 0,1 1-1 0 0,0-1 1 0 0,0 0 0 0 0,0 0 0 0 0,0 0 0 0 0,0 0-1 0 0,0 0 1 0 0,0 0 0 0 0,0 0 0 0 0,1 0 0 0 0,-1 0-1 0 0,0 0 1 0 0,-1 0 0 0 0,1-1 0 0 0,0 1 0 0 0,0 0 0 0 0,0-1-1 0 0,0 1 1 0 0,0-1 0 0 0,0 1 0 0 0,0-1 0 0 0,0 1-1 0 0,0-2 1 0 0,7-4 94 0 0,-2-1-1 0 0,1 0 0 0 0,-1 0 1 0 0,0-1-1 0 0,0 0 0 0 0,-1 0 1 0 0,0 0-1 0 0,-1-1 1 0 0,0 1-1 0 0,0-1 0 0 0,0 0 1 0 0,-1 0-1 0 0,-1 0 0 0 0,3-18 1 0 0,0-11 271 0 0,-2 0 0 0 0,-2-54 0 0 0,-1 56-168 0 0,-3 4-96 0 0,2 25-176 0 0,0 1-1 0 0,1-1 1 0 0,-1 0-1 0 0,1 0 1 0 0,2-11-1 0 0,2 11-2619 0 0,3 5-3513 0 0,-7 2 5903 0 0,0 0 0 0 0,1 0 0 0 0,-1 0 0 0 0,1 0-1 0 0,-1 0 1 0 0,1 1-885 0 0,9 4-2633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89 3240 0 0,'0'0'556'0'0,"-14"8"2567"0"0,10-4-2793 0 0,-1 1 0 0 0,1 1 0 0 0,-1-1 0 0 0,1 0-1 0 0,1 1 1 0 0,-1 0 0 0 0,1 0 0 0 0,0 0 0 0 0,0 0-1 0 0,1 1 1 0 0,-2 7 0 0 0,-2 10 993 0 0,-5 39-1 0 0,11-62-1302 0 0,-1 7 199 0 0,0 1 1 0 0,1-1-1 0 0,0 0 0 0 0,1 1 1 0 0,0-1-1 0 0,0 0 1 0 0,1 1-1 0 0,-1-1 0 0 0,2 0 1 0 0,3 10-1 0 0,-4-14-188 0 0,0 0-1 0 0,0 1 0 0 0,1-1 1 0 0,-1 0-1 0 0,1-1 1 0 0,0 1-1 0 0,0 0 0 0 0,0-1 1 0 0,0 0-1 0 0,1 1 1 0 0,-1-2-1 0 0,1 1 1 0 0,0 0-1 0 0,0-1 0 0 0,0 1 1 0 0,0-1-1 0 0,0 0 1 0 0,0 0-1 0 0,9 2 1 0 0,-1-2-29 0 0,1 0 0 0 0,-1 0 0 0 0,1-1 1 0 0,0-1-1 0 0,-1 0 0 0 0,1-1 0 0 0,0 0 1 0 0,-1-1-1 0 0,1 0 0 0 0,-1-1 0 0 0,23-9 1 0 0,-28 10 0 0 0,0-1 1 0 0,-1-1 0 0 0,1 1 0 0 0,-1-1-1 0 0,0 0 1 0 0,0-1 0 0 0,-1 1-1 0 0,1-1 1 0 0,-1 0 0 0 0,0 0 0 0 0,-1-1-1 0 0,1 0 1 0 0,-1 0 0 0 0,0 0-1 0 0,0 0 1 0 0,-1 0 0 0 0,0-1 0 0 0,0 0-1 0 0,0 1 1 0 0,-1-1 0 0 0,0 0-1 0 0,1-8 1 0 0,-1 2 39 0 0,0 0-1 0 0,-2 0 0 0 0,1 0 1 0 0,-1-1-1 0 0,-1 1 1 0 0,-1 0-1 0 0,0 0 1 0 0,0 0-1 0 0,-1 0 0 0 0,-8-19 1 0 0,8 24-8 0 0,-1 1 1 0 0,1 0-1 0 0,-1 0 0 0 0,-1 1 1 0 0,1-1-1 0 0,-1 1 0 0 0,0 0 1 0 0,-1 0-1 0 0,0 0 0 0 0,1 1 1 0 0,-2 0-1 0 0,1 0 0 0 0,-1 1 1 0 0,1-1-1 0 0,-1 1 0 0 0,0 1 1 0 0,-1-1-1 0 0,-13-3 0 0 0,11 4-3 0 0,0 0 0 0 0,0 1 0 0 0,0 0 0 0 0,0 1 0 0 0,-1 0-1 0 0,1 1 1 0 0,0 0 0 0 0,-1 0 0 0 0,1 1 0 0 0,0 0 0 0 0,-1 1 0 0 0,1 1-1 0 0,0-1 1 0 0,1 1 0 0 0,-1 1 0 0 0,0 0 0 0 0,1 0 0 0 0,0 1 0 0 0,0 0-1 0 0,0 1 1 0 0,1 0 0 0 0,-1 0 0 0 0,2 1 0 0 0,-1 0 0 0 0,1 0 0 0 0,0 1-1 0 0,0 0 1 0 0,1 0 0 0 0,0 1 0 0 0,0 0 0 0 0,1 0 0 0 0,0 0 0 0 0,1 0-1 0 0,0 1 1 0 0,1 0 0 0 0,-3 10 0 0 0,2-3-26 0 0,2-1 0 0 0,0 1 0 0 0,0-1 0 0 0,2 1 0 0 0,2 25 0 0 0,-2-35-42 0 0,1-1 1 0 0,0 1 0 0 0,1-1-1 0 0,-1 0 1 0 0,1 1-1 0 0,1-1 1 0 0,-1 0-1 0 0,1 0 1 0 0,0-1-1 0 0,0 1 1 0 0,1 0 0 0 0,-1-1-1 0 0,1 0 1 0 0,1 0-1 0 0,-1 0 1 0 0,10 8-1 0 0,-6-9-72 0 0,0 1-1 0 0,1-1 0 0 0,-1-1 0 0 0,1 0 0 0 0,-1 0 1 0 0,1 0-1 0 0,0-1 0 0 0,0-1 0 0 0,1 0 0 0 0,-1 0 1 0 0,0 0-1 0 0,0-1 0 0 0,0-1 0 0 0,1 0 0 0 0,-1 0 1 0 0,0 0-1 0 0,0-1 0 0 0,0-1 0 0 0,0 1 0 0 0,-1-2 1 0 0,10-3-1 0 0,-8 0-3 0 0,0 0 0 0 0,0 0 0 0 0,-1 0 0 0 0,0-2 0 0 0,0 1 1 0 0,-1-1-1 0 0,0 0 0 0 0,-1 0 0 0 0,0-1 0 0 0,10-19 0 0 0,-9 14 213 0 0,-1-1 0 0 0,-1 0-1 0 0,0 0 1 0 0,-1 0 0 0 0,-1-1 0 0 0,4-34-1 0 0,-8 50-43 0 0,1 0-1 0 0,-1-1 1 0 0,0 1 0 0 0,0-1-1 0 0,0 1 1 0 0,0 0-1 0 0,0-1 1 0 0,0 1-1 0 0,0 0 1 0 0,-1-1-1 0 0,1 1 1 0 0,0 0-1 0 0,-1-1 1 0 0,1 1 0 0 0,-1 0-1 0 0,1 0 1 0 0,-1-1-1 0 0,0 1 1 0 0,1 0-1 0 0,-1 0 1 0 0,-2-2-1 0 0,3 3-16 0 0,-1 0 0 0 0,0 0 0 0 0,0 0 0 0 0,0 0 0 0 0,0 0 0 0 0,0 0 0 0 0,0 0-1 0 0,0 0 1 0 0,0 0 0 0 0,0 0 0 0 0,0 1 0 0 0,0-1 0 0 0,0 0 0 0 0,0 1 0 0 0,0-1-1 0 0,0 1 1 0 0,1-1 0 0 0,-1 1 0 0 0,0-1 0 0 0,0 1 0 0 0,1-1 0 0 0,-1 1 0 0 0,0 0-1 0 0,1-1 1 0 0,-1 1 0 0 0,0 0 0 0 0,1 0 0 0 0,-1 0 0 0 0,1-1 0 0 0,-1 2 0 0 0,-2 3 14 0 0,0-1 1 0 0,0 1 0 0 0,0 0 0 0 0,1 0 0 0 0,0 0-1 0 0,0 0 1 0 0,0 0 0 0 0,1 0 0 0 0,0 1 0 0 0,0-1-1 0 0,0 0 1 0 0,1 1 0 0 0,-1-1 0 0 0,1 1 0 0 0,1-1-1 0 0,-1 0 1 0 0,1 1 0 0 0,0-1 0 0 0,2 8 0 0 0,-1-4-29 0 0,1 0 1 0 0,1 0-1 0 0,-1 0 1 0 0,1-1 0 0 0,1 1-1 0 0,0-1 1 0 0,0 0 0 0 0,0 0-1 0 0,1-1 1 0 0,9 9-1 0 0,-9-11-22 0 0,1 0-1 0 0,-1 0 0 0 0,1-1 1 0 0,0 0-1 0 0,0-1 0 0 0,0 1 0 0 0,1-1 1 0 0,-1-1-1 0 0,1 1 0 0 0,13 1 0 0 0,6 1-74 0 0,48 0 0 0 0,-65-4 43 0 0,1-2 0 0 0,0 1 0 0 0,-1-1 0 0 0,1-1 0 0 0,-1 0 0 0 0,1 0 0 0 0,19-8 0 0 0,-25 8 17 0 0,1-1-1 0 0,0 0 0 0 0,-1 0 1 0 0,1-1-1 0 0,-1 0 1 0 0,0 0-1 0 0,0 0 1 0 0,0 0-1 0 0,-1-1 1 0 0,0 0-1 0 0,0 0 1 0 0,0 0-1 0 0,0 0 1 0 0,3-8-1 0 0,0-2 26 0 0,-1 1-1 0 0,0-1 1 0 0,-1 0 0 0 0,-1-1 0 0 0,4-25-1 0 0,-5 2 552 0 0,0-45-1 0 0,-5 83-97 0 0,-1 7-266 0 0,-2 13-18 0 0,4 39 83 0 0,-1-23-228 0 0,5 47 0 0 0,-1-63-103 0 0,1-1 0 0 0,1 0 0 0 0,0 1 0 0 0,2-2 0 0 0,7 20-1 0 0,-8-27-743 0 0,1 0 0 0 0,-1 0-1 0 0,13 16 1 0 0,-12-19-825 0 0,0 0 1 0 0,0-1 0 0 0,0 0-1 0 0,1 0 1 0 0,10 6 0 0 0,0-2-2288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01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20 3160 0 0,'-3'-8'8280'0'0,"2"19"-7223"0"0,0 0 0 0 0,-1 1 0 0 0,-6 17-1 0 0,0 0 202 0 0,3 4-702 0 0,1 1-1 0 0,1 0 1 0 0,2 0 0 0 0,3 37 0 0 0,-2-66-528 0 0,1-1 1 0 0,-1 1 0 0 0,1-1-1 0 0,0 1 1 0 0,0-1-1 0 0,1 0 1 0 0,-1 0 0 0 0,1 1-1 0 0,0-1 1 0 0,0 0-1 0 0,0 0 1 0 0,1 0 0 0 0,-1-1-1 0 0,1 1 1 0 0,0-1-1 0 0,5 6 1 0 0,-3-6-16 0 0,-1 1-1 0 0,1-1 1 0 0,0 0 0 0 0,0-1-1 0 0,0 1 1 0 0,0-1 0 0 0,1 0 0 0 0,-1 0-1 0 0,1-1 1 0 0,-1 1 0 0 0,11 0-1 0 0,-5-1-24 0 0,-1-1 0 0 0,1 0 0 0 0,-1 0 0 0 0,0-1 0 0 0,1-1 0 0 0,-1 0 0 0 0,0 0 0 0 0,0-1 0 0 0,0 0 0 0 0,0-1-1 0 0,0 0 1 0 0,-1 0 0 0 0,0-1 0 0 0,10-6 0 0 0,-13 6 3 0 0,-1 0 0 0 0,1-1 0 0 0,-1 1 0 0 0,0-1-1 0 0,-1 0 1 0 0,1 0 0 0 0,-1-1 0 0 0,0 1 0 0 0,-1-1 0 0 0,1 0-1 0 0,-2 0 1 0 0,1 0 0 0 0,-1 0 0 0 0,0 0 0 0 0,2-13 0 0 0,0-8 50 0 0,-2-1 1 0 0,-2-52 0 0 0,-1 35 60 0 0,-2-30-1422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3664 0 0,'0'0'1955'0'0,"0"13"1061"0"0,16 40-98 0 0,29 67-1 0 0,-2-9-497 0 0,9 56-1548 0 0,-49-140-1670 0 0,-1-13-2138 0 0,1-1-4275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31 3088 0 0,'-1'-30'6490'0'0,"-5"36"-5948"0"0,0 1 1 0 0,1 0 0 0 0,0 0 0 0 0,0 0 0 0 0,1 1 0 0 0,-6 12 0 0 0,0 0 176 0 0,-41 77 1170 0 0,-47 76-1305 0 0,89-160-570 0 0,0 1 1 0 0,-1-2 0 0 0,-14 14 0 0 0,21-22-21 0 0,-1-1 0 0 0,1 0 1 0 0,-1 0-1 0 0,0 0 0 0 0,0-1 1 0 0,0 1-1 0 0,0-1 0 0 0,0 0 0 0 0,-1 0 1 0 0,1 0-1 0 0,-1-1 0 0 0,1 1 1 0 0,-1-1-1 0 0,1 0 0 0 0,-8 0 1 0 0,11-1 4 0 0,1 0 0 0 0,0 0 0 0 0,0 0 1 0 0,-1 0-1 0 0,1 0 0 0 0,0 0 0 0 0,0 0 1 0 0,-1 0-1 0 0,1 0 0 0 0,0 0 0 0 0,0 0 1 0 0,-1 0-1 0 0,1 0 0 0 0,0 0 0 0 0,0 0 1 0 0,0-1-1 0 0,-1 1 0 0 0,1 0 0 0 0,0 0 1 0 0,0 0-1 0 0,0 0 0 0 0,-1 0 0 0 0,1-1 1 0 0,0 1-1 0 0,0 0 0 0 0,0 0 0 0 0,0 0 1 0 0,-1 0-1 0 0,1-1 0 0 0,0 1 0 0 0,0 0 1 0 0,0 0-1 0 0,0-1 0 0 0,0 1 0 0 0,0 0 1 0 0,0-1-1 0 0,3-9 27 0 0,12-9 60 0 0,-8 14-57 0 0,1-1 1 0 0,-1 0 0 0 0,1 1 0 0 0,0 1-1 0 0,0-1 1 0 0,0 2 0 0 0,0-1 0 0 0,1 1 0 0 0,0 0-1 0 0,-1 0 1 0 0,11-1 0 0 0,14-1 191 0 0,55-3-1 0 0,26 9 273 0 0,-99 0-393 0 0,1 1 0 0 0,-1 0 1 0 0,0 2-1 0 0,0-1 0 0 0,20 10 0 0 0,-31-12-53 0 0,0 1 0 0 0,0 0-1 0 0,0 1 1 0 0,-1-1 0 0 0,1 1-1 0 0,0 0 1 0 0,-1 0 0 0 0,0 0-1 0 0,0 0 1 0 0,0 0 0 0 0,0 1-1 0 0,0-1 1 0 0,-1 1 0 0 0,1 0-1 0 0,-1 0 1 0 0,2 5 0 0 0,6 29-848 0 0,-7 3-3829 0 0,1-25-2306 0 0,-1-8 3467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27 3184 0 0,'-21'19'2211'0'0,"16"-13"-1942"0"0,1 0 0 0 0,-1 1-1 0 0,1 0 1 0 0,1-1 0 0 0,0 1-1 0 0,0 1 1 0 0,0-1 0 0 0,1 0-1 0 0,0 1 1 0 0,-1 8 0 0 0,-1 5 415 0 0,2 1 1 0 0,0 28 0 0 0,2-42-466 0 0,1-1 0 0 0,0 1 0 0 0,0 0 0 0 0,0-1-1 0 0,1 0 1 0 0,0 1 0 0 0,1-1 0 0 0,-1 0 0 0 0,1 0 0 0 0,8 12 0 0 0,-9-15-129 0 0,1 1 0 0 0,0-1 0 0 0,0-1-1 0 0,1 1 1 0 0,-1 0 0 0 0,1-1 0 0 0,0 0 0 0 0,0 0 0 0 0,0 0 0 0 0,0 0 0 0 0,1 0 0 0 0,-1-1 0 0 0,1 0 0 0 0,-1 0 0 0 0,1 0-1 0 0,0-1 1 0 0,7 2 0 0 0,2-1-64 0 0,1 0 1 0 0,0-1-1 0 0,0-1 0 0 0,0 0 0 0 0,-1-1 0 0 0,1 0 0 0 0,16-5 0 0 0,-25 5-17 0 0,-1 0-1 0 0,1-1 0 0 0,-1 0 1 0 0,1 0-1 0 0,-1 0 1 0 0,0-1-1 0 0,0 1 0 0 0,0-1 1 0 0,0-1-1 0 0,-1 1 0 0 0,1-1 1 0 0,-1 1-1 0 0,0-1 1 0 0,0-1-1 0 0,0 1 0 0 0,0 0 1 0 0,-1-1-1 0 0,0 0 1 0 0,0 0-1 0 0,0 0 0 0 0,3-8 1 0 0,-2 3 25 0 0,-1 0 1 0 0,-1 0-1 0 0,0-1 1 0 0,0 1 0 0 0,-1-1-1 0 0,0 0 1 0 0,0 1-1 0 0,-2-1 1 0 0,1 0 0 0 0,-1 1-1 0 0,-1-1 1 0 0,-3-12-1 0 0,3 16-2 0 0,-1 0 0 0 0,0 0-1 0 0,0 0 1 0 0,0 1 0 0 0,-1-1 0 0 0,0 1-1 0 0,0 0 1 0 0,-1 0 0 0 0,0 0-1 0 0,0 0 1 0 0,0 1 0 0 0,-1 0 0 0 0,0 0-1 0 0,0 1 1 0 0,0-1 0 0 0,0 1-1 0 0,-1 1 1 0 0,-8-5 0 0 0,3 3 33 0 0,-1 0 0 0 0,-1 1 0 0 0,1 1 0 0 0,0 0 0 0 0,-1 0 1 0 0,0 1-1 0 0,0 1 0 0 0,1 1 0 0 0,-26 1 0 0 0,28 0-16 0 0,1 1-1 0 0,0 0 1 0 0,-1 0 0 0 0,1 1-1 0 0,0 0 1 0 0,1 1 0 0 0,-1 0-1 0 0,0 0 1 0 0,1 1-1 0 0,0 0 1 0 0,0 1 0 0 0,1 0-1 0 0,-12 11 1 0 0,15-11-15 0 0,0 0 1 0 0,0 0-1 0 0,1 0 0 0 0,0 1 1 0 0,0-1-1 0 0,0 1 0 0 0,1 0 1 0 0,0 0-1 0 0,-3 14 0 0 0,3-9 8 0 0,0 0 0 0 0,1 0 0 0 0,1 1-1 0 0,0-1 1 0 0,1 15 0 0 0,1-21-39 0 0,0 1 1 0 0,0-1-1 0 0,0 0 1 0 0,1 0-1 0 0,0 0 1 0 0,0 0-1 0 0,0 0 1 0 0,1 0-1 0 0,0-1 1 0 0,0 1 0 0 0,0-1-1 0 0,1 0 1 0 0,0 0-1 0 0,0 0 1 0 0,6 5-1 0 0,-4-4-29 0 0,1 0 1 0 0,-1-1-1 0 0,1 0 0 0 0,0-1 1 0 0,1 0-1 0 0,-1 0 0 0 0,1 0 1 0 0,-1-1-1 0 0,1 0 0 0 0,0 0 1 0 0,9 1-1 0 0,-4-1-48 0 0,1-1 0 0 0,-1-1 0 0 0,1 0 0 0 0,-1 0 0 0 0,1-1 0 0 0,-1-1 0 0 0,0-1 0 0 0,26-5 0 0 0,-29 4 25 0 0,-1-1 0 0 0,1 0 0 0 0,-1 0 0 0 0,0-1 0 0 0,0 0 0 0 0,-1-1 0 0 0,1 1 0 0 0,-1-2 0 0 0,0 1 0 0 0,-1-1 0 0 0,0-1 0 0 0,11-13-1 0 0,-7 5 98 0 0,0 0-1 0 0,-1-1 0 0 0,-1-1 0 0 0,-1 0 0 0 0,-1 0 0 0 0,0 0 0 0 0,5-25 0 0 0,-12 43-32 0 0,1-1 0 0 0,-1 1 0 0 0,0-1 0 0 0,0 1-1 0 0,0-1 1 0 0,0 1 0 0 0,0-1 0 0 0,0 1 0 0 0,0-1 0 0 0,0 1 0 0 0,0-1-1 0 0,0 1 1 0 0,0-1 0 0 0,0 1 0 0 0,0 0 0 0 0,0-1 0 0 0,0 1 0 0 0,0-1-1 0 0,0 1 1 0 0,-1-1 0 0 0,1 1 0 0 0,0-1 0 0 0,-1 0 0 0 0,-8 4 276 0 0,-8 15 108 0 0,12-7-311 0 0,1 0 0 0 0,0 0 1 0 0,1 0-1 0 0,0 0 0 0 0,0 1 0 0 0,2-1 0 0 0,-1 1 1 0 0,1 0-1 0 0,1 16 0 0 0,1-22-73 0 0,0 1-1 0 0,0-1 1 0 0,1 1-1 0 0,-1-1 1 0 0,1 0-1 0 0,1 0 1 0 0,-1 0-1 0 0,1 0 1 0 0,0 0 0 0 0,0 0-1 0 0,1-1 1 0 0,0 0-1 0 0,0 1 1 0 0,0-1-1 0 0,0-1 1 0 0,1 1 0 0 0,0-1-1 0 0,8 6 1 0 0,-3-3-17 0 0,1-1 1 0 0,1 0 0 0 0,-1-1-1 0 0,1 0 1 0 0,0-1-1 0 0,0 0 1 0 0,1-1 0 0 0,-1 0-1 0 0,20 1 1 0 0,15-1-63 0 0,56-3 1 0 0,-93 0 55 0 0,2-1-1 0 0,0 0-1 0 0,0 0 0 0 0,-1-1 1 0 0,1 0-1 0 0,0-1 1 0 0,-1-1-1 0 0,0 1 1 0 0,0-2-1 0 0,18-9 1 0 0,-21 9 16 0 0,-1 0 1 0 0,0-1-1 0 0,0 1 1 0 0,0-2 0 0 0,0 1-1 0 0,-1 0 1 0 0,0-1-1 0 0,-1-1 1 0 0,1 1-1 0 0,-1-1 1 0 0,-1 1 0 0 0,1-1-1 0 0,3-12 1 0 0,0 1 155 0 0,-1-1 0 0 0,-1 1 0 0 0,-1-1 0 0 0,-1 0 0 0 0,-1 0 1 0 0,2-36-1 0 0,-5 56-147 0 0,0-1 0 0 0,0 1 1 0 0,0 0-1 0 0,0-1 1 0 0,0 1-1 0 0,0-1 0 0 0,0 1 1 0 0,0 0-1 0 0,0-1 0 0 0,0 1 1 0 0,0 0-1 0 0,0-1 0 0 0,0 1 1 0 0,0-1-1 0 0,0 1 0 0 0,0 0 1 0 0,0-1-1 0 0,0 1 0 0 0,0 0 1 0 0,-1-1-1 0 0,1 1 0 0 0,0 0 1 0 0,0-1-1 0 0,-1 1 0 0 0,1 0 1 0 0,0-1-1 0 0,0 1 0 0 0,-1 0 1 0 0,1 0-1 0 0,0-1 0 0 0,-1 1 1 0 0,-8 8 408 0 0,-5 18-32 0 0,10-15-377 0 0,1-1-1 0 0,0 1 1 0 0,1 0-1 0 0,0 0 1 0 0,1 0 0 0 0,0 0-1 0 0,0 1 1 0 0,2-1-1 0 0,-1 0 1 0 0,1 0-1 0 0,1 0 1 0 0,0 0-1 0 0,0 0 1 0 0,1 0-1 0 0,1-1 1 0 0,0 1 0 0 0,0-1-1 0 0,1 0 1 0 0,0 0-1 0 0,13 17 1 0 0,-11-17-1147 0 0,1-1 0 0 0,0 0 0 0 0,0 0-1 0 0,1-1 1 0 0,0 0 0 0 0,0-1 0 0 0,12 7 0 0 0,0 0-3017 0 0,0-3-1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65 4004 0 0,'0'0'572'0'0,"-4"11"2454"0"0,-1 3-2351 0 0,2-1 0 0 0,0 1 1 0 0,0 0-1 0 0,2 0 0 0 0,0 0 0 0 0,0 0 0 0 0,1 0 0 0 0,1 0 1 0 0,4 27-1 0 0,-3-33-547 0 0,0 1-1 0 0,1-1 1 0 0,0 0 0 0 0,0 0-1 0 0,1-1 1 0 0,-1 1 0 0 0,2-1-1 0 0,-1 1 1 0 0,1-1 0 0 0,0-1-1 0 0,1 1 1 0 0,-1-1 0 0 0,1 0-1 0 0,1 0 1 0 0,-1-1 0 0 0,1 1 0 0 0,12 6-1 0 0,-8-6-95 0 0,0-1 1 0 0,0-1-1 0 0,0 0 0 0 0,1 0 0 0 0,-1-1 1 0 0,1-1-1 0 0,0 0 0 0 0,0 0 0 0 0,0-1 0 0 0,16-1 1 0 0,-20 0-52 0 0,0-1 0 0 0,0 0 1 0 0,0 0-1 0 0,0-1 1 0 0,-1 0-1 0 0,1 0 0 0 0,0 0 1 0 0,-1-1-1 0 0,1-1 0 0 0,-1 1 1 0 0,0-1-1 0 0,0 0 1 0 0,-1-1-1 0 0,1 0 0 0 0,-1 0 1 0 0,8-7-1 0 0,-9 5-6 0 0,-1 1 0 0 0,0-1-1 0 0,0 0 1 0 0,-1 0 0 0 0,0 0 0 0 0,0 0-1 0 0,0-1 1 0 0,-1 1 0 0 0,0-1-1 0 0,-1 0 1 0 0,2-15 0 0 0,-2-4 12 0 0,0 1 1 0 0,-4-32-1 0 0,-12-68 768 0 0,15 126-737 0 0,0-1 1 0 0,0 1-1 0 0,0-1 0 0 0,0 1 0 0 0,0 0 0 0 0,0-1 1 0 0,0 1-1 0 0,0 0 0 0 0,0-1 0 0 0,0 1 0 0 0,0-1 1 0 0,0 1-1 0 0,0 0 0 0 0,0-1 0 0 0,0 1 0 0 0,0 0 1 0 0,0-1-1 0 0,-1 1 0 0 0,1 0 0 0 0,0-1 0 0 0,0 1 1 0 0,-1 0-1 0 0,1 0 0 0 0,0-1 0 0 0,0 1 0 0 0,-1 0 1 0 0,1 0-1 0 0,0-1 0 0 0,0 1 0 0 0,-1 0 0 0 0,1 0 1 0 0,0 0-1 0 0,-1-1 0 0 0,1 1 0 0 0,0 0 0 0 0,-1 0 1 0 0,1 0-1 0 0,-1 0 0 0 0,1 0 0 0 0,0 0 0 0 0,-1 0 1 0 0,1 0-1 0 0,0 0 0 0 0,-1 0 0 0 0,0 0 12 0 0,1 1-1 0 0,-1-1 1 0 0,0 1-1 0 0,1 0 1 0 0,-1-1-1 0 0,1 1 0 0 0,0 0 1 0 0,-1-1-1 0 0,1 1 1 0 0,-1 0-1 0 0,1-1 1 0 0,0 1-1 0 0,0 0 1 0 0,0 0-1 0 0,-1 0 0 0 0,1-1 1 0 0,0 1-1 0 0,0 0 1 0 0,0 0-1 0 0,0 0 1 0 0,0 14 136 0 0,1 0 0 0 0,0 0 0 0 0,1 0 1 0 0,1 0-1 0 0,0 0 0 0 0,1-1 0 0 0,0 0 1 0 0,9 18-1 0 0,-9-24-267 0 0,0 1 0 0 0,1-1 0 0 0,1 0-1 0 0,-1-1 1 0 0,1 1 0 0 0,1-1 0 0 0,-1 0 0 0 0,1-1 0 0 0,0 0 0 0 0,1 0 0 0 0,-1 0-1 0 0,1-1 1 0 0,0 0 0 0 0,10 4 0 0 0,25 8-6971 0 0,-23-10 3256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3512 0 0,'0'0'2344'0'0,"-2"19"280"0"0,-13 144 1923 0 0,16 199-476 0 0,30-48-2805 0 0,2-70-1931 0 0,-24-175-3125 0 0,1-23-3162 0 0,-3-26 3475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12 3416 0 0,'-43'-9'2870'0'0,"27"7"-2271"0"0,0 2-1 0 0,1-1 1 0 0,-1 2 0 0 0,1 0 0 0 0,-1 1 0 0 0,-24 6-1 0 0,36-7-424 0 0,0 1-1 0 0,0-1 0 0 0,0 1 0 0 0,0-1 0 0 0,0 1 1 0 0,0 1-1 0 0,0-1 0 0 0,1 0 0 0 0,-1 1 1 0 0,1 0-1 0 0,0 0 0 0 0,-1 0 0 0 0,1 0 0 0 0,1 0 1 0 0,-1 1-1 0 0,0-1 0 0 0,1 1 0 0 0,0-1 0 0 0,0 1 1 0 0,0 0-1 0 0,0 0 0 0 0,0 0 0 0 0,1 1 1 0 0,0-1-1 0 0,0 0 0 0 0,0 0 0 0 0,0 8 0 0 0,-1 4 29 0 0,2 0 0 0 0,0-1-1 0 0,3 21 1 0 0,-2-30-165 0 0,0-1 1 0 0,0 1-1 0 0,1-1 1 0 0,0 0-1 0 0,0 0 0 0 0,0 0 1 0 0,1 0-1 0 0,-1 0 1 0 0,1 0-1 0 0,1-1 0 0 0,-1 1 1 0 0,0-1-1 0 0,6 5 1 0 0,-2-3-36 0 0,1-1 0 0 0,0 0 1 0 0,0 0-1 0 0,0 0 1 0 0,0-1-1 0 0,1 0 1 0 0,0-1-1 0 0,0 0 0 0 0,0 0 1 0 0,0-1-1 0 0,11 1 1 0 0,0 0-110 0 0,0-1 0 0 0,1-1 1 0 0,-1-1-1 0 0,24-2 0 0 0,-31-3-104 0 0,-13 5 205 0 0,1 0-1 0 0,-1 0 1 0 0,0-1 0 0 0,0 1 0 0 0,0 0 0 0 0,0 0 0 0 0,0 0-1 0 0,0-1 1 0 0,0 1 0 0 0,0 0 0 0 0,0 0 0 0 0,0 0-1 0 0,0-1 1 0 0,0 1 0 0 0,0 0 0 0 0,0 0 0 0 0,0 0 0 0 0,0-1-1 0 0,0 1 1 0 0,0 0 0 0 0,0 0 0 0 0,0 0 0 0 0,0-1-1 0 0,0 1 1 0 0,0 0 0 0 0,-1 0 0 0 0,1 0 0 0 0,0-1 0 0 0,0 1-1 0 0,0 0 1 0 0,0 0 0 0 0,0 0 0 0 0,0 0 0 0 0,-1-1-1 0 0,0 0-9 0 0,-1 0-1 0 0,0 0 0 0 0,0-1 0 0 0,1 1 0 0 0,-1 0 1 0 0,0 0-1 0 0,0 1 0 0 0,0-1 0 0 0,-3-1 0 0 0,-6 1 59 0 0,0-1-1 0 0,1 2 1 0 0,-1-1-1 0 0,0 2 0 0 0,0-1 1 0 0,0 1-1 0 0,1 1 0 0 0,-1 0 1 0 0,0 0-1 0 0,1 1 1 0 0,0 1-1 0 0,0 0 0 0 0,-17 8 1 0 0,20-8 16 0 0,1-1 0 0 0,0 1 1 0 0,0 0-1 0 0,0 0 0 0 0,0 1 1 0 0,0 0-1 0 0,1 0 0 0 0,0 0 1 0 0,0 1-1 0 0,1-1 0 0 0,-1 1 0 0 0,1 0 1 0 0,1 0-1 0 0,-1 1 0 0 0,1-1 1 0 0,0 1-1 0 0,0 0 0 0 0,1 0 1 0 0,0 0-1 0 0,0 0 0 0 0,-1 9 1 0 0,2-8 20 0 0,0 1 0 0 0,1-1 0 0 0,0 0 0 0 0,0 1 0 0 0,1-1 1 0 0,0 0-1 0 0,0 1 0 0 0,1-1 0 0 0,0 0 0 0 0,1 0 0 0 0,0 0 0 0 0,0 0 1 0 0,5 8-1 0 0,-4-11-27 0 0,0 0 0 0 0,0 0 0 0 0,0 0 1 0 0,1-1-1 0 0,-1 0 0 0 0,1 0 0 0 0,0-1 0 0 0,0 1 1 0 0,1-1-1 0 0,-1 0 0 0 0,1 0 0 0 0,-1-1 1 0 0,1 1-1 0 0,0-1 0 0 0,0-1 0 0 0,10 3 0 0 0,-2-2-807 0 0,0 0 0 0 0,20 0-1 0 0,23-5-9264 0 0,-40 0 6459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0 116 3712 0 0,'0'0'3735'0'0,"11"0"-2427"0"0,19-3 383 0 0,44 1-1 0 0,5 0-348 0 0,6-5-170 0 0,166-35 1 0 0,-248 41-1173 0 0,0 0 0 0 0,0-1 0 0 0,0 1 0 0 0,0 0 0 0 0,0-1 0 0 0,-1 0 0 0 0,1 0 1 0 0,0 0-1 0 0,-1 0 0 0 0,4-3 0 0 0,-6 5-2 0 0,1-1 1 0 0,-1 1 0 0 0,0-1 0 0 0,1 1-1 0 0,-1-1 1 0 0,0 1 0 0 0,1-1-1 0 0,-1 1 1 0 0,0-1 0 0 0,0 1-1 0 0,0-1 1 0 0,1 0 0 0 0,-1 1-1 0 0,0-1 1 0 0,0 1 0 0 0,0-1-1 0 0,0 0 1 0 0,0 1 0 0 0,0-1-1 0 0,0 1 1 0 0,0-1 0 0 0,0-1-1 0 0,-1 2 1 0 0,0-1-1 0 0,1 0 1 0 0,-1 0-1 0 0,0 0 1 0 0,1 1-1 0 0,-1-1 1 0 0,0 0-1 0 0,0 1 1 0 0,0-1-1 0 0,1 0 0 0 0,-1 1 1 0 0,0-1-1 0 0,0 1 1 0 0,0 0-1 0 0,0-1 1 0 0,0 1-1 0 0,0 0 1 0 0,-2-1-1 0 0,-14-3 12 0 0,1 1 1 0 0,-2 0-1 0 0,1 1 0 0 0,-21 0 0 0 0,28 2 18 0 0,1 1 0 0 0,-1-1 1 0 0,0 2-1 0 0,1-1 0 0 0,-1 1 0 0 0,1 1 0 0 0,0 0 0 0 0,0 0 1 0 0,-10 5-1 0 0,16-6-3 0 0,0 0 1 0 0,0 1-1 0 0,1-1 1 0 0,-1 1-1 0 0,1 0 1 0 0,-1-1-1 0 0,1 1 1 0 0,0 0 0 0 0,0 1-1 0 0,0-1 1 0 0,1 0-1 0 0,-1 0 1 0 0,1 1-1 0 0,-1-1 1 0 0,1 1-1 0 0,0 0 1 0 0,1-1-1 0 0,-1 1 1 0 0,1-1-1 0 0,-1 7 1 0 0,1 7 119 0 0,0 1 0 0 0,5 32 0 0 0,-5-47-135 0 0,4 15 60 0 0,0 0-1 0 0,1-1 1 0 0,1 1 0 0 0,0-1 0 0 0,1 0 0 0 0,1-1 0 0 0,14 23 0 0 0,-5-13-213 0 0,1-1 0 0 0,1-1 0 0 0,36 35 1 0 0,-54-58 146 0 0,2 3-794 0 0,0-1 0 0 0,1 0 0 0 0,-1 0 0 0 0,1 0 0 0 0,0 0 1 0 0,0-1-1 0 0,0 1 0 0 0,6 2 0 0 0,4-3-2530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100 109 3736 0 0,'-4'3'364'0'0,"1"1"0"0"0,-1-1-1 0 0,1 1 1 0 0,0 0 0 0 0,0 1-1 0 0,1-1 1 0 0,-1 0 0 0 0,1 1-1 0 0,0-1 1 0 0,0 1-1 0 0,0 0 1 0 0,1 0 0 0 0,-2 9-1 0 0,1-2 139 0 0,0 0 0 0 0,1 0 0 0 0,0 0 0 0 0,2 21-1 0 0,0-27-268 0 0,0 1-1 0 0,0-1 1 0 0,1 0-1 0 0,0 1 1 0 0,0-1-1 0 0,0 0 1 0 0,1 0-1 0 0,0 0 1 0 0,0-1-1 0 0,0 1 1 0 0,1-1-1 0 0,0 1 1 0 0,0-1-1 0 0,9 8 1 0 0,-7-7-141 0 0,1-1 0 0 0,1 0 1 0 0,-1 0-1 0 0,1 0 0 0 0,-1-1 0 0 0,1 0 1 0 0,0-1-1 0 0,1 1 0 0 0,-1-2 0 0 0,12 3 1 0 0,-11-3-101 0 0,1 0 1 0 0,-1-1 0 0 0,1 0-1 0 0,-1 0 1 0 0,1-1 0 0 0,-1-1-1 0 0,1 0 1 0 0,-1 0 0 0 0,0 0-1 0 0,1-1 1 0 0,-1-1 0 0 0,0 0-1 0 0,0 0 1 0 0,0-1 0 0 0,-1 0-1 0 0,1 0 1 0 0,-1-1 0 0 0,0 0-1 0 0,0 0 1 0 0,-1-1 0 0 0,10-9-1 0 0,-13 11 0 0 0,0-1-1 0 0,0 0 1 0 0,-1 0 0 0 0,0 0-1 0 0,0 0 1 0 0,0 0-1 0 0,-1-1 1 0 0,1 1-1 0 0,-1-1 1 0 0,-1 0-1 0 0,1 0 1 0 0,-1 1-1 0 0,0-1 1 0 0,0 0-1 0 0,-1-9 1 0 0,0 6 5 0 0,-1 1 0 0 0,0-1 1 0 0,-1 1-1 0 0,0 0 1 0 0,0 0-1 0 0,-1-1 0 0 0,0 1 1 0 0,0 1-1 0 0,-1-1 0 0 0,-5-7 1 0 0,2 3 35 0 0,-2 0 0 0 0,0 0 0 0 0,0 1 1 0 0,-1 0-1 0 0,0 1 0 0 0,-1 0 0 0 0,0 0 1 0 0,-1 1-1 0 0,0 1 0 0 0,0 0 0 0 0,-1 1 1 0 0,-17-8-1 0 0,18 11 37 0 0,1 0 0 0 0,-1 1 0 0 0,0 0 1 0 0,0 1-1 0 0,0 0 0 0 0,0 1 0 0 0,0 0 0 0 0,-1 1 0 0 0,1 1 1 0 0,-15 2-1 0 0,22-3-30 0 0,0 2-1 0 0,0-1 1 0 0,0 0 0 0 0,-1 1 0 0 0,2 0-1 0 0,-1 0 1 0 0,0 1 0 0 0,0-1 0 0 0,1 1-1 0 0,-1 0 1 0 0,1 0 0 0 0,0 1 0 0 0,0-1-1 0 0,0 1 1 0 0,0 0 0 0 0,1 0 0 0 0,0 0-1 0 0,0 1 1 0 0,0-1 0 0 0,0 1 0 0 0,0-1-1 0 0,1 1 1 0 0,0 0 0 0 0,0 0 0 0 0,-1 6-1 0 0,0 0 21 0 0,1 0-1 0 0,0 0 1 0 0,0 0-1 0 0,1 1 1 0 0,1-1-1 0 0,0 0 1 0 0,0 0-1 0 0,1 1 1 0 0,1-1-1 0 0,0 0 1 0 0,0 0 0 0 0,6 13-1 0 0,-5-16-46 0 0,0-1-1 0 0,1 1 1 0 0,0-1-1 0 0,0 0 1 0 0,0-1 0 0 0,1 1-1 0 0,0-1 1 0 0,1 0 0 0 0,0 0-1 0 0,0 0 1 0 0,0-1-1 0 0,0 0 1 0 0,1 0 0 0 0,0 0-1 0 0,0-1 1 0 0,0 0-1 0 0,11 4 1 0 0,-5-4-75 0 0,1 1-1 0 0,-1-2 1 0 0,1 0-1 0 0,0-1 1 0 0,0 0 0 0 0,0-1-1 0 0,0 0 1 0 0,22-3-1 0 0,-29 2 6 0 0,-1-1 0 0 0,1 0 0 0 0,0 0-1 0 0,-1-1 1 0 0,1 1 0 0 0,-1-1 0 0 0,0-1-1 0 0,0 1 1 0 0,0-1 0 0 0,0-1 0 0 0,0 1-1 0 0,0-1 1 0 0,-1 1 0 0 0,0-2 0 0 0,0 1-1 0 0,0 0 1 0 0,0-1 0 0 0,-1 0-1 0 0,8-11 1 0 0,-8 7-3 0 0,0 0-1 0 0,0-1 0 0 0,-1 1 1 0 0,0-1-1 0 0,-1 0 0 0 0,0 0 1 0 0,-1 0-1 0 0,1-20 0 0 0,-2 7 145 0 0,-1-1 1 0 0,-8-41-1 0 0,8 59 3 0 0,-7-24 209 0 0,8 29-256 0 0,0 0 1 0 0,0 0-1 0 0,0 0 1 0 0,-1 0-1 0 0,1 0 1 0 0,0 0-1 0 0,-1 0 1 0 0,1 0-1 0 0,-1 0 1 0 0,1 1-1 0 0,-1-1 0 0 0,0 0 1 0 0,1 0-1 0 0,-1 1 1 0 0,0-1-1 0 0,1 0 1 0 0,-1 1-1 0 0,0-1 1 0 0,0 1-1 0 0,0-1 1 0 0,0 1-1 0 0,1-1 1 0 0,-1 1-1 0 0,-2-1 1 0 0,2 1-11 0 0,1 1 1 0 0,-1-1 0 0 0,1 0-1 0 0,-1 1 1 0 0,0-1 0 0 0,1 1-1 0 0,-1-1 1 0 0,1 1 0 0 0,-1-1-1 0 0,1 1 1 0 0,-1-1 0 0 0,1 1-1 0 0,0 0 1 0 0,-1-1-1 0 0,1 1 1 0 0,0 0 0 0 0,-1-1-1 0 0,1 1 1 0 0,0 0 0 0 0,0-1-1 0 0,0 1 1 0 0,-1 0 0 0 0,1 0-1 0 0,0-1 1 0 0,0 1 0 0 0,0 0-1 0 0,0 0 1 0 0,-1 27 320 0 0,1-25-282 0 0,0 27 264 0 0,2 1 1 0 0,0 0-1 0 0,2-1 1 0 0,11 43-1 0 0,-11-59-752 0 0,2 1-1 0 0,-1-1 1 0 0,2 0-1 0 0,10 17 1 0 0,-11-21-1208 0 0,2 0 0 0 0,-1 0 0 0 0,1-1 0 0 0,1 0 0 0 0,0 0 0 0 0,10 8 0 0 0,-5-6-2170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1 129 3432 0 0,'0'0'572'0'0,"7"-9"2883"0"0,18 4-2415 0 0,1 1 0 0 0,0 1 0 0 0,0 1 0 0 0,29 2 0 0 0,19-2 286 0 0,-57 1-1151 0 0,174-16 711 0 0,-156 13-819 0 0,0-3 0 0 0,-1-1 0 0 0,46-16 1 0 0,-78 23-68 0 0,0 0 0 0 0,0 0 0 0 0,0 1-1 0 0,-1-1 1 0 0,1 0 0 0 0,0 0 0 0 0,-1 0 0 0 0,1-1 0 0 0,-1 1 0 0 0,1 0 0 0 0,-1-1 0 0 0,0 1 0 0 0,1-1 0 0 0,-1 1 0 0 0,1-3 0 0 0,-2 4-1 0 0,0 0 1 0 0,1-1 0 0 0,-1 1 0 0 0,0-1 0 0 0,0 1 0 0 0,0 0 0 0 0,0-1-1 0 0,0 1 1 0 0,0 0 0 0 0,0-1 0 0 0,0 1 0 0 0,0-1 0 0 0,0 1-1 0 0,0 0 1 0 0,-1-1 0 0 0,1 1 0 0 0,0 0 0 0 0,0-1 0 0 0,0 1-1 0 0,0 0 1 0 0,-1-1 0 0 0,1 1 0 0 0,0 0 0 0 0,0-1 0 0 0,-1 1 0 0 0,1 0-1 0 0,-1-1 1 0 0,0 0 0 0 0,0 0 0 0 0,-1 0-1 0 0,1 1 1 0 0,-1-1 0 0 0,1 0 0 0 0,-1 1-1 0 0,1-1 1 0 0,-1 1 0 0 0,1 0-1 0 0,-3-1 1 0 0,-18-1-2 0 0,0 0-1 0 0,1 1 1 0 0,-30 3-1 0 0,39-1 11 0 0,0 1 0 0 0,0 0 0 0 0,0 0 0 0 0,0 2 1 0 0,1-1-1 0 0,-1 1 0 0 0,-17 10 0 0 0,26-12-4 0 0,-1 1 1 0 0,1-1-1 0 0,0 1 1 0 0,0 0-1 0 0,0 0 1 0 0,1 1-1 0 0,-1-1 1 0 0,1 1-1 0 0,0-1 1 0 0,0 1-1 0 0,0-1 1 0 0,0 1-1 0 0,0 0 0 0 0,1 0 1 0 0,0 0-1 0 0,0 0 1 0 0,0 0-1 0 0,0 0 1 0 0,0 1-1 0 0,1-1 1 0 0,0 0-1 0 0,0 5 1 0 0,1 2 12 0 0,-1 1 0 0 0,2-1 0 0 0,-1 0 0 0 0,2 0 0 0 0,-1 0 1 0 0,2 0-1 0 0,4 11 0 0 0,-1-8-2 0 0,0 0 0 0 0,1 0 1 0 0,1-1-1 0 0,0 0 0 0 0,1 0 1 0 0,0-1-1 0 0,1 0 0 0 0,0-1 1 0 0,13 10-1 0 0,-15-14-53 0 0,0 0-1 0 0,1 0 1 0 0,0-1-1 0 0,0-1 1 0 0,0 0 0 0 0,0 0-1 0 0,1-1 1 0 0,0 0 0 0 0,0-1-1 0 0,0 0 1 0 0,0-1-1 0 0,1 0 1 0 0,14 0 0 0 0,-26-2 27 0 0,0 0 1 0 0,1 0 0 0 0,-1 0 0 0 0,0 0 0 0 0,0 1-1 0 0,1-1 1 0 0,-1 0 0 0 0,0 0 0 0 0,1 0-1 0 0,-1 0 1 0 0,0 0 0 0 0,0 0 0 0 0,1 0-1 0 0,-1-1 1 0 0,0 1 0 0 0,0 0 0 0 0,1 0-1 0 0,-1 0 1 0 0,0 0 0 0 0,0 0 0 0 0,1 0-1 0 0,-1 0 1 0 0,0 0 0 0 0,0-1 0 0 0,0 1 0 0 0,1 0-1 0 0,-1 0 1 0 0,0 0 0 0 0,0-1 0 0 0,0 1-1 0 0,0 0 1 0 0,1 0 0 0 0,-1 0 0 0 0,0-1-1 0 0,0 1 1 0 0,0 0 0 0 0,0 0 0 0 0,0-1-1 0 0,0 1 1 0 0,0 0 0 0 0,0 0 0 0 0,1-1-1 0 0,-1 1 1 0 0,0-1 0 0 0,-9-12-165 0 0,-20-8 111 0 0,23 19 79 0 0,0 0 1 0 0,0 0-1 0 0,-1 1 0 0 0,1-1 0 0 0,-1 1 0 0 0,1 1 0 0 0,0-1 0 0 0,-8 1 0 0 0,12 0 0 0 0,0 1-1 0 0,0-1 1 0 0,0 1 0 0 0,0-1-1 0 0,0 1 1 0 0,0 0 0 0 0,0 0-1 0 0,0-1 1 0 0,0 1 0 0 0,0 0-1 0 0,1 1 1 0 0,-1-1 0 0 0,0 0-1 0 0,1 1 1 0 0,-1-1 0 0 0,1 0-1 0 0,0 1 1 0 0,-1 0 0 0 0,1-1-1 0 0,0 1 1 0 0,0 0-1 0 0,0 0 1 0 0,0-1 0 0 0,0 1-1 0 0,0 0 1 0 0,1 0 0 0 0,-1 0-1 0 0,0 4 1 0 0,-3 19 87 0 0,1 1-1 0 0,2 0 1 0 0,0 0 0 0 0,4 26-1 0 0,-2-36-65 0 0,4 32 55 0 0,2 0 0 0 0,25 89 0 0 0,-16-74-69 0 0,-9-28 33 0 0,-1 1 0 0 0,-2 0 0 0 0,0 52 0 0 0,-4-84-24 0 0,0 1 0 0 0,-1-1 0 0 0,1 0 0 0 0,-1 1 0 0 0,0-1 0 0 0,0 0 0 0 0,0 0 0 0 0,-1 0 0 0 0,1 0 0 0 0,-1 0 0 0 0,0 0 0 0 0,0 0 0 0 0,-1 0 0 0 0,1-1-1 0 0,-1 1 1 0 0,0-1 0 0 0,0 0 0 0 0,0 0 0 0 0,0 0 0 0 0,0 0 0 0 0,-1 0 0 0 0,1-1 0 0 0,-1 0 0 0 0,0 1 0 0 0,0-1 0 0 0,0-1 0 0 0,0 1 0 0 0,0 0 0 0 0,0-1-1 0 0,0 0 1 0 0,0 0 0 0 0,-6 0 0 0 0,-12 1 23 0 0,-1-1 0 0 0,0-1 1 0 0,1-1-1 0 0,-1-1 0 0 0,1-1 0 0 0,-1-1 0 0 0,1-1 0 0 0,0 0 0 0 0,1-2 0 0 0,-1-1 0 0 0,1-1 0 0 0,1 0 0 0 0,0-2 1 0 0,-23-15-1 0 0,24 8-2030 0 0,19 18 1752 0 0,0-1 0 0 0,-1 1 0 0 0,1-1 1 0 0,0 1-1 0 0,0-1 0 0 0,-1 0 0 0 0,1 1 0 0 0,0-1 0 0 0,0 1 1 0 0,0-1-1 0 0,0 1 0 0 0,0-1 0 0 0,0 0 0 0 0,0 1 0 0 0,0-1 1 0 0,0 1-1 0 0,0-1 0 0 0,0 1 0 0 0,0-1 0 0 0,0 0 0 0 0,0 1 1 0 0,1-1-1 0 0,-1 1 0 0 0,0-1 0 0 0,0 1 0 0 0,1-1 0 0 0,-1 1 0 0 0,0-1 1 0 0,1 1-1 0 0,-1-1 0 0 0,0 1 0 0 0,1-1 0 0 0,-1 1 0 0 0,1 0 1 0 0,-1-1-1 0 0,1 1 0 0 0,-1 0 0 0 0,1-1 0 0 0,-1 1 0 0 0,2-1 1 0 0,10-4-3182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72 3824 0 0,'0'0'3133'0'0,"-11"7"-381"0"0,7 4-2149 0 0,1 0 0 0 0,0 1 0 0 0,1-1 0 0 0,0 1 0 0 0,0-1 0 0 0,2 1 0 0 0,-1 0 0 0 0,1-1 0 0 0,1 1 0 0 0,3 18 0 0 0,-3-24-543 0 0,1 1 1 0 0,0-1-1 0 0,0 0 1 0 0,1 0-1 0 0,0 0 1 0 0,0 0-1 0 0,0 0 1 0 0,0 0-1 0 0,1-1 1 0 0,0 0-1 0 0,1 1 1 0 0,-1-2-1 0 0,1 1 1 0 0,0 0 0 0 0,0-1-1 0 0,0 0 1 0 0,0 0-1 0 0,1-1 1 0 0,11 6-1 0 0,-4-3-21 0 0,-1-2-1 0 0,1 1 1 0 0,0-2 0 0 0,1 0-1 0 0,24 3 1 0 0,-29-5-26 0 0,-1-1 0 0 0,1 0 0 0 0,0 0 0 0 0,0-1 0 0 0,-1 0 0 0 0,1-1 0 0 0,-1 0 0 0 0,1 0 0 0 0,14-6 0 0 0,-20 6 1 0 0,0 0 0 0 0,0 0 0 0 0,0 0 0 0 0,0 0 0 0 0,-1-1 0 0 0,1 1 0 0 0,-1-1 0 0 0,1 1 0 0 0,-1-1 0 0 0,0 0 0 0 0,0 0 0 0 0,0 0 0 0 0,-1 0 0 0 0,1 0 0 0 0,-1 0 0 0 0,0-1 0 0 0,1 1 0 0 0,-2 0 0 0 0,1-1 0 0 0,0 1 0 0 0,0-5 0 0 0,0-9 59 0 0,0 0 0 0 0,-1 0-1 0 0,-3-22 1 0 0,1-2 18 0 0,-3-54-1476 0 0,-1 55-8797 0 0,6 28 6665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02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3240 0 0,'36'10'4424'0'0,"25"0"-2675"0"0,2-3 0 0 0,-1-2 1 0 0,1-3-1 0 0,70-7 0 0 0,-102-3-1566 0 0,-19-1-80 0 0,-12 9-100 0 0,1-1 0 0 0,-1 1 1 0 0,0 0-1 0 0,0-1 0 0 0,0 1 0 0 0,0-1 0 0 0,0 1 1 0 0,0 0-1 0 0,0-1 0 0 0,0 1 0 0 0,0-1 0 0 0,-1 1 1 0 0,1 0-1 0 0,0-1 0 0 0,0 1 0 0 0,0-1 0 0 0,0 1 1 0 0,0 0-1 0 0,-1-1 0 0 0,1 1 0 0 0,0 0 0 0 0,0-1 1 0 0,-1 1-1 0 0,1 0 0 0 0,0-1 0 0 0,-1 1 0 0 0,1 0 1 0 0,0 0-1 0 0,-1-1 0 0 0,1 1 0 0 0,0 0 0 0 0,-1-1 1 0 0,-2 0 14 0 0,0 0 0 0 0,-1-1 1 0 0,1 1-1 0 0,0 0 0 0 0,0 1 1 0 0,-1-1-1 0 0,1 1 0 0 0,0-1 1 0 0,-1 1-1 0 0,1 0 0 0 0,-7 1 1 0 0,-39 5 271 0 0,44-5-242 0 0,0 1 0 0 0,0 0 0 0 0,-1 0 0 0 0,1 1 0 0 0,0-1 0 0 0,1 1 0 0 0,-1 0 0 0 0,0 0 0 0 0,1 1 1 0 0,0-1-1 0 0,0 1 0 0 0,0 0 0 0 0,0 0 0 0 0,0 1 0 0 0,1-1 0 0 0,0 1 0 0 0,0-1 0 0 0,-3 7 0 0 0,-5 12 230 0 0,1 0-1 0 0,-13 41 1 0 0,17-47-159 0 0,-5 13 47 0 0,2 0-1 0 0,1 1 0 0 0,1 0 1 0 0,2 0-1 0 0,-2 43 1 0 0,6-50-363 0 0,0 12-478 0 0,6-14-3582 0 0,-5-21 3894 0 0,0 0 0 0 0,1-1 0 0 0,-1 1 0 0 0,0 0 0 0 0,1-1 0 0 0,-1 1 0 0 0,1 0 0 0 0,-1-1 0 0 0,1 1-1 0 0,-1-1 1 0 0,1 1 0 0 0,0-1 0 0 0,-1 1 0 0 0,1-1 0 0 0,0 1 0 0 0,-1-1 0 0 0,2 1 0 0 0,1 0-614 0 0,4 4-2780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4048 0 0,'0'0'2689'0'0,"-2"0"-709"0"0,-2 3-1336 0 0,4-1-20 0 0,-3 5-48 0 0,3 2-128 0 0,0 2-420 0 0,-4 4-2232 0 0,4 3 0 0 0,0 3-1 0 0,-3 2 1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0 138 3584 0 0,'1'-9'2959'0'0,"3"7"-2640"0"0,0 0-1 0 0,0 0 1 0 0,0 1 0 0 0,0-1 0 0 0,1 1 0 0 0,-1 0 0 0 0,0 0 0 0 0,1 0 0 0 0,6 0 0 0 0,46 2 1038 0 0,-28 0-644 0 0,116 0 1806 0 0,158-2-1009 0 0,-298 0-1502 0 0,1 1-1 0 0,-1-1 1 0 0,0 0-1 0 0,1 0 0 0 0,-1-1 1 0 0,0 1-1 0 0,7-4 0 0 0,-11 5-7 0 0,0-1 0 0 0,0 1-1 0 0,0-1 1 0 0,-1 1 0 0 0,1-1-1 0 0,0 0 1 0 0,0 1 0 0 0,0-1-1 0 0,-1 0 1 0 0,1 0 0 0 0,0 1-1 0 0,-1-1 1 0 0,1 0 0 0 0,0 0-1 0 0,-1 0 1 0 0,1 0-1 0 0,-1 0 1 0 0,0 0 0 0 0,1 0-1 0 0,-1 0 1 0 0,0 0 0 0 0,1 0-1 0 0,-1 0 1 0 0,0 0 0 0 0,0 0-1 0 0,0 0 1 0 0,0 0 0 0 0,0 0-1 0 0,0 0 1 0 0,0 0-1 0 0,0 0 1 0 0,-1 0 0 0 0,1 0-1 0 0,0 0 1 0 0,0 0 0 0 0,-1 0-1 0 0,1 0 1 0 0,-1 0 0 0 0,1 0-1 0 0,-1 0 1 0 0,1 0 0 0 0,-1 0-1 0 0,0 1 1 0 0,0-1-1 0 0,0-1 1 0 0,-4-4 16 0 0,-1 1 0 0 0,1-1 0 0 0,-1 1 0 0 0,0 0 0 0 0,-1 1 0 0 0,1-1-1 0 0,-1 1 1 0 0,0 1 0 0 0,0-1 0 0 0,0 1 0 0 0,0 0 0 0 0,0 1 0 0 0,-1 0 0 0 0,1 0 0 0 0,-1 0 0 0 0,0 1-1 0 0,1 0 1 0 0,-1 1 0 0 0,-8 0 0 0 0,14 0 1 0 0,0 1-1 0 0,1-1 0 0 0,-1 1 1 0 0,0 0-1 0 0,1-1 1 0 0,-1 1-1 0 0,1 0 1 0 0,-1 0-1 0 0,1 0 1 0 0,0 0-1 0 0,-1 0 0 0 0,1 0 1 0 0,0 1-1 0 0,0-1 1 0 0,0 0-1 0 0,0 1 1 0 0,0-1-1 0 0,0 1 1 0 0,0-1-1 0 0,0 1 0 0 0,1-1 1 0 0,-1 1-1 0 0,0 0 1 0 0,0 2-1 0 0,-1 6 58 0 0,0 0 0 0 0,0 0-1 0 0,0 12 1 0 0,0-2 31 0 0,-1 6-46 0 0,2 0 0 0 0,1 1 0 0 0,1-1-1 0 0,1 0 1 0 0,1 1 0 0 0,2-1 0 0 0,0-1 0 0 0,2 1 0 0 0,1-1 0 0 0,0 0 0 0 0,22 40 0 0 0,-22-50-364 0 0,0 0 1 0 0,1-1-1 0 0,22 24 1 0 0,-25-31-694 0 0,0-1 1 0 0,1 0-1 0 0,-1 0 1 0 0,2 0-1 0 0,-1-1 1 0 0,1 0-1 0 0,-1-1 1 0 0,1 0-1 0 0,9 3 1 0 0,7 1-2260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115 149 3752 0 0,'-14'7'2501'0'0,"10"-2"-2205"0"0,0 0 0 0 0,0 0 0 0 0,1 0 0 0 0,0 0 0 0 0,0 1 0 0 0,0-1 0 0 0,1 1 0 0 0,0 0 0 0 0,0 0 1 0 0,0 0-1 0 0,1 0 0 0 0,0 0 0 0 0,0 0 0 0 0,0 0 0 0 0,1 10 0 0 0,0-6 16 0 0,1-1 1 0 0,0 1-1 0 0,0-1 0 0 0,1 1 0 0 0,0-1 1 0 0,1 0-1 0 0,0 1 0 0 0,0-1 0 0 0,7 12 1 0 0,-5-13-209 0 0,1 0 1 0 0,0 0-1 0 0,1-1 1 0 0,-1 0-1 0 0,1 0 1 0 0,1-1-1 0 0,-1 0 1 0 0,1 0-1 0 0,0-1 1 0 0,0 0-1 0 0,1 0 1 0 0,-1-1-1 0 0,1 0 1 0 0,0 0-1 0 0,12 2 1 0 0,-13-3-107 0 0,0-1 0 0 0,0 0 1 0 0,-1-1-1 0 0,1 0 0 0 0,0 0 1 0 0,1-1-1 0 0,-1 0 0 0 0,0 0 1 0 0,0-1-1 0 0,0 0 1 0 0,0-1-1 0 0,-1 1 0 0 0,1-2 1 0 0,0 1-1 0 0,-1-1 0 0 0,1 0 1 0 0,-1 0-1 0 0,13-9 0 0 0,-16 9 1 0 0,-1 0-1 0 0,0-1 0 0 0,0 1 0 0 0,0-1 1 0 0,0 0-1 0 0,0 0 0 0 0,-1 0 0 0 0,1 0 0 0 0,-1 0 1 0 0,0-1-1 0 0,-1 1 0 0 0,1-1 0 0 0,-1 1 0 0 0,0-1 1 0 0,0 0-1 0 0,0 1 0 0 0,-1-1 0 0 0,1 0 1 0 0,-2-9-1 0 0,1 3 17 0 0,-2-1 0 0 0,1 1-1 0 0,-1-1 1 0 0,-1 1 0 0 0,0 0 0 0 0,-1 0 0 0 0,-6-14 0 0 0,2 9 52 0 0,-1-1 1 0 0,-1 1 0 0 0,0 1 0 0 0,-1 0-1 0 0,-1 0 1 0 0,0 1 0 0 0,-1 0-1 0 0,-1 1 1 0 0,0 1 0 0 0,-30-21 0 0 0,38 30-43 0 0,-12-8 119 0 0,0 0-1 0 0,-37-14 0 0 0,50 23-111 0 0,0 0-1 0 0,1 1 0 0 0,-1-1 0 0 0,0 1 1 0 0,0 0-1 0 0,-1 1 0 0 0,1-1 0 0 0,0 1 1 0 0,0 0-1 0 0,0 1 0 0 0,0-1 0 0 0,0 1 0 0 0,0 0 1 0 0,0 0-1 0 0,0 0 0 0 0,0 1 0 0 0,-6 3 1 0 0,7-3-28 0 0,1 1 0 0 0,0 0 0 0 0,0-1-1 0 0,0 1 1 0 0,1 0 0 0 0,-1 1 0 0 0,1-1 0 0 0,-1 0 0 0 0,1 1 0 0 0,0 0 0 0 0,1-1 0 0 0,-1 1 0 0 0,0 0 0 0 0,1 0 0 0 0,0 0 0 0 0,0 0 0 0 0,-1 5 0 0 0,0 8-178 0 0,-1 0 0 0 0,1 29 0 0 0,3-28-1611 0 0,0 0 0 0 0,1-1 0 0 0,5 21 0 0 0,0-11-1551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 3896 0 0,'1'1'5589'0'0,"1"4"-4270"0"0,-2 10-301 0 0,3 86 3407 0 0,-1-88-4256 0 0,0 0 0 0 0,1 0 0 0 0,1 0 0 0 0,0 0 0 0 0,9 20 0 0 0,-8-25-146 0 0,-1 0-1 0 0,1 0 1 0 0,0-1 0 0 0,0 0 0 0 0,1 0-1 0 0,0 0 1 0 0,1-1 0 0 0,-1 0 0 0 0,1 0-1 0 0,0 0 1 0 0,1-1 0 0 0,11 7-1 0 0,-7-7-29 0 0,-1 0 0 0 0,1 0-1 0 0,0-1 1 0 0,0-1 0 0 0,0 0-1 0 0,1-1 1 0 0,-1 0 0 0 0,20 1-1 0 0,-8-2-33 0 0,0-1 0 0 0,0-1 0 0 0,0-1 0 0 0,0-1 0 0 0,27-8 0 0 0,-44 10 46 0 0,0-1-1 0 0,-1-1 0 0 0,1 1 0 0 0,-1-1 0 0 0,0 0 1 0 0,0-1-1 0 0,0 0 0 0 0,-1 0 0 0 0,1 0 0 0 0,-1 0 1 0 0,0-1-1 0 0,0 0 0 0 0,0 0 0 0 0,-1 0 0 0 0,1-1 1 0 0,-1 1-1 0 0,-1-1 0 0 0,1 0 0 0 0,-1 0 0 0 0,0 0 1 0 0,0-1-1 0 0,2-10 0 0 0,-2 5 112 0 0,-1 0-1 0 0,0-1 1 0 0,-1 1 0 0 0,0 0-1 0 0,-1 0 1 0 0,-1 0 0 0 0,0-1 0 0 0,0 1-1 0 0,-1 0 1 0 0,-1 0 0 0 0,0 1-1 0 0,-1-1 1 0 0,-5-13 0 0 0,5 18-319 0 0,1 1 0 0 0,-1-1 0 0 0,0 1 0 0 0,0-1 0 0 0,0 1 0 0 0,-1 0 0 0 0,0 1 0 0 0,-1-1 0 0 0,1 1 1 0 0,-1 0-1 0 0,0 1 0 0 0,-9-6 0 0 0,10 7-736 0 0,-1 0 1 0 0,0 1 0 0 0,0-1 0 0 0,0 1 0 0 0,0 1-1 0 0,0-1 1 0 0,-1 1 0 0 0,1 0 0 0 0,-13 0 0 0 0,12 1-2527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20 3712 0 0,'-14'-4'2495'0'0,"-12"-1"-1562"0"0,1 0 0 0 0,0 3-1 0 0,-1 0 1 0 0,0 1 0 0 0,1 1 0 0 0,-1 2 0 0 0,-34 6-1 0 0,51-6-631 0 0,-1 0-1 0 0,1 0 0 0 0,-1 1 0 0 0,1 0 1 0 0,0 1-1 0 0,1 0 0 0 0,-1 1 1 0 0,1-1-1 0 0,-1 2 0 0 0,-10 8 1 0 0,17-12-266 0 0,-1 1 1 0 0,1-1 0 0 0,-1 1 0 0 0,1-1 0 0 0,0 1 0 0 0,0 0 0 0 0,0 0 0 0 0,1 0-1 0 0,-1 0 1 0 0,1 0 0 0 0,-1 0 0 0 0,1 1 0 0 0,0-1 0 0 0,0 0 0 0 0,0 1-1 0 0,1-1 1 0 0,0 1 0 0 0,-1-1 0 0 0,1 1 0 0 0,0-1 0 0 0,0 1 0 0 0,1-1 0 0 0,-1 0-1 0 0,1 1 1 0 0,0-1 0 0 0,0 1 0 0 0,0-1 0 0 0,0 0 0 0 0,0 0 0 0 0,1 0 0 0 0,-1 0-1 0 0,3 4 1 0 0,0-2-27 0 0,0 0-1 0 0,0 1 0 0 0,1-1 1 0 0,-1-1-1 0 0,1 1 0 0 0,0-1 1 0 0,7 5-1 0 0,42 26-85 0 0,16 3-45 0 0,59 36-146 0 0,-126-71 288 0 0,1-1 0 0 0,0 1 0 0 0,-1 0 0 0 0,1 0 0 0 0,-1 0 0 0 0,0 0 0 0 0,0 1 0 0 0,0-1 0 0 0,3 7-1 0 0,-5-9 2 0 0,-1 0 0 0 0,1 1 0 0 0,-1-1 0 0 0,0 1-1 0 0,1-1 1 0 0,-1 1 0 0 0,0-1 0 0 0,0 1 0 0 0,0-1-1 0 0,0 1 1 0 0,0-1 0 0 0,0 1 0 0 0,-1-1 0 0 0,1 1-1 0 0,0-1 1 0 0,-1 0 0 0 0,1 1 0 0 0,-1-1 0 0 0,1 0-1 0 0,-1 1 1 0 0,0-1 0 0 0,0 0 0 0 0,0 1 0 0 0,1-1-1 0 0,-1 0 1 0 0,0 0 0 0 0,0 0 0 0 0,-1 0 0 0 0,1 0-1 0 0,0 0 1 0 0,0 0 0 0 0,-2 0 0 0 0,-8 7 96 0 0,0-1 0 0 0,0 0 1 0 0,0-1-1 0 0,-1-1 0 0 0,0 0 0 0 0,-16 5 1 0 0,-80 16 380 0 0,67-18-334 0 0,-133 26-748 0 0,116-27-3083 0 0,1-3-4370 0 0,38-2 4124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3904 0 0,'0'0'1284'0'0,"-2"17"2041"0"0,-2 17-1253 0 0,1 1 0 0 0,2 55-1 0 0,2-44-532 0 0,-1-40-1642 0 0,0-1 1 0 0,0 1-1 0 0,1-1 1 0 0,0 1-1 0 0,0-1 1 0 0,0 0-1 0 0,1 1 1 0 0,0-1 0 0 0,3 7-1 0 0,5-7-5718 0 0,-6-4 2681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15 225 3760 0 0,'-1'0'117'0'0,"0"0"0"0"0,0-1-1 0 0,1 1 1 0 0,-1 0 0 0 0,0-1-1 0 0,0 1 1 0 0,1-1-1 0 0,-1 1 1 0 0,0-1 0 0 0,1 1-1 0 0,-1-1 1 0 0,1 1 0 0 0,-1-1-1 0 0,1 1 1 0 0,-1-1 0 0 0,1 0-1 0 0,-1 1 1 0 0,1-1-1 0 0,-1 0 1 0 0,1 0 0 0 0,0 1-1 0 0,0-1 1 0 0,-1 0 0 0 0,1 0-1 0 0,0 1 1 0 0,0-1 0 0 0,0 0-1 0 0,0 0 1 0 0,0 0-1 0 0,0 1 1 0 0,0-1 0 0 0,0 0-1 0 0,0 0 1 0 0,0 0 0 0 0,0 1-1 0 0,0-1 1 0 0,1 0 0 0 0,-1 0-1 0 0,0 1 1 0 0,0-1 0 0 0,1 0-1 0 0,-1 0 1 0 0,1 1-1 0 0,-1-1 1 0 0,1 0 0 0 0,-1 1-1 0 0,1-1 1 0 0,-1 1 0 0 0,1-1-1 0 0,1 0 1 0 0,10-3 378 0 0,0 0-1 0 0,1 1 1 0 0,-1 0 0 0 0,1 1-1 0 0,0 0 1 0 0,19 1 0 0 0,-2-1 98 0 0,260-18 1399 0 0,-244 12-2009 0 0,-44 7 15 0 0,0 0 1 0 0,0 1 0 0 0,1-1 0 0 0,-1 0 0 0 0,0 0 0 0 0,0 0 0 0 0,0 0 0 0 0,0 0 0 0 0,0-1 0 0 0,0 1-1 0 0,0-1 1 0 0,-1 1 0 0 0,1-1 0 0 0,0 0 0 0 0,-1 1 0 0 0,3-5 0 0 0,-1 0 19 0 0,0-1 0 0 0,-1 0 0 0 0,4-14 0 0 0,-6 19 0 0 0,1-1 0 0 0,-1 1 1 0 0,0-1-1 0 0,0 0 0 0 0,0 1 0 0 0,0-1 0 0 0,-1 1 0 0 0,1-1 0 0 0,-1 1 0 0 0,1-1 0 0 0,-1 1 0 0 0,0 0 0 0 0,0-1 0 0 0,-2-3 0 0 0,-1-6 164 0 0,-4-8 298 0 0,8 20-463 0 0,0 0-1 0 0,-1-1 1 0 0,1 1 0 0 0,0 0-1 0 0,-1 0 1 0 0,1-1 0 0 0,0 1-1 0 0,-1 0 1 0 0,1 0 0 0 0,-1-1-1 0 0,1 1 1 0 0,0 0 0 0 0,-1 0-1 0 0,1 0 1 0 0,-1 0 0 0 0,1-1-1 0 0,-1 1 1 0 0,1 0 0 0 0,0 0-1 0 0,-1 0 1 0 0,1 0-1 0 0,-1 0 1 0 0,1 0 0 0 0,-1 0-1 0 0,1 0 1 0 0,-1 1 0 0 0,1-1-1 0 0,0 0 1 0 0,-1 0 0 0 0,1 0-1 0 0,-1 0 1 0 0,1 1 0 0 0,0-1-1 0 0,-1 0 1 0 0,1 0 0 0 0,-1 1-1 0 0,1-1 1 0 0,0 0 0 0 0,-1 1-1 0 0,-1 2 101 0 0,0 0 0 0 0,0 1 0 0 0,1-1 0 0 0,-1 1-1 0 0,1-1 1 0 0,0 1 0 0 0,-1 6 0 0 0,0 13 201 0 0,0 0 1 0 0,4 32-1 0 0,-1-8-42 0 0,1-10-147 0 0,1-1 0 0 0,2 1-1 0 0,2-1 1 0 0,1 0 0 0 0,23 65 0 0 0,-31-101-127 0 0,11 28-577 0 0,19 36 0 0 0,-1-23-3257 0 0,-25-37 2723 0 0,0 0 0 0 0,0 0 0 0 0,1 0 0 0 0,-1-1 0 0 0,1 1 1 0 0,6 2-1 0 0,13 5-2684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144 241 3584 0 0,'-3'0'504'0'0,"1"-1"0"0"0,-1 2 0 0 0,1-1 0 0 0,-1 0-1 0 0,1 0 1 0 0,-1 1 0 0 0,1 0 0 0 0,-1-1 0 0 0,1 1-1 0 0,-4 2 1 0 0,5-3-410 0 0,1 1-1 0 0,-1-1 0 0 0,1 0 1 0 0,0 1-1 0 0,-1-1 0 0 0,1 0 1 0 0,0 1-1 0 0,-1-1 1 0 0,1 1-1 0 0,0-1 0 0 0,0 0 1 0 0,-1 1-1 0 0,1-1 0 0 0,0 1 1 0 0,0-1-1 0 0,0 1 1 0 0,0-1-1 0 0,0 1 0 0 0,0-1 1 0 0,0 1-1 0 0,0 0 0 0 0,7 16 1148 0 0,6 1-174 0 0,-9-11-773 0 0,1-1 0 0 0,-1 1 0 0 0,1-1 0 0 0,1 0 0 0 0,0 0 0 0 0,-1 0 1 0 0,2-1-1 0 0,-1 0 0 0 0,10 6 0 0 0,1-3-178 0 0,1 0-1 0 0,0-1 1 0 0,0 0 0 0 0,0-2-1 0 0,1 0 1 0 0,25 3 0 0 0,-33-7-104 0 0,0 0 1 0 0,0 0 0 0 0,-1-1-1 0 0,1-1 1 0 0,0 0 0 0 0,0 0-1 0 0,0-1 1 0 0,-1 0-1 0 0,1-1 1 0 0,-1 0 0 0 0,1-1-1 0 0,15-8 1 0 0,-23 10-17 0 0,0 0 1 0 0,0-1-1 0 0,0 1 1 0 0,-1-1-1 0 0,1 1 1 0 0,-1-1-1 0 0,0 0 1 0 0,0 0-1 0 0,0 0 1 0 0,0 0-1 0 0,0 0 1 0 0,-1-1 0 0 0,1 1-1 0 0,-1-1 1 0 0,0 1-1 0 0,0-1 1 0 0,0 1-1 0 0,0-1 1 0 0,-1 1-1 0 0,0-1 1 0 0,0 0-1 0 0,0 1 1 0 0,0-1-1 0 0,0 0 1 0 0,-1-3-1 0 0,0-2-2 0 0,-1 0-1 0 0,0 0 1 0 0,0 1 0 0 0,-1-1 0 0 0,0 1-1 0 0,-1 0 1 0 0,1 0 0 0 0,-2 0-1 0 0,-6-10 1 0 0,-3 1 29 0 0,0 0 1 0 0,-2 1-1 0 0,0 1 0 0 0,0 0 1 0 0,-1 1-1 0 0,-1 1 1 0 0,0 1-1 0 0,-1 1 0 0 0,0 0 1 0 0,-1 1-1 0 0,0 1 0 0 0,-1 1 1 0 0,0 1-1 0 0,0 1 0 0 0,0 1 1 0 0,-1 1-1 0 0,0 0 1 0 0,-34 0-1 0 0,50 4 14 0 0,1 0-1 0 0,-1 1 1 0 0,0 0 0 0 0,0 0 0 0 0,1 0-1 0 0,-1 1 1 0 0,-7 2 0 0 0,10-2-15 0 0,1-1 0 0 0,0 0 0 0 0,-1 0 0 0 0,1 1 0 0 0,0-1 0 0 0,0 1 0 0 0,0 0 0 0 0,0-1 0 0 0,0 1 0 0 0,0 0 0 0 0,1 0 0 0 0,-1 0 0 0 0,1 1 0 0 0,-1-1 0 0 0,1 0 1 0 0,0 1-1 0 0,0-1 0 0 0,-2 5 0 0 0,-3 21 139 0 0,1 1 0 0 0,1 0 0 0 0,1 0 0 0 0,2 0 0 0 0,4 47 1 0 0,5-3 97 0 0,18 75 0 0 0,-7-62-144 0 0,-4-24-28 0 0,-3 1 0 0 0,4 64 0 0 0,-7-22-983 0 0,-6-97-1323 0 0,8-4-5571 0 0,-7-3 5997 0 0,0 0-1984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9 3576 0 0,'0'0'4507'0'0,"-6"11"-2246"0"0,0 9-1120 0 0,1 1-1 0 0,1 0 0 0 0,1 1 1 0 0,0 21-1 0 0,2-3-393 0 0,-1-23-544 0 0,2 1 0 0 0,0 0 0 0 0,1-1 0 0 0,1 1 0 0 0,4 20 0 0 0,-5-34-197 0 0,1 0-1 0 0,-1 0 1 0 0,1 0-1 0 0,-1 0 1 0 0,1 0 0 0 0,1-1-1 0 0,-1 1 1 0 0,0 0-1 0 0,1-1 1 0 0,0 0 0 0 0,0 1-1 0 0,0-1 1 0 0,0-1-1 0 0,0 1 1 0 0,1 0 0 0 0,-1-1-1 0 0,1 1 1 0 0,0-1-1 0 0,-1 0 1 0 0,1 0 0 0 0,0-1-1 0 0,0 1 1 0 0,1-1 0 0 0,-1 0-1 0 0,0 0 1 0 0,6 1-1 0 0,-2-1-55 0 0,0 0 0 0 0,1 0 0 0 0,-1 0 0 0 0,0-1-1 0 0,1-1 1 0 0,-1 1 0 0 0,0-1 0 0 0,13-4-1 0 0,-17 4 25 0 0,-1 0-1 0 0,1-1 1 0 0,-1 0-1 0 0,1 0 1 0 0,-1 0-1 0 0,0 0 1 0 0,0 0-1 0 0,0-1 1 0 0,0 0-1 0 0,0 1 0 0 0,-1-1 1 0 0,1 0-1 0 0,-1 0 1 0 0,0 0-1 0 0,0-1 1 0 0,0 1-1 0 0,0 0 1 0 0,0-1-1 0 0,-1 1 0 0 0,3-8 1 0 0,1-11 25 0 0,-1-1 0 0 0,-1 0 1 0 0,0 0-1 0 0,-2 0 0 0 0,-3-35 0 0 0,2 13 695 0 0,0 45-677 0 0,0 0 0 0 0,0 0 0 0 0,-1 0 0 0 0,1 0 0 0 0,0 0 0 0 0,0 0 0 0 0,0 0 0 0 0,0 0 0 0 0,0 1 0 0 0,0-1 0 0 0,0 0 0 0 0,0 0 0 0 0,0 0 0 0 0,-1 0 0 0 0,1 0 0 0 0,0 0 0 0 0,0 0 0 0 0,0 0 0 0 0,0 0 0 0 0,0 0 0 0 0,0 0 0 0 0,0 0 1 0 0,-1 0-1 0 0,1 0 0 0 0,0 0 0 0 0,0 0 0 0 0,0 0 0 0 0,0 0 0 0 0,0 0 0 0 0,0 0 0 0 0,-1 0 0 0 0,1 0 0 0 0,0 0 0 0 0,0 0 0 0 0,0 0 0 0 0,0 0 0 0 0,0-1 0 0 0,0 1 0 0 0,0 0 0 0 0,0 0 0 0 0,-1 0 0 0 0,1 0 0 0 0,0 0 0 0 0,0 0 0 0 0,0 0 0 0 0,0 0 0 0 0,0-1 0 0 0,-5 16 240 0 0,3 25 198 0 0,1-32-407 0 0,0 0 0 0 0,1 0 0 0 0,0 0 0 0 0,0 0 0 0 0,1 1 0 0 0,0-1 0 0 0,0 0 0 0 0,1 0 0 0 0,0 0 0 0 0,5 12-1 0 0,-3-11-34 0 0,1-1-1 0 0,0 0 0 0 0,1-1 1 0 0,-1 1-1 0 0,1-1 0 0 0,1 0 0 0 0,-1 0 1 0 0,1-1-1 0 0,1 0 0 0 0,-1 0 1 0 0,1-1-1 0 0,0 0 0 0 0,0 0 0 0 0,16 6 1 0 0,-12-6-27 0 0,0-1 1 0 0,1 0-1 0 0,0 0 1 0 0,-1-2-1 0 0,1 0 1 0 0,1 0-1 0 0,-1-1 0 0 0,0-1 1 0 0,0 0-1 0 0,14-2 1 0 0,-24 2 7 0 0,0-1 0 0 0,0 1 1 0 0,0-1-1 0 0,0 0 0 0 0,0 0 0 0 0,0 0 0 0 0,0 0 1 0 0,0 0-1 0 0,-1-1 0 0 0,1 1 0 0 0,0-1 1 0 0,-1 0-1 0 0,1 0 0 0 0,-1 0 0 0 0,0 0 0 0 0,0 0 1 0 0,1 0-1 0 0,1-4 0 0 0,-2 3 3 0 0,0-1-1 0 0,0 0 1 0 0,-1 0 0 0 0,1 0-1 0 0,-1 0 1 0 0,0 0 0 0 0,0 0-1 0 0,0 0 1 0 0,-1-1 0 0 0,1 1-1 0 0,-1-8 1 0 0,-1 0 8 0 0,-1 0 0 0 0,0 0 0 0 0,0 0 0 0 0,-1 0 0 0 0,-1 0 1 0 0,0 0-1 0 0,-1 1 0 0 0,-7-14 0 0 0,-4 0-211 0 0,-1 1 0 0 0,-1 1 1 0 0,-30-31-1 0 0,17 20-3868 0 0,12 19-3390 0 0,8 8 3731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4184 0 0,'-4'0'2025'0'0,"2"0"-1377"0"0,-2 0-16 0 0,1 0 492 0 0,-1 0-752 0 0,-3 2-528 0 0,7 3-1608 0 0,-3 1-1 0 0,3 3 1 0 0,0 3 0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02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99 106 3384 0 0,'0'0'1802'0'0,"-14"8"1024"0"0,-11 30-162 0 0,18-28-2170 0 0,0-1 0 0 0,1 1 0 0 0,0 0 0 0 0,1 1 0 0 0,0-1 0 0 0,1 1 0 0 0,0 0-1 0 0,-3 16 1 0 0,4-10 321 0 0,1-12-633 0 0,1 1 0 0 0,0 0-1 0 0,0 0 1 0 0,1-1 0 0 0,0 1 0 0 0,0 0-1 0 0,1 8 1 0 0,-1-12-168 0 0,1 0 1 0 0,0 0-1 0 0,0 0 0 0 0,0-1 0 0 0,0 1 1 0 0,0 0-1 0 0,0 0 0 0 0,0-1 0 0 0,1 1 1 0 0,-1-1-1 0 0,1 1 0 0 0,-1-1 0 0 0,1 0 1 0 0,-1 1-1 0 0,1-1 0 0 0,0 0 1 0 0,-1 0-1 0 0,1 0 0 0 0,0 0 0 0 0,0-1 1 0 0,0 1-1 0 0,0 0 0 0 0,0-1 0 0 0,0 1 1 0 0,4-1-1 0 0,3 2-12 0 0,0-1 1 0 0,0 0-1 0 0,0-1 0 0 0,1 0 1 0 0,-1 0-1 0 0,0-1 1 0 0,0 0-1 0 0,0-1 0 0 0,0 0 1 0 0,16-6-1 0 0,-18 5-7 0 0,0 1 0 0 0,0-1 0 0 0,-1-1 0 0 0,1 0 0 0 0,-1 0 0 0 0,0 0 0 0 0,0 0 0 0 0,0-1 0 0 0,-1 0 0 0 0,0 0 0 0 0,0-1 0 0 0,0 1 0 0 0,0-1 0 0 0,3-7 0 0 0,-2 1 58 0 0,0 0-1 0 0,-1-1 0 0 0,-1 0 1 0 0,0 0-1 0 0,0 0 1 0 0,-1 0-1 0 0,-1 0 0 0 0,-1-1 1 0 0,0 1-1 0 0,0-1 1 0 0,-1 1-1 0 0,-1-1 0 0 0,-4-21 1 0 0,5 31-22 0 0,-2 0 0 0 0,1 0 0 0 0,0 0 0 0 0,-1 0 0 0 0,0 1 0 0 0,0-1 1 0 0,0 0-1 0 0,0 1 0 0 0,0 0 0 0 0,-1-1 0 0 0,1 1 0 0 0,-1 0 0 0 0,0 0 0 0 0,0 0 1 0 0,0 1-1 0 0,-1-1 0 0 0,1 1 0 0 0,0 0 0 0 0,-1 0 0 0 0,0 0 0 0 0,1 0 1 0 0,-1 1-1 0 0,0-1 0 0 0,0 1 0 0 0,0 0 0 0 0,0 0 0 0 0,-5 0 0 0 0,3 0-18 0 0,-1 1-1 0 0,0-1 0 0 0,1 2 1 0 0,-1-1-1 0 0,0 1 0 0 0,1 0 1 0 0,-1 0-1 0 0,1 0 0 0 0,0 1 1 0 0,-1 0-1 0 0,1 1 0 0 0,0-1 1 0 0,0 1-1 0 0,0 1 0 0 0,1-1 1 0 0,-8 6-1 0 0,7-4-237 0 0,1 0 1 0 0,0 0-1 0 0,-1 1 0 0 0,2-1 0 0 0,-1 1 0 0 0,1 0 0 0 0,-7 13 1 0 0,3-1-4985 0 0,-10 33 1 0 0,18-51 5065 0 0,-7 22-3438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0 137 3512 0 0,'63'0'7422'0'0,"2"0"-3406"0"0,232-1-1950 0 0,-288 1-2046 0 0,52-4 45 0 0,-56 4-62 0 0,1-1 0 0 0,-1 0 1 0 0,1-1-1 0 0,-1 1 0 0 0,1-1 0 0 0,-1 0 1 0 0,0 0-1 0 0,6-4 0 0 0,-9 5-4 0 0,-1 0 0 0 0,1 0 0 0 0,0-1 0 0 0,0 1 0 0 0,-1-1 0 0 0,1 0 0 0 0,-1 1-1 0 0,0-1 1 0 0,1 0 0 0 0,-1 0 0 0 0,0 0 0 0 0,0 1 0 0 0,0-1 0 0 0,0 0 0 0 0,0-1 0 0 0,-1 1 0 0 0,1 0-1 0 0,0 0 1 0 0,-1 0 0 0 0,0 0 0 0 0,0-1 0 0 0,1 1 0 0 0,-1 0 0 0 0,0 0 0 0 0,-1 0 0 0 0,0-5 0 0 0,1 5 2 0 0,-1-1 1 0 0,0 0 0 0 0,-1 0-1 0 0,1 1 1 0 0,0-1 0 0 0,-1 1-1 0 0,1-1 1 0 0,-1 1-1 0 0,0-1 1 0 0,0 1 0 0 0,0 0-1 0 0,0 0 1 0 0,0 0 0 0 0,0 0-1 0 0,0 1 1 0 0,-1-1 0 0 0,1 0-1 0 0,-1 1 1 0 0,-3-2 0 0 0,-2 0 15 0 0,1 0 1 0 0,-1 1-1 0 0,1 0 1 0 0,-1 1-1 0 0,1-1 1 0 0,-1 2-1 0 0,0-1 0 0 0,0 1 1 0 0,0 0-1 0 0,1 0 1 0 0,-1 1-1 0 0,0 0 1 0 0,0 1-1 0 0,-9 3 1 0 0,11-3 5 0 0,1 0-1 0 0,0 0 1 0 0,0 0 0 0 0,0 1 0 0 0,1 0-1 0 0,-1 0 1 0 0,0 1 0 0 0,1-1 0 0 0,0 1-1 0 0,0 0 1 0 0,0 0 0 0 0,1 0 0 0 0,-1 0-1 0 0,1 1 1 0 0,0 0 0 0 0,0-1 0 0 0,0 1-1 0 0,1 0 1 0 0,0 0 0 0 0,-3 10 0 0 0,0 8 12 0 0,0 1 1 0 0,2-1-1 0 0,1 1 1 0 0,1 0-1 0 0,1-1 1 0 0,1 1-1 0 0,1 0 1 0 0,1-1-1 0 0,1 0 1 0 0,1 1-1 0 0,1-2 1 0 0,1 1-1 0 0,1-1 1 0 0,2 0-1 0 0,11 21 1 0 0,-14-29-254 0 0,1 0-1 0 0,1-1 1 0 0,1 0 0 0 0,0 0 0 0 0,12 11 0 0 0,-16-18-1473 0 0,0-1 0 0 0,1 1 0 0 0,10 5 0 0 0,-3-4-1761 0 0,0-4-1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138 147 3904 0 0,'-2'1'200'0'0,"0"-1"-1"0"0,1 1 0 0 0,-1-1 0 0 0,0 1 1 0 0,0 0-1 0 0,1-1 0 0 0,-1 1 0 0 0,1 0 1 0 0,-1 0-1 0 0,1 0 0 0 0,-1 0 0 0 0,1 1 1 0 0,0-1-1 0 0,-1 0 0 0 0,1 0 0 0 0,0 1 1 0 0,0-1-1 0 0,0 1 0 0 0,0-1 0 0 0,0 1 1 0 0,0-1-1 0 0,1 1 0 0 0,-1 0 0 0 0,0 0 1 0 0,0 1-1 0 0,-1 3 170 0 0,0 1 0 0 0,0-1 1 0 0,1 0-1 0 0,0 1 0 0 0,-1 12 0 0 0,3-13-174 0 0,-1 0-1 0 0,1 0 0 0 0,1 0 1 0 0,-1 0-1 0 0,1 0 0 0 0,0-1 0 0 0,0 1 1 0 0,0-1-1 0 0,1 1 0 0 0,0-1 1 0 0,0 0-1 0 0,1 0 0 0 0,-1 0 0 0 0,1 0 1 0 0,0-1-1 0 0,0 1 0 0 0,1-1 1 0 0,-1 0-1 0 0,1 0 0 0 0,0-1 1 0 0,5 4-1 0 0,3 1-71 0 0,0-1-1 0 0,1 0 1 0 0,-1-1 0 0 0,2-1 0 0 0,-1 0-1 0 0,0 0 1 0 0,20 2 0 0 0,-20-4-105 0 0,0-1 1 0 0,0-1-1 0 0,1 0 0 0 0,-1-1 1 0 0,0 0-1 0 0,1-1 0 0 0,-1-1 1 0 0,27-6-1 0 0,-38 7-13 0 0,-1 0 0 0 0,1 0-1 0 0,-1 0 1 0 0,0 0 0 0 0,1-1-1 0 0,-1 1 1 0 0,0-1 0 0 0,0 1-1 0 0,0-1 1 0 0,0 0 0 0 0,0 0-1 0 0,-1 0 1 0 0,1 0 0 0 0,-1 0 0 0 0,1 0-1 0 0,-1 0 1 0 0,1 0 0 0 0,0-3-1 0 0,-1 0 11 0 0,1 1 0 0 0,-1 0 0 0 0,-1-1 0 0 0,1 1 0 0 0,0-1 0 0 0,-1 1 0 0 0,0-1 0 0 0,0 1-1 0 0,-1-9 1 0 0,-2-1 49 0 0,0 0-1 0 0,-1 0 0 0 0,-1 1 0 0 0,0-1 0 0 0,-10-19 1 0 0,8 21 3 0 0,1 0 1 0 0,-2 1 0 0 0,1-1 0 0 0,-2 1 0 0 0,1 1 0 0 0,-2-1-1 0 0,1 2 1 0 0,-1-1 0 0 0,-1 1 0 0 0,-15-10 0 0 0,13 10 14 0 0,-1 0 1 0 0,0 0-1 0 0,0 1 1 0 0,-1 1 0 0 0,0 1-1 0 0,-1 0 1 0 0,1 1 0 0 0,-1 0-1 0 0,-29-4 1 0 0,32 8-31 0 0,0 1 0 0 0,1-1 1 0 0,-1 2-1 0 0,0 0 0 0 0,-19 4 1 0 0,28-4-62 0 0,1 0 0 0 0,-1 0 0 0 0,0 1 0 0 0,1-1 0 0 0,-1 1 1 0 0,1 0-1 0 0,0 0 0 0 0,0 0 0 0 0,-1 0 0 0 0,1 1 0 0 0,1 0 0 0 0,-1-1 0 0 0,0 1 1 0 0,1 0-1 0 0,-1 0 0 0 0,1 0 0 0 0,0 0 0 0 0,0 1 0 0 0,0-1 0 0 0,0 1 0 0 0,1-1 1 0 0,-3 8-1 0 0,2-4-314 0 0,1 1 1 0 0,-1 0 0 0 0,1 0-1 0 0,0-1 1 0 0,1 1 0 0 0,1 14-1 0 0,0-12-1590 0 0,1 0 0 0 0,0 0 1 0 0,0 0-1 0 0,7 17 0 0 0,-1-6-1684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4208 0 0,'0'0'4214'0'0,"0"16"-1028"0"0,6 149 3027 0 0,-1-117-5960 0 0,2-1 1 0 0,2 0-1 0 0,17 52 0 0 0,-21-82-366 0 0,10 26-2829 0 0,2-19-5772 0 0,-11-17 5189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3200 0 0,'0'0'4559'0'0,"9"0"2328"0"0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4612 0 0,'-2'55'3415'0'0,"1"-24"-1870"0"0,1-1 0 0 0,6 45-1 0 0,3-51-556 0 0,-1-6-6416 0 0,-8-13 2688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0 104 3904 0 0,'7'-9'3133'0'0,"13"-3"-2345"0"0,0 1 0 0 0,1 2 0 0 0,0 0 0 0 0,1 1 0 0 0,0 1 0 0 0,34-7 1 0 0,139-10 1219 0 0,-194 24-2007 0 0,-1 0-1 0 0,1 0 1 0 0,0 0-1 0 0,-1-1 1 0 0,1 1-1 0 0,0 0 1 0 0,-1 0-1 0 0,1 0 1 0 0,0 0-1 0 0,-1 0 1 0 0,1 0 0 0 0,0 0-1 0 0,-1 0 1 0 0,1 1-1 0 0,0-1 1 0 0,-1 0-1 0 0,1 0 1 0 0,-1 0-1 0 0,1 1 1 0 0,0-1-1 0 0,-1 0 1 0 0,1 1 0 0 0,-1-1-1 0 0,1 1 1 0 0,-1-1-1 0 0,1 1 1 0 0,-7 13 471 0 0,-4 2-205 0 0,5-3-75 0 0,0 1 0 0 0,1 0 0 0 0,0 0 0 0 0,1 0 0 0 0,0 0 0 0 0,0 16 0 0 0,2 90 671 0 0,1-71-623 0 0,1-6-165 0 0,2 0-1 0 0,14 82 1 0 0,-14-116-297 0 0,0 0 1 0 0,0 1-1 0 0,0-1 1 0 0,8 13-1 0 0,11 12-6488 0 0,-12-25 3322 0 0,0-3-1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12 4192 0 0,'-4'0'1377'0'0,"4"-2"-61"0"0,0-1-664 0 0,0 1 628 0 0,0 0-684 0 0,0-1 128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3976 0 0,'11'1'2601'0'0,"9"3"-1990"0"0,-1 1 0 0 0,0 1 0 0 0,0 1 0 0 0,-1 0 0 0 0,1 2 0 0 0,-2 0 0 0 0,1 1 0 0 0,-2 1 0 0 0,1 0 0 0 0,-1 2 0 0 0,15 14 0 0 0,6 10 42 0 0,-1 1 0 0 0,-2 2 0 0 0,30 48 0 0 0,-51-69-418 0 0,-1 0 0 0 0,17 37 1 0 0,-12-5-2108 0 0,-15-41-493 0 0,0 0 1 0 0,-1 0-1 0 0,0 13 1 0 0,-1-18-577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7:58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0 3896 0 0,'-7'1'452'0'0,"-1"0"0"0"0,1 0 0 0 0,-1 1 0 0 0,1 0 0 0 0,0 1 0 0 0,0-1 0 0 0,0 1 0 0 0,0 0-1 0 0,0 1 1 0 0,1 0 0 0 0,0 0 0 0 0,-1 0 0 0 0,1 1 0 0 0,1 0 0 0 0,-7 7 0 0 0,-7 7 474 0 0,1 2 0 0 0,-29 41 0 0 0,-5 9 817 0 0,23-32-1738 0 0,-40 70-1 0 0,26-36-9212 0 0,34-53 5991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3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65 182 2776 0 0,'0'0'992'0'0,"-10"-18"2532"0"0,10 15-3337 0 0,-1 0 0 0 0,1 1-1 0 0,0-1 1 0 0,0 1 0 0 0,0-1 0 0 0,0 0-1 0 0,0 1 1 0 0,1-1 0 0 0,-1 1 0 0 0,1-1-1 0 0,0 1 1 0 0,0-1 0 0 0,0 1 0 0 0,0-1-1 0 0,0 1 1 0 0,0 0 0 0 0,3-4 0 0 0,0 0 227 0 0,1 0 0 0 0,0 0 1 0 0,0 0-1 0 0,10-9 0 0 0,-3 6-243 0 0,1 1 0 0 0,0-1 0 0 0,0 2 0 0 0,1 0 0 0 0,0 0-1 0 0,0 2 1 0 0,1 0 0 0 0,-1 0 0 0 0,1 1 0 0 0,0 1 0 0 0,0 1 0 0 0,29-2 0 0 0,-39 4-148 0 0,1 0 1 0 0,-1 0 0 0 0,0 1 0 0 0,1 0 0 0 0,-1 0-1 0 0,1 0 1 0 0,-1 1 0 0 0,0 0 0 0 0,0 0 0 0 0,0 0-1 0 0,0 0 1 0 0,0 1 0 0 0,-1 0 0 0 0,1 0 0 0 0,6 6-1 0 0,-7-5-13 0 0,1 1 0 0 0,-1 0 0 0 0,0 1 0 0 0,0-1 0 0 0,-1 1 0 0 0,0-1 0 0 0,0 1 0 0 0,0 0-1 0 0,-1 0 1 0 0,1 0 0 0 0,1 11 0 0 0,-2-5-8 0 0,0 1-1 0 0,-1-1 1 0 0,0 1 0 0 0,-1-1-1 0 0,0 1 1 0 0,-1-1 0 0 0,-1 1-1 0 0,0-1 1 0 0,0 1 0 0 0,-2-1-1 0 0,1 0 1 0 0,-1 0 0 0 0,-7 12-1 0 0,3-8 13 0 0,-1 0-1 0 0,-1 0 0 0 0,0-1 1 0 0,-1 0-1 0 0,-1-1 0 0 0,0 0 0 0 0,-1-1 1 0 0,0 0-1 0 0,-1-1 0 0 0,-1 0 1 0 0,0-1-1 0 0,0-1 0 0 0,-1-1 1 0 0,0 0-1 0 0,-27 10 0 0 0,42-19 2 0 0,-1 1-1 0 0,1 0 1 0 0,-1-1 0 0 0,1 0-1 0 0,-1 1 1 0 0,0-1 0 0 0,1 0-1 0 0,-1 0 1 0 0,0 0-1 0 0,1 0 1 0 0,-1 0 0 0 0,-2-1-1 0 0,3 1-7 0 0,1 0-1 0 0,-1-1 0 0 0,1 1 1 0 0,0-1-1 0 0,-1 1 0 0 0,1-1 1 0 0,0 1-1 0 0,-1-1 1 0 0,1 0-1 0 0,0 1 0 0 0,0-1 1 0 0,-1 1-1 0 0,1-1 0 0 0,0 0 1 0 0,0 1-1 0 0,0-1 1 0 0,0 1-1 0 0,0-1 0 0 0,0 0 1 0 0,0 1-1 0 0,0-1 0 0 0,0 1 1 0 0,0-1-1 0 0,0 0 0 0 0,0 1 1 0 0,1-1-1 0 0,-1 1 1 0 0,0-1-1 0 0,0 0 0 0 0,1 1 1 0 0,-1-1-1 0 0,0 1 0 0 0,1-1 1 0 0,-1 1-1 0 0,1-1 0 0 0,1-3 2 0 0,1 0 0 0 0,-1 0-1 0 0,1 1 1 0 0,0-1 0 0 0,0 1-1 0 0,0 0 1 0 0,0 0-1 0 0,1 0 1 0 0,-1 0 0 0 0,1 0-1 0 0,0 1 1 0 0,0 0 0 0 0,4-3-1 0 0,2 1-3 0 0,0-1-1 0 0,0 2 1 0 0,0-1-1 0 0,15-2 0 0 0,-13 4-2 0 0,0 0-1 0 0,1 0 0 0 0,-1 2 0 0 0,0-1 0 0 0,0 1 0 0 0,1 1 0 0 0,-1 0 0 0 0,16 4 1 0 0,-24-3-1 0 0,1-1 0 0 0,-1 1 0 0 0,1 0 1 0 0,-1 0-1 0 0,1 1 0 0 0,-1-1 1 0 0,0 1-1 0 0,0 0 0 0 0,0 0 1 0 0,-1 0-1 0 0,1 1 0 0 0,-1-1 1 0 0,1 1-1 0 0,-1 0 0 0 0,-1 0 1 0 0,1 0-1 0 0,0 0 0 0 0,-1 1 1 0 0,0-1-1 0 0,0 1 0 0 0,0-1 1 0 0,-1 1-1 0 0,2 6 0 0 0,3 21 1 0 0,-2 0-1 0 0,-1 0 1 0 0,-1 0 0 0 0,-5 50-1 0 0,1-59 44 0 0,0-1 0 0 0,-1 1 1 0 0,-2-1-1 0 0,0 0 0 0 0,-17 43 0 0 0,17-53-20 0 0,-1-1 1 0 0,0 0 0 0 0,0 0 0 0 0,-1 0 0 0 0,0-1 0 0 0,-1 1 0 0 0,0-2 0 0 0,-1 1 0 0 0,0-1 0 0 0,-1-1 0 0 0,1 0 0 0 0,-14 9 0 0 0,11-10 55 0 0,-1-1 1 0 0,0 0 0 0 0,0-1-1 0 0,0 0 1 0 0,0-1 0 0 0,-1 0 0 0 0,0-1-1 0 0,-19 2 1 0 0,24-4-5 0 0,-1-1 0 0 0,0 0 0 0 0,0 0-1 0 0,1-1 1 0 0,-1 0 0 0 0,1-1 0 0 0,-1 0 0 0 0,1 0 0 0 0,-1-1 0 0 0,1-1 0 0 0,0 1-1 0 0,-16-10 1 0 0,18 9 11 0 0,0-1 0 0 0,1 0 0 0 0,-1 0-1 0 0,-10-12 1 0 0,15 14-120 0 0,0 0 0 0 0,-1 0 1 0 0,2 0-1 0 0,-1 0 0 0 0,0 0 0 0 0,0 0 0 0 0,1 0 0 0 0,0 0 0 0 0,0-1 0 0 0,0 1 1 0 0,0 0-1 0 0,0-1 0 0 0,1 1 0 0 0,-1-5 0 0 0,1 7-208 0 0,0 0 0 0 0,1 1-1 0 0,-1-1 1 0 0,0 0 0 0 0,1 1 0 0 0,-1-1-1 0 0,0 0 1 0 0,1 1 0 0 0,-1-1 0 0 0,1 1 0 0 0,-1-1-1 0 0,1 1 1 0 0,-1-1 0 0 0,1 1 0 0 0,0-1-1 0 0,-1 1 1 0 0,1 0 0 0 0,-1-1 0 0 0,1 1 0 0 0,0 0-1 0 0,-1 0 1 0 0,2-1 0 0 0,16-4-5493 0 0,-4 4 2137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03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33 3840 0 0,'0'0'6067'0'0,"0"17"-1633"0"0,-1 16-1736 0 0,-10 64-1 0 0,7-74-2489 0 0,-1 1-6 0 0,2 0 0 0 0,-1 31 0 0 0,4-52-192 0 0,-1 3 11 0 0,1-1 1 0 0,0 1-1 0 0,1-1 0 0 0,0 0 0 0 0,0 1 1 0 0,2 7-1 0 0,-3-12-20 0 0,1 0 1 0 0,0 1 0 0 0,-1-1 0 0 0,1 0-1 0 0,0 0 1 0 0,0 0 0 0 0,0 0 0 0 0,0 0-1 0 0,0 0 1 0 0,0 0 0 0 0,0 0-1 0 0,0 0 1 0 0,0 0 0 0 0,1 0 0 0 0,-1-1-1 0 0,0 1 1 0 0,1-1 0 0 0,-1 1 0 0 0,0-1-1 0 0,1 1 1 0 0,-1-1 0 0 0,0 0-1 0 0,1 1 1 0 0,-1-1 0 0 0,1 0 0 0 0,-1 0-1 0 0,0 0 1 0 0,1 0 0 0 0,2-1 0 0 0,7 0 25 0 0,0 0 1 0 0,0-1 0 0 0,-1-1 0 0 0,1 0 0 0 0,0 0-1 0 0,-1-1 1 0 0,0 0 0 0 0,0-1 0 0 0,0 0 0 0 0,-1-1 0 0 0,1 0-1 0 0,-1 0 1 0 0,-1-1 0 0 0,1 0 0 0 0,-1-1 0 0 0,0 1-1 0 0,8-13 1 0 0,8-7 40 0 0,-1-2-1 0 0,-2 0 0 0 0,22-41 1 0 0,-38 60-404 0 0,0 0-1 0 0,-1-1 1 0 0,-1 0 0 0 0,4-12 0 0 0,-4 1-3640 0 0,-2 0-4161 0 0,-1 11 4272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33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0 4032 0 0,'0'0'2024'0'0,"0"20"911"0"0,-2-1-2132 0 0,-1-1 0 0 0,0 1 0 0 0,-2 0 0 0 0,0-1-1 0 0,-1 0 1 0 0,-16 34 0 0 0,14-33-218 0 0,-2 3-286 0 0,-16 41 1258 0 0,6-23-5116 0 0,18-36 2596 0 0,0-1-1 0 0,1 1 1 0 0,-1-1-1 0 0,1 1 1 0 0,0 0-1 0 0,-1 4 1 0 0,-1 2-2410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34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2808 0 0,'87'2'7634'0'0,"6"0"-4076"0"0,311-4-2861 0 0,-395 2-684 0 0,26-4 26 0 0,-34 3-38 0 0,1 1 0 0 0,0-1 0 0 0,-1 1 0 0 0,1-1 0 0 0,0 1 0 0 0,-1-1 0 0 0,1 0 0 0 0,-1 0 0 0 0,1 0 0 0 0,-1 1 0 0 0,1-2 0 0 0,-1 1 0 0 0,0 0 0 0 0,0 0-1 0 0,1 0 1 0 0,0-2 0 0 0,-2 2-3 0 0,1 0-1 0 0,-1 0 1 0 0,0 0-1 0 0,0 0 1 0 0,0 0-1 0 0,1 0 1 0 0,-1 0-1 0 0,0 0 1 0 0,0 0-1 0 0,0 0 0 0 0,-1 0 1 0 0,1 0-1 0 0,0 1 1 0 0,0-1-1 0 0,0 0 1 0 0,-1 0-1 0 0,1 0 1 0 0,0 0-1 0 0,-1 0 1 0 0,1 0-1 0 0,-1 0 1 0 0,1 1-1 0 0,-1-1 0 0 0,1 0 1 0 0,-1 0-1 0 0,0 1 1 0 0,1-1-1 0 0,-1 0 1 0 0,0 1-1 0 0,0-1 1 0 0,0 1-1 0 0,1-1 1 0 0,-1 1-1 0 0,0-1 1 0 0,0 1-1 0 0,-1-1 1 0 0,-2-1-5 0 0,0 0 0 0 0,0 0 0 0 0,0 0 0 0 0,-1 0 0 0 0,-8-1 0 0 0,9 2 8 0 0,-33-2 107 0 0,36 3-100 0 0,0 0 1 0 0,0 0 0 0 0,0 0 0 0 0,0 0 0 0 0,0 0-1 0 0,0 0 1 0 0,0 0 0 0 0,0 1 0 0 0,0-1-1 0 0,0 0 1 0 0,0 1 0 0 0,0-1 0 0 0,0 1 0 0 0,0-1-1 0 0,0 1 1 0 0,0-1 0 0 0,0 1 0 0 0,0 0 0 0 0,0-1-1 0 0,1 1 1 0 0,-1 0 0 0 0,0 0 0 0 0,1 0 0 0 0,-1-1-1 0 0,0 1 1 0 0,1 0 0 0 0,-2 2 0 0 0,-5 21 145 0 0,5-18-110 0 0,0 1 1 0 0,0 0-1 0 0,0 0 1 0 0,0 11-1 0 0,-7 64 345 0 0,-25 100 0 0 0,26-146-295 0 0,-17 138 343 0 0,14-76-32 0 0,1 195 0 0 0,11-231-461 0 0,-4-12-866 0 0,2-45-283 0 0,-16-5-10920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35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91 3896 0 0,'0'0'75'0'0,"0"-1"0"0"0,0 1 0 0 0,0 0-1 0 0,-1 0 1 0 0,1 0 0 0 0,0 0-1 0 0,0 0 1 0 0,0 0 0 0 0,-1 0 0 0 0,1 0-1 0 0,0-1 1 0 0,0 1 0 0 0,0 0-1 0 0,0 0 1 0 0,-1 0 0 0 0,1 0 0 0 0,0-1-1 0 0,0 1 1 0 0,0 0 0 0 0,0 0-1 0 0,0 0 1 0 0,0-1 0 0 0,0 1 0 0 0,-1 0-1 0 0,1 0 1 0 0,0 0 0 0 0,0-1-1 0 0,0 1 1 0 0,0 0 0 0 0,0 0 0 0 0,0-1-1 0 0,0 1 1 0 0,0 0 0 0 0,0 0 0 0 0,0 0-1 0 0,0-1 1 0 0,0 1 0 0 0,1 0-1 0 0,-1 0 1 0 0,0-1 0 0 0,0 1 0 0 0,0 0-1 0 0,0 0 1 0 0,0 0 0 0 0,0-1-1 0 0,0 1 1 0 0,1 0 0 0 0,-1 0 0 0 0,0 0-1 0 0,0 0 1 0 0,0-1 0 0 0,10-10 1527 0 0,10 3-880 0 0,1 1 1 0 0,0 1-1 0 0,0 0 0 0 0,1 2 0 0 0,25-2 0 0 0,-12 1-182 0 0,61-8-718 0 0,2 2-4996 0 0,-51 8 2206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36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3424 0 0,'-4'0'552'0'0,"1"0"-88"0"0,-1 0-172 0 0,2 0-284 0 0,-3 2-956 0 0,3 3 0 0 0,2 2 0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35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13 2336 0 0,'-86'-11'3719'0'0,"69"10"-3049"0"0,1 0-1 0 0,-1 2 1 0 0,0 0-1 0 0,-20 5 1 0 0,29-5-429 0 0,1 1 1 0 0,0 0-1 0 0,1 1 0 0 0,-1 0 1 0 0,0 0-1 0 0,1 0 0 0 0,0 1 1 0 0,-1 0-1 0 0,1 0 0 0 0,1 0 1 0 0,-1 1-1 0 0,-7 8 0 0 0,8-8-147 0 0,1 0-1 0 0,-1 0 1 0 0,1 1-1 0 0,0-1 1 0 0,0 1-1 0 0,1 0 1 0 0,0 1-1 0 0,0-1 1 0 0,0 0-1 0 0,1 1 1 0 0,0 0-1 0 0,0-1 1 0 0,1 1-1 0 0,-1 0 1 0 0,2 0-1 0 0,-1 0 1 0 0,1 0-1 0 0,0 0 1 0 0,2 13-1 0 0,-1-16-67 0 0,0-1 0 0 0,0 1 0 0 0,1-1 0 0 0,-1 0 0 0 0,1 0 0 0 0,0 0 0 0 0,0 0 0 0 0,0 0 1 0 0,0 0-1 0 0,1 0 0 0 0,-1 0 0 0 0,1-1 0 0 0,0 1 0 0 0,-1-1 0 0 0,1 0 0 0 0,0 0 0 0 0,1 0 0 0 0,-1 0 0 0 0,0-1 0 0 0,0 1 0 0 0,5 1 0 0 0,5 1 24 0 0,0-1-1 0 0,-1 0 1 0 0,1 0-1 0 0,21 0 1 0 0,-16-1-85 0 0,1-2 0 0 0,-1 0-1 0 0,0-1 1 0 0,0-1 0 0 0,22-5 0 0 0,-40 7 27 0 0,1 0-1 0 0,-1 0 0 0 0,1 0 1 0 0,-1 0-1 0 0,1 0 1 0 0,-1 0-1 0 0,1 0 1 0 0,-1 0-1 0 0,1 0 1 0 0,-1 0-1 0 0,0 0 1 0 0,1-1-1 0 0,-1 1 1 0 0,1 0-1 0 0,-1 0 0 0 0,1-1 1 0 0,-1 1-1 0 0,0 0 1 0 0,1-1-1 0 0,-1 1 1 0 0,0 0-1 0 0,1-1 1 0 0,-1 1-1 0 0,0-1 1 0 0,0 1-1 0 0,1 0 1 0 0,-1-1-1 0 0,0 1 1 0 0,0-1-1 0 0,0 1 0 0 0,1-1 1 0 0,-1 1-1 0 0,0-1 1 0 0,0 0-1 0 0,0 1-2 0 0,-1-1 0 0 0,1 1 0 0 0,-1-1-1 0 0,1 1 1 0 0,-1-1 0 0 0,0 1 0 0 0,1-1 0 0 0,-1 1-1 0 0,1-1 1 0 0,-1 1 0 0 0,0 0 0 0 0,1 0-1 0 0,-1-1 1 0 0,0 1 0 0 0,1 0 0 0 0,-1 0 0 0 0,0 0-1 0 0,0-1 1 0 0,1 1 0 0 0,-1 0 0 0 0,0 0-1 0 0,0 0 1 0 0,-1 1 0 0 0,-12-1-9 0 0,-1 1-1 0 0,1 1 1 0 0,0 1-1 0 0,-1 0 1 0 0,1 0 0 0 0,1 1-1 0 0,-1 1 1 0 0,0 1-1 0 0,1 0 1 0 0,0 0 0 0 0,-15 12-1 0 0,18-12 62 0 0,1 1-1 0 0,-1 1 1 0 0,1 0 0 0 0,0 0-1 0 0,1 1 1 0 0,0 0 0 0 0,1 0-1 0 0,0 1 1 0 0,0 0 0 0 0,1 0-1 0 0,0 0 1 0 0,1 1-1 0 0,0 0 1 0 0,-4 13 0 0 0,7-17 17 0 0,0 1 0 0 0,0 0 0 0 0,1 0 0 0 0,0 0 0 0 0,0 1 0 0 0,1-1 0 0 0,0 11 1 0 0,1-15-25 0 0,0 0 0 0 0,0 1 1 0 0,0-1-1 0 0,1 0 1 0 0,0 1-1 0 0,0-1 1 0 0,0 0-1 0 0,0 0 0 0 0,0 0 1 0 0,1-1-1 0 0,0 1 1 0 0,-1 0-1 0 0,1-1 1 0 0,7 6-1 0 0,-2-2 22 0 0,1-1 0 0 0,1 0 1 0 0,-1 0-1 0 0,1 0 0 0 0,0-1 0 0 0,1-1 0 0 0,-1 0 0 0 0,1 0 0 0 0,0-1 1 0 0,15 2-1 0 0,14 1 98 0 0,61 1 1 0 0,-90-6-143 0 0,-8-1-51 0 0,93 1-209 0 0,-47-8-2452 0 0,-40 5 865 0 0,0 0-1 0 0,0-1 1 0 0,9-4 0 0 0,-3-1-1362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36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3824 0 0,'-2'0'222'0'0,"1"0"0"0"0,-1 1 0 0 0,1-1 0 0 0,-1 0-1 0 0,1 1 1 0 0,-1-1 0 0 0,1 1 0 0 0,-1 0 0 0 0,1-1-1 0 0,-1 1 1 0 0,1 0 0 0 0,0 0 0 0 0,-1 0 0 0 0,1 0-1 0 0,0 0 1 0 0,0 0 0 0 0,0 0 0 0 0,-1 1 0 0 0,1-1-1 0 0,1 0 1 0 0,-1 1 0 0 0,0-1 0 0 0,0 0 0 0 0,0 1 0 0 0,1-1-1 0 0,-1 1 1 0 0,1-1 0 0 0,-1 1 0 0 0,1 0 0 0 0,0-1-1 0 0,-1 3 1 0 0,-1 8 260 0 0,1 0-1 0 0,0 0 1 0 0,2 16-1 0 0,-1-14 208 0 0,0 194 4250 0 0,0-139-7608 0 0,0 0-6297 0 0,0-59 5549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36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3032 0 0,'21'0'2215'0'0,"-12"1"-1889"0"0,0 1-1 0 0,-1-1 1 0 0,1 2 0 0 0,-1-1-1 0 0,1 1 1 0 0,-1 0-1 0 0,0 1 1 0 0,0 0 0 0 0,-1 0-1 0 0,9 6 1 0 0,-5-2 3 0 0,-1 1 0 0 0,0 0 1 0 0,-1 0-1 0 0,0 1 0 0 0,-1 0 1 0 0,9 12-1 0 0,0 7 342 0 0,-1 0 1 0 0,-2 1-1 0 0,0 0 0 0 0,14 50 1 0 0,-14-25-325 0 0,14 94 1 0 0,-27-139-356 0 0,2 11 182 0 0,1-21-27 0 0,2-13 15 0 0,97-298 1608 0 0,-72 221-1324 0 0,5-15 30 0 0,-35 101-486 0 0,0-1 1 0 0,0 1-1 0 0,1 0 1 0 0,0 0-1 0 0,0-1 0 0 0,0 1 1 0 0,0 1-1 0 0,5-7 0 0 0,-7 9-146 0 0,1 0-1 0 0,0 1 0 0 0,-1-1 1 0 0,1 1-1 0 0,0-1 0 0 0,-1 1 0 0 0,1-1 1 0 0,0 1-1 0 0,0 0 0 0 0,-1-1 1 0 0,1 1-1 0 0,0 0 0 0 0,0-1 1 0 0,0 1-1 0 0,0 0 0 0 0,-1 0 0 0 0,1 0 1 0 0,0 0-1 0 0,1 0 0 0 0,0 0-388 0 0,-1 0 0 0 0,0 1-1 0 0,1-1 1 0 0,-1 1 0 0 0,1 0-1 0 0,-1-1 1 0 0,0 1 0 0 0,1 0 0 0 0,-1 0-1 0 0,0 0 1 0 0,0 0 0 0 0,0 0-1 0 0,0 0 1 0 0,2 2 0 0 0,4 8-2924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37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75 121 2880 0 0,'0'0'963'0'0,"-10"18"1237"0"0,-1 16-944 0 0,1-1 0 0 0,3 1 1 0 0,0 1-1 0 0,2-1 0 0 0,-1 48 1 0 0,6-78-1175 0 0,0 1 1 0 0,1-1-1 0 0,-1 0 0 0 0,1 0 1 0 0,-1 1-1 0 0,1-1 1 0 0,1 0-1 0 0,-1 0 1 0 0,0 0-1 0 0,1 0 1 0 0,0 0-1 0 0,0-1 1 0 0,0 1-1 0 0,0 0 1 0 0,5 4-1 0 0,-3-4-42 0 0,-1-1 1 0 0,1 0-1 0 0,0-1 0 0 0,0 1 0 0 0,0-1 0 0 0,0 1 0 0 0,0-1 1 0 0,1 0-1 0 0,-1-1 0 0 0,0 1 0 0 0,1-1 0 0 0,0 0 1 0 0,8 1-1 0 0,2-1-21 0 0,-1 0 0 0 0,1-1 1 0 0,-1-1-1 0 0,0 0 0 0 0,1-1 1 0 0,-1-1-1 0 0,0 0 0 0 0,0-1 1 0 0,-1 0-1 0 0,1-1 0 0 0,-1-1 1 0 0,0 0-1 0 0,0-1 0 0 0,-1 0 1 0 0,1-1-1 0 0,-2 0 0 0 0,17-15 1 0 0,-20 16-17 0 0,0-1-1 0 0,0 0 1 0 0,-1 0 0 0 0,0-1 0 0 0,0 0 0 0 0,-1 0 0 0 0,0-1-1 0 0,0 0 1 0 0,-2 0 0 0 0,1 0 0 0 0,-1-1 0 0 0,0 1 0 0 0,-1-1 0 0 0,-1 0-1 0 0,1 0 1 0 0,-2 0 0 0 0,1 0 0 0 0,-2 0 0 0 0,1 0 0 0 0,-2-1-1 0 0,1 1 1 0 0,-5-22 0 0 0,3 26 9 0 0,-1-1-1 0 0,1 1 1 0 0,-1-1 0 0 0,-1 1-1 0 0,1 0 1 0 0,-1 0-1 0 0,-1 0 1 0 0,1 1 0 0 0,-1 0-1 0 0,0 0 1 0 0,0 0 0 0 0,-1 0-1 0 0,0 1 1 0 0,0 0-1 0 0,0 0 1 0 0,-1 0 0 0 0,1 1-1 0 0,-1 0 1 0 0,-9-4 0 0 0,3 3 16 0 0,0 0 0 0 0,0 1 0 0 0,-1 0 0 0 0,1 1 0 0 0,-1 1 0 0 0,1 0 0 0 0,-1 1 0 0 0,0 0 0 0 0,0 1 0 0 0,-19 3 0 0 0,25-2-8 0 0,0 0-1 0 0,0 1 0 0 0,0 0 0 0 0,0 1 1 0 0,0-1-1 0 0,0 2 0 0 0,0-1 0 0 0,1 1 1 0 0,0 0-1 0 0,-1 0 0 0 0,2 1 0 0 0,-1 0 1 0 0,0 1-1 0 0,1-1 0 0 0,0 1 0 0 0,1 0 0 0 0,-1 1 1 0 0,1-1-1 0 0,0 1 0 0 0,1 0 0 0 0,-1 0 1 0 0,2 1-1 0 0,-1-1 0 0 0,1 1 0 0 0,-4 11 1 0 0,2 0 6 0 0,1 1 1 0 0,1-1 0 0 0,1 1 0 0 0,-1 38 0 0 0,4-47-20 0 0,0-1 0 0 0,0 1 0 0 0,1-1 0 0 0,1 0-1 0 0,-1 0 1 0 0,2 0 0 0 0,-1 0 0 0 0,1-1 0 0 0,1 1 0 0 0,0-1-1 0 0,6 10 1 0 0,-7-15-13 0 0,0 0 0 0 0,0 1 0 0 0,0-1 0 0 0,1-1 0 0 0,-1 1-1 0 0,1-1 1 0 0,0 1 0 0 0,0-2 0 0 0,0 1 0 0 0,0 0 0 0 0,1-1 0 0 0,-1 0 0 0 0,1 0-1 0 0,-1-1 1 0 0,1 1 0 0 0,0-1 0 0 0,0 0 0 0 0,0-1 0 0 0,-1 0 0 0 0,11 0 0 0 0,-1-1-31 0 0,-1 0 0 0 0,0-1 1 0 0,0-1-1 0 0,0 0 1 0 0,0-1-1 0 0,-1 0 0 0 0,19-10 1 0 0,-20 9 5 0 0,-1-1 0 0 0,1-1 0 0 0,-1 0 0 0 0,-1-1 0 0 0,0 0-1 0 0,0 0 1 0 0,0-1 0 0 0,-1 0 0 0 0,0-1 0 0 0,-1 0 0 0 0,0-1 0 0 0,-1 1 0 0 0,0-1 0 0 0,-1-1 0 0 0,0 1 0 0 0,8-23 0 0 0,-7 11 12 0 0,0 0 0 0 0,-2-1 1 0 0,0 0-1 0 0,-2 0 0 0 0,1-40 1 0 0,-4 56 54 0 0,0 1 0 0 0,-1 0 1 0 0,0 0-1 0 0,-3-12 1 0 0,4 18-28 0 0,0 0 1 0 0,0 0 0 0 0,0 0-1 0 0,-1 0 1 0 0,1 1 0 0 0,0-1-1 0 0,-1 0 1 0 0,1 0 0 0 0,0 0-1 0 0,-1 0 1 0 0,1 0 0 0 0,-1 1-1 0 0,0-1 1 0 0,1 0 0 0 0,-1 0-1 0 0,1 1 1 0 0,-1-1 0 0 0,0 0-1 0 0,0 1 1 0 0,1-1 0 0 0,-1 1 0 0 0,0-1-1 0 0,0 1 1 0 0,0-1 0 0 0,0 1-1 0 0,0 0 1 0 0,0-1 0 0 0,0 1-1 0 0,1 0 1 0 0,-1 0 0 0 0,0 0-1 0 0,0 0 1 0 0,0 0 0 0 0,0 0-1 0 0,0 0 1 0 0,0 0 0 0 0,0 0-1 0 0,0 0 1 0 0,0 0 0 0 0,0 0-1 0 0,0 1 1 0 0,0-1 0 0 0,0 0-1 0 0,0 1 1 0 0,1-1 0 0 0,-2 1 0 0 0,-3 2 24 0 0,0 1 1 0 0,1-1 0 0 0,0 0 0 0 0,-1 1 0 0 0,1 0 0 0 0,1 0-1 0 0,-1 0 1 0 0,1 1 0 0 0,-1-1 0 0 0,1 1 0 0 0,0 0 0 0 0,1 0 0 0 0,-1 0-1 0 0,1 0 1 0 0,0 0 0 0 0,-1 7 0 0 0,-2 9 74 0 0,0 0 0 0 0,-2 39 0 0 0,6-41-59 0 0,-1-4-29 0 0,2 0 0 0 0,-1 0 0 0 0,2 0 0 0 0,0-1 0 0 0,1 1 0 0 0,0 0 0 0 0,2-1 0 0 0,-1 0 0 0 0,7 16 0 0 0,-7-24-24 0 0,0 1 0 0 0,0-1 0 0 0,0 0 0 0 0,1 0 0 0 0,0 0 0 0 0,0 0 1 0 0,1-1-1 0 0,0 0 0 0 0,0 1 0 0 0,0-2 0 0 0,0 1 0 0 0,1-1 0 0 0,0 0 0 0 0,-1 0 0 0 0,2 0 0 0 0,-1-1 0 0 0,0 0 0 0 0,1 0 0 0 0,-1 0 1 0 0,15 2-1 0 0,-9-2-22 0 0,1-1 0 0 0,0 0 1 0 0,0-1-1 0 0,0-1 1 0 0,-1 0-1 0 0,1-1 0 0 0,0 0 1 0 0,0-1-1 0 0,-1 0 0 0 0,1-1 1 0 0,-1-1-1 0 0,0 0 1 0 0,0 0-1 0 0,0-2 0 0 0,0 1 1 0 0,-1-1-1 0 0,0-1 0 0 0,0 0 1 0 0,-1 0-1 0 0,0-1 1 0 0,0-1-1 0 0,0 1 0 0 0,-2-2 1 0 0,1 1-1 0 0,10-16 1 0 0,-7 5 2 0 0,0-1 1 0 0,-2 1-1 0 0,-1-1 1 0 0,12-42-1 0 0,-9 18 295 0 0,7-66-1 0 0,-19 110-251 0 0,0 0 14 0 0,1 0 0 0 0,-1-1 0 0 0,0 1 0 0 0,1-1 0 0 0,-1 1 0 0 0,0 0 0 0 0,0-1 0 0 0,0 1 0 0 0,-1-1 0 0 0,1 1 0 0 0,0 0 0 0 0,0-1 0 0 0,-1 1 0 0 0,1-1 0 0 0,-1 1 0 0 0,1 0 0 0 0,-2-2 0 0 0,2 28 672 0 0,-3 62-141 0 0,2 42-263 0 0,2-106-298 0 0,1-1-1 0 0,1 0 1 0 0,10 37-1 0 0,-1-19-529 0 0,2 0 0 0 0,29 54 0 0 0,-30-69-1837 0 0,2-1 0 0 0,25 32 0 0 0,-6-14-1374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38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42 299 3656 0 0,'0'0'647'0'0,"-14"13"3555"0"0,9 2-3294 0 0,0 0 0 0 0,1 0 1 0 0,0 0-1 0 0,-2 28 0 0 0,3 62 1677 0 0,3-88-2370 0 0,7-32-1572 0 0,-2-52 445 0 0,-3 0 1 0 0,-13-126-1 0 0,10 185 949 0 0,1 5 63 0 0,-1 1 1 0 0,1-1 0 0 0,0 0 0 0 0,0 0-1 0 0,0 0 1 0 0,0 0 0 0 0,1-6 0 0 0,0 9-60 0 0,-1-1 0 0 0,1 0 0 0 0,-1 0 0 0 0,1 0 1 0 0,-1 0-1 0 0,1 1 0 0 0,0-1 0 0 0,-1 0 1 0 0,1 0-1 0 0,0 1 0 0 0,0-1 0 0 0,0 1 0 0 0,-1-1 1 0 0,1 1-1 0 0,0-1 0 0 0,0 1 0 0 0,0-1 0 0 0,0 1 1 0 0,0 0-1 0 0,0-1 0 0 0,0 1 0 0 0,0 0 0 0 0,0 0 1 0 0,0 0-1 0 0,0 0 0 0 0,1 0 0 0 0,78-5 1042 0 0,-54 5-967 0 0,0-1 0 0 0,-1-2-1 0 0,1-1 1 0 0,0 0-1 0 0,31-11 1 0 0,-44 10-90 0 0,6-2 19 0 0,28-13 0 0 0,-42 17-26 0 0,0 0 0 0 0,0 0 0 0 0,-1 0 0 0 0,1-1 0 0 0,-1 1-1 0 0,1-1 1 0 0,-1 0 0 0 0,0-1 0 0 0,-1 1 0 0 0,5-6-1 0 0,-8 8 11 0 0,1 0-1 0 0,0 0 1 0 0,-1 0-1 0 0,1 0 1 0 0,-1-1-1 0 0,0 1 1 0 0,1 0-1 0 0,-1-4 1 0 0,-2-4 269 0 0,2 10-286 0 0,0 0 1 0 0,0 0-1 0 0,-1 0 1 0 0,1 0-1 0 0,0-1 0 0 0,0 1 1 0 0,0 0-1 0 0,0 0 1 0 0,0 0-1 0 0,0 0 0 0 0,0 0 1 0 0,0 0-1 0 0,0 0 1 0 0,-1 0-1 0 0,1-1 0 0 0,0 1 1 0 0,0 0-1 0 0,0 0 0 0 0,0 0 1 0 0,0 0-1 0 0,-1 0 1 0 0,1 0-1 0 0,0 0 0 0 0,0 0 1 0 0,0 0-1 0 0,0 0 1 0 0,0 0-1 0 0,-1 0 0 0 0,1 0 1 0 0,0 0-1 0 0,0 0 1 0 0,0 0-1 0 0,0 0 0 0 0,0 0 1 0 0,0 0-1 0 0,-1 0 0 0 0,1 0 1 0 0,0 1-1 0 0,0-1 1 0 0,0 0-1 0 0,0 0 0 0 0,0 0 1 0 0,0 0-1 0 0,-1 0 1 0 0,-1 4 62 0 0,0 0 0 0 0,0 0 1 0 0,1 1-1 0 0,-1-1 1 0 0,1 0-1 0 0,-1 6 1 0 0,-3 16 97 0 0,2 0 0 0 0,0 47 0 0 0,2-21-58 0 0,3 174 108 0 0,0-162-198 0 0,-2-43-461 0 0,2 0 0 0 0,0 1 0 0 0,1-1-1 0 0,1-1 1 0 0,1 1 0 0 0,1 0-1 0 0,0-1 1 0 0,2 0 0 0 0,0-1 0 0 0,20 33-1 0 0,-26-50-83 0 0,-1 1 0 0 0,1-1 0 0 0,0 0 0 0 0,0 0 0 0 0,0 0 0 0 0,0 0 0 0 0,1 0 0 0 0,-1 0 0 0 0,1-1 0 0 0,-1 1 0 0 0,1-1 0 0 0,2 2 0 0 0,13 4-2861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38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68 3344 0 0,'-12'4'1802'0'0,"4"2"-1448"0"0,1 1 0 0 0,0 0 0 0 0,0 1 0 0 0,0-1 0 0 0,1 1 0 0 0,1 1 0 0 0,-1-1 0 0 0,1 1 0 0 0,1 0 0 0 0,-1 0 0 0 0,1 0 0 0 0,1 1 0 0 0,0-1 0 0 0,-2 11 0 0 0,1 0 113 0 0,1-1 1 0 0,1 1 0 0 0,0-1-1 0 0,2 1 1 0 0,0 0 0 0 0,4 26-1 0 0,-2-38-308 0 0,-1 1 0 0 0,1-1 0 0 0,0 0 0 0 0,1 0 0 0 0,0 0 0 0 0,0-1 0 0 0,1 1 0 0 0,0-1 0 0 0,0 1 1 0 0,0-1-1 0 0,1 0 0 0 0,0-1 0 0 0,1 1 0 0 0,9 8 0 0 0,-10-11-144 0 0,0-1-1 0 0,0 1 1 0 0,0-1 0 0 0,0 0 0 0 0,0-1 0 0 0,1 1 0 0 0,0-1 0 0 0,-1 0 0 0 0,1 0 0 0 0,0-1-1 0 0,0 0 1 0 0,0 0 0 0 0,0 0 0 0 0,0-1 0 0 0,0 0 0 0 0,0 0 0 0 0,0 0 0 0 0,0-1 0 0 0,0 0-1 0 0,0 0 1 0 0,7-3 0 0 0,-4 1-18 0 0,0 0 0 0 0,0-1-1 0 0,-1 0 1 0 0,1 0 0 0 0,-1-1-1 0 0,0-1 1 0 0,0 1 0 0 0,-1-1-1 0 0,0 0 1 0 0,0-1 0 0 0,0 0-1 0 0,-1 0 1 0 0,1 0 0 0 0,-2-1 0 0 0,1 0-1 0 0,-1 0 1 0 0,-1 0 0 0 0,1-1-1 0 0,-1 1 1 0 0,-1-1 0 0 0,0 0-1 0 0,0 0 1 0 0,-1-1 0 0 0,0 1-1 0 0,0 0 1 0 0,0-11 0 0 0,1-8 4 0 0,-2 1 0 0 0,0-1 1 0 0,-6-49-1 0 0,4 69 11 0 0,0 0 1 0 0,-1 0-1 0 0,0 0 1 0 0,0 0-1 0 0,-1 1 0 0 0,0-1 1 0 0,0 1-1 0 0,-1-1 1 0 0,0 1-1 0 0,0 0 1 0 0,-1 0-1 0 0,0 1 0 0 0,0-1 1 0 0,-1 1-1 0 0,1 0 1 0 0,-1 1-1 0 0,-10-8 1 0 0,11 10 9 0 0,-1 0 1 0 0,1 0-1 0 0,-1 0 1 0 0,0 1-1 0 0,0-1 1 0 0,0 1-1 0 0,0 1 1 0 0,-1-1-1 0 0,1 1 1 0 0,0 0-1 0 0,0 1 1 0 0,-1 0-1 0 0,1 0 1 0 0,-1 0-1 0 0,1 0 1 0 0,-13 4-1 0 0,14-3-2 0 0,1 0-1 0 0,-1 1 1 0 0,0 0-1 0 0,1 0 1 0 0,-1 1-1 0 0,1-1 1 0 0,-1 1-1 0 0,1 0 1 0 0,0 0 0 0 0,0 0-1 0 0,1 0 1 0 0,-1 1-1 0 0,1 0 1 0 0,-1 0-1 0 0,1 0 1 0 0,0 0-1 0 0,1 0 1 0 0,-1 0 0 0 0,1 1-1 0 0,0-1 1 0 0,-3 10-1 0 0,-3 12 70 0 0,2 0 0 0 0,1 1 0 0 0,-2 36-1 0 0,4 82 125 0 0,3 444 548 0 0,0-466-4623 0 0,0-2-4286 0 0,0-128 4795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03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4216 0 0,'0'0'720'0'0,"0"3"17"0"0,0-1 23 0 0,-4 3 16 0 0,4 1 16 0 0,-2 2 0 0 0,-2 4 4 0 0,4 0-4 0 0,0 5-16 0 0,0-1-68 0 0,-3 4-120 0 0,3-1-388 0 0,0-2-2728 0 0,0 5 0 0 0,0-4-1 0 0,0 2 1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39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10 129 3560 0 0,'0'4'4703'0'0,"0"19"-3241"0"0,-5 102 1990 0 0,1-69-2219 0 0,3 0-1 0 0,7 63 1 0 0,-6-114-1213 0 0,1 0 1 0 0,0-1-1 0 0,0 1 1 0 0,1 0 0 0 0,-1-1-1 0 0,1 1 1 0 0,0-1-1 0 0,0 1 1 0 0,1-1-1 0 0,-1 0 1 0 0,1 0-1 0 0,0 0 1 0 0,0 0-1 0 0,0 0 1 0 0,0-1-1 0 0,1 1 1 0 0,5 3-1 0 0,-6-5-19 0 0,1 0-1 0 0,-1 0 0 0 0,1-1 0 0 0,-1 1 1 0 0,1-1-1 0 0,0 0 0 0 0,0 0 1 0 0,0 0-1 0 0,0 0 0 0 0,0-1 0 0 0,0 0 1 0 0,-1 1-1 0 0,1-1 0 0 0,0-1 0 0 0,0 1 1 0 0,0-1-1 0 0,0 1 0 0 0,0-1 0 0 0,0 0 1 0 0,0-1-1 0 0,6-2 0 0 0,2-2-11 0 0,0 0 0 0 0,-1-1-1 0 0,0 0 1 0 0,0-1 0 0 0,0 0-1 0 0,-1-1 1 0 0,-1 0 0 0 0,1-1-1 0 0,-1 0 1 0 0,-1 0 0 0 0,0-1-1 0 0,12-20 1 0 0,-2-4-3 0 0,-2 0-1 0 0,-1-1 1 0 0,11-41 0 0 0,-21 55 124 0 0,-1-1 1 0 0,-1 1 0 0 0,-1 0 0 0 0,0-32 0 0 0,-2 54-106 0 0,0 0 1 0 0,0 0-1 0 0,0 0 1 0 0,0 0-1 0 0,0 0 0 0 0,0 0 1 0 0,0 0-1 0 0,0 0 1 0 0,0-1-1 0 0,0 1 1 0 0,0 0-1 0 0,0 0 1 0 0,0 0-1 0 0,0 0 1 0 0,0 0-1 0 0,0 0 1 0 0,0-1-1 0 0,0 1 1 0 0,0 0-1 0 0,0 0 1 0 0,0 0-1 0 0,0 0 1 0 0,0 0-1 0 0,0 0 1 0 0,0 0-1 0 0,0-1 1 0 0,0 1-1 0 0,0 0 1 0 0,0 0-1 0 0,0 0 1 0 0,0 0-1 0 0,0 0 0 0 0,0 0 1 0 0,0 0-1 0 0,0-1 1 0 0,0 1-1 0 0,-1 0 1 0 0,1 0-1 0 0,0 0 1 0 0,0 0-1 0 0,0 0 1 0 0,0 0-1 0 0,0 0 1 0 0,0 0-1 0 0,0 0 1 0 0,0 0-1 0 0,-1 0 1 0 0,1 0-1 0 0,0 0 1 0 0,0 0-1 0 0,0 0 1 0 0,0 0-1 0 0,0 0 1 0 0,-1 0-1 0 0,-4 8 198 0 0,-6 17 37 0 0,11-23-206 0 0,-7 20 74 0 0,1 1 0 0 0,2 0 0 0 0,0-1 0 0 0,1 2 0 0 0,1 27 0 0 0,2-38-92 0 0,0 0 0 0 0,1 0 0 0 0,0-1 0 0 0,1 1 0 0 0,0-1 1 0 0,1 1-1 0 0,0-1 0 0 0,1 0 0 0 0,7 16 0 0 0,-8-22-10 0 0,0-1 0 0 0,1 1 1 0 0,-1-1-1 0 0,1 1 0 0 0,0-1 1 0 0,0 0-1 0 0,1-1 0 0 0,-1 1 1 0 0,1-1-1 0 0,0 0 1 0 0,1 0-1 0 0,-1 0 0 0 0,0-1 1 0 0,1 1-1 0 0,0-1 0 0 0,0-1 1 0 0,0 1-1 0 0,0-1 0 0 0,12 2 1 0 0,-9-2 2 0 0,0-1 0 0 0,0 0 0 0 0,0 0 0 0 0,0-1 0 0 0,0-1 0 0 0,0 1 0 0 0,0-1 0 0 0,-1-1 0 0 0,1 0 0 0 0,13-4 0 0 0,-17 4-2 0 0,1-1 0 0 0,-1 1 0 0 0,0-1 0 0 0,0 0 1 0 0,0-1-1 0 0,0 1 0 0 0,-1-1 0 0 0,1 0 0 0 0,-1 0 0 0 0,0-1 0 0 0,0 1 0 0 0,0-1 1 0 0,-1 0-1 0 0,0 0 0 0 0,0 0 0 0 0,0 0 0 0 0,2-6 0 0 0,3-7 75 0 0,-2-1 0 0 0,0-1 0 0 0,-1 1 0 0 0,-1-1 0 0 0,-1 1 0 0 0,-1-1 0 0 0,0 0 0 0 0,-2 0 0 0 0,-3-35 1 0 0,1 40-189 0 0,0-1 1 0 0,-2 1 0 0 0,0 0 0 0 0,-1 0 0 0 0,-9-20 0 0 0,7 23-517 0 0,1 0 0 0 0,-1 0 0 0 0,-1 1 0 0 0,0 1 0 0 0,0-1 0 0 0,-19-16 0 0 0,4 7-3222 0 0,2 1 0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39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4008 0 0,'-4'0'2009'0'0,"1"0"-1341"0"0,-1 0-16 0 0,4 2-52 0 0,0 5-168 0 0,0 2-2104 0 0,-2 4-1 0 0,4 5 1 0 0,-2 7 0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40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 2864 0 0,'0'1'182'0'0,"1"0"0"0"0,-1-1 0 0 0,1 1 0 0 0,-1 0-1 0 0,1 0 1 0 0,0-1 0 0 0,0 1 0 0 0,-1 0 0 0 0,1-1 0 0 0,0 1-1 0 0,0-1 1 0 0,-1 1 0 0 0,1-1 0 0 0,0 1 0 0 0,0-1 0 0 0,0 0-1 0 0,0 1 1 0 0,0-1 0 0 0,0 0 0 0 0,0 0 0 0 0,2 1 0 0 0,26 4 627 0 0,-27-4-547 0 0,93 9 2645 0 0,152-3-1 0 0,-204-7-2194 0 0,-18 0-316 0 0,3 1-188 0 0,-1-2 0 0 0,1 0 0 0 0,0-2 0 0 0,34-8 0 0 0,-61 11-199 0 0,1 0-1 0 0,-1-1 1 0 0,1 1-1 0 0,0-1 0 0 0,-1 1 1 0 0,1-1-1 0 0,-1 0 0 0 0,0 0 1 0 0,1 0-1 0 0,-1 0 0 0 0,0 0 1 0 0,1 0-1 0 0,-1 0 0 0 0,0 0 1 0 0,0 0-1 0 0,0 0 0 0 0,0-1 1 0 0,0 1-1 0 0,0 0 1 0 0,0-1-1 0 0,-1 1 0 0 0,1-1 1 0 0,0 1-1 0 0,-1-1 0 0 0,1 1 1 0 0,-1-1-1 0 0,0 0 0 0 0,1 1 1 0 0,-1-3-1 0 0,0 2 2 0 0,-1 0 0 0 0,1 0 0 0 0,0 0 0 0 0,-1 0 0 0 0,0 0 0 0 0,1 0 0 0 0,-1 0 0 0 0,0 0 0 0 0,0 0 0 0 0,0 0 0 0 0,0 0 0 0 0,0 1 0 0 0,-1-1 0 0 0,1 0 0 0 0,0 1 0 0 0,-1-1 0 0 0,1 1 0 0 0,-1 0 0 0 0,0-1 0 0 0,1 1 0 0 0,-1 0 0 0 0,-4-2 0 0 0,-2 0 26 0 0,-1 0 1 0 0,0 1 0 0 0,0-1 0 0 0,0 2-1 0 0,-1-1 1 0 0,1 1 0 0 0,0 1 0 0 0,0 0-1 0 0,-1 0 1 0 0,1 1 0 0 0,0 0 0 0 0,0 0 0 0 0,0 1-1 0 0,0 0 1 0 0,0 1 0 0 0,0 0 0 0 0,0 1-1 0 0,1-1 1 0 0,-16 11 0 0 0,18-9-9 0 0,0 1 1 0 0,1-1-1 0 0,0 1 0 0 0,0 0 1 0 0,1 1-1 0 0,0-1 0 0 0,0 1 1 0 0,0 0-1 0 0,1 0 0 0 0,0 0 1 0 0,0 0-1 0 0,1 0 0 0 0,0 1 1 0 0,-2 12-1 0 0,0 13 55 0 0,1-1 1 0 0,1 40-1 0 0,2-28-1 0 0,0-4-32 0 0,1 0 0 0 0,2 0 0 0 0,2 0 0 0 0,2 0 0 0 0,18 61 0 0 0,-22-91-68 0 0,1 0-1 0 0,0 0 1 0 0,1-1 0 0 0,0 1 0 0 0,0-1 0 0 0,1 0 0 0 0,0-1 0 0 0,10 12 0 0 0,-10-14-431 0 0,-1-1 1 0 0,1 0 0 0 0,0-1 0 0 0,0 1-1 0 0,8 3 1 0 0,-8-5-766 0 0,0 0-1 0 0,0 0 1 0 0,1-1 0 0 0,-1 0-1 0 0,1 0 1 0 0,7 0 0 0 0,3 1-2187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40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81 3360 0 0,'-20'0'2547'0'0,"13"2"-2276"0"0,1-1 0 0 0,0 1 1 0 0,0 1-1 0 0,0-1 1 0 0,0 1-1 0 0,0 0 1 0 0,0 0-1 0 0,1 1 1 0 0,0 0-1 0 0,-1 0 1 0 0,1 0-1 0 0,1 1 1 0 0,-1-1-1 0 0,1 1 1 0 0,0 0-1 0 0,0 0 1 0 0,0 1-1 0 0,1-1 1 0 0,-1 1-1 0 0,-3 9 1 0 0,0 2 243 0 0,1 0 1 0 0,1 0-1 0 0,0 0 1 0 0,1 0 0 0 0,1 1-1 0 0,-1 24 1 0 0,3-33-321 0 0,1 1-1 0 0,1-1 1 0 0,-1 0 0 0 0,2 0 0 0 0,-1 0 0 0 0,1 1 0 0 0,0-1 0 0 0,1-1-1 0 0,6 15 1 0 0,-7-18-174 0 0,1-1-1 0 0,-1 1 0 0 0,1-1 0 0 0,0 1 1 0 0,0-1-1 0 0,1 0 0 0 0,-1 0 1 0 0,1 0-1 0 0,0-1 0 0 0,0 1 1 0 0,0-1-1 0 0,1 0 0 0 0,-1 0 0 0 0,1-1 1 0 0,-1 1-1 0 0,1-1 0 0 0,0 0 1 0 0,6 2-1 0 0,-1-2-14 0 0,0 0 0 0 0,0-1-1 0 0,0 0 1 0 0,0 0 0 0 0,0-1 0 0 0,0 0 0 0 0,1-1 0 0 0,-1 0-1 0 0,0 0 1 0 0,0-2 0 0 0,-1 1 0 0 0,1-1 0 0 0,0 0 0 0 0,-1-1-1 0 0,1 0 1 0 0,-1-1 0 0 0,0 1 0 0 0,11-10 0 0 0,-11 7 8 0 0,0 0 0 0 0,-1-1-1 0 0,1 0 1 0 0,-1 0 0 0 0,-1-1 0 0 0,0 0 0 0 0,0 0 0 0 0,-1-1 0 0 0,0 0 0 0 0,0 0-1 0 0,-1-1 1 0 0,-1 1 0 0 0,0-1 0 0 0,0 0 0 0 0,-1 0 0 0 0,2-13 0 0 0,-2 3 61 0 0,-1 0 0 0 0,0 0-1 0 0,-2 0 1 0 0,-2-30 0 0 0,1 44-39 0 0,0 0 0 0 0,0 0-1 0 0,-1 0 1 0 0,1 1 0 0 0,-2-1-1 0 0,1 0 1 0 0,-1 1-1 0 0,0-1 1 0 0,0 1 0 0 0,-1 0-1 0 0,1 0 1 0 0,-1 0 0 0 0,-1 1-1 0 0,1-1 1 0 0,-1 1-1 0 0,0 0 1 0 0,-7-5 0 0 0,6 6 2 0 0,0 1 0 0 0,-1-1 1 0 0,0 1-1 0 0,0 0 0 0 0,0 1 0 0 0,0 0 1 0 0,0 0-1 0 0,-1 0 0 0 0,1 1 0 0 0,-1 0 1 0 0,1 1-1 0 0,-1-1 0 0 0,-11 2 0 0 0,11 0-11 0 0,-1 0 0 0 0,0 0-1 0 0,1 1 1 0 0,-1 0-1 0 0,1 1 1 0 0,0 0 0 0 0,-1 0-1 0 0,1 1 1 0 0,1 0-1 0 0,-1 0 1 0 0,-9 8-1 0 0,8-5-53 0 0,1 0 0 0 0,0 1-1 0 0,1 1 1 0 0,0-1 0 0 0,0 1-1 0 0,1 0 1 0 0,0 1 0 0 0,1-1-1 0 0,0 1 1 0 0,0 0 0 0 0,-5 19-1 0 0,5-10-991 0 0,0-1-1 0 0,-1 21 0 0 0,1 38-7948 0 0,5-49 5267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40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4240 0 0,'0'0'1480'0'0,"-4"7"2603"0"0,-7 81 340 0 0,6-30-3059 0 0,3 0 0 0 0,2 0 0 0 0,11 88 0 0 0,-5-108-3076 0 0,2-1-1 0 0,20 60 1 0 0,-19-71-1924 0 0,-2-3 0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41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12 3296 0 0,'0'-12'7013'0'0,"1"126"-2369"0"0,-2 108-2017 0 0,-2-163-2930 0 0,-19 101 1 0 0,15-141-1738 0 0,0 1-6314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41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0 3216 0 0,'0'0'2472'0'0,"-4"12"305"0"0,-28 44-808 0 0,-1-1-1 0 0,-44 53 1 0 0,56-79-1367 0 0,-2 1-389 0 0,0-1-1 0 0,-2-1 0 0 0,-1-1 0 0 0,-2-2 1 0 0,-45 34-1 0 0,68-55-189 0 0,0-1 1 0 0,-1 1-1 0 0,0-1 0 0 0,0 0 1 0 0,0 0-1 0 0,0-1 1 0 0,0 0-1 0 0,-8 2 1 0 0,14-4-23 0 0,0 0 1 0 0,-1 0 0 0 0,1 0-1 0 0,0-1 1 0 0,0 1 0 0 0,0 0-1 0 0,-1 0 1 0 0,1 0 0 0 0,0 0-1 0 0,0 0 1 0 0,0 0 0 0 0,0-1-1 0 0,-1 1 1 0 0,1 0 0 0 0,0 0-1 0 0,0 0 1 0 0,0 0 0 0 0,0-1-1 0 0,0 1 1 0 0,-1 0 0 0 0,1 0-1 0 0,0 0 1 0 0,0-1 0 0 0,0 1-1 0 0,0 0 1 0 0,0 0 0 0 0,0-1-1 0 0,0 1 1 0 0,0 0 0 0 0,0 0-1 0 0,0 0 1 0 0,0-1 0 0 0,0 1-1 0 0,0 0 1 0 0,0 0 0 0 0,0-1 0 0 0,0 1-1 0 0,0 0 1 0 0,0 0 0 0 0,0 0-1 0 0,1-1 1 0 0,-1 1 0 0 0,0 0-1 0 0,0 0 1 0 0,0 0 0 0 0,0-1-1 0 0,0 1 1 0 0,0 0 0 0 0,1 0-1 0 0,-1 0 1 0 0,0 0 0 0 0,0 0-1 0 0,0-1 1 0 0,1 1 0 0 0,-1 0-1 0 0,11-15 29 0 0,-8 12-13 0 0,9-13 21 0 0,1 1 1 0 0,1 0 0 0 0,0 1 0 0 0,1 0 0 0 0,0 1 0 0 0,1 1-1 0 0,1 0 1 0 0,0 2 0 0 0,1 0 0 0 0,21-9 0 0 0,-27 14 9 0 0,0 0 0 0 0,0 2 0 0 0,0-1 0 0 0,1 2 0 0 0,0-1 0 0 0,-1 2-1 0 0,1 0 1 0 0,22 1 0 0 0,-26 0-6 0 0,0 2 0 0 0,-1-1-1 0 0,1 1 1 0 0,-1 0-1 0 0,1 1 1 0 0,-1 0-1 0 0,0 0 1 0 0,0 1-1 0 0,0 0 1 0 0,-1 1 0 0 0,1-1-1 0 0,-1 1 1 0 0,9 9-1 0 0,25 32 198 0 0,-9-7-1199 0 0,-7-18-2876 0 0,-5-12-2900 0 0,-10-5 3367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42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94 3584 0 0,'-5'1'300'0'0,"-1"0"0"0"0,1-1 0 0 0,0 2 0 0 0,-1-1 0 0 0,1 1 0 0 0,0 0-1 0 0,0 0 1 0 0,0 0 0 0 0,0 0 0 0 0,0 1 0 0 0,1 0 0 0 0,-1 0 0 0 0,1 1-1 0 0,-1-1 1 0 0,1 1 0 0 0,0 0 0 0 0,1 0 0 0 0,-1 0 0 0 0,1 0 0 0 0,0 1-1 0 0,0-1 1 0 0,-4 8 0 0 0,2-2 26 0 0,-1 1 0 0 0,2 0-1 0 0,-1 0 1 0 0,2 0 0 0 0,-1 1 0 0 0,2-1-1 0 0,-1 1 1 0 0,2 0 0 0 0,-1 17 0 0 0,1-17 25 0 0,2-1 1 0 0,0 1-1 0 0,0 0 1 0 0,1 0-1 0 0,1 0 1 0 0,6 17-1 0 0,-7-24-290 0 0,0 0 0 0 0,1 0 0 0 0,-1 0 0 0 0,1 0 0 0 0,1 0 0 0 0,-1 0 0 0 0,1-1 0 0 0,0 0 0 0 0,0 1 0 0 0,0-1 0 0 0,0-1 0 0 0,1 1 0 0 0,-1-1 0 0 0,1 1 0 0 0,9 3 0 0 0,-4-3-49 0 0,1 0 1 0 0,-1-1-1 0 0,1 0 1 0 0,0 0-1 0 0,0-1 0 0 0,0-1 1 0 0,1 0-1 0 0,-1-1 1 0 0,0 0-1 0 0,0 0 1 0 0,0-1-1 0 0,0-1 0 0 0,15-3 1 0 0,-12 1-21 0 0,-1 0 1 0 0,1 0 0 0 0,-1-2-1 0 0,0 1 1 0 0,0-2 0 0 0,-1 0-1 0 0,0 0 1 0 0,0-1-1 0 0,0-1 1 0 0,9-9 0 0 0,-12 8-1 0 0,0 1 1 0 0,-1-2 0 0 0,-1 1 0 0 0,0-1 0 0 0,0 0 0 0 0,-1-1 0 0 0,0 1 0 0 0,3-13 0 0 0,-1 3 19 0 0,-2 0 0 0 0,-1 0 1 0 0,5-42-1 0 0,-9 55-2 0 0,-1 1 0 0 0,0 0 1 0 0,0 0-1 0 0,-1-1 0 0 0,0 1 0 0 0,0 0 1 0 0,-1 0-1 0 0,0 0 0 0 0,0 0 0 0 0,0 0 1 0 0,-1 1-1 0 0,-5-10 0 0 0,5 11 3 0 0,0 0 0 0 0,0 1 0 0 0,-1 0 1 0 0,1 0-1 0 0,-1 0 0 0 0,0 0 0 0 0,0 0 0 0 0,-1 1 0 0 0,1 0 0 0 0,-1 0 0 0 0,0 0 1 0 0,1 0-1 0 0,-1 1 0 0 0,0 0 0 0 0,0 0 0 0 0,-1 0 0 0 0,-5-1 0 0 0,-3 1 19 0 0,0 0 0 0 0,0 0-1 0 0,-1 2 1 0 0,1 0 0 0 0,0 0 0 0 0,-1 1-1 0 0,1 1 1 0 0,0 1 0 0 0,0 0-1 0 0,0 0 1 0 0,0 2 0 0 0,1-1 0 0 0,-1 2-1 0 0,1 0 1 0 0,0 0 0 0 0,1 1 0 0 0,0 1-1 0 0,-12 9 1 0 0,12-7-7 0 0,0 0-1 0 0,1 0 1 0 0,1 1 0 0 0,-1 1 0 0 0,2 0-1 0 0,0 0 1 0 0,0 1 0 0 0,1 0 0 0 0,0 0-1 0 0,2 1 1 0 0,-1 0 0 0 0,2 0 0 0 0,0 0-1 0 0,0 1 1 0 0,1 0 0 0 0,-3 28 0 0 0,6-33-23 0 0,1 0 0 0 0,0 1 1 0 0,0-1-1 0 0,1 0 0 0 0,1 0 1 0 0,-1 0-1 0 0,2 0 0 0 0,-1 0 1 0 0,1 0-1 0 0,6 12 0 0 0,-6-16-34 0 0,1 0-1 0 0,-1 0 0 0 0,1-1 1 0 0,0 1-1 0 0,0-1 1 0 0,1 0-1 0 0,0 0 0 0 0,-1 0 1 0 0,2-1-1 0 0,-1 0 1 0 0,0 0-1 0 0,1 0 0 0 0,0-1 1 0 0,0 0-1 0 0,0 0 1 0 0,11 4-1 0 0,-8-4-73 0 0,0-1 0 0 0,0 0 0 0 0,0 0 0 0 0,1-1 1 0 0,-1-1-1 0 0,0 1 0 0 0,1-1 0 0 0,-1-1 0 0 0,0 0 0 0 0,0 0 0 0 0,1-1 0 0 0,-1 0 0 0 0,0 0 1 0 0,0-1-1 0 0,-1 0 0 0 0,1-1 0 0 0,-1 0 0 0 0,1-1 0 0 0,-1 1 0 0 0,-1-1 0 0 0,1-1 0 0 0,9-8 1 0 0,0-2-84 0 0,-1 0 0 0 0,-1-1 0 0 0,0-1 0 0 0,-1 0 0 0 0,-1-1 0 0 0,-1 0 1 0 0,-1-1-1 0 0,10-23 0 0 0,-20 40 181 0 0,17-36 173 0 0,-1-1 0 0 0,22-82 0 0 0,-39 121-126 0 0,0 0 0 0 0,1 0 0 0 0,-1 0 0 0 0,0 0 0 0 0,0 0 0 0 0,0 0 0 0 0,0 0 0 0 0,0 0 0 0 0,0 0 0 0 0,0 0 0 0 0,0 0 0 0 0,0 0 0 0 0,0 0 0 0 0,-1 0 0 0 0,1-1 0 0 0,-1 0 0 0 0,1 2-9 0 0,-1-1 1 0 0,1 1-1 0 0,0 0 0 0 0,-1 0 1 0 0,1 0-1 0 0,0 0 1 0 0,-1-1-1 0 0,1 1 1 0 0,-1 0-1 0 0,1 0 0 0 0,0 0 1 0 0,-1 0-1 0 0,1 0 1 0 0,0 0-1 0 0,-1 0 1 0 0,1 0-1 0 0,-1 0 0 0 0,1 0 1 0 0,0 0-1 0 0,-1 0 1 0 0,1 0-1 0 0,0 0 1 0 0,-1 1-1 0 0,1-1 1 0 0,-1 0-1 0 0,1 0 0 0 0,0 0 1 0 0,-1 1-1 0 0,-2 1 81 0 0,0 0-1 0 0,0 0 0 0 0,1 0 0 0 0,-1 0 1 0 0,1 0-1 0 0,0 1 0 0 0,-1-1 1 0 0,-1 4-1 0 0,-8 14 129 0 0,1 0-1 0 0,1 1 1 0 0,1 0 0 0 0,0 0-1 0 0,2 1 1 0 0,-7 34 0 0 0,12-47-214 0 0,0 0 0 0 0,1 0 0 0 0,0 0 0 0 0,1 1 0 0 0,0-1 0 0 0,1 0 0 0 0,-1 0 0 0 0,2 0 0 0 0,-1 1 0 0 0,1-1 0 0 0,1 0 0 0 0,0-1 0 0 0,0 1 0 0 0,1 0 0 0 0,0-1 0 0 0,0 0 0 0 0,1 0 0 0 0,9 13 0 0 0,-9-16-31 0 0,1 0-1 0 0,-1 0 0 0 0,1-1 1 0 0,0 0-1 0 0,0 0 1 0 0,0 0-1 0 0,0-1 0 0 0,1 0 1 0 0,-1 0-1 0 0,1-1 1 0 0,0 0-1 0 0,0 0 1 0 0,0 0-1 0 0,0-1 0 0 0,14 1 1 0 0,-6-2-38 0 0,0 0-1 0 0,0-1 1 0 0,1 0 0 0 0,-2-1 0 0 0,1-1 0 0 0,23-7-1 0 0,-19 3 0 0 0,-1-1-1 0 0,0 0 1 0 0,-1-2 0 0 0,0 0-1 0 0,0 0 1 0 0,-1-2-1 0 0,0 0 1 0 0,-1-1-1 0 0,20-23 1 0 0,-11 9 15 0 0,-1-2 0 0 0,-1 0 0 0 0,-2-2 0 0 0,21-41 0 0 0,-33 58 131 0 0,-1 0 0 0 0,-1-1-1 0 0,0 0 1 0 0,-1 0 0 0 0,0 0-1 0 0,-2-1 1 0 0,4-30 0 0 0,-6 46-87 0 0,-1-1 1 0 0,0 1 0 0 0,0 0 0 0 0,0-1 0 0 0,0 1-1 0 0,0-1 1 0 0,0 1 0 0 0,0-1 0 0 0,0 1-1 0 0,0 0 1 0 0,-1-1 0 0 0,1 1 0 0 0,0-1-1 0 0,0 1 1 0 0,0 0 0 0 0,0-1 0 0 0,0 1-1 0 0,-1 0 1 0 0,1-1 0 0 0,0 1 0 0 0,0 0-1 0 0,-1-1 1 0 0,1 1 0 0 0,0 0 0 0 0,-1-1 0 0 0,1 1-1 0 0,0 0 1 0 0,-1 0 0 0 0,1-1 0 0 0,0 1-1 0 0,-1 0 1 0 0,1 0 0 0 0,0 0 0 0 0,-1-1-1 0 0,1 1 1 0 0,-1 0 0 0 0,1 0 0 0 0,0 0-1 0 0,-1 0 1 0 0,1 0 0 0 0,-1 0 0 0 0,1 0-1 0 0,-1 0 1 0 0,1 0 0 0 0,0 0 0 0 0,-1 0 0 0 0,1 0-1 0 0,-1 0 1 0 0,1 0 0 0 0,0 1 0 0 0,-1-1-1 0 0,1 0 1 0 0,0 0 0 0 0,-1 0 0 0 0,1 1-1 0 0,-1-1 1 0 0,1 0 0 0 0,0 0 0 0 0,-1 1-1 0 0,1 0 1 0 0,-21 17 529 0 0,15-8-428 0 0,1 1-1 0 0,0 0 1 0 0,0 0 0 0 0,1 1 0 0 0,1-1-1 0 0,0 1 1 0 0,0 0 0 0 0,2 0-1 0 0,-1 0 1 0 0,1 20 0 0 0,2-5-111 0 0,0 0-1 0 0,2 1 1 0 0,10 42-1 0 0,-7-47-593 0 0,1-1 0 0 0,10 25 0 0 0,-10-34-1746 0 0,-1 1 0 0 0,2-1 0 0 0,0-1 0 0 0,12 16 0 0 0,-5-10-1778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4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115 576 2340 0 0,'-7'0'497'0'0,"2"0"-230"0"0,1 0 1 0 0,-1 0-1 0 0,1 0 1 0 0,0-1-1 0 0,-1 1 1 0 0,-6-3 0 0 0,10 2-220 0 0,0 1 0 0 0,0-1 0 0 0,0 1 0 0 0,0-1 0 0 0,0 0 0 0 0,0 0 0 0 0,0 0 0 0 0,0 1 0 0 0,0-1 0 0 0,0 0 0 0 0,0 0 0 0 0,0 0 0 0 0,1 0 0 0 0,-1-1 0 0 0,0 1 0 0 0,1 0 0 0 0,-1 0 0 0 0,1 0 0 0 0,-1 0 0 0 0,1-1 0 0 0,0 1 0 0 0,0 0 0 0 0,-1 0 0 0 0,1-1 0 0 0,0 1 0 0 0,0 0 1 0 0,0-3-1 0 0,-10-140 2057 0 0,2 71-1297 0 0,-1 36 984 0 0,2 141 1923 0 0,1 310-1312 0 0,1-366-2191 0 0,5-44-143 0 0,-2-7-31 0 0,0-10-1 0 0,0-698 579 0 0,4 738-518 0 0,1 0 0 0 0,12 47 0 0 0,-10-52-67 0 0,51 175 183 0 0,-51-184-204 0 0,42 108 112 0 0,-41-108-109 0 0,1-1-1 0 0,-1 0 0 0 0,2 0 0 0 0,0 0 0 0 0,0-1 0 0 0,1-1 0 0 0,12 12 0 0 0,-19-21-11 0 0,-1 1 1 0 0,1-1-1 0 0,-1 0 1 0 0,1 0-1 0 0,0 0 1 0 0,-1 0-1 0 0,1 0 1 0 0,0 0-1 0 0,0 0 1 0 0,0 0-1 0 0,0-1 1 0 0,-1 1 0 0 0,1-1-1 0 0,0 1 1 0 0,0-1-1 0 0,0 0 1 0 0,0 0-1 0 0,0 0 1 0 0,4 0-1 0 0,-3-1 0 0 0,0 0-1 0 0,1-1 1 0 0,-1 1-1 0 0,0-1 0 0 0,0 1 1 0 0,0-1-1 0 0,0 0 1 0 0,-1 0-1 0 0,1 0 1 0 0,0-1-1 0 0,2-2 1 0 0,9-10-17 0 0,0-1 0 0 0,-2-1 0 0 0,0 0 0 0 0,0-1 0 0 0,-2-1 0 0 0,0 1 0 0 0,-1-1 0 0 0,7-22 0 0 0,3-19-26 0 0,18-86 0 0 0,-26 80 136 0 0,-3 0 1 0 0,1-120 0 0 0,-8 221 42 0 0,1 1 1 0 0,3 0 0 0 0,13 55-1 0 0,-1-30-58 0 0,29 69-1 0 0,-19-60-774 0 0,27 64 2050 0 0,-19-73-4646 0 0,-27-49 174 0 0,1-1 0 0 0,18 19 0 0 0,-13-16-591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44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3880 0 0,'-7'0'5370'0'0,"6"9"-3788"0"0,0-2-1582 0 0,0 29 1709 0 0,1 0 1 0 0,8 62 0 0 0,-2-37-587 0 0,47 323 188 0 0,-27-264-1502 0 0,-12-71-4092 0 0,-7-34-2669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06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 2872 0 0,'14'-20'3785'0'0,"-8"17"-1194"0"0,-7 16-770 0 0,-25 91 2207 0 0,16-72-3654 0 0,2 1 0 0 0,1 0 0 0 0,1 1-1 0 0,-1 38 1 0 0,7-69-355 0 0,0 0-1 0 0,0 0 0 0 0,1 0 1 0 0,-1 0-1 0 0,1 0 1 0 0,-1 0-1 0 0,1 0 0 0 0,0-1 1 0 0,0 1-1 0 0,0 0 1 0 0,0 0-1 0 0,1-1 1 0 0,-1 1-1 0 0,1-1 0 0 0,0 1 1 0 0,-1-1-1 0 0,1 1 1 0 0,0-1-1 0 0,1 0 0 0 0,-1 0 1 0 0,0 0-1 0 0,4 2 1 0 0,-3-2-12 0 0,1-1 0 0 0,0 1 0 0 0,-1-1 1 0 0,1 0-1 0 0,0 0 0 0 0,0 0 1 0 0,-1 0-1 0 0,1-1 0 0 0,0 1 1 0 0,0-1-1 0 0,0 0 0 0 0,0-1 0 0 0,0 1 1 0 0,0 0-1 0 0,-1-1 0 0 0,1 0 1 0 0,4-1-1 0 0,5-3-14 0 0,1 0 0 0 0,-1-1 1 0 0,0 0-1 0 0,0-1 0 0 0,-1 0 0 0 0,0-1 0 0 0,0 0 0 0 0,-1-1 1 0 0,0-1-1 0 0,14-15 0 0 0,-11 9-3 0 0,-1-1 1 0 0,-1 0-1 0 0,0-1 0 0 0,-1 0 0 0 0,-1-1 0 0 0,10-29 1 0 0,-10 3 33 0 0,-6 25 25 0 0,-6 5 77 0 0,0 3 173 0 0,2 17-184 0 0,-1 21 159 0 0,1 0 0 0 0,2 0 0 0 0,0 1 1 0 0,1-1-1 0 0,2-1 0 0 0,16 51 0 0 0,-4-37-1133 0 0,-6-17-2648 0 0,-2-1-4404 0 0,-8-12 4098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45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 1 3808 0 0,'0'0'1955'0'0,"-7"9"891"0"0,-49 132 1682 0 0,-71 97-893 0 0,107-207-3487 0 0,0-1-1 0 0,-3-1 1 0 0,0-2-1 0 0,-2 0 1 0 0,-40 34-1 0 0,38-44-61 0 0,26-17-84 0 0,1 1 0 0 0,0-1 0 0 0,-1 0 0 0 0,1 0 0 0 0,-1 0 0 0 0,1 1 0 0 0,-1-1 0 0 0,1 0-1 0 0,0 0 1 0 0,-1 0 0 0 0,1 0 0 0 0,-1 0 0 0 0,1 0 0 0 0,-1 0 0 0 0,1 0 0 0 0,0 0 0 0 0,-1 0 0 0 0,1 0 0 0 0,-1 0 0 0 0,1 0 0 0 0,-1 0 0 0 0,1-1 0 0 0,0 1 0 0 0,-1 0 0 0 0,1 0 0 0 0,-1 0 0 0 0,1-1-1 0 0,0 1 1 0 0,-1 0 0 0 0,1 0 0 0 0,0-1 0 0 0,-1 1 0 0 0,1 0 0 0 0,0-1 0 0 0,-1 1 0 0 0,1 0 0 0 0,0-1 0 0 0,0 1 0 0 0,-1 0 0 0 0,1-1 0 0 0,0 1 0 0 0,0-1 0 0 0,0 1 0 0 0,0-1 0 0 0,0 1 0 0 0,-1 0-1 0 0,1-1 1 0 0,0 1 0 0 0,0-1 0 0 0,0 1 0 0 0,0-1 0 0 0,0 1 0 0 0,0-1 0 0 0,0 1 0 0 0,1 0 0 0 0,-1-1 0 0 0,0 1 0 0 0,0-1 0 0 0,0 1 0 0 0,0-1 0 0 0,1 1 0 0 0,-1-1 0 0 0,4-10 9 0 0,-1 1 0 0 0,2-1 0 0 0,0 1 0 0 0,0 0 0 0 0,1 0 0 0 0,0 1 0 0 0,0 0 0 0 0,9-9 0 0 0,-9 9-2 0 0,0 2 2 0 0,-1 0 0 0 0,1 1 0 0 0,0-1 0 0 0,0 1 1 0 0,0 1-1 0 0,1-1 0 0 0,0 1 0 0 0,0 0 0 0 0,1 1 0 0 0,-1 0 0 0 0,1 0 0 0 0,0 0 0 0 0,0 1 0 0 0,0 0 0 0 0,0 1 0 0 0,1 0 0 0 0,-1 0 0 0 0,1 1 0 0 0,-1 0 0 0 0,1 0 0 0 0,0 1 0 0 0,-1 0 0 0 0,1 1 0 0 0,0 0 1 0 0,-1 0-1 0 0,1 1 0 0 0,-1 0 0 0 0,0 0 0 0 0,0 1 0 0 0,1 0 0 0 0,-2 0 0 0 0,1 1 0 0 0,0 0 0 0 0,12 10 0 0 0,-4 0 79 0 0,-1 1 0 0 0,-1 0 0 0 0,24 34-1 0 0,4 4-1513 0 0,-33-42-255 0 0,1-2-1 0 0,0 1 0 0 0,12 8 0 0 0,5 0-1840 0 0,2-3-1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45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175 131 3552 0 0,'-6'9'620'0'0,"0"0"0"0"0,0 1-1 0 0,1 0 1 0 0,0 0 0 0 0,-4 16 0 0 0,-3 5 162 0 0,-7 20 1022 0 0,-22 92 0 0 0,28-94-933 0 0,-7 26 1284 0 0,-11 92 0 0 0,30-154-1929 0 0,1-19-146 0 0,4-22-54 0 0,75-209-175 0 0,-17 58 65 0 0,-52 148 82 0 0,10-35 102 0 0,30-66 1 0 0,-44 115-35 0 0,-5 14-32 0 0,0 0 1 0 0,0 0 0 0 0,0 0-1 0 0,0 0 1 0 0,1 0-1 0 0,-1 0 1 0 0,1 0 0 0 0,0 1-1 0 0,0-1 1 0 0,0 1-1 0 0,3-5 1 0 0,-4 8-16 0 0,0-1-1 0 0,0 0 1 0 0,-1 0 0 0 0,1 0-1 0 0,0 1 1 0 0,0-1-1 0 0,-1 0 1 0 0,1 1 0 0 0,-1-1-1 0 0,1 1 1 0 0,0-1 0 0 0,-1 1-1 0 0,1-1 1 0 0,-1 1 0 0 0,1-1-1 0 0,-1 1 1 0 0,1 0 0 0 0,-1-1-1 0 0,1 1 1 0 0,-1-1-1 0 0,0 1 1 0 0,1 0 0 0 0,-1 0-1 0 0,0-1 1 0 0,0 1 0 0 0,1 0-1 0 0,-1 0 1 0 0,10 25 216 0 0,35 116 511 0 0,42 138-119 0 0,-5-24-488 0 0,-78-242-141 0 0,6 26 9 0 0,-9-39-3 0 0,-1 1 0 0 0,0 0 0 0 0,1 0 0 0 0,-1-1-1 0 0,0 1 1 0 0,0 0 0 0 0,0 0 0 0 0,0-1 0 0 0,-1 1 0 0 0,1 0-1 0 0,0 0 1 0 0,-1-1 0 0 0,1 1 0 0 0,-1 0 0 0 0,1-1 0 0 0,-2 3-1 0 0,1-3 14 0 0,-1 0-1 0 0,1-1 0 0 0,0 1 0 0 0,0-1 0 0 0,0 1 0 0 0,-1-1 0 0 0,1 1 0 0 0,0-1 0 0 0,0 0 1 0 0,-1 0-1 0 0,1 1 0 0 0,0-1 0 0 0,-1 0 0 0 0,1 0 0 0 0,-2-1 0 0 0,-24-2 214 0 0,21 2-177 0 0,-75-6 623 0 0,-104 4 1 0 0,116 4-361 0 0,6 2-2081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46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0 3520 0 0,'-8'0'390'0'0,"1"1"-1"0"0,-1-1 0 0 0,0 1 0 0 0,0 0 1 0 0,0 1-1 0 0,1 0 0 0 0,-1 0 0 0 0,1 1 1 0 0,-1-1-1 0 0,1 2 0 0 0,0-1 1 0 0,0 1-1 0 0,1 0 0 0 0,-1 1 0 0 0,1-1 1 0 0,0 1-1 0 0,0 0 0 0 0,0 1 0 0 0,-9 11 1 0 0,-3 5 236 0 0,2 0 1 0 0,0 2 0 0 0,1-1-1 0 0,2 2 1 0 0,0 0 0 0 0,-14 40-1 0 0,13-22-139 0 0,2 0 0 0 0,1 0 0 0 0,-6 61 0 0 0,15-83-482 0 0,1-1 0 0 0,0 1 0 0 0,2-1 0 0 0,0 1 0 0 0,1-1 0 0 0,1 0 0 0 0,6 22 0 0 0,-5-31-489 0 0,0 0-1 0 0,0 0 1 0 0,1 0 0 0 0,1-1-1 0 0,11 18 1 0 0,-11-20-527 0 0,0-1 0 0 0,1 0-1 0 0,-1 0 1 0 0,1-1 0 0 0,1 1 0 0 0,-1-2 0 0 0,16 10 0 0 0,14 2-2326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46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78 3008 0 0,'0'0'1042'0'0,"-7"-8"2692"0"0,10 5-3442 0 0,0-1-1 0 0,-1 1 1 0 0,1 0 0 0 0,0 1-1 0 0,0-1 1 0 0,1 0 0 0 0,-1 1-1 0 0,0 0 1 0 0,1 0 0 0 0,0 0 0 0 0,-1 0-1 0 0,6-1 1 0 0,48-17 1694 0 0,-56 20-1959 0 0,25-6 461 0 0,1 2 1 0 0,0 1-1 0 0,1 1 1 0 0,29 1-1 0 0,-53 1-452 0 0,1 0 0 0 0,0 0 0 0 0,0 1 0 0 0,-1 0 0 0 0,1 0 0 0 0,0 0 0 0 0,-1 0 0 0 0,1 1 0 0 0,-1 0 0 0 0,0-1 0 0 0,5 4 0 0 0,-7-4-19 0 0,0 1-1 0 0,0 0 1 0 0,0-1-1 0 0,0 1 1 0 0,0 0-1 0 0,-1 0 1 0 0,1 0-1 0 0,-1 0 1 0 0,1 0-1 0 0,-1 0 1 0 0,0 1 0 0 0,0-1-1 0 0,0 0 1 0 0,0 1-1 0 0,0-1 1 0 0,0 1-1 0 0,-1-1 1 0 0,1 1-1 0 0,-1-1 1 0 0,0 1-1 0 0,0 5 1 0 0,0 2 4 0 0,-2 1 1 0 0,1 0-1 0 0,-2-1 1 0 0,1 1-1 0 0,-1-1 1 0 0,-1 0-1 0 0,0 0 0 0 0,0 0 1 0 0,-1 0-1 0 0,-1-1 1 0 0,1 0-1 0 0,-1 0 1 0 0,-1 0-1 0 0,0-1 1 0 0,-11 12-1 0 0,6-8-10 0 0,-1-1 0 0 0,0 0 1 0 0,0-1-1 0 0,-1-1 0 0 0,0 0 0 0 0,0-1 0 0 0,-1 0 0 0 0,0-1 0 0 0,-26 8 1 0 0,12-9-2 0 0,28-6-9 0 0,0 0 1 0 0,-1 0-1 0 0,1 1 1 0 0,0-1 0 0 0,-1 0-1 0 0,1 0 1 0 0,-1-1-1 0 0,1 1 1 0 0,0 0-1 0 0,-1 0 1 0 0,1-1 0 0 0,0 1-1 0 0,-1-1 1 0 0,1 1-1 0 0,0-1 1 0 0,0 1-1 0 0,0-1 1 0 0,-2-1 0 0 0,3 2-2 0 0,0-1 0 0 0,0 1 1 0 0,0-1-1 0 0,0 0 0 0 0,0 1 1 0 0,0-1-1 0 0,0 1 0 0 0,0-1 1 0 0,1 1-1 0 0,-1-1 1 0 0,0 1-1 0 0,0-1 0 0 0,0 0 1 0 0,1 1-1 0 0,-1-1 0 0 0,0 1 1 0 0,1-1-1 0 0,-1 1 0 0 0,0 0 1 0 0,1-1-1 0 0,-1 1 0 0 0,1-1 1 0 0,-1 1-1 0 0,1 0 1 0 0,-1-1-1 0 0,1 1 0 0 0,0-1 1 0 0,15-10 1 0 0,-16 11-2 0 0,8-5 1 0 0,1 1 0 0 0,-1 1 0 0 0,1-1 0 0 0,0 1-1 0 0,0 1 1 0 0,0 0 0 0 0,1 0 0 0 0,12 0 0 0 0,-1 0-5 0 0,1 2 0 0 0,32 3 0 0 0,-48-3 6 0 0,0 0-1 0 0,0 1 1 0 0,0 0-1 0 0,0 1 1 0 0,0-1-1 0 0,-1 1 1 0 0,1 0-1 0 0,-1 1 0 0 0,1-1 1 0 0,-1 1-1 0 0,0 0 1 0 0,0 0-1 0 0,0 1 1 0 0,-1-1-1 0 0,1 1 1 0 0,-1 0-1 0 0,0 1 1 0 0,0-1-1 0 0,0 1 1 0 0,0-1-1 0 0,-1 1 1 0 0,0 0-1 0 0,0 1 1 0 0,0-1-1 0 0,-1 0 0 0 0,1 1 1 0 0,-2-1-1 0 0,3 10 1 0 0,-1-3 6 0 0,-1 1 1 0 0,-1 0-1 0 0,0-1 1 0 0,0 1-1 0 0,-1 0 1 0 0,-1 0-1 0 0,-1 0 1 0 0,1-1-1 0 0,-2 1 0 0 0,-4 14 1 0 0,5-20 18 0 0,-1-1-1 0 0,1 0 1 0 0,-1 1 0 0 0,-1-1 0 0 0,1 0 0 0 0,-1-1-1 0 0,0 1 1 0 0,0-1 0 0 0,-1 1 0 0 0,0-1-1 0 0,0-1 1 0 0,0 1 0 0 0,0-1 0 0 0,-1 0 0 0 0,1 0-1 0 0,-1 0 1 0 0,0-1 0 0 0,0 0 0 0 0,-1 0 0 0 0,-10 3-1 0 0,0-1 99 0 0,-1-1-1 0 0,0-1 1 0 0,0-1-1 0 0,0 0 1 0 0,0-2-1 0 0,-34-2 0 0 0,14-3 242 0 0,0-2 0 0 0,-43-13-1 0 0,60 11-191 0 0,20 9-182 0 0,0-1 0 0 0,0 1 0 0 0,0-1-1 0 0,0 1 1 0 0,0-1 0 0 0,0 1 0 0 0,1-1-1 0 0,-1 0 1 0 0,0 1 0 0 0,0-1 0 0 0,1 0-1 0 0,-1 0 1 0 0,0 1 0 0 0,1-1 0 0 0,-1 0 0 0 0,1 0-1 0 0,-1 0 1 0 0,0-1 0 0 0,22 2-8477 0 0,-7 0 4645 0 0,0 2-1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4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1 4288 0 0,'0'0'1435'0'0,"-1"11"1607"0"0,-5 7-1846 0 0,-1-1 0 0 0,-10 20 0 0 0,-2 6 84 0 0,-17 34 706 0 0,25-59-1651 0 0,2 0-1 0 0,1 1 1 0 0,0 0 0 0 0,1 1-1 0 0,1-1 1 0 0,-6 34 0 0 0,10-44-870 0 0,0 5-3366 0 0,2-14 3721 0 0,0 1-1 0 0,0-1 1 0 0,0 0-1 0 0,0 1 0 0 0,0-1 1 0 0,1 0-1 0 0,-1 1 1 0 0,0-1-1 0 0,0 0 1 0 0,0 0-1 0 0,0 1 0 0 0,1-1 1 0 0,-1 0-1 0 0,0 0 1 0 0,0 1-1 0 0,0-1 0 0 0,1 0 1 0 0,-1 0-1 0 0,0 1 1 0 0,0-1-1 0 0,1 0 0 0 0,-1 0 1 0 0,0 0-1 0 0,1 0 1 0 0,-1 0-1 0 0,0 1 1 0 0,0-1-1 0 0,1 0 0 0 0,-1 0 1 0 0,0 0-1 0 0,1 0 1 0 0,-1 0-1 0 0,0 0 0 0 0,1 0 1 0 0,-1 0-1 0 0,1 0 1 0 0,6-2-3241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47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 3200 0 0,'0'0'2155'0'0,"10"2"343"0"0,36 11-779 0 0,177 45 2861 0 0,-168-46-4240 0 0,1-3 0 0 0,62 2 0 0 0,-91-10-297 0 0,-11 1-19 0 0,-1-1 0 0 0,1-1-1 0 0,0 0 1 0 0,0-2 0 0 0,0 1 0 0 0,-1-2 0 0 0,26-7-1 0 0,-39 10-15 0 0,-1-1 1 0 0,1 0-1 0 0,-1 0 0 0 0,1 0 0 0 0,-1 0 0 0 0,1-1 0 0 0,-1 1 0 0 0,0 0 0 0 0,0 0 0 0 0,1-1 0 0 0,-1 1 0 0 0,0-1 0 0 0,0 1 0 0 0,-1-1 0 0 0,1 0 1 0 0,0 1-1 0 0,0-1 0 0 0,-1 0 0 0 0,1-1 0 0 0,0-1 23 0 0,0 0 0 0 0,0 0-1 0 0,-1 0 1 0 0,0 0 0 0 0,0 0 0 0 0,0 0 0 0 0,0 0 0 0 0,-1 0 0 0 0,0-5 0 0 0,1 7 14 0 0,-1-1 0 0 0,0 0 0 0 0,1 0 0 0 0,-1 0 1 0 0,0 1-1 0 0,0-1 0 0 0,0 1 0 0 0,0-1 0 0 0,-1 0 0 0 0,1 1 1 0 0,-1 0-1 0 0,0-1 0 0 0,1 1 0 0 0,-1 0 0 0 0,0 0 0 0 0,0 0 1 0 0,0 0-1 0 0,-1 0 0 0 0,1 1 0 0 0,0-1 0 0 0,-1 1 0 0 0,1-1 1 0 0,-1 1-1 0 0,1 0 0 0 0,-1 0 0 0 0,0 0 0 0 0,0 0 0 0 0,-4 0 1 0 0,6 1-25 0 0,-1 0 1 0 0,1 0 0 0 0,-1 1 0 0 0,1-1 0 0 0,-1 0 0 0 0,1 1 0 0 0,-1-1 0 0 0,1 1 0 0 0,-1-1 0 0 0,1 1-1 0 0,0 0 1 0 0,-1 0 0 0 0,1 0 0 0 0,0-1 0 0 0,-1 1 0 0 0,1 0 0 0 0,0 1 0 0 0,0-1 0 0 0,0 0 0 0 0,0 0-1 0 0,0 0 1 0 0,0 1 0 0 0,1-1 0 0 0,-1 0 0 0 0,0 1 0 0 0,1-1 0 0 0,-1 1 0 0 0,1-1 0 0 0,-1 3 0 0 0,-1 5 14 0 0,0 0 1 0 0,0 1 0 0 0,0 17 0 0 0,1-5 19 0 0,-30 174 85 0 0,18-123-102 0 0,-10 44 21 0 0,-9 64 63 0 0,17-70-8 0 0,13-76-632 0 0,2-34-604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47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 4056 0 0,'0'0'3468'0'0,"21"0"-1247"0"0,172-8 2877 0 0,-128 1-6189 0 0,-2-3-3672 0 0,-31 3 1767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48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3624 0 0,'10'4'1867'0'0,"10"5"-1309"0"0,0 2-1 0 0,0 0 1 0 0,-1 1 0 0 0,-1 1-1 0 0,0 0 1 0 0,-1 2-1 0 0,0 0 1 0 0,-2 1-1 0 0,1 0 1 0 0,18 28 0 0 0,-18-21-89 0 0,-1 2 1 0 0,-2-1-1 0 0,0 2 1 0 0,-2-1 0 0 0,-1 2-1 0 0,0-1 1 0 0,10 56-1 0 0,-14-46-125 0 0,-1 1 0 0 0,-1 0 0 0 0,-3 0-1 0 0,-1 0 1 0 0,-1 1 0 0 0,-2-1 0 0 0,-12 56-1 0 0,11-76-318 0 0,-1 1-1 0 0,-1-1 1 0 0,0 0-1 0 0,-1-1 0 0 0,-1 1 1 0 0,0-1-1 0 0,-1-1 0 0 0,-1 0 1 0 0,-1 0-1 0 0,0-1 1 0 0,0 0-1 0 0,-2-1 0 0 0,1 0 1 0 0,-2-1-1 0 0,0-1 1 0 0,0 0-1 0 0,-24 14 0 0 0,-9-2-1744 0 0,34-17-669 0 0,-1 0 1 0 0,0-2 0 0 0,-18 5 0 0 0,13-8-1257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48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3760 0 0,'0'0'631'0'0,"6"0"3414"0"0,26 0-2383 0 0,189 0 4856 0 0,-74 0-10093 0 0,-144 0 319 0 0,-8 0 0 0 0,-5 0-1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49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3984 0 0,'0'0'680'0'0,"18"3"1383"0"0,207-2 4998 0 0,-113-1-7438 0 0,0 1-7341 0 0,-80-1 4873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07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 3056 0 0,'-11'3'2989'0'0,"6"2"-2585"0"0,1 1 0 0 0,-1 0 0 0 0,1 0 0 0 0,0 1 0 0 0,1-1-1 0 0,-1 1 1 0 0,1 0 0 0 0,-4 13 0 0 0,0 7 414 0 0,-4 29-1 0 0,6-28-208 0 0,-57 345 4123 0 0,-7 35-3314 0 0,69-404-1589 0 0,-4 35 291 0 0,4-37-517 0 0,0 1 0 0 0,0 0 0 0 0,0-1 1 0 0,1 1-1 0 0,-1 0 0 0 0,1-1 0 0 0,-1 1 0 0 0,1 0 1 0 0,0-1-1 0 0,0 1 0 0 0,2 3 0 0 0,-2-6 29 0 0,-1 1 0 0 0,1 0 0 0 0,0-1 0 0 0,0 1 0 0 0,0-1 0 0 0,-1 1 0 0 0,1-1 0 0 0,0 1 0 0 0,0-1 0 0 0,0 0 0 0 0,0 1 0 0 0,0-1 0 0 0,0 0 0 0 0,0 0 0 0 0,0 0 0 0 0,0 1 0 0 0,1-1 0 0 0,8 0-2945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49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236 237 3176 0 0,'-5'5'531'0'0,"0"0"-1"0"0,1 1 0 0 0,0 0 0 0 0,0-1 0 0 0,0 1 1 0 0,0 1-1 0 0,-3 9 0 0 0,-7 9 425 0 0,-2 3 735 0 0,-18 42-1 0 0,12-16 1316 0 0,19-50-2234 0 0,4-14-499 0 0,5-17-146 0 0,70-150 89 0 0,-11 31-65 0 0,-17 35 463 0 0,-48 111-607 0 0,0 0-1 0 0,0 0 0 0 0,0 1 1 0 0,0-1-1 0 0,1 0 0 0 0,-1 0 1 0 0,0 0-1 0 0,0 0 0 0 0,0 0 1 0 0,0 0-1 0 0,0 0 0 0 0,0 1 1 0 0,0-1-1 0 0,1 0 0 0 0,-1 0 1 0 0,0 0-1 0 0,0 0 0 0 0,0 0 1 0 0,0 0-1 0 0,0 0 0 0 0,0 0 1 0 0,1 0-1 0 0,-1 0 0 0 0,0 0 1 0 0,0 0-1 0 0,0 0 0 0 0,0 0 1 0 0,0 0-1 0 0,1 0 1 0 0,-1 0-1 0 0,0 0 0 0 0,0 0 1 0 0,0 0-1 0 0,0 0 0 0 0,0 0 1 0 0,1 0-1 0 0,-1 0 0 0 0,0 0 1 0 0,0 0-1 0 0,0 0 0 0 0,0 0 1 0 0,0-1-1 0 0,0 1 0 0 0,1 0 1 0 0,-1 0-1 0 0,0 0 0 0 0,0 0 1 0 0,0 0-1 0 0,0 0 0 0 0,0 0 1 0 0,0-1-1 0 0,0 1 0 0 0,0 0 1 0 0,0 0-1 0 0,0 0 0 0 0,0 0 1 0 0,1 0-1 0 0,-1-1 0 0 0,0 1 1 0 0,0 0-1 0 0,0 0 1 0 0,0 0-1 0 0,0 0 0 0 0,0 0 1 0 0,0-1-1 0 0,0 1 0 0 0,0 0 1 0 0,0 0-1 0 0,-1 0 0 0 0,4 13 311 0 0,-3 449 560 0 0,10-347-866 0 0,-1-39-9 0 0,-5-36-8 0 0,-2-32-18 0 0,0 0-1 0 0,-1 1 1 0 0,0 0 0 0 0,-1-1-1 0 0,0 1 1 0 0,0 0 0 0 0,-1-1 0 0 0,0 1-1 0 0,0-1 1 0 0,-1 1 0 0 0,-5 12-1 0 0,6-19 9 0 0,0 0-1 0 0,-1 1 1 0 0,1-2-1 0 0,-1 1 1 0 0,0 0-1 0 0,0 0 0 0 0,0 0 1 0 0,0-1-1 0 0,0 1 1 0 0,0-1-1 0 0,0 0 1 0 0,0 1-1 0 0,0-1 1 0 0,-1 0-1 0 0,1 0 0 0 0,0-1 1 0 0,-1 1-1 0 0,1 0 1 0 0,-4 0-1 0 0,-7 1-81 0 0,0-1 0 0 0,-20 1 0 0 0,21-2 36 0 0,-85-1-311 0 0,83 0 342 0 0,0 0 0 0 0,0-2 0 0 0,1 1 0 0 0,-1-2-1 0 0,-12-4 1 0 0,24 7 57 0 0,-1 0 1 0 0,1 0-1 0 0,1 0 0 0 0,-1 0 0 0 0,0-1 1 0 0,0 1-1 0 0,0 0 0 0 0,0-1 0 0 0,1 1 0 0 0,-1-1 1 0 0,-1-2-1 0 0,3 3-14 0 0,0 1 0 0 0,0 0 0 0 0,-1 0 0 0 0,1 0 0 0 0,0-1 0 0 0,0 1 0 0 0,0 0 0 0 0,0 0 0 0 0,0-1 0 0 0,0 1 0 0 0,0 0 0 0 0,0-1 0 0 0,0 1 0 0 0,0 0 0 0 0,0 0 0 0 0,0-1 0 0 0,0 1 0 0 0,0 0 0 0 0,0 0 1 0 0,0-1-1 0 0,0 1 0 0 0,0 0 0 0 0,0 0 0 0 0,0-1 0 0 0,0 1 0 0 0,0 0 0 0 0,1 0 0 0 0,-1-1 0 0 0,0 1 0 0 0,0 0 0 0 0,1-1 0 0 0,15-2 223 0 0,244 5 1534 0 0,-131 0-2773 0 0,-1-2-6543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50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550 1 3384 0 0,'-3'8'7123'0'0,"-13"31"-5240"0"0,-7 4-547 0 0,-2-1-1 0 0,-57 71 1 0 0,60-87-1266 0 0,-1-2 0 0 0,-1 0 0 0 0,-1-2 0 0 0,-1 0 0 0 0,-32 19 1 0 0,43-32-59 0 0,-1 0 0 0 0,0-1 1 0 0,0-1-1 0 0,-1 0 1 0 0,0-1-1 0 0,0-1 1 0 0,-1-1-1 0 0,-24 4 1 0 0,40-8-13 0 0,0 0 0 0 0,0 0 1 0 0,0 0-1 0 0,1 0 1 0 0,-1 0-1 0 0,0 0 1 0 0,0 0-1 0 0,1-1 1 0 0,-1 1-1 0 0,0-1 1 0 0,0 1-1 0 0,1-1 1 0 0,-1 0-1 0 0,0 0 1 0 0,1 1-1 0 0,-1-1 0 0 0,1 0 1 0 0,-1 0-1 0 0,1-1 1 0 0,0 1-1 0 0,-3-2 1 0 0,3 0-4 0 0,-1 1 1 0 0,1 0-1 0 0,0-1 1 0 0,0 1-1 0 0,0-1 0 0 0,1 0 1 0 0,-1 1-1 0 0,0-1 1 0 0,1 1-1 0 0,0-1 1 0 0,0 0-1 0 0,-1 0 1 0 0,2-2-1 0 0,0-7-7 0 0,0 1 0 0 0,2-1 0 0 0,-1 1 0 0 0,1-1 0 0 0,7-15 0 0 0,-6 19 5 0 0,0-1 0 0 0,0 1 0 0 0,1-1 0 0 0,0 2 0 0 0,1-1 0 0 0,0 0 0 0 0,0 1 0 0 0,0 0 0 0 0,12-9 0 0 0,-12 11 19 0 0,0 1 0 0 0,-1 0 1 0 0,1 1-1 0 0,1-1 0 0 0,-1 1 1 0 0,0 1-1 0 0,1-1 0 0 0,0 1 1 0 0,-1 0-1 0 0,1 0 0 0 0,0 1 1 0 0,0 0-1 0 0,11 0 0 0 0,-13 1 12 0 0,-1 1 1 0 0,1-1-1 0 0,0 1 0 0 0,-1 0 0 0 0,1 1 0 0 0,-1-1 0 0 0,0 1 1 0 0,1 0-1 0 0,-1 0 0 0 0,0 0 0 0 0,0 1 0 0 0,0-1 0 0 0,-1 1 1 0 0,1 0-1 0 0,-1 0 0 0 0,1 0 0 0 0,-1 1 0 0 0,0-1 0 0 0,0 1 1 0 0,0 0-1 0 0,3 5 0 0 0,0 2 35 0 0,0 1-1 0 0,0-1 1 0 0,-1 1-1 0 0,-1 0 1 0 0,0 1 0 0 0,4 19-1 0 0,-8-31-152 0 0,16 102 180 0 0,-15-80-3729 0 0,0 0-3739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50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3784 0 0,'-5'0'628'0'0,"3"0"0"0"0,-5 0 21 0 0,3 0-25 0 0,-3 0 8 0 0,0 2-4 0 0,0 3 0 0 0,3 2-52 0 0,2 1-100 0 0,-2 7-388 0 0,8 1-1956 0 0,5 8 0 0 0,2-1-1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51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67 138 3120 0 0,'-2'1'179'0'0,"0"1"-1"0"0,0-1 0 0 0,0 0 0 0 0,0 1 1 0 0,0 0-1 0 0,0-1 0 0 0,0 1 0 0 0,1 0 1 0 0,-1 0-1 0 0,0 0 0 0 0,1 0 1 0 0,0 0-1 0 0,-1 0 0 0 0,1 0 0 0 0,0 0 1 0 0,0 1-1 0 0,0-1 0 0 0,1 0 0 0 0,-1 1 1 0 0,0-1-1 0 0,1 1 0 0 0,-1 3 0 0 0,-1 8 515 0 0,0 0 1 0 0,0 23-1 0 0,2-28-346 0 0,0-1 1 0 0,1 1 0 0 0,0 0-1 0 0,0-1 1 0 0,1 1 0 0 0,0-1-1 0 0,7 16 1 0 0,-8-20-208 0 0,1-1 0 0 0,0 1 0 0 0,0-1 0 0 0,1 0 1 0 0,-1 0-1 0 0,1 0 0 0 0,-1 0 0 0 0,1 0 0 0 0,0 0 0 0 0,0-1 0 0 0,0 1 0 0 0,0-1 1 0 0,1 0-1 0 0,-1 0 0 0 0,1 0 0 0 0,-1-1 0 0 0,1 1 0 0 0,0-1 0 0 0,6 2 0 0 0,5-1-77 0 0,-1 0 0 0 0,1-1 0 0 0,0-1 0 0 0,0 0 0 0 0,-1-1 0 0 0,1-1 0 0 0,0 0 0 0 0,-1-1 0 0 0,1-1 0 0 0,-1 0 0 0 0,0-1 0 0 0,0 0 0 0 0,-1-1 0 0 0,0 0 0 0 0,0-1 0 0 0,18-14 0 0 0,-24 16-41 0 0,0-2 0 0 0,-1 1-1 0 0,1-1 1 0 0,-1 0 0 0 0,-1 0 0 0 0,0 0-1 0 0,0-1 1 0 0,0 0 0 0 0,-1 0 0 0 0,0 0 0 0 0,-1-1-1 0 0,0 1 1 0 0,0-1 0 0 0,0 0 0 0 0,-1 0-1 0 0,-1 0 1 0 0,0 0 0 0 0,0 0 0 0 0,-1-16-1 0 0,0 17 17 0 0,-1 1 0 0 0,0 0 0 0 0,0-1 0 0 0,0 1 0 0 0,-1 0 0 0 0,-1 0 0 0 0,1 0 0 0 0,-1 0 0 0 0,0 0 0 0 0,-8-13 0 0 0,7 16-5 0 0,1-1-1 0 0,-1 1 1 0 0,0 0-1 0 0,0 0 0 0 0,-1 0 1 0 0,1 0-1 0 0,-1 0 0 0 0,0 1 1 0 0,0 0-1 0 0,0 0 1 0 0,0 1-1 0 0,-1-1 0 0 0,1 1 1 0 0,-1 0-1 0 0,-6-1 1 0 0,3 1 16 0 0,0 0 1 0 0,-1 1-1 0 0,1 0 1 0 0,0 1-1 0 0,-1 0 1 0 0,1 0 0 0 0,0 1-1 0 0,0 0 1 0 0,-1 0-1 0 0,1 1 1 0 0,0 1 0 0 0,0-1-1 0 0,1 1 1 0 0,-1 1-1 0 0,-10 5 1 0 0,10-3-9 0 0,1 0 0 0 0,-1 0 0 0 0,1 0 0 0 0,0 1 0 0 0,1 0 1 0 0,0 1-1 0 0,0 0 0 0 0,1 0 0 0 0,-1 1 0 0 0,2-1 0 0 0,-1 1 0 0 0,1 0 0 0 0,-6 18 0 0 0,-2 12 53 0 0,1 1 0 0 0,2 0 0 0 0,2 1 0 0 0,1 0-1 0 0,-1 74 1 0 0,3 42 90 0 0,-8 115-1816 0 0,13-243-5184 0 0,0-19 3152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51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585 7 3192 0 0,'0'0'549'0'0,"14"-7"5290"0"0,-15 12-5535 0 0,1-1 0 0 0,-1 0 0 0 0,0 0-1 0 0,-1 0 1 0 0,1 0 0 0 0,-1 0 0 0 0,1 0-1 0 0,-1 0 1 0 0,0 0 0 0 0,-4 4 0 0 0,-29 39 955 0 0,26-36-835 0 0,-31 38 95 0 0,-2-2 0 0 0,-59 52 0 0 0,76-78-442 0 0,-2 0 1 0 0,0-1-1 0 0,-1-2 0 0 0,-1-1 0 0 0,-60 26 1 0 0,80-40-47 0 0,1 0 1 0 0,0-1-1 0 0,-1 0 1 0 0,0 0 0 0 0,0-1-1 0 0,1 0 1 0 0,-1-1 0 0 0,-9 0-1 0 0,16 0-19 0 0,0-1-1 0 0,0 1 1 0 0,0 0-1 0 0,0-1 1 0 0,0 1-1 0 0,0-1 0 0 0,0 0 1 0 0,0 0-1 0 0,0 0 1 0 0,1 0-1 0 0,-1 0 1 0 0,0 0-1 0 0,1 0 1 0 0,-1 0-1 0 0,0-1 1 0 0,-1-1-1 0 0,2 1-3 0 0,0 0-1 0 0,0 0 1 0 0,0 0 0 0 0,0 0-1 0 0,1 0 1 0 0,-1 0 0 0 0,1 0-1 0 0,-1 0 1 0 0,1 0-1 0 0,0-1 1 0 0,0 1 0 0 0,0 0-1 0 0,0 0 1 0 0,0 0 0 0 0,0 0-1 0 0,1-1 1 0 0,-1 1 0 0 0,2-4-1 0 0,3-10 15 0 0,0 0-1 0 0,1 0 0 0 0,1 0 1 0 0,1 1-1 0 0,0 0 0 0 0,1 0 1 0 0,0 1-1 0 0,1 0 0 0 0,1 1 1 0 0,0 0-1 0 0,1 1 0 0 0,0 0 1 0 0,1 1-1 0 0,0 0 0 0 0,1 1 1 0 0,18-10-1 0 0,-29 18-1 0 0,1 0 0 0 0,0 0 0 0 0,-1 1 0 0 0,1 0 0 0 0,0 0 0 0 0,0 0 0 0 0,0 0 0 0 0,-1 0 0 0 0,1 1 0 0 0,0 0 0 0 0,0 0 0 0 0,0 0 0 0 0,0 0 0 0 0,0 1 0 0 0,0-1 0 0 0,0 1 0 0 0,0 0 0 0 0,-1 0 0 0 0,1 0 0 0 0,0 1 1 0 0,-1-1-1 0 0,1 1 0 0 0,-1 0 0 0 0,6 4 0 0 0,3 4 85 0 0,0 0 0 0 0,-1 1 0 0 0,-1 0 0 0 0,19 25 0 0 0,-10-12 6 0 0,-7-9-229 0 0,-1 1 1 0 0,-1 0-1 0 0,0 0 1 0 0,-1 1 0 0 0,0 0-1 0 0,-2 1 1 0 0,0 0-1 0 0,8 33 1 0 0,-12-13-10283 0 0,-3-31 6755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52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0 3384 0 0,'0'0'4083'0'0,"0"13"-1766"0"0,-5 12-405 0 0,0 34-1 0 0,-2 8-173 0 0,1-22-702 0 0,0-2-870 0 0,-1 0-1 0 0,-1 0 1 0 0,-3-1-1 0 0,-17 43 1 0 0,23-76-1053 0 0,1-18-6920 0 0,4 8 7433 0 0,0 0 1 0 0,0 1-1 0 0,0-1 0 0 0,1 0 0 0 0,0-1 1 0 0,2-10-2756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52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21 2744 0 0,'11'-20'6543'0'0,"-13"28"-5393"0"0,-8 13 35 0 0,-22 27 324 0 0,-2-2-1 0 0,-56 58 1 0 0,-41 17-878 0 0,105-101-539 0 0,-1 0-1 0 0,-1-2 1 0 0,-39 19 0 0 0,49-31-27 0 0,18-6-62 0 0,0 0-1 0 0,-1 0 1 0 0,1 0-1 0 0,0 0 1 0 0,-1 0-1 0 0,1 0 1 0 0,0 0-1 0 0,-1 0 1 0 0,1 0-1 0 0,0 0 1 0 0,-1 0-1 0 0,1 0 1 0 0,0 0-1 0 0,0-1 0 0 0,-1 1 1 0 0,1 0-1 0 0,0 0 1 0 0,-1 0-1 0 0,1 0 1 0 0,0-1-1 0 0,0 1 1 0 0,-1 0-1 0 0,1 0 1 0 0,0-1-1 0 0,0 1 1 0 0,0 0-1 0 0,-1-1 1 0 0,1 0 1 0 0,0-1 0 0 0,0 1 0 0 0,0-1 1 0 0,0 0-1 0 0,1 1 0 0 0,-1-1 0 0 0,0 1 1 0 0,1-1-1 0 0,-1 1 0 0 0,1-1 0 0 0,-1 1 1 0 0,1 0-1 0 0,0-1 0 0 0,0 1 0 0 0,0 0 0 0 0,0-1 1 0 0,1 0-1 0 0,7-11 22 0 0,2 1 0 0 0,-1 1 0 0 0,2 0 0 0 0,-1 1 0 0 0,2 0 0 0 0,-1 0 0 0 0,1 1 0 0 0,0 1 0 0 0,1 0 0 0 0,0 1-1 0 0,0 1 1 0 0,1 0 0 0 0,0 1 0 0 0,0 0 0 0 0,20-3 0 0 0,-25 8 8 0 0,0-1-1 0 0,-1 2 1 0 0,1-1 0 0 0,0 1-1 0 0,-1 1 1 0 0,1 0-1 0 0,-1 0 1 0 0,0 1 0 0 0,1 0-1 0 0,-1 0 1 0 0,0 1-1 0 0,-1 0 1 0 0,1 1 0 0 0,-1 0-1 0 0,0 0 1 0 0,0 1-1 0 0,0 0 1 0 0,-1 1 0 0 0,0-1-1 0 0,11 15 1 0 0,27 30-1100 0 0,-24-32-5701 0 0,-11-14 3219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53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61 3496 0 0,'-4'1'255'0'0,"1"-1"-1"0"0,0 1 1 0 0,0 0 0 0 0,-1 0-1 0 0,1 0 1 0 0,0 0-1 0 0,0 0 1 0 0,0 1-1 0 0,0-1 1 0 0,0 1-1 0 0,1 0 1 0 0,-1 0-1 0 0,1 0 1 0 0,-1 0 0 0 0,1 1-1 0 0,-1-1 1 0 0,1 0-1 0 0,0 1 1 0 0,0 0-1 0 0,-2 3 1 0 0,-1 3 147 0 0,0 0 0 0 0,0 0-1 0 0,1 0 1 0 0,0 0 0 0 0,-3 14 0 0 0,3-8 204 0 0,1 0-1 0 0,1-1 1 0 0,0 1-1 0 0,1 29 1 0 0,1-38-421 0 0,1 1-1 0 0,-1 0 1 0 0,1-1 0 0 0,0 1 0 0 0,1-1 0 0 0,0 1 0 0 0,0-1 0 0 0,0 0 0 0 0,1 0-1 0 0,0 0 1 0 0,0 0 0 0 0,0 0 0 0 0,6 6 0 0 0,-5-8-156 0 0,1 0 0 0 0,-1-1 1 0 0,1 0-1 0 0,0 0 0 0 0,-1 0 1 0 0,1 0-1 0 0,1-1 0 0 0,-1 0 1 0 0,0 0-1 0 0,0 0 0 0 0,1 0 1 0 0,-1-1-1 0 0,1 0 0 0 0,-1 0 1 0 0,1-1-1 0 0,0 0 0 0 0,9 0 0 0 0,-1-1-12 0 0,1-1 0 0 0,-1 0 0 0 0,1 0 0 0 0,-1-2 0 0 0,22-8 0 0 0,-24 8-13 0 0,-1-1 0 0 0,0-1 1 0 0,0 0-1 0 0,0-1 1 0 0,-1 0-1 0 0,0 0 0 0 0,-1-1 1 0 0,11-10-1 0 0,-15 12-1 0 0,1 0 0 0 0,-1-1-1 0 0,0 0 1 0 0,-1 0 0 0 0,1 0 0 0 0,-1 0 0 0 0,-1-1 0 0 0,1 1-1 0 0,-2-1 1 0 0,1 0 0 0 0,-1 0 0 0 0,3-15 0 0 0,-4 11 6 0 0,1-3 22 0 0,0 1 0 0 0,-1-1 0 0 0,-1 0 0 0 0,-2-27 0 0 0,1 38-19 0 0,0 0-1 0 0,0 1 0 0 0,0-1 0 0 0,0 0 0 0 0,-1 0 0 0 0,1 1 0 0 0,-1-1 0 0 0,0 1 1 0 0,0 0-1 0 0,0-1 0 0 0,-1 1 0 0 0,1 0 0 0 0,-1 0 0 0 0,0 0 0 0 0,1 1 1 0 0,-1-1-1 0 0,-1 1 0 0 0,1-1 0 0 0,0 1 0 0 0,0 0 0 0 0,-1 0 0 0 0,1 1 1 0 0,-6-3-1 0 0,-6 0 28 0 0,0 1 0 0 0,-1 0 1 0 0,1 1-1 0 0,0 0 0 0 0,-1 1 0 0 0,1 1 1 0 0,-1 1-1 0 0,1 0 0 0 0,0 1 1 0 0,-1 1-1 0 0,1 0 0 0 0,0 1 0 0 0,1 0 1 0 0,-24 11-1 0 0,28-9-13 0 0,0 0 0 0 0,0 0 0 0 0,1 1 0 0 0,0 0 0 0 0,0 0 0 0 0,1 1 0 0 0,0 0 0 0 0,0 1 0 0 0,1-1 0 0 0,0 2 0 0 0,0-1 0 0 0,1 1 0 0 0,1 0 0 0 0,-1 0 0 0 0,2 0 0 0 0,-1 1 0 0 0,2 0 0 0 0,-1 0 0 0 0,1 0 0 0 0,-1 12 0 0 0,2-10 0 0 0,1 0 1 0 0,0 0-1 0 0,1 0 1 0 0,0 0-1 0 0,3 13 0 0 0,-3-23-32 0 0,1 1-1 0 0,0-1 0 0 0,0 0 1 0 0,0 1-1 0 0,1-1 0 0 0,-1 0 1 0 0,1 0-1 0 0,0 0 0 0 0,-1 0 0 0 0,1 0 1 0 0,1 0-1 0 0,-1-1 0 0 0,0 1 1 0 0,1-1-1 0 0,-1 1 0 0 0,1-1 0 0 0,0 0 1 0 0,0 0-1 0 0,0 0 0 0 0,0 0 1 0 0,0-1-1 0 0,0 1 0 0 0,0-1 0 0 0,4 1 1 0 0,3 1-79 0 0,-1-1 0 0 0,1 0 0 0 0,0-1 0 0 0,0 0 1 0 0,0 0-1 0 0,0-1 0 0 0,0-1 0 0 0,0 1 0 0 0,0-2 1 0 0,0 1-1 0 0,-1-1 0 0 0,1-1 0 0 0,0 0 0 0 0,-1 0 0 0 0,16-8 1 0 0,-13 4-57 0 0,1 0 1 0 0,-1-1-1 0 0,0 0 0 0 0,-1-1 1 0 0,0 0-1 0 0,0-1 1 0 0,-1 0-1 0 0,0-1 1 0 0,-1 0-1 0 0,11-16 1 0 0,-10 11 49 0 0,0 0-1 0 0,-1-1 1 0 0,-1-1 0 0 0,0 1 0 0 0,-2-1-1 0 0,0-1 1 0 0,7-36 0 0 0,-11 48 152 0 0,2-18 147 0 0,-4 25-194 0 0,0-1 0 0 0,0 1 0 0 0,0 0 0 0 0,0-1 0 0 0,0 1 0 0 0,0 0 0 0 0,0-1 0 0 0,0 1 0 0 0,0 0 0 0 0,-1-1 0 0 0,1 1 0 0 0,0 0 0 0 0,0-1 0 0 0,0 1 0 0 0,0 0 1 0 0,-1-1-1 0 0,1 1 0 0 0,0 0 0 0 0,0 0 0 0 0,0-1 0 0 0,-1 1 0 0 0,1 0 0 0 0,0 0 0 0 0,-1-1 0 0 0,1 1 0 0 0,0 0 0 0 0,0 0 0 0 0,-1 0 0 0 0,1-1 0 0 0,0 1 0 0 0,-1 0 0 0 0,1 0 1 0 0,0 0-1 0 0,-1 0 0 0 0,1 0 0 0 0,-1 0 0 0 0,1 0 0 0 0,0 0 0 0 0,-1 0 0 0 0,1 0 0 0 0,0 0 0 0 0,-1 0 0 0 0,1 0 0 0 0,0 0 0 0 0,-1 0 0 0 0,1 0 0 0 0,0 0 0 0 0,-1 0 0 0 0,1 1 1 0 0,0-1-1 0 0,-1 0 0 0 0,1 0 0 0 0,0 0 0 0 0,-1 1 0 0 0,-2 1 62 0 0,0 0-1 0 0,0 0 1 0 0,1 1 0 0 0,-1-1-1 0 0,1 1 1 0 0,-1-1 0 0 0,1 1 0 0 0,0 0-1 0 0,0 0 1 0 0,0 0 0 0 0,-1 4 0 0 0,-18 37 503 0 0,17-31-457 0 0,0 0 0 0 0,0 0-1 0 0,1 0 1 0 0,1 0 0 0 0,-1 17 0 0 0,2-21-79 0 0,1 0 0 0 0,0 0 1 0 0,1-1-1 0 0,-1 1 0 0 0,2 0 0 0 0,-1 0 1 0 0,2-1-1 0 0,4 16 0 0 0,-4-19-37 0 0,0 0 0 0 0,1-1-1 0 0,-1 1 1 0 0,1-1 0 0 0,0 0 0 0 0,0 0-1 0 0,0 0 1 0 0,0 0 0 0 0,1-1 0 0 0,-1 0-1 0 0,1 0 1 0 0,0 0 0 0 0,0-1 0 0 0,0 1-1 0 0,1-1 1 0 0,-1 0 0 0 0,0-1 0 0 0,1 1-1 0 0,6 0 1 0 0,9 1-51 0 0,-1 0 0 0 0,1-1-1 0 0,40-2 1 0 0,-43-1-14 0 0,0-1 0 0 0,-1-1-1 0 0,1 0 1 0 0,0-1 0 0 0,-1-1-1 0 0,0-1 1 0 0,0 0 0 0 0,31-17 0 0 0,-38 17 28 0 0,0-1 0 0 0,-1 1 1 0 0,0-1-1 0 0,0-1 1 0 0,-1 0-1 0 0,0 0 1 0 0,0-1-1 0 0,0 0 1 0 0,-1 0-1 0 0,-1 0 1 0 0,0-1-1 0 0,0 0 1 0 0,-1 0-1 0 0,0-1 1 0 0,3-11-1 0 0,-4 10 101 0 0,0-1 1 0 0,-1 0-1 0 0,-1 0 1 0 0,0 0-1 0 0,0 0 1 0 0,-1 0-1 0 0,-1-1 1 0 0,-3-23-1 0 0,0 24 794 0 0,2 20 230 0 0,0 7-931 0 0,-6 144 1424 0 0,7-90-3652 0 0,1-2-6008 0 0,-1-52 3985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54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75 3496 0 0,'-8'-6'5715'0'0,"6"8"-5430"0"0,0 0 0 0 0,0 0 0 0 0,1 1 0 0 0,-1-1 1 0 0,0 1-1 0 0,1-1 0 0 0,0 1 0 0 0,-3 5 0 0 0,-3 8 404 0 0,-17 23 772 0 0,-33 57 1194 0 0,36-55-2134 0 0,1 1 0 0 0,-17 56-1 0 0,35-94-584 0 0,1 0-1 0 0,-1 0 0 0 0,0 0 0 0 0,0 0 0 0 0,0 0 1 0 0,-4 5-1 0 0,3-33-1108 0 0,6-77-222 0 0,24-153 1 0 0,-26 250 1451 0 0,-1 0 0 0 0,1 0 0 0 0,0-1-1 0 0,0 1 1 0 0,0 0 0 0 0,1 0 0 0 0,0 1 0 0 0,3-8-1 0 0,-4 10-7 0 0,0 0 0 0 0,1 0 0 0 0,-1-1-1 0 0,0 1 1 0 0,1 0 0 0 0,-1 0-1 0 0,1 0 1 0 0,-1 0 0 0 0,1 1 0 0 0,-1-1-1 0 0,1 0 1 0 0,0 1 0 0 0,-1-1-1 0 0,1 1 1 0 0,0-1 0 0 0,-1 1-1 0 0,1 0 1 0 0,0 0 0 0 0,0 0 0 0 0,-1 0-1 0 0,1 0 1 0 0,3 1 0 0 0,116 11 1256 0 0,-37-2-799 0 0,132-2 1 0 0,-215-8-505 0 0,8 0 8 0 0,-1-1-1 0 0,0 0 0 0 0,16-4 1 0 0,-23 5-9 0 0,1-1 1 0 0,-1 1-1 0 0,0-1 1 0 0,1 0-1 0 0,-1 1 1 0 0,0-1-1 0 0,1 0 1 0 0,-1 0-1 0 0,0 0 1 0 0,0 0-1 0 0,0 0 1 0 0,1 0-1 0 0,0-1 1 0 0,-2 1 0 0 0,0 0 1 0 0,1 0 0 0 0,-1 1-1 0 0,0-1 1 0 0,0 0-1 0 0,1 0 1 0 0,-1 0 0 0 0,0 0-1 0 0,0 0 1 0 0,0 1-1 0 0,0-1 1 0 0,0 0 0 0 0,0 0-1 0 0,0 0 1 0 0,0 0-1 0 0,-1 0 1 0 0,1 1 0 0 0,0-1-1 0 0,0 0 1 0 0,-1 0 0 0 0,1 0-1 0 0,-1 0 1 0 0,1 1-1 0 0,-1-2 1 0 0,0 1 7 0 0,1 0 0 0 0,-1 0-1 0 0,1 0 1 0 0,-1 0 0 0 0,0 0 0 0 0,1 1 0 0 0,-1-1-1 0 0,0 0 1 0 0,0 0 0 0 0,1 1 0 0 0,-1-1 0 0 0,0 0-1 0 0,0 1 1 0 0,0-1 0 0 0,0 1 0 0 0,0-1 0 0 0,0 1-1 0 0,0 0 1 0 0,0-1 0 0 0,0 1 0 0 0,0 0-1 0 0,0 0 1 0 0,0-1 0 0 0,-2 1 0 0 0,1 1 5 0 0,0-1-1 0 0,0 1 1 0 0,1-1-1 0 0,-1 1 1 0 0,0 0 0 0 0,0-1-1 0 0,1 1 1 0 0,-1 0 0 0 0,0 0-1 0 0,1 0 1 0 0,-1 1-1 0 0,-2 1 1 0 0,0 2 19 0 0,-1 0-1 0 0,1-1 1 0 0,0 2 0 0 0,1-1 0 0 0,-1 0-1 0 0,1 1 1 0 0,-5 11 0 0 0,-5 28-5 0 0,2 0 0 0 0,2 1 0 0 0,2-1 0 0 0,2 2 0 0 0,2-1 0 0 0,6 85 0 0 0,-2-125-350 0 0,-1-1 0 0 0,1 0 0 0 0,0 0 0 0 0,0 0 0 0 0,3 6-1 0 0,-4-9-318 0 0,1 0-1 0 0,0 0 1 0 0,0 0-1 0 0,1 0 0 0 0,-1 0 1 0 0,0 0-1 0 0,0-1 0 0 0,1 1 1 0 0,-1 0-1 0 0,1-1 0 0 0,0 1 1 0 0,0-1-1 0 0,-1 1 0 0 0,4 1 1 0 0,5 1-2945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54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371 104 3592 0 0,'-3'0'343'0'0,"-1"0"-1"0"0,1 1 0 0 0,-1-1 1 0 0,0 1-1 0 0,1 0 0 0 0,-1-1 1 0 0,1 2-1 0 0,-1-1 0 0 0,1 0 1 0 0,0 1-1 0 0,-1-1 0 0 0,1 1 1 0 0,0 0-1 0 0,0 0 0 0 0,-4 4 1 0 0,3-2-38 0 0,0 0 0 0 0,0 1 0 0 0,1 0 0 0 0,0-1 0 0 0,0 1 1 0 0,0 0-1 0 0,0 1 0 0 0,-3 9 0 0 0,1 2 264 0 0,1 0 0 0 0,0 0 0 0 0,2 0 0 0 0,0 0-1 0 0,0 27 1 0 0,2-30-213 0 0,0-1 0 0 0,1 0 0 0 0,0 0 0 0 0,6 21 0 0 0,-6-30-340 0 0,0-1 0 0 0,0 1 1 0 0,0-1-1 0 0,1 0 0 0 0,0 0 0 0 0,-1 1 1 0 0,1-1-1 0 0,0 0 0 0 0,0-1 1 0 0,1 1-1 0 0,-1 0 0 0 0,1-1 1 0 0,-1 1-1 0 0,1-1 0 0 0,0 0 0 0 0,0 0 1 0 0,0 0-1 0 0,0 0 0 0 0,0 0 1 0 0,0-1-1 0 0,1 1 0 0 0,4 0 1 0 0,1 0-16 0 0,1 0 1 0 0,-1-1 0 0 0,1 0 0 0 0,0-1-1 0 0,-1 0 1 0 0,1-1 0 0 0,0 0 0 0 0,-1 0 0 0 0,1-1-1 0 0,-1 0 1 0 0,1-1 0 0 0,-1 0 0 0 0,0 0-1 0 0,0-1 1 0 0,11-6 0 0 0,-12 6-4 0 0,0-1-1 0 0,0 0 1 0 0,-1 0 0 0 0,0-1 0 0 0,0 0-1 0 0,0 0 1 0 0,0-1 0 0 0,-1 0 0 0 0,0 0-1 0 0,-1 0 1 0 0,0-1 0 0 0,0 0 0 0 0,0 0-1 0 0,-1 0 1 0 0,0 0 0 0 0,3-12 0 0 0,-3 4 4 0 0,-1 1 1 0 0,0-1 0 0 0,-1 0 0 0 0,-1 0-1 0 0,0 0 1 0 0,-3-26 0 0 0,0 33 12 0 0,1 1-1 0 0,-1-1 1 0 0,0 0-1 0 0,-1 0 1 0 0,0 1 0 0 0,0-1-1 0 0,-1 1 1 0 0,0 0 0 0 0,0 0-1 0 0,-1 1 1 0 0,0-1-1 0 0,-1 1 1 0 0,-8-9 0 0 0,8 11 10 0 0,0 0-1 0 0,0 1 1 0 0,0-1 0 0 0,-1 1 0 0 0,1 1 0 0 0,-1-1 0 0 0,0 1 0 0 0,0 1 0 0 0,-1-1 0 0 0,1 1 0 0 0,0 0 0 0 0,-1 1 0 0 0,0 0-1 0 0,1 0 1 0 0,-1 0 0 0 0,1 1 0 0 0,-1 0 0 0 0,0 1 0 0 0,1 0 0 0 0,-1 0 0 0 0,1 0 0 0 0,-1 1 0 0 0,1 0 0 0 0,0 1 0 0 0,-1-1-1 0 0,1 2 1 0 0,1-1 0 0 0,-1 1 0 0 0,0 0 0 0 0,1 0 0 0 0,0 0 0 0 0,0 1 0 0 0,0 0 0 0 0,-8 10 0 0 0,1 3 37 0 0,1 0 0 0 0,2 1 1 0 0,0 0-1 0 0,-12 31 0 0 0,-22 88 153 0 0,23-64-100 0 0,-5 11-2 0 0,-34 99 37 0 0,42-135-163 0 0,10-27-223 0 0,-19 38 1 0 0,21-44 12 0 0,-2 4-1887 0 0,1-11-3646 0 0,1-5 2156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47.46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84 116 2480 0 0,'-15'2'2798'0'0,"10"1"-2458"0"0,1-1 0 0 0,-1 1 0 0 0,1 0 1 0 0,0 1-1 0 0,1-1 0 0 0,-1 1 0 0 0,0 0 0 0 0,1 0 1 0 0,0 0-1 0 0,0 0 0 0 0,0 1 0 0 0,0-1 0 0 0,1 1 1 0 0,0-1-1 0 0,0 1 0 0 0,0 0 0 0 0,-2 8 0 0 0,2-4-15 0 0,0 0-1 0 0,0 0 0 0 0,1 0 0 0 0,0 0 1 0 0,1 1-1 0 0,0-1 0 0 0,0 0 0 0 0,1 1 1 0 0,2 9-1 0 0,-2-14-263 0 0,0 0 1 0 0,1 0-1 0 0,0-1 1 0 0,0 1-1 0 0,0 0 1 0 0,0-1-1 0 0,1 0 0 0 0,-1 1 1 0 0,1-1-1 0 0,0 0 1 0 0,1 0-1 0 0,-1-1 1 0 0,1 1-1 0 0,0-1 0 0 0,6 6 1 0 0,-4-6-40 0 0,1 1 0 0 0,-1-1 0 0 0,1 0 0 0 0,-1 0 0 0 0,1-1 0 0 0,0 0 0 0 0,0 0 0 0 0,0-1 0 0 0,0 0 1 0 0,10 1-1 0 0,-7-2-35 0 0,0 0 0 0 0,1 0 0 0 0,-1-1 0 0 0,0-1 0 0 0,0 0 0 0 0,0 0 0 0 0,0 0 0 0 0,0-2 0 0 0,0 1 0 0 0,-1-1-1 0 0,1-1 1 0 0,-1 1 0 0 0,0-2 0 0 0,0 1 0 0 0,10-10 0 0 0,-14 10 6 0 0,-1 0-1 0 0,0-1 0 0 0,0 1 0 0 0,0-1 1 0 0,-1 0-1 0 0,1 0 0 0 0,-2-1 0 0 0,1 1 0 0 0,-1 0 1 0 0,0-1-1 0 0,0 0 0 0 0,0 1 0 0 0,-1-1 0 0 0,0 0 1 0 0,-1 0-1 0 0,0 0 0 0 0,0 0 0 0 0,-1-9 1 0 0,-1-1 18 0 0,0 1 1 0 0,-2-1 0 0 0,1 1 0 0 0,-2 0 0 0 0,0 0 0 0 0,-11-21 0 0 0,13 31 9 0 0,0 1 1 0 0,-1 0 0 0 0,0-1-1 0 0,0 1 1 0 0,0 1-1 0 0,-1-1 1 0 0,1 1 0 0 0,-1-1-1 0 0,0 1 1 0 0,0 1-1 0 0,-1-1 1 0 0,1 1-1 0 0,-1 0 1 0 0,0 0 0 0 0,0 1-1 0 0,0-1 1 0 0,0 1-1 0 0,0 1 1 0 0,0-1 0 0 0,0 1-1 0 0,-1 0 1 0 0,1 0-1 0 0,-1 1 1 0 0,1 0 0 0 0,0 0-1 0 0,-1 0 1 0 0,1 1-1 0 0,-1 0 1 0 0,1 1 0 0 0,0-1-1 0 0,0 1 1 0 0,0 0-1 0 0,0 0 1 0 0,0 1 0 0 0,-11 6-1 0 0,12-5-3 0 0,0 1 0 0 0,1-1 0 0 0,-1 0-1 0 0,1 1 1 0 0,0 0 0 0 0,0 0 0 0 0,1 0 0 0 0,-1 1-1 0 0,1-1 1 0 0,1 1 0 0 0,-4 7 0 0 0,-2 8 41 0 0,-8 38 0 0 0,12-39-30 0 0,1 0 0 0 0,1 0 0 0 0,1 0 0 0 0,1 0 1 0 0,3 29-1 0 0,-3-45-38 0 0,1 0 1 0 0,0 0-1 0 0,0 0 1 0 0,0 0-1 0 0,0 0 1 0 0,1 0-1 0 0,-1 0 1 0 0,1-1-1 0 0,0 1 1 0 0,0 0-1 0 0,0-1 1 0 0,1 0-1 0 0,-1 1 0 0 0,1-1 1 0 0,0 0-1 0 0,0 0 1 0 0,4 3-1 0 0,-3-3-25 0 0,1-1-1 0 0,0 1 0 0 0,-1-1 0 0 0,1 0 0 0 0,0 0 1 0 0,0 0-1 0 0,0-1 0 0 0,1 0 0 0 0,-1 0 0 0 0,0 0 0 0 0,0-1 1 0 0,7 1-1 0 0,-2-2-190 0 0,-1 1 1 0 0,1-1-1 0 0,0-1 0 0 0,-1 0 1 0 0,1 0-1 0 0,-1-1 1 0 0,0 0-1 0 0,0 0 0 0 0,0-1 1 0 0,0-1-1 0 0,-1 1 1 0 0,1-1-1 0 0,-1-1 0 0 0,11-9 1 0 0,-12 7-144 0 0,-1 1 0 0 0,1-1 0 0 0,-2-1 0 0 0,1 1 0 0 0,-1-1 0 0 0,0 0 0 0 0,-1 0 0 0 0,0 0 0 0 0,-1 0 1 0 0,0-1-1 0 0,3-13 0 0 0,-1-4-51 0 0,-2 0 1 0 0,0 0 0 0 0,-2-27-1 0 0,-3 10 944 0 0,1-4 5998 0 0,1 66-4623 0 0,-1 29-1556 0 0,0-14 132 0 0,1 0 0 0 0,2 0-1 0 0,6 33 1 0 0,-7-57-743 0 0,1-1 0 0 0,0 0 0 0 0,1 1 0 0 0,0-1 0 0 0,0 0 0 0 0,1 0 0 0 0,0-1 0 0 0,0 1 0 0 0,0-1 0 0 0,1 0 0 0 0,1 0 0 0 0,-1 0 0 0 0,1-1 0 0 0,0 0 0 0 0,0 0 0 0 0,12 8 0 0 0,3-5-6461 0 0,-7-7 3363 0 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07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30 2880 0 0,'-17'-16'3667'0'0,"6"13"-3063"0"0,1 0-1 0 0,0 1 0 0 0,-1 0 1 0 0,1 0-1 0 0,-1 1 1 0 0,0 1-1 0 0,0 0 0 0 0,1 0 1 0 0,-1 1-1 0 0,0 0 1 0 0,1 1-1 0 0,-1 0 0 0 0,-16 6 1 0 0,21-6-425 0 0,1 1-1 0 0,-1-1 1 0 0,1 1 0 0 0,0 0-1 0 0,0 1 1 0 0,0-1 0 0 0,0 1 0 0 0,0 0-1 0 0,1 0 1 0 0,-1 0 0 0 0,-3 6-1 0 0,5-6-128 0 0,1 0 0 0 0,-1 0-1 0 0,1 0 1 0 0,0 1 0 0 0,0-1-1 0 0,1 0 1 0 0,-1 1 0 0 0,1 0 0 0 0,0-1-1 0 0,0 1 1 0 0,1 0 0 0 0,-1-1-1 0 0,1 1 1 0 0,0 0 0 0 0,1 8-1 0 0,0-11-35 0 0,-1 0-1 0 0,1 0 1 0 0,-1 0 0 0 0,1 0-1 0 0,0 0 1 0 0,-1 0-1 0 0,1 0 1 0 0,0-1-1 0 0,0 1 1 0 0,0 0 0 0 0,1 0-1 0 0,-1-1 1 0 0,0 1-1 0 0,1-1 1 0 0,-1 1-1 0 0,1-1 1 0 0,-1 0 0 0 0,1 1-1 0 0,0-1 1 0 0,0 0-1 0 0,-1 0 1 0 0,1 0-1 0 0,0 0 1 0 0,0-1 0 0 0,0 1-1 0 0,4 1 1 0 0,4 0-16 0 0,1 0 0 0 0,0-1 0 0 0,0 0 0 0 0,11-1 1 0 0,-1 1-41 0 0,-7 0-33 0 0,0 0 1 0 0,1-1-1 0 0,-1-1 0 0 0,0-1 1 0 0,21-4-1 0 0,-26 1-87 0 0,-12 0-9 0 0,-13-1 6 0 0,7 6 227 0 0,-1 0 1 0 0,0 1-1 0 0,0 0 0 0 0,1 1 0 0 0,-1-1 0 0 0,1 2 0 0 0,-1 0 0 0 0,1 0 0 0 0,0 0 1 0 0,0 1-1 0 0,0 1 0 0 0,1 0 0 0 0,0 0 0 0 0,-1 0 0 0 0,2 1 0 0 0,-1 0 1 0 0,1 1-1 0 0,0-1 0 0 0,0 2 0 0 0,1-1 0 0 0,0 1 0 0 0,0-1 0 0 0,0 2 1 0 0,1-1-1 0 0,1 1 0 0 0,-1-1 0 0 0,2 1 0 0 0,-1 0 0 0 0,1 1 0 0 0,0-1 1 0 0,1 1-1 0 0,0-1 0 0 0,1 1 0 0 0,-1 16 0 0 0,2-22-29 0 0,0 0 0 0 0,0 0 0 0 0,0 1 0 0 0,1-1 0 0 0,-1 0 0 0 0,1 0 0 0 0,0 0 0 0 0,1 0 0 0 0,-1 0 0 0 0,1-1 0 0 0,-1 1 0 0 0,1 0 0 0 0,0-1 0 0 0,0 1 0 0 0,1-1 0 0 0,-1 1 0 0 0,1-1 0 0 0,0 0 0 0 0,0 0 0 0 0,0 0 0 0 0,0-1 0 0 0,0 1 0 0 0,0-1 0 0 0,1 1 0 0 0,-1-1 0 0 0,1 0 0 0 0,0-1 0 0 0,0 1 0 0 0,6 1 0 0 0,6 2-71 0 0,0-2 0 0 0,1 0 0 0 0,-1-1 0 0 0,24 1 0 0 0,34-3-3241 0 0,-32-1-1876 0 0,-7 1 1211 0 0,3 0-1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55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54 3968 0 0,'21'-6'5641'0'0,"-21"6"-5539"0"0,0 1 0 0 0,1 0-1 0 0,-1 0 1 0 0,1 0 0 0 0,-1 0 0 0 0,0 0 0 0 0,0 0 0 0 0,1 0 0 0 0,-1 0-1 0 0,0-1 1 0 0,0 1 0 0 0,0 0 0 0 0,0 0 0 0 0,0 0 0 0 0,0 0-1 0 0,0 0 1 0 0,-1 0 0 0 0,1 0 0 0 0,0 0 0 0 0,0 0 0 0 0,-1 0 0 0 0,1 0-1 0 0,-1-1 1 0 0,0 2 0 0 0,-12 28 1054 0 0,12-27-944 0 0,-44 82 2502 0 0,21-40-2075 0 0,1 0 0 0 0,-21 63 0 0 0,42-103-618 0 0,1 0-1 0 0,0-1 0 0 0,0 1 0 0 0,0 0 0 0 0,1 0 0 0 0,-1 0 0 0 0,1 0 1 0 0,1 5-1 0 0,-1-9-17 0 0,0 1 0 0 0,0-1 0 0 0,1 0 1 0 0,-1 0-1 0 0,1 1 0 0 0,-1-1 0 0 0,1 0 1 0 0,0 0-1 0 0,-1 1 0 0 0,1-1 0 0 0,0 0 1 0 0,0 0-1 0 0,0 0 0 0 0,0 0 0 0 0,0 0 0 0 0,0 0 1 0 0,0 0-1 0 0,0 0 0 0 0,0-1 0 0 0,0 1 1 0 0,0 0-1 0 0,1-1 0 0 0,-1 1 0 0 0,0-1 1 0 0,0 1-1 0 0,1-1 0 0 0,-1 1 0 0 0,0-1 0 0 0,1 0 1 0 0,-1 0-1 0 0,1 0 0 0 0,1 0 0 0 0,5 0-2 0 0,0 0-1 0 0,-1-1 0 0 0,1 0 0 0 0,0-1 0 0 0,-1 0 1 0 0,1 0-1 0 0,-1 0 0 0 0,1-1 0 0 0,7-4 1 0 0,1-2-2 0 0,1 0 0 0 0,25-20 0 0 0,-18 8 0 0 0,0-1 1 0 0,-2-1 0 0 0,-1-1 0 0 0,0-1 0 0 0,32-54-1 0 0,-43 63 85 0 0,0-1-1 0 0,-1 0 0 0 0,-1-1 1 0 0,7-22-1 0 0,-14 34 350 0 0,-3 6-119 0 0,-8 14 56 0 0,-11 27-21 0 0,14-24-278 0 0,1 0 0 0 0,1 0 0 0 0,0 1 0 0 0,1 0 0 0 0,1 0 0 0 0,0 0 0 0 0,1 29 0 0 0,2-44-69 0 0,0 0-1 0 0,0 0 0 0 0,0 0 1 0 0,0 0-1 0 0,1 0 1 0 0,-1-1-1 0 0,1 1 0 0 0,0 0 1 0 0,0 0-1 0 0,0-1 0 0 0,0 1 1 0 0,1-1-1 0 0,-1 1 1 0 0,1-1-1 0 0,-1 1 0 0 0,1-1 1 0 0,0 0-1 0 0,4 4 0 0 0,-3-3-1 0 0,1-1 0 0 0,-1 0 0 0 0,1 0 0 0 0,0 0 0 0 0,0-1 0 0 0,0 1 0 0 0,0-1 0 0 0,0 0 0 0 0,0 0 0 0 0,0 0-1 0 0,7 0 1 0 0,3 0-2 0 0,-1-1 1 0 0,1-1-1 0 0,-1-1 0 0 0,1 1 0 0 0,-1-2 0 0 0,0 0 0 0 0,14-6 0 0 0,-16 5 13 0 0,-1 0 0 0 0,0-1 0 0 0,-1-1 0 0 0,1 0 0 0 0,-1 0 0 0 0,0-1 0 0 0,0 0 0 0 0,-1 0 0 0 0,0-1 0 0 0,0 0 0 0 0,-1 0 0 0 0,9-14 0 0 0,-11 15 10 0 0,-1 0-1 0 0,0 0 0 0 0,-1 0 0 0 0,1-1 0 0 0,-1 1 1 0 0,-1-1-1 0 0,1 1 0 0 0,-1-1 0 0 0,-1 0 0 0 0,0 0 0 0 0,0 0 1 0 0,0 0-1 0 0,-1 0 0 0 0,0 0 0 0 0,-1 0 0 0 0,1 0 1 0 0,-2 0-1 0 0,-1-9 0 0 0,0 10-78 0 0,0 0 0 0 0,-1 1 0 0 0,1-1-1 0 0,-1 1 1 0 0,-1 0 0 0 0,1 0 0 0 0,-1 0 0 0 0,0 1 0 0 0,0 0 0 0 0,-12-9 0 0 0,-14-16-8442 0 0,24 20 4404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55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3 3952 0 0,'-3'0'692'0'0,"-1"-2"0"0"0,1 2 21 0 0,-4 0-1 0 0,3 0 20 0 0,1 0-4 0 0,-1 0 4 0 0,-2 2-4 0 0,-1 3-32 0 0,7 5-56 0 0,0 1-188 0 0,0 3-2744 0 0,0 2 0 0 0,0 5-1 0 0,0 5 1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56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3488 0 0,'0'0'1795'0'0,"10"12"893"0"0,2-3-2107 0 0,1 1 0 0 0,1-2 0 0 0,-1 0 0 0 0,1 0 0 0 0,0-1 0 0 0,1-1 0 0 0,0-1 0 0 0,0 0 0 0 0,22 4 0 0 0,0-2 289 0 0,0-2 0 0 0,70 0 0 0 0,-86-5-761 0 0,0-1 0 0 0,-1-1 0 0 0,26-6 1 0 0,-39 7-80 0 0,0-1 0 0 0,-1 0 0 0 0,1 0 1 0 0,-1-1-1 0 0,1 1 0 0 0,-1-2 0 0 0,0 1 1 0 0,0-1-1 0 0,0 1 0 0 0,-1-1 0 0 0,1-1 0 0 0,-1 1 1 0 0,7-9-1 0 0,-11 11-11 0 0,1 0 0 0 0,-1 0 0 0 0,0 0-1 0 0,0-1 1 0 0,0 1 0 0 0,0 0 0 0 0,0-1 0 0 0,0 1 0 0 0,-1-1 0 0 0,1 1 0 0 0,-1-1 0 0 0,0 0-1 0 0,0 1 1 0 0,0-4 0 0 0,0 4-6 0 0,0 1 0 0 0,0 0 1 0 0,0-1-1 0 0,-1 1 0 0 0,1 0 0 0 0,-1-1 0 0 0,1 1 0 0 0,-1 0 0 0 0,1 0 0 0 0,-1-1 0 0 0,0 1 0 0 0,1 0 0 0 0,-1 0 0 0 0,0 0 0 0 0,0 0 1 0 0,0 0-1 0 0,0 0 0 0 0,0 0 0 0 0,0 0 0 0 0,0 1 0 0 0,0-1 0 0 0,0 0 0 0 0,0 1 0 0 0,0-1 0 0 0,-1 0 0 0 0,1 1 0 0 0,0-1 1 0 0,-3 1-1 0 0,-2-1 22 0 0,0 0 1 0 0,0 1-1 0 0,-1 0 1 0 0,1 0-1 0 0,0 1 1 0 0,0 0-1 0 0,0 0 1 0 0,-1 0-1 0 0,1 1 1 0 0,0 0-1 0 0,1 0 1 0 0,-1 0-1 0 0,0 1 1 0 0,1 0-1 0 0,-1 0 1 0 0,1 0-1 0 0,0 1 1 0 0,0 0-1 0 0,-7 6 1 0 0,2 0 19 0 0,0 0 0 0 0,0 0 0 0 0,1 1 1 0 0,1 1-1 0 0,0-1 0 0 0,0 2 0 0 0,-9 20 1 0 0,5-8 26 0 0,2 0 1 0 0,1 0 0 0 0,1 1-1 0 0,2 0 1 0 0,-7 44 0 0 0,10-44-68 0 0,1 0 1 0 0,1 0-1 0 0,2 0 1 0 0,6 49-1 0 0,-6-71-100 0 0,0-1 0 0 0,0 1 0 0 0,0-1-1 0 0,0 1 1 0 0,1-1 0 0 0,-1 1 0 0 0,1-1-1 0 0,0 0 1 0 0,0 0 0 0 0,0 0 0 0 0,1 0 0 0 0,-1 0-1 0 0,1 0 1 0 0,-1-1 0 0 0,1 1 0 0 0,0-1 0 0 0,0 0-1 0 0,0 0 1 0 0,4 2 0 0 0,-1-1-898 0 0,0-1 0 0 0,0 0 1 0 0,0 0-1 0 0,0 0 0 0 0,0-1 0 0 0,1 0 1 0 0,-1 0-1 0 0,1-1 0 0 0,-1 0 0 0 0,8-1 1 0 0,8-1-2579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56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89 3920 0 0,'-8'0'782'0'0,"0"0"-1"0"0,-1 1 1 0 0,1 0-1 0 0,0 1 0 0 0,0 0 1 0 0,0 0-1 0 0,-10 5 0 0 0,9-3-450 0 0,1 0 0 0 0,0 1 0 0 0,1 0 0 0 0,-1 0 0 0 0,1 0 0 0 0,0 1 0 0 0,0 0 0 0 0,1 1 0 0 0,-1 0 0 0 0,2 0 0 0 0,-1 0 0 0 0,1 0 0 0 0,0 1 0 0 0,0 0 0 0 0,1 0 0 0 0,0 0 0 0 0,-4 15 0 0 0,4-11 115 0 0,1 0 0 0 0,0 0-1 0 0,1 0 1 0 0,0 0 0 0 0,1 21-1 0 0,1-29-415 0 0,0 0 0 0 0,0 0 0 0 0,1 0 0 0 0,-1 0 0 0 0,1-1 0 0 0,0 1 0 0 0,0 0 0 0 0,1 0 0 0 0,-1-1 0 0 0,1 1 0 0 0,-1-1 0 0 0,1 0 0 0 0,0 1 0 0 0,1-1 0 0 0,-1 0 0 0 0,0 0 0 0 0,1 0 0 0 0,0 0 0 0 0,0-1 0 0 0,0 1 0 0 0,4 2 0 0 0,2 0-14 0 0,1 0-1 0 0,0-1 0 0 0,1 0 1 0 0,-1-1-1 0 0,1 0 1 0 0,-1 0-1 0 0,1-1 0 0 0,0-1 1 0 0,0 0-1 0 0,0 0 1 0 0,0-1-1 0 0,0-1 0 0 0,12-1 1 0 0,-5-1-16 0 0,0 0 1 0 0,-1-1 0 0 0,0-1 0 0 0,1 0-1 0 0,-2-2 1 0 0,1 0 0 0 0,21-12-1 0 0,-30 13 13 0 0,-1 0-1 0 0,1 0 1 0 0,-1-1 0 0 0,0 0-1 0 0,-1 0 1 0 0,0 0-1 0 0,0-1 1 0 0,0 0-1 0 0,-1 0 1 0 0,-1-1-1 0 0,1 1 1 0 0,-1-1-1 0 0,0 0 1 0 0,-1 0-1 0 0,0 0 1 0 0,-1-1-1 0 0,0 1 1 0 0,0-1-1 0 0,0-18 1 0 0,-1 20 18 0 0,-1 0 0 0 0,0 0 0 0 0,0-1 0 0 0,-1 1 0 0 0,0 0 0 0 0,0 0 1 0 0,-1 0-1 0 0,0 0 0 0 0,-1 0 0 0 0,0 0 0 0 0,0 0 0 0 0,0 1 0 0 0,-1-1 1 0 0,0 1-1 0 0,0 0 0 0 0,-1 0 0 0 0,0 1 0 0 0,0 0 0 0 0,-1-1 0 0 0,0 2 0 0 0,0-1 1 0 0,0 1-1 0 0,-12-8 0 0 0,11 10-7 0 0,1 0 0 0 0,-1 0 0 0 0,0 1 0 0 0,0 0 0 0 0,0 1-1 0 0,0-1 1 0 0,0 1 0 0 0,0 0 0 0 0,0 1 0 0 0,0 0 0 0 0,0 0 0 0 0,0 1 0 0 0,0 0 0 0 0,0 0 0 0 0,0 0 0 0 0,0 1 0 0 0,-11 4 0 0 0,5-1-65 0 0,1 0 1 0 0,0 1-1 0 0,0 0 1 0 0,1 1-1 0 0,0 1 1 0 0,0-1-1 0 0,1 2 1 0 0,-15 14 0 0 0,16-13-401 0 0,-1 1 0 0 0,2 1 1 0 0,-1 0-1 0 0,-6 13 0 0 0,10-15-1111 0 0,0 0-1 0 0,1 0 0 0 0,1 0 1 0 0,-1 0-1 0 0,1 1 0 0 0,-1 10 1 0 0,0 3-2281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56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0 4216 0 0,'0'0'3021'0'0,"0"17"514"0"0,-4 5-1565 0 0,-11 29 1 0 0,0 3-178 0 0,4-8-171 0 0,3-15-423 0 0,-5 38 0 0 0,12-59-1144 0 0,0-1-1 0 0,1 1 1 0 0,0-1-1 0 0,1 1 1 0 0,0 0-1 0 0,0-1 1 0 0,1 0-1 0 0,4 15 1 0 0,-4-20-219 0 0,0 0 0 0 0,-1-1 0 0 0,2 1 1 0 0,-1 0-1 0 0,0-1 0 0 0,1 1 1 0 0,-1-1-1 0 0,1 0 0 0 0,0 0 1 0 0,0 0-1 0 0,1 0 0 0 0,3 2 0 0 0,-2-1-1043 0 0,0-1 0 0 0,0 0 0 0 0,1-1 0 0 0,-1 0 0 0 0,1 1 0 0 0,-1-2 0 0 0,1 1 0 0 0,7 1 0 0 0,7 0-2798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57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23 3080 0 0,'30'-20'5595'0'0,"-30"19"-5528"0"0,1 1 0 0 0,-1 0 0 0 0,0 0 0 0 0,0 0 0 0 0,0 0 0 0 0,0 0 0 0 0,1 0 0 0 0,-1-1 0 0 0,0 1 0 0 0,0 0 0 0 0,0 0 0 0 0,0 0 0 0 0,1 0 0 0 0,-1 0 0 0 0,0 0 0 0 0,0 0 0 0 0,1 0 0 0 0,-1 0 0 0 0,0 0 0 0 0,0 0 0 0 0,0 0 0 0 0,1 0-1 0 0,-1 0 1 0 0,0 0 0 0 0,0 0 0 0 0,0 0 0 0 0,1 0 0 0 0,-1 0 0 0 0,0 0 0 0 0,0 0 0 0 0,0 1 0 0 0,1-1 0 0 0,-1 0 0 0 0,0 0 0 0 0,0 0 0 0 0,0 0 0 0 0,0 0 0 0 0,0 0 0 0 0,1 1 0 0 0,-1-1 0 0 0,0 0 0 0 0,0 0 0 0 0,0 0 0 0 0,0 0 0 0 0,0 1-1 0 0,0-1 1 0 0,0 0 0 0 0,1 0 0 0 0,-1 0 0 0 0,0 1 0 0 0,-5 14 1845 0 0,-19 27-245 0 0,17-31-915 0 0,-7 13-72 0 0,-35 73 546 0 0,44-87-1159 0 0,1 1 1 0 0,0 1-1 0 0,1-1 0 0 0,1 1 1 0 0,0-1-1 0 0,0 1 1 0 0,0 12-1 0 0,2-22-58 0 0,0 1-1 0 0,1-1 0 0 0,-1 0 0 0 0,0 1 1 0 0,0-1-1 0 0,1 0 0 0 0,0 0 0 0 0,-1 1 1 0 0,1-1-1 0 0,0 0 0 0 0,0 0 0 0 0,0 0 0 0 0,0 0 1 0 0,0 0-1 0 0,1 0 0 0 0,-1 0 0 0 0,1-1 1 0 0,-1 1-1 0 0,1 0 0 0 0,2 1 0 0 0,-1-1 0 0 0,0 0-1 0 0,1 0 0 0 0,0 0 1 0 0,-1-1-1 0 0,1 1 0 0 0,0-1 1 0 0,0 0-1 0 0,0 0 0 0 0,0 0 1 0 0,7 0-1 0 0,4-1-1 0 0,1 0-1 0 0,-1-1 1 0 0,0-1 0 0 0,0-1-1 0 0,16-3 1 0 0,-15 2-8 0 0,-1 0 1 0 0,1-1 0 0 0,-1-1-1 0 0,0 0 1 0 0,0-1-1 0 0,-1 0 1 0 0,0-2 0 0 0,0 1-1 0 0,-1-2 1 0 0,0 0 0 0 0,-1 0-1 0 0,0-1 1 0 0,0-1-1 0 0,17-23 1 0 0,-23 28 10 0 0,-1-1-1 0 0,1 0 1 0 0,-2 0 0 0 0,1 0-1 0 0,-1 0 1 0 0,-1-1-1 0 0,0 0 1 0 0,0 0 0 0 0,0 0-1 0 0,-1 0 1 0 0,0 0-1 0 0,0-11 1 0 0,-2 19-1 0 0,0 1 0 0 0,0-1 0 0 0,0 0 0 0 0,0 0 0 0 0,0 1 1 0 0,0-1-1 0 0,0 0 0 0 0,0 1 0 0 0,-1-1 0 0 0,1 0 0 0 0,0 1 0 0 0,0-1 0 0 0,-1 0 0 0 0,1 1 0 0 0,0-1 0 0 0,-1 0 0 0 0,1 1 0 0 0,0-1 0 0 0,-2 0 0 0 0,2 1 4 0 0,-1-1 0 0 0,1 1 0 0 0,0 0 0 0 0,-1 0 0 0 0,1 0 0 0 0,-1 0 0 0 0,1 0 0 0 0,-1 0 0 0 0,1 0 0 0 0,0 0 0 0 0,-1 0 0 0 0,1 0 0 0 0,-1 0 0 0 0,1 0 0 0 0,-1 0 0 0 0,1 0 0 0 0,0 0 0 0 0,-1 1 0 0 0,1-1 0 0 0,-1 0 0 0 0,1 0 0 0 0,0 0 0 0 0,-1 1 0 0 0,-1 0 20 0 0,0 0-1 0 0,1 1 1 0 0,-1-1 0 0 0,1 0-1 0 0,-1 1 1 0 0,1-1 0 0 0,0 1-1 0 0,0 0 1 0 0,-1-1 0 0 0,1 1 0 0 0,0 0-1 0 0,-1 3 1 0 0,-1 7 45 0 0,0 0 0 0 0,1 0 1 0 0,0 0-1 0 0,1 0 0 0 0,1 1 0 0 0,0-1 1 0 0,0 0-1 0 0,3 12 0 0 0,-2-15-250 0 0,0-1 0 0 0,1 0 0 0 0,0 0 1 0 0,1 0-1 0 0,0 0 0 0 0,0 0 0 0 0,1-1 0 0 0,0 0 0 0 0,0 1 0 0 0,1-1 0 0 0,-1-1 1 0 0,10 10-1 0 0,-12-14-668 0 0,0 0 0 0 0,0-1 0 0 0,0 1 0 0 0,0-1 0 0 0,0 1 0 0 0,0-1 0 0 0,0 0 0 0 0,1 0 0 0 0,-1 0 0 0 0,1 0 0 0 0,-1 0 0 0 0,3 0 0 0 0,5 2-2968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57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612 0 3352 0 0,'0'0'596'0'0,"-9"8"2095"0"0,-20 35-665 0 0,2 2 0 0 0,-37 81 1 0 0,51-99-1528 0 0,-208 456 4881 0 0,39-57-4399 0 0,119-290-1549 0 0,62-136 460 0 0,1 1 1 0 0,0-1-1 0 0,-1 0 0 0 0,1 1 1 0 0,0-1-1 0 0,0 0 1 0 0,0 1-1 0 0,-1-1 0 0 0,1 0 1 0 0,0 1-1 0 0,0-1 1 0 0,0 0-1 0 0,0 1 1 0 0,0-1-1 0 0,0 1 0 0 0,0-1 1 0 0,0 0-1 0 0,0 1 1 0 0,0-1-1 0 0,0 1 0 0 0,0-1 1 0 0,0 0-1 0 0,0 1 1 0 0,0-1-1 0 0,0 1 0 0 0,0-1 1 0 0,0 0-1 0 0,0 1 1 0 0,1-1-1 0 0,-1 0 1 0 0,0 1-1 0 0,0-1 0 0 0,1 1 1 0 0,19-7-8176 0 0,-2-2 4750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58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6 3544 0 0,'-51'-3'3822'0'0,"40"2"-3378"0"0,0 0 0 0 0,-1 0 0 0 0,1 1 0 0 0,0 0 0 0 0,0 1 0 0 0,0 1 0 0 0,-1-1 0 0 0,1 2 0 0 0,1 0 0 0 0,-22 8 0 0 0,24-8-177 0 0,0 1 0 0 0,0 1 0 0 0,0 0 1 0 0,1 0-1 0 0,-1 0 0 0 0,1 1 0 0 0,0 0 0 0 0,1 0 0 0 0,0 1 1 0 0,0 0-1 0 0,0 0 0 0 0,1 0 0 0 0,0 1 0 0 0,0-1 1 0 0,1 1-1 0 0,0 1 0 0 0,0-1 0 0 0,-4 15 0 0 0,6-12-179 0 0,0-6-57 0 0,1-1 0 0 0,0 1 0 0 0,0-1-1 0 0,0 1 1 0 0,0 0 0 0 0,1-1 0 0 0,0 1-1 0 0,0 0 1 0 0,0 0 0 0 0,1-1 0 0 0,-1 1 0 0 0,1 0-1 0 0,0-1 1 0 0,0 1 0 0 0,1-1 0 0 0,0 1-1 0 0,-1-1 1 0 0,4 5 0 0 0,-2-4-18 0 0,1-1 0 0 0,0 1 0 0 0,1-1 0 0 0,-1 1 1 0 0,1-1-1 0 0,0-1 0 0 0,0 1 0 0 0,0-1 0 0 0,0 0 0 0 0,0 0 0 0 0,1 0 0 0 0,-1-1 0 0 0,1 1 1 0 0,0-1-1 0 0,0-1 0 0 0,0 1 0 0 0,9 0 0 0 0,-5-1-19 0 0,0 0 1 0 0,1 0-1 0 0,-1-1 0 0 0,1 0 1 0 0,-1-1-1 0 0,0 0 0 0 0,0-1 1 0 0,0 0-1 0 0,17-6 0 0 0,-26 7 3 0 0,1 1-1 0 0,-1-1 1 0 0,1 0-1 0 0,-1 1 1 0 0,1-1-1 0 0,-1 0 1 0 0,0 0-1 0 0,0 0 1 0 0,1 0-1 0 0,-1 0 1 0 0,0 0-1 0 0,0 0 1 0 0,0-1-1 0 0,0 1 1 0 0,0 0-1 0 0,0-1 1 0 0,-1 1-1 0 0,1 0 1 0 0,0-1-1 0 0,-1 1 1 0 0,2-4-1 0 0,-2 4 3 0 0,0 0 0 0 0,0 0 0 0 0,0 0-1 0 0,-1 0 1 0 0,1 0 0 0 0,0 0 0 0 0,0 0 0 0 0,0 0 0 0 0,-1 1 0 0 0,1-1-1 0 0,-1 0 1 0 0,1 0 0 0 0,0 0 0 0 0,-1 0 0 0 0,0 0 0 0 0,1 0 0 0 0,-1 1 0 0 0,1-1-1 0 0,-1 0 1 0 0,0 0 0 0 0,0 1 0 0 0,1-1 0 0 0,-1 1 0 0 0,0-1 0 0 0,0 1-1 0 0,0-1 1 0 0,0 1 0 0 0,0-1 0 0 0,0 1 0 0 0,0 0 0 0 0,1-1 0 0 0,-1 1-1 0 0,-2 0 1 0 0,-10-3 34 0 0,0 1-1 0 0,0 0 0 0 0,-1 1 1 0 0,1 1-1 0 0,-1 0 0 0 0,1 1 0 0 0,0 1 1 0 0,-1-1-1 0 0,1 2 0 0 0,0 0 1 0 0,0 1-1 0 0,1 0 0 0 0,-1 1 1 0 0,1 0-1 0 0,0 1 0 0 0,0 1 0 0 0,-20 14 1 0 0,26-16 12 0 0,1 0 1 0 0,0 1 0 0 0,0 0 0 0 0,1 0-1 0 0,0 0 1 0 0,0 0 0 0 0,0 1 0 0 0,1 0-1 0 0,0 0 1 0 0,0 0 0 0 0,0 0-1 0 0,1 0 1 0 0,0 0 0 0 0,1 1 0 0 0,0-1-1 0 0,0 1 1 0 0,0-1 0 0 0,1 1 0 0 0,0-1-1 0 0,1 1 1 0 0,1 10 0 0 0,-1-14-21 0 0,1 1-1 0 0,-1-1 1 0 0,1 0 0 0 0,0 1 0 0 0,1-1 0 0 0,-1 0 0 0 0,1 0-1 0 0,-1 0 1 0 0,1-1 0 0 0,0 1 0 0 0,0-1 0 0 0,8 7 0 0 0,-5-6-9 0 0,1 1 0 0 0,0-1 1 0 0,0 0-1 0 0,0-1 1 0 0,0 1-1 0 0,15 3 0 0 0,3-1-180 0 0,-1-1-1 0 0,0-2 1 0 0,46 1-1 0 0,-30-4-1387 0 0,21-7-4984 0 0,-27 1 2756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58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3920 0 0,'0'0'652'0'0,"0"0"-517"0"0,0 0 0 0 0,0-1 0 0 0,0 1 0 0 0,0 0-1 0 0,0-1 1 0 0,1 1 0 0 0,-1 0 0 0 0,0-1 0 0 0,0 1 0 0 0,0 0-1 0 0,0 0 1 0 0,1-1 0 0 0,-1 1 0 0 0,0 0 0 0 0,0-1-1 0 0,1 1 1 0 0,-1 0 0 0 0,0 0 0 0 0,1 0 0 0 0,-1-1-1 0 0,0 1 1 0 0,1 0 0 0 0,-1 0 0 0 0,0 0 0 0 0,1 0 0 0 0,-1 0-1 0 0,0 0 1 0 0,1 0 0 0 0,0-1 0 0 0,206 6 6092 0 0,3-1-4696 0 0,-203-4-1514 0 0,26-1-5 0 0,-31 1 6 0 0,0 0 1 0 0,-1 0-1 0 0,1 0 1 0 0,0-1-1 0 0,0 1 1 0 0,-1-1-1 0 0,1 1 1 0 0,-1-1-1 0 0,1 0 1 0 0,0 1-1 0 0,-1-1 0 0 0,1 0 1 0 0,-1 0-1 0 0,2-2 1 0 0,-3 3-11 0 0,0 0 0 0 0,0-1 1 0 0,0 1-1 0 0,0 0 0 0 0,0-1 0 0 0,0 1 0 0 0,0-1 1 0 0,0 1-1 0 0,0 0 0 0 0,0-1 0 0 0,0 1 1 0 0,0 0-1 0 0,0-1 0 0 0,-1 1 0 0 0,1 0 0 0 0,0-1 1 0 0,0 1-1 0 0,0 0 0 0 0,0-1 0 0 0,-1 1 1 0 0,1 0-1 0 0,0-1 0 0 0,0 1 0 0 0,-1 0 1 0 0,1 0-1 0 0,0-1 0 0 0,-1 1 0 0 0,1 0 0 0 0,0 0 1 0 0,-1 0-1 0 0,1 0 0 0 0,0-1 0 0 0,-1 1 1 0 0,1 0-1 0 0,0 0 0 0 0,-1 0 0 0 0,1 0 0 0 0,-1 0 1 0 0,-15-5 169 0 0,2 3-17 0 0,0 2 1 0 0,0 0-1 0 0,1 1 0 0 0,-27 4 0 0 0,32-3-79 0 0,-1 1 0 0 0,1 0 0 0 0,0 0 0 0 0,-1 0-1 0 0,1 1 1 0 0,1 1 0 0 0,-1-1 0 0 0,-12 11 0 0 0,11-7-8 0 0,0 0 0 0 0,1 0 0 0 0,0 1-1 0 0,1 1 1 0 0,-1-1 0 0 0,2 1 0 0 0,0 0 0 0 0,0 0 0 0 0,0 1-1 0 0,-5 17 1 0 0,5-10 22 0 0,1 0 0 0 0,1 1 1 0 0,1-1-1 0 0,0 1 0 0 0,1 36 0 0 0,1-35-164 0 0,1-6 102 0 0,0-1 0 0 0,0 1 0 0 0,6 25 0 0 0,-6-35-156 0 0,1-1 0 0 0,0 1 0 0 0,1-1 0 0 0,-1 0 0 0 0,0 0 0 0 0,1 0 0 0 0,0 0 0 0 0,0 0 0 0 0,0 0 0 0 0,0 0 0 0 0,0-1 0 0 0,0 1 0 0 0,1-1 0 0 0,-1 1 0 0 0,1-1 0 0 0,0 0 0 0 0,0 0 0 0 0,0 0 0 0 0,0 0 0 0 0,4 1 0 0 0,-1-1-1178 0 0,0 1 1 0 0,0-2 0 0 0,0 1 0 0 0,1-1 0 0 0,-1 0 0 0 0,1 0 0 0 0,7-1 0 0 0,11-1-2310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8:59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35 3720 0 0,'-9'1'553'0'0,"0"0"-1"0"0,0 0 1 0 0,0 1-1 0 0,1 1 1 0 0,-1-1-1 0 0,1 1 0 0 0,-1 1 1 0 0,1 0-1 0 0,0 0 1 0 0,0 0-1 0 0,0 1 1 0 0,1 0-1 0 0,0 1 1 0 0,-12 11-1 0 0,10-8-158 0 0,0 0 0 0 0,0 0-1 0 0,2 1 1 0 0,-1 0 0 0 0,1 1-1 0 0,0 0 1 0 0,1 0 0 0 0,1 0 0 0 0,0 1-1 0 0,-4 12 1 0 0,6-16-119 0 0,1 0 0 0 0,1 0 0 0 0,0 0 0 0 0,0 0 1 0 0,0 0-1 0 0,1 12 0 0 0,1-18-255 0 0,-1 1 1 0 0,0-1-1 0 0,1 1 1 0 0,-1-1-1 0 0,1 1 1 0 0,0-1-1 0 0,0 0 1 0 0,0 1-1 0 0,0-1 1 0 0,0 0-1 0 0,1 0 1 0 0,-1 0-1 0 0,1 0 1 0 0,-1 0-1 0 0,1 0 1 0 0,0 0-1 0 0,0 0 1 0 0,0-1-1 0 0,0 1 1 0 0,0 0-1 0 0,0-1 1 0 0,0 0-1 0 0,4 2 1 0 0,5 1-1 0 0,-1-1 1 0 0,1 0 0 0 0,0 0-1 0 0,0-1 1 0 0,0-1-1 0 0,0 0 1 0 0,1-1 0 0 0,12 0-1 0 0,0-2-21 0 0,-1-1 0 0 0,41-10 0 0 0,-53 10 5 0 0,-1 0 0 0 0,0-1 0 0 0,0-1 0 0 0,-1 1 0 0 0,1-1 0 0 0,-1-1 0 0 0,0 0 0 0 0,0 0 0 0 0,-1-1 0 0 0,0 0 0 0 0,0 0 0 0 0,9-12 0 0 0,-12 13 4 0 0,0-1 1 0 0,-1 1-1 0 0,0-1 0 0 0,0 0 1 0 0,0 0-1 0 0,-1-1 1 0 0,0 1-1 0 0,0-1 1 0 0,-1 0-1 0 0,0 1 1 0 0,-1-1-1 0 0,1 0 1 0 0,-2 0-1 0 0,1 0 0 0 0,-1 0 1 0 0,0 0-1 0 0,-2-8 1 0 0,2 11 5 0 0,-1 0 0 0 0,0 1 1 0 0,-1-1-1 0 0,1 1 0 0 0,-1-1 0 0 0,0 1 1 0 0,0 0-1 0 0,0 0 0 0 0,0 0 1 0 0,-1 0-1 0 0,0 0 0 0 0,0 0 1 0 0,-5-5-1 0 0,2 4 9 0 0,1 1 1 0 0,-1 0 0 0 0,0 0-1 0 0,0 0 1 0 0,-1 0 0 0 0,1 1-1 0 0,-1 0 1 0 0,-7-2 0 0 0,-2 1 28 0 0,0 0 0 0 0,0 1 0 0 0,0 1 1 0 0,0 0-1 0 0,0 1 0 0 0,0 1 0 0 0,-21 2 0 0 0,24 0-11 0 0,1 0 0 0 0,-1 1 0 0 0,0 1 0 0 0,1 0-1 0 0,0 1 1 0 0,0 0 0 0 0,0 1 0 0 0,0 0 0 0 0,1 0-1 0 0,0 1 1 0 0,1 1 0 0 0,-1 0 0 0 0,1 1-1 0 0,1 0 1 0 0,0 0 0 0 0,0 1 0 0 0,1 0 0 0 0,0 0-1 0 0,1 1 1 0 0,0 0 0 0 0,0 1 0 0 0,1-1 0 0 0,1 1-1 0 0,0 0 1 0 0,1 1 0 0 0,0-1 0 0 0,1 1-1 0 0,-3 21 1 0 0,6-31-41 0 0,-1 0-1 0 0,1 0 0 0 0,0 0 1 0 0,1 0-1 0 0,-1 1 0 0 0,0-1 1 0 0,1 0-1 0 0,0 0 0 0 0,-1 0 1 0 0,1 0-1 0 0,1-1 0 0 0,-1 1 1 0 0,0 0-1 0 0,1 0 0 0 0,-1-1 1 0 0,1 1-1 0 0,2 3 0 0 0,0-3-23 0 0,-1 0-1 0 0,1 0 0 0 0,-1 0 1 0 0,1 0-1 0 0,0-1 1 0 0,0 1-1 0 0,1-1 0 0 0,-1 0 1 0 0,0 0-1 0 0,7 1 1 0 0,3 1-101 0 0,0-1 1 0 0,1-1 0 0 0,-1 0 0 0 0,1-1 0 0 0,-1-1-1 0 0,19-1 1 0 0,-17 0-38 0 0,0-1 0 0 0,-1-1 0 0 0,1 0-1 0 0,-1-1 1 0 0,0 0 0 0 0,0-1 0 0 0,-1-1 0 0 0,22-12-1 0 0,-25 11 63 0 0,0 0-1 0 0,-1-1 0 0 0,0 0 1 0 0,-1-1-1 0 0,0 0 1 0 0,0 0-1 0 0,-1-1 0 0 0,0 0 1 0 0,-1 0-1 0 0,0-1 0 0 0,6-11 1 0 0,-12 20 101 0 0,38-80-153 0 0,-36 72 333 0 0,1 0 1 0 0,-1 0 0 0 0,-1 0-1 0 0,1 0 1 0 0,-2-1 0 0 0,1-14-1 0 0,-4 21 516 0 0,-5 8-296 0 0,-3 7 52 0 0,-16 30 413 0 0,19-31-712 0 0,1 0-1 0 0,0 0 1 0 0,-8 20-1 0 0,9-14-18 0 0,0 0 0 0 0,1 1 0 0 0,1 0 0 0 0,0 0 0 0 0,0 22 0 0 0,3-24-503 0 0,0-1 0 0 0,4 21 0 0 0,-2-25-709 0 0,0-1 0 0 0,1 1 1 0 0,0-1-1 0 0,5 11 0 0 0,-7-17 360 0 0,0-1-1 0 0,0 0 0 0 0,1 0 0 0 0,-1 0 0 0 0,0-1 0 0 0,1 1 0 0 0,-1 0 0 0 0,1 0 0 0 0,-1-1 1 0 0,4 3-1 0 0,5 2-3231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0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63 3128 0 0,'-23'5'3119'0'0,"16"-2"-2746"0"0,1 0 0 0 0,0 0 0 0 0,0 0 0 0 0,0 1 0 0 0,1 0 0 0 0,0 0 0 0 0,-1 0 0 0 0,1 1 0 0 0,1 0 0 0 0,-1 0 0 0 0,1 0 0 0 0,0 0 0 0 0,0 1 0 0 0,0 0 0 0 0,1 0 0 0 0,-1 0 0 0 0,-3 11 0 0 0,4-8-19 0 0,1 0 0 0 0,0 0 0 0 0,0 0-1 0 0,1 0 1 0 0,0 1 0 0 0,0-1 0 0 0,1 0-1 0 0,0 1 1 0 0,1-1 0 0 0,0 0 0 0 0,1 0 0 0 0,4 15-1 0 0,-5-19-314 0 0,1-1 1 0 0,0 0-1 0 0,1 0 0 0 0,-1 0 0 0 0,1 0 0 0 0,0 0 1 0 0,0-1-1 0 0,0 1 0 0 0,0-1 0 0 0,0 0 0 0 0,1 0 1 0 0,-1 0-1 0 0,1 0 0 0 0,0-1 0 0 0,0 0 0 0 0,0 1 1 0 0,0-1-1 0 0,1-1 0 0 0,-1 1 0 0 0,0-1 0 0 0,1 1 1 0 0,-1-1-1 0 0,8 1 0 0 0,3 0-2 0 0,0-1 0 0 0,0 0-1 0 0,0-1 1 0 0,0 0 0 0 0,0-1 0 0 0,16-3-1 0 0,-23 2-32 0 0,0 1-1 0 0,-1-1 0 0 0,1-1 0 0 0,-1 1 0 0 0,1-1 0 0 0,-1-1 0 0 0,0 1 0 0 0,-1-1 1 0 0,1 0-1 0 0,0-1 0 0 0,-1 0 0 0 0,0 0 0 0 0,0 0 0 0 0,-1 0 0 0 0,1-1 1 0 0,-1 0-1 0 0,-1 0 0 0 0,1-1 0 0 0,-1 1 0 0 0,0-1 0 0 0,0 0 0 0 0,-1 0 0 0 0,0-1 1 0 0,0 1-1 0 0,-1 0 0 0 0,0-1 0 0 0,0 0 0 0 0,-1 1 0 0 0,1-13 0 0 0,-1 9 11 0 0,0 1-1 0 0,-2-1 0 0 0,1 0 0 0 0,-1 1 0 0 0,-1-1 1 0 0,0 0-1 0 0,0 1 0 0 0,-1 0 0 0 0,-5-11 0 0 0,6 16 1 0 0,0 0 0 0 0,-1 1-1 0 0,0-1 1 0 0,0 1-1 0 0,0 0 1 0 0,0-1 0 0 0,-1 2-1 0 0,0-1 1 0 0,1 0 0 0 0,-1 1-1 0 0,-1-1 1 0 0,1 1-1 0 0,0 0 1 0 0,-1 1 0 0 0,0-1-1 0 0,1 1 1 0 0,-1 0 0 0 0,0 0-1 0 0,0 0 1 0 0,-6-1-1 0 0,2 1 21 0 0,0 1 0 0 0,0 0 0 0 0,0 0 0 0 0,0 1 0 0 0,0 0 0 0 0,-1 0-1 0 0,1 1 1 0 0,0 0 0 0 0,0 1 0 0 0,0 0 0 0 0,-11 4 0 0 0,15-4-112 0 0,0 0 1 0 0,1 0 0 0 0,-1 1-1 0 0,0-1 1 0 0,1 1 0 0 0,0 0-1 0 0,-1 1 1 0 0,1-1 0 0 0,0 1-1 0 0,1 0 1 0 0,-1 0 0 0 0,1 0-1 0 0,0 0 1 0 0,0 1-1 0 0,0-1 1 0 0,0 1 0 0 0,1 0-1 0 0,0-1 1 0 0,0 1 0 0 0,-2 8-1 0 0,-4 24-10533 0 0,5-30 6894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00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7 3376 0 0,'0'0'1834'0'0,"25"8"2390"0"0,187 14 1122 0 0,-147-18-4371 0 0,85-8-1 0 0,-149 4-963 0 0,0 1-1 0 0,-1-1 1 0 0,1 0-1 0 0,0 0 1 0 0,0 0 0 0 0,0 0-1 0 0,0 0 1 0 0,-1-1 0 0 0,1 1-1 0 0,0 0 1 0 0,0 0 0 0 0,0 0-1 0 0,-1-1 1 0 0,1 1 0 0 0,0 0-1 0 0,0-1 1 0 0,-1 1-1 0 0,1-1 1 0 0,0 1 0 0 0,-1-1-1 0 0,1 1 1 0 0,0-1 0 0 0,-1 1-1 0 0,1-1 1 0 0,-1 0 0 0 0,1 1-1 0 0,-1-1 1 0 0,1 0 0 0 0,-1 1-1 0 0,0-1 1 0 0,1 0-1 0 0,-1 0 1 0 0,0 0 0 0 0,1 1-1 0 0,-1-1 1 0 0,0 0 0 0 0,0-1-1 0 0,0 1 3 0 0,-1 0 0 0 0,1 0 0 0 0,-1 0 0 0 0,1 0 0 0 0,-1 0 0 0 0,0 0 0 0 0,1 0 0 0 0,-1 0-1 0 0,0 0 1 0 0,0 0 0 0 0,0 0 0 0 0,0 1 0 0 0,0-1 0 0 0,1 0 0 0 0,-1 1 0 0 0,-1-1 0 0 0,1 0-1 0 0,0 1 1 0 0,0 0 0 0 0,0-1 0 0 0,0 1 0 0 0,0-1 0 0 0,0 1 0 0 0,0 0 0 0 0,-1 0 0 0 0,0 0 0 0 0,-11-1 43 0 0,0 0 1 0 0,-1 1 0 0 0,1 1-1 0 0,0 0 1 0 0,0 0 0 0 0,0 2-1 0 0,1 0 1 0 0,-1 0 0 0 0,0 1 0 0 0,1 0-1 0 0,0 2 1 0 0,0-1 0 0 0,-18 12-1 0 0,18-10-36 0 0,1 1 0 0 0,0 1-1 0 0,0 0 1 0 0,0 0-1 0 0,1 1 1 0 0,1 0-1 0 0,0 1 1 0 0,0 0-1 0 0,1 0 1 0 0,0 1 0 0 0,1 0-1 0 0,-9 21 1 0 0,13-25-19 0 0,0 1-1 0 0,1 0 1 0 0,0 0 0 0 0,0 0 0 0 0,1 0 0 0 0,0 0 0 0 0,0 0 0 0 0,1 0-1 0 0,1 0 1 0 0,-1 0 0 0 0,2 0 0 0 0,-1 0 0 0 0,1 0 0 0 0,0 0 0 0 0,6 14-1 0 0,-5-16-18 0 0,0-1-1 0 0,1 0 0 0 0,0 1 1 0 0,0-2-1 0 0,0 1 0 0 0,0 0 0 0 0,1-1 1 0 0,0 1-1 0 0,0-2 0 0 0,1 1 1 0 0,0 0-1 0 0,-1-1 0 0 0,1 0 0 0 0,1 0 1 0 0,-1-1-1 0 0,1 0 0 0 0,-1 0 0 0 0,1 0 1 0 0,0-1-1 0 0,7 2 0 0 0,-9-3 5 0 0,21 5-122 0 0,27 2 0 0 0,-47-7 112 0 0,-1-1 0 0 0,1 0 0 0 0,0 0 0 0 0,0 0 0 0 0,0 0 0 0 0,-1-1 0 0 0,1 0 1 0 0,0 0-1 0 0,-1-1 0 0 0,1 0 0 0 0,6-2 0 0 0,-11 3 28 0 0,0 0 0 0 0,0 0 0 0 0,0 0 0 0 0,0 0 0 0 0,0 0 0 0 0,0-1 0 0 0,0 1 0 0 0,0 0 0 0 0,0-1 0 0 0,-1 1 0 0 0,1 0 0 0 0,-1-1 0 0 0,1 1 0 0 0,-1-1 0 0 0,1 1 0 0 0,-1 0 0 0 0,1-4 0 0 0,-1 4 9 0 0,0 0 0 0 0,0 1 0 0 0,0-1-1 0 0,0 0 1 0 0,0 0 0 0 0,0 0-1 0 0,0 0 1 0 0,0 0 0 0 0,0 1 0 0 0,0-1-1 0 0,0 0 1 0 0,-1 0 0 0 0,1 0-1 0 0,0 1 1 0 0,-1-1 0 0 0,1 0 0 0 0,0 0-1 0 0,-1 1 1 0 0,1-1 0 0 0,-1 0-1 0 0,1 1 1 0 0,-1-1 0 0 0,0 0 0 0 0,1 1-1 0 0,-1-1 1 0 0,0 1 0 0 0,1-1-1 0 0,-1 1 1 0 0,0-1 0 0 0,1 1 0 0 0,-1 0-1 0 0,0-1 1 0 0,-1 1 0 0 0,-1-1 23 0 0,-1 0 1 0 0,1 1 0 0 0,-1 0 0 0 0,1 0-1 0 0,0 0 1 0 0,-1 0 0 0 0,1 1-1 0 0,-1-1 1 0 0,1 1 0 0 0,-1 0 0 0 0,1 0-1 0 0,0 0 1 0 0,0 0 0 0 0,-1 0 0 0 0,1 1-1 0 0,0 0 1 0 0,0 0 0 0 0,0-1-1 0 0,1 2 1 0 0,-1-1 0 0 0,0 0 0 0 0,1 0-1 0 0,-1 1 1 0 0,1 0 0 0 0,0-1-1 0 0,-4 7 1 0 0,1-1-1 0 0,1 0 0 0 0,-1 1-1 0 0,1-1 1 0 0,1 1 0 0 0,0 0 0 0 0,0 0-1 0 0,0 0 1 0 0,1 0 0 0 0,0 10-1 0 0,-20 217 116 0 0,17-195-156 0 0,-2-1 0 0 0,-2 0 1 0 0,-27 77-1 0 0,32-106 8 0 0,-1 1 0 0 0,-1-2 1 0 0,1 1-1 0 0,-1 0 0 0 0,-1-1 0 0 0,-13 15 1 0 0,15-19 13 0 0,-1-1 1 0 0,0 1-1 0 0,1-1 1 0 0,-2-1 0 0 0,1 1-1 0 0,0-1 1 0 0,-1 0-1 0 0,0-1 1 0 0,0 1 0 0 0,0-1-1 0 0,-10 2 1 0 0,-2 0 106 0 0,0-1-1 0 0,0-1 1 0 0,-1-1 0 0 0,1-1 0 0 0,-1 0 0 0 0,1-2 0 0 0,-1 0-1 0 0,1-1 1 0 0,-1-1 0 0 0,1 0 0 0 0,0-2 0 0 0,0 0-1 0 0,-27-13 1 0 0,41 16-73 0 0,1-1 0 0 0,-1 0 0 0 0,1-1 0 0 0,-1 1 0 0 0,1-1 0 0 0,0 0 0 0 0,0 0 0 0 0,1 0 0 0 0,-1 0 0 0 0,1-1 0 0 0,0 1 0 0 0,0-1 0 0 0,1 0 0 0 0,-1 0 0 0 0,1 0-1 0 0,0 0 1 0 0,1 0 0 0 0,-3-9 0 0 0,3 10-132 0 0,0 0 0 0 0,1 0-1 0 0,-1-1 1 0 0,1 1 0 0 0,0 0-1 0 0,0 0 1 0 0,0 0 0 0 0,1-1-1 0 0,-1 1 1 0 0,1 0 0 0 0,0 0-1 0 0,0 0 1 0 0,1 0 0 0 0,-1 0-1 0 0,1 0 1 0 0,0 0 0 0 0,0 1-1 0 0,0-1 1 0 0,0 1 0 0 0,1-1-1 0 0,0 1 1 0 0,-1 0 0 0 0,1 0-1 0 0,5-4 1 0 0,-1 2-1924 0 0,-1 0 0 0 0,1 0-1 0 0,1 1 1 0 0,-1 0 0 0 0,11-4 0 0 0,8 0-2208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00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98 3872 0 0,'16'-16'7926'0'0,"-16"19"-7602"0"0,-1 0 1 0 0,1 1 0 0 0,-1-1-1 0 0,0 0 1 0 0,0 0-1 0 0,0 0 1 0 0,0 0 0 0 0,-1 0-1 0 0,-1 3 1 0 0,-7 19 964 0 0,-4 23 619 0 0,-10 41-456 0 0,22-77-1369 0 0,1 0 1 0 0,0-1-1 0 0,0 1 0 0 0,1 0 0 0 0,1-1 1 0 0,2 13-1 0 0,-3-20-66 0 0,1-1 0 0 0,0 1 0 0 0,0-1 0 0 0,0 1 0 0 0,1-1 0 0 0,-1 0 0 0 0,1 1 0 0 0,0-1 0 0 0,0 0 0 0 0,0 0 0 0 0,0 0 0 0 0,0-1 0 0 0,1 1 0 0 0,-1 0 0 0 0,1-1 0 0 0,5 4 0 0 0,-3-2 0 0 0,0-1-1 0 0,1-1 1 0 0,-1 1-1 0 0,1-1 1 0 0,-1 0-1 0 0,1 0 1 0 0,0-1-1 0 0,0 0 1 0 0,9 1-1 0 0,-2-1 15 0 0,-1-1-1 0 0,1 0 0 0 0,-1-1 1 0 0,0 0-1 0 0,1-1 1 0 0,-1-1-1 0 0,0 0 0 0 0,0 0 1 0 0,17-8-1 0 0,-17 5 33 0 0,0-1-1 0 0,0 0 1 0 0,0-1 0 0 0,-1 0-1 0 0,-1-1 1 0 0,12-11 0 0 0,-16 14-4 0 0,0-1-1 0 0,-1 1 1 0 0,1-2-1 0 0,-1 1 1 0 0,-1 0 0 0 0,0-1-1 0 0,0 0 1 0 0,0 0 0 0 0,-1 0-1 0 0,4-15 1 0 0,-3 7 134 0 0,-1-1 0 0 0,1-27 0 0 0,-4 36-138 0 0,-1 1-1 0 0,1 0 1 0 0,-1 0 0 0 0,0 0-1 0 0,-1 0 1 0 0,0 0 0 0 0,0 1-1 0 0,-6-13 1 0 0,3 9-696 0 0,-1-3 894 0 0,0 0 1 0 0,-1 1 0 0 0,-12-16-1 0 0,16 24-805 0 0,0 1 0 0 0,-1-1-1 0 0,1 1 1 0 0,-1 0-1 0 0,-7-4 1 0 0,8 5-737 0 0,0 0-1 0 0,-1 0 1 0 0,1 1 0 0 0,-1-1 0 0 0,0 1-1 0 0,1 0 1 0 0,-1 0 0 0 0,-4 0 0 0 0,0 1-3028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01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4384 0 0,'0'0'3187'0'0,"-10"17"1148"0"0,-2 35-1180 0 0,-1 0-3314 0 0,-18 52-8538 0 0,20-72 5600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01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3248 0 0,'0'0'1193'0'0,"8"0"4451"0"0,34 3-3729 0 0,148 25 2252 0 0,-109-20-3355 0 0,127-3 0 0 0,-202-5-793 0 0,-1-1 1 0 0,1 1-1 0 0,0-1 1 0 0,-1 0-1 0 0,1-1 1 0 0,9-3-1 0 0,-14 5-12 0 0,0 0 0 0 0,0-1 0 0 0,0 0 0 0 0,0 1 0 0 0,-1-1 0 0 0,1 1 0 0 0,0-1 0 0 0,0 0 0 0 0,0 0-1 0 0,-1 1 1 0 0,1-1 0 0 0,0 0 0 0 0,-1 0 0 0 0,1 0 0 0 0,-1 0 0 0 0,1 0 0 0 0,-1 0 0 0 0,0 0 0 0 0,1 0 0 0 0,-1 0 0 0 0,0 0 0 0 0,0 0 0 0 0,1 0 0 0 0,-1 0 0 0 0,0 0 0 0 0,0 0 0 0 0,0 0 0 0 0,0 0-1 0 0,0 0 1 0 0,-1 0 0 0 0,1 0 0 0 0,0 0 0 0 0,0-1 0 0 0,-1 1 0 0 0,1 1 0 0 0,-1-1 0 0 0,1 0 0 0 0,-1 0 0 0 0,1 0 0 0 0,-1 0 0 0 0,1 0 0 0 0,-2-1 0 0 0,0-1 12 0 0,0 0 0 0 0,-1 0 1 0 0,1 0-1 0 0,-1 1 1 0 0,0-1-1 0 0,0 1 0 0 0,0-1 1 0 0,0 1-1 0 0,0 0 1 0 0,0 0-1 0 0,-1 0 0 0 0,1 1 1 0 0,-1-1-1 0 0,1 1 0 0 0,-1 0 1 0 0,0 0-1 0 0,1 0 1 0 0,-1 0-1 0 0,0 1 0 0 0,0-1 1 0 0,0 1-1 0 0,1 0 0 0 0,-6 1 1 0 0,2-1 19 0 0,1 1 0 0 0,0 0 1 0 0,0 0-1 0 0,0 0 0 0 0,0 1 1 0 0,0 0-1 0 0,0 0 0 0 0,0 0 1 0 0,0 1-1 0 0,1 0 0 0 0,-1 0 0 0 0,1 0 1 0 0,-8 8-1 0 0,4-2 25 0 0,1 0 1 0 0,1 1-1 0 0,0 0 0 0 0,0 0 0 0 0,1 1 0 0 0,1-1 1 0 0,-1 2-1 0 0,2-1 0 0 0,0 0 0 0 0,0 1 0 0 0,1 0 1 0 0,-2 14-1 0 0,-1 14 34 0 0,2 1-1 0 0,1 53 1 0 0,3-89-138 0 0,1 1 1 0 0,-1 0-1 0 0,1 0 0 0 0,0-1 0 0 0,0 1 0 0 0,0 0 0 0 0,1-1 1 0 0,0 0-1 0 0,3 7 0 0 0,-3-9-348 0 0,-1-1-1 0 0,1 1 1 0 0,0-1-1 0 0,0 1 1 0 0,0-1-1 0 0,0 0 1 0 0,5 4-1 0 0,-5-4-536 0 0,0-1 0 0 0,1 1 0 0 0,-1-1 0 0 0,1 0 0 0 0,0 0 0 0 0,-1 0 0 0 0,1 0 0 0 0,0 0 0 0 0,3 0 0 0 0,8 2-2880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01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28 3656 0 0,'0'0'664'0'0,"-24"-2"3035"0"0,21 2-3499 0 0,0 0-1 0 0,0 0 1 0 0,0 1 0 0 0,1-1 0 0 0,-1 1 0 0 0,0-1 0 0 0,0 1 0 0 0,1 0 0 0 0,-1 0-1 0 0,0 1 1 0 0,1-1 0 0 0,-1 0 0 0 0,1 1 0 0 0,0 0 0 0 0,-1-1 0 0 0,-2 4 0 0 0,2-2 64 0 0,0 1 1 0 0,0 0 0 0 0,0 0 0 0 0,0 0-1 0 0,1 0 1 0 0,0 1 0 0 0,0-1 0 0 0,-3 9 0 0 0,1 1 298 0 0,1-1 1 0 0,1 0 0 0 0,0 1 0 0 0,1-1-1 0 0,1 27 1 0 0,0-33-477 0 0,1 1 0 0 0,0 0 0 0 0,0-1 0 0 0,0 0-1 0 0,1 1 1 0 0,1-1 0 0 0,-1 0 0 0 0,1 0 0 0 0,0 0 0 0 0,1 0-1 0 0,0-1 1 0 0,0 1 0 0 0,0-1 0 0 0,1 0 0 0 0,-1 0 0 0 0,2 0 0 0 0,9 8-1 0 0,-6-8-69 0 0,0 0-1 0 0,0 0 1 0 0,0-1-1 0 0,1 0 0 0 0,0-1 1 0 0,0 0-1 0 0,0-1 0 0 0,1 0 1 0 0,-1 0-1 0 0,1-1 1 0 0,-1 0-1 0 0,12-1 0 0 0,-8 1-9 0 0,0-2-1 0 0,-1 0 0 0 0,1 0 0 0 0,-1-1 1 0 0,22-5-1 0 0,-30 4-6 0 0,0 1 0 0 0,1-1 0 0 0,-1-1-1 0 0,0 1 1 0 0,0-1 0 0 0,0 0 0 0 0,0 0 0 0 0,-1 0 0 0 0,1-1 0 0 0,-1 0 0 0 0,0 1-1 0 0,0-2 1 0 0,0 1 0 0 0,0 0 0 0 0,-1-1 0 0 0,4-5 0 0 0,-2 1 19 0 0,-1-1-1 0 0,0 0 1 0 0,0 0 0 0 0,-1 0 0 0 0,0 0 0 0 0,-1 0-1 0 0,0-1 1 0 0,0 1 0 0 0,-2-1 0 0 0,1 1 0 0 0,-1-1 0 0 0,-2-18-1 0 0,0 22 4 0 0,0 0-1 0 0,0 0 0 0 0,0 0 0 0 0,-1 1 0 0 0,0-1 0 0 0,0 1 0 0 0,-1 0 0 0 0,0 0 1 0 0,0 0-1 0 0,-5-5 0 0 0,2 3 18 0 0,0 1 0 0 0,0-1 0 0 0,-1 1 1 0 0,1 1-1 0 0,-2 0 0 0 0,-12-8 0 0 0,11 9 38 0 0,0 0 0 0 0,0 2-1 0 0,-1-1 1 0 0,1 1 0 0 0,-1 1-1 0 0,0-1 1 0 0,0 2 0 0 0,0 0-1 0 0,0 0 1 0 0,0 1 0 0 0,0 0-1 0 0,-12 3 1 0 0,14-2-285 0 0,0 1 1 0 0,0 0-1 0 0,1 0 1 0 0,-1 1-1 0 0,1 1 1 0 0,-14 6-1 0 0,16-7-600 0 0,1 1 0 0 0,-1 0 0 0 0,1 0 0 0 0,0 0 0 0 0,1 1 0 0 0,-1-1 0 0 0,1 1 0 0 0,-1 0 0 0 0,-5 10 0 0 0,0 3-2928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02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3544 0 0,'0'0'2004'0'0,"1"14"964"0"0,19 182 4512 0 0,-17-149-6014 0 0,-2-37-1366 0 0,0-1-1 0 0,1 0 1 0 0,0 0-1 0 0,0 0 0 0 0,1 0 1 0 0,0-1-1 0 0,6 12 1 0 0,-7-16-75 0 0,-1-1 0 0 0,1 0 0 0 0,1 1 0 0 0,-1-1 0 0 0,0 0 0 0 0,1 0 0 0 0,0-1 0 0 0,-1 1 0 0 0,1 0 0 0 0,0-1 0 0 0,0 0 1 0 0,1 0-1 0 0,-1 0 0 0 0,0 0 0 0 0,1 0 0 0 0,-1 0 0 0 0,1-1 0 0 0,0 0 0 0 0,7 2 0 0 0,0-1 44 0 0,1-1 0 0 0,-1 0 0 0 0,0-1 0 0 0,1 0-1 0 0,-1-1 1 0 0,1 0 0 0 0,-1-1 0 0 0,0 0 0 0 0,21-8 0 0 0,-25 7 5 0 0,0 0-1 0 0,0 0 1 0 0,-1-1 0 0 0,1 0 0 0 0,-1-1-1 0 0,0 1 1 0 0,0-1 0 0 0,-1 0-1 0 0,0-1 1 0 0,0 1 0 0 0,0-1 0 0 0,0 0-1 0 0,-1 0 1 0 0,0 0 0 0 0,0-1 0 0 0,3-8-1 0 0,2-5 178 0 0,-1 0-1 0 0,-1 0 0 0 0,-1 0 1 0 0,0-1-1 0 0,-2 0 1 0 0,0 0-1 0 0,-2 0 0 0 0,1-41 1 0 0,-5 48-226 0 0,0 1 1 0 0,0 0-1 0 0,-1 0 1 0 0,-1 0-1 0 0,-8-21 0 0 0,0 18-459 0 0,2 10-3007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02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46 3560 0 0,'-4'-17'4324'0'0,"3"16"-4187"0"0,1 0 0 0 0,-1 0-1 0 0,1 0 1 0 0,-1 0 0 0 0,0 0-1 0 0,0 0 1 0 0,1 0 0 0 0,-1 0 0 0 0,0 0-1 0 0,0 0 1 0 0,0 1 0 0 0,0-1 0 0 0,0 0-1 0 0,0 0 1 0 0,0 1 0 0 0,0-1 0 0 0,0 1-1 0 0,0-1 1 0 0,-1 1 0 0 0,1-1-1 0 0,0 1 1 0 0,-2-1 0 0 0,-30-6 1723 0 0,7 6-834 0 0,-80-1 2600 0 0,93 2-3393 0 0,1 2-1 0 0,-1-1 0 0 0,1 2 0 0 0,-1 0 1 0 0,1 0-1 0 0,-15 7 0 0 0,24-9-209 0 0,0 1-1 0 0,0-1 1 0 0,0 1 0 0 0,0 0 0 0 0,0 0-1 0 0,1 0 1 0 0,-1 1 0 0 0,1-1-1 0 0,-1 1 1 0 0,1-1 0 0 0,0 1-1 0 0,0 0 1 0 0,0 0 0 0 0,0 0 0 0 0,1 0-1 0 0,-1 0 1 0 0,1 0 0 0 0,0 1-1 0 0,0-1 1 0 0,0 0 0 0 0,0 1-1 0 0,1-1 1 0 0,-1 0 0 0 0,1 1-1 0 0,0-1 1 0 0,0 1 0 0 0,0-1 0 0 0,0 1-1 0 0,0-1 1 0 0,1 1 0 0 0,1 3-1 0 0,0 1-17 0 0,0 1-1 0 0,1-1 0 0 0,0 0 1 0 0,0 0-1 0 0,1-1 1 0 0,0 1-1 0 0,0-1 0 0 0,0 0 1 0 0,1 0-1 0 0,1 0 0 0 0,9 10 1 0 0,10 3-35 0 0,0-1 1 0 0,33 19 0 0 0,-31-21-2 0 0,0 0 0 0 0,28 27 0 0 0,-51-41 74 0 0,0 1 0 0 0,0 0-1 0 0,-1 0 1 0 0,1 0 0 0 0,-1 0-1 0 0,5 9 1 0 0,-7-12-6 0 0,-1 0 0 0 0,1 1 0 0 0,-1-1 0 0 0,0 0-1 0 0,1 0 1 0 0,-1 1 0 0 0,0-1 0 0 0,0 0 0 0 0,0 1 0 0 0,0-1 0 0 0,0 0-1 0 0,0 0 1 0 0,-1 1 0 0 0,1-1 0 0 0,0 0 0 0 0,-1 1 0 0 0,1-1 0 0 0,0 0-1 0 0,-1 0 1 0 0,0 0 0 0 0,1 0 0 0 0,-1 1 0 0 0,0-1 0 0 0,1 0 0 0 0,-1 0-1 0 0,0 0 1 0 0,0 0 0 0 0,0-1 0 0 0,0 1 0 0 0,0 0 0 0 0,0 0 0 0 0,0 0-1 0 0,-2 0 1 0 0,-2 2 90 0 0,0 0-1 0 0,0-1 1 0 0,0 0-1 0 0,-1 0 1 0 0,1 0-1 0 0,-1-1 1 0 0,1 0-1 0 0,-1 0 1 0 0,-6 1-1 0 0,-58 0 813 0 0,52-3-688 0 0,-31 1 489 0 0,-2 0-1105 0 0,17 0-10161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03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9 4544 0 0,'-2'0'2349'0'0,"-2"-1"-761"0"0,1-1 4 0 0,3-1 676 0 0,0 1-1664 0 0,-4 4-348 0 0,-3-2-5536 0 0,0 0 2639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07.382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1 53 2216 0 0,'21'-52'25655'0'0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1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394 146 2564 0 0,'-2'-17'4025'0'0,"2"17"-3984"0"0,0 0 1 0 0,0 0-1 0 0,0 0 0 0 0,0 0 0 0 0,1 0 1 0 0,-1 0-1 0 0,0 0 0 0 0,0 0 0 0 0,0 0 1 0 0,0 0-1 0 0,0 1 0 0 0,0-1 1 0 0,0 0-1 0 0,0 0 0 0 0,0 0 0 0 0,0 0 1 0 0,0 0-1 0 0,0 0 0 0 0,0 0 0 0 0,0 0 1 0 0,0 0-1 0 0,0 0 0 0 0,-1 1 1 0 0,1-1-1 0 0,0 0 0 0 0,0 0 0 0 0,0 0 1 0 0,0 0-1 0 0,0 0 0 0 0,0 0 0 0 0,0 0 1 0 0,0 0-1 0 0,0 0 0 0 0,0 0 0 0 0,0 0 1 0 0,0 0-1 0 0,0 0 0 0 0,0 0 1 0 0,0 0-1 0 0,-1 1 0 0 0,1-1 0 0 0,0 0 1 0 0,0 0-1 0 0,0 0 0 0 0,0 0 0 0 0,0 0 1 0 0,0 0-1 0 0,0 0 0 0 0,0 0 0 0 0,0 0 1 0 0,0 0-1 0 0,-1 0 0 0 0,1 0 1 0 0,0 0-1 0 0,0 0 0 0 0,0 0 0 0 0,0 0 1 0 0,0 0-1 0 0,0 0 0 0 0,0-1 0 0 0,0 1 1 0 0,0 0-1 0 0,0 0 0 0 0,0 0 0 0 0,-1 0 1 0 0,1 0-1 0 0,0 0 0 0 0,0 0 1 0 0,-8 32 2654 0 0,6-23-2541 0 0,-57 199 2650 0 0,-27 110-1958 0 0,75-274-754 0 0,-34 114 244 0 0,39-145-271 0 0,6-12-65 0 0,0-1 1 0 0,0 0-1 0 0,0 0 1 0 0,0 0-1 0 0,0 0 1 0 0,0 0-1 0 0,0 0 0 0 0,-1 0 1 0 0,1 0-1 0 0,0 0 1 0 0,0 0-1 0 0,0 0 1 0 0,0 0-1 0 0,0 0 1 0 0,0 0-1 0 0,0 0 0 0 0,0 0 1 0 0,0 0-1 0 0,0 0 1 0 0,0 0-1 0 0,0 0 1 0 0,0 0-1 0 0,-1 0 0 0 0,1 0 1 0 0,0 0-1 0 0,0 0 1 0 0,0 0-1 0 0,0 0 1 0 0,0 0-1 0 0,0 0 1 0 0,0 0-1 0 0,0 0 0 0 0,0 0 1 0 0,0 0-1 0 0,0 0 1 0 0,0 0-1 0 0,0 0 1 0 0,-1 0-1 0 0,1 0 0 0 0,0 0 1 0 0,0 0-1 0 0,0 0 1 0 0,0 0-1 0 0,0 0 1 0 0,0 0-1 0 0,0 0 1 0 0,0 0-1 0 0,0 0 0 0 0,0 0 1 0 0,0-1-1 0 0,0 1 1 0 0,0 0-1 0 0,0 0 1 0 0,0 0-1 0 0,0 0 0 0 0,0 0 1 0 0,0 0-1 0 0,0 0 1 0 0,0 0-1 0 0,0 0 1 0 0,0 0-1 0 0,0 0 1 0 0,0 0-1 0 0,0-1 0 0 0,0 1 1 0 0,0 0-1 0 0,0 0 1 0 0,-1-26 161 0 0,2 14-158 0 0,0-19 8 0 0,1 0-1 0 0,2 1 1 0 0,2-1-1 0 0,14-48 1 0 0,52-118 67 0 0,-32 95-63 0 0,1-1-17 0 0,25-74 3 0 0,-30 88 9 0 0,-36 89-10 0 0,0 0 0 0 0,0 0 0 0 0,0 0 0 0 0,0 0 0 0 0,0-1 0 0 0,0 1 0 0 0,0 0 0 0 0,0 0 1 0 0,0 0-1 0 0,0 0 0 0 0,0 0 0 0 0,0-1 0 0 0,0 1 0 0 0,0 0 0 0 0,0 0 0 0 0,0 0 0 0 0,1 0 0 0 0,-1 0 0 0 0,0 0 0 0 0,0-1 0 0 0,0 1 0 0 0,0 0 1 0 0,0 0-1 0 0,0 0 0 0 0,1 0 0 0 0,-1 0 0 0 0,0 0 0 0 0,0 0 0 0 0,0 0 0 0 0,0 0 0 0 0,0 0 0 0 0,1 0 0 0 0,-1 0 0 0 0,0 0 0 0 0,0 0 0 0 0,0 0 1 0 0,0 0-1 0 0,1 0 0 0 0,-1 0 0 0 0,0 0 0 0 0,0 0 0 0 0,0 0 0 0 0,0 0 0 0 0,0 0 0 0 0,1 0 0 0 0,-1 0 0 0 0,0 0 0 0 0,0 0 0 0 0,0 0 1 0 0,7 11 68 0 0,5 22 9 0 0,-10-26-62 0 0,129 338 434 0 0,-84-225-356 0 0,7 12-36 0 0,26 71-1 0 0,-75-184-49 0 0,-1 1-1 0 0,0 0 1 0 0,-2 0-1 0 0,0 0 1 0 0,-2 35-1 0 0,0-41 25 0 0,-1-13-28 0 0,1 0-1 0 0,0-1 1 0 0,-1 1-1 0 0,1 0 1 0 0,-1-1-1 0 0,1 1 0 0 0,-1-1 1 0 0,1 1-1 0 0,-1-1 1 0 0,0 1-1 0 0,1-1 1 0 0,-1 1-1 0 0,0-1 1 0 0,1 1-1 0 0,-1-1 1 0 0,0 0-1 0 0,1 0 0 0 0,-1 1 1 0 0,0-1-1 0 0,0 0 1 0 0,0 0-1 0 0,1 0 1 0 0,-1 0-1 0 0,0 0 1 0 0,0 0-1 0 0,1 0 0 0 0,-1 0 1 0 0,-1 0-1 0 0,-27 0 178 0 0,-65-3 233 0 0,70 3-325 0 0,-101-3 284 0 0,-102 4 47 0 0,151 3-362 0 0,40-3-107 0 0,0 1 1 0 0,0 2-1 0 0,-59 14 0 0 0,81-14-1733 0 0,37-10-8477 0 0,-3 1 6568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08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12 3752 0 0,'-2'0'624'0'0,"-3"-2"0"0"0,3 0 21 0 0,-2-1 15 0 0,1 1 0 0 0,-4 2 4 0 0,0-2 656 0 0,-1 2-676 0 0,8 4-52 0 0,-3 3-160 0 0,3 4-616 0 0,-4 3-1900 0 0,4 2 0 0 0,4 1-1 0 0,-1 3 1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20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 2712 0 0,'7'-23'4579'0'0,"-7"23"-4472"0"0,1-1-1 0 0,-1 1 1 0 0,0-1 0 0 0,0 1 0 0 0,0 0 0 0 0,0-1 0 0 0,1 1 0 0 0,-1 0 0 0 0,0-1 0 0 0,0 1 0 0 0,0 0 0 0 0,1-1 0 0 0,-1 1-1 0 0,0 0 1 0 0,1 0 0 0 0,-1-1 0 0 0,0 1 0 0 0,1 0 0 0 0,-1 0 0 0 0,0-1 0 0 0,1 1 0 0 0,-1 0 0 0 0,0 0 0 0 0,1 0-1 0 0,-1 0 1 0 0,1-1 0 0 0,3 10 1936 0 0,-2 22 102 0 0,-2-28-1971 0 0,-1 47 550 0 0,3 72 177 0 0,-1-109-848 0 0,1-1-1 0 0,1 1 1 0 0,-1-1 0 0 0,2 0-1 0 0,0 0 1 0 0,0 0 0 0 0,10 17 0 0 0,-10-22-39 0 0,0-1 0 0 0,0 0 0 0 0,1 0 0 0 0,0 0 0 0 0,0 0 0 0 0,1-1 0 0 0,-1 0 0 0 0,1 0 1 0 0,0 0-1 0 0,1-1 0 0 0,-1 0 0 0 0,1 0 0 0 0,-1-1 0 0 0,1 1 0 0 0,13 3 0 0 0,-14-6-11 0 0,0 1 0 0 0,1-1 0 0 0,-1 0 0 0 0,0-1 0 0 0,1 0 0 0 0,-1 0 0 0 0,0 0 0 0 0,1-1 0 0 0,-1 1-1 0 0,0-2 1 0 0,0 1 0 0 0,0-1 0 0 0,0 0 0 0 0,0 0 0 0 0,0 0 0 0 0,0-1 0 0 0,0 0 0 0 0,-1 0 0 0 0,7-5 0 0 0,-1-1 4 0 0,-1 1 0 0 0,0-1 0 0 0,-1-1 0 0 0,0 0 0 0 0,-1 0 1 0 0,0 0-1 0 0,0-1 0 0 0,-1-1 0 0 0,0 1 0 0 0,-1-1 1 0 0,-1 0-1 0 0,0 0 0 0 0,4-15 0 0 0,-3 3 74 0 0,-1-1 0 0 0,-1 1 0 0 0,-2-1 0 0 0,0 0 0 0 0,-2-1 1 0 0,-2-25-1 0 0,2 21 43 0 0,1 23-89 0 0,-1-1 1 0 0,0 1-1 0 0,0 0 0 0 0,-1-1 1 0 0,0 1-1 0 0,0 0 1 0 0,-1 0-1 0 0,0-1 0 0 0,-2-6 1 0 0,3 11-229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20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3104 0 0,'-2'0'215'0'0,"0"1"-1"0"0,1 0 0 0 0,-1 0 0 0 0,0 0 1 0 0,1 0-1 0 0,-1 0 0 0 0,1 0 1 0 0,-1 0-1 0 0,1 0 0 0 0,-1 1 1 0 0,1-1-1 0 0,0 0 0 0 0,-2 4 0 0 0,-16 20 1006 0 0,12-12-757 0 0,0 1 1 0 0,1-1-1 0 0,0 1 0 0 0,1 0 1 0 0,1 0-1 0 0,0 1 0 0 0,1-1 1 0 0,0 1-1 0 0,0 24 0 0 0,2-26-159 0 0,1-1-1 0 0,1 1 0 0 0,0-1 0 0 0,0 1 0 0 0,1-1 1 0 0,1 1-1 0 0,0-1 0 0 0,1 0 0 0 0,0 0 1 0 0,1-1-1 0 0,11 20 0 0 0,-12-25-277 0 0,0 0 0 0 0,1-1 0 0 0,0 0 0 0 0,0 0 0 0 0,0 0 0 0 0,1-1 1 0 0,-1 1-1 0 0,1-1 0 0 0,0 0 0 0 0,1-1 0 0 0,-1 0 0 0 0,1 0 0 0 0,-1 0 0 0 0,1-1 0 0 0,0 0 0 0 0,0 0 0 0 0,0 0 0 0 0,0-1 0 0 0,0 0 0 0 0,0-1 1 0 0,11 0-1 0 0,-7 0-14 0 0,0-1 0 0 0,0 0 0 0 0,0-1 1 0 0,0 0-1 0 0,-1-1 0 0 0,1 0 0 0 0,-1 0 0 0 0,0-1 1 0 0,0-1-1 0 0,0 0 0 0 0,0 0 0 0 0,-1-1 1 0 0,12-10-1 0 0,-12 9 42 0 0,-1-1 1 0 0,0 0 0 0 0,-1-1-1 0 0,0 0 1 0 0,-1 0 0 0 0,0-1-1 0 0,0 0 1 0 0,-1 0 0 0 0,0 0-1 0 0,0 0 1 0 0,-1-1-1 0 0,-1 0 1 0 0,0 0 0 0 0,0 0-1 0 0,-1 0 1 0 0,-1 0 0 0 0,1-12-1 0 0,-2 16 20 0 0,0 1 0 0 0,0-1 0 0 0,0 1-1 0 0,-1-1 1 0 0,0 1 0 0 0,0-1 0 0 0,0 1 0 0 0,-1-1-1 0 0,0 1 1 0 0,0 0 0 0 0,-1 0 0 0 0,0 0-1 0 0,0 0 1 0 0,0 1 0 0 0,-1-1 0 0 0,0 1 0 0 0,0 0-1 0 0,0 0 1 0 0,0 0 0 0 0,-1 0 0 0 0,0 1 0 0 0,0 0-1 0 0,-11-7 1 0 0,9 7-46 0 0,0 0-1 0 0,0 1 1 0 0,0 0 0 0 0,-1 0-1 0 0,0 0 1 0 0,1 1 0 0 0,-1 0-1 0 0,0 1 1 0 0,0 0-1 0 0,0 0 1 0 0,0 1 0 0 0,0-1-1 0 0,0 2 1 0 0,0-1 0 0 0,0 1-1 0 0,0 1 1 0 0,0-1 0 0 0,0 1-1 0 0,-8 4 1 0 0,2 2-1801 0 0,-3 11-8389 0 0,10-9 6313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21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3352 0 0,'0'0'556'0'0,"-4"2"-16"0"0,4 1 4 0 0,-3-1-3 0 0,-1 5-17 0 0,4 0-88 0 0,0 2-300 0 0,-2 3-1461 0 0,-2 2 1 0 0,4-1 0 0 0,-3 3 0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22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65 2472 0 0,'-4'1'210'0'0,"0"-1"0"0"0,0 1-1 0 0,0 0 1 0 0,0 0 0 0 0,0 1-1 0 0,0-1 1 0 0,0 1 0 0 0,1 0 0 0 0,-1 0-1 0 0,1 0 1 0 0,-1 1 0 0 0,1-1-1 0 0,0 1 1 0 0,0-1 0 0 0,0 1-1 0 0,0 0 1 0 0,0 0 0 0 0,0 1 0 0 0,1-1-1 0 0,0 1 1 0 0,-4 6 0 0 0,-2 6 326 0 0,0-1 0 0 0,2 1 0 0 0,-10 32 0 0 0,8-18 382 0 0,1 0 0 0 0,-2 36 1 0 0,7-50-564 0 0,1 0 0 0 0,1 0 0 0 0,1 0 1 0 0,1 1-1 0 0,6 29 0 0 0,-7-43-329 0 0,0 0 0 0 0,0-1 0 0 0,0 1 0 0 0,0 0 0 0 0,1 0 0 0 0,-1-1 1 0 0,1 1-1 0 0,0-1 0 0 0,0 1 0 0 0,0-1 0 0 0,0 0 0 0 0,0 0 0 0 0,0 0 0 0 0,1 0 0 0 0,-1 0 0 0 0,1 0 0 0 0,-1-1 1 0 0,1 1-1 0 0,0-1 0 0 0,0 0 0 0 0,-1 1 0 0 0,1-1 0 0 0,0-1 0 0 0,0 1 0 0 0,0 0 0 0 0,0-1 0 0 0,0 1 0 0 0,0-1 1 0 0,0 0-1 0 0,0 0 0 0 0,5-1 0 0 0,3 0-11 0 0,0 0 0 0 0,0-1 1 0 0,0-1-1 0 0,0 1 0 0 0,0-2 0 0 0,-1 1 0 0 0,16-9 1 0 0,-16 6-29 0 0,1 0 0 0 0,-1-1 0 0 0,0 0 0 0 0,-1-1 0 0 0,0 0 0 0 0,0 0 0 0 0,0-1 1 0 0,-1 0-1 0 0,-1-1 0 0 0,0 0 0 0 0,12-21 0 0 0,-12 18-16 0 0,-1-1 0 0 0,0 0-1 0 0,-1-1 1 0 0,-1 0 0 0 0,0 1 0 0 0,-1-1 0 0 0,-1-1-1 0 0,0 1 1 0 0,-1-18 0 0 0,0 16 4 0 0,-2-1-1 0 0,0 1 1 0 0,-1 0 0 0 0,0 0-1 0 0,-9-28 1 0 0,10 41 34 0 0,-1 0 1 0 0,0-1-1 0 0,0 1 0 0 0,0 0 0 0 0,0 0 0 0 0,-1 0 1 0 0,1 0-1 0 0,-1 1 0 0 0,0-1 0 0 0,0 1 0 0 0,0 0 1 0 0,-1-1-1 0 0,1 2 0 0 0,-1-1 0 0 0,0 0 0 0 0,1 1 1 0 0,-1-1-1 0 0,0 1 0 0 0,-1 0 0 0 0,1 0 0 0 0,0 1 1 0 0,-1-1-1 0 0,1 1 0 0 0,0 0 0 0 0,-10-1 0 0 0,6 2 22 0 0,0-1 0 0 0,0 1-1 0 0,0 1 1 0 0,0-1-1 0 0,0 1 1 0 0,0 1 0 0 0,0 0-1 0 0,0 0 1 0 0,1 0 0 0 0,-1 1-1 0 0,1 0 1 0 0,-1 1-1 0 0,1-1 1 0 0,0 1 0 0 0,0 1-1 0 0,1-1 1 0 0,-1 1 0 0 0,1 1-1 0 0,0-1 1 0 0,1 1-1 0 0,-1 0 1 0 0,1 0 0 0 0,0 0-1 0 0,1 1 1 0 0,-1 0-1 0 0,-5 13 1 0 0,0 1 26 0 0,1 0 1 0 0,1 1-1 0 0,0 0 0 0 0,2 0 1 0 0,-4 26-1 0 0,7-32-33 0 0,2 0 0 0 0,-1 0 1 0 0,2 0-1 0 0,0 0 0 0 0,1-1 0 0 0,0 1 0 0 0,2 0 0 0 0,5 23 0 0 0,-6-34-17 0 0,-1 0 0 0 0,1-1 0 0 0,0 1-1 0 0,1-1 1 0 0,-1 1 0 0 0,1-1-1 0 0,0 0 1 0 0,0 0 0 0 0,0 0-1 0 0,0 0 1 0 0,1 0 0 0 0,-1-1-1 0 0,1 0 1 0 0,6 5 0 0 0,-6-6-9 0 0,-1 0 1 0 0,1-1-1 0 0,0 1 0 0 0,0-1 1 0 0,0 0-1 0 0,1 0 1 0 0,-1 0-1 0 0,0 0 1 0 0,0-1-1 0 0,0 1 0 0 0,1-1 1 0 0,-1 0-1 0 0,0-1 1 0 0,0 1-1 0 0,1-1 1 0 0,-1 0-1 0 0,7-2 0 0 0,1-1-22 0 0,0-1 0 0 0,-1-1-1 0 0,0 0 1 0 0,0 0-1 0 0,0-1 1 0 0,-1-1 0 0 0,0 0-1 0 0,0 0 1 0 0,-1 0-1 0 0,0-2 1 0 0,0 1 0 0 0,-1-1-1 0 0,0 0 1 0 0,-1-1-1 0 0,8-14 1 0 0,-5 5-23 0 0,0 0 0 0 0,-1-1 0 0 0,-1 0 0 0 0,-1 0 0 0 0,-1-1 0 0 0,-1 0 0 0 0,5-41 0 0 0,-10-7 21 0 0,-1 31 346 0 0,-9 63 247 0 0,7 1-368 0 0,1 0 0 0 0,1 1-1 0 0,4 43 1 0 0,-1-43-131 0 0,2 0-1 0 0,0-1 1 0 0,2 0 0 0 0,0 0-1 0 0,2 0 1 0 0,1-1 0 0 0,17 34-1 0 0,-23-53-146 0 0,0 0 0 0 0,0 0-1 0 0,1 0 1 0 0,-1 0 0 0 0,1-1-1 0 0,0 0 1 0 0,1 1 0 0 0,-1-1-1 0 0,9 6 1 0 0,-9-8-385 0 0,0 0 0 0 0,-1 0 0 0 0,1-1-1 0 0,0 1 1 0 0,0-1 0 0 0,5 1 0 0 0,-5-1-534 0 0,0-1-1 0 0,0 1 1 0 0,0-1-1 0 0,0 0 1 0 0,1 0-1 0 0,6-2 1 0 0,7-2-2283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22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64 2968 0 0,'-18'17'2882'0'0,"13"-8"-2417"0"0,1 1-1 0 0,0-1 1 0 0,1 1 0 0 0,0 0 0 0 0,0 0-1 0 0,1 0 1 0 0,-1 19 0 0 0,2-2 845 0 0,2 48 1 0 0,0-65-950 0 0,0 1 0 0 0,1-1 0 0 0,0 0 0 0 0,1 0 0 0 0,0 0 0 0 0,6 15 0 0 0,-7-21-301 0 0,0 0-1 0 0,0 0 1 0 0,1-1-1 0 0,-1 1 1 0 0,1-1-1 0 0,-1 0 1 0 0,1 1-1 0 0,0-1 1 0 0,1-1-1 0 0,-1 1 1 0 0,0 0-1 0 0,1-1 1 0 0,0 1-1 0 0,-1-1 1 0 0,1 0-1 0 0,0-1 1 0 0,0 1-1 0 0,6 1 1 0 0,-1 0-38 0 0,0-2 1 0 0,0 1-1 0 0,0-1 1 0 0,0-1 0 0 0,0 0-1 0 0,0 0 1 0 0,0 0-1 0 0,0-1 1 0 0,0-1-1 0 0,0 0 1 0 0,0 0 0 0 0,-1 0-1 0 0,11-5 1 0 0,-13 4-24 0 0,0 0 0 0 0,-1 0 0 0 0,1-1 0 0 0,0 1 0 0 0,-1-1 0 0 0,0-1 0 0 0,0 1 0 0 0,0-1 0 0 0,-1 0 0 0 0,1 0 0 0 0,-1 0 0 0 0,0-1 0 0 0,-1 1 1 0 0,1-1-1 0 0,-1 0 0 0 0,0 0 0 0 0,-1 0 0 0 0,4-11 0 0 0,0-8-20 0 0,0-1 0 0 0,4-44 0 0 0,-9 57 20 0 0,-1-1 1 0 0,0 1-1 0 0,-1 0 0 0 0,-1-1 1 0 0,0 1-1 0 0,0 0 0 0 0,-6-15 1 0 0,7 23 10 0 0,-1 1-1 0 0,0 0 1 0 0,-1 0 0 0 0,1 0-1 0 0,-1 0 1 0 0,0 1 0 0 0,0-1 0 0 0,0 1-1 0 0,0 0 1 0 0,0-1 0 0 0,-1 1 0 0 0,1 1-1 0 0,-1-1 1 0 0,0 0 0 0 0,0 1-1 0 0,0 0 1 0 0,0 0 0 0 0,0 0 0 0 0,-1 1-1 0 0,1-1 1 0 0,-1 1 0 0 0,1 0 0 0 0,-1 0-1 0 0,1 0 1 0 0,-1 1 0 0 0,-8 0 0 0 0,9 0 2 0 0,-1 0 1 0 0,0 0 0 0 0,0 1 0 0 0,1 0 0 0 0,-1 0 0 0 0,1 0 0 0 0,-1 0 0 0 0,1 1 0 0 0,-1 0 0 0 0,1 0 0 0 0,0 0-1 0 0,-1 0 1 0 0,1 1 0 0 0,1 0 0 0 0,-1-1 0 0 0,0 1 0 0 0,1 1 0 0 0,-1-1 0 0 0,1 0 0 0 0,0 1 0 0 0,0 0 0 0 0,0 0 0 0 0,1 0-1 0 0,-1 0 1 0 0,1 0 0 0 0,-3 7 0 0 0,-5 23 58 0 0,0 2-1 0 0,3-1 0 0 0,1 1 1 0 0,-2 45-1 0 0,6 151 232 0 0,3-125-114 0 0,-1 401-103 0 0,-2-492-1317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23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3888 0 0,'0'0'1964'0'0,"0"16"1666"0"0,1 82 315 0 0,-6 146-590 0 0,3-217-5407 0 0,4 14-6229 0 0,2-27 5060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23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240 513 3192 0 0,'-3'3'299'0'0,"1"0"0"0"0,-1 0-1 0 0,1 1 1 0 0,0-1 0 0 0,0 1-1 0 0,0 0 1 0 0,0 0 0 0 0,0 0 0 0 0,-1 7-1 0 0,-1-1 158 0 0,-2 9 198 0 0,0 0 0 0 0,2 1 0 0 0,0 0 0 0 0,1 0 0 0 0,0 32 0 0 0,1-26 19 0 0,1-18-383 0 0,1 1 1 0 0,0 0 0 0 0,1 0 0 0 0,0-1-1 0 0,0 1 1 0 0,0-1 0 0 0,1 1-1 0 0,1-1 1 0 0,4 13 0 0 0,-6-19-251 0 0,0 1-1 0 0,1-1 1 0 0,-1 1 0 0 0,1-1-1 0 0,0 0 1 0 0,-1 0 0 0 0,1 0 0 0 0,0 0-1 0 0,0 0 1 0 0,0 0 0 0 0,1 0-1 0 0,-1 0 1 0 0,0-1 0 0 0,1 1 0 0 0,-1-1-1 0 0,1 0 1 0 0,-1 0 0 0 0,1 0-1 0 0,-1 0 1 0 0,1 0 0 0 0,0-1 0 0 0,0 1-1 0 0,-1-1 1 0 0,1 1 0 0 0,0-1-1 0 0,0 0 1 0 0,0 0 0 0 0,-1 0 0 0 0,1-1-1 0 0,0 1 1 0 0,0-1 0 0 0,4-1-1 0 0,2-1-13 0 0,-1 0 1 0 0,0-1-1 0 0,0 1 0 0 0,-1-2 0 0 0,1 1 0 0 0,-1-1 0 0 0,0 0 0 0 0,0-1 0 0 0,-1 1 0 0 0,11-13 0 0 0,-4 3-2 0 0,-1 0 0 0 0,-1-1 1 0 0,18-31-1 0 0,-18 24-8 0 0,-1-1-1 0 0,-1-1 1 0 0,-2 1 0 0 0,0-1 0 0 0,-1 0-1 0 0,4-43 1 0 0,-7 19 14 0 0,-2 0 0 0 0,-7-76 0 0 0,4 106-19 0 0,-1 0 0 0 0,0 0-1 0 0,-2 1 1 0 0,0 0 0 0 0,-1 0 0 0 0,-1 0 0 0 0,-11-23 0 0 0,13 33 2 0 0,0 0 0 0 0,0 1 0 0 0,0 0 1 0 0,-1-1-1 0 0,0 2 0 0 0,0-1 0 0 0,-1 1 0 0 0,0 0 1 0 0,0 0-1 0 0,0 1 0 0 0,-1 0 0 0 0,1 0 0 0 0,-1 0 1 0 0,-1 1-1 0 0,1 1 0 0 0,0-1 0 0 0,-14-2 0 0 0,12 4 4 0 0,-1 0 0 0 0,1 0-1 0 0,-1 1 1 0 0,0 1-1 0 0,1 0 1 0 0,-1 0 0 0 0,0 1-1 0 0,0 0 1 0 0,1 1-1 0 0,-1 1 1 0 0,1-1 0 0 0,0 2-1 0 0,0-1 1 0 0,0 1-1 0 0,0 1 1 0 0,0 0 0 0 0,1 0-1 0 0,0 1 1 0 0,0 0-1 0 0,1 0 1 0 0,-1 1 0 0 0,2 0-1 0 0,-1 1 1 0 0,1 0-1 0 0,0 0 1 0 0,-11 17 0 0 0,12-13 6 0 0,-1 0 0 0 0,2 1 0 0 0,0 0 0 0 0,0 0 0 0 0,1 0 0 0 0,1 0 0 0 0,0 1 0 0 0,1 0 0 0 0,1-1 0 0 0,0 1 0 0 0,0 0 0 0 0,2 0 0 0 0,0 0 0 0 0,0-1 0 0 0,1 1 0 0 0,1-1 0 0 0,0 1 0 0 0,1-1 0 0 0,7 16 0 0 0,-7-21-4 0 0,1 0 1 0 0,0 0-1 0 0,0-1 1 0 0,1 0-1 0 0,0 0 1 0 0,0 0-1 0 0,1-1 1 0 0,0 0 0 0 0,0 0-1 0 0,0 0 1 0 0,11 5-1 0 0,-6-5 10 0 0,0 0-1 0 0,0-1 1 0 0,0 0-1 0 0,0-1 1 0 0,1-1 0 0 0,0 0-1 0 0,20 2 1 0 0,-19-3 0 0 0,1-1 0 0 0,0-1 0 0 0,-1-1 0 0 0,1 0 0 0 0,0 0 0 0 0,-1-2 0 0 0,0 0 0 0 0,1 0 0 0 0,-1-1 0 0 0,-1-1 0 0 0,1-1 0 0 0,-1 0 0 0 0,0 0 0 0 0,25-17 0 0 0,-34 19-101 0 0,1-1-1 0 0,-1 1 1 0 0,1-1-1 0 0,-1 0 1 0 0,0 0 0 0 0,3-6-1 0 0,2-7-7135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24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5 3432 0 0,'0'0'3257'0'0,"0"22"-361"0"0,-4 73 796 0 0,1-51-2072 0 0,4 57-1 0 0,-1-99-1605 0 0,1 9 53 0 0,0-1 0 0 0,1 1 0 0 0,0 0-1 0 0,3 10 1 0 0,-4-18-59 0 0,0-1 0 0 0,0 1 0 0 0,0-1 0 0 0,0 0 0 0 0,1 1 0 0 0,-1-1 0 0 0,0 0 1 0 0,1 0-1 0 0,0 0 0 0 0,-1 0 0 0 0,1-1 0 0 0,0 1 0 0 0,0 0 0 0 0,0-1 0 0 0,0 1 0 0 0,0-1 0 0 0,1 1 0 0 0,-1-1 0 0 0,0 0 0 0 0,1 0 0 0 0,-1 0 1 0 0,5 1-1 0 0,1-1 2 0 0,-1 0 0 0 0,1 0 0 0 0,0-1 0 0 0,0 1 1 0 0,-1-2-1 0 0,1 1 0 0 0,0-1 0 0 0,-1 0 0 0 0,1-1 1 0 0,-1 0-1 0 0,1 0 0 0 0,-1-1 0 0 0,11-4 0 0 0,-9 2-8 0 0,-1-1-1 0 0,0 1 1 0 0,0-1 0 0 0,0-1-1 0 0,0 1 1 0 0,-1-1 0 0 0,0-1-1 0 0,-1 1 1 0 0,9-13-1 0 0,-5 4 0 0 0,-1 0 0 0 0,-1-1-1 0 0,-1 1 1 0 0,0-1 0 0 0,-1-1 0 0 0,0 1-1 0 0,-2-1 1 0 0,0 0 0 0 0,-1 0-1 0 0,-1-1 1 0 0,0-18 0 0 0,-2-18 341 0 0,0 54-231 0 0,0 21 367 0 0,0 19-133 0 0,-1-13-152 0 0,1-1 0 0 0,1 0 0 0 0,5 28-1 0 0,-4-45-185 0 0,0 0 0 0 0,1 1 0 0 0,-1-2 0 0 0,1 1 0 0 0,1 0 0 0 0,0 0 0 0 0,0-1 0 0 0,0 0 0 0 0,1 0 0 0 0,0 0 0 0 0,0-1 0 0 0,1 1 0 0 0,9 7 0 0 0,-11-10-204 0 0,35 27-1032 0 0,-24-22-2267 0 0,1-2-3515 0 0,-11-5 3302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24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 3432 0 0,'-1'0'175'0'0,"0"1"-1"0"0,0-1 1 0 0,0 1 0 0 0,0-1-1 0 0,0 1 1 0 0,0 0-1 0 0,0 0 1 0 0,0-1-1 0 0,0 1 1 0 0,0 0-1 0 0,0 0 1 0 0,0 0 0 0 0,1 0-1 0 0,-1 0 1 0 0,0 0-1 0 0,1 0 1 0 0,-1 0-1 0 0,1 1 1 0 0,-1-1-1 0 0,1 0 1 0 0,-1 0-1 0 0,1 2 1 0 0,-9 32 1018 0 0,8-33-1066 0 0,-11 74 2292 0 0,-3 127-1 0 0,3-33-345 0 0,-14 85-750 0 0,7-115-1014 0 0,-1 4-551 0 0,10-49-3396 0 0,9-61-3074 0 0,-2-22 3355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25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80 151 3400 0 0,'-6'7'607'0'0,"-1"0"-1"0"0,1 1 0 0 0,0 0 0 0 0,0 0 0 0 0,1 1 1 0 0,0 0-1 0 0,-6 15 0 0 0,9-18-363 0 0,-3 6 226 0 0,0 1-1 0 0,1 0 1 0 0,1 0-1 0 0,0 1 1 0 0,0-1-1 0 0,2 0 1 0 0,0 1-1 0 0,1 22 1 0 0,0-32-378 0 0,0-1 1 0 0,1 0 0 0 0,-1 0-1 0 0,1 0 1 0 0,0 0-1 0 0,0 0 1 0 0,0 0-1 0 0,0 0 1 0 0,0 0-1 0 0,1 0 1 0 0,-1 0 0 0 0,1 0-1 0 0,0-1 1 0 0,0 1-1 0 0,0-1 1 0 0,0 1-1 0 0,0-1 1 0 0,1 0 0 0 0,-1 0-1 0 0,0 0 1 0 0,1 0-1 0 0,0 0 1 0 0,0-1-1 0 0,-1 1 1 0 0,1-1-1 0 0,0 0 1 0 0,0 1 0 0 0,0-2-1 0 0,0 1 1 0 0,1 0-1 0 0,-1 0 1 0 0,0-1-1 0 0,0 0 1 0 0,0 0-1 0 0,0 0 1 0 0,6 0 0 0 0,2-1-84 0 0,-1 0 1 0 0,1-1 0 0 0,0-1 0 0 0,-1 1 0 0 0,0-1-1 0 0,0-1 1 0 0,0 0 0 0 0,0-1 0 0 0,17-10-1 0 0,-17 8 1 0 0,-1 0-1 0 0,0 0 0 0 0,0-1 0 0 0,0 0 0 0 0,-1-1 0 0 0,0 0 0 0 0,-1 0 1 0 0,0-1-1 0 0,0 0 0 0 0,9-20 0 0 0,-10 15 36 0 0,-1 1 1 0 0,0-1-1 0 0,-1 0 0 0 0,-1 0 1 0 0,0 0-1 0 0,-1 0 0 0 0,0-30 1 0 0,-3 37-7 0 0,1 0 0 0 0,-1 1 0 0 0,0-1 1 0 0,-1 0-1 0 0,0 1 0 0 0,0-1 0 0 0,-1 1 1 0 0,0 0-1 0 0,-6-13 0 0 0,6 16-6 0 0,1 0-1 0 0,-1 0 0 0 0,1 1 0 0 0,-1-1 0 0 0,0 1 1 0 0,-1-1-1 0 0,1 1 0 0 0,0 0 0 0 0,-1 0 1 0 0,0 0-1 0 0,0 1 0 0 0,1 0 0 0 0,-2-1 0 0 0,1 1 1 0 0,0 0-1 0 0,0 1 0 0 0,-8-3 0 0 0,5 3-8 0 0,0-1 0 0 0,0 1-1 0 0,0 1 1 0 0,-1-1 0 0 0,1 1-1 0 0,0 1 1 0 0,0-1 0 0 0,0 1-1 0 0,0 1 1 0 0,0-1 0 0 0,0 1-1 0 0,0 0 1 0 0,0 0 0 0 0,1 1-1 0 0,-1 0 1 0 0,1 0 0 0 0,0 1-1 0 0,0 0 1 0 0,0 0 0 0 0,0 0-1 0 0,1 1 1 0 0,0 0 0 0 0,-1 0-1 0 0,2 0 1 0 0,-1 0 0 0 0,1 1-1 0 0,0 0 1 0 0,0 0 0 0 0,0 0-1 0 0,-2 7 1 0 0,-2 3-188 0 0,1 1 0 0 0,0 0 0 0 0,2-1 0 0 0,0 2 0 0 0,-4 24 0 0 0,7 2-3148 0 0,6 1-3888 0 0,-1-25 3816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0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4 177 2888 0 0,'1'-24'2755'0'0,"0"18"-2498"0"0,1 1 1 0 0,-1-1-1 0 0,1 1 1 0 0,0 0 0 0 0,1 0-1 0 0,-1 0 1 0 0,1 0 0 0 0,0 0-1 0 0,0 0 1 0 0,1 1 0 0 0,-1 0-1 0 0,1-1 1 0 0,0 1 0 0 0,0 1-1 0 0,1-1 1 0 0,4-3 0 0 0,3-2 405 0 0,1 1 1 0 0,1 0-1 0 0,-1 1 0 0 0,24-9 1 0 0,-24 12-187 0 0,0-1 0 0 0,0 2 0 0 0,0 0 0 0 0,0 0-1 0 0,1 2 1 0 0,15-1 0 0 0,-24 1-397 0 0,-1 1-1 0 0,1 1 0 0 0,0-1 0 0 0,0 1 1 0 0,0 0-1 0 0,0 0 0 0 0,-1 0 1 0 0,1 1-1 0 0,-1-1 0 0 0,1 1 1 0 0,-1 0-1 0 0,1 1 0 0 0,-1-1 1 0 0,0 1-1 0 0,0 0 0 0 0,0 0 0 0 0,0 0 1 0 0,-1 0-1 0 0,1 0 0 0 0,2 5 1 0 0,3 5 30 0 0,-1 1 1 0 0,0 0-1 0 0,-1 1 1 0 0,-1 0-1 0 0,0 0 1 0 0,-1 0 0 0 0,4 23-1 0 0,12 116 184 0 0,-15-90-208 0 0,-1 185-16 0 0,-5-192-426 0 0,0-100 146 0 0,1-15 12 0 0,-3 0 0 0 0,-12-81 0 0 0,13 136 201 0 0,1 0-1 0 0,-1 1 1 0 0,1-1-1 0 0,-1 0 1 0 0,0 1-1 0 0,0-1 1 0 0,0 1-1 0 0,0-1 1 0 0,-1 1-1 0 0,1-1 1 0 0,-1 1-1 0 0,1 0 0 0 0,-1 0 1 0 0,0 0-1 0 0,0 0 1 0 0,0 0-1 0 0,0 0 1 0 0,0 1-1 0 0,0-1 1 0 0,-1 0-1 0 0,1 1 1 0 0,0 0-1 0 0,-1 0 1 0 0,1-1-1 0 0,-1 1 1 0 0,0 1-1 0 0,1-1 1 0 0,-1 0-1 0 0,0 1 0 0 0,1-1 1 0 0,-1 1-1 0 0,0 0 1 0 0,0 0-1 0 0,1 0 1 0 0,-1 0-1 0 0,-5 1 1 0 0,-1 1 23 0 0,1 0 1 0 0,0 0-1 0 0,-1 1 1 0 0,1 0-1 0 0,0 0 1 0 0,0 1-1 0 0,1 0 1 0 0,-1 0-1 0 0,1 1 1 0 0,-12 9-1 0 0,-18 22 135 0 0,2 1 0 0 0,1 3 0 0 0,2 0 0 0 0,-40 68 0 0 0,67-101-331 0 0,0 0 1 0 0,0 1-1 0 0,1 0 0 0 0,0-1 1 0 0,1 2-1 0 0,0-1 1 0 0,0 0-1 0 0,0 1 0 0 0,1-1 1 0 0,-1 11-1 0 0,3-19-128 0 0,0 1 0 0 0,0-1 0 0 0,0 1-1 0 0,0 0 1 0 0,0-1 0 0 0,0 1 0 0 0,0-1-1 0 0,0 1 1 0 0,1-1 0 0 0,-1 1 0 0 0,0-1 0 0 0,0 1-1 0 0,0-1 1 0 0,1 1 0 0 0,-1-1 0 0 0,0 1-1 0 0,0-1 1 0 0,1 1 0 0 0,-1-1 0 0 0,0 0-1 0 0,1 1 1 0 0,0 0 0 0 0,5 2-3362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25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3896 0 0,'0'0'3567'0'0,"0"17"-341"0"0,-3 31-968 0 0,-1-1 1 0 0,-12 48-1 0 0,8-48-1863 0 0,1 0-1 0 0,0 49 1 0 0,7-89-722 0 0,1 23-60 0 0,3-17-2744 0 0,4-4-4571 0 0,-3-6 4157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25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18 3896 0 0,'-3'0'648'0'0,"3"-2"4"0"0,-4 1-3 0 0,1-4 3 0 0,-1 3 0 0 0,1 2 4 0 0,-1-3-56 0 0,1 1-144 0 0,-1-1-576 0 0,4 11-5125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26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0 3704 0 0,'-8'18'2645'0'0,"-10"41"-260"0"0,3 1 1 0 0,2 0 0 0 0,-9 101 0 0 0,22-152-2520 0 0,-2 10-550 0 0,-1-7-5045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2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3008 0 0,'0'0'3713'0'0,"4"0"-2345"0"0,162 8 4169 0 0,-1-8-3808 0 0,-146-1-1722 0 0,-1-1 0 0 0,0-1 0 0 0,0-1 0 0 0,0-1 1 0 0,0 0-1 0 0,32-15 0 0 0,-47 18-11 0 0,1 0 0 0 0,-1-1 0 0 0,0 0 0 0 0,0 0 0 0 0,0 0 1 0 0,0 0-1 0 0,0 0 0 0 0,-1-1 0 0 0,0 1 0 0 0,1-1 0 0 0,-1 0 1 0 0,2-4-1 0 0,-3 6 7 0 0,-1 1 1 0 0,1 0-1 0 0,0-1 1 0 0,-1 1 0 0 0,1 0-1 0 0,-1-1 1 0 0,1 1 0 0 0,-1-1-1 0 0,0 1 1 0 0,0-1-1 0 0,0 1 1 0 0,1-1 0 0 0,-1 1-1 0 0,-1-1 1 0 0,1 1-1 0 0,0-1 1 0 0,0 1 0 0 0,0-1-1 0 0,-1 1 1 0 0,1-1-1 0 0,-1 1 1 0 0,1 0 0 0 0,-1-1-1 0 0,0 1 1 0 0,0 0-1 0 0,1-1 1 0 0,-1 1 0 0 0,0 0-1 0 0,0 0 1 0 0,0 0-1 0 0,0 0 1 0 0,0 0 0 0 0,0 0-1 0 0,-1 0 1 0 0,1 0-1 0 0,-2-1 1 0 0,1 1 18 0 0,-1 0 0 0 0,0 0 0 0 0,1 0-1 0 0,-1 1 1 0 0,0-1 0 0 0,0 1 0 0 0,0 0 0 0 0,1 0-1 0 0,-1 0 1 0 0,0 0 0 0 0,0 0 0 0 0,0 0 0 0 0,0 1 0 0 0,1-1-1 0 0,-1 1 1 0 0,0 0 0 0 0,1 0 0 0 0,-1 0 0 0 0,0 0-1 0 0,1 1 1 0 0,-1-1 0 0 0,1 1 0 0 0,0-1 0 0 0,0 1 0 0 0,-1 0-1 0 0,1 0 1 0 0,0 0 0 0 0,-3 3 0 0 0,0 1 25 0 0,0 1 0 0 0,1-1 0 0 0,0 1 0 0 0,0-1 0 0 0,0 1 1 0 0,1 1-1 0 0,0-1 0 0 0,0 0 0 0 0,-2 10 0 0 0,-7 45 225 0 0,2 0 0 0 0,0 77 0 0 0,9 130-236 0 0,3-127-1528 0 0,-2-119-4631 0 0,0-16 2847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27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34 3496 0 0,'-5'4'418'0'0,"0"1"-1"0"0,0-1 0 0 0,0 1 0 0 0,1 0 0 0 0,-1 1 0 0 0,1-1 1 0 0,1 1-1 0 0,-1-1 0 0 0,1 1 0 0 0,-4 10 0 0 0,0 1 266 0 0,0 1 0 0 0,-5 28 0 0 0,8-30-170 0 0,1 1 1 0 0,1-1 0 0 0,0 1 0 0 0,1 0 0 0 0,1-1-1 0 0,2 23 1 0 0,-1-34-438 0 0,0 0-1 0 0,-1-1 0 0 0,1 1 1 0 0,1-1-1 0 0,-1 1 0 0 0,1-1 0 0 0,0 1 1 0 0,0-1-1 0 0,0 0 0 0 0,1 0 1 0 0,-1 0-1 0 0,1 0 0 0 0,0 0 1 0 0,0-1-1 0 0,0 1 0 0 0,1-1 1 0 0,-1 0-1 0 0,1 0 0 0 0,0 0 1 0 0,0 0-1 0 0,0-1 0 0 0,0 1 1 0 0,0-1-1 0 0,0 0 0 0 0,1-1 1 0 0,7 3-1 0 0,-2-2-113 0 0,0 0 0 0 0,1-1 0 0 0,-1-1 0 0 0,0 1 0 0 0,1-2 0 0 0,-1 1 0 0 0,1-1 0 0 0,-1-1 0 0 0,0 0 0 0 0,0 0 0 0 0,0-1 0 0 0,0-1 0 0 0,0 1-1 0 0,14-9 1 0 0,-16 8 9 0 0,1-1-1 0 0,-1-1 1 0 0,0 1-1 0 0,0-1 1 0 0,0-1-1 0 0,-1 1 1 0 0,0-1-1 0 0,0-1 1 0 0,-1 1-1 0 0,0-1 0 0 0,0 0 1 0 0,-1-1-1 0 0,0 1 1 0 0,0-1-1 0 0,4-13 1 0 0,-5 9 77 0 0,-1 0 0 0 0,0 0 1 0 0,-1 0-1 0 0,0 0 0 0 0,-1 0 1 0 0,-1-1-1 0 0,0 1 0 0 0,0 0 1 0 0,-2-1-1 0 0,0 1 0 0 0,0 0 1 0 0,-1 0-1 0 0,-7-20 0 0 0,9 30-11 0 0,-1-1-1 0 0,1 1 1 0 0,-1-1-1 0 0,1 1 0 0 0,-1-1 1 0 0,0 1-1 0 0,0 0 1 0 0,-1 0-1 0 0,1 0 0 0 0,-1 0 1 0 0,1 0-1 0 0,-1 1 0 0 0,0-1 1 0 0,0 1-1 0 0,0 0 1 0 0,0 0-1 0 0,-1 0 0 0 0,1 0 1 0 0,-1 0-1 0 0,1 1 1 0 0,-1 0-1 0 0,1-1 0 0 0,-1 1 1 0 0,0 0-1 0 0,0 1 1 0 0,1-1-1 0 0,-1 1 0 0 0,0 0 1 0 0,0 0-1 0 0,-7 1 0 0 0,2 0 10 0 0,0 0-1 0 0,0 2 0 0 0,0-1 0 0 0,1 1 0 0 0,-1 0 1 0 0,1 0-1 0 0,0 1 0 0 0,0 1 0 0 0,0-1 0 0 0,0 1 0 0 0,-13 12 1 0 0,11-8-116 0 0,1 1 1 0 0,1 0-1 0 0,-1 1 1 0 0,1 0-1 0 0,1 0 1 0 0,0 1-1 0 0,1 0 1 0 0,-8 19-1 0 0,0 15-3028 0 0,7 0-3865 0 0,7-26 3774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27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82 3800 0 0,'0'1'5658'0'0,"-1"19"-3929"0"0,-6 31 1 0 0,1-14-665 0 0,-11 136 2165 0 0,17-169-3221 0 0,-1-1 0 0 0,1 0 0 0 0,0 0 0 0 0,0 0-1 0 0,0 1 1 0 0,1-1 0 0 0,-1 0 0 0 0,1 0 0 0 0,0 1 0 0 0,0-1 0 0 0,0 0-1 0 0,0 0 1 0 0,0 0 0 0 0,1 0 0 0 0,-1-1 0 0 0,1 1 0 0 0,0 0 0 0 0,0-1-1 0 0,0 1 1 0 0,0-1 0 0 0,5 5 0 0 0,-3-5-4 0 0,0 1-1 0 0,0-1 1 0 0,1 0 0 0 0,-1 0 0 0 0,1 0-1 0 0,-1-1 1 0 0,1 0 0 0 0,-1 0-1 0 0,1 0 1 0 0,0 0 0 0 0,0-1-1 0 0,-1 1 1 0 0,1-1 0 0 0,7-1 0 0 0,-3 0-2 0 0,0 0 0 0 0,-1-1 0 0 0,1 0 0 0 0,-1 0 0 0 0,0-1 0 0 0,0 0 0 0 0,0-1 0 0 0,0 1 0 0 0,0-1 0 0 0,11-9 0 0 0,-8 5 27 0 0,-1 0 1 0 0,0-1-1 0 0,-1-1 0 0 0,0 1 1 0 0,-1-2-1 0 0,12-15 1 0 0,-9 8 36 0 0,-1 0 1 0 0,-1-1-1 0 0,-1 1 1 0 0,0-2 0 0 0,-1 1-1 0 0,-2-1 1 0 0,0 0 0 0 0,5-40-1 0 0,-10 59-120 0 0,2-56 323 0 0,-5 29-1917 0 0,-8 3-4490 0 0,2 16 2549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28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3 3024 0 0,'-46'-1'2448'0'0,"21"0"-1394"0"0,0 0 0 0 0,0 2 0 0 0,0 1 0 0 0,-41 8 0 0 0,61-9-871 0 0,-1 0 1 0 0,1 1-1 0 0,0 0 1 0 0,-1 0 0 0 0,1 0-1 0 0,0 1 1 0 0,0 0-1 0 0,1 0 1 0 0,-1 0-1 0 0,1 1 1 0 0,-1-1-1 0 0,1 1 1 0 0,0 0-1 0 0,0 0 1 0 0,1 1-1 0 0,-1-1 1 0 0,1 1 0 0 0,0-1-1 0 0,0 1 1 0 0,0 0-1 0 0,1 0 1 0 0,0 1-1 0 0,0-1 1 0 0,0 0-1 0 0,1 1 1 0 0,-2 6-1 0 0,2-7-141 0 0,1 1-1 0 0,-1 0 0 0 0,1 0 0 0 0,0-1 0 0 0,0 1 0 0 0,0 0 1 0 0,1 0-1 0 0,0 0 0 0 0,0-1 0 0 0,0 1 0 0 0,1-1 0 0 0,0 1 0 0 0,0-1 1 0 0,0 1-1 0 0,1-1 0 0 0,0 0 0 0 0,0 0 0 0 0,0 0 0 0 0,1-1 1 0 0,-1 1-1 0 0,6 4 0 0 0,-2-3-36 0 0,-1 1 0 0 0,2-1 1 0 0,-1-1-1 0 0,1 1 0 0 0,0-1 0 0 0,0-1 1 0 0,0 0-1 0 0,0 0 0 0 0,1 0 1 0 0,10 2-1 0 0,-5-2-36 0 0,0-1 0 0 0,0-1 0 0 0,0 0 0 0 0,0-1 1 0 0,0 0-1 0 0,15-2 0 0 0,-27 1 21 0 0,0 0 0 0 0,-1 0 1 0 0,1 0-1 0 0,0 0 0 0 0,0-1 0 0 0,-1 1 1 0 0,1-1-1 0 0,-1 1 0 0 0,1-1 0 0 0,0 1 1 0 0,-1-1-1 0 0,1 0 0 0 0,-1 0 0 0 0,1 0 1 0 0,-1 0-1 0 0,0 0 0 0 0,1 0 0 0 0,-1 0 1 0 0,2-3-1 0 0,-3 4 4 0 0,1-1-1 0 0,-1 0 1 0 0,0 1 0 0 0,0-1-1 0 0,0 1 1 0 0,0-1 0 0 0,1 0-1 0 0,-1 1 1 0 0,0-1 0 0 0,0 1-1 0 0,0-1 1 0 0,0 0 0 0 0,0 1-1 0 0,-1-1 1 0 0,1 1 0 0 0,0-1-1 0 0,0 1 1 0 0,0-1 0 0 0,0 0-1 0 0,-1 1 1 0 0,1-2 0 0 0,-1 1-2 0 0,-1 0 1 0 0,1-1-1 0 0,0 1 1 0 0,0-1-1 0 0,-1 1 1 0 0,1 0-1 0 0,0 0 1 0 0,-1 0-1 0 0,0 0 1 0 0,-1-1-1 0 0,-4-1 4 0 0,0 0-1 0 0,0 1 0 0 0,0-1 1 0 0,0 2-1 0 0,0-1 1 0 0,-1 1-1 0 0,1 0 0 0 0,0 1 1 0 0,-1-1-1 0 0,-9 2 1 0 0,-1 1 37 0 0,-1 0 0 0 0,1 1 0 0 0,-17 5 0 0 0,26-5-11 0 0,0 0 1 0 0,0 0-1 0 0,0 1 1 0 0,1 0-1 0 0,0 0 0 0 0,0 1 1 0 0,0 0-1 0 0,-9 8 0 0 0,13-9-2 0 0,0 0-1 0 0,0 0 1 0 0,0 1 0 0 0,0-1-1 0 0,1 1 1 0 0,0 0-1 0 0,0 0 1 0 0,0 0-1 0 0,0 1 1 0 0,1-1 0 0 0,0 0-1 0 0,0 1 1 0 0,1 0-1 0 0,-2 5 1 0 0,1-2 19 0 0,1 0-1 0 0,0 1 1 0 0,1-1 0 0 0,0 0 0 0 0,1 13-1 0 0,0-18-25 0 0,0-1-1 0 0,0 0 1 0 0,0 1-1 0 0,0-1 1 0 0,0 1-1 0 0,1-1 1 0 0,-1 0-1 0 0,1 0 1 0 0,0 0-1 0 0,0 0 1 0 0,0 0-1 0 0,0 0 1 0 0,1-1-1 0 0,-1 1 1 0 0,1-1-1 0 0,0 0 1 0 0,3 3-1 0 0,2 0 7 0 0,0-1-1 0 0,0 0 1 0 0,0 0-1 0 0,1-1 1 0 0,-1 0-1 0 0,1 0 1 0 0,0-1-1 0 0,15 2 0 0 0,7-1 10 0 0,37-1-1 0 0,-64-2-27 0 0,13-1-32 0 0,0 0-1 0 0,0 0 1 0 0,0-2-1 0 0,0 0 1 0 0,0-1 0 0 0,-1 0-1 0 0,1-2 1 0 0,-1 0 0 0 0,15-8-1 0 0,-20 8-18 0 0,0 0 0 0 0,-1-1 0 0 0,0 0 0 0 0,0-1 1 0 0,-1 0-1 0 0,0-1 0 0 0,0 1 0 0 0,-1-2 0 0 0,0 1 0 0 0,0-1 0 0 0,-2-1 0 0 0,1 1 0 0 0,6-14 0 0 0,-5 4 92 0 0,-1 0 0 0 0,0 0 0 0 0,-1 0 1 0 0,-2-1-1 0 0,0 0 0 0 0,-1 0 0 0 0,-1 0 0 0 0,-1-22 0 0 0,-12 68 854 0 0,5-13-622 0 0,1 3-50 0 0,0 0 0 0 0,0 0-1 0 0,2 0 1 0 0,-3 27 0 0 0,1 64 391 0 0,11-33 12 0 0,-3-37-1388 0 0,-1-1-3661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28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9 3816 0 0,'-4'0'636'0'0,"4"-2"-20"0"0,-3 0 5 0 0,3-1 495 0 0,0 1-740 0 0,-4 4-3249 0 0,4 1 1437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29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 3328 0 0,'0'0'1170'0'0,"17"14"1489"0"0,-10-6-2215 0 0,-1 0 1 0 0,0 1-1 0 0,-1 0 0 0 0,0 0 1 0 0,0 0-1 0 0,-1 1 1 0 0,4 9-1 0 0,2 17 450 0 0,-1 1 0 0 0,-2 0 0 0 0,-2 0 0 0 0,-1 1 0 0 0,-2 44 0 0 0,-2-79-881 0 0,0-1 0 0 0,0 1 0 0 0,0-1 0 0 0,1 0 0 0 0,-1 1 0 0 0,1-1 0 0 0,-1 1 0 0 0,1-1 0 0 0,0 0 0 0 0,0 1 0 0 0,0-1 0 0 0,0 0 0 0 0,0 0 1 0 0,2 3-1 0 0,-2-4-7 0 0,-1-1-1 0 0,1 1 1 0 0,-1-1 0 0 0,1 1 0 0 0,0-1 0 0 0,-1 0 0 0 0,1 1 0 0 0,-1-1 0 0 0,1 0 0 0 0,0 0 0 0 0,-1 1 0 0 0,1-1 0 0 0,0 0 0 0 0,-1 0 0 0 0,1 0 0 0 0,0 0 0 0 0,-1 0 0 0 0,1 0 0 0 0,0 0 0 0 0,0 0 0 0 0,1-1 6 0 0,0 1-1 0 0,0-1 1 0 0,0 1-1 0 0,-1-1 1 0 0,1 0-1 0 0,0 0 1 0 0,-1 0 0 0 0,1 0-1 0 0,-1 0 1 0 0,3-2-1 0 0,8-9 89 0 0,0-1 0 0 0,0 0 0 0 0,-2 0 0 0 0,1-1-1 0 0,-2 0 1 0 0,0-1 0 0 0,10-21 0 0 0,38-117 738 0 0,-40 104-541 0 0,-12 34-498 0 0,-1 0-1 0 0,0-1 1 0 0,-1 0-1 0 0,-1 0 0 0 0,1-18 1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29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84 117 2632 0 0,'-6'9'578'0'0,"0"1"0"0"0,0 0 0 0 0,1 1 0 0 0,1 0-1 0 0,-5 12 1 0 0,4-7-93 0 0,0 0 72 0 0,1 1 1 0 0,0 0-1 0 0,2 0 0 0 0,0 0 1 0 0,0 26-1 0 0,2-39-434 0 0,0 0 0 0 0,1 0 0 0 0,-1 0 0 0 0,0-1 0 0 0,1 1 0 0 0,0 0 0 0 0,0 0 0 0 0,0-1 0 0 0,1 1 0 0 0,-1 0 0 0 0,1-1-1 0 0,0 0 1 0 0,0 1 0 0 0,0-1 0 0 0,0 0 0 0 0,0 0 0 0 0,1 0 0 0 0,0 0 0 0 0,-1 0 0 0 0,1-1 0 0 0,0 1 0 0 0,0-1 0 0 0,1 0 0 0 0,-1 0 0 0 0,0 0 0 0 0,1 0-1 0 0,-1-1 1 0 0,1 1 0 0 0,-1-1 0 0 0,1 0 0 0 0,0 0 0 0 0,6 1 0 0 0,0-1-47 0 0,1 1 0 0 0,-1-2-1 0 0,1 0 1 0 0,0 0 0 0 0,-1-1 0 0 0,1 0 0 0 0,0-1-1 0 0,-1 0 1 0 0,0 0 0 0 0,18-8 0 0 0,-19 7-63 0 0,-1-1 0 0 0,0 0 0 0 0,0-1 0 0 0,0 0 0 0 0,0 0 0 0 0,-1 0 0 0 0,0-1 0 0 0,0 0 0 0 0,-1-1 0 0 0,0 1 0 0 0,0-1 0 0 0,0 0 0 0 0,-1-1 0 0 0,0 1 0 0 0,0-1 0 0 0,-1 0 0 0 0,0-1 0 0 0,0 1 0 0 0,-1 0 0 0 0,0-1 0 0 0,-1 0 0 0 0,0 0 0 0 0,1-10 0 0 0,-1 7 30 0 0,-1 0 1 0 0,0 0-1 0 0,0 0 0 0 0,-1 0 1 0 0,-1-1-1 0 0,0 1 1 0 0,-1 0-1 0 0,0 0 0 0 0,-1 0 1 0 0,-5-12-1 0 0,6 19-10 0 0,0-1 0 0 0,0 1 0 0 0,-1 0-1 0 0,0-1 1 0 0,0 1 0 0 0,0 1 0 0 0,-1-1-1 0 0,0 0 1 0 0,0 1 0 0 0,0 0 0 0 0,0 0-1 0 0,-1 0 1 0 0,1 0 0 0 0,-1 1 0 0 0,0 0-1 0 0,0 0 1 0 0,0 0 0 0 0,-1 0 0 0 0,1 1-1 0 0,-1 0 1 0 0,1 0 0 0 0,-11-2-1 0 0,8 3 3 0 0,0 0-1 0 0,1 0 0 0 0,-1 0 0 0 0,0 1 0 0 0,0 1 0 0 0,1-1 0 0 0,-1 1 0 0 0,0 0 0 0 0,1 1 1 0 0,-1 0-1 0 0,1 0 0 0 0,-1 0 0 0 0,1 1 0 0 0,0 0 0 0 0,0 1 0 0 0,0 0 0 0 0,0 0 0 0 0,1 0 1 0 0,0 1-1 0 0,0 0 0 0 0,0 0 0 0 0,0 0 0 0 0,1 1 0 0 0,-7 8 0 0 0,3-2-19 0 0,1 0-1 0 0,1 1 1 0 0,-1-1 0 0 0,2 1-1 0 0,0 1 1 0 0,1-1-1 0 0,0 1 1 0 0,1 0 0 0 0,0 1-1 0 0,1-1 1 0 0,1 0-1 0 0,0 1 1 0 0,1 0-1 0 0,1-1 1 0 0,0 1 0 0 0,3 20-1 0 0,-2-30-17 0 0,0 0 0 0 0,0 0 0 0 0,0-1 0 0 0,0 1 0 0 0,1 0 0 0 0,0-1 0 0 0,0 0 0 0 0,0 1 0 0 0,0-1 0 0 0,1 0 0 0 0,0 0 0 0 0,-1 0 0 0 0,2 0 0 0 0,-1-1 0 0 0,0 1 0 0 0,1-1 0 0 0,3 3 0 0 0,-2-3-21 0 0,1 0 0 0 0,-1 0 1 0 0,1 0-1 0 0,-1-1 0 0 0,1 0 1 0 0,0 0-1 0 0,0 0 0 0 0,0-1 0 0 0,0 0 1 0 0,0 0-1 0 0,0 0 0 0 0,7-1 0 0 0,-4 0-33 0 0,0 0-1 0 0,0-1 1 0 0,-1 0-1 0 0,1-1 1 0 0,-1 0-1 0 0,1 0 1 0 0,-1-1-1 0 0,0 0 1 0 0,0 0-1 0 0,0-1 0 0 0,0 0 1 0 0,0 0-1 0 0,-1-1 1 0 0,0 0-1 0 0,0 0 1 0 0,0-1-1 0 0,-1 0 1 0 0,11-13-1 0 0,-10 9-5 0 0,0-1 1 0 0,-1 1-1 0 0,-1-2 0 0 0,0 1 0 0 0,0 0 1 0 0,-1-1-1 0 0,-1 0 0 0 0,0 0 1 0 0,-1 0-1 0 0,2-18 0 0 0,-1-1 31 0 0,-1 24 83 0 0,-1 0 0 0 0,-1 1 0 0 0,1-1 0 0 0,-1 0-1 0 0,0 0 1 0 0,-1 1 0 0 0,0-1 0 0 0,0 0 0 0 0,-3-11 0 0 0,4 18-38 0 0,-1 0 0 0 0,1 0 1 0 0,-1 0-1 0 0,1 0 0 0 0,0 0 1 0 0,-1 0-1 0 0,1 0 0 0 0,0 0 1 0 0,-1 0-1 0 0,1 0 0 0 0,-1 0 1 0 0,1 0-1 0 0,0 0 0 0 0,-1 0 1 0 0,1 0-1 0 0,0 1 0 0 0,-1-1 1 0 0,1 0-1 0 0,0 0 0 0 0,-1 0 1 0 0,1 1-1 0 0,0-1 0 0 0,-1 0 1 0 0,1 0-1 0 0,0 1 0 0 0,0-1 1 0 0,-1 0-1 0 0,1 0 1 0 0,0 1-1 0 0,0-1 0 0 0,0 0 1 0 0,-1 1-1 0 0,1-1 0 0 0,0 1 1 0 0,-11 14 240 0 0,2-1-149 0 0,2 1 1 0 0,0 1 0 0 0,0-1 0 0 0,2 1 0 0 0,0 0-1 0 0,0 0 1 0 0,2 0 0 0 0,0 1 0 0 0,1 0 0 0 0,0-1-1 0 0,2 1 1 0 0,1 25 0 0 0,0-38-105 0 0,-1 1-1 0 0,1-1 1 0 0,0 1-1 0 0,1-1 1 0 0,-1 0-1 0 0,1 1 1 0 0,-1-1-1 0 0,1 0 1 0 0,1 0-1 0 0,-1 0 1 0 0,0 0 0 0 0,1-1-1 0 0,0 1 1 0 0,0 0-1 0 0,0-1 1 0 0,0 0-1 0 0,1 0 1 0 0,-1 0-1 0 0,1 0 1 0 0,0-1-1 0 0,0 1 1 0 0,0-1 0 0 0,0 0-1 0 0,0 0 1 0 0,0 0-1 0 0,0-1 1 0 0,1 0-1 0 0,-1 0 1 0 0,1 0-1 0 0,-1 0 1 0 0,8 0-1 0 0,3 0-61 0 0,-1-2-1 0 0,0 1 0 0 0,1-2 1 0 0,-1 0-1 0 0,0 0 0 0 0,0-2 0 0 0,0 0 1 0 0,25-10-1 0 0,-25 8 29 0 0,1-1 0 0 0,-1-1-1 0 0,-1 0 1 0 0,1-1 0 0 0,-1 0 0 0 0,-1-1 0 0 0,0-1 0 0 0,0 0 0 0 0,-1 0-1 0 0,-1-1 1 0 0,0-1 0 0 0,0 0 0 0 0,-1 0 0 0 0,-1 0 0 0 0,0-1-1 0 0,-1-1 1 0 0,-1 1 0 0 0,0-1 0 0 0,0 0 0 0 0,-2-1 0 0 0,3-15 0 0 0,-2 1 464 0 0,-2 1 1 0 0,0-55-1 0 0,-24 127 1011 0 0,13-13-1198 0 0,1 1-1 0 0,2-1 1 0 0,-3 64 0 0 0,8-76-173 0 0,1 0 1 0 0,0 0-1 0 0,1 0 1 0 0,1 0-1 0 0,7 20 1 0 0,-8-30-499 0 0,1-1 0 0 0,0 0 1 0 0,1 0-1 0 0,0 0 0 0 0,9 13 1 0 0,-9-15-763 0 0,0-1 0 0 0,0 0 0 0 0,0 1 0 0 0,1-2 0 0 0,0 1 0 0 0,-1 0 0 0 0,1-1 0 0 0,11 5 0 0 0,-1-3-2556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09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143 100 3128 0 0,'-5'0'468'0'0,"0"0"-1"0"0,1 1 0 0 0,-1-1 1 0 0,1 1-1 0 0,-1 0 0 0 0,1 0 1 0 0,0 1-1 0 0,-1-1 1 0 0,1 1-1 0 0,0 0 0 0 0,0 0 1 0 0,0 1-1 0 0,-7 5 0 0 0,5-4-41 0 0,1 1-1 0 0,0 1 0 0 0,1-1 1 0 0,-1 1-1 0 0,1-1 0 0 0,0 1 1 0 0,1 1-1 0 0,-5 7 0 0 0,2 1 25 0 0,1 0 0 0 0,0 1 0 0 0,1-1 0 0 0,1 1 0 0 0,0-1 0 0 0,1 1 0 0 0,0 23 0 0 0,2-37-429 0 0,0 0 0 0 0,0 0 0 0 0,0 0 0 0 0,1-1 0 0 0,-1 1 1 0 0,0 0-1 0 0,1 0 0 0 0,-1-1 0 0 0,1 1 0 0 0,0 0 0 0 0,0-1 0 0 0,-1 1 0 0 0,1-1 0 0 0,0 1 0 0 0,0-1 1 0 0,1 1-1 0 0,-1-1 0 0 0,0 0 0 0 0,3 3 0 0 0,-1-2-1 0 0,0 0 0 0 0,0-1 0 0 0,0 1 0 0 0,1-1 0 0 0,-1 1 0 0 0,0-1 0 0 0,1 0 0 0 0,-1 0 0 0 0,6 0 0 0 0,5 0 8 0 0,0 0 0 0 0,0-1 1 0 0,0-1-1 0 0,15-2 0 0 0,-18 2-25 0 0,0-1-1 0 0,0 0 1 0 0,0-1-1 0 0,0 0 1 0 0,0-1 0 0 0,-1 0-1 0 0,0 0 1 0 0,0-1-1 0 0,0-1 1 0 0,0 0-1 0 0,-1 0 1 0 0,0-1-1 0 0,0 0 1 0 0,-1 0-1 0 0,0-1 1 0 0,0 0-1 0 0,0-1 1 0 0,-1 1-1 0 0,7-14 1 0 0,-11 15 24 0 0,0 0 0 0 0,0 0 0 0 0,-1-1-1 0 0,0 1 1 0 0,0-1 0 0 0,-1 0 0 0 0,0 1 0 0 0,-1-1 0 0 0,1 0 0 0 0,-1 0-1 0 0,-1 0 1 0 0,0 1 0 0 0,0-1 0 0 0,0 0 0 0 0,-1 1 0 0 0,-3-10 0 0 0,2 10 22 0 0,-1 0 1 0 0,0-1-1 0 0,0 1 1 0 0,-1 0 0 0 0,0 1-1 0 0,0-1 1 0 0,-1 1-1 0 0,0 0 1 0 0,0 1-1 0 0,0-1 1 0 0,0 1 0 0 0,-1 0-1 0 0,0 1 1 0 0,0 0-1 0 0,0 0 1 0 0,-1 0-1 0 0,1 1 1 0 0,-1 0 0 0 0,0 0-1 0 0,0 1 1 0 0,0 0-1 0 0,0 1 1 0 0,0 0 0 0 0,-15-1-1 0 0,15 2-27 0 0,1 0 0 0 0,-1 0-1 0 0,0 1 1 0 0,1 0 0 0 0,-1 1-1 0 0,1-1 1 0 0,-1 1 0 0 0,1 1-1 0 0,0-1 1 0 0,0 1 0 0 0,-13 8 0 0 0,15-8-75 0 0,1 1 1 0 0,-1-1 0 0 0,1 1 0 0 0,0 0 0 0 0,0 1-1 0 0,0-1 1 0 0,0 1 0 0 0,1-1 0 0 0,-1 1 0 0 0,1 0 0 0 0,1 0-1 0 0,-1 1 1 0 0,1-1 0 0 0,0 1 0 0 0,0-1 0 0 0,-2 11-1 0 0,2-6-596 0 0,1-7-143 0 0,0 0-1 0 0,0 0 1 0 0,1 0-1 0 0,-1 0 0 0 0,1 1 1 0 0,0-1-1 0 0,0 0 0 0 0,0 0 1 0 0,0 1-1 0 0,0-1 1 0 0,1 0-1 0 0,-1 0 0 0 0,2 4 1 0 0,5 5-2825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30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40 2336 0 0,'0'-3'488'0'0,"1"0"-1"0"0,0 0 0 0 0,0 0 1 0 0,0 0-1 0 0,0 0 0 0 0,0 0 1 0 0,0 1-1 0 0,1-1 1 0 0,0 1-1 0 0,-1-1 0 0 0,1 1 1 0 0,3-4-1 0 0,-5 25 2681 0 0,-23 108 806 0 0,18-94-3666 0 0,2-9-59 0 0,-2 38 0 0 0,5-56-223 0 0,0 0-1 0 0,0 0 1 0 0,1 0-1 0 0,0 0 1 0 0,0 0-1 0 0,1 0 1 0 0,-1-1-1 0 0,1 1 1 0 0,1 0-1 0 0,-1-1 1 0 0,6 9-1 0 0,-5-11-17 0 0,0 1 0 0 0,1-1 0 0 0,-1 0 1 0 0,1 0-1 0 0,0 0 0 0 0,0-1 0 0 0,0 1 0 0 0,0-1 0 0 0,0 0 0 0 0,1 0 0 0 0,-1 0 0 0 0,1-1 0 0 0,-1 0 0 0 0,1 0 0 0 0,0 0 0 0 0,-1 0 1 0 0,1-1-1 0 0,0 1 0 0 0,7-2 0 0 0,1 1-1 0 0,0-1 0 0 0,-1 0 0 0 0,1-1 0 0 0,0 0 0 0 0,-1-1 0 0 0,13-5 1 0 0,-13 4-2 0 0,0-1 0 0 0,0 0 1 0 0,0-1-1 0 0,0 0 1 0 0,-1-1-1 0 0,0 0 0 0 0,-1-1 1 0 0,0 0-1 0 0,0-1 1 0 0,-1 0-1 0 0,0-1 0 0 0,0 1 1 0 0,-1-2-1 0 0,11-16 1 0 0,-12 12 20 0 0,0 1 1 0 0,-1-1-1 0 0,0-1 1 0 0,-1 1 0 0 0,-1-1-1 0 0,-1 0 1 0 0,0 0 0 0 0,1-19-1 0 0,-5 14 85 0 0,-1 12 21 0 0,2 9-130 0 0,0 0 1 0 0,0 0 0 0 0,0 0-1 0 0,0 0 1 0 0,0 0-1 0 0,0 0 1 0 0,0 0-1 0 0,0 0 1 0 0,0 0 0 0 0,0 0-1 0 0,0 0 1 0 0,0 0-1 0 0,0 0 1 0 0,-1 0-1 0 0,1-1 1 0 0,0 1 0 0 0,0 0-1 0 0,0 0 1 0 0,0 0-1 0 0,0 0 1 0 0,0 0-1 0 0,0 0 1 0 0,0 0 0 0 0,0 0-1 0 0,0 0 1 0 0,0 0-1 0 0,0 0 1 0 0,-1 0-1 0 0,1 0 1 0 0,0 0 0 0 0,0 0-1 0 0,0 0 1 0 0,0 0-1 0 0,0 0 1 0 0,0 0-1 0 0,0 0 1 0 0,0 0 0 0 0,0 1-1 0 0,0-1 1 0 0,0 0-1 0 0,0 0 1 0 0,-1 0-1 0 0,1 0 1 0 0,0 0 0 0 0,0 0-1 0 0,0 0 1 0 0,0 0-1 0 0,0 0 1 0 0,0 0 0 0 0,0 0-1 0 0,0 0 1 0 0,0 0-1 0 0,0 0 1 0 0,0 0-1 0 0,0 1 1 0 0,0-1 0 0 0,0 0-1 0 0,0 0 1 0 0,0 0-1 0 0,0 0 1 0 0,0 0-1 0 0,0 0 1 0 0,0 0 0 0 0,0 0-1 0 0,0 0 1 0 0,0 0-1 0 0,0 0 1 0 0,0 0-1 0 0,0 1 1 0 0,-1 3 60 0 0,0 1 1 0 0,0-1-1 0 0,1 1 1 0 0,-1-1-1 0 0,1 1 1 0 0,0-1-1 0 0,1 5 1 0 0,-1 12 84 0 0,0-6-117 0 0,1-1 0 0 0,0 0 1 0 0,1 0-1 0 0,1 0 0 0 0,0 0 1 0 0,1 0-1 0 0,0-1 0 0 0,1 1 1 0 0,1-1-1 0 0,0 0 0 0 0,14 22 1 0 0,9 0-705 0 0,-17-22-2489 0 0,-1 2-4723 0 0,-8-10 4235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31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0 3272 0 0,'0'0'1147'0'0,"-15"8"1450"0"0,7 2-2103 0 0,0 1 0 0 0,0 0 0 0 0,2 0 0 0 0,-1 1 0 0 0,1-1 0 0 0,1 1 0 0 0,-8 24 0 0 0,5-14-29 0 0,-17 53 1287 0 0,-18 89 0 0 0,22-78-761 0 0,-81 335 16 0 0,91-369-1002 0 0,3 1 1 0 0,-4 67-1 0 0,10-22-4619 0 0,3-89 1530 0 0,2-3 0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31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3 3352 0 0,'-18'0'3052'0'0,"5"-2"-2432"0"0,0 1 0 0 0,0 1-1 0 0,0 1 1 0 0,1-1 0 0 0,-1 2 0 0 0,0 0 0 0 0,-14 4-1 0 0,21-4-381 0 0,-1 1 0 0 0,1 0 0 0 0,0 0-1 0 0,0 0 1 0 0,0 0 0 0 0,0 1-1 0 0,0 0 1 0 0,1 1 0 0 0,0-1 0 0 0,0 1-1 0 0,0 0 1 0 0,0 0 0 0 0,1 0 0 0 0,0 1-1 0 0,-4 6 1 0 0,3-3-91 0 0,1-1 0 0 0,0 1 1 0 0,0 1-1 0 0,0-1 0 0 0,2 0 0 0 0,-1 1 0 0 0,1 0 0 0 0,-1 9 1 0 0,2-13-130 0 0,1-1 1 0 0,0 1 0 0 0,0-1 0 0 0,0 0 0 0 0,1 1 0 0 0,-1-1 0 0 0,1 0 0 0 0,1 0 0 0 0,-1 1 0 0 0,1-1 0 0 0,0 0 0 0 0,0 0 0 0 0,0-1 0 0 0,1 1 0 0 0,0 0 0 0 0,4 5 0 0 0,-2-4-25 0 0,0-1 0 0 0,1 1 0 0 0,0-1 0 0 0,0-1 0 0 0,0 1 0 0 0,0-1 0 0 0,1 0 0 0 0,0 0 0 0 0,0-1 0 0 0,0 0 0 0 0,0 0 0 0 0,0-1 0 0 0,1 0 0 0 0,-1 0 0 0 0,1-1 0 0 0,-1 0 0 0 0,1 0 0 0 0,0 0 0 0 0,-1-1 0 0 0,1 0 0 0 0,0-1 0 0 0,-1 0 0 0 0,1 0 0 0 0,0-1 0 0 0,11-4 0 0 0,-17 6-1 0 0,0-1 0 0 0,0 0 0 0 0,0 1 0 0 0,-1-1 0 0 0,1 0 0 0 0,0 0 0 0 0,-1 0 0 0 0,1-1 0 0 0,-1 1 0 0 0,1 0 0 0 0,-1 0 0 0 0,0-1 0 0 0,1 1 0 0 0,-1-1 0 0 0,0 0 0 0 0,0 1 0 0 0,0-1 1 0 0,0 0-1 0 0,0 1 0 0 0,-1-1 0 0 0,1 0 0 0 0,0-2 0 0 0,-1 3 5 0 0,1 0 0 0 0,-1-1 0 0 0,0 1 0 0 0,-1 0 0 0 0,1 0 0 0 0,0 0 1 0 0,0 0-1 0 0,0 0 0 0 0,-1-1 0 0 0,1 1 0 0 0,-1 0 0 0 0,1 0 0 0 0,-1 0 0 0 0,1 0 1 0 0,-1 0-1 0 0,1 0 0 0 0,-1 0 0 0 0,0 0 0 0 0,0 0 0 0 0,1 1 0 0 0,-1-1 0 0 0,0 0 1 0 0,0 0-1 0 0,0 1 0 0 0,0-1 0 0 0,0 0 0 0 0,0 1 0 0 0,0-1 0 0 0,0 1 0 0 0,0-1 1 0 0,0 1-1 0 0,0 0 0 0 0,-1 0 0 0 0,1-1 0 0 0,0 1 0 0 0,0 0 0 0 0,-2 0 1 0 0,-6-1 25 0 0,-1 0 1 0 0,1 1 0 0 0,-1 0 0 0 0,1 0-1 0 0,-1 1 1 0 0,1 0 0 0 0,-1 1 0 0 0,1 0 0 0 0,0 0-1 0 0,0 1 1 0 0,-12 6 0 0 0,14-6 6 0 0,0 0 0 0 0,1 1 1 0 0,-1 0-1 0 0,1 0 0 0 0,0 0 0 0 0,0 1 1 0 0,1 0-1 0 0,-1 0 0 0 0,1 1 0 0 0,0-1 1 0 0,1 1-1 0 0,-1 0 0 0 0,1 0 0 0 0,0 1 1 0 0,-3 8-1 0 0,3-6 11 0 0,1 1 0 0 0,0-1 0 0 0,0 1 0 0 0,1 0 0 0 0,0 0 0 0 0,1 0 0 0 0,0 0 0 0 0,1 0 0 0 0,1 14 0 0 0,0-20-28 0 0,-1 0 1 0 0,1 0 0 0 0,0 1 0 0 0,0-1 0 0 0,1 0-1 0 0,-1 0 1 0 0,1 0 0 0 0,0 0 0 0 0,0-1-1 0 0,0 1 1 0 0,0 0 0 0 0,1-1 0 0 0,-1 0 0 0 0,1 1-1 0 0,0-1 1 0 0,0 0 0 0 0,0 0 0 0 0,1-1 0 0 0,-1 1-1 0 0,1-1 1 0 0,-1 0 0 0 0,1 1 0 0 0,0-2 0 0 0,7 4-1 0 0,9 0-1587 0 0,0-2 0 0 0,0 0 0 0 0,0-1 0 0 0,0-1 0 0 0,0 0 0 0 0,36-5 0 0 0,-28 1-1920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31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3312 0 0,'107'5'9873'0'0,"-46"-1"-9085"0"0,107-7 0 0 0,-162 3-779 0 0,1-1-1 0 0,-1-1 0 0 0,1 1 1 0 0,11-5-1 0 0,-17 5-2 0 0,1 1 1 0 0,-1-1 0 0 0,0 0-1 0 0,1 1 1 0 0,-1-1 0 0 0,0 0-1 0 0,1 0 1 0 0,-1 0 0 0 0,0 0-1 0 0,0 0 1 0 0,0 0 0 0 0,0 0-1 0 0,0-1 1 0 0,0 1 0 0 0,0 0-1 0 0,0 0 1 0 0,-1-1 0 0 0,1 1-1 0 0,0-1 1 0 0,-1 1 0 0 0,1-1-1 0 0,-1 1 1 0 0,1-1 0 0 0,-1 1-1 0 0,0-3 1 0 0,0 3 3 0 0,-1 0 1 0 0,1 0-1 0 0,-1 0 1 0 0,0 0-1 0 0,1 0 0 0 0,-1 1 1 0 0,0-1-1 0 0,1 0 1 0 0,-1 0-1 0 0,0 1 0 0 0,0-1 1 0 0,0 1-1 0 0,0-1 1 0 0,0 1-1 0 0,0-1 0 0 0,0 1 1 0 0,0-1-1 0 0,0 1 1 0 0,0 0-1 0 0,0-1 0 0 0,0 1 1 0 0,0 0-1 0 0,0 0 1 0 0,0 0-1 0 0,0 0 0 0 0,-1 0 1 0 0,-35-2 329 0 0,30 2-286 0 0,0 0 0 0 0,0 0 0 0 0,0 1 0 0 0,0 0 0 0 0,0 0 0 0 0,1 1 0 0 0,-1 0 0 0 0,0 0 0 0 0,1 1 0 0 0,-1-1 0 0 0,1 1 0 0 0,0 1 0 0 0,-1-1 1 0 0,2 1-1 0 0,-1 0 0 0 0,0 1 0 0 0,1-1 0 0 0,0 1 0 0 0,0 0 0 0 0,0 0 0 0 0,1 1 0 0 0,0-1 0 0 0,0 1 0 0 0,0 0 0 0 0,0 0 0 0 0,1 1 0 0 0,-2 6 0 0 0,-5 12 86 0 0,2 1-1 0 0,0 0 1 0 0,2 0-1 0 0,-5 48 1 0 0,4 109-236 0 0,9-163-1548 0 0,-2-18 993 0 0,1-1 0 0 0,-1 1 0 0 0,1 0 1 0 0,0 0-1 0 0,-1-1 0 0 0,1 1 0 0 0,0 0 0 0 0,0 0 1 0 0,0-1-1 0 0,0 1 0 0 0,0-1 0 0 0,0 1 0 0 0,2 1 1 0 0,4 2-2823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32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55 3592 0 0,'-4'5'542'0'0,"1"0"0"0"0,-1 0 0 0 0,0-1 0 0 0,-9 8 0 0 0,-9 12 545 0 0,12-12-621 0 0,0 1 0 0 0,2 0 0 0 0,-1 1 1 0 0,2-1-1 0 0,0 2 0 0 0,0-1 1 0 0,2 1-1 0 0,-7 23 0 0 0,11-32-349 0 0,-2 5 378 0 0,2 0 0 0 0,-1-1 0 0 0,1 1 0 0 0,1 20 0 0 0,1-28-426 0 0,-1 0-1 0 0,0-1 1 0 0,1 1 0 0 0,0-1-1 0 0,-1 1 1 0 0,1-1 0 0 0,0 1-1 0 0,1-1 1 0 0,-1 1 0 0 0,0-1 0 0 0,1 0-1 0 0,-1 0 1 0 0,1 1 0 0 0,-1-1-1 0 0,1 0 1 0 0,0-1 0 0 0,0 1-1 0 0,0 0 1 0 0,0 0 0 0 0,0-1-1 0 0,1 1 1 0 0,-1-1 0 0 0,0 0-1 0 0,1 0 1 0 0,3 2 0 0 0,6 0-81 0 0,1 0 0 0 0,-1-1 0 0 0,0-1 0 0 0,1 0 0 0 0,-1 0 0 0 0,1-1 1 0 0,-1-1-1 0 0,1 0 0 0 0,-1 0 0 0 0,0-2 0 0 0,0 1 0 0 0,0-2 0 0 0,0 1 0 0 0,0-2 0 0 0,0 1 0 0 0,-1-2 1 0 0,0 0-1 0 0,0 0 0 0 0,-1 0 0 0 0,0-2 0 0 0,0 1 0 0 0,0-1 0 0 0,-1-1 0 0 0,13-15 0 0 0,-17 16 18 0 0,0-1 0 0 0,0 1-1 0 0,-1-2 1 0 0,0 1-1 0 0,-1 0 1 0 0,0-1-1 0 0,0 1 1 0 0,-1-1-1 0 0,2-19 1 0 0,-3 21 30 0 0,-1-1 1 0 0,0 0 0 0 0,0 0-1 0 0,-1 0 1 0 0,0 1-1 0 0,0-1 1 0 0,-1 0-1 0 0,0 1 1 0 0,0-1-1 0 0,-1 1 1 0 0,-6-11-1 0 0,7 15-6 0 0,-1 0 0 0 0,0 0 0 0 0,0 1 0 0 0,0-1 0 0 0,0 1 0 0 0,-1 0 0 0 0,1 0 0 0 0,-1 0 0 0 0,0 0 0 0 0,0 1 0 0 0,0 0 0 0 0,0 0 0 0 0,0 0-1 0 0,-1 0 1 0 0,1 0 0 0 0,-1 1 0 0 0,1 0 0 0 0,-1 0 0 0 0,1 0 0 0 0,-1 0 0 0 0,0 1 0 0 0,1 0 0 0 0,-1 0 0 0 0,-8 1 0 0 0,-1 1 48 0 0,1 0 1 0 0,0 0 0 0 0,0 1 0 0 0,0 1-1 0 0,0 1 1 0 0,0 0 0 0 0,-16 9 0 0 0,20-9-38 0 0,0 1 0 0 0,0 1-1 0 0,1-1 1 0 0,0 1 0 0 0,0 1 0 0 0,1 0 0 0 0,0 0 0 0 0,0 0 0 0 0,1 1 0 0 0,0 0 0 0 0,1 0 0 0 0,-1 0 0 0 0,2 1 0 0 0,0-1 0 0 0,0 1 0 0 0,0 1 0 0 0,1-1 0 0 0,1 0 0 0 0,0 1 0 0 0,-1 12 0 0 0,2-19-37 0 0,1-1 0 0 0,0 0 0 0 0,0 0 0 0 0,0 0 0 0 0,0 1 0 0 0,0-1 0 0 0,1 0 0 0 0,-1 0 0 0 0,1 0 0 0 0,0 1 0 0 0,0-1 0 0 0,0 0 0 0 0,0 0 0 0 0,1 0 0 0 0,-1-1 0 0 0,1 1 0 0 0,0 0 0 0 0,0 0 0 0 0,0-1 0 0 0,0 1 0 0 0,0-1 0 0 0,0 0 0 0 0,1 0 0 0 0,3 3 0 0 0,0-2-40 0 0,0 0-1 0 0,0 0 0 0 0,1-1 0 0 0,-1 0 1 0 0,1 0-1 0 0,-1 0 0 0 0,1-1 1 0 0,0 0-1 0 0,-1-1 0 0 0,14 1 0 0 0,-10-1-32 0 0,0-1-1 0 0,0 0 0 0 0,0 0 1 0 0,0 0-1 0 0,0-2 0 0 0,-1 1 1 0 0,1-1-1 0 0,-1 0 0 0 0,1-1 0 0 0,-1 0 1 0 0,0-1-1 0 0,-1 0 0 0 0,1 0 1 0 0,-1-1-1 0 0,0 0 0 0 0,0 0 1 0 0,-1-1-1 0 0,1 0 0 0 0,-2 0 1 0 0,1-1-1 0 0,-1 0 0 0 0,6-10 1 0 0,-4 3 129 0 0,0-1 1 0 0,-1 1 0 0 0,-1-1 0 0 0,0-1-1 0 0,-2 1 1 0 0,0-1 0 0 0,0 0 0 0 0,-2 0 0 0 0,0 0-1 0 0,-1 0 1 0 0,-1-23 0 0 0,0 39-8 0 0,0 0 1 0 0,0 1 0 0 0,0-1-1 0 0,0 0 1 0 0,0 0-1 0 0,0 0 1 0 0,0 0-1 0 0,0 0 1 0 0,0 0 0 0 0,0 0-1 0 0,0 1 1 0 0,-1-1-1 0 0,1 0 1 0 0,0 0-1 0 0,-1 0 1 0 0,1 0 0 0 0,-1 1-1 0 0,0-2 1 0 0,0 2-27 0 0,1 0 1 0 0,-1 0 0 0 0,1 0 0 0 0,-1 0-1 0 0,1 0 1 0 0,-1 0 0 0 0,1 0-1 0 0,0 0 1 0 0,-1 0 0 0 0,1 1 0 0 0,-1-1-1 0 0,1 0 1 0 0,-1 0 0 0 0,1 1-1 0 0,0-1 1 0 0,-1 0 0 0 0,1 1 0 0 0,0-1-1 0 0,-1 0 1 0 0,1 1 0 0 0,0-1-1 0 0,-1 0 1 0 0,1 1 0 0 0,0 0 0 0 0,-24 37 695 0 0,20-29-592 0 0,-1 1-34 0 0,0 1-1 0 0,1 1 0 0 0,0-1 0 0 0,1 0 0 0 0,0 1 0 0 0,1 0 0 0 0,1-1 0 0 0,-1 22 0 0 0,-3 16 124 0 0,3-33-82 0 0,1-1-1 0 0,0 1 0 0 0,2-1 0 0 0,0 1 1 0 0,5 27-1 0 0,-3-29-641 0 0,1-1 0 0 0,7 20-1 0 0,-7-24-1116 0 0,0-1-1 0 0,1 1 0 0 0,0-1 0 0 0,7 9 0 0 0,-2-8-2398 0 0,-3-3-1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33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40 2984 0 0,'0'0'512'0'0,"9"0"1084"0"0,115 1 2289 0 0,138-2 566 0 0,-252 1-4357 0 0,-4 0-55 0 0,0 0-1 0 0,1 0 1 0 0,-1 0-1 0 0,0-1 1 0 0,0 0-1 0 0,0 0 1 0 0,0-1-1 0 0,0 0 1 0 0,0 0-1 0 0,6-3 1 0 0,-12 5-35 0 0,1 0 0 0 0,-1 0 1 0 0,0-1-1 0 0,0 1 0 0 0,1 0 1 0 0,-1 0-1 0 0,0 0 0 0 0,0 0 0 0 0,1-1 1 0 0,-1 1-1 0 0,0 0 0 0 0,0 0 0 0 0,0 0 1 0 0,0-1-1 0 0,1 1 0 0 0,-1 0 0 0 0,0 0 1 0 0,0-1-1 0 0,0 1 0 0 0,0 0 1 0 0,0-1-1 0 0,0 1 0 0 0,0 0 0 0 0,0 0 1 0 0,1-1-1 0 0,-1 1 0 0 0,0 0 0 0 0,0-1 1 0 0,0 1-1 0 0,-1 0 0 0 0,1 0 0 0 0,0-1 1 0 0,0 1-1 0 0,0-1 0 0 0,-9-5 123 0 0,-15 0 25 0 0,24 6-147 0 0,-9-1 42 0 0,1-1 0 0 0,-1 1 0 0 0,1 1-1 0 0,-1 0 1 0 0,1 0 0 0 0,-1 0-1 0 0,1 1 1 0 0,-1 1 0 0 0,1-1 0 0 0,0 1-1 0 0,0 1 1 0 0,0-1 0 0 0,0 1 0 0 0,0 1-1 0 0,0 0 1 0 0,1 0 0 0 0,-1 0-1 0 0,1 1 1 0 0,0 0 0 0 0,1 0 0 0 0,-8 8-1 0 0,7-4-15 0 0,0 1-1 0 0,0-1 1 0 0,1 1-1 0 0,0 1 0 0 0,1-1 1 0 0,0 1-1 0 0,1 0 0 0 0,0 0 1 0 0,1 0-1 0 0,0 0 1 0 0,1 1-1 0 0,0 0 0 0 0,0-1 1 0 0,2 1-1 0 0,-1 0 0 0 0,1-1 1 0 0,3 17-1 0 0,-1-20-47 0 0,-1 0 0 0 0,2 0-1 0 0,-1-1 1 0 0,1 1 0 0 0,0-1-1 0 0,1 0 1 0 0,-1 0 0 0 0,2 0 0 0 0,-1 0-1 0 0,1-1 1 0 0,0 0 0 0 0,0 0 0 0 0,0 0-1 0 0,1 0 1 0 0,0-1 0 0 0,0 0 0 0 0,1 0-1 0 0,-1-1 1 0 0,1 0 0 0 0,0 0-1 0 0,0 0 1 0 0,0-1 0 0 0,1 0 0 0 0,-1 0-1 0 0,1-1 1 0 0,0 0 0 0 0,0-1 0 0 0,-1 1-1 0 0,1-1 1 0 0,0-1 0 0 0,10 0-1 0 0,-17 0 19 0 0,0 0-1 0 0,0 0 0 0 0,0 0 0 0 0,0 0 1 0 0,0 0-1 0 0,1-1 0 0 0,-1 1 1 0 0,0 0-1 0 0,0-1 0 0 0,0 1 0 0 0,0-1 1 0 0,0 1-1 0 0,-1-1 0 0 0,1 1 0 0 0,0-1 1 0 0,0 0-1 0 0,0 0 0 0 0,0 1 1 0 0,-1-1-1 0 0,1 0 0 0 0,0 0 0 0 0,-1 0 1 0 0,1 0-1 0 0,0 0 0 0 0,-1 0 0 0 0,0 1 1 0 0,1-1-1 0 0,-1-1 0 0 0,1 1 1 0 0,-1 0-1 0 0,0 0 0 0 0,0 0 0 0 0,1 0 1 0 0,-1 0-1 0 0,0 0 0 0 0,0 0 0 0 0,0 0 1 0 0,0 0-1 0 0,-1 0 0 0 0,1-2 0 0 0,0 2 22 0 0,-1 0 0 0 0,1-1-1 0 0,-1 1 1 0 0,1 0-1 0 0,-1 0 1 0 0,1-1 0 0 0,-1 1-1 0 0,0 0 1 0 0,0 0-1 0 0,1 0 1 0 0,-1 0 0 0 0,0 0-1 0 0,0 0 1 0 0,0 0-1 0 0,0 0 1 0 0,0 0-1 0 0,-1 0 1 0 0,1 1 0 0 0,0-1-1 0 0,0 0 1 0 0,0 1-1 0 0,-1-1 1 0 0,1 1 0 0 0,0-1-1 0 0,-1 1 1 0 0,1 0-1 0 0,0-1 1 0 0,-1 1-1 0 0,1 0 1 0 0,-1 0 0 0 0,1 0-1 0 0,-3 1 1 0 0,1-1 5 0 0,0 1-1 0 0,0 1 1 0 0,0-1 0 0 0,0 0-1 0 0,0 1 1 0 0,1 0 0 0 0,-1-1 0 0 0,0 1-1 0 0,1 0 1 0 0,-1 0 0 0 0,1 1-1 0 0,0-1 1 0 0,0 0 0 0 0,0 1-1 0 0,0 0 1 0 0,0-1 0 0 0,0 1 0 0 0,1 0-1 0 0,-1 0 1 0 0,0 4 0 0 0,-4 6 24 0 0,1 0 0 0 0,0 1 1 0 0,-3 17-1 0 0,-25 167-17 0 0,24-129-24 0 0,-3-1 1 0 0,-40 131-1 0 0,48-189 35 0 0,-1-1 1 0 0,0 1-1 0 0,0-1 0 0 0,0-1 1 0 0,-2 1-1 0 0,1-1 0 0 0,-1 0 0 0 0,0 0 1 0 0,0-1-1 0 0,-1 0 0 0 0,0 0 0 0 0,0-1 1 0 0,-1 0-1 0 0,0 0 0 0 0,0-1 1 0 0,0 0-1 0 0,0-1 0 0 0,-1 0 0 0 0,0 0 1 0 0,0-1-1 0 0,0-1 0 0 0,0 1 0 0 0,0-2 1 0 0,-1 1-1 0 0,1-2 0 0 0,-1 1 0 0 0,1-1 1 0 0,0-1-1 0 0,-1 0 0 0 0,1 0 1 0 0,0-1-1 0 0,-1 0 0 0 0,1-1 0 0 0,0 0 1 0 0,1-1-1 0 0,-1 0 0 0 0,0 0 0 0 0,-9-7 1 0 0,13 7 5 0 0,0 0 0 0 0,1 0 0 0 0,-1-1 0 0 0,1 0 1 0 0,0 0-1 0 0,0 0 0 0 0,1 0 0 0 0,-1-1 0 0 0,1 0 0 0 0,0 0 1 0 0,1 0-1 0 0,0 0 0 0 0,0-1 0 0 0,-3-8 0 0 0,5 11-64 0 0,0 1-1 0 0,0 0 1 0 0,0-1-1 0 0,0 1 1 0 0,1-1-1 0 0,0 1 1 0 0,0-1-1 0 0,0 1 1 0 0,0-1-1 0 0,0 1 1 0 0,1-1-1 0 0,0 1 1 0 0,-1-1-1 0 0,1 1 1 0 0,0 0-1 0 0,1-1 1 0 0,-1 1-1 0 0,1 0 1 0 0,-1 0 0 0 0,1 0-1 0 0,0 0 1 0 0,0 0-1 0 0,0 0 1 0 0,1 1-1 0 0,-1-1 1 0 0,0 1-1 0 0,1-1 1 0 0,0 1-1 0 0,0 0 1 0 0,5-3-1 0 0,4-1-1558 0 0,0 0-1 0 0,1 1 1 0 0,-1 0-1 0 0,15-2 1 0 0,3-1-2164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34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12 105 3656 0 0,'3'-19'5665'0'0,"-2"25"-4971"0"0,0-1 0 0 0,-1 0 0 0 0,0 0 0 0 0,0 1 1 0 0,0-1-1 0 0,-2 5 0 0 0,-12 205 3637 0 0,14-212-4314 0 0,0 0 0 0 0,0 0-1 0 0,0 0 1 0 0,0 0 0 0 0,1 0 0 0 0,-1 0-1 0 0,1-1 1 0 0,-1 1 0 0 0,1 0 0 0 0,0 0-1 0 0,1 0 1 0 0,-1 0 0 0 0,0-1 0 0 0,1 1-1 0 0,-1-1 1 0 0,1 1 0 0 0,0-1 0 0 0,0 1-1 0 0,0-1 1 0 0,0 0 0 0 0,0 0 0 0 0,1 0 0 0 0,-1 0-1 0 0,0 0 1 0 0,1-1 0 0 0,0 1 0 0 0,-1-1-1 0 0,1 0 1 0 0,0 1 0 0 0,0-1 0 0 0,-1-1-1 0 0,1 1 1 0 0,0 0 0 0 0,0-1 0 0 0,6 1-1 0 0,2 0 13 0 0,-1 0-1 0 0,1-1 0 0 0,0 0 0 0 0,0-1 0 0 0,-1 0 0 0 0,1 0 0 0 0,-1-1 1 0 0,1-1-1 0 0,-1 0 0 0 0,12-5 0 0 0,-14 5 16 0 0,-1-1-1 0 0,0 0 1 0 0,1-1-1 0 0,-2 0 1 0 0,1 0-1 0 0,0 0 1 0 0,-1 0-1 0 0,0-1 1 0 0,-1 0 0 0 0,1-1-1 0 0,-1 1 1 0 0,0-1-1 0 0,7-13 1 0 0,-5 4 32 0 0,0 0-1 0 0,-1 0 1 0 0,0-1 0 0 0,-1 0 0 0 0,-1 0 0 0 0,-1 0 0 0 0,-1 0-1 0 0,0 0 1 0 0,-1-20 0 0 0,-1 22-668 0 0,-2 1-1 0 0,1-1 1 0 0,-7-22-1 0 0,-3 15-5757 0 0,4 9 1827 0 0,0 3 750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34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4056 0 0,'-4'0'2097'0'0,"2"0"-1385"0"0,-2 0 0 0 0,1 4 0 0 0,3 1 0 0 0,0 2-20 0 0,-4 4-48 0 0,1 3-140 0 0,3 5-2672 0 0,0-1 0 0 0,0 5-1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34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99 3200 0 0,'3'-1'4931'0'0,"16"-3"-3850"0"0,217 13 4309 0 0,0-1-3631 0 0,-232-8-1742 0 0,53-3 119 0 0,-55 3-130 0 0,1 0 0 0 0,-1-1 0 0 0,1 1 0 0 0,-1-1 0 0 0,0 0 0 0 0,1 1 1 0 0,-1-1-1 0 0,0 0 0 0 0,1 0 0 0 0,-1-1 0 0 0,0 1 0 0 0,0 0 0 0 0,0-1 0 0 0,0 1 0 0 0,0-1 0 0 0,0 0 0 0 0,-1 1 0 0 0,4-5 1 0 0,-5 5-5 0 0,1-1 0 0 0,-1 0 0 0 0,0 0 0 0 0,1 0 0 0 0,-1 1 0 0 0,0-1 0 0 0,0 0 0 0 0,0 0 0 0 0,-1 0 0 0 0,1 0 0 0 0,0 0 0 0 0,0 1 0 0 0,-1-1 0 0 0,0 0 0 0 0,1 0 0 0 0,-1 0 0 0 0,0 1 0 0 0,0-1 0 0 0,1 0 0 0 0,-2 1 0 0 0,1-1 0 0 0,0 1 0 0 0,0-1 0 0 0,0 1 1 0 0,-1 0-1 0 0,1 0 0 0 0,0-1 0 0 0,-1 1 0 0 0,1 0 0 0 0,-3-1 0 0 0,-1-2 5 0 0,-1 0 0 0 0,1 1 0 0 0,-1 0-1 0 0,0 0 1 0 0,0 0 0 0 0,0 1 0 0 0,-10-3 0 0 0,8 3 14 0 0,0 1 0 0 0,0 0 0 0 0,0 0 0 0 0,0 1 0 0 0,0 0-1 0 0,0 0 1 0 0,0 1 0 0 0,0 0 0 0 0,1 1 0 0 0,-1-1 0 0 0,-9 5 0 0 0,11-4 4 0 0,1 1 0 0 0,0-1 1 0 0,0 1-1 0 0,1 1 0 0 0,-1-1 1 0 0,1 1-1 0 0,-1-1 0 0 0,1 1 1 0 0,0 0-1 0 0,1 1 0 0 0,-1-1 1 0 0,1 1-1 0 0,0 0 1 0 0,0 0-1 0 0,0 0 0 0 0,-3 8 1 0 0,-8 22 43 0 0,2 1 1 0 0,1 0 0 0 0,1 1-1 0 0,3 0 1 0 0,0 1 0 0 0,3-1-1 0 0,1 1 1 0 0,2 0 0 0 0,4 46-1 0 0,-2-79-263 0 0,-1 0 1 0 0,1-1-1 0 0,0 1 0 0 0,1 0 0 0 0,1 6 0 0 0,-2-10-248 0 0,-1 0 0 0 0,1 1 0 0 0,0-1 0 0 0,0 0 0 0 0,-1 0 0 0 0,1 0 0 0 0,0 0 0 0 0,0 0 0 0 0,0 0 0 0 0,0 0 0 0 0,0 0 0 0 0,1 0 0 0 0,-1 0 0 0 0,0 0 0 0 0,0-1 0 0 0,0 1 0 0 0,1 0 0 0 0,-1-1 0 0 0,0 1 0 0 0,1-1 0 0 0,-1 1 0 0 0,3-1 0 0 0,6 1-2955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35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65 3664 0 0,'-4'1'286'0'0,"-1"-1"0"0"0,1 1 1 0 0,-1 0-1 0 0,1 0 0 0 0,0 0 0 0 0,0 0 0 0 0,0 1 0 0 0,0-1 0 0 0,0 1 0 0 0,0 0 0 0 0,0 1 0 0 0,0-1 0 0 0,1 1 0 0 0,-1-1 1 0 0,1 1-1 0 0,0 0 0 0 0,0 0 0 0 0,0 1 0 0 0,0-1 0 0 0,0 1 0 0 0,1-1 0 0 0,-1 1 0 0 0,-2 6 0 0 0,-1 3 181 0 0,0 0 0 0 0,2 0-1 0 0,-1 0 1 0 0,1 0 0 0 0,1 1 0 0 0,-2 16-1 0 0,5-22-211 0 0,-1 0-1 0 0,1-1 0 0 0,0 1 1 0 0,0 0-1 0 0,1 0 0 0 0,0 0 1 0 0,0 0-1 0 0,1-1 0 0 0,0 1 1 0 0,4 8-1 0 0,-4-12-221 0 0,-1 0 0 0 0,1-1 0 0 0,0 1 0 0 0,0-1 0 0 0,1 0 0 0 0,-1 0 0 0 0,1 0 0 0 0,0 0 0 0 0,0 0 0 0 0,0 0 0 0 0,0-1 0 0 0,0 1 0 0 0,0-1 1 0 0,1 0-1 0 0,-1 0 0 0 0,1 0 0 0 0,-1 0 0 0 0,1-1 0 0 0,0 1 0 0 0,0-1 0 0 0,0 0 0 0 0,4 0 0 0 0,8 2-18 0 0,1-2 1 0 0,0 0-1 0 0,0-1 1 0 0,0-1 0 0 0,25-3-1 0 0,-34 2-14 0 0,0 1 1 0 0,0-1-1 0 0,0-1 0 0 0,-1 1 1 0 0,1-1-1 0 0,-1-1 0 0 0,1 1 0 0 0,-1-1 1 0 0,0-1-1 0 0,0 1 0 0 0,-1-1 1 0 0,1 0-1 0 0,7-9 0 0 0,-10 8 6 0 0,0 1 1 0 0,0-1-1 0 0,-1-1 0 0 0,0 1 0 0 0,0 0 0 0 0,0-1 0 0 0,-1 1 0 0 0,0-1 0 0 0,1-10 0 0 0,0 3 23 0 0,-2 1 1 0 0,0 0-1 0 0,-1-28 0 0 0,-1 27 5 0 0,0-1 1 0 0,-2 1 0 0 0,1 0 0 0 0,-2 0 0 0 0,-7-20 0 0 0,9 30-23 0 0,1 0 0 0 0,-2 0-1 0 0,1 0 1 0 0,0 0 0 0 0,-1 0 0 0 0,1 1 0 0 0,-1-1 0 0 0,0 1 0 0 0,0 0 0 0 0,-1 0 0 0 0,1 0 0 0 0,0 0 0 0 0,-1 1 0 0 0,0-1 0 0 0,0 1-1 0 0,0 0 1 0 0,0 0 0 0 0,0 0 0 0 0,0 1 0 0 0,0-1 0 0 0,-8 0 0 0 0,2 0 11 0 0,0 0 1 0 0,0 2-1 0 0,0-1 0 0 0,-1 1 0 0 0,1 1 1 0 0,0-1-1 0 0,0 2 0 0 0,-1-1 1 0 0,-17 7-1 0 0,21-5-127 0 0,0-1-1 0 0,0 2 1 0 0,1-1 0 0 0,-1 1 0 0 0,1 0-1 0 0,0 0 1 0 0,0 1 0 0 0,0 0-1 0 0,1 0 1 0 0,-1 0 0 0 0,1 1 0 0 0,1 0-1 0 0,-1 0 1 0 0,-3 6 0 0 0,-19 38-6343 0 0,16-25 2978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10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3200 0 0,'10'-10'4002'0'0,"-9"9"-3799"0"0,0 1 0 0 0,0-1 0 0 0,0 1 0 0 0,0 0 0 0 0,0 0 0 0 0,0-1 0 0 0,0 1 0 0 0,1 0 0 0 0,-1 0 0 0 0,0 0 0 0 0,0 0 0 0 0,0 0 0 0 0,0 1 0 0 0,0-1 0 0 0,0 0 0 0 0,0 0 0 0 0,0 1 0 0 0,0-1 0 0 0,0 1 0 0 0,0-1 0 0 0,0 1 0 0 0,0-1-1 0 0,0 1 1 0 0,0-1 0 0 0,0 1 0 0 0,2 1 0 0 0,-2 1 187 0 0,0 0 0 0 0,0 1-1 0 0,-1-1 1 0 0,1 0-1 0 0,-1 0 1 0 0,1 0-1 0 0,-1 0 1 0 0,0 1 0 0 0,0 3-1 0 0,-5 181 2003 0 0,5-175-2354 0 0,0-8-27 0 0,0 1-1 0 0,0-1 1 0 0,0 0 0 0 0,1 1 0 0 0,0-1-1 0 0,1 7 1 0 0,-1-10-10 0 0,0-1-1 0 0,0 1 1 0 0,-1 0 0 0 0,1-1-1 0 0,0 1 1 0 0,0-1-1 0 0,1 0 1 0 0,-1 1 0 0 0,0-1-1 0 0,0 0 1 0 0,1 0-1 0 0,-1 0 1 0 0,1 0 0 0 0,-1 0-1 0 0,1 0 1 0 0,-1 0-1 0 0,1 0 1 0 0,-1 0 0 0 0,1-1-1 0 0,0 1 1 0 0,-1-1 0 0 0,1 1-1 0 0,3-1 1 0 0,4 1 3 0 0,1 0-1 0 0,0-1 1 0 0,0 0 0 0 0,0 0 0 0 0,0-1 0 0 0,0-1 0 0 0,-1 1 0 0 0,1-2-1 0 0,-1 1 1 0 0,1-2 0 0 0,-1 1 0 0 0,0-1 0 0 0,0 0 0 0 0,0-1 0 0 0,-1 0-1 0 0,13-9 1 0 0,-7 3 43 0 0,0-1-1 0 0,0 0 1 0 0,-1-1-1 0 0,0-1 0 0 0,-1 0 1 0 0,-1 0-1 0 0,0-1 1 0 0,8-17-1 0 0,-8 12 43 0 0,-1-1 1 0 0,-2 0-1 0 0,0-1 0 0 0,-1 0 1 0 0,-2 0-1 0 0,0-1 1 0 0,-1 1-1 0 0,2-41 0 0 0,-6 62-141 0 0,0 0 0 0 0,0 0 0 0 0,0 1 0 0 0,0-1 0 0 0,0 0 0 0 0,-1 0 0 0 0,1 0 0 0 0,0 0 0 0 0,0 0 0 0 0,-1 0 0 0 0,1 0 0 0 0,0 0 0 0 0,-1 1-1 0 0,1-1 1 0 0,-1 0 0 0 0,1 0 0 0 0,-1 0 0 0 0,1 1 0 0 0,-1-1 0 0 0,0 0 0 0 0,1 1 0 0 0,-1-1 0 0 0,-1 0 0 0 0,-7-1-4020 0 0,-1 4-3343 0 0,3-2 3598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35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32 107 3528 0 0,'0'0'1250'0'0,"4"7"3770"0"0,-5 19-3104 0 0,-2 0 0 0 0,-9 38 1 0 0,0-1-506 0 0,10-52-1336 0 0,0 2 40 0 0,0 1-1 0 0,1 23 1 0 0,1-33-104 0 0,0 0 0 0 0,1-1 0 0 0,-1 1 0 0 0,1 0-1 0 0,0-1 1 0 0,0 1 0 0 0,0-1 0 0 0,0 1 0 0 0,1-1-1 0 0,-1 0 1 0 0,1 0 0 0 0,0 1 0 0 0,0-1 0 0 0,0 0-1 0 0,3 3 1 0 0,-3-5-9 0 0,1 1-1 0 0,-1-1 1 0 0,1 0 0 0 0,-1 1-1 0 0,1-1 1 0 0,-1 0-1 0 0,1 0 1 0 0,-1 0-1 0 0,1-1 1 0 0,0 1 0 0 0,0-1-1 0 0,4 1 1 0 0,34-1 13 0 0,-29-1 25 0 0,0 0 0 0 0,0-2 0 0 0,-1 1 1 0 0,1-1-1 0 0,-1-1 0 0 0,1 0 1 0 0,-1-1-1 0 0,0 0 0 0 0,-1 0 0 0 0,1-1 1 0 0,-1-1-1 0 0,0 0 0 0 0,-1 0 0 0 0,0-1 1 0 0,0 0-1 0 0,0 0 0 0 0,-1-1 1 0 0,10-15-1 0 0,-9 11 91 0 0,0 0 0 0 0,-2 0 0 0 0,1 0 1 0 0,-2-1-1 0 0,0 0 0 0 0,-1-1 0 0 0,0 1 0 0 0,-1-1 0 0 0,0 0 1 0 0,-2 0-1 0 0,0 0 0 0 0,0 0 0 0 0,-1 0 0 0 0,-2-18 1 0 0,0 12-708 0 0,1 16 774 0 0,0-1 0 0 0,0 1 0 0 0,-1 0 1 0 0,1 0-1 0 0,-1 0 0 0 0,-1 0 0 0 0,-2-9 0 0 0,3 13-417 0 0,1 0 0 0 0,-1-1 1 0 0,0 1-1 0 0,0 0 0 0 0,0 0 1 0 0,0 0-1 0 0,0 0 1 0 0,0 0-1 0 0,0 0 0 0 0,0 1 1 0 0,0-1-1 0 0,0 0 0 0 0,0 0 1 0 0,-2 0-1 0 0,1 0-788 0 0,-1 1-1 0 0,1-1 0 0 0,-1 0 1 0 0,1 1-1 0 0,-1 0 1 0 0,0-1-1 0 0,1 1 1 0 0,-1 0-1 0 0,-4 1 1 0 0,-7 1-2978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36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39 3688 0 0,'-15'-19'3371'0'0,"11"17"-3115"0"0,0 0-1 0 0,0 0 0 0 0,0 0 0 0 0,0 0 0 0 0,-1 0 1 0 0,1 1-1 0 0,0 0 0 0 0,-1 0 0 0 0,1 0 0 0 0,-7-1 1 0 0,-47 1 1485 0 0,37 2-978 0 0,0 1-1 0 0,0 1 0 0 0,-34 9 1 0 0,46-9-497 0 0,0 0 1 0 0,-1 1 0 0 0,1-1 0 0 0,0 2 0 0 0,0-1-1 0 0,1 1 1 0 0,0 1 0 0 0,0-1 0 0 0,-15 14 0 0 0,20-15-243 0 0,-1 0 0 0 0,1-1 0 0 0,1 1 0 0 0,-1 0 0 0 0,0 0 0 0 0,1 0 0 0 0,0 1 0 0 0,0-1 0 0 0,0 1 0 0 0,0-1 0 0 0,1 1 0 0 0,0 0 0 0 0,0-1 0 0 0,0 1 0 0 0,0 0 0 0 0,1 9 1 0 0,1-7-16 0 0,0-1 0 0 0,0 1 1 0 0,1-1-1 0 0,0 1 1 0 0,0-1-1 0 0,0 0 1 0 0,1 0-1 0 0,0 0 0 0 0,0 0 1 0 0,1-1-1 0 0,4 6 1 0 0,7 7-35 0 0,0-1 1 0 0,2-1 0 0 0,0-1-1 0 0,0 0 1 0 0,40 24 0 0 0,-23-19-31 0 0,-20-12 34 0 0,0 0 1 0 0,0 1-1 0 0,-1 1 1 0 0,0 0-1 0 0,16 16 1 0 0,-28-25 40 0 0,0 0 1 0 0,0 0-1 0 0,0 0 0 0 0,0 1 1 0 0,-1-1-1 0 0,1 0 1 0 0,0 1-1 0 0,-1-1 1 0 0,1 0-1 0 0,-1 1 1 0 0,1-1-1 0 0,-1 1 1 0 0,1-1-1 0 0,-1 1 1 0 0,0-1-1 0 0,0 1 1 0 0,0-1-1 0 0,0 1 1 0 0,0-1-1 0 0,0 1 0 0 0,0-1 1 0 0,-1 2-1 0 0,0-1 24 0 0,0 0 0 0 0,0 0 0 0 0,0 0 0 0 0,-1 0 0 0 0,1 0 0 0 0,0 0 0 0 0,-1 0 0 0 0,1-1 0 0 0,-1 1 0 0 0,0 0 0 0 0,0-1 0 0 0,-3 3 0 0 0,-5 1 128 0 0,0 0 0 0 0,0 0-1 0 0,0-1 1 0 0,-19 6 0 0 0,-29 4 259 0 0,-1-2 0 0 0,0-3 0 0 0,-62 1 0 0 0,-7-6-9235 0 0,107-5 4692 0 0,6-1-1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36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0 3768 0 0,'-2'1'223'0'0,"-1"-1"0"0"0,1 1-1 0 0,0 0 1 0 0,0-1 0 0 0,0 1 0 0 0,-1 0-1 0 0,1 0 1 0 0,0 0 0 0 0,0 1-1 0 0,1-1 1 0 0,-1 0 0 0 0,0 1-1 0 0,0-1 1 0 0,1 1 0 0 0,-1-1 0 0 0,-1 4-1 0 0,-24 32 1306 0 0,24-33-1259 0 0,-4 9 251 0 0,0 0 1 0 0,1 0-1 0 0,0 1 1 0 0,1 0-1 0 0,1 0 1 0 0,0 0-1 0 0,1 0 1 0 0,-1 17-1 0 0,-2 56 1015 0 0,6-33-4670 0 0,0-33 245 0 0,0-28-290 0 0,2-2-1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37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0 165 2920 0 0,'1'-24'5261'0'0,"0"23"-5123"0"0,0 0 0 0 0,0 1 1 0 0,-1-1-1 0 0,1 0 0 0 0,0 0 1 0 0,0 1-1 0 0,0-1 0 0 0,0 1 1 0 0,0-1-1 0 0,1 1 0 0 0,-1-1 1 0 0,0 1-1 0 0,0 0 0 0 0,0-1 1 0 0,0 1-1 0 0,0 0 0 0 0,1 0 1 0 0,-1 0-1 0 0,0 0 0 0 0,2 0 1 0 0,30 0 1056 0 0,-27 1-843 0 0,85 3 1471 0 0,159-14 0 0 0,-239 9-1812 0 0,0-1 0 0 0,0 0 0 0 0,0 0 0 0 0,15-7 0 0 0,-24 8-8 0 0,0 0-1 0 0,1 0 0 0 0,-1 0 1 0 0,0 0-1 0 0,0 0 0 0 0,0 0 1 0 0,0-1-1 0 0,0 1 0 0 0,-1-1 1 0 0,1 0-1 0 0,0 0 0 0 0,-1 1 1 0 0,1-1-1 0 0,-1 0 0 0 0,1 0 1 0 0,-1 0-1 0 0,0 0 0 0 0,0-1 1 0 0,0 1-1 0 0,0 0 1 0 0,-1 0-1 0 0,1-1 0 0 0,0 1 1 0 0,-1 0-1 0 0,0-1 0 0 0,1-2 1 0 0,-1 2 12 0 0,0 0 1 0 0,0 0 0 0 0,0 0 0 0 0,-1 0-1 0 0,1 0 1 0 0,-1 0 0 0 0,0 0 0 0 0,0 0-1 0 0,0 0 1 0 0,0 1 0 0 0,0-1-1 0 0,0 0 1 0 0,-1 1 0 0 0,1-1 0 0 0,-1 1-1 0 0,-2-4 1 0 0,2 5 2 0 0,1 0 0 0 0,-1 0 1 0 0,1 0-1 0 0,-1 1 0 0 0,0-1 0 0 0,1 0 0 0 0,-1 0 0 0 0,0 1 0 0 0,0 0 0 0 0,1-1 0 0 0,-1 1 0 0 0,0 0 1 0 0,0 0-1 0 0,0-1 0 0 0,1 1 0 0 0,-1 1 0 0 0,0-1 0 0 0,0 0 0 0 0,0 0 0 0 0,1 1 0 0 0,-1-1 1 0 0,0 1-1 0 0,0-1 0 0 0,1 1 0 0 0,-1 0 0 0 0,1 0 0 0 0,-1 0 0 0 0,-2 1 0 0 0,-1 2 21 0 0,0 0-1 0 0,0 0 1 0 0,1 0-1 0 0,-1 0 0 0 0,1 1 1 0 0,0 0-1 0 0,0 0 1 0 0,1 0-1 0 0,-1 0 1 0 0,1 1-1 0 0,0-1 0 0 0,1 1 1 0 0,-1 0-1 0 0,1 0 1 0 0,0 0-1 0 0,-1 7 1 0 0,-3 14 89 0 0,1 1 1 0 0,-2 34-1 0 0,6-56-104 0 0,-34 303 583 0 0,32-279-1195 0 0,-5 45 1022 0 0,7-24-8591 0 0,1-43 4641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37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95 3400 0 0,'-18'9'2533'0'0,"13"-4"-2184"0"0,1 0 0 0 0,0 1 0 0 0,0-1 0 0 0,0 1 0 0 0,1 0 1 0 0,0 0-1 0 0,0 0 0 0 0,-3 10 0 0 0,1-5 80 0 0,1 0-49 0 0,0-1-1 0 0,0 1 1 0 0,2 0 0 0 0,-1-1-1 0 0,1 1 1 0 0,1 0 0 0 0,0 1-1 0 0,0-1 1 0 0,1 0-1 0 0,3 21 1 0 0,-2-28-285 0 0,-1 1 0 0 0,1-1 0 0 0,0 0 0 0 0,1 1 0 0 0,-1-1 1 0 0,1 0-1 0 0,0 0 0 0 0,0 0 0 0 0,0 0 0 0 0,1 0 0 0 0,-1 0 0 0 0,1-1 0 0 0,0 1 0 0 0,0-1 0 0 0,0 0 0 0 0,0 0 0 0 0,1 0 0 0 0,-1 0 0 0 0,1 0 1 0 0,0-1-1 0 0,0 0 0 0 0,0 1 0 0 0,0-2 0 0 0,0 1 0 0 0,0 0 0 0 0,0-1 0 0 0,1 0 0 0 0,-1 0 0 0 0,6 1 0 0 0,4 0-74 0 0,-1-1-1 0 0,1-1 1 0 0,0 0-1 0 0,0 0 1 0 0,0-1-1 0 0,0-1 1 0 0,-1-1-1 0 0,1 0 1 0 0,22-8 0 0 0,-30 8-19 0 0,1 1 0 0 0,-1-1 0 0 0,0-1 0 0 0,-1 1 0 0 0,1-1 1 0 0,-1 0-1 0 0,1-1 0 0 0,-1 1 0 0 0,0-1 0 0 0,-1 0 1 0 0,1 0-1 0 0,-1 0 0 0 0,0-1 0 0 0,0 0 0 0 0,-1 1 0 0 0,0-1 1 0 0,0-1-1 0 0,0 1 0 0 0,-1 0 0 0 0,1-1 0 0 0,1-11 1 0 0,-1 2 16 0 0,0-1 1 0 0,-1 1-1 0 0,0-1 1 0 0,-2 1 0 0 0,0-1-1 0 0,0 1 1 0 0,-2-1 0 0 0,0 1-1 0 0,-1-1 1 0 0,-6-19 0 0 0,7 32-4 0 0,0-1 1 0 0,0 1-1 0 0,0 0 1 0 0,0 0-1 0 0,-1 0 1 0 0,1 1-1 0 0,-1-1 1 0 0,0 0-1 0 0,0 1 1 0 0,0 0-1 0 0,-1 0 1 0 0,1 0-1 0 0,-1 0 1 0 0,1 0-1 0 0,-1 1 1 0 0,0 0-1 0 0,0-1 1 0 0,-1 2-1 0 0,1-1 1 0 0,0 0-1 0 0,-7-1 1 0 0,5 2 10 0 0,0 0 0 0 0,0 1 0 0 0,0 0 0 0 0,0 0 0 0 0,0 0 0 0 0,0 1 0 0 0,0 0 0 0 0,0 0 0 0 0,1 0 0 0 0,-1 1 1 0 0,0 0-1 0 0,0 0 0 0 0,1 0 0 0 0,0 1 0 0 0,-1 0 0 0 0,-5 4 0 0 0,-2 3 39 0 0,0 0 0 0 0,1 1 0 0 0,1 0 0 0 0,-1 1 1 0 0,2 0-1 0 0,0 0 0 0 0,0 1 0 0 0,1 1 0 0 0,1 0 0 0 0,-12 27 0 0 0,0 7 115 0 0,3 1 0 0 0,-12 54-1 0 0,11-28-13 0 0,-33 108 170 0 0,41-154-325 0 0,-1-1-1 0 0,-2 0 0 0 0,0-1 0 0 0,-22 31 0 0 0,27-48-506 0 0,0 0 0 0 0,-1 0 0 0 0,-15 13 0 0 0,15-15-2362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38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95 3856 0 0,'0'0'2712'0'0,"-4"16"294"0"0,-46 103 1701 0 0,40-92-3399 0 0,-8 42 0 0 0,16-57-1157 0 0,1-1-1 0 0,0 0 1 0 0,0 0-1 0 0,1 1 1 0 0,0-1-1 0 0,4 22 1 0 0,-3-31-142 0 0,0 1 0 0 0,-1-1 0 0 0,1 1-1 0 0,0-1 1 0 0,0 0 0 0 0,0 1 0 0 0,0-1 0 0 0,1 0 0 0 0,-1 0-1 0 0,0 0 1 0 0,1 0 0 0 0,0 0 0 0 0,-1 0 0 0 0,1 0 0 0 0,0-1 0 0 0,0 1-1 0 0,0-1 1 0 0,0 1 0 0 0,3 0 0 0 0,-1 0-4 0 0,0 0-1 0 0,1-1 1 0 0,-1 1-1 0 0,1-1 1 0 0,-1 0 0 0 0,1-1-1 0 0,-1 1 1 0 0,1-1-1 0 0,8 0 1 0 0,-2-1-13 0 0,1 0 0 0 0,-1-1 0 0 0,0-1 0 0 0,0 0 0 0 0,0 0 0 0 0,-1-1 0 0 0,20-9 0 0 0,-19 5 0 0 0,0 1 0 0 0,-1-2 1 0 0,0 1-1 0 0,-1-1 0 0 0,1-1 0 0 0,-2 0 0 0 0,1 0 0 0 0,12-22 0 0 0,-6 7 48 0 0,-1 0 0 0 0,19-54 0 0 0,-29 69 113 0 0,-2 0 0 0 0,1 0 0 0 0,1-12-1 0 0,-5 23-116 0 0,0-1-1 0 0,0 1 1 0 0,0-1-1 0 0,0 1 1 0 0,0 0-1 0 0,0-1 1 0 0,0 1-1 0 0,1 0 1 0 0,-1 0-1 0 0,0-1 1 0 0,0 1-1 0 0,1 0 1 0 0,-1 0-1 0 0,1 0 1 0 0,-1 0-1 0 0,0 1 0 0 0,-11 17 217 0 0,7-9-183 0 0,1 0-1 0 0,0 0 1 0 0,0 0 0 0 0,1 1-1 0 0,0-1 1 0 0,0 1-1 0 0,1-1 1 0 0,1 1 0 0 0,0 0-1 0 0,1 0 1 0 0,-1 0 0 0 0,3 12-1 0 0,-1-18-57 0 0,0 1-1 0 0,0-1 1 0 0,0 0-1 0 0,1 0 1 0 0,0 0-1 0 0,0 0 1 0 0,0 0 0 0 0,0 0-1 0 0,1-1 1 0 0,0 1-1 0 0,0-1 1 0 0,0 1-1 0 0,1-1 1 0 0,-1 0-1 0 0,1 0 1 0 0,0-1-1 0 0,0 1 1 0 0,1-1 0 0 0,-1 0-1 0 0,1 0 1 0 0,-1 0-1 0 0,1-1 1 0 0,0 0-1 0 0,0 0 1 0 0,0 0-1 0 0,8 2 1 0 0,-3-2-2 0 0,0 0-1 0 0,0 0 1 0 0,1-1-1 0 0,-1-1 1 0 0,0 0 0 0 0,1 0-1 0 0,-1-1 1 0 0,0 0-1 0 0,1-1 1 0 0,-1 0 0 0 0,18-6-1 0 0,-21 5 20 0 0,0 0 0 0 0,0 0 0 0 0,0-1 0 0 0,0 0-1 0 0,-1 0 1 0 0,0 0 0 0 0,1-1 0 0 0,-2 0 0 0 0,1 0 0 0 0,-1 0 0 0 0,1-1-1 0 0,-1 0 1 0 0,-1 0 0 0 0,1 0 0 0 0,-1-1 0 0 0,5-12 0 0 0,-3 4 47 0 0,0 0 0 0 0,-1-1 0 0 0,-1 0 1 0 0,-1 0-1 0 0,-1 0 0 0 0,1-18 0 0 0,0 9 10 0 0,-1 6 15 0 0,-1 1-1 0 0,-1-19 1 0 0,-1 32-128 0 0,1-1 0 0 0,-1 1 1 0 0,0-1-1 0 0,0 1 0 0 0,-1 0 0 0 0,0 0 0 0 0,0 0 1 0 0,0-1-1 0 0,0 2 0 0 0,-1-1 0 0 0,-4-6 0 0 0,-21-20-2234 0 0,25 29 632 0 0,-1-1 0 0 0,0 0 1 0 0,0 1-1 0 0,-1-1 0 0 0,1 1 0 0 0,-9-3 1 0 0,-1 0-2512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38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9 3936 0 0,'0'0'672'0'0,"0"-3"713"0"0,0 1 39 0 0,-4 2-712 0 0,4-3-4 0 0,0 6 4 0 0,-3 2 0 0 0,-1 3-36 0 0,4 0-68 0 0,-3 9-176 0 0,-1 3-2824 0 0,0 4 0 0 0,-3 3-1 0 0,4 5 1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39.2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3696 0 0,'0'0'632'0'0,"25"0"2009"0"0,145 13 1704 0 0,-100-5-3074 0 0,-20-3-426 0 0,112 7 1922 0 0,-136-11-2692 0 0,21 0 23 0 0,-44-1-89 0 0,1 0 0 0 0,-1-1 0 0 0,0 1 0 0 0,0-1-1 0 0,0 0 1 0 0,0 0 0 0 0,0 0 0 0 0,0 0 0 0 0,0 0 0 0 0,0-1-1 0 0,3-1 1 0 0,-5 2-2 0 0,0 0 0 0 0,0 0 0 0 0,0 1 0 0 0,0-1 0 0 0,-1 0 0 0 0,1 0 0 0 0,0 0 0 0 0,0 0 0 0 0,0 0 0 0 0,-1 0 0 0 0,1 0 0 0 0,-1 0 0 0 0,1 0 0 0 0,-1 0 0 0 0,1 0 0 0 0,-1-1 0 0 0,1 1 0 0 0,-1 0 0 0 0,0 0-1 0 0,0 0 1 0 0,0-1 0 0 0,0 1 0 0 0,0 0 0 0 0,0 0 0 0 0,0-1 0 0 0,0 1 0 0 0,0 0 0 0 0,0 0 0 0 0,-1 0 0 0 0,1-1 0 0 0,-1 1 0 0 0,1 0 0 0 0,-1 0 0 0 0,1 0 0 0 0,-1 0 0 0 0,1 0 0 0 0,-1 0 0 0 0,0 0 0 0 0,0 0 0 0 0,1 0 0 0 0,-1 0 0 0 0,0 0 0 0 0,0 0 0 0 0,-2-1 0 0 0,0 0 22 0 0,0-1 0 0 0,-1 0 1 0 0,1 1-1 0 0,-1 0 0 0 0,0 0 1 0 0,0 0-1 0 0,0 0 0 0 0,0 0 1 0 0,0 1-1 0 0,0 0 0 0 0,-7-2 1 0 0,4 3 21 0 0,-1-1 1 0 0,0 1-1 0 0,0 0 1 0 0,0 1-1 0 0,1-1 1 0 0,-1 2-1 0 0,0-1 1 0 0,1 1-1 0 0,-1 0 1 0 0,1 1-1 0 0,-1 0 1 0 0,1 0 0 0 0,0 0-1 0 0,0 1 1 0 0,1 0-1 0 0,-1 0 1 0 0,1 1-1 0 0,0 0 1 0 0,-8 8-1 0 0,1 2 48 0 0,1 1-1 0 0,0 0 1 0 0,1 1-1 0 0,0 0 1 0 0,2 1-1 0 0,0 0 1 0 0,1 0-1 0 0,1 1 1 0 0,-6 22-1 0 0,6-12-49 0 0,1 0 0 0 0,1 0-1 0 0,2 0 1 0 0,1 1-1 0 0,3 47 1 0 0,-1-72-135 0 0,0 0 1 0 0,1 0-1 0 0,0 0 1 0 0,0 0-1 0 0,1 0 0 0 0,-1-1 1 0 0,4 7-1 0 0,8 7-3150 0 0,-11-17 2314 0 0,0 1 0 0 0,0-1 1 0 0,0 0-1 0 0,0 1 0 0 0,0-1 1 0 0,0 0-1 0 0,0-1 0 0 0,3 2 1 0 0,9 1-2688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39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117 108 3576 0 0,'-20'-5'4279'0'0,"16"6"-4021"0"0,0-1 0 0 0,0 1-1 0 0,0-1 1 0 0,0 1 0 0 0,1 0-1 0 0,-1 1 1 0 0,0-1-1 0 0,1 1 1 0 0,-1-1 0 0 0,1 1-1 0 0,-1 0 1 0 0,1 0 0 0 0,0 1-1 0 0,0-1 1 0 0,0 1 0 0 0,0-1-1 0 0,0 1 1 0 0,1 0-1 0 0,-1 0 1 0 0,1 0 0 0 0,0 1-1 0 0,0-1 1 0 0,0 0 0 0 0,0 1-1 0 0,1-1 1 0 0,-3 7 0 0 0,2-3 2 0 0,0 0 1 0 0,0 0-1 0 0,0 0 1 0 0,1 0 0 0 0,0 0-1 0 0,0 1 1 0 0,1-1 0 0 0,0 0-1 0 0,1 0 1 0 0,-1 1-1 0 0,1-1 1 0 0,0 0 0 0 0,5 14-1 0 0,-4-17-228 0 0,1 1 0 0 0,-1-1 0 0 0,1 0-1 0 0,0 0 1 0 0,0 0 0 0 0,0 0-1 0 0,1-1 1 0 0,-1 0 0 0 0,1 1 0 0 0,0-1-1 0 0,0 0 1 0 0,0-1 0 0 0,0 1-1 0 0,0-1 1 0 0,1 1 0 0 0,-1-2 0 0 0,1 1-1 0 0,-1 0 1 0 0,9 1 0 0 0,7 1 9 0 0,0 0 0 0 0,-1-2 0 0 0,29 1 0 0 0,-33-2-37 0 0,0-1-1 0 0,0 0 1 0 0,-1-2 0 0 0,1 1-1 0 0,0-2 1 0 0,21-6-1 0 0,-30 7 6 0 0,0-1-1 0 0,-1 1 1 0 0,0-1-1 0 0,1 0 1 0 0,-1 0-1 0 0,0-1 1 0 0,0 1-1 0 0,-1-1 1 0 0,1 0-1 0 0,-1-1 1 0 0,0 1-1 0 0,0-1 1 0 0,0 0-1 0 0,-1 0 1 0 0,1 0-1 0 0,-1 0 1 0 0,-1 0-1 0 0,4-9 1 0 0,-3 6 21 0 0,0 1 0 0 0,-1-1 1 0 0,0 1-1 0 0,-1-1 0 0 0,1 0 0 0 0,-1 0 1 0 0,-1 0-1 0 0,0 0 0 0 0,0 1 0 0 0,0-1 1 0 0,-1 0-1 0 0,0 0 0 0 0,-1 0 1 0 0,0 1-1 0 0,0-1 0 0 0,0 0 0 0 0,-1 1 1 0 0,0 0-1 0 0,-1 0 0 0 0,0 0 0 0 0,0 0 1 0 0,0 0-1 0 0,-1 1 0 0 0,0 0 1 0 0,0 0-1 0 0,0 0 0 0 0,-1 1 0 0 0,0-1 1 0 0,-9-5-1 0 0,7 6 35 0 0,0 0 0 0 0,0 0 0 0 0,-1 1 0 0 0,0 0 0 0 0,0 1 1 0 0,0 0-1 0 0,0 0 0 0 0,0 1 0 0 0,-1 0 0 0 0,1 1 0 0 0,-1 0 0 0 0,1 0 0 0 0,-1 1 1 0 0,0 0-1 0 0,1 1 0 0 0,-1 0 0 0 0,1 0 0 0 0,-12 4 0 0 0,11-2-392 0 0,0 0-1 0 0,-1 1 1 0 0,1 0-1 0 0,1 1 0 0 0,-1 0 1 0 0,-16 12-1 0 0,18-11-1130 0 0,0 1 0 0 0,1 0 0 0 0,0 0 0 0 0,0 1-1 0 0,0-1 1 0 0,1 2 0 0 0,-8 12 0 0 0,3-2-2355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40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10 3872 0 0,'25'-9'6828'0'0,"-25"9"-6690"0"0,1 1 0 0 0,-1 0 1 0 0,1 0-1 0 0,-1-1 1 0 0,1 1-1 0 0,-1 0 0 0 0,1 0 1 0 0,-1 0-1 0 0,0 0 0 0 0,1 0 1 0 0,-1 0-1 0 0,0 0 1 0 0,0 0-1 0 0,0 0 0 0 0,1 0 1 0 0,-1 0-1 0 0,0 0 0 0 0,0-1 1 0 0,-1 1-1 0 0,1 0 1 0 0,0 0-1 0 0,0 0 0 0 0,-1 2 1 0 0,-8 26 1416 0 0,7-21-1050 0 0,-63 190 3345 0 0,47-134-3563 0 0,-1 4-1286 0 0,3-24-6999 0 0,10-35 4258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11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479 35 3424 0 0,'0'-1'168'0'0,"-1"0"1"0"0,1 0-1 0 0,-1 0 0 0 0,1-1 0 0 0,-1 1 0 0 0,0 0 0 0 0,0 0 0 0 0,1 0 1 0 0,-1 0-1 0 0,0 0 0 0 0,0 0 0 0 0,0 1 0 0 0,0-1 0 0 0,0 0 0 0 0,0 0 1 0 0,0 1-1 0 0,-1-1 0 0 0,1 0 0 0 0,0 1 0 0 0,0-1 0 0 0,-3 0 0 0 0,-28-8 1737 0 0,19 6-1313 0 0,-1 2-1 0 0,1 0 1 0 0,-1 0-1 0 0,1 1 1 0 0,-1 1-1 0 0,0 0 1 0 0,-17 4-1 0 0,22-3-221 0 0,-1 1 0 0 0,1 0 0 0 0,0 0 0 0 0,0 1 1 0 0,0 0-1 0 0,0 1 0 0 0,0 0 0 0 0,1 0 0 0 0,0 1 0 0 0,-14 12 0 0 0,18-12-291 0 0,-1 0 0 0 0,1 1 0 0 0,1-1 0 0 0,-1 1 0 0 0,1 0 0 0 0,0 0 0 0 0,1 0-1 0 0,-1 0 1 0 0,1 0 0 0 0,1 1 0 0 0,0-1 0 0 0,0 0 0 0 0,0 1 0 0 0,1 13 0 0 0,0-17-60 0 0,1 1 0 0 0,0-1 0 0 0,0 1 0 0 0,0-1 0 0 0,1 0 0 0 0,0 1 0 0 0,-1-1 0 0 0,2 0 0 0 0,-1 0 0 0 0,0 0 0 0 0,5 5 0 0 0,0 0-12 0 0,-1-1 1 0 0,2 0 0 0 0,13 12-1 0 0,19 8-13 0 0,-25-17-10 0 0,0 0 0 0 0,24 22 1 0 0,-36-30 43 0 0,0 1 0 0 0,0-1 1 0 0,0 1-1 0 0,0 0 0 0 0,-1 0 1 0 0,1 0-1 0 0,-1 0 0 0 0,0 0 1 0 0,0 0-1 0 0,-1 1 0 0 0,1-1 1 0 0,-1 1-1 0 0,0-1 0 0 0,0 1 1 0 0,0 8-1 0 0,-1-11 3 0 0,-1 0 1 0 0,1 0-1 0 0,-1 0 1 0 0,0 0-1 0 0,0 0 0 0 0,0 0 1 0 0,0 0-1 0 0,0 0 0 0 0,0 0 1 0 0,0-1-1 0 0,0 1 0 0 0,-1 0 1 0 0,1-1-1 0 0,-1 1 0 0 0,1-1 1 0 0,-1 1-1 0 0,0-1 0 0 0,0 0 1 0 0,1 0-1 0 0,-1 0 0 0 0,-4 2 1 0 0,-44 17 549 0 0,48-19-552 0 0,-26 7 191 0 0,-1-2-1 0 0,1 0 1 0 0,-1-2 0 0 0,-38 1-1 0 0,27-4-3291 0 0,1-1-3386 0 0,32 0 2282 0 0,0-2-1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46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338 525 4092 0 0,'-21'-9'3396'0'0,"16"8"-3090"0"0,0 0-1 0 0,-1 0 1 0 0,1 0-1 0 0,-1 0 1 0 0,1 1-1 0 0,-1 0 1 0 0,1 0-1 0 0,-1 0 1 0 0,1 1-1 0 0,-1 0 1 0 0,1 0 0 0 0,-1 0-1 0 0,1 1 1 0 0,0-1-1 0 0,0 1 1 0 0,0 1-1 0 0,0-1 1 0 0,0 1-1 0 0,0 0 1 0 0,1 0-1 0 0,-1 0 1 0 0,1 0-1 0 0,-5 6 1 0 0,-1 0 12 0 0,1 0 0 0 0,0 1 0 0 0,1 1 0 0 0,0-1 0 0 0,0 1 0 0 0,1 1-1 0 0,1-1 1 0 0,-9 20 0 0 0,6-7-163 0 0,2 1-1 0 0,0 1 0 0 0,1-1 1 0 0,2 1-1 0 0,0 0 1 0 0,1 32-1 0 0,3-52-131 0 0,0 0 0 0 0,0 0 0 0 0,1 0 0 0 0,0 0 0 0 0,0 0 0 0 0,1-1 0 0 0,-1 1 0 0 0,1-1 0 0 0,1 1 0 0 0,-1-1 0 0 0,1 1 0 0 0,6 8 0 0 0,-6-10-14 0 0,0-1-1 0 0,0 0 1 0 0,0 0 0 0 0,0 0-1 0 0,1 0 1 0 0,0 0 0 0 0,-1-1-1 0 0,1 1 1 0 0,0-1 0 0 0,0 0 0 0 0,0-1-1 0 0,0 1 1 0 0,1-1 0 0 0,-1 1-1 0 0,0-1 1 0 0,1-1 0 0 0,5 2-1 0 0,-1-2-11 0 0,0 1-1 0 0,0-1 1 0 0,1-1-1 0 0,-1 1 1 0 0,0-2-1 0 0,0 1 0 0 0,0-1 1 0 0,0 0-1 0 0,0-1 1 0 0,0 0-1 0 0,15-9 1 0 0,-19 9-5 0 0,0 0-1 0 0,0 0 1 0 0,0-1 0 0 0,-1 1 0 0 0,1-1 0 0 0,-1-1 0 0 0,0 1 0 0 0,0 0 0 0 0,-1-1 0 0 0,1 0 0 0 0,-1 0-1 0 0,0 0 1 0 0,0 0 0 0 0,-1-1 0 0 0,1 1 0 0 0,-1-1 0 0 0,-1 1 0 0 0,1-1 0 0 0,1-9 0 0 0,0-6-21 0 0,0 0-1 0 0,-2 0 1 0 0,0 0 0 0 0,-1 0 0 0 0,-4-29-1 0 0,0 28 14 0 0,-1 0-1 0 0,-1 1 1 0 0,-1-1 0 0 0,0 1-1 0 0,-2 0 1 0 0,0 1-1 0 0,-2 0 1 0 0,0 0-1 0 0,-24-31 1 0 0,8 16 27 0 0,-2 1 0 0 0,-1 2 1 0 0,-1 0-1 0 0,-63-47 0 0 0,63 53 47 0 0,29 24-47 0 0,0 1-1 0 0,1-1 0 0 0,-1 0 0 0 0,1 0 0 0 0,0 0 0 0 0,-1 0 1 0 0,1 0-1 0 0,0 0 0 0 0,0 0 0 0 0,0 0 0 0 0,1 0 1 0 0,-1 0-1 0 0,0-1 0 0 0,0-3 0 0 0,1-4 51 0 0,-1 8-54 0 0,1 0-1 0 0,0 1 1 0 0,-1-1 0 0 0,1 0-1 0 0,0 0 1 0 0,0 0 0 0 0,0 0-1 0 0,1 0 1 0 0,-1 1 0 0 0,0-1-1 0 0,1 0 1 0 0,-1 0-1 0 0,1 0 1 0 0,-1 1 0 0 0,1-1-1 0 0,0 0 1 0 0,0 1 0 0 0,0-1-1 0 0,0 1 1 0 0,2-3 0 0 0,16-12 27 0 0,1 2-1 0 0,0 1 1 0 0,27-14 0 0 0,71-28 3 0 0,-106 50-36 0 0,-5 1-280 0 0,35-12 789 0 0,-39 15-877 0 0,-1 1 1 0 0,1-1 0 0 0,0 0 0 0 0,0 1 0 0 0,0 0 0 0 0,0-1-1 0 0,0 1 1 0 0,0 1 0 0 0,0-1 0 0 0,0 0 0 0 0,0 1 0 0 0,3 0-1 0 0,-5 0-67 0 0,0-1 0 0 0,0 0-1 0 0,-1 1 1 0 0,1-1-1 0 0,0 1 1 0 0,0 0 0 0 0,-1-1-1 0 0,1 1 1 0 0,0-1-1 0 0,-1 1 1 0 0,1 0 0 0 0,0 0-1 0 0,-1-1 1 0 0,1 1-1 0 0,-1 0 1 0 0,1 1 0 0 0,5 9-3259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47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73 3160 0 0,'-7'-19'3122'0'0,"4"15"-2825"0"0,0 1 0 0 0,1-1 0 0 0,-1 0 0 0 0,-1 1 0 0 0,1 0 0 0 0,0 0 0 0 0,-1 0-1 0 0,0 0 1 0 0,1 0 0 0 0,-1 1 0 0 0,0-1 0 0 0,-1 1 0 0 0,1 0 0 0 0,0 1 0 0 0,0-1 0 0 0,-1 1 0 0 0,1-1 0 0 0,-1 1 0 0 0,-7 0 0 0 0,-1-1 340 0 0,0 1-1 0 0,0 1 1 0 0,0 0 0 0 0,0 1 0 0 0,-22 3-1 0 0,25-2-426 0 0,1 0 0 0 0,0 1-1 0 0,0 0 1 0 0,1 0 0 0 0,-1 1-1 0 0,1 0 1 0 0,-1 1-1 0 0,-11 8 1 0 0,16-10-169 0 0,0 0 0 0 0,1 0 0 0 0,-1 1 0 0 0,1 0 0 0 0,0-1 0 0 0,0 1 0 0 0,0 0 1 0 0,0 1-1 0 0,1-1 0 0 0,0 0 0 0 0,0 1 0 0 0,0-1 0 0 0,0 1 0 0 0,1 0 0 0 0,-1 0 0 0 0,1-1 0 0 0,0 9 0 0 0,0-5-19 0 0,0 0-1 0 0,1 0 1 0 0,1 0-1 0 0,-1 0 1 0 0,1 0 0 0 0,1 0-1 0 0,-1 0 1 0 0,1 0-1 0 0,1-1 1 0 0,3 9-1 0 0,-3-11-8 0 0,0 0 0 0 0,0 1-1 0 0,0-2 1 0 0,1 1 0 0 0,0 0-1 0 0,0-1 1 0 0,0 0-1 0 0,1 0 1 0 0,-1 0 0 0 0,1 0-1 0 0,0-1 1 0 0,0 1 0 0 0,0-2-1 0 0,8 4 1 0 0,-2 0-45 0 0,1-1 1 0 0,0-1-1 0 0,1 0 1 0 0,-1-1-1 0 0,0-1 1 0 0,1 1-1 0 0,0-2 1 0 0,-1 0-1 0 0,1 0 1 0 0,0-2-1 0 0,0 1 1 0 0,-1-1-1 0 0,1-1 1 0 0,20-5-1 0 0,-32 6 19 0 0,1 0 0 0 0,-1 0 0 0 0,1 0 0 0 0,-1 0 0 0 0,1 0 1 0 0,-1 0-1 0 0,0 0 0 0 0,1 0 0 0 0,-1-1 0 0 0,0 1 0 0 0,0 0 0 0 0,0-1 0 0 0,0 1 0 0 0,0-1 0 0 0,0 1 0 0 0,-1-1 1 0 0,1 1-1 0 0,0-1 0 0 0,-1 0 0 0 0,1 1 0 0 0,-1-1 0 0 0,1 0 0 0 0,-1 1 0 0 0,0-3 0 0 0,0 2 8 0 0,0 1-1 0 0,0 0 0 0 0,0-1 1 0 0,0 1-1 0 0,0 0 1 0 0,0-1-1 0 0,-1 1 0 0 0,1 0 1 0 0,0 0-1 0 0,-1-1 1 0 0,1 1-1 0 0,-1 0 1 0 0,1 0-1 0 0,-1-1 0 0 0,0 1 1 0 0,0 0-1 0 0,1 0 1 0 0,-1 0-1 0 0,0 0 0 0 0,0 0 1 0 0,0 0-1 0 0,0 0 1 0 0,0 1-1 0 0,0-1 0 0 0,0 0 1 0 0,0 0-1 0 0,-1 1 1 0 0,1-1-1 0 0,0 1 0 0 0,0-1 1 0 0,-1 1-1 0 0,-1-1 1 0 0,-8-1 23 0 0,0 1 1 0 0,0 0-1 0 0,-1 1 1 0 0,1 0-1 0 0,0 1 1 0 0,-1 0-1 0 0,1 1 1 0 0,0 0 0 0 0,0 0-1 0 0,0 2 1 0 0,0-1-1 0 0,1 1 1 0 0,-1 1-1 0 0,1 0 1 0 0,0 0-1 0 0,1 1 1 0 0,-1 0-1 0 0,1 1 1 0 0,0 0 0 0 0,1 0-1 0 0,-9 10 1 0 0,13-10 14 0 0,-1 1 1 0 0,2 0-1 0 0,-1 0 1 0 0,1 0-1 0 0,0 0 1 0 0,1 1-1 0 0,-1-1 1 0 0,2 1-1 0 0,-1-1 1 0 0,2 1-1 0 0,-1 0 1 0 0,1 0-1 0 0,0 0 1 0 0,1-1-1 0 0,2 14 1 0 0,-2-18-18 0 0,0 1 1 0 0,0-1 0 0 0,1 1-1 0 0,0-1 1 0 0,-1 0-1 0 0,2 0 1 0 0,-1 0 0 0 0,0 0-1 0 0,1 0 1 0 0,0-1 0 0 0,0 1-1 0 0,0-1 1 0 0,6 6-1 0 0,-3-5 8 0 0,1 1-1 0 0,-1-2 0 0 0,0 1 0 0 0,1-1 0 0 0,0 0 0 0 0,0 0 1 0 0,13 3-1 0 0,5-1-146 0 0,1-1 1 0 0,0-1 0 0 0,46-2-1 0 0,-62-1 5 0 0,19 0-2255 0 0,15 0-6769 0 0,-29 0 5473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47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3936 0 0,'0'0'672'0'0,"11"-5"3744"0"0,-9 6-4183 0 0,1 0-1 0 0,-1-1 0 0 0,0 1 1 0 0,1 0-1 0 0,-1 0 0 0 0,0 0 1 0 0,0 0-1 0 0,0 1 0 0 0,0-1 1 0 0,0 0-1 0 0,0 1 1 0 0,0 0-1 0 0,0-1 0 0 0,0 1 1 0 0,-1 0-1 0 0,1 0 0 0 0,1 3 1 0 0,22 37 1445 0 0,-9 1-770 0 0,-2 0 1 0 0,-1 1 0 0 0,-3 1-1 0 0,5 47 1 0 0,-12-78-825 0 0,0 0 0 0 0,1 0-1 0 0,0 0 1 0 0,7 14 0 0 0,-10-27-74 0 0,-1 0-1 0 0,0 0 1 0 0,1 0-1 0 0,0 0 1 0 0,-1 0-1 0 0,1 0 1 0 0,-1 0 0 0 0,1 0-1 0 0,0 0 1 0 0,0 0-1 0 0,0 0 1 0 0,0 0-1 0 0,-1-1 1 0 0,1 1-1 0 0,0 0 1 0 0,0-1-1 0 0,0 1 1 0 0,0 0-1 0 0,1-1 1 0 0,-1 1 0 0 0,0-1-1 0 0,0 0 1 0 0,0 1-1 0 0,0-1 1 0 0,0 0-1 0 0,1 0 1 0 0,-1 0-1 0 0,0 0 1 0 0,0 0-1 0 0,0 0 1 0 0,1 0 0 0 0,-1 0-1 0 0,0 0 1 0 0,0 0-1 0 0,0-1 1 0 0,2 0-1 0 0,-1 0 13 0 0,1 0 0 0 0,-1 0 0 0 0,0 0 0 0 0,1-1 0 0 0,-1 1 0 0 0,0-1 0 0 0,0 0 0 0 0,0 0 0 0 0,0 0 0 0 0,-1 1 0 0 0,1-2 0 0 0,0 1 1 0 0,-1 0-1 0 0,0 0 0 0 0,3-4 0 0 0,5-22 124 0 0,-1 0 0 0 0,-1 0 1 0 0,-2-1-1 0 0,0 1 0 0 0,0-45 1 0 0,-1 19 37 0 0,-5 6 20 0 0,-1 5-1124 0 0,7 17-3605 0 0,5 10-3660 0 0,-3 8 4092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48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78 2608 0 0,'0'-25'4247'0'0,"-1"23"-4057"0"0,1-1 1 0 0,-1 1-1 0 0,0 0 1 0 0,0-1-1 0 0,0 1 1 0 0,0 0 0 0 0,-1 0-1 0 0,1 0 1 0 0,0 0-1 0 0,-1 0 1 0 0,0 0 0 0 0,1 0-1 0 0,-1 0 1 0 0,0 1-1 0 0,0-1 1 0 0,0 1-1 0 0,0-1 1 0 0,0 1 0 0 0,0 0-1 0 0,0-1 1 0 0,-1 1-1 0 0,1 1 1 0 0,0-1-1 0 0,-1 0 1 0 0,-3 0 0 0 0,-6-2 529 0 0,-1 1 1 0 0,0 1 0 0 0,-21-1 0 0 0,19 2-109 0 0,1 0-293 0 0,0 0-1 0 0,0 0 1 0 0,0 2 0 0 0,0 0 0 0 0,1 0 0 0 0,-1 2-1 0 0,-19 6 1 0 0,28-8-267 0 0,0 0 0 0 0,0 0 0 0 0,0 1 0 0 0,1-1 0 0 0,-1 1 0 0 0,1 0 0 0 0,-1 1 0 0 0,1-1 0 0 0,0 1 1 0 0,0 0-1 0 0,1 0 0 0 0,-1 0 0 0 0,1 0 0 0 0,0 1 0 0 0,0-1 0 0 0,0 1 0 0 0,1 0 0 0 0,-1 0 0 0 0,1 0 0 0 0,0 0 0 0 0,-2 10 0 0 0,3-6-25 0 0,0-1 0 0 0,0 1 0 0 0,1-1 0 0 0,0 1 0 0 0,0 0 0 0 0,1-1 0 0 0,0 1 0 0 0,0 0 0 0 0,1-1 0 0 0,0 0 0 0 0,6 13 0 0 0,-5-14-23 0 0,0-2 1 0 0,0 1 0 0 0,1 0-1 0 0,-1-1 1 0 0,1 1 0 0 0,1-1-1 0 0,-1 0 1 0 0,1 0-1 0 0,0-1 1 0 0,0 1 0 0 0,0-1-1 0 0,0 0 1 0 0,1-1 0 0 0,0 1-1 0 0,10 3 1 0 0,-3-1-38 0 0,-1-2 1 0 0,1 0-1 0 0,1 0 1 0 0,-1-1 0 0 0,0-1-1 0 0,1 0 1 0 0,-1-1-1 0 0,1 0 1 0 0,-1-1 0 0 0,28-4-1 0 0,-41 4 28 0 0,0 0 0 0 0,0 0 1 0 0,1 0-1 0 0,-1 0 0 0 0,0 0 0 0 0,0 0 0 0 0,0 0 1 0 0,1 0-1 0 0,-1 0 0 0 0,0 0 0 0 0,0 0 0 0 0,0 0 1 0 0,1 0-1 0 0,-1-1 0 0 0,0 1 0 0 0,0 0 0 0 0,0 0 0 0 0,0 0 1 0 0,1 0-1 0 0,-1 0 0 0 0,0 0 0 0 0,0-1 0 0 0,0 1 1 0 0,0 0-1 0 0,0 0 0 0 0,1 0 0 0 0,-1 0 0 0 0,0-1 1 0 0,0 1-1 0 0,0 0 0 0 0,0 0 0 0 0,0 0 0 0 0,0-1 1 0 0,0 1-1 0 0,0 0 0 0 0,0 0 0 0 0,0 0 0 0 0,0-1 0 0 0,-6-7-110 0 0,5 6 102 0 0,-1 1 0 0 0,0 0 0 0 0,0-1 1 0 0,1 1-1 0 0,-1 0 0 0 0,0 0 0 0 0,0 0 0 0 0,-4-1 0 0 0,-5 1 10 0 0,0 0-1 0 0,1 1 1 0 0,-1 0-1 0 0,0 1 0 0 0,0 0 1 0 0,0 1-1 0 0,1 0 0 0 0,-1 1 1 0 0,-11 4-1 0 0,16-5 17 0 0,0 1-1 0 0,0 0 0 0 0,0 0 1 0 0,1 1-1 0 0,-1 0 1 0 0,1 0-1 0 0,0 0 1 0 0,0 1-1 0 0,0-1 1 0 0,1 1-1 0 0,0 0 0 0 0,0 0 1 0 0,0 1-1 0 0,0 0 1 0 0,1-1-1 0 0,-4 9 1 0 0,5-9 2 0 0,0 1 1 0 0,0 0-1 0 0,0 0 1 0 0,0 0-1 0 0,1 0 1 0 0,0 0-1 0 0,1 0 1 0 0,-1 8-1 0 0,1-10-5 0 0,1 0-1 0 0,-1 0 1 0 0,1-1-1 0 0,0 1 1 0 0,0 0-1 0 0,0 0 1 0 0,0-1-1 0 0,1 1 0 0 0,0-1 1 0 0,0 1-1 0 0,0-1 1 0 0,0 0-1 0 0,0 0 1 0 0,5 5-1 0 0,2 1-2 0 0,0-1 0 0 0,1 0 0 0 0,0-1 0 0 0,0 0 0 0 0,1-1 0 0 0,0 0 0 0 0,0-1 0 0 0,0 0 0 0 0,1-1 0 0 0,0 0 0 0 0,0 0 0 0 0,20 2 0 0 0,-14-3-52 0 0,0-1 0 0 0,0-1 0 0 0,0 0 0 0 0,1-2 0 0 0,-1 0 0 0 0,0-1 0 0 0,36-8 0 0 0,-40 5-52 0 0,0 0 0 0 0,0 0-1 0 0,0-1 1 0 0,-1-1-1 0 0,0-1 1 0 0,0 1 0 0 0,0-2-1 0 0,-1 0 1 0 0,21-21-1 0 0,-24 21 14 0 0,-1 0 0 0 0,0-1 0 0 0,-1 0 0 0 0,0 0 0 0 0,-1-1 0 0 0,0 0 0 0 0,-1 0 0 0 0,0 0 0 0 0,0-1 0 0 0,-1 0 0 0 0,-1 0 0 0 0,3-17 0 0 0,0-21 787 0 0,-1-72 493 0 0,-5 150 252 0 0,0-7-1203 0 0,-1 27 60 0 0,2 0-1 0 0,3 0 1 0 0,10 56 0 0 0,8 19-1179 0 0,-23-103-1137 0 0,0-14-1738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49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 4016 0 0,'-4'0'1340'0'0,"1"0"-683"0"0,3-1-1 0 0,-4 1-4 0 0,1 0-12 0 0,-1 0 340 0 0,0 6-6345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49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3536 0 0,'0'0'1218'0'0,"21"0"1536"0"0,-16 0-2468 0 0,1 1 0 0 0,-1-1-1 0 0,0 1 1 0 0,1 0 0 0 0,-1 0 0 0 0,0 1-1 0 0,0-1 1 0 0,0 1 0 0 0,0 0 0 0 0,0 1-1 0 0,0-1 1 0 0,-1 1 0 0 0,7 4 0 0 0,-4-1 86 0 0,-1 0 1 0 0,0 0-1 0 0,-1 0 1 0 0,1 0-1 0 0,-1 1 1 0 0,-1 0-1 0 0,8 14 1 0 0,-1 2 255 0 0,-2 1 1 0 0,-1 0 0 0 0,-1 1 0 0 0,7 41-1 0 0,5 94 271 0 0,-19-159-892 0 0,0 1 1 0 0,0-1-1 0 0,0 1 0 0 0,1-1 1 0 0,-1 1-1 0 0,0-1 0 0 0,0 0 1 0 0,1 1-1 0 0,-1-1 0 0 0,1 0 1 0 0,0 1-1 0 0,-1-1 0 0 0,1 0 1 0 0,0 1-1 0 0,0-1 0 0 0,-1 0 1 0 0,1 0-1 0 0,0 0 0 0 0,0 0 1 0 0,0 0-1 0 0,1 0 0 0 0,-1 0 1 0 0,0 0-1 0 0,2 1 0 0 0,-1-2 0 0 0,0 0 0 0 0,0 0 0 0 0,0-1 0 0 0,0 1 0 0 0,-1 0 0 0 0,1-1 0 0 0,0 1 0 0 0,0-1 0 0 0,-1 0 0 0 0,1 1 0 0 0,0-1 0 0 0,-1 0-1 0 0,1 0 1 0 0,-1 0 0 0 0,1 0 0 0 0,-1-1 0 0 0,1 1 0 0 0,-1 0 0 0 0,2-3 0 0 0,4-3 26 0 0,0-1 0 0 0,-1-1 0 0 0,0 1 0 0 0,0-1 0 0 0,-1 0 0 0 0,0 0 0 0 0,6-18 0 0 0,19-74 245 0 0,-28 94-255 0 0,31-151 482 0 0,-9 41-271 0 0,-24 115-344 0 0,1 0 0 0 0,-1 0 1 0 0,1 0-1 0 0,0 0 1 0 0,0 0-1 0 0,0 0 1 0 0,0 1-1 0 0,0-1 1 0 0,0 0-1 0 0,0 1 1 0 0,1-1-1 0 0,-1 0 1 0 0,0 1-1 0 0,3-2 0 0 0,17-6-6810 0 0,-11 6 3056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50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0 3544 0 0,'-4'1'314'0'0,"0"-1"-1"0"0,0 1 0 0 0,0 0 1 0 0,0 0-1 0 0,0 1 1 0 0,0-1-1 0 0,0 1 0 0 0,1 0 1 0 0,-1 0-1 0 0,1 0 1 0 0,-1 0-1 0 0,1 0 0 0 0,0 1 1 0 0,0 0-1 0 0,0-1 0 0 0,0 1 1 0 0,1 0-1 0 0,-5 7 1 0 0,-1 0 177 0 0,2 0 1 0 0,-1 1-1 0 0,1 0 1 0 0,-8 21-1 0 0,7-11 328 0 0,1 0-1 0 0,1 0 1 0 0,-4 36-1 0 0,8-45-571 0 0,0 1 0 0 0,1-1-1 0 0,0 0 1 0 0,1 1-1 0 0,0-1 1 0 0,1 0-1 0 0,7 23 1 0 0,-8-32-223 0 0,1 0 1 0 0,-1 0-1 0 0,1 0 1 0 0,0 0-1 0 0,0 0 1 0 0,0 0-1 0 0,0 0 1 0 0,0 0-1 0 0,1-1 1 0 0,-1 1-1 0 0,1-1 1 0 0,0 0 0 0 0,5 4-1 0 0,-2-3-2 0 0,0 0 0 0 0,0-1 0 0 0,0 1 0 0 0,0-1 0 0 0,0 0 0 0 0,1-1 0 0 0,6 1 0 0 0,0 0-13 0 0,1-1 1 0 0,-1-1 0 0 0,1 0 0 0 0,-1-1 0 0 0,1-1-1 0 0,21-5 1 0 0,-24 4-17 0 0,-1 0-1 0 0,0-1 0 0 0,0 0 1 0 0,0 0-1 0 0,0-1 0 0 0,-1 0 1 0 0,0-1-1 0 0,0 0 0 0 0,-1-1 0 0 0,10-8 1 0 0,-12 8-1 0 0,-1 1 0 0 0,1-1 0 0 0,-1 0 1 0 0,-1 0-1 0 0,1 0 0 0 0,-1-1 0 0 0,0 0 1 0 0,-1 0-1 0 0,0 0 0 0 0,0 0 0 0 0,-1 0 1 0 0,0 0-1 0 0,1-13 0 0 0,-1 7 11 0 0,-1 0 1 0 0,-1 0-1 0 0,0 0 1 0 0,0 1-1 0 0,-2-1 1 0 0,-5-27-1 0 0,5 36 14 0 0,1 0-1 0 0,-1-1 0 0 0,0 1 1 0 0,0 0-1 0 0,-1 0 1 0 0,0 0-1 0 0,0 0 1 0 0,0 0-1 0 0,0 1 0 0 0,-1-1 1 0 0,0 1-1 0 0,0 0 1 0 0,0 0-1 0 0,0 1 1 0 0,-1-1-1 0 0,1 1 0 0 0,-1 0 1 0 0,0 0-1 0 0,-8-4 1 0 0,4 4 25 0 0,1 0 0 0 0,-1 0 0 0 0,0 1 0 0 0,0 0 0 0 0,1 1 1 0 0,-1 0-1 0 0,-1 0 0 0 0,1 1 0 0 0,0 0 0 0 0,0 0 0 0 0,0 1 0 0 0,-13 3 1 0 0,17-2-18 0 0,-1-1 0 0 0,1 1 1 0 0,0 1-1 0 0,0-1 0 0 0,0 1 1 0 0,0-1-1 0 0,0 1 0 0 0,1 1 1 0 0,-1-1-1 0 0,1 1 0 0 0,0-1 1 0 0,0 1-1 0 0,0 1 0 0 0,1-1 1 0 0,-1 0-1 0 0,1 1 0 0 0,0 0 1 0 0,0 0-1 0 0,1-1 0 0 0,-5 12 1 0 0,1 7 29 0 0,0 1 0 0 0,1 0 0 0 0,1 0 0 0 0,2 0 0 0 0,0 39 0 0 0,2-56-47 0 0,1 0 1 0 0,-1-1 0 0 0,1 1-1 0 0,1-1 1 0 0,-1 0 0 0 0,1 1-1 0 0,0-1 1 0 0,5 10 0 0 0,-5-13-8 0 0,0 0 0 0 0,0 0 0 0 0,0 0 0 0 0,0 0 0 0 0,0 0 0 0 0,0 0 0 0 0,1 0 0 0 0,-1-1 0 0 0,1 1 0 0 0,0-1 0 0 0,0 0 0 0 0,0 0 0 0 0,0 0 1 0 0,0 0-1 0 0,1 0 0 0 0,3 1 0 0 0,3-1-36 0 0,0 0 1 0 0,1 0 0 0 0,0-1 0 0 0,-1-1-1 0 0,1 0 1 0 0,0 0 0 0 0,-1-1-1 0 0,1 0 1 0 0,-1-1 0 0 0,1 0-1 0 0,-1-1 1 0 0,0 0 0 0 0,0 0 0 0 0,0-1-1 0 0,0-1 1 0 0,0 1 0 0 0,-1-2-1 0 0,0 1 1 0 0,0-1 0 0 0,-1-1-1 0 0,9-8 1 0 0,-10 9-6 0 0,-1-1-1 0 0,0 0 1 0 0,-1 0-1 0 0,1-1 1 0 0,-2 1-1 0 0,1-1 1 0 0,-1 0-1 0 0,0-1 1 0 0,-1 1-1 0 0,5-15 1 0 0,-4 6-3 0 0,0 0 0 0 0,-1-1 0 0 0,-1 0 0 0 0,0-25 0 0 0,0 23 63 0 0,1-16 46 0 0,-3 35-48 0 0,0 0 0 0 0,0 0 0 0 0,0 0-1 0 0,0 0 1 0 0,0 0 0 0 0,0 0 0 0 0,0-1 0 0 0,-1 1-1 0 0,1 0 1 0 0,0 0 0 0 0,-1 0 0 0 0,1 0 0 0 0,-1 0-1 0 0,1 0 1 0 0,-1 0 0 0 0,0 0 0 0 0,1 1 0 0 0,-1-1-1 0 0,0 0 1 0 0,1 0 0 0 0,-1 0 0 0 0,0 1 0 0 0,-1-2-1 0 0,1 2 2 0 0,0 0 0 0 0,0 0 0 0 0,0 0-1 0 0,0 0 1 0 0,0 0 0 0 0,0 0 0 0 0,0 0-1 0 0,0 1 1 0 0,0-1 0 0 0,0 0-1 0 0,0 0 1 0 0,0 1 0 0 0,0-1 0 0 0,0 1-1 0 0,0-1 1 0 0,1 1 0 0 0,-1-1 0 0 0,0 1-1 0 0,0 0 1 0 0,1-1 0 0 0,-1 1 0 0 0,0 0-1 0 0,1 0 1 0 0,-1-1 0 0 0,1 1-1 0 0,-1 0 1 0 0,1 0 0 0 0,-1 1 0 0 0,-16 28 236 0 0,16-27-222 0 0,-7 16 57 0 0,1 1 0 0 0,1 0-1 0 0,1 1 1 0 0,1-1 0 0 0,0 1-1 0 0,2-1 1 0 0,1 1 0 0 0,0 23-1 0 0,1-39-84 0 0,0 0 0 0 0,0 0 0 0 0,0 0 0 0 0,1 0 0 0 0,0 0 0 0 0,0 0 0 0 0,0 0 0 0 0,0 0 0 0 0,1 0 0 0 0,0-1 0 0 0,0 1 0 0 0,0 0-1 0 0,0-1 1 0 0,1 0 0 0 0,0 1 0 0 0,0-1 0 0 0,0 0 0 0 0,0-1 0 0 0,1 1 0 0 0,-1 0 0 0 0,1-1 0 0 0,0 0 0 0 0,0 0 0 0 0,0 0 0 0 0,0 0 0 0 0,1-1 0 0 0,-1 0 0 0 0,1 0 0 0 0,0 0 0 0 0,0 0-1 0 0,-1-1 1 0 0,1 0 0 0 0,0 0 0 0 0,0 0 0 0 0,10 0 0 0 0,-1 0-22 0 0,-1 0 0 0 0,0-2 0 0 0,1 1-1 0 0,-1-2 1 0 0,0 0 0 0 0,1 0 0 0 0,-1-1-1 0 0,0-1 1 0 0,-1 0 0 0 0,1-1 0 0 0,-1 0 0 0 0,0-1-1 0 0,0 0 1 0 0,0-1 0 0 0,-1 0 0 0 0,0-1 0 0 0,-1-1-1 0 0,0 1 1 0 0,0-2 0 0 0,-1 1 0 0 0,0-1 0 0 0,0 0-1 0 0,-1-1 1 0 0,-1 0 0 0 0,0-1 0 0 0,10-20-1 0 0,-8 10 94 0 0,-2 0-1 0 0,0-1 0 0 0,-1 0 1 0 0,-2 0-1 0 0,0 0 0 0 0,-1 0 0 0 0,-1-26 1 0 0,-4 35 527 0 0,-2 23 149 0 0,-2 23-65 0 0,4-7-461 0 0,-1 5 87 0 0,1 0 0 0 0,3 52 0 0 0,1-72-335 0 0,-1 0 0 0 0,1 0 0 0 0,1 0 0 0 0,0 0 0 0 0,0 0 0 0 0,1-1-1 0 0,0 0 1 0 0,0 1 0 0 0,1-2 0 0 0,1 1 0 0 0,0 0 0 0 0,7 7 0 0 0,-5-6-303 0 0,1 0 1 0 0,20 15-1 0 0,-12-13-2536 0 0,2-2-3772 0 0,-8-3 2313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51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87 3176 0 0,'-12'0'996'0'0,"0"0"0"0"0,0 1 0 0 0,0 0 0 0 0,0 1 0 0 0,-14 3 0 0 0,22-3-823 0 0,1-1 0 0 0,0 0 0 0 0,0 1-1 0 0,-1 0 1 0 0,1-1 0 0 0,0 1 0 0 0,0 0 0 0 0,0 1 0 0 0,1-1 0 0 0,-1 1 0 0 0,1-1 0 0 0,-1 1 0 0 0,1 0 0 0 0,0-1-1 0 0,0 1 1 0 0,0 1 0 0 0,0-1 0 0 0,0 0 0 0 0,1 0 0 0 0,0 1 0 0 0,-2 5 0 0 0,0 0 74 0 0,0-1 1 0 0,1 1-1 0 0,0 0 1 0 0,1 0-1 0 0,0 0 1 0 0,0 0 0 0 0,1 0-1 0 0,0 1 1 0 0,0-1-1 0 0,1 0 1 0 0,1 0-1 0 0,0 0 1 0 0,0-1-1 0 0,0 1 1 0 0,5 10-1 0 0,-4-12-214 0 0,1 0 0 0 0,0-1 0 0 0,0 1 0 0 0,0-1-1 0 0,1 0 1 0 0,-1 0 0 0 0,1-1 0 0 0,1 0 0 0 0,-1 1 0 0 0,1-2-1 0 0,0 1 1 0 0,0-1 0 0 0,0 0 0 0 0,1 0 0 0 0,0 0 0 0 0,-1-1 0 0 0,1 0-1 0 0,0-1 1 0 0,1 0 0 0 0,-1 0 0 0 0,0 0 0 0 0,10 1 0 0 0,8 0-2 0 0,0-1 1 0 0,0-1-1 0 0,0-1 1 0 0,48-7 0 0 0,-63 5-33 0 0,0 0 0 0 0,0 0 0 0 0,-1-1 0 0 0,1-1 0 0 0,-1 1 0 0 0,0-2 0 0 0,0 1 0 0 0,0-1 0 0 0,-1-1 0 0 0,1 1 0 0 0,-1-1 0 0 0,-1-1 0 0 0,1 0 0 0 0,-1 0 0 0 0,7-9 0 0 0,-10 10-1 0 0,0 0 1 0 0,-1 0-1 0 0,0 0 1 0 0,0 0-1 0 0,0-1 1 0 0,-1 1-1 0 0,0-1 1 0 0,0 0-1 0 0,0 1 1 0 0,-1-1-1 0 0,0-7 1 0 0,0-1-5 0 0,-1 0 1 0 0,0 0 0 0 0,-2 0 0 0 0,-2-16 0 0 0,2 23 19 0 0,0 0 1 0 0,0 1-1 0 0,-1 0 1 0 0,0-1-1 0 0,0 1 1 0 0,-1 0-1 0 0,0 0 1 0 0,0 1-1 0 0,-1-1 1 0 0,0 1-1 0 0,0 0 1 0 0,0 0-1 0 0,0 1 1 0 0,-1-1-1 0 0,0 1 1 0 0,-1 1-1 0 0,1-1 1 0 0,-1 1-1 0 0,1 0 1 0 0,-1 0-1 0 0,0 1 0 0 0,-1 0 1 0 0,-12-3-1 0 0,9 2 28 0 0,0 2 0 0 0,-1 0-1 0 0,1 0 1 0 0,-1 1-1 0 0,1 0 1 0 0,-1 1 0 0 0,1 0-1 0 0,-1 1 1 0 0,0 0-1 0 0,1 1 1 0 0,0 0 0 0 0,-1 1-1 0 0,1 0 1 0 0,0 1-1 0 0,-15 8 1 0 0,15-6-24 0 0,1 1-1 0 0,0 1 0 0 0,0 0 1 0 0,1 0-1 0 0,0 1 1 0 0,0 0-1 0 0,1 0 1 0 0,0 1-1 0 0,1 0 1 0 0,0 1-1 0 0,0 0 0 0 0,1 0 1 0 0,1 0-1 0 0,0 0 1 0 0,0 1-1 0 0,1 0 1 0 0,1 0-1 0 0,0 0 1 0 0,1 1-1 0 0,0-1 0 0 0,1 0 1 0 0,0 1-1 0 0,2 19 1 0 0,-1-27-18 0 0,1 0 0 0 0,0 0 0 0 0,0 1 0 0 0,0-1 1 0 0,1-1-1 0 0,0 1 0 0 0,0 0 0 0 0,0 0 0 0 0,0 0 1 0 0,1-1-1 0 0,0 0 0 0 0,0 1 0 0 0,0-1 0 0 0,0 0 0 0 0,1 0 1 0 0,0-1-1 0 0,-1 1 0 0 0,1-1 0 0 0,1 0 0 0 0,-1 0 1 0 0,0 0-1 0 0,1 0 0 0 0,-1-1 0 0 0,1 0 0 0 0,0 0 0 0 0,0 0 1 0 0,0-1-1 0 0,8 2 0 0 0,7 1-21 0 0,0-1 0 0 0,-1-2 1 0 0,1 0-1 0 0,0 0 0 0 0,0-2 0 0 0,24-4 1 0 0,-27 3-10 0 0,0-1-1 0 0,0-1 1 0 0,0 0 0 0 0,-1-1 0 0 0,1-1 0 0 0,-1 0-1 0 0,-1-2 1 0 0,22-12 0 0 0,-29 15 13 0 0,-1 0 1 0 0,0-1-1 0 0,0 0 0 0 0,-1 0 0 0 0,0 0 1 0 0,0-1-1 0 0,0 0 0 0 0,-1 0 1 0 0,0 0-1 0 0,0-1 0 0 0,-1 0 0 0 0,0 0 1 0 0,0 0-1 0 0,-1 0 0 0 0,0-1 0 0 0,0 0 1 0 0,2-15-1 0 0,-3 7 26 0 0,0 0-1 0 0,-1-32 1 0 0,-2 41 35 0 0,0 0 1 0 0,0 0-1 0 0,0 1 0 0 0,-1-1 1 0 0,-1 0-1 0 0,1 1 0 0 0,-1-1 0 0 0,-5-9 1 0 0,7 16-32 0 0,1 0 1 0 0,0 1 0 0 0,-1-1-1 0 0,1 0 1 0 0,-1 1-1 0 0,1-1 1 0 0,-1 0 0 0 0,0 1-1 0 0,1-1 1 0 0,-1 0-1 0 0,0 1 1 0 0,1-1 0 0 0,-1 1-1 0 0,0 0 1 0 0,0-1-1 0 0,1 1 1 0 0,-1 0 0 0 0,0-1-1 0 0,0 1 1 0 0,0 0-1 0 0,1 0 1 0 0,-1-1 0 0 0,0 1-1 0 0,0 0 1 0 0,0 0-1 0 0,0 0 1 0 0,0 0 0 0 0,1 0-1 0 0,-1 0 1 0 0,0 1-1 0 0,-2-1 1 0 0,2 1 16 0 0,-1-1-1 0 0,1 1 1 0 0,0 0 0 0 0,-1 0-1 0 0,1 0 1 0 0,0 0 0 0 0,0 0-1 0 0,-1 0 1 0 0,1 0 0 0 0,0 0-1 0 0,0 0 1 0 0,0 0-1 0 0,0 1 1 0 0,0-1 0 0 0,1 0-1 0 0,-2 3 1 0 0,-1 8 36 0 0,0 0 1 0 0,1 0-1 0 0,0 0 0 0 0,1 0 0 0 0,1 1 1 0 0,0-1-1 0 0,0 0 0 0 0,3 16 0 0 0,-2-18-36 0 0,0 2-19 0 0,1 0-1 0 0,1 1 0 0 0,0-1 1 0 0,0 0-1 0 0,1 0 0 0 0,0-1 1 0 0,1 1-1 0 0,1-1 1 0 0,12 18-1 0 0,-12-20-630 0 0,0-1 1 0 0,1 0-1 0 0,0 0 0 0 0,16 13 1 0 0,-16-16-788 0 0,1 0 0 0 0,-1 0 0 0 0,1 0 0 0 0,0-1 0 0 0,0-1 1 0 0,10 4-1 0 0,3 0-2406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52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3472 0 0,'0'0'4195'0'0,"0"8"-1691"0"0,-5 151 3296 0 0,0 1-3313 0 0,0-65-2922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52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3560 0 0,'2'-1'5175'0'0,"11"-1"-4029"0"0,38 5 1298 0 0,53-4 0 0 0,-35 0-1168 0 0,-60 1-1128 0 0,135-3 888 0 0,-116 1-977 0 0,-1-1-1 0 0,1-1 1 0 0,28-9-1 0 0,-49 11-47 0 0,26-10 7 0 0,-32 11-13 0 0,1 1 0 0 0,-1-1 0 0 0,0 1 0 0 0,0-1 0 0 0,0 0 0 0 0,0 1 0 0 0,0-1 0 0 0,-1 0 0 0 0,1 0 0 0 0,0 1 0 0 0,0-1 0 0 0,0 0 0 0 0,-1 0 0 0 0,1 0 0 0 0,0 0 0 0 0,-1 0 0 0 0,1 0 0 0 0,-1 0 0 0 0,1-1 0 0 0,-1 1 0 0 0,0 0 0 0 0,1 0 0 0 0,-1-2 0 0 0,0 3 6 0 0,0-1 0 0 0,0 1 0 0 0,0-1 0 0 0,0 1 0 0 0,0-1 0 0 0,0 0-1 0 0,0 1 1 0 0,-1-1 0 0 0,1 1 0 0 0,0-1 0 0 0,0 1 0 0 0,-1-1 0 0 0,1 1 0 0 0,0-1-1 0 0,-1 1 1 0 0,1-1 0 0 0,0 1 0 0 0,-1 0 0 0 0,1-1 0 0 0,0 1 0 0 0,-1 0 0 0 0,1-1 0 0 0,-1 1-1 0 0,1 0 1 0 0,-1-1 0 0 0,1 1 0 0 0,-1 0 0 0 0,1 0 0 0 0,-1-1 0 0 0,1 1 0 0 0,-1 0-1 0 0,0 0 1 0 0,1 0 0 0 0,-1 0 0 0 0,1 0 0 0 0,-2 0 0 0 0,1 0 14 0 0,0 0 0 0 0,0 0 0 0 0,-1 0 0 0 0,1 0 0 0 0,0 0 0 0 0,0 1 0 0 0,-1-1 0 0 0,1 0 0 0 0,0 1 0 0 0,0-1 0 0 0,0 1 0 0 0,-1 0 1 0 0,1-1-1 0 0,0 1 0 0 0,-1 1 0 0 0,-1 1 13 0 0,0 1 1 0 0,1-1 0 0 0,-1 1-1 0 0,1 0 1 0 0,0 0-1 0 0,0-1 1 0 0,0 2 0 0 0,1-1-1 0 0,-1 0 1 0 0,1 0-1 0 0,-1 8 1 0 0,-4 54 239 0 0,5-43-201 0 0,-3 305 333 0 0,5-314-509 0 0,4 55 49 0 0,-4-61-212 0 0,0-1 0 0 0,1 0 0 0 0,-1 0 0 0 0,2 0 0 0 0,-1 0 0 0 0,1 0 0 0 0,4 7 0 0 0,-6-12-347 0 0,1 0 1 0 0,-1-1-1 0 0,1 1 1 0 0,0 0-1 0 0,-1-1 1 0 0,1 1-1 0 0,0-1 1 0 0,0 1-1 0 0,0-1 1 0 0,4 2-1 0 0,4 2-2959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12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1 105 2880 0 0,'0'0'505'0'0,"0"-1"-313"0"0,0 1 1 0 0,0-1-1 0 0,0 1 1 0 0,0-1-1 0 0,0 1 0 0 0,1 0 1 0 0,-1-1-1 0 0,0 1 1 0 0,0-1-1 0 0,1 1 0 0 0,-1 0 1 0 0,0-1-1 0 0,0 1 1 0 0,1 0-1 0 0,-1-1 0 0 0,1 1 1 0 0,-1 0-1 0 0,0 0 1 0 0,1-1-1 0 0,-1 1 1 0 0,0 0-1 0 0,1 0 0 0 0,0-1 1 0 0,212-12 6861 0 0,-126 10-5539 0 0,159-25 1 0 0,-239 26-1519 0 0,23-5 59 0 0,-28 6-80 0 0,-1 1 0 0 0,0-1 0 0 0,1 0 0 0 0,-1 1 0 0 0,0-1 1 0 0,0 0-1 0 0,1 0 0 0 0,-1 1 0 0 0,0-1 0 0 0,0 0 0 0 0,0 0 0 0 0,0 0 0 0 0,0 0 0 0 0,-1-1 0 0 0,1 1 0 0 0,0 0 0 0 0,0 0 0 0 0,0-2 0 0 0,-1 2-12 0 0,0 1 0 0 0,0-1 0 0 0,-1 1 1 0 0,1-1-1 0 0,0 0 0 0 0,0 1 0 0 0,-1-1 0 0 0,1 1 0 0 0,0-1 0 0 0,-1 1 0 0 0,1-1 0 0 0,0 1 0 0 0,-1-1 0 0 0,1 1 0 0 0,-1-1 0 0 0,1 1 0 0 0,-1-1 0 0 0,1 1 0 0 0,-1 0 0 0 0,1-1 1 0 0,-1 1-1 0 0,1 0 0 0 0,-1-1 0 0 0,0 1 0 0 0,1 0 0 0 0,-1 0 0 0 0,1 0 0 0 0,-1 0 0 0 0,0-1 0 0 0,0 1 0 0 0,-23-5-1047 0 0,5 2 436 0 0,0 2 1 0 0,0 0-1 0 0,-1 1 0 0 0,-26 3 1 0 0,42-2 666 0 0,1 0 1 0 0,-1 0-1 0 0,1 1 1 0 0,-1-1-1 0 0,1 1 1 0 0,0 0-1 0 0,-1 0 1 0 0,1 0-1 0 0,0 0 1 0 0,0 0-1 0 0,1 1 1 0 0,-1-1-1 0 0,0 1 0 0 0,1 0 1 0 0,0 0-1 0 0,-1 0 1 0 0,1 0-1 0 0,0 0 1 0 0,1 0-1 0 0,-1 1 1 0 0,0-1-1 0 0,1 1 1 0 0,-2 6-1 0 0,-1 7 579 0 0,1 1-1 0 0,0 0 1 0 0,-1 32-1 0 0,3-21 13 0 0,-6 152 2855 0 0,7-103-6573 0 0,0-19-5943 0 0,0-52 5525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53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62 3512 0 0,'-4'0'360'0'0,"-1"0"0"0"0,1 0 0 0 0,-1 1 0 0 0,1 0 0 0 0,0 0 0 0 0,-1 0 0 0 0,1 0 0 0 0,0 1 0 0 0,0 0 0 0 0,0-1 0 0 0,0 2 0 0 0,0-1 0 0 0,1 0 0 0 0,-8 6-1 0 0,6-3-43 0 0,0 0-1 0 0,0 1 0 0 0,1-1 0 0 0,0 1 0 0 0,0 0 0 0 0,0 1 0 0 0,1-1 0 0 0,-5 10 0 0 0,2 1 285 0 0,1 1-1 0 0,0-1 0 0 0,2 1 0 0 0,0 0 0 0 0,1 0 0 0 0,-1 27 0 0 0,3-38-448 0 0,0 0-1 0 0,1 0 0 0 0,0 0 0 0 0,0 0 1 0 0,0 0-1 0 0,1 0 0 0 0,0 0 0 0 0,5 12 1 0 0,-5-16-135 0 0,0 0 1 0 0,0 0 0 0 0,0 0 0 0 0,0 0 0 0 0,1-1 0 0 0,-1 1-1 0 0,1-1 1 0 0,-1 1 0 0 0,1-1 0 0 0,0 0 0 0 0,0 0-1 0 0,0 0 1 0 0,0-1 0 0 0,0 1 0 0 0,0-1 0 0 0,1 0 0 0 0,-1 0-1 0 0,0 0 1 0 0,1 0 0 0 0,4 1 0 0 0,6-1-21 0 0,-1-1-1 0 0,0 0 1 0 0,0-1-1 0 0,0 0 1 0 0,1-1 0 0 0,-1-1-1 0 0,-1 0 1 0 0,1 0-1 0 0,0-1 1 0 0,-1-1 0 0 0,0 0-1 0 0,0-1 1 0 0,0 0-1 0 0,14-11 1 0 0,-19 12-5 0 0,0-1 0 0 0,0-1 1 0 0,-1 1-1 0 0,0-1 0 0 0,0 0 0 0 0,-1 0 0 0 0,1-1 0 0 0,-2 1 1 0 0,1-1-1 0 0,-1-1 0 0 0,0 1 0 0 0,-1 0 0 0 0,0-1 1 0 0,0 0-1 0 0,-1 1 0 0 0,0-1 0 0 0,-1 0 0 0 0,1-13 1 0 0,-2 10 18 0 0,0 1 1 0 0,-1-1 0 0 0,-1 0 0 0 0,0 0 0 0 0,-1 1 0 0 0,0 0-1 0 0,-8-22 1 0 0,8 28 8 0 0,0-1 0 0 0,0 1 0 0 0,0 0-1 0 0,-1 0 1 0 0,1 0 0 0 0,-1 0 0 0 0,0 1-1 0 0,-1 0 1 0 0,1-1 0 0 0,-1 1 0 0 0,0 1 0 0 0,0-1-1 0 0,0 1 1 0 0,0 0 0 0 0,0 0 0 0 0,-1 0 0 0 0,-7-2-1 0 0,3 2 23 0 0,0 1-1 0 0,0-1 0 0 0,-1 2 1 0 0,1-1-1 0 0,0 1 0 0 0,-1 1 1 0 0,1 0-1 0 0,0 0 1 0 0,-1 1-1 0 0,1 0 0 0 0,0 1 1 0 0,-19 6-1 0 0,22-6-11 0 0,0 1 0 0 0,0 1 0 0 0,0-1 0 0 0,1 1-1 0 0,-1 0 1 0 0,1 0 0 0 0,0 1 0 0 0,0 0 0 0 0,1 0 0 0 0,-1 0 0 0 0,1 1 0 0 0,0 0-1 0 0,1 0 1 0 0,-1 0 0 0 0,1 0 0 0 0,1 1 0 0 0,-1 0 0 0 0,-3 8 0 0 0,1 2 1 0 0,0 0 0 0 0,1 0 0 0 0,1 1 0 0 0,0-1 0 0 0,2 1 0 0 0,0 0 0 0 0,0 0 0 0 0,2 0 0 0 0,1 0 0 0 0,2 21 0 0 0,-2-36-26 0 0,0 0 1 0 0,0 1-1 0 0,0-1 0 0 0,0 0 1 0 0,0 0-1 0 0,0 0 1 0 0,1 0-1 0 0,0-1 1 0 0,0 1-1 0 0,-1 0 0 0 0,2-1 1 0 0,-1 1-1 0 0,0-1 1 0 0,0 1-1 0 0,5 2 1 0 0,-2-2-10 0 0,0 0 0 0 0,-1 0 0 0 0,1-1 0 0 0,0 0 0 0 0,1 0 0 0 0,-1 0 0 0 0,0-1 0 0 0,10 2 0 0 0,-2-2-28 0 0,-1 0 0 0 0,1 0-1 0 0,-1-2 1 0 0,1 1-1 0 0,0-2 1 0 0,-1 0 0 0 0,18-5-1 0 0,-19 4-1 0 0,-1 0 0 0 0,1-1 1 0 0,-1 0-1 0 0,1-1 0 0 0,-1-1 0 0 0,-1 1 0 0 0,1-1 1 0 0,-1-1-1 0 0,0 0 0 0 0,-1 0 0 0 0,1-1 0 0 0,-1 0 1 0 0,-1 0-1 0 0,0-1 0 0 0,0 0 0 0 0,0 0 0 0 0,-1-1 1 0 0,-1 0-1 0 0,0 0 0 0 0,0 0 0 0 0,-1 0 0 0 0,0-1 1 0 0,-1 0-1 0 0,4-17 0 0 0,-6 21 35 0 0,2-5 51 0 0,0-1 1 0 0,-1 1-1 0 0,-1-1 0 0 0,0 0 1 0 0,-1 0-1 0 0,0 1 0 0 0,-1-1 1 0 0,-2-16-1 0 0,0 21 390 0 0,2 11-39 0 0,0 12-89 0 0,-5 8-79 0 0,-2 21 53 0 0,1 19-49 0 0,-1 30-70 0 0,8-84-199 0 0,1 1-1 0 0,-1 0 0 0 0,2 0 0 0 0,-1 0 1 0 0,1-1-1 0 0,1 1 0 0 0,4 10 1 0 0,-5-15-135 0 0,0-1 0 0 0,0 0 1 0 0,0 0-1 0 0,1-1 1 0 0,0 1-1 0 0,4 5 0 0 0,-2-5-905 0 0,0 0-1 0 0,0 0 0 0 0,0 0 0 0 0,0 0 1 0 0,1-1-1 0 0,10 5 0 0 0,5 1-2848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53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75 3344 0 0,'-6'0'455'0'0,"1"0"0"0"0,-1 1-1 0 0,0 0 1 0 0,0 0 0 0 0,0 0 0 0 0,0 0-1 0 0,0 1 1 0 0,1 0 0 0 0,-1 0-1 0 0,1 1 1 0 0,-1-1 0 0 0,1 1-1 0 0,-7 6 1 0 0,8-6-234 0 0,0 0-1 0 0,1 1 0 0 0,0-1 1 0 0,0 1-1 0 0,0 0 1 0 0,0 0-1 0 0,0 0 0 0 0,1 1 1 0 0,0-1-1 0 0,0 1 1 0 0,0-1-1 0 0,0 1 1 0 0,1 0-1 0 0,0-1 0 0 0,0 1 1 0 0,-1 9-1 0 0,1-5 116 0 0,1 0-1 0 0,0 0 0 0 0,0 0 0 0 0,1 0 1 0 0,0 0-1 0 0,0-1 0 0 0,1 1 1 0 0,1 0-1 0 0,5 16 0 0 0,-5-19-268 0 0,1 0-1 0 0,-1-1 0 0 0,1 1 1 0 0,0-1-1 0 0,0 1 0 0 0,0-1 1 0 0,1 0-1 0 0,0-1 0 0 0,0 1 0 0 0,0-1 1 0 0,1 0-1 0 0,-1 0 0 0 0,1-1 1 0 0,6 4-1 0 0,2-1-29 0 0,1-1-1 0 0,-1 0 1 0 0,1 0 0 0 0,0-2 0 0 0,0 0-1 0 0,0-1 1 0 0,1 0 0 0 0,-1-1 0 0 0,0-1-1 0 0,19-2 1 0 0,-25 2-40 0 0,0-1 0 0 0,0-1 1 0 0,-1 1-1 0 0,1-2 0 0 0,-1 1 0 0 0,1-1 0 0 0,-1 0 1 0 0,0-1-1 0 0,0 1 0 0 0,0-2 0 0 0,-1 1 0 0 0,1-1 1 0 0,-1 0-1 0 0,0-1 0 0 0,-1 0 0 0 0,1 0 0 0 0,-1 0 1 0 0,0-1-1 0 0,5-7 0 0 0,-9 9-3 0 0,1-1 0 0 0,-1 1 0 0 0,-1 0 0 0 0,1-1-1 0 0,-1 1 1 0 0,0-1 0 0 0,0 0 0 0 0,0 1 0 0 0,-1-1 0 0 0,0 0 0 0 0,0-6 0 0 0,-1 3-4 0 0,0 1-1 0 0,0-1 1 0 0,-1 0 0 0 0,0 1 0 0 0,0-1 0 0 0,-6-11 0 0 0,2 8 10 0 0,-1 1 0 0 0,0 0-1 0 0,0 0 1 0 0,-1 1 0 0 0,-1-1 0 0 0,0 2 0 0 0,0-1-1 0 0,-1 2 1 0 0,0-1 0 0 0,0 1 0 0 0,-15-9 0 0 0,16 12 25 0 0,0 1 0 0 0,0-1 0 0 0,0 1 0 0 0,0 1 0 0 0,-1-1 0 0 0,1 2 0 0 0,-1-1 0 0 0,0 2 0 0 0,0-1 0 0 0,0 1 0 0 0,0 0 0 0 0,0 1 0 0 0,0 1 0 0 0,0-1 0 0 0,-14 4 0 0 0,18-2 4 0 0,0 0 0 0 0,0 1 0 0 0,0-1 0 0 0,0 1 0 0 0,1 1 0 0 0,-1-1 0 0 0,1 1 0 0 0,0 0 0 0 0,0 0 0 0 0,1 1 0 0 0,-1-1 0 0 0,1 1 0 0 0,0 0 0 0 0,0 0 0 0 0,0 0 0 0 0,1 1 0 0 0,0-1 0 0 0,0 1 0 0 0,-4 11 0 0 0,-2 7 74 0 0,2-1 0 0 0,0 1-1 0 0,-5 43 1 0 0,3 25 223 0 0,5 173 1 0 0,5-144-226 0 0,-1-20-1016 0 0,4-95-2111 0 0,-3-4 1574 0 0,0-2 1089 0 0,-1 0 0 0 0,1 0 0 0 0,-1 1 0 0 0,1-1 0 0 0,-1 0 1 0 0,1 0-1 0 0,-1 0 0 0 0,1 0 0 0 0,-1 1 0 0 0,1-1 0 0 0,-1 0 0 0 0,1 0 0 0 0,-1 0 0 0 0,1 0 0 0 0,-1 0 0 0 0,1 0 0 0 0,-1-1 1 0 0,1 1-1 0 0,0 0 0 0 0,8-4-3386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54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55 3784 0 0,'-3'1'293'0'0,"-1"-1"0"0"0,1 1-1 0 0,-1 0 1 0 0,1 0 0 0 0,0 0-1 0 0,-1 1 1 0 0,1-1 0 0 0,0 1-1 0 0,0 0 1 0 0,0-1 0 0 0,0 2-1 0 0,0-1 1 0 0,0 0-1 0 0,0 0 1 0 0,1 1 0 0 0,-1 0-1 0 0,1-1 1 0 0,-3 6 0 0 0,-2 1 90 0 0,2 0 1 0 0,-1 0-1 0 0,1 0 0 0 0,1 1 1 0 0,-5 11-1 0 0,6-9 43 0 0,-1 0 0 0 0,1 0 0 0 0,1 0 1 0 0,1 0-1 0 0,-1 0 0 0 0,2 1 0 0 0,0-1 0 0 0,1 16 0 0 0,0-24-354 0 0,-1 0 1 0 0,1 0-1 0 0,0 0 0 0 0,0-1 0 0 0,0 1 1 0 0,0 0-1 0 0,1 0 0 0 0,-1-1 0 0 0,1 1 0 0 0,0-1 1 0 0,0 1-1 0 0,0-1 0 0 0,1 0 0 0 0,-1 0 1 0 0,1 0-1 0 0,0 0 0 0 0,0 0 0 0 0,0-1 0 0 0,0 1 1 0 0,0-1-1 0 0,0 0 0 0 0,1 0 0 0 0,-1 0 1 0 0,1 0-1 0 0,0 0 0 0 0,-1-1 0 0 0,1 0 1 0 0,0 0-1 0 0,4 1 0 0 0,5 0-50 0 0,1-1-1 0 0,0 0 1 0 0,-1-1-1 0 0,1 0 1 0 0,-1-1-1 0 0,1-1 1 0 0,-1 0 0 0 0,1 0-1 0 0,-1-2 1 0 0,24-8-1 0 0,-29 8-19 0 0,0 0 0 0 0,0 0 0 0 0,0-1 0 0 0,0 0 0 0 0,-1 0 0 0 0,0 0 0 0 0,0-1 0 0 0,0 0 0 0 0,-1-1 0 0 0,0 1 0 0 0,0-1 0 0 0,0-1 0 0 0,-1 1 0 0 0,0-1 0 0 0,-1 0 0 0 0,0 0 0 0 0,4-11 0 0 0,-4 10 12 0 0,-2-1 0 0 0,1 0 0 0 0,-1 0 0 0 0,-1 0 0 0 0,0 0 1 0 0,0 0-1 0 0,-1 0 0 0 0,0 0 0 0 0,-1 0 0 0 0,-3-18 0 0 0,3 23 3 0 0,-1 0 1 0 0,1 0-1 0 0,-1 0 1 0 0,0 0 0 0 0,0 1-1 0 0,-1-1 1 0 0,1 1-1 0 0,-1-1 1 0 0,0 1 0 0 0,0 0-1 0 0,-1 0 1 0 0,1 0-1 0 0,-1 1 1 0 0,0-1 0 0 0,0 1-1 0 0,0 0 1 0 0,0 0-1 0 0,0 0 1 0 0,-1 1 0 0 0,1 0-1 0 0,-1-1 1 0 0,0 2-1 0 0,-6-3 1 0 0,-2 1 15 0 0,-1 0 0 0 0,0 0 0 0 0,0 2 0 0 0,1 0 0 0 0,-1 0 0 0 0,0 1 0 0 0,0 1 0 0 0,0 0 0 0 0,0 1 0 0 0,0 1 0 0 0,0 0 0 0 0,1 1 0 0 0,0 0 0 0 0,-1 1-1 0 0,2 0 1 0 0,-1 1 0 0 0,1 1 0 0 0,-1 0 0 0 0,2 0 0 0 0,-1 2 0 0 0,1-1 0 0 0,1 1 0 0 0,-1 1 0 0 0,2 0 0 0 0,-1 0 0 0 0,1 1 0 0 0,1 0 0 0 0,0 1 0 0 0,0 0 0 0 0,2 0 0 0 0,-1 0 0 0 0,1 1 0 0 0,-6 20 0 0 0,8-18-19 0 0,0 0 0 0 0,0 0 0 0 0,2 0 0 0 0,0 0 0 0 0,0 20 0 0 0,2-31-16 0 0,0-1 0 0 0,0 1 0 0 0,0-1 0 0 0,1 0-1 0 0,0 1 1 0 0,-1-1 0 0 0,1 1 0 0 0,0-1 0 0 0,1 0 0 0 0,-1 0 0 0 0,1 1 0 0 0,-1-1 0 0 0,1 0 0 0 0,0 0 0 0 0,0-1-1 0 0,0 1 1 0 0,0 0 0 0 0,1-1 0 0 0,-1 1 0 0 0,1-1 0 0 0,0 0 0 0 0,0 0 0 0 0,-1 0 0 0 0,1 0 0 0 0,0 0 0 0 0,1-1-1 0 0,-1 1 1 0 0,0-1 0 0 0,5 2 0 0 0,8 0-76 0 0,0-1-1 0 0,1 0 1 0 0,-1-1 0 0 0,1 0-1 0 0,0-2 1 0 0,-1 0-1 0 0,1-1 1 0 0,-1 0 0 0 0,0-1-1 0 0,0-1 1 0 0,0-1 0 0 0,0 0-1 0 0,0-1 1 0 0,-1-1-1 0 0,0 0 1 0 0,-1-1 0 0 0,24-17-1 0 0,-30 18 25 0 0,-1 0 0 0 0,0 0-1 0 0,0-1 1 0 0,-1 0-1 0 0,1 0 1 0 0,-2 0-1 0 0,1-1 1 0 0,-1 0 0 0 0,-1 0-1 0 0,1-1 1 0 0,5-18-1 0 0,-6 11 69 0 0,-1 1 0 0 0,0-1 0 0 0,-1 0-1 0 0,0 0 1 0 0,-2 0 0 0 0,-1-24 0 0 0,1 37 40 0 0,-1 0 0 0 0,0 1 1 0 0,0-1-1 0 0,0 0 1 0 0,0 1-1 0 0,0-1 0 0 0,0 1 1 0 0,-1 0-1 0 0,0-1 1 0 0,-3-3-1 0 0,5 6-31 0 0,-1 0 1 0 0,1 1-1 0 0,-1-1 0 0 0,0 0 1 0 0,1 1-1 0 0,-1-1 1 0 0,0 1-1 0 0,1-1 0 0 0,-1 1 1 0 0,0-1-1 0 0,0 1 0 0 0,0 0 1 0 0,1-1-1 0 0,-1 1 0 0 0,0 0 1 0 0,0 0-1 0 0,0-1 0 0 0,0 1 1 0 0,0 0-1 0 0,0 0 1 0 0,1 0-1 0 0,-1 0 0 0 0,0 0 1 0 0,0 0-1 0 0,0 0 0 0 0,0 1 1 0 0,0-1-1 0 0,0 0 0 0 0,0 0 1 0 0,1 1-1 0 0,-1-1 0 0 0,0 0 1 0 0,0 1-1 0 0,0-1 0 0 0,1 1 1 0 0,-1-1-1 0 0,0 1 1 0 0,1-1-1 0 0,-1 1 0 0 0,0 0 1 0 0,1-1-1 0 0,-1 1 0 0 0,1 0 1 0 0,-1 0-1 0 0,1-1 0 0 0,-1 3 1 0 0,-5 5 60 0 0,0 0-1 0 0,1 1 1 0 0,0 0 0 0 0,1 0-1 0 0,0 0 1 0 0,0 1 0 0 0,1-1 0 0 0,0 1-1 0 0,1 0 1 0 0,-2 12 0 0 0,1 13 44 0 0,0 54 0 0 0,3-74-29 0 0,0 0-1 0 0,1 0 0 0 0,1-1 1 0 0,1 1-1 0 0,5 19 1 0 0,-6-29-455 0 0,0 1 1 0 0,1 0 0 0 0,-1-1 0 0 0,1 0 0 0 0,1 1 0 0 0,5 7 0 0 0,-6-10-740 0 0,0 0 1 0 0,1 1-1 0 0,-1-1 1 0 0,1-1-1 0 0,0 1 1 0 0,-1 0-1 0 0,1-1 1 0 0,0 0-1 0 0,9 3 1 0 0,4 0-2755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54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0 4344 0 0,'0'0'3859'0'0,"-7"10"-1249"0"0,-50 142 4016 0 0,13 2-4052 0 0,39-129-2532 0 0,2-1-1 0 0,-2 27 0 0 0,4-8-5125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55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44 4192 0 0,'-2'0'696'0'0,"2"-4"5"0"0,-7-1-1 0 0,3 1 0 0 0,1-3 0 0 0,-1 0-16 0 0,4 2 0 0 0,-4 1-36 0 0,-3 0-84 0 0,7 0-224 0 0,0 16-8821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55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3632 0 0,'38'2'7106'0'0,"26"9"-5028"0"0,-8-1-829 0 0,47 4 39 0 0,1-4 1 0 0,151-5-1 0 0,-253-5-1287 0 0,1 0 0 0 0,0-1 0 0 0,-1 1 0 0 0,1 0 0 0 0,0-1-1 0 0,-1 0 1 0 0,1 1 0 0 0,3-3 0 0 0,-6 3-1 0 0,0 0 0 0 0,0 0 0 0 0,0 0 0 0 0,1-1 0 0 0,-1 1 0 0 0,0 0 0 0 0,0 0 0 0 0,0 0 0 0 0,1-1 1 0 0,-1 1-1 0 0,0 0 0 0 0,0 0 0 0 0,0-1 0 0 0,0 1 0 0 0,0 0 0 0 0,0 0 0 0 0,1-1 0 0 0,-1 1 0 0 0,0 0 0 0 0,0 0 0 0 0,0-1 0 0 0,0 1 0 0 0,0 0 0 0 0,0 0 0 0 0,0-1 1 0 0,0 1-1 0 0,0 0 0 0 0,0-1 0 0 0,0 1 0 0 0,-10-12-3 0 0,5 9 5 0 0,0 0 0 0 0,0 0 0 0 0,0 1-1 0 0,0-1 1 0 0,-1 1 0 0 0,1 1 0 0 0,0-1 0 0 0,-1 1 0 0 0,0 0-1 0 0,1 0 1 0 0,-1 0 0 0 0,0 1 0 0 0,-6 0 0 0 0,2 0 20 0 0,0 1 0 0 0,0 0 0 0 0,0 0 0 0 0,0 1 0 0 0,0 0 0 0 0,-17 7 0 0 0,20-5-2 0 0,1 0 0 0 0,-1 0 0 0 0,1 0 0 0 0,0 1 0 0 0,1 0 0 0 0,-1 0 0 0 0,1 1 0 0 0,0-1 0 0 0,0 1 0 0 0,1 0 0 0 0,-1 0 0 0 0,2 1-1 0 0,-1 0 1 0 0,0-1 0 0 0,1 1 0 0 0,1 0 0 0 0,-1 0 0 0 0,-2 15 0 0 0,-1 5 55 0 0,2 1-1 0 0,0-1 1 0 0,2 51-1 0 0,2-67-58 0 0,0 0-1 0 0,1-1 1 0 0,1 1-1 0 0,0 0 0 0 0,0-1 1 0 0,1 0-1 0 0,8 19 0 0 0,-9-25-28 0 0,0 1-1 0 0,0-1 0 0 0,1 1 1 0 0,0-1-1 0 0,0 0 0 0 0,0 0 0 0 0,1 0 1 0 0,-1 0-1 0 0,1-1 0 0 0,0 1 0 0 0,0-1 1 0 0,0 0-1 0 0,0 0 0 0 0,1-1 0 0 0,-1 1 1 0 0,1-1-1 0 0,0 0 0 0 0,7 2 0 0 0,0-1-66 0 0,-1-1 1 0 0,1 0-1 0 0,0-1 0 0 0,0 0 0 0 0,-1-1 0 0 0,1 0 0 0 0,0-1 0 0 0,0-1 0 0 0,-1 0 0 0 0,1 0 0 0 0,0-1 0 0 0,-1 0 1 0 0,0-1-1 0 0,0-1 0 0 0,20-10 0 0 0,-13 4-36 0 0,-2 0 0 0 0,1-2 0 0 0,-2 1 0 0 0,1-2 0 0 0,-2 0 0 0 0,0-1 1 0 0,-1 0-1 0 0,18-27 0 0 0,90-159 713 0 0,-121 200-397 0 0,0 9 236 0 0,-4 8-188 0 0,0 1 1 0 0,-2-1-1 0 0,1 0 1 0 0,-10 16-1 0 0,-11 37 233 0 0,25-68-467 0 0,-4 16 103 0 0,0 0 0 0 0,1 0 0 0 0,1 0 0 0 0,-2 35 0 0 0,5-48-111 0 0,0 0-1 0 0,1-1 0 0 0,-1 1 0 0 0,1-1 0 0 0,-1 1 0 0 0,1-1 0 0 0,0 1 0 0 0,0-1 0 0 0,0 0 0 0 0,1 1 0 0 0,-1-1 0 0 0,1 0 0 0 0,0 0 0 0 0,0 0 0 0 0,0 0 0 0 0,0 0 0 0 0,1 0 0 0 0,-1-1 1 0 0,1 1-1 0 0,-1-1 0 0 0,1 0 0 0 0,0 0 0 0 0,0 0 0 0 0,0 0 0 0 0,0 0 0 0 0,1 0 0 0 0,-1-1 0 0 0,0 0 0 0 0,1 1 0 0 0,5 0 0 0 0,3 1-32 0 0,1-1-1 0 0,-1 0 1 0 0,1-1-1 0 0,-1 0 1 0 0,1-1-1 0 0,0-1 1 0 0,-1 0-1 0 0,1-1 1 0 0,-1 0-1 0 0,16-4 1 0 0,-20 3 2 0 0,-1 1 1 0 0,1-1 0 0 0,0-1 0 0 0,-1 1 0 0 0,0-1 0 0 0,0-1 0 0 0,0 1 0 0 0,0-1-1 0 0,-1 0 1 0 0,0-1 0 0 0,0 1 0 0 0,0-1 0 0 0,-1-1 0 0 0,0 1 0 0 0,0-1 0 0 0,6-11-1 0 0,0-3 106 0 0,-2 0 0 0 0,0-1 0 0 0,-1 0-1 0 0,-2-1 1 0 0,0 0 0 0 0,-1 0 0 0 0,-2 0-1 0 0,0-1 1 0 0,-1-27 0 0 0,-3 66 68 0 0,-1-1 1 0 0,-1 1-1 0 0,0 0 1 0 0,-1-1-1 0 0,-1 0 0 0 0,-7 15 1 0 0,4-6-76 0 0,-8 27-1 0 0,10-21 185 0 0,-4 36-1 0 0,10-18-1989 0 0,1-40 49 0 0,1 0-1 0 0,-1-1 1 0 0,1 1 0 0 0,4 11-1 0 0,0-9-2212 0 0,1-3-1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56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 3128 0 0,'0'0'3003'0'0,"21"0"0"0"0,167 12 2597 0 0,-68-1-3887 0 0,-113-11-1668 0 0,29 3 141 0 0,-1-2 0 0 0,1-1-1 0 0,43-6 1 0 0,-76 5-174 0 0,-1 0 1 0 0,0 1 0 0 0,1-1-1 0 0,-1 0 1 0 0,0 0-1 0 0,0 0 1 0 0,0 0-1 0 0,0-1 1 0 0,0 1-1 0 0,0-1 1 0 0,0 1 0 0 0,0-1-1 0 0,0 1 1 0 0,-1-1-1 0 0,1 0 1 0 0,-1 0-1 0 0,1 0 1 0 0,1-4-1 0 0,-2 5 4 0 0,-1 0 0 0 0,0 0 0 0 0,1 0 0 0 0,-1 0 0 0 0,0 0 0 0 0,0 0 0 0 0,0 0-1 0 0,0 0 1 0 0,0 0 0 0 0,0 0 0 0 0,0-1 0 0 0,0 1 0 0 0,0 0 0 0 0,0 0-1 0 0,0 0 1 0 0,-1 0 0 0 0,1 0 0 0 0,0 0 0 0 0,-1 0 0 0 0,1 0 0 0 0,-1 0 0 0 0,1 0-1 0 0,-1 1 1 0 0,0-1 0 0 0,1 0 0 0 0,-1 0 0 0 0,0 0 0 0 0,0 0 0 0 0,1 1 0 0 0,-1-1-1 0 0,0 0 1 0 0,0 1 0 0 0,0-1 0 0 0,0 1 0 0 0,0-1 0 0 0,0 1 0 0 0,0 0-1 0 0,0-1 1 0 0,0 1 0 0 0,0 0 0 0 0,0-1 0 0 0,0 1 0 0 0,-1 0 0 0 0,-4-1 36 0 0,1-1 1 0 0,0 1 0 0 0,-1 0 0 0 0,1 1 0 0 0,0-1 0 0 0,-1 1-1 0 0,1 0 1 0 0,-1 1 0 0 0,1-1 0 0 0,-1 1 0 0 0,1 0-1 0 0,0 0 1 0 0,0 1 0 0 0,-1 0 0 0 0,1 0 0 0 0,0 0 0 0 0,1 0-1 0 0,-1 1 1 0 0,0-1 0 0 0,1 1 0 0 0,-1 1 0 0 0,1-1-1 0 0,0 1 1 0 0,0-1 0 0 0,0 1 0 0 0,0 0 0 0 0,1 1-1 0 0,0-1 1 0 0,-4 7 0 0 0,-1 3-14 0 0,0 0-1 0 0,1 1 1 0 0,1 0 0 0 0,0 1-1 0 0,1 0 1 0 0,1 0 0 0 0,0 0-1 0 0,-2 25 1 0 0,5-32-331 0 0,-2 19 517 0 0,0 0 0 0 0,2 1 0 0 0,1-1 0 0 0,5 43 0 0 0,-3-63-476 0 0,0-1-1 0 0,0 1 1 0 0,0-1 0 0 0,1 0-1 0 0,-1 0 1 0 0,2 0 0 0 0,-1 0-1 0 0,1-1 1 0 0,7 10 0 0 0,-8-12-538 0 0,1 0 0 0 0,1 0 0 0 0,-1 0 0 0 0,1 0-1 0 0,-1-1 1 0 0,1 0 0 0 0,0 0 0 0 0,0 0 0 0 0,0-1 0 0 0,1 1 0 0 0,-1-1 0 0 0,0 0 0 0 0,12 2 0 0 0,8 0-2892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57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0 3760 0 0,'-17'1'2534'0'0,"12"0"-2255"0"0,1 0 0 0 0,-1 1 0 0 0,0 0 0 0 0,0 0 0 0 0,1 0 0 0 0,-1 1 0 0 0,1-1 1 0 0,0 1-1 0 0,0 0 0 0 0,0 0 0 0 0,0 0 0 0 0,0 1 0 0 0,0 0 0 0 0,1-1 0 0 0,-5 8 0 0 0,-1 2 352 0 0,0 2 1 0 0,1-1-1 0 0,-8 22 1 0 0,9-19 2 0 0,1 0 1 0 0,1 0-1 0 0,0 0 1 0 0,-4 33-1 0 0,8-43-540 0 0,1-1 1 0 0,-1 0-1 0 0,1 1 0 0 0,0-1 1 0 0,1 0-1 0 0,-1 1 0 0 0,1-1 1 0 0,0 0-1 0 0,1 0 0 0 0,0 0 1 0 0,0 0-1 0 0,0 0 0 0 0,0 0 1 0 0,1 0-1 0 0,0-1 0 0 0,1 1 1 0 0,4 5-1 0 0,-4-7-77 0 0,0-1 1 0 0,0 0-1 0 0,1 1 1 0 0,-1-2-1 0 0,1 1 1 0 0,0-1-1 0 0,0 1 0 0 0,0-1 1 0 0,0-1-1 0 0,0 1 1 0 0,0-1-1 0 0,1 0 1 0 0,-1 0-1 0 0,6 0 0 0 0,11 1-26 0 0,0-2-1 0 0,22-2 0 0 0,-41 2 9 0 0,10-1-10 0 0,-1 0-1 0 0,1-1 0 0 0,0-1 1 0 0,-1 0-1 0 0,0 0 0 0 0,1-1 0 0 0,-2-1 1 0 0,15-7-1 0 0,-20 9 8 0 0,0-1 0 0 0,-1 0 0 0 0,0 1 0 0 0,1-2 0 0 0,-2 1 0 0 0,1-1 0 0 0,0 1 0 0 0,-1-1 0 0 0,0 0 0 0 0,0-1 0 0 0,0 1 0 0 0,-1-1 0 0 0,0 0-1 0 0,0 0 1 0 0,0 0 0 0 0,-1 0 0 0 0,3-10 0 0 0,-3 6 26 0 0,0 0-1 0 0,-1 1 1 0 0,0-1-1 0 0,-1 0 1 0 0,0 0-1 0 0,0 0 0 0 0,-1 0 1 0 0,0 0-1 0 0,-1 0 1 0 0,0 0-1 0 0,-1 0 1 0 0,-5-14-1 0 0,5 18 8 0 0,0 0-1 0 0,-1 0 1 0 0,1 0-1 0 0,-1 0 1 0 0,-1 1-1 0 0,1-1 1 0 0,-1 1 0 0 0,1 0-1 0 0,-1 1 1 0 0,-1-1-1 0 0,1 1 1 0 0,-1 0-1 0 0,0 1 1 0 0,0-1 0 0 0,0 1-1 0 0,0 0 1 0 0,0 0-1 0 0,-1 1 1 0 0,-8-3-1 0 0,2 3 19 0 0,1 0 0 0 0,0 0 0 0 0,-1 1-1 0 0,1 0 1 0 0,-1 1 0 0 0,0 1 0 0 0,1 0-1 0 0,-1 0 1 0 0,1 1 0 0 0,0 1 0 0 0,0 0-1 0 0,0 1 1 0 0,0 0 0 0 0,-12 7 0 0 0,15-7-27 0 0,0 1 0 0 0,0 1 0 0 0,0 0 0 0 0,1 0 1 0 0,0 0-1 0 0,0 1 0 0 0,1 0 0 0 0,0 1 0 0 0,0 0 1 0 0,1 0-1 0 0,0 0 0 0 0,0 1 0 0 0,1 0 0 0 0,0 0 1 0 0,0 0-1 0 0,1 1 0 0 0,-4 13 0 0 0,5-12-14 0 0,0-1 0 0 0,0 1-1 0 0,2 0 1 0 0,-1 0 0 0 0,1 0-1 0 0,1 0 1 0 0,0 0 0 0 0,2 13-1 0 0,-1-20-20 0 0,-1-1 0 0 0,1 1 0 0 0,1-1 0 0 0,-1 1 0 0 0,0-1 0 0 0,1 1 0 0 0,0-1 0 0 0,0 0 0 0 0,0 0 0 0 0,0 0 0 0 0,0 0 0 0 0,1 0 0 0 0,-1 0 0 0 0,1 0 0 0 0,0-1 0 0 0,0 0 0 0 0,0 1 0 0 0,0-1 0 0 0,0 0 0 0 0,0-1 0 0 0,1 1 0 0 0,-1 0 0 0 0,1-1 0 0 0,-1 0 0 0 0,1 0 0 0 0,-1 0 0 0 0,5 1 0 0 0,10 1-119 0 0,0-1 0 0 0,1-1 0 0 0,-1-1-1 0 0,0 0 1 0 0,0-1 0 0 0,1-1-1 0 0,-1-1 1 0 0,0 0 0 0 0,0-1-1 0 0,-1-2 1 0 0,1 1 0 0 0,-1-2 0 0 0,18-9-1 0 0,-27 11 78 0 0,-1 0 1 0 0,0 0-1 0 0,0-1 0 0 0,0 0 0 0 0,0 0 0 0 0,-1-1 1 0 0,0 0-1 0 0,-1 0 0 0 0,1 0 0 0 0,-1 0 0 0 0,-1-1 1 0 0,1 0-1 0 0,-1 0 0 0 0,5-16 0 0 0,-3 6 189 0 0,-1-1 0 0 0,0 1 0 0 0,-2-1-1 0 0,0 0 1 0 0,0-37 0 0 0,-3 24 1083 0 0,-8 41 118 0 0,-1 9-827 0 0,-2 12 92 0 0,5-16-429 0 0,1 0 1 0 0,0 1-1 0 0,2-1 1 0 0,-1 1-1 0 0,0 15 0 0 0,2-8 8 0 0,1 0 0 0 0,1-1-1 0 0,2 1 1 0 0,3 25 0 0 0,-3-37-739 0 0,1 0 1 0 0,0 0-1 0 0,1 0 1 0 0,5 11-1 0 0,-5-13-1901 0 0,1 1 0 0 0,1-1-1 0 0,-1 0 1 0 0,14 14 0 0 0,-10-14-1650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57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0 3936 0 0,'0'0'2166'0'0,"-7"14"1188"0"0,-7 29-648 0 0,1 0 1 0 0,-12 75-1 0 0,20-76-1754 0 0,0 58 0 0 0,5-87-1054 0 0,0 1-655 0 0,0-5-7002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58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 3472 0 0,'0'0'4139'0'0,"14"3"-1814"0"0,46 8 780 0 0,74 5 1 0 0,-72-13-2484 0 0,73-6 1 0 0,-125 3-632 0 0,-1-1 0 0 0,1 0 0 0 0,-1-1 0 0 0,1 0 0 0 0,-1-1 1 0 0,18-6-1 0 0,-24 7 13 0 0,-1 1 1 0 0,1-1 0 0 0,0 0 0 0 0,-1 1-1 0 0,1-1 1 0 0,-1-1 0 0 0,0 1-1 0 0,1 0 1 0 0,-1 0 0 0 0,0-1 0 0 0,-1 1-1 0 0,1-1 1 0 0,0 0 0 0 0,-1 1-1 0 0,1-1 1 0 0,-1 0 0 0 0,0 0 0 0 0,0 0-1 0 0,0 0 1 0 0,0 0 0 0 0,-1 0-1 0 0,1 0 1 0 0,-1 0 0 0 0,0 0 0 0 0,0-4-1 0 0,0 6 11 0 0,0 1-1 0 0,0-1 1 0 0,0 1-1 0 0,0-1 0 0 0,0 1 1 0 0,-1-1-1 0 0,1 1 1 0 0,0 0-1 0 0,0-1 0 0 0,-1 1 1 0 0,1-1-1 0 0,0 1 1 0 0,0-1-1 0 0,-1 1 1 0 0,1 0-1 0 0,-1-1 0 0 0,1 1 1 0 0,0 0-1 0 0,-1-1 1 0 0,1 1-1 0 0,-1 0 0 0 0,1 0 1 0 0,-1-1-1 0 0,1 1 1 0 0,0 0-1 0 0,-1 0 0 0 0,1 0 1 0 0,-1-1-1 0 0,1 1 1 0 0,-1 0-1 0 0,1 0 1 0 0,-1 0-1 0 0,0 0 0 0 0,1 0 1 0 0,-1 0-1 0 0,1 0 1 0 0,-1 0-1 0 0,1 1 0 0 0,-1-1 1 0 0,1 0-1 0 0,-1 0 1 0 0,1 0-1 0 0,0 0 1 0 0,-1 1-1 0 0,0-1 0 0 0,-22 11 392 0 0,17-5-330 0 0,1 0 0 0 0,0 0 1 0 0,0 1-1 0 0,1-1 0 0 0,0 1 0 0 0,0 0 1 0 0,0 0-1 0 0,1 1 0 0 0,0-1 0 0 0,-3 12 0 0 0,0 10 101 0 0,-6 44-1 0 0,6-28-66 0 0,2-2-80 0 0,1 80 0 0 0,3-82-234 0 0,0-35-38 0 0,0 0-1 0 0,0-1 0 0 0,1 1 0 0 0,0 0 0 0 0,0-1 0 0 0,3 9 0 0 0,-3-12-240 0 0,0 0-1 0 0,-1-1 0 0 0,1 1 1 0 0,0 0-1 0 0,1 0 0 0 0,-1-1 0 0 0,0 1 1 0 0,0 0-1 0 0,1-1 0 0 0,-1 0 1 0 0,1 1-1 0 0,-1-1 0 0 0,1 0 0 0 0,0 0 1 0 0,-1 1-1 0 0,1-1 0 0 0,0-1 1 0 0,0 1-1 0 0,0 0 0 0 0,0 0 0 0 0,2 0 1 0 0,9 1-3178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12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58 3440 0 0,'-14'9'2452'0'0,"8"-4"-2060"0"0,0 1 1 0 0,0 1-1 0 0,1-1 0 0 0,0 1 1 0 0,0 0-1 0 0,1 0 0 0 0,0 0 1 0 0,0 1-1 0 0,0-1 0 0 0,1 1 1 0 0,0 0-1 0 0,1 0 0 0 0,0 0 1 0 0,-2 11-1 0 0,2 9 629 0 0,0-17-433 0 0,1 0 1 0 0,0 0-1 0 0,1 0 1 0 0,2 19 0 0 0,-1-27-526 0 0,0 0 1 0 0,-1 0-1 0 0,1 0 1 0 0,0 0-1 0 0,1 0 1 0 0,-1 0-1 0 0,0 0 1 0 0,1 0 0 0 0,0-1-1 0 0,-1 1 1 0 0,1-1-1 0 0,0 1 1 0 0,0-1-1 0 0,1 0 1 0 0,-1 0 0 0 0,0 0-1 0 0,1 0 1 0 0,-1 0-1 0 0,1 0 1 0 0,0-1-1 0 0,5 3 1 0 0,2 0-49 0 0,0-2 0 0 0,1 1 0 0 0,-1-1 0 0 0,0 0 0 0 0,1-1 0 0 0,0-1 0 0 0,-1 1 0 0 0,1-2 0 0 0,-1 1 0 0 0,1-1 0 0 0,0-1 0 0 0,-1 0 0 0 0,0-1 0 0 0,0 0 0 0 0,1 0 0 0 0,-2-1 0 0 0,1 0 0 0 0,13-8 0 0 0,-17 7-21 0 0,0 1-1 0 0,-1-1 0 0 0,1 0 0 0 0,-1 0 1 0 0,0-1-1 0 0,0 0 0 0 0,-1 0 1 0 0,1 0-1 0 0,-2 0 0 0 0,1-1 0 0 0,0 1 1 0 0,-1-1-1 0 0,0 0 0 0 0,-1 0 1 0 0,0 0-1 0 0,0 0 0 0 0,0-1 1 0 0,0-7-1 0 0,-1 5 40 0 0,0-1 1 0 0,0 0 0 0 0,-1 1-1 0 0,-1-1 1 0 0,0 0-1 0 0,0 1 1 0 0,-1-1 0 0 0,0 1-1 0 0,-1-1 1 0 0,0 1-1 0 0,-1 0 1 0 0,-5-10 0 0 0,7 16 1 0 0,-1 0 0 0 0,0 0 0 0 0,-1 1 0 0 0,1-1 0 0 0,-1 1 0 0 0,1 0 0 0 0,-1 0 0 0 0,0 0 0 0 0,0 0 0 0 0,-1 0 0 0 0,1 1 0 0 0,0 0 0 0 0,-1 0 0 0 0,0 0 0 0 0,1 1 0 0 0,-1-1 0 0 0,0 1 0 0 0,0 0 1 0 0,1 1-1 0 0,-1-1 0 0 0,-9 1 0 0 0,5 0-21 0 0,0 0 1 0 0,0 0-1 0 0,1 1 1 0 0,-1 0-1 0 0,0 1 1 0 0,1 0-1 0 0,-1 0 1 0 0,1 1-1 0 0,0 0 1 0 0,0 0 0 0 0,-12 8-1 0 0,13-6-231 0 0,0 0-1 0 0,1 0 1 0 0,-1 1 0 0 0,2 0 0 0 0,-1 0-1 0 0,1 1 1 0 0,-1-1 0 0 0,2 1 0 0 0,-1 0-1 0 0,1 1 1 0 0,-5 11 0 0 0,5-10-1334 0 0,1 0 1 0 0,1 1-1 0 0,-1 0 1 0 0,1 0-1 0 0,-1 15 1 0 0,1-4-1827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58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24 3704 0 0,'-5'5'403'0'0,"0"-1"0"0"0,0 1 0 0 0,1 1 0 0 0,-1-1-1 0 0,1 1 1 0 0,0 0 0 0 0,1 0 0 0 0,-1 0 0 0 0,1 0 0 0 0,1 1-1 0 0,-1-1 1 0 0,1 1 0 0 0,0-1 0 0 0,-1 8 0 0 0,0 4 264 0 0,0 0 1 0 0,1 0 0 0 0,1 1 0 0 0,2 21-1 0 0,-1-35-488 0 0,1 0 1 0 0,-1-1-1 0 0,1 1 0 0 0,0 0 1 0 0,0-1-1 0 0,1 1 0 0 0,-1-1 0 0 0,1 1 1 0 0,0-1-1 0 0,0 1 0 0 0,0-1 0 0 0,1 0 1 0 0,-1 0-1 0 0,1-1 0 0 0,0 1 1 0 0,6 5-1 0 0,-4-5-79 0 0,1 0 0 0 0,0 0-1 0 0,0 0 1 0 0,0-1 0 0 0,0 0 0 0 0,0-1 0 0 0,1 1 0 0 0,-1-1 0 0 0,1 0 0 0 0,12 1 0 0 0,-1 0-75 0 0,0-1 0 0 0,1-1 0 0 0,0-1 0 0 0,-1-1 0 0 0,23-3 0 0 0,-33 3-22 0 0,1 0 1 0 0,-1-1-1 0 0,0 0 1 0 0,0-1-1 0 0,0 1 0 0 0,0-2 1 0 0,0 1-1 0 0,-1-1 1 0 0,1 0-1 0 0,-1-1 0 0 0,0 1 1 0 0,-1-1-1 0 0,11-10 1 0 0,-12 8 7 0 0,-1 1 0 0 0,1 0 1 0 0,-2-1-1 0 0,1 0 1 0 0,-1 0-1 0 0,0 0 1 0 0,0-1-1 0 0,-1 1 0 0 0,0 0 1 0 0,0-1-1 0 0,0 0 1 0 0,-1 1-1 0 0,-1-1 0 0 0,1 0 1 0 0,-1 0-1 0 0,-1 0 1 0 0,1 1-1 0 0,-1-1 1 0 0,-1 0-1 0 0,1 1 0 0 0,-4-9 1 0 0,3 9 18 0 0,0 1 0 0 0,-1-1 0 0 0,0 0 0 0 0,0 1 0 0 0,0 0 0 0 0,-1 0 0 0 0,0 0 0 0 0,0 0 0 0 0,0 0 0 0 0,-1 1 1 0 0,0 0-1 0 0,0 0 0 0 0,-1 0 0 0 0,1 1 0 0 0,-1 0 0 0 0,0 0 0 0 0,0 0 0 0 0,0 0 0 0 0,-1 1 0 0 0,1 0 0 0 0,-1 1 0 0 0,-13-4 0 0 0,12 4 22 0 0,0 1 0 0 0,0 1 0 0 0,0-1 0 0 0,-1 1 0 0 0,1 1 0 0 0,0 0 0 0 0,0 0 0 0 0,0 0 0 0 0,0 1 0 0 0,0 0 0 0 0,-14 6 0 0 0,11-3 7 0 0,0 1 1 0 0,1 0 0 0 0,-1 1-1 0 0,2 0 1 0 0,-1 1 0 0 0,1-1-1 0 0,-12 14 1 0 0,5-3 26 0 0,1 2 0 0 0,0 0 0 0 0,2 1-1 0 0,0 0 1 0 0,2 1 0 0 0,0 0 0 0 0,-10 32 0 0 0,8-16 21 0 0,3 0-1 0 0,1 1 1 0 0,2 0 0 0 0,-4 58-1 0 0,11-73-190 0 0,-2-1-1 0 0,-1 1 1 0 0,-1 0-1 0 0,-1-1 1 0 0,0 1-1 0 0,-2-1 0 0 0,-1-1 1 0 0,-1 0-1 0 0,-20 37 1 0 0,17-45-2919 0 0,1-6-6129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59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114 131 3736 0 0,'0'0'649'0'0,"-5"-11"6698"0"0,-31 63-2540 0 0,26-39-4153 0 0,0 0 0 0 0,1 1-1 0 0,-10 22 1 0 0,14-24-545 0 0,0 1 1 0 0,2-1-1 0 0,-1 1 1 0 0,-2 19 0 0 0,5-25-93 0 0,1-1 1 0 0,0 1-1 0 0,0-1 1 0 0,0 1-1 0 0,1-1 0 0 0,-1 1 1 0 0,2-1-1 0 0,-1 1 1 0 0,1-1-1 0 0,4 10 1 0 0,-4-12-21 0 0,0-1 0 0 0,0 0 0 0 0,1 0 0 0 0,-1 0 1 0 0,1-1-1 0 0,0 1 0 0 0,0 0 0 0 0,0-1 0 0 0,0 0 0 0 0,0 0 1 0 0,1 0-1 0 0,-1 0 0 0 0,1 0 0 0 0,-1-1 0 0 0,1 0 0 0 0,-1 1 1 0 0,1-1-1 0 0,0-1 0 0 0,0 1 0 0 0,6 0 0 0 0,5 0-34 0 0,-1 0 0 0 0,1-1 1 0 0,0-1-1 0 0,16-2 0 0 0,-22 1 13 0 0,1 0 0 0 0,-1 0 0 0 0,0-1 0 0 0,0 0 0 0 0,0-1 0 0 0,-1 0 0 0 0,1 0 0 0 0,-1-1-1 0 0,0 0 1 0 0,0-1 0 0 0,-1 1 0 0 0,0-1 0 0 0,0-1 0 0 0,0 1 0 0 0,-1-1 0 0 0,1-1 0 0 0,9-15 0 0 0,-9 11 42 0 0,0-2 0 0 0,0 1 1 0 0,-1-1-1 0 0,-1 1 0 0 0,-1-1 0 0 0,0-1 0 0 0,0 1 1 0 0,-1-1-1 0 0,-1 1 0 0 0,0-30 0 0 0,-2 44-8 0 0,0-1 0 0 0,1 1-1 0 0,-1 0 1 0 0,0-1 0 0 0,0 1 0 0 0,0 0 0 0 0,0-1-1 0 0,0 1 1 0 0,0-1 0 0 0,0 1 0 0 0,0 0-1 0 0,0-1 1 0 0,-1 1 0 0 0,1 0 0 0 0,0-1-1 0 0,0 1 1 0 0,0 0 0 0 0,0-1 0 0 0,0 1 0 0 0,-1 0-1 0 0,1-1 1 0 0,0 1 0 0 0,0 0 0 0 0,0-1-1 0 0,-1 1 1 0 0,1 0 0 0 0,0 0 0 0 0,0-1 0 0 0,-1 1-1 0 0,1 0 1 0 0,0 0 0 0 0,-1 0 0 0 0,1-1-1 0 0,0 1 1 0 0,-1 0 0 0 0,-12 7 281 0 0,-9 19-13 0 0,18-19-255 0 0,1 1-1 0 0,0 0 1 0 0,0 0 0 0 0,1 0 0 0 0,0 0 0 0 0,1 0-1 0 0,0 0 1 0 0,0 0 0 0 0,0 1 0 0 0,1-1-1 0 0,1 0 1 0 0,-1 1 0 0 0,1-1 0 0 0,1 0-1 0 0,-1 0 1 0 0,1 0 0 0 0,1 0 0 0 0,4 10 0 0 0,-4-12-21 0 0,1-1 1 0 0,0-1 0 0 0,0 1 0 0 0,0 0 0 0 0,0-1 0 0 0,1 0 0 0 0,0 0 0 0 0,0 0 0 0 0,0-1-1 0 0,0 0 1 0 0,0 0 0 0 0,1 0 0 0 0,-1-1 0 0 0,1 1 0 0 0,0-1 0 0 0,0 0 0 0 0,0-1 0 0 0,0 0 0 0 0,10 1-1 0 0,0 0 1 0 0,1-1-1 0 0,0 0 1 0 0,-1-1-1 0 0,1-1 0 0 0,0-1 1 0 0,18-4-1 0 0,-28 4 14 0 0,1 1 0 0 0,-1-1-1 0 0,0-1 1 0 0,0 0 0 0 0,0 0 0 0 0,-1 0-1 0 0,1 0 1 0 0,-1-1 0 0 0,0 0 0 0 0,0-1-1 0 0,0 0 1 0 0,9-9 0 0 0,-11 9 11 0 0,0 0 0 0 0,0-1 0 0 0,-1 1 1 0 0,0-1-1 0 0,0 0 0 0 0,-1 0 0 0 0,1 0 0 0 0,-1-1 1 0 0,-1 1-1 0 0,1 0 0 0 0,-1-1 0 0 0,0 1 1 0 0,0-1-1 0 0,-1-11 0 0 0,0 9 8 0 0,1 1-11 0 0,-1 0 1 0 0,0 0 0 0 0,0 0-1 0 0,-1 0 1 0 0,0 0 0 0 0,-1 0 0 0 0,0 0-1 0 0,0 0 1 0 0,0 0 0 0 0,-1 1 0 0 0,-6-13-1 0 0,3 10-100 0 0,0 1-1 0 0,-1-1 0 0 0,0 1 1 0 0,0 0-1 0 0,-1 1 1 0 0,-1 0-1 0 0,1 0 0 0 0,-15-10 1 0 0,-25-8-4622 0 0,3 7-3495 0 0,22 10 4096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39:59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4280 0 0,'-3'0'712'0'0,"-1"0"721"0"0,2 0-733 0 0,-2 0-4 0 0,1 5 4 0 0,3 0-52 0 0,0 1-104 0 0,-4 6-368 0 0,4 1-2152 0 0,0 4 0 0 0,0 2-1 0 0,0 5 1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00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3416 0 0,'8'2'6993'0'0,"34"8"-5114"0"0,163 35 2485 0 0,-109-28-3540 0 0,120 7-1 0 0,-210-24-815 0 0,0 0-1 0 0,0 0 1 0 0,0 0-1 0 0,1 0 1 0 0,-1-1-1 0 0,0 0 1 0 0,0-1-1 0 0,0 1 1 0 0,0-1-1 0 0,-1 0 1 0 0,1-1-1 0 0,8-4 1 0 0,-13 6-9 0 0,0 1 0 0 0,-1-1 0 0 0,1 0 0 0 0,0 0 0 0 0,-1 0 0 0 0,1 0 0 0 0,-1 1 0 0 0,1-1 0 0 0,-1 0 0 0 0,1 0 0 0 0,-1 0 0 0 0,0 0 0 0 0,1 0 0 0 0,-1 0 0 0 0,0 0 0 0 0,0 0-1 0 0,0 0 1 0 0,0 0 0 0 0,0 0 0 0 0,0 0 0 0 0,0 0 0 0 0,0 0 0 0 0,0 0 0 0 0,0 0 0 0 0,0 0 0 0 0,-1 0 0 0 0,1 0 0 0 0,-1 0 0 0 0,0-2 0 0 0,1 1-3 0 0,-1 0 0 0 0,-1 0 0 0 0,1 0 0 0 0,0-1 0 0 0,0 1 0 0 0,-1 0 0 0 0,1 1 0 0 0,-1-1 0 0 0,0 0 0 0 0,-2-2 0 0 0,-5-2-1 0 0,0 1 0 0 0,0 0-1 0 0,0 1 1 0 0,0 0 0 0 0,-1 0-1 0 0,1 1 1 0 0,-1 0 0 0 0,0 1 0 0 0,0 0-1 0 0,-16-1 1 0 0,20 3 26 0 0,0 1-1 0 0,0-1 1 0 0,0 1 0 0 0,0 0-1 0 0,0 0 1 0 0,0 1 0 0 0,0-1-1 0 0,1 1 1 0 0,-1 1 0 0 0,0-1 0 0 0,1 1-1 0 0,0 0 1 0 0,0 0 0 0 0,0 1-1 0 0,0-1 1 0 0,0 1 0 0 0,1 0-1 0 0,-1 1 1 0 0,-3 4 0 0 0,-2 4 37 0 0,1 0 0 0 0,1 0 0 0 0,0 1 0 0 0,1-1 0 0 0,1 2 0 0 0,0-1-1 0 0,1 1 1 0 0,0 0 0 0 0,-4 23 0 0 0,5-12 30 0 0,1 0-1 0 0,1 0 0 0 0,1 0 0 0 0,5 51 0 0 0,-3-67-68 0 0,0-1 0 0 0,1 1-1 0 0,0-1 1 0 0,1 0 0 0 0,0 0-1 0 0,1 0 1 0 0,0 0 0 0 0,0-1-1 0 0,6 9 1 0 0,-7-12-171 0 0,1 0 0 0 0,0-1 0 0 0,0 1 0 0 0,0-1 0 0 0,0 0 0 0 0,9 5 0 0 0,-8-6-400 0 0,0 0 0 0 0,0 0 1 0 0,0-1-1 0 0,1 0 0 0 0,-1 0 0 0 0,1 0 0 0 0,7 1 0 0 0,7 0-3048 0 0,-2-2 0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0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38 3736 0 0,'-18'0'2763'0'0,"14"0"-2525"0"0,0 1 0 0 0,0-1 1 0 0,0 1-1 0 0,0 0 1 0 0,0 0-1 0 0,1 0 0 0 0,-1 1 1 0 0,0-1-1 0 0,1 1 1 0 0,0 0-1 0 0,-1 0 0 0 0,1 0 1 0 0,0 1-1 0 0,0-1 0 0 0,0 1 1 0 0,0-1-1 0 0,0 1 1 0 0,1 0-1 0 0,-1 0 0 0 0,-1 4 1 0 0,-2 1 236 0 0,1 1 1 0 0,1-1 0 0 0,-1 1-1 0 0,2 0 1 0 0,-1 0-1 0 0,-4 18 1 0 0,7-20-243 0 0,-1-1 0 0 0,1 1 1 0 0,1 0-1 0 0,-1 0 0 0 0,1 0 0 0 0,1 0 0 0 0,-1 0 1 0 0,1 0-1 0 0,0 0 0 0 0,1-1 0 0 0,-1 1 1 0 0,1 0-1 0 0,1-1 0 0 0,3 7 0 0 0,-4-8-192 0 0,1 0 0 0 0,0-1 0 0 0,0 1 0 0 0,1-1 0 0 0,0 0 0 0 0,-1 0 0 0 0,1 0 0 0 0,1-1 0 0 0,-1 1 0 0 0,0-1 0 0 0,1 0 0 0 0,0 0 0 0 0,0-1 0 0 0,-1 1 0 0 0,1-1 0 0 0,1 0 0 0 0,-1-1 0 0 0,7 2 0 0 0,10 2-9 0 0,1-1-1 0 0,0-2 1 0 0,42 1-1 0 0,-53-4-28 0 0,0 0 0 0 0,0 0 0 0 0,0-1 0 0 0,0 0-1 0 0,0-1 1 0 0,-1-1 0 0 0,1 1 0 0 0,-1-2 0 0 0,12-6 0 0 0,-19 8 2 0 0,1 0 0 0 0,-1-1 1 0 0,0 0-1 0 0,0 0 0 0 0,-1 0 0 0 0,1 0 1 0 0,-1-1-1 0 0,0 1 0 0 0,0-1 1 0 0,0 0-1 0 0,-1 0 0 0 0,0 0 0 0 0,1 0 1 0 0,-2 0-1 0 0,1-1 0 0 0,-1 1 1 0 0,0 0-1 0 0,0-1 0 0 0,0 1 0 0 0,-1-1 1 0 0,0-8-1 0 0,0 4 19 0 0,0 0 1 0 0,-1 0-1 0 0,0 0 0 0 0,-1 0 1 0 0,0 0-1 0 0,-1 1 0 0 0,0-1 1 0 0,0 1-1 0 0,-1 0 0 0 0,0-1 0 0 0,-6-7 1 0 0,5 10-3 0 0,0 1 0 0 0,0 0 0 0 0,-1 0-1 0 0,0 1 1 0 0,0 0 0 0 0,-1 0 0 0 0,1 0 0 0 0,-1 1 0 0 0,0 0 0 0 0,0 0 0 0 0,0 1 0 0 0,-1 0 0 0 0,0 0 0 0 0,1 1 0 0 0,-1 0-1 0 0,0 0 1 0 0,0 1 0 0 0,0 0 0 0 0,0 0 0 0 0,0 1 0 0 0,0 0 0 0 0,-12 1 0 0 0,8 0-70 0 0,0 1 0 0 0,0 0-1 0 0,0 0 1 0 0,1 2 0 0 0,-1-1 0 0 0,1 1 0 0 0,-1 1 0 0 0,1 0 0 0 0,0 0-1 0 0,1 1 1 0 0,0 1 0 0 0,0 0 0 0 0,0 0 0 0 0,-11 11 0 0 0,-2 10-2276 0 0,19-21 412 0 0,0 0 0 0 0,0 0 0 0 0,1 0 1 0 0,-5 13-1 0 0,2-3-1873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00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 4176 0 0,'0'0'4797'0'0,"-5"9"-2154"0"0,-5 9-1254 0 0,1 0 0 0 0,1 1 0 0 0,-10 35 0 0 0,9-28-488 0 0,1 5-461 0 0,1 0 0 0 0,1 0 0 0 0,2 0 1 0 0,1 1-1 0 0,3 43 0 0 0,0-60-458 0 0,1 0 1 0 0,1 0-1 0 0,0-1 1 0 0,1 1-1 0 0,5 15 1 0 0,-5-22-592 0 0,0 0 0 0 0,1 0 1 0 0,0 0-1 0 0,6 9 0 0 0,-8-14-367 0 0,1 1-1 0 0,0-1 1 0 0,0 0-1 0 0,0 1 1 0 0,0-1-1 0 0,0-1 1 0 0,1 1 0 0 0,-1 0-1 0 0,6 2 1 0 0,9 3-2921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01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6 4432 0 0,'-3'0'3165'0'0,"-3"0"1107"0"0,2 0-3464 0 0,1 0 588 0 0,-1 0-1004 0 0,-3 0-3284 0 0,3 0 0 0 0,-3 0 0 0 0,-3-5-1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0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65 101 3588 0 0,'-6'19'3035'0'0,"0"2"-1944"0"0,1 0 0 0 0,1 0-1 0 0,-3 41 1 0 0,5 67 1864 0 0,2-80-1447 0 0,0 29-511 0 0,3-106-1718 0 0,-1 8 322 0 0,0-35 1 0 0,-4 36 255 0 0,0-13-160 0 0,-1-1 1 0 0,-13-54 0 0 0,-2-9 283 0 0,17 93 50 0 0,1 1 0 0 0,0-1 0 0 0,0 1 0 0 0,0 0 0 0 0,1-1 1 0 0,-1 1-1 0 0,0 0 0 0 0,1-1 0 0 0,0 1 0 0 0,-1 0 0 0 0,1-1 0 0 0,0 1 1 0 0,0 0-1 0 0,0 0 0 0 0,0 0 0 0 0,2-2 0 0 0,0 0 28 0 0,1 0-1 0 0,-1 0 1 0 0,1 1-1 0 0,-1 0 1 0 0,1 0-1 0 0,0 0 1 0 0,6-4-1 0 0,4 0 80 0 0,-1 1 0 0 0,1 0 0 0 0,0 1 0 0 0,18-4 0 0 0,-7 2 13 0 0,1 1 1 0 0,0 1-1 0 0,0 2 0 0 0,1 0 0 0 0,-1 2 1 0 0,1 1-1 0 0,28 3 0 0 0,-54-3-123 0 0,1 1 0 0 0,0-1 0 0 0,0 0-1 0 0,-1 0 1 0 0,1 1 0 0 0,-1 0 0 0 0,1-1-1 0 0,0 1 1 0 0,-1 0 0 0 0,1-1 0 0 0,-1 1-1 0 0,1 0 1 0 0,-1 0 0 0 0,0 0 0 0 0,1 0 0 0 0,-1 1-1 0 0,0-1 1 0 0,0 0 0 0 0,0 0 0 0 0,0 1-1 0 0,0-1 1 0 0,0 1 0 0 0,0-1 0 0 0,0 1 0 0 0,0-1-1 0 0,0 4 1 0 0,0 0 81 0 0,0 1 0 0 0,-1 0 0 0 0,0 0 0 0 0,0-1 0 0 0,-1 1 0 0 0,1 0 0 0 0,-3 5 0 0 0,0 24 293 0 0,-3 14 77 0 0,0-21-315 0 0,2 0-1 0 0,2 0 1 0 0,0 1-1 0 0,3 38 1 0 0,0-16-132 0 0,-1-34-381 0 0,3 51 110 0 0,4-35-3164 0 0,8-6-5090 0 0,-6-18 4688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02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4304 0 0,'-2'0'716'0'0,"-3"0"1"0"0,3 0 19 0 0,-2 0 2316 0 0,0 0-72 0 0,8 0-1940 0 0,0 0-3748 0 0,3 0-2709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03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3552 0 0,'3'0'4901'0'0,"11"0"-3095"0"0,-7 2-1324 0 0,0 1 1 0 0,0-1-1 0 0,0 1 1 0 0,-1 1 0 0 0,1-1-1 0 0,-1 1 1 0 0,11 9-1 0 0,0 2 790 0 0,20 21 0 0 0,12 20-620 0 0,-2 2 0 0 0,65 106 0 0 0,-82-100-1680 0 0,-27-61-730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12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22 3704 0 0,'-1'6'7479'0'0,"-5"25"-5420"0"0,-26 89 3063 0 0,27-101-4742 0 0,-4 39-1 0 0,8-52-352 0 0,1 0 0 0 0,0 0 0 0 0,0-1 0 0 0,0 1-1 0 0,1 0 1 0 0,-1 0 0 0 0,2-1 0 0 0,-1 1 0 0 0,1-1 0 0 0,-1 1 0 0 0,5 8 0 0 0,-4-11-22 0 0,0-1 1 0 0,0 0 0 0 0,0 0 0 0 0,1 0-1 0 0,-1 0 1 0 0,0-1 0 0 0,1 1-1 0 0,-1 0 1 0 0,1-1 0 0 0,0 0-1 0 0,-1 0 1 0 0,1 0 0 0 0,0 0-1 0 0,0 0 1 0 0,0 0 0 0 0,-1-1 0 0 0,1 1-1 0 0,0-1 1 0 0,0 0 0 0 0,0 0-1 0 0,0 0 1 0 0,6-1 0 0 0,-1 1 8 0 0,1-1 1 0 0,0-1 0 0 0,-1 0 0 0 0,1 0 0 0 0,-1-1 0 0 0,14-5-1 0 0,-14 4 50 0 0,0-1 0 0 0,-1 0 0 0 0,1 0 0 0 0,-1-1 0 0 0,0 0 0 0 0,0 0 0 0 0,-1 0 0 0 0,0-1 0 0 0,0 0 0 0 0,-1 0 0 0 0,1-1 0 0 0,-2 1 0 0 0,1-1-1 0 0,-1 0 1 0 0,0-1 0 0 0,-1 1 0 0 0,0-1 0 0 0,3-9 0 0 0,-1-3-242 0 0,-1 0 0 0 0,-1 0-1 0 0,0-25 1 0 0,-1-28-3683 0 0,-5 62-4291 0 0,3 6 4075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03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3504 0 0,'-20'2'3875'0'0,"15"0"-3577"0"0,1 0 0 0 0,0-1 0 0 0,0 2 0 0 0,0-1 0 0 0,1 0 0 0 0,-1 1 1 0 0,0 0-1 0 0,1 0 0 0 0,0 0 0 0 0,0 0 0 0 0,-4 5 0 0 0,-27 44 1917 0 0,21-31-1377 0 0,-138 243 4202 0 0,134-231-4926 0 0,-14 41 0 0 0,16-26-4490 0 0,10-30-3072 0 0</inkml:trace>
  <inkml:trace contextRef="#ctx0" brushRef="#br0" timeOffset="1">414 455 4464 0 0,'0'0'2145'0'0,"4"-2"-741"0"0,-4-1-728 0 0,7 1-68 0 0,-7-1-156 0 0,3 1-2400 0 0,5-3-3897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10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91 178 3656 0 0,'0'0'1154'0'0,"-8"18"3027"0"0,7 2-2978 0 0,-1-1-1 0 0,-8 33 0 0 0,0-4 25 0 0,-19 190 2272 0 0,16-94-2728 0 0,4-37-251 0 0,9-106-503 0 0,0 0-13 0 0,0 0 0 0 0,0 0 0 0 0,1 0 1 0 0,-1 0-1 0 0,0 0 0 0 0,0 0 0 0 0,0 0 0 0 0,0 0 0 0 0,-1 0 1 0 0,1 0-1 0 0,0 0 0 0 0,0 0 0 0 0,0 0 0 0 0,-1-1 1 0 0,1 1-1 0 0,0 0 0 0 0,-1 0 0 0 0,1 0 0 0 0,-1 0 1 0 0,0 1-1 0 0,-3-20-82 0 0,3-102-169 0 0,5-172-291 0 0,0 228 430 0 0,3 1 1 0 0,23-98-1 0 0,-20 109 168 0 0,-7 39-16 0 0,-3 11-22 0 0,0 1 0 0 0,0 0 0 0 0,0 0 0 0 0,0-1 0 0 0,0 1 0 0 0,1 0 0 0 0,-1-1 0 0 0,0 1 0 0 0,1 0 0 0 0,-1 0 0 0 0,1 0 0 0 0,-1-1 0 0 0,1 1 0 0 0,-1 0 0 0 0,1 0 0 0 0,0 0 0 0 0,1-2 0 0 0,5 29 353 0 0,0-1-131 0 0,5 43 1 0 0,1 6-22 0 0,2-7-52 0 0,-8-33-57 0 0,2-1 0 0 0,21 57-1 0 0,-24-75-82 0 0,1-1 1 0 0,1 0-1 0 0,0 0 1 0 0,16 18-1 0 0,-21-27-25 0 0,1-1 0 0 0,0 0 0 0 0,0 0 0 0 0,1 0 0 0 0,-1 0 0 0 0,1-1 0 0 0,0 0 0 0 0,0 0 0 0 0,0 0 0 0 0,0 0 0 0 0,0-1 0 0 0,1 0 0 0 0,-1 0 0 0 0,1 0 0 0 0,10 1 0 0 0,-7-2-6 0 0,0 0-1 0 0,0 0 1 0 0,0-1 0 0 0,1 0 0 0 0,-1-1 0 0 0,0 0-1 0 0,0-1 1 0 0,0 0 0 0 0,0 0 0 0 0,0 0 0 0 0,0-2-1 0 0,-1 1 1 0 0,1-1 0 0 0,-1 0 0 0 0,0 0 0 0 0,9-7-1 0 0,0-3-6 0 0,-1-1 0 0 0,0 0 0 0 0,-1-1 0 0 0,-1 0 0 0 0,-1-2 0 0 0,0 1 0 0 0,-1-2-1 0 0,-1 1 1 0 0,0-2 0 0 0,-2 1 0 0 0,0-1 0 0 0,11-41 0 0 0,-11 28-1 0 0,13-56-17 0 0,-15 57 17 0 0,-3 10 5 0 0,0 1 1 0 0,1-33-1 0 0,3 15 196 0 0,1 69 203 0 0,58 405 396 0 0,-52-381-796 0 0,3 0-1 0 0,36 74 1 0 0,-49-118-206 0 0,1 1 0 0 0,0-1 0 0 0,0 0 0 0 0,16 18 0 0 0,-17-23-741 0 0,0 1-1 0 0,0-2 1 0 0,12 9-1 0 0,-13-10-247 0 0,0-1-1 0 0,1 0 1 0 0,-1 0-1 0 0,1 0 1 0 0,-1 0-1 0 0,8 1 1 0 0,12 0-2722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11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3576 0 0,'0'0'616'0'0,"-1"5"3412"0"0,-4 23-2056 0 0,1 20 837 0 0,3 89 0 0 0,3-60-1171 0 0,-2 16-401 0 0,23 180 0 0 0,-9-215-1073 0 0,-1-29-1253 0 0,-12-28 645 0 0,0 1-1 0 0,0 0 1 0 0,1-1 0 0 0,-1 1-1 0 0,0 0 1 0 0,1-1 0 0 0,-1 0-1 0 0,1 1 1 0 0,0-1 0 0 0,2 2-1 0 0,11-4-6603 0 0,-8-2 3523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11.8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563 0 3592 0 0,'0'0'1235'0'0,"-14"14"2218"0"0,-56 91 612 0 0,32-51-2797 0 0,4-4-611 0 0,-3-2 1 0 0,-1-1-1 0 0,-3-2 1 0 0,-1-1 0 0 0,-87 67-1 0 0,109-98-567 0 0,-30 14 0 0 0,26-14-3 0 0,23-13-82 0 0,0 1 1 0 0,0 0-1 0 0,0-1 0 0 0,0 1 1 0 0,0-1-1 0 0,0 0 0 0 0,-1 1 1 0 0,1-1-1 0 0,0 0 0 0 0,0 0 1 0 0,-1 0-1 0 0,1 1 0 0 0,-2-2 1 0 0,3 1-3 0 0,0 0 1 0 0,-1 0-1 0 0,1 0 1 0 0,-1 0-1 0 0,1 0 1 0 0,0-1-1 0 0,-1 1 1 0 0,1 0-1 0 0,0 0 1 0 0,-1-1 0 0 0,1 1-1 0 0,0 0 1 0 0,-1-1-1 0 0,1 1 1 0 0,0 0-1 0 0,0-1 1 0 0,-1 1-1 0 0,1 0 1 0 0,0-1-1 0 0,0 1 1 0 0,0 0-1 0 0,-1-1 1 0 0,1 1 0 0 0,0-1-1 0 0,0 0 1 0 0,0-1 6 0 0,0 0 0 0 0,0-1 0 0 0,0 1 0 0 0,0 0 1 0 0,0-1-1 0 0,0 1 0 0 0,1 0 0 0 0,0-1 1 0 0,-1 1-1 0 0,1 0 0 0 0,1-3 0 0 0,7-11 19 0 0,1-1 0 0 0,1 2 0 0 0,1-1-1 0 0,0 1 1 0 0,1 1 0 0 0,0 0 0 0 0,25-18-1 0 0,-26 21 31 0 0,1 1-1 0 0,0 1 0 0 0,16-8 0 0 0,-23 13-8 0 0,1 1-1 0 0,0 0 1 0 0,0 1 0 0 0,0-1-1 0 0,0 1 1 0 0,0 0 0 0 0,0 1-1 0 0,1 0 1 0 0,7 0 0 0 0,-9 1-1 0 0,-1 1 0 0 0,1-1 0 0 0,-1 1 0 0 0,1 1 0 0 0,-1-1-1 0 0,0 1 1 0 0,1 0 0 0 0,-1 0 0 0 0,0 0 0 0 0,0 1 0 0 0,-1 0 0 0 0,1 0 0 0 0,0 0 0 0 0,-1 0 0 0 0,0 1 0 0 0,1 0 0 0 0,-2 0 0 0 0,1 0 0 0 0,0 0 0 0 0,4 8 0 0 0,5 9 79 0 0,-1 0-1 0 0,-1 0 1 0 0,12 36 0 0 0,-7-20-145 0 0,-11-24-18 0 0,12 22-2821 0 0,-15-33 1772 0 0,-1 0-1 0 0,1 0 1 0 0,0 0-1 0 0,0 0 1 0 0,-1-1-1 0 0,1 1 1 0 0,0-1-1 0 0,4 3 1 0 0,8 1-2881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12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261 112 3496 0 0,'0'0'1878'0'0,"-11"15"1028"0"0,5-2-2111 0 0,0 1 0 0 0,1 0 0 0 0,1 0 0 0 0,-5 23 0 0 0,1-5 84 0 0,-38 189 3648 0 0,23-99-3649 0 0,20-105-761 0 0,2-10-48 0 0,-1 0 0 0 0,0 1 0 0 0,0-1 0 0 0,0 0 0 0 0,0 0 0 0 0,-5 7 0 0 0,6-58 141 0 0,7 2-214 0 0,2 0-1 0 0,2 0 1 0 0,2 1 0 0 0,21-51-1 0 0,2-8-8 0 0,-24 71 7 0 0,19-38 0 0 0,-9 21-2 0 0,-15 34 5 0 0,1-6 18 0 0,1 1-1 0 0,1 0 1 0 0,11-16-1 0 0,-19 31-2 0 0,0 0-1 0 0,1 1 1 0 0,-1-1-1 0 0,0 0 1 0 0,1 1-1 0 0,-1-1 1 0 0,1 1-1 0 0,-1-1 1 0 0,1 1-1 0 0,0 0 1 0 0,0 0-1 0 0,0 0 1 0 0,-1 0-1 0 0,1 0 1 0 0,0 0-1 0 0,0 0 1 0 0,0 0-1 0 0,1 1 1 0 0,-1-1-1 0 0,0 1 1 0 0,0 0-1 0 0,0 0 1 0 0,0 0-1 0 0,0 0 1 0 0,3 0-1 0 0,-2 1 11 0 0,0 0 0 0 0,0 1 0 0 0,0-1 0 0 0,0 1-1 0 0,0 0 1 0 0,0 0 0 0 0,0 0 0 0 0,-1 0 0 0 0,1 0 0 0 0,-1 0 0 0 0,1 1-1 0 0,-1-1 1 0 0,0 1 0 0 0,0 0 0 0 0,2 3 0 0 0,7 15 43 0 0,0 0-1 0 0,-2 1 1 0 0,0 1 0 0 0,-1-1-1 0 0,8 44 1 0 0,-12-47-32 0 0,50 157 124 0 0,-11-39-119 0 0,-38-120-35 0 0,-2-1 0 0 0,0 1 0 0 0,-1 0 0 0 0,-1 19 0 0 0,0-34 9 0 0,-1 0 1 0 0,0 0 0 0 0,0 0 0 0 0,0 1 0 0 0,0-1-1 0 0,-1 0 1 0 0,1 0 0 0 0,-1 0 0 0 0,1 0-1 0 0,-1 1 1 0 0,-1 2 0 0 0,1-4 2 0 0,0 0-1 0 0,-1-1 1 0 0,1 1-1 0 0,0 0 0 0 0,0-1 1 0 0,0 1-1 0 0,-1-1 1 0 0,1 1-1 0 0,0-1 1 0 0,-1 1-1 0 0,1-1 1 0 0,0 0-1 0 0,-1 0 1 0 0,1 1-1 0 0,0-1 1 0 0,-1 0-1 0 0,1-1 1 0 0,-3 1-1 0 0,-100-1 583 0 0,-95 1 247 0 0,157 3-665 0 0,0 1 0 0 0,-68 16 0 0 0,85-13-249 0 0,-19 4-834 0 0,33-5-4179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13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421 1 3352 0 0,'-17'0'1773'0'0,"4"0"-1227"0"0,-1 1 1 0 0,1 0-1 0 0,0 1 1 0 0,0 0-1 0 0,0 1 0 0 0,1 1 1 0 0,-1 0-1 0 0,1 0 0 0 0,0 1 1 0 0,0 1-1 0 0,-12 7 0 0 0,10-3-107 0 0,0 0 0 0 0,1 1 0 0 0,0 1-1 0 0,1 0 1 0 0,0 0 0 0 0,1 2 0 0 0,0-1-1 0 0,-9 16 1 0 0,3 1-246 0 0,0 0 0 0 0,2 2 0 0 0,2 0-1 0 0,0 0 1 0 0,2 1 0 0 0,2 0 0 0 0,1 1 0 0 0,2 0 0 0 0,1 0 0 0 0,1 1-1 0 0,3-1 1 0 0,0 1 0 0 0,2 0 0 0 0,2-1 0 0 0,1 1 0 0 0,16 60-1 0 0,-16-82-615 0 0,1 1 0 0 0,11 21-1 0 0,-12-28-539 0 0,0 0 0 0 0,0 0 0 0 0,1 0 0 0 0,0-1 0 0 0,0 0 0 0 0,8 7 0 0 0,10 4-2669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13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 3352 0 0,'0'0'2379'0'0,"0"13"450"0"0,-1-4-2374 0 0,0 0-1 0 0,-1-1 0 0 0,-1 1 1 0 0,1-1-1 0 0,-1 1 1 0 0,-5 8-1 0 0,0 3 193 0 0,-21 48 1804 0 0,-73 125-1 0 0,92-174-2260 0 0,0 0 1 0 0,2 0-1 0 0,0 1 1 0 0,1-1-1 0 0,-5 30 1 0 0,11-49-175 0 0,1 1 0 0 0,0 0 1 0 0,0 0-1 0 0,0 0 1 0 0,0-1-1 0 0,0 1 0 0 0,0 0 1 0 0,0 0-1 0 0,0-1 0 0 0,0 1 1 0 0,0 0-1 0 0,0 0 1 0 0,0 0-1 0 0,1-1 0 0 0,-1 1 1 0 0,0 0-1 0 0,1-1 0 0 0,-1 1 1 0 0,0 0-1 0 0,1-1 1 0 0,-1 1-1 0 0,1 0 0 0 0,-1-1 1 0 0,1 1-1 0 0,0 0 0 0 0,0 0 2 0 0,0 0-1 0 0,1-1 0 0 0,-1 1 0 0 0,1-1 1 0 0,-1 1-1 0 0,0-1 0 0 0,1 1 1 0 0,-1-1-1 0 0,1 0 0 0 0,-1 0 0 0 0,1 0 1 0 0,2 0-1 0 0,6-1 25 0 0,1 0-1 0 0,-1-1 1 0 0,13-4-1 0 0,-11 3 25 0 0,38-7 47 0 0,-32 5-49 0 0,0 1 0 0 0,1 1 0 0 0,-1 0 0 0 0,0 2 0 0 0,1 0-1 0 0,25 2 1 0 0,-34-1-73 0 0,-9 0-39 0 0,-1 0-1 0 0,0 0 1 0 0,1 0 0 0 0,-1-1 0 0 0,1 1 0 0 0,-1 0 0 0 0,1 0-1 0 0,-1 0 1 0 0,0 0 0 0 0,1 0 0 0 0,-1 0 0 0 0,1 0 0 0 0,-1 0 0 0 0,1 0-1 0 0,-1 0 1 0 0,0 0 0 0 0,1 0 0 0 0,-1 1 0 0 0,1-1 0 0 0,-1 0 0 0 0,1 0-1 0 0,-1 0 1 0 0,0 1 0 0 0,1-1 0 0 0,-1 0 0 0 0,0 0 0 0 0,1 1 0 0 0,-1-1-1 0 0,0 0 1 0 0,1 1 0 0 0,-1-1 0 0 0,0 0 0 0 0,0 1 0 0 0,1-1-1 0 0,-1 0 1 0 0,0 1 0 0 0,1 0 0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14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35 3184 0 0,'-6'-24'4979'0'0,"5"23"-4821"0"0,-2-8 4244 0 0,0 21-1644 0 0,-14 160 1586 0 0,12-109-3860 0 0,-3 140 223 0 0,3-25-450 0 0,-4-113 59 0 0,1-13-3165 0 0,6-19-7902 0 0,2-27 6762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14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4424 0 0,'0'22'4714'0'0,"-1"-4"-3724"0"0,-1 0 0 0 0,0 1 0 0 0,-1-1 0 0 0,-1 0 0 0 0,-1 0 0 0 0,-1-1 0 0 0,0 0 0 0 0,-1 1 0 0 0,-13 21 0 0 0,11-23-953 0 0,-1-1 0 0 0,-1 0 1 0 0,0 0-1 0 0,-1-1 0 0 0,-20 19 0 0 0,11-15-11341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15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73 144 2720 0 0,'-1'1'169'0'0,"0"-1"0"0"0,0 1 0 0 0,-1-1 0 0 0,1 1 0 0 0,0-1 0 0 0,1 1 0 0 0,-1 0 0 0 0,0 0-1 0 0,0-1 1 0 0,0 1 0 0 0,0 0 0 0 0,0 0 0 0 0,1 0 0 0 0,-1 0 0 0 0,0 0 0 0 0,1 0 0 0 0,-1 0 0 0 0,1 0 0 0 0,-1 2-1 0 0,-10 24 1483 0 0,11-26-1561 0 0,-4 12 727 0 0,0 1 1 0 0,2-1-1 0 0,-1 1 0 0 0,0 21 0 0 0,3-27-423 0 0,0 0 1 0 0,0 0 0 0 0,1 0-1 0 0,0-1 1 0 0,0 1 0 0 0,1 0-1 0 0,0-1 1 0 0,1 1 0 0 0,4 10-1 0 0,-5-14-334 0 0,1-1-1 0 0,-1 1 0 0 0,1-1 0 0 0,0 0 0 0 0,0 0 0 0 0,0 0 0 0 0,0 0 0 0 0,1-1 0 0 0,-1 1 0 0 0,1-1 0 0 0,-1 0 1 0 0,1 0-1 0 0,0 0 0 0 0,0 0 0 0 0,0-1 0 0 0,0 1 0 0 0,0-1 0 0 0,0 0 0 0 0,1 0 0 0 0,-1-1 0 0 0,0 1 0 0 0,0-1 0 0 0,1 0 1 0 0,5-1-1 0 0,3 0-22 0 0,0 0 0 0 0,0-1 0 0 0,-1-1 0 0 0,1 0 0 0 0,-1 0 0 0 0,22-10 0 0 0,-20 6-32 0 0,0 0 1 0 0,-1 0 0 0 0,0-1-1 0 0,-1-1 1 0 0,0 0-1 0 0,15-14 1 0 0,-21 17-10 0 0,0-1 0 0 0,-1 1 1 0 0,0-1-1 0 0,0 0 0 0 0,0 0 0 0 0,-1 0 0 0 0,0-1 1 0 0,-1 1-1 0 0,0-1 0 0 0,0 0 0 0 0,-1 0 0 0 0,0 0 0 0 0,2-9 1 0 0,-3 7 2 0 0,0 0 0 0 0,0-1 0 0 0,-1 1 0 0 0,0 0 0 0 0,-1 0 0 0 0,0 0 0 0 0,-1 0 0 0 0,0 0 0 0 0,-1 0 0 0 0,-4-12 0 0 0,5 16 12 0 0,-1 1 0 0 0,0 0 0 0 0,0 0 0 0 0,0 1 0 0 0,0-1-1 0 0,-1 1 1 0 0,0 0 0 0 0,0-1 0 0 0,0 2 0 0 0,0-1 0 0 0,-1 0 0 0 0,1 1 0 0 0,-1 0 0 0 0,0 0 0 0 0,0 0 0 0 0,0 1 0 0 0,0 0 0 0 0,-1 0 0 0 0,-9-3 0 0 0,6 3 15 0 0,0 0 1 0 0,0 1-1 0 0,0 0 1 0 0,0 1-1 0 0,0-1 1 0 0,0 2-1 0 0,0-1 1 0 0,0 1-1 0 0,0 1 1 0 0,0-1-1 0 0,0 2 1 0 0,1-1-1 0 0,-1 1 1 0 0,0 0-1 0 0,-13 8 1 0 0,12-4 8 0 0,0-1 0 0 0,1 1 1 0 0,0 0-1 0 0,0 1 0 0 0,0 0 1 0 0,1 1-1 0 0,1 0 0 0 0,0 0 1 0 0,0 0-1 0 0,0 1 0 0 0,-8 18 1 0 0,5-7 36 0 0,1 0 0 0 0,-8 28 1 0 0,14-41-55 0 0,1 1-1 0 0,1-1 1 0 0,-1 1 0 0 0,1 0 0 0 0,1-1 0 0 0,0 1 0 0 0,0 0 0 0 0,1 0 0 0 0,1 10 0 0 0,-1-17-19 0 0,-1 0 1 0 0,1 0 0 0 0,0 0-1 0 0,0 0 1 0 0,0 0 0 0 0,0 0-1 0 0,0-1 1 0 0,0 1-1 0 0,0 0 1 0 0,0-1 0 0 0,1 1-1 0 0,-1-1 1 0 0,0 1 0 0 0,1-1-1 0 0,0 1 1 0 0,-1-1 0 0 0,1 0-1 0 0,0 0 1 0 0,2 1-1 0 0,0 0-12 0 0,0-1 1 0 0,0 1-1 0 0,0-1 0 0 0,0 0 0 0 0,1 0 0 0 0,-1-1 0 0 0,1 1 0 0 0,6-1 0 0 0,3-1-59 0 0,0-1 0 0 0,0 0 1 0 0,0-1-1 0 0,23-8 0 0 0,-23 6-3 0 0,0 0 0 0 0,-1-1 0 0 0,0-1 0 0 0,0 0 0 0 0,0-1 1 0 0,-1 0-1 0 0,0-1 0 0 0,-1-1 0 0 0,1 0 0 0 0,-2 0 0 0 0,0-1 0 0 0,0 0 0 0 0,13-21 0 0 0,-22 32 74 0 0,9-17-76 0 0,0 1-1 0 0,-1-1 1 0 0,13-34 0 0 0,-8-4 1799 0 0,-21 573 1157 0 0,7-275-4481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47.87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14 0 3640 0 0,'0'0'5468'0'0,"-1"20"-1508"0"0,-5 97 358 0 0,2-83-3994 0 0,1 0 1 0 0,4 65 0 0 0,-1-93-374 0 0,1-1 0 0 0,0 1 0 0 0,0 0 0 0 0,1-1 1 0 0,0 1-1 0 0,0-1 0 0 0,0 0 0 0 0,0 0 0 0 0,1 0 1 0 0,0 0-1 0 0,0 0 0 0 0,0 0 0 0 0,0-1 0 0 0,1 1 1 0 0,7 5-1 0 0,-7-6-551 0 0,1 0 1 0 0,1 0-1 0 0,-1-1 0 0 0,0 0 1 0 0,10 4-1 0 0,-6-4-1150 0 0,-1 0 0 0 0,1 0 0 0 0,16 1 0 0 0,0 0-1735 0 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13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1 2456 0 0,'-15'0'535'0'0,"0"1"1"0"0,0 0-1 0 0,0 1 0 0 0,0 0 0 0 0,1 2 0 0 0,-1-1 0 0 0,1 2 0 0 0,0 0 1 0 0,0 1-1 0 0,1 0 0 0 0,0 1 0 0 0,0 0 0 0 0,0 1 0 0 0,1 1 0 0 0,0 0 1 0 0,-19 19-1 0 0,19-14 10 0 0,0-1 0 0 0,1 2 1 0 0,0 0-1 0 0,2 0 0 0 0,-1 1 0 0 0,-8 22 1 0 0,14-28-334 0 0,0 0 1 0 0,1 1-1 0 0,0 0 1 0 0,1-1-1 0 0,0 1 1 0 0,1 0-1 0 0,0 0 0 0 0,1 1 1 0 0,0-1-1 0 0,0 0 1 0 0,4 17-1 0 0,-2-22-169 0 0,-1 0 0 0 0,1-1-1 0 0,1 1 1 0 0,-1 0 0 0 0,1-1 0 0 0,0 0-1 0 0,0 0 1 0 0,1 0 0 0 0,-1 0-1 0 0,1 0 1 0 0,0-1 0 0 0,0 1 0 0 0,1-1-1 0 0,-1 0 1 0 0,1-1 0 0 0,0 1-1 0 0,0-1 1 0 0,0 0 0 0 0,1 0 0 0 0,-1 0-1 0 0,1-1 1 0 0,-1 0 0 0 0,9 2-1 0 0,6 2 1 0 0,0-2 0 0 0,1-1 1 0 0,-1 0-1 0 0,1-1 0 0 0,32-2 0 0 0,-35-1-40 0 0,-1 0-1 0 0,0-1 1 0 0,0-1 0 0 0,0-1 0 0 0,0 0 0 0 0,0-2 0 0 0,19-8 0 0 0,-28 11-5 0 0,-2-1 0 0 0,1 1 1 0 0,0-1-1 0 0,-1-1 1 0 0,1 1-1 0 0,-1-1 1 0 0,-1 0-1 0 0,1-1 1 0 0,-1 1-1 0 0,0-1 0 0 0,0 0 1 0 0,0 0-1 0 0,-1-1 1 0 0,0 1-1 0 0,0-1 1 0 0,-1 0-1 0 0,0 0 1 0 0,4-13-1 0 0,-4 11 0 0 0,-1 0 0 0 0,-1-1 0 0 0,1 1 0 0 0,-2-1 0 0 0,1 1 0 0 0,-1-1-1 0 0,-1-10 1 0 0,0 17 4 0 0,1 1-1 0 0,-1-1 0 0 0,0 0 0 0 0,1 1 0 0 0,-1-1 0 0 0,0 0 0 0 0,-1 1 1 0 0,1-1-1 0 0,0 1 0 0 0,-1 0 0 0 0,1-1 0 0 0,-1 1 0 0 0,0 0 1 0 0,0 0-1 0 0,0 0 0 0 0,0 0 0 0 0,0 0 0 0 0,0 0 0 0 0,-1 1 0 0 0,1-1 1 0 0,0 1-1 0 0,-1 0 0 0 0,1-1 0 0 0,-1 1 0 0 0,0 0 0 0 0,1 1 0 0 0,-1-1 1 0 0,-4 0-1 0 0,0-1 11 0 0,-1 1 0 0 0,1 0 0 0 0,0 1 0 0 0,0 0 0 0 0,-1 0 0 0 0,1 1 0 0 0,0 0 1 0 0,0 0-1 0 0,-1 0 0 0 0,1 1 0 0 0,0 0 0 0 0,0 1 0 0 0,1-1 0 0 0,-9 5 0 0 0,11-4 8 0 0,-1 0 0 0 0,1 1 0 0 0,-1-1 0 0 0,1 1 0 0 0,0 0 0 0 0,0 0 0 0 0,1 0 0 0 0,-1 0 0 0 0,1 1 0 0 0,0 0 0 0 0,0-1 0 0 0,1 1 0 0 0,-1 0 0 0 0,1 0 0 0 0,0 1 0 0 0,0-1 0 0 0,1 0 0 0 0,0 1 0 0 0,-1 6-1 0 0,-11 179 546 0 0,13-138-455 0 0,-3 1 1 0 0,-16 88 0 0 0,15-127-102 0 0,-1 7-14 0 0,-13 36 1 0 0,-16 5-1314 0 0,33-62 1019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1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3888 0 0,'5'-1'4133'0'0,"21"2"-2334"0"0,-18 1-1413 0 0,-1 0 0 0 0,0 1 0 0 0,0-1 1 0 0,0 2-1 0 0,0-1 0 0 0,-1 1 0 0 0,10 7 0 0 0,42 37 1506 0 0,-51-42-1647 0 0,13 14 243 0 0,-1 1-1 0 0,-1 1 1 0 0,-1 1-1 0 0,0 0 1 0 0,-2 1 0 0 0,-1 1-1 0 0,-1 0 1 0 0,18 50-1 0 0,-24-53-360 0 0,-1 0-1 0 0,-1 1 1 0 0,-1-1-1 0 0,-1 1 1 0 0,1 43-1 0 0,-5-7 154 0 0,-11 64 0 0 0,10-106-217 0 0,-1 0 0 0 0,-1-1 0 0 0,0 0 0 0 0,-2 1 0 0 0,1-1 0 0 0,-2-1 1 0 0,-15 27-1 0 0,15-30-182 0 0,-1-1 0 0 0,0-1 0 0 0,-1 0 0 0 0,0 0 0 0 0,0 0 1 0 0,-1-1-1 0 0,0-1 0 0 0,-1 0 0 0 0,0 0 0 0 0,-16 8 0 0 0,14-9-1514 0 0,5-2-887 0 0,-1-1 0 0 0,0 0 0 0 0,-17 6 0 0 0,7-5-1593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16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 3560 0 0,'1'-9'3390'0'0,"3"6"-3055"0"0,-1 1 1 0 0,0 0-1 0 0,1 0 0 0 0,-1 0 1 0 0,1 0-1 0 0,0 1 1 0 0,0-1-1 0 0,0 1 0 0 0,-1 0 1 0 0,6-1-1 0 0,45-5 1387 0 0,-39 6-1219 0 0,208-20 4560 0 0,-72 16-5196 0 0,-147 5-2104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16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3712 0 0,'0'2'200'0'0,"1"-1"-1"0"0,-1 0 0 0 0,0 1 1 0 0,1-1-1 0 0,0 0 0 0 0,-1 0 1 0 0,1 0-1 0 0,0 1 0 0 0,-1-1 1 0 0,1 0-1 0 0,0 0 0 0 0,0 0 0 0 0,0 0 1 0 0,0 0-1 0 0,0 0 0 0 0,0 0 1 0 0,0-1-1 0 0,0 1 0 0 0,0 0 1 0 0,1 0-1 0 0,-1-1 0 0 0,0 1 1 0 0,0-1-1 0 0,1 1 0 0 0,-1-1 1 0 0,0 0-1 0 0,1 1 0 0 0,-1-1 1 0 0,2 0-1 0 0,48 5 1194 0 0,-45-5-973 0 0,356 5 6753 0 0,-268-9-8980 0 0,-31-5-7927 0 0,-44 5 6173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17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191 177 3504 0 0,'0'0'1844'0'0,"-14"12"933"0"0,-28 40 1124 0 0,-61 96-1 0 0,93-133-3400 0 0,4-2-344 0 0,5-11-135 0 0,0-1 0 0 0,0 1 0 0 0,1 0 0 0 0,-1 0 0 0 0,0-1 0 0 0,0 1 0 0 0,-1 0 0 0 0,1-1 1 0 0,0 1-1 0 0,-1-1 0 0 0,-1 2 0 0 0,2-2-6 0 0,20-25-31 0 0,6-9-33 0 0,-1-2 1 0 0,-1-1 0 0 0,17-38-1 0 0,-21 39 41 0 0,-7 12 121 0 0,0-1 0 0 0,-1 0 0 0 0,-2 0-1 0 0,10-36 1 0 0,-14 42 73 0 0,-4 15-35 0 0,1 0 0 0 0,-1 0 0 0 0,0-1 0 0 0,-1 1 0 0 0,1 0-1 0 0,0-6 1 0 0,-1 9 47 0 0,10 9 589 0 0,-3 18-560 0 0,-2 0 0 0 0,-1 0 0 0 0,-1 0-1 0 0,-2 53 1 0 0,1 0-62 0 0,4 6-61 0 0,29 140 0 0 0,-31-205-193 0 0,-1 0-1 0 0,0 0 1 0 0,-2 0 0 0 0,0 0 0 0 0,-3 23 0 0 0,1-41 39 0 0,1 0 0 0 0,-1 0 0 0 0,0 0 0 0 0,1 0 0 0 0,-2 0 0 0 0,1 0 0 0 0,0-1 0 0 0,0 1 0 0 0,-1 0 0 0 0,1-1 0 0 0,-1 1 0 0 0,0-1 0 0 0,0 0 0 0 0,-4 5 0 0 0,1-4-31 0 0,1 1 0 0 0,-1-1 0 0 0,0 0 0 0 0,0 0 0 0 0,0 0 0 0 0,0-1 1 0 0,-8 3-1 0 0,-6 0-163 0 0,0-1 1 0 0,-1 0 0 0 0,-28 1-1 0 0,-70-3-396 0 0,108-1 1410 0 0,25 0-343 0 0,30 0 48 0 0,267-12 1961 0 0,-178 11-6753 0 0,-73 0-981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19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3288 0 0,'-4'0'548'0'0,"1"0"0"0"0,-1 0 0 0 0,1 0 1 0 0,-1 2-1 0 0,1 1-36 0 0,3 0-128 0 0,-4 4-360 0 0,1 3-1412 0 0,3 2-1 0 0,3 1 1 0 0,1 2 0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141 119 2792 0 0,'-20'7'2698'0'0,"14"-2"-2312"0"0,1 0 0 0 0,-1 1 0 0 0,1-1 0 0 0,1 1 0 0 0,-1 1 0 0 0,1-1 0 0 0,0 1 0 0 0,1-1 0 0 0,-1 1 0 0 0,1 0 0 0 0,0 0 0 0 0,-3 15 0 0 0,2-2 612 0 0,1 0 1 0 0,0 0-1 0 0,1 34 0 0 0,2-48-837 0 0,0 1 0 0 0,1-1 0 0 0,-1 0 0 0 0,1 0 0 0 0,1 0 0 0 0,-1 0 0 0 0,1 0 0 0 0,0-1 0 0 0,0 1 0 0 0,1 0 0 0 0,-1-1 0 0 0,1 1 0 0 0,6 6 0 0 0,-6-8-107 0 0,0-1 0 0 0,1 1 0 0 0,-1-1 0 0 0,1 0 0 0 0,0 0 0 0 0,0 0 0 0 0,0-1 1 0 0,0 1-1 0 0,1-1 0 0 0,-1 0 0 0 0,1 0 0 0 0,-1-1 0 0 0,1 1 0 0 0,0-1 0 0 0,-1 0 0 0 0,1 0 0 0 0,6 0 0 0 0,1-1-20 0 0,1 0 1 0 0,0-1-1 0 0,0 0 0 0 0,0-1 0 0 0,0-1 0 0 0,-1 0 0 0 0,1 0 0 0 0,-1-2 0 0 0,0 1 0 0 0,15-9 1 0 0,-7 3-55 0 0,-1-2 0 0 0,0 0 0 0 0,0-1 0 0 0,-1-1 1 0 0,16-17-1 0 0,-28 25 4 0 0,-1 1 0 0 0,1-1 0 0 0,-1 0 0 0 0,-1-1 0 0 0,1 1 0 0 0,-1-1 0 0 0,0 0 0 0 0,-1 0 0 0 0,0 0 0 0 0,0-1 0 0 0,0 1 0 0 0,-1-1 0 0 0,0 1 0 0 0,-1-1 0 0 0,0 0 0 0 0,0 0 0 0 0,0 0 0 0 0,-1 1 0 0 0,0-1 0 0 0,-1 0 0 0 0,1 0 0 0 0,-2 0 0 0 0,1 0 0 0 0,-1 1 0 0 0,0-1 0 0 0,-1 1 1 0 0,0-1-1 0 0,0 1 0 0 0,0 0 0 0 0,-8-10 0 0 0,8 11 11 0 0,0 1 0 0 0,-1 0 1 0 0,1 0-1 0 0,-1 0 1 0 0,-1 1-1 0 0,1-1 1 0 0,-1 1-1 0 0,0 0 0 0 0,1 0 1 0 0,-2 0-1 0 0,1 1 1 0 0,0 0-1 0 0,-1 0 1 0 0,0 0-1 0 0,1 1 0 0 0,-1 0 1 0 0,0 0-1 0 0,0 0 1 0 0,0 1-1 0 0,-1 0 1 0 0,-6-1-1 0 0,0 2 12 0 0,0-1 0 0 0,0 2-1 0 0,1 0 1 0 0,-1 1 0 0 0,0 0 0 0 0,1 1 0 0 0,-1 0-1 0 0,1 1 1 0 0,0 0 0 0 0,0 1 0 0 0,1 0 0 0 0,-1 1 0 0 0,1 0-1 0 0,0 1 1 0 0,-18 15 0 0 0,16-11 25 0 0,0 1-1 0 0,2 0 1 0 0,-1 0 0 0 0,1 2-1 0 0,1-1 1 0 0,0 1-1 0 0,1 0 1 0 0,1 1 0 0 0,0 0-1 0 0,1 1 1 0 0,-9 25 0 0 0,13-30 3 0 0,0 0 0 0 0,1 0 0 0 0,0 0 0 0 0,1 0 0 0 0,0 0 0 0 0,1 0 0 0 0,1 18 0 0 0,0-26-27 0 0,-1 1 1 0 0,1-1-1 0 0,0 0 0 0 0,-1 1 1 0 0,2-1-1 0 0,-1 0 1 0 0,0 0-1 0 0,1 0 1 0 0,-1 0-1 0 0,1 0 0 0 0,0 0 1 0 0,0 0-1 0 0,0 0 1 0 0,0-1-1 0 0,1 1 1 0 0,-1-1-1 0 0,1 0 1 0 0,-1 0-1 0 0,1 0 0 0 0,0 0 1 0 0,0 0-1 0 0,0 0 1 0 0,0-1-1 0 0,0 1 1 0 0,0-1-1 0 0,0 0 1 0 0,1 0-1 0 0,5 1 0 0 0,2 0-20 0 0,0-1-1 0 0,1 0 0 0 0,-1-1 1 0 0,0 0-1 0 0,0-1 0 0 0,1 0 1 0 0,-1 0-1 0 0,0-2 0 0 0,0 1 1 0 0,0-1-1 0 0,-1-1 0 0 0,1 0 1 0 0,-1 0-1 0 0,0-1 1 0 0,0-1-1 0 0,0 1 0 0 0,-1-2 1 0 0,0 1-1 0 0,16-15 0 0 0,-14 10-25 0 0,0-1 0 0 0,-1 0 0 0 0,-1 0 1 0 0,0-1-1 0 0,0 0 0 0 0,-2-1 0 0 0,1 1 0 0 0,-2-2 0 0 0,0 1 0 0 0,0-1 0 0 0,-2 0 0 0 0,0 0 0 0 0,4-28 0 0 0,-1-124 384 0 0,-7 155-206 0 0,-2 11 124 0 0,-3 6-7 0 0,-4 7 46 0 0,4-4-188 0 0,2 0 0 0 0,-1 0 0 0 0,1 0 0 0 0,1 1 0 0 0,-1-1-1 0 0,-1 17 1 0 0,-3 57 387 0 0,7-64-393 0 0,0 2-20 0 0,1-1 0 0 0,0 0 0 0 0,2 0 0 0 0,0 0 0 0 0,1-1 0 0 0,1 1 0 0 0,1-1 0 0 0,12 28 0 0 0,5 0-658 0 0,54 83-1 0 0,-69-118-1965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20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98 174 2872 0 0,'-1'4'243'0'0,"-1"-1"0"0"0,1 1 0 0 0,-1 0 0 0 0,1-1 1 0 0,0 1-1 0 0,0 0 0 0 0,0-1 0 0 0,1 1 0 0 0,-1 0 0 0 0,1 0 0 0 0,1 6 0 0 0,-2-2 179 0 0,0 6 56 0 0,0-1 1 0 0,0 0-1 0 0,2 1 1 0 0,-1-1-1 0 0,2 0 1 0 0,0 1 0 0 0,0-1-1 0 0,2 0 1 0 0,7 21-1 0 0,-9-31-328 0 0,0 1 0 0 0,1 0-1 0 0,-1-1 1 0 0,1 1-1 0 0,0-1 1 0 0,0 0-1 0 0,0 0 1 0 0,0 0 0 0 0,1 0-1 0 0,-1 0 1 0 0,1-1-1 0 0,0 1 1 0 0,0-1 0 0 0,0 0-1 0 0,0-1 1 0 0,0 1-1 0 0,0-1 1 0 0,0 1 0 0 0,1-1-1 0 0,-1 0 1 0 0,0-1-1 0 0,1 1 1 0 0,7-1-1 0 0,-2 1-43 0 0,0-2-1 0 0,0 1 0 0 0,0-1 0 0 0,0-1 1 0 0,-1 1-1 0 0,1-2 0 0 0,0 1 0 0 0,-1-2 1 0 0,12-4-1 0 0,-16 5-88 0 0,0 0 1 0 0,-1 0-1 0 0,1 0 1 0 0,-1-1-1 0 0,0 1 1 0 0,0-1-1 0 0,0 0 1 0 0,-1-1-1 0 0,1 1 1 0 0,-1-1-1 0 0,0 1 1 0 0,0-1-1 0 0,-1 0 1 0 0,1 0-1 0 0,-1 0 1 0 0,0 0 0 0 0,-1 0-1 0 0,3-10 1 0 0,-1-6 26 0 0,0 0 1 0 0,-1 0 0 0 0,-1-30-1 0 0,-1 47-41 0 0,0-9 18 0 0,-1 0 0 0 0,0 0 1 0 0,-1 0-1 0 0,0 0 0 0 0,-1 1 0 0 0,0-1 1 0 0,-9-21-1 0 0,9 28-2 0 0,1 1-1 0 0,-1 0 1 0 0,0 0-1 0 0,-1 0 1 0 0,1 0-1 0 0,-1 0 1 0 0,0 1 0 0 0,0 0-1 0 0,-1 0 1 0 0,1 0-1 0 0,-1 0 1 0 0,0 1-1 0 0,0-1 1 0 0,0 1-1 0 0,0 0 1 0 0,0 1 0 0 0,-1-1-1 0 0,1 1 1 0 0,-9-2-1 0 0,3 2 40 0 0,0 0-1 0 0,-1 0 1 0 0,1 1 0 0 0,-1 0-1 0 0,1 1 1 0 0,-1 1 0 0 0,1 0-1 0 0,-1 0 1 0 0,1 1 0 0 0,-21 6-1 0 0,26-6-20 0 0,0 0-1 0 0,1 1 1 0 0,-1 0 0 0 0,0 0-1 0 0,1 0 1 0 0,0 1-1 0 0,0-1 1 0 0,0 1-1 0 0,0 1 1 0 0,1-1 0 0 0,-1 0-1 0 0,1 1 1 0 0,0 0-1 0 0,1 0 1 0 0,-1 1 0 0 0,1-1-1 0 0,0 0 1 0 0,0 1-1 0 0,1 0 1 0 0,0 0-1 0 0,-3 8 1 0 0,-2 21 197 0 0,1 0 0 0 0,-3 61 0 0 0,9 75 351 0 0,2-75-323 0 0,-2 148 316 0 0,0-191-3586 0 0,0-1-3287 0 0,0-47 2643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2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102 102 2984 0 0,'-2'0'178'0'0,"0"0"0"0"0,0 1 0 0 0,1-1 0 0 0,-1 1 0 0 0,0-1 0 0 0,1 1 0 0 0,-1 0 1 0 0,0 0-1 0 0,1 0 0 0 0,-1 0 0 0 0,1 0 0 0 0,-1 0 0 0 0,1 0 0 0 0,0 1 0 0 0,0-1 0 0 0,-1 0 0 0 0,1 1 0 0 0,0-1 0 0 0,0 1 0 0 0,0-1 0 0 0,0 1 0 0 0,1 0 0 0 0,-2 2 0 0 0,-1 4 208 0 0,0-1 0 0 0,0 0 1 0 0,1 1-1 0 0,-1 8 0 0 0,-1 7 450 0 0,1-1 0 0 0,1 0 1 0 0,0 1-1 0 0,2-1 0 0 0,1 1 0 0 0,1-1 0 0 0,8 41 0 0 0,-9-60-780 0 0,0 0-1 0 0,0 0 1 0 0,0 0-1 0 0,1 0 1 0 0,-1 0-1 0 0,1 0 1 0 0,-1 0-1 0 0,1-1 1 0 0,0 1-1 0 0,0-1 0 0 0,0 1 1 0 0,1-1-1 0 0,-1 0 1 0 0,0 0-1 0 0,1 0 1 0 0,-1 0-1 0 0,1 0 1 0 0,5 2-1 0 0,-2-2-1 0 0,-1 0 0 0 0,0-1 0 0 0,1 0 0 0 0,0 0 0 0 0,-1 0 0 0 0,1 0 0 0 0,0-1 0 0 0,-1 0 0 0 0,12-1 0 0 0,1-2 16 0 0,0-1 0 0 0,0-1 0 0 0,-1 0 0 0 0,0-1-1 0 0,27-13 1 0 0,-27 11-54 0 0,-1-1 0 0 0,1-1-1 0 0,-2-1 1 0 0,1 0 0 0 0,19-19-1 0 0,-28 23-18 0 0,0-1-1 0 0,-1 0 1 0 0,0 0-1 0 0,0 0 1 0 0,-1-1-1 0 0,0 0 0 0 0,0 0 1 0 0,-1-1-1 0 0,0 1 1 0 0,0-1-1 0 0,2-17 1 0 0,-4 19 3 0 0,0-1 0 0 0,-1 0 1 0 0,0 0-1 0 0,-1 0 0 0 0,0 0 1 0 0,-1 0-1 0 0,0 0 0 0 0,0 1 1 0 0,0-1-1 0 0,-1 0 0 0 0,-1 1 1 0 0,-6-16-1 0 0,7 19 7 0 0,-1-1 1 0 0,0 1 0 0 0,-1 1-1 0 0,1-1 1 0 0,-1 0 0 0 0,0 1-1 0 0,0 0 1 0 0,-1 0-1 0 0,1 0 1 0 0,-1 0 0 0 0,0 1-1 0 0,0 0 1 0 0,0 0-1 0 0,0 0 1 0 0,0 0 0 0 0,-1 1-1 0 0,1 0 1 0 0,-1 0-1 0 0,0 1 1 0 0,-6-2 0 0 0,-2 1 42 0 0,-1 0-1 0 0,0 0 1 0 0,0 2 0 0 0,0 0 0 0 0,1 0 0 0 0,-1 2 0 0 0,0 0 0 0 0,0 0 0 0 0,1 1-1 0 0,-1 1 1 0 0,1 1 0 0 0,0 0 0 0 0,-19 10 0 0 0,23-10 0 0 0,0 1-1 0 0,1 0 1 0 0,0 1-1 0 0,0 0 1 0 0,1 0-1 0 0,0 1 1 0 0,0 0-1 0 0,1 1 1 0 0,0-1-1 0 0,0 1 1 0 0,1 1-1 0 0,0-1 1 0 0,0 1-1 0 0,2 0 1 0 0,-1 0 0 0 0,1 1-1 0 0,0-1 1 0 0,-3 17-1 0 0,5-16-4 0 0,0 0 1 0 0,1 0-1 0 0,0 0 0 0 0,1 0 0 0 0,0 0 0 0 0,1 0 1 0 0,0 0-1 0 0,3 12 0 0 0,-3-19-40 0 0,0 1 1 0 0,1-1-1 0 0,-1 1 0 0 0,1-1 1 0 0,0 0-1 0 0,0 0 0 0 0,1 0 0 0 0,-1 0 1 0 0,1 0-1 0 0,0 0 0 0 0,0-1 1 0 0,0 1-1 0 0,1-1 0 0 0,-1 0 0 0 0,1 0 1 0 0,0 0-1 0 0,-1 0 0 0 0,1-1 1 0 0,1 0-1 0 0,-1 1 0 0 0,9 2 1 0 0,0-2-54 0 0,0 0 1 0 0,1-1-1 0 0,-1 0 1 0 0,1-1-1 0 0,-1-1 1 0 0,1 0-1 0 0,-1-1 1 0 0,1 0-1 0 0,-1-1 1 0 0,1 0 0 0 0,-1-1-1 0 0,0-1 1 0 0,0 0-1 0 0,-1-1 1 0 0,1 0-1 0 0,12-8 1 0 0,-16 7 3 0 0,0-1 0 0 0,0 0 0 0 0,-1-1 1 0 0,0 0-1 0 0,0 0 0 0 0,-1-1 0 0 0,0 0 1 0 0,0 0-1 0 0,-1-1 0 0 0,0 1 0 0 0,-1-1 0 0 0,0-1 1 0 0,0 1-1 0 0,3-15 0 0 0,-1-1 246 0 0,-2-1-1 0 0,0 0 1 0 0,-2-1 0 0 0,-1 1-1 0 0,-2-36 1 0 0,0 56 70 0 0,0 19-167 0 0,0 48 473 0 0,9 72-1 0 0,-6-114-651 0 0,0 0 0 0 0,1 0 0 0 0,1 0-1 0 0,0-1 1 0 0,1 0 0 0 0,1 0 0 0 0,1 0-1 0 0,14 22 1 0 0,-18-34-432 0 0,0 0-1 0 0,0 0 1 0 0,0 0 0 0 0,6 4-1 0 0,-5-5-816 0 0,0 0 1 0 0,-1-1-1 0 0,1 0 0 0 0,0 0 0 0 0,1-1 0 0 0,-1 1 1 0 0,10 2-1 0 0,2 0-2554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21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3 2280 0 0,'0'0'429'0'0,"11"-2"5353"0"0,-13 7-5227 0 0,0 0 0 0 0,0 0 0 0 0,0 0 0 0 0,-1 0 0 0 0,-6 9 0 0 0,8-12-310 0 0,-157 218 3176 0 0,103-139-2971 0 0,19-25-80 0 0,33-51-308 0 0,1-1 0 0 0,-1 0-1 0 0,1 1 1 0 0,0-1 0 0 0,0 1-1 0 0,0 0 1 0 0,1-1 0 0 0,0 1-1 0 0,0 0 1 0 0,-1 6 0 0 0,3-10-50 0 0,-1-1 0 0 0,0 1 0 0 0,0-1 0 0 0,0 0 0 0 0,0 1 0 0 0,0-1 0 0 0,1 0 0 0 0,-1 1 0 0 0,0-1 0 0 0,0 0 0 0 0,0 1 0 0 0,1-1 1 0 0,-1 0-1 0 0,0 1 0 0 0,1-1 0 0 0,-1 0 0 0 0,0 0 0 0 0,1 1 0 0 0,-1-1 0 0 0,0 0 0 0 0,1 0 0 0 0,-1 0 0 0 0,0 0 0 0 0,1 1 0 0 0,-1-1 1 0 0,1 0-1 0 0,-1 0 0 0 0,0 0 0 0 0,1 0 0 0 0,-1 0 0 0 0,1 0 0 0 0,17 0 154 0 0,-11 0-110 0 0,210 1 700 0 0,-106-2-654 0 0,-93 2-879 0 0,-2 0-6769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22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2904 0 0,'0'9'8531'0'0,"0"32"-5861"0"0,-7 297 2507 0 0,2-290-4496 0 0,-12 48-1 0 0,-1 8-3149 0 0,13-33-8164 0 0,5-62 6864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14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79 3472 0 0,'0'0'1953'0'0,"1"0"-1651"0"0,0 0-1 0 0,-1-1 0 0 0,1 1 1 0 0,-1 0-1 0 0,1 0 1 0 0,-1 0-1 0 0,1 0 0 0 0,-1 0 1 0 0,1 0-1 0 0,-1 0 1 0 0,1 0-1 0 0,0 0 0 0 0,-1 0 1 0 0,1 0-1 0 0,-1 1 1 0 0,1-1-1 0 0,-1 0 0 0 0,1 1 1 0 0,-2 64 4838 0 0,3 72-2108 0 0,-2-134-3020 0 0,0 1-1 0 0,1-1 1 0 0,-1 1 0 0 0,1-1 0 0 0,0 0 0 0 0,0 1-1 0 0,0-1 1 0 0,0 0 0 0 0,1 0 0 0 0,-1 0-1 0 0,1 0 1 0 0,0 0 0 0 0,0 0 0 0 0,0 0 0 0 0,0 0-1 0 0,1-1 1 0 0,-1 1 0 0 0,1-1 0 0 0,-1 0 0 0 0,1 1-1 0 0,0-1 1 0 0,0-1 0 0 0,0 1 0 0 0,0 0 0 0 0,6 2-1 0 0,-2-2 8 0 0,0-1 0 0 0,0 1 0 0 0,0-1 0 0 0,0 0 0 0 0,0 0 0 0 0,0-1 0 0 0,1 0 0 0 0,-1-1 0 0 0,0 1 0 0 0,0-2 0 0 0,12-2 0 0 0,-10 1-11 0 0,0 0-1 0 0,-1-1 1 0 0,1 0 0 0 0,-1 0 0 0 0,1-1-1 0 0,-1 0 1 0 0,-1-1 0 0 0,1 0 0 0 0,-1 0 0 0 0,0 0-1 0 0,0-1 1 0 0,-1 0 0 0 0,0-1 0 0 0,0 1-1 0 0,-1-1 1 0 0,7-12 0 0 0,-3 3 10 0 0,-1 0 1 0 0,0-1-1 0 0,-2 0 1 0 0,0-1-1 0 0,-1 1 0 0 0,0-1 1 0 0,1-20-1 0 0,-4-5 643 0 0,-5 21-2141 0 0,3 22 859 0 0,0-1 0 0 0,-1 1 0 0 0,1 0 0 0 0,-1 0 0 0 0,1 0 0 0 0,-1 0 0 0 0,1 0 0 0 0,-1 0 0 0 0,0 0 0 0 0,0 0 0 0 0,1 0 0 0 0,-3-2 0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22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 3816 0 0,'0'21'4347'0'0,"-7"22"-1784"0"0,4-26-1708 0 0,0 1 0 0 0,0-1-1 0 0,-8 18 1 0 0,3-16 159 0 0,-2 0 1 0 0,0-1-1 0 0,-1 0 0 0 0,-20 25 0 0 0,6-10-3812 0 0,2 2-6623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23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75 101 3344 0 0,'-4'2'309'0'0,"1"1"-1"0"0,0-1 1 0 0,0 1 0 0 0,0 0-1 0 0,0-1 1 0 0,0 1-1 0 0,0 0 1 0 0,1 1-1 0 0,-1-1 1 0 0,1 0-1 0 0,0 1 1 0 0,-2 5 0 0 0,-2 4 324 0 0,1 0 1 0 0,-5 16 0 0 0,7-20-219 0 0,1 1-1 0 0,-1 0 1 0 0,2 0 0 0 0,0 0-1 0 0,0 0 1 0 0,1 1 0 0 0,0-1-1 0 0,2 18 1 0 0,-1-25-303 0 0,0 1 1 0 0,0-1-1 0 0,0 0 1 0 0,0 1-1 0 0,0-1 0 0 0,1 0 1 0 0,-1 0-1 0 0,1 0 1 0 0,0 0-1 0 0,0-1 0 0 0,0 1 1 0 0,0 0-1 0 0,1-1 1 0 0,-1 0-1 0 0,1 1 0 0 0,-1-1 1 0 0,1 0-1 0 0,0 0 0 0 0,0 0 1 0 0,0-1-1 0 0,0 1 1 0 0,0-1-1 0 0,0 1 0 0 0,0-1 1 0 0,0 0-1 0 0,1 0 1 0 0,-1-1-1 0 0,0 1 0 0 0,6 0 1 0 0,6 0-75 0 0,-1-1 0 0 0,0 0 0 0 0,1-1 1 0 0,-1 0-1 0 0,1-1 0 0 0,-1-1 0 0 0,0 0 0 0 0,0-1 1 0 0,-1-1-1 0 0,1 0 0 0 0,18-10 0 0 0,-23 11-38 0 0,-1-1 0 0 0,0 0 1 0 0,-1-1-1 0 0,1 0 0 0 0,-1 0 0 0 0,0 0 0 0 0,0-1 0 0 0,-1 0 0 0 0,0 0 0 0 0,0-1 1 0 0,-1 0-1 0 0,0 0 0 0 0,0 0 0 0 0,-1 0 0 0 0,0-1 0 0 0,0 0 0 0 0,-1 0 0 0 0,3-13 1 0 0,-4 12 8 0 0,0 1 0 0 0,-1-1 1 0 0,0 0-1 0 0,-1 0 1 0 0,0 0-1 0 0,-1 0 0 0 0,0 0 1 0 0,0 0-1 0 0,-4-14 1 0 0,3 20-1 0 0,1 0 1 0 0,-1 0 0 0 0,0 0-1 0 0,0 0 1 0 0,0 1 0 0 0,-1-1 0 0 0,1 1-1 0 0,-1-1 1 0 0,0 1 0 0 0,0 0 0 0 0,0 0-1 0 0,0 0 1 0 0,-1 0 0 0 0,1 0-1 0 0,-1 1 1 0 0,0 0 0 0 0,1 0 0 0 0,-1 0-1 0 0,0 0 1 0 0,0 0 0 0 0,0 1-1 0 0,-1 0 1 0 0,-7-2 0 0 0,2 1 27 0 0,-1 1 1 0 0,0 0-1 0 0,1 0 0 0 0,-1 1 1 0 0,0 0-1 0 0,0 1 1 0 0,1 0-1 0 0,-1 1 0 0 0,1 0 1 0 0,-1 1-1 0 0,1 0 1 0 0,0 1-1 0 0,0 0 0 0 0,0 0 1 0 0,0 1-1 0 0,1 1 1 0 0,0-1-1 0 0,0 1 0 0 0,0 1 1 0 0,1 0-1 0 0,0 0 1 0 0,0 0-1 0 0,-9 13 0 0 0,11-12 0 0 0,0 1 0 0 0,0-1-1 0 0,1 1 1 0 0,0 1-1 0 0,1-1 1 0 0,0 1 0 0 0,1 0-1 0 0,-1 0 1 0 0,-1 10 0 0 0,2-5 13 0 0,1 1 0 0 0,0 0 1 0 0,1 0-1 0 0,0-1 1 0 0,3 21-1 0 0,-2-33-53 0 0,0-1-1 0 0,1 1 1 0 0,-1 0-1 0 0,1-1 1 0 0,0 1-1 0 0,0 0 1 0 0,0-1-1 0 0,0 1 1 0 0,0-1-1 0 0,0 0 1 0 0,1 1-1 0 0,-1-1 1 0 0,1 0-1 0 0,-1 0 1 0 0,1 0-1 0 0,0 0 1 0 0,0 0-1 0 0,4 3 1 0 0,-2-3-33 0 0,0 0 0 0 0,0 0 1 0 0,0 0-1 0 0,0-1 1 0 0,0 1-1 0 0,0-1 0 0 0,0 0 1 0 0,1-1-1 0 0,-1 1 0 0 0,8 0 1 0 0,1-2-98 0 0,0 0 0 0 0,-1 0 0 0 0,1-1 0 0 0,0-1 0 0 0,-1 0 0 0 0,0 0 0 0 0,14-7 1 0 0,-17 6 35 0 0,0-1 1 0 0,-1 0 0 0 0,1 0 0 0 0,-1-1 0 0 0,0 0 0 0 0,-1-1 0 0 0,1 1 0 0 0,-2-2 0 0 0,1 1-1 0 0,-1 0 1 0 0,9-14 0 0 0,-3 1 53 0 0,-1-1-1 0 0,-1 0 1 0 0,13-39-1 0 0,-21 52 338 0 0,0 1 0 0 0,-1-1 1 0 0,0 0-1 0 0,0-14 0 0 0,-10 160 2768 0 0,0-25-2773 0 0,7-75-203 0 0,-5 205 253 0 0,3-89-304 0 0,4-154-75 0 0,0 1 1 0 0,0 0-1 0 0,0 0 0 0 0,0-1 0 0 0,0 1 1 0 0,0 0-1 0 0,-1 0 0 0 0,1-1 1 0 0,0 1-1 0 0,0 0 0 0 0,0-1 1 0 0,-1 1-1 0 0,1 0 0 0 0,0-1 1 0 0,-1 1-1 0 0,1 0 0 0 0,-1-1 0 0 0,1 1 1 0 0,-1 0-1 0 0,1-1 0 0 0,-1 1 1 0 0,1-1-1 0 0,-1 1 0 0 0,0 0 1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23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3504 0 0,'0'0'1238'0'0,"0"6"3636"0"0,-1 28-2922 0 0,-3 134 2954 0 0,5-106-3828 0 0,-1-55-1032 0 0,0 0 0 0 0,1 0-1 0 0,0-1 1 0 0,0 1 0 0 0,0 0 0 0 0,1-1-1 0 0,0 1 1 0 0,1-1 0 0 0,5 12-1 0 0,-6-14-39 0 0,0-1-1 0 0,1 0 0 0 0,-1 1 0 0 0,1-1 1 0 0,0 0-1 0 0,0 0 0 0 0,0 0 0 0 0,0-1 1 0 0,0 1-1 0 0,1-1 0 0 0,-1 0 0 0 0,1 0 0 0 0,0 0 1 0 0,-1 0-1 0 0,1 0 0 0 0,0-1 0 0 0,5 1 1 0 0,0 0-35 0 0,0 0 1 0 0,1-1 0 0 0,-1-1-1 0 0,1 1 1 0 0,-1-1 0 0 0,1-1-1 0 0,-1 0 1 0 0,0 0-1 0 0,1-1 1 0 0,-1 0 0 0 0,0-1-1 0 0,0 0 1 0 0,0-1 0 0 0,0 1-1 0 0,-1-1 1 0 0,0-1 0 0 0,1 0-1 0 0,-2 0 1 0 0,1-1-1 0 0,0 0 1 0 0,-1 0 0 0 0,0 0-1 0 0,-1-1 1 0 0,0 0 0 0 0,0-1-1 0 0,0 1 1 0 0,7-14 0 0 0,-4 4 26 0 0,0-1 1 0 0,-1 1 0 0 0,-1-2 0 0 0,-1 1 0 0 0,0-1 0 0 0,-2 0-1 0 0,5-34 1 0 0,-5 0 738 0 0,-4 49-333 0 0,-2 7 130 0 0,0 8-39 0 0,3 2-374 0 0,0 1 0 0 0,1-1 0 0 0,1 1 0 0 0,0-1 0 0 0,0 0 1 0 0,1 0-1 0 0,1-1 0 0 0,0 1 0 0 0,11 17 0 0 0,3 2-290 0 0,1-2-1 0 0,31 36 1 0 0,-24-36-2188 0 0,-6-12-7938 0 0,-15-16 6542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24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 3584 0 0,'0'0'1215'0'0,"0"14"1560"0"0,-28 160 2071 0 0,17-107-3793 0 0,-4 42 455 0 0,-56 622 2449 0 0,69-714-4564 0 0,-4 51 1146 0 0,5-45-3071 0 0,0 0-3389 0 0,2-18 2453 0 0,5-3-1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24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1 3424 0 0,'-16'0'1069'0'0,"0"0"0"0"0,0 1 0 0 0,0 1 0 0 0,0 0-1 0 0,-26 8 1 0 0,37-9-885 0 0,1 1 0 0 0,-1 0 0 0 0,1 0 0 0 0,-1 1 0 0 0,1-1 0 0 0,0 1 0 0 0,0 0 1 0 0,0 0-1 0 0,0 0 0 0 0,1 1 0 0 0,-1-1 0 0 0,1 1 0 0 0,0 0 0 0 0,0 0 0 0 0,0 0 0 0 0,1 0 0 0 0,-1 1 0 0 0,1-1 0 0 0,0 1 0 0 0,0-1 0 0 0,1 1 0 0 0,-3 9 0 0 0,2-4 84 0 0,1 1-1 0 0,-1-1 1 0 0,2 1-1 0 0,-1-1 1 0 0,1 1-1 0 0,1 0 1 0 0,0-1 0 0 0,0 1-1 0 0,1-1 1 0 0,7 20-1 0 0,-7-25-254 0 0,0 1-1 0 0,1-1 1 0 0,-1 0-1 0 0,1 0 1 0 0,0 0-1 0 0,1 0 1 0 0,-1 0-1 0 0,1-1 1 0 0,0 0 0 0 0,0 0-1 0 0,1 0 1 0 0,-1 0-1 0 0,1 0 1 0 0,0-1-1 0 0,0 0 1 0 0,0 0-1 0 0,0 0 1 0 0,0-1-1 0 0,1 0 1 0 0,10 3-1 0 0,-3-2-45 0 0,0 0-1 0 0,0-1 0 0 0,0-1 1 0 0,14 0-1 0 0,-21-1-8 0 0,-1 0-1 0 0,1-1 1 0 0,0 0-1 0 0,-1 0 0 0 0,1 0 1 0 0,-1 0-1 0 0,1-1 1 0 0,-1 0-1 0 0,0 0 1 0 0,0-1-1 0 0,8-4 1 0 0,-12 6 27 0 0,0 0 0 0 0,0 1 1 0 0,0-1-1 0 0,0 0 1 0 0,0 0-1 0 0,-1 0 0 0 0,1 0 1 0 0,0 0-1 0 0,0 0 1 0 0,-1 0-1 0 0,1 0 0 0 0,0-1 1 0 0,-1 1-1 0 0,0 0 1 0 0,1 0-1 0 0,-1-1 0 0 0,1 1 1 0 0,-1 0-1 0 0,0 0 1 0 0,0-1-1 0 0,0 1 0 0 0,0 0 1 0 0,0-1-1 0 0,0 1 1 0 0,0 0-1 0 0,0 0 0 0 0,-1-1 1 0 0,1 1-1 0 0,0 0 1 0 0,-2-2-1 0 0,2 1 8 0 0,-1 1-1 0 0,0-1 1 0 0,0 0-1 0 0,0 1 1 0 0,0-1-1 0 0,0 1 1 0 0,0-1-1 0 0,-1 1 1 0 0,1-1-1 0 0,0 1 1 0 0,-1 0-1 0 0,1 0 1 0 0,-1 0-1 0 0,1 0 1 0 0,-1 0-1 0 0,0 0 1 0 0,1 0-1 0 0,-1 1 1 0 0,-3-2-1 0 0,-5 0 58 0 0,-1 1-1 0 0,1 0 1 0 0,-1 1-1 0 0,1 0 0 0 0,0 1 1 0 0,-1 0-1 0 0,1 0 1 0 0,-16 5-1 0 0,18-4 34 0 0,1 1 0 0 0,-1 0 0 0 0,1 0 0 0 0,0 0 0 0 0,-1 1 0 0 0,2 0 1 0 0,-1 0-1 0 0,0 1 0 0 0,1 0 0 0 0,0 0 0 0 0,-9 10 0 0 0,12-10-11 0 0,0-1-1 0 0,0 1 1 0 0,1 0 0 0 0,0 0 0 0 0,0 0 0 0 0,0 0-1 0 0,0 1 1 0 0,1-1 0 0 0,0 0 0 0 0,0 1-1 0 0,0 9 1 0 0,1-7 24 0 0,0 0 0 0 0,0 0-1 0 0,0 0 1 0 0,1 0 0 0 0,1 0-1 0 0,0 0 1 0 0,3 9 0 0 0,-3-10-45 0 0,2-1 0 0 0,-1 0 0 0 0,1 0 0 0 0,-1-1 0 0 0,2 1 0 0 0,-1-1 0 0 0,1 0 0 0 0,-1 0 0 0 0,1 0 0 0 0,1-1 0 0 0,-1 0 0 0 0,1 0 0 0 0,0 0 0 0 0,-1 0 0 0 0,2-1 0 0 0,-1 0 0 0 0,13 4 0 0 0,-5-2-339 0 0,2-1-1 0 0,22 4 0 0 0,28-1-4062 0 0,-34-9-3025 0 0,-14-3 3687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25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3208 0 0,'0'0'2198'0'0,"4"0"-976"0"0,25 1 765 0 0,38 7 0 0 0,20 2-76 0 0,-46-8-925 0 0,-19 0-676 0 0,1-1 0 0 0,0-1 0 0 0,0-1-1 0 0,-1-1 1 0 0,33-7 0 0 0,-53 8-285 0 0,0 0-1 0 0,0 1 1 0 0,0-1-1 0 0,0 0 1 0 0,0 0-1 0 0,-1 0 1 0 0,1 0-1 0 0,0 0 1 0 0,-1 0 0 0 0,1 0-1 0 0,1-2 1 0 0,-2 2-10 0 0,-1 1 0 0 0,1-1 1 0 0,-1 0-1 0 0,0 1 1 0 0,1-1-1 0 0,-1 1 1 0 0,0-1-1 0 0,0 0 0 0 0,1 1 1 0 0,-1-1-1 0 0,0 1 1 0 0,0-1-1 0 0,0 0 1 0 0,0 1-1 0 0,0-1 0 0 0,0 0 1 0 0,0 1-1 0 0,0-1 1 0 0,0 0-1 0 0,0 1 0 0 0,0-1 1 0 0,0 0-1 0 0,-1 0 1 0 0,1 0 12 0 0,-1-1 0 0 0,0 1 0 0 0,-1-1 0 0 0,1 1 0 0 0,0 0 0 0 0,0-1 0 0 0,-1 1 0 0 0,1 0 1 0 0,0 0-1 0 0,-1 0 0 0 0,1 0 0 0 0,-1 0 0 0 0,1 1 0 0 0,-1-1 0 0 0,0 0 0 0 0,1 1 0 0 0,-1-1 0 0 0,0 1 0 0 0,0-1 1 0 0,1 1-1 0 0,-1 0 0 0 0,-3 0 0 0 0,-2-1 37 0 0,-1 1-1 0 0,0-1 1 0 0,0 2 0 0 0,1-1-1 0 0,-1 1 1 0 0,0 0 0 0 0,1 1-1 0 0,-1 0 1 0 0,-8 3 0 0 0,11-2-20 0 0,0 0 1 0 0,-1 0-1 0 0,1 0 1 0 0,1 1-1 0 0,-1-1 0 0 0,0 1 1 0 0,1 0-1 0 0,0 1 1 0 0,0-1-1 0 0,0 1 0 0 0,0 0 1 0 0,-3 7-1 0 0,-5 7 85 0 0,2 2 0 0 0,0 0 0 0 0,1 0 0 0 0,2 1 0 0 0,0 0 0 0 0,1 0 0 0 0,-3 27 0 0 0,2 8-8 0 0,0 97 0 0 0,7-153-111 0 0,0 18-1243 0 0,4 30 1 0 0,-3-44-130 0 0,0 0 1 0 0,0 0 0 0 0,0 0 0 0 0,1 0 0 0 0,0-1 0 0 0,4 8 0 0 0,1-2-2245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26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31 3272 0 0,'-13'11'737'0'0,"0"0"0"0"0,1 0 1 0 0,0 1-1 0 0,1 1 0 0 0,0-1 0 0 0,1 2 0 0 0,1 0 0 0 0,-10 18 0 0 0,14-22-382 0 0,0 1 0 0 0,0-1-1 0 0,2 1 1 0 0,-1 0 0 0 0,1 0 0 0 0,1 0 0 0 0,0 1-1 0 0,1-1 1 0 0,0 0 0 0 0,0 1 0 0 0,1-1 0 0 0,1 1 0 0 0,2 11-1 0 0,-3-20-286 0 0,1 0-1 0 0,0 0 0 0 0,0 0 0 0 0,0 0 0 0 0,0 0 0 0 0,0 0 0 0 0,1-1 1 0 0,-1 1-1 0 0,1 0 0 0 0,0-1 0 0 0,0 1 0 0 0,0-1 0 0 0,0 0 1 0 0,0 1-1 0 0,0-1 0 0 0,4 2 0 0 0,-1-1-21 0 0,-1 0-1 0 0,1-1 1 0 0,0 0-1 0 0,0 0 1 0 0,0 0-1 0 0,0 0 1 0 0,0-1 0 0 0,11 2-1 0 0,-2-2-29 0 0,1 0 0 0 0,-1-1 0 0 0,1-1 0 0 0,-1 0 0 0 0,1-1 0 0 0,18-5 1 0 0,-17 3-21 0 0,-1 0 0 0 0,0-1 0 0 0,0-1 1 0 0,20-10-1 0 0,-30 13 1 0 0,0 0 0 0 0,0-1 1 0 0,-1 1-1 0 0,1-1 0 0 0,-1 0 1 0 0,0 0-1 0 0,0 0 0 0 0,0-1 1 0 0,-1 0-1 0 0,1 1 0 0 0,-1-1 1 0 0,0 0-1 0 0,-1 0 1 0 0,1-1-1 0 0,2-8 0 0 0,-1 1 30 0 0,-1 0 0 0 0,-1 0 0 0 0,0-1 0 0 0,0 1 0 0 0,-2 0 0 0 0,0-1 0 0 0,-2-18 0 0 0,1 23 17 0 0,0 1-1 0 0,0 1 0 0 0,-1-1 1 0 0,-1 0-1 0 0,1 0 1 0 0,-1 1-1 0 0,-1-1 0 0 0,1 1 1 0 0,-1 0-1 0 0,-1 0 0 0 0,1 1 1 0 0,-1-1-1 0 0,-9-9 1 0 0,9 12 7 0 0,-1 0 0 0 0,1 0 1 0 0,0 1-1 0 0,-1 0 0 0 0,0 0 1 0 0,0 1-1 0 0,0-1 0 0 0,0 1 1 0 0,0 1-1 0 0,0-1 0 0 0,-1 1 1 0 0,1 0-1 0 0,0 0 0 0 0,-11 1 1 0 0,7 0 37 0 0,0 0 0 0 0,0 1 0 0 0,0 0 0 0 0,0 1 0 0 0,0 0 0 0 0,0 1 0 0 0,0 0 0 0 0,-15 7 0 0 0,17-6-48 0 0,1 0 0 0 0,1 1 1 0 0,-1 0-1 0 0,0 0 0 0 0,1 1 0 0 0,0-1 0 0 0,1 1 0 0 0,-1 1 0 0 0,1-1 1 0 0,0 1-1 0 0,1 0 0 0 0,-1 0 0 0 0,2 0 0 0 0,-1 1 0 0 0,-2 7 1 0 0,0 1 11 0 0,1 1 0 0 0,1-1 1 0 0,1 1-1 0 0,1 0 0 0 0,0 0 1 0 0,0 23-1 0 0,2-36-59 0 0,0 0 0 0 0,0 0 0 0 0,1-1 1 0 0,-1 1-1 0 0,1 0 0 0 0,0 0 0 0 0,-1-1 0 0 0,2 1 0 0 0,-1-1 0 0 0,0 1 0 0 0,1-1 0 0 0,0 1 0 0 0,-1-1 1 0 0,1 0-1 0 0,1 0 0 0 0,-1 0 0 0 0,0 0 0 0 0,5 4 0 0 0,-3-5-36 0 0,0 1-1 0 0,0 0 1 0 0,0-1-1 0 0,0 0 1 0 0,0 0-1 0 0,1 0 1 0 0,-1-1-1 0 0,1 1 1 0 0,-1-1-1 0 0,1 0 1 0 0,0-1-1 0 0,9 1 1 0 0,-2-1-98 0 0,1 0 0 0 0,-1-1 0 0 0,1-1 1 0 0,-1 0-1 0 0,1-1 0 0 0,-1-1 1 0 0,0 1-1 0 0,-1-2 0 0 0,1 0 0 0 0,14-8 1 0 0,-16 7 40 0 0,-1-2 1 0 0,0 1-1 0 0,0-1 1 0 0,0 0-1 0 0,-1-1 1 0 0,0 0-1 0 0,-1 0 1 0 0,0-1-1 0 0,-1 0 1 0 0,7-13-1 0 0,-5 8 131 0 0,-2 0-1 0 0,0 0 0 0 0,0 0 1 0 0,-2-1-1 0 0,0 1 1 0 0,4-31-1 0 0,-10-8 1884 0 0,-6 86-1051 0 0,2-13-662 0 0,2-5-106 0 0,-5 17-75 0 0,1 1 0 0 0,2 1 0 0 0,1-1 0 0 0,2 1 1 0 0,1 37-1 0 0,2-65-259 0 0,1 0 1 0 0,0 0 0 0 0,0-1-1 0 0,0 1 1 0 0,3 5-1 0 0,-3-7-539 0 0,0 0-1 0 0,1-1 0 0 0,-1 1 0 0 0,1 0 0 0 0,0-1 1 0 0,0 1-1 0 0,0-1 0 0 0,3 4 0 0 0,6 2-3094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26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 2680 0 0,'14'4'1434'0'0,"32"6"144"0"0,0-2 0 0 0,56 3 0 0 0,95-6 1982 0 0,-123-12-2277 0 0,-74 7-1268 0 0,1 0-1 0 0,-1 0 0 0 0,0 1 1 0 0,1-1-1 0 0,-1 0 1 0 0,0 0-1 0 0,1 0 0 0 0,-1 0 1 0 0,0 0-1 0 0,1 0 1 0 0,-1 0-1 0 0,0 0 0 0 0,1 0 1 0 0,-1 0-1 0 0,0 0 1 0 0,1-1-1 0 0,-1 1 0 0 0,0 0 1 0 0,1 0-1 0 0,-1 0 1 0 0,0 0-1 0 0,1 0 0 0 0,-1-1 1 0 0,0 1-1 0 0,0 0 1 0 0,1 0-1 0 0,-1-1 0 0 0,0 1 1 0 0,0 0-1 0 0,1 0 1 0 0,-1-1-1 0 0,0 1 0 0 0,0 0 1 0 0,0 0-1 0 0,0-1 1 0 0,1 1-1 0 0,-1 0 0 0 0,0-1 1 0 0,0 1-1 0 0,0 0 1 0 0,0-1-1 0 0,0 1 0 0 0,0 0 1 0 0,0-1-1 0 0,0 0 10 0 0,-1 0 0 0 0,0 1-1 0 0,1-1 1 0 0,-1 1 0 0 0,1-1-1 0 0,-1 1 1 0 0,0-1 0 0 0,1 1-1 0 0,-1 0 1 0 0,0-1 0 0 0,0 1-1 0 0,1 0 1 0 0,-1-1 0 0 0,0 1-1 0 0,0 0 1 0 0,0 0 0 0 0,0 0-1 0 0,-9-1 62 0 0,1 0 0 0 0,-1 1 0 0 0,1 1 0 0 0,0 0-1 0 0,-1 0 1 0 0,1 1 0 0 0,0 0 0 0 0,0 0 0 0 0,0 1-1 0 0,0 0 1 0 0,0 1 0 0 0,0 0 0 0 0,1 0 0 0 0,0 1 0 0 0,0 0-1 0 0,0 0 1 0 0,-10 10 0 0 0,6-4-43 0 0,1 0 0 0 0,1 0 1 0 0,0 1-1 0 0,0 0 0 0 0,1 0 0 0 0,1 1 1 0 0,0 1-1 0 0,0-1 0 0 0,-9 29 0 0 0,11-24-28 0 0,0-1 0 0 0,2 1 0 0 0,0 0-1 0 0,1 0 1 0 0,1 0 0 0 0,1 1 0 0 0,0-1 0 0 0,3 23-1 0 0,-2-36-33 0 0,1 1 0 0 0,0-1 0 0 0,0 1-1 0 0,1-1 1 0 0,-1 1 0 0 0,1-1-1 0 0,0 0 1 0 0,1 0 0 0 0,-1 0 0 0 0,1 0-1 0 0,0 0 1 0 0,0 0 0 0 0,1-1-1 0 0,-1 1 1 0 0,1-1 0 0 0,0 0 0 0 0,0 0-1 0 0,1-1 1 0 0,-1 1 0 0 0,1-1-1 0 0,-1 0 1 0 0,1 0 0 0 0,0-1 0 0 0,0 1-1 0 0,1-1 1 0 0,-1 0 0 0 0,0 0-1 0 0,1-1 1 0 0,-1 0 0 0 0,9 2-1 0 0,-13-3 18 0 0,8 1-68 0 0,0 1 0 0 0,0-1 0 0 0,0 0 0 0 0,0-1 0 0 0,0 0 0 0 0,0-1 0 0 0,0 0 0 0 0,0 0 0 0 0,10-3 0 0 0,-18 3 72 0 0,0 1 1 0 0,1-1-1 0 0,-1 1 0 0 0,0-1 1 0 0,0 0-1 0 0,0 1 0 0 0,0-1 1 0 0,0 0-1 0 0,0 0 0 0 0,0 0 1 0 0,0 1-1 0 0,-1-1 0 0 0,1 0 1 0 0,0 0-1 0 0,0 0 0 0 0,-1-1 1 0 0,1 1-1 0 0,-1 0 0 0 0,1 0 0 0 0,-1 0 1 0 0,1 0-1 0 0,-1-1 0 0 0,0 1 1 0 0,1 0-1 0 0,-1 0 0 0 0,0 0 1 0 0,0-1-1 0 0,0 1 0 0 0,0 0 1 0 0,0 0-1 0 0,0-1 0 0 0,-1 1 1 0 0,1 0-1 0 0,0 0 0 0 0,0-1 1 0 0,-1 1-1 0 0,1 0 0 0 0,-1 0 1 0 0,1 0-1 0 0,-1 0 0 0 0,0 0 0 0 0,1 0 1 0 0,-1 0-1 0 0,-1-2 0 0 0,1 2 21 0 0,1 0 0 0 0,-1 0 0 0 0,0 0-1 0 0,0 0 1 0 0,0 0 0 0 0,0 1 0 0 0,1-1-1 0 0,-1 0 1 0 0,0 0 0 0 0,0 1 0 0 0,-1-1-1 0 0,1 0 1 0 0,0 1 0 0 0,0-1-1 0 0,0 1 1 0 0,0 0 0 0 0,0-1 0 0 0,-1 1-1 0 0,1 0 1 0 0,0 0 0 0 0,0-1 0 0 0,0 1-1 0 0,-1 0 1 0 0,1 0 0 0 0,0 0-1 0 0,0 1 1 0 0,0-1 0 0 0,-1 0 0 0 0,1 0-1 0 0,0 1 1 0 0,0-1 0 0 0,0 1 0 0 0,0-1-1 0 0,-1 1 1 0 0,1-1 0 0 0,0 1 0 0 0,0 0-1 0 0,0-1 1 0 0,0 1 0 0 0,0 0-1 0 0,1 0 1 0 0,-1 0 0 0 0,0 0 0 0 0,0-1-1 0 0,0 1 1 0 0,0 3 0 0 0,-4 5 55 0 0,1 0 1 0 0,0 1-1 0 0,1 0 1 0 0,0 0-1 0 0,1 0 0 0 0,0 0 1 0 0,1 0-1 0 0,-1 17 1 0 0,0-9-34 0 0,-8 128 132 0 0,9-93-149 0 0,-3 1-1 0 0,-2-1 1 0 0,-17 68-1 0 0,20-113 3 0 0,1 1 0 0 0,-2-1-1 0 0,1 0 1 0 0,-1 0 0 0 0,0 0-1 0 0,-1-1 1 0 0,0 0 0 0 0,0 0-1 0 0,0 0 1 0 0,-12 11 0 0 0,12-14 21 0 0,0 0 1 0 0,0 0-1 0 0,-1 0 1 0 0,0 0-1 0 0,0-1 1 0 0,0 0-1 0 0,0 0 1 0 0,-1-1-1 0 0,1 0 1 0 0,-1 0-1 0 0,1 0 1 0 0,-1-1-1 0 0,0 0 1 0 0,-8 0-1 0 0,12 0-35 0 0,-15 0 149 0 0,-1 0-1 0 0,0-1 1 0 0,0-1 0 0 0,1-1-1 0 0,-1-1 1 0 0,-29-7 0 0 0,42 8-117 0 0,0 0 1 0 0,1-1-1 0 0,-1 1 1 0 0,0-1-1 0 0,1-1 1 0 0,-1 1-1 0 0,1-1 1 0 0,0 0 0 0 0,0 0-1 0 0,0 0 1 0 0,-6-8-1 0 0,9 9-83 0 0,0 0 0 0 0,0 0-1 0 0,0 0 1 0 0,1-1 0 0 0,-1 1 0 0 0,1 0-1 0 0,0-1 1 0 0,0 1 0 0 0,0-1 0 0 0,0 1-1 0 0,1-1 1 0 0,-1 1 0 0 0,1-1 0 0 0,0 0-1 0 0,0 1 1 0 0,0-1 0 0 0,0 1-1 0 0,1-1 1 0 0,0 0 0 0 0,-1 1 0 0 0,3-6-1 0 0,8-10-1235 0 0,-7 14-574 0 0,1-1 1 0 0,0 2-1 0 0,0-1 1 0 0,1 0-1 0 0,8-5 1 0 0,2 1-1780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27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14 3544 0 0,'11'-10'2945'0'0,"-11"10"-2850"0"0,0-1 0 0 0,1 1 0 0 0,-1 0-1 0 0,0 0 1 0 0,0-1 0 0 0,1 1-1 0 0,-1 0 1 0 0,0 0 0 0 0,1 0-1 0 0,-1 0 1 0 0,0-1 0 0 0,1 1-1 0 0,-1 0 1 0 0,0 0 0 0 0,1 0-1 0 0,-1 0 1 0 0,0 0 0 0 0,1 0-1 0 0,-1 0 1 0 0,1 0 0 0 0,-1 0-1 0 0,0 0 1 0 0,1 0 0 0 0,-1 0-1 0 0,0 0 1 0 0,1 0 0 0 0,-1 0-1 0 0,0 0 1 0 0,1 0 0 0 0,-1 1-1 0 0,0-1 1 0 0,1 0 0 0 0,-1 0-1 0 0,0 0 1 0 0,1 1 0 0 0,-1-1-1 0 0,0 0 1 0 0,0 0 0 0 0,1 1-1 0 0,0 7 434 0 0,-1 1-1 0 0,0-1 0 0 0,0 0 1 0 0,-1 0-1 0 0,0 1 0 0 0,-1-1 0 0 0,0 0 1 0 0,0 0-1 0 0,-3 8 0 0 0,-3 13 528 0 0,0 3-53 0 0,2 0 1 0 0,-5 66 0 0 0,11-94-972 0 0,0 0 0 0 0,0 1 0 0 0,1-1 0 0 0,-1 0 0 0 0,1 0 1 0 0,0 0-1 0 0,0 0 0 0 0,0-1 0 0 0,1 1 0 0 0,-1 0 0 0 0,1 0 0 0 0,0-1 1 0 0,0 1-1 0 0,0-1 0 0 0,6 7 0 0 0,-5-7-13 0 0,1 0-1 0 0,-1 0 1 0 0,1 0 0 0 0,0-1-1 0 0,0 0 1 0 0,0 0 0 0 0,1 0-1 0 0,-1 0 1 0 0,0 0 0 0 0,1-1-1 0 0,-1 0 1 0 0,1 0 0 0 0,0 0 0 0 0,4 0-1 0 0,2 0-8 0 0,0-1 0 0 0,0 0-1 0 0,-1 0 1 0 0,1-1 0 0 0,0-1 0 0 0,0 0-1 0 0,-1 0 1 0 0,1-1 0 0 0,-1 0-1 0 0,0-1 1 0 0,1 0 0 0 0,-2-1 0 0 0,1 0-1 0 0,-1 0 1 0 0,10-7 0 0 0,-12 6-4 0 0,0 0 0 0 0,0 0 1 0 0,0 0-1 0 0,-1-1 0 0 0,0 0 1 0 0,-1 0-1 0 0,1-1 0 0 0,-1 0 0 0 0,-1 0 1 0 0,1 0-1 0 0,-1 0 0 0 0,-1-1 1 0 0,1 1-1 0 0,-2-1 0 0 0,1 0 0 0 0,-1 0 1 0 0,0 0-1 0 0,0-10 0 0 0,-1 4-182 0 0,0 1 0 0 0,-1-1 0 0 0,-4-26 0 0 0,-3 14-3465 0 0,-5-1-4842 0 0,2 11 4599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27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12 4080 0 0,'0'0'716'0'0,"0"-2"1"0"0,0 0 19 0 0,0-1 0 0 0,0 1 736 0 0,0 0-16 0 0,0 4-768 0 0,0 5-72 0 0,0 1-196 0 0,0 6-2744 0 0,0 2 0 0 0,0 3-1 0 0,-4 3 1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15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1 3144 0 0,'-10'0'580'0'0,"0"1"-1"0"0,0 0 1 0 0,1 0-1 0 0,-1 1 1 0 0,0 0-1 0 0,1 1 1 0 0,0 0-1 0 0,0 1 1 0 0,0 0 0 0 0,0 0-1 0 0,0 1 1 0 0,1 0-1 0 0,0 0 1 0 0,-11 10-1 0 0,6-3-13 0 0,0 1-1 0 0,1 0 1 0 0,1 1-1 0 0,0 0 1 0 0,1 1-1 0 0,0 0 1 0 0,-8 18 0 0 0,11-18-389 0 0,1-1 1 0 0,0 1 0 0 0,1 0 0 0 0,1 0 0 0 0,0 1 0 0 0,1-1 0 0 0,1 1 0 0 0,0 0 0 0 0,1-1 0 0 0,1 1 0 0 0,0 0-1 0 0,3 17 1 0 0,-2-29-160 0 0,0 1 0 0 0,0-1-1 0 0,0 0 1 0 0,1 0 0 0 0,-1-1 0 0 0,1 1-1 0 0,0 0 1 0 0,0 0 0 0 0,0-1-1 0 0,0 1 1 0 0,1-1 0 0 0,0 0-1 0 0,-1 0 1 0 0,1 1 0 0 0,5 2-1 0 0,-3-2-4 0 0,1 0 0 0 0,0-1 0 0 0,-1 0 0 0 0,1 0-1 0 0,0-1 1 0 0,0 1 0 0 0,0-1 0 0 0,1-1 0 0 0,8 2-1 0 0,-3-1-4 0 0,0-1-1 0 0,1 0 0 0 0,0-1 0 0 0,-1-1 1 0 0,1 0-1 0 0,-1 0 0 0 0,0-1 0 0 0,1-1 1 0 0,22-8-1 0 0,-31 9-4 0 0,-1 0 0 0 0,1 1 0 0 0,0-2 0 0 0,-1 1 0 0 0,0 0 0 0 0,0-1 1 0 0,1 0-1 0 0,-1 0 0 0 0,-1 1 0 0 0,1-2 0 0 0,0 1 0 0 0,-1 0 0 0 0,0-1 0 0 0,0 1 0 0 0,0-1 1 0 0,0 1-1 0 0,0-1 0 0 0,-1 0 0 0 0,1 0 0 0 0,-1 0 0 0 0,0 0 0 0 0,0 0 0 0 0,-1 0 1 0 0,1 0-1 0 0,-1 0 0 0 0,0 0 0 0 0,0 0 0 0 0,0 0 0 0 0,-2-6 0 0 0,2 6 6 0 0,-1 0 0 0 0,0 0-1 0 0,0-1 1 0 0,0 1 0 0 0,-1 0-1 0 0,0 0 1 0 0,1 1 0 0 0,-1-1-1 0 0,-1 0 1 0 0,1 0 0 0 0,0 1-1 0 0,-1 0 1 0 0,0-1 0 0 0,0 1-1 0 0,0 0 1 0 0,0 0-1 0 0,0 1 1 0 0,-1-1 0 0 0,1 1-1 0 0,-1-1 1 0 0,1 1 0 0 0,-1 0-1 0 0,0 1 1 0 0,0-1 0 0 0,0 0-1 0 0,0 1 1 0 0,0 0 0 0 0,-6-1-1 0 0,-6 1 24 0 0,0-1-1 0 0,0 2 1 0 0,-28 2-1 0 0,39-2-86 0 0,1 1-1 0 0,-1-1 0 0 0,1 1 0 0 0,-1 0 0 0 0,1 1 0 0 0,0-1 0 0 0,-1 1 0 0 0,1 0 0 0 0,0 0 0 0 0,0 0 1 0 0,0 0-1 0 0,1 1 0 0 0,-1-1 0 0 0,1 1 0 0 0,-1 0 0 0 0,1 0 0 0 0,0 1 0 0 0,-4 4 0 0 0,5-3-980 0 0,0-1-1 0 0,0 1 1 0 0,0 0-1 0 0,1 0 0 0 0,-2 7 1 0 0,2-5-690 0 0,-1 7-1814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28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3392 0 0,'0'0'2439'0'0,"15"0"-317"0"0,147 2 2801 0 0,130-3-983 0 0,-289 1-3926 0 0,0 0 0 0 0,0-1 0 0 0,0 0 0 0 0,0 1 1 0 0,0-1-1 0 0,0 0 0 0 0,0 0 0 0 0,-1-1 0 0 0,1 1 1 0 0,0-1-1 0 0,0 1 0 0 0,3-4 0 0 0,-5 4-12 0 0,-1 1-1 0 0,1-1 0 0 0,-1 1 1 0 0,1-1-1 0 0,-1 1 1 0 0,1-1-1 0 0,-1 0 0 0 0,1 1 1 0 0,-1-1-1 0 0,0 0 0 0 0,1 1 1 0 0,-1-1-1 0 0,0 0 1 0 0,1 0-1 0 0,-1 1 0 0 0,0-1 1 0 0,0 0-1 0 0,0 0 1 0 0,0 1-1 0 0,0-1 0 0 0,0 0 1 0 0,0 0-1 0 0,0 1 1 0 0,0-1-1 0 0,0 0 0 0 0,0 0 1 0 0,0 1-1 0 0,-1-1 0 0 0,1 0 1 0 0,0 0-1 0 0,-1 1 1 0 0,1-1-1 0 0,0 0 0 0 0,-1 1 1 0 0,1-1-1 0 0,-1 0 1 0 0,1 1-1 0 0,-1-1 0 0 0,1 1 1 0 0,-1-1-1 0 0,1 1 0 0 0,-1-1 1 0 0,0 1-1 0 0,1-1 1 0 0,-1 1-1 0 0,0 0 0 0 0,1-1 1 0 0,-1 1-1 0 0,-1-1 1 0 0,-5-3 31 0 0,0 0 0 0 0,-1 1 0 0 0,1 0 0 0 0,-1 0 1 0 0,0 0-1 0 0,0 1 0 0 0,0 0 0 0 0,0 1 0 0 0,-1-1 1 0 0,1 2-1 0 0,0-1 0 0 0,-1 1 0 0 0,1 1 0 0 0,0-1 1 0 0,0 1-1 0 0,-15 4 0 0 0,17-3 13 0 0,1-1 1 0 0,-1 2 0 0 0,1-1-1 0 0,0 0 1 0 0,-1 1-1 0 0,1 0 1 0 0,1 0-1 0 0,-1 1 1 0 0,0 0-1 0 0,1-1 1 0 0,-1 1-1 0 0,1 1 1 0 0,0-1-1 0 0,1 1 1 0 0,-1-1-1 0 0,1 1 1 0 0,0 0-1 0 0,0 0 1 0 0,0 1-1 0 0,1-1 1 0 0,0 0-1 0 0,0 1 1 0 0,0 0 0 0 0,-1 6-1 0 0,2-6-9 0 0,-6 29 234 0 0,1 1 0 0 0,-1 54 0 0 0,5 138-874 0 0,2-210-1369 0 0,0-17 1227 0 0,1 1 0 0 0,-1-1 0 0 0,0 1 0 0 0,0 0-1 0 0,1-1 1 0 0,-1 1 0 0 0,1-1 0 0 0,0 1 0 0 0,-1-1-1 0 0,1 0 1 0 0,0 1 0 0 0,2 2 0 0 0,1-1-2944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28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85 3712 0 0,'0'0'636'0'0,"-18"0"2971"0"0,14 0-3344 0 0,0 1 0 0 0,0 0 0 0 0,0 0 0 0 0,0 0-1 0 0,1 0 1 0 0,-1 1 0 0 0,0-1 0 0 0,1 1 0 0 0,-1 0 0 0 0,1 0-1 0 0,-1 0 1 0 0,1 1 0 0 0,0-1 0 0 0,0 1 0 0 0,0 0 0 0 0,0-1-1 0 0,1 1 1 0 0,-1 0 0 0 0,-1 4 0 0 0,-1 0 107 0 0,1 0 1 0 0,0-1-1 0 0,0 1 0 0 0,0 1 1 0 0,1-1-1 0 0,1 0 1 0 0,-1 1-1 0 0,-2 14 1 0 0,3-10 31 0 0,1 0 0 0 0,0 0 0 0 0,0 0 1 0 0,2 0-1 0 0,2 23 0 0 0,-2-31-378 0 0,0 0-1 0 0,0-1 0 0 0,0 1 1 0 0,1 0-1 0 0,-1-1 0 0 0,1 1 0 0 0,0-1 1 0 0,0 0-1 0 0,0 0 0 0 0,1 0 0 0 0,-1 0 1 0 0,1 0-1 0 0,-1 0 0 0 0,1 0 0 0 0,0-1 1 0 0,0 1-1 0 0,0-1 0 0 0,0 0 0 0 0,1 0 1 0 0,-1 0-1 0 0,1-1 0 0 0,5 3 0 0 0,4 0-15 0 0,1 0-1 0 0,0-1 1 0 0,0-1-1 0 0,1 0 1 0 0,-1 0-1 0 0,1-2 1 0 0,-1 0-1 0 0,0-1 1 0 0,16-2-1 0 0,-21 1-17 0 0,0 0 0 0 0,0 0-1 0 0,0-1 1 0 0,0 0 0 0 0,0 0-1 0 0,13-9 1 0 0,-18 10 4 0 0,1-2 0 0 0,-1 1 0 0 0,1 0 0 0 0,-1-1 0 0 0,0 0 0 0 0,-1 0 0 0 0,1 0 0 0 0,-1 0 0 0 0,1-1 0 0 0,-1 1 0 0 0,4-10 0 0 0,-3 4 16 0 0,0 0 0 0 0,-1 0-1 0 0,-1 0 1 0 0,0-1 0 0 0,0 1-1 0 0,-1-1 1 0 0,0 1 0 0 0,-2-19-1 0 0,-1 10 68 0 0,0 0-1 0 0,-1 0 0 0 0,-11-35 0 0 0,13 49-71 0 0,-1 1 0 0 0,0 0-1 0 0,0-1 1 0 0,0 1 0 0 0,-1 0 0 0 0,1 0-1 0 0,-1 0 1 0 0,0 1 0 0 0,0-1 0 0 0,0 1-1 0 0,-1-1 1 0 0,1 1 0 0 0,-1 0 0 0 0,0 0-1 0 0,1 1 1 0 0,-1-1 0 0 0,-1 1 0 0 0,1 0-1 0 0,0 0 1 0 0,0 0 0 0 0,-1 0 0 0 0,1 1-1 0 0,-1 0 1 0 0,0 0 0 0 0,1 0 0 0 0,-1 0-1 0 0,0 1 1 0 0,1 0 0 0 0,-1 0 0 0 0,0 0-1 0 0,0 1 1 0 0,1-1 0 0 0,-1 1 0 0 0,0 0-1 0 0,1 0 1 0 0,-1 1 0 0 0,1 0 0 0 0,-8 3 0 0 0,0 1-430 0 0,1 1 0 0 0,-1 1 0 0 0,1 0 1 0 0,-18 17-1 0 0,16-12-3084 0 0,0 1 0 0 0,-20 30 1 0 0,19-21-161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28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65 4176 0 0,'0'0'4543'0'0,"-7"12"-2000"0"0,-37 136 3895 0 0,40-134-5932 0 0,0 1-96 0 0,1 0 1 0 0,-2 20-1 0 0,5-31-391 0 0,-1 1 1 0 0,1-1-1 0 0,0 0 1 0 0,1 0-1 0 0,-1 1 1 0 0,1-1-1 0 0,0 0 1 0 0,0 0-1 0 0,0 0 1 0 0,0 1-1 0 0,1-1 1 0 0,3 6-1 0 0,-3-8-19 0 0,0 0 0 0 0,0 0-1 0 0,0-1 1 0 0,0 1-1 0 0,0-1 1 0 0,0 1-1 0 0,0-1 1 0 0,0 0-1 0 0,1 0 1 0 0,-1 0-1 0 0,0 0 1 0 0,1 0-1 0 0,-1 0 1 0 0,1-1-1 0 0,-1 1 1 0 0,4-1-1 0 0,45 3-56 0 0,-43-3 46 0 0,3 0 9 0 0,0-1 0 0 0,1 0 0 0 0,-1-1 0 0 0,0 0 0 0 0,0-1 0 0 0,0 0 0 0 0,0 0 0 0 0,0-1 0 0 0,-1-1 0 0 0,1 0 0 0 0,-1 0 0 0 0,-1-1 0 0 0,12-8 0 0 0,-10 5 47 0 0,-1 0-1 0 0,1-1 0 0 0,-2-1 0 0 0,1 0 1 0 0,-2 0-1 0 0,1-1 0 0 0,-1 0 0 0 0,-1 0 1 0 0,0-1-1 0 0,5-14 0 0 0,-8 16 2 0 0,0-1 0 0 0,-1 0 0 0 0,0 0 0 0 0,0 0 0 0 0,-2 0 0 0 0,1 0-1 0 0,-2 0 1 0 0,1 0 0 0 0,-2-1 0 0 0,1 1 0 0 0,-2 0 0 0 0,-2-13 0 0 0,3 23-187 0 0,1 1 0 0 0,-1-1 0 0 0,1 1-1 0 0,-1-1 1 0 0,0 1 0 0 0,1-1 0 0 0,-1 1 0 0 0,0 0 0 0 0,0-1 0 0 0,0 1 0 0 0,0 0-1 0 0,0 0 1 0 0,0 0 0 0 0,0-1 0 0 0,-1 1 0 0 0,0-1 0 0 0,1 2-593 0 0,-1-1 0 0 0,1 1-1 0 0,0-1 1 0 0,0 1 0 0 0,0 0 0 0 0,0-1 0 0 0,-1 1 0 0 0,1 0 0 0 0,0 0-1 0 0,0 0 1 0 0,0 0 0 0 0,-1 0 0 0 0,-1 0 0 0 0,-4 2-3259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29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545 16 4168 0 0,'-60'-9'4556'0'0,"47"8"-3996"0"0,-4-2 227 0 0,1 2-1 0 0,-1 0 0 0 0,1 0 0 0 0,-1 2 0 0 0,1 0 0 0 0,-1 1 0 0 0,-29 8 0 0 0,43-10-626 0 0,1 1 0 0 0,0 0 0 0 0,0 1-1 0 0,-1-1 1 0 0,1 0 0 0 0,0 0-1 0 0,0 1 1 0 0,0-1 0 0 0,1 1-1 0 0,-1 0 1 0 0,0 0 0 0 0,1-1 0 0 0,-1 1-1 0 0,1 0 1 0 0,-1 0 0 0 0,1 1-1 0 0,-2 3 1 0 0,2-2-57 0 0,-1 0 1 0 0,1 1-1 0 0,1-1 1 0 0,-1 0-1 0 0,1 0 0 0 0,-1 1 1 0 0,1-1-1 0 0,0 0 1 0 0,2 7-1 0 0,0 3-56 0 0,2 0 1 0 0,-1 0-1 0 0,2 0 1 0 0,0 0-1 0 0,7 12 0 0 0,0-4-3 0 0,19 25 0 0 0,-22-35 24 0 0,-1 1 1 0 0,0-1 0 0 0,-1 1-1 0 0,0 1 1 0 0,-1-1 0 0 0,0 1 0 0 0,4 17-1 0 0,-10-29-53 0 0,2 3 81 0 0,-1 0 1 0 0,0 1 0 0 0,-1-1 0 0 0,1 1 0 0 0,-1-1 0 0 0,-1 10-1 0 0,1-13-54 0 0,-1 0 0 0 0,0 0 0 0 0,1 0-1 0 0,-1 0 1 0 0,0 0 0 0 0,0 0 0 0 0,0-1-1 0 0,0 1 1 0 0,-1 0 0 0 0,1-1 0 0 0,0 1-1 0 0,-1-1 1 0 0,1 1 0 0 0,-1-1 0 0 0,0 1-1 0 0,1-1 1 0 0,-1 0 0 0 0,0 0 0 0 0,0 0 0 0 0,0 0-1 0 0,-3 1 1 0 0,-6 2 110 0 0,1-1 0 0 0,-1 0 1 0 0,1-1-1 0 0,-1 0 0 0 0,-19 1 0 0 0,-60-3 259 0 0,43-1-406 0 0,33 1 292 0 0,-52-1-2946 0 0,1-3-9193 0 0,53 2 7273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29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3944 0 0,'-16'10'3696'0'0,"8"0"-3050"0"0,0 1 1 0 0,1-1-1 0 0,1 1 0 0 0,0 1 1 0 0,0-1-1 0 0,1 1 0 0 0,1 0 1 0 0,0 0-1 0 0,0 1 0 0 0,1-1 1 0 0,-1 15-1 0 0,-4 52 468 0 0,7-17-9069 0 0,1-57 5993 0 0,0-15-1327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30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1 104 3264 0 0,'3'-13'4667'0'0,"2"11"-4267"0"0,1 0-1 0 0,-1 0 0 0 0,1 1 0 0 0,-1 0 1 0 0,1 0-1 0 0,0 0 0 0 0,8 1 0 0 0,47 3 1431 0 0,-20 0-816 0 0,-4-3 65 0 0,77-3 483 0 0,-103 2-1523 0 0,-1-1 0 0 0,1 1 1 0 0,-1-2-1 0 0,0 0 0 0 0,0 0 1 0 0,0-1-1 0 0,0 0 0 0 0,12-8 1 0 0,-19 11-17 0 0,-1 0 1 0 0,0-1 0 0 0,0 1-1 0 0,-1 0 1 0 0,1-1 0 0 0,0 0 0 0 0,0 0-1 0 0,-1 1 1 0 0,1-1 0 0 0,-1 0-1 0 0,0 0 1 0 0,1 0 0 0 0,-1-1 0 0 0,0 1-1 0 0,0 0 1 0 0,0 0 0 0 0,-1-1-1 0 0,1 1 1 0 0,0 0 0 0 0,0-5 0 0 0,-1 6-18 0 0,0 1 0 0 0,0 0 1 0 0,0 0-1 0 0,0 0 1 0 0,0-1-1 0 0,0 1 0 0 0,0 0 1 0 0,0 0-1 0 0,0-1 0 0 0,-1 1 1 0 0,1 0-1 0 0,0 0 1 0 0,0-1-1 0 0,0 1 0 0 0,0 0 1 0 0,0 0-1 0 0,0 0 1 0 0,0-1-1 0 0,0 1 0 0 0,-1 0 1 0 0,1 0-1 0 0,0 0 1 0 0,0 0-1 0 0,0-1 0 0 0,-1 1 1 0 0,1 0-1 0 0,0 0 0 0 0,0 0 1 0 0,0 0-1 0 0,-1 0 1 0 0,1 0-1 0 0,0-1 0 0 0,0 1 1 0 0,0 0-1 0 0,-1 0 1 0 0,1 0-1 0 0,0 0 0 0 0,-11 3 225 0 0,-9 12 168 0 0,13-4-272 0 0,0 0-1 0 0,1 0 0 0 0,0 1 0 0 0,1 0 0 0 0,0 0 0 0 0,1 0 1 0 0,0 1-1 0 0,1 0 0 0 0,-3 24 0 0 0,3 7 152 0 0,3 71-1 0 0,2-45-84 0 0,-4 80 914 0 0,0-73-3155 0 0,2-1-9686 0 0,0-71 7901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30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128 179 3560 0 0,'-2'0'187'0'0,"0"0"-1"0"0,1 0 0 0 0,-1 0 1 0 0,0 0-1 0 0,1 0 1 0 0,-1 1-1 0 0,1-1 0 0 0,-1 1 1 0 0,0-1-1 0 0,1 1 0 0 0,-1 0 1 0 0,1 0-1 0 0,0-1 1 0 0,-1 1-1 0 0,1 0 0 0 0,-1 0 1 0 0,1 0-1 0 0,0 1 0 0 0,0-1 1 0 0,0 0-1 0 0,-1 2 0 0 0,0 0 28 0 0,0-1 0 0 0,1 1-1 0 0,0 0 1 0 0,-1 1 0 0 0,1-1-1 0 0,1 0 1 0 0,-1 0-1 0 0,0 0 1 0 0,1 1 0 0 0,-1 3-1 0 0,1 1 146 0 0,0 1 0 0 0,0-1 0 0 0,1 1-1 0 0,0-1 1 0 0,1 0 0 0 0,0 1 0 0 0,5 13 0 0 0,-3-14-113 0 0,0 0 1 0 0,1 0 0 0 0,0 0-1 0 0,0-1 1 0 0,1 0 0 0 0,0 0-1 0 0,0 0 1 0 0,0-1 0 0 0,1 0-1 0 0,0 0 1 0 0,1-1 0 0 0,-1 1-1 0 0,1-2 1 0 0,0 1 0 0 0,14 5-1 0 0,-11-6-205 0 0,1 0 1 0 0,-1 0-1 0 0,1-2 0 0 0,0 1 0 0 0,0-1 0 0 0,0-1 0 0 0,1 0 0 0 0,-1-1 1 0 0,0-1-1 0 0,0 1 0 0 0,16-4 0 0 0,-21 2-49 0 0,0 0 0 0 0,0 0 0 0 0,0 0 0 0 0,-1-1 1 0 0,1 0-1 0 0,-1 0 0 0 0,1-1 0 0 0,8-6 0 0 0,-12 8 1 0 0,0-1 0 0 0,0 0 0 0 0,0 0 0 0 0,0 0 0 0 0,0 0 0 0 0,-1 0 0 0 0,1 0 0 0 0,-1-1 0 0 0,0 1 0 0 0,0-1 0 0 0,0 0 0 0 0,-1 0 0 0 0,1 0 0 0 0,-1 0 0 0 0,2-7 0 0 0,-2-6 4 0 0,0 0-1 0 0,-1 0 1 0 0,0 0 0 0 0,-2 1-1 0 0,0-1 1 0 0,-1 0-1 0 0,0 1 1 0 0,-1-1 0 0 0,-1 1-1 0 0,-1 0 1 0 0,-8-15-1 0 0,9 20 31 0 0,0 1 0 0 0,-2 0 0 0 0,1 1 0 0 0,-1-1-1 0 0,0 1 1 0 0,-1 0 0 0 0,-12-10 0 0 0,13 14 23 0 0,1 0 0 0 0,-1 0 0 0 0,1 1 0 0 0,-1 0 0 0 0,-1 1 0 0 0,1-1 0 0 0,0 1 0 0 0,-1 1 0 0 0,0-1 0 0 0,1 1 0 0 0,-13-1 0 0 0,15 2-4 0 0,1 1 0 0 0,0-1 0 0 0,-1 1 0 0 0,1 1-1 0 0,-1-1 1 0 0,1 1 0 0 0,0-1 0 0 0,-1 1 0 0 0,1 0 0 0 0,0 1-1 0 0,0-1 1 0 0,0 1 0 0 0,-1 0 0 0 0,2 0 0 0 0,-1 0 0 0 0,-5 4-1 0 0,4-1 21 0 0,0-1 1 0 0,0 1-1 0 0,1 0 0 0 0,-1 0 0 0 0,1 1 0 0 0,1 0 0 0 0,-1-1 0 0 0,1 1 0 0 0,-5 12 0 0 0,1 2 77 0 0,1 1-1 0 0,1 0 0 0 0,1 0 1 0 0,0 1-1 0 0,0 35 1 0 0,-13 128 321 0 0,13-143-487 0 0,-2-1 1 0 0,-1 0 0 0 0,-2 0-1 0 0,-2-1 1 0 0,-27 64 0 0 0,17-60-600 0 0,11-30-4944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3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30 3816 0 0,'0'0'658'0'0,"-1"-6"4724"0"0,-7 28-3292 0 0,1 1 0 0 0,-8 43-1 0 0,11-35-1309 0 0,1 1-1 0 0,1 0 1 0 0,4 47 0 0 0,-2-74-762 0 0,1 0 0 0 0,0 0 1 0 0,0 0-1 0 0,0 0 0 0 0,0-1 1 0 0,1 1-1 0 0,-1 0 0 0 0,1-1 0 0 0,1 1 1 0 0,-1-1-1 0 0,0 0 0 0 0,1 1 1 0 0,0-1-1 0 0,0 0 0 0 0,0-1 1 0 0,1 1-1 0 0,-1-1 0 0 0,1 1 0 0 0,7 4 1 0 0,-6-5-33 0 0,1 0 0 0 0,-1-1 0 0 0,1 0 0 0 0,0 0 0 0 0,0 0 0 0 0,0 0 0 0 0,0-1 0 0 0,0 0 0 0 0,0-1 0 0 0,0 1 0 0 0,0-1 0 0 0,0 0 0 0 0,0 0 0 0 0,0-1 0 0 0,11-2 0 0 0,-11 1-5 0 0,1 1 0 0 0,-1-1 0 0 0,0-1 0 0 0,0 1 0 0 0,0-1 0 0 0,0 0 0 0 0,0-1 0 0 0,-1 1 0 0 0,0-1-1 0 0,1 0 1 0 0,-1 0 0 0 0,-1-1 0 0 0,1 0 0 0 0,-1 0 0 0 0,1 0 0 0 0,-1 0 0 0 0,-1 0 0 0 0,1-1-1 0 0,3-7 1 0 0,-2 0 67 0 0,0 1 1 0 0,0-1-1 0 0,-2 0 0 0 0,1 0 0 0 0,-2 0 0 0 0,0-1 0 0 0,0 1 0 0 0,-1-21 0 0 0,-1 34-37 0 0,0 0-1 0 0,0-1 0 0 0,0 1 1 0 0,0 0-1 0 0,0-1 1 0 0,0 1-1 0 0,0 0 1 0 0,0-1-1 0 0,0 1 1 0 0,0 0-1 0 0,0-1 0 0 0,0 1 1 0 0,0 0-1 0 0,0-1 1 0 0,0 1-1 0 0,0 0 1 0 0,0-1-1 0 0,0 1 1 0 0,-1 0-1 0 0,1 0 0 0 0,0-1 1 0 0,0 1-1 0 0,0 0 1 0 0,-1-1-1 0 0,1 1 1 0 0,0 0-1 0 0,0 0 1 0 0,-1 0-1 0 0,1-1 0 0 0,0 1 1 0 0,-1 0-1 0 0,1 0 1 0 0,0 0-1 0 0,0 0 1 0 0,-1-1-1 0 0,1 1 1 0 0,0 0-1 0 0,-1 0 0 0 0,1 0 1 0 0,0 0-1 0 0,-1 0 1 0 0,1 0-1 0 0,0 0 1 0 0,-1 0-1 0 0,0 0 1 0 0,1 0 7 0 0,-1 1 0 0 0,0-1 0 0 0,0 1 0 0 0,1-1 1 0 0,-1 0-1 0 0,0 1 0 0 0,1 0 0 0 0,-1-1 0 0 0,0 1 1 0 0,1-1-1 0 0,-1 1 0 0 0,1 0 0 0 0,-1-1 1 0 0,1 1-1 0 0,-1 0 0 0 0,1-1 0 0 0,-1 1 0 0 0,1 0 1 0 0,-1 1-1 0 0,-3 11 45 0 0,1-1 0 0 0,1 1 0 0 0,-1 0 0 0 0,2 0 0 0 0,0 1 0 0 0,0-1 0 0 0,2 0 0 0 0,-1 0 1 0 0,4 16-1 0 0,-3-23-62 0 0,0 0 0 0 0,0 0 1 0 0,1 0-1 0 0,0-1 1 0 0,0 1-1 0 0,0-1 1 0 0,1 1-1 0 0,0-1 1 0 0,0 0-1 0 0,0 0 1 0 0,0 0-1 0 0,1 0 0 0 0,0-1 1 0 0,0 1-1 0 0,0-1 1 0 0,1 0-1 0 0,-1 0 1 0 0,1-1-1 0 0,0 0 1 0 0,0 1-1 0 0,0-1 0 0 0,11 4 1 0 0,-3-3 4 0 0,1 0 1 0 0,-1-1-1 0 0,1 0 1 0 0,0-1-1 0 0,0-1 0 0 0,0 0 1 0 0,0-1-1 0 0,15-1 1 0 0,-25 0-5 0 0,1 1 0 0 0,-1-1 1 0 0,0 0-1 0 0,1 0 1 0 0,-1 0-1 0 0,0 0 0 0 0,0-1 1 0 0,0 0-1 0 0,0 0 0 0 0,0 0 1 0 0,0 0-1 0 0,-1 0 0 0 0,1-1 1 0 0,-1 0-1 0 0,1 0 1 0 0,-1 0-1 0 0,0 0 0 0 0,0 0 1 0 0,0-1-1 0 0,-1 1 0 0 0,1-1 1 0 0,-1 0-1 0 0,0 1 0 0 0,0-1 1 0 0,0 0-1 0 0,-1 0 1 0 0,1-1-1 0 0,-1 1 0 0 0,1-7 1 0 0,1-3 41 0 0,-2 1 1 0 0,0-1-1 0 0,-1 0 1 0 0,0 0-1 0 0,-1 0 1 0 0,-1 1-1 0 0,0-1 1 0 0,0 0 0 0 0,-2 1-1 0 0,0 0 1 0 0,0 0-1 0 0,-10-20 1 0 0,6 18-495 0 0,-1 0 1 0 0,0 0 0 0 0,-21-23-1 0 0,15 21-2291 0 0,-2 1 0 0 0,-27-22 0 0 0,21 20-1131 0 0,2 1-1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31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4208 0 0,'-3'0'2809'0'0,"-1"3"-2125"0"0,4 1-16 0 0,0 3-52 0 0,0 5-140 0 0,0 2-2368 0 0,0 4 0 0 0,4 5-1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32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 3848 0 0,'0'0'640'0'0,"12"2"1337"0"0,92 19 1421 0 0,-36-6-2039 0 0,-21-6 208 0 0,2-1-1 0 0,66 0 1 0 0,-111-7-1535 0 0,1-1 0 0 0,-1 0 0 0 0,0-1 0 0 0,1 1 0 0 0,-1-1 0 0 0,0 0 0 0 0,1 0 0 0 0,-1 0 0 0 0,0-1 1 0 0,7-3-1 0 0,-9 4-18 0 0,-1 0 0 0 0,0 0 0 0 0,0-1 0 0 0,1 1 0 0 0,-1 0 0 0 0,0-1 0 0 0,0 1 0 0 0,0-1 0 0 0,-1 1 0 0 0,1-1 0 0 0,0 0 0 0 0,0 1 1 0 0,-1-1-1 0 0,1 0 0 0 0,-1 1 0 0 0,0-1 0 0 0,1 0 0 0 0,-1 0 0 0 0,0 1 0 0 0,0-1 0 0 0,0 0 0 0 0,0 0 0 0 0,0 1 0 0 0,-1-1 0 0 0,1 0 1 0 0,0 0-1 0 0,-1 1 0 0 0,1-1 0 0 0,-2-2 0 0 0,1 2 24 0 0,0-1 0 0 0,1 1 0 0 0,-1 0 0 0 0,0 0 0 0 0,0-1 0 0 0,-1 1-1 0 0,1 0 1 0 0,0 0 0 0 0,-1 0 0 0 0,1 0 0 0 0,-1 0 0 0 0,0 1 0 0 0,1-1 0 0 0,-1 0 0 0 0,0 1 0 0 0,0-1 0 0 0,0 1 0 0 0,0 0 0 0 0,-1 0 0 0 0,1 0 0 0 0,0 0 0 0 0,-4-1 0 0 0,1 1 49 0 0,1 0 1 0 0,-1 1 0 0 0,0-1 0 0 0,1 1 0 0 0,-1 0 0 0 0,0 1-1 0 0,0-1 1 0 0,1 1 0 0 0,-1 0 0 0 0,1 0 0 0 0,-6 2 0 0 0,6-2-32 0 0,1 1-1 0 0,-1 0 1 0 0,1 0 0 0 0,-1 1 0 0 0,1-1 0 0 0,0 1 0 0 0,-1 0 0 0 0,1-1 0 0 0,1 1 0 0 0,-1 1-1 0 0,0-1 1 0 0,1 0 0 0 0,0 1 0 0 0,-1-1 0 0 0,1 1 0 0 0,-2 7 0 0 0,-3 5 109 0 0,1 1 1 0 0,-5 26-1 0 0,-5 37 112 0 0,-6 110-1 0 0,21-176-445 0 0,0-3-255 0 0,0-1 1 0 0,0 1 0 0 0,1 0-1 0 0,0 0 1 0 0,3 14 0 0 0,-3-25 133 0 0,1 0 0 0 0,-1 1 1 0 0,0-1-1 0 0,0 1 1 0 0,0-1-1 0 0,1 0 1 0 0,-1 1-1 0 0,0-1 0 0 0,1 1 1 0 0,-1-1-1 0 0,0 0 1 0 0,1 1-1 0 0,-1-1 1 0 0,0 0-1 0 0,1 0 0 0 0,-1 1 1 0 0,1-1-1 0 0,-1 0 1 0 0,1 0-1 0 0,-1 0 0 0 0,0 1 1 0 0,1-1-1 0 0,-1 0 1 0 0,1 0-1 0 0,-1 0 1 0 0,1 0-1 0 0,-1 0 0 0 0,1 0 1 0 0,-1 0-1 0 0,1 0 1 0 0,-1 0-1 0 0,1 0 0 0 0,0-1 1 0 0,0 1-418 0 0,7 0-2966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15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5 3928 0 0,'0'-4'7525'0'0,"-1"26"-5367"0"0,-1 0 0 0 0,-5 25 0 0 0,-13 44 864 0 0,0 0-3690 0 0,16-69-863 0 0,2 0 1 0 0,-1 25-1 0 0,3-8-6309 0 0,0-24 3919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32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90 3672 0 0,'0'0'637'0'0,"-31"-2"4826"0"0,28 2-5247 0 0,1 1-1 0 0,0 0 1 0 0,0 0 0 0 0,-1 0 0 0 0,1 0 0 0 0,0 0 0 0 0,0 0 0 0 0,0 1 0 0 0,0-1 0 0 0,0 0 0 0 0,1 1 0 0 0,-1 0 0 0 0,0-1 0 0 0,1 1 0 0 0,-1 0 0 0 0,-1 3 0 0 0,0 0 146 0 0,1-1 0 0 0,0 0 0 0 0,0 1 1 0 0,1 0-1 0 0,-1-1 0 0 0,1 1 0 0 0,-1 9 0 0 0,1-4 8 0 0,0 0 1 0 0,1 1-1 0 0,1-1 0 0 0,0 0 0 0 0,0 1 0 0 0,1-1 0 0 0,3 11 0 0 0,-3-16-343 0 0,0-1-1 0 0,0 0 1 0 0,0 0 0 0 0,1 0-1 0 0,-1 0 1 0 0,1 0-1 0 0,0-1 1 0 0,1 1 0 0 0,-1-1-1 0 0,0 0 1 0 0,1 0 0 0 0,0 0-1 0 0,0 0 1 0 0,0-1-1 0 0,0 1 1 0 0,0-1 0 0 0,0 0-1 0 0,0 0 1 0 0,1-1 0 0 0,-1 1-1 0 0,1-1 1 0 0,0 0-1 0 0,-1 0 1 0 0,1-1 0 0 0,5 1-1 0 0,-1 0-21 0 0,0-1 0 0 0,0 0 0 0 0,0 0 0 0 0,0-1 0 0 0,0 0-1 0 0,0-1 1 0 0,0 0 0 0 0,0 0 0 0 0,0-1 0 0 0,-1 0 0 0 0,1 0 0 0 0,9-6 0 0 0,-15 6 9 0 0,0 0 1 0 0,0 0-1 0 0,0 0 1 0 0,0 0 0 0 0,0 0-1 0 0,-1-1 1 0 0,0 0 0 0 0,1 1-1 0 0,-1-1 1 0 0,0 0 0 0 0,-1 0-1 0 0,1 0 1 0 0,-1 0 0 0 0,0 0-1 0 0,0-1 1 0 0,1-6 0 0 0,-1 2 26 0 0,0 0 0 0 0,0 0 0 0 0,-1 0 0 0 0,0 0 1 0 0,-1 0-1 0 0,-3-17 0 0 0,2 17 5 0 0,-1 0-1 0 0,0-1 1 0 0,-1 1 0 0 0,0 0-1 0 0,0 1 1 0 0,-1-1 0 0 0,0 1-1 0 0,0 0 1 0 0,-12-14 0 0 0,12 18-20 0 0,0-1 0 0 0,0 1 0 0 0,0 0 0 0 0,0 1 0 0 0,-1-1 0 0 0,1 1 0 0 0,-1 0 0 0 0,0 0 0 0 0,0 1 0 0 0,0 0 1 0 0,-1 0-1 0 0,1 0 0 0 0,0 1 0 0 0,-1 0 0 0 0,-11-1 0 0 0,12 2-52 0 0,0 0-1 0 0,0 0 1 0 0,0 0-1 0 0,0 1 1 0 0,0 0-1 0 0,0 0 1 0 0,0 1 0 0 0,0-1-1 0 0,1 1 1 0 0,-1 1-1 0 0,1-1 1 0 0,-11 7 0 0 0,13-7-400 0 0,-1 1 0 0 0,0 0 0 0 0,1 0 0 0 0,0 1 0 0 0,0-1 0 0 0,0 1 0 0 0,-3 4 0 0 0,3-3-946 0 0,0-1 0 0 0,1 1 0 0 0,0 0 0 0 0,0 0 0 0 0,1 0 0 0 0,-3 10 0 0 0,-2 4-2677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32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5 4104 0 0,'6'-5'5941'0'0,"-6"8"-5563"0"0,1 1 0 0 0,-1-1 0 0 0,0 0 1 0 0,-1 0-1 0 0,1 0 0 0 0,0 0 0 0 0,-1 0 0 0 0,-1 6 1 0 0,0-5 57 0 0,-24 100 4121 0 0,-5 22-2538 0 0,16-61-7398 0 0,3-18-1614 0 0,8-24 2952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33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10 4112 0 0,'-8'6'454'0'0,"0"1"-1"0"0,0 0 1 0 0,1 1-1 0 0,-1-1 0 0 0,2 1 1 0 0,-1 1-1 0 0,1-1 1 0 0,1 1-1 0 0,-1 0 1 0 0,2 1-1 0 0,-1-1 0 0 0,1 1 1 0 0,-3 11-1 0 0,1 1 163 0 0,0-1-1 0 0,2 1 0 0 0,0 0 1 0 0,2 1-1 0 0,-1 26 1 0 0,3-44-496 0 0,0 1 1 0 0,0-1-1 0 0,1 1 1 0 0,-1 0-1 0 0,1-1 1 0 0,0 1 0 0 0,1-1-1 0 0,-1 0 1 0 0,1 1-1 0 0,0-1 1 0 0,0 0-1 0 0,1 0 1 0 0,0 0-1 0 0,-1 0 1 0 0,2-1 0 0 0,-1 1-1 0 0,0-1 1 0 0,1 0-1 0 0,0 0 1 0 0,0 0-1 0 0,0 0 1 0 0,1-1 0 0 0,-1 0-1 0 0,1 1 1 0 0,0-2-1 0 0,0 1 1 0 0,0 0-1 0 0,0-1 1 0 0,0 0-1 0 0,0 0 1 0 0,1-1 0 0 0,-1 0-1 0 0,8 2 1 0 0,4-1-96 0 0,-1-1 1 0 0,0 0-1 0 0,1-2 1 0 0,-1 1-1 0 0,0-2 1 0 0,1 0-1 0 0,-1-1 1 0 0,0-1 0 0 0,-1 0-1 0 0,1-1 1 0 0,-1-1-1 0 0,0 0 1 0 0,0-1-1 0 0,0-1 1 0 0,-1 0-1 0 0,-1-1 1 0 0,1 0-1 0 0,-1-1 1 0 0,16-17-1 0 0,-24 22-22 0 0,-1-1 0 0 0,1 0 0 0 0,-1 0 0 0 0,0 0 0 0 0,-1-1 0 0 0,1 1 0 0 0,-1-1 0 0 0,-1 0-1 0 0,1 1 1 0 0,-1-1 0 0 0,0-1 0 0 0,-1 1 0 0 0,0 0 0 0 0,0 0 0 0 0,0-1 0 0 0,-1 1 0 0 0,0 0 0 0 0,-1 0-1 0 0,1-1 1 0 0,-2 1 0 0 0,1 0 0 0 0,-1 0 0 0 0,0 0 0 0 0,0 0 0 0 0,-5-11 0 0 0,2 9 25 0 0,0-1 0 0 0,0 2 0 0 0,-1-1 0 0 0,0 0 0 0 0,0 1 0 0 0,-1 0 0 0 0,0 1 0 0 0,0 0 0 0 0,-1 0 0 0 0,0 0 0 0 0,0 1 0 0 0,-1 0 0 0 0,0 1 0 0 0,0 0 0 0 0,0 0 0 0 0,-1 1 0 0 0,-14-5 0 0 0,13 6 18 0 0,1 1 0 0 0,-1 0 0 0 0,0 0 0 0 0,0 1 1 0 0,1 1-1 0 0,-1 0 0 0 0,0 0 0 0 0,0 1 0 0 0,0 1 0 0 0,1 0 1 0 0,-1 0-1 0 0,0 1 0 0 0,-15 6 0 0 0,18-5-46 0 0,1 0 0 0 0,-1 0 0 0 0,1 0 0 0 0,0 1-1 0 0,0 0 1 0 0,0 1 0 0 0,1 0 0 0 0,0 0 0 0 0,0 0 0 0 0,0 0 0 0 0,1 1 0 0 0,0 0-1 0 0,0 0 1 0 0,0 1 0 0 0,1-1 0 0 0,1 1 0 0 0,-5 12 0 0 0,5-10-724 0 0,0 0 1 0 0,2 0-1 0 0,-2 11 1 0 0,-1 10-8748 0 0,3-25 5662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34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 4048 0 0,'-4'0'676'0'0,"0"0"16"0"0,-3 0 1 0 0,5 0 19 0 0,-5 0-4 0 0,0 0 4 0 0,3 3 0 0 0,-3 1-20 0 0,7 2-32 0 0,-4 5-88 0 0,8 6-248 0 0,3 5-2564 0 0,4 4 0 0 0,2 3-1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34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4016 0 0,'25'-7'5264'0'0,"-24"8"-5115"0"0,0-1-1 0 0,0 1 1 0 0,0 0-1 0 0,0 0 1 0 0,1-1 0 0 0,-1 1-1 0 0,-1 0 1 0 0,1 0-1 0 0,0 0 1 0 0,0 0 0 0 0,0 0-1 0 0,0 0 1 0 0,-1 0-1 0 0,1 0 1 0 0,0 1-1 0 0,-1-1 1 0 0,1 0 0 0 0,-1 0-1 0 0,0 1 1 0 0,1-1-1 0 0,-1 0 1 0 0,0 0-1 0 0,1 3 1 0 0,5 34 1566 0 0,-5 74 1963 0 0,-2-74-2865 0 0,5 47-1 0 0,-3-78-777 0 0,0-1 0 0 0,0 1-1 0 0,1-1 1 0 0,0 0 0 0 0,0 1-1 0 0,0-1 1 0 0,1 0 0 0 0,0 0-1 0 0,0-1 1 0 0,0 1 0 0 0,1-1-1 0 0,0 1 1 0 0,0-1 0 0 0,5 5-1 0 0,-5-7-33 0 0,-1 0 0 0 0,1 0 0 0 0,1 0-1 0 0,-1-1 1 0 0,0 1 0 0 0,1-1 0 0 0,-1 0-1 0 0,1 0 1 0 0,0-1 0 0 0,-1 1 0 0 0,1-1 0 0 0,0 0-1 0 0,0-1 1 0 0,0 1 0 0 0,0-1 0 0 0,0 0-1 0 0,0 0 1 0 0,0 0 0 0 0,5-1 0 0 0,3-2-32 0 0,-1 0 1 0 0,0 0-1 0 0,0-1 1 0 0,0 0-1 0 0,0-1 0 0 0,-1-1 1 0 0,1 0-1 0 0,-1 0 1 0 0,-1-1-1 0 0,1 0 0 0 0,10-11 1 0 0,-8 6-20 0 0,-1 0 1 0 0,0-1-1 0 0,-1 0 0 0 0,-1-1 1 0 0,0 0-1 0 0,-1 0 0 0 0,13-29 1 0 0,-17 29 35 0 0,-1-1 1 0 0,0 0-1 0 0,-1 0 0 0 0,0 0 1 0 0,-1 0-1 0 0,-1-22 1 0 0,2-5 100 0 0,-6-27 598 0 0,-4 117 296 0 0,7-27-945 0 0,1-1 0 0 0,1 0 0 0 0,1 0-1 0 0,1 0 1 0 0,0 0 0 0 0,2-1 0 0 0,0 0 0 0 0,1 0 0 0 0,17 32 0 0 0,-13-34-2377 0 0,-1 0 0 0 0,2-1 0 0 0,16 18 0 0 0,-21-25-1755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34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 3392 0 0,'0'0'584'0'0,"-16"3"2066"0"0,14-2-2464 0 0,0 1 0 0 0,0 0-1 0 0,-1 0 1 0 0,1 0 0 0 0,1 0 0 0 0,-1 1-1 0 0,0-1 1 0 0,0 0 0 0 0,1 1 0 0 0,-1-1 0 0 0,1 1-1 0 0,0 0 1 0 0,-2 5 0 0 0,-9 38 1245 0 0,12-45-1413 0 0,-10 68 2005 0 0,2 0-1 0 0,5 134 1 0 0,3-132-967 0 0,0-42-858 0 0,1 86 673 0 0,-22 175 0 0 0,16-254-812 0 0,1-10-80 0 0,0 1 1 0 0,-12 37 0 0 0,-9 14-1456 0 0,18-52-2091 0 0,2 1-3543 0 0,4-18 3325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35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90 4088 0 0,'-2'0'250'0'0,"-1"1"0"0"0,1 0 0 0 0,0-1 0 0 0,0 1 0 0 0,0 0 0 0 0,0 0 0 0 0,0 0 0 0 0,0 0 1 0 0,0 1-1 0 0,1-1 0 0 0,-1 1 0 0 0,0-1 0 0 0,1 1 0 0 0,-1-1 0 0 0,1 1 0 0 0,-1 0 0 0 0,1 0 0 0 0,0 0 0 0 0,-2 3 0 0 0,-18 40 1346 0 0,13-21-530 0 0,1 0 1 0 0,1 1-1 0 0,-5 50 1 0 0,10-57-582 0 0,0-1 0 0 0,1 1 0 0 0,1-1 0 0 0,1 0 0 0 0,0 1 0 0 0,9 27 0 0 0,-10-42-471 0 0,0 0 1 0 0,0 0-1 0 0,0 0 1 0 0,0 0 0 0 0,1-1-1 0 0,0 1 1 0 0,-1 0-1 0 0,1-1 1 0 0,0 1 0 0 0,0-1-1 0 0,0 0 1 0 0,0 0-1 0 0,1 0 1 0 0,-1 0 0 0 0,1 0-1 0 0,-1 0 1 0 0,1-1-1 0 0,-1 1 1 0 0,6 1-1 0 0,-3-1-31 0 0,0-1 0 0 0,0 0 0 0 0,0 0 0 0 0,0-1 0 0 0,0 1 0 0 0,0-1 0 0 0,0 0 0 0 0,0-1 0 0 0,0 1 0 0 0,1-1 0 0 0,5-2 0 0 0,-2 1-31 0 0,0-1 0 0 0,0-1 0 0 0,0 0 0 0 0,-1 0 0 0 0,1-1-1 0 0,-1 0 1 0 0,0 0 0 0 0,-1-1 0 0 0,1 0 0 0 0,-1 0 0 0 0,0-1 0 0 0,-1 0 0 0 0,1 0 0 0 0,-1 0 0 0 0,-1-1 0 0 0,7-12 0 0 0,2-4-13 0 0,-2-2 0 0 0,0 1 1 0 0,-2-2-1 0 0,9-35 0 0 0,-14 31 251 0 0,-5 19 139 0 0,-5 19 218 0 0,-1 16-266 0 0,0 0-1 0 0,2 0 0 0 0,1 0 1 0 0,-2 40-1 0 0,5-52-226 0 0,-1 0 1 0 0,2 0-1 0 0,-1-1 1 0 0,2 1-1 0 0,-1 0 1 0 0,4 11-1 0 0,-4-19-46 0 0,0 1-1 0 0,0-1 1 0 0,1 0 0 0 0,-1 0-1 0 0,1 0 1 0 0,0 0 0 0 0,0 0-1 0 0,0 0 1 0 0,0 0 0 0 0,0-1 0 0 0,1 1-1 0 0,-1-1 1 0 0,1 1 0 0 0,-1-1-1 0 0,1 0 1 0 0,0 0 0 0 0,0 0-1 0 0,0 0 1 0 0,0-1 0 0 0,1 1-1 0 0,-1-1 1 0 0,5 1 0 0 0,-1 0-11 0 0,0-1-1 0 0,0 0 1 0 0,0-1 0 0 0,0 0 0 0 0,0 0-1 0 0,1 0 1 0 0,-1-1 0 0 0,0 0 0 0 0,0-1-1 0 0,0 1 1 0 0,-1-1 0 0 0,1 0 0 0 0,0-1-1 0 0,-1 0 1 0 0,13-7 0 0 0,-11 5 11 0 0,1-1 0 0 0,-1 0 0 0 0,-1 0 1 0 0,1 0-1 0 0,-1-1 0 0 0,0 0 0 0 0,-1-1 0 0 0,0 0 0 0 0,0 0 1 0 0,-1 0-1 0 0,6-10 0 0 0,-2-3 46 0 0,-1-1-1 0 0,-1 0 1 0 0,-1 0 0 0 0,-1-1 0 0 0,-1 0-1 0 0,-1 0 1 0 0,-1 0 0 0 0,-1 0 0 0 0,-1-1-1 0 0,0 1 1 0 0,-2 0 0 0 0,-1 0-1 0 0,-1 0 1 0 0,-8-25 0 0 0,11 46-30 0 0,1 1 1 0 0,-1-1-1 0 0,0 0 1 0 0,0 1-1 0 0,0-1 1 0 0,0 1-1 0 0,0 0 1 0 0,-1-1-1 0 0,1 1 0 0 0,0 0 1 0 0,-1-1-1 0 0,1 1 1 0 0,-2-1-1 0 0,-9-1-2676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35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9 4080 0 0,'-110'-8'5925'0'0,"99"8"-5521"0"0,0 0 0 0 0,0 0 0 0 0,0 1 1 0 0,0 1-1 0 0,0 0 0 0 0,1 0 0 0 0,-1 1 0 0 0,1 1 0 0 0,0 0 1 0 0,0 0-1 0 0,-16 9 0 0 0,21-9-217 0 0,0-1-1 0 0,0 1 1 0 0,0 0 0 0 0,1 0-1 0 0,-1 1 1 0 0,1-1-1 0 0,0 1 1 0 0,1 0 0 0 0,-1 0-1 0 0,1 0 1 0 0,0 0 0 0 0,0 1-1 0 0,0-1 1 0 0,1 1 0 0 0,0 0-1 0 0,0 0 1 0 0,1 0 0 0 0,-1 0-1 0 0,1 0 1 0 0,0 0-1 0 0,1 12 1 0 0,0-13-159 0 0,1 1 0 0 0,0-1 0 0 0,1 1 0 0 0,-1-1 0 0 0,1 0-1 0 0,0 1 1 0 0,0-1 0 0 0,1 0 0 0 0,-1 0 0 0 0,1 0 0 0 0,0-1 0 0 0,1 1 0 0 0,-1-1-1 0 0,1 0 1 0 0,5 6 0 0 0,9 7-64 0 0,1-2-1 0 0,22 16 1 0 0,-37-28 28 0 0,14 10-26 0 0,-3-4 9 0 0,-1 1-1 0 0,0 1 1 0 0,0 0 0 0 0,-1 1-1 0 0,-1 0 1 0 0,0 1-1 0 0,14 20 1 0 0,-25-32 43 0 0,0 0 0 0 0,0 1-1 0 0,-1-1 1 0 0,1 0 0 0 0,0 0-1 0 0,0 1 1 0 0,-1-1 0 0 0,1 0 0 0 0,-1 1-1 0 0,0-1 1 0 0,1 1 0 0 0,-1-1 0 0 0,0 0-1 0 0,0 1 1 0 0,0-1 0 0 0,0 1-1 0 0,0-1 1 0 0,0 1 0 0 0,0-1 0 0 0,0 0-1 0 0,-1 1 1 0 0,1-1 0 0 0,0 1 0 0 0,-1-1-1 0 0,1 0 1 0 0,-1 1 0 0 0,0-1-1 0 0,1 0 1 0 0,-1 0 0 0 0,0 1 0 0 0,0-1-1 0 0,0 0 1 0 0,0 0 0 0 0,0 0 0 0 0,0 0-1 0 0,0 0 1 0 0,0 0 0 0 0,-3 1-1 0 0,-17 15 176 0 0,-1-2-1 0 0,-1 0 0 0 0,0-1 0 0 0,-1-1 1 0 0,0-2-1 0 0,-40 14 0 0 0,-30 2-4897 0 0,80-25 609 0 0,3-2 0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36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2 3632 0 0,'0'0'505'0'0,"0"0"-252"0"0,1 0-1 0 0,-1-1 0 0 0,0 1 1 0 0,1 0-1 0 0,-1 0 1 0 0,0 0-1 0 0,1 0 1 0 0,-1 0-1 0 0,0 0 0 0 0,1 0 1 0 0,-1 0-1 0 0,0 0 1 0 0,1 0-1 0 0,-1 0 1 0 0,0 0-1 0 0,1 0 0 0 0,-1 0 1 0 0,0 0-1 0 0,0 0 1 0 0,1 1-1 0 0,-1-1 1 0 0,1 0 504 0 0,0 1-505 0 0,-8 21 1124 0 0,-2 1 0 0 0,0-1-1 0 0,-18 34 1 0 0,3-9-199 0 0,-15 33-519 0 0,-49 118 246 0 0,84-184-842 0 0,0-1 0 0 0,1 1 0 0 0,0 0 0 0 0,1 0-1 0 0,0 22 1 0 0,2-35-58 0 0,1 0 1 0 0,-1-1-1 0 0,0 1 0 0 0,1 0 0 0 0,-1-1 0 0 0,0 1 1 0 0,1 0-1 0 0,-1-1 0 0 0,0 1 0 0 0,1-1 0 0 0,-1 1 1 0 0,1 0-1 0 0,0-1 0 0 0,-1 1 0 0 0,1-1 0 0 0,-1 0 1 0 0,1 1-1 0 0,0-1 0 0 0,-1 1 0 0 0,1-1 0 0 0,0 0 1 0 0,-1 1-1 0 0,1-1 0 0 0,0 0 0 0 0,-1 0 1 0 0,1 0-1 0 0,0 0 0 0 0,0 1 0 0 0,-1-1 0 0 0,3 0 1 0 0,27 1 85 0 0,-24-1-70 0 0,129-9 286 0 0,-95 4-179 0 0,1 2 1 0 0,-1 2-1 0 0,43 5 0 0 0,-59 0-36 0 0,-23-4-115 0 0,0 0 0 0 0,0 1 0 0 0,0-1 0 0 0,0 0 0 0 0,0 0 0 0 0,0 1 0 0 0,-1-1 0 0 0,1 0 0 0 0,0 1 0 0 0,0-1 1 0 0,0 1-1 0 0,0-1 0 0 0,-1 1 0 0 0,1-1 0 0 0,0 1 0 0 0,-1 0 0 0 0,1-1 0 0 0,0 1 0 0 0,-1 0 0 0 0,1 0 0 0 0,0 1 0 0 0,-1-2 7 0 0,0 0 1 0 0,0 0-1 0 0,0 0 0 0 0,0 0 0 0 0,0 0 1 0 0,0 0-1 0 0,0 0 0 0 0,0 0 0 0 0,0 0 1 0 0,0 0-1 0 0,0 0 0 0 0,0 0 1 0 0,0 0-1 0 0,-1 0 0 0 0,1 0 0 0 0,0 0 1 0 0,0 0-1 0 0,0 0 0 0 0,0 0 0 0 0,0 0 1 0 0,0 0-1 0 0,0 0 0 0 0,0 0 0 0 0,0 0 1 0 0,0 0-1 0 0,0 0 0 0 0,0 0 0 0 0,0 0 1 0 0,0 0-1 0 0,0 0 0 0 0,-1 0 0 0 0,1 0 1 0 0,0 0-1 0 0,0 0 0 0 0,0 0 0 0 0,0 0 1 0 0,0 0-1 0 0,0 0 0 0 0,0 0 0 0 0,0 0 1 0 0,0 0-1 0 0,0 0 0 0 0,0 1 1 0 0,0-1-1 0 0,0 0 0 0 0,0 0 0 0 0,0 0 1 0 0,0 0-1 0 0,0 0 0 0 0,0 0 0 0 0,0 0 1 0 0,0 0-1 0 0,0 0 0 0 0,0 0 0 0 0,0 0 1 0 0,0 0-1 0 0,0 0 0 0 0,0 0 0 0 0,0 0 1 0 0,0 1-1 0 0,0-1 0 0 0,0 0 0 0 0,0 0 1 0 0,0 0-1 0 0,0 0 0 0 0,-2-10-1180 0 0,4-126-2230 0 0,-6-180 3878 0 0,3 307 45 0 0,0 0-1 0 0,-1 1 0 0 0,-3-13 1 0 0,0 17 615 0 0,0 10-456 0 0,-1 11-9 0 0,0 299 1708 0 0,6-115-2014 0 0,-5 184-446 0 0,4-347-429 0 0,0-20-2715 0 0,0 1-6693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37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0 3216 0 0,'-7'1'349'0'0,"0"-1"0"0"0,0 1 0 0 0,1 0-1 0 0,-1 1 1 0 0,0 0 0 0 0,1 0 0 0 0,-1 0 0 0 0,1 1-1 0 0,0 0 1 0 0,0 0 0 0 0,0 1 0 0 0,0-1 0 0 0,1 1-1 0 0,-1 1 1 0 0,1-1 0 0 0,0 1 0 0 0,0 0 0 0 0,1 0-1 0 0,-1 0 1 0 0,-4 9 0 0 0,1-2 143 0 0,1 0 1 0 0,0 1-1 0 0,1-1 1 0 0,0 2-1 0 0,1-1 0 0 0,1 1 1 0 0,0-1-1 0 0,-4 28 1 0 0,7-35-379 0 0,1 0 1 0 0,0 0-1 0 0,0 1 1 0 0,0-1 0 0 0,1 0-1 0 0,0 1 1 0 0,0-1-1 0 0,1 0 1 0 0,-1 0 0 0 0,1 0-1 0 0,1 0 1 0 0,-1 0-1 0 0,1-1 1 0 0,0 1 0 0 0,0-1-1 0 0,1 1 1 0 0,-1-1-1 0 0,1 0 1 0 0,1-1 0 0 0,-1 1-1 0 0,1-1 1 0 0,-1 0-1 0 0,1 0 1 0 0,0 0 0 0 0,1 0-1 0 0,-1-1 1 0 0,0 0-1 0 0,1 0 1 0 0,0-1 0 0 0,0 1-1 0 0,7 1 1 0 0,5 1-14 0 0,0-1 1 0 0,0 0-1 0 0,0-1 1 0 0,1-1-1 0 0,-1-1 1 0 0,30-2-1 0 0,-37 1-77 0 0,0-2 0 0 0,-1 1 0 0 0,1-1 0 0 0,0-1 0 0 0,-1 0 0 0 0,0-1 0 0 0,0 0 0 0 0,0 0 0 0 0,0-1 0 0 0,0 0 0 0 0,-1-1 0 0 0,13-9 0 0 0,-18 11-20 0 0,-1 0 0 0 0,1 0 0 0 0,-1 0 0 0 0,0 0 1 0 0,0-1-1 0 0,0 1 0 0 0,0-1 0 0 0,-1 0 0 0 0,0 0 0 0 0,0 0 0 0 0,0 0 1 0 0,-1 0-1 0 0,1 0 0 0 0,-1 0 0 0 0,0 0 0 0 0,-1-1 0 0 0,1 1 0 0 0,-1 0 1 0 0,0-1-1 0 0,-1 1 0 0 0,1 0 0 0 0,-2-7 0 0 0,0 3 16 0 0,-1 0 0 0 0,1-1 0 0 0,-1 1 0 0 0,-1 0 0 0 0,0 1 1 0 0,0-1-1 0 0,-1 1 0 0 0,0 0 0 0 0,0 0 0 0 0,-1 0 0 0 0,-10-10 0 0 0,8 9 11 0 0,-1 1-1 0 0,0 1 1 0 0,0 0 0 0 0,-1 0 0 0 0,0 1 0 0 0,0 0-1 0 0,0 1 1 0 0,-1 0 0 0 0,0 0 0 0 0,0 1 0 0 0,0 1-1 0 0,0 0 1 0 0,-1 0 0 0 0,1 1 0 0 0,-22-1 0 0 0,22 2-1 0 0,0 1 0 0 0,1 0 1 0 0,-1 0-1 0 0,0 1 0 0 0,1 1 1 0 0,-1 0-1 0 0,-19 6 0 0 0,25-6-83 0 0,0 0 1 0 0,1 0-1 0 0,-1 1 0 0 0,1 0 0 0 0,-1 0 0 0 0,1 0 0 0 0,0 0 0 0 0,0 0 1 0 0,1 1-1 0 0,-1 0 0 0 0,1 0 0 0 0,0 0 0 0 0,0 0 0 0 0,0 1 1 0 0,0-1-1 0 0,1 1 0 0 0,0-1 0 0 0,-3 9 0 0 0,-3 8-1329 0 0,-9 31-9332 0 0,13-37 6905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15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26 3384 0 0,'10'-25'7924'0'0,"-9"59"-3144"0"0,-12 103-870 0 0,8-115-3685 0 0,-22 157 376 0 0,24-168-726 0 0,-1 0 0 0 0,-1-1 1 0 0,0 1-1 0 0,0-1 0 0 0,-1 0 0 0 0,-1 0 1 0 0,-5 11-1 0 0,2-14-390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37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17 3968 0 0,'0'-1'660'0'0,"0"0"4"0"0,-3-3-3 0 0,3 3 3 0 0,-4-1 0 0 0,0-1 0 0 0,4 1-16 0 0,0 0 560 0 0,0 6-768 0 0,4 6-576 0 0,3 0-1884 0 0,4 6 0 0 0,2 4-1 0 0,1 6 1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38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 3824 0 0,'0'0'2010'0'0,"17"10"1207"0"0,32 21-669 0 0,-1 2-1 0 0,64 60 1 0 0,-99-80-2284 0 0,0 0 0 0 0,0 2 0 0 0,-1-1 0 0 0,-1 2 0 0 0,0-1 1 0 0,-1 2-1 0 0,-1-1 0 0 0,-1 1 0 0 0,0 1 0 0 0,-1-1 0 0 0,8 33 0 0 0,-11-29-326 0 0,0 0-1 0 0,1 42 1 0 0,-3-32 137 0 0,0-16-2480 0 0,-2 1-7688 0 0</inkml:trace>
  <inkml:trace contextRef="#ctx0" brushRef="#br0" timeOffset="1">463 0 3880 0 0,'-9'0'1411'0'0,"-1"1"0"0"0,1-1 0 0 0,-13 4-1 0 0,14-2-1055 0 0,1 1 0 0 0,-1-1-1 0 0,1 1 1 0 0,0 1 0 0 0,0-1-1 0 0,1 1 1 0 0,-11 8-1 0 0,-4 5 515 0 0,0 1-1 0 0,1 2 1 0 0,1-1-1 0 0,0 2 0 0 0,-24 38 1 0 0,14-15 157 0 0,-45 97-1 0 0,63-117-1100 0 0,2 2 0 0 0,0-1-1 0 0,-8 48 1 0 0,14-56-3987 0 0,0 30 0 0 0,3-32 330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38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 4584 0 0,'0'0'2371'0'0,"7"5"2090"0"0,-9 128 3132 0 0,-1-67-6525 0 0,-13 65 0 0 0,6-69-3588 0 0,3-2-7936 0 0,7-44 6375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39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23 4320 0 0,'0'0'720'0'0,"0"10"2379"0"0,-1 8-1847 0 0,-1 0 1 0 0,-1 0 0 0 0,-9 27-1 0 0,3-9-47 0 0,-46 231 4292 0 0,52-255-6126 0 0,2-13-242 0 0,1-21-770 0 0,1 10 1277 0 0,-1 8 249 0 0,10-293-3055 0 0,-10 294 3249 0 0,1-1 0 0 0,-1 0 1 0 0,1 1-1 0 0,0-1 1 0 0,0 1-1 0 0,1-1 0 0 0,-1 1 1 0 0,1 0-1 0 0,-1-1 1 0 0,1 1-1 0 0,0 0 0 0 0,1 0 1 0 0,-1 0-1 0 0,0 1 1 0 0,1-1-1 0 0,-1 0 0 0 0,1 1 1 0 0,0-1-1 0 0,0 1 1 0 0,0 0-1 0 0,0 0 0 0 0,0 0 1 0 0,1 1-1 0 0,-1-1 1 0 0,0 1-1 0 0,1 0 0 0 0,-1 0 1 0 0,5-1-1 0 0,10-1 348 0 0,0 0 1 0 0,0 1-1 0 0,0 1 0 0 0,28 2 1 0 0,-16 0-394 0 0,48 1 363 0 0,-38 0-278 0 0,0-2 0 0 0,0-2-1 0 0,-1-1 1 0 0,42-9 0 0 0,-69 6 42 0 0,-12 6-152 0 0,1 0 1 0 0,-1 0-1 0 0,0 0 1 0 0,0 0-1 0 0,0-1 0 0 0,0 1 1 0 0,0 0-1 0 0,-1 0 1 0 0,1 0-1 0 0,0-1 1 0 0,0 1-1 0 0,0 0 0 0 0,0 0 1 0 0,0 0-1 0 0,0 0 1 0 0,0-1-1 0 0,0 1 1 0 0,0 0-1 0 0,0 0 1 0 0,0 0-1 0 0,-1 0 0 0 0,1-1 1 0 0,0 1-1 0 0,0 0 1 0 0,0 0-1 0 0,0 0 1 0 0,0 0-1 0 0,-1 0 0 0 0,1 0 1 0 0,0 0-1 0 0,0 0 1 0 0,0-1-1 0 0,-1 1 1 0 0,1 0-1 0 0,0 0 1 0 0,0 0-1 0 0,-3-1 44 0 0,1 1-1 0 0,0-1 1 0 0,-1 0-1 0 0,1 1 1 0 0,0 0 0 0 0,-1-1-1 0 0,1 1 1 0 0,-5 0-1 0 0,2 1-2 0 0,0 0 0 0 0,0 0-1 0 0,0 0 1 0 0,0 1-1 0 0,0 0 1 0 0,1 0-1 0 0,-1 0 1 0 0,0 0 0 0 0,1 1-1 0 0,0-1 1 0 0,0 1-1 0 0,0 0 1 0 0,-6 6-1 0 0,5-3 4 0 0,-1 0-1 0 0,1 1 0 0 0,1 0 0 0 0,-1 0 0 0 0,1 0 0 0 0,1 0 1 0 0,-6 13-1 0 0,1 7 43 0 0,1 0 0 0 0,2 1 0 0 0,-5 49 0 0 0,10-73-88 0 0,-5 55-194 0 0,5 77 0 0 0,0-129-110 0 0,1 0 1 0 0,0-1 0 0 0,1 1-1 0 0,0 0 1 0 0,0-1 0 0 0,3 8 0 0 0,-3-11-541 0 0,-1 1 1 0 0,1 0 0 0 0,1-1 0 0 0,-1 0 0 0 0,0 1-1 0 0,1-1 1 0 0,3 3 0 0 0,14 7-3120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39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232 123 3992 0 0,'-2'0'230'0'0,"0"1"-1"0"0,1-1 0 0 0,-1 1 0 0 0,0 0 0 0 0,0 0 1 0 0,1-1-1 0 0,-1 1 0 0 0,0 0 0 0 0,1 0 1 0 0,-1 1-1 0 0,1-1 0 0 0,0 0 0 0 0,-1 0 0 0 0,1 1 1 0 0,0-1-1 0 0,0 1 0 0 0,-1-1 0 0 0,1 1 1 0 0,0-1-1 0 0,1 1 0 0 0,-1 0 0 0 0,0 0 0 0 0,0-1 1 0 0,0 4-1 0 0,-4 9 389 0 0,1-1 1 0 0,-2 18-1 0 0,4-22-63 0 0,-1 4-37 0 0,1 0-1 0 0,0 0 1 0 0,1 0 0 0 0,1 0 0 0 0,0 0-1 0 0,1 1 1 0 0,0-1 0 0 0,1 0-1 0 0,1 0 1 0 0,8 25 0 0 0,-10-35-472 0 0,1 1 0 0 0,1 0 0 0 0,-1-1 0 0 0,1 0 0 0 0,-1 1 0 0 0,1-1 0 0 0,0 0 0 0 0,0 0 0 0 0,0 0 0 0 0,1-1 0 0 0,-1 1 0 0 0,1-1 0 0 0,-1 0 0 0 0,6 2 0 0 0,-2-1-10 0 0,-1-1 0 0 0,1 1 0 0 0,0-2 0 0 0,0 1 0 0 0,0-1 0 0 0,1 0 0 0 0,12-1 0 0 0,-6 0-32 0 0,0-1 0 0 0,-1-1 1 0 0,1-1-1 0 0,-1 0 1 0 0,0 0-1 0 0,1-1 0 0 0,-2-1 1 0 0,18-9-1 0 0,-24 11-12 0 0,0-1 0 0 0,0 0 0 0 0,0 0 1 0 0,0 0-1 0 0,-1-1 0 0 0,0 0 0 0 0,0 0 0 0 0,0-1 0 0 0,-1 1 0 0 0,1-1 0 0 0,-1 0 0 0 0,-1 0 1 0 0,1 0-1 0 0,-1-1 0 0 0,3-8 0 0 0,-3 6-9 0 0,-1 0 1 0 0,0-1 0 0 0,0 1-1 0 0,-1-1 1 0 0,0 0-1 0 0,-1 1 1 0 0,0-1-1 0 0,0 0 1 0 0,-1 1-1 0 0,-4-16 1 0 0,2 13 2 0 0,0 0 1 0 0,-1 0-1 0 0,-1 0 1 0 0,0 1-1 0 0,0 0 1 0 0,-1 0-1 0 0,0 0 0 0 0,-10-11 1 0 0,11 15 17 0 0,-2-1 1 0 0,1 2 0 0 0,-1-1-1 0 0,0 1 1 0 0,0-1-1 0 0,-1 2 1 0 0,1-1 0 0 0,-2 1-1 0 0,1 1 1 0 0,-16-8-1 0 0,13 8 35 0 0,0 1-1 0 0,-1 0 1 0 0,1 0-1 0 0,0 1 1 0 0,-1 1-1 0 0,0 0 1 0 0,1 0-1 0 0,-1 1 1 0 0,0 1-1 0 0,1 0 1 0 0,-13 2-1 0 0,18-1 0 0 0,0 0 0 0 0,0 0 0 0 0,0 0 0 0 0,0 0 0 0 0,0 1 1 0 0,0 0-1 0 0,1 1 0 0 0,-1-1 0 0 0,1 1 0 0 0,0 0 0 0 0,0 0 0 0 0,1 1 0 0 0,-1-1 0 0 0,1 1 0 0 0,0 0 0 0 0,0 0 0 0 0,0 1 0 0 0,1-1 0 0 0,0 1 0 0 0,0 0 0 0 0,-3 8 0 0 0,-3 12 86 0 0,2-1-1 0 0,1 2 1 0 0,0-1-1 0 0,-1 31 1 0 0,2 107 280 0 0,-1 7-233 0 0,2-132-153 0 0,2-11-30 0 0,-1 0 1 0 0,-1 0 0 0 0,-1 0 0 0 0,-2-1 0 0 0,-10 29 0 0 0,8-30-169 0 0,6-18-318 0 0,0 1-1 0 0,-1-1 0 0 0,0 0 0 0 0,-7 13 1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40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43 179 3880 0 0,'7'-28'4195'0'0,"-4"15"-1352"0"0,-3 19-204 0 0,-6 25-247 0 0,-12 44 529 0 0,10-50-2583 0 0,2 1 0 0 0,1-1 0 0 0,-4 53 0 0 0,9-75-328 0 0,0-1 0 0 0,0 1-1 0 0,0 0 1 0 0,1-1 0 0 0,-1 1 0 0 0,1-1 0 0 0,-1 1 0 0 0,1 0 0 0 0,0-1 0 0 0,0 1 0 0 0,0-1-1 0 0,1 0 1 0 0,-1 1 0 0 0,0-1 0 0 0,1 0 0 0 0,0 0 0 0 0,3 4 0 0 0,-2-4-15 0 0,0 1 0 0 0,0-1 0 0 0,0-1 1 0 0,0 1-1 0 0,1 0 0 0 0,-1-1 0 0 0,1 0 1 0 0,-1 1-1 0 0,1-1 0 0 0,-1-1 0 0 0,7 2 1 0 0,4-1-44 0 0,0-1 0 0 0,0-1 0 0 0,0 0 0 0 0,1 0 0 0 0,19-6 0 0 0,-22 4 19 0 0,-1 0 0 0 0,0 0-1 0 0,0-1 1 0 0,0-1-1 0 0,0 0 1 0 0,-1 0 0 0 0,0-1-1 0 0,0 0 1 0 0,-1-1 0 0 0,1 0-1 0 0,-1-1 1 0 0,-1 0 0 0 0,1 0-1 0 0,-2-1 1 0 0,1 0 0 0 0,-1 0-1 0 0,0-1 1 0 0,-1 1 0 0 0,0-2-1 0 0,-1 1 1 0 0,0-1 0 0 0,0 1-1 0 0,4-20 1 0 0,-3 2 178 0 0,-2 1-1 0 0,-1-1 1 0 0,-1-28 0 0 0,-1 55-138 0 0,-1 1 1 0 0,0-1-1 0 0,0 0 0 0 0,0 1 1 0 0,0-1-1 0 0,0 1 0 0 0,0-1 1 0 0,0 1-1 0 0,0-1 0 0 0,-1 1 1 0 0,1-1-1 0 0,0 1 0 0 0,0-1 1 0 0,0 1-1 0 0,0-1 0 0 0,-1 1 1 0 0,1-1-1 0 0,0 1 0 0 0,-1 0 1 0 0,1-1-1 0 0,0 1 0 0 0,-1-1 1 0 0,1 1-1 0 0,0 0 0 0 0,-1-1 1 0 0,1 1-1 0 0,-1 0 0 0 0,1-1 1 0 0,-1 1-1 0 0,0 0 13 0 0,0 0 0 0 0,0 0 0 0 0,0 0-1 0 0,0 0 1 0 0,0 0 0 0 0,0 0 0 0 0,0 0 0 0 0,0 1 0 0 0,0-1 0 0 0,0 0 0 0 0,1 1 0 0 0,-1-1-1 0 0,0 1 1 0 0,-1 0 0 0 0,-3 2 40 0 0,1 0 1 0 0,0 0-1 0 0,0 0 0 0 0,1 1 1 0 0,-5 3-1 0 0,0 5-23 0 0,1-1-1 0 0,0 1 1 0 0,0 0 0 0 0,1 1-1 0 0,1 0 1 0 0,0 0 0 0 0,1 0-1 0 0,0 0 1 0 0,1 1 0 0 0,1 0-1 0 0,0-1 1 0 0,0 1 0 0 0,2 17-1 0 0,0-27-36 0 0,-1 0-1 0 0,2 0 0 0 0,-1-1 0 0 0,0 1 1 0 0,1 0-1 0 0,0 0 0 0 0,0-1 0 0 0,0 1 1 0 0,0 0-1 0 0,0-1 0 0 0,1 1 0 0 0,0-1 1 0 0,0 0-1 0 0,3 6 0 0 0,-2-7-4 0 0,0 1 1 0 0,0-1-1 0 0,-1 0 0 0 0,1 0 1 0 0,0 0-1 0 0,1 0 0 0 0,-1-1 0 0 0,0 1 1 0 0,0-1-1 0 0,1 0 0 0 0,-1 0 1 0 0,1 0-1 0 0,-1 0 0 0 0,1-1 0 0 0,5 1 1 0 0,1-1 0 0 0,-1 0 1 0 0,1 0-1 0 0,-1-1 1 0 0,0 0-1 0 0,1-1 1 0 0,-1 0 0 0 0,0 0-1 0 0,0-1 1 0 0,0 0-1 0 0,0-1 1 0 0,-1 0-1 0 0,1 0 1 0 0,-1-1 0 0 0,0 0-1 0 0,0 0 1 0 0,7-7-1 0 0,-9 7 0 0 0,1-1 1 0 0,-1 0-1 0 0,-1-1 0 0 0,1 1 0 0 0,-1-1 0 0 0,0 0 0 0 0,0-1 1 0 0,-1 1-1 0 0,0-1 0 0 0,0 0 0 0 0,-1 0 0 0 0,0 0 0 0 0,-1 0 1 0 0,1 0-1 0 0,-2-1 0 0 0,1 1 0 0 0,0-17 0 0 0,-2 11 7 0 0,1 2-64 0 0,-1 1 0 0 0,0 0 0 0 0,-1-1-1 0 0,0 1 1 0 0,-1 0 0 0 0,0 0 0 0 0,-1-1-1 0 0,0 2 1 0 0,-7-18 0 0 0,-10-2-1742 0 0,15 24-434 0 0,0 0 0 0 0,-1 1 0 0 0,0 0 1 0 0,-12-9-1 0 0,2 3-1820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40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2 4200 0 0,'-3'0'732'0'0,"-1"0"5"0"0,1-1-1 0 0,-5 1 4 0 0,-1 0 12 0 0,5 1 4 0 0,1 3-4 0 0,-4 2 4 0 0,3 6-16 0 0,1 2-72 0 0,3 5-116 0 0,0 2-536 0 0,3 3-2440 0 0,8 6 0 0 0,-8 2-1 0 0,3 0 1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41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95 4184 0 0,'18'0'2827'0'0,"62"0"14"0"0,51 1 1167 0 0,156-19 1 0 0,-279 17-3989 0 0,0 0 0 0 0,0-1 0 0 0,0 0 0 0 0,11-5 0 0 0,-17 7-12 0 0,0-1 1 0 0,-1 0 0 0 0,1 0 0 0 0,-1 1 0 0 0,1-1 0 0 0,0-1 0 0 0,-1 1 0 0 0,0 0 0 0 0,1 0 0 0 0,-1 0 0 0 0,0-1 0 0 0,0 1-1 0 0,1-1 1 0 0,-1 1 0 0 0,0-1 0 0 0,0 1 0 0 0,-1-1 0 0 0,1 0 0 0 0,0 1 0 0 0,0-1 0 0 0,-1 0 0 0 0,1 0 0 0 0,-1 1 0 0 0,0-1-1 0 0,1-3 1 0 0,-1 4 8 0 0,0 0 0 0 0,0 0 0 0 0,-1 0-1 0 0,1 0 1 0 0,0 0 0 0 0,0 0-1 0 0,-1 1 1 0 0,1-1 0 0 0,0 0 0 0 0,-1 0-1 0 0,1 0 1 0 0,-1 1 0 0 0,1-1 0 0 0,-1 0-1 0 0,1 0 1 0 0,-1 1 0 0 0,1-1 0 0 0,-1 0-1 0 0,0 1 1 0 0,0-1 0 0 0,1 1-1 0 0,-1-1 1 0 0,0 1 0 0 0,-1-1 0 0 0,-1-1 33 0 0,0 1 1 0 0,-1 0 0 0 0,1 0-1 0 0,0 0 1 0 0,0 1 0 0 0,-1-1-1 0 0,-3 1 1 0 0,-4 0 114 0 0,1 0-1 0 0,-1 1 1 0 0,-18 3-1 0 0,20-1-83 0 0,1 0-1 0 0,0 0 0 0 0,0 0 0 0 0,0 1 0 0 0,1 0 0 0 0,0 1 1 0 0,-1 0-1 0 0,1 0 0 0 0,1 0 0 0 0,-1 1 0 0 0,-6 8 0 0 0,5-5-13 0 0,0 0-1 0 0,1 0 0 0 0,1 1 0 0 0,-1-1 0 0 0,1 2 1 0 0,1-1-1 0 0,-7 20 0 0 0,1 1 24 0 0,3 1-1 0 0,0 0 1 0 0,-3 49-1 0 0,9-67-196 0 0,2 1 0 0 0,0 1 0 0 0,1-2-1 0 0,0 1 1 0 0,1 0 0 0 0,1 0 0 0 0,0 0-1 0 0,1-1 1 0 0,12 28 0 0 0,-4-22-1980 0 0,-9-17 1336 0 0,-1-1 1 0 0,1 0-1 0 0,-1 1 0 0 0,1-1 0 0 0,0 0 0 0 0,-1 0 0 0 0,1-1 0 0 0,0 1 0 0 0,0-1 0 0 0,1 1 0 0 0,-1-1 1 0 0,0 0-1 0 0,6 1 0 0 0,12 2-3178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4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4 4216 0 0,'-6'0'539'0'0,"0"0"0"0"0,0 1-1 0 0,0 0 1 0 0,1 0-1 0 0,-1 0 1 0 0,0 1 0 0 0,1 0-1 0 0,-1 0 1 0 0,1 1-1 0 0,0-1 1 0 0,-1 1 0 0 0,-5 5-1 0 0,4-3-80 0 0,-1 2 0 0 0,1-1-1 0 0,0 1 1 0 0,1 0 0 0 0,0 0 0 0 0,0 1 0 0 0,-5 9-1 0 0,3-4 56 0 0,1 0 0 0 0,1 0 0 0 0,1 0 0 0 0,-1 1 0 0 0,2 0 0 0 0,0 0 0 0 0,1 0 0 0 0,0 1 0 0 0,-1 28 1 0 0,4-40-487 0 0,1 0 0 0 0,-1 1 0 0 0,1-1 0 0 0,-1 0 0 0 0,1 0 0 0 0,0 0 0 0 0,0 0 1 0 0,0 0-1 0 0,1 0 0 0 0,-1 0 0 0 0,1 0 0 0 0,-1-1 0 0 0,1 1 0 0 0,0 0 1 0 0,0-1-1 0 0,0 1 0 0 0,0-1 0 0 0,1 0 0 0 0,-1 0 0 0 0,1 0 0 0 0,-1 0 1 0 0,1 0-1 0 0,0-1 0 0 0,0 1 0 0 0,0-1 0 0 0,0 1 0 0 0,0-1 0 0 0,0 0 1 0 0,4 0-1 0 0,7 3-13 0 0,1-1 0 0 0,0 0 0 0 0,0-2 0 0 0,30 1 0 0 0,-25-3-25 0 0,1 1 1 0 0,-1-2-1 0 0,1-1 1 0 0,-1-1-1 0 0,0 0 1 0 0,23-9-1 0 0,-35 10 14 0 0,-1 0-1 0 0,1 0 1 0 0,-1-1-1 0 0,0 0 1 0 0,0 0-1 0 0,-1 0 0 0 0,1-1 1 0 0,-1 0-1 0 0,0-1 1 0 0,0 1-1 0 0,-1-1 1 0 0,1 0-1 0 0,-1 0 1 0 0,-1-1-1 0 0,1 0 1 0 0,-1 0-1 0 0,0 0 0 0 0,4-12 1 0 0,-4 9 25 0 0,-2 0-1 0 0,1 0 1 0 0,-2 0 0 0 0,1 0 0 0 0,-1 0-1 0 0,-1-1 1 0 0,0 1 0 0 0,0 0 0 0 0,-1 0-1 0 0,-3-15 1 0 0,3 21-10 0 0,0-1 0 0 0,0 1 0 0 0,0 1 0 0 0,-1-1 1 0 0,0 0-1 0 0,0 0 0 0 0,0 0 0 0 0,0 1 0 0 0,0-1 0 0 0,-1 1 0 0 0,1 0 0 0 0,-1 0 0 0 0,0 0 0 0 0,0 0 0 0 0,0 0 0 0 0,-1 1 0 0 0,1-1 1 0 0,-1 1-1 0 0,1 0 0 0 0,-1 0 0 0 0,0 0 0 0 0,1 0 0 0 0,-1 1 0 0 0,0 0 0 0 0,0-1 0 0 0,0 1 0 0 0,-8 0 0 0 0,-2 0-65 0 0,0 0 0 0 0,-1 2 0 0 0,1 0 0 0 0,0 0 0 0 0,0 1-1 0 0,0 1 1 0 0,1 0 0 0 0,-1 1 0 0 0,1 1 0 0 0,-1 0 0 0 0,2 0 0 0 0,-1 2-1 0 0,0-1 1 0 0,-15 13 0 0 0,16-11-1734 0 0,1 2-1 0 0,0-1 1 0 0,0 1-1 0 0,-16 21 1 0 0,9-10-2239 0 0,-2-2-1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42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837 28 3760 0 0,'0'0'631'0'0,"-4"-3"732"0"0,-7-1-636 0 0,-1-1 0 0 0,0 2-1 0 0,0 0 1 0 0,0 0 0 0 0,0 1 0 0 0,-15-1 0 0 0,-75 2 2024 0 0,65 2-1017 0 0,-58 10 1 0 0,80-8-1322 0 0,0 0-1 0 0,1 1 0 0 0,-1 1 0 0 0,1 0 0 0 0,0 1 1 0 0,-23 14-1 0 0,33-18-363 0 0,0 1-1 0 0,0 1 1 0 0,1-1 0 0 0,-1 0 0 0 0,1 1-1 0 0,0 0 1 0 0,0-1 0 0 0,0 1 0 0 0,1 1 0 0 0,-1-1-1 0 0,1 0 1 0 0,0 0 0 0 0,0 1 0 0 0,-1 6-1 0 0,2-8-38 0 0,0 1 0 0 0,0-1 0 0 0,1 0 0 0 0,-1 1 0 0 0,1-1-1 0 0,0 1 1 0 0,0-1 0 0 0,0 0 0 0 0,1 1 0 0 0,-1-1 0 0 0,1 0-1 0 0,0 1 1 0 0,0-1 0 0 0,0 0 0 0 0,0 0 0 0 0,1 1 0 0 0,-1-1 0 0 0,1 0-1 0 0,0 0 1 0 0,-1-1 0 0 0,5 5 0 0 0,9 7-30 0 0,0 0 0 0 0,1-1 0 0 0,1-1 0 0 0,0-1 0 0 0,23 12 1 0 0,-16-10-2 0 0,44 34 0 0 0,-63-43 46 0 0,1 1-1 0 0,-1-1 1 0 0,0 2 0 0 0,-1-1 0 0 0,1 0 0 0 0,-1 1 0 0 0,0 0 0 0 0,-1 0 0 0 0,4 7 0 0 0,-6-10 4 0 0,0-1 1 0 0,0 1-1 0 0,0 0 0 0 0,-1 0 1 0 0,1-1-1 0 0,-1 1 0 0 0,0 0 1 0 0,0 0-1 0 0,0 0 0 0 0,0-1 1 0 0,0 1-1 0 0,-1 0 0 0 0,1 0 1 0 0,-1 0-1 0 0,0-1 0 0 0,0 1 1 0 0,0 0-1 0 0,0-1 0 0 0,0 1 1 0 0,-1-1-1 0 0,1 1 0 0 0,-1-1 1 0 0,1 0-1 0 0,-5 5 0 0 0,0-1 24 0 0,-1 0 0 0 0,0 0 0 0 0,-1 0 0 0 0,1-1-1 0 0,-1 0 1 0 0,0-1 0 0 0,0 0 0 0 0,-1 0 0 0 0,1 0 0 0 0,-1-1-1 0 0,0-1 1 0 0,-12 3 0 0 0,-15 2-230 0 0,-65 2 0 0 0,80-8 0 0 0,-152 6-8422 0 0,94-5 3702 0 0,11 1 712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16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0 3448 0 0,'-4'3'6386'0'0,"-14"13"-4555"0"0,4 2-674 0 0,-1 0-1 0 0,-1 0 1 0 0,-26 20 0 0 0,8-5 67 0 0,0-5-823 0 0,0-1 1 0 0,-55 33-1 0 0,85-57-379 0 0,-6 4 35 0 0,8-6-39 0 0,0 1 0 0 0,0-1 0 0 0,0 0-1 0 0,0 1 1 0 0,0-1 0 0 0,-1 0 0 0 0,1 0 0 0 0,-3 0 0 0 0,-8 1 177 0 0,23-12-142 0 0,3-1-25 0 0,0 1-1 0 0,1 0 1 0 0,0 2-1 0 0,1-1 1 0 0,21-8-1 0 0,-26 13 34 0 0,0 1 1 0 0,1 0-1 0 0,-1 0 0 0 0,0 1 1 0 0,1 1-1 0 0,-1 0 0 0 0,1 0 1 0 0,-1 1-1 0 0,18 1 0 0 0,-25 0-32 0 0,-1-1-1 0 0,1 1 0 0 0,-1 0 0 0 0,1 0 0 0 0,-1 0 1 0 0,1 0-1 0 0,-1 0 0 0 0,0 0 0 0 0,0 1 0 0 0,1-1 1 0 0,-1 1-1 0 0,0 0 0 0 0,0-1 0 0 0,0 1 0 0 0,-1 0 1 0 0,1 0-1 0 0,0 0 0 0 0,-1 0 0 0 0,1 1 0 0 0,-1-1 1 0 0,0 0-1 0 0,0 1 0 0 0,2 3 0 0 0,1 6-37 0 0,-1 0 0 0 0,0 0 0 0 0,2 23 0 0 0,-2-12-461 0 0,-2-12-575 0 0,-1-10 612 0 0,0 0 0 0 0,0 0 0 0 0,-1 0 1 0 0,2 0-1 0 0,-1 0 0 0 0,0 0 1 0 0,0 0-1 0 0,0 0 0 0 0,0 0 0 0 0,0 0 1 0 0,1 0-1 0 0,-1 0 0 0 0,1 0 0 0 0,-1 0 1 0 0,0 0-1 0 0,1 0 0 0 0,0 0 1 0 0,-1-1-1 0 0,1 1 0 0 0,-1 0 0 0 0,1 0 1 0 0,0-1-1 0 0,0 1 0 0 0,-1 0 0 0 0,2 0 1 0 0,8 4-3497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44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279 129 3416 0 0,'-1'3'252'0'0,"0"0"0"0"0,0 0 0 0 0,-1 0 0 0 0,0 0 0 0 0,0 0 0 0 0,1-1 0 0 0,-1 1 0 0 0,-1 0-1 0 0,-2 2 1 0 0,-5 7 388 0 0,-2 6 249 0 0,0 1 1 0 0,1 1 0 0 0,-12 32-1 0 0,19-43-506 0 0,1 0-1 0 0,1 1 1 0 0,-1-1-1 0 0,1 1 0 0 0,1 0 1 0 0,0 0-1 0 0,0-1 1 0 0,1 1-1 0 0,0 0 1 0 0,3 15-1 0 0,-3-23-261 0 0,1 0-1 0 0,-1 0 1 0 0,1 1-1 0 0,0-1 1 0 0,-1 0 0 0 0,1 0-1 0 0,0-1 1 0 0,0 1-1 0 0,1 0 1 0 0,-1 0 0 0 0,0 0-1 0 0,0-1 1 0 0,1 1-1 0 0,-1 0 1 0 0,1-1-1 0 0,0 0 1 0 0,-1 1 0 0 0,1-1-1 0 0,3 2 1 0 0,-1-1-34 0 0,-1-1 0 0 0,1 0 0 0 0,0 0 0 0 0,-1 0 0 0 0,1-1 0 0 0,0 1 0 0 0,-1-1 0 0 0,1 0 0 0 0,0 0 0 0 0,6-1 0 0 0,1 0-17 0 0,-1-1 0 0 0,0-1 0 0 0,0 0-1 0 0,0 0 1 0 0,0-1 0 0 0,0 0-1 0 0,11-7 1 0 0,-9 3-31 0 0,0 0 1 0 0,-1-1-1 0 0,0 0 1 0 0,-1-1-1 0 0,0 0 1 0 0,0-1-1 0 0,-1 0 1 0 0,-1 0-1 0 0,0-1 0 0 0,0 0 1 0 0,-1 0-1 0 0,-1-1 1 0 0,0 0-1 0 0,-1 0 1 0 0,0-1-1 0 0,-1 1 1 0 0,3-15-1 0 0,-5 13-16 0 0,0 0 1 0 0,-1 1-1 0 0,-1-1 0 0 0,0 0 1 0 0,-4-27-1 0 0,3 38-18 0 0,0 0 0 0 0,0 0 0 0 0,0 1 0 0 0,0-1 1 0 0,0 0-1 0 0,-1 1 0 0 0,1-1 0 0 0,-1 1 0 0 0,0-1 0 0 0,0 1 1 0 0,0 0-1 0 0,-1 0 0 0 0,1 0 0 0 0,-1 0 0 0 0,0 0 0 0 0,1 1 0 0 0,-1-1 1 0 0,-1 1-1 0 0,1 0 0 0 0,0 0 0 0 0,0 0 0 0 0,-1 0 0 0 0,1 0 1 0 0,-1 1-1 0 0,0 0 0 0 0,1 0 0 0 0,-7-2 0 0 0,3 2 12 0 0,0 0 0 0 0,-1 1-1 0 0,1-1 1 0 0,-1 1 0 0 0,1 1 0 0 0,-1-1-1 0 0,1 1 1 0 0,0 1 0 0 0,-1-1 0 0 0,1 1 0 0 0,0 0-1 0 0,0 1 1 0 0,-10 5 0 0 0,9-3-3 0 0,0 0-1 0 0,0 1 1 0 0,0 0 0 0 0,1 0-1 0 0,0 1 1 0 0,0 0 0 0 0,1 1 0 0 0,0-1-1 0 0,-10 17 1 0 0,7-8 3 0 0,0 1 0 0 0,2 0 0 0 0,0 0-1 0 0,1 1 1 0 0,0-1 0 0 0,2 1 0 0 0,0 1 0 0 0,1-1 0 0 0,1 0-1 0 0,0 1 1 0 0,3 33 0 0 0,-1-48-29 0 0,0-1 0 0 0,0 0 0 0 0,1 1 0 0 0,-1-1 1 0 0,1 0-1 0 0,0 0 0 0 0,0 0 0 0 0,0 1 0 0 0,1-1 0 0 0,-1 0 0 0 0,1 0 0 0 0,-1 0 0 0 0,1-1 0 0 0,0 1 0 0 0,0 0 0 0 0,0-1 1 0 0,0 1-1 0 0,1-1 0 0 0,-1 0 0 0 0,1 0 0 0 0,0 0 0 0 0,-1 0 0 0 0,1 0 0 0 0,0 0 0 0 0,6 2 0 0 0,-4-3-27 0 0,0 0-1 0 0,0 1 0 0 0,0-2 1 0 0,0 1-1 0 0,0-1 0 0 0,0 0 0 0 0,1 0 1 0 0,-1 0-1 0 0,0-1 0 0 0,0 1 1 0 0,0-1-1 0 0,0 0 0 0 0,0-1 1 0 0,0 0-1 0 0,0 1 0 0 0,6-5 0 0 0,-1 0-45 0 0,0 0-1 0 0,0 0 0 0 0,-1-1 0 0 0,0 0 0 0 0,-1-1 0 0 0,1 0 0 0 0,-2-1 0 0 0,1 1 1 0 0,-1-1-1 0 0,7-13 0 0 0,0-1-50 0 0,-1-1 0 0 0,-1-1 1 0 0,10-31-1 0 0,-21 49 424 0 0,1 0 0 0 0,-1-1 0 0 0,0-13 191 0 0,0 146 1128 0 0,-3 163-809 0 0,-1-235-754 0 0,3-16-32 0 0,-3 1-1 0 0,0-2 1 0 0,-3 1 0 0 0,-10 36 0 0 0,13-62-17 0 0,2-7 4 0 0,0 0 1 0 0,-1 1-1 0 0,1-1 1 0 0,-1 0 0 0 0,0 0-1 0 0,-5 8 1 0 0,5-11 8 0 0,1 1 1 0 0,-1-1 0 0 0,0 0-1 0 0,1 1 1 0 0,-1-1-1 0 0,0 0 1 0 0,0 0 0 0 0,1 0-1 0 0,-1-1 1 0 0,0 1-1 0 0,0 0 1 0 0,0-1 0 0 0,0 1-1 0 0,0-1 1 0 0,0 1 0 0 0,0-1-1 0 0,-1 0 1 0 0,1 0-1 0 0,-2 0 1 0 0,-120-3 812 0 0,-101 3 37 0 0,223 1-1119 0 0,-20 2 433 0 0,12 2-6014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45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35 3904 0 0,'-3'-2'668'0'0,"-1"-3"-4"0"0,2-2 5 0 0,-3 4-1 0 0,5-1-4 0 0,-6-1 4 0 0,6 4 0 0 0,0-4-20 0 0,-3 3-52 0 0,3 9-100 0 0,3 3-280 0 0,3 5-2320 0 0,8 4 0 0 0,1 1-1 0 0,-1 2 1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45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36 3232 0 0,'-18'4'2389'0'0,"10"0"-2065"0"0,1 1 1 0 0,-1-1-1 0 0,0 1 0 0 0,1 1 0 0 0,0-1 0 0 0,0 1 0 0 0,1 0 1 0 0,0 1-1 0 0,0 0 0 0 0,0 0 0 0 0,1 0 0 0 0,0 0 1 0 0,0 1-1 0 0,1 0 0 0 0,0 0 0 0 0,-4 10 0 0 0,2 0 336 0 0,0 0-1 0 0,1 0 1 0 0,1 1-1 0 0,0-1 0 0 0,2 1 1 0 0,-1 33-1 0 0,2-48-599 0 0,1 0 1 0 0,0-1-1 0 0,1 1 0 0 0,-1 0 1 0 0,1 0-1 0 0,-1 0 0 0 0,1-1 1 0 0,0 1-1 0 0,1-1 1 0 0,-1 1-1 0 0,0-1 0 0 0,1 1 1 0 0,0-1-1 0 0,0 0 0 0 0,0 1 1 0 0,0-1-1 0 0,1 0 0 0 0,-1-1 1 0 0,1 1-1 0 0,-1 0 0 0 0,1-1 1 0 0,0 1-1 0 0,0-1 0 0 0,1 0 1 0 0,-1 0-1 0 0,0 0 0 0 0,0 0 1 0 0,1-1-1 0 0,-1 0 0 0 0,1 1 1 0 0,0-1-1 0 0,-1 0 0 0 0,1-1 1 0 0,0 1-1 0 0,5 0 0 0 0,2-1-24 0 0,1 0-1 0 0,-1 0 1 0 0,1-1-1 0 0,-1 0 0 0 0,0-1 1 0 0,1 0-1 0 0,-1-1 0 0 0,0-1 1 0 0,-1 1-1 0 0,19-10 1 0 0,-18 7-25 0 0,-1 0 0 0 0,1-1 0 0 0,-1 0 0 0 0,-1-1 1 0 0,1 0-1 0 0,-1-1 0 0 0,0 1 0 0 0,-1-2 0 0 0,0 1 1 0 0,-1-1-1 0 0,0-1 0 0 0,0 1 0 0 0,-1-1 0 0 0,-1 0 1 0 0,0 0-1 0 0,0-1 0 0 0,-1 0 0 0 0,3-12 0 0 0,-5 14 6 0 0,0 1 0 0 0,0-2 0 0 0,-1 1-1 0 0,-1 0 1 0 0,1 0 0 0 0,-3-17-1 0 0,1 22 6 0 0,0 0 0 0 0,-1 0-1 0 0,1 0 1 0 0,-1 1-1 0 0,0-1 1 0 0,0 1-1 0 0,-1-1 1 0 0,1 1-1 0 0,-1 0 1 0 0,0 0 0 0 0,0 0-1 0 0,-1 1 1 0 0,1-1-1 0 0,-1 1 1 0 0,-7-6-1 0 0,4 4 19 0 0,0 1 0 0 0,-1-1 1 0 0,1 2-1 0 0,-1-1 0 0 0,0 1 0 0 0,0 0 0 0 0,0 1 0 0 0,-1 0 0 0 0,1 0 0 0 0,0 1 0 0 0,-1 0 0 0 0,1 0 0 0 0,-1 1 0 0 0,1 0 0 0 0,-1 1 0 0 0,1 0 0 0 0,-1 0 0 0 0,1 1 0 0 0,-10 3 0 0 0,9-3-29 0 0,0 1 0 0 0,1 0-1 0 0,0 0 1 0 0,0 1 0 0 0,0 1 0 0 0,0-1 0 0 0,0 1-1 0 0,1 0 1 0 0,0 1 0 0 0,0 0 0 0 0,1 0-1 0 0,-1 0 1 0 0,1 1 0 0 0,1 0 0 0 0,-1 0 0 0 0,1 1-1 0 0,0-1 1 0 0,-4 10 0 0 0,0 2-281 0 0,-3 8-2155 0 0,9-7-7253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46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3616 0 0,'0'0'640'0'0,"10"9"1405"0"0,4 12-631 0 0,2 0-302 0 0,-2 1 1 0 0,0 1-1 0 0,12 28 0 0 0,35 68 2274 0 0,-41-82-2258 0 0,-6-14 40 0 0,31 39 0 0 0,-31-45-1018 0 0,-1 0 0 0 0,-1 1 0 0 0,18 35 0 0 0,-29-50-198 0 0,1-1 0 0 0,-1 1 0 0 0,0-1 0 0 0,0 1 0 0 0,-1 0 0 0 0,1 0 0 0 0,0-1 0 0 0,-1 1 0 0 0,0 0 0 0 0,0 0 0 0 0,0 0 0 0 0,0 4 0 0 0,3 4-1190 0 0</inkml:trace>
  <inkml:trace contextRef="#ctx0" brushRef="#br0" timeOffset="1">443 19 3760 0 0,'-9'0'1377'0'0,"5"0"-1031"0"0,0-1 1 0 0,0 1-1 0 0,1 0 1 0 0,-1 0 0 0 0,0 1-1 0 0,0-1 1 0 0,0 1-1 0 0,0 0 1 0 0,1 0-1 0 0,-1 0 1 0 0,0 0 0 0 0,1 1-1 0 0,-1-1 1 0 0,1 1-1 0 0,-1 0 1 0 0,1 0 0 0 0,0 0-1 0 0,-4 4 1 0 0,-29 34 1807 0 0,2 2 1 0 0,-37 59 0 0 0,13-17-690 0 0,-32 61-610 0 0,87-140-838 0 0,-9 17-78 0 0,2 1 0 0 0,0 0 0 0 0,-10 35 0 0 0,6-2-4601 0 0,12-41 758 0 0,4-3 0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46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0 4296 0 0,'0'15'3955'0'0,"-1"20"-2102"0"0,-2-1 0 0 0,-1 0 0 0 0,-9 37 0 0 0,-34 98 1982 0 0,39-144-3463 0 0,-3 18-2763 0 0,2 23-7235 0 0,8-44 5705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47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9 2872 0 0,'0'0'518'0'0,"0"-9"6723"0"0,-1 22-6394 0 0,0-1 0 0 0,-1 0-1 0 0,-1 0 1 0 0,-4 13 0 0 0,-2 14 272 0 0,-15 64 445 0 0,-9 50-604 0 0,31-134-867 0 0,-5 24 184 0 0,-1 62-1 0 0,7-91-565 0 0,-3-20-1826 0 0,-1-25-4790 0 0,5 12 3625 0 0,0-4-1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47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1 138 2560 0 0,'0'-28'3482'0'0,"0"26"-3282"0"0,0 0 1 0 0,0-1-1 0 0,0 1 0 0 0,0 0 0 0 0,0 0 1 0 0,0-1-1 0 0,1 1 0 0 0,-1 0 1 0 0,1 0-1 0 0,0 0 0 0 0,-1 0 1 0 0,1 0-1 0 0,0 0 0 0 0,0 0 1 0 0,0 0-1 0 0,1 0 0 0 0,-1 0 1 0 0,0 0-1 0 0,1 0 0 0 0,-1 1 0 0 0,1-1 1 0 0,0 1-1 0 0,-1-1 0 0 0,1 1 1 0 0,0 0-1 0 0,0 0 0 0 0,0-1 1 0 0,0 1-1 0 0,0 1 0 0 0,0-1 1 0 0,0 0-1 0 0,0 0 0 0 0,0 1 1 0 0,0-1-1 0 0,4 1 0 0 0,52-10 1258 0 0,0 3 1 0 0,67 1-1 0 0,43-5-898 0 0,-166 11-550 0 0,23-4 35 0 0,-24 4-44 0 0,0 0 0 0 0,-1 0-1 0 0,1 0 1 0 0,0 0 0 0 0,0-1 0 0 0,-1 1 0 0 0,1 0 0 0 0,0 0 0 0 0,0-1-1 0 0,-1 1 1 0 0,1 0 0 0 0,0-1 0 0 0,-1 1 0 0 0,1-1 0 0 0,0 1-1 0 0,-1-1 1 0 0,1 1 0 0 0,-1-1 0 0 0,1 1 0 0 0,-1-1 0 0 0,1 0 0 0 0,0 0-1 0 0,-3 0 20 0 0,0 0 0 0 0,0 1 0 0 0,0-1 0 0 0,0 1 0 0 0,0-1 0 0 0,0 1 0 0 0,0 0 0 0 0,-1 0 0 0 0,1 0 0 0 0,0 0 0 0 0,-2 1-1 0 0,2-1-3 0 0,-1 0 8 0 0,0 0-1 0 0,0 1 1 0 0,-1 0 0 0 0,1 0-1 0 0,0 0 1 0 0,0 0-1 0 0,0 0 1 0 0,0 0 0 0 0,0 1-1 0 0,0 0 1 0 0,0-1 0 0 0,0 1-1 0 0,1 0 1 0 0,-1 0-1 0 0,1 1 1 0 0,-1-1 0 0 0,1 0-1 0 0,0 1 1 0 0,0 0 0 0 0,0-1-1 0 0,0 1 1 0 0,0 0-1 0 0,-1 3 1 0 0,-2 5 41 0 0,0 1 1 0 0,0-1-1 0 0,1 1 0 0 0,-4 22 0 0 0,-3 34-166 0 0,4 0-1 0 0,3 118 0 0 0,4-171-71 0 0,2 22-1326 0 0,11 14-5001 0 0,-4-30 2856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47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211 102 3088 0 0,'-8'35'2129'0'0,"2"-17"-1475"0"0,1 2 19 0 0,1 1 0 0 0,1-1 1 0 0,1 0-1 0 0,1 1 0 0 0,0-1 0 0 0,2 1 0 0 0,4 30 0 0 0,-4-48-567 0 0,0 0 1 0 0,0 0-1 0 0,0 0 0 0 0,0 0 0 0 0,0-1 0 0 0,1 1 0 0 0,-1 0 0 0 0,1-1 0 0 0,0 1 0 0 0,0-1 1 0 0,0 0-1 0 0,0 1 0 0 0,0-1 0 0 0,1 0 0 0 0,-1 0 0 0 0,1 0 0 0 0,-1-1 0 0 0,1 1 0 0 0,-1-1 1 0 0,1 1-1 0 0,0-1 0 0 0,0 0 0 0 0,0 0 0 0 0,0 0 0 0 0,0 0 0 0 0,0-1 0 0 0,0 1 1 0 0,0-1-1 0 0,0 0 0 0 0,0 0 0 0 0,0 0 0 0 0,0 0 0 0 0,0 0 0 0 0,0-1 0 0 0,1 1 0 0 0,-1-1 1 0 0,-1 0-1 0 0,5-2 0 0 0,1 0-107 0 0,0 0 0 0 0,0-1 1 0 0,-1 0-1 0 0,1-1 0 0 0,-1 1 1 0 0,0-1-1 0 0,-1-1 0 0 0,1 1 1 0 0,-1-1-1 0 0,0-1 0 0 0,-1 1 0 0 0,1-1 1 0 0,-1 0-1 0 0,-1 0 0 0 0,1 0 1 0 0,-1 0-1 0 0,0-1 0 0 0,-1 0 1 0 0,0 0-1 0 0,0 0 0 0 0,-1 0 0 0 0,0-1 1 0 0,0 1-1 0 0,0-13 0 0 0,0 7-6 0 0,0-7-13 0 0,-1 0 0 0 0,-2-39 0 0 0,1 54 41 0 0,-1 0-1 0 0,0 0 1 0 0,0 0-1 0 0,-1 1 1 0 0,0-1-1 0 0,0 0 1 0 0,0 1-1 0 0,-1-1 1 0 0,0 1-1 0 0,0 0 1 0 0,0 0 0 0 0,0 0-1 0 0,-1 0 1 0 0,-8-8-1 0 0,8 11 17 0 0,1-1 0 0 0,-1 1-1 0 0,0 0 1 0 0,0 0 0 0 0,0 1-1 0 0,0-1 1 0 0,0 1 0 0 0,-1-1 0 0 0,1 2-1 0 0,0-1 1 0 0,-8 0 0 0 0,5 0 44 0 0,-1 0 1 0 0,0 1-1 0 0,0 1 1 0 0,1-1 0 0 0,-14 4-1 0 0,14-2-16 0 0,-1 1 0 0 0,1 1-1 0 0,0-1 1 0 0,0 1 0 0 0,0 0-1 0 0,0 1 1 0 0,1 0 0 0 0,-1 0-1 0 0,1 0 1 0 0,0 1 0 0 0,1 0 0 0 0,0 0-1 0 0,0 0 1 0 0,0 1 0 0 0,0-1-1 0 0,1 1 1 0 0,-6 14 0 0 0,-3 9 166 0 0,1 1 1 0 0,-14 62-1 0 0,-22 195 585 0 0,35-143-558 0 0,-6 49-27 0 0,14-168-619 0 0,-2 16 445 0 0,5-15-8557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48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2360 0 0,'14'-17'2109'0'0,"-3"7"-943"0"0,-9 6-710 0 0,1 1 1 0 0,-1 1-1 0 0,1-1 1 0 0,0 0 0 0 0,0 1-1 0 0,0-1 1 0 0,0 1-1 0 0,0 0 1 0 0,1 0-1 0 0,5-3 1 0 0,-9 6-371 0 0,0-1 0 0 0,1 0 0 0 0,-1 0 0 0 0,0 0 0 0 0,1 1 0 0 0,-1-1 0 0 0,0 0 0 0 0,0 0 0 0 0,1 1 0 0 0,-1-1 0 0 0,0 0 0 0 0,0 0 0 0 0,1 1 0 0 0,-1-1 0 0 0,0 0 0 0 0,0 1 0 0 0,0-1 0 0 0,1 0 0 0 0,-1 1 0 0 0,0-1 0 0 0,0 0 0 0 0,0 1 0 0 0,0-1 0 0 0,0 1 0 0 0,0-1 0 0 0,0 0 0 0 0,0 1 0 0 0,0-1 0 0 0,0 0 0 0 0,0 1 0 0 0,0-1 0 0 0,0 1 0 0 0,0-1 0 0 0,0 0 0 0 0,-1 1 0 0 0,-2 17 848 0 0,2-15-608 0 0,-15 112 1988 0 0,13-81-2021 0 0,-2 2-54 0 0,1-12-124 0 0,2 0 0 0 0,0 0 0 0 0,1 1 1 0 0,3 25-1 0 0,-1-49-111 0 0,-1 1 0 0 0,0-1 0 0 0,0 0 0 0 0,1 1 0 0 0,-1-1 0 0 0,1 0 0 0 0,-1 1 0 0 0,1-1 1 0 0,0 0-1 0 0,-1 1 0 0 0,1-1 0 0 0,0 0 0 0 0,0 0 0 0 0,0 0 0 0 0,0 0 0 0 0,0 0 0 0 0,0 0 0 0 0,0 0 0 0 0,0 0 0 0 0,0 0 0 0 0,2 0 0 0 0,-1 0-2 0 0,0 0-1 0 0,1 0 0 0 0,-1-1 1 0 0,1 1-1 0 0,-1-1 0 0 0,0 1 1 0 0,1-1-1 0 0,-1 0 0 0 0,1 0 1 0 0,-1 0-1 0 0,4-1 0 0 0,2 0-13 0 0,0-1 0 0 0,-1 0-1 0 0,1-1 1 0 0,-1 1 0 0 0,0-1 0 0 0,12-7-1 0 0,-5 0-16 0 0,0-1-1 0 0,-1 0 1 0 0,0 0 0 0 0,-1-1-1 0 0,0-1 1 0 0,-1 0-1 0 0,0-1 1 0 0,-1 0-1 0 0,-1 0 1 0 0,0-1-1 0 0,-1 0 1 0 0,-1-1-1 0 0,0 0 1 0 0,-1 0 0 0 0,-1 0-1 0 0,7-34 1 0 0,-11 25 108 0 0,-2 22 130 0 0,1 16-33 0 0,0 184 640 0 0,0-190-791 0 0,0-1-1 0 0,1 1 0 0 0,0-1 1 0 0,0 0-1 0 0,0 1 0 0 0,1-1 1 0 0,0 0-1 0 0,0 0 0 0 0,5 10 1 0 0,-5-13-16 0 0,0 0 0 0 0,0 0 1 0 0,0 0-1 0 0,1 0 1 0 0,-1 0-1 0 0,1-1 1 0 0,-1 1-1 0 0,1-1 1 0 0,0 0-1 0 0,0 0 0 0 0,0 0 1 0 0,0 0-1 0 0,0 0 1 0 0,0-1-1 0 0,1 0 1 0 0,-1 1-1 0 0,0-1 1 0 0,1 0-1 0 0,3 0 0 0 0,0 0-1 0 0,-1 0-1 0 0,1-1 1 0 0,0 0-1 0 0,0 0 0 0 0,-1 0 1 0 0,1-1-1 0 0,0 0 1 0 0,-1-1-1 0 0,1 1 0 0 0,-1-1 1 0 0,1-1-1 0 0,-1 1 1 0 0,0-1-1 0 0,0 0 0 0 0,0 0 1 0 0,0-1-1 0 0,-1 0 1 0 0,1 0-1 0 0,8-8 0 0 0,-7 4 0 0 0,0 0-1 0 0,0 0 0 0 0,0 0 0 0 0,-1-1 0 0 0,0 0 0 0 0,-1-1 1 0 0,0 1-1 0 0,-1-1 0 0 0,0 0 0 0 0,0 0 0 0 0,3-18 0 0 0,-3 7 48 0 0,3-40 0 0 0,-6 52-36 0 0,-2 1-1 0 0,1-1 1 0 0,-1 0-1 0 0,0 1 1 0 0,-1-1-1 0 0,1 1 1 0 0,-6-12 0 0 0,6 17-30 0 0,0 1 1 0 0,0 0 0 0 0,-1 0-1 0 0,1 0 1 0 0,-1 0 0 0 0,1 0 0 0 0,-1 0-1 0 0,0 1 1 0 0,0-1 0 0 0,0 0 0 0 0,0 1-1 0 0,0-1 1 0 0,0 1 0 0 0,0 0 0 0 0,-1 0-1 0 0,-2-1 1 0 0,-44-11-4020 0 0,20 6-4594 0 0,16 1 4984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49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3864 0 0,'-2'0'660'0'0,"-3"0"-16"0"0,3 0 1 0 0,-2 0-1 0 0,1 2 0 0 0,3 0 4 0 0,0 3-4 0 0,-4 4-32 0 0,1 3-100 0 0,6 4-276 0 0,1 2-2184 0 0,3 6 0 0 0,2 0-1 0 0,2 3 1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16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26 3760 0 0,'-7'1'517'0'0,"-1"0"0"0"0,1 0 0 0 0,-1 0-1 0 0,1 1 1 0 0,-1 0 0 0 0,1 1-1 0 0,0 0 1 0 0,0 0 0 0 0,0 0 0 0 0,0 1-1 0 0,1 0 1 0 0,-1 0 0 0 0,-8 9 0 0 0,5-5-26 0 0,0 2 0 0 0,1-1 0 0 0,0 1 1 0 0,1 0-1 0 0,0 1 0 0 0,1 0 0 0 0,-7 13 1 0 0,9-15 97 0 0,1 1 0 0 0,0 0 0 0 0,0 0-1 0 0,-3 19 1 0 0,6-26-511 0 0,1 1 0 0 0,-1-1 0 0 0,1 0 0 0 0,0 1 0 0 0,0-1 0 0 0,0 1 0 0 0,0-1 0 0 0,1 0 0 0 0,-1 1 0 0 0,1-1-1 0 0,0 0 1 0 0,0 1 0 0 0,0-1 0 0 0,0 0 0 0 0,0 0 0 0 0,1 0 0 0 0,0 0 0 0 0,3 5 0 0 0,-3-6-70 0 0,0-1 1 0 0,0 1-1 0 0,1-1 1 0 0,-1 1-1 0 0,0-1 1 0 0,1 0 0 0 0,-1 0-1 0 0,1 0 1 0 0,-1 0-1 0 0,1-1 1 0 0,0 1-1 0 0,-1-1 1 0 0,1 1-1 0 0,0-1 1 0 0,2 0-1 0 0,43-3-10 0 0,-45 3 4 0 0,10-1-5 0 0,-1-1 0 0 0,0-1 0 0 0,0 0 0 0 0,0 0 1 0 0,0-1-1 0 0,0-1 0 0 0,14-7 0 0 0,-20 8 6 0 0,1 0 0 0 0,-1 0 0 0 0,-1-1 1 0 0,1 1-1 0 0,-1-1 0 0 0,0-1 0 0 0,0 1 0 0 0,0-1 0 0 0,-1 0 0 0 0,1 0 0 0 0,-2 0 0 0 0,1 0 1 0 0,-1-1-1 0 0,3-6 0 0 0,-3 4 32 0 0,0 1 0 0 0,-1-1 1 0 0,0 1-1 0 0,0-1 0 0 0,-1 0 1 0 0,0 0-1 0 0,-1 0 0 0 0,0 0 1 0 0,-1 0-1 0 0,1 1 0 0 0,-4-15 1 0 0,3 19-19 0 0,0 0 1 0 0,0 1 0 0 0,0-1-1 0 0,-1 1 1 0 0,1-1 0 0 0,-1 1-1 0 0,0 0 1 0 0,0-1 0 0 0,0 1-1 0 0,-1 0 1 0 0,1 0 0 0 0,-1 0-1 0 0,1 1 1 0 0,-1-1-1 0 0,0 1 1 0 0,0-1 0 0 0,0 1-1 0 0,0 0 1 0 0,0 0 0 0 0,-1 0-1 0 0,1 1 1 0 0,-1-1 0 0 0,1 1-1 0 0,-1 0 1 0 0,0 0 0 0 0,1 0-1 0 0,-1 0 1 0 0,0 1 0 0 0,-5-1-1 0 0,-1 1-5 0 0,0 0 1 0 0,0 0-1 0 0,0 1 0 0 0,0 0 1 0 0,0 1-1 0 0,0 0 0 0 0,0 0 0 0 0,-11 5 1 0 0,16-4-94 0 0,-1-1 0 0 0,1 1 0 0 0,-1 1 1 0 0,1-1-1 0 0,0 1 0 0 0,0-1 0 0 0,1 1 1 0 0,-1 1-1 0 0,1-1 0 0 0,0 1 0 0 0,0 0 1 0 0,0-1-1 0 0,1 2 0 0 0,-6 9 0 0 0,-4 15-2403 0 0,-1 17-6945 0 0,9-31 5708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49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5 120 3104 0 0,'-5'-4'4750'0'0,"5"4"-4654"0"0,1 0-1 0 0,-1-1 0 0 0,0 1 0 0 0,0 0 0 0 0,1 0 0 0 0,-1-1 0 0 0,0 1 0 0 0,1 0 0 0 0,-1 0 0 0 0,0 0 0 0 0,1 0 0 0 0,-1-1 0 0 0,0 1 0 0 0,1 0 0 0 0,-1 0 0 0 0,0 0 0 0 0,1 0 0 0 0,-1 0 0 0 0,1 0 0 0 0,-1 0 0 0 0,0 0 0 0 0,1 0 0 0 0,-1 0 0 0 0,0 0 0 0 0,1 0 0 0 0,0 0 0 0 0,92 1 4008 0 0,-14 1-2988 0 0,-1-4-1 0 0,93-13 1 0 0,-163 14-1089 0 0,1-1 1 0 0,0 0-1 0 0,-1 0 1 0 0,0-1 0 0 0,1 0-1 0 0,10-7 1 0 0,-17 9-33 0 0,1-1 0 0 0,-1 1 0 0 0,0-1 1 0 0,1 0-1 0 0,-1 0 0 0 0,0 0 0 0 0,0 0 1 0 0,0 0-1 0 0,-1 0 0 0 0,1-1 1 0 0,0 1-1 0 0,-1-1 0 0 0,0 1 0 0 0,1-1 1 0 0,-1 1-1 0 0,0-1 0 0 0,0 0 1 0 0,-1 0-1 0 0,1 1 0 0 0,-1-1 0 0 0,1 0 1 0 0,-1-6-1 0 0,0 8 3 0 0,0 0 0 0 0,-1 1 0 0 0,1-1-1 0 0,-1 0 1 0 0,1 0 0 0 0,-1 0 0 0 0,1 0 0 0 0,-1 0 0 0 0,1 1 0 0 0,-1-1-1 0 0,0 0 1 0 0,1 0 0 0 0,-1 1 0 0 0,0-1 0 0 0,0 1 0 0 0,0-1 0 0 0,1 1 0 0 0,-1-1-1 0 0,0 1 1 0 0,0-1 0 0 0,0 1 0 0 0,0 0 0 0 0,0-1 0 0 0,0 1 0 0 0,0 0-1 0 0,0 0 1 0 0,0 0 0 0 0,0 0 0 0 0,0 0 0 0 0,0 0 0 0 0,-1 0 0 0 0,-38 0-101 0 0,36 1 101 0 0,-2-1 17 0 0,0 0 0 0 0,0 1 0 0 0,0 0 1 0 0,0 0-1 0 0,0 1 0 0 0,0 0 0 0 0,0 0 0 0 0,-9 5 1 0 0,11-5-4 0 0,1 1 0 0 0,0 0 1 0 0,-1-1-1 0 0,1 1 1 0 0,0 1-1 0 0,0-1 1 0 0,1 0-1 0 0,-1 1 1 0 0,1-1-1 0 0,0 1 0 0 0,0 0 1 0 0,0-1-1 0 0,-2 8 1 0 0,-4 11 69 0 0,1 0 0 0 0,2 0 0 0 0,0 0 0 0 0,-2 36 0 0 0,3 93 266 0 0,4-127-301 0 0,0-14-39 0 0,0 1 0 0 0,1 0 0 0 0,0-1 0 0 0,1 1 1 0 0,4 14-1 0 0,-5-21-343 0 0,1-1 0 0 0,-1 1 0 0 0,1-1 0 0 0,0 0 0 0 0,0 1 0 0 0,0-1 0 0 0,5 5 0 0 0,-5-6-355 0 0,0 0 0 0 0,0 0 0 0 0,0-1 0 0 0,0 1 0 0 0,1-1 0 0 0,-1 1 0 0 0,0-1 0 0 0,1 0 0 0 0,-1 0 0 0 0,1 0 1 0 0,-1 0-1 0 0,4 0 0 0 0,12 3-2890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50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60 3296 0 0,'0'0'1183'0'0,"-13"11"1534"0"0,7-2-2166 0 0,1 0 1 0 0,0 1-1 0 0,1 0 0 0 0,0 0 1 0 0,0 0-1 0 0,1 1 0 0 0,0-1 1 0 0,-1 20-1 0 0,0 6 1415 0 0,1 45-1 0 0,3-77-1867 0 0,0 0-1 0 0,0 0 1 0 0,1-1-1 0 0,-1 1 0 0 0,1 0 1 0 0,-1 0-1 0 0,1-1 0 0 0,0 1 1 0 0,1 0-1 0 0,-1-1 0 0 0,1 1 1 0 0,-1-1-1 0 0,1 0 0 0 0,0 0 1 0 0,4 5-1 0 0,-3-6-57 0 0,0 1 0 0 0,0-1 1 0 0,0 1-1 0 0,1-1 0 0 0,-1 0 0 0 0,1 0 1 0 0,-1-1-1 0 0,1 1 0 0 0,0-1 0 0 0,0 1 0 0 0,0-1 1 0 0,0-1-1 0 0,-1 1 0 0 0,7 0 0 0 0,-4-1-18 0 0,0 0-1 0 0,0 0 1 0 0,0 0-1 0 0,0-1 1 0 0,0 0-1 0 0,0-1 1 0 0,-1 1-1 0 0,1-1 1 0 0,0 0-1 0 0,-1 0 1 0 0,1-1-1 0 0,-1 0 1 0 0,0 1-1 0 0,0-2 1 0 0,0 1 0 0 0,8-8-1 0 0,-7 6-8 0 0,0-1-1 0 0,-1 1 1 0 0,0-1-1 0 0,0-1 1 0 0,0 1-1 0 0,0-1 1 0 0,-1 0-1 0 0,0 0 1 0 0,-1 0-1 0 0,1 0 1 0 0,3-15-1 0 0,-2-1 29 0 0,-1 0 0 0 0,-2 0 0 0 0,0-1 0 0 0,-1 1 0 0 0,-4-37 0 0 0,3 56-28 0 0,-1 1-1 0 0,1-1 1 0 0,-1 1-1 0 0,1 0 0 0 0,-1-1 1 0 0,0 1-1 0 0,0 0 0 0 0,-1 0 1 0 0,1-1-1 0 0,-1 1 0 0 0,1 0 1 0 0,-1 0-1 0 0,0 1 0 0 0,0-1 1 0 0,0 0-1 0 0,-1 1 1 0 0,1-1-1 0 0,-1 1 0 0 0,1-1 1 0 0,-1 1-1 0 0,0 0 0 0 0,0 0 1 0 0,0 1-1 0 0,0-1 0 0 0,0 1 1 0 0,0-1-1 0 0,0 1 1 0 0,-1 0-1 0 0,1 0 0 0 0,0 0 1 0 0,-1 1-1 0 0,1-1 0 0 0,-1 1 1 0 0,-5 0-1 0 0,-4-1 20 0 0,0 2 0 0 0,0-1-1 0 0,0 2 1 0 0,0 0 0 0 0,-21 6 0 0 0,30-7-125 0 0,0 1 0 0 0,0-1 0 0 0,1 1 1 0 0,-1 0-1 0 0,0 1 0 0 0,1-1 0 0 0,-1 1 0 0 0,1-1 1 0 0,0 1-1 0 0,0 0 0 0 0,0 0 0 0 0,0 1 0 0 0,0-1 1 0 0,1 0-1 0 0,-1 1 0 0 0,1 0 0 0 0,0-1 0 0 0,0 1 1 0 0,1 0-1 0 0,-1 0 0 0 0,-1 5 0 0 0,-2 7-2485 0 0,3-9 633 0 0,-1 0 1 0 0,2 1-1 0 0,-3 13 0 0 0,3-1-1672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50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 24 3416 0 0,'-20'-12'3278'0'0,"3"8"-2280"0"0,1 1 0 0 0,-1 1 1 0 0,0 1-1 0 0,1 0 0 0 0,-26 2 1 0 0,33-1-594 0 0,0 1 1 0 0,1 1 0 0 0,-1-1-1 0 0,0 1 1 0 0,1 1 0 0 0,-1 0-1 0 0,1 0 1 0 0,0 0 0 0 0,0 1-1 0 0,0 1 1 0 0,-13 8 0 0 0,19-11-374 0 0,0-1 0 0 0,1 1 0 0 0,-1-1 0 0 0,1 1 1 0 0,-1 0-1 0 0,1 0 0 0 0,0-1 0 0 0,-1 1 0 0 0,1 0 1 0 0,0 0-1 0 0,0 0 0 0 0,0 0 0 0 0,1 1 0 0 0,-1-1 1 0 0,0 0-1 0 0,1 0 0 0 0,0 0 0 0 0,-1 1 0 0 0,1-1 1 0 0,0 0-1 0 0,0 0 0 0 0,0 1 0 0 0,0-1 0 0 0,1 3 1 0 0,0-2-19 0 0,0 0 1 0 0,0 0 0 0 0,1 0 0 0 0,-1 0 0 0 0,1 0-1 0 0,-1 0 1 0 0,1 0 0 0 0,0 0 0 0 0,0-1 0 0 0,0 1 0 0 0,1-1-1 0 0,-1 0 1 0 0,1 1 0 0 0,-1-1 0 0 0,4 2 0 0 0,49 26 26 0 0,7 6-38 0 0,-55-32 2 0 0,-1 1 0 0 0,-1-1 0 0 0,1 1 0 0 0,-1 0 0 0 0,1 1 0 0 0,-1-1 0 0 0,4 8 0 0 0,-6-8 47 0 0,1 0 0 0 0,-2 1 1 0 0,1-1-1 0 0,-1 1 0 0 0,0 0 1 0 0,0 0-1 0 0,0 0 0 0 0,-1 0 0 0 0,0 0 1 0 0,0 0-1 0 0,0 0 0 0 0,-1 0 1 0 0,0 0-1 0 0,-1 1 0 0 0,1-1 1 0 0,-1 0-1 0 0,-2 9 0 0 0,1-7 43 0 0,-1-1 0 0 0,0 0 0 0 0,0 0-1 0 0,-1 0 1 0 0,1-1 0 0 0,-1 1 0 0 0,-1-1 0 0 0,1 0 0 0 0,-1 0-1 0 0,0 0 1 0 0,-1 0 0 0 0,1-1 0 0 0,-12 8 0 0 0,-4 1 5 0 0,-2 0 0 0 0,0-1 0 0 0,0-2 0 0 0,-1 0 0 0 0,0-2 0 0 0,-1 0 0 0 0,0-2 0 0 0,-47 8 0 0 0,53-14-626 0 0,8-1-2705 0 0,-3-1-6402 0 0,8-1 5412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0:56.303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71 0 3180 0 0,'5'20'18071'0'0,"-4"-19"-18024"0"0,-1-1 0 0 0,0 1-1 0 0,0 0 1 0 0,1-1-1 0 0,-1 1 1 0 0,0 0 0 0 0,0 0-1 0 0,0 0 1 0 0,0-1 0 0 0,0 1-1 0 0,0 0 1 0 0,0 0 0 0 0,0-1-1 0 0,-1 1 1 0 0,1 0 0 0 0,0 0-1 0 0,0-1 1 0 0,-1 1 0 0 0,1 0-1 0 0,0-1 1 0 0,-1 1 0 0 0,1 0-1 0 0,0-1 1 0 0,-1 1-1 0 0,1 0 1 0 0,-1-1 0 0 0,-1 2 148 0 0,-15 7 1085 0 0,-5-4-765 0 0,21-6-494 0 0,1 1-19 0 0,-1 0 1 0 0,1 0 0 0 0,-1 0 0 0 0,1-1 0 0 0,-1 1 0 0 0,1 0 0 0 0,-1 0-1 0 0,1 0 1 0 0,-1 0 0 0 0,0 0 0 0 0,1 0 0 0 0,-1 0 0 0 0,1 0 0 0 0,-1 0-1 0 0,1 1 1 0 0,-1-1 0 0 0,1 0 0 0 0,-1 0 0 0 0,1 0 0 0 0,-1 1 0 0 0,1-1-1 0 0,-1 0 1 0 0,1 0 0 0 0,0 1 0 0 0,-1-1 0 0 0,1 1 0 0 0,-1-1 0 0 0,1 0-1 0 0,0 1 1 0 0,-1-1 0 0 0,1 1 0 0 0,-4-1 111 0 0,4 0-109 0 0,0 0 0 0 0,-1 0 0 0 0,1-1 0 0 0,0 1 0 0 0,-1 0 0 0 0,1 0 0 0 0,0 0 0 0 0,0 0 0 0 0,-1 0 0 0 0,1 0 0 0 0,0-1 0 0 0,-1 1 0 0 0,1 0 0 0 0,0 0 0 0 0,0 0 0 0 0,-1 0 1 0 0,1 0-1 0 0,0 0 0 0 0,-1 0 0 0 0,1 1 0 0 0,0-1 0 0 0,-1 0 0 0 0,1 0 0 0 0,0 0 0 0 0,0 0 0 0 0,-1 0 0 0 0,1 0 0 0 0,0 0 0 0 0,-1 1 0 0 0,1-1 0 0 0,0 0 0 0 0,0 0 0 0 0,-1 1 0 0 0,1 0-47 0 0,-1 0-1 0 0,1 1 1 0 0,0-1 0 0 0,0 0-1 0 0,0 1 1 0 0,0-1-1 0 0,0 0 1 0 0,0 1 0 0 0,0-1-1 0 0,0 1 1 0 0,1-1-1 0 0,0 1 1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03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195 264 3776 0 0,'-4'0'368'0'0,"-1"1"0"0"0,1 0 0 0 0,0 0 0 0 0,0 0 0 0 0,0 1 0 0 0,0-1 0 0 0,0 1 0 0 0,1 0 0 0 0,-1 0 0 0 0,1 1 0 0 0,-1-1 0 0 0,1 1 0 0 0,-1 0 0 0 0,1-1 0 0 0,0 2 0 0 0,1-1 0 0 0,-1 0 0 0 0,-4 6 0 0 0,-3 7 198 0 0,0-1 1 0 0,-15 33-1 0 0,11-12 78 0 0,1-1 0 0 0,2 2 0 0 0,2 0-1 0 0,-10 74 1 0 0,12-42-306 0 0,2 118 0 0 0,7-159-277 0 0,0 0 0 0 0,2-1 0 0 0,1 1 0 0 0,1-1 0 0 0,1 0 0 0 0,2 0 0 0 0,13 28 0 0 0,-18-47-43 0 0,0 0 1 0 0,1 0 0 0 0,0 0 0 0 0,0-1-1 0 0,1 1 1 0 0,0-1 0 0 0,1-1 0 0 0,-1 1 0 0 0,1-1-1 0 0,0 0 1 0 0,1-1 0 0 0,0 1 0 0 0,-1-2 0 0 0,2 1-1 0 0,15 6 1 0 0,-17-9-11 0 0,0 0-1 0 0,1 0 1 0 0,-1 0-1 0 0,1-1 1 0 0,0-1 0 0 0,-1 1-1 0 0,1-1 1 0 0,-1 0-1 0 0,1-1 1 0 0,-1 0-1 0 0,1 0 1 0 0,-1-1 0 0 0,1 1-1 0 0,-1-2 1 0 0,0 1-1 0 0,0-1 1 0 0,0 0-1 0 0,0-1 1 0 0,11-7 0 0 0,4-4 0 0 0,-2-1 1 0 0,0-1-1 0 0,-1-1 1 0 0,-1 0-1 0 0,-1-1 1 0 0,0-2-1 0 0,-2 1 1 0 0,0-2-1 0 0,-1 0 1 0 0,-1 0-1 0 0,-1-2 1 0 0,-2 1-1 0 0,0-1 1 0 0,-1-1-1 0 0,6-32 1 0 0,-6 16 36 0 0,-3 0-1 0 0,-1-1 1 0 0,-2 0 0 0 0,-2 0 0 0 0,-1 0 0 0 0,-3 0-1 0 0,-1 0 1 0 0,-17-71 0 0 0,8 63 46 0 0,-1 1-1 0 0,-25-58 1 0 0,29 85-36 0 0,-1 0 1 0 0,-1 1-1 0 0,-1 1 0 0 0,0 0 0 0 0,-2 1 0 0 0,-31-34 1 0 0,42 49-51 0 0,0 0 0 0 0,0 1 0 0 0,0-1 1 0 0,-1 1-1 0 0,1 0 0 0 0,-1 0 0 0 0,0 0 1 0 0,1 1-1 0 0,-1-1 0 0 0,-1 1 0 0 0,1 1 0 0 0,0-1 1 0 0,0 1-1 0 0,-1 0 0 0 0,1 0 0 0 0,-1 0 1 0 0,1 1-1 0 0,0-1 0 0 0,-1 2 0 0 0,1-1 0 0 0,-1 0 1 0 0,1 1-1 0 0,-1 0 0 0 0,1 0 0 0 0,0 1 1 0 0,-1 0-1 0 0,1 0 0 0 0,0 0 0 0 0,0 0 0 0 0,1 1 1 0 0,-1 0-1 0 0,0 0 0 0 0,1 0 0 0 0,-1 0 1 0 0,1 1-1 0 0,-5 5 0 0 0,-4 4-262 0 0,2 0 0 0 0,0 1 1 0 0,0 0-1 0 0,1 0 0 0 0,1 1 0 0 0,0 0 0 0 0,-11 30 1 0 0,8-13-2174 0 0,2 1 1 0 0,1 0-1 0 0,-5 36 1 0 0,7-15-1028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03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3992 0 0,'0'0'3543'0'0,"0"10"-1227"0"0,0 115 2069 0 0,8 249-527 0 0,-1-318-6076 0 0,-2-31-2217 0 0,11 31-1 0 0,-7-31 939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04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3520 0 0,'0'0'3957'0'0,"0"12"-1813"0"0,-5 149 2842 0 0,-10 80-2765 0 0,4-86-2129 0 0,11-149-405 0 0,-4 57 601 0 0,3-21-7766 0 0,2-37 4342 0 0,2 0-1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04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4 3600 0 0,'0'-3'5520'0'0,"-7"16"-4445"0"0,0 1-1 0 0,-5 19 1 0 0,-7 14 71 0 0,-94 169 1904 0 0,86-171-2951 0 0,-2-1 0 0 0,-57 65 1 0 0,76-98-77 0 0,0-1 1 0 0,-16 12-1 0 0,21-19-17 0 0,1 0-1 0 0,-1 0 1 0 0,0 0-1 0 0,0 0 1 0 0,0-1-1 0 0,0 0 1 0 0,0 0-1 0 0,-11 3 1 0 0,15-6-7 0 0,1 1 1 0 0,-1 0 0 0 0,0 0-1 0 0,1 0 1 0 0,-1-1 0 0 0,0 1-1 0 0,1 0 1 0 0,-1-1 0 0 0,0 1-1 0 0,1-1 1 0 0,-1 1 0 0 0,0-1 0 0 0,1 1-1 0 0,-1-1 1 0 0,1 1 0 0 0,-1-1-1 0 0,1 1 1 0 0,0-1 0 0 0,-1 0-1 0 0,1 1 1 0 0,-1-1 0 0 0,1 0-1 0 0,0 1 1 0 0,0-1 0 0 0,-1 0 0 0 0,1 1-1 0 0,0-1 1 0 0,0 0 0 0 0,0 0-1 0 0,0 1 1 0 0,0-1 0 0 0,0 0-1 0 0,0 0 1 0 0,0 1 0 0 0,0-2-1 0 0,0-30-3 0 0,0 31 4 0 0,2-12-1 0 0,-1-1-1 0 0,2 1 1 0 0,0-1 0 0 0,1 1-1 0 0,0 0 1 0 0,1 0-1 0 0,6-13 1 0 0,-7 18 7 0 0,1 1 0 0 0,-1-1 0 0 0,2 1-1 0 0,-1 0 1 0 0,1 0 0 0 0,0 0 0 0 0,0 1 0 0 0,0 0-1 0 0,1 0 1 0 0,0 0 0 0 0,14-7 0 0 0,-14 10 31 0 0,-1 0-1 0 0,1 1 1 0 0,0 0 0 0 0,-1 1-1 0 0,1-1 1 0 0,0 1 0 0 0,0 0-1 0 0,0 1 1 0 0,0 0 0 0 0,0 0-1 0 0,0 0 1 0 0,0 1 0 0 0,0 0 0 0 0,0 0-1 0 0,0 1 1 0 0,0 0 0 0 0,-1 0-1 0 0,1 1 1 0 0,-1 0 0 0 0,0 0-1 0 0,1 0 1 0 0,-1 1 0 0 0,-1 0-1 0 0,1 0 1 0 0,-1 0 0 0 0,1 1 0 0 0,-1 0-1 0 0,0 0 1 0 0,-1 0 0 0 0,8 10-1 0 0,-1 4 107 0 0,-1-1 0 0 0,-1 2 0 0 0,0-1 0 0 0,-2 1 0 0 0,6 23 0 0 0,4 21-3511 0 0,-8-31-1471 0 0,-6-16 1243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05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11 3504 0 0,'-22'28'2411'0'0,"13"-17"-1947"0"0,1 1 0 0 0,0 1 1 0 0,1-1-1 0 0,0 1 1 0 0,1 0-1 0 0,0 1 0 0 0,1 0 1 0 0,-6 27-1 0 0,5-15 254 0 0,2 0 1 0 0,1 0-1 0 0,2 0 0 0 0,1 32 0 0 0,0-50-472 0 0,1 1-1 0 0,0-1 1 0 0,1 1-1 0 0,0-1 1 0 0,0 1 0 0 0,0-1-1 0 0,5 9 1 0 0,-5-14-213 0 0,-1 0-1 0 0,1 0 1 0 0,0 0 0 0 0,0 0 0 0 0,0 0 0 0 0,0 0 0 0 0,1-1 0 0 0,-1 1 0 0 0,1-1 0 0 0,-1 1-1 0 0,1-1 1 0 0,0 0 0 0 0,0 0 0 0 0,0-1 0 0 0,0 1 0 0 0,0 0 0 0 0,0-1 0 0 0,1 0 0 0 0,6 2-1 0 0,-1-1-17 0 0,1-1-1 0 0,0 0 0 0 0,-1-1 0 0 0,1 0 0 0 0,0 0 0 0 0,0-1 0 0 0,-1 0 0 0 0,1-1 0 0 0,0 0 0 0 0,-1-1 0 0 0,0 0 0 0 0,1 0 0 0 0,-1-1 0 0 0,-1 0 0 0 0,1 0 0 0 0,0-1 0 0 0,-1 0 0 0 0,0-1 0 0 0,12-10 0 0 0,-11 7 19 0 0,-1 0 0 0 0,0 0 0 0 0,0-1 0 0 0,0 1 0 0 0,-1-2 0 0 0,-1 1 0 0 0,0-1 0 0 0,-1 0 0 0 0,1-1 0 0 0,-2 1 0 0 0,0-1 0 0 0,0 0 0 0 0,-1 0 0 0 0,-1 0 0 0 0,2-15 0 0 0,-3 13 58 0 0,-1 0 0 0 0,0 1-1 0 0,0-1 1 0 0,-2 0 0 0 0,0 0-1 0 0,0 1 1 0 0,-1-1 0 0 0,-5-14-1 0 0,6 23-49 0 0,0 0-1 0 0,0 0 1 0 0,-1 1-1 0 0,1-1 0 0 0,-1 1 1 0 0,0-1-1 0 0,-1 1 0 0 0,1 0 1 0 0,-1 0-1 0 0,1 0 1 0 0,-1 0-1 0 0,0 1 0 0 0,-1-1 1 0 0,1 1-1 0 0,0 0 1 0 0,-1 1-1 0 0,0-1 0 0 0,0 1 1 0 0,0 0-1 0 0,0 0 1 0 0,0 0-1 0 0,0 1 0 0 0,-10-2 1 0 0,5 2 10 0 0,-1 0-1 0 0,1 0 1 0 0,0 1 0 0 0,0 0 0 0 0,-1 1 0 0 0,1 0 0 0 0,0 1-1 0 0,0 0 1 0 0,-11 4 0 0 0,16-4-341 0 0,0 0 0 0 0,-1 1-1 0 0,1 0 1 0 0,0 0 0 0 0,0 0 0 0 0,1 1-1 0 0,-1-1 1 0 0,1 1 0 0 0,-1 0-1 0 0,1 1 1 0 0,0-1 0 0 0,1 1 0 0 0,-1 0-1 0 0,1 0 1 0 0,0 0 0 0 0,0 0 0 0 0,-2 6-1 0 0,2-4-890 0 0,1 0-1 0 0,0 0 1 0 0,0 0 0 0 0,0 0-1 0 0,0 7 1 0 0,-1 16-2364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05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3600 0 0,'0'0'1891'0'0,"16"1"1790"0"0,-14 2-3414 0 0,1-1-1 0 0,-1 1 1 0 0,0-1-1 0 0,-1 1 1 0 0,1 0 0 0 0,0-1-1 0 0,-1 1 1 0 0,1 0-1 0 0,-1 0 1 0 0,0 0-1 0 0,0 0 1 0 0,1 7-1 0 0,4 39 1333 0 0,-14 240 3643 0 0,-3-166-6918 0 0,1-13-5141 0 0,10-96 3157 0 0,0-2-1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17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91 3912 0 0,'19'-10'8153'0'0,"-18"12"-7864"0"0,-1 0 1 0 0,0 0-1 0 0,0 0 0 0 0,0 0 1 0 0,0 0-1 0 0,0 0 0 0 0,0 0 0 0 0,0 0 1 0 0,-1 0-1 0 0,1 0 0 0 0,-1 0 1 0 0,0 0-1 0 0,-1 3 0 0 0,0 1 290 0 0,-17 53 2396 0 0,13-44-2798 0 0,1 2-1 0 0,0-1 0 0 0,1 0 1 0 0,1 1-1 0 0,-2 25 0 0 0,5-41-171 0 0,0 1-1 0 0,0-1 1 0 0,0 1-1 0 0,1-1 0 0 0,-1 1 1 0 0,1-1-1 0 0,-1 0 1 0 0,1 1-1 0 0,0-1 1 0 0,-1 0-1 0 0,1 1 0 0 0,0-1 1 0 0,0 0-1 0 0,0 0 1 0 0,0 0-1 0 0,0 0 1 0 0,0 0-1 0 0,0 0 1 0 0,0 0-1 0 0,0 0 0 0 0,1 0 1 0 0,-1 0-1 0 0,0-1 1 0 0,1 1-1 0 0,-1 0 1 0 0,0-1-1 0 0,1 1 0 0 0,-1-1 1 0 0,1 0-1 0 0,-1 1 1 0 0,3-1-1 0 0,5 1 12 0 0,0 0 0 0 0,1 0 0 0 0,15-1 0 0 0,-15 0 4 0 0,1 0-2 0 0,17 0 41 0 0,0-1-1 0 0,45-7 0 0 0,-65 7-46 0 0,0-1 1 0 0,0 0 0 0 0,-1-1-1 0 0,1 0 1 0 0,-1 0-1 0 0,1 0 1 0 0,-1-1-1 0 0,0 0 1 0 0,-1-1 0 0 0,1 0-1 0 0,-1 0 1 0 0,0 0-1 0 0,9-10 1 0 0,-8 8 17 0 0,-2-1 1 0 0,1 1-1 0 0,-1-1 0 0 0,-1-1 1 0 0,1 1-1 0 0,-1 0 1 0 0,-1-1-1 0 0,0 0 0 0 0,0 0 1 0 0,3-17-1 0 0,-5 21-178 0 0,-1-1-1 0 0,1 0 1 0 0,-1 0 0 0 0,-1 0-1 0 0,1 0 1 0 0,-1 0-1 0 0,0 0 1 0 0,0 0 0 0 0,-1 1-1 0 0,0-1 1 0 0,0 1-1 0 0,0-1 1 0 0,0 1 0 0 0,-1-1-1 0 0,0 1 1 0 0,0 0-1 0 0,-8-9 1 0 0,5 8-2648 0 0,-1-1 0 0 0,1 1 0 0 0,-16-11 0 0 0,5 5-1097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06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3824 0 0,'0'0'1971'0'0,"18"5"1727"0"0,-13-2-3409 0 0,0 1 0 0 0,-1 0-1 0 0,0 0 1 0 0,1 0 0 0 0,-2 0 0 0 0,1 1 0 0 0,0 0-1 0 0,-1 0 1 0 0,0 0 0 0 0,0 0 0 0 0,0 0 0 0 0,-1 0 0 0 0,0 1-1 0 0,0-1 1 0 0,2 11 0 0 0,2 10 620 0 0,-1 0 0 0 0,2 29 1 0 0,-4-2-352 0 0,-2 0 0 0 0,-7 58 0 0 0,6-103-537 0 0,-1-1 0 0 0,1 0 0 0 0,1 0-1 0 0,-1 0 1 0 0,3 11 0 0 0,-3-17-19 0 0,0 0 1 0 0,0 0-1 0 0,1 0 1 0 0,-1 0-1 0 0,0 0 1 0 0,0 0-1 0 0,1 0 1 0 0,-1 0-1 0 0,1 0 1 0 0,-1 0-1 0 0,1-1 1 0 0,-1 1-1 0 0,1 0 1 0 0,0 0-1 0 0,-1 0 0 0 0,1 0 1 0 0,0-1-1 0 0,-1 1 1 0 0,1 0-1 0 0,0-1 1 0 0,0 1-1 0 0,0-1 1 0 0,0 1-1 0 0,0-1 1 0 0,0 1-1 0 0,0-1 1 0 0,0 0-1 0 0,0 1 1 0 0,0-1-1 0 0,0 0 1 0 0,0 0-1 0 0,0 1 0 0 0,0-1 1 0 0,0 0-1 0 0,0 0 1 0 0,0 0-1 0 0,0-1 1 0 0,0 1-1 0 0,0 0 1 0 0,0 0-1 0 0,0 0 1 0 0,0-1-1 0 0,2 0 1 0 0,2-2 10 0 0,0 0 0 0 0,1 0 1 0 0,-1-1-1 0 0,0 1 0 0 0,-1-1 0 0 0,1 0 1 0 0,-1-1-1 0 0,0 1 0 0 0,0-1 0 0 0,0 0 1 0 0,4-6-1 0 0,6-12 94 0 0,13-30 0 0 0,-23 45-82 0 0,47-99 709 0 0,56-167 1 0 0,-101 251-874 0 0,3-7-310 0 0,1 10-4087 0 0,-10 19 4193 0 0,1 1-1 0 0,-1-1 0 0 0,0 1 0 0 0,1-1 0 0 0,-1 1 0 0 0,1 0 0 0 0,-1-1 0 0 0,1 1 0 0 0,-1 0 0 0 0,1-1 0 0 0,-1 1 0 0 0,1 0 1 0 0,0-1-1 0 0,-1 1 0 0 0,1 0 0 0 0,-1 0 0 0 0,1 0 0 0 0,0-1 0 0 0,2 1-866 0 0,2-2-2663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06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7 3360 0 0,'-4'1'305'0'0,"1"1"-1"0"0,-1 0 0 0 0,1 0 1 0 0,0 0-1 0 0,-1 0 1 0 0,1 0-1 0 0,0 1 0 0 0,0-1 1 0 0,-4 6-1 0 0,-22 30 1160 0 0,17-17-825 0 0,1 0-1 0 0,1 1 0 0 0,1 0 1 0 0,0 0-1 0 0,-5 28 1 0 0,10-34-199 0 0,0 0 1 0 0,2 0-1 0 0,0 1 0 0 0,1-1 1 0 0,1 1-1 0 0,0 0 0 0 0,1-1 1 0 0,5 22-1 0 0,-6-34-412 0 0,1 0 0 0 0,0 0 0 0 0,1 0 0 0 0,-1 0 1 0 0,1-1-1 0 0,-1 1 0 0 0,1-1 0 0 0,0 1 0 0 0,1-1 0 0 0,-1 0 0 0 0,0 0 0 0 0,1 0 0 0 0,0 0 0 0 0,0 0 0 0 0,0 0 0 0 0,5 3 0 0 0,-4-4-17 0 0,1 1 0 0 0,0-1 0 0 0,0 0 0 0 0,-1-1 0 0 0,1 1 0 0 0,0-1 0 0 0,0 0 0 0 0,0 0 0 0 0,0-1-1 0 0,1 1 1 0 0,7-2 0 0 0,1 0-9 0 0,0-1-1 0 0,0 0 1 0 0,0-2 0 0 0,0 1-1 0 0,-1-2 1 0 0,1 0 0 0 0,-1 0-1 0 0,18-12 1 0 0,-21 11 24 0 0,0 0-1 0 0,-1-1 1 0 0,0 0 0 0 0,-1-1 0 0 0,1 0 0 0 0,-2-1 0 0 0,1 1-1 0 0,-1-1 1 0 0,0-1 0 0 0,-1 1 0 0 0,0-1 0 0 0,-1 0 0 0 0,0-1-1 0 0,4-12 1 0 0,-5 13 52 0 0,-1 0 0 0 0,-1 0 0 0 0,0 0 0 0 0,0 0 0 0 0,-1-1 0 0 0,0 1 0 0 0,-1-1 0 0 0,0 1 0 0 0,-1 0 0 0 0,0-1 0 0 0,-1 1 0 0 0,0 0 0 0 0,0 0 0 0 0,-1 0 0 0 0,-1 0 0 0 0,-4-11 0 0 0,3 13 15 0 0,0 1 0 0 0,0-1 0 0 0,0 1 0 0 0,-1 0 0 0 0,0 1 0 0 0,-1-1 0 0 0,1 1 0 0 0,-1 1 0 0 0,0-1 1 0 0,-15-8-1 0 0,17 11-45 0 0,0 0 0 0 0,-1 0 1 0 0,0 0-1 0 0,1 1 0 0 0,-1 0 1 0 0,0 0-1 0 0,0 1 1 0 0,0-1-1 0 0,0 1 0 0 0,-1 1 1 0 0,1-1-1 0 0,0 1 0 0 0,0 0 1 0 0,-1 0-1 0 0,1 1 0 0 0,-10 2 1 0 0,11-1-73 0 0,0 0 1 0 0,0 1-1 0 0,0 0 1 0 0,0 0 0 0 0,1 1-1 0 0,-1-1 1 0 0,1 1-1 0 0,0 0 1 0 0,0 0-1 0 0,0 0 1 0 0,1 1-1 0 0,-1-1 1 0 0,1 1-1 0 0,0 0 1 0 0,0 0 0 0 0,1 0-1 0 0,-3 5 1 0 0,-14 45-2178 0 0,7-5-3791 0 0,5-18 2252 0 0,3 1-1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07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 4128 0 0,'0'-2'7060'0'0,"-7"111"-1336"0"0,-8-1-3280 0 0,5-47-2153 0 0,-3 96 0 0 0,11-123-180 0 0,1-17-2648 0 0,0 0-7290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07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11 4336 0 0,'-2'0'724'0'0,"-2"-2"1"0"0,1 2 15 0 0,3-2 4 0 0,-4-1-4 0 0,1 1 4 0 0,-1 2-36 0 0,1 0-52 0 0,3-1-108 0 0,-4 2-416 0 0,4 6-2288 0 0,0 2 0 0 0,0 3-1 0 0,0 3 1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08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225 625 3416 0 0,'-14'0'2406'0'0,"7"0"-2088"0"0,0 0 1 0 0,0 1-1 0 0,0 0 1 0 0,0 0 0 0 0,0 1-1 0 0,0 0 1 0 0,1 0-1 0 0,-1 1 1 0 0,1 0-1 0 0,-1 0 1 0 0,1 0-1 0 0,-10 7 1 0 0,8-3 46 0 0,0 0 1 0 0,0 0-1 0 0,1 0 1 0 0,0 1-1 0 0,1 0 1 0 0,0 0-1 0 0,0 1 1 0 0,-5 10-1 0 0,3-3-72 0 0,1 0 0 0 0,0 0-1 0 0,2 1 1 0 0,0 0 0 0 0,0 0 0 0 0,2 0-1 0 0,0 0 1 0 0,1 1 0 0 0,1 0-1 0 0,1 20 1 0 0,0-33-266 0 0,0 1-1 0 0,1 0 1 0 0,0-1-1 0 0,0 1 1 0 0,0-1-1 0 0,1 1 1 0 0,0-1 0 0 0,0 1-1 0 0,0-1 1 0 0,1 0-1 0 0,0 0 1 0 0,-1 0-1 0 0,2-1 1 0 0,3 6-1 0 0,-3-7-10 0 0,-1 0-1 0 0,1 0 1 0 0,0 0 0 0 0,0 0-1 0 0,0-1 1 0 0,0 0-1 0 0,0 0 1 0 0,1 0 0 0 0,-1 0-1 0 0,1-1 1 0 0,-1 1-1 0 0,1-1 1 0 0,0 0 0 0 0,-1-1-1 0 0,1 1 1 0 0,0-1-1 0 0,5 0 1 0 0,-5 0-12 0 0,0 0 1 0 0,0 0 0 0 0,0-1-1 0 0,-1 1 1 0 0,1-1-1 0 0,0 0 1 0 0,0-1-1 0 0,0 1 1 0 0,-1-1 0 0 0,1 0-1 0 0,-1 0 1 0 0,1 0-1 0 0,-1-1 1 0 0,0 1-1 0 0,0-1 1 0 0,0 0 0 0 0,0 0-1 0 0,0-1 1 0 0,-1 1-1 0 0,1-1 1 0 0,-1 0-1 0 0,0 0 1 0 0,0 0-1 0 0,-1 0 1 0 0,1 0 0 0 0,-1-1-1 0 0,0 1 1 0 0,0-1-1 0 0,0 1 1 0 0,-1-1-1 0 0,1 0 1 0 0,0-9 0 0 0,5-43 55 0 0,-3 1 0 0 0,-5-100 0 0 0,-1 134-41 0 0,-2-1 0 0 0,-1 1 0 0 0,0 0 0 0 0,-2 0 0 0 0,0 1 0 0 0,-1 0 1 0 0,-2 0-1 0 0,0 1 0 0 0,-26-38 0 0 0,25 38 2 0 0,0-1 1 0 0,1 0-1 0 0,-8-24 0 0 0,3 6-1 0 0,-18-60 80 0 0,29 86-84 0 0,3 6-6 0 0,1 1-1 0 0,0 0 1 0 0,0-1-1 0 0,0 1 1 0 0,0-1 0 0 0,1 1-1 0 0,0 0 1 0 0,1-1-1 0 0,1-5 1 0 0,-1 10-9 0 0,0 0 1 0 0,0-1 0 0 0,0 1 0 0 0,1 1 0 0 0,-1-1 0 0 0,0 0-1 0 0,1 0 1 0 0,0 1 0 0 0,-1 0 0 0 0,1-1 0 0 0,0 1 0 0 0,5-1-1 0 0,37-9 31 0 0,192-36 249 0 0,-144 21-207 0 0,-90 26-554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08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4064 0 0,'0'0'3531'0'0,"0"11"-430"0"0,-2 155 3555 0 0,-3-1-5105 0 0,5-154-1439 0 0,-1 76-2502 0 0,2-77 82 0 0,0 1 0 0 0,1-1 0 0 0,4 14 0 0 0,-2-7-1385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09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68 3504 0 0,'-15'20'2559'0'0,"7"-11"-1953"0"0,1 1-149 0 0,1 1 0 0 0,0 0 0 0 0,0 1 0 0 0,1-1 0 0 0,1 1 0 0 0,-4 16 0 0 0,1 3 743 0 0,-4 41 1 0 0,11-63-969 0 0,-1-1-1 0 0,1 0 1 0 0,1 1 0 0 0,-1-1-1 0 0,2 0 1 0 0,-1 1-1 0 0,1-1 1 0 0,0 0 0 0 0,1 0-1 0 0,-1 0 1 0 0,8 12 0 0 0,-8-15-180 0 0,1 0 1 0 0,0 0-1 0 0,0-1 1 0 0,1 1-1 0 0,0-1 1 0 0,-1 0 0 0 0,2 0-1 0 0,-1 0 1 0 0,0 0-1 0 0,1-1 1 0 0,-1 0-1 0 0,1 0 1 0 0,0 0 0 0 0,0 0-1 0 0,0-1 1 0 0,1 0-1 0 0,-1 0 1 0 0,8 2-1 0 0,-1-2-62 0 0,0 0 0 0 0,0-1 0 0 0,0 0 0 0 0,1-1-1 0 0,-1 0 1 0 0,0-1 0 0 0,17-4 0 0 0,-21 4-6 0 0,1-2 0 0 0,-1 1 1 0 0,0-1-1 0 0,0 0 0 0 0,-1-1 1 0 0,1 0-1 0 0,-1 0 0 0 0,1-1 1 0 0,-1 1-1 0 0,0-2 0 0 0,9-9 0 0 0,-11 10 6 0 0,-1-1-1 0 0,0 0 1 0 0,0 0-1 0 0,0-1 1 0 0,-1 1-1 0 0,0-1 0 0 0,0 0 1 0 0,2-10-1 0 0,-1 1-8 0 0,0 0 0 0 0,2-29 0 0 0,-4 19 60 0 0,-2 1 0 0 0,-4-46 0 0 0,3 61 1 0 0,-1-1-1 0 0,0 1 0 0 0,-1 0 0 0 0,0 0 1 0 0,-1 0-1 0 0,0 0 0 0 0,0 1 0 0 0,-1-1 1 0 0,-9-11-1 0 0,11 17-12 0 0,-1 0-1 0 0,0 0 1 0 0,0 1 0 0 0,0 0 0 0 0,0-1 0 0 0,-1 2 0 0 0,1-1-1 0 0,-1 0 1 0 0,0 1 0 0 0,0 0 0 0 0,0 0 0 0 0,0 1-1 0 0,0-1 1 0 0,0 1 0 0 0,0 0 0 0 0,-1 0 0 0 0,-7 0 0 0 0,3 1 28 0 0,-1 0 1 0 0,1 0-1 0 0,-1 1 1 0 0,1 1 0 0 0,0-1-1 0 0,0 2 1 0 0,0-1 0 0 0,-12 6-1 0 0,14-3-27 0 0,-1 0 0 0 0,1 1 0 0 0,0 0-1 0 0,0 1 1 0 0,1 0 0 0 0,0 0 0 0 0,0 0-1 0 0,0 1 1 0 0,1 0 0 0 0,1 0 0 0 0,-1 1-1 0 0,1 0 1 0 0,-7 16 0 0 0,6-9-1 0 0,1 0 1 0 0,0 0-1 0 0,1 0 1 0 0,1 0-1 0 0,-1 21 0 0 0,3-26-14 0 0,1 0 0 0 0,0 1 0 0 0,1-1 0 0 0,0 0 0 0 0,0 0 0 0 0,2 0 0 0 0,-1 0 0 0 0,8 18 0 0 0,-7-22-18 0 0,0-1 1 0 0,0 1-1 0 0,0-1 0 0 0,1 0 0 0 0,0 0 0 0 0,1 0 0 0 0,-1 0 1 0 0,11 9-1 0 0,-10-12-13 0 0,-1 0 0 0 0,1 0 0 0 0,0 0 0 0 0,0 0 0 0 0,0-1-1 0 0,1 0 1 0 0,-1 0 0 0 0,0 0 0 0 0,1-1 0 0 0,-1 0 0 0 0,12 2 0 0 0,-9-3-35 0 0,0 0 0 0 0,0 0-1 0 0,-1 0 1 0 0,1-1 0 0 0,0 0-1 0 0,-1-1 1 0 0,1 1 0 0 0,-1-2-1 0 0,1 1 1 0 0,-1-1 0 0 0,0 0-1 0 0,0 0 1 0 0,0-1 0 0 0,11-8-1 0 0,-10 6-6 0 0,0 0 0 0 0,-1-1 0 0 0,0 1-1 0 0,-1-2 1 0 0,0 1 0 0 0,0-1-1 0 0,0 0 1 0 0,-1 0 0 0 0,0 0-1 0 0,-1-1 1 0 0,6-13 0 0 0,1-7 123 0 0,0-1 1 0 0,-2-1-1 0 0,-2 0 1 0 0,-1 0-1 0 0,-1 0 1 0 0,1-42 0 0 0,-5 72-40 0 0,-1 1 0 0 0,0-1 0 0 0,0 0 0 0 0,0 1 0 0 0,0-1 0 0 0,0 0 0 0 0,0 1 0 0 0,0-1 0 0 0,0 1 0 0 0,0-1 0 0 0,0 0 0 0 0,0 1 0 0 0,-1-1 0 0 0,1 1 0 0 0,0-1 0 0 0,0 0 0 0 0,-1 1 0 0 0,1-1 0 0 0,0 1 0 0 0,-1-1 0 0 0,1 1 0 0 0,0-1 0 0 0,-1 1 0 0 0,0-1 0 0 0,-8 9 641 0 0,-9 24-66 0 0,13-19-521 0 0,1 1 0 0 0,0-1 1 0 0,1 1-1 0 0,0 0 0 0 0,-1 16 1 0 0,2 72 88 0 0,3-66-125 0 0,-1-30-38 0 0,0 1 0 0 0,1-1 0 0 0,0 1-1 0 0,0-1 1 0 0,1 1 0 0 0,0-1 0 0 0,0 0 0 0 0,0 0 0 0 0,6 10-1 0 0,-6-13-4 0 0,0 1-1 0 0,0-1 0 0 0,0 0 0 0 0,0 0 0 0 0,1 0 1 0 0,0 0-1 0 0,-1-1 0 0 0,1 1 0 0 0,0-1 0 0 0,0 1 1 0 0,1-1-1 0 0,-1 0 0 0 0,0 0 0 0 0,1-1 1 0 0,-1 1-1 0 0,1-1 0 0 0,5 2 0 0 0,1-1-15 0 0,1 0 0 0 0,-1-1-1 0 0,1 0 1 0 0,-1-1 0 0 0,1 0 0 0 0,0 0-1 0 0,-1-1 1 0 0,1-1 0 0 0,-1 0-1 0 0,0 0 1 0 0,1-1 0 0 0,-1 0 0 0 0,0-1-1 0 0,-1 0 1 0 0,1-1 0 0 0,-1 0 0 0 0,0 0-1 0 0,0-1 1 0 0,0 0 0 0 0,-1-1 0 0 0,0 0-1 0 0,0 0 1 0 0,0 0 0 0 0,-1-1 0 0 0,-1 0-1 0 0,1-1 1 0 0,7-14 0 0 0,-1 0 94 0 0,-2-1 0 0 0,0-1 1 0 0,-2 1-1 0 0,0-2 0 0 0,-2 1 0 0 0,-1-1 1 0 0,-1 0-1 0 0,-2 0 0 0 0,2-46 0 0 0,-5 71-51 0 0,0 1 0 0 0,1-1 0 0 0,-1 0-1 0 0,0 1 1 0 0,0-1 0 0 0,0 1-1 0 0,0-1 1 0 0,0 0 0 0 0,0 1-1 0 0,0-1 1 0 0,0 0 0 0 0,-1 1 0 0 0,1-1-1 0 0,0 0 1 0 0,0 1 0 0 0,0-1-1 0 0,-1 0 1 0 0,1 1 0 0 0,0-1-1 0 0,-1 1 1 0 0,1-1 0 0 0,0 1 0 0 0,-1-1-1 0 0,1 1 1 0 0,-1-1 0 0 0,1 1-1 0 0,-2-2 1 0 0,1 3 3 0 0,1-1-1 0 0,-1 0 1 0 0,0 1 0 0 0,0-1 0 0 0,0 1-1 0 0,1-1 1 0 0,-1 1 0 0 0,0-1-1 0 0,0 1 1 0 0,1 0 0 0 0,-1-1-1 0 0,0 1 1 0 0,1 0 0 0 0,-1-1 0 0 0,1 1-1 0 0,-1 1 1 0 0,-22 39 392 0 0,16-18-389 0 0,0 1 0 0 0,2 0 0 0 0,1 0 0 0 0,0 0 0 0 0,2 1 1 0 0,1-1-1 0 0,1 1 0 0 0,1 0 0 0 0,1-1 0 0 0,1 1 1 0 0,8 27-1 0 0,-9-44-182 0 0,1 1 1 0 0,0-1-1 0 0,1 0 1 0 0,0 0 0 0 0,0 0-1 0 0,1-1 1 0 0,0 1-1 0 0,0-1 1 0 0,7 8 0 0 0,13 7-3803 0 0,2-5-4286 0 0,-13-10 4135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11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3944 0 0,'0'0'3949'0'0,"4"0"-3345"0"0,-1 0-136 0 0,5 5-2260 0 0,-1 5-1 0 0,2 3 1 0 0,-2 3 0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10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80 141 2888 0 0,'-2'0'197'0'0,"1"0"-1"0"0,-1 0 1 0 0,1 0-1 0 0,-1 0 1 0 0,0 1-1 0 0,1-1 1 0 0,-1 1-1 0 0,1-1 1 0 0,-1 1-1 0 0,1-1 1 0 0,-1 1-1 0 0,1 0 1 0 0,-1 0 0 0 0,1 0-1 0 0,0-1 1 0 0,-1 1-1 0 0,1 1 1 0 0,0-1-1 0 0,0 0 1 0 0,0 0-1 0 0,0 0 1 0 0,0 1-1 0 0,0-1 1 0 0,0 0-1 0 0,0 1 1 0 0,0-1-1 0 0,1 1 1 0 0,-1-1-1 0 0,1 1 1 0 0,-1-1-1 0 0,0 4 1 0 0,0 4 260 0 0,-1 0 0 0 0,2 0 0 0 0,-1 0 0 0 0,2 15 0 0 0,0-4 437 0 0,-1-13-754 0 0,0 1-1 0 0,1-1 0 0 0,-1 0 1 0 0,2 0-1 0 0,-1 1 0 0 0,1-1 0 0 0,0 0 1 0 0,0 0-1 0 0,1-1 0 0 0,0 1 1 0 0,0 0-1 0 0,0-1 0 0 0,1 0 0 0 0,0 0 1 0 0,1 0-1 0 0,-1 0 0 0 0,1-1 1 0 0,0 0-1 0 0,0 1 0 0 0,1-2 0 0 0,-1 1 1 0 0,1-1-1 0 0,0 0 0 0 0,1 0 1 0 0,-1-1-1 0 0,1 1 0 0 0,-1-1 0 0 0,1-1 1 0 0,0 1-1 0 0,12 1 0 0 0,-5-1-73 0 0,1-1 1 0 0,-1-1-1 0 0,1-1 0 0 0,0 0 0 0 0,21-2 0 0 0,-29 1-49 0 0,-1 0 1 0 0,0-1-1 0 0,1 1 0 0 0,-1-1 0 0 0,0 0 0 0 0,0-1 0 0 0,0 1 1 0 0,-1-1-1 0 0,1-1 0 0 0,-1 1 0 0 0,1-1 0 0 0,-1 1 1 0 0,0-2-1 0 0,8-8 0 0 0,-9 8-10 0 0,-1 0 0 0 0,-1 0 0 0 0,1 0 0 0 0,-1 0 0 0 0,0-1 0 0 0,0 1 0 0 0,0-1 0 0 0,-1 1-1 0 0,0-1 1 0 0,0 0 0 0 0,0-11 0 0 0,0-2 12 0 0,-2 1 0 0 0,-3-25 0 0 0,1 28-12 0 0,-1 1 0 0 0,0 0 0 0 0,-1 1 0 0 0,0-1 0 0 0,-1 1 0 0 0,-1 0 0 0 0,0 0 0 0 0,0 1 0 0 0,-1 0 0 0 0,-16-18 0 0 0,18 25 4 0 0,0-1-1 0 0,0 1 0 0 0,0-1 1 0 0,-1 2-1 0 0,1-1 0 0 0,-1 1 1 0 0,0 0-1 0 0,0 0 0 0 0,-1 1 0 0 0,1 0 1 0 0,-1 1-1 0 0,0-1 0 0 0,0 1 1 0 0,0 1-1 0 0,0-1 0 0 0,0 2 1 0 0,0-1-1 0 0,-16 1 0 0 0,18 1 13 0 0,-1 0 0 0 0,1 0-1 0 0,0 1 1 0 0,-1-1 0 0 0,1 2 0 0 0,0-1-1 0 0,0 0 1 0 0,0 1 0 0 0,1 0-1 0 0,-1 1 1 0 0,1-1 0 0 0,-1 1-1 0 0,1 0 1 0 0,0 0 0 0 0,1 1-1 0 0,-1-1 1 0 0,1 1 0 0 0,0 0 0 0 0,0 0-1 0 0,0 1 1 0 0,1-1 0 0 0,-1 1-1 0 0,-3 10 1 0 0,-2 9 89 0 0,1 1 0 0 0,2-1 0 0 0,0 1 0 0 0,2 1 0 0 0,-2 33 0 0 0,6 136 505 0 0,2-157-506 0 0,11 157 381 0 0,-2-47-183 0 0,-9-24-1051 0 0,2-118-1587 0 0,11-7-7619 0 0,-6-2 6219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10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1 3424 0 0,'-16'-1'1101'0'0,"1"2"-1"0"0,-1 0 1 0 0,1 1 0 0 0,-1 0-1 0 0,-18 6 1 0 0,28-7-868 0 0,1 2-1 0 0,-1-1 1 0 0,1 1 0 0 0,-1 0 0 0 0,1 0-1 0 0,0 0 1 0 0,0 1 0 0 0,0 0 0 0 0,1 0-1 0 0,-1 0 1 0 0,1 0 0 0 0,0 1 0 0 0,0 0-1 0 0,1 0 1 0 0,0 0 0 0 0,-5 9 0 0 0,4-6 20 0 0,1 0 1 0 0,0 0 0 0 0,0 1 0 0 0,1-1-1 0 0,0 1 1 0 0,0 0 0 0 0,1 0 0 0 0,0-1 0 0 0,1 16-1 0 0,0-17-211 0 0,1 0 0 0 0,0 0 0 0 0,0 0 0 0 0,1 0 0 0 0,-1 0 0 0 0,2 0 0 0 0,-1 0-1 0 0,1-1 1 0 0,0 1 0 0 0,0-1 0 0 0,0 0 0 0 0,7 9 0 0 0,-5-9-24 0 0,0-1 0 0 0,1 1 0 0 0,-1-1 1 0 0,1 0-1 0 0,0 0 0 0 0,0-1 0 0 0,0 0 0 0 0,1 0 1 0 0,-1 0-1 0 0,1-1 0 0 0,0 0 0 0 0,0 0 0 0 0,0-1 1 0 0,0 1-1 0 0,1-2 0 0 0,-1 1 0 0 0,12 0 0 0 0,-14-2-11 0 0,1 1 0 0 0,-1-1-1 0 0,0 0 1 0 0,1-1 0 0 0,-1 1 0 0 0,0-1-1 0 0,9-3 1 0 0,-13 4-7 0 0,0 0 1 0 0,0-1-1 0 0,1 1 0 0 0,-1-1 0 0 0,0 1 1 0 0,0-1-1 0 0,0 1 0 0 0,0-1 0 0 0,0 1 1 0 0,-1-1-1 0 0,1 0 0 0 0,0 0 0 0 0,0 1 1 0 0,0-1-1 0 0,0 0 0 0 0,-1 0 0 0 0,1 0 1 0 0,0 0-1 0 0,-1 0 0 0 0,1 0 0 0 0,-1 0 1 0 0,1 0-1 0 0,-1 0 0 0 0,0 0 0 0 0,1 0 1 0 0,-1 0-1 0 0,0-1 0 0 0,0 1 0 0 0,0 0 1 0 0,1 0-1 0 0,-1 0 0 0 0,-1 0 0 0 0,1 0 1 0 0,0-1-1 0 0,0 1 0 0 0,0 0 0 0 0,0 0 1 0 0,-1 0-1 0 0,0-1 0 0 0,1 1 2 0 0,-1 0-1 0 0,0 0 0 0 0,0 0 0 0 0,0 0 0 0 0,0 0 1 0 0,0 0-1 0 0,0 0 0 0 0,0 0 0 0 0,0 0 1 0 0,0 0-1 0 0,0 1 0 0 0,0-1 0 0 0,0 1 1 0 0,-1-1-1 0 0,1 1 0 0 0,0-1 0 0 0,0 1 1 0 0,-1 0-1 0 0,1-1 0 0 0,0 1 0 0 0,-1 0 1 0 0,1 0-1 0 0,-3 0 0 0 0,-36 2 54 0 0,34-2-41 0 0,-3 1 11 0 0,0 0 1 0 0,0 1-1 0 0,1-1 0 0 0,-1 2 1 0 0,1-1-1 0 0,-1 1 0 0 0,1 0 1 0 0,0 1-1 0 0,-11 6 0 0 0,14-6 5 0 0,0 0 1 0 0,1 0-1 0 0,-1 0 0 0 0,1 0 0 0 0,0 1 0 0 0,0 0 0 0 0,0-1 0 0 0,1 2 0 0 0,-1-1 0 0 0,1 0 0 0 0,1 1 0 0 0,-1-1 1 0 0,1 1-1 0 0,-3 8 0 0 0,2-5 20 0 0,1-1 0 0 0,-1 1 1 0 0,2 0-1 0 0,-1 0 0 0 0,1-1 1 0 0,0 1-1 0 0,1 0 1 0 0,0 0-1 0 0,1 0 0 0 0,0 0 1 0 0,0 0-1 0 0,1 0 0 0 0,0 0 1 0 0,0-1-1 0 0,1 1 0 0 0,5 11 1 0 0,-5-14-26 0 0,0-1 1 0 0,0 1-1 0 0,1 0 0 0 0,0-1 1 0 0,0 0-1 0 0,0 0 1 0 0,1 0-1 0 0,0 0 0 0 0,0-1 1 0 0,0 0-1 0 0,0 0 1 0 0,1 0-1 0 0,-1-1 0 0 0,1 1 1 0 0,0-1-1 0 0,0-1 0 0 0,0 1 1 0 0,0-1-1 0 0,1 0 1 0 0,-1-1-1 0 0,7 2 0 0 0,-3-2-24 0 0,0 1-1 0 0,0-2 0 0 0,1 1 1 0 0,-1-1-1 0 0,16-3 1 0 0,-21 2-407 0 0,0 0 0 0 0,-1 0 0 0 0,1-1 0 0 0,-1 0 0 0 0,1 1 0 0 0,4-4 0 0 0,-7 3-524 0 0,1 0 0 0 0,0 0 0 0 0,0 0 0 0 0,0 0 0 0 0,-1-1 0 0 0,0 1 0 0 0,1-1 0 0 0,-1 0 0 0 0,2-3 0 0 0,4-9-2831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17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4184 0 0,'0'0'4760'0'0,"0"17"-1418"0"0,0 14-988 0 0,0 28-2770 0 0,-1-32-3598 0 0,-5 35 1 0 0,-1-29 916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11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3192 0 0,'0'0'554'0'0,"19"0"1996"0"0,158 11 2521 0 0,1-1-1588 0 0,-141-9-2794 0 0,-25 0-627 0 0,-1 0 0 0 0,1-1-1 0 0,0 0 1 0 0,0-1 0 0 0,0 0-1 0 0,0-1 1 0 0,0 0 0 0 0,-1-1-1 0 0,13-5 1 0 0,-24 8-58 0 0,1-1 0 0 0,0 1 0 0 0,0 0 0 0 0,-1-1 0 0 0,1 1 0 0 0,0-1 0 0 0,-1 1 0 0 0,1-1 0 0 0,-1 0 0 0 0,1 1 0 0 0,-1-1 0 0 0,1 0 0 0 0,-1 1 0 0 0,1-1-1 0 0,-1 0 1 0 0,0 1 0 0 0,1-1 0 0 0,-1 0 0 0 0,0 0 0 0 0,0 0 0 0 0,1 1 0 0 0,-1-1 0 0 0,0 0 0 0 0,0 0 0 0 0,0 0 0 0 0,0 0 0 0 0,0 1 0 0 0,0-1 0 0 0,0 0 0 0 0,0 0 0 0 0,0 0 0 0 0,-1 1 0 0 0,1-1 0 0 0,0 0 0 0 0,-1-1 0 0 0,0 1 2 0 0,1 0 1 0 0,-1 0 0 0 0,0 0-1 0 0,1 0 1 0 0,-1 0 0 0 0,0 0-1 0 0,0 0 1 0 0,0 0 0 0 0,0 0-1 0 0,0 0 1 0 0,0 0 0 0 0,0 0-1 0 0,0 1 1 0 0,0-1 0 0 0,0 1-1 0 0,-1-1 1 0 0,1 1 0 0 0,0-1-1 0 0,0 1 1 0 0,-1-1 0 0 0,1 1-1 0 0,0 0 1 0 0,0 0 0 0 0,-3 0 0 0 0,0 0 1 0 0,-9-1 73 0 0,-1 2-1 0 0,1-1 0 0 0,0 2 0 0 0,-14 3 0 0 0,23-4-51 0 0,0 0 0 0 0,0 0 1 0 0,0 1-1 0 0,0 0 0 0 0,0 0 0 0 0,1 0 0 0 0,-1 0 1 0 0,1 0-1 0 0,-1 1 0 0 0,1 0 0 0 0,0 0 0 0 0,0 0 0 0 0,0 0 1 0 0,0 0-1 0 0,1 0 0 0 0,-1 1 0 0 0,-2 4 0 0 0,-4 10 95 0 0,0 0 0 0 0,1 1 0 0 0,0-1-1 0 0,2 2 1 0 0,0-1 0 0 0,2 1 0 0 0,0 0 0 0 0,-2 38-1 0 0,5-52-323 0 0,-1 35 404 0 0,5 72 0 0 0,-1-98-2836 0 0,0 0-1 0 0,6 18 1 0 0,-2-22-972 0 0,1-1-1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12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40 3272 0 0,'-1'-25'4657'0'0,"1"24"-4512"0"0,-1 0 0 0 0,0-1 0 0 0,0 1 0 0 0,0 0 0 0 0,0 0 0 0 0,-1 0 1 0 0,1 1-1 0 0,0-1 0 0 0,0 0 0 0 0,-1 0 0 0 0,1 1 0 0 0,0-1 0 0 0,-1 1 0 0 0,1-1 1 0 0,0 1-1 0 0,-1-1 0 0 0,1 1 0 0 0,-1 0 0 0 0,1 0 0 0 0,-1 0 0 0 0,1-1 0 0 0,-1 2 0 0 0,-2-1 1 0 0,-36 5 1671 0 0,38-4-1676 0 0,-11 2 240 0 0,1 0-1 0 0,0 1 1 0 0,0 1 0 0 0,1 0 0 0 0,-1 0-1 0 0,1 1 1 0 0,1 1 0 0 0,-1 0 0 0 0,-17 15-1 0 0,21-16-324 0 0,0 1-1 0 0,1 0 1 0 0,-1 0-1 0 0,2 1 1 0 0,-1-1-1 0 0,1 1 1 0 0,0 0-1 0 0,1 1 0 0 0,-1-1 1 0 0,2 1-1 0 0,-1 0 1 0 0,1 0-1 0 0,-3 16 1 0 0,5-16-22 0 0,0-1-1 0 0,0 1 1 0 0,1-1 0 0 0,0 1 0 0 0,1 0 0 0 0,0-1 0 0 0,3 13 0 0 0,-3-17-28 0 0,0 0 1 0 0,0-1-1 0 0,0 1 1 0 0,1-1 0 0 0,0 0-1 0 0,0 1 1 0 0,0-1-1 0 0,0 0 1 0 0,0 0-1 0 0,0 0 1 0 0,1-1-1 0 0,-1 1 1 0 0,1 0-1 0 0,0-1 1 0 0,0 0 0 0 0,0 1-1 0 0,0-1 1 0 0,1-1-1 0 0,-1 1 1 0 0,5 2-1 0 0,6 0-2 0 0,-1 0-1 0 0,1-1 1 0 0,0-1-1 0 0,0 0 0 0 0,0 0 1 0 0,0-2-1 0 0,0 0 1 0 0,19-2-1 0 0,-32 2-2 0 0,-1 0-1 0 0,1 0 1 0 0,0 0-1 0 0,-1-1 1 0 0,1 1-1 0 0,0 0 1 0 0,-1 0-1 0 0,1-1 1 0 0,0 1-1 0 0,-1 0 1 0 0,1-1-1 0 0,-1 1 1 0 0,1-1-1 0 0,0 1 1 0 0,-1-1-1 0 0,1 1 1 0 0,-1-1-1 0 0,1 1 1 0 0,-1-1-1 0 0,0 1 1 0 0,1-1-1 0 0,-1 0 1 0 0,0 1-1 0 0,1-1 1 0 0,-1 0-1 0 0,0 1 1 0 0,0-1 0 0 0,1 0-1 0 0,-1 1 1 0 0,0-1-1 0 0,0 0 1 0 0,0 1-1 0 0,0-1 1 0 0,0 0-1 0 0,0 0 1 0 0,0 0-1 0 0,0-1 1 0 0,-1 1 0 0 0,1 0-1 0 0,0 0 1 0 0,0 0 0 0 0,-1 0 0 0 0,1 0-1 0 0,0 0 1 0 0,-1 0 0 0 0,1 0 0 0 0,-1 0-1 0 0,0 0 1 0 0,1 0 0 0 0,-1 0-1 0 0,0 1 1 0 0,1-1 0 0 0,-1 0 0 0 0,0 0-1 0 0,0 0 1 0 0,0 1 0 0 0,0-1 0 0 0,0 1-1 0 0,-1-2 1 0 0,-5 1 9 0 0,0-1 1 0 0,0 1-1 0 0,0 0 0 0 0,0 1 1 0 0,-1-1-1 0 0,1 1 0 0 0,0 1 1 0 0,0-1-1 0 0,0 2 0 0 0,0-1 1 0 0,0 0-1 0 0,0 1 0 0 0,-9 4 1 0 0,7-2 27 0 0,0 0 0 0 0,0 0 1 0 0,0 1-1 0 0,0 0 0 0 0,0 1 0 0 0,1 0 1 0 0,0 0-1 0 0,-12 14 0 0 0,13-12 8 0 0,1 0 0 0 0,0 0 0 0 0,0 0 0 0 0,1 1 0 0 0,0 0 0 0 0,1 0 1 0 0,0 0-1 0 0,0 1 0 0 0,-2 12 0 0 0,5-18-29 0 0,0 1 0 0 0,0-1 1 0 0,0 1-1 0 0,1-1 0 0 0,0 1 1 0 0,0-1-1 0 0,0 1 0 0 0,1-1 1 0 0,-1 0-1 0 0,1 1 1 0 0,0-1-1 0 0,0 1 0 0 0,0-1 1 0 0,1 0-1 0 0,0 0 0 0 0,0 0 1 0 0,0 0-1 0 0,0 0 0 0 0,0 0 1 0 0,1-1-1 0 0,0 1 0 0 0,5 5 1 0 0,-1-3 46 0 0,1-1 1 0 0,0 1-1 0 0,0-2 1 0 0,0 1-1 0 0,1-1 0 0 0,-1 0 1 0 0,1-1-1 0 0,0 0 1 0 0,0 0-1 0 0,0-1 1 0 0,0 0-1 0 0,14 1 0 0 0,-4-2-727 0 0,34-1 0 0 0,14-7-7049 0 0,-51 3 3856 0 0,-5-1-1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12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 3416 0 0,'-15'0'1835'0'0,"0"0"-1010"0"0,-8 0 173 0 0,1 0 1 0 0,-1 1 0 0 0,0 2-1 0 0,-36 7 1 0 0,46-6-481 0 0,0 0 1 0 0,1 0-1 0 0,-1 2 0 0 0,1-1 1 0 0,1 1-1 0 0,-21 14 0 0 0,27-16-374 0 0,1 0 0 0 0,-1 0-1 0 0,1 1 1 0 0,-1-1-1 0 0,1 1 1 0 0,1 0 0 0 0,-1 1-1 0 0,1-1 1 0 0,0 1 0 0 0,0-1-1 0 0,0 1 1 0 0,1 0-1 0 0,0 0 1 0 0,0 0 0 0 0,0 0-1 0 0,0 10 1 0 0,1-11-125 0 0,1 0 0 0 0,0 1-1 0 0,0-1 1 0 0,0 0 0 0 0,1 0 0 0 0,0 0 0 0 0,0 1 0 0 0,0-1 0 0 0,0 0-1 0 0,1 0 1 0 0,0 0 0 0 0,0-1 0 0 0,0 1 0 0 0,1 0 0 0 0,0-1 0 0 0,0 0-1 0 0,0 1 1 0 0,7 6 0 0 0,5 4 7 0 0,1-2-1 0 0,0 0 0 0 0,30 18 1 0 0,-27-19 45 0 0,35 30-1 0 0,-47-35 35 0 0,1 1-1 0 0,-1 1 1 0 0,0-1 0 0 0,0 1-1 0 0,-1 1 1 0 0,-1-1-1 0 0,9 18 1 0 0,-13-24-39 0 0,0-1-1 0 0,0 1 1 0 0,0 0 0 0 0,0 0 0 0 0,0 0 0 0 0,-1 1-1 0 0,1-1 1 0 0,-1 0 0 0 0,0 0 0 0 0,0 0 0 0 0,0 0 0 0 0,0 0-1 0 0,-1 0 1 0 0,1 0 0 0 0,-1 0 0 0 0,0 1 0 0 0,1-1-1 0 0,-2-1 1 0 0,1 1 0 0 0,0 0 0 0 0,0 0 0 0 0,-1 0-1 0 0,0-1 1 0 0,1 1 0 0 0,-1-1 0 0 0,0 1 0 0 0,0-1 0 0 0,-1 0-1 0 0,1 1 1 0 0,0-1 0 0 0,-1 0 0 0 0,-2 1 0 0 0,-5 3 281 0 0,-1 0 1 0 0,0 0-1 0 0,0-2 1 0 0,0 1-1 0 0,-1-1 1 0 0,1-1-1 0 0,-1 0 1 0 0,-15 2-1 0 0,-48 0-1630 0 0,24-5-7316 0 0,33 0 3458 0 0,12 0 716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19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183 749 812 0 0,'3'-1'236'0'0,"0"-1"1"0"0,-1 0-1 0 0,1 0 0 0 0,0 0 1 0 0,-1 0-1 0 0,1 0 0 0 0,-1-1 1 0 0,5-5-1 0 0,7-6 723 0 0,-11 11-609 0 0,0 0 0 0 0,0 1 0 0 0,0-1 0 0 0,0-1 0 0 0,-1 1 0 0 0,1 0 0 0 0,-1-1 1 0 0,0 1-1 0 0,0-1 0 0 0,0 1 0 0 0,1-6 0 0 0,-3 8-209 0 0,1 0 0 0 0,-1 0 0 0 0,0 0 0 0 0,0 0-1 0 0,0 0 1 0 0,0 0 0 0 0,0 0 0 0 0,0 0 0 0 0,0 0 0 0 0,0 0 0 0 0,0 0 0 0 0,0 0 0 0 0,0 0-1 0 0,-1 0 1 0 0,1 0 0 0 0,0 0 0 0 0,-1 0 0 0 0,1 0 0 0 0,-2-1 0 0 0,1 1-55 0 0,0 0 1 0 0,0 0 0 0 0,0 1-1 0 0,0-1 1 0 0,0 0 0 0 0,-1 0-1 0 0,1 1 1 0 0,0-1 0 0 0,-1 1-1 0 0,1-1 1 0 0,0 1 0 0 0,-1 0-1 0 0,1 0 1 0 0,0-1 0 0 0,-1 1-1 0 0,1 0 1 0 0,-1 0 0 0 0,-1 0-1 0 0,-7 1-5 0 0,1-1 1 0 0,-1 1-1 0 0,1 1 0 0 0,-1-1 1 0 0,1 2-1 0 0,0-1 0 0 0,-1 2 1 0 0,1-1-1 0 0,0 1 0 0 0,1 0 1 0 0,-1 1-1 0 0,1 0 0 0 0,0 0 1 0 0,0 1-1 0 0,1 0 0 0 0,-1 0 1 0 0,1 1-1 0 0,1 0 0 0 0,-1 0 1 0 0,1 0-1 0 0,0 1 0 0 0,1 0 0 0 0,0 1 1 0 0,0-1-1 0 0,1 1 0 0 0,0-1 1 0 0,1 1-1 0 0,0 1 0 0 0,-4 15 1 0 0,4-14-55 0 0,1 0 0 0 0,0 1-1 0 0,1-1 1 0 0,0 1 0 0 0,1-1 0 0 0,2 20 0 0 0,-2-27-21 0 0,1-1 0 0 0,0 1 1 0 0,-1-1-1 0 0,1 0 0 0 0,1 1 0 0 0,-1-1 0 0 0,0 0 1 0 0,1 0-1 0 0,0 0 0 0 0,0 0 0 0 0,0 0 0 0 0,0 0 1 0 0,0 0-1 0 0,0-1 0 0 0,1 1 0 0 0,-1-1 0 0 0,1 0 1 0 0,0 1-1 0 0,0-1 0 0 0,-1 0 0 0 0,1-1 0 0 0,1 1 0 0 0,-1 0 1 0 0,0-1-1 0 0,7 2 0 0 0,-1-1 5 0 0,0 0-1 0 0,1-1 1 0 0,0-1-1 0 0,-1 1 1 0 0,1-2-1 0 0,-1 1 1 0 0,1-1-1 0 0,-1-1 1 0 0,1 1-1 0 0,-1-2 1 0 0,0 1-1 0 0,0-1 1 0 0,0-1 0 0 0,0 0-1 0 0,0 0 1 0 0,8-6-1 0 0,-6 4 1 0 0,-1-1-1 0 0,0 0 1 0 0,0-1-1 0 0,-1 0 0 0 0,1 0 1 0 0,-2-1-1 0 0,1 0 1 0 0,-2-1-1 0 0,1 0 1 0 0,-1 0-1 0 0,11-22 1 0 0,-11 16 10 0 0,-2 0-1 0 0,0-1 1 0 0,-1 0 0 0 0,0 0 0 0 0,1-26 0 0 0,-3 2 15 0 0,-3-47 0 0 0,-1 67-8 0 0,-1 0-1 0 0,-1 0 1 0 0,0 1-1 0 0,-2 0 1 0 0,0 0-1 0 0,-18-38 1 0 0,4 20 65 0 0,-1 1 0 0 0,-37-48-1 0 0,53 78-64 0 0,-1 0 17 0 0,1 0 1 0 0,0-1-1 0 0,0 0 1 0 0,1 0-1 0 0,-7-14 1 0 0,11 20-30 0 0,-1 0 1 0 0,0 0-1 0 0,1 0 1 0 0,0 0 0 0 0,0 1-1 0 0,-1-1 1 0 0,1 0 0 0 0,0 0-1 0 0,0 0 1 0 0,1 0 0 0 0,-1 0-1 0 0,0 0 1 0 0,1 0-1 0 0,-1 1 1 0 0,1-1 0 0 0,1-3-1 0 0,-1 4-10 0 0,1-1 0 0 0,-1 0-1 0 0,1 1 1 0 0,0 0 0 0 0,0-1-1 0 0,0 1 1 0 0,0 0 0 0 0,0 0-1 0 0,0 0 1 0 0,0 0 0 0 0,0 0 0 0 0,0 1-1 0 0,0-1 1 0 0,5 0 0 0 0,69-20 96 0 0,-1-4 1 0 0,88-40 0 0 0,-158 61 62 0 0,2 1-2805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19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25 3312 0 0,'0'0'2945'0'0,"-4"12"-430"0"0,-2-3-1973 0 0,1 0 0 0 0,0 0-1 0 0,1 1 1 0 0,-4 11 0 0 0,-9 20 677 0 0,9-26-1019 0 0,1 1-1 0 0,1-1 0 0 0,0 1 0 0 0,2 1 0 0 0,-1-1 0 0 0,2 1 0 0 0,0-1 0 0 0,1 1 0 0 0,1 0 0 0 0,1 0 1 0 0,0 0-1 0 0,4 24 0 0 0,-3-37-191 0 0,-1-1 1 0 0,1 0 0 0 0,0 1-1 0 0,0-1 1 0 0,1 0 0 0 0,-1 0-1 0 0,1 0 1 0 0,-1 0 0 0 0,1 0-1 0 0,0 0 1 0 0,0-1 0 0 0,0 1-1 0 0,1 0 1 0 0,-1-1 0 0 0,0 0-1 0 0,1 1 1 0 0,3 1 0 0 0,-2-2-3 0 0,1 1 0 0 0,-1-1 0 0 0,1 0 0 0 0,0-1 1 0 0,0 1-1 0 0,0-1 0 0 0,-1 0 0 0 0,1 0 0 0 0,0 0 0 0 0,9-1 1 0 0,-2 0 2 0 0,0-1 0 0 0,0 0 0 0 0,0-1 0 0 0,-1-1 1 0 0,1 0-1 0 0,0 0 0 0 0,-1-1 0 0 0,0 0 1 0 0,13-8-1 0 0,-13 6 30 0 0,-1-1 0 0 0,0 1-1 0 0,-1-2 1 0 0,0 1 0 0 0,0-1 0 0 0,15-18 0 0 0,-13 11 77 0 0,-1 0 1 0 0,0-1-1 0 0,13-30 0 0 0,-17 30 174 0 0,0 0 0 0 0,-1 0 1 0 0,0 0-1 0 0,-2 0 0 0 0,3-25 0 0 0,-2-33-2291 0 0,-4 23-6467 0 0,0 48 7567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2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3312 0 0,'0'2'191'0'0,"-1"-1"-1"0"0,1 1 1 0 0,-1 0-1 0 0,0 0 1 0 0,0 0-1 0 0,0-1 1 0 0,0 1-1 0 0,0-1 1 0 0,0 1-1 0 0,0-1 1 0 0,-3 3-1 0 0,-7 12 640 0 0,3 1-121 0 0,1 0 1 0 0,1 1-1 0 0,1 0 1 0 0,0 0-1 0 0,-2 27 1 0 0,6-37-420 0 0,0 0 0 0 0,1 0 0 0 0,0 1 0 0 0,0-1 0 0 0,1 0 0 0 0,0 1 1 0 0,0-1-1 0 0,1 0 0 0 0,0 0 0 0 0,0 0 0 0 0,1 0 0 0 0,0-1 0 0 0,1 1 1 0 0,6 11-1 0 0,-6-15-223 0 0,0 0 0 0 0,0-1 1 0 0,0 1-1 0 0,0-1 0 0 0,1 0 1 0 0,-1 0-1 0 0,1 0 1 0 0,0-1-1 0 0,0 1 0 0 0,0-1 1 0 0,0-1-1 0 0,0 1 0 0 0,0 0 1 0 0,1-1-1 0 0,-1 0 0 0 0,0-1 1 0 0,1 1-1 0 0,6-1 0 0 0,5 0-21 0 0,1 0 0 0 0,-1-2-1 0 0,0 0 1 0 0,24-6-1 0 0,-30 5 11 0 0,-1 0-1 0 0,1-1 1 0 0,-1 0 0 0 0,0 0-1 0 0,0-1 1 0 0,-1 0-1 0 0,0-1 1 0 0,15-11-1 0 0,-19 12 4 0 0,0 1-1 0 0,-1 0 0 0 0,0-1 0 0 0,0 0 0 0 0,0 0 1 0 0,0 0-1 0 0,-1-1 0 0 0,0 1 0 0 0,0-1 0 0 0,-1 0 0 0 0,1 0 1 0 0,-1 0-1 0 0,-1 0 0 0 0,1 0 0 0 0,-1 0 0 0 0,1-9 1 0 0,-1 5 74 0 0,-1 1 0 0 0,0 0 0 0 0,0 0 1 0 0,-1-1-1 0 0,-1 1 0 0 0,1 0 1 0 0,-1 0-1 0 0,-5-14 0 0 0,5 19-82 0 0,0 0 0 0 0,-1 0 0 0 0,1 0 0 0 0,0 0 0 0 0,-1 0 1 0 0,0 0-1 0 0,0 1 0 0 0,0-1 0 0 0,-1 1 0 0 0,1 0 0 0 0,-1 0 0 0 0,0 0 0 0 0,0 0 0 0 0,0 1 0 0 0,0-1 0 0 0,0 1 0 0 0,0 0 0 0 0,-1 1 0 0 0,-4-3 1 0 0,-8 0 122 0 0,1 0 1 0 0,-1 1 0 0 0,1 1 0 0 0,-1 0 0 0 0,0 1 0 0 0,-31 3 0 0 0,38-1-423 0 0,1 1-1 0 0,-1 0 1 0 0,1 0-1 0 0,0 1 1 0 0,-16 7-1 0 0,19-8-576 0 0,0 1 0 0 0,1 1 0 0 0,0-1 0 0 0,0 1 0 0 0,0 0 0 0 0,0 0-1 0 0,1 0 1 0 0,-1 1 0 0 0,-5 8 0 0 0,0 3-3083 0 0,6 2-1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24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4120 0 0,'0'-4'6069'0'0,"0"1"-5289"0"0,0 6-4 0 0,0-1-32 0 0,0 5-52 0 0,3 4-156 0 0,1 2-3276 0 0,-4 8 0 0 0,0 2 0 0 0,0 5-1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21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0 2984 0 0,'-17'8'616'0'0,"1"1"0"0"0,0 0-1 0 0,1 1 1 0 0,0 1-1 0 0,0 0 1 0 0,1 1 0 0 0,1 1-1 0 0,0 0 1 0 0,1 1 0 0 0,0 0-1 0 0,-13 21 1 0 0,18-22-288 0 0,0 0 1 0 0,0 0 0 0 0,2 0-1 0 0,0 1 1 0 0,0 0 0 0 0,1 0-1 0 0,1 1 1 0 0,0-1 0 0 0,1 1-1 0 0,1-1 1 0 0,0 1-1 0 0,1 0 1 0 0,0-1 0 0 0,5 25-1 0 0,-4-33-286 0 0,1 1-1 0 0,0 0 0 0 0,0-1 0 0 0,1 0 1 0 0,0 1-1 0 0,0-1 0 0 0,0 0 0 0 0,1 0 1 0 0,0-1-1 0 0,0 1 0 0 0,0-1 0 0 0,1 0 1 0 0,0 0-1 0 0,0-1 0 0 0,10 8 0 0 0,-6-5-12 0 0,1-1-1 0 0,0 0 0 0 0,0-1 0 0 0,1 0 0 0 0,0-1 0 0 0,-1 0 0 0 0,1-1 0 0 0,18 4 0 0 0,-12-4-16 0 0,0-2 0 0 0,0 1 0 0 0,0-2 0 0 0,0 0 0 0 0,0-1 0 0 0,0-1-1 0 0,0-1 1 0 0,33-9 0 0 0,-41 9-2 0 0,-1 0-1 0 0,1-1 0 0 0,-1 1 0 0 0,1-2 1 0 0,-1 1-1 0 0,0-1 0 0 0,-1-1 0 0 0,1 1 1 0 0,-1-1-1 0 0,0-1 0 0 0,-1 1 1 0 0,1-1-1 0 0,-1 0 0 0 0,-1-1 0 0 0,1 1 1 0 0,-1-1-1 0 0,7-16 0 0 0,-9 14 24 0 0,0-1 0 0 0,0 0-1 0 0,-1 0 1 0 0,-1 0 0 0 0,0 0 0 0 0,-1 0-1 0 0,0 0 1 0 0,0 0 0 0 0,-1 0-1 0 0,-1 0 1 0 0,0 0 0 0 0,-5-16 0 0 0,6 24-18 0 0,0 1 1 0 0,0-1 0 0 0,0 0 0 0 0,0 0-1 0 0,-1 1 1 0 0,1-1 0 0 0,-1 1 0 0 0,0-1-1 0 0,0 1 1 0 0,0-1 0 0 0,0 1 0 0 0,0 0 0 0 0,0 0-1 0 0,-5-3 1 0 0,3 3 1 0 0,0 1-1 0 0,0-1 1 0 0,0 1 0 0 0,0 0-1 0 0,0 0 1 0 0,0 0 0 0 0,0 0 0 0 0,0 1-1 0 0,-1-1 1 0 0,-4 1 0 0 0,4 0 2 0 0,0 0 1 0 0,0 1-1 0 0,0-1 1 0 0,0 1 0 0 0,0 0-1 0 0,0 0 1 0 0,0 0-1 0 0,0 1 1 0 0,-5 2 0 0 0,8-2-10 0 0,-1-1 0 0 0,1 1 1 0 0,-1 0-1 0 0,1 0 0 0 0,0 0 1 0 0,0 0-1 0 0,0 0 0 0 0,0 0 0 0 0,0 1 1 0 0,0-1-1 0 0,1 1 0 0 0,-1-1 1 0 0,1 1-1 0 0,0 0 0 0 0,0-1 1 0 0,-2 7-1 0 0,-11 54 171 0 0,2 0 0 0 0,4 1-1 0 0,-1 73 1 0 0,8-133-171 0 0,-19 275 702 0 0,13-238-94 0 0,1-12-3119 0 0,5-9-7593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21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77 3968 0 0,'0'0'3487'0'0,"-7"15"-533"0"0,2-2-2330 0 0,1-1-1 0 0,1 1 1 0 0,0 0-1 0 0,1 0 1 0 0,0 0 0 0 0,0 15-1 0 0,-1 4 364 0 0,0-10-658 0 0,1 0-1 0 0,1 0 0 0 0,1 1 0 0 0,0-1 1 0 0,6 26-1 0 0,-6-46-320 0 0,1 0 0 0 0,0 1-1 0 0,-1-1 1 0 0,1 0 0 0 0,0 0 0 0 0,0 0 0 0 0,1 0-1 0 0,-1 0 1 0 0,0 0 0 0 0,1 0 0 0 0,-1 0 0 0 0,1 0-1 0 0,-1-1 1 0 0,1 1 0 0 0,0-1 0 0 0,0 1 0 0 0,0-1-1 0 0,3 2 1 0 0,-1-1 1 0 0,0 0 0 0 0,1-1 0 0 0,-1 1 0 0 0,1-1 0 0 0,-1 0 0 0 0,1 0 0 0 0,-1-1-1 0 0,1 0 1 0 0,5 0 0 0 0,1 0 15 0 0,0-1 1 0 0,0-1-1 0 0,-1 0 0 0 0,1 0 0 0 0,0-1 0 0 0,-1-1 0 0 0,16-6 1 0 0,-14 3 35 0 0,-1-1 0 0 0,0 0 0 0 0,0 0 0 0 0,0-1 0 0 0,-1 0 0 0 0,-1-1 1 0 0,0 0-1 0 0,0 0 0 0 0,-1-1 0 0 0,0 0 0 0 0,0-1 0 0 0,-2 0 0 0 0,7-14 1 0 0,-5 7 97 0 0,0-1 0 0 0,-2 0 0 0 0,0 0 1 0 0,-1-1-1 0 0,-1 1 0 0 0,-1-1 1 0 0,1-38-1 0 0,-4 54-194 0 0,0 1 1 0 0,-1-1 0 0 0,1 1-1 0 0,-1-1 1 0 0,-1 1-1 0 0,1 0 1 0 0,0 0 0 0 0,-1-1-1 0 0,-3-5 1 0 0,-2 1-4086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22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76 3192 0 0,'-6'0'403'0'0,"0"1"1"0"0,0-1-1 0 0,0 1 0 0 0,0 1 0 0 0,0-1 0 0 0,0 1 0 0 0,0 0 1 0 0,1 1-1 0 0,-1-1 0 0 0,1 1 0 0 0,0 0 0 0 0,0 0 0 0 0,0 1 1 0 0,0-1-1 0 0,0 1 0 0 0,1 0 0 0 0,-6 7 0 0 0,-1 2 122 0 0,1 0 0 0 0,1 0 0 0 0,0 1-1 0 0,1 0 1 0 0,-8 20 0 0 0,12-23-255 0 0,0 1 0 0 0,1 0 0 0 0,0 0 0 0 0,0 0 0 0 0,2 0 0 0 0,-1 0 0 0 0,1 0 0 0 0,1 1 0 0 0,1-1 0 0 0,2 23 0 0 0,-1-31-238 0 0,-1 1 1 0 0,1-1-1 0 0,0 1 1 0 0,0-1 0 0 0,0 1-1 0 0,0-1 1 0 0,1 0-1 0 0,-1 0 1 0 0,1-1 0 0 0,0 1-1 0 0,0 0 1 0 0,1-1-1 0 0,6 6 1 0 0,-4-5-7 0 0,0 0 0 0 0,1 0 0 0 0,-1-1 0 0 0,1 0 0 0 0,0 0 0 0 0,-1-1 0 0 0,1 0 0 0 0,11 2 0 0 0,-6-2-13 0 0,0 0 0 0 0,0-2-1 0 0,0 1 1 0 0,0-1 0 0 0,0-1-1 0 0,0 0 1 0 0,0-1 0 0 0,0 0-1 0 0,-1-1 1 0 0,22-8 0 0 0,-29 9-10 0 0,0 0 1 0 0,1 0-1 0 0,-1-1 1 0 0,0 0-1 0 0,0 1 1 0 0,-1-1-1 0 0,1-1 1 0 0,0 1-1 0 0,-1 0 1 0 0,0-1-1 0 0,0 0 0 0 0,0 0 1 0 0,0 0-1 0 0,-1 0 1 0 0,0 0-1 0 0,0 0 1 0 0,3-9-1 0 0,-2 3 7 0 0,0-1 0 0 0,-1 0 0 0 0,-1 1 0 0 0,0-1 0 0 0,0 0 0 0 0,-2-20 0 0 0,-1 19 7 0 0,0 0 0 0 0,-1 1 0 0 0,-1-1 1 0 0,1 1-1 0 0,-2 0 0 0 0,0 0 1 0 0,0 0-1 0 0,-1 0 0 0 0,0 1 0 0 0,0 0 1 0 0,-12-13-1 0 0,-7 1 54 0 0,20 18-15 0 0,-1-1 1 0 0,1 1-1 0 0,0-1 0 0 0,1-1 1 0 0,-8-9-1 0 0,12 14-44 0 0,-1 1 0 0 0,1-1 1 0 0,0 1-1 0 0,0-1 0 0 0,0 1 0 0 0,0 0 0 0 0,0-1 0 0 0,0 1 0 0 0,0-1 0 0 0,0 1 0 0 0,0-1 0 0 0,0 1 0 0 0,0-1 0 0 0,0 1 1 0 0,1-1-1 0 0,-1 1 0 0 0,0-1 0 0 0,0 1 0 0 0,0-1 0 0 0,1 1 0 0 0,-1 0 0 0 0,0-1 0 0 0,0 1 0 0 0,1-1 0 0 0,-1 1 0 0 0,0 0 1 0 0,1-1-1 0 0,-1 1 0 0 0,0 0 0 0 0,1-1 0 0 0,-1 1 0 0 0,1 0 0 0 0,-1 0 0 0 0,1 0 0 0 0,0-1 0 0 0,18-8 177 0 0,-15 7-129 0 0,24-8 169 0 0,-1 1 0 0 0,55-11 1 0 0,-43 12-198 0 0,0 1-346 0 0,-14 4-2769 0 0,-8 1-1693 0 0,-4 0 984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18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29 3840 0 0,'0'0'659'0'0,"-1"-9"2252"0"0,-3 6-2542 0 0,1 1 0 0 0,0 0-1 0 0,-1 0 1 0 0,1 0 0 0 0,-1 0 0 0 0,0 1-1 0 0,0 0 1 0 0,1-1 0 0 0,-1 1 0 0 0,0 1 0 0 0,0-1-1 0 0,0 0 1 0 0,0 1 0 0 0,0 0 0 0 0,0 0 0 0 0,-6 1-1 0 0,-6 0 777 0 0,-1 2-1 0 0,-25 6 1 0 0,31-6-774 0 0,1 0 1 0 0,-1 1-1 0 0,1 0 0 0 0,0 0 1 0 0,1 2-1 0 0,-17 10 1 0 0,21-12-328 0 0,0 0 1 0 0,0 0 0 0 0,0 0 0 0 0,1 1 0 0 0,0 0-1 0 0,0 0 1 0 0,0 0 0 0 0,1 0 0 0 0,0 1 0 0 0,0 0 0 0 0,0-1-1 0 0,-4 12 1 0 0,6-13-46 0 0,0 0 1 0 0,0 0-1 0 0,0 0 0 0 0,1 0 0 0 0,-1 0 0 0 0,1 0 1 0 0,0 1-1 0 0,0-1 0 0 0,0 0 0 0 0,0 0 0 0 0,1 0 0 0 0,2 7 1 0 0,-2-8-11 0 0,0 0 1 0 0,1 0-1 0 0,-1-1 1 0 0,1 1-1 0 0,0-1 1 0 0,0 0-1 0 0,0 1 1 0 0,0-1-1 0 0,0 0 1 0 0,0 0 0 0 0,1 0-1 0 0,-1 0 1 0 0,1-1-1 0 0,-1 1 1 0 0,1-1-1 0 0,0 1 1 0 0,-1-1-1 0 0,5 1 1 0 0,58 18-148 0 0,-45-15 83 0 0,1 1 0 0 0,27 13 0 0 0,-46-18 86 0 0,0 0-1 0 0,-1 0 1 0 0,1-1 0 0 0,-1 1-1 0 0,1 0 1 0 0,0 0-1 0 0,-1 1 1 0 0,0-1 0 0 0,1 0-1 0 0,-1 0 1 0 0,0 1-1 0 0,0-1 1 0 0,1 1 0 0 0,-1-1-1 0 0,0 1 1 0 0,0-1-1 0 0,-1 1 1 0 0,1 0 0 0 0,1 2-1 0 0,-2-2 17 0 0,0-1-1 0 0,0 1 1 0 0,0 0 0 0 0,0 0-1 0 0,-1-1 1 0 0,1 1-1 0 0,0-1 1 0 0,-1 1 0 0 0,1 0-1 0 0,-1-1 1 0 0,1 1-1 0 0,-1-1 1 0 0,0 1-1 0 0,0-1 1 0 0,0 1 0 0 0,0-1-1 0 0,-1 2 1 0 0,-4 3 74 0 0,1 0 0 0 0,-1-1 0 0 0,-1 1-1 0 0,1-1 1 0 0,-1 0 0 0 0,0-1 0 0 0,-8 4 0 0 0,-5 1 216 0 0,0-1 0 0 0,-1-1 0 0 0,0-1 0 0 0,0 0 0 0 0,0-2 0 0 0,-34 3 0 0 0,-41-3-1629 0 0,5-6-7827 0 0,74 0 4819 0 0,3 0-1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22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3912 0 0,'0'0'684'0'0,"1"9"5646"0"0,1 32-4135 0 0,-7 220 4459 0 0,2-130-8079 0 0,1-1-9760 0 0,2-123 7608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22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13 3824 0 0,'0'-13'7281'0'0,"0"68"-3723"0"0,-8 193-69 0 0,5-226-3590 0 0,-1 1 1 0 0,-1-2-1 0 0,-1 1 1 0 0,-1 0-1 0 0,-10 20 1 0 0,10-30-1323 0 0,-1 1-4442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23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 3848 0 0,'0'0'3437'0'0,"-14"3"-1305"0"0,-3 7-1209 0 0,0 0-1 0 0,1 1 1 0 0,-22 19 0 0 0,14-11-282 0 0,-96 87 1994 0 0,-8 5-2065 0 0,113-100-525 0 0,9-7 20 0 0,-1 1-1 0 0,0 0 1 0 0,-10 12 0 0 0,47-29 216 0 0,-11 5-207 0 0,19-10 81 0 0,41-16 202 0 0,-70 30-252 0 0,-1 0 0 0 0,1 1 0 0 0,0 1 0 0 0,0-1 0 0 0,0 1 0 0 0,0 1 0 0 0,12 0 0 0 0,-17 1-51 0 0,0 0 0 0 0,-1 0 1 0 0,1 0-1 0 0,-1 0 0 0 0,1 0 0 0 0,-1 1 0 0 0,0-1 0 0 0,0 1 1 0 0,0 0-1 0 0,0 0 0 0 0,0 0 0 0 0,4 4 0 0 0,31 34 363 0 0,-21-20-332 0 0,43 54-1597 0 0,-17-19-9250 0 0,-30-42 6817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24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12 3776 0 0,'-1'-1'4084'0'0,"-6"0"-1602"0"0,-4 10-2030 0 0,2 0 1 0 0,-1 1 0 0 0,1 0 0 0 0,1 0 0 0 0,0 1-1 0 0,0 0 1 0 0,1 1 0 0 0,1 0 0 0 0,0 0 0 0 0,0 0-1 0 0,1 1 1 0 0,1 0 0 0 0,0 0 0 0 0,1 0-1 0 0,-3 20 1 0 0,4-9-388 0 0,0-16-45 0 0,1 0 1 0 0,0 0 0 0 0,1 1 0 0 0,0-1 0 0 0,0 0 0 0 0,1 1 0 0 0,-1-1 0 0 0,2 0-1 0 0,-1 0 1 0 0,2 0 0 0 0,4 13 0 0 0,-5-18-16 0 0,0-1 1 0 0,0 0 0 0 0,0 0-1 0 0,0 0 1 0 0,1 0-1 0 0,-1 0 1 0 0,1 0-1 0 0,-1-1 1 0 0,1 1-1 0 0,0-1 1 0 0,0 0-1 0 0,-1 1 1 0 0,1-1-1 0 0,0-1 1 0 0,0 1-1 0 0,0 0 1 0 0,0-1-1 0 0,0 1 1 0 0,6-1-1 0 0,1 0 3 0 0,-1 0-1 0 0,1 0 0 0 0,-1-1 0 0 0,1 0 0 0 0,12-4 0 0 0,-12 2-1 0 0,1 0 0 0 0,-1-1-1 0 0,0-1 1 0 0,0 0-1 0 0,-1 0 1 0 0,1-1 0 0 0,-1 0-1 0 0,-1 0 1 0 0,1-1 0 0 0,-1 0-1 0 0,0-1 1 0 0,-1 0-1 0 0,1 0 1 0 0,-2-1 0 0 0,7-9-1 0 0,9-13 224 0 0,-1-2-1 0 0,28-60 1 0 0,-45 79 218 0 0,-4 13-434 0 0,0 1-1 0 0,0 0 1 0 0,0 0 0 0 0,0 0 0 0 0,0 0 0 0 0,0 0 0 0 0,0 0 0 0 0,-1 0 0 0 0,1 0 0 0 0,0 0 0 0 0,0 0-1 0 0,0 0 1 0 0,0 0 0 0 0,0 0 0 0 0,0-1 0 0 0,0 1 0 0 0,-1 0 0 0 0,1 0 0 0 0,0 0 0 0 0,0 0 0 0 0,0 0-1 0 0,0 0 1 0 0,0 0 0 0 0,0 0 0 0 0,0 0 0 0 0,-1 0 0 0 0,1 0 0 0 0,0 0 0 0 0,0 1 0 0 0,0-1 0 0 0,0 0-1 0 0,0 0 1 0 0,0 0 0 0 0,0 0 0 0 0,-1 0 0 0 0,1 0 0 0 0,0 0 0 0 0,0 0 0 0 0,0 0 0 0 0,0 0-1 0 0,0 0 1 0 0,0 0 0 0 0,0 1 0 0 0,0-1 0 0 0,0 0 0 0 0,0 0 0 0 0,0 0 0 0 0,-1 0 0 0 0,1 0 0 0 0,-2 2 57 0 0,0 1 1 0 0,0-1-1 0 0,0 1 1 0 0,0-1 0 0 0,1 1-1 0 0,-1-1 1 0 0,-1 4 0 0 0,-12 24 148 0 0,11-21-170 0 0,-1 0 0 0 0,1 0 0 0 0,-5 16 1 0 0,7-18-45 0 0,1 0 0 0 0,-1 0 0 0 0,1 0 0 0 0,1 0 1 0 0,-1 0-1 0 0,1 0 0 0 0,0 0 0 0 0,1 0 1 0 0,0 0-1 0 0,3 13 0 0 0,-3-16-6 0 0,1-1 1 0 0,0 1-1 0 0,-1-1 0 0 0,1 0 0 0 0,0 0 1 0 0,1 1-1 0 0,-1-2 0 0 0,0 1 0 0 0,1 0 0 0 0,0 0 1 0 0,0-1-1 0 0,-1 1 0 0 0,1-1 0 0 0,1 0 1 0 0,-1 0-1 0 0,0 0 0 0 0,1 0 0 0 0,-1-1 1 0 0,1 1-1 0 0,-1-1 0 0 0,1 0 0 0 0,4 1 1 0 0,4 1 9 0 0,1-1 0 0 0,-1 0 0 0 0,1-1 0 0 0,0 0 1 0 0,-1-1-1 0 0,1 0 0 0 0,0-1 0 0 0,0-1 1 0 0,16-3-1 0 0,-22 3 15 0 0,1-1 1 0 0,-1 1 0 0 0,0-1-1 0 0,0 0 1 0 0,0-1 0 0 0,0 0-1 0 0,0 0 1 0 0,-1 0 0 0 0,1-1-1 0 0,-1 0 1 0 0,-1 0 0 0 0,1 0-1 0 0,-1-1 1 0 0,1 0 0 0 0,-2 0-1 0 0,6-9 1 0 0,-5 6 59 0 0,-1-1 0 0 0,0 0 0 0 0,0 0 0 0 0,-1 0 0 0 0,0 0 0 0 0,-1-1 0 0 0,0 1 1 0 0,0-21-1 0 0,-4-29-926 0 0,-7 5-4025 0 0,-2 32-3382 0 0,4 11 4124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24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3624 0 0,'15'-2'2628'0'0,"-10"1"-2214"0"0,0 1 0 0 0,1-1 0 0 0,-1 1-1 0 0,1 0 1 0 0,-1 1 0 0 0,0-1 0 0 0,1 1 0 0 0,-1 0 0 0 0,0 0 0 0 0,10 5 0 0 0,-12-5-231 0 0,1 1 0 0 0,-1 0 0 0 0,0-1 0 0 0,0 2 0 0 0,0-1-1 0 0,-1 0 1 0 0,1 0 0 0 0,0 1 0 0 0,-1 0 0 0 0,0-1 0 0 0,1 1 0 0 0,-1 0 0 0 0,0 0 0 0 0,-1 0 0 0 0,1 1 0 0 0,-1-1 0 0 0,2 5 0 0 0,7 24 801 0 0,-3 0 0 0 0,0 1 0 0 0,2 44-1 0 0,5 28-438 0 0,-14-101-506 0 0,1 1 0 0 0,1 0 1 0 0,-1-1-1 0 0,1 1 0 0 0,0-1 0 0 0,0 1 1 0 0,4 5-1 0 0,-5-8-18 0 0,0-1 0 0 0,-1 0-1 0 0,1 0 1 0 0,0 0 0 0 0,0 0 0 0 0,0 0 0 0 0,0 0-1 0 0,1 0 1 0 0,-1-1 0 0 0,0 1 0 0 0,0 0 0 0 0,0 0 0 0 0,1-1-1 0 0,-1 1 1 0 0,0-1 0 0 0,1 1 0 0 0,-1-1 0 0 0,0 0-1 0 0,1 1 1 0 0,-1-1 0 0 0,1 0 0 0 0,-1 0 0 0 0,1 0 0 0 0,-1 0-1 0 0,0 0 1 0 0,1 0 0 0 0,-1-1 0 0 0,1 1 0 0 0,1-1-1 0 0,5-2 94 0 0,-1 0-1 0 0,0-1 1 0 0,0 0-1 0 0,-1 0 1 0 0,1-1-1 0 0,-1 1 1 0 0,0-1-1 0 0,0-1 1 0 0,5-5-1 0 0,47-61 505 0 0,-35 41-372 0 0,23-23-496 0 0,18-25 1567 0 0,-38 37-5319 0 0,-8-4-6329 0 0,-17 32 6210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25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0 3088 0 0,'-11'7'495'0'0,"0"0"1"0"0,1 1-1 0 0,0 0 0 0 0,0 1 0 0 0,1 0 0 0 0,0 0 1 0 0,0 1-1 0 0,-8 13 0 0 0,6-9-53 0 0,3-3-78 0 0,0 0 0 0 0,1 0 0 0 0,0 0-1 0 0,1 1 1 0 0,0 0 0 0 0,1 1-1 0 0,0-1 1 0 0,1 1 0 0 0,0 0-1 0 0,-2 23 1 0 0,5-31-242 0 0,0 1-1 0 0,1 0 1 0 0,0-1-1 0 0,0 1 0 0 0,1 0 1 0 0,-1-1-1 0 0,1 1 1 0 0,1-1-1 0 0,-1 1 1 0 0,1-1-1 0 0,0 0 1 0 0,0 1-1 0 0,0-1 0 0 0,1 0 1 0 0,0 0-1 0 0,0-1 1 0 0,0 1-1 0 0,0-1 1 0 0,1 1-1 0 0,0-1 1 0 0,0 0-1 0 0,0 0 1 0 0,0-1-1 0 0,0 1 0 0 0,1-1 1 0 0,0 0-1 0 0,9 4 1 0 0,0-1-94 0 0,1-1 0 0 0,0 0 0 0 0,0-1 0 0 0,0-1 0 0 0,1 0 0 0 0,-1-1 0 0 0,1-1 0 0 0,0-1 0 0 0,-1 0 0 0 0,1-1 0 0 0,0 0 0 0 0,-1-1 0 0 0,1-1 0 0 0,-1-1 0 0 0,0 0 0 0 0,0-1 0 0 0,-1-1 0 0 0,22-10 0 0 0,-30 11-22 0 0,1 0 0 0 0,-1 0 0 0 0,0-1 1 0 0,0 1-1 0 0,-1-1 0 0 0,0-1 0 0 0,0 1 0 0 0,0-1 1 0 0,-1 0-1 0 0,0 0 0 0 0,0 0 0 0 0,-1-1 0 0 0,5-13 0 0 0,-3 4 20 0 0,0 0 0 0 0,-2-1 0 0 0,0 1 0 0 0,-1 0 0 0 0,0-25 0 0 0,-1 38-19 0 0,-1 0 1 0 0,0 0 0 0 0,-1 0-1 0 0,1 0 1 0 0,-1 0 0 0 0,1 0-1 0 0,-1 0 1 0 0,0 1-1 0 0,-1-1 1 0 0,1 0 0 0 0,-1 0-1 0 0,1 1 1 0 0,-1-1 0 0 0,0 1-1 0 0,-1 0 1 0 0,1-1 0 0 0,0 1-1 0 0,-1 0 1 0 0,0 0-1 0 0,0 1 1 0 0,1-1 0 0 0,-2 1-1 0 0,1-1 1 0 0,0 1 0 0 0,0 0-1 0 0,-1 0 1 0 0,1 0-1 0 0,-1 1 1 0 0,0-1 0 0 0,0 1-1 0 0,1 0 1 0 0,-1 0 0 0 0,0 0-1 0 0,0 0 1 0 0,-7 0 0 0 0,-4 0 25 0 0,0 0 1 0 0,0 1 0 0 0,1 0 0 0 0,-1 1 0 0 0,0 1 0 0 0,0 0 0 0 0,0 1 0 0 0,1 0 0 0 0,-24 10 0 0 0,29-9-16 0 0,1 0 0 0 0,-1 1 0 0 0,1 0 0 0 0,0 0 1 0 0,0 1-1 0 0,0 0 0 0 0,1 0 0 0 0,0 1 0 0 0,1 0 0 0 0,-1 0 0 0 0,1 1 0 0 0,0 0 0 0 0,1 0 1 0 0,0 0-1 0 0,0 0 0 0 0,-4 12 0 0 0,2-2 12 0 0,0 1 0 0 0,1 0-1 0 0,-4 23 1 0 0,9-37-26 0 0,0 1 0 0 0,0-1 0 0 0,0 1 1 0 0,1 0-1 0 0,0-1 0 0 0,1 1 0 0 0,-1-1 0 0 0,1 1 0 0 0,0 0 0 0 0,0-1 0 0 0,1 0 0 0 0,-1 1 0 0 0,1-1 0 0 0,1 0 0 0 0,-1 0 1 0 0,4 6-1 0 0,-3-8-7 0 0,0 0 1 0 0,0-1-1 0 0,0 1 0 0 0,0 0 1 0 0,0-1-1 0 0,1 0 1 0 0,-1 0-1 0 0,1 0 1 0 0,-1 0-1 0 0,1 0 1 0 0,0-1-1 0 0,0 0 1 0 0,0 0-1 0 0,0 0 1 0 0,0 0-1 0 0,0 0 1 0 0,0-1-1 0 0,5 0 1 0 0,7 0-26 0 0,0 0 0 0 0,0-1 0 0 0,20-4 0 0 0,-26 3 12 0 0,0 0 1 0 0,0-1-1 0 0,0 0 0 0 0,-1-1 0 0 0,1 0 0 0 0,-1 0 0 0 0,0-1 0 0 0,0 0 1 0 0,0-1-1 0 0,14-11 0 0 0,-13 7 0 0 0,0 0 0 0 0,-1-1 1 0 0,0 0-1 0 0,0-1 0 0 0,-1 0 0 0 0,-1 0 0 0 0,8-17 1 0 0,-7 12 132 0 0,-2-1 0 0 0,0 0 1 0 0,-1 0-1 0 0,0 0 0 0 0,-2-1 1 0 0,0 0-1 0 0,-1 0 0 0 0,-1-36 1 0 0,-11 91 546 0 0,3-9-537 0 0,2-1-1 0 0,1 1 1 0 0,1 0-1 0 0,2 0 0 0 0,0 1 1 0 0,4 29-1 0 0,-3-50-115 0 0,1-1-1 0 0,0 1 1 0 0,0-1-1 0 0,1 1 1 0 0,0 0-1 0 0,0-1 1 0 0,0 0-1 0 0,1 0 1 0 0,0 0-1 0 0,0 0 1 0 0,8 11-1 0 0,-8-13-104 0 0,0 0 0 0 0,1-1-1 0 0,0 1 1 0 0,0-1 0 0 0,0 0 0 0 0,0 0 0 0 0,0 0-1 0 0,1 0 1 0 0,-1-1 0 0 0,1 1 0 0 0,0-1 0 0 0,0 0-1 0 0,0-1 1 0 0,0 1 0 0 0,0-1 0 0 0,7 1 0 0 0,60 4-10449 0 0,-48-5 6850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26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155 105 3392 0 0,'-4'0'529'0'0,"0"0"0"0"0,-1 0 0 0 0,1 1-1 0 0,0-1 1 0 0,0 1 0 0 0,0 0-1 0 0,0 0 1 0 0,0 0 0 0 0,0 1 0 0 0,-6 3-1 0 0,8-4-370 0 0,-1 1 0 0 0,1 0-1 0 0,0 0 1 0 0,0 0 0 0 0,0 0-1 0 0,0 0 1 0 0,0 1 0 0 0,1-1 0 0 0,-1 0-1 0 0,1 1 1 0 0,-1 0 0 0 0,1-1-1 0 0,0 1 1 0 0,0 0 0 0 0,0-1-1 0 0,0 5 1 0 0,-2 7 387 0 0,0-1 0 0 0,2 1 0 0 0,-1 0 0 0 0,2 0 0 0 0,0-1 0 0 0,0 1 0 0 0,2 0 0 0 0,4 25 0 0 0,-4-35-513 0 0,-1 0 1 0 0,0-1-1 0 0,1 1 0 0 0,0 0 0 0 0,0-1 0 0 0,0 1 1 0 0,0-1-1 0 0,1 1 0 0 0,-1-1 0 0 0,1 0 0 0 0,0 0 1 0 0,0-1-1 0 0,0 1 0 0 0,5 3 0 0 0,-3-3-8 0 0,1 0-1 0 0,0 0 1 0 0,0 0-1 0 0,0-1 0 0 0,0 0 1 0 0,1 0-1 0 0,-1-1 1 0 0,8 2-1 0 0,5-2-4 0 0,-1 0 0 0 0,0-1 0 0 0,1-1 0 0 0,-1-1 0 0 0,28-6 0 0 0,-39 7-14 0 0,0-1 1 0 0,1 1 0 0 0,-1-2-1 0 0,0 1 1 0 0,0-1 0 0 0,-1 0 0 0 0,1-1-1 0 0,-1 0 1 0 0,1 0 0 0 0,-1 0-1 0 0,-1-1 1 0 0,1 1 0 0 0,0-2 0 0 0,-1 1-1 0 0,0 0 1 0 0,0-1 0 0 0,-1 0-1 0 0,0 0 1 0 0,0-1 0 0 0,0 1 0 0 0,-1-1-1 0 0,0 1 1 0 0,0-1 0 0 0,0 0-1 0 0,-1 0 1 0 0,0-1 0 0 0,1-12 0 0 0,-1 8 7 0 0,-1 0 1 0 0,0-1-1 0 0,-1 0 1 0 0,0 1-1 0 0,-1-1 1 0 0,0 1-1 0 0,-1-1 1 0 0,-4-12 0 0 0,4 20-8 0 0,0 0 0 0 0,0 0 1 0 0,0 0-1 0 0,0 0 1 0 0,-1 0-1 0 0,0 1 0 0 0,0-1 1 0 0,0 1-1 0 0,-1-1 1 0 0,0 1-1 0 0,1 0 1 0 0,-2 1-1 0 0,1-1 0 0 0,0 1 1 0 0,0 0-1 0 0,-1 0 1 0 0,0 0-1 0 0,0 0 0 0 0,0 1 1 0 0,-9-3-1 0 0,1 1 18 0 0,-1 0 1 0 0,0 2-1 0 0,0-1 0 0 0,0 2 0 0 0,0 0 0 0 0,0 1 0 0 0,-17 1 0 0 0,22 0 12 0 0,0 0-1 0 0,0 1 1 0 0,1-1-1 0 0,-1 2 1 0 0,0-1-1 0 0,0 2 1 0 0,1-1-1 0 0,0 1 1 0 0,0 0-1 0 0,0 0 0 0 0,0 1 1 0 0,-7 6-1 0 0,9-5 4 0 0,0 1 0 0 0,1-1 0 0 0,0 1 0 0 0,0-1 0 0 0,0 1 0 0 0,-4 11 0 0 0,-19 48 210 0 0,21-47-167 0 0,2 2-1 0 0,0-1 1 0 0,1 0 0 0 0,-2 34 0 0 0,4 85 228 0 0,3-86-221 0 0,0 17 28 0 0,-5 129 219 0 0,3-152-264 0 0,1-38-60 0 0,0 1 1 0 0,0 0 0 0 0,-1 0-1 0 0,0 0 1 0 0,0-1 0 0 0,-1 1-1 0 0,-6 14 1 0 0,4-12 406 0 0,1-3-2565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26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 4256 0 0,'0'0'2915'0'0,"0"12"248"0"0,-1 19-590 0 0,-10 51 0 0 0,3-26-935 0 0,-18 79 516 0 0,18-90-2060 0 0,-1 9-1969 0 0,7-17-8239 0 0,2-29 6433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27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221 529 3952 0 0,'-4'0'307'0'0,"0"1"-1"0"0,0 0 1 0 0,0 0 0 0 0,0 0-1 0 0,0 0 1 0 0,1 1-1 0 0,-1 0 1 0 0,0-1-1 0 0,1 1 1 0 0,-1 1-1 0 0,1-1 1 0 0,-1 0-1 0 0,1 1 1 0 0,0 0-1 0 0,-3 4 1 0 0,-6 5 403 0 0,2 0-1 0 0,-14 20 1 0 0,18-21-310 0 0,0-1 0 0 0,1 1 1 0 0,0 0-1 0 0,1 0 0 0 0,0 1 1 0 0,1-1-1 0 0,0 1 0 0 0,0 0 1 0 0,2 0-1 0 0,-1 0 0 0 0,2 0 1 0 0,0 18-1 0 0,0-27-347 0 0,1 1 0 0 0,-1 0 0 0 0,1-1 1 0 0,0 1-1 0 0,0-1 0 0 0,0 1 0 0 0,1-1 0 0 0,-1 1 0 0 0,1-1 0 0 0,0 0 0 0 0,0 0 0 0 0,0 0 0 0 0,0 0 0 0 0,0 0 1 0 0,1 0-1 0 0,-1-1 0 0 0,6 5 0 0 0,-4-4-33 0 0,0-1-1 0 0,1 1 1 0 0,-1-1-1 0 0,1 0 1 0 0,-1-1 0 0 0,1 1-1 0 0,0-1 1 0 0,0 0 0 0 0,-1 0-1 0 0,1-1 1 0 0,0 1 0 0 0,6-1-1 0 0,-2 0-11 0 0,1-1 0 0 0,0 0-1 0 0,0-1 1 0 0,0 0 0 0 0,-1 0-1 0 0,1-1 1 0 0,-1 0 0 0 0,0-1-1 0 0,0 0 1 0 0,0 0 0 0 0,0-1-1 0 0,14-11 1 0 0,-14 8 2 0 0,-1 0-1 0 0,0-1 1 0 0,0 0 0 0 0,-1-1-1 0 0,-1 1 1 0 0,0-1 0 0 0,0 0 0 0 0,0-1-1 0 0,6-19 1 0 0,-1-3 38 0 0,12-68 0 0 0,-17 54 28 0 0,2-68 0 0 0,-7 84-44 0 0,0-1 2 0 0,-1 0 0 0 0,-1 1-1 0 0,-1-1 1 0 0,-2 0-1 0 0,-2 1 1 0 0,-14-48 0 0 0,18 72-22 0 0,0 1 0 0 0,-1 0 0 0 0,0 0 0 0 0,0 1 0 0 0,-1-1 0 0 0,1 1 0 0 0,-1-1 0 0 0,0 1 0 0 0,-1 0 0 0 0,1 1 0 0 0,-1-1 0 0 0,0 1 0 0 0,0 0 0 0 0,-1 0 0 0 0,-7-4 0 0 0,5 4 1 0 0,1 1-1 0 0,-1 0 0 0 0,0 0 0 0 0,0 1 0 0 0,-1 0 0 0 0,1 0 1 0 0,0 1-1 0 0,0 0 0 0 0,-1 1 0 0 0,1 0 0 0 0,-10 1 1 0 0,7 0-2 0 0,1 0 0 0 0,0 1 0 0 0,-1 0 0 0 0,1 1 0 0 0,0 0 0 0 0,0 1 0 0 0,0 0 0 0 0,1 0 0 0 0,0 1 0 0 0,-1 0 1 0 0,2 1-1 0 0,-1 0 0 0 0,1 0 0 0 0,0 1 0 0 0,0 0 0 0 0,0 1 0 0 0,1 0 0 0 0,1 0 0 0 0,-10 14 0 0 0,10-12 9 0 0,1 1 0 0 0,1 0 0 0 0,0 0 1 0 0,0 1-1 0 0,1-1 0 0 0,1 1 0 0 0,0-1 0 0 0,0 1 0 0 0,1 0 0 0 0,1 0 0 0 0,0 0 0 0 0,0-1 0 0 0,2 1 0 0 0,-1 0 0 0 0,4 12 0 0 0,-3-16 9 0 0,0 0-1 0 0,1 0 1 0 0,0 0 0 0 0,1-1-1 0 0,-1 1 1 0 0,2-1 0 0 0,-1 0-1 0 0,1 0 1 0 0,0 0 0 0 0,0-1-1 0 0,0 1 1 0 0,1-1 0 0 0,0 0-1 0 0,1-1 1 0 0,-1 0 0 0 0,1 0-1 0 0,0 0 1 0 0,0-1 0 0 0,1 0-1 0 0,-1 0 1 0 0,15 4 0 0 0,3-2 77 0 0,0-1 1 0 0,1-2-1 0 0,-1 0 1 0 0,1-2-1 0 0,0-1 0 0 0,0-1 1 0 0,26-4-1 0 0,-48 5-187 0 0,0-1-1 0 0,0 0 0 0 0,0 0 1 0 0,0 0-1 0 0,0 0 0 0 0,0 0 1 0 0,0-1-1 0 0,0 0 1 0 0,3-2-1 0 0,4-5-3579 0 0,-2-3-4386 0 0,-6 7 4074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28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1 3640 0 0,'0'0'2599'0'0,"-3"12"203"0"0,-3 4-1867 0 0,2 1 0 0 0,0 0 0 0 0,1-1-1 0 0,-1 25 1 0 0,0-4 257 0 0,2-25-938 0 0,1 0-1 0 0,0-1 1 0 0,1 1 0 0 0,0 0-1 0 0,1 0 1 0 0,0 0-1 0 0,4 13 1 0 0,-4-20-237 0 0,0-1 0 0 0,1 0 0 0 0,-1 0 1 0 0,1 0-1 0 0,0 0 0 0 0,0 0 0 0 0,1-1 0 0 0,-1 1 0 0 0,1-1 1 0 0,0 1-1 0 0,0-1 0 0 0,0 0 0 0 0,0 0 0 0 0,0 0 0 0 0,1-1 1 0 0,-1 1-1 0 0,1-1 0 0 0,0 0 0 0 0,0 0 0 0 0,0 0 1 0 0,0 0-1 0 0,6 1 0 0 0,1 1-1 0 0,-1-1 1 0 0,1-1-1 0 0,0 0 1 0 0,0-1-1 0 0,1 0 1 0 0,-1 0-1 0 0,0-1 1 0 0,0-1-1 0 0,0 0 1 0 0,0 0-1 0 0,0-1 0 0 0,0 0 1 0 0,0-1-1 0 0,0-1 1 0 0,-1 0-1 0 0,1 0 1 0 0,-1-1-1 0 0,0 0 1 0 0,-1 0-1 0 0,1-1 1 0 0,-1-1-1 0 0,0 0 1 0 0,-1 0-1 0 0,1 0 0 0 0,-1-1 1 0 0,-1-1-1 0 0,0 1 1 0 0,7-11-1 0 0,-6 6 88 0 0,0 0-1 0 0,-1 0 0 0 0,-1-1 0 0 0,0 0 1 0 0,-1-1-1 0 0,0 1 0 0 0,-1-1 0 0 0,-1 0 0 0 0,0 0 1 0 0,-1 0-1 0 0,-1-1 0 0 0,0-18 0 0 0,-1 45 1117 0 0,0 68 76 0 0,0-67-1251 0 0,2 0-1 0 0,-1-1 1 0 0,1 1 0 0 0,1 0-1 0 0,7 21 1 0 0,-5-23-94 0 0,1 0 1 0 0,0 0-1 0 0,0 0 0 0 0,0-1 1 0 0,1 0-1 0 0,1 0 0 0 0,0-1 1 0 0,0 0-1 0 0,16 12 0 0 0,0-5-4414 0 0,3-3-4408 0 0,-21-9 4822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48.6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96 59 2784 0 0,'-2'1'235'0'0,"0"0"0"0"0,-1 0 0 0 0,1 0 0 0 0,0 0 0 0 0,0 0 0 0 0,0 1 0 0 0,0-1-1 0 0,0 1 1 0 0,0-1 0 0 0,0 1 0 0 0,0 0 0 0 0,1 0 0 0 0,-1 0 0 0 0,0 0 0 0 0,-1 3 0 0 0,-23 36 1587 0 0,22-30-1352 0 0,0 0 1 0 0,0 0-1 0 0,1 0 1 0 0,0 0-1 0 0,1 1 1 0 0,1 0-1 0 0,0-1 1 0 0,0 1 0 0 0,1 0-1 0 0,3 21 1 0 0,-3-29-418 0 0,1 1 1 0 0,0-1 0 0 0,0 1 0 0 0,1-1 0 0 0,-1 1 0 0 0,1-1 0 0 0,0 0 0 0 0,0 0 0 0 0,0 0-1 0 0,1 0 1 0 0,-1 0 0 0 0,1-1 0 0 0,0 1 0 0 0,0-1 0 0 0,1 1 0 0 0,4 3 0 0 0,-2-3-24 0 0,0 0 1 0 0,1 0-1 0 0,-1-1 1 0 0,1 1 0 0 0,-1-2-1 0 0,1 1 1 0 0,0-1-1 0 0,0 0 1 0 0,12 2 0 0 0,-8-3-33 0 0,1 0 0 0 0,0-1 0 0 0,0 0 0 0 0,-1 0-1 0 0,1-1 1 0 0,0-1 0 0 0,-1 0 0 0 0,1-1 0 0 0,21-8 0 0 0,-27 9-10 0 0,-1 0-1 0 0,1 0 1 0 0,-1-1 0 0 0,0 0-1 0 0,0-1 1 0 0,0 1-1 0 0,0-1 1 0 0,-1 1 0 0 0,1-2-1 0 0,-1 1 1 0 0,0 0-1 0 0,0-1 1 0 0,-1 0 0 0 0,1 1-1 0 0,-1-2 1 0 0,0 1-1 0 0,0 0 1 0 0,-1 0 0 0 0,0-1-1 0 0,0 0 1 0 0,2-9-1 0 0,-2 4-30 0 0,0 0 0 0 0,-1 0 0 0 0,0-1 0 0 0,-1 1 0 0 0,-2-17 0 0 0,1 22 31 0 0,0 0 0 0 0,-1 0 0 0 0,0 0-1 0 0,0 1 1 0 0,0-1 0 0 0,0 0 0 0 0,-1 1 0 0 0,0-1 0 0 0,0 1 0 0 0,-1 0-1 0 0,-6-8 1 0 0,-1 2 20 0 0,0 1-1 0 0,0 0 1 0 0,-1 0-1 0 0,0 1 1 0 0,-1 1-1 0 0,-23-13 1 0 0,29 18 47 0 0,-1-1 0 0 0,1 1 0 0 0,-1 1 1 0 0,0-1-1 0 0,0 1 0 0 0,0 1 0 0 0,0-1 0 0 0,0 1 0 0 0,0 1 1 0 0,0-1-1 0 0,0 1 0 0 0,-1 1 0 0 0,1 0 0 0 0,-10 2 0 0 0,14-1-6 0 0,-1-1 0 0 0,1 1 0 0 0,1 1 0 0 0,-1-1 0 0 0,0 1 0 0 0,1-1 0 0 0,-1 1 0 0 0,1 0 0 0 0,0 0 0 0 0,-1 0 0 0 0,2 1 0 0 0,-1-1 0 0 0,0 1-1 0 0,1 0 1 0 0,-1 0 0 0 0,1 0 0 0 0,0 0 0 0 0,-1 6 0 0 0,-4 7 96 0 0,2 0 0 0 0,0 0-1 0 0,-3 21 1 0 0,5-17 38 0 0,0 35 0 0 0,2-14-5 0 0,-1 233 660 0 0,3-144-564 0 0,-1 33 126 0 0,0-94-5233 0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19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50 2696 0 0,'-7'0'441'0'0,"0"1"0"0"0,0 0-1 0 0,0 0 1 0 0,1 1 0 0 0,-1 0 0 0 0,0 0-1 0 0,1 1 1 0 0,-1-1 0 0 0,1 2 0 0 0,0-1-1 0 0,0 0 1 0 0,-8 7 0 0 0,4-2 141 0 0,0 1 1 0 0,0 0-1 0 0,1 0 1 0 0,0 1 0 0 0,-12 18-1 0 0,19-25-406 0 0,-1 1 0 0 0,1-1 0 0 0,0 1-1 0 0,0 0 1 0 0,0 0 0 0 0,1 0 0 0 0,-1 0 0 0 0,1 0-1 0 0,0 0 1 0 0,0 0 0 0 0,0 1 0 0 0,1-1 0 0 0,0 0 0 0 0,-1 1-1 0 0,1-1 1 0 0,1 0 0 0 0,-1 0 0 0 0,1 1 0 0 0,0-1-1 0 0,0 0 1 0 0,0 0 0 0 0,0 0 0 0 0,1 0 0 0 0,-1 0-1 0 0,1 0 1 0 0,0 0 0 0 0,0 0 0 0 0,1-1 0 0 0,3 6 0 0 0,-1-6-119 0 0,-1 1 0 0 0,1-1 0 0 0,0 0 0 0 0,0 0 0 0 0,1 0 0 0 0,-1-1 0 0 0,0 0 0 0 0,1 0 0 0 0,0 0 0 0 0,-1-1 0 0 0,1 0 0 0 0,10 1 0 0 0,9 0 59 0 0,40-2 1 0 0,-54-1-92 0 0,3 1-20 0 0,0-1 0 0 0,-1-1-1 0 0,1-1 1 0 0,0 0 0 0 0,0 0 0 0 0,24-11 0 0 0,-32 11-12 0 0,-1 1 0 0 0,1-1 0 0 0,-1-1 0 0 0,1 1 1 0 0,-1-1-1 0 0,-1 0 0 0 0,1 0 0 0 0,0 0 0 0 0,-1 0 0 0 0,0-1 1 0 0,0 0-1 0 0,0 0 0 0 0,-1 0 0 0 0,1 0 0 0 0,-1-1 0 0 0,0 1 1 0 0,3-12-1 0 0,-3 9-2 0 0,-1 0 0 0 0,-1 1 0 0 0,1-1 0 0 0,-1 0 0 0 0,0 0 0 0 0,-1 0 0 0 0,0 0 0 0 0,0 0 0 0 0,-1 0 0 0 0,-3-14 0 0 0,3 19 5 0 0,0-1 1 0 0,-1 1 0 0 0,1 0-1 0 0,-1-1 1 0 0,0 1 0 0 0,0 0 0 0 0,0 0-1 0 0,0 0 1 0 0,0 1 0 0 0,-1-1-1 0 0,1 0 1 0 0,-1 1 0 0 0,0 0-1 0 0,1-1 1 0 0,-1 1 0 0 0,0 0 0 0 0,-1 1-1 0 0,1-1 1 0 0,0 0 0 0 0,0 1-1 0 0,-1 0 1 0 0,1 0 0 0 0,-1 0 0 0 0,1 0-1 0 0,-1 0 1 0 0,-4 0 0 0 0,-15-2 56 0 0,1 2 1 0 0,-1 0-1 0 0,0 1 1 0 0,0 1 0 0 0,0 1-1 0 0,-29 6 1 0 0,41-5-27 0 0,1-1-1 0 0,-1 2 1 0 0,1 0 0 0 0,0 0 0 0 0,0 1-1 0 0,0 0 1 0 0,0 0 0 0 0,1 1 0 0 0,0 1-1 0 0,0-1 1 0 0,1 1 0 0 0,0 1 0 0 0,0 0 0 0 0,1 0-1 0 0,-8 10 1 0 0,12-13 7 0 0,0-1 0 0 0,0 1 0 0 0,1 0 1 0 0,0 0-1 0 0,0 0 0 0 0,0 0 0 0 0,0 0 0 0 0,1 0 0 0 0,0 1 0 0 0,0-1 0 0 0,0 0 1 0 0,1 1-1 0 0,0-1 0 0 0,0 7 0 0 0,0-10-19 0 0,1 1 0 0 0,-1 0 0 0 0,1-1-1 0 0,0 1 1 0 0,0-1 0 0 0,0 1 0 0 0,0-1 0 0 0,0 0 0 0 0,1 1 0 0 0,-1-1 0 0 0,1 0 0 0 0,0 0-1 0 0,-1 0 1 0 0,1 0 0 0 0,0 0 0 0 0,0 0 0 0 0,0-1 0 0 0,0 1 0 0 0,0-1 0 0 0,1 1 0 0 0,-1-1-1 0 0,0 0 1 0 0,1 0 0 0 0,-1 0 0 0 0,1 0 0 0 0,-1 0 0 0 0,1 0 0 0 0,0-1 0 0 0,-1 1 0 0 0,5-1-1 0 0,12 3-44 0 0,1-1-1 0 0,0-2 0 0 0,0 0 1 0 0,0-1-1 0 0,0 0 0 0 0,0-2 1 0 0,25-6-1 0 0,-34 6-25 0 0,0-1 0 0 0,0 0 0 0 0,0-1 0 0 0,0 0 0 0 0,-1-1 1 0 0,0 0-1 0 0,0 0 0 0 0,-1-1 0 0 0,1-1 0 0 0,-1 1 0 0 0,-1-1 0 0 0,0-1 0 0 0,13-16 0 0 0,-13 14 44 0 0,-1 0 0 0 0,0 0-1 0 0,-1-1 1 0 0,0 0-1 0 0,0 0 1 0 0,-1-1 0 0 0,-1 0-1 0 0,0 0 1 0 0,-1 0-1 0 0,-1 0 1 0 0,2-22 0 0 0,-24 75 1476 0 0,14-18-1318 0 0,1 0 0 0 0,1 1 1 0 0,0 0-1 0 0,2-1 0 0 0,1 44 0 0 0,1-65-224 0 0,0 17 301 0 0,1 0 1 0 0,4 28-1 0 0,-4-40-552 0 0,1 0-1 0 0,-1-1 1 0 0,1 1-1 0 0,5 9 1 0 0,-5-11-474 0 0,0-1 0 0 0,0 0 1 0 0,0 0-1 0 0,0-1 0 0 0,1 1 1 0 0,-1 0-1 0 0,1-1 0 0 0,-1 0 1 0 0,4 3-1 0 0,6 0-3121 0 0,5 0-1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28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1 4016 0 0,'0'0'2064'0'0,"-11"11"931"0"0,-22 93 1123 0 0,-33 172 961 0 0,37-140-4361 0 0,-81 229-17 0 0,104-352-853 0 0,-1 4-369 0 0,6-7-7528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29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19 3424 0 0,'0'0'1922'0'0,"-3"20"1631"0"0,-4 6-2074 0 0,-7 17 160 0 0,-52 116 3102 0 0,62-151-4650 0 0,1 0 1 0 0,0 0 0 0 0,1 1-1 0 0,0-1 1 0 0,0 1 0 0 0,1-1-1 0 0,0 1 1 0 0,0 11 0 0 0,1-18-79 0 0,0 1 1 0 0,0-1-1 0 0,1 1 1 0 0,-1-1 0 0 0,1 1-1 0 0,0-1 1 0 0,-1 0-1 0 0,1 1 1 0 0,0-1-1 0 0,0 0 1 0 0,1 0 0 0 0,-1 0-1 0 0,0 0 1 0 0,1 0-1 0 0,-1 0 1 0 0,1 0 0 0 0,0 0-1 0 0,0 0 1 0 0,-1-1-1 0 0,1 1 1 0 0,0-1 0 0 0,0 1-1 0 0,1-1 1 0 0,-1 0-1 0 0,0 0 1 0 0,0 0-1 0 0,1 0 1 0 0,-1 0 0 0 0,0 0-1 0 0,1-1 1 0 0,-1 1-1 0 0,5-1 1 0 0,2 1-5 0 0,0 0 0 0 0,0-1 1 0 0,1 0-1 0 0,-1 0 0 0 0,0-1 0 0 0,0-1 1 0 0,0 1-1 0 0,0-2 0 0 0,-1 1 0 0 0,15-7 1 0 0,-10 3-5 0 0,0-1 1 0 0,0 0-1 0 0,-1-1 1 0 0,0-1 0 0 0,-1 0-1 0 0,12-11 1 0 0,0-4 34 0 0,-2-1 1 0 0,0 0-1 0 0,-2-1 1 0 0,-1-2-1 0 0,18-37 0 0 0,-34 63 11 0 0,0-1 1 0 0,-1 0-1 0 0,0 0 0 0 0,0-1 0 0 0,0 1 0 0 0,0 0 0 0 0,0 0 0 0 0,-1 0 1 0 0,1-7-1 0 0,-31 40 537 0 0,23-20-541 0 0,-1 1 0 0 0,2 0 0 0 0,-1 0 0 0 0,2 1 0 0 0,-1-1 0 0 0,2 1 0 0 0,-1 0 0 0 0,2 1 1 0 0,0-1-1 0 0,0 1 0 0 0,1-1 0 0 0,-1 22 0 0 0,3-28-42 0 0,1-1 0 0 0,-1 0 0 0 0,1 1 1 0 0,0-1-1 0 0,0 0 0 0 0,1 0 0 0 0,0 0 0 0 0,0 0 1 0 0,0 0-1 0 0,5 8 0 0 0,-5-10-2 0 0,0 0 0 0 0,0 0 1 0 0,0 0-1 0 0,1-1 0 0 0,-1 1 1 0 0,1-1-1 0 0,-1 1 0 0 0,1-1 0 0 0,0 0 1 0 0,0 0-1 0 0,0-1 0 0 0,0 1 0 0 0,0 0 1 0 0,0-1-1 0 0,1 0 0 0 0,-1 0 1 0 0,6 1-1 0 0,2 0 32 0 0,0-1 0 0 0,1 0 0 0 0,0-1 0 0 0,-1 0 0 0 0,1-1 0 0 0,-1 0 0 0 0,1-1 0 0 0,16-5 1 0 0,-20 5 17 0 0,0-1 0 0 0,0 0 0 0 0,-1-1 1 0 0,0 0-1 0 0,1 0 0 0 0,-2 0 1 0 0,1-1-1 0 0,0 0 0 0 0,-1-1 1 0 0,0 1-1 0 0,0-1 0 0 0,9-12 1 0 0,-2 2 84 0 0,-1-2 1 0 0,-1 0 0 0 0,-1 0 0 0 0,0-1 0 0 0,-1 0 0 0 0,-1 0 0 0 0,-1-1 0 0 0,0-1 0 0 0,-2 1-1 0 0,-1-1 1 0 0,0 1 0 0 0,1-33 0 0 0,-5 52-226 0 0,0-1-1 0 0,0 0 1 0 0,0 1-1 0 0,-1-1 1 0 0,1 0-1 0 0,0 1 1 0 0,-1-1-1 0 0,1 1 0 0 0,-1-1 1 0 0,0 1-1 0 0,1-1 1 0 0,-1 1-1 0 0,0-1 1 0 0,0 1-1 0 0,0 0 1 0 0,0-1-1 0 0,0 1 1 0 0,0 0-1 0 0,-1 0 1 0 0,1 0-1 0 0,0 0 1 0 0,0 0-1 0 0,-1 0 1 0 0,1 0-1 0 0,-3-1 1 0 0,-1 0-1703 0 0,-1 0 0 0 0,1 0 1 0 0,0 1-1 0 0,-1 0 0 0 0,1 0 0 0 0,-11 0 1 0 0,-4 0-2332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29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4304 0 0,'-2'0'6277'0'0,"-2"5"-5465"0"0,8 0-4 0 0,-2 3-16 0 0,2 6-36 0 0,-1 2-68 0 0,1 4-160 0 0,-1 1-3520 0 0,1 8 0 0 0,-4 0 0 0 0,3 4-1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30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3904 0 0,'0'0'652'0'0,"25"5"5309"0"0,-20 1-5491 0 0,-1 0 1 0 0,0 0-1 0 0,-1 0 1 0 0,0 1-1 0 0,0 0 1 0 0,0-1-1 0 0,-1 1 0 0 0,3 14 1 0 0,0-4 183 0 0,16 92 2031 0 0,-12-70-2415 0 0,8 28 51 0 0,-15-61-277 0 0,1 1-1 0 0,-1 0 0 0 0,1-1 0 0 0,1 0 0 0 0,-1 0 0 0 0,1 0 0 0 0,5 7 0 0 0,-7-12-12 0 0,-1 1-1 0 0,1 0 0 0 0,0-1 1 0 0,-1 1-1 0 0,1-1 0 0 0,0 0 1 0 0,0 1-1 0 0,0-1 0 0 0,0 0 1 0 0,0 0-1 0 0,0 0 0 0 0,0-1 1 0 0,0 1-1 0 0,1 0 1 0 0,-1-1-1 0 0,0 1 0 0 0,0-1 1 0 0,1 0-1 0 0,-1 0 0 0 0,0 0 1 0 0,1 0-1 0 0,-1 0 0 0 0,0 0 1 0 0,0-1-1 0 0,1 1 0 0 0,-1-1 1 0 0,0 0-1 0 0,0 1 0 0 0,0-1 1 0 0,0 0-1 0 0,0 0 0 0 0,0 0 1 0 0,0-1-1 0 0,0 1 0 0 0,0 0 1 0 0,3-4-1 0 0,6-5 194 0 0,0 0 1 0 0,-1-1-1 0 0,-1 0 1 0 0,13-18-1 0 0,-18 24-189 0 0,20-31 574 0 0,21-43 1 0 0,-31 53-320 0 0,31-62 647 0 0,-38 77-1563 0 0,-2 3 875 0 0,0 1 0 0 0,0 0 1 0 0,8-9-1 0 0,-2 7-3503 0 0,3 1-4290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3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61 3068 0 0,'0'0'542'0'0,"-6"-17"2783"0"0,5 14-3080 0 0,-1 1-1 0 0,1-1 1 0 0,-1 0-1 0 0,0 1 1 0 0,0-1-1 0 0,0 1 1 0 0,0-1-1 0 0,0 1 1 0 0,0 0 0 0 0,-1 0-1 0 0,1 0 1 0 0,-1 0-1 0 0,1 1 1 0 0,-1-1-1 0 0,0 0 1 0 0,0 1-1 0 0,0 0 1 0 0,0 0-1 0 0,0 0 1 0 0,0 0-1 0 0,0 0 1 0 0,0 1-1 0 0,0-1 1 0 0,0 1-1 0 0,0 0 1 0 0,0 0-1 0 0,-4 0 1 0 0,-3 1 37 0 0,0-1 0 0 0,0 2 0 0 0,0-1 0 0 0,0 1 0 0 0,0 1 0 0 0,0 0 0 0 0,-13 5 0 0 0,12-2-217 0 0,0 0 0 0 0,0 0 0 0 0,1 1-1 0 0,0 0 1 0 0,0 1 0 0 0,0 0 0 0 0,-10 12 0 0 0,15-14-43 0 0,0 0 1 0 0,0 0-1 0 0,0 1 1 0 0,1 0-1 0 0,0 0 1 0 0,1 0-1 0 0,-1 0 0 0 0,1 0 1 0 0,1 1-1 0 0,-1 0 1 0 0,1-1-1 0 0,-1 12 1 0 0,3-16-16 0 0,0-1-1 0 0,0 0 1 0 0,0 1-1 0 0,0-1 1 0 0,0 0 0 0 0,1 0-1 0 0,-1 1 1 0 0,1-1-1 0 0,-1 0 1 0 0,1 0 0 0 0,0 0-1 0 0,0 0 1 0 0,0 0 0 0 0,0 0-1 0 0,0 0 1 0 0,1 0-1 0 0,-1 0 1 0 0,1 0 0 0 0,-1-1-1 0 0,1 1 1 0 0,-1-1 0 0 0,1 1-1 0 0,0-1 1 0 0,0 1-1 0 0,0-1 1 0 0,0 0 0 0 0,0 0-1 0 0,0 0 1 0 0,0 0 0 0 0,0 0-1 0 0,3 0 1 0 0,8 3 10 0 0,-1-1 1 0 0,1 0-1 0 0,0-1 0 0 0,17 0 1 0 0,-16-1-8 0 0,-3 0 0 0 0,1 0-1 0 0,0-1 1 0 0,-1 0-1 0 0,1-1 1 0 0,-1-1-1 0 0,20-4 1 0 0,-27 3-30 0 0,-11 0-12 0 0,-12 1-7 0 0,10 3 31 0 0,1 0 0 0 0,-1 0 1 0 0,0 1-1 0 0,1 0 1 0 0,-1 0-1 0 0,1 1 0 0 0,0 0 1 0 0,0 1-1 0 0,0 0 1 0 0,-13 9-1 0 0,10-6 1 0 0,1 0 0 0 0,0 1 0 0 0,0 1 0 0 0,1-1 0 0 0,0 2 0 0 0,-14 18 0 0 0,18-20 19 0 0,0 0 0 0 0,1 0 1 0 0,-1 1-1 0 0,1 0 0 0 0,1-1 0 0 0,0 1 0 0 0,-4 19 1 0 0,6-26-3 0 0,1 0 1 0 0,0 0-1 0 0,0 1 1 0 0,0-1-1 0 0,0 0 1 0 0,0 1-1 0 0,0-1 1 0 0,0 0-1 0 0,1 1 1 0 0,-1-1-1 0 0,1 0 1 0 0,-1 0-1 0 0,1 0 1 0 0,0 1-1 0 0,0-1 1 0 0,0 0-1 0 0,0 0 1 0 0,1 0-1 0 0,-1 0 1 0 0,0-1-1 0 0,1 1 1 0 0,0 0-1 0 0,-1-1 1 0 0,1 1-1 0 0,0 0 1 0 0,0-1-1 0 0,0 0 1 0 0,-1 0-1 0 0,2 1 1 0 0,-1-1-1 0 0,0 0 1 0 0,0-1-1 0 0,0 1 1 0 0,0 0-1 0 0,1 0 1 0 0,-1-1-1 0 0,4 1 1 0 0,26 3 108 0 0,-1-2-1 0 0,1-1 1 0 0,1-1 0 0 0,37-6 0 0 0,-33 3-23 0 0,30-7 483 0 0,-18 2-3049 0 0,-17 6-7030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34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4064 0 0,'0'0'2800'0'0,"0"19"990"0"0,5 140 2603 0 0,10-2-5198 0 0,-14-100-4407 0 0,-2-35-4753 0 0,1-16 4436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35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26 3968 0 0,'-3'0'660'0'0,"-1"0"4"0"0,4-2 17 0 0,-3-3 3 0 0,3 2-4 0 0,-4 1 0 0 0,1 0 0 0 0,-1-3 0 0 0,4 3-12 0 0,0-1-24 0 0,0 2-32 0 0,0 2-104 0 0,7 4-300 0 0,-3 4-2608 0 0,6 6 0 0 0,-3 1-1 0 0,4 7 1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35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3752 0 0,'7'-6'6124'0'0,"-2"11"-5703"0"0,0 0 0 0 0,0 1 0 0 0,0-1 0 0 0,-1 1 0 0 0,0 0-1 0 0,0 1 1 0 0,-1-1 0 0 0,0 1 0 0 0,4 9 0 0 0,4 7 403 0 0,8 20 55 0 0,25 84 0 0 0,-29-80-721 0 0,-12-38-138 0 0,-1-1 1 0 0,0 1-1 0 0,0 0 0 0 0,0 16 1 0 0,-3-25-21 0 0,1 0 1 0 0,0 1 0 0 0,0-1-1 0 0,0 0 1 0 0,0 1-1 0 0,0-1 1 0 0,0 0-1 0 0,0 1 1 0 0,0-1 0 0 0,0 0-1 0 0,0 1 1 0 0,0-1-1 0 0,1 0 1 0 0,-1 1-1 0 0,0-1 1 0 0,0 0 0 0 0,0 1-1 0 0,0-1 1 0 0,0 0-1 0 0,1 0 1 0 0,-1 1 0 0 0,0-1-1 0 0,0 0 1 0 0,0 0-1 0 0,1 1 1 0 0,-1-1-1 0 0,0 0 1 0 0,0 0 0 0 0,1 0-1 0 0,-1 1 1 0 0,0-1-1 0 0,1 0 1 0 0,-1 0-1 0 0,0 0 1 0 0,0 0 0 0 0,1 0-1 0 0,12-5 52 0 0,10-16 38 0 0,-14 10-37 0 0,0-1 0 0 0,-1 0 1 0 0,-1-1-1 0 0,0 0 1 0 0,5-14-1 0 0,23-72 292 0 0,-28 78-266 0 0,15-51 210 0 0,18-50-77 0 0,-39 120 35 0 0,2-6-2471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36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79 128 2960 0 0,'-40'65'3469'0'0,"32"-47"-2740"0"0,1 0 0 0 0,1 0 0 0 0,-7 34 0 0 0,11-44-458 0 0,1 0 0 0 0,0 1-1 0 0,1-1 1 0 0,0 0 0 0 0,0 1-1 0 0,1-1 1 0 0,0 0 0 0 0,0 0-1 0 0,1 0 1 0 0,0 0 0 0 0,4 11-1 0 0,-3-15-152 0 0,-1 1-1 0 0,1-1 1 0 0,0 0-1 0 0,0-1 1 0 0,1 1-1 0 0,-1 0 0 0 0,1-1 1 0 0,0 0-1 0 0,0 0 1 0 0,0 0-1 0 0,0 0 1 0 0,0-1-1 0 0,1 0 1 0 0,-1 1-1 0 0,1-2 1 0 0,-1 1-1 0 0,1 0 1 0 0,0-1-1 0 0,0 0 1 0 0,0 0-1 0 0,8 0 1 0 0,2 0-72 0 0,1 0 1 0 0,-1-1 0 0 0,0-1-1 0 0,1 0 1 0 0,26-6-1 0 0,-27 3-30 0 0,0-1-1 0 0,0 0 1 0 0,0 0 0 0 0,-1-2-1 0 0,0 0 1 0 0,0 0-1 0 0,22-17 1 0 0,-29 19-14 0 0,-2 0 0 0 0,1 0 0 0 0,0 0 0 0 0,-1-1-1 0 0,0 1 1 0 0,0-1 0 0 0,-1-1 0 0 0,0 1 0 0 0,0-1 0 0 0,0 1 0 0 0,-1-1 0 0 0,0 0 0 0 0,0 0 0 0 0,-1 0 0 0 0,0-1 0 0 0,0 1 0 0 0,1-15 0 0 0,-2 6 15 0 0,1-3 23 0 0,-2 0 0 0 0,0 0 0 0 0,-3-24 1 0 0,2 38-23 0 0,0 0 0 0 0,0 0 0 0 0,-1-1 0 0 0,0 1 0 0 0,0 0 0 0 0,0 1 0 0 0,0-1 0 0 0,-1 0 0 0 0,1 0 0 0 0,-1 1 1 0 0,-1 0-1 0 0,1 0 0 0 0,0-1 0 0 0,-1 2 0 0 0,0-1 0 0 0,-6-4 0 0 0,2 3 15 0 0,1 1 1 0 0,-1 0-1 0 0,0 1 0 0 0,0 0 1 0 0,0 0-1 0 0,0 1 0 0 0,0 0 1 0 0,-1 0-1 0 0,1 1 0 0 0,-1 0 1 0 0,-13 1-1 0 0,10 0 11 0 0,-1 1 0 0 0,1 0 0 0 0,0 0 0 0 0,0 2 0 0 0,0-1 0 0 0,0 2 0 0 0,-16 6 0 0 0,22-8-31 0 0,1 1 0 0 0,0 0 0 0 0,0 0 1 0 0,0 1-1 0 0,0 0 0 0 0,0-1 0 0 0,1 2 1 0 0,0-1-1 0 0,0 0 0 0 0,0 1 1 0 0,0 0-1 0 0,1 0 0 0 0,-1 0 0 0 0,1 0 1 0 0,1 0-1 0 0,-1 1 0 0 0,-2 8 0 0 0,1 2 11 0 0,0 0 0 0 0,1 0-1 0 0,1 0 1 0 0,1 0 0 0 0,0 23-1 0 0,1-29-13 0 0,0 0 0 0 0,1 0-1 0 0,0 0 1 0 0,1 0 0 0 0,0 0-1 0 0,1 0 1 0 0,0 0 0 0 0,8 18-1 0 0,-9-24-4 0 0,1 1-1 0 0,0-1 1 0 0,-1 0 0 0 0,1-1-1 0 0,1 1 1 0 0,-1 0-1 0 0,0-1 1 0 0,1 0-1 0 0,0 0 1 0 0,0 0-1 0 0,0 0 1 0 0,0 0 0 0 0,0-1-1 0 0,0 0 1 0 0,1 0-1 0 0,-1 0 1 0 0,1 0-1 0 0,-1-1 1 0 0,1 1-1 0 0,9 0 1 0 0,1 0-15 0 0,-1-1 1 0 0,1 0-1 0 0,-1-1 1 0 0,1-1-1 0 0,-1 0 1 0 0,1-1-1 0 0,27-8 0 0 0,-33 7-17 0 0,0 0 0 0 0,0-1 0 0 0,0-1 0 0 0,-1 1 0 0 0,0-1 0 0 0,0 0 0 0 0,0-1 0 0 0,0 0-1 0 0,-1 0 1 0 0,0-1 0 0 0,0 0 0 0 0,-1 0 0 0 0,7-11 0 0 0,-5 5 12 0 0,0-1 0 0 0,-2 0 0 0 0,0 0 0 0 0,0-1 0 0 0,-1 0 0 0 0,-1 0 0 0 0,0 0 0 0 0,-1 0 0 0 0,-1-1-1 0 0,-1 0 1 0 0,0 1 0 0 0,-1-1 0 0 0,0 1 0 0 0,-1-1 0 0 0,-4-16 0 0 0,6 10 289 0 0,-1 18 92 0 0,-2 14-64 0 0,1-2-210 0 0,-7 30 173 0 0,3 0 1 0 0,1 1 0 0 0,3 69 0 0 0,1-102-252 0 0,1 1 0 0 0,0 0 0 0 0,0-1 0 0 0,1 1 0 0 0,0-1-1 0 0,0 0 1 0 0,0 0 0 0 0,1 0 0 0 0,0 0 0 0 0,0 0 0 0 0,1 0 0 0 0,5 6 0 0 0,-6-8-10 0 0,1 0 0 0 0,0-1 1 0 0,0 1-1 0 0,1-1 0 0 0,-1 0 1 0 0,1 0-1 0 0,0 0 1 0 0,-1-1-1 0 0,1 1 0 0 0,0-1 1 0 0,1 0-1 0 0,-1-1 0 0 0,0 1 1 0 0,11 0-1 0 0,-6 0-21 0 0,1-1 1 0 0,-1-1-1 0 0,1 0 1 0 0,-1 0-1 0 0,1-1 0 0 0,-1 0 1 0 0,0-1-1 0 0,1 0 1 0 0,-1-1-1 0 0,0 0 0 0 0,0 0 1 0 0,-1-1-1 0 0,1-1 1 0 0,13-7-1 0 0,-14 5-11 0 0,1 0 0 0 0,-1 0 1 0 0,-1-1-1 0 0,0 0 0 0 0,0-1 0 0 0,0 0 0 0 0,-1 0 0 0 0,0 0 1 0 0,-1-1-1 0 0,0 0 0 0 0,0 0 0 0 0,7-22 0 0 0,-7 11 3 0 0,0-1-1 0 0,-2 0 1 0 0,-1 0-1 0 0,1-25 0 0 0,-1-68 1865 0 0,-3 106-1123 0 0,-5 217-5 0 0,5-194-651 0 0,2 0 0 0 0,-1 0-1 0 0,1 0 1 0 0,1 0 0 0 0,1 0 0 0 0,8 21 0 0 0,13 20-1798 0 0,4-2-6372 0 0,-22-38 4058 0 0,-3-3-1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37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61 3048 0 0,'-21'-1'2992'0'0,"18"0"-2785"0"0,0 1 0 0 0,-1 0 0 0 0,1-1-1 0 0,0 1 1 0 0,0 0 0 0 0,0 0 0 0 0,0 1 0 0 0,0-1-1 0 0,0 1 1 0 0,0-1 0 0 0,0 1 0 0 0,0 0-1 0 0,0 0 1 0 0,0 0 0 0 0,0 1 0 0 0,1-1 0 0 0,-1 1-1 0 0,0-1 1 0 0,1 1 0 0 0,-1 0 0 0 0,1 0-1 0 0,0 0 1 0 0,-4 4 0 0 0,-2 5 215 0 0,0 1 1 0 0,1 0-1 0 0,0 1 0 0 0,1 0 0 0 0,1 0 1 0 0,0 0-1 0 0,0 1 0 0 0,1-1 1 0 0,1 1-1 0 0,0 0 0 0 0,1 0 1 0 0,0 26-1 0 0,2-34-381 0 0,0-1 0 0 0,1 1 1 0 0,-1-1-1 0 0,1 1 0 0 0,0-1 1 0 0,1 1-1 0 0,-1-1 0 0 0,1 0 1 0 0,0 0-1 0 0,0 0 0 0 0,1 0 1 0 0,-1 0-1 0 0,1-1 0 0 0,0 1 1 0 0,1-1-1 0 0,-1 1 0 0 0,6 4 1 0 0,-4-4-14 0 0,1-1 0 0 0,0 0 1 0 0,0 0-1 0 0,0 0 1 0 0,1-1-1 0 0,-1 0 1 0 0,1 0-1 0 0,-1-1 1 0 0,1 0-1 0 0,0 0 1 0 0,0 0-1 0 0,11 0 1 0 0,0 0 6 0 0,-1-1 0 0 0,1-1 0 0 0,0 0-1 0 0,0-2 1 0 0,29-5 0 0 0,-36 5-29 0 0,0-1 1 0 0,0-1-1 0 0,-1 0 0 0 0,1 0 0 0 0,-1-1 1 0 0,0 0-1 0 0,0-1 0 0 0,-1 0 0 0 0,0-1 1 0 0,9-7-1 0 0,-14 9 6 0 0,0 0 0 0 0,0 0 0 0 0,0 0-1 0 0,-1-1 1 0 0,0 1 0 0 0,0-1 0 0 0,-1 1 0 0 0,1-1 0 0 0,-1 0 0 0 0,0 0-1 0 0,-1-1 1 0 0,0 1 0 0 0,0 0 0 0 0,0 0 0 0 0,0-1 0 0 0,-1 1 0 0 0,0 0-1 0 0,-1-1 1 0 0,1 1 0 0 0,-4-12 0 0 0,1 3 53 0 0,0 0-1 0 0,-2 0 0 0 0,0 1 1 0 0,0 0-1 0 0,-2 0 1 0 0,0 0-1 0 0,-13-20 1 0 0,15 27-28 0 0,0 1 0 0 0,0 0 0 0 0,-1 0 0 0 0,0 0 0 0 0,0 1 0 0 0,0 0-1 0 0,0 0 1 0 0,-1 0 0 0 0,0 1 0 0 0,0 0 0 0 0,-1 0 0 0 0,1 1 0 0 0,-15-5 0 0 0,15 7-28 0 0,1-1-1 0 0,-1 1 0 0 0,1 0 0 0 0,-1 1 1 0 0,1 0-1 0 0,-1 0 0 0 0,0 0 0 0 0,1 1 1 0 0,-1 0-1 0 0,1 0 0 0 0,-1 1 0 0 0,1-1 1 0 0,0 1-1 0 0,0 1 0 0 0,0-1 0 0 0,0 1 1 0 0,-10 6-1 0 0,9-4-140 0 0,-1 1-1 0 0,1 0 1 0 0,1 0 0 0 0,-1 0 0 0 0,1 1 0 0 0,1 0-1 0 0,-1 0 1 0 0,1 0 0 0 0,0 1 0 0 0,-4 8 0 0 0,4-4-1635 0 0,0 0 1 0 0,0 1 0 0 0,1 0 0 0 0,1 0 0 0 0,-4 27 0 0 0,4-13-1859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19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50 3632 0 0,'-3'1'312'0'0,"1"0"-1"0"0,-1 0 0 0 0,1 0 1 0 0,-1 0-1 0 0,1 0 0 0 0,0 0 1 0 0,0 0-1 0 0,-1 1 0 0 0,1-1 1 0 0,0 1-1 0 0,0 0 0 0 0,1 0 1 0 0,-1-1-1 0 0,0 1 0 0 0,-1 3 1 0 0,-1 0 114 0 0,0 0 1 0 0,0 0-1 0 0,0 1 0 0 0,1-1 1 0 0,-3 8-1 0 0,4-8-125 0 0,0 0 0 0 0,1 0 0 0 0,0 0 0 0 0,0 0 0 0 0,0 0 0 0 0,1 0 0 0 0,0 0 0 0 0,0 1 0 0 0,0-1 0 0 0,0 0 0 0 0,1 0-1 0 0,0 0 1 0 0,0 0 0 0 0,0 0 0 0 0,1 0 0 0 0,0 0 0 0 0,0-1 0 0 0,0 1 0 0 0,0 0 0 0 0,6 7 0 0 0,-6-9-217 0 0,1 1 1 0 0,1-1-1 0 0,-1 0 1 0 0,0 0-1 0 0,1 0 1 0 0,0 0-1 0 0,0 0 1 0 0,-1-1-1 0 0,1 0 1 0 0,1 0-1 0 0,-1 0 1 0 0,0 0-1 0 0,0-1 1 0 0,1 1-1 0 0,4 0 1 0 0,15 2 18 0 0,0-1 1 0 0,42 1-1 0 0,-53-4-98 0 0,0-1 0 0 0,-1 0 0 0 0,1-1 0 0 0,-1 0 0 0 0,0-1 0 0 0,1-1 0 0 0,12-5 0 0 0,-22 7-4 0 0,1 0 0 0 0,0 0 0 0 0,-1 0 0 0 0,0 0 0 0 0,1 0 0 0 0,-1-1 0 0 0,0 0 0 0 0,0 0 0 0 0,0 0 0 0 0,-1 0 0 0 0,1 0 0 0 0,-1 0 0 0 0,0-1 0 0 0,1 1 0 0 0,-2-1 0 0 0,3-4 0 0 0,0-4 2 0 0,-1 1 0 0 0,0-1-1 0 0,0 0 1 0 0,0-13 0 0 0,-3 20-2 0 0,0 1 1 0 0,0-1-1 0 0,0 1 0 0 0,-1 0 0 0 0,1-1 1 0 0,-1 1-1 0 0,0 0 0 0 0,0-1 0 0 0,-1 1 1 0 0,1 0-1 0 0,-1 0 0 0 0,0 0 0 0 0,0 0 1 0 0,-1 1-1 0 0,1-1 0 0 0,-6-6 0 0 0,4 6 7 0 0,0 0 1 0 0,0-1-1 0 0,0 1 0 0 0,-1 1 0 0 0,1-1 1 0 0,-1 1-1 0 0,0 0 0 0 0,0 0 0 0 0,-1 0 1 0 0,1 1-1 0 0,-11-4 0 0 0,5 3 37 0 0,0 1 0 0 0,0 0 0 0 0,0 1 0 0 0,0 0 0 0 0,0 0 0 0 0,0 1 1 0 0,0 1-1 0 0,0 0 0 0 0,0 0 0 0 0,0 1 0 0 0,0 1 0 0 0,0 0 0 0 0,0 0 0 0 0,1 1 0 0 0,-1 0 0 0 0,1 1 0 0 0,0 0 0 0 0,1 1 0 0 0,-1 0 0 0 0,1 0 0 0 0,0 1 1 0 0,1 0-1 0 0,0 1 0 0 0,0 0 0 0 0,0 0 0 0 0,-9 14 0 0 0,2-1 51 0 0,0 2 0 0 0,2-1 1 0 0,0 2-1 0 0,-17 44 0 0 0,-19 102 168 0 0,-9 23-112 0 0,25-91-723 0 0,29-84-2160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37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3872 0 0,'0'0'2763'0'0,"0"19"1238"0"0,-2 216 4198 0 0,1-202-8774 0 0,0-16 1032 0 0,1 0 0 0 0,0-1 0 0 0,1 1 0 0 0,5 20 0 0 0,-5-32-823 0 0,1 0 1 0 0,-1 0 0 0 0,1 0 0 0 0,0-1-1 0 0,1 1 1 0 0,-1 0 0 0 0,5 5-1 0 0,-4-6-656 0 0,0-1 0 0 0,1 0 0 0 0,-1 0 0 0 0,0 0-1 0 0,1 0 1 0 0,0 0 0 0 0,0-1 0 0 0,-1 1 0 0 0,8 2 0 0 0,1-1-2671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38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253 552 2880 0 0,'-2'-3'348'0'0,"1"1"0"0"0,0-1-1 0 0,-1 1 1 0 0,1 0 0 0 0,-1-1 0 0 0,0 1-1 0 0,0 0 1 0 0,0 0 0 0 0,0 0-1 0 0,0 0 1 0 0,0 1 0 0 0,0-1 0 0 0,-1 0-1 0 0,-2-1 1 0 0,0 1-52 0 0,0 1 0 0 0,-1-1 0 0 0,1 1-1 0 0,-1-1 1 0 0,1 2 0 0 0,-1-1 0 0 0,1 1 0 0 0,-1-1 0 0 0,0 2-1 0 0,1-1 1 0 0,-1 1 0 0 0,0-1 0 0 0,1 1 0 0 0,-1 1-1 0 0,1-1 1 0 0,0 1 0 0 0,-1 0 0 0 0,1 0 0 0 0,0 1 0 0 0,0 0-1 0 0,0 0 1 0 0,1 0 0 0 0,-1 0 0 0 0,1 0 0 0 0,-8 9 0 0 0,4-5-178 0 0,1 1 1 0 0,0 1 0 0 0,1 0-1 0 0,0 0 1 0 0,0 0 0 0 0,1 0 0 0 0,0 1-1 0 0,1 0 1 0 0,0 0 0 0 0,0 0-1 0 0,1 0 1 0 0,-2 18 0 0 0,3-17-66 0 0,1 0 0 0 0,0 0 0 0 0,1 0 0 0 0,0 0-1 0 0,1 0 1 0 0,0 0 0 0 0,3 11 0 0 0,-3-17-39 0 0,0 0 1 0 0,1-1-1 0 0,0 1 0 0 0,0-1 1 0 0,0 0-1 0 0,1 1 0 0 0,0-1 1 0 0,-1 0-1 0 0,1 0 0 0 0,1-1 1 0 0,-1 1-1 0 0,0-1 0 0 0,1 1 1 0 0,0-1-1 0 0,0 0 0 0 0,0 0 1 0 0,0-1-1 0 0,5 3 0 0 0,3 0-11 0 0,0 0-1 0 0,0-1 0 0 0,0-1 1 0 0,1 0-1 0 0,0-1 0 0 0,-1 0 1 0 0,1-1-1 0 0,0 0 0 0 0,0-1 0 0 0,0 0 1 0 0,0-1-1 0 0,-1-1 0 0 0,1 0 1 0 0,0-1-1 0 0,-1 0 0 0 0,0-1 1 0 0,0 0-1 0 0,18-9 0 0 0,-26 11-7 0 0,-1 0 0 0 0,1 0 0 0 0,0-1 0 0 0,-1 1 0 0 0,0-1 0 0 0,1 0 0 0 0,-1 0 0 0 0,0 0-1 0 0,-1 0 1 0 0,1-1 0 0 0,0 1 0 0 0,-1-1 0 0 0,0 0 0 0 0,2-4 0 0 0,-1 1-4 0 0,-1 1 1 0 0,0-1 0 0 0,0 0-1 0 0,-1 0 1 0 0,0 0 0 0 0,0 0-1 0 0,-1-14 1 0 0,-1-1-15 0 0,-2 0-1 0 0,-1 0 1 0 0,-1 0 0 0 0,-9-28-1 0 0,7 34 18 0 0,0 1 1 0 0,0 0-1 0 0,-2 0 0 0 0,0 1 0 0 0,-11-14 0 0 0,-5-7 1 0 0,-60-77-11 0 0,52 73 12 0 0,-37-38 2 0 0,11 14 32 0 0,56 59-14 0 0,0 0-1 0 0,0 0 0 0 0,1 0 0 0 0,0 0 0 0 0,-1 0 1 0 0,1 0-1 0 0,1-1 0 0 0,-1 1 0 0 0,1-1 0 0 0,-3-8 1 0 0,5 11-10 0 0,-1 1 1 0 0,1 0-1 0 0,-1-1 1 0 0,1 1-1 0 0,-1 0 1 0 0,1-1 0 0 0,0 1-1 0 0,-1 0 1 0 0,1 0-1 0 0,0 0 1 0 0,0 0-1 0 0,0-1 1 0 0,0 1 0 0 0,0 1-1 0 0,0-1 1 0 0,0 0-1 0 0,1 0 1 0 0,-1 0-1 0 0,0 0 1 0 0,0 1 0 0 0,1-1-1 0 0,0 0 1 0 0,33-11 112 0 0,248-61 324 0 0,-272 71-396 0 0,0 0 1 0 0,-1 1-1 0 0,14 1 0 0 0,1 0-2544 0 0,-6 0-3425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38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3752 0 0,'0'0'4240'0'0,"0"12"-936"0"0,-1 62 866 0 0,-1-27-3342 0 0,2 0 0 0 0,3 0-1 0 0,8 48 1 0 0,-8-82-1275 0 0,1 1 0 0 0,0 0 0 0 0,8 15 0 0 0,-7-19-1562 0 0,0 0-1 0 0,1 0 0 0 0,0-1 0 0 0,11 14 1 0 0,-3-8-1460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39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66 3104 0 0,'-2'1'205'0'0,"1"-1"0"0"0,-1 1 0 0 0,1 0 1 0 0,-1 0-1 0 0,1 0 0 0 0,0 0 0 0 0,-1 0 0 0 0,1 0 0 0 0,0 0 0 0 0,0 0 0 0 0,-1 0 0 0 0,1 1 0 0 0,-1 1 0 0 0,-17 23 1134 0 0,18-23-1120 0 0,-4 6 221 0 0,0 1 1 0 0,1 0-1 0 0,0 1 1 0 0,0-1-1 0 0,1 1 0 0 0,1 0 1 0 0,-2 16-1 0 0,3-20-186 0 0,0 0 0 0 0,1 1-1 0 0,0-1 1 0 0,0 0-1 0 0,0 0 1 0 0,1 0-1 0 0,0 1 1 0 0,1-1 0 0 0,0 0-1 0 0,0 0 1 0 0,0 0-1 0 0,1-1 1 0 0,4 10 0 0 0,-4-12-192 0 0,0 0 0 0 0,0 1-1 0 0,0-1 1 0 0,1 0 0 0 0,-1-1 0 0 0,1 1 0 0 0,0-1 0 0 0,0 1 0 0 0,0-1 0 0 0,0 0 0 0 0,1-1 0 0 0,-1 1 0 0 0,1-1 0 0 0,0 0 0 0 0,0 0 0 0 0,0 0 0 0 0,0-1 0 0 0,0 1 0 0 0,6 0 0 0 0,5 0-53 0 0,0-1 1 0 0,0-1-1 0 0,0 0 0 0 0,23-3 0 0 0,-30 2-5 0 0,0-1-1 0 0,0 0 0 0 0,-1 0 1 0 0,1-1-1 0 0,-1 0 0 0 0,0 0 1 0 0,0-1-1 0 0,0 0 0 0 0,12-9 0 0 0,-15 9 1 0 0,0-1 0 0 0,0 0-1 0 0,-1-1 1 0 0,1 1-1 0 0,-1-1 1 0 0,-1 0-1 0 0,1 0 1 0 0,-1 0-1 0 0,0-1 1 0 0,0 1-1 0 0,0-1 1 0 0,-1 0-1 0 0,0 0 1 0 0,-1 1-1 0 0,2-12 1 0 0,-2 2 7 0 0,0 1 0 0 0,0 0 0 0 0,-2-1 1 0 0,0 1-1 0 0,0 0 0 0 0,-5-17 0 0 0,5 27 7 0 0,0-1 0 0 0,-1 1 0 0 0,1 0 0 0 0,-1-1 0 0 0,0 1 0 0 0,-1 0 0 0 0,1 0 0 0 0,-1 0 0 0 0,0 1 0 0 0,0-1 0 0 0,-1 1 0 0 0,1-1 0 0 0,-1 1 0 0 0,0 0 0 0 0,0 0 0 0 0,0 1 0 0 0,-1-1 0 0 0,1 1 0 0 0,-1 0 0 0 0,0 1 0 0 0,0-1 0 0 0,0 1 0 0 0,0-1 0 0 0,0 2 0 0 0,-1-1 0 0 0,1 0 0 0 0,-1 1 0 0 0,1 0 0 0 0,-1 1 0 0 0,-8-1 0 0 0,4 0 11 0 0,1 1-1 0 0,0 1 1 0 0,-1-1 0 0 0,1 2-1 0 0,0-1 1 0 0,0 1 0 0 0,0 1-1 0 0,0-1 1 0 0,0 2 0 0 0,-13 5-1 0 0,16-5-11 0 0,0 0 1 0 0,-1 0-1 0 0,1 1 0 0 0,1-1 0 0 0,-1 1 1 0 0,1 1-1 0 0,0-1 0 0 0,0 1 0 0 0,0 0 0 0 0,1 0 1 0 0,0 0-1 0 0,0 0 0 0 0,-5 14 0 0 0,3-4-2 0 0,1-1 1 0 0,1 1-1 0 0,1 0 0 0 0,0 0 0 0 0,1 0 1 0 0,0 1-1 0 0,1-1 0 0 0,1 0 0 0 0,1 1 0 0 0,0-1 1 0 0,6 23-1 0 0,-6-34-12 0 0,1 0 0 0 0,-1 0 0 0 0,1 0 0 0 0,0-1 0 0 0,1 1 1 0 0,-1-1-1 0 0,1 1 0 0 0,0-1 0 0 0,0 0 0 0 0,0 0 0 0 0,1 0 0 0 0,-1-1 0 0 0,1 1 0 0 0,0-1 1 0 0,0 0-1 0 0,0 0 0 0 0,1 0 0 0 0,-1 0 0 0 0,1-1 0 0 0,-1 0 0 0 0,1 0 0 0 0,0 0 0 0 0,0 0 1 0 0,-1-1-1 0 0,1 0 0 0 0,10 1 0 0 0,-5-1-29 0 0,1 0 1 0 0,-1-1-1 0 0,0 0 1 0 0,0 0-1 0 0,0-1 1 0 0,1-1-1 0 0,-1 0 1 0 0,-1 0-1 0 0,1-1 1 0 0,0 0 0 0 0,0 0-1 0 0,15-10 1 0 0,-17 8-6 0 0,-1 0 0 0 0,0-1 0 0 0,0 0 0 0 0,0 0 1 0 0,-1-1-1 0 0,0 0 0 0 0,0 0 0 0 0,-1 0 0 0 0,0-1 1 0 0,0 0-1 0 0,-1 0 0 0 0,0 0 0 0 0,0 0 0 0 0,-1-1 0 0 0,0 0 1 0 0,3-15-1 0 0,-1-6 35 0 0,0-2 1 0 0,-2 1 0 0 0,-1-46-1 0 0,-1 60 107 0 0,0 13-30 0 0,-1 0 0 0 0,0 0 0 0 0,0 0 0 0 0,0 0-1 0 0,0 0 1 0 0,0 0 0 0 0,-3-7 0 0 0,3 11-66 0 0,0 0 0 0 0,0 0 0 0 0,0 0 0 0 0,0 0 0 0 0,0 0-1 0 0,0 0 1 0 0,0 0 0 0 0,0-1 0 0 0,0 1 0 0 0,0 0 0 0 0,0 0-1 0 0,0 0 1 0 0,0 0 0 0 0,0 0 0 0 0,0 0 0 0 0,0 0 0 0 0,0 0 0 0 0,0 0-1 0 0,0 0 1 0 0,0 0 0 0 0,0 0 0 0 0,0 0 0 0 0,-1 0 0 0 0,1 0 0 0 0,0 0-1 0 0,0 0 1 0 0,0 0 0 0 0,0 0 0 0 0,0 0 0 0 0,0 0 0 0 0,0 0 0 0 0,0 0-1 0 0,0 0 1 0 0,0 0 0 0 0,0 0 0 0 0,0 0 0 0 0,-1 0 0 0 0,1 0 0 0 0,0 0-1 0 0,0 0 1 0 0,0 0 0 0 0,0 0 0 0 0,0 0 0 0 0,0 0 0 0 0,0 0-1 0 0,0 0 1 0 0,0 0 0 0 0,0 0 0 0 0,0 0 0 0 0,0 0 0 0 0,0 0 0 0 0,0 0-1 0 0,0 0 1 0 0,-1 0 0 0 0,1 0 0 0 0,0 0 0 0 0,0 1 0 0 0,0-1 0 0 0,0 0-1 0 0,0 0 1 0 0,0 0 0 0 0,0 0 0 0 0,-4 8 332 0 0,-2 11-94 0 0,3 6-20 0 0,-2 15 72 0 0,1 40 1 0 0,4-69-268 0 0,0 0 0 0 0,1 0-1 0 0,1 0 1 0 0,0 0 0 0 0,0 0 0 0 0,1 0 0 0 0,0 0 0 0 0,8 16 0 0 0,-7-21 3 0 0,1 1 1 0 0,-1-1 0 0 0,1 0 0 0 0,0 0 0 0 0,1 0-1 0 0,-1-1 1 0 0,1 1 0 0 0,0-1 0 0 0,1-1 0 0 0,-1 1-1 0 0,1-1 1 0 0,0-1 0 0 0,11 6 0 0 0,-3-3-548 0 0,-1-1 0 0 0,17 4-1 0 0,28 1-7085 0 0,-38-8 3740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39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3 3664 0 0,'-2'-3'6952'0'0,"-8"29"-3422"0"0,-10 46 0 0 0,14-42-2798 0 0,2 1 1 0 0,-1 59-1 0 0,6-79-940 0 0,0-1 1 0 0,0 1-1 0 0,1 0 0 0 0,1-1 0 0 0,0 1 1 0 0,0-1-1 0 0,5 11 0 0 0,-2-9-3410 0 0,0 0 0 0 0,14 20 0 0 0,-9-18-59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40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55 2640 0 0,'-24'4'2730'0'0,"21"-4"-2533"0"0,0 1 0 0 0,0 0-1 0 0,0 1 1 0 0,0-1 0 0 0,0 0-1 0 0,0 1 1 0 0,0-1-1 0 0,1 1 1 0 0,-1 0 0 0 0,1 0-1 0 0,-1 0 1 0 0,1 1-1 0 0,0-1 1 0 0,-1 0 0 0 0,-1 4-1 0 0,1-1 104 0 0,-1 1 0 0 0,2-1 0 0 0,-1 1 0 0 0,0 0 0 0 0,1 0 0 0 0,0 0 1 0 0,-1 8-1 0 0,0 1 289 0 0,1-1 1 0 0,1 1 0 0 0,1-1 0 0 0,0 1 0 0 0,1 0 0 0 0,2 15 0 0 0,-2-25-513 0 0,0-1 1 0 0,0 0-1 0 0,1 0 0 0 0,-1 1 1 0 0,1-1-1 0 0,0 0 1 0 0,0 0-1 0 0,0-1 0 0 0,0 1 1 0 0,1 0-1 0 0,0-1 0 0 0,0 0 1 0 0,6 7-1 0 0,-3-6-13 0 0,0 1-1 0 0,0-1 1 0 0,0-1-1 0 0,0 1 1 0 0,1-1 0 0 0,-1 0-1 0 0,14 4 1 0 0,-2-3-13 0 0,0-1 1 0 0,-1 0 0 0 0,1-1-1 0 0,0-1 1 0 0,0-1-1 0 0,21-2 1 0 0,-28 1-36 0 0,0-1 1 0 0,0 0-1 0 0,0-1 1 0 0,0 0-1 0 0,0 0 1 0 0,-1-1 0 0 0,1-1-1 0 0,9-5 1 0 0,-16 7-14 0 0,0 1 0 0 0,1-1 0 0 0,-2 0 1 0 0,1 0-1 0 0,0 0 0 0 0,-1-1 1 0 0,1 1-1 0 0,-1-1 0 0 0,0 0 1 0 0,0 0-1 0 0,0 0 0 0 0,-1 0 0 0 0,1 0 1 0 0,-1 0-1 0 0,0-1 0 0 0,-1 0 1 0 0,1 1-1 0 0,-1-1 0 0 0,1 0 1 0 0,0-8-1 0 0,-2 10-3 0 0,1-4 2 0 0,0-1-1 0 0,-1 0 1 0 0,0 1-1 0 0,0-1 1 0 0,-1 0-1 0 0,0 1 1 0 0,0-1-1 0 0,0 1 1 0 0,-1-1-1 0 0,-6-13 1 0 0,4 11 6 0 0,-2 0 1 0 0,1 0 0 0 0,-1 1-1 0 0,-1 0 1 0 0,0 0 0 0 0,0 1-1 0 0,0-1 1 0 0,-1 2 0 0 0,-1-1-1 0 0,-15-11 1 0 0,17 14 2 0 0,-1 1 0 0 0,1 0-1 0 0,-1 0 1 0 0,0 1 0 0 0,0 0 0 0 0,0 0 0 0 0,0 1 0 0 0,0-1-1 0 0,0 2 1 0 0,-1 0 0 0 0,1 0 0 0 0,-1 0 0 0 0,1 1 0 0 0,-1 0-1 0 0,1 1 1 0 0,-1 0 0 0 0,1 0 0 0 0,-10 3 0 0 0,11-2 9 0 0,1 0 0 0 0,-1 1 0 0 0,1-1 0 0 0,0 2 0 0 0,0-1 0 0 0,0 1-1 0 0,0-1 1 0 0,1 2 0 0 0,-1-1 0 0 0,1 0 0 0 0,0 1 0 0 0,0 0 0 0 0,1 1 0 0 0,0-1 0 0 0,0 1 0 0 0,0-1 0 0 0,0 1 0 0 0,1 0 0 0 0,0 1 0 0 0,0-1 0 0 0,1 0 0 0 0,-3 11 0 0 0,-3 14 79 0 0,2 0 1 0 0,2 0-1 0 0,0 1 1 0 0,2 0-1 0 0,2 0 1 0 0,3 33-1 0 0,4 11 98 0 0,16 123 242 0 0,-17-146-432 0 0,-1 96 0 0 0,-5-145-30 0 0,-1 6 115 0 0,0 7-2645 0 0,1-16 2291 0 0,0-1-1 0 0,0 1 0 0 0,0-1 1 0 0,0 0-1 0 0,0 1 0 0 0,0-1 1 0 0,0 0-1 0 0,0 1 0 0 0,0-1 1 0 0,1 0-1 0 0,-1 1 0 0 0,0-1 1 0 0,0 0-1 0 0,0 1 0 0 0,4 2-3151 0 0,-3-3 3151 0 0,-1 0 1 0 0,0 0-1 0 0,1 0 0 0 0,-1 0 1 0 0,1 0-1 0 0,-1 0 0 0 0,1 0 1 0 0,6 0-3431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41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3656 0 0,'-4'0'4389'0'0,"1"2"-3797"0"0,3 3-104 0 0,0 2-492 0 0,3 1-1820 0 0,1 3 0 0 0,-1 3-1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41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3 3024 0 0,'-51'-1'3694'0'0,"24"-1"-1837"0"0,-37 4 0 0 0,55-1-1453 0 0,1 0 0 0 0,-1 1-1 0 0,0 0 1 0 0,1 0 0 0 0,-1 1-1 0 0,1 0 1 0 0,0 1 0 0 0,-10 5-1 0 0,15-7-307 0 0,0 0 0 0 0,1 1 0 0 0,-1-1-1 0 0,1 1 1 0 0,-1 0 0 0 0,1 0 0 0 0,0 0 0 0 0,0 0-1 0 0,0 0 1 0 0,0 0 0 0 0,0 0 0 0 0,1 1-1 0 0,-1-1 1 0 0,1 0 0 0 0,0 1 0 0 0,0 0 0 0 0,1-1-1 0 0,-1 1 1 0 0,1-1 0 0 0,-1 1 0 0 0,1 0-1 0 0,0-1 1 0 0,1 1 0 0 0,0 5 0 0 0,0 0-65 0 0,0 0 0 0 0,1-1 0 0 0,1 1 0 0 0,-1-1 0 0 0,1 0 0 0 0,1 0 0 0 0,-1 0 0 0 0,1 0 0 0 0,7 9 0 0 0,-6-10-17 0 0,0-1 0 0 0,0 0-1 0 0,1 0 1 0 0,0-1 0 0 0,0 0-1 0 0,1 0 1 0 0,0 0 0 0 0,-1 0 0 0 0,1-1-1 0 0,1-1 1 0 0,-1 1 0 0 0,12 3-1 0 0,-4-3-18 0 0,0 0 0 0 0,0-1 0 0 0,1 0-1 0 0,0-2 1 0 0,23 1 0 0 0,-38-2 5 0 0,-1 0 1 0 0,0 0 0 0 0,0-1-1 0 0,1 1 1 0 0,-1 0-1 0 0,0 0 1 0 0,1 0-1 0 0,-1 0 1 0 0,0 0 0 0 0,0 0-1 0 0,0 0 1 0 0,1 0-1 0 0,-1-1 1 0 0,0 1-1 0 0,0 0 1 0 0,1 0-1 0 0,-1 0 1 0 0,0-1 0 0 0,0 1-1 0 0,0 0 1 0 0,0 0-1 0 0,1 0 1 0 0,-1-1-1 0 0,0 1 1 0 0,0 0 0 0 0,0 0-1 0 0,0-1 1 0 0,0 1-1 0 0,0 0 1 0 0,0 0-1 0 0,0-1 1 0 0,0 1-1 0 0,0 0 1 0 0,0-1 0 0 0,0 1-1 0 0,0 0 1 0 0,0 0-1 0 0,0-1 1 0 0,0 1-1 0 0,0 0 1 0 0,0 0 0 0 0,0-1-1 0 0,0 1 1 0 0,0 0-1 0 0,0 0 1 0 0,0-1-1 0 0,-1 1 1 0 0,1 0-1 0 0,0 0 1 0 0,0 0 0 0 0,0-1-1 0 0,-1 0 2 0 0,1 0 1 0 0,-1 0-1 0 0,1 1 0 0 0,-1-1 1 0 0,0 0-1 0 0,1 0 0 0 0,-1 1 1 0 0,0-1-1 0 0,1 0 0 0 0,-1 0 1 0 0,0 1-1 0 0,0-1 0 0 0,0 1 1 0 0,0-1-1 0 0,1 1 0 0 0,-1-1 1 0 0,0 1-1 0 0,-2-1 0 0 0,-8-1 17 0 0,0 1-1 0 0,-1 0 0 0 0,1 0 1 0 0,-1 1-1 0 0,1 0 0 0 0,-1 1 1 0 0,1 1-1 0 0,0-1 0 0 0,-14 5 1 0 0,19-4-2 0 0,1 0 0 0 0,-1 0 1 0 0,0 0-1 0 0,1 1 1 0 0,0 0-1 0 0,-1 0 0 0 0,1 0 1 0 0,1 0-1 0 0,-1 1 1 0 0,0 0-1 0 0,1 0 0 0 0,0 0 1 0 0,0 1-1 0 0,0 0 1 0 0,0-1-1 0 0,1 1 0 0 0,-1 0 1 0 0,2 1-1 0 0,-4 6 1 0 0,2-2 29 0 0,1 0 1 0 0,0 1-1 0 0,1-1 0 0 0,0 1 1 0 0,1-1-1 0 0,0 1 1 0 0,0-1-1 0 0,1 1 1 0 0,1 0-1 0 0,1 12 1 0 0,-1-19-35 0 0,0 0 0 0 0,0-1 1 0 0,0 1-1 0 0,0 0 0 0 0,1 0 1 0 0,-1 0-1 0 0,1-1 0 0 0,0 1 1 0 0,0-1-1 0 0,0 1 1 0 0,1-1-1 0 0,-1 0 0 0 0,1 0 1 0 0,0 0-1 0 0,0 0 0 0 0,0 0 1 0 0,0-1-1 0 0,0 0 0 0 0,0 1 1 0 0,1-1-1 0 0,-1 0 0 0 0,1 0 1 0 0,0-1-1 0 0,-1 1 1 0 0,1-1-1 0 0,0 0 0 0 0,0 0 1 0 0,0 0-1 0 0,7 0 0 0 0,-10-1-63 0 0,16 2-66 0 0,31-1 1 0 0,-15-7-2704 0 0,-30 5 1768 0 0,0 0 1 0 0,0-1 0 0 0,0 1-1 0 0,0 0 1 0 0,-1-1-1 0 0,1 0 1 0 0,4-4 0 0 0,1-2-2419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42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3192 0 0,'0'-2'5249'0'0,"0"2"-5163"0"0,236 10 7036 0 0,-62-1-6031 0 0,-107-5-927 0 0,-38-2-119 0 0,-1 0 0 0 0,57-6-1 0 0,-83 4-49 0 0,-1 0 0 0 0,1 0-1 0 0,0 0 1 0 0,0-1-1 0 0,-1 1 1 0 0,1-1 0 0 0,0 1-1 0 0,-1-1 1 0 0,1 1 0 0 0,0-1-1 0 0,-1 0 1 0 0,1 0 0 0 0,-1 0-1 0 0,1 0 1 0 0,-1 0 0 0 0,0 0-1 0 0,1 0 1 0 0,-1-1 0 0 0,0 1-1 0 0,0 0 1 0 0,1-3-1 0 0,-1 3 1 0 0,-1 0-1 0 0,0-1 1 0 0,-1 1-1 0 0,1 0 1 0 0,0 0-1 0 0,0-1 1 0 0,0 1-1 0 0,-1 0 0 0 0,1 0 1 0 0,-1-1-1 0 0,1 1 1 0 0,-1 0-1 0 0,1 0 1 0 0,-1 0-1 0 0,0 0 0 0 0,0 0 1 0 0,1 0-1 0 0,-1 0 1 0 0,0 0-1 0 0,0 0 1 0 0,0 0-1 0 0,0 0 1 0 0,0 1-1 0 0,0-1 0 0 0,0 0 1 0 0,0 1-1 0 0,0-1 1 0 0,-1 0-1 0 0,0 0 1 0 0,-7-3-17 0 0,1-1 0 0 0,-1 2 0 0 0,0-1 1 0 0,0 1-1 0 0,0 0 0 0 0,0 1 0 0 0,0 0 0 0 0,-1 0 1 0 0,1 1-1 0 0,-1 0 0 0 0,-11 1 0 0 0,16 0 29 0 0,-1 1-1 0 0,1-1 0 0 0,0 1 0 0 0,0 0 0 0 0,0 1 0 0 0,0-1 0 0 0,0 1 0 0 0,1 0 0 0 0,-1 0 0 0 0,0 0 0 0 0,1 1 0 0 0,0-1 0 0 0,-1 1 1 0 0,1 0-1 0 0,0 0 0 0 0,0 1 0 0 0,1-1 0 0 0,-1 1 0 0 0,1 0 0 0 0,0 0 0 0 0,-5 8 0 0 0,-2 6 74 0 0,2-1-1 0 0,0 1 1 0 0,1 0-1 0 0,0 1 1 0 0,2 0-1 0 0,0 0 1 0 0,2 0-1 0 0,-3 26 1 0 0,5-25-12 0 0,-1 3 23 0 0,1 1 0 0 0,2 0-1 0 0,3 26 1 0 0,-2-35-480 0 0,1 1 0 0 0,0-2-1 0 0,8 22 1 0 0,-8-30-942 0 0,-1 0 1 0 0,2 0-1 0 0,-1 0 0 0 0,1-1 0 0 0,0 1 0 0 0,5 6 1 0 0,1-3-2119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42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 3576 0 0,'-14'-1'1269'0'0,"0"2"0"0"0,0 0 0 0 0,0 1 1 0 0,-16 3-1 0 0,26-3-1043 0 0,-1-1-1 0 0,1 1 1 0 0,-1-1 0 0 0,1 1 0 0 0,0 1 0 0 0,-1-1 0 0 0,1 0 0 0 0,0 1 0 0 0,1 0 0 0 0,-1 0 0 0 0,0 0 0 0 0,1 1 0 0 0,0-1 0 0 0,0 1 0 0 0,-6 8 0 0 0,4-4 88 0 0,1 1 0 0 0,0 1 0 0 0,0-1 0 0 0,1 0 0 0 0,0 1 0 0 0,1 0 0 0 0,0 0 0 0 0,0 0 1 0 0,1 0-1 0 0,0 18 0 0 0,1-23-316 0 0,1-1 0 0 0,-1 0 1 0 0,0 0-1 0 0,1 1 0 0 0,0-1 1 0 0,0 0-1 0 0,0 0 0 0 0,1 0 1 0 0,0 0-1 0 0,-1 0 0 0 0,1 0 1 0 0,1-1-1 0 0,-1 1 0 0 0,0-1 1 0 0,1 1-1 0 0,0-1 0 0 0,-1 0 1 0 0,2 0-1 0 0,-1 0 0 0 0,0 0 1 0 0,0-1-1 0 0,1 1 0 0 0,-1-1 1 0 0,1 0-1 0 0,0 0 0 0 0,0 0 1 0 0,6 2-1 0 0,40 7-232 0 0,-47-10 202 0 0,0-1 0 0 0,0 0 0 0 0,1 1 0 0 0,-1-1 0 0 0,0-1-1 0 0,0 1 1 0 0,0 0 0 0 0,0-1 0 0 0,1 1 0 0 0,-1-1 0 0 0,0 0 0 0 0,0 0 0 0 0,3-2-1 0 0,-5 2 12 0 0,0 0 0 0 0,0 1 0 0 0,-1-1 0 0 0,1 0 0 0 0,0 0-1 0 0,0 0 1 0 0,0 0 0 0 0,-1 0 0 0 0,1 0 0 0 0,-1 0-1 0 0,1-1 1 0 0,-1 1 0 0 0,1 0 0 0 0,-1 0 0 0 0,1 0-1 0 0,-1-1 1 0 0,0 1 0 0 0,0 0 0 0 0,0 0 0 0 0,0-1-1 0 0,0 1 1 0 0,0 0 0 0 0,0 0 0 0 0,0 0 0 0 0,0-1-1 0 0,0 1 1 0 0,-1 0 0 0 0,0-2 0 0 0,0-10-97 0 0,0 12 114 0 0,1 1 1 0 0,0-1 0 0 0,-1 0-1 0 0,1 0 1 0 0,-1 0 0 0 0,1 0-1 0 0,-1 1 1 0 0,0-1 0 0 0,1 0-1 0 0,-1 0 1 0 0,0 1-1 0 0,1-1 1 0 0,-1 1 0 0 0,0-1-1 0 0,0 0 1 0 0,0 1 0 0 0,1-1-1 0 0,-1 1 1 0 0,0 0 0 0 0,0-1-1 0 0,0 1 1 0 0,0 0-1 0 0,0 0 1 0 0,0-1 0 0 0,0 1-1 0 0,0 0 1 0 0,0 0 0 0 0,0 0-1 0 0,0 0 1 0 0,-1 0 0 0 0,-35 1 98 0 0,36-1-86 0 0,-6 1 32 0 0,1-1 1 0 0,0 1 0 0 0,0 1 0 0 0,0-1-1 0 0,0 1 1 0 0,0 0 0 0 0,0 1-1 0 0,0-1 1 0 0,1 1 0 0 0,-1 0 0 0 0,1 1-1 0 0,0-1 1 0 0,0 1 0 0 0,-6 5-1 0 0,3 0 68 0 0,0 0-1 0 0,1 1 1 0 0,0 0 0 0 0,1 0-1 0 0,-1 0 1 0 0,-6 18-1 0 0,10-21-45 0 0,1 1 1 0 0,0-1-1 0 0,0 1 0 0 0,0 0 0 0 0,1-1 0 0 0,0 1 1 0 0,1 0-1 0 0,-1 0 0 0 0,2 0 0 0 0,-1 0 0 0 0,1 0 1 0 0,0-1-1 0 0,1 1 0 0 0,4 14 0 0 0,-3-17-31 0 0,0 0-1 0 0,0 1 1 0 0,1-1-1 0 0,0 0 1 0 0,0 0-1 0 0,0-1 1 0 0,1 1 0 0 0,-1-1-1 0 0,1 0 1 0 0,0-1-1 0 0,0 1 1 0 0,1-1-1 0 0,-1 0 1 0 0,1 0-1 0 0,0 0 1 0 0,-1-1-1 0 0,1 0 1 0 0,0 0-1 0 0,0 0 1 0 0,8 0-1 0 0,14 3-157 0 0,1-2 0 0 0,-1 0 0 0 0,31-3 0 0 0,-53 0 36 0 0,25-2-4181 0 0,-10-4-2547 0 0,-11 2 3401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20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0 4016 0 0,'-2'8'9981'0'0,"-6"31"-7408"0"0,4-17-1759 0 0,-2-1 1 0 0,0 0-1 0 0,-1 0 1 0 0,-1-1-1 0 0,-16 31 1 0 0,-16 39-471 0 0,19-31-1400 0 0,12-33-7268 0 0,5-18 4188 0 0,0 0-1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43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27 3576 0 0,'-22'-9'2730'0'0,"3"1"-1584"0"0,1 4-468 0 0,0 2 1 0 0,0 0-1 0 0,-1 1 0 0 0,1 0 1 0 0,0 2-1 0 0,-1 0 0 0 0,1 1 1 0 0,0 1-1 0 0,0 1 0 0 0,0 0 1 0 0,-21 9-1 0 0,35-12-631 0 0,-1 1 0 0 0,0 0 1 0 0,1 1-1 0 0,-1-1 0 0 0,1 1 0 0 0,0 0 0 0 0,0 0 0 0 0,0 0 1 0 0,0 0-1 0 0,0 1 0 0 0,1-1 0 0 0,0 1 0 0 0,0 0 0 0 0,0 0 1 0 0,0 1-1 0 0,0-1 0 0 0,1 0 0 0 0,0 1 0 0 0,0 0 1 0 0,0-1-1 0 0,0 1 0 0 0,1 0 0 0 0,0 0 0 0 0,0 0 0 0 0,0 0 1 0 0,1 0-1 0 0,-1 0 0 0 0,1 0 0 0 0,0 0 0 0 0,1 0 0 0 0,1 8 1 0 0,-2-9-48 0 0,1 0 1 0 0,0 0 0 0 0,1 0-1 0 0,-1-1 1 0 0,0 1 0 0 0,1 0-1 0 0,0-1 1 0 0,0 1 0 0 0,0-1-1 0 0,0 1 1 0 0,1-1 0 0 0,-1 0 0 0 0,1 0-1 0 0,0 0 1 0 0,0-1 0 0 0,4 4-1 0 0,7 4-2 0 0,0-1-1 0 0,26 13 1 0 0,-26-15-10 0 0,0 0 1 0 0,16 13 0 0 0,-24-16 43 0 0,0 1 0 0 0,-1 0 1 0 0,1 0-1 0 0,-1 1 1 0 0,-1 0-1 0 0,1 0 1 0 0,-1 0-1 0 0,0 0 1 0 0,6 11-1 0 0,-9-13 11 0 0,0 0 0 0 0,0 0 0 0 0,0 0 0 0 0,0 0-1 0 0,0 0 1 0 0,-1 0 0 0 0,0 0 0 0 0,0 0 0 0 0,0 0 0 0 0,0 0 0 0 0,0 0 0 0 0,-1 0-1 0 0,0 0 1 0 0,0 0 0 0 0,0 0 0 0 0,0 0 0 0 0,-1 0 0 0 0,0 0 0 0 0,-2 3 0 0 0,0 0 57 0 0,-1 0 0 0 0,0-1 1 0 0,0 0-1 0 0,0 0 1 0 0,-1 0-1 0 0,0 0 1 0 0,-1-1-1 0 0,1 0 0 0 0,-1-1 1 0 0,0 1-1 0 0,-9 4 1 0 0,1-2 96 0 0,1-1 0 0 0,-1 0 0 0 0,-1-1 0 0 0,-27 6 0 0 0,-13-6-313 0 0,37-5-2973 0 0,0 0-4405 0 0,16 0 5702 0 0,-4 0-2181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45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99 3208 0 0,'1'0'142'0'0,"-1"-1"-1"0"0,1 1 1 0 0,-1-1-1 0 0,1 0 1 0 0,-1 1-1 0 0,1-1 1 0 0,-1 1-1 0 0,1-1 1 0 0,-1 1-1 0 0,1 0 1 0 0,-1-1-1 0 0,1 1 1 0 0,0 0-1 0 0,-1-1 1 0 0,1 1-1 0 0,0 0 1 0 0,-1 0-1 0 0,1-1 1 0 0,0 1-1 0 0,-1 0 1 0 0,1 0-1 0 0,1 0 1 0 0,23-4 672 0 0,-16 2-330 0 0,197-17 3576 0 0,-74 10-2536 0 0,193-36-849 0 0,-306 43-681 0 0,-17 2-18 0 0,1 0 0 0 0,-1 0 0 0 0,1 0 0 0 0,-1-1 1 0 0,0 1-1 0 0,1-1 0 0 0,-1 1 0 0 0,1-1 1 0 0,-1 0-1 0 0,3-1 0 0 0,-38-2-6475 0 0,21 4 4082 0 0,-1 0 1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46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 1344 0 0,'-10'0'1333'0'0,"9"-1"-1087"0"0,-1 1 1 0 0,1 0 0 0 0,-1 0-1 0 0,1 0 1 0 0,-1-1 0 0 0,1 2-1 0 0,-1-1 1 0 0,1 0-1 0 0,-1 0 1 0 0,1 0 0 0 0,-1 1-1 0 0,1-1 1 0 0,-1 1 0 0 0,1-1-1 0 0,0 1 1 0 0,-1-1-1 0 0,1 1 1 0 0,0 0 0 0 0,0 0-1 0 0,-1 0 1 0 0,1 0 0 0 0,0 0-1 0 0,0 0 1 0 0,0 0-1 0 0,0 0 1 0 0,0 0 0 0 0,0 0-1 0 0,0 0 1 0 0,-1 3 0 0 0,-1 4 263 0 0,0 1 1 0 0,1-1-1 0 0,0 1 1 0 0,0 0-1 0 0,1-1 1 0 0,0 1-1 0 0,0 12 1 0 0,0 2-20 0 0,-3 157 1829 0 0,4-119-1896 0 0,0-50-377 0 0,1 1 1 0 0,0 0-1 0 0,1-1 1 0 0,0 1-1 0 0,0 0 1 0 0,1-1-1 0 0,8 18 1 0 0,-8-23-478 0 0,0 1 0 0 0,1-1-1 0 0,0 1 1 0 0,0-1 0 0 0,8 7 0 0 0,-8-8-778 0 0,1-1 1 0 0,0 1-1 0 0,0-1 0 0 0,0 0 1 0 0,1-1-1 0 0,9 6 1 0 0,3-2-2162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46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60 115 3432 0 0,'-4'3'405'0'0,"1"0"0"0"0,0 1 0 0 0,0-1 0 0 0,0 1 0 0 0,0-1 0 0 0,1 1 0 0 0,-1 0 0 0 0,1 0 0 0 0,-2 5 0 0 0,-14 40 1439 0 0,15-37-1362 0 0,0 1 0 0 0,1-1 0 0 0,0 1 0 0 0,1 0 0 0 0,1 0 0 0 0,0-1 0 0 0,0 1 0 0 0,4 15 1 0 0,-3-23-379 0 0,0 0 0 0 0,0-1 0 0 0,0 1 0 0 0,1-1 0 0 0,0 0 0 0 0,0 0 0 0 0,0 1 0 0 0,1-1 0 0 0,-1 0 0 0 0,1-1 0 0 0,0 1 0 0 0,0 0 0 0 0,0-1 0 0 0,0 0 0 0 0,1 1 1 0 0,0-1-1 0 0,-1-1 0 0 0,1 1 0 0 0,0-1 0 0 0,0 1 0 0 0,0-1 0 0 0,1 0 0 0 0,-1 0 0 0 0,0-1 0 0 0,8 2 0 0 0,4 1-71 0 0,1-1 0 0 0,0-1-1 0 0,0-1 1 0 0,0 0 0 0 0,0-1 0 0 0,0-1 0 0 0,0-1-1 0 0,0 0 1 0 0,0-1 0 0 0,-1-1 0 0 0,1 0-1 0 0,21-10 1 0 0,-32 11-25 0 0,-1 0 0 0 0,0 0-1 0 0,-1-1 1 0 0,1 1 0 0 0,0-1-1 0 0,-1 0 1 0 0,0-1 0 0 0,0 1-1 0 0,0-1 1 0 0,-1 1 0 0 0,1-1-1 0 0,-1-1 1 0 0,0 1 0 0 0,0 0-1 0 0,-1-1 1 0 0,0 1 0 0 0,2-7 0 0 0,-1 1 9 0 0,-1 0 0 0 0,0 0 0 0 0,-1 0 0 0 0,0-1 1 0 0,0 1-1 0 0,-1 0 0 0 0,-1-1 0 0 0,-2-13 1 0 0,1 16-6 0 0,-1 0 0 0 0,1 0 1 0 0,-2 0-1 0 0,1 1 1 0 0,-1-1-1 0 0,-1 1 1 0 0,1 0-1 0 0,-1 0 0 0 0,-1 1 1 0 0,1 0-1 0 0,-1 0 1 0 0,-8-8-1 0 0,4 6 3 0 0,-1-1-1 0 0,0 2 0 0 0,0 0 1 0 0,-1 0-1 0 0,0 1 0 0 0,0 0 1 0 0,-18-7-1 0 0,18 10-4 0 0,1 1-1 0 0,-1 0 0 0 0,1 1 0 0 0,-1 0 1 0 0,-23-1-1 0 0,31 3-27 0 0,0 0 0 0 0,0 0 1 0 0,1 0-1 0 0,-1 0 0 0 0,0 1 0 0 0,0-1 1 0 0,0 1-1 0 0,1 0 0 0 0,-1 1 0 0 0,0-1 1 0 0,1 0-1 0 0,-1 1 0 0 0,1 0 0 0 0,0 0 1 0 0,-1 0-1 0 0,1 0 0 0 0,0 1 1 0 0,0-1-1 0 0,0 1 0 0 0,1 0 0 0 0,-4 4 1 0 0,-10 29-2061 0 0,13-24-757 0 0,1 1 0 0 0,-2 19 0 0 0,3-6-382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47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0 221 3392 0 0,'20'-14'3892'0'0,"-19"14"-3726"0"0,0-1 1 0 0,0 1-1 0 0,1-1 0 0 0,-1 1 1 0 0,0 0-1 0 0,1 0 0 0 0,-1-1 1 0 0,0 1-1 0 0,1 0 0 0 0,-1 0 1 0 0,0 0-1 0 0,1 0 0 0 0,-1 0 1 0 0,0 1-1 0 0,1-1 0 0 0,-1 0 0 0 0,0 1 1 0 0,0-1-1 0 0,1 1 0 0 0,-1-1 1 0 0,0 1-1 0 0,0-1 0 0 0,0 1 1 0 0,2 1-1 0 0,-1 1 105 0 0,-1 0 0 0 0,0-1-1 0 0,0 1 1 0 0,0 0 0 0 0,0 0 0 0 0,0 0 0 0 0,-1 1-1 0 0,1-1 1 0 0,-1 5 0 0 0,4 72 2259 0 0,0 1-1986 0 0,-3-72-501 0 0,0 0 1 0 0,1 0 0 0 0,0 0-1 0 0,1 0 1 0 0,0-1 0 0 0,0 1-1 0 0,1-1 1 0 0,8 14 0 0 0,-9-18-34 0 0,0 0 0 0 0,0-1 0 0 0,0 1 0 0 0,0-1 0 0 0,1 0 1 0 0,0 0-1 0 0,-1 0 0 0 0,1 0 0 0 0,0-1 0 0 0,1 1 0 0 0,-1-1 1 0 0,0 0-1 0 0,1 0 0 0 0,-1-1 0 0 0,1 1 0 0 0,-1-1 0 0 0,1 0 0 0 0,8 0 1 0 0,-3 0 7 0 0,-1-1 0 0 0,1 0 0 0 0,-1-1 0 0 0,1 0 0 0 0,-1 0 0 0 0,0-1 0 0 0,1-1 0 0 0,-1 1 0 0 0,0-1 0 0 0,0-1 0 0 0,0 0 0 0 0,-1 0 0 0 0,0-1 0 0 0,1 0 0 0 0,-1 0 0 0 0,-1 0 0 0 0,1-1 0 0 0,-1-1 0 0 0,9-10 0 0 0,-6 6 63 0 0,0-1 1 0 0,-2 0-1 0 0,1 0 0 0 0,-2-1 0 0 0,1 0 1 0 0,-2 0-1 0 0,0-1 0 0 0,0 0 0 0 0,-2 0 1 0 0,1 0-1 0 0,3-28 0 0 0,-4 18 91 0 0,-2 0-1 0 0,0-1 1 0 0,-2 1 0 0 0,-5-48-1 0 0,1 48-382 0 0,-4-25 347 0 0,-2 18-4727 0 0,0 19-3073 0 0,4 9 3831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48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0 219 3440 0 0,'0'0'2363'0'0,"0"15"214"0"0,2 258 4216 0 0,-1-84-5961 0 0,10-767-887 0 0,-11 578 134 0 0,0 4-42 0 0,1 1 0 0 0,-1-1 0 0 0,1 0 0 0 0,0 0 0 0 0,0 0 0 0 0,1 0 0 0 0,1 5 0 0 0,1 1 7 0 0,55 144 213 0 0,-50-134-227 0 0,2-1 0 0 0,0 0 0 0 0,1-1 0 0 0,1 0 1 0 0,21 23-1 0 0,-28-35-37 0 0,1 0 0 0 0,1 0 0 0 0,-1 0 0 0 0,1-1-1 0 0,0 0 1 0 0,0-1 0 0 0,0 0 0 0 0,0 0 0 0 0,1-1 0 0 0,0 0 0 0 0,0 0 0 0 0,0-1 0 0 0,17 3 0 0 0,-20-5-11 0 0,0 1 0 0 0,0-1 0 0 0,0 0 0 0 0,0 0 1 0 0,0-1-1 0 0,-1 0 0 0 0,1 0 0 0 0,0 0 0 0 0,0-1 1 0 0,-1 0-1 0 0,1 0 0 0 0,-1 0 0 0 0,0-1 0 0 0,1 0 1 0 0,-1 0-1 0 0,0 0 0 0 0,-1 0 0 0 0,1-1 0 0 0,0 0 1 0 0,-1 0-1 0 0,0 0 0 0 0,5-7 0 0 0,1-4-13 0 0,-1-1 0 0 0,0 0 0 0 0,-2 0 0 0 0,0-1 0 0 0,0 0 0 0 0,-2 0 0 0 0,6-27 0 0 0,-2-11 59 0 0,3-62-1 0 0,-11 26 213 0 0,-1 49 273 0 0,-11 78 442 0 0,9 2-799 0 0,1 0 1 0 0,4 42-1 0 0,-3-68-131 0 0,3 18 28 0 0,1 0 1 0 0,2 0-1 0 0,0 0 1 0 0,16 40-1 0 0,53 110-189 0 0,-38-108-1395 0 0,-32-64-121 0 0,1 1 0 0 0,0-1 1 0 0,0 0-1 0 0,1-1 0 0 0,14 13 1 0 0,-3-7-1846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48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3416 0 0,'0'0'607'0'0,"-3"0"76"0"0,0 0 0 0 0,0 1 0 0 0,0-1 0 0 0,1 1 0 0 0,-1 0 0 0 0,0-1 0 0 0,-2 3 1 0 0,3 2-374 0 0,1 0 0 0 0,0 1 0 0 0,0-1 0 0 0,0 1 0 0 0,0-1 0 0 0,1 1 0 0 0,0 0 0 0 0,0-1 0 0 0,2 8 0 0 0,-1 9 336 0 0,0 16 400 0 0,2 0 0 0 0,15 68 0 0 0,28 73-615 0 0,-21-89-241 0 0,-22-74-226 0 0,0 1 1 0 0,-1 0 0 0 0,-1 0-1 0 0,-2 21 1 0 0,1-15-239 0 0,-2-10-504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49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2 3360 0 0,'-3'-2'5744'0'0,"3"2"-5647"0"0,-9 10 711 0 0,0 1 0 0 0,0 0 0 0 0,-12 22-1 0 0,-8 9 226 0 0,-42 53 813 0 0,-106 128-835 0 0,104-148-687 0 0,36-48 172 0 0,63-52-59 0 0,-6 13-352 0 0,-10 5-40 0 0,1 0 1 0 0,0 1-1 0 0,0 0 1 0 0,0 1-1 0 0,1 0 1 0 0,0 1-1 0 0,0 1 1 0 0,0-1-1 0 0,15-1 1 0 0,-15 4 21 0 0,-1 0 0 0 0,1 0-1 0 0,0 1 1 0 0,-1 1 0 0 0,1 0 0 0 0,-1 1 0 0 0,1 0 0 0 0,-1 0-1 0 0,0 1 1 0 0,0 1 0 0 0,0 0 0 0 0,0 0 0 0 0,-1 1 0 0 0,1 1-1 0 0,-1 0 1 0 0,16 13 0 0 0,99 79 307 0 0,-106-85-574 0 0,0-1 0 0 0,24 11-1 0 0,-25-14-3735 0 0,-1-2-3835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50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230 272 3344 0 0,'0'0'1726'0'0,"-7"6"895"0"0,-47 90 2139 0 0,-57 95-659 0 0,71-112-3471 0 0,40-79-627 0 0,1 0 0 0 0,-1 0 0 0 0,0 0 0 0 0,0 0 0 0 0,0 0 0 0 0,0 0 0 0 0,0 0 1 0 0,0 0-1 0 0,0 0 0 0 0,0 0 0 0 0,0 0 0 0 0,0 0 0 0 0,0 0 0 0 0,0 0 0 0 0,0 0 0 0 0,0 0 1 0 0,0 0-1 0 0,0 0 0 0 0,0 0 0 0 0,0 0 0 0 0,0 0 0 0 0,0 0 0 0 0,0 0 0 0 0,0 0 1 0 0,0 0-1 0 0,0 0 0 0 0,0 0 0 0 0,0 0 0 0 0,0 0 0 0 0,1 0 0 0 0,-1 0 0 0 0,0 0 0 0 0,0 0 1 0 0,0 0-1 0 0,0 1 0 0 0,0-1 0 0 0,0 0 0 0 0,0 0 0 0 0,0 0 0 0 0,0 0 0 0 0,0 0 0 0 0,0 0 1 0 0,-1 0-1 0 0,1 0 0 0 0,9-5 21 0 0,8-12-39 0 0,4-14-16 0 0,-8 12 10 0 0,-1 0 0 0 0,19-40 0 0 0,129-367 4 0 0,-135 366 241 0 0,-25 59-209 0 0,0 1 0 0 0,0 0 0 0 0,-1-1 0 0 0,2 1 0 0 0,-1 0 0 0 0,0-1-1 0 0,0 1 1 0 0,0 0 0 0 0,0-1 0 0 0,0 1 0 0 0,0 0 0 0 0,0-1 0 0 0,0 1 0 0 0,0 0 0 0 0,0 0 0 0 0,1-1-1 0 0,-1 1 1 0 0,0 0 0 0 0,0 0 0 0 0,0-1 0 0 0,1 1 0 0 0,-1 0 0 0 0,0 0 0 0 0,0-1 0 0 0,1 1-1 0 0,-1 0 1 0 0,0 0 0 0 0,0 0 0 0 0,1 0 0 0 0,-1-1 0 0 0,1 1 0 0 0,3 9 221 0 0,2 16-59 0 0,-2 10-59 0 0,2 0 0 0 0,1-1 0 0 0,1 0 0 0 0,2 0 0 0 0,22 50 0 0 0,-7-32-21 0 0,1-1-1 0 0,54 76 1 0 0,-39-74-79 0 0,-25-35-5 0 0,-2 1 0 0 0,15 25 0 0 0,-28-43-8 0 0,0 1 0 0 0,0-1 0 0 0,0 0 0 0 0,0 1 1 0 0,0 0-1 0 0,-1-1 0 0 0,1 1 0 0 0,-1-1 0 0 0,1 1 0 0 0,-1 0 0 0 0,0-1 0 0 0,1 1 0 0 0,-1 0 0 0 0,0 0 0 0 0,0-1 0 0 0,0 1 1 0 0,-1 2-1 0 0,0-3 6 0 0,0 0 0 0 0,0 0 1 0 0,0 0-1 0 0,0 0 0 0 0,0 0 1 0 0,0 0-1 0 0,0-1 0 0 0,0 1 1 0 0,0 0-1 0 0,-1-1 0 0 0,1 1 1 0 0,0-1-1 0 0,-1 1 0 0 0,1-1 1 0 0,0 0-1 0 0,-1 1 0 0 0,1-1 0 0 0,-1 0 1 0 0,1 0-1 0 0,0 0 0 0 0,-3 0 1 0 0,-216 3 759 0 0,-49 5-35 0 0,251-6-899 0 0,0 1 0 0 0,0 0 0 0 0,-31 10 0 0 0,42-9-2461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1:50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3528 0 0,'0'0'8124'0'0,"2"1"-9624"0"0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21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246 253 3480 0 0,'-4'0'361'0'0,"0"1"-1"0"0,0 0 0 0 0,0 0 1 0 0,0 0-1 0 0,0 0 1 0 0,0 0-1 0 0,0 1 0 0 0,1 0 1 0 0,-1 0-1 0 0,1 0 0 0 0,-1 0 1 0 0,1 0-1 0 0,0 1 1 0 0,0-1-1 0 0,0 1 0 0 0,0 0 1 0 0,0 0-1 0 0,-4 6 0 0 0,-3 6 417 0 0,0 0 0 0 0,-15 30 0 0 0,23-39-466 0 0,-8 13 421 0 0,2 0 1 0 0,1 1-1 0 0,-6 20 1 0 0,11-29-533 0 0,-1 1 1 0 0,2-1-1 0 0,-1 0 1 0 0,1 0-1 0 0,1 1 1 0 0,0-1-1 0 0,2 15 1 0 0,-1-22-184 0 0,0-1 1 0 0,0 1-1 0 0,0 0 0 0 0,0-1 0 0 0,0 1 1 0 0,1-1-1 0 0,0 0 0 0 0,-1 0 1 0 0,1 1-1 0 0,0-1 0 0 0,1 0 0 0 0,-1 0 1 0 0,1-1-1 0 0,-1 1 0 0 0,1 0 1 0 0,0-1-1 0 0,3 3 0 0 0,-1-2-6 0 0,0-1 0 0 0,0 1 0 0 0,1-1 0 0 0,-1 0 0 0 0,0 0 1 0 0,1-1-1 0 0,0 1 0 0 0,-1-1 0 0 0,1-1 0 0 0,8 1 0 0 0,-3-1-8 0 0,1 0 0 0 0,0-1 0 0 0,0-1 0 0 0,-1 0 0 0 0,1 0 0 0 0,-1-1 0 0 0,0-1 0 0 0,0 0 0 0 0,0 0 1 0 0,15-9-1 0 0,-18 7-2 0 0,-1 1 1 0 0,0-1-1 0 0,0-1 1 0 0,-1 0-1 0 0,0 0 1 0 0,0 0-1 0 0,0 0 1 0 0,-1-1-1 0 0,0 0 1 0 0,-1 0-1 0 0,0 0 0 0 0,4-11 1 0 0,-1 0 1 0 0,-1 0-1 0 0,0-1 1 0 0,-1 0 0 0 0,2-29-1 0 0,-2 9 26 0 0,-3 1 0 0 0,-2-54 0 0 0,-1 81-21 0 0,-1 0 1 0 0,1 0-1 0 0,-2 0 0 0 0,0 0 1 0 0,0 0-1 0 0,-1 1 0 0 0,-1 0 0 0 0,1 0 1 0 0,-2 0-1 0 0,0 0 0 0 0,0 1 1 0 0,-9-11-1 0 0,10 15-2 0 0,-1 1 0 0 0,-1-1 0 0 0,1 1 0 0 0,-1 0 0 0 0,0 1 0 0 0,0-1 0 0 0,0 1 0 0 0,-1 1 0 0 0,0-1-1 0 0,1 1 1 0 0,-1 1 0 0 0,0 0 0 0 0,0 0 0 0 0,-1 0 0 0 0,1 1 0 0 0,0 0 0 0 0,-1 0 0 0 0,1 1 0 0 0,0 1 0 0 0,-9 0 0 0 0,5 0 9 0 0,1 1 1 0 0,0 0-1 0 0,-1 0 0 0 0,1 1 0 0 0,0 1 1 0 0,0 0-1 0 0,1 0 0 0 0,-1 1 1 0 0,1 0-1 0 0,0 1 0 0 0,1 0 0 0 0,-1 1 1 0 0,-16 15-1 0 0,20-16 16 0 0,1 1-1 0 0,-1 0 1 0 0,1 0 0 0 0,1 0-1 0 0,-1 0 1 0 0,1 1 0 0 0,1 0-1 0 0,-1 0 1 0 0,1 0 0 0 0,1 0-1 0 0,-3 12 1 0 0,4-15-4 0 0,0 0 0 0 0,1 0-1 0 0,0 0 1 0 0,0 0 0 0 0,0 0-1 0 0,1 0 1 0 0,-1 0 0 0 0,1-1-1 0 0,0 1 1 0 0,1 0 0 0 0,-1 0-1 0 0,1-1 1 0 0,0 1 0 0 0,0-1 0 0 0,0 1-1 0 0,1-1 1 0 0,-1 0 0 0 0,1 0-1 0 0,0 0 1 0 0,0 0 0 0 0,7 6-1 0 0,0-3 38 0 0,0 1 0 0 0,0-2 0 0 0,0 1 0 0 0,1-1 0 0 0,0-1 0 0 0,0 0 0 0 0,0 0 0 0 0,1-1-1 0 0,17 4 1 0 0,-3-3 61 0 0,1-1 0 0 0,-1-2 0 0 0,35 0 0 0 0,-52-2-135 0 0,-1 0 0 0 0,1-1 0 0 0,0 0 0 0 0,0-1 1 0 0,-1 0-1 0 0,1 0 0 0 0,-1-1 0 0 0,13-6 0 0 0,-3 0-4154 0 0,0-2-4238 0 0,-9 7 4474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2:12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18 304 3580 0 0,'0'0'5012'0'0,"0"15"-1375"0"0,0 122 340 0 0,0 32-4010 0 0,-9-382-1377 0 0,1 85 1028 0 0,8-41 690 0 0,0 167-291 0 0,0 1 1 0 0,0 0 0 0 0,0-1 0 0 0,1 1 0 0 0,-1 0 0 0 0,1 0-1 0 0,-1-1 1 0 0,1 1 0 0 0,-1 0 0 0 0,1 0 0 0 0,0 0-1 0 0,-1-1 1 0 0,1 1 0 0 0,0 0 0 0 0,0 0 0 0 0,0 0 0 0 0,0 0-1 0 0,0 0 1 0 0,0 1 0 0 0,0-1 0 0 0,0 0 0 0 0,0 0-1 0 0,1 1 1 0 0,-1-1 0 0 0,0 1 0 0 0,0-1 0 0 0,1 1 0 0 0,-1-1-1 0 0,2 1 1 0 0,7-3 54 0 0,-1 2 0 0 0,1-1 0 0 0,13 1 0 0 0,2-2 19 0 0,93-28 171 0 0,-46 11-193 0 0,12-4 70 0 0,-84 24-128 0 0,1 0 0 0 0,-1 0 0 0 0,1 0 0 0 0,-1 0 0 0 0,1 0-1 0 0,-1 0 1 0 0,1 0 0 0 0,-1 0 0 0 0,1 0 0 0 0,-1 0 0 0 0,1 0 0 0 0,-1 0 0 0 0,1 1-1 0 0,-1-1 1 0 0,1 0 0 0 0,-1 0 0 0 0,1 0 0 0 0,-1 1 0 0 0,1-1 0 0 0,-1 0 0 0 0,0 1-1 0 0,1-1 1 0 0,-1 0 0 0 0,1 1 0 0 0,-1-1 0 0 0,0 1 0 0 0,0-1 0 0 0,1 0 0 0 0,-1 1-1 0 0,0-1 1 0 0,1 1 0 0 0,-1-1 0 0 0,0 1 0 0 0,0-1 0 0 0,0 1 0 0 0,0-1 0 0 0,1 1-1 0 0,-1-1 1 0 0,0 1 0 0 0,0-1 0 0 0,0 1 0 0 0,0-1 0 0 0,0 1 0 0 0,0 32 240 0 0,-1-21-151 0 0,1 492 1433 0 0,5-465-3394 0 0,4-16-4464 0 0,-3-14 2909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2:13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3832 0 0,'-6'0'10449'0'0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2:13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3368 0 0,'0'0'1758'0'0,"13"-7"995"0"0,-3 5-2257 0 0,1 0 0 0 0,-1 1 0 0 0,0 1 0 0 0,0 0 0 0 0,0 0 0 0 0,1 1 0 0 0,-1 0 0 0 0,0 1 0 0 0,0 0-1 0 0,0 1 1 0 0,0 0 0 0 0,-1 0 0 0 0,1 1 0 0 0,-1 0 0 0 0,0 1 0 0 0,15 10 0 0 0,-7-3-291 0 0,-1 1 0 0 0,-1 0 0 0 0,0 1 0 0 0,-1 1 0 0 0,0 0 0 0 0,-1 1 0 0 0,16 26 0 0 0,51 101 299 0 0,-57-100-433 0 0,-12-21-46 0 0,-9-19-67 0 0,-1 1 1 0 0,1 0-1 0 0,0-1 0 0 0,-1 1 1 0 0,0 0-1 0 0,0 0 1 0 0,0 0-1 0 0,0 0 1 0 0,0 0-1 0 0,-1 5 0 0 0,0-8-935 0 0,0 9 1790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2:14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 3440 0 0,'-3'0'331'0'0,"0"1"0"0"0,-1 0 1 0 0,1-1-1 0 0,-1 1 0 0 0,1 1 0 0 0,0-1 0 0 0,0 0 0 0 0,0 1 0 0 0,0-1 0 0 0,0 1 0 0 0,0 0 0 0 0,0 0 0 0 0,0 0 0 0 0,1 1 0 0 0,-1-1 0 0 0,1 1 1 0 0,-3 3-1 0 0,-6 7 271 0 0,0 2 0 0 0,-9 17 0 0 0,10-15 164 0 0,-189 258 5468 0 0,158-222-5832 0 0,30-39-253 0 0,1 0 0 0 0,-9 18 1 0 0,7-3-8109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2:14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3912 0 0,'0'0'4689'0'0,"2"0"-4073"0"0,3 0-104 0 0,-3 0-424 0 0,5 0-4008 0 0,-3 0 1959 0 0,-1 0 1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2:15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100 201 2880 0 0,'0'0'2135'0'0,"-3"15"365"0"0,-28 237 3817 0 0,14-104-4910 0 0,11-81-1058 0 0,6-49-261 0 0,-2-1-1 0 0,0 1 1 0 0,0 0-1 0 0,-2-1 1 0 0,-8 26-1 0 0,9-31-30 0 0,3-11-52 0 0,0 0-1 0 0,-1 0 1 0 0,1 0 0 0 0,0 0-1 0 0,0 0 1 0 0,0 0 0 0 0,-1 0-1 0 0,1 0 1 0 0,-1 0 0 0 0,1 0-1 0 0,-1 0 1 0 0,1 0 0 0 0,-1 0-1 0 0,1 0 1 0 0,-1 0 0 0 0,0 0-1 0 0,0 0 1 0 0,1-1 0 0 0,-1 1-1 0 0,0 0 1 0 0,0 0 0 0 0,0-1-1 0 0,-1 2 1 0 0,-1-28-94 0 0,2 5 33 0 0,1-1-1 0 0,7-41 1 0 0,-3 27 13 0 0,5-43-36 0 0,3 0 0 0 0,4 1 0 0 0,39-117 0 0 0,-17 92 322 0 0,-34 96 142 0 0,-5 16-72 0 0,-1 11-141 0 0,2-15-146 0 0,6 158 515 0 0,-3-142-495 0 0,0 1-1 0 0,2-1 1 0 0,0 0 0 0 0,1 0-1 0 0,14 30 1 0 0,-17-44-39 0 0,1 0-1 0 0,1 0 1 0 0,-1 0-1 0 0,1 0 1 0 0,0-1 0 0 0,1 1-1 0 0,-1-1 1 0 0,1-1-1 0 0,1 1 1 0 0,-1-1 0 0 0,1 0-1 0 0,0-1 1 0 0,0 1 0 0 0,0-1-1 0 0,0-1 1 0 0,1 1-1 0 0,-1-1 1 0 0,9 2 0 0 0,-5-3-14 0 0,-1 1 0 0 0,1-2 0 0 0,0 1 1 0 0,0-2-1 0 0,-1 1 0 0 0,1-2 0 0 0,0 1 1 0 0,0-1-1 0 0,0-1 0 0 0,-1 0 0 0 0,1-1 1 0 0,-1 0-1 0 0,16-6 0 0 0,-8 0-15 0 0,-1-1 0 0 0,0 0 0 0 0,0-1 0 0 0,-1-1 0 0 0,0-1 0 0 0,-1 0 0 0 0,-1 0 0 0 0,0-2 0 0 0,-1 0 0 0 0,-1 0 0 0 0,0-2 0 0 0,17-30 0 0 0,-8 7-2 0 0,-2-1 1 0 0,-1-1-1 0 0,-3-1 1 0 0,16-68-1 0 0,-26 93 45 0 0,-2 0 0 0 0,0 0 0 0 0,1-24 0 0 0,-2 35 30 0 0,-2 7-49 0 0,0 0 1 0 0,0 0-1 0 0,0 0 0 0 0,0 0 0 0 0,0 0 0 0 0,0 0 1 0 0,1 0-1 0 0,-1-1 0 0 0,0 1 0 0 0,0 0 0 0 0,0 0 0 0 0,0 0 1 0 0,0 0-1 0 0,0 0 0 0 0,0 0 0 0 0,0 0 0 0 0,0 0 0 0 0,0 0 1 0 0,0-1-1 0 0,0 1 0 0 0,0 0 0 0 0,0 0 0 0 0,0 0 1 0 0,0 0-1 0 0,0 0 0 0 0,0 0 0 0 0,0 0 0 0 0,0-1 0 0 0,0 1 1 0 0,0 0-1 0 0,0 0 0 0 0,0 0 0 0 0,0 0 0 0 0,0 0 0 0 0,0 0 1 0 0,0 0-1 0 0,0-1 0 0 0,0 1 0 0 0,0 0 0 0 0,0 0 1 0 0,0 0-1 0 0,0 0 0 0 0,0 0 0 0 0,0 0 0 0 0,-1 0 0 0 0,1 0 1 0 0,0 0-1 0 0,0 0 0 0 0,0-1 0 0 0,0 1 0 0 0,0 0 0 0 0,0 0 1 0 0,0 0-1 0 0,0 0 0 0 0,-1 0 0 0 0,1 0 0 0 0,0 0 0 0 0,0 0 1 0 0,0 0-1 0 0,0 0 0 0 0,0 0 0 0 0,0 0 0 0 0,0 0 1 0 0,-1 0-1 0 0,1 0 0 0 0,0 45 501 0 0,0 451 839 0 0,0-465-1223 0 0,9 61-1 0 0,-6-77-194 0 0,0-1-1 0 0,1 1 1 0 0,0-1 0 0 0,2 0 0 0 0,-1 0-1 0 0,10 15 1 0 0,-12-24-270 0 0,1 0 0 0 0,-1 0 0 0 0,1 0 0 0 0,8 6 0 0 0,-3-3-2191 0 0,1 0-1 0 0,0-1 0 0 0,11 6 1 0 0,-3-3-1056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2:16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 3440 0 0,'0'0'608'0'0,"-14"3"5730"0"0,12 2-5832 0 0,1 1 1 0 0,1-1-1 0 0,-1 1 0 0 0,1-1 1 0 0,0 1-1 0 0,1 9 1 0 0,-1 15 618 0 0,-5 190 1248 0 0,4-62-2132 0 0,0-110-198 0 0,1-24-147 0 0,-1 0 1 0 0,-1 0-1 0 0,0 0 1 0 0,-10 34-1 0 0,9-41-436 0 0,2-5-1946 0 0,-3-1-5110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2:16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479 0 3288 0 0,'0'0'4947'0'0,"-9"12"-2882"0"0,-14 22-780 0 0,-2-1-1 0 0,-2-1 1 0 0,-55 52-1 0 0,22-33-960 0 0,-70 47 0 0 0,102-80-161 0 0,-1-1-1 0 0,-35 15 1 0 0,63-31-76 0 0,39-25 214 0 0,-11 10-207 0 0,54-22 0 0 0,-66 31-23 0 0,-1 0-1 0 0,1 1 1 0 0,0 1-1 0 0,0 1 1 0 0,28-2 0 0 0,-39 5-45 0 0,0-1-1 0 0,0 0 1 0 0,0 1 0 0 0,0 0 0 0 0,0 0 0 0 0,0 0 0 0 0,0 0 0 0 0,-1 1 0 0 0,1-1 0 0 0,0 1 0 0 0,-1 0 0 0 0,1 0 0 0 0,-1 1 0 0 0,0-1 0 0 0,0 1 0 0 0,0-1 0 0 0,5 6 0 0 0,1 4 78 0 0,0 0 1 0 0,0 0 0 0 0,10 21 0 0 0,4 7 34 0 0,-19-34-248 0 0,9 13 26 0 0,27 31-1 0 0,-8-22-3011 0 0,-27-25 1712 0 0,0-1 0 0 0,0 1-1 0 0,0-1 1 0 0,0 0 0 0 0,9 3 0 0 0,2-1-2078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2:17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223 193 3200 0 0,'-4'10'2275'0'0,"-48"100"1859"0"0,-48 115 1654 0 0,90-202-5461 0 0,5-13-150 0 0,1 0 0 0 0,1 1 0 0 0,-4 11 0 0 0,4-9 93 0 0,3-13-266 0 0,0 0 0 0 0,0 0 0 0 0,0 0-1 0 0,0 0 1 0 0,0 0 0 0 0,0 0 0 0 0,0 0 0 0 0,0 0 0 0 0,0 0 0 0 0,0 0-1 0 0,0 0 1 0 0,0 0 0 0 0,-1 0 0 0 0,1 0 0 0 0,0-1 0 0 0,0 1 0 0 0,0 0-1 0 0,0 0 1 0 0,0 0 0 0 0,0 0 0 0 0,0 0 0 0 0,0 0 0 0 0,0 0 0 0 0,0 0-1 0 0,0 0 1 0 0,0 0 0 0 0,0 0 0 0 0,0 0 0 0 0,0 0 0 0 0,0 0 0 0 0,0 0-1 0 0,0 0 1 0 0,0 0 0 0 0,0 0 0 0 0,-1 0 0 0 0,1 0 0 0 0,0 0 0 0 0,0 0-1 0 0,0 0 1 0 0,0 0 0 0 0,0 0 0 0 0,0 0 0 0 0,0 0 0 0 0,0 0 0 0 0,0 0-1 0 0,0 0 1 0 0,0 0 0 0 0,0 0 0 0 0,0 0 0 0 0,0 0 0 0 0,-1 0 0 0 0,1 0-1 0 0,0 0 1 0 0,0 0 0 0 0,0 0 0 0 0,0 0 0 0 0,0 0 0 0 0,0 0 0 0 0,0 0-1 0 0,0 0 1 0 0,0 0 0 0 0,0 0 0 0 0,0 0 0 0 0,0 1 0 0 0,0-1 0 0 0,0 0-1 0 0,0 0 1 0 0,0 0 0 0 0,0 0 0 0 0,-1-2 9 0 0,1-1 1 0 0,0 1-1 0 0,0 0 1 0 0,0 0 0 0 0,0-1-1 0 0,0 1 1 0 0,1 0-1 0 0,0-5 1 0 0,13-39-50 0 0,3 0 0 0 0,1 0 0 0 0,35-61 0 0 0,1-2-80 0 0,17-30 7 0 0,-51 96 126 0 0,-16 34 48 0 0,0-1 0 0 0,1 1 0 0 0,0 1 0 0 0,0-1 1 0 0,8-9-1 0 0,-13 18-51 0 0,0 0 0 0 0,0 0 0 0 0,0 0 0 0 0,0-1 0 0 0,0 1 0 0 0,0 0 0 0 0,1 0 0 0 0,-1 0 0 0 0,0 0 0 0 0,0 0 0 0 0,0 0 0 0 0,0-1 0 0 0,1 1 0 0 0,-1 0 0 0 0,0 0 0 0 0,0 0 0 0 0,0 0 0 0 0,0 0 0 0 0,1 0 0 0 0,-1 0 0 0 0,0 0 0 0 0,0 0 0 0 0,0 0 0 0 0,1 0 0 0 0,-1 0 0 0 0,0 0 0 0 0,0 0 0 0 0,0 0 0 0 0,1 0 0 0 0,-1 0 0 0 0,0 0 0 0 0,0 0 0 0 0,0 0 0 0 0,1 0 0 0 0,-1 0 0 0 0,0 0 0 0 0,0 1 0 0 0,5 8 266 0 0,0 17-72 0 0,-4-20-122 0 0,21 115 380 0 0,14 62-145 0 0,38 125-178 0 0,-74-301-140 0 0,1 0 0 0 0,-1 0 0 0 0,-1 0 0 0 0,-1 11-1 0 0,0 8 121 0 0,-22-26 57 0 0,-71-4 117 0 0,-23 0-103 0 0,101 5-199 0 0,1 0 1 0 0,-1 1-1 0 0,1 1 1 0 0,0 1-1 0 0,0 0 1 0 0,0 1-1 0 0,1 1 1 0 0,-27 13-1 0 0,13-8-955 0 0,10-8-7071 0 0,15-3 4383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2:53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423 4 3020 0 0,'0'0'451'0'0,"-32"-3"3835"0"0,22 2-3565 0 0,0 2 1 0 0,0 0 0 0 0,0 0-1 0 0,0 0 1 0 0,-10 4 0 0 0,15-3-575 0 0,0 0 0 0 0,0 0 0 0 0,1 0 0 0 0,-1 0 0 0 0,1 1 0 0 0,-1 0 0 0 0,1 0 1 0 0,0 0-1 0 0,0 0 0 0 0,1 1 0 0 0,-7 7 0 0 0,-31 41 742 0 0,-58 95-1 0 0,82-115-698 0 0,0 0 0 0 0,3 1 0 0 0,0 1-1 0 0,-15 62 1 0 0,18-42-73 0 0,2 0 0 0 0,2 0 0 0 0,2 1 0 0 0,6 92 1 0 0,-1-140-162 0 0,1-1 0 0 0,0 1 0 0 0,0-1 1 0 0,0 1-1 0 0,1-1 0 0 0,0 0 1 0 0,3 7-1 0 0,-4-11-164 0 0,1 1 0 0 0,-1-1 1 0 0,1 0-1 0 0,0 0 0 0 0,-1 0 0 0 0,1 0 1 0 0,0 0-1 0 0,3 2 0 0 0,-3-3-362 0 0,0 1 0 0 0,0-1 0 0 0,1 0 0 0 0,-1 1 0 0 0,1-1 1 0 0,-1 0-1 0 0,1-1 0 0 0,-1 1 0 0 0,4 0 0 0 0,11 2-2510 0 0,0-1-1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21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3 3400 0 0,'-2'-3'7412'0'0,"1"3"-7288"0"0,-10 19 2692 0 0,-16 37 0 0 0,22-45-2455 0 0,1-1 0 0 0,1 2 0 0 0,0-1 0 0 0,0 0 0 0 0,-1 15 0 0 0,3-11-193 0 0,0-4-27 0 0,0-1 1 0 0,1 0 0 0 0,2 20 0 0 0,-1-26-111 0 0,0 0 1 0 0,0 0-1 0 0,1 0 1 0 0,-1 0-1 0 0,1 0 1 0 0,0 0-1 0 0,0 0 1 0 0,0 0-1 0 0,1-1 0 0 0,-1 1 1 0 0,1-1-1 0 0,5 5 1 0 0,0-1-13 0 0,1-1 0 0 0,-1 0 0 0 0,1 0 0 0 0,1-1 0 0 0,-1 0 0 0 0,1-1 0 0 0,0 0 0 0 0,0-1 0 0 0,0 0 0 0 0,0 0 0 0 0,0-1 0 0 0,1 0 0 0 0,-1-1 0 0 0,1 0 0 0 0,-1-1 0 0 0,1 0 0 0 0,-1-1 0 0 0,1 0 0 0 0,-1 0 0 0 0,1-1 0 0 0,-1-1 0 0 0,14-4 0 0 0,-17 3-23 0 0,-1 0 0 0 0,1 0 1 0 0,-1 0-1 0 0,0-1 1 0 0,0 0-1 0 0,0 0 1 0 0,-1-1-1 0 0,0 1 1 0 0,0-1-1 0 0,0 0 1 0 0,-1-1-1 0 0,1 1 1 0 0,-2-1-1 0 0,1 0 1 0 0,-1 0-1 0 0,0 0 1 0 0,3-10-1 0 0,-1-3 67 0 0,0 1 0 0 0,0-2 0 0 0,-2 1 0 0 0,-1 0 0 0 0,0-28 0 0 0,-2 48-51 0 0,0 0 0 0 0,0 0 0 0 0,0 0 0 0 0,0 0 1 0 0,0 0-1 0 0,0 0 0 0 0,0 0 0 0 0,0 0 0 0 0,0 0 0 0 0,0 0 0 0 0,0 0 0 0 0,-1 0 0 0 0,1 0 0 0 0,0 0 0 0 0,0 0 0 0 0,0 0 0 0 0,0 0 0 0 0,0 0 1 0 0,0 0-1 0 0,0 0 0 0 0,0 0 0 0 0,0 0 0 0 0,0 0 0 0 0,0 0 0 0 0,0 0 0 0 0,0 0 0 0 0,0 0 0 0 0,0 0 0 0 0,-1 0 0 0 0,1 0 0 0 0,0 0 0 0 0,0 0 0 0 0,0 0 1 0 0,0 0-1 0 0,0 0 0 0 0,0 0 0 0 0,0 0 0 0 0,0 0 0 0 0,0 0 0 0 0,0 0 0 0 0,0 0 0 0 0,0 0 0 0 0,-5 12 224 0 0,-4 20-46 0 0,7-13 18 0 0,1 1 1 0 0,0-1-1 0 0,2 0 1 0 0,4 33-1 0 0,-3-45-432 0 0,0 1 0 0 0,0-1-1 0 0,1 0 1 0 0,-1 0 0 0 0,2 0 0 0 0,4 7 0 0 0,-4-8-883 0 0,0 0-1 0 0,0-1 1 0 0,1 0 0 0 0,0 0 0 0 0,0 0 0 0 0,0 0-1 0 0,10 6 1 0 0,-5-4-2953 0 0,-2-3-1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2:5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302 120 2576 0 0,'-3'1'223'0'0,"0"1"-1"0"0,1-1 0 0 0,-1 1 0 0 0,1 0 1 0 0,0 0-1 0 0,-1 0 0 0 0,1 0 0 0 0,0 0 1 0 0,0 1-1 0 0,0-1 0 0 0,1 0 0 0 0,-1 1 1 0 0,-2 5-1 0 0,-2 0 214 0 0,-93 150 4692 0 0,95-150-4843 0 0,-34 56 1501 0 0,34-57-1718 0 0,-6 10 562 0 0,14-33-254 0 0,9-13-282 0 0,0 1 0 0 0,28-39 0 0 0,-8 12-52 0 0,-5 1-28 0 0,-11 22-4 0 0,2 0 0 0 0,30-42 0 0 0,-25 46 233 0 0,-24 28-23 0 0,1 19 366 0 0,-2-10-496 0 0,0 1 1 0 0,0-1-1 0 0,1 1 0 0 0,1 17 0 0 0,0 1 31 0 0,-1 428 283 0 0,0-448-430 0 0,-1 0 1 0 0,0-1-1 0 0,-1 1 0 0 0,1 0 0 0 0,-1-1 0 0 0,-1 0 0 0 0,0 1 1 0 0,0-1-1 0 0,0 0 0 0 0,-1 0 0 0 0,0-1 0 0 0,0 1 0 0 0,-1-1 0 0 0,0 0 1 0 0,0 0-1 0 0,0 0 0 0 0,-1-1 0 0 0,1 0 0 0 0,-1 0 0 0 0,-9 5 1 0 0,-1 0-45 0 0,0 0 1 0 0,-1-1-1 0 0,0 0 1 0 0,-1-2-1 0 0,0 0 0 0 0,0-1 1 0 0,-25 4-1 0 0,27-6 38 0 0,-1-2-1 0 0,-18 0 0 0 0,1-2 441 0 0,34 0-54 0 0,25-3 104 0 0,-9 0-358 0 0,201-43 764 0 0,-188 43-620 0 0,0 1-1 0 0,31 2 1 0 0,-31 0-35 0 0,-17 1-551 0 0,1 0 0 0 0,-1 1 0 0 0,19 5 1 0 0,4 0-9756 0 0,-22-4 6476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2:55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260 275 2184 0 0,'-4'0'566'0'0,"-1"0"-1"0"0,0 0 1 0 0,0 0-1 0 0,0-1 1 0 0,1 1-1 0 0,-1-1 1 0 0,0 0-1 0 0,-6-3 1 0 0,9 2-351 0 0,0 1-1 0 0,0 0 1 0 0,0-1 0 0 0,0 0-1 0 0,0 0 1 0 0,1 1 0 0 0,-1-1-1 0 0,0 0 1 0 0,1 0 0 0 0,0-1 0 0 0,-1 1-1 0 0,1 0 1 0 0,0 0 0 0 0,0-1-1 0 0,0 1 1 0 0,0 0 0 0 0,1-1-1 0 0,-1-2 1 0 0,-1-1 2 0 0,1 0-1 0 0,0 0 1 0 0,0 0-1 0 0,1 0 1 0 0,0 0-1 0 0,0 0 1 0 0,0 0-1 0 0,1 0 1 0 0,0 0 0 0 0,0 1-1 0 0,0-1 1 0 0,1 0-1 0 0,-1 0 1 0 0,2 0-1 0 0,-1 1 1 0 0,1 0 0 0 0,5-9-1 0 0,-2 5-130 0 0,0 1-1 0 0,0 1 1 0 0,1-1-1 0 0,1 1 1 0 0,-1 0-1 0 0,1 1 1 0 0,0-1-1 0 0,1 2 1 0 0,14-9-1 0 0,-12 8-12 0 0,0 1-1 0 0,0 0 0 0 0,1 1 1 0 0,-1 0-1 0 0,1 1 1 0 0,0 0-1 0 0,0 1 1 0 0,14-1-1 0 0,-23 3-56 0 0,0 0 0 0 0,1 0 0 0 0,-1 0-1 0 0,0 0 1 0 0,1 0 0 0 0,-1 1 0 0 0,0 0 0 0 0,0-1-1 0 0,0 1 1 0 0,1 1 0 0 0,-1-1 0 0 0,0 0 0 0 0,0 1-1 0 0,-1-1 1 0 0,1 1 0 0 0,0 0 0 0 0,0 0 0 0 0,-1 0 0 0 0,1 0-1 0 0,-1 1 1 0 0,0-1 0 0 0,0 1 0 0 0,0-1 0 0 0,0 1-1 0 0,0 0 1 0 0,0 0 0 0 0,-1 0 0 0 0,1 0 0 0 0,-1 0 0 0 0,0 0-1 0 0,0 0 1 0 0,0 0 0 0 0,0 0 0 0 0,0 5 0 0 0,2 10 3 0 0,-1 0 1 0 0,-1 0 0 0 0,-1 0-1 0 0,0 0 1 0 0,-1 0 0 0 0,-1 0 0 0 0,-1 0-1 0 0,0 0 1 0 0,-1-1 0 0 0,-12 30 0 0 0,7-25-16 0 0,-2-1 0 0 0,0 0 0 0 0,-1-1 0 0 0,-1-1 1 0 0,-1 1-1 0 0,-1-2 0 0 0,-30 30 0 0 0,6-10 1 0 0,-56 41 0 0 0,78-67 10 0 0,0-1-1 0 0,0-1 1 0 0,-1 0 0 0 0,0-2-1 0 0,0 0 1 0 0,-38 11-1 0 0,54-19-9 0 0,0 1-1 0 0,0-1 1 0 0,-1 0 0 0 0,1 1-1 0 0,0-1 1 0 0,-1 0-1 0 0,1 0 1 0 0,-1-1 0 0 0,1 1-1 0 0,0 0 1 0 0,0-1-1 0 0,-3 0 1 0 0,4 0-3 0 0,0 1 0 0 0,0-1 0 0 0,1 1 0 0 0,-1-1 0 0 0,0 1 0 0 0,1-1 0 0 0,-1 1 0 0 0,1-1 0 0 0,-1 0 0 0 0,1 1 1 0 0,-1-1-1 0 0,1 0 0 0 0,-1 1 0 0 0,1-1 0 0 0,-1 0 0 0 0,1 0 0 0 0,0 0 0 0 0,-1 1 0 0 0,1-1 0 0 0,0 0 0 0 0,0 0 0 0 0,0 0 0 0 0,0 0 0 0 0,0 0 0 0 0,0 1 0 0 0,0-1 0 0 0,0 0 0 0 0,0 0 0 0 0,0 0 0 0 0,0 0 0 0 0,0 1 0 0 0,1-1 0 0 0,-1 0 1 0 0,0 0-1 0 0,1 0 0 0 0,0-1 0 0 0,1-3 5 0 0,0-2 7 0 0,0 1 0 0 0,0 0 1 0 0,0 0-1 0 0,1-1 0 0 0,0 2 0 0 0,0-1 0 0 0,1 0 0 0 0,0 1 1 0 0,0-1-1 0 0,0 1 0 0 0,0 0 0 0 0,1 1 0 0 0,0-1 0 0 0,9-6 1 0 0,-5 7 44 0 0,0-1 0 0 0,0 2 0 0 0,1-1 0 0 0,0 1 0 0 0,-1 1 0 0 0,1 0 0 0 0,0 0 0 0 0,0 1 0 0 0,0 0 0 0 0,13 1 0 0 0,-8 0 88 0 0,0 1-1 0 0,0 1 1 0 0,0 0-1 0 0,1 1 1 0 0,-2 1 0 0 0,18 6-1 0 0,-24-6-57 0 0,-1 0-1 0 0,1 0 1 0 0,-1 0-1 0 0,0 1 1 0 0,0 0-1 0 0,7 7 1 0 0,-11-9-56 0 0,-1-1 0 0 0,1 1 0 0 0,0 0 0 0 0,-1 0 0 0 0,1 0 0 0 0,-1 0 0 0 0,0 0 0 0 0,0 1 0 0 0,0-1 0 0 0,-1 0 0 0 0,1 1 0 0 0,-1 0 0 0 0,0-1 0 0 0,0 1 0 0 0,1 6 0 0 0,7 11-216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2:55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3920 0 0,'0'0'1376'0'0,"-1"16"2372"0"0,-2-1-2914 0 0,0 0 0 0 0,-1 0 0 0 0,-1-1-1 0 0,-1 0 1 0 0,0 0 0 0 0,0 0 0 0 0,-18 25 0 0 0,-2-4 496 0 0,-43 47 1 0 0,53-65-1351 0 0,-5 4-2533 0 0,0-2-6125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2:5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229 260 2800 0 0,'-34'21'2669'0'0,"-9"8"-855"0"0,27-13-563 0 0,1 0-1 0 0,0 1 1 0 0,-22 34-1 0 0,23-31 445 0 0,8-13-923 0 0,4-8-282 0 0,5-15-107 0 0,12-25-261 0 0,53-85 60 0 0,9-7-165 0 0,-18 33 250 0 0,-53 90-266 0 0,1 1 721 0 0,-6 26-120 0 0,-1 529 511 0 0,0-539-1147 0 0,0 0 0 0 0,0-1 0 0 0,-1 1 0 0 0,0 0-1 0 0,0-1 1 0 0,-1 1 0 0 0,0-1 0 0 0,-5 13 0 0 0,5-16-7 0 0,-1 1-1 0 0,1 0 1 0 0,-1 0-1 0 0,0-1 1 0 0,0 0-1 0 0,0 0 1 0 0,0 0-1 0 0,-1 0 1 0 0,1 0-1 0 0,-1 0 1 0 0,0-1-1 0 0,1 0 1 0 0,-1 0-1 0 0,-7 3 1 0 0,-13 3-193 0 0,-1 0 1 0 0,0-2-1 0 0,1-1 0 0 0,-2-1 1 0 0,1-1-1 0 0,-39-1 1 0 0,400-2 3645 0 0,-261 0-7275 0 0,-2 0-4272 0 0,-57 0 4386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2:57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1 3200 0 0,'-29'0'2180'0'0,"3"-1"-897"0"0,0 2-1 0 0,-1 0 1 0 0,1 2-1 0 0,-30 6 1 0 0,52-8-1032 0 0,0 1 0 0 0,1-1 0 0 0,-1 1 0 0 0,0 0-1 0 0,1 0 1 0 0,-1 0 0 0 0,1 1 0 0 0,0-1 0 0 0,-1 1 0 0 0,1 0 0 0 0,-3 3 0 0 0,5-5-191 0 0,0 1 0 0 0,0-1 1 0 0,0 0-1 0 0,0 1 0 0 0,0-1 0 0 0,0 0 1 0 0,0 1-1 0 0,1 0 0 0 0,-1-1 1 0 0,0 1-1 0 0,1-1 0 0 0,-1 1 1 0 0,1 0-1 0 0,0-1 0 0 0,0 1 1 0 0,-1 0-1 0 0,1-1 0 0 0,0 1 0 0 0,0 0 1 0 0,1-1-1 0 0,-1 1 0 0 0,0 0 1 0 0,0 0-1 0 0,1-1 0 0 0,-1 1 1 0 0,1-1-1 0 0,1 3 0 0 0,7 13 188 0 0,-4-8-137 0 0,1 1 0 0 0,0 0 0 0 0,0-1-1 0 0,14 14 1 0 0,-7-10-29 0 0,20 20 67 0 0,32 42 0 0 0,-57-65-137 0 0,0 0 0 0 0,-1 1 0 0 0,-1 0 0 0 0,1 1 0 0 0,-2-1 0 0 0,0 1 0 0 0,0 0 0 0 0,-1 0 0 0 0,3 15 0 0 0,-3-4 45 0 0,-1 1 0 0 0,-1-1-1 0 0,-1 0 1 0 0,-4 47 0 0 0,2-63-34 0 0,0 0 0 0 0,0 0-1 0 0,-1 0 1 0 0,0 0 0 0 0,-1 0 0 0 0,1-1 0 0 0,-1 1 0 0 0,0-1 0 0 0,-1 1-1 0 0,0-1 1 0 0,0 0 0 0 0,0-1 0 0 0,-1 1 0 0 0,1-1 0 0 0,-1 0-1 0 0,-1 0 1 0 0,1 0 0 0 0,-1-1 0 0 0,0 0 0 0 0,-11 7 0 0 0,-1-2 40 0 0,0-1 1 0 0,-1-1-1 0 0,-34 8 1 0 0,42-12-19 0 0,-1-1 0 0 0,1-1 0 0 0,-1 0 0 0 0,0 0 0 0 0,1-1 0 0 0,-1 0 0 0 0,-22-5 0 0 0,32 5-36 0 0,1 0 0 0 0,-1-1-1 0 0,0 0 1 0 0,1 1 0 0 0,-1-1 0 0 0,1 0 0 0 0,-1 0 0 0 0,1 1 0 0 0,-1-1 0 0 0,1 0-1 0 0,0-1 1 0 0,-1 1 0 0 0,1 0 0 0 0,0 0 0 0 0,0 0 0 0 0,0-1 0 0 0,0 1 0 0 0,0-1 0 0 0,-2-2-1 0 0,2 1 4 0 0,0 0-1 0 0,0 0 1 0 0,1 0-1 0 0,-1-1 1 0 0,0 1-1 0 0,1 0 0 0 0,0 0 1 0 0,0-1-1 0 0,0 1 1 0 0,1-4-1 0 0,0-1 8 0 0,1-1 0 0 0,0 1 0 0 0,0 0-1 0 0,1 0 1 0 0,0 0 0 0 0,0 0 0 0 0,7-11 0 0 0,0 5 1 0 0,0 0 0 0 0,1 1 0 0 0,0 0 0 0 0,1 1 0 0 0,1 1 0 0 0,20-16 0 0 0,93-52-59 0 0,-20 13-26 0 0,-81 49 58 0 0,32-30 1 0 0,-50 40 5 0 0,0 0 1 0 0,0 0 0 0 0,-1-1-1 0 0,0 0 1 0 0,0 0 0 0 0,-1-1-1 0 0,0 1 1 0 0,5-13 0 0 0,-8 18 3 0 0,-1 0 0 0 0,0 0 0 0 0,0-1 0 0 0,0 1 0 0 0,0 0-1 0 0,0 0 1 0 0,-1-1 0 0 0,0 1 0 0 0,1 0 0 0 0,-1-1 0 0 0,0 1 0 0 0,-1 0 0 0 0,1-1 0 0 0,-1 1 0 0 0,1 0 0 0 0,-1 0 0 0 0,0-1 0 0 0,0 1 0 0 0,0 0 0 0 0,-1 0 0 0 0,1 0 0 0 0,-1 0 0 0 0,0 0-1 0 0,0 1 1 0 0,0-1 0 0 0,0 0 0 0 0,0 1 0 0 0,0-1 0 0 0,-1 1 0 0 0,1 0 0 0 0,-1 0 0 0 0,0 0 0 0 0,-3-2 0 0 0,-4-1 8 0 0,1 1-1 0 0,-1-1 1 0 0,0 2 0 0 0,0 0 0 0 0,-1 0-1 0 0,1 1 1 0 0,-1 0 0 0 0,1 1-1 0 0,-13-1 1 0 0,-9 1-651 0 0,-61-1 1980 0 0,48 8-3357 0 0,2 8-4970 0 0,35-10 3143 0 0,4 1-1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2:57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 3608 0 0,'14'0'2619'0'0,"-1"0"-2001"0"0,0 1 0 0 0,0 0 0 0 0,0 1 0 0 0,0 0 0 0 0,0 1 0 0 0,0 1 0 0 0,-1 0 0 0 0,1 1 1 0 0,-1 0-1 0 0,14 8 0 0 0,-11-3-108 0 0,0 0-1 0 0,0 2 1 0 0,-1-1 0 0 0,-1 1 0 0 0,0 1-1 0 0,21 28 1 0 0,-19-21-321 0 0,-2 0-1 0 0,-1 1 0 0 0,-1 1 1 0 0,0-1-1 0 0,-2 2 1 0 0,0-1-1 0 0,-2 1 0 0 0,8 37 1 0 0,-9-20-121 0 0,-1 1 0 0 0,-2-1 0 0 0,-1 1 0 0 0,-6 53 0 0 0,3-75-24 0 0,-2 0 0 0 0,0-1 0 0 0,-1 1 0 0 0,-1-1 0 0 0,0 1 0 0 0,-2-1 0 0 0,0-1 0 0 0,-1 1 0 0 0,-1-1 0 0 0,0-1 0 0 0,-1 0 0 0 0,-1 0 0 0 0,0-1 0 0 0,-24 24 0 0 0,0-6 491 0 0,-1-1-1 0 0,-42 28 1 0 0,63-50-1128 0 0,0-1 0 0 0,-1-1 1 0 0,0 0-1 0 0,-27 9 0 0 0,32-14-1446 0 0,1 0 1 0 0,-1-1-1 0 0,0-1 0 0 0,-21 2 1 0 0,25-3-1827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2:58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3704 0 0,'13'-2'1891'0'0,"53"-9"1137"0"0,91-3 0 0 0,71 10 1968 0 0,-172 6-4694 0 0,-48-2-3733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2:58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3624 0 0,'21'0'2603'0'0,"45"-1"360"0"0,-1 3 1 0 0,1 3-1 0 0,120 26 1 0 0,-172-28-2567 0 0,21 6-2568 0 0,0-3-7051 0 0,-21-6 5685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2:59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465 0 3224 0 0,'-16'0'1437'0'0,"0"1"1"0"0,0 0-1 0 0,-1 1 0 0 0,-24 7 0 0 0,33-7-1088 0 0,0 1 0 0 0,0 0 0 0 0,1 1-1 0 0,-1-1 1 0 0,1 2 0 0 0,0-1 0 0 0,0 1 0 0 0,1 0 0 0 0,0 0 0 0 0,-1 0 0 0 0,-4 8 0 0 0,-20 23 452 0 0,2 1 0 0 0,1 2 0 0 0,-30 57 1 0 0,44-71-683 0 0,-60 125 416 0 0,67-132-491 0 0,1 1 0 0 0,1 0 0 0 0,0-1 0 0 0,2 2 1 0 0,0-1-1 0 0,-1 32 0 0 0,4-21-10 0 0,-1-16-27 0 0,0-1 1 0 0,2 0 0 0 0,0 1 0 0 0,0-1 0 0 0,4 16 0 0 0,-3-25-8 0 0,-1 0 1 0 0,1 0-1 0 0,-1 0 1 0 0,1 0-1 0 0,0 0 1 0 0,1-1-1 0 0,-1 1 1 0 0,1-1-1 0 0,-1 0 1 0 0,1 0-1 0 0,0 0 1 0 0,0 0-1 0 0,1 0 1 0 0,-1 0-1 0 0,0-1 1 0 0,1 0-1 0 0,0 1 1 0 0,-1-1 0 0 0,1-1-1 0 0,0 1 1 0 0,5 1-1 0 0,11 2-1 0 0,0-1 0 0 0,1-1-1 0 0,-1-1 1 0 0,1 0 0 0 0,0-2 0 0 0,24-2 0 0 0,4 1 22 0 0,-38 1-11 0 0,1 0 1 0 0,-1-1-1 0 0,0 0 0 0 0,0-1 1 0 0,12-3-1 0 0,-20 4 3 0 0,-1 0 0 0 0,1 0 0 0 0,-1 0 0 0 0,1 0 0 0 0,-1 0 0 0 0,0 0 0 0 0,1-1 1 0 0,-1 1-1 0 0,0-1 0 0 0,0 0 0 0 0,0 1 0 0 0,0-1 0 0 0,0 0 0 0 0,0 0 0 0 0,-1 0 0 0 0,1-1 0 0 0,-1 1 0 0 0,1 0 0 0 0,-1-1 0 0 0,0 1 0 0 0,0-1 0 0 0,0 1 0 0 0,0-1 0 0 0,0 1 0 0 0,-1-1 0 0 0,1-3 0 0 0,0-3 83 0 0,0 0-1 0 0,-1 0 1 0 0,0 0 0 0 0,0 0-1 0 0,-1 0 1 0 0,0 0-1 0 0,-3-9 1 0 0,3 14-52 0 0,0 1-1 0 0,-1-1 1 0 0,0 0 0 0 0,0 1 0 0 0,0 0 0 0 0,0-1 0 0 0,0 1 0 0 0,0 0 0 0 0,-1 0 0 0 0,0 0-1 0 0,0 0 1 0 0,1 1 0 0 0,-2-1 0 0 0,1 1 0 0 0,0 0 0 0 0,0-1 0 0 0,-1 2 0 0 0,-6-4 0 0 0,-5-1 70 0 0,0 1 1 0 0,-1 1 0 0 0,1 0 0 0 0,-1 1 0 0 0,-20-1 0 0 0,-84 1-33 0 0,96 3-235 0 0,-10 2-1012 0 0,-2 0-6714 0 0,23-2 3727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01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99 3040 0 0,'-18'0'2719'0'0,"15"0"-2479"0"0,0 0-1 0 0,0 1 0 0 0,0-1 0 0 0,0 1 1 0 0,0-1-1 0 0,0 1 0 0 0,0 0 1 0 0,0 1-1 0 0,0-1 0 0 0,0 0 1 0 0,0 1-1 0 0,1 0 0 0 0,-6 3 1 0 0,4-1 115 0 0,-1 1 1 0 0,0 0-1 0 0,1 0 1 0 0,0 0-1 0 0,0 0 1 0 0,-4 8-1 0 0,1 1 293 0 0,0 1 0 0 0,1 0 0 0 0,1 0 1 0 0,-6 28-1 0 0,6-19-213 0 0,1 0 1 0 0,0 35-1 0 0,3-51-362 0 0,2 0 1 0 0,-1 1-1 0 0,1-1 1 0 0,0 0 0 0 0,1 0-1 0 0,0 0 1 0 0,0 0-1 0 0,1 0 1 0 0,-1 0-1 0 0,8 12 1 0 0,-7-15-58 0 0,1-1 1 0 0,-1 0 0 0 0,1-1 0 0 0,0 1 0 0 0,0-1 0 0 0,0 0 0 0 0,1 0 0 0 0,-1 0 0 0 0,1 0 0 0 0,-1-1 0 0 0,1 0 0 0 0,0 0 0 0 0,0 0 0 0 0,0 0 0 0 0,9 1 0 0 0,-1-1-3 0 0,1 0 0 0 0,-1-1 0 0 0,0 0 1 0 0,1-1-1 0 0,14-1 0 0 0,-19 0-13 0 0,-1-1 0 0 0,0 1 1 0 0,0-1-1 0 0,0-1 0 0 0,0 0 0 0 0,0 0 0 0 0,-1 0 0 0 0,1-1 0 0 0,-1 0 0 0 0,0-1 0 0 0,0 0 0 0 0,0 0 0 0 0,-1 0 1 0 0,1-1-1 0 0,-1 1 0 0 0,-1-2 0 0 0,1 1 0 0 0,-1-1 0 0 0,0 1 0 0 0,-1-1 0 0 0,1-1 0 0 0,-2 1 0 0 0,1-1 0 0 0,-1 1 1 0 0,0-1-1 0 0,0 0 0 0 0,-1 0 0 0 0,0 0 0 0 0,-1-1 0 0 0,1 1 0 0 0,-2 0 0 0 0,1-11 0 0 0,-1-10 22 0 0,1 1 61 0 0,-2 0 0 0 0,0 0 0 0 0,-8-40 1 0 0,7 60-51 0 0,0 1 1 0 0,0-1 0 0 0,-1 1-1 0 0,0 0 1 0 0,0 0 0 0 0,-1 0 0 0 0,1 0-1 0 0,-2 1 1 0 0,1-1 0 0 0,-1 1-1 0 0,0 0 1 0 0,0 0 0 0 0,0 1 0 0 0,-1 0-1 0 0,0 0 1 0 0,0 0 0 0 0,-9-5-1 0 0,7 6-3 0 0,-1 0-1 0 0,0 1 0 0 0,0-1 0 0 0,0 2 0 0 0,0-1 0 0 0,-1 2 1 0 0,1-1-1 0 0,-1 1 0 0 0,1 0 0 0 0,-1 1 0 0 0,1 0 0 0 0,-1 1 1 0 0,1 0-1 0 0,-10 2 0 0 0,8 0-168 0 0,0-1 0 0 0,1 1 0 0 0,-1 0 0 0 0,1 1 0 0 0,0 1 0 0 0,0-1-1 0 0,0 1 1 0 0,1 1 0 0 0,0 0 0 0 0,0 0 0 0 0,-15 15 0 0 0,19-16-1120 0 0,1 1 0 0 0,0-1 0 0 0,0 1-1 0 0,1-1 1 0 0,0 1 0 0 0,0 0 0 0 0,-4 11 0 0 0,0 4-2267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22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513 4 3624 0 0,'-11'-3'2815'0'0,"7"3"-2489"0"0,-1 0 0 0 0,0 0 1 0 0,1 0-1 0 0,-1 1 1 0 0,1-1-1 0 0,-1 1 1 0 0,1 0-1 0 0,-1 1 1 0 0,1-1-1 0 0,-1 1 1 0 0,1 0-1 0 0,0 0 0 0 0,0 0 1 0 0,0 0-1 0 0,0 1 1 0 0,0 0-1 0 0,1 0 1 0 0,-5 4-1 0 0,-9 12 527 0 0,1 1 0 0 0,0 1 0 0 0,2 0 0 0 0,1 0-1 0 0,-20 44 1 0 0,-38 123 1335 0 0,-29 145-1257 0 0,2-3-799 0 0,89-307-1563 0 0,-21 37 1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02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3904 0 0,'0'0'4259'0'0,"1"12"-1059"0"0,4 31-147 0 0,0 69 0 0 0,1 10-1839 0 0,-1-78-1594 0 0,2-1-1 0 0,25 83 1 0 0,-28-109-2208 0 0,-3-13 1621 0 0,0-1-1 0 0,-1 1 0 0 0,2-1 0 0 0,-1 1 1 0 0,0-1-1 0 0,1 1 0 0 0,2 3 1 0 0,3 4-2638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03.0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 3216 0 0,'0'-2'7680'0'0,"4"97"-2449"0"0,9 45-3932 0 0,-10-116-1085 0 0,1 15-79 0 0,6 40 70 0 0,0 7-188 0 0,-8-47-401 0 0,-2-30-3264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03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 4 3520 0 0,'0'-3'5359'0'0,"-18"33"-2652"0"0,9-12-1876 0 0,-2 0 1 0 0,-14 18 0 0 0,-126 133 1830 0 0,123-143-2624 0 0,0-1-1 0 0,-1-2 0 0 0,-2-1 0 0 0,-33 19 1 0 0,59-38-36 0 0,-23 12 7 0 0,27-15-8 0 0,1 1-1 0 0,-1-1 1 0 0,1 1 0 0 0,-1-1-1 0 0,1 0 1 0 0,-1 1 0 0 0,1-1-1 0 0,-1 0 1 0 0,0 0 0 0 0,1 1 0 0 0,-1-1-1 0 0,0 0 1 0 0,1 0 0 0 0,-1 0-1 0 0,1 0 1 0 0,-1 0 0 0 0,0 0-1 0 0,1 0 1 0 0,-1 0 0 0 0,0 0-1 0 0,1 0 1 0 0,-1 0 0 0 0,0 0-1 0 0,1-1 1 0 0,-1 1 0 0 0,0 0-1 0 0,1 0 1 0 0,-1-1 0 0 0,0 1 0 0 0,2-4 0 0 0,0 1 0 0 0,1 0 1 0 0,-1-1-1 0 0,1 1 1 0 0,0 0-1 0 0,0 0 1 0 0,0 0-1 0 0,1 1 1 0 0,-1-1-1 0 0,4-3 1 0 0,11-10 7 0 0,-1 1 1 0 0,2 0-1 0 0,38-23 1 0 0,-44 31 24 0 0,0 1 1 0 0,0 1-1 0 0,1-1 1 0 0,-1 2 0 0 0,1 0-1 0 0,1 1 1 0 0,24-4-1 0 0,-29 6 17 0 0,-1 1 0 0 0,0 0 0 0 0,0 0 0 0 0,0 0 0 0 0,1 1 0 0 0,9 3 0 0 0,-13-3-22 0 0,-1 0 0 0 0,0 1-1 0 0,0 0 1 0 0,0 0-1 0 0,0 0 1 0 0,0 0-1 0 0,-1 1 1 0 0,1-1-1 0 0,-1 1 1 0 0,1 0-1 0 0,-1 0 1 0 0,0 0-1 0 0,3 5 1 0 0,14 19 119 0 0,-2 1 1 0 0,0 0-1 0 0,14 35 0 0 0,-29-58-142 0 0,2 9-72 0 0,2 0-1 0 0,0-1 1 0 0,1 0-1 0 0,0 0 1 0 0,12 13-1 0 0,-17-23-787 0 0,0-1-1 0 0,0 0 1 0 0,0-1-1 0 0,0 1 1 0 0,0 0-1 0 0,0-1 1 0 0,0 0-1 0 0,0 0 1 0 0,1 0-1 0 0,-1 0 1 0 0,1 0-1 0 0,6 0 1 0 0,0-3-2711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03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33 3520 0 0,'-20'21'2462'0'0,"12"-10"-2011"0"0,2 0 0 0 0,0 0 1 0 0,0 1-1 0 0,1 0 0 0 0,0 0 1 0 0,1 1-1 0 0,0-1 0 0 0,1 1 1 0 0,1 0-1 0 0,0 0 0 0 0,1 0 0 0 0,0 0 1 0 0,1 0-1 0 0,0 0 0 0 0,1 0 1 0 0,1 0-1 0 0,0 0 0 0 0,0 0 0 0 0,1-1 1 0 0,1 1-1 0 0,0-1 0 0 0,1 0 1 0 0,11 21-1 0 0,-11-28-405 0 0,-1 1 0 0 0,1-1 1 0 0,-1 0-1 0 0,2 0 0 0 0,-1 0 1 0 0,0-1-1 0 0,1 0 0 0 0,0 0 0 0 0,0 0 1 0 0,0-1-1 0 0,0 0 0 0 0,1 0 0 0 0,-1 0 1 0 0,1-1-1 0 0,-1 0 0 0 0,1-1 1 0 0,9 2-1 0 0,-8-2-32 0 0,0 0 0 0 0,-1-1 0 0 0,1 1 0 0 0,0-2 0 0 0,-1 1 0 0 0,1-1-1 0 0,-1 0 1 0 0,1-1 0 0 0,-1 0 0 0 0,1 0 0 0 0,-1-1 0 0 0,0 1 0 0 0,0-2 0 0 0,0 1 0 0 0,11-8 0 0 0,-11 5-10 0 0,1 1 1 0 0,-1-2-1 0 0,0 1 0 0 0,-1-1 0 0 0,1 0 1 0 0,-1-1-1 0 0,-1 0 0 0 0,1 0 0 0 0,-1 0 1 0 0,-1 0-1 0 0,0-1 0 0 0,0 1 0 0 0,0-1 1 0 0,2-12-1 0 0,-1-3 55 0 0,-1 1-1 0 0,1-48 1 0 0,-5 61-31 0 0,0-1-1 0 0,-1 1 1 0 0,0-1 0 0 0,-1 1-1 0 0,-1 0 1 0 0,1 0 0 0 0,-1 0-1 0 0,-1 0 1 0 0,-6-12 0 0 0,8 18-15 0 0,0 1 0 0 0,-1-1 0 0 0,1 1 1 0 0,-1-1-1 0 0,0 1 0 0 0,0 0 0 0 0,0 0 0 0 0,0 0 1 0 0,-1 1-1 0 0,1-1 0 0 0,-1 1 0 0 0,1 0 1 0 0,-1 0-1 0 0,0 0 0 0 0,-7-2 0 0 0,4 2 8 0 0,0 0 0 0 0,-1 1-1 0 0,1 0 1 0 0,0 0-1 0 0,0 1 1 0 0,-1 0 0 0 0,1 0-1 0 0,-13 3 1 0 0,8-1-62 0 0,0 1 1 0 0,1 0-1 0 0,-1 1 1 0 0,1 0-1 0 0,0 1 0 0 0,0 0 1 0 0,1 1-1 0 0,-1 0 1 0 0,1 0-1 0 0,1 1 0 0 0,-10 9 1 0 0,2 6-2061 0 0,1 13-6101 0 0,15-31 7386 0 0,-5 10-2765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04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4208 0 0,'0'0'701'0'0,"0"17"2174"0"0,-6 215 5177 0 0,-3-78-5683 0 0,4-56-2764 0 0,5-36-10058 0 0,0-48 6776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04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 3600 0 0,'13'-5'2518'0'0,"-3"2"-1953"0"0,-1-1-1 0 0,0 2 1 0 0,1-1 0 0 0,0 1-1 0 0,-1 1 1 0 0,1 0 0 0 0,0 0-1 0 0,0 1 1 0 0,9 1 0 0 0,-12 0-295 0 0,0 0 0 0 0,0 0 0 0 0,0 1 0 0 0,-1 0 0 0 0,1 1 0 0 0,-1-1 0 0 0,1 1 0 0 0,-1 0 0 0 0,0 1 0 0 0,0-1 0 0 0,-1 1 0 0 0,1 1 0 0 0,7 6 0 0 0,1 4 129 0 0,0 0-1 0 0,-1 1 1 0 0,-1 0-1 0 0,0 1 0 0 0,17 34 1 0 0,-3-4-85 0 0,-16-32-206 0 0,-1 0 0 0 0,-1 1 0 0 0,7 21 0 0 0,13 39 256 0 0,-28-82-288 0 0,0 0 1 0 0,0 0-1 0 0,1 0 0 0 0,0 1 0 0 0,0-1 0 0 0,0 0 0 0 0,5-11 0 0 0,20-56 50 0 0,9-2 18 0 0,3 1 0 0 0,78-113 0 0 0,-111 179-14 0 0,6-8-1987 0 0,-10 16 1640 0 0,-1-1 1 0 0,0 1 0 0 0,0 0 0 0 0,1 0 0 0 0,-1 0 0 0 0,0 0-1 0 0,1 0 1 0 0,-1 0 0 0 0,0 0 0 0 0,1 0 0 0 0,-1 0 0 0 0,0 0-1 0 0,1 0 1 0 0,-1 0 0 0 0,0 0 0 0 0,1 0 0 0 0,-1 0-1 0 0,0 0 1 0 0,1 0 0 0 0,-1 0 0 0 0,0 0 0 0 0,1 0 0 0 0,-1 0-1 0 0,0 1 1 0 0,0-1 0 0 0,1 0 0 0 0,-1 0 0 0 0,0 0-1 0 0,0 0 1 0 0,2 2-1081 0 0,-2-2 1081 0 0,0 1 0 0 0,0-1 0 0 0,0 0 0 0 0,0 0-1 0 0,1 1 1 0 0,-1-1 0 0 0,0 0 0 0 0,0 1 0 0 0,0-1-1 0 0,0 0 1 0 0,0 1 0 0 0,0-1 0 0 0,0 1 0 0 0,3 8-3621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05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0 3840 0 0,'-5'1'419'0'0,"0"0"0"0"0,0 0 0 0 0,-1 0 0 0 0,1 0 0 0 0,0 1 0 0 0,0 0 0 0 0,0 0 0 0 0,1 0 0 0 0,-1 1 0 0 0,0 0 0 0 0,1 0 0 0 0,-7 5 0 0 0,1 0 40 0 0,1 1 0 0 0,0-1 0 0 0,1 2 0 0 0,-10 11 0 0 0,12-10 2 0 0,-1 0 1 0 0,1 0-1 0 0,1 0 1 0 0,0 1 0 0 0,0 0-1 0 0,-4 24 1 0 0,4-15 154 0 0,2 1 0 0 0,0-1 0 0 0,1 26 1 0 0,2-42-587 0 0,0 1 1 0 0,1 0 0 0 0,-1-1-1 0 0,1 1 1 0 0,0-1 0 0 0,1 1 0 0 0,-1-1-1 0 0,1 0 1 0 0,0 1 0 0 0,1-1-1 0 0,-1 0 1 0 0,1 0 0 0 0,0 0 0 0 0,0-1-1 0 0,0 1 1 0 0,1-1 0 0 0,0 0-1 0 0,0 0 1 0 0,0 0 0 0 0,0 0 0 0 0,0-1-1 0 0,1 1 1 0 0,0-1 0 0 0,-1 0-1 0 0,1-1 1 0 0,0 1 0 0 0,1-1 0 0 0,-1 0-1 0 0,0 0 1 0 0,8 1 0 0 0,-1-1-12 0 0,1 0 0 0 0,0-1 0 0 0,0 0 0 0 0,0-1 0 0 0,0 0 0 0 0,0-1 0 0 0,0-1 0 0 0,-1 0 0 0 0,1-1 0 0 0,0 0 0 0 0,21-9 0 0 0,-26 8-10 0 0,0 0 1 0 0,0 0 0 0 0,-1 0-1 0 0,0-1 1 0 0,0 0 0 0 0,0-1-1 0 0,0 1 1 0 0,-1-1-1 0 0,0-1 1 0 0,0 1 0 0 0,-1-1-1 0 0,0 0 1 0 0,0 0 0 0 0,0-1-1 0 0,-1 1 1 0 0,0-1 0 0 0,-1 0-1 0 0,4-12 1 0 0,-4 11 26 0 0,-1 0-1 0 0,0-1 1 0 0,0 1 0 0 0,-1-1 0 0 0,-1 1-1 0 0,1-1 1 0 0,-2 1 0 0 0,1-1 0 0 0,-1 1-1 0 0,-1-1 1 0 0,0 1 0 0 0,0 0 0 0 0,0-1-1 0 0,-1 1 1 0 0,-1 0 0 0 0,0 1-1 0 0,0-1 1 0 0,-1 1 0 0 0,1-1 0 0 0,-2 2-1 0 0,1-1 1 0 0,-1 0 0 0 0,-1 1 0 0 0,1 0-1 0 0,-1 1 1 0 0,-12-10 0 0 0,13 12-60 0 0,0 0 1 0 0,0 1 0 0 0,0 0-1 0 0,0 0 1 0 0,-1 1 0 0 0,1-1-1 0 0,-1 1 1 0 0,0 1 0 0 0,0-1-1 0 0,0 1 1 0 0,1 1 0 0 0,-1-1-1 0 0,0 1 1 0 0,0 0-1 0 0,0 1 1 0 0,0-1 0 0 0,0 1-1 0 0,0 1 1 0 0,0-1 0 0 0,1 1-1 0 0,-1 0 1 0 0,1 1 0 0 0,-1 0-1 0 0,1 0 1 0 0,0 0 0 0 0,0 1-1 0 0,0 0 1 0 0,1 0 0 0 0,-1 0-1 0 0,1 1 1 0 0,0-1-1 0 0,-7 9 1 0 0,7-6-1332 0 0,0 0 0 0 0,1 0 0 0 0,0 0 0 0 0,0 1 0 0 0,-4 11 0 0 0,1 1-2213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05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0 4224 0 0,'0'0'3615'0'0,"0"10"-338"0"0,-2 128 3120 0 0,-5 1-4311 0 0,6-107-1979 0 0,-4 37 90 0 0,-1 33-2088 0 0,2-91-2034 0 0,1-3-2745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06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39 4352 0 0,'-4'-2'708'0'0,"1"-3"-11"0"0,3 1-5 0 0,-4-1-12 0 0,2 1 0 0 0,2-1-4 0 0,0-2-12 0 0,-4 5-56 0 0,1-3-156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06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404 599 2968 0 0,'-4'-17'3482'0'0,"2"15"-3291"0"0,0 1 0 0 0,0-1 0 0 0,0 0 0 0 0,0 0 0 0 0,-1 1 0 0 0,1 0 0 0 0,-1-1 0 0 0,1 1 0 0 0,-1 0 0 0 0,0 0 0 0 0,1 1 0 0 0,-1-1 0 0 0,0 0 1 0 0,0 1-1 0 0,0 0 0 0 0,1-1 0 0 0,-1 1 0 0 0,0 0 0 0 0,-3 1 0 0 0,-4-1 342 0 0,-1 2 1 0 0,0-1-1 0 0,-17 6 0 0 0,13-3-45 0 0,0 1 0 0 0,0 1-1 0 0,0 0 1 0 0,1 1-1 0 0,0 1 1 0 0,-20 14-1 0 0,26-16-394 0 0,1 1-1 0 0,0-1 1 0 0,1 1 0 0 0,-1 0-1 0 0,1 0 1 0 0,0 1-1 0 0,1 0 1 0 0,0 0-1 0 0,1 0 1 0 0,-1 1-1 0 0,1 0 1 0 0,-3 12-1 0 0,4-14-51 0 0,1 0 0 0 0,0 0 0 0 0,1 0 0 0 0,0 1 0 0 0,0-1 0 0 0,1 0 0 0 0,-1 1 0 0 0,1-1 0 0 0,2 10-1 0 0,-1-13-23 0 0,1 1 0 0 0,-1-1-1 0 0,1 1 1 0 0,0-1 0 0 0,0 0-1 0 0,0 0 1 0 0,1 0 0 0 0,-1 0-1 0 0,1 0 1 0 0,0 0-1 0 0,0-1 1 0 0,0 1 0 0 0,1-1-1 0 0,-1 0 1 0 0,7 4 0 0 0,-2-1-12 0 0,1-1 1 0 0,0 0-1 0 0,0-1 0 0 0,0 0 1 0 0,1-1-1 0 0,-1 0 1 0 0,1 0-1 0 0,0-1 1 0 0,0 0-1 0 0,0-1 1 0 0,0 0-1 0 0,0 0 1 0 0,0-1-1 0 0,0 0 0 0 0,12-3 1 0 0,-18 2-11 0 0,0 0 0 0 0,1 0 0 0 0,-1 0 0 0 0,0-1-1 0 0,0 0 1 0 0,0 0 0 0 0,-1 0 0 0 0,1 0 0 0 0,0-1 0 0 0,-1 1 0 0 0,1-1 0 0 0,-1 0 0 0 0,0 0-1 0 0,0 0 1 0 0,0 0 0 0 0,-1-1 0 0 0,1 1 0 0 0,-1-1 0 0 0,1 1 0 0 0,-1-1 0 0 0,0 0 0 0 0,-1 0-1 0 0,1 0 1 0 0,-1 0 0 0 0,0-1 0 0 0,0 1 0 0 0,0 0 0 0 0,0 0 0 0 0,0-9 0 0 0,0 2-3 0 0,0-1 0 0 0,-1 1 0 0 0,0-1 1 0 0,0 1-1 0 0,-1-1 0 0 0,-1 1 1 0 0,0-1-1 0 0,-1 1 0 0 0,0 0 0 0 0,0 0 1 0 0,-8-13-1 0 0,-11-15 4 0 0,-3 1 1 0 0,-1 2-1 0 0,-53-59 0 0 0,45 57 31 0 0,2 0-1 0 0,-45-73 1 0 0,67 92 1 0 0,1 0 1 0 0,1 0 0 0 0,0-1 0 0 0,-5-26 0 0 0,12 42-11 0 0,0 0 0 0 0,0-1 0 0 0,0 1 0 0 0,1 0 0 0 0,0-1 0 0 0,0 1 0 0 0,0-1 0 0 0,0 1 0 0 0,1 0 0 0 0,0-1 1 0 0,2-6-1 0 0,-2 8-6 0 0,0 0 1 0 0,1 1 0 0 0,-1-1 0 0 0,1 0-1 0 0,0 1 1 0 0,0-1 0 0 0,0 1 0 0 0,0-1 0 0 0,0 1-1 0 0,1 0 1 0 0,-1 0 0 0 0,0 0 0 0 0,1 0-1 0 0,0 1 1 0 0,-1-1 0 0 0,5-1 0 0 0,17-6 85 0 0,1 1 1 0 0,0 1 0 0 0,0 1 0 0 0,37-3 0 0 0,-5-1 49 0 0,-22 5-6 0 0,1 1 1 0 0,38 0 0 0 0,-56 3-119 0 0,7 1-1919 0 0,-9 8-8067 0 0,-9-4 6261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22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98 3808 0 0,'0'0'636'0'0,"-17"11"2983"0"0,12-5-3124 0 0,0 0-1 0 0,0 0 1 0 0,0 0 0 0 0,0 1 0 0 0,1-1 0 0 0,0 1 0 0 0,1 0 0 0 0,-6 15-1 0 0,4-5 754 0 0,1 0-1 0 0,-4 34 0 0 0,8-48-1146 0 0,0-1 0 0 0,-1 1 1 0 0,1 0-1 0 0,0 0 0 0 0,1 0 0 0 0,-1 0 0 0 0,0-1 0 0 0,1 1 0 0 0,0 0 1 0 0,-1 0-1 0 0,1-1 0 0 0,0 1 0 0 0,0 0 0 0 0,1-1 0 0 0,-1 1 1 0 0,1-1-1 0 0,-1 1 0 0 0,3 2 0 0 0,-1-2-58 0 0,0 0 1 0 0,1-1-1 0 0,-1 1 1 0 0,0-1-1 0 0,1 0 1 0 0,-1 0-1 0 0,1 0 1 0 0,0-1-1 0 0,-1 1 0 0 0,1-1 1 0 0,7 1-1 0 0,0 0-45 0 0,0 0-1 0 0,0-1 0 0 0,1-1 1 0 0,-1 0-1 0 0,0-1 1 0 0,0 0-1 0 0,0 0 0 0 0,16-5 1 0 0,-22 5 3 0 0,1-1 1 0 0,0-1 0 0 0,-1 1 0 0 0,1-1-1 0 0,-1 0 1 0 0,0 0 0 0 0,0 0 0 0 0,0-1 0 0 0,0 1-1 0 0,0-1 1 0 0,-1-1 0 0 0,0 1 0 0 0,0 0-1 0 0,0-1 1 0 0,0 0 0 0 0,-1 0 0 0 0,0 0-1 0 0,4-9 1 0 0,-2 2 65 0 0,-1 0 0 0 0,0 0-1 0 0,-1-1 1 0 0,-1 1 0 0 0,0-1 0 0 0,0 0-1 0 0,-1-24 1 0 0,-1 32-32 0 0,0 0 0 0 0,-1 0 0 0 0,0 0 0 0 0,0 0 0 0 0,0 0 0 0 0,0 0 0 0 0,-1 0-1 0 0,0 0 1 0 0,0 0 0 0 0,0 1 0 0 0,0-1 0 0 0,-1 1 0 0 0,0-1 0 0 0,-6-6 0 0 0,4 6 18 0 0,0-1 0 0 0,-1 2 0 0 0,0-1 1 0 0,0 0-1 0 0,0 1 0 0 0,0 0 0 0 0,-1 1 0 0 0,1 0 1 0 0,-13-5-1 0 0,10 5-26 0 0,-1 0 0 0 0,1 1-1 0 0,-1 0 1 0 0,1 1 0 0 0,-1 0 0 0 0,1 0 0 0 0,-1 1 0 0 0,0 0 0 0 0,1 1 0 0 0,-1 0 0 0 0,0 0-1 0 0,1 1 1 0 0,-1 0 0 0 0,1 1 0 0 0,0 0 0 0 0,-13 7 0 0 0,18-8-141 0 0,-1 1-1 0 0,1 0 1 0 0,0 0-1 0 0,0 0 1 0 0,1 1 0 0 0,-1-1-1 0 0,1 1 1 0 0,0 0-1 0 0,0 0 1 0 0,0 0 0 0 0,-4 8-1 0 0,5-7-965 0 0,0-1-1 0 0,0 1 1 0 0,1 0-1 0 0,-1 0 0 0 0,1 0 1 0 0,-1 10-1 0 0,2 4-2859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07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4072 0 0,'0'0'2839'0'0,"0"15"366"0"0,-2 194 4426 0 0,0 2-6688 0 0,4-177-2977 0 0,5 17-7265 0 0,-1-36 5626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08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123 120 3280 0 0,'0'0'564'0'0,"-23"6"2415"0"0,17-2-2649 0 0,0 1 0 0 0,0-1 0 0 0,0 1 0 0 0,1 0 1 0 0,0 0-1 0 0,0 1 0 0 0,0 0 0 0 0,1 0 0 0 0,0 0 0 0 0,0 0 0 0 0,0 1 0 0 0,1-1 0 0 0,0 1 0 0 0,-3 8 0 0 0,3-6 6 0 0,1 1 0 0 0,-1-1-1 0 0,2 1 1 0 0,-1 0 0 0 0,1-1 0 0 0,1 1-1 0 0,0 0 1 0 0,0 0 0 0 0,1 0 0 0 0,2 11-1 0 0,-1-15-278 0 0,-1-1-1 0 0,1 0 0 0 0,-1 0 0 0 0,2-1 0 0 0,-1 1 0 0 0,0 0 0 0 0,1-1 1 0 0,0 1-1 0 0,0-1 0 0 0,0 0 0 0 0,1 0 0 0 0,-1 0 0 0 0,8 6 0 0 0,-4-5-12 0 0,0 0 0 0 0,0-1 1 0 0,0 0-1 0 0,1 0 0 0 0,-1-1 0 0 0,1 0 0 0 0,0 0 0 0 0,9 2 0 0 0,-3-2-28 0 0,1-1 1 0 0,-1 0-1 0 0,1-1 0 0 0,0 0 1 0 0,0-1-1 0 0,0-1 0 0 0,-1 0 1 0 0,1-1-1 0 0,20-6 1 0 0,-27 6-21 0 0,-1-1 1 0 0,1 0 0 0 0,-1 0 0 0 0,0-1 0 0 0,0 0 0 0 0,0 0 0 0 0,0-1-1 0 0,5-5 1 0 0,-8 7 0 0 0,0 0-1 0 0,-1-1 1 0 0,0 0-1 0 0,0 0 1 0 0,0 0 0 0 0,0 0-1 0 0,0 0 1 0 0,-1-1-1 0 0,0 1 1 0 0,0-1-1 0 0,0 1 1 0 0,0-1-1 0 0,1-8 1 0 0,-1 3 8 0 0,-1 1 0 0 0,0-1 0 0 0,0 0 0 0 0,-1 1 0 0 0,0-1 0 0 0,0 0-1 0 0,-1 1 1 0 0,-1-1 0 0 0,1 1 0 0 0,-2-1 0 0 0,1 1 0 0 0,-1 0 0 0 0,-1 0 0 0 0,1 0 0 0 0,-2 0 0 0 0,-5-9 0 0 0,5 10 18 0 0,0 1 1 0 0,-1-1-1 0 0,0 1 0 0 0,0 0 1 0 0,-1 1-1 0 0,0-1 1 0 0,0 1-1 0 0,0 1 1 0 0,-1-1-1 0 0,0 1 0 0 0,0 1 1 0 0,0-1-1 0 0,0 1 1 0 0,-1 1-1 0 0,0 0 0 0 0,0 0 1 0 0,0 0-1 0 0,-10 0 1 0 0,8 1 10 0 0,0 1 0 0 0,0 0 1 0 0,-1 0-1 0 0,1 2 1 0 0,0-1-1 0 0,0 1 0 0 0,0 1 1 0 0,0 0-1 0 0,-12 4 0 0 0,18-4-21 0 0,-1 0 0 0 0,1 0 0 0 0,0 1 0 0 0,0 0 0 0 0,0 0-1 0 0,0 0 1 0 0,0 1 0 0 0,1-1 0 0 0,0 1 0 0 0,-1 0-1 0 0,1 1 1 0 0,1-1 0 0 0,-1 1 0 0 0,1-1 0 0 0,0 1-1 0 0,0 0 1 0 0,0 0 0 0 0,0 1 0 0 0,-2 7 0 0 0,-1 6 7 0 0,0 1 1 0 0,1 0 0 0 0,2 1-1 0 0,-3 23 1 0 0,6-35-15 0 0,-1 0 1 0 0,1 0 0 0 0,1-1-1 0 0,-1 1 1 0 0,2 0-1 0 0,-1-1 1 0 0,1 1-1 0 0,0 0 1 0 0,1-1 0 0 0,0 0-1 0 0,1 0 1 0 0,5 11-1 0 0,-6-15 0 0 0,0 0-1 0 0,0 0 0 0 0,0-1 1 0 0,1 1-1 0 0,-1-1 0 0 0,1 0 0 0 0,0 0 1 0 0,0 0-1 0 0,0-1 0 0 0,0 0 1 0 0,9 4-1 0 0,-5-3-8 0 0,1 0 0 0 0,-1-1 0 0 0,1 0 0 0 0,-1 0 0 0 0,1-1 0 0 0,10 0 0 0 0,-3-1-31 0 0,1-1 0 0 0,-1-1 0 0 0,0 0 0 0 0,1-1 0 0 0,-1 0-1 0 0,22-9 1 0 0,-30 9 11 0 0,-1-1-1 0 0,0 0 1 0 0,0 0-1 0 0,-1 0 1 0 0,1-1-1 0 0,-1 0 1 0 0,0 0-1 0 0,0 0 1 0 0,-1-1-1 0 0,0 0 1 0 0,0 0-1 0 0,0 0 1 0 0,-1-1-1 0 0,1 1 1 0 0,-2-1-1 0 0,1 0 1 0 0,-1-1-1 0 0,0 1 1 0 0,0 0-1 0 0,-1-1 1 0 0,2-8-1 0 0,2-16 15 0 0,-2-1-1 0 0,-1 1 0 0 0,-1-57 0 0 0,-2 73 70 0 0,-1 4 241 0 0,-2 19 63 0 0,0 24-57 0 0,2 30-94 0 0,-1-32-149 0 0,2 1-1 0 0,1-1 1 0 0,9 55-1 0 0,-9-80-59 0 0,0 1 0 0 0,0-1 0 0 0,1 1 0 0 0,0-1 0 0 0,0 0 0 0 0,0 1 0 0 0,0-1 0 0 0,1 0 0 0 0,0-1 0 0 0,-1 1 0 0 0,1 0 0 0 0,1-1 0 0 0,-1 1 0 0 0,8 5-1 0 0,-5-6-2 0 0,0 1 0 0 0,0-1 0 0 0,0 0-1 0 0,0 0 1 0 0,1-1 0 0 0,-1 1-1 0 0,1-2 1 0 0,0 1 0 0 0,9 1 0 0 0,0-2-20 0 0,0-1 0 0 0,0 0 0 0 0,-1-1 0 0 0,1 0 0 0 0,0-1 0 0 0,-1-1 0 0 0,1-1 1 0 0,19-6-1 0 0,-28 7 6 0 0,-1 0 0 0 0,1-1 0 0 0,-1 1 0 0 0,1-1 0 0 0,-1-1 0 0 0,-1 1 0 0 0,1-1 0 0 0,0 0 0 0 0,-1 0 0 0 0,0-1 0 0 0,0 1 0 0 0,-1-1 0 0 0,0 0 0 0 0,7-13 0 0 0,1-5-28 0 0,-2 0-1 0 0,14-47 0 0 0,-15 41 34 0 0,-3 3 181 0 0,0-1 1 0 0,-2 1 0 0 0,-1-1 0 0 0,-1 0 0 0 0,-2-32-1 0 0,0 60-23 0 0,-2 3-63 0 0,0-1 0 0 0,0 2-1 0 0,1-1 1 0 0,-1 0 0 0 0,1 0 0 0 0,0 0 0 0 0,0 1 0 0 0,0-1 0 0 0,-1 5 0 0 0,1-2-7 0 0,-7 28 145 0 0,1 1 1 0 0,2-1-1 0 0,-1 42 1 0 0,3-43-109 0 0,3-23-44 0 0,0 0-1 0 0,0 1 1 0 0,1-1 0 0 0,0 0 0 0 0,1 0-1 0 0,0 0 1 0 0,0 0 0 0 0,1-1 0 0 0,1 1-1 0 0,-1-1 1 0 0,2 1 0 0 0,-1-1 0 0 0,8 10 0 0 0,-5-8-696 0 0,1-1 0 0 0,0 0 0 0 0,18 17 1 0 0,-14-17-2399 0 0,0-1 1 0 0,0 0 0 0 0,15 8 0 0 0,-19-12-965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09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104 127 2896 0 0,'-2'0'378'0'0,"-1"0"-1"0"0,0 0 0 0 0,1 0 1 0 0,-1 1-1 0 0,0-1 0 0 0,1 1 1 0 0,-1-1-1 0 0,1 1 0 0 0,-1 0 1 0 0,1 0-1 0 0,-1 0 1 0 0,1 0-1 0 0,-1 0 0 0 0,1 1 1 0 0,0-1-1 0 0,0 1 0 0 0,0-1 1 0 0,-4 5-1 0 0,3-3-70 0 0,1 1-1 0 0,0 0 1 0 0,0 0-1 0 0,0 0 1 0 0,1 0-1 0 0,-1 0 1 0 0,1 0-1 0 0,0 1 1 0 0,0-1-1 0 0,0 9 1 0 0,0-7-24 0 0,0 1 0 0 0,1 0 0 0 0,0 0 0 0 0,0-1 0 0 0,0 1 0 0 0,1 0 0 0 0,0-1 0 0 0,1 1 0 0 0,0 0 0 0 0,4 10 0 0 0,-4-12-223 0 0,0-1 0 0 0,1 0 1 0 0,0 0-1 0 0,0 0 0 0 0,0-1 0 0 0,0 1 1 0 0,0-1-1 0 0,1 1 0 0 0,-1-1 1 0 0,1 0-1 0 0,0 0 0 0 0,0-1 0 0 0,0 1 1 0 0,0-1-1 0 0,1 0 0 0 0,4 2 1 0 0,8 1 7 0 0,0 0 0 0 0,1-1 1 0 0,-1 0-1 0 0,1-1 1 0 0,0-2-1 0 0,30 1 1 0 0,-34-3-55 0 0,-1 0 0 0 0,1 0 1 0 0,0-1-1 0 0,-1-1 0 0 0,0 0 0 0 0,0-1 1 0 0,0 0-1 0 0,0-1 0 0 0,16-9 1 0 0,-25 12-14 0 0,-1-1 0 0 0,1 1-1 0 0,-1-1 1 0 0,0 0 0 0 0,1 0 0 0 0,-2 0 0 0 0,1 0 0 0 0,0 0 0 0 0,0 0 0 0 0,-1-1 0 0 0,0 1 0 0 0,0-1 0 0 0,0 0 0 0 0,0 0 0 0 0,-1 0 0 0 0,1 0 0 0 0,-1 0 0 0 0,0 0-1 0 0,0 0 1 0 0,0 0 0 0 0,-1 0 0 0 0,1-1 0 0 0,-1 1 0 0 0,0 0 0 0 0,-1 0 0 0 0,1 0 0 0 0,-1-1 0 0 0,1 1 0 0 0,-3-6 0 0 0,0-1-2 0 0,-1 1-1 0 0,0-1 1 0 0,-1 1 0 0 0,0 0 0 0 0,0 1 0 0 0,-1-1 0 0 0,0 1-1 0 0,-1 0 1 0 0,0 1 0 0 0,-9-10 0 0 0,5 8 0 0 0,-1 0 0 0 0,0 1 1 0 0,-1 0-1 0 0,0 1 0 0 0,0 0 0 0 0,-1 1 1 0 0,1 1-1 0 0,-2 0 0 0 0,1 1 0 0 0,-1 0 1 0 0,1 1-1 0 0,-1 1 0 0 0,-1 0 0 0 0,1 1 1 0 0,0 1-1 0 0,0 1 0 0 0,-1 0 0 0 0,1 0 0 0 0,-19 4 1 0 0,30-3 3 0 0,0 0 0 0 0,0 0 1 0 0,0 1-1 0 0,0-1 1 0 0,1 1-1 0 0,-1 0 1 0 0,1 0-1 0 0,-1 0 0 0 0,1 0 1 0 0,0 0-1 0 0,0 1 1 0 0,0 0-1 0 0,0-1 0 0 0,0 1 1 0 0,0 0-1 0 0,1 1 1 0 0,-1-1-1 0 0,1 0 0 0 0,0 1 1 0 0,0-1-1 0 0,1 1 1 0 0,-1 0-1 0 0,1-1 1 0 0,-2 8-1 0 0,-2 7 25 0 0,2 0 0 0 0,1 0 0 0 0,0 0 0 0 0,1 21 1 0 0,0-16 4 0 0,1 16 70 0 0,1 0 0 0 0,13 73 1 0 0,27 74 244 0 0,-19-94-216 0 0,-10-45-145 0 0,-3 0-1 0 0,-2 1 1 0 0,1 51-1 0 0,-7-86 909 0 0,2-5-4314 0 0,-3-7 3157 0 0,1-1 1 0 0,-1 1-1 0 0,0-1 0 0 0,1 0 1 0 0,-1 0-1 0 0,0 1 0 0 0,1-1 1 0 0,-1 0-1 0 0,0 0 1 0 0,1 1-1 0 0,-1-1 0 0 0,1 0 1 0 0,-1 0-1 0 0,1 0 0 0 0,-1 0 1 0 0,0 1-1 0 0,1-1 1 0 0,-1 0-1 0 0,1 0 0 0 0,-1 0 1 0 0,1 0-1 0 0,-1 0 0 0 0,1 0 1 0 0,-1 0-1 0 0,1-1 1 0 0,-1 1-1 0 0,0 0 0 0 0,1 0 1 0 0,-1 0-1 0 0,1 0 0 0 0,-1 0 1 0 0,0-1-1 0 0,1 1 1 0 0,-1 0-1 0 0,1 0 0 0 0,-1-1 1 0 0,4-1-3228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09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9 3360 0 0,'-24'-6'4543'0'0,"14"5"-4114"0"0,1 0-1 0 0,0 0 1 0 0,0 1 0 0 0,0 1 0 0 0,0-1 0 0 0,-1 1 0 0 0,1 1 0 0 0,0 0 0 0 0,0 0-1 0 0,1 1 1 0 0,-1 0 0 0 0,0 0 0 0 0,1 1 0 0 0,0 0 0 0 0,0 1 0 0 0,0 0 0 0 0,0 0-1 0 0,1 1 1 0 0,-7 6 0 0 0,10-8-389 0 0,1 1 1 0 0,-1-1-1 0 0,1 1 0 0 0,0 0 0 0 0,0 0 1 0 0,1 0-1 0 0,0 0 0 0 0,0 0 0 0 0,0 1 0 0 0,0-1 1 0 0,1 1-1 0 0,0 0 0 0 0,0-1 0 0 0,0 1 1 0 0,1 0-1 0 0,0-1 0 0 0,0 1 0 0 0,0 0 0 0 0,1-1 1 0 0,0 1-1 0 0,0 0 0 0 0,0-1 0 0 0,1 1 1 0 0,0-1-1 0 0,0 0 0 0 0,0 1 0 0 0,1-1 0 0 0,-1 0 1 0 0,1 0-1 0 0,0-1 0 0 0,1 1 0 0 0,-1-1 1 0 0,1 1-1 0 0,0-1 0 0 0,0 0 0 0 0,1-1 1 0 0,-1 1-1 0 0,9 5 0 0 0,-4-5-34 0 0,0 1-1 0 0,0-1 1 0 0,0-1 0 0 0,0 0-1 0 0,1 0 1 0 0,-1-1 0 0 0,17 1-1 0 0,70 1-72 0 0,-74-4 38 0 0,-19-1-11 0 0,-7-2 18 0 0,-9-1 3 0 0,-10 2 20 0 0,0 1 0 0 0,1 0 0 0 0,-33 5 1 0 0,47-3 9 0 0,-1 0 1 0 0,0 1-1 0 0,1 0 1 0 0,-1 0 0 0 0,1 1-1 0 0,0 0 1 0 0,0 1-1 0 0,0 0 1 0 0,0 0 0 0 0,1 0-1 0 0,-1 1 1 0 0,-6 6-1 0 0,10-7 7 0 0,1 0 0 0 0,0 0 0 0 0,0 0 0 0 0,0 0 0 0 0,0 1 0 0 0,0-1 0 0 0,1 1 0 0 0,0 0 0 0 0,0 0 1 0 0,0 0-1 0 0,0 0 0 0 0,1 0 0 0 0,0 0 0 0 0,0 0 0 0 0,1 0 0 0 0,-1 1 0 0 0,1-1 0 0 0,0 0 0 0 0,0 0 0 0 0,1 1 0 0 0,0-1 0 0 0,0 0 0 0 0,0 0 0 0 0,0 0 0 0 0,1 0 0 0 0,0 0 0 0 0,0 0 0 0 0,0 0 0 0 0,1-1 0 0 0,-1 1 0 0 0,1-1 0 0 0,0 0 0 0 0,1 1 0 0 0,-1-1 0 0 0,1-1 0 0 0,5 6 0 0 0,1-1-37 0 0,2-1 1 0 0,-1 0-1 0 0,1-1 1 0 0,0 0-1 0 0,0 0 1 0 0,0-2-1 0 0,1 1 1 0 0,0-2-1 0 0,0 1 1 0 0,0-2-1 0 0,0 0 0 0 0,0 0 1 0 0,0-1-1 0 0,1-1 1 0 0,-1 0-1 0 0,21-4 1 0 0,-9-5-1591 0 0,-4-5-4933 0 0,-14 3 3118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10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3896 0 0,'-4'0'628'0'0,"0"0"2381"0"0,4 2-2465 0 0,4 1-192 0 0,3 0-2036 0 0,3 7-1 0 0,-3-1 1 0 0,7 5 0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10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3904 0 0,'0'0'2573'0'0,"14"-1"-559"0"0,199-3 4398 0 0,-60 4-4794 0 0,-108 0-1512 0 0,-21 0-23 0 0,0-1-1 0 0,45-7 0 0 0,-67 7-72 0 0,0 1-1 0 0,-1-1 0 0 0,1 1 1 0 0,0-1-1 0 0,0 0 0 0 0,0 0 1 0 0,-1 0-1 0 0,1 0 0 0 0,-1 0 1 0 0,1 0-1 0 0,-1 0 0 0 0,1 0 1 0 0,-1-1-1 0 0,1 1 0 0 0,-1-1 1 0 0,0 1-1 0 0,0-1 0 0 0,0 1 1 0 0,0-1-1 0 0,0 0 0 0 0,1-2 1 0 0,-2 3-2 0 0,0 0 1 0 0,1 0 0 0 0,-1-1-1 0 0,0 1 1 0 0,0 0 0 0 0,0 0-1 0 0,0-1 1 0 0,0 1 0 0 0,0 0-1 0 0,-1 0 1 0 0,1-1 0 0 0,0 1-1 0 0,-1 0 1 0 0,1 0 0 0 0,0 0-1 0 0,-1-1 1 0 0,0 1 0 0 0,1 0-1 0 0,-1 0 1 0 0,0 0 0 0 0,1 0-1 0 0,-1 0 1 0 0,0 0 0 0 0,0 0-1 0 0,0 0 1 0 0,0 1 0 0 0,0-1-1 0 0,0 0 1 0 0,0 1 0 0 0,0-1-1 0 0,0 0 1 0 0,-2 0 0 0 0,-3-1 17 0 0,0-1 0 0 0,0 1 1 0 0,0 0-1 0 0,0 1 1 0 0,0-1-1 0 0,-1 1 0 0 0,1 0 1 0 0,0 1-1 0 0,-1 0 0 0 0,1 0 1 0 0,-1 0-1 0 0,1 1 1 0 0,-1 0-1 0 0,1 0 0 0 0,0 0 1 0 0,0 1-1 0 0,-1 0 0 0 0,1 0 1 0 0,1 1-1 0 0,-1-1 1 0 0,0 1-1 0 0,0 1 0 0 0,1-1 1 0 0,0 1-1 0 0,0 0 0 0 0,0 0 1 0 0,0 1-1 0 0,1-1 1 0 0,-1 1-1 0 0,1 0 0 0 0,0 0 1 0 0,1 0-1 0 0,-1 1 1 0 0,1-1-1 0 0,0 1 0 0 0,-3 8 1 0 0,0 7 37 0 0,0-1 0 0 0,1 1 0 0 0,1 0 0 0 0,1 0 0 0 0,1 0 0 0 0,1 1 0 0 0,3 36 0 0 0,0-38 45 0 0,1 0-1 0 0,1 0 0 0 0,12 36 1 0 0,-11-43-386 0 0,0-1 0 0 0,11 18 1 0 0,-12-23-583 0 0,1 0 1 0 0,0 0-1 0 0,0 0 1 0 0,11 10-1 0 0,-14-16 73 0 0,0 1-1 0 0,0 0 0 0 0,0-1 0 0 0,0 0 1 0 0,1 1-1 0 0,-1-1 0 0 0,0 0 0 0 0,5 1 1 0 0,4 1-2755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11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1 3816 0 0,'-32'0'2480'0'0,"9"-1"-893"0"0,-1 1 0 0 0,1 2 0 0 0,-46 7 0 0 0,63-7-1362 0 0,-1-1-1 0 0,1 1 1 0 0,0 1-1 0 0,-1 0 1 0 0,1-1-1 0 0,0 2 1 0 0,1-1-1 0 0,-1 1 0 0 0,1 0 1 0 0,-1 0-1 0 0,1 0 1 0 0,0 1-1 0 0,1 0 1 0 0,-1 0-1 0 0,1 0 1 0 0,0 0-1 0 0,0 1 0 0 0,-4 9 1 0 0,4-8-158 0 0,1 0 0 0 0,0 1 0 0 0,0 0 1 0 0,1 0-1 0 0,0 0 0 0 0,0 0 0 0 0,1 0 0 0 0,0 0 0 0 0,1 0 0 0 0,0 16 1 0 0,0-21-60 0 0,1 1 1 0 0,-1 0 0 0 0,1 0-1 0 0,0-1 1 0 0,0 1 0 0 0,1-1 0 0 0,-1 1-1 0 0,1-1 1 0 0,0 1 0 0 0,-1-1-1 0 0,1 0 1 0 0,1 0 0 0 0,-1 0 0 0 0,0 0-1 0 0,1 0 1 0 0,0 0 0 0 0,-1-1 0 0 0,1 1-1 0 0,0-1 1 0 0,0 0 0 0 0,1 0-1 0 0,-1 0 1 0 0,0 0 0 0 0,1-1 0 0 0,5 3-1 0 0,8 0-27 0 0,0 0 0 0 0,1-1 0 0 0,-1-1 0 0 0,1 0 0 0 0,28-2 0 0 0,-38 0 16 0 0,-7 0 39 0 0,-22 0 49 0 0,6 0-16 0 0,0 0-1 0 0,0 1 1 0 0,0 1-1 0 0,0 1 0 0 0,-16 4 1 0 0,24-5-34 0 0,-1 1-1 0 0,1 1 1 0 0,0-1 0 0 0,0 1 0 0 0,0 0-1 0 0,1 0 1 0 0,-1 1 0 0 0,1 0 0 0 0,0 0-1 0 0,0 1 1 0 0,-7 9 0 0 0,4-5 52 0 0,0 1 0 0 0,1 0-1 0 0,0 1 1 0 0,1 0 0 0 0,-6 15 0 0 0,11-24-66 0 0,1 0 0 0 0,0 0 0 0 0,0 0 0 0 0,1 0 0 0 0,-1 0 0 0 0,0 0 0 0 0,1 0-1 0 0,0 0 1 0 0,0 0 0 0 0,0 0 0 0 0,0 0 0 0 0,0 0 0 0 0,1 0 0 0 0,-1 0 0 0 0,1 0 0 0 0,0 0 0 0 0,0 0 0 0 0,0 0 0 0 0,0 0 0 0 0,0-1 0 0 0,0 1-1 0 0,1 0 1 0 0,0-1 0 0 0,-1 1 0 0 0,1-1 0 0 0,0 1 0 0 0,0-1 0 0 0,1 0 0 0 0,-1 0 0 0 0,4 3 0 0 0,2 0 0 0 0,-1-1 1 0 0,1 1-1 0 0,0-2 0 0 0,1 1 1 0 0,-1-1-1 0 0,1 0 0 0 0,-1-1 1 0 0,1 0-1 0 0,15 2 0 0 0,10-1-54 0 0,40-2-1 0 0,-52-1-25 0 0,17 1-318 0 0,21 0-593 0 0,-21-6-6713 0 0,-28 3 4039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11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9 3904 0 0,'-44'-4'5519'0'0,"-6"-1"-3133"0"0,35 5-1611 0 0,0 1-1 0 0,0 0 1 0 0,1 1-1 0 0,-17 5 1 0 0,25-6-622 0 0,1 1 0 0 0,-1 0 0 0 0,1 0 0 0 0,0 0 0 0 0,0 1 0 0 0,0-1 0 0 0,0 1 1 0 0,0 1-1 0 0,1-1 0 0 0,-1 1 0 0 0,1-1 0 0 0,0 1 0 0 0,-7 9 0 0 0,7-7-111 0 0,0-1 0 0 0,1 1-1 0 0,0 0 1 0 0,0 0 0 0 0,0 0 0 0 0,1 0-1 0 0,0 0 1 0 0,0 1 0 0 0,1-1 0 0 0,-1 1 0 0 0,1 12-1 0 0,0-14-35 0 0,1 0 0 0 0,0 0 0 0 0,0 0 0 0 0,1 0 0 0 0,0 0 0 0 0,0-1 0 0 0,0 1 0 0 0,0 0 0 0 0,1-1 0 0 0,-1 1 0 0 0,1 0 0 0 0,0-1 0 0 0,1 0 0 0 0,-1 0 0 0 0,1 1 0 0 0,0-1 0 0 0,4 4 0 0 0,5 4-4 0 0,1 0 0 0 0,0-1 0 0 0,25 15 0 0 0,-25-17 21 0 0,0-1 0 0 0,-1 2 0 0 0,0-1 0 0 0,15 18 0 0 0,-23-22 48 0 0,-1 0 0 0 0,0 0 0 0 0,0 0 0 0 0,0 0 0 0 0,0 0 0 0 0,-1 0 0 0 0,0 1 0 0 0,3 10 0 0 0,-5-14-6 0 0,1 1-1 0 0,-1 0 1 0 0,0-1-1 0 0,0 1 1 0 0,0-1-1 0 0,0 1 0 0 0,0 0 1 0 0,0-1-1 0 0,-1 1 1 0 0,1-1-1 0 0,-1 1 1 0 0,0-1-1 0 0,0 1 1 0 0,0-1-1 0 0,0 1 0 0 0,0-1 1 0 0,0 0-1 0 0,-1 0 1 0 0,1 1-1 0 0,-1-1 1 0 0,1 0-1 0 0,-3 2 1 0 0,-9 7 229 0 0,-1-1 1 0 0,0 0-1 0 0,0-1 1 0 0,-1 0 0 0 0,0-2-1 0 0,-1 1 1 0 0,-29 8 0 0 0,14-7-211 0 0,0-1 0 0 0,0-2 1 0 0,-42 3-1 0 0,26-8-1910 0 0,24-5-2719 0 0,4-5-3672 0 0,15 3 3832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1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65 2464 0 0,'-10'0'5895'0'0,"176"-4"621"0"0,82-14-4815 0 0,-233 17-1639 0 0,15-2 42 0 0,-1 0-1 0 0,50-14 1 0 0,-134 6-3824 0 0,48 9 3381 0 0,-42-3-1834 0 0,47 5 2192 0 0,-1 0-1 0 0,1 0 1 0 0,0 0 0 0 0,-1 0 0 0 0,1 1 0 0 0,-1-1 0 0 0,1 1-1 0 0,0 0 1 0 0,-1 0 0 0 0,1 0 0 0 0,0 0 0 0 0,0 0 0 0 0,0 0-1 0 0,0 0 1 0 0,0 1 0 0 0,0-1 0 0 0,-2 3 0 0 0,-4 6 337 0 0,1-1-1 0 0,1 1 1 0 0,-1 1 0 0 0,2-1 0 0 0,-1 1 0 0 0,2 0 0 0 0,-1 0-1 0 0,2 1 1 0 0,-1-1 0 0 0,1 1 0 0 0,-2 21 0 0 0,2 11 166 0 0,3 84 0 0 0,2-55-1964 0 0,-2-57-4317 0 0,0-11 2703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1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76 3376 0 0,'0'0'1834'0'0,"-14"12"1757"0"0,5-1-3080 0 0,0 0 0 0 0,1 1 0 0 0,0 0 0 0 0,1 0 0 0 0,0 1 0 0 0,1-1 0 0 0,1 1 0 0 0,0 1-1 0 0,0-1 1 0 0,2 1 0 0 0,-1 0 0 0 0,2 0 0 0 0,0 0 0 0 0,1 0 0 0 0,0 15 0 0 0,1-25-487 0 0,0 0-1 0 0,0 0 0 0 0,0 0 0 0 0,1 0 1 0 0,-1 0-1 0 0,1 0 0 0 0,0 0 1 0 0,1 0-1 0 0,-1 0 0 0 0,1 0 1 0 0,-1 0-1 0 0,1 0 0 0 0,0-1 1 0 0,3 4-1 0 0,-2-4-7 0 0,-1-1 0 0 0,1 1 1 0 0,0-1-1 0 0,0 0 0 0 0,0 1 0 0 0,0-2 1 0 0,1 1-1 0 0,-1 0 0 0 0,0-1 0 0 0,1 1 0 0 0,0-1 1 0 0,-1 0-1 0 0,1 0 0 0 0,-1 0 0 0 0,7 0 1 0 0,0 0-35 0 0,1 0 0 0 0,-1-1 0 0 0,1 0 0 0 0,-1-1 1 0 0,1 0-1 0 0,-1-1 0 0 0,0 0 0 0 0,0 0 1 0 0,0-1-1 0 0,0-1 0 0 0,0 1 0 0 0,0-2 0 0 0,-1 1 1 0 0,17-12-1 0 0,-15 8-4 0 0,-1 0 1 0 0,0-1-1 0 0,-1 0 1 0 0,0 0-1 0 0,0-1 1 0 0,-1 0-1 0 0,0-1 1 0 0,-1 0-1 0 0,0 0 1 0 0,-1 0-1 0 0,8-21 1 0 0,-11 24 136 0 0,-1 0-1 0 0,0 0 1 0 0,0 0 0 0 0,-1 0 0 0 0,1-15 0 0 0,-6 23 272 0 0,-4 7-163 0 0,-4 9 17 0 0,7-8-184 0 0,1 1-1 0 0,0-1 1 0 0,1 1 0 0 0,0 0 0 0 0,1 1 0 0 0,0-1 0 0 0,0 0-1 0 0,0 1 1 0 0,2-1 0 0 0,-1 15 0 0 0,1-19-49 0 0,1 0 0 0 0,0 0 0 0 0,0 0 0 0 0,0 0-1 0 0,0 0 1 0 0,1-1 0 0 0,-1 1 0 0 0,1-1 0 0 0,0 1 0 0 0,1-1 0 0 0,-1 1 0 0 0,1-1-1 0 0,0 0 1 0 0,0 0 0 0 0,0-1 0 0 0,0 1 0 0 0,1-1 0 0 0,0 1 0 0 0,-1-1 0 0 0,1 0 0 0 0,8 4-1 0 0,5 2 7 0 0,1-2 0 0 0,-1 0 0 0 0,1-1 0 0 0,0-1 0 0 0,0-1 0 0 0,21 2-1 0 0,-10-2-4 0 0,1-2-1 0 0,0-1 0 0 0,33-3 0 0 0,-51 1 2 0 0,0-1-1 0 0,0 1 1 0 0,0-2 0 0 0,0 0 0 0 0,-1 0 0 0 0,1-1 0 0 0,12-7-1 0 0,-20 9 14 0 0,1-1 0 0 0,-1 1-1 0 0,0-1 1 0 0,0 0-1 0 0,0-1 1 0 0,-1 1 0 0 0,1-1-1 0 0,-1 1 1 0 0,0-1 0 0 0,0 0-1 0 0,0 0 1 0 0,0 0-1 0 0,-1-1 1 0 0,0 1 0 0 0,0-1-1 0 0,0 1 1 0 0,0-1-1 0 0,-1 0 1 0 0,1 0 0 0 0,0-6-1 0 0,0-7 112 0 0,0-1-1 0 0,-1 1 1 0 0,-1-1-1 0 0,-1 1 1 0 0,-1 0 0 0 0,-5-27-1 0 0,4 34-56 0 0,1 1 0 0 0,-2-1-1 0 0,1 1 1 0 0,-2 0 0 0 0,1 0 0 0 0,-1 1-1 0 0,-1-1 1 0 0,0 1 0 0 0,0 0 0 0 0,0 1-1 0 0,-1 0 1 0 0,-10-10 0 0 0,8 10-26 0 0,-12-12 5 0 0,20 19-90 0 0,0 0 1 0 0,0 1-1 0 0,0-1 1 0 0,0 0-1 0 0,0 1 1 0 0,0-1-1 0 0,0 1 0 0 0,0-1 1 0 0,0 1-1 0 0,-1-1 1 0 0,1 1-1 0 0,0 0 1 0 0,0-1-1 0 0,0 1 1 0 0,0 0-1 0 0,-1 0 1 0 0,-1 0-1 0 0,1 1-619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23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50 4024 0 0,'0'-11'8338'0'0,"-28"83"-2099"0"0,21-51-5729 0 0,1 1 0 0 0,1-1 0 0 0,-4 30 0 0 0,8-41-453 0 0,0-2-22 0 0,0 0 1 0 0,1 0-1 0 0,0 1 1 0 0,0-1 0 0 0,2 12-1 0 0,-2-18-30 0 0,1 1 0 0 0,0-1 0 0 0,0 0 0 0 0,0 1 0 0 0,0-1 0 0 0,0 0 0 0 0,0 0 0 0 0,1 0 0 0 0,-1 0 0 0 0,1 0 0 0 0,-1 0 0 0 0,1 0-1 0 0,0 0 1 0 0,-1-1 0 0 0,1 1 0 0 0,0-1 0 0 0,0 1 0 0 0,0-1 0 0 0,1 0 0 0 0,-1 1 0 0 0,0-1 0 0 0,0-1 0 0 0,3 2 0 0 0,5 1 3 0 0,0 0 0 0 0,0-1 1 0 0,0 0-1 0 0,1 0 0 0 0,-1-1 0 0 0,0-1 1 0 0,0 1-1 0 0,1-2 0 0 0,-1 0 1 0 0,0 0-1 0 0,1-1 0 0 0,-1 0 0 0 0,0 0 1 0 0,0-1-1 0 0,-1-1 0 0 0,1 1 0 0 0,-1-2 1 0 0,1 1-1 0 0,-1-1 0 0 0,-1-1 0 0 0,1 0 1 0 0,-1 0-1 0 0,0 0 0 0 0,0-1 0 0 0,-1-1 1 0 0,0 1-1 0 0,0-1 0 0 0,-1 0 0 0 0,0 0 1 0 0,6-12-1 0 0,-4 5 81 0 0,-1-1 1 0 0,0 0-1 0 0,-1 0 1 0 0,4-23-1 0 0,-8 31-280 0 0,-1 0-1 0 0,0 0 1 0 0,-1 0-1 0 0,-1-15 1 0 0,1 18-308 0 0,-1 1 1 0 0,0-1-1 0 0,0 1 0 0 0,0-1 1 0 0,-1 1-1 0 0,0 0 0 0 0,1-1 1 0 0,-1 1-1 0 0,-4-5 0 0 0,-13-9-7389 0 0,12 12 3943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13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3680 0 0,'17'0'2612'0'0,"-11"1"-2310"0"0,0-1 1 0 0,0 1-1 0 0,0 0 1 0 0,0 0-1 0 0,-1 0 0 0 0,1 1 1 0 0,0 0-1 0 0,0 1 1 0 0,-1-1-1 0 0,1 1 0 0 0,-1 0 1 0 0,0 0-1 0 0,0 0 1 0 0,0 1-1 0 0,0 0 0 0 0,-1 0 1 0 0,0 0-1 0 0,1 0 1 0 0,-1 1-1 0 0,-1 0 0 0 0,5 6 1 0 0,5 11 729 0 0,-1 0 1 0 0,-1 1-1 0 0,15 44 1 0 0,-9-21-68 0 0,1 10-347 0 0,-14-39-126 0 0,12 27 0 0 0,-16-43-471 0 0,0-1 1 0 0,0 1-1 0 0,0-1 1 0 0,0 1-1 0 0,0-1 1 0 0,1 0-1 0 0,-1 1 1 0 0,0-1-1 0 0,0 1 1 0 0,0-1-1 0 0,1 0 1 0 0,-1 1-1 0 0,0-1 1 0 0,0 1-1 0 0,1-1 1 0 0,-1 0-1 0 0,0 1 1 0 0,1-1-1 0 0,-1 0 1 0 0,0 0-1 0 0,1 1 1 0 0,-1-1-1 0 0,1 0 1 0 0,-1 0-1 0 0,0 1 1 0 0,1-1-1 0 0,-1 0 1 0 0,1 0-1 0 0,-1 0 1 0 0,1 0-1 0 0,-1 0 1 0 0,0 0-1 0 0,1 0 1 0 0,-1 0-1 0 0,1 0 1 0 0,-1 0-1 0 0,1 0 1 0 0,-1 0-1 0 0,1 0 1 0 0,-1 0-1 0 0,1 0 1 0 0,-1 0-1 0 0,0 0 1 0 0,1-1-1 0 0,-1 1 1 0 0,1 0-1 0 0,-1 0 1 0 0,0-1-1 0 0,1 1 1 0 0,-1 0-1 0 0,0 0 1 0 0,1-1-1 0 0,16-18 393 0 0,-1 0 0 0 0,0-1 0 0 0,21-37 0 0 0,29-71 51 0 0,-52 99-386 0 0,-7 12-347 0 0,0 0-1 0 0,0 0 0 0 0,6-34 0 0 0,-8 7-9132 0 0,-5 33 5233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14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267 181 2888 0 0,'0'19'3560'0'0,"-1"-12"-3182"0"0,0 1 0 0 0,-1-1 1 0 0,0 1-1 0 0,-1-1 0 0 0,1 0 0 0 0,-1 0 1 0 0,-1 0-1 0 0,-4 8 0 0 0,-3 7 440 0 0,2-3 57 0 0,-2-2 1 0 0,-15 21-1 0 0,-8 14 1216 0 0,19-33-1535 0 0,10-16-120 0 0,12-13-255 0 0,37-60 154 0 0,-3-1 0 0 0,-4-3 1 0 0,44-117-1 0 0,-75 167 185 0 0,-5 21 80 0 0,-1 12-142 0 0,0 0-374 0 0,0 564 728 0 0,-4-481-1163 0 0,3-88 314 0 0,1 0 0 0 0,-1 0-1 0 0,0-1 1 0 0,0 1 0 0 0,0 0 0 0 0,-1-1 0 0 0,1 1 0 0 0,-1-1-1 0 0,0 0 1 0 0,0 1 0 0 0,0-1 0 0 0,0 0 0 0 0,-1 0 0 0 0,1 0-1 0 0,-1-1 1 0 0,0 1 0 0 0,0-1 0 0 0,0 1 0 0 0,0-1 0 0 0,0 0-1 0 0,0 0 1 0 0,-1 0 0 0 0,1-1 0 0 0,-1 1 0 0 0,1-1 0 0 0,-1 1-1 0 0,-3-1 1 0 0,-13 4-189 0 0,1-1 0 0 0,-1-1 0 0 0,-39 1 0 0 0,43-3 109 0 0,12-1 90 0 0,-16 2-119 0 0,1-1 1 0 0,-1-1 0 0 0,0-1 0 0 0,-29-6-1 0 0,49 7 151 0 0,-1 0 0 0 0,1 0-1 0 0,0 0 1 0 0,0 0 0 0 0,-1 0-1 0 0,1 0 1 0 0,0 0 0 0 0,-1 0-1 0 0,1 0 1 0 0,0 0 0 0 0,-1 0-1 0 0,1 0 1 0 0,0-1 0 0 0,0 1-1 0 0,-1 0 1 0 0,1 0 0 0 0,0 0-1 0 0,0 0 1 0 0,-1-1 0 0 0,1 1-1 0 0,0 0 1 0 0,0 0 0 0 0,-1-1-1 0 0,1 1 1 0 0,0 0 0 0 0,0 0-1 0 0,0-1 1 0 0,0 1 0 0 0,0 0-1 0 0,-1-1 1 0 0,1 1 0 0 0,0-1-1 0 0,7-7 245 0 0,15-3 120 0 0,11 5-88 0 0,0 2 0 0 0,0 1 0 0 0,1 2 0 0 0,36 3 0 0 0,-8-1 12 0 0,21 0 102 0 0,-23 1-92 0 0,88-10 1 0 0,-136 7-1169 0 0,-1-1 0 0 0,19-7 0 0 0,2-7-9487 0 0,-19 8 6487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15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67 216 3304 0 0,'-1'0'146'0'0,"0"-1"0"0"0,0 1 0 0 0,0-1 0 0 0,0 1-1 0 0,1-1 1 0 0,-1 0 0 0 0,0 1 0 0 0,0-1 0 0 0,1 0 0 0 0,-1 1-1 0 0,0-1 1 0 0,1 0 0 0 0,-1 0 0 0 0,1 0 0 0 0,-1 0 0 0 0,1 0-1 0 0,-1 0 1 0 0,1 0 0 0 0,-1-2 0 0 0,-6-21 1733 0 0,5 15-1371 0 0,1 1-1 0 0,0 0 1 0 0,1-1 0 0 0,0 1-1 0 0,0 0 1 0 0,1-1 0 0 0,0 1-1 0 0,1 0 1 0 0,4-15 0 0 0,-5 19-311 0 0,1-1 0 0 0,0 1 0 0 0,0 0 1 0 0,0 0-1 0 0,1 1 0 0 0,-1-1 1 0 0,1 0-1 0 0,0 1 0 0 0,0-1 0 0 0,1 1 1 0 0,-1 0-1 0 0,0 0 0 0 0,1 1 1 0 0,0-1-1 0 0,0 1 0 0 0,0-1 0 0 0,0 1 1 0 0,0 1-1 0 0,0-1 0 0 0,5-1 1 0 0,2 0-94 0 0,0 0 0 0 0,1 1 1 0 0,-1 1-1 0 0,0 0 1 0 0,1 0-1 0 0,-1 1 1 0 0,1 1-1 0 0,-1 0 0 0 0,0 0 1 0 0,1 1-1 0 0,11 4 1 0 0,-14-3-70 0 0,0 0-1 0 0,-1 0 1 0 0,1 1 0 0 0,-1 0-1 0 0,0 0 1 0 0,0 1 0 0 0,-1 0 0 0 0,1 1-1 0 0,-1 0 1 0 0,0 0 0 0 0,-1 0 0 0 0,1 1-1 0 0,-1 0 1 0 0,7 10 0 0 0,-6-4-32 0 0,0 0-1 0 0,-1 0 1 0 0,0 0 0 0 0,-1 1 0 0 0,0-1 0 0 0,-1 1 0 0 0,-1 1 0 0 0,0-1 0 0 0,-1 0-1 0 0,0 1 1 0 0,-1-1 0 0 0,-1 1 0 0 0,0-1 0 0 0,-1 1 0 0 0,-1-1 0 0 0,0 1 0 0 0,-1-1-1 0 0,-1 0 1 0 0,0 0 0 0 0,-1 0 0 0 0,0 0 0 0 0,-1-1 0 0 0,-1 0 0 0 0,0 0 0 0 0,0-1-1 0 0,-1 0 1 0 0,-1 0 0 0 0,0-1 0 0 0,-1 0 0 0 0,0-1 0 0 0,-21 17 0 0 0,9-10-12 0 0,-1-1-1 0 0,-1-2 1 0 0,0 0 0 0 0,-1-2 0 0 0,-1 0 0 0 0,1-2-1 0 0,-2-1 1 0 0,1-1 0 0 0,-44 7 0 0 0,69-14 9 0 0,1-1 1 0 0,-1 0 0 0 0,0 0-1 0 0,0 1 1 0 0,1-1-1 0 0,-1 0 1 0 0,0 0 0 0 0,0 0-1 0 0,0 0 1 0 0,1 0 0 0 0,-1 0-1 0 0,0 0 1 0 0,0 0-1 0 0,1 0 1 0 0,-1 0 0 0 0,0 0-1 0 0,0-1 1 0 0,0 1 0 0 0,1 0-1 0 0,-1-1 1 0 0,0 1-1 0 0,0-1 1 0 0,15-12 37 0 0,-3 6 4 0 0,0 1 0 0 0,1 0 0 0 0,0 0 0 0 0,0 1 0 0 0,0 1 0 0 0,1 0 0 0 0,15-3 0 0 0,-1 3 181 0 0,-1 1-1 0 0,42 1 0 0 0,-59 2-133 0 0,1 1-1 0 0,-1 0 0 0 0,1 1 1 0 0,-1 0-1 0 0,1 0 1 0 0,-1 1-1 0 0,0 1 1 0 0,0-1-1 0 0,15 10 1 0 0,3 4 166 0 0,40 33 1 0 0,-20-15-406 0 0,-20-16-1785 0 0,-11-8-5032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16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3632 0 0,'0'0'2667'0'0,"13"10"1242"0"0,-11-5-3609 0 0,1 0 0 0 0,-1 0 0 0 0,-1 0 0 0 0,1 0 0 0 0,-1 0 0 0 0,0 0 0 0 0,0 1 0 0 0,0-1 0 0 0,-1 0 0 0 0,0 1 0 0 0,0 5 0 0 0,1 6 305 0 0,-2 298 3843 0 0,1-306-4614 0 0,-1 0-1 0 0,0 1 0 0 0,0-1 1 0 0,-1 0-1 0 0,0 0 1 0 0,-1 0-1 0 0,0 0 1 0 0,0 0-1 0 0,-1-1 0 0 0,0 1 1 0 0,0-1-1 0 0,-1 0 1 0 0,0 0-1 0 0,0 0 1 0 0,-9 8-1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16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14 2944 0 0,'7'-13'5763'0'0,"-8"16"-5525"0"0,0 1 0 0 0,0-1-1 0 0,0 1 1 0 0,-1-1 0 0 0,0 0 0 0 0,1 0 0 0 0,-1 1 0 0 0,0-1 0 0 0,-1 0 0 0 0,1-1 0 0 0,0 1-1 0 0,-1 0 1 0 0,-4 3 0 0 0,-4 6 329 0 0,-20 24 159 0 0,-1-1 0 0 0,-2-2 0 0 0,-2-2 0 0 0,0-1 0 0 0,-61 38 0 0 0,78-57-628 0 0,0-1 0 0 0,0-1-1 0 0,-1-1 1 0 0,-25 7 0 0 0,45-14-95 0 0,0-1 0 0 0,-1 0 0 0 0,1 0 0 0 0,-1 1 0 0 0,1-1 0 0 0,-1 0 0 0 0,1 0 0 0 0,-1 0 0 0 0,1 0 0 0 0,-1 0 0 0 0,1 1 0 0 0,-1-1 0 0 0,1 0 0 0 0,-1 0 0 0 0,1 0 0 0 0,-1 0 0 0 0,1-1 0 0 0,-1 1 0 0 0,1 0 0 0 0,-1 0 0 0 0,1 0-1 0 0,-1 0 1 0 0,1 0 0 0 0,-1-1 0 0 0,1 1 0 0 0,-1 0 0 0 0,1 0 0 0 0,0-1 0 0 0,-1 1 0 0 0,0-1 0 0 0,1 0-1 0 0,0 1 1 0 0,0-1-1 0 0,1 0 0 0 0,-1 1 0 0 0,0-1 0 0 0,0 0 0 0 0,0 1 0 0 0,0-1 1 0 0,1 1-1 0 0,-1-1 0 0 0,0 0 0 0 0,1 1 0 0 0,-1-1 0 0 0,1 1 0 0 0,-1-1 1 0 0,0 1-1 0 0,1-1 0 0 0,-1 1 0 0 0,1 0 0 0 0,0-1 0 0 0,15-13 19 0 0,0 2 0 0 0,0 0-1 0 0,1 0 1 0 0,28-13 0 0 0,-37 22 3 0 0,0-1 1 0 0,0 1-1 0 0,0 0 1 0 0,0 1-1 0 0,0 0 1 0 0,0 0-1 0 0,1 1 1 0 0,-1 0-1 0 0,1 0 0 0 0,-1 1 1 0 0,1 0-1 0 0,-1 1 1 0 0,14 2-1 0 0,-17-2 12 0 0,0 1 0 0 0,0 0 0 0 0,0 0-1 0 0,0 1 1 0 0,0 0 0 0 0,0-1 0 0 0,-1 1-1 0 0,1 1 1 0 0,-1-1 0 0 0,5 6 0 0 0,3 3 109 0 0,19 28-1 0 0,1 1 47 0 0,-28-36-393 0 0,10 10 419 0 0,-1-1 0 0 0,28 22 0 0 0,-34-32-747 0 0,-1 0-1 0 0,0 0 1 0 0,1-1 0 0 0,7 3-1 0 0,-7-3-1343 0 0,0-1 0 0 0,1 0 0 0 0,-1-1 0 0 0,12 1 0 0 0,1-1-1787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17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151 108 3800 0 0,'-3'0'259'0'0,"1"1"0"0"0,-1 0 0 0 0,0 0 0 0 0,1 0 0 0 0,-1 0 0 0 0,1 1 0 0 0,-1-1 0 0 0,1 1 0 0 0,0-1 0 0 0,0 1 0 0 0,-1 0 0 0 0,1 0 0 0 0,0 0 0 0 0,1 0 0 0 0,-1 0 0 0 0,-2 4 0 0 0,-1 0 142 0 0,0 1-1 0 0,1 0 0 0 0,0 0 1 0 0,-5 13-1 0 0,6-12-61 0 0,1 0-1 0 0,-1 0 1 0 0,2 1-1 0 0,-1-1 1 0 0,1 1 0 0 0,1-1-1 0 0,-1 1 1 0 0,2-1-1 0 0,-1 1 1 0 0,1-1 0 0 0,0 1-1 0 0,4 12 1 0 0,-3-16-217 0 0,-1-1-1 0 0,1 1 1 0 0,1 0 0 0 0,-1-1-1 0 0,1 0 1 0 0,0 0 0 0 0,0 1 0 0 0,0-2-1 0 0,0 1 1 0 0,1 0 0 0 0,-1-1-1 0 0,1 1 1 0 0,0-1 0 0 0,0 0 0 0 0,0 0-1 0 0,1-1 1 0 0,-1 1 0 0 0,1-1-1 0 0,-1 0 1 0 0,1 0 0 0 0,0-1 0 0 0,7 2-1 0 0,4 1-103 0 0,1-1-1 0 0,0-1 0 0 0,0 0 1 0 0,0-2-1 0 0,0 0 1 0 0,0 0-1 0 0,0-2 1 0 0,23-4-1 0 0,-32 4-27 0 0,0 0-1 0 0,1 0 1 0 0,-1-1-1 0 0,0 0 1 0 0,-1-1-1 0 0,1 1 1 0 0,0-1 0 0 0,-1-1-1 0 0,0 0 1 0 0,0 0-1 0 0,0 0 1 0 0,-1-1-1 0 0,0 0 1 0 0,0 0 0 0 0,0 0-1 0 0,-1-1 1 0 0,0 0-1 0 0,6-11 1 0 0,-5 8-2 0 0,-2-1 0 0 0,0 1 0 0 0,0-1 0 0 0,-1-1 0 0 0,0 1 1 0 0,-1 0-1 0 0,0-1 0 0 0,-1 1 0 0 0,0-1 0 0 0,-2-23 0 0 0,0 29 17 0 0,1 1-1 0 0,-1-1 1 0 0,-1 0-1 0 0,1 0 1 0 0,-1 1 0 0 0,0-1-1 0 0,0 1 1 0 0,-1-1 0 0 0,0 1-1 0 0,0 0 1 0 0,0 0-1 0 0,0 0 1 0 0,-1 0 0 0 0,0 1-1 0 0,0 0 1 0 0,0-1 0 0 0,-1 1-1 0 0,1 1 1 0 0,-1-1-1 0 0,0 1 1 0 0,0 0 0 0 0,0 0-1 0 0,-7-3 1 0 0,-3 0 31 0 0,-1 1 0 0 0,0 1 0 0 0,0 0 0 0 0,0 1-1 0 0,0 1 1 0 0,0 0 0 0 0,-1 1 0 0 0,1 1 0 0 0,-31 4 0 0 0,34-3 7 0 0,0 2 0 0 0,0-1 0 0 0,1 2 1 0 0,-1-1-1 0 0,1 2 0 0 0,0 0 0 0 0,0 0 0 0 0,1 1 0 0 0,-1 0 1 0 0,1 1-1 0 0,0 1 0 0 0,-18 16 0 0 0,22-17-14 0 0,2 0 1 0 0,-1 0-1 0 0,1 0 0 0 0,0 0 1 0 0,1 1-1 0 0,-1 0 0 0 0,2 0 1 0 0,-1 0-1 0 0,1 1 0 0 0,0-1 1 0 0,1 1-1 0 0,0 0 0 0 0,0-1 1 0 0,1 1-1 0 0,0 17 0 0 0,1-19-13 0 0,0 0 0 0 0,1-1-1 0 0,0 1 1 0 0,0 0 0 0 0,1-1 0 0 0,0 1-1 0 0,0-1 1 0 0,0 0 0 0 0,1 0-1 0 0,0 0 1 0 0,0 0 0 0 0,0 0-1 0 0,1 0 1 0 0,0-1 0 0 0,0 0 0 0 0,0 0-1 0 0,1 0 1 0 0,0 0 0 0 0,0-1-1 0 0,0 1 1 0 0,11 5 0 0 0,-4-3-29 0 0,1-1 0 0 0,0-1 0 0 0,0 0 1 0 0,1-1-1 0 0,-1-1 0 0 0,1 0 0 0 0,-1 0 1 0 0,1-2-1 0 0,22 1 0 0 0,-21-2-33 0 0,0 0-1 0 0,0-1 0 0 0,1-1 1 0 0,-1-1-1 0 0,0 0 1 0 0,-1-1-1 0 0,1 0 1 0 0,23-11-1 0 0,-31 11 18 0 0,0 0 0 0 0,0-1 1 0 0,0 0-1 0 0,-1 0 0 0 0,0-1 0 0 0,0 1 0 0 0,0-1 1 0 0,0-1-1 0 0,-1 1 0 0 0,0-1 0 0 0,-1 0 0 0 0,1 0 1 0 0,-1 0-1 0 0,-1-1 0 0 0,1 1 0 0 0,1-9 0 0 0,1-3 20 0 0,-1 0-1 0 0,-1 0 0 0 0,-1 0 0 0 0,-1-1 1 0 0,0-32-1 0 0,-2 51 19 0 0,0 1-1 0 0,0-1 1 0 0,0 1-1 0 0,0-1 1 0 0,0 1 0 0 0,0-1-1 0 0,0 1 1 0 0,0-1-1 0 0,0 0 1 0 0,0 1 0 0 0,0-1-1 0 0,0 1 1 0 0,0-1-1 0 0,-1 1 1 0 0,1-1 0 0 0,0 1-1 0 0,0-1 1 0 0,-1 1-1 0 0,1-1 1 0 0,0 1-1 0 0,-1-1 1 0 0,1 1 0 0 0,0 0-1 0 0,-1-1 1 0 0,1 1-1 0 0,-1-1 1 0 0,0 1 2 0 0,0 0 1 0 0,1 0-1 0 0,-1 0 0 0 0,0 0 1 0 0,0 0-1 0 0,1 0 0 0 0,-1 1 0 0 0,1-1 1 0 0,-1 0-1 0 0,0 0 0 0 0,1 1 1 0 0,-1-1-1 0 0,0 0 0 0 0,1 1 1 0 0,-1-1-1 0 0,1 1 0 0 0,-1-1 0 0 0,0 1 1 0 0,-2 2 29 0 0,0 0-1 0 0,0 1 1 0 0,0-1 0 0 0,0 1 0 0 0,1-1 0 0 0,-3 5 0 0 0,0 4 20 0 0,0 1 0 0 0,1-1 0 0 0,0 1 0 0 0,1 0 1 0 0,0 0-1 0 0,1 0 0 0 0,1 1 0 0 0,0-1 0 0 0,1 16 0 0 0,0-24-51 0 0,0 0 0 0 0,1 0 0 0 0,0 0 0 0 0,0 0 0 0 0,0 0-1 0 0,0 0 1 0 0,1 0 0 0 0,0 0 0 0 0,0-1 0 0 0,0 1 0 0 0,0-1-1 0 0,1 1 1 0 0,0-1 0 0 0,0 0 0 0 0,0 0 0 0 0,0 0 0 0 0,1 0 0 0 0,-1 0-1 0 0,1-1 1 0 0,0 0 0 0 0,0 0 0 0 0,1 0 0 0 0,-1 0 0 0 0,0-1-1 0 0,1 1 1 0 0,9 2 0 0 0,4 0-30 0 0,0-1 0 0 0,0-1 0 0 0,1-1 0 0 0,0 0 0 0 0,-1-1 0 0 0,1-1 0 0 0,0-1-1 0 0,-1-1 1 0 0,1 0 0 0 0,-1-2 0 0 0,0 0 0 0 0,0-1 0 0 0,0 0 0 0 0,0-2 0 0 0,19-10 0 0 0,-28 12 10 0 0,-1 0 0 0 0,0-1 1 0 0,-1 0-1 0 0,1 0 0 0 0,-1-1 0 0 0,-1 0 1 0 0,1 0-1 0 0,-1-1 0 0 0,0 1 0 0 0,-1-1 1 0 0,0-1-1 0 0,8-15 0 0 0,-6 9 41 0 0,-2-1 0 0 0,1 0-1 0 0,-2 0 1 0 0,0 0 0 0 0,-1 0 0 0 0,2-28-1 0 0,2-49 958 0 0,-9 108-716 0 0,0-1-1 0 0,0 1 1 0 0,-6 16 0 0 0,-2 16-34 0 0,5-17-461 0 0,-2 11 606 0 0,1 1 0 0 0,1 67 0 0 0,6-95-612 0 0,0-1 1 0 0,1 1-1 0 0,0-1 0 0 0,9 26 1 0 0,-8-31-263 0 0,0 0 1 0 0,1-1-1 0 0,0 1 1 0 0,0-1 0 0 0,1 0-1 0 0,0 0 1 0 0,0-1-1 0 0,0 1 1 0 0,7 5 0 0 0,-10-10-338 0 0,0 0 1 0 0,1 0 0 0 0,-1-1-1 0 0,1 1 1 0 0,-1 0 0 0 0,1-1 0 0 0,-1 0-1 0 0,1 0 1 0 0,4 2 0 0 0,9 2-3310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18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293 246 3576 0 0,'22'-20'8029'0'0,"-90"98"-2212"0"0,-20 52-4645 0 0,86-126-1133 0 0,0 1 0 0 0,0 0 0 0 0,0 0-1 0 0,0 1 1 0 0,1-1 0 0 0,0 0 0 0 0,0 0-1 0 0,0 7 1 0 0,3-12-28 0 0,1-1 0 0 0,-1 1 0 0 0,1-1 1 0 0,-1 0-1 0 0,1 1 0 0 0,-1-1 0 0 0,0 0 0 0 0,0-1 0 0 0,4-1 0 0 0,13-11-11 0 0,-1 0 0 0 0,-1-1 0 0 0,-1-1 0 0 0,0 0 0 0 0,-1-1 0 0 0,-1-1 0 0 0,17-27 0 0 0,-9 11-5 0 0,-4 6 4 0 0,21-42-1 0 0,-20 31 15 0 0,-11 24 6 0 0,0 0 0 0 0,-1-1 0 0 0,-1 1 0 0 0,-1-1 0 0 0,5-22 0 0 0,1 4 236 0 0,-13 33-66 0 0,-3 8-82 0 0,-3 8 11 0 0,-1 17-11 0 0,0 1 0 0 0,3 0-1 0 0,0 0 1 0 0,-1 58-1 0 0,13 137 24 0 0,-2-164-113 0 0,2 3-51 0 0,-3-42-27 0 0,-1 1 0 0 0,-1-1-1 0 0,-4 46 1 0 0,2-66 39 0 0,0 0-1 0 0,0-1 1 0 0,0 1 0 0 0,-1 0-1 0 0,0-1 1 0 0,0 1 0 0 0,0-1-1 0 0,0 1 1 0 0,-1-1-1 0 0,0 0 1 0 0,0 0 0 0 0,0 0-1 0 0,-5 4 1 0 0,2-2-15 0 0,-1-1-1 0 0,0 0 1 0 0,1-1 0 0 0,-2 1 0 0 0,1-1 0 0 0,0-1-1 0 0,-11 4 1 0 0,-10 2-93 0 0,0-2-1 0 0,-1-1 1 0 0,-44 3 0 0 0,59-8 81 0 0,-132 4-324 0 0,126-5 386 0 0,38-4 306 0 0,548 1 1211 0 0,-552 3-2083 0 0,67-3 1831 0 0,-42-5-3273 0 0,-35 6 673 0 0,1 1 0 0 0,0-1 0 0 0,-1-1 0 0 0,1 1 0 0 0,4-4 0 0 0,2-5-6239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18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28 3624 0 0,'-15'-4'1942'0'0,"-3"0"-924"0"0,-6-2 130 0 0,0 1-1 0 0,0 1 1 0 0,0 2-1 0 0,0 0 1 0 0,-34 2-1 0 0,55 1-984 0 0,-1-1 0 0 0,0 1 0 0 0,0 0 0 0 0,0 0 0 0 0,1 0 0 0 0,-1 0 0 0 0,1 1 0 0 0,-1-1-1 0 0,1 1 1 0 0,-1 0 0 0 0,1 0 0 0 0,0 1 0 0 0,0-1 0 0 0,0 0 0 0 0,0 1 0 0 0,0 0 0 0 0,1 0 0 0 0,-1 0 0 0 0,1 0 0 0 0,0 0-1 0 0,0 0 1 0 0,0 1 0 0 0,0-1 0 0 0,-2 6 0 0 0,2-3-95 0 0,1 0 0 0 0,-1 0 0 0 0,1 1 0 0 0,0-1 0 0 0,0 1 1 0 0,1-1-1 0 0,0 1 0 0 0,0 0 0 0 0,1-1 0 0 0,-1 1 0 0 0,2-1 0 0 0,-1 0 0 0 0,3 10 0 0 0,7 11 8 0 0,0-1-1 0 0,1 0 1 0 0,2-1-1 0 0,21 31 1 0 0,-1-10-39 0 0,46 48 0 0 0,5 17-79 0 0,-49-62 18 0 0,-30-41 20 0 0,-1-1 1 0 0,0 1-1 0 0,0 0 0 0 0,-1 0 1 0 0,0 0-1 0 0,-1 0 1 0 0,0 1-1 0 0,0 0 0 0 0,-1-1 1 0 0,0 1-1 0 0,0 0 0 0 0,0 15 1 0 0,-2-23 5 0 0,0 1-1 0 0,-1-1 1 0 0,1 1 0 0 0,-1 0 0 0 0,1-1 0 0 0,-1 0-1 0 0,0 1 1 0 0,1-1 0 0 0,-1 1 0 0 0,0-1 0 0 0,0 0 0 0 0,0 1-1 0 0,0-1 1 0 0,0 0 0 0 0,0 0 0 0 0,-1 0 0 0 0,1 0 0 0 0,0 0-1 0 0,-1 0 1 0 0,1 0 0 0 0,0-1 0 0 0,-1 1 0 0 0,1 0 0 0 0,-4 0-1 0 0,-1 2 17 0 0,-1-1-1 0 0,1 0 0 0 0,-1-1 0 0 0,-10 2 1 0 0,-17 0 60 0 0,1-1 1 0 0,-1-1 0 0 0,1-3-1 0 0,0 0 1 0 0,-1-2 0 0 0,1-2-1 0 0,0-1 1 0 0,-38-13 0 0 0,63 17-49 0 0,0-1 0 0 0,1 0 1 0 0,-1 0-1 0 0,1-1 0 0 0,-12-9 1 0 0,15 11-14 0 0,1 0-1 0 0,0 0 1 0 0,-1-1 0 0 0,1 1 0 0 0,1-1-1 0 0,-1 0 1 0 0,0 1 0 0 0,1-1 0 0 0,0-1 0 0 0,0 1-1 0 0,0 0 1 0 0,-1-6 0 0 0,2 8-11 0 0,1 0 0 0 0,0 0 1 0 0,0 0-1 0 0,0 0 0 0 0,0 0 1 0 0,1 0-1 0 0,-1 0 0 0 0,0 1 1 0 0,1-1-1 0 0,-1 0 0 0 0,1 0 0 0 0,0 0 1 0 0,-1 0-1 0 0,1 1 0 0 0,0-1 1 0 0,0 0-1 0 0,0 1 0 0 0,1-1 1 0 0,-1 1-1 0 0,0-1 0 0 0,0 1 0 0 0,1 0 1 0 0,2-3-1 0 0,4-2 13 0 0,0 1 0 0 0,1-1 0 0 0,11-5 1 0 0,-15 8-11 0 0,148-64-4 0 0,20-11-82 0 0,-154 68 71 0 0,-1-2 0 0 0,0 1 0 0 0,-1-2 0 0 0,-1-1 0 0 0,0 0 1 0 0,24-27-1 0 0,-34 34 7 0 0,-1-1 1 0 0,1 1 0 0 0,-2-1-1 0 0,1-1 1 0 0,-1 1-1 0 0,0-1 1 0 0,-1 1 0 0 0,0-1-1 0 0,-1 0 1 0 0,1-1-1 0 0,0-8 1 0 0,-3 13 5 0 0,1 0 0 0 0,-1 0-1 0 0,0-1 1 0 0,0 1 0 0 0,-1 0 0 0 0,1 1 0 0 0,-1-1-1 0 0,0 0 1 0 0,-1 0 0 0 0,1 0 0 0 0,-1 0 0 0 0,0 1-1 0 0,0-1 1 0 0,0 1 0 0 0,-1-1 0 0 0,1 1 0 0 0,-1 0-1 0 0,0 0 1 0 0,0 0 0 0 0,-1 0 0 0 0,-5-4 0 0 0,-4-1 12 0 0,-1 0 1 0 0,1 1-1 0 0,-1 1 1 0 0,0 0-1 0 0,-1 1 1 0 0,0 1-1 0 0,1 0 1 0 0,-2 1-1 0 0,1 1 1 0 0,-25-3-1 0 0,-62 1-2982 0 0,6 8-6650 0 0,58 1 5612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21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57 4048 0 0,'-7'-2'672'0'0,"7"-4"-16"0"0,-7 1-11 0 0,3 0-5 0 0,-3-2 0 0 0,0 0 0 0 0,1 1 4 0 0,-1-3-60 0 0,0 1-100 0 0,3 6-332 0 0,15 4-6033 0 0,-4 6 3921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20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466 65 3132 0 0,'0'-1'198'0'0,"0"-1"0"0"0,0 0-1 0 0,-1 1 1 0 0,1-1 0 0 0,-1 1-1 0 0,1-1 1 0 0,-1 1-1 0 0,0-1 1 0 0,0 1 0 0 0,0 0-1 0 0,0-1 1 0 0,1 1 0 0 0,-2 0-1 0 0,1 0 1 0 0,0-1 0 0 0,0 1-1 0 0,0 0 1 0 0,0 0 0 0 0,-2-1-1 0 0,-29-16 1539 0 0,29 17-1525 0 0,-6-3 169 0 0,0 1 1 0 0,-1 0-1 0 0,1 1 0 0 0,-1 0 0 0 0,0 0 1 0 0,0 1-1 0 0,0 1 0 0 0,0-1 0 0 0,0 2 1 0 0,-15 1-1 0 0,1 1 264 0 0,1 2 1 0 0,-1 0 0 0 0,-28 11-1 0 0,34-9-420 0 0,0 0 0 0 0,1 1 0 0 0,0 0 0 0 0,-23 16 0 0 0,35-21-176 0 0,1 1-1 0 0,0-1 0 0 0,0 0 1 0 0,0 1-1 0 0,0 0 1 0 0,0 0-1 0 0,1 0 1 0 0,-1 1-1 0 0,1-1 1 0 0,1 1-1 0 0,-1 0 1 0 0,0 0-1 0 0,1-1 1 0 0,0 2-1 0 0,0-1 1 0 0,1 0-1 0 0,0 0 1 0 0,-1 0-1 0 0,2 1 1 0 0,-2 6-1 0 0,3-9-22 0 0,-1 0-1 0 0,1 0 1 0 0,0 0-1 0 0,0 0 1 0 0,0 0-1 0 0,0 0 1 0 0,0 0-1 0 0,1 0 1 0 0,-1-1-1 0 0,1 1 1 0 0,0 0-1 0 0,0-1 1 0 0,0 1-1 0 0,0-1 1 0 0,0 0-1 0 0,0 0 1 0 0,1 0 0 0 0,-1 0-1 0 0,1 0 1 0 0,-1 0-1 0 0,1-1 1 0 0,0 1-1 0 0,4 1 1 0 0,4 2 31 0 0,-1-1-1 0 0,1 0 1 0 0,0-1 0 0 0,23 4 0 0 0,-23-5-46 0 0,99 11 177 0 0,-96-12-167 0 0,0-1-1 0 0,-1-1 0 0 0,1 0 0 0 0,0 0 0 0 0,-1-1 1 0 0,15-5-1 0 0,-27 7-22 0 0,0-1-1 0 0,1 1 1 0 0,-1-1 0 0 0,0 1 0 0 0,0-1 0 0 0,1 0 0 0 0,-1 1-1 0 0,0-1 1 0 0,0 0 0 0 0,0 0 0 0 0,2-2 0 0 0,-2 3-1 0 0,-1-1 1 0 0,0 1-1 0 0,0 0 1 0 0,1-1-1 0 0,-1 1 1 0 0,0-1-1 0 0,0 1 1 0 0,0-1-1 0 0,0 1 0 0 0,0-1 1 0 0,1 1-1 0 0,-1-1 1 0 0,0 1-1 0 0,0-1 1 0 0,0 1-1 0 0,0-1 1 0 0,0 1-1 0 0,-1-1 0 0 0,1 1 1 0 0,0 0-1 0 0,0-1 1 0 0,0 1-1 0 0,-1-2 1 0 0,1 1-4 0 0,-2 0 0 0 0,1-1 0 0 0,0 1 0 0 0,0 0-1 0 0,0 0 1 0 0,-1 0 0 0 0,1 0 0 0 0,0 0 0 0 0,-1 0 0 0 0,1 0 0 0 0,-1 0 0 0 0,1 1 0 0 0,-1-1 0 0 0,1 1 0 0 0,-1-1 0 0 0,0 1 0 0 0,1-1 0 0 0,-1 1 0 0 0,-2 0 0 0 0,-12-1-13 0 0,1 2 0 0 0,-1-1 1 0 0,0 2-1 0 0,1 0 1 0 0,-1 1-1 0 0,1 1 0 0 0,0 0 1 0 0,0 1-1 0 0,1 1 0 0 0,-16 7 1 0 0,23-9 38 0 0,0 0 0 0 0,0 0 0 0 0,1 1 0 0 0,-1 0 0 0 0,1 0 0 0 0,0 1 0 0 0,1 0 0 0 0,-1 0 0 0 0,1 0 1 0 0,1 0-1 0 0,-1 1 0 0 0,1 0 0 0 0,0 0 0 0 0,0 0 0 0 0,1 0 0 0 0,0 1 0 0 0,0-1 0 0 0,1 1 0 0 0,0 0 0 0 0,0 0 1 0 0,1 0-1 0 0,0 0 0 0 0,1 0 0 0 0,-1 0 0 0 0,2 0 0 0 0,0 11 0 0 0,0-16 0 0 0,0 0 0 0 0,0 0 0 0 0,1 0 0 0 0,-1 0 0 0 0,1 0-1 0 0,0 0 1 0 0,0 0 0 0 0,0-1 0 0 0,0 1 0 0 0,0-1 0 0 0,0 1 0 0 0,1-1 0 0 0,-1 0 0 0 0,1 0 0 0 0,-1 0-1 0 0,1 0 1 0 0,0 0 0 0 0,0 0 0 0 0,0-1 0 0 0,0 0 0 0 0,0 1 0 0 0,0-1 0 0 0,6 1 0 0 0,8 2 57 0 0,0-1 1 0 0,0-1 0 0 0,23 1 0 0 0,-29-2-46 0 0,23 0-31 0 0,1-1-1 0 0,-1-2 0 0 0,0-1 1 0 0,0-2-1 0 0,64-17 1 0 0,-86 18-511 0 0,-1-1 1 0 0,0 0 0 0 0,0 0-1 0 0,12-8 1 0 0,17-18-9515 0 0,-29 20 6352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23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3864 0 0,'0'0'3859'0'0,"0"15"671"0"0,-2 23-1476 0 0,-13 66 0 0 0,8-61-3551 0 0,-10 47-10006 0 0,13-61 6826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20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4152 0 0,'-1'0'6101'0'0,"-1"4"-4275"0"0,4 119 4704 0 0,0-83-5858 0 0,2 0 0 0 0,15 62 0 0 0,6-29-378 0 0,-2-8-2244 0 0,-22-59-433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21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90 3680 0 0,'22'0'2496'0'0,"-16"1"-2247"0"0,0 0 0 0 0,1 0 0 0 0,-1 1 0 0 0,0 0 0 0 0,0 0 0 0 0,-1 0 0 0 0,1 1 0 0 0,0 0 1 0 0,-1 0-1 0 0,1 0 0 0 0,-1 1 0 0 0,0 0 0 0 0,0 0 0 0 0,-1 0 0 0 0,1 0 0 0 0,-1 1 0 0 0,0 0 0 0 0,0 0 0 0 0,0 0 0 0 0,-1 0 0 0 0,0 1 0 0 0,5 9 0 0 0,1 8 466 0 0,-1 1 0 0 0,-1 1-1 0 0,-1-1 1 0 0,4 36-1 0 0,-1-8 337 0 0,-3-10-784 0 0,-5-29-148 0 0,1 0 0 0 0,1-1-1 0 0,-1 1 1 0 0,8 18 0 0 0,-9-29-102 0 0,-1-1-1 0 0,1 0 1 0 0,-1 1 0 0 0,1-1 0 0 0,0 0 0 0 0,0 0-1 0 0,0 0 1 0 0,-1 1 0 0 0,1-1 0 0 0,0 0-1 0 0,0 0 1 0 0,1 0 0 0 0,-1 0 0 0 0,0-1 0 0 0,0 1-1 0 0,0 0 1 0 0,0 0 0 0 0,1-1 0 0 0,-1 1-1 0 0,0-1 1 0 0,1 1 0 0 0,-1-1 0 0 0,1 1 0 0 0,1-1-1 0 0,-1 0 2 0 0,-1 0 0 0 0,1 0-1 0 0,-1-1 1 0 0,1 1-1 0 0,-1-1 1 0 0,0 1 0 0 0,1-1-1 0 0,-1 0 1 0 0,0 1 0 0 0,1-1-1 0 0,-1 0 1 0 0,0 0-1 0 0,0 0 1 0 0,0 0 0 0 0,0 0-1 0 0,0 0 1 0 0,0 0 0 0 0,0 0-1 0 0,0-1 1 0 0,0 1-1 0 0,0 0 1 0 0,-1 0 0 0 0,1-1-1 0 0,0-1 1 0 0,54-136 687 0 0,-36 84-473 0 0,69-168 648 0 0,-77 195-795 0 0,-9 18-175 0 0,2 1 1 0 0,-1 0 0 0 0,1 1-1 0 0,10-17 1 0 0,-14 24-316 0 0,1 1 0 0 0,0 0 1 0 0,-1-1-1 0 0,1 1 0 0 0,-1-1 0 0 0,1 1 1 0 0,0 0-1 0 0,-1-1 0 0 0,1 1 1 0 0,0 0-1 0 0,-1 0 0 0 0,1-1 0 0 0,0 1 1 0 0,-1 0-1 0 0,1 0 0 0 0,0 0 1 0 0,0 0-1 0 0,-1 0 0 0 0,1 0 0 0 0,0 0 1 0 0,-1 0-1 0 0,1 0 0 0 0,0 1 0 0 0,-1-1 1 0 0,1 0-1 0 0,1 1 0 0 0,0-1-666 0 0,9 2-2778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22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19 3064 0 0,'-1'3'245'0'0,"0"0"0"0"0,0 0 0 0 0,-1-1-1 0 0,1 1 1 0 0,-1 0 0 0 0,0 0-1 0 0,0-1 1 0 0,-3 5 0 0 0,-4 5 374 0 0,2 1-120 0 0,1 0 0 0 0,0 1 1 0 0,1 0-1 0 0,1 0 0 0 0,0 1 0 0 0,0-1 0 0 0,2 1 1 0 0,0-1-1 0 0,1 1 0 0 0,0 0 0 0 0,2 19 0 0 0,0-28-258 0 0,-1 1 0 0 0,1 0 0 0 0,1 0 0 0 0,0 0 0 0 0,0 0 0 0 0,0-1 0 0 0,1 1 0 0 0,-1-1 0 0 0,2 0 0 0 0,-1 0 0 0 0,1 0 0 0 0,0 0-1 0 0,0-1 1 0 0,9 11 0 0 0,-6-10-106 0 0,0-1-1 0 0,0 0 1 0 0,1 0-1 0 0,-1 0 1 0 0,1-1-1 0 0,0 0 0 0 0,0 0 1 0 0,0-1-1 0 0,1 0 1 0 0,14 3-1 0 0,-10-3-100 0 0,1-1 1 0 0,-1-1-1 0 0,0 0 0 0 0,1-1 1 0 0,-1 0-1 0 0,1-1 0 0 0,-1-1 1 0 0,1 0-1 0 0,-1-1 0 0 0,0 0 1 0 0,0-1-1 0 0,0 0 0 0 0,-1-1 1 0 0,0-1-1 0 0,17-9 0 0 0,-24 11-29 0 0,0 0-1 0 0,0 0 1 0 0,-1-1-1 0 0,1 1 1 0 0,-1-1-1 0 0,0 0 0 0 0,0-1 1 0 0,-1 1-1 0 0,1-1 1 0 0,-1 1-1 0 0,0-1 1 0 0,-1 0-1 0 0,1 0 1 0 0,2-12-1 0 0,-3 5 6 0 0,1 1 1 0 0,-2-1-1 0 0,0 0 1 0 0,0 0-1 0 0,-1 0 1 0 0,-3-21-1 0 0,2 27 1 0 0,0 0 0 0 0,-1 0 0 0 0,0 0 0 0 0,0 0 0 0 0,-1 1 0 0 0,0-1-1 0 0,0 1 1 0 0,0-1 0 0 0,-1 1 0 0 0,0 0 0 0 0,0 0 0 0 0,-1 1 0 0 0,1-1 0 0 0,-1 1 0 0 0,0 0-1 0 0,-1 0 1 0 0,-7-5 0 0 0,3 3 16 0 0,-1 1 0 0 0,1 1-1 0 0,-1-1 1 0 0,-1 2 0 0 0,1-1 0 0 0,-1 2-1 0 0,0-1 1 0 0,1 2 0 0 0,-19-3 0 0 0,14 3 12 0 0,-1 1 1 0 0,0 0 0 0 0,1 1-1 0 0,-1 0 1 0 0,-22 5-1 0 0,35-4-23 0 0,-1 0 0 0 0,0 0 0 0 0,1 0 0 0 0,-1 1 0 0 0,1 0 0 0 0,-1 0 0 0 0,1 0 0 0 0,0 0 0 0 0,0 1 0 0 0,0 0 0 0 0,0 0 0 0 0,1 0-1 0 0,-1 0 1 0 0,1 0 0 0 0,-1 1 0 0 0,1-1 0 0 0,0 1 0 0 0,1 0 0 0 0,-1 0 0 0 0,1 0 0 0 0,-1 1 0 0 0,1-1 0 0 0,-2 6 0 0 0,-1 9 54 0 0,0 0 1 0 0,2 1 0 0 0,0 0 0 0 0,1-1 0 0 0,1 1-1 0 0,3 39 1 0 0,-2-52-47 0 0,1 0-1 0 0,0 0 1 0 0,1 0-1 0 0,0 0 1 0 0,0 0-1 0 0,1 0 1 0 0,-1-1-1 0 0,2 1 1 0 0,-1-1-1 0 0,1 0 1 0 0,-1 0-1 0 0,2 0 1 0 0,-1 0-1 0 0,1-1 0 0 0,-1 0 1 0 0,2 0-1 0 0,-1 0 1 0 0,0 0-1 0 0,1-1 1 0 0,0 0-1 0 0,0 0 1 0 0,0-1-1 0 0,1 1 1 0 0,-1-1-1 0 0,1-1 1 0 0,7 3-1 0 0,-4-2-25 0 0,-1-1-1 0 0,1 0 0 0 0,0 0 1 0 0,0-1-1 0 0,0 0 1 0 0,0-1-1 0 0,0 0 0 0 0,0-1 1 0 0,0 0-1 0 0,0-1 0 0 0,0 0 1 0 0,0 0-1 0 0,-1-1 0 0 0,1 0 1 0 0,-1-1-1 0 0,0 0 0 0 0,0 0 1 0 0,11-7-1 0 0,-12 5-20 0 0,0 0-1 0 0,0-1 0 0 0,-1 1 1 0 0,0-1-1 0 0,0-1 1 0 0,0 0-1 0 0,-1 1 1 0 0,0-2-1 0 0,-1 1 0 0 0,0-1 1 0 0,0 0-1 0 0,-1 0 1 0 0,0 0-1 0 0,-1-1 1 0 0,0 1-1 0 0,0-1 0 0 0,-1 0 1 0 0,0 0-1 0 0,1-16 1 0 0,-2 10-11 0 0,0 5 37 0 0,0-1 0 0 0,-1 1 0 0 0,0-1 0 0 0,-1 0 1 0 0,0 1-1 0 0,-3-15 0 0 0,4 26 3 0 0,0 0-1 0 0,0-1 1 0 0,0 1 0 0 0,0-1 0 0 0,-1 1 0 0 0,1 0-1 0 0,0-1 1 0 0,0 1 0 0 0,0-1 0 0 0,0 1-1 0 0,0 0 1 0 0,-1-1 0 0 0,1 1 0 0 0,0 0 0 0 0,0-1-1 0 0,-1 1 1 0 0,1 0 0 0 0,0 0 0 0 0,0-1 0 0 0,-1 1-1 0 0,1 0 1 0 0,0 0 0 0 0,-1-1 0 0 0,1 1-1 0 0,0 0 1 0 0,-1 0 0 0 0,1 0 0 0 0,-1-1 0 0 0,1 1-1 0 0,0 0 1 0 0,-1 0 0 0 0,1 0 0 0 0,-1 0 0 0 0,1 0-1 0 0,0 0 1 0 0,-1 0 0 0 0,1 0 0 0 0,-1 0 0 0 0,1 0-1 0 0,0 0 1 0 0,-1 0 0 0 0,1 0 0 0 0,0 1-1 0 0,-1-1 1 0 0,1 0 0 0 0,-1 0 0 0 0,1 0 0 0 0,0 0-1 0 0,-1 1 1 0 0,1-1 0 0 0,0 0 0 0 0,-1 0 0 0 0,1 1-1 0 0,0-1 1 0 0,0 0 0 0 0,-1 1 0 0 0,1-1 0 0 0,0 0-1 0 0,0 1 1 0 0,-1-1 0 0 0,1 0 0 0 0,0 1-1 0 0,0-1 1 0 0,-12 24 276 0 0,9-8-178 0 0,1 0 0 0 0,1 1-1 0 0,0-1 1 0 0,1 0 0 0 0,1 1 0 0 0,4 24 0 0 0,-4-35-90 0 0,0 0 0 0 0,1 0 1 0 0,0 0-1 0 0,0-1 1 0 0,0 1-1 0 0,1-1 0 0 0,-1 1 1 0 0,1-1-1 0 0,1 0 0 0 0,-1 0 1 0 0,1 0-1 0 0,0 0 1 0 0,0-1-1 0 0,0 0 0 0 0,1 1 1 0 0,-1-2-1 0 0,1 1 0 0 0,0 0 1 0 0,0-1-1 0 0,11 5 1 0 0,-1-2-26 0 0,1-1 1 0 0,0 0-1 0 0,0-2 1 0 0,0 0 0 0 0,1 0-1 0 0,-1-2 1 0 0,26 0 0 0 0,-31-1-15 0 0,0-1 0 0 0,0 0 0 0 0,0 0 0 0 0,0-1 0 0 0,0-1 0 0 0,0 0 0 0 0,-1 0 0 0 0,0-1 0 0 0,1-1 0 0 0,-1 0 0 0 0,-1 0 0 0 0,13-9 0 0 0,-15 9 5 0 0,-1-1 0 0 0,0 0 1 0 0,-1 0-1 0 0,1-1 1 0 0,-1 1-1 0 0,-1-1 0 0 0,1 0 1 0 0,-1 0-1 0 0,0-1 1 0 0,-1 1-1 0 0,0-1 0 0 0,0 0 1 0 0,0 0-1 0 0,1-11 1 0 0,0-8 25 0 0,-1 0-1 0 0,-1-55 1 0 0,-2 60 67 0 0,-4-6 133 0 0,4 27-186 0 0,0 0-1 0 0,0 1 0 0 0,0-1 0 0 0,0 0 0 0 0,-1 1 1 0 0,1-1-1 0 0,0 0 0 0 0,0 1 0 0 0,-1-1 0 0 0,1 0 1 0 0,0 1-1 0 0,-1-1 0 0 0,1 0 0 0 0,0 1 1 0 0,-1-1-1 0 0,1 1 0 0 0,-1-1 0 0 0,1 1 0 0 0,-1-1 1 0 0,1 1-1 0 0,-1-1 0 0 0,0 1 0 0 0,1-1 1 0 0,-1 1-1 0 0,1 0 0 0 0,-1-1 0 0 0,0 1 0 0 0,1 0 1 0 0,-1 0-1 0 0,0-1 0 0 0,1 1 0 0 0,-1 0 0 0 0,0 0 1 0 0,-1 0-1 0 0,1 1 7 0 0,0 0 0 0 0,1-1 0 0 0,-1 1 0 0 0,0 0 0 0 0,0 0-1 0 0,1 0 1 0 0,-1 0 0 0 0,0 0 0 0 0,1 0 0 0 0,-1 0 0 0 0,1 0 0 0 0,0 0 0 0 0,-1 0 0 0 0,1 0 0 0 0,0 0 0 0 0,0 1 0 0 0,-1-1 0 0 0,1 1-1 0 0,-3 28 181 0 0,2-24-145 0 0,-1 30 129 0 0,2 48-1 0 0,1-29-104 0 0,0-37-103 0 0,0-1-1 0 0,1 1 0 0 0,1 0 0 0 0,0-1 1 0 0,1 0-1 0 0,11 26 0 0 0,13 15-2435 0 0,-10-21-9301 0 0,-16-28 7674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23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15 3120 0 0,'-21'0'2769'0'0,"14"2"-2474"0"0,1-1-1 0 0,-1 1 1 0 0,1 0 0 0 0,-1 0-1 0 0,1 1 1 0 0,0 0-1 0 0,0 0 1 0 0,0 1 0 0 0,0-1-1 0 0,1 1 1 0 0,0 0-1 0 0,-1 1 1 0 0,1-1 0 0 0,1 1-1 0 0,-1 0 1 0 0,1 0-1 0 0,0 1 1 0 0,0-1 0 0 0,0 1-1 0 0,1 0 1 0 0,-3 7-1 0 0,-1 1 182 0 0,1 0 0 0 0,1 0 0 0 0,1 1 0 0 0,0-1 0 0 0,0 1 0 0 0,1 0 0 0 0,1 0 0 0 0,0 22 0 0 0,2-30-403 0 0,0-1 0 0 0,0 1-1 0 0,1-1 1 0 0,0 1 0 0 0,0-1 0 0 0,0 1-1 0 0,1-1 1 0 0,0 0 0 0 0,0 0 0 0 0,1 1-1 0 0,0-1 1 0 0,0-1 0 0 0,0 1 0 0 0,1 0-1 0 0,-1-1 1 0 0,1 0 0 0 0,1 0 0 0 0,-1 0-1 0 0,1 0 1 0 0,0-1 0 0 0,0 0 0 0 0,0 0-1 0 0,0 0 1 0 0,1 0 0 0 0,0-1 0 0 0,0 0-1 0 0,7 3 1 0 0,9 1-24 0 0,-1-1 0 0 0,2-1 1 0 0,-1-1-1 0 0,0-1 0 0 0,1-1 0 0 0,-1 0 0 0 0,1-2 1 0 0,0-1-1 0 0,-1-1 0 0 0,1 0 0 0 0,-1-2 0 0 0,23-7 0 0 0,-35 8-46 0 0,-1 0-1 0 0,1-1 0 0 0,-1 0 0 0 0,0 0 1 0 0,15-11-1 0 0,-21 13-3 0 0,1-1-1 0 0,-1 0 1 0 0,0 0 0 0 0,1-1-1 0 0,-2 1 1 0 0,1-1 0 0 0,0 1-1 0 0,-1-1 1 0 0,1 0-1 0 0,-1 0 1 0 0,0 0 0 0 0,-1 0-1 0 0,1-1 1 0 0,-1 1 0 0 0,2-5-1 0 0,-2-1 6 0 0,1 0-1 0 0,-1 0 1 0 0,-1 1-1 0 0,0-1 1 0 0,-1 0-1 0 0,1 0 1 0 0,-2 0-1 0 0,0 1 1 0 0,0-1-1 0 0,0 1 1 0 0,-1-1-1 0 0,-1 1 1 0 0,0 0-1 0 0,0 0 1 0 0,0 0-1 0 0,-8-10 1 0 0,4 8 14 0 0,-1 0 0 0 0,0 0 0 0 0,0 1 0 0 0,-1 0 0 0 0,0 1 0 0 0,-1 0 0 0 0,0 0 0 0 0,0 2 0 0 0,-1-1 0 0 0,0 1 0 0 0,-13-5 0 0 0,6 4 32 0 0,0 1-1 0 0,0 0 1 0 0,-32-5 0 0 0,43 10-52 0 0,0 1 0 0 0,-1 0 1 0 0,1 1-1 0 0,0 0 0 0 0,0 0 0 0 0,-1 1 1 0 0,1 0-1 0 0,0 0 0 0 0,0 1 0 0 0,0 0 1 0 0,-13 6-1 0 0,17-7-84 0 0,1 1 0 0 0,0 0-1 0 0,0 0 1 0 0,0 1 0 0 0,0-1 0 0 0,0 1 0 0 0,0-1 0 0 0,1 1 0 0 0,-1 0-1 0 0,1 0 1 0 0,0 0 0 0 0,0 0 0 0 0,0 0 0 0 0,0 1 0 0 0,0-1 0 0 0,1 1 0 0 0,0-1-1 0 0,-1 1 1 0 0,0 4 0 0 0,0 6-2573 0 0,0 0 0 0 0,0 1 0 0 0,2 23 0 0 0,0-11-1046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23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3920 0 0,'0'0'1377'0'0,"1"0"-830"0"0,0-1 0 0 0,0 1 0 0 0,0 0 0 0 0,1-1 0 0 0,-1 1 0 0 0,0 0 0 0 0,0 0 0 0 0,1 0 0 0 0,-1 0 0 0 0,0 0 0 0 0,3 1 0 0 0,-2 1-262 0 0,0 0-1 0 0,0 1 1 0 0,-1-1 0 0 0,1 1-1 0 0,0-1 1 0 0,-1 1-1 0 0,0 0 1 0 0,0-1 0 0 0,0 1-1 0 0,0 0 1 0 0,1 3 0 0 0,6 40 1713 0 0,-4-18-863 0 0,7 40 169 0 0,-9-48-1216 0 0,1-1 0 0 0,1 0-1 0 0,0 1 1 0 0,2-1 0 0 0,0-1-1 0 0,15 30 1 0 0,6 1-2389 0 0,1-2-7845 0 0,-18-34 6209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24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396 634 3064 0 0,'-8'-17'2835'0'0,"5"14"-2581"0"0,-1 0 0 0 0,1 1-1 0 0,-1-1 1 0 0,0 1 0 0 0,0 0 0 0 0,0 0 0 0 0,0 0 0 0 0,0 1 0 0 0,-1-1 0 0 0,1 1 0 0 0,0 0 0 0 0,-1 0 0 0 0,1 1 0 0 0,-1-1 0 0 0,1 1 0 0 0,-1 0 0 0 0,-8 1 0 0 0,3 0 168 0 0,-1 0-1 0 0,0 1 1 0 0,0 0 0 0 0,1 0-1 0 0,-1 1 1 0 0,-14 7-1 0 0,16-6-234 0 0,1 0-1 0 0,-1 1 1 0 0,1 0 0 0 0,0 0-1 0 0,0 1 1 0 0,0 0 0 0 0,1 1-1 0 0,0 0 1 0 0,0 0-1 0 0,1 0 1 0 0,0 1 0 0 0,0 0-1 0 0,1 0 1 0 0,0 0 0 0 0,0 1-1 0 0,1-1 1 0 0,0 1-1 0 0,0 0 1 0 0,1 1 0 0 0,0-1-1 0 0,-1 11 1 0 0,2-7-82 0 0,1 0 0 0 0,1 0 0 0 0,0 0 1 0 0,1 0-1 0 0,0 0 0 0 0,4 16 0 0 0,-3-21-65 0 0,1 0-1 0 0,0 0 1 0 0,0 0-1 0 0,1 0 1 0 0,0 0-1 0 0,0-1 1 0 0,1 1-1 0 0,0-1 1 0 0,0 0-1 0 0,8 8 1 0 0,-3-6-12 0 0,0-1 1 0 0,0 0 0 0 0,1 0 0 0 0,0-1 0 0 0,0 0-1 0 0,1-1 1 0 0,-1-1 0 0 0,1 0 0 0 0,1 0-1 0 0,-1-1 1 0 0,15 3 0 0 0,-7-3-43 0 0,0-1 0 0 0,0-1 0 0 0,0 0 0 0 0,1-2 0 0 0,-1 0 0 0 0,29-5 0 0 0,-45 5-1 0 0,0-1 1 0 0,0 0-1 0 0,0 0 1 0 0,0 0-1 0 0,0 0 0 0 0,0-1 1 0 0,0 0-1 0 0,0 0 0 0 0,-1 0 1 0 0,1 0-1 0 0,-1 0 0 0 0,1-1 1 0 0,-1 0-1 0 0,0 1 1 0 0,0-1-1 0 0,5-6 0 0 0,-6 5-5 0 0,1-1 0 0 0,0 0 0 0 0,-1 0 0 0 0,0 0-1 0 0,0 0 1 0 0,0 0 0 0 0,-1 0 0 0 0,0 0 0 0 0,0 0 0 0 0,0-1-1 0 0,0-8 1 0 0,-2-1-19 0 0,0 0 0 0 0,-1-1-1 0 0,0 1 1 0 0,-1 0 0 0 0,-1 0-1 0 0,-1 0 1 0 0,0 0 0 0 0,-7-15-1 0 0,-2 5 8 0 0,0-1-1 0 0,-1 2 1 0 0,-2 0-1 0 0,0 1 1 0 0,-41-41-1 0 0,-115-85 32 0 0,65 60 10 0 0,96 80 0 0 0,1-2 0 0 0,0 1 0 0 0,1-2 0 0 0,0 1 0 0 0,1-1 0 0 0,-7-14 0 0 0,14 23 0 0 0,0 0 0 0 0,0 0 0 0 0,1 0-1 0 0,-1-1 1 0 0,1 1 0 0 0,0-1 0 0 0,0 1 0 0 0,0-1-1 0 0,0 1 1 0 0,1-1 0 0 0,0 0 0 0 0,-1 1 0 0 0,1-1-1 0 0,0 1 1 0 0,1-1 0 0 0,-1 0 0 0 0,1 1 0 0 0,0-1-1 0 0,0 1 1 0 0,0-1 0 0 0,0 1 0 0 0,0-1 0 0 0,1 1-1 0 0,-1 0 1 0 0,1 0 0 0 0,0 0 0 0 0,0 0 0 0 0,0 0-1 0 0,1 0 1 0 0,3-4 0 0 0,19-13 195 0 0,-1 2 0 0 0,2 0-1 0 0,1 2 1 0 0,56-26 0 0 0,-10 5 282 0 0,-62 32-561 0 0,0-1 0 0 0,1 2 0 0 0,0-1 1 0 0,0 2-1 0 0,0 0 0 0 0,0 0 0 0 0,1 1 1 0 0,-1 0-1 0 0,21 1 0 0 0,-3 3-3898 0 0,1 3-3423 0 0,-14 1 3583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24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3840 0 0,'0'0'3454'0'0,"4"7"781"0"0,0 94 1843 0 0,13 50-4231 0 0,-14-137-1791 0 0,0 0-1 0 0,1-1 0 0 0,1 1 0 0 0,0-1 0 0 0,1 0 1 0 0,11 19-1 0 0,-11-22-614 0 0,1 1 1 0 0,17 17-1 0 0,-18-22-885 0 0,1 0 0 0 0,-1 0 0 0 0,1 0 0 0 0,13 6 0 0 0,2-1-2204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2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14 3760 0 0,'-3'0'324'0'0,"0"0"0"0"0,1 0 0 0 0,-1 0 1 0 0,0 1-1 0 0,0-1 0 0 0,1 1 0 0 0,-1 0 0 0 0,0 0 0 0 0,1 0 0 0 0,-1 0 0 0 0,0 1 0 0 0,1-1 0 0 0,0 0 0 0 0,-1 1 0 0 0,1 0 0 0 0,-4 3 0 0 0,3-1-37 0 0,0 0 0 0 0,0 0 1 0 0,0 0-1 0 0,0 0 0 0 0,1 1 0 0 0,0-1 0 0 0,0 1 0 0 0,0-1 1 0 0,-1 6-1 0 0,-1 7 391 0 0,1 1 1 0 0,1-1-1 0 0,0 1 1 0 0,1 23-1 0 0,1-32-480 0 0,1 1 0 0 0,-1-1 0 0 0,2 0 0 0 0,-1 0 0 0 0,1-1 0 0 0,1 1 0 0 0,-1 0 0 0 0,2-1 0 0 0,-1 1-1 0 0,7 10 1 0 0,-7-14-162 0 0,1 1 0 0 0,0-1-1 0 0,0 0 1 0 0,0-1-1 0 0,0 1 1 0 0,1-1 0 0 0,0 1-1 0 0,0-1 1 0 0,0-1 0 0 0,1 1-1 0 0,-1-1 1 0 0,1 0-1 0 0,0 0 1 0 0,0 0 0 0 0,8 2-1 0 0,4-1-14 0 0,0 0 0 0 0,0-1 0 0 0,0 0 0 0 0,34-1 0 0 0,-41-2-41 0 0,0-1 1 0 0,0 0-1 0 0,0 0 1 0 0,0-1-1 0 0,0-1 1 0 0,0 0-1 0 0,0-1 1 0 0,-1 1-1 0 0,11-7 1 0 0,-17 7 2 0 0,1 0 1 0 0,-1-1-1 0 0,0 1 1 0 0,0-1 0 0 0,-1 0-1 0 0,1 0 1 0 0,-1-1-1 0 0,0 1 1 0 0,0-1-1 0 0,0 1 1 0 0,0-1-1 0 0,-1 0 1 0 0,0 0 0 0 0,0 0-1 0 0,-1 0 1 0 0,3-8-1 0 0,-2 1 1 0 0,0 0-1 0 0,0 0 0 0 0,-1 0 0 0 0,-1 0 0 0 0,0 0 1 0 0,-2-16-1 0 0,1 20 32 0 0,0 0-1 0 0,-1 0 1 0 0,0 0 0 0 0,-1 1-1 0 0,0-1 1 0 0,0 0-1 0 0,0 1 1 0 0,-1 0 0 0 0,0 0-1 0 0,0 0 1 0 0,-1 0 0 0 0,0 1-1 0 0,0-1 1 0 0,-1 1 0 0 0,-7-6-1 0 0,5 6 26 0 0,0 0 0 0 0,0 1 1 0 0,-1 0-1 0 0,0 0 0 0 0,0 1 0 0 0,0 0 0 0 0,-1 1 0 0 0,1 0 0 0 0,-1 0 0 0 0,0 1 0 0 0,-19-2 0 0 0,15 2 40 0 0,0 1-1 0 0,0 1 1 0 0,0 0 0 0 0,0 1-1 0 0,0 1 1 0 0,-18 4-1 0 0,27-5-51 0 0,-1 1-1 0 0,1 0 0 0 0,0 0 0 0 0,0 1 1 0 0,0 0-1 0 0,0 0 0 0 0,0 0 1 0 0,0 0-1 0 0,1 1 0 0 0,-1-1 0 0 0,1 1 1 0 0,0 0-1 0 0,0 1 0 0 0,1-1 1 0 0,-1 1-1 0 0,1-1 0 0 0,0 1 1 0 0,-3 7-1 0 0,1 0 10 0 0,0 1 1 0 0,1 0 0 0 0,0 0-1 0 0,1 0 1 0 0,1 0-1 0 0,0 0 1 0 0,0 20-1 0 0,1-25-24 0 0,1-1 0 0 0,0 1-1 0 0,1-1 1 0 0,0 1-1 0 0,0-1 1 0 0,1 1-1 0 0,0-1 1 0 0,0 0-1 0 0,0 0 1 0 0,1 0-1 0 0,0 0 1 0 0,1 0 0 0 0,-1 0-1 0 0,1-1 1 0 0,5 6-1 0 0,-3-7-14 0 0,-1 0 0 0 0,1-1 0 0 0,0 1-1 0 0,0-2 1 0 0,0 1 0 0 0,0-1 0 0 0,1 1 0 0 0,-1-2 0 0 0,1 1-1 0 0,0-1 1 0 0,0 0 0 0 0,0 0 0 0 0,10 0 0 0 0,-1 0-53 0 0,1-1-1 0 0,0 0 1 0 0,0-2 0 0 0,28-3-1 0 0,-39 3 30 0 0,1 0-1 0 0,-1 0 0 0 0,0 0 0 0 0,0-1 1 0 0,0 0-1 0 0,0 0 0 0 0,-1-1 0 0 0,1 1 1 0 0,-1-1-1 0 0,1-1 0 0 0,-1 1 0 0 0,0-1 1 0 0,0 0-1 0 0,0 0 0 0 0,-1 0 0 0 0,1-1 1 0 0,-1 1-1 0 0,0-1 0 0 0,-1 0 0 0 0,1 0 1 0 0,3-8-1 0 0,-1-1-33 0 0,-1-1 1 0 0,0 0-1 0 0,-1 0 0 0 0,-1 0 1 0 0,2-20-1 0 0,-1-78 232 0 0,-4 99-95 0 0,-3-23 463 0 0,3 37-523 0 0,0 0-1 0 0,0-1 1 0 0,-1 1 0 0 0,1 0-1 0 0,0 0 1 0 0,0 0 0 0 0,0 0-1 0 0,-1 0 1 0 0,1-1 0 0 0,0 1-1 0 0,0 0 1 0 0,-1 0 0 0 0,1 0-1 0 0,0 0 1 0 0,0 0 0 0 0,-1 0-1 0 0,1 0 1 0 0,0 0 0 0 0,0 0-1 0 0,-1 0 1 0 0,1 0 0 0 0,0 0-1 0 0,-1 0 1 0 0,1 0 0 0 0,0 0-1 0 0,0 0 1 0 0,-1 0-1 0 0,1 0 1 0 0,0 0 0 0 0,0 0-1 0 0,-1 1 1 0 0,1-1 0 0 0,0 0-1 0 0,0 0 1 0 0,0 0 0 0 0,-1 0-1 0 0,1 1 1 0 0,0-1 0 0 0,0 0-1 0 0,0 0 1 0 0,-1 0 0 0 0,1 1-1 0 0,0-1 1 0 0,0 0 0 0 0,0 0-1 0 0,0 1 1 0 0,0-1 0 0 0,0 0-1 0 0,0 0 1 0 0,-1 1 0 0 0,1-1-1 0 0,0 0 1 0 0,0 0 0 0 0,0 1-1 0 0,0-1 1 0 0,0 1 0 0 0,-1 29 358 0 0,2 25-108 0 0,1-17-155 0 0,-2-30-92 0 0,0 1-1 0 0,0 0 1 0 0,1-1 0 0 0,1 1 0 0 0,-1-1-1 0 0,1 1 1 0 0,1-1 0 0 0,4 11 0 0 0,1-4-61 0 0,0-1 1 0 0,1 0 0 0 0,1 0 0 0 0,1-1 0 0 0,16 17 0 0 0,14 4-5345 0 0,-24-27-2551 0 0,-10-5 3967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25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0 4312 0 0,'-3'2'4426'0'0,"-12"9"-2388"0"0,10-3-1437 0 0,0 0 0 0 0,0 0 0 0 0,1 0 1 0 0,0 0-1 0 0,1 1 0 0 0,-1 0 0 0 0,2-1 1 0 0,-1 1-1 0 0,-1 17 0 0 0,0 10 1049 0 0,1 44 1 0 0,2-27-939 0 0,-1 99-318 0 0,7-88-9168 0 0,-1-49 4634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26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82 108 3288 0 0,'-3'0'291'0'0,"-1"0"0"0"0,1 1-1 0 0,-1-1 1 0 0,1 0 0 0 0,0 1-1 0 0,0 0 1 0 0,-1 0-1 0 0,1 0 1 0 0,0 0 0 0 0,0 1-1 0 0,0-1 1 0 0,0 1 0 0 0,0-1-1 0 0,0 1 1 0 0,1 0 0 0 0,-1 0-1 0 0,0 1 1 0 0,1-1 0 0 0,0 0-1 0 0,0 1 1 0 0,-1-1 0 0 0,1 1-1 0 0,1 0 1 0 0,-1 0 0 0 0,0 0-1 0 0,1 0 1 0 0,-1 0-1 0 0,1 0 1 0 0,0 0 0 0 0,0 0-1 0 0,0 1 1 0 0,1-1 0 0 0,-1 0-1 0 0,0 7 1 0 0,1-2-9 0 0,0-1-1 0 0,0 1 1 0 0,0 0-1 0 0,1-1 1 0 0,0 1-1 0 0,0-1 1 0 0,1 1-1 0 0,0-1 1 0 0,1 1 0 0 0,-1-1-1 0 0,1 0 1 0 0,1 0-1 0 0,-1 0 1 0 0,8 9-1 0 0,-4-8-202 0 0,0 0-1 0 0,1-1 0 0 0,0 0 1 0 0,0 0-1 0 0,1-1 0 0 0,-1 0 0 0 0,1-1 1 0 0,1 0-1 0 0,-1 0 0 0 0,1-1 1 0 0,0 0-1 0 0,19 4 0 0 0,-5-3-33 0 0,0-1 0 0 0,1-1 1 0 0,-1-1-1 0 0,37-2 0 0 0,-52 0-44 0 0,-1-1 1 0 0,0 0-1 0 0,0 0 1 0 0,0-1-1 0 0,0 0 1 0 0,0 0-1 0 0,0-1 1 0 0,13-6-1 0 0,-18 7-2 0 0,1 0 0 0 0,-1 0-1 0 0,0-1 1 0 0,0 1 0 0 0,0-1-1 0 0,0 0 1 0 0,0 0 0 0 0,0 0-1 0 0,-1 0 1 0 0,1-1 0 0 0,-1 1 0 0 0,0 0-1 0 0,0-1 1 0 0,0 0 0 0 0,-1 1-1 0 0,1-1 1 0 0,-1 0 0 0 0,0 0-1 0 0,1-5 1 0 0,-1-2-5 0 0,0 0-1 0 0,-1 1 1 0 0,0-1-1 0 0,0 0 1 0 0,-1 1-1 0 0,-1-1 1 0 0,0 1-1 0 0,0-1 1 0 0,-1 1-1 0 0,-1 0 1 0 0,0 0-1 0 0,0 0 1 0 0,-1 0-1 0 0,0 1 1 0 0,0 0-1 0 0,-1 0 1 0 0,0 0-1 0 0,-1 1 1 0 0,0 0-1 0 0,-12-11 1 0 0,8 9 16 0 0,0 1 0 0 0,0 0-1 0 0,-1 1 1 0 0,1 0 0 0 0,-2 1 0 0 0,1 0 0 0 0,-1 1 0 0 0,0 1-1 0 0,-1 0 1 0 0,1 0 0 0 0,-1 2 0 0 0,0-1 0 0 0,0 2 0 0 0,0 0 0 0 0,-15 0-1 0 0,25 2 12 0 0,0 0-1 0 0,0 1 1 0 0,0-1-1 0 0,1 1 1 0 0,-1 0-1 0 0,0 0 1 0 0,0 0 0 0 0,1 0-1 0 0,-1 1 1 0 0,1-1-1 0 0,-1 1 1 0 0,1 0-1 0 0,0 0 1 0 0,-5 4-1 0 0,4-2 13 0 0,-1 0 0 0 0,1 1-1 0 0,0 0 1 0 0,1-1 0 0 0,-1 1 0 0 0,1 1-1 0 0,0-1 1 0 0,-3 8 0 0 0,-1 5 71 0 0,1 1 1 0 0,1-1-1 0 0,0 1 1 0 0,-2 32-1 0 0,2 19 284 0 0,8 127-1 0 0,0-139-289 0 0,1-13 5 0 0,19 86-1 0 0,11-10-292 0 0,-33-118 119 0 0,0 0 0 0 0,1 0 0 0 0,-1-1 0 0 0,0 1 0 0 0,1 0 0 0 0,0-1 1 0 0,0 1-1 0 0,0-1 0 0 0,0 1 0 0 0,0-1 0 0 0,0 0 0 0 0,0 0 0 0 0,1 0 1 0 0,-1 0-1 0 0,1 0 0 0 0,4 1 0 0 0,28 9-8404 0 0,-24-10 4719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24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 40 3408 0 0,'-8'-22'4927'0'0,"6"20"-4729"0"0,0 1-1 0 0,0-1 1 0 0,0 1-1 0 0,0-1 0 0 0,-1 1 1 0 0,1 0-1 0 0,0 0 0 0 0,-1 0 1 0 0,1 0-1 0 0,-1 0 0 0 0,1 0 1 0 0,-1 1-1 0 0,1-1 1 0 0,-6 1-1 0 0,-40-2 1626 0 0,37 2-1393 0 0,-7 1 260 0 0,0 0 0 0 0,0 0 0 0 0,1 2 0 0 0,-1 0 0 0 0,-20 7 0 0 0,31-8-568 0 0,0 1 1 0 0,1-1-1 0 0,0 1 0 0 0,-1 0 1 0 0,1 0-1 0 0,0 1 0 0 0,0 0 1 0 0,1 0-1 0 0,-1 1 0 0 0,1-1 1 0 0,0 1-1 0 0,0 0 0 0 0,1 0 1 0 0,-1 1-1 0 0,-6 11 0 0 0,9-13-99 0 0,0 0-1 0 0,1-1 1 0 0,0 1-1 0 0,-1 0 1 0 0,1 0-1 0 0,1 0 0 0 0,-1 0 1 0 0,1 0-1 0 0,-1 1 1 0 0,1-1-1 0 0,0 0 0 0 0,1 0 1 0 0,-1 0-1 0 0,1 0 1 0 0,0 0-1 0 0,0 0 0 0 0,0 0 1 0 0,0 0-1 0 0,1 0 1 0 0,-1 0-1 0 0,1-1 0 0 0,0 1 1 0 0,5 6-1 0 0,1 0-27 0 0,0 0-1 0 0,1-1 1 0 0,0 0-1 0 0,1-1 1 0 0,-1 0-1 0 0,18 10 1 0 0,-12-7 5 0 0,1 0 0 0 0,-1 0 0 0 0,-1 1 0 0 0,0 1 0 0 0,15 17 1 0 0,-28-29 20 0 0,0 1 0 0 0,0-1 0 0 0,0 0 0 0 0,0 1 0 0 0,0-1 1 0 0,0 1-1 0 0,0-1 0 0 0,0 1 0 0 0,-1 0 0 0 0,1-1 1 0 0,-1 1-1 0 0,1 0 0 0 0,-1-1 0 0 0,0 1 0 0 0,0 0 0 0 0,1 0 1 0 0,-1-1-1 0 0,0 1 0 0 0,-1 0 0 0 0,1-1 0 0 0,0 1 0 0 0,0 0 1 0 0,-1 0-1 0 0,1-1 0 0 0,-1 1 0 0 0,1-1 0 0 0,-1 1 1 0 0,0 0-1 0 0,0-1 0 0 0,0 1 0 0 0,0-1 0 0 0,0 0 0 0 0,0 1 1 0 0,0-1-1 0 0,0 0 0 0 0,0 1 0 0 0,-1-1 0 0 0,-2 2 1 0 0,-8 2 194 0 0,0 0 0 0 0,-1 0 0 0 0,0-1 0 0 0,1-1 0 0 0,-1 0 0 0 0,-1-1 0 0 0,-23 1 0 0 0,-97-7-225 0 0,117 2-283 0 0,0 1-1588 0 0,-23-6-10007 0 0,28 2 7574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27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1 3432 0 0,'-4'0'1147'0'0,"-10"0"-261"0"0,-6-1 311 0 0,0 1-1 0 0,0 2 1 0 0,-1 0 0 0 0,-22 5-1 0 0,38-5-962 0 0,0-1 0 0 0,-1 1 0 0 0,1 0 0 0 0,0 0 0 0 0,1 0 0 0 0,-1 1-1 0 0,0 0 1 0 0,1 0 0 0 0,-1 0 0 0 0,1 0 0 0 0,0 1 0 0 0,0 0 0 0 0,0-1 0 0 0,1 1-1 0 0,-1 1 1 0 0,1-1 0 0 0,0 0 0 0 0,0 1 0 0 0,1 0 0 0 0,-1 0 0 0 0,-1 5 0 0 0,0 5-9 0 0,1 0 0 0 0,0 0 1 0 0,2 0-1 0 0,-1 0 1 0 0,2 26-1 0 0,0-40-216 0 0,0 4 3 0 0,1 0 0 0 0,-1 0 0 0 0,1-1 0 0 0,0 1 0 0 0,0 0 0 0 0,0 0 0 0 0,1-1 0 0 0,0 1 0 0 0,-1-1 0 0 0,2 1 0 0 0,-1-1 0 0 0,0 0 0 0 0,1 0 0 0 0,0 0 0 0 0,0 0 0 0 0,0 0 0 0 0,0-1 0 0 0,1 1 0 0 0,0-1 1 0 0,-1 0-1 0 0,1 0 0 0 0,0 0 0 0 0,1-1 0 0 0,-1 0 0 0 0,0 1 0 0 0,9 2 0 0 0,0-1-57 0 0,0 0 1 0 0,1 0 0 0 0,-1-2 0 0 0,1 1 0 0 0,-1-2-1 0 0,1 0 1 0 0,-1 0 0 0 0,20-3 0 0 0,-30 2 15 0 0,0 0 0 0 0,0-1 0 0 0,0 0 0 0 0,0 1 0 0 0,-1-1 0 0 0,1 0 0 0 0,0 0 0 0 0,0-1 0 0 0,3-1 0 0 0,-5 3 24 0 0,-1 0 0 0 0,0-1 0 0 0,0 1 0 0 0,1 0 1 0 0,-1 0-1 0 0,0-1 0 0 0,0 1 0 0 0,1 0 0 0 0,-1 0 1 0 0,0-1-1 0 0,0 1 0 0 0,0 0 0 0 0,0 0 0 0 0,1-1 1 0 0,-1 1-1 0 0,0 0 0 0 0,0-1 0 0 0,0 1 0 0 0,0 0 1 0 0,0-1-1 0 0,0 1 0 0 0,0 0 0 0 0,0-1 0 0 0,0 1 1 0 0,0 0-1 0 0,0 0 0 0 0,0-1 0 0 0,0 1 0 0 0,0 0 1 0 0,0-1-1 0 0,0 1 0 0 0,-1-1 2 0 0,0 0-1 0 0,0 0 1 0 0,1 0 0 0 0,-1 0 0 0 0,0 0-1 0 0,0 1 1 0 0,0-1 0 0 0,0 0 0 0 0,0 1-1 0 0,0-1 1 0 0,0 1 0 0 0,-1-1 0 0 0,-1 0-1 0 0,-4-1 23 0 0,1 0 0 0 0,-1 1 0 0 0,0-1-1 0 0,0 1 1 0 0,0 1 0 0 0,0 0 0 0 0,0 0-1 0 0,-14 1 1 0 0,5 2 83 0 0,0 0-1 0 0,-27 9 1 0 0,35-8-48 0 0,1-1 0 0 0,0 1 0 0 0,0 1 0 0 0,0 0 0 0 0,0 0 0 0 0,1 0 0 0 0,0 0 0 0 0,0 1 1 0 0,0 0-1 0 0,1 1 0 0 0,0-1 0 0 0,0 1 0 0 0,0 0 0 0 0,1 0 0 0 0,0 0 0 0 0,1 1 0 0 0,-1-1 0 0 0,1 1 1 0 0,1 0-1 0 0,-3 12 0 0 0,3-12 1 0 0,-1 3 45 0 0,1 0 0 0 0,0 1 0 0 0,0-1 0 0 0,1 15 0 0 0,1-23-75 0 0,0 1 0 0 0,1-1 0 0 0,-1 1 0 0 0,1-1 0 0 0,0 1-1 0 0,0-1 1 0 0,0 0 0 0 0,0 1 0 0 0,1-1 0 0 0,-1 0 0 0 0,1 0-1 0 0,0 0 1 0 0,0 0 0 0 0,0 0 0 0 0,0-1 0 0 0,1 1 0 0 0,-1-1-1 0 0,5 4 1 0 0,0-1 5 0 0,0 0 0 0 0,0-1 0 0 0,0 0 0 0 0,1 0 0 0 0,-1-1 0 0 0,1 0 0 0 0,0 0 0 0 0,0-1 0 0 0,1 0 0 0 0,8 1 0 0 0,5-1-204 0 0,-1-1 1 0 0,39-2-1 0 0,-56 1-79 0 0,1-1 1 0 0,-1 1-1 0 0,1-1 1 0 0,0-1-1 0 0,-1 1 1 0 0,1-1-1 0 0,4-1 1 0 0,-6 1-785 0 0,0 0 1 0 0,0 0-1 0 0,0 0 1 0 0,0 0-1 0 0,0-1 1 0 0,0 1-1 0 0,-1-1 1 0 0,1 1-1 0 0,3-6 1 0 0,1-6-2689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27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3560 0 0,'0'0'1072'0'0,"0"6"-4792"0"0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28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3040 0 0,'0'0'1022'0'0,"17"0"2167"0"0,208 16 4140 0 0,3 1-4833 0 0,-184-17-2303 0 0,-10 1-77 0 0,0-1 1 0 0,37-6-1 0 0,-70 6-116 0 0,0 0 1 0 0,0 0-1 0 0,0 0 0 0 0,0 0 0 0 0,0-1 0 0 0,0 1 1 0 0,0 0-1 0 0,0 0 0 0 0,0-1 0 0 0,0 1 0 0 0,0-1 0 0 0,0 1 1 0 0,0-1-1 0 0,0 1 0 0 0,0-1 0 0 0,0 0 0 0 0,-1 1 1 0 0,1-1-1 0 0,0 0 0 0 0,0 0 0 0 0,-1 0 0 0 0,1 0 0 0 0,0 1 1 0 0,-1-1-1 0 0,1 0 0 0 0,-1 0 0 0 0,1 0 0 0 0,-1 0 1 0 0,0 0-1 0 0,1 0 0 0 0,-1 0 0 0 0,0 0 0 0 0,0 0 1 0 0,0-2-1 0 0,0 2-2 0 0,0-1 0 0 0,-1 0 1 0 0,1 0-1 0 0,-1 1 1 0 0,0-1-1 0 0,1 1 0 0 0,-1-1 1 0 0,0 1-1 0 0,0-1 0 0 0,0 1 1 0 0,0-1-1 0 0,0 1 0 0 0,0 0 1 0 0,-1-1-1 0 0,1 1 0 0 0,0 0 1 0 0,-1 0-1 0 0,1 0 1 0 0,-1 0-1 0 0,-1-1 0 0 0,-5-2 0 0 0,-1 1 0 0 0,1 0 0 0 0,-1 0 0 0 0,0 0 0 0 0,1 1 0 0 0,-1 1 0 0 0,0 0 0 0 0,-1 0 0 0 0,-11 0 0 0 0,15 1 31 0 0,-1 0-1 0 0,0 1 0 0 0,1-1 0 0 0,-1 2 0 0 0,0-1 1 0 0,1 0-1 0 0,0 1 0 0 0,-1 1 0 0 0,1-1 0 0 0,0 1 0 0 0,0 0 1 0 0,0 0-1 0 0,-7 5 0 0 0,9-4 8 0 0,0 0 0 0 0,0 1 0 0 0,1-1 0 0 0,0 1 0 0 0,0-1 0 0 0,0 1 0 0 0,0 0 0 0 0,1 0 0 0 0,-4 10 0 0 0,-10 50 305 0 0,12-47-249 0 0,0 6 73 0 0,1 1 0 0 0,1 38 0 0 0,0-6 48 0 0,1-20-100 0 0,5 43 0 0 0,-1 0-363 0 0,-3-74-41 0 0,1 1 0 0 0,-1-1-1 0 0,1 1 1 0 0,0-1 0 0 0,1 0 0 0 0,-1 1-1 0 0,6 10 1 0 0,-5-12-952 0 0,0-1 1 0 0,0-1 0 0 0,1 1-1 0 0,0 0 1 0 0,-1-1-1 0 0,1 1 1 0 0,5 4 0 0 0,-1-2-2339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28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18 3832 0 0,'0'-1'305'0'0,"0"0"-1"0"0,-1 0 0 0 0,1 0 0 0 0,-1 0 0 0 0,1 0 0 0 0,-1 0 1 0 0,1 1-1 0 0,-1-1 0 0 0,0 0 0 0 0,1 0 0 0 0,-1 0 1 0 0,-1 0-1 0 0,-5-1 139 0 0,0 1 0 0 0,0 0 0 0 0,0 0 0 0 0,-1 1 0 0 0,1-1 0 0 0,0 2 0 0 0,0-1 0 0 0,0 1 0 0 0,0 0 0 0 0,0 1 0 0 0,0 0 0 0 0,0 0 0 0 0,0 0 0 0 0,0 1 0 0 0,-8 4 0 0 0,10-4-277 0 0,1-1-1 0 0,-1 1 1 0 0,0 0-1 0 0,1 0 0 0 0,0 0 1 0 0,0 1-1 0 0,0 0 0 0 0,0 0 1 0 0,1 0-1 0 0,-1 0 0 0 0,1 0 1 0 0,0 1-1 0 0,0-1 0 0 0,0 1 1 0 0,1 0-1 0 0,0 0 0 0 0,0 0 1 0 0,0 0-1 0 0,1 0 0 0 0,-1 0 1 0 0,0 8-1 0 0,1-1 11 0 0,0-1-29 0 0,0 0-1 0 0,1 0 1 0 0,2 19 0 0 0,-1-26-139 0 0,0-1 0 0 0,0 1 1 0 0,0-1-1 0 0,0 1 0 0 0,0-1 0 0 0,1 0 1 0 0,0 1-1 0 0,0-1 0 0 0,-1 0 0 0 0,2 0 1 0 0,-1 0-1 0 0,0-1 0 0 0,1 1 0 0 0,-1-1 1 0 0,5 4-1 0 0,-1-1-45 0 0,1 0-1 0 0,-1 0 1 0 0,1-1 0 0 0,0 0-1 0 0,0-1 1 0 0,0 1 0 0 0,1-1 0 0 0,-1-1-1 0 0,1 1 1 0 0,0-1 0 0 0,0-1 0 0 0,0 1-1 0 0,0-1 1 0 0,0-1 0 0 0,0 1 0 0 0,11-2-1 0 0,-19 1 29 0 0,1 0 0 0 0,-1 0-1 0 0,1 0 1 0 0,-1 0-1 0 0,1 0 1 0 0,-1 0-1 0 0,1-1 1 0 0,-1 1 0 0 0,1 0-1 0 0,-1 0 1 0 0,1 0-1 0 0,-1 0 1 0 0,1-1 0 0 0,-1 1-1 0 0,0 0 1 0 0,1 0-1 0 0,-1-1 1 0 0,1 1-1 0 0,-1 0 1 0 0,0-1 0 0 0,1 1-1 0 0,-1-1 1 0 0,0 1-1 0 0,1 0 1 0 0,-1-1 0 0 0,0 1-1 0 0,0-1 1 0 0,1 1-1 0 0,-1-1 1 0 0,0 0 1 0 0,0 0 0 0 0,0 0 1 0 0,-1 0-1 0 0,1 0 0 0 0,0 0 0 0 0,0 0 1 0 0,-1 1-1 0 0,1-1 0 0 0,0 0 0 0 0,-1 0 0 0 0,1 0 1 0 0,-1 1-1 0 0,1-1 0 0 0,-2-1 0 0 0,0-1 6 0 0,-1 0-1 0 0,0 1 0 0 0,0-1 0 0 0,1 1 0 0 0,-1 0 0 0 0,-1-1 0 0 0,-2 0 0 0 0,-1 1 24 0 0,1 0-1 0 0,0 1 0 0 0,-1 0 1 0 0,1 0-1 0 0,-1 1 0 0 0,1-1 0 0 0,-1 2 1 0 0,-12 1-1 0 0,-51 12 233 0 0,62-12-209 0 0,1 1 0 0 0,-1 0 0 0 0,1 0-1 0 0,-1 1 1 0 0,1 0 0 0 0,0 0-1 0 0,0 1 1 0 0,1-1 0 0 0,-1 2-1 0 0,1-1 1 0 0,0 1 0 0 0,1 0 0 0 0,0 0-1 0 0,-1 0 1 0 0,2 1 0 0 0,-1-1-1 0 0,1 1 1 0 0,0 1 0 0 0,0-1 0 0 0,1 0-1 0 0,0 1 1 0 0,1 0 0 0 0,-1 0-1 0 0,0 10 1 0 0,1-14-21 0 0,2 0 0 0 0,-1 0 0 0 0,0 0-1 0 0,1-1 1 0 0,0 1 0 0 0,0 0 0 0 0,0 0-1 0 0,0 0 1 0 0,1 0 0 0 0,-1 0 0 0 0,1 0 0 0 0,0 0-1 0 0,0 0 1 0 0,1-1 0 0 0,-1 1 0 0 0,1 0 0 0 0,0-1-1 0 0,-1 1 1 0 0,2-1 0 0 0,-1 0 0 0 0,0 1 0 0 0,1-1-1 0 0,-1 0 1 0 0,1-1 0 0 0,0 1 0 0 0,5 3 0 0 0,1 0-5 0 0,1-1 0 0 0,0 0 0 0 0,0-1 0 0 0,0 0 1 0 0,1 0-1 0 0,-1-1 0 0 0,1 0 0 0 0,16 1 0 0 0,10-1-263 0 0,43-1-1 0 0,-63-2 69 0 0,20-3-2258 0 0,-32 2 1022 0 0,0 0 1 0 0,-1 0-1 0 0,1-1 0 0 0,-1 1 1 0 0,1-1-1 0 0,3-2 1 0 0,5-4-2417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29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641 4 3824 0 0,'-60'-2'4823'0'0,"-37"0"-898"0"0,86 3-3403 0 0,1 0 0 0 0,0 1-1 0 0,-1 0 1 0 0,1 1 0 0 0,0 0-1 0 0,0 0 1 0 0,-10 6 0 0 0,16-7-424 0 0,0 0 0 0 0,1 0 1 0 0,-1 0-1 0 0,1 1 1 0 0,-1-1-1 0 0,1 1 0 0 0,0 0 1 0 0,0 0-1 0 0,0 0 0 0 0,1 0 1 0 0,-1 1-1 0 0,1-1 1 0 0,0 1-1 0 0,0 0 0 0 0,0-1 1 0 0,-3 9-1 0 0,4-6-43 0 0,0 0 0 0 0,0 0 0 0 0,0 0 0 0 0,0 1 0 0 0,1-1 0 0 0,0 0 0 0 0,1 0 0 0 0,-1 1 0 0 0,1-1 0 0 0,3 9 0 0 0,0-2-45 0 0,0-1 1 0 0,1 0 0 0 0,0 0-1 0 0,1 0 1 0 0,0-1 0 0 0,1 0 0 0 0,0 0-1 0 0,1-1 1 0 0,0 1 0 0 0,14 12-1 0 0,-6-9 58 0 0,-1 1 0 0 0,0 1 0 0 0,-1 1 0 0 0,-1 0 0 0 0,-1 0 0 0 0,17 31 0 0 0,-26-37 69 0 0,1 0-1 0 0,-1 0 0 0 0,-1 0 0 0 0,0 0 0 0 0,0 20 0 0 0,-2-30-124 0 0,1 2 49 0 0,-1 0 0 0 0,0 1 0 0 0,0-1 1 0 0,-1 0-1 0 0,1 0 0 0 0,-1 0 0 0 0,1 0 1 0 0,-1 0-1 0 0,0 0 0 0 0,0 0 0 0 0,0 0 1 0 0,0 0-1 0 0,-1 0 0 0 0,1-1 0 0 0,-1 1 1 0 0,-2 3-1 0 0,0-3 29 0 0,1 1 1 0 0,-1-1-1 0 0,1 0 0 0 0,-1-1 1 0 0,0 1-1 0 0,0-1 1 0 0,0 1-1 0 0,0-1 0 0 0,-9 3 1 0 0,-6 0 120 0 0,0 0 0 0 0,0-2 0 0 0,0 0 0 0 0,-25 0 0 0 0,30-2-173 0 0,-180 5-1855 0 0,129-8-2642 0 0,2-2-3571 0 0,28 1 3449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29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 2888 0 0,'0'0'1578'0'0,"18"-7"1847"0"0,207 4 3347 0 0,-152 5-5632 0 0,0-3 1 0 0,101-15-1 0 0,-153 13-1063 0 0,-17 3-97 0 0,1 0 1 0 0,0-1 0 0 0,0 1-1 0 0,-1-1 1 0 0,1 0 0 0 0,-1-1-1 0 0,1 1 1 0 0,-1-1 0 0 0,1 1 0 0 0,-1-2-1 0 0,8-3 1 0 0,-49 1-1378 0 0,-33 7-8794 0 0,46-2 7022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30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1976 0 0,'-2'2'487'0'0,"-1"0"0"0"0,1 0-1 0 0,0 0 1 0 0,0 1 0 0 0,0-1 0 0 0,0 0-1 0 0,1 1 1 0 0,-1 0 0 0 0,1 0 0 0 0,-1-1-1 0 0,-1 7 1 0 0,-11 36 2372 0 0,1 7-169 0 0,6-25-1146 0 0,1 2 0 0 0,-4 42 0 0 0,5-4-398 0 0,2-25-690 0 0,2 82 0 0 0,8-93-3028 0 0,-6-29 1960 0 0,0-1 0 0 0,0 1 0 0 0,0-1 0 0 0,-1 1 0 0 0,1-1 0 0 0,1 1 0 0 0,-1-1 0 0 0,0 1 0 0 0,0-1 0 0 0,0 0 0 0 0,1 0 0 0 0,-1 0 1 0 0,1 0-1 0 0,-1 0 0 0 0,3 2 0 0 0,9-1-3233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30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116 108 3712 0 0,'-33'-4'5944'0'0,"29"4"-5725"0"0,1 0 0 0 0,0 1 0 0 0,0-1 0 0 0,0 1 0 0 0,0 0 1 0 0,0 0-1 0 0,0 0 0 0 0,0 1 0 0 0,0-1 0 0 0,0 1 0 0 0,0 0 0 0 0,1-1 0 0 0,-1 1 0 0 0,1 0 0 0 0,-1 1 0 0 0,1-1 0 0 0,0 0 0 0 0,0 1 0 0 0,0-1 0 0 0,0 1 0 0 0,0 0 0 0 0,0-1 1 0 0,1 1-1 0 0,0 0 0 0 0,-1 0 0 0 0,1 0 0 0 0,-1 5 0 0 0,-2 4 293 0 0,1 0 0 0 0,0 1 0 0 0,1-1 0 0 0,1 1 0 0 0,-1 20 0 0 0,2-27-474 0 0,1 1 0 0 0,-1-1 1 0 0,1 1-1 0 0,0-1 1 0 0,1 1-1 0 0,0-1 0 0 0,0 0 1 0 0,0 1-1 0 0,0-1 0 0 0,1 0 1 0 0,0-1-1 0 0,1 1 0 0 0,-1 0 1 0 0,1-1-1 0 0,0 0 0 0 0,0 0 1 0 0,1 0-1 0 0,0 0 0 0 0,-1-1 1 0 0,2 0-1 0 0,-1 0 1 0 0,0 0-1 0 0,1-1 0 0 0,-1 1 1 0 0,1-1-1 0 0,0-1 0 0 0,8 4 1 0 0,2-1-55 0 0,0-1-1 0 0,-1 0 1 0 0,1-1 0 0 0,1-1 0 0 0,-1 0 0 0 0,0-1-1 0 0,0-1 1 0 0,1 0 0 0 0,-1-1 0 0 0,18-4 0 0 0,-28 4 9 0 0,0 0 1 0 0,0-1 0 0 0,-1 0 0 0 0,1 0-1 0 0,0 0 1 0 0,-1-1 0 0 0,1 1-1 0 0,-1-1 1 0 0,0-1 0 0 0,0 1-1 0 0,0-1 1 0 0,-1 0 0 0 0,1 0-1 0 0,-1 0 1 0 0,0 0 0 0 0,0-1-1 0 0,0 0 1 0 0,-1 0 0 0 0,1 0-1 0 0,-1 0 1 0 0,-1 0 0 0 0,1-1-1 0 0,-1 1 1 0 0,0-1 0 0 0,0 0-1 0 0,0 0 1 0 0,-1 0 0 0 0,0 0-1 0 0,0 0 1 0 0,0-8 0 0 0,0-2 41 0 0,0 0 1 0 0,-1 0-1 0 0,-4-26 0 0 0,3 33-2 0 0,-1 0 1 0 0,-1 0-1 0 0,0 0 0 0 0,0 0 0 0 0,-1 0 0 0 0,0 1 0 0 0,-8-13 0 0 0,7 13 3 0 0,0 0-1 0 0,-1 0 0 0 0,0 1 0 0 0,0 0 0 0 0,-1 1 0 0 0,0-1 0 0 0,0 1 0 0 0,0 0 0 0 0,-1 1 0 0 0,0 0 0 0 0,0 0 0 0 0,0 1 0 0 0,-1 0 0 0 0,1 0 0 0 0,-1 1 0 0 0,0 0 0 0 0,0 1 0 0 0,-19-4 1 0 0,16 5-9 0 0,-1 0 1 0 0,1 0-1 0 0,-1 1 1 0 0,1 0-1 0 0,-1 2 1 0 0,1-1-1 0 0,-19 6 1 0 0,25-6-140 0 0,1 1 1 0 0,0 0-1 0 0,0 0 1 0 0,0 1 0 0 0,0-1-1 0 0,0 1 1 0 0,0 1-1 0 0,1-1 1 0 0,-1 0-1 0 0,1 1 1 0 0,0 0 0 0 0,0 0-1 0 0,1 0 1 0 0,-1 1-1 0 0,1-1 1 0 0,0 1 0 0 0,0-1-1 0 0,0 1 1 0 0,-2 7-1 0 0,2-3-1715 0 0,0 0 0 0 0,0 0 1 0 0,1 0-1 0 0,0 1 0 0 0,0 11 0 0 0,0-1-2002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30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 3800 0 0,'0'0'2603'0'0,"0"26"1239"0"0,0 3-2412 0 0,0 0 0 0 0,2 0 0 0 0,1 0 0 0 0,13 50 0 0 0,-14-71-1354 0 0,1 1-1 0 0,0-1 1 0 0,1 0 0 0 0,-1-1-1 0 0,1 1 1 0 0,1-1-1 0 0,0 1 1 0 0,0-1 0 0 0,0-1-1 0 0,1 1 1 0 0,0-1-1 0 0,0 0 1 0 0,0 0-1 0 0,1-1 1 0 0,0 1 0 0 0,0-1-1 0 0,0-1 1 0 0,1 0-1 0 0,0 0 1 0 0,13 5-1 0 0,-10-6-21 0 0,0 1 0 0 0,1-2 0 0 0,0 0-1 0 0,-1 0 1 0 0,1-1 0 0 0,0 0 0 0 0,0-1-1 0 0,22-3 1 0 0,-28 2-3 0 0,0 0 0 0 0,1 0 0 0 0,-1-1 1 0 0,0 0-1 0 0,1 0 0 0 0,-1-1 0 0 0,-1 0 0 0 0,1 0 0 0 0,0 0 0 0 0,-1-1 1 0 0,1 1-1 0 0,-1-1 0 0 0,0-1 0 0 0,0 1 0 0 0,-1-1 0 0 0,1 0 0 0 0,4-7 1 0 0,1-4 73 0 0,-1-1 1 0 0,-1-1-1 0 0,-1 1 1 0 0,0-1 0 0 0,-2 0-1 0 0,0-1 1 0 0,-1 1-1 0 0,0-1 1 0 0,-2 0 0 0 0,0 0-1 0 0,-1 0 1 0 0,-1 0-1 0 0,-1 0 1 0 0,-3-22 0 0 0,3 39-248 0 0,1 0 0 0 0,-1 0-1 0 0,1 0 1 0 0,-1 0 0 0 0,0 1 0 0 0,0-1 0 0 0,0 0 0 0 0,0 1 0 0 0,0-1 0 0 0,-2-2 0 0 0,1 2-1024 0 0,0 0 0 0 0,0 0 0 0 0,-1 0-1 0 0,1 0 1 0 0,0 1 0 0 0,-1-1 0 0 0,1 1 0 0 0,-1 0 0 0 0,0-1 0 0 0,-4 0 0 0 0,-7-1-3011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31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578 5 2824 0 0,'0'0'510'0'0,"-24"-4"4139"0"0,13 3-4157 0 0,0 1-1 0 0,0 1 0 0 0,0 0 0 0 0,0 0 1 0 0,0 1-1 0 0,0 1 0 0 0,0-1 1 0 0,1 2-1 0 0,-1-1 0 0 0,1 2 0 0 0,0-1 1 0 0,0 2-1 0 0,1-1 0 0 0,-12 9 1 0 0,-4 4 61 0 0,1 1 0 0 0,2 0 0 0 0,-1 2 1 0 0,-18 24-1 0 0,20-21-373 0 0,1 1 0 0 0,1 1 0 0 0,1 0-1 0 0,1 2 1 0 0,1 0 0 0 0,2 1 0 0 0,1 0 0 0 0,1 1 0 0 0,2 1 0 0 0,1 0 0 0 0,1 0-1 0 0,2 1 1 0 0,-4 54 0 0 0,9-70-153 0 0,1-1 0 0 0,0 0 0 0 0,1 1-1 0 0,1-1 1 0 0,1 0 0 0 0,5 20 0 0 0,-6-29-26 0 0,1 0 0 0 0,-1 0 1 0 0,1 0-1 0 0,0 0 1 0 0,0-1-1 0 0,1 0 0 0 0,0 0 1 0 0,0 0-1 0 0,0 0 1 0 0,0 0-1 0 0,1-1 0 0 0,0 0 1 0 0,0 0-1 0 0,0 0 1 0 0,0 0-1 0 0,1-1 1 0 0,10 5-1 0 0,-2-3-6 0 0,0 0 0 0 0,1-1 1 0 0,-1-1-1 0 0,1 0 0 0 0,0-1 0 0 0,21 0 1 0 0,-9-1-6 0 0,0-2 0 0 0,45-7 0 0 0,-67 7 17 0 0,1-1 0 0 0,0 1 1 0 0,-1-1-1 0 0,1 0 1 0 0,-1 0-1 0 0,1-1 1 0 0,-1 0-1 0 0,0 0 1 0 0,0 0-1 0 0,0 0 1 0 0,-1-1-1 0 0,1 0 1 0 0,-1 0-1 0 0,0 0 0 0 0,0-1 1 0 0,0 1-1 0 0,-1-1 1 0 0,1 0-1 0 0,-1 0 1 0 0,0 0-1 0 0,-1 0 1 0 0,1-1-1 0 0,-1 1 1 0 0,0-1-1 0 0,0 1 0 0 0,-1-1 1 0 0,2-7-1 0 0,-2 6 31 0 0,-1 0 0 0 0,1 0 0 0 0,-1 0 0 0 0,0 1 0 0 0,-1-1 0 0 0,1 0 0 0 0,-1 0 0 0 0,-1 0 0 0 0,1 1 0 0 0,-1-1-1 0 0,0 1 1 0 0,-1-1 0 0 0,0 1 0 0 0,0 0 0 0 0,0 0 0 0 0,0 0 0 0 0,-1 0 0 0 0,0 1 0 0 0,-1-1 0 0 0,1 1 0 0 0,-1 0 0 0 0,0 1-1 0 0,-7-7 1 0 0,1 4 22 0 0,0 1-1 0 0,-1 0 1 0 0,1 1-1 0 0,-1 0 1 0 0,0 0-1 0 0,-1 2 1 0 0,1-1-1 0 0,-1 1 1 0 0,-15-1-1 0 0,-17 0 116 0 0,-57 2 0 0 0,71 3-151 0 0,20-2-144 0 0,-1 1-1 0 0,0 0 1 0 0,1 1 0 0 0,-1 1 0 0 0,1 0-1 0 0,-1 0 1 0 0,1 1 0 0 0,-12 4-1 0 0,21-6-452 0 0,1 1 1 0 0,-1-1-1 0 0,0 0 0 0 0,0 1 0 0 0,1-1 0 0 0,-1 1 0 0 0,1-1 0 0 0,-1 1 0 0 0,1 0 0 0 0,0-1 1 0 0,0 1-1 0 0,0 0 0 0 0,0 0 0 0 0,0 0 0 0 0,-2 4 0 0 0,2 5-3635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49.51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275 4 2856 0 0,'-18'-3'2383'0'0,"8"3"-2051"0"0,-12-1 669 0 0,0 2 0 0 0,0 0 0 0 0,0 2 0 0 0,-32 7 1 0 0,49-9-880 0 0,1 0 0 0 0,-1 1 0 0 0,0-1 0 0 0,1 1 0 0 0,-1 0 0 0 0,1 1 1 0 0,0-1-1 0 0,0 1 0 0 0,0 0 0 0 0,0 0 0 0 0,0 0 0 0 0,1 0 0 0 0,-1 1 1 0 0,1-1-1 0 0,0 1 0 0 0,0 0 0 0 0,0 0 0 0 0,0 0 0 0 0,1 0 1 0 0,0 1-1 0 0,0-1 0 0 0,0 1 0 0 0,0-1 0 0 0,1 1 0 0 0,0 0 0 0 0,-2 8 1 0 0,3-7-53 0 0,-1-1 0 0 0,1 1 1 0 0,0-1-1 0 0,0 1 0 0 0,1 0 1 0 0,0-1-1 0 0,0 1 1 0 0,2 7-1 0 0,-2-10-65 0 0,0-1 0 0 0,0 0-1 0 0,0 1 1 0 0,0-1 0 0 0,1 0 0 0 0,-1 0-1 0 0,1 0 1 0 0,-1 0 0 0 0,1 0 0 0 0,0 0 0 0 0,-1 0-1 0 0,1-1 1 0 0,0 1 0 0 0,0-1 0 0 0,1 1 0 0 0,-1-1-1 0 0,0 0 1 0 0,0 0 0 0 0,1 0 0 0 0,3 1 0 0 0,14 3-58 0 0,0-1 1 0 0,0-2 0 0 0,1 0 0 0 0,35-1 0 0 0,-49-1 32 0 0,-6 0 18 0 0,0 0 2 0 0,-1 0 0 0 0,0 0 0 0 0,0 0 0 0 0,1 0 0 0 0,-1 0 0 0 0,0 0 0 0 0,1 0 0 0 0,-1 0 0 0 0,0 0 0 0 0,1 0 0 0 0,-1 0 0 0 0,0 0 0 0 0,1 0 0 0 0,-1 0 0 0 0,0 0 0 0 0,1 0 0 0 0,-1-1 0 0 0,0 1 0 0 0,1 0 0 0 0,-1 0 0 0 0,0 0 0 0 0,0 0 0 0 0,1-1 0 0 0,-1 1 0 0 0,0 0 0 0 0,0 0 0 0 0,1-1 0 0 0,-1 1 0 0 0,0 0 0 0 0,0 0 0 0 0,0-1 0 0 0,1 1 0 0 0,-1 0 0 0 0,0-1 0 0 0,0 1 0 0 0,0 0 0 0 0,0-1 0 0 0,0 1 0 0 0,0 0 0 0 0,0 0 0 0 0,0-1 0 0 0,0 1 0 0 0,0 0 0 0 0,0-1 0 0 0,0 1 0 0 0,0-1 0 0 0,-4 0 12 0 0,0 1 1 0 0,0-1-1 0 0,0 1 1 0 0,0 0-1 0 0,0 0 1 0 0,-7 1-1 0 0,1 1 7 0 0,0 1 0 0 0,0 1-1 0 0,1-1 1 0 0,-1 2-1 0 0,1-1 1 0 0,0 1 0 0 0,0 1-1 0 0,1 0 1 0 0,-1 0-1 0 0,1 0 1 0 0,1 1 0 0 0,-1 1-1 0 0,1-1 1 0 0,-10 15-1 0 0,12-15 28 0 0,0 0 0 0 0,1 0-1 0 0,-1 1 1 0 0,2-1 0 0 0,-1 1-1 0 0,1 0 1 0 0,0 0-1 0 0,1 1 1 0 0,0-1 0 0 0,0 0-1 0 0,1 1 1 0 0,0-1-1 0 0,0 1 1 0 0,1 0 0 0 0,0-1-1 0 0,1 1 1 0 0,3 16-1 0 0,-3-21-17 0 0,0 0 0 0 0,1 0-1 0 0,0 0 1 0 0,0 0-1 0 0,0 0 1 0 0,0 0-1 0 0,1-1 1 0 0,0 1-1 0 0,-1-1 1 0 0,1 1-1 0 0,0-1 1 0 0,1 0 0 0 0,-1-1-1 0 0,0 1 1 0 0,1 0-1 0 0,0-1 1 0 0,-1 0-1 0 0,1 0 1 0 0,0 0-1 0 0,0 0 1 0 0,0-1 0 0 0,0 1-1 0 0,6 0 1 0 0,10 3-10 0 0,1-2 0 0 0,-1 0-1 0 0,36-1 1 0 0,-35-1-123 0 0,20-2-2076 0 0,22-7-5470 0 0,-40 1 4502 0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25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3064 0 0,'0'9'10471'0'0,"0"-6"-11042"0"0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36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 4128 0 0,'0'0'1380'0'0,"0"19"1639"0"0,0 7-1714 0 0,-2 0-1 0 0,0-1 0 0 0,-2 1 0 0 0,-13 49 1 0 0,8-49-1889 0 0,-1 1 0 0 0,-18 33 0 0 0,14-30-6056 0 0,10-20 3319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36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301 568 3000 0 0,'-12'0'1668'0'0,"-1"0"-1164"0"0,0 1-1 0 0,0 1 1 0 0,0 0-1 0 0,0 0 1 0 0,0 2-1 0 0,1-1 0 0 0,-1 2 1 0 0,1 0-1 0 0,0 0 1 0 0,1 1-1 0 0,-1 1 0 0 0,1-1 1 0 0,0 2-1 0 0,1 0 1 0 0,-13 12-1 0 0,15-13-268 0 0,0 2 0 0 0,1-1 1 0 0,0 1-1 0 0,0 0 0 0 0,1 1 0 0 0,0 0 0 0 0,0 0 1 0 0,1 0-1 0 0,1 0 0 0 0,0 1 0 0 0,0 0 0 0 0,1 0 0 0 0,0 0 1 0 0,1 0-1 0 0,0 0 0 0 0,1 0 0 0 0,1 1 0 0 0,0 11 1 0 0,0-19-204 0 0,0 0 1 0 0,1 0-1 0 0,0-1 1 0 0,-1 1-1 0 0,2 0 1 0 0,-1-1 0 0 0,0 1-1 0 0,1 0 1 0 0,-1-1-1 0 0,1 0 1 0 0,0 1-1 0 0,0-1 1 0 0,0 0 0 0 0,1 0-1 0 0,2 3 1 0 0,0-2-4 0 0,-1-1 1 0 0,1 1-1 0 0,-1-1 1 0 0,1 0-1 0 0,0 0 1 0 0,0-1-1 0 0,1 1 1 0 0,-1-1-1 0 0,7 2 1 0 0,2-1-13 0 0,0 0 1 0 0,1-1-1 0 0,-1-1 1 0 0,0 0-1 0 0,0-1 1 0 0,1-1-1 0 0,17-2 1 0 0,-21 1-34 0 0,1 0 1 0 0,-1 0 0 0 0,0-2-1 0 0,1 1 1 0 0,-1-1 0 0 0,-1-1 0 0 0,1 0-1 0 0,15-10 1 0 0,-22 12 3 0 0,1-1 0 0 0,-1 1-1 0 0,0-1 1 0 0,0 0 0 0 0,0 0 0 0 0,0-1 0 0 0,-1 1 0 0 0,1-1-1 0 0,-1 0 1 0 0,0 0 0 0 0,-1 0 0 0 0,1 0 0 0 0,-1 0-1 0 0,0-1 1 0 0,0 1 0 0 0,-1-1 0 0 0,0 1 0 0 0,0-1-1 0 0,1-7 1 0 0,-2-5-26 0 0,0-1 0 0 0,-2 1-1 0 0,0-1 1 0 0,0 1-1 0 0,-2 0 1 0 0,0 0 0 0 0,-2 1-1 0 0,-9-25 1 0 0,-3 2 7 0 0,-3 1 1 0 0,-32-49 0 0 0,38 62 50 0 0,-21-47 1 0 0,10 15 81 0 0,21 49-57 0 0,0-1 0 0 0,2 0 0 0 0,-1 0 0 0 0,1 0 0 0 0,0 0 0 0 0,1 0 0 0 0,-1-12 0 0 0,3 19-20 0 0,0-1 0 0 0,0 1 0 0 0,0 0 0 0 0,0-1 0 0 0,0 1-1 0 0,1-1 1 0 0,-1 1 0 0 0,1 0 0 0 0,0-1 0 0 0,0 1 0 0 0,0 0 0 0 0,1 0-1 0 0,-1-1 1 0 0,1 1 0 0 0,-1 1 0 0 0,1-1 0 0 0,0 0 0 0 0,0 0 0 0 0,1 1 0 0 0,-1-1-1 0 0,1 1 1 0 0,-1-1 0 0 0,1 1 0 0 0,0 0 0 0 0,3-2 0 0 0,44-19 131 0 0,0 2-1 0 0,1 2 1 0 0,0 2 0 0 0,86-15 0 0 0,-72 22-499 0 0,-36 6-3900 0 0,-28 4 4077 0 0,-1 0-1 0 0,0 0 1 0 0,0 0-1 0 0,1 0 1 0 0,-1 0-1 0 0,0 0 0 0 0,0 0 1 0 0,1 0-1 0 0,-1 0 1 0 0,0 0-1 0 0,0 0 1 0 0,1 0-1 0 0,-1 0 1 0 0,0 0-1 0 0,0 0 0 0 0,1 0 1 0 0,-1 0-1 0 0,0 0 1 0 0,0 0-1 0 0,1 0 1 0 0,-1 0-1 0 0,0 0 0 0 0,0 0 1 0 0,1 0-1 0 0,-1 1 1 0 0,0-1-1 0 0,0 0 1 0 0,1 0-1 0 0,-1 0 1 0 0,0 0-1 0 0,0 1 0 0 0,0-1 1 0 0,0 0-1 0 0,1 0 1 0 0,-1 1-1 0 0,0-1 1 0 0,0 0-1 0 0,0 0 0 0 0,0 0 1 0 0,0 1-1 0 0,0-1 1 0 0,0 0-1 0 0,1 1 1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37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23 152 2376 0 0,'-1'0'186'0'0,"0"0"-1"0"0,0-1 0 0 0,0 1 1 0 0,0-1-1 0 0,0 1 0 0 0,0-1 1 0 0,0 1-1 0 0,0-1 1 0 0,0 0-1 0 0,0 0 0 0 0,0 1 1 0 0,0-1-1 0 0,0 0 0 0 0,1 0 1 0 0,-1 0-1 0 0,0 0 1 0 0,1 0-1 0 0,-1 0 0 0 0,0 0 1 0 0,1 0-1 0 0,0 0 1 0 0,-1 0-1 0 0,1 0 0 0 0,-1-1 1 0 0,1 1-1 0 0,0-1 0 0 0,-1 0 14 0 0,1 0 0 0 0,-1 0 0 0 0,1 0-1 0 0,0 0 1 0 0,0 0 0 0 0,0 0 0 0 0,0 0-1 0 0,0 0 1 0 0,0 0 0 0 0,0 0 0 0 0,1 0 0 0 0,-1 0-1 0 0,1 0 1 0 0,-1 0 0 0 0,1 0 0 0 0,1-3-1 0 0,4-2 174 0 0,0 1 0 0 0,0 0 0 0 0,0 0 0 0 0,1 0 0 0 0,0 1 0 0 0,0 0 0 0 0,0 0 0 0 0,0 1 0 0 0,1 0-1 0 0,0 0 1 0 0,0 1 0 0 0,16-5 0 0 0,3 1 85 0 0,1 1 0 0 0,44-3 0 0 0,-69 9-428 0 0,0-1-1 0 0,0 1 1 0 0,0 0-1 0 0,0 1 1 0 0,0-1-1 0 0,0 0 1 0 0,0 1-1 0 0,0 0 1 0 0,0 0-1 0 0,0-1 1 0 0,0 2-1 0 0,0-1 0 0 0,-1 0 1 0 0,1 1-1 0 0,-1-1 1 0 0,1 1-1 0 0,-1 0 1 0 0,1-1-1 0 0,-1 1 1 0 0,0 1-1 0 0,0-1 1 0 0,0 0-1 0 0,0 0 1 0 0,0 1-1 0 0,-1-1 1 0 0,1 1-1 0 0,-1-1 1 0 0,1 1-1 0 0,-1 0 1 0 0,0 0-1 0 0,0 0 1 0 0,0-1-1 0 0,0 6 1 0 0,3 9 24 0 0,-1 1 0 0 0,-1-1 0 0 0,-1 1 0 0 0,-1 26 0 0 0,0-28-35 0 0,0-15-17 0 0,-4 86 10 0 0,3-76-25 0 0,-1-1 1 0 0,0 0 0 0 0,-1 0 0 0 0,0 0-1 0 0,0 0 1 0 0,-7 12 0 0 0,9-21 6 0 0,0 0 0 0 0,0 1 1 0 0,0-1-1 0 0,0 0 0 0 0,0 0 0 0 0,-1 0 0 0 0,1 0 0 0 0,0 0 1 0 0,-1 0-1 0 0,1 0 0 0 0,0 0 0 0 0,-1 0 0 0 0,1-1 1 0 0,-1 1-1 0 0,1-1 0 0 0,-1 1 0 0 0,-2 0 0 0 0,3-1 3 0 0,1 0 0 0 0,-1 0 0 0 0,1 0 1 0 0,0 0-1 0 0,-1 0 0 0 0,1 0 0 0 0,-1 0 0 0 0,1 0 0 0 0,0 0 0 0 0,-1 0 0 0 0,1 0 0 0 0,-1 0 0 0 0,1 0 0 0 0,0-1 0 0 0,-1 1 0 0 0,1 0 0 0 0,-1 0 0 0 0,1 0 0 0 0,0-1 0 0 0,-1 1 1 0 0,1 0-1 0 0,0 0 0 0 0,-1-1 0 0 0,1 1 0 0 0,0 0 0 0 0,-1-1 0 0 0,1 0 0 0 0,0 0 0 0 0,0 0 0 0 0,0 0 0 0 0,0 1 0 0 0,0-1 0 0 0,0 0 0 0 0,0 0 0 0 0,0 0 0 0 0,0 0 0 0 0,0 0 0 0 0,0 0 0 0 0,0 0 0 0 0,1 1 0 0 0,-1-1 0 0 0,0 0 0 0 0,1 0 0 0 0,-1 0 0 0 0,1 0 0 0 0,12-25-22 0 0,1 1-1 0 0,2 0 0 0 0,0 1 1 0 0,2 1-1 0 0,0 1 0 0 0,1 0 1 0 0,2 1-1 0 0,0 2 0 0 0,1 0 1 0 0,1 1-1 0 0,0 1 0 0 0,2 1 1 0 0,0 2-1 0 0,32-15 0 0 0,-48 25 53 0 0,0 1 1 0 0,0 0-1 0 0,1 1 0 0 0,-1 0 0 0 0,0 0 0 0 0,19 0 1 0 0,-26 2-18 0 0,-1 0 1 0 0,0 0 0 0 0,0 1 0 0 0,0-1 0 0 0,1 0-1 0 0,-1 0 1 0 0,0 1 0 0 0,0-1 0 0 0,0 1 0 0 0,0-1-1 0 0,0 1 1 0 0,0 0 0 0 0,0-1 0 0 0,0 1 0 0 0,0 0-1 0 0,0 0 1 0 0,0 0 0 0 0,-1-1 0 0 0,1 1 0 0 0,0 0 0 0 0,0 0-1 0 0,-1 0 1 0 0,1 0 0 0 0,-1 0 0 0 0,1 0 0 0 0,-1 1-1 0 0,1-1 1 0 0,-1 0 0 0 0,0 0 0 0 0,1 0 0 0 0,-1 0-1 0 0,0 2 1 0 0,1 6 61 0 0,0-1 0 0 0,0 1 0 0 0,-2 13-1 0 0,0-7 2 0 0,-2 289-263 0 0,1-282-2316 0 0,0 0-6200 0 0,2-15 5270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38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94 164 3264 0 0,'0'-6'345'0'0,"1"0"-1"0"0,0-1 0 0 0,0 1 0 0 0,0 0 1 0 0,1-1-1 0 0,0 1 0 0 0,0 0 1 0 0,0 0-1 0 0,1 1 0 0 0,0-1 1 0 0,0 0-1 0 0,1 1 0 0 0,-1 0 0 0 0,1 0 1 0 0,0 0-1 0 0,1 0 0 0 0,-1 1 1 0 0,1-1-1 0 0,0 1 0 0 0,0 0 0 0 0,0 1 1 0 0,7-4-1 0 0,-2 1 63 0 0,1 0-1 0 0,0 1 1 0 0,0 1 0 0 0,0 0-1 0 0,1 0 1 0 0,0 1 0 0 0,-1 1-1 0 0,1 0 1 0 0,0 0 0 0 0,0 1-1 0 0,14 1 1 0 0,-21 0-335 0 0,0 1 0 0 0,0-1 0 0 0,0 1 0 0 0,-1 0 0 0 0,1 0 0 0 0,0 0 0 0 0,-1 1 1 0 0,1 0-1 0 0,-1 0 0 0 0,1 0 0 0 0,-1 0 0 0 0,0 1 0 0 0,0 0 0 0 0,0-1 0 0 0,4 5 0 0 0,-4-2-7 0 0,1 0-1 0 0,-1 1 0 0 0,0-1 0 0 0,-1 1 1 0 0,1-1-1 0 0,-1 1 0 0 0,-1 0 1 0 0,1 0-1 0 0,3 13 0 0 0,-1 8 45 0 0,0 0-1 0 0,-2 0 1 0 0,-1 0 0 0 0,-3 39-1 0 0,1-38-15 0 0,0 483 149 0 0,-1-525-296 0 0,0 0 0 0 0,-5-18-1 0 0,0 3 10 0 0,4 13 23 0 0,-1 0 1 0 0,0 0-1 0 0,-2 1 0 0 0,1 0 1 0 0,-2 0-1 0 0,0 0 0 0 0,-1 1 1 0 0,-1-1-1 0 0,-13-18 0 0 0,18 30 35 0 0,0-1 0 0 0,0 1 0 0 0,0-1-1 0 0,0 1 1 0 0,-1 0 0 0 0,0 1 0 0 0,1-1-1 0 0,-1 0 1 0 0,0 1 0 0 0,0 0 0 0 0,-1 0-1 0 0,1 0 1 0 0,0 1 0 0 0,-1-1 0 0 0,1 1-1 0 0,-1 0 1 0 0,1 0 0 0 0,-1 1 0 0 0,1-1-1 0 0,-1 1 1 0 0,0 0 0 0 0,-5 1 0 0 0,0 1 30 0 0,0 0 1 0 0,1 1 0 0 0,-1 0-1 0 0,1 0 1 0 0,0 1 0 0 0,0 0-1 0 0,0 1 1 0 0,0 0 0 0 0,-10 9-1 0 0,2 1 1 0 0,1 0-1 0 0,0 2 0 0 0,2 0 1 0 0,0 0-1 0 0,-23 39 0 0 0,27-40-84 0 0,3-6-116 0 0,2 0-1 0 0,-1 1 0 0 0,1 0 1 0 0,-6 20-1 0 0,0 22-7754 0 0,10-37 4392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38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47 3488 0 0,'-15'17'1985'0'0,"1"0"-1"0"0,-21 34 0 0 0,30-42-1584 0 0,0 1 0 0 0,1 0 0 0 0,0 0 0 0 0,0 0 0 0 0,1 0 0 0 0,1 1 0 0 0,0-1 0 0 0,-1 12 0 0 0,2-18-275 0 0,1 0 0 0 0,0-1 0 0 0,0 1 0 0 0,0 0 0 0 0,0 0 0 0 0,0 0 0 0 0,1 0 0 0 0,0-1 0 0 0,-1 1 0 0 0,1 0 0 0 0,1 0 0 0 0,-1-1 0 0 0,1 1 0 0 0,-1-1 0 0 0,1 1-1 0 0,0-1 1 0 0,0 0 0 0 0,0 0 0 0 0,1 0 0 0 0,-1 0 0 0 0,1 0 0 0 0,0 0 0 0 0,0-1 0 0 0,0 1 0 0 0,0-1 0 0 0,0 0 0 0 0,0 0 0 0 0,1 0 0 0 0,-1 0 0 0 0,0 0 0 0 0,1-1 0 0 0,0 0 0 0 0,-1 0 0 0 0,1 0 0 0 0,6 1 0 0 0,5 0-108 0 0,1 0 0 0 0,-1-1 0 0 0,1-1 0 0 0,0 0 0 0 0,-1-1 0 0 0,1-1 1 0 0,16-4-1 0 0,-26 5-28 0 0,1-1 1 0 0,-1 0 0 0 0,0 0-1 0 0,0 0 1 0 0,0-1 0 0 0,0 0-1 0 0,-1 0 1 0 0,1-1 0 0 0,-1 1-1 0 0,0-1 1 0 0,0 0 0 0 0,0-1 0 0 0,0 1-1 0 0,-1-1 1 0 0,0 0 0 0 0,0 0-1 0 0,0 0 1 0 0,0-1 0 0 0,5-10-1 0 0,-5 5 1 0 0,0 0 0 0 0,-1 0 0 0 0,0 0 0 0 0,-1-1 0 0 0,2-14 0 0 0,-4 21 14 0 0,1 0 0 0 0,-1 0 0 0 0,-1 0 0 0 0,1 0 0 0 0,-1 0 0 0 0,0 0 0 0 0,0 0 0 0 0,0 0 0 0 0,-1 0 0 0 0,1 1 0 0 0,-1-1 0 0 0,0 1 0 0 0,-1-1 0 0 0,-3-6 0 0 0,0 5 11 0 0,1 1 1 0 0,0-1-1 0 0,-1 1 0 0 0,0 0 1 0 0,0 1-1 0 0,-1-1 1 0 0,1 1-1 0 0,-1 1 1 0 0,0-1-1 0 0,0 1 1 0 0,0 0-1 0 0,-1 1 1 0 0,1-1-1 0 0,-14-1 1 0 0,0 1 47 0 0,0 1-1 0 0,0 1 1 0 0,0 0 0 0 0,-27 4 0 0 0,38-2-17 0 0,0 0 0 0 0,-1 1-1 0 0,1 1 1 0 0,0 0-1 0 0,0 0 1 0 0,1 0 0 0 0,-1 2-1 0 0,1-1 1 0 0,-1 1-1 0 0,-13 10 1 0 0,18-11-17 0 0,-1 1 1 0 0,1-1-1 0 0,0 1 1 0 0,0 1-1 0 0,0-1 0 0 0,1 0 1 0 0,0 1-1 0 0,0 0 0 0 0,1 0 1 0 0,-1 0-1 0 0,1 1 0 0 0,1-1 1 0 0,-1 1-1 0 0,1-1 0 0 0,0 1 1 0 0,-1 10-1 0 0,1-8 5 0 0,1 0 1 0 0,1 0-1 0 0,-1-1 0 0 0,2 1 1 0 0,-1 0-1 0 0,1 0 0 0 0,4 17 1 0 0,-4-22-32 0 0,1 0 1 0 0,0 0 0 0 0,-1-1 0 0 0,1 1 0 0 0,1 0 0 0 0,-1-1 0 0 0,0 0 0 0 0,1 1 0 0 0,0-1 0 0 0,0 0 0 0 0,0 0 0 0 0,0-1 0 0 0,0 1 0 0 0,0 0 0 0 0,1-1 0 0 0,-1 0 0 0 0,1 0 0 0 0,0 0 0 0 0,4 1 0 0 0,3 1-34 0 0,0-1 1 0 0,0 0-1 0 0,1-1 0 0 0,-1 0 0 0 0,0 0 1 0 0,1-2-1 0 0,-1 1 0 0 0,21-3 0 0 0,-11-1-66 0 0,-1 0 0 0 0,0-2-1 0 0,38-12 1 0 0,-51 13 73 0 0,1 1 0 0 0,-1-1 0 0 0,0 0 0 0 0,-1 0 0 0 0,1-1 0 0 0,-1 0 0 0 0,0 0 0 0 0,0 0 0 0 0,0-1 0 0 0,-1 0 0 0 0,0 0 0 0 0,0-1 0 0 0,5-7 0 0 0,-5 5-5 0 0,0-1 0 0 0,0 0 0 0 0,-1 1 0 0 0,0-2 0 0 0,-1 1 0 0 0,0 0 0 0 0,-1-1 0 0 0,0 1 0 0 0,1-13 0 0 0,3-82 506 0 0,-8 90 58 0 0,-1 15-51 0 0,0 8-226 0 0,-5 38-47 0 0,2 0 1 0 0,2 1-1 0 0,3 59 0 0 0,0-84-670 0 0,2 34 124 0 0,6-30-3270 0 0,7-5-4930 0 0,-5-13 4641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39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227 464 3792 0 0,'-25'-7'4235'0'0,"17"7"-3841"0"0,0 1 0 0 0,0 0-1 0 0,-1 0 1 0 0,1 1-1 0 0,0 0 1 0 0,0 0-1 0 0,0 1 1 0 0,1 0-1 0 0,-1 0 1 0 0,1 1 0 0 0,-1 0-1 0 0,1 0 1 0 0,0 1-1 0 0,1 0 1 0 0,-1 0-1 0 0,-8 9 1 0 0,8-5-171 0 0,0 0 1 0 0,0 0-1 0 0,1 0 1 0 0,1 1-1 0 0,-1-1 1 0 0,2 1-1 0 0,-1 1 0 0 0,1-1 1 0 0,1 1-1 0 0,0-1 1 0 0,0 1-1 0 0,1 0 1 0 0,1 0-1 0 0,0 0 0 0 0,0 0 1 0 0,1 0-1 0 0,1 1 1 0 0,1 11-1 0 0,-2-20-213 0 0,1 0 1 0 0,0 0-1 0 0,0-1 1 0 0,0 1-1 0 0,0 0 0 0 0,0 0 1 0 0,1 0-1 0 0,-1-1 1 0 0,1 1-1 0 0,0-1 0 0 0,0 1 1 0 0,0-1-1 0 0,0 0 1 0 0,0 0-1 0 0,0 0 0 0 0,0 0 1 0 0,4 2-1 0 0,-1-1-12 0 0,0 0 1 0 0,0-1-1 0 0,0 0 0 0 0,0 0 0 0 0,0-1 0 0 0,0 0 1 0 0,1 1-1 0 0,-1-2 0 0 0,7 2 0 0 0,2-2-25 0 0,0 0-1 0 0,1-1 0 0 0,-1-1 0 0 0,0 0 1 0 0,0 0-1 0 0,22-8 0 0 0,-31 8 20 0 0,-1 1-1 0 0,1-1 0 0 0,0 0 0 0 0,-1-1 1 0 0,0 1-1 0 0,1-1 0 0 0,-1 0 0 0 0,0 0 1 0 0,0 0-1 0 0,-1-1 0 0 0,1 1 0 0 0,-1-1 1 0 0,1 0-1 0 0,2-4 0 0 0,-3 1-1 0 0,0 1 1 0 0,0 0-1 0 0,0-1 0 0 0,-1 0 1 0 0,0 1-1 0 0,0-1 0 0 0,-1 0 1 0 0,0 0-1 0 0,0-12 0 0 0,0 6 19 0 0,-1 1-1 0 0,-1-1 1 0 0,0 1 0 0 0,-1 0-1 0 0,0-1 1 0 0,-1 1-1 0 0,0 0 1 0 0,-1 0-1 0 0,0 1 1 0 0,-1-1-1 0 0,0 1 1 0 0,-8-12-1 0 0,0 4 33 0 0,0 1 0 0 0,-2 1-1 0 0,0 0 1 0 0,0 0-1 0 0,-33-25 1 0 0,27 26 53 0 0,1-1-1 0 0,1-1 1 0 0,0 0 0 0 0,-23-33-1 0 0,40 49-76 0 0,0-1-1 0 0,1 0 1 0 0,-1 0 0 0 0,1 0-1 0 0,-1-1 1 0 0,1 1 0 0 0,0 0-1 0 0,0 0 1 0 0,1-1 0 0 0,-1 1 0 0 0,1 0-1 0 0,-1-1 1 0 0,1 1 0 0 0,0-1-1 0 0,0 1 1 0 0,1 0 0 0 0,0-5-1 0 0,1 3 14 0 0,-1 0-1 0 0,1 0 1 0 0,0-1 0 0 0,1 2-1 0 0,0-1 1 0 0,-1 0 0 0 0,1 0-1 0 0,1 1 1 0 0,6-8-1 0 0,1 1 31 0 0,2 0-1 0 0,-1 1 0 0 0,1 0 0 0 0,1 1 0 0 0,0 0 1 0 0,17-8-1 0 0,-18 12-71 0 0,0-1 0 0 0,1 1 0 0 0,-1 1 1 0 0,1 1-1 0 0,0 0 0 0 0,0 0 0 0 0,0 1 0 0 0,17 1 1 0 0,30 5-8590 0 0,-47 0 4657 0 0,-4 2-1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40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0 130 3192 0 0,'1'-21'2960'0'0,"1"17"-2688"0"0,0-1 1 0 0,1 0-1 0 0,-1 0 0 0 0,1 1 1 0 0,0 0-1 0 0,0-1 0 0 0,1 1 1 0 0,-1 0-1 0 0,1 1 0 0 0,0-1 1 0 0,0 1-1 0 0,0-1 0 0 0,0 1 1 0 0,0 0-1 0 0,1 1 0 0 0,0-1 1 0 0,-1 1-1 0 0,9-3 0 0 0,5-2 644 0 0,0 1-1 0 0,1 1 1 0 0,32-5 0 0 0,-31 7-125 0 0,-11 1-582 0 0,0 1 0 0 0,0-1 1 0 0,0 2-1 0 0,0-1 0 0 0,0 1 1 0 0,0 1-1 0 0,10 1 0 0 0,-18-2-180 0 0,0 1 0 0 0,1-1-1 0 0,-1 1 1 0 0,0-1-1 0 0,0 1 1 0 0,0 0 0 0 0,0-1-1 0 0,0 1 1 0 0,0 0 0 0 0,0 0-1 0 0,0 0 1 0 0,0 0 0 0 0,-1 0-1 0 0,1 0 1 0 0,0 0-1 0 0,0 0 1 0 0,-1 0 0 0 0,1 0-1 0 0,-1 0 1 0 0,1 0 0 0 0,-1 0-1 0 0,1 1 1 0 0,-1-1 0 0 0,1 2-1 0 0,2 35 378 0 0,-3-19-279 0 0,1 6-7 0 0,-1-1 0 0 0,-5 31 0 0 0,1-5-53 0 0,2-36-68 0 0,0 1 0 0 0,-1-1-1 0 0,-5 16 1 0 0,-3 13-24 0 0,8-35-60 0 0,2-10-18 0 0,5-16-12 0 0,7-2 106 0 0,2 0 0 0 0,0 1 0 0 0,1 0 1 0 0,1 1-1 0 0,1 1 0 0 0,0 0 0 0 0,1 1 0 0 0,1 1 0 0 0,0 0 0 0 0,1 1 0 0 0,1 2 1 0 0,32-17-1 0 0,-45 26 63 0 0,-1 1 1 0 0,1-1 0 0 0,0 1-1 0 0,0 1 1 0 0,0-1 0 0 0,0 1-1 0 0,0 0 1 0 0,9 1 0 0 0,-15 0-41 0 0,0 0 0 0 0,0 1 0 0 0,0-1 1 0 0,-1 0-1 0 0,1 1 0 0 0,0-1 0 0 0,0 1 0 0 0,0-1 1 0 0,-1 1-1 0 0,1-1 0 0 0,0 1 0 0 0,0 0 0 0 0,-1-1 1 0 0,1 1-1 0 0,0 0 0 0 0,-1-1 0 0 0,1 1 0 0 0,-1 0 1 0 0,1 0-1 0 0,-1 0 0 0 0,0 0 0 0 0,1-1 0 0 0,-1 1 1 0 0,1 1-1 0 0,4 25 224 0 0,-5-22-195 0 0,5 56 260 0 0,-3 67 0 0 0,-3-76-232 0 0,1-35-191 0 0,-1 0 1 0 0,-1 0 0 0 0,-1 0 0 0 0,0 0-1 0 0,-8 21 1 0 0,11-37 6 0 0,-1 0-1 0 0,1 0 0 0 0,-1 0 1 0 0,1 0-1 0 0,-1 0 1 0 0,1-1-1 0 0,-1 1 1 0 0,0 0-1 0 0,1 0 0 0 0,-1-1 1 0 0,0 1-1 0 0,0 0 1 0 0,0-1-1 0 0,1 1 1 0 0,-1-1-1 0 0,0 1 0 0 0,0-1 1 0 0,0 0-1 0 0,-2 1 1 0 0,-20 2-10142 0 0,14-3 6638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40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 3944 0 0,'0'0'1384'0'0,"-3"0"-671"0"0,-1 0 15 0 0,1 2 0 0 0,-5-2 20 0 0,8 5-4 0 0,-7 1 4 0 0,1 3 0 0 0,3 3-20 0 0,-1 5-52 0 0,-6 2-68 0 0,6 3-212 0 0,-3 6-612 0 0,0 1-2316 0 0,-3 0 0 0 0,0-2-1 0 0,-8 5 1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42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76 111 3472 0 0,'-8'11'576'0'0,"1"1"0"0"0,0-1 0 0 0,1 1 0 0 0,1 1 0 0 0,0-1 0 0 0,1 1-1 0 0,-5 20 1 0 0,7-27-387 0 0,-5 22 614 0 0,2 0 0 0 0,0 0 0 0 0,2 0 1 0 0,1 1-1 0 0,2-1 0 0 0,4 45 0 0 0,-4-66-683 0 0,1 0 1 0 0,1-1-1 0 0,-1 1 0 0 0,1-1 1 0 0,1 1-1 0 0,-1-1 1 0 0,1 0-1 0 0,0 0 0 0 0,0 0 1 0 0,5 6-1 0 0,-6-9-90 0 0,1 0-1 0 0,0 0 1 0 0,0 0-1 0 0,0 0 0 0 0,0-1 1 0 0,1 1-1 0 0,-1-1 1 0 0,1 1-1 0 0,0-1 1 0 0,-1-1-1 0 0,1 1 1 0 0,0 0-1 0 0,0-1 0 0 0,0 0 1 0 0,0 0-1 0 0,8 1 1 0 0,-3-1-12 0 0,-1-1 1 0 0,1-1 0 0 0,-1 1 0 0 0,1-1-1 0 0,-1-1 1 0 0,1 0 0 0 0,-1 0-1 0 0,0 0 1 0 0,0-1 0 0 0,0 0 0 0 0,0-1-1 0 0,0 0 1 0 0,-1 0 0 0 0,1-1-1 0 0,-1 0 1 0 0,0 0 0 0 0,-1 0 0 0 0,12-12-1 0 0,2-6 5 0 0,0 0 0 0 0,-1-1-1 0 0,30-53 1 0 0,-42 66-16 0 0,-1 0 0 0 0,0-1 1 0 0,-1 1-1 0 0,-1-1 0 0 0,0-1 1 0 0,-1 1-1 0 0,0 0 0 0 0,0-1 1 0 0,0-21-1 0 0,-3 25 21 0 0,0 0-1 0 0,-1-1 1 0 0,0 1 0 0 0,0 0-1 0 0,-1 0 1 0 0,0-1-1 0 0,-1 1 1 0 0,0 1 0 0 0,-1-1-1 0 0,0 0 1 0 0,0 1 0 0 0,0 0-1 0 0,-11-13 1 0 0,8 12 33 0 0,-1 0-1 0 0,0 0 1 0 0,-1 1 0 0 0,0 0 0 0 0,0 1 0 0 0,-1 0-1 0 0,-17-9 1 0 0,20 12-5 0 0,-1 0-1 0 0,0 1 1 0 0,0-1-1 0 0,0 2 1 0 0,0-1-1 0 0,-1 1 1 0 0,1 0-1 0 0,-1 1 1 0 0,1 0-1 0 0,-1 1 0 0 0,-10 0 1 0 0,13 1-39 0 0,1 0-1 0 0,-1 0 1 0 0,1 1 0 0 0,-1 0 0 0 0,1 0-1 0 0,-1 1 1 0 0,1 0 0 0 0,0-1 0 0 0,0 2-1 0 0,0-1 1 0 0,1 0 0 0 0,-1 1 0 0 0,1 0-1 0 0,-5 5 1 0 0,3-3-81 0 0,1 1-1 0 0,0-1 1 0 0,0 1-1 0 0,1 0 1 0 0,0 0-1 0 0,0 0 1 0 0,1 1-1 0 0,0-1 1 0 0,-3 12 0 0 0,1 0-2602 0 0,1 1 0 0 0,1 0 0 0 0,-1 34 1 0 0,4-25-688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43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2664 0 0,'1'2'4747'0'0,"4"6"-2250"0"0,-5 83 2977 0 0,-2 1-3754 0 0,0 91-615 0 0,2-179-1065 0 0,0 0-1 0 0,0 0 1 0 0,1-1 0 0 0,-1 1-1 0 0,1 0 1 0 0,0-1 0 0 0,0 1-1 0 0,0 0 1 0 0,0-1 0 0 0,0 1-1 0 0,1-1 1 0 0,0 0 0 0 0,0 1-1 0 0,0-1 1 0 0,0 0 0 0 0,3 3-1 0 0,-1-3-2 0 0,-1 0 0 0 0,1 0 0 0 0,-1-1-1 0 0,1 0 1 0 0,0 1 0 0 0,0-2 0 0 0,0 1 0 0 0,0 0-1 0 0,0-1 1 0 0,0 0 0 0 0,1 0 0 0 0,-1 0 0 0 0,6 1-1 0 0,15 0 137 0 0,-1-1-1 0 0,1-2 0 0 0,25-2 0 0 0,3-3-5692 0 0,-26 3-1912 0 0,-19 2 3871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32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12 3652 0 0,'-1'-4'19093'0'0,"-2"-3"-24988"0"0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4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211 177 2264 0 0,'0'-16'7724'0'0,"-1"22"-7361"0"0,0 1 0 0 0,-1-1 0 0 0,0 1 0 0 0,0-1-1 0 0,-1 0 1 0 0,1 0 0 0 0,-2 0 0 0 0,-3 6 0 0 0,-3 7-13 0 0,-7 10 181 0 0,-37 51 1 0 0,8-14 136 0 0,33-49-199 0 0,10-15-148 0 0,9-12-181 0 0,47-89 125 0 0,94-139-170 0 0,-102 170-70 0 0,-43 65-16 0 0,0 1 1 0 0,0 0 0 0 0,0 0 0 0 0,0 0-1 0 0,0 0 1 0 0,0 0 0 0 0,1 1 0 0 0,3-3 0 0 0,-5 3 68 0 0,6 11 204 0 0,-11 617 1090 0 0,4-613-1363 0 0,-4 84 48 0 0,3-86-70 0 0,-1 0-1 0 0,0-1 1 0 0,-1 1-1 0 0,0 0 1 0 0,-1-1 0 0 0,-5 12-1 0 0,7-20-3 0 0,0 0 0 0 0,0 0-1 0 0,-1 0 1 0 0,1 0 0 0 0,-1-1-1 0 0,0 1 1 0 0,0-1-1 0 0,1 0 1 0 0,-2 1 0 0 0,1-1-1 0 0,0-1 1 0 0,0 1 0 0 0,-1 0-1 0 0,1-1 1 0 0,0 1 0 0 0,-1-1-1 0 0,0 0 1 0 0,1-1-1 0 0,-6 2 1 0 0,-9 0-134 0 0,-1 0 0 0 0,-29-2 0 0 0,31 0 57 0 0,-109 0-437 0 0,125 0 610 0 0,12-8 494 0 0,55 0 20 0 0,-1 3 0 0 0,82 5 0 0 0,-69 1-274 0 0,-21 0 273 0 0,-29 0-1246 0 0,1-1-3814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44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 3296 0 0,'0'0'1118'0'0,"25"0"4804"0"0,-23 5-5569 0 0,-1 0 1 0 0,1 0 0 0 0,-1 0 0 0 0,0 0 0 0 0,0 0 0 0 0,0 0-1 0 0,0 0 1 0 0,-1 0 0 0 0,0 0 0 0 0,0 0 0 0 0,-1 1-1 0 0,0 4 1 0 0,0 11 569 0 0,0-6-545 0 0,0 0 1 0 0,-1 0-1 0 0,0-1 0 0 0,-1 1 1 0 0,-1-1-1 0 0,0 1 0 0 0,-1-1 1 0 0,-8 16-1 0 0,1-6-220 0 0,-1-1 0 0 0,-2-1 1 0 0,-28 36-1 0 0,11-14-3707 0 0,15-18-5273 0 0,11-20 5065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46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122 212 1608 0 0,'-22'1'1789'0'0,"16"0"-1239"0"0,-1-1 0 0 0,1 1 1 0 0,-1-2-1 0 0,1 1 0 0 0,-1-1 0 0 0,-11-2 1 0 0,17 2-428 0 0,0 1 0 0 0,0-1 1 0 0,0 0-1 0 0,0 1 1 0 0,0-1-1 0 0,0 0 0 0 0,0 0 1 0 0,1 0-1 0 0,-1 0 1 0 0,0 0-1 0 0,1 0 0 0 0,-1 0 1 0 0,0 0-1 0 0,1 0 1 0 0,-1 0-1 0 0,1 0 0 0 0,0 0 1 0 0,-1 0-1 0 0,1 0 1 0 0,0 0-1 0 0,0-1 0 0 0,0 1 1 0 0,0 0-1 0 0,0 0 1 0 0,0 0-1 0 0,0 0 0 0 0,0-1 1 0 0,0 1-1 0 0,0 0 1 0 0,1 0-1 0 0,-1 0 0 0 0,1-2 1 0 0,1-4 287 0 0,0 0 0 0 0,1 0 0 0 0,6-11 0 0 0,-4 10-251 0 0,1 0 0 0 0,0 0 0 0 0,0 1 1 0 0,1 0-1 0 0,0 0 0 0 0,0 1 0 0 0,0 0 1 0 0,1 0-1 0 0,0 1 0 0 0,0 0 1 0 0,9-5-1 0 0,3 1 17 0 0,-1 0-1 0 0,1 1 1 0 0,38-9 0 0 0,-56 16-163 0 0,8-1 56 0 0,0 0-1 0 0,0 0 1 0 0,0 1 0 0 0,0 0 0 0 0,10 1-1 0 0,-18 0-57 0 0,1 0-1 0 0,-1 0 1 0 0,0 1 0 0 0,0-1-1 0 0,0 1 1 0 0,0-1-1 0 0,0 1 1 0 0,0 0 0 0 0,0 0-1 0 0,0 0 1 0 0,0 0-1 0 0,-1 0 1 0 0,1 0 0 0 0,0 0-1 0 0,0 1 1 0 0,-1-1-1 0 0,1 1 1 0 0,-1-1-1 0 0,0 1 1 0 0,1 0 0 0 0,-1-1-1 0 0,0 1 1 0 0,0 0-1 0 0,0 0 1 0 0,0 0 0 0 0,0 0-1 0 0,0 0 1 0 0,-1 0-1 0 0,2 3 1 0 0,2 23 20 0 0,-2 0 0 0 0,0 1 0 0 0,-2-1 0 0 0,-1 0 1 0 0,-7 45-1 0 0,4-37-14 0 0,1-8-10 0 0,-2 1 0 0 0,-1-1 0 0 0,-1 0 1 0 0,-2-1-1 0 0,0 1 0 0 0,-2-2 1 0 0,-18 33-1 0 0,18-40-8 0 0,-1 0 0 0 0,0-1 1 0 0,-2 0-1 0 0,0-1 0 0 0,-1 0 0 0 0,-1-1 1 0 0,0-1-1 0 0,-1-1 0 0 0,-36 24 0 0 0,48-35 1 0 0,-1 0-1 0 0,1 0 0 0 0,-1-1 1 0 0,0 1-1 0 0,0-1 0 0 0,0-1 1 0 0,0 1-1 0 0,0-1 0 0 0,-13 1 1 0 0,18-2-1 0 0,-1 0 0 0 0,0 0 0 0 0,0 0 0 0 0,1 0 0 0 0,-1-1 0 0 0,0 1 0 0 0,1-1 0 0 0,-1 1 0 0 0,0-1 0 0 0,1 1 0 0 0,-1-1 0 0 0,1 0 0 0 0,-1 0 0 0 0,1 0-1 0 0,0 0 1 0 0,-1 0 0 0 0,1 0 0 0 0,0-1 0 0 0,-1 1 0 0 0,1 0 0 0 0,0-1 0 0 0,0 1 0 0 0,0 0 0 0 0,0-1 0 0 0,1 1 0 0 0,-1-1 0 0 0,0 0 0 0 0,1 1 0 0 0,-1-1 0 0 0,1 0 0 0 0,-1 1 0 0 0,1-1 0 0 0,0 0 0 0 0,0 1 0 0 0,-1-1 0 0 0,1 0 0 0 0,1 0 0 0 0,-1 1 0 0 0,0-3 0 0 0,0-1 10 0 0,0-1 0 0 0,1 1 0 0 0,0-1 1 0 0,0 1-1 0 0,0 0 0 0 0,0-1 0 0 0,1 1 0 0 0,0 0 1 0 0,0 0-1 0 0,0 0 0 0 0,1 0 0 0 0,-1 0 0 0 0,1 0 1 0 0,0 1-1 0 0,1 0 0 0 0,-1-1 0 0 0,1 1 0 0 0,0 0 0 0 0,0 1 1 0 0,0-1-1 0 0,0 1 0 0 0,1 0 0 0 0,0 0 0 0 0,-1 0 1 0 0,1 0-1 0 0,0 1 0 0 0,0 0 0 0 0,0 0 0 0 0,1 0 1 0 0,-1 1-1 0 0,0 0 0 0 0,1 0 0 0 0,-1 0 0 0 0,7 0 1 0 0,-4 0 59 0 0,1 1 0 0 0,-1-1 0 0 0,0 1 1 0 0,0 1-1 0 0,0 0 0 0 0,1 0 0 0 0,-1 0 1 0 0,0 1-1 0 0,0 1 0 0 0,-1-1 1 0 0,1 1-1 0 0,0 0 0 0 0,-1 1 0 0 0,0 0 1 0 0,0 0-1 0 0,0 0 0 0 0,0 1 0 0 0,-1 0 1 0 0,1 1-1 0 0,-1-1 0 0 0,-1 1 1 0 0,1 0-1 0 0,-1 1 0 0 0,7 10 0 0 0,-4-2 70 0 0,-1 0-1 0 0,-1 1 1 0 0,0 0-1 0 0,4 21 1 0 0,5 13-572 0 0,-10-39-763 0 0,-3-9 331 0 0,-1-1 0 0 0,0 1 0 0 0,1-1 0 0 0,-1 1 0 0 0,1-1 0 0 0,0 0 0 0 0,-1 0 0 0 0,1 0 0 0 0,0 0 0 0 0,0 0 0 0 0,3 1 0 0 0,2 3-2865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47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3920 0 0,'0'0'2021'0'0,"0"22"1927"0"0,1 1-2474 0 0,-1-5-510 0 0,0 0 0 0 0,0-1 0 0 0,-2 1 0 0 0,0 0-1 0 0,-8 27 1 0 0,-2 2-1792 0 0,6-15-8713 0 0,3-25 6156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48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81 1632 0 0,'-9'-11'2546'0'0,"9"8"-2262"0"0,0 1 1 0 0,0 0-1 0 0,0 0 1 0 0,0 0-1 0 0,0 0 1 0 0,1 0-1 0 0,-1 0 1 0 0,1-1-1 0 0,0 1 1 0 0,-1 0-1 0 0,1 0 0 0 0,0 1 1 0 0,0-1-1 0 0,0 0 1 0 0,3-3-1 0 0,-2 3-83 0 0,0 0-1 0 0,1 0 0 0 0,0 0 1 0 0,-1 1-1 0 0,1-1 0 0 0,0 1 1 0 0,0 0-1 0 0,0-1 0 0 0,0 1 1 0 0,3 0-1 0 0,20-5 406 0 0,0 2 1 0 0,0 0-1 0 0,1 2 1 0 0,-1 1-1 0 0,40 4 0 0 0,-55-3-470 0 0,-3 0-84 0 0,-1 1-1 0 0,1 0 0 0 0,-1 0 1 0 0,0 1-1 0 0,1-1 1 0 0,-1 2-1 0 0,0-1 0 0 0,0 1 1 0 0,0 0-1 0 0,9 6 0 0 0,-13-7-38 0 0,1 1 0 0 0,-1-1 0 0 0,0 1 0 0 0,0 0 0 0 0,0 0 0 0 0,0 0 0 0 0,-1 0-1 0 0,1 1 1 0 0,-1-1 0 0 0,0 1 0 0 0,0 0 0 0 0,0-1 0 0 0,0 1 0 0 0,-1 0 0 0 0,0 0-1 0 0,0 0 1 0 0,0 0 0 0 0,0 1 0 0 0,0-1 0 0 0,0 4 0 0 0,-1 4-6 0 0,0-1 0 0 0,0 0 0 0 0,-1 1 1 0 0,0-1-1 0 0,-1 0 0 0 0,0 1 0 0 0,-1-1 1 0 0,0 0-1 0 0,0-1 0 0 0,-2 1 0 0 0,1 0 0 0 0,-1-1 1 0 0,-1 0-1 0 0,0 0 0 0 0,0-1 0 0 0,-1 0 1 0 0,-8 9-1 0 0,3-5 7 0 0,-1 0 0 0 0,0-1 1 0 0,-1 0-1 0 0,0-1 0 0 0,0-1 0 0 0,-2 0 1 0 0,1-1-1 0 0,-1 0 0 0 0,0-2 1 0 0,-1 0-1 0 0,0-1 0 0 0,0 0 0 0 0,-26 4 1 0 0,43-10-13 0 0,0 1 0 0 0,-1-1 0 0 0,1 0 1 0 0,-1 0-1 0 0,1 0 0 0 0,0 0 0 0 0,-1 0 0 0 0,1 0 1 0 0,-1 0-1 0 0,1 0 0 0 0,0 0 0 0 0,-1 0 0 0 0,1 0 1 0 0,-1 0-1 0 0,1 0 0 0 0,0 0 0 0 0,-1 0 0 0 0,1 0 1 0 0,-1 0-1 0 0,1-1 0 0 0,0 1 0 0 0,-1 0 0 0 0,1 0 0 0 0,0 0 1 0 0,-1-1-1 0 0,1 1 0 0 0,0 0 0 0 0,-1-1 0 0 0,5-9 66 0 0,15-12 4 0 0,-18 21-74 0 0,4-3 10 0 0,-1 1 0 0 0,1 0 0 0 0,0 0 1 0 0,0 0-1 0 0,0 0 0 0 0,0 1 0 0 0,0-1 0 0 0,0 1 0 0 0,1 1 0 0 0,-1-1 0 0 0,1 1 0 0 0,-1 0 0 0 0,1 0 1 0 0,-1 1-1 0 0,1-1 0 0 0,0 1 0 0 0,-1 1 0 0 0,1-1 0 0 0,7 2 0 0 0,-2 0 8 0 0,0 1 0 0 0,0-1-1 0 0,-1 2 1 0 0,1 0 0 0 0,-1 0-1 0 0,0 0 1 0 0,0 2 0 0 0,18 11 0 0 0,-20-10 0 0 0,1 1 0 0 0,-2-1 1 0 0,1 1-1 0 0,-1 1 0 0 0,0-1 1 0 0,-1 1-1 0 0,0 0 1 0 0,0 1-1 0 0,-1-1 0 0 0,0 1 1 0 0,-1 0-1 0 0,4 12 1 0 0,-6-15 12 0 0,0 0 1 0 0,0 0 0 0 0,-1 0 0 0 0,0 0-1 0 0,0 1 1 0 0,-1-1 0 0 0,0 0-1 0 0,0 0 1 0 0,-1 0 0 0 0,0 1 0 0 0,0-1-1 0 0,0 0 1 0 0,-1 0 0 0 0,0 0-1 0 0,-1 0 1 0 0,0-1 0 0 0,0 1-1 0 0,0-1 1 0 0,-5 8 0 0 0,3-9 25 0 0,1 0-1 0 0,-1 0 1 0 0,0 0-1 0 0,0-1 1 0 0,-1 0 0 0 0,1 0-1 0 0,-1 0 1 0 0,0-1-1 0 0,0 1 1 0 0,-1-2 0 0 0,1 1-1 0 0,0-1 1 0 0,-1 1-1 0 0,1-2 1 0 0,-14 3 0 0 0,-4-1 171 0 0,-1-1 0 0 0,1-2-1 0 0,-26-1 1 0 0,42 0-145 0 0,-1 1 0 0 0,1-1-1 0 0,1-1 1 0 0,-1 1 0 0 0,0-1-1 0 0,-14-6 1 0 0,15 1-54 0 0,7 6-119 0 0,0 1-1 0 0,-1-1 1 0 0,1 0 0 0 0,-1 1-1 0 0,1-1 1 0 0,0 1-1 0 0,-1-1 1 0 0,1 1 0 0 0,-1 0-1 0 0,1-1 1 0 0,-1 1 0 0 0,1-1-1 0 0,-1 1 1 0 0,1 0 0 0 0,-1-1-1 0 0,0 1 1 0 0,1 0-1 0 0,-1 0 1 0 0,1 0 0 0 0,-1-1-1 0 0,0 1 1 0 0,1 0 0 0 0,-1 0-1 0 0,0 0 1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49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0 3288 0 0,'0'0'1754'0'0,"0"21"1643"0"0,0 3-2122 0 0,-1 1-1 0 0,-1-1 0 0 0,-1 0 0 0 0,-7 29 0 0 0,7-44-1146 0 0,0 1-1 0 0,0-1 1 0 0,-1 0-1 0 0,0 0 0 0 0,-1 0 1 0 0,0-1-1 0 0,0 1 1 0 0,-1-1-1 0 0,0-1 0 0 0,-1 1 1 0 0,1-1-1 0 0,-1 0 1 0 0,-9 7-1 0 0,-6 1-2469 0 0,-12 2-5525 0 0,24-15 4682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3:50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1 2584 0 0,'-11'0'605'0'0,"-1"2"0"0"0,1-1 1 0 0,0 1-1 0 0,0 1 0 0 0,0 0 0 0 0,0 1 0 0 0,0 0 0 0 0,1 0 0 0 0,0 1 0 0 0,0 1 1 0 0,0 0-1 0 0,0 0 0 0 0,1 0 0 0 0,-14 15 0 0 0,-7 7 363 0 0,3 1 0 0 0,-44 60 0 0 0,55-67-761 0 0,1 1 0 0 0,0 0 1 0 0,2 1-1 0 0,1 1 0 0 0,0 0 1 0 0,2 0-1 0 0,1 1 0 0 0,2 1 1 0 0,0-1-1 0 0,-4 40 1 0 0,9-47-91 0 0,1-1 0 0 0,1 1 0 0 0,0 0 0 0 0,2-1 0 0 0,4 24 0 0 0,-5-34-88 0 0,2-1 0 0 0,-1 1-1 0 0,1-1 1 0 0,0 1 0 0 0,1-1-1 0 0,-1 0 1 0 0,1 0-1 0 0,1 0 1 0 0,0-1 0 0 0,0 1-1 0 0,0-1 1 0 0,0 0-1 0 0,1-1 1 0 0,12 10 0 0 0,-8-8-16 0 0,1-1 1 0 0,-1-1 0 0 0,2 1-1 0 0,-1-2 1 0 0,1 1 0 0 0,-1-2-1 0 0,1 0 1 0 0,0 0-1 0 0,0-1 1 0 0,0 0 0 0 0,1-1-1 0 0,16-1 1 0 0,-20 0-12 0 0,-1 0 0 0 0,1-1 0 0 0,0 0 0 0 0,-1 0 0 0 0,1-1 0 0 0,-1 0 0 0 0,1-1 0 0 0,-1 1 0 0 0,0-2 0 0 0,0 1 0 0 0,-1-1 0 0 0,1-1 0 0 0,-1 1 1 0 0,1-1-1 0 0,-2 0 0 0 0,1-1 0 0 0,0 0 0 0 0,7-9 0 0 0,-11 11 7 0 0,0-1 1 0 0,0 0-1 0 0,0 1 1 0 0,0-1-1 0 0,-1 0 1 0 0,0-1-1 0 0,0 1 1 0 0,-1 0-1 0 0,1-1 1 0 0,-1 1-1 0 0,0 0 1 0 0,-1-1-1 0 0,1 0 1 0 0,-1 1-1 0 0,0-1 1 0 0,-1 1 0 0 0,1-1-1 0 0,-1 1 1 0 0,0-1-1 0 0,0 1 1 0 0,-1 0-1 0 0,0-1 1 0 0,0 1-1 0 0,0 0 1 0 0,0 0-1 0 0,-1 0 1 0 0,0 1-1 0 0,0-1 1 0 0,0 0-1 0 0,-1 1 1 0 0,-3-4-1 0 0,-1 2 21 0 0,0 0-1 0 0,0 1 0 0 0,-1 0 0 0 0,0 0 0 0 0,1 1 1 0 0,-2 0-1 0 0,1 1 0 0 0,0 0 0 0 0,-1 0 0 0 0,1 1 1 0 0,-1 0-1 0 0,0 1 0 0 0,0 0 0 0 0,-15 0 0 0 0,0 2 0 0 0,0 1 0 0 0,0 1 0 0 0,0 1 0 0 0,-37 11 0 0 0,53-13-124 0 0,1 1 1 0 0,-1 1-1 0 0,1 0 0 0 0,0 0 0 0 0,0 0 1 0 0,1 1-1 0 0,-10 8 0 0 0,10-7-1376 0 0,1 0 0 0 0,0 0 1 0 0,0 0-1 0 0,-7 11 0 0 0,3-1-2185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14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165 321 3404 0 0,'0'0'3399'0'0,"-4"15"-881"0"0,-15 99 1465 0 0,0-33-3181 0 0,-79 361 502 0 0,89-401-1220 0 0,5-26-38 0 0,0 0 0 0 0,1-1-1 0 0,-1 26 1 0 0,4-59 13 0 0,0-21-7 0 0,1 0 1 0 0,13-79-1 0 0,21-28 14 0 0,28-133 8 0 0,-33 129-82 0 0,1 0-7 0 0,-29 139 26 0 0,1 0-1 0 0,1 0 1 0 0,0 1-1 0 0,0-1 1 0 0,1 1-1 0 0,0 0 1 0 0,1 0-1 0 0,1 1 1 0 0,0 0-1 0 0,15-18 0 0 0,-21 27 5 0 0,-1 0 0 0 0,1 0 0 0 0,0 0 0 0 0,0 0-1 0 0,-1 1 1 0 0,1-1 0 0 0,0 0 0 0 0,0 1 0 0 0,0-1-1 0 0,0 1 1 0 0,0-1 0 0 0,0 1 0 0 0,0-1-1 0 0,0 1 1 0 0,0 0 0 0 0,0 0 0 0 0,0-1 0 0 0,1 1-1 0 0,-1 0 1 0 0,0 0 0 0 0,0 0 0 0 0,0 0-1 0 0,2 0 1 0 0,-2 1 4 0 0,1 0 0 0 0,0-1-1 0 0,-1 1 1 0 0,1 0 0 0 0,-1 0 0 0 0,1 0-1 0 0,-1 0 1 0 0,1 0 0 0 0,-1 1 0 0 0,0-1-1 0 0,0 0 1 0 0,1 0 0 0 0,0 2 0 0 0,2 4 38 0 0,1 0 0 0 0,-1 0 0 0 0,-1 0 1 0 0,1 1-1 0 0,2 9 0 0 0,30 85 269 0 0,-13-39-58 0 0,26 114 0 0 0,-33-50-33 0 0,3 13-29 0 0,3 35 61 0 0,-15-102-149 0 0,23 120 121 0 0,-21-159-170 0 0,-7-29-1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15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80 3688 0 0,'0'0'1949'0'0,"7"-11"1427"0"0,3 5-2804 0 0,1 1-1 0 0,0 0 1 0 0,0 1 0 0 0,1 0 0 0 0,-1 1-1 0 0,1 0 1 0 0,15-2 0 0 0,-15 3-222 0 0,97-15 1308 0 0,-52 8-4964 0 0,-21 5 234 0 0,2 3 0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15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1 123 3136 0 0,'0'0'2935'0'0,"24"0"1076"0"0,-22 0-3887 0 0,0 1 1 0 0,0 0 0 0 0,-1-1 0 0 0,1 1 0 0 0,-1 0 0 0 0,1 0 0 0 0,-1 0 0 0 0,1 0 0 0 0,-1 0-1 0 0,1 0 1 0 0,-1 1 0 0 0,0-1 0 0 0,0 0 0 0 0,0 1 0 0 0,2 2 0 0 0,16 28 1131 0 0,-15-25-943 0 0,7 17 87 0 0,-2 1 0 0 0,0 0 1 0 0,-1 1-1 0 0,6 43 0 0 0,-4-22-117 0 0,-2 12-79 0 0,-6-45-141 0 0,-1 1 0 0 0,2 0 0 0 0,6 19 1 0 0,-9-33-57 0 0,0-1 0 0 0,0 0 0 0 0,0 1 0 0 0,0-1 1 0 0,0 1-1 0 0,0-1 0 0 0,1 1 0 0 0,-1-1 0 0 0,0 0 1 0 0,0 1-1 0 0,0-1 0 0 0,1 0 0 0 0,-1 1 0 0 0,0-1 1 0 0,1 0-1 0 0,-1 1 0 0 0,0-1 0 0 0,1 0 1 0 0,-1 1-1 0 0,0-1 0 0 0,1 0 0 0 0,-1 0 0 0 0,0 1 1 0 0,1-1-1 0 0,-1 0 0 0 0,1 0 0 0 0,-1 0 0 0 0,0 0 1 0 0,1 0-1 0 0,-1 0 0 0 0,1 0 0 0 0,-1 0 0 0 0,1 0 1 0 0,0 0-1 0 0,0 0 5 0 0,0-1 1 0 0,0 1 0 0 0,0-1-1 0 0,1 0 1 0 0,-1 1-1 0 0,0-1 1 0 0,0 0 0 0 0,0 0-1 0 0,0 0 1 0 0,0 0-1 0 0,1-2 1 0 0,24-38 160 0 0,-22 34-122 0 0,20-41 233 0 0,31-84-1 0 0,-24 53-69 0 0,25-71 139 0 0,-43 111-289 0 0,-3 6-1586 0 0,-9 31-233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33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127 264 3496 0 0,'-3'-1'841'0'0,"0"2"-1"0"0,0-1 0 0 0,0 0 1 0 0,0 0-1 0 0,0 1 0 0 0,0 0 1 0 0,0 0-1 0 0,-3 1 0 0 0,3-1-485 0 0,1 1 0 0 0,-1 0 0 0 0,1 0 0 0 0,-1 0 0 0 0,1 0 0 0 0,0 0-1 0 0,0 0 1 0 0,0 1 0 0 0,0-1 0 0 0,-1 4 0 0 0,-6 6 364 0 0,2-1-528 0 0,0 1 0 0 0,0 0 0 0 0,2 0 0 0 0,-1 0 0 0 0,1 0 0 0 0,1 1 0 0 0,1 0 0 0 0,-4 19 0 0 0,2 2 134 0 0,2-1-1 0 0,0 38 1 0 0,3-55-222 0 0,0-1 1 0 0,1 0-1 0 0,1 1 1 0 0,0-1-1 0 0,1 0 0 0 0,8 23 1 0 0,-9-34-90 0 0,0 1 0 0 0,0-1 0 0 0,0 1 1 0 0,1-1-1 0 0,0 0 0 0 0,-1 0 0 0 0,1 0 0 0 0,1-1 1 0 0,-1 1-1 0 0,0-1 0 0 0,1 0 0 0 0,0 0 0 0 0,0 0 1 0 0,0 0-1 0 0,0 0 0 0 0,0-1 0 0 0,0 0 0 0 0,1 0 1 0 0,-1 0-1 0 0,1-1 0 0 0,0 1 0 0 0,-1-1 0 0 0,1 0 1 0 0,8 1-1 0 0,2-1-1 0 0,-1 0 0 0 0,1-1 0 0 0,-1 0 0 0 0,1-1 0 0 0,-1 0 1 0 0,1-2-1 0 0,-1 1 0 0 0,0-2 0 0 0,23-8 0 0 0,-22 5-6 0 0,-1 0 0 0 0,0-1 1 0 0,0 0-1 0 0,0-1 0 0 0,-1-1 0 0 0,0 0 0 0 0,-1 0 0 0 0,-1-2 1 0 0,21-24-1 0 0,-18 18 12 0 0,0-1 0 0 0,-2 0 0 0 0,0-1 0 0 0,-2 0 0 0 0,0-1 0 0 0,11-33 0 0 0,-15 34-4 0 0,0 1 8 0 0,0 1 0 0 0,4-31 0 0 0,-9 36-10 0 0,11-107 65 0 0,-12 105-71 0 0,0-1 0 0 0,-1 1-1 0 0,-1-1 1 0 0,0 1 0 0 0,-7-26 0 0 0,6 35-6 0 0,1 0 0 0 0,-1-1 1 0 0,-1 1-1 0 0,1 0 0 0 0,-1 1 0 0 0,0-1 1 0 0,-1 1-1 0 0,1 0 0 0 0,-1 0 0 0 0,0 0 1 0 0,0 1-1 0 0,-1-1 0 0 0,1 1 1 0 0,-1 0-1 0 0,0 1 0 0 0,0 0 0 0 0,0 0 1 0 0,-11-4-1 0 0,7 3-1 0 0,0 1 1 0 0,0 0-1 0 0,-1 1 0 0 0,1 0 1 0 0,-1 1-1 0 0,1 0 0 0 0,-1 0 1 0 0,0 1-1 0 0,1 1 0 0 0,-1 0 1 0 0,-13 3-1 0 0,11-1-45 0 0,1 1 0 0 0,0 1 0 0 0,0 0 0 0 0,0 0 0 0 0,0 1 0 0 0,1 1 0 0 0,0 0 0 0 0,0 1 0 0 0,1 0 0 0 0,0 0 0 0 0,0 1 0 0 0,1 0 1 0 0,0 1-1 0 0,1 0 0 0 0,0 0 0 0 0,-12 21 0 0 0,9-1-2475 0 0,1 20-6737 0 0,10-29 5512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16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63 2816 0 0,'-9'7'528'0'0,"1"1"0"0"0,0 1 0 0 0,0 0 1 0 0,1 0-1 0 0,0 0 0 0 0,1 0 0 0 0,0 1 0 0 0,1 0 0 0 0,0 1 0 0 0,-6 16 0 0 0,4-6 171 0 0,1 0 1 0 0,0-1-1 0 0,2 2 0 0 0,-3 37 0 0 0,6-40-59 0 0,-1-6-269 0 0,1 0 1 0 0,1 0 0 0 0,1 0-1 0 0,3 26 1 0 0,-3-36-353 0 0,0 0 1 0 0,0 0-1 0 0,0 0 1 0 0,0-1-1 0 0,0 1 0 0 0,0 0 1 0 0,1-1-1 0 0,-1 1 1 0 0,1-1-1 0 0,0 1 1 0 0,0-1-1 0 0,0 0 0 0 0,0 0 1 0 0,0 0-1 0 0,0 0 1 0 0,0 0-1 0 0,1 0 1 0 0,-1-1-1 0 0,1 1 0 0 0,-1-1 1 0 0,1 0-1 0 0,0 1 1 0 0,0-1-1 0 0,-1 0 0 0 0,1-1 1 0 0,0 1-1 0 0,5 0 1 0 0,3 0-20 0 0,-1-1 0 0 0,1 0 0 0 0,0 0 0 0 0,-1-1 0 0 0,1-1 0 0 0,-1 0 0 0 0,1 0 0 0 0,-1-1 0 0 0,0-1 1 0 0,0 1-1 0 0,0-1 0 0 0,-1-1 0 0 0,1 0 0 0 0,-1-1 0 0 0,0 1 0 0 0,11-11 0 0 0,-9 7 2 0 0,0 0 1 0 0,-1-1-1 0 0,-1 0 0 0 0,1 0 0 0 0,-2-1 1 0 0,1-1-1 0 0,-2 1 0 0 0,1-1 0 0 0,-2-1 1 0 0,0 1-1 0 0,0-1 0 0 0,4-15 0 0 0,-6 13 26 0 0,-1 0 0 0 0,0-1-1 0 0,-1 0 1 0 0,-1 0-1 0 0,-1-24 1 0 0,0 32-3 0 0,-1 1 1 0 0,0-1-1 0 0,0 1 1 0 0,-1-1-1 0 0,0 1 0 0 0,0 0 1 0 0,-1 0-1 0 0,0 0 1 0 0,0 0-1 0 0,0 0 1 0 0,-1 1-1 0 0,0-1 0 0 0,-7-8 1 0 0,5 10-7 0 0,1 0 1 0 0,-1 1-1 0 0,0 0 1 0 0,-1 0-1 0 0,1 1 1 0 0,0-1-1 0 0,-1 1 1 0 0,0 1-1 0 0,0-1 1 0 0,0 1-1 0 0,0 1 1 0 0,0-1-1 0 0,0 1 1 0 0,0 0-1 0 0,-1 1 1 0 0,1-1-1 0 0,0 1 1 0 0,-1 1-1 0 0,1 0 1 0 0,0 0-1 0 0,0 0 1 0 0,0 1-1 0 0,0 0 1 0 0,0 0-1 0 0,0 1 1 0 0,0 0-1 0 0,1 0 1 0 0,-1 0-1 0 0,1 1 1 0 0,0 0-1 0 0,0 0 1 0 0,-8 8-1 0 0,5-1-6 0 0,0 0-1 0 0,1 0 1 0 0,1 0-1 0 0,0 1 1 0 0,0 0-1 0 0,1 0 1 0 0,1 0 0 0 0,-7 24-1 0 0,5-10 9 0 0,2 1 0 0 0,0 1-1 0 0,-1 36 1 0 0,6-56-15 0 0,0 1 0 0 0,0 0 0 0 0,0-1 0 0 0,1 1 1 0 0,1 0-1 0 0,-1-1 0 0 0,6 15 0 0 0,-6-20-10 0 0,0 0 1 0 0,0 0-1 0 0,1 0 1 0 0,0-1 0 0 0,-1 1-1 0 0,1-1 1 0 0,0 1-1 0 0,0-1 1 0 0,0 0 0 0 0,0 1-1 0 0,1-1 1 0 0,-1 0-1 0 0,1-1 1 0 0,-1 1 0 0 0,1 0-1 0 0,0-1 1 0 0,-1 1-1 0 0,1-1 1 0 0,0 0 0 0 0,0 0-1 0 0,0 0 1 0 0,0 0-1 0 0,0-1 1 0 0,4 1 0 0 0,4 0-17 0 0,-1-1 0 0 0,0-1 0 0 0,0 0 0 0 0,1 0 0 0 0,-1-1 0 0 0,0 0 0 0 0,0-1 0 0 0,0 0 0 0 0,-1 0 0 0 0,1-1 0 0 0,-1-1 0 0 0,16-9 0 0 0,-11 5-23 0 0,-1 0 0 0 0,0-1 0 0 0,-1 0 0 0 0,0-1 0 0 0,0-1 0 0 0,-1 1 0 0 0,13-20 0 0 0,-12 12 43 0 0,0 0 0 0 0,-1-1 1 0 0,-1 0-1 0 0,-1-1 0 0 0,0 0 0 0 0,-2 0 0 0 0,-1-1 0 0 0,0 0 1 0 0,-2 0-1 0 0,0 0 0 0 0,0-36 0 0 0,-4 36 1441 0 0,0 40-612 0 0,0 48-283 0 0,2 112 150 0 0,1-143-665 0 0,0-1 0 0 0,3-1 1 0 0,10 39-1 0 0,-14-62-232 0 0,1 0 1 0 0,-2 0-1 0 0,1 17 0 0 0,-1-15-3722 0 0,-1 0-3791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17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55 150 3192 0 0,'4'-17'2167'0'0,"0"8"-1817"0"0,1 1 0 0 0,1 1-1 0 0,-1-1 1 0 0,1 1 0 0 0,0 0 0 0 0,1 0-1 0 0,0 0 1 0 0,0 1 0 0 0,0 0 0 0 0,1 1 0 0 0,0 0-1 0 0,0 0 1 0 0,0 0 0 0 0,0 1 0 0 0,18-6-1 0 0,-8 4 142 0 0,-1 1-1 0 0,1 0 0 0 0,0 2 0 0 0,0 0 1 0 0,0 0-1 0 0,1 2 0 0 0,23 1 0 0 0,-35 0-421 0 0,0 1 0 0 0,1 0 0 0 0,-1 1 0 0 0,0-1 0 0 0,0 1 0 0 0,0 1 0 0 0,0-1-1 0 0,0 1 1 0 0,0 1 0 0 0,-1-1 0 0 0,1 1 0 0 0,-1 0 0 0 0,10 8 0 0 0,-9-5-12 0 0,0 1 0 0 0,0 0 0 0 0,-1 0 0 0 0,0 0 0 0 0,0 1 0 0 0,-1 0 0 0 0,0 0 0 0 0,7 17 0 0 0,-2 7 37 0 0,-1 0-1 0 0,-2 1 0 0 0,-1 0 0 0 0,3 60 1 0 0,-8 237 247 0 0,-5-148-230 0 0,4-176-108 0 0,-1-1 0 0 0,1 1 1 0 0,-1-1-1 0 0,0 1 0 0 0,-5 12 1 0 0,6-19-5 0 0,0 0 0 0 0,0 1 1 0 0,0-1-1 0 0,0 0 0 0 0,0 1 1 0 0,0-1-1 0 0,0 0 1 0 0,-1 1-1 0 0,1-1 0 0 0,0 0 1 0 0,0 1-1 0 0,0-1 1 0 0,-1 0-1 0 0,1 0 0 0 0,0 1 1 0 0,0-1-1 0 0,-1 0 0 0 0,1 0 1 0 0,0 1-1 0 0,-1-1 1 0 0,1 0-1 0 0,0 0 0 0 0,0 0 1 0 0,-1 1-1 0 0,1-1 0 0 0,0 0 1 0 0,-1 0-1 0 0,1 0 1 0 0,-1 0-1 0 0,1 0 0 0 0,0 0 1 0 0,-1 0-1 0 0,1 0 1 0 0,0 0-1 0 0,-1 0 0 0 0,1 0 1 0 0,0 0-1 0 0,-1 0 0 0 0,1 0 1 0 0,0 0-1 0 0,-1 0 1 0 0,1-1-1 0 0,0 1 0 0 0,-1 0 1 0 0,1 0-1 0 0,0 0 0 0 0,-1 0 1 0 0,1-1-1 0 0,0 1 1 0 0,-1 0-1 0 0,1 0 0 0 0,0-1 1 0 0,0 1-1 0 0,0 0 1 0 0,-1 0-1 0 0,1-1 0 0 0,0 1 1 0 0,0 0-1 0 0,0-1 0 0 0,-1 1 1 0 0,1 0-1 0 0,0-1 1 0 0,0 1-1 0 0,0 0 0 0 0,0-1 1 0 0,0 0-1 0 0,-10-23-49 0 0,-12-118-57 0 0,4 17 29 0 0,14 106 76 0 0,-1 1 0 0 0,-1 0-1 0 0,0 1 1 0 0,-16-31 0 0 0,21 45 6 0 0,-1 1-1 0 0,1-1 1 0 0,-1 1-1 0 0,0-1 1 0 0,0 1-1 0 0,0-1 1 0 0,0 1-1 0 0,0 0 1 0 0,0 0 0 0 0,-1 0-1 0 0,1 0 1 0 0,-1 0-1 0 0,1 1 1 0 0,-1-1-1 0 0,0 1 1 0 0,0 0-1 0 0,0-1 1 0 0,0 1-1 0 0,1 1 1 0 0,-1-1-1 0 0,0 0 1 0 0,-1 1-1 0 0,1-1 1 0 0,0 1-1 0 0,0 0 1 0 0,-4 0-1 0 0,0 1 5 0 0,1 1 0 0 0,0-1 0 0 0,0 1-1 0 0,-1 0 1 0 0,1 1 0 0 0,1-1-1 0 0,-1 1 1 0 0,0 1 0 0 0,1-1-1 0 0,-1 1 1 0 0,-7 6 0 0 0,-12 13 57 0 0,0 2 1 0 0,-32 39 0 0 0,-35 62 136 0 0,57-76-105 0 0,34-48-122 0 0,-7 7-113 0 0,1 1-1 0 0,0 0 1 0 0,1 0 0 0 0,0 0-1 0 0,1 1 1 0 0,0 0 0 0 0,-5 19-1 0 0,10-29-79 0 0,0-1-1 0 0,0 0 1 0 0,-1 1 0 0 0,1-1-1 0 0,0 1 1 0 0,0-1-1 0 0,0 1 1 0 0,0-1 0 0 0,0 1-1 0 0,0-1 1 0 0,0 0 0 0 0,0 1-1 0 0,1-1 1 0 0,-1 1-1 0 0,0-1 1 0 0,0 1 0 0 0,0-1-1 0 0,0 0 1 0 0,1 1-1 0 0,-1-1 1 0 0,0 1 0 0 0,0-1-1 0 0,1 0 1 0 0,-1 1-1 0 0,0-1 1 0 0,0 0 0 0 0,1 1-1 0 0,0-1 1 0 0,8 4-3190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18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2888 0 0,'2'-7'7577'0'0,"-2"100"-2437"0"0,-1 1-3761 0 0,0 97-1189 0 0,1-189-188 0 0,0-1 0 0 0,0 1 1 0 0,0 0-1 0 0,0-1 1 0 0,0 1-1 0 0,1-1 0 0 0,-1 1 1 0 0,0-1-1 0 0,1 1 0 0 0,0-1 1 0 0,-1 1-1 0 0,1-1 1 0 0,0 0-1 0 0,-1 1 0 0 0,1-1 1 0 0,0 0-1 0 0,0 0 1 0 0,0 1-1 0 0,0-1 0 0 0,0 0 1 0 0,1 0-1 0 0,-1 0 1 0 0,2 1-1 0 0,-1-1 1 0 0,1 0 0 0 0,0 0 0 0 0,0 0 0 0 0,-1 0 0 0 0,1-1 0 0 0,0 1 0 0 0,0-1 0 0 0,0 1 0 0 0,0-1 0 0 0,0 0 0 0 0,4-1 0 0 0,3 0 6 0 0,0-1 0 0 0,0 0 0 0 0,0 0 0 0 0,-1-1 0 0 0,0-1 0 0 0,13-5 0 0 0,-7-1 24 0 0,0 0 1 0 0,0-1-1 0 0,-1-1 1 0 0,0 0 0 0 0,-1-1-1 0 0,0 0 1 0 0,-1-1-1 0 0,-1 0 1 0 0,0-1 0 0 0,-1 0-1 0 0,0-1 1 0 0,-2 0-1 0 0,0-1 1 0 0,0 0-1 0 0,-2 0 1 0 0,0 0 0 0 0,-1-1-1 0 0,-1 0 1 0 0,0 0-1 0 0,1-30 1 0 0,-7 17-2575 0 0,-7-15-5816 0 0,2 27 4792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1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12 3840 0 0,'-2'0'640'0'0,"2"-3"0"0"0,-7 1 1 0 0,3 1-1 0 0,1-3-16 0 0,-4 4-16 0 0,3 0-88 0 0,1-1-248 0 0,-1 1-1956 0 0,2 5-1 0 0,-3 1 1 0 0,5 3 0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19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64 216 0 0,'0'-24'1894'0'0,"0"-3"668"0"0,0 14 6369 0 0,0 17-8708 0 0,-1 0-1 0 0,0 0 0 0 0,0 0 1 0 0,-1 0-1 0 0,1-1 0 0 0,-4 7 1 0 0,-5 17-24 0 0,-32 131 471 0 0,33-116-567 0 0,4-25-106 0 0,0 2 0 0 0,2-1-1 0 0,-2 31 1 0 0,3-29-1838 0 0,0-7-3265 0 0,2-13 5007 0 0,-3 7-2925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20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87 2496 0 0,'0'0'975'0'0,"-14"4"1318"0"0,5 0-1820 0 0,0 1 0 0 0,0 1 1 0 0,1 0-1 0 0,0 0 0 0 0,0 0 0 0 0,1 1 0 0 0,-1 0 1 0 0,2 1-1 0 0,-1 0 0 0 0,-10 16 0 0 0,-1 6 1088 0 0,-27 59 0 0 0,38-73-1427 0 0,1 0 0 0 0,1 1 0 0 0,0-1 0 0 0,1 1 0 0 0,1 0 0 0 0,0 1 0 0 0,2-1 0 0 0,0 0 0 0 0,0 1 0 0 0,2-1 0 0 0,3 23 0 0 0,-4-37-128 0 0,1 1-1 0 0,-1-1 1 0 0,1 0 0 0 0,0 1 0 0 0,0-1 0 0 0,0 0 0 0 0,1 0-1 0 0,-1 0 1 0 0,1 0 0 0 0,-1 0 0 0 0,1 0 0 0 0,0-1-1 0 0,0 1 1 0 0,1 0 0 0 0,-1-1 0 0 0,0 0 0 0 0,1 1 0 0 0,0-1-1 0 0,-1 0 1 0 0,1 0 0 0 0,0-1 0 0 0,0 1 0 0 0,0 0-1 0 0,0-1 1 0 0,0 0 0 0 0,0 0 0 0 0,1 0 0 0 0,-1 0 0 0 0,0 0-1 0 0,0-1 1 0 0,1 1 0 0 0,-1-1 0 0 0,1 0 0 0 0,-1 0 0 0 0,0 0-1 0 0,1-1 1 0 0,-1 1 0 0 0,0-1 0 0 0,1 0 0 0 0,4-1-1 0 0,1-1-9 0 0,0-1-1 0 0,0 1 0 0 0,0-1 0 0 0,-1-1 0 0 0,1 0 1 0 0,-1 0-1 0 0,0-1 0 0 0,0 0 0 0 0,-1 0 0 0 0,7-8 0 0 0,-8 8 5 0 0,-1 0-1 0 0,0 1 1 0 0,-1-2-1 0 0,0 1 1 0 0,0 0-1 0 0,0-1 1 0 0,-1 0-1 0 0,0 0 1 0 0,0 0-1 0 0,-1 0 0 0 0,1-1 1 0 0,-2 1-1 0 0,3-13 1 0 0,-3 3-3 0 0,0 13 5 0 0,0 0 0 0 0,-1 0-1 0 0,0 0 1 0 0,0-1 0 0 0,0 1-1 0 0,-1-6 1 0 0,0 1 7 0 0,-1 1 0 0 0,0 0-1 0 0,-1 0 1 0 0,0 0 0 0 0,0 0-1 0 0,-1 0 1 0 0,0 0 0 0 0,0 1 0 0 0,0 0-1 0 0,-8-9 1 0 0,-10-8-11 0 0,18 21 1 0 0,0-1 0 0 0,0 0-1 0 0,0 0 1 0 0,1 0 0 0 0,0 0 0 0 0,-1-1 0 0 0,1 0 0 0 0,1 1 0 0 0,-1-1 0 0 0,1 0 0 0 0,0 0 0 0 0,0 0 0 0 0,0-1 0 0 0,1 1 0 0 0,0 0 0 0 0,0-1 0 0 0,-1-6 0 0 0,3 9 1 0 0,-1 1 1 0 0,0-1 0 0 0,1 0-1 0 0,-1 0 1 0 0,1 1-1 0 0,0-1 1 0 0,0 0-1 0 0,0 1 1 0 0,0-1 0 0 0,1 1-1 0 0,-1-1 1 0 0,1 1-1 0 0,-1 0 1 0 0,1 0-1 0 0,0-1 1 0 0,0 1 0 0 0,0 0-1 0 0,0 0 1 0 0,0 1-1 0 0,0-1 1 0 0,0 0 0 0 0,4-1-1 0 0,6-3 16 0 0,-1 0 0 0 0,2 1 0 0 0,19-6 0 0 0,-11 3-5 0 0,3 0-430 0 0,102-35 670 0 0,-83 33-3225 0 0,1 3-3688 0 0,-24 7 3541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21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3120 0 0,'0'0'1676'0'0,"29"1"3289"0"0,-26 1-4755 0 0,0 0-1 0 0,0 0 1 0 0,-1 0 0 0 0,1 0-1 0 0,0 1 1 0 0,-1-1 0 0 0,1 1 0 0 0,-1-1-1 0 0,0 1 1 0 0,0 0 0 0 0,0 0-1 0 0,0 0 1 0 0,-1 0 0 0 0,1 0 0 0 0,-1 1-1 0 0,1-1 1 0 0,0 6 0 0 0,2 7 188 0 0,-1 0 0 0 0,2 25 1 0 0,-3-24-379 0 0,2 154 536 0 0,-4-111-421 0 0,-4 14 8 0 0,3-62-87 0 0,1-20-83 0 0,1-23-26 0 0,7 4 30 0 0,0 1 0 0 0,2-1-1 0 0,1 1 1 0 0,21-37 0 0 0,-4 19 17 0 0,-9 13 47 0 0,36-44 0 0 0,-42 58 49 0 0,2 0 1 0 0,0 1 0 0 0,1 1-1 0 0,1 0 1 0 0,0 2-1 0 0,1 0 1 0 0,29-16-1 0 0,-43 27-41 0 0,0 1-1 0 0,0-1 0 0 0,-1 1 0 0 0,1 0 1 0 0,0 0-1 0 0,0 0 0 0 0,0 1 0 0 0,0 0 1 0 0,0-1-1 0 0,1 1 0 0 0,5 1 0 0 0,-8 0-18 0 0,0-1-1 0 0,0 1 0 0 0,0-1 1 0 0,0 1-1 0 0,0 0 0 0 0,0-1 1 0 0,0 1-1 0 0,-1 0 0 0 0,1 0 1 0 0,0 1-1 0 0,0-1 0 0 0,-1 0 1 0 0,1 1-1 0 0,0-1 0 0 0,-1 1 1 0 0,0-1-1 0 0,1 1 0 0 0,-1-1 1 0 0,0 1-1 0 0,0 0 0 0 0,0 0 1 0 0,2 3-1 0 0,2 10 120 0 0,-1 0 1 0 0,0 1 0 0 0,-1-1-1 0 0,2 30 1 0 0,-4 65 329 0 0,-2-55-247 0 0,-1-2 5 0 0,-3-1 0 0 0,-1 1 0 0 0,-22 80 0 0 0,23-111-130 0 0,2 1 0 0 0,0 0-1 0 0,0 35 1 0 0,0-40-22 0 0,2-15-69 0 0,1 0 0 0 0,-1-1-1 0 0,1 1 1 0 0,-1 0-1 0 0,1-1 1 0 0,0 1 0 0 0,0 0-1 0 0,0-1 1 0 0,0 1-1 0 0,2 5 1 0 0,-2-8 13 0 0,0 0 0 0 0,0 1 0 0 0,0-1 1 0 0,0 0-1 0 0,0 0 0 0 0,0 1 0 0 0,0-1 0 0 0,0 0 0 0 0,0 1 0 0 0,0-1 1 0 0,0 0-1 0 0,0 1 0 0 0,0-1 0 0 0,-1 0 0 0 0,1 0 0 0 0,0 1 1 0 0,0-1-1 0 0,0 0 0 0 0,0 0 0 0 0,0 1 0 0 0,-1-1 0 0 0,1 0 0 0 0,0 0 1 0 0,0 1-1 0 0,0-1 0 0 0,-1 0 0 0 0,1 0 0 0 0,0 0 0 0 0,-1 1 1 0 0,-3 0-2302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25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3592 0 0,'-7'0'3617'0'0,"3"0"-3121"0"0,4 3-228 0 0,-3-1-1860 0 0,3 5-1 0 0,0 0 1 0 0,3 4 0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379 54 3028 0 0,'0'0'506'0'0,"-3"-22"4576"0"0,0 19-4440 0 0,2 2-427 0 0,-1-1 1 0 0,1 1-1 0 0,0 0 0 0 0,-1-1 1 0 0,1 1-1 0 0,-1 0 0 0 0,0 0 0 0 0,1 0 1 0 0,-1 0-1 0 0,0 1 0 0 0,0-1 0 0 0,1 0 1 0 0,-5 0-1 0 0,-8-3 144 0 0,-1 1 1 0 0,1 0 0 0 0,-1 2 0 0 0,1-1-1 0 0,-1 2 1 0 0,0 0 0 0 0,0 0-1 0 0,1 2 1 0 0,-1 0 0 0 0,-19 5-1 0 0,23-4-321 0 0,-1 0 0 0 0,1 1-1 0 0,0 1 1 0 0,0 0-1 0 0,0 1 1 0 0,1 0-1 0 0,0 0 1 0 0,0 1-1 0 0,0 0 1 0 0,1 1 0 0 0,0 0-1 0 0,1 0 1 0 0,-10 12-1 0 0,16-16-30 0 0,0-1-1 0 0,0 0 0 0 0,1 0 1 0 0,-1 1-1 0 0,1-1 0 0 0,-1 1 1 0 0,1 0-1 0 0,0-1 1 0 0,1 1-1 0 0,-1 0 0 0 0,1 0 1 0 0,-1-1-1 0 0,1 1 0 0 0,0 0 1 0 0,1 0-1 0 0,-1-1 0 0 0,1 1 1 0 0,-1 0-1 0 0,1 0 1 0 0,0-1-1 0 0,0 1 0 0 0,1-1 1 0 0,3 7-1 0 0,-3-5-6 0 0,1 0-1 0 0,0-1 1 0 0,0 1 0 0 0,0-1-1 0 0,1 1 1 0 0,-1-1 0 0 0,1-1-1 0 0,0 1 1 0 0,0 0-1 0 0,0-1 1 0 0,1 0 0 0 0,0 0-1 0 0,-1 0 1 0 0,1-1 0 0 0,0 1-1 0 0,8 2 1 0 0,9 0 18 0 0,0-1 0 0 0,0 0 0 0 0,0-2 0 0 0,0-1 0 0 0,39-2 1 0 0,-19 2 29 0 0,-26 0 5 0 0,-14-1-12 0 0,-6 0 13 0 0,-8 0-62 0 0,-1 1 0 0 0,1 0 0 0 0,-1 1-1 0 0,1 0 1 0 0,0 0 0 0 0,0 2 0 0 0,0-1-1 0 0,0 2 1 0 0,0-1 0 0 0,1 2 0 0 0,0-1 0 0 0,0 2-1 0 0,0-1 1 0 0,1 1 0 0 0,0 1 0 0 0,0 0-1 0 0,1 1 1 0 0,0-1 0 0 0,1 2 0 0 0,-14 18 0 0 0,12-15-5 0 0,2 1 1 0 0,0 0 0 0 0,0 0-1 0 0,-8 26 1 0 0,13-32 14 0 0,1-1 0 0 0,0 1-1 0 0,1 0 1 0 0,-1-1 0 0 0,1 1 0 0 0,1 0-1 0 0,0 0 1 0 0,0 0 0 0 0,1 0-1 0 0,-1 0 1 0 0,4 11 0 0 0,-3-16 3 0 0,0-1 0 0 0,0 1 0 0 0,0 0 0 0 0,1-1-1 0 0,-1 1 1 0 0,1-1 0 0 0,0 0 0 0 0,-1 0 0 0 0,1 0 0 0 0,0 1 0 0 0,0-2 0 0 0,1 1 0 0 0,-1 0 0 0 0,0 0 0 0 0,1-1 0 0 0,-1 1-1 0 0,0-1 1 0 0,1 0 0 0 0,0 0 0 0 0,-1 1 0 0 0,1-2 0 0 0,0 1 0 0 0,3 0 0 0 0,8 2 31 0 0,0-1-1 0 0,0 0 1 0 0,20-1 0 0 0,-17-1 6 0 0,-1 1 35 0 0,1-1-1 0 0,-1-1 0 0 0,1-1 0 0 0,-1 0 1 0 0,1-1-1 0 0,-1 0 0 0 0,0-2 1 0 0,-1 0-1 0 0,1 0 0 0 0,-1-2 0 0 0,0 0 1 0 0,0-1-1 0 0,20-14 0 0 0,-31 20-99 0 0,0-1 0 0 0,-1 1 0 0 0,1 0 0 0 0,0 0 0 0 0,0 0 0 0 0,8-2 0 0 0,0 1-3242 0 0,1 1-4668 0 0,-6 2 4432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24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3360 0 0,'0'0'1123'0'0,"25"0"2609"0"0,-22 1-3519 0 0,1 0-1 0 0,-1 0 1 0 0,0 0 0 0 0,0 0-1 0 0,1 1 1 0 0,-1 0-1 0 0,0-1 1 0 0,0 1-1 0 0,0 1 1 0 0,-1-1-1 0 0,1 0 1 0 0,0 0-1 0 0,-1 1 1 0 0,0 0-1 0 0,1-1 1 0 0,-1 1-1 0 0,0 0 1 0 0,0 0 0 0 0,-1 0-1 0 0,1 0 1 0 0,1 6-1 0 0,4 9 550 0 0,-1-1-1 0 0,7 37 0 0 0,-7-27-222 0 0,-3-14-449 0 0,14 54 449 0 0,38 97 0 0 0,-42-127-420 0 0,-13-37-111 0 0,0 0 1 0 0,0 0-1 0 0,0 1 1 0 0,0-1-1 0 0,0 0 1 0 0,0 1-1 0 0,1-1 1 0 0,-1 0 0 0 0,0 0-1 0 0,0 1 1 0 0,0-1-1 0 0,0 0 1 0 0,0 0-1 0 0,1 1 1 0 0,-1-1-1 0 0,0 0 1 0 0,0 0-1 0 0,0 1 1 0 0,1-1-1 0 0,-1 0 1 0 0,0 0-1 0 0,0 0 1 0 0,1 1-1 0 0,-1-1 1 0 0,0 0-1 0 0,0 0 1 0 0,1 0-1 0 0,-1 0 1 0 0,0 0-1 0 0,0 0 1 0 0,1 0-1 0 0,-1 0 1 0 0,0 0-1 0 0,1 0 1 0 0,-1 0-1 0 0,0 0 1 0 0,1 0-1 0 0,-1 0 1 0 0,0 0 0 0 0,0 0-1 0 0,1 0 1 0 0,-1 0-1 0 0,1 0 1 0 0,12-13 258 0 0,8-22 74 0 0,0-14 86 0 0,40-63 0 0 0,-37 72-165 0 0,23-54 0 0 0,-7-22-74 0 0,-32 106-1159 0 0,-7 9 263 0 0,0 1 0 0 0,0-1 0 0 0,0 1 0 0 0,0-1 0 0 0,0 1 0 0 0,0-1 1 0 0,0 1-1 0 0,0 0 0 0 0,0-1 0 0 0,0 1 0 0 0,0 0 0 0 0,0 0 0 0 0,0 0 0 0 0,1 0 1 0 0,1 0-1 0 0,3 2-2913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34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 3864 0 0,'20'-5'3608'0'0,"-17"4"-3388"0"0,-1 1 0 0 0,1 0 0 0 0,0 0 1 0 0,0 0-1 0 0,-1 1 0 0 0,1-1 0 0 0,0 1 0 0 0,-1-1 0 0 0,1 1 0 0 0,0 0 1 0 0,-1 0-1 0 0,1 0 0 0 0,-1 0 0 0 0,1 0 0 0 0,-1 1 0 0 0,0-1 0 0 0,0 1 1 0 0,1 0-1 0 0,-1-1 0 0 0,0 1 0 0 0,-1 0 0 0 0,1 0 0 0 0,0 1 1 0 0,0-1-1 0 0,-1 0 0 0 0,1 0 0 0 0,-1 1 0 0 0,0-1 0 0 0,0 1 0 0 0,0-1 1 0 0,1 6-1 0 0,3 6 353 0 0,-2 0 0 0 0,1 0 0 0 0,-2 1 0 0 0,0-1 0 0 0,-1 0 0 0 0,0 1 0 0 0,-2 16 0 0 0,-1-13-400 0 0,0-1-1 0 0,-1 0 1 0 0,-1 0-1 0 0,0 0 0 0 0,-1 0 1 0 0,-1-1-1 0 0,-1 0 0 0 0,0 0 1 0 0,-16 25-1 0 0,-8 4-787 0 0,20-29-1973 0 0,0-2-3321 0 0,7-8 2005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24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5 2648 0 0,'0'0'493'0'0,"-28"3"2985"0"0,22-1-3114 0 0,0 0-1 0 0,1 0 1 0 0,0 1-1 0 0,-1-1 1 0 0,1 1 0 0 0,0 0-1 0 0,1 0 1 0 0,-1 1-1 0 0,0 0 1 0 0,1 0-1 0 0,-8 8 1 0 0,6-4 50 0 0,1 0-1 0 0,0 0 1 0 0,0 0 0 0 0,1 0-1 0 0,0 1 1 0 0,-5 16 0 0 0,2-1 90 0 0,2 0 1 0 0,1 0-1 0 0,1 0 0 0 0,0 47 0 0 0,3-64-446 0 0,0 0-1 0 0,1 1 0 0 0,0-1 0 0 0,0 0 0 0 0,1 0 0 0 0,0 0 0 0 0,0 0 0 0 0,0 0 0 0 0,1 0 0 0 0,6 11 0 0 0,-7-15-43 0 0,1 1 0 0 0,-1-1 0 0 0,1 0 0 0 0,0 1 0 0 0,0-1 0 0 0,0 0 0 0 0,1-1 0 0 0,-1 1 1 0 0,1-1-1 0 0,-1 1 0 0 0,1-1 0 0 0,0 0 0 0 0,0 0 0 0 0,0-1 0 0 0,0 1 0 0 0,0-1 0 0 0,0 0 0 0 0,8 1 0 0 0,-2 0-10 0 0,0-1-1 0 0,0-1 0 0 0,1 0 0 0 0,-1 0 1 0 0,0-1-1 0 0,0 0 0 0 0,0-1 1 0 0,0 0-1 0 0,0 0 0 0 0,0-1 0 0 0,-1-1 1 0 0,10-4-1 0 0,-12 4 5 0 0,-1 0 0 0 0,1 0 1 0 0,-1 0-1 0 0,0-1 0 0 0,-1 0 0 0 0,1 0 0 0 0,-1-1 1 0 0,0 0-1 0 0,0 1 0 0 0,-1-2 0 0 0,1 1 0 0 0,-1 0 1 0 0,-1-1-1 0 0,1 0 0 0 0,-1 0 0 0 0,3-12 0 0 0,-1-2 107 0 0,0-1 0 0 0,-2 0 1 0 0,-1 0-1 0 0,-1 0 0 0 0,0 0 0 0 0,-2 0 0 0 0,-5-35 0 0 0,5 53-91 0 0,1-1 1 0 0,-1 1-1 0 0,-1 0 0 0 0,1 0 1 0 0,0-1-1 0 0,-1 1 0 0 0,0 0 0 0 0,0 0 1 0 0,0 0-1 0 0,-1 1 0 0 0,1-1 1 0 0,-1 1-1 0 0,0-1 0 0 0,0 1 1 0 0,0 0-1 0 0,-1 0 0 0 0,1 0 0 0 0,0 0 1 0 0,-1 1-1 0 0,0-1 0 0 0,0 1 1 0 0,0 0-1 0 0,0 0 0 0 0,0 0 1 0 0,0 1-1 0 0,0 0 0 0 0,-1 0 1 0 0,1 0-1 0 0,0 0 0 0 0,-7 0 0 0 0,-20 4-2324 0 0,13 5-7281 0 0,12-5 5948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25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17 2888 0 0,'0'0'519'0'0,"-13"-6"2397"0"0,-3 2-2097 0 0,0 1 0 0 0,0 1 0 0 0,0 1 0 0 0,-1 0 0 0 0,-20 2 0 0 0,10 1 364 0 0,-1 2 0 0 0,-35 8 0 0 0,56-10-1079 0 0,-1 0 0 0 0,1 1 0 0 0,0-1 1 0 0,0 1-1 0 0,0 1 0 0 0,1-1 0 0 0,-1 1 0 0 0,1 1 0 0 0,0-1 0 0 0,0 1 1 0 0,0 0-1 0 0,-5 7 0 0 0,8-9-81 0 0,1-1 1 0 0,0 1 0 0 0,1 0-1 0 0,-1 0 1 0 0,0 1-1 0 0,1-1 1 0 0,0 0 0 0 0,0 0-1 0 0,0 1 1 0 0,0-1 0 0 0,0 1-1 0 0,0-1 1 0 0,1 1-1 0 0,0-1 1 0 0,0 1 0 0 0,0-1-1 0 0,0 1 1 0 0,1-1-1 0 0,-1 1 1 0 0,1-1 0 0 0,0 1-1 0 0,0-1 1 0 0,0 0-1 0 0,0 1 1 0 0,0-1 0 0 0,1 0-1 0 0,3 5 1 0 0,0-1-11 0 0,0-1-1 0 0,1 1 1 0 0,0-1 0 0 0,0-1-1 0 0,0 1 1 0 0,1-1 0 0 0,0 0-1 0 0,0-1 1 0 0,7 4 0 0 0,26 19 9 0 0,-19-11-8 0 0,-11-9-3 0 0,0 1 0 0 0,0 1 1 0 0,0-1-1 0 0,-1 1 0 0 0,0 1 0 0 0,-1 0 0 0 0,9 14 0 0 0,-9-10 35 0 0,0 0 0 0 0,7 22 0 0 0,-13-31 28 0 0,-1 0 0 0 0,0 0 0 0 0,1 1 0 0 0,-2-1 0 0 0,1 0 0 0 0,0 0 0 0 0,-1 1 1 0 0,0-1-1 0 0,-1 0 0 0 0,1 0 0 0 0,-2 6 0 0 0,1-8-17 0 0,-1 0 0 0 0,1-1 1 0 0,-1 1-1 0 0,0-1 1 0 0,1 0-1 0 0,-1 1 1 0 0,0-1-1 0 0,-1 0 0 0 0,1 0 1 0 0,0 0-1 0 0,-1 0 1 0 0,1-1-1 0 0,-1 1 0 0 0,1-1 1 0 0,-1 1-1 0 0,-4 1 1 0 0,-5 1 143 0 0,0 1 1 0 0,-19 4 0 0 0,-100 11 876 0 0,-10 3-2701 0 0,127-19-3099 0 0,6 1-1803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26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17 2872 0 0,'-23'0'2691'0'0,"17"2"-2422"0"0,-1-1 0 0 0,1 1 0 0 0,-1 1 0 0 0,1-1 0 0 0,0 1 0 0 0,0 0 0 0 0,0 0 0 0 0,0 1 0 0 0,0 0 0 0 0,1 0 0 0 0,-1 0 0 0 0,-6 8 0 0 0,-1 2 257 0 0,-1 1 1 0 0,2 0-1 0 0,-11 18 0 0 0,13-18-286 0 0,2 1 1 0 0,0 0-1 0 0,0 1 0 0 0,2-1 0 0 0,0 1 1 0 0,1 1-1 0 0,1-1 0 0 0,0 1 1 0 0,1 0-1 0 0,1 0 0 0 0,1 0 0 0 0,1 0 1 0 0,0 0-1 0 0,5 30 0 0 0,-4-43-216 0 0,1 0-1 0 0,-1-1 1 0 0,1 1-1 0 0,0 0 1 0 0,0-1 0 0 0,1 0-1 0 0,-1 1 1 0 0,1-1-1 0 0,0 0 1 0 0,0 0-1 0 0,0-1 1 0 0,1 1-1 0 0,-1-1 1 0 0,1 1-1 0 0,4 2 1 0 0,-2-2-12 0 0,0 0 1 0 0,1-1-1 0 0,-1 0 1 0 0,1 0 0 0 0,-1 0-1 0 0,1-1 1 0 0,0 0-1 0 0,0 0 1 0 0,0-1-1 0 0,8 1 1 0 0,-9-1-11 0 0,0-1-1 0 0,1 0 1 0 0,-1 0 0 0 0,1 0 0 0 0,-1 0 0 0 0,1-1-1 0 0,-1 0 1 0 0,0-1 0 0 0,1 0 0 0 0,-1 0 0 0 0,0 0 0 0 0,0 0-1 0 0,0-1 1 0 0,-1 0 0 0 0,1 0 0 0 0,-1-1 0 0 0,1 1 0 0 0,-1-1-1 0 0,0-1 1 0 0,0 1 0 0 0,-1-1 0 0 0,0 1 0 0 0,1-1 0 0 0,4-9-1 0 0,-6 9 4 0 0,-1 0 0 0 0,0 0 0 0 0,0 0 0 0 0,0 0 0 0 0,-1-1 0 0 0,0 1 0 0 0,0 0-1 0 0,0-1 1 0 0,-1 1 0 0 0,1-1 0 0 0,-1 1 0 0 0,-1-1 0 0 0,1 1 0 0 0,-1-1 0 0 0,0 1-1 0 0,0 0 1 0 0,0-1 0 0 0,-1 1 0 0 0,-4-10 0 0 0,-4-3 9 0 0,0 1-1 0 0,-1 0 1 0 0,-1 1 0 0 0,-16-18-1 0 0,13 17-5 0 0,1-1-1 0 0,-12-21 1 0 0,19 27 3 0 0,3 7 21 0 0,0-2 1 0 0,1 1-1 0 0,0 0 0 0 0,0-1 1 0 0,0 0-1 0 0,1 1 0 0 0,0-1 1 0 0,0 0-1 0 0,-1-15 0 0 0,3 18 45 0 0,0 3-74 0 0,0 1 0 0 0,0 0 0 0 0,0-1 0 0 0,0 1 0 0 0,0 0 0 0 0,0-1 1 0 0,0 1-1 0 0,0 0 0 0 0,0-1 0 0 0,0 1 0 0 0,0 0 0 0 0,0-1 0 0 0,1 1 1 0 0,-1 0-1 0 0,0 0 0 0 0,0-1 0 0 0,0 1 0 0 0,1 0 0 0 0,-1 0 0 0 0,0-1 1 0 0,0 1-1 0 0,1 0 0 0 0,-1 0 0 0 0,0-1 0 0 0,0 1 0 0 0,1 0 0 0 0,-1 0 1 0 0,0 0-1 0 0,1 0 0 0 0,-1 0 0 0 0,0 0 0 0 0,1-1 0 0 0,-1 1 0 0 0,0 0 1 0 0,1 0-1 0 0,-1 0 0 0 0,11-4 30 0 0,-1 0 0 0 0,1 1 1 0 0,-1 0-1 0 0,1 1 1 0 0,0 0-1 0 0,13 0 0 0 0,-12 0-18 0 0,237-37 67 0 0,-239 38-1135 0 0,15 4-7876 0 0,-18-3 5736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27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34 118 3360 0 0,'0'0'2324'0'0,"-8"15"175"0"0,1 12-1167 0 0,2-8-486 0 0,0 0 1 0 0,-1 22-1 0 0,4-21-319 0 0,2-1-1 0 0,0 1 1 0 0,1 0 0 0 0,5 31-1 0 0,-4-42-497 0 0,1 1 0 0 0,0 0 0 0 0,0-1 0 0 0,1 1 0 0 0,0-1 0 0 0,1 0 0 0 0,0 0 0 0 0,0-1 0 0 0,1 0-1 0 0,12 15 1 0 0,-14-19-23 0 0,0 0-1 0 0,1-1 0 0 0,0 1 0 0 0,0-1 0 0 0,0 0 1 0 0,0 0-1 0 0,0 0 0 0 0,1 0 0 0 0,-1-1 1 0 0,1 0-1 0 0,0-1 0 0 0,-1 1 0 0 0,1-1 1 0 0,0 0-1 0 0,0 0 0 0 0,0-1 0 0 0,0 0 0 0 0,0 0 1 0 0,0 0-1 0 0,0-1 0 0 0,6-1 0 0 0,-3 1 36 0 0,-1-1 0 0 0,1-1 0 0 0,-1 0 0 0 0,0 0 0 0 0,0 0 0 0 0,0-1 0 0 0,0 0-1 0 0,-1-1 1 0 0,0 0 0 0 0,0 0 0 0 0,0 0 0 0 0,0-1 0 0 0,10-11 0 0 0,-9 6 62 0 0,0 0 1 0 0,-1-1 0 0 0,0 0 0 0 0,-1 0-1 0 0,0-1 1 0 0,-1 1 0 0 0,0-1-1 0 0,-1 0 1 0 0,-1 0 0 0 0,0-1 0 0 0,-1 1-1 0 0,1-17 1 0 0,-1-15 305 0 0,-3 0 1 0 0,-8-59-1 0 0,8 94-369 0 0,1 5-194 0 0,-1 1-1 0 0,-1-1 1 0 0,1 1 0 0 0,-1 0 0 0 0,1 0-1 0 0,-1 0 1 0 0,-1 0 0 0 0,-2-4 0 0 0,-6-13-6506 0 0,6 14 3240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27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3664 0 0,'0'0'4073'0'0,"0"2"-4109"0"0,3 3-1504 0 0,1-1-1 0 0,-1 6 1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28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3328 0 0,'0'0'573'0'0,"17"7"2390"0"0,-9 1-2541 0 0,0 1-1 0 0,-1-1 1 0 0,0 1-1 0 0,0 1 1 0 0,-1-1-1 0 0,0 1 1 0 0,-1 0 0 0 0,0 0-1 0 0,6 21 1 0 0,2 12 770 0 0,8 53 0 0 0,-12-47-191 0 0,-4-25-871 0 0,-1-5-51 0 0,0 0 0 0 0,1 0 0 0 0,13 31 0 0 0,-17-49-69 0 0,-1 1-1 0 0,1-1 1 0 0,0 1-1 0 0,0-1 0 0 0,-1 1 1 0 0,1-1-1 0 0,0 1 0 0 0,0-1 1 0 0,0 0-1 0 0,1 0 1 0 0,-1 0-1 0 0,0 1 0 0 0,0-1 1 0 0,1 0-1 0 0,-1 0 0 0 0,0-1 1 0 0,1 1-1 0 0,-1 0 1 0 0,1 0-1 0 0,-1-1 0 0 0,3 1 1 0 0,-2-1 9 0 0,0 0 0 0 0,-1 0 0 0 0,1-1 0 0 0,0 1 1 0 0,-1-1-1 0 0,1 1 0 0 0,-1-1 0 0 0,1 0 0 0 0,-1 0 1 0 0,1 0-1 0 0,-1 0 0 0 0,1 0 0 0 0,-1 0 0 0 0,0 0 1 0 0,0 0-1 0 0,0 0 0 0 0,1 0 0 0 0,-1-1 0 0 0,0 1 1 0 0,0-1-1 0 0,0-1 0 0 0,5-6 92 0 0,-1-1 1 0 0,-1-1-1 0 0,0 1 0 0 0,5-20 0 0 0,-5 16-14 0 0,7-31 473 0 0,8-71-1 0 0,-15 81-358 0 0,2 0-1 0 0,1 0 1 0 0,22-63-1 0 0,-25 91-874 0 0,8-3-9689 0 0,-5 8 6780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2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242 463 2792 0 0,'-1'4'274'0'0,"0"0"0"0"0,0 0 0 0 0,0 0 0 0 0,-1 0 0 0 0,1 0 0 0 0,-1 0 0 0 0,0 0 0 0 0,-3 4 0 0 0,-8 19 523 0 0,2 7 274 0 0,2 1 0 0 0,1 0 0 0 0,-5 64 0 0 0,12-85-722 0 0,1 0-1 0 0,1 1 0 0 0,0-1 0 0 0,1 0 1 0 0,5 18-1 0 0,-4-24-155 0 0,-1 1-1 0 0,2-1 1 0 0,-1 0 0 0 0,1 0-1 0 0,0 0 1 0 0,1-1 0 0 0,0 1 0 0 0,0-1-1 0 0,9 9 1 0 0,-9-12-165 0 0,0 0 1 0 0,0 0-1 0 0,0-1 1 0 0,0 0-1 0 0,0 0 1 0 0,0 0-1 0 0,1-1 1 0 0,-1 1-1 0 0,1-1 1 0 0,0-1-1 0 0,0 1 1 0 0,0-1-1 0 0,0 0 1 0 0,0 0-1 0 0,0-1 1 0 0,6 0-1 0 0,-3 0-4 0 0,0-1-1 0 0,0 0 1 0 0,0 0-1 0 0,0-1 1 0 0,0 0-1 0 0,-1 0 0 0 0,1-1 1 0 0,-1 0-1 0 0,0-1 1 0 0,10-5-1 0 0,-11 4-3 0 0,-1 0-1 0 0,1-1 1 0 0,-1 0-1 0 0,0 0 1 0 0,0-1-1 0 0,-1 0 1 0 0,0 0-1 0 0,0 0 1 0 0,0 0-1 0 0,-1-1 1 0 0,0 0-1 0 0,-1 0 0 0 0,3-10 1 0 0,3-8 46 0 0,-2-1 0 0 0,7-50 0 0 0,-8 14 53 0 0,-3-72 0 0 0,-3 114-94 0 0,-1-7 21 0 0,0-1-1 0 0,-2 1 1 0 0,-1 0-1 0 0,-1-1 1 0 0,-14-43-1 0 0,14 57-29 0 0,-1 0 0 0 0,-1 1 0 0 0,0 0 0 0 0,0 0 0 0 0,-2 1 0 0 0,0 0 0 0 0,0 0 0 0 0,-1 1 0 0 0,0 0 0 0 0,-1 1 0 0 0,-22-18 0 0 0,16 17 14 0 0,-1 0 0 0 0,0 1 0 0 0,0 1 0 0 0,-39-15 0 0 0,45 21-18 0 0,-1 0-1 0 0,1 1 0 0 0,-1 0 1 0 0,0 1-1 0 0,0 1 1 0 0,0 0-1 0 0,0 1 1 0 0,0 0-1 0 0,-18 3 1 0 0,25-1-12 0 0,0 0 1 0 0,0 0 0 0 0,-1 0 0 0 0,1 1 0 0 0,0-1 0 0 0,1 1 0 0 0,-1 1 0 0 0,1-1 0 0 0,-1 1 0 0 0,1 0 0 0 0,0 1 0 0 0,0-1 0 0 0,1 1 0 0 0,-1 0 0 0 0,1 0 0 0 0,0 0 0 0 0,1 0 0 0 0,-1 1 0 0 0,1 0 0 0 0,0-1 0 0 0,0 1 0 0 0,1 0 0 0 0,0 1 0 0 0,0-1 0 0 0,0 0 0 0 0,1 1 0 0 0,0-1 0 0 0,-1 12 0 0 0,1 7 14 0 0,3 38 0 0 0,-1-53-7 0 0,0 0 1 0 0,2 1-1 0 0,-1-2 0 0 0,1 1 0 0 0,0 0 0 0 0,8 15 1 0 0,-6-17 1 0 0,-1-1 0 0 0,1 1 0 0 0,0-1 0 0 0,1 1 0 0 0,0-2 0 0 0,0 1 0 0 0,0-1 0 0 0,1 1 0 0 0,0-2 0 0 0,0 1 0 0 0,1-1 0 0 0,10 6 0 0 0,-5-5 26 0 0,0-1 1 0 0,0 0 0 0 0,1 0 0 0 0,-1-2 0 0 0,1 0 0 0 0,0 0-1 0 0,17 0 1 0 0,13-2-33 0 0,0-2-1 0 0,-1-2 1 0 0,1-2 0 0 0,44-11-1 0 0,-63 13-2119 0 0,12 1-6243 0 0,-26 2 5042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29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24 3112 0 0,'-21'-12'2913'0'0,"10"9"-2159"0"0,-1 0 1 0 0,1 1-1 0 0,-1 0 1 0 0,1 1-1 0 0,-21 0 1 0 0,27 1-509 0 0,0 1 1 0 0,0 0 0 0 0,0 0 0 0 0,1 0 0 0 0,-1 0 0 0 0,0 0 0 0 0,1 1 0 0 0,-1 0 0 0 0,1 0-1 0 0,-1 1 1 0 0,1-1 0 0 0,0 1 0 0 0,0 0 0 0 0,0 0 0 0 0,1 0 0 0 0,-6 5 0 0 0,5-2-195 0 0,0 0 0 0 0,0-1 0 0 0,1 1 0 0 0,0 1 0 0 0,0-1 0 0 0,0 0 0 0 0,1 1 0 0 0,0-1 0 0 0,0 1 0 0 0,0 0 0 0 0,1 0 0 0 0,0 0 1 0 0,1-1-1 0 0,0 1 0 0 0,0 0 0 0 0,0 0 0 0 0,2 12 0 0 0,-1-14-47 0 0,0 0-1 0 0,0-1 1 0 0,0 1 0 0 0,1 0-1 0 0,-1-1 1 0 0,1 1 0 0 0,0-1 0 0 0,1 1-1 0 0,-1-1 1 0 0,1 0 0 0 0,0 0 0 0 0,-1 0-1 0 0,2 0 1 0 0,-1-1 0 0 0,0 1-1 0 0,1-1 1 0 0,0 0 0 0 0,0 0 0 0 0,0 0-1 0 0,0 0 1 0 0,0-1 0 0 0,0 0 0 0 0,1 0-1 0 0,-1 0 1 0 0,8 2 0 0 0,8-1-30 0 0,0 0 0 0 0,-1-2 0 0 0,32-1 0 0 0,-25 0 22 0 0,-26 0 31 0 0,-29 2 59 0 0,19 1-75 0 0,-1 0 0 0 0,1 0 0 0 0,0 1 0 0 0,1 0 1 0 0,-1 1-1 0 0,1 0 0 0 0,0 0 0 0 0,0 1 0 0 0,0 1 0 0 0,1-1 0 0 0,0 1 1 0 0,0 1-1 0 0,1-1 0 0 0,-11 15 0 0 0,13-15 21 0 0,0 0 0 0 0,0 1 0 0 0,1 0-1 0 0,0-1 1 0 0,0 2 0 0 0,1-1 0 0 0,0 0 0 0 0,1 0 0 0 0,0 1 0 0 0,0 0 0 0 0,1-1-1 0 0,0 1 1 0 0,0 0 0 0 0,1 0 0 0 0,0-1 0 0 0,0 1 0 0 0,1 0 0 0 0,2 9 0 0 0,-1-14 0 0 0,-1 0 0 0 0,1-1 0 0 0,-1 1 0 0 0,1 0 0 0 0,0-1 0 0 0,0 1 0 0 0,1-1 0 0 0,-1 0 0 0 0,1 0 0 0 0,0 0 0 0 0,-1 0 0 0 0,1 0 0 0 0,1 0 0 0 0,-1-1 0 0 0,0 1 0 0 0,1-1 0 0 0,-1 0 0 0 0,1 0 0 0 0,-1-1 0 0 0,1 1 0 0 0,0-1 0 0 0,8 3 0 0 0,6 0 113 0 0,1-1 0 0 0,0 0 0 0 0,30 0 0 0 0,-28-2-21 0 0,-2-1-72 0 0,0 0 1 0 0,0-1 0 0 0,0-1 0 0 0,0-1-1 0 0,0-1 1 0 0,-1 0 0 0 0,23-9-1 0 0,14-10-3317 0 0,-3-4-4972 0 0,-28 15 4731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30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2880 0 0,'0'0'947'0'0,"4"0"614"0"0,109 1 2178 0 0,209-9 625 0 0,-315 8-4345 0 0,1-1 0 0 0,-1 0 1 0 0,1 0-1 0 0,-1-1 0 0 0,0 0 1 0 0,1 0-1 0 0,-1-1 0 0 0,0 0 1 0 0,-1 0-1 0 0,1 0 0 0 0,0-1 1 0 0,6-5-1 0 0,-12 9-21 0 0,-1-1-1 0 0,0 1 1 0 0,0 0-1 0 0,1 0 1 0 0,-1-1 0 0 0,0 1-1 0 0,0 0 1 0 0,0-1 0 0 0,1 1-1 0 0,-1 0 1 0 0,0-1 0 0 0,0 1-1 0 0,0 0 1 0 0,0-1-1 0 0,0 1 1 0 0,0 0 0 0 0,1-1-1 0 0,-1 1 1 0 0,0 0 0 0 0,0-1-1 0 0,0 1 1 0 0,0-1 0 0 0,0 1-1 0 0,0 0 1 0 0,-1-1-1 0 0,1 1 1 0 0,0 0 0 0 0,0-1-1 0 0,0 1 1 0 0,0 0 0 0 0,0-1-1 0 0,0 1 1 0 0,-1 0 0 0 0,1-1-1 0 0,0 1 1 0 0,0 0-1 0 0,-1-1 1 0 0,1 1 0 0 0,0 0-1 0 0,0 0 1 0 0,-1-1 0 0 0,1 1-1 0 0,0 0 1 0 0,-1 0-1 0 0,1 0 1 0 0,0-1 0 0 0,-1 1-1 0 0,1 0 1 0 0,0 0 0 0 0,-1 0-1 0 0,1 0 1 0 0,0 0 0 0 0,-1 0-1 0 0,1 0 1 0 0,0 0-1 0 0,-1 0 1 0 0,1 0 0 0 0,-1 0-1 0 0,1 0 1 0 0,-1 0 0 0 0,-22-4-107 0 0,21 4 104 0 0,-12 0-9 0 0,0 0 0 0 0,-1 1 0 0 0,1 1 1 0 0,-18 3-1 0 0,28-3 56 0 0,-1-1 0 0 0,1 1 0 0 0,-1 0 0 0 0,1 0 1 0 0,0 0-1 0 0,0 1 0 0 0,0-1 0 0 0,0 1 0 0 0,0 0 1 0 0,0 0-1 0 0,1 1 0 0 0,-1-1 0 0 0,1 1 0 0 0,0 0 1 0 0,0-1-1 0 0,-4 9 0 0 0,-1 2 173 0 0,0-1 0 0 0,1 2 0 0 0,1-1 0 0 0,0 1 0 0 0,-7 28-1 0 0,7 2 244 0 0,1-1-1 0 0,3 1 1 0 0,1 0-1 0 0,6 45 1 0 0,-4-79-415 0 0,0-1 1 0 0,1 1-1 0 0,0-1 0 0 0,1 1 0 0 0,0-1 1 0 0,1 0-1 0 0,5 10 0 0 0,-6-14-482 0 0,0-1 1 0 0,1 1-1 0 0,0-1 0 0 0,0 0 0 0 0,6 6 0 0 0,-6-7-647 0 0,0-1 0 0 0,0 1 0 0 0,0-1-1 0 0,0 0 1 0 0,1-1 0 0 0,0 1 0 0 0,5 1 0 0 0,4 1-2275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30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30 3128 0 0,'-6'5'488'0'0,"-1"1"-1"0"0,1 0 0 0 0,0 1 1 0 0,1-1-1 0 0,-1 1 0 0 0,1 0 1 0 0,1 1-1 0 0,-1-1 0 0 0,-5 15 1 0 0,4-7 10 0 0,0 0 1 0 0,1 1-1 0 0,1-1 0 0 0,-4 23 1 0 0,7-26-118 0 0,-1 0-1 0 0,1 0 1 0 0,1 1 0 0 0,0-1 0 0 0,1 0 0 0 0,0 0 0 0 0,1 0 0 0 0,0 0 0 0 0,7 19 0 0 0,-7-27-355 0 0,0-1 0 0 0,1 1 0 0 0,-1-1 0 0 0,1 1 1 0 0,0-1-1 0 0,0 0 0 0 0,0 0 0 0 0,0 0 0 0 0,1 0 1 0 0,-1-1-1 0 0,1 1 0 0 0,0-1 0 0 0,-1 0 0 0 0,1 0 1 0 0,0 0-1 0 0,0-1 0 0 0,1 1 0 0 0,-1-1 0 0 0,0 0 1 0 0,9 1-1 0 0,3 0 5 0 0,1-1 0 0 0,-1 0 0 0 0,34-4 0 0 0,-39 3-7 0 0,0-2 0 0 0,1 0 0 0 0,-1 0 0 0 0,0-1 1 0 0,0 0-1 0 0,0-1 0 0 0,0 0 0 0 0,15-9 0 0 0,-21 9 12 0 0,1 0-1 0 0,-1 0 0 0 0,0 0 0 0 0,0 0 0 0 0,-1-1 0 0 0,1 0 0 0 0,-1 0 0 0 0,0 0 0 0 0,0-1 0 0 0,-1 1 0 0 0,1-1 0 0 0,-1 0 0 0 0,-1 0 1 0 0,1 0-1 0 0,-1 0 0 0 0,2-8 0 0 0,-1 2 60 0 0,-1 0 0 0 0,0-1 0 0 0,-1 1 0 0 0,0-1 0 0 0,-1 1 0 0 0,0-1 0 0 0,-1 0 0 0 0,0 1 0 0 0,-1-1 0 0 0,-1 1 0 0 0,-7-20 0 0 0,8 26-49 0 0,0 0-1 0 0,-1 0 1 0 0,0 0-1 0 0,0 0 1 0 0,-1 0-1 0 0,1 1 1 0 0,-1 0-1 0 0,0 0 1 0 0,-1 0-1 0 0,1 0 1 0 0,-1 1 0 0 0,0-1-1 0 0,0 1 1 0 0,-1 1-1 0 0,1-1 1 0 0,-1 1-1 0 0,0 0 1 0 0,1 0-1 0 0,-1 0 1 0 0,-1 1-1 0 0,1 0 1 0 0,0 0-1 0 0,-11-1 1 0 0,1 1 21 0 0,0 0 0 0 0,0 1 0 0 0,0 1 0 0 0,-27 3 0 0 0,36-1-466 0 0,-1-1 0 0 0,0 1-1 0 0,0 1 1 0 0,1-1 0 0 0,0 1 0 0 0,-1 1 0 0 0,1-1 0 0 0,0 1 0 0 0,1 0 0 0 0,-1 1-1 0 0,-8 7 1 0 0,-1 4-2993 0 0,1 4 0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3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98 118 2696 0 0,'-3'1'252'0'0,"1"0"0"0"0,-1 0 0 0 0,1 0 0 0 0,0 0 0 0 0,-1 0 0 0 0,1 0 0 0 0,0 1 0 0 0,0-1 0 0 0,0 1 0 0 0,0 0 0 0 0,0-1 0 0 0,0 1 0 0 0,0 0 0 0 0,-2 3 0 0 0,-23 32 1688 0 0,23-29-1537 0 0,0 0 0 0 0,0 0 0 0 0,1 0 0 0 0,0 1 0 0 0,0 0 0 0 0,1-1 0 0 0,-2 13 0 0 0,1 4 1165 0 0,1 35 0 0 0,2-47-1280 0 0,0 0-1 0 0,2 0 1 0 0,-1-1-1 0 0,1 1 1 0 0,1-1-1 0 0,5 14 1 0 0,-7-21-245 0 0,1-1 0 0 0,0 1 0 0 0,0-1-1 0 0,1 0 1 0 0,-1 1 0 0 0,1-1 0 0 0,0 0 0 0 0,0-1 0 0 0,0 1-1 0 0,1 0 1 0 0,-1-1 0 0 0,1 0 0 0 0,0 0 0 0 0,0 0 0 0 0,0 0-1 0 0,0-1 1 0 0,0 1 0 0 0,7 2 0 0 0,0-2-14 0 0,0 1 0 0 0,1-2 0 0 0,-1 1 0 0 0,0-2-1 0 0,1 0 1 0 0,-1 0 0 0 0,1-1 0 0 0,-1 0 0 0 0,1-1 0 0 0,-1 0 0 0 0,1-1 0 0 0,-1 0 0 0 0,0-1-1 0 0,0 0 1 0 0,0-1 0 0 0,0 0 0 0 0,-1-1 0 0 0,0 0 0 0 0,0-1 0 0 0,0 0 0 0 0,0 0 0 0 0,-1-1-1 0 0,0 0 1 0 0,0-1 0 0 0,-1 0 0 0 0,0 0 0 0 0,-1-1 0 0 0,0 0 0 0 0,10-15 0 0 0,-9 9-17 0 0,-1 0 1 0 0,0-1 0 0 0,-1 0-1 0 0,-1 0 1 0 0,0 0-1 0 0,3-26 1 0 0,-4 14-7 0 0,-2 1 0 0 0,-1-1 0 0 0,-3-33 0 0 0,2 55-4 0 0,-1 0-1 0 0,0 0 1 0 0,0 0 0 0 0,0 0 0 0 0,-1 1 0 0 0,0-1 0 0 0,0 0-1 0 0,0 1 1 0 0,-5-7 0 0 0,6 9-1 0 0,-1 0 1 0 0,0 1-1 0 0,0-1 0 0 0,0 1 0 0 0,-1 0 1 0 0,1 0-1 0 0,-1 0 0 0 0,1 0 1 0 0,-1 0-1 0 0,0 0 0 0 0,1 1 0 0 0,-1-1 1 0 0,0 1-1 0 0,0 0 0 0 0,0 0 1 0 0,0 0-1 0 0,0 0 0 0 0,-4 0 0 0 0,-4-1 1 0 0,1 1 0 0 0,-1 1 0 0 0,0 0-1 0 0,1 0 1 0 0,-1 1 0 0 0,0 0-1 0 0,1 1 1 0 0,-1 0 0 0 0,1 1 0 0 0,0 0-1 0 0,-14 6 1 0 0,7-1-2 0 0,1 1-1 0 0,1 1 0 0 0,0 0 1 0 0,0 1-1 0 0,-24 23 1 0 0,23-19 8 0 0,1 1 0 0 0,1 0 0 0 0,-16 24 0 0 0,23-30-2 0 0,2 0-1 0 0,-1 0 0 0 0,1 0 0 0 0,1 1 1 0 0,0 0-1 0 0,0 0 0 0 0,1 0 0 0 0,-1 11 1 0 0,1-6 10 0 0,1 0 1 0 0,0 1-1 0 0,2-1 0 0 0,0 0 1 0 0,0 0-1 0 0,2 0 1 0 0,0 1-1 0 0,4 15 1 0 0,-5-28-16 0 0,0-1 0 0 0,0 1 0 0 0,1-1 0 0 0,-1 0 0 0 0,1 0 1 0 0,0 0-1 0 0,0 0 0 0 0,0 0 0 0 0,0 0 0 0 0,0 0 0 0 0,0 0 0 0 0,1-1 1 0 0,0 0-1 0 0,-1 1 0 0 0,1-1 0 0 0,0 0 0 0 0,4 2 0 0 0,-2-2 0 0 0,0 0 1 0 0,0 0-1 0 0,0 0 0 0 0,0-1 0 0 0,1 0 0 0 0,-1 0 0 0 0,1 0 1 0 0,-1-1-1 0 0,1 1 0 0 0,6-2 0 0 0,2 0-1 0 0,0-1 0 0 0,0-1 0 0 0,-1 0-1 0 0,1-1 1 0 0,-1 0 0 0 0,0-1 0 0 0,24-12 0 0 0,-22 7-4 0 0,-1 0 1 0 0,1-1 0 0 0,-2 0 0 0 0,0-1-1 0 0,0-1 1 0 0,-1 0 0 0 0,-1-1 0 0 0,0 0-1 0 0,14-25 1 0 0,-4 2 10 0 0,-1-1 0 0 0,25-75 0 0 0,-6-8 16 0 0,-26 72 82 0 0,-11 48 367 0 0,-1 9-134 0 0,-1 24 46 0 0,0-13-247 0 0,-1 0-1 0 0,-4 19 0 0 0,-4 5 107 0 0,3 0 1 0 0,1 1-1 0 0,1-1 0 0 0,5 66 0 0 0,-1-103-235 0 0,1 0 1 0 0,-1-1-1 0 0,1 1 0 0 0,0-1 0 0 0,1 1 0 0 0,-1-1 0 0 0,1 1 0 0 0,0-1 0 0 0,1 0 0 0 0,-1 0 0 0 0,1 0 1 0 0,0 0-1 0 0,0 0 0 0 0,1-1 0 0 0,-1 1 0 0 0,1-1 0 0 0,0 0 0 0 0,0 0 0 0 0,0 0 0 0 0,1-1 0 0 0,-1 0 1 0 0,1 1-1 0 0,0-2 0 0 0,0 1 0 0 0,0 0 0 0 0,0-1 0 0 0,1 0 0 0 0,-1 0 0 0 0,0-1 0 0 0,1 0 0 0 0,0 1 1 0 0,5-1-1 0 0,26 3-1009 0 0,72-3 0 0 0,-13-6-6609 0 0,-65 3 3370 0 0,8-1 119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31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2768 0 0,'0'0'2228'0'0,"25"1"3325"0"0,-24 0-5369 0 0,0 0 0 0 0,1 1 0 0 0,-1-1 1 0 0,0 0-1 0 0,1 0 0 0 0,-1 1 0 0 0,0-1 0 0 0,0 1 0 0 0,0-1 1 0 0,0 1-1 0 0,0-1 0 0 0,-1 1 0 0 0,1 0 0 0 0,0 0 0 0 0,-1-1 0 0 0,1 1 1 0 0,-1 0-1 0 0,0 0 0 0 0,1 1 0 0 0,1 36 1156 0 0,-2-39-1330 0 0,1 50 517 0 0,1-1 0 0 0,9 51-1 0 0,-10-97-510 0 0,0 1 0 0 0,0 0 0 0 0,0 0-1 0 0,0-1 1 0 0,1 1 0 0 0,-1 0 0 0 0,1-1-1 0 0,0 0 1 0 0,0 1 0 0 0,0-1 0 0 0,0 0-1 0 0,1 0 1 0 0,-1 0 0 0 0,1 0 0 0 0,0-1-1 0 0,5 5 1 0 0,-3-4-10 0 0,0 0 0 0 0,1-1-1 0 0,-1 1 1 0 0,1-1 0 0 0,-1 0 0 0 0,1 0-1 0 0,0-1 1 0 0,0 0 0 0 0,-1 0 0 0 0,8 0-1 0 0,0 0 15 0 0,1-2-1 0 0,-1 1 0 0 0,1-2 1 0 0,-1 0-1 0 0,0 0 1 0 0,1-1-1 0 0,-1-1 0 0 0,24-10 1 0 0,-28 9 38 0 0,0-1-1 0 0,0 1 1 0 0,-1-1 0 0 0,0 0 0 0 0,0-1 0 0 0,0 0 0 0 0,-1 0 0 0 0,0-1 0 0 0,0 0 0 0 0,-1 0 0 0 0,7-13-1 0 0,-6 9 111 0 0,0-1-1 0 0,-2 0 1 0 0,1 0-1 0 0,-1-1 1 0 0,-1 1-1 0 0,-1-1 0 0 0,4-24 1 0 0,-6 16 471 0 0,-2-38-1 0 0,0 15-2136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33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160 101 3376 0 0,'0'0'538'0'0,"-18"16"3175"0"0,6 2-2637 0 0,1-1-293 0 0,0 1 1 0 0,1 0-1 0 0,1 0 1 0 0,-10 26-1 0 0,9-11 386 0 0,-6 36-1 0 0,14-56-1013 0 0,1 0 0 0 0,-1 1-1 0 0,2-1 1 0 0,0 0 0 0 0,3 25-1 0 0,-2-33-133 0 0,0-1-1 0 0,0 0 1 0 0,1 0-1 0 0,-1 0 1 0 0,1 0 0 0 0,0 0-1 0 0,0 0 1 0 0,0 0-1 0 0,1 0 1 0 0,-1-1-1 0 0,1 1 1 0 0,0-1-1 0 0,0 0 1 0 0,0 0-1 0 0,0 0 1 0 0,1 0-1 0 0,-1 0 1 0 0,1-1-1 0 0,0 1 1 0 0,-1-1-1 0 0,1 0 1 0 0,0 0-1 0 0,0-1 1 0 0,1 1-1 0 0,-1-1 1 0 0,0 0-1 0 0,0 0 1 0 0,1 0-1 0 0,-1-1 1 0 0,1 0-1 0 0,5 0 1 0 0,0 1-13 0 0,0-2 0 0 0,0 0 1 0 0,0 0-1 0 0,0 0 0 0 0,0-1 0 0 0,-1-1 1 0 0,1 0-1 0 0,-1 0 0 0 0,1-1 1 0 0,-1 0-1 0 0,0-1 0 0 0,16-10 1 0 0,-14 5-5 0 0,0-1 0 0 0,-1 0 0 0 0,0-1 0 0 0,0 1 0 0 0,-2-2 0 0 0,1 1 0 0 0,-1-1 0 0 0,11-28 0 0 0,-9 21 0 0 0,-6 10-11 0 0,-1 0 0 0 0,0 1-1 0 0,-1-2 1 0 0,0 1 0 0 0,-1 0-1 0 0,0-21 1 0 0,0 15-14 0 0,0 1 2 0 0,-1 0 1 0 0,-1 0-1 0 0,0 0 1 0 0,-5-21-1 0 0,4 28 20 0 0,0 0-1 0 0,0 0 1 0 0,-1 0-1 0 0,0 0 1 0 0,-1 1-1 0 0,1 0 1 0 0,-1-1-1 0 0,-1 1 1 0 0,-8-10-1 0 0,8 12 7 0 0,0 0 1 0 0,-1 0-1 0 0,0 0 0 0 0,0 1 0 0 0,0 0 0 0 0,0 0 1 0 0,-1 0-1 0 0,1 1 0 0 0,-1 0 0 0 0,0 1 0 0 0,0-1 1 0 0,0 1-1 0 0,-1 1 0 0 0,1-1 0 0 0,0 1 0 0 0,-1 0 1 0 0,1 1-1 0 0,-1 0 0 0 0,-11 1 0 0 0,11 0 0 0 0,0 1 0 0 0,0-1 1 0 0,0 1-1 0 0,0 1 0 0 0,0-1 0 0 0,1 2 0 0 0,-1-1 0 0 0,1 1 0 0 0,0 0 0 0 0,0 0 0 0 0,0 1 0 0 0,1-1 0 0 0,-1 2 0 0 0,1-1 0 0 0,0 1 0 0 0,1 0 0 0 0,-9 11 1 0 0,2 2-3 0 0,1 1 0 0 0,1 1 0 0 0,1 0 0 0 0,1 0 0 0 0,0 1 0 0 0,2-1 0 0 0,0 2 0 0 0,2-1 0 0 0,0 1 0 0 0,1-1 0 0 0,1 40 0 0 0,2-57-7 0 0,1 1-1 0 0,-1 0 0 0 0,1-1 1 0 0,0 1-1 0 0,0 0 0 0 0,1-1 1 0 0,-1 1-1 0 0,1-1 0 0 0,0 0 1 0 0,4 6-1 0 0,-5-8-12 0 0,1-1 1 0 0,0 1-1 0 0,0 0 1 0 0,0-1-1 0 0,1 1 0 0 0,-1-1 1 0 0,0 0-1 0 0,1 0 1 0 0,0 0-1 0 0,-1 0 0 0 0,1 0 1 0 0,0 0-1 0 0,0-1 1 0 0,0 1-1 0 0,0-1 0 0 0,0 0 1 0 0,1 0-1 0 0,3 1 1 0 0,5-1-292 0 0,0 1 1 0 0,-1-2 0 0 0,1 1 0 0 0,0-2 0 0 0,0 0 0 0 0,20-4 0 0 0,-19 2-1130 0 0,0 0 1 0 0,-1-1-1 0 0,1-1 1 0 0,-1 0-1 0 0,22-13 1 0 0,-9 1-1467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34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5 2768 0 0,'0'0'1066'0'0,"-17"-4"6200"0"0,16 4-7071 0 0,0 1-1 0 0,0 0 1 0 0,0 0-1 0 0,1 0 1 0 0,-1 0-1 0 0,0 0 1 0 0,0 0-1 0 0,1 0 1 0 0,-1 0-1 0 0,1 0 0 0 0,-1 0 1 0 0,1 0-1 0 0,0 1 1 0 0,-1-1-1 0 0,1 0 1 0 0,0 0-1 0 0,0 0 1 0 0,0 1-1 0 0,0 0 1 0 0,-1 30 1301 0 0,1-26-1275 0 0,0 20 241 0 0,3 96 941 0 0,-2-103-1250 0 0,2 1 0 0 0,1-1 0 0 0,0 0 0 0 0,9 23 0 0 0,-4-19-457 0 0,1-1-1 0 0,16 28 1 0 0,-7-21-3234 0 0,2-2-3811 0 0,-13-15 3588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34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129 203 2920 0 0,'-1'1'202'0'0,"-1"1"-1"0"0,1 1 1 0 0,-1-1 0 0 0,1 0-1 0 0,0 0 1 0 0,0 0-1 0 0,0 1 1 0 0,0-1 0 0 0,0 1-1 0 0,0-1 1 0 0,1 1-1 0 0,-1-1 1 0 0,1 5 0 0 0,-4 8 518 0 0,-1 3-30 0 0,1-1 0 0 0,0 0 1 0 0,2 1-1 0 0,0 0 0 0 0,0-1 0 0 0,2 1 1 0 0,3 29-1 0 0,-3-42-492 0 0,1-1 0 0 0,-1 1 1 0 0,2-1-1 0 0,-1 1 0 0 0,0-1 0 0 0,1 0 0 0 0,-1 0 1 0 0,1 0-1 0 0,1 0 0 0 0,4 7 0 0 0,-5-9-136 0 0,0 0 0 0 0,0 1 0 0 0,0-1-1 0 0,0 0 1 0 0,0-1 0 0 0,1 1 0 0 0,-1 0-1 0 0,1-1 1 0 0,0 1 0 0 0,-1-1 0 0 0,1 0 0 0 0,0 0-1 0 0,0 0 1 0 0,0 0 0 0 0,0-1 0 0 0,5 1-1 0 0,0 0-43 0 0,0 0 0 0 0,1-1-1 0 0,-1 0 1 0 0,0-1 0 0 0,0 0-1 0 0,1 0 1 0 0,-1-1 0 0 0,0 0 0 0 0,0-1-1 0 0,-1 1 1 0 0,1-1 0 0 0,0-1-1 0 0,-1 1 1 0 0,0-1 0 0 0,0-1-1 0 0,0 1 1 0 0,0-1 0 0 0,-1-1-1 0 0,0 1 1 0 0,0-1 0 0 0,0 0-1 0 0,-1 0 1 0 0,0-1 0 0 0,0 1-1 0 0,0-1 1 0 0,5-12 0 0 0,-4 5 5 0 0,0 0 0 0 0,-1-1 0 0 0,0 0 0 0 0,-1 0 0 0 0,-1 0 0 0 0,0 0 1 0 0,-1-1-1 0 0,-1 1 0 0 0,0-1 0 0 0,-2-17 0 0 0,0 23-4 0 0,0 1 0 0 0,0-1 0 0 0,-1 0 0 0 0,-1 1 0 0 0,1 0 0 0 0,-2 0 0 0 0,1-1 1 0 0,-1 2-1 0 0,-1-1 0 0 0,1 0 0 0 0,-1 1 0 0 0,-1 0 0 0 0,0 0 0 0 0,0 1 0 0 0,0 0 0 0 0,-1 0 0 0 0,-10-8 0 0 0,10 9 15 0 0,-1 0 0 0 0,1 1 0 0 0,-1 0 0 0 0,-1 1-1 0 0,1-1 1 0 0,-1 2 0 0 0,1-1 0 0 0,-1 1 0 0 0,0 0 0 0 0,0 1 0 0 0,0 0-1 0 0,-18-1 1 0 0,15 3 23 0 0,1 0 0 0 0,-1 0 0 0 0,1 1 0 0 0,0 0 0 0 0,-21 6 0 0 0,27-6-36 0 0,1 1-1 0 0,0-1 1 0 0,0 1-1 0 0,0 0 1 0 0,0 0-1 0 0,0 0 1 0 0,1 1-1 0 0,-1-1 1 0 0,1 1-1 0 0,-1 0 1 0 0,1 0-1 0 0,0 0 1 0 0,0 0-1 0 0,0 1 1 0 0,1-1-1 0 0,-1 1 1 0 0,1-1-1 0 0,-3 7 1 0 0,-1 4 40 0 0,2 1 1 0 0,-1 0-1 0 0,2 0 1 0 0,0 0-1 0 0,1 0 1 0 0,0 18 0 0 0,5 95 319 0 0,1-35-148 0 0,7 72 189 0 0,-1-54-93 0 0,0-11-33 0 0,-6 1-43 0 0,-2-47-54 0 0,-4 62 0 0 0,-2-8-281 0 0,1-85-515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35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0 3896 0 0,'0'0'5059'0'0,"0"19"-1814"0"0,-16 170 3071 0 0,4-85-6180 0 0,11-47-2897 0 0,2-33-2253 0 0,0-9 1390 0 0,8-1-1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35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285 298 2984 0 0,'-2'0'168'0'0,"1"1"1"0"0,-1-1-1 0 0,0 1 0 0 0,0-1 0 0 0,1 1 1 0 0,-1 0-1 0 0,0 0 0 0 0,1 0 0 0 0,-1-1 0 0 0,1 2 1 0 0,-1-1-1 0 0,1 0 0 0 0,0 0 0 0 0,-1 0 0 0 0,1 1 1 0 0,-2 1-1 0 0,-17 25 1335 0 0,13-16-1014 0 0,0 1-1 0 0,1 1 0 0 0,0-1 0 0 0,1 1 0 0 0,1 0 1 0 0,0 0-1 0 0,1 0 0 0 0,-2 17 0 0 0,2 1 804 0 0,2 1-1 0 0,4 52 1 0 0,-2-77-1202 0 0,0-1 1 0 0,0 0-1 0 0,0 0 1 0 0,1 1-1 0 0,0-1 0 0 0,1 0 1 0 0,-1 0-1 0 0,1-1 0 0 0,6 10 1 0 0,-7-13-69 0 0,0 1-1 0 0,1-2 1 0 0,-1 1 0 0 0,1 0 0 0 0,-1 0 0 0 0,1-1-1 0 0,0 0 1 0 0,0 1 0 0 0,0-1 0 0 0,1 0 0 0 0,-1 0-1 0 0,0-1 1 0 0,1 1 0 0 0,-1-1 0 0 0,1 0 0 0 0,-1 0-1 0 0,1 0 1 0 0,0 0 0 0 0,-1 0 0 0 0,5-1 0 0 0,-2 0-13 0 0,0 0 1 0 0,-1-1 0 0 0,1 0 0 0 0,0 0 0 0 0,-1-1-1 0 0,1 1 1 0 0,-1-1 0 0 0,1-1 0 0 0,-1 1 0 0 0,0-1-1 0 0,0 0 1 0 0,0 0 0 0 0,0 0 0 0 0,-1 0-1 0 0,1-1 1 0 0,-1 0 0 0 0,0 0 0 0 0,0 0 0 0 0,0-1-1 0 0,4-6 1 0 0,4-5 7 0 0,-1-2-1 0 0,0 0 1 0 0,-2 0 0 0 0,11-26-1 0 0,-11 17 0 0 0,-1 0 0 0 0,-1-1 0 0 0,-2 0-1 0 0,0 0 1 0 0,-2-1 0 0 0,-2 1 0 0 0,0-1-1 0 0,-2 1 1 0 0,-1 0 0 0 0,-10-55 0 0 0,8 68-13 0 0,0 0 0 0 0,-1 0 0 0 0,0 0 0 0 0,-14-26 0 0 0,14 33-1 0 0,1 0 0 0 0,-1 1 0 0 0,-1 0 0 0 0,1 0 0 0 0,-1 1 0 0 0,0-1 0 0 0,-1 1 0 0 0,1 0 0 0 0,-1 1 0 0 0,-9-6 0 0 0,5 5 0 0 0,-1 1 1 0 0,-1 0 0 0 0,1 1-1 0 0,0 0 1 0 0,-1 0-1 0 0,0 2 1 0 0,0 0-1 0 0,0 0 1 0 0,0 1-1 0 0,0 0 1 0 0,0 1 0 0 0,-1 1-1 0 0,1 0 1 0 0,0 1-1 0 0,0 1 1 0 0,1-1-1 0 0,-1 2 1 0 0,0 0-1 0 0,1 1 1 0 0,0 0 0 0 0,0 0-1 0 0,-20 14 1 0 0,27-16 2 0 0,1 1 1 0 0,-1 0-1 0 0,1 0 1 0 0,0 0-1 0 0,0 0 1 0 0,0 1-1 0 0,1 0 1 0 0,0-1-1 0 0,-1 1 1 0 0,2 1-1 0 0,-1-1 1 0 0,0 0 0 0 0,1 1-1 0 0,0-1 1 0 0,1 1-1 0 0,-1 0 1 0 0,-1 11-1 0 0,3-12 6 0 0,-1 0-1 0 0,1 0 0 0 0,0 1 1 0 0,0-1-1 0 0,1 0 0 0 0,0 0 1 0 0,0 0-1 0 0,0 0 0 0 0,0 0 1 0 0,1 0-1 0 0,0 0 0 0 0,0 0 1 0 0,0 0-1 0 0,0-1 1 0 0,1 1-1 0 0,0-1 0 0 0,0 1 1 0 0,0-1-1 0 0,7 6 0 0 0,-3-4 16 0 0,1 0-1 0 0,-1-1 1 0 0,1 0-1 0 0,1-1 1 0 0,-1 1-1 0 0,1-1 1 0 0,0-1-1 0 0,0 0 1 0 0,0 0-1 0 0,0-1 1 0 0,14 2-1 0 0,10 0 101 0 0,65-3 1 0 0,-61-1-63 0 0,69-5 872 0 0,-53 2-2826 0 0,0 2-8536 0 0,-39 1 6889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36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30 3208 0 0,'5'0'7216'0'0,"-14"131"-1261"0"0,0-1-5373 0 0,8-103-479 0 0,0-18-63 0 0,0 0 0 0 0,1 0 0 0 0,0-1-1 0 0,1 1 1 0 0,3 14 0 0 0,-4-21-35 0 0,1 0-1 0 0,0 0 1 0 0,-1 0 0 0 0,1 0-1 0 0,0-1 1 0 0,0 1 0 0 0,0 0-1 0 0,1 0 1 0 0,-1-1 0 0 0,0 1-1 0 0,1-1 1 0 0,-1 1 0 0 0,1-1-1 0 0,-1 1 1 0 0,1-1 0 0 0,0 0-1 0 0,-1 0 1 0 0,1 0 0 0 0,0 0-1 0 0,0 0 1 0 0,0 0 0 0 0,0-1-1 0 0,0 1 1 0 0,0 0 0 0 0,0-1-1 0 0,0 0 1 0 0,0 1 0 0 0,4-1-1 0 0,2 0-13 0 0,0-1 0 0 0,0 0 0 0 0,0 0 0 0 0,0 0 0 0 0,0-1 0 0 0,0 0 0 0 0,-1-1 0 0 0,1 0 0 0 0,-1 0 0 0 0,1 0 0 0 0,-1-1 0 0 0,0 0 0 0 0,11-9 0 0 0,-5 3-12 0 0,-1 0 1 0 0,-1 0-1 0 0,0-1 0 0 0,0-1 0 0 0,-1 0 0 0 0,11-18 0 0 0,-8 10 36 0 0,-1 0 0 0 0,-1-1 0 0 0,0 0 0 0 0,-2 0 0 0 0,0-2 0 0 0,-2 1 1 0 0,0-1-1 0 0,3-26 0 0 0,-9-16 1929 0 0,-4 125-629 0 0,1-36-1207 0 0,1 0-1 0 0,1 0 1 0 0,1 0 0 0 0,4 26-1 0 0,-2-36-80 0 0,0-1-1 0 0,1 1 0 0 0,1-1 0 0 0,0 0 1 0 0,0-1-1 0 0,11 17 0 0 0,-13-24-139 0 0,1 0-1 0 0,0 0 1 0 0,0 0 0 0 0,0-1-1 0 0,0 1 1 0 0,1-1-1 0 0,-1-1 1 0 0,1 1 0 0 0,0 0-1 0 0,1-1 1 0 0,-1 0 0 0 0,0 0-1 0 0,1-1 1 0 0,0 0 0 0 0,0 0-1 0 0,-1 0 1 0 0,8 1-1 0 0,35 2-11191 0 0,-33-5 7344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37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0 3848 0 0,'0'0'1319'0'0,"-3"5"2114"0"0,-11 20-1616 0 0,-57 372 6011 0 0,-4 17-6953 0 0,65-378-1149 0 0,-20 46 1 0 0,8-37-7355 0 0,15-34 3980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37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102 104 3216 0 0,'-19'7'2303'0'0,"13"-2"-1901"0"0,0-1 1 0 0,0 1-1 0 0,1 0 1 0 0,-1 0 0 0 0,1 1-1 0 0,0 0 1 0 0,0 0-1 0 0,1 0 1 0 0,0 0 0 0 0,0 1-1 0 0,0-1 1 0 0,-4 15-1 0 0,4-11 69 0 0,1 1-1 0 0,1-1 0 0 0,0 1 1 0 0,0 0-1 0 0,1 0 0 0 0,0-1 1 0 0,1 1-1 0 0,2 17 0 0 0,-1-24-409 0 0,-1 0 0 0 0,1 1 0 0 0,0-1 0 0 0,1 0 0 0 0,-1 0 0 0 0,1 0 0 0 0,0 0 0 0 0,0 0 0 0 0,0 0 0 0 0,0-1-1 0 0,1 1 1 0 0,-1-1 0 0 0,1 0 0 0 0,0 1 0 0 0,0-1 0 0 0,0 0 0 0 0,1-1 0 0 0,-1 1 0 0 0,1-1 0 0 0,-1 1 0 0 0,1-1 0 0 0,0 0 0 0 0,0 0-1 0 0,0-1 1 0 0,0 1 0 0 0,0-1 0 0 0,9 2 0 0 0,-3-1-52 0 0,0-1 0 0 0,0 0 0 0 0,0 0 0 0 0,1-1 0 0 0,-1 0 0 0 0,0-1 0 0 0,0 0 0 0 0,0-1 0 0 0,0 0 0 0 0,19-6 0 0 0,-21 4-1 0 0,1 0 1 0 0,-1 0 0 0 0,0 0 0 0 0,0-1 0 0 0,0 0 0 0 0,-1-1 0 0 0,1 0 0 0 0,-2 0 0 0 0,1 0 0 0 0,-1-1-1 0 0,1 0 1 0 0,-2 0 0 0 0,1-1 0 0 0,-1 0 0 0 0,0 0 0 0 0,-1 0 0 0 0,0 0 0 0 0,0-1 0 0 0,-1 1-1 0 0,0-1 1 0 0,-1 0 0 0 0,1 0 0 0 0,-2 0 0 0 0,1 0 0 0 0,-1-13 0 0 0,0-7 50 0 0,-1-22 83 0 0,-1 46-128 0 0,1-3 31 0 0,-1-1 1 0 0,-1 1-1 0 0,1 0 0 0 0,-1 0 1 0 0,-4-8-1 0 0,5 13-28 0 0,0 0-1 0 0,-1 0 1 0 0,0 1 0 0 0,0-1-1 0 0,1 1 1 0 0,-2-1-1 0 0,1 1 1 0 0,0 0 0 0 0,0 0-1 0 0,-1 0 1 0 0,1 0-1 0 0,-1 0 1 0 0,1 1 0 0 0,-1-1-1 0 0,0 1 1 0 0,0-1-1 0 0,-3 0 1 0 0,-9-2 12 0 0,-1 1-1 0 0,0 0 1 0 0,0 1 0 0 0,1 1-1 0 0,-1 1 1 0 0,0 0 0 0 0,-29 4-1 0 0,39-3-111 0 0,1 0-1 0 0,-1 0 0 0 0,1 0 0 0 0,-1 1 0 0 0,1 0 1 0 0,0 0-1 0 0,-1 0 0 0 0,1 1 0 0 0,0 0 1 0 0,-7 5-1 0 0,9-5-609 0 0,0-1 1 0 0,0 1-1 0 0,0 0 0 0 0,1 0 1 0 0,-1 0-1 0 0,1 1 1 0 0,0-1-1 0 0,0 0 1 0 0,-3 6-1 0 0,-1 7-2703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38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 3472 0 0,'0'0'4131'0'0,"0"22"532"0"0,-1 64-385 0 0,4 121-2532 0 0,-3-205-1740 0 0,1 0 1 0 0,-1 0-1 0 0,0 0 1 0 0,1 0 0 0 0,-1 0-1 0 0,1 0 1 0 0,0 0-1 0 0,-1 0 1 0 0,1 0 0 0 0,0 0-1 0 0,0-1 1 0 0,1 1-1 0 0,-1 0 1 0 0,0-1-1 0 0,0 1 1 0 0,1-1 0 0 0,-1 1-1 0 0,1-1 1 0 0,2 2-1 0 0,-1-1 0 0 0,0 0-1 0 0,1-1 1 0 0,-1 0-1 0 0,0 1 0 0 0,1-1 1 0 0,-1-1-1 0 0,1 1 1 0 0,-1 0-1 0 0,1-1 0 0 0,5 0 1 0 0,2 0 7 0 0,0-1 0 0 0,1 0 0 0 0,-1-1 0 0 0,0-1 0 0 0,0 0 0 0 0,11-4 0 0 0,-7 0 50 0 0,1 0-1 0 0,-1-1 1 0 0,-1 0-1 0 0,0-2 1 0 0,0 1-1 0 0,0-2 1 0 0,-2 0-1 0 0,16-16 1 0 0,-8 4 176 0 0,-1 0-1 0 0,-1-2 1 0 0,26-45 0 0 0,-40 63-315 0 0,0-1 0 0 0,-1 0 1 0 0,0 0-1 0 0,0 0 0 0 0,-1 0 1 0 0,0 0-1 0 0,0-1 0 0 0,-1 1 1 0 0,0-1-1 0 0,0 1 0 0 0,-1-1 0 0 0,-1-13 1 0 0,-5 11-6598 0 0,1 5 2109 0 0,2 1 631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36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3768 0 0,'0'0'2047'0'0,"7"8"2062"0"0,-6 18-1409 0 0,0-15-1928 0 0,-1-1 0 0 0,0 1 0 0 0,-2 12 0 0 0,2-17-517 0 0,-2 8 287 0 0,0 1 0 0 0,-1 0 1 0 0,0-1-1 0 0,-1 1 0 0 0,-1-1 0 0 0,0 0 0 0 0,-1-1 0 0 0,-14 25 1 0 0,1-12-424 0 0,-21 23 1 0 0,12-22-8709 0 0,23-21 4429 0 0,1-1-1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38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4216 0 0,'0'0'3525'0'0,"0"3"-2817"0"0,0-1 16 0 0,0 3-20 0 0,0 2-12 0 0,0 2-56 0 0,0 3-120 0 0,0 1-560 0 0,0 6-2288 0 0,0-1 0 0 0,0 2-1 0 0,0 1 1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41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183 226 3160 0 0,'-5'-10'4693'0'0,"0"11"-4319"0"0,0 0 1 0 0,-1 0 0 0 0,1 1-1 0 0,0-1 1 0 0,0 1-1 0 0,0 0 1 0 0,1 1 0 0 0,-1-1-1 0 0,0 1 1 0 0,1 0-1 0 0,0 0 1 0 0,0 0 0 0 0,-5 5-1 0 0,-1 1-5 0 0,0 1-1 0 0,0 0 0 0 0,-16 23 1 0 0,19-21-243 0 0,0 0 1 0 0,1 0 0 0 0,0 0-1 0 0,1 0 1 0 0,0 1 0 0 0,-4 20-1 0 0,7-24-67 0 0,0 0 0 0 0,1 0-1 0 0,0 1 1 0 0,1-1-1 0 0,0 0 1 0 0,1 0 0 0 0,0 0-1 0 0,0 0 1 0 0,1 0 0 0 0,4 14-1 0 0,-5-20-48 0 0,1 1 0 0 0,0 0 0 0 0,0-1 0 0 0,1 1 0 0 0,-1-1 0 0 0,1 0 0 0 0,-1 0 0 0 0,1 0 0 0 0,0 0 0 0 0,0-1 0 0 0,1 1 0 0 0,-1-1 0 0 0,0 1 0 0 0,1-1 0 0 0,-1 0 0 0 0,1-1 0 0 0,0 1 0 0 0,0 0 0 0 0,-1-1 0 0 0,1 0 0 0 0,0 0 0 0 0,0 0 0 0 0,0-1 0 0 0,1 1 0 0 0,-1-1 0 0 0,4 0 0 0 0,1 0-3 0 0,0 0 1 0 0,-1-1-1 0 0,1 1 0 0 0,0-2 0 0 0,-1 1 0 0 0,1-1 0 0 0,-1-1 0 0 0,1 0 0 0 0,-1 0 0 0 0,0 0 0 0 0,10-6 0 0 0,-14 6-1 0 0,1 0 0 0 0,-1-1-1 0 0,0 1 1 0 0,0-1 0 0 0,0 0-1 0 0,0 0 1 0 0,-1 0-1 0 0,0 0 1 0 0,1-1 0 0 0,-1 1-1 0 0,-1-1 1 0 0,1 0-1 0 0,-1 0 1 0 0,0 0 0 0 0,0 0-1 0 0,0 0 1 0 0,-1 0-1 0 0,0-1 1 0 0,1-6 0 0 0,0-3-25 0 0,0-1 0 0 0,-2 1 1 0 0,0 0-1 0 0,0 0 0 0 0,-1-1 1 0 0,-1 1-1 0 0,-1 0 0 0 0,-6-20 1 0 0,5 24-15 0 0,0 1 1 0 0,-1-1 0 0 0,0 1-1 0 0,-1 0 1 0 0,-13-16 0 0 0,11 15 3 0 0,1 0 0 0 0,0-1 1 0 0,-10-23-1 0 0,15 33 23 0 0,1-1 1 0 0,0 0-1 0 0,1 0 0 0 0,-1 1 1 0 0,0-1-1 0 0,1 0 1 0 0,-1 0-1 0 0,1 0 0 0 0,0 0 1 0 0,0 0-1 0 0,0 0 1 0 0,1 0-1 0 0,-1 1 1 0 0,1-4-1 0 0,0 4 6 0 0,0 0-1 0 0,1 0 1 0 0,-1 0 0 0 0,0 1-1 0 0,0-1 1 0 0,1 0 0 0 0,-1 1-1 0 0,1-1 1 0 0,0 1 0 0 0,-1-1-1 0 0,1 1 1 0 0,0 0 0 0 0,0 0-1 0 0,0-1 1 0 0,0 1-1 0 0,0 1 1 0 0,0-1 0 0 0,0 0-1 0 0,4 0 1 0 0,213-62 247 0 0,-196 56-987 0 0,34-9 1904 0 0,-38 13-4369 0 0,0 2-3970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41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1 2784 0 0,'-19'0'1336'0'0,"-10"-1"590"0"0,1 2 0 0 0,-58 9-1 0 0,79-9-1672 0 0,0 0 0 0 0,1 1 0 0 0,-1 0 0 0 0,1 0 0 0 0,-1 1 0 0 0,1 0 0 0 0,0 0 0 0 0,0 0 0 0 0,0 1-1 0 0,0 0 1 0 0,1 0 0 0 0,0 0 0 0 0,-1 1 0 0 0,2 0 0 0 0,-1 0 0 0 0,0 0 0 0 0,1 0 0 0 0,-4 8 0 0 0,6-10-205 0 0,1 0 1 0 0,0 0-1 0 0,0 0 1 0 0,0 0 0 0 0,0 0-1 0 0,0 0 1 0 0,1 0-1 0 0,-1 0 1 0 0,1 1 0 0 0,0-1-1 0 0,0 0 1 0 0,0 0 0 0 0,0 0-1 0 0,1 0 1 0 0,0 1-1 0 0,-1-1 1 0 0,1 0 0 0 0,0 0-1 0 0,0 0 1 0 0,0 0-1 0 0,1 0 1 0 0,-1-1 0 0 0,1 1-1 0 0,0 0 1 0 0,0-1-1 0 0,-1 1 1 0 0,2-1 0 0 0,-1 1-1 0 0,0-1 1 0 0,5 3-1 0 0,-1 1-21 0 0,1-1-1 0 0,0 0 1 0 0,1 0-1 0 0,-1 0 0 0 0,1-1 1 0 0,0 0-1 0 0,0-1 1 0 0,1 0-1 0 0,15 4 1 0 0,-4-4-26 0 0,-1 0 1 0 0,0-1 0 0 0,1-1-1 0 0,-1-1 1 0 0,1 0 0 0 0,24-5 0 0 0,-37 5 0 0 0,10-3 7 0 0,-17 3-8 0 0,1 0 1 0 0,-1 0 0 0 0,0 0-1 0 0,1-1 1 0 0,-1 1 0 0 0,1 0-1 0 0,-1 0 1 0 0,1 0 0 0 0,-1-1-1 0 0,0 1 1 0 0,1 0 0 0 0,-1 0-1 0 0,0-1 1 0 0,1 1 0 0 0,-1 0-1 0 0,0-1 1 0 0,1 1 0 0 0,-1 0-1 0 0,0-1 1 0 0,0 1 0 0 0,1-1-1 0 0,-1 1 1 0 0,0 0 0 0 0,0-1-1 0 0,0 1 1 0 0,0-1 0 0 0,0 1-1 0 0,1-1 1 0 0,-2 0-2 0 0,1 1 0 0 0,0-1 1 0 0,-1 1-1 0 0,1 0 0 0 0,0-1 0 0 0,-1 1 1 0 0,1 0-1 0 0,0-1 0 0 0,-1 1 0 0 0,1 0 1 0 0,-1-1-1 0 0,1 1 0 0 0,-1 0 0 0 0,1 0 1 0 0,-1 0-1 0 0,1-1 0 0 0,-1 1 0 0 0,1 0 1 0 0,-1 0-1 0 0,1 0 0 0 0,-1 0 0 0 0,1 0 1 0 0,-1 0-1 0 0,1 0 0 0 0,-2 0 0 0 0,-16 0 3 0 0,16 0-3 0 0,-16 1-1 0 0,1 1-1 0 0,-1 1 1 0 0,0 1-1 0 0,1 1 1 0 0,0 0-1 0 0,0 1 1 0 0,1 1-1 0 0,0 0 1 0 0,0 1-1 0 0,-26 18 1 0 0,31-18 22 0 0,0 0 1 0 0,0 1-1 0 0,0 0 1 0 0,1 1 0 0 0,1 0-1 0 0,0 1 1 0 0,-15 21 0 0 0,21-27 5 0 0,0 0 0 0 0,0 0 0 0 0,1 0 0 0 0,0 0 0 0 0,-1 0 0 0 0,2 1 0 0 0,-1-1 0 0 0,1 1 0 0 0,0 0 0 0 0,0-1 0 0 0,0 1 0 0 0,1 0 0 0 0,0-1 0 0 0,0 1 0 0 0,0 0 0 0 0,1 0 0 0 0,0-1 0 0 0,0 1 0 0 0,0 0 1 0 0,1-1-1 0 0,3 10 0 0 0,-2-10 13 0 0,1 1-1 0 0,0-1 1 0 0,0 0 0 0 0,0 0 0 0 0,0-1 0 0 0,1 1 0 0 0,0-1 0 0 0,0 0 0 0 0,0 0 0 0 0,0 0 0 0 0,1-1-1 0 0,-1 0 1 0 0,1 0 0 0 0,0-1 0 0 0,0 1 0 0 0,0-1 0 0 0,0 0 0 0 0,13 2 0 0 0,8 0 105 0 0,1-1 0 0 0,55 0 0 0 0,-69-4-106 0 0,106-3-462 0 0,-69 0-4449 0 0,-37 3 2410 0 0,7-2-1130 0 0,3 0-1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42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89 3320 0 0,'-7'-7'6755'0'0,"7"14"-5838"0"0,1-1-574 0 0,0-1-1 0 0,0 1 1 0 0,1 0 0 0 0,0-1 0 0 0,0 1 0 0 0,1-1 0 0 0,-1 0 0 0 0,1 0-1 0 0,5 7 1 0 0,8 17 506 0 0,31 69-196 0 0,15 36-158 0 0,-53-110-403 0 0,0 1 1 0 0,-2 0-1 0 0,7 44 0 0 0,-11-44-30 0 0,0 1 0 0 0,-2-1 1 0 0,0 0-1 0 0,-2 1 0 0 0,-6 39 0 0 0,5-57-49 0 0,1 0-1 0 0,-2 0 1 0 0,1-1 0 0 0,-1 1 0 0 0,0 0-1 0 0,-1-1 1 0 0,0 0 0 0 0,0 0 0 0 0,0 0-1 0 0,-1 0 1 0 0,0-1 0 0 0,0 0-1 0 0,-1 0 1 0 0,0 0 0 0 0,0 0 0 0 0,0-1-1 0 0,0 0 1 0 0,-1-1 0 0 0,0 1-1 0 0,0-1 1 0 0,-10 4 0 0 0,-2-2 5 0 0,0 0 0 0 0,0-1 0 0 0,-1-1 0 0 0,0-1 0 0 0,1 0 0 0 0,-1-2 0 0 0,0 0 0 0 0,-35-4 0 0 0,43 1-7 0 0,1 0 1 0 0,-1 0 0 0 0,1-1-1 0 0,0 0 1 0 0,0-1-1 0 0,-14-7 1 0 0,21 8-7 0 0,0 1 0 0 0,-1-1 0 0 0,1 1 0 0 0,0-1 0 0 0,1 0 0 0 0,-1-1-1 0 0,1 1 1 0 0,-1-1 0 0 0,1 1 0 0 0,0-1 0 0 0,0 0 0 0 0,0 0 0 0 0,1-1 0 0 0,0 1 0 0 0,0 0 0 0 0,0-1 0 0 0,-2-7 0 0 0,2 3-4 0 0,0-1-1 0 0,1 0 1 0 0,0 1 0 0 0,1-1 0 0 0,0 0-1 0 0,1 0 1 0 0,0 1 0 0 0,1-1-1 0 0,-1 0 1 0 0,2 1 0 0 0,-1-1 0 0 0,2 1-1 0 0,-1 0 1 0 0,1 0 0 0 0,0 0 0 0 0,1 1-1 0 0,0-1 1 0 0,0 1 0 0 0,9-9-1 0 0,12-13-2 0 0,1 1 0 0 0,1 1 0 0 0,47-34-1 0 0,-30 25-4 0 0,39-31-7 0 0,36-31 62 0 0,-104 85-8 0 0,-1-1 0 0 0,-1-1 1 0 0,-1 0-1 0 0,-1-1 1 0 0,14-23-1 0 0,-22 31 17 0 0,-1 0 1 0 0,1-1-1 0 0,-1 0 0 0 0,-1 0 0 0 0,0 0 1 0 0,0 0-1 0 0,-1 0 0 0 0,0 0 0 0 0,-2-21 1 0 0,-3-1-704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42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3800 0 0,'0'0'4891'0'0,"1"15"-2514"0"0,2 32 586 0 0,-2 70-1 0 0,0 15-2148 0 0,0-40-4433 0 0,-1-52-3828 0 0,0-25 4082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43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3872 0 0,'0'0'645'0'0,"18"-5"2762"0"0,-15 5-3171 0 0,0 0 0 0 0,0 0 0 0 0,0 0 0 0 0,0 1 0 0 0,0-1 0 0 0,0 1 0 0 0,0 0 0 0 0,0 0 0 0 0,0 0 0 0 0,0 0 0 0 0,-1 1 0 0 0,1-1 0 0 0,0 1 1 0 0,-1 0-1 0 0,1-1 0 0 0,4 6 0 0 0,-4-4 44 0 0,0 1 1 0 0,0 0 0 0 0,0 1-1 0 0,-1-1 1 0 0,1 1 0 0 0,-1-1 0 0 0,0 1-1 0 0,0-1 1 0 0,1 9 0 0 0,1 9 395 0 0,-1 0 0 0 0,-1-1 0 0 0,-1 44 0 0 0,-1-44-501 0 0,0 120 488 0 0,0-140-660 0 0,-1 0-1 0 0,1 0 0 0 0,0-1 1 0 0,0 1-1 0 0,0 0 1 0 0,0 0-1 0 0,0 0 0 0 0,0 0 1 0 0,0-1-1 0 0,1 1 0 0 0,-1 0 1 0 0,0 0-1 0 0,0 0 1 0 0,1-1-1 0 0,-1 1 0 0 0,0 0 1 0 0,1 0-1 0 0,-1-1 0 0 0,1 1 1 0 0,-1 0-1 0 0,1-1 1 0 0,-1 1-1 0 0,1-1 0 0 0,-1 1 1 0 0,1 0-1 0 0,0-1 0 0 0,-1 1 1 0 0,1-1-1 0 0,0 0 1 0 0,-1 1-1 0 0,1-1 0 0 0,0 1 1 0 0,0-1-1 0 0,0 0 0 0 0,-1 0 1 0 0,1 1-1 0 0,0-1 1 0 0,0 0-1 0 0,0 0 0 0 0,-1 0 1 0 0,1 0-1 0 0,0 0 0 0 0,0 0 1 0 0,0 0-1 0 0,0 0 1 0 0,-1-1-1 0 0,1 1 0 0 0,0 0 1 0 0,0 0-1 0 0,-1-1 0 0 0,2 0 1 0 0,3 0 17 0 0,-1-1 1 0 0,0 0-1 0 0,0 0 0 0 0,0-1 1 0 0,0 1-1 0 0,0-1 0 0 0,0 0 1 0 0,3-4-1 0 0,2-6 57 0 0,0 0-1 0 0,0 0 1 0 0,-1-2-1 0 0,-1 1 1 0 0,-1-1-1 0 0,0 1 1 0 0,5-22-1 0 0,9-18 175 0 0,-10 26-79 0 0,-1 0 0 0 0,10-53 0 0 0,-16 62-310 0 0,1-11-1734 0 0,4 10-4677 0 0,-2 12 2745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43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33 3184 0 0,'-5'0'393'0'0,"0"0"0"0"0,0 0 0 0 0,0 1 0 0 0,1 0 0 0 0,-1 0 0 0 0,0 0-1 0 0,1 1 1 0 0,-1-1 0 0 0,1 1 0 0 0,-1 0 0 0 0,1 1 0 0 0,0-1 0 0 0,0 1 0 0 0,0-1 0 0 0,-4 5-1 0 0,3-2 26 0 0,-1 1-1 0 0,1 0 1 0 0,1 0-1 0 0,-1 0 1 0 0,1 1-1 0 0,0-1 0 0 0,1 1 1 0 0,-6 13-1 0 0,4-3 0 0 0,0-1 0 0 0,1 1 0 0 0,1 0 0 0 0,1-1 0 0 0,0 1 0 0 0,1 1 0 0 0,3 31 0 0 0,-2-45-394 0 0,0 1 1 0 0,1 0-1 0 0,0-1 1 0 0,0 1-1 0 0,1-1 0 0 0,-1 0 1 0 0,1 1-1 0 0,0-1 1 0 0,0 0-1 0 0,0 0 1 0 0,1 0-1 0 0,-1 0 0 0 0,1-1 1 0 0,0 1-1 0 0,0-1 1 0 0,0 1-1 0 0,0-1 0 0 0,5 3 1 0 0,-2-2-9 0 0,0-1-1 0 0,1 1 1 0 0,-1-1 0 0 0,1 0 0 0 0,0-1-1 0 0,0 0 1 0 0,0 0 0 0 0,0 0 0 0 0,0-1-1 0 0,11 1 1 0 0,-6-1 1 0 0,1-1 0 0 0,0 0 0 0 0,0-1 0 0 0,0 0 0 0 0,-1-1 0 0 0,1 0 0 0 0,0-1 0 0 0,-1 0-1 0 0,0-1 1 0 0,14-7 0 0 0,-19 8 19 0 0,-1 0 0 0 0,-1 0 0 0 0,1-1 0 0 0,0 0 0 0 0,-1 0-1 0 0,0 0 1 0 0,0-1 0 0 0,0 0 0 0 0,0 0 0 0 0,-1 0 0 0 0,0-1-1 0 0,0 1 1 0 0,0-1 0 0 0,-1 0 0 0 0,0 0 0 0 0,0 0 0 0 0,0-1-1 0 0,-1 1 1 0 0,0-1 0 0 0,2-9 0 0 0,-1-3 128 0 0,-1 0 0 0 0,-1 0 1 0 0,0 0-1 0 0,-2 0 0 0 0,0 0 0 0 0,-1 0 0 0 0,-9-37 0 0 0,10 52-134 0 0,0 0 0 0 0,-1 1 0 0 0,0-1-1 0 0,0 0 1 0 0,0 1 0 0 0,0 0-1 0 0,0-1 1 0 0,-1 1 0 0 0,0 0 0 0 0,1 0-1 0 0,-1 0 1 0 0,0 0 0 0 0,0 1-1 0 0,-1-1 1 0 0,-3-1 0 0 0,1 1 7 0 0,0 0 0 0 0,0 0 1 0 0,0 1-1 0 0,0 0 0 0 0,-1 0 1 0 0,1 1-1 0 0,0 0 0 0 0,-13-1 1 0 0,7 2-107 0 0,-1 0 0 0 0,1 1 0 0 0,-1 0 0 0 0,1 1 0 0 0,0 0 0 0 0,0 1 0 0 0,0 1 1 0 0,0 0-1 0 0,-16 8 0 0 0,25-11-314 0 0,0 1 1 0 0,-1 0-1 0 0,2 0 1 0 0,-1 1 0 0 0,0-1-1 0 0,-4 5 1 0 0,-10 20-9054 0 0,11-18 5768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44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3896 0 0,'0'0'664'0'0,"0"-5"4"0"0,0 1 17 0 0,0 0 3 0 0,0-1-4 0 0,0-2 4 0 0,0 2-20 0 0,0 1-16 0 0,0 1-52 0 0,0 1 120 0 0,7 14-7081 0 0,-3-3 4241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44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3400 0 0,'10'-12'3840'0'0,"-9"11"-3707"0"0,-1 1 0 0 0,0 0 0 0 0,1-1 0 0 0,-1 1 0 0 0,0 0 0 0 0,1 0 0 0 0,-1-1 0 0 0,1 1 1 0 0,-1 0-1 0 0,1 0 0 0 0,-1 0 0 0 0,1 0 0 0 0,-1-1 0 0 0,1 1 0 0 0,-1 0 0 0 0,1 0 0 0 0,-1 0 0 0 0,1 0 0 0 0,-1 0 0 0 0,1 0 0 0 0,-1 0 0 0 0,1 0 0 0 0,-1 1 0 0 0,1-1 1 0 0,-1 0-1 0 0,0 0 0 0 0,1 0 0 0 0,-1 0 0 0 0,1 1 0 0 0,-1-1 0 0 0,1 0 0 0 0,-1 1 0 0 0,0-1 0 0 0,1 0 0 0 0,-1 0 0 0 0,1 1 0 0 0,-1-1 0 0 0,0 1 0 0 0,0-1 0 0 0,1 0 1 0 0,-1 1-1 0 0,0-1 0 0 0,0 1 0 0 0,1-1 0 0 0,-1 1 0 0 0,0-1 0 0 0,0 1 0 0 0,0-1 0 0 0,0 1 0 0 0,0-1 0 0 0,1 0 0 0 0,-1 1 0 0 0,0-1 0 0 0,0 1 0 0 0,0-1 0 0 0,-1 1 0 0 0,1-1 1 0 0,0 2-1 0 0,0 41 1259 0 0,-1-28-1148 0 0,1 212 824 0 0,0-225-1065 0 0,0 0 1 0 0,0-1-1 0 0,0 1 0 0 0,0 0 0 0 0,1 0 1 0 0,-1-1-1 0 0,1 1 0 0 0,-1 0 0 0 0,1-1 1 0 0,0 1-1 0 0,-1 0 0 0 0,1-1 0 0 0,0 1 1 0 0,0-1-1 0 0,0 1 0 0 0,0-1 1 0 0,1 0-1 0 0,1 2 0 0 0,0 0-2 0 0,0-1 1 0 0,0-1-1 0 0,0 1 1 0 0,0 0-1 0 0,0-1 0 0 0,0 0 1 0 0,1 1-1 0 0,-1-1 0 0 0,4 0 1 0 0,7 1-6 0 0,-1 0-1 0 0,1-1 1 0 0,24-2 0 0 0,-28 0-3 0 0,0 0-1 0 0,-1-1 1 0 0,1 0-1 0 0,-1-1 1 0 0,1 0-1 0 0,-1 0 1 0 0,0-1-1 0 0,0-1 1 0 0,-1 1-1 0 0,1-1 1 0 0,-1 0-1 0 0,0-1 1 0 0,-1 0-1 0 0,1-1 1 0 0,-1 1-1 0 0,11-14 1 0 0,-7 6 20 0 0,0 0 1 0 0,-2-1-1 0 0,1 0 1 0 0,-2 0-1 0 0,0-1 1 0 0,-1 0-1 0 0,0 0 1 0 0,6-26-1 0 0,-10 30 242 0 0,-1 0-1 0 0,0 0 1 0 0,1-22 451 0 0,-3 57 115 0 0,0-1-650 0 0,0 1 0 0 0,7 35 0 0 0,-5-50-189 0 0,0-1-1 0 0,0 1 1 0 0,0 0-1 0 0,1-1 1 0 0,1 0-1 0 0,-1 0 1 0 0,1 0-1 0 0,0 0 1 0 0,1 0-1 0 0,-1-1 0 0 0,7 6 1 0 0,-6-6-160 0 0,35 33-1643 0 0,-9-17-8741 0 0,-21-17 6629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45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0 3664 0 0,'0'0'2671'0'0,"-16"11"1116"0"0,10-1-3291 0 0,1 1 1 0 0,-1-1 0 0 0,2 1 0 0 0,-1 0 0 0 0,2 0 0 0 0,-1 0 0 0 0,-1 13 0 0 0,-10 84 1498 0 0,13-79-1417 0 0,-26 327 1277 0 0,16-178-1434 0 0,6-126-279 0 0,-2-1 0 0 0,-18 65-1 0 0,21-97-135 0 0,2-6-120 0 0,0-1 0 0 0,-1 0-1 0 0,-9 19 1 0 0,10-22-903 0 0,-1 0-2392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37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98 173 1808 0 0,'-3'0'242'0'0,"1"0"0"0"0,-1 0-1 0 0,0-1 1 0 0,1 1 0 0 0,-1 0 0 0 0,0-1-1 0 0,1 0 1 0 0,-1 0 0 0 0,1 0-1 0 0,-1 0 1 0 0,1 0 0 0 0,-1 0 0 0 0,1-1-1 0 0,0 1 1 0 0,0-1 0 0 0,0 1 0 0 0,0-1-1 0 0,0 0 1 0 0,0 0 0 0 0,0 0-1 0 0,0 0 1 0 0,1 0 0 0 0,-1 0 0 0 0,1-1-1 0 0,-1 1 1 0 0,1-1 0 0 0,0 1 0 0 0,0-1-1 0 0,0 1 1 0 0,0-5 0 0 0,0 4-20 0 0,0-1 0 0 0,1 1 0 0 0,0 0-1 0 0,0-1 1 0 0,0 1 0 0 0,0-1 0 0 0,0 1 0 0 0,1 0 0 0 0,-1-1 0 0 0,1 1 0 0 0,0 0 0 0 0,0 0 0 0 0,0 0 0 0 0,1-1 0 0 0,-1 1 0 0 0,1 0 0 0 0,0 1 0 0 0,0-1-1 0 0,0 0 1 0 0,0 0 0 0 0,0 1 0 0 0,0-1 0 0 0,1 1 0 0 0,2-2 0 0 0,3-2-57 0 0,1 1 0 0 0,-1 1 0 0 0,1-1-1 0 0,0 1 1 0 0,0 1 0 0 0,1 0 0 0 0,-1 0 0 0 0,1 1 0 0 0,12-2-1 0 0,12 1 202 0 0,44 0 0 0 0,-71 3-324 0 0,0 1 1 0 0,-1-1-1 0 0,1 1 0 0 0,0 1 0 0 0,-1-1 0 0 0,1 1 1 0 0,-1 0-1 0 0,1 0 0 0 0,-1 1 0 0 0,0 0 0 0 0,10 6 0 0 0,-11-6-21 0 0,-1 0-1 0 0,0 1 0 0 0,-1-1 0 0 0,1 1 0 0 0,-1 0 0 0 0,1 0 0 0 0,-1 0 0 0 0,0 0 0 0 0,-1 0 0 0 0,1 1 0 0 0,-1-1 0 0 0,0 1 0 0 0,0 0 0 0 0,0-1 1 0 0,0 1-1 0 0,0 6 0 0 0,1 8-1 0 0,-1 1 0 0 0,-1 0 0 0 0,-1 0 0 0 0,-1-1 0 0 0,0 1 1 0 0,-2 0-1 0 0,0-1 0 0 0,-1 0 0 0 0,-1 0 0 0 0,-1 0 0 0 0,0 0 0 0 0,-2-1 1 0 0,-12 24-1 0 0,4-14-14 0 0,-1 0 1 0 0,-1-2-1 0 0,-1 0 1 0 0,-1-1 0 0 0,-1-1-1 0 0,-1-1 1 0 0,-40 31-1 0 0,47-42-5 0 0,-2 0 1 0 0,-17 9-1 0 0,28-17 2 0 0,0-1 1 0 0,-1 0 0 0 0,1-1 0 0 0,-1 0-1 0 0,1 0 1 0 0,-1 0 0 0 0,0-1-1 0 0,0 0 1 0 0,-9 1 0 0 0,15-2-1 0 0,0 0 1 0 0,0-1-1 0 0,0 1 1 0 0,0 0-1 0 0,0 0 1 0 0,0-1 0 0 0,0 1-1 0 0,0 0 1 0 0,0-1-1 0 0,0 1 1 0 0,0-1-1 0 0,0 1 1 0 0,0-1-1 0 0,0 1 1 0 0,0-1 0 0 0,1 0-1 0 0,-1 0 1 0 0,0 1-1 0 0,0-1 1 0 0,1 0-1 0 0,-1 0 1 0 0,0 0-1 0 0,1 0 1 0 0,-1-1 0 0 0,-1-1 7 0 0,1 0 0 0 0,0 1 0 0 0,1-1 0 0 0,-1 0 0 0 0,0 0 1 0 0,1 0-1 0 0,0 0 0 0 0,0 0 0 0 0,0-4 0 0 0,0 4 8 0 0,0 0 0 0 0,0 1 0 0 0,0-1 0 0 0,0 0 0 0 0,1 1 0 0 0,-1-1 0 0 0,1 1 0 0 0,0-1 1 0 0,0 0-1 0 0,0 1 0 0 0,0 0 0 0 0,0-1 0 0 0,0 1 0 0 0,1 0 0 0 0,-1-1 0 0 0,1 1 0 0 0,0 0 0 0 0,-1 0 0 0 0,1 0 0 0 0,0 1 0 0 0,0-1 0 0 0,4-2 0 0 0,6 0 104 0 0,0 1 0 0 0,0 0 0 0 0,0 1 0 0 0,1 1 0 0 0,-1 0 0 0 0,1 0 1 0 0,-1 1-1 0 0,1 1 0 0 0,-1 0 0 0 0,16 4 0 0 0,-19-3-36 0 0,0 0 0 0 0,-1 1 1 0 0,1 1-1 0 0,-1-1 0 0 0,1 2 0 0 0,-2-1 0 0 0,1 1 0 0 0,0 0 0 0 0,-1 0 1 0 0,0 1-1 0 0,0 0 0 0 0,0 0 0 0 0,-1 1 0 0 0,10 13 0 0 0,1 5-177 0 0,-9-12-225 0 0,2 1 1 0 0,12 13 0 0 0,-19-23-832 0 0,1-1-1 0 0,0 1 1 0 0,0-1 0 0 0,0 0 0 0 0,0 0-1 0 0,7 3 1 0 0,10 1-3041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46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22 3112 0 0,'-5'-1'510'0'0,"0"1"-1"0"0,1-1 1 0 0,-1-1-1 0 0,0 1 1 0 0,-4-2-1 0 0,-17-5 815 0 0,6 5-170 0 0,1 1 0 0 0,-38 1 0 0 0,48 2-657 0 0,-1 0 0 0 0,1 0-1 0 0,-1 1 1 0 0,1 0 0 0 0,0 1 0 0 0,0 0 0 0 0,-18 8-1 0 0,23-8-418 0 0,0 0 0 0 0,0 0 0 0 0,0 0 0 0 0,1 0 0 0 0,-1 1 1 0 0,1 0-1 0 0,0 0 0 0 0,0 0 0 0 0,0 0 0 0 0,0 0 0 0 0,1 0 0 0 0,0 1 0 0 0,0-1 0 0 0,0 1 0 0 0,0 0 0 0 0,1-1 0 0 0,-1 1 0 0 0,1 0 0 0 0,1 0 0 0 0,-1 0 0 0 0,1 0 0 0 0,-1 0 0 0 0,1 0 0 0 0,2 9 0 0 0,-2-7-65 0 0,1-1 0 0 0,0 1 1 0 0,1-1-1 0 0,-1 0 0 0 0,1 0 0 0 0,0 0 0 0 0,1 0 0 0 0,-1 0 1 0 0,1 0-1 0 0,0 0 0 0 0,1-1 0 0 0,-1 0 0 0 0,1 1 0 0 0,0-2 1 0 0,1 1-1 0 0,-1 0 0 0 0,1-1 0 0 0,9 7 0 0 0,-6-6-23 0 0,0-2-1 0 0,0 1 1 0 0,0-1 0 0 0,0 0-1 0 0,1-1 1 0 0,0 0 0 0 0,13 2-1 0 0,63-1-216 0 0,-63-3 134 0 0,1-3-77 0 0,-22 3 164 0 0,-1 0 0 0 0,0 0 0 0 0,1 0 0 0 0,-1 0-1 0 0,0 0 1 0 0,1 0 0 0 0,-1 0 0 0 0,0 0 0 0 0,1 0-1 0 0,-1 0 1 0 0,0-1 0 0 0,1 1 0 0 0,-1 0 0 0 0,0 0 0 0 0,0 0-1 0 0,1-1 1 0 0,-1 1 0 0 0,0 0 0 0 0,0 0 0 0 0,1 0 0 0 0,-1-1-1 0 0,0 1 1 0 0,0 0 0 0 0,0-1 0 0 0,1 1 0 0 0,-1 0-1 0 0,0 0 1 0 0,0-1 0 0 0,0 1 0 0 0,0 0 0 0 0,0-1 0 0 0,0 1-1 0 0,1 0 1 0 0,-1-1 0 0 0,0 1 0 0 0,0 0 0 0 0,0-1-1 0 0,0 1 1 0 0,0 0 0 0 0,0-1 0 0 0,-1 1 0 0 0,1 0 0 0 0,0-1-1 0 0,0 1 1 0 0,0 0 0 0 0,0-1 0 0 0,0 1 0 0 0,0 0-1 0 0,0-1 1 0 0,-1 1 0 0 0,1 0 0 0 0,0 0 0 0 0,0-1 0 0 0,0 1-1 0 0,-1 0 1 0 0,1 0 0 0 0,0-1 0 0 0,0 1 0 0 0,-1 0 0 0 0,1 0-1 0 0,-1-1 1 0 0,0 0-7 0 0,-1 0 1 0 0,1 0-1 0 0,-1 1 0 0 0,0-1 0 0 0,1 0 1 0 0,-1 1-1 0 0,0-1 0 0 0,0 1 0 0 0,0-1 1 0 0,1 1-1 0 0,-1 0 0 0 0,0-1 0 0 0,-3 1 0 0 0,-29 2-24 0 0,23-1 27 0 0,-7 0 30 0 0,0 0 0 0 0,0 2-1 0 0,-22 5 1 0 0,33-6 2 0 0,1 0-1 0 0,-1 0 1 0 0,1 1-1 0 0,0 0 1 0 0,0 0 0 0 0,0 0-1 0 0,1 1 1 0 0,-1 0-1 0 0,1 0 1 0 0,0 0 0 0 0,-9 11-1 0 0,9-9 23 0 0,0 0 0 0 0,1 1 0 0 0,0 0 0 0 0,0 0 0 0 0,0 0 0 0 0,1 1 0 0 0,0-1 0 0 0,1 1 0 0 0,0 0 0 0 0,0 0 0 0 0,0-1 0 0 0,1 1 0 0 0,0 0 0 0 0,1 0 0 0 0,0 1 0 0 0,1 13 0 0 0,0-18-20 0 0,-1 1 1 0 0,1-1 0 0 0,0 1 0 0 0,1-1 0 0 0,-1 0 0 0 0,1 0 0 0 0,0 0 0 0 0,0 0 0 0 0,0 0-1 0 0,0 0 1 0 0,1 0 0 0 0,-1-1 0 0 0,1 1 0 0 0,0-1 0 0 0,0 0 0 0 0,0 1 0 0 0,1-2-1 0 0,-1 1 1 0 0,1 0 0 0 0,-1-1 0 0 0,1 1 0 0 0,0-1 0 0 0,8 3 0 0 0,1 0 29 0 0,-1-1 0 0 0,1 0 1 0 0,0-1-1 0 0,1 0 0 0 0,-1-1 1 0 0,22 0-1 0 0,-7 0-249 0 0,1-2 1 0 0,45-6-1 0 0,-63 4-2274 0 0,0 0 1 0 0,21-8-1 0 0,-20 3-867 0 0,-2 1-1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46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 3656 0 0,'25'-11'4176'0'0,"-21"10"-3941"0"0,0 1 1 0 0,0-1-1 0 0,-1 1 1 0 0,1 0-1 0 0,0 0 0 0 0,-1 0 1 0 0,1 0-1 0 0,0 1 0 0 0,0 0 1 0 0,-1-1-1 0 0,1 1 1 0 0,-1 1-1 0 0,1-1 0 0 0,-1 0 1 0 0,1 1-1 0 0,-1 0 1 0 0,0 0-1 0 0,0 0 0 0 0,0 0 1 0 0,0 0-1 0 0,0 0 0 0 0,0 1 1 0 0,4 5-1 0 0,0 0 162 0 0,-1 0 0 0 0,-1 1 0 0 0,1 0 0 0 0,-1 0 0 0 0,0 1 0 0 0,-1-1 0 0 0,-1 1-1 0 0,5 16 1 0 0,0 10 243 0 0,3 41-1 0 0,0-5-392 0 0,-8-48-152 0 0,-1-11-32 0 0,0 0 0 0 0,7 20 0 0 0,-8-29-50 0 0,0-1 0 0 0,1 0 1 0 0,-1 0-1 0 0,1 1 0 0 0,0-1 1 0 0,0-1-1 0 0,0 1 0 0 0,0 0 0 0 0,1 0 1 0 0,-1-1-1 0 0,1 1 0 0 0,-1-1 1 0 0,1 0-1 0 0,5 3 0 0 0,-6-4-1 0 0,0 0-1 0 0,0 0 0 0 0,0-1 0 0 0,0 1 0 0 0,0-1 0 0 0,0 1 0 0 0,0-1 0 0 0,0 0 1 0 0,0 0-1 0 0,0 0 0 0 0,1 0 0 0 0,-1 0 0 0 0,0-1 0 0 0,0 1 0 0 0,0-1 0 0 0,0 1 1 0 0,0-1-1 0 0,0 0 0 0 0,0 1 0 0 0,0-1 0 0 0,0 0 0 0 0,-1 0 0 0 0,1-1 0 0 0,0 1 1 0 0,-1 0-1 0 0,1-1 0 0 0,0 1 0 0 0,-1-1 0 0 0,3-2 0 0 0,1-2 30 0 0,0 0-1 0 0,0 0 1 0 0,-1-1 0 0 0,0 0-1 0 0,0 1 1 0 0,-1-1 0 0 0,4-8-1 0 0,15-44 227 0 0,18-53 180 0 0,-12 12-93 0 0,-23 75-284 0 0,3-46 1 0 0,-7 50-4401 0 0,-1-1-4545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47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30 3424 0 0,'0'0'1254'0'0,"-19"0"2212"0"0,14 2-3126 0 0,-1 0 0 0 0,1 0-1 0 0,-1 0 1 0 0,1 1 0 0 0,0 0 0 0 0,0 0 0 0 0,0 0 0 0 0,0 1-1 0 0,0-1 1 0 0,1 1 0 0 0,0 0 0 0 0,-1 0 0 0 0,2 1-1 0 0,-1-1 1 0 0,0 1 0 0 0,-5 10 0 0 0,2-3 153 0 0,1 1 1 0 0,-1 0-1 0 0,2 0 1 0 0,0 0 0 0 0,-6 28-1 0 0,9-31-414 0 0,1 0-1 0 0,0 0 1 0 0,0 0-1 0 0,1 0 1 0 0,0 1-1 0 0,1-1 1 0 0,0 0-1 0 0,5 17 1 0 0,-5-23-58 0 0,0 1-1 0 0,1-1 1 0 0,0 1 0 0 0,0-1-1 0 0,0 1 1 0 0,0-1 0 0 0,1 0 0 0 0,-1 0-1 0 0,1 0 1 0 0,0-1 0 0 0,0 1-1 0 0,1-1 1 0 0,-1 1 0 0 0,1-1-1 0 0,0 0 1 0 0,0 0 0 0 0,0-1 0 0 0,0 1-1 0 0,0-1 1 0 0,5 2 0 0 0,5 1 25 0 0,0-1 1 0 0,0-1-1 0 0,1 0 1 0 0,-1-1-1 0 0,1 0 1 0 0,-1-1-1 0 0,1-1 1 0 0,0 0 0 0 0,-1-1-1 0 0,29-6 1 0 0,-35 6 11 0 0,0-1 1 0 0,0 0-1 0 0,0-1 1 0 0,-1 0-1 0 0,1 0 1 0 0,-1-1-1 0 0,0 0 1 0 0,0 0 0 0 0,0-1-1 0 0,0 1 1 0 0,-1-2-1 0 0,1 1 1 0 0,-2-1-1 0 0,1 0 1 0 0,0 0-1 0 0,-1 0 1 0 0,0-1-1 0 0,-1 0 1 0 0,0 0 0 0 0,7-13-1 0 0,-7 9 93 0 0,0 1 0 0 0,-1-1 0 0 0,-1 0 0 0 0,1 0 0 0 0,-2 0-1 0 0,1-1 1 0 0,-1 1 0 0 0,-1 0 0 0 0,0-1 0 0 0,-4-19 0 0 0,3 25-90 0 0,0 0 0 0 0,-1-1 0 0 0,0 1 0 0 0,-1 0 0 0 0,1 0 0 0 0,-1 0 0 0 0,-1 1 0 0 0,1-1 0 0 0,-1 1 0 0 0,1 0 0 0 0,-2-1 0 0 0,1 2 0 0 0,0-1 0 0 0,-1 0 0 0 0,0 1 0 0 0,0 0 0 0 0,0 0-1 0 0,-1 1 1 0 0,1-1 0 0 0,-10-3 0 0 0,-2 0-63 0 0,0 1 0 0 0,0 0 0 0 0,-1 1-1 0 0,0 1 1 0 0,0 1 0 0 0,-22-1 0 0 0,-36 3-3571 0 0,2 8-7107 0 0,46-3 6467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48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4064 0 0,'0'1'227'0'0,"-1"-1"0"0"0,0 0 0 0 0,1 0 0 0 0,-1 0 0 0 0,1 1 0 0 0,-1-1 0 0 0,0 0 0 0 0,1 1 0 0 0,-1-1 0 0 0,1 1-1 0 0,-1-1 1 0 0,1 1 0 0 0,-1-1 0 0 0,1 1 0 0 0,0-1 0 0 0,-1 1 0 0 0,1-1 0 0 0,-1 1 0 0 0,1-1 0 0 0,0 1 0 0 0,0 0 0 0 0,-1-1-1 0 0,1 1 1 0 0,0 0 0 0 0,0 0 0 0 0,-5 22 240 0 0,4-18 72 0 0,-4 56 1394 0 0,3-18-935 0 0,-6 153 2599 0 0,9-112-5845 0 0,-1-7-6569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48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0 115 3600 0 0,'0'0'1255'0'0,"3"-23"3414"0"0,-1 21-4471 0 0,1-1-1 0 0,-1 0 1 0 0,0 1-1 0 0,1-1 1 0 0,-1 1-1 0 0,1 0 1 0 0,0 0 0 0 0,0 0-1 0 0,0 0 1 0 0,0 1-1 0 0,4-3 1 0 0,40-14 1412 0 0,-45 18-1565 0 0,120-36 2058 0 0,-106 33-2075 0 0,1 0 0 0 0,-1 1 0 0 0,0 1 0 0 0,1 0 0 0 0,31 3 0 0 0,-47-1-15 0 0,0 0 0 0 0,0-1 0 0 0,0 1 0 0 0,0 0 0 0 0,0 0 0 0 0,0 0 0 0 0,0-1 0 0 0,0 1 0 0 0,0 0 0 0 0,0 0 0 0 0,0 0 0 0 0,0 1 0 0 0,-1-1 0 0 0,1 0 0 0 0,0 0 0 0 0,-1 0 0 0 0,1 0 0 0 0,-1 1 0 0 0,1-1 0 0 0,-1 0 0 0 0,0 1 0 0 0,0-1 0 0 0,1 0 0 0 0,-1 1 0 0 0,0 1 0 0 0,2 38 240 0 0,-2-38-232 0 0,-1 97 480 0 0,10 224 671 0 0,0-273-2270 0 0,10-1-8881 0 0,-10-36 6466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49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35 323 3120 0 0,'-2'2'207'0'0,"1"0"-1"0"0,0 0 0 0 0,-1 0 1 0 0,1 0-1 0 0,0 1 0 0 0,0-1 1 0 0,0 0-1 0 0,0 1 1 0 0,1-1-1 0 0,-1 1 0 0 0,1-1 1 0 0,-1 0-1 0 0,1 1 0 0 0,0-1 1 0 0,0 6-1 0 0,0-2 123 0 0,-1 3 146 0 0,0 1 0 0 0,0-1 0 0 0,1 1 0 0 0,1-1-1 0 0,0 1 1 0 0,0-1 0 0 0,4 15 0 0 0,-4-21-316 0 0,1 0 0 0 0,-1 1 1 0 0,1-1-1 0 0,0 0 0 0 0,-1 0 1 0 0,1 0-1 0 0,1 0 0 0 0,-1-1 1 0 0,0 1-1 0 0,1-1 0 0 0,-1 1 1 0 0,1-1-1 0 0,0 0 0 0 0,0 0 1 0 0,-1 0-1 0 0,2 0 0 0 0,-1 0 0 0 0,0-1 1 0 0,0 0-1 0 0,0 1 0 0 0,1-1 1 0 0,-1 0-1 0 0,7 1 0 0 0,0-1-76 0 0,-1 0 0 0 0,0 0 1 0 0,1-1-1 0 0,-1 0 0 0 0,1-1 0 0 0,-1 0 0 0 0,1 0 0 0 0,-1-1 0 0 0,0 0 0 0 0,0-1 0 0 0,0 0 0 0 0,0 0 0 0 0,0-1 0 0 0,-1 0 0 0 0,1 0 0 0 0,-1-1 1 0 0,8-6-1 0 0,-3 0-72 0 0,1-1 1 0 0,-1 0-1 0 0,-1-1 1 0 0,0 0-1 0 0,-1-1 1 0 0,0 0 0 0 0,-1-1-1 0 0,10-19 1 0 0,-16 24-13 0 0,0 1 0 0 0,0-1 0 0 0,-1 0 1 0 0,0 1-1 0 0,0-2 0 0 0,-1 1 0 0 0,-1 0 1 0 0,1 0-1 0 0,-2 0 0 0 0,0-1 0 0 0,0 1 0 0 0,0 0 1 0 0,-2-1-1 0 0,1 1 0 0 0,-1 0 0 0 0,-6-17 1 0 0,5 19-2 0 0,0-1 1 0 0,-1 1 0 0 0,0 0 0 0 0,0 0 0 0 0,-1 0 0 0 0,0 0-1 0 0,-1 1 1 0 0,1 0 0 0 0,-1 0 0 0 0,-1 0 0 0 0,1 1 0 0 0,-1 0-1 0 0,0 0 1 0 0,-1 1 0 0 0,0-1 0 0 0,1 2 0 0 0,-1-1 0 0 0,-17-5-1 0 0,15 6 10 0 0,0 1 0 0 0,0 0 0 0 0,0 1 0 0 0,0 1 0 0 0,-1-1 0 0 0,1 1 0 0 0,0 1 0 0 0,-16 1 0 0 0,22-1-5 0 0,0 1 1 0 0,1 0 0 0 0,-1 0 0 0 0,1 0-1 0 0,-1 0 1 0 0,1 0 0 0 0,-1 1-1 0 0,1-1 1 0 0,0 1 0 0 0,0 0 0 0 0,-1 0-1 0 0,1 0 1 0 0,1 1 0 0 0,-1-1-1 0 0,0 1 1 0 0,1-1 0 0 0,-1 1 0 0 0,1 0-1 0 0,0 0 1 0 0,0 0 0 0 0,0 0-1 0 0,0 0 1 0 0,0 1 0 0 0,1-1 0 0 0,-1 0-1 0 0,1 1 1 0 0,-1 3 0 0 0,-4 21 88 0 0,1-1-1 0 0,2 1 1 0 0,-1 29 0 0 0,6 86 294 0 0,0-44-102 0 0,9 65 96 0 0,0 3-61 0 0,-11-144-274 0 0,1 19 53 0 0,-3 1 1 0 0,-11 77-1 0 0,8-94-79 0 0,-1 4-86 0 0,-2 0 1 0 0,-15 43-1 0 0,14-52-532 0 0,-15 35-9709 0 0,23-48 6763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50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85 3448 0 0,'0'6'7321'0'0,"0"21"-5740"0"0,-7 70 1683 0 0,1-23-2546 0 0,3-39-592 0 0,1-11-53 0 0,1 0 0 0 0,1 0 0 0 0,4 35 0 0 0,-3-54-65 0 0,0 0 0 0 0,0 0 0 0 0,0 1 0 0 0,1-1 1 0 0,-1 0-1 0 0,1 0 0 0 0,0 0 0 0 0,1-1 0 0 0,-1 1 0 0 0,1 0 0 0 0,0-1 1 0 0,0 0-1 0 0,1 0 0 0 0,-1 0 0 0 0,1 0 0 0 0,0 0 0 0 0,0-1 0 0 0,0 1 1 0 0,0-1-1 0 0,1 0 0 0 0,5 2 0 0 0,-6-3-5 0 0,0 0 0 0 0,1 0 0 0 0,0-1 0 0 0,-1 0 1 0 0,1 0-1 0 0,0 0 0 0 0,0 0 0 0 0,-1-1 0 0 0,1 0 0 0 0,0 0 0 0 0,0 0 1 0 0,0-1-1 0 0,-1 1 0 0 0,1-1 0 0 0,0-1 0 0 0,0 1 0 0 0,-1 0 0 0 0,1-1 0 0 0,-1 0 1 0 0,0 0-1 0 0,1 0 0 0 0,-1-1 0 0 0,0 1 0 0 0,0-1 0 0 0,-1 0 0 0 0,1 0 1 0 0,0-1-1 0 0,3-3 0 0 0,3-5 9 0 0,-1 1-1 0 0,0-1 1 0 0,0-1 0 0 0,-1 0-1 0 0,-1 0 1 0 0,0-1 0 0 0,8-25 0 0 0,-5 5 37 0 0,-1-2 1 0 0,-2 1 0 0 0,2-39 0 0 0,-9 68-38 0 0,1-42 256 0 0,-8 146 801 0 0,6-53-967 0 0,-1-27-64 0 0,1-1 1 0 0,1 1 0 0 0,1-1-1 0 0,6 34 1 0 0,-6-46-36 0 0,0-1 0 0 0,1 0 1 0 0,-1 0-1 0 0,1 0 0 0 0,0 0 0 0 0,0-1 1 0 0,0 1-1 0 0,0 0 0 0 0,1-1 0 0 0,-1 0 1 0 0,1 1-1 0 0,0-1 0 0 0,0 0 0 0 0,0 0 0 0 0,1-1 1 0 0,-1 1-1 0 0,1-1 0 0 0,-1 0 0 0 0,1 1 1 0 0,0-2-1 0 0,0 1 0 0 0,0 0 0 0 0,0-1 1 0 0,0 0-1 0 0,6 2 0 0 0,1-1 21 0 0,-1-1 0 0 0,1 0 0 0 0,0-1 1 0 0,0 0-1 0 0,0 0 0 0 0,0-1 0 0 0,-1-1 0 0 0,1 0 0 0 0,0 0 0 0 0,-1-1 0 0 0,0 0 1 0 0,1-1-1 0 0,-1 0 0 0 0,-1-1 0 0 0,1 0 0 0 0,-1 0 0 0 0,1-1 0 0 0,-2-1 0 0 0,1 1 1 0 0,-1-1-1 0 0,0-1 0 0 0,0 1 0 0 0,-1-1 0 0 0,0-1 0 0 0,0 1 0 0 0,-1-1 0 0 0,0 0 1 0 0,-1-1-1 0 0,0 0 0 0 0,0 1 0 0 0,5-19 0 0 0,-4 3 270 0 0,-1 0 0 0 0,3-49 0 0 0,-6 55-170 0 0,-2 3 15 0 0,0 0 1 0 0,0 0 0 0 0,-2 0-1 0 0,0 0 1 0 0,-1 1 0 0 0,-8-26 0 0 0,11 39-208 0 0,-1-1 0 0 0,-1 1 1 0 0,1-1-1 0 0,0 0 0 0 0,-1 1 0 0 0,1 0 1 0 0,-1-1-1 0 0,1 1 0 0 0,-1 0 1 0 0,0 0-1 0 0,0 0 0 0 0,0 0 0 0 0,-1 0 1 0 0,1 1-1 0 0,0-1 0 0 0,-4-1 1 0 0,-19-6-4007 0 0,-2 4-4473 0 0,8 5 4538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50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4048 0 0,'-4'0'1352'0'0,"1"0"-675"0"0,-1 0 1963 0 0,1 3-2048 0 0,-1-1-72 0 0,4 5-264 0 0,4-1-2272 0 0,-1 5 0 0 0,4 1-1 0 0,4 1 1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51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70 3528 0 0,'0'0'162'0'0,"1"1"0"0"0,-1-1-1 0 0,1 1 1 0 0,-1-1-1 0 0,1 1 1 0 0,-1-1 0 0 0,1 0-1 0 0,-1 1 1 0 0,1-1 0 0 0,0 0-1 0 0,-1 1 1 0 0,1-1 0 0 0,0 0-1 0 0,-1 0 1 0 0,1 1-1 0 0,0-1 1 0 0,-1 0 0 0 0,1 0-1 0 0,0 0 1 0 0,-1 0 0 0 0,1 0-1 0 0,1 0 1 0 0,20 1 410 0 0,-21-1-361 0 0,97 1 2398 0 0,62 0 1080 0 0,-127-3-3059 0 0,-1-1 0 0 0,59-13 0 0 0,-82 13-597 0 0,1 1-1 0 0,-1-1 0 0 0,0-1 0 0 0,0 0 0 0 0,0 0 0 0 0,0-1 0 0 0,-1 0 0 0 0,11-8 0 0 0,-19 13-34 0 0,0 0-1 0 0,1 0 0 0 0,-1-1 1 0 0,0 1-1 0 0,0 0 1 0 0,1 0-1 0 0,-1 0 1 0 0,0-1-1 0 0,0 1 1 0 0,0 0-1 0 0,1 0 0 0 0,-1-1 1 0 0,0 1-1 0 0,0 0 1 0 0,0 0-1 0 0,0-1 1 0 0,0 1-1 0 0,1 0 0 0 0,-1-1 1 0 0,0 1-1 0 0,0 0 1 0 0,0-1-1 0 0,0 1 1 0 0,0 0-1 0 0,0 0 0 0 0,0-1 1 0 0,0 1-1 0 0,0 0 1 0 0,0-1-1 0 0,0 1 1 0 0,-1-1-1 0 0,-8-3-123 0 0,-20 3-107 0 0,26 1 209 0 0,-4 0-17 0 0,1 0 0 0 0,-1 0 0 0 0,1 1 0 0 0,-1 0-1 0 0,0 0 1 0 0,1 1 0 0 0,0 0 0 0 0,-1 0-1 0 0,-9 5 1 0 0,12-5 44 0 0,1 0-1 0 0,0 0 1 0 0,0 1-1 0 0,0-1 1 0 0,1 1-1 0 0,-1 0 1 0 0,0-1-1 0 0,1 1 1 0 0,0 0 0 0 0,0 1-1 0 0,0-1 1 0 0,0 0-1 0 0,0 1 1 0 0,1-1-1 0 0,-1 1 1 0 0,1-1-1 0 0,0 1 1 0 0,-1 6-1 0 0,-6 32 322 0 0,1 0 0 0 0,-1 65-1 0 0,4-28-31 0 0,0 20 447 0 0,5-86-1664 0 0,0 1 1 0 0,0 0 0 0 0,1-1-1 0 0,8 26 1 0 0,-3-25-2340 0 0,2 0 0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51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98 118 3608 0 0,'-3'3'624'0'0,"0"0"0"0"0,0-1 0 0 0,1 1 0 0 0,-1 0 0 0 0,1 1 0 0 0,-3 5 0 0 0,3-6-367 0 0,-6 12 384 0 0,0 1 0 0 0,1 0 0 0 0,1 0 0 0 0,1 1 0 0 0,-4 17 0 0 0,-4 12 552 0 0,8-26-514 0 0,2 0-1 0 0,-1 0 1 0 0,1 23 0 0 0,1-14-311 0 0,1-21-319 0 0,1 1 1 0 0,0-1 0 0 0,0 0-1 0 0,1 1 1 0 0,0-1 0 0 0,4 14-1 0 0,-5-19-45 0 0,1 0-1 0 0,0-1 1 0 0,0 1-1 0 0,0 0 0 0 0,0-1 1 0 0,1 1-1 0 0,-1-1 1 0 0,1 0-1 0 0,-1 1 1 0 0,1-1-1 0 0,0 0 1 0 0,0 0-1 0 0,0 0 1 0 0,0 0-1 0 0,0 0 0 0 0,1-1 1 0 0,-1 1-1 0 0,1 0 1 0 0,-1-1-1 0 0,1 0 1 0 0,-1 0-1 0 0,5 2 1 0 0,-2-2-8 0 0,0 0 1 0 0,0 0 0 0 0,0-1 0 0 0,1 0 0 0 0,-1 0 0 0 0,0 0 0 0 0,0 0 0 0 0,0-1-1 0 0,0 0 1 0 0,1 0 0 0 0,-1 0 0 0 0,0-1 0 0 0,-1 1 0 0 0,9-5 0 0 0,-5 1-3 0 0,-1 1 0 0 0,0-1 0 0 0,0 0 1 0 0,-1-1-1 0 0,1 0 0 0 0,-1 0 0 0 0,0 0 0 0 0,6-10 1 0 0,-1 0 13 0 0,-1 0 0 0 0,-1-1 0 0 0,0 0 0 0 0,-1-1 1 0 0,-1 0-1 0 0,-1 0 0 0 0,6-24 0 0 0,-8 15 293 0 0,0 0 0 0 0,-1-48-1 0 0,-24 143 1132 0 0,16-46-1339 0 0,2 0 0 0 0,0 24-1 0 0,0-5-26 0 0,2-34-63 0 0,1 0-1 0 0,0-1 0 0 0,1 1 0 0 0,-1 0 0 0 0,1 0 1 0 0,0 0-1 0 0,1 0 0 0 0,0-1 0 0 0,0 1 0 0 0,0 0 1 0 0,1-1-1 0 0,0 0 0 0 0,0 0 0 0 0,1 0 0 0 0,4 6 1 0 0,-5-8-4 0 0,1 1 1 0 0,-1-2 0 0 0,1 1 0 0 0,0 0 0 0 0,0-1 0 0 0,1 1-1 0 0,-1-1 1 0 0,1 0 0 0 0,-1-1 0 0 0,1 1 0 0 0,0-1-1 0 0,0 0 1 0 0,0 0 0 0 0,0 0 0 0 0,1-1 0 0 0,-1 0-1 0 0,0 0 1 0 0,1 0 0 0 0,7-1 0 0 0,-6 0 1 0 0,1-1 0 0 0,-1-1 0 0 0,0 1 0 0 0,1-1 0 0 0,-1 0 1 0 0,0-1-1 0 0,0 0 0 0 0,0 0 0 0 0,-1 0 0 0 0,1-1 0 0 0,-1 0 0 0 0,0 0 1 0 0,0-1-1 0 0,0 0 0 0 0,10-10 0 0 0,-1-2 61 0 0,0-1 1 0 0,-1 0-1 0 0,22-37 0 0 0,-26 35 146 0 0,-1 0 0 0 0,-1 0 0 0 0,0-1 0 0 0,-2-1 0 0 0,0 1 0 0 0,-2-1 0 0 0,0 0-1 0 0,-1 1 1 0 0,-1-2 0 0 0,-2 1 0 0 0,0 0 0 0 0,-5-35 0 0 0,5 57-232 0 0,0-8 156 0 0,-1 1 0 0 0,0-1 1 0 0,-1 1-1 0 0,0 0 0 0 0,-4-12 0 0 0,5 17-222 0 0,0 0 0 0 0,0 0 0 0 0,0 1 0 0 0,0-1 0 0 0,-1 1 0 0 0,1-1 0 0 0,0 1 0 0 0,-1-1 1 0 0,1 1-1 0 0,-4-2 0 0 0,3 2-360 0 0,0 0 1 0 0,0 0 0 0 0,0 0 0 0 0,-1 0-1 0 0,1 0 1 0 0,0 1 0 0 0,0-1-1 0 0,-1 1 1 0 0,1 0 0 0 0,-5 0 0 0 0,1 0-3868 0 0,0 0 1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37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117 141 3400 0 0,'-20'12'3284'0'0,"13"-5"-2791"0"0,1 1 0 0 0,0 1 0 0 0,0-1 0 0 0,1 1 0 0 0,0 0-1 0 0,0 0 1 0 0,1 0 0 0 0,0 1 0 0 0,1-1 0 0 0,0 1 0 0 0,-2 12 0 0 0,2-1 443 0 0,0 0 0 0 0,2-1 0 0 0,0 1 0 0 0,3 32 0 0 0,-2-50-898 0 0,1 1 0 0 0,-1-1 0 0 0,1 0 0 0 0,-1 0 0 0 0,1 0 0 0 0,0 1 0 0 0,1-1-1 0 0,-1 0 1 0 0,0 0 0 0 0,1 0 0 0 0,0-1 0 0 0,-1 1 0 0 0,1 0 0 0 0,0-1 0 0 0,0 1 0 0 0,1-1 0 0 0,4 5 0 0 0,-3-5-12 0 0,0 0-1 0 0,0 1 1 0 0,0-1 0 0 0,0 0-1 0 0,0-1 1 0 0,1 1 0 0 0,-1-1 0 0 0,1 0-1 0 0,-1 0 1 0 0,1 0 0 0 0,6-1 0 0 0,0 1-10 0 0,-1-2 0 0 0,1 0 0 0 0,-1 0 0 0 0,0 0 1 0 0,0-2-1 0 0,0 1 0 0 0,0-1 0 0 0,0-1 1 0 0,0 0-1 0 0,14-8 0 0 0,-13 5-9 0 0,-1 0-1 0 0,0-1 1 0 0,0-1 0 0 0,-1 0-1 0 0,0 0 1 0 0,0-1 0 0 0,-1 0-1 0 0,0 0 1 0 0,-1-1-1 0 0,0 0 1 0 0,-1 0 0 0 0,0-1-1 0 0,-1 0 1 0 0,5-16 0 0 0,-5 9-8 0 0,0 0 1 0 0,-1 0 0 0 0,-1-1 0 0 0,-1 1-1 0 0,-1-1 1 0 0,0 1 0 0 0,-2-1 0 0 0,-5-35-1 0 0,6 52 2 0 0,-1-1-1 0 0,0 0 1 0 0,0 1-1 0 0,0-1 1 0 0,0 1-1 0 0,-1-1 0 0 0,1 1 1 0 0,-1-1-1 0 0,0 1 1 0 0,0 0-1 0 0,0 0 1 0 0,-1 0-1 0 0,1 0 0 0 0,-1 0 1 0 0,1 1-1 0 0,-6-5 1 0 0,4 4 0 0 0,-1 1 1 0 0,1 0-1 0 0,-1 0 0 0 0,1 0 1 0 0,-1 0-1 0 0,0 1 1 0 0,0-1-1 0 0,1 1 1 0 0,-1 0-1 0 0,0 1 0 0 0,-7-1 1 0 0,1 1 0 0 0,-1 1 1 0 0,1 0-1 0 0,0 1 0 0 0,0 0 1 0 0,0 1-1 0 0,0 0 1 0 0,1 0-1 0 0,-1 2 0 0 0,1-1 1 0 0,-16 10-1 0 0,15-7 6 0 0,1 1 1 0 0,0 1-1 0 0,0 0 0 0 0,1 0 1 0 0,0 1-1 0 0,0 0 1 0 0,1 0-1 0 0,1 1 0 0 0,0 0 1 0 0,0 0-1 0 0,1 1 0 0 0,1 0 1 0 0,-9 25-1 0 0,6-9 30 0 0,2 1 0 0 0,0 0 0 0 0,2 0 0 0 0,1 0 0 0 0,1 36 0 0 0,2-62-33 0 0,0-1 0 0 0,0 1 1 0 0,0-1-1 0 0,0 1 0 0 0,1-1 0 0 0,-1 1 0 0 0,1-1 0 0 0,0 1 0 0 0,-1-1 0 0 0,1 1 0 0 0,0-1 0 0 0,0 1 0 0 0,1-1 0 0 0,-1 0 0 0 0,0 0 0 0 0,1 0 0 0 0,0 0 0 0 0,-1 0 0 0 0,1 0 0 0 0,3 3 0 0 0,-1-3 0 0 0,-1 0 0 0 0,0-1 1 0 0,1 1-1 0 0,-1-1 0 0 0,1 0 0 0 0,-1 0 0 0 0,1 0 0 0 0,0-1 0 0 0,-1 1 0 0 0,1-1 0 0 0,0 1 0 0 0,6-2 0 0 0,5 0 1 0 0,-1-2 0 0 0,0 1-1 0 0,0-2 1 0 0,-1 0-1 0 0,1 0 1 0 0,17-10-1 0 0,-19 8-5 0 0,0-1 0 0 0,0 0 0 0 0,-1-1 0 0 0,-1 0 0 0 0,1-1 0 0 0,-1 0 0 0 0,-1-1 0 0 0,1 0 0 0 0,-2-1 0 0 0,1 0 0 0 0,-2 0-1 0 0,8-13 1 0 0,-3 1 3 0 0,-1-1 0 0 0,-1-1 0 0 0,-1 0 0 0 0,-1 0-1 0 0,6-34 1 0 0,-13 52 57 0 0,7-29-78 0 0,-7 23 280 0 0,-2 12 38 0 0,-1 4 153 0 0,-11 28 47 0 0,2 0 0 0 0,-13 59 0 0 0,18-63-301 0 0,-2 8 100 0 0,2 1 1 0 0,2 0 0 0 0,0 49-1 0 0,4-79-279 0 0,0 0 0 0 0,0 0 0 0 0,1 0 0 0 0,0 0-1 0 0,0 0 1 0 0,0 0 0 0 0,1 0 0 0 0,0-1-1 0 0,0 1 1 0 0,1-1 0 0 0,-1 1 0 0 0,1-1-1 0 0,0 0 1 0 0,1 0 0 0 0,4 6 0 0 0,-3-7-189 0 0,0 1 0 0 0,0-1 0 0 0,0 0 1 0 0,0 0-1 0 0,1-1 0 0 0,-1 0 0 0 0,1 0 1 0 0,0 0-1 0 0,0-1 0 0 0,0 0 1 0 0,1 0-1 0 0,-1 0 0 0 0,13 1 0 0 0,32 2-7911 0 0,-27-4 3748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52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3600 0 0,'0'0'1255'0'0,"23"0"3010"0"0,-20 1-3994 0 0,0 0 0 0 0,0 0 0 0 0,0 1 0 0 0,0-1-1 0 0,0 1 1 0 0,0 0 0 0 0,-1 0 0 0 0,1 0 0 0 0,-1 0 0 0 0,1 0-1 0 0,-1 1 1 0 0,0-1 0 0 0,1 1 0 0 0,-1-1 0 0 0,0 1 0 0 0,2 4-1 0 0,1 3 348 0 0,0-1-1 0 0,0 1 0 0 0,5 19 0 0 0,1 10-215 0 0,-3 1 1 0 0,-1 0-1 0 0,2 43 1 0 0,-5 90-170 0 0,-5-122-132 0 0,1-50-99 0 0,0-1 0 0 0,0 0-1 0 0,0 0 1 0 0,0 0 0 0 0,0 0 0 0 0,0 1 0 0 0,0-1 0 0 0,0 0-1 0 0,0 0 1 0 0,0 0 0 0 0,0 0 0 0 0,0 0 0 0 0,1 1 0 0 0,-1-1-1 0 0,0 0 1 0 0,0 0 0 0 0,0 0 0 0 0,0 0 0 0 0,0 0-1 0 0,0 1 1 0 0,0-1 0 0 0,0 0 0 0 0,0 0 0 0 0,0 0 0 0 0,1 0-1 0 0,-1 0 1 0 0,0 0 0 0 0,0 0 0 0 0,0 1 0 0 0,0-1 0 0 0,0 0-1 0 0,1 0 1 0 0,-1 0 0 0 0,0 0 0 0 0,0 0 0 0 0,0 0 0 0 0,0 0-1 0 0,0 0 1 0 0,1 0 0 0 0,-1 0 0 0 0,0 0 0 0 0,0 0-1 0 0,0 0 1 0 0,1 0 0 0 0,8-4 78 0 0,8-10 54 0 0,-17 13-125 0 0,8-7 46 0 0,-1-1 0 0 0,0-1 1 0 0,-1 1-1 0 0,0-1 1 0 0,0 0-1 0 0,4-13 0 0 0,7-9 53 0 0,28-55 168 0 0,27-44-47 0 0,-24 48-153 0 0,-18 22 340 0 0,-8 16-5869 0 0,-22 32-5396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5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3352 0 0,'0'17'3071'0'0,"0"232"5047"0"0,0-195-10449 0 0,0-1-3894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54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0 105 3120 0 0,'0'0'1108'0'0,"10"-11"2393"0"0,11 6-2551 0 0,1 2 1 0 0,0 0-1 0 0,0 1 1 0 0,28 1-1 0 0,18-2 454 0 0,-62 2-1377 0 0,47-2 103 0 0,1-3 1 0 0,-1-3-1 0 0,66-19 0 0 0,-117 28-123 0 0,-1 0 0 0 0,0 0 1 0 0,0 0-1 0 0,0-1 0 0 0,0 1 0 0 0,1 0 0 0 0,-1-1 0 0 0,0 1 0 0 0,0-1 0 0 0,0 1 0 0 0,0-1 0 0 0,0 0 0 0 0,0 0 0 0 0,0 1 0 0 0,0-1 0 0 0,-1 0 0 0 0,1 0 1 0 0,0 0-1 0 0,0 0 0 0 0,-1 0 0 0 0,1 0 0 0 0,0 0 0 0 0,-1 0 0 0 0,1 0 0 0 0,-1 0 0 0 0,1 0 0 0 0,-1 0 0 0 0,0 0 0 0 0,1-1 0 0 0,-1 1 0 0 0,0 0 0 0 0,0 0 1 0 0,0 0-1 0 0,0-3 0 0 0,0 4 237 0 0,-3 26 352 0 0,-6 64-65 0 0,4-28-305 0 0,-5 106 298 0 0,5-116-374 0 0,3 0 1 0 0,8 89 0 0 0,-6-137-333 0 0,1 0 0 0 0,0 1-1 0 0,0-1 1 0 0,0 0 0 0 0,0 0-1 0 0,0 0 1 0 0,3 5 0 0 0,-3-7-301 0 0,0-1 0 0 0,0 1 1 0 0,1-1-1 0 0,-1 0 0 0 0,0 1 0 0 0,0-1 1 0 0,1 0-1 0 0,-1 0 0 0 0,1 0 1 0 0,-1 0-1 0 0,1 0 0 0 0,0 0 1 0 0,-1 0-1 0 0,1 0 0 0 0,0-1 1 0 0,-1 1-1 0 0,1-1 0 0 0,4 1 1 0 0,7 2-2823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55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60 183 3128 0 0,'-7'13'726'0'0,"1"1"-1"0"0,0-1 0 0 0,1 1 0 0 0,1 0 1 0 0,0 0-1 0 0,1 0 0 0 0,-2 17 0 0 0,3-10-36 0 0,1 0-1 0 0,0 0 1 0 0,2 0 0 0 0,4 28-1 0 0,-5-45-540 0 0,1 0-1 0 0,0 0 1 0 0,0 0-1 0 0,0 0 1 0 0,1 0-1 0 0,-1 0 1 0 0,1 0-1 0 0,0 0 1 0 0,0-1-1 0 0,0 1 1 0 0,1-1-1 0 0,-1 1 1 0 0,1-1-1 0 0,0 0 1 0 0,0 0-1 0 0,5 4 1 0 0,-3-4-87 0 0,-1-1 0 0 0,1 1 1 0 0,0-1-1 0 0,0 0 0 0 0,0 0 0 0 0,0 0 0 0 0,0-1 1 0 0,0 0-1 0 0,0 0 0 0 0,1 0 0 0 0,7 0 0 0 0,1-2-60 0 0,0 0-1 0 0,0 0 0 0 0,-1-1 0 0 0,1-1 1 0 0,-1 0-1 0 0,0-1 0 0 0,0 0 1 0 0,0-1-1 0 0,14-8 0 0 0,-15 7 1 0 0,0-2 0 0 0,0 1 1 0 0,-1-1-1 0 0,0-1 0 0 0,0 0 0 0 0,-1 0 0 0 0,0-1 0 0 0,-1-1 0 0 0,0 1 0 0 0,-1-2 1 0 0,0 1-1 0 0,0-1 0 0 0,-1 0 0 0 0,-1 0 0 0 0,0-1 0 0 0,-1 0 0 0 0,0 0 1 0 0,-1-1-1 0 0,-1 1 0 0 0,0-1 0 0 0,-1 0 0 0 0,0 1 0 0 0,0-18 0 0 0,-2 19 19 0 0,-1 1-1 0 0,0-1 0 0 0,0 0 0 0 0,-1 0 1 0 0,-1 1-1 0 0,0-1 0 0 0,-1 1 0 0 0,-7-18 0 0 0,8 24 1 0 0,0-1 0 0 0,-1 1 0 0 0,1 0-1 0 0,-1 0 1 0 0,0 0 0 0 0,0 0-1 0 0,-1 1 1 0 0,1-1 0 0 0,-1 1-1 0 0,0 0 1 0 0,0 1 0 0 0,0-1 0 0 0,-1 1-1 0 0,1 0 1 0 0,-1 0 0 0 0,0 1-1 0 0,0 0 1 0 0,-7-2 0 0 0,3 1 6 0 0,0 1-1 0 0,-1 0 1 0 0,1 1 0 0 0,0 0 0 0 0,-1 1-1 0 0,1 0 1 0 0,0 0 0 0 0,-1 1 0 0 0,1 1-1 0 0,0 0 1 0 0,0 0 0 0 0,0 1 0 0 0,0 0-1 0 0,0 1 1 0 0,0 0 0 0 0,1 0 0 0 0,0 1-1 0 0,0 0 1 0 0,0 1 0 0 0,1 0 0 0 0,-1 1 0 0 0,1-1-1 0 0,1 1 1 0 0,0 1 0 0 0,0 0 0 0 0,0 0-1 0 0,1 0 1 0 0,0 0 0 0 0,-7 14 0 0 0,5-7-8 0 0,0 2 0 0 0,1-1 1 0 0,1 1-1 0 0,0 0 1 0 0,2 0-1 0 0,-1 1 0 0 0,-1 29 1 0 0,4-34 2 0 0,2 1 0 0 0,0 0-1 0 0,1-1 1 0 0,0 1 0 0 0,1-1 0 0 0,7 26 0 0 0,-7-34-16 0 0,0-1-1 0 0,0 1 1 0 0,0-1 0 0 0,1 0 0 0 0,-1 0 0 0 0,1 1 0 0 0,0-2 0 0 0,0 1-1 0 0,1 0 1 0 0,-1-1 0 0 0,1 1 0 0 0,0-1 0 0 0,0 0 0 0 0,0 0-1 0 0,0-1 1 0 0,0 1 0 0 0,0-1 0 0 0,1 0 0 0 0,-1 0 0 0 0,1 0 0 0 0,0-1-1 0 0,8 2 1 0 0,-3-1-12 0 0,0-1-1 0 0,-1 0 1 0 0,1 0-1 0 0,0-1 1 0 0,0-1-1 0 0,0 1 1 0 0,-1-2 0 0 0,1 1-1 0 0,0-1 1 0 0,-1-1-1 0 0,1 0 1 0 0,-1 0-1 0 0,0-1 1 0 0,0 0-1 0 0,0-1 1 0 0,-1 1-1 0 0,0-2 1 0 0,0 1-1 0 0,14-14 1 0 0,-9 7-30 0 0,0-1 1 0 0,-1 0-1 0 0,-1-1 0 0 0,0-1 1 0 0,-1 0-1 0 0,-1 0 0 0 0,0-1 1 0 0,-1 0-1 0 0,-1 0 0 0 0,6-19 1 0 0,-5 10 4 0 0,-2 1 0 0 0,0-1 0 0 0,-2-1 0 0 0,0 1 1 0 0,-1-33-1 0 0,-3-2 502 0 0,0 60-253 0 0,0 19 390 0 0,-1 73 19 0 0,2 104-204 0 0,0-182-379 0 0,0-1 1 0 0,1 1-1 0 0,0-1 0 0 0,1 0 1 0 0,6 17-1 0 0,-7-25-367 0 0,0 0 0 0 0,1 0 0 0 0,-1 0 0 0 0,1 0 0 0 0,0 0 0 0 0,1-1 0 0 0,-1 1 0 0 0,1-1 0 0 0,0 0 0 0 0,0 0 0 0 0,0 0 0 0 0,0-1 0 0 0,1 0 0 0 0,9 6 0 0 0,20 7-6852 0 0,-16-13 3587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56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61 2976 0 0,'-17'7'2851'0'0,"12"-1"-2462"0"0,0-1 1 0 0,0 1 0 0 0,1 0 0 0 0,0 0 0 0 0,0 1 0 0 0,0-1-1 0 0,1 1 1 0 0,0 0 0 0 0,0 0 0 0 0,1 0 0 0 0,0 0 0 0 0,-3 15-1 0 0,2 5 654 0 0,1 1 0 0 0,1 31-1 0 0,1-45-575 0 0,0-5-318 0 0,0 0 0 0 0,1 0 0 0 0,0 0 0 0 0,1 0 0 0 0,0 0 0 0 0,1 0 0 0 0,-1 0 0 0 0,2-1 1 0 0,3 9-1 0 0,-4-13-119 0 0,-1 1 1 0 0,1-1 0 0 0,0 0 0 0 0,0 0 0 0 0,0 0 0 0 0,1 0 0 0 0,-1 0-1 0 0,1-1 1 0 0,0 0 0 0 0,0 0 0 0 0,0 0 0 0 0,1 0 0 0 0,-1 0-1 0 0,1-1 1 0 0,-1 0 0 0 0,1 0 0 0 0,7 2 0 0 0,-4-2-15 0 0,2-1 1 0 0,-1 0-1 0 0,0 0 1 0 0,0-1-1 0 0,0 0 1 0 0,0-1-1 0 0,0 0 1 0 0,0 0-1 0 0,0-1 1 0 0,0 0-1 0 0,0-1 1 0 0,0 0-1 0 0,-1 0 1 0 0,1-1-1 0 0,-1 0 1 0 0,0 0-1 0 0,13-11 1 0 0,-13 10-15 0 0,-1 0 0 0 0,0-1 1 0 0,0 0-1 0 0,-1-1 0 0 0,0 1 0 0 0,0-1 0 0 0,-1 0 1 0 0,0-1-1 0 0,0 1 0 0 0,0-1 0 0 0,-1 0 1 0 0,0 0-1 0 0,-1-1 0 0 0,0 1 0 0 0,0-1 1 0 0,-1 0-1 0 0,0 1 0 0 0,1-13 0 0 0,-3 20-2 0 0,2-19-2 0 0,-1-1 1 0 0,-1 1-1 0 0,-1-1 0 0 0,-6-31 0 0 0,6 46 3 0 0,-1 0-1 0 0,0 0 1 0 0,0 1-1 0 0,0-1 1 0 0,-1 0-1 0 0,0 1 1 0 0,0-1-1 0 0,0 1 1 0 0,-1 0-1 0 0,0 0 1 0 0,0 0-1 0 0,0 1 1 0 0,0 0-1 0 0,-1-1 1 0 0,0 1-1 0 0,0 1 0 0 0,0-1 1 0 0,0 1-1 0 0,-10-5 1 0 0,2 3 1 0 0,1 0 0 0 0,-1 1 0 0 0,0 0 0 0 0,0 1 0 0 0,-1 1 0 0 0,1 0 0 0 0,-1 1 0 0 0,1 0 0 0 0,-1 1 0 0 0,-17 2 1 0 0,26 0 1 0 0,0-1 0 0 0,0 1 0 0 0,0 0 0 0 0,0 0 0 0 0,0 0 0 0 0,0 1 0 0 0,1-1 0 0 0,-1 1 0 0 0,1 0 0 0 0,-1 1 0 0 0,1-1 1 0 0,0 1-1 0 0,1 0 0 0 0,-1 0 0 0 0,1 0 0 0 0,-1 0 0 0 0,1 1 0 0 0,-4 7 0 0 0,-2 5 18 0 0,0 1-1 0 0,2 0 1 0 0,-10 33 0 0 0,9-23 15 0 0,2 1 1 0 0,-4 56 0 0 0,6 61 154 0 0,3-56-29 0 0,0-49-83 0 0,-1 42 189 0 0,-3-1 0 0 0,-18 92 0 0 0,-19-15 153 0 0,9-40-249 0 0,29-96-93 0 0,-2 4-4387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5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37 2032 0 0,'-4'1'310'0'0,"-1"0"0"0"0,0 0 0 0 0,1 0 1 0 0,-1 1-1 0 0,1-1 0 0 0,-1 1 0 0 0,1 0 0 0 0,-1 0 0 0 0,1 1 0 0 0,0-1 0 0 0,0 1 0 0 0,1 0 1 0 0,-1 0-1 0 0,0 0 0 0 0,1 1 0 0 0,0-1 0 0 0,0 1 0 0 0,0-1 0 0 0,-3 6 0 0 0,-2 3 221 0 0,1-1-1 0 0,0 2 0 0 0,1-1 1 0 0,0 1-1 0 0,-6 19 0 0 0,7-17 25 0 0,1 0 0 0 0,1 0 0 0 0,0 1-1 0 0,0-1 1 0 0,1 26 0 0 0,2-37-508 0 0,0 0 0 0 0,0-1 0 0 0,1 1 0 0 0,-1 0 0 0 0,1-1 0 0 0,0 1 0 0 0,0-1 0 0 0,1 1 0 0 0,-1-1 0 0 0,1 0 0 0 0,-1 1 0 0 0,1-1 0 0 0,0 0 0 0 0,0 0 0 0 0,1 0 0 0 0,-1-1 0 0 0,0 1 0 0 0,1 0 0 0 0,0-1 0 0 0,0 0 0 0 0,-1 1 0 0 0,1-1 0 0 0,1 0 0 0 0,-1 0 0 0 0,0-1 0 0 0,0 1 0 0 0,1-1-1 0 0,-1 0 1 0 0,1 0 0 0 0,3 1 0 0 0,6 0-14 0 0,-1 0-1 0 0,0-1 1 0 0,0-1-1 0 0,1 0 1 0 0,-1-1-1 0 0,0 0 1 0 0,0 0-1 0 0,0-2 1 0 0,0 1-1 0 0,0-2 1 0 0,0 1-1 0 0,-1-2 1 0 0,1 1-1 0 0,-1-2 1 0 0,-1 0-1 0 0,18-11 1 0 0,-22 13-27 0 0,-1-1 0 0 0,0 1 1 0 0,0-1-1 0 0,0 0 1 0 0,0-1-1 0 0,-1 1 1 0 0,0-1-1 0 0,0 0 0 0 0,-1 0 1 0 0,1 0-1 0 0,-1 0 1 0 0,-1-1-1 0 0,1 1 1 0 0,-1-1-1 0 0,2-7 1 0 0,-2 2 0 0 0,0 0 1 0 0,-1-1 0 0 0,0 1-1 0 0,-1-1 1 0 0,0 1 0 0 0,-1-1 0 0 0,-4-20-1 0 0,3 27-6 0 0,0-1 1 0 0,0 1-1 0 0,-1 0 0 0 0,0 1 1 0 0,0-1-1 0 0,0 0 0 0 0,-1 1 0 0 0,0-1 1 0 0,0 1-1 0 0,0 0 0 0 0,-1 1 0 0 0,0-1 1 0 0,0 1-1 0 0,0 0 0 0 0,0 0 0 0 0,-1 0 1 0 0,-10-5-1 0 0,7 5 0 0 0,1 1 0 0 0,0 0-1 0 0,-1 0 1 0 0,0 1 0 0 0,1 0 0 0 0,-1 1 0 0 0,0 0-1 0 0,0 0 1 0 0,-14 1 0 0 0,11 0 0 0 0,0 1 1 0 0,0 0-1 0 0,0 1 0 0 0,0 1 1 0 0,0 0-1 0 0,-18 7 0 0 0,23-6-1 0 0,1-1 0 0 0,0 1 0 0 0,1 0 1 0 0,-1 0-1 0 0,1 1 0 0 0,-1-1 0 0 0,2 1 0 0 0,-1 1 0 0 0,0-1 0 0 0,1 1 0 0 0,0-1 0 0 0,0 1 0 0 0,1 0 0 0 0,-1 1 0 0 0,-2 8 1 0 0,0 0 6 0 0,1-1 1 0 0,1 2-1 0 0,0-1 1 0 0,1 0-1 0 0,-1 29 1 0 0,3-31-2 0 0,0-1 4 0 0,0 0 0 0 0,1 1-1 0 0,1-1 1 0 0,0 0 0 0 0,4 20 0 0 0,-4-29-7 0 0,0 0 0 0 0,0 0 0 0 0,0 1 0 0 0,1-1 0 0 0,-1 0-1 0 0,1 0 1 0 0,0-1 0 0 0,0 1 0 0 0,0 0 0 0 0,0-1 0 0 0,1 1 0 0 0,-1-1 0 0 0,1 1 0 0 0,0-1 0 0 0,-1 0 0 0 0,1 0 0 0 0,0-1 0 0 0,0 1 0 0 0,0 0 0 0 0,0-1 0 0 0,0 0-1 0 0,1 0 1 0 0,-1 0 0 0 0,0 0 0 0 0,5 1 0 0 0,3-1-9 0 0,0 0 0 0 0,0-1 0 0 0,0 0-1 0 0,0-1 1 0 0,-1 0 0 0 0,1 0 0 0 0,0-1-1 0 0,-1-1 1 0 0,1 0 0 0 0,-1 0 0 0 0,0-1 0 0 0,0 0-1 0 0,0-1 1 0 0,-1 0 0 0 0,1-1 0 0 0,-1 0-1 0 0,15-13 1 0 0,-13 11-25 0 0,-1-2-1 0 0,-1 1 1 0 0,1-1-1 0 0,-2 0 0 0 0,1-1 1 0 0,-1 0-1 0 0,-1-1 1 0 0,0 0-1 0 0,-1 0 0 0 0,0 0 1 0 0,0 0-1 0 0,-2-1 1 0 0,7-24-1 0 0,-5-44 10 0 0,-9 58 337 0 0,3 22-63 0 0,0 20 403 0 0,0-5-416 0 0,-1 19 58 0 0,1-1 0 0 0,2 1-1 0 0,2-1 1 0 0,7 33-1 0 0,-7-49-480 0 0,3 8 241 0 0,0 0 1 0 0,12 27-1 0 0,-15-43-872 0 0,0 0 1 0 0,1-1-1 0 0,9 13 1 0 0,-10-15-450 0 0,0-1 1 0 0,1 1 0 0 0,0-1 0 0 0,0 0-1 0 0,0 0 1 0 0,6 3 0 0 0,4 1-2434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57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0 3440 0 0,'0'0'3777'0'0,"3"20"-135"0"0,59 156 1926 0 0,10 35-4444 0 0,-57-161-951 0 0,-3 0 0 0 0,7 69 0 0 0,-15-81-56 0 0,-2-1 0 0 0,-4 51 0 0 0,1-74-84 0 0,-1-1 1 0 0,0 1-1 0 0,-1 0 0 0 0,0-1 1 0 0,-1 0-1 0 0,-1 0 0 0 0,0 0 1 0 0,-1 0-1 0 0,-12 20 0 0 0,13-27-20 0 0,-1 0-1 0 0,0 0 1 0 0,0 0-1 0 0,0-1 0 0 0,0 1 1 0 0,-1-1-1 0 0,0-1 1 0 0,0 0-1 0 0,0 0 0 0 0,-1 0 1 0 0,0-1-1 0 0,1 0 1 0 0,-11 3-1 0 0,-3-1 20 0 0,-1 0 0 0 0,0-1-1 0 0,-36 2 1 0 0,49-6-26 0 0,1 0 0 0 0,0 0 0 0 0,-1-1 0 0 0,1 0-1 0 0,0 0 1 0 0,0-1 0 0 0,0 0 0 0 0,0 0 0 0 0,-15-7 0 0 0,19 7-6 0 0,1 0 0 0 0,-1 0 0 0 0,1-1 0 0 0,-1 1 0 0 0,1-1 0 0 0,0 0 0 0 0,0 0 0 0 0,0 0 0 0 0,0 0 0 0 0,1-1-1 0 0,-1 1 1 0 0,1-1 0 0 0,0 1 0 0 0,0-1 0 0 0,0 0 0 0 0,1 0 0 0 0,-1 0 0 0 0,1 0 0 0 0,0 0 0 0 0,-1-7 0 0 0,1-1-1 0 0,0 0 0 0 0,1 0 0 0 0,0 0 0 0 0,1 0 0 0 0,1 0 0 0 0,0 0 1 0 0,0 0-1 0 0,2 0 0 0 0,-1 1 0 0 0,1-1 0 0 0,8-14 0 0 0,8-12-5 0 0,46-66 1 0 0,-42 67 0 0 0,66-89-8 0 0,37-63 2 0 0,-85 131 16 0 0,-25 36 8 0 0,21-38-1 0 0,-34 51 33 0 0,0-1 0 0 0,0 1 0 0 0,-1-1 0 0 0,-1 0 0 0 0,0 0 0 0 0,0 0 0 0 0,-1-1 0 0 0,0 1 0 0 0,-2-19 0 0 0,1 29-24 0 0,-4 0-1005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58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8 3208 0 0,'-7'10'684'0'0,"0"0"0"0"0,1 0 0 0 0,1 0 0 0 0,-1 1 0 0 0,2-1 0 0 0,-1 1-1 0 0,2 0 1 0 0,-5 19 0 0 0,2 2 1027 0 0,-2 60 0 0 0,7-80-1368 0 0,1 1 0 0 0,0-1 1 0 0,1 0-1 0 0,1 1 1 0 0,0-1-1 0 0,0 0 1 0 0,1 0-1 0 0,5 12 1 0 0,-6-20-309 0 0,0 1 0 0 0,0-1 1 0 0,1 1-1 0 0,-1-1 0 0 0,1 0 0 0 0,0 0 1 0 0,0 0-1 0 0,0-1 0 0 0,1 1 1 0 0,-1-1-1 0 0,1 0 0 0 0,0 0 1 0 0,0 0-1 0 0,0 0 0 0 0,0 0 0 0 0,0-1 1 0 0,1 0-1 0 0,-1 0 0 0 0,1 0 1 0 0,-1-1-1 0 0,1 1 0 0 0,8 0 1 0 0,-1-1-19 0 0,1 0 1 0 0,-1-1-1 0 0,1-1 1 0 0,-1 0 0 0 0,1-1-1 0 0,-1 0 1 0 0,0 0 0 0 0,0-2-1 0 0,0 1 1 0 0,0-2 0 0 0,0 0-1 0 0,-1 0 1 0 0,0-1 0 0 0,0 0-1 0 0,-1-1 1 0 0,1 0 0 0 0,-1-1-1 0 0,-1 0 1 0 0,0 0 0 0 0,0-1-1 0 0,0 0 1 0 0,-1-1 0 0 0,-1 0-1 0 0,9-13 1 0 0,-13 16 29 0 0,-1 0 1 0 0,1 0-1 0 0,-1-1 0 0 0,0 1 1 0 0,-1-1-1 0 0,0 1 0 0 0,0-1 1 0 0,0 0-1 0 0,-1 1 0 0 0,0-1 1 0 0,-1 0-1 0 0,0 1 0 0 0,0-1 1 0 0,0 1-1 0 0,-1-1 0 0 0,0 1 1 0 0,-1 0-1 0 0,0 0 0 0 0,0 0 1 0 0,0 0-1 0 0,-1 0 0 0 0,-7-10 1 0 0,1 5 67 0 0,0 1 1 0 0,-1 0-1 0 0,0 0 0 0 0,-1 1 1 0 0,0 1-1 0 0,-1 0 1 0 0,-13-8-1 0 0,18 13-61 0 0,0 0 0 0 0,0 0 0 0 0,-1 0-1 0 0,1 1 1 0 0,-1 0 0 0 0,0 1 0 0 0,0 0-1 0 0,1 0 1 0 0,-2 1 0 0 0,1 0 0 0 0,0 1-1 0 0,0 0 1 0 0,-11 1 0 0 0,15 0-5 0 0,0 0 0 0 0,0 0 0 0 0,0 1 0 0 0,0-1 0 0 0,1 1 0 0 0,-1 0 0 0 0,1 0 0 0 0,-1 0 0 0 0,1 1 0 0 0,0 0 0 0 0,-1 0 0 0 0,2 0 0 0 0,-1 0 0 0 0,0 0 0 0 0,1 1 0 0 0,-4 4 0 0 0,4-4-381 0 0,0 0 1 0 0,1 0-1 0 0,-1 1 1 0 0,1 0-1 0 0,0-1 0 0 0,-2 8 1 0 0,3-5-1921 0 0,-1 1-1 0 0,1-1 1 0 0,0 1 0 0 0,1 9 0 0 0,0-10-1313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59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2 3912 0 0,'-4'0'652'0'0,"1"0"653"0"0,-1-2-1 0 0,1 2-32 0 0,3 2-724 0 0,-4 3-228 0 0,4 2-2180 0 0,0 2 0 0 0,4 1-1 0 0,-4 4 1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4:59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 3128 0 0,'21'-2'3707'0'0,"-16"2"-3413"0"0,-1 0 0 0 0,1 0 0 0 0,0 0 0 0 0,0 1 0 0 0,0-1 0 0 0,0 1 0 0 0,-1 0-1 0 0,1 1 1 0 0,0-1 0 0 0,-1 1 0 0 0,1 0 0 0 0,-1 0 0 0 0,0 1 0 0 0,1-1 0 0 0,-1 1 0 0 0,-1 0 0 0 0,1 0-1 0 0,0 0 1 0 0,-1 1 0 0 0,1-1 0 0 0,-1 1 0 0 0,0 0 0 0 0,0-1 0 0 0,0 2 0 0 0,3 5 0 0 0,7 15 127 0 0,-1 1 1 0 0,-2 1-1 0 0,0 0 1 0 0,-2 0-1 0 0,0 1 0 0 0,4 36 1 0 0,-12-62-413 0 0,2 13 56 0 0,0 0 0 0 0,1 0 1 0 0,1-1-1 0 0,6 16 0 0 0,-9-27-59 0 0,0-1 0 0 0,1 0 0 0 0,-1 0 0 0 0,1 0 0 0 0,0 1 0 0 0,-1-1-1 0 0,1-1 1 0 0,0 1 0 0 0,0 0 0 0 0,0 0 0 0 0,0-1 0 0 0,1 1 0 0 0,-1-1 0 0 0,4 2 0 0 0,-5-3-3 0 0,0 1 1 0 0,0-1 0 0 0,0 0-1 0 0,0 1 1 0 0,0-1 0 0 0,0 0 0 0 0,0 0-1 0 0,1 0 1 0 0,-1 0 0 0 0,0 0 0 0 0,0 0-1 0 0,0 0 1 0 0,0 0 0 0 0,0-1-1 0 0,0 1 1 0 0,0 0 0 0 0,0-1 0 0 0,0 1-1 0 0,0 0 1 0 0,0-1 0 0 0,0 1 0 0 0,0-1-1 0 0,0 0 1 0 0,0 1 0 0 0,-1-1 0 0 0,1 0-1 0 0,0 0 1 0 0,0 1 0 0 0,-1-1-1 0 0,1 0 1 0 0,0 0 0 0 0,-1 0 0 0 0,1 0-1 0 0,-1 0 1 0 0,1 0 0 0 0,-1 0 0 0 0,1-1-1 0 0,7-20 131 0 0,-2 0 0 0 0,0-1 0 0 0,4-34 0 0 0,4-18 233 0 0,28-105 492 0 0,-41 178-863 0 0,-1-1-1 0 0,1 1 1 0 0,0 0-1 0 0,-1 0 1 0 0,1 0-1 0 0,0-1 1 0 0,0 1-1 0 0,0 0 1 0 0,2-1-1 0 0,6-3-2986 0 0,4 5-6174 0 0,-3 3 5392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38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 3680 0 0,'0'0'2099'0'0,"0"19"2074"0"0,0 24-493 0 0,-8 63 1 0 0,5-88-3268 0 0,-1 0 0 0 0,-1 0 1 0 0,0 0-1 0 0,-1-1 0 0 0,-1 0 0 0 0,-10 19 0 0 0,15-32-645 0 0,-10 18-502 0 0,8-11-2811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00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 3288 0 0,'0'0'1134'0'0,"10"0"803"0"0,80 0 1041 0 0,6 2-679 0 0,-1-5 0 0 0,111-16-1 0 0,-205 19-2292 0 0,0 0-1 0 0,0 0 0 0 0,0 0 1 0 0,0 0-1 0 0,-1 0 0 0 0,1-1 0 0 0,0 1 1 0 0,0 0-1 0 0,0 0 0 0 0,0-1 0 0 0,0 1 1 0 0,-1 0-1 0 0,1-1 0 0 0,0 1 0 0 0,0-1 1 0 0,0 0-1 0 0,-1 1 0 0 0,1-1 0 0 0,0 1 1 0 0,-1-1-1 0 0,1 0 0 0 0,-1 1 0 0 0,2-2 1 0 0,-3 1-10 0 0,1 1 1 0 0,0-1-1 0 0,-1 0 0 0 0,1 1 1 0 0,0-1-1 0 0,-1 1 0 0 0,1-1 1 0 0,-1 1-1 0 0,1-1 0 0 0,-1 1 1 0 0,1-1-1 0 0,-1 1 1 0 0,1 0-1 0 0,-1-1 0 0 0,1 1 1 0 0,-1 0-1 0 0,0-1 0 0 0,1 1 1 0 0,-1 0-1 0 0,0 0 1 0 0,1-1-1 0 0,-1 1 0 0 0,1 0 1 0 0,-1 0-1 0 0,0 0 0 0 0,0 0 1 0 0,0 0-1 0 0,-10-1-35 0 0,1 0 0 0 0,0 0 0 0 0,-1 1 0 0 0,1 1 0 0 0,0 0 1 0 0,0 0-1 0 0,-1 1 0 0 0,1 0 0 0 0,-11 5 0 0 0,18-5 42 0 0,-1 0 1 0 0,0 1-1 0 0,1-1 1 0 0,0 1-1 0 0,-1 0 1 0 0,1 0-1 0 0,0 0 1 0 0,1 1-1 0 0,-1-1 0 0 0,0 1 1 0 0,1-1-1 0 0,0 1 1 0 0,0 0-1 0 0,-3 7 1 0 0,-1 6 91 0 0,1 0 1 0 0,-4 21 0 0 0,5-20-19 0 0,-5 31 183 0 0,3 0 0 0 0,2 1-1 0 0,3 58 1 0 0,0-79-307 0 0,2 48-1637 0 0,6-28-7224 0 0,-3-35 5567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00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91 3528 0 0,'0'0'4140'0'0,"-3"17"-1051"0"0,-29 96 1683 0 0,25-88-4049 0 0,0-2-92 0 0,-5 37 0 0 0,9-48-582 0 0,2 0 0 0 0,0 0-1 0 0,0 0 1 0 0,1 0 0 0 0,0 1-1 0 0,1-1 1 0 0,1 0 0 0 0,-1 0-1 0 0,2-1 1 0 0,6 20 0 0 0,-8-28-47 0 0,0-1 0 0 0,0 0 1 0 0,0 0-1 0 0,0 0 0 0 0,1 0 0 0 0,-1-1 1 0 0,0 1-1 0 0,1 0 0 0 0,0 0 1 0 0,-1-1-1 0 0,1 1 0 0 0,0-1 0 0 0,0 0 1 0 0,0 1-1 0 0,0-1 0 0 0,0 0 1 0 0,0 0-1 0 0,4 1 0 0 0,-3-1-7 0 0,1 0 0 0 0,0-1 0 0 0,-1 1 0 0 0,1-1 0 0 0,0 0 0 0 0,-1 0 0 0 0,1-1 1 0 0,0 1-1 0 0,-1-1 0 0 0,7-1 0 0 0,-1-1-17 0 0,-1 0 1 0 0,1-1-1 0 0,-1 1 1 0 0,0-2-1 0 0,-1 1 1 0 0,1-1 0 0 0,-1 0-1 0 0,12-11 1 0 0,-3-3-11 0 0,-1 1 1 0 0,-2-2 0 0 0,0 0-1 0 0,0-1 1 0 0,-2 0-1 0 0,15-41 1 0 0,-5 15 54 0 0,-18 38 54 0 0,0 1 1 0 0,-1-1-1 0 0,0 1 1 0 0,-1-1-1 0 0,1 0 1 0 0,-2 1 0 0 0,1-10-1 0 0,-1 17 9 0 0,-4 20 308 0 0,-17 110 86 0 0,19-109-470 0 0,2-1 1 0 0,0 1 0 0 0,1 0-1 0 0,5 32 1 0 0,-5-49-14 0 0,-1-1 0 0 0,1 1 0 0 0,0 0 0 0 0,0-1 0 0 0,0 1 0 0 0,0-1 0 0 0,0 1 0 0 0,1-1 0 0 0,-1 0 0 0 0,1 1 0 0 0,0-1 0 0 0,-1 0 0 0 0,1 0 0 0 0,0 0 0 0 0,0 0 0 0 0,0 0 0 0 0,1-1 0 0 0,-1 1 0 0 0,4 2 0 0 0,-2-3-4 0 0,1 1 0 0 0,-1-1 1 0 0,1 0-1 0 0,0 0 1 0 0,-1 0-1 0 0,1 0 0 0 0,0-1 1 0 0,-1 0-1 0 0,1 0 1 0 0,8-1-1 0 0,3-1-14 0 0,0-2 1 0 0,0 0-1 0 0,-1-1 0 0 0,1 0 0 0 0,23-12 0 0 0,-30 12 41 0 0,0-1 0 0 0,0 0 0 0 0,0 0-1 0 0,-1 0 1 0 0,0-1 0 0 0,0-1-1 0 0,-1 1 1 0 0,0-1 0 0 0,0-1 0 0 0,-1 1-1 0 0,0-1 1 0 0,0 0 0 0 0,-1-1-1 0 0,0 1 1 0 0,-1-1 0 0 0,0 0 0 0 0,3-13-1 0 0,1-8 200 0 0,-2 1 0 0 0,-2-1 0 0 0,0 0-1 0 0,-2-53 1 0 0,-2 81-182 0 0,0-1-1 0 0,-1 1 0 0 0,1 0 1 0 0,-1-1-1 0 0,1 1 0 0 0,-1 0 1 0 0,0 0-1 0 0,0 0 0 0 0,-1-1 1 0 0,1 1-1 0 0,-1 0 0 0 0,1 1 1 0 0,-1-1-1 0 0,0 0 0 0 0,0 0 1 0 0,0 1-1 0 0,-1-1 0 0 0,1 1 1 0 0,-1 0-1 0 0,1 0 0 0 0,-1-1 1 0 0,-4-1-1 0 0,2 1-459 0 0,0 0-1 0 0,0 1 0 0 0,0 0 1 0 0,-1 0-1 0 0,-6-2 1 0 0,-29 0-10392 0 0,31 4 6842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01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 3688 0 0,'0'0'1300'0'0,"25"0"3105"0"0,-23 0-4207 0 0,0 0-1 0 0,0 0 1 0 0,0 0 0 0 0,0 1 0 0 0,0-1 0 0 0,0 1-1 0 0,0-1 1 0 0,0 1 0 0 0,0 0 0 0 0,0 0 0 0 0,0 0-1 0 0,0 0 1 0 0,0 0 0 0 0,-1 0 0 0 0,1 0 0 0 0,0 0-1 0 0,2 3 1 0 0,-2-1 58 0 0,0 0 0 0 0,1 0-1 0 0,-1 1 1 0 0,-1-1 0 0 0,1 0-1 0 0,-1 1 1 0 0,1-1 0 0 0,-1 1-1 0 0,1 5 1 0 0,1 7 335 0 0,-1 1 1 0 0,-1 0-1 0 0,-1 27 0 0 0,0-25-524 0 0,4 88 419 0 0,-3-88-381 0 0,1 1 0 0 0,1-1 0 0 0,9 32 0 0 0,-9-41-63 0 0,-3-8-21 0 0,0 0 0 0 0,1 0-1 0 0,-1 0 1 0 0,1 0 0 0 0,-1-1-1 0 0,1 1 1 0 0,0 0 0 0 0,0 0-1 0 0,0 0 1 0 0,0 0 0 0 0,0-1-1 0 0,0 1 1 0 0,0 0 0 0 0,1-1-1 0 0,-1 1 1 0 0,0-1 0 0 0,1 0 0 0 0,0 1-1 0 0,-1-1 1 0 0,1 0 0 0 0,0 0-1 0 0,-1 0 1 0 0,1 0 0 0 0,0 0-1 0 0,0 0 1 0 0,0-1 0 0 0,0 1-1 0 0,0-1 1 0 0,0 1 0 0 0,0-1-1 0 0,0 0 1 0 0,0 0 0 0 0,0 0-1 0 0,0 0 1 0 0,0 0 0 0 0,0 0-1 0 0,3-1 1 0 0,-1 0 26 0 0,0 0-1 0 0,-1-1 1 0 0,1 1 0 0 0,0-1-1 0 0,-1 0 1 0 0,1 0 0 0 0,-1 0-1 0 0,0-1 1 0 0,0 1 0 0 0,0-1-1 0 0,0 0 1 0 0,0 0 0 0 0,0 0-1 0 0,-1 0 1 0 0,0 0 0 0 0,1 0-1 0 0,-1-1 1 0 0,2-5 0 0 0,34-74 447 0 0,-23 48-277 0 0,40-64-1 0 0,-42 79-124 0 0,22-25 0 0 0,-20 27-668 0 0,18-29 1 0 0,-28 39-1091 0 0,-2 1 1 0 0,1-1 0 0 0,-1 1 0 0 0,4-12 0 0 0,-6 8-2395 0 0,-6 1-1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02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84 920 0 0,'0'-23'1872'0'0,"0"-38"9469"0"0,0 82-9351 0 0,-1-5-1719 0 0,-1-1-1 0 0,-4 22 0 0 0,3-22-173 0 0,0 1 0 0 0,0 22 1 0 0,1 56 928 0 0,1-48-2722 0 0,1 0-8215 0 0,0-38 6594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05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170 276 2424 0 0,'1'-21'1722'0'0,"4"9"-1308"0"0,1 0-1 0 0,0 1 0 0 0,1-1 0 0 0,0 1 0 0 0,1 1 0 0 0,0-1 0 0 0,1 1 0 0 0,0 1 1 0 0,0-1-1 0 0,12-7 0 0 0,2-1 474 0 0,1 1 0 0 0,0 1 0 0 0,41-20 0 0 0,-51 29-624 0 0,0 1 0 0 0,0 0 0 0 0,1 0 0 0 0,0 2 0 0 0,0 0 0 0 0,0 0 1 0 0,1 2-1 0 0,18-2 0 0 0,-31 4-225 0 0,-1 1 1 0 0,1-1-1 0 0,-1 0 1 0 0,1 1 0 0 0,-1-1-1 0 0,1 1 1 0 0,-1 0-1 0 0,0 0 1 0 0,1 0-1 0 0,-1 0 1 0 0,0 0 0 0 0,0 1-1 0 0,0-1 1 0 0,0 1-1 0 0,0-1 1 0 0,2 3-1 0 0,0 0 16 0 0,0 0 0 0 0,-1 1 0 0 0,1-1 0 0 0,-1 1 0 0 0,0 0-1 0 0,4 10 1 0 0,-1 2 33 0 0,0 1 0 0 0,-1-1-1 0 0,4 28 1 0 0,0 12 51 0 0,2 6 69 0 0,6 120 1 0 0,-17-90-22 0 0,-22 162 0 0 0,17-220-155 0 0,2-12 5 0 0,-1 0-1 0 0,-10 32 1 0 0,4-17 7 0 0,9-31-32 0 0,-1 1 0 0 0,0-1 1 0 0,0 0-1 0 0,0 0 0 0 0,-1 0 0 0 0,0 0 0 0 0,-6 8 1 0 0,6-20-39 0 0,2-13-19 0 0,0-19-36 0 0,12-159-235 0 0,-9 87 150 0 0,-5-121-71 0 0,3 228 236 0 0,-1-10 10 0 0,0-1-1 0 0,-1 1 1 0 0,0 0-1 0 0,-7-20 1 0 0,9 31-2 0 0,-1-1 0 0 0,1 1 0 0 0,-1-1 0 0 0,0 0 0 0 0,1 1 0 0 0,-1-1 0 0 0,0 1 0 0 0,0 0 0 0 0,0-1 1 0 0,0 1-1 0 0,0 0 0 0 0,0-1 0 0 0,0 1 0 0 0,0 0 0 0 0,-1 0 0 0 0,1 0 0 0 0,0 0 0 0 0,-1 0 0 0 0,1 1 0 0 0,-1-1 0 0 0,1 0 0 0 0,-1 1 0 0 0,1-1 0 0 0,-1 0 0 0 0,0 1 0 0 0,1 0 0 0 0,-1-1 1 0 0,0 1-1 0 0,1 0 0 0 0,-1 0 0 0 0,0 0 0 0 0,1 0 0 0 0,-1 0 0 0 0,0 1 0 0 0,1-1 0 0 0,-1 0 0 0 0,1 1 0 0 0,-1-1 0 0 0,0 1 0 0 0,1 0 0 0 0,-1-1 0 0 0,1 1 0 0 0,-1 0 0 0 0,-2 2 1 0 0,-7 4 30 0 0,0 1 0 0 0,1 0 1 0 0,0 1-1 0 0,0 0 1 0 0,0 1-1 0 0,1 0 1 0 0,-8 12-1 0 0,-52 85 194 0 0,41-60-145 0 0,-75 104 208 0 0,88-133-212 0 0,1 0 0 0 0,-2-2 1 0 0,0 0-1 0 0,-2 0 0 0 0,-36 25 1 0 0,46-37-36 0 0,0 0-1 0 0,0-1 1 0 0,0 1 0 0 0,-9 1 0 0 0,14-4-30 0 0,0 0 0 0 0,1 0 0 0 0,-1-1 0 0 0,0 1-1 0 0,0-1 1 0 0,0 0 0 0 0,0 0 0 0 0,1 0 0 0 0,-1 0 0 0 0,0 0 0 0 0,0 0 0 0 0,0-1-1 0 0,1 0 1 0 0,-1 1 0 0 0,0-1 0 0 0,-3-2 0 0 0,5 3-42 0 0,0-1 0 0 0,1 1 0 0 0,-1-1 0 0 0,0 0-1 0 0,1 1 1 0 0,-1-1 0 0 0,0 0 0 0 0,1 0 0 0 0,-1 1 0 0 0,1-1 0 0 0,-1 0 0 0 0,1 0 0 0 0,0 0-1 0 0,-1 0 1 0 0,1 1 0 0 0,0-1 0 0 0,-1 0 0 0 0,1 0 0 0 0,0 0 0 0 0,0 0 0 0 0,0 0 0 0 0,0 0-1 0 0,0 0 1 0 0,0 0 0 0 0,0 0 0 0 0,0 0 0 0 0,0 0 0 0 0,1 0 0 0 0,-1 0 0 0 0,0 1 0 0 0,0-1-1 0 0,1 0 1 0 0,-1 0 0 0 0,1 0 0 0 0,-1 0 0 0 0,1 1 0 0 0,-1-1 0 0 0,2-1 0 0 0,1-2-968 0 0,0 0 1 0 0,0 1-1 0 0,1-1 1 0 0,-1 1 0 0 0,1-1-1 0 0,5-2 1 0 0,9-5-2540 0 0,5 2-1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05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20 3200 0 0,'-16'-6'2246'0'0,"5"3"-1679"0"0,0 0 0 0 0,-1 0-1 0 0,1 1 1 0 0,-1 1 0 0 0,1 0 0 0 0,-1 1 0 0 0,1 0 0 0 0,-1 0-1 0 0,1 1 1 0 0,-1 1 0 0 0,1 0 0 0 0,-16 5 0 0 0,20-5-402 0 0,-1 1 1 0 0,2-1-1 0 0,-1 1 0 0 0,0 0 1 0 0,0 1-1 0 0,1 0 1 0 0,0 0-1 0 0,0 0 0 0 0,0 1 1 0 0,0-1-1 0 0,1 1 1 0 0,0 1-1 0 0,0-1 0 0 0,0 1 1 0 0,0 0-1 0 0,1 0 1 0 0,0 0-1 0 0,1 1 0 0 0,-1-1 1 0 0,-2 9-1 0 0,4-11-136 0 0,1 1 0 0 0,0-1 1 0 0,0 0-1 0 0,0 0 0 0 0,1 1 0 0 0,-1-1 0 0 0,1 0 0 0 0,0 1 1 0 0,0-1-1 0 0,1 0 0 0 0,-1 1 0 0 0,1-1 0 0 0,0 0 0 0 0,0 1 1 0 0,0-1-1 0 0,3 4 0 0 0,-2-5-22 0 0,0 0 0 0 0,0 0 0 0 0,0 0 0 0 0,1 0 1 0 0,-1-1-1 0 0,1 1 0 0 0,0-1 0 0 0,-1 0 0 0 0,1 0 0 0 0,0 0 0 0 0,0 0 0 0 0,1 0 0 0 0,-1 0 1 0 0,0-1-1 0 0,1 0 0 0 0,-1 0 0 0 0,1 0 0 0 0,-1 0 0 0 0,7 1 0 0 0,41 4-149 0 0,84-1 0 0 0,-134-5 126 0 0,-27 0-158 0 0,9 0 173 0 0,0 1 1 0 0,-1 0-1 0 0,1 2 0 0 0,0 0 0 0 0,0 1 1 0 0,0 1-1 0 0,0 0 0 0 0,-24 12 0 0 0,34-13 21 0 0,0-1 0 0 0,0 1 0 0 0,0 1 0 0 0,1-1 0 0 0,0 1-1 0 0,0 1 1 0 0,0-1 0 0 0,0 1 0 0 0,1 0 0 0 0,0 0 0 0 0,0 0 0 0 0,1 1-1 0 0,-1 0 1 0 0,2 0 0 0 0,-1 0 0 0 0,1 0 0 0 0,0 0 0 0 0,0 1 0 0 0,1-1-1 0 0,0 1 1 0 0,-1 9 0 0 0,3-13-1 0 0,0-1-1 0 0,0 1 1 0 0,0 0 0 0 0,0 0-1 0 0,1 0 1 0 0,0 0 0 0 0,0 0-1 0 0,0 0 1 0 0,0 0 0 0 0,0-1-1 0 0,1 1 1 0 0,0-1 0 0 0,-1 1-1 0 0,1-1 1 0 0,1 1 0 0 0,-1-1-1 0 0,0 0 1 0 0,1 0-1 0 0,0 0 1 0 0,0 0 0 0 0,-1-1-1 0 0,2 1 1 0 0,-1-1 0 0 0,0 0-1 0 0,0 0 1 0 0,1 0 0 0 0,3 2-1 0 0,7 2 51 0 0,0 0 0 0 0,0-1 0 0 0,0 0-1 0 0,1-1 1 0 0,25 4 0 0 0,-19-5 73 0 0,40 1 0 0 0,-56-4-143 0 0,0 0 1 0 0,0 0-1 0 0,0 0 0 0 0,-1-1 0 0 0,1 0 1 0 0,0 0-1 0 0,0 0 0 0 0,-1-1 1 0 0,1 1-1 0 0,0-1 0 0 0,-1 0 0 0 0,0 0 1 0 0,1-1-1 0 0,5-4 0 0 0,-8 4-169 0 0,1 1-1 0 0,-1-1 1 0 0,0 0-1 0 0,-1 1 1 0 0,1-1-1 0 0,0 0 1 0 0,1-4-1 0 0,-1 1-1253 0 0,-1 1-1 0 0,1 0 0 0 0,-1-1 0 0 0,0 1 0 0 0,0-1 0 0 0,0-8 1 0 0,-1-4-1949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06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10 3824 0 0,'0'0'1292'0'0,"-4"-2"-639"0"0,1 0 23 0 0,3-1 652 0 0,-4 2-72 0 0,2 0-156 0 0,2 3-776 0 0,2 3-2412 0 0,2 4 0 0 0,-1 3-1 0 0,1 2 1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06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3056 0 0,'7'-12'2354'0'0,"-1"6"-1629"0"0,-2 1-69 0 0,0 0 1 0 0,1 1-1 0 0,-1 0 1 0 0,1-1-1 0 0,0 1 1 0 0,1 1 0 0 0,-1-1-1 0 0,10-4 1 0 0,-14 8-550 0 0,-1 1 0 0 0,0-1-1 0 0,1 0 1 0 0,-1 0 0 0 0,1 0 0 0 0,-1 1 0 0 0,0-1 0 0 0,1 0 0 0 0,-1 0-1 0 0,1 1 1 0 0,-1-1 0 0 0,0 0 0 0 0,0 1 0 0 0,1-1 0 0 0,-1 1 0 0 0,0-1 0 0 0,1 0-1 0 0,-1 1 1 0 0,0-1 0 0 0,0 1 0 0 0,0-1 0 0 0,0 0 0 0 0,1 1 0 0 0,-1-1-1 0 0,0 1 1 0 0,0-1 0 0 0,0 1 0 0 0,0-1 0 0 0,0 1 0 0 0,0-1 0 0 0,0 0 0 0 0,0 1-1 0 0,0-1 1 0 0,0 1 0 0 0,-1 0 0 0 0,1 25 636 0 0,0-22-598 0 0,-13 157 1020 0 0,9-128-1026 0 0,-6 169 199 0 0,10-201-338 0 0,0 1-1 0 0,0-1 1 0 0,0 1 0 0 0,0 0 0 0 0,0-1-1 0 0,1 1 1 0 0,-1-1 0 0 0,1 1-1 0 0,-1-1 1 0 0,1 1 0 0 0,-1-1-1 0 0,1 1 1 0 0,0-1 0 0 0,0 0 0 0 0,-1 1-1 0 0,1-1 1 0 0,0 0 0 0 0,0 1-1 0 0,1-1 1 0 0,-1 0 0 0 0,0 0 0 0 0,2 1-1 0 0,-1-1 1 0 0,1 0-1 0 0,-1 1 1 0 0,1-2 0 0 0,0 1-1 0 0,-1 0 1 0 0,1 0-1 0 0,0-1 1 0 0,0 0 0 0 0,-1 1-1 0 0,1-1 1 0 0,5 0-1 0 0,2-2-1 0 0,1 1 0 0 0,-1-1 1 0 0,0-1-1 0 0,0 1 0 0 0,17-9 0 0 0,-11 3-12 0 0,0-1 0 0 0,-1 0 1 0 0,0-1-1 0 0,-1-1 0 0 0,0 0 0 0 0,0-1 1 0 0,-1-1-1 0 0,12-15 0 0 0,-9 9-11 0 0,-1-2 1 0 0,-2 1-1 0 0,1-2 0 0 0,-2 0 0 0 0,12-30 0 0 0,7-31-47 0 0,-30 77 126 0 0,1 0-1 0 0,-1 0 1 0 0,0 0-1 0 0,1-12 1 0 0,-2 18 195 0 0,-1 21 147 0 0,-4 10-174 0 0,2 1 0 0 0,1 54-1 0 0,2-83-210 0 0,0 11 30 0 0,-1-1-2 0 0,0-1 0 0 0,2 1 0 0 0,-1-1 1 0 0,2 0-1 0 0,0 1 0 0 0,0-1 0 0 0,1 0 1 0 0,0 0-1 0 0,1 0 0 0 0,6 11 1 0 0,-8-19-41 0 0,1 0 0 0 0,0-1 1 0 0,1 1-1 0 0,-1-1 0 0 0,0 0 1 0 0,1 0-1 0 0,0 0 0 0 0,0 0 1 0 0,0-1-1 0 0,0 1 0 0 0,0-1 1 0 0,0 0-1 0 0,1 0 0 0 0,-1-1 1 0 0,0 0-1 0 0,1 1 0 0 0,0-1 1 0 0,-1-1-1 0 0,6 1 0 0 0,43 3-1912 0 0,-7-7-4770 0 0,-22 1 2851 0 0,-3-4-1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07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0 3136 0 0,'-2'0'274'0'0,"0"1"0"0"0,1-1 1 0 0,-1 1-1 0 0,0 0 0 0 0,1-1 0 0 0,-1 1 0 0 0,1 0 0 0 0,-1 0 0 0 0,1 0 0 0 0,-1 0 0 0 0,1 0 0 0 0,-1 0 0 0 0,1 0 0 0 0,0 1 0 0 0,0-1 1 0 0,0 0-1 0 0,0 1 0 0 0,0-1 0 0 0,0 1 0 0 0,0-1 0 0 0,0 1 0 0 0,0 0 0 0 0,1-1 0 0 0,-1 1 0 0 0,1 0 0 0 0,-1-1 0 0 0,0 4 0 0 0,-2 9 228 0 0,0 0 0 0 0,-1 20 0 0 0,3-25 51 0 0,-26 209 3125 0 0,-8 86-2530 0 0,24-210-829 0 0,-41 168 1 0 0,44-232-376 0 0,-20 45 1 0 0,6-34-7651 0 0,18-37 4202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08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20 3056 0 0,'-48'-16'4545'0'0,"32"14"-3808"0"0,1 1 1 0 0,0 0 0 0 0,-1 1-1 0 0,1 1 1 0 0,0 1 0 0 0,-1 0-1 0 0,1 0 1 0 0,-19 7-1 0 0,26-6-578 0 0,0 0 0 0 0,1 0 0 0 0,-1 0 0 0 0,1 1 0 0 0,0 0-1 0 0,0 1 1 0 0,1 0 0 0 0,-1 0 0 0 0,1 0 0 0 0,0 1-1 0 0,0-1 1 0 0,1 2 0 0 0,0-1 0 0 0,0 0 0 0 0,0 1 0 0 0,1 0-1 0 0,-5 10 1 0 0,7-11-116 0 0,-1 0-1 0 0,1 0 1 0 0,0 1-1 0 0,1-1 1 0 0,0 1-1 0 0,0-1 1 0 0,0 1-1 0 0,1 11 1 0 0,0-15-30 0 0,0 1 0 0 0,1 0 0 0 0,-1-1 0 0 0,1 1 0 0 0,0 0 0 0 0,0-1 0 0 0,0 1 0 0 0,1-1 0 0 0,-1 1 0 0 0,1-1 1 0 0,0 0-1 0 0,0 1 0 0 0,0-1 0 0 0,0 0 0 0 0,0 0 0 0 0,5 4 0 0 0,2 0-9 0 0,1 0 0 0 0,0-1 0 0 0,0 0 0 0 0,1-1 0 0 0,-1 0 0 0 0,1 0 0 0 0,0-1 0 0 0,1 0 0 0 0,19 3 0 0 0,-11-4-54 0 0,1 0 0 0 0,-1-2 0 0 0,1 0 0 0 0,37-4 1 0 0,-57 3 47 0 0,0 0-1 0 0,-1 0 1 0 0,1 0 0 0 0,0 0 0 0 0,0 0 0 0 0,-1 0 0 0 0,1 0 0 0 0,0-1 0 0 0,0 1 0 0 0,0 0 0 0 0,-1 0 0 0 0,1-1 0 0 0,0 1 0 0 0,-1-1-1 0 0,1 1 1 0 0,0-1 0 0 0,0 0 0 0 0,-1 1 0 0 0,0-1 0 0 0,0 1-1 0 0,0 0 1 0 0,0-1 0 0 0,1 1-1 0 0,-1 0 1 0 0,0-1 0 0 0,0 1 0 0 0,-1 0-1 0 0,1-1 1 0 0,0 1 0 0 0,0 0-1 0 0,0-1 1 0 0,0 1 0 0 0,0 0-1 0 0,0 0 1 0 0,0-1 0 0 0,0 1 0 0 0,-1 0-1 0 0,1-1 1 0 0,0 1 0 0 0,0 0-1 0 0,0 0 1 0 0,-1-1 0 0 0,1 1-1 0 0,0 0 1 0 0,0 0 0 0 0,-1-1 0 0 0,-1 0-6 0 0,0-1 0 0 0,0 1 1 0 0,0 0-1 0 0,0 0 0 0 0,0 0 1 0 0,0 0-1 0 0,0 0 0 0 0,0 0 1 0 0,0 0-1 0 0,-1 1 0 0 0,-1-1 1 0 0,-11 0 39 0 0,1 0 1 0 0,0 2 0 0 0,0-1-1 0 0,-1 2 1 0 0,1 0 0 0 0,-16 4-1 0 0,22-4-12 0 0,1 1-1 0 0,0-1 0 0 0,0 1 0 0 0,0 0 0 0 0,0 1 0 0 0,0 0 0 0 0,1 0 0 0 0,0 0 1 0 0,0 1-1 0 0,0-1 0 0 0,0 2 0 0 0,1-1 0 0 0,-6 7 0 0 0,6-6 9 0 0,1 0 6 0 0,-1 0 0 0 0,1 0-1 0 0,-1 1 1 0 0,2-1 0 0 0,-1 1 0 0 0,1 0 0 0 0,0 0 0 0 0,0 0 0 0 0,1 0-1 0 0,-2 8 1 0 0,3-7 8 0 0,0 0 0 0 0,0-1-1 0 0,0 1 1 0 0,1 0-1 0 0,0 0 1 0 0,1-1 0 0 0,0 1-1 0 0,2 9 1 0 0,-2-13-28 0 0,0 0 1 0 0,1-1-1 0 0,-1 1 1 0 0,1-1-1 0 0,0 0 1 0 0,0 1-1 0 0,0-1 1 0 0,0 0-1 0 0,1 0 1 0 0,-1 0-1 0 0,1 0 1 0 0,0-1-1 0 0,0 1 1 0 0,0-1-1 0 0,0 0 0 0 0,0 0 1 0 0,0 0-1 0 0,1 0 1 0 0,4 2-1 0 0,6 1 25 0 0,0 0-1 0 0,1-1 1 0 0,0-1-1 0 0,0 0 1 0 0,0-1-1 0 0,0-1 1 0 0,28-1-1 0 0,109-15-1048 0 0,-133 12 564 0 0,25-4-6319 0 0,-29 2 3117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39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61 104 3048 0 0,'0'0'544'0'0,"-6"-32"4908"0"0,7 30-5285 0 0,0 0-1 0 0,0 0 0 0 0,0 0 1 0 0,0 1-1 0 0,1-1 0 0 0,-1 0 1 0 0,1 0-1 0 0,-1 1 1 0 0,1-1-1 0 0,-1 1 0 0 0,1-1 1 0 0,0 1-1 0 0,0 0 1 0 0,-1 0-1 0 0,1 0 0 0 0,0 0 1 0 0,3-1-1 0 0,40-12 1045 0 0,-29 10-569 0 0,16-4-43 0 0,0 1-1 0 0,0 2 1 0 0,1 2-1 0 0,0 1 1 0 0,34 2 0 0 0,-61 0-543 0 0,0 1 1 0 0,-1-1 0 0 0,1 1 0 0 0,0 0 0 0 0,0 1 0 0 0,-1-1 0 0 0,1 1-1 0 0,8 5 1 0 0,-12-6-39 0 0,1 0 0 0 0,-1 1 0 0 0,0-1 0 0 0,0 1 0 0 0,0 0 0 0 0,0 0 0 0 0,0 0 0 0 0,-1 0 0 0 0,1 0 0 0 0,-1 0 0 0 0,1 0 1 0 0,-1 1-1 0 0,1-1 0 0 0,-1 0 0 0 0,0 1 0 0 0,0-1 0 0 0,-1 1 0 0 0,1-1 0 0 0,0 1 0 0 0,0 3 0 0 0,-1 5-3 0 0,1 1 0 0 0,-2-1 0 0 0,1 0 0 0 0,-2 0 0 0 0,1 0 0 0 0,-2 0 0 0 0,1 0 0 0 0,-2 0 0 0 0,1 0 0 0 0,-1-1 0 0 0,-1 1 0 0 0,0-1 0 0 0,0-1-1 0 0,-1 1 1 0 0,-1-1 0 0 0,1 0 0 0 0,-9 9 0 0 0,-3 2-5 0 0,-1-1 0 0 0,-1-1-1 0 0,0-1 1 0 0,-2 0-1 0 0,-45 26 1 0 0,61-39-7 0 0,-1-1 1 0 0,1 0-1 0 0,0 0 0 0 0,-1 0 1 0 0,0-1-1 0 0,1 0 0 0 0,-1 0 1 0 0,0-1-1 0 0,0 0 0 0 0,-10 0 1 0 0,17-1-4 0 0,-1 0 1 0 0,1 0 0 0 0,0 0-1 0 0,0 0 1 0 0,-1 0-1 0 0,1 0 1 0 0,0 0 0 0 0,0 0-1 0 0,-1 0 1 0 0,1 0 0 0 0,0 0-1 0 0,0 0 1 0 0,0 0-1 0 0,-1 0 1 0 0,1-1 0 0 0,0 1-1 0 0,0 0 1 0 0,0 0 0 0 0,0 0-1 0 0,-1 0 1 0 0,1 0 0 0 0,0-1-1 0 0,0 1 1 0 0,0 0-1 0 0,0 0 1 0 0,0 0 0 0 0,-1-1-1 0 0,1 1 1 0 0,0 0 0 0 0,0 0-1 0 0,0 0 1 0 0,0-1-1 0 0,0 1 1 0 0,0 0 0 0 0,0 0-1 0 0,0-1 1 0 0,0 1 0 0 0,0 0-1 0 0,3-13 12 0 0,8-6-16 0 0,-7 15 4 0 0,1 0 1 0 0,-1 1-1 0 0,1 0 0 0 0,0 0 0 0 0,0 0 0 0 0,1 0 0 0 0,-1 1 0 0 0,0 0 0 0 0,1 0 0 0 0,0 0 0 0 0,-1 1 0 0 0,11-1 0 0 0,-5 0 5 0 0,1 1-1 0 0,0 1 0 0 0,-1 0 0 0 0,1 1 1 0 0,15 3-1 0 0,-23-3-2 0 0,1 0-1 0 0,-1 1 1 0 0,-1 0 0 0 0,1 0-1 0 0,0 0 1 0 0,0 1-1 0 0,-1-1 1 0 0,1 1 0 0 0,-1 0-1 0 0,0 0 1 0 0,0 0-1 0 0,0 0 1 0 0,0 0 0 0 0,0 1-1 0 0,-1-1 1 0 0,0 1 0 0 0,1 0-1 0 0,1 6 1 0 0,1 1 8 0 0,0 0 0 0 0,-1 0 0 0 0,0 0 1 0 0,-1 1-1 0 0,2 18 0 0 0,-2-11 44 0 0,-2 0-1 0 0,0 0 1 0 0,-1 0-1 0 0,-1 0 1 0 0,-1 0-1 0 0,-5 24 1 0 0,5-36 0 0 0,1 0 0 0 0,-2 0 0 0 0,1 0 0 0 0,-1 0 0 0 0,0 0 0 0 0,-1 0 0 0 0,0-1 0 0 0,0 1 0 0 0,0-1 0 0 0,-1 0 0 0 0,1 0 0 0 0,-2-1 0 0 0,1 1 0 0 0,0-1 0 0 0,-1-1 0 0 0,0 1 0 0 0,0-1 0 0 0,-13 7 0 0 0,-1-2 146 0 0,0-1 1 0 0,-1 0-1 0 0,0-2 0 0 0,-24 5 1 0 0,31-9-88 0 0,-1 0 1 0 0,1-1-1 0 0,0 0 1 0 0,0-2 0 0 0,-1 1-1 0 0,1-2 1 0 0,-21-4 0 0 0,31 5-92 0 0,1 0 1 0 0,0-1-1 0 0,-1 1 0 0 0,1-1 1 0 0,0 0-1 0 0,0 0 1 0 0,0 0-1 0 0,0 0 1 0 0,1-1-1 0 0,-1 1 0 0 0,1-1 1 0 0,-1 1-1 0 0,-2-5 1 0 0,4 5-96 0 0,0 1 0 0 0,1 0 0 0 0,-1-1 1 0 0,0 1-1 0 0,1-1 0 0 0,-1 1 1 0 0,1 0-1 0 0,-1-1 0 0 0,1 0 0 0 0,0 1 1 0 0,-1-1-1 0 0,1 1 0 0 0,0-1 0 0 0,0-1 1 0 0,1 2-159 0 0,-1-1 1 0 0,0 1-1 0 0,1 0 1 0 0,-1 0-1 0 0,1 0 1 0 0,-1-1-1 0 0,1 1 1 0 0,0 0-1 0 0,-1 0 1 0 0,1 0-1 0 0,0 0 1 0 0,0 0-1 0 0,0 0 1 0 0,0 0-1 0 0,-1 1 1 0 0,2-1-1 0 0,-1 0 1 0 0,0 0-1 0 0,2 0 1 0 0,24-13-8171 0 0,-10 8 4200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09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3040 0 0,'0'0'2772'0'0,"14"0"-853"0"0,306 4 4988 0 0,4-1-5799 0 0,-320-3-1093 0 0,-1 0 0 0 0,1-1 0 0 0,-1 0 0 0 0,0 1 0 0 0,1-1 0 0 0,-1-1 0 0 0,0 1 0 0 0,4-2 0 0 0,-6 3-14 0 0,-1 0 0 0 0,1-1-1 0 0,-1 1 1 0 0,1 0 0 0 0,-1 0-1 0 0,1-1 1 0 0,-1 1 0 0 0,1 0-1 0 0,-1-1 1 0 0,0 1 0 0 0,1 0-1 0 0,-1-1 1 0 0,1 1 0 0 0,-1-1 0 0 0,0 1-1 0 0,1 0 1 0 0,-1-1 0 0 0,0 1-1 0 0,0-1 1 0 0,1 1 0 0 0,-1-1-1 0 0,0 1 1 0 0,0-1 0 0 0,0 0 0 0 0,0 1-1 0 0,1-1 1 0 0,-1 1 0 0 0,0-1-1 0 0,0 1 1 0 0,0-1 0 0 0,0 1-1 0 0,0-1 1 0 0,-1 1 0 0 0,1-1-1 0 0,0 0 1 0 0,0 1 0 0 0,0-1 0 0 0,0 1-1 0 0,-1-1 1 0 0,1 1 0 0 0,0-1-1 0 0,0 1 1 0 0,-1-1 0 0 0,1 1-1 0 0,0 0 1 0 0,-1-1 0 0 0,1 1-1 0 0,0-1 1 0 0,-1 1 0 0 0,1 0 0 0 0,-1-1-1 0 0,1 1 1 0 0,-1 0 0 0 0,1-1-1 0 0,-1 1 1 0 0,1 0 0 0 0,-1 0-1 0 0,-5-3-5 0 0,1 1 0 0 0,-1 0 0 0 0,0 0 0 0 0,1 1-1 0 0,-1-1 1 0 0,0 1 0 0 0,0 1 0 0 0,0-1 0 0 0,0 1-1 0 0,0 0 1 0 0,0 0 0 0 0,-8 2 0 0 0,-9-1 12 0 0,16-1 14 0 0,0 0 1 0 0,0 1-1 0 0,0 0 1 0 0,1 0-1 0 0,-1 1 0 0 0,0-1 1 0 0,1 1-1 0 0,-1 1 1 0 0,1-1-1 0 0,0 1 1 0 0,0 1-1 0 0,0-1 0 0 0,-11 9 1 0 0,10-6 18 0 0,0 1 1 0 0,1 0-1 0 0,-1 0 1 0 0,1 1-1 0 0,1 0 1 0 0,-1 0-1 0 0,1 0 1 0 0,1 1-1 0 0,-4 9 1 0 0,0 2 47 0 0,1 1 0 0 0,2 1 0 0 0,0-1 0 0 0,1 1 0 0 0,1 0 1 0 0,1 0-1 0 0,1 0 0 0 0,2 22 0 0 0,-1-37-72 0 0,1 1-1 0 0,0-1 1 0 0,0 0 0 0 0,1 0-1 0 0,0 0 1 0 0,0 0 0 0 0,0-1-1 0 0,1 1 1 0 0,0 0 0 0 0,1-1-1 0 0,-1 0 1 0 0,1 0 0 0 0,0 0 0 0 0,1 0-1 0 0,0-1 1 0 0,9 10 0 0 0,-6-9-62 0 0,-1-1 1 0 0,1 0-1 0 0,0 0 1 0 0,0-1 0 0 0,1 0-1 0 0,0 0 1 0 0,-1-1-1 0 0,1 0 1 0 0,0 0 0 0 0,1-1-1 0 0,-1-1 1 0 0,17 2 0 0 0,-13-2-411 0 0,0-1 0 0 0,0-1 1 0 0,0 0-1 0 0,19-4 1 0 0,-21 3-1028 0 0,0-1 0 0 0,-1-1 0 0 0,0 0 0 0 0,0 0 0 0 0,19-12 1 0 0,-5 2-1447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09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 1976 0 0,'0'-3'338'0'0,"1"0"-1"0"0,0-1 0 0 0,0 1 0 0 0,0 0 1 0 0,1-1-1 0 0,2-5 0 0 0,5-10 881 0 0,-1-3-37 0 0,-6 18-806 0 0,0 0 1 0 0,-1 0 0 0 0,1 0-1 0 0,-1-1 1 0 0,0 1 0 0 0,1-8 0 0 0,1 3 2111 0 0,-2 10-2384 0 0,-1-1 0 0 0,0 0 1 0 0,0 0-1 0 0,1 0 0 0 0,-1 0 0 0 0,0 1 0 0 0,0-1 0 0 0,1 0 0 0 0,-1 0 0 0 0,0 1 1 0 0,0-1-1 0 0,0 0 0 0 0,0 0 0 0 0,1 1 0 0 0,-1-1 0 0 0,0 0 0 0 0,0 0 1 0 0,0 1-1 0 0,0-1 0 0 0,0 0 0 0 0,0 1 0 0 0,0-1 0 0 0,0 0 0 0 0,0 1 0 0 0,0-1 1 0 0,0 0-1 0 0,0 0 0 0 0,0 1 0 0 0,0-1 0 0 0,0 0 0 0 0,0 1 0 0 0,-4 274 2445 0 0,4-272-2543 0 0,0-1 0 0 0,0 1 0 0 0,0-1 0 0 0,0 1 0 0 0,0-1 0 0 0,1 1 0 0 0,0-1 0 0 0,-1 0 0 0 0,1 1 0 0 0,0-1 0 0 0,0 0 0 0 0,0 0 0 0 0,0 0-1 0 0,1 1 1 0 0,-1-1 0 0 0,0 0 0 0 0,1 0 0 0 0,0-1 0 0 0,-1 1 0 0 0,4 2 0 0 0,-2-2-6 0 0,1 0 0 0 0,-1 0 1 0 0,0-1-1 0 0,1 0 0 0 0,-1 1 0 0 0,1-1 0 0 0,-1 0 0 0 0,1-1 0 0 0,-1 1 0 0 0,1-1 0 0 0,0 0 0 0 0,5 0 1 0 0,2-1-15 0 0,0 0 0 0 0,-1-1 0 0 0,1 0 1 0 0,-1 0-1 0 0,1-1 0 0 0,-1-1 0 0 0,0 0 1 0 0,14-8-1 0 0,-7 0-5 0 0,0-2 0 0 0,-1 0 0 0 0,0 0 0 0 0,-1-2 0 0 0,-1 0-1 0 0,-1 0 1 0 0,14-22 0 0 0,12-13 2 0 0,28-44 222 0 0,-55 76-109 0 0,-7 12 929 0 0,-3 27-279 0 0,-4 10-394 0 0,-7 43 0 0 0,2-23-149 0 0,-22 145 430 0 0,24-125-462 0 0,1-13 42 0 0,-19 95-1 0 0,11-89-102 0 0,11-48-153 0 0,-2 0 1 0 0,1-1-1 0 0,-2 1 1 0 0,0-1-1 0 0,-1 0 1 0 0,0 0 0 0 0,-1 0-1 0 0,-12 20 1 0 0,15-30-634 0 0,-7 11 677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10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397 594 2752 0 0,'-4'-19'3639'0'0,"3"18"-3459"0"0,1-1 0 0 0,-2 0-1 0 0,1 0 1 0 0,0 0 0 0 0,0 0-1 0 0,0 1 1 0 0,-1-1 0 0 0,1 1-1 0 0,-1-1 1 0 0,1 1 0 0 0,-1-1-1 0 0,0 1 1 0 0,1 0 0 0 0,-1 0-1 0 0,0 0 1 0 0,0 0 0 0 0,0 0-1 0 0,0 0 1 0 0,0 0 0 0 0,-4 0-1 0 0,-3-1 435 0 0,-1 0-1 0 0,0 1 0 0 0,-12 0 0 0 0,9 0 15 0 0,0 1-432 0 0,0 0 1 0 0,-1 2 0 0 0,1-1 0 0 0,0 2 0 0 0,0-1 0 0 0,0 2-1 0 0,1 0 1 0 0,-1 0 0 0 0,1 1 0 0 0,0 1 0 0 0,0 0 0 0 0,1 1 0 0 0,0 0-1 0 0,0 0 1 0 0,0 2 0 0 0,1-1 0 0 0,0 1 0 0 0,1 0 0 0 0,0 1-1 0 0,-15 21 1 0 0,19-23-162 0 0,1 1 0 0 0,-1 0 0 0 0,1 0-1 0 0,1 1 1 0 0,0-1 0 0 0,0 1 0 0 0,1 0-1 0 0,0-1 1 0 0,1 1 0 0 0,0 0 0 0 0,0 0-1 0 0,1 0 1 0 0,1 0 0 0 0,1 10 0 0 0,-1-14-28 0 0,0-1 1 0 0,0 0 0 0 0,0 1 0 0 0,1-1 0 0 0,0 0-1 0 0,0 0 1 0 0,1-1 0 0 0,-1 1 0 0 0,1 0 0 0 0,0-1 0 0 0,0 1-1 0 0,0-1 1 0 0,1 0 0 0 0,0 0 0 0 0,-1-1 0 0 0,2 1-1 0 0,-1-1 1 0 0,0 1 0 0 0,1-1 0 0 0,-1-1 0 0 0,1 1-1 0 0,0-1 1 0 0,0 1 0 0 0,0-1 0 0 0,0-1 0 0 0,0 1 0 0 0,9 1-1 0 0,6 0-8 0 0,0 0-1 0 0,0-1 0 0 0,0-1 0 0 0,38-2 0 0 0,-51 0 1 0 0,0 0 0 0 0,0 0 0 0 0,-1-1 0 0 0,1 1 0 0 0,0-2 0 0 0,-1 1-1 0 0,1-1 1 0 0,-1 0 0 0 0,0 0 0 0 0,0 0 0 0 0,0-1 0 0 0,0 0 0 0 0,-1 0 0 0 0,1-1-1 0 0,-1 1 1 0 0,0-1 0 0 0,6-9 0 0 0,-7 7 0 0 0,-1-1 1 0 0,0 0-1 0 0,0 1 0 0 0,-1-1 0 0 0,0 0 1 0 0,-1 0-1 0 0,1 0 0 0 0,-1 0 1 0 0,-1 0-1 0 0,0-11 0 0 0,1-1 2 0 0,0 1 1 0 0,-1 0 0 0 0,-1 0 0 0 0,0 0 1 0 0,-2 0-1 0 0,0 1 0 0 0,-7-23 0 0 0,6 28 1 0 0,-1 1 0 0 0,0-1 0 0 0,0 1 0 0 0,-2 1 0 0 0,1-1-1 0 0,-2 1 1 0 0,1 0 0 0 0,-1 1 0 0 0,-17-18 0 0 0,-75-81 13 0 0,82 87-22 0 0,1-1 0 0 0,2-1 0 0 0,-21-40 0 0 0,34 59-5 0 0,0 0-1 0 0,1-1 1 0 0,0 0 0 0 0,0 1 0 0 0,0-1 0 0 0,1 0 0 0 0,-1 1-1 0 0,1-1 1 0 0,1 0 0 0 0,-1 0 0 0 0,1 1 0 0 0,0-1 0 0 0,0 0-1 0 0,3-7 1 0 0,-1 10 5 0 0,-1-1 0 0 0,1 1 0 0 0,0 0-1 0 0,-1 0 1 0 0,2 0 0 0 0,-1 0 0 0 0,0 0-1 0 0,0 1 1 0 0,1-1 0 0 0,-1 1 0 0 0,1 0-1 0 0,5-2 1 0 0,52-19 28 0 0,-52 20-11 0 0,181-45 228 0 0,-157 41-186 0 0,-4-2 16 0 0,-24 6-66 0 0,0 1 1 0 0,1 1-1 0 0,-1-1 0 0 0,1 1 0 0 0,-1 0 0 0 0,7 0 1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11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 3616 0 0,'0'0'5045'0'0,"-9"24"-53"0"0,7-15-4305 0 0,0 1-1 0 0,-1-1 1 0 0,-5 13-1 0 0,-5 23 850 0 0,6-10-2018 0 0,0-2 1325 0 0,2 1-1 0 0,-2 60 1 0 0,7-83-1284 0 0,1 0 1 0 0,0 0 0 0 0,1 0-1 0 0,0-1 1 0 0,4 13-1 0 0,-3-16-703 0 0,0 0 0 0 0,0-1 0 0 0,0 0 0 0 0,0 1-1 0 0,1-1 1 0 0,0-1 0 0 0,1 1 0 0 0,9 10 0 0 0,-1-6-2373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1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44 3304 0 0,'-5'1'361'0'0,"0"-1"0"0"0,-1 1 0 0 0,1 0 0 0 0,0 0-1 0 0,0 1 1 0 0,0 0 0 0 0,0 0 0 0 0,0 0 0 0 0,1 0-1 0 0,-1 1 1 0 0,1-1 0 0 0,-1 1 0 0 0,1 0 0 0 0,0 1 0 0 0,0-1-1 0 0,0 1 1 0 0,1 0 0 0 0,-1 0 0 0 0,1 0 0 0 0,0 0-1 0 0,0 0 1 0 0,0 1 0 0 0,1-1 0 0 0,-3 7 0 0 0,-1 3 244 0 0,0 1 0 0 0,0 0 0 0 0,2 1 1 0 0,0-1-1 0 0,0 1 0 0 0,-1 28 1 0 0,4-41-574 0 0,1 0 1 0 0,0 1 0 0 0,0-1 0 0 0,0 0 0 0 0,1 0 0 0 0,-1 1 0 0 0,1-1 0 0 0,0 0-1 0 0,0 0 1 0 0,0 0 0 0 0,0 0 0 0 0,0 0 0 0 0,1 0 0 0 0,0 0 0 0 0,-1 0 0 0 0,1 0 0 0 0,3 2-1 0 0,-2-1-9 0 0,1-1 0 0 0,-1 0 0 0 0,1 0 0 0 0,0-1 0 0 0,0 1-1 0 0,0-1 1 0 0,0 0 0 0 0,1 0 0 0 0,-1 0 0 0 0,8 2 0 0 0,6-1-5 0 0,-1 0 0 0 0,1-1 0 0 0,0 0 0 0 0,0-2 0 0 0,21-1 0 0 0,-23 0-9 0 0,0-1 1 0 0,0 0-1 0 0,0-2 0 0 0,0 1 1 0 0,0-2-1 0 0,22-9 0 0 0,-32 12-4 0 0,0-1 0 0 0,0-1-1 0 0,0 1 1 0 0,0-1-1 0 0,-1 0 1 0 0,0 0 0 0 0,0 0-1 0 0,0-1 1 0 0,0 0-1 0 0,0 0 1 0 0,-1 0-1 0 0,0-1 1 0 0,0 1 0 0 0,-1-1-1 0 0,1 0 1 0 0,-1 0-1 0 0,0 0 1 0 0,2-9 0 0 0,-3 9 6 0 0,-1 0 0 0 0,0 0 0 0 0,0 0 0 0 0,-1-1 0 0 0,0 1 0 0 0,0 0 0 0 0,0 0 0 0 0,0 0 0 0 0,-1-1 0 0 0,0 1 0 0 0,-1 0 0 0 0,1 0 0 0 0,-1 0 0 0 0,-1 0 0 0 0,1 1 0 0 0,-1-1 0 0 0,0 0 0 0 0,0 1 0 0 0,0 0 0 0 0,-1 0 0 0 0,1 0 0 0 0,-7-6 0 0 0,3 4 1 0 0,-1 0-1 0 0,0 1 1 0 0,0 0 0 0 0,0 0 0 0 0,-1 0 0 0 0,0 1 0 0 0,0 1 0 0 0,0-1 0 0 0,0 2 0 0 0,-1-1 0 0 0,0 1 0 0 0,0 1 0 0 0,-11-2 0 0 0,7 2 0 0 0,0 0 1 0 0,0 2-1 0 0,-1 0 1 0 0,1 0-1 0 0,0 1 1 0 0,0 1 0 0 0,0 1-1 0 0,0 0 1 0 0,0 0-1 0 0,0 2 1 0 0,1-1-1 0 0,-15 8 1 0 0,20-7-4 0 0,0-1-1 0 0,0 1 1 0 0,1 1-1 0 0,0-1 1 0 0,0 1 0 0 0,0 0-1 0 0,1 1 1 0 0,-1 0-1 0 0,2 0 1 0 0,-1 0 0 0 0,1 1-1 0 0,0-1 1 0 0,0 1-1 0 0,1 0 1 0 0,0 1 0 0 0,1-1-1 0 0,0 1 1 0 0,0 0-1 0 0,-3 17 1 0 0,5-18-2 0 0,0 0-1 0 0,0 1 1 0 0,1-1-1 0 0,0 1 1 0 0,0-1-1 0 0,1 0 1 0 0,0 1-1 0 0,0-1 1 0 0,3 10-1 0 0,-2-14-9 0 0,-1-1-1 0 0,1 1 0 0 0,0-1 0 0 0,0 0 0 0 0,0 0 1 0 0,0 1-1 0 0,0-1 0 0 0,0-1 0 0 0,1 1 0 0 0,0 0 1 0 0,-1-1-1 0 0,1 1 0 0 0,0-1 0 0 0,0 0 0 0 0,1 0 1 0 0,-1 0-1 0 0,0 0 0 0 0,1-1 0 0 0,-1 1 0 0 0,1-1 0 0 0,-1 0 1 0 0,1 0-1 0 0,4 1 0 0 0,12 1-80 0 0,0 0 0 0 0,0-2-1 0 0,-1 0 1 0 0,1-1 0 0 0,34-5 0 0 0,-42 3 0 0 0,0 0 0 0 0,-1 0 1 0 0,1-2-1 0 0,-1 1 0 0 0,0-1 0 0 0,0-1 1 0 0,-1 0-1 0 0,1-1 0 0 0,-1 0 1 0 0,18-14-1 0 0,-21 13 22 0 0,0 0 0 0 0,0-1-1 0 0,-1 1 1 0 0,0-1 0 0 0,-1-1 0 0 0,0 1 0 0 0,0-1 0 0 0,0 0 0 0 0,-1 0 0 0 0,-1 0-1 0 0,0-1 1 0 0,0 1 0 0 0,2-12 0 0 0,-1-12 720 0 0,-1 1 1 0 0,-1-53-1 0 0,-2 70-26 0 0,-10 91 948 0 0,7-49-1455 0 0,-1 0-110 0 0,1 0 0 0 0,2 1 0 0 0,0-1 0 0 0,2 1 0 0 0,7 44 0 0 0,-7-70-176 0 0,0 1-1 0 0,0 0 0 0 0,0 0 0 0 0,0 0 1 0 0,1-1-1 0 0,-1 1 0 0 0,1 0 1 0 0,1 2-1 0 0,3 1-2496 0 0,0 0 0 0 0,0 0-1 0 0,10 7 1 0 0,-15-12 2206 0 0,9 6-3521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12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259 437 3392 0 0,'-18'-5'3128'0'0,"10"4"-2697"0"0,-1 0 0 0 0,1 1 0 0 0,0 0 1 0 0,-1 0-1 0 0,1 1 0 0 0,0 0 0 0 0,-1 1 0 0 0,1 0 0 0 0,0 0 1 0 0,0 1-1 0 0,1 0 0 0 0,-1 0 0 0 0,0 1 0 0 0,1 0 1 0 0,0 0-1 0 0,0 0 0 0 0,-7 7 0 0 0,5-4-207 0 0,2 1 1 0 0,-1-1-1 0 0,1 2 1 0 0,0-1-1 0 0,1 1 1 0 0,0 0-1 0 0,0 0 1 0 0,1 0-1 0 0,0 1 1 0 0,1 0-1 0 0,0 0 0 0 0,-5 20 1 0 0,6-20-173 0 0,1 0 0 0 0,1 0 1 0 0,0 1-1 0 0,0-1 0 0 0,1 0 0 0 0,0 1 0 0 0,1-1 1 0 0,0 0-1 0 0,3 13 0 0 0,-3-19-43 0 0,1 0 1 0 0,-1 1-1 0 0,1-1 1 0 0,0 0-1 0 0,0 0 0 0 0,0 0 1 0 0,0 0-1 0 0,1-1 1 0 0,-1 1-1 0 0,1-1 0 0 0,0 1 1 0 0,0-1-1 0 0,1 0 0 0 0,-1 0 1 0 0,1 0-1 0 0,-1-1 1 0 0,1 1-1 0 0,0-1 0 0 0,0 0 1 0 0,0 0-1 0 0,0 0 1 0 0,0 0-1 0 0,8 1 0 0 0,0 0 1 0 0,0-1 0 0 0,0 0 0 0 0,0-1 0 0 0,0-1 1 0 0,1 1-1 0 0,-1-2 0 0 0,0 0 0 0 0,0 0 0 0 0,0-1 0 0 0,0-1 0 0 0,-1 0 0 0 0,1 0 0 0 0,-1-1 0 0 0,13-7 0 0 0,-20 8-5 0 0,1-1-1 0 0,0 1 1 0 0,-1-1-1 0 0,0-1 1 0 0,0 1-1 0 0,0 0 1 0 0,-1-1-1 0 0,1 0 1 0 0,-1 0-1 0 0,0 0 1 0 0,-1 0 0 0 0,1-1-1 0 0,-1 1 1 0 0,0-1-1 0 0,0 1 1 0 0,-1-1-1 0 0,1 0 1 0 0,-1 1-1 0 0,-1-1 1 0 0,1-8-1 0 0,0-1-1 0 0,-1 0-1 0 0,-1 0 1 0 0,0 0-1 0 0,-1 0 1 0 0,-1 0-1 0 0,-8-26 1 0 0,2 15-3 0 0,4 8 5 0 0,-1 2 0 0 0,-13-28 1 0 0,-42-50 9 0 0,44 70-5 0 0,0-1 1 0 0,2 0-1 0 0,-23-53 0 0 0,34 69-9 0 0,1-1 1 0 0,0 0 0 0 0,0 0 0 0 0,1 0-1 0 0,1 0 1 0 0,-1-18 0 0 0,0 14-2 0 0,2-7-9 0 0,0 20 9 0 0,1 1-1 0 0,-1-1 1 0 0,0 0 0 0 0,1 1 0 0 0,-1-1-1 0 0,0 1 1 0 0,1-1 0 0 0,-1 0-1 0 0,1 1 1 0 0,-1-1 0 0 0,1 1-1 0 0,-1-1 1 0 0,1 1 0 0 0,-1-1 0 0 0,1 1-1 0 0,0 0 1 0 0,-1-1 0 0 0,1 1-1 0 0,-1 0 1 0 0,1-1 0 0 0,0 1-1 0 0,-1 0 1 0 0,1 0 0 0 0,0 0 0 0 0,0-1-1 0 0,0 1 1 0 0,56-11 56 0 0,32-5 93 0 0,-22 3-21 0 0,-51 9-149 0 0,-1 0 0 0 0,1 2 0 0 0,25-2 0 0 0,-31 6-1517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13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3872 0 0,'0'-8'11005'0'0,"0"156"-4411"0"0,0-50-5474 0 0,0-17-5058 0 0,0 1-6518 0 0,0-66 6359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13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3240 0 0,'4'1'8421'0'0,"-8"76"-4046"0"0,-13 40-3336 0 0,-17 48-639 0 0,32-158-513 0 0,0 0-1 0 0,0-1 1 0 0,0 1 0 0 0,-1 0 0 0 0,-6 10 0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14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0 3168 0 0,'0'0'3095'0'0,"-5"9"-1009"0"0,-111 114 3387 0 0,-12-10-3521 0 0,106-94-1858 0 0,-2-2-1 0 0,0 0 1 0 0,-34 16-1 0 0,55-32-80 0 0,1 1 0 0 0,-1-1 1 0 0,1 0-1 0 0,-1-1 0 0 0,1 1 0 0 0,-1 0 0 0 0,0-1 0 0 0,1 1 1 0 0,-1-1-1 0 0,-3 0 0 0 0,6 0-10 0 0,-1 0 1 0 0,1 0-1 0 0,0 0 1 0 0,-1 0-1 0 0,1 0 0 0 0,0 0 1 0 0,-1-1-1 0 0,1 1 1 0 0,0 0-1 0 0,0 0 0 0 0,-1 0 1 0 0,1 0-1 0 0,0 0 1 0 0,0-1-1 0 0,-1 1 1 0 0,1 0-1 0 0,0 0 0 0 0,0 0 1 0 0,-1-1-1 0 0,1 1 1 0 0,0 0-1 0 0,0 0 0 0 0,0-1 1 0 0,0 1-1 0 0,-1 0 1 0 0,1-1-1 0 0,0 1 0 0 0,0 0 1 0 0,0 0-1 0 0,0-1 1 0 0,0 1-1 0 0,0-2 3 0 0,0 1-1 0 0,0 0 1 0 0,1 0-1 0 0,-1-1 1 0 0,1 1-1 0 0,-1 0 1 0 0,1 0-1 0 0,-1 0 1 0 0,1 0-1 0 0,-1 0 1 0 0,1 0-1 0 0,1-2 1 0 0,6-7 23 0 0,-1 1 0 0 0,1 0 0 0 0,1 1 0 0 0,-1-1 0 0 0,1 2 0 0 0,1-1 0 0 0,-1 1 0 0 0,1 1 0 0 0,1-1 0 0 0,-1 2 1 0 0,1 0-1 0 0,0 0 0 0 0,0 1 0 0 0,1 0 0 0 0,-1 1 0 0 0,1 0 0 0 0,0 1 0 0 0,-1 0 0 0 0,1 1 0 0 0,0 0 0 0 0,13 2 1 0 0,-17-2 7 0 0,0 1 1 0 0,0 1-1 0 0,0 0 1 0 0,0 0 0 0 0,-1 0-1 0 0,1 1 1 0 0,0 0 0 0 0,-1 1-1 0 0,1-1 1 0 0,-1 1-1 0 0,0 1 1 0 0,0 0 0 0 0,0 0-1 0 0,0 0 1 0 0,-1 1 0 0 0,0 0-1 0 0,0 0 1 0 0,0 0-1 0 0,0 1 1 0 0,-1 0 0 0 0,0 0-1 0 0,8 13 1 0 0,14 32 81 0 0,-14-25-1038 0 0,28 40 0 0 0,-40-64 235 0 0,0-1-1 0 0,0 1 1 0 0,0 0-1 0 0,1-1 0 0 0,-1 0 1 0 0,1 1-1 0 0,-1-1 1 0 0,1 0-1 0 0,0 0 1 0 0,-1 0-1 0 0,1 0 1 0 0,0 0-1 0 0,2 1 1 0 0,2 0-2653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15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51 3424 0 0,'-4'0'254'0'0,"0"1"0"0"0,0-1 0 0 0,0 1 0 0 0,0 0 0 0 0,0 0 0 0 0,1 0 0 0 0,-1 0 1 0 0,0 1-1 0 0,1-1 0 0 0,-1 1 0 0 0,1 0 0 0 0,-1 0 0 0 0,1 1 0 0 0,0-1 0 0 0,0 0 0 0 0,0 1 0 0 0,0 0 0 0 0,1 0 0 0 0,-1 0 0 0 0,1 0 0 0 0,-1 0 0 0 0,1 1 0 0 0,0-1 0 0 0,-2 6 0 0 0,-1 3 216 0 0,0 0 0 0 0,1 0 0 0 0,1 0 0 0 0,0 0 0 0 0,0 0 0 0 0,-1 19 0 0 0,3-20-62 0 0,1 1 0 0 0,-1-1 1 0 0,2 0-1 0 0,0 0 1 0 0,0 0-1 0 0,5 21 0 0 0,-5-29-378 0 0,1 1-1 0 0,-1-1 0 0 0,0 1 1 0 0,1-1-1 0 0,0 0 0 0 0,0 1 0 0 0,0-1 1 0 0,0 0-1 0 0,1 0 0 0 0,-1-1 1 0 0,1 1-1 0 0,-1 0 0 0 0,1-1 0 0 0,0 0 1 0 0,0 1-1 0 0,0-1 0 0 0,0-1 1 0 0,1 1-1 0 0,-1 0 0 0 0,0-1 0 0 0,1 1 1 0 0,-1-1-1 0 0,1 0 0 0 0,6 1 1 0 0,5 0-20 0 0,0 0 1 0 0,0-1 0 0 0,0-1-1 0 0,0 0 1 0 0,0-1 0 0 0,0-1 0 0 0,21-5-1 0 0,-27 5-11 0 0,-1-1 0 0 0,1 0 0 0 0,-1 0 0 0 0,1-1 0 0 0,-1 0 0 0 0,0 0-1 0 0,-1-1 1 0 0,1 0 0 0 0,-1 0 0 0 0,0-1 0 0 0,0 0 0 0 0,-1 0 0 0 0,10-12 0 0 0,-10 11 3 0 0,-1-1 1 0 0,0 1-1 0 0,0-1 1 0 0,-1 0 0 0 0,0 0-1 0 0,0 0 1 0 0,-1 0-1 0 0,0-1 1 0 0,-1 1 0 0 0,3-13-1 0 0,-4 11 12 0 0,1 1 0 0 0,-1-1-1 0 0,-1 1 1 0 0,0-1 0 0 0,0 1-1 0 0,-1 0 1 0 0,0-1 0 0 0,-1 1 0 0 0,-3-15-1 0 0,3 20-2 0 0,0-1-1 0 0,0 1 0 0 0,-1 0 1 0 0,1 0-1 0 0,-1 0 1 0 0,0 0-1 0 0,0 0 0 0 0,0 1 1 0 0,0-1-1 0 0,-1 1 1 0 0,0 0-1 0 0,1 0 0 0 0,-1 0 1 0 0,0 0-1 0 0,0 1 1 0 0,-1-1-1 0 0,1 1 0 0 0,0 0 1 0 0,-1 1-1 0 0,-8-3 1 0 0,-4 0 23 0 0,0 0 1 0 0,0 2 0 0 0,0 0 0 0 0,-1 1-1 0 0,1 0 1 0 0,-1 2 0 0 0,1 0 0 0 0,0 1 0 0 0,0 0-1 0 0,0 2 1 0 0,0 0 0 0 0,-27 10 0 0 0,36-9-21 0 0,0 0 1 0 0,0 0-1 0 0,1 1 1 0 0,0 0-1 0 0,-1 0 1 0 0,2 0-1 0 0,-1 1 1 0 0,1 0-1 0 0,0 1 1 0 0,1-1-1 0 0,0 1 1 0 0,0 0-1 0 0,0 1 1 0 0,1-1-1 0 0,1 1 1 0 0,-1-1-1 0 0,1 1 1 0 0,1 0-1 0 0,0 0 1 0 0,0 1 0 0 0,1-1-1 0 0,0 0 1 0 0,0 1-1 0 0,1-1 1 0 0,0 0-1 0 0,3 18 1 0 0,-1-21-14 0 0,0-1 1 0 0,0 1-1 0 0,0-1 1 0 0,1 1-1 0 0,0-1 1 0 0,0 0-1 0 0,0 0 1 0 0,1 0-1 0 0,0-1 1 0 0,-1 1-1 0 0,2-1 1 0 0,-1 0-1 0 0,0 0 1 0 0,1 0-1 0 0,0-1 1 0 0,0 1-1 0 0,0-1 1 0 0,0 0-1 0 0,1-1 1 0 0,-1 1-1 0 0,1-1 1 0 0,-1 0-1 0 0,10 1 1 0 0,2 1-39 0 0,2-1 0 0 0,-1-1 0 0 0,0 0 0 0 0,0-1-1 0 0,1-2 1 0 0,24-2 0 0 0,-32 1 6 0 0,0 1 0 0 0,0-2 0 0 0,0 1 0 0 0,0-2 0 0 0,0 1-1 0 0,-1-1 1 0 0,0-1 0 0 0,0 0 0 0 0,0 0 0 0 0,0-1 0 0 0,-1-1-1 0 0,0 1 1 0 0,0-1 0 0 0,-1-1 0 0 0,0 0 0 0 0,0 0 0 0 0,0 0-1 0 0,-1-1 1 0 0,-1 0 0 0 0,0-1 0 0 0,0 1 0 0 0,0-1 0 0 0,-2 0 0 0 0,1-1-1 0 0,5-20 1 0 0,-9 30 30 0 0,4-15 41 0 0,-1 0 0 0 0,0 0 0 0 0,-1 0 0 0 0,1-24 0 0 0,-4 12 594 0 0,0 28-493 0 0,-15 22 983 0 0,7 9-984 0 0,1 1 0 0 0,2-1 0 0 0,1 1-1 0 0,2 0 1 0 0,1 0 0 0 0,5 57-1 0 0,-3-80-265 0 0,1 0-1 0 0,-1 0 0 0 0,2 0 1 0 0,-1-1-1 0 0,1 1 0 0 0,5 10 0 0 0,-6-14-600 0 0,1 0 0 0 0,0 0 0 0 0,0 0-1 0 0,7 7 1 0 0,-8-10-262 0 0,1 1-1 0 0,0 0 0 0 0,0-1 1 0 0,0 1-1 0 0,0-1 1 0 0,0 0-1 0 0,6 3 1 0 0,11 2-2784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50.29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52 2976 0 0,'0'0'510'0'0,"0"-1"-195"0"0,0 0 0 0 0,0 0 0 0 0,0 0 0 0 0,1 0 0 0 0,-1 0 1 0 0,1 0-1 0 0,-1 0 0 0 0,0 0 0 0 0,1 0 0 0 0,0 0 0 0 0,-1 1 1 0 0,1-1-1 0 0,0 0 0 0 0,-1 0 0 0 0,2 0 0 0 0,234-9 5488 0 0,-82 6-5039 0 0,-139 4-711 0 0,-6 0-42 0 0,0 0-1 0 0,0-1 1 0 0,0 0 0 0 0,15-4 0 0 0,-24 5-24 0 0,0 0-1 0 0,1 0 1 0 0,-1 0-1 0 0,0 0 1 0 0,0 0-1 0 0,1 0 1 0 0,-1 0 0 0 0,0 0-1 0 0,1 0 1 0 0,-1 0-1 0 0,0 0 1 0 0,1 0-1 0 0,-1-1 1 0 0,0 1-1 0 0,0 0 1 0 0,1 0 0 0 0,-1 0-1 0 0,0 0 1 0 0,0-1-1 0 0,1 1 1 0 0,-1 0-1 0 0,0 0 1 0 0,0-1-1 0 0,0 1 1 0 0,1 0 0 0 0,-1 0-1 0 0,0-1 1 0 0,0 1-1 0 0,0 0 1 0 0,0 0-1 0 0,0-1 1 0 0,0 1 0 0 0,1 0-1 0 0,-1-1 1 0 0,0 1-1 0 0,0 0 1 0 0,0-1-1 0 0,-13-4-364 0 0,-20 2-62 0 0,11 3 232 0 0,0 0 1 0 0,1 0 0 0 0,-24 4 0 0 0,42-3 217 0 0,1 0 1 0 0,-1 0 0 0 0,1-1-1 0 0,0 1 1 0 0,0 1 0 0 0,-1-1-1 0 0,1 0 1 0 0,0 1-1 0 0,0-1 1 0 0,0 1 0 0 0,1-1-1 0 0,-1 1 1 0 0,0 0 0 0 0,0 0-1 0 0,1 0 1 0 0,0 0-1 0 0,-1 0 1 0 0,1 0 0 0 0,0 0-1 0 0,0 1 1 0 0,0-1-1 0 0,-1 3 1 0 0,-2 8 194 0 0,0 1-1 0 0,-4 27 1 0 0,1-5 197 0 0,4-24-202 0 0,1 2-1 0 0,-1 20 1 0 0,0 0 128 0 0,-7 153 1104 0 0,10-177-1353 0 0,1 0 0 0 0,0 0 0 0 0,0 0 0 0 0,1 0 1 0 0,0 0-1 0 0,6 17 0 0 0,-7-24-140 0 0,1 1 0 0 0,-1-1 0 0 0,1 1 0 0 0,0-1 0 0 0,0 0 0 0 0,1 0 0 0 0,-1 0 1 0 0,0 0-1 0 0,1 0 0 0 0,0 0 0 0 0,0-1 0 0 0,0 1 0 0 0,0-1 0 0 0,0 0 0 0 0,0 0 0 0 0,0 0 0 0 0,1 0 0 0 0,-1-1 0 0 0,1 1 0 0 0,6 1 0 0 0,10 1-4623 0 0,31 1 0 0 0,-27-5 1403 0 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40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70 3608 0 0,'-29'29'3347'0'0,"21"-18"-2821"0"0,0 0 0 0 0,1 1 0 0 0,0 0 0 0 0,1 1 0 0 0,0-1 0 0 0,1 1 0 0 0,0 0 0 0 0,1 1 0 0 0,1-1 0 0 0,0 1 0 0 0,1-1 0 0 0,0 1 0 0 0,1 0 0 0 0,0 14 0 0 0,1-18-158 0 0,0 0 0 0 0,1-1 0 0 0,0 1 0 0 0,0-1-1 0 0,1 1 1 0 0,5 14 0 0 0,-6-21-338 0 0,1 1 0 0 0,-1-1 0 0 0,1 0 0 0 0,0 0 0 0 0,0 0 0 0 0,0 0-1 0 0,1-1 1 0 0,-1 1 0 0 0,1-1 0 0 0,-1 1 0 0 0,1-1 0 0 0,0 0 0 0 0,0 0 0 0 0,0 0 0 0 0,0 0 0 0 0,0 0 0 0 0,0-1 0 0 0,1 1 0 0 0,-1-1-1 0 0,0 0 1 0 0,6 1 0 0 0,2 0-18 0 0,0 0-1 0 0,0-1 1 0 0,0 0 0 0 0,0 0-1 0 0,0-1 1 0 0,0-1-1 0 0,1 0 1 0 0,-1-1-1 0 0,0 0 1 0 0,-1 0-1 0 0,1-1 1 0 0,0-1-1 0 0,-1 0 1 0 0,0 0 0 0 0,1-1-1 0 0,-2 0 1 0 0,1-1-1 0 0,-1 0 1 0 0,0 0-1 0 0,0-1 1 0 0,0 0-1 0 0,-1-1 1 0 0,0 0-1 0 0,-1 0 1 0 0,0-1 0 0 0,0 0-1 0 0,7-12 1 0 0,-6 4-1 0 0,0-1 0 0 0,-1 1 0 0 0,0-1 0 0 0,-2 0 0 0 0,0-1 0 0 0,-1 1 0 0 0,-1-1 0 0 0,-1 0 0 0 0,0-31 0 0 0,-2 46-6 0 0,0 0 0 0 0,0 0 0 0 0,0 0-1 0 0,-1-1 1 0 0,1 1 0 0 0,-1 0 0 0 0,0 0-1 0 0,-1 0 1 0 0,1 1 0 0 0,-1-1-1 0 0,1 0 1 0 0,-1 0 0 0 0,0 1 0 0 0,-1-1-1 0 0,1 1 1 0 0,0 0 0 0 0,-1-1 0 0 0,-5-3-1 0 0,3 3 3 0 0,0 1 0 0 0,0 0 0 0 0,0 0-1 0 0,0 0 1 0 0,-1 1 0 0 0,1 0-1 0 0,-1 0 1 0 0,0 1 0 0 0,1-1 0 0 0,-1 1-1 0 0,0 0 1 0 0,-9 0 0 0 0,6 1 3 0 0,0-1 0 0 0,-1 1 1 0 0,1 1-1 0 0,0 0 0 0 0,0 0 0 0 0,0 1 1 0 0,0 0-1 0 0,0 1 0 0 0,0 0 1 0 0,1 0-1 0 0,-1 1 0 0 0,1 0 1 0 0,0 0-1 0 0,0 1 0 0 0,0 0 0 0 0,0 0 1 0 0,1 1-1 0 0,0 0 0 0 0,1 0 1 0 0,-1 1-1 0 0,1 0 0 0 0,0 0 0 0 0,1 0 1 0 0,-7 12-1 0 0,-3 3 24 0 0,2 1-1 0 0,1 0 1 0 0,0 1-1 0 0,2 0 1 0 0,1 1-1 0 0,-9 38 1 0 0,14-47-14 0 0,-6 51 82 0 0,10-62-91 0 0,-1 1 0 0 0,2 0 0 0 0,-1-1 0 0 0,1 1 0 0 0,-1 0 0 0 0,2-1 0 0 0,-1 1 0 0 0,0-1 0 0 0,5 9 0 0 0,-4-11-8 0 0,-1 0 0 0 0,1-1 0 0 0,1 1 0 0 0,-1-1 0 0 0,0 0 0 0 0,1 1 0 0 0,-1-1 1 0 0,1 0-1 0 0,0 0 0 0 0,-1-1 0 0 0,1 1 0 0 0,0-1 0 0 0,0 1 0 0 0,0-1 0 0 0,0 0 0 0 0,1 0 0 0 0,-1 0 1 0 0,0 0-1 0 0,0-1 0 0 0,1 1 0 0 0,-1-1 0 0 0,0 0 0 0 0,0 0 0 0 0,7-1 0 0 0,0 1 2 0 0,1-2-1 0 0,0 1 0 0 0,0-1 0 0 0,0-1 1 0 0,-1 0-1 0 0,14-5 0 0 0,-9 1-2 0 0,-1-1-1 0 0,1 0 0 0 0,-2-1 1 0 0,1 0-1 0 0,-1-2 1 0 0,0 1-1 0 0,-1-1 1 0 0,-1-1-1 0 0,0 0 1 0 0,11-15-1 0 0,-6 3-6 0 0,-1 0-1 0 0,0-1 1 0 0,-2-1-1 0 0,18-51 1 0 0,-26 60 163 0 0,1-1 1 0 0,-2-1-1 0 0,0 1 1 0 0,-2-1 0 0 0,2-20-1 0 0,-5 42-102 0 0,1-1 1 0 0,-1 1-1 0 0,0-1 0 0 0,0 0 1 0 0,0 0-1 0 0,0 1 0 0 0,0-1 0 0 0,-2 2 1 0 0,-6 15 208 0 0,1 6 113 0 0,-13 27 1 0 0,11-27-76 0 0,-9 30 0 0 0,17-49-264 0 0,-18 83 539 0 0,19-79-510 0 0,-1 0 0 0 0,2 0 0 0 0,0 0 0 0 0,0 0 0 0 0,1 0 0 0 0,0 0 0 0 0,2 10 0 0 0,-1-15-69 0 0,-1-1 1 0 0,1 0-1 0 0,0 0 1 0 0,0 0-1 0 0,0 0 1 0 0,1 0-1 0 0,-1 0 0 0 0,1-1 1 0 0,0 1-1 0 0,0-1 1 0 0,0 1-1 0 0,0-1 1 0 0,1 0-1 0 0,-1-1 1 0 0,1 1-1 0 0,0-1 0 0 0,0 1 1 0 0,0-1-1 0 0,0 0 1 0 0,0 0-1 0 0,0-1 1 0 0,7 2-1 0 0,2 1-475 0 0,-1-1 0 0 0,21 2 0 0 0,24-2-4930 0 0,-35-2 1185 0 0,5-1-7 0 0,2-2-1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15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50 3264 0 0,'-16'0'900'0'0,"0"1"-1"0"0,0 0 0 0 0,0 1 1 0 0,0 1-1 0 0,1 0 1 0 0,-1 2-1 0 0,-18 6 0 0 0,24-7-547 0 0,1 1 0 0 0,-1 1 0 0 0,1-1-1 0 0,0 2 1 0 0,0-1 0 0 0,1 1 0 0 0,0 0 0 0 0,0 1-1 0 0,1 0 1 0 0,0 0 0 0 0,-10 14 0 0 0,10-11-162 0 0,1 0 1 0 0,0 0-1 0 0,1 1 1 0 0,0 0-1 0 0,1 0 1 0 0,1 0-1 0 0,-1 0 1 0 0,2 1-1 0 0,0-1 1 0 0,0 1 0 0 0,1-1-1 0 0,1 17 1 0 0,0-23-184 0 0,0 0 1 0 0,1 0 0 0 0,0 0 0 0 0,0 0 0 0 0,1 0 0 0 0,-1-1 0 0 0,1 1 0 0 0,0 0 0 0 0,1-1-1 0 0,-1 1 1 0 0,1-1 0 0 0,0 0 0 0 0,1 0 0 0 0,-1 0 0 0 0,1 0 0 0 0,0-1 0 0 0,0 1-1 0 0,0-1 1 0 0,1 0 0 0 0,0 0 0 0 0,0-1 0 0 0,0 1 0 0 0,0-1 0 0 0,0 0 0 0 0,0 0-1 0 0,1-1 1 0 0,8 3 0 0 0,-3-2-4 0 0,0 0 1 0 0,0 0-1 0 0,1-1 0 0 0,-1-1 0 0 0,0 0 1 0 0,1-1-1 0 0,-1 0 0 0 0,1 0 0 0 0,-1-1 1 0 0,0-1-1 0 0,1 0 0 0 0,-1-1 0 0 0,0 0 1 0 0,0 0-1 0 0,0-1 0 0 0,19-11 0 0 0,-26 12 1 0 0,0 0 0 0 0,0-1 0 0 0,-1 0 0 0 0,1 0 0 0 0,-1 0 0 0 0,0 0 0 0 0,0-1 0 0 0,0 1 0 0 0,0-1 0 0 0,-1 1 0 0 0,0-1 0 0 0,0 0 0 0 0,0 0 0 0 0,-1 0-1 0 0,1 0 1 0 0,-1 0 0 0 0,0-1 0 0 0,-1 1 0 0 0,1 0 0 0 0,-2-8 0 0 0,1 0 8 0 0,0 1-1 0 0,-1-1 0 0 0,-1 1 1 0 0,0 0-1 0 0,-1 0 1 0 0,-1 0-1 0 0,-7-19 1 0 0,5 19-5 0 0,-1 0 0 0 0,-1 1 1 0 0,0 0-1 0 0,0 0 0 0 0,-16-15 0 0 0,12 14 15 0 0,2-1 0 0 0,-1 0-1 0 0,-8-14 1 0 0,18 25-12 0 0,-1 0 0 0 0,1 0 1 0 0,0 0-1 0 0,0 0 0 0 0,0-1 1 0 0,1 1-1 0 0,-1 0 0 0 0,0 0 1 0 0,1 0-1 0 0,0-1 0 0 0,-1 1 1 0 0,1 0-1 0 0,0-1 0 0 0,0-3 1 0 0,1 4 2 0 0,-1 1 1 0 0,1 0 0 0 0,0-1 0 0 0,0 1 0 0 0,-1 0 0 0 0,1-1 0 0 0,0 1-1 0 0,0 0 1 0 0,0 0 0 0 0,0 0 0 0 0,1 0 0 0 0,-1 0 0 0 0,0 0-1 0 0,0 0 1 0 0,1 0 0 0 0,-1 0 0 0 0,0 1 0 0 0,1-1 0 0 0,-1 0-1 0 0,1 1 1 0 0,-1-1 0 0 0,2 1 0 0 0,20-7 199 0 0,1 2 1 0 0,-1 0-1 0 0,1 2 0 0 0,45-2 1 0 0,3 5-4897 0 0,-48 0 944 0 0,-6 0 86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16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4064 0 0,'0'0'6164'0'0,"0"11"-2773"0"0,-5 148 2403 0 0,-1 0-5571 0 0,6-89-1521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16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4040 0 0,'0'-2'7401'0'0,"0"4"-6641"0"0,0 1-36 0 0,0 4-32 0 0,0 3-72 0 0,0 2-156 0 0,0 2-3404 0 0,4 1 0 0 0,-2 6 0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1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77 3176 0 0,'0'0'564'0'0,"-11"0"1327"0"0,5 0-1607 0 0,0 1-1 0 0,0 0 0 0 0,0 0 1 0 0,1 1-1 0 0,-1-1 1 0 0,0 1-1 0 0,1 1 1 0 0,-1-1-1 0 0,1 1 1 0 0,0 0-1 0 0,0 0 0 0 0,0 0 1 0 0,0 1-1 0 0,0 0 1 0 0,1 0-1 0 0,0 0 1 0 0,-1 0-1 0 0,2 1 0 0 0,-1 0 1 0 0,0-1-1 0 0,1 1 1 0 0,0 1-1 0 0,0-1 1 0 0,1 0-1 0 0,-4 11 1 0 0,3-2 142 0 0,0 1 0 0 0,1 0 1 0 0,1 0-1 0 0,1 0 1 0 0,0 0-1 0 0,1 0 1 0 0,5 26-1 0 0,-5-33-406 0 0,1-1 1 0 0,0 0-1 0 0,1 1 0 0 0,0-1 1 0 0,0 0-1 0 0,0-1 0 0 0,1 1 1 0 0,0-1-1 0 0,0 1 0 0 0,1-1 0 0 0,0 0 1 0 0,0-1-1 0 0,0 1 0 0 0,1-1 1 0 0,0 0-1 0 0,0 0 0 0 0,9 5 1 0 0,-2-3-10 0 0,0-1 0 0 0,0-1 0 0 0,0 0 0 0 0,0 0 1 0 0,1-1-1 0 0,0-1 0 0 0,-1-1 0 0 0,1 0 1 0 0,1 0-1 0 0,-1-2 0 0 0,20 0 0 0 0,-25-1-9 0 0,0 0 0 0 0,-1 0-1 0 0,1-1 1 0 0,-1 0-1 0 0,1 0 1 0 0,-1-1 0 0 0,0 0-1 0 0,0-1 1 0 0,0 0 0 0 0,-1 0-1 0 0,1 0 1 0 0,-1-1-1 0 0,0 0 1 0 0,0-1 0 0 0,-1 0-1 0 0,1 0 1 0 0,-1 0 0 0 0,-1-1-1 0 0,9-11 1 0 0,-7 7 7 0 0,-1-1 1 0 0,-1 0-1 0 0,0 0 0 0 0,0 0 1 0 0,-1 0-1 0 0,-1-1 0 0 0,0 0 1 0 0,-1 0-1 0 0,0 0 0 0 0,-1 0 1 0 0,0 0-1 0 0,-1 0 0 0 0,-1 0 1 0 0,-2-16-1 0 0,2 22 7 0 0,0 1-1 0 0,-1-1 1 0 0,0 0-1 0 0,0 0 1 0 0,-1 1 0 0 0,0-1-1 0 0,0 1 1 0 0,0 0 0 0 0,-1 0-1 0 0,1 0 1 0 0,-1 0-1 0 0,-1 1 1 0 0,1-1 0 0 0,-1 1-1 0 0,0 0 1 0 0,-1 1 0 0 0,1-1-1 0 0,-1 1 1 0 0,1 0-1 0 0,-1 1 1 0 0,-1-1 0 0 0,1 1-1 0 0,0 0 1 0 0,-1 1-1 0 0,1-1 1 0 0,-1 1 0 0 0,-12-2-1 0 0,4 2 7 0 0,-1 0-1 0 0,1 1 0 0 0,-1 0 1 0 0,1 1-1 0 0,-1 1 1 0 0,1 1-1 0 0,-1 0 0 0 0,1 1 1 0 0,-19 6-1 0 0,25-6-11 0 0,1 0 0 0 0,0 0 0 0 0,0 2 0 0 0,0-1 0 0 0,0 1 0 0 0,0 0 0 0 0,1 0 0 0 0,0 1 0 0 0,0 0 0 0 0,1 0 0 0 0,-1 1 0 0 0,1-1 0 0 0,1 1 0 0 0,-1 1 0 0 0,1-1 0 0 0,-7 17 0 0 0,7-12-1 0 0,2 0 1 0 0,0 0 0 0 0,0 0-1 0 0,1 1 1 0 0,1-1 0 0 0,0 1-1 0 0,1-1 1 0 0,0 1 0 0 0,1 0-1 0 0,0-1 1 0 0,4 15 0 0 0,-3-20-14 0 0,0-1 1 0 0,0 1-1 0 0,1-1 1 0 0,-1 0-1 0 0,2 0 1 0 0,-1 0-1 0 0,0 0 1 0 0,1 0-1 0 0,0-1 1 0 0,1 0-1 0 0,-1 1 1 0 0,1-2-1 0 0,0 1 1 0 0,0-1-1 0 0,1 1 1 0 0,-1-1-1 0 0,1-1 1 0 0,0 1-1 0 0,0-1 1 0 0,0 0-1 0 0,8 2 1 0 0,-2-1-72 0 0,0 0 0 0 0,0-1 0 0 0,0 0 0 0 0,1-1 0 0 0,-1-1 1 0 0,1 0-1 0 0,0-1 0 0 0,-1 0 0 0 0,1-1 0 0 0,21-4 1 0 0,-27 3 6 0 0,1 0 0 0 0,-1-1 0 0 0,0 0 0 0 0,0-1 1 0 0,0 1-1 0 0,0-1 0 0 0,-1-1 0 0 0,1 1 1 0 0,-1-1-1 0 0,0 0 0 0 0,0-1 0 0 0,-1 1 1 0 0,0-1-1 0 0,0 0 0 0 0,5-8 0 0 0,7-12-92 0 0,-1-1 0 0 0,17-39-1 0 0,-32 63 162 0 0,13-34 323 0 0,-2 1 0 0 0,-1-1 0 0 0,9-62 0 0 0,-18 90-175 0 0,0-21 1030 0 0,-3 26-3 0 0,1 19-693 0 0,-1 19-298 0 0,2 1 1 0 0,2-1 0 0 0,1 0-1 0 0,15 59 1 0 0,16 28-435 0 0,-27-96 207 0 0,4 14-3187 0 0,6-4-6274 0 0,-11-26 5634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20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17 3588 0 0,'0'-16'8036'0'0,"-8"136"-3218"0"0,-25 61-4343 0 0,17-100-76 0 0,4-17-876 0 0,11-56 197 0 0,-2 6-1014 0 0,3-5-4838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20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0 2416 0 0,'0'0'1895'0'0,"-10"15"1147"0"0,4-4-2459 0 0,-2-1 0 0 0,1 1 0 0 0,-1-1 0 0 0,-15 15 0 0 0,-8 9 546 0 0,10-10-615 0 0,0-1 1 0 0,-1-1-1 0 0,-2 0 1 0 0,0-2-1 0 0,-1-1 1 0 0,-55 31-1 0 0,75-48-431 0 0,0 0 0 0 0,0 0-1 0 0,0 0 1 0 0,0-1 0 0 0,0 0 0 0 0,-10 2-1 0 0,15-4-66 0 0,0-1-1 0 0,0 1 0 0 0,0 0 0 0 0,0 0 0 0 0,0 0 0 0 0,0 0 0 0 0,0 0 1 0 0,1 0-1 0 0,-1 0 0 0 0,0 0 0 0 0,1-1 0 0 0,-1 1 0 0 0,1-1 0 0 0,6-6 5 0 0,0 0 0 0 0,1 0-1 0 0,-1 1 1 0 0,1 0-1 0 0,1 0 1 0 0,0 0-1 0 0,-1 2 1 0 0,2-1-1 0 0,-1 1 1 0 0,20-8 0 0 0,-18 9 18 0 0,1 0 1 0 0,-1 1-1 0 0,0 0 1 0 0,1 1-1 0 0,0 0 1 0 0,-1 1-1 0 0,1 0 1 0 0,0 1 0 0 0,21 2-1 0 0,-28-1-10 0 0,-1 0 0 0 0,1 1-1 0 0,0-1 1 0 0,-1 1 0 0 0,1 0 0 0 0,-1 0-1 0 0,0 1 1 0 0,0-1 0 0 0,0 1-1 0 0,0 0 1 0 0,0 0 0 0 0,0 0 0 0 0,-1 0-1 0 0,1 1 1 0 0,-1 0 0 0 0,0 0 0 0 0,4 6-1 0 0,2 6 46 0 0,-1 0-1 0 0,0 0 1 0 0,7 24-1 0 0,-5-14-75 0 0,0 13-146 0 0,-1-4-2738 0 0,-8-32 1821 0 0,1 1-1 0 0,-1-1 0 0 0,1 1 0 0 0,0-1 0 0 0,-1 0 0 0 0,6 6 1 0 0,3-1-2263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21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72 3200 0 0,'-2'1'175'0'0,"0"-1"0"0"0,0 0 0 0 0,0 1 0 0 0,0-1-1 0 0,0 1 1 0 0,0 0 0 0 0,0 0 0 0 0,1 0 0 0 0,-1 0-1 0 0,0 0 1 0 0,0 0 0 0 0,1 0 0 0 0,-1 1 0 0 0,1-1-1 0 0,-1 0 1 0 0,-1 4 0 0 0,-22 30 1193 0 0,19-26-863 0 0,-1 3-59 0 0,1 0-1 0 0,0 0 1 0 0,0 0 0 0 0,2 1 0 0 0,0 0 0 0 0,0 0 0 0 0,-3 26-1 0 0,5-28-119 0 0,1 0 0 0 0,1 0-1 0 0,-1 0 1 0 0,2 0 0 0 0,0 0-1 0 0,0 0 1 0 0,1 0 0 0 0,0 0-1 0 0,1 0 1 0 0,4 10-1 0 0,-5-17-301 0 0,0-1 0 0 0,0-1 0 0 0,0 1 0 0 0,0 0 0 0 0,1 0 0 0 0,-1-1 0 0 0,1 1 0 0 0,0-1 0 0 0,0 0 0 0 0,0 0 0 0 0,0 0 0 0 0,0 0 0 0 0,0-1 0 0 0,1 1 0 0 0,-1-1 0 0 0,0 0 0 0 0,1 0 0 0 0,-1 0 0 0 0,1 0 0 0 0,0-1 0 0 0,-1 1 0 0 0,1-1 0 0 0,5 0 0 0 0,4 0-6 0 0,0 0 0 0 0,0-1 0 0 0,0-1 0 0 0,0 0 0 0 0,15-4 0 0 0,-18 3-15 0 0,0 0 1 0 0,-1-1 0 0 0,1 0 0 0 0,-1-1-1 0 0,0 1 1 0 0,0-2 0 0 0,0 1-1 0 0,-1-1 1 0 0,0-1 0 0 0,0 0-1 0 0,-1 0 1 0 0,1 0 0 0 0,-1-1-1 0 0,10-15 1 0 0,-11 12-1 0 0,0 0 0 0 0,0-1 0 0 0,-1 0 0 0 0,0 0 0 0 0,-1 0 0 0 0,-1-1 0 0 0,0 1 0 0 0,0-1 0 0 0,-1 0 0 0 0,-1 0 0 0 0,0-17 0 0 0,-1 17 15 0 0,0 0-1 0 0,-1 0 1 0 0,0 0 0 0 0,-1 1-1 0 0,-4-17 1 0 0,5 25-10 0 0,-1 1 0 0 0,1-1-1 0 0,-1 1 1 0 0,1 0 0 0 0,-1 0 0 0 0,0-1 0 0 0,-1 1 0 0 0,1 1-1 0 0,0-1 1 0 0,-1 0 0 0 0,1 0 0 0 0,-1 1 0 0 0,0 0-1 0 0,0 0 1 0 0,0-1 0 0 0,0 2 0 0 0,-1-1 0 0 0,1 0-1 0 0,0 1 1 0 0,-1-1 0 0 0,1 1 0 0 0,-1 0 0 0 0,-5-1-1 0 0,-4-1 33 0 0,0 1-1 0 0,0 1 1 0 0,-1 0-1 0 0,1 0 1 0 0,0 1-1 0 0,-1 1 1 0 0,1 1-1 0 0,0 0 1 0 0,0 0-1 0 0,-25 9 0 0 0,29-8-9 0 0,0 1 0 0 0,0 0 0 0 0,0 1 0 0 0,1 0 0 0 0,0 1 0 0 0,0 0 0 0 0,0 0 0 0 0,0 0-1 0 0,1 1 1 0 0,0 0 0 0 0,1 1 0 0 0,0-1 0 0 0,0 1 0 0 0,0 0 0 0 0,-6 14 0 0 0,5-8 20 0 0,1 0 1 0 0,1 1 0 0 0,0-1 0 0 0,-4 28 0 0 0,7-33-28 0 0,1 0-1 0 0,0 1 1 0 0,1-1 0 0 0,0 0 0 0 0,0 0 0 0 0,1 0 0 0 0,0 1 0 0 0,1-1 0 0 0,4 12 0 0 0,-5-18-17 0 0,0 0-1 0 0,0 0 1 0 0,1 0 0 0 0,0 0-1 0 0,-1 0 1 0 0,1-1 0 0 0,0 1-1 0 0,0-1 1 0 0,1 1 0 0 0,-1-1-1 0 0,1 0 1 0 0,-1 1 0 0 0,1-1-1 0 0,-1-1 1 0 0,1 1 0 0 0,3 1-1 0 0,0 0-2 0 0,-1-1-1 0 0,1 0 0 0 0,0-1 1 0 0,0 1-1 0 0,0-1 0 0 0,-1 0 0 0 0,1-1 1 0 0,9 1-1 0 0,-2-2-23 0 0,0 0 0 0 0,-1 0 0 0 0,1-1-1 0 0,0-1 1 0 0,0 0 0 0 0,-1-1 0 0 0,19-9 0 0 0,-21 8-5 0 0,-1 0 0 0 0,0-1 0 0 0,-1 0 0 0 0,1 0 0 0 0,-1-1 0 0 0,0 0 0 0 0,-1-1 0 0 0,0 0 0 0 0,0 0-1 0 0,-1 0 1 0 0,0-1 0 0 0,0 0 0 0 0,7-17 0 0 0,-2 2-7 0 0,-2-1 0 0 0,-1 0 0 0 0,-1 0-1 0 0,5-34 1 0 0,-12 58 47 0 0,0 0 0 0 0,0 0-1 0 0,0 0 1 0 0,0 0 0 0 0,1-1-1 0 0,-1 1 1 0 0,-1 0 0 0 0,1 0-1 0 0,0 0 1 0 0,0 0 0 0 0,0 0-1 0 0,0 0 1 0 0,-1 0 0 0 0,1 0-1 0 0,-1 0 1 0 0,1 0 0 0 0,0 0-1 0 0,-1 0 1 0 0,0 0 0 0 0,0-1-1 0 0,-7 2 351 0 0,1 13-115 0 0,1 6-101 0 0,1 1 1 0 0,2 0-1 0 0,0 0 1 0 0,1 1 0 0 0,0-1-1 0 0,4 40 1 0 0,-1-13 30 0 0,-1-33-143 0 0,1 0-1 0 0,0 0 1 0 0,1 0 0 0 0,6 20-1 0 0,-6-26-88 0 0,1-1-1 0 0,-1 1 1 0 0,2-1 0 0 0,-1 0-1 0 0,1 0 1 0 0,0-1 0 0 0,0 1-1 0 0,1-1 1 0 0,8 10 0 0 0,-12-16 64 0 0,21 21-2612 0 0,-19-18 1492 0 0,1 0 1 0 0,0 0 0 0 0,0-1-1 0 0,0 0 1 0 0,0 1-1 0 0,1-2 1 0 0,5 3 0 0 0,8 0-2581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21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3280 0 0,'0'0'1166'0'0,"9"-4"2672"0"0,10 4-2931 0 0,151-1 4076 0 0,-93-2-4129 0 0,97-16-1 0 0,-169 18-841 0 0,-5 1-18 0 0,1 0-1 0 0,0 0 1 0 0,0 0-1 0 0,-1 0 1 0 0,1 0 0 0 0,0 0-1 0 0,0 0 1 0 0,-1 0 0 0 0,1 0-1 0 0,0 0 1 0 0,0 0-1 0 0,-1-1 1 0 0,1 1 0 0 0,0 0-1 0 0,-1 0 1 0 0,1-1-1 0 0,0 1 1 0 0,-1-1 0 0 0,1 1-1 0 0,-1 0 1 0 0,1-1-1 0 0,-1 1 1 0 0,1-1 0 0 0,-1 0-1 0 0,1 1 1 0 0,-1-1-1 0 0,1 1 1 0 0,-1-1 0 0 0,1 0-1 0 0,-1 1 1 0 0,0-1-1 0 0,0 0 1 0 0,1 1 0 0 0,-1-1-1 0 0,0 0 1 0 0,0 1-1 0 0,0-3 1 0 0,-2 2-28 0 0,-1 0 0 0 0,1 0 0 0 0,-1 0 0 0 0,0 0 0 0 0,1 1 0 0 0,-1-1 1 0 0,0 1-1 0 0,0 0 0 0 0,1 0 0 0 0,-6 0 0 0 0,-17-1-80 0 0,14 0 220 0 0,0 1 0 0 0,0 0 0 0 0,0 1 0 0 0,-16 3 0 0 0,24-3-48 0 0,0 0 0 0 0,0 0 1 0 0,0 0-1 0 0,0 0 0 0 0,0 1 0 0 0,0-1 1 0 0,0 1-1 0 0,0 0 0 0 0,1 0 0 0 0,-1 0 0 0 0,1 0 1 0 0,-1 0-1 0 0,1 1 0 0 0,0-1 0 0 0,0 1 1 0 0,0-1-1 0 0,0 1 0 0 0,1 0 0 0 0,-3 4 1 0 0,-6 20 245 0 0,1 1 1 0 0,1 0-1 0 0,2 0 0 0 0,-5 45 1 0 0,-1 7 42 0 0,-6 54-234 0 0,18-97-643 0 0,0-18-3763 0 0,2-14 789 0 0,4-3 0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22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71 3608 0 0,'0'0'633'0'0,"-24"0"2759"0"0,20 1-3145 0 0,0 0 0 0 0,1 1 1 0 0,-1-1-1 0 0,1 1 0 0 0,-1 0 1 0 0,1 0-1 0 0,0 0 0 0 0,0 1 1 0 0,0-1-1 0 0,0 1 0 0 0,0-1 1 0 0,0 1-1 0 0,1 0 0 0 0,0 0 1 0 0,-1 0-1 0 0,1 1 0 0 0,0-1 1 0 0,-2 4-1 0 0,-3 9 630 0 0,1-1 0 0 0,-9 29 0 0 0,13-38-624 0 0,-2 7 92 0 0,1 1 0 0 0,0-1 1 0 0,0 1-1 0 0,2 0 0 0 0,-1 14 0 0 0,2-25-332 0 0,0 0 1 0 0,0 0-1 0 0,0 0 0 0 0,0-1 0 0 0,1 1 0 0 0,-1 0 1 0 0,1 0-1 0 0,0 0 0 0 0,-1-1 0 0 0,1 1 0 0 0,1 0 1 0 0,-1-1-1 0 0,0 1 0 0 0,1-1 0 0 0,-1 1 0 0 0,1-1 1 0 0,0 0-1 0 0,0 0 0 0 0,0 1 0 0 0,0-1 0 0 0,0-1 1 0 0,0 1-1 0 0,0 0 0 0 0,1 0 0 0 0,-1-1 0 0 0,1 1 1 0 0,-1-1-1 0 0,1 0 0 0 0,0 0 0 0 0,-1 0 0 0 0,5 1 1 0 0,6 0-2 0 0,-1 0 0 0 0,1-1 0 0 0,-1 0 0 0 0,1-1 0 0 0,0 0 0 0 0,-1-1 0 0 0,1 0 0 0 0,-1-1 0 0 0,21-7 0 0 0,-24 7-12 0 0,-1-2 1 0 0,1 1 0 0 0,-1-1 0 0 0,0 0-1 0 0,0-1 1 0 0,0 0 0 0 0,-1 0 0 0 0,0-1-1 0 0,0 0 1 0 0,0 0 0 0 0,-1-1 0 0 0,0 0-1 0 0,0 0 1 0 0,5-8 0 0 0,-4 4-1 0 0,-2 5 1 0 0,-1-1 0 0 0,0 0 0 0 0,-1 0 0 0 0,0 0-1 0 0,5-13 1 0 0,-4 8 2 0 0,-1-1-1 0 0,0 0 1 0 0,-1 1-1 0 0,-1-1 1 0 0,0 0-1 0 0,0 0 1 0 0,-3-19-1 0 0,2 29-1 0 0,-1-4 8 0 0,0 0 0 0 0,0 0 0 0 0,-1 1 0 0 0,-3-9 0 0 0,4 13-3 0 0,0-1-1 0 0,0 1 1 0 0,-1 0-1 0 0,1 0 1 0 0,-1 0 0 0 0,1 0-1 0 0,-1 0 1 0 0,0 0 0 0 0,1 1-1 0 0,-1-1 1 0 0,0 1 0 0 0,0-1-1 0 0,-1 1 1 0 0,1-1 0 0 0,-4-1-1 0 0,-2 1 21 0 0,0-1 0 0 0,0 1-1 0 0,-1 0 1 0 0,1 1 0 0 0,0 0-1 0 0,-17-1 1 0 0,-49 7 194 0 0,65-4-196 0 0,0 0-1 0 0,1 1 0 0 0,-1 0 0 0 0,1 1 0 0 0,-1 0 1 0 0,1 0-1 0 0,0 1 0 0 0,0 0 0 0 0,1 0 0 0 0,-1 1 1 0 0,1 0-1 0 0,0 0 0 0 0,0 1 0 0 0,0 0 0 0 0,1 0 1 0 0,0 0-1 0 0,0 1 0 0 0,1 0 0 0 0,0 0 0 0 0,0 0 0 0 0,0 1 1 0 0,1 0-1 0 0,0 0 0 0 0,1 0 0 0 0,0 0 0 0 0,0 0 1 0 0,1 1-1 0 0,-3 13 0 0 0,3-12-18 0 0,1 0-1 0 0,0 0 0 0 0,0 0 1 0 0,1 1-1 0 0,0-1 1 0 0,1 0-1 0 0,0 0 1 0 0,1 0-1 0 0,4 15 1 0 0,-5-21-33 0 0,1 0-1 0 0,0 0 1 0 0,-1-1 0 0 0,1 1 0 0 0,1-1 0 0 0,-1 0 0 0 0,0 1 0 0 0,1-1 0 0 0,0 0-1 0 0,0-1 1 0 0,0 1 0 0 0,0 0 0 0 0,0-1 0 0 0,0 1 0 0 0,1-1 0 0 0,-1 0 0 0 0,1 0-1 0 0,-1-1 1 0 0,1 1 0 0 0,0-1 0 0 0,0 0 0 0 0,0 1 0 0 0,0-2 0 0 0,0 1 0 0 0,0 0-1 0 0,7-1 1 0 0,52 1-2380 0 0,-56-1 1054 0 0,1-1 1 0 0,0 0-1 0 0,-1-1 0 0 0,1 1 1 0 0,-1-1-1 0 0,9-4 1 0 0,-2-1-1884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22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33 3136 0 0,'-10'-27'6548'0'0,"9"27"-6406"0"0,1-1 0 0 0,-1 1 1 0 0,1-1-1 0 0,-1 1 0 0 0,1 0 0 0 0,-1-1 0 0 0,1 1 0 0 0,-1 0 0 0 0,1-1 0 0 0,-1 1 0 0 0,1 0 0 0 0,-1 0 0 0 0,0-1 1 0 0,1 1-1 0 0,-1 0 0 0 0,0 0 0 0 0,1 0 0 0 0,-1 0 0 0 0,1 0 0 0 0,-1 0 0 0 0,0 0 0 0 0,1 0 0 0 0,-1 0 0 0 0,0 0 1 0 0,1 0-1 0 0,-1 0 0 0 0,1 1 0 0 0,-1-1 0 0 0,0 0 0 0 0,1 0 0 0 0,-1 1 0 0 0,1-1 0 0 0,-1 0 0 0 0,1 1 0 0 0,-1-1 1 0 0,1 0-1 0 0,-1 1 0 0 0,1-1 0 0 0,-1 1 0 0 0,1-1 0 0 0,0 1 0 0 0,-1-1 0 0 0,1 1 0 0 0,0-1 0 0 0,-1 1 1 0 0,1 0-1 0 0,-14 27 2059 0 0,12-14-1998 0 0,0-1 0 0 0,1 1 0 0 0,0-1-1 0 0,1 1 1 0 0,2 15 0 0 0,-1 10 46 0 0,6 55 729 0 0,-2-48-2446 0 0,-3 1-7019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40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0 3720 0 0,'0'0'2839'0'0,"6"21"2437"0"0,-6 4-3713 0 0,-1 0 0 0 0,-1 0 0 0 0,-1-1 0 0 0,-8 31 0 0 0,8-43-1415 0 0,-1 0-1 0 0,-1-1 1 0 0,0 0 0 0 0,0 0-1 0 0,-1 0 1 0 0,0-1-1 0 0,-1 1 1 0 0,0-1 0 0 0,-1-1-1 0 0,-15 16 1 0 0,4-8-862 0 0,0 1-7521 0 0,12-13 4127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23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0 3896 0 0,'0'0'4155'0'0,"-5"19"-1200"0"0,-6 61-1066 0 0,-4 1-9328 0 0,10-56 4719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24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0 114 3516 0 0,'12'-2'7520'0'0,"9"-4"-4775"0"0,40-9-1153 0 0,211-35-423 0 0,-252 46-1163 0 0,0 0 1 0 0,20-8 0 0 0,-39 12-14 0 0,-1 0 0 0 0,0 0 0 0 0,1 0 0 0 0,-1 0 0 0 0,0 0 0 0 0,0 0 0 0 0,1 0 0 0 0,-1 0 0 0 0,0-1 0 0 0,1 1-1 0 0,-1 0 1 0 0,0 0 0 0 0,0 0 0 0 0,1 0 0 0 0,-1 0 0 0 0,0-1 0 0 0,1 1 0 0 0,-1 0 0 0 0,0 0 0 0 0,0 0 0 0 0,0-1 0 0 0,1 1 0 0 0,-1 0 0 0 0,0-1 0 0 0,0 1-1 0 0,0 0 1 0 0,0 0 0 0 0,1-1 0 0 0,-1 1 0 0 0,0 0 0 0 0,0-1 0 0 0,0 1 0 0 0,0-1 0 0 0,-9-4-223 0 0,-20-1-122 0 0,28 6 341 0 0,-52-3-387 0 0,48 3 375 0 0,1 0 0 0 0,-1 1-1 0 0,1-1 1 0 0,0 1 0 0 0,-1 0 0 0 0,1 0 0 0 0,0 1 0 0 0,-1-1 0 0 0,-5 4 0 0 0,7-3 27 0 0,1 0 0 0 0,0 1 0 0 0,0-1-1 0 0,0 0 1 0 0,0 0 0 0 0,1 1 0 0 0,-1 0 0 0 0,1-1 0 0 0,-1 1 0 0 0,1-1-1 0 0,0 1 1 0 0,0 0 0 0 0,-1 4 0 0 0,-7 42 108 0 0,8-39-85 0 0,-8 49 214 0 0,3 0 0 0 0,2 1 0 0 0,5 65 0 0 0,0-115-226 0 0,0-1 0 0 0,1 1-1 0 0,0-1 1 0 0,0 1-1 0 0,1-1 1 0 0,0 0 0 0 0,1 0-1 0 0,0 0 1 0 0,1 0-1 0 0,-1-1 1 0 0,11 14 0 0 0,5-2-3341 0 0,3-4-3400 0 0,-12-10 3541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25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 3288 0 0,'0'0'1702'0'0,"8"13"1523"0"0,-1 21-1316 0 0,-1 0-1 0 0,3 54 1 0 0,-7 70 357 0 0,-2-100-1911 0 0,0-66-360 0 0,2 0 1 0 0,-1 0 0 0 0,1 0-1 0 0,0 1 1 0 0,1-1 0 0 0,-1 0 0 0 0,6-7-1 0 0,4-14-16 0 0,7-26-27 0 0,34-65 0 0 0,-41 98 34 0 0,1 0 1 0 0,1 1-1 0 0,0 0 1 0 0,2 1-1 0 0,26-27 1 0 0,-40 45 27 0 0,0 0-1 0 0,0 0 1 0 0,0 0 0 0 0,1 0-1 0 0,-1 1 1 0 0,1-1 0 0 0,-1 1-1 0 0,1-1 1 0 0,0 1 0 0 0,-1 0-1 0 0,1 0 1 0 0,0 0 0 0 0,0 1-1 0 0,4-1 1 0 0,-5 1 3 0 0,0 0-1 0 0,0 0 1 0 0,-1 0-1 0 0,1 1 1 0 0,0-1 0 0 0,-1 1-1 0 0,1-1 1 0 0,-1 1-1 0 0,1 0 1 0 0,-1-1-1 0 0,1 1 1 0 0,-1 0 0 0 0,1 0-1 0 0,-1 0 1 0 0,0 0-1 0 0,1 0 1 0 0,-1 1-1 0 0,0-1 1 0 0,0 0-1 0 0,0 1 1 0 0,0-1 0 0 0,0 0-1 0 0,0 1 1 0 0,0-1-1 0 0,0 3 1 0 0,5 10 83 0 0,0 0 0 0 0,-2 0-1 0 0,1 1 1 0 0,-2-1 0 0 0,2 18 0 0 0,4 76 284 0 0,-8-92-326 0 0,-2 148 972 0 0,0-115-3340 0 0,0-1-4323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25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 3448 0 0,'0'0'609'0'0,"24"-2"3369"0"0,-21 2-3798 0 0,-1 0 0 0 0,1 1 0 0 0,-1 0 0 0 0,1-1-1 0 0,-1 1 1 0 0,1 0 0 0 0,-1 0 0 0 0,0 0-1 0 0,1 1 1 0 0,-1-1 0 0 0,0 1 0 0 0,0-1 0 0 0,0 1-1 0 0,0-1 1 0 0,0 1 0 0 0,0 0 0 0 0,-1 0-1 0 0,1 0 1 0 0,-1 0 0 0 0,1 0 0 0 0,-1 1 0 0 0,0-1-1 0 0,1 0 1 0 0,-1 1 0 0 0,-1-1 0 0 0,2 4-1 0 0,3 7 506 0 0,-1 0 0 0 0,-1 1 0 0 0,2 20 0 0 0,5 55 244 0 0,-3 108 0 0 0,-7-195-917 0 0,0 0 1 0 0,0 0-1 0 0,1 0 0 0 0,-1 0 0 0 0,1 0 1 0 0,-1 0-1 0 0,1-1 0 0 0,-1 1 1 0 0,1 0-1 0 0,0 0 0 0 0,0-1 1 0 0,0 1-1 0 0,2 2 0 0 0,-3-3-3 0 0,0-1 0 0 0,1 0-1 0 0,-1 1 1 0 0,0-1 0 0 0,1 0 0 0 0,-1 0 0 0 0,0 0-1 0 0,1 1 1 0 0,-1-1 0 0 0,0 0 0 0 0,1 0 0 0 0,-1 0-1 0 0,0 0 1 0 0,1 1 0 0 0,-1-1 0 0 0,0 0 0 0 0,1 0-1 0 0,-1 0 1 0 0,1 0 0 0 0,-1 0 0 0 0,0 0 0 0 0,1 0-1 0 0,-1 0 1 0 0,1 0 0 0 0,0-1 0 0 0,-1 1 18 0 0,1-1 0 0 0,0 1-1 0 0,0-1 1 0 0,-1 1 0 0 0,1-1 0 0 0,0 0 0 0 0,-1 1 0 0 0,1-1 0 0 0,0 0 0 0 0,-1 0 0 0 0,1 1 0 0 0,-1-1 0 0 0,1 0 0 0 0,-1 0-1 0 0,1-1 1 0 0,47-100 479 0 0,31-74-16 0 0,-39 88-162 0 0,1 1-1158 0 0,-36 72-1708 0 0,0 1-1 0 0,3-17 1 0 0,-8 26-1194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41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 3784 0 0,'0'0'5316'0'0,"242"0"1383"0"0,121 0-5668 0 0,-373-4-1526 0 0,-40-11-575 0 0,44 14 952 0 0,-6-1-24 0 0,-1 1 1 0 0,1 0-1 0 0,-1 0 0 0 0,-18 3 1 0 0,28-2 172 0 0,-1 1 0 0 0,0 0 0 0 0,1 0 0 0 0,-1 0 0 0 0,0 0 0 0 0,1 1 0 0 0,0 0 1 0 0,-1-1-1 0 0,1 1 0 0 0,0 0 0 0 0,0 1 0 0 0,0-1 0 0 0,0 0 0 0 0,0 1 0 0 0,0 0 0 0 0,1 0 0 0 0,-1 0 1 0 0,1 0-1 0 0,-3 5 0 0 0,-2 5 142 0 0,1 0 0 0 0,0 1 0 0 0,2 0 0 0 0,-1 0 0 0 0,1 1 0 0 0,1-1-1 0 0,-2 29 1 0 0,3 111 895 0 0,4-85-743 0 0,-4-34-227 0 0,1-26-229 0 0,0 0 0 0 0,1 0 0 0 0,0 0 0 0 0,0 0 0 0 0,1 0 0 0 0,0 0 0 0 0,0 0 0 0 0,1 0 0 0 0,6 16 1 0 0,-7-23-446 0 0,0 0 1 0 0,0-1 0 0 0,1 1 0 0 0,-1 0 0 0 0,0-1 0 0 0,1 1 0 0 0,-1-1 0 0 0,1 0 0 0 0,0 0-1 0 0,-1 1 1 0 0,1-1 0 0 0,0 0 0 0 0,0 0 0 0 0,0-1 0 0 0,-1 1 0 0 0,4 1 0 0 0,8 2-2842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42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55 2904 0 0,'-7'7'612'0'0,"0"1"-1"0"0,0 0 0 0 0,1 0 1 0 0,1 1-1 0 0,-1 0 1 0 0,1 0-1 0 0,1 0 0 0 0,0 0 1 0 0,0 1-1 0 0,-3 12 1 0 0,4-6 117 0 0,0 0 0 0 0,0 1 0 0 0,2-1 1 0 0,0 1-1 0 0,2 27 0 0 0,-1-40-636 0 0,1 0 0 0 0,0 1 0 0 0,0-1 0 0 0,0 0 0 0 0,1 0 0 0 0,-1 0 0 0 0,1 0 0 0 0,0 0 0 0 0,0 0 0 0 0,0-1 0 0 0,1 1 0 0 0,-1-1 0 0 0,1 1 0 0 0,0-1 0 0 0,0 0 0 0 0,0 0 0 0 0,0 0 0 0 0,1 0 0 0 0,-1-1 0 0 0,1 1 0 0 0,-1-1 0 0 0,1 0 0 0 0,0 0 0 0 0,0-1-1 0 0,0 1 1 0 0,0-1 0 0 0,8 2 0 0 0,-3 0-70 0 0,1-2-1 0 0,0 1 1 0 0,0-1 0 0 0,0-1-1 0 0,-1 1 1 0 0,1-2-1 0 0,0 1 1 0 0,0-1-1 0 0,0-1 1 0 0,-1 0-1 0 0,14-5 1 0 0,-12 4-2 0 0,0-1 0 0 0,-1 0 1 0 0,1-1-1 0 0,-1-1 0 0 0,0 1 0 0 0,-1-1 0 0 0,0-1 1 0 0,0 0-1 0 0,0 0 0 0 0,13-15 0 0 0,-15 12 0 0 0,5-5 53 0 0,-1-1 0 0 0,10-17 0 0 0,-18 27-34 0 0,0-1 0 0 0,-1 1 1 0 0,1-1-1 0 0,-1 0 0 0 0,-1 1 0 0 0,1-1 0 0 0,-1 0 0 0 0,0 0 0 0 0,-1-9 0 0 0,1 7 47 0 0,-2 0 0 0 0,1 0 0 0 0,-1 0 0 0 0,-1 0 0 0 0,1 1-1 0 0,-2-1 1 0 0,-3-12 0 0 0,4 18-53 0 0,0-1 0 0 0,0 1 1 0 0,0-1-1 0 0,0 1 0 0 0,0 0 0 0 0,-1 0 0 0 0,1 0 0 0 0,-1 0 0 0 0,0 1 0 0 0,0-1 1 0 0,0 1-1 0 0,0-1 0 0 0,0 1 0 0 0,-1 0 0 0 0,1 0 0 0 0,-1 1 0 0 0,1-1 1 0 0,-1 1-1 0 0,-6-2 0 0 0,-3 0-33 0 0,0 0 0 0 0,0 1 0 0 0,0 1 0 0 0,0 0-1 0 0,0 1 1 0 0,-1 0 0 0 0,1 1 0 0 0,0 0 0 0 0,0 1 0 0 0,0 1 0 0 0,0 0 0 0 0,0 0 0 0 0,1 2 0 0 0,0-1 0 0 0,-1 2 0 0 0,-19 12 0 0 0,14-3-1401 0 0,-4 13-5081 0 0,16-14 2725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42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1 3216 0 0,'-17'0'2355'0'0,"5"0"-1837"0"0,0 0 0 0 0,-1 0 1 0 0,1 1-1 0 0,0 0 1 0 0,-1 2-1 0 0,1-1 1 0 0,0 1-1 0 0,1 1 0 0 0,-1 0 1 0 0,1 1-1 0 0,-1 0 1 0 0,1 0-1 0 0,-18 13 1 0 0,15-7-277 0 0,0 1 1 0 0,0 0 0 0 0,1 1-1 0 0,0 0 1 0 0,1 1 0 0 0,1 1 0 0 0,1 0-1 0 0,0 0 1 0 0,0 1 0 0 0,2 0-1 0 0,0 0 1 0 0,1 1 0 0 0,0 0 0 0 0,2 1-1 0 0,0-1 1 0 0,1 1 0 0 0,-3 29 0 0 0,5-36-207 0 0,2 1 0 0 0,0-1 0 0 0,0 0 1 0 0,1 0-1 0 0,0 1 0 0 0,1-1 0 0 0,0 0 1 0 0,1 0-1 0 0,8 20 0 0 0,-9-25-28 0 0,1-1-1 0 0,0 0 0 0 0,0 0 0 0 0,0 0 1 0 0,1 0-1 0 0,-1 0 0 0 0,1-1 1 0 0,0 1-1 0 0,1-1 0 0 0,-1 0 1 0 0,1-1-1 0 0,0 1 0 0 0,0-1 0 0 0,0 0 1 0 0,0 0-1 0 0,0-1 0 0 0,1 1 1 0 0,-1-1-1 0 0,1 0 0 0 0,9 2 1 0 0,6-1 3 0 0,-1 0 1 0 0,0-1 0 0 0,1-2-1 0 0,27-1 1 0 0,-38 0-11 0 0,-1 0 0 0 0,1 0 0 0 0,-1-1 0 0 0,0 0 1 0 0,1-1-1 0 0,-1 0 0 0 0,0-1 0 0 0,-1 0 0 0 0,1 0 0 0 0,-1 0 0 0 0,14-11 1 0 0,-19 12 7 0 0,1 0 0 0 0,-1 0 0 0 0,0 0 0 0 0,0-1 0 0 0,-1 0-1 0 0,1 1 1 0 0,-1-1 0 0 0,0 0 0 0 0,1 0 0 0 0,-2 0 0 0 0,1 0 0 0 0,0-1 0 0 0,-1 1 0 0 0,0 0 0 0 0,0-1 0 0 0,0 1 0 0 0,-1-1 0 0 0,1 1 0 0 0,-1-1 0 0 0,0 1 0 0 0,-1-1 0 0 0,1 1 0 0 0,-1-1 0 0 0,0 1 0 0 0,-2-7 0 0 0,2 5 11 0 0,-1 1-1 0 0,-1-1 1 0 0,1 1-1 0 0,-1 0 1 0 0,0 0-1 0 0,0 1 1 0 0,0-1-1 0 0,-1 1 1 0 0,1-1-1 0 0,-1 1 1 0 0,0 0-1 0 0,-1 0 1 0 0,1 1-1 0 0,-1-1 1 0 0,1 1 0 0 0,-1 0-1 0 0,0 0 1 0 0,0 1-1 0 0,-11-5 1 0 0,1 2-44 0 0,-1 1 0 0 0,0 1 1 0 0,0 0-1 0 0,-1 1 0 0 0,1 1 0 0 0,-1 0 1 0 0,1 1-1 0 0,-1 1 0 0 0,1 1 0 0 0,0 0 1 0 0,-27 7-1 0 0,26 2-1517 0 0,15-9 937 0 0,1-1 1 0 0,0 0-1 0 0,0 1 1 0 0,0-1-1 0 0,0 1 1 0 0,0-1 0 0 0,0 1-1 0 0,0-1 1 0 0,1 1-1 0 0,-1 0 1 0 0,0-1-1 0 0,1 1 1 0 0,0 0 0 0 0,-1-1-1 0 0,1 4 1 0 0,2 7-2854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4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 3360 0 0,'-7'0'4480'0'0,"-8"3"-2042"0"0,11 1-2034 0 0,0 0 0 0 0,0 0 0 0 0,0 0 0 0 0,1 1 0 0 0,0 0-1 0 0,0-1 1 0 0,0 1 0 0 0,-2 7 0 0 0,-18 48 1797 0 0,18-46-1697 0 0,-2 6-352 0 0,2-1 1 0 0,0 1-1 0 0,1 1 0 0 0,1-1 0 0 0,0 0 0 0 0,2 1 0 0 0,0-1 0 0 0,3 24 1 0 0,-1-38-139 0 0,0 0 1 0 0,1 0-1 0 0,0 1 1 0 0,0-1 0 0 0,0 0-1 0 0,0-1 1 0 0,1 1-1 0 0,0 0 1 0 0,0-1 0 0 0,1 1-1 0 0,0-1 1 0 0,0 0-1 0 0,0 0 1 0 0,0-1-1 0 0,1 1 1 0 0,-1-1 0 0 0,1 0-1 0 0,1 0 1 0 0,-1-1-1 0 0,0 1 1 0 0,1-1 0 0 0,-1 0-1 0 0,1-1 1 0 0,0 1-1 0 0,0-1 1 0 0,0 0 0 0 0,1-1-1 0 0,-1 1 1 0 0,0-1-1 0 0,0-1 1 0 0,1 1-1 0 0,7-1 1 0 0,-2-1 35 0 0,0 0-1 0 0,1-1 1 0 0,-1 0 0 0 0,0 0 0 0 0,-1-2-1 0 0,1 1 1 0 0,0-2 0 0 0,-1 1-1 0 0,0-2 1 0 0,0 1 0 0 0,-1-1-1 0 0,1-1 1 0 0,-1 0 0 0 0,-1-1 0 0 0,1 0-1 0 0,-1 0 1 0 0,-1-1 0 0 0,1 0-1 0 0,-2 0 1 0 0,1-1 0 0 0,-1 0 0 0 0,-1 0-1 0 0,0-1 1 0 0,0 0 0 0 0,-1 0-1 0 0,0 0 1 0 0,-1-1 0 0 0,0 1-1 0 0,-1-1 1 0 0,3-24 0 0 0,-5-58 584 0 0,-2 72-4688 0 0,1-1-4871 0 0,0 18 5096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44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3888 0 0,'0'0'5133'0'0,"-2"17"-1906"0"0,-5 30-577 0 0,-6 49-1712 0 0,8 0-9933 0 0,5-69 5578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44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3488 0 0,'19'-3'2563'0'0,"1"0"-1369"0"0,-10 2-491 0 0,0 0-1 0 0,0 0 1 0 0,1 0-1 0 0,-1 2 1 0 0,14 1 0 0 0,-21-2-499 0 0,1 1 1 0 0,-1 0 0 0 0,1 1 0 0 0,-1-1 0 0 0,0 1-1 0 0,1-1 1 0 0,-1 1 0 0 0,0 0 0 0 0,0 0 0 0 0,0 0 0 0 0,-1 1-1 0 0,1-1 1 0 0,0 1 0 0 0,-1-1 0 0 0,0 1 0 0 0,1 0-1 0 0,-1 0 1 0 0,0 0 0 0 0,2 5 0 0 0,1 4 118 0 0,-1 1 0 0 0,0-1 0 0 0,-1 1 0 0 0,0 0 0 0 0,-1 0 1 0 0,1 17-1 0 0,1 2-82 0 0,4 56 138 0 0,-4-60-242 0 0,-1 0-1 0 0,-1 29 1 0 0,-2-57-132 0 0,1 1 1 0 0,-1-1-1 0 0,0 0 0 0 0,0 0 0 0 0,0 1 0 0 0,0-1 1 0 0,0 0-1 0 0,1 0 0 0 0,-1 1 0 0 0,0-1 1 0 0,0 0-1 0 0,0 0 0 0 0,1 1 0 0 0,-1-1 0 0 0,0 0 1 0 0,0 0-1 0 0,0 0 0 0 0,1 0 0 0 0,-1 1 1 0 0,0-1-1 0 0,1 0 0 0 0,-1 0 0 0 0,0 0 0 0 0,0 0 1 0 0,1 0-1 0 0,-1 0 0 0 0,0 0 0 0 0,1 0 1 0 0,-1 0-1 0 0,0 0 0 0 0,0 0 0 0 0,1 0 0 0 0,-1 0 1 0 0,0 0-1 0 0,1 0 0 0 0,-1 0 0 0 0,0 0 1 0 0,0 0-1 0 0,1 0 0 0 0,-1 0 0 0 0,0-1 0 0 0,1 1 1 0 0,-1 0-1 0 0,0 0 0 0 0,0 0 0 0 0,0 0 1 0 0,1-1-1 0 0,16-8 164 0 0,-16 9-149 0 0,10-7 66 0 0,0-1 0 0 0,-1 0 0 0 0,0-1 0 0 0,-1 0 0 0 0,10-12 0 0 0,41-55 299 0 0,-53 67-333 0 0,23-32 43 0 0,-3-1-1 0 0,34-67 1 0 0,-41 73-1753 0 0,5 2-9525 0 0,-18 27 7342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41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14 3272 0 0,'0'-13'6956'0'0,"-2"14"-6577"0"0,1 1-1 0 0,-1 0 0 0 0,1 0 1 0 0,0 0-1 0 0,0 0 1 0 0,0 0-1 0 0,0 1 0 0 0,1-1 1 0 0,-2 4-1 0 0,-5 12 699 0 0,-23 40 559 0 0,-48 101 94 0 0,63-123-1380 0 0,2 0 1 0 0,-15 61-1 0 0,26-88-243 0 0,0 0 0 0 0,1 1-1 0 0,1-1 1 0 0,-1 0-1 0 0,1 1 1 0 0,1-1 0 0 0,1 11-1 0 0,-1-19-94 0 0,-1-1 1 0 0,0 1-1 0 0,1-1 0 0 0,-1 0 0 0 0,1 1 0 0 0,0-1 1 0 0,-1 1-1 0 0,1-1 0 0 0,-1 0 0 0 0,1 1 0 0 0,-1-1 1 0 0,1 0-1 0 0,0 0 0 0 0,-1 0 0 0 0,1 1 1 0 0,0-1-1 0 0,-1 0 0 0 0,1 0 0 0 0,0 0 0 0 0,-1 0 1 0 0,2 0-1 0 0,21-1 130 0 0,-15 1-89 0 0,231-11 1038 0 0,-200 9-898 0 0,28 4 17 0 0,-66-2-328 0 0,-1-24-6988 0 0,0 4-438 0 0,0 8 3771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45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289 415 3232 0 0,'-2'2'294'0'0,"0"1"-1"0"0,0 0 1 0 0,0-1-1 0 0,0 0 1 0 0,0 1-1 0 0,-1-1 0 0 0,-3 3 1 0 0,-5 5 297 0 0,-1 4-105 0 0,1 0 1 0 0,1 1 0 0 0,0 0-1 0 0,0 0 1 0 0,2 1 0 0 0,0 1-1 0 0,1-1 1 0 0,1 1 0 0 0,0 0-1 0 0,1 1 1 0 0,1-1 0 0 0,1 1-1 0 0,0 0 1 0 0,1 0 0 0 0,1 29-1 0 0,1-37-164 0 0,0 7 9 0 0,0-1 0 0 0,1 1 1 0 0,1-1-1 0 0,5 27 0 0 0,-6-39-313 0 0,1 0 1 0 0,-1-1-1 0 0,0 1 1 0 0,1 0 0 0 0,0-1-1 0 0,0 1 1 0 0,0-1-1 0 0,0 0 1 0 0,1 0-1 0 0,-1 0 1 0 0,1 0-1 0 0,0 0 1 0 0,0 0-1 0 0,0-1 1 0 0,0 1-1 0 0,0-1 1 0 0,0 0-1 0 0,1 0 1 0 0,-1 0 0 0 0,1 0-1 0 0,0-1 1 0 0,-1 1-1 0 0,1-1 1 0 0,6 1-1 0 0,-4-1 2 0 0,0 0 0 0 0,0-1 0 0 0,0 1 0 0 0,0-2 0 0 0,0 1-1 0 0,0 0 1 0 0,0-1 0 0 0,-1 0 0 0 0,1-1 0 0 0,0 1 0 0 0,0-1 0 0 0,-1 0 0 0 0,1-1-1 0 0,-1 1 1 0 0,0-1 0 0 0,0 0 0 0 0,0 0 0 0 0,0-1 0 0 0,0 0 0 0 0,-1 0 0 0 0,1 0-1 0 0,-1 0 1 0 0,0 0 0 0 0,6-9 0 0 0,4-8 33 0 0,-1 0-1 0 0,0-1 1 0 0,-2-1 0 0 0,13-33-1 0 0,-14 29-23 0 0,-2 0 0 0 0,0-1-1 0 0,6-55 1 0 0,-5-87-18 0 0,-8 140 2 0 0,-3 0 0 0 0,0 0 1 0 0,-2 0-1 0 0,-1 1 0 0 0,-1 0 0 0 0,-2-1 0 0 0,-12-30 0 0 0,17 53-9 0 0,-1-1 1 0 0,0 1-1 0 0,0-1 0 0 0,0 1 0 0 0,-1 1 1 0 0,0-1-1 0 0,-1 1 0 0 0,1-1 1 0 0,-1 1-1 0 0,-1 1 0 0 0,1 0 0 0 0,-1-1 1 0 0,0 2-1 0 0,0-1 0 0 0,0 1 1 0 0,0 0-1 0 0,-1 1 0 0 0,0 0 1 0 0,0 0-1 0 0,0 0 0 0 0,-13-2 0 0 0,9 4 1 0 0,0 0-1 0 0,-1 0 0 0 0,1 1 0 0 0,0 1 0 0 0,0 0 0 0 0,0 0 0 0 0,0 1 1 0 0,0 1-1 0 0,0 0 0 0 0,0 1 0 0 0,1 0 0 0 0,-1 0 0 0 0,1 2 0 0 0,-13 7 1 0 0,15-8 3 0 0,1 1 0 0 0,0 0 0 0 0,0 1 0 0 0,1 0 0 0 0,-1 0 0 0 0,2 1 0 0 0,-1-1 0 0 0,1 1 0 0 0,0 1 0 0 0,1-1 0 0 0,-1 1 0 0 0,2 0 0 0 0,-1 0 0 0 0,2 1 0 0 0,-1-1 0 0 0,1 1 0 0 0,0 0 0 0 0,1 0 0 0 0,0 0 0 0 0,1 0 0 0 0,0 0 0 0 0,1 0 0 0 0,0 0 0 0 0,1 14 0 0 0,0-16 7 0 0,1 0 1 0 0,-1-1 0 0 0,1 1-1 0 0,1-1 1 0 0,-1 0-1 0 0,1 1 1 0 0,0-1 0 0 0,1 0-1 0 0,0-1 1 0 0,0 1 0 0 0,0-1-1 0 0,1 0 1 0 0,7 8 0 0 0,-4-7 18 0 0,0 0 1 0 0,0 0 0 0 0,1-1 0 0 0,0 0 0 0 0,1 0 0 0 0,-1-1 0 0 0,1 0 0 0 0,17 5 0 0 0,0-3 66 0 0,1 0 1 0 0,-1-2-1 0 0,1-1 1 0 0,1-1-1 0 0,-1-2 1 0 0,40-2-1 0 0,16-7-206 0 0,-56 4-3196 0 0,0 0-4893 0 0,-17 2 4505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46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72 3464 0 0,'-5'-19'3267'0'0,"-7"6"-1798"0"0,9 10-1197 0 0,1 0 0 0 0,-1 0 0 0 0,1 0 1 0 0,-1 0-1 0 0,0 1 0 0 0,0 0 0 0 0,-1-1 0 0 0,1 1 0 0 0,0 0 0 0 0,-1 0 0 0 0,1 1 0 0 0,-1-1 0 0 0,-5-1 0 0 0,1 2 72 0 0,1-1 0 0 0,-1 1 0 0 0,0 0 0 0 0,0 1 0 0 0,0 0 1 0 0,0 0-1 0 0,0 1 0 0 0,0 0 0 0 0,0 0 0 0 0,0 1 0 0 0,0 0 0 0 0,1 0 0 0 0,-13 6 0 0 0,15-5-308 0 0,0 0 0 0 0,-1 0 0 0 0,1 0 0 0 0,0 1 0 0 0,1 0 0 0 0,-1 0 0 0 0,1 0 0 0 0,0 0 1 0 0,0 1-1 0 0,0 0 0 0 0,0 0 0 0 0,1 0 0 0 0,0 0 0 0 0,0 0 0 0 0,0 1 0 0 0,1-1 0 0 0,0 1 0 0 0,-2 8 0 0 0,2-6-21 0 0,0 0-1 0 0,0 0 1 0 0,1 0-1 0 0,1 0 1 0 0,-1 0 0 0 0,1 0-1 0 0,1 1 1 0 0,1 13 0 0 0,-1-19-16 0 0,0 1 1 0 0,0 0-1 0 0,1-1 1 0 0,-1 1-1 0 0,1-1 1 0 0,0 0 0 0 0,0 0-1 0 0,0 1 1 0 0,0-1-1 0 0,0 0 1 0 0,1 0-1 0 0,-1-1 1 0 0,1 1 0 0 0,0-1-1 0 0,0 1 1 0 0,0-1-1 0 0,0 0 1 0 0,0 0-1 0 0,0 0 1 0 0,8 3 0 0 0,5-1-33 0 0,0 0 1 0 0,1 0 0 0 0,-1-2 0 0 0,1 0 0 0 0,0-1 0 0 0,0-1 0 0 0,23-2 0 0 0,-16 1-27 0 0,-21 1 46 0 0,0 0 0 0 0,0-1 0 0 0,-1 1 0 0 0,1-1 0 0 0,0 0-1 0 0,-1 0 1 0 0,1 0 0 0 0,-1 0 0 0 0,1 0 0 0 0,3-3 0 0 0,-5 4 9 0 0,-1 0 1 0 0,1-1 0 0 0,0 1 0 0 0,-1-1-1 0 0,1 1 1 0 0,-1-1 0 0 0,1 1-1 0 0,0-1 1 0 0,-1 0 0 0 0,0 1-1 0 0,1-1 1 0 0,-1 0 0 0 0,1 1 0 0 0,-1-1-1 0 0,0 0 1 0 0,1 0 0 0 0,-1 1-1 0 0,0-1 1 0 0,0 0 0 0 0,0 0-1 0 0,1 0 1 0 0,-1 1 0 0 0,0-1-1 0 0,0 0 1 0 0,0 0 0 0 0,0 0 0 0 0,0 1-1 0 0,-1-1 1 0 0,1 0 0 0 0,0 0-1 0 0,0 0 1 0 0,0 1 0 0 0,-1-1-1 0 0,1 0 1 0 0,0 1 0 0 0,-1-1-1 0 0,1 0 1 0 0,-1 0 0 0 0,0 0 0 0 0,0 0 4 0 0,0 0 0 0 0,0 0 0 0 0,-1 0 0 0 0,1 0 0 0 0,0 0 0 0 0,-1 1 0 0 0,1-1 0 0 0,0 0 0 0 0,-1 1 0 0 0,1-1 0 0 0,-1 1 0 0 0,0 0 0 0 0,1-1 0 0 0,-1 1 0 0 0,1 0 0 0 0,-3 0 0 0 0,-30 0 73 0 0,24 0-54 0 0,-3 0 24 0 0,-1 0 0 0 0,1 2 0 0 0,0-1 0 0 0,0 1 0 0 0,1 1 0 0 0,-1 1 0 0 0,0-1 0 0 0,1 2 0 0 0,-15 7 0 0 0,20-9-5 0 0,1 1-1 0 0,0 1 1 0 0,-1-1-1 0 0,1 1 1 0 0,1 0-1 0 0,-1 1 0 0 0,1-1 1 0 0,0 1-1 0 0,0 0 1 0 0,0 0-1 0 0,1 1 0 0 0,0-1 1 0 0,0 1-1 0 0,1 0 1 0 0,0 0-1 0 0,0 0 1 0 0,-2 9-1 0 0,1 1 152 0 0,-4 31-1 0 0,7-43-144 0 0,1 0-1 0 0,0 1 0 0 0,0-1 1 0 0,0 0-1 0 0,1 0 0 0 0,-1 0 1 0 0,1 1-1 0 0,0-1 0 0 0,1 0 0 0 0,2 7 1 0 0,-2-9-25 0 0,0-1 1 0 0,0 1 0 0 0,0 0-1 0 0,1-1 1 0 0,-1 0 0 0 0,1 1-1 0 0,0-1 1 0 0,0 0-1 0 0,-1-1 1 0 0,1 1 0 0 0,0 0-1 0 0,1-1 1 0 0,-1 1 0 0 0,0-1-1 0 0,0 0 1 0 0,0 0 0 0 0,1 0-1 0 0,5 0 1 0 0,8 1-20 0 0,0-1 0 0 0,26 0 0 0 0,-26-1-70 0 0,53 0-1045 0 0,0 0-6281 0 0,-45 0 3739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47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 3240 0 0,'0'0'3043'0'0,"10"0"-981"0"0,211 0 4293 0 0,0 0-5057 0 0,-221 0-1298 0 0,0 0-1 0 0,1 0 0 0 0,-1 0 1 0 0,0 0-1 0 0,1 0 1 0 0,-1 0-1 0 0,0 0 0 0 0,0 0 1 0 0,1 0-1 0 0,-1 0 1 0 0,0 0-1 0 0,1 0 0 0 0,-1 0 1 0 0,0 0-1 0 0,1-1 1 0 0,-1 1-1 0 0,0 0 1 0 0,0 0-1 0 0,1 0 0 0 0,-1 0 1 0 0,0-1-1 0 0,0 1 1 0 0,1 0-1 0 0,-1 0 0 0 0,0-1 1 0 0,0 1-1 0 0,0 0 1 0 0,1 0-1 0 0,-1-1 1 0 0,0 1-1 0 0,0 0 0 0 0,0-1 1 0 0,0 1-1 0 0,0 0 1 0 0,0 0-1 0 0,1-1 0 0 0,-1 1 1 0 0,0 0-1 0 0,0-1 1 0 0,0 1-1 0 0,0 0 0 0 0,0-1 1 0 0,0 1-1 0 0,0 0 1 0 0,0-1-1 0 0,-1 1 1 0 0,1 0-1 0 0,0-1 0 0 0,0 1 1 0 0,0 0-1 0 0,0 0 1 0 0,0-1-1 0 0,0 1 0 0 0,-1 0 1 0 0,1 0-1 0 0,0-1 1 0 0,0 1-1 0 0,0 0 0 0 0,-1-1 1 0 0,-12-14-62 0 0,10 13 55 0 0,0 1-1 0 0,-1 0 0 0 0,1 0 1 0 0,-1 0-1 0 0,1 0 0 0 0,-1 1 1 0 0,1-1-1 0 0,-1 1 0 0 0,0 0 1 0 0,1 0-1 0 0,-1 1 0 0 0,0-1 0 0 0,-3 1 1 0 0,-12 1 10 0 0,14-2 22 0 0,1 1 1 0 0,-1 0-1 0 0,0 0 0 0 0,1 1 1 0 0,-1-1-1 0 0,1 1 1 0 0,-1 0-1 0 0,1 0 1 0 0,0 0-1 0 0,0 1 0 0 0,0-1 1 0 0,0 1-1 0 0,1 0 1 0 0,-1 0-1 0 0,1 1 1 0 0,-1-1-1 0 0,1 1 0 0 0,0 0 1 0 0,-2 4-1 0 0,-7 9 200 0 0,0 1-1 0 0,-15 36 0 0 0,17-32-51 0 0,2 1 0 0 0,1-1 0 0 0,0 1 0 0 0,2 1 0 0 0,-4 33-1 0 0,1 122 341 0 0,8-173-618 0 0,0 0-1 0 0,1-1 0 0 0,-1 1 1 0 0,1 0-1 0 0,2 7 0 0 0,8 4-3125 0 0,-10-16 2598 0 0,0 0 0 0 0,1 0 0 0 0,-1 0-1 0 0,0 0 1 0 0,1 0 0 0 0,-1 0 0 0 0,1-1 0 0 0,0 1-1 0 0,-1 0 1 0 0,1-1 0 0 0,1 1 0 0 0,10 0-2896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47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0 3760 0 0,'-4'0'426'0'0,"0"1"0"0"0,0-1 0 0 0,0 1 0 0 0,-1 0 0 0 0,1 0 0 0 0,0 0 0 0 0,0 0 0 0 0,1 1 0 0 0,-1 0 0 0 0,0-1 0 0 0,0 1 0 0 0,-5 5 0 0 0,3-2-26 0 0,0 0 0 0 0,0 0-1 0 0,1 1 1 0 0,0 0-1 0 0,0 0 1 0 0,-6 10-1 0 0,3-2 109 0 0,0 0 0 0 0,1 1 0 0 0,1 0 0 0 0,0 0 0 0 0,1 1 0 0 0,-3 16 0 0 0,5-17-155 0 0,0 0-1 0 0,1 0 1 0 0,0 1-1 0 0,1-1 1 0 0,3 32-1 0 0,-2-43-345 0 0,1-1-1 0 0,0 1 1 0 0,0 0 0 0 0,0 0-1 0 0,0 0 1 0 0,1-1-1 0 0,0 1 1 0 0,-1-1 0 0 0,1 1-1 0 0,0-1 1 0 0,1 0-1 0 0,-1 0 1 0 0,0 0 0 0 0,1 0-1 0 0,0 0 1 0 0,0 0-1 0 0,0-1 1 0 0,0 1 0 0 0,0-1-1 0 0,0 0 1 0 0,1 0-1 0 0,-1 0 1 0 0,1 0 0 0 0,-1-1-1 0 0,1 1 1 0 0,0-1-1 0 0,0 0 1 0 0,7 1 0 0 0,3 1 4 0 0,1-1 1 0 0,-1-1 0 0 0,0 0-1 0 0,1-1 1 0 0,-1 0 0 0 0,0-1-1 0 0,28-6 1 0 0,-36 6 8 0 0,-1-1 0 0 0,1 0 0 0 0,0-1-1 0 0,0 1 1 0 0,-1-1 0 0 0,0 0 0 0 0,1 0 0 0 0,-1 0 0 0 0,0-1 0 0 0,-1 0 0 0 0,1 0-1 0 0,-1 0 1 0 0,1-1 0 0 0,-1 1 0 0 0,-1-1 0 0 0,1 0 0 0 0,-1 0 0 0 0,0 0 0 0 0,0-1 0 0 0,0 1-1 0 0,2-7 1 0 0,1-3 134 0 0,-1-1 0 0 0,-1 0 0 0 0,0 0 0 0 0,-1 0 0 0 0,-1-1 0 0 0,1-28 0 0 0,-3 30-51 0 0,1 5 19 0 0,-1 0 1 0 0,-1-1-1 0 0,0 1 1 0 0,0 0 0 0 0,-4-15-1 0 0,4 22-97 0 0,0 0 0 0 0,0 1-1 0 0,0-1 1 0 0,-1 0 0 0 0,1 1-1 0 0,-1-1 1 0 0,0 1 0 0 0,0 0-1 0 0,0-1 1 0 0,0 1 0 0 0,0 0-1 0 0,0 0 1 0 0,0 0 0 0 0,-1 1-1 0 0,1-1 1 0 0,-1 0 0 0 0,1 1-1 0 0,-1 0 1 0 0,1 0 0 0 0,-1-1 0 0 0,0 1-1 0 0,0 1 1 0 0,-6-2 0 0 0,-6-1-87 0 0,0 2 1 0 0,0-1 0 0 0,0 2 0 0 0,-1 0 0 0 0,1 1 0 0 0,0 0 0 0 0,-26 7-1 0 0,21-3-1650 0 0,-32 13 0 0 0,-14 15-7634 0 0,41-17 5481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48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19 2912 0 0,'-7'1'357'0'0,"1"0"0"0"0,-1 0 0 0 0,1 0-1 0 0,-1 1 1 0 0,1 0 0 0 0,-1 0 0 0 0,1 0 0 0 0,0 1-1 0 0,0 0 1 0 0,0 0 0 0 0,0 1 0 0 0,1 0 0 0 0,0 0-1 0 0,-1 0 1 0 0,1 0 0 0 0,1 1 0 0 0,-1 0 0 0 0,1 0-1 0 0,-1 0 1 0 0,2 1 0 0 0,-6 8 0 0 0,-2 4 410 0 0,2 0-1 0 0,0 1 1 0 0,1 0 0 0 0,1 0-1 0 0,-8 35 1 0 0,12-40-576 0 0,0 1 0 0 0,1-1 0 0 0,1 1 0 0 0,0 0 0 0 0,2 17 0 0 0,-1-27-149 0 0,1-1-1 0 0,-1 1 1 0 0,2 0-1 0 0,-1-1 1 0 0,0 1-1 0 0,1-1 1 0 0,0 1 0 0 0,4 7-1 0 0,-4-10-23 0 0,-1 0-1 0 0,1 0 0 0 0,0 0 1 0 0,0 0-1 0 0,0 0 0 0 0,0 0 1 0 0,0-1-1 0 0,0 1 0 0 0,0-1 1 0 0,0 1-1 0 0,1-1 0 0 0,-1 0 1 0 0,1 0-1 0 0,-1 0 0 0 0,1 0 1 0 0,4 1-1 0 0,6 0-5 0 0,1-1 0 0 0,-1 0 0 0 0,1-1 0 0 0,-1 0-1 0 0,1-1 1 0 0,-1 0 0 0 0,0-2 0 0 0,1 1 0 0 0,-1-2 0 0 0,0 1 0 0 0,-1-2 0 0 0,1 0 0 0 0,-1 0 0 0 0,0-1 0 0 0,0-1-1 0 0,0 0 1 0 0,-1 0 0 0 0,0-1 0 0 0,-1-1 0 0 0,0 0 0 0 0,0 0 0 0 0,-1-1 0 0 0,0 0 0 0 0,-1 0 0 0 0,0-1 0 0 0,0-1-1 0 0,-1 1 1 0 0,8-20 0 0 0,-11 18-12 0 0,0-1 0 0 0,-1 1 0 0 0,-1-1 0 0 0,0 0 0 0 0,-1 0 0 0 0,0 0 0 0 0,-1 0 0 0 0,0 0 0 0 0,-2 0 0 0 0,-3-17 0 0 0,5 28 1 0 0,-1-1 0 0 0,0 1-1 0 0,-1 0 1 0 0,1-1 0 0 0,-1 1-1 0 0,1 0 1 0 0,-1 0 0 0 0,0 0-1 0 0,0 0 1 0 0,0 0 0 0 0,-1 1-1 0 0,1-1 1 0 0,-1 1 0 0 0,1-1-1 0 0,-4-1 1 0 0,1 0-1 0 0,-1 1 1 0 0,1 0-1 0 0,-1 1 0 0 0,1-1 0 0 0,-1 1 0 0 0,0 0 1 0 0,0 1-1 0 0,-7-2 0 0 0,-9 1 5 0 0,0 0 0 0 0,-1 2 1 0 0,-38 3-1 0 0,58-2-3 0 0,-7-1 12 0 0,0 1 0 0 0,-1 1 0 0 0,1 0 0 0 0,0 1 0 0 0,0 0 0 0 0,0 0 0 0 0,0 1 0 0 0,1 0 0 0 0,0 1 0 0 0,0 0 0 0 0,0 0 0 0 0,0 1 0 0 0,1 0 0 0 0,0 0 0 0 0,0 1 0 0 0,0 1 0 0 0,1-1 1 0 0,0 1-1 0 0,1 0 0 0 0,0 0 0 0 0,0 1 0 0 0,1 0 0 0 0,0 0 0 0 0,0 1 0 0 0,1-1 0 0 0,-4 13 0 0 0,3-3 19 0 0,0 0-1 0 0,2 0 1 0 0,0 1-1 0 0,1-1 1 0 0,1 0-1 0 0,2 37 1 0 0,-1-52-31 0 0,1 0-1 0 0,-1 0 1 0 0,1 0 0 0 0,0 0-1 0 0,0 0 1 0 0,0 0-1 0 0,1 0 1 0 0,0-1 0 0 0,-1 1-1 0 0,1 0 1 0 0,0-1 0 0 0,1 1-1 0 0,-1-1 1 0 0,0 0 0 0 0,1 0-1 0 0,0 0 1 0 0,0 0-1 0 0,0 0 1 0 0,0-1 0 0 0,0 1-1 0 0,1-1 1 0 0,-1 0 0 0 0,1 0-1 0 0,-1 0 1 0 0,1 0 0 0 0,0-1-1 0 0,0 1 1 0 0,0-1-1 0 0,0 0 1 0 0,0 0 0 0 0,0-1-1 0 0,5 1 1 0 0,5 1-31 0 0,0-1 1 0 0,0-1-1 0 0,0-1 0 0 0,0 0 1 0 0,0 0-1 0 0,0-1 0 0 0,0-1 1 0 0,-1-1-1 0 0,1 0 0 0 0,-1 0 1 0 0,0-1-1 0 0,22-13 0 0 0,-21 9-9 0 0,0 0 1 0 0,-1-1-1 0 0,0-1 0 0 0,0 0 0 0 0,-1-1 0 0 0,-1 0 1 0 0,0-1-1 0 0,-1-1 0 0 0,0 1 0 0 0,11-22 0 0 0,-10 16 53 0 0,-1 0 0 0 0,0-1 0 0 0,-2 0 0 0 0,0 0 0 0 0,-2-1 0 0 0,0 0 0 0 0,-1-1 0 0 0,-1 1 0 0 0,1-30 0 0 0,-5 47 227 0 0,-2 10 249 0 0,0 9-15 0 0,2-15-495 0 0,-12 61 665 0 0,7-36-365 0 0,-5 43 0 0 0,4 13 91 0 0,1-41-387 0 0,3 79 0 0 0,2-114-206 0 0,1-1 1 0 0,-1 1-1 0 0,1-1 1 0 0,0 0-1 0 0,1 1 1 0 0,-1-1-1 0 0,4 5 1 0 0,-4-6-568 0 0,0-1 0 0 0,1 0-1 0 0,-1 0 1 0 0,1 1 0 0 0,0-1 0 0 0,-1 0-1 0 0,1-1 1 0 0,0 1 0 0 0,0 0 0 0 0,0-1-1 0 0,1 1 1 0 0,-1-1 0 0 0,4 3 0 0 0,5 1-2965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49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251 108 3320 0 0,'-3'0'327'0'0,"0"0"-1"0"0,0 0 0 0 0,1 0 1 0 0,-1 1-1 0 0,0-1 0 0 0,0 1 0 0 0,1 0 1 0 0,-1 0-1 0 0,1 0 0 0 0,-1 0 1 0 0,0 0-1 0 0,1 0 0 0 0,0 1 1 0 0,-1-1-1 0 0,1 1 0 0 0,0 0 1 0 0,0 0-1 0 0,-2 2 0 0 0,1 0 13 0 0,0 0 0 0 0,0 0-1 0 0,0 1 1 0 0,1-1 0 0 0,0 1-1 0 0,0-1 1 0 0,0 1 0 0 0,1 0-1 0 0,-2 7 1 0 0,0 7 408 0 0,1 0 0 0 0,1 0-1 0 0,0 1 1 0 0,3 22 0 0 0,-2-36-719 0 0,1-1-1 0 0,0 0 1 0 0,0 0-1 0 0,0 0 1 0 0,0 0 0 0 0,0 0-1 0 0,1 0 1 0 0,0-1 0 0 0,0 1-1 0 0,1 0 1 0 0,-1-1 0 0 0,1 0-1 0 0,0 1 1 0 0,0-1 0 0 0,1 0-1 0 0,-1-1 1 0 0,1 1 0 0 0,-1-1-1 0 0,1 1 1 0 0,0-1-1 0 0,1 0 1 0 0,-1 0 0 0 0,0-1-1 0 0,1 1 1 0 0,0-1 0 0 0,-1 0-1 0 0,1-1 1 0 0,0 1 0 0 0,0-1-1 0 0,0 0 1 0 0,7 1 0 0 0,1 0-19 0 0,0-1 1 0 0,-1 0-1 0 0,1-1 1 0 0,0-1-1 0 0,23-3 1 0 0,-31 3-15 0 0,0 0 0 0 0,-1-1 0 0 0,1 1 0 0 0,0-1 0 0 0,-1 0 0 0 0,1 0 0 0 0,-1-1 0 0 0,0 1 1 0 0,0-1-1 0 0,0 0 0 0 0,0 0 0 0 0,0 0 0 0 0,-1-1 0 0 0,1 1 0 0 0,-1-1 0 0 0,0 0 0 0 0,0 0 0 0 0,4-6 1 0 0,0-4-11 0 0,0 0 0 0 0,-1-1 0 0 0,0 0 0 0 0,-1 0 0 0 0,-1 0 0 0 0,-1 0 0 0 0,4-28 0 0 0,-6 26 12 0 0,0 0 1 0 0,0 0-1 0 0,-2 0 1 0 0,0 0-1 0 0,-5-21 0 0 0,5 33 9 0 0,0 1 0 0 0,0 0-1 0 0,0 0 1 0 0,-1 0 0 0 0,0 0-1 0 0,1 0 1 0 0,-1 0 0 0 0,-1 0-1 0 0,1 0 1 0 0,-1 1-1 0 0,1-1 1 0 0,-1 1 0 0 0,0 0-1 0 0,0 0 1 0 0,-1 0 0 0 0,1 0-1 0 0,0 1 1 0 0,-1-1 0 0 0,0 1-1 0 0,0 0 1 0 0,1 0-1 0 0,-1 0 1 0 0,-1 0 0 0 0,1 1-1 0 0,-7-2 1 0 0,4 1 19 0 0,0 1 0 0 0,0 0 0 0 0,-1 0 0 0 0,1 1 0 0 0,0 0 0 0 0,0 0 0 0 0,-1 1 0 0 0,1-1 0 0 0,0 2 1 0 0,0-1-1 0 0,0 1 0 0 0,0 0 0 0 0,0 0 0 0 0,0 1 0 0 0,1 0 0 0 0,-1 0 0 0 0,1 1 0 0 0,0 0 0 0 0,0 0 0 0 0,0 0 0 0 0,0 1 0 0 0,1 0 0 0 0,0 0 0 0 0,0 0 0 0 0,0 1 0 0 0,1-1 1 0 0,-1 1-1 0 0,-3 9 0 0 0,-4 7 86 0 0,1 1 0 0 0,1 0 1 0 0,-12 41-1 0 0,-11 77 272 0 0,11-45-154 0 0,-9 48 67 0 0,-7 25-31 0 0,11-54-105 0 0,2 5-358 0 0,24-110 849 0 0,1-6-2724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49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4016 0 0,'0'0'3680'0'0,"7"15"440"0"0,-8 25-1227 0 0,-6 47-1 0 0,2-57-2496 0 0,-1 0-1 0 0,-1 0 1 0 0,-2-1-1 0 0,-15 35 0 0 0,17-49-358 0 0,-15 40-2375 0 0,16-20-7282 0 0,6-27 5795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50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84 443 3712 0 0,'0'0'639'0'0,"-7"16"2910"0"0,-39 121 2202 0 0,42-120-5151 0 0,0 2 0 0 0,2-1 0 0 0,0 0 0 0 0,1 1 0 0 0,2 32 0 0 0,-1-49-591 0 0,0-1 1 0 0,0 1-1 0 0,1 0 1 0 0,-1 0 0 0 0,1 0-1 0 0,-1 0 1 0 0,1-1-1 0 0,0 1 1 0 0,0 0-1 0 0,0-1 1 0 0,0 1-1 0 0,0-1 1 0 0,0 1-1 0 0,0-1 1 0 0,0 1-1 0 0,0-1 1 0 0,1 0-1 0 0,-1 1 1 0 0,3 0-1 0 0,-1 0-1 0 0,0 0 0 0 0,0-1 0 0 0,0 0-1 0 0,1 0 1 0 0,-1 0 0 0 0,0 0-1 0 0,1 0 1 0 0,-1 0 0 0 0,7-1 0 0 0,4 0 4 0 0,1 0 1 0 0,-1-2 0 0 0,26-5 0 0 0,-37 7-9 0 0,6-2 3 0 0,1-1 0 0 0,-1 0 0 0 0,1-1 0 0 0,-1 0 0 0 0,0 0 0 0 0,-1-1 0 0 0,1 0 0 0 0,-1 0 1 0 0,0-1-1 0 0,9-8 0 0 0,-6 4-6 0 0,0-2 1 0 0,-1 1 0 0 0,0-1 0 0 0,-1-1 0 0 0,14-26-1 0 0,-8 9-1 0 0,-1-2 0 0 0,-2 1 0 0 0,-2-2 0 0 0,-1 1 0 0 0,7-44 0 0 0,-12 55 9 0 0,-2-1 0 0 0,0 0 0 0 0,-1 1 0 0 0,-1-1-1 0 0,-1 0 1 0 0,-7-40 0 0 0,5 51-4 0 0,0 1-1 0 0,0-1 0 0 0,-1 1 1 0 0,0 0-1 0 0,-1 0 0 0 0,0 0 1 0 0,0 1-1 0 0,-1 0 1 0 0,0 0-1 0 0,-1 0 0 0 0,0 1 1 0 0,0 0-1 0 0,-1 0 1 0 0,0 1-1 0 0,-16-11 0 0 0,15 12 2 0 0,0 1-1 0 0,-1 1 0 0 0,0-1 1 0 0,0 2-1 0 0,0-1 1 0 0,0 2-1 0 0,0-1 0 0 0,-1 1 1 0 0,1 1-1 0 0,-1 0 1 0 0,-14 0-1 0 0,17 1 1 0 0,0 0-1 0 0,-1 1 1 0 0,1 0 0 0 0,-1 0 0 0 0,1 1 0 0 0,0 0-1 0 0,0 1 1 0 0,0 0 0 0 0,0 0 0 0 0,0 0 0 0 0,1 1-1 0 0,0 0 1 0 0,-1 1 0 0 0,-10 9 0 0 0,13-9 4 0 0,0 1 1 0 0,0 0-1 0 0,1 1 1 0 0,0-1-1 0 0,0 1 1 0 0,0 0-1 0 0,1 0 1 0 0,0 0-1 0 0,1 0 1 0 0,-1 1-1 0 0,1-1 1 0 0,1 1-1 0 0,0-1 1 0 0,0 1-1 0 0,0 10 1 0 0,0-6 12 0 0,2-1 0 0 0,-1 0 0 0 0,1 1-1 0 0,1-1 1 0 0,0 0 0 0 0,1 0 0 0 0,0 0 0 0 0,0 0 0 0 0,10 18-1 0 0,-8-21 6 0 0,0 0 0 0 0,1 0 0 0 0,0-1 0 0 0,0 1-1 0 0,0-1 1 0 0,1-1 0 0 0,1 1 0 0 0,-1-1-1 0 0,1-1 1 0 0,0 1 0 0 0,0-1 0 0 0,0-1 0 0 0,1 1-1 0 0,13 4 1 0 0,-7-4 28 0 0,1-1 0 0 0,0 0 0 0 0,-1-1 0 0 0,1 0 0 0 0,0-1 0 0 0,0-1 0 0 0,32-2-1 0 0,-7-7 114 0 0,-38 8-527 0 0,-1-1-1 0 0,1 0 0 0 0,-1 0 0 0 0,1 0 1 0 0,-1 0-1 0 0,0 0 0 0 0,0 0 1 0 0,0-1-1 0 0,1 1 0 0 0,-1-1 0 0 0,0 1 1 0 0,-1-1-1 0 0,4-3 0 0 0,0-3-3229 0 0,2 1 0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51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25 3112 0 0,'0'0'545'0'0,"20"-18"3570"0"0,-7 11 1046 0 0,-13 7-5116 0 0,-13 20 4135 0 0,2-4-3942 0 0,0 3 21 0 0,1 1-1 0 0,0 0 0 0 0,2 0 0 0 0,-11 40 1 0 0,16-47-233 0 0,1-1 0 0 0,0 1 1 0 0,0 0-1 0 0,2-1 0 0 0,0 1 0 0 0,0 0 1 0 0,1-1-1 0 0,0 1 0 0 0,7 23 0 0 0,-8-34-26 0 0,1 1-1 0 0,0 0 1 0 0,1 0-1 0 0,-1 0 0 0 0,0-1 1 0 0,1 1-1 0 0,-1-1 1 0 0,1 1-1 0 0,0-1 0 0 0,0 0 1 0 0,0 1-1 0 0,0-1 0 0 0,0 0 1 0 0,1 0-1 0 0,-1-1 1 0 0,1 1-1 0 0,4 2 0 0 0,-2-2-7 0 0,-1 0 0 0 0,1-1 0 0 0,0 1 0 0 0,0-1 0 0 0,0 0 0 0 0,0-1 0 0 0,0 1 0 0 0,0-1 0 0 0,10-1 0 0 0,-5 0-14 0 0,0 0 0 0 0,0-1 0 0 0,0-1 0 0 0,0 0 0 0 0,0 0 0 0 0,0-1-1 0 0,-1 0 1 0 0,0 0 0 0 0,16-11 0 0 0,-15 7-2 0 0,-1-1 1 0 0,0 0-1 0 0,0-1 0 0 0,-1 0 0 0 0,0 0 0 0 0,13-22 0 0 0,32-74 19 0 0,-46 90 24 0 0,24-59 350 0 0,-30 71 833 0 0,-5 15-675 0 0,-3 22-142 0 0,6-8-190 0 0,1-14-107 0 0,0 0 0 0 0,0 0-1 0 0,2 12 1 0 0,-1-19-75 0 0,0 1 0 0 0,1-1 1 0 0,-1 1-1 0 0,1-1 1 0 0,0 0-1 0 0,0 0 0 0 0,0 1 1 0 0,1-1-1 0 0,-1-1 0 0 0,6 7 1 0 0,-4-6-30 0 0,0 0 0 0 0,0-1 0 0 0,0 1 0 0 0,1-1 0 0 0,-1 0 0 0 0,1-1 0 0 0,-1 1 0 0 0,1-1 0 0 0,0 0 0 0 0,0 0 0 0 0,0 0 0 0 0,8 1-1 0 0,26 3-2930 0 0,0-5-7585 0 0,-31-1 6551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51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325 1 3576 0 0,'-1'8'7191'0'0,"-2"35"-5262"0"0,-62 239 3843 0 0,34-149-5226 0 0,3-42-269 0 0,5-14-51 0 0,-4 0 1 0 0,-41 83-1 0 0,45-119-166 0 0,8-13-83 0 0,-13 30 0 0 0,22-47-78 0 0,-1 6-794 0 0,21-19-10708 0 0,-7-3 7914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42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15 3216 0 0,'0'-14'8792'0'0,"-1"149"-784"0"0,-9 182-5145 0 0,4-252-2452 0 0,0 19 39 0 0,1 114-1173 0 0,7-190-589 0 0,-2-8 841 0 0,0 1 0 0 0,0 0 0 0 0,0-1 0 0 0,1 1 0 0 0,-1-1 0 0 0,0 1 0 0 0,12 6-8948 0 0,-2-7 4930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5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133 103 3576 0 0,'0'0'632'0'0,"-16"5"3733"0"0,10-2-3975 0 0,1 0 0 0 0,0 1 1 0 0,0 0-1 0 0,0 0 0 0 0,1 0 0 0 0,-1 0 1 0 0,1 1-1 0 0,0 0 0 0 0,0 0 1 0 0,1 0-1 0 0,-6 9 0 0 0,-2 9 1103 0 0,-14 36-1 0 0,20-48-963 0 0,2-1-361 0 0,0 0 0 0 0,0 0 0 0 0,0 0 0 0 0,1 0 0 0 0,1 0 0 0 0,0 0 1 0 0,0 0-1 0 0,1 1 0 0 0,2 13 0 0 0,-2-22-156 0 0,1 1 1 0 0,0-1-1 0 0,1 0 0 0 0,-1 1 0 0 0,0-1 1 0 0,1 0-1 0 0,-1 0 0 0 0,1 0 0 0 0,-1 0 1 0 0,1 0-1 0 0,0 0 0 0 0,0 0 0 0 0,0 0 1 0 0,0-1-1 0 0,0 1 0 0 0,1-1 0 0 0,-1 0 1 0 0,0 1-1 0 0,1-1 0 0 0,-1 0 0 0 0,1 0 1 0 0,-1-1-1 0 0,1 1 0 0 0,4 0 0 0 0,7 2 21 0 0,0-2 0 0 0,0 0 0 0 0,19 0-1 0 0,-25-1-22 0 0,7 0-1 0 0,-1-1-1 0 0,1 0 1 0 0,-1-1-1 0 0,1-1 1 0 0,-1 0-1 0 0,20-7 1 0 0,-28 8 1 0 0,0-1 0 0 0,0 1 1 0 0,-1-1-1 0 0,1-1 0 0 0,-1 1 1 0 0,0-1-1 0 0,1 0 1 0 0,-2 0-1 0 0,1 0 0 0 0,0-1 1 0 0,-1 0-1 0 0,0 0 1 0 0,0 0-1 0 0,0 0 0 0 0,-1-1 1 0 0,0 1-1 0 0,3-8 0 0 0,2-5 66 0 0,-4 10-21 0 0,0-1 0 0 0,-1 1 0 0 0,0-1 0 0 0,-1 0 0 0 0,0 1 0 0 0,1-13-1 0 0,-3 20-48 0 0,2-19 167 0 0,-1 0-1 0 0,-1 0 1 0 0,-1 0 0 0 0,-6-34-1 0 0,6 49-134 0 0,0 1 0 0 0,-1-1 0 0 0,1 0-1 0 0,-1 1 1 0 0,0-1 0 0 0,0 1 0 0 0,-1 0 0 0 0,1 0-1 0 0,-1 0 1 0 0,0 0 0 0 0,0 0 0 0 0,0 0 0 0 0,0 1-1 0 0,-1-1 1 0 0,0 1 0 0 0,1 0 0 0 0,-1 0 0 0 0,0 1-1 0 0,-1-1 1 0 0,1 1 0 0 0,0 0 0 0 0,-1 0 0 0 0,1 0-1 0 0,-1 0 1 0 0,-5 0 0 0 0,-2-1 59 0 0,0 1 0 0 0,0 1 0 0 0,-1 0 0 0 0,1 0 0 0 0,-1 1 0 0 0,1 1 0 0 0,0 0 0 0 0,-1 1 0 0 0,-20 5 0 0 0,25-4-381 0 0,-1 0 1 0 0,0 1-1 0 0,1 0 0 0 0,0 0 1 0 0,-14 9-1 0 0,16-8-794 0 0,0 0-1 0 0,1 0 1 0 0,-1 0 0 0 0,1 1-1 0 0,0 0 1 0 0,1 0-1 0 0,-7 10 1 0 0,4-4-2954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52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4032 0 0,'0'0'4593'0'0,"0"3"-3801"0"0,0-1 4 0 0,0 5 0 0 0,0 0-4 0 0,0 6-32 0 0,0 1-36 0 0,0 6-88 0 0,-5 1-192 0 0,5 6-3316 0 0,0 4 0 0 0,-2 0 0 0 0,-2 1-1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55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42 214 2480 0 0,'0'-2'198'0'0,"1"0"-1"0"0,0 0 0 0 0,0 0 1 0 0,0 0-1 0 0,0 0 0 0 0,0 0 1 0 0,1 0-1 0 0,-1 1 0 0 0,1-1 1 0 0,-1 0-1 0 0,1 1 0 0 0,3-3 1 0 0,7-9 988 0 0,18-14 5228 0 0,-43 66-4392 0 0,-5-9-1446 0 0,-26 66-1 0 0,38-79-493 0 0,1-1 1 0 0,0 1-1 0 0,1 0 0 0 0,1 0 0 0 0,1 0 1 0 0,0 21-1 0 0,2-35-74 0 0,0-1 1 0 0,0 1-1 0 0,0-1 1 0 0,0 1-1 0 0,1-1 1 0 0,-1 1 0 0 0,1-1-1 0 0,0 1 1 0 0,-1-1-1 0 0,1 0 1 0 0,0 1-1 0 0,1-1 1 0 0,-1 0-1 0 0,0 0 1 0 0,0 0-1 0 0,1 0 1 0 0,0 0-1 0 0,-1 0 1 0 0,1 0-1 0 0,2 1 1 0 0,-1-1-2 0 0,0 0 0 0 0,1 0-1 0 0,-1 0 1 0 0,1-1 0 0 0,-1 1 0 0 0,1-1 0 0 0,0 0-1 0 0,0 0 1 0 0,-1-1 0 0 0,1 1 0 0 0,7-1 0 0 0,4 0 2 0 0,0-1 1 0 0,0-1 0 0 0,0 0-1 0 0,0-1 1 0 0,22-8 0 0 0,-21 4-5 0 0,0 0 1 0 0,-1-1 0 0 0,1 0 0 0 0,-2-1 0 0 0,1-1 0 0 0,-1-1 0 0 0,-1 0 0 0 0,0 0 0 0 0,0-2-1 0 0,-1 1 1 0 0,-1-2 0 0 0,0 1 0 0 0,-1-1 0 0 0,0-1 0 0 0,-1 0 0 0 0,-1 0 0 0 0,-1-1 0 0 0,11-30 0 0 0,-12 27 0 0 0,-2 7 3 0 0,0 0 0 0 0,0-1 0 0 0,-1 0 0 0 0,1-23 1 0 0,-24 65 53 0 0,5-3-18 0 0,1 1 0 0 0,2 1 0 0 0,-16 47 1 0 0,25-67-30 0 0,1 0 1 0 0,0 0 0 0 0,0-1-1 0 0,1 1 1 0 0,0 1 0 0 0,1-1-1 0 0,0 0 1 0 0,0 0 0 0 0,1 0-1 0 0,2 15 1 0 0,-2-19-12 0 0,0 0 0 0 0,1-1 1 0 0,-1 1-1 0 0,1-1 0 0 0,-1 0 0 0 0,1 1 1 0 0,0-1-1 0 0,0 0 0 0 0,1 0 0 0 0,-1 0 1 0 0,0 0-1 0 0,1-1 0 0 0,0 1 0 0 0,0-1 1 0 0,0 1-1 0 0,0-1 0 0 0,0 0 1 0 0,0 0-1 0 0,0 0 0 0 0,1-1 0 0 0,-1 1 1 0 0,1-1-1 0 0,-1 0 0 0 0,1 0 0 0 0,5 1 1 0 0,8 1-2 0 0,0-1 1 0 0,0-1-1 0 0,0-1 1 0 0,-1 0-1 0 0,1-1 0 0 0,0-1 1 0 0,0-1-1 0 0,20-5 1 0 0,-30 6-3 0 0,0 0 0 0 0,0 0 0 0 0,0-1 0 0 0,0 0 0 0 0,-1 0 0 0 0,1-1 0 0 0,-1 1 0 0 0,0-2 0 0 0,0 1 0 0 0,0 0 0 0 0,-1-1 0 0 0,1 0 0 0 0,-1-1 0 0 0,0 1 0 0 0,-1-1 0 0 0,1 0 0 0 0,-1 0 0 0 0,0 0 0 0 0,-1-1 0 0 0,0 0 0 0 0,4-8 0 0 0,0-15 63 0 0,-2 0-1 0 0,0-1 0 0 0,0-56 0 0 0,0 0 79 0 0,-4 17 432 0 0,-2 51-2837 0 0,1 0-3504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56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9 2960 0 0,'0'0'512'0'0,"-26"-7"3735"0"0,8 6-3398 0 0,0 0-1 0 0,0 2 1 0 0,0 0 0 0 0,0 1-1 0 0,0 1 1 0 0,-30 9-1 0 0,38-10-666 0 0,1 1 1 0 0,0 1-1 0 0,0 0 0 0 0,0 0 0 0 0,1 0 0 0 0,-1 1 0 0 0,1 1 0 0 0,0-1 0 0 0,0 1 0 0 0,1 1 0 0 0,0-1 1 0 0,0 1-1 0 0,1 1 0 0 0,-9 10 0 0 0,14-16-156 0 0,0 0-1 0 0,-1 1 1 0 0,1-1 0 0 0,0 1 0 0 0,0-1-1 0 0,0 1 1 0 0,0-1 0 0 0,0 1 0 0 0,1 0-1 0 0,-1-1 1 0 0,1 1 0 0 0,0 0 0 0 0,0-1-1 0 0,0 1 1 0 0,0 0 0 0 0,0-1 0 0 0,1 1-1 0 0,-1 0 1 0 0,2 2 0 0 0,0 0-9 0 0,0-1 0 0 0,0 0 0 0 0,1 0 1 0 0,-1 0-1 0 0,1 0 0 0 0,0 0 0 0 0,1-1 0 0 0,-1 0 1 0 0,1 1-1 0 0,4 2 0 0 0,7 6 4 0 0,2-2 0 0 0,20 12 0 0 0,-22-14-23 0 0,0 0-1 0 0,-1 1 0 0 0,25 21 0 0 0,-35-27 12 0 0,-1 1 1 0 0,1 0-1 0 0,-1-1 0 0 0,0 1 0 0 0,0 1 0 0 0,-1-1 1 0 0,1 0-1 0 0,-1 1 0 0 0,0-1 0 0 0,0 1 0 0 0,0 0 1 0 0,-1 0-1 0 0,0-1 0 0 0,0 1 0 0 0,0 0 1 0 0,0 0-1 0 0,-1 8 0 0 0,1-8 50 0 0,-1 0 1 0 0,0 1-1 0 0,0-1 1 0 0,-1 1-1 0 0,0-1 0 0 0,0 0 1 0 0,0 0-1 0 0,0 0 1 0 0,-1 1-1 0 0,0-1 0 0 0,0 0 1 0 0,0-1-1 0 0,-1 1 1 0 0,1 0-1 0 0,-1-1 1 0 0,0 1-1 0 0,-1-1 0 0 0,1 0 1 0 0,-1 0-1 0 0,0 0 1 0 0,0-1-1 0 0,0 0 0 0 0,0 1 1 0 0,-1-1-1 0 0,1 0 1 0 0,-6 2-1 0 0,-4 1 146 0 0,0 0 1 0 0,-1-1-1 0 0,0 0 0 0 0,0-1 1 0 0,0-1-1 0 0,0 0 0 0 0,-25 0 1 0 0,-108-6-1102 0 0,146 3 842 0 0,-23-7-11463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59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2 3896 0 0,'0'0'1332'0'0,"-7"-2"41"0"0,4 2-685 0 0,-1 0-4 0 0,1 0 4 0 0,-1 2-20 0 0,-3 0-32 0 0,1 8-72 0 0,6 1-264 0 0,-7 3-2464 0 0,7 5 0 0 0,-4 1-1 0 0,1 4 1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57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3424 0 0,'0'0'588'0'0,"21"1"2583"0"0,-15 1-2850 0 0,1 0-1 0 0,-1 0 1 0 0,1 1-1 0 0,-1 0 0 0 0,0 0 1 0 0,0 1-1 0 0,0 0 1 0 0,-1 0-1 0 0,1 0 1 0 0,-1 1-1 0 0,0 0 0 0 0,0 0 1 0 0,-1 0-1 0 0,5 6 1 0 0,5 7 304 0 0,-2 0 0 0 0,0 1-1 0 0,10 23 1 0 0,-6-8-351 0 0,-1 1 0 0 0,-2 1 0 0 0,-1 0-1 0 0,-2 1 1 0 0,-1 1 0 0 0,-2-1-1 0 0,-2 1 1 0 0,1 53 0 0 0,-5-65-225 0 0,-1 0 1 0 0,-2 1-1 0 0,0-1 0 0 0,-2 0 1 0 0,0 0-1 0 0,-13 37 0 0 0,14-55-42 0 0,0 0-1 0 0,-1-1 0 0 0,0 1 1 0 0,0-1-1 0 0,-1 0 0 0 0,0-1 1 0 0,0 1-1 0 0,0-1 0 0 0,-1 0 1 0 0,0 0-1 0 0,0-1 0 0 0,-1 0 1 0 0,0 0-1 0 0,1 0 0 0 0,-2-1 1 0 0,1 0-1 0 0,0 0 1 0 0,-1-1-1 0 0,0 0 0 0 0,0 0 1 0 0,1-1-1 0 0,-2 0 0 0 0,1 0 1 0 0,-9 0-1 0 0,13-2-2 0 0,0 0 0 0 0,0 0 0 0 0,0 0 0 0 0,0-1 0 0 0,0 0 0 0 0,0 0 0 0 0,0 0 0 0 0,0 0 0 0 0,0-1 0 0 0,0 0 0 0 0,1 1 0 0 0,-1-1 0 0 0,1 0 0 0 0,-1-1 0 0 0,1 1 0 0 0,0-1 0 0 0,0 1 0 0 0,0-1 0 0 0,0 0 0 0 0,0 0 0 0 0,1 0 0 0 0,-1-1 0 0 0,-2-4 0 0 0,-2-4 3 0 0,0-1 0 0 0,0 1 0 0 0,1-1 0 0 0,1 0-1 0 0,-5-19 1 0 0,4 4-1 0 0,1 0-1 0 0,2 0 1 0 0,1 0-1 0 0,1 0 1 0 0,1 0-1 0 0,2 0 1 0 0,6-40-1 0 0,-6 60-9 0 0,0-1-1 0 0,0 1 0 0 0,1 0 0 0 0,0 0 1 0 0,0 0-1 0 0,1 1 0 0 0,0-1 1 0 0,1 1-1 0 0,0 0 0 0 0,0 0 1 0 0,0 0-1 0 0,1 0 0 0 0,0 1 0 0 0,7-6 1 0 0,11-8-11 0 0,2 1 0 0 0,42-23 0 0 0,3-3 5 0 0,-51 31 56 0 0,-1 0 0 0 0,0-1 0 0 0,-1-1 0 0 0,-1-1 1 0 0,27-33-1 0 0,-37 42-17 0 0,-5 5-13 0 0,0 0 1 0 0,1-1-1 0 0,-1 1 0 0 0,0 0 0 0 0,-1-1 1 0 0,1 0-1 0 0,-1 1 0 0 0,1-1 0 0 0,0-5 1 0 0,2-5 185 0 0,0 3-744 0 0,-3 2-3299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57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3672 0 0,'0'0'632'0'0,"0"15"2872"0"0,12 149 3337 0 0,-7-106-4896 0 0,-3-36-1908 0 0,-1 0 0 0 0,-1 0 0 0 0,-5 32 0 0 0,-3-14-3383 0 0,-3-1-3305 0 0,5-17 3282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5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0 108 3504 0 0,'0'0'1291'0'0,"19"0"2189"0"0,-16 0-3246 0 0,-1 0-1 0 0,1 0 1 0 0,0 1-1 0 0,-1-1 1 0 0,1 1-1 0 0,0 0 0 0 0,-1 0 1 0 0,1 0-1 0 0,-1 0 1 0 0,1 0-1 0 0,-1 0 1 0 0,0 1-1 0 0,1-1 0 0 0,-1 1 1 0 0,2 2-1 0 0,0 0 123 0 0,1 1-1 0 0,-2-1 1 0 0,1 1-1 0 0,-1 0 1 0 0,1 0-1 0 0,3 9 1 0 0,0 1 162 0 0,-1 0 1 0 0,-1 1-1 0 0,-1 0 1 0 0,4 20-1 0 0,2 42-87 0 0,0 26 93 0 0,-9-95-490 0 0,-1-8-30 0 0,0-1 1 0 0,-1 1-1 0 0,1 0 1 0 0,0-1-1 0 0,0 1 1 0 0,0 0-1 0 0,0-1 0 0 0,0 1 1 0 0,1 0-1 0 0,-1-1 1 0 0,0 1-1 0 0,0 0 1 0 0,0-1-1 0 0,1 1 1 0 0,-1-1-1 0 0,0 1 0 0 0,0 0 1 0 0,1-1-1 0 0,-1 1 1 0 0,1-1-1 0 0,0 1 1 0 0,0-1 7 0 0,-1 0 1 0 0,1 0-1 0 0,0 0 0 0 0,0 0 1 0 0,0 0-1 0 0,0 0 1 0 0,0 0-1 0 0,0-1 0 0 0,0 1 1 0 0,0 0-1 0 0,0-1 1 0 0,0 1-1 0 0,0-1 0 0 0,0 1 1 0 0,-1-1-1 0 0,1 1 1 0 0,0-1-1 0 0,0 0 1 0 0,-1 1-1 0 0,1-1 0 0 0,0 0 1 0 0,-1 0-1 0 0,1 1 1 0 0,0-3-1 0 0,21-26 106 0 0,-17 21-74 0 0,59-92 399 0 0,56-116 0 0 0,-111 198-1403 0 0,14-32 2541 0 0,-19 33-5384 0 0,-2-2-5062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58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0 3120 0 0,'-8'1'463'0'0,"0"-1"0"0"0,1 1-1 0 0,-1 1 1 0 0,0-1-1 0 0,1 1 1 0 0,-1 1 0 0 0,1-1-1 0 0,-1 1 1 0 0,1 1 0 0 0,0-1-1 0 0,0 1 1 0 0,1 0 0 0 0,-1 1-1 0 0,1 0 1 0 0,0 0-1 0 0,0 0 1 0 0,0 0 0 0 0,-7 11-1 0 0,6-7-115 0 0,1 0-1 0 0,-1 1 1 0 0,2 0-1 0 0,-1 0 1 0 0,1 0-1 0 0,1 1 0 0 0,0 0 1 0 0,0 0-1 0 0,1 0 1 0 0,1 0-1 0 0,0 0 1 0 0,-1 14-1 0 0,2-7-165 0 0,0-6-72 0 0,0 0 1 0 0,1 1-1 0 0,0-1 0 0 0,1 0 1 0 0,3 12-1 0 0,-3-20-90 0 0,0 0 0 0 0,0 0 0 0 0,1-1 0 0 0,-1 1 0 0 0,1-1 0 0 0,0 1 0 0 0,0-1 0 0 0,0 0 0 0 0,1 0 0 0 0,-1 0 0 0 0,1 0 0 0 0,-1 0 0 0 0,1-1 0 0 0,0 1 0 0 0,0-1 0 0 0,0 1 0 0 0,1-1 0 0 0,-1 0 0 0 0,1 0 0 0 0,4 1 0 0 0,4 2 15 0 0,0-2-1 0 0,0 1 0 0 0,1-2 0 0 0,-1 1 1 0 0,1-2-1 0 0,-1 1 0 0 0,18-2 0 0 0,-1-1 1 0 0,-1-2-1 0 0,33-6 1 0 0,-56 8-21 0 0,1 0 0 0 0,-1-1 0 0 0,0 1-1 0 0,0-1 1 0 0,0 0 0 0 0,0-1 0 0 0,0 1 0 0 0,0-1 0 0 0,-1 0 0 0 0,1 0 0 0 0,-1 0-1 0 0,0-1 1 0 0,0 0 0 0 0,0 1 0 0 0,0-1 0 0 0,-1-1 0 0 0,0 1 0 0 0,0 0-1 0 0,0-1 1 0 0,0 0 0 0 0,0 0 0 0 0,1-5 0 0 0,0-3 52 0 0,0 1 1 0 0,-1-1-1 0 0,-1 1 1 0 0,0-1-1 0 0,-1 0 1 0 0,0 0-1 0 0,-1 0 1 0 0,-2-14-1 0 0,2 15 22 0 0,-2 0 0 0 0,1 0 0 0 0,-1 0 0 0 0,-1 1-1 0 0,-7-23 1 0 0,8 31-71 0 0,1 0 0 0 0,-1-1 1 0 0,0 1-1 0 0,0 1 0 0 0,0-1 0 0 0,0 0 0 0 0,0 0 0 0 0,-1 1 0 0 0,1-1 0 0 0,-1 1 0 0 0,1 0 1 0 0,-1 0-1 0 0,0 0 0 0 0,0 0 0 0 0,0 0 0 0 0,0 1 0 0 0,-1-1 0 0 0,1 1 0 0 0,0 0 0 0 0,-1 0 0 0 0,1 0 1 0 0,-1 0-1 0 0,1 1 0 0 0,-5-1 0 0 0,-7 0 64 0 0,1 0 1 0 0,-1 1-1 0 0,0 0 0 0 0,1 1 1 0 0,-22 5-1 0 0,30-4-227 0 0,0-1 0 0 0,1 2 0 0 0,-1-1 0 0 0,0 1 1 0 0,1 0-1 0 0,-7 4 0 0 0,7-3-583 0 0,0 0 1 0 0,0 0-1 0 0,1 1 1 0 0,-1-1-1 0 0,1 1 1 0 0,-6 9-1 0 0,5 1-6350 0 0,2-11 3539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59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3912 0 0,'0'0'668'0'0,"3"0"36"0"0,3 0 21 0 0,9 0-1 0 0,2-2 20 0 0,1 2 0 0 0,6 0 16 0 0,3-2 0 0 0,1 2 0 0 0,3 0-16 0 0,0-2-40 0 0,-6 2-48 0 0,2 0-104 0 0,-7 2-496 0 0,2-4-2696 0 0,-8 2 0 0 0,0 2-1 0 0,-8-4 1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42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142 120 3224 0 0,'-4'0'360'0'0,"0"1"-1"0"0,0 0 0 0 0,0 0 0 0 0,0 1 1 0 0,0-1-1 0 0,1 1 0 0 0,-1-1 0 0 0,0 1 1 0 0,1 1-1 0 0,-1-1 0 0 0,1 0 0 0 0,0 1 1 0 0,0 0-1 0 0,0 0 0 0 0,0-1 0 0 0,0 2 1 0 0,1-1-1 0 0,-1 0 0 0 0,1 1 0 0 0,-4 6 1 0 0,-1 2 163 0 0,1 0 0 0 0,0 0 1 0 0,1 1-1 0 0,0-1 0 0 0,-3 16 1 0 0,5-14 64 0 0,-3 12 457 0 0,-4 30 0 0 0,10-48-969 0 0,-1 0-1 0 0,1 1 0 0 0,0-1 0 0 0,1 0 0 0 0,0 0 0 0 0,0 0 0 0 0,1 0 0 0 0,3 9 0 0 0,-4-14-61 0 0,1-1 0 0 0,-1 1 0 0 0,1-1 0 0 0,0 1-1 0 0,0-1 1 0 0,0 1 0 0 0,0-1 0 0 0,0 0 0 0 0,0 0 0 0 0,1 0 0 0 0,-1 0 0 0 0,1-1 0 0 0,-1 1-1 0 0,1-1 1 0 0,0 1 0 0 0,-1-1 0 0 0,1 0 0 0 0,0 0 0 0 0,0 0 0 0 0,0-1 0 0 0,0 1 0 0 0,3 0 0 0 0,6 0-1 0 0,-1 1 0 0 0,1-2 1 0 0,-1 0-1 0 0,17-1 1 0 0,-14-1-20 0 0,-1 0 0 0 0,0-1 0 0 0,0 0 0 0 0,0-1 1 0 0,0-1-1 0 0,-1 0 0 0 0,1 0 0 0 0,-1-1 0 0 0,-1-1 1 0 0,1 0-1 0 0,-1-1 0 0 0,0 0 0 0 0,-1 0 0 0 0,0-1 1 0 0,0-1-1 0 0,-1 0 0 0 0,0 0 0 0 0,-1 0 0 0 0,0-1 1 0 0,-1-1-1 0 0,0 1 0 0 0,0-1 0 0 0,-1 0 0 0 0,-1-1 1 0 0,0 1-1 0 0,-1-1 0 0 0,-1 0 0 0 0,0 0 0 0 0,3-20 1 0 0,-5 16 25 0 0,0 0 0 0 0,0 0 0 0 0,-2 0 0 0 0,-4-32 0 0 0,4 45-12 0 0,0 0-1 0 0,0 1 0 0 0,0-1 1 0 0,0 0-1 0 0,-1 1 0 0 0,0-1 1 0 0,1 1-1 0 0,-1-1 0 0 0,-1 1 1 0 0,1 0-1 0 0,0 0 0 0 0,-1 0 1 0 0,1 0-1 0 0,-1 0 0 0 0,0 1 1 0 0,0-1-1 0 0,0 1 0 0 0,0 0 1 0 0,-1 0-1 0 0,1 0 0 0 0,0 0 1 0 0,-1 1-1 0 0,0-1 0 0 0,1 1 1 0 0,-1 0-1 0 0,0 0 0 0 0,-6-1 1 0 0,-2 0 17 0 0,0 1 1 0 0,-1 1 0 0 0,1 0 0 0 0,-1 0-1 0 0,1 2 1 0 0,0-1 0 0 0,0 1 0 0 0,0 1-1 0 0,0 0 1 0 0,0 1 0 0 0,0 0-1 0 0,1 1 1 0 0,0 0 0 0 0,0 1 0 0 0,0 0-1 0 0,1 1 1 0 0,-1 0 0 0 0,2 1 0 0 0,-1 0-1 0 0,1 0 1 0 0,0 1 0 0 0,1 0 0 0 0,0 0-1 0 0,-12 21 1 0 0,10-16 29 0 0,2 1 0 0 0,0 0 0 0 0,1 1 0 0 0,0 0 1 0 0,2 0-1 0 0,0 1 0 0 0,0-1 0 0 0,2 1 0 0 0,0 0 0 0 0,1 0 0 0 0,0 22 0 0 0,1-34-39 0 0,1 0-1 0 0,0 0 0 0 0,1 0 0 0 0,-1-1 0 0 0,1 1 0 0 0,0 0 1 0 0,0 0-1 0 0,1-1 0 0 0,-1 1 0 0 0,4 6 0 0 0,-3-8-13 0 0,0-1-1 0 0,0 0 1 0 0,0 0-1 0 0,0 0 1 0 0,0 0-1 0 0,1 0 1 0 0,-1 0-1 0 0,1-1 1 0 0,-1 1-1 0 0,1-1 1 0 0,-1 0-1 0 0,1 1 1 0 0,0-1-1 0 0,0-1 1 0 0,-1 1-1 0 0,1 0 1 0 0,0-1-1 0 0,5 1 1 0 0,4 1-14 0 0,1-2 0 0 0,0 0 0 0 0,-1 0 0 0 0,1-1 0 0 0,-1 0 0 0 0,1-2 0 0 0,-1 1 0 0 0,1-1 0 0 0,-1-1 1 0 0,0 0-1 0 0,-1-1 0 0 0,1 0 0 0 0,-1-1 0 0 0,0 0 0 0 0,0-1 0 0 0,-1 0 0 0 0,0 0 0 0 0,10-10 0 0 0,-5 4-11 0 0,-1-2 0 0 0,0 0 0 0 0,-1 0-1 0 0,-1-1 1 0 0,0-1 0 0 0,-1 0 0 0 0,-1-1-1 0 0,-1 0 1 0 0,0 0 0 0 0,9-29 0 0 0,-12 25 141 0 0,-1-1 1 0 0,0 1-1 0 0,-2-1 0 0 0,1-46 1 0 0,-4 69-110 0 0,0 0 1 0 0,0 0 0 0 0,0 0 0 0 0,0 0-1 0 0,0-1 1 0 0,0 1 0 0 0,0 0 0 0 0,0 0-1 0 0,0 0 1 0 0,0 0 0 0 0,0 0-1 0 0,0-1 1 0 0,0 1 0 0 0,0 0 0 0 0,0 0-1 0 0,0 0 1 0 0,0 0 0 0 0,0 0-1 0 0,0 0 1 0 0,0-1 0 0 0,0 1 0 0 0,0 0-1 0 0,0 0 1 0 0,0 0 0 0 0,0 0-1 0 0,0 0 1 0 0,0 0 0 0 0,-1-1 0 0 0,1 1-1 0 0,0 0 1 0 0,0 0 0 0 0,0 0-1 0 0,0 0 1 0 0,0 0 0 0 0,0 0 0 0 0,-1 0-1 0 0,1 0 1 0 0,0 0 0 0 0,0 0-1 0 0,0 0 1 0 0,0 0 0 0 0,0 0 0 0 0,-1 0-1 0 0,1 0 1 0 0,-7 4 382 0 0,-6 13 123 0 0,12-16-476 0 0,-11 16 251 0 0,1 1 0 0 0,1 0 0 0 0,1 0 0 0 0,-11 28 0 0 0,6-5 161 0 0,-10 46 0 0 0,18-57-227 0 0,1-1 0 0 0,2 1 0 0 0,-1 42 0 0 0,4-68-284 0 0,1 0 0 0 0,-1 0 0 0 0,1 0 0 0 0,0 0 1 0 0,0 0-1 0 0,0 0 0 0 0,0 0 0 0 0,1 0 0 0 0,-1 0 0 0 0,1-1 0 0 0,0 1 1 0 0,0-1-1 0 0,0 1 0 0 0,1-1 0 0 0,-1 0 0 0 0,1 0 0 0 0,0 0 0 0 0,0 0 0 0 0,0 0 1 0 0,0-1-1 0 0,0 1 0 0 0,1-1 0 0 0,5 3 0 0 0,0 0-1128 0 0,1-1 0 0 0,-1 1 0 0 0,12 2 0 0 0,30 6-7821 0 0,-24-8 4600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00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32 2992 0 0,'0'0'5868'0'0,"-7"24"-1151"0"0,6-8-3553 0 0,-5 31-1 0 0,-1 5-672 0 0,4-12-203 0 0,1-16-46 0 0,0 34 0 0 0,3-51-201 0 0,-1 1 0 0 0,1-1 0 0 0,1 0-1 0 0,-1 0 1 0 0,1 0 0 0 0,0 0 0 0 0,1 0-1 0 0,6 13 1 0 0,-7-17-37 0 0,-1-1 0 0 0,1 0-1 0 0,0 0 1 0 0,0 0 0 0 0,0 1-1 0 0,0-2 1 0 0,0 1 0 0 0,1 0-1 0 0,-1 0 1 0 0,0-1 0 0 0,1 1-1 0 0,-1-1 1 0 0,1 0 0 0 0,0 0-1 0 0,-1 0 1 0 0,1 0 0 0 0,0 0 0 0 0,0 0-1 0 0,-1-1 1 0 0,1 1 0 0 0,0-1-1 0 0,0 0 1 0 0,0 0 0 0 0,0 0-1 0 0,0 0 1 0 0,-1-1 0 0 0,5 0-1 0 0,0-1-4 0 0,1 1-1 0 0,-1-2 1 0 0,0 1 0 0 0,0-1-1 0 0,0 0 1 0 0,0 0-1 0 0,-1-1 1 0 0,1 0-1 0 0,6-6 1 0 0,5-4-19 0 0,-1 0 0 0 0,-1-2 1 0 0,-1 0-1 0 0,0-1 0 0 0,-1 0 0 0 0,0-1 0 0 0,-2-1 0 0 0,0 0 1 0 0,-1-1-1 0 0,-1 0 0 0 0,-1 0 0 0 0,-1-1 0 0 0,9-32 1 0 0,-14 16-43 0 0,-3 32 64 0 0,0 0 1 0 0,0 0-1 0 0,1-1 1 0 0,0 1-1 0 0,0 0 1 0 0,2-7 0 0 0,-3 12-1 0 0,0 0 1 0 0,0 1 0 0 0,0-1 0 0 0,0 0-1 0 0,0 0 1 0 0,0 0 0 0 0,0 0 0 0 0,0 0 0 0 0,1 0-1 0 0,-1 0 1 0 0,0 0 0 0 0,0 0 0 0 0,0 0-1 0 0,0 0 1 0 0,0 0 0 0 0,0 0 0 0 0,0 0 0 0 0,0 0-1 0 0,0 0 1 0 0,0 0 0 0 0,1 0 0 0 0,-1 0-1 0 0,0 0 1 0 0,0 0 0 0 0,0 0 0 0 0,0 0 0 0 0,0 0-1 0 0,0 0 1 0 0,0 0 0 0 0,0 0 0 0 0,0 0-1 0 0,1 0 1 0 0,-1 0 0 0 0,0 0 0 0 0,0 0 0 0 0,0 0-1 0 0,0 0 1 0 0,0 0 0 0 0,0 0 0 0 0,0 0-1 0 0,0 0 1 0 0,0 0 0 0 0,0 0 0 0 0,0 0-1 0 0,1 0 1 0 0,-1 0 0 0 0,0-1 0 0 0,0 1 0 0 0,0 0-1 0 0,0 0 1 0 0,0 0 0 0 0,0 0 0 0 0,0 0-1 0 0,0 0 1 0 0,2 16 86 0 0,-1 23 29 0 0,-1-10-20 0 0,1 0-1 0 0,1-1 1 0 0,9 44-1 0 0,-8-62-72 0 0,0 1 1 0 0,0-1-1 0 0,1 0 0 0 0,0-1 0 0 0,1 1 0 0 0,0-1 0 0 0,0 0 1 0 0,1 0-1 0 0,0-1 0 0 0,1 1 0 0 0,0-1 0 0 0,0-1 1 0 0,9 7-1 0 0,-6-6-64 0 0,0-1 0 0 0,0 0 0 0 0,1-1 1 0 0,0-1-1 0 0,0 1 0 0 0,1-2 0 0 0,-1 0 0 0 0,1 0 1 0 0,17 3-1 0 0,18-3-3244 0 0,-2-8-4381 0 0,-29 0 4135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01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2744 0 0,'-16'8'3356'0'0,"13"-4"-3112"0"0,0 1 0 0 0,0 0-1 0 0,0 0 1 0 0,1 0 0 0 0,0 1 0 0 0,0-1 0 0 0,0 0 0 0 0,1 1-1 0 0,-1-1 1 0 0,1 1 0 0 0,0 7 0 0 0,-3 10 306 0 0,-25 187 2646 0 0,18-100-1919 0 0,-32 297 654 0 0,6 20-2992 0 0,37-395-4689 0 0,0-23 2694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02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21 3208 0 0,'-3'-1'443'0'0,"-1"1"0"0"0,1-1 0 0 0,0 0-1 0 0,-1 0 1 0 0,1 0 0 0 0,-6-3 0 0 0,-11-4 702 0 0,14 7-853 0 0,0 0 1 0 0,0 0 0 0 0,0 0 0 0 0,0 1-1 0 0,-1 0 1 0 0,1 1 0 0 0,0-1-1 0 0,0 1 1 0 0,0 0 0 0 0,0 1 0 0 0,0-1-1 0 0,-10 5 1 0 0,8-2 9 0 0,0 0-1 0 0,1 1 1 0 0,-1-1-1 0 0,1 2 1 0 0,0-1-1 0 0,1 1 1 0 0,-1 0-1 0 0,-7 9 1 0 0,6-5-161 0 0,1-1 1 0 0,0 1-1 0 0,1 0 1 0 0,0 1 0 0 0,1 0-1 0 0,0 0 1 0 0,0 0-1 0 0,1 0 1 0 0,1 1-1 0 0,0-1 1 0 0,0 1-1 0 0,1 0 1 0 0,0 17-1 0 0,2-27-130 0 0,0 0 0 0 0,0 0 0 0 0,0 0 0 0 0,1 0-1 0 0,-1 0 1 0 0,1 0 0 0 0,-1 0 0 0 0,1 0-1 0 0,0 0 1 0 0,0 0 0 0 0,0 0 0 0 0,0 0 0 0 0,0 0-1 0 0,0 0 1 0 0,0-1 0 0 0,1 1 0 0 0,2 2 0 0 0,-1-2 0 0 0,0 1 0 0 0,0-1 0 0 0,0 0 0 0 0,1 0 0 0 0,-1 0 0 0 0,1-1 1 0 0,-1 1-1 0 0,9 1 0 0 0,2 0-24 0 0,1-1 0 0 0,0 0 0 0 0,27-1 0 0 0,-41-1 10 0 0,12-1-61 0 0,0 0 0 0 0,0-1 0 0 0,0-1 0 0 0,0 0 0 0 0,20-8 0 0 0,-30 10 49 0 0,-2 1 4 0 0,0 0 0 0 0,0-1 1 0 0,0 1-1 0 0,0 0 0 0 0,0-1 0 0 0,0 1 0 0 0,0-1 1 0 0,0 1-1 0 0,0-1 0 0 0,-1 1 0 0 0,1-1 0 0 0,0 0 0 0 0,0 1 1 0 0,0-1-1 0 0,-1 0 0 0 0,1 0 0 0 0,0 0 0 0 0,-1 1 1 0 0,1-1-1 0 0,-1 0 0 0 0,1 0 0 0 0,-1 0 0 0 0,0 0 0 0 0,1 0 1 0 0,-1 0-1 0 0,0 0 0 0 0,1 0 0 0 0,-1 0 0 0 0,0 0 1 0 0,0 0-1 0 0,0 0 0 0 0,0 0 0 0 0,0 0 0 0 0,0 0 0 0 0,0 0 1 0 0,-1 0-1 0 0,1 0 0 0 0,0 0 0 0 0,0 0 0 0 0,-1 0 0 0 0,1 0 1 0 0,-1 0-1 0 0,1 0 0 0 0,-1 0 0 0 0,1 0 0 0 0,-1 0 1 0 0,0 0-1 0 0,1 1 0 0 0,-1-1 0 0 0,0 0 0 0 0,1 0 0 0 0,-1 1 1 0 0,0-1-1 0 0,0 1 0 0 0,0-1 0 0 0,0 1 0 0 0,0-1 1 0 0,0 1-1 0 0,0-1 0 0 0,0 1 0 0 0,0 0 0 0 0,0-1 0 0 0,0 1 1 0 0,0 0-1 0 0,0 0 0 0 0,0 0 0 0 0,0 0 0 0 0,0 0 1 0 0,-2 0-1 0 0,-6 1 29 0 0,0 1 0 0 0,-1 0 0 0 0,1 1 0 0 0,0 0 0 0 0,0 0 1 0 0,1 1-1 0 0,-1 0 0 0 0,1 0 0 0 0,0 1 0 0 0,0 0 0 0 0,0 1 0 0 0,1 0 1 0 0,-1 0-1 0 0,2 0 0 0 0,-12 14 0 0 0,11-12 55 0 0,1 1 0 0 0,0 0 0 0 0,0 0 0 0 0,1 0 0 0 0,0 1 0 0 0,0-1 1 0 0,2 1-1 0 0,-1 0 0 0 0,1 0 0 0 0,0 1 0 0 0,1-1 0 0 0,0 0 0 0 0,0 19 0 0 0,2-27-48 0 0,0 0-1 0 0,0 1 1 0 0,0-1 0 0 0,1 0-1 0 0,-1 0 1 0 0,1 1 0 0 0,-1-1-1 0 0,1 0 1 0 0,0 0-1 0 0,0 0 1 0 0,0 0 0 0 0,0 0-1 0 0,0 0 1 0 0,1 0 0 0 0,-1 0-1 0 0,0 0 1 0 0,3 1-1 0 0,-1 0 8 0 0,0-1-1 0 0,0 1 1 0 0,1-1-1 0 0,-1 0 1 0 0,1-1-1 0 0,-1 1 1 0 0,1-1-1 0 0,-1 1 1 0 0,7 0-1 0 0,5 1 39 0 0,2 0 0 0 0,-1-2 0 0 0,30 0 0 0 0,-32-2-66 0 0,53-2-1292 0 0,-2-8-8015 0 0,-44 4 5910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02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3680 0 0,'0'0'1243'0'0,"24"1"2129"0"0,-20 0-3153 0 0,1 0 0 0 0,-1 0 0 0 0,0 1 0 0 0,0 0 0 0 0,0-1 0 0 0,0 2 0 0 0,0-1 0 0 0,0 0 0 0 0,0 1 0 0 0,-1 0 0 0 0,1-1 0 0 0,-1 2 0 0 0,0-1 0 0 0,0 0 0 0 0,0 0 0 0 0,-1 1 0 0 0,1 0 0 0 0,2 4 0 0 0,2 3 195 0 0,-1 1 1 0 0,-1-1-1 0 0,0 1 0 0 0,0 0 1 0 0,3 15-1 0 0,1 17 552 0 0,4 64-1 0 0,1 9-684 0 0,-14-116-275 0 0,0 1 0 0 0,1 0-1 0 0,-1-1 1 0 0,0 1 0 0 0,1 0-1 0 0,0-1 1 0 0,-1 1 0 0 0,1-1 0 0 0,0 1-1 0 0,0-1 1 0 0,0 1 0 0 0,0-1-1 0 0,0 1 1 0 0,0-1 0 0 0,2 2-1 0 0,-3-3-1 0 0,1 1-1 0 0,0-1 1 0 0,0 0-1 0 0,0 1 1 0 0,0-1-1 0 0,0 1 0 0 0,0-1 1 0 0,0 0-1 0 0,0 0 1 0 0,0 0-1 0 0,0 0 1 0 0,0 0-1 0 0,0 0 1 0 0,0 0-1 0 0,0 0 0 0 0,0 0 1 0 0,0 0-1 0 0,0 0 1 0 0,1-1-1 0 0,3-1 13 0 0,0 0 1 0 0,-1-1-1 0 0,1 1 0 0 0,0-1 0 0 0,-1 0 1 0 0,0 0-1 0 0,7-7 0 0 0,2-5 53 0 0,0 0 0 0 0,-2-1 0 0 0,0 0 0 0 0,-1-1-1 0 0,0 0 1 0 0,-2-1 0 0 0,8-19 0 0 0,4-7 114 0 0,12-38 164 0 0,-7 16-54 0 0,-17 46-165 0 0,9-35 0 0 0,-9 23-4457 0 0,-2 22-3039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03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 3048 0 0,'-2'1'210'0'0,"0"0"-1"0"0,0 1 0 0 0,0 0 0 0 0,0-1 1 0 0,0 1-1 0 0,0 0 0 0 0,1 0 0 0 0,-1 0 1 0 0,1 0-1 0 0,-1 0 0 0 0,-1 4 0 0 0,-13 29 1161 0 0,10-20-806 0 0,-2 3 70 0 0,1 1 0 0 0,1 0-1 0 0,1 0 1 0 0,0 0-1 0 0,2 1 1 0 0,0 0 0 0 0,1 0-1 0 0,1-1 1 0 0,1 1-1 0 0,1 0 1 0 0,1 0 0 0 0,7 37-1 0 0,-8-52-584 0 0,1-1-1 0 0,0 1 0 0 0,0 0 1 0 0,0 0-1 0 0,0-1 1 0 0,1 1-1 0 0,-1-1 0 0 0,1 0 1 0 0,1 0-1 0 0,-1 0 1 0 0,0 0-1 0 0,1-1 0 0 0,0 1 1 0 0,0-1-1 0 0,0 0 1 0 0,0 0-1 0 0,0 0 0 0 0,0-1 1 0 0,1 1-1 0 0,0-1 1 0 0,6 2-1 0 0,-4-1-27 0 0,0-1-1 0 0,1-1 0 0 0,-1 1 1 0 0,1-1-1 0 0,-1-1 1 0 0,1 1-1 0 0,0-1 1 0 0,-1-1-1 0 0,1 1 0 0 0,-1-1 1 0 0,1-1-1 0 0,-1 1 1 0 0,1-1-1 0 0,7-3 1 0 0,-3 0-8 0 0,0 0 0 0 0,0-1 0 0 0,-1-1 1 0 0,1 1-1 0 0,-2-2 0 0 0,14-10 0 0 0,-18 12 4 0 0,1-1 0 0 0,-1 1 1 0 0,-1-1-1 0 0,1 0 0 0 0,-1 0 0 0 0,-1-1 0 0 0,1 1 0 0 0,-1-1 0 0 0,-1 0 0 0 0,5-13 0 0 0,-5 9 55 0 0,1 0 0 0 0,-2-1 0 0 0,0 1 0 0 0,0-1 0 0 0,-1 0 0 0 0,-1 0 0 0 0,0 0 0 0 0,-1 1 0 0 0,0-1 0 0 0,-3-12 0 0 0,2 18-18 0 0,1 1-1 0 0,-1 0 0 0 0,0 0 0 0 0,-1 0 0 0 0,0 0 0 0 0,1 1 0 0 0,-2-1 0 0 0,1 1 0 0 0,-1-1 0 0 0,0 1 0 0 0,0 0 1 0 0,0 1-1 0 0,-1-1 0 0 0,1 1 0 0 0,-1 0 0 0 0,0 0 0 0 0,-1 0 0 0 0,1 1 0 0 0,-1-1 0 0 0,1 1 0 0 0,-12-3 0 0 0,8 2 14 0 0,0 2-1 0 0,0-1 0 0 0,-1 2 0 0 0,1-1 0 0 0,-1 1 0 0 0,1 0 0 0 0,-1 1 0 0 0,1 0 0 0 0,-11 2 0 0 0,15-1-189 0 0,-1 0-1 0 0,1 1 0 0 0,0-1 1 0 0,0 1-1 0 0,0 0 1 0 0,0 0-1 0 0,-7 5 1 0 0,9-5-300 0 0,-1 1-1 0 0,1 0 1 0 0,0 0 0 0 0,-1 0 0 0 0,1 0 0 0 0,1 0 0 0 0,-1 1 0 0 0,0-1 0 0 0,1 1 0 0 0,-3 4 0 0 0,-8 25-6753 0 0,6-16 3587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28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3776 0 0,'0'0'5281'0'0,"0"3"-4633"0"0,0-1-16 0 0,0 5-72 0 0,4-2-120 0 0,-1 7-472 0 0,1 2-2228 0 0,3 0 0 0 0,-7 5-1 0 0,7 2 1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26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91 2816 0 0,'-3'1'272'0'0,"0"0"1"0"0,0 0-1 0 0,0 0 0 0 0,0 0 0 0 0,0 0 0 0 0,1 0 1 0 0,-1 1-1 0 0,0 0 0 0 0,1-1 0 0 0,-1 1 1 0 0,1 0-1 0 0,-1 0 0 0 0,1 0 0 0 0,0 1 0 0 0,0-1 1 0 0,-2 4-1 0 0,-31 43 1732 0 0,26-31-1464 0 0,1 1 0 0 0,0-1 1 0 0,1 1-1 0 0,1 1 0 0 0,1-1 0 0 0,1 1 1 0 0,1 0-1 0 0,0 0 0 0 0,2 0 1 0 0,0 0-1 0 0,3 30 0 0 0,-2-45-497 0 0,0-1-1 0 0,1 0 1 0 0,-1 0 0 0 0,1 1-1 0 0,0-1 1 0 0,0 0-1 0 0,1 0 1 0 0,-1 0-1 0 0,1 0 1 0 0,0 0-1 0 0,0 0 1 0 0,0-1-1 0 0,1 1 1 0 0,-1-1-1 0 0,1 1 1 0 0,5 4-1 0 0,-4-5-17 0 0,0-1 0 0 0,0 1 0 0 0,0-1-1 0 0,0 0 1 0 0,0 0 0 0 0,0-1 0 0 0,1 1 0 0 0,-1-1-1 0 0,0 0 1 0 0,1 0 0 0 0,-1 0 0 0 0,1-1 0 0 0,-1 1-1 0 0,1-1 1 0 0,6-1 0 0 0,0 0-6 0 0,-1-1-1 0 0,1 0 1 0 0,0 0 0 0 0,-1-1-1 0 0,1-1 1 0 0,-1 0 0 0 0,0 0 0 0 0,0-1-1 0 0,-1 0 1 0 0,10-7 0 0 0,-7 4-6 0 0,-1 0 0 0 0,0-1 0 0 0,-1-1 0 0 0,0 1 0 0 0,0-2 0 0 0,-1 1 0 0 0,11-17 0 0 0,-12 16-2 0 0,-1 0 1 0 0,0-1-1 0 0,0 0 0 0 0,-1-1 1 0 0,-1 1-1 0 0,0-1 0 0 0,-1 0 1 0 0,0-1-1 0 0,-1 1 0 0 0,-1-1 1 0 0,0 1-1 0 0,1-21 0 0 0,-3 25 6 0 0,0 1 0 0 0,0-1 0 0 0,-1 0 0 0 0,0 1 0 0 0,-1-1 0 0 0,1 1 0 0 0,-2-1 0 0 0,1 1 0 0 0,-1 0 0 0 0,0 0 0 0 0,-1 0 0 0 0,0 0 0 0 0,0 0 0 0 0,-1 1 0 0 0,0 0 0 0 0,0 0 0 0 0,-12-12 0 0 0,12 14-8 0 0,0 1 0 0 0,0-1 0 0 0,-1 1 0 0 0,0 0 0 0 0,1 0 0 0 0,-1 1 0 0 0,0 0 0 0 0,-1 0 0 0 0,1 0 0 0 0,0 1 0 0 0,-1 0 0 0 0,0 0 0 0 0,1 1 1 0 0,-1 0-1 0 0,0 0 0 0 0,0 0 0 0 0,0 1 0 0 0,0 0 0 0 0,1 0 0 0 0,-1 1 0 0 0,0 0 0 0 0,0 0 0 0 0,0 1 0 0 0,1-1 0 0 0,-1 1 0 0 0,1 1 0 0 0,-1 0 0 0 0,1-1 0 0 0,0 2 1 0 0,0-1-1 0 0,-8 7 0 0 0,4-3-119 0 0,0 1 0 0 0,1 0 0 0 0,0 0 1 0 0,0 1-1 0 0,1 0 0 0 0,-9 12 0 0 0,12-14-682 0 0,1 0-1 0 0,0 0 0 0 0,-5 15 0 0 0,6-13-1056 0 0,1 1 0 0 0,0-1 1 0 0,-2 15-1 0 0,4-1-1528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26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3528 0 0,'0'0'3327'0'0,"0"13"-386"0"0,-5 215 4144 0 0,-5-106-6804 0 0,10-117-431 0 0,-1 0-1 0 0,0 0 1 0 0,0 1-1 0 0,-1-1 1 0 0,1 0-1 0 0,-4 6 1 0 0,5-12-462 0 0,-1-1 0 0 0,0 1 0 0 0,1-1 1 0 0,-1 1-1 0 0,1 0 0 0 0,0-1 0 0 0,0 1 0 0 0,-1-1 1 0 0,1 1-1 0 0,0-1 0 0 0,0 1 0 0 0,0-1 1 0 0,1-2-1 0 0,-2-1-723 0 0,-1-8-1762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27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2184 0 0,'0'-24'2810'0'0,"0"20"-2439"0"0,0 1 0 0 0,0-1 0 0 0,0 1 0 0 0,0-1 0 0 0,1 1 0 0 0,-1-1 1 0 0,1 1-1 0 0,0-1 0 0 0,0 1 0 0 0,2-5 0 0 0,-1 6-137 0 0,-1 0 0 0 0,1 1 0 0 0,0-1 0 0 0,0 1 0 0 0,-1-1 0 0 0,1 1 0 0 0,0 0 0 0 0,0 0 0 0 0,0 0 0 0 0,1 0 0 0 0,-1 0 0 0 0,0 0 0 0 0,0 1 0 0 0,0-1 0 0 0,1 1 0 0 0,-1-1 1 0 0,3 1-1 0 0,177-26 2523 0 0,-150 21-2682 0 0,3 1 53 0 0,67-18 0 0 0,-101 23-69 0 0,-1-1 1 0 0,1 1-1 0 0,-1 0 1 0 0,1 0-1 0 0,-1 0 0 0 0,1 0 1 0 0,-1 0-1 0 0,0 0 1 0 0,0 0-1 0 0,0 0 1 0 0,0 0-1 0 0,1 0 0 0 0,-1 0 1 0 0,0 0-1 0 0,-1 0 1 0 0,1 0-1 0 0,0 0 0 0 0,0 1 1 0 0,-2 30 66 0 0,2-28-38 0 0,-46 284 1250 0 0,4-43-830 0 0,37-156-845 0 0,8-53-4267 0 0,3-21-2700 0 0,1-10 3651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27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89 140 3208 0 0,'0'0'552'0'0,"-19"10"3384"0"0,15-5-3509 0 0,-1-1 1 0 0,1 1-1 0 0,0 0 1 0 0,0 1-1 0 0,0-1 1 0 0,1 1-1 0 0,0-1 1 0 0,0 1-1 0 0,0 0 0 0 0,1 0 1 0 0,-4 12-1 0 0,0 9 1041 0 0,-5 41 0 0 0,8-43-799 0 0,1-8-478 0 0,0 0 0 0 0,1 0-1 0 0,2 26 1 0 0,-1-39-168 0 0,1 0 0 0 0,-1 0 0 0 0,1 1 1 0 0,0-1-1 0 0,0 0 0 0 0,0 0 0 0 0,1-1 0 0 0,-1 1 0 0 0,1 0 0 0 0,0 0 0 0 0,0-1 0 0 0,0 1 0 0 0,0-1 1 0 0,1 1-1 0 0,0-1 0 0 0,-1 0 0 0 0,1 0 0 0 0,0 0 0 0 0,0-1 0 0 0,4 3 0 0 0,-3-3-15 0 0,0 0-1 0 0,0 0 1 0 0,0 0-1 0 0,0-1 1 0 0,0 0-1 0 0,0 0 1 0 0,0 0 0 0 0,0 0-1 0 0,1-1 1 0 0,-1 0-1 0 0,0 0 1 0 0,0 0-1 0 0,1 0 1 0 0,4-1-1 0 0,-2-1 0 0 0,0 0 0 0 0,-1 0 0 0 0,1 0 0 0 0,0-1 0 0 0,-1 0 0 0 0,1-1 0 0 0,9-6 0 0 0,-1-2 10 0 0,-1 0 0 0 0,0 0 0 0 0,-1-1 1 0 0,0-1-1 0 0,16-23 0 0 0,-19 22 1 0 0,-1 0 0 0 0,0-1 0 0 0,-1 0 0 0 0,-1 0 0 0 0,0-1-1 0 0,-1 0 1 0 0,6-30 0 0 0,-8 22 38 0 0,-1 1 0 0 0,-1-1 0 0 0,-1 0 1 0 0,-1 0-1 0 0,-4-26 0 0 0,4 48-36 0 0,0 0 1 0 0,-1 0 0 0 0,0 0 0 0 0,1 0 0 0 0,-1 0-1 0 0,0 0 1 0 0,0 1 0 0 0,-1-1 0 0 0,1 0 0 0 0,-1 1 0 0 0,1-1-1 0 0,-1 1 1 0 0,0-1 0 0 0,0 1 0 0 0,0 0 0 0 0,0 0-1 0 0,0 0 1 0 0,-3-3 0 0 0,1 3 7 0 0,0 0-1 0 0,1 0 1 0 0,-1 0 0 0 0,0 1-1 0 0,0-1 1 0 0,-1 1 0 0 0,1 0 0 0 0,0 0-1 0 0,0 1 1 0 0,0-1 0 0 0,-8 1-1 0 0,4 0-10 0 0,1 1-1 0 0,-1-1 1 0 0,1 1-1 0 0,0 1 1 0 0,0 0-1 0 0,0 0 1 0 0,0 0-1 0 0,0 1 1 0 0,0 0-1 0 0,0 0 1 0 0,1 0-1 0 0,-1 1 0 0 0,1 0 1 0 0,-10 10-1 0 0,8-6-253 0 0,1 0-1 0 0,0 1 0 0 0,0 0 0 0 0,1 1 0 0 0,-9 17 1 0 0,4 0-3312 0 0,3 3-3459 0 0,5-14 3303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43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3888 0 0,'0'0'1357'0'0,"15"14"3470"0"0,-11 2-4042 0 0,-1 1 0 0 0,0 0 0 0 0,-1 0 1 0 0,-1 0-1 0 0,-1 0 0 0 0,-1 0 0 0 0,0 0 0 0 0,-1 0 0 0 0,0 0 0 0 0,-2 0 0 0 0,-6 21 0 0 0,5-23-635 0 0,-1 0-1 0 0,-1-1 1 0 0,0 1-1 0 0,-1-1 0 0 0,-1-1 1 0 0,0 0-1 0 0,0 0 1 0 0,-1 0-1 0 0,-1-2 1 0 0,0 1-1 0 0,-1-1 1 0 0,-16 11-1 0 0,13-11-210 0 0,-34 23-3464 0 0,13-18-6116 0 0,26-13 5544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28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3736 0 0,'0'0'4191'0'0,"0"16"-209"0"0,-2 198 3310 0 0,0 1-8939 0 0,2-210-2373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29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84 113 3048 0 0,'-25'35'2858'0'0,"16"-20"-2224"0"0,1 0 0 0 0,1 1-1 0 0,0 0 1 0 0,1 0 0 0 0,1 0 0 0 0,0 1 0 0 0,1 0 0 0 0,1 0 0 0 0,-2 32-1 0 0,5-34-175 0 0,0 0 0 0 0,1-1 0 0 0,1 1 0 0 0,0 0 0 0 0,1-1 0 0 0,5 17 0 0 0,-6-27-419 0 0,0 1 0 0 0,0 0 1 0 0,1-1-1 0 0,-1 1 0 0 0,1-1 1 0 0,0 0-1 0 0,0 0 0 0 0,1 0 1 0 0,-1 0-1 0 0,1 0 0 0 0,-1-1 1 0 0,1 0-1 0 0,0 0 0 0 0,1 0 1 0 0,-1 0-1 0 0,0 0 0 0 0,1-1 1 0 0,0 0-1 0 0,-1 0 0 0 0,1 0 1 0 0,6 1-1 0 0,-3-2-37 0 0,-1 1 0 0 0,1-1 0 0 0,0-1 0 0 0,0 1 0 0 0,0-1 0 0 0,-1-1 0 0 0,1 0 0 0 0,0 0 1 0 0,0 0-1 0 0,-1-1 0 0 0,1 0 0 0 0,-1 0 0 0 0,0-1 0 0 0,1 0 0 0 0,-1-1 0 0 0,0 1 0 0 0,-1-1 0 0 0,1 0 0 0 0,-1-1 0 0 0,0 0 0 0 0,0 0 1 0 0,0 0-1 0 0,0-1 0 0 0,-1 0 0 0 0,0 0 0 0 0,0 0 0 0 0,-1 0 0 0 0,0-1 0 0 0,0 0 0 0 0,0 0 0 0 0,-1 0 0 0 0,0 0 0 0 0,2-8 1 0 0,-1 1-20 0 0,-1-1 0 0 0,0 1 0 0 0,-1-1 0 0 0,0-25 0 0 0,-1-6-18 0 0,0 28 37 0 0,0 0-1 0 0,-1 0 1 0 0,-1 0-1 0 0,0 0 0 0 0,-2 0 1 0 0,0 1-1 0 0,-6-20 0 0 0,7 33 5 0 0,0 1 0 0 0,0 0 0 0 0,0 0 0 0 0,0 0-1 0 0,0 0 1 0 0,0 0 0 0 0,-1 1 0 0 0,0-1 0 0 0,1 1-1 0 0,-1-1 1 0 0,0 1 0 0 0,0 0 0 0 0,0 0-1 0 0,0 0 1 0 0,-1 1 0 0 0,1-1 0 0 0,0 1 0 0 0,-1 0-1 0 0,1 0 1 0 0,-1 0 0 0 0,1 0 0 0 0,-1 1-1 0 0,0-1 1 0 0,1 1 0 0 0,-1 0 0 0 0,-6 0 0 0 0,3 1 4 0 0,0-1 0 0 0,0 1 0 0 0,0 0 0 0 0,0 1 0 0 0,0-1 0 0 0,1 1 0 0 0,-1 1 0 0 0,0-1 0 0 0,1 1 0 0 0,0 0 0 0 0,0 1 0 0 0,-11 7 0 0 0,7-2 5 0 0,0 2 0 0 0,1-1 0 0 0,0 2-1 0 0,0-1 1 0 0,1 1 0 0 0,1 0 0 0 0,0 0 0 0 0,1 1-1 0 0,0 0 1 0 0,-8 26 0 0 0,7-12 10 0 0,1 0 1 0 0,2 0-1 0 0,0 0 0 0 0,0 47 1 0 0,4-68-25 0 0,0 1 1 0 0,0-1-1 0 0,1 0 0 0 0,0 1 1 0 0,0-1-1 0 0,1 0 1 0 0,-1 0-1 0 0,1 0 1 0 0,0 0-1 0 0,1 0 1 0 0,0 0-1 0 0,5 8 1 0 0,-5-11-4 0 0,0 0 1 0 0,0 0 0 0 0,0 0-1 0 0,0 0 1 0 0,0 0 0 0 0,1-1-1 0 0,0 1 1 0 0,-1-1 0 0 0,1 0-1 0 0,0 0 1 0 0,0-1-1 0 0,0 1 1 0 0,0-1 0 0 0,0 0-1 0 0,1 0 1 0 0,-1 0 0 0 0,0 0-1 0 0,9 0 1 0 0,-5-1-13 0 0,-1 0 0 0 0,1-1 0 0 0,0 0 0 0 0,0 0 0 0 0,-1 0 0 0 0,1-1 0 0 0,-1 0 0 0 0,1 0 0 0 0,-1-1 0 0 0,0 0 0 0 0,10-6-1 0 0,-7 3-35 0 0,0-1-1 0 0,-1 0 0 0 0,0-1 0 0 0,0 0 0 0 0,-1 0 0 0 0,15-19 0 0 0,-10 10-65 0 0,-2-2-1 0 0,0 0 1 0 0,0 0 0 0 0,-2-1-1 0 0,-1 0 1 0 0,0 0 0 0 0,8-38-1 0 0,5-62-341 0 0,3-17 821 0 0,-22 130 211 0 0,-3 11 129 0 0,-2 13-38 0 0,-1 137 1132 0 0,3 98-213 0 0,2-229-2187 0 0,6 52 1596 0 0,-3-50-3819 0 0,3-2-3668 0 0,-3-18 2598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32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207 115 2952 0 0,'0'0'514'0'0,"-27"2"5970"0"0,26 2-6066 0 0,0 0 1 0 0,1 1 0 0 0,0-1 0 0 0,0 1 0 0 0,0-1 0 0 0,0 0-1 0 0,1 1 1 0 0,-1-1 0 0 0,3 6 0 0 0,-3-6-154 0 0,5 17 349 0 0,11 29-1 0 0,-4-15-379 0 0,36 85 220 0 0,-4-10-203 0 0,-33-80-205 0 0,-2 1 0 0 0,-2 0 0 0 0,0 0 0 0 0,-2 0 0 0 0,-2 1 0 0 0,-1 0 0 0 0,-2 34 0 0 0,-1-53-47 0 0,-1 0 0 0 0,0-1 0 0 0,-1 0 0 0 0,-1 1 0 0 0,0-1 0 0 0,0-1 0 0 0,-2 1 0 0 0,1-1 0 0 0,-1 1 0 0 0,-1-2 0 0 0,0 1 0 0 0,0-1 0 0 0,-1 0 0 0 0,0 0 0 0 0,-1-1 0 0 0,0 0 0 0 0,-1-1 0 0 0,0 0-1 0 0,0 0 1 0 0,0-1 0 0 0,-1-1 0 0 0,0 1 0 0 0,-1-2 0 0 0,1 0 0 0 0,-1 0 0 0 0,0-1 0 0 0,0 0 0 0 0,0-1 0 0 0,-25 3 0 0 0,34-6-8 0 0,0 0 1 0 0,0 0-1 0 0,0 0 0 0 0,0 0 0 0 0,0 0 0 0 0,-1-1 0 0 0,1 0 0 0 0,0 1 1 0 0,0-1-1 0 0,0 0 0 0 0,0 0 0 0 0,1 0 0 0 0,-1-1 0 0 0,0 1 1 0 0,0-1-1 0 0,1 0 0 0 0,-4-2 0 0 0,3 1-2 0 0,0 0-1 0 0,1 0 1 0 0,-1-1 0 0 0,1 1-1 0 0,0-1 1 0 0,0 1 0 0 0,0-1-1 0 0,0 0 1 0 0,1 0-1 0 0,-1 0 1 0 0,0-6 0 0 0,-1-8-24 0 0,1 0 1 0 0,1 0 0 0 0,0 0-1 0 0,4-31 1 0 0,-3 47 33 0 0,2-20-14 0 0,1 1 0 0 0,2-1 0 0 0,0 1 0 0 0,1 0 0 0 0,17-39 0 0 0,-9 29 21 0 0,2 1 1 0 0,1 1-1 0 0,24-30 0 0 0,12-11 36 0 0,73-102-15 0 0,-94 129-10 0 0,-21 30 5 0 0,-1-2 0 0 0,0 1 1 0 0,11-22-1 0 0,-1-6 72 0 0,32-73 346 0 0,-46 104-378 0 0,-5 10-49 0 0,0 0-1 0 0,-1 0 1 0 0,1 0-1 0 0,0 0 1 0 0,-1 0-1 0 0,1 0 1 0 0,-1-1-1 0 0,1 1 1 0 0,-1 0-1 0 0,0 0 1 0 0,1 0-1 0 0,-1-3 1 0 0,1 1 538 0 0,3 5-3914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33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133 166 2920 0 0,'-3'3'267'0'0,"0"0"0"0"0,1 0 0 0 0,-1 1 0 0 0,0-1 0 0 0,1 1-1 0 0,0-1 1 0 0,0 1 0 0 0,0 0 0 0 0,1 0 0 0 0,-1 0 0 0 0,-1 6 0 0 0,0-1 182 0 0,-2 3 33 0 0,1 1 0 0 0,0-1 1 0 0,1 1-1 0 0,1 0 0 0 0,0 0 1 0 0,1 0-1 0 0,0 1 0 0 0,1-1 0 0 0,1 17 1 0 0,0-26-343 0 0,-1 1 1 0 0,1-1 0 0 0,0 1-1 0 0,0-1 1 0 0,1 1 0 0 0,-1-1-1 0 0,1 0 1 0 0,0 0 0 0 0,0 0-1 0 0,0 0 1 0 0,0 0-1 0 0,1 0 1 0 0,0 0 0 0 0,0-1-1 0 0,0 1 1 0 0,0-1 0 0 0,0 0-1 0 0,1 0 1 0 0,-1 0 0 0 0,1-1-1 0 0,0 1 1 0 0,0-1 0 0 0,0 0-1 0 0,0 0 1 0 0,0 0 0 0 0,0 0-1 0 0,1-1 1 0 0,-1 0-1 0 0,1 0 1 0 0,5 1 0 0 0,1 0-110 0 0,0-1 0 0 0,1 0 0 0 0,-1-1-1 0 0,0 0 1 0 0,1-1 0 0 0,-1 0 0 0 0,0-1 0 0 0,1 0 0 0 0,-1 0 0 0 0,0-2 0 0 0,0 1 0 0 0,-1-1 0 0 0,1-1 0 0 0,-1 0 0 0 0,0 0-1 0 0,0-1 1 0 0,-1 0 0 0 0,0-1 0 0 0,0 0 0 0 0,0-1 0 0 0,-1 1 0 0 0,0-2 0 0 0,9-11 0 0 0,-11 11-30 0 0,0 1 1 0 0,-1-1-1 0 0,0 0 1 0 0,-1 0-1 0 0,0-1 1 0 0,-1 1 0 0 0,0-1-1 0 0,0 0 1 0 0,-1 0-1 0 0,0 0 1 0 0,-1 0-1 0 0,0 0 1 0 0,-1-17-1 0 0,0 11 0 0 0,0-1 0 0 0,-1 1 0 0 0,-1 0 0 0 0,-1 0 0 0 0,-8-29 0 0 0,9 40 3 0 0,0 0 0 0 0,0 0 0 0 0,0 0 0 0 0,-1 0 0 0 0,0 0 0 0 0,0 1-1 0 0,0-1 1 0 0,0 1 0 0 0,-1 0 0 0 0,0 0 0 0 0,0 0 0 0 0,0 1 0 0 0,0-1 0 0 0,0 1-1 0 0,-1 0 1 0 0,1 0 0 0 0,-1 0 0 0 0,0 1 0 0 0,0 0 0 0 0,0 0 0 0 0,-8-2 0 0 0,4 1 2 0 0,1 2 0 0 0,-1-1 0 0 0,1 1 0 0 0,-1 1 0 0 0,1 0 0 0 0,-1 0 1 0 0,1 0-1 0 0,-1 1 0 0 0,1 0 0 0 0,-1 1 0 0 0,-8 3 0 0 0,11-3-5 0 0,1 0-1 0 0,-1 0 1 0 0,1 1 0 0 0,0 0-1 0 0,0 0 1 0 0,0 1-1 0 0,0 0 1 0 0,0-1 0 0 0,1 1-1 0 0,0 1 1 0 0,0-1-1 0 0,0 1 1 0 0,0-1 0 0 0,1 1-1 0 0,0 0 1 0 0,-5 10 0 0 0,0 3 28 0 0,1 2 0 0 0,0-1 0 0 0,2 1 0 0 0,-5 27 0 0 0,-4 83 240 0 0,9-71-127 0 0,-1 6 17 0 0,-7 64 162 0 0,-53 244 341 0 0,59-340-622 0 0,-7 44 58 0 0,7-37 331 0 0,1-9-1813 0 0,5-9-5774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34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91 125 2768 0 0,'-7'6'525'0'0,"0"0"1"0"0,0 0-1 0 0,0 1 0 0 0,1-1 0 0 0,0 1 1 0 0,1 1-1 0 0,-1-1 0 0 0,1 1 0 0 0,1 0 1 0 0,0 0-1 0 0,0 1 0 0 0,-5 15 0 0 0,5-12-63 0 0,1 0-1 0 0,1 0 0 0 0,0 1 0 0 0,0-1 1 0 0,2 0-1 0 0,-1 1 0 0 0,2-1 0 0 0,-1 0 0 0 0,4 15 1 0 0,-3-23-375 0 0,0 1 1 0 0,0-1-1 0 0,0 0 1 0 0,1 0-1 0 0,-1 0 1 0 0,1 0-1 0 0,0 0 1 0 0,0 0-1 0 0,1 0 1 0 0,-1 0-1 0 0,1-1 1 0 0,0 1-1 0 0,0-1 1 0 0,0 0-1 0 0,0 0 1 0 0,7 5-1 0 0,-5-5-41 0 0,0 0-1 0 0,1 0 0 0 0,0-1 1 0 0,-1 0-1 0 0,1 0 1 0 0,0 0-1 0 0,0-1 1 0 0,0 0-1 0 0,0 0 1 0 0,13 0-1 0 0,-7-1-33 0 0,1-1 0 0 0,0 0-1 0 0,0-1 1 0 0,-1 0 0 0 0,1-1 0 0 0,-1-1 0 0 0,1 0 0 0 0,-1 0-1 0 0,-1-1 1 0 0,23-14 0 0 0,-21 9-8 0 0,-1 0 1 0 0,0-2-1 0 0,0 0 0 0 0,-1 0 1 0 0,-1-1-1 0 0,0 0 0 0 0,0-1 1 0 0,13-28-1 0 0,-18 30-6 0 0,-1-1 1 0 0,0 0 0 0 0,-1 0-1 0 0,-1 0 1 0 0,0 0-1 0 0,-1-1 1 0 0,0-25 0 0 0,-1 31 1 0 0,0 0 0 0 0,-1 1 0 0 0,0-1 0 0 0,0 1 0 0 0,-1-1 0 0 0,0 1 0 0 0,0-1 0 0 0,0 1 0 0 0,-1 0 0 0 0,0 0 0 0 0,-6-9 0 0 0,6 12 1 0 0,0 0-1 0 0,0 0 1 0 0,0 1-1 0 0,-1-1 1 0 0,1 1-1 0 0,-1 0 1 0 0,0 0 0 0 0,0 0-1 0 0,0 1 1 0 0,0-1-1 0 0,-1 1 1 0 0,1 0-1 0 0,0 0 1 0 0,-1 1 0 0 0,0-1-1 0 0,1 1 1 0 0,-1 0-1 0 0,-9-1 1 0 0,3 1 9 0 0,0 1-1 0 0,0 0 1 0 0,1 1 0 0 0,-1 0 0 0 0,0 0 0 0 0,1 1-1 0 0,-1 1 1 0 0,1 0 0 0 0,0 0 0 0 0,-1 1 0 0 0,2 0-1 0 0,-1 1 1 0 0,0 0 0 0 0,1 0 0 0 0,0 1-1 0 0,-16 14 1 0 0,16-12 12 0 0,0 1-1 0 0,0 1 1 0 0,1 0-1 0 0,1 0 0 0 0,-1 1 1 0 0,1-1-1 0 0,1 1 1 0 0,0 1-1 0 0,1-1 1 0 0,0 1-1 0 0,1 0 1 0 0,0 1-1 0 0,1-1 0 0 0,-2 14 1 0 0,4-23-17 0 0,-1 9 11 0 0,0 0 0 0 0,0 0 0 0 0,2 0 0 0 0,-1 1 0 0 0,1-1 0 0 0,1 0 0 0 0,0 0 0 0 0,4 16 0 0 0,-3-22-11 0 0,0 1 1 0 0,1-1-1 0 0,-1 0 1 0 0,8 11-1 0 0,-9-15-5 0 0,1 0-1 0 0,0 1 0 0 0,0-1 0 0 0,0-1 0 0 0,0 1 1 0 0,0 0-1 0 0,0 0 0 0 0,1-1 0 0 0,-1 1 0 0 0,1-1 1 0 0,-1 0-1 0 0,1 0 0 0 0,-1 0 0 0 0,5 1 1 0 0,4 0-16 0 0,0 0 1 0 0,0-1-1 0 0,0 0 1 0 0,0-1 0 0 0,0-1-1 0 0,0 1 1 0 0,0-2-1 0 0,0 1 1 0 0,0-2 0 0 0,0 1-1 0 0,-1-1 1 0 0,1-1 0 0 0,-1 0-1 0 0,0-1 1 0 0,0 0-1 0 0,0 0 1 0 0,-1-1 0 0 0,12-9-1 0 0,-7 5-21 0 0,-1-1-1 0 0,0-1 0 0 0,-1 0 1 0 0,0 0-1 0 0,-1-1 0 0 0,0-1 1 0 0,-1 0-1 0 0,0 0 0 0 0,-2-1 1 0 0,1 0-1 0 0,6-19 0 0 0,-9 16 19 0 0,0 0-1 0 0,-2-1 1 0 0,0 1-1 0 0,0-1 1 0 0,-2 0-1 0 0,0-21 1 0 0,1-8 456 0 0,-11 81 510 0 0,6-28-880 0 0,0 1 0 0 0,1 0 0 0 0,0-1 0 0 0,0 1-1 0 0,-1 7 1 0 0,-5 127 805 0 0,7-115-723 0 0,1 0 0 0 0,5 26 0 0 0,-4-41-140 0 0,0 0 0 0 0,1-1 0 0 0,0 1 0 0 0,0-1 0 0 0,1 0 0 0 0,0 0 0 0 0,1 0 0 0 0,7 9 0 0 0,-10-14-307 0 0,20 23-473 0 0,-14-20-2752 0 0,2-1-3890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34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3200 0 0,'-3'0'1136'0'0,"-1"0"-568"0"0,1 0 5 0 0,-1 2-1 0 0,-3 0-4 0 0,3 2 4 0 0,2 3-20 0 0,-2 2-68 0 0,1 2-176 0 0,-4 3-2012 0 0,7 2-1 0 0,0 5 1 0 0,0 0 0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35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2984 0 0,'-7'0'390'0'0,"0"0"1"0"0,0 1-1 0 0,1 0 0 0 0,-1 1 0 0 0,0-1 0 0 0,0 1 1 0 0,1 0-1 0 0,-1 1 0 0 0,1 0 0 0 0,0 0 0 0 0,-1 0 1 0 0,-6 6-1 0 0,4-3 56 0 0,2 1 0 0 0,-1 0 0 0 0,1 0 1 0 0,0 1-1 0 0,0-1 0 0 0,1 2 0 0 0,-10 15 1 0 0,9-9-66 0 0,0-1 0 0 0,1 1 0 0 0,0 0 0 0 0,1 0 0 0 0,1 1 1 0 0,0 0-1 0 0,1 0 0 0 0,1 0 0 0 0,0 0 0 0 0,2 27 0 0 0,0-38-346 0 0,0 0 0 0 0,1 0 0 0 0,0 0 0 0 0,0-1 0 0 0,1 1 0 0 0,-1 0 0 0 0,1 0 0 0 0,0-1 0 0 0,0 1 0 0 0,1-1 0 0 0,-1 0 0 0 0,1 0 0 0 0,0 0 0 0 0,0 0 0 0 0,5 5 0 0 0,-2-4-7 0 0,0 0-1 0 0,0-1 1 0 0,0 0-1 0 0,0 0 1 0 0,1 0-1 0 0,0-1 1 0 0,0 0-1 0 0,0 0 1 0 0,10 2-1 0 0,0-1-11 0 0,0-1 0 0 0,0-1 0 0 0,0-1 0 0 0,0 0 0 0 0,0-1 0 0 0,0-1 0 0 0,0-1 0 0 0,24-5 0 0 0,-28 4-13 0 0,1 0 0 0 0,-1-2 0 0 0,0 1 0 0 0,0-2 0 0 0,-1 0 0 0 0,0 0-1 0 0,0-1 1 0 0,0-1 0 0 0,19-16 0 0 0,-25 19 0 0 0,0-1-1 0 0,-1 0 1 0 0,0-1-1 0 0,0 1 1 0 0,0-1 0 0 0,-1 0-1 0 0,0 0 1 0 0,0-1-1 0 0,0 1 1 0 0,-1-1 0 0 0,-1 0-1 0 0,1 0 1 0 0,-1 0-1 0 0,0 0 1 0 0,-1 0-1 0 0,0 0 1 0 0,0-12 0 0 0,-1 12 11 0 0,-1 0 1 0 0,1 1 0 0 0,-2-1-1 0 0,1 1 1 0 0,-1-1 0 0 0,0 1-1 0 0,0-1 1 0 0,-1 1 0 0 0,0 0-1 0 0,0 0 1 0 0,-1 0 0 0 0,0 1-1 0 0,0-1 1 0 0,-1 1 0 0 0,1 0-1 0 0,-1 0 1 0 0,-9-7 0 0 0,6 6 4 0 0,-1 0 1 0 0,0 1-1 0 0,0 0 0 0 0,0 1 1 0 0,-1 0-1 0 0,0 0 0 0 0,0 1 1 0 0,0 0-1 0 0,0 1 1 0 0,-1 0-1 0 0,-19-2 0 0 0,10 2 13 0 0,-1 2-1 0 0,1 0 0 0 0,-26 3 0 0 0,37-1-40 0 0,-1 0 0 0 0,1 1 0 0 0,0 0 0 0 0,-1 0 0 0 0,1 1 0 0 0,0 0 0 0 0,1 1 0 0 0,-1 0 0 0 0,-9 6 0 0 0,14-8-48 0 0,1 1 0 0 0,-1 0 0 0 0,0 0 0 0 0,1 0-1 0 0,0 1 1 0 0,0-1 0 0 0,0 1 0 0 0,0 0 0 0 0,-3 5 0 0 0,-1 11-3576 0 0,2-5-2959 0 0,4-8 3295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35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23 3296 0 0,'0'-22'7725'0'0,"-11"106"-2936"0"0,-6 210-2789 0 0,5-156-1645 0 0,-1-9-12 0 0,-32 132-1 0 0,31-200-747 0 0,-40 107 0 0 0,52-162 138 0 0,-6 16-10629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36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19 3264 0 0,'-4'2'341'0'0,"1"0"1"0"0,-1 1-1 0 0,1-1 0 0 0,0 1 0 0 0,0 0 0 0 0,0 0 0 0 0,0 0 0 0 0,0 0 0 0 0,-3 7 0 0 0,-20 37 1317 0 0,24-44-1474 0 0,-10 20 846 0 0,2 1 0 0 0,-13 43 0 0 0,19-55-588 0 0,2 1 0 0 0,-1 0 1 0 0,2 0-1 0 0,0 0 0 0 0,0 0 1 0 0,1 0-1 0 0,3 19 0 0 0,-3-28-378 0 0,1-1-1 0 0,-1 1 1 0 0,1-1-1 0 0,0 1 1 0 0,1-1-1 0 0,-1 0 1 0 0,1 1-1 0 0,-1-1 1 0 0,1 0-1 0 0,0 0 1 0 0,0 0-1 0 0,0 0 1 0 0,1-1-1 0 0,-1 1 1 0 0,1 0-1 0 0,-1-1 1 0 0,7 4-1 0 0,-4-3-32 0 0,0 0 0 0 0,0-1 0 0 0,1 1 0 0 0,-1-1 0 0 0,1-1 0 0 0,0 1 0 0 0,-1-1 0 0 0,1 0 0 0 0,0 0 0 0 0,6-1 0 0 0,5 0-21 0 0,-1-1 0 0 0,1 0 0 0 0,-1-2 0 0 0,0 0 0 0 0,0-1-1 0 0,30-11 1 0 0,-31 9-7 0 0,0-1-1 0 0,0-1 1 0 0,-1 0 0 0 0,0-1-1 0 0,-1-1 1 0 0,0 0 0 0 0,-1-1-1 0 0,0 0 1 0 0,18-21 0 0 0,-24 24 8 0 0,0 0 1 0 0,-1 0 0 0 0,0 0-1 0 0,0 0 1 0 0,-1-1-1 0 0,0 0 1 0 0,0 0 0 0 0,-1 0-1 0 0,0 0 1 0 0,-1-1 0 0 0,0 1-1 0 0,0-1 1 0 0,-1 1 0 0 0,0-1-1 0 0,-1 0 1 0 0,0 1 0 0 0,-2-16-1 0 0,1 20 7 0 0,0 1 0 0 0,-1-1 0 0 0,1 1 0 0 0,-1 0 0 0 0,0 0 0 0 0,0-1 0 0 0,0 1 0 0 0,-1 0 0 0 0,0 1 0 0 0,1-1 0 0 0,-1 0 0 0 0,-1 1 0 0 0,1 0 0 0 0,0-1 0 0 0,-1 1 0 0 0,0 1 0 0 0,1-1 0 0 0,-1 0 0 0 0,0 1 0 0 0,-1 0 0 0 0,1 0 0 0 0,0 0 0 0 0,0 0 0 0 0,-7-1 0 0 0,-9-2 62 0 0,0 1 0 0 0,0 1 0 0 0,-1 1-1 0 0,-22 0 1 0 0,35 2-56 0 0,1-1-1 0 0,0 1 0 0 0,0 1 0 0 0,0-1 0 0 0,0 1 0 0 0,1 1 0 0 0,-1-1 1 0 0,0 1-1 0 0,1 0 0 0 0,-11 5 0 0 0,14-5-91 0 0,0-1 0 0 0,0 1 0 0 0,0 0 0 0 0,1 0 0 0 0,-1 0 0 0 0,0 0 0 0 0,1 0 0 0 0,0 1 0 0 0,0-1 0 0 0,-1 1 0 0 0,1 0 0 0 0,1-1 0 0 0,-1 1 0 0 0,0 0 0 0 0,1 0 1 0 0,0 0-1 0 0,-1 0 0 0 0,1 1 0 0 0,0-1 0 0 0,1 0 0 0 0,-2 5 0 0 0,-1 9-2634 0 0,2-13 1824 0 0,0 0 0 0 0,0 0 0 0 0,1 0 0 0 0,-1 0 0 0 0,1 0 0 0 0,0 0 0 0 0,1 8 0 0 0,6 6-2523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36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 3280 0 0,'7'-12'6707'0'0,"-6"13"-6519"0"0,-1 1 0 0 0,1-1 0 0 0,0 0 0 0 0,-1 0 0 0 0,1 1 0 0 0,-1-1 0 0 0,0 0 0 0 0,1 0 0 0 0,-1 1 0 0 0,0-1 0 0 0,0 0 0 0 0,0 1 0 0 0,0-1 0 0 0,0 1 0 0 0,0 1 0 0 0,-3 28 1279 0 0,0-11-639 0 0,2 49 323 0 0,2 61-600 0 0,-1-124-533 0 0,1 0 1 0 0,0 0 0 0 0,0 1 0 0 0,0-1 0 0 0,1 0 0 0 0,0 0 0 0 0,0-1 0 0 0,1 1 0 0 0,0 0 0 0 0,4 7 0 0 0,-4-10-13 0 0,-1 1 1 0 0,1-1-1 0 0,0 0 1 0 0,0 0-1 0 0,0-1 1 0 0,0 1-1 0 0,0-1 1 0 0,1 1-1 0 0,-1-1 1 0 0,1 0-1 0 0,-1 0 1 0 0,1-1-1 0 0,0 1 1 0 0,0-1-1 0 0,0 0 1 0 0,0 0-1 0 0,5 1 1 0 0,0-1-4 0 0,-1 0 1 0 0,1-1-1 0 0,0 0 1 0 0,0-1-1 0 0,0 1 1 0 0,0-2-1 0 0,0 1 0 0 0,-1-1 1 0 0,1-1-1 0 0,-1 1 1 0 0,1-2-1 0 0,-1 1 1 0 0,0-1-1 0 0,0 0 1 0 0,0-1-1 0 0,-1 1 0 0 0,0-2 1 0 0,11-8-1 0 0,-8 4 21 0 0,-1 0-1 0 0,0 0 0 0 0,0-1 1 0 0,-1-1-1 0 0,0 1 0 0 0,-1-1 1 0 0,0 0-1 0 0,-1-1 0 0 0,-1 0 1 0 0,0 0-1 0 0,5-18 0 0 0,-6 12 24 0 0,1 3 11 0 0,-1 0 0 0 0,0 0 0 0 0,-1 0 0 0 0,-1-1 0 0 0,-1-27 0 0 0,-4-14 197 0 0,3 34-4934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43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3152 0 0,'-13'18'3615'0'0,"11"-10"-3044"0"0,-2 14 2265 0 0,4-21-2738 0 0,1 0-1 0 0,-1-1 1 0 0,0 1-1 0 0,0 0 1 0 0,1-1 0 0 0,-1 1-1 0 0,1 0 1 0 0,-1-1-1 0 0,1 1 1 0 0,-1-1-1 0 0,1 1 1 0 0,-1-1-1 0 0,1 1 1 0 0,-1-1-1 0 0,1 1 1 0 0,0-1-1 0 0,-1 1 1 0 0,1-1-1 0 0,0 0 1 0 0,-1 1 0 0 0,1-1-1 0 0,0 0 1 0 0,-1 0-1 0 0,1 0 1 0 0,0 1-1 0 0,0-1 1 0 0,-1 0-1 0 0,1 0 1 0 0,0 0-1 0 0,0 0 1 0 0,39 1 2536 0 0,-38-1-2585 0 0,-1 0 0 0 0,1 0 0 0 0,0 0 0 0 0,-1-1 0 0 0,1 1 0 0 0,-1 0 0 0 0,1-1 0 0 0,-1 1-1 0 0,1-1 1 0 0,-1 1 0 0 0,0-1 0 0 0,1 0 0 0 0,-1 1 0 0 0,1-1 0 0 0,-1 0 0 0 0,0 0 0 0 0,0 0-1 0 0,0 0 1 0 0,1 0 0 0 0,-1-1 0 0 0,0 1 0 0 0,1-2 0 0 0,-2 3-33 0 0,0 0 0 0 0,0 0 1 0 0,0-1-1 0 0,0 1 0 0 0,0 0 0 0 0,0 0 0 0 0,0-1 1 0 0,0 1-1 0 0,0 0 0 0 0,0-1 0 0 0,0 1 1 0 0,0 0-1 0 0,0 0 0 0 0,0-1 0 0 0,0 1 0 0 0,0 0 1 0 0,0 0-1 0 0,0-1 0 0 0,0 1 0 0 0,0 0 1 0 0,-1 0-1 0 0,1 0 0 0 0,0-1 0 0 0,0 1 0 0 0,0 0 1 0 0,0 0-1 0 0,-1 0 0 0 0,1-1 0 0 0,0 1 1 0 0,0 0-1 0 0,0 0 0 0 0,-1 0 0 0 0,1 0 1 0 0,0-1-1 0 0,-1 1 0 0 0,-13-3 319 0 0,-16 3-265 0 0,30 0-69 0 0,-13 3-1436 0 0,5 1-4936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37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3304 0 0,'0'0'3156'0'0,"-2"18"412"0"0,-5 17-1609 0 0,0-8-935 0 0,-2 26 606 0 0,4-28-1133 0 0,1 0 0 0 0,1 1-1 0 0,0 37 1 0 0,4-51-446 0 0,-1-1 0 0 0,2 0-1 0 0,0 1 1 0 0,0-1 0 0 0,1 0-1 0 0,1 0 1 0 0,4 12 0 0 0,-5-19-36 0 0,-1 1 0 0 0,1 0 0 0 0,0-1 1 0 0,0 0-1 0 0,0 1 0 0 0,1-1 0 0 0,0 0 0 0 0,-1-1 0 0 0,1 1 1 0 0,1-1-1 0 0,-1 0 0 0 0,0 0 0 0 0,1 0 0 0 0,-1 0 0 0 0,1-1 1 0 0,0 0-1 0 0,8 3 0 0 0,-4-3-29 0 0,0 1 1 0 0,0-1-1 0 0,0-1 0 0 0,1 0 1 0 0,-1 0-1 0 0,0-1 0 0 0,1 0 1 0 0,-1 0-1 0 0,1-1 0 0 0,-1 0 1 0 0,0-1-1 0 0,0 0 0 0 0,0-1 1 0 0,0 0-1 0 0,0 0 0 0 0,0-1 1 0 0,-1 0-1 0 0,0 0 0 0 0,0-1 1 0 0,0 0-1 0 0,0 0 0 0 0,-1-1 1 0 0,0 0-1 0 0,0-1 1 0 0,0 1-1 0 0,9-14 0 0 0,0-3 1 0 0,-1-2 0 0 0,-2 1-1 0 0,0-1 1 0 0,-2-1 0 0 0,-1 0-1 0 0,-1-1 1 0 0,-1 0 0 0 0,7-40-1 0 0,-10 44 523 0 0,-5 23-483 0 0,0 0 1 0 0,0 1 0 0 0,0-1-1 0 0,0 0 1 0 0,0 0-1 0 0,0 0 1 0 0,0 0 0 0 0,0 0-1 0 0,0 0 1 0 0,1 0 0 0 0,-1 0-1 0 0,0 0 1 0 0,0 0-1 0 0,0 0 1 0 0,0 0 0 0 0,0 0-1 0 0,0 0 1 0 0,0 0-1 0 0,0 0 1 0 0,0 0 0 0 0,0 0-1 0 0,0-1 1 0 0,0 1-1 0 0,0 0 1 0 0,-2 14 366 0 0,-2 12-78 0 0,2 0 0 0 0,1 0 0 0 0,5 50 0 0 0,-3-67-260 0 0,0 0 0 0 0,0 1 0 0 0,1-1 1 0 0,1 0-1 0 0,-1 0 0 0 0,1-1 0 0 0,1 1 0 0 0,0-1 0 0 0,9 15 0 0 0,-10-18-61 0 0,2 1 1 0 0,-1-1-1 0 0,1 0 0 0 0,0-1 1 0 0,0 1-1 0 0,0-1 0 0 0,0 0 0 0 0,1 0 1 0 0,0-1-1 0 0,-1 1 0 0 0,2-1 1 0 0,-1-1-1 0 0,0 1 0 0 0,8 1 1 0 0,-3-1-434 0 0,1 0 1 0 0,-1-1 0 0 0,24 0 0 0 0,-11-2-3243 0 0,-1-1-3599 0 0,-11 0 3587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37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0 3600 0 0,'0'0'2629'0'0,"-1"15"330"0"0,-1 3-1946 0 0,0 0 0 0 0,1 0 0 0 0,1 24 1 0 0,-1 26 582 0 0,-94 487 2011 0 0,86-514-3432 0 0,-17 77-29 0 0,-27 138-318 0 0,53-252-15 0 0,-5 26-955 0 0,6-16-5425 0 0,9-9-554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5:38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3 3600 0 0,'-45'-1'3379'0'0,"19"0"-1800"0"0,-27 2-1 0 0,44 0-1247 0 0,0 0-1 0 0,1 1 1 0 0,-1 0-1 0 0,1 0 1 0 0,0 1-1 0 0,0 0 1 0 0,-10 5 0 0 0,9-3-109 0 0,0 0 0 0 0,0 1 0 0 0,0 0 0 0 0,1 0 0 0 0,0 1 0 0 0,0 0 1 0 0,1 0-1 0 0,-1 1 0 0 0,2 0 0 0 0,-1 1 0 0 0,1-1 0 0 0,0 1 0 0 0,1 1 1 0 0,0-1-1 0 0,1 0 0 0 0,0 1 0 0 0,0 0 0 0 0,1 0 0 0 0,-3 15 1 0 0,5-19-203 0 0,0 0-1 0 0,0 0 1 0 0,1 0 0 0 0,0 0 0 0 0,0 0 0 0 0,1 0 0 0 0,-1-1 0 0 0,1 1 0 0 0,3 10 0 0 0,-3-13-13 0 0,1 0 1 0 0,-1 0-1 0 0,1 0 1 0 0,-1 0-1 0 0,1 0 1 0 0,0-1-1 0 0,0 1 0 0 0,0-1 1 0 0,1 1-1 0 0,-1-1 1 0 0,1 0-1 0 0,-1 1 1 0 0,1-1-1 0 0,0-1 0 0 0,-1 1 1 0 0,1 0-1 0 0,0-1 1 0 0,0 1-1 0 0,4 0 1 0 0,11 3-12 0 0,0 0 0 0 0,1-2 0 0 0,-1 0 0 0 0,1-2 1 0 0,-1 0-1 0 0,1 0 0 0 0,-1-2 0 0 0,1 0 0 0 0,-1-2 1 0 0,1 0-1 0 0,-1 0 0 0 0,23-9 0 0 0,-40 12 3 0 0,0-1-1 0 0,0 1 0 0 0,0 0 1 0 0,0-1-1 0 0,0 1 1 0 0,0-1-1 0 0,0 1 1 0 0,0-1-1 0 0,0 1 0 0 0,0-1 1 0 0,0 0-1 0 0,-1 1 1 0 0,1-1-1 0 0,0 0 0 0 0,0 0 1 0 0,-1 1-1 0 0,1-1 1 0 0,0 0-1 0 0,-1 0 0 0 0,1 0 1 0 0,-1 0-1 0 0,1 0 1 0 0,-1 0-1 0 0,0 0 0 0 0,1-1 1 0 0,-1 1 0 0 0,0 0 0 0 0,-1 0-1 0 0,1 1 1 0 0,0-1 0 0 0,-1 0 0 0 0,1 1 0 0 0,-1-1 0 0 0,1 0 0 0 0,-1 1 0 0 0,1-1 0 0 0,-1 1 0 0 0,1-1 0 0 0,-1 1-1 0 0,0-1 1 0 0,1 1 0 0 0,-1-1 0 0 0,0 1 0 0 0,1-1 0 0 0,-1 1 0 0 0,0 0 0 0 0,1 0 0 0 0,-1-1 0 0 0,0 1 0 0 0,0 0-1 0 0,1 0 1 0 0,-1 0 0 0 0,0 0 0 0 0,0 0 0 0 0,0 0 0 0 0,1 0 0 0 0,-1 0 0 0 0,0 0 0 0 0,-1 0 0 0 0,-11 1 29 0 0,1-1 1 0 0,-1 2 0 0 0,1-1-1 0 0,0 2 1 0 0,-1 0 0 0 0,1 0-1 0 0,0 1 1 0 0,1 1 0 0 0,-1 0-1 0 0,1 0 1 0 0,0 1 0 0 0,0 1-1 0 0,1 0 1 0 0,0 0 0 0 0,0 1-1 0 0,0 0 1 0 0,1 1 0 0 0,1 0-1 0 0,-1 0 1 0 0,-8 14 0 0 0,13-17 8 0 0,0 1 1 0 0,0 0-1 0 0,0 0 1 0 0,1 0-1 0 0,0 1 1 0 0,0-1-1 0 0,1 1 1 0 0,-2 9-1 0 0,3-13-16 0 0,1 0 0 0 0,0 0 0 0 0,-1 0 0 0 0,1-1 0 0 0,1 1 0 0 0,-1 0 0 0 0,0 0 0 0 0,1 0 0 0 0,0-1 0 0 0,0 1 0 0 0,0 0 0 0 0,0-1 0 0 0,1 1 0 0 0,-1-1 0 0 0,1 1 0 0 0,0-1 0 0 0,0 0 0 0 0,4 5 0 0 0,0-2 14 0 0,0 0-1 0 0,0-1 0 0 0,0 0 0 0 0,0-1 0 0 0,1 1 0 0 0,0-1 0 0 0,0 0 1 0 0,0-1-1 0 0,0 0 0 0 0,1 0 0 0 0,-1 0 0 0 0,1-1 0 0 0,0 0 0 0 0,0-1 1 0 0,-1 0-1 0 0,1 0 0 0 0,12 0 0 0 0,190 2 692 0 0,-209-3-777 0 0,-1 0 0 0 0,0 0 0 0 0,1 0 0 0 0,-1 0-1 0 0,0 0 1 0 0,1 0 0 0 0,-1 0 0 0 0,0 0 0 0 0,1 0 0 0 0,-1 0 0 0 0,0 0-1 0 0,1-1 1 0 0,-1 1 0 0 0,0 0 0 0 0,1 0 0 0 0,-1 0 0 0 0,0 0-1 0 0,1-1 1 0 0,-1 1 0 0 0,0 0 0 0 0,0 0 0 0 0,1-1 0 0 0,-1 1 0 0 0,0 0-1 0 0,0-1 1 0 0,0 1 0 0 0,1 0 0 0 0,-1-1 0 0 0,0 1 0 0 0,0 0 0 0 0,0-1-1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06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3312 0 0,'0'0'5493'0'0,"0"12"-3414"0"0,-9 93 1601 0 0,2-9-2904 0 0,-21 54-196 0 0,27-143-586 0 0,0 7-436 0 0,0-13-21 0 0,1-7-193 0 0,0-48-8196 0 0,0 34 6107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06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1 148 1400 0 0,'2'-25'3467'0'0,"-2"24"-3333"0"0,1 0 0 0 0,0 0 0 0 0,-1 0 0 0 0,1 0 0 0 0,0 0 0 0 0,0 0 0 0 0,-1 0-1 0 0,1 0 1 0 0,0 1 0 0 0,0-1 0 0 0,0 0 0 0 0,0 0 0 0 0,0 1 0 0 0,0-1 0 0 0,0 1 0 0 0,0-1 0 0 0,1 1 0 0 0,-1-1 0 0 0,0 1 0 0 0,0 0-1 0 0,0 0 1 0 0,0-1 0 0 0,3 1 0 0 0,36-2 1923 0 0,-24 1-1395 0 0,61-8 443 0 0,-1-4-1 0 0,123-36 1 0 0,-170 37-1054 0 0,-28 12-22 0 0,0-1 0 0 0,0 1 0 0 0,0-1 0 0 0,0 1 0 0 0,0-1 1 0 0,0 0-1 0 0,0 0 0 0 0,0 1 0 0 0,0-1 0 0 0,0 0 0 0 0,-1 0 0 0 0,1 0 0 0 0,0 0 0 0 0,-1 0 0 0 0,1 0 0 0 0,-1 0 0 0 0,1 0 0 0 0,-1 0 0 0 0,1 0 0 0 0,-1-1 0 0 0,1-1 0 0 0,-2 3-1 0 0,1 0 0 0 0,-1 0 1 0 0,1 0-1 0 0,-1 0 0 0 0,1 0 0 0 0,-1 0 1 0 0,1 0-1 0 0,-1 0 0 0 0,1 1 0 0 0,-1-1 0 0 0,1 0 1 0 0,0 0-1 0 0,-1 0 0 0 0,1 1 0 0 0,-1-1 1 0 0,1 0-1 0 0,-1 1 0 0 0,1-1 0 0 0,0 0 1 0 0,-1 1-1 0 0,1-1 0 0 0,0 0 0 0 0,-1 1 0 0 0,-3 6 51 0 0,0 0-1 0 0,1 0 0 0 0,-1 0 1 0 0,1 1-1 0 0,1-1 0 0 0,0 1 1 0 0,-2 11-1 0 0,-5 58 129 0 0,6-33-132 0 0,-11 256-232 0 0,16-277-2065 0 0,-2-21 1523 0 0,1-1 0 0 0,-1 1 1 0 0,1 0-1 0 0,-1 0 0 0 0,1-1 0 0 0,0 1 1 0 0,0 0-1 0 0,0-1 0 0 0,0 1 0 0 0,1 2 1 0 0,5 1-2463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07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98 153 2728 0 0,'-2'1'152'0'0,"0"1"1"0"0,1 0-1 0 0,0-1 0 0 0,-1 1 0 0 0,1 0 0 0 0,0 0 0 0 0,0-1 0 0 0,0 1 1 0 0,0 0-1 0 0,0 0 0 0 0,1 0 0 0 0,-1 0 0 0 0,0 3 0 0 0,-6 33 1132 0 0,5-27-791 0 0,0 3 90 0 0,0 0-1 0 0,0-1 0 0 0,1 1 1 0 0,1 0-1 0 0,0 0 1 0 0,4 24-1 0 0,-3-34-433 0 0,0 0-1 0 0,0 0 1 0 0,1 0-1 0 0,-1 0 1 0 0,1 0 0 0 0,0 0-1 0 0,0 0 1 0 0,0 0-1 0 0,1-1 1 0 0,-1 1 0 0 0,1-1-1 0 0,0 1 1 0 0,0-1-1 0 0,0 0 1 0 0,0 0-1 0 0,0-1 1 0 0,1 1 0 0 0,-1-1-1 0 0,1 1 1 0 0,0-1-1 0 0,0 0 1 0 0,0-1 0 0 0,0 1-1 0 0,0-1 1 0 0,8 2-1 0 0,-3 0-92 0 0,1-2 0 0 0,0 1-1 0 0,0-1 1 0 0,-1-1-1 0 0,1 0 1 0 0,0 0 0 0 0,0-1-1 0 0,0 0 1 0 0,-1-1 0 0 0,1 0-1 0 0,11-4 1 0 0,-14 3-46 0 0,0 0-1 0 0,0 0 1 0 0,0-1 0 0 0,0 0 0 0 0,-1 0-1 0 0,1-1 1 0 0,-1 0 0 0 0,0 0 0 0 0,-1-1 0 0 0,1 1-1 0 0,-1-1 1 0 0,0 0 0 0 0,-1-1 0 0 0,7-10-1 0 0,-4 2 1 0 0,0 0 0 0 0,-1 0 0 0 0,-1-1 0 0 0,-1 1 0 0 0,0-1 0 0 0,-1 0 0 0 0,0-1 0 0 0,-1 1 0 0 0,-1 0 0 0 0,-1-1 0 0 0,-1 1 0 0 0,0 0 0 0 0,-1-1 0 0 0,0 1 0 0 0,-7-21 0 0 0,8 33-2 0 0,-1 0-1 0 0,0 0 0 0 0,1 0 0 0 0,-1 1 0 0 0,-1-1 0 0 0,1 1 0 0 0,0-1 0 0 0,-1 1 0 0 0,0 0 0 0 0,1 0 0 0 0,-1 0 1 0 0,-1 0-1 0 0,1 1 0 0 0,0-1 0 0 0,-1 1 0 0 0,1 0 0 0 0,-1 0 0 0 0,1 0 0 0 0,-1 0 0 0 0,0 1 0 0 0,0-1 1 0 0,0 1-1 0 0,0 0 0 0 0,0 0 0 0 0,0 1 0 0 0,0-1 0 0 0,-7 1 0 0 0,6 0 15 0 0,-1 0 0 0 0,0 1 0 0 0,0 0 0 0 0,1 0 0 0 0,-1 0 0 0 0,0 1 0 0 0,1 0 0 0 0,-1 0 0 0 0,1 0 0 0 0,0 1 1 0 0,0-1-1 0 0,0 1 0 0 0,0 0 0 0 0,0 1 0 0 0,1-1 0 0 0,-1 1 0 0 0,1 0 0 0 0,0 0 0 0 0,-5 7 0 0 0,0 3 56 0 0,0 0 1 0 0,1 1-1 0 0,1 0 1 0 0,0 0 0 0 0,1 1-1 0 0,1 0 1 0 0,0 0-1 0 0,-3 24 1 0 0,0 14 199 0 0,1 70 0 0 0,-4 26 141 0 0,-1-70-131 0 0,-40 140-1 0 0,25-115-140 0 0,14-51-364 0 0,13-51-59 0 0,-5 17-872 0 0,4-6-8719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08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15 3144 0 0,'0'0'4455'0'0,"-7"14"-1560"0"0,-3 13-1234 0 0,1 0 1 0 0,-8 42 0 0 0,12-40-1364 0 0,2 0 0 0 0,0 0 0 0 0,2 0 0 0 0,4 49 1 0 0,-2-73-280 0 0,-1 0 1 0 0,1 0 0 0 0,0 0 0 0 0,0 0-1 0 0,1 0 1 0 0,0-1 0 0 0,-1 1 0 0 0,1 0-1 0 0,1-1 1 0 0,-1 0 0 0 0,1 1 0 0 0,0-1-1 0 0,0 0 1 0 0,4 4 0 0 0,-5-6-17 0 0,1 0 0 0 0,0 0 0 0 0,-1 0 1 0 0,1-1-1 0 0,0 1 0 0 0,0-1 0 0 0,0 0 0 0 0,0 0 1 0 0,0 0-1 0 0,0 0 0 0 0,0-1 0 0 0,0 1 0 0 0,0-1 0 0 0,0 1 1 0 0,1-1-1 0 0,-1 0 0 0 0,0-1 0 0 0,0 1 0 0 0,0 0 1 0 0,0-1-1 0 0,0 0 0 0 0,0 0 0 0 0,4-1 0 0 0,2-2-11 0 0,0 1 0 0 0,-1-1-1 0 0,0-1 1 0 0,0 0 0 0 0,0 0-1 0 0,0 0 1 0 0,-1-1 0 0 0,0 0-1 0 0,0-1 1 0 0,-1 1 0 0 0,1-1-1 0 0,5-9 1 0 0,0-2-15 0 0,-1 0 1 0 0,0-1 0 0 0,-1 0-1 0 0,8-23 1 0 0,-9 14 5 0 0,-2-1 0 0 0,0 1 0 0 0,2-37 1 0 0,-7 50 30 0 0,1 2 103 0 0,-5 19 79 0 0,1 0-152 0 0,0 0-1 0 0,1 0 0 0 0,-1 0 1 0 0,1 1-1 0 0,1 10 0 0 0,0 10 41 0 0,-6 122 243 0 0,5-145-321 0 0,0 1 1 0 0,1-1-1 0 0,-1 0 0 0 0,1 0 1 0 0,0 0-1 0 0,0 0 1 0 0,0 0-1 0 0,0 0 0 0 0,1 0 1 0 0,-1 0-1 0 0,1 0 0 0 0,0 0 1 0 0,1-1-1 0 0,-1 1 0 0 0,0-1 1 0 0,1 1-1 0 0,0-1 0 0 0,0 0 1 0 0,0 0-1 0 0,0-1 1 0 0,0 1-1 0 0,6 3 0 0 0,-5-4 1 0 0,1 1-1 0 0,1-1 1 0 0,-1 0-1 0 0,0 0 1 0 0,0-1-1 0 0,1 0 1 0 0,-1 0 0 0 0,1 0-1 0 0,-1 0 1 0 0,1-1-1 0 0,-1 0 1 0 0,1 0-1 0 0,-1-1 1 0 0,1 1-1 0 0,-1-1 1 0 0,11-3-1 0 0,-6 0 27 0 0,0 0 0 0 0,1 0 0 0 0,-1-1 0 0 0,-1 0 1 0 0,1-1-1 0 0,-1 0 0 0 0,0-1 0 0 0,0 1 0 0 0,-1-2 0 0 0,0 1 0 0 0,0-1 0 0 0,-1-1 0 0 0,0 1 0 0 0,-1-1 0 0 0,1 0 0 0 0,-2-1 0 0 0,1 1 0 0 0,-1-1 0 0 0,-1 0 0 0 0,0-1 0 0 0,4-15 0 0 0,-4 8 87 0 0,-1 1-1 0 0,-1-1 1 0 0,0 1-1 0 0,-1-1 1 0 0,-2-18 0 0 0,1 6-37 0 0,-1 28-226 0 0,1-1 1 0 0,-1 1-1 0 0,1 0 1 0 0,-1-1-1 0 0,0 1 1 0 0,0 0-1 0 0,0-1 1 0 0,0 1-1 0 0,0 0 1 0 0,0 0-1 0 0,-1 0 0 0 0,-1-3 1 0 0,-15-10-10298 0 0,7 13 6675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0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3680 0 0,'-2'0'1228'0'0,"-3"0"-615"0"0,5 3 3 0 0,0-1 0 0 0,-4 5 0 0 0,4 3-20 0 0,-2-1-68 0 0,2 4-156 0 0,6 5-2144 0 0,-1 1-1 0 0,4 1 1 0 0,2 6 0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09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 3376 0 0,'0'0'3740'0'0,"22"0"-964"0"0,224 3 3074 0 0,1-1-5211 0 0,-246-2-640 0 0,-1 0 0 0 0,1 0 0 0 0,-1 0 0 0 0,1 0 0 0 0,-1 0 0 0 0,1 0 0 0 0,-1 0 0 0 0,1 0 0 0 0,-1 0 0 0 0,0 0 0 0 0,1 0 0 0 0,-1 0 0 0 0,1-1 0 0 0,-1 1 0 0 0,1 0 0 0 0,-1 0 0 0 0,1 0 0 0 0,-1-1 0 0 0,0 1 0 0 0,1 0 0 0 0,-1-1-1 0 0,1 1 1 0 0,-4-8-57 0 0,2 7 50 0 0,-1-1 1 0 0,1 1-1 0 0,0 0 0 0 0,-1 0 0 0 0,0 0 1 0 0,1 0-1 0 0,-1 0 0 0 0,0 0 0 0 0,-2-1 0 0 0,-9 0-30 0 0,-1 0 0 0 0,1 1 0 0 0,-1 1 0 0 0,0 0 0 0 0,-20 3 0 0 0,31-2 43 0 0,0 0 1 0 0,0 0-1 0 0,0 0 1 0 0,1 0-1 0 0,-1 1 1 0 0,0-1-1 0 0,1 1 1 0 0,-1 0-1 0 0,1-1 1 0 0,0 1-1 0 0,-1 0 1 0 0,1 1 0 0 0,0-1-1 0 0,0 0 1 0 0,1 1-1 0 0,-1-1 1 0 0,0 1-1 0 0,1-1 1 0 0,-1 1-1 0 0,-1 4 1 0 0,-2 6 36 0 0,0-1 0 0 0,1 2 1 0 0,-4 13-1 0 0,-4 41-154 0 0,3 1 0 0 0,2 0 0 0 0,4 87 0 0 0,8-108-9193 0 0,-3-34 6048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09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61 3368 0 0,'0'0'580'0'0,"-16"7"3376"0"0,10-1-3425 0 0,0 1 0 0 0,1-1 0 0 0,0 1 1 0 0,0 1-1 0 0,1-1 0 0 0,0 1 0 0 0,0 0 0 0 0,-3 9 0 0 0,-6 12 538 0 0,9-19-716 0 0,1 1 0 0 0,-1 0 0 0 0,2-1 0 0 0,-1 1 0 0 0,2 0 0 0 0,-2 17 0 0 0,-1 13-113 0 0,2-22-151 0 0,1 0 1 0 0,1 0-1 0 0,3 33 1 0 0,-3-50-86 0 0,1 0 1 0 0,-1 0-1 0 0,0-1 1 0 0,1 1-1 0 0,-1 0 1 0 0,1 0-1 0 0,-1 0 1 0 0,1 0 0 0 0,0 0-1 0 0,0-1 1 0 0,0 1-1 0 0,0 0 1 0 0,0-1-1 0 0,0 1 1 0 0,0-1 0 0 0,0 1-1 0 0,1-1 1 0 0,-1 1-1 0 0,1-1 1 0 0,-1 0-1 0 0,4 2 1 0 0,-2-2-6 0 0,0 0-1 0 0,0 0 1 0 0,0 0-1 0 0,0 0 1 0 0,0-1 0 0 0,1 1-1 0 0,-1-1 1 0 0,0 0-1 0 0,0 0 1 0 0,0 0 0 0 0,1 0-1 0 0,3-1 1 0 0,4-2-19 0 0,0 0-1 0 0,0 0 1 0 0,0-1 0 0 0,0-1-1 0 0,0 0 1 0 0,13-8 0 0 0,-10 3 7 0 0,-1 0 1 0 0,1-1 0 0 0,-2-1-1 0 0,1 0 1 0 0,-2-1 0 0 0,1 0-1 0 0,-2-1 1 0 0,0 0 0 0 0,-1 0 0 0 0,0-1-1 0 0,-1-1 1 0 0,-1 1 0 0 0,0-1-1 0 0,-1-1 1 0 0,-1 1 0 0 0,0-1-1 0 0,3-25 1 0 0,-8 7 157 0 0,-1 19 111 0 0,-1 12 429 0 0,-9 25-608 0 0,0 0 1 0 0,1 1 0 0 0,1 0 0 0 0,1 1-1 0 0,2 0 1 0 0,0 0 0 0 0,1 0-1 0 0,1 1 1 0 0,1-1 0 0 0,2 1 0 0 0,1 44-1 0 0,1-66-76 0 0,-1 1-1 0 0,0-1 0 0 0,1 0 0 0 0,-1 1 0 0 0,1-1 0 0 0,0 0 1 0 0,0 0-1 0 0,-1 0 0 0 0,2 0 0 0 0,-1 0 0 0 0,0 0 0 0 0,0 0 1 0 0,1 0-1 0 0,-1 0 0 0 0,1 0 0 0 0,-1-1 0 0 0,1 1 0 0 0,3 2 1 0 0,-2-2-1 0 0,0-1 0 0 0,1 1 1 0 0,-1 0-1 0 0,1-1 1 0 0,-1 0-1 0 0,1 0 0 0 0,-1 0 1 0 0,1 0-1 0 0,0-1 0 0 0,6 1 1 0 0,0-1 0 0 0,1 0 1 0 0,0-1-1 0 0,-1-1 0 0 0,1 0 1 0 0,-1 0-1 0 0,1-1 1 0 0,12-5-1 0 0,-13 3 12 0 0,0 0 1 0 0,-1-1-1 0 0,0 0 0 0 0,0-1 1 0 0,0 0-1 0 0,-1 0 0 0 0,0-1 1 0 0,0 0-1 0 0,-1-1 0 0 0,0 1 1 0 0,0-1-1 0 0,9-17 0 0 0,-7 9 74 0 0,0-1 0 0 0,-1 0-1 0 0,-1 0 1 0 0,-1-1 0 0 0,-1 1-1 0 0,5-28 1 0 0,-7 18 262 0 0,-2 1 0 0 0,-2-39 1 0 0,0 39-4279 0 0,0-1-4894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44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29 3120 0 0,'-1'0'142'0'0,"0"1"1"0"0,0-1-1 0 0,1 1 0 0 0,-1-1 0 0 0,1 1 1 0 0,-1-1-1 0 0,0 1 0 0 0,1 0 0 0 0,-1-1 0 0 0,1 1 1 0 0,-1 0-1 0 0,1-1 0 0 0,0 1 0 0 0,-1 0 0 0 0,1 0 1 0 0,0-1-1 0 0,-1 1 0 0 0,1 0 0 0 0,0 0 0 0 0,0 0 1 0 0,0 0-1 0 0,0-1 0 0 0,0 1 0 0 0,0 0 1 0 0,0 0-1 0 0,0 0 0 0 0,0 0 0 0 0,0 0 0 0 0,0-1 1 0 0,0 1-1 0 0,1 0 0 0 0,-1 0 0 0 0,0 0 0 0 0,1-1 1 0 0,-1 1-1 0 0,0 0 0 0 0,1 0 0 0 0,-1-1 0 0 0,1 1 1 0 0,-1 0-1 0 0,1-1 0 0 0,0 1 0 0 0,-1-1 1 0 0,1 1-1 0 0,-1-1 0 0 0,1 1 0 0 0,0-1 0 0 0,0 1 1 0 0,-1-1-1 0 0,1 1 0 0 0,0-1 0 0 0,0 0 0 0 0,1 1 1 0 0,3 0 153 0 0,0 0 1 0 0,1 0-1 0 0,-1-1 1 0 0,0 1 0 0 0,1-1-1 0 0,-1-1 1 0 0,1 1-1 0 0,-1-1 1 0 0,0 0-1 0 0,1 0 1 0 0,-1 0 0 0 0,0-1-1 0 0,0 1 1 0 0,0-1-1 0 0,0-1 1 0 0,5-2-1 0 0,-9 4-255 0 0,0 1 0 0 0,0-1-1 0 0,-1 0 1 0 0,1 0 0 0 0,0 0-1 0 0,-1 0 1 0 0,1 1-1 0 0,0-1 1 0 0,-1 0 0 0 0,1 0-1 0 0,-1 0 1 0 0,0 0 0 0 0,1-1-1 0 0,-1 1 1 0 0,0 0-1 0 0,1 0 1 0 0,-1 0 0 0 0,0 0-1 0 0,0 0 1 0 0,0 0-1 0 0,0 0 1 0 0,0 0 0 0 0,0 0-1 0 0,0-1 1 0 0,-1 1 0 0 0,1 0-1 0 0,0 0 1 0 0,-1 0-1 0 0,1 0 1 0 0,0 0 0 0 0,-1 0-1 0 0,1 0 1 0 0,-1 0 0 0 0,0 0-1 0 0,1 0 1 0 0,-1 0-1 0 0,0 1 1 0 0,0-1 0 0 0,1 0-1 0 0,-1 0 1 0 0,0 1-1 0 0,0-1 1 0 0,0 0 0 0 0,0 1-1 0 0,0-1 1 0 0,0 1 0 0 0,0-1-1 0 0,0 1 1 0 0,0 0-1 0 0,0-1 1 0 0,0 1 0 0 0,-2 0-1 0 0,1-1-89 0 0,-49-3 1333 0 0,25 6-1904 0 0,5 4-3356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10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 3520 0 0,'21'-4'3925'0'0,"-19"4"-3745"0"0,0 0 0 0 0,0 0 0 0 0,1 0 0 0 0,-1 0 0 0 0,0 1 0 0 0,0-1 0 0 0,0 1 0 0 0,0 0 0 0 0,0 0 0 0 0,0-1 0 0 0,0 1 0 0 0,0 0 0 0 0,-1 1 0 0 0,1-1 0 0 0,0 0 0 0 0,-1 0 0 0 0,4 3 0 0 0,-3 0 75 0 0,0-1-1 0 0,1 0 1 0 0,-1 0-1 0 0,0 1 1 0 0,-1-1-1 0 0,1 1 0 0 0,-1 0 1 0 0,3 7-1 0 0,-1 5 466 0 0,-1 0 1 0 0,0 0-1 0 0,-1 27 0 0 0,-1-41-663 0 0,-1 38 368 0 0,3 0 1 0 0,1 0-1 0 0,10 46 0 0 0,-13-82-398 0 0,1 0 0 0 0,0 0 0 0 0,1 0 0 0 0,-1 0 0 0 0,1 0 0 0 0,-1 0 0 0 0,1 0 0 0 0,1-1 0 0 0,2 5 0 0 0,-4-8-11 0 0,0 1 1 0 0,0 0-1 0 0,0 0 1 0 0,0 0-1 0 0,0 0 0 0 0,0-1 1 0 0,0 1-1 0 0,1 0 1 0 0,-1-1-1 0 0,0 1 1 0 0,0-1-1 0 0,1 0 0 0 0,-1 1 1 0 0,0-1-1 0 0,1 0 1 0 0,-1 0-1 0 0,0 0 1 0 0,1 0-1 0 0,-1 0 0 0 0,1 0 1 0 0,-1 0-1 0 0,0 0 1 0 0,1 0-1 0 0,-1-1 1 0 0,0 1-1 0 0,0-1 1 0 0,1 1-1 0 0,-1-1 0 0 0,0 1 1 0 0,0-1-1 0 0,2-1 1 0 0,7-4 55 0 0,-1 0-1 0 0,0-1 1 0 0,0 0 0 0 0,0 0 0 0 0,-1-1 0 0 0,0 0 0 0 0,-1-1 0 0 0,0 0 0 0 0,8-12 0 0 0,6-14 108 0 0,20-44 1 0 0,-32 61-133 0 0,48-109-202 0 0,-46 99-3768 0 0,-2-1-3963 0 0,-5 18 4104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18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106 203 2980 0 0,'0'0'2274'0'0,"-20"7"1277"0"0,13-1-3063 0 0,1 0-1 0 0,0 0 0 0 0,0 0 1 0 0,0 1-1 0 0,1 0 0 0 0,0 0 1 0 0,1 0-1 0 0,-5 8 0 0 0,6-10-216 0 0,-1 4-79 0 0,-1 1 0 0 0,1-1 1 0 0,1 1-1 0 0,0 0 0 0 0,0 0 0 0 0,1 0 1 0 0,0 0-1 0 0,1 1 0 0 0,0-1 0 0 0,1 0 1 0 0,0 1-1 0 0,0-1 0 0 0,1 0 0 0 0,1 1 1 0 0,-1-1-1 0 0,6 14 0 0 0,-5-19-169 0 0,1 1 0 0 0,0-1 0 0 0,0 1 0 0 0,1-1 0 0 0,0 0 0 0 0,0 0 0 0 0,0-1 0 0 0,0 1 0 0 0,1-1 0 0 0,-1 0 1 0 0,1 0-1 0 0,0 0 0 0 0,1-1 0 0 0,5 3 0 0 0,-2-1-7 0 0,0-2 0 0 0,1 1 1 0 0,-1-1-1 0 0,1-1 0 0 0,0 1 1 0 0,0-2-1 0 0,0 1 1 0 0,14-1-1 0 0,-12-1-18 0 0,0 0 0 0 0,0-1 0 0 0,0 0 1 0 0,0-1-1 0 0,0 0 0 0 0,0-1 0 0 0,0-1 0 0 0,-1 0 0 0 0,1 0 1 0 0,-1-1-1 0 0,0 0 0 0 0,-1-1 0 0 0,1 0 0 0 0,-1-1 0 0 0,11-9 1 0 0,-14 8-8 0 0,1-1 0 0 0,-1 1 1 0 0,-1-1-1 0 0,1 0 1 0 0,-1-1-1 0 0,-1 0 1 0 0,0 1-1 0 0,0-2 1 0 0,3-11-1 0 0,-3 5-5 0 0,-1 1-1 0 0,-1-1 0 0 0,-1 0 1 0 0,0 0-1 0 0,0-21 0 0 0,-1-3 12 0 0,0 22 27 0 0,-3-35 1 0 0,2 51-23 0 0,-1-11 18 0 0,-1 1 0 0 0,-1 0 0 0 0,-5-18 0 0 0,7 27-11 0 0,-1 0 0 0 0,0 0 0 0 0,0 0 1 0 0,0 1-1 0 0,0-1 0 0 0,-1 1 0 0 0,0-1 0 0 0,1 1 0 0 0,-1 0 1 0 0,0 0-1 0 0,0 0 0 0 0,-1 0 0 0 0,1 1 0 0 0,-6-4 1 0 0,0 1 6 0 0,1 1 0 0 0,-1 1 1 0 0,0-1-1 0 0,0 1 0 0 0,0 1 1 0 0,0 0-1 0 0,-1 0 0 0 0,1 1 1 0 0,0 0-1 0 0,-1 0 0 0 0,1 1 1 0 0,-1 1-1 0 0,-16 2 0 0 0,19-2-12 0 0,-1 1-1 0 0,0 0 0 0 0,1 0 0 0 0,0 1 1 0 0,-1 0-1 0 0,1 0 0 0 0,0 0 0 0 0,1 1 1 0 0,-1 1-1 0 0,1-1 0 0 0,0 1 0 0 0,0 0 1 0 0,0 0-1 0 0,0 0 0 0 0,1 1 0 0 0,0 0 1 0 0,-5 7-1 0 0,-10 18-6 0 0,11-20 3 0 0,1 1 0 0 0,0 0 0 0 0,1 1 0 0 0,1 0 0 0 0,0 0 0 0 0,0 1 0 0 0,-4 16 0 0 0,6-5 0 0 0,-3 6 0 0 0,2 1 0 0 0,-1 44 0 0 0,6-68 0 0 0,0 0 0 0 0,0 1 0 0 0,1-1 0 0 0,0 1 0 0 0,1-1 0 0 0,0 0 0 0 0,0 0 0 0 0,1 0 0 0 0,0 0 0 0 0,0 0 0 0 0,1-1 0 0 0,0 1 0 0 0,0-1 0 0 0,7 8 0 0 0,-7-11-4 0 0,0 0 0 0 0,1 0 0 0 0,-1-1 1 0 0,1 1-1 0 0,0-1 0 0 0,0 0 0 0 0,0-1 1 0 0,0 1-1 0 0,0-1 0 0 0,1 0 0 0 0,-1-1 1 0 0,1 1-1 0 0,-1-1 0 0 0,1 0 1 0 0,0 0-1 0 0,0-1 0 0 0,-1 0 0 0 0,11 0 1 0 0,-3-1-46 0 0,-1 0 0 0 0,0-1 0 0 0,1-1 0 0 0,-1 0 0 0 0,0 0 0 0 0,-1-1 0 0 0,20-10 0 0 0,-21 9-14 0 0,-1-1 1 0 0,0-1-1 0 0,0 1 0 0 0,-1-2 1 0 0,0 1-1 0 0,0-1 0 0 0,-1 0 1 0 0,0-1-1 0 0,0 1 0 0 0,8-16 1 0 0,3-10-228 0 0,23-58 0 0 0,-37 82 261 0 0,11-26-80 0 0,6-15 93 0 0,25-88 0 0 0,-34 91 344 0 0,-7 33 330 0 0,-7 32 334 0 0,-2 31-403 0 0,1-10-302 0 0,-8 43 254 0 0,4 0 0 0 0,5 143 0 0 0,2-212-586 0 0,1 0 1 0 0,0 0 0 0 0,1 0 0 0 0,1 0 0 0 0,5 19 0 0 0,-6-28-316 0 0,0 1 1 0 0,0 0-1 0 0,0-1 1 0 0,0 1 0 0 0,0-1-1 0 0,1 0 1 0 0,-1 0-1 0 0,5 4 1 0 0,-4-4-457 0 0,0-1 1 0 0,0 0 0 0 0,1 0 0 0 0,-1 0-1 0 0,0 0 1 0 0,1-1 0 0 0,-1 0 0 0 0,1 1-1 0 0,-1-1 1 0 0,6 1 0 0 0,9 0-3018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19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136 153 2496 0 0,'-13'32'3379'0'0,"8"-9"-2286"0"0,1 1 0 0 0,2 0 0 0 0,0 0-1 0 0,2 0 1 0 0,3 35 0 0 0,-2-51-861 0 0,0 1-1 0 0,0-1 0 0 0,1 0 0 0 0,0-1 0 0 0,0 1 0 0 0,1 0 0 0 0,0 0 1 0 0,0-1-1 0 0,1 0 0 0 0,0 0 0 0 0,6 9 0 0 0,-6-11-190 0 0,-1-1 0 0 0,1 1-1 0 0,1-1 1 0 0,-1 0 0 0 0,1 0 0 0 0,-1 0-1 0 0,1-1 1 0 0,0 1 0 0 0,1-1 0 0 0,-1-1-1 0 0,0 1 1 0 0,1-1 0 0 0,0 0 0 0 0,-1 0-1 0 0,12 2 1 0 0,-5-2-30 0 0,0-1 0 0 0,-1-1 0 0 0,1 0 0 0 0,0 0 0 0 0,0-1 0 0 0,0-1 0 0 0,-1 0-1 0 0,1 0 1 0 0,-1-1 0 0 0,0-1 0 0 0,1 0 0 0 0,-1 0 0 0 0,-1-1 0 0 0,14-8 0 0 0,-16 8-10 0 0,0 0 0 0 0,-1-1 0 0 0,1 0 0 0 0,-1-1 0 0 0,0 0 0 0 0,-1 0 0 0 0,1 0 0 0 0,-2-1 0 0 0,1 1 0 0 0,-1-1 0 0 0,0-1 0 0 0,0 1 0 0 0,-1-1 0 0 0,-1 0 0 0 0,1 0 0 0 0,-1 0 0 0 0,-1 0 0 0 0,2-11 0 0 0,-2 3 7 0 0,-1 0 0 0 0,0 0 0 0 0,-2 1 0 0 0,0-1 0 0 0,-1 0 0 0 0,0 0 0 0 0,-1 1 0 0 0,-1 0 0 0 0,-1-1 0 0 0,-12-28 0 0 0,12 37 0 0 0,1 0-1 0 0,-1 1 1 0 0,0-1-1 0 0,-1 1 0 0 0,0 0 1 0 0,0 1-1 0 0,0-1 1 0 0,-1 1-1 0 0,0 0 0 0 0,0 1 1 0 0,-1-1-1 0 0,0 2 1 0 0,1-1-1 0 0,-2 1 0 0 0,1 0 1 0 0,0 1-1 0 0,-1-1 1 0 0,0 2-1 0 0,1-1 0 0 0,-16-1 1 0 0,16 4 17 0 0,0 0 0 0 0,-1 0 1 0 0,1 0-1 0 0,0 1 0 0 0,0 1 1 0 0,-1-1-1 0 0,1 1 0 0 0,0 1 1 0 0,0 0-1 0 0,1 0 0 0 0,-1 0 1 0 0,1 1-1 0 0,-1 0 0 0 0,1 0 1 0 0,0 1-1 0 0,1 0 0 0 0,-1 0 0 0 0,1 1 1 0 0,0-1-1 0 0,0 2 0 0 0,1-1 1 0 0,0 0-1 0 0,0 1 0 0 0,0 0 1 0 0,1 0-1 0 0,0 1 0 0 0,-5 12 1 0 0,-1 9 130 0 0,1 1 0 0 0,2 0 0 0 0,0 0 1 0 0,2 0-1 0 0,-1 59 0 0 0,1-31 55 0 0,2 149 387 0 0,3-128-436 0 0,0-26-54 0 0,-3-1 0 0 0,-2 0 0 0 0,-2 0 1 0 0,-2-1-1 0 0,-30 91 0 0 0,36-133-118 0 0,-1 2-68 0 0,0 0 0 0 0,0 0 1 0 0,1 0-1 0 0,1 0 1 0 0,-2 19-1 0 0,4-26 262 0 0,1 5-4836 0 0,-1-9 4378 0 0,1 0 0 0 0,-1 1 0 0 0,0-1 0 0 0,1 0 1 0 0,-1 0-1 0 0,1 0 0 0 0,-1 0 0 0 0,0 0 0 0 0,1 0 0 0 0,-1 0 0 0 0,1 0 0 0 0,-1 0 0 0 0,0 0 0 0 0,1 0 0 0 0,-1 0 0 0 0,1 0 0 0 0,-1 0 0 0 0,0-1 0 0 0,1 1 0 0 0,-1 0 0 0 0,1 0 0 0 0,-1 0 0 0 0,0-1 0 0 0,1 1 1 0 0,-1 0-1 0 0,0 0 0 0 0,1-1 0 0 0,9-5-3191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19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3680 0 0,'0'0'3391'0'0,"1"0"-3081"0"0,0 1 0 0 0,0-1 0 0 0,0 0 0 0 0,0 1 1 0 0,0-1-1 0 0,0 1 0 0 0,0-1 0 0 0,0 1 0 0 0,0-1 0 0 0,0 1 1 0 0,0 0-1 0 0,0 0 0 0 0,1 11 467 0 0,0 0-1 0 0,-1 0 1 0 0,0 1 0 0 0,-1-1-1 0 0,-1 0 1 0 0,-2 16 0 0 0,-19 74 1078 0 0,11-58-1568 0 0,-12 72-723 0 0,16-66-6837 0 0,7-34 3621 0 0,3-3-1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20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208 392 3528 0 0,'-3'1'274'0'0,"0"-1"-1"0"0,-1 1 1 0 0,1 0-1 0 0,0 0 0 0 0,0 1 1 0 0,0-1-1 0 0,0 0 0 0 0,1 1 1 0 0,-1 0-1 0 0,0-1 1 0 0,1 1-1 0 0,-1 0 0 0 0,1 1 1 0 0,-1-1-1 0 0,1 0 1 0 0,0 1-1 0 0,0-1 0 0 0,0 1 1 0 0,-2 4-1 0 0,-5 8 400 0 0,0 0 0 0 0,-7 20-1 0 0,15-35-657 0 0,-8 26 601 0 0,1 1-1 0 0,1 0 1 0 0,2 0 0 0 0,0 0-1 0 0,2 0 1 0 0,0 1 0 0 0,2 0-1 0 0,4 40 1 0 0,-3-65-605 0 0,0 0 0 0 0,1 0-1 0 0,-1-1 1 0 0,1 1 0 0 0,-1 0-1 0 0,1 0 1 0 0,0-1 0 0 0,0 1-1 0 0,0 0 1 0 0,0-1 0 0 0,0 1-1 0 0,1-1 1 0 0,-1 0 0 0 0,1 1-1 0 0,-1-1 1 0 0,1 0 0 0 0,0 0-1 0 0,0 0 1 0 0,0 0 0 0 0,0 0-1 0 0,0-1 1 0 0,5 3 0 0 0,-3-2-5 0 0,0 0 1 0 0,0-1-1 0 0,0 0 0 0 0,1 0 1 0 0,-1-1-1 0 0,0 1 1 0 0,1-1-1 0 0,-1 0 1 0 0,0 0-1 0 0,1 0 0 0 0,-1 0 1 0 0,0-1-1 0 0,9-2 1 0 0,-1 0 7 0 0,0-1 0 0 0,0 0 0 0 0,-1 0 0 0 0,1-2 1 0 0,-1 1-1 0 0,0-1 0 0 0,-1-1 0 0 0,1 0 1 0 0,-1-1-1 0 0,10-9 0 0 0,-8 5-1 0 0,0-1 0 0 0,-1-1-1 0 0,0 0 1 0 0,-1 0 0 0 0,-1-1 0 0 0,13-25-1 0 0,-9 9 12 0 0,-2 0-1 0 0,-1-1 0 0 0,-1 0 0 0 0,-1-1 0 0 0,-2 1 0 0 0,-2-1 0 0 0,1-40 0 0 0,-5 41 12 0 0,-2-1 0 0 0,-1 0-1 0 0,-2 0 1 0 0,-9-33 0 0 0,12 58-26 0 0,-1-1 0 0 0,1 1 1 0 0,-1 0-1 0 0,-1 0 0 0 0,0 0 1 0 0,0 1-1 0 0,0 0 1 0 0,-1-1-1 0 0,0 1 0 0 0,0 1 1 0 0,-1-1-1 0 0,0 1 0 0 0,0 0 1 0 0,-1 0-1 0 0,1 1 0 0 0,-1 0 1 0 0,-1 0-1 0 0,1 1 1 0 0,0 0-1 0 0,-1 0 0 0 0,0 0 1 0 0,0 1-1 0 0,0 0 0 0 0,0 1 1 0 0,-1 0-1 0 0,1 0 0 0 0,-1 1 1 0 0,1 0-1 0 0,-1 0 1 0 0,1 1-1 0 0,-1 0 0 0 0,0 1 1 0 0,1 0-1 0 0,-1 0 0 0 0,1 1 1 0 0,0 0-1 0 0,-1 0 0 0 0,1 1 1 0 0,0 0-1 0 0,0 1 1 0 0,-14 8-1 0 0,11-4-2 0 0,-1 0 0 0 0,1 1 0 0 0,1 1-1 0 0,0 0 1 0 0,0 0 0 0 0,1 1 0 0 0,1 0 0 0 0,0 1 0 0 0,0 0-1 0 0,1 0 1 0 0,0 1 0 0 0,1-1 0 0 0,1 1 0 0 0,0 1 0 0 0,1-1 0 0 0,0 1-1 0 0,1 0 1 0 0,1 0 0 0 0,0 0 0 0 0,1 0 0 0 0,0 23 0 0 0,2-31 4 0 0,-1 0 0 0 0,1-1 1 0 0,0 1-1 0 0,1 0 1 0 0,-1 0-1 0 0,1-1 1 0 0,0 0-1 0 0,1 1 0 0 0,-1-1 1 0 0,1 0-1 0 0,0 0 1 0 0,1 0-1 0 0,7 9 0 0 0,-6-9 9 0 0,1 0 0 0 0,0-1 0 0 0,0 1-1 0 0,0-1 1 0 0,0 0 0 0 0,1-1 0 0 0,0 1-1 0 0,0-1 1 0 0,12 3 0 0 0,3 0 35 0 0,1-2 0 0 0,-1-1 0 0 0,1-1 0 0 0,0-1 1 0 0,0 0-1 0 0,24-4 0 0 0,-30 1 130 0 0,0 0 1 0 0,0-1-1 0 0,26-8 0 0 0,2-8-1455 0 0,-38 15-549 0 0,0 0 0 0 0,0-1 1 0 0,10-9-1 0 0,-7 7-1845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2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3280 0 0,'0'0'551'0'0,"17"-8"6572"0"0,-17 10-6757 0 0,1 1 0 0 0,-1 0 0 0 0,1 0 0 0 0,-1-1 0 0 0,0 1 0 0 0,0 0 0 0 0,0 0 1 0 0,-1-1-1 0 0,1 1 0 0 0,-1 0 0 0 0,0 3 0 0 0,-1 4 233 0 0,-6 53 277 0 0,3 0 0 0 0,4 84 0 0 0,1-143-867 0 0,1 1 1 0 0,-1-1 0 0 0,1 0 0 0 0,0 0 0 0 0,0 0-1 0 0,0 0 1 0 0,0 1 0 0 0,1-1 0 0 0,-1-1-1 0 0,1 1 1 0 0,0 0 0 0 0,1 0 0 0 0,-1-1 0 0 0,1 1-1 0 0,-1-1 1 0 0,7 6 0 0 0,-6-6-7 0 0,1-1-1 0 0,0 0 1 0 0,1 1 0 0 0,-1-1-1 0 0,0-1 1 0 0,0 1-1 0 0,1 0 1 0 0,-1-1 0 0 0,1 0-1 0 0,-1 0 1 0 0,1-1 0 0 0,0 1-1 0 0,-1-1 1 0 0,1 0 0 0 0,6-1-1 0 0,-1 0-9 0 0,1-1 1 0 0,0 0-1 0 0,-1-1 0 0 0,0 0 0 0 0,0-1 0 0 0,0 0 0 0 0,0-1 0 0 0,-1 0 0 0 0,1 0 0 0 0,-1-1 0 0 0,0 0 0 0 0,-1-1 0 0 0,0 0 0 0 0,0 0 0 0 0,8-9 1 0 0,7-11-14 0 0,-1 0 0 0 0,0-1 1 0 0,21-40-1 0 0,-24 36 68 0 0,-1-1 0 0 0,-2-1 0 0 0,-1 0 1 0 0,13-50-1 0 0,-34 119 439 0 0,2 0-1 0 0,2 1 1 0 0,2 65 0 0 0,1-96-470 0 0,0 1 1 0 0,0-1-1 0 0,1 1 0 0 0,-1-1 0 0 0,1 0 0 0 0,1 0 0 0 0,-1 0 0 0 0,0 0 1 0 0,1 0-1 0 0,0-1 0 0 0,0 1 0 0 0,1-1 0 0 0,-1 0 0 0 0,1 0 1 0 0,0 0-1 0 0,0 0 0 0 0,0-1 0 0 0,1 1 0 0 0,-1-1 0 0 0,8 4 1 0 0,0-2-289 0 0,0 0 0 0 0,1-1 0 0 0,0 0 0 0 0,-1-1 0 0 0,1 0 1 0 0,0-1-1 0 0,19 1 0 0 0,14-1-10891 0 0,-31-2 7261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21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0 3592 0 0,'-4'0'298'0'0,"0"0"-1"0"0,1 1 1 0 0,-1-1-1 0 0,1 1 1 0 0,-1-1-1 0 0,1 1 1 0 0,-1 0-1 0 0,1 1 1 0 0,0-1-1 0 0,-1 0 0 0 0,1 1 1 0 0,0 0-1 0 0,0 0 1 0 0,0 0-1 0 0,0 0 1 0 0,0 0-1 0 0,1 1 1 0 0,-1-1-1 0 0,1 1 1 0 0,-1 0-1 0 0,-2 4 1 0 0,-2 4 149 0 0,1 1 0 0 0,0 1 0 0 0,1-1-1 0 0,-6 21 1 0 0,11-33-429 0 0,-19 71 1668 0 0,3 0 1 0 0,-9 103-1 0 0,20-131-1360 0 0,-6 43 19 0 0,-30 203 510 0 0,28-224-684 0 0,-2-2 0 0 0,-35 89-1 0 0,30-101-151 0 0,-28 47 0 0 0,36-75-616 0 0,-24 37 164 0 0,21-42-3312 0 0,-2-2-3747 0 0,13-13 3871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22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22 3280 0 0,'13'-21'5343'0'0,"-13"27"-4122"0"0,0 1-1 0 0,-1 0 1 0 0,0-1-1 0 0,-3 8 1 0 0,-20 50 1013 0 0,5-13-1678 0 0,11-28-394 0 0,-1 3 6 0 0,1 0 0 0 0,-6 39 0 0 0,13-57-149 0 0,0-1 0 0 0,0 1 0 0 0,1 0 1 0 0,0 0-1 0 0,1-1 0 0 0,0 1 0 0 0,0 0 0 0 0,0-1 0 0 0,1 1 0 0 0,1-1 0 0 0,-1 0 0 0 0,1 1 0 0 0,5 8 0 0 0,-6-13-17 0 0,0 0-1 0 0,1-1 1 0 0,-1 0 0 0 0,1 1-1 0 0,-1-1 1 0 0,1 0 0 0 0,0 0-1 0 0,0 0 1 0 0,0-1 0 0 0,0 1-1 0 0,0-1 1 0 0,0 0 0 0 0,1 1-1 0 0,-1-2 1 0 0,0 1 0 0 0,1 0 0 0 0,-1 0-1 0 0,0-1 1 0 0,1 0 0 0 0,-1 0-1 0 0,7 0 1 0 0,-2-1-9 0 0,1 1 0 0 0,0-1 0 0 0,0-1-1 0 0,-1 1 1 0 0,1-1 0 0 0,-1-1 0 0 0,12-5 0 0 0,-11 4-2 0 0,0-2 0 0 0,-1 1 0 0 0,0-1 0 0 0,0 0 1 0 0,-1-1-1 0 0,1 0 0 0 0,-1 0 0 0 0,-1-1 0 0 0,11-14 0 0 0,1-7-24 0 0,22-47 0 0 0,-29 54 17 0 0,-4 8 54 0 0,0-1 0 0 0,0 0 0 0 0,-2 0 0 0 0,0-1 0 0 0,-1 1 0 0 0,0-1 0 0 0,2-28 0 0 0,-6 44 73 0 0,-6 26 294 0 0,-4 24-218 0 0,-1 23-57 0 0,9-48-117 0 0,0 41 38 0 0,2-60-48 0 0,1 0 0 0 0,0 0 0 0 0,0-1 1 0 0,0 1-1 0 0,1-1 0 0 0,-1 1 0 0 0,1-1 0 0 0,1 0 0 0 0,3 7 0 0 0,-3-8-8 0 0,0 0 0 0 0,0-1 0 0 0,1 1 1 0 0,-1-1-1 0 0,1 0 0 0 0,0 0 0 0 0,0 0 0 0 0,0 0 1 0 0,0-1-1 0 0,0 0 0 0 0,1 1 0 0 0,-1-2 0 0 0,1 1 1 0 0,0 0-1 0 0,-1-1 0 0 0,1 0 0 0 0,0 0 0 0 0,9 0 1 0 0,7 0-32 0 0,0 0-1 0 0,39-5 1 0 0,-52 2 28 0 0,-1 1-1 0 0,1-1 0 0 0,-1 0 0 0 0,1 0 0 0 0,-1-1 0 0 0,0 0 0 0 0,0 0 0 0 0,0-1 0 0 0,-1 0 0 0 0,1 0 0 0 0,-1-1 0 0 0,0 1 0 0 0,0-1 0 0 0,0-1 0 0 0,-1 1 0 0 0,0-1 1 0 0,8-11-1 0 0,-5 5-7 0 0,0-1 0 0 0,-1 0 0 0 0,-1 0 0 0 0,0 0 0 0 0,-1-1 0 0 0,0 0 0 0 0,-1 0 0 0 0,3-22 0 0 0,-4 17-91 0 0,-2-1-1 0 0,0 1 1 0 0,-5-38 0 0 0,1 41-1989 0 0,-7-9-7044 0 0,3 16 5487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2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 3904 0 0,'0'-3'4097'0'0,"0"1"-2721"0"0,0 4-684 0 0,-2 3-20 0 0,2 0-68 0 0,0 6-180 0 0,2 3-2776 0 0,-2 4 0 0 0,0 2-1 0 0,0 4 1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23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 3520 0 0,'18'-11'3369'0'0,"-10"8"-2552"0"0,1-1 0 0 0,0 1 0 0 0,0 0-1 0 0,1 1 1 0 0,-1 0 0 0 0,0 1 0 0 0,1 0 0 0 0,16 0 0 0 0,-23 1-641 0 0,-1 0 0 0 0,0 1 1 0 0,0-1-1 0 0,0 1 0 0 0,1 0 0 0 0,-1 0 0 0 0,0 0 0 0 0,0 0 0 0 0,0 0 0 0 0,0 0 0 0 0,-1 0 0 0 0,1 1 0 0 0,0-1 0 0 0,0 1 0 0 0,-1-1 1 0 0,1 1-1 0 0,-1 0 0 0 0,1 0 0 0 0,-1-1 0 0 0,2 4 0 0 0,2 3-29 0 0,-1 0 0 0 0,0 0 1 0 0,4 13-1 0 0,0 7-57 0 0,-2 0 0 0 0,-1 0 0 0 0,-1 0-1 0 0,-1 1 1 0 0,-2 29 0 0 0,5 39-59 0 0,-3-16-20 0 0,-3-78-8 0 0,0 0 0 0 0,0 0-1 0 0,0 0 1 0 0,0 0 0 0 0,1 0 0 0 0,-1 1-1 0 0,1-1 1 0 0,2 4 0 0 0,-3-6 2 0 0,1 0 0 0 0,-1 0 0 0 0,1-1-1 0 0,0 1 1 0 0,0 0 0 0 0,-1-1 0 0 0,1 1 0 0 0,0-1 0 0 0,0 1-1 0 0,0-1 1 0 0,0 1 0 0 0,0-1 0 0 0,0 0 0 0 0,0 1 0 0 0,-1-1-1 0 0,1 0 1 0 0,0 0 0 0 0,0 0 0 0 0,0 0 0 0 0,0 0 0 0 0,0 0 0 0 0,0 0-1 0 0,0 0 1 0 0,0 0 0 0 0,0 0 0 0 0,0 0 0 0 0,0 0 0 0 0,0-1-1 0 0,0 1 1 0 0,0 0 0 0 0,0-1 0 0 0,1 0 0 0 0,5-2 31 0 0,-1 0 0 0 0,0-1 0 0 0,0 1 1 0 0,0-1-1 0 0,0 0 0 0 0,-1-1 0 0 0,1 1 1 0 0,8-11-1 0 0,37-49 286 0 0,-44 54-258 0 0,9-11 40 0 0,86-129 661 0 0,-85 122-648 0 0,-4 5 28 0 0,15-33 0 0 0,-24 49-308 0 0,0-2-282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44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 3480 0 0,'-20'0'3364'0'0,"15"0"-2852"0"0,-4 0 375 0 0,1 0-1 0 0,-1 1 1 0 0,-15 2 0 0 0,23-3-761 0 0,0 0 0 0 0,0 0 0 0 0,0 0 1 0 0,0 1-1 0 0,0-1 0 0 0,0 0 0 0 0,0 0 0 0 0,0 1 1 0 0,1-1-1 0 0,-1 1 0 0 0,0-1 0 0 0,0 1 0 0 0,0-1 0 0 0,0 1 1 0 0,1-1-1 0 0,-1 1 0 0 0,0 0 0 0 0,0-1 0 0 0,1 1 1 0 0,-1 0-1 0 0,1 0 0 0 0,-1 0 0 0 0,1-1 0 0 0,-1 1 0 0 0,1 0 1 0 0,-1 0-1 0 0,1 0 0 0 0,0 0 0 0 0,-1 0 0 0 0,1 0 1 0 0,0 0-1 0 0,0 0 0 0 0,0 0 0 0 0,0 0 0 0 0,0 0 0 0 0,0 0 1 0 0,0 0-1 0 0,0 0 0 0 0,0 0 0 0 0,0 0 0 0 0,0 0 0 0 0,1-1 1 0 0,-1 2-1 0 0,1 0-94 0 0,0-1 1 0 0,0 1 0 0 0,0-1-1 0 0,0 0 1 0 0,0 0-1 0 0,0 0 1 0 0,0 0-1 0 0,0 0 1 0 0,1 0 0 0 0,-1 0-1 0 0,0 0 1 0 0,0 0-1 0 0,1 0 1 0 0,-1-1 0 0 0,1 1-1 0 0,-1 0 1 0 0,1-1-1 0 0,-1 1 1 0 0,1-1-1 0 0,-1 0 1 0 0,1 1 0 0 0,2-1-1 0 0,43 0 270 0 0,-29-1 22 0 0,-8-1 74 0 0,-12-4 238 0 0,1 5-569 0 0,0 0 0 0 0,0 0 0 0 0,-1 0 0 0 0,1 0-1 0 0,0 0 1 0 0,0 0 0 0 0,-1 1 0 0 0,1-1 0 0 0,-1 0 0 0 0,1 1 0 0 0,-1-1 0 0 0,-1 0 0 0 0,-11 0 118 0 0,0 0 1 0 0,0 0-1 0 0,-19 2 1 0 0,0 2-3778 0 0,14-1-1831 0 0,8-2 1603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24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3216 0 0,'-1'1'12253'0'0,"-2"0"-9763"0"0,-2 0-4334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33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24 2844 0 0,'0'-1'338'0'0,"-1"-1"-1"0"0,1 0 1 0 0,-1 1 0 0 0,0-1-1 0 0,1 0 1 0 0,-1 1-1 0 0,0-1 1 0 0,0 1-1 0 0,0-1 1 0 0,0 1 0 0 0,-1-2-1 0 0,-5 0 2163 0 0,4 13-553 0 0,-8 76 754 0 0,-3 227-1379 0 0,11-168-637 0 0,2-113-2835 0 0,1-14-3465 0 0,0-29 2855 0 0,0-3-1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33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4 272 1880 0 0,'1'-14'1343'0'0,"-1"7"-778"0"0,0 0 1 0 0,0 0-1 0 0,-1 0 0 0 0,1 0 1 0 0,-3-7-1 0 0,3 13-459 0 0,0 0 0 0 0,0 0-1 0 0,1 0 1 0 0,-1 1 0 0 0,0-1 0 0 0,0 0-1 0 0,1 0 1 0 0,-1 0 0 0 0,1 0-1 0 0,-1 1 1 0 0,1-1 0 0 0,-1 0-1 0 0,1 0 1 0 0,-1 1 0 0 0,1-1 0 0 0,0 0-1 0 0,-1 1 1 0 0,1-1 0 0 0,0 1-1 0 0,-1-1 1 0 0,1 1 0 0 0,0-1 0 0 0,0 1-1 0 0,0-1 1 0 0,-1 1 0 0 0,1 0-1 0 0,0 0 1 0 0,0-1 0 0 0,0 1 0 0 0,0 0-1 0 0,1 0 1 0 0,36-10 1291 0 0,-33 9-1155 0 0,416-107 2308 0 0,-413 105-2528 0 0,-1 1 0 0 0,1-1 0 0 0,0 0 1 0 0,-1-1-1 0 0,0 1 0 0 0,0-2 1 0 0,0 1-1 0 0,0-1 0 0 0,10-9 0 0 0,-17 14-19 0 0,1-1 0 0 0,0 0 0 0 0,-1 0 0 0 0,0 0-1 0 0,1 0 1 0 0,-1 0 0 0 0,1 0 0 0 0,-1 0 0 0 0,0-1 0 0 0,0 1-1 0 0,0 0 1 0 0,0 0 0 0 0,0 0 0 0 0,0 0 0 0 0,0 0-1 0 0,0 0 1 0 0,0-2 0 0 0,-5-1 53 0 0,-5 10 21 0 0,6 0-58 0 0,0 1 0 0 0,0-1 1 0 0,1 0-1 0 0,-1 1 0 0 0,2 0 0 0 0,-4 10 1 0 0,-10 45 73 0 0,1 54 79 0 0,6-30 91 0 0,2 121-1 0 0,5-89 5 0 0,-2-39-101 0 0,0-31-25 0 0,6 85 0 0 0,6-105-1298 0 0,-7-26 632 0 0,0 0 1 0 0,0-1-1 0 0,0 1 1 0 0,1 0 0 0 0,-1 0-1 0 0,0-1 1 0 0,1 1-1 0 0,-1 0 1 0 0,1-1-1 0 0,0 0 1 0 0,-1 1 0 0 0,1-1-1 0 0,0 0 1 0 0,0 0-1 0 0,0 0 1 0 0,3 2 0 0 0,7 1-2549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34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35 187 2832 0 0,'-4'7'529'0'0,"0"0"0"0"0,0 1 0 0 0,1-1-1 0 0,-1 1 1 0 0,2 0 0 0 0,-1 0 0 0 0,1 0-1 0 0,-1 12 1 0 0,0 6 1002 0 0,1 37-1 0 0,2-57-1266 0 0,0 0 0 0 0,0 0 0 0 0,1 0 0 0 0,0 0 0 0 0,0 0 0 0 0,1 0 0 0 0,-1 0-1 0 0,1-1 1 0 0,0 1 0 0 0,1 0 0 0 0,5 8 0 0 0,-6-11-204 0 0,0 0-1 0 0,1 0 1 0 0,-1-1-1 0 0,1 1 1 0 0,0-1 0 0 0,0 1-1 0 0,0-1 1 0 0,0 0-1 0 0,0 0 1 0 0,0 0-1 0 0,1 0 1 0 0,-1-1 0 0 0,1 0-1 0 0,-1 1 1 0 0,1-1-1 0 0,0 0 1 0 0,-1-1 0 0 0,1 1-1 0 0,7 0 1 0 0,-1-1-44 0 0,0-1 1 0 0,0 1-1 0 0,0-2 0 0 0,0 1 1 0 0,0-1-1 0 0,0-1 1 0 0,0 0-1 0 0,-1 0 0 0 0,1-1 1 0 0,-1 0-1 0 0,0-1 1 0 0,0 0-1 0 0,-1 0 1 0 0,1-1-1 0 0,-1 0 0 0 0,0 0 1 0 0,-1-1-1 0 0,0 0 1 0 0,0 0-1 0 0,0-1 1 0 0,-1 0-1 0 0,0 0 0 0 0,0-1 1 0 0,-1 1-1 0 0,0-1 1 0 0,-1 0-1 0 0,0-1 0 0 0,0 1 1 0 0,-1-1-1 0 0,0 0 1 0 0,-1 1-1 0 0,0-1 1 0 0,-1 0-1 0 0,1-13 0 0 0,-2 1-42 0 0,1 1-13 0 0,-1 1 0 0 0,-2 0 1 0 0,0 0-1 0 0,-5-23 0 0 0,6 38 32 0 0,0 0-1 0 0,-1 0 1 0 0,0 0-1 0 0,0 0 1 0 0,0 0 0 0 0,-1 1-1 0 0,1-1 1 0 0,-1 1-1 0 0,0 0 1 0 0,-1 0-1 0 0,1 0 1 0 0,-1 0 0 0 0,1 0-1 0 0,-1 1 1 0 0,-1-1-1 0 0,1 1 1 0 0,0 0 0 0 0,-1 0-1 0 0,1 1 1 0 0,-10-4-1 0 0,8 3 10 0 0,1 1 0 0 0,0 1 0 0 0,-1-1-1 0 0,0 1 1 0 0,1 0 0 0 0,-1 0 0 0 0,0 0-1 0 0,0 1 1 0 0,1 0 0 0 0,-1 0-1 0 0,0 1 1 0 0,0-1 0 0 0,1 1 0 0 0,-1 0-1 0 0,1 1 1 0 0,-1 0 0 0 0,1 0 0 0 0,-1 0-1 0 0,1 0 1 0 0,0 1 0 0 0,0 0-1 0 0,0 0 1 0 0,0 0 0 0 0,1 0 0 0 0,-1 1-1 0 0,1 0 1 0 0,0 0 0 0 0,0 0 0 0 0,0 1-1 0 0,1-1 1 0 0,-4 6 0 0 0,-4 10 57 0 0,0 0 0 0 0,2 1-1 0 0,0 0 1 0 0,1 0 0 0 0,1 1 0 0 0,2 0 0 0 0,0 0 0 0 0,1 1 0 0 0,1 0 0 0 0,1-1 0 0 0,1 1 0 0 0,1 0 0 0 0,6 39-1 0 0,-6-57-42 0 0,1 0 0 0 0,0 0 0 0 0,1 0 0 0 0,-1 0 0 0 0,1 0 0 0 0,0-1 0 0 0,0 1 0 0 0,1 0 0 0 0,-1-1 0 0 0,7 8 0 0 0,-7-9-9 0 0,1 0 0 0 0,0-1 0 0 0,0 1-1 0 0,1-1 1 0 0,-1 0 0 0 0,0 0-1 0 0,1 0 1 0 0,-1 0 0 0 0,1-1 0 0 0,0 1-1 0 0,0-1 1 0 0,-1 0 0 0 0,1 0-1 0 0,7 0 1 0 0,-4 0-11 0 0,0 0 1 0 0,0-1-1 0 0,0 0 0 0 0,0 0 0 0 0,0-1 1 0 0,0 0-1 0 0,0 0 0 0 0,0-1 0 0 0,-1 1 1 0 0,1-1-1 0 0,0-1 0 0 0,-1 0 0 0 0,11-5 1 0 0,-9 2-11 0 0,0 0 1 0 0,0 0-1 0 0,-1 0 1 0 0,0-1-1 0 0,0 0 1 0 0,-1 0 0 0 0,1 0-1 0 0,-2-1 1 0 0,6-10-1 0 0,-2 2-18 0 0,0-1 0 0 0,-2 0 1 0 0,0-1-1 0 0,-1 0 0 0 0,-1 0 0 0 0,0 0 0 0 0,-1-1 0 0 0,-2 0 0 0 0,2-34 0 0 0,-4-95 441 0 0,0 147-325 0 0,0 45 820 0 0,-1 17-570 0 0,2 65 163 0 0,0-106-481 0 0,1-1 0 0 0,1 0 0 0 0,1 0-1 0 0,9 26 1 0 0,-10-38-520 0 0,0 1 0 0 0,1-1 1 0 0,8 13-1 0 0,-6-12-1766 0 0,-1-1 0 0 0,1 0 0 0 0,8 7 1 0 0,-3-6-1260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35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53 131 2736 0 0,'-1'4'509'0'0,"0"0"0"0"0,0 0-1 0 0,0 0 1 0 0,-1 0 0 0 0,-3 7 0 0 0,-5 13 798 0 0,7-10-626 0 0,0 1 0 0 0,0-1 0 0 0,2 1 0 0 0,0-1 0 0 0,1 1 0 0 0,0 0 0 0 0,1-1 0 0 0,0 1 1 0 0,8 27-1 0 0,-8-38-628 0 0,1 0 0 0 0,0 1 0 0 0,0-1 0 0 0,0 0 0 0 0,1 0 0 0 0,0-1 0 0 0,-1 1 1 0 0,1 0-1 0 0,1-1 0 0 0,-1 0 0 0 0,0 0 0 0 0,1 0 0 0 0,0 0 0 0 0,-1 0 0 0 0,1-1 0 0 0,0 0 1 0 0,0 1-1 0 0,1-1 0 0 0,-1-1 0 0 0,0 1 0 0 0,1-1 0 0 0,-1 0 0 0 0,1 0 0 0 0,-1 0 0 0 0,1 0 1 0 0,0-1-1 0 0,4 0 0 0 0,1 0-30 0 0,1 0 0 0 0,-1-1 1 0 0,0 0-1 0 0,0 0 1 0 0,0-1-1 0 0,0-1 0 0 0,0 0 1 0 0,-1 0-1 0 0,1-1 0 0 0,-1 0 1 0 0,14-9-1 0 0,-13 6-15 0 0,0 0 1 0 0,0-1-1 0 0,0 0 0 0 0,-1-1 1 0 0,-1 0-1 0 0,0-1 0 0 0,0 0 1 0 0,0 0-1 0 0,-1 0 0 0 0,-1-1 1 0 0,0 0-1 0 0,0-1 0 0 0,-1 1 1 0 0,-1-1-1 0 0,0 0 0 0 0,0 0 1 0 0,-2 0-1 0 0,1 0 0 0 0,-1-1 1 0 0,-1 1-1 0 0,0-1 0 0 0,-2-20 0 0 0,0 27-1 0 0,0 0 0 0 0,0 1-1 0 0,-1-1 1 0 0,0 1 0 0 0,0-1-1 0 0,0 1 1 0 0,-1 0-1 0 0,0 0 1 0 0,0 0 0 0 0,0 0-1 0 0,0 0 1 0 0,-1 1-1 0 0,0 0 1 0 0,0-1 0 0 0,0 1-1 0 0,0 1 1 0 0,-1-1-1 0 0,-9-5 1 0 0,6 4-6 0 0,-1 0 1 0 0,1 1-1 0 0,-1 0 0 0 0,0 1 1 0 0,-1 0-1 0 0,1 1 0 0 0,0-1 1 0 0,-1 2-1 0 0,1-1 0 0 0,-16 1 0 0 0,17 1-3 0 0,0 0 0 0 0,1 1-1 0 0,-1 0 1 0 0,0 1-1 0 0,1-1 1 0 0,-1 1 0 0 0,1 1-1 0 0,0-1 1 0 0,-12 7-1 0 0,14-6 6 0 0,1 0-1 0 0,-1 0 0 0 0,1 0 0 0 0,0 1 0 0 0,0-1 1 0 0,0 1-1 0 0,1 0 0 0 0,-1 0 0 0 0,1 0 0 0 0,0 1 1 0 0,0-1-1 0 0,1 1 0 0 0,-1 0 0 0 0,1 0 1 0 0,-2 5-1 0 0,-2 9 45 0 0,0 0 1 0 0,2 1-1 0 0,0-1 1 0 0,2 1-1 0 0,0-1 0 0 0,1 22 1 0 0,1-6 40 0 0,-4 248 696 0 0,-19-2-148 0 0,3-141-689 0 0,19-107-3324 0 0,1-22-4405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36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99 2752 0 0,'-2'1'261'0'0,"0"1"-1"0"0,-1-1 1 0 0,1 1 0 0 0,0 0-1 0 0,0-1 1 0 0,0 1 0 0 0,0 0-1 0 0,0 1 1 0 0,1-1-1 0 0,-1 0 1 0 0,0 0 0 0 0,1 1-1 0 0,0-1 1 0 0,0 1 0 0 0,-1-1-1 0 0,1 1 1 0 0,0 2-1 0 0,-3 6 563 0 0,1 0 0 0 0,-4 22 0 0 0,4-11 467 0 0,1 0 0 0 0,1 23 0 0 0,1-37-1141 0 0,0-1-1 0 0,1 0 0 0 0,0 0 1 0 0,1 1-1 0 0,0-1 0 0 0,0 0 1 0 0,0 0-1 0 0,1 0 0 0 0,0-1 1 0 0,4 8-1 0 0,-3-8-132 0 0,0-1 0 0 0,1-1-1 0 0,-1 1 1 0 0,1-1 0 0 0,0 1 0 0 0,0-1 0 0 0,0-1-1 0 0,1 1 1 0 0,-1-1 0 0 0,1 0 0 0 0,0 0 0 0 0,0-1-1 0 0,0 1 1 0 0,0-1 0 0 0,0-1 0 0 0,0 1 0 0 0,1-1-1 0 0,-1 0 1 0 0,0 0 0 0 0,1-1 0 0 0,-1 0-1 0 0,10-1 1 0 0,-8 1 1 0 0,1-1 0 0 0,-1-1 0 0 0,1 1 0 0 0,-1-1 0 0 0,1-1 0 0 0,-1 0 0 0 0,0 0 0 0 0,0 0 0 0 0,0-1 0 0 0,0 0 0 0 0,-1-1 0 0 0,0 0 0 0 0,0 0 0 0 0,0 0 0 0 0,0-1 0 0 0,6-8-1 0 0,-5 5-17 0 0,0-1 0 0 0,-1-1 0 0 0,0 1 0 0 0,-1-1 0 0 0,0 0 0 0 0,-1-1 0 0 0,0 1 0 0 0,-1-1 0 0 0,-1 0 0 0 0,4-16 0 0 0,-4 4 0 0 0,0 0 0 0 0,-2 0-1 0 0,0 0 1 0 0,-2-1 0 0 0,-4-26 0 0 0,5 48 3 0 0,0 1 0 0 0,-1 0 0 0 0,1 0 0 0 0,-1 0 0 0 0,1 0 0 0 0,-1 0 0 0 0,0 0 0 0 0,0 0 0 0 0,0 0 0 0 0,0 0 0 0 0,0 0 0 0 0,-1 1 0 0 0,1-1 0 0 0,0 0 0 0 0,-1 1 0 0 0,0-1 0 0 0,-2-1 0 0 0,1 0 3 0 0,-1 1 1 0 0,1 1 0 0 0,-1-1 0 0 0,0 0-1 0 0,1 1 1 0 0,-1 0 0 0 0,0 0 0 0 0,-8-1-1 0 0,-1 0 18 0 0,0 2-1 0 0,0 0 0 0 0,0 0 0 0 0,-21 4 0 0 0,26-2-14 0 0,1 0 0 0 0,-1 0-1 0 0,1 0 1 0 0,-1 1-1 0 0,1 0 1 0 0,0 0 0 0 0,0 1-1 0 0,0 0 1 0 0,1 0-1 0 0,-1 1 1 0 0,1-1-1 0 0,0 1 1 0 0,0 1 0 0 0,1-1-1 0 0,-7 9 1 0 0,4-3 4 0 0,1 0-1 0 0,0 0 1 0 0,0 1 0 0 0,1 0 0 0 0,1 1-1 0 0,0-1 1 0 0,1 1 0 0 0,-3 14 0 0 0,2-6 11 0 0,2 0 0 0 0,0 1-1 0 0,1 0 1 0 0,2 0 0 0 0,0-1 0 0 0,3 23 0 0 0,-3-41-35 0 0,1 0 1 0 0,-1 0-1 0 0,1 0 0 0 0,0 0 1 0 0,0 0-1 0 0,0-1 0 0 0,0 1 1 0 0,0 0-1 0 0,0 0 0 0 0,1-1 1 0 0,0 1-1 0 0,-1-1 1 0 0,1 1-1 0 0,0-1 0 0 0,0 0 1 0 0,0 0-1 0 0,0 0 0 0 0,5 4 1 0 0,-3-5 21 0 0,0 1-1 0 0,0 0 1 0 0,-1-1 0 0 0,1 0 0 0 0,0 0 0 0 0,0 0-1 0 0,0 0 1 0 0,0-1 0 0 0,0 1 0 0 0,0-1 0 0 0,0 0-1 0 0,6-1 1 0 0,1 0-634 0 0,0-1-1 0 0,0-1 1 0 0,21-6-1 0 0,22-16-7471 0 0,-36 14 5127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36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23 2672 0 0,'-5'-23'6837'0'0,"2"26"-4158"0"0,-1 5-1203 0 0,0 19 393 0 0,-2 28 1 0 0,3 71-1171 0 0,3-109-467 0 0,0-4 40 0 0,1-1 0 0 0,0 1 0 0 0,3 12 0 0 0,8 6-2079 0 0,-12-30 1002 0 0,2 1-1 0 0,-1-1 1 0 0,0 1 0 0 0,0-1-1 0 0,0 1 1 0 0,1-1-1 0 0,-1 1 1 0 0,0-1-1 0 0,1 0 1 0 0,0 0 0 0 0,-1 0-1 0 0,4 2 1 0 0,-1-1-2760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3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0 3680 0 0,'0'0'632'0'0,"-4"0"0"0"0,1 0-15 0 0,-4 0 619 0 0,1 0-620 0 0,1 0-36 0 0,1 0-48 0 0,2 2-164 0 0,2 3-508 0 0,-4 2-1608 0 0,4 5-1 0 0,0 0 1 0 0,4 1 0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37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268 581 3064 0 0,'-13'-1'1409'0'0,"1"2"-1"0"0,-1 0 1 0 0,1 0-1 0 0,-22 6 1 0 0,27-5-1057 0 0,0 1-1 0 0,0 0 1 0 0,0 1 0 0 0,1-1 0 0 0,-1 1 0 0 0,1 0 0 0 0,0 1 0 0 0,0-1-1 0 0,-7 8 1 0 0,2-1-199 0 0,1 0 0 0 0,0 1 0 0 0,0 1 0 0 0,1-1 0 0 0,1 2-1 0 0,0-1 1 0 0,0 1 0 0 0,2 0 0 0 0,0 0 0 0 0,0 1 0 0 0,2 0 0 0 0,-1 0-1 0 0,2 0 1 0 0,0 1 0 0 0,1-1 0 0 0,1 1 0 0 0,0-1 0 0 0,2 28 0 0 0,0-40-147 0 0,-1-1 0 0 0,1 1 1 0 0,-1-1-1 0 0,1 0 1 0 0,0 1-1 0 0,0-1 1 0 0,0 0-1 0 0,0 1 1 0 0,0-1-1 0 0,0 0 1 0 0,1 0-1 0 0,-1 0 0 0 0,1 0 1 0 0,0 0-1 0 0,-1 0 1 0 0,1-1-1 0 0,0 1 1 0 0,3 2-1 0 0,-1-2-7 0 0,0 0-1 0 0,-1 0 1 0 0,1-1-1 0 0,0 1 1 0 0,0-1-1 0 0,0 0 0 0 0,1 0 1 0 0,-1 0-1 0 0,0 0 1 0 0,7 0-1 0 0,-6-1-6 0 0,1 0 1 0 0,-1 0-1 0 0,1-1 0 0 0,-1 0 0 0 0,1 0 0 0 0,-1 0 0 0 0,0 0 0 0 0,1-1 0 0 0,-1 0 1 0 0,0 0-1 0 0,0 0 0 0 0,0 0 0 0 0,-1-1 0 0 0,1 0 0 0 0,0 0 0 0 0,-1-1 0 0 0,7-6 1 0 0,-5 2 1 0 0,-1-1 0 0 0,0 0 0 0 0,0 0 0 0 0,-1 0 1 0 0,0 0-1 0 0,-1-1 0 0 0,0 1 0 0 0,-1-1 0 0 0,3-19 1 0 0,-2 1-12 0 0,-2 1 0 0 0,-2-40 0 0 0,0 36 20 0 0,-1-1 0 0 0,-2 0 0 0 0,-1 1 0 0 0,-2 0-1 0 0,-11-32 1 0 0,-65-192 125 0 0,74 222 36 0 0,2 1 1 0 0,1-1 0 0 0,-3-60 0 0 0,10 92-146 0 0,-1 0 0 0 0,1-1 0 0 0,-1 1 0 0 0,1 0 0 0 0,-1 0 0 0 0,1 0 0 0 0,-1 0 0 0 0,1 0 0 0 0,0 0 0 0 0,0 0 0 0 0,-1 0 0 0 0,1 1 0 0 0,0-1 0 0 0,0 0 0 0 0,0 0 1 0 0,0 1-1 0 0,0-1 0 0 0,0 0 0 0 0,0 1 0 0 0,0-1 0 0 0,0 1 0 0 0,0-1 0 0 0,1 1 0 0 0,-1 0 0 0 0,0-1 0 0 0,1 1 0 0 0,38-8 254 0 0,-35 8-227 0 0,141-17-59 0 0,-114 16-3719 0 0,0 0-3684 0 0,-20 1 3991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38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25 3272 0 0,'-3'0'475'0'0,"0"-1"-1"0"0,-1 0 0 0 0,1 0 0 0 0,0 0 0 0 0,0-1 1 0 0,0 1-1 0 0,-5-4 0 0 0,-13-5 903 0 0,14 9-1094 0 0,1 0 0 0 0,0 1 0 0 0,-1 0 0 0 0,1 0 0 0 0,-1 0 0 0 0,1 1 0 0 0,0 0-1 0 0,-1 0 1 0 0,1 0 0 0 0,0 1 0 0 0,0 0 0 0 0,0 0 0 0 0,0 1 0 0 0,0 0 0 0 0,1 0 0 0 0,-1 0-1 0 0,1 0 1 0 0,0 1 0 0 0,0 0 0 0 0,0 0 0 0 0,0 1 0 0 0,1-1 0 0 0,0 1 0 0 0,-6 7-1 0 0,6-6-212 0 0,-1-1 0 0 0,1 1-1 0 0,0 1 1 0 0,1-1-1 0 0,-1 0 1 0 0,1 1-1 0 0,1 0 1 0 0,-1 0 0 0 0,1 0-1 0 0,0 0 1 0 0,1 0-1 0 0,-1 0 1 0 0,1 0 0 0 0,1 1-1 0 0,0-1 1 0 0,0 0-1 0 0,0 0 1 0 0,1 1-1 0 0,0-1 1 0 0,0 0 0 0 0,3 9-1 0 0,-2-12-59 0 0,0 1 0 0 0,1-1 0 0 0,-1 1 0 0 0,1-1-1 0 0,0 0 1 0 0,0 0 0 0 0,1-1 0 0 0,-1 1 0 0 0,1 0 0 0 0,-1-1-1 0 0,1 0 1 0 0,0 0 0 0 0,1 0 0 0 0,-1-1 0 0 0,0 1-1 0 0,1-1 1 0 0,-1 0 0 0 0,1 0 0 0 0,0-1 0 0 0,0 1 0 0 0,0-1-1 0 0,6 1 1 0 0,10 0-37 0 0,0 0 0 0 0,0-1 0 0 0,40-4-1 0 0,-57 3 19 0 0,-1 0-11 0 0,1-1-1 0 0,0 1 0 0 0,0-1 1 0 0,0 0-1 0 0,0 0 0 0 0,5-1 1 0 0,-8 1 4 0 0,-1 1-1 0 0,1-1 1 0 0,0 0 0 0 0,0 1 0 0 0,0-1 0 0 0,0 0-1 0 0,-1 1 1 0 0,1-1 0 0 0,0 0 0 0 0,0 0 0 0 0,-1 0 0 0 0,1 0-1 0 0,-1 1 1 0 0,1-1 0 0 0,-1 0 0 0 0,1 0 0 0 0,-1 0 0 0 0,0 0-1 0 0,1 0 1 0 0,-1 0 0 0 0,0 0 0 0 0,0-1 0 0 0,0 1-1 0 0,0 0 1 0 0,0 0 0 0 0,0-1 0 0 0,-3 1-12 0 0,0 1 0 0 0,0-1 0 0 0,0 1 0 0 0,0 0 0 0 0,0 0 0 0 0,0 0 0 0 0,-1 0 0 0 0,-3 1 0 0 0,-4 2 34 0 0,0 0 0 0 0,0 2 0 0 0,1-1 0 0 0,-1 1 0 0 0,1 0 0 0 0,0 1 0 0 0,1 0 0 0 0,-1 1 0 0 0,1 0 0 0 0,1 1 0 0 0,-12 11 0 0 0,10-7 41 0 0,0 0 0 0 0,0 0 0 0 0,1 1 0 0 0,1 1 1 0 0,0-1-1 0 0,1 1 0 0 0,-10 28 0 0 0,14-30 29 0 0,0 1-1 0 0,1 0 0 0 0,0 0 1 0 0,1 0-1 0 0,1 19 0 0 0,0-25-37 0 0,1-5-29 0 0,-1-1-1 0 0,0 1 0 0 0,1-1 0 0 0,-1 1 1 0 0,1-1-1 0 0,0 0 0 0 0,-1 1 0 0 0,1-1 1 0 0,0 0-1 0 0,0 1 0 0 0,0-1 0 0 0,0 0 1 0 0,0 0-1 0 0,0 0 0 0 0,0 0 0 0 0,0 1 1 0 0,0-2-1 0 0,1 1 0 0 0,-1 0 1 0 0,0 0-1 0 0,1 0 0 0 0,-1-1 0 0 0,1 1 1 0 0,-1 0-1 0 0,0-1 0 0 0,1 0 0 0 0,0 1 1 0 0,-1-1-1 0 0,1 0 0 0 0,1 0 0 0 0,9 2 36 0 0,0 0 0 0 0,21-2-1 0 0,-28 0-36 0 0,-2 0-208 0 0,29 1 168 0 0,59-9 0 0 0,-66 3-3515 0 0,-1-3-3418 0 0,-12 3 3537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49.905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149 202 808 0 0,'0'-17'1235'0'0,"0"-1"0"0"0,1 0-1 0 0,7-32 1 0 0,3-3 5058 0 0,-13 53-6005 0 0,-1 0 1 0 0,0 1-1 0 0,0-1 0 0 0,0 0 1 0 0,0 1-1 0 0,1-1 1 0 0,-1 1-1 0 0,-3 2 0 0 0,-1-1-169 0 0,1 1-1 0 0,0 1 0 0 0,0-1 0 0 0,0 1 1 0 0,1 0-1 0 0,-1 1 0 0 0,1-1 0 0 0,0 1 1 0 0,0 0-1 0 0,1 0 0 0 0,-1 1 1 0 0,1-1-1 0 0,0 1 0 0 0,1 0 0 0 0,0 0 1 0 0,-1 0-1 0 0,2 1 0 0 0,-4 8 0 0 0,4-7-59 0 0,0 0-1 0 0,0 1 0 0 0,0-1 1 0 0,1 0-1 0 0,1 1 1 0 0,-1-1-1 0 0,1 1 0 0 0,1-1 1 0 0,-1 1-1 0 0,2-1 0 0 0,-1 1 1 0 0,1-1-1 0 0,0 0 0 0 0,6 13 1 0 0,-6-17-46 0 0,0-1 0 0 0,1 0 1 0 0,-1 1-1 0 0,1-1 0 0 0,0-1 1 0 0,0 1-1 0 0,0 0 1 0 0,0-1-1 0 0,1 1 0 0 0,-1-1 1 0 0,0 0-1 0 0,1 0 0 0 0,0 0 1 0 0,-1-1-1 0 0,1 1 0 0 0,0-1 1 0 0,0 0-1 0 0,0 0 1 0 0,0 0-1 0 0,7 0 0 0 0,-1 0 9 0 0,-1 0-1 0 0,1-1 1 0 0,0 0-1 0 0,0 0 0 0 0,-1-1 1 0 0,1 0-1 0 0,16-5 1 0 0,-20 3-15 0 0,0 1 0 0 0,0-1 1 0 0,0 0-1 0 0,0-1 0 0 0,0 0 1 0 0,-1 0-1 0 0,0 0 0 0 0,1 0 1 0 0,-1-1-1 0 0,-1 0 0 0 0,1 0 1 0 0,-1 0-1 0 0,0 0 0 0 0,0-1 1 0 0,-1 0-1 0 0,1 0 0 0 0,-1 0 1 0 0,0 0-1 0 0,-1 0 0 0 0,0-1 1 0 0,0 1-1 0 0,2-9 0 0 0,-2 5 1 0 0,-1 1-1 0 0,0-1 1 0 0,0 1-1 0 0,-1-1 1 0 0,0 1-1 0 0,0-1 0 0 0,-1 1 1 0 0,-1-1-1 0 0,0 1 1 0 0,0 0-1 0 0,0 0 1 0 0,-1 0-1 0 0,-1 0 1 0 0,1 0-1 0 0,-9-13 1 0 0,9 18-3 0 0,0 0 1 0 0,0 0 0 0 0,-1 1-1 0 0,1-1 1 0 0,-1 1 0 0 0,0 0-1 0 0,0 0 1 0 0,0 0 0 0 0,0 1-1 0 0,-1-1 1 0 0,1 1 0 0 0,-1 0-1 0 0,1 0 1 0 0,-1 1 0 0 0,0-1-1 0 0,1 1 1 0 0,-1 0 0 0 0,0 1-1 0 0,0-1 1 0 0,0 1 0 0 0,0 0-1 0 0,0 0 1 0 0,-6 1 0 0 0,3-1 3 0 0,0 2 0 0 0,0-1-1 0 0,1 1 1 0 0,-1 0 0 0 0,1 0 0 0 0,-1 1 0 0 0,1 0 0 0 0,0 1 0 0 0,0-1 0 0 0,0 1 0 0 0,0 1 0 0 0,1-1-1 0 0,-11 10 1 0 0,10-6-3 0 0,-1 0-1 0 0,1 0 0 0 0,1 0 0 0 0,-1 1 1 0 0,1 0-1 0 0,1 0 0 0 0,0 1 0 0 0,0 0 1 0 0,1 0-1 0 0,0 0 0 0 0,0 0 0 0 0,2 0 1 0 0,-1 1-1 0 0,-1 10 0 0 0,3-13-7 0 0,1-1 0 0 0,-1 0 0 0 0,1 0-1 0 0,1 1 1 0 0,-1-1 0 0 0,4 14 0 0 0,-4-19 1 0 0,1 0 1 0 0,0 1-1 0 0,0-1 1 0 0,0 0-1 0 0,0 0 0 0 0,0 0 1 0 0,0 0-1 0 0,1-1 0 0 0,-1 1 1 0 0,1 0-1 0 0,-1 0 1 0 0,1-1-1 0 0,0 1 0 0 0,0-1 1 0 0,0 0-1 0 0,0 1 0 0 0,0-1 1 0 0,0 0-1 0 0,0 0 0 0 0,0 0 1 0 0,0 0-1 0 0,0 0 1 0 0,0-1-1 0 0,1 1 0 0 0,3 0 1 0 0,4 0-2 0 0,0 0 1 0 0,-1 0-1 0 0,1-1 1 0 0,0 0 0 0 0,0-1-1 0 0,-1 0 1 0 0,1 0-1 0 0,0-1 1 0 0,-1 0-1 0 0,1-1 1 0 0,-1 0 0 0 0,10-5-1 0 0,-12 4 2 0 0,-1 1 1 0 0,1-2-1 0 0,0 1 0 0 0,-1-1 0 0 0,0 0 0 0 0,0 0 1 0 0,-1-1-1 0 0,1 0 0 0 0,-1 0 0 0 0,0 0 0 0 0,-1 0 1 0 0,0-1-1 0 0,0 0 0 0 0,0 0 0 0 0,4-11 0 0 0,-5 10 2 0 0,0-1-1 0 0,-1 1 0 0 0,0 0 1 0 0,-1-1-1 0 0,1 0 0 0 0,-1 1 0 0 0,-1-1 1 0 0,0-10-1 0 0,-1 14 0 0 0,1 0 0 0 0,-1 0 0 0 0,0 0 1 0 0,0 1-1 0 0,-1-1 0 0 0,1 0 0 0 0,-1 1 0 0 0,0-1 0 0 0,-1 1 1 0 0,1 0-1 0 0,-1 0 0 0 0,1 0 0 0 0,-1 0 0 0 0,0 0 0 0 0,-1 0 1 0 0,-3-3-1 0 0,4 5 0 0 0,-1 0 0 0 0,1 0 0 0 0,-1 1 0 0 0,1-1-1 0 0,-1 1 1 0 0,0 0 0 0 0,0 0 0 0 0,0 0 0 0 0,0 0 0 0 0,0 0 0 0 0,0 1 0 0 0,-4 0 0 0 0,0 0 0 0 0,0 0 0 0 0,0 0 1 0 0,0 1-1 0 0,0 0 0 0 0,-10 3 0 0 0,10-1 6 0 0,1 0 0 0 0,0 0 0 0 0,-1 0 0 0 0,1 1 0 0 0,1 0 0 0 0,-1 0 0 0 0,0 1 0 0 0,1 0 0 0 0,0 0 0 0 0,0 1 0 0 0,1-1 0 0 0,-1 1 0 0 0,1 0 0 0 0,-5 9 0 0 0,5-6 2 0 0,0 0 0 0 0,1 0 0 0 0,0 0 0 0 0,0 1 0 0 0,1-1 0 0 0,1 1 0 0 0,-1 0 0 0 0,2 0 0 0 0,-1 0 0 0 0,1 19 0 0 0,1-26-6 0 0,0 0 0 0 0,0 0 0 0 0,0 0 0 0 0,0 0 1 0 0,1 0-1 0 0,0 0 0 0 0,-1 0 0 0 0,1-1 0 0 0,0 1 0 0 0,0 0 0 0 0,1-1 0 0 0,-1 1 0 0 0,0 0 0 0 0,1-1 1 0 0,0 0-1 0 0,-1 1 0 0 0,1-1 0 0 0,0 0 0 0 0,4 4 0 0 0,-2-4-2 0 0,0 0 1 0 0,-1 0-1 0 0,1 0 1 0 0,0 0-1 0 0,0-1 1 0 0,0 1-1 0 0,0-1 0 0 0,0 0 1 0 0,0-1-1 0 0,0 1 1 0 0,0-1-1 0 0,7 1 1 0 0,-2-1-8 0 0,0-1 1 0 0,0 0 0 0 0,0 0-1 0 0,0-1 1 0 0,-1 0 0 0 0,1-1 0 0 0,-1 0-1 0 0,1 0 1 0 0,-1-1 0 0 0,0 0 0 0 0,-1 0-1 0 0,13-9 1 0 0,-16 9 6 0 0,0 0-1 0 0,-1 0 0 0 0,1-1 1 0 0,-1 0-1 0 0,-1 1 1 0 0,1-1-1 0 0,0 0 1 0 0,-1 0-1 0 0,0 0 0 0 0,0 0 1 0 0,-1-1-1 0 0,0 1 1 0 0,1-1-1 0 0,-2 1 1 0 0,1-7-1 0 0,0 9-1 0 0,-1-1 0 0 0,0 0 0 0 0,0 0 0 0 0,0 0 0 0 0,0 0 0 0 0,-1 0 0 0 0,0 0 0 0 0,1 0 0 0 0,-1 0 0 0 0,-1 0 0 0 0,1 1 0 0 0,-1-1 0 0 0,1 1 0 0 0,-1-1 0 0 0,0 1 0 0 0,0-1 0 0 0,-1 1 0 0 0,1 0-1 0 0,-1 0 1 0 0,1 0 0 0 0,-1 0 0 0 0,-3-2 0 0 0,3 4 2 0 0,1 0 0 0 0,0 0-1 0 0,-1 0 1 0 0,1 0 0 0 0,-1 0-1 0 0,1 1 1 0 0,-1-1 0 0 0,1 1-1 0 0,-1-1 1 0 0,1 1 0 0 0,-3 0-1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38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0 3928 0 0,'-13'21'5144'0'0,"-1"20"-2847"0"0,1 1 0 0 0,3 0-1 0 0,-5 48 1 0 0,7-16-3188 0 0,6-1-5624 0 0,1-60 2903 0 0,-2-2-1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39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47 2656 0 0,'0'-2'9808'0'0,"3"83"-5632"0"0,1-31-3697 0 0,19 88 1 0 0,-15-97-405 0 0,-1 0 0 0 0,1 52 0 0 0,-7-66-63 0 0,-2 0 0 0 0,0 0 1 0 0,-2 0-1 0 0,-9 40 0 0 0,9-55-13 0 0,-1 0 1 0 0,0 0-1 0 0,-1 0 0 0 0,0 0 0 0 0,-1-1 1 0 0,0 0-1 0 0,-10 13 0 0 0,13-20 5 0 0,-1 0-1 0 0,1 0 1 0 0,-1 0 0 0 0,0-1-1 0 0,0 1 1 0 0,0-1-1 0 0,0 0 1 0 0,-1 0 0 0 0,0 0-1 0 0,1-1 1 0 0,-1 1-1 0 0,0-1 1 0 0,0 0-1 0 0,0-1 1 0 0,0 1 0 0 0,0-1-1 0 0,-1 0 1 0 0,1 0-1 0 0,-8 0 1 0 0,11-1-2 0 0,-1 0 1 0 0,1-1-1 0 0,-1 1 1 0 0,1 0-1 0 0,0-1 1 0 0,0 1-1 0 0,-1-1 0 0 0,1 0 1 0 0,0 0-1 0 0,0 0 1 0 0,0 0-1 0 0,0 0 0 0 0,-1 0 1 0 0,2 0-1 0 0,-1-1 1 0 0,0 1-1 0 0,-2-3 1 0 0,1 1-2 0 0,1 0 1 0 0,-1-1 0 0 0,1 1-1 0 0,0-1 1 0 0,0 0 0 0 0,0 1 0 0 0,1-1-1 0 0,-1 0 1 0 0,0-5 0 0 0,-1-6 1 0 0,0-1 1 0 0,1 0-1 0 0,1-31 0 0 0,1 45-2 0 0,0-20 9 0 0,3-65-18 0 0,-2 77 9 0 0,0-1 0 0 0,2 1 0 0 0,-1 0 1 0 0,1 0-1 0 0,1 0 0 0 0,5-12 0 0 0,-2 9 7 0 0,2 0 0 0 0,-1 0 0 0 0,2 1 0 0 0,-1 0-1 0 0,20-17 1 0 0,63-48 111 0 0,-16 23-13 0 0,-30 22 57 0 0,47-43 0 0 0,-82 64-99 0 0,0 1 0 0 0,13-20 0 0 0,-20 24-38 0 0,0 1 1 0 0,-1 0 0 0 0,0-1 0 0 0,0 0-1 0 0,-1 0 1 0 0,1 0 0 0 0,-1 0 0 0 0,2-9-1 0 0,4-12-9 0 0,-3 21-4763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40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3064 0 0,'0'0'1678'0'0,"-9"23"2456"0"0,-17 82 414 0 0,22-69-3667 0 0,1 1 1 0 0,2 0 0 0 0,3 45-1 0 0,-2-79-863 0 0,1 0 1 0 0,-1 0-1 0 0,0 0 0 0 0,1 0 0 0 0,-1 0 0 0 0,1 0 0 0 0,0 0 0 0 0,0-1 1 0 0,0 1-1 0 0,0 0 0 0 0,1-1 0 0 0,-1 1 0 0 0,1-1 0 0 0,-1 1 1 0 0,1-1-1 0 0,0 0 0 0 0,0 0 0 0 0,0 0 0 0 0,0 0 0 0 0,1 0 0 0 0,-1 0 1 0 0,0 0-1 0 0,4 1 0 0 0,-1-1-8 0 0,0 0-1 0 0,0-1 1 0 0,-1 0 0 0 0,1 0-1 0 0,0-1 1 0 0,0 1 0 0 0,0-1-1 0 0,0 0 1 0 0,0 0 0 0 0,0-1 0 0 0,0 1-1 0 0,0-1 1 0 0,5-1 0 0 0,2-2-17 0 0,1 0 1 0 0,-1 0 0 0 0,0-1 0 0 0,0-1 0 0 0,-1 0 0 0 0,0-1 0 0 0,0 0 0 0 0,0 0-1 0 0,-1-1 1 0 0,0 0 0 0 0,0-1 0 0 0,-1 0 0 0 0,-1-1 0 0 0,9-11 0 0 0,-7 7 6 0 0,-1-1 0 0 0,0 0 0 0 0,-1 0 0 0 0,0 0 0 0 0,-2-1 0 0 0,0 0 0 0 0,0-1 0 0 0,-2 1 0 0 0,0-1 0 0 0,2-20 0 0 0,-5 33 9 0 0,-1 0 21 0 0,0 0-1 0 0,1 0 1 0 0,-1 0 0 0 0,1 1-1 0 0,0-1 1 0 0,0 0-1 0 0,1 1 1 0 0,2-7 0 0 0,-4 49 998 0 0,0-20-881 0 0,0-4-56 0 0,1-1 0 0 0,0 1 0 0 0,1 0 0 0 0,0 0 0 0 0,6 20 0 0 0,-6-30-101 0 0,0 0 0 0 0,0 0 0 0 0,0-1 0 0 0,0 1 0 0 0,1 0 0 0 0,0-1 0 0 0,0 0 0 0 0,0 0 0 0 0,0 0 0 0 0,1 0 0 0 0,0 0 0 0 0,0-1 0 0 0,0 0-1 0 0,0 1 1 0 0,0-1 0 0 0,0-1 0 0 0,1 1 0 0 0,0-1 0 0 0,6 3 0 0 0,34 8-1559 0 0,2-7-8799 0 0,-36-6 6731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40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3368 0 0,'-1'0'161'0'0,"0"0"0"0"0,-1 1 0 0 0,1-1 0 0 0,0 1-1 0 0,0-1 1 0 0,-1 1 0 0 0,1-1 0 0 0,0 1 0 0 0,0 0-1 0 0,0 0 1 0 0,0-1 0 0 0,0 1 0 0 0,0 0 0 0 0,0 0-1 0 0,0 0 1 0 0,0 0 0 0 0,1 0 0 0 0,-1 0 0 0 0,0 0-1 0 0,-1 3 1 0 0,-13 29 1189 0 0,12-23-882 0 0,-4 6 94 0 0,2 1 0 0 0,0 0 0 0 0,1 1 0 0 0,-3 25 0 0 0,0 74 1576 0 0,4-43-889 0 0,-6 109 860 0 0,-17 168-967 0 0,17-284-995 0 0,1-2-244 0 0,-23 92 1 0 0,27-128-2871 0 0,4-10-4507 0 0,0-18 6927 0 0,0 3-2938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41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117 111 3064 0 0,'0'0'528'0'0,"-22"5"2529"0"0,18-2-2758 0 0,0-1 0 0 0,0 1 0 0 0,0 1 0 0 0,0-1 1 0 0,1 1-1 0 0,0-1 0 0 0,-1 1 0 0 0,1 0 0 0 0,1 0 0 0 0,-1 0 1 0 0,0 0-1 0 0,-1 6 0 0 0,-5 10 941 0 0,-8 28 0 0 0,16-44-1057 0 0,-4 9 245 0 0,1 1 0 0 0,1 1-1 0 0,0-1 1 0 0,1 0 0 0 0,1 1 0 0 0,0 19-1 0 0,1-30-404 0 0,0 0 0 0 0,1 0-1 0 0,-1 0 1 0 0,1-1 0 0 0,0 1 0 0 0,0 0-1 0 0,0 0 1 0 0,0 0 0 0 0,0-1-1 0 0,1 1 1 0 0,0-1 0 0 0,0 1-1 0 0,0-1 1 0 0,0 0 0 0 0,0 0 0 0 0,1 1-1 0 0,-1-2 1 0 0,1 1 0 0 0,0 0-1 0 0,0 0 1 0 0,0-1 0 0 0,0 0-1 0 0,0 0 1 0 0,1 1 0 0 0,-1-2-1 0 0,1 1 1 0 0,-1 0 0 0 0,5 1 0 0 0,1-1-23 0 0,-1-1 0 0 0,1 1 0 0 0,0-1 1 0 0,0-1-1 0 0,-1 1 0 0 0,1-1 1 0 0,0-1-1 0 0,0 0 0 0 0,0 0 0 0 0,-1-1 1 0 0,1 0-1 0 0,-1 0 0 0 0,1-1 1 0 0,-1 0-1 0 0,0-1 0 0 0,0 0 0 0 0,0 0 1 0 0,-1 0-1 0 0,0-1 0 0 0,10-8 1 0 0,-6 4-22 0 0,-2 0 0 0 0,1-1 0 0 0,-1 0 0 0 0,0-1 0 0 0,-1 0 1 0 0,-1 0-1 0 0,0-1 0 0 0,0 0 0 0 0,-1 0 0 0 0,0 0 0 0 0,-1-1 1 0 0,5-22-1 0 0,-6 17-4 0 0,-1 0 1 0 0,-1 0 0 0 0,-1 0-1 0 0,-1 0 1 0 0,0 0 0 0 0,-5-33-1 0 0,4 48 23 0 0,0-1 1 0 0,0 0-1 0 0,0 0 0 0 0,0 0 0 0 0,0 1 1 0 0,-1-1-1 0 0,1 1 0 0 0,-1-1 0 0 0,0 1 1 0 0,0 0-1 0 0,-1 0 0 0 0,1-1 0 0 0,-1 1 1 0 0,1 1-1 0 0,-1-1 0 0 0,0 0 1 0 0,0 1-1 0 0,0 0 0 0 0,0-1 0 0 0,-1 1 1 0 0,1 0-1 0 0,0 1 0 0 0,-1-1 0 0 0,0 1 1 0 0,-4-2-1 0 0,-6 1 5 0 0,0 0 0 0 0,-1 1-1 0 0,1 1 1 0 0,-17 1 0 0 0,23 0 4 0 0,1 1 0 0 0,0-1 0 0 0,-1 1 0 0 0,1 1 0 0 0,0-1 0 0 0,0 1 0 0 0,0 0 0 0 0,1 1 0 0 0,-11 7 0 0 0,6-3 19 0 0,1 1 0 0 0,1 0 0 0 0,0 0 0 0 0,0 1 0 0 0,1 0 0 0 0,0 1 0 0 0,0 0 0 0 0,1 0 0 0 0,1 0 0 0 0,0 1 0 0 0,-7 20 0 0 0,8-17 10 0 0,0-1-1 0 0,2 1 0 0 0,0 0 0 0 0,0 0 0 0 0,1 0 0 0 0,1 0 0 0 0,1 1 1 0 0,0-1-1 0 0,4 28 0 0 0,-3-39-28 0 0,0 0 1 0 0,0 1-1 0 0,0-1 0 0 0,0 0 1 0 0,1 0-1 0 0,-1 0 0 0 0,1 0 1 0 0,0 0-1 0 0,1-1 1 0 0,-1 1-1 0 0,0-1 0 0 0,1 1 1 0 0,0-1-1 0 0,0 0 0 0 0,0 0 1 0 0,0 0-1 0 0,7 4 1 0 0,-5-4-6 0 0,1 0 0 0 0,-1-1 1 0 0,1 0-1 0 0,-1 0 1 0 0,1-1-1 0 0,-1 1 1 0 0,1-1-1 0 0,0 0 1 0 0,0-1-1 0 0,0 0 1 0 0,11 0-1 0 0,-5-1-16 0 0,0-1 1 0 0,0 0-1 0 0,0-1 0 0 0,-1 0 1 0 0,1-1-1 0 0,-1 0 0 0 0,1-1 1 0 0,-1 0-1 0 0,-1-1 1 0 0,1 0-1 0 0,-1-1 0 0 0,12-9 1 0 0,-13 7-10 0 0,-1 0 1 0 0,0-1 0 0 0,0 0 0 0 0,0 0 0 0 0,-2 0 0 0 0,1-1-1 0 0,7-19 1 0 0,-5 9-21 0 0,-2 0-1 0 0,-1 0 0 0 0,6-32 1 0 0,-5-18 58 0 0,-7 35 414 0 0,-1 32 260 0 0,0 23-222 0 0,-3 120 626 0 0,4-122-978 0 0,0 1-1 0 0,1-1 1 0 0,1 0-1 0 0,1 0 0 0 0,5 21 1 0 0,-6-32-119 0 0,1 0 1 0 0,-1 0-1 0 0,1-1 1 0 0,0 1-1 0 0,0-1 1 0 0,1 0-1 0 0,-1 1 0 0 0,1-2 1 0 0,0 1-1 0 0,1 0 1 0 0,-1-1-1 0 0,1 0 1 0 0,0 0-1 0 0,0 0 1 0 0,0 0-1 0 0,1-1 0 0 0,8 4 1 0 0,-2-1 142 0 0,8 3-4032 0 0,0-3-5014 0 0,-13-4 5210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42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3456 0 0,'0'0'1858'0'0,"3"-26"4798"0"0,-2 24-6278 0 0,0 1 1 0 0,0-1-1 0 0,1 1 0 0 0,-1-1 1 0 0,0 1-1 0 0,1 0 0 0 0,-1 0 1 0 0,1 0-1 0 0,-1 0 0 0 0,1 0 1 0 0,-1 0-1 0 0,1 0 1 0 0,3-1-1 0 0,3 1-760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42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3760 0 0,'10'2'9031'0'0,"20"-1"-6676"0"0,-25-2-955 0 0,-4 1-1891 0 0,8 0 2574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47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49 2720 0 0,'-1'3'591'0'0,"-1"0"-1"0"0,1 1 1 0 0,-1 0-1 0 0,1-1 1 0 0,0 1-1 0 0,0 0 1 0 0,1 0-1 0 0,-1 0 1 0 0,1 4-1 0 0,0-8-512 0 0,0 1 0 0 0,0-1 0 0 0,0 0-1 0 0,0 0 1 0 0,0 1 0 0 0,0-1 0 0 0,0 0 0 0 0,0 0-1 0 0,0 0 1 0 0,0 1 0 0 0,1-1 0 0 0,-1 0-1 0 0,0 0 1 0 0,0 1 0 0 0,0-1 0 0 0,0 0-1 0 0,1 0 1 0 0,-1 0 0 0 0,0 0 0 0 0,0 1-1 0 0,0-1 1 0 0,1 0 0 0 0,-1 0 0 0 0,0 0-1 0 0,0 0 1 0 0,1 0 0 0 0,-1 0 0 0 0,0 0-1 0 0,0 0 1 0 0,1 0 0 0 0,-1 0 0 0 0,0 0-1 0 0,0 1 1 0 0,1-2 0 0 0,-1 1 0 0 0,16-1 1653 0 0,10-8-664 0 0,-24 8-1019 0 0,1 0-1 0 0,-1-1 1 0 0,0 1-1 0 0,0-1 1 0 0,0 0-1 0 0,0 0 1 0 0,0 1-1 0 0,0-1 1 0 0,0-1-1 0 0,0 1 1 0 0,-1 0-1 0 0,1 0 1 0 0,-1 0-1 0 0,0-1 1 0 0,0 1-1 0 0,0-1 1 0 0,0 1-1 0 0,0-1 1 0 0,0 0-1 0 0,-1 1 1 0 0,1-1-1 0 0,-1 0 1 0 0,1 1-1 0 0,-1-4 1 0 0,0 5-32 0 0,0 1 1 0 0,0 0-1 0 0,0-1 1 0 0,0 1-1 0 0,0 0 1 0 0,0-1 0 0 0,-1 1-1 0 0,1 0 1 0 0,0-1-1 0 0,0 1 1 0 0,0 0-1 0 0,0 0 1 0 0,0-1-1 0 0,0 1 1 0 0,-1 0 0 0 0,1 0-1 0 0,0-1 1 0 0,0 1-1 0 0,0 0 1 0 0,-1 0-1 0 0,1-1 1 0 0,0 1-1 0 0,0 0 1 0 0,-1 0-1 0 0,1 0 1 0 0,0 0 0 0 0,-1-1-1 0 0,1 1 1 0 0,0 0-1 0 0,0 0 1 0 0,-1 0-1 0 0,1 0 1 0 0,-1 0-1 0 0,-13 1 288 0 0,-9 8-12 0 0,21-9-255 0 0,1 1 0 0 0,-1 0-1 0 0,0 0 1 0 0,1 0 0 0 0,-1 0 0 0 0,1 1 0 0 0,0-1-1 0 0,-1 0 1 0 0,1 1 0 0 0,0-1 0 0 0,0 0 0 0 0,0 1 0 0 0,0 0-1 0 0,0-1 1 0 0,0 1 0 0 0,0 0 0 0 0,0-1 0 0 0,1 1 0 0 0,-1 0-1 0 0,0 0 1 0 0,1 0 0 0 0,0-1 0 0 0,-1 1 0 0 0,1 2 0 0 0,0-3-31 0 0,1-1 1 0 0,-1 0 0 0 0,0 0 0 0 0,1 1-1 0 0,-1-1 1 0 0,0 0 0 0 0,1 0 0 0 0,-1 1-1 0 0,1-1 1 0 0,-1 0 0 0 0,0 0-1 0 0,1 0 1 0 0,-1 0 0 0 0,0 0 0 0 0,1 0-1 0 0,-1 0 1 0 0,1 0 0 0 0,-1 0 0 0 0,1 0-1 0 0,-1 0 1 0 0,0 0 0 0 0,1 0 0 0 0,-1 0-1 0 0,1 0 1 0 0,-1 0 0 0 0,0 0 0 0 0,1 0-1 0 0,-1 0 1 0 0,0-1 0 0 0,1 1 0 0 0,-1 0-1 0 0,1-1 1 0 0,15-5 55 0 0,-15 5-56 0 0,0 0 0 0 0,0 0-1 0 0,0 0 1 0 0,0 0 0 0 0,0 0-1 0 0,0 0 1 0 0,0 0-1 0 0,-1-1 1 0 0,1 1 0 0 0,0 0-1 0 0,-1 0 1 0 0,1 0 0 0 0,-1-1-1 0 0,1 1 1 0 0,-1 0 0 0 0,0-1-1 0 0,1-1 1 0 0,0-27 143 0 0,-2 21-98 0 0,0 9-137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4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17 2192 0 0,'0'0'1388'0'0,"-10"24"4198"0"0,10-23-5379 0 0,0 0 0 0 0,0 0 0 0 0,0 0 0 0 0,0 0 0 0 0,0 1 0 0 0,0-1 0 0 0,0 0 0 0 0,0 0 1 0 0,1 0-1 0 0,-1 0 0 0 0,0 1 0 0 0,1-1 0 0 0,-1 0 0 0 0,0 0 0 0 0,1 0 0 0 0,0 0 1 0 0,-1 0-1 0 0,1 0 0 0 0,-1 0 0 0 0,1 0 0 0 0,2 1 0 0 0,-2-1-130 0 0,1-1 1 0 0,0 0-1 0 0,0 0 0 0 0,0 1 1 0 0,0-1-1 0 0,0 0 0 0 0,0 0 0 0 0,0-1 1 0 0,0 1-1 0 0,0 0 0 0 0,0-1 1 0 0,0 1-1 0 0,-1-1 0 0 0,4-1 0 0 0,-3 2-39 0 0,1-1 1 0 0,0 0-1 0 0,-1 0 0 0 0,1 0 0 0 0,-1 0 0 0 0,1 0 0 0 0,-1-1 0 0 0,1 1 0 0 0,-1-1 0 0 0,0 1 0 0 0,0-1 1 0 0,0 0-1 0 0,0 0 0 0 0,0 0 0 0 0,0 0 0 0 0,-1 0 0 0 0,1-1 0 0 0,-1 1 0 0 0,1 0 0 0 0,-1-1 0 0 0,0 1 1 0 0,0-1-1 0 0,0 1 0 0 0,0-1 0 0 0,0 0 0 0 0,-1 1 0 0 0,1-6 0 0 0,-1 8-21 0 0,0-1 0 0 0,0 1 0 0 0,-1 0 0 0 0,1-1 0 0 0,0 1 0 0 0,-1-1 0 0 0,1 1 0 0 0,-1 0 0 0 0,1-1 0 0 0,0 1 0 0 0,-1 0 0 0 0,1 0-1 0 0,-1-1 1 0 0,1 1 0 0 0,-1 0 0 0 0,1 0 0 0 0,-1-1 0 0 0,1 1 0 0 0,-1 0 0 0 0,1 0 0 0 0,-1 0 0 0 0,1 0 0 0 0,-1 0 0 0 0,1 0 0 0 0,-1 0 0 0 0,1 0 0 0 0,-1 0 0 0 0,1 0 0 0 0,-1 0 0 0 0,1 0 0 0 0,-1 1 0 0 0,1-1-1 0 0,-1 0 1 0 0,1 0 0 0 0,-1 0 0 0 0,0 1 0 0 0,-19 5 409 0 0,18-4-386 0 0,0-1 0 0 0,0 0 0 0 0,0 1 0 0 0,1-1 0 0 0,-1 1 0 0 0,1-1 0 0 0,-1 1 0 0 0,1 0 0 0 0,-1 0 0 0 0,1 0 0 0 0,0 0 0 0 0,0 0 0 0 0,0 0 0 0 0,0 0 0 0 0,0 0 0 0 0,1 0 0 0 0,-1 0 0 0 0,1 0 0 0 0,-1 5 0 0 0,1-6-35 0 0,1-1 0 0 0,0 1 1 0 0,0-1-1 0 0,-1 1 0 0 0,1-1 1 0 0,0 0-1 0 0,0 1 0 0 0,0-1 0 0 0,0 0 1 0 0,-1 0-1 0 0,1 1 0 0 0,0-1 0 0 0,0 0 1 0 0,0 0-1 0 0,0 0 0 0 0,0 0 0 0 0,0 0 1 0 0,0 0-1 0 0,-1 0 0 0 0,1-1 1 0 0,1 1-1 0 0,0 0-5 0 0,1 0 1 0 0,-1 0-1 0 0,0-1 1 0 0,0 1-1 0 0,0-1 1 0 0,1 1-1 0 0,-1-1 1 0 0,0 0-1 0 0,2-1 1 0 0,9-18-1 0 0,-13 19 0 0 0,1 0 0 0 0,-1 0 0 0 0,0 0 0 0 0,0 0 0 0 0,0 0 0 0 0,1 0 0 0 0,-1 0 0 0 0,0 0 0 0 0,0 0 0 0 0,0 0 0 0 0,-1 1 0 0 0,1-1 0 0 0,0 0 0 0 0,0 0 0 0 0,0 0 0 0 0,-1 0 0 0 0,1 0 0 0 0,0 0 0 0 0,-1 0 0 0 0,1 1 0 0 0,-1-1 0 0 0,1 0 0 0 0,-1 0 0 0 0,0 0 0 0 0,0 0-127 0 0,0 1-1 0 0,0-1 1 0 0,0 1 0 0 0,0 0 0 0 0,0-1 0 0 0,0 1 0 0 0,0 0-1 0 0,0 0 1 0 0,0-1 0 0 0,0 1 0 0 0,0 0 0 0 0,0 0 0 0 0,0 0 0 0 0,-2 1-1 0 0,-17 1-7975 0 0,18-2 7013 0 0,-4 1-2319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57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146 209 2860 0 0,'0'0'2099'0'0,"-14"23"2456"0"0,-75 137 1118 0 0,78-137-5373 0 0,-16 28 440 0 0,22-43-484 0 0,7-19-181 0 0,0 0-73 0 0,0 0 0 0 0,2-1 0 0 0,-1 1 0 0 0,1 0 0 0 0,0 1 0 0 0,12-20 0 0 0,-10 17-1 0 0,44-72-9 0 0,-7 12 5 0 0,-29 49 2 0 0,18-23 1 0 0,6-11 1 0 0,-32 50-1 0 0,-1 0 1 0 0,1 1-1 0 0,7-8 0 0 0,11-13 119 0 0,-24 28-89 0 0,1 1 0 0 0,-1-1 0 0 0,1 1 0 0 0,-1-1 0 0 0,0 0 0 0 0,1 1 0 0 0,-1-1 0 0 0,0 1 0 0 0,0 0 0 0 0,1-1 0 0 0,-1 1 0 0 0,0-1 0 0 0,0 1 0 0 0,0-1 0 0 0,0 1 0 0 0,0 0 0 0 0,0-1 0 0 0,0 1 0 0 0,0-1 0 0 0,0 1 0 0 0,0 0 0 0 0,0-1 0 0 0,0 1 0 0 0,0-1 1 0 0,0 1-1 0 0,1 26 178 0 0,5 348 715 0 0,-1-169-755 0 0,1 16-96 0 0,-6-220-76 0 0,0 0 0 0 0,0 1 0 0 0,0-1 0 0 0,-1 0 0 0 0,1 0 0 0 0,-1 1 0 0 0,0-1 0 0 0,0 0 0 0 0,0 0 0 0 0,0 0 0 0 0,0 0 0 0 0,0 0 0 0 0,0 0 0 0 0,0 0 0 0 0,-1 0 0 0 0,1 0-1 0 0,-1-1 1 0 0,0 1 0 0 0,1 0 0 0 0,-1-1 0 0 0,0 0 0 0 0,0 1 0 0 0,0-1 0 0 0,0 0 0 0 0,0 0 0 0 0,0 0 0 0 0,0 0 0 0 0,0 0 0 0 0,-1-1 0 0 0,1 1 0 0 0,-4 0 0 0 0,-8 1-49 0 0,0 0 0 0 0,0-1 0 0 0,0 0 0 0 0,-17-2 1 0 0,9 0-15 0 0,1 2 11 0 0,-36-2-111 0 0,52 0 161 0 0,1 1 0 0 0,-1-1 0 0 0,1 0 0 0 0,0 0 0 0 0,-1 0-1 0 0,1-1 1 0 0,0 0 0 0 0,0 1 0 0 0,-7-5 0 0 0,10 5 11 0 0,1 1 0 0 0,0 0 0 0 0,0 0-1 0 0,-1 0 1 0 0,1 0 0 0 0,0 0 0 0 0,0-1 0 0 0,-1 1-1 0 0,1 0 1 0 0,0 0 0 0 0,0 0 0 0 0,0-1 0 0 0,-1 1-1 0 0,1 0 1 0 0,0 0 0 0 0,0 0 0 0 0,0-1 0 0 0,0 1-1 0 0,-1 0 1 0 0,1-1 0 0 0,0 1 0 0 0,0 0 0 0 0,0 0-1 0 0,0-1 1 0 0,0 1 0 0 0,0 0 0 0 0,0-1-1 0 0,0 1 1 0 0,0 0 0 0 0,0 0 0 0 0,0-1 0 0 0,0 1-1 0 0,0 0 1 0 0,0-1 0 0 0,10-4 211 0 0,16 2 35 0 0,-26 3-253 0 0,102-8 479 0 0,72-3 204 0 0,89 9 1051 0 0,-263 2-1550 0 0,3 0-82 0 0,-5 0-116 0 0,1 0-44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50.81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85 66 3072 0 0,'-2'-1'424'0'0,"-1"1"-1"0"0,0 1 1 0 0,0-1 0 0 0,1 0-1 0 0,-1 1 1 0 0,0-1-1 0 0,1 1 1 0 0,-1 0 0 0 0,0 0-1 0 0,1 0 1 0 0,-1 0-1 0 0,1 1 1 0 0,0-1-1 0 0,-1 0 1 0 0,1 1 0 0 0,-3 3-1 0 0,2-2-139 0 0,0 0 0 0 0,1 0 0 0 0,0 1 0 0 0,-1-1 0 0 0,2 1 0 0 0,-1 0 0 0 0,0 0 0 0 0,1-1 0 0 0,-1 1 0 0 0,0 8 0 0 0,-3 5 100 0 0,1 0-1 0 0,2 0 1 0 0,-1 0-1 0 0,2 0 0 0 0,0 1 1 0 0,1-1-1 0 0,3 23 1 0 0,-2-36-351 0 0,1 1 1 0 0,-1-1 0 0 0,1 1-1 0 0,0-1 1 0 0,0 0-1 0 0,0 0 1 0 0,0 1 0 0 0,1-1-1 0 0,0-1 1 0 0,0 1-1 0 0,0 0 1 0 0,0-1-1 0 0,0 1 1 0 0,1-1 0 0 0,3 3-1 0 0,0-2-11 0 0,0 0 0 0 0,0 0-1 0 0,0-1 1 0 0,0 0 0 0 0,0 0-1 0 0,1-1 1 0 0,-1 0 0 0 0,13 2 0 0 0,-6-2-9 0 0,0 0 0 0 0,0-2 0 0 0,1 0 0 0 0,-1-1 0 0 0,0 0 0 0 0,0-1 1 0 0,0 0-1 0 0,0-1 0 0 0,23-9 0 0 0,-29 9 8 0 0,-1 0-1 0 0,0 0 1 0 0,0-1 0 0 0,0 0 0 0 0,0-1-1 0 0,-1 1 1 0 0,0-1 0 0 0,0 0 0 0 0,0-1-1 0 0,-1 1 1 0 0,1-1 0 0 0,-1-1 0 0 0,-1 1-1 0 0,1-1 1 0 0,-1 1 0 0 0,0-1-1 0 0,-1 0 1 0 0,0-1 0 0 0,0 1 0 0 0,0 0-1 0 0,-1-1 1 0 0,0 0 0 0 0,0 1 0 0 0,-1-1-1 0 0,0 0 1 0 0,-1 0 0 0 0,1 0 0 0 0,-3-14-1 0 0,1 13 30 0 0,-1 0-1 0 0,0 1 0 0 0,-1-1 0 0 0,0 1 0 0 0,0 0 0 0 0,-1 0 1 0 0,0 0-1 0 0,0 0 0 0 0,-1 1 0 0 0,0-1 0 0 0,0 1 1 0 0,-1 1-1 0 0,0-1 0 0 0,0 1 0 0 0,-1 0 0 0 0,1 0 1 0 0,-1 1-1 0 0,-1-1 0 0 0,1 2 0 0 0,-1-1 0 0 0,1 1 0 0 0,-1 0 1 0 0,-1 1-1 0 0,1 0 0 0 0,0 0 0 0 0,-12-2 0 0 0,7 3-60 0 0,-1 0 1 0 0,0 1-1 0 0,0 1 0 0 0,0 0 0 0 0,0 0 0 0 0,0 2 0 0 0,0 0 0 0 0,-24 6 0 0 0,32-5-207 0 0,0-1 1 0 0,1 2-1 0 0,-1-1 0 0 0,1 0 1 0 0,-10 9-1 0 0,0 2-6931 0 0,10-9 3581 0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55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48 3200 0 0,'-1'-2'270'0'0,"1"0"-1"0"0,0 0 0 0 0,-1 0 1 0 0,0 0-1 0 0,0 0 0 0 0,1 1 1 0 0,-1-1-1 0 0,0 0 0 0 0,0 0 1 0 0,-2-2-1 0 0,1 2 112 0 0,1 1 0 0 0,0-1 0 0 0,0 0 1 0 0,0 0-1 0 0,0 1 0 0 0,0-1 0 0 0,1 0 0 0 0,-1 0 0 0 0,0 0 0 0 0,0-5 1601 0 0,-1 11-580 0 0,0 6-224 0 0,2 544 4311 0 0,0-369-7693 0 0,0-1-5236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59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15 2824 0 0,'-11'-2'3875'0'0,"9"0"-3589"0"0,1 1 0 0 0,-1 1 1 0 0,1-1-1 0 0,-1 0 1 0 0,1 0-1 0 0,-1 0 0 0 0,0 1 1 0 0,1-1-1 0 0,-1 1 1 0 0,0-1-1 0 0,0 1 0 0 0,-3 0 1 0 0,-25-3 2264 0 0,16 3-2328 0 0,1 1 1 0 0,0 1 0 0 0,0 0-1 0 0,0 0 1 0 0,0 2 0 0 0,0-1-1 0 0,1 2 1 0 0,-1 0 0 0 0,1 0-1 0 0,0 1 1 0 0,1 1 0 0 0,-1-1-1 0 0,1 2 1 0 0,1 0 0 0 0,-1 0-1 0 0,-11 13 1 0 0,9-8-79 0 0,10-10-111 0 0,0-1-1 0 0,0 1 0 0 0,0 0 0 0 0,0 0 0 0 0,0 0 0 0 0,1 1 0 0 0,0-1 1 0 0,0 1-1 0 0,0-1 0 0 0,0 1 0 0 0,-2 4 0 0 0,2-1 29 0 0,0 1 0 0 0,0-1 0 0 0,1 1-1 0 0,0 0 1 0 0,0 0 0 0 0,1-1 0 0 0,0 1 0 0 0,1 12-1 0 0,0-17-52 0 0,0 0-1 0 0,0 1 1 0 0,0-1-1 0 0,1 0 1 0 0,-1 0-1 0 0,1 0 1 0 0,0 0-1 0 0,0 0 1 0 0,0-1-1 0 0,0 1 1 0 0,0-1-1 0 0,0 1 1 0 0,1-1-1 0 0,-1 1 1 0 0,1-1-1 0 0,0 0 1 0 0,0 0-1 0 0,0-1 1 0 0,0 1-1 0 0,0-1 1 0 0,0 1-1 0 0,4 0 1 0 0,134 59 79 0 0,-117-49-53 0 0,0 1 0 0 0,-1 1 0 0 0,37 30 0 0 0,-54-39-16 0 0,-1 0 1 0 0,1 0-1 0 0,-1 1 1 0 0,0 0-1 0 0,0 0 1 0 0,-1 0 0 0 0,0 0-1 0 0,0 1 1 0 0,0 0-1 0 0,-1 0 1 0 0,0 0-1 0 0,0 0 1 0 0,-1 0-1 0 0,0 0 1 0 0,0 1-1 0 0,-1-1 1 0 0,1 1 0 0 0,-1 10-1 0 0,-1-7 7 0 0,0-1 1 0 0,0 1-1 0 0,-1-1 0 0 0,-1 1 0 0 0,-4 18 1 0 0,4-26-25 0 0,1 1 1 0 0,-1-1-1 0 0,0 1 1 0 0,0-1-1 0 0,0 0 1 0 0,0 0-1 0 0,0 0 1 0 0,-1 0-1 0 0,0 0 1 0 0,1-1-1 0 0,-1 1 1 0 0,0-1-1 0 0,0 0 1 0 0,0 0-1 0 0,-1 0 1 0 0,1 0 0 0 0,0 0-1 0 0,-1-1 1 0 0,-5 3-1 0 0,-1-2 5 0 0,1 1-1 0 0,-1-1 1 0 0,0-1 0 0 0,0 0 0 0 0,0 0-1 0 0,0-1 1 0 0,0 0 0 0 0,0-1-1 0 0,0 0 1 0 0,0-1 0 0 0,0 0 0 0 0,-16-5-1 0 0,20 5-2 0 0,0 0 0 0 0,0 0 0 0 0,0-1 0 0 0,0 0 0 0 0,1 0 0 0 0,-1 0 0 0 0,1-1 0 0 0,0 0 0 0 0,0 0 0 0 0,0 0 0 0 0,0-1 0 0 0,1 1 0 0 0,-1-1-1 0 0,1 0 1 0 0,0-1 0 0 0,1 1 0 0 0,0-1 0 0 0,-1 1 0 0 0,2-1 0 0 0,-4-8 0 0 0,2 0-16 0 0,1 1-1 0 0,0-1 1 0 0,1 0 0 0 0,0-24-1 0 0,2 33 4 0 0,0 1 0 0 0,0-1 0 0 0,1 1-1 0 0,-1 0 1 0 0,1-1 0 0 0,0 1 0 0 0,1-1 0 0 0,-1 1-1 0 0,1 0 1 0 0,0 0 0 0 0,0 0 0 0 0,0 0 0 0 0,0 0-1 0 0,1 0 1 0 0,-1 1 0 0 0,1-1 0 0 0,0 1 0 0 0,6-6-1 0 0,21-12-2 0 0,36-21 0 0 0,-39 27 5 0 0,-1-2 0 0 0,39-32 1 0 0,-50 36 11 0 0,0-1 0 0 0,-2 0 0 0 0,16-21 0 0 0,-26 30-3 0 0,1 0-1 0 0,-1 0 1 0 0,-1 0 0 0 0,1-1-1 0 0,-1 1 1 0 0,0 0 0 0 0,0-1-1 0 0,0 0 1 0 0,-1 1 0 0 0,0-1 0 0 0,0 0-1 0 0,-1 0 1 0 0,1 0 0 0 0,-1 0-1 0 0,-1-9 1 0 0,-1 3 12 0 0,2 7 16 0 0,-1 0 1 0 0,0 1-1 0 0,0-1 1 0 0,0 0-1 0 0,-1 0 1 0 0,-2-5 0 0 0,3 8-15 0 0,-1-1 0 0 0,1 1 1 0 0,-1 0-1 0 0,0 0 1 0 0,0 1-1 0 0,0-1 0 0 0,0 0 1 0 0,0 0-1 0 0,0 1 0 0 0,0 0 1 0 0,0-1-1 0 0,-1 1 1 0 0,1 0-1 0 0,-5-2 0 0 0,-3 0 8 0 0,-1 0 0 0 0,1 1-1 0 0,0 0 1 0 0,-1 1 0 0 0,1 0 0 0 0,-1 0-1 0 0,1 1 1 0 0,-15 2 0 0 0,-19 8-4491 0 0,23 3-3045 0 0,10-7 3755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6:59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3672 0 0,'0'0'631'0'0,"1"-14"5402"0"0,8 12-5277 0 0,1 0 0 0 0,0 0-1 0 0,-1 1 1 0 0,1 1 0 0 0,0-1-1 0 0,11 2 1 0 0,25 0 1082 0 0,55-7 0 0 0,10 0-826 0 0,41 0-193 0 0,-152 6-1049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00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3440 0 0,'2'2'5455'0'0,"4"1"-3570"0"0,276-2 9052 0 0,-166 0-12054 0 0,-20-1-6698 0 0,-104 0 3559 0 0,-2 0-1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01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214 177 1632 0 0,'-18'0'1991'0'0,"4"1"-1212"0"0,7-1-28 0 0,0 0 0 0 0,-1 0 1 0 0,1 0-1 0 0,-13-3 0 0 0,18 2-626 0 0,1 1 0 0 0,-1-1 0 0 0,1 1 0 0 0,0-1 0 0 0,0 1 0 0 0,-1-1 0 0 0,1 1 0 0 0,0-1 0 0 0,0 0 0 0 0,0 0-1 0 0,0 0 1 0 0,-1 0 0 0 0,1 0 0 0 0,1 0 0 0 0,-1 0 0 0 0,0 0 0 0 0,0 0 0 0 0,0 0 0 0 0,0 0 0 0 0,1-1 0 0 0,-1 1 0 0 0,1 0 0 0 0,-1-1 0 0 0,1 1 0 0 0,-1 0-1 0 0,1-1 1 0 0,0 1 0 0 0,0 0 0 0 0,0-1 0 0 0,0-2 0 0 0,0 1-16 0 0,-1-6 237 0 0,1 0-1 0 0,1 1 1 0 0,-1-1 0 0 0,2 0 0 0 0,2-12 0 0 0,-3 18-282 0 0,1-1-1 0 0,-1 1 0 0 0,1 0 0 0 0,0 0 0 0 0,0 0 1 0 0,0 1-1 0 0,0-1 0 0 0,0 0 0 0 0,1 1 1 0 0,-1-1-1 0 0,1 1 0 0 0,0 0 0 0 0,0 0 1 0 0,0 0-1 0 0,0 0 0 0 0,0 0 0 0 0,4-1 0 0 0,6-2 77 0 0,1 0 0 0 0,0 1 0 0 0,1 1 0 0 0,-1 0 0 0 0,0 1 0 0 0,1 0 1 0 0,0 1-1 0 0,-1 1 0 0 0,1 0 0 0 0,19 4 0 0 0,-28-4-111 0 0,-1 1 1 0 0,0 1-1 0 0,0-1 1 0 0,1 1-1 0 0,-1 0 1 0 0,0 0-1 0 0,0 0 1 0 0,-1 1-1 0 0,1 0 1 0 0,0 0 0 0 0,-1 0-1 0 0,0 0 1 0 0,0 1-1 0 0,0 0 1 0 0,0 0-1 0 0,0 0 1 0 0,-1 0-1 0 0,0 0 1 0 0,0 1-1 0 0,0 0 1 0 0,0-1 0 0 0,-1 1-1 0 0,1 0 1 0 0,-1 0-1 0 0,2 11 1 0 0,2 6 1 0 0,-2 0 0 0 0,-1 1-1 0 0,0-1 1 0 0,-2 43 0 0 0,-1-50-22 0 0,-2-1-1 0 0,0 0 0 0 0,-1 0 1 0 0,0 0-1 0 0,-1 0 0 0 0,-1-1 1 0 0,0 1-1 0 0,-1-1 1 0 0,0 0-1 0 0,-1-1 0 0 0,0 0 1 0 0,-1 0-1 0 0,-1 0 0 0 0,-9 10 1 0 0,-4 2 15 0 0,0-2 0 0 0,-2 0 0 0 0,0-1 0 0 0,-1-2 0 0 0,-35 21 0 0 0,42-30 3 0 0,0 0-1 0 0,-33 12 1 0 0,43-19-12 0 0,-1 0 0 0 0,0-1-1 0 0,0 0 1 0 0,0 0-1 0 0,0-1 1 0 0,0 0-1 0 0,0-1 1 0 0,-13-1 0 0 0,21 1-12 0 0,0 0-1 0 0,1 0 1 0 0,-1 0 0 0 0,0 0 0 0 0,1 0 0 0 0,-1-1-1 0 0,0 1 1 0 0,1 0 0 0 0,-1 0 0 0 0,0-1 0 0 0,1 1 0 0 0,-1 0-1 0 0,0-1 1 0 0,1 1 0 0 0,-1-1 0 0 0,1 1 0 0 0,-1-1 0 0 0,1 1-1 0 0,-1-1 1 0 0,1 1 0 0 0,-1-1 0 0 0,1 0 0 0 0,0 1-1 0 0,-1-1 1 0 0,1 1 0 0 0,-1-2 0 0 0,1 0 1 0 0,0 0 1 0 0,0 1-1 0 0,0-1 1 0 0,0 0-1 0 0,0 1 1 0 0,0-1-1 0 0,0 0 1 0 0,0 1-1 0 0,1-1 1 0 0,-1 0-1 0 0,2-1 1 0 0,0-3 8 0 0,1 0 1 0 0,0 0 0 0 0,0 0-1 0 0,0 1 1 0 0,7-8 0 0 0,-4 6 17 0 0,1 0 1 0 0,0 1 0 0 0,0 1 0 0 0,1-1 0 0 0,0 1-1 0 0,-1 0 1 0 0,2 1 0 0 0,-1 0 0 0 0,0 0 0 0 0,1 1-1 0 0,0 0 1 0 0,12-3 0 0 0,-7 3 89 0 0,1 1 0 0 0,0 0 0 0 0,-1 1 1 0 0,1 1-1 0 0,0 0 0 0 0,-1 1 0 0 0,19 3 0 0 0,-29-3-67 0 0,0 0-1 0 0,-1 0 0 0 0,1 1 0 0 0,0-1 0 0 0,0 1 1 0 0,-1 0-1 0 0,1 0 0 0 0,-1 0 0 0 0,0 0 0 0 0,1 1 1 0 0,-1-1-1 0 0,0 1 0 0 0,3 4 0 0 0,2 3 141 0 0,0 1 1 0 0,11 20-1 0 0,1 1 60 0 0,-17-28-258 0 0,-1 0 0 0 0,1-1 1 0 0,0 1-1 0 0,0-1 0 0 0,0 0 0 0 0,0 0 0 0 0,1 0 0 0 0,-1 0 1 0 0,1-1-1 0 0,-1 1 0 0 0,1-1 0 0 0,0 0 0 0 0,0 0 0 0 0,0 0 1 0 0,0-1-1 0 0,7 2 0 0 0,16-2-3905 0 0,3-8-5470 0 0,-14 1 5322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01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21 4160 0 0,'-2'-12'17967'0'0,"1"8"-15584"0"0,0 1-3660 0 0,-4 2 1567 0 0,-1 1-3423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02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64 2728 0 0,'-3'3'351'0'0,"1"-1"-1"0"0,0 1 1 0 0,0-1-1 0 0,0 1 1 0 0,0 0-1 0 0,0 0 1 0 0,0 0-1 0 0,1 0 1 0 0,-1 0-1 0 0,1 0 1 0 0,0 1-1 0 0,-1 5 1 0 0,-7 40 1914 0 0,7-39-1688 0 0,1 1 0 0 0,1-1 0 0 0,0 0 0 0 0,0 1 0 0 0,1-1 0 0 0,0 0 1 0 0,5 17-1 0 0,-5-24-505 0 0,0 0 1 0 0,0 1 0 0 0,0-1-1 0 0,1 0 1 0 0,0 0 0 0 0,-1 0-1 0 0,1 0 1 0 0,0 0 0 0 0,1 0-1 0 0,-1 0 1 0 0,0-1-1 0 0,1 1 1 0 0,0-1 0 0 0,-1 1-1 0 0,1-1 1 0 0,0 0 0 0 0,0 0-1 0 0,0-1 1 0 0,0 1 0 0 0,1-1-1 0 0,-1 1 1 0 0,0-1 0 0 0,1 0-1 0 0,5 1 1 0 0,5 0 0 0 0,0 0 1 0 0,0-1-1 0 0,0-1 1 0 0,1 0-1 0 0,-1-1 1 0 0,0 0-1 0 0,0-1 1 0 0,24-6 0 0 0,-31 6-62 0 0,0-1 1 0 0,0 0 0 0 0,0 0 0 0 0,0 0 0 0 0,0-1 0 0 0,-1 0 0 0 0,0 0 0 0 0,1 0 0 0 0,-1-1 0 0 0,-1 0 0 0 0,1 0-1 0 0,-1-1 1 0 0,0 1 0 0 0,0-1 0 0 0,-1 0 0 0 0,1-1 0 0 0,5-11 0 0 0,-6 8-8 0 0,0-1 0 0 0,-1 1 0 0 0,0 0 0 0 0,-1-1 0 0 0,0 1 0 0 0,0-22 1 0 0,-1 25-5 0 0,-1 0 1 0 0,-1 0 0 0 0,1 0 0 0 0,-1 0-1 0 0,-1 0 1 0 0,1 1 0 0 0,-1-1 0 0 0,0 0-1 0 0,-1 0 1 0 0,0 1 0 0 0,-6-11 0 0 0,7 14-2 0 0,0 1 1 0 0,-1-1 0 0 0,0 1 0 0 0,0 0-1 0 0,1 0 1 0 0,-1 0 0 0 0,0 0-1 0 0,-1 0 1 0 0,1 1 0 0 0,0 0 0 0 0,0-1-1 0 0,-1 1 1 0 0,1 0 0 0 0,-1 1 0 0 0,1-1-1 0 0,-1 0 1 0 0,-4 1 0 0 0,-9-1 0 0 0,0 1 0 0 0,-21 2 0 0 0,27-1-4 0 0,0 0 1 0 0,0 1 0 0 0,0 1 0 0 0,0 0 0 0 0,0 0 0 0 0,1 1 0 0 0,-1 0 0 0 0,1 1 0 0 0,0 0 0 0 0,0 1 0 0 0,1 0 0 0 0,0 0 0 0 0,0 1 0 0 0,0 0 0 0 0,1 1 0 0 0,0 0-1 0 0,0 0 1 0 0,1 1 0 0 0,0 0 0 0 0,1 0 0 0 0,0 1 0 0 0,0-1 0 0 0,1 1 0 0 0,0 0 0 0 0,1 1 0 0 0,0-1 0 0 0,1 1 0 0 0,0 0 0 0 0,1 0 0 0 0,-2 12 0 0 0,4-19-1 0 0,-1 1 1 0 0,1 0 0 0 0,0 0-1 0 0,1 0 1 0 0,-1 0-1 0 0,1-1 1 0 0,0 1 0 0 0,2 6-1 0 0,-2-9 3 0 0,-1 0-1 0 0,1 0 1 0 0,1 0-1 0 0,-1-1 0 0 0,0 1 1 0 0,0 0-1 0 0,1-1 1 0 0,-1 1-1 0 0,1-1 0 0 0,-1 1 1 0 0,1-1-1 0 0,0 0 0 0 0,-1 0 1 0 0,1 0-1 0 0,0 0 1 0 0,0 0-1 0 0,0 0 0 0 0,0 0 1 0 0,0-1-1 0 0,0 1 0 0 0,0-1 1 0 0,3 1-1 0 0,11 2-22 0 0,0-1 1 0 0,0-1-1 0 0,0-1 0 0 0,1 0 1 0 0,-1-1-1 0 0,0 0 0 0 0,0-2 0 0 0,0 0 1 0 0,29-9-1 0 0,-35 8-1 0 0,1 0-1 0 0,-1-1 1 0 0,0 0 0 0 0,0-1 0 0 0,0 0-1 0 0,-1 0 1 0 0,0-1 0 0 0,0 0-1 0 0,-1-1 1 0 0,0 0 0 0 0,0 0-1 0 0,-1-1 1 0 0,0 0 0 0 0,0 0-1 0 0,5-10 1 0 0,-7 8 140 0 0,0 1 0 0 0,0-1-1 0 0,-1 0 1 0 0,-1 0 0 0 0,0-1 0 0 0,0 1-1 0 0,-1-1 1 0 0,0 1 0 0 0,-1-18 0 0 0,-1 29 110 0 0,-1 0-153 0 0,1 0-1 0 0,-1 1 1 0 0,0-1 0 0 0,0 1-1 0 0,1-1 1 0 0,-1 1 0 0 0,0-1-1 0 0,1 1 1 0 0,-1-1-1 0 0,0 1 1 0 0,1 0 0 0 0,-1-1-1 0 0,1 1 1 0 0,-1 0-1 0 0,1 0 1 0 0,-1-1 0 0 0,1 1-1 0 0,0 0 1 0 0,-1 1-1 0 0,-9 21 291 0 0,8-17-165 0 0,-6 17 63 0 0,1 0-1 0 0,1 1 1 0 0,1 0 0 0 0,1 0 0 0 0,-1 27-1 0 0,4 128 448 0 0,3-89-378 0 0,-2-81-299 0 0,-1 25 94 0 0,1 0 1 0 0,2-1 0 0 0,2 1-1 0 0,11 50 1 0 0,-14-80-243 0 0,1-1 0 0 0,-1 1 0 0 0,1-1-1 0 0,0 0 1 0 0,0 1 0 0 0,0-1 0 0 0,0 0 0 0 0,0 0 0 0 0,1 0-1 0 0,2 2 1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04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94 2104 0 0,'0'0'412'0'0,"0"-20"2398"0"0,0 17-2592 0 0,1 0 0 0 0,-2 0 0 0 0,1 0 0 0 0,0 0 0 0 0,0 0 0 0 0,-1 1 0 0 0,0-1 1 0 0,0 0-1 0 0,1 0 0 0 0,-2 1 0 0 0,1-1 0 0 0,0 0 0 0 0,0 1 0 0 0,-1-1 0 0 0,0 1 0 0 0,1 0 0 0 0,-1-1 0 0 0,0 1 0 0 0,0 0 1 0 0,-3-3-1 0 0,1 3 54 0 0,0 0-1 0 0,0 0 1 0 0,0 0 0 0 0,0 1 0 0 0,0-1 0 0 0,-1 1 0 0 0,1 0 0 0 0,-1 0 0 0 0,1 0 0 0 0,0 1 0 0 0,-1-1 0 0 0,-6 2 0 0 0,-4-2 120 0 0,0 2 0 0 0,0 0 0 0 0,0 1 0 0 0,0 1 0 0 0,-16 4 0 0 0,25-5-310 0 0,-1 1 0 0 0,0 0 0 0 0,1 0 0 0 0,0 0 0 0 0,-1 1 1 0 0,1 0-1 0 0,1 0 0 0 0,-1 0 0 0 0,1 1 0 0 0,-1 0 1 0 0,2 0-1 0 0,-10 11 0 0 0,14-16-75 0 0,-3 4 36 0 0,0 0 0 0 0,0 0 1 0 0,0 1-1 0 0,0-1 0 0 0,1 0 0 0 0,0 1 0 0 0,0 0 1 0 0,0-1-1 0 0,1 1 0 0 0,-1 0 0 0 0,0 9 0 0 0,1-3 22 0 0,0-4-18 0 0,0 0 0 0 0,1-1-1 0 0,0 1 1 0 0,1 11 0 0 0,0-15-39 0 0,0-1-1 0 0,0 1 1 0 0,-1-1 0 0 0,1 1-1 0 0,1-1 1 0 0,-1 0-1 0 0,0 1 1 0 0,1-1 0 0 0,-1 0-1 0 0,1 0 1 0 0,-1 0-1 0 0,1 0 1 0 0,0 0 0 0 0,0-1-1 0 0,0 1 1 0 0,2 1-1 0 0,4 2-8 0 0,0 0-1 0 0,1-1 0 0 0,-1 0 1 0 0,1-1-1 0 0,0 1 0 0 0,0-2 1 0 0,0 1-1 0 0,0-1 0 0 0,18 1 1 0 0,8-1-112 0 0,47-3 1 0 0,-28-1-136 0 0,-67 1-198 0 0,-6-2 341 0 0,-39 1-1 0 0,39 3 114 0 0,1 2 0 0 0,-1 0 0 0 0,1 1 0 0 0,-1 1 0 0 0,1 0 0 0 0,1 2 0 0 0,-26 12 0 0 0,37-16 26 0 0,-1 1-1 0 0,1 1 0 0 0,0-1 1 0 0,0 1-1 0 0,0 0 1 0 0,1 0-1 0 0,-1 1 0 0 0,1 0 1 0 0,-5 8-1 0 0,7-9 9 0 0,0-1-1 0 0,1 1 1 0 0,0 0 0 0 0,0 0-1 0 0,0 0 1 0 0,1 1-1 0 0,-1-1 1 0 0,1 0-1 0 0,1 0 1 0 0,-1 1-1 0 0,1-1 1 0 0,0 1-1 0 0,0-1 1 0 0,2 9 0 0 0,-2-10-8 0 0,1-1 1 0 0,0 1 0 0 0,0-1-1 0 0,0 1 1 0 0,0-1 0 0 0,1 0 0 0 0,0 0-1 0 0,-1 1 1 0 0,1-1 0 0 0,0 0-1 0 0,0 0 1 0 0,1-1 0 0 0,-1 1-1 0 0,4 3 1 0 0,-1-2 14 0 0,1 0-1 0 0,-1 0 1 0 0,1 0-1 0 0,0-1 1 0 0,0 0-1 0 0,0 0 0 0 0,8 2 1 0 0,5 0 46 0 0,0 0 1 0 0,1-1-1 0 0,-1-2 0 0 0,28 2 0 0 0,58-1 215 0 0,-60-3-5413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04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4128 0 0,'0'0'2143'0'0,"0"20"2000"0"0,0 139 3264 0 0,0 0-5352 0 0,0-117-2314 0 0,0-23-8257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04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12 3816 0 0,'0'0'668'0'0,"0"-2"8"0"0,-3 1 725 0 0,3-2-677 0 0,0 1 732 0 0,0-1-732 0 0,3 3 4 0 0,1 0-20 0 0,-1 0-32 0 0,4 3-108 0 0,4 2-336 0 0,2-2-2704 0 0,-2 7 0 0 0,7-3-1 0 0,-9 4 1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0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 3688 0 0,'15'-8'2741'0'0,"-9"5"-2235"0"0,1 1 0 0 0,-1 0-1 0 0,0 0 1 0 0,1 1 0 0 0,-1 0 0 0 0,1 0-1 0 0,8 0 1 0 0,-12 1-254 0 0,0 0 1 0 0,1 0-1 0 0,-1 0 1 0 0,0 1-1 0 0,1-1 0 0 0,-1 1 1 0 0,0 0-1 0 0,0 0 0 0 0,0 0 1 0 0,0 0-1 0 0,0 1 0 0 0,0-1 1 0 0,0 1-1 0 0,0 0 1 0 0,0-1-1 0 0,3 4 0 0 0,-2 0 87 0 0,0 1-1 0 0,0-1 1 0 0,0 1-1 0 0,-1 0 1 0 0,0 0 0 0 0,0 1-1 0 0,0-1 1 0 0,-1 0-1 0 0,0 1 1 0 0,2 8-1 0 0,0 13-66 0 0,3 34-1 0 0,-2-6 7 0 0,-4-45-260 0 0,1-1-1 0 0,0 1 1 0 0,1 0-1 0 0,0-1 1 0 0,0 1-1 0 0,1-1 1 0 0,1 0-1 0 0,-1 0 1 0 0,8 10-1 0 0,-12-19-15 0 0,1-1 0 0 0,0 1 0 0 0,-1 0 0 0 0,1 0 1 0 0,0 0-1 0 0,0-1 0 0 0,-1 1 0 0 0,1 0 0 0 0,0 0 0 0 0,0-1 0 0 0,0 1 0 0 0,0-1 0 0 0,0 1 0 0 0,0-1 0 0 0,0 1 0 0 0,0-1 1 0 0,0 0-1 0 0,0 0 0 0 0,0 1 0 0 0,0-1 0 0 0,0 0 0 0 0,0 0 0 0 0,1 0 0 0 0,1 0 0 0 0,-2-1 3 0 0,1 0 0 0 0,0 1 0 0 0,-1-1-1 0 0,1 0 1 0 0,0 0 0 0 0,-1 0 0 0 0,1 0 0 0 0,-1-1-1 0 0,0 1 1 0 0,1 0 0 0 0,-1 0 0 0 0,0-1 0 0 0,2-2 0 0 0,4-6 18 0 0,-1-1 0 0 0,-1 0 0 0 0,8-18 0 0 0,-11 24-22 0 0,74-164 191 0 0,-32 77-139 0 0,-44 79-24 0 0,1-3-3162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55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1 3136 0 0,'0'0'2971'0'0,"-3"19"-209"0"0,-3-1-2011 0 0,-14 47 1208 0 0,-3 0-1 0 0,-33 63 0 0 0,23-67-1582 0 0,-3-2-1 0 0,-53 66 1 0 0,63-93-238 0 0,-29 30 0 0 0,44-51-96 0 0,0-1-1 0 0,0-1 0 0 0,-1 0 0 0 0,0-1 0 0 0,-1 0 1 0 0,-18 9-1 0 0,30-17-38 0 0,0 1-1 0 0,0-1 1 0 0,0 1 0 0 0,0-1 0 0 0,0 1 0 0 0,0-1-1 0 0,0 0 1 0 0,0 1 0 0 0,0-1 0 0 0,0 0-1 0 0,0 0 1 0 0,0 0 0 0 0,0 0 0 0 0,0 0-1 0 0,0 0 1 0 0,0 0 0 0 0,0 0 0 0 0,0-1-1 0 0,0 1 1 0 0,0 0 0 0 0,0 0 0 0 0,0-1 0 0 0,0 1-1 0 0,-1-1 1 0 0,1 0-1 0 0,1 0 0 0 0,-1 0 0 0 0,0 0 0 0 0,1 0 0 0 0,-1-1 0 0 0,1 1 0 0 0,-1 0 0 0 0,1 0 0 0 0,-1 0 0 0 0,1 0 1 0 0,0 0-1 0 0,0-1 0 0 0,-1 1 0 0 0,1 0 0 0 0,0 0 0 0 0,0 0 0 0 0,1-2 0 0 0,-1-4 1 0 0,1 1-1 0 0,0-1 1 0 0,0 1 0 0 0,1-1 0 0 0,0 1-1 0 0,3-7 1 0 0,0 3 29 0 0,0 0 0 0 0,0 1 0 0 0,1-1-1 0 0,0 2 1 0 0,1-1 0 0 0,0 1 0 0 0,0-1-1 0 0,1 2 1 0 0,0-1 0 0 0,0 1-1 0 0,1 1 1 0 0,0-1 0 0 0,0 2 0 0 0,0-1-1 0 0,1 1 1 0 0,0 0 0 0 0,0 1 0 0 0,0 0-1 0 0,0 1 1 0 0,1 0 0 0 0,-1 1 0 0 0,1 0-1 0 0,0 1 1 0 0,-1 0 0 0 0,1 0 0 0 0,0 1-1 0 0,0 0 1 0 0,13 3 0 0 0,-19-2 12 0 0,0 0 0 0 0,-1 1 0 0 0,1-1 0 0 0,0 1 0 0 0,-1 0 0 0 0,1 0 0 0 0,-1 1 1 0 0,0-1-1 0 0,0 1 0 0 0,0 0 0 0 0,0 0 0 0 0,0 0 0 0 0,0 1 0 0 0,-1-1 0 0 0,6 9 0 0 0,-4-5 18 0 0,0 1-1 0 0,-1 0 0 0 0,0 0 1 0 0,0 0-1 0 0,-1 0 1 0 0,0 0-1 0 0,3 18 1 0 0,1-1 47 0 0,1 17 1 0 0,-1 15 66 0 0,1-28-1924 0 0,-7-27 1048 0 0,0 0 0 0 0,0 0 0 0 0,0 0 0 0 0,0 0 0 0 0,0 0 0 0 0,1 0 0 0 0,-1-1 0 0 0,1 1 0 0 0,1 1 0 0 0,6 2-2992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06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86 2968 0 0,'-6'5'575'0'0,"0"0"-1"0"0,0 1 0 0 0,0 0 0 0 0,1 0 1 0 0,0 1-1 0 0,0 0 0 0 0,0-1 1 0 0,1 1-1 0 0,0 1 0 0 0,1-1 0 0 0,-5 14 1 0 0,4-10-97 0 0,1 0 0 0 0,0 0 1 0 0,1 0-1 0 0,0 0 0 0 0,1 0 1 0 0,0 1-1 0 0,1-1 0 0 0,1 13 1 0 0,-1-19-371 0 0,1 0 0 0 0,0 1 0 0 0,1-1 0 0 0,-1 0 0 0 0,1 0 0 0 0,0 0 0 0 0,0 0 0 0 0,1-1 0 0 0,-1 1 0 0 0,1-1 0 0 0,0 1 0 0 0,0-1 0 0 0,0 0 0 0 0,1 0 0 0 0,0 0-1 0 0,0-1 1 0 0,0 1 0 0 0,0-1 0 0 0,0 0 0 0 0,0 0 0 0 0,1 0 0 0 0,0-1 0 0 0,-1 1 0 0 0,1-1 0 0 0,9 2 0 0 0,6 2-42 0 0,0-2-1 0 0,0-1 1 0 0,0 0 0 0 0,0-1-1 0 0,28-2 1 0 0,-41 0-51 0 0,0 0 0 0 0,0-1 0 0 0,0 1 1 0 0,0-2-1 0 0,-1 1 0 0 0,1-1 1 0 0,0 0-1 0 0,0 0 0 0 0,-1-1 0 0 0,0 0 1 0 0,1 0-1 0 0,10-7 0 0 0,-13 7-13 0 0,-1 0 0 0 0,1-1-1 0 0,-1 1 1 0 0,0-1 0 0 0,0 1 0 0 0,0-1-1 0 0,-1 0 1 0 0,1 0 0 0 0,-1 0-1 0 0,0 0 1 0 0,0-1 0 0 0,-1 1-1 0 0,1-1 1 0 0,-1 1 0 0 0,0-1-1 0 0,0 1 1 0 0,0-1 0 0 0,-1 0 0 0 0,1-7-1 0 0,-1 1-2 0 0,0 0 0 0 0,0 0 1 0 0,-1 0-1 0 0,-1 0 0 0 0,0 0 0 0 0,0 1 0 0 0,-1-1 0 0 0,-7-17 0 0 0,7 21 6 0 0,0 0 0 0 0,-1 1 0 0 0,1-1 0 0 0,-1 1 0 0 0,-1 0 0 0 0,1 0 0 0 0,-1 0 0 0 0,0 1 1 0 0,0 0-1 0 0,-1 0 0 0 0,1 0 0 0 0,-1 0 0 0 0,0 1 0 0 0,-1 0 0 0 0,1 0 0 0 0,-1 1 0 0 0,1 0 0 0 0,-1 0 0 0 0,0 0 0 0 0,0 1 0 0 0,-1 0 0 0 0,1 0 0 0 0,0 1 0 0 0,-1 0 0 0 0,-8 0 0 0 0,10 1 3 0 0,0 0-1 0 0,0 0 1 0 0,0 1 0 0 0,0 0-1 0 0,0 0 1 0 0,0 0 0 0 0,0 1 0 0 0,0 0-1 0 0,1 0 1 0 0,-1 0 0 0 0,1 1-1 0 0,0 0 1 0 0,-1 0 0 0 0,1 0 0 0 0,0 0-1 0 0,1 1 1 0 0,-1 0 0 0 0,1 0-1 0 0,0 0 1 0 0,0 1 0 0 0,0 0 0 0 0,0-1-1 0 0,1 1 1 0 0,-4 7 0 0 0,-2 4 13 0 0,1 1-1 0 0,1 0 1 0 0,-9 31 0 0 0,14-41-12 0 0,0 0 0 0 0,1 0 0 0 0,0 0 0 0 0,0 1 0 0 0,0-1 0 0 0,1 1 0 0 0,0-1 0 0 0,1 0 0 0 0,0 1 0 0 0,0-1 0 0 0,0 0 0 0 0,4 9 0 0 0,-4-13-7 0 0,1 0 0 0 0,0-1 0 0 0,0 1 1 0 0,-1 0-1 0 0,2-1 0 0 0,-1 1 0 0 0,0-1 1 0 0,0 0-1 0 0,1 0 0 0 0,-1 0 0 0 0,1 0 1 0 0,0 0-1 0 0,-1-1 0 0 0,1 1 0 0 0,0-1 0 0 0,0 1 1 0 0,0-1-1 0 0,0 0 0 0 0,0 0 0 0 0,6 0 1 0 0,5 2-30 0 0,1-1 0 0 0,0-1 1 0 0,16-1-1 0 0,-26 0 15 0 0,8 0-41 0 0,-1 0 0 0 0,0-2-1 0 0,1 1 1 0 0,-1-1 0 0 0,0-1-1 0 0,0 0 1 0 0,0-1-1 0 0,-1 0 1 0 0,19-10 0 0 0,-22 10 9 0 0,-1-1 1 0 0,0 0-1 0 0,-1 0 1 0 0,1 0-1 0 0,-1-1 1 0 0,0 0-1 0 0,-1 0 1 0 0,1 0-1 0 0,-1-1 1 0 0,0 0-1 0 0,-1 0 1 0 0,0 0-1 0 0,0-1 1 0 0,0 0-1 0 0,2-8 1 0 0,0 0 40 0 0,-1 1-1 0 0,0-1 1 0 0,-2 0 0 0 0,0 0 0 0 0,0-1-1 0 0,-1-17 1 0 0,-2-16 661 0 0,0 49-638 0 0,0 1 0 0 0,0 0 0 0 0,0-1 0 0 0,0 1 1 0 0,0 0-1 0 0,0 0 0 0 0,-1-1 0 0 0,1 1 0 0 0,0 0 0 0 0,0-1 0 0 0,0 1 0 0 0,-1 0 0 0 0,1 0 0 0 0,0-1 0 0 0,0 1 0 0 0,-1 0 0 0 0,1 0 0 0 0,0 0 0 0 0,0 0 0 0 0,-1-1 0 0 0,1 1 0 0 0,0 0 1 0 0,-1 0-1 0 0,1 0 0 0 0,0 0 0 0 0,-1 0 0 0 0,1 0 0 0 0,0 0 0 0 0,-1 0 0 0 0,1 0 0 0 0,0 0 0 0 0,-1 0 0 0 0,1 0 0 0 0,0 0 0 0 0,-1 0 0 0 0,1 0 0 0 0,0 0 0 0 0,-1 0 0 0 0,1 0 0 0 0,0 0 0 0 0,-1 0 1 0 0,1 1-1 0 0,0-1 0 0 0,0 0 0 0 0,-1 0 0 0 0,1 0 0 0 0,0 1 0 0 0,0-1 0 0 0,-1 0 0 0 0,1 0 0 0 0,0 1 0 0 0,-17 9 503 0 0,14-7-461 0 0,0 1-1 0 0,0-1 0 0 0,1 1 1 0 0,-1-1-1 0 0,1 1 0 0 0,0 0 1 0 0,0 0-1 0 0,0 0 0 0 0,0 0 1 0 0,1 0-1 0 0,-1 1 0 0 0,0 7 1 0 0,-2 7 91 0 0,0 29 1 0 0,3-35-110 0 0,-1 10 6 0 0,1 0 1 0 0,1-1 0 0 0,4 31 0 0 0,-3-49-47 0 0,0 0 0 0 0,0 0 0 0 0,0 0 0 0 0,1 0 0 0 0,-1-1 0 0 0,1 1 0 0 0,0 0 0 0 0,0-1 0 0 0,0 1 0 0 0,1-1 0 0 0,-1 0 0 0 0,1 1 0 0 0,0-1 0 0 0,5 4 1 0 0,-3-3-14 0 0,0-1 0 0 0,0 0 1 0 0,0 0-1 0 0,1 0 0 0 0,-1-1 1 0 0,1 0-1 0 0,0 0 1 0 0,0 0-1 0 0,7 0 0 0 0,5 1-68 0 0,0-2 0 0 0,1 0 0 0 0,-1-2 0 0 0,1 0 0 0 0,30-6 0 0 0,-39 6 26 0 0,0-2 1 0 0,0 1-1 0 0,-1-2 1 0 0,1 1-1 0 0,-1-1 1 0 0,0-1-1 0 0,0 1 1 0 0,0-2 0 0 0,0 1-1 0 0,-1-1 1 0 0,0 0-1 0 0,10-11 1 0 0,-6 4-25 0 0,-1 0 1 0 0,0-1 0 0 0,-1-1-1 0 0,-1 1 1 0 0,0-2-1 0 0,9-21 1 0 0,-2-2 116 0 0,-2 1 1 0 0,11-56-1 0 0,-22 84 171 0 0,-1-1-1 0 0,-1 0 0 0 0,0-16 0 0 0,-8 37 501 0 0,1 10-463 0 0,2 1 0 0 0,0-1 0 0 0,1 1-1 0 0,0 24 1 0 0,3-39-220 0 0,-1 11 60 0 0,1 1 0 0 0,1-1 0 0 0,0 1 0 0 0,1-1 0 0 0,1 0-1 0 0,1 0 1 0 0,0 0 0 0 0,11 26 0 0 0,-7-27-194 0 0,0 0 0 0 0,2-1 1 0 0,0 0-1 0 0,23 25 0 0 0,5-5-9162 0 0,-26-26 5038 0 0,0-3-1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07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6 3520 0 0,'0'-1'7266'0'0,"0"2"-7274"0"0,15 22 2419 0 0,27 42 428 0 0,-26-43-2114 0 0,15 30 1 0 0,-11-13-499 0 0,-1 1 1 0 0,18 62 0 0 0,-32-85-203 0 0,-1-1-1 0 0,-1 1 1 0 0,0 0 0 0 0,-1-1 0 0 0,-1 1 0 0 0,0 0 0 0 0,-2 0 0 0 0,0 0 0 0 0,-5 27 0 0 0,4-33-16 0 0,-1 0 0 0 0,-1 0 0 0 0,0 0 0 0 0,0 0 0 0 0,-1-1 0 0 0,-1 0-1 0 0,-11 18 1 0 0,12-22-7 0 0,-1 1 0 0 0,0-1 0 0 0,0 0 0 0 0,0-1 0 0 0,-1 0 0 0 0,0 0 0 0 0,0 0-1 0 0,0-1 1 0 0,0 0 0 0 0,-1 0 0 0 0,-10 3 0 0 0,11-4 2 0 0,0-1 1 0 0,-1 1-1 0 0,0-2 0 0 0,1 1 1 0 0,-1-1-1 0 0,0 0 0 0 0,1-1 0 0 0,-1 0 1 0 0,0 0-1 0 0,0-1 0 0 0,1 0 1 0 0,-9-2-1 0 0,12 2 1 0 0,0 0-1 0 0,0-1 1 0 0,0 0 0 0 0,0 1 0 0 0,1-2-1 0 0,-1 1 1 0 0,1 0 0 0 0,-1-1-1 0 0,1 1 1 0 0,0-1 0 0 0,0 0 0 0 0,0 0-1 0 0,0 0 1 0 0,1-1 0 0 0,-1 1 0 0 0,1 0-1 0 0,0-1 1 0 0,0 0 0 0 0,0 0-1 0 0,0 1 1 0 0,1-1 0 0 0,-1 0 0 0 0,0-8-1 0 0,-2-7 11 0 0,2-1 0 0 0,0 1 0 0 0,1-1 0 0 0,1 1-1 0 0,1-1 1 0 0,1 0 0 0 0,0 1 0 0 0,2 0-1 0 0,0-1 1 0 0,7-17 0 0 0,-7 26-13 0 0,1 1-1 0 0,0 0 1 0 0,1 0 0 0 0,0 0-1 0 0,1 1 1 0 0,0 0 0 0 0,9-10-1 0 0,64-56 10 0 0,-41 40 2 0 0,5-5 37 0 0,57-56 244 0 0,-95 89-242 0 0,-1-1 1 0 0,1 1-1 0 0,-1-1 1 0 0,-1-1 0 0 0,0 1-1 0 0,5-13 1 0 0,-4 13-951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07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3432 0 0,'0'0'1237'0'0,"16"-3"2494"0"0,-13 5-3452 0 0,0 0 1 0 0,0-1-1 0 0,0 1 0 0 0,0 0 1 0 0,0 0-1 0 0,-1 0 0 0 0,1 1 1 0 0,-1-1-1 0 0,0 1 0 0 0,1-1 0 0 0,-1 1 1 0 0,0 0-1 0 0,-1 0 0 0 0,1 0 1 0 0,0 0-1 0 0,1 6 0 0 0,3 7 560 0 0,0 1-1 0 0,3 17 1 0 0,-5-18-162 0 0,7 34 814 0 0,7 94 0 0 0,-10-63-1728 0 0,-7-60-330 0 0,-1 2-3881 0 0,0-7-2362 0 0,0-11 3181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08.1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3680 0 0,'0'0'1286'0'0,"20"5"3236"0"0,-17-2-4223 0 0,0 0 1 0 0,0 0 0 0 0,0 0 0 0 0,-1 0-1 0 0,1 0 1 0 0,-1 1 0 0 0,0-1 0 0 0,1 1 0 0 0,-2-1-1 0 0,1 1 1 0 0,0 0 0 0 0,-1 0 0 0 0,2 7 0 0 0,1 1 327 0 0,-2 1 0 0 0,1 0 0 0 0,0 14 0 0 0,8 94 1737 0 0,-2-86-2174 0 0,-8-29-163 0 0,1 0 0 0 0,0 0 0 0 0,-1 0 0 0 0,0 8 0 0 0,-1-14-24 0 0,1 1-1 0 0,-1-1 0 0 0,0 0 0 0 0,0 1 0 0 0,0-1 0 0 0,0 0 0 0 0,0 1 0 0 0,1-1 0 0 0,-1 0 1 0 0,0 1-1 0 0,0-1 0 0 0,0 0 0 0 0,1 0 0 0 0,-1 1 0 0 0,0-1 0 0 0,1 0 0 0 0,-1 0 1 0 0,0 1-1 0 0,1-1 0 0 0,-1 0 0 0 0,0 0 0 0 0,1 0 0 0 0,-1 1 0 0 0,0-1 0 0 0,1 0 1 0 0,-1 0-1 0 0,0 0 0 0 0,1 0 0 0 0,-1 0 0 0 0,0 0 0 0 0,1 0 0 0 0,-1 0 0 0 0,1 0 1 0 0,-1 0-1 0 0,0 0 0 0 0,1 0 0 0 0,-1 0 0 0 0,0 0 0 0 0,1 0 0 0 0,0-1 0 0 0,14-5 71 0 0,-5-3-6 0 0,0-2 0 0 0,-2 0-1 0 0,1 0 1 0 0,-1 0 0 0 0,9-18 0 0 0,27-66 269 0 0,-35 73-262 0 0,5-14 160 0 0,13-62 1 0 0,-23 82-174 0 0,-1-22-147 0 0,-3 33-156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08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3440 0 0,'-5'0'389'0'0,"0"1"1"0"0,1-1-1 0 0,-1 1 0 0 0,1 0 0 0 0,-1 0 0 0 0,1 0 1 0 0,-1 1-1 0 0,1-1 0 0 0,0 1 0 0 0,0 0 0 0 0,-1 0 0 0 0,2 1 1 0 0,-1-1-1 0 0,-5 5 0 0 0,4-2 7 0 0,-1 1 1 0 0,1-1-1 0 0,0 1 0 0 0,0 1 0 0 0,1-1 1 0 0,0 0-1 0 0,0 1 0 0 0,-4 8 1 0 0,4-4-10 0 0,0-1 0 0 0,0 1 0 0 0,1-1-1 0 0,1 1 1 0 0,0 0 0 0 0,0 0 0 0 0,1 0 0 0 0,0 0 0 0 0,1 0 0 0 0,0 0 0 0 0,1 0 0 0 0,2 13 0 0 0,-1-19-341 0 0,-1 0 0 0 0,1 0 0 0 0,0-1 0 0 0,0 1 0 0 0,1-1 0 0 0,-1 0 0 0 0,1 1 0 0 0,0-1 0 0 0,0 0 0 0 0,1 0 0 0 0,-1-1 0 0 0,1 1 0 0 0,0-1 0 0 0,0 0 0 0 0,0 0 0 0 0,0 0 0 0 0,0 0 0 0 0,1-1 0 0 0,-1 1 0 0 0,1-1 0 0 0,8 2 0 0 0,2 1-13 0 0,1-2 0 0 0,0 1 0 0 0,0-2 1 0 0,0 0-1 0 0,25-1 0 0 0,-33-1-17 0 0,0-1-1 0 0,-1 1 1 0 0,1-2 0 0 0,-1 1 0 0 0,1-1 0 0 0,-1 0 0 0 0,1 0 0 0 0,-1-1-1 0 0,0 0 1 0 0,0 0 0 0 0,11-7 0 0 0,-14 7 12 0 0,-1 0-1 0 0,1 0 1 0 0,0 0-1 0 0,-1-1 0 0 0,1 1 1 0 0,-1-1-1 0 0,0 0 1 0 0,0 0-1 0 0,-1 0 1 0 0,1 0-1 0 0,-1-1 1 0 0,0 1-1 0 0,0-1 1 0 0,0 1-1 0 0,-1-1 1 0 0,0 0-1 0 0,0 1 1 0 0,0-1-1 0 0,0-5 1 0 0,0 2 28 0 0,-1 1 0 0 0,0-1 0 0 0,0 0 0 0 0,-1 1 0 0 0,0-1 0 0 0,0 0 0 0 0,-1 1 0 0 0,0 0 0 0 0,-1-1 0 0 0,1 1 0 0 0,-1 0 0 0 0,-1 0 0 0 0,1 0 0 0 0,-1 1 0 0 0,0-1 0 0 0,-1 1 0 0 0,0 0 0 0 0,0 0 0 0 0,0 1 0 0 0,0-1-1 0 0,-1 1 1 0 0,0 0 0 0 0,0 1 0 0 0,0-1 0 0 0,-1 1 0 0 0,0 0 0 0 0,1 1 0 0 0,-1 0 0 0 0,-1 0 0 0 0,1 0 0 0 0,-12-2 0 0 0,0 1 46 0 0,0 1 0 0 0,1 1 0 0 0,-24 0 0 0 0,36 2-143 0 0,0 0 0 0 0,0 0 0 0 0,0 1-1 0 0,0 0 1 0 0,0 0 0 0 0,0 0 0 0 0,0 1-1 0 0,0 0 1 0 0,1 0 0 0 0,-1 0 0 0 0,1 1-1 0 0,-1 0 1 0 0,1 0 0 0 0,-6 5 0 0 0,10-7-166 0 0,0 1 1 0 0,-1-1-1 0 0,1 1 0 0 0,0-1 1 0 0,0 1-1 0 0,0 0 1 0 0,0 0-1 0 0,0 0 1 0 0,1-1-1 0 0,-1 1 1 0 0,0 4-1 0 0,-1 13-10736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09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7 3976 0 0,'-4'0'1344'0'0,"4"-2"-643"0"0,-2-1 755 0 0,-3 3-724 0 0,1-2 1440 0 0,2 7-1544 0 0,2 2-208 0 0,0 1-2704 0 0,0 8 0 0 0,0 0-1 0 0,2 2 1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09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3600 0 0,'0'0'2680'0'0,"0"22"2092"0"0,0 87 913 0 0,0 2-3731 0 0,0-108-1933 0 0,0 1 1 0 0,0 0-1 0 0,1 0 0 0 0,-1-1 0 0 0,1 1 1 0 0,0 0-1 0 0,0-1 0 0 0,0 1 0 0 0,0-1 1 0 0,1 1-1 0 0,-1-1 0 0 0,1 1 1 0 0,0-1-1 0 0,0 0 0 0 0,0 0 0 0 0,5 4 1 0 0,-4-4-16 0 0,0 0 0 0 0,1 0 0 0 0,0-1 0 0 0,0 0 0 0 0,-1 0 0 0 0,1 0 0 0 0,0 0 0 0 0,1 0 0 0 0,-1-1 0 0 0,0 0 1 0 0,0 0-1 0 0,1 0 0 0 0,7 0 0 0 0,0 0-9 0 0,0 0 0 0 0,1-1 1 0 0,-1-1-1 0 0,0 0 0 0 0,0 0 0 0 0,0-1 1 0 0,0-1-1 0 0,17-6 0 0 0,-21 6-4 0 0,-1 0 0 0 0,0-1 0 0 0,1 0-1 0 0,-2 0 1 0 0,1-1 0 0 0,0 0 0 0 0,-1 0 0 0 0,0-1-1 0 0,0 1 1 0 0,-1-1 0 0 0,1-1 0 0 0,-1 1 0 0 0,7-13-1 0 0,-4 5 89 0 0,-1-1 1 0 0,0 0-1 0 0,-1 0 0 0 0,-1-1 0 0 0,0 0 0 0 0,-1 0 0 0 0,-1 0 0 0 0,0 0 0 0 0,-1-1 0 0 0,-1 1 0 0 0,-1-17 0 0 0,0 24 1646 0 0,0 26-1147 0 0,0 30-305 0 0,0-24-165 0 0,1 0 1 0 0,6 32 0 0 0,-5-43-176 0 0,1-1 0 0 0,0 1 0 0 0,1-1 0 0 0,1 0 0 0 0,0-1 0 0 0,10 18 0 0 0,-5-12-511 0 0,16 24-1382 0 0,-15-29-2203 0 0,0-2-3351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09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0 3632 0 0,'-13'7'3533'0'0,"9"0"-2979"0"0,1 1 0 0 0,-1 0-1 0 0,2-1 1 0 0,-1 1 0 0 0,1 0 0 0 0,0 0 0 0 0,0 14 0 0 0,-1 61 1407 0 0,3-65-1473 0 0,-39 504 5199 0 0,34-482-5536 0 0,-23 77 0 0 0,21-93-121 0 0,-1-1 0 0 0,-2 0 0 0 0,0-1 0 0 0,-21 32 1 0 0,29-50-336 0 0,-37 50-242 0 0,21-36-7345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10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24 3272 0 0,'-3'-1'335'0'0,"0"1"0"0"0,0-1 0 0 0,0 1 0 0 0,0-1 0 0 0,1 0 0 0 0,-1 0 0 0 0,0 0 0 0 0,-5-3 0 0 0,-18-6 1273 0 0,18 9-1147 0 0,0 0-1 0 0,-1 0 1 0 0,1 0-1 0 0,-1 1 1 0 0,1 1-1 0 0,0-1 1 0 0,-1 1-1 0 0,1 1 1 0 0,0 0-1 0 0,-1 0 1 0 0,1 0-1 0 0,0 1 1 0 0,-13 7-1 0 0,16-7-290 0 0,0 0-1 0 0,0 1 1 0 0,0-1-1 0 0,1 1 1 0 0,-1 0-1 0 0,1 1 1 0 0,0-1 0 0 0,0 1-1 0 0,1-1 1 0 0,-1 1-1 0 0,1 0 1 0 0,0 1-1 0 0,1-1 1 0 0,-1 0 0 0 0,1 1-1 0 0,0 0 1 0 0,0-1-1 0 0,1 1 1 0 0,-1 0-1 0 0,1 8 1 0 0,0-8-149 0 0,0 0-1 0 0,1 0 1 0 0,0 0 0 0 0,1 0-1 0 0,-1 0 1 0 0,1 0 0 0 0,0 0-1 0 0,1 0 1 0 0,-1 0 0 0 0,1 0-1 0 0,0-1 1 0 0,1 1 0 0 0,-1 0-1 0 0,1-1 1 0 0,0 0 0 0 0,1 0-1 0 0,-1 0 1 0 0,1 0 0 0 0,0 0-1 0 0,0-1 1 0 0,0 0 0 0 0,1 1-1 0 0,0-2 1 0 0,-1 1 0 0 0,1 0-1 0 0,1-1 1 0 0,-1 0 0 0 0,0-1-1 0 0,1 1 1 0 0,0-1 0 0 0,-1 0-1 0 0,1 0 1 0 0,10 2 0 0 0,9 0-110 0 0,1-1 1 0 0,-1-1 0 0 0,28-2-1 0 0,-47 0 63 0 0,-5 0 18 0 0,0 0 0 0 0,-1 0 0 0 0,1 1 0 0 0,0-1-1 0 0,0 0 1 0 0,-1 0 0 0 0,1 0 0 0 0,0 0 0 0 0,0 0 0 0 0,-1 0 0 0 0,1-1 0 0 0,0 1 0 0 0,0 0 0 0 0,-1 0 0 0 0,1 0 0 0 0,0-1 0 0 0,-1 1 0 0 0,1 0 0 0 0,0-1 0 0 0,-1 1 0 0 0,1-1 0 0 0,0 1 0 0 0,-1-1 0 0 0,1 1 0 0 0,-1-1 0 0 0,1 1 0 0 0,-1-1 0 0 0,1 1-1 0 0,-1-1 1 0 0,0 0 0 0 0,1 1 0 0 0,-1-1 0 0 0,1-1 0 0 0,-1 1 1 0 0,-1 0 0 0 0,1 0 0 0 0,-1 0 0 0 0,0 0 0 0 0,1 0 0 0 0,-1 0 0 0 0,1 1 0 0 0,-1-1 0 0 0,0 0 0 0 0,0 0 0 0 0,0 1 0 0 0,1-1 0 0 0,-1 0 0 0 0,0 1 0 0 0,0-1 0 0 0,0 1 0 0 0,0-1 0 0 0,0 1 0 0 0,0-1 0 0 0,0 1-1 0 0,0 0 1 0 0,0 0 0 0 0,0-1 0 0 0,-2 1 0 0 0,-14-3 62 0 0,1 1-1 0 0,0 1 1 0 0,-1 0-1 0 0,1 1 1 0 0,-1 1-1 0 0,1 1 1 0 0,-21 4-1 0 0,31-5-15 0 0,1 0 0 0 0,0 0 0 0 0,-1 1 0 0 0,1 0 0 0 0,0 0 0 0 0,0 0 0 0 0,0 0 0 0 0,0 1 0 0 0,0 0 0 0 0,1 0 0 0 0,0 0 0 0 0,-1 1 0 0 0,1 0 0 0 0,0-1 0 0 0,0 1 0 0 0,1 1 0 0 0,-1-1 0 0 0,1 0 0 0 0,0 1 0 0 0,0 0 0 0 0,1 0 0 0 0,-1 0 0 0 0,1 0 0 0 0,-2 6 0 0 0,3-5 11 0 0,0 0 0 0 0,0 0-1 0 0,0-1 1 0 0,1 1 0 0 0,0 0-1 0 0,0 0 1 0 0,1 8 0 0 0,0-12-34 0 0,-1 1-1 0 0,1 0 1 0 0,0-1 0 0 0,1 1 0 0 0,-1 0 0 0 0,0-1-1 0 0,1 1 1 0 0,-1-1 0 0 0,1 0 0 0 0,0 0 0 0 0,0 1-1 0 0,-1-1 1 0 0,2 0 0 0 0,-1-1 0 0 0,0 1 0 0 0,0 0-1 0 0,4 1 1 0 0,4 3 69 0 0,1 0-1 0 0,0-1 0 0 0,0-1 1 0 0,0 0-1 0 0,1 0 1 0 0,-1-1-1 0 0,1-1 0 0 0,16 2 1 0 0,48-1-124 0 0,-24-4-3767 0 0,1 0-5697 0 0,-41 1 5866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10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3736 0 0,'0'0'643'0'0,"20"-5"3022"0"0,-16 5-3346 0 0,0 0 0 0 0,0 0 0 0 0,0 1 0 0 0,0-1 0 0 0,0 1 0 0 0,-1-1 0 0 0,1 1 0 0 0,0 1 1 0 0,-1-1-1 0 0,1 0 0 0 0,0 1 0 0 0,-1 0 0 0 0,4 2 0 0 0,-4-1-55 0 0,1 0-1 0 0,-1 0 1 0 0,0 1 0 0 0,-1-1 0 0 0,1 1 0 0 0,-1 0 0 0 0,1 0-1 0 0,-1 0 1 0 0,0 0 0 0 0,-1 0 0 0 0,3 5 0 0 0,1 9 500 0 0,-1 0 1 0 0,0 1-1 0 0,2 25 0 0 0,-4-26-574 0 0,0 0-1 0 0,1 0 0 0 0,2 0 0 0 0,5 17 0 0 0,-9-33-152 0 0,1 1-1 0 0,-1-1 1 0 0,1 0-1 0 0,0 0 1 0 0,0 0-1 0 0,-1 0 1 0 0,1 0-1 0 0,1 0 1 0 0,-1-1-1 0 0,0 1 0 0 0,0 0 1 0 0,0-1-1 0 0,1 0 1 0 0,-1 0-1 0 0,1 0 1 0 0,-1 0-1 0 0,1 0 1 0 0,0 0-1 0 0,-1 0 1 0 0,1-1-1 0 0,0 0 0 0 0,-1 1 1 0 0,1-1-1 0 0,2 0 1 0 0,1 0 73 0 0,0 0-1 0 0,0 0 1 0 0,0-1 0 0 0,0 1-1 0 0,-1-1 1 0 0,1-1 0 0 0,0 1 0 0 0,-1-1-1 0 0,1 0 1 0 0,6-3 0 0 0,-5 0 13 0 0,0 0 0 0 0,-1-1 1 0 0,0 1-1 0 0,1-1 1 0 0,-2-1-1 0 0,1 1 0 0 0,-1-1 1 0 0,0 0-1 0 0,0 0 1 0 0,-1-1-1 0 0,6-11 0 0 0,-3 1-69 0 0,0 1-1 0 0,-2-1 0 0 0,1 0 1 0 0,2-23-1 0 0,-5 20-928 0 0,1-36 0 0 0,-6 25-7744 0 0,-2 21 4227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56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67 3456 0 0,'-14'32'3199'0'0,"6"-10"-2117"0"0,2 0-1 0 0,0 0 1 0 0,1 1 0 0 0,1-1 0 0 0,2 1 0 0 0,0 0 0 0 0,2 39 0 0 0,0-60-994 0 0,0 0-1 0 0,0 0 1 0 0,1 0-1 0 0,-1 0 1 0 0,0 0 0 0 0,1-1-1 0 0,0 1 1 0 0,-1 0-1 0 0,1 0 1 0 0,0-1 0 0 0,0 1-1 0 0,0 0 1 0 0,0-1-1 0 0,0 1 1 0 0,0-1-1 0 0,0 1 1 0 0,0-1 0 0 0,1 0-1 0 0,-1 1 1 0 0,1-1-1 0 0,-1 0 1 0 0,3 1 0 0 0,-1-1-39 0 0,0 1 0 0 0,0-2 0 0 0,0 1 0 0 0,0 0 1 0 0,0-1-1 0 0,0 1 0 0 0,0-1 0 0 0,0 0 0 0 0,0 0 0 0 0,0 0 1 0 0,1 0-1 0 0,3-1 0 0 0,3-2-33 0 0,0 1 1 0 0,0-1-1 0 0,0-1 0 0 0,0 0 1 0 0,-1 0-1 0 0,0-1 1 0 0,12-8-1 0 0,-14 8-5 0 0,1 0-1 0 0,-2-1 1 0 0,1 0-1 0 0,0 0 1 0 0,-1-1 0 0 0,0 0-1 0 0,-1 0 1 0 0,0 0-1 0 0,0-1 1 0 0,0 0 0 0 0,-1 0-1 0 0,0 0 1 0 0,-1 0-1 0 0,0-1 1 0 0,0 1 0 0 0,0-1-1 0 0,-1 0 1 0 0,-1 0 0 0 0,0 0-1 0 0,0 0 1 0 0,0-15-1 0 0,-1 13 62 0 0,0 0-1 0 0,-1 0 0 0 0,0-1 1 0 0,-1 1-1 0 0,-4-18 1 0 0,5 26-45 0 0,-1 0 0 0 0,1 0 0 0 0,0 0 0 0 0,-1 0 0 0 0,0 0 0 0 0,1 0 0 0 0,-1 1 1 0 0,0-1-1 0 0,-1 1 0 0 0,1-1 0 0 0,0 1 0 0 0,-1 0 0 0 0,1 0 0 0 0,-1 0 0 0 0,1 0 0 0 0,-1 1 1 0 0,0-1-1 0 0,0 1 0 0 0,0-1 0 0 0,0 1 0 0 0,0 0 0 0 0,0 0 0 0 0,0 1 0 0 0,-5-2 0 0 0,2 1-23 0 0,-1 0-1 0 0,1 0 1 0 0,0 1-1 0 0,0 0 1 0 0,0 0-1 0 0,-1 0 1 0 0,1 1-1 0 0,0 0 1 0 0,0 0-1 0 0,0 0 0 0 0,0 1 1 0 0,0 0-1 0 0,0 0 1 0 0,0 1-1 0 0,1-1 1 0 0,-1 1-1 0 0,1 0 1 0 0,0 1-1 0 0,0-1 1 0 0,0 1-1 0 0,0 0 0 0 0,0 1 1 0 0,1-1-1 0 0,0 1 1 0 0,0 0-1 0 0,0 0 1 0 0,-3 6-1 0 0,-7 18-2438 0 0,10-20-711 0 0,1 1-1 0 0,-3 19 1 0 0,3-8-679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16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80 2552 0 0,'-7'2'478'0'0,"0"1"0"0"0,0 1 0 0 0,1-1 0 0 0,-1 1 0 0 0,1 0 0 0 0,0 1 0 0 0,0-1 0 0 0,1 1 0 0 0,-1 1 0 0 0,1-1 0 0 0,0 1 0 0 0,0-1 0 0 0,-7 14 0 0 0,7-9 20 0 0,0 1 0 0 0,0 0 0 0 0,1 0 0 0 0,0 0 1 0 0,1 1-1 0 0,1-1 0 0 0,0 1 0 0 0,0-1 1 0 0,1 1-1 0 0,1 0 0 0 0,0 0 0 0 0,0 0 1 0 0,4 21-1 0 0,-3-30-437 0 0,0 0 0 0 0,0-1 0 0 0,0 1 0 0 0,0 0 0 0 0,1 0 0 0 0,-1-1 0 0 0,1 1 0 0 0,-1-1 0 0 0,1 1 0 0 0,0-1 0 0 0,0 0 0 0 0,0 0 0 0 0,0 1 0 0 0,1-1 0 0 0,-1-1 0 0 0,0 1 0 0 0,4 1 0 0 0,-1 0-2 0 0,0-1 1 0 0,0 0-1 0 0,0 0 0 0 0,1 0 0 0 0,-1-1 1 0 0,1 0-1 0 0,-1 0 0 0 0,10 0 0 0 0,5-1 39 0 0,0-1 0 0 0,0-1 0 0 0,40-9 0 0 0,-51 9-91 0 0,-1 0 1 0 0,1-1 0 0 0,-1-1-1 0 0,0 1 1 0 0,0-1-1 0 0,0 0 1 0 0,0-1 0 0 0,-1 0-1 0 0,0 0 1 0 0,0-1 0 0 0,0 0-1 0 0,0 0 1 0 0,-1-1 0 0 0,0 1-1 0 0,-1-1 1 0 0,1-1-1 0 0,-1 1 1 0 0,-1-1 0 0 0,1 0-1 0 0,-2 0 1 0 0,1 0 0 0 0,-1 0-1 0 0,0-1 1 0 0,0 1-1 0 0,-1-1 1 0 0,1-11 0 0 0,-2 9 29 0 0,0 0 0 0 0,-1 0 0 0 0,-1 0 0 0 0,0 0 1 0 0,0 0-1 0 0,-1 0 0 0 0,-1 0 0 0 0,1 0 0 0 0,-2 1 0 0 0,-7-18 1 0 0,8 23-8 0 0,1 0 1 0 0,-1 1 0 0 0,0 0 0 0 0,0-1 0 0 0,-1 1-1 0 0,1 0 1 0 0,-1 1 0 0 0,0-1 0 0 0,0 1 0 0 0,0-1 0 0 0,-1 1-1 0 0,1 1 1 0 0,-1-1 0 0 0,0 0 0 0 0,1 1 0 0 0,-1 0 0 0 0,0 0-1 0 0,0 1 1 0 0,-1-1 0 0 0,1 1 0 0 0,0 0 0 0 0,0 1-1 0 0,-1-1 1 0 0,-6 1 0 0 0,3 0 17 0 0,0 1 0 0 0,0-1 0 0 0,0 2 1 0 0,0-1-1 0 0,0 1 0 0 0,1 1 0 0 0,-1 0 0 0 0,-11 5 0 0 0,15-6-435 0 0,0 1 0 0 0,1 0-1 0 0,0 0 1 0 0,0 0 0 0 0,0 0 0 0 0,-7 8-1 0 0,8-8-597 0 0,1 1 0 0 0,-1-1 0 0 0,1 1-1 0 0,0 0 1 0 0,0-1 0 0 0,0 1-1 0 0,1 0 1 0 0,-1 0 0 0 0,-1 6 0 0 0,0 6-2760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17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83 2296 0 0,'-2'0'244'0'0,"-1"1"-1"0"0,1 0 1 0 0,0-1-1 0 0,0 1 1 0 0,-1 0-1 0 0,1 0 1 0 0,0 0-1 0 0,0 1 0 0 0,0-1 1 0 0,0 0-1 0 0,0 1 1 0 0,0-1-1 0 0,0 1 1 0 0,1 0-1 0 0,-4 3 1 0 0,-20 30 1499 0 0,20-27-1354 0 0,1 0-1 0 0,1 0 1 0 0,0 0-1 0 0,0 1 0 0 0,0-1 1 0 0,1 1-1 0 0,-2 13 0 0 0,2 4 1063 0 0,0 33 0 0 0,2-52-1342 0 0,0 0 0 0 0,0 1-1 0 0,1-1 1 0 0,1 0 0 0 0,-1 0 0 0 0,1 0 0 0 0,0 0 0 0 0,1-1 0 0 0,-1 1-1 0 0,1-1 1 0 0,1 1 0 0 0,-1-1 0 0 0,1 0 0 0 0,0 0 0 0 0,1 0-1 0 0,-1-1 1 0 0,9 8 0 0 0,-6-7-60 0 0,0-1 0 0 0,0 0 0 0 0,1 0 0 0 0,-1-1 0 0 0,1 0 1 0 0,0 0-1 0 0,1-1 0 0 0,-1 0 0 0 0,0 0 0 0 0,1-1 0 0 0,0 0 0 0 0,-1-1 0 0 0,17 2 0 0 0,-11-3-38 0 0,0 1-1 0 0,0-2 1 0 0,0 0 0 0 0,0 0-1 0 0,0-2 1 0 0,-1 1-1 0 0,17-7 1 0 0,-24 7-20 0 0,-1-1 0 0 0,1 0-1 0 0,0 0 1 0 0,-1 0 0 0 0,1-1 0 0 0,-1 1 0 0 0,0-1-1 0 0,0-1 1 0 0,-1 1 0 0 0,1-1 0 0 0,-1 0 0 0 0,0 0-1 0 0,0 0 1 0 0,0 0 0 0 0,-1-1 0 0 0,0 1 0 0 0,4-12 0 0 0,-3 6-17 0 0,-1 0 0 0 0,0-1 0 0 0,0 0 0 0 0,-1 0 1 0 0,0-22-1 0 0,-5-62-101 0 0,1 75 104 0 0,2 14 22 0 0,0 0-1 0 0,-1 1 0 0 0,-1-1 0 0 0,1 1 1 0 0,-1-1-1 0 0,0 1 0 0 0,0-1 0 0 0,-1 1 0 0 0,0 0 1 0 0,0 0-1 0 0,0 0 0 0 0,-1 1 0 0 0,0-1 0 0 0,0 1 1 0 0,0 0-1 0 0,-1 0 0 0 0,1 0 0 0 0,-1 1 0 0 0,-1-1 1 0 0,1 1-1 0 0,0 0 0 0 0,-1 1 0 0 0,-11-6 0 0 0,7 5 15 0 0,1 1-1 0 0,-1 0 1 0 0,0 0-1 0 0,0 1 1 0 0,0 1-1 0 0,0-1 1 0 0,-1 2-1 0 0,1-1 1 0 0,0 2-1 0 0,0-1 1 0 0,-1 1-1 0 0,1 1 1 0 0,0 0-1 0 0,0 0 1 0 0,-12 5-1 0 0,12-3 10 0 0,-1 0 0 0 0,1 0 0 0 0,0 2 0 0 0,0-1 0 0 0,1 1 0 0 0,-1 0 0 0 0,1 1 0 0 0,1 0 0 0 0,-1 1 0 0 0,1 0 0 0 0,1 0 0 0 0,-1 0 0 0 0,2 1 0 0 0,-1 0 0 0 0,1 1 0 0 0,0-1 0 0 0,1 1 0 0 0,0 0 0 0 0,1 1 0 0 0,0-1 0 0 0,0 1 0 0 0,1 0 0 0 0,1 0 0 0 0,0 0 0 0 0,-2 19 0 0 0,3-17 8 0 0,1 1 1 0 0,0-1-1 0 0,1 1 0 0 0,0-1 0 0 0,1 0 0 0 0,4 15 0 0 0,-4-22-19 0 0,0 0-1 0 0,1-1 0 0 0,-1 1 0 0 0,1-1 0 0 0,0 0 1 0 0,0 0-1 0 0,1 0 0 0 0,-1 0 0 0 0,1 0 1 0 0,0-1-1 0 0,1 1 0 0 0,-1-1 0 0 0,1 0 0 0 0,-1-1 1 0 0,10 6-1 0 0,-7-5-22 0 0,0-1-1 0 0,0 0 1 0 0,1 0-1 0 0,0 0 1 0 0,-1-1 0 0 0,1-1-1 0 0,0 1 1 0 0,0-1 0 0 0,0 0-1 0 0,0-1 1 0 0,0 0-1 0 0,0 0 1 0 0,10-2 0 0 0,-4-1-69 0 0,-1 0 0 0 0,0 0-1 0 0,0-1 1 0 0,-1-1 0 0 0,1 0 0 0 0,-1 0 0 0 0,13-9 0 0 0,-12 5-35 0 0,0 0 1 0 0,0-1-1 0 0,-1-1 1 0 0,-1 0-1 0 0,0 0 1 0 0,17-24-1 0 0,-12 13-48 0 0,-2-1-1 0 0,0 0 1 0 0,12-33-1 0 0,-17 35 286 0 0,-2 0 0 0 0,-1-1 0 0 0,-1 0 0 0 0,0-1 0 0 0,-2 1 0 0 0,0-1 0 0 0,-2-31 0 0 0,-7 75 1352 0 0,3-15-1302 0 0,1 0 1 0 0,0 1-1 0 0,-3 12 1 0 0,1 21 253 0 0,-2 34 145 0 0,5-43-391 0 0,4 70 300 0 0,-2-91-441 0 0,0 0 0 0 0,1 1 0 0 0,0-1 0 0 0,1 0 0 0 0,0 0 0 0 0,1-1 0 0 0,6 14 1 0 0,-7-18-135 0 0,1 1 0 0 0,0-1 0 0 0,-1 0 0 0 0,2 0 0 0 0,-1-1 1 0 0,1 1-1 0 0,-1-1 0 0 0,1 0 0 0 0,0 0 0 0 0,11 6 1 0 0,-9-6-1800 0 0,2-1 1 0 0,-1 1-1 0 0,17 4 1 0 0,-8-5-1930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18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1 168 3072 0 0,'0'-3'224'0'0,"1"0"1"0"0,0 0-1 0 0,0 0 0 0 0,0-1 0 0 0,0 1 0 0 0,0 0 0 0 0,1 0 0 0 0,-1 1 0 0 0,1-1 1 0 0,0 0-1 0 0,0 1 0 0 0,0-1 0 0 0,0 1 0 0 0,1-1 0 0 0,-1 1 0 0 0,5-4 0 0 0,5-3 567 0 0,28-17-1 0 0,-17 13-138 0 0,0 1-1 0 0,2 2 1 0 0,-1 0-1 0 0,1 2 1 0 0,0 0-1 0 0,1 2 1 0 0,-1 1-1 0 0,1 1 1 0 0,0 1-1 0 0,27 1 0 0 0,-48 2-590 0 0,0 0 0 0 0,0 1-1 0 0,1 0 1 0 0,-1 0 0 0 0,0 1-1 0 0,-1-1 1 0 0,1 1 0 0 0,0 0-1 0 0,0 0 1 0 0,-1 0-1 0 0,1 1 1 0 0,-1 0 0 0 0,0 0-1 0 0,0 0 1 0 0,0 0 0 0 0,0 1-1 0 0,0-1 1 0 0,-1 1 0 0 0,1 0-1 0 0,-1 0 1 0 0,0 1-1 0 0,-1-1 1 0 0,1 0 0 0 0,-1 1-1 0 0,3 7 1 0 0,2 6 31 0 0,0 0 0 0 0,-2 0 0 0 0,0 1 1 0 0,-1-1-1 0 0,2 33 0 0 0,11 315 331 0 0,-17-164-447 0 0,-1-197-30 0 0,-1-11-25 0 0,-2-11-20 0 0,1-5 38 0 0,1 0 1 0 0,1 0-1 0 0,2-25 1 0 0,0 26 40 0 0,-1 1 1 0 0,0 0-1 0 0,-2 0 1 0 0,-5-26-1 0 0,6 39 33 0 0,-1 0-1 0 0,0-1 0 0 0,-1 1 0 0 0,1 1 1 0 0,-7-13-1 0 0,7 17-2 0 0,0 0 1 0 0,0 0-1 0 0,0 0 1 0 0,0 0-1 0 0,0 0 1 0 0,0 0-1 0 0,0 0 1 0 0,0 1-1 0 0,-1-1 1 0 0,1 1-1 0 0,-1 0 1 0 0,1 0-1 0 0,-1 0 0 0 0,1 0 1 0 0,-1 0-1 0 0,0 0 1 0 0,-5 0-1 0 0,-1 0 41 0 0,0 1 0 0 0,0 0 0 0 0,-1 0 1 0 0,1 1-1 0 0,0 1 0 0 0,0-1 0 0 0,1 1 0 0 0,-1 1 0 0 0,0 0 0 0 0,1 0 0 0 0,-1 1 0 0 0,1 0 0 0 0,0 0 0 0 0,0 1 0 0 0,-9 7 0 0 0,-3 2 63 0 0,1 2 0 0 0,0 1-1 0 0,1 0 1 0 0,-21 27 0 0 0,28-29-272 0 0,0-1 0 0 0,0 2 0 0 0,2-1 1 0 0,0 1-1 0 0,1 1 0 0 0,0 0 0 0 0,-5 18 1 0 0,13-34-108 0 0,-1 0 1 0 0,1-1 0 0 0,0 1 0 0 0,0-1-1 0 0,-1 1 1 0 0,1 0 0 0 0,0-1-1 0 0,0 1 1 0 0,0-1 0 0 0,0 1 0 0 0,0 0-1 0 0,0-1 1 0 0,0 1 0 0 0,0 0 0 0 0,0-1-1 0 0,0 1 1 0 0,0 0 0 0 0,0-1-1 0 0,0 1 1 0 0,1 0 0 0 0,-1-1 0 0 0,0 1-1 0 0,0-1 1 0 0,1 1 0 0 0,-1-1 0 0 0,0 1-1 0 0,1-1 1 0 0,-1 1 0 0 0,1-1-1 0 0,-1 1 1 0 0,1-1 0 0 0,-1 1 0 0 0,1-1-1 0 0,-1 1 1 0 0,1-1 0 0 0,-1 0-1 0 0,1 1 1 0 0,-1-1 0 0 0,2 0 0 0 0,8 4-3433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19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8 110 2904 0 0,'0'-3'298'0'0,"0"0"0"0"0,0-1 0 0 0,1 1 0 0 0,-1 0-1 0 0,1 0 1 0 0,0 0 0 0 0,0 0 0 0 0,0 0 0 0 0,0 0 0 0 0,1 0-1 0 0,-1 0 1 0 0,1 0 0 0 0,-1 1 0 0 0,1-1 0 0 0,3-3 0 0 0,-1 2-14 0 0,1 0 1 0 0,-1 0-1 0 0,1 1 1 0 0,0 0 0 0 0,-1 0-1 0 0,2 0 1 0 0,-1 0-1 0 0,6-2 1 0 0,5 0 367 0 0,1 0 0 0 0,1 0 0 0 0,-1 2 0 0 0,32-3 0 0 0,-35 5-250 0 0,0 0 0 0 0,1 1 0 0 0,-1 0 0 0 0,0 1 0 0 0,1 1 0 0 0,-1 0 1 0 0,21 7-1 0 0,-28-7-337 0 0,0 1 0 0 0,-1 0 0 0 0,1 1 1 0 0,-1-1-1 0 0,0 1 0 0 0,0 1 1 0 0,0-1-1 0 0,0 1 0 0 0,-1 0 1 0 0,0 0-1 0 0,0 0 0 0 0,0 1 0 0 0,-1 0 1 0 0,0 0-1 0 0,0 0 0 0 0,0 0 1 0 0,2 8-1 0 0,4 9 40 0 0,-2 0 1 0 0,0 1-1 0 0,7 39 1 0 0,3 76 147 0 0,-11 149-97 0 0,-7-230-156 0 0,0-47-3 0 0,0 1-1 0 0,0-1 0 0 0,-1 1 1 0 0,-1-1-1 0 0,0 1 0 0 0,-1-1 1 0 0,-7 22-1 0 0,10-33-2 0 0,0 1 1 0 0,0-1-1 0 0,0 1 0 0 0,0-1 1 0 0,0 0-1 0 0,0 1 0 0 0,-1-1 1 0 0,1 1-1 0 0,0-1 0 0 0,0 1 0 0 0,0-1 1 0 0,-1 1-1 0 0,1-1 0 0 0,0 0 1 0 0,-1 1-1 0 0,1-1 0 0 0,0 0 1 0 0,-1 1-1 0 0,1-1 0 0 0,0 0 1 0 0,-1 1-1 0 0,1-1 0 0 0,-1 0 1 0 0,1 0-1 0 0,0 1 0 0 0,-1-1 0 0 0,1 0 1 0 0,-1 0-1 0 0,1 0 0 0 0,-1 0 1 0 0,1 0-1 0 0,-1 0 0 0 0,0 0 1 0 0,-5-15-245 0 0,3-28-46 0 0,3 31 243 0 0,-5-226-543 0 0,5 232 603 0 0,-1 0 1 0 0,1-1-1 0 0,-1 1 0 0 0,0 0 1 0 0,-1 0-1 0 0,0 0 1 0 0,0 1-1 0 0,0-1 0 0 0,0 0 1 0 0,-5-6-1 0 0,5 10 13 0 0,0-1 0 0 0,1 1 0 0 0,-2 0 0 0 0,1 0 0 0 0,0 0 0 0 0,0 0 0 0 0,-1 1 0 0 0,1-1 0 0 0,-1 1 0 0 0,1-1 0 0 0,-1 1 0 0 0,1 0 0 0 0,-1 0-1 0 0,0 0 1 0 0,0 0 0 0 0,0 0 0 0 0,0 1 0 0 0,1-1 0 0 0,-1 1 0 0 0,0 0 0 0 0,0 0 0 0 0,0 0 0 0 0,-5 1 0 0 0,-4 1 52 0 0,1 0 0 0 0,0 1 0 0 0,0 0 0 0 0,0 1 0 0 0,0 0 0 0 0,0 1 0 0 0,1 0 0 0 0,0 1 0 0 0,0 0 0 0 0,0 1 0 0 0,1 0 0 0 0,-13 11 0 0 0,-10 13 205 0 0,-53 65 1 0 0,71-78-224 0 0,-2 0-38 0 0,2 2 0 0 0,-20 32-1 0 0,16-9-4291 0 0,18-43 4039 0 0,0 1 0 0 0,-1-1 0 0 0,1 1 0 0 0,0-1 0 0 0,0 1 0 0 0,0 0 0 0 0,0-1 0 0 0,0 1 0 0 0,0-1 0 0 0,0 1 0 0 0,0 0 0 0 0,0-1 0 0 0,0 1 0 0 0,1-1 0 0 0,-1 1 0 0 0,0 0 0 0 0,0-1 0 0 0,0 1 0 0 0,1-1 0 0 0,-1 1 0 0 0,0-1 0 0 0,1 1 0 0 0,-1-1 0 0 0,0 1 0 0 0,1-1 0 0 0,-1 1 0 0 0,1-1 0 0 0,-1 0 0 0 0,1 1 0 0 0,-1-1 0 0 0,1 1 0 0 0,10 3-3556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1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31 2920 0 0,'-6'1'427'0'0,"-1"-1"-1"0"0,0 1 0 0 0,1 1 0 0 0,-1-1 1 0 0,0 1-1 0 0,1 0 0 0 0,0 1 0 0 0,-1-1 1 0 0,1 1-1 0 0,0 1 0 0 0,1-1 0 0 0,-1 1 1 0 0,0 0-1 0 0,1 0 0 0 0,0 1 0 0 0,0-1 1 0 0,0 1-1 0 0,1 0 0 0 0,0 1 1 0 0,0-1-1 0 0,0 1 0 0 0,-5 10 0 0 0,4-7-212 0 0,0 1 0 0 0,1 0 0 0 0,0 0 0 0 0,0 1 0 0 0,1-1 0 0 0,1 1 0 0 0,-1 0-1 0 0,2 0 1 0 0,0 0 0 0 0,0 0 0 0 0,1 0 0 0 0,0 0 0 0 0,3 15 0 0 0,-3-23-190 0 0,1 1 0 0 0,0 0 0 0 0,0 0 1 0 0,1-1-1 0 0,-1 1 0 0 0,1-1 0 0 0,0 0 0 0 0,-1 1 0 0 0,2-1 1 0 0,-1 0-1 0 0,0 0 0 0 0,1 0 0 0 0,-1 0 0 0 0,1 0 1 0 0,0-1-1 0 0,5 5 0 0 0,-3-4-6 0 0,1 0-1 0 0,0-1 1 0 0,-1 1 0 0 0,1-1-1 0 0,0 0 1 0 0,0-1 0 0 0,0 1-1 0 0,0-1 1 0 0,10 1 0 0 0,2-2-11 0 0,0 0 0 0 0,0-1 1 0 0,0-1-1 0 0,-1-1 0 0 0,1 0 1 0 0,21-8-1 0 0,-27 7-1 0 0,0 0-1 0 0,0-1 1 0 0,-1 0 0 0 0,0 0-1 0 0,0-1 1 0 0,0-1-1 0 0,15-12 1 0 0,-20 14 1 0 0,-1 0 0 0 0,0-1-1 0 0,0 0 1 0 0,-1 1 0 0 0,0-2 0 0 0,0 1 0 0 0,0 0-1 0 0,-1-1 1 0 0,1 0 0 0 0,-2 0 0 0 0,1 0-1 0 0,-1 0 1 0 0,0 0 0 0 0,1-9 0 0 0,-1 6 10 0 0,-1 0 1 0 0,0 0-1 0 0,-1 0 1 0 0,0 0-1 0 0,-1 0 0 0 0,0 0 1 0 0,0 0-1 0 0,-1 0 1 0 0,-3-11-1 0 0,3 17-6 0 0,1 1 0 0 0,-1-1 0 0 0,1 0 0 0 0,-1 1-1 0 0,0-1 1 0 0,0 1 0 0 0,-1-1 0 0 0,1 1 0 0 0,-1 0 0 0 0,0 0 0 0 0,0 0-1 0 0,0 0 1 0 0,0 1 0 0 0,0-1 0 0 0,0 1 0 0 0,-1 0 0 0 0,1 0 0 0 0,-1 0 0 0 0,0 0-1 0 0,1 0 1 0 0,-1 1 0 0 0,0 0 0 0 0,0 0 0 0 0,0 0 0 0 0,-5 0 0 0 0,-9-2 50 0 0,0 2 0 0 0,0 0 0 0 0,0 1 0 0 0,0 1 0 0 0,-1 0 0 0 0,1 2 0 0 0,-33 8 0 0 0,44-9-33 0 0,-1 1 0 0 0,1 0 1 0 0,0 1-1 0 0,0 0 0 0 0,0 0 1 0 0,0 0-1 0 0,0 1 0 0 0,1-1 1 0 0,0 2-1 0 0,0-1 0 0 0,1 1 1 0 0,-1 0-1 0 0,1 0 0 0 0,0 0 1 0 0,1 1-1 0 0,0 0 1 0 0,0-1-1 0 0,0 2 0 0 0,1-1 1 0 0,-4 12-1 0 0,3-5 33 0 0,0 0 0 0 0,1 1 1 0 0,1-1-1 0 0,-1 26 0 0 0,2-34-76 0 0,1-1 0 0 0,0 0 0 0 0,1 0-1 0 0,-1 1 1 0 0,1-1 0 0 0,0 0 0 0 0,1 0 0 0 0,-1 0 0 0 0,1 0 0 0 0,0 0-1 0 0,0 0 1 0 0,0 0 0 0 0,1-1 0 0 0,0 1 0 0 0,0-1 0 0 0,6 7 0 0 0,-6-8-175 0 0,0-1 1 0 0,1 0 0 0 0,0 0 0 0 0,-1 0 0 0 0,1-1 0 0 0,0 1-1 0 0,0-1 1 0 0,0 0 0 0 0,0 0 0 0 0,0 0 0 0 0,0-1 0 0 0,5 1-1 0 0,3 0-2829 0 0,1-1 0 0 0,20-3 0 0 0,-14 1-262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20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80 475 3552 0 0,'0'-13'8429'0'0,"-1"42"-5258"0"0,-6 39 1 0 0,-1-23-2640 0 0,-18 55 1 0 0,21-78-850 0 0,1 0 0 0 0,0 0 0 0 0,2 1 0 0 0,0 28 0 0 0</inkml:trace>
  <inkml:trace contextRef="#ctx0" brushRef="#br0" timeOffset="1">10 53 3992 0 0,'-3'-2'664'0'0,"3"-3"0"0"0,0 1 21 0 0,-4-4-1 0 0,4 2 0 0 0,0-1-4 0 0,0 0 4 0 0,0 0 0 0 0,-3 2-16 0 0,3 3 492 0 0,3 4-964 0 0,-3 3-2484 0 0,4 5 0 0 0,-1 4-1 0 0,1-1 1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21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 3592 0 0,'0'-4'5321'0'0,"0"6"-4649"0"0,-4 5-20 0 0,4 0-72 0 0,0 7-172 0 0,0 2-2652 0 0,0 4 0 0 0,0 4-1 0 0,0 1 1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20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13 2920 0 0,'-3'-9'2886'0'0,"-3"8"-2580"0"0,0 0 0 0 0,1 0 0 0 0,-1 1 0 0 0,0 0 0 0 0,0 0 0 0 0,1 0 0 0 0,-1 1 0 0 0,0 0 0 0 0,0 0 0 0 0,1 0-1 0 0,-1 1 1 0 0,1 0 0 0 0,-1 0 0 0 0,1 0 0 0 0,0 1 0 0 0,0 0 0 0 0,0 0 0 0 0,0 0 0 0 0,1 0 0 0 0,-1 1 0 0 0,-5 5 0 0 0,1 0 105 0 0,0 0 0 0 0,1 0-1 0 0,0 1 1 0 0,1 0 0 0 0,0 0 0 0 0,0 1 0 0 0,1 0-1 0 0,-9 22 1 0 0,11-20-288 0 0,0-1 0 0 0,1 0 0 0 0,0 1 0 0 0,1 0 0 0 0,0 0 0 0 0,1 0 0 0 0,1 0 0 0 0,0-1 0 0 0,1 1 0 0 0,4 24 0 0 0,-4-33-107 0 0,0 0 0 0 0,0-1 0 0 0,1 0 1 0 0,0 1-1 0 0,-1-1 0 0 0,1 0 0 0 0,0 0 0 0 0,0 0 0 0 0,1 0 0 0 0,-1 0 1 0 0,1 0-1 0 0,-1-1 0 0 0,1 1 0 0 0,0-1 0 0 0,0 1 0 0 0,6 2 0 0 0,-3-2-8 0 0,0-1 0 0 0,0 1-1 0 0,0-1 1 0 0,1 0 0 0 0,-1-1-1 0 0,1 0 1 0 0,-1 0 0 0 0,1 0-1 0 0,6-1 1 0 0,2 0-12 0 0,-1-1 0 0 0,0-1-1 0 0,0 0 1 0 0,0-1 0 0 0,0-1 0 0 0,0 0 0 0 0,-1 0-1 0 0,17-9 1 0 0,-19 8 2 0 0,-1-1 0 0 0,0 0 0 0 0,0-1 0 0 0,10-9 0 0 0,-15 12 3 0 0,-1-1-1 0 0,0 1 0 0 0,0-1 0 0 0,-1 0 1 0 0,1 0-1 0 0,-1 0 0 0 0,0-1 0 0 0,-1 1 1 0 0,5-12-1 0 0,-5 11 13 0 0,0-1 0 0 0,0 0 0 0 0,-1 0 0 0 0,0 0 0 0 0,0 0 0 0 0,-1 0 0 0 0,0 0 0 0 0,0-1 0 0 0,0 1-1 0 0,-1 0 1 0 0,0 0 0 0 0,-1 0 0 0 0,1 0 0 0 0,-1 1 0 0 0,-1-1 0 0 0,1 0 0 0 0,-1 1 0 0 0,0-1 0 0 0,-1 1 0 0 0,0 0 0 0 0,0 0 0 0 0,0 0 0 0 0,0 1 0 0 0,-1 0 0 0 0,0 0 0 0 0,0 0 0 0 0,0 0 0 0 0,-1 1-1 0 0,0-1 1 0 0,0 1 0 0 0,0 1 0 0 0,0-1 0 0 0,0 1 0 0 0,-1 0 0 0 0,0 1 0 0 0,1 0 0 0 0,-12-3 0 0 0,2 2 35 0 0,-1 1-1 0 0,1 1 1 0 0,-1 0-1 0 0,-17 2 1 0 0,26 0-45 0 0,1 0-1 0 0,-1 0 1 0 0,1 0 0 0 0,-1 1 0 0 0,1 0 0 0 0,0 1-1 0 0,0 0 1 0 0,0 0 0 0 0,1 0 0 0 0,-1 1 0 0 0,-9 6-1 0 0,1 9-425 0 0,8-4-3522 0 0,3-4-3166 0 0,3-7 3530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21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3712 0 0,'0'0'639'0'0,"16"7"2166"0"0,-6 0-2265 0 0,-1 1 1 0 0,0 0-1 0 0,-1 1 1 0 0,0 0-1 0 0,0 0 1 0 0,-1 1-1 0 0,0 0 1 0 0,-1 0-1 0 0,8 16 1 0 0,0 5 595 0 0,-1 0 0 0 0,10 38 0 0 0,-15-38-393 0 0,-2 0 0 0 0,5 51 1 0 0,-6 63-1908 0 0,-6-137-1766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22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16 3344 0 0,'-3'-7'7040'0'0,"2"7"-6771"0"0,-1 2 33 0 0,0 0-1 0 0,1 1 1 0 0,-1-1 0 0 0,1 1 0 0 0,-1-1-1 0 0,1 1 1 0 0,-2 4 0 0 0,-5 11 691 0 0,-109 161 3600 0 0,-31 54-4466 0 0,136-211-1884 0 0,0 10-7881 0 0,11-27 5953 0 0</inkml:trace>
  <inkml:trace contextRef="#ctx0" brushRef="#br0" timeOffset="1">717 1 4088 0 0,'0'0'2187'0'0,"0"24"1866"0"0,-2 6-2692 0 0,-1 0 0 0 0,-2 0 0 0 0,0-1-1 0 0,-20 57 1 0 0,2-33-80 0 0,6-15-1057 0 0,-17 33-3630 0 0,9-21-4720 0 0,15-31 4577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56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3848 0 0,'0'0'1358'0'0,"-1"16"1783"0"0,-47 294 7284 0 0,41-235-11373 0 0,4 0-9399 0 0,3-56 6610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22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3504 0 0,'0'0'1910'0'0,"-17"12"1856"0"0,3 10-2812 0 0,2 0 0 0 0,1 2 0 0 0,1-1-1 0 0,1 1 1 0 0,1 1 0 0 0,1 0 0 0 0,1 0 0 0 0,-4 41-1 0 0,0-5-923 0 0,9-53-154 0 0,-1-4 892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23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3024 0 0,'6'-11'3804'0'0,"-2"9"-3485"0"0,-1 1-1 0 0,1-1 1 0 0,0 0 0 0 0,0 1-1 0 0,0 0 1 0 0,0 0 0 0 0,0 0-1 0 0,1 0 1 0 0,5 1-1 0 0,45-1 1222 0 0,-38 1-1062 0 0,335 0 3999 0 0,-343-1-4455 0 0,-11-3 80 0 0,-15 0 154 0 0,13 4-216 0 0,1 0 0 0 0,-1 1 0 0 0,0-1 0 0 0,1 1 1 0 0,-1 0-1 0 0,1 0 0 0 0,0 0 0 0 0,-1 1 0 0 0,1-1 0 0 0,0 1 0 0 0,0 0 0 0 0,0 0 1 0 0,0 0-1 0 0,0 0 0 0 0,0 0 0 0 0,0 1 0 0 0,1-1 0 0 0,-1 1 0 0 0,1 0 0 0 0,0 0 1 0 0,0 0-1 0 0,0 0 0 0 0,0 0 0 0 0,0 0 0 0 0,1 0 0 0 0,-2 5 0 0 0,-3 10 110 0 0,0-1-1 0 0,1 2 0 0 0,-4 34 0 0 0,5-29-20 0 0,-3 8-255 0 0,2 1 0 0 0,2 0 0 0 0,1 0-1 0 0,2 48 1 0 0,3-66-1112 0 0,7 6-5198 0 0,-3-14 2972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23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89 3504 0 0,'-21'5'3900'0'0,"17"0"-3563"0"0,1 0 0 0 0,0 0 1 0 0,0 1-1 0 0,0-1 0 0 0,0 1 0 0 0,1 0 0 0 0,0-1 1 0 0,0 1-1 0 0,1 0 0 0 0,0 0 0 0 0,0 0 1 0 0,-1 9-1 0 0,1 10 1050 0 0,3 41 0 0 0,-1-61-1192 0 0,-1 1 18 0 0,0 1-1 0 0,1-1 1 0 0,0 0-1 0 0,1 0 0 0 0,-1 0 1 0 0,1 0-1 0 0,5 11 0 0 0,-5-14-192 0 0,-1-1-1 0 0,1 0 0 0 0,0 1 0 0 0,0-1 0 0 0,-1 0 0 0 0,1 0 0 0 0,1 0 0 0 0,-1 0 1 0 0,0 0-1 0 0,0-1 0 0 0,1 1 0 0 0,-1 0 0 0 0,1-1 0 0 0,-1 0 0 0 0,1 0 0 0 0,0 0 1 0 0,-1 0-1 0 0,1 0 0 0 0,5 0 0 0 0,8 2 2 0 0,0-2 0 0 0,0 0 0 0 0,0-1 0 0 0,0 0 1 0 0,0-2-1 0 0,-1 0 0 0 0,1 0 0 0 0,23-8 0 0 0,-33 9-20 0 0,1-1 0 0 0,-1-1 0 0 0,0 1-1 0 0,-1-1 1 0 0,1 0 0 0 0,0 0 0 0 0,-1-1 0 0 0,0 1 0 0 0,1-1-1 0 0,-1 0 1 0 0,-1-1 0 0 0,1 1 0 0 0,-1-1 0 0 0,0 0 0 0 0,0 0-1 0 0,0 0 1 0 0,-1-1 0 0 0,1 1 0 0 0,-1-1 0 0 0,-1 0-1 0 0,1 0 1 0 0,-1 0 0 0 0,3-11 0 0 0,-4 7-1 0 0,1 0-1 0 0,-2-1 1 0 0,1 1 0 0 0,-1 0-1 0 0,-1-1 1 0 0,0 1 0 0 0,0 0 0 0 0,-1-1-1 0 0,0 1 1 0 0,-8-19 0 0 0,8 22 0 0 0,-1 1 1 0 0,-1 0 0 0 0,1 0 0 0 0,-1 0 0 0 0,-1 0-1 0 0,1 1 1 0 0,-1-1 0 0 0,1 1 0 0 0,-2 0-1 0 0,1 0 1 0 0,0 1 0 0 0,-1 0 0 0 0,0 0 0 0 0,0 0-1 0 0,0 1 1 0 0,-1 0 0 0 0,-7-3 0 0 0,3 2 20 0 0,-1 0-1 0 0,0 1 1 0 0,0 0 0 0 0,0 1 0 0 0,0 1 0 0 0,-1 0 0 0 0,1 1 0 0 0,0 0 0 0 0,-15 2 0 0 0,20-1 17 0 0,0 0-1 0 0,0 0 0 0 0,1 1 1 0 0,-1 0-1 0 0,1 0 0 0 0,-1 1 1 0 0,1 0-1 0 0,0 0 0 0 0,0 0 1 0 0,0 1-1 0 0,1 0 0 0 0,-1 0 1 0 0,1 0-1 0 0,0 1 1 0 0,0 0-1 0 0,0 0 0 0 0,-7 11 1 0 0,2 0 75 0 0,1 1 0 0 0,0 1 0 0 0,2 0 0 0 0,0 0 0 0 0,1 0 0 0 0,-5 24 0 0 0,-11 117 447 0 0,-1 2-222 0 0,18-140-306 0 0,-1 10-12 0 0,-2 1 0 0 0,-20 49-1 0 0,-14-3-1158 0 0,39-72-503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24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3584 0 0,'0'0'3396'0'0,"0"12"-306"0"0,-1 5-2245 0 0,-2 1-1 0 0,0-1 1 0 0,-1-1 0 0 0,0 1 0 0 0,-9 19 0 0 0,-1 10 529 0 0,4-15-644 0 0,1-3-437 0 0,2 1 0 0 0,-7 47 0 0 0,13-74-286 0 0,1 0 0 0 0,0-1 0 0 0,0 1-1 0 0,0-1 1 0 0,0 1 0 0 0,1 0 0 0 0,-1-1 0 0 0,0 1-1 0 0,1-1 1 0 0,-1 1 0 0 0,1-1 0 0 0,-1 1 0 0 0,1-1-1 0 0,0 1 1 0 0,0-1 0 0 0,-1 1 0 0 0,1-1 0 0 0,0 0-1 0 0,0 1 1 0 0,0-1 0 0 0,2 2 0 0 0,0-2-2 0 0,-1 1-1 0 0,1-1 1 0 0,0 1 0 0 0,-1-1-1 0 0,1 0 1 0 0,0 0 0 0 0,-1 0 0 0 0,1-1-1 0 0,0 1 1 0 0,0-1 0 0 0,4 1-1 0 0,1-1-14 0 0,1 0-1 0 0,-1 0 0 0 0,0-1 0 0 0,1 0 0 0 0,-1 0 0 0 0,0-1 0 0 0,14-5 0 0 0,-12 2-7 0 0,0 0-1 0 0,0 0 1 0 0,-1-1-1 0 0,0 0 1 0 0,0 0 0 0 0,-1-1-1 0 0,1 0 1 0 0,-2-1-1 0 0,10-10 1 0 0,-6 3 1 0 0,-1 0 1 0 0,0 0-1 0 0,-1-1 1 0 0,12-28-1 0 0,-14 22 37 0 0,-6 18 9 0 0,0 1 0 0 0,0-1 0 0 0,0 1 0 0 0,1 0 0 0 0,-1-1 1 0 0,3-3-1 0 0,-4 7-21 0 0,0 0 0 0 0,0 0-1 0 0,0 0 1 0 0,0 0 0 0 0,0 0 0 0 0,0 0 0 0 0,0 0 0 0 0,0 0 0 0 0,0 0 0 0 0,0 0 0 0 0,0 0 0 0 0,-1 0 0 0 0,1-1 0 0 0,0 1 0 0 0,0 0 0 0 0,0 0 0 0 0,0 0-1 0 0,0 0 1 0 0,0 0 0 0 0,0 0 0 0 0,0 0 0 0 0,0 0 0 0 0,0 0 0 0 0,0 0 0 0 0,0 0 0 0 0,0 0 0 0 0,0 0 0 0 0,0 0 0 0 0,0 0 0 0 0,0 0 0 0 0,0-1-1 0 0,0 1 1 0 0,0 0 0 0 0,0 0 0 0 0,0 0 0 0 0,0 0 0 0 0,0 0 0 0 0,0 0 0 0 0,0 0 0 0 0,0 0 0 0 0,0 0 0 0 0,0 0 0 0 0,0 0 0 0 0,0 0 0 0 0,0-1 0 0 0,0 1-1 0 0,0 0 1 0 0,0 0 0 0 0,0 0 0 0 0,0 0 0 0 0,0 0 0 0 0,0 0 0 0 0,0 0 0 0 0,0 0 0 0 0,0 0 0 0 0,0 0 0 0 0,0 0 0 0 0,0 0 0 0 0,0 0 0 0 0,0 0-1 0 0,-5 6 258 0 0,-3 17 1 0 0,2 0 0 0 0,-5 33 0 0 0,10-49-249 0 0,0 0 0 0 0,0 0 0 0 0,1 1 0 0 0,1-1 0 0 0,-1 0 0 0 0,1 1 0 0 0,0-1 0 0 0,1 0 1 0 0,0 0-1 0 0,0 0 0 0 0,0 0 0 0 0,4 8 0 0 0,-3-13-15 0 0,-1 1 0 0 0,0 0 0 0 0,1-1 0 0 0,-1 0 0 0 0,1 1 0 0 0,0-1 0 0 0,0 0 1 0 0,0 0-1 0 0,0-1 0 0 0,0 1 0 0 0,0 0 0 0 0,1-1 0 0 0,-1 0 0 0 0,0 0 0 0 0,1 0 0 0 0,-1 0 0 0 0,1-1 0 0 0,-1 1 1 0 0,5-1-1 0 0,6 1-1 0 0,-1 0 0 0 0,1-1 1 0 0,21-3-1 0 0,-28 2 19 0 0,0 0-1 0 0,0 0 0 0 0,0-1 1 0 0,-1 0-1 0 0,1 0 1 0 0,-1 0-1 0 0,1-1 1 0 0,-1 0-1 0 0,0 0 1 0 0,0-1-1 0 0,0 0 0 0 0,-1 0 1 0 0,1 0-1 0 0,-1 0 1 0 0,0-1-1 0 0,0 0 1 0 0,0 0-1 0 0,-1-1 0 0 0,0 1 1 0 0,0-1-1 0 0,0 0 1 0 0,-1 0-1 0 0,0 0 1 0 0,0 0-1 0 0,3-10 1 0 0,0-3 78 0 0,-1-1 0 0 0,-2 1 0 0 0,1-1 0 0 0,-2 0 0 0 0,-1 0 0 0 0,-2-38 0 0 0,1 55-208 0 0,-1-1 0 0 0,1 1 1 0 0,-1 0-1 0 0,0-1 1 0 0,0 1-1 0 0,0-1 0 0 0,0 1 1 0 0,-1 0-1 0 0,1 0 0 0 0,-1 0 1 0 0,0 0-1 0 0,0 0 1 0 0,0 0-1 0 0,0 0 0 0 0,-4-3 1 0 0,-10-6-3960 0 0,-5 2-3712 0 0,7 5 3988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24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3 4096 0 0,'0'0'1401'0'0,"0"-2"-681"0"0,-2 2 1512 0 0,-2 0-720 0 0,4 5-776 0 0,0 4-16 0 0,0 2-52 0 0,0 4-84 0 0,0 4-300 0 0,0 5-2872 0 0,0 5 0 0 0,4 4-1 0 0,-4-1 1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24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 3640 0 0,'17'0'2569'0'0,"338"0"7984"0"0,-352-1-10520 0 0,0 1 1 0 0,-1-1 0 0 0,1 0 0 0 0,0 1 0 0 0,-1-1 0 0 0,1-1-1 0 0,0 1 1 0 0,-1 0 0 0 0,1-1 0 0 0,-1 1 0 0 0,0-1 0 0 0,0 0 0 0 0,0 0-1 0 0,0 0 1 0 0,0 0 0 0 0,0 0 0 0 0,0 0 0 0 0,0 0 0 0 0,-1-1-1 0 0,1 1 1 0 0,-1-1 0 0 0,2-4 0 0 0,2 0 106 0 0,-5 6-116 0 0,1 1 1 0 0,-1-1-1 0 0,0 1 0 0 0,1-1 0 0 0,-1 1 0 0 0,0-1 0 0 0,0 0 0 0 0,1 1 0 0 0,-1-1 1 0 0,0 0-1 0 0,0 1 0 0 0,0-1 0 0 0,0 0 0 0 0,1 1 0 0 0,-1-1 0 0 0,0 0 0 0 0,-1 1 1 0 0,1-1-1 0 0,0 0 0 0 0,0 1 0 0 0,0-1 0 0 0,0 0 0 0 0,0 1 0 0 0,-1-1 0 0 0,1 1 1 0 0,0-1-1 0 0,0 0 0 0 0,-1 1 0 0 0,1-1 0 0 0,0 1 0 0 0,-1-1 0 0 0,1 1 0 0 0,-1-1 1 0 0,1 1-1 0 0,-1-1 0 0 0,1 1 0 0 0,-1-1 0 0 0,1 1 0 0 0,-1 0 0 0 0,0-1 0 0 0,1 1 0 0 0,-1 0 1 0 0,1-1-1 0 0,-1 1 0 0 0,0 0 0 0 0,1 0 0 0 0,-1 0 0 0 0,0 0 0 0 0,1-1 0 0 0,-1 1 1 0 0,0 0-1 0 0,1 0 0 0 0,-1 0 0 0 0,0 1 0 0 0,-10 2 26 0 0,0 2-1 0 0,1 0 0 0 0,-1 0 1 0 0,1 0-1 0 0,1 2 1 0 0,-1-1-1 0 0,1 1 1 0 0,0 0-1 0 0,1 1 1 0 0,-10 10-1 0 0,6-5-35 0 0,1 1 0 0 0,1 0 0 0 0,0 0 0 0 0,1 1 0 0 0,0 0 0 0 0,-7 20 0 0 0,11-23-3 0 0,1 0 1 0 0,1 0-1 0 0,0 1 0 0 0,0-1 0 0 0,1 1 0 0 0,1-1 0 0 0,0 1 1 0 0,2 21-1 0 0,-1-32-21 0 0,1 1 0 0 0,-1-1 1 0 0,0 1-1 0 0,1-1 0 0 0,0 0 0 0 0,0 0 1 0 0,0 1-1 0 0,0-1 0 0 0,0 0 1 0 0,0 0-1 0 0,0 0 0 0 0,1 0 0 0 0,-1 0 1 0 0,1 0-1 0 0,0 0 0 0 0,2 2 1 0 0,0-1 67 0 0,0-1 1 0 0,0 1-1 0 0,0-1 1 0 0,0 0-1 0 0,0 0 1 0 0,1 0-1 0 0,-1-1 1 0 0,6 2-1 0 0,40 4-853 0 0,-6-6-3334 0 0,-43-1 3895 0 0,30 0-7238 0 0,-20 0 3735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25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31 3824 0 0,'0'0'4331'0'0,"-12"9"-1053"0"0,0 6-2338 0 0,1 2 0 0 0,0-1-1 0 0,1 1 1 0 0,0 1 0 0 0,2 0-1 0 0,-9 24 1 0 0,12-28-801 0 0,1 0 1 0 0,1 0-1 0 0,0 0 0 0 0,1 0 0 0 0,1 0 1 0 0,0 1-1 0 0,1-1 0 0 0,0 1 1 0 0,4 20-1 0 0,-4-32-134 0 0,1 1 0 0 0,0-1-1 0 0,0 0 1 0 0,0 0 0 0 0,1 0 0 0 0,-1 1 0 0 0,1-1 0 0 0,0 0 0 0 0,-1-1-1 0 0,1 1 1 0 0,1 0 0 0 0,-1-1 0 0 0,0 1 0 0 0,1-1 0 0 0,-1 1 0 0 0,4 1 0 0 0,-1-1-16 0 0,0 0 0 0 0,1 0 0 0 0,-1 0 0 0 0,0-1 0 0 0,1 0 0 0 0,0 0 0 0 0,-1-1 0 0 0,12 2 0 0 0,-4-2-30 0 0,0 0-1 0 0,0-1 0 0 0,0 0 1 0 0,0-1-1 0 0,-1 0 1 0 0,1-1-1 0 0,0-1 0 0 0,13-4 1 0 0,-18 4 15 0 0,1-1 0 0 0,0 0 1 0 0,-1 0-1 0 0,0-1 0 0 0,0 0 1 0 0,0-1-1 0 0,-1 1 0 0 0,0-1 1 0 0,0-1-1 0 0,0 0 0 0 0,-1 1 1 0 0,0-2-1 0 0,0 1 0 0 0,-1-1 1 0 0,0 0-1 0 0,0 0 0 0 0,-1 0 1 0 0,0-1-1 0 0,4-13 0 0 0,-1 4 150 0 0,-1 0 1 0 0,-1 0-1 0 0,-1 0 0 0 0,-1-1 0 0 0,0 1 0 0 0,0-28 0 0 0,-4 46-84 0 0,-1 0-1 0 0,1 1 1 0 0,0-1-1 0 0,0 0 1 0 0,-1 1 0 0 0,1 0-1 0 0,0-1 1 0 0,0 1-1 0 0,0-1 1 0 0,0 1-1 0 0,0 0 1 0 0,0 0 0 0 0,-2 2-1 0 0,-3 2 1 0 0,0 1-1 0 0,1 0 1 0 0,0 1-1 0 0,0-1 1 0 0,0 1 0 0 0,1 0-1 0 0,0 0 1 0 0,0 1-1 0 0,1-1 1 0 0,-2 9-1 0 0,0-1-9 0 0,1 1 0 0 0,0-1-1 0 0,1 1 1 0 0,-1 19 0 0 0,4-31-28 0 0,0 0 1 0 0,0 0 0 0 0,0 0 0 0 0,0 0-1 0 0,1 0 1 0 0,0 0 0 0 0,0 0 0 0 0,0-1-1 0 0,0 1 1 0 0,0 0 0 0 0,1-1 0 0 0,-1 1-1 0 0,1 0 1 0 0,0-1 0 0 0,0 0 0 0 0,5 6-1 0 0,-3-5-2 0 0,0 0 0 0 0,0-1 0 0 0,0 0 0 0 0,1 0 0 0 0,0 0 0 0 0,-1 0 0 0 0,1-1 0 0 0,0 0 0 0 0,0 0 0 0 0,0 0-1 0 0,6 1 1 0 0,4 0 4 0 0,1 0 1 0 0,0-1-1 0 0,0-1 0 0 0,0-1 0 0 0,0 0 0 0 0,-1-1 0 0 0,24-5 0 0 0,-28 5 39 0 0,1-2-1 0 0,-1 1 0 0 0,1-2 1 0 0,-1 1-1 0 0,0-2 0 0 0,0 1 1 0 0,-1-2-1 0 0,1 1 0 0 0,-1-1 1 0 0,-1-1-1 0 0,1 0 1 0 0,-1 0-1 0 0,0-1 0 0 0,12-13 1 0 0,-10 7 60 0 0,-1 0 1 0 0,0-1-1 0 0,-2 0 1 0 0,1-1-1 0 0,-2 1 1 0 0,7-21-1 0 0,-11 26-54 0 0,0 1 0 0 0,0-1 0 0 0,-1 0-1 0 0,-1 1 1 0 0,0-1 0 0 0,0 0-1 0 0,-1 0 1 0 0,0 0 0 0 0,0 0 0 0 0,-2 0-1 0 0,1 1 1 0 0,-4-15 0 0 0,3 21-82 0 0,1-1 1 0 0,0 1 0 0 0,-1 0 0 0 0,0 0-1 0 0,0 0 1 0 0,0 0 0 0 0,0 1 0 0 0,0-1-1 0 0,-1 0 1 0 0,1 1 0 0 0,-1 0 0 0 0,1-1-1 0 0,-6-2 1 0 0,6 4-371 0 0,0 0 0 0 0,-1-1-1 0 0,1 1 1 0 0,0 1 0 0 0,-1-1 0 0 0,1 0-1 0 0,-1 1 1 0 0,-4-1 0 0 0,5 0-462 0 0,0 1 1 0 0,0 1 0 0 0,0-1-1 0 0,0 0 1 0 0,-1 0-1 0 0,1 1 1 0 0,0-1-1 0 0,0 1 1 0 0,0 0 0 0 0,0 0-1 0 0,-2 1 1 0 0,-4 4-3193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26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4056 0 0,'0'0'726'0'0,"22"-3"4056"0"0,-20 3-4590 0 0,0 0 0 0 0,0 0 0 0 0,-1 0 0 0 0,1 0 0 0 0,0 0 0 0 0,-1 1 0 0 0,1-1 0 0 0,0 0 0 0 0,0 1 0 0 0,-1-1 0 0 0,1 1 0 0 0,-1 0 0 0 0,1-1 0 0 0,-1 1 0 0 0,1 0 0 0 0,-1 0 0 0 0,1 0 0 0 0,-1 0 0 0 0,1 0 0 0 0,-1 0 0 0 0,0 1 0 0 0,0-1 1 0 0,0 0-1 0 0,0 1 0 0 0,0-1 0 0 0,0 1 0 0 0,0-1 0 0 0,0 1 0 0 0,1 2 0 0 0,0 1 228 0 0,1 1 1 0 0,0 0 0 0 0,-1 0 0 0 0,0 0-1 0 0,-1 0 1 0 0,1 1 0 0 0,0 6-1 0 0,-1 158 1652 0 0,-2-89-1773 0 0,1-80-288 0 0,0-1 0 0 0,0 0 0 0 0,0 0 0 0 0,0 1 0 0 0,0-1 0 0 0,0 0 0 0 0,1 1 0 0 0,-1-1-1 0 0,0 0 1 0 0,1 0 0 0 0,-1 1 0 0 0,1-1 0 0 0,-1 0 0 0 0,1 0 0 0 0,-1 0 0 0 0,1 0 0 0 0,0 0 0 0 0,0 0 0 0 0,0 0-1 0 0,-1 0 1 0 0,1 0 0 0 0,0 0 0 0 0,0 0 0 0 0,0 0 0 0 0,1-1 0 0 0,-1 1 0 0 0,0 0 0 0 0,0-1 0 0 0,0 1 0 0 0,0-1 0 0 0,1 1-1 0 0,-1-1 1 0 0,0 1 0 0 0,0-1 0 0 0,1 0 0 0 0,-1 0 0 0 0,0 0 0 0 0,1 0 0 0 0,-1 0 0 0 0,0 0 0 0 0,0 0 0 0 0,1 0-1 0 0,-1 0 1 0 0,0-1 0 0 0,1 1 0 0 0,1-1 0 0 0,3-1 52 0 0,0 1 0 0 0,-1-1 0 0 0,1-1 0 0 0,-1 1 0 0 0,1-1 0 0 0,-1 0 1 0 0,0 0-1 0 0,0-1 0 0 0,6-4 0 0 0,34-39 605 0 0,56-78 1 0 0,-50 60-305 0 0,-45 57-375 0 0,0 0 0 0 0,-1-1 0 0 0,0 0 0 0 0,0 0 0 0 0,0-1 0 0 0,-2 1 0 0 0,1-1 0 0 0,4-18 0 0 0,-5 4-4884 0 0,-2 0-4956 0 0,-1 18 5322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33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180 234 2656 0 0,'0'0'412'0'0,"8"-11"5607"0"0,-9 29-2290 0 0,1-9-3419 0 0,-3 3-33 0 0,-1 1 1 0 0,0 0-1 0 0,-1-1 1 0 0,-13 24-1 0 0,11-21-123 0 0,-4 8 56 0 0,-1 0 1 0 0,-2 0 0 0 0,0-1-1 0 0,-26 30 1 0 0,33-45-66 0 0,4-9-32 0 0,5-17 6 0 0,0 8-119 0 0,4-15 21 0 0,1 2 1 0 0,2-1-1 0 0,0 1 0 0 0,19-34 1 0 0,-25 53-19 0 0,32-62 12 0 0,3 1 0 0 0,52-66 1 0 0,-85 125 41 0 0,0 1-1 0 0,0 0 1 0 0,1 0 0 0 0,-1 1 0 0 0,10-7 0 0 0,-15 12-32 0 0,1 1 0 0 0,-1-1 0 0 0,0 0 1 0 0,0 1-1 0 0,1-1 0 0 0,-1 0 1 0 0,0 0-1 0 0,1 1 0 0 0,-1-1 1 0 0,0 1-1 0 0,0-1 0 0 0,1 0 1 0 0,-1 1-1 0 0,0-1 0 0 0,0 0 1 0 0,0 1-1 0 0,0-1 0 0 0,0 1 1 0 0,0-1-1 0 0,0 1 0 0 0,1-1 1 0 0,-1 0-1 0 0,0 1 0 0 0,-1-1 1 0 0,1 1-1 0 0,0-1 0 0 0,0 1 0 0 0,0-1 1 0 0,0 1-1 0 0,0 20 171 0 0,0-19-142 0 0,-6 388 1037 0 0,4-272-943 0 0,-4 63 28 0 0,4-139-138 0 0,2-30-33 0 0,-1 1 1 0 0,0-1 0 0 0,0 1 0 0 0,-2-1 0 0 0,1 0 0 0 0,-9 24 0 0 0,5-23-3 0 0,3-6-3 0 0,0 0 0 0 0,0 0-1 0 0,-1 0 1 0 0,-6 8 0 0 0,8-12-6 0 0,-1-1 0 0 0,1 0 0 0 0,-1 1 0 0 0,1-1 0 0 0,-1 0 0 0 0,0-1 0 0 0,1 1 0 0 0,-1 0 0 0 0,0-1 0 0 0,0 1-1 0 0,-1-1 1 0 0,1 0 0 0 0,-5 1 0 0 0,-15 2-46 0 0,-1-2-1 0 0,0 0 1 0 0,-39-3-1 0 0,21 1 19 0 0,41 0 42 0 0,-1 0 0 0 0,1 0 0 0 0,-1 0 0 0 0,1 0 0 0 0,-1 0-1 0 0,1-1 1 0 0,0 1 0 0 0,-1 0 0 0 0,1-1 0 0 0,-1 1 0 0 0,1 0 0 0 0,0-1 0 0 0,-1 0 0 0 0,1 1 0 0 0,0-1 0 0 0,-1 0 0 0 0,1 0 0 0 0,0 0 0 0 0,0 0 0 0 0,0 0 0 0 0,0 0 0 0 0,0 0 0 0 0,0 0 0 0 0,-1-2 0 0 0,2 2 2 0 0,-1-1 0 0 0,1 1 0 0 0,0 0 1 0 0,0-1-1 0 0,-1 1 0 0 0,1-1 0 0 0,0 1 0 0 0,1-1 1 0 0,-1 1-1 0 0,0-1 0 0 0,0 1 0 0 0,1-1 0 0 0,-1 1 1 0 0,0 0-1 0 0,1-1 0 0 0,0 1 0 0 0,-1 0 1 0 0,1-1-1 0 0,0 1 0 0 0,0 0 0 0 0,-1 0 0 0 0,1-1 1 0 0,1 0-1 0 0,3-3 44 0 0,-1 1 1 0 0,1 0 0 0 0,0-1 0 0 0,0 2-1 0 0,0-1 1 0 0,0 1 0 0 0,1-1-1 0 0,-1 1 1 0 0,1 1 0 0 0,0-1-1 0 0,0 1 1 0 0,0 0 0 0 0,0 0 0 0 0,0 1-1 0 0,11-1 1 0 0,9-1 135 0 0,1 2 0 0 0,40 3 0 0 0,-14 0-54 0 0,53-5 43 0 0,110-18 0 0 0,-183 23 45 0 0,-32-2-158 0 0,-5 5-159 0 0,-1 2-2180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34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82 1632 0 0,'15'-23'3087'0'0,"-14"22"-2847"0"0,-1-1-1 0 0,1 1 1 0 0,0-1-1 0 0,0 0 1 0 0,0 1-1 0 0,-1-1 1 0 0,1 1-1 0 0,-1-1 1 0 0,0 0-1 0 0,1 0 1 0 0,-1 1-1 0 0,0-1 1 0 0,0 0-1 0 0,0 0 1 0 0,0 1-1 0 0,0-1 1 0 0,0 0-1 0 0,-1 0 1 0 0,1 1 0 0 0,0-1-1 0 0,-1 0 1 0 0,0 1-1 0 0,1-1 1 0 0,-1 1-1 0 0,-1-3 1 0 0,0 3-16 0 0,0-1 1 0 0,0 1 0 0 0,0-1 0 0 0,0 1-1 0 0,-1 0 1 0 0,1 0 0 0 0,0 0 0 0 0,-1 0-1 0 0,1 1 1 0 0,-1-1 0 0 0,1 1 0 0 0,-1-1-1 0 0,1 1 1 0 0,-1 0 0 0 0,1 0 0 0 0,-4 0-1 0 0,-16 1 50 0 0,0 0 0 0 0,0 1-1 0 0,1 1 1 0 0,-1 1 0 0 0,1 1-1 0 0,0 0 1 0 0,0 2 0 0 0,1 1-1 0 0,0 0 1 0 0,0 1-1 0 0,1 2 1 0 0,0 0 0 0 0,-29 23-1 0 0,44-31-212 0 0,1 0-1 0 0,-1 0 0 0 0,1 1 1 0 0,-1-1-1 0 0,1 1 0 0 0,1 0 1 0 0,-1 0-1 0 0,0 0 1 0 0,1 0-1 0 0,0 1 0 0 0,-3 7 1 0 0,4-10-38 0 0,1 1 0 0 0,-1-1 0 0 0,1 1 0 0 0,0-1 0 0 0,0 1 0 0 0,0-1 0 0 0,0 1 0 0 0,0-1 0 0 0,0 1 0 0 0,1-1 0 0 0,-1 1 0 0 0,1-1 0 0 0,0 1 0 0 0,0-1 0 0 0,-1 0 0 0 0,2 1 0 0 0,-1-1 0 0 0,0 0-1 0 0,0 0 1 0 0,1 0 0 0 0,-1 0 0 0 0,1 0 0 0 0,2 3 0 0 0,3 1 2 0 0,0 0 0 0 0,0 0 0 0 0,1-1 0 0 0,0 0-1 0 0,0 0 1 0 0,15 6 0 0 0,55 16-15 0 0,-56-21-9 0 0,0 1 1 0 0,34 17-1 0 0,-44-17 0 0 0,0 0 1 0 0,-1 0 0 0 0,0 1-1 0 0,0 1 1 0 0,18 18 0 0 0,-24-20-6 0 0,0-1 1 0 0,0 1 0 0 0,0 1-1 0 0,-1-1 1 0 0,0 0-1 0 0,0 1 1 0 0,-1 0 0 0 0,0 0-1 0 0,0 0 1 0 0,2 12-1 0 0,-2-4 9 0 0,-1 1-1 0 0,0 0 0 0 0,-1-1 0 0 0,-3 30 0 0 0,1-36-1 0 0,0 0 0 0 0,-1 1 0 0 0,-1-1 0 0 0,1 0 0 0 0,-2 0 0 0 0,1 0 0 0 0,-1-1 0 0 0,-10 16 0 0 0,10-19 1 0 0,-1 0 0 0 0,0 0 0 0 0,-1-1 1 0 0,1 1-1 0 0,-1-1 0 0 0,0-1 0 0 0,0 1 0 0 0,0-1 0 0 0,-1 0 1 0 0,0-1-1 0 0,0 1 0 0 0,0-1 0 0 0,-12 3 0 0 0,10-3 6 0 0,0-1-1 0 0,1 0 0 0 0,-1 0 0 0 0,0-1 0 0 0,0-1 0 0 0,0 1 0 0 0,0-1 0 0 0,0-1 0 0 0,0 0 1 0 0,0 0-1 0 0,-12-3 0 0 0,18 2-5 0 0,-1 1 0 0 0,1-1 1 0 0,0 0-1 0 0,0 0 0 0 0,-1 0 0 0 0,1 0 0 0 0,0 0 1 0 0,1-1-1 0 0,-1 1 0 0 0,0-1 0 0 0,1 0 1 0 0,-1 0-1 0 0,1 0 0 0 0,0 0 0 0 0,0 0 1 0 0,0-1-1 0 0,1 1 0 0 0,-1 0 0 0 0,1-1 1 0 0,0 0-1 0 0,0 1 0 0 0,0-1 0 0 0,-1-7 1 0 0,0-1-2 0 0,1-1 1 0 0,1 1 0 0 0,0 0 0 0 0,1-1-1 0 0,0 1 1 0 0,3-14 0 0 0,-2 15-6 0 0,1 0 0 0 0,1 1 1 0 0,0-1-1 0 0,0 1 0 0 0,1 0 0 0 0,0 1 1 0 0,1-1-1 0 0,0 1 0 0 0,1 0 0 0 0,10-11 1 0 0,10-9-2 0 0,51-39 0 0 0,-50 45 4 0 0,47-49-1 0 0,-52 46 3 0 0,-13 16-1 0 0,-1-1 0 0 0,14-19 0 0 0,-21 25 0 0 0,1 0 0 0 0,-1 1 0 0 0,0-1 0 0 0,0 0 0 0 0,0 0 0 0 0,-1 0 0 0 0,1 0 0 0 0,-1-1 0 0 0,-1 1 0 0 0,1-10 0 0 0,-1 9 20 0 0,0-1 0 0 0,0 1-1 0 0,-1 0 1 0 0,0 0 0 0 0,0-1-1 0 0,0 1 1 0 0,-1 0 0 0 0,0 0-1 0 0,-3-6 1 0 0,4 9-11 0 0,-1 1-1 0 0,0-1 1 0 0,1 1 0 0 0,-1 0 0 0 0,0 0 0 0 0,-1-1-1 0 0,1 1 1 0 0,0 1 0 0 0,-1-1 0 0 0,1 0 0 0 0,-1 0-1 0 0,1 1 1 0 0,-1 0 0 0 0,0-1 0 0 0,1 1 0 0 0,-1 0-1 0 0,0 0 1 0 0,0 0 0 0 0,0 1 0 0 0,0-1-1 0 0,-4 1 1 0 0,-13-3-106 0 0,1 2 0 0 0,-1 1-1 0 0,-28 2 1 0 0,40 0-2066 0 0,-1-1 0 0 0,1 1-1 0 0,-11 4 1 0 0,10-1-1771 0 0,4 2-1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56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3528 0 0,'0'0'608'0'0,"11"6"2864"0"0,-6 0-2989 0 0,-1 0 1 0 0,0 1-1 0 0,0-1 1 0 0,0 1-1 0 0,-1 0 0 0 0,0 0 1 0 0,-1 0-1 0 0,1 0 0 0 0,2 14 1 0 0,1 30 1421 0 0,-2 0 0 0 0,-3 62-1 0 0,-2-66-1613 0 0,1-43-244 0 0,1 1 0 0 0,-1-1 0 0 0,1 0 0 0 0,-1 1 0 0 0,1-1 1 0 0,1 0-1 0 0,-1 0 0 0 0,0 0 0 0 0,1 0 0 0 0,0 0 0 0 0,4 6 0 0 0,-6-9-29 0 0,1 0-1 0 0,0-1 1 0 0,-1 1 0 0 0,1 0-1 0 0,0 0 1 0 0,0-1-1 0 0,0 1 1 0 0,-1 0 0 0 0,1-1-1 0 0,0 1 1 0 0,0-1 0 0 0,0 1-1 0 0,0-1 1 0 0,0 1-1 0 0,0-1 1 0 0,0 0 0 0 0,0 0-1 0 0,1 1 1 0 0,0-1-1 0 0,0 0-1 0 0,0-1 0 0 0,-1 1 0 0 0,1 0 0 0 0,-1-1 0 0 0,1 1 0 0 0,0-1 0 0 0,-1 0 0 0 0,1 0-1 0 0,-1 1 1 0 0,1-1 0 0 0,-1 0 0 0 0,0 0 0 0 0,1 0 0 0 0,-1-1 0 0 0,0 1 0 0 0,2-2-1 0 0,16-20 141 0 0,-1-2 0 0 0,-1 0 0 0 0,-1 0-1 0 0,-2-2 1 0 0,21-49 0 0 0,-4 10 50 0 0,-5 2-6 0 0,-20 46-339 0 0,1 0 0 0 0,1 0 0 0 0,19-29 0 0 0,-20 35-2190 0 0,4-2-7836 0 0,-8 9 6208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34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3504 0 0,'0'0'2638'0'0,"19"0"603"0"0,33-3-560 0 0,0-2 0 0 0,55-12 0 0 0,-55 7-1546 0 0,-1 3 1 0 0,58-2-1 0 0,-108 9-1109 0 0,1 0 0 0 0,-1 0 0 0 0,0 0-1 0 0,1 0 1 0 0,-1 0 0 0 0,0 0 0 0 0,1 0 0 0 0,-1 0 0 0 0,1 1 0 0 0,-1-1 0 0 0,0 1-1 0 0,0-1 1 0 0,1 1 0 0 0,-1-1 0 0 0,0 1 0 0 0,0 0 0 0 0,0-1 0 0 0,1 1 0 0 0,-1 0 0 0 0,0 0-1 0 0,1 1 1 0 0,2 13-1278 0 0,-4-2-4035 0 0,-1-3-1898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35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3744 0 0,'0'1'293'0'0,"0"-1"0"0"0,0 1 0 0 0,0-1 0 0 0,0 1 0 0 0,1-1-1 0 0,-1 1 1 0 0,0-1 0 0 0,0 0 0 0 0,0 1 0 0 0,0-1 0 0 0,1 1 0 0 0,-1-1-1 0 0,0 0 1 0 0,0 1 0 0 0,1-1 0 0 0,-1 1 293 0 0,1-1-293 0 0,-1 1-1 0 0,0-1 1 0 0,1 1 0 0 0,13 3 2721 0 0,23-2-1657 0 0,-19-1 38 0 0,134 0 2790 0 0,0 0-4002 0 0,-117-1-6999 0 0,-17 0 1268 0 0,-2 0 1575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36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274 199 1864 0 0,'-33'8'1509'0'0,"-1"-1"0"0"0,-1-2-1 0 0,1-2 1 0 0,-52-1 0 0 0,84-2-1419 0 0,1 0 0 0 0,-1 0 0 0 0,0 0 1 0 0,0 0-1 0 0,0 0 0 0 0,0-1 0 0 0,0 1 1 0 0,1-1-1 0 0,-1 1 0 0 0,0-1 0 0 0,0 0 1 0 0,1 0-1 0 0,-1 1 0 0 0,0-1 0 0 0,1 0 1 0 0,-1-1-1 0 0,1 1 0 0 0,-1 0 0 0 0,1 0 1 0 0,0-1-1 0 0,0 1 0 0 0,-1-1 0 0 0,1 1 1 0 0,0-1-1 0 0,0 1 0 0 0,0-1 0 0 0,0 0 1 0 0,1 1-1 0 0,-1-1 0 0 0,0 0 0 0 0,1 0 1 0 0,-1 0-1 0 0,1 1 0 0 0,0-1 0 0 0,0 0 1 0 0,0 0-1 0 0,-1 0 0 0 0,2 0 0 0 0,-1 0 1 0 0,0-2-1 0 0,1-1 20 0 0,0-1 0 0 0,1 1 1 0 0,-1 0-1 0 0,1-1 0 0 0,0 1 0 0 0,1 0 0 0 0,-1 0 1 0 0,1 0-1 0 0,0 0 0 0 0,0 1 0 0 0,0-1 0 0 0,8-7 1 0 0,0 2 32 0 0,1 0 1 0 0,1 0 0 0 0,-1 1-1 0 0,2 1 1 0 0,-1 0 0 0 0,1 1-1 0 0,0 0 1 0 0,1 1-1 0 0,-1 1 1 0 0,1 0 0 0 0,0 1-1 0 0,0 1 1 0 0,1 0 0 0 0,-1 1-1 0 0,1 1 1 0 0,-1 0 0 0 0,18 2-1 0 0,-28-1-113 0 0,-1 1 0 0 0,1 0-1 0 0,-1 0 1 0 0,1 1 0 0 0,-1-1 0 0 0,0 1-1 0 0,0 0 1 0 0,0 0 0 0 0,0 0 0 0 0,0 1-1 0 0,0-1 1 0 0,0 1 0 0 0,-1 0 0 0 0,0 0-1 0 0,1 0 1 0 0,-1 1 0 0 0,0-1 0 0 0,0 1-1 0 0,-1 0 1 0 0,1 0 0 0 0,-1 0 0 0 0,0 0-1 0 0,0 0 1 0 0,0 0 0 0 0,-1 0 0 0 0,3 9-1 0 0,0 7 30 0 0,0 1-1 0 0,-2 0 1 0 0,0 0-1 0 0,-2 32 1 0 0,0-37-43 0 0,-1 7-2 0 0,0-1 0 0 0,-1 1 0 0 0,-2-1-1 0 0,0 0 1 0 0,-1 0 0 0 0,-1-1-1 0 0,-2 0 1 0 0,0 0 0 0 0,-1 0 0 0 0,0-1-1 0 0,-2 0 1 0 0,-1-1 0 0 0,0 0-1 0 0,-1-1 1 0 0,-1-1 0 0 0,-1 0 0 0 0,-1 0-1 0 0,-17 14 1 0 0,11-12-10 0 0,0-1 0 0 0,-26 15 0 0 0,39-27-3 0 0,0-1 0 0 0,0-1 0 0 0,-1 1-1 0 0,0-1 1 0 0,0-1 0 0 0,0 0 0 0 0,0 0-1 0 0,0-1 1 0 0,-12 1 0 0 0,21-3-3 0 0,0 0 0 0 0,-1 0 0 0 0,1 0 0 0 0,0 0 0 0 0,-1 0 0 0 0,1 0 0 0 0,-1 0 0 0 0,1 0 0 0 0,0 0 0 0 0,0-1 0 0 0,-1 1 0 0 0,1-1 0 0 0,0 1 0 0 0,-1-1 0 0 0,1 1 0 0 0,0-1 0 0 0,0 0 0 0 0,0 0 0 0 0,0 1 1 0 0,0-1-1 0 0,0 0 0 0 0,-2-2 0 0 0,2 1-1 0 0,1 1 0 0 0,-1-1 0 0 0,0 0 0 0 0,1 1 0 0 0,-1-1 0 0 0,1 0 0 0 0,0 0 1 0 0,-1 0-1 0 0,1 1 0 0 0,0-1 0 0 0,0 0 0 0 0,0 0 0 0 0,0 0 0 0 0,1-3 0 0 0,1-3-1 0 0,0 1 0 0 0,1-1 0 0 0,0 0 0 0 0,0 1 0 0 0,0 0 0 0 0,7-11 0 0 0,-6 12 13 0 0,1-1-1 0 0,0 1 1 0 0,0 0 0 0 0,0 1 0 0 0,0-1 0 0 0,1 1 0 0 0,0 0 0 0 0,0 0 0 0 0,7-3 0 0 0,-9 6 22 0 0,0 0 1 0 0,0 0 0 0 0,0 1 0 0 0,0 0-1 0 0,0-1 1 0 0,0 1 0 0 0,1 1 0 0 0,-1-1-1 0 0,0 1 1 0 0,1-1 0 0 0,-1 1-1 0 0,0 1 1 0 0,1-1 0 0 0,-1 0 0 0 0,0 1-1 0 0,0 0 1 0 0,8 2 0 0 0,-5 0 56 0 0,0 0 0 0 0,-1 0 1 0 0,1 0-1 0 0,0 1 0 0 0,-1 0 0 0 0,0 0 1 0 0,0 1-1 0 0,0-1 0 0 0,7 9 0 0 0,1 3 133 0 0,-1 1 0 0 0,12 20 0 0 0,-24-34-205 0 0,14 25-72 0 0,-13-24 21 0 0,1 1 0 0 0,-1 0 0 0 0,1-1 1 0 0,0 1-1 0 0,0-1 0 0 0,0 0 0 0 0,4 4 0 0 0,-5-6-386 0 0,1-1 0 0 0,-1 1 0 0 0,1-1 0 0 0,-1 1 0 0 0,1-1 0 0 0,-1 0 0 0 0,1 0 0 0 0,0 0 0 0 0,-1 0 0 0 0,5 1 0 0 0,24 2-7403 0 0,-13-6 3911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36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2648 0 0,'-10'44'5895'0'0,"12"-33"-1294"0"0,7-17-2480 0 0,-2-1-2212 0 0,-6 6 128 0 0,0 0-1 0 0,0 0 1 0 0,0 0 0 0 0,0-1-1 0 0,0 1 1 0 0,0-1 0 0 0,0 1-1 0 0,0 0 1 0 0,-1-1 0 0 0,1 1-1 0 0,-1-1 1 0 0,1 0 0 0 0,-1 1-1 0 0,0-1 1 0 0,1 1 0 0 0,-1-1-1 0 0,0-1 1 0 0,0 2-22 0 0,0 1 0 0 0,0-1-1 0 0,0 1 1 0 0,0-1 0 0 0,-1 1-1 0 0,1 0 1 0 0,0-1 0 0 0,0 1-1 0 0,0-1 1 0 0,0 1 0 0 0,0 0-1 0 0,-1-1 1 0 0,1 1 0 0 0,0-1-1 0 0,0 1 1 0 0,-1 0 0 0 0,1-1-1 0 0,0 1 1 0 0,-1 0 0 0 0,1-1-1 0 0,0 1 1 0 0,-1 0 0 0 0,1 0-1 0 0,0-1 1 0 0,-1 1 0 0 0,1 0-1 0 0,-1 0 1 0 0,1 0 0 0 0,-1 0 0 0 0,1-1-1 0 0,0 1 1 0 0,-1 0 0 0 0,1 0-1 0 0,-1 0 1 0 0,1 0 0 0 0,-1 0-1 0 0,1 0 1 0 0,-1 0 0 0 0,1 0-1 0 0,0 0 1 0 0,-1 0 0 0 0,1 0-1 0 0,-1 1 1 0 0,1-1 0 0 0,-1 0-1 0 0,1 0 1 0 0,0 0 0 0 0,-1 1-1 0 0,1-1 1 0 0,-1 0 0 0 0,1 0-1 0 0,0 1 1 0 0,-1-1 0 0 0,1 0 0 0 0,0 1-1 0 0,0-1 1 0 0,-1 1 0 0 0,-3 0 48 0 0,1 1 0 0 0,-1 0 0 0 0,1 0 0 0 0,0 0 0 0 0,0 0 0 0 0,0 1 0 0 0,0 0 0 0 0,0-1 0 0 0,0 1 0 0 0,1 0 0 0 0,-1 0 0 0 0,1 0 0 0 0,0 1 0 0 0,0-1 0 0 0,0 0 1 0 0,-3 8-1 0 0,1 1 56 0 0,1 1 172 0 0,3-12-283 0 0,1-1 1 0 0,-1 0 0 0 0,1 1-1 0 0,0-1 1 0 0,-1 0 0 0 0,1 1-1 0 0,-1-1 1 0 0,1 0 0 0 0,0 0-1 0 0,-1 0 1 0 0,1 1 0 0 0,0-1-1 0 0,0 0 1 0 0,-1 0 0 0 0,1 0-1 0 0,0 0 1 0 0,-1 0 0 0 0,1 0-1 0 0,0-1 1 0 0,-1 1 0 0 0,1 0-1 0 0,0 0 1 0 0,-1 0 0 0 0,2-1-1 0 0,0 0 18 0 0,0 1 0 0 0,0-1 0 0 0,0 0 0 0 0,0 0 0 0 0,-1 0 0 0 0,1 0 0 0 0,0 0-1 0 0,-1-1 1 0 0,1 1 0 0 0,0 0 0 0 0,-1-1 0 0 0,1 0 0 0 0,-1 1 0 0 0,0-1 0 0 0,0 1 0 0 0,0-1 0 0 0,0 0-1 0 0,0 0 1 0 0,0 0 0 0 0,0 0 0 0 0,0 0 0 0 0,-1 0 0 0 0,1 0 0 0 0,-1 0 0 0 0,1 0 0 0 0,-1 0-1 0 0,0 0 1 0 0,0 0 0 0 0,0 0 0 0 0,0 0 0 0 0,0 0 0 0 0,0 0 0 0 0,-1 0 0 0 0,1-1 0 0 0,-2-1-1 0 0,2 3-65 0 0,0 0-1 0 0,-1 1 0 0 0,1-1 1 0 0,0 1-1 0 0,-1 0 0 0 0,1-1 0 0 0,-1 1 1 0 0,1-1-1 0 0,-1 1 0 0 0,1-1 0 0 0,-1 1 1 0 0,1 0-1 0 0,-1 0 0 0 0,1-1 1 0 0,-1 1-1 0 0,0 0 0 0 0,1 0 0 0 0,-1-1 1 0 0,1 1-1 0 0,-1 0 0 0 0,0 0 1 0 0,1 0-1 0 0,-1 0 0 0 0,0 0 0 0 0,-16 2-9780 0 0,10-2 5112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37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98 3120 0 0,'0'0'523'0'0,"1"-15"2450"0"0,3 9-2591 0 0,0 0-1 0 0,1 1 1 0 0,0-1 0 0 0,0 1-1 0 0,0 0 1 0 0,0 1 0 0 0,1 0 0 0 0,0-1-1 0 0,0 2 1 0 0,0-1 0 0 0,0 1-1 0 0,1 0 1 0 0,-1 0 0 0 0,1 1-1 0 0,9-3 1 0 0,0 1 240 0 0,-1 0 0 0 0,1 2 0 0 0,0 0 0 0 0,0 0-1 0 0,30 2 1 0 0,-38 1-504 0 0,-1 0 0 0 0,1 0-1 0 0,-1 0 1 0 0,0 1 0 0 0,0 0-1 0 0,0 1 1 0 0,0 0 0 0 0,0 0-1 0 0,0 0 1 0 0,11 8 0 0 0,-14-8-84 0 0,0 1 1 0 0,0-1 0 0 0,0 1 0 0 0,0 0-1 0 0,-1 0 1 0 0,0 0 0 0 0,0 0-1 0 0,0 0 1 0 0,0 1 0 0 0,-1 0 0 0 0,1-1-1 0 0,-1 1 1 0 0,-1 0 0 0 0,1 0 0 0 0,-1 0-1 0 0,2 6 1 0 0,-1-2-29 0 0,-1 0 0 0 0,0 0 0 0 0,0 1 0 0 0,-1-1 0 0 0,0 0 0 0 0,-1 1 0 0 0,0-1 0 0 0,0 0 0 0 0,-1 0 0 0 0,0 0 0 0 0,-1 0 0 0 0,0 0 0 0 0,0 0 0 0 0,-1-1 0 0 0,0 1 0 0 0,-1-1 1 0 0,1 0-1 0 0,-2 0 0 0 0,1-1 0 0 0,-1 0 0 0 0,0 0 0 0 0,-10 9 0 0 0,-1-1-1 0 0,0 0 1 0 0,-2-1-1 0 0,1-2 1 0 0,-2 1-1 0 0,0-2 1 0 0,0-1-1 0 0,-1 0 1 0 0,0-2-1 0 0,0 0 1 0 0,-37 7-1 0 0,57-14-1 0 0,0-1 0 0 0,0 0 0 0 0,0 0 0 0 0,-1 1 0 0 0,1-1-1 0 0,0 0 1 0 0,0 0 0 0 0,0 0 0 0 0,0 0 0 0 0,0-1 0 0 0,0 1 0 0 0,0 0-1 0 0,0 0 1 0 0,0-1 0 0 0,0 1 0 0 0,-1 0 0 0 0,1-1 0 0 0,-1 0 0 0 0,2 0-2 0 0,0 1 0 0 0,-1-1 1 0 0,1 1-1 0 0,0-1 1 0 0,0 1-1 0 0,0-1 0 0 0,0 1 1 0 0,0-1-1 0 0,0 1 1 0 0,0-1-1 0 0,0 1 0 0 0,0-1 1 0 0,0 1-1 0 0,0-1 0 0 0,0 1 1 0 0,0-1-1 0 0,0 1 1 0 0,0-1-1 0 0,0 1 0 0 0,1-1 1 0 0,-1 1-1 0 0,0-1 1 0 0,0 1-1 0 0,0 0 0 0 0,1-1 1 0 0,0 0-1 0 0,1-2 7 0 0,0-1-1 0 0,1 1 1 0 0,0 0 0 0 0,0 0-1 0 0,0 0 1 0 0,0 0-1 0 0,1 1 1 0 0,4-4 0 0 0,2 1-2 0 0,1 1 1 0 0,0 0-1 0 0,-1 1 1 0 0,2 0-1 0 0,-1 0 0 0 0,0 1 1 0 0,0 1-1 0 0,1 0 1 0 0,22 1-1 0 0,-20 1-8 0 0,-1 0 0 0 0,1 1-1 0 0,0 0 1 0 0,-1 1 0 0 0,1 1-1 0 0,-1 0 1 0 0,25 12 0 0 0,-31-11 1 0 0,-1-1 0 0 0,1 1 0 0 0,-1 0 0 0 0,0 1 0 0 0,0 0 0 0 0,0 0 0 0 0,-1 0 0 0 0,0 0 0 0 0,0 1 0 0 0,-1 0 0 0 0,0 0 0 0 0,0 0 0 0 0,-1 0 0 0 0,1 1 0 0 0,-2-1 0 0 0,1 1 0 0 0,-1 0 0 0 0,0 0 0 0 0,-1 0 0 0 0,0 0 0 0 0,1 9 0 0 0,-2 1 6 0 0,0 2 30 0 0,-3 32-1 0 0,1-45-8 0 0,1 0 1 0 0,-1 0-1 0 0,0 0 0 0 0,0 0 0 0 0,-1 0 0 0 0,0-1 0 0 0,0 1 1 0 0,-5 6-1 0 0,3-6 38 0 0,-1 1-1 0 0,1-1 1 0 0,-2 0 0 0 0,1 0 0 0 0,-1-1-1 0 0,0 1 1 0 0,0-2 0 0 0,-1 1 0 0 0,0-1 0 0 0,0 0-1 0 0,0 0 1 0 0,0-1 0 0 0,-1-1 0 0 0,0 1 0 0 0,0-1-1 0 0,-12 2 1 0 0,1 0 96 0 0,0 0 0 0 0,0-2 1 0 0,0 0-1 0 0,-1-1 0 0 0,0-2 0 0 0,1 0 0 0 0,-1-1 0 0 0,-20-3 0 0 0,40 4-170 0 0,0 0-1 0 0,0-1 0 0 0,0 1 0 0 0,0 0 1 0 0,0 0-1 0 0,0-1 0 0 0,0 1 1 0 0,0-1-1 0 0,0 1 0 0 0,0-1 1 0 0,0 1-1 0 0,0-1 0 0 0,0 0 0 0 0,0 1 1 0 0,0-1-1 0 0,1 0 0 0 0,-1 0 1 0 0,0 0-1 0 0,0 1 0 0 0,1-1 0 0 0,-1 0 1 0 0,1 0-1 0 0,-1 0 0 0 0,1 0 1 0 0,-1 0-1 0 0,1 0 0 0 0,-1 0 0 0 0,1 0 1 0 0,0 0-1 0 0,0-1 0 0 0,0 1 1 0 0,-1 0-1 0 0,1 0 0 0 0,0-2 1 0 0,7-16-2546 0 0,6 3-3797 0 0,-2 7 2208 0 0,2-2-1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38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2968 0 0,'-2'0'248'0'0,"0"1"-1"0"0,0 0 1 0 0,1 0 0 0 0,-1 0-1 0 0,0 0 1 0 0,1 0-1 0 0,-1 0 1 0 0,1 0-1 0 0,-1 1 1 0 0,1-1-1 0 0,-1 0 1 0 0,1 1 0 0 0,0-1-1 0 0,0 1 1 0 0,-2 2-1 0 0,2-2-59 0 0,0-1 0 0 0,0 0 0 0 0,0 1 0 0 0,0-1 0 0 0,1 1 0 0 0,-1-1 0 0 0,0 1 0 0 0,1-1 0 0 0,-1 1 0 0 0,1 0 0 0 0,-1-1 0 0 0,1 1 0 0 0,0-1 0 0 0,0 1 0 0 0,0 0 0 0 0,0-1 0 0 0,0 1-1 0 0,0 0 1 0 0,0-1 0 0 0,1 3 0 0 0,0-3-24 0 0,1 0 0 0 0,-1 0 0 0 0,0 0 0 0 0,1 0-1 0 0,-1 0 1 0 0,0-1 0 0 0,1 1 0 0 0,-1 0-1 0 0,1-1 1 0 0,-1 0 0 0 0,1 1 0 0 0,-1-1 0 0 0,1 0-1 0 0,0 0 1 0 0,-1 1 0 0 0,1-1 0 0 0,-1-1 0 0 0,1 1-1 0 0,0 0 1 0 0,1-1 0 0 0,1 1-86 0 0,0 0 1 0 0,0-1-1 0 0,0 0 1 0 0,0 0-1 0 0,0 0 0 0 0,7-3 1 0 0,-10 4-50 0 0,-1 0 0 0 0,1-1 0 0 0,-1 1 0 0 0,1 0 1 0 0,0 0-1 0 0,-1-1 0 0 0,1 1 0 0 0,-1 0 0 0 0,1-1 1 0 0,-1 1-1 0 0,0 0 0 0 0,1-1 0 0 0,-1 1 0 0 0,1-1 0 0 0,-1 1 1 0 0,0-1-1 0 0,1 1 0 0 0,-1-1 0 0 0,0 1 0 0 0,0-1 0 0 0,1 1 1 0 0,-1-1-1 0 0,0 0 0 0 0,0 1 0 0 0,0-1 0 0 0,0 1 1 0 0,0-1-1 0 0,1 0 0 0 0,-1 1 0 0 0,0-1 0 0 0,-1 1 0 0 0,1-1 1 0 0,0 0-1 0 0,0 1 0 0 0,0-1 0 0 0,0 1 0 0 0,0-1 1 0 0,0 1-1 0 0,-1-1 0 0 0,1 0 0 0 0,0 1 0 0 0,-1-1 0 0 0,1 1 1 0 0,-1-1-1 0 0,0 0 56 0 0,0 0 0 0 0,0 0 0 0 0,-1 0 0 0 0,1 0 0 0 0,0 0 0 0 0,-1 0 0 0 0,1 0 0 0 0,-1 1 0 0 0,1-1 0 0 0,-1 1 0 0 0,1-1 0 0 0,-1 1 0 0 0,1 0 0 0 0,-1-1 0 0 0,-2 1 0 0 0,-1 0 51 0 0,-29 3 1024 0 0,33-2-1123 0 0,-1-1 1 0 0,0 1-1 0 0,0 0 0 0 0,1 0 1 0 0,-1 0-1 0 0,0 0 1 0 0,1 0-1 0 0,-1 1 0 0 0,1-1 1 0 0,-1 0-1 0 0,1 1 1 0 0,0-1-1 0 0,0 1 1 0 0,0-1-1 0 0,-2 4 0 0 0,-4 9-1619 0 0,6-4-4999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39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99 116 3200 0 0,'0'-19'2198'0'0,"-1"14"-1733"0"0,1 1 1 0 0,0-1-1 0 0,0 0 0 0 0,1 1 0 0 0,-1-1 0 0 0,2-5 1 0 0,-1 8-321 0 0,0 0 0 0 0,0 0 1 0 0,0-1-1 0 0,1 1 0 0 0,-1 0 1 0 0,0 0-1 0 0,1 0 0 0 0,0 0 1 0 0,-1 1-1 0 0,1-1 1 0 0,0 0-1 0 0,0 1 0 0 0,0-1 1 0 0,0 1-1 0 0,3-2 0 0 0,4-1 232 0 0,0-1 0 0 0,0 2 0 0 0,1-1 0 0 0,0 1-1 0 0,0 1 1 0 0,-1 0 0 0 0,1 0 0 0 0,13 0 0 0 0,85 1 1481 0 0,-98 2-1785 0 0,-2-1 14 0 0,0 1-1 0 0,1 0 1 0 0,-1 0 0 0 0,0 1-1 0 0,0 0 1 0 0,0 0 0 0 0,14 7 0 0 0,-18-7-60 0 0,0 0 1 0 0,-1 1 0 0 0,1-1 0 0 0,-1 1 0 0 0,1-1 0 0 0,-1 1 0 0 0,0 0 0 0 0,0 0-1 0 0,0 1 1 0 0,-1-1 0 0 0,1 1 0 0 0,-1-1 0 0 0,1 1 0 0 0,-1 0 0 0 0,-1 0-1 0 0,4 7 1 0 0,-2 0-7 0 0,-1-1-1 0 0,0 1 1 0 0,0 0 0 0 0,-1 0-1 0 0,-1 1 1 0 0,0-1-1 0 0,0 0 1 0 0,-1 0-1 0 0,0 0 1 0 0,-1 0 0 0 0,0 0-1 0 0,-1 0 1 0 0,0-1-1 0 0,-1 1 1 0 0,-9 18-1 0 0,6-17-9 0 0,0-1 0 0 0,0 1-1 0 0,-2-1 1 0 0,1 0-1 0 0,-1-1 1 0 0,-1 0 0 0 0,1 0-1 0 0,-2-1 1 0 0,1-1-1 0 0,-1 1 1 0 0,-1-2-1 0 0,-20 11 1 0 0,24-14-4 0 0,-10 6 27 0 0,-1-1-1 0 0,1-1 0 0 0,-2-1 1 0 0,1-1-1 0 0,-1 0 0 0 0,-23 3 1 0 0,42-9-30 0 0,-27 1 79 0 0,28-1-82 0 0,0 0 1 0 0,-1 0 0 0 0,1 0 0 0 0,-1 0 0 0 0,1 0-1 0 0,0 0 1 0 0,-1 0 0 0 0,1 0 0 0 0,-1 0 0 0 0,1 0-1 0 0,0 0 1 0 0,-1 0 0 0 0,1-1 0 0 0,0 1 0 0 0,-1 0-1 0 0,1 0 1 0 0,-1 0 0 0 0,1-1 0 0 0,0 1 0 0 0,0 0-1 0 0,-1 0 1 0 0,1-1 0 0 0,0 1 0 0 0,-1 0 0 0 0,1 0-1 0 0,0-1 1 0 0,0 1 0 0 0,-1 0 0 0 0,1-1 0 0 0,0 1-1 0 0,0 0 1 0 0,0-1 0 0 0,0 1 0 0 0,0-1 0 0 0,-1 1-1 0 0,1 0 1 0 0,0-1 0 0 0,0 1 0 0 0,0-1 0 0 0,0 1-1 0 0,0 0 1 0 0,0-1 0 0 0,0 1 0 0 0,0-1 0 0 0,0 1-1 0 0,1 0 1 0 0,-1-1 0 0 0,0 1 0 0 0,0 0 0 0 0,0-1-1 0 0,0 1 1 0 0,0-1 0 0 0,1 1 0 0 0,-1 0 0 0 0,0-1-1 0 0,0 1 1 0 0,1-1 0 0 0,2-3 9 0 0,0 0-1 0 0,1 0 1 0 0,0 1-1 0 0,-1-1 1 0 0,1 1-1 0 0,0 0 1 0 0,1 0-1 0 0,-1 0 1 0 0,0 0 0 0 0,1 1-1 0 0,0 0 1 0 0,0 0-1 0 0,7-3 1 0 0,7 0 20 0 0,0 0-1 0 0,21-1 1 0 0,-38 5-30 0 0,12-1 12 0 0,0 1 1 0 0,0 0-1 0 0,0 1 1 0 0,0 0-1 0 0,0 1 1 0 0,25 5-1 0 0,-31-4-7 0 0,-1 0 0 0 0,0 0-1 0 0,0 1 1 0 0,0 0-1 0 0,0 1 1 0 0,0 0-1 0 0,0 0 1 0 0,-1 0-1 0 0,0 0 1 0 0,0 1-1 0 0,0 0 1 0 0,-1 1-1 0 0,1-1 1 0 0,4 7-1 0 0,-5-4-7 0 0,1 0 0 0 0,-1 0 0 0 0,-1 1-1 0 0,1 0 1 0 0,-2-1 0 0 0,1 1 0 0 0,-1 1 0 0 0,0-1 0 0 0,2 18-1 0 0,-3-14 7 0 0,-2 1 0 0 0,0-1 0 0 0,0 0 0 0 0,-1 1 0 0 0,-1-1 0 0 0,-5 22 0 0 0,5-27 47 0 0,0 1 1 0 0,-1-1-1 0 0,0 0 0 0 0,-1-1 1 0 0,0 1-1 0 0,0 0 0 0 0,-1-1 1 0 0,0 0-1 0 0,0 0 0 0 0,0-1 1 0 0,-1 1-1 0 0,0-1 0 0 0,-1 0 0 0 0,1-1 1 0 0,-1 1-1 0 0,0-2 0 0 0,0 1 1 0 0,-1-1-1 0 0,1 1 0 0 0,-1-2 1 0 0,0 1-1 0 0,0-2 0 0 0,0 1 1 0 0,-1-1-1 0 0,1 0 0 0 0,0 0 1 0 0,-10 0-1 0 0,-323 11 1185 0 0,361-19-18510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40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376 490 3216 0 0,'0'0'536'0'0,"-25"-7"3011"0"0,8 7-2638 0 0,0 1 0 0 0,1 1 0 0 0,-1 0-1 0 0,0 1 1 0 0,-19 6 0 0 0,25-5-534 0 0,0 0 0 0 0,1 1 0 0 0,0 0 0 0 0,0 0 1 0 0,1 1-1 0 0,-1 0 0 0 0,1 1 0 0 0,-15 14 0 0 0,17-14-253 0 0,1-1-1 0 0,0 1 1 0 0,0 1 0 0 0,0-1-1 0 0,1 1 1 0 0,0 0 0 0 0,1 0-1 0 0,0 0 1 0 0,0 0-1 0 0,1 1 1 0 0,0 0 0 0 0,0 0-1 0 0,-2 14 1 0 0,1-5 58 0 0,3-14-142 0 0,0 0 0 0 0,0 0 1 0 0,1 0-1 0 0,-1 0 0 0 0,1 0 1 0 0,0 0-1 0 0,0 0 0 0 0,0 0 1 0 0,0 0-1 0 0,1 1 0 0 0,-1-1 0 0 0,1 0 1 0 0,3 6-1 0 0,-2-3 1 0 0,1-1 0 0 0,1 0 0 0 0,-1-1 0 0 0,1 1 0 0 0,0-1 0 0 0,0 1 0 0 0,0-1 0 0 0,1 0 0 0 0,0-1 0 0 0,0 1 0 0 0,0-1 0 0 0,0 0 0 0 0,8 4 0 0 0,-4-4-12 0 0,0 0 0 0 0,0 0 1 0 0,1-1-1 0 0,0 0 0 0 0,-1-1 1 0 0,1 0-1 0 0,0 0 0 0 0,14-1 0 0 0,-15 0-12 0 0,0-1 0 0 0,1 0-1 0 0,-1 0 1 0 0,0-1 0 0 0,16-4-1 0 0,-23 5-16 0 0,1-1 0 0 0,-1 0 1 0 0,0 1-1 0 0,0-1 0 0 0,0 0 0 0 0,1-1 0 0 0,-1 1 0 0 0,0 0 0 0 0,-1-1 0 0 0,1 1 1 0 0,0-1-1 0 0,0 1 0 0 0,-1-1 0 0 0,1 0 0 0 0,-1 0 0 0 0,1 0 0 0 0,-1 1 0 0 0,0-1 1 0 0,0-1-1 0 0,0 1 0 0 0,0 0 0 0 0,0 0 0 0 0,0 0 0 0 0,0-1 0 0 0,-1 1 1 0 0,1 0-1 0 0,-1-4 0 0 0,2-11-13 0 0,-2 0 0 0 0,0 0 0 0 0,-1-1 0 0 0,-1 1 0 0 0,0 1 0 0 0,-2-1 0 0 0,0 0 0 0 0,0 1 1 0 0,-8-18-1 0 0,2 13 21 0 0,0 0 0 0 0,-2 0 1 0 0,0 1-1 0 0,-1 1 1 0 0,-1 0-1 0 0,-18-18 1 0 0,-70-84 72 0 0,85 99-45 0 0,1-2-1 0 0,1 0 0 0 0,-18-39 0 0 0,29 53 2 0 0,0 0-1 0 0,1 0 1 0 0,0-1-1 0 0,1 1 1 0 0,0-1-1 0 0,0 1 0 0 0,1-23 1 0 0,0 18 40 0 0,0 14-63 0 0,1-1 0 0 0,0 1 0 0 0,-1 0 1 0 0,1-1-1 0 0,0 1 0 0 0,0-1 0 0 0,0 1 0 0 0,0-1 0 0 0,0 1 0 0 0,0 0 0 0 0,1-1 1 0 0,-1 1-1 0 0,0-1 0 0 0,1 1 0 0 0,-1 0 0 0 0,1-1 0 0 0,0 1 0 0 0,-1 0 0 0 0,1 0 0 0 0,0-1 1 0 0,0 1-1 0 0,-1 0 0 0 0,1 0 0 0 0,0 0 0 0 0,0 0 0 0 0,0 0 0 0 0,1 0 0 0 0,-1 0 0 0 0,0 0 1 0 0,0 1-1 0 0,0-1 0 0 0,1 0 0 0 0,-1 1 0 0 0,0-1 0 0 0,2 0 0 0 0,25-8 109 0 0,0 0 0 0 0,1 2 0 0 0,52-6 0 0 0,-48 8-29 0 0,2 0-90 0 0,2 1 0 0 0,57 1 0 0 0,-77 4-3096 0 0,0 1 0 0 0,19 5 0 0 0,-22-5-762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40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1 141 2968 0 0,'0'0'2002'0'0,"3"-16"887"0"0,4 6-2435 0 0,0 1-1 0 0,0 0 0 0 0,1 1 1 0 0,0 0-1 0 0,1 0 0 0 0,0 1 0 0 0,0 0 1 0 0,1 0-1 0 0,-1 1 0 0 0,2 0 1 0 0,16-7-1 0 0,-15 8-209 0 0,1 1 0 0 0,0 0 0 0 0,0 0 0 0 0,0 1 0 0 0,0 1-1 0 0,0 0 1 0 0,1 1 0 0 0,-1 0 0 0 0,27 3 0 0 0,-35-2-221 0 0,-1 1 0 0 0,1 0-1 0 0,0 1 1 0 0,0-1 0 0 0,-1 1 0 0 0,1 0 0 0 0,-1 0-1 0 0,1 0 1 0 0,-1 1 0 0 0,0 0 0 0 0,0 0 0 0 0,0 0-1 0 0,-1 0 1 0 0,1 0 0 0 0,-1 1 0 0 0,1-1 0 0 0,-1 1-1 0 0,0 0 1 0 0,-1 0 0 0 0,1 1 0 0 0,-1-1 0 0 0,1 0-1 0 0,-1 1 1 0 0,-1-1 0 0 0,1 1 0 0 0,-1 0 0 0 0,2 6-1 0 0,-1-1 23 0 0,-1 1 0 0 0,1-1 0 0 0,-2 1-1 0 0,1 0 1 0 0,-2 0 0 0 0,1-1 0 0 0,-2 1-1 0 0,1 0 1 0 0,-1-1 0 0 0,-1 1 0 0 0,-6 16 0 0 0,6-21-46 0 0,0-1 1 0 0,-1 1-1 0 0,1-1 1 0 0,-1 0-1 0 0,0 0 1 0 0,0 0-1 0 0,-1-1 1 0 0,1 1-1 0 0,-11 6 1 0 0,15-11 0 0 0,0 0 0 0 0,0 0 0 0 0,0 0 0 0 0,0 0 0 0 0,0 0 0 0 0,0 0 0 0 0,0 0 0 0 0,0 0 0 0 0,0 0 0 0 0,0 0 0 0 0,-1 0-1 0 0,1 0 1 0 0,0 0 0 0 0,0 0 0 0 0,0 0 0 0 0,0 0 0 0 0,0 0 0 0 0,0 0 0 0 0,0 0 0 0 0,0 0 0 0 0,0 0 0 0 0,0 0 0 0 0,0 0 0 0 0,-1 0 0 0 0,1 0 0 0 0,0 0 0 0 0,0 0 0 0 0,0 0 0 0 0,0 0 0 0 0,0 0 0 0 0,0 0 0 0 0,0 0 0 0 0,0 0 0 0 0,0 0 0 0 0,0 0 0 0 0,0 0 0 0 0,0 0 0 0 0,0 0 0 0 0,0 0 0 0 0,0 0 0 0 0,-1-1-1 0 0,1 1 1 0 0,0 0 0 0 0,0 0 0 0 0,0 0 0 0 0,0 0 0 0 0,0 0 0 0 0,0 0 0 0 0,0 0 0 0 0,0 0 0 0 0,0 0 0 0 0,0 0 0 0 0,0 0 0 0 0,0-1 0 0 0,0 1 0 0 0,0 0 0 0 0,0 0 0 0 0,0 0 0 0 0,0 0 0 0 0,0 0 0 0 0,0 0 0 0 0,0 0 0 0 0,0 0 0 0 0,1 0 0 0 0,-1 0 0 0 0,0 0 0 0 0,0 0 0 0 0,0-1 0 0 0,2-11-4 0 0,10-14-1 0 0,1 8 62 0 0,0 1 0 0 0,2 1 0 0 0,0 1 0 0 0,1 0 0 0 0,0 1 0 0 0,1 0 0 0 0,0 2 0 0 0,2 0 0 0 0,-1 1 1 0 0,1 0-1 0 0,1 2 0 0 0,0 0 0 0 0,21-5 0 0 0,-29 11 131 0 0,0 1 1 0 0,1 1-1 0 0,-1 0 0 0 0,0 0 1 0 0,24 3-1 0 0,-33-1-146 0 0,0-1-1 0 0,-1 1 1 0 0,1 0-1 0 0,0 0 1 0 0,0 0 0 0 0,-1 0-1 0 0,1 1 1 0 0,-1-1-1 0 0,1 0 1 0 0,-1 1-1 0 0,1 0 1 0 0,-1 0 0 0 0,0 0-1 0 0,0 0 1 0 0,0 0-1 0 0,0 0 1 0 0,0 0-1 0 0,-1 1 1 0 0,1-1 0 0 0,-1 1-1 0 0,1-1 1 0 0,-1 1-1 0 0,0-1 1 0 0,0 1-1 0 0,0 0 1 0 0,0 0 0 0 0,0-1-1 0 0,0 5 1 0 0,1 10 50 0 0,0-1 0 0 0,0 1 0 0 0,-3 30 0 0 0,0-23-46 0 0,-1 32-169 0 0,0 1-905 0 0,4-20-3499 0 0,-2-36 4093 0 0,0 0 1 0 0,0 0-1 0 0,0 0 0 0 0,1 0 0 0 0,-1 0 0 0 0,0 0 0 0 0,1 0 0 0 0,-1 0 0 0 0,0 0 0 0 0,1-1 0 0 0,-1 1 0 0 0,1 0 0 0 0,-1 0 0 0 0,1 0 1 0 0,0-1-1 0 0,1 2 0 0 0,7 3-3255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41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1 187 3272 0 0,'1'-15'2197'0'0,"2"9"-1959"0"0,0 1-1 0 0,1-1 1 0 0,-1 1-1 0 0,1 0 0 0 0,0 0 1 0 0,0 1-1 0 0,1-1 1 0 0,0 1-1 0 0,0 0 1 0 0,0 0-1 0 0,0 0 1 0 0,0 1-1 0 0,8-4 1 0 0,8-3 417 0 0,0 0 1 0 0,28-8-1 0 0,6 1 344 0 0,1 3-1 0 0,1 2 1 0 0,0 2-1 0 0,0 3 0 0 0,76 0 1 0 0,-120 7-867 0 0,0 1-1 0 0,-1 0 1 0 0,1 0 0 0 0,0 2-1 0 0,0-1 1 0 0,-1 2 0 0 0,0 0-1 0 0,0 0 1 0 0,18 9 0 0 0,-22-8-63 0 0,0 0 0 0 0,-1 0 1 0 0,0 0-1 0 0,0 1 0 0 0,0 0 0 0 0,-1 0 1 0 0,0 1-1 0 0,0 0 0 0 0,-1 0 0 0 0,0 0 0 0 0,0 1 1 0 0,0 0-1 0 0,-1 0 0 0 0,5 13 0 0 0,1 11 47 0 0,-1 0 0 0 0,-1 1 0 0 0,-2 0 0 0 0,4 55 0 0 0,-9 140 42 0 0,-2-118-52 0 0,1-19-5 0 0,-11-149-266 0 0,9 18 102 0 0,-14-76 0 0 0,15 108 73 0 0,-1 0-1 0 0,0 1 0 0 0,0-1 0 0 0,-1 1 0 0 0,0-1 0 0 0,-1 1 0 0 0,-7-12 0 0 0,9 16 1 0 0,0 0 0 0 0,0 1 0 0 0,0-1-1 0 0,0 1 1 0 0,-1-1 0 0 0,1 1 0 0 0,-1 0-1 0 0,0 0 1 0 0,0 0 0 0 0,0 0 0 0 0,0 1-1 0 0,0-1 1 0 0,0 1 0 0 0,0 0-1 0 0,0 0 1 0 0,0 0 0 0 0,-1 0 0 0 0,1 0-1 0 0,0 1 1 0 0,-7-1 0 0 0,-6 1 39 0 0,1 1 0 0 0,-1 1 0 0 0,1 0-1 0 0,-1 2 1 0 0,1-1 0 0 0,0 2 0 0 0,0 0 0 0 0,1 0 0 0 0,-1 2 0 0 0,1 0 0 0 0,1 0 0 0 0,-1 1-1 0 0,1 1 1 0 0,1 0 0 0 0,-1 1 0 0 0,2 0 0 0 0,-14 16 0 0 0,2-2 89 0 0,-30 44 0 0 0,44-55-441 0 0,1 0 1 0 0,0 1-1 0 0,2 0 1 0 0,-1 1-1 0 0,-6 23 0 0 0,12-37-135 0 0,1 1 0 0 0,-1-1-1 0 0,1 0 1 0 0,0 1 0 0 0,-1-1-1 0 0,1 1 1 0 0,0-1-1 0 0,0 0 1 0 0,0 1 0 0 0,0-1-1 0 0,0 1 1 0 0,0-1 0 0 0,1 1-1 0 0,-1-1 1 0 0,0 0-1 0 0,1 1 1 0 0,-1-1 0 0 0,1 0-1 0 0,-1 1 1 0 0,1-1 0 0 0,0 0-1 0 0,0 1 1 0 0,-1-1-1 0 0,1 0 1 0 0,2 1 0 0 0,7 3-3551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5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67 2896 0 0,'-3'0'289'0'0,"1"0"0"0"0,-1 0-1 0 0,0 0 1 0 0,0 1 0 0 0,0 0-1 0 0,1-1 1 0 0,-1 1 0 0 0,0 0 0 0 0,1 0-1 0 0,-1 0 1 0 0,1 0 0 0 0,-1 1-1 0 0,1-1 1 0 0,0 1 0 0 0,-1 0-1 0 0,-2 2 1 0 0,2 0-10 0 0,0-1 0 0 0,0 1 0 0 0,1 0 0 0 0,-1-1 0 0 0,1 1 0 0 0,0 1 0 0 0,0-1 0 0 0,1 0 0 0 0,-3 6 0 0 0,1 6 564 0 0,0 1 0 0 0,0 0 0 0 0,2-1 0 0 0,0 24 0 0 0,1-30-603 0 0,0 0 0 0 0,1 0 0 0 0,0 0 0 0 0,1-1 0 0 0,0 1 0 0 0,0-1 0 0 0,4 10-1 0 0,-5-15-204 0 0,1-1 1 0 0,0 0-1 0 0,0 1 0 0 0,-1-1 0 0 0,2 0 0 0 0,-1 0 0 0 0,0 0 0 0 0,1-1 0 0 0,-1 1 0 0 0,1-1 0 0 0,0 1 1 0 0,0-1-1 0 0,0 0 0 0 0,0 0 0 0 0,0 0 0 0 0,0 0 0 0 0,1-1 0 0 0,-1 1 0 0 0,1-1 0 0 0,-1 0 0 0 0,1 0 1 0 0,3 0-1 0 0,3 1-3 0 0,1 0 1 0 0,-1-1 0 0 0,1-1 0 0 0,-1 0 0 0 0,1 0 0 0 0,-1-1 0 0 0,1-1 0 0 0,12-2-1 0 0,-17 2-34 0 0,1 0-1 0 0,-1-1 1 0 0,0 1 0 0 0,0-1-1 0 0,0-1 1 0 0,0 1-1 0 0,-1-1 1 0 0,1 0-1 0 0,-1 0 1 0 0,0 0-1 0 0,0-1 1 0 0,0 0-1 0 0,-1 0 1 0 0,5-7-1 0 0,-1 1-10 0 0,-2 0-1 0 0,1 0 0 0 0,-2-1 1 0 0,1 0-1 0 0,-2 0 0 0 0,1 0 1 0 0,-2-1-1 0 0,0 1 1 0 0,0-1-1 0 0,-1 0 0 0 0,-1 0 1 0 0,0-23-1 0 0,0 25 4 0 0,-1 5 15 0 0,1-1 0 0 0,-1 1-1 0 0,0-1 1 0 0,-1 1 0 0 0,0-1-1 0 0,0 1 1 0 0,0 0 0 0 0,0-1-1 0 0,-1 1 1 0 0,0 0 0 0 0,-1 0 0 0 0,1 0-1 0 0,-7-10 1 0 0,6 14 5 0 0,1 0 0 0 0,-1 0 0 0 0,0 0 0 0 0,1 0 0 0 0,-1 1 0 0 0,0-1 0 0 0,0 1 0 0 0,0 0 0 0 0,0-1 0 0 0,-1 2 0 0 0,1-1 0 0 0,0 0 0 0 0,0 0 0 0 0,-7 1 0 0 0,1-1 12 0 0,0 1 1 0 0,0 0 0 0 0,0 0 0 0 0,-9 2 0 0 0,10 0-8 0 0,0 0-1 0 0,0 0 1 0 0,0 1 0 0 0,0 0 0 0 0,1 1-1 0 0,0-1 1 0 0,-1 1 0 0 0,1 1-1 0 0,1-1 1 0 0,-1 1 0 0 0,1 1 0 0 0,0-1-1 0 0,0 1 1 0 0,0 0 0 0 0,-7 10-1 0 0,4-3-9 0 0,1 1-1 0 0,0 0 0 0 0,1 0 0 0 0,1 0 0 0 0,0 1 0 0 0,1 0 1 0 0,-4 18-1 0 0,6-14-12 0 0,0 0 0 0 0,1 0 0 0 0,2 0 1 0 0,1 31-1 0 0,-1-46-13 0 0,0-1 0 0 0,1 0 0 0 0,-1 0 0 0 0,1 0 0 0 0,0 0 0 0 0,-1 0 0 0 0,1 1 0 0 0,1-1-1 0 0,-1-1 1 0 0,0 1 0 0 0,1 0 0 0 0,-1 0 0 0 0,1 0 0 0 0,0-1 0 0 0,0 1 0 0 0,0-1 0 0 0,0 0 0 0 0,1 1 0 0 0,-1-1 0 0 0,0 0 0 0 0,1 0 0 0 0,0-1 0 0 0,-1 1 0 0 0,1 0 0 0 0,0-1-1 0 0,0 0 1 0 0,0 1 0 0 0,0-1 0 0 0,0 0 0 0 0,0-1 0 0 0,0 1 0 0 0,0 0 0 0 0,1-1 0 0 0,-1 0 0 0 0,5 0 0 0 0,0 0-405 0 0,-1 0 0 0 0,1-1 0 0 0,0 0 1 0 0,-1-1-1 0 0,1 1 0 0 0,7-4 0 0 0,-6 2-1218 0 0,-1 0 0 0 0,-1-1 0 0 0,1 0 1 0 0,14-9-1 0 0,-4-3-1453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42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40 3040 0 0,'-7'1'433'0'0,"0"0"-1"0"0,0 0 1 0 0,0 0 0 0 0,1 1-1 0 0,-1 0 1 0 0,1 0-1 0 0,-1 1 1 0 0,1 0-1 0 0,0 0 1 0 0,0 0 0 0 0,0 1-1 0 0,0 0 1 0 0,1 0-1 0 0,-1 0 1 0 0,1 1-1 0 0,0-1 1 0 0,0 1 0 0 0,1 1-1 0 0,0-1 1 0 0,-6 9-1 0 0,4-4-133 0 0,0 0-1 0 0,0 0 1 0 0,1 1-1 0 0,1-1 1 0 0,-1 1-1 0 0,2 1 1 0 0,-1-1-1 0 0,2 0 1 0 0,-1 1-1 0 0,2-1 1 0 0,-1 16-1 0 0,2-23-237 0 0,0 1 1 0 0,0-1-1 0 0,0 1 0 0 0,1 0 0 0 0,-1-1 1 0 0,1 1-1 0 0,1-1 0 0 0,-1 0 0 0 0,1 1 1 0 0,-1-1-1 0 0,1 0 0 0 0,0 0 0 0 0,1 0 1 0 0,-1 0-1 0 0,1 0 0 0 0,-1-1 0 0 0,1 1 1 0 0,0-1-1 0 0,1 1 0 0 0,-1-1 0 0 0,1 0 1 0 0,6 4-1 0 0,-3-3-23 0 0,0-1-1 0 0,0-1 1 0 0,0 1 0 0 0,0-1-1 0 0,0-1 1 0 0,0 1 0 0 0,0-1-1 0 0,1 0 1 0 0,-1-1 0 0 0,1 1-1 0 0,-1-2 1 0 0,0 1 0 0 0,13-3-1 0 0,-4 0-5 0 0,0 0 0 0 0,0-1-1 0 0,26-11 1 0 0,-36 13-29 0 0,0-1 0 0 0,0 0 1 0 0,-1 0-1 0 0,0 0 0 0 0,1-1 0 0 0,-1 0 0 0 0,-1 0 0 0 0,1 0 1 0 0,0-1-1 0 0,-1 1 0 0 0,0-1 0 0 0,6-10 0 0 0,-5 6 0 0 0,0 0-1 0 0,-1 0 0 0 0,-1-1 1 0 0,0 0-1 0 0,0 0 0 0 0,-1 0 0 0 0,0 0 1 0 0,-1 0-1 0 0,0 0 0 0 0,0 0 1 0 0,-1 0-1 0 0,-2-16 0 0 0,2 20 11 0 0,-1 0 0 0 0,0-1-1 0 0,0 1 1 0 0,-1 0-1 0 0,0 0 1 0 0,0 0 0 0 0,0 0-1 0 0,-1 0 1 0 0,0 0 0 0 0,0 1-1 0 0,0 0 1 0 0,-1-1-1 0 0,0 1 1 0 0,0 0 0 0 0,0 0-1 0 0,-1 1 1 0 0,1 0 0 0 0,-1-1-1 0 0,0 1 1 0 0,0 1-1 0 0,-1-1 1 0 0,1 1 0 0 0,-1 0-1 0 0,0 0 1 0 0,1 1 0 0 0,-1-1-1 0 0,0 1 1 0 0,-1 1-1 0 0,1-1 1 0 0,0 1 0 0 0,0 0-1 0 0,-8 0 1 0 0,-6 0 51 0 0,0 0 0 0 0,0 1 0 0 0,0 1-1 0 0,0 1 1 0 0,0 1 0 0 0,-26 7 0 0 0,35-7-32 0 0,-1 1 1 0 0,2 1-1 0 0,-1 0 1 0 0,0 0-1 0 0,1 1 1 0 0,0 0-1 0 0,0 1 1 0 0,1 0-1 0 0,0 0 0 0 0,0 1 1 0 0,1 0-1 0 0,-10 12 1 0 0,9-8 7 0 0,0 1 0 0 0,1 0 0 0 0,0 0-1 0 0,1 1 1 0 0,0 0 0 0 0,-9 28 0 0 0,15-36-26 0 0,0-1 0 0 0,0 1-1 0 0,0 0 1 0 0,0 0 0 0 0,1 0-1 0 0,0 0 1 0 0,0 0 0 0 0,1-1-1 0 0,1 9 1 0 0,-1-10-6 0 0,0-1 0 0 0,0 1 0 0 0,1-1 0 0 0,-1 0 0 0 0,1 1 0 0 0,0-1 0 0 0,0 0 0 0 0,0 0 0 0 0,0 0 0 0 0,1 0 0 0 0,-1 0 0 0 0,1-1 0 0 0,-1 1 0 0 0,1-1 0 0 0,6 5 0 0 0,-2-4-7 0 0,-1 0 1 0 0,0-1 0 0 0,1 1-1 0 0,-1-1 1 0 0,1-1 0 0 0,0 1-1 0 0,0-1 1 0 0,0 0 0 0 0,-1 0-1 0 0,1-1 1 0 0,0 0 0 0 0,9-1-1 0 0,11-2-39 0 0,44-11-1 0 0,-47 9 9 0 0,1-2 0 0 0,-1-1 1 0 0,-1-1-1 0 0,1-1 1 0 0,-2-1-1 0 0,25-15 0 0 0,-37 20 15 0 0,0-1 0 0 0,0-1 1 0 0,-1 0-1 0 0,0 0 0 0 0,-1 0 0 0 0,0-1 0 0 0,0 0 0 0 0,-1-1 0 0 0,0 0 0 0 0,0 0 1 0 0,-1 0-1 0 0,-1-1 0 0 0,0 0 0 0 0,7-23 0 0 0,-8 16 128 0 0,-1-1 1 0 0,0 1-1 0 0,-2-1 0 0 0,0-22 1 0 0,-1 40-103 0 0,0 1 0 0 0,0 0 0 0 0,0 0 1 0 0,-1-1-1 0 0,1 1 0 0 0,0 0 0 0 0,0 0 0 0 0,0-1 0 0 0,0 1 1 0 0,0 0-1 0 0,0 0 0 0 0,0 0 0 0 0,-1-1 0 0 0,1 1 1 0 0,0 0-1 0 0,0 0 0 0 0,0 0 0 0 0,0-1 0 0 0,-1 1 0 0 0,1 0 1 0 0,0 0-1 0 0,0 0 0 0 0,-1 0 0 0 0,1 0 0 0 0,0 0 1 0 0,0-1-1 0 0,0 1 0 0 0,-1 0 0 0 0,1 0 0 0 0,0 0 0 0 0,0 0 1 0 0,-1 0-1 0 0,1 0 0 0 0,0 0 0 0 0,0 0 0 0 0,-1 0 1 0 0,1 0-1 0 0,0 0 0 0 0,0 0 0 0 0,-1 0 0 0 0,1 0 0 0 0,0 1 1 0 0,0-1-1 0 0,-1 0 0 0 0,1 0 0 0 0,0 0 0 0 0,-1 0 0 0 0,-10 8 374 0 0,8-1-335 0 0,1 0 0 0 0,0 1 0 0 0,0 0 0 0 0,0-1 0 0 0,1 1 0 0 0,0 0 0 0 0,1 0 0 0 0,1 13 0 0 0,-2 4 11 0 0,-3 207-990 0 0,6-217-1356 0 0,-1-13 1614 0 0,0-1 1 0 0,-1 0-1 0 0,1 1 0 0 0,0-1 0 0 0,-1 0 0 0 0,1 1 0 0 0,0-1 0 0 0,0 0 0 0 0,0 0 0 0 0,0 0 0 0 0,0 0 0 0 0,1 0 1 0 0,-1 0-1 0 0,2 1 0 0 0,6 3-3274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43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526 496 3656 0 0,'-16'0'1265'0'0,"0"1"0"0"0,0 0 1 0 0,0 1-1 0 0,-30 8 0 0 0,38-8-958 0 0,-1 2 0 0 0,1-1 0 0 0,0 1 0 0 0,0 0 0 0 0,0 1 0 0 0,1 0 0 0 0,-1 0 1 0 0,1 0-1 0 0,0 1 0 0 0,-9 10 0 0 0,5-2 23 0 0,1 0 1 0 0,0 1 0 0 0,1 0-1 0 0,1 0 1 0 0,0 1 0 0 0,1 0-1 0 0,0 1 1 0 0,2 0-1 0 0,0 0 1 0 0,0 0 0 0 0,2 0-1 0 0,0 1 1 0 0,0 26-1 0 0,3-40-310 0 0,0 0-1 0 0,0 0 1 0 0,0 0-1 0 0,0-1 0 0 0,1 1 1 0 0,-1 0-1 0 0,1 0 1 0 0,0 0-1 0 0,0-1 1 0 0,1 1-1 0 0,-1 0 0 0 0,1-1 1 0 0,0 1-1 0 0,0-1 1 0 0,0 0-1 0 0,0 0 1 0 0,0 0-1 0 0,1 0 0 0 0,-1 0 1 0 0,1 0-1 0 0,0-1 1 0 0,0 1-1 0 0,0-1 1 0 0,0 1-1 0 0,1-1 0 0 0,-1 0 1 0 0,0-1-1 0 0,1 1 1 0 0,-1-1-1 0 0,1 1 0 0 0,0-1 1 0 0,0 0-1 0 0,-1 0 1 0 0,1-1-1 0 0,0 1 1 0 0,5-1-1 0 0,0 1-24 0 0,-1-1 0 0 0,1-1 0 0 0,0 1 0 0 0,0-2 1 0 0,0 1-1 0 0,0-1 0 0 0,-1 0 0 0 0,1-1 0 0 0,11-5 0 0 0,-16 6-1 0 0,0 0 0 0 0,0 0 0 0 0,0-1 0 0 0,-1 0 1 0 0,1 1-1 0 0,-1-1 0 0 0,1-1 0 0 0,-1 1 0 0 0,0 0 0 0 0,0-1 0 0 0,0 1 0 0 0,-1-1 0 0 0,1 0 1 0 0,-1 0-1 0 0,0 0 0 0 0,0 0 0 0 0,-1 0 0 0 0,1-1 0 0 0,-1 1 0 0 0,1-6 0 0 0,1 1 10 0 0,-2-1-1 0 0,1 0 1 0 0,-1 0 0 0 0,-1 1-1 0 0,0-1 1 0 0,0 0-1 0 0,-1 0 1 0 0,0 1-1 0 0,0-1 1 0 0,-1 0-1 0 0,-1 1 1 0 0,0-1 0 0 0,0 1-1 0 0,-1 0 1 0 0,0 0-1 0 0,0 0 1 0 0,-8-10-1 0 0,-2 1 41 0 0,-1 0 0 0 0,0 0 0 0 0,-2 2 0 0 0,-19-16 0 0 0,-76-49 269 0 0,101 73-279 0 0,-21-15 139 0 0,2-1 0 0 0,1-1 1 0 0,-39-45-1 0 0,61 62-111 0 0,0-1 1 0 0,1 0-1 0 0,-1-1 0 0 0,2 1 1 0 0,0-1-1 0 0,0-1 0 0 0,1 1 1 0 0,0 0-1 0 0,0-1 1 0 0,1 0-1 0 0,-2-20 0 0 0,4 26-39 0 0,0 0 0 0 0,1-1-1 0 0,0 1 1 0 0,0 0-1 0 0,1-1 1 0 0,-1 1 0 0 0,1 0-1 0 0,1 0 1 0 0,-1 0 0 0 0,0 0-1 0 0,1 0 1 0 0,0 0-1 0 0,0 0 1 0 0,1 0 0 0 0,0 1-1 0 0,-1-1 1 0 0,1 1 0 0 0,1 0-1 0 0,-1 0 1 0 0,1 0-1 0 0,-1 0 1 0 0,1 0 0 0 0,0 1-1 0 0,0 0 1 0 0,1 0 0 0 0,7-5-1 0 0,4 1-16 0 0,1 0-1 0 0,0 1 1 0 0,0 1-1 0 0,0 0 1 0 0,1 1 0 0 0,32-2-1 0 0,-15 3-504 0 0,-1 3-1 0 0,56 5 1 0 0,-47 1-2629 0 0,-32-3 841 0 0,1 0-1 0 0,-1 0 1 0 0,16 8 0 0 0,-6 2-1450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4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1 232 3120 0 0,'0'0'1614'0'0,"3"-17"1572"0"0,4 8-2568 0 0,1 0-1 0 0,-1 0 0 0 0,1 1 1 0 0,1 0-1 0 0,0 0 1 0 0,15-10-1 0 0,64-33 2145 0 0,-70 41-2308 0 0,110-52 1515 0 0,-116 58-1757 0 0,0-1 0 0 0,1 2 0 0 0,-1-1 0 0 0,1 2 0 0 0,0 0 0 0 0,0 0 0 0 0,0 1 0 0 0,21 2-1 0 0,-33-1-183 0 0,1 0-1 0 0,0 1 0 0 0,-1 0 1 0 0,1-1-1 0 0,-1 1 0 0 0,1 0 0 0 0,-1 0 1 0 0,1 0-1 0 0,-1 0 0 0 0,0 0 0 0 0,1 0 1 0 0,-1 0-1 0 0,0 0 0 0 0,0 1 1 0 0,0-1-1 0 0,0 0 0 0 0,0 1 0 0 0,0-1 1 0 0,0 1-1 0 0,0-1 0 0 0,-1 1 1 0 0,1 0-1 0 0,0-1 0 0 0,-1 1 0 0 0,0-1 1 0 0,1 1-1 0 0,-1 0 0 0 0,0 0 0 0 0,0 2 1 0 0,2 10-25 0 0,-2 0 1 0 0,-1 25-1 0 0,0-17-10 0 0,-4 115-355 0 0,5-131 322 0 0,-1 0 1 0 0,0 0-1 0 0,-1 1 1 0 0,0-1-1 0 0,0-1 1 0 0,0 1-1 0 0,-5 10 1 0 0,46-50-313 0 0,3-5 242 0 0,88-63-1 0 0,-107 87 171 0 0,1 1 1 0 0,0 1 0 0 0,1 0-1 0 0,0 2 1 0 0,0 1-1 0 0,30-7 1 0 0,-53 16-29 0 0,0 1 0 0 0,1-1 0 0 0,-1 1 0 0 0,0-1 0 0 0,1 1 0 0 0,-1 0 0 0 0,0-1 0 0 0,1 1 0 0 0,-1 0 0 0 0,0 1 0 0 0,1-1 0 0 0,-1 0 0 0 0,1 1 0 0 0,-1-1 0 0 0,4 3 0 0 0,-5-2-4 0 0,1 0 0 0 0,-1 1-1 0 0,0-1 1 0 0,0 0 0 0 0,0 1 0 0 0,0-1 0 0 0,-1 1-1 0 0,1 0 1 0 0,0-1 0 0 0,-1 1 0 0 0,1 0 0 0 0,-1-1 0 0 0,1 1-1 0 0,-1 0 1 0 0,0-1 0 0 0,0 1 0 0 0,0 0 0 0 0,0 0 0 0 0,0-1-1 0 0,0 4 1 0 0,1 10 22 0 0,-1 0-1 0 0,-1 0 0 0 0,0 0 1 0 0,-1 0-1 0 0,-1 0 1 0 0,0 0-1 0 0,-1 0 1 0 0,-8 20-1 0 0,-6 7 3 0 0,7-17-69 0 0,-22 39-1 0 0,28-56-16 0 0,-5 7-134 0 0,1 0 0 0 0,1 0 0 0 0,-8 21 0 0 0,5-21 98 0 0,4-5-2227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44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4184 0 0,'0'-5'6396'0'0,"0"68"-3242"0"0,0 30-11143 0 0,0-65 5124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45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242 201 2368 0 0,'21'-24'5029'0'0,"-16"22"-1447"0"0,-9 11-2065 0 0,-12 12-268 0 0,-208 200 2936 0 0,217-217-3800 0 0,12-12-200 0 0,21-26-140 0 0,-4 6-9 0 0,222-280 304 0 0,-199 267 17 0 0,-44 40-323 0 0,0 0 1 0 0,-1 0-1 0 0,1 1 0 0 0,0-1 1 0 0,0 0-1 0 0,0 0 1 0 0,0 1-1 0 0,0-1 0 0 0,0 0 1 0 0,0 1-1 0 0,0-1 1 0 0,0 1-1 0 0,0 0 0 0 0,0-1 1 0 0,1 1-1 0 0,-1 0-9 0 0,-1 0 0 0 0,1 1 0 0 0,-1-1 0 0 0,1 0 0 0 0,-1 1 0 0 0,0-1 0 0 0,1 0 0 0 0,-1 1 0 0 0,0-1 1 0 0,1 1-1 0 0,-1-1 0 0 0,0 1 0 0 0,1-1 0 0 0,-1 1 0 0 0,0-1 0 0 0,0 1 0 0 0,0-1 0 0 0,0 1 0 0 0,1-1 0 0 0,-1 1 0 0 0,0-1 0 0 0,0 1 0 0 0,0 0 0 0 0,0-1 0 0 0,0 1 0 0 0,0-1 0 0 0,0 1 0 0 0,-1-1 0 0 0,1 2 0 0 0,-11 137 613 0 0,0 3-489 0 0,9 132-204 0 0,-3-150-327 0 0,5-120 334 0 0,-1 1-1 0 0,0-1 0 0 0,0 0 1 0 0,0 0-1 0 0,0 0 0 0 0,0 0 1 0 0,-1 0-1 0 0,0 0 0 0 0,0 0 1 0 0,0 0-1 0 0,0 0 0 0 0,-1-1 1 0 0,1 1-1 0 0,-6 5 0 0 0,3-5-31 0 0,0 0-1 0 0,0-1 0 0 0,0 1 1 0 0,-1-1-1 0 0,1 0 1 0 0,-1 0-1 0 0,0-1 0 0 0,0 0 1 0 0,-7 2-1 0 0,-10 1-128 0 0,-1-1 0 0 0,0-1 1 0 0,0-1-1 0 0,-30-2 0 0 0,39 0 192 0 0,-82 0 762 0 0,129-9-488 0 0,1 2 0 0 0,0 1 0 0 0,0 2 0 0 0,33 0 0 0 0,-32 2-119 0 0,292-9 1357 0 0,-187 11-8125 0 0,-106 0 3146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46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41 3224 0 0,'-15'-19'3375'0'0,"10"16"-3097"0"0,1 1-1 0 0,-1-1 0 0 0,0 1 1 0 0,0 0-1 0 0,0 0 1 0 0,0 0-1 0 0,-1 0 0 0 0,1 1 1 0 0,0 0-1 0 0,-1 0 0 0 0,-8 0 1 0 0,-62 2 2055 0 0,74-1-2269 0 0,-8 0 392 0 0,-14 1 390 0 0,0 1 0 0 0,1 1 1 0 0,-37 9-1 0 0,55-11-757 0 0,-1 1-1 0 0,1 0 1 0 0,-1 0 0 0 0,1 0 0 0 0,0 1 0 0 0,0 0-1 0 0,0 0 1 0 0,0 0 0 0 0,0 0 0 0 0,1 1 0 0 0,0 0 0 0 0,0 0-1 0 0,0 0 1 0 0,0 1 0 0 0,0-1 0 0 0,1 1 0 0 0,0 0 0 0 0,0 0-1 0 0,0 0 1 0 0,-3 7 0 0 0,5-7-29 0 0,-1 0-1 0 0,1 0 1 0 0,0 0 0 0 0,0 0-1 0 0,1 0 1 0 0,-1 0 0 0 0,1 0-1 0 0,0 0 1 0 0,0 1-1 0 0,1-1 1 0 0,0 0 0 0 0,0 0-1 0 0,0 0 1 0 0,0 0 0 0 0,1 0-1 0 0,2 5 1 0 0,0-3-17 0 0,0 0 0 0 0,0 0-1 0 0,1-1 1 0 0,0 1 0 0 0,0-1 0 0 0,1 0 0 0 0,-1-1-1 0 0,1 1 1 0 0,12 7 0 0 0,88 54 174 0 0,19 14-62 0 0,-111-70-118 0 0,-1 0 0 0 0,0 1-1 0 0,0 1 1 0 0,-1 0 0 0 0,-1 1 0 0 0,14 20 0 0 0,-19-24-8 0 0,0 0 1 0 0,-1 0 0 0 0,0 1 0 0 0,-1 0-1 0 0,0 0 1 0 0,0 0 0 0 0,2 14 0 0 0,-5-21-19 0 0,-1 0 1 0 0,0 0 0 0 0,1 0-1 0 0,-1 0 1 0 0,-1 0 0 0 0,1 0-1 0 0,0 0 1 0 0,-1 0-1 0 0,0 0 1 0 0,0 0 0 0 0,0 0-1 0 0,-1-1 1 0 0,1 1-1 0 0,-1 0 1 0 0,0-1 0 0 0,0 1-1 0 0,0-1 1 0 0,0 0 0 0 0,-1 0-1 0 0,1 0 1 0 0,-1 0-1 0 0,0 0 1 0 0,0 0 0 0 0,-5 3-1 0 0,-2 1 0 0 0,-1-1-1 0 0,1-1 0 0 0,-1 0 0 0 0,-1-1 1 0 0,1 1-1 0 0,0-2 0 0 0,-1 0 1 0 0,-18 2-1 0 0,-100 5 65 0 0,110-10-63 0 0,-50-1-1 0 0,63 1-8 0 0,0-1-1 0 0,1 0 0 0 0,-1 0 1 0 0,0-1-1 0 0,1 0 1 0 0,-1 0-1 0 0,-11-7 1 0 0,16 8-2 0 0,-1-1 1 0 0,2 1-1 0 0,-1-1 0 0 0,0 0 0 0 0,0 0 1 0 0,1 0-1 0 0,-1 0 0 0 0,1 0 1 0 0,-1 0-1 0 0,1 0 0 0 0,0-1 1 0 0,0 1-1 0 0,0 0 0 0 0,0-1 1 0 0,0 1-1 0 0,0-1 0 0 0,1 1 0 0 0,-1-1 1 0 0,1 1-1 0 0,0-1 0 0 0,0 1 1 0 0,0-1-1 0 0,0 1 0 0 0,0-1 1 0 0,1 0-1 0 0,-1 1 0 0 0,1-1 1 0 0,-1 1-1 0 0,1 0 0 0 0,1-3 1 0 0,1-3 0 0 0,0 0 1 0 0,0 0 0 0 0,1 0 0 0 0,0 1 0 0 0,0-1 0 0 0,1 1-1 0 0,9-11 1 0 0,17-12-4 0 0,1 2-1 0 0,1 1 1 0 0,64-39-1 0 0,-72 50 0 0 0,8-5-3 0 0,-4 3-4 0 0,-1-1-1 0 0,0-2 1 0 0,-2 0 0 0 0,32-34-1 0 0,-54 51 19 0 0,-1-1-1 0 0,1 0 1 0 0,-1 0 0 0 0,0 0-1 0 0,0-1 1 0 0,-1 1-1 0 0,0-1 1 0 0,0 1-1 0 0,0-1 1 0 0,0 0 0 0 0,0-11-1 0 0,-1 14 2 0 0,-1 0 0 0 0,0 0 0 0 0,0 0-1 0 0,0 1 1 0 0,0-1 0 0 0,0 0 0 0 0,-1 0-1 0 0,1 0 1 0 0,-1 0 0 0 0,0 0 0 0 0,0 0-1 0 0,0 0 1 0 0,0 1 0 0 0,0-1 0 0 0,-1 1-1 0 0,1-1 1 0 0,-1 1 0 0 0,0-1 0 0 0,0 1-1 0 0,0 0 1 0 0,0-1 0 0 0,0 1 0 0 0,0 1-1 0 0,0-1 1 0 0,-6-3 0 0 0,-13-5-35 0 0,0 1-1 0 0,-1 1 1 0 0,-1 1 0 0 0,1 1 0 0 0,-1 1-1 0 0,0 1 1 0 0,0 1 0 0 0,-1 1-1 0 0,1 1 1 0 0,0 1 0 0 0,-35 4 0 0 0,3 7-8573 0 0,42-5 4498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46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3552 0 0,'13'-4'9973'0'0,"78"-13"-5788"0"0,-22 8-2826 0 0,174-10 175 0 0,-243 19-1596 0 0,0 0 1 0 0,0 0 0 0 0,1 0-1 0 0,-1 0 1 0 0,0 0 0 0 0,0 0-1 0 0,0 0 1 0 0,1 0 0 0 0,-1 0-1 0 0,0 0 1 0 0,0 0 0 0 0,0 0-1 0 0,1 0 1 0 0,-1 0 0 0 0,0 0-1 0 0,0 0 1 0 0,0 0 0 0 0,1 0-1 0 0,-1 0 1 0 0,0 0 0 0 0,0 0-1 0 0,0 0 1 0 0,0 1 0 0 0,1-1-1 0 0,-1 0 1 0 0,0 0 0 0 0,0 0-1 0 0,0 0 1 0 0,0 0 0 0 0,0 1 0 0 0,1-1-1 0 0,-1 0 1 0 0,0 0 0 0 0,0 0-1 0 0,0 1 1 0 0,0-1 0 0 0,0 0-1 0 0,0 0 1 0 0,0 0 0 0 0,0 1-1 0 0,0-1 1 0 0,0 0 0 0 0,0 0-1 0 0,0 0 1 0 0,0 1 0 0 0,-6 7-6308 0 0,-1-3 2565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47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3864 0 0,'0'0'2003'0'0,"20"5"2874"0"0,158 25 2200 0 0,-14-2-4254 0 0,-111-21-3690 0 0,61-1 0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47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386 231 2664 0 0,'0'0'460'0'0,"-10"0"2130"0"0,-105 6 2320 0 0,67-2-2921 0 0,-62-3 1 0 0,105-1-1893 0 0,-1-1 0 0 0,1 1 0 0 0,0-2 0 0 0,-1 1 0 0 0,1 0 0 0 0,0-1-1 0 0,0 0 1 0 0,0 0 0 0 0,0-1 0 0 0,0 1 0 0 0,1-1 0 0 0,-1 0 0 0 0,1 0 0 0 0,0-1 0 0 0,-7-6 0 0 0,9 8-58 0 0,0-1-1 0 0,0 1 1 0 0,1-1-1 0 0,-1 0 1 0 0,1 0-1 0 0,-1 0 1 0 0,1 0-1 0 0,0 0 1 0 0,0 0-1 0 0,0 0 1 0 0,1 0-1 0 0,-1 0 1 0 0,1 0-1 0 0,0 0 1 0 0,0 0-1 0 0,0 0 0 0 0,0-1 1 0 0,0 1-1 0 0,0 0 1 0 0,1 0-1 0 0,0 0 1 0 0,0 0-1 0 0,0 0 1 0 0,0 0-1 0 0,0 0 1 0 0,0 0-1 0 0,1 0 1 0 0,2-3-1 0 0,1-2 17 0 0,1 1-1 0 0,0 0 1 0 0,1 0-1 0 0,-1 0 1 0 0,1 1-1 0 0,1 0 1 0 0,-1 0-1 0 0,1 1 1 0 0,0 0-1 0 0,0 0 1 0 0,1 1-1 0 0,-1 0 1 0 0,1 1-1 0 0,0-1 0 0 0,0 2 1 0 0,10-3-1 0 0,18-2 164 0 0,1 1 0 0 0,58-2-1 0 0,-95 8-215 0 0,29-2 188 0 0,44 4 1 0 0,-66-2-158 0 0,0 1 1 0 0,-1 0-1 0 0,1 1 0 0 0,0 0 0 0 0,-1 0 0 0 0,1 1 1 0 0,-1-1-1 0 0,0 2 0 0 0,0-1 0 0 0,0 1 0 0 0,7 5 0 0 0,-10-4-15 0 0,1 0 0 0 0,-1 0 0 0 0,0 0 0 0 0,0 1-1 0 0,0-1 1 0 0,-1 1 0 0 0,0 0 0 0 0,0 0 0 0 0,0 0-1 0 0,-1 1 1 0 0,0-1 0 0 0,0 1 0 0 0,1 12-1 0 0,0 4-19 0 0,-1 0-1 0 0,-1 41 0 0 0,-3-43-25 0 0,0-1 1 0 0,-1 1-1 0 0,-1 0 0 0 0,-2-1 1 0 0,1 0-1 0 0,-2 0 0 0 0,-1-1 1 0 0,-14 27-1 0 0,12-32 1 0 0,0 0 0 0 0,-1 0-1 0 0,-1-1 1 0 0,0 0 0 0 0,-1-1 0 0 0,0 0 0 0 0,-1-1 0 0 0,0-1 0 0 0,-1 0 0 0 0,-24 12 0 0 0,9-8-23 0 0,1-2 1 0 0,-2 0 0 0 0,0-2-1 0 0,-58 11 1 0 0,88-21 48 0 0,-9 2-3 0 0,0 0 0 0 0,0-1-1 0 0,0 0 1 0 0,0 0-1 0 0,0-1 1 0 0,0 0-1 0 0,0-1 1 0 0,-14-3-1 0 0,24 4 8 0 0,-1 0 0 0 0,0 0 0 0 0,1 0-1 0 0,-1 0 1 0 0,1 0 0 0 0,-1-1 0 0 0,0 1-1 0 0,1 0 1 0 0,-1-1 0 0 0,1 1 0 0 0,-1 0-1 0 0,1-1 1 0 0,-1 1 0 0 0,1-1 0 0 0,-1 1-1 0 0,1 0 1 0 0,-1-1 0 0 0,1 1 0 0 0,0-1-1 0 0,-1 1 1 0 0,1-1 0 0 0,0 0 0 0 0,-1 1-1 0 0,1-1 1 0 0,0 1 0 0 0,0-1 0 0 0,0 0-1 0 0,-1 1 1 0 0,1-1 0 0 0,0 1 0 0 0,0-1-1 0 0,0 0 1 0 0,0 0 0 0 0,1-1 5 0 0,-1 0 1 0 0,1 1-1 0 0,0-1 1 0 0,0 1-1 0 0,0-1 1 0 0,0 1-1 0 0,0 0 1 0 0,0-1-1 0 0,0 1 1 0 0,0 0-1 0 0,1 0 1 0 0,1-2-1 0 0,3-1 34 0 0,0-1 0 0 0,0 1-1 0 0,0 1 1 0 0,1-1 0 0 0,10-3-1 0 0,2 2 34 0 0,1 1-1 0 0,-1 1 0 0 0,1 1 0 0 0,-1 1 1 0 0,1 0-1 0 0,0 2 0 0 0,-1 0 0 0 0,1 1 1 0 0,0 1-1 0 0,-1 1 0 0 0,0 0 0 0 0,0 2 0 0 0,0 0 1 0 0,-1 1-1 0 0,0 1 0 0 0,0 1 0 0 0,-1 0 1 0 0,0 1-1 0 0,0 1 0 0 0,-1 1 0 0 0,-1 0 0 0 0,0 1 1 0 0,25 29-1 0 0,-37-38-327 0 0,1 1 85 0 0,-1-1 0 0 0,1 0 1 0 0,0 0-1 0 0,1 0 1 0 0,5 5-1 0 0,2-3-3846 0 0,2-5-4128 0 0,0-3 4217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4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 3000 0 0,'0'1'267'0'0,"-1"1"0"0"0,1-1 0 0 0,-1 0 0 0 0,1 0 0 0 0,-1 1 0 0 0,1-1 0 0 0,-1 0 0 0 0,0 0 0 0 0,1 0 0 0 0,-1 0 0 0 0,-2 2 0 0 0,2-2-91 0 0,0 1 0 0 0,0-1 1 0 0,1 0-1 0 0,-1 0 0 0 0,0 0 1 0 0,0 1-1 0 0,1-1 0 0 0,-1 0 1 0 0,1 1-1 0 0,-1-1 0 0 0,1 1 1 0 0,-1 1-1 0 0,1-2-5 0 0,3 16 4482 0 0,-3-17-4548 0 0,1 0 0 0 0,0 1 1 0 0,0-1-1 0 0,-1 0 0 0 0,1 1 1 0 0,0-1-1 0 0,0 0 0 0 0,-1 0 0 0 0,1 0 1 0 0,0 0-1 0 0,0 0 0 0 0,-1 0 1 0 0,1 0-1 0 0,0 0 0 0 0,0 0 0 0 0,0 0 1 0 0,-1 0-1 0 0,1 0 0 0 0,0 0 1 0 0,0-1-1 0 0,-1 1 0 0 0,2-1 0 0 0,0 1-47 0 0,-1 0 0 0 0,0-1 0 0 0,0 1-1 0 0,0 0 1 0 0,0-1 0 0 0,0 1-1 0 0,0-1 1 0 0,0 1 0 0 0,0-1-1 0 0,0 1 1 0 0,0-1 0 0 0,0 0-1 0 0,0 1 1 0 0,0-1 0 0 0,-1 0-1 0 0,1 0 1 0 0,0 0 0 0 0,0 0-1 0 0,-1 0 1 0 0,1 0 0 0 0,0-1 0 0 0,-1 2-34 0 0,0 0 0 0 0,0-1 1 0 0,0 1-1 0 0,0 0 1 0 0,0-1-1 0 0,0 1 1 0 0,0 0-1 0 0,0-1 1 0 0,0 1-1 0 0,0 0 1 0 0,-1 0-1 0 0,1-1 1 0 0,0 1-1 0 0,0 0 0 0 0,0 0 1 0 0,0-1-1 0 0,-1 1 1 0 0,1 0-1 0 0,0 0 1 0 0,0 0-1 0 0,0-1 1 0 0,-1 1-1 0 0,1 0 1 0 0,0 0-1 0 0,0 0 1 0 0,-1 0-1 0 0,1-1 1 0 0,-17-2 301 0 0,9 3-122 0 0,-29 1 270 0 0,37-1-455 0 0,-1 0 0 0 0,0 0 0 0 0,0 0 0 0 0,0 0 0 0 0,0 0 0 0 0,0 0 0 0 0,1 1 0 0 0,-1-1 0 0 0,0 0 0 0 0,0 0-1 0 0,0 1 1 0 0,1-1 0 0 0,-1 0 0 0 0,0 1 0 0 0,0-1 0 0 0,1 1 0 0 0,-1-1 0 0 0,0 1 0 0 0,1 0 0 0 0,-1-1 0 0 0,0 1 0 0 0,1-1 0 0 0,-1 1 0 0 0,1 0 0 0 0,-1 0-1 0 0,1-1 1 0 0,0 1 0 0 0,-1 0 0 0 0,1 0 0 0 0,-1 1 0 0 0,2-1-10 0 0,-1-1-1 0 0,0 1 0 0 0,1 0 1 0 0,-1-1-1 0 0,1 1 1 0 0,-1 0-1 0 0,1-1 1 0 0,0 1-1 0 0,-1-1 0 0 0,1 1 1 0 0,0-1-1 0 0,-1 1 1 0 0,1-1-1 0 0,0 1 1 0 0,0-1-1 0 0,-1 0 0 0 0,1 1 1 0 0,0-1-1 0 0,0 0 1 0 0,0 0-1 0 0,-1 1 1 0 0,1-1-1 0 0,0 0 0 0 0,0 0 1 0 0,0 0-1 0 0,0 0 1 0 0,0 0-1 0 0,31 1 97 0 0,-29-1-88 0 0,-1 0-3 0 0,-1 0 0 0 0,1 0 0 0 0,0-1 0 0 0,-1 1 0 0 0,1 0 0 0 0,-1 0 0 0 0,1-1 0 0 0,-1 1 0 0 0,1-1 1 0 0,-1 1-1 0 0,1-1 0 0 0,-1 0 0 0 0,2 0 0 0 0,-3-5 4 0 0,-12 1-331 0 0,3 3-1384 0 0,-12 0-8800 0 0,12 2 6824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5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 1792 0 0,'2'-19'2278'0'0,"3"-43"11068"0"0,-7 156-10368 0 0,-1-37-2554 0 0,7 69 1 0 0,-2-105-1006 0 0,3 22 502 0 0,-4-41-783 0 0,-1 0-1 0 0,1 0 0 0 0,0 0 1 0 0,0 0-1 0 0,0 0 1 0 0,0 0-1 0 0,1 0 0 0 0,-1 0 1 0 0,3 3-1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7:5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237 102 816 0 0,'-20'-6'4899'0'0,"19"6"-4736"0"0,0-1 0 0 0,0 1-1 0 0,1 0 1 0 0,-1 0 0 0 0,0-1 0 0 0,1 1-1 0 0,-1 0 1 0 0,1-1 0 0 0,-1 1-1 0 0,0-1 1 0 0,1 1 0 0 0,-1 0 0 0 0,1-1-1 0 0,-1 1 1 0 0,1-1 0 0 0,-1 0-1 0 0,1 1 1 0 0,0-1 0 0 0,-1 1 0 0 0,1-1-1 0 0,0 0 1 0 0,-1 1 0 0 0,1-1 0 0 0,0 0-1 0 0,0 1 1 0 0,0-1 0 0 0,-1 0-1 0 0,1 1 1 0 0,0-1 0 0 0,0 0 0 0 0,0 0-1 0 0,0 1 1 0 0,0-1 0 0 0,0 0 0 0 0,1 1-1 0 0,-1-1 1 0 0,0 0 0 0 0,0 0-1 0 0,0 1 1 0 0,1-1 0 0 0,-1 0 0 0 0,0 1-1 0 0,1-1 1 0 0,-1 1 0 0 0,1-2-1 0 0,1-1 20 0 0,-1 1-1 0 0,1 0 0 0 0,0-1 0 0 0,0 1 0 0 0,0 0 0 0 0,1 0 0 0 0,-1 0 0 0 0,0 0 1 0 0,1 0-1 0 0,3-2 0 0 0,11-4-13 0 0,1 1 1 0 0,0 1-1 0 0,1 0 1 0 0,-1 1-1 0 0,1 1 1 0 0,0 1-1 0 0,0 1 1 0 0,0 0-1 0 0,39 3 1 0 0,-56-1-147 0 0,0 0 1 0 0,0 0 0 0 0,1 0 0 0 0,-1 1 0 0 0,0-1-1 0 0,0 1 1 0 0,0 0 0 0 0,1 0 0 0 0,-1 0 0 0 0,0 0-1 0 0,0 0 1 0 0,0 0 0 0 0,0 0 0 0 0,-1 0 0 0 0,1 1-1 0 0,0-1 1 0 0,0 1 0 0 0,-1 0 0 0 0,1-1 0 0 0,-1 1-1 0 0,1 0 1 0 0,-1 0 0 0 0,0 0 0 0 0,0 0 0 0 0,0 0-1 0 0,0 0 1 0 0,1 3 0 0 0,0 4 29 0 0,0 1-1 0 0,-1-1 1 0 0,0 0 0 0 0,0 1-1 0 0,-2 13 1 0 0,1-8-12 0 0,-1-9-33 0 0,0 1 0 0 0,0-1 0 0 0,0 0 0 0 0,-1-1 0 0 0,0 1 0 0 0,0 0-1 0 0,-1 0 1 0 0,0-1 0 0 0,1 0 0 0 0,-2 1 0 0 0,1-1 0 0 0,-1 0 0 0 0,0 0 0 0 0,0-1 0 0 0,0 1 0 0 0,-8 6 0 0 0,-5 3 11 0 0,-1 0-1 0 0,0-1 0 0 0,-25 13 1 0 0,-3-3 32 0 0,-1-2 0 0 0,0-2 1 0 0,-75 19-1 0 0,112-35-29 0 0,15-4 54 0 0,13-1-32 0 0,41 0 36 0 0,-30 0-47 0 0,53 4 1 0 0,-74-1-30 0 0,0 0-1 0 0,0 0 0 0 0,0 1 0 0 0,0 0 1 0 0,0 1-1 0 0,0 0 0 0 0,-1 0 1 0 0,1 0-1 0 0,-1 1 0 0 0,0 0 0 0 0,7 6 1 0 0,-6-2-1 0 0,0 0 0 0 0,-1 1 0 0 0,0 0 0 0 0,-1 0 0 0 0,0 1 0 0 0,0 0 1 0 0,-1 0-1 0 0,0 0 0 0 0,-1 1 0 0 0,4 13 0 0 0,-5-9 24 0 0,0 0 0 0 0,0 0 0 0 0,-2 1 0 0 0,1-1-1 0 0,-2 1 1 0 0,0-1 0 0 0,-4 22 0 0 0,3-27 20 0 0,-1 0 0 0 0,0 0 0 0 0,-1-1 0 0 0,0 1 0 0 0,0-1 0 0 0,-1 0 0 0 0,0 1-1 0 0,-1-2 1 0 0,0 1 0 0 0,0 0 0 0 0,-1-1 0 0 0,-9 10 0 0 0,8-11 46 0 0,-1-1 0 0 0,-1 0-1 0 0,1 0 1 0 0,-1-1 0 0 0,0 0 0 0 0,0 0-1 0 0,-1-1 1 0 0,1-1 0 0 0,-1 1 0 0 0,0-2-1 0 0,0 1 1 0 0,0-1 0 0 0,-13 1 0 0 0,-6-1 245 0 0,0-1 0 0 0,0-1 0 0 0,-42-7 1 0 0,41 6-105 0 0,-11-2 14 0 0,38 3-304 0 0,1-1 0 0 0,-1 1 0 0 0,0-1 0 0 0,1 0 0 0 0,-1 0 1 0 0,1 0-1 0 0,0 0 0 0 0,-1 0 0 0 0,1 0 0 0 0,0 0 0 0 0,-3-3 0 0 0,4 2-890 0 0,1 0 0 0 0,-1 0 1 0 0,1 1-1 0 0,0-1 0 0 0,0 0 0 0 0,0 0 0 0 0,0 0 1 0 0,0 0-1 0 0,0 0 0 0 0,0 0 0 0 0,1 1 0 0 0,-1-1 1 0 0,1-2-1 0 0,8-7-3334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8:00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132 129 1896 0 0,'-4'0'532'0'0,"-1"1"1"0"0,1 0-1 0 0,-1-1 0 0 0,0 0 0 0 0,-6 0 0 0 0,7-1-179 0 0,-9 2 328 0 0,9-1-189 0 0,0 1 0 0 0,0-1 0 0 0,0 0 0 0 0,0-1 0 0 0,-7-1 0 0 0,10 2-367 0 0,1 0 0 0 0,-1 0 0 0 0,0-1 0 0 0,0 1 0 0 0,0-1 0 0 0,1 1 0 0 0,-1-1 0 0 0,0 1 0 0 0,0-1 0 0 0,1 1 0 0 0,-1-1 0 0 0,1 0-1 0 0,-1 1 1 0 0,0-1 0 0 0,1 0 0 0 0,-1 1 0 0 0,1-1 0 0 0,0 0 0 0 0,-1 0 0 0 0,1 0 0 0 0,-1 1 0 0 0,1-1 0 0 0,0 0 0 0 0,0 0 0 0 0,0 0 0 0 0,-1 0 0 0 0,1 0 0 0 0,0 1 0 0 0,0-1 0 0 0,0-2 0 0 0,0-2 168 0 0,0 0 1 0 0,1 0-1 0 0,-1 0 0 0 0,1 0 1 0 0,0-1-1 0 0,0 1 1 0 0,1 0-1 0 0,2-6 1 0 0,-3 8-244 0 0,1 1 1 0 0,-1 0-1 0 0,1-1 0 0 0,0 1 0 0 0,-1 0 1 0 0,1 0-1 0 0,0 0 0 0 0,1 0 1 0 0,-1 0-1 0 0,0 0 0 0 0,1 1 0 0 0,-1-1 1 0 0,0 1-1 0 0,1-1 0 0 0,0 1 1 0 0,3-1-1 0 0,8-3 45 0 0,1 1 1 0 0,0 0-1 0 0,0 1 0 0 0,0 1 1 0 0,0 0-1 0 0,0 1 0 0 0,0 1 1 0 0,1 0-1 0 0,-1 1 0 0 0,18 4 1 0 0,-30-5-86 0 0,-1 1 1 0 0,0 0 0 0 0,1 0-1 0 0,-1 0 1 0 0,0 0-1 0 0,0 0 1 0 0,0 0 0 0 0,0 0-1 0 0,0 1 1 0 0,0-1 0 0 0,0 1-1 0 0,0-1 1 0 0,-1 1 0 0 0,1 0-1 0 0,-1 0 1 0 0,1 0 0 0 0,1 3-1 0 0,-1-1 4 0 0,0 0-1 0 0,0 1 1 0 0,-1-1-1 0 0,1 0 1 0 0,-1 1-1 0 0,-1-1 1 0 0,1 1-1 0 0,0-1 0 0 0,-1 5 1 0 0,0 2 5 0 0,-1 0-1 0 0,0 0 1 0 0,-1-1-1 0 0,0 1 1 0 0,0 0 0 0 0,-1-1-1 0 0,-7 16 1 0 0,-1-5-2 0 0,-1-1 0 0 0,-1 0 0 0 0,-1-1 1 0 0,0-1-1 0 0,-2 0 0 0 0,0-1 0 0 0,-1 0 0 0 0,0-1 0 0 0,-2-1 1 0 0,1-1-1 0 0,-33 18 0 0 0,41-27-14 0 0,1-1 0 0 0,-1 0 0 0 0,0 0 0 0 0,-17 4 0 0 0,27-8-3 0 0,-1 0 1 0 0,1 0-1 0 0,-1 0 1 0 0,1 0-1 0 0,0 0 1 0 0,-1 0-1 0 0,1 0 0 0 0,0 0 1 0 0,-1 0-1 0 0,1-1 1 0 0,0 1-1 0 0,-1 0 1 0 0,1 0-1 0 0,0 0 1 0 0,-1 0-1 0 0,1 0 1 0 0,0-1-1 0 0,-1 1 1 0 0,1 0-1 0 0,0 0 1 0 0,-1 0-1 0 0,1-1 1 0 0,0 1-1 0 0,0 0 0 0 0,-1-1 1 0 0,1 1-1 0 0,0 0 1 0 0,0 0-1 0 0,0-1 1 0 0,0 1-1 0 0,-1 0 1 0 0,1-1-1 0 0,0 1 1 0 0,0-1-1 0 0,0 1 1 0 0,0 0-1 0 0,0-1 1 0 0,0 1-1 0 0,0 0 1 0 0,0-1-1 0 0,0 1 1 0 0,0 0-1 0 0,0-1 0 0 0,0 1 1 0 0,0-1-1 0 0,0 1 1 0 0,0 0-1 0 0,0-1 1 0 0,0 1-1 0 0,1 0 1 0 0,-1-1-1 0 0,0 0 7 0 0,1-1 0 0 0,-1 0-1 0 0,0 1 1 0 0,1-1-1 0 0,-1 1 1 0 0,1-1 0 0 0,0 1-1 0 0,-1-1 1 0 0,1 1-1 0 0,0 0 1 0 0,1-2 0 0 0,4-1 55 0 0,0 1 0 0 0,0-1 1 0 0,1 1-1 0 0,-1 1 0 0 0,1-1 1 0 0,-1 1-1 0 0,1 0 0 0 0,0 1 1 0 0,-1 0-1 0 0,1 0 0 0 0,0 0 1 0 0,0 1-1 0 0,0 0 0 0 0,0 0 1 0 0,0 1-1 0 0,8 1 0 0 0,-2 0 145 0 0,0 1-1 0 0,0 0 0 0 0,0 1 1 0 0,0 0-1 0 0,0 1 1 0 0,-1 0-1 0 0,18 11 1 0 0,69 51 1669 0 0,-97-66-1856 0 0,-1 0 0 0 0,1 0-1 0 0,-1 0 1 0 0,0 0 0 0 0,1 0-1 0 0,-1 0 1 0 0,0 0 0 0 0,0 0-1 0 0,0 0 1 0 0,0 0 0 0 0,0 1-1 0 0,0-1 1 0 0,0 0-1 0 0,0 1 1 0 0,-1-1 0 0 0,1 1-1 0 0,0-1 1 0 0,0 3 0 0 0,0 14-5481 0 0,-1-18 5149 0 0,0 1 1 0 0,0-1-1 0 0,0 1 1 0 0,0-1 0 0 0,0 0-1 0 0,0 1 1 0 0,0-1-1 0 0,-1 1 1 0 0,1-1 0 0 0,0 0-1 0 0,0 1 1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8:05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16 2996 0 0,'0'-1'186'0'0,"0"0"0"0"0,0 0 1 0 0,0 0-1 0 0,1 1 0 0 0,-1-1 0 0 0,0 0 0 0 0,1 0 0 0 0,-1 0 0 0 0,1 1 0 0 0,-1-1 0 0 0,0 0 0 0 0,1 0 0 0 0,0 1 0 0 0,-1-1 1 0 0,1 1-1 0 0,-1-1 0 0 0,1 0 0 0 0,1 0 0 0 0,4 1 1720 0 0,-3 10-255 0 0,-2 33 990 0 0,0-30-2407 0 0,0 0 1 0 0,-1 0 0 0 0,-1 0-1 0 0,0 1 1 0 0,0-1 0 0 0,-2 0 0 0 0,-5 19-1 0 0,0-9-423 0 0,-19 34 1 0 0,21-48-1013 0 0,0 0 1 0 0,0 0 0 0 0,0 0 0 0 0,-1-1 0 0 0,-1 0 0 0 0,-8 7 0 0 0,-1-1-1713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8:16.915"/>
    </inkml:context>
    <inkml:brush xml:id="br0">
      <inkml:brushProperty name="width" value="0.5" units="cm"/>
      <inkml:brushProperty name="height" value="1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206 7 1680 0 0,'-18'0'7721'0'0,"631"-7"-4089"0"0,-184 16-2912 0 0,-183 7-345 0 0,-7 3-260 0 0,141 26-8 0 0,-117-11-76 0 0,524 58-66 0 0,-366-23 154 0 0,-323-51-99 0 0,378 55 9 0 0,19-6-2 0 0,-61-13-3 0 0,334 3 48 0 0,-538-39-88 0 0,-22-1 21 0 0,-159-15-6 0 0,329 9 93 0 0,-4-9-48 0 0,-348-1-23 0 0,51 9-1 0 0,-60-6-10 0 0,-16-5-6 0 0,-9-6-3 0 0,1-2-1 0 0,-1 1-1 0 0,-1 1 0 0 0,1-1 0 0 0,-11-6 0 0 0,-11-9-3 0 0,15 11 2 0 0,0 1 0 0 0,-1 0 0 0 0,0 2 0 0 0,0-1 0 0 0,-1 2 0 0 0,0 0 1 0 0,-25-7-1 0 0,-15 0 22 0 0,-59-10 0 0 0,24 7 11 0 0,-166-28 37 0 0,121 24-44 0 0,-230-12-40 0 0,270 28 12 0 0,-365-42-66 0 0,132 9 140 0 0,116 17 12 0 0,-215-16 44 0 0,-411 23-6 0 0,204 8 92 0 0,93-2-119 0 0,-253-3-18 0 0,-523 12-271 0 0,1302 0 185 0 0,-47 2-37 0 0,58-2 43 0 0,0 1-1 0 0,-1 0 0 0 0,1 0 1 0 0,0 1-1 0 0,1-1 0 0 0,-1 1 0 0 0,-10 5 1 0 0,12-3 7 0 0,0-1 1 0 0,0 1-1 0 0,0 0 1 0 0,0 0-1 0 0,0 0 1 0 0,1 0-1 0 0,0 1 1 0 0,0-1-1 0 0,0 1 0 0 0,1 0 1 0 0,-1 0-1 0 0,1 0 1 0 0,0 0-1 0 0,1 0 1 0 0,-3 9-1 0 0,1 3 1 0 0,0 0-1 0 0,0 1 0 0 0,1 28 0 0 0,2 256-42 0 0,-1-280 28 0 0,-2 0-1 0 0,0 0 1 0 0,-2 0 0 0 0,0-1 0 0 0,-15 39 0 0 0,11-34-2 0 0,5-13-7 0 0,1 0 0 0 0,0 0 0 0 0,1 1-1 0 0,1-1 1 0 0,0 0 0 0 0,1 26 0 0 0,2-38 11 0 0,-1 0 0 0 0,1-1 0 0 0,0 1 0 0 0,-1 0 1 0 0,1-1-1 0 0,0 1 0 0 0,0-1 0 0 0,0 0 0 0 0,-1 0 0 0 0,1 0 0 0 0,0 1 0 0 0,3-2 0 0 0,1153 1-358 0 0,-727 25 556 0 0,-402-22-192 0 0,330 16-16 0 0,-282-16 37 0 0,451 13 82 0 0,-85 17-6 0 0,-117-6-34 0 0,-28 5 73 0 0,-268-28-100 0 0,453 79 257 0 0,-311-57-288 0 0,-91-15-11 0 0,212 24 118 0 0,-74-11 25 0 0,37 22-80 0 0,-173-29-43 0 0,102 14-5 0 0,-132-23-10 0 0,-8 3 0 0 0,-35-8 3 0 0,1 0 0 0 0,18 3-1 0 0,127 19-13 0 0,6-5 64 0 0,-117-15-26 0 0,-24-2-8 0 0,1-1 0 0 0,41-1 0 0 0,-31-1 2 0 0,64 6 0 0 0,6 2 4 0 0,96-4-35 0 0,-1 1 190 0 0,-186-6-163 0 0,1-1 0 0 0,-1-1-1 0 0,0 1 1 0 0,1-2-1 0 0,14-6 1 0 0,-5 2-2 0 0,58-21 15 0 0,-77 28-24 0 0,21-11 12 0 0,-22 12-13 0 0,0-1 1 0 0,0 1-1 0 0,1-1 1 0 0,-1 1 0 0 0,0-1-1 0 0,0 0 1 0 0,0 0-1 0 0,-1 1 1 0 0,1-1-1 0 0,0 0 1 0 0,0 0 0 0 0,0 0-1 0 0,-1 0 1 0 0,1 0-1 0 0,0 0 1 0 0,0-2-1 0 0,0 1 0 0 0,-1 0 0 0 0,1 0 0 0 0,0-1 0 0 0,0 1 0 0 0,0 0 0 0 0,0 0 0 0 0,0 0 0 0 0,1 0 0 0 0,-1 0 0 0 0,1 0 0 0 0,-1 0 0 0 0,1 1 0 0 0,0-1 0 0 0,-1 1 0 0 0,1-1 0 0 0,4-1 0 0 0,-2-1 1 0 0,0 0 0 0 0,0 0-1 0 0,0 0 1 0 0,6-8 0 0 0,12-15 23 0 0,-19 21-25 0 0,-1-1-1 0 0,0 0 0 0 0,0 0 0 0 0,0 0 0 0 0,-1 0 1 0 0,0 0-1 0 0,-1 0 0 0 0,1 0 0 0 0,-2-9 1 0 0,1 15-4 0 0,0 0-36 0 0,0-2-152 0 0,0-1 1 0 0,0 1-1 0 0,0 0 1 0 0,0 0-1 0 0,-1-1 1 0 0,1 1-1 0 0,-1 0 1 0 0,0 0 0 0 0,0 0-1 0 0,-2-4 1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8:18.958"/>
    </inkml:context>
    <inkml:brush xml:id="br0">
      <inkml:brushProperty name="width" value="0.5" units="cm"/>
      <inkml:brushProperty name="height" value="1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1146 990 1040 0 0,'19'-24'1164'0'0,"1"1"0"0"0,33-30 0 0 0,-42 43-767 0 0,17-19 520 0 0,-14 15-461 0 0,31-25 1 0 0,187-136 829 0 0,-219 165-1247 0 0,9-5 49 0 0,-2-1 1 0 0,0-1 0 0 0,-1 0 0 0 0,-1-2 0 0 0,22-27 0 0 0,-25 27 102 0 0,0 0 0 0 0,37-33 0 0 0,12-14 164 0 0,-57 56-206 0 0,-1-1 0 0 0,0 0 0 0 0,0 0-1 0 0,-1-1 1 0 0,0 0 0 0 0,-1 0 0 0 0,4-22 0 0 0,-2 13 194 0 0,11-29-1 0 0,2-3-38 0 0,-15 40-212 0 0,-2 0 1 0 0,1 1 0 0 0,-2-1-1 0 0,1-20 1 0 0,-3 32-92 0 0,1 1 0 0 0,-1-1 0 0 0,1 1 0 0 0,-1 0 0 0 0,1-1 0 0 0,-1 1 0 0 0,1 0 0 0 0,-1-1 0 0 0,1 1 0 0 0,-1 0 1 0 0,1 0-1 0 0,-1 0 0 0 0,1-1 0 0 0,-1 1 0 0 0,0 0 0 0 0,1 0 0 0 0,-1 0 0 0 0,1 0 0 0 0,-1 0 0 0 0,1 0 0 0 0,-1 0 0 0 0,0 0 0 0 0,0 0 0 0 0,-23 1-10 0 0,16 0 9 0 0,2-1 0 0 0,1 1 0 0 0,-1 0-1 0 0,0 0 1 0 0,0 1-1 0 0,0-1 1 0 0,1 1 0 0 0,-1 1-1 0 0,1-1 1 0 0,0 1-1 0 0,-1 0 1 0 0,1 0-1 0 0,0 0 1 0 0,1 1 0 0 0,-1 0-1 0 0,-4 5 1 0 0,-9 9 5 0 0,1 1-1 0 0,-19 27 1 0 0,18-21-8 0 0,-107 156 9 0 0,14-17 20 0 0,86-132-17 0 0,-1-1 1 0 0,-55 51-1 0 0,62-66-7 0 0,-159 133 5 0 0,137-119-15 0 0,-1-1-1 0 0,-69 35 0 0 0,84-51 18 0 0,-1-2-1 0 0,0-1 0 0 0,-1-1 1 0 0,-31 5-1 0 0,14-4 17 0 0,29-5-5 0 0,1-2 0 0 0,-1 0 1 0 0,-26 1-1 0 0,4-4-15 0 0,0 1-1 0 0,0 3 0 0 0,-76 15 0 0 0,79-12-46 0 0,-1-1 0 0 0,0-2 0 0 0,-44 0 0 0 0,15-2-253 0 0,-80 3-5082 0 0,109-5 3184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8:23.042"/>
    </inkml:context>
    <inkml:brush xml:id="br0">
      <inkml:brushProperty name="width" value="0.5" units="cm"/>
      <inkml:brushProperty name="height" value="1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10 240 1424 0 0,'-1'4'7315'0'0,"-5"11"-6864"0"0,5-3-405 0 0,-1 6 226 0 0,2-18-256 0 0,0 1 0 0 0,0-1 0 0 0,0 1 0 0 0,1-1 0 0 0,-1 1 0 0 0,0-1 0 0 0,0 1 0 0 0,0-1 0 0 0,0 1 0 0 0,1-1 0 0 0,-1 0 0 0 0,0 1 0 0 0,1-1 0 0 0,-1 1 0 0 0,0-1 0 0 0,1 0 0 0 0,-1 1 0 0 0,0-1 0 0 0,1 0 0 0 0,-1 1 0 0 0,1-1 0 0 0,-1 0 0 0 0,0 0 0 0 0,1 1 0 0 0,-1-1 0 0 0,1 0 0 0 0,-1 0 0 0 0,2 0 0 0 0,126 26 1638 0 0,-58-17-1132 0 0,-37-6-163 0 0,58 14 0 0 0,100 27 316 0 0,-110-34-423 0 0,18 3 48 0 0,-46-6-41 0 0,102 2 0 0 0,11 1 43 0 0,-87 1-182 0 0,-26-2-57 0 0,85 3-1 0 0,115-3 62 0 0,-137 0-2 0 0,-32 0-49 0 0,103-1 63 0 0,59 4 31 0 0,-77-9-40 0 0,-12-1-85 0 0,123 14 122 0 0,108 11 24 0 0,-238-11-117 0 0,97 11-21 0 0,-164-22-63 0 0,14 3 5 0 0,23 5 13 0 0,2 1 10 0 0,-56-9-14 0 0,-29 0-1 0 0,58 1 0 0 0,-37-4 0 0 0,39 4 3 0 0,239 23 22 0 0,-234-20-36 0 0,-65-7 18 0 0,66 12 1 0 0,-86-11-3 0 0,0 0 1 0 0,21-1-1 0 0,15 2 7 0 0,78 11 4 0 0,111 5 60 0 0,-120-12-46 0 0,185 1-120 0 0,490-9 386 0 0,-785-1-289 0 0,-1 0-1 0 0,0-1 1 0 0,0-1-1 0 0,0 0 0 0 0,13-5 1 0 0,-20 7 2 0 0,-1-1 0 0 0,1 1 0 0 0,-1-1 0 0 0,1 0 0 0 0,-1 0 1 0 0,0 0-1 0 0,0 0 0 0 0,1-1 0 0 0,-2 1 0 0 0,1-1 0 0 0,0 0 0 0 0,0 0 0 0 0,-1 0 0 0 0,0 0 1 0 0,0-1-1 0 0,0 1 0 0 0,0 0 0 0 0,0-1 0 0 0,0 1 0 0 0,-1-1 0 0 0,0 0 0 0 0,0 0 0 0 0,0 1 1 0 0,0-1-1 0 0,-1 0 0 0 0,1 0 0 0 0,-1 0 0 0 0,0 0 0 0 0,-1-6 0 0 0,2 5 12 0 0,-1 1 0 0 0,1 0 0 0 0,0 0 0 0 0,0-1 0 0 0,0 1 0 0 0,0 0 0 0 0,1 0 0 0 0,0 0 0 0 0,0 1 0 0 0,0-1 0 0 0,5-6 0 0 0,10-24 89 0 0,-9 6-87 0 0,-5 17-17 0 0,0 0-1 0 0,0 1 1 0 0,8-15 0 0 0,-5 13-2 0 0,-2 0 1 0 0,1 0-1 0 0,-1-1 1 0 0,-1 1-1 0 0,0-1 1 0 0,-1 0 0 0 0,1-15-1 0 0,-3-97 22 0 0,-2 60-16 0 0,3 24-3 0 0,1 21-4 0 0,-2 1 0 0 0,-1 0 0 0 0,-4-30 1 0 0,2 24-125 0 0,3 22 46 0 0,0 0 0 0 0,0 1 1 0 0,-1-1-1 0 0,1 0 0 0 0,-1 0 0 0 0,1 1 1 0 0,-1-1-1 0 0,0 0 0 0 0,0 1 0 0 0,-2-4 1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8:40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35 326 1352 0 0,'0'0'208'0'0,"-17"-19"3408"0"0,0 13-588 0 0,23 3-1122 0 0,36 3-441 0 0,-27 1-1397 0 0,418-10 1106 0 0,-403 5-1173 0 0,-29 4 3 0 0,0 0-1 0 0,0 0 0 0 0,0-1 1 0 0,0 1-1 0 0,0 0 0 0 0,0 0 0 0 0,0-1 1 0 0,0 1-1 0 0,-1-1 0 0 0,1 1 1 0 0,0-1-1 0 0,0 1 0 0 0,0-1 1 0 0,0 1-1 0 0,0-1 0 0 0,-1 0 1 0 0,1 1-1 0 0,0-1 0 0 0,-1 0 1 0 0,1 0-1 0 0,0 0 0 0 0,-1 1 1 0 0,1-1-1 0 0,0-1 0 0 0,-2 1 2 0 0,1 0-1 0 0,0 0 1 0 0,-1 0 0 0 0,1 0-1 0 0,-1 0 1 0 0,1 1 0 0 0,-1-1-1 0 0,1 0 1 0 0,-1 0 0 0 0,1 1-1 0 0,-1-1 1 0 0,0 0 0 0 0,1 1-1 0 0,-1-1 1 0 0,0 0 0 0 0,0 1-1 0 0,1-1 1 0 0,-1 1 0 0 0,0-1-1 0 0,0 1 1 0 0,0 0 0 0 0,0-1-1 0 0,0 1 1 0 0,0 0 0 0 0,0 0-1 0 0,-1-1 1 0 0,-34-5 76 0 0,24 5-56 0 0,-68-9 182 0 0,-141 3-1 0 0,216 7-201 0 0,-168 0 726 0 0,784 0-408 0 0,-718 0-206 0 0,-194 4-110 0 0,288-4-11 0 0,7 0 2 0 0,-1 0 0 0 0,1 0 0 0 0,0 1-1 0 0,0 0 1 0 0,-1 0 0 0 0,-11 4-1 0 0,14 1 44 0 0,12-3-6 0 0,15-1 8 0 0,-21-2-41 0 0,193 3 142 0 0,-125-3-101 0 0,217 0 411 0 0,-286 0-412 0 0,-23-2 250 0 0,16-2-317 0 0,0 0 0 0 0,0 0 0 0 0,0 0-1 0 0,0-1 1 0 0,1 0 0 0 0,0 0 0 0 0,0-1 0 0 0,0 0-1 0 0,-3-6 1 0 0,-21-21-71 0 0,-2 5 134 0 0,-2 1 1 0 0,-71-45 0 0 0,102 70-12 0 0,-1 1 15 0 0,1 0-1 0 0,0 0 1 0 0,0-1 0 0 0,0 1 0 0 0,0-1 0 0 0,0 1-1 0 0,0-1 1 0 0,1 0 0 0 0,-1 1 0 0 0,0-1 0 0 0,-1-4-1 0 0,5 6-6 0 0,1 0-1 0 0,0 1 0 0 0,0-1 1 0 0,-1 0-1 0 0,1 1 0 0 0,0-1 1 0 0,-1 1-1 0 0,4 1 0 0 0,205 113 668 0 0,-147-77-496 0 0,-58-35-174 0 0,0 1 0 0 0,0 0 0 0 0,-1 0 0 0 0,8 7 0 0 0,-19-9-13 0 0,0-2-1 0 0,-1 1 0 0 0,1-1 0 0 0,-10 0 1 0 0,-2-4-19 0 0,0 0 0 0 0,1-1 0 0 0,0-1 0 0 0,0-1 0 0 0,1 0 0 0 0,-1-1 0 0 0,2-1 0 0 0,-18-12 0 0 0,-7-3 0 0 0,19 10-4 0 0,0-2 1 0 0,1 0 0 0 0,-33-36 0 0 0,43 45 39 0 0,10 7-33 0 0,0 0-1 0 0,0 0 1 0 0,-1 0 0 0 0,1-1-1 0 0,0 1 1 0 0,0 0-1 0 0,0 0 1 0 0,0 0-1 0 0,-1 0 1 0 0,1 0 0 0 0,0 0-1 0 0,0-1 1 0 0,0 1-1 0 0,-1 0 1 0 0,1 0 0 0 0,0 0-1 0 0,0 0 1 0 0,0 0-1 0 0,-1 0 1 0 0,1 0 0 0 0,0 0-1 0 0,0 0 1 0 0,-1 0-1 0 0,1 0 1 0 0,0 0-1 0 0,0 0 1 0 0,0 0 0 0 0,-1 0-1 0 0,1 0 1 0 0,0 0-1 0 0,0 0 1 0 0,0 0 0 0 0,-1 1-1 0 0,1-1 1 0 0,0 0-1 0 0,0 0 1 0 0,0 0-1 0 0,-1 0 1 0 0,1 0 0 0 0,0 0-1 0 0,0 1 1 0 0,0-1-1 0 0,0 0 1 0 0,0 0 0 0 0,-1 0-1 0 0,1 0 1 0 0,0 1-1 0 0,0-1 1 0 0,0 0 0 0 0,0 0-1 0 0,0 1 1 0 0,0-1-1 0 0,30 23 106 0 0,9 4-41 0 0,2-2 0 0 0,46 20 0 0 0,-64-33-41 0 0,154 70 119 0 0,-173-79-145 0 0,-1-2-1 0 0,-18 8-2 0 0,-12 2 3 0 0,0 2 0 0 0,1 1 1 0 0,1 1-1 0 0,0 1 1 0 0,1 2-1 0 0,1 0 0 0 0,0 1 1 0 0,1 2-1 0 0,-24 29 1 0 0,43-47-8 0 0,1-1 0 0 0,0 1 1 0 0,0 0-1 0 0,0 0 1 0 0,0 0-1 0 0,0 1 0 0 0,1-1 1 0 0,-1 0-1 0 0,1 1 1 0 0,-2 4-1 0 0,22-13-81 0 0,-10 1 75 0 0,1-1-1 0 0,-1 0 1 0 0,0-1 0 0 0,-1 0 0 0 0,1 0-1 0 0,-1-1 1 0 0,0 0 0 0 0,0 0 0 0 0,-1-1-1 0 0,0 0 1 0 0,7-11 0 0 0,9-8 13 0 0,-21 21-13 0 0,-10 6-14 0 0,-12 6-26 0 0,19-6 50 0 0,-18 11 17 0 0,0 1 0 0 0,0 0 0 0 0,1 1 0 0 0,-27 26 0 0 0,13-11-4 0 0,29-25 5 0 0,12-10-13 0 0,16-14-3 0 0,70-59 5 0 0,-172 124 19 0 0,32-8-31 0 0,14-11-3 0 0,31-20 5 0 0,0-3 2 0 0,0-4 6 0 0,27-26-2 0 0,-10 10-260 0 0,1 0 1 0 0,33-25-1 0 0,-31 28-3275 0 0,2 0-3284 0 0,-11 8 3446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02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9 3632 0 0,'-2'0'604'0'0,"-2"0"0"0"0,1 0 0 0 0,-1 0 1 0 0,-3-3-5 0 0,3 3 4 0 0,1-2 0 0 0,-1 2-16 0 0,1-3 680 0 0,10 6-5148 0 0,3 2 1939 0 0,-2-1 1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01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87 1908 0 0,'0'-4'418'0'0,"0"0"0"0"0,-1 0 0 0 0,1 0 0 0 0,-1 1 0 0 0,0-1-1 0 0,0 0 1 0 0,0 0 0 0 0,0 1 0 0 0,0-1 0 0 0,-1 0 0 0 0,-3-4 0 0 0,3 5-181 0 0,0 0 1 0 0,-1 0-1 0 0,1 1 0 0 0,-1-1 1 0 0,0 1-1 0 0,0 0 1 0 0,0 0-1 0 0,0 0 1 0 0,0 0-1 0 0,-1 0 1 0 0,1 1-1 0 0,0-1 1 0 0,-1 1-1 0 0,1 0 0 0 0,-1 0 1 0 0,1 0-1 0 0,-1 0 1 0 0,0 1-1 0 0,-4 0 1 0 0,-8-2 204 0 0,1 2 1 0 0,0 0 0 0 0,0 1-1 0 0,-31 5 1 0 0,41-5-394 0 0,-1 1 0 0 0,0-1 0 0 0,0 1 0 0 0,1 1 0 0 0,-1-1 0 0 0,1 1 0 0 0,0 0 0 0 0,-1 0 0 0 0,2 1 0 0 0,-1-1 0 0 0,0 1 0 0 0,1 0 0 0 0,-1 0 0 0 0,1 1 0 0 0,-5 7 0 0 0,5-6-9 0 0,0-1 0 0 0,1 2 0 0 0,0-1 0 0 0,0 0 0 0 0,0 1-1 0 0,1-1 1 0 0,-3 14 0 0 0,4-17-32 0 0,1 0 0 0 0,0 0-1 0 0,0 0 1 0 0,0 0 0 0 0,0 0-1 0 0,0 0 1 0 0,1 1 0 0 0,-1-1-1 0 0,1 0 1 0 0,0 0 0 0 0,0-1-1 0 0,0 1 1 0 0,0 0 0 0 0,1 0-1 0 0,-1 0 1 0 0,1-1 0 0 0,-1 1-1 0 0,1-1 1 0 0,0 1 0 0 0,4 3-1 0 0,-2-3-3 0 0,0 0-1 0 0,0 0 0 0 0,1 0 1 0 0,-1-1-1 0 0,1 1 0 0 0,-1-1 1 0 0,1 0-1 0 0,0-1 0 0 0,6 2 1 0 0,47 7-18 0 0,42-5-30 0 0,-99-5 40 0 0,-29 0-4 0 0,17 0 9 0 0,0 1 1 0 0,1 1-1 0 0,-1 0 1 0 0,1 0-1 0 0,0 1 1 0 0,0 0-1 0 0,0 1 1 0 0,0 0-1 0 0,0 0 1 0 0,1 1-1 0 0,-1 0 1 0 0,2 1-1 0 0,-1 0 1 0 0,0 1-1 0 0,1 0 1 0 0,0 0-1 0 0,1 0 1 0 0,0 1-1 0 0,0 0 1 0 0,0 1-1 0 0,1 0 1 0 0,1 0-1 0 0,-6 11 1 0 0,8-16 3 0 0,1-1-1 0 0,0 2 1 0 0,1-1 0 0 0,-1 0 0 0 0,1 0 0 0 0,0 0 0 0 0,0 1-1 0 0,0-1 1 0 0,1 0 0 0 0,-1 1 0 0 0,1-1 0 0 0,0 1 0 0 0,0-1-1 0 0,1 1 1 0 0,-1-1 0 0 0,2 5 0 0 0,-1-6 6 0 0,0-1 0 0 0,0 1 1 0 0,1-1-1 0 0,-1 0 0 0 0,1 1 0 0 0,-1-1 1 0 0,1 0-1 0 0,0 0 0 0 0,0 0 0 0 0,0 0 1 0 0,0 0-1 0 0,0 0 0 0 0,0-1 0 0 0,0 1 1 0 0,1-1-1 0 0,-1 0 0 0 0,1 1 1 0 0,-1-1-1 0 0,1 0 0 0 0,-1 0 0 0 0,1-1 1 0 0,0 1-1 0 0,-1 0 0 0 0,1-1 0 0 0,0 0 1 0 0,0 0-1 0 0,2 0 0 0 0,7 1 36 0 0,114 3 509 0 0,-108-5-427 0 0,0-1 1 0 0,-1 0-1 0 0,1-1 1 0 0,0-1-1 0 0,17-6 1 0 0,50-26 449 0 0,-66 31 348 0 0,-10 5-2669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0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3424 0 0,'0'0'4455'0'0,"0"19"-758"0"0,0 20-1456 0 0,-1 28-751 0 0,12 94-1 0 0,-10-151-1831 0 0,0 0-1 0 0,0 0 1 0 0,-2 13-1 0 0,-5-4-8982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58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17 3992 0 0,'-2'-3'1384'0'0,"-2"-2"-667"0"0,1 3 39 0 0,3 0-4 0 0,-4 2 4 0 0,1-3-4 0 0,3 1 740 0 0,-4 7-808 0 0,4 2-140 0 0,0 5-512 0 0,0-1-2404 0 0,4 3 0 0 0,-4 2-1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02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3104 0 0,'3'-13'2607'0'0,"0"10"-2372"0"0,-1 1 1 0 0,1 0 0 0 0,0 0-1 0 0,-1 0 1 0 0,1 0 0 0 0,0 0 0 0 0,0 0-1 0 0,1 1 1 0 0,-1 0 0 0 0,0-1 0 0 0,0 1-1 0 0,1 1 1 0 0,-1-1 0 0 0,0 0 0 0 0,1 1-1 0 0,-1-1 1 0 0,1 1 0 0 0,-1 0 0 0 0,1 0-1 0 0,-1 1 1 0 0,0-1 0 0 0,1 1 0 0 0,-1 0-1 0 0,1-1 1 0 0,-1 1 0 0 0,0 1-1 0 0,0-1 1 0 0,0 0 0 0 0,1 1 0 0 0,-1 0-1 0 0,-1 0 1 0 0,5 2 0 0 0,-2 1-126 0 0,0 0 1 0 0,0 0-1 0 0,-1 1 1 0 0,1-1-1 0 0,-1 1 1 0 0,0 0-1 0 0,-1 0 1 0 0,1 0-1 0 0,-1 1 0 0 0,-1-1 1 0 0,1 1-1 0 0,-1 0 1 0 0,0-1-1 0 0,2 14 1 0 0,2 21 101 0 0,-1 0 1 0 0,-2 0-1 0 0,-3 49 1 0 0,0-51-97 0 0,1-39-101 0 0,-1 0 1 0 0,1 0-1 0 0,0 0 1 0 0,0-1 0 0 0,0 1-1 0 0,0 0 1 0 0,-1-1-1 0 0,1 1 1 0 0,0 0-1 0 0,0-1 1 0 0,-1 1-1 0 0,1-1 1 0 0,0 1-1 0 0,-1-1 1 0 0,1 0 0 0 0,0 1-1 0 0,-1-1 1 0 0,1-1-1 0 0,41-77 515 0 0,-28 50-415 0 0,0 1 0 0 0,2 1 0 0 0,1 0 1 0 0,28-32-1 0 0,-32 43-785 0 0,-7 9 856 0 0,-1 1 0 0 0,1 0 0 0 0,13-11 0 0 0,-5 9-3619 0 0,2 4-3937 0 0,-8 2 3985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04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28 2248 0 0,'-2'0'152'0'0,"0"1"1"0"0,0-1-1 0 0,1 1 0 0 0,-1 0 0 0 0,0 0 0 0 0,1-1 0 0 0,-1 1 0 0 0,1 0 1 0 0,-1 0-1 0 0,1 1 0 0 0,-1-1 0 0 0,1 0 0 0 0,0 0 0 0 0,-1 1 1 0 0,1-1-1 0 0,0 1 0 0 0,0-1 0 0 0,0 1 0 0 0,0-1 0 0 0,-1 3 1 0 0,-17 36 1405 0 0,19-38-1464 0 0,-5 10 436 0 0,2 0 0 0 0,-1 1 1 0 0,2 0-1 0 0,0 0 0 0 0,-1 22 0 0 0,2-28-358 0 0,1-1-1 0 0,0 1 1 0 0,1-1-1 0 0,0 1 1 0 0,0-1 0 0 0,0 1-1 0 0,0-1 1 0 0,1 0-1 0 0,0 0 1 0 0,1 0-1 0 0,-1 0 1 0 0,1 0 0 0 0,5 8-1 0 0,-5-12-136 0 0,0 1-1 0 0,0-1 0 0 0,0 0 1 0 0,0 0-1 0 0,0 0 1 0 0,0 0-1 0 0,0-1 0 0 0,1 1 1 0 0,-1-1-1 0 0,1 0 1 0 0,-1 0-1 0 0,1 0 1 0 0,-1 0-1 0 0,1-1 0 0 0,6 1 1 0 0,0 0 3 0 0,1-1-1 0 0,0 0 1 0 0,21-4 0 0 0,-24 3-24 0 0,-1-1-1 0 0,1 0 1 0 0,-1 0 0 0 0,0-1-1 0 0,0 0 1 0 0,0 0 0 0 0,0 0-1 0 0,0-1 1 0 0,-1 0 0 0 0,1-1-1 0 0,9-8 1 0 0,-12 9 2 0 0,0-1 1 0 0,0 0-1 0 0,0 0 1 0 0,-1 0-1 0 0,0 0 0 0 0,0-1 1 0 0,0 1-1 0 0,0-1 1 0 0,-1 0-1 0 0,0 1 1 0 0,0-1-1 0 0,-1 0 0 0 0,0 0 1 0 0,1-12-1 0 0,0 5 39 0 0,-2 0-1 0 0,1 0 1 0 0,-2 0-1 0 0,0 0 0 0 0,0 0 1 0 0,-4-13-1 0 0,4 22-36 0 0,0 1 0 0 0,0-1 0 0 0,-1 1 0 0 0,1 0 0 0 0,-1-1 0 0 0,0 1 0 0 0,1 0 0 0 0,-2 0 0 0 0,1 0 0 0 0,0 1 0 0 0,-1-1 0 0 0,1 0 0 0 0,-1 1 0 0 0,0-1 0 0 0,1 1 0 0 0,-1 0 0 0 0,0 0 0 0 0,-1 0 0 0 0,1 1 0 0 0,0-1 0 0 0,0 1 0 0 0,-1-1-1 0 0,1 1 1 0 0,-1 0 0 0 0,1 1 0 0 0,-6-2 0 0 0,-1 1 24 0 0,0 0 0 0 0,1 0 0 0 0,-1 1 0 0 0,0 0 0 0 0,1 1 0 0 0,-1 0-1 0 0,1 0 1 0 0,-17 5 0 0 0,21-4-29 0 0,0 1 0 0 0,0-1 1 0 0,0 1-1 0 0,0-1 0 0 0,0 1 0 0 0,0 1 0 0 0,1-1 0 0 0,-1 1 0 0 0,1 0 0 0 0,0 0 1 0 0,0 0-1 0 0,0 0 0 0 0,1 1 0 0 0,0-1 0 0 0,0 1 0 0 0,-3 6 0 0 0,-2 6 11 0 0,0 1 0 0 0,1 0-1 0 0,1 1 1 0 0,1 0-1 0 0,1-1 1 0 0,0 2 0 0 0,1-1-1 0 0,2 0 1 0 0,0 34-1 0 0,1-41-11 0 0,-1-7-6 0 0,1-1 0 0 0,0 1 1 0 0,0 0-1 0 0,1 0 1 0 0,0-1-1 0 0,-1 1 0 0 0,3 6 1 0 0,-2-10-7 0 0,0 1-1 0 0,0 0 1 0 0,0-1 0 0 0,0 1 0 0 0,1-1 0 0 0,-1 0 0 0 0,0 1 0 0 0,1-1 0 0 0,-1 0 0 0 0,0 0 0 0 0,1 0 0 0 0,0 0-1 0 0,-1 0 1 0 0,1 0 0 0 0,0 0 0 0 0,-1-1 0 0 0,1 1 0 0 0,0 0 0 0 0,0-1 0 0 0,-1 0 0 0 0,1 1 0 0 0,0-1 0 0 0,2 0-1 0 0,5 1-2 0 0,1-1 0 0 0,-1 0 0 0 0,0 0 0 0 0,1-1 0 0 0,-1 0-1 0 0,0-1 1 0 0,0 0 0 0 0,0 0 0 0 0,0-1 0 0 0,0 0 0 0 0,0-1-1 0 0,-1 1 1 0 0,0-2 0 0 0,14-8 0 0 0,-12 6 0 0 0,-1-1 1 0 0,0 1-1 0 0,0-1 0 0 0,0-1 1 0 0,-1 1-1 0 0,-1-2 0 0 0,0 1 1 0 0,0-1-1 0 0,0 0 0 0 0,-1 0 1 0 0,5-15-1 0 0,-3 3 36 0 0,-1 0-1 0 0,-1-1 1 0 0,-1 0-1 0 0,-1 0 0 0 0,-2-1 1 0 0,1-37-1 0 0,-10 129 535 0 0,4-45-453 0 0,-1 28-1 0 0,4-46-99 0 0,0 14 73 0 0,0 1-1 0 0,2 0 1 0 0,6 35 0 0 0,-7-50-72 0 0,1 1 1 0 0,0-1 0 0 0,0 0-1 0 0,0 1 1 0 0,1-1 0 0 0,-1 0-1 0 0,1 0 1 0 0,1-1 0 0 0,-1 1-1 0 0,0-1 1 0 0,1 1 0 0 0,0-1-1 0 0,0 0 1 0 0,1-1 0 0 0,-1 1-1 0 0,1-1 1 0 0,8 5 0 0 0,-2-3-3 0 0,0 0 0 0 0,0-1 0 0 0,0-1 0 0 0,0 0 0 0 0,0-1 0 0 0,1 0 1 0 0,0 0-1 0 0,-1-1 0 0 0,1-1 0 0 0,-1 0 0 0 0,1-1 0 0 0,0 0 0 0 0,12-3 1 0 0,-10 1-13 0 0,0 0 0 0 0,-1-1 0 0 0,1 0 0 0 0,-1-1 0 0 0,0-1 1 0 0,0 0-1 0 0,-1-1 0 0 0,0 0 0 0 0,0-1 0 0 0,15-13 0 0 0,-18 12 3 0 0,-1 1 0 0 0,-1-1 0 0 0,0-1 0 0 0,0 1 0 0 0,-1-1 0 0 0,0 0 0 0 0,-1-1 0 0 0,7-17-1 0 0,-1-3 42 0 0,11-57-1 0 0,-17 24 912 0 0,-6 127-581 0 0,0-9-163 0 0,10 88 0 0 0,-8-132-244 0 0,1-1-1 0 0,1 0 0 0 0,0 1 1 0 0,0-1-1 0 0,1-1 1 0 0,0 1-1 0 0,0 0 1 0 0,1-1-1 0 0,0 0 1 0 0,1 0-1 0 0,10 11 0 0 0,-7-9-778 0 0,0-1-1 0 0,0-1 0 0 0,13 9 0 0 0,-10-9-2025 0 0,1 0 1 0 0,18 8-1 0 0,-9-7-692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06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1 3920 0 0,'-1'0'591'0'0,"-1"0"0"0"0,1 0 0 0 0,0 0 0 0 0,-1 0 0 0 0,1 0 0 0 0,0 0 0 0 0,-1 0 0 0 0,1 1 0 0 0,0-1 0 0 0,0 0 0 0 0,-3 2 0 0 0,5 2-225 0 0,-1 1 1 0 0,1-1 0 0 0,0 1-1 0 0,0-1 1 0 0,1 1 0 0 0,-1-1-1 0 0,1 1 1 0 0,3 5-1 0 0,24 36 771 0 0,-21-34-986 0 0,41 60 243 0 0,44 69 42 0 0,-84-124-414 0 0,0 1-1 0 0,0 1 0 0 0,-2 0 0 0 0,-1 0 0 0 0,0 0 0 0 0,4 25 1 0 0,-6-16-25 0 0,-2-1 0 0 0,0 1 0 0 0,-2 0 0 0 0,-5 41 0 0 0,2-48-8 0 0,-1-1 0 0 0,-1 0 0 0 0,-1 1 0 0 0,-1-2 0 0 0,-1 1 0 0 0,-16 30 0 0 0,14-34 1 0 0,0 0 0 0 0,-2 0 0 0 0,1-1 0 0 0,-2-1 0 0 0,0 0 0 0 0,-1 0 0 0 0,-26 19 0 0 0,31-26 3 0 0,0-1 0 0 0,-1 0 0 0 0,1 0 0 0 0,-1-1 0 0 0,0-1 0 0 0,0 0 0 0 0,-1 0 0 0 0,0-1 0 0 0,1 0 0 0 0,-1-1-1 0 0,0 0 1 0 0,0 0 0 0 0,0-2 0 0 0,-21 0 0 0 0,29 0 9 0 0,0 0 0 0 0,0-1 0 0 0,0 0-1 0 0,0 0 1 0 0,0 0 0 0 0,1 0 0 0 0,-1 0-1 0 0,0 0 1 0 0,0-1 0 0 0,1 1 0 0 0,-1-1 0 0 0,1 0-1 0 0,-1 0 1 0 0,1 0 0 0 0,0 0 0 0 0,-1 0-1 0 0,1-1 1 0 0,1 1 0 0 0,-1-1 0 0 0,0 1 0 0 0,0-1-1 0 0,1 1 1 0 0,0-1 0 0 0,-1 0 0 0 0,1 0-1 0 0,0 0 1 0 0,0 0 0 0 0,1 0 0 0 0,-1 0 0 0 0,0 0-1 0 0,1 0 1 0 0,0-6 0 0 0,0-7 7 0 0,0 1 0 0 0,1-1 0 0 0,1 0 0 0 0,1 1 0 0 0,4-17 0 0 0,0 7 17 0 0,1 1 1 0 0,1 0-1 0 0,1 0 1 0 0,1 0-1 0 0,2 2 0 0 0,21-32 1 0 0,104-117 230 0 0,-102 129-179 0 0,50-49 223 0 0,-51 56-108 0 0,-30 30-124 0 0,0 0 1 0 0,0 0-1 0 0,-1-1 1 0 0,1 1-1 0 0,-1-1 1 0 0,0 0-1 0 0,-1 0 1 0 0,0-1-1 0 0,0 1 1 0 0,0-1-1 0 0,-1 1 1 0 0,1-1-1 0 0,-2 0 1 0 0,1 0-1 0 0,-1 0 1 0 0,0 0-1 0 0,0-15 1 0 0,-2 11-353 0 0,3-11 1227 0 0,5 17-3096 0 0,6 3-4150 0 0,-3 2 2674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06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3504 0 0,'1'-1'5964'0'0,"2"5"-4400"0"0,9 31 1155 0 0,13 70-1 0 0,-24-101-2602 0 0,7 44 343 0 0,2 64 1 0 0,-8-73-420 0 0,-3 53-2473 0 0,-1-33-5937 0 0,2-42 5005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07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3344 0 0,'0'0'556'0'0,"14"4"2431"0"0,-10 0-2719 0 0,0 0 0 0 0,-1 0 1 0 0,1 0-1 0 0,-1 0 0 0 0,0 0 0 0 0,-1 1 0 0 0,1-1 0 0 0,-1 1 0 0 0,0 0 0 0 0,0 0 0 0 0,0 0 0 0 0,1 6 1 0 0,2 12 654 0 0,3 34 1 0 0,-3-20-39 0 0,8 112 1491 0 0,-10-126-2239 0 0,-2-8-57 0 0,1-1 0 0 0,1 1 0 0 0,6 19 0 0 0,-9-34-76 0 0,0 0 1 0 0,0 1-1 0 0,0-1 0 0 0,0 1 0 0 0,1-1 0 0 0,-1 0 0 0 0,0 1 1 0 0,0-1-1 0 0,0 0 0 0 0,0 1 0 0 0,1-1 0 0 0,-1 1 1 0 0,0-1-1 0 0,0 0 0 0 0,1 0 0 0 0,-1 1 0 0 0,0-1 1 0 0,1 0-1 0 0,-1 1 0 0 0,0-1 0 0 0,1 0 0 0 0,-1 0 0 0 0,0 0 1 0 0,1 1-1 0 0,-1-1 0 0 0,0 0 0 0 0,1 0 0 0 0,-1 0 1 0 0,1 0-1 0 0,-1 0 0 0 0,0 0 0 0 0,1 0 0 0 0,-1 0 1 0 0,1 0-1 0 0,-1 0 0 0 0,1 0 0 0 0,13-12 124 0 0,9-26 69 0 0,-21 36-180 0 0,67-165 724 0 0,-28 61-346 0 0,12-33 118 0 0,-45 109 238 0 0,-2 8-2927 0 0,-1 10-7530 0 0,-7 16 6237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07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0 3112 0 0,'-27'6'2706'0'0,"20"-2"-2389"0"0,0 1 0 0 0,0 0 0 0 0,0 0 0 0 0,1 1 0 0 0,0 0 0 0 0,0 0 0 0 0,0 0 0 0 0,1 1 0 0 0,0 0 0 0 0,0 0-1 0 0,1 0 1 0 0,0 1 0 0 0,0-1 0 0 0,-4 14 0 0 0,3-4 173 0 0,0 0 0 0 0,1 0 0 0 0,0 0 0 0 0,2 1 0 0 0,0-1-1 0 0,1 19 1 0 0,1-26-356 0 0,1-1 0 0 0,-1 1 0 0 0,2-1 1 0 0,-1 0-1 0 0,2 1 0 0 0,-1-1 0 0 0,1 0 0 0 0,0 0 0 0 0,6 10 0 0 0,-6-14-108 0 0,0 0 0 0 0,0-1 0 0 0,0 1 0 0 0,0-1 1 0 0,1 0-1 0 0,0 0 0 0 0,0 0 0 0 0,0 0 0 0 0,1 0 0 0 0,-1-1 0 0 0,1 0 0 0 0,-1 0 1 0 0,1 0-1 0 0,0-1 0 0 0,0 1 0 0 0,10 2 0 0 0,-4-2-19 0 0,0-1 1 0 0,0 0-1 0 0,0 0 1 0 0,0-1-1 0 0,0-1 0 0 0,0 0 1 0 0,0 0-1 0 0,0-1 1 0 0,0-1-1 0 0,0 0 0 0 0,0 0 1 0 0,13-5-1 0 0,-18 4 2 0 0,0 1 1 0 0,0-1-1 0 0,0 0 0 0 0,0 0 1 0 0,-1-1-1 0 0,1 0 0 0 0,-1 0 0 0 0,0 0 1 0 0,0-1-1 0 0,-1 1 0 0 0,1-1 0 0 0,-1 0 1 0 0,0-1-1 0 0,0 1 0 0 0,-1-1 1 0 0,1 1-1 0 0,-1-1 0 0 0,-1 0 0 0 0,1 0 1 0 0,-1-1-1 0 0,0 1 0 0 0,1-7 0 0 0,0-1 80 0 0,-1 0-1 0 0,0 0 0 0 0,-1 0 0 0 0,-1 0 0 0 0,0-1 0 0 0,-1 1 0 0 0,-2-14 0 0 0,1 20-16 0 0,0 1 0 0 0,0-1 0 0 0,-1 0 0 0 0,1 1 0 0 0,-2 0-1 0 0,1 0 1 0 0,-1 0 0 0 0,0 0 0 0 0,-1 1 0 0 0,1-1-1 0 0,-1 1 1 0 0,-1 0 0 0 0,1 1 0 0 0,-7-6 0 0 0,5 5 29 0 0,0 1 1 0 0,-1 0 0 0 0,1 1-1 0 0,-1-1 1 0 0,0 1 0 0 0,-1 1-1 0 0,1 0 1 0 0,-1 0 0 0 0,1 1 0 0 0,-10-2-1 0 0,13 3-170 0 0,0 0 0 0 0,0 1 0 0 0,0 0-1 0 0,0 0 1 0 0,0 0 0 0 0,0 0 0 0 0,0 1 0 0 0,1 0-1 0 0,-1 0 1 0 0,0 0 0 0 0,0 0 0 0 0,0 1 0 0 0,1 0-1 0 0,-1 0 1 0 0,1 0 0 0 0,-1 1 0 0 0,1-1 0 0 0,0 1-1 0 0,-5 5 1 0 0,7-7-542 0 0,1 1-1 0 0,-1 0 1 0 0,1 0-1 0 0,-1 0 0 0 0,1 1 1 0 0,0-1-1 0 0,0 0 1 0 0,0 0-1 0 0,0 1 1 0 0,-1 2-1 0 0,-5 12-3016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0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6 3552 0 0,'-4'0'592'0'0,"1"0"-48"0"0,-1-2-52 0 0,-3 2 297 0 0,-2 0-609 0 0,5-3-352 0 0,-3 6-1021 0 0,3-1 1 0 0,1 5 0 0 0,-1 2 0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08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19 2568 0 0,'0'0'892'0'0,"18"-9"6020"0"0,-19 21-5942 0 0,0-1 0 0 0,-1 0-1 0 0,-5 18 1 0 0,-3 15-357 0 0,9-28-425 0 0,-15 174 1143 0 0,16-185-1307 0 0,0 1 1 0 0,0-1 0 0 0,1 0-1 0 0,-1 1 1 0 0,1-1-1 0 0,1 0 1 0 0,-1 0 0 0 0,1 1-1 0 0,0-1 1 0 0,2 5-1 0 0,-2-8-24 0 0,-1 0 1 0 0,1 0-1 0 0,-1 0 0 0 0,1 0 0 0 0,0-1 0 0 0,-1 1 0 0 0,1-1 0 0 0,0 1 0 0 0,0-1 0 0 0,0 0 0 0 0,0 1 0 0 0,1-1 0 0 0,-1 0 0 0 0,0 0 0 0 0,0-1 0 0 0,1 1 0 0 0,-1 0 0 0 0,0-1 0 0 0,1 0 0 0 0,-1 1 0 0 0,1-1 0 0 0,-1 0 0 0 0,0 0 0 0 0,5-1 0 0 0,1 1-18 0 0,0-2-1 0 0,1 1 0 0 0,-1-1 0 0 0,0 0 1 0 0,0 0-1 0 0,0-1 0 0 0,-1 0 1 0 0,1-1-1 0 0,-1 0 0 0 0,10-6 1 0 0,-6 2-12 0 0,-1 0 0 0 0,0-1 0 0 0,-1 0 0 0 0,0 0 0 0 0,-1-1-1 0 0,9-12 1 0 0,-3 1 26 0 0,-1-1-1 0 0,-1 0 0 0 0,-1-1 1 0 0,-2 0-1 0 0,0-1 0 0 0,8-34 0 0 0,-11 7 196 0 0,-1 4 238 0 0,-4 36 665 0 0,2 30-427 0 0,4 2-463 0 0,-5-10-179 0 0,1-1 1 0 0,1 1-1 0 0,0-1 0 0 0,1 0 1 0 0,0 0-1 0 0,0 0 1 0 0,9 11-1 0 0,17 21-292 0 0,-6-9-1616 0 0,0-2-4219 0 0,-13-15 2522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09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 3272 0 0,'-3'0'221'0'0,"1"1"-1"0"0,0-1 0 0 0,-1 1 0 0 0,1 0 1 0 0,0 0-1 0 0,0 0 0 0 0,0 0 0 0 0,0 0 1 0 0,0 0-1 0 0,0 1 0 0 0,0-1 1 0 0,0 1-1 0 0,0-1 0 0 0,1 1 0 0 0,-1 0 1 0 0,1 0-1 0 0,-3 2 0 0 0,-24 39 943 0 0,24-35-795 0 0,-8 14 251 0 0,1 1 1 0 0,1 0-1 0 0,-10 34 0 0 0,-14 77 1269 0 0,31-123-1736 0 0,-25 143 1649 0 0,-9 171 0 0 0,-18 109-1296 0 0,36-323-2362 0 0,14-37-7085 0 0,5-56 5653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09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9 3512 0 0,'-66'-5'4291'0'0,"47"3"-3267"0"0,0 1-1 0 0,-35 1 1 0 0,47 1-677 0 0,-1 0 0 0 0,0 1 0 0 0,0 0 0 0 0,1 0 0 0 0,0 1 0 0 0,-1-1 0 0 0,1 2 0 0 0,0-1 0 0 0,-10 7 1 0 0,13-7-222 0 0,1 0 0 0 0,-1 0 0 0 0,1 0 0 0 0,-1 0 1 0 0,1 1-1 0 0,0 0 0 0 0,0-1 0 0 0,1 1 0 0 0,-1 0 1 0 0,1 0-1 0 0,0 1 0 0 0,0-1 0 0 0,0 0 1 0 0,0 1-1 0 0,1-1 0 0 0,-1 8 0 0 0,0-4-73 0 0,1 0 0 0 0,0-1 0 0 0,1 1 0 0 0,-1 0 0 0 0,2 0-1 0 0,-1 0 1 0 0,1 0 0 0 0,3 11 0 0 0,-3-14-58 0 0,1-1 0 0 0,0 1 0 0 0,0-1 0 0 0,0 0 0 0 0,1 0 0 0 0,-1 0 0 0 0,1 0 0 0 0,0-1 0 0 0,0 1 0 0 0,0-1 0 0 0,0 0 0 0 0,1 0 0 0 0,0 0 0 0 0,-1 0 0 0 0,9 4 0 0 0,-3-3-62 0 0,1 0 1 0 0,0-1 0 0 0,0 0 0 0 0,0-1 0 0 0,0 0 0 0 0,0 0 0 0 0,1-1-1 0 0,-1 0 1 0 0,0-1 0 0 0,1 0 0 0 0,-1-1 0 0 0,0 0 0 0 0,1-1 0 0 0,-1 0 0 0 0,13-4-1 0 0,-22 5 50 0 0,0 1-1 0 0,0-1 0 0 0,1 1 0 0 0,-1-1 0 0 0,0 1 0 0 0,0-1 1 0 0,0 0-1 0 0,0 0 0 0 0,1 0 0 0 0,-1 1 0 0 0,0-1 0 0 0,0 0 1 0 0,-1 0-1 0 0,1 0 0 0 0,0-1 0 0 0,1-1 0 0 0,-2 3 11 0 0,0-1-1 0 0,0 1 1 0 0,1-1-1 0 0,-1 0 1 0 0,0 0-1 0 0,0 1 1 0 0,0-1-1 0 0,0 0 1 0 0,0 1-1 0 0,-1-1 1 0 0,1 0-1 0 0,0 1 1 0 0,0-1-1 0 0,0 0 1 0 0,-1 1-1 0 0,1-1 1 0 0,0 1-1 0 0,0-1 1 0 0,-1 0-1 0 0,1 1 1 0 0,-1-1-1 0 0,1 1 1 0 0,-1-1-1 0 0,-1-1 8 0 0,0 0-1 0 0,0 0 1 0 0,-1 0-1 0 0,1 1 1 0 0,0-1-1 0 0,-1 1 1 0 0,1 0-1 0 0,-1-1 1 0 0,1 1-1 0 0,-1 0 0 0 0,0 1 1 0 0,1-1-1 0 0,-6 0 1 0 0,-4 0 60 0 0,-1 1 1 0 0,1 1 0 0 0,0 0 0 0 0,0 1 0 0 0,0 0-1 0 0,0 1 1 0 0,0 1 0 0 0,0 0 0 0 0,1 0-1 0 0,-1 1 1 0 0,1 0 0 0 0,0 1 0 0 0,1 0-1 0 0,0 1 1 0 0,-16 13 0 0 0,22-15-15 0 0,-1 0 1 0 0,1 1-1 0 0,0 0 1 0 0,1 0-1 0 0,-1 0 1 0 0,1 0-1 0 0,0 1 1 0 0,1-1-1 0 0,-1 1 1 0 0,1-1-1 0 0,1 1 1 0 0,-1 0-1 0 0,1 0 1 0 0,0 0-1 0 0,1 0 1 0 0,0 0-1 0 0,1 11 1 0 0,-1-11-25 0 0,1-1-1 0 0,0 1 1 0 0,0-1 0 0 0,1 1 0 0 0,-1-1-1 0 0,2 1 1 0 0,-1-1 0 0 0,1 0 0 0 0,0 0 0 0 0,0 0-1 0 0,0-1 1 0 0,1 1 0 0 0,0-1 0 0 0,0 0-1 0 0,0 0 1 0 0,1 0 0 0 0,0 0 0 0 0,8 6 0 0 0,-3-6-130 0 0,0 1 0 0 0,0-2 1 0 0,0 1-1 0 0,1-1 0 0 0,0-1 1 0 0,0 0-1 0 0,18 3 0 0 0,28-1-3083 0 0,-3-5-3631 0 0,-30-2 3481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58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3832 0 0,'0'0'665'0'0,"-13"28"3995"0"0,2-1-3405 0 0,2 1 0 0 0,1 0 0 0 0,1 1 0 0 0,-4 37 0 0 0,8-51-765 0 0,-1 18 1242 0 0,0 56 0 0 0,4-37-4513 0 0,1-6-6983 0 0,-1-42 6351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10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 3672 0 0,'0'-27'5428'0'0,"0"27"-5343"0"0,-1 0 0 0 0,1-1 0 0 0,0 1 0 0 0,0 0 0 0 0,0-1 1 0 0,0 1-1 0 0,0 0 0 0 0,0-1 0 0 0,0 1 0 0 0,0 0 1 0 0,0-1-1 0 0,0 1 0 0 0,0 0 0 0 0,0-1 0 0 0,0 1 1 0 0,1 0-1 0 0,-1-1 0 0 0,0 1 0 0 0,0 0 0 0 0,0-1 0 0 0,0 1 1 0 0,0 0-1 0 0,1 0 0 0 0,-1-1 0 0 0,0 1 0 0 0,0 0 1 0 0,1 0-1 0 0,-1-1 0 0 0,0 1 0 0 0,0 0 0 0 0,1 0 1 0 0,-1 0-1 0 0,0-1 0 0 0,0 1 0 0 0,1 0 0 0 0,9 7 2124 0 0,7 19-148 0 0,-10-9-1705 0 0,-1 1-1 0 0,0 0 1 0 0,-1 0 0 0 0,3 30-1 0 0,2 76-65 0 0,-9-98-188 0 0,7 36-27 0 0,-5-43-34 0 0,2 33-1 0 0,-6-51-38 0 0,1 0 0 0 0,0-1 0 0 0,0 1 0 0 0,0 0 0 0 0,0 0 0 0 0,1 0 0 0 0,-1-1 0 0 0,0 1 0 0 0,0 0 1 0 0,0 0-1 0 0,1 0 0 0 0,-1-1 0 0 0,0 1 0 0 0,1 0 0 0 0,-1 0 0 0 0,0-1 0 0 0,2 2 0 0 0,-2-2 1 0 0,0 0-1 0 0,0 0 1 0 0,1 0-1 0 0,-1 0 1 0 0,0 0 0 0 0,1 1-1 0 0,-1-1 1 0 0,0 0-1 0 0,1 0 1 0 0,-1 0-1 0 0,0 0 1 0 0,1 0 0 0 0,-1 0-1 0 0,0 0 1 0 0,1-1-1 0 0,-1 1 1 0 0,0 0-1 0 0,1 0 1 0 0,-1 0 0 0 0,0 0-1 0 0,1 0 1 0 0,-1 0-1 0 0,0-1 1 0 0,1 1-1 0 0,-1 0 1 0 0,0 0 0 0 0,1-1-1 0 0,1-1 11 0 0,0 0 0 0 0,0 0 0 0 0,0 0-1 0 0,0 0 1 0 0,0-1 0 0 0,0 1 0 0 0,2-5 0 0 0,5-11 26 0 0,-2 5 7 0 0,0-1-1 0 0,8-24 1 0 0,0-6 77 0 0,38-76 1 0 0,-34 81-69 0 0,9-20-306 0 0,42-61 0 0 0,-58 104-1959 0 0,2 4-7145 0 0,-10 10 5666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10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76 3344 0 0,'-3'0'291'0'0,"-1"1"-1"0"0,1 0 0 0 0,0-1 0 0 0,0 1 1 0 0,-1 0-1 0 0,1 1 0 0 0,0-1 0 0 0,0 1 0 0 0,0-1 1 0 0,1 1-1 0 0,-1 0 0 0 0,0 0 0 0 0,1 0 1 0 0,-5 4-1 0 0,-30 36 1229 0 0,34-38-1272 0 0,-3 4 59 0 0,1 0 1 0 0,0 1-1 0 0,1-1 1 0 0,0 1-1 0 0,0 0 1 0 0,1 0-1 0 0,0 0 1 0 0,-3 16-1 0 0,2-3 604 0 0,2 1 1 0 0,-1 33-1 0 0,3-51-859 0 0,0 0 0 0 0,1 0 0 0 0,-1 0 0 0 0,1 0 0 0 0,0 0 0 0 0,0 0 0 0 0,0 0 0 0 0,1 0 0 0 0,0 0 0 0 0,0-1 0 0 0,0 1 0 0 0,5 7 0 0 0,-4-8-30 0 0,0-1 0 0 0,0 0 0 0 0,0 0 0 0 0,1 0 1 0 0,-1-1-1 0 0,1 1 0 0 0,0-1 0 0 0,-1 0 0 0 0,1 0 1 0 0,0 0-1 0 0,0 0 0 0 0,0-1 0 0 0,1 1 0 0 0,-1-1 1 0 0,5 1-1 0 0,3-1-7 0 0,0 0 0 0 0,0 0-1 0 0,-1-1 1 0 0,1-1 0 0 0,0 1 0 0 0,0-2 0 0 0,-1 0 0 0 0,1 0 0 0 0,-1-1 0 0 0,1-1 0 0 0,-1 0-1 0 0,0 0 1 0 0,-1-1 0 0 0,1-1 0 0 0,-1 0 0 0 0,0 0 0 0 0,0-1 0 0 0,-1 0 0 0 0,0 0-1 0 0,0-1 1 0 0,0-1 0 0 0,-1 1 0 0 0,-1-1 0 0 0,1-1 0 0 0,-2 1 0 0 0,1-1 0 0 0,-1 0 0 0 0,-1-1-1 0 0,0 0 1 0 0,0 1 0 0 0,-1-1 0 0 0,0-1 0 0 0,3-22 0 0 0,-5 19 95 0 0,0 1 1 0 0,-2-1-1 0 0,0 0 0 0 0,-1 0 1 0 0,0 0-1 0 0,-4-16 0 0 0,4 26-59 0 0,0-1 0 0 0,-1 2 0 0 0,0-1 0 0 0,0 0-1 0 0,0 0 1 0 0,0 0 0 0 0,-1 1 0 0 0,0-1 0 0 0,1 1-1 0 0,-2 0 1 0 0,1 0 0 0 0,0 0 0 0 0,-1 0 0 0 0,0 1-1 0 0,0-1 1 0 0,0 1 0 0 0,0 0 0 0 0,-1 0 0 0 0,1 1 0 0 0,-10-5-1 0 0,6 4 45 0 0,-1 0 0 0 0,0 1 0 0 0,0 0 0 0 0,0 0 0 0 0,0 1-1 0 0,0 0 1 0 0,0 0 0 0 0,0 1 0 0 0,0 0 0 0 0,0 1 0 0 0,0 0 0 0 0,-16 4-1 0 0,19-3-256 0 0,0 0 0 0 0,1 0 0 0 0,-1 1 0 0 0,0 0 0 0 0,1 0 0 0 0,0 0-1 0 0,0 0 1 0 0,-7 7 0 0 0,7-6-576 0 0,1 1 0 0 0,0-1 0 0 0,1 1 0 0 0,-1 0 1 0 0,1 0-1 0 0,0 0 0 0 0,0 0 0 0 0,0 1 0 0 0,-2 9 0 0 0,-4 9-2793 0 0,4 1-1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11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0 3120 0 0,'0'0'1628'0'0,"-4"19"1432"0"0,3-4-2376 0 0,-1-1 1 0 0,0 1-1 0 0,-1-1 1 0 0,-5 15-1 0 0,-4 18 631 0 0,-6 27 605 0 0,15-60-2149 0 0,0 1 1 0 0,-1 0-1 0 0,0-1 1 0 0,-7 14 0 0 0,10-27-333 0 0,0 0 0 0 0,0 0 0 0 0,0 0 1 0 0,0 0-1 0 0,0 0 0 0 0,0-1 1 0 0,0 1-1 0 0,-1-1 0 0 0,1 1 0 0 0,0-1 1 0 0,-1 1-1 0 0,1-1 0 0 0,-2 1 1 0 0,-1-1-2169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11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 3200 0 0,'14'-15'2795'0'0,"-6"6"-2296"0"0,1 1-1 0 0,0 1 0 0 0,0 0 1 0 0,1 0-1 0 0,0 0 1 0 0,0 2-1 0 0,0-1 0 0 0,1 1 1 0 0,0 1-1 0 0,17-6 1 0 0,-6 5 125 0 0,2 1 0 0 0,-1 0 1 0 0,0 2-1 0 0,32 1 0 0 0,110 3 122 0 0,-166 0-704 0 0,1 0-1 0 0,0-1 0 0 0,-1 1 0 0 0,1 0 1 0 0,-1-1-1 0 0,0 1 0 0 0,1-1 1 0 0,-1 1-1 0 0,0-1 0 0 0,0 1 0 0 0,0-1 1 0 0,0 0-1 0 0,0 1 0 0 0,-2 0 0 0 0,-22 32 284 0 0,12-17-180 0 0,1 0 0 0 0,1 1 0 0 0,1 0 0 0 0,0 1-1 0 0,1 0 1 0 0,1 0 0 0 0,1 1 0 0 0,-9 40 0 0 0,9-24-447 0 0,2 0-1 0 0,2 1 1 0 0,1-1-1 0 0,3 52 1 0 0,0-82-880 0 0,-1 0 0 0 0,1 1 0 0 0,1-1 0 0 0,-1 0 0 0 0,1 0 0 0 0,0 0 0 0 0,3 7 0 0 0,4 3-2123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11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198 127 3344 0 0,'-4'6'430'0'0,"-1"-1"0"0"0,1 1 0 0 0,0-1 0 0 0,1 1 0 0 0,-1 0 0 0 0,1 1 0 0 0,0-1 0 0 0,1 0 0 0 0,0 1-1 0 0,-2 9 1 0 0,0-5-8 0 0,2 1 0 0 0,0 0 0 0 0,0-1-1 0 0,1 1 1 0 0,1 0 0 0 0,0 0 0 0 0,0 0-1 0 0,3 16 1 0 0,-2-24-301 0 0,0 0-1 0 0,0 1 1 0 0,1-1-1 0 0,-1 0 1 0 0,1 0 0 0 0,0 0-1 0 0,0 0 1 0 0,0 0-1 0 0,1 0 1 0 0,-1-1 0 0 0,1 1-1 0 0,0-1 1 0 0,0 1-1 0 0,0-1 1 0 0,0 0 0 0 0,1 0-1 0 0,-1-1 1 0 0,1 1-1 0 0,0-1 1 0 0,0 1 0 0 0,-1-1-1 0 0,2-1 1 0 0,-1 1-1 0 0,0 0 1 0 0,4 0 0 0 0,4 1-89 0 0,0-1 1 0 0,0 0-1 0 0,0-1 1 0 0,0 0-1 0 0,0-1 1 0 0,0 0 0 0 0,1-1-1 0 0,-1 0 1 0 0,0-1-1 0 0,-1-1 1 0 0,15-4-1 0 0,-20 5-34 0 0,1 0 0 0 0,0-1-1 0 0,-1 0 1 0 0,1-1-1 0 0,-1 0 1 0 0,0 1 0 0 0,0-2-1 0 0,0 1 1 0 0,-1-1 0 0 0,1 0-1 0 0,-1 0 1 0 0,-1 0 0 0 0,1-1-1 0 0,-1 0 1 0 0,0 0 0 0 0,0 0-1 0 0,0 0 1 0 0,-1-1-1 0 0,4-10 1 0 0,-3 5 22 0 0,-1 0 0 0 0,-1-1-1 0 0,0 1 1 0 0,0 0 0 0 0,-1-1 0 0 0,-1 0 0 0 0,0 1-1 0 0,-4-24 1 0 0,3 28 35 0 0,-1-1-1 0 0,0 1 1 0 0,0 0-1 0 0,-1 0 1 0 0,0 0-1 0 0,-1 0 1 0 0,0 1-1 0 0,0-1 1 0 0,0 1-1 0 0,-1 0 1 0 0,0 0-1 0 0,0 1 1 0 0,-12-12-1 0 0,9 12 27 0 0,1 1 0 0 0,-1 0 0 0 0,0 1 0 0 0,0-1 0 0 0,0 2 0 0 0,-1-1 0 0 0,1 1 0 0 0,-1 0 0 0 0,0 1 0 0 0,0 0 0 0 0,-12-1 0 0 0,13 2 0 0 0,1 1 0 0 0,-1-1 0 0 0,0 1 0 0 0,1 1 0 0 0,-1 0 0 0 0,0 0-1 0 0,1 0 1 0 0,-1 1 0 0 0,1 0 0 0 0,0 0 0 0 0,0 1 0 0 0,-1 0 0 0 0,-11 7 0 0 0,13-5-35 0 0,1-1 1 0 0,0 1 0 0 0,-1 0-1 0 0,1 0 1 0 0,1 1 0 0 0,-1-1-1 0 0,1 1 1 0 0,0 0 0 0 0,1 0-1 0 0,-5 10 1 0 0,-1 7 61 0 0,-12 41-1 0 0,13-34-64 0 0,-2 9 43 0 0,-6 68 0 0 0,4-25-57 0 0,-9 62-8 0 0,-7 34-507 0 0,16-141 125 0 0,0-5-4130 0 0,5-16-2525 0 0,4-11 3507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12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0 110 3192 0 0,'1'-3'393'0'0,"-1"0"1"0"0,1 0-1 0 0,0 1 0 0 0,0-1 0 0 0,0 0 0 0 0,0 0 0 0 0,0 0 0 0 0,2-3 1 0 0,-1 4 77 0 0,-1-1 0 0 0,1 0 0 0 0,-1 1 0 0 0,0-1 0 0 0,0 0 1 0 0,0 0-1 0 0,0 0 0 0 0,0-4 777 0 0,-1 22 1153 0 0,-1 7-1150 0 0,-6 33 1 0 0,3-32-962 0 0,-1 35 0 0 0,4-19-112 0 0,-1-18-49 0 0,3 33 1 0 0,0-49-123 0 0,-1 1 0 0 0,1-1 0 0 0,0 1 0 0 0,1-1 1 0 0,-1 0-1 0 0,1 1 0 0 0,0-1 0 0 0,1 0 0 0 0,-1 0 0 0 0,6 8 1 0 0,-5-10-23 0 0,-1-1-1 0 0,0 1 1 0 0,1-1 0 0 0,0 0 0 0 0,0 0 0 0 0,0 0 0 0 0,0 0 0 0 0,0 0 0 0 0,0 0-1 0 0,0-1 1 0 0,0 0 0 0 0,1 0 0 0 0,-1 0 0 0 0,0 0 0 0 0,1 0 0 0 0,-1 0 0 0 0,1-1 0 0 0,-1 0-1 0 0,1 0 1 0 0,-1 0 0 0 0,6 0 0 0 0,-5-1-8 0 0,0 1-1 0 0,1-1 1 0 0,-1 0 0 0 0,0 0-1 0 0,1-1 1 0 0,-1 1-1 0 0,0-1 1 0 0,0 0 0 0 0,0 0-1 0 0,0-1 1 0 0,0 1-1 0 0,-1-1 1 0 0,1 1 0 0 0,-1-1-1 0 0,0 0 1 0 0,5-6 0 0 0,10-14-77 0 0,-10 15 71 0 0,-2-1 1 0 0,1 0-1 0 0,-1 0 0 0 0,5-10 0 0 0,26-63-40 0 0,26-52 533 0 0,-52 116 36 0 0,-13 32 160 0 0,-4 15-343 0 0,0 32 7 0 0,4-48-275 0 0,0 0 0 0 0,1 0-1 0 0,0 1 1 0 0,3 21 0 0 0,0-17-6 0 0,-1-11-30 0 0,0 1 1 0 0,0-1-1 0 0,1 0 1 0 0,5 14 0 0 0,-6-18-14 0 0,1-1 0 0 0,-1 1 0 0 0,1-1 0 0 0,-1 1 0 0 0,1-1 0 0 0,0 0 1 0 0,0 0-1 0 0,0 0 0 0 0,1 0 0 0 0,-1 0 0 0 0,0 0 0 0 0,1-1 0 0 0,-1 1 1 0 0,1-1-1 0 0,-1 1 0 0 0,5 0 0 0 0,2 2-7 0 0,0-1 0 0 0,1-1 0 0 0,-1 0 0 0 0,0 0 0 0 0,1-1 0 0 0,0 0 0 0 0,-1-1 0 0 0,1 0 0 0 0,-1 0 0 0 0,1-1-1 0 0,0 0 1 0 0,-1-1 0 0 0,0 0 0 0 0,1-1 0 0 0,-1 1 0 0 0,12-7 0 0 0,-14 6 15 0 0,0-1 1 0 0,-1 1-1 0 0,1-2 0 0 0,-1 1 0 0 0,0-1 1 0 0,0 0-1 0 0,0 0 0 0 0,-1 0 0 0 0,0-1 1 0 0,0 0-1 0 0,0 0 0 0 0,-1 0 0 0 0,0-1 1 0 0,0 1-1 0 0,-1-1 0 0 0,1 0 0 0 0,-1 0 1 0 0,-1 0-1 0 0,0-1 0 0 0,0 1 0 0 0,1-9 0 0 0,-1 4 35 0 0,0 0 0 0 0,-2 0-1 0 0,1 0 1 0 0,-2 0-1 0 0,1 0 1 0 0,-2 0-1 0 0,0 1 1 0 0,0-1 0 0 0,-4-12-1 0 0,3 18-48 0 0,1 0 0 0 0,-1 0-1 0 0,1 1 1 0 0,-2-1 0 0 0,1 1-1 0 0,0 0 1 0 0,-1 0 0 0 0,0 0-1 0 0,-1 0 1 0 0,1 1 0 0 0,-1 0-1 0 0,1 0 1 0 0,-1 0 0 0 0,0 0-1 0 0,-1 1 1 0 0,1-1 0 0 0,-1 2-1 0 0,1-1 1 0 0,-7-2 0 0 0,-1 1-477 0 0,-13-6-11153 0 0,19 6 7859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13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3872 0 0,'-4'0'644'0'0,"1"0"0"0"0,-4 0 653 0 0,0 0-1 0 0,0 0-648 0 0,3 0 616 0 0,2 5-720 0 0,-3 2-192 0 0,10 1-2464 0 0,-3 5 0 0 0,-2 4-1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13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3280 0 0,'69'1'6317'0'0,"48"-1"-1696"0"0,-34-1-3812 0 0,110-16 0 0 0,-183 15-797 0 0,1 0-1 0 0,-1 0 1 0 0,1 0 0 0 0,-1-2-1 0 0,0 1 1 0 0,0-1 0 0 0,11-7-1 0 0,-21 11-11 0 0,1 0 0 0 0,-1 0-1 0 0,1 0 1 0 0,-1-1-1 0 0,0 1 1 0 0,1 0 0 0 0,-1-1-1 0 0,0 1 1 0 0,1 0 0 0 0,-1 0-1 0 0,0-1 1 0 0,1 1-1 0 0,-1-1 1 0 0,0 1 0 0 0,0 0-1 0 0,0-1 1 0 0,1 1-1 0 0,-1-1 1 0 0,0 1 0 0 0,0 0-1 0 0,0-1 1 0 0,0 1-1 0 0,0-1 1 0 0,0 1 0 0 0,0-1-1 0 0,0 1 1 0 0,0-1-1 0 0,0 1 1 0 0,0-1 0 0 0,0 1-1 0 0,0 0 1 0 0,0-1-1 0 0,0 1 1 0 0,-1-1 0 0 0,1 0 0 0 0,-1 0 1 0 0,0 0-1 0 0,0 0 1 0 0,0 0-1 0 0,-1 0 1 0 0,1 1-1 0 0,0-1 0 0 0,0 0 1 0 0,0 1-1 0 0,0-1 1 0 0,-1 1-1 0 0,0-1 1 0 0,-39-6 34 0 0,26 6-31 0 0,5 0 30 0 0,-1 0 0 0 0,0 1-1 0 0,1 0 1 0 0,-19 3 0 0 0,27-2-20 0 0,0-1 1 0 0,-1 1 0 0 0,1-1 0 0 0,0 1-1 0 0,0 0 1 0 0,-1 0 0 0 0,1 0 0 0 0,0 1 0 0 0,0-1-1 0 0,0 0 1 0 0,0 1 0 0 0,0-1 0 0 0,1 1 0 0 0,-1 0-1 0 0,0-1 1 0 0,1 1 0 0 0,-1 0 0 0 0,1 0 0 0 0,0 0-1 0 0,-1 0 1 0 0,1 0 0 0 0,0 0 0 0 0,0 1-1 0 0,1-1 1 0 0,-1 0 0 0 0,0 3 0 0 0,-10 44 335 0 0,-6 84-1 0 0,11-56-104 0 0,-2 67 18 0 0,7-106-306 0 0,2 47-1747 0 0,0-81 1010 0 0,0 0 0 0 0,-1-1 1 0 0,2 1-1 0 0,-1-1 0 0 0,0 1 0 0 0,1-1 1 0 0,3 6-1 0 0,0 2-2348 0 0,1-2-133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14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38 3656 0 0,'0'0'625'0'0,"-8"-5"4125"0"0,7 5-4601 0 0,-1 0 0 0 0,1 1 0 0 0,-1-1 0 0 0,1 1-1 0 0,-1-1 1 0 0,1 1 0 0 0,0 0 0 0 0,-1-1 0 0 0,1 1-1 0 0,0 0 1 0 0,0 0 0 0 0,-1 0 0 0 0,1 0-1 0 0,0 0 1 0 0,0 0 0 0 0,0 0 0 0 0,0 0 0 0 0,-1 2-1 0 0,-16 27 1210 0 0,13-21-849 0 0,-2 4-33 0 0,1 1 1 0 0,0-1-1 0 0,1 1 1 0 0,0 0 0 0 0,1 0-1 0 0,-4 29 1 0 0,5-15-225 0 0,1 0-1 0 0,4 47 1 0 0,-2-70-255 0 0,0-1 0 0 0,0 1 1 0 0,1-1-1 0 0,0 1 1 0 0,0-1-1 0 0,0 1 0 0 0,0-1 1 0 0,1 0-1 0 0,0 0 0 0 0,0 0 1 0 0,0 0-1 0 0,0 0 1 0 0,0 0-1 0 0,6 6 0 0 0,-5-7-38 0 0,1 0 0 0 0,0-1-1 0 0,0 1 1 0 0,0-1-1 0 0,0 0 1 0 0,0 0 0 0 0,1 0-1 0 0,-1 0 1 0 0,1-1-1 0 0,-1 0 1 0 0,1 0 0 0 0,-1 0-1 0 0,9 0 1 0 0,-8 0-7 0 0,1-1 1 0 0,-1 0 0 0 0,0 0-1 0 0,0 0 1 0 0,0-1-1 0 0,1 0 1 0 0,-1 0-1 0 0,0 0 1 0 0,0 0 0 0 0,0-1-1 0 0,0 0 1 0 0,-1 0-1 0 0,8-5 1 0 0,-5 3-16 0 0,-1-1 1 0 0,1 0-1 0 0,-1-1 0 0 0,0 0 1 0 0,-1 0-1 0 0,1 0 0 0 0,8-13 1 0 0,-3-1 31 0 0,0 0 0 0 0,-1-1 1 0 0,-1 0-1 0 0,-1-1 0 0 0,5-26 0 0 0,-7 27 387 0 0,-1-1-1 0 0,-1 1 1 0 0,-1-1-1 0 0,0-32 1 0 0,-5 53 104 0 0,-1 5-198 0 0,-6 10-45 0 0,6-10-121 0 0,-4 8 16 0 0,0 0-1 0 0,1 0 0 0 0,1 0 0 0 0,0 1 0 0 0,0 0 1 0 0,1 0-1 0 0,-3 20 0 0 0,4-16-73 0 0,1 0 0 0 0,1 0 1 0 0,0 1-1 0 0,1-1 0 0 0,3 24 0 0 0,-2-35-47 0 0,0 0 0 0 0,0 0 0 0 0,1 0 0 0 0,0 0 0 0 0,0-1 1 0 0,0 1-1 0 0,1-1 0 0 0,-1 1 0 0 0,1-1 0 0 0,1 0 0 0 0,-1 0 0 0 0,1 0 0 0 0,7 7 0 0 0,-7-8-9 0 0,0-1 0 0 0,1 0 0 0 0,-1-1-1 0 0,1 1 1 0 0,-1-1 0 0 0,1 1 0 0 0,0-1 0 0 0,0-1-1 0 0,0 1 1 0 0,0-1 0 0 0,0 0 0 0 0,1 0 0 0 0,-1 0 0 0 0,0-1-1 0 0,0 0 1 0 0,7 0 0 0 0,-1-1-7 0 0,0-1 0 0 0,-1 0 0 0 0,1 0 0 0 0,-1-1-1 0 0,0-1 1 0 0,0 1 0 0 0,0-2 0 0 0,0 1 0 0 0,-1-1 0 0 0,0-1 0 0 0,0 0 0 0 0,0 0-1 0 0,-1-1 1 0 0,14-12 0 0 0,-7 3 36 0 0,0-1-1 0 0,-1-1 0 0 0,-1 0 1 0 0,0 0-1 0 0,-2-1 1 0 0,11-22-1 0 0,-17 29 27 0 0,-1 0 0 0 0,0 0 1 0 0,0 0-1 0 0,-1 0 0 0 0,-1 0 0 0 0,0-1 0 0 0,0-17 1 0 0,-1 25-113 0 0,-1-1 0 0 0,0 1 0 0 0,-1-1 0 0 0,1 0 0 0 0,-1 1 0 0 0,0-1 0 0 0,0 1 0 0 0,-1 0 0 0 0,0-1 0 0 0,0 1 0 0 0,0 0 0 0 0,0 0 0 0 0,-1 0 0 0 0,0 0 0 0 0,0 1 0 0 0,0-1 0 0 0,-1 1 0 0 0,-6-7 0 0 0,-11 0-6762 0 0,11 8 3145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14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0 114 3328 0 0,'1'-1'184'0'0,"0"0"0"0"0,0 1 0 0 0,0-1-1 0 0,0 0 1 0 0,0 1 0 0 0,0-1-1 0 0,0 1 1 0 0,0 0 0 0 0,0-1 0 0 0,0 1-1 0 0,0 0 1 0 0,0 0 0 0 0,1 0 0 0 0,-1 0-1 0 0,0 0 1 0 0,0 0 0 0 0,0 0 0 0 0,2 0-1 0 0,23 1 1249 0 0,-20 0-1188 0 0,-1 0-1 0 0,0 1 0 0 0,0-1 0 0 0,0 1 0 0 0,0 1 0 0 0,0-1 0 0 0,-1 1 0 0 0,1-1 1 0 0,-1 1-1 0 0,1 0 0 0 0,-1 1 0 0 0,0-1 0 0 0,0 1 0 0 0,0 0 0 0 0,-1 0 0 0 0,0 0 0 0 0,1 0 1 0 0,-1 1-1 0 0,-1 0 0 0 0,4 6 0 0 0,3 8 405 0 0,-1 2 0 0 0,-1-1 0 0 0,7 37 1 0 0,-11-45-598 0 0,4 19 182 0 0,0 1 0 0 0,-3 0-1 0 0,1 38 1 0 0,-5-68-212 0 0,0-1 0 0 0,0 1 0 0 0,0-1 1 0 0,0 1-1 0 0,0-1 0 0 0,0 0 1 0 0,1 1-1 0 0,-1-1 0 0 0,1 1 1 0 0,-1-1-1 0 0,1 0 0 0 0,0 3 1 0 0,4-6 271 0 0,1-10-126 0 0,43-91 654 0 0,19-40-78 0 0,-39 88-526 0 0,43-92-1368 0 0,-59 122-9607 0 0,-9 18 6989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5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 3600 0 0,'0'0'2524'0'0,"22"0"121"0"0,28-1-1284 0 0,-1-2-1 0 0,0-2 0 0 0,0-2 1 0 0,84-24-1 0 0,-119 27-1327 0 0,36-14 3 0 0,-47 17-24 0 0,0-1 0 0 0,0 0 1 0 0,1 1-1 0 0,-1-1 1 0 0,-1 0-1 0 0,1-1 1 0 0,0 1-1 0 0,0 0 0 0 0,-1-1 1 0 0,1 0-1 0 0,2-3 1 0 0,-5 5-1 0 0,0 1 1 0 0,1 0-1 0 0,-1 0 1 0 0,0 0-1 0 0,0-1 1 0 0,0 1-1 0 0,0 0 1 0 0,0 0-1 0 0,1-1 1 0 0,-1 1-1 0 0,0 0 1 0 0,0 0-1 0 0,0-1 1 0 0,0 1-1 0 0,0 0 1 0 0,0 0-1 0 0,0-1 1 0 0,0 1-1 0 0,0 0 1 0 0,0 0-1 0 0,0-1 1 0 0,0 1-1 0 0,0 0 1 0 0,0 0-1 0 0,0-1 1 0 0,0 1-1 0 0,-1 0 1 0 0,1 0-1 0 0,0-1 1 0 0,0 1-1 0 0,0 0 1 0 0,0 0-1 0 0,0 0 1 0 0,0-1-1 0 0,-1 1 1 0 0,1 0-1 0 0,0 0 1 0 0,0 0-1 0 0,0-1 1 0 0,-1 1 0 0 0,1 0-1 0 0,0 0 1 0 0,0 0-1 0 0,-1 0 1 0 0,1 0-1 0 0,0 0 1 0 0,0-1-1 0 0,-1 1 1 0 0,1 0-1 0 0,0 0 1 0 0,0 0-1 0 0,-1 0 1 0 0,1 0-1 0 0,0 0 1 0 0,0 0-1 0 0,-1 0 1 0 0,1 0-1 0 0,0 0 1 0 0,0 0-1 0 0,-1 0 1 0 0,1 1-1 0 0,0-1 1 0 0,-1 0-1 0 0,0 0 26 0 0,0 0-1 0 0,0 0 1 0 0,-1 1-1 0 0,1-1 1 0 0,0 0-1 0 0,0 1 1 0 0,0-1-1 0 0,0 0 1 0 0,0 1 0 0 0,0 0-1 0 0,0-1 1 0 0,0 1-1 0 0,0 0 1 0 0,-1 1-1 0 0,-7 10 192 0 0,2 1 1 0 0,0 1-1 0 0,0-1 0 0 0,2 1 0 0 0,-1 0 1 0 0,2 1-1 0 0,0-1 0 0 0,-4 29 0 0 0,3 7 198 0 0,2 66 0 0 0,3-111-408 0 0,0 21 122 0 0,2 0 1 0 0,7 45-1 0 0,-5-56-1037 0 0,0 0 0 0 0,6 15 0 0 0,-6-21-1112 0 0,1 0 0 0 0,-1 0 0 0 0,1 0 0 0 0,7 8 1 0 0,1-1-1882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15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6 3192 0 0,'-36'-3'4459'0'0,"29"2"-3990"0"0,-1 0-1 0 0,0 1 0 0 0,0-1 0 0 0,0 2 0 0 0,-12 1 0 0 0,9 0-90 0 0,0 2-1 0 0,1 0 1 0 0,-1 0-1 0 0,1 1 1 0 0,-1 0-1 0 0,1 1 1 0 0,1 0-1 0 0,-1 1 1 0 0,1 0-1 0 0,0 0 1 0 0,-14 16-1 0 0,4-1 117 0 0,0 0 0 0 0,1 1 0 0 0,-22 40 0 0 0,15-20-361 0 0,3 1 0 0 0,2 1 0 0 0,1 0-1 0 0,3 2 1 0 0,1 0 0 0 0,3 0 0 0 0,2 1 0 0 0,1 1-1 0 0,3 0 1 0 0,1 51 0 0 0,8-60-1491 0 0,0-29-221 0 0,-1 0 0 0 0,1 0 0 0 0,7 14 0 0 0,3 1-2005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16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2776 0 0,'0'0'3038'0'0,"12"0"-1184"0"0,220 2 4020 0 0,3 1-4597 0 0,-230-3-1263 0 0,1-1-1 0 0,-1 0 1 0 0,0 0 0 0 0,1 0 0 0 0,5-2 0 0 0,-10 3-12 0 0,0 0-1 0 0,-1-1 1 0 0,1 1 0 0 0,0 0 0 0 0,-1-1 0 0 0,1 1-1 0 0,0-1 1 0 0,-1 1 0 0 0,1 0 0 0 0,0-1-1 0 0,-1 0 1 0 0,1 1 0 0 0,-1-1 0 0 0,1 1 0 0 0,-1-1-1 0 0,1 0 1 0 0,-1 1 0 0 0,0-1 0 0 0,1-1 0 0 0,-1 2-2 0 0,0-1 1 0 0,0 0-1 0 0,0 0 1 0 0,0 0 0 0 0,0 0-1 0 0,-1 0 1 0 0,1 1 0 0 0,0-1-1 0 0,-1 0 1 0 0,1 0-1 0 0,-1 1 1 0 0,1-1 0 0 0,0 0-1 0 0,-1 0 1 0 0,0 1 0 0 0,1-1-1 0 0,-1 0 1 0 0,1 1 0 0 0,-1-1-1 0 0,0 1 1 0 0,1-1-1 0 0,-3 0 1 0 0,-2-3 29 0 0,-1 0 0 0 0,-1 1-1 0 0,1 0 1 0 0,0 0 0 0 0,-1 0 0 0 0,0 1 0 0 0,0 0-1 0 0,1 0 1 0 0,-1 1 0 0 0,0 0 0 0 0,0 0-1 0 0,0 1 1 0 0,0-1 0 0 0,-1 2 0 0 0,1-1 0 0 0,0 1-1 0 0,-9 2 1 0 0,14-2-3 0 0,0 0 1 0 0,-1 0-1 0 0,1 1 1 0 0,0-1-1 0 0,0 1 0 0 0,-1-1 1 0 0,1 1-1 0 0,0 0 0 0 0,1 0 1 0 0,-1 0-1 0 0,0 0 0 0 0,0 0 1 0 0,1 0-1 0 0,0 1 1 0 0,-1-1-1 0 0,1 1 0 0 0,-1 2 1 0 0,-17 49 250 0 0,14-36-187 0 0,-5 17 80 0 0,1 0 0 0 0,2 1 0 0 0,-4 49 0 0 0,6 110-1996 0 0,9-169-3987 0 0,-2-16 2680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16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68 135 3504 0 0,'0'0'114'0'0,"0"0"1"0"0,0-1-1 0 0,-1 1 0 0 0,1 0 0 0 0,0 0 0 0 0,0 0 0 0 0,-1 0 1 0 0,1 0-1 0 0,0 0 0 0 0,-1 0 0 0 0,1 0 0 0 0,0 0 0 0 0,0 0 1 0 0,-1 0-1 0 0,1 0 0 0 0,0 0 0 0 0,-1 0 0 0 0,1 0 0 0 0,0 0 1 0 0,0 0-1 0 0,-1 0 0 0 0,1 0 0 0 0,0 1 0 0 0,0-1 0 0 0,-1 0 1 0 0,1 0-1 0 0,0 0 0 0 0,0 0 0 0 0,0 1 0 0 0,-1-1 0 0 0,1 0 1 0 0,0 0-1 0 0,0 0 0 0 0,0 1 0 0 0,-1-1 0 0 0,1 0 0 0 0,0 0 1 0 0,0 1-1 0 0,0-1 0 0 0,0 1 0 0 0,-12 10 1018 0 0,5 1-517 0 0,1 0 1 0 0,0 0-1 0 0,1 1 1 0 0,0-1-1 0 0,1 1 1 0 0,0 1-1 0 0,1-1 0 0 0,0 0 1 0 0,1 1-1 0 0,0 20 1 0 0,2-30-585 0 0,0-1 1 0 0,0 0 0 0 0,1 0-1 0 0,-1 0 1 0 0,1 0-1 0 0,0 0 1 0 0,0 0 0 0 0,0 0-1 0 0,0 0 1 0 0,0 0-1 0 0,1 0 1 0 0,-1-1 0 0 0,1 1-1 0 0,0 0 1 0 0,-1-1-1 0 0,5 5 1 0 0,-2-4-12 0 0,0 0-1 0 0,0 0 0 0 0,0 0 1 0 0,0-1-1 0 0,1 1 1 0 0,-1-1-1 0 0,1 0 1 0 0,-1 0-1 0 0,10 2 1 0 0,-1-2-11 0 0,1 1 0 0 0,0-2 1 0 0,-1 0-1 0 0,1 0 1 0 0,0-2-1 0 0,24-3 0 0 0,-33 4 8 0 0,1-1-1 0 0,-1 0 1 0 0,0 0 0 0 0,1 0-1 0 0,-1-1 1 0 0,0 0-1 0 0,0 0 1 0 0,0 0 0 0 0,-1 0-1 0 0,1-1 1 0 0,0 0-1 0 0,-1 0 1 0 0,0 0 0 0 0,1-1-1 0 0,-1 0 1 0 0,-1 1-1 0 0,1-1 1 0 0,-1-1-1 0 0,1 1 1 0 0,-1 0 0 0 0,0-1-1 0 0,-1 1 1 0 0,1-1-1 0 0,-1 0 1 0 0,0 0 0 0 0,3-8-1 0 0,-2 1 92 0 0,-1 0 0 0 0,0-1-1 0 0,0 1 1 0 0,-1-1 0 0 0,-1 1 0 0 0,0-1-1 0 0,-1 1 1 0 0,0-1 0 0 0,-1 1-1 0 0,-5-20 1 0 0,5 24-46 0 0,0 1-1 0 0,-1-1 0 0 0,0 1 1 0 0,-1 0-1 0 0,0 0 1 0 0,0 0-1 0 0,0 0 0 0 0,-1 1 1 0 0,0 0-1 0 0,0 0 1 0 0,-1 0-1 0 0,1 0 0 0 0,-1 1 1 0 0,0 0-1 0 0,-1 0 1 0 0,1 1-1 0 0,-14-8 0 0 0,6 6 58 0 0,0 0 0 0 0,0 1 0 0 0,-26-5 0 0 0,35 9-245 0 0,0 0 0 0 0,0 1 0 0 0,-1-1 1 0 0,1 1-1 0 0,0 1 0 0 0,-8 0 0 0 0,11 0-207 0 0,-1-1 0 0 0,0 1 0 0 0,0 0 0 0 0,0 0 0 0 0,1 0 1 0 0,-1 1-1 0 0,0-1 0 0 0,1 1 0 0 0,0-1 0 0 0,-1 1 0 0 0,1 0 0 0 0,-4 3 0 0 0,5-4-343 0 0,0 1 0 0 0,0 0-1 0 0,0-1 1 0 0,-1 1-1 0 0,2 0 1 0 0,-1 0-1 0 0,0 0 1 0 0,0-1 0 0 0,0 1-1 0 0,0 3 1 0 0,-5 7-3045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17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232 212 2632 0 0,'-8'-7'1390'0'0,"3"5"-1051"0"0,-1-1 0 0 0,1 0-1 0 0,0-1 1 0 0,0 1-1 0 0,0-1 1 0 0,0 0-1 0 0,1 0 1 0 0,-1 0 0 0 0,1-1-1 0 0,0 1 1 0 0,0-1-1 0 0,1 0 1 0 0,0 0 0 0 0,0-1-1 0 0,-4-7 1 0 0,6 10-171 0 0,-1 0 1 0 0,1 0 0 0 0,0 0-1 0 0,0 0 1 0 0,0 0 0 0 0,0 0-1 0 0,1 0 1 0 0,-1 0 0 0 0,1-1-1 0 0,0 1 1 0 0,0 0 0 0 0,0 0-1 0 0,0-1 1 0 0,1 1 0 0 0,-1 0-1 0 0,1 0 1 0 0,0 0-1 0 0,0 0 1 0 0,0 0 0 0 0,0 0-1 0 0,1 0 1 0 0,-1 0 0 0 0,1 0-1 0 0,-1 0 1 0 0,1 1 0 0 0,0-1-1 0 0,0 1 1 0 0,1-1 0 0 0,-1 1-1 0 0,4-3 1 0 0,2 0-27 0 0,0 0-1 0 0,1 1 1 0 0,-1 0 0 0 0,1 0-1 0 0,0 1 1 0 0,0 0 0 0 0,0 1-1 0 0,0 0 1 0 0,1 0 0 0 0,-1 1-1 0 0,11 0 1 0 0,-3 0-16 0 0,0 2-1 0 0,1 0 1 0 0,-1 0 0 0 0,0 2 0 0 0,21 5-1 0 0,-32-6-101 0 0,0-1-1 0 0,-1 1 1 0 0,0 0-1 0 0,0 0 1 0 0,1 1-1 0 0,-1-1 0 0 0,0 1 1 0 0,-1 0-1 0 0,1 1 1 0 0,-1-1-1 0 0,1 1 1 0 0,-1 0-1 0 0,0 0 1 0 0,0 0-1 0 0,-1 1 1 0 0,1-1-1 0 0,-1 1 1 0 0,0 0-1 0 0,-1 0 1 0 0,1 0-1 0 0,-1 0 0 0 0,0 0 1 0 0,0 1-1 0 0,0-1 1 0 0,-1 1-1 0 0,0-1 1 0 0,0 1-1 0 0,0 0 1 0 0,-1-1-1 0 0,0 10 1 0 0,-1 0-11 0 0,0 0 0 0 0,-1 0 1 0 0,-1 0-1 0 0,-1 0 0 0 0,0 0 1 0 0,-1-1-1 0 0,0 0 0 0 0,-1 0 1 0 0,-1 0-1 0 0,0-1 0 0 0,-1 0 1 0 0,0 0-1 0 0,-1-1 0 0 0,-1 0 1 0 0,0-1-1 0 0,0 0 0 0 0,-18 14 1 0 0,-2 1-13 0 0,-2-2 0 0 0,0-1 0 0 0,-2-2 0 0 0,0-1 0 0 0,-1-2 0 0 0,-1-2 0 0 0,-45 15 0 0 0,73-29-1 0 0,1 0 0 0 0,-1 0 0 0 0,0-1 0 0 0,-11 1 0 0 0,18-2 0 0 0,-1 0 0 0 0,1 0 0 0 0,0 0 0 0 0,0 0 0 0 0,0-1 0 0 0,0 1 1 0 0,-1 0-1 0 0,1 0 0 0 0,0-1 0 0 0,0 1 0 0 0,0-1 0 0 0,0 1 0 0 0,0-1 1 0 0,0 1-1 0 0,0-1 0 0 0,-1-1 0 0 0,1 2 0 0 0,1-1 0 0 0,0 0 1 0 0,-1 0-1 0 0,1 0 0 0 0,0 0 0 0 0,0 1 0 0 0,-1-1 1 0 0,1 0-1 0 0,0 0 0 0 0,0 0 0 0 0,0 0 1 0 0,0 1-1 0 0,0-1 0 0 0,0 0 0 0 0,0 0 0 0 0,1 0 1 0 0,-1 0-1 0 0,0 0 0 0 0,0 1 0 0 0,1-1 1 0 0,-1 0-1 0 0,0 0 0 0 0,1 1 0 0 0,-1-1 0 0 0,2-1 1 0 0,2-6 35 0 0,0 1 1 0 0,1-1 0 0 0,0 1 0 0 0,0 0 0 0 0,1 1-1 0 0,0-1 1 0 0,0 1 0 0 0,0 1 0 0 0,1-1-1 0 0,0 1 1 0 0,0 0 0 0 0,0 0 0 0 0,0 1 0 0 0,1 0-1 0 0,0 0 1 0 0,0 1 0 0 0,0 0 0 0 0,0 1 0 0 0,1-1-1 0 0,-1 2 1 0 0,1-1 0 0 0,-1 1 0 0 0,12 0-1 0 0,-5-1 18 0 0,0 2-1 0 0,-1 0 1 0 0,1 0-1 0 0,0 1 1 0 0,0 1 0 0 0,0 0-1 0 0,-1 2 1 0 0,1-1-1 0 0,-1 2 1 0 0,0 0-1 0 0,0 0 1 0 0,-1 1-1 0 0,1 1 1 0 0,23 16-1 0 0,2 6-1317 0 0,2-2-4854 0 0,-17-11 1430 0 0,-4-5 831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17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3200 0 0,'0'0'3442'0'0,"0"10"-607"0"0,-2 127 2365 0 0,-13 67-3768 0 0,12-153-2436 0 0,3-30-8432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18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2 2872 0 0,'0'0'496'0'0,"-22"-2"2312"0"0,15 3-2507 0 0,-1 0 0 0 0,1 0 0 0 0,0 0 0 0 0,-1 1 0 0 0,1 0 0 0 0,0 0 0 0 0,0 1 0 0 0,0 0 0 0 0,0 0 0 0 0,1 1 0 0 0,-1 0 0 0 0,1 0 0 0 0,0 0 0 0 0,0 1 0 0 0,0 0 1 0 0,1 0-1 0 0,0 1 0 0 0,0-1 0 0 0,0 1 0 0 0,1 0 0 0 0,-1 0 0 0 0,2 1 0 0 0,-1-1 0 0 0,1 1 0 0 0,0 0 0 0 0,0 0 0 0 0,0 0 0 0 0,-1 11 0 0 0,1-7-109 0 0,0 1-1 0 0,2 0 1 0 0,-1 0 0 0 0,1 0-1 0 0,1 14 1 0 0,0-23-175 0 0,1 0 0 0 0,-1 0 0 0 0,1 0 0 0 0,0 0-1 0 0,-1 0 1 0 0,1-1 0 0 0,1 1 0 0 0,-1 0 0 0 0,0 0 0 0 0,1 0 0 0 0,-1-1 0 0 0,1 1-1 0 0,0-1 1 0 0,0 1 0 0 0,0-1 0 0 0,0 0 0 0 0,0 0 0 0 0,0 0 0 0 0,1 0 0 0 0,-1 0-1 0 0,1 0 1 0 0,-1-1 0 0 0,1 1 0 0 0,0-1 0 0 0,5 2 0 0 0,4 1-66 0 0,-1-2-1 0 0,1 1 1 0 0,0-1 0 0 0,0-1 0 0 0,0 0-1 0 0,1-1 1 0 0,12-1 0 0 0,-5 0-97 0 0,-1-2-1 0 0,0 0 1 0 0,31-11 0 0 0,-40 12 97 0 0,0-2 1 0 0,-1 0-1 0 0,1 0 0 0 0,-1 0 1 0 0,-1-1-1 0 0,1-1 0 0 0,0 0 0 0 0,-1 0 1 0 0,0 0-1 0 0,-1-1 0 0 0,0 0 1 0 0,0 0-1 0 0,0-1 0 0 0,-1 0 0 0 0,0 0 1 0 0,8-15-1 0 0,-14 23 61 0 0,0 0 0 0 0,1 0 0 0 0,-1-1 0 0 0,0 1 0 0 0,0 0 0 0 0,0 0 0 0 0,0-1 0 0 0,0 1 0 0 0,1 0 0 0 0,-1 0 0 0 0,0 0 0 0 0,0-1 0 0 0,0 1 0 0 0,0 0-1 0 0,0-1 1 0 0,0 1 0 0 0,0 0 0 0 0,0 0 0 0 0,0-1 0 0 0,0 1 0 0 0,0 0 0 0 0,0 0 0 0 0,0-1 0 0 0,0 1 0 0 0,0 0 0 0 0,0 0 0 0 0,0-1 0 0 0,0 1 0 0 0,0 0 0 0 0,0 0 0 0 0,0-1 0 0 0,-1 1 0 0 0,1 0 0 0 0,0 0 0 0 0,0-1 0 0 0,0 1 0 0 0,0 0 0 0 0,-1 0 0 0 0,1 0 0 0 0,0-1 0 0 0,0 1 0 0 0,0 0-1 0 0,-1 0 1 0 0,1 0 7 0 0,-1 0-1 0 0,1 0 0 0 0,0 0 0 0 0,-1 0 0 0 0,1 0 0 0 0,0 1 0 0 0,-1-1 0 0 0,1 0 0 0 0,0 0 0 0 0,-1 0 1 0 0,1 1-1 0 0,0-1 0 0 0,0 0 0 0 0,-1 0 0 0 0,1 1 0 0 0,0-1 0 0 0,0 0 0 0 0,-1 0 0 0 0,1 1 0 0 0,0-1 1 0 0,0 0-1 0 0,0 1 0 0 0,0-1 0 0 0,-1 0 0 0 0,1 1 0 0 0,0-1 0 0 0,0 0 0 0 0,0 1 0 0 0,0 0 0 0 0,-1 3 74 0 0,-2 8 205 0 0,1 1 0 0 0,1-1 0 0 0,-1 22-1 0 0,2-30-260 0 0,1 0 0 0 0,-1 0 0 0 0,1 0 0 0 0,0 0 0 0 0,0-1 0 0 0,0 1 0 0 0,0 0-1 0 0,1-1 1 0 0,-1 1 0 0 0,1-1 0 0 0,0 1 0 0 0,0-1 0 0 0,0 0 0 0 0,1 0 0 0 0,-1 1-1 0 0,5 3 1 0 0,2-1-23 0 0,-1 0 0 0 0,1-1 0 0 0,0 0 0 0 0,0 0 0 0 0,0-1-1 0 0,1 0 1 0 0,-1 0 0 0 0,1-1 0 0 0,0-1 0 0 0,0 0 0 0 0,0 0 0 0 0,19 1-1 0 0,-22-3-37 0 0,0 1 0 0 0,1-1 0 0 0,-1-1 0 0 0,1 1 0 0 0,-1-1 0 0 0,0 0 0 0 0,1-1 0 0 0,-1 0 0 0 0,0 0 0 0 0,0 0 0 0 0,0-1 0 0 0,0 0 0 0 0,-1-1 0 0 0,1 1 0 0 0,-1-1 0 0 0,0 0 0 0 0,0-1 0 0 0,7-6 0 0 0,-10 7 1 0 0,0-1 1 0 0,0 0 0 0 0,0 0 0 0 0,0 0 0 0 0,-1 0 0 0 0,0 0-1 0 0,0-1 1 0 0,-1 1 0 0 0,1 0 0 0 0,-1-1 0 0 0,0 0 0 0 0,0 1-1 0 0,-1-1 1 0 0,0 1 0 0 0,-1-9 0 0 0,1 4-3 0 0,-2 0 1 0 0,1 0-1 0 0,-1 0 0 0 0,-1 0 1 0 0,0 1-1 0 0,0-1 0 0 0,-8-14 1 0 0,7 17 32 0 0,0 1 0 0 0,-1 0 0 0 0,0 1 0 0 0,0-1 0 0 0,0 1 0 0 0,0 0 0 0 0,-1 0 0 0 0,0 0 1 0 0,0 1-1 0 0,0 0 0 0 0,-1 0 0 0 0,1 1 0 0 0,-1 0 0 0 0,-10-4 0 0 0,5 3 38 0 0,0 1 1 0 0,-1-1-1 0 0,1 2 0 0 0,-1 0 0 0 0,1 0 1 0 0,-1 2-1 0 0,-24 0 0 0 0,29 1-13 0 0,0 1-1 0 0,0 0 1 0 0,0 0-1 0 0,0 1 0 0 0,0 0 1 0 0,0 0-1 0 0,1 1 1 0 0,0 0-1 0 0,-1 0 1 0 0,1 1-1 0 0,1 0 1 0 0,-1 0-1 0 0,1 0 1 0 0,0 1-1 0 0,0 0 0 0 0,0 0 1 0 0,1 1-1 0 0,0 0 1 0 0,0 0-1 0 0,1 0 1 0 0,0 0-1 0 0,0 0 1 0 0,1 1-1 0 0,0 0 1 0 0,0 0-1 0 0,1 0 0 0 0,0 0 1 0 0,-2 14-1 0 0,3-14-7 0 0,0 0-1 0 0,0 0 1 0 0,1 0-1 0 0,0 0 1 0 0,0 0-1 0 0,1 0 1 0 0,3 14-1 0 0,-3-19-21 0 0,0 0-1 0 0,0 0 1 0 0,1 0-1 0 0,0 1 1 0 0,-1-2-1 0 0,1 1 1 0 0,0 0-1 0 0,0 0 1 0 0,1-1 0 0 0,-1 1-1 0 0,1-1 1 0 0,-1 1-1 0 0,1-1 1 0 0,0 0-1 0 0,-1 0 1 0 0,1 0-1 0 0,0-1 1 0 0,1 1-1 0 0,-1-1 1 0 0,6 2-1 0 0,5 1-50 0 0,1 0-1 0 0,-1-1 1 0 0,1-1-1 0 0,0 0 1 0 0,0-1-1 0 0,0-1 1 0 0,-1-1-1 0 0,1 0 0 0 0,0 0 1 0 0,0-2-1 0 0,-1 1 1 0 0,1-2-1 0 0,-1 0 1 0 0,0-1-1 0 0,18-9 1 0 0,-23 8 8 0 0,-1 0 1 0 0,1-1 0 0 0,-1 0 0 0 0,-1 0 0 0 0,0-1 0 0 0,0 0 0 0 0,0 0 0 0 0,-1-1-1 0 0,0 0 1 0 0,-1 0 0 0 0,0 0 0 0 0,0 0 0 0 0,-1-1 0 0 0,0 0 0 0 0,2-12 0 0 0,-4 13 95 0 0,0-1 1 0 0,0 1-1 0 0,-1-1 1 0 0,0-15 0 0 0,-1 24-47 0 0,0 1 1 0 0,0 0-1 0 0,0-1 1 0 0,0 1-1 0 0,0-1 1 0 0,0 1-1 0 0,0 0 1 0 0,0-1-1 0 0,-1 1 1 0 0,1 0-1 0 0,0-1 1 0 0,0 1-1 0 0,0 0 1 0 0,0-1-1 0 0,-1 1 1 0 0,1 0-1 0 0,0 0 1 0 0,0-1-1 0 0,0 1 1 0 0,-1 0-1 0 0,1 0 1 0 0,0-1-1 0 0,-1 1 1 0 0,1 0-1 0 0,0 0 1 0 0,0-1-1 0 0,-1 1 1 0 0,1 0 0 0 0,0 0-1 0 0,-1 0 1 0 0,1 0-1 0 0,0 0 1 0 0,-1 0-1 0 0,1 0 1 0 0,-1 0-1 0 0,1 0 1 0 0,0-1-1 0 0,-1 1 1 0 0,1 1-1 0 0,0-1 1 0 0,-1 0-1 0 0,1 0 1 0 0,0 0-1 0 0,-1 0 1 0 0,1 0-1 0 0,0 0 1 0 0,-1 0-1 0 0,1 0 1 0 0,0 1-1 0 0,-1-1 1 0 0,1 0-1 0 0,0 0 1 0 0,-1 0-1 0 0,1 1 1 0 0,0-1-1 0 0,0 0 1 0 0,-1 1 0 0 0,-1 0 29 0 0,0 0 0 0 0,0 0 0 0 0,0 1 0 0 0,0-1 0 0 0,0 1 0 0 0,1-1 0 0 0,-1 1 0 0 0,-1 2 0 0 0,-5 10 112 0 0,1 0-1 0 0,1 0 1 0 0,0 0 0 0 0,1 1-1 0 0,-3 16 1 0 0,6-24-121 0 0,1 0 1 0 0,-1 0-1 0 0,2 0 0 0 0,-1 0 0 0 0,1 0 1 0 0,0 0-1 0 0,1-1 0 0 0,-1 1 0 0 0,2 0 1 0 0,-1 0-1 0 0,1 0 0 0 0,0-1 0 0 0,5 13 0 0 0,-5-15-38 0 0,1-1-1 0 0,-1 0 0 0 0,1 1 0 0 0,0-1 0 0 0,0 0 1 0 0,0-1-1 0 0,1 1 0 0 0,-1-1 0 0 0,0 1 0 0 0,1-1 1 0 0,0 0-1 0 0,0 0 0 0 0,-1 0 0 0 0,1-1 0 0 0,0 1 0 0 0,0-1 1 0 0,1 0-1 0 0,-1 0 0 0 0,0-1 0 0 0,7 1 0 0 0,9 0-66 0 0,-1-1 0 0 0,1 0 0 0 0,20-5-1 0 0,-29 4 52 0 0,13-2-79 0 0,1-1 1 0 0,37-12 0 0 0,-49 12 63 0 0,-1-1 1 0 0,1 0 0 0 0,-1-1 0 0 0,0 0-1 0 0,0-1 1 0 0,13-11 0 0 0,-20 13 43 0 0,0 0-1 0 0,0 0 1 0 0,0 0-1 0 0,-1-1 1 0 0,0 1-1 0 0,0-1 1 0 0,0-1 0 0 0,-1 1-1 0 0,0 0 1 0 0,0-1-1 0 0,0 1 1 0 0,-1-1 0 0 0,0 0-1 0 0,1-8 1 0 0,0-9 347 0 0,0-1 1 0 0,-1-40-1 0 0,-2 61-292 0 0,-3 0 506 0 0,-2 9-287 0 0,-4 13-54 0 0,2 7-54 0 0,0 2-29 0 0,-7 41 1 0 0,10-37-214 0 0,1-1 1 0 0,2 1 0 0 0,3 38-1 0 0,-2-64-176 0 0,1 0 0 0 0,0 0 0 0 0,1 0 1 0 0,-1 0-1 0 0,1 0 0 0 0,0-1 0 0 0,1 1 0 0 0,-1 0 0 0 0,4 5 0 0 0,-2-5-1241 0 0,0 0 0 0 0,0 0 0 0 0,1-1 0 0 0,-1 1 1 0 0,1-1-1 0 0,10 7 0 0 0,-1-2-2457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19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3296 0 0,'0'0'1132'0'0,"14"0"1155"0"0,386 3 5331 0 0,-396-2-7591 0 0,-1-1 0 0 0,0 0 0 0 0,0-1 0 0 0,0 1 0 0 0,0-1 0 0 0,1 1 0 0 0,-1-1 0 0 0,0 0 0 0 0,5-2 0 0 0,-7 2-12 0 0,0 1-1 0 0,-1-1 0 0 0,1 0 0 0 0,-1 1 1 0 0,1-1-1 0 0,-1 0 0 0 0,1 0 0 0 0,-1 1 1 0 0,1-1-1 0 0,-1 0 0 0 0,1 0 0 0 0,-1 0 1 0 0,0 1-1 0 0,0-1 0 0 0,1 0 0 0 0,-1 0 1 0 0,0 0-1 0 0,0 0 0 0 0,0 0 0 0 0,0 0 1 0 0,0 1-1 0 0,0-1 0 0 0,0 0 0 0 0,0 0 1 0 0,-1 0-1 0 0,1 0 0 0 0,0 0 0 0 0,0 0 0 0 0,-1 1 1 0 0,1-1-1 0 0,-1 0 0 0 0,1 0 0 0 0,0 0 1 0 0,-1 1-1 0 0,1-1 0 0 0,-1 0 0 0 0,0 0 1 0 0,-1-1 35 0 0,0 0 1 0 0,0 0-1 0 0,0 0 0 0 0,0 0 1 0 0,-1 0-1 0 0,1 0 0 0 0,0 1 1 0 0,-1-1-1 0 0,1 1 1 0 0,-1 0-1 0 0,0 0 0 0 0,1 0 1 0 0,-1 0-1 0 0,0 0 1 0 0,0 0-1 0 0,1 1 0 0 0,-1 0 1 0 0,0-1-1 0 0,-4 1 1 0 0,3 0 27 0 0,-1 0 1 0 0,1 0 0 0 0,0 0-1 0 0,0 0 1 0 0,0 1 0 0 0,0 0-1 0 0,-1-1 1 0 0,1 2 0 0 0,0-1-1 0 0,1 0 1 0 0,-1 1 0 0 0,0 0 0 0 0,-4 2-1 0 0,5-1-14 0 0,-1 1 0 0 0,1 0 0 0 0,-1 0 0 0 0,1 0-1 0 0,0 0 1 0 0,1 0 0 0 0,-1 0 0 0 0,1 1 0 0 0,0-1 0 0 0,0 1-1 0 0,0 0 1 0 0,1 0 0 0 0,-2 9 0 0 0,-1 8 136 0 0,-1 41 1 0 0,4-34-98 0 0,-2-5 39 0 0,3 1-1 0 0,0 0 1 0 0,1 0 0 0 0,1-1 0 0 0,9 41 0 0 0,-8-56-311 0 0,0-1-1 0 0,0 1 1 0 0,0-1 0 0 0,1 0 0 0 0,1 0-1 0 0,-1 0 1 0 0,1 0 0 0 0,6 6 0 0 0,-6-9-472 0 0,0 0 1 0 0,0 0 0 0 0,0-1 0 0 0,1 1-1 0 0,-1-1 1 0 0,1-1 0 0 0,0 1 0 0 0,0-1 0 0 0,0 0-1 0 0,1 0 1 0 0,10 3 0 0 0,3-2-2792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19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73 3624 0 0,'0'0'1227'0'0,"-6"0"2918"0"0,-8 1-2341 0 0,11 1-1574 0 0,1-1 0 0 0,-1 1 0 0 0,1-1-1 0 0,0 1 1 0 0,0 0 0 0 0,0 0 0 0 0,0 0 0 0 0,0 0 0 0 0,0 0 0 0 0,0 1 0 0 0,1-1 0 0 0,-1 1 0 0 0,1-1 0 0 0,-1 1 0 0 0,1-1 0 0 0,0 1 0 0 0,0 0 0 0 0,1-1 0 0 0,-1 1 0 0 0,0 0 0 0 0,0 3 0 0 0,0 3 208 0 0,0 1 0 0 0,0-1 1 0 0,1 1-1 0 0,1 18 0 0 0,0-24-404 0 0,0-1 0 0 0,0 1 0 0 0,0-1 0 0 0,0 1-1 0 0,0-1 1 0 0,1 0 0 0 0,0 0 0 0 0,0 0 0 0 0,0 0 0 0 0,0 0-1 0 0,0 0 1 0 0,0 0 0 0 0,1-1 0 0 0,-1 1 0 0 0,1-1-1 0 0,0 0 1 0 0,0 0 0 0 0,0 0 0 0 0,0 0 0 0 0,0 0 0 0 0,0 0-1 0 0,0-1 1 0 0,1 0 0 0 0,-1 1 0 0 0,5 0 0 0 0,5 1-11 0 0,1 0-1 0 0,0 0 1 0 0,0-1 0 0 0,0-1 0 0 0,15 0-1 0 0,-28-1-20 0 0,13 0 8 0 0,1-1-1 0 0,25-4 1 0 0,-37 5-4 0 0,0-1-1 0 0,0 1 1 0 0,0-1-1 0 0,0 0 1 0 0,0 0 0 0 0,0 0-1 0 0,0 0 1 0 0,0-1-1 0 0,-1 1 1 0 0,1-1 0 0 0,-1 0-1 0 0,1 0 1 0 0,-1 0-1 0 0,1 0 1 0 0,-1 0 0 0 0,0 0-1 0 0,0-1 1 0 0,0 1-1 0 0,2-5 1 0 0,-1 0 30 0 0,-1 1 0 0 0,0 0-1 0 0,0-1 1 0 0,0 1 0 0 0,-1-1 0 0 0,0 1 0 0 0,0-1 0 0 0,-1 0-1 0 0,0 0 1 0 0,0 1 0 0 0,-1-1 0 0 0,0 0 0 0 0,0 1-1 0 0,0-1 1 0 0,-1 1 0 0 0,0-1 0 0 0,0 1 0 0 0,0 0-1 0 0,-1-1 1 0 0,0 1 0 0 0,-1 1 0 0 0,1-1 0 0 0,-1 0-1 0 0,0 1 1 0 0,0 0 0 0 0,-1 0 0 0 0,1 0 0 0 0,-1 0-1 0 0,0 1 1 0 0,-1 0 0 0 0,1 0 0 0 0,-7-4 0 0 0,-2 2 20 0 0,0 1 0 0 0,0 0 1 0 0,0 1-1 0 0,-1 0 1 0 0,0 1-1 0 0,-17-1 0 0 0,24 3-215 0 0,1 1 0 0 0,-1 0-1 0 0,0 0 1 0 0,1 0 0 0 0,-1 1-1 0 0,1 0 1 0 0,-1 1 0 0 0,1 0 0 0 0,0 0-1 0 0,-1 0 1 0 0,1 1 0 0 0,0 0-1 0 0,1 0 1 0 0,-8 5 0 0 0,11-6-675 0 0,1 0 0 0 0,0 0 0 0 0,-1 0 1 0 0,1 0-1 0 0,0 1 0 0 0,0-1 0 0 0,1 0 1 0 0,-1 1-1 0 0,0-1 0 0 0,1 1 0 0 0,-1 0 0 0 0,0 4 1 0 0,1 7-2940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20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90 2944 0 0,'-1'-1'173'0'0,"0"0"-1"0"0,0 0 1 0 0,1 1-1 0 0,-1-1 0 0 0,0 0 1 0 0,1 0-1 0 0,-1 0 1 0 0,1 0-1 0 0,-1-1 0 0 0,1 1 1 0 0,0 0-1 0 0,-1 0 1 0 0,1 0-1 0 0,0 0 1 0 0,0 0-1 0 0,-1 0 0 0 0,1-1 1 0 0,0 1-1 0 0,1-2 1 0 0,0-24 2598 0 0,2 24-2462 0 0,0 0-1 0 0,0 0 0 0 0,0 0 1 0 0,0 0-1 0 0,1 1 1 0 0,-1-1-1 0 0,1 1 0 0 0,0 0 1 0 0,0 0-1 0 0,-1 1 0 0 0,1-1 1 0 0,0 1-1 0 0,1-1 1 0 0,-1 1-1 0 0,8 0 0 0 0,8-2 231 0 0,0 2 0 0 0,21 0 0 0 0,-25 2-375 0 0,19-2 135 0 0,-6 0 50 0 0,46 5-1 0 0,-67-3-300 0 0,-1 0 0 0 0,1 0-1 0 0,-1 1 1 0 0,0 0 0 0 0,0 1 0 0 0,0 0 0 0 0,0 0 0 0 0,0 0 0 0 0,0 1 0 0 0,-1 0 0 0 0,8 5 0 0 0,-12-6-32 0 0,1-1 0 0 0,-1 1 0 0 0,0 0 0 0 0,0 0 0 0 0,0-1 0 0 0,0 1 0 0 0,0 1 0 0 0,-1-1 1 0 0,1 0-1 0 0,-1 0 0 0 0,0 1 0 0 0,0-1 0 0 0,0 0 0 0 0,0 1 0 0 0,-1-1 0 0 0,1 1 0 0 0,-1-1 0 0 0,0 1 1 0 0,0-1-1 0 0,0 1 0 0 0,-1-1 0 0 0,1 1 0 0 0,-2 3 0 0 0,1-1-4 0 0,-1 1 0 0 0,0-1 0 0 0,0 1 0 0 0,-1-1 0 0 0,0 0 1 0 0,0 0-1 0 0,-1 0 0 0 0,1 0 0 0 0,-1-1 0 0 0,-9 10 0 0 0,-3 0-8 0 0,-1-1 0 0 0,-1-1 0 0 0,0-1 0 0 0,0 0 1 0 0,-1-2-1 0 0,-1 0 0 0 0,0-1 0 0 0,0-1 0 0 0,-1 0 0 0 0,0-2 0 0 0,0-1 0 0 0,-37 5 0 0 0,297-7-24 0 0,-226-3 23 0 0,1 2 1 0 0,-1-1-1 0 0,0 2 1 0 0,1-1-1 0 0,-1 2 1 0 0,0 0-1 0 0,17 8 1 0 0,-25-10 8 0 0,0 1 1 0 0,0 0-1 0 0,0 0 1 0 0,0 1-1 0 0,-1-1 1 0 0,0 1-1 0 0,0 0 1 0 0,0 0-1 0 0,0 0 1 0 0,0 1-1 0 0,-1-1 1 0 0,0 1-1 0 0,0 0 1 0 0,0 0-1 0 0,0 0 1 0 0,-1 0-1 0 0,0 1 1 0 0,0-1-1 0 0,-1 1 1 0 0,2 7-1 0 0,-1-7 30 0 0,-1 1 0 0 0,0 0 0 0 0,0 0 0 0 0,-1 0 0 0 0,0 0 0 0 0,0 1 0 0 0,-1-1 0 0 0,0 0 0 0 0,0-1 0 0 0,0 1 0 0 0,-1 0-1 0 0,0 0 1 0 0,-1 0 0 0 0,1-1 0 0 0,-1 1 0 0 0,0-1 0 0 0,-1 0 0 0 0,0 0 0 0 0,0 0 0 0 0,0-1 0 0 0,0 1 0 0 0,-1-1 0 0 0,0 0 0 0 0,-7 6-1 0 0,-2-1 53 0 0,0-1 0 0 0,-1 0 0 0 0,0-1 0 0 0,0-1 0 0 0,-1 0 0 0 0,0-1 0 0 0,0-1 0 0 0,0 0-1 0 0,-29 4 1 0 0,-6-3 240 0 0,-99 1 0 0 0,132-7-329 0 0,-47-2 96 0 0,61 2-161 0 0,0 0-1 0 0,0-1 1 0 0,0 0 0 0 0,0 0 0 0 0,1 0-1 0 0,-1 0 1 0 0,0-1 0 0 0,1 1-1 0 0,-1-1 1 0 0,1 0 0 0 0,-1 0 0 0 0,1-1-1 0 0,-4-2 1 0 0,6 3-632 0 0,-1-1-1 0 0,1 1 1 0 0,0-1-1 0 0,0 1 1 0 0,1-1-1 0 0,-1 1 1 0 0,0-1-1 0 0,1 1 1 0 0,0-1-1 0 0,-1 0 1 0 0,1 1 0 0 0,0-1-1 0 0,1 1 1 0 0,-1-1-1 0 0,0 0 1 0 0,1 1-1 0 0,0-4 1 0 0,7-8-3173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21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68 3064 0 0,'0'-2'272'0'0,"0"-1"-1"0"0,0 1 0 0 0,-1-1 0 0 0,1 1 1 0 0,0 0-1 0 0,-1-1 0 0 0,0 1 1 0 0,0 0-1 0 0,1-1 0 0 0,-1 1 0 0 0,0 0 1 0 0,-1 0-1 0 0,1 0 0 0 0,0 0 1 0 0,-1 0-1 0 0,1 0 0 0 0,-1 0 1 0 0,-2-2-1 0 0,0 1 6 0 0,1 1 0 0 0,-1-1 0 0 0,0 1 1 0 0,0 0-1 0 0,0 1 0 0 0,0-1 0 0 0,0 1 0 0 0,0-1 1 0 0,-8 0-1 0 0,-4 0 465 0 0,0 1 0 0 0,-1 0 0 0 0,1 2 0 0 0,-23 2 0 0 0,32-2-469 0 0,0 0 0 0 0,0 1 0 0 0,0 0 0 0 0,0 0 0 0 0,0 0 0 0 0,1 1 0 0 0,-7 4 0 0 0,10-6-217 0 0,0 1 0 0 0,0 0-1 0 0,1-1 1 0 0,-1 1 0 0 0,1 0-1 0 0,-1 1 1 0 0,1-1 0 0 0,0 0-1 0 0,-1 1 1 0 0,2-1 0 0 0,-1 1-1 0 0,0 0 1 0 0,0 0 0 0 0,1-1 0 0 0,-1 1-1 0 0,1 0 1 0 0,-1 4 0 0 0,0 1 38 0 0,1 0 1 0 0,-1 1 0 0 0,2-1 0 0 0,-1 0 0 0 0,2 16-1 0 0,0-21-74 0 0,-1 1-1 0 0,1 0 0 0 0,0-1 0 0 0,0 1 0 0 0,1-1 0 0 0,-1 1 0 0 0,1-1 0 0 0,-1 0 1 0 0,1 1-1 0 0,0-1 0 0 0,1 0 0 0 0,-1 0 0 0 0,0 0 0 0 0,1-1 0 0 0,3 5 0 0 0,2-1-8 0 0,0 0 0 0 0,1 0 0 0 0,-1-1-1 0 0,1 0 1 0 0,0-1 0 0 0,0 0-1 0 0,18 6 1 0 0,-9-6-54 0 0,-1-1-1 0 0,1 0 1 0 0,28 0-1 0 0,-34-2 10 0 0,26 0-115 0 0,-36-2 130 0 0,1 1 1 0 0,-1 0-1 0 0,0-1 0 0 0,0 1 1 0 0,1-1-1 0 0,-1 1 1 0 0,0-1-1 0 0,0 0 0 0 0,0 0 1 0 0,0 0-1 0 0,0 0 1 0 0,0-1-1 0 0,3-1 0 0 0,-5 2 13 0 0,1 0-1 0 0,-1 1 1 0 0,1-1-1 0 0,-1 0 1 0 0,1 1-1 0 0,-1-1 1 0 0,1 0-1 0 0,-1 1 1 0 0,0-1-1 0 0,1 0 1 0 0,-1 0-1 0 0,0 0 1 0 0,0 1-1 0 0,0-1 1 0 0,0 0-1 0 0,0 0 1 0 0,1 0-1 0 0,-1 0 1 0 0,-1 1-1 0 0,1-1 1 0 0,0 0-1 0 0,0 0 1 0 0,0 0-1 0 0,0 1 1 0 0,-1-1-1 0 0,1 0 1 0 0,0 0-1 0 0,0 0 1 0 0,-1 1-1 0 0,1-1 1 0 0,-1 0-1 0 0,1 1 1 0 0,-1-1-1 0 0,1 0 1 0 0,-1 1-1 0 0,1-1 1 0 0,-1 1-1 0 0,0-1 1 0 0,1 1-1 0 0,-1-1 1 0 0,0 1-1 0 0,1-1 1 0 0,-2 0-1 0 0,-2-1-6 0 0,1 0 1 0 0,-1 0-1 0 0,0 0 1 0 0,0 0-1 0 0,1 1 1 0 0,-1-1-1 0 0,-7 0 1 0 0,-7-1 36 0 0,0 2 0 0 0,-1 0 1 0 0,1 1-1 0 0,-26 4 0 0 0,34-3 14 0 0,-1 1-1 0 0,1 0 0 0 0,0 1 0 0 0,0 0 1 0 0,0 1-1 0 0,1 0 0 0 0,-1 0 1 0 0,1 1-1 0 0,-11 7 0 0 0,18-10-17 0 0,-1 1 0 0 0,0-1 0 0 0,0 0 0 0 0,1 1 0 0 0,-1 0 0 0 0,1 0 0 0 0,0-1 0 0 0,0 1 0 0 0,0 1-1 0 0,0-1 1 0 0,1 0 0 0 0,-1 0 0 0 0,1 1 0 0 0,0-1 0 0 0,0 1 0 0 0,0-1 0 0 0,0 1 0 0 0,1-1 0 0 0,-1 1 0 0 0,1-1-1 0 0,0 1 1 0 0,0 0 0 0 0,0-1 0 0 0,1 1 0 0 0,0 5 0 0 0,1-3 11 0 0,0 0-1 0 0,0 0 1 0 0,0-1-1 0 0,1 1 1 0 0,-1-1 0 0 0,1 1-1 0 0,1-1 1 0 0,-1 0-1 0 0,1 0 1 0 0,0 0 0 0 0,0-1-1 0 0,0 1 1 0 0,0-1 0 0 0,7 5-1 0 0,4 1-1 0 0,1-1 0 0 0,-1 0 0 0 0,2-1 0 0 0,-1-1 1 0 0,1-1-1 0 0,0 0 0 0 0,0-1 0 0 0,21 3 0 0 0,4-1-356 0 0,1-3 0 0 0,56 0 0 0 0,-61-5-1956 0 0,0-5-3301 0 0,-17-1 2008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29.91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21 3184 0 0,'8'0'11188'0'0,"30"0"-9145"0"0,24 0-1426 0 0,98-12-1 0 0,-146 9-1130 0 0,28-3 1145 0 0,-15 7-8535 0 0,-19 1 4620 0 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51.21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29 0 4024 0 0,'0'0'1304'0'0,"-4"0"5"0"0,-3 0 3 0 0,3 3-660 0 0,1-1-32 0 0,-1 3-68 0 0,2-1-236 0 0,2 6-2332 0 0,-4-1 0 0 0,4 1-1 0 0,0 2 1 0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8:59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25 3600 0 0,'-4'4'351'0'0,"1"-1"-1"0"0,-1 1 0 0 0,1 0 0 0 0,0-1 0 0 0,0 1 0 0 0,0 1 1 0 0,0-1-1 0 0,1 0 0 0 0,-2 5 0 0 0,-18 45 1452 0 0,21-50-1597 0 0,-7 18 650 0 0,2-1 0 0 0,0 2 1 0 0,-3 29-1 0 0,8-45-554 0 0,0 1 0 0 0,1 0 0 0 0,0 0 0 0 0,0-1-1 0 0,1 1 1 0 0,0 0 0 0 0,0-1 0 0 0,1 1 0 0 0,0 0 0 0 0,1-1 0 0 0,-1 0-1 0 0,1 0 1 0 0,7 12 0 0 0,-8-16-267 0 0,0-1-1 0 0,0 0 0 0 0,1 0 1 0 0,-1 1-1 0 0,1-1 1 0 0,-1-1-1 0 0,1 1 1 0 0,-1 0-1 0 0,1-1 0 0 0,0 1 1 0 0,0-1-1 0 0,0 0 1 0 0,0 0-1 0 0,0 0 1 0 0,0 0-1 0 0,0-1 0 0 0,0 1 1 0 0,0-1-1 0 0,7 0 1 0 0,-1 1-10 0 0,0-2 0 0 0,1 0 0 0 0,-1 0-1 0 0,1 0 1 0 0,13-5 0 0 0,-8 1-7 0 0,-1 0 0 0 0,0 0 0 0 0,0-2 0 0 0,18-10 0 0 0,-27 14-1 0 0,0-1 1 0 0,0 1 0 0 0,-1-1-1 0 0,1 0 1 0 0,-1-1 0 0 0,0 1 0 0 0,0-1-1 0 0,0 0 1 0 0,-1 0 0 0 0,1 0-1 0 0,-1 0 1 0 0,0-1 0 0 0,3-10-1 0 0,-2 3 98 0 0,0-1 0 0 0,-1 1 0 0 0,-1-1-1 0 0,0 1 1 0 0,-1-1 0 0 0,0 0 0 0 0,-2-20-1 0 0,0 28-55 0 0,0 0-1 0 0,0 0 0 0 0,0 0 1 0 0,0 1-1 0 0,-1-1 0 0 0,0 1 1 0 0,0-1-1 0 0,-1 1 0 0 0,1 0 0 0 0,-1-1 1 0 0,0 1-1 0 0,-1 1 0 0 0,1-1 1 0 0,-1 0-1 0 0,0 1 0 0 0,0 0 1 0 0,0 0-1 0 0,-1 0 0 0 0,1 0 1 0 0,-7-3-1 0 0,1 2 29 0 0,-1 0 0 0 0,0 1 1 0 0,0 0-1 0 0,0 1 0 0 0,-1 0 1 0 0,1 1-1 0 0,-1 0 0 0 0,1 1 0 0 0,-13 0 1 0 0,15 0-106 0 0,-1 2 0 0 0,0-1 0 0 0,1 1 1 0 0,-1 0-1 0 0,0 1 0 0 0,1 0 0 0 0,0 1 0 0 0,-1 0 1 0 0,1 1-1 0 0,0-1 0 0 0,-10 8 0 0 0,2 3-1721 0 0,13-9-58 0 0,0 1-1 0 0,0-1 1 0 0,1 1 0 0 0,0 0-1 0 0,-4 8 1 0 0,3 2-2247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21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13 3840 0 0,'-15'-6'3073'0'0,"14"6"-2883"0"0,0-1 0 0 0,0 0 0 0 0,0 0 0 0 0,-1 1 0 0 0,1-1 0 0 0,0 1 0 0 0,0-1 0 0 0,-1 1 0 0 0,1 0 0 0 0,0-1 0 0 0,-1 1 0 0 0,1 0 0 0 0,0 0 0 0 0,-1 0 1 0 0,1 0-1 0 0,0 0 0 0 0,-1 0 0 0 0,1 0 0 0 0,-2 1 0 0 0,2 0-10 0 0,-1 0 0 0 0,1 0 1 0 0,-1 0-1 0 0,1 0 1 0 0,0 1-1 0 0,-1-1 0 0 0,1 0 1 0 0,0 1-1 0 0,0-1 1 0 0,0 1-1 0 0,0-1 1 0 0,0 1-1 0 0,0-1 0 0 0,1 1 1 0 0,-1 0-1 0 0,1 0 1 0 0,-1-1-1 0 0,1 1 0 0 0,-1 0 1 0 0,1 0-1 0 0,0 2 1 0 0,-1 45 2030 0 0,2-30-1347 0 0,2 144 544 0 0,-1-119-1453 0 0,-1-23-1682 0 0,0 0-4994 0 0,-2-16 3165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22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76 3808 0 0,'0'-1'632'0'0,"-2"-6"4"0"0,2 0-3 0 0,-5-3-1 0 0,3 1 4 0 0,2 0-20 0 0,-4 0-36 0 0,4-1-48 0 0,0 2-92 0 0,-4 3-324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22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1 169 3912 0 0,'19'-5'2593'0'0,"-10"2"-1992"0"0,1 1-1 0 0,-1 1 0 0 0,1 0 0 0 0,0 0 1 0 0,-1 1-1 0 0,1 0 0 0 0,0 0 1 0 0,0 1-1 0 0,12 3 0 0 0,-19-3-425 0 0,1 0 0 0 0,-1 0 0 0 0,0 1 0 0 0,0-1 1 0 0,1 1-1 0 0,-1 0 0 0 0,0 0 0 0 0,0 0 0 0 0,-1 0 0 0 0,1 0 0 0 0,0 0 0 0 0,-1 1 0 0 0,1 0 0 0 0,-1-1 0 0 0,0 1 0 0 0,0 0 0 0 0,0 0 0 0 0,0 0 0 0 0,0 0 0 0 0,-1 1 0 0 0,1-1 1 0 0,-1 0-1 0 0,0 1 0 0 0,0-1 0 0 0,0 1 0 0 0,-1-1 0 0 0,1 1 0 0 0,-1 5 0 0 0,2 147 922 0 0,-3-81-929 0 0,1-75-168 0 0,0 1 0 0 0,0-1 1 0 0,0 0-1 0 0,0 0 0 0 0,0 1 0 0 0,0-1 1 0 0,0 0-1 0 0,0 1 0 0 0,0-1 0 0 0,0 0 1 0 0,0 1-1 0 0,0-1 0 0 0,0 0 1 0 0,1 0-1 0 0,-1 1 0 0 0,0-1 0 0 0,0 0 1 0 0,0 0-1 0 0,1 1 0 0 0,-1-1 1 0 0,0 0-1 0 0,0 0 0 0 0,1 0 0 0 0,-1 1 1 0 0,0-1-1 0 0,0 0 0 0 0,1 0 0 0 0,-1 0 1 0 0,0 0-1 0 0,1 0 0 0 0,-1 1 1 0 0,0-1-1 0 0,1 0 0 0 0,13-2 37 0 0,11-9 65 0 0,-13 0-35 0 0,-1 0 0 0 0,-1-1 0 0 0,0 0 1 0 0,0 0-1 0 0,-1-1 0 0 0,-1 0 0 0 0,14-28 0 0 0,34-107 364 0 0,-50 127-538 0 0,0 0 1 0 0,-2-1-1 0 0,3-43 1 0 0,-6 37-3900 0 0,0 0-3899 0 0,-1 19 4096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23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229 174 3080 0 0,'0'0'529'0'0,"-17"0"2412"0"0,9 2-2545 0 0,-1 1 1 0 0,1-1 0 0 0,0 1-1 0 0,0 1 1 0 0,0 0-1 0 0,0 0 1 0 0,1 0-1 0 0,0 1 1 0 0,-1 0-1 0 0,2 0 1 0 0,-1 1-1 0 0,1 0 1 0 0,-1 0 0 0 0,2 1-1 0 0,-7 8 1 0 0,7-9-199 0 0,1 0 0 0 0,0 0 0 0 0,0 1 0 0 0,1 0 1 0 0,0 0-1 0 0,0-1 0 0 0,1 2 0 0 0,0-1 0 0 0,0 0 0 0 0,0 0 1 0 0,1 1-1 0 0,0-1 0 0 0,0 1 0 0 0,1-1 0 0 0,0 1 1 0 0,1-1-1 0 0,-1 1 0 0 0,3 7 0 0 0,-2-10-154 0 0,1 0 0 0 0,0-1 1 0 0,1 1-1 0 0,-1 0 0 0 0,1-1 0 0 0,0 1 0 0 0,0-1 0 0 0,0 0 0 0 0,1 0 0 0 0,-1 0 1 0 0,1-1-1 0 0,0 1 0 0 0,0-1 0 0 0,0 0 0 0 0,1 0 0 0 0,-1 0 0 0 0,1 0 0 0 0,-1-1 1 0 0,1 0-1 0 0,0 0 0 0 0,10 3 0 0 0,-1-2-17 0 0,0 0 1 0 0,0 0 0 0 0,0-1-1 0 0,0-1 1 0 0,0 0-1 0 0,28-3 1 0 0,-36 2-29 0 0,0-1 0 0 0,0 0 0 0 0,0 0 1 0 0,0-1-1 0 0,-1 0 0 0 0,1 0 1 0 0,-1 0-1 0 0,1-1 0 0 0,-1 1 0 0 0,0-1 1 0 0,0 0-1 0 0,0-1 0 0 0,0 1 0 0 0,-1-1 1 0 0,6-6-1 0 0,-5 4-2 0 0,-1 0-1 0 0,0 0 1 0 0,0 0 0 0 0,0 0 0 0 0,-1-1-1 0 0,0 0 1 0 0,0 0 0 0 0,-1 1 0 0 0,0-2-1 0 0,0 1 1 0 0,-1 0 0 0 0,1-8 0 0 0,0 2 10 0 0,-1 1 0 0 0,-1-1 1 0 0,0 1-1 0 0,-1-1 0 0 0,0 0 0 0 0,-1 1 1 0 0,0-1-1 0 0,-7-19 0 0 0,7 26 6 0 0,0 0 0 0 0,-1 1 0 0 0,0-1 0 0 0,0 0 0 0 0,-1 1 0 0 0,1 0 0 0 0,-1-1-1 0 0,0 1 1 0 0,-1 1 0 0 0,1-1 0 0 0,-1 1 0 0 0,0 0 0 0 0,0 0 0 0 0,0 0 0 0 0,0 0 0 0 0,-1 1 0 0 0,0 0-1 0 0,-11-4 1 0 0,7 3 22 0 0,-1 1-1 0 0,0 1 1 0 0,0 0-1 0 0,0 0 1 0 0,0 1-1 0 0,0 0 1 0 0,-1 1-1 0 0,1 0 1 0 0,0 1-1 0 0,0 1 1 0 0,0-1-1 0 0,0 2 1 0 0,-21 6-1 0 0,25-6-11 0 0,0 0 1 0 0,-1 0-1 0 0,1 1 1 0 0,1 0-1 0 0,-1 1 1 0 0,1-1-1 0 0,-1 1 0 0 0,1 0 1 0 0,1 1-1 0 0,-1 0 1 0 0,1 0-1 0 0,0 0 1 0 0,0 0-1 0 0,1 1 0 0 0,-1-1 1 0 0,2 1-1 0 0,-1 0 1 0 0,1 1-1 0 0,0-1 1 0 0,-3 10-1 0 0,4-8-5 0 0,0 0 0 0 0,0 0 0 0 0,1 0 0 0 0,1 0 1 0 0,-1 1-1 0 0,1-1 0 0 0,1 0 0 0 0,-1 0 0 0 0,2 1 0 0 0,-1-1 0 0 0,4 11 0 0 0,-3-15-18 0 0,0 0-1 0 0,1 0 1 0 0,-1 0-1 0 0,1 0 1 0 0,0 0-1 0 0,0-1 1 0 0,0 0-1 0 0,0 1 0 0 0,1-1 1 0 0,0 0-1 0 0,0-1 1 0 0,0 1-1 0 0,0-1 1 0 0,1 0-1 0 0,-1 0 1 0 0,1 0-1 0 0,0 0 1 0 0,0-1-1 0 0,0 0 1 0 0,9 3-1 0 0,4 0-54 0 0,-1-1 0 0 0,1-1 0 0 0,0-1 0 0 0,0 0 0 0 0,1-1 0 0 0,-1-1 0 0 0,0 0 0 0 0,0-2 1 0 0,0 0-1 0 0,0-1 0 0 0,24-7 0 0 0,-36 7 27 0 0,0 1 0 0 0,0-1 0 0 0,0 0 0 0 0,-1 0 0 0 0,1-1 0 0 0,-1 0 0 0 0,0 0 0 0 0,0 0 1 0 0,0-1-1 0 0,0 1 0 0 0,-1-1 0 0 0,1 0 0 0 0,-1 0 0 0 0,-1-1 0 0 0,1 1 0 0 0,-1-1 0 0 0,0 0 0 0 0,0 0 1 0 0,3-12-1 0 0,-1 3 17 0 0,-2 0 0 0 0,0 0 1 0 0,0-1-1 0 0,-1 1 0 0 0,-1-1 1 0 0,-1 0-1 0 0,-1-18 0 0 0,1 32 24 0 0,0 0 0 0 0,0 0 1 0 0,-1 0-1 0 0,1 0 0 0 0,-1 0 0 0 0,1 0 0 0 0,-1 0 0 0 0,1 0 0 0 0,-1 0 0 0 0,0 0 0 0 0,0 1 0 0 0,0-1 0 0 0,0 0 0 0 0,0 0 0 0 0,-1 1 0 0 0,-1-4 0 0 0,1 5 6 0 0,1-1 0 0 0,0 0 0 0 0,0 1 0 0 0,-1-1-1 0 0,1 0 1 0 0,0 1 0 0 0,-1-1 0 0 0,1 1-1 0 0,0 0 1 0 0,-1 0 0 0 0,1-1 0 0 0,-1 1-1 0 0,1 0 1 0 0,-1 0 0 0 0,1 0 0 0 0,0 0-1 0 0,-1 1 1 0 0,-1-1 0 0 0,-2 2 23 0 0,1-1 0 0 0,0 1-1 0 0,0 0 1 0 0,0-1 0 0 0,0 2 0 0 0,0-1 0 0 0,1 0-1 0 0,-1 1 1 0 0,1 0 0 0 0,-1 0 0 0 0,1 0 0 0 0,0 0 0 0 0,-5 7-1 0 0,3-2 6 0 0,1 0 0 0 0,0 0-1 0 0,0 1 1 0 0,1 0-1 0 0,0-1 1 0 0,0 1 0 0 0,1 0-1 0 0,0 0 1 0 0,1 1-1 0 0,0-1 1 0 0,0 0 0 0 0,1 0-1 0 0,0 1 1 0 0,1-1-1 0 0,0 0 1 0 0,3 16 0 0 0,-2-19-42 0 0,-1 0 1 0 0,1 1-1 0 0,1-1 1 0 0,-1 0-1 0 0,1 0 0 0 0,0 0 1 0 0,0 0-1 0 0,1-1 1 0 0,0 1-1 0 0,0-1 1 0 0,0 0-1 0 0,0 0 1 0 0,1-1-1 0 0,0 1 1 0 0,0-1-1 0 0,0 0 1 0 0,0 0-1 0 0,1 0 0 0 0,0-1 1 0 0,0 0-1 0 0,0 0 1 0 0,0-1-1 0 0,0 1 1 0 0,7 0-1 0 0,0 0-40 0 0,1 0 1 0 0,0-2-1 0 0,0 1 0 0 0,0-2 1 0 0,-1 0-1 0 0,1-1 0 0 0,0 0 1 0 0,0-1-1 0 0,20-5 0 0 0,-25 4 10 0 0,0 0-1 0 0,0 0 0 0 0,-1-1 0 0 0,1 0 0 0 0,-1-1 0 0 0,0 0 0 0 0,0 0 0 0 0,0-1 0 0 0,-1 0 0 0 0,0 0 0 0 0,0-1 1 0 0,-1 0-1 0 0,1 0 0 0 0,7-13 0 0 0,3-11 21 0 0,-1 0 1 0 0,-1-2 0 0 0,-2 1-1 0 0,-1-2 1 0 0,-2 0-1 0 0,9-51 1 0 0,-14 56 236 0 0,-1 1 1 0 0,1-39-1 0 0,-6 67-225 0 0,1 0 0 0 0,0 0 0 0 0,0 0 0 0 0,0 1 0 0 0,0-1 1 0 0,0 0-1 0 0,0 0 0 0 0,0 0 0 0 0,0 0 0 0 0,0 0 0 0 0,0 0 0 0 0,0 0 1 0 0,0 0-1 0 0,0 0 0 0 0,0 0 0 0 0,0 0 0 0 0,0 0 0 0 0,0 0 0 0 0,0 0 0 0 0,0 0 1 0 0,-1 0-1 0 0,1 0 0 0 0,0 0 0 0 0,0 0 0 0 0,0 0 0 0 0,0 0 0 0 0,0 0 0 0 0,0 0 1 0 0,0 0-1 0 0,0 0 0 0 0,0 0 0 0 0,0 0 0 0 0,0 0 0 0 0,0 0 0 0 0,0 0 1 0 0,0 0-1 0 0,0 0 0 0 0,0 0 0 0 0,0-1 0 0 0,0 1 0 0 0,0 0 0 0 0,0 0 0 0 0,-1 0 1 0 0,1 0-1 0 0,0 0 0 0 0,0 0 0 0 0,0 0 0 0 0,0 0 0 0 0,0 0 0 0 0,0 0 0 0 0,-5 10 154 0 0,-5 15 39 0 0,-7 22-132 0 0,3 0 1 0 0,2 1-1 0 0,2 0 1 0 0,2 1-1 0 0,-3 89 1 0 0,11-128-431 0 0,0 1 1 0 0,1 0 0 0 0,1 0-1 0 0,0-1 1 0 0,0 1-1 0 0,5 11 1 0 0,-4-15-729 0 0,0 1 0 0 0,1-1 1 0 0,-1 0-1 0 0,2 0 0 0 0,-1-1 0 0 0,1 1 0 0 0,0-1 0 0 0,0 0 1 0 0,6 5-1 0 0,10 6-2751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2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0 3168 0 0,'0'0'1198'0'0,"-17"5"3196"0"0,12 0-3888 0 0,0 0 0 0 0,0 0 0 0 0,0 0 0 0 0,0 1 0 0 0,1-1 0 0 0,0 1 0 0 0,1 0 0 0 0,-5 8 0 0 0,0 6 676 0 0,-9 28 1 0 0,6-14 116 0 0,7-19-1129 0 0,1 0-1 0 0,0 0 1 0 0,0 16-1 0 0,2-19-3838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2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98 3480 0 0,'-2'-2'416'0'0,"-1"-1"0"0"0,1 0 0 0 0,0 0-1 0 0,0 0 1 0 0,0 0 0 0 0,0 0-1 0 0,1 0 1 0 0,-1 0 0 0 0,1-1 0 0 0,0 1-1 0 0,-1 0 1 0 0,2-1 0 0 0,-1 1-1 0 0,0-7 1 0 0,1 10-357 0 0,0-1 0 0 0,0 1-1 0 0,1-1 1 0 0,-1 1 0 0 0,0-1-1 0 0,0 1 1 0 0,1-1 0 0 0,-1 1-1 0 0,1 0 1 0 0,-1-1 0 0 0,0 1-1 0 0,1 0 1 0 0,-1-1 0 0 0,1 1-1 0 0,-1 0 1 0 0,1 0-1 0 0,-1-1 1 0 0,1 1 0 0 0,-1 0-1 0 0,1 0 1 0 0,-1 0 0 0 0,1 0-1 0 0,-1 0 1 0 0,1-1 0 0 0,-1 1-1 0 0,1 0 1 0 0,-1 0 0 0 0,1 0-1 0 0,0 1 1 0 0,21-2 830 0 0,-16 2-536 0 0,211 6 3618 0 0,-1-1-3810 0 0,-213-6-161 0 0,0 0 0 0 0,1 0 0 0 0,-1 0 0 0 0,0-1 0 0 0,1 1 0 0 0,-1-1 0 0 0,4-2 0 0 0,-6 3 8 0 0,0 0 0 0 0,-1 0 1 0 0,1-1-1 0 0,-1 1 0 0 0,1-1 1 0 0,0 1-1 0 0,-1-1 1 0 0,1 1-1 0 0,-1-1 0 0 0,1 1 1 0 0,-1-1-1 0 0,0 1 0 0 0,1-1 1 0 0,-1 1-1 0 0,1-1 0 0 0,-1 0 1 0 0,0 1-1 0 0,0-1 0 0 0,1 0 1 0 0,-1 1-1 0 0,0-1 0 0 0,0 0 1 0 0,0 1-1 0 0,0-1 1 0 0,0 0-1 0 0,0 0 0 0 0,0 1 1 0 0,0-1-1 0 0,0 0 0 0 0,0 1 1 0 0,0-1-1 0 0,0 0 0 0 0,0 0 1 0 0,0 1-1 0 0,-1-1 0 0 0,1 0 1 0 0,0 1-1 0 0,-1-1 1 0 0,1 1-1 0 0,-1-2 0 0 0,0 0 28 0 0,0 1-1 0 0,0-1 1 0 0,-1 1-1 0 0,1 0 1 0 0,0-1-1 0 0,-1 1 1 0 0,1 0-1 0 0,0 0 1 0 0,-1 0-1 0 0,1 0 1 0 0,-1 0-1 0 0,0 0 1 0 0,1 0-1 0 0,-1 0 1 0 0,0 1-1 0 0,0-1 1 0 0,1 1-1 0 0,-1-1 1 0 0,0 1-1 0 0,0 0 1 0 0,0 0-1 0 0,0 0 1 0 0,0 0-1 0 0,-3 0 1 0 0,2 0 32 0 0,-1 0 0 0 0,0 1 0 0 0,0 0 1 0 0,0 0-1 0 0,1 0 0 0 0,-1 0 0 0 0,1 0 0 0 0,-1 0 0 0 0,1 1 0 0 0,-1 0 1 0 0,-2 2-1 0 0,2-1-7 0 0,0 1 0 0 0,0-1 0 0 0,1 1 1 0 0,-1 0-1 0 0,1 0 0 0 0,0 1 0 0 0,0-1 0 0 0,1 1 1 0 0,-1-1-1 0 0,1 1 0 0 0,0 0 0 0 0,0 0 1 0 0,-1 6-1 0 0,-1 6 55 0 0,1 0 0 0 0,-1 29-1 0 0,1-13-1 0 0,0-3-237 0 0,1-1 1 0 0,2 1-1 0 0,1 0 1 0 0,1-1 0 0 0,8 41-1 0 0,-9-65-242 0 0,0 0 0 0 0,1-1 0 0 0,0 1 0 0 0,0-1 0 0 0,0 1 0 0 0,5 7 0 0 0,-4-9-501 0 0,-1 0-1 0 0,0-1 0 0 0,1 1 1 0 0,0 0-1 0 0,-1-1 0 0 0,1 0 0 0 0,0 1 1 0 0,0-1-1 0 0,0 0 0 0 0,4 1 1 0 0,10 4-2823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24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220 167 3736 0 0,'-7'0'739'0'0,"0"0"0"0"0,0 1 0 0 0,0 0-1 0 0,0 0 1 0 0,0 0 0 0 0,0 1 0 0 0,-7 2-1 0 0,12-3-586 0 0,-1 0-1 0 0,1 0 1 0 0,0 1-1 0 0,0-1 1 0 0,-1 1-1 0 0,1-1 1 0 0,0 1-1 0 0,0 0 0 0 0,1 0 1 0 0,-1 0-1 0 0,0 0 1 0 0,1 0-1 0 0,-1 0 1 0 0,1 0-1 0 0,-1 1 1 0 0,1-1-1 0 0,0 1 1 0 0,0-1-1 0 0,0 1 1 0 0,1-1-1 0 0,-2 5 1 0 0,0 4 239 0 0,0 0 1 0 0,1 0 0 0 0,1 0-1 0 0,0 0 1 0 0,0 0 0 0 0,1 0-1 0 0,0 0 1 0 0,1 0 0 0 0,4 14-1 0 0,-5-20-358 0 0,1 0 0 0 0,0-1 0 0 0,0 1 0 0 0,0 0-1 0 0,0-1 1 0 0,1 0 0 0 0,0 0 0 0 0,0 0 0 0 0,0 0 0 0 0,0 0-1 0 0,1 0 1 0 0,-1-1 0 0 0,1 0 0 0 0,0 1 0 0 0,0-1-1 0 0,0-1 1 0 0,1 1 0 0 0,-1-1 0 0 0,1 1 0 0 0,-1-1 0 0 0,1-1-1 0 0,9 3 1 0 0,-3-1-39 0 0,1-1 1 0 0,-1-1-1 0 0,1 0 0 0 0,0 0 0 0 0,-1-2 0 0 0,1 1 0 0 0,0-1 0 0 0,21-5 0 0 0,-28 4 1 0 0,-1 1 0 0 0,1 0 0 0 0,-1-1 0 0 0,1 0 1 0 0,-1 0-1 0 0,0 0 0 0 0,0-1 0 0 0,0 0 0 0 0,0 1 0 0 0,0-1 0 0 0,-1-1 0 0 0,1 1 0 0 0,-1 0 0 0 0,0-1 0 0 0,0 0 0 0 0,0 0 0 0 0,0 0 0 0 0,-1 0 0 0 0,1 0 0 0 0,-1 0 0 0 0,0 0 0 0 0,-1-1 0 0 0,1 1 0 0 0,1-7 0 0 0,-1-3 31 0 0,0-1 1 0 0,-1 1-1 0 0,0 0 1 0 0,-1 0-1 0 0,-1-1 1 0 0,0 1-1 0 0,-1 0 1 0 0,0 0-1 0 0,-1 0 0 0 0,-1 0 1 0 0,0 0-1 0 0,-1 1 1 0 0,-1-1-1 0 0,0 1 1 0 0,-9-14-1 0 0,10 19 35 0 0,0 0 0 0 0,-1 0 0 0 0,0 1 0 0 0,0 0 0 0 0,-1 0 1 0 0,0 1-1 0 0,0-1 0 0 0,0 1 0 0 0,-1 1 0 0 0,0 0 0 0 0,0 0 0 0 0,0 0 0 0 0,-1 1 0 0 0,0 0 0 0 0,0 1 0 0 0,0 0 0 0 0,0 0 0 0 0,0 1 0 0 0,0 0 0 0 0,-1 1 1 0 0,1 0-1 0 0,-1 0 0 0 0,-16 2 0 0 0,20-1-17 0 0,1 1 0 0 0,-1 0 0 0 0,1 0 0 0 0,-1 0 0 0 0,1 1 0 0 0,-1 0 0 0 0,1 0-1 0 0,0 1 1 0 0,0-1 0 0 0,0 1 0 0 0,0 0 0 0 0,1 0 0 0 0,-9 8 0 0 0,7-4 3 0 0,0-1 0 0 0,0 1-1 0 0,1 1 1 0 0,0-1 0 0 0,0 1 0 0 0,1 0-1 0 0,-7 16 1 0 0,2 3 28 0 0,1 1 0 0 0,2-1 0 0 0,1 1 0 0 0,-3 41 1 0 0,1 345 50 0 0,9-251-1431 0 0,-2-157-660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25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6 102 3552 0 0,'7'-29'6274'0'0,"-11"51"-293"0"0,2 31-3798 0 0,1-23-1671 0 0,-1 7-102 0 0,-1-12-181 0 0,2 1 0 0 0,2 26 0 0 0,0-45-225 0 0,0 0-1 0 0,0 0 0 0 0,0-1 1 0 0,1 1-1 0 0,0-1 0 0 0,0 1 1 0 0,1-1-1 0 0,0 0 0 0 0,0 0 1 0 0,0 0-1 0 0,1 0 0 0 0,7 9 0 0 0,-8-12-33 0 0,1 0-1 0 0,0 1 0 0 0,0-2 0 0 0,0 1 0 0 0,0 0 0 0 0,1-1 0 0 0,-1 0 1 0 0,1 0-1 0 0,-1 0 0 0 0,1 0 0 0 0,0-1 0 0 0,0 0 0 0 0,0 0 0 0 0,0 0 1 0 0,0 0-1 0 0,0-1 0 0 0,9 0 0 0 0,-9-1-6 0 0,1 1 1 0 0,-1-1-1 0 0,1 0 1 0 0,-1 0-1 0 0,0 0 0 0 0,1-1 1 0 0,-1 1-1 0 0,0-2 1 0 0,0 1-1 0 0,0 0 1 0 0,-1-1-1 0 0,1 0 0 0 0,0 0 1 0 0,-1 0-1 0 0,8-8 1 0 0,-3 0-5 0 0,0-1 0 0 0,-1 1 1 0 0,-1-1-1 0 0,0-1 0 0 0,9-22 1 0 0,17-68 271 0 0,-22 64-42 0 0,-7 26 0 0 0,-2-1-1 0 0,1 0 1 0 0,-2 0 0 0 0,0-15 0 0 0,-1 29-179 0 0,0 0 0 0 0,1 0-1 0 0,-1-1 1 0 0,0 1 0 0 0,0 0 0 0 0,0 0 0 0 0,0 0 0 0 0,0 0 0 0 0,0-1-1 0 0,0 1 1 0 0,0 0 0 0 0,0 0 0 0 0,0 0 0 0 0,0-1 0 0 0,0 1 0 0 0,0 0-1 0 0,0 0 1 0 0,0 0 0 0 0,0 0 0 0 0,-1-1 0 0 0,1 1 0 0 0,0 0 0 0 0,0 0 0 0 0,0 0-1 0 0,0 0 1 0 0,0 0 0 0 0,0-1 0 0 0,0 1 0 0 0,0 0 0 0 0,-1 0 0 0 0,1 0-1 0 0,0 0 1 0 0,0 0 0 0 0,0 0 0 0 0,0-1 0 0 0,0 1 0 0 0,-1 0 0 0 0,1 0-1 0 0,0 0 1 0 0,0 0 0 0 0,0 0 0 0 0,-1 0 0 0 0,1 0 0 0 0,0 0 0 0 0,0 0-1 0 0,0 0 1 0 0,0 0 0 0 0,-1 0 0 0 0,1 0 0 0 0,-10 8 257 0 0,-8 15-2 0 0,13-14-220 0 0,0 1 1 0 0,0 0-1 0 0,1 1 0 0 0,1-1 0 0 0,0 1 0 0 0,0 0 0 0 0,1-1 1 0 0,-2 22-1 0 0,3-24-44 0 0,1 1 1 0 0,0-1 0 0 0,0 0-1 0 0,1 1 1 0 0,0-1-1 0 0,1 0 1 0 0,-1 0 0 0 0,2 0-1 0 0,-1 0 1 0 0,1 0-1 0 0,0 0 1 0 0,6 10 0 0 0,-5-14-10 0 0,-1 1 0 0 0,1-1 1 0 0,0-1-1 0 0,0 1 1 0 0,0 0-1 0 0,0-1 0 0 0,1 0 1 0 0,-1 0-1 0 0,1 0 1 0 0,0-1-1 0 0,0 0 1 0 0,0 0-1 0 0,0 0 0 0 0,0 0 1 0 0,0-1-1 0 0,1 0 1 0 0,6 1-1 0 0,-5-1-9 0 0,1 0 0 0 0,0-1 0 0 0,-1 0 0 0 0,1 0 0 0 0,0-1 0 0 0,0 0 0 0 0,-1 0 0 0 0,1-1 0 0 0,-1 0 0 0 0,1 0 0 0 0,10-5 0 0 0,-15 4 15 0 0,1 1 1 0 0,-1 0-1 0 0,0-1 0 0 0,0 0 1 0 0,0 1-1 0 0,-1-1 1 0 0,1 0-1 0 0,-1-1 0 0 0,1 1 1 0 0,-1 0-1 0 0,0-1 1 0 0,0 1-1 0 0,-1-1 0 0 0,1 0 1 0 0,-1 1-1 0 0,1-1 1 0 0,-1 0-1 0 0,0 0 0 0 0,-1 0 1 0 0,1-6-1 0 0,1-10 24 0 0,-1 0 0 0 0,-4-38 0 0 0,2 40-5 0 0,0 10-60 0 0,0 0 1 0 0,-1 0-1 0 0,0 0 0 0 0,0 1 0 0 0,0-1 1 0 0,-1 0-1 0 0,0 1 0 0 0,0 0 0 0 0,-1 0 1 0 0,-7-10-1 0 0,-20-22-3339 0 0,-5 3-5840 0 0,22 20 5369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25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3776 0 0,'0'0'1905'0'0,"-3"0"-85"0"0,-1 3-1328 0 0,2 2-228 0 0,-2 2-1912 0 0,1 2-1 0 0,3 2 1 0 0,-4 6 0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26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 3184 0 0,'0'0'1667'0'0,"11"0"945"0"0,11 1-1587 0 0,0 2 1 0 0,0 1-1 0 0,0 0 1 0 0,22 8-1 0 0,32 7 699 0 0,90 7 405 0 0,-135-23-1960 0 0,1-2 0 0 0,0 0 0 0 0,41-6 0 0 0,-71 5-152 0 0,0 0 0 0 0,1-1 0 0 0,-1 1 0 0 0,1-1 1 0 0,-1 1-1 0 0,0-1 0 0 0,0 0 0 0 0,1 0 0 0 0,-1 0 0 0 0,0 0 1 0 0,0 0-1 0 0,0-1 0 0 0,0 1 0 0 0,0 0 0 0 0,-1-1 0 0 0,1 0 0 0 0,2-2 1 0 0,-3 3 1 0 0,0-1 0 0 0,-1 0 0 0 0,1 0 0 0 0,-1 1 0 0 0,1-1 0 0 0,-1 0 0 0 0,1 0 0 0 0,-1 0 0 0 0,0 0 0 0 0,0 0 0 0 0,0 1 0 0 0,0-1 0 0 0,0 0 0 0 0,0 0 0 0 0,-1 0 0 0 0,1 0 0 0 0,-1 0 0 0 0,1 1 0 0 0,-1-1 1 0 0,0 0-1 0 0,1 0 0 0 0,-3-1 0 0 0,0-3 40 0 0,-1 0 0 0 0,1 1 1 0 0,-1 0-1 0 0,-1 0 1 0 0,1 0-1 0 0,-1 0 0 0 0,0 1 1 0 0,0 0-1 0 0,0 0 1 0 0,0 0-1 0 0,-1 1 0 0 0,1-1 1 0 0,-1 1-1 0 0,0 1 0 0 0,0-1 1 0 0,0 1-1 0 0,-1 0 1 0 0,1 0-1 0 0,0 1 0 0 0,-1 0 1 0 0,1 0-1 0 0,-1 0 1 0 0,1 1-1 0 0,-12 1 0 0 0,12-1-26 0 0,0 0-1 0 0,0 1 0 0 0,0 0 0 0 0,0 0 1 0 0,1 0-1 0 0,-1 1 0 0 0,0 0 1 0 0,0 0-1 0 0,1 0 0 0 0,0 1 0 0 0,-1 0 1 0 0,1 0-1 0 0,0 0 0 0 0,0 0 0 0 0,1 1 1 0 0,-1 0-1 0 0,1 0 0 0 0,-1 0 0 0 0,1 1 1 0 0,1-1-1 0 0,-1 1 0 0 0,1 0 1 0 0,-1 0-1 0 0,2 1 0 0 0,-1-1 0 0 0,0 0 1 0 0,-1 7-1 0 0,-1 11-32 0 0,0 1 1 0 0,2-1 0 0 0,1 1-1 0 0,1 0 1 0 0,0 0-1 0 0,2-1 1 0 0,1 1 0 0 0,1 0-1 0 0,1-1 1 0 0,12 40 0 0 0,-13-54-141 0 0,1-1 0 0 0,-1 0 1 0 0,2 1-1 0 0,-1-2 0 0 0,1 1 1 0 0,0 0-1 0 0,1-1 1 0 0,-1 0-1 0 0,13 11 0 0 0,11 3-3501 0 0,2-6-4225 0 0,-15-12 4193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00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1 270 2336 0 0,'1'-8'355'0'0,"0"0"0"0"0,0 0-1 0 0,1 0 1 0 0,0 0 0 0 0,0 0 0 0 0,1 1-1 0 0,0-1 1 0 0,1 1 0 0 0,0 0 0 0 0,0 0-1 0 0,7-11 1 0 0,2 2 271 0 0,0 0 0 0 0,0 1-1 0 0,23-20 1 0 0,-23 25-98 0 0,0 0 1 0 0,1 1-1 0 0,0 0 0 0 0,0 1 0 0 0,1 1 1 0 0,0 0-1 0 0,27-8 0 0 0,-35 12-354 0 0,0 1-1 0 0,0 1 1 0 0,0-1-1 0 0,1 1 1 0 0,-1 0 0 0 0,1 1-1 0 0,-1 0 1 0 0,1 0-1 0 0,-1 0 1 0 0,1 1 0 0 0,-1 0-1 0 0,0 1 1 0 0,1-1 0 0 0,-1 2-1 0 0,0-1 1 0 0,0 1-1 0 0,0 0 1 0 0,0 0 0 0 0,6 5-1 0 0,-8-4-65 0 0,1 1-1 0 0,-1 1 1 0 0,0-1-1 0 0,-1 1 1 0 0,1-1-1 0 0,-1 1 1 0 0,-1 1 0 0 0,1-1-1 0 0,-1 0 1 0 0,0 1-1 0 0,0 0 1 0 0,3 11-1 0 0,1 10 230 0 0,6 54 0 0 0,-10-54-193 0 0,11 125 71 0 0,-7 179-1 0 0,-7-266-667 0 0,7-121-325 0 0,-4-15 430 0 0,-1 50 298 0 0,0-1 0 0 0,-2 1 0 0 0,0-1 0 0 0,-2 1 0 0 0,-6-38 0 0 0,7 55 65 0 0,0 0 0 0 0,0 0 0 0 0,0 0 0 0 0,-1 0 0 0 0,1 0 0 0 0,-1 1 0 0 0,1-1 0 0 0,-1 0 0 0 0,0 1 0 0 0,0-1 0 0 0,0 1-1 0 0,0 0 1 0 0,-5-4 0 0 0,5 5 7 0 0,0-1 0 0 0,0 1 0 0 0,-1 0 1 0 0,1 1-1 0 0,0-1 0 0 0,-1 0 0 0 0,1 1 0 0 0,-1-1 0 0 0,1 1 0 0 0,-1-1 0 0 0,1 1 0 0 0,-1 0 0 0 0,1 0 0 0 0,-1 1 0 0 0,1-1 0 0 0,-1 0 0 0 0,1 1 0 0 0,-5 1 0 0 0,-3 1 60 0 0,0 1 1 0 0,1 1-1 0 0,-1 0 0 0 0,1 0 0 0 0,0 1 0 0 0,0 0 0 0 0,1 0 0 0 0,-16 15 0 0 0,2 3 160 0 0,-32 42 0 0 0,-3 16 557 0 0,36-37-2130 0 0,8 1-6079 0 0,13-36 3590 0 0,3-1-1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26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85 3984 0 0,'-5'0'803'0'0,"-1"0"-1"0"0,0 0 1 0 0,0 1-1 0 0,0-1 1 0 0,1 1-1 0 0,-1 1 1 0 0,0-1-1 0 0,-10 5 0 0 0,14-4-598 0 0,-1-1-1 0 0,1 1 1 0 0,-1 0-1 0 0,1 0 1 0 0,0 0-1 0 0,-1 1 1 0 0,1-1-1 0 0,0 0 1 0 0,1 1-1 0 0,-1-1 1 0 0,0 1-1 0 0,1 0 1 0 0,-1 0-1 0 0,1-1 1 0 0,0 1-1 0 0,0 0 1 0 0,0 0-1 0 0,0 4 1 0 0,0-3-14 0 0,0 1 0 0 0,1 0 0 0 0,0-1 1 0 0,0 1-1 0 0,0 0 0 0 0,0 0 0 0 0,1-1 1 0 0,0 1-1 0 0,0-1 0 0 0,0 1 0 0 0,0-1 1 0 0,1 1-1 0 0,0-1 0 0 0,0 0 0 0 0,0 1 1 0 0,0-1-1 0 0,1 0 0 0 0,4 6 0 0 0,-1-4-127 0 0,-1 0 0 0 0,1 0 0 0 0,0 0-1 0 0,0-1 1 0 0,0 1 0 0 0,1-2 0 0 0,0 1 0 0 0,0-1-1 0 0,14 7 1 0 0,-4-5-49 0 0,0-1 0 0 0,0-1 0 0 0,1 0 0 0 0,0-2 0 0 0,-1 0 1 0 0,1 0-1 0 0,0-2 0 0 0,28-2 0 0 0,-43 2-9 0 0,1-1 0 0 0,0 1 0 0 0,-1-1 0 0 0,1 0 1 0 0,-1 0-1 0 0,1 0 0 0 0,-1-1 0 0 0,1 1 0 0 0,-1-1 0 0 0,0 0 0 0 0,0 0 1 0 0,0 0-1 0 0,0 0 0 0 0,0-1 0 0 0,0 1 0 0 0,-1-1 0 0 0,1 1 0 0 0,-1-1 1 0 0,1 0-1 0 0,-1 0 0 0 0,0 0 0 0 0,0 0 0 0 0,-1-1 0 0 0,1 1 1 0 0,-1 0-1 0 0,1-1 0 0 0,-1 1 0 0 0,0-1 0 0 0,1-7 0 0 0,0-3 69 0 0,-1 0-1 0 0,-1 0 1 0 0,0 0-1 0 0,0 0 1 0 0,-2 0-1 0 0,-4-21 1 0 0,5 29-43 0 0,0 1 1 0 0,-1-1 0 0 0,0 1 0 0 0,0 0 0 0 0,0 0 0 0 0,-1 0 0 0 0,0 0 0 0 0,0 0 0 0 0,0 0 0 0 0,-1 1 0 0 0,1-1 0 0 0,-1 1 0 0 0,-8-7 0 0 0,5 6 25 0 0,0 0 0 0 0,0 0 0 0 0,-1 0 1 0 0,0 1-1 0 0,0 0 0 0 0,0 1 0 0 0,0 0 0 0 0,-14-4 1 0 0,13 5-51 0 0,0 0 0 0 0,0 0 0 0 0,0 1 1 0 0,0 1-1 0 0,0-1 0 0 0,0 1 0 0 0,0 1 1 0 0,0 0-1 0 0,0 0 0 0 0,0 0 0 0 0,0 2 1 0 0,0-1-1 0 0,0 1 0 0 0,1 0 1 0 0,-1 0-1 0 0,1 1 0 0 0,0 1 0 0 0,-10 6 1 0 0,14-7-306 0 0,-1 0 1 0 0,1 1 0 0 0,-1-1 0 0 0,1 1-1 0 0,1 0 1 0 0,-1 0 0 0 0,1 1 0 0 0,0-1-1 0 0,0 1 1 0 0,-3 10 0 0 0,2-5-3122 0 0,1 0 0 0 0,-2 19 1 0 0,4-14-423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27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3416 0 0,'6'0'7032'0'0,"-6"138"1855"0"0,0-46-6427 0 0,0-16-5829 0 0,0 1-7328 0 0,0-72 6840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27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0 3688 0 0,'21'0'2539'0'0,"-9"0"-2111"0"0,-1 1-1 0 0,1 0 1 0 0,-1 1 0 0 0,0 0-1 0 0,0 1 1 0 0,0 0 0 0 0,0 0-1 0 0,0 1 1 0 0,-1 1 0 0 0,0 0-1 0 0,0 0 1 0 0,0 1-1 0 0,0 1 1 0 0,13 10 0 0 0,-9-3 33 0 0,0 0 0 0 0,-1 1 0 0 0,-1 0 0 0 0,0 1 0 0 0,-1 0 0 0 0,0 1 0 0 0,13 31-1 0 0,-6-8-167 0 0,-3 1 0 0 0,-1 0 0 0 0,-2 1-1 0 0,-1 1 1 0 0,-3 0 0 0 0,-1 1-1 0 0,-3-1 1 0 0,-1 1 0 0 0,-2 0-1 0 0,-2 0 1 0 0,-3-1 0 0 0,0 1 0 0 0,-13 47-1 0 0,10-64-289 0 0,-2-2 1 0 0,0 1-1 0 0,-2-1 0 0 0,0 0 0 0 0,-2-1 1 0 0,0-1-1 0 0,-2 0 0 0 0,-1-1 0 0 0,0 0 1 0 0,-2-2-1 0 0,0 0 0 0 0,-26 21 0 0 0,24-24-1248 0 0,-2-1-1 0 0,-41 24 1 0 0,40-29-1761 0 0,0 0 1 0 0,-49 15 0 0 0,23-13-852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29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17 2000 0 0,'0'0'112'0'0,"0"-1"1"0"0,0 1-1 0 0,0-1 0 0 0,0 0 1 0 0,0 1-1 0 0,0-1 0 0 0,0 0 1 0 0,0 1-1 0 0,0-1 0 0 0,0 1 1 0 0,0-1-1 0 0,-1 0 0 0 0,1 1 1 0 0,0-1-1 0 0,0 1 0 0 0,-1-1 0 0 0,1 1 1 0 0,-1-1-1 0 0,1 1 0 0 0,0-1 1 0 0,-1 1-1 0 0,1-1 0 0 0,-1 1 1 0 0,1-1-1 0 0,-1 1 0 0 0,1 0 1 0 0,-1-1-1 0 0,1 1 0 0 0,-1 0 0 0 0,-1-1 1 0 0,1 1 61 0 0,-1 0 0 0 0,0 0 0 0 0,1 0 0 0 0,-1 0 1 0 0,0 0-1 0 0,1 0 0 0 0,-1 0 0 0 0,0 1 0 0 0,1-1 0 0 0,-1 1 1 0 0,-2 0-1 0 0,-2 2 150 0 0,1-1 1 0 0,0 1-1 0 0,0 0 1 0 0,0 0-1 0 0,0 1 0 0 0,-7 6 1 0 0,-4 10 184 0 0,2 1 0 0 0,0 0-1 0 0,2 0 1 0 0,-16 36 0 0 0,8-16-73 0 0,-4 7-1 0 0,3 1 1 0 0,2 1 0 0 0,-13 55 0 0 0,24-69-222 0 0,2 1-1 0 0,2 0 1 0 0,2 0-1 0 0,2 61 1 0 0,1-93-285 0 0,-1 0 1 0 0,1 0-1 0 0,0-1 0 0 0,0 1 0 0 0,0 0 0 0 0,1 0 1 0 0,-1 0-1 0 0,5 8 0 0 0,-4-10-405 0 0,1 0 0 0 0,-1 0 1 0 0,0 0-1 0 0,1 0 0 0 0,0 0 0 0 0,0 0 0 0 0,0-1 1 0 0,0 0-1 0 0,0 1 0 0 0,0-1 0 0 0,0 0 0 0 0,1 0 0 0 0,-1-1 1 0 0,1 1-1 0 0,0-1 0 0 0,-1 0 0 0 0,1 0 0 0 0,4 1 1 0 0,17 1-2502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30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79 2568 0 0,'4'-10'4168'0'0,"137"11"672"0"0,1-1-3487 0 0,146 1-1345 0 0,-288-1-9 0 0,0 0 0 0 0,0 0 0 0 0,1 0 0 0 0,-1-1 1 0 0,0 1-1 0 0,0 0 0 0 0,0 0 0 0 0,0-1 0 0 0,1 1 0 0 0,-1 0 0 0 0,0-1 0 0 0,0 1 0 0 0,0 0 0 0 0,0 0 0 0 0,0-1 0 0 0,0 1 0 0 0,0 0 0 0 0,0-1 0 0 0,0 1 0 0 0,0 0 1 0 0,0-1-1 0 0,0 1 0 0 0,0 0 0 0 0,0-1 0 0 0,0 1 0 0 0,0 0 0 0 0,0 0 0 0 0,0-1 0 0 0,0 1 0 0 0,0 0 0 0 0,-1-1 0 0 0,1 1 0 0 0,0 0 0 0 0,0 0 0 0 0,0-1 0 0 0,-1 1 1 0 0,1 0-1 0 0,0 0 0 0 0,0-1 0 0 0,0 1 0 0 0,-1 0 0 0 0,-9-14 35 0 0,6 9 29 0 0,-2 1 1 0 0,1-1 0 0 0,0 1-1 0 0,-1 1 1 0 0,0-1 0 0 0,0 1-1 0 0,0 0 1 0 0,0 0-1 0 0,0 1 1 0 0,-1-1 0 0 0,1 2-1 0 0,-1-1 1 0 0,1 1-1 0 0,-1 0 1 0 0,0 0 0 0 0,-8 0-1 0 0,13 1-19 0 0,0 1-1 0 0,-1-1 1 0 0,1 1 0 0 0,-1 0-1 0 0,1-1 1 0 0,0 1-1 0 0,0 0 1 0 0,-1 0 0 0 0,1 0-1 0 0,0 1 1 0 0,0-1-1 0 0,0 0 1 0 0,0 1 0 0 0,0 0-1 0 0,1-1 1 0 0,-1 1-1 0 0,0 0 1 0 0,1 0 0 0 0,-1 0-1 0 0,1 0 1 0 0,0 0-1 0 0,0 0 1 0 0,-1 0 0 0 0,1 0-1 0 0,-1 5 1 0 0,-3 8 132 0 0,0 0-1 0 0,-5 32 1 0 0,4-20 11 0 0,-21 108 361 0 0,9-39-281 0 0,15-77-243 0 0,1 0 0 0 0,1 1 0 0 0,2 25 1 0 0,0-11-230 0 0,-1-31 82 0 0,0-1-1 0 0,0 0 1 0 0,0 1-1 0 0,1-1 1 0 0,-1 0-1 0 0,1 0 1 0 0,0 1-1 0 0,-1-1 1 0 0,1 0-1 0 0,0 0 1 0 0,3 4-1 0 0,-3-5-430 0 0,0 1 1 0 0,0-1-1 0 0,0 0 0 0 0,0 1 0 0 0,1-1 0 0 0,-1 0 0 0 0,1 0 0 0 0,-1 0 1 0 0,1 0-1 0 0,-1 0 0 0 0,1 0 0 0 0,0 0 0 0 0,-1-1 0 0 0,1 1 0 0 0,3 0 1 0 0,5 1-2552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30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21 3184 0 0,'0'0'529'0'0,"-22"6"2240"0"0,16-1-2440 0 0,0 0 1 0 0,1 0-1 0 0,-1 0 0 0 0,1 1 1 0 0,0-1-1 0 0,1 1 0 0 0,-1 1 1 0 0,1-1-1 0 0,0 1 0 0 0,0-1 1 0 0,1 1-1 0 0,0 0 0 0 0,1 0 1 0 0,-1 1-1 0 0,1-1 0 0 0,0 1 1 0 0,1-1-1 0 0,0 1 0 0 0,0-1 1 0 0,1 1-1 0 0,0-1 0 0 0,0 1 1 0 0,1 0-1 0 0,0-1 0 0 0,2 10 1 0 0,-1-12-268 0 0,0 0 1 0 0,0 0-1 0 0,0 1 1 0 0,1-1-1 0 0,0-1 1 0 0,0 1-1 0 0,1 0 1 0 0,-1-1-1 0 0,1 0 1 0 0,0 0-1 0 0,0 0 1 0 0,0 0-1 0 0,0-1 1 0 0,1 1-1 0 0,0-1 1 0 0,0 0-1 0 0,0 0 1 0 0,0-1-1 0 0,0 0 1 0 0,0 0-1 0 0,0 0 1 0 0,1 0-1 0 0,5 0 1 0 0,8 2-36 0 0,0-1 0 0 0,0-1 0 0 0,0 0 0 0 0,0-2 0 0 0,32-3 0 0 0,-39 3-32 0 0,1-2-1 0 0,-1 0 1 0 0,1 0 0 0 0,-1-1 0 0 0,0-1 0 0 0,22-9 0 0 0,-31 11 8 0 0,1 0 1 0 0,0 0-1 0 0,-1-1 1 0 0,0 1 0 0 0,1-1-1 0 0,-1 0 1 0 0,0 0 0 0 0,-1 0-1 0 0,1 0 1 0 0,0 0 0 0 0,-1-1-1 0 0,0 1 1 0 0,0-1-1 0 0,0 1 1 0 0,0-1 0 0 0,0 0-1 0 0,-1 0 1 0 0,0 0 0 0 0,0 0-1 0 0,0 0 1 0 0,0 0 0 0 0,-1 0-1 0 0,1 0 1 0 0,-1-7 0 0 0,-1 3 53 0 0,1-1 0 0 0,-2 1 0 0 0,1 0 1 0 0,-1 1-1 0 0,0-1 0 0 0,-1 0 0 0 0,0 0 1 0 0,0 1-1 0 0,-1 0 0 0 0,0-1 1 0 0,0 2-1 0 0,0-1 0 0 0,-1 0 0 0 0,0 1 1 0 0,-1 0-1 0 0,1 0 0 0 0,-1 0 1 0 0,0 1-1 0 0,0 0 0 0 0,-1 0 0 0 0,-9-5 1 0 0,8 5-101 0 0,-1 0 0 0 0,1 1 0 0 0,-1 0 0 0 0,0 0 0 0 0,0 1 0 0 0,0 0 0 0 0,-1 1 1 0 0,1 0-1 0 0,0 0 0 0 0,-1 1 0 0 0,1 1 0 0 0,-1-1 0 0 0,0 2 0 0 0,1-1 0 0 0,-1 1 1 0 0,1 0-1 0 0,-1 1 0 0 0,-10 4 0 0 0,17-5-1080 0 0,0 0-1 0 0,0 0 1 0 0,0 1-1 0 0,1-1 1 0 0,-1 1 0 0 0,0 0-1 0 0,1 0 1 0 0,-3 2 0 0 0,-2 3-2418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31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337 120 2256 0 0,'0'0'392'0'0,"-28"0"2791"0"0,24 0-2961 0 0,1 0 1 0 0,0 0-1 0 0,0 0 1 0 0,0 0-1 0 0,-1 1 1 0 0,1 0-1 0 0,0 0 1 0 0,0 0 0 0 0,0 0-1 0 0,0 0 1 0 0,0 0-1 0 0,0 1 1 0 0,0 0-1 0 0,1-1 1 0 0,-1 1 0 0 0,0 0-1 0 0,1 0 1 0 0,-5 5-1 0 0,5-4-4 0 0,0 1-1 0 0,-1-1 1 0 0,1 1-1 0 0,1 0 1 0 0,-1 0-1 0 0,0 0 1 0 0,1 0-1 0 0,0 0 1 0 0,0 0-1 0 0,0 0 1 0 0,1 1-1 0 0,-1-1 1 0 0,1 8 0 0 0,0-8-149 0 0,-1 0 1 0 0,1 0-1 0 0,1 0 1 0 0,-1 0 0 0 0,0 0-1 0 0,1 0 1 0 0,0 0 0 0 0,0-1-1 0 0,0 1 1 0 0,0 0 0 0 0,1 0-1 0 0,0-1 1 0 0,-1 1 0 0 0,1-1-1 0 0,0 0 1 0 0,1 1 0 0 0,-1-1-1 0 0,1 0 1 0 0,-1 0 0 0 0,1 0-1 0 0,0-1 1 0 0,0 1-1 0 0,0-1 1 0 0,0 1 0 0 0,1-1-1 0 0,-1 0 1 0 0,5 2 0 0 0,8 1-22 0 0,1-1-1 0 0,0-1 1 0 0,-1 0 0 0 0,1-1 0 0 0,0-1 0 0 0,0-1 0 0 0,0 0-1 0 0,0-1 1 0 0,0-1 0 0 0,0 0 0 0 0,31-10 0 0 0,-43 10-48 0 0,-1 1 1 0 0,1-1 0 0 0,-1 0 0 0 0,0-1-1 0 0,1 1 1 0 0,-1-1 0 0 0,-1 0-1 0 0,1 0 1 0 0,0 0 0 0 0,-1 0 0 0 0,1-1-1 0 0,-1 1 1 0 0,0-1 0 0 0,0 0-1 0 0,0 0 1 0 0,-1 0 0 0 0,1-1-1 0 0,-1 1 1 0 0,0 0 0 0 0,0-1 0 0 0,-1 1-1 0 0,1-1 1 0 0,-1 0 0 0 0,0 0-1 0 0,0-8 1 0 0,0 4 4 0 0,-2 1-1 0 0,1 0 1 0 0,-1-1 0 0 0,0 1 0 0 0,-1 0-1 0 0,1-1 1 0 0,-2 1 0 0 0,1 0-1 0 0,-1 1 1 0 0,-1-1 0 0 0,1 0-1 0 0,-1 1 1 0 0,0 0 0 0 0,-7-9-1 0 0,5 9 7 0 0,0 1 0 0 0,-1-1 0 0 0,0 1 0 0 0,0 1 0 0 0,0-1-1 0 0,0 1 1 0 0,-1 1 0 0 0,0-1 0 0 0,0 1 0 0 0,0 1-1 0 0,-1-1 1 0 0,1 1 0 0 0,-1 1 0 0 0,1 0 0 0 0,-1 0 0 0 0,0 1-1 0 0,-13-1 1 0 0,17 1 2 0 0,-1 1 0 0 0,0 0 0 0 0,0 0 0 0 0,0 1 0 0 0,1 0 0 0 0,-1 0 0 0 0,0 0 0 0 0,1 0 0 0 0,-1 1 0 0 0,1 0 0 0 0,-1 0 0 0 0,1 1 1 0 0,0 0-1 0 0,0-1 0 0 0,0 2 0 0 0,0-1 0 0 0,0 0 0 0 0,1 1 0 0 0,0 0 0 0 0,0 0 0 0 0,0 1 0 0 0,0-1 0 0 0,0 1 0 0 0,1-1 0 0 0,0 1 0 0 0,0 0 0 0 0,-4 9 0 0 0,3-1 14 0 0,0-1 1 0 0,0 1 0 0 0,1-1-1 0 0,1 1 1 0 0,0 0 0 0 0,1 0-1 0 0,0 0 1 0 0,2 25 0 0 0,0-35-28 0 0,-1-1 1 0 0,1 0 0 0 0,-1 1 0 0 0,1-1-1 0 0,-1 0 1 0 0,1 1 0 0 0,0-1 0 0 0,0 0 0 0 0,0 0-1 0 0,1 0 1 0 0,-1 0 0 0 0,0 0 0 0 0,1 0 0 0 0,-1 0-1 0 0,1-1 1 0 0,3 4 0 0 0,-1-2-19 0 0,0-1 1 0 0,0 0 0 0 0,0 0-1 0 0,-1 0 1 0 0,2 0-1 0 0,-1-1 1 0 0,0 1-1 0 0,7 0 1 0 0,6 0-121 0 0,0 0-1 0 0,0-1 1 0 0,29-3 0 0 0,-45 2 131 0 0,9-1-88 0 0,-1 0-1 0 0,0 0 1 0 0,1 0-1 0 0,-1-2 1 0 0,0 1-1 0 0,0-1 1 0 0,0 0-1 0 0,16-9 1 0 0,-21 9 58 0 0,0 1 0 0 0,0-1 0 0 0,-1 0 1 0 0,1-1-1 0 0,0 1 0 0 0,-1-1 0 0 0,0 1 0 0 0,0-1 1 0 0,0 0-1 0 0,-1 0 0 0 0,1 0 0 0 0,-1-1 0 0 0,0 1 1 0 0,0 0-1 0 0,0-1 0 0 0,-1 0 0 0 0,0 1 0 0 0,1-1 0 0 0,-1-5 1 0 0,0-53 739 0 0,-7 71 200 0 0,-1 8-573 0 0,-16 227 789 0 0,16-108-959 0 0,-7-4-14 0 0,2-81-14 0 0,11-49-121 0 0,1 0 0 0 0,-1 0-1 0 0,1 0 1 0 0,-1 0 0 0 0,0 0 0 0 0,1 0-1 0 0,-1 0 1 0 0,0 0 0 0 0,0 0-1 0 0,1 0 1 0 0,-1 0 0 0 0,0-1 0 0 0,0 1-1 0 0,0 0 1 0 0,0-1 0 0 0,0 1-1 0 0,0 0 1 0 0,0-1 0 0 0,-1 0-1 0 0,1 1 1 0 0,0-1 0 0 0,0 0 0 0 0,0 1-1 0 0,0-1 1 0 0,-1 0 0 0 0,-1 0-1 0 0,-38 1 324 0 0,29-1-219 0 0,-188-17 1050 0 0,2 0-1547 0 0,198 17 174 0 0,-1 0 1 0 0,1 0-1 0 0,-1 0 0 0 0,0 0 1 0 0,1 0-1 0 0,-1 0 0 0 0,0 0 1 0 0,1 1-1 0 0,-1-1 0 0 0,1 0 1 0 0,-1 0-1 0 0,0 0 0 0 0,1 1 1 0 0,-1-1-1 0 0,1 0 0 0 0,-1 0 1 0 0,1 1-1 0 0,-1-1 0 0 0,0 1 0 0 0,1-1-10 0 0,0 1 0 0 0,0-1 0 0 0,0 0-1 0 0,1 1 1 0 0,-1-1 0 0 0,0 0-1 0 0,0 0 1 0 0,5 3-3930 0 0,-5-3 3930 0 0,0 0 0 0 0,1 0-1 0 0,-1 0 1 0 0,0 0 0 0 0,1 0 0 0 0,-1 0-1 0 0,0 0 1 0 0,1 0 0 0 0,9 0-3395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32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424 409 3104 0 0,'-26'0'2595'0'0,"6"0"-1687"0"0,-1 0 1 0 0,0 2-1 0 0,1 0 0 0 0,-34 9 0 0 0,46-9-654 0 0,1 1 0 0 0,-1 0 0 0 0,1 0 0 0 0,0 1 0 0 0,0-1 0 0 0,0 2 0 0 0,1-1 0 0 0,-1 1 0 0 0,1 0 0 0 0,0 0 0 0 0,1 1 0 0 0,-1 0-1 0 0,1 0 1 0 0,0 0 0 0 0,-5 10 0 0 0,6-11-163 0 0,2 1 0 0 0,-1 0 0 0 0,1 0 0 0 0,-1 0 0 0 0,2 0 0 0 0,-1 1 0 0 0,1-1 0 0 0,0 1 0 0 0,0-1 0 0 0,1 0 0 0 0,0 13 0 0 0,0-14-41 0 0,1-1-1 0 0,0 1 1 0 0,-1-1-1 0 0,1 1 1 0 0,1-1-1 0 0,-1 0 1 0 0,1 0 0 0 0,-1 0-1 0 0,1 0 1 0 0,0 0-1 0 0,1 0 1 0 0,-1 0 0 0 0,1 0-1 0 0,0-1 1 0 0,-1 1-1 0 0,2-1 1 0 0,6 6-1 0 0,-2-4-11 0 0,2 1-1 0 0,-1-2 1 0 0,1 1-1 0 0,0-1 1 0 0,-1-1-1 0 0,2 1 0 0 0,-1-2 1 0 0,20 3-1 0 0,-11-3-29 0 0,0 0 1 0 0,0-2-1 0 0,38-4 0 0 0,-50 4-10 0 0,-1-1 1 0 0,0 0-1 0 0,0 0 0 0 0,0-1 1 0 0,0 0-1 0 0,0 0 1 0 0,0 0-1 0 0,0-1 0 0 0,5-3 1 0 0,-8 4-2 0 0,-1-1 0 0 0,1 1 1 0 0,-1-1-1 0 0,1 1 0 0 0,-1-1 1 0 0,0 0-1 0 0,0 0 0 0 0,-1 1 1 0 0,1-1-1 0 0,0-1 0 0 0,-1 1 1 0 0,0 0-1 0 0,0 0 1 0 0,0 0-1 0 0,0-1 0 0 0,0 1 1 0 0,0-7-1 0 0,-1 3-2 0 0,0 0 1 0 0,-1 1-1 0 0,0-1 0 0 0,0 0 1 0 0,0 1-1 0 0,0-1 0 0 0,-1 1 1 0 0,-1-1-1 0 0,1 1 0 0 0,-1 0 1 0 0,0 0-1 0 0,-7-10 0 0 0,3 4 6 0 0,-1 2 0 0 0,0-1 0 0 0,0 1-1 0 0,-1 0 1 0 0,-17-13 0 0 0,-197-135 57 0 0,87 65 193 0 0,131 89-224 0 0,1 1 0 0 0,0-1 0 0 0,-1 0-1 0 0,1 1 1 0 0,1-2 0 0 0,-5-5 0 0 0,7 9-16 0 0,0 0-1 0 0,1 0 1 0 0,-1 0-1 0 0,0 0 0 0 0,1 0 1 0 0,-1 0-1 0 0,1 0 0 0 0,-1-1 1 0 0,1 1-1 0 0,0 0 1 0 0,0 0-1 0 0,-1-1 0 0 0,1 1 1 0 0,0 0-1 0 0,0-1 0 0 0,0 1 1 0 0,0 0-1 0 0,0 0 0 0 0,1-1 1 0 0,-1 1-1 0 0,0 0 1 0 0,1 0-1 0 0,-1-1 0 0 0,1 1 1 0 0,-1 0-1 0 0,1 0 0 0 0,-1 0 1 0 0,1 0-1 0 0,0 0 1 0 0,-1 0-1 0 0,3-2 0 0 0,2-2 35 0 0,0 1 0 0 0,0 0 1 0 0,1 1-1 0 0,-1-1 0 0 0,1 1 0 0 0,0 0 0 0 0,0 0 0 0 0,0 1 0 0 0,9-3 0 0 0,65-12 215 0 0,-46 11-175 0 0,48-9 71 0 0,-26 5-100 0 0,93-28 0 0 0,-106 27-1613 0 0,-13 9-8375 0 0,-23 3 6467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33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31 3288 0 0,'-17'-10'2716'0'0,"2"6"-1984"0"0,1-1 0 0 0,-1 2 1 0 0,0 0-1 0 0,0 1 0 0 0,-21-1 0 0 0,28 3-371 0 0,-1 0-1 0 0,1 0 1 0 0,0 1-1 0 0,0 0 1 0 0,0 1-1 0 0,0-1 0 0 0,0 2 1 0 0,0-1-1 0 0,1 1 1 0 0,-1 0-1 0 0,-11 7 1 0 0,17-9-317 0 0,0 1-1 0 0,0-1 1 0 0,-1 1 0 0 0,1 0 0 0 0,0 0 0 0 0,1 0-1 0 0,-1 0 1 0 0,0 1 0 0 0,1-1 0 0 0,-1 0 0 0 0,1 1 0 0 0,-1-1-1 0 0,1 1 1 0 0,0-1 0 0 0,0 1 0 0 0,0-1 0 0 0,1 1-1 0 0,-1 0 1 0 0,1 0 0 0 0,-1-1 0 0 0,1 1 0 0 0,0 0 0 0 0,0 0-1 0 0,0 0 1 0 0,0-1 0 0 0,1 1 0 0 0,-1 0 0 0 0,2 2 0 0 0,-1 0-17 0 0,1-1 0 0 0,-1 1 0 0 0,1-1 0 0 0,0 0 0 0 0,1 0 0 0 0,-1 0 0 0 0,1 0 1 0 0,0 0-1 0 0,0-1 0 0 0,0 1 0 0 0,0-1 0 0 0,1 0 0 0 0,-1 0 0 0 0,1 0 0 0 0,7 4 1 0 0,7 2-82 0 0,1-1 0 0 0,0-1 0 0 0,0-1 1 0 0,1 0-1 0 0,-1-2 0 0 0,1 0 0 0 0,26 1 1 0 0,-30-3-44 0 0,0-1-114 0 0,-16-1 208 0 0,0 0-1 0 0,0 0 0 0 0,0 0 1 0 0,0 0-1 0 0,-1 0 0 0 0,1 0 1 0 0,0 0-1 0 0,0 0 0 0 0,0 0 1 0 0,0 0-1 0 0,0 0 0 0 0,0 0 1 0 0,0 0-1 0 0,0 0 0 0 0,0 0 1 0 0,0 0-1 0 0,0 0 0 0 0,0 0 1 0 0,-1 0-1 0 0,1 0 0 0 0,0 0 1 0 0,0 0-1 0 0,0 0 0 0 0,0 0 1 0 0,0 0-1 0 0,0 0 0 0 0,0 0 1 0 0,0 0-1 0 0,0-1 0 0 0,0 1 1 0 0,0 0-1 0 0,0 0 0 0 0,0 0 1 0 0,0 0-1 0 0,0 0 0 0 0,0 0 1 0 0,0 0-1 0 0,0 0 0 0 0,0 0 1 0 0,0 0-1 0 0,0 0 0 0 0,0 0 1 0 0,0 0-1 0 0,0-1 0 0 0,0 1 1 0 0,0 0-1 0 0,0 0 0 0 0,0 0 1 0 0,0 0-1 0 0,0 0 0 0 0,0 0 1 0 0,0 0-1 0 0,0 0 0 0 0,0 0 1 0 0,0 0-1 0 0,0 0 0 0 0,0 0 1 0 0,0-1-1 0 0,0 1 0 0 0,0 0 1 0 0,0 0-1 0 0,0 0 0 0 0,0 0 1 0 0,0 0-1 0 0,0 0 0 0 0,0 0 1 0 0,-27-7-172 0 0,-25 2 194 0 0,33 3 52 0 0,0 0 1 0 0,0 1 0 0 0,0 1 0 0 0,-24 2-1 0 0,36-1-26 0 0,0 1 1 0 0,0-1-1 0 0,0 1 0 0 0,1 1 0 0 0,-1-1 0 0 0,1 1 0 0 0,0 0 0 0 0,-9 5 0 0 0,12-5-16 0 0,0-1 0 0 0,0 1 0 0 0,0 0 0 0 0,0 0 0 0 0,0 0 0 0 0,1 0 0 0 0,0 0 1 0 0,-1 0-1 0 0,1 1 0 0 0,0-1 0 0 0,1 1 0 0 0,-1 0 0 0 0,1 0 0 0 0,-1-1 0 0 0,0 8 0 0 0,0-4 10 0 0,1 0 1 0 0,0 0-1 0 0,0-1 0 0 0,1 1 0 0 0,0 0 0 0 0,0 0 0 0 0,1 0 1 0 0,1 7-1 0 0,-1-10-26 0 0,0 0-1 0 0,1 0 1 0 0,-1-1 0 0 0,1 1 0 0 0,0-1-1 0 0,0 1 1 0 0,0-1 0 0 0,0 0 0 0 0,1 1-1 0 0,-1-1 1 0 0,1 0 0 0 0,0-1 0 0 0,0 1-1 0 0,0 0 1 0 0,5 2 0 0 0,2 1-24 0 0,0 0-1 0 0,0-1 1 0 0,1 0 0 0 0,-1-1 0 0 0,1 0 0 0 0,0-1-1 0 0,1 0 1 0 0,11 1 0 0 0,2-1-128 0 0,0-1 0 0 0,42-2 0 0 0,-61 0 112 0 0,-1-1 0 0 0,1 0 0 0 0,-1 0 1 0 0,1 0-1 0 0,-1-1 0 0 0,1 0 0 0 0,-1 0 1 0 0,0 0-1 0 0,0 0 0 0 0,0-1 0 0 0,0 0 0 0 0,0 0 1 0 0,0 0-1 0 0,-1-1 0 0 0,0 0 0 0 0,7-6 0 0 0,0-5-8 0 0,0 1 0 0 0,0-2 0 0 0,14-28 0 0 0,-16 25 124 0 0,2 1 0 0 0,14-20 0 0 0,-17 28 7 0 0,16-16 482 0 0,-23 29-484 0 0,0 0 0 0 0,0 0-1 0 0,-1 0 1 0 0,0 1 0 0 0,1-1 0 0 0,-1 5-1 0 0,0 6-28 0 0,0 0 1 0 0,1 0-1 0 0,1 0 0 0 0,0 0 0 0 0,1 0 0 0 0,6 16 0 0 0,-6-22-55 0 0,1 0 0 0 0,0 0-1 0 0,0-1 1 0 0,0 1 0 0 0,1-1-1 0 0,0 0 1 0 0,1-1 0 0 0,0 1-1 0 0,0-1 1 0 0,0 0 0 0 0,10 7-1 0 0,-11-9 0 0 0,0 0-1 0 0,-1-1 0 0 0,2 0 1 0 0,-1 0-1 0 0,0-1 0 0 0,0 1 1 0 0,1-1-1 0 0,0 0 0 0 0,-1-1 1 0 0,9 2-1 0 0,-11-3 7 0 0,-1 0 1 0 0,0 0-1 0 0,0 0 1 0 0,0 0-1 0 0,1-1 1 0 0,-1 1-1 0 0,0-1 1 0 0,0 1-1 0 0,0-1 1 0 0,0 0-1 0 0,0 0 1 0 0,0 0-1 0 0,0 0 1 0 0,0 0-1 0 0,0-1 1 0 0,-1 1-1 0 0,1 0 1 0 0,0-1-1 0 0,-1 1 0 0 0,1-1 1 0 0,-1 0-1 0 0,0 0 1 0 0,1 1-1 0 0,-1-1 1 0 0,0 0-1 0 0,0 0 1 0 0,0 0-1 0 0,0 0 1 0 0,-1 0-1 0 0,1-3 1 0 0,29-89 580 0 0,-4-37-62 0 0,-23 100-588 0 0,2-6-1628 0 0,3 14-8801 0 0,-4 18 6682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34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42 3128 0 0,'-3'-17'3430'0'0,"-1"14"-3130"0"0,0 1 0 0 0,-1-1 0 0 0,1 0 0 0 0,-1 1 0 0 0,1 0 0 0 0,-1 0 0 0 0,0 1 0 0 0,0-1 0 0 0,0 1 0 0 0,0 0 0 0 0,0 0 0 0 0,0 0 0 0 0,-7 1 0 0 0,-9-1 1215 0 0,-39 5 1 0 0,55-4-1308 0 0,0 1 0 0 0,0-1 1 0 0,0 1-1 0 0,0 1 1 0 0,1-1-1 0 0,-1 1 1 0 0,0 0-1 0 0,1 0 1 0 0,-9 5-1 0 0,11-5-162 0 0,0-1 0 0 0,0 1-1 0 0,0 0 1 0 0,0 0 0 0 0,0 1 0 0 0,0-1 0 0 0,1 0 0 0 0,-1 1-1 0 0,1-1 1 0 0,0 1 0 0 0,0-1 0 0 0,-1 1 0 0 0,2-1-1 0 0,-1 1 1 0 0,0 0 0 0 0,0 0 0 0 0,1-1 0 0 0,-1 6 0 0 0,1-2-14 0 0,-1 0 1 0 0,1 0 0 0 0,0 0 0 0 0,1 0 0 0 0,-1 0-1 0 0,1 0 1 0 0,0 0 0 0 0,1 0 0 0 0,-1 0 0 0 0,1 0-1 0 0,0-1 1 0 0,1 1 0 0 0,-1-1 0 0 0,1 1 0 0 0,0-1-1 0 0,1 0 1 0 0,-1 0 0 0 0,1-1 0 0 0,0 1 0 0 0,0-1-1 0 0,0 1 1 0 0,1-1 0 0 0,0-1 0 0 0,8 7 0 0 0,0-3-24 0 0,-1-1-1 0 0,0 0 1 0 0,1-1 0 0 0,0 0 0 0 0,1-1 0 0 0,-1 0 0 0 0,20 2 0 0 0,3-1-128 0 0,58-1 1 0 0,-78-7-13 0 0,-22-2 26 0 0,-28-6 14 0 0,31 10 94 0 0,-20-4 22 0 0,-1 1-1 0 0,0 2 1 0 0,-1 0-1 0 0,1 2 0 0 0,-28 2 1 0 0,45-2-4 0 0,0 1 0 0 0,0 0-1 0 0,0 0 1 0 0,0 0 0 0 0,0 1 0 0 0,1 0 0 0 0,-1 1 0 0 0,1-1 0 0 0,-1 1-1 0 0,1 1 1 0 0,-9 5 0 0 0,12-7-8 0 0,0 1-1 0 0,1-1 0 0 0,-1 1 1 0 0,1-1-1 0 0,0 1 1 0 0,0 0-1 0 0,0-1 0 0 0,0 1 1 0 0,0 0-1 0 0,1 0 1 0 0,-1 1-1 0 0,1-1 0 0 0,0 0 1 0 0,0 0-1 0 0,0 1 1 0 0,0-1-1 0 0,1 1 0 0 0,0-1 1 0 0,-1 0-1 0 0,1 1 1 0 0,0-1-1 0 0,0 1 0 0 0,1-1 1 0 0,-1 1-1 0 0,2 3 1 0 0,-1-2-4 0 0,1 0 1 0 0,0-1 0 0 0,0 1 0 0 0,0-1 0 0 0,0 1-1 0 0,1-1 1 0 0,0 0 0 0 0,0 0 0 0 0,0 0 0 0 0,0-1-1 0 0,1 1 1 0 0,-1-1 0 0 0,1 0 0 0 0,0 1 0 0 0,0-2-1 0 0,0 1 1 0 0,0 0 0 0 0,0-1 0 0 0,7 3 0 0 0,5 1 1 0 0,0 1 1 0 0,1-2 0 0 0,0 0 0 0 0,19 2 0 0 0,-2-1-29 0 0,0-2 0 0 0,0-1 0 0 0,1-2 0 0 0,66-5 0 0 0,-97 3-45 0 0,1 0 1 0 0,0 0-1 0 0,-1 0 0 0 0,1 0 0 0 0,0-1 0 0 0,-1 1 0 0 0,0-1 0 0 0,1 0 0 0 0,-1 0 0 0 0,0-1 0 0 0,0 0 1 0 0,0 1-1 0 0,0-1 0 0 0,-1 0 0 0 0,6-6 0 0 0,11-23-3983 0 0,-13 15 813 0 0,0 2 0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01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6 151 2896 0 0,'0'-1'60'0'0,"-1"1"0"0"0,1 0 0 0 0,-1-1 1 0 0,1 1-1 0 0,0 0 0 0 0,-1-1 0 0 0,1 1 0 0 0,0-1 0 0 0,-1 1 0 0 0,1 0 0 0 0,0-1 0 0 0,0 1 0 0 0,-1-1 0 0 0,1 1 0 0 0,0-1 0 0 0,0 1 0 0 0,0-1 0 0 0,0 1 0 0 0,0-1 0 0 0,0 1 1 0 0,0-1-1 0 0,0 1 0 0 0,0-1 0 0 0,0 1 0 0 0,0-1 0 0 0,0 1 0 0 0,0-1 0 0 0,0 1 0 0 0,0-1 0 0 0,0 1 0 0 0,0-1 0 0 0,1 1 0 0 0,-1-1 0 0 0,0 1 0 0 0,1-1 0 0 0,5-21 1277 0 0,-2 15-1005 0 0,-1 0 0 0 0,1 1 0 0 0,0-1 0 0 0,0 1 0 0 0,1 0 0 0 0,0 0 0 0 0,0 0 0 0 0,0 1 1 0 0,1 0-1 0 0,0 0 0 0 0,0 0 0 0 0,0 1 0 0 0,0-1 0 0 0,1 1 0 0 0,0 1 0 0 0,-1 0 0 0 0,14-5 0 0 0,-11 5-32 0 0,-1 1 0 0 0,1-1 0 0 0,-1 1 0 0 0,1 1 0 0 0,0 0 0 0 0,0 0 0 0 0,-1 1 0 0 0,1 0 0 0 0,0 0 0 0 0,0 1 0 0 0,0 0 0 0 0,-1 1 0 0 0,1 0 0 0 0,0 0 0 0 0,10 5 0 0 0,-14-4-200 0 0,0 0 0 0 0,0 1 0 0 0,0-1 0 0 0,-1 1 0 0 0,1 0 1 0 0,-1 0-1 0 0,0 0 0 0 0,0 1 0 0 0,3 5 0 0 0,1 1 41 0 0,-2 0 1 0 0,0 0 0 0 0,6 14 0 0 0,3 14 111 0 0,-2 0 1 0 0,-3 1 0 0 0,11 71-1 0 0,0 127-27 0 0,-21-70-551 0 0,-4-121-241 0 0,4-46 420 0 0,0-12-315 0 0,2-59 191 0 0,-1 28-23 0 0,-1 0 0 0 0,-7-52-1 0 0,7 90 318 0 0,-1 0-1 0 0,1 0 1 0 0,-1 0-1 0 0,0 1 0 0 0,-1-1 1 0 0,1 0-1 0 0,-1 1 1 0 0,1-1-1 0 0,-1 1 1 0 0,0-1-1 0 0,0 1 1 0 0,-1 0-1 0 0,1 0 0 0 0,-1 0 1 0 0,-3-3-1 0 0,4 4-1 0 0,-1 1-1 0 0,1-1 0 0 0,-1 1 1 0 0,0 0-1 0 0,1 0 1 0 0,-1 0-1 0 0,0 0 0 0 0,0 0 1 0 0,0 1-1 0 0,0-1 0 0 0,0 1 1 0 0,0 0-1 0 0,0 0 1 0 0,0 0-1 0 0,0 0 0 0 0,0 1 1 0 0,0-1-1 0 0,0 1 1 0 0,0 0-1 0 0,-3 1 0 0 0,-2 0 54 0 0,0 1 1 0 0,0 1-1 0 0,0 0 0 0 0,0 0 0 0 0,1 1 0 0 0,-1-1 0 0 0,1 2 0 0 0,0-1 1 0 0,1 1-1 0 0,-7 6 0 0 0,-6 10 221 0 0,-28 40 1 0 0,27-35-139 0 0,-9 11 5 0 0,7-10-243 0 0,2 0 1 0 0,-33 60-1 0 0,53-88 87 0 0,-13 28-3294 0 0,6-2-5474 0 0,10-21 4960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34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315 415 3216 0 0,'0'0'569'0'0,"0"-11"8222"0"0,0 17-7893 0 0,1 1 0 0 0,0 0 0 0 0,0-1 0 0 0,4 12-1 0 0,23 50-192 0 0,-17-43-285 0 0,-11-25-418 0 0,9 21-108 0 0,1 0-1 0 0,13 19 0 0 0,-10-15-1924 0 0,-6-8-5181 0 0,-6-15 5392 0 0</inkml:trace>
  <inkml:trace contextRef="#ctx0" brushRef="#br0" timeOffset="1">0 11 3752 0 0,'0'0'588'0'0,"0"-1"-120"0"0,0-1-248 0 0,3-3-3232 0 0,4 3 2008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35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 3432 0 0,'14'0'2291'0'0,"-6"0"-1965"0"0,0 1-1 0 0,0 0 0 0 0,0 0 1 0 0,0 1-1 0 0,0 0 0 0 0,0 0 1 0 0,0 1-1 0 0,-1 0 0 0 0,1 0 1 0 0,-1 1-1 0 0,0 0 0 0 0,0 0 1 0 0,12 10-1 0 0,-7-4 155 0 0,-1 1 0 0 0,-1 0 0 0 0,0 1 0 0 0,0-1-1 0 0,-1 2 1 0 0,11 20 0 0 0,9 23 917 0 0,-20-36-1218 0 0,1 0-1 0 0,1-1 0 0 0,0 0 1 0 0,18 21-1 0 0,-22-27-49 0 0,-7-13-118 0 0,0 1 0 0 0,1-1-1 0 0,-1 1 1 0 0,0 0 0 0 0,0-1 0 0 0,1 1 0 0 0,-1-1 0 0 0,0 1 0 0 0,1-1-1 0 0,-1 1 1 0 0,0-1 0 0 0,1 1 0 0 0,-1-1 0 0 0,1 1 0 0 0,-1-1 0 0 0,1 1-1 0 0,-1-1 1 0 0,1 0 0 0 0,-1 1 0 0 0,2-1 0 0 0,-2-14 202 0 0,-3-18 87 0 0,1-1 0 0 0,3-49 0 0 0,1 19-10 0 0,-2 23-112 0 0,-1 8 34 0 0,1 0 0 0 0,7-43 0 0 0,-7 74-221 0 0,0-1 0 0 0,1 1-1 0 0,-1-1 1 0 0,0 1-1 0 0,1 0 1 0 0,-1-1 0 0 0,1 1-1 0 0,0 0 1 0 0,-1-1-1 0 0,1 1 1 0 0,0 0 0 0 0,0-2-1 0 0,0 3-62 0 0,0 0 1 0 0,0-1-1 0 0,0 1 1 0 0,-1 0-1 0 0,1-1 0 0 0,0 1 1 0 0,0 0-1 0 0,0 0 0 0 0,0 0 1 0 0,-1-1-1 0 0,1 1 0 0 0,0 0 1 0 0,0 0-1 0 0,0 0 0 0 0,0 1 1 0 0,0-1-1 0 0,-1 0 0 0 0,1 0 1 0 0,0 0-1 0 0,0 1 0 0 0,0-1 1 0 0,0 0-1 0 0,-1 1 0 0 0,2 0 1 0 0,45 21-9703 0 0,-29-13 6369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36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133 129 3280 0 0,'-4'-1'362'0'0,"0"1"0"0"0,0 1-1 0 0,0-1 1 0 0,0 1-1 0 0,0-1 1 0 0,0 1 0 0 0,0 0-1 0 0,0 0 1 0 0,0 1 0 0 0,1-1-1 0 0,-1 1 1 0 0,-4 2 0 0 0,5-1-176 0 0,1-1 1 0 0,-1 0 0 0 0,1 1-1 0 0,0-1 1 0 0,0 1 0 0 0,0-1 0 0 0,0 1-1 0 0,1 0 1 0 0,-1 0 0 0 0,1 0-1 0 0,0 0 1 0 0,-1 0 0 0 0,1 0 0 0 0,1 0-1 0 0,-2 6 1 0 0,1-2-26 0 0,0 0 1 0 0,0 0-1 0 0,1 0 0 0 0,0 1 0 0 0,1-1 1 0 0,-1 0-1 0 0,1 0 0 0 0,1 0 0 0 0,-1 0 1 0 0,1-1-1 0 0,0 1 0 0 0,1 0 0 0 0,0-1 1 0 0,0 1-1 0 0,0-1 0 0 0,1 0 0 0 0,-1 0 1 0 0,2 0-1 0 0,-1-1 0 0 0,0 1 0 0 0,1-1 1 0 0,0 0-1 0 0,1-1 0 0 0,-1 1 0 0 0,1-1 1 0 0,0 0-1 0 0,0 0 0 0 0,0-1 0 0 0,0 1 1 0 0,1-2-1 0 0,-1 1 0 0 0,1-1 0 0 0,9 3 1 0 0,2-1-100 0 0,1 0 1 0 0,-1-1 0 0 0,1-1 0 0 0,31 0 0 0 0,-44-2-64 0 0,1-1-1 0 0,0 1 1 0 0,0-1 0 0 0,-1-1 0 0 0,1 1 0 0 0,0-1-1 0 0,-1 0 1 0 0,0-1 0 0 0,1 1 0 0 0,-1-1 0 0 0,0-1-1 0 0,-1 1 1 0 0,1-1 0 0 0,0 0 0 0 0,-1 0 0 0 0,5-6 0 0 0,-7 7-4 0 0,0-1 0 0 0,-1 1 0 0 0,0-1 1 0 0,0 0-1 0 0,0 0 0 0 0,0 0 0 0 0,-1 0 1 0 0,0 0-1 0 0,0 0 0 0 0,0-1 0 0 0,1-3 1 0 0,1-49-11 0 0,-4 48 26 0 0,0 0-1 0 0,0 0 0 0 0,-1 0 0 0 0,-1 0 1 0 0,1 0-1 0 0,-2 0 0 0 0,1 0 1 0 0,-1 1-1 0 0,0 0 0 0 0,-1 0 1 0 0,0 0-1 0 0,0 0 0 0 0,0 1 1 0 0,-12-12-1 0 0,8 9 29 0 0,-1 1 1 0 0,0-1-1 0 0,-1 1 0 0 0,0 1 1 0 0,-1 0-1 0 0,0 1 0 0 0,0 0 1 0 0,0 1-1 0 0,-16-6 0 0 0,17 8 17 0 0,-1 1-1 0 0,1 0 1 0 0,-1 0-1 0 0,0 1 0 0 0,0 1 1 0 0,0 0-1 0 0,0 1 1 0 0,0 0-1 0 0,-14 2 1 0 0,21-1-26 0 0,0 0 0 0 0,0 0-1 0 0,0 1 1 0 0,0 0 0 0 0,0 0 0 0 0,0 0 0 0 0,0 0 0 0 0,1 1 0 0 0,-1 0 0 0 0,1 0 0 0 0,-1 0 0 0 0,1 0 0 0 0,0 1 0 0 0,1-1 0 0 0,-1 1 0 0 0,1 0 0 0 0,-1 1 0 0 0,1-1 0 0 0,0 0 0 0 0,1 1 0 0 0,-1 0 0 0 0,-3 8 0 0 0,3-3 1 0 0,-1 1 0 0 0,2-1 1 0 0,0 0-1 0 0,0 1 0 0 0,0 0 1 0 0,1-1-1 0 0,1 1 1 0 0,0 0-1 0 0,1 0 0 0 0,0-1 1 0 0,0 1-1 0 0,4 13 0 0 0,-3-17-23 0 0,0 0 0 0 0,0 0 0 0 0,1-1 0 0 0,0 1 0 0 0,0-1-1 0 0,1 0 1 0 0,-1 0 0 0 0,1 0 0 0 0,1 0 0 0 0,-1-1 0 0 0,1 0 0 0 0,0 0-1 0 0,0 0 1 0 0,0 0 0 0 0,1-1 0 0 0,0 0 0 0 0,0 0 0 0 0,0 0 0 0 0,11 4-1 0 0,1-2-64 0 0,-1 0-1 0 0,1-1 1 0 0,0-2-1 0 0,28 4 1 0 0,-33-6-6 0 0,-1-1 1 0 0,1 0-1 0 0,-1-1 0 0 0,1 0 1 0 0,-1 0-1 0 0,1-2 1 0 0,19-5-1 0 0,-28 6 38 0 0,0 1 0 0 0,0-1 0 0 0,0 0 0 0 0,0-1 1 0 0,-1 1-1 0 0,1-1 0 0 0,-1 1 0 0 0,1-1 0 0 0,-1 0 0 0 0,0 0 0 0 0,0-1 0 0 0,0 1 0 0 0,0-1 0 0 0,-1 1 0 0 0,0-1 0 0 0,1 0 0 0 0,-1 0 0 0 0,0 0 0 0 0,-1 0 0 0 0,1 0 0 0 0,-1-1 0 0 0,0 1 0 0 0,1-5 0 0 0,0-8-14 0 0,-1 0-1 0 0,0-1 0 0 0,-2 1 1 0 0,-2-26-1 0 0,1 27 75 0 0,2 13-22 0 0,-1 1 1 0 0,0 0 0 0 0,1 0 0 0 0,-1 0 0 0 0,0 0 0 0 0,0 0 0 0 0,-1 0-1 0 0,1 0 1 0 0,0 0 0 0 0,-1 0 0 0 0,1 0 0 0 0,-1 0 0 0 0,1 1-1 0 0,-1-1 1 0 0,0 1 0 0 0,0-1 0 0 0,0 1 0 0 0,0 0 0 0 0,0 0-1 0 0,0 0 1 0 0,0 0 0 0 0,0 0 0 0 0,0 0 0 0 0,0 0 0 0 0,-1 1 0 0 0,1-1-1 0 0,-4 1 1 0 0,4-1 6 0 0,1 1-1 0 0,-1-1 0 0 0,0 1 1 0 0,0 0-1 0 0,1 0 0 0 0,-1 0 1 0 0,0 0-1 0 0,0 0 0 0 0,0 0 1 0 0,1 1-1 0 0,-1-1 0 0 0,0 0 1 0 0,1 1-1 0 0,-1 0 0 0 0,0-1 0 0 0,1 1 1 0 0,-1 0-1 0 0,0 0 0 0 0,1 0 1 0 0,0 0-1 0 0,-1 0 0 0 0,1 0 1 0 0,-1 0-1 0 0,1 0 0 0 0,0 0 1 0 0,0 1-1 0 0,0-1 0 0 0,0 1 1 0 0,0-1-1 0 0,0 1 0 0 0,0-1 1 0 0,0 1-1 0 0,1 0 0 0 0,-1-1 1 0 0,0 4-1 0 0,-1 4 28 0 0,2 0-1 0 0,-1 0 1 0 0,1 0-1 0 0,0-1 1 0 0,1 1-1 0 0,0 0 1 0 0,1 0-1 0 0,0 0 1 0 0,0-1-1 0 0,0 1 1 0 0,1-1-1 0 0,1 0 1 0 0,6 13-1 0 0,-6-15-40 0 0,0 0 0 0 0,0 0 0 0 0,1 0 0 0 0,0 0-1 0 0,0-1 1 0 0,0 0 0 0 0,0 0 0 0 0,1 0 0 0 0,0-1-1 0 0,0 1 1 0 0,0-1 0 0 0,1-1 0 0 0,0 1 0 0 0,-1-1-1 0 0,1-1 1 0 0,14 5 0 0 0,1-2-73 0 0,1-1 0 0 0,1-1 0 0 0,44 0 1 0 0,-59-3 34 0 0,1 0 1 0 0,-1-1-1 0 0,0-1 1 0 0,1 1-1 0 0,-1-1 1 0 0,0-1 0 0 0,0 0-1 0 0,0 0 1 0 0,0-1-1 0 0,-1 0 1 0 0,1 0-1 0 0,12-10 1 0 0,-16 10 16 0 0,-1-1 1 0 0,0 1-1 0 0,0-1 1 0 0,-1 0-1 0 0,1 0 0 0 0,-1 0 1 0 0,0 0-1 0 0,0-1 0 0 0,-1 1 1 0 0,1-1-1 0 0,-1 0 1 0 0,-1 1-1 0 0,1-1 0 0 0,1-11 1 0 0,0-8 69 0 0,-2 0 1 0 0,-1-32 0 0 0,0 28 107 0 0,0-22 602 0 0,0 51-755 0 0,0 0 0 0 0,0 0 0 0 0,0 0 0 0 0,0 0 0 0 0,-1 0 0 0 0,1 1 1 0 0,0-1-1 0 0,0 0 0 0 0,0 0 0 0 0,0 0 0 0 0,0 0 0 0 0,0 0 0 0 0,0 0 0 0 0,0 0 0 0 0,0 0 0 0 0,0 0 0 0 0,-1 0 0 0 0,1 0 0 0 0,0 0 0 0 0,0 0 0 0 0,0 0 0 0 0,0 0 0 0 0,0 0 1 0 0,0 0-1 0 0,0 0 0 0 0,0 0 0 0 0,0 0 0 0 0,-1 0 0 0 0,1-1 0 0 0,0 1 0 0 0,0 0 0 0 0,0 0 0 0 0,0 0 0 0 0,0 0 0 0 0,0 0 0 0 0,0 0 0 0 0,0 0 0 0 0,0 0 0 0 0,0 0 0 0 0,0 0 1 0 0,0 0-1 0 0,0 0 0 0 0,0 0 0 0 0,0-1 0 0 0,0 1 0 0 0,-1 0 0 0 0,1 0 0 0 0,0 0 0 0 0,0 0 0 0 0,0 0 0 0 0,0 0 0 0 0,0 0 0 0 0,0 0 0 0 0,0 0 0 0 0,0 0 0 0 0,0-1 0 0 0,0 1 1 0 0,0 0-1 0 0,0 0 0 0 0,-3 9 288 0 0,2 26 117 0 0,0-20-327 0 0,1-1-1 0 0,0 0 0 0 0,1 1 0 0 0,1-1 1 0 0,4 18-1 0 0,-1-16-246 0 0,0-1 0 0 0,1 0 0 0 0,1 0 0 0 0,1 0 1 0 0,16 24-1 0 0,10 5-8049 0 0,-24-29 4144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36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3832 0 0,'0'0'3251'0'0,"0"20"519"0"0,-1 31-1085 0 0,0-12-1255 0 0,2-1 0 0 0,7 54 0 0 0,-6-75-1373 0 0,-2-14-118 0 0,0 1 1 0 0,0-1-1 0 0,1 1 1 0 0,-1-1-1 0 0,1 1 1 0 0,0-1-1 0 0,0 1 1 0 0,0-1-1 0 0,1 0 0 0 0,-1 0 1 0 0,1 1-1 0 0,-1-1 1 0 0,1 0-1 0 0,0 0 1 0 0,5 4-1 0 0,-7-26-10714 0 0,0 8 7710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37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4 111 3288 0 0,'-1'-3'538'0'0,"0"0"0"0"0,1 0-1 0 0,-1-1 1 0 0,1 1 0 0 0,-1-1 0 0 0,1 1-1 0 0,0-1 1 0 0,0 1 0 0 0,1-4-1 0 0,0 5-364 0 0,1 0 1 0 0,-1 0-1 0 0,0 0 0 0 0,1 0 0 0 0,0 1 0 0 0,-1-1 0 0 0,1 0 0 0 0,0 1 0 0 0,0-1 0 0 0,0 1 0 0 0,0 0 0 0 0,0 0 0 0 0,0 0 0 0 0,0 0 0 0 0,0 0 0 0 0,1 0 0 0 0,-1 0 0 0 0,0 1 0 0 0,1-1 0 0 0,2 0 0 0 0,8-1 419 0 0,1 1 0 0 0,18-1-1 0 0,-22 2-220 0 0,83-2 1223 0 0,126-9-1280 0 0,-189 2-185 0 0,-29 9-93 0 0,0 0-1 0 0,1-1 1 0 0,-1 1 0 0 0,0-1 0 0 0,-1 1 0 0 0,1-1 0 0 0,0 1-1 0 0,0-1 1 0 0,0 0 0 0 0,0 0 0 0 0,0 1 0 0 0,-1-1 0 0 0,1 0-1 0 0,0 0 1 0 0,-1 0 0 0 0,1 0 0 0 0,0 0 0 0 0,-1 0-1 0 0,1 0 1 0 0,-1 0 0 0 0,0 0 0 0 0,1 0 0 0 0,-1-1 0 0 0,-8 76 1596 0 0,6-21-1313 0 0,0-31-174 0 0,2 1-1 0 0,3 35 0 0 0,1-35-88 0 0,1 0-1 0 0,0 0 0 0 0,11 26 1 0 0,-13-41-170 0 0,-1-1 0 0 0,2 0 0 0 0,-1 0 0 0 0,1 0 0 0 0,0 0 0 0 0,1 0 0 0 0,-1-1 0 0 0,1 0 0 0 0,0 0 0 0 0,1 0 0 0 0,0-1 0 0 0,0 0 0 0 0,8 6 0 0 0,-10-9-936 0 0,0 0 0 0 0,0-1 0 0 0,0 1 0 0 0,0-1 0 0 0,0 0 1 0 0,0 0-1 0 0,0-1 0 0 0,0 1 0 0 0,6-1 0 0 0,-7 0 246 0 0,10 2-2713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37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154 166 3432 0 0,'-17'7'5728'0'0,"15"-3"-5451"0"0,0 1 1 0 0,0-1 0 0 0,0 0 0 0 0,0 1 0 0 0,1-1 0 0 0,0 0 0 0 0,0 1 0 0 0,0 0 0 0 0,1-1 0 0 0,-1 1 0 0 0,1 0 0 0 0,0-1 0 0 0,1 1-1 0 0,-1 0 1 0 0,1-1 0 0 0,0 1 0 0 0,0-1 0 0 0,0 1 0 0 0,0-1 0 0 0,1 0 0 0 0,0 1 0 0 0,3 5 0 0 0,-2-4-184 0 0,1 0 0 0 0,0-1 0 0 0,0 1 0 0 0,0-1 0 0 0,0 0 0 0 0,1 0 0 0 0,0 0 0 0 0,0-1 0 0 0,0 1 1 0 0,1-1-1 0 0,-1 0 0 0 0,1-1 0 0 0,0 0 0 0 0,12 6 0 0 0,1-4-9 0 0,0 0 1 0 0,0-1-1 0 0,35 2 0 0 0,-40-5-88 0 0,-1-1 0 0 0,0 0 0 0 0,1-1 0 0 0,-1 0 0 0 0,0-1 0 0 0,19-6 0 0 0,-29 7-4 0 0,0 0 1 0 0,0 0-1 0 0,0-1 1 0 0,0 1-1 0 0,0-1 1 0 0,0 1-1 0 0,-1-1 1 0 0,1 0-1 0 0,-1 0 1 0 0,1 0-1 0 0,-1-1 1 0 0,0 1-1 0 0,0 0 1 0 0,0-1 0 0 0,0 0-1 0 0,0 1 1 0 0,1-5-1 0 0,-1 3-1 0 0,0-1 0 0 0,-1 1 0 0 0,0-1 0 0 0,0 1 0 0 0,-1-1 0 0 0,1 1 0 0 0,-1-1 0 0 0,0 0 0 0 0,0 1 0 0 0,0-1 0 0 0,-1-4 0 0 0,-2-3-1 0 0,0-1 1 0 0,0 1-1 0 0,-1 1 1 0 0,-1-1-1 0 0,0 0 1 0 0,-1 1-1 0 0,0 0 1 0 0,-8-11 0 0 0,5 10 28 0 0,-1 0 1 0 0,0 0 0 0 0,0 1 0 0 0,-2 0 0 0 0,1 1-1 0 0,-1 0 1 0 0,-1 1 0 0 0,0 1 0 0 0,0 0 0 0 0,0 0 0 0 0,-1 1-1 0 0,0 1 1 0 0,-1 0 0 0 0,1 1 0 0 0,-1 1 0 0 0,0 0-1 0 0,0 1 1 0 0,0 1 0 0 0,-1 0 0 0 0,1 1 0 0 0,-1 1-1 0 0,-16 1 1 0 0,27 0 9 0 0,0 0 0 0 0,0 0 0 0 0,0 0 0 0 0,0 1 0 0 0,0-1 0 0 0,0 1-1 0 0,0 0 1 0 0,0 1 0 0 0,0-1 0 0 0,1 1 0 0 0,0 0 0 0 0,-1 0 0 0 0,1 0 0 0 0,-5 7-1 0 0,4-5 16 0 0,0 1 0 0 0,1 0 0 0 0,0 0-1 0 0,1 1 1 0 0,-1-1 0 0 0,1 1-1 0 0,0-1 1 0 0,1 1 0 0 0,-3 10-1 0 0,1 10 97 0 0,0 0 0 0 0,2 0 0 0 0,1 0 1 0 0,3 39-1 0 0,-2-65-136 0 0,4 43 122 0 0,3 0-1 0 0,1-1 1 0 0,23 67 0 0 0,1 10-6 0 0,-27-95-254 0 0,-2 0 0 0 0,-1 1-1 0 0,-2 29 1 0 0,0-42-234 0 0,3-8-426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38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66 1864 0 0,'-2'7'8086'0'0,"-7"29"-5543"0"0,4-15-1634 0 0,1 1 1 0 0,1 0-1 0 0,-1 30 0 0 0,4-45-833 0 0,0 0 1 0 0,0 1 0 0 0,1-1-1 0 0,0 0 1 0 0,0 0-1 0 0,1 0 1 0 0,0 0 0 0 0,0-1-1 0 0,0 1 1 0 0,1 0 0 0 0,0-1-1 0 0,0 0 1 0 0,1 0-1 0 0,6 9 1 0 0,-6-11-68 0 0,0 0 0 0 0,0-1 1 0 0,1 1-1 0 0,-1-1 0 0 0,1 0 1 0 0,0 0-1 0 0,0 0 0 0 0,1-1 0 0 0,-1 0 1 0 0,0 0-1 0 0,1 0 0 0 0,-1 0 0 0 0,1-1 1 0 0,-1 0-1 0 0,1 0 0 0 0,0-1 0 0 0,0 0 1 0 0,-1 0-1 0 0,12-1 0 0 0,-10 0-17 0 0,-1 0-1 0 0,1 0 0 0 0,0-1 1 0 0,-1 0-1 0 0,1 0 1 0 0,-1-1-1 0 0,0 0 0 0 0,0 0 1 0 0,0 0-1 0 0,0-1 0 0 0,-1 1 1 0 0,1-1-1 0 0,-1-1 0 0 0,0 1 1 0 0,0-1-1 0 0,5-7 1 0 0,-7 7 4 0 0,0 0 0 0 0,-1-1-1 0 0,0 1 1 0 0,0-1 0 0 0,0 0 0 0 0,-1 1 0 0 0,1-1 0 0 0,-1 0 0 0 0,0-10 0 0 0,2-7 7 0 0,-2 9 25 0 0,0 1 0 0 0,0-1 0 0 0,-3-18 0 0 0,1-3 318 0 0,-4 49 368 0 0,-1 13-543 0 0,6-16-113 0 0,0 3 1 0 0,0 0 0 0 0,1 0 0 0 0,0 0 0 0 0,5 20 0 0 0,-5-29-55 0 0,1-1 0 0 0,-1 0 0 0 0,1 0 0 0 0,0-1 0 0 0,0 1 0 0 0,0 0-1 0 0,0 0 1 0 0,1-1 0 0 0,0 0 0 0 0,-1 1 0 0 0,1-1 0 0 0,0 0 0 0 0,1 0 0 0 0,-1-1-1 0 0,0 1 1 0 0,1-1 0 0 0,0 1 0 0 0,-1-1 0 0 0,6 2 0 0 0,0-1-8 0 0,0 0 1 0 0,0 0-1 0 0,0-1 1 0 0,0 0-1 0 0,0 0 0 0 0,1-1 1 0 0,-1 0-1 0 0,0-1 1 0 0,1 0-1 0 0,-1-1 1 0 0,1 0-1 0 0,-1 0 1 0 0,0-1-1 0 0,0 0 1 0 0,9-3-1 0 0,-15 3 10 0 0,0-1-1 0 0,0 1 1 0 0,0-1-1 0 0,-1 1 1 0 0,1-1-1 0 0,-1 0 1 0 0,0 0 0 0 0,0 0-1 0 0,0 0 1 0 0,0 0-1 0 0,0 0 1 0 0,0-1-1 0 0,-1 1 1 0 0,0-1-1 0 0,0 1 1 0 0,0-1 0 0 0,0 1-1 0 0,0-1 1 0 0,0-7-1 0 0,0 1 28 0 0,-1 0 0 0 0,1 0-1 0 0,-2-1 1 0 0,1 1 0 0 0,-1 0-1 0 0,-3-11 1 0 0,1 9-570 0 0,-2-8 1067 0 0,0 0 1 0 0,-15-34 0 0 0,17 47-1016 0 0,-1 1 0 0 0,0 0 0 0 0,0 0-1 0 0,-8-9 1 0 0,9 11-821 0 0,-1 0-1 0 0,0 0 0 0 0,-1 1 0 0 0,1 0 1 0 0,-1 0-1 0 0,1 0 0 0 0,-6-3 1 0 0,-5 0-2443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39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 3576 0 0,'0'0'1788'0'0,"16"0"651"0"0,194 4 3324 0 0,-1 9-3797 0 0,-189-12-1894 0 0,98 5 409 0 0,-118-6-477 0 0,0 1 0 0 0,1-1-1 0 0,-1 0 1 0 0,0 0 0 0 0,0 0-1 0 0,1 0 1 0 0,-1 0-1 0 0,0 0 1 0 0,0 0 0 0 0,1 0-1 0 0,-1 0 1 0 0,0 0-1 0 0,0 0 1 0 0,0 0 0 0 0,1 0-1 0 0,-1 0 1 0 0,0 0 0 0 0,0 0-1 0 0,1 0 1 0 0,-1 0-1 0 0,0-1 1 0 0,0 1 0 0 0,0 0-1 0 0,1 0 1 0 0,-1 0-1 0 0,0 0 1 0 0,0 0 0 0 0,0 0-1 0 0,1-1 1 0 0,-1 1 0 0 0,0 0-1 0 0,0 0 1 0 0,0 0-1 0 0,0-1 1 0 0,0 1 0 0 0,1 0-1 0 0,-1 0 1 0 0,0 0 0 0 0,0-1-1 0 0,0 1 1 0 0,0 0-1 0 0,0 0 1 0 0,0-1 0 0 0,0 1-1 0 0,0 0 1 0 0,0 0-1 0 0,0-1 1 0 0,0 1 0 0 0,-10-13 149 0 0,-22-9 58 0 0,28 20-182 0 0,0 1-1 0 0,0-1 1 0 0,0 1 0 0 0,1 0-1 0 0,-1 1 1 0 0,0-1 0 0 0,0 1-1 0 0,-1-1 1 0 0,1 1 0 0 0,0 1-1 0 0,0-1 1 0 0,0 0 0 0 0,0 1-1 0 0,0 0 1 0 0,0 0 0 0 0,1 0-1 0 0,-1 0 1 0 0,0 1 0 0 0,0 0-1 0 0,1-1 1 0 0,-1 1 0 0 0,1 1-1 0 0,-1-1 1 0 0,1 0 0 0 0,0 1-1 0 0,0 0 1 0 0,0-1 0 0 0,0 1-1 0 0,1 0 1 0 0,-1 1 0 0 0,1-1-1 0 0,-3 5 1 0 0,-4 10 80 0 0,1-1-1 0 0,1 1 1 0 0,0 1-1 0 0,2-1 1 0 0,0 1 0 0 0,1 0-1 0 0,1 0 1 0 0,0 0 0 0 0,2 0-1 0 0,0 1 1 0 0,2-1-1 0 0,0 0 1 0 0,4 24 0 0 0,-4-36-103 0 0,1 0 1 0 0,-1 0-1 0 0,1 0 1 0 0,1 0-1 0 0,-1-1 1 0 0,1 1 0 0 0,0-1-1 0 0,1 0 1 0 0,0 1-1 0 0,8 9 1 0 0,-8-12-133 0 0,0 0 1 0 0,-1 0 0 0 0,1-1-1 0 0,1 0 1 0 0,-1 0-1 0 0,0 0 1 0 0,1 0 0 0 0,0-1-1 0 0,0 0 1 0 0,-1 0-1 0 0,1 0 1 0 0,0 0 0 0 0,1-1-1 0 0,-1 0 1 0 0,8 1 0 0 0,37 3-9966 0 0,-34-5 6562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39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30 3512 0 0,'-24'-2'3742'0'0,"20"1"-3528"0"0,-1 1 1 0 0,0 0-1 0 0,1 0 0 0 0,-1 0 0 0 0,0 1 1 0 0,1 0-1 0 0,-1 0 0 0 0,1 0 0 0 0,-1 0 1 0 0,1 1-1 0 0,-1-1 0 0 0,1 1 0 0 0,0 0 1 0 0,0 1-1 0 0,0-1 0 0 0,0 1 0 0 0,0 0 1 0 0,1-1-1 0 0,-1 2 0 0 0,1-1 0 0 0,0 0 1 0 0,0 1-1 0 0,0-1 0 0 0,0 1 0 0 0,0 0 1 0 0,1 0-1 0 0,0 0 0 0 0,0 0 0 0 0,0 1 1 0 0,0-1-1 0 0,1 0 0 0 0,0 1 0 0 0,0 0 1 0 0,0-1-1 0 0,0 1 0 0 0,0-1 0 0 0,1 1 1 0 0,0 0-1 0 0,0-1 0 0 0,1 1 0 0 0,-1 0 1 0 0,1-1-1 0 0,0 1 0 0 0,0-1 1 0 0,0 1-1 0 0,1-1 0 0 0,2 5 0 0 0,-2-4-170 0 0,1 0-1 0 0,1-1 1 0 0,-1 1-1 0 0,1-1 0 0 0,0 0 1 0 0,0 1-1 0 0,0-2 1 0 0,0 1-1 0 0,1 0 1 0 0,-1-1-1 0 0,1 0 1 0 0,0 0-1 0 0,0-1 0 0 0,0 1 1 0 0,0-1-1 0 0,1 0 1 0 0,-1 0-1 0 0,0-1 1 0 0,10 2-1 0 0,2 0-11 0 0,-1-1-1 0 0,1 0 0 0 0,0-1 1 0 0,0-1-1 0 0,25-2 1 0 0,-39 1-23 0 0,0 1 0 0 0,1 0 1 0 0,-1-1-1 0 0,0 0 1 0 0,1 0-1 0 0,-1 0 0 0 0,0 0 1 0 0,0 0-1 0 0,0-1 0 0 0,0 1 1 0 0,0-1-1 0 0,0 0 0 0 0,0 0 1 0 0,0 0-1 0 0,3-3 0 0 0,-5 2 7 0 0,1 1 0 0 0,-1 0 0 0 0,0-1 0 0 0,0 1-1 0 0,0-1 1 0 0,0 0 0 0 0,0 1 0 0 0,-1-1 0 0 0,1 0-1 0 0,-1 1 1 0 0,0-1 0 0 0,0 0 0 0 0,0 0-1 0 0,0 1 1 0 0,0-1 0 0 0,0 0 0 0 0,-1 0 0 0 0,1 1-1 0 0,-3-5 1 0 0,1-2 45 0 0,-1 1 0 0 0,0 1-1 0 0,-1-1 1 0 0,0 0 0 0 0,0 1 0 0 0,-1 0 0 0 0,0 0-1 0 0,0 0 1 0 0,0 0 0 0 0,-1 1 0 0 0,0 0 0 0 0,-1 0-1 0 0,1 1 1 0 0,-1 0 0 0 0,0 0 0 0 0,0 0-1 0 0,0 1 1 0 0,-1 0 0 0 0,-10-4 0 0 0,0 1-780 0 0,0 0-1 0 0,-36-8 1 0 0,-33 3-10063 0 0,65 10 7117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41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86 3360 0 0,'0'-19'3627'0'0,"-2"16"-3379"0"0,0-1 0 0 0,0 1 0 0 0,0 0 0 0 0,0 0 0 0 0,0 0 0 0 0,-1 0 0 0 0,1 0 0 0 0,-1 0 0 0 0,0 1 0 0 0,0-1 0 0 0,0 1 0 0 0,0 0 0 0 0,0 0 0 0 0,-1 0 0 0 0,1 0 0 0 0,0 1 0 0 0,-1-1 1 0 0,0 1-1 0 0,1 0 0 0 0,-7-2 0 0 0,-8-1 541 0 0,-1 1 0 0 0,-34-1 0 0 0,43 3-459 0 0,-21-1 228 0 0,-1 0-1 0 0,1 2 1 0 0,0 2 0 0 0,0 1 0 0 0,-43 9 0 0 0,70-12-530 0 0,1 1 0 0 0,0 1 0 0 0,0-1 0 0 0,0 0 0 0 0,0 1 0 0 0,0-1 0 0 0,0 1 0 0 0,0 0 0 0 0,1 0 1 0 0,-1 0-1 0 0,1 0 0 0 0,-1 1 0 0 0,1-1 0 0 0,0 1 0 0 0,0-1 0 0 0,0 1 0 0 0,0 0 0 0 0,0 0 0 0 0,1 0 0 0 0,-1 0 1 0 0,1 0-1 0 0,0 0 0 0 0,0 0 0 0 0,0 0 0 0 0,0 1 0 0 0,0-1 0 0 0,1 0 0 0 0,0 1 0 0 0,-1-1 0 0 0,1 0 0 0 0,0 1 1 0 0,1-1-1 0 0,-1 0 0 0 0,1 1 0 0 0,-1-1 0 0 0,1 0 0 0 0,0 0 0 0 0,0 1 0 0 0,1-1 0 0 0,-1 0 0 0 0,0 0 0 0 0,1 0 0 0 0,0-1 1 0 0,0 1-1 0 0,3 4 0 0 0,7 6-55 0 0,1-1 0 0 0,0 0 1 0 0,1-1-1 0 0,0 0 0 0 0,1-1 1 0 0,0-1-1 0 0,30 14 0 0 0,4 4-101 0 0,10 3-34 0 0,-43-24 89 0 0,-1 2-1 0 0,0 0 1 0 0,0 1-1 0 0,21 16 1 0 0,-35-24 77 0 0,0 0-1 0 0,0 0 1 0 0,0 0-1 0 0,0 0 1 0 0,0 0-1 0 0,0 0 1 0 0,0 0-1 0 0,0 0 1 0 0,-1 0-1 0 0,1 0 1 0 0,0 0-1 0 0,-1 0 1 0 0,1 1-1 0 0,-1-1 1 0 0,1 0-1 0 0,-1 0 1 0 0,1 1-1 0 0,-1-1 1 0 0,0 0-1 0 0,0 1 1 0 0,0-1-1 0 0,1 0 1 0 0,-1 1-1 0 0,-1 1 1 0 0,1-2 11 0 0,-1 1 1 0 0,0-1 0 0 0,0 1-1 0 0,0-1 1 0 0,0 1 0 0 0,0-1-1 0 0,0 0 1 0 0,0 1 0 0 0,-1-1 0 0 0,1 0-1 0 0,0 0 1 0 0,-1 0 0 0 0,1 0-1 0 0,-1 0 1 0 0,1 0 0 0 0,-2 0 0 0 0,-8 4 85 0 0,1-1 0 0 0,-1-1 1 0 0,0 0-1 0 0,-15 3 0 0 0,-232 28 849 0 0,246-31 4 0 0,3 3-4159 0 0,32 3-11144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01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0 3136 0 0,'-2'1'185'0'0,"0"-1"0"0"0,0 1 0 0 0,0-1-1 0 0,0 1 1 0 0,0 0 0 0 0,0 0 0 0 0,0 0-1 0 0,1 0 1 0 0,-1 0 0 0 0,0 0 0 0 0,1 0 0 0 0,-1 1-1 0 0,1-1 1 0 0,-1 0 0 0 0,-1 3 0 0 0,-20 26 1326 0 0,15-19-1054 0 0,1 2 1 0 0,0-1-1 0 0,0 1 0 0 0,1 0 0 0 0,1 1 1 0 0,0-1-1 0 0,1 1 0 0 0,1 0 0 0 0,0 0 1 0 0,1 0-1 0 0,0 1 0 0 0,1-1 0 0 0,1 0 1 0 0,0 1-1 0 0,1-1 0 0 0,4 21 0 0 0,-4-31-376 0 0,-1 0 0 0 0,2 0 1 0 0,-1-1-1 0 0,0 1 0 0 0,1 0 0 0 0,0-1 0 0 0,0 1 0 0 0,0-1 0 0 0,0 0 0 0 0,0 0 0 0 0,1 0 0 0 0,-1 0 0 0 0,1 0 0 0 0,0 0 0 0 0,5 3 0 0 0,-3-3-35 0 0,0 0 0 0 0,0 0 0 0 0,1 0 1 0 0,-1-1-1 0 0,1 0 0 0 0,-1 0 0 0 0,1-1 0 0 0,0 0 0 0 0,9 1 1 0 0,-3-1-38 0 0,1-1 0 0 0,-1 0 0 0 0,0-1 0 0 0,0 0 0 0 0,0-1 0 0 0,0-1 0 0 0,0 0 0 0 0,0 0 0 0 0,17-8 0 0 0,-21 7-11 0 0,-1-1 1 0 0,1 0-1 0 0,-1 0 1 0 0,0-1-1 0 0,-1 1 1 0 0,1-2-1 0 0,-1 1 0 0 0,0-1 1 0 0,-1 0-1 0 0,1 0 1 0 0,-1 0-1 0 0,-1-1 1 0 0,0 1-1 0 0,0-1 1 0 0,6-17-1 0 0,-7 18 14 0 0,-1 0 0 0 0,0-1-1 0 0,0 1 1 0 0,-1-1-1 0 0,0 1 1 0 0,0-1 0 0 0,-1 0-1 0 0,0 1 1 0 0,0-1-1 0 0,-1 1 1 0 0,0-1-1 0 0,0 1 1 0 0,-1-1 0 0 0,0 1-1 0 0,0-1 1 0 0,-1 1-1 0 0,0 0 1 0 0,-7-12 0 0 0,7 14 10 0 0,-1 0 0 0 0,0 0 0 0 0,-1 0 1 0 0,1 1-1 0 0,-1-1 0 0 0,0 1 0 0 0,0 0 1 0 0,0 1-1 0 0,-1-1 0 0 0,1 1 1 0 0,-1 0-1 0 0,0 0 0 0 0,0 1 0 0 0,-9-3 1 0 0,6 2 15 0 0,0 2 0 0 0,0-1 0 0 0,-1 1 0 0 0,1 1 0 0 0,0 0 0 0 0,-1 0 0 0 0,1 0 0 0 0,0 1 0 0 0,-15 4 0 0 0,14-2 4 0 0,0 0 0 0 0,1 0-1 0 0,-1 1 1 0 0,1 0 0 0 0,0 1 0 0 0,0 0-1 0 0,0 0 1 0 0,-13 12 0 0 0,16-13-18 0 0,1 1 1 0 0,0 0-1 0 0,1 0 1 0 0,-1 1 0 0 0,1-1-1 0 0,0 1 1 0 0,0 0-1 0 0,1 0 1 0 0,0 0-1 0 0,0 1 1 0 0,0-1 0 0 0,-3 14-1 0 0,3-5 4 0 0,0 0 0 0 0,1 0-1 0 0,0 0 1 0 0,2 0 0 0 0,1 26 0 0 0,-1-37-39 0 0,1 0 1 0 0,-1-1-1 0 0,1 1 1 0 0,0-1 0 0 0,0 1-1 0 0,0-1 1 0 0,0 1-1 0 0,1-1 1 0 0,-1 0-1 0 0,1 1 1 0 0,0-1 0 0 0,0 0-1 0 0,0 0 1 0 0,1-1-1 0 0,-1 1 1 0 0,1 0 0 0 0,-1-1-1 0 0,1 1 1 0 0,0-1-1 0 0,0 0 1 0 0,0 0-1 0 0,0 0 1 0 0,0 0 0 0 0,0-1-1 0 0,1 1 1 0 0,-1-1-1 0 0,1 0 1 0 0,-1 0-1 0 0,6 1 1 0 0,1 0-117 0 0,1-1 1 0 0,-1-1-1 0 0,1 0 0 0 0,0 0 1 0 0,0-1-1 0 0,-1 0 0 0 0,1-1 0 0 0,-1 0 1 0 0,0-1-1 0 0,1 0 0 0 0,-1-1 1 0 0,0 0-1 0 0,-1 0 0 0 0,1-1 1 0 0,-1-1-1 0 0,0 1 0 0 0,0-1 0 0 0,0-1 1 0 0,-1 0-1 0 0,0 0 0 0 0,-1 0 1 0 0,1-1-1 0 0,-2 0 0 0 0,1-1 1 0 0,-1 1-1 0 0,0-1 0 0 0,-1-1 1 0 0,0 1-1 0 0,0-1 0 0 0,-1 0 0 0 0,0 0 1 0 0,-1 0-1 0 0,0 0 0 0 0,2-12 1 0 0,-1-18 1321 0 0,-1-58 1 0 0,-8 114 642 0 0,4 39-1108 0 0,0 44 573 0 0,9-51-3716 0 0,-6-40 804 0 0,0-1 0 0 0,1 1 1 0 0,7 13-1 0 0,2 1-2275 0 0,-2-3-1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41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3816 0 0,'0'0'1915'0'0,"10"1"157"0"0,-5 1-1758 0 0,0 0 0 0 0,0 0 0 0 0,0 1 0 0 0,0-1 1 0 0,0 1-1 0 0,0 0 0 0 0,-1 1 0 0 0,0-1 0 0 0,1 1 0 0 0,-1 0 1 0 0,5 6-1 0 0,2 4 379 0 0,0 0 1 0 0,12 22-1 0 0,-9-11-24 0 0,-2 0-1 0 0,-1 2 0 0 0,-1-1 1 0 0,-1 1-1 0 0,8 44 1 0 0,-11-36-302 0 0,-1 1 0 0 0,-2 1 0 0 0,-3 69 0 0 0,-2-85-402 0 0,-1-1 0 0 0,0 1 1 0 0,-2-1-1 0 0,0 0 0 0 0,-1 0 0 0 0,-15 32 0 0 0,13-37-829 0 0,0-1 1 0 0,-1 1 0 0 0,-14 16-1 0 0,14-20-722 0 0,-1 0 0 0 0,0-1 0 0 0,-1-1 1 0 0,-15 11-1 0 0,-9 4-2163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49:50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1172 0 0,'0'0'10042'0'0,"0"27"-6105"0"0,1 18-2738 0 0,0-17-822 0 0,-1-1 0 0 0,-5 38 1 0 0,2-29-1010 0 0,3-21-4932 0 0,0-9 823 0 0,2-1 1476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12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1684 0 0,'0'-65'10986'0'0,"0"87"-9758"0"0,0 713 1144 0 0,0-583-5794 0 0,0-6-3749 0 0,0-153 4334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12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466 13 2096 0 0,'-1'-2'180'0'0,"-2"-8"8757"0"0,0 13-8740 0 0,-1-1-1 0 0,1 1 1 0 0,0 0-1 0 0,0 0 1 0 0,0 1-1 0 0,0-1 1 0 0,-3 7 0 0 0,-1-1 4 0 0,-27 34 145 0 0,-84 115 196 0 0,-38 67-248 0 0,104-157-199 0 0,25-34-43 0 0,26-33-46 0 0,0 0 0 0 0,1 0 1 0 0,-1 0-1 0 0,0 0 0 0 0,0 1 0 0 0,0-1 1 0 0,0 0-1 0 0,0-1 0 0 0,0 1 0 0 0,0 0 1 0 0,-1 0-1 0 0,1 0 0 0 0,0-1 0 0 0,0 1 1 0 0,-1 0-1 0 0,1-1 0 0 0,0 1 0 0 0,-3 0 1 0 0,3-2-4 0 0,0 1 1 0 0,1 0-1 0 0,-1-1 0 0 0,0 1 1 0 0,1 0-1 0 0,-1-1 1 0 0,1 1-1 0 0,-1-1 0 0 0,0 1 1 0 0,1-1-1 0 0,-1 1 1 0 0,1-1-1 0 0,0 1 1 0 0,-1-1-1 0 0,1 0 0 0 0,-1 1 1 0 0,1-1-1 0 0,0 1 1 0 0,-1-1-1 0 0,1 0 1 0 0,0 0-1 0 0,0 1 0 0 0,0-1 1 0 0,-1-1-1 0 0,-1-8 20 0 0,1-1 0 0 0,0 1 0 0 0,1-17 0 0 0,0 21-17 0 0,0-7 18 0 0,0 0 0 0 0,1 0-1 0 0,0 0 1 0 0,1 0 0 0 0,7-22 0 0 0,-7 30-12 0 0,0 0 1 0 0,0 1 0 0 0,0-1-1 0 0,1 1 1 0 0,-1 0 0 0 0,1-1 0 0 0,0 1-1 0 0,0 1 1 0 0,1-1 0 0 0,-1 0-1 0 0,1 1 1 0 0,0 0 0 0 0,0-1 0 0 0,0 2-1 0 0,0-1 1 0 0,1 0 0 0 0,-1 1-1 0 0,6-3 1 0 0,-1 2 30 0 0,0 0 1 0 0,0 0-1 0 0,1 0 1 0 0,-1 1-1 0 0,0 1 1 0 0,1-1-1 0 0,0 2 1 0 0,-1-1-1 0 0,1 1 1 0 0,-1 1-1 0 0,1 0 0 0 0,0 0 1 0 0,-1 1-1 0 0,0 0 1 0 0,1 1-1 0 0,-1 0 1 0 0,0 0-1 0 0,0 1 1 0 0,-1 0-1 0 0,1 0 1 0 0,-1 1-1 0 0,0 0 0 0 0,0 1 1 0 0,0 0-1 0 0,-1 0 1 0 0,0 1-1 0 0,0-1 1 0 0,11 16-1 0 0,-4-2 88 0 0,-2 0 1 0 0,0 1-1 0 0,-1 0 0 0 0,-1 0 0 0 0,-1 1 0 0 0,0 1 1 0 0,-2 0-1 0 0,7 41 0 0 0,-12-53-167 0 0,10 44 496 0 0,-10-51-599 0 0,-1 0-1 0 0,0 0 1 0 0,1 0 0 0 0,0 0-1 0 0,0 0 1 0 0,0-1 0 0 0,0 1-1 0 0,1-1 1 0 0,-1 1 0 0 0,6 3-1 0 0,-6-5-703 0 0,0-1-1 0 0,0 0 1 0 0,1 0-1 0 0,-1 0 1 0 0,0 0-1 0 0,1 0 0 0 0,-1-1 1 0 0,1 1-1 0 0,-1-1 1 0 0,4 1-1 0 0,-4-1 506 0 0,15 3-3019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13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76 2648 0 0,'0'9'596'0'0,"-2"0"-1"0"0,1 0 0 0 0,-1-1 1 0 0,-4 10-1 0 0,0 3 116 0 0,0 5 541 0 0,1 0 1 0 0,-3 54-1 0 0,7-70-923 0 0,1 0 1 0 0,1 0-1 0 0,0-1 0 0 0,0 1 1 0 0,1 0-1 0 0,0 0 1 0 0,0-1-1 0 0,1 1 0 0 0,1-1 1 0 0,0 0-1 0 0,6 12 0 0 0,-8-18-297 0 0,1 0 0 0 0,-1 0 0 0 0,1-1-1 0 0,0 1 1 0 0,0-1 0 0 0,0 1 0 0 0,0-1 0 0 0,0 0 0 0 0,0 0-1 0 0,1 0 1 0 0,-1-1 0 0 0,1 1 0 0 0,-1-1 0 0 0,1 0-1 0 0,-1 0 1 0 0,1 0 0 0 0,0 0 0 0 0,-1-1 0 0 0,1 0-1 0 0,0 1 1 0 0,0-1 0 0 0,0-1 0 0 0,-1 1 0 0 0,1 0-1 0 0,7-3 1 0 0,-3 2-12 0 0,0-1 0 0 0,-1 0 0 0 0,1-1 1 0 0,0 0-1 0 0,-1 0 0 0 0,1-1 0 0 0,-1 0 0 0 0,0 0 0 0 0,0-1 0 0 0,11-10 0 0 0,-10 8-7 0 0,-1 0-1 0 0,0-1 1 0 0,-1 0 0 0 0,0 0-1 0 0,0 0 1 0 0,-1-1-1 0 0,0 0 1 0 0,0 0-1 0 0,-1-1 1 0 0,0 1-1 0 0,-1-1 1 0 0,0 0-1 0 0,-1 0 1 0 0,3-19-1 0 0,-4 18 6 0 0,0 1 0 0 0,0-1 0 0 0,-1 0-1 0 0,-1 1 1 0 0,0-1 0 0 0,0 0-1 0 0,-1 1 1 0 0,0 0 0 0 0,-1-1 0 0 0,0 1-1 0 0,-1 0 1 0 0,0 0 0 0 0,-10-17-1 0 0,11 21-9 0 0,-1 1-1 0 0,0-1 0 0 0,-1 0 1 0 0,1 1-1 0 0,-1 0 0 0 0,0 0 0 0 0,0 1 1 0 0,-1-1-1 0 0,1 1 0 0 0,-1 0 1 0 0,0 1-1 0 0,0-1 0 0 0,0 1 0 0 0,-8-3 1 0 0,8 4-8 0 0,1 0 1 0 0,-1 1 0 0 0,0-1-1 0 0,0 1 1 0 0,1 0 0 0 0,-1 1-1 0 0,0 0 1 0 0,0 0 0 0 0,0 0-1 0 0,-6 1 1 0 0,9 0-1 0 0,0-1 0 0 0,0 1 1 0 0,0 0-1 0 0,1 0 0 0 0,-1 0 0 0 0,1 1 0 0 0,-1-1 0 0 0,1 1 0 0 0,-1-1 1 0 0,1 1-1 0 0,0 0 0 0 0,-1 0 0 0 0,1 0 0 0 0,0 0 0 0 0,0 0 0 0 0,1 0 1 0 0,-1 1-1 0 0,0-1 0 0 0,1 1 0 0 0,-1-1 0 0 0,1 1 0 0 0,-1 4 0 0 0,-5 11 28 0 0,2 1-1 0 0,0 1 0 0 0,1-1 0 0 0,-2 40 0 0 0,6 82 206 0 0,2-63-158 0 0,-1 70 245 0 0,-6 219 658 0 0,-11-181-482 0 0,14-158-456 0 0,3-18-205 0 0,-2-1 0 0 0,0 1 0 0 0,-3 16-1 0 0,4-26 101 0 0,0 0 0 0 0,0 0 0 0 0,0 0 1 0 0,0 0-1 0 0,0 0 0 0 0,0 0 0 0 0,1-1-1169 0 0,0 1 1169 0 0,-1 0 1 0 0,0 0-1 0 0,0 0 0 0 0,0 0 0 0 0,0 0 0 0 0,0 0 0 0 0,0 0 0 0 0,0 0 0 0 0,0 0 0 0 0,0 0 0 0 0,1 0 0 0 0,-1 0 0 0 0,0 0 0 0 0,0 0 1 0 0,0 0-1 0 0,0 0 0 0 0,1 2-974 0 0,6-9-2784 0 0,-1-4 623 0 0,1-2-1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1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3480 0 0,'0'0'3103'0'0,"0"23"252"0"0,0 154 1933 0 0,0 0-4750 0 0,2-154-2356 0 0,-2-19 695 0 0,1 0-1 0 0,0 0 0 0 0,1 0 1 0 0,-1 0-1 0 0,0 0 0 0 0,4 6 1 0 0,0-1-1914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14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61 3048 0 0,'-2'0'5801'0'0,"85"1"-1720"0"0,115-3-1655 0 0,-169 0-2364 0 0,0-2 1 0 0,-1-1 0 0 0,0-1-1 0 0,49-17 1 0 0,-76 23-59 0 0,0 0 1 0 0,0-1-1 0 0,0 1 1 0 0,0-1-1 0 0,0 1 1 0 0,0-1 0 0 0,0 1-1 0 0,0-1 1 0 0,-1 0-1 0 0,1 1 1 0 0,0-1-1 0 0,0 0 1 0 0,-1 1-1 0 0,1-1 1 0 0,0 0-1 0 0,-1 0 1 0 0,1 0 0 0 0,0-1-1 0 0,-4-4 68 0 0,-10 5-29 0 0,2 2-23 0 0,1 1-1 0 0,-1 0 0 0 0,0 0 1 0 0,1 1-1 0 0,-13 4 1 0 0,19-4-19 0 0,-1-1-1 0 0,1 1 1 0 0,0-1 0 0 0,-1 1 0 0 0,1 1 0 0 0,1-1-1 0 0,-1 0 1 0 0,0 1 0 0 0,1 0 0 0 0,0 0 0 0 0,0 0-1 0 0,0 0 1 0 0,-3 6 0 0 0,-3 7-2 0 0,2 0 1 0 0,0 1-1 0 0,0 0 0 0 0,2 0 0 0 0,0 0 1 0 0,-4 33-1 0 0,3 116 90 0 0,6-153-78 0 0,0-8-3 0 0,0 0 0 0 0,0 1-1 0 0,1-1 1 0 0,0 0-1 0 0,1 1 1 0 0,-1-1 0 0 0,1 0-1 0 0,0 0 1 0 0,4 8-1 0 0,-4-12-13 0 0,0 1 0 0 0,-1 0 0 0 0,1-1 0 0 0,0 1 0 0 0,0-1-1 0 0,0 0 1 0 0,1 0 0 0 0,-1 1 0 0 0,1-1 0 0 0,-1-1 0 0 0,1 1 0 0 0,-1 0-1 0 0,1-1 1 0 0,0 1 0 0 0,0-1 0 0 0,0 0 0 0 0,0 0 0 0 0,0 0 0 0 0,0-1-1 0 0,0 1 1 0 0,4 0 0 0 0,2 0 77 0 0,43 2-2377 0 0,-46-3 1141 0 0,0 0 1 0 0,0-1 0 0 0,0 0-1 0 0,0 0 1 0 0,0 0 0 0 0,8-3 0 0 0,-2-2-1653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15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 3120 0 0,'0'0'5671'0'0,"0"16"-2869"0"0,0 26-1409 0 0,2 0-1 0 0,10 56 1 0 0,-10-85-1342 0 0,8 27 121 0 0,-10-38-164 0 0,1 0 1 0 0,0 0 0 0 0,-1 0 0 0 0,1 0-1 0 0,0-1 1 0 0,0 1 0 0 0,1 0-1 0 0,-1-1 1 0 0,0 1 0 0 0,0-1-1 0 0,1 1 1 0 0,-1-1 0 0 0,1 0-1 0 0,-1 1 1 0 0,1-1 0 0 0,2 1-1 0 0,-2-2-5 0 0,-1 0-1 0 0,0 0 1 0 0,1 0-1 0 0,-1 0 0 0 0,1 0 1 0 0,-1 0-1 0 0,0-1 0 0 0,1 1 1 0 0,-1 0-1 0 0,0-1 0 0 0,1 1 1 0 0,-1-1-1 0 0,0 0 0 0 0,0 1 1 0 0,1-1-1 0 0,-1 0 0 0 0,0 0 1 0 0,0 0-1 0 0,0 0 0 0 0,0 0 1 0 0,0 0-1 0 0,1-1 0 0 0,24-28-12 0 0,-25 29 10 0 0,64-92-12 0 0,8-10 20 0 0,-47 69 26 0 0,24-27 235 0 0,-49 60-248 0 0,-1 1 0 0 0,1-1 0 0 0,-1 0 0 0 0,1 1-1 0 0,0-1 1 0 0,0 0 0 0 0,-1 1 0 0 0,1-1 0 0 0,0 1 0 0 0,0-1-1 0 0,0 1 1 0 0,-1-1 0 0 0,1 1 0 0 0,0 0 0 0 0,0-1 0 0 0,0 1 0 0 0,0 0-1 0 0,0 0 1 0 0,0-1 0 0 0,0 1 0 0 0,0 0 0 0 0,0 0 0 0 0,0 0-1 0 0,0 0 1 0 0,1 1 0 0 0,-1-1 2 0 0,0 1 0 0 0,0 0 0 0 0,0 0 0 0 0,0-1 0 0 0,0 1 1 0 0,0 0-1 0 0,0 0 0 0 0,0 0 0 0 0,0 0 0 0 0,0 0 0 0 0,-1 1 0 0 0,1-1 0 0 0,0 0 0 0 0,-1 0 0 0 0,2 3 0 0 0,0 4 53 0 0,1 0 0 0 0,-1 1-1 0 0,-1 0 1 0 0,2 13 0 0 0,1 296 1002 0 0,-5-248-4895 0 0,0-2-4349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15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 3656 0 0,'-4'0'608'0'0,"2"0"-16"0"0,-2 0-16 0 0,-1 0 1 0 0,-1 0-37 0 0,3 2-72 0 0,3 1-208 0 0,-4 3-332 0 0,-3 3-1368 0 0,7 1-1 0 0,7 4 1 0 0,-3 2 0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16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31 108 2808 0 0,'-2'1'199'0'0,"1"1"0"0"0,0-1 0 0 0,0 1 0 0 0,0-1 0 0 0,0 1 0 0 0,0 0 0 0 0,0 0 0 0 0,0 0 0 0 0,1-1 0 0 0,-1 1 0 0 0,1 0-1 0 0,-1 4 1 0 0,-4 23 1023 0 0,2-4-46 0 0,1 1 0 0 0,1-1 1 0 0,5 50-1 0 0,-3-66-943 0 0,0 1 1 0 0,1-1 0 0 0,1 1-1 0 0,-1-1 1 0 0,2 0-1 0 0,-1 0 1 0 0,1 0-1 0 0,0 0 1 0 0,1-1-1 0 0,0 1 1 0 0,1-1 0 0 0,-1-1-1 0 0,10 10 1 0 0,-12-14-203 0 0,-1-1 0 0 0,1 1 0 0 0,0-1 0 0 0,0 0 1 0 0,0 0-1 0 0,0-1 0 0 0,1 1 0 0 0,-1 0 0 0 0,0-1 0 0 0,1 0 1 0 0,-1 0-1 0 0,1 0 0 0 0,-1 0 0 0 0,1-1 0 0 0,-1 1 1 0 0,1-1-1 0 0,0 0 0 0 0,-1 0 0 0 0,1 0 0 0 0,-1 0 0 0 0,1-1 1 0 0,0 0-1 0 0,-1 1 0 0 0,1-1 0 0 0,-1 0 0 0 0,0-1 0 0 0,1 1 1 0 0,-1-1-1 0 0,6-3 0 0 0,-1-1 6 0 0,1 1 0 0 0,-1-2 0 0 0,0 1 0 0 0,-1-1 0 0 0,0 0 0 0 0,0-1 1 0 0,0 0-1 0 0,-1 0 0 0 0,7-13 0 0 0,-4 4-10 0 0,-1-1 0 0 0,-1 1 0 0 0,-1-2 0 0 0,0 1 0 0 0,-1-1 0 0 0,-1 0 0 0 0,-1 0 0 0 0,-1 0 0 0 0,0 0 0 0 0,-2-24-1 0 0,0 36-17 0 0,-1 1-1 0 0,0-1 1 0 0,0 1-1 0 0,0-1 1 0 0,-1 1-1 0 0,0 0 1 0 0,0 0-1 0 0,-1 0 1 0 0,1 0-1 0 0,-1 0 1 0 0,-1 0-1 0 0,1 1 0 0 0,-1-1 1 0 0,0 1-1 0 0,0 0 1 0 0,0 0-1 0 0,-1 1 1 0 0,0-1-1 0 0,0 1 1 0 0,0 0-1 0 0,0 0 1 0 0,-1 1-1 0 0,0 0 0 0 0,1 0 1 0 0,-1 0-1 0 0,0 0 1 0 0,-1 1-1 0 0,1 0 1 0 0,0 0-1 0 0,0 1 1 0 0,-1 0-1 0 0,1 0 1 0 0,-1 0-1 0 0,-10 1 1 0 0,13 0-4 0 0,-1 0 1 0 0,1 1-1 0 0,-1-1 1 0 0,1 1-1 0 0,-1 0 1 0 0,1 0 0 0 0,-1 1-1 0 0,1-1 1 0 0,0 1-1 0 0,0 0 1 0 0,0 0-1 0 0,0 0 1 0 0,0 1 0 0 0,0-1-1 0 0,0 1 1 0 0,1 0-1 0 0,-4 4 1 0 0,3-3-4 0 0,1 1 0 0 0,-1 0 1 0 0,1 0-1 0 0,0 0 0 0 0,0 0 0 0 0,0 0 1 0 0,1 1-1 0 0,0-1 0 0 0,0 1 1 0 0,1 0-1 0 0,-1 0 0 0 0,1 0 0 0 0,0 7 1 0 0,-3 434 670 0 0,7-114 114 0 0,-8-268-653 0 0,-2 0 0 0 0,-18 69 0 0 0,23-126 771 0 0,1-3-3936 0 0,7-26-9867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02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0 3600 0 0,'0'0'636'0'0,"-17"1"3922"0"0,13 1-4275 0 0,1 0 0 0 0,0 0 0 0 0,0 1-1 0 0,0-1 1 0 0,0 0 0 0 0,0 1 0 0 0,0 0-1 0 0,1 0 1 0 0,0 0 0 0 0,-1 0 0 0 0,1 0 0 0 0,0 0-1 0 0,0 1 1 0 0,1-1 0 0 0,-2 5 0 0 0,-2 3 398 0 0,0 2-1 0 0,1-1 1 0 0,-2 15 0 0 0,-1 15 446 0 0,1-1-1 0 0,2 57 1 0 0,5-76-843 0 0,0-11-1796 0 0,-1-1-5565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1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0 3824 0 0,'0'0'4128'0'0,"0"17"-1100"0"0,-5 137 2218 0 0,-11 1-3856 0 0,12-129-1199 0 0,-11 39-1 0 0,-2-19-1694 0 0,-6-7-4848 0 0,13-27 2972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17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29 1064 0 0,'0'-6'9313'0'0,"0"-16"-5516"0"0,0 69-2599 0 0,-4 108-96 0 0,3-139-1031 0 0,-2 16 50 0 0,-10 50 1 0 0,8-52-1175 0 0,4-20-1973 0 0,0 0-3446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18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75 1080 0 0,'-3'1'253'0'0,"0"-1"0"0"0,0 1 0 0 0,0 0 0 0 0,0 0 0 0 0,1 0 0 0 0,-1 0 0 0 0,0 0 0 0 0,0 0 0 0 0,1 1 0 0 0,-1 0 0 0 0,1-1 0 0 0,0 1 0 0 0,-1 0 0 0 0,1 0 0 0 0,0 0 0 0 0,0 0 0 0 0,0 1 0 0 0,0-1 0 0 0,0 0-1 0 0,1 1 1 0 0,-2 3 0 0 0,-4 5 441 0 0,2 0-1 0 0,0 0 1 0 0,-7 21 0 0 0,9-22-260 0 0,1 0 1 0 0,-1 0 0 0 0,2 0-1 0 0,-1 0 1 0 0,2 0 0 0 0,-1 1-1 0 0,1-1 1 0 0,3 20 0 0 0,-3-27-376 0 0,1 1 1 0 0,0 0-1 0 0,0-1 1 0 0,0 1-1 0 0,1-1 1 0 0,-1 0-1 0 0,1 1 1 0 0,-1-1-1 0 0,1 0 1 0 0,0 0 0 0 0,0 0-1 0 0,1 0 1 0 0,-1 0-1 0 0,1-1 1 0 0,-1 1-1 0 0,1-1 1 0 0,0 0-1 0 0,0 1 1 0 0,0-1-1 0 0,0 0 1 0 0,0-1-1 0 0,1 1 1 0 0,-1-1 0 0 0,0 1-1 0 0,1-1 1 0 0,-1 0-1 0 0,8 1 1 0 0,3 1 6 0 0,1-1 0 0 0,0-1 1 0 0,0 0-1 0 0,0-1 1 0 0,0-1-1 0 0,18-3 0 0 0,-27 3-53 0 0,0-1-1 0 0,1 1 0 0 0,-1-1 0 0 0,0-1 0 0 0,0 1 0 0 0,0-1 0 0 0,0 0 0 0 0,-1-1 1 0 0,1 1-1 0 0,-1-1 0 0 0,0 0 0 0 0,0 0 0 0 0,0-1 0 0 0,-1 1 0 0 0,1-1 0 0 0,5-8 0 0 0,-7 7-4 0 0,1-1-1 0 0,-1 1 0 0 0,0 0 0 0 0,-1-1 0 0 0,1 0 0 0 0,-1 1 0 0 0,0-1 0 0 0,-1 0 1 0 0,1-8-1 0 0,0-7 30 0 0,-3-35 0 0 0,0 20 5 0 0,1 32-39 0 0,0 1 1 0 0,0 0-1 0 0,-1 0 0 0 0,0 0 1 0 0,1 0-1 0 0,-1 0 0 0 0,-1 1 1 0 0,1-1-1 0 0,-1 0 1 0 0,1 0-1 0 0,-1 1 0 0 0,0-1 1 0 0,0 1-1 0 0,-1-1 0 0 0,1 1 1 0 0,-1 0-1 0 0,-4-4 1 0 0,2 2-2 0 0,0 2 0 0 0,-1-1 0 0 0,1 0 0 0 0,-1 1 0 0 0,0 0 0 0 0,0 1 0 0 0,0-1 1 0 0,0 1-1 0 0,0 0 0 0 0,-9-1 0 0 0,5 1 0 0 0,0 1 0 0 0,0 0 0 0 0,-1 0 0 0 0,1 1 0 0 0,0 0 0 0 0,0 1 0 0 0,0 0 0 0 0,0 1-1 0 0,0 0 1 0 0,0 1 0 0 0,0 0 0 0 0,1 0 0 0 0,-1 1 0 0 0,-11 6 0 0 0,15-5-1 0 0,0 0 0 0 0,1 0 0 0 0,0 0 0 0 0,0 0 0 0 0,0 1 0 0 0,0 0 0 0 0,1 0 0 0 0,0 1 0 0 0,1-1 0 0 0,-1 1 0 0 0,1-1 0 0 0,0 1 0 0 0,-2 9 0 0 0,-3 11 16 0 0,2 0 0 0 0,-4 30 0 0 0,10-56-15 0 0,-2 17 25 0 0,0 0 0 0 0,1 0 0 0 0,1 0 0 0 0,0-1 0 0 0,1 1 0 0 0,7 29 0 0 0,-8-45-23 0 0,1 0-1 0 0,0 0 1 0 0,-1 0 0 0 0,1 0 0 0 0,0 0-1 0 0,0-1 1 0 0,0 1 0 0 0,1 0-1 0 0,-1-1 1 0 0,0 1 0 0 0,0-1-1 0 0,1 1 1 0 0,-1-1 0 0 0,1 0-1 0 0,-1 0 1 0 0,1 1 0 0 0,3 1-1 0 0,-1-2 6 0 0,-1 1-1 0 0,1-1 0 0 0,0 0 0 0 0,0 0 1 0 0,0 0-1 0 0,0-1 0 0 0,0 1 1 0 0,6-1-1 0 0,1-1 4 0 0,-1 0-1 0 0,1 0 1 0 0,-1-1 0 0 0,1 0 0 0 0,-1-1 0 0 0,11-4 0 0 0,-4-1-28 0 0,-1 0 0 0 0,1-1 1 0 0,-1-1-1 0 0,-1-1 1 0 0,1 0-1 0 0,-2-1 0 0 0,0 0 1 0 0,0-1-1 0 0,-1-1 0 0 0,-1 0 1 0 0,0 0-1 0 0,-1-2 1 0 0,-1 1-1 0 0,0-1 0 0 0,-1-1 1 0 0,-1 1-1 0 0,-1-2 1 0 0,0 1-1 0 0,6-27 0 0 0,-10 32 16 0 0,-2 0 0 0 0,1 1 0 0 0,-2-1 0 0 0,0-24 0 0 0,-1 6 709 0 0,1 53-17 0 0,-7 190 576 0 0,7-180-1542 0 0,-1-7 569 0 0,1-1 1 0 0,2 1-1 0 0,4 28 1 0 0,-4-47-614 0 0,-1 0 0 0 0,1 0 0 0 0,1 0 1 0 0,-1 0-1 0 0,1 0 0 0 0,0-1 0 0 0,1 1 1 0 0,0-1-1 0 0,0 0 0 0 0,0 0 0 0 0,1 0 0 0 0,-1-1 1 0 0,1 1-1 0 0,1-1 0 0 0,8 7 0 0 0,6 3-6994 0 0,-9-9 3655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21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286 661 1304 0 0,'0'-23'3078'0'0,"0"11"-2066"0"0,1 9-480 0 0,-1 0 0 0 0,0 0 0 0 0,0 0 0 0 0,0 0 0 0 0,0 0-1 0 0,-1 0 1 0 0,1 0 0 0 0,-1 0 0 0 0,0 0 0 0 0,0 0 0 0 0,0 0 0 0 0,-1-3-1 0 0,0 6-381 0 0,0-1 0 0 0,0 1 0 0 0,0-1-1 0 0,0 1 1 0 0,0 0 0 0 0,0 0-1 0 0,0 0 1 0 0,0 0 0 0 0,-3 1-1 0 0,0-1 135 0 0,-5 1-186 0 0,0 0 0 0 0,1 1 0 0 0,-1-1 0 0 0,1 2 0 0 0,-1-1 0 0 0,1 1 0 0 0,0 1 0 0 0,0 0 0 0 0,0 0 0 0 0,0 1 0 0 0,1 0 0 0 0,0 0 0 0 0,0 1 0 0 0,0 0 0 0 0,-6 8 0 0 0,3-4-63 0 0,1 1 0 0 0,0 0 1 0 0,0 1-1 0 0,1 0 0 0 0,1 1 0 0 0,0 0 1 0 0,1 0-1 0 0,1 0 0 0 0,-6 16 0 0 0,9-21-14 0 0,1 0-1 0 0,0 0 1 0 0,1 0-1 0 0,-1 0 0 0 0,1 0 1 0 0,1 0-1 0 0,0 1 0 0 0,0-1 1 0 0,0 0-1 0 0,1 0 0 0 0,2 9 1 0 0,-2-14-15 0 0,0 1 1 0 0,0-1 0 0 0,0 0 0 0 0,1 1 0 0 0,-1-1-1 0 0,1 0 1 0 0,0 0 0 0 0,0 0 0 0 0,0 0 0 0 0,0 0-1 0 0,1-1 1 0 0,-1 1 0 0 0,1-1 0 0 0,0 1-1 0 0,-1-1 1 0 0,1 0 0 0 0,0 0 0 0 0,0 0 0 0 0,0 0-1 0 0,1-1 1 0 0,-1 1 0 0 0,0-1 0 0 0,1 0-1 0 0,-1 0 1 0 0,0 0 0 0 0,8 0 0 0 0,3 1 4 0 0,0-1 0 0 0,0 0 0 0 0,0-1 1 0 0,0-1-1 0 0,0-1 0 0 0,0 1 0 0 0,-1-2 0 0 0,20-6 0 0 0,-25 7-5 0 0,0-1 0 0 0,-1-1-1 0 0,1 0 1 0 0,0 0-1 0 0,-1 0 1 0 0,0-1 0 0 0,0 0-1 0 0,-1 0 1 0 0,1-1-1 0 0,-1 0 1 0 0,0 0 0 0 0,-1 0-1 0 0,1-1 1 0 0,7-13 0 0 0,-8 11 2 0 0,0 1 0 0 0,-1-2 0 0 0,0 1 0 0 0,-1 0 0 0 0,0-1 0 0 0,0 1 0 0 0,-1-1 0 0 0,0 0 0 0 0,0 0 0 0 0,-1-17 0 0 0,-1-12 48 0 0,-10-73-1 0 0,7 95-51 0 0,-2 0 0 0 0,0 0-1 0 0,-1 1 1 0 0,-1 0 0 0 0,-16-29 0 0 0,4 14 5 0 0,-41-52 0 0 0,35 55-5 0 0,12 14-4 0 0,-18-25 0 0 0,27 32 3 0 0,1 0-1 0 0,0-1 1 0 0,0 1-1 0 0,0-1 1 0 0,1 0 0 0 0,0 1-1 0 0,0-1 1 0 0,1 0-1 0 0,0 0 1 0 0,0 0-1 0 0,1-14 1 0 0,1 20-4 0 0,-1 0 1 0 0,0 0-1 0 0,1 0 1 0 0,0 0-1 0 0,-1 0 1 0 0,1 1-1 0 0,0-1 1 0 0,0 0-1 0 0,0 0 0 0 0,0 1 1 0 0,0-1-1 0 0,0 1 1 0 0,0-1-1 0 0,1 1 1 0 0,-1-1-1 0 0,0 1 1 0 0,1 0-1 0 0,-1 0 1 0 0,1-1-1 0 0,0 1 0 0 0,-1 0 1 0 0,1 0-1 0 0,0 1 1 0 0,0-1-1 0 0,0 0 1 0 0,-1 1-1 0 0,4-1 1 0 0,6-3-3 0 0,0 2 0 0 0,0-1 1 0 0,15 0-1 0 0,-25 3 2 0 0,300-41-215 0 0,-292 40 212 0 0,5-2-13 0 0,-1 1 0 0 0,17-7 1 0 0,-27 8 22 0 0,0 0 0 0 0,0 0 0 0 0,-1 0 0 0 0,1-1 0 0 0,0 1 0 0 0,-1-1 0 0 0,0 0 1 0 0,1 1-1 0 0,-1-1 0 0 0,0 0 0 0 0,0 0 0 0 0,0-1 0 0 0,0 1 0 0 0,0 0 0 0 0,-1-1 0 0 0,3-3 1 0 0,-4-8-574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22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3368 0 0,'0'0'2948'0'0,"-3"23"1032"0"0,1-11-2949 0 0,0 0 1 0 0,0 22-1 0 0,1 2 344 0 0,-1 82 291 0 0,3-64-1215 0 0,0-42-418 0 0,-1 0 1 0 0,2 0-1 0 0,0 0 1 0 0,0 0 0 0 0,1 0-1 0 0,0 0 1 0 0,1-1 0 0 0,1 1-1 0 0,0-1 1 0 0,10 18 0 0 0,-13-27-207 0 0,0 1 1 0 0,0-1-1 0 0,0 0 0 0 0,0-1 1 0 0,0 1-1 0 0,0 0 1 0 0,1-1-1 0 0,-1 1 1 0 0,0-1-1 0 0,1 1 1 0 0,0-1-1 0 0,-1 0 1 0 0,1 0-1 0 0,-1 0 1 0 0,6 0-1 0 0,2 1-1866 0 0,-1 0-1 0 0,1-1 0 0 0,12 0 1 0 0,0-3-1126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23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121 114 2648 0 0,'-3'1'338'0'0,"-1"-1"1"0"0,1 0-1 0 0,-1 1 0 0 0,1 0 0 0 0,-1 0 0 0 0,1 0 0 0 0,-1 0 1 0 0,1 0-1 0 0,0 1 0 0 0,0 0 0 0 0,0-1 0 0 0,0 1 0 0 0,0 0 1 0 0,0 1-1 0 0,0-1 0 0 0,0 0 0 0 0,1 1 0 0 0,0 0 0 0 0,-1-1 1 0 0,1 1-1 0 0,0 0 0 0 0,0 0 0 0 0,0 0 0 0 0,1 0 0 0 0,-1 1 1 0 0,-1 3-1 0 0,-1 6 177 0 0,0 0 0 0 0,0 0 1 0 0,1 0-1 0 0,1 0 0 0 0,-2 23 1 0 0,3-25-382 0 0,0 3 52 0 0,0 1-1 0 0,1 0 0 0 0,4 25 1 0 0,-4-36-167 0 0,1 1-1 0 0,0-1 1 0 0,0 0 0 0 0,1-1 0 0 0,-1 1 0 0 0,1 0 0 0 0,0 0 0 0 0,0 0-1 0 0,0-1 1 0 0,1 0 0 0 0,-1 1 0 0 0,1-1 0 0 0,0 0 0 0 0,0 0-1 0 0,0 0 1 0 0,0 0 0 0 0,0-1 0 0 0,5 3 0 0 0,-3-2-15 0 0,1 0 0 0 0,0 0 0 0 0,0-1 0 0 0,0 0-1 0 0,0 0 1 0 0,1-1 0 0 0,-1 1 0 0 0,0-1 0 0 0,1-1 0 0 0,-1 1 0 0 0,1-1 0 0 0,-1 0 0 0 0,1-1 0 0 0,-1 1 0 0 0,0-1 0 0 0,1-1 0 0 0,-1 1-1 0 0,0-1 1 0 0,0 0 0 0 0,0 0 0 0 0,0-1 0 0 0,0 0 0 0 0,7-5 0 0 0,-5 3-2 0 0,1 0-1 0 0,-2-1 1 0 0,1-1 0 0 0,-1 1 0 0 0,1-1-1 0 0,-2 0 1 0 0,1-1 0 0 0,-1 0 0 0 0,0 0-1 0 0,-1 0 1 0 0,0 0 0 0 0,0-1-1 0 0,-1 0 1 0 0,6-16 0 0 0,-5 6 2 0 0,0 0 0 0 0,-1-1-1 0 0,-1 0 1 0 0,-1 1 0 0 0,-1-22 0 0 0,-1 32 7 0 0,0-1 0 0 0,-1 1 0 0 0,0 0-1 0 0,0-1 1 0 0,-1 1 0 0 0,0 0 0 0 0,-1 0 0 0 0,0 0 0 0 0,-5-10-1 0 0,5 15-4 0 0,1 0 0 0 0,-1 0 1 0 0,0 0-1 0 0,0 0 0 0 0,0 0 0 0 0,-1 1 0 0 0,1 0 0 0 0,-1-1 0 0 0,0 1 0 0 0,0 0 0 0 0,0 1 0 0 0,0-1 0 0 0,0 1 0 0 0,-1 0 0 0 0,1 0 0 0 0,-1 0 0 0 0,1 1 0 0 0,-1-1 0 0 0,-7 0 1 0 0,5 0 2 0 0,-1 1 0 0 0,1 0 1 0 0,-1 0-1 0 0,0 1 1 0 0,1 0-1 0 0,-1 0 1 0 0,0 1-1 0 0,1 0 1 0 0,-1 0-1 0 0,1 1 1 0 0,-1-1-1 0 0,1 2 1 0 0,0-1-1 0 0,0 1 1 0 0,0 0-1 0 0,0 1 1 0 0,0 0-1 0 0,1 0 1 0 0,-1 0-1 0 0,1 1 1 0 0,0 0-1 0 0,1 0 1 0 0,-1 0-1 0 0,1 1 1 0 0,0 0-1 0 0,0 0 0 0 0,1 0 1 0 0,0 1-1 0 0,0-1 1 0 0,0 1-1 0 0,-3 9 1 0 0,0 5 20 0 0,0 1-1 0 0,2-1 1 0 0,0 2 0 0 0,1-1-1 0 0,-1 39 1 0 0,4-46-15 0 0,0-5-7 0 0,1-1 1 0 0,0 1 0 0 0,1-1-1 0 0,0 0 1 0 0,1 1 0 0 0,0-1-1 0 0,0 0 1 0 0,1 0 0 0 0,0 0 0 0 0,1 0-1 0 0,-1-1 1 0 0,2 1 0 0 0,9 14-1 0 0,-11-19-14 0 0,-1-1 1 0 0,1 1-1 0 0,0-1 0 0 0,1 0 0 0 0,-1 0 0 0 0,1 0 0 0 0,-1 0 1 0 0,1 0-1 0 0,0-1 0 0 0,0 1 0 0 0,0-1 0 0 0,0 0 0 0 0,0-1 1 0 0,1 1-1 0 0,-1-1 0 0 0,0 1 0 0 0,1-1 0 0 0,-1-1 0 0 0,1 1 0 0 0,0-1 1 0 0,-1 1-1 0 0,1-1 0 0 0,-1-1 0 0 0,1 1 0 0 0,-1-1 0 0 0,1 1 1 0 0,-1-1-1 0 0,1-1 0 0 0,-1 1 0 0 0,5-3 0 0 0,1 0-20 0 0,0 0 1 0 0,-1-1-1 0 0,0-1 0 0 0,0 0 0 0 0,0 0 0 0 0,-1 0 0 0 0,0-1 1 0 0,0-1-1 0 0,-1 1 0 0 0,8-12 0 0 0,-6 8-9 0 0,-1-1-1 0 0,0-1 0 0 0,-1 0 1 0 0,-1 0-1 0 0,0 0 1 0 0,-1 0-1 0 0,4-15 0 0 0,-6 19 17 0 0,9-34-46 0 0,-2-1 0 0 0,6-52 0 0 0,-9 14 620 0 0,-7 82-339 0 0,-7 15 144 0 0,-1 24-75 0 0,-23 120 301 0 0,28-135-537 0 0,1 0 0 0 0,1 1 0 0 0,2-1 0 0 0,5 41 0 0 0,-6-61-46 0 0,1 0 0 0 0,0 0 0 0 0,-1-1 0 0 0,1 1 1 0 0,1-1-1 0 0,-1 1 0 0 0,1-1 0 0 0,-1 1 0 0 0,1-1 1 0 0,0 0-1 0 0,0 0 0 0 0,0 0 0 0 0,1 0 0 0 0,-1 0 1 0 0,1 0-1 0 0,-1-1 0 0 0,1 1 0 0 0,0-1 0 0 0,0 0 1 0 0,0 0-1 0 0,0 0 0 0 0,1 0 0 0 0,-1 0 0 0 0,1-1 0 0 0,-1 1 1 0 0,4 0-1 0 0,0-1-3 0 0,-1 0-1 0 0,0 0 1 0 0,1-1 0 0 0,-1 0 0 0 0,0 0 0 0 0,0-1 0 0 0,1 0-1 0 0,-1 0 1 0 0,0 0 0 0 0,0-1 0 0 0,0 0 0 0 0,0 0-1 0 0,0 0 1 0 0,10-6 0 0 0,6-5-1 0 0,0-2 0 0 0,-1 0 0 0 0,-1-1 0 0 0,0-1 0 0 0,-1-1 0 0 0,-1-1 0 0 0,-1 0 0 0 0,-1-1 0 0 0,0-1 0 0 0,17-31 0 0 0,-27 40 17 0 0,-1 0 0 0 0,0 0-1 0 0,-1-1 1 0 0,0 0 0 0 0,-1 1 0 0 0,0-1 0 0 0,-1-1 0 0 0,-1 1 0 0 0,1-14 0 0 0,-8-10 540 0 0,6 37-544 0 0,0-1-1 0 0,0 1 1 0 0,0 0-1 0 0,0 0 1 0 0,0 0-1 0 0,-1 0 1 0 0,1 0-1 0 0,0-1 1 0 0,0 1-1 0 0,0 0 1 0 0,0 0-1 0 0,-1 0 1 0 0,1 0-1 0 0,0 0 1 0 0,0 0-1 0 0,0 0 1 0 0,-1 0-1 0 0,1 0 1 0 0,0 0-1 0 0,0 0 1 0 0,0 0-1 0 0,-1 0 1 0 0,1 0-1 0 0,0 0 1 0 0,0 0-1 0 0,-1 0 1 0 0,1 0 0 0 0,0 0-1 0 0,0 0 1 0 0,0 0-1 0 0,-1 0 1 0 0,1 0-1 0 0,0 0 1 0 0,0 0-1 0 0,0 0 1 0 0,0 0-1 0 0,-1 1 1 0 0,1-1-1 0 0,0 0 1 0 0,0 0-1 0 0,0 0 1 0 0,0 0-1 0 0,0 0 1 0 0,-1 1-1 0 0,1-1 1 0 0,0 0-1 0 0,0 0 1 0 0,0 0-1 0 0,0 1 1 0 0,0-1-1 0 0,0 0 1 0 0,0 0-1 0 0,0 1 1 0 0,-10 8 168 0 0,5 3-86 0 0,0 1 0 0 0,0 0 0 0 0,1 0 1 0 0,-3 24-1 0 0,-4 55 97 0 0,11-88-181 0 0,-2 14 68 0 0,1 0 0 0 0,1 0 0 0 0,1 1 1 0 0,0-1-1 0 0,7 28 0 0 0,-7-40-196 0 0,1 1-1 0 0,1 0 1 0 0,0-1 0 0 0,0 0-1 0 0,0 0 1 0 0,0 1 0 0 0,6 6-1 0 0,-5-8-337 0 0,0-1 0 0 0,0 0-1 0 0,1 0 1 0 0,-1 0-1 0 0,1 0 1 0 0,0-1 0 0 0,-1 0-1 0 0,2 0 1 0 0,8 4-1 0 0,32 8-7335 0 0,-22-10 3895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24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65 3048 0 0,'-19'15'4179'0'0,"14"-6"-3655"0"0,-1-1 0 0 0,2 1 0 0 0,-1 1 0 0 0,1-1 0 0 0,0 1 0 0 0,1-1 0 0 0,0 1 0 0 0,1 0 0 0 0,0 0 0 0 0,-1 19-1 0 0,1-9 50 0 0,2-1 0 0 0,0 0 0 0 0,2 1 0 0 0,6 36 0 0 0,-6-50-539 0 0,0 0 0 0 0,0 0 0 0 0,0 0 0 0 0,1-1 0 0 0,0 1 0 0 0,0-1 0 0 0,0 1-1 0 0,1-1 1 0 0,0 0 0 0 0,0 0 0 0 0,0-1 0 0 0,0 1 0 0 0,1-1 0 0 0,0 0-1 0 0,0 0 1 0 0,0-1 0 0 0,0 1 0 0 0,0-1 0 0 0,1 0 0 0 0,0-1 0 0 0,-1 1-1 0 0,1-1 1 0 0,0 0 0 0 0,0-1 0 0 0,0 1 0 0 0,7 0 0 0 0,-4-1-22 0 0,1 0 0 0 0,0 0 0 0 0,0-1 1 0 0,0 0-1 0 0,-1-1 0 0 0,1 0 0 0 0,0-1 0 0 0,0 0 0 0 0,-1 0 1 0 0,0-1-1 0 0,1 0 0 0 0,-1-1 0 0 0,0 1 0 0 0,0-2 1 0 0,-1 0-1 0 0,10-6 0 0 0,-12 6-5 0 0,-1 0 0 0 0,1 0 0 0 0,-1-1 0 0 0,0 0 0 0 0,-1 0 0 0 0,1 0 0 0 0,-1 0 0 0 0,-1-1 0 0 0,1 0 0 0 0,-1 1 0 0 0,0-1 0 0 0,0-1 0 0 0,1-6 0 0 0,0-4 12 0 0,-1 0-1 0 0,0 0 0 0 0,-2 0 0 0 0,1-22 0 0 0,-3 31-16 0 0,0 1 0 0 0,-1-1-1 0 0,1 1 1 0 0,-1-1 0 0 0,-1 1-1 0 0,0 0 1 0 0,0 0 0 0 0,0 0 0 0 0,-1 0-1 0 0,-1 1 1 0 0,1-1 0 0 0,-1 1-1 0 0,0 0 1 0 0,-1 0 0 0 0,1 1 0 0 0,-1 0-1 0 0,-13-11 1 0 0,12 11-3 0 0,-1 1 0 0 0,1-1-1 0 0,-1 1 1 0 0,-1 1 0 0 0,1-1 0 0 0,0 1 0 0 0,-1 1 0 0 0,0-1-1 0 0,0 2 1 0 0,0-1 0 0 0,0 1 0 0 0,-1 1 0 0 0,1-1-1 0 0,0 2 1 0 0,-1-1 0 0 0,-13 2 0 0 0,20 0 11 0 0,-1 0 0 0 0,0 0 1 0 0,1 0-1 0 0,0 0 0 0 0,-1 1 1 0 0,1-1-1 0 0,0 1 0 0 0,-1 0 0 0 0,1 0 1 0 0,0 1-1 0 0,0-1 0 0 0,1 0 1 0 0,-1 1-1 0 0,1 0 0 0 0,-1 0 0 0 0,1-1 1 0 0,0 2-1 0 0,0-1 0 0 0,0 0 1 0 0,0 0-1 0 0,-2 6 0 0 0,-3 7 63 0 0,2 1 0 0 0,-1 0 0 0 0,-3 22 0 0 0,7-28-40 0 0,-5 36 213 0 0,1 0-1 0 0,3 92 1 0 0,3-120-187 0 0,1 93 274 0 0,-3 127 285 0 0,-25-18-215 0 0,22-192-362 0 0,3-16-141 0 0,0 0-1 0 0,-1 0 1 0 0,-5 16-1 0 0,6-24 974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24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13 3192 0 0,'-45'-6'4432'0'0,"39"4"-3950"0"0,0 1 1 0 0,-1 0-1 0 0,1 0 1 0 0,-1 0-1 0 0,0 1 1 0 0,1 0 0 0 0,-1 0-1 0 0,1 1 1 0 0,-14 2-1 0 0,15-1-277 0 0,0 0 0 0 0,0 0 0 0 0,0 1 0 0 0,0-1 0 0 0,0 1 0 0 0,0 0 0 0 0,1 1 0 0 0,-1-1 0 0 0,1 1 0 0 0,0 0 0 0 0,0 0 0 0 0,1 0 0 0 0,-1 1 0 0 0,1-1 0 0 0,0 1 0 0 0,0 0 0 0 0,-3 5 0 0 0,3-3-184 0 0,1 0 0 0 0,0 0 0 0 0,0 0 0 0 0,0 0 0 0 0,1 0 0 0 0,-1 0 0 0 0,2 0 0 0 0,-1 0 0 0 0,1 1 0 0 0,0-1 0 0 0,1 0 0 0 0,0 0 0 0 0,1 9 1 0 0,0-13-17 0 0,-1 1 1 0 0,0-1-1 0 0,1 1 1 0 0,-1-1 0 0 0,1 1-1 0 0,0-1 1 0 0,0 0 0 0 0,1 1-1 0 0,-1-1 1 0 0,0-1 0 0 0,1 1-1 0 0,0 0 1 0 0,0-1 0 0 0,0 1-1 0 0,0-1 1 0 0,0 0 0 0 0,0 0-1 0 0,1 0 1 0 0,-1 0 0 0 0,1 0-1 0 0,-1-1 1 0 0,1 0 0 0 0,5 2-1 0 0,9 1-10 0 0,-1-1 0 0 0,1-1-1 0 0,32 1 1 0 0,-34-3 7 0 0,-12 1-2 0 0,12-1-2 0 0,0 1 1 0 0,31-5 0 0 0,-46 4 3 0 0,0 0 1 0 0,0 0-1 0 0,0 0 1 0 0,-1-1 0 0 0,1 1-1 0 0,0 0 1 0 0,0-1-1 0 0,-1 1 1 0 0,1 0 0 0 0,0-1-1 0 0,-1 1 1 0 0,1-1 0 0 0,0 1-1 0 0,-1-1 1 0 0,1 1-1 0 0,-1-1 1 0 0,1 0 0 0 0,-1 1-1 0 0,1-1 1 0 0,-1 0 0 0 0,1 1-1 0 0,-1-1 1 0 0,0 0-1 0 0,1 1 1 0 0,-1-1 0 0 0,0 0-1 0 0,0 0 1 0 0,1 0 0 0 0,-1 1-1 0 0,0-1 1 0 0,0 0-1 0 0,0 0 1 0 0,0 0 0 0 0,0 1-1 0 0,0-1 1 0 0,0 0 0 0 0,-1 0-1 0 0,1 0 1 0 0,0 1-1 0 0,0-1 1 0 0,0 0 0 0 0,-1 0-1 0 0,1 1 1 0 0,0-1 0 0 0,-1 0-1 0 0,1 1 1 0 0,-1-1-1 0 0,1 0 1 0 0,-1 1 0 0 0,1-1-1 0 0,-1 0 1 0 0,0 1 0 0 0,1-1-1 0 0,-1 1 1 0 0,1-1-1 0 0,-1 1 1 0 0,0 0 0 0 0,0-1-1 0 0,1 1 1 0 0,-2-1 0 0 0,-8 0 15 0 0,0 0 0 0 0,0 1 0 0 0,-1 0 0 0 0,1 1 0 0 0,0 0 0 0 0,0 1 1 0 0,0 0-1 0 0,1 0 0 0 0,-1 1 0 0 0,0 0 0 0 0,1 1 0 0 0,-11 5 1 0 0,14-5 1 0 0,-1 0 1 0 0,1 0-1 0 0,0 1 1 0 0,0 0-1 0 0,1 0 1 0 0,-1 1-1 0 0,1-1 1 0 0,0 1-1 0 0,1 0 1 0 0,0 0-1 0 0,0 1 1 0 0,0 0-1 0 0,0-1 1 0 0,1 1-1 0 0,0 0 1 0 0,-2 11-1 0 0,-4 9 84 0 0,6-20-68 0 0,1 0 0 0 0,-1 1 0 0 0,2-1 0 0 0,-3 13 0 0 0,1 10 70 0 0,1-16-27 0 0,1 0 1 0 0,1 29 0 0 0,1-39-62 0 0,-1 0 0 0 0,1 0 1 0 0,0 0-1 0 0,0 0 0 0 0,1 0 1 0 0,-1 0-1 0 0,1 0 0 0 0,-1 0 0 0 0,1 0 1 0 0,0-1-1 0 0,1 1 0 0 0,-1-1 0 0 0,1 1 1 0 0,4 3-1 0 0,-4-5-7 0 0,-1 0 0 0 0,1 0 1 0 0,0-1-1 0 0,0 0 0 0 0,0 1 0 0 0,0-1 1 0 0,0 0-1 0 0,0 0 0 0 0,1-1 0 0 0,-1 1 0 0 0,0-1 1 0 0,0 0-1 0 0,4 1 0 0 0,44-4 73 0 0,-24 0-211 0 0,1-1 0 0 0,-1-2 0 0 0,44-14 0 0 0,-57 14-1345 0 0,-1 1 0 0 0,20-14-1 0 0,18-12-5279 0 0,-28 13 3375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25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48 3208 0 0,'0'0'78'0'0,"0"0"0"0"0,0-1 0 0 0,0 1 0 0 0,0 0 0 0 0,0 0 0 0 0,0 0 0 0 0,0 0 0 0 0,0 0 1 0 0,0 0-1 0 0,0 0 0 0 0,0-1 0 0 0,0 1 0 0 0,0 0 0 0 0,0 0 0 0 0,0 0 0 0 0,0 0 0 0 0,0 0 0 0 0,0 0 0 0 0,0 0 0 0 0,0-1 0 0 0,0 1 0 0 0,0 0 0 0 0,0 0 0 0 0,0 0 0 0 0,0 0 0 0 0,0 0 0 0 0,-1-1 546 0 0,1 1-546 0 0,0 0 0 0 0,0 0 0 0 0,0 0 0 0 0,0 0 0 0 0,0 0 0 0 0,0 0 0 0 0,-1 0 0 0 0,1 0 0 0 0,0 0 0 0 0,0-1 0 0 0,0 1 0 0 0,0 0 0 0 0,0 0 0 0 0,0 0 1 0 0,0 0-1 0 0,-1 0 0 0 0,1 0 0 0 0,0 0 0 0 0,0 0 0 0 0,0 0 0 0 0,0 0 0 0 0,0 1 0 0 0,0-1 0 0 0,0 0 0 0 0,-1 0 0 0 0,1 0 0 0 0,0 0 0 0 0,0 0 0 0 0,0 0 0 0 0,0 0 0 0 0,0 0 78 0 0,0 0-78 0 0,11-3 1770 0 0,237 11 2783 0 0,1 0-4381 0 0,-246-8-241 0 0,0 0 0 0 0,-1-1 0 0 0,1 1 0 0 0,0 0-1 0 0,-1-1 1 0 0,1 1 0 0 0,0-1 0 0 0,-1 0-1 0 0,1 0 1 0 0,3-2 0 0 0,-6 3-7 0 0,1 0 1 0 0,-1-1-1 0 0,1 1 0 0 0,-1-1 1 0 0,1 0-1 0 0,-1 1 0 0 0,0-1 1 0 0,1 1-1 0 0,-1-1 0 0 0,0 0 0 0 0,1 1 1 0 0,-1-1-1 0 0,0 0 0 0 0,0 1 1 0 0,1-1-1 0 0,-1 0 0 0 0,0 1 1 0 0,0-1-1 0 0,0 0 0 0 0,0 0 1 0 0,0 1-1 0 0,0-1 0 0 0,0 0 1 0 0,0 0-1 0 0,0 1 0 0 0,-1-1 0 0 0,1 0 1 0 0,0 1-1 0 0,0-1 0 0 0,0 0 1 0 0,-1 1-1 0 0,1-1 0 0 0,-1 0 1 0 0,1 1-1 0 0,0-1 0 0 0,-1 1 1 0 0,1-1-1 0 0,-1 1 0 0 0,1-1 0 0 0,-1 1 1 0 0,1-1-1 0 0,-2 0 0 0 0,0-1 2 0 0,0 0 0 0 0,-1 1 0 0 0,1-1 0 0 0,-1 0 0 0 0,0 1 0 0 0,0-1-1 0 0,1 1 1 0 0,-1 0 0 0 0,0 0 0 0 0,0 0 0 0 0,0 1 0 0 0,0-1 0 0 0,-5 0-1 0 0,-41-2 43 0 0,42 3-40 0 0,4 0 20 0 0,-1 0 0 0 0,1 0 0 0 0,-1 0 0 0 0,1 0 0 0 0,-1 1 0 0 0,1 0 0 0 0,-5 0 0 0 0,7 0-15 0 0,0 0 0 0 0,-1 0 0 0 0,1 0 0 0 0,0 0 0 0 0,0 0 0 0 0,0 0 0 0 0,-1 0 0 0 0,1 0 0 0 0,0 1 0 0 0,0-1 1 0 0,1 0-1 0 0,-1 0 0 0 0,0 1 0 0 0,0-1 0 0 0,1 1 0 0 0,-1-1 0 0 0,0 1 0 0 0,0 2 0 0 0,-8 26 211 0 0,1 0 1 0 0,2 0 0 0 0,0 1 0 0 0,2 0-1 0 0,0 38 1 0 0,3 12 178 0 0,3 88 261 0 0,-1-162-707 0 0,0-1 1 0 0,0 1 0 0 0,0-1 0 0 0,1 1-1 0 0,0-1 1 0 0,0 0 0 0 0,1 0 0 0 0,0 0-1 0 0,0 0 1 0 0,0 0 0 0 0,1-1 0 0 0,0 1-1 0 0,0-1 1 0 0,0 0 0 0 0,1 0 0 0 0,-1 0 0 0 0,7 4-1 0 0,12 5-3646 0 0,4-6-3376 0 0,-10-5 3630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26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7 3432 0 0,'-4'0'324'0'0,"0"1"0"0"0,0 0-1 0 0,0 0 1 0 0,0 0 0 0 0,0 0 0 0 0,0 0-1 0 0,0 1 1 0 0,0 0 0 0 0,1 0-1 0 0,-1 0 1 0 0,0 0 0 0 0,1 0-1 0 0,0 1 1 0 0,-1-1 0 0 0,1 1 0 0 0,0 0-1 0 0,1 0 1 0 0,-1 0 0 0 0,0 1-1 0 0,1-1 1 0 0,0 1 0 0 0,-1-1-1 0 0,-1 7 1 0 0,-5 9 498 0 0,1 1 0 0 0,1 0-1 0 0,-7 29 1 0 0,9-33 15 0 0,0 5-412 0 0,1 0 0 0 0,-3 23 0 0 0,7-38-393 0 0,-1 1-1 0 0,1-1 1 0 0,0 1-1 0 0,0-1 1 0 0,1 0-1 0 0,0 1 1 0 0,0-1-1 0 0,0 1 1 0 0,1-1-1 0 0,0 0 1 0 0,4 8-1 0 0,-4-11-24 0 0,0 0 0 0 0,1-1 1 0 0,-1 1-1 0 0,1-1 0 0 0,-1 0 0 0 0,1 1 0 0 0,0-1 0 0 0,0-1 0 0 0,0 1 0 0 0,0 0 0 0 0,1-1 0 0 0,-1 0 0 0 0,0 1 1 0 0,0-1-1 0 0,1 0 0 0 0,-1-1 0 0 0,1 1 0 0 0,-1-1 0 0 0,1 1 0 0 0,-1-1 0 0 0,1 0 0 0 0,3-1 0 0 0,9 0 15 0 0,0 0 0 0 0,-1-2 0 0 0,24-5 0 0 0,-30 5 14 0 0,1 1-1 0 0,-2-1 1 0 0,1-1 0 0 0,0 0-1 0 0,-1 0 1 0 0,0-1 0 0 0,0 0 0 0 0,0 0-1 0 0,-1-1 1 0 0,1 0 0 0 0,-1 0 0 0 0,-1-1-1 0 0,1 0 1 0 0,-1 0 0 0 0,0-1-1 0 0,-1 1 1 0 0,0-1 0 0 0,0 0 0 0 0,-1-1-1 0 0,0 1 1 0 0,0-1 0 0 0,-1 0-1 0 0,0 0 1 0 0,0 0 0 0 0,-1 0 0 0 0,-1 0-1 0 0,2-16 1 0 0,-3 14 105 0 0,0-1-1 0 0,-1 1 1 0 0,0 0-1 0 0,-1-1 1 0 0,0 1-1 0 0,-1 0 1 0 0,-6-17-1 0 0,7 24-91 0 0,0 0 0 0 0,-1 0 0 0 0,1 0 0 0 0,-1 0 0 0 0,0 0 0 0 0,0 0 0 0 0,0 1 0 0 0,0-1-1 0 0,-1 1 1 0 0,1 0 0 0 0,-1 0 0 0 0,0 0 0 0 0,0 1 0 0 0,0 0 0 0 0,0-1 0 0 0,0 1 0 0 0,0 0 0 0 0,-1 1 0 0 0,1-1-1 0 0,-1 1 1 0 0,-5-1 0 0 0,-8-1-6 0 0,0 1 0 0 0,0 1 0 0 0,0 1-1 0 0,-1 0 1 0 0,-20 4 0 0 0,37-4-149 0 0,0 1 1 0 0,1-1-1 0 0,-1 1 0 0 0,1-1 0 0 0,0 1 1 0 0,-1 0-1 0 0,1-1 0 0 0,-1 1 1 0 0,1 0-1 0 0,0 0 0 0 0,0 0 1 0 0,0 0-1 0 0,-1 0 0 0 0,1 0 1 0 0,0 1-1 0 0,0-1 0 0 0,0 0 1 0 0,1 0-1 0 0,-1 1 0 0 0,-1 1 0 0 0,-3 19-10675 0 0,5-17 6944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02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1 102 3216 0 0,'0'-15'1918'0'0,"-1"10"-1384"0"0,1 1-1 0 0,0 0 1 0 0,0-1-1 0 0,1 1 1 0 0,-1-1-1 0 0,1 1 0 0 0,1-5 1 0 0,-1 7-392 0 0,0 1 0 0 0,0 0 0 0 0,0-1 0 0 0,0 1 0 0 0,0-1 0 0 0,0 1 0 0 0,0 0 0 0 0,0 0 0 0 0,0 0 0 0 0,1 0 1 0 0,-1 0-1 0 0,1 0 0 0 0,-1 0 0 0 0,0 0 0 0 0,1 0 0 0 0,0 1 0 0 0,-1-1 0 0 0,1 0 0 0 0,-1 1 0 0 0,1 0 0 0 0,0-1 0 0 0,2 1 0 0 0,165-19 4528 0 0,-121 15-4463 0 0,-44 4-230 0 0,-3 0 70 0 0,0-1 0 0 0,1 1-1 0 0,-1 0 1 0 0,0 0 0 0 0,1 0-1 0 0,-1 0 1 0 0,1 0 0 0 0,-1 0-1 0 0,0 0 1 0 0,1 1 0 0 0,-1-1-1 0 0,2 1 1 0 0,-3 0-3 0 0,1 0 0 0 0,-1 0 0 0 0,0-1 0 0 0,0 1 0 0 0,1 0 0 0 0,-1 0 0 0 0,0 0 0 0 0,0 0 0 0 0,0 0 0 0 0,0 0-1 0 0,0 0 1 0 0,0 0 0 0 0,0 0 0 0 0,0-1 0 0 0,-1 1 0 0 0,1 0 0 0 0,-1 2 0 0 0,-25 99 1337 0 0,18-76-1218 0 0,1 0-1 0 0,1 1 1 0 0,2-1 0 0 0,-3 39 0 0 0,6-9-2582 0 0,-1 1-8049 0 0,2-38 6359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26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3952 0 0,'0'0'660'0'0,"-4"0"665"0"0,2 0-665 0 0,-2 0 4 0 0,1 0-20 0 0,-1 0-12 0 0,4 5-96 0 0,-3 0-256 0 0,-1 4-2148 0 0,4 0 0 0 0,0 4-1 0 0,0 1 1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27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3360 0 0,'0'0'1159'0'0,"0"-7"3201"0"0,213 8 1870 0 0,0 0-5658 0 0,-210-1-561 0 0,1 1-1 0 0,-1-1 0 0 0,1-1 1 0 0,-1 1-1 0 0,1 0 1 0 0,-1-1-1 0 0,0 0 0 0 0,4-1 1 0 0,-6 1-3 0 0,0 1-1 0 0,0-1 1 0 0,0 0 0 0 0,0 0 0 0 0,0 0 0 0 0,-1 0 0 0 0,1 0 0 0 0,0 0 0 0 0,-1 0 0 0 0,1 0 0 0 0,0 0 0 0 0,-1 0 0 0 0,0 0 0 0 0,1 0 0 0 0,-1 0 0 0 0,0-1 0 0 0,1 1 0 0 0,-1 0 0 0 0,0 0 0 0 0,0 0 0 0 0,0-1 0 0 0,0 1 0 0 0,0 0 0 0 0,0-2 0 0 0,-1 2-3 0 0,1 0 0 0 0,0 0-1 0 0,-1 0 1 0 0,1 0 0 0 0,-1 0-1 0 0,1 0 1 0 0,-1 0 0 0 0,1 0 0 0 0,-1 1-1 0 0,0-1 1 0 0,1 0 0 0 0,-1 0 0 0 0,0 1-1 0 0,0-1 1 0 0,0 0 0 0 0,0 1-1 0 0,1-1 1 0 0,-1 1 0 0 0,0-1 0 0 0,0 1-1 0 0,0-1 1 0 0,0 1 0 0 0,0-1 0 0 0,0 1-1 0 0,0 0 1 0 0,-2 0 0 0 0,-30-6 101 0 0,32 6-100 0 0,-6-1 16 0 0,0 1 1 0 0,0 0-1 0 0,1 0 0 0 0,-1 0 1 0 0,0 1-1 0 0,0 0 0 0 0,0 1 1 0 0,1-1-1 0 0,-1 1 0 0 0,-6 3 1 0 0,8-3-7 0 0,1 0 1 0 0,1 1-1 0 0,-1-1 1 0 0,0 1 0 0 0,1 0-1 0 0,-1 0 1 0 0,1 0 0 0 0,0 1-1 0 0,0-1 1 0 0,0 1-1 0 0,0-1 1 0 0,1 1 0 0 0,-1 0-1 0 0,1 0 1 0 0,-3 8 0 0 0,-3 10 66 0 0,1 0 1 0 0,1 1 0 0 0,1 0 0 0 0,-3 38 0 0 0,4 95 258 0 0,4-126-291 0 0,-1-25-52 0 0,1 1 1 0 0,1-1 0 0 0,-1 1-1 0 0,1-1 1 0 0,0 1 0 0 0,0-1 0 0 0,0 0-1 0 0,1 1 1 0 0,0-1 0 0 0,0 0-1 0 0,0 0 1 0 0,1 0 0 0 0,0 0 0 0 0,-1-1-1 0 0,2 1 1 0 0,-1-1 0 0 0,0 0-1 0 0,1 0 1 0 0,0 0 0 0 0,6 5 0 0 0,-7-6-75 0 0,1-1 0 0 0,-1 0 0 0 0,1 0 0 0 0,0 0 0 0 0,0 0 0 0 0,0 0 0 0 0,0-1 1 0 0,0 0-1 0 0,0 0 0 0 0,0 0 0 0 0,0 0 0 0 0,0-1 0 0 0,0 1 0 0 0,1-1 0 0 0,6-1 0 0 0,-5 0-102 0 0,0 0 0 0 0,-1 0 0 0 0,1-1 0 0 0,-1 0 0 0 0,0 0 0 0 0,0-1 0 0 0,0 0 0 0 0,0 0 0 0 0,0 0 0 0 0,6-5 0 0 0,4-5-356 0 0,-2-1 0 0 0,1-1 1 0 0,-2 0-1 0 0,0 0 0 0 0,17-30 1 0 0,92-179 373 0 0,-118 217 1080 0 0,1 1 0 0 0,0-1 0 0 0,9-11 473 0 0,-13 42 357 0 0,-1 43-973 0 0,3 77-241 0 0,-1-136-511 0 0,0 0 1 0 0,0 0-1 0 0,1 0 0 0 0,0 0 1 0 0,0 0-1 0 0,1 0 1 0 0,0-1-1 0 0,1 0 1 0 0,7 13-1 0 0,-9-17-25 0 0,0-1 0 0 0,0 1-1 0 0,0-1 1 0 0,0 0 0 0 0,1 0-1 0 0,-1 0 1 0 0,0 0 0 0 0,1 0-1 0 0,-1-1 1 0 0,1 1 0 0 0,0-1 0 0 0,0 0-1 0 0,0 0 1 0 0,-1 0 0 0 0,1 0-1 0 0,0 0 1 0 0,0 0 0 0 0,0-1-1 0 0,0 1 1 0 0,0-1 0 0 0,0 0 0 0 0,0 0-1 0 0,1 0 1 0 0,-1-1 0 0 0,0 1-1 0 0,0-1 1 0 0,0 1 0 0 0,5-3-1 0 0,1 0-12 0 0,-1-1 0 0 0,0 1 0 0 0,0-1 0 0 0,0-1-1 0 0,-1 0 1 0 0,1 0 0 0 0,-1 0 0 0 0,0-1 0 0 0,-1 0 0 0 0,9-10-1 0 0,4-6-59 0 0,27-48 0 0 0,-10 16 8 0 0,-20 30 86 0 0,-1-1 0 0 0,-1-1 0 0 0,17-42 0 0 0,-29 63 72 0 0,-1-1 0 0 0,1 1 0 0 0,-1-1 0 0 0,0 1 0 0 0,0-10 0 0 0,-1 15 400 0 0,0 20 142 0 0,-20 75-92 0 0,12-68-478 0 0,3 0 0 0 0,0 0 0 0 0,-2 41 0 0 0,-2 140 210 0 0,0-92-307 0 0,3-77 238 0 0,0-10-2420 0 0,5-10-5471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28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3184 0 0,'0'0'4863'0'0,"18"0"-2788"0"0,204 1 3316 0 0,-2 0-4705 0 0,-219-1-684 0 0,4 1 6 0 0,0-1-1 0 0,0 0 0 0 0,0-1 1 0 0,0 1-1 0 0,0-1 0 0 0,0 0 1 0 0,8-3-1 0 0,-12 4-1 0 0,-1-1 0 0 0,1 1 0 0 0,0 0-1 0 0,-1-1 1 0 0,1 1 0 0 0,-1-1 0 0 0,1 1 0 0 0,-1-1-1 0 0,1 1 1 0 0,-1-1 0 0 0,0 1 0 0 0,1-1 0 0 0,-1 1 0 0 0,0-1-1 0 0,1 0 1 0 0,-1 1 0 0 0,0-1 0 0 0,1 0 0 0 0,-1 1-1 0 0,0-1 1 0 0,0 0 0 0 0,0 1 0 0 0,0-1 0 0 0,0 0 0 0 0,0 1-1 0 0,0-1 1 0 0,0 0 0 0 0,0 1 0 0 0,0-1 0 0 0,0 0-1 0 0,0 1 1 0 0,0-1 0 0 0,-1 0 0 0 0,1 1 0 0 0,0-1-1 0 0,0 1 1 0 0,-1-2 0 0 0,0 1 11 0 0,1 0 1 0 0,-1 0-1 0 0,1 0 0 0 0,-1 0 0 0 0,0 1 1 0 0,1-1-1 0 0,-1 0 0 0 0,0 0 0 0 0,0 0 0 0 0,0 1 1 0 0,1-1-1 0 0,-1 0 0 0 0,0 1 0 0 0,0-1 1 0 0,0 0-1 0 0,0 1 0 0 0,0 0 0 0 0,0-1 1 0 0,-1 1-1 0 0,1 0 0 0 0,0-1 0 0 0,-1 1 1 0 0,-10 0 114 0 0,0 0 1 0 0,1 1-1 0 0,-1 1 1 0 0,1 0-1 0 0,-19 5 1 0 0,24-5-89 0 0,1 1 1 0 0,-1-1-1 0 0,1 1 0 0 0,-1 0 1 0 0,1 0-1 0 0,0 1 0 0 0,0-1 1 0 0,1 1-1 0 0,-1 0 1 0 0,1 1-1 0 0,-1-1 0 0 0,-4 8 1 0 0,-3 7 48 0 0,0 1 1 0 0,2 0-1 0 0,0 1 0 0 0,1 0 1 0 0,1 0-1 0 0,1 1 1 0 0,1 0-1 0 0,-4 30 0 0 0,5-22-94 0 0,2-1 0 0 0,0 1 0 0 0,2 0 0 0 0,3 31 0 0 0,-1-52-205 0 0,1-1 0 0 0,-1 0 0 0 0,1 0 0 0 0,1 0 0 0 0,-1 0 0 0 0,5 8 0 0 0,-5-13-462 0 0,0 1 0 0 0,-1-1 0 0 0,1 0 0 0 0,1 1 0 0 0,-1-1 0 0 0,0 0 1 0 0,1-1-1 0 0,0 1 0 0 0,-1 0 0 0 0,1-1 0 0 0,0 1 0 0 0,1-1 0 0 0,-1 0 0 0 0,0 0 1 0 0,4 1-1 0 0,9 1-2805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29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72 3032 0 0,'-5'0'430'0'0,"0"0"0"0"0,0 0 0 0 0,0 1 0 0 0,-1 0 0 0 0,1 0-1 0 0,0 0 1 0 0,0 1 0 0 0,0 0 0 0 0,1 0 0 0 0,-1 0 0 0 0,0 0 0 0 0,1 1-1 0 0,-1 0 1 0 0,1 0 0 0 0,-5 4 0 0 0,4-2-143 0 0,0 1 0 0 0,0-1 0 0 0,1 0 0 0 0,0 1 0 0 0,0 0 0 0 0,1 0 0 0 0,0 0-1 0 0,0 1 1 0 0,0-1 0 0 0,1 1 0 0 0,-2 7 0 0 0,0 2 136 0 0,0-1-1 0 0,1 1 0 0 0,1 0 0 0 0,1 0 1 0 0,0 0-1 0 0,2 18 0 0 0,0-29-405 0 0,-1-1 0 0 0,0 1 0 0 0,1-1 0 0 0,0 0-1 0 0,0 1 1 0 0,0-1 0 0 0,1 0 0 0 0,0 0 0 0 0,-1 0-1 0 0,1 0 1 0 0,1 0 0 0 0,-1 0 0 0 0,0 0 0 0 0,1-1-1 0 0,0 1 1 0 0,0-1 0 0 0,0 0 0 0 0,0 0 0 0 0,1 0-1 0 0,-1 0 1 0 0,1-1 0 0 0,-1 1 0 0 0,1-1-1 0 0,0 0 1 0 0,0 0 0 0 0,9 3 0 0 0,1-2-31 0 0,0 0 0 0 0,0 0-1 0 0,1-2 1 0 0,-1 0 0 0 0,1 0 0 0 0,-1-2 0 0 0,0 1 0 0 0,1-2 0 0 0,-1 0 0 0 0,1-1-1 0 0,-1 0 1 0 0,14-6 0 0 0,-19 6 0 0 0,-2 0-1 0 0,1-1 1 0 0,0 1-1 0 0,-1-2 1 0 0,0 1-1 0 0,1-1 1 0 0,-2 0-1 0 0,1-1 1 0 0,-1 1-1 0 0,0-1 1 0 0,0 0-1 0 0,0-1 1 0 0,-1 0-1 0 0,0 0 1 0 0,0 0-1 0 0,-1 0 1 0 0,0-1-1 0 0,0 1 1 0 0,-1-1-1 0 0,0 0 1 0 0,4-16-1 0 0,-5 12 20 0 0,0-1-1 0 0,0 1 1 0 0,-1-1-1 0 0,-1 1 1 0 0,0-1 0 0 0,0 0-1 0 0,-2 1 1 0 0,-3-19-1 0 0,3 24 12 0 0,0 1-1 0 0,0-1 0 0 0,-1 1 1 0 0,0 0-1 0 0,0-1 1 0 0,-1 1-1 0 0,0 1 0 0 0,0-1 1 0 0,0 1-1 0 0,-1-1 0 0 0,1 1 1 0 0,-1 0-1 0 0,0 1 1 0 0,-1-1-1 0 0,1 1 0 0 0,-1 0 1 0 0,-7-3-1 0 0,5 3 8 0 0,0 0-1 0 0,-1 1 1 0 0,1 1-1 0 0,-1-1 0 0 0,0 1 1 0 0,0 1-1 0 0,1-1 1 0 0,-1 2-1 0 0,0-1 1 0 0,0 1-1 0 0,0 0 0 0 0,0 1 1 0 0,0 0-1 0 0,0 1 1 0 0,0 0-1 0 0,0 0 1 0 0,1 1-1 0 0,-1 0 1 0 0,1 0-1 0 0,0 1 0 0 0,0 0 1 0 0,0 0-1 0 0,0 1 1 0 0,1 0-1 0 0,0 1 1 0 0,0-1-1 0 0,0 2 0 0 0,1-1 1 0 0,0 0-1 0 0,0 1 1 0 0,-7 12-1 0 0,5-5 15 0 0,1 1-1 0 0,0 0 0 0 0,1 1 1 0 0,1-1-1 0 0,0 1 1 0 0,1 0-1 0 0,1 1 0 0 0,1-1 1 0 0,0 1-1 0 0,1-1 1 0 0,2 28-1 0 0,-1-41-34 0 0,1 1 0 0 0,-1-1 0 0 0,1 0 0 0 0,0 0 0 0 0,0 0-1 0 0,0 0 1 0 0,0 0 0 0 0,0 0 0 0 0,1 0 0 0 0,0 0 0 0 0,-1 0 0 0 0,1-1 0 0 0,0 1 0 0 0,0-1 0 0 0,1 1 0 0 0,-1-1 0 0 0,4 3 0 0 0,-1-2-6 0 0,-1 0 0 0 0,1-1 0 0 0,-1 0 0 0 0,1 0 0 0 0,0 0 0 0 0,0 0 0 0 0,0-1 0 0 0,0 0 0 0 0,0 0 0 0 0,6 0 0 0 0,4 0-22 0 0,-1-1-1 0 0,1-1 1 0 0,-1 0 0 0 0,0-1 0 0 0,1 0 0 0 0,-1-2-1 0 0,14-4 1 0 0,-19 4 5 0 0,1 0 0 0 0,-1-1 0 0 0,0 0 0 0 0,-1 0 0 0 0,1-1 0 0 0,-1-1 0 0 0,0 1 0 0 0,0-1 0 0 0,-1 0 0 0 0,0-1 0 0 0,-1 0 0 0 0,1 0 0 0 0,-1 0 0 0 0,-1-1 0 0 0,0 0 0 0 0,8-17 0 0 0,-6 8 89 0 0,0-2 0 0 0,0 1 0 0 0,-2-1 0 0 0,-1 1 0 0 0,0-1 0 0 0,-2-1 0 0 0,1-31 0 0 0,-3 50 46 0 0,0 0-1 0 0,0-1 1 0 0,0 1-1 0 0,0 0 1 0 0,0 0-1 0 0,-1-1 1 0 0,1 1-1 0 0,-1 0 1 0 0,-1-4 0 0 0,2 6-96 0 0,0 0 1 0 0,-1 0 0 0 0,1 0-1 0 0,0 0 1 0 0,0-1-1 0 0,0 1 1 0 0,0 0 0 0 0,0 0-1 0 0,0 0 1 0 0,-1 0 0 0 0,1 0-1 0 0,0 0 1 0 0,0 0 0 0 0,0 0-1 0 0,0 0 1 0 0,-1 0 0 0 0,1 0-1 0 0,0-1 1 0 0,0 1 0 0 0,0 0-1 0 0,0 0 1 0 0,-1 0 0 0 0,1 0-1 0 0,0 0 1 0 0,0 0 0 0 0,0 0-1 0 0,0 1 1 0 0,-1-1 0 0 0,1 0-1 0 0,0 0 1 0 0,0 0 0 0 0,0 0-1 0 0,0 0 1 0 0,0 0 0 0 0,-1 0-1 0 0,1 0 1 0 0,0 0 0 0 0,0 0-1 0 0,0 1 1 0 0,-9 12 133 0 0,3 0-87 0 0,0 1-1 0 0,2 0 1 0 0,0 1-1 0 0,0-1 1 0 0,2 1-1 0 0,-1 0 1 0 0,2-1-1 0 0,0 19 1 0 0,2 9 6 0 0,10 69 1 0 0,-10-103-131 0 0,1 0 1 0 0,-1-1 0 0 0,1 1-1 0 0,1-1 1 0 0,-1 0 0 0 0,1 1 0 0 0,0-1-1 0 0,1 0 1 0 0,0-1 0 0 0,0 1-1 0 0,0-1 1 0 0,1 0 0 0 0,0 0-1 0 0,0 0 1 0 0,1 0 0 0 0,0-1 0 0 0,-1 0-1 0 0,2 0 1 0 0,-1-1 0 0 0,11 6-1 0 0,18 4-4062 0 0,5-8-3671 0 0,-22-6 4135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29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3504 0 0,'0'0'590'0'0,"-28"0"2763"0"0,0 0-1839 0 0,-75 3 3561 0 0,88-2-4516 0 0,1 1 0 0 0,0 0 1 0 0,0 2-1 0 0,1-1 0 0 0,-16 7 1 0 0,26-9-525 0 0,1 0 0 0 0,-1 1 0 0 0,0-1 1 0 0,1 1-1 0 0,0-1 0 0 0,-1 1 0 0 0,1 0 0 0 0,0 0 1 0 0,-1 0-1 0 0,1 0 0 0 0,0 0 0 0 0,1 0 1 0 0,-1 1-1 0 0,0-1 0 0 0,1 0 0 0 0,-1 1 0 0 0,1 0 1 0 0,0-1-1 0 0,0 1 0 0 0,0 0 0 0 0,0 0 1 0 0,0-1-1 0 0,0 1 0 0 0,1 0 0 0 0,-1 5 1 0 0,2-4-34 0 0,-1 0 0 0 0,0-1 1 0 0,1 1-1 0 0,0 0 1 0 0,0-1-1 0 0,0 1 1 0 0,0-1-1 0 0,0 0 1 0 0,1 1-1 0 0,0-1 1 0 0,-1 0-1 0 0,1 0 1 0 0,0 0-1 0 0,1 0 1 0 0,-1 0-1 0 0,0 0 1 0 0,1-1-1 0 0,0 1 1 0 0,5 3-1 0 0,16 10-38 0 0,1-2 0 0 0,29 13-1 0 0,-30-17-4 0 0,-1 2-1 0 0,36 24 1 0 0,-56-33 55 0 0,0-1 1 0 0,0 1 0 0 0,0 0 0 0 0,0 0 0 0 0,0 1-1 0 0,-1-1 1 0 0,1 1 0 0 0,-1-1 0 0 0,0 1 0 0 0,0 0-1 0 0,0 0 1 0 0,-1 0 0 0 0,0 0 0 0 0,1 0 0 0 0,-1 0-1 0 0,-1 0 1 0 0,1 0 0 0 0,0 0 0 0 0,-1 1 0 0 0,0-1-1 0 0,0 0 1 0 0,0 0 0 0 0,-2 7 0 0 0,1-4 92 0 0,-1 0 1 0 0,0-1 0 0 0,0 1-1 0 0,0-1 1 0 0,-1 0-1 0 0,1 0 1 0 0,-2 0-1 0 0,1 0 1 0 0,-1 0-1 0 0,0 0 1 0 0,0-1-1 0 0,0 0 1 0 0,-10 8-1 0 0,5-5 118 0 0,0-1 0 0 0,-1 0 0 0 0,-1-1 0 0 0,1 0 0 0 0,-1-1 0 0 0,0 0-1 0 0,0-1 1 0 0,0 0 0 0 0,0-1 0 0 0,-1 0 0 0 0,0-1 0 0 0,1 0 0 0 0,-1-1-1 0 0,0 0 1 0 0,-18-1 0 0 0,-58 0-860 0 0,51 0-9467 0 0,29-1 5826 0 0,-3-3-1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32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167 181 2072 0 0,'0'-4'198'0'0,"0"-1"0"0"0,1 1-1 0 0,-1-1 1 0 0,1 0 0 0 0,0 1-1 0 0,0-1 1 0 0,1 1 0 0 0,-1 0-1 0 0,1-1 1 0 0,0 1 0 0 0,0 0 0 0 0,1 0-1 0 0,-1 0 1 0 0,1 0 0 0 0,0 1-1 0 0,0-1 1 0 0,0 1 0 0 0,0 0-1 0 0,0 0 1 0 0,1 0 0 0 0,0 0 0 0 0,5-3-1 0 0,6-5 187 0 0,1 0 1 0 0,0 2-1 0 0,0 0 0 0 0,1 0 0 0 0,0 2 0 0 0,1 0 0 0 0,0 1 0 0 0,0 1 1 0 0,0 1-1 0 0,0 0 0 0 0,36-2 0 0 0,-52 7-342 0 0,0-1-1 0 0,1 0 1 0 0,-1 1-1 0 0,0-1 1 0 0,0 1 0 0 0,0-1-1 0 0,0 1 1 0 0,0 0 0 0 0,0 0-1 0 0,0 0 1 0 0,0 0-1 0 0,0 0 1 0 0,0 1 0 0 0,0-1-1 0 0,0 1 1 0 0,-1-1-1 0 0,1 1 1 0 0,-1-1 0 0 0,1 1-1 0 0,-1 0 1 0 0,0 0 0 0 0,1 0-1 0 0,-1 0 1 0 0,0 0-1 0 0,0 0 1 0 0,-1 0 0 0 0,2 3-1 0 0,2 7 93 0 0,-1 1 0 0 0,0-1 1 0 0,2 23-1 0 0,-2-10-10 0 0,9 68 321 0 0,-4 0 0 0 0,-8 179 0 0 0,-26-27 104 0 0,23-232-488 0 0,4-23-108 0 0,0-14-84 0 0,-1-300-1318 0 0,-1 292 1365 0 0,-9-48 1 0 0,10 79 95 0 0,0 0 1 0 0,0 0 0 0 0,0 1-1 0 0,0-1 1 0 0,-1 0 0 0 0,1 0-1 0 0,0 0 1 0 0,0 1-1 0 0,-1-1 1 0 0,1 0 0 0 0,0 1-1 0 0,-1-1 1 0 0,1 0-1 0 0,0 0 1 0 0,-1 1 0 0 0,1-1-1 0 0,-1 1 1 0 0,1-1 0 0 0,-1 0-1 0 0,1 1 1 0 0,-1-1-1 0 0,0 1 1 0 0,1 0 0 0 0,-1-1-1 0 0,0 1 1 0 0,1-1-1 0 0,-1 1 1 0 0,0 0 0 0 0,0-1-1 0 0,1 1 1 0 0,-1 0 0 0 0,0 0-1 0 0,0 0 1 0 0,1 0-1 0 0,-1 0 1 0 0,0 0 0 0 0,0 0-1 0 0,0 0 1 0 0,1 0-1 0 0,-1 0 1 0 0,0 0 0 0 0,0 0-1 0 0,1 0 1 0 0,-1 1 0 0 0,0-1-1 0 0,0 0 1 0 0,1 0-1 0 0,-1 1 1 0 0,0-1 0 0 0,-1 2-1 0 0,-4 1 71 0 0,0 1-1 0 0,1-1 1 0 0,-1 2-1 0 0,-6 5 1 0 0,12-10-78 0 0,-22 22 161 0 0,2 0 0 0 0,0 2 0 0 0,-19 29 1 0 0,17-21-18 0 0,-31 31 0 0 0,23-29 18 0 0,-3-2-1 0 0,0-1 1 0 0,-2-2-1 0 0,-66 42 1 0 0,89-64-191 0 0,-11 5 141 0 0,22-10-1296 0 0,14-7-1649 0 0,21-11-3244 0 0,-11 7 3035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33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32 2552 0 0,'-31'-15'3107'0'0,"20"11"-2569"0"0,0 1 0 0 0,0 0 1 0 0,0 1-1 0 0,0 0 0 0 0,0 0 0 0 0,0 1 0 0 0,-1 1 0 0 0,1 0 0 0 0,0 1 1 0 0,0 0-1 0 0,-1 0 0 0 0,1 1 0 0 0,-14 5 0 0 0,16-4-310 0 0,0 0-1 0 0,1 0 0 0 0,-1 1 1 0 0,1 0-1 0 0,0 1 0 0 0,0 0 1 0 0,-8 6-1 0 0,13-8-178 0 0,0-1 0 0 0,0 1 0 0 0,1 0 0 0 0,-1 1 0 0 0,0-1-1 0 0,1 0 1 0 0,0 1 0 0 0,0-1 0 0 0,0 1 0 0 0,0 0 0 0 0,1-1 0 0 0,-1 1 0 0 0,1 0 0 0 0,0 0 0 0 0,0 0 0 0 0,0 0 0 0 0,1 0 0 0 0,-1 7-1 0 0,1-7-32 0 0,0-1-1 0 0,1 1 0 0 0,-1-1 1 0 0,1 1-1 0 0,0-1 0 0 0,0 0 1 0 0,0 1-1 0 0,0-1 0 0 0,0 0 1 0 0,1 0-1 0 0,-1 0 0 0 0,1 0 1 0 0,0 0-1 0 0,0 0 0 0 0,0 0 1 0 0,1 0-1 0 0,-1-1 0 0 0,0 1 1 0 0,1-1-1 0 0,0 0 0 0 0,0 0 1 0 0,-1 0-1 0 0,1 0 0 0 0,0 0 0 0 0,0-1 1 0 0,1 1-1 0 0,-1-1 0 0 0,0 0 1 0 0,0 0-1 0 0,7 1 0 0 0,9 2-14 0 0,0-1 0 0 0,0-1 0 0 0,0-1 0 0 0,27-1 0 0 0,-26 0 51 0 0,-4 0-27 0 0,-22 1-114 0 0,-28 3-58 0 0,21 0 132 0 0,1 0 0 0 0,0 0 0 0 0,1 1 0 0 0,-1 1-1 0 0,1 0 1 0 0,0 0 0 0 0,0 1 0 0 0,1 1 0 0 0,0 0 0 0 0,-16 16 0 0 0,20-17 35 0 0,0 0 0 0 0,0 0 1 0 0,0 1-1 0 0,1 0 0 0 0,0 0 1 0 0,1 0-1 0 0,0 0 1 0 0,0 1-1 0 0,1 0 0 0 0,0-1 1 0 0,0 1-1 0 0,1 1 0 0 0,0-1 1 0 0,1 0-1 0 0,-1 14 1 0 0,2-20 6 0 0,0 1 1 0 0,0-1-1 0 0,1 1 1 0 0,-1-1 0 0 0,1 1-1 0 0,0-1 1 0 0,0 1 0 0 0,0-1-1 0 0,0 0 1 0 0,0 0 0 0 0,1 1-1 0 0,0-1 1 0 0,-1 0-1 0 0,1 0 1 0 0,0-1 0 0 0,1 1-1 0 0,-1 0 1 0 0,4 3 0 0 0,-2-3 11 0 0,0 0 0 0 0,1 0 0 0 0,0 0 0 0 0,-1-1 0 0 0,1 0 0 0 0,0 0 0 0 0,0 0 0 0 0,1 0 0 0 0,-1-1 0 0 0,11 2 0 0 0,0-2 32 0 0,1 0 0 0 0,0-1 1 0 0,-1-1-1 0 0,1-1 0 0 0,0 0 0 0 0,29-8 0 0 0,-39 7-239 0 0,1 0 1 0 0,-1-1-1 0 0,0 0 0 0 0,0 0 0 0 0,0 0 0 0 0,0-1 0 0 0,-1 0 0 0 0,0 0 0 0 0,6-7 0 0 0,-8 8-889 0 0,0-1 0 0 0,0 1 0 0 0,-1-1 0 0 0,1 1-1 0 0,-1-1 1 0 0,0 0 0 0 0,-1 0 0 0 0,3-6 0 0 0,-2-3-2280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33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20 3600 0 0,'0'0'600'0'0,"-4"-2"600"0"0,4-2-599 0 0,0 2-1 0 0,0-1 4 0 0,0 1-20 0 0,0 0-20 0 0,0-1-36 0 0,4 3-68 0 0,3-2-288 0 0,-1 2-2072 0 0,-3 5 0 0 0,8 2-1 0 0,-4-1 1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34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1 3600 0 0,'0'0'3069'0'0,"0"14"-493"0"0,3 30-1312 0 0,2 0 0 0 0,2 0 0 0 0,1 0 0 0 0,17 47 0 0 0,-11-45-1101 0 0,-3 1 1 0 0,-1 1-1 0 0,3 56 1 0 0,-11-67-83 0 0,-1 1 1 0 0,-2-1-1 0 0,-2 1 1 0 0,-8 43-1 0 0,9-70-68 0 0,-1 0-1 0 0,-1 0 1 0 0,0 0 0 0 0,0 0-1 0 0,-1 0 1 0 0,-1-1 0 0 0,1 0-1 0 0,-2 0 1 0 0,1 0-1 0 0,-2-1 1 0 0,1 0 0 0 0,-1 0-1 0 0,0-1 1 0 0,-1 0 0 0 0,0-1-1 0 0,0 1 1 0 0,-16 8 0 0 0,11-9-1 0 0,1 0 0 0 0,-1-1 1 0 0,-1-1-1 0 0,1 0 1 0 0,-1-1-1 0 0,0 0 1 0 0,-23 2-1 0 0,32-5-5 0 0,-1-1 0 0 0,0 1 0 0 0,1-1 0 0 0,-1-1 0 0 0,0 1 1 0 0,1-1-1 0 0,-1 0 0 0 0,1 0 0 0 0,-1-1 0 0 0,1 0 0 0 0,0 0 0 0 0,-1-1 0 0 0,1 0 0 0 0,0 0 0 0 0,1 0 0 0 0,-1 0 1 0 0,0-1-1 0 0,1 0 0 0 0,-7-7 0 0 0,9 7-3 0 0,0 0-1 0 0,0 0 1 0 0,0-1 0 0 0,1 0 0 0 0,0 1-1 0 0,0-1 1 0 0,0 0 0 0 0,0 0 0 0 0,1 0 0 0 0,-1 0-1 0 0,1-7 1 0 0,-1-7 16 0 0,0-32 0 0 0,3 35-7 0 0,-1 4-3 0 0,2 0 0 0 0,0 0 1 0 0,0-1-1 0 0,1 1 0 0 0,0 0 0 0 0,1 1 1 0 0,1-1-1 0 0,0 1 0 0 0,0 0 0 0 0,8-12 0 0 0,2 0 3 0 0,1 1-1 0 0,0 1 0 0 0,31-31 0 0 0,29-23-15 0 0,135-147 312 0 0,-197 204-179 0 0,-1 0-1 0 0,-1-2 1 0 0,-1 0-1 0 0,0 0 0 0 0,-2-1 1 0 0,11-33-1 0 0,-18 46-3 0 0,2-1-355 0 0,-3 9 151 0 0,-1 0 1 0 0,1 0-1 0 0,0 1 0 0 0,-1-1 1 0 0,1 0-1 0 0,0 0 0 0 0,-1 1 1 0 0,1-1-1 0 0,0 0 0 0 0,-1 1 1 0 0,1-1-1 0 0,-1 0 0 0 0,1 1 1 0 0,-1-1-1 0 0,1 1 0 0 0,-1-1 1 0 0,1 1-1 0 0,-1-1 1 0 0,0 1-1 0 0,1 0 0 0 0,22 29-9825 0 0,-15-16 6442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3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49 3112 0 0,'-2'0'199'0'0,"0"1"-1"0"0,0 0 0 0 0,0-1 1 0 0,1 1-1 0 0,-1 0 0 0 0,0 0 1 0 0,0 0-1 0 0,0 0 0 0 0,1 0 1 0 0,-1 1-1 0 0,0-1 0 0 0,1 1 1 0 0,0-1-1 0 0,-1 1 0 0 0,1-1 0 0 0,-2 3 1 0 0,-19 29 1317 0 0,16-21-1042 0 0,1 0 0 0 0,0 0-1 0 0,0 1 1 0 0,1-1 0 0 0,1 1 0 0 0,-3 18 0 0 0,2 0 1046 0 0,0 49 0 0 0,4-69-1293 0 0,1 1 0 0 0,0-1 1 0 0,0 0-1 0 0,4 14 1 0 0,-4-22-214 0 0,-1 0 0 0 0,1-1 1 0 0,0 1-1 0 0,0-1 1 0 0,0 1-1 0 0,0-1 1 0 0,1 1-1 0 0,-1-1 1 0 0,1 0-1 0 0,-1 0 1 0 0,1 1-1 0 0,0-1 1 0 0,0 0-1 0 0,0-1 1 0 0,0 1-1 0 0,0 0 1 0 0,0-1-1 0 0,1 1 0 0 0,-1-1 1 0 0,0 1-1 0 0,1-1 1 0 0,-1 0-1 0 0,5 1 1 0 0,2 0-5 0 0,0-1 0 0 0,0 0 1 0 0,0-1-1 0 0,0 0 0 0 0,0 0 1 0 0,0-1-1 0 0,0 0 0 0 0,0-1 1 0 0,0 1-1 0 0,0-2 0 0 0,-1 1 1 0 0,1-1-1 0 0,-1-1 0 0 0,1 0 1 0 0,-1 0-1 0 0,-1 0 0 0 0,1-1 1 0 0,0 0-1 0 0,-1-1 0 0 0,0 0 1 0 0,6-6-1 0 0,-4 3 22 0 0,-2 0 0 0 0,1 0 0 0 0,-1 0 0 0 0,0-1-1 0 0,-1 0 1 0 0,0 0 0 0 0,-1-1 0 0 0,0 1 0 0 0,0-1 0 0 0,-2 0 0 0 0,1-1 0 0 0,-1 1 0 0 0,-1-1-1 0 0,0 1 1 0 0,1-25 0 0 0,-3 26 17 0 0,-1 0 0 0 0,1 0 0 0 0,-2 0-1 0 0,0 0 1 0 0,0 0 0 0 0,-1 0 0 0 0,0 1-1 0 0,0-1 1 0 0,-1 1 0 0 0,-7-12 0 0 0,8 16-27 0 0,0 0 1 0 0,-1 1-1 0 0,1-1 0 0 0,-1 1 1 0 0,0 0-1 0 0,0 0 1 0 0,-1 0-1 0 0,1 0 0 0 0,-1 1 1 0 0,0-1-1 0 0,0 1 1 0 0,0 1-1 0 0,0-1 0 0 0,0 1 1 0 0,-1 0-1 0 0,1 0 1 0 0,-1 0-1 0 0,1 1 1 0 0,-11-2-1 0 0,4 2-9 0 0,-1 0-1 0 0,0 1 1 0 0,0 0-1 0 0,0 1 1 0 0,-16 3 0 0 0,22-3-436 0 0,2 1 1 0 0,-1 0 0 0 0,0 0-1 0 0,0 0 1 0 0,-8 6 0 0 0,10-6-537 0 0,0 1 0 0 0,0 0 1 0 0,1 0-1 0 0,0 0 0 0 0,0 0 1 0 0,-1 0-1 0 0,2 1 0 0 0,-5 5 1 0 0,-1 7-2279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0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117 260 2424 0 0,'0'-9'427'0'0,"1"-1"-1"0"0,0 0 1 0 0,0 0-1 0 0,1 1 0 0 0,0-1 1 0 0,0 0-1 0 0,1 1 1 0 0,1 0-1 0 0,0 0 1 0 0,0 0-1 0 0,0 0 1 0 0,1 1-1 0 0,1-1 0 0 0,-1 1 1 0 0,1 1-1 0 0,1-1 1 0 0,13-13-1 0 0,-10 13 5 0 0,0-1 0 0 0,0 1-1 0 0,0 0 1 0 0,1 1 0 0 0,0 0-1 0 0,1 1 1 0 0,0 0 0 0 0,0 1 0 0 0,0 1-1 0 0,0 0 1 0 0,1 0 0 0 0,-1 1-1 0 0,1 0 1 0 0,23 0 0 0 0,-32 3-357 0 0,0 0 0 0 0,0 1 0 0 0,0-1 0 0 0,0 1 1 0 0,0 0-1 0 0,0 1 0 0 0,-1-1 0 0 0,1 0 0 0 0,-1 1 0 0 0,1 0 0 0 0,-1 0 1 0 0,1 0-1 0 0,-1 0 0 0 0,0 1 0 0 0,0-1 0 0 0,0 1 0 0 0,0 0 1 0 0,-1 0-1 0 0,1 0 0 0 0,-1 0 0 0 0,0 0 0 0 0,1 1 0 0 0,-1-1 0 0 0,-1 1 1 0 0,1-1-1 0 0,-1 1 0 0 0,2 5 0 0 0,3 8 83 0 0,-1 1-1 0 0,-1 0 1 0 0,-1 0-1 0 0,2 29 1 0 0,-1 209 329 0 0,-5-164-410 0 0,2-35-151 0 0,-3 0 0 0 0,-2-1 0 0 0,-15 74 0 0 0,12-109-253 0 0,11-171-1282 0 0,-2-80 963 0 0,-2 223 643 0 0,0 1 0 0 0,-1 0 0 0 0,1-1 0 0 0,-2 1 0 0 0,1 0 0 0 0,-1-1 0 0 0,0 1 1 0 0,0 0-1 0 0,-1 0 0 0 0,-4-8 0 0 0,6 12 13 0 0,-1 1 0 0 0,0-1 1 0 0,1 0-1 0 0,-1 0 0 0 0,0 1 1 0 0,0-1-1 0 0,0 1 0 0 0,0-1 1 0 0,-1 1-1 0 0,1 0 0 0 0,0 0 1 0 0,0 0-1 0 0,-1 0 0 0 0,1 0 1 0 0,-1 0-1 0 0,1 1 0 0 0,-1-1 1 0 0,1 1-1 0 0,-1 0 0 0 0,1 0 1 0 0,-1 0-1 0 0,1 0 0 0 0,-1 0 1 0 0,1 0-1 0 0,-1 1 0 0 0,1-1 1 0 0,-1 1-1 0 0,-2 1 0 0 0,-8 2 56 0 0,0 1 0 0 0,1 0 0 0 0,0 1 0 0 0,0 0 0 0 0,1 1 0 0 0,-1 0 0 0 0,2 1 0 0 0,-16 13 0 0 0,1 3 161 0 0,-45 54 1 0 0,45-46-240 0 0,-64 85 634 0 0,80-104-868 0 0,1 1 1 0 0,0 0-1 0 0,1 0 1 0 0,1 1-1 0 0,0 0 1 0 0,-7 30-1 0 0,13-43-61 0 0,0-1 1 0 0,-1 0-1 0 0,1 0 0 0 0,0 0 0 0 0,0 0 0 0 0,0 1 0 0 0,0-1 0 0 0,0 0 0 0 0,1 0 1 0 0,-1 0-1 0 0,0 0 0 0 0,0 0 0 0 0,1 0 0 0 0,-1 1 0 0 0,1-1 0 0 0,-1 0 1 0 0,1 0-1 0 0,-1 0 0 0 0,1 0 0 0 0,0 0 0 0 0,-1 0 0 0 0,1-1 0 0 0,0 1 0 0 0,0 0 1 0 0,0 0-1 0 0,-1 0 0 0 0,1-1 0 0 0,0 1 0 0 0,0 0 0 0 0,0-1 0 0 0,0 1 1 0 0,2 0-1 0 0,10 4-3229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35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3056 0 0,'31'0'4461'0'0,"-29"1"-4320"0"0,0 0 0 0 0,0 1 1 0 0,0-1-1 0 0,0 0 0 0 0,0 1 1 0 0,-1-1-1 0 0,1 1 1 0 0,0-1-1 0 0,-1 1 0 0 0,1 0 1 0 0,-1 0-1 0 0,0 0 0 0 0,1 0 1 0 0,-1 0-1 0 0,0 0 0 0 0,0 0 1 0 0,1 4-1 0 0,9 43 1333 0 0,-9-35-1037 0 0,6 39 773 0 0,0 62 0 0 0,-6-92-1151 0 0,4 87 285 0 0,-6-105-301 0 0,1 31-25 0 0,1-24 136 0 0,-2-12-146 0 0,0 0 0 0 0,0 0-1 0 0,0 0 1 0 0,0 0 0 0 0,0 0-1 0 0,0 1 1 0 0,0-1 0 0 0,0 0 0 0 0,0 0-1 0 0,0 0 1 0 0,0 0 0 0 0,0 0 0 0 0,1 0-1 0 0,-1 0 1 0 0,0 0 0 0 0,0 0-1 0 0,0 0 1 0 0,0 0 0 0 0,0 0 0 0 0,0 1-1 0 0,0-1 1 0 0,0 0 0 0 0,0 0 0 0 0,0 0-1 0 0,0 0 1 0 0,1 0 0 0 0,-1 0 0 0 0,0 0-1 0 0,0 0 1 0 0,0 0 0 0 0,0 0-1 0 0,0 0 1 0 0,0 0 0 0 0,0 0 0 0 0,0 0-1 0 0,1 0 1 0 0,-1 0 0 0 0,0 0 0 0 0,0 0-1 0 0,0 0 1 0 0,0 0 0 0 0,0 0-1 0 0,0 0 1 0 0,0 0 0 0 0,0 0 0 0 0,0-1-1 0 0,0 1 1 0 0,1 0 0 0 0,-1 0 0 0 0,0 0-1 0 0,0 0 1 0 0,0 0 0 0 0,0 0 0 0 0,0 0-1 0 0,0 0 1 0 0,0 0 0 0 0,0 0-1 0 0,0 0 1 0 0,0 0 0 0 0,0-1 0 0 0,0 1-1 0 0,10-14 139 0 0,-1-1-1 0 0,-1 0 0 0 0,0-1 0 0 0,-1 1 0 0 0,8-28 0 0 0,11-23 182 0 0,10-33 60 0 0,-16 41-179 0 0,-10 27-103 0 0,16-36 112 0 0,-20 53 138 0 0,4-4-2726 0 0,-9 17 1842 0 0,0 0 1 0 0,0 0 0 0 0,1 1 0 0 0,-1-1 0 0 0,0 0 0 0 0,0 1-1 0 0,0-1 1 0 0,0 1 0 0 0,1 0 0 0 0,-1-1 0 0 0,0 1-1 0 0,0 0 1 0 0,1 0 0 0 0,-1-1 0 0 0,0 1 0 0 0,3 1 0 0 0,3-1-2769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36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76 2744 0 0,'0'0'1377'0'0,"18"2"689"0"0,32 6-349 0 0,0-1 1 0 0,75 0-1 0 0,-94-6-1116 0 0,0 1-377 0 0,1-2-1 0 0,-1 0 0 0 0,0-2 1 0 0,0-2-1 0 0,58-13 1 0 0,-87 16-206 0 0,0 1 1 0 0,-1-1-1 0 0,1 0 1 0 0,0 1-1 0 0,0-1 1 0 0,-1 0-1 0 0,1 0 1 0 0,-1 0-1 0 0,1-1 1 0 0,-1 1-1 0 0,1 0 1 0 0,-1 0-1 0 0,0-1 1 0 0,1 1-1 0 0,-1-1 1 0 0,0 1-1 0 0,0-1 1 0 0,0 0-1 0 0,0 1 1 0 0,0-1-1 0 0,-1 0 1 0 0,1 0-1 0 0,0 0 1 0 0,-1 1-1 0 0,0-1 1 0 0,1 0 0 0 0,-1 0-1 0 0,0 0 1 0 0,0 0-1 0 0,0 0 1 0 0,0 0-1 0 0,0 0 1 0 0,0 0-1 0 0,-1 1 1 0 0,1-1-1 0 0,-1 0 1 0 0,1 0-1 0 0,-1 0 1 0 0,-1-3-1 0 0,1 4 7 0 0,0 0 0 0 0,0 0-1 0 0,0-1 1 0 0,-1 1 0 0 0,1 0 0 0 0,0 0-1 0 0,-1 0 1 0 0,1 0 0 0 0,0 0 0 0 0,-1 1-1 0 0,1-1 1 0 0,-1 0 0 0 0,1 1-1 0 0,-1-1 1 0 0,0 1 0 0 0,1-1 0 0 0,-1 1-1 0 0,1 0 1 0 0,-1 0 0 0 0,-2 0-1 0 0,-38 2 237 0 0,33-2-185 0 0,6 1-56 0 0,0 0 0 0 0,0-1 0 0 0,-1 1 0 0 0,1 0 0 0 0,0 0 0 0 0,0 0 0 0 0,1 1 0 0 0,-1-1 0 0 0,0 1 0 0 0,0 0 0 0 0,1 0 0 0 0,-1-1 0 0 0,1 2 0 0 0,-1-1 0 0 0,1 0 0 0 0,0 0 0 0 0,0 1 0 0 0,0-1 0 0 0,0 1 0 0 0,1 0 0 0 0,-1 0 0 0 0,-1 4 0 0 0,-3 6 59 0 0,1 1 0 0 0,0 0-1 0 0,-4 23 1 0 0,7-28-47 0 0,-6 33 162 0 0,2 1 0 0 0,0 55 0 0 0,1-12 10 0 0,5-73-130 0 0,-1 0 1 0 0,2-1 0 0 0,0 1 0 0 0,0 0 0 0 0,4 14-1 0 0,-3-19-593 0 0,1 0-1 0 0,-1-1 0 0 0,8 15 0 0 0,-8-18-565 0 0,1 0-1 0 0,-1 0 1 0 0,1-1 0 0 0,0 1-1 0 0,0-1 1 0 0,0 1 0 0 0,6 4 0 0 0,4-1-1992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36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64 3048 0 0,'-6'6'476'0'0,"0"0"-1"0"0,0 1 0 0 0,1 0 0 0 0,0 0 0 0 0,0 0 1 0 0,1 0-1 0 0,0 1 0 0 0,0 0 0 0 0,-3 10 1 0 0,-1 3 284 0 0,2 1 1 0 0,1 0-1 0 0,0 0 1 0 0,2 1 0 0 0,0-1-1 0 0,2 1 1 0 0,1 28-1 0 0,0-47-721 0 0,0 0 0 0 0,0-1 0 0 0,1 1 0 0 0,-1 0 0 0 0,1-1 0 0 0,0 1 0 0 0,0 0 0 0 0,0-1 0 0 0,0 1 0 0 0,1-1 0 0 0,0 0 0 0 0,-1 1 0 0 0,1-1 0 0 0,0 0 0 0 0,1 0 0 0 0,-1 0 0 0 0,0-1 0 0 0,1 1 0 0 0,0 0 0 0 0,-1-1 0 0 0,1 0 0 0 0,0 1 0 0 0,0-1 0 0 0,1 0 0 0 0,-1-1 0 0 0,0 1 0 0 0,0-1 0 0 0,1 1 0 0 0,-1-1 0 0 0,1 0 0 0 0,0 0 0 0 0,-1 0 0 0 0,1-1 0 0 0,5 1 0 0 0,1 0-42 0 0,-1-1 0 0 0,0 0 0 0 0,0 0-1 0 0,0-1 1 0 0,0-1 0 0 0,0 1 0 0 0,0-1-1 0 0,0-1 1 0 0,0 1 0 0 0,-1-2-1 0 0,1 1 1 0 0,-1-1 0 0 0,11-7 0 0 0,-7 3 7 0 0,-1 0 0 0 0,0-1 0 0 0,0-1 0 0 0,-1 0 1 0 0,0 0-1 0 0,-1-1 0 0 0,0 0 0 0 0,-1-1 0 0 0,0 0 1 0 0,-1 0-1 0 0,0-1 0 0 0,-1 1 0 0 0,0-1 0 0 0,-1-1 1 0 0,-1 1-1 0 0,0-1 0 0 0,0 0 0 0 0,-2 0 0 0 0,0 0 1 0 0,1-27-1 0 0,-3 32 24 0 0,0-1 0 0 0,-1 1 0 0 0,0 0 0 0 0,0 0 1 0 0,-5-16-1 0 0,5 21-18 0 0,0 1 0 0 0,-1 0 1 0 0,1 0-1 0 0,-1 1 1 0 0,0-1-1 0 0,0 0 1 0 0,0 0-1 0 0,0 1 0 0 0,-1 0 1 0 0,1-1-1 0 0,0 1 1 0 0,-1 0-1 0 0,0 0 1 0 0,1 0-1 0 0,-1 0 0 0 0,0 1 1 0 0,0-1-1 0 0,0 1 1 0 0,-5-2-1 0 0,-3 0 31 0 0,0 0 0 0 0,-1 0 0 0 0,1 1-1 0 0,0 1 1 0 0,-1 0 0 0 0,0 1 0 0 0,-11 1 0 0 0,14-1-9 0 0,1 1 0 0 0,0 0 0 0 0,-1 1 0 0 0,1 0 0 0 0,0 0 0 0 0,0 1 0 0 0,0 0 0 0 0,1 0 0 0 0,-1 1 0 0 0,-8 6 0 0 0,8-4 2 0 0,0 1 0 0 0,1 0 0 0 0,0 0 0 0 0,1 0-1 0 0,0 1 1 0 0,0 0 0 0 0,0 1 0 0 0,1-1-1 0 0,0 1 1 0 0,1 0 0 0 0,0 0 0 0 0,0 1-1 0 0,-2 12 1 0 0,0 2 17 0 0,1 0 1 0 0,2 0-1 0 0,0 0 0 0 0,1 33 0 0 0,2-43-50 0 0,0 0-1 0 0,1-1 0 0 0,1 1 1 0 0,0 0-1 0 0,5 15 1 0 0,-6-26-25 0 0,0 0 0 0 0,0 1 0 0 0,0-1 0 0 0,1 0 0 0 0,-1 0 0 0 0,1 0 0 0 0,0 0 0 0 0,0 0 0 0 0,0 0 1 0 0,0 0-1 0 0,0-1 0 0 0,1 1 0 0 0,-1-1 0 0 0,1 0 0 0 0,0 0 0 0 0,0 0 0 0 0,0 0 0 0 0,0 0 0 0 0,0 0 0 0 0,0-1 0 0 0,0 1 1 0 0,0-1-1 0 0,1 0 0 0 0,-1 0 0 0 0,5 0 0 0 0,3 1-567 0 0,0-1 1 0 0,0-1-1 0 0,13 0 0 0 0,-16-1-1062 0 0,0 0-1 0 0,0-1 1 0 0,0 0-1 0 0,15-6 1 0 0,-6 1-1260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37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49 125 1720 0 0,'0'-124'9724'0'0,"0"124"-9648"0"0,0 0-1 0 0,0 0 1 0 0,0 0-1 0 0,0 0 1 0 0,-1 0-1 0 0,1 0 1 0 0,0 0-1 0 0,0-1 1 0 0,0 1-1 0 0,0 0 1 0 0,0 0-1 0 0,-1 0 1 0 0,1 0-1 0 0,0 0 1 0 0,0 0-1 0 0,0 0 1 0 0,0 0-1 0 0,-1 0 1 0 0,1 0-1 0 0,0 0 1 0 0,0 0-1 0 0,0 0 1 0 0,0 0-1 0 0,-1 0 0 0 0,1 0 1 0 0,0 0-1 0 0,0 0 1 0 0,0 0-1 0 0,0 0 1 0 0,0 1-1 0 0,-1-1 1 0 0,1 0-1 0 0,0 0 1 0 0,0 0-1 0 0,0 0 1 0 0,0 0-1 0 0,0 0 1 0 0,0 0-1 0 0,-1 0 1 0 0,1 1-1 0 0,0-1 1 0 0,0 0-1 0 0,0 0 1 0 0,0 0-1 0 0,0 0 1 0 0,0 0-1 0 0,0 1 1 0 0,0-1-1 0 0,0 0 1 0 0,-7 7 296 0 0,1 7-140 0 0,0 0-1 0 0,1 0 1 0 0,1 0-1 0 0,0 1 0 0 0,1-1 1 0 0,-1 20-1 0 0,1 92 18 0 0,3-78-62 0 0,0-37-164 0 0,1-1 0 0 0,-1 1 0 0 0,2-1 1 0 0,-1 1-1 0 0,2-1 0 0 0,-1 0 0 0 0,8 18 0 0 0,-8-22-48 0 0,1-1 1 0 0,0 1-1 0 0,1-1 0 0 0,-1 0 0 0 0,1-1 0 0 0,0 1 0 0 0,0-1 1 0 0,1 1-1 0 0,-1-1 0 0 0,1-1 0 0 0,0 1 0 0 0,0 0 0 0 0,0-1 0 0 0,11 5 1 0 0,36 9-1778 0 0,-27-12-2691 0 0,32 2 1 0 0,-29-4 1163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37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 3824 0 0,'-2'0'433'0'0,"-1"0"-1"0"0,1 0 0 0 0,0 0 1 0 0,-1 1-1 0 0,1-1 1 0 0,0 1-1 0 0,-1 0 0 0 0,1 0 1 0 0,0-1-1 0 0,0 1 0 0 0,0 1 1 0 0,0-1-1 0 0,0 0 0 0 0,0 0 1 0 0,-4 4-1 0 0,3-2-69 0 0,1 0 0 0 0,-1 1 0 0 0,0-1 0 0 0,1 1 0 0 0,0 0 0 0 0,0-1 0 0 0,0 1-1 0 0,-2 5 1 0 0,-1 8 294 0 0,1 0 0 0 0,0 1 0 0 0,-2 25 1 0 0,4-28 129 0 0,-2 17-428 0 0,2 1 0 0 0,2 61 0 0 0,0-85-386 0 0,1 1 0 0 0,0 0 0 0 0,1-1 0 0 0,0 1 0 0 0,1-1 0 0 0,0 0 0 0 0,0 0-1 0 0,1 0 1 0 0,0 0 0 0 0,1-1 0 0 0,-1 1 0 0 0,2-1 0 0 0,-1 0 0 0 0,10 9 0 0 0,9 1-2661 0 0,-18-15 1006 0 0,0 0 0 0 0,1-1 0 0 0,-1 0 0 0 0,10 3 0 0 0,-1-3-1811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38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105 104 2440 0 0,'0'0'446'0'0,"-14"6"1718"0"0,8-1-1680 0 0,-1 1 0 0 0,2-1-1 0 0,-1 1 1 0 0,1 0-1 0 0,0 0 1 0 0,-9 14-1 0 0,7-7-10 0 0,1 0-1 0 0,0 1 1 0 0,1 0-1 0 0,1 0 0 0 0,0 0 1 0 0,1 1-1 0 0,0-1 0 0 0,1 1 1 0 0,1 0-1 0 0,0 0 1 0 0,1-1-1 0 0,0 1 0 0 0,4 20 1 0 0,-3-30-414 0 0,0 1 0 0 0,0-1 0 0 0,1 1 0 0 0,0-1 0 0 0,0 0 0 0 0,0 0 0 0 0,0 0 0 0 0,1 0 0 0 0,0 0 0 0 0,0 0 0 0 0,0-1 0 0 0,0 0 0 0 0,1 1 0 0 0,8 6 0 0 0,-7-7-34 0 0,1 0 1 0 0,0-1-1 0 0,0 1 0 0 0,0-2 0 0 0,1 1 1 0 0,-1 0-1 0 0,1-1 0 0 0,-1 0 1 0 0,1-1-1 0 0,0 0 0 0 0,12 1 0 0 0,-7-1-11 0 0,0-1-1 0 0,0 0 0 0 0,1-1 0 0 0,-1-1 0 0 0,0 0 0 0 0,0 0 0 0 0,-1-1 0 0 0,1-1 0 0 0,0 0 0 0 0,-1 0 0 0 0,21-12 0 0 0,-24 11-7 0 0,-1 0 0 0 0,1 0 0 0 0,-1-1 0 0 0,0 1 0 0 0,-1-2 1 0 0,1 1-1 0 0,-1-1 0 0 0,0 0 0 0 0,-1 0 0 0 0,0 0 0 0 0,0-1 0 0 0,-1 0 0 0 0,0 0 0 0 0,0 0 0 0 0,0 0 0 0 0,3-16 1 0 0,-4 6 9 0 0,-1 1 1 0 0,0 0 0 0 0,-1-1 0 0 0,-1 0 0 0 0,-1 1 0 0 0,0-1 0 0 0,-1 1-1 0 0,-1-1 1 0 0,-1 1 0 0 0,0 0 0 0 0,-1 0 0 0 0,-12-24 0 0 0,15 36-8 0 0,0 0 0 0 0,-1 1-1 0 0,0-1 1 0 0,0 0 0 0 0,0 1 0 0 0,0 0 0 0 0,-1-1 0 0 0,0 1-1 0 0,0 1 1 0 0,0-1 0 0 0,0 0 0 0 0,0 1 0 0 0,-1 0 0 0 0,0 0-1 0 0,1 1 1 0 0,-1-1 0 0 0,0 1 0 0 0,0 0 0 0 0,-1 0 0 0 0,1 1 0 0 0,0-1-1 0 0,-1 1 1 0 0,1 0 0 0 0,0 1 0 0 0,-1-1 0 0 0,1 1 0 0 0,-1 0-1 0 0,-10 2 1 0 0,9-1-28 0 0,-1 0-1 0 0,1 1 1 0 0,-1 0-1 0 0,1 0 1 0 0,0 0-1 0 0,0 1 1 0 0,0 0-1 0 0,0 1 1 0 0,0 0-1 0 0,1 0 1 0 0,-1 0 0 0 0,1 1-1 0 0,0 0 1 0 0,1 0-1 0 0,-1 0 1 0 0,1 1-1 0 0,0 0 1 0 0,0 0-1 0 0,1 0 1 0 0,-5 8-1 0 0,-8 29-1428 0 0,3 24-7363 0 0,11-43 5666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38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3544 0 0,'0'0'1840'0'0,"0"17"1565"0"0,-10 139 2419 0 0,0 1-3726 0 0,10-150-2086 0 0,0-1 1 0 0,0 1 0 0 0,1-1-1 0 0,0 0 1 0 0,1 1-1 0 0,-1-1 1 0 0,1 0 0 0 0,0 0-1 0 0,1 0 1 0 0,-1 0-1 0 0,1-1 1 0 0,1 1-1 0 0,-1-1 1 0 0,1 1 0 0 0,0-1-1 0 0,0 0 1 0 0,0-1-1 0 0,0 1 1 0 0,1-1-1 0 0,0 0 1 0 0,0 0 0 0 0,9 6-1 0 0,-8-7-510 0 0,0 0 0 0 0,1-1 1 0 0,-1 1-1 0 0,1-1 0 0 0,-1 0 0 0 0,1-1 0 0 0,13 2 0 0 0,27 2-6006 0 0,-24-5 3251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39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3160 0 0,'0'0'3488'0'0,"3"17"-928"0"0,-4 224 3278 0 0,-1-2-5823 0 0,0-225-1260 0 0,1-7-1071 0 0,0 1-3367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39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556 0 2920 0 0,'0'0'991'0'0,"-5"8"625"0"0,-4 7-941 0 0,-1-1-1 0 0,-1 0 0 0 0,0-1 1 0 0,-24 23-1 0 0,4-3 75 0 0,-33 35 616 0 0,-3-4-1 0 0,-105 80 1 0 0,164-138-1331 0 0,0 0 0 0 0,-1 0 0 0 0,0-1 0 0 0,0 0 0 0 0,0-1 0 0 0,-1 0 0 0 0,1 0 0 0 0,-1-1-1 0 0,0 0 1 0 0,0-1 0 0 0,-16 2 0 0 0,25-4-30 0 0,0 0 0 0 0,1 0 0 0 0,-1-1 0 0 0,1 1-1 0 0,-1 0 1 0 0,0 0 0 0 0,1 0 0 0 0,-1-1 0 0 0,1 1-1 0 0,-1 0 1 0 0,1-1 0 0 0,-1 1 0 0 0,1 0 0 0 0,-1-1-1 0 0,1 1 1 0 0,-1 0 0 0 0,1-1 0 0 0,0 1 0 0 0,-1-1-1 0 0,1 1 1 0 0,0-1 0 0 0,-1 1 0 0 0,1-1 0 0 0,0 0-1 0 0,0 1 1 0 0,-1-1 0 0 0,1 1 0 0 0,0-1 0 0 0,0 1-1 0 0,0-1 1 0 0,0 0 0 0 0,0 1 0 0 0,0-1 0 0 0,0 1-1 0 0,0-1 1 0 0,0 0 0 0 0,0 0 0 0 0,0-1 5 0 0,0-1 0 0 0,0 1-1 0 0,1-1 1 0 0,-1 1 0 0 0,1 0 0 0 0,-1-1 0 0 0,1 1 0 0 0,1-3 0 0 0,2-3 5 0 0,0 1 1 0 0,1-1-1 0 0,0 1 0 0 0,0 0 1 0 0,1 0-1 0 0,0 0 1 0 0,0 1-1 0 0,0 0 0 0 0,1 0 1 0 0,0 1-1 0 0,0 0 0 0 0,1 0 1 0 0,-1 0-1 0 0,1 1 1 0 0,0 0-1 0 0,0 1 0 0 0,9-3 1 0 0,0 1 42 0 0,1 1 0 0 0,0 1 0 0 0,28-2 1 0 0,-38 4-16 0 0,1 1 1 0 0,-1 0-1 0 0,0 1 1 0 0,0 0 0 0 0,1 0-1 0 0,-1 1 1 0 0,0 0-1 0 0,0 0 1 0 0,-1 1-1 0 0,10 4 1 0 0,-11-3 3 0 0,1 0-1 0 0,-1 0 1 0 0,0 1 0 0 0,0 0-1 0 0,-1 0 1 0 0,0 1-1 0 0,1 0 1 0 0,-2 0 0 0 0,1 0-1 0 0,-1 0 1 0 0,0 1 0 0 0,5 10-1 0 0,1 6 59 0 0,-2 1 0 0 0,9 36 0 0 0,7 21-536 0 0,-10-55-2350 0 0,-12-23 1918 0 0,0-1 0 0 0,0 1 0 0 0,0-1 0 0 0,0 0 0 0 0,0 0 0 0 0,0 0 0 0 0,6 3 0 0 0,4 0-2189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4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82 190 2684 0 0,'-4'3'6149'0'0,"-13"15"-4474"0"0,10-9-1020 0 0,1 0 1 0 0,0 1-1 0 0,0-1 1 0 0,-8 21-1 0 0,10-19-517 0 0,0 0 0 0 0,0 0 0 0 0,1 1 0 0 0,1 0 0 0 0,0-1-1 0 0,1 1 1 0 0,0 0 0 0 0,0 0 0 0 0,1 0 0 0 0,1 0 0 0 0,0-1 0 0 0,1 1 0 0 0,4 17-1 0 0,-4-25-111 0 0,0 1-1 0 0,1-1 0 0 0,-1 0 0 0 0,1 0 1 0 0,0 0-1 0 0,0 0 0 0 0,1 0 0 0 0,-1 0 1 0 0,1-1-1 0 0,-1 0 0 0 0,1 0 0 0 0,0 0 1 0 0,1 0-1 0 0,-1 0 0 0 0,0-1 0 0 0,1 0 1 0 0,-1 0-1 0 0,1 0 0 0 0,0-1 0 0 0,-1 1 1 0 0,11 1-1 0 0,-4-1-12 0 0,0 0 0 0 0,0-1-1 0 0,0 0 1 0 0,1-1 0 0 0,-1 0 0 0 0,0-1 0 0 0,1 0-1 0 0,17-5 1 0 0,-20 3-14 0 0,0 0 1 0 0,0-1-1 0 0,0 0 0 0 0,-1-1 0 0 0,1 0 0 0 0,-1 0 0 0 0,0-1 1 0 0,-1 0-1 0 0,0 0 0 0 0,0-1 0 0 0,0 0 0 0 0,0 0 1 0 0,-1 0-1 0 0,10-17 0 0 0,-6 6 1 0 0,0-1 0 0 0,-1 0 0 0 0,-1 0 0 0 0,-1-1 0 0 0,9-36 0 0 0,-12 32 3 0 0,-1-1-1 0 0,0 0 0 0 0,-2 1 1 0 0,-4-48-1 0 0,2 68-1 0 0,1-1 0 0 0,-1 0 0 0 0,0 1 0 0 0,0-1 0 0 0,0 1-1 0 0,-1-1 1 0 0,0 1 0 0 0,0-1 0 0 0,0 1 0 0 0,0 0 0 0 0,-1 0 0 0 0,1 0 0 0 0,-1 0 0 0 0,0 1-1 0 0,0-1 1 0 0,-7-5 0 0 0,5 5 0 0 0,0 1 0 0 0,0 0 0 0 0,-1 0 0 0 0,1 1 0 0 0,-1-1 0 0 0,1 1 0 0 0,-1 0 0 0 0,0 1 0 0 0,1-1 0 0 0,-1 1 0 0 0,0 0 1 0 0,-7 0-1 0 0,4 1 0 0 0,0 0 1 0 0,0 1 0 0 0,0 0 0 0 0,0 0 0 0 0,0 0 0 0 0,0 2 0 0 0,1-1 0 0 0,-1 1 0 0 0,1 0 0 0 0,-1 0 0 0 0,1 1-1 0 0,0 0 1 0 0,1 1 0 0 0,-1 0 0 0 0,1 0 0 0 0,0 1 0 0 0,-12 11 0 0 0,10-6 1 0 0,1 0 0 0 0,1 1 0 0 0,0 0 0 0 0,1 0 0 0 0,0 0 0 0 0,1 1 0 0 0,0 0 0 0 0,1 0 0 0 0,0 0 0 0 0,-3 27 0 0 0,4-4-9 0 0,1 1 0 0 0,6 69 0 0 0,-4-99-30 0 0,1-1 1 0 0,0 0 0 0 0,0 0 0 0 0,0 0 0 0 0,1 0 0 0 0,0 0 0 0 0,0 0 0 0 0,0-1 0 0 0,1 1 0 0 0,0-1 0 0 0,4 6 0 0 0,-6-9-43 0 0,1 0 1 0 0,0 0-1 0 0,0 0 1 0 0,0-1-1 0 0,0 1 1 0 0,0 0-1 0 0,1-1 0 0 0,-1 0 1 0 0,0 1-1 0 0,1-1 1 0 0,-1 0-1 0 0,1 0 1 0 0,-1 0-1 0 0,1-1 1 0 0,0 1-1 0 0,-1-1 0 0 0,1 1 1 0 0,0-1-1 0 0,-1 0 1 0 0,1 0-1 0 0,0 0 1 0 0,-1 0-1 0 0,1-1 1 0 0,0 1-1 0 0,-1-1 0 0 0,1 1 1 0 0,4-3-1 0 0,5-1-1649 0 0,-1-1 0 0 0,0 0 0 0 0,0-1 0 0 0,13-8 0 0 0,-4 0-889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04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147 104 3056 0 0,'-14'19'1881'0'0,"7"-11"-1267"0"0,-3 5-24 0 0,1 0 1 0 0,1 0-1 0 0,0 0 1 0 0,1 1 0 0 0,0 1-1 0 0,1-1 1 0 0,0 1-1 0 0,2 0 1 0 0,-1 0 0 0 0,2 0-1 0 0,0 1 1 0 0,-1 22 0 0 0,4-36-480 0 0,0 0 1 0 0,0-1-1 0 0,0 1 1 0 0,1 0 0 0 0,-1 0-1 0 0,0 0 1 0 0,1 0 0 0 0,0 0-1 0 0,-1 0 1 0 0,1-1-1 0 0,0 1 1 0 0,0 0 0 0 0,0-1-1 0 0,0 1 1 0 0,0 0-1 0 0,0-1 1 0 0,0 1 0 0 0,1-1-1 0 0,2 3 1 0 0,-2-2-2 0 0,1-1-1 0 0,0 1 1 0 0,0-1-1 0 0,0 0 1 0 0,0 1-1 0 0,0-1 1 0 0,0 0-1 0 0,0-1 1 0 0,0 1-1 0 0,7 0 1 0 0,0-1-29 0 0,0 0 0 0 0,0-1 1 0 0,0 0-1 0 0,0 0 0 0 0,0-1 0 0 0,15-5 0 0 0,-11 3-62 0 0,-2-2 0 0 0,1 1 0 0 0,-1-1 0 0 0,1-1 0 0 0,-2 0-1 0 0,1-1 1 0 0,-1 0 0 0 0,0-1 0 0 0,-1 0 0 0 0,13-15 0 0 0,-16 15-3 0 0,0 0 1 0 0,-1 0-1 0 0,0-1 1 0 0,0 0-1 0 0,-1 0 1 0 0,-1 0 0 0 0,0-1-1 0 0,0 1 1 0 0,-1-1-1 0 0,0 0 1 0 0,-1 0-1 0 0,0-1 1 0 0,0-11 0 0 0,-1 13 27 0 0,-1 1-1 0 0,0-1 1 0 0,-1 1 0 0 0,-2-18 0 0 0,2 24-27 0 0,0 0 0 0 0,0 0 0 0 0,0 1 0 0 0,0-1 0 0 0,0 1 0 0 0,0-1 0 0 0,-1 1 0 0 0,1-1 0 0 0,-1 1 0 0 0,0 0 0 0 0,1 0 0 0 0,-1-1 0 0 0,0 1 0 0 0,-1 1 0 0 0,1-1 0 0 0,0 0 0 0 0,0 0 0 0 0,-1 1 0 0 0,1-1 0 0 0,-5-1 0 0 0,-3 0 44 0 0,-1 0 1 0 0,1 0 0 0 0,-1 1 0 0 0,0 0 0 0 0,1 1-1 0 0,-1 0 1 0 0,0 1 0 0 0,0 0 0 0 0,0 1-1 0 0,1 0 1 0 0,-1 1 0 0 0,0 0 0 0 0,1 0-1 0 0,-1 1 1 0 0,1 1 0 0 0,0-1 0 0 0,-11 7 0 0 0,11-5-18 0 0,0 1 1 0 0,1-1 0 0 0,0 1-1 0 0,0 1 1 0 0,0 0 0 0 0,1 0 0 0 0,0 1-1 0 0,1 0 1 0 0,0 0 0 0 0,0 0 0 0 0,0 1-1 0 0,1 0 1 0 0,1 1 0 0 0,-1-1-1 0 0,2 1 1 0 0,-8 19 0 0 0,9-17-18 0 0,0-1 0 0 0,0 0 0 0 0,2 1 0 0 0,-1-1 0 0 0,1 1 0 0 0,1 22 0 0 0,1-31-30 0 0,-1 0 1 0 0,1 0 0 0 0,-1 0-1 0 0,1 0 1 0 0,0 0-1 0 0,0 0 1 0 0,0 0-1 0 0,1 0 1 0 0,-1-1-1 0 0,1 1 1 0 0,-1 0 0 0 0,1-1-1 0 0,0 1 1 0 0,0-1-1 0 0,0 1 1 0 0,0-1-1 0 0,0 0 1 0 0,1 0-1 0 0,-1 0 1 0 0,1 0 0 0 0,-1-1-1 0 0,1 1 1 0 0,0-1-1 0 0,0 1 1 0 0,0-1-1 0 0,0 0 1 0 0,-1 0-1 0 0,1 0 1 0 0,1-1 0 0 0,3 1-1 0 0,8 1-67 0 0,0 0 0 0 0,0-2-1 0 0,0 0 1 0 0,0-1 0 0 0,0 0 0 0 0,0-1-1 0 0,0-1 1 0 0,0 0 0 0 0,18-7 0 0 0,-21 6 1 0 0,0-1 0 0 0,-1 0 0 0 0,1-1 0 0 0,-1-1 0 0 0,0 1 0 0 0,-1-2 0 0 0,0 1 0 0 0,0-1 0 0 0,0-1 0 0 0,-1 0 0 0 0,11-14 0 0 0,-14 15 74 0 0,0 0-1 0 0,-1 0 1 0 0,1 0 0 0 0,-2-1-1 0 0,1 0 1 0 0,-1 0 0 0 0,-1 0-1 0 0,1 0 1 0 0,-2 0 0 0 0,1-1-1 0 0,-1 0 1 0 0,-1 1 0 0 0,0-1-1 0 0,0 0 1 0 0,-1 0 0 0 0,0 0-1 0 0,-3-18 1 0 0,3 25 110 0 0,0 3-97 0 0,0 0-1 0 0,-1 0 0 0 0,1 0 0 0 0,0 0 0 0 0,0 0 0 0 0,0 0 0 0 0,0 0 1 0 0,0 0-1 0 0,0 0 0 0 0,0 0 0 0 0,0 1 0 0 0,0-1 0 0 0,0 0 1 0 0,-1 0-1 0 0,1 0 0 0 0,0 0 0 0 0,0 0 0 0 0,0 0 0 0 0,0 0 0 0 0,0-1 1 0 0,0 1-1 0 0,0 0 0 0 0,0 0 0 0 0,0 0 0 0 0,0 0 0 0 0,-1 0 0 0 0,1 0 1 0 0,0 0-1 0 0,0 0 0 0 0,0 0 0 0 0,0 0 0 0 0,0 0 0 0 0,0 0 1 0 0,0 0-1 0 0,0 0 0 0 0,0 0 0 0 0,0 0 0 0 0,0 0 0 0 0,0 0 0 0 0,0-1 1 0 0,-4 7 172 0 0,-2 4-88 0 0,1 0-1 0 0,0 0 1 0 0,1 0-1 0 0,0 0 0 0 0,1 1 1 0 0,0-1-1 0 0,0 1 0 0 0,1 0 1 0 0,1 0-1 0 0,-1 20 0 0 0,-5 94 57 0 0,7-69-64 0 0,0 0-1951 0 0,0-19-9646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49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75 1920 0 0,'0'-51'3543'0'0,"0"28"1964"0"0,0 28-1212 0 0,-3 320-1614 0 0,3-319-2708 0 0,0 1 1 0 0,0 0-1 0 0,1 0 0 0 0,0 0 0 0 0,0-1 0 0 0,1 1 1 0 0,0 0-1 0 0,0-1 0 0 0,0 0 0 0 0,1 1 0 0 0,0-1 0 0 0,5 8 1 0 0,-5-10-382 0 0,1 0 1 0 0,-1 0-1 0 0,1-1 0 0 0,-1 1 1 0 0,1-1-1 0 0,0 0 1 0 0,5 3-1 0 0,-3-3-823 0 0,0 1 1 0 0,1-1-1 0 0,-1 0 0 0 0,1-1 0 0 0,9 3 1 0 0,12 1-2239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49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3192 0 0,'0'0'548'0'0,"27"-4"3628"0"0,-24 5-3978 0 0,0 0 1 0 0,0 0-1 0 0,0 0 1 0 0,0 0-1 0 0,-1 0 0 0 0,1 1 1 0 0,-1 0-1 0 0,1-1 0 0 0,-1 1 1 0 0,1 0-1 0 0,-1 0 1 0 0,0 1-1 0 0,0-1 0 0 0,0 0 1 0 0,0 1-1 0 0,0-1 0 0 0,1 4 1 0 0,2 3 202 0 0,0-1 0 0 0,-1 1 1 0 0,0 0-1 0 0,3 12 0 0 0,5 25 172 0 0,-2 1 0 0 0,-2 1 1 0 0,-2 0-1 0 0,0 74 0 0 0,-6-118-551 0 0,0 0 0 0 0,0-1 0 0 0,0 1 0 0 0,1 0 0 0 0,0-1 0 0 0,-1 1 0 0 0,1 0 0 0 0,0-1 0 0 0,1 1 0 0 0,1 3 0 0 0,-2-6-14 0 0,-1 0 0 0 0,1 0 0 0 0,0-1 1 0 0,0 1-1 0 0,0 0 0 0 0,-1 0 0 0 0,1-1 1 0 0,0 1-1 0 0,0-1 0 0 0,0 1 0 0 0,0-1 1 0 0,0 1-1 0 0,0-1 0 0 0,0 1 0 0 0,0-1 1 0 0,0 0-1 0 0,0 0 0 0 0,1 1 0 0 0,-1-1 0 0 0,0 0 1 0 0,0 0-1 0 0,0 0 0 0 0,0 0 0 0 0,0 0 1 0 0,0-1-1 0 0,0 1 0 0 0,0 0 0 0 0,1 0 1 0 0,-1-1-1 0 0,0 1 0 0 0,0-1 0 0 0,0 1 1 0 0,0-1-1 0 0,0 1 0 0 0,-1-1 0 0 0,3 0 1 0 0,5-5 35 0 0,1 0 1 0 0,-1 0 0 0 0,0 0-1 0 0,0-1 1 0 0,-1-1 0 0 0,0 1 0 0 0,0-1-1 0 0,9-14 1 0 0,3-8 138 0 0,17-36 0 0 0,46-94 409 0 0,-65 126-570 0 0,6-10-82 0 0,-3 19-3923 0 0,-6 17-3137 0 0,-4 6 3559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51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 3864 0 0,'0'0'644'0'0,"0"-3"0"0"0,0 1 1 0 0,0-2-17 0 0,0 1-20 0 0,0 1 352 0 0,0 0-876 0 0,0 11-4921 0 0,0 0 3225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50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18 3272 0 0,'-4'1'386'0'0,"-1"1"-1"0"0,1 0 1 0 0,-1 0 0 0 0,1 0-1 0 0,0 0 1 0 0,0 1-1 0 0,0-1 1 0 0,1 1-1 0 0,-1 0 1 0 0,1 0 0 0 0,-5 6-1 0 0,1-3 8 0 0,1 0-65 0 0,0 1 0 0 0,1 0-1 0 0,-1 1 1 0 0,1-1 0 0 0,1 1-1 0 0,-1 0 1 0 0,1 0 0 0 0,1 1 0 0 0,0-1-1 0 0,0 1 1 0 0,0 0 0 0 0,1-1 0 0 0,-1 11-1 0 0,0 5 425 0 0,1-1-1 0 0,1 1 1 0 0,3 44-1 0 0,-1-63-720 0 0,-1 1 0 0 0,1-1 0 0 0,0 0-1 0 0,0 0 1 0 0,1 0 0 0 0,0 0 0 0 0,0 0 0 0 0,0 0 0 0 0,0 0-1 0 0,1 0 1 0 0,-1-1 0 0 0,1 1 0 0 0,0-1 0 0 0,1 0 0 0 0,-1 0-1 0 0,6 5 1 0 0,-3-5-15 0 0,-1 0 0 0 0,1-1 0 0 0,-1 0 0 0 0,1 0 0 0 0,0 0 0 0 0,0-1 0 0 0,0 0 0 0 0,1 0 0 0 0,-1 0 0 0 0,1-1 0 0 0,-1 0 0 0 0,13 0 0 0 0,-9 0 1 0 0,-1-2 1 0 0,0 1-1 0 0,1-1 1 0 0,-1-1 0 0 0,0 0-1 0 0,0 0 1 0 0,0-1 0 0 0,0 0-1 0 0,-1 0 1 0 0,1-1 0 0 0,-1 0-1 0 0,0-1 1 0 0,0 1 0 0 0,0-2-1 0 0,0 1 1 0 0,-1-1 0 0 0,0 0-1 0 0,0-1 1 0 0,-1 0 0 0 0,10-12-1 0 0,-12 11 45 0 0,1 0 0 0 0,-1 0 0 0 0,-1 0 0 0 0,0 0-1 0 0,0-1 1 0 0,0 1 0 0 0,-1-1 0 0 0,-1 0 0 0 0,1 1 0 0 0,-1-1 0 0 0,-1 0-1 0 0,0-14 1 0 0,0 11 40 0 0,-1 1 0 0 0,0-1 0 0 0,-1 0 0 0 0,0 1 1 0 0,-1-1-1 0 0,0 1 0 0 0,0 0 0 0 0,-2 0 0 0 0,1 0 0 0 0,-1 0 0 0 0,-9-13 0 0 0,10 18-69 0 0,0 0 1 0 0,-1 1-1 0 0,1 0 1 0 0,-1 0 0 0 0,0 0-1 0 0,0 1 1 0 0,0 0-1 0 0,-1 0 1 0 0,0 0-1 0 0,1 0 1 0 0,-1 1 0 0 0,-1 0-1 0 0,1 0 1 0 0,0 1-1 0 0,-1 0 1 0 0,1 0-1 0 0,-1 0 1 0 0,0 1-1 0 0,1 0 1 0 0,-1 0 0 0 0,-8 1-1 0 0,0 0-579 0 0,-51 2 907 0 0,35 6-3520 0 0,28-7 2030 0 0,0 0 0 0 0,0 1 0 0 0,0-1 1 0 0,0 1-1 0 0,1 0 0 0 0,-1 0 0 0 0,-2 2 1 0 0,-3 5-2557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51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3264 0 0,'0'0'560'0'0,"15"-3"1811"0"0,-12 3-2173 0 0,1 0 1 0 0,-1 0-1 0 0,0 0 0 0 0,0 1 0 0 0,1-1 0 0 0,-1 1 1 0 0,0 0-1 0 0,0 0 0 0 0,0 0 0 0 0,0 0 1 0 0,0 1-1 0 0,0-1 0 0 0,0 1 0 0 0,0-1 0 0 0,-1 1 1 0 0,1 0-1 0 0,-1 0 0 0 0,1 0 0 0 0,-1 1 0 0 0,0-1 1 0 0,1 1-1 0 0,-1-1 0 0 0,-1 1 0 0 0,1 0 0 0 0,0-1 1 0 0,-1 1-1 0 0,3 5 0 0 0,2 8 280 0 0,-1 1-1 0 0,-1 0 0 0 0,0 0 1 0 0,-1 0-1 0 0,0 0 1 0 0,-2 0-1 0 0,-1 35 1 0 0,0-1-228 0 0,-2-19-114 0 0,2 0 0 0 0,2 0-1 0 0,6 38 1 0 0,-7-66-112 0 0,0-1 0 0 0,0 1 0 0 0,0 0-1 0 0,0-1 1 0 0,0 1 0 0 0,1 0 0 0 0,0-1-1 0 0,3 5 1 0 0,-4-7-11 0 0,0 0 0 0 0,0 0 0 0 0,0 0 0 0 0,0 0 0 0 0,0 0 0 0 0,0-1 0 0 0,0 1 0 0 0,0-1 0 0 0,0 1 0 0 0,0-1 0 0 0,1 1 0 0 0,-1-1 0 0 0,0 1 0 0 0,0-1 0 0 0,1 0 0 0 0,-1 0-1 0 0,0 0 1 0 0,0 0 0 0 0,1 0 0 0 0,-1 0 0 0 0,0 0 0 0 0,1 0 0 0 0,-1 0 0 0 0,0 0 0 0 0,0-1 0 0 0,0 1 0 0 0,1-1 0 0 0,-1 1 0 0 0,2-2 0 0 0,5-3 71 0 0,1 0 0 0 0,0-1 0 0 0,-1 0 0 0 0,-1-1 0 0 0,1 0 0 0 0,-1 0 0 0 0,0-1 0 0 0,0 0 0 0 0,6-10 0 0 0,59-99 592 0 0,-45 71-477 0 0,4-19 84 0 0,-26 54-262 0 0,-1 0 0 0 0,0 0 1 0 0,-1 0-1 0 0,-1 0 0 0 0,1-1 0 0 0,0-19 1 0 0,-1 13-308 0 0,1 5-1166 0 0,-1 10 197 0 0,-1 0 0 0 0,0 0-1 0 0,1 0 1 0 0,0 1 0 0 0,-1-1 0 0 0,1 0 0 0 0,4-3 0 0 0,1-1-2402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52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58 3104 0 0,'0'0'536'0'0,"-18"-18"2465"0"0,10 12-2403 0 0,0 1 0 0 0,-1 1 1 0 0,1 0-1 0 0,-1 0 0 0 0,0 1 0 0 0,0 0 1 0 0,0 0-1 0 0,0 1 0 0 0,-19-2 1 0 0,21 3-363 0 0,0 1-1 0 0,-1 0 1 0 0,1 0 0 0 0,0 1 0 0 0,-1 0 0 0 0,1 0 0 0 0,0 0 0 0 0,0 1 0 0 0,0 0 0 0 0,0 1 0 0 0,0-1 0 0 0,1 2 0 0 0,-10 4 0 0 0,11-4-178 0 0,-1 1 1 0 0,1 0-1 0 0,0 0 1 0 0,0 0-1 0 0,1 0 0 0 0,0 1 1 0 0,-1 0-1 0 0,2 0 1 0 0,-1 0-1 0 0,1 0 1 0 0,0 1-1 0 0,0-1 0 0 0,-2 9 1 0 0,2-3 5 0 0,0 0 0 0 0,0 1 0 0 0,2-1 1 0 0,-1 1-1 0 0,1-1 0 0 0,2 22 0 0 0,-1-31-61 0 0,1 1 1 0 0,0-1-1 0 0,-1 1 0 0 0,1-1 1 0 0,1 1-1 0 0,-1-1 0 0 0,0 0 0 0 0,1 1 1 0 0,-1-1-1 0 0,1 0 0 0 0,0 0 0 0 0,0 0 1 0 0,1 0-1 0 0,-1 0 0 0 0,0-1 0 0 0,1 1 1 0 0,0-1-1 0 0,0 0 0 0 0,-1 1 0 0 0,1-1 1 0 0,0 0-1 0 0,1-1 0 0 0,-1 1 0 0 0,0 0 1 0 0,0-1-1 0 0,1 0 0 0 0,-1 0 0 0 0,5 1 1 0 0,10 2-49 0 0,-1-2 0 0 0,1 1-1 0 0,0-2 1 0 0,25-1 0 0 0,-29 0-9 0 0,-11 0 38 0 0,28-3-119 0 0,-31 3 128 0 0,1 0 0 0 0,-1 0 1 0 0,1 0-1 0 0,0 0 0 0 0,-1-1 0 0 0,1 1 1 0 0,-1 0-1 0 0,1 0 0 0 0,-1-1 1 0 0,1 1-1 0 0,-1 0 0 0 0,1-1 0 0 0,-1 1 1 0 0,1 0-1 0 0,-1-1 0 0 0,1 1 0 0 0,-1-1 1 0 0,0 1-1 0 0,1-1 0 0 0,-1 1 1 0 0,0-1-1 0 0,1 1 0 0 0,-1-1 0 0 0,0 1 1 0 0,0-1-1 0 0,0 1 0 0 0,1-1 1 0 0,-1 0-1 0 0,0 1 0 0 0,0-1 0 0 0,0 1 1 0 0,0-1-1 0 0,0 0 0 0 0,0 1 1 0 0,0-1-1 0 0,0 1 0 0 0,0-1 0 0 0,0 0 1 0 0,0 1-1 0 0,-1-1 0 0 0,1 1 1 0 0,0-1-1 0 0,-1 0 0 0 0,1 0 2 0 0,-1 0-1 0 0,1 1 1 0 0,-1-1-1 0 0,0 0 1 0 0,0 1-1 0 0,1-1 1 0 0,-1 1-1 0 0,0-1 1 0 0,0 1-1 0 0,0-1 1 0 0,1 1-1 0 0,-1 0 1 0 0,0-1-1 0 0,0 1 1 0 0,0 0-1 0 0,0 0 1 0 0,0-1-1 0 0,0 1 1 0 0,0 0-1 0 0,-1 0 1 0 0,-22 0-48 0 0,19 0 57 0 0,-6 0 2 0 0,0 1-1 0 0,-1 0 1 0 0,1 0 0 0 0,0 1-1 0 0,0 1 1 0 0,1 0 0 0 0,-1 1-1 0 0,0 0 1 0 0,1 0-1 0 0,0 1 1 0 0,0 0 0 0 0,-18 14-1 0 0,22-14 18 0 0,0 0 1 0 0,0 0-1 0 0,1 1 0 0 0,-1 0 0 0 0,1 0 0 0 0,1 0 1 0 0,-1 0-1 0 0,1 1 0 0 0,0 0 0 0 0,1 0 0 0 0,0 0 0 0 0,0 0 1 0 0,0 1-1 0 0,1-1 0 0 0,0 1 0 0 0,0-1 0 0 0,1 1 1 0 0,0 0-1 0 0,0 10 0 0 0,1-11 19 0 0,0 1 0 0 0,1-1 0 0 0,0 0 0 0 0,0 0 1 0 0,0 0-1 0 0,1 0 0 0 0,0 0 0 0 0,0 0 0 0 0,1-1 0 0 0,6 12 0 0 0,-7-14-5 0 0,1 0 1 0 0,1 0-1 0 0,-1 0 0 0 0,1 0 0 0 0,-1-1 1 0 0,1 0-1 0 0,0 1 0 0 0,0-1 0 0 0,0 0 0 0 0,1-1 1 0 0,-1 1-1 0 0,1-1 0 0 0,0 0 0 0 0,-1 0 0 0 0,11 2 1 0 0,10 1 68 0 0,1-1 1 0 0,-1-1-1 0 0,1-1 1 0 0,39-2-1 0 0,5-4-8011 0 0,-56 1 4365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52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50 2808 0 0,'0'0'540'0'0,"-7"-17"2615"0"0,4 14-2870 0 0,0 1 0 0 0,0-1 0 0 0,0 0 0 0 0,0 1 0 0 0,0-1 1 0 0,0 1-1 0 0,-1 0 0 0 0,0 0 0 0 0,1 1 0 0 0,-1-1 0 0 0,0 1 0 0 0,0-1 0 0 0,1 1 0 0 0,-1 1 0 0 0,0-1 0 0 0,-6 0 0 0 0,-8 0 680 0 0,0 0-1 0 0,-26 4 1 0 0,23-2-171 0 0,10 0-548 0 0,0 0 0 0 0,-1 0 0 0 0,1 2 0 0 0,0-1 0 0 0,0 1 0 0 0,0 1 0 0 0,-15 7 0 0 0,19-8-174 0 0,0 1 0 0 0,1 0-1 0 0,-1 1 1 0 0,1-1 0 0 0,0 1 0 0 0,1 1-1 0 0,-1-1 1 0 0,1 1 0 0 0,0-1 0 0 0,0 2 0 0 0,-7 11-1 0 0,11-17-60 0 0,0 1 0 0 0,0 0 0 0 0,0 0 0 0 0,0 0 0 0 0,1 0 0 0 0,-1 0-1 0 0,0 0 1 0 0,1 0 0 0 0,-1 0 0 0 0,1 0 0 0 0,0 0 0 0 0,0 0 0 0 0,0 0 0 0 0,0 0 0 0 0,0 0-1 0 0,0 0 1 0 0,0 0 0 0 0,1 0 0 0 0,-1 0 0 0 0,1 0 0 0 0,-1 0 0 0 0,1 0 0 0 0,0 0-1 0 0,0 0 1 0 0,0 0 0 0 0,2 3 0 0 0,1-1-6 0 0,1 1 0 0 0,0-1-1 0 0,0 0 1 0 0,0 0 0 0 0,0 0-1 0 0,1-1 1 0 0,8 5 0 0 0,67 29-16 0 0,-59-29 1 0 0,-1 1 0 0 0,0 1-1 0 0,-1 2 1 0 0,25 16 0 0 0,-41-24 36 0 0,1 0 0 0 0,-1 0 1 0 0,0 0-1 0 0,0 1 0 0 0,-1-1 1 0 0,1 1-1 0 0,-1 0 0 0 0,0 0 1 0 0,0 1-1 0 0,-1-1 0 0 0,0 0 1 0 0,0 1-1 0 0,0-1 0 0 0,0 1 0 0 0,-1 0 1 0 0,0 0-1 0 0,0-1 0 0 0,-1 1 1 0 0,1 0-1 0 0,-1 0 0 0 0,0 0 1 0 0,-3 11-1 0 0,3-13 39 0 0,-1 0 1 0 0,0 1-1 0 0,0-1 0 0 0,0 0 0 0 0,0 0 1 0 0,-1-1-1 0 0,0 1 0 0 0,1 0 1 0 0,-2 0-1 0 0,1-1 0 0 0,0 1 0 0 0,-1-1 1 0 0,1 0-1 0 0,-6 5 0 0 0,3-3 63 0 0,-1 0 0 0 0,0-1 0 0 0,-1 0 1 0 0,1 0-1 0 0,-1 0 0 0 0,0-1 0 0 0,-11 4 0 0 0,0-1 64 0 0,-1-2-1 0 0,0 0 1 0 0,0-1 0 0 0,-1 0 0 0 0,-28-1-1 0 0,34-2 371 0 0,-1 1-4418 0 0,-9 0-6332 0 0,16-1 5983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58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0 317 140 0 0,'2'-25'689'0'0,"1"1"0"0"0,2 1-1 0 0,0-1 1 0 0,1 1 0 0 0,19-44 0 0 0,-19 50-92 0 0,9-16 825 0 0,-11 27-783 0 0,-1-1-1 0 0,1 0 1 0 0,-2 0-1 0 0,3-8 1 0 0,-3 28 4096 0 0,1 67-3472 0 0,-4-1-734 0 0,2 91 269 0 0,-1-168-789 0 0,1 1 0 0 0,-1 0 0 0 0,0-1 0 0 0,1 1 0 0 0,-1-1 0 0 0,1 1 0 0 0,0-1 0 0 0,0 1 0 0 0,0-1 0 0 0,0 0 0 0 0,0 1 1 0 0,0-1-1 0 0,1 0 0 0 0,-1 0 0 0 0,1 0 0 0 0,0 0 0 0 0,-1 0 0 0 0,1 0 0 0 0,0 0 0 0 0,0 0 0 0 0,0-1 0 0 0,0 1 0 0 0,1-1 0 0 0,-1 0 0 0 0,0 0 0 0 0,1 1 0 0 0,-1-1 0 0 0,1-1 0 0 0,-1 1 0 0 0,1 0 0 0 0,-1-1 0 0 0,1 1 0 0 0,-1-1 0 0 0,1 0 0 0 0,-1 0 0 0 0,5 0 0 0 0,0 0 4 0 0,0-1 0 0 0,0 0 0 0 0,0 0 0 0 0,-1-1 0 0 0,1 0 0 0 0,0 0 0 0 0,-1 0 0 0 0,1-1 0 0 0,-1 0 0 0 0,0 0 1 0 0,0-1-1 0 0,10-7 0 0 0,1-5 1 0 0,0-1 0 0 0,-1-1 1 0 0,-1 0-1 0 0,-1-1 1 0 0,0-1-1 0 0,-1 0 1 0 0,-2-1-1 0 0,0 0 0 0 0,-1 0 1 0 0,-1-2-1 0 0,-1 1 1 0 0,-1-1-1 0 0,-1 0 0 0 0,-1 0 1 0 0,3-26-1 0 0,-6 18 9 0 0,-1 10 315 0 0,0 45 35 0 0,-1-14-311 0 0,0 17 209 0 0,6 55 1 0 0,-4-73-231 0 0,0 1 0 0 0,0-1 0 0 0,1 0 1 0 0,1 1-1 0 0,-1-1 0 0 0,1-1 0 0 0,1 1 0 0 0,0 0 0 0 0,8 10 0 0 0,-5-9 93 0 0,1 0-1 0 0,0-1 0 0 0,1 0 0 0 0,0-1 1 0 0,0 0-1 0 0,17 10 0 0 0,-18-13-648 0 0,1 0 0 0 0,1 0 0 0 0,10 3 0 0 0,-14-6-1288 0 0,0 0 0 0 0,1 0 0 0 0,-1-1 0 0 0,0 0 0 0 0,9 0 0 0 0,-8-1-1866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58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0 3288 0 0,'0'0'568'0'0,"-17"3"3845"0"0,14 0-4178 0 0,0 0 0 0 0,0 1-1 0 0,0-1 1 0 0,0 0-1 0 0,0 1 1 0 0,1 0-1 0 0,0-1 1 0 0,-1 1-1 0 0,1 0 1 0 0,-2 6-1 0 0,-14 47 1107 0 0,15-48-1071 0 0,-14 69 1435 0 0,-13 135 1 0 0,26-176-1660 0 0,-21 637 1680 0 0,25-597-1552 0 0,0-69-412 0 0,0-1 220 0 0,0 0 0 0 0,0 0 0 0 0,1-1 1 0 0,2 10-1 0 0,6 2-2953 0 0,-8-18 2458 0 0,0 1-1 0 0,0 0 1 0 0,0 0 0 0 0,0-1 0 0 0,0 1 0 0 0,0 0-1 0 0,0-1 1 0 0,0 1 0 0 0,1-1 0 0 0,-1 1-1 0 0,0-1 1 0 0,0 0 0 0 0,0 0 0 0 0,2 1 0 0 0,7-1-2892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59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27 3056 0 0,'-2'0'368'0'0,"-1"-1"0"0"0,1 1-1 0 0,0-1 1 0 0,0 0 0 0 0,0 0-1 0 0,0 0 1 0 0,0 0 0 0 0,-4-2-1 0 0,-17-8 1257 0 0,15 9-1354 0 0,0 0 1 0 0,0 1-1 0 0,1 0 0 0 0,-1 1 0 0 0,0 0 0 0 0,0 0 0 0 0,0 0 0 0 0,0 1 0 0 0,0 0 0 0 0,1 1 0 0 0,-1 0 0 0 0,0 0 0 0 0,1 0 0 0 0,0 1 0 0 0,-1 0 0 0 0,1 1 1 0 0,0 0-1 0 0,0 0 0 0 0,1 0 0 0 0,0 1 0 0 0,-1 0 0 0 0,1 0 0 0 0,1 0 0 0 0,-1 1 0 0 0,1 0 0 0 0,0 0 0 0 0,0 1 0 0 0,1-1 0 0 0,-7 14 0 0 0,8-13-229 0 0,0 0-1 0 0,0 0 0 0 0,1 0 0 0 0,0 0 0 0 0,0 1 0 0 0,0-1 1 0 0,1 1-1 0 0,1 0 0 0 0,-1 11 0 0 0,1-16-28 0 0,1 0-1 0 0,-1 0 1 0 0,1 0-1 0 0,-1 0 1 0 0,1 0 0 0 0,0 0-1 0 0,0 0 1 0 0,0-1-1 0 0,1 1 1 0 0,-1 0-1 0 0,1-1 1 0 0,-1 1 0 0 0,1-1-1 0 0,0 0 1 0 0,0 1-1 0 0,0-1 1 0 0,0 0 0 0 0,0 0-1 0 0,0 0 1 0 0,1 0-1 0 0,-1-1 1 0 0,1 1 0 0 0,-1-1-1 0 0,1 1 1 0 0,0-1-1 0 0,-1 0 1 0 0,6 1 0 0 0,4 1-10 0 0,1-1 0 0 0,0 0 1 0 0,0-1-1 0 0,-1 0 0 0 0,1-1 1 0 0,0 0-1 0 0,0-2 1 0 0,0 1-1 0 0,0-1 0 0 0,-1-1 1 0 0,19-6-1 0 0,-30 8-1 0 0,0 1 0 0 0,0 0 0 0 0,0 0 1 0 0,0-1-1 0 0,0 1 0 0 0,-1-1 0 0 0,1 1 0 0 0,0-1 0 0 0,0 1 0 0 0,-1-1 0 0 0,1 0 0 0 0,0 1 0 0 0,-1-1 0 0 0,1 0 1 0 0,0 1-1 0 0,-1-1 0 0 0,1 0 0 0 0,-1 0 0 0 0,1 0 0 0 0,-1 1 0 0 0,0-1 0 0 0,1 0 0 0 0,-1 0 0 0 0,0 0 0 0 0,1 0 1 0 0,-1-2-1 0 0,0 3 0 0 0,-1-1 0 0 0,1 1 1 0 0,0-1-1 0 0,-1 1 0 0 0,1-1 1 0 0,-1 1-1 0 0,1-1 0 0 0,-1 1 1 0 0,1-1-1 0 0,-1 1 0 0 0,1 0 1 0 0,-1-1-1 0 0,1 1 1 0 0,-1 0-1 0 0,1-1 0 0 0,-1 1 1 0 0,1 0-1 0 0,-1 0 0 0 0,0-1 1 0 0,1 1-1 0 0,-1 0 0 0 0,0 0 1 0 0,1 0-1 0 0,-1 0 0 0 0,0 0 1 0 0,1 0-1 0 0,-1 0 0 0 0,0 0 1 0 0,1 0-1 0 0,-1 0 0 0 0,1 0 1 0 0,-1 1-1 0 0,0-1 0 0 0,1 0 1 0 0,-1 0-1 0 0,0 1 0 0 0,1-1 1 0 0,-1 0-1 0 0,0 1 1 0 0,-8 3 15 0 0,0 0 0 0 0,1 1 1 0 0,-1 0-1 0 0,1 0 0 0 0,0 1 1 0 0,0 0-1 0 0,1 0 0 0 0,-11 11 1 0 0,11-9 21 0 0,0 0 1 0 0,1 0-1 0 0,0 1 1 0 0,0-1-1 0 0,1 1 1 0 0,0 1-1 0 0,0-1 1 0 0,1 1-1 0 0,0 0 1 0 0,1 0 0 0 0,0 0-1 0 0,-1 10 1 0 0,3-11 35 0 0,0 0 0 0 0,0-1 1 0 0,1 1-1 0 0,0 0 1 0 0,1 0-1 0 0,2 13 0 0 0,-2-19-58 0 0,-1-1-1 0 0,1 1 1 0 0,1-1-1 0 0,-1 1 1 0 0,0-1-1 0 0,0 1 1 0 0,1-1-1 0 0,0 0 1 0 0,-1 0-1 0 0,1 0 1 0 0,0 0-1 0 0,0 0 1 0 0,0 0-1 0 0,0 0 1 0 0,0 0-1 0 0,1-1 1 0 0,-1 1-1 0 0,0-1 1 0 0,1 0-1 0 0,-1 0 1 0 0,1 0-1 0 0,-1 0 1 0 0,1 0-1 0 0,5 1 1 0 0,10 1-265 0 0,0 0 0 0 0,1-2 0 0 0,33 0 0 0 0,54-13-10051 0 0,-74 8 6678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04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23 3832 0 0,'-4'0'636'0'0,"1"-5"20"0"0,-1 4 1 0 0,-3-4 3 0 0,0 3-4 0 0,1-1 0 0 0,2 1 0 0 0,-3 0-16 0 0,4-1-92 0 0,-1 3-208 0 0,4 5-2324 0 0,0 5 0 0 0,4 0-1 0 0,-1 7 1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0:59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86 2424 0 0,'-8'-3'5026'0'0,"16"2"-2568"0"0,22 3-1153 0 0,0-1-1 0 0,41-4 0 0 0,-32 1-1123 0 0,310-27 1051 0 0,-345 29-1223 0 0,-1-1 1 0 0,1 0-1 0 0,-1 0 0 0 0,1-1 1 0 0,-1 1-1 0 0,0-1 0 0 0,4-2 0 0 0,-6 4-9 0 0,-1 0-1 0 0,1-1 0 0 0,-1 1 0 0 0,0 0 0 0 0,1 0 1 0 0,-1-1-1 0 0,1 1 0 0 0,-1-1 0 0 0,0 1 0 0 0,1 0 0 0 0,-1-1 1 0 0,0 1-1 0 0,0-1 0 0 0,1 1 0 0 0,-1-1 0 0 0,0 1 1 0 0,0-1-1 0 0,0 1 0 0 0,0-1 0 0 0,1 1 0 0 0,-1-1 1 0 0,0 0-1 0 0,-1 1-4 0 0,1-1-1 0 0,0 0 1 0 0,-1 1 0 0 0,1-1 0 0 0,0 0 0 0 0,-1 1 0 0 0,1-1 0 0 0,-1 1 0 0 0,0-1 0 0 0,1 1 0 0 0,-1-1-1 0 0,1 1 1 0 0,-1-1 0 0 0,0 1 0 0 0,1 0 0 0 0,-1-1 0 0 0,0 1 0 0 0,1 0 0 0 0,-1 0 0 0 0,0-1 0 0 0,0 1-1 0 0,-11-4-42 0 0,0 0-1 0 0,0 1 1 0 0,0 1-1 0 0,0 0 0 0 0,0 0 1 0 0,-1 1-1 0 0,-13 1 1 0 0,24 0 51 0 0,1 0 1 0 0,-1 0 0 0 0,0 0-1 0 0,0 0 1 0 0,0 0 0 0 0,0 1-1 0 0,0-1 1 0 0,0 0 0 0 0,0 1-1 0 0,1 0 1 0 0,-1-1-1 0 0,0 1 1 0 0,1 0 0 0 0,-1 0-1 0 0,0 0 1 0 0,1 0 0 0 0,-3 2-1 0 0,2 0 18 0 0,1-1-1 0 0,-1 1 0 0 0,0 0 0 0 0,1-1 1 0 0,0 1-1 0 0,0 0 0 0 0,-1 0 1 0 0,2 0-1 0 0,-1 0 0 0 0,0 4 0 0 0,-11 60 426 0 0,4 0 0 0 0,0 122 0 0 0,8-171-345 0 0,0 0-1 0 0,1-1 1 0 0,1 1 0 0 0,6 22 0 0 0,-7-34-383 0 0,1-1 1 0 0,0 0 0 0 0,1 1-1 0 0,-1-1 1 0 0,1 0-1 0 0,0 0 1 0 0,4 5-1 0 0,-4-7-564 0 0,0 1 0 0 0,1-1 0 0 0,-1 0-1 0 0,1 0 1 0 0,0 0 0 0 0,-1-1-1 0 0,1 1 1 0 0,0-1 0 0 0,9 4 0 0 0,5-1-2255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00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91 3040 0 0,'-10'14'803'0'0,"0"0"0"0"0,1 1 0 0 0,1 0 0 0 0,0 1 0 0 0,1-1 0 0 0,-6 23 0 0 0,8-21-219 0 0,0-1 0 0 0,1 0 0 0 0,1 1 0 0 0,1-1-1 0 0,0 1 1 0 0,1 31 0 0 0,2-43-401 0 0,-1 1 0 0 0,1-1 0 0 0,1 1 1 0 0,-1-1-1 0 0,1 1 0 0 0,-1-1 0 0 0,1 0 0 0 0,1 0 0 0 0,-1 0 0 0 0,6 7 0 0 0,-6-8-143 0 0,1-1-1 0 0,0 0 0 0 0,0-1 1 0 0,0 1-1 0 0,0 0 0 0 0,0-1 1 0 0,1 0-1 0 0,-1 0 0 0 0,1 0 1 0 0,-1 0-1 0 0,1 0 0 0 0,0-1 1 0 0,0 0-1 0 0,0 1 0 0 0,-1-1 0 0 0,6 0 1 0 0,2 1-31 0 0,-1-1 0 0 0,1 0 0 0 0,0-1 0 0 0,0 0 0 0 0,-1-1 0 0 0,1 0 0 0 0,0-1 0 0 0,-1 0 0 0 0,0-1 0 0 0,1 0 0 0 0,-1 0 0 0 0,0-1 0 0 0,0 0 0 0 0,-1-1 0 0 0,1 0 0 0 0,-1-1 0 0 0,0 0 0 0 0,-1 0 0 0 0,1-1 0 0 0,-1 0 0 0 0,0 0 0 0 0,-1-1 0 0 0,0 0 0 0 0,0 0 0 0 0,5-10 0 0 0,-5 7 10 0 0,0 0 1 0 0,-1 0 0 0 0,-1 0 0 0 0,0-1-1 0 0,-1 0 1 0 0,0 0 0 0 0,0 0-1 0 0,-2-1 1 0 0,1 1 0 0 0,-2-1-1 0 0,1 1 1 0 0,-2-18 0 0 0,0 20 15 0 0,0 1 1 0 0,-1-1 0 0 0,-1 1 0 0 0,1 0-1 0 0,-1 0 1 0 0,-1 0 0 0 0,0 0-1 0 0,0 0 1 0 0,-1 0 0 0 0,-8-14 0 0 0,9 18-10 0 0,0 0 0 0 0,-1 0 0 0 0,0 1 1 0 0,0-1-1 0 0,0 1 0 0 0,-1 0 0 0 0,1 0 1 0 0,-1 1-1 0 0,0-1 0 0 0,0 1 0 0 0,0 0 1 0 0,-1 0-1 0 0,1 1 0 0 0,-1-1 0 0 0,1 1 1 0 0,-1 0-1 0 0,-11-1 0 0 0,7 1 38 0 0,0 1 1 0 0,-1 0-1 0 0,1 0 0 0 0,0 2 0 0 0,0-1 0 0 0,-1 1 0 0 0,1 0 0 0 0,-16 5 1 0 0,21-4-296 0 0,1-1 0 0 0,-1 1 0 0 0,1 0 0 0 0,0 0 1 0 0,0 1-1 0 0,0-1 0 0 0,0 1 0 0 0,1 0 1 0 0,-1 0-1 0 0,1 0 0 0 0,0 0 0 0 0,-1 1 0 0 0,1 0 1 0 0,1-1-1 0 0,-1 1 0 0 0,1 0 0 0 0,-1 0 1 0 0,1 0-1 0 0,0 1 0 0 0,-2 7 0 0 0,-3 26-6025 0 0,6-18 3127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01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3288 0 0,'0'0'2319'0'0,"7"26"2358"0"0,-6 21-2732 0 0,-1 40 399 0 0,-2-52-1956 0 0,3 0 0 0 0,0 0 0 0 0,12 61 0 0 0,-12-92-380 0 0,0 0 0 0 0,0 0 1 0 0,0 0-1 0 0,0 0 0 0 0,1 0 1 0 0,-1-1-1 0 0,1 1 0 0 0,0-1 1 0 0,0 1-1 0 0,0-1 0 0 0,1 1 1 0 0,-1-1-1 0 0,1 0 0 0 0,0 0 0 0 0,0-1 1 0 0,0 1-1 0 0,0 0 0 0 0,1-1 1 0 0,-1 0-1 0 0,0 0 0 0 0,8 3 1 0 0,-7-3-3 0 0,1-1 0 0 0,0 1 0 0 0,0-1-1 0 0,0-1 1 0 0,0 1 0 0 0,1-1 0 0 0,-1 1 0 0 0,0-1 0 0 0,0-1 0 0 0,0 1 0 0 0,0-1 0 0 0,0 0 0 0 0,0 0 0 0 0,0-1 0 0 0,0 1 0 0 0,7-4 0 0 0,-1-1 14 0 0,0 0 0 0 0,-1-1 0 0 0,0 0 0 0 0,0 0 0 0 0,-1-1-1 0 0,0 0 1 0 0,-1-1 0 0 0,1 0 0 0 0,-2 0 0 0 0,10-15 0 0 0,0-2 172 0 0,-1-2 1 0 0,20-51-1 0 0,-31 63-66 0 0,-1-1 0 0 0,0 0 0 0 0,-1 0 0 0 0,-1 0 0 0 0,0 0 0 0 0,-2 0 0 0 0,-2-34 0 0 0,1 2-113 0 0,-3 41-2211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01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6 3048 0 0,'-26'-5'3560'0'0,"2"5"-2239"0"0,1 0 749 0 0,-39 4-1 0 0,56-3-1764 0 0,-1 0 0 0 0,1 0-1 0 0,-1 1 1 0 0,1 0-1 0 0,0 1 1 0 0,0-1-1 0 0,0 1 1 0 0,0 0 0 0 0,0 1-1 0 0,-7 4 1 0 0,10-5-270 0 0,1-1 0 0 0,-1 1 0 0 0,0 0 1 0 0,1-1-1 0 0,0 1 0 0 0,-1 0 0 0 0,1 1 0 0 0,1-1 1 0 0,-1 0-1 0 0,0 0 0 0 0,1 1 0 0 0,-1-1 1 0 0,1 1-1 0 0,0-1 0 0 0,0 1 0 0 0,1 0 0 0 0,-1-1 1 0 0,1 1-1 0 0,0 0 0 0 0,0 0 0 0 0,0-1 1 0 0,0 1-1 0 0,0 0 0 0 0,1-1 0 0 0,0 1 0 0 0,0 0 1 0 0,0-1-1 0 0,0 1 0 0 0,0-1 0 0 0,1 1 1 0 0,2 4-1 0 0,3 4-20 0 0,0-1-1 0 0,0 0 1 0 0,1 0 0 0 0,1 0 0 0 0,0-1 0 0 0,0 0-1 0 0,14 11 1 0 0,28 16 38 0 0,13 11-15 0 0,-58-43-1 0 0,0 0 0 0 0,-1 1 1 0 0,0 0-1 0 0,0 0 0 0 0,-1 0 0 0 0,1 0 0 0 0,6 14 0 0 0,-10-15 41 0 0,1 0 0 0 0,-1 0-1 0 0,1-1 1 0 0,-1 1 0 0 0,-1 0 0 0 0,1 0-1 0 0,-1 0 1 0 0,0 0 0 0 0,0 0 0 0 0,0 0-1 0 0,-1 0 1 0 0,1 0 0 0 0,-1 0 0 0 0,-1 0-1 0 0,1-1 1 0 0,-1 1 0 0 0,1 0 0 0 0,-1-1-1 0 0,-1 1 1 0 0,1-1 0 0 0,-1 1 0 0 0,-4 5-1 0 0,0-4 49 0 0,0 1 0 0 0,-1-1 0 0 0,0-1-1 0 0,0 0 1 0 0,0 0 0 0 0,0 0 0 0 0,-1-1-1 0 0,0-1 1 0 0,0 1 0 0 0,-14 2 0 0 0,-10 2 205 0 0,-50 5 1 0 0,1-9 822 0 0,47-4-5828 0 0,12 0-4932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02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0 2336 0 0,'-19'10'1931'0'0,"8"-1"-1493"0"0,0 1 0 0 0,0 0 0 0 0,1 0 1 0 0,0 1-1 0 0,0 0 0 0 0,2 1 0 0 0,-1 0 0 0 0,1 1 0 0 0,1-1 0 0 0,1 1 0 0 0,-1 1 1 0 0,2-1-1 0 0,0 1 0 0 0,1 0 0 0 0,0 0 0 0 0,1 1 0 0 0,0-1 0 0 0,2 1 0 0 0,-1-1 1 0 0,2 1-1 0 0,0-1 0 0 0,2 19 0 0 0,-1-29-386 0 0,0 0-1 0 0,0 0 1 0 0,0 0 0 0 0,0 0-1 0 0,1 0 1 0 0,0 0-1 0 0,-1-1 1 0 0,1 1 0 0 0,1 0-1 0 0,-1-1 1 0 0,0 1 0 0 0,1-1-1 0 0,0 0 1 0 0,0 0 0 0 0,0 0-1 0 0,0 0 1 0 0,5 3-1 0 0,-2-3-16 0 0,-1 0 0 0 0,0-1-1 0 0,0 0 1 0 0,1 0-1 0 0,0-1 1 0 0,-1 1 0 0 0,1-1-1 0 0,0 0 1 0 0,-1-1-1 0 0,1 1 1 0 0,8-1-1 0 0,1-1-11 0 0,-1-1-1 0 0,0-1 0 0 0,1 0 0 0 0,-1 0 0 0 0,0-1 0 0 0,-1-1 0 0 0,1-1 0 0 0,-1 0 0 0 0,15-9 0 0 0,-17 8-10 0 0,-1-1 0 0 0,0 1-1 0 0,0-2 1 0 0,-1 1 0 0 0,13-15-1 0 0,-18 17 2 0 0,0 1 0 0 0,0-1 0 0 0,-1 1 0 0 0,1-1 0 0 0,-1 0 0 0 0,-1-1 0 0 0,1 1 0 0 0,-1 0-1 0 0,0-1 1 0 0,0 1 0 0 0,1-13 0 0 0,-2 6 64 0 0,0-1 0 0 0,-2 1 0 0 0,1-1 1 0 0,-5-21-1 0 0,4 31-53 0 0,0 0 0 0 0,0-1-1 0 0,0 1 1 0 0,-1 0 0 0 0,0 0 0 0 0,0 0 0 0 0,0 0 0 0 0,0 0 0 0 0,0 0 0 0 0,-1 1 0 0 0,0-1 0 0 0,0 1 0 0 0,0 0 0 0 0,0 0-1 0 0,0 0 1 0 0,-1 0 0 0 0,-5-4 0 0 0,-4 1 63 0 0,1 0 0 0 0,-1 1 0 0 0,0 0 1 0 0,0 1-1 0 0,0 1 0 0 0,-1 0 0 0 0,-18-2 0 0 0,23 4-216 0 0,0 1-1 0 0,1 0 1 0 0,-1 1 0 0 0,0 0 0 0 0,-14 3-1 0 0,19-3-240 0 0,-1 0 1 0 0,1 1-1 0 0,0-1 0 0 0,-1 1 0 0 0,1 0 0 0 0,0 1 0 0 0,0-1 1 0 0,0 1-1 0 0,1 0 0 0 0,-1 0 0 0 0,-3 4 0 0 0,5-5-320 0 0,0 0 0 0 0,1 1 1 0 0,-1-1-1 0 0,1 1 0 0 0,-1-1 0 0 0,1 1 0 0 0,0-1 0 0 0,-1 5 1 0 0,-1 11-2416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02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3672 0 0,'-7'10'3887'0'0,"-16"73"-349"0"0,13-32-1831 0 0,4 0 0 0 0,-2 71-1 0 0,4-45-2010 0 0,0-114-7156 0 0,4 21 4644 0 0,0-3-1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03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8 194 1000 0 0,'-7'-104'5847'0'0,"7"102"-5684"0"0,0 0-1 0 0,1 0 1 0 0,-1 0-1 0 0,1 0 0 0 0,0 1 1 0 0,-1-1-1 0 0,1 0 1 0 0,0 1-1 0 0,0-1 0 0 0,0 0 1 0 0,0 1-1 0 0,0-1 1 0 0,0 1-1 0 0,1-1 0 0 0,-1 1 1 0 0,0 0-1 0 0,1 0 1 0 0,-1 0-1 0 0,1-1 0 0 0,-1 1 1 0 0,1 0-1 0 0,0 1 1 0 0,-1-1-1 0 0,1 0 1 0 0,0 0-1 0 0,0 1 0 0 0,0-1 1 0 0,1 1-1 0 0,10-4 500 0 0,1 1 0 0 0,25-1 0 0 0,-22 2-400 0 0,252-36 1146 0 0,-269 38-1381 0 0,0-1 0 0 0,1 1 0 0 0,-1 0-1 0 0,0 0 1 0 0,1 0 0 0 0,-1 0 0 0 0,0 0-1 0 0,1 0 1 0 0,-1 0 0 0 0,1 0 0 0 0,-1 1-1 0 0,0-1 1 0 0,1 0 0 0 0,-1 0 0 0 0,0 0-1 0 0,1 0 1 0 0,-1 0 0 0 0,0 1 0 0 0,1-1-1 0 0,-1 0 1 0 0,0 0 0 0 0,1 0-1 0 0,-1 1 1 0 0,0-1 0 0 0,0 0 0 0 0,1 1-1 0 0,-1-1 1 0 0,0 0 0 0 0,0 0 0 0 0,0 1-1 0 0,1-1 1 0 0,-1 1 0 0 0,0-1 0 0 0,0 0-1 0 0,0 1 1 0 0,0-1 0 0 0,0 0 0 0 0,0 1-1 0 0,0-1 1 0 0,0 0 0 0 0,1 1 0 0 0,-1-1-1 0 0,-1 1 1 0 0,1-1 0 0 0,0 0 0 0 0,0 1-1 0 0,0-1 1 0 0,0 0 0 0 0,0 1 0 0 0,0-1-1 0 0,0 0 1 0 0,0 1 0 0 0,-1-1 0 0 0,1 1-1 0 0,-11 26 117 0 0,7-17 37 0 0,-28 81 386 0 0,-14 48-105 0 0,31-84-323 0 0,-15 60 136 0 0,16-43-149 0 0,-9 125-1 0 0,23-184-388 0 0,-1 39-23 0 0,8-17-3704 0 0,1-6-3081 0 0,-2-19 3535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03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60 3360 0 0,'-14'8'3032'0'0,"6"7"-2348"0"0,1 0 1 0 0,0 1-1 0 0,1 0 0 0 0,0 0 1 0 0,2 1-1 0 0,0 0 0 0 0,0 0 1 0 0,2 0-1 0 0,0 0 0 0 0,1 0 1 0 0,1 0-1 0 0,1 0 0 0 0,4 32 1 0 0,-4-46-657 0 0,-1 0 1 0 0,1-1-1 0 0,0 1 0 0 0,0 0 1 0 0,0 0-1 0 0,0-1 0 0 0,0 1 1 0 0,1 0-1 0 0,-1-1 0 0 0,1 1 1 0 0,0-1-1 0 0,0 0 0 0 0,0 0 1 0 0,0 1-1 0 0,0-1 0 0 0,0 0 1 0 0,0-1-1 0 0,1 1 0 0 0,2 2 1 0 0,0-2-6 0 0,-1-1 0 0 0,1 1 1 0 0,0-1-1 0 0,-1 0 0 0 0,1 0 1 0 0,0 0-1 0 0,0 0 0 0 0,-1-1 0 0 0,1 0 1 0 0,9-1-1 0 0,-1 0-1 0 0,0-2-1 0 0,0 1 1 0 0,0-2 0 0 0,0 0-1 0 0,-1 0 1 0 0,0-1 0 0 0,22-13 0 0 0,-24 12-9 0 0,0-1 1 0 0,-1 0 0 0 0,-1 0 0 0 0,1-1 0 0 0,-1 0 0 0 0,0-1-1 0 0,-1 0 1 0 0,0 0 0 0 0,0-1 0 0 0,-1 1 0 0 0,6-14 0 0 0,-9 15 25 0 0,0 1 0 0 0,0-1-1 0 0,0 1 1 0 0,-1-1 0 0 0,-1 0 0 0 0,1 0 0 0 0,-1 0 0 0 0,-1 0 0 0 0,1 0 0 0 0,-1 0 0 0 0,-1 0-1 0 0,0 0 1 0 0,0 0 0 0 0,0 0 0 0 0,-1 0 0 0 0,-5-14 0 0 0,5 16 2 0 0,-1 0 0 0 0,-1 1 0 0 0,1-1 0 0 0,-1 1 0 0 0,0 0 1 0 0,0 0-1 0 0,0 0 0 0 0,0 1 0 0 0,-1-1 0 0 0,0 1 0 0 0,0 0 0 0 0,0 1 0 0 0,-1-1 0 0 0,1 1 1 0 0,-1 0-1 0 0,-7-3 0 0 0,9 4-43 0 0,-1 1 1 0 0,0-1-1 0 0,1 1 1 0 0,-1 0-1 0 0,0 0 0 0 0,0 1 1 0 0,0-1-1 0 0,0 1 1 0 0,0 0-1 0 0,0 0 1 0 0,0 1-1 0 0,0-1 1 0 0,1 1-1 0 0,-1 0 1 0 0,0 1-1 0 0,0-1 0 0 0,1 1 1 0 0,-1 0-1 0 0,1 0 1 0 0,-1 0-1 0 0,-7 6 1 0 0,2 0-731 0 0,-1 0-1 0 0,-16 18 1 0 0,23-21-304 0 0,1 0 0 0 0,-1 0 0 0 0,1 0 0 0 0,0 1 0 0 0,0-1 0 0 0,0 1 0 0 0,1 0 0 0 0,-3 9 0 0 0,0 5-2433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04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 3504 0 0,'0'0'1898'0'0,"0"16"1759"0"0,-1 32-469 0 0,-9 57 0 0 0,-16 45-739 0 0,13-64-1981 0 0,12-68-4277 0 0,1 1-4101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04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14 3808 0 0,'-2'0'652'0'0,"2"-2"0"0"0,-5-1 1 0 0,3 3-1 0 0,-2-2 0 0 0,1 0-16 0 0,-1-1 564 0 0,1 1-740 0 0,-1 7-648 0 0,8 4-3476 0 0,-1 0 1831 0 0,1 2 1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05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0 3688 0 0,'-16'0'1010'0'0,"0"1"0"0"0,0 0 0 0 0,0 1 0 0 0,0 1 0 0 0,0 0 1 0 0,-29 11-1 0 0,34-9-646 0 0,-1 1 0 0 0,2 0 1 0 0,-1 0-1 0 0,1 1 0 0 0,0 0 1 0 0,0 1-1 0 0,1 0 0 0 0,0 1 1 0 0,-14 16-1 0 0,11-9-15 0 0,0 0 1 0 0,0 0-1 0 0,2 1 1 0 0,0 0-1 0 0,1 1 1 0 0,1 0-1 0 0,0 0 0 0 0,2 1 1 0 0,0 0-1 0 0,1 0 1 0 0,-4 30-1 0 0,7-37-272 0 0,1 0 0 0 0,1 0-1 0 0,0 0 1 0 0,0 1 0 0 0,5 21 0 0 0,-3-28-62 0 0,-1-1 0 0 0,1 1 0 0 0,1-1 0 0 0,-1 0 1 0 0,1 1-1 0 0,0-1 0 0 0,0-1 0 0 0,0 1 0 0 0,1 0 1 0 0,0-1-1 0 0,0 0 0 0 0,0 0 0 0 0,0 0 1 0 0,8 5-1 0 0,-6-5-25 0 0,0 0 0 0 0,1 0 0 0 0,-1-1 0 0 0,1 0 0 0 0,0 0 0 0 0,0-1 0 0 0,1 1 0 0 0,-1-2 0 0 0,0 1 0 0 0,13 0 0 0 0,-1-1-45 0 0,0-1 0 0 0,-1-1 0 0 0,20-3 0 0 0,-34 4 45 0 0,0-1 1 0 0,1 0-1 0 0,-1 0 1 0 0,0 0-1 0 0,0-1 1 0 0,0 1 0 0 0,0-1-1 0 0,-1 0 1 0 0,1 0-1 0 0,0 0 1 0 0,-1-1-1 0 0,0 1 1 0 0,1-1-1 0 0,-1 0 1 0 0,0 0-1 0 0,0 0 1 0 0,-1 0 0 0 0,1 0-1 0 0,0-1 1 0 0,-1 1-1 0 0,0-1 1 0 0,0 0-1 0 0,0 0 1 0 0,-1 0-1 0 0,1 0 1 0 0,-1 0 0 0 0,0 0-1 0 0,0 0 1 0 0,0 0-1 0 0,0 0 1 0 0,-1-5-1 0 0,1 3 29 0 0,-1 1-1 0 0,0-1 0 0 0,-1 1 1 0 0,1-1-1 0 0,-1 0 0 0 0,0 1 0 0 0,-1 0 1 0 0,1-1-1 0 0,-1 1 0 0 0,0 0 1 0 0,0-1-1 0 0,-1 1 0 0 0,0 1 1 0 0,1-1-1 0 0,-2 0 0 0 0,1 1 1 0 0,0-1-1 0 0,-1 1 0 0 0,0 0 0 0 0,0 0 1 0 0,0 0-1 0 0,-9-5 0 0 0,6 6 26 0 0,0 0 0 0 0,0 0-1 0 0,0 1 1 0 0,0-1 0 0 0,0 2-1 0 0,-1-1 1 0 0,1 1-1 0 0,0 0 1 0 0,-15 1 0 0 0,6 0 34 0 0,-1 2 1 0 0,0 0-1 0 0,-20 5 0 0 0,32-6-148 0 0,0 0 0 0 0,0 1 0 0 0,0-1-1 0 0,1 1 1 0 0,-1 0 0 0 0,0 1-1 0 0,1-1 1 0 0,0 1 0 0 0,0 0-1 0 0,0 0 1 0 0,0 0 0 0 0,0 0-1 0 0,0 1 1 0 0,1-1 0 0 0,-1 1-1 0 0,1 0 1 0 0,0 0 0 0 0,1 0-1 0 0,-1 1 1 0 0,1-1 0 0 0,-1 1-1 0 0,1-1 1 0 0,1 1 0 0 0,-1 0-1 0 0,1 0 1 0 0,0 0 0 0 0,0 0-1 0 0,-1 7 1 0 0,1-1-1500 0 0,1-5 296 0 0,-1 0 0 0 0,1-1 1 0 0,0 1-1 0 0,0 0 0 0 0,1 0 0 0 0,1 8 1 0 0,4 2-2372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04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76 3128 0 0,'-2'1'234'0'0,"0"-1"0"0"0,0 1 0 0 0,0 0-1 0 0,0 0 1 0 0,0 0 0 0 0,0 0-1 0 0,0 0 1 0 0,0 0 0 0 0,0 1 0 0 0,1-1-1 0 0,-1 1 1 0 0,1-1 0 0 0,-1 1 0 0 0,1 0-1 0 0,-1-1 1 0 0,1 1 0 0 0,0 0 0 0 0,-1 2-1 0 0,-21 38 1546 0 0,15-24-1079 0 0,2 1-1 0 0,0 0 1 0 0,1-1 0 0 0,1 2 0 0 0,0-1 0 0 0,2 0 0 0 0,-1 26 0 0 0,3-41-655 0 0,0 0-1 0 0,1 1 0 0 0,-1-1 0 0 0,1 0 0 0 0,0 0 1 0 0,0 0-1 0 0,0 0 0 0 0,0 0 0 0 0,1 0 1 0 0,0 0-1 0 0,0 0 0 0 0,0 0 0 0 0,0-1 0 0 0,1 1 1 0 0,-1-1-1 0 0,5 5 0 0 0,-3-4-12 0 0,1 0 1 0 0,-1 0-1 0 0,1-1 0 0 0,1 0 0 0 0,-1 0 1 0 0,0 0-1 0 0,1 0 0 0 0,-1-1 0 0 0,1 0 1 0 0,9 2-1 0 0,-4-2-15 0 0,0 0-1 0 0,0 0 1 0 0,0-2-1 0 0,1 1 1 0 0,-1-1 0 0 0,0-1-1 0 0,0 0 1 0 0,0-1 0 0 0,0 0-1 0 0,0 0 1 0 0,0-1 0 0 0,11-5-1 0 0,-13 4-6 0 0,-1 0 0 0 0,0-1 0 0 0,-1 0 0 0 0,1 0 0 0 0,-1-1 0 0 0,0 0 0 0 0,0 0 0 0 0,-1 0 0 0 0,1-1 0 0 0,-1 0 0 0 0,-1 0 0 0 0,0-1 0 0 0,0 1-1 0 0,0-1 1 0 0,-1-1 0 0 0,0 1 0 0 0,0 0 0 0 0,-1-1 0 0 0,0 0 0 0 0,-1 1 0 0 0,0-1 0 0 0,-1 0 0 0 0,1-1 0 0 0,-1 1 0 0 0,-1-11 0 0 0,0 9 14 0 0,0 3 7 0 0,0 1-1 0 0,0-1 0 0 0,0 0 1 0 0,-1 0-1 0 0,-1 0 0 0 0,1 1 1 0 0,-5-14-1 0 0,3 15-5 0 0,-2-8 67 0 0,-1 1-1 0 0,0 0 0 0 0,-15-21 1 0 0,17 29-66 0 0,1 1 0 0 0,-1 0 0 0 0,0 0 0 0 0,0 1 1 0 0,0-1-1 0 0,-1 1 0 0 0,1 0 0 0 0,-1 0 0 0 0,0 1 0 0 0,1-1 1 0 0,-1 1-1 0 0,-1 0 0 0 0,-7-2 0 0 0,7 3-12 0 0,0 0 1 0 0,1 0 0 0 0,-1 0-1 0 0,0 1 1 0 0,0 0-1 0 0,1 0 1 0 0,-1 0-1 0 0,0 1 1 0 0,0 0 0 0 0,1 0-1 0 0,-1 1 1 0 0,1-1-1 0 0,-1 1 1 0 0,1 0-1 0 0,0 1 1 0 0,-1-1-1 0 0,1 1 1 0 0,-7 6 0 0 0,6-5-388 0 0,1 0 0 0 0,-1 1 0 0 0,1 0 0 0 0,0 1 0 0 0,1-1 0 0 0,-6 8 0 0 0,6-7-838 0 0,1 0 1 0 0,0 0-1 0 0,0 0 0 0 0,0 0 1 0 0,1 1-1 0 0,-3 11 1 0 0,2 5-2159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05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12 3432 0 0,'0'0'3905'0'0,"0"12"-1785"0"0,-1 24 178 0 0,-8 38 0 0 0,1-4-370 0 0,7-61-1853 0 0,-1 8 16 0 0,0 0 0 0 0,1 0 0 0 0,1-1 0 0 0,1 1 0 0 0,0 0 0 0 0,1 0-1 0 0,1 0 1 0 0,7 23 0 0 0,-9-38-84 0 0,0-1 0 0 0,0 1 0 0 0,0-1 1 0 0,1 1-1 0 0,-1 0 0 0 0,0-1 0 0 0,1 0 0 0 0,-1 1 0 0 0,1-1 0 0 0,-1 0 0 0 0,1 0 0 0 0,0 0 0 0 0,-1 0 0 0 0,1 0 0 0 0,0 0 0 0 0,0 0 1 0 0,0-1-1 0 0,-1 1 0 0 0,1-1 0 0 0,0 1 0 0 0,0-1 0 0 0,0 0 0 0 0,0 1 0 0 0,0-1 0 0 0,0 0 0 0 0,0-1 0 0 0,0 1 0 0 0,0 0 1 0 0,0 0-1 0 0,2-1 0 0 0,7-1 18 0 0,-1 0 1 0 0,0-1-1 0 0,0 0 1 0 0,12-6 0 0 0,-12 5 14 0 0,-1-2 0 0 0,0 1 0 0 0,0-1 1 0 0,0-1-1 0 0,-1 1 0 0 0,0-1 1 0 0,0-1-1 0 0,-1 0 0 0 0,1 0 0 0 0,-2 0 1 0 0,1-1-1 0 0,-1 0 0 0 0,7-14 1 0 0,-5 7 66 0 0,-1-1 1 0 0,-1 1-1 0 0,0-1 1 0 0,-1-1-1 0 0,0 1 1 0 0,-2-1-1 0 0,2-25 1 0 0,-3 24-94 0 0,-1-1 0 0 0,-1 0 0 0 0,-4-29 0 0 0,1 42-2191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06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77 3440 0 0,'-1'-23'3197'0'0,"1"21"-2980"0"0,-1-1 0 0 0,0 1 0 0 0,1-1 0 0 0,-1 1 0 0 0,0-1 0 0 0,0 1 0 0 0,0 0 0 0 0,-1-1 0 0 0,1 1 0 0 0,0 0 0 0 0,-1 0 0 0 0,0 0 0 0 0,1 0 0 0 0,-1 0 0 0 0,0 0 1 0 0,0 1-1 0 0,0-1 0 0 0,0 1 0 0 0,0-1 0 0 0,-1 1 0 0 0,1 0 0 0 0,0-1 0 0 0,-1 1 0 0 0,-3-1 0 0 0,-1 1 170 0 0,1 0 0 0 0,-1 0 0 0 0,0 0 0 0 0,0 1 0 0 0,0 0 0 0 0,0 0 0 0 0,1 1 0 0 0,-11 2 0 0 0,6-1-220 0 0,0 0-1 0 0,1 1 1 0 0,-1 0-1 0 0,1 1 1 0 0,0 0-1 0 0,0 1 0 0 0,1 0 1 0 0,-16 11-1 0 0,20-12-143 0 0,0 0 0 0 0,0 0 0 0 0,1 1 0 0 0,-1 0 0 0 0,1 0 0 0 0,0 0-1 0 0,0 0 1 0 0,1 0 0 0 0,0 1 0 0 0,0 0 0 0 0,0 0 0 0 0,1 0 0 0 0,-1 0 0 0 0,1 0-1 0 0,-2 11 1 0 0,4-13-19 0 0,0-1 0 0 0,0 0 0 0 0,1 1 0 0 0,-1-1 0 0 0,1 0-1 0 0,0 0 1 0 0,-1 0 0 0 0,1 0 0 0 0,0 1 0 0 0,1-1 0 0 0,-1 0 0 0 0,1-1-1 0 0,-1 1 1 0 0,1 0 0 0 0,0 0 0 0 0,0-1 0 0 0,0 1 0 0 0,0-1 0 0 0,5 4-1 0 0,5 5-22 0 0,0-1-1 0 0,22 14 1 0 0,-30-22 16 0 0,13 8 9 0 0,-1 1 1 0 0,0 1 0 0 0,-1 0 0 0 0,0 2-1 0 0,24 26 1 0 0,-37-37 47 0 0,0 1 0 0 0,0-1-1 0 0,0 1 1 0 0,-1-1 0 0 0,1 1 0 0 0,-1 0-1 0 0,0-1 1 0 0,0 1 0 0 0,0 0 0 0 0,0 0-1 0 0,-1 0 1 0 0,1 0 0 0 0,-1 0-1 0 0,0 0 1 0 0,0 0 0 0 0,-1 0 0 0 0,1 0-1 0 0,-3 7 1 0 0,2-6 45 0 0,-1 0 0 0 0,0 1 0 0 0,0-2 0 0 0,-1 1 1 0 0,1 0-1 0 0,-1 0 0 0 0,0-1 0 0 0,0 1 0 0 0,-1-1 0 0 0,1 0 0 0 0,-1 0 0 0 0,0 0 0 0 0,-5 3 0 0 0,-8 6 157 0 0,-1-2 0 0 0,0 0-1 0 0,-1-1 1 0 0,0-1-1 0 0,-1 0 1 0 0,-40 10-1 0 0,45-15-1510 0 0,0-2-1 0 0,0 0 1 0 0,-21 1 0 0 0,28-4-2906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10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30 2480 0 0,'0'0'842'0'0,"-3"10"5508"0"0,-10 38-3841 0 0,2-10-1555 0 0,-4 10-3 0 0,-15 85 1 0 0,29-127-916 0 0,-2 20 174 0 0,-1 28 0 0 0,4-47-178 0 0,0 0 0 0 0,0 0 1 0 0,1 0-1 0 0,0 0 1 0 0,0 0-1 0 0,1 0 0 0 0,0-1 1 0 0,0 1-1 0 0,4 8 0 0 0,-4-14-28 0 0,-1 1-1 0 0,1 0 0 0 0,-1 0 1 0 0,1-1-1 0 0,0 1 0 0 0,-1-1 1 0 0,1 1-1 0 0,0-1 0 0 0,0 0 0 0 0,0 0 1 0 0,0 0-1 0 0,0 0 0 0 0,0 0 1 0 0,0 0-1 0 0,1 0 0 0 0,-1-1 1 0 0,0 1-1 0 0,0-1 0 0 0,1 0 0 0 0,-1 0 1 0 0,0 0-1 0 0,0 0 0 0 0,1 0 1 0 0,-1 0-1 0 0,0 0 0 0 0,1-1 1 0 0,-1 1-1 0 0,2-2 0 0 0,9 0-1 0 0,-1-2 1 0 0,0 0-1 0 0,18-9 0 0 0,-6 1-3 0 0,-1-1 1 0 0,0-2-1 0 0,-1 0 0 0 0,-1-1 0 0 0,33-32 1 0 0,-19 11 5 0 0,-1-1 0 0 0,30-44 0 0 0,-40 44 10 0 0,0-1-1 0 0,18-46 0 0 0,-40 82 3 0 0,-1 1-1 0 0,0-1 1 0 0,0 0-1 0 0,0 0 0 0 0,-1-1 1 0 0,1 1-1 0 0,-1-4 1 0 0,0 7-12 0 0,0 0 0 0 0,0 1 1 0 0,0-1-1 0 0,0 0 0 0 0,0 0 1 0 0,0 0-1 0 0,0 0 0 0 0,0 0 0 0 0,0 0 1 0 0,0 0-1 0 0,0 0 0 0 0,0 0 1 0 0,0 0-1 0 0,0 0 0 0 0,0 0 0 0 0,0 0 1 0 0,0 0-1 0 0,0 0 0 0 0,0 0 1 0 0,0 0-1 0 0,0 0 0 0 0,0 0 0 0 0,0 0 1 0 0,-1 0-1 0 0,1 0 0 0 0,0 0 1 0 0,0 0-1 0 0,0 0 0 0 0,0 0 0 0 0,0 0 1 0 0,0 0-1 0 0,0 0 0 0 0,0 0 1 0 0,0 0-1 0 0,0 0 0 0 0,0 0 0 0 0,0 0 1 0 0,0 0-1 0 0,-4 19 158 0 0,-14 51 124 0 0,10-44-144 0 0,-5 34 0 0 0,12-53-111 0 0,0 1 1 0 0,1-1-1 0 0,0 1 0 0 0,0-1 1 0 0,0 1-1 0 0,1-1 0 0 0,0 1 0 0 0,1-1 1 0 0,3 10-1 0 0,-4-13-41 0 0,1-1-1 0 0,0 1 1 0 0,0 0 0 0 0,0-1 0 0 0,0 1-1 0 0,0-1 1 0 0,1 0 0 0 0,0 0-1 0 0,0 0 1 0 0,0 0 0 0 0,0-1 0 0 0,0 1-1 0 0,4 2 1 0 0,0-1 125 0 0,-1-1 0 0 0,2 1 0 0 0,-1-1 0 0 0,0-1 0 0 0,0 1 0 0 0,11 1 0 0 0,-1-1-564 0 0,0-1 0 0 0,18 0-1 0 0,26-2-6148 0 0,-41-2 3229 0 0,-1-1-1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11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 3040 0 0,'0'0'1100'0'0,"-3"16"2017"0"0,-52 260-66 0 0,-43 177 2832 0 0,89-417-7898 0 0,-5 42 0 0 0,13-76 1162 0 0,1-2 592 0 0,0 1 0 0 0,0-1 0 0 0,0 1 0 0 0,0 0 0 0 0,0-1 0 0 0,0 1 0 0 0,-1-1 0 0 0,1 1 0 0 0,1-1 0 0 0,-1 1 0 0 0,0 0 0 0 0,0-1 0 0 0,0 1 0 0 0,0-1 0 0 0,0 1 0 0 0,1-1 0 0 0,-1 1 1 0 0,0 0-1 0 0,1 0 0 0 0,7 4-2776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11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 3120 0 0,'-1'17'2340'0'0,"-10"38"1094"0"0,-39 109 1 0 0,35-101-510 0 0,11-42-3962 0 0,2-17-1996 0 0,2-19-5259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11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 2576 0 0,'0'-1'216'0'0,"1"0"0"0"0,-1-1-1 0 0,0 1 1 0 0,1-1 0 0 0,-1 1 0 0 0,1 0-1 0 0,-1-1 1 0 0,1 1 0 0 0,0 0-1 0 0,0 0 1 0 0,-1-1 0 0 0,1 1-1 0 0,0 0 1 0 0,0 0 0 0 0,0 0 0 0 0,0 0-1 0 0,0 0 1 0 0,1 0 0 0 0,-1 0-1 0 0,0 0 1 0 0,0 1 0 0 0,1-1 0 0 0,-1 0-1 0 0,0 1 1 0 0,1-1 0 0 0,2 0-1 0 0,6-2 423 0 0,1 0-1 0 0,19-2 0 0 0,-10 2 176 0 0,325-74 2387 0 0,-325 69-3089 0 0,-19 9 344 0 0,-9 15 49 0 0,-13 43 110 0 0,-27 86 332 0 0,31-81-566 0 0,-14 98 0 0 0,28-136-597 0 0,1-8 98 0 0,0 1-1 0 0,1 25 1 0 0,1-38-836 0 0,1 0-1 0 0,0 1 1 0 0,0-1 0 0 0,1 0 0 0 0,0 0-1 0 0,3 8 1 0 0,5 5-2529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12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64 111 2728 0 0,'-5'6'424'0'0,"1"0"0"0"0,-1 0-1 0 0,1 1 1 0 0,0-1 0 0 0,1 1-1 0 0,0 0 1 0 0,0 0 0 0 0,0 0-1 0 0,-1 7 1 0 0,-2 3 179 0 0,2-4-150 0 0,0 0 0 0 0,0 0 0 0 0,2 0-1 0 0,-1 1 1 0 0,2-1 0 0 0,0 1 0 0 0,1-1 0 0 0,0 1-1 0 0,1-1 1 0 0,3 18 0 0 0,-4-27-315 0 0,1 0 1 0 0,0 0-1 0 0,1 0 0 0 0,-1 0 0 0 0,1 0 0 0 0,0 0 1 0 0,0 0-1 0 0,0-1 0 0 0,0 1 0 0 0,1-1 1 0 0,-1 1-1 0 0,1-1 0 0 0,0 0 0 0 0,0 0 0 0 0,0 0 1 0 0,0 0-1 0 0,7 4 0 0 0,-4-5-77 0 0,-1 1-1 0 0,1-1 1 0 0,-1 0 0 0 0,1-1 0 0 0,0 1-1 0 0,0-1 1 0 0,0 0 0 0 0,0 0-1 0 0,0-1 1 0 0,0 0 0 0 0,8-1-1 0 0,2-1-39 0 0,0 0 0 0 0,0-2 0 0 0,-1 0 0 0 0,0 0 0 0 0,0-2 0 0 0,0 0 0 0 0,0 0 0 0 0,23-15-1 0 0,-30 14-6 0 0,1 0-1 0 0,-1 0 1 0 0,0-1-1 0 0,-1 1 0 0 0,0-2 1 0 0,0 1-1 0 0,-1-1 1 0 0,0 0-1 0 0,-1 0 0 0 0,0-1 1 0 0,0 0-1 0 0,-1 0 1 0 0,0 0-1 0 0,-1 0 0 0 0,3-13 1 0 0,-3 13 14 0 0,-1 0 1 0 0,-1-1-1 0 0,0 1 1 0 0,0-1 0 0 0,-1 1-1 0 0,0-1 1 0 0,-1 1-1 0 0,0-1 1 0 0,-1 1-1 0 0,0-1 1 0 0,0 1 0 0 0,-1 0-1 0 0,-1 0 1 0 0,0 0-1 0 0,-9-16 1 0 0,10 21-6 0 0,-1 0 1 0 0,-1 1-1 0 0,1-1 1 0 0,0 1 0 0 0,-1 1-1 0 0,0-1 1 0 0,0 0-1 0 0,0 1 1 0 0,0 0-1 0 0,-1 0 1 0 0,1 1-1 0 0,-1 0 1 0 0,1 0-1 0 0,-1 0 1 0 0,0 0 0 0 0,0 1-1 0 0,0 0 1 0 0,-12 0-1 0 0,11 0-32 0 0,-1 1 0 0 0,1 0 0 0 0,-1 0 0 0 0,1 1 0 0 0,0 0-1 0 0,-1 0 1 0 0,1 1 0 0 0,0 0 0 0 0,0 0 0 0 0,0 0 0 0 0,0 1 0 0 0,0 0 0 0 0,1 1-1 0 0,-1 0 1 0 0,-6 5 0 0 0,9-5-849 0 0,0 1 0 0 0,1 0 0 0 0,-1 0 0 0 0,1 0 0 0 0,0 0-1 0 0,1 0 1 0 0,-1 1 0 0 0,1-1 0 0 0,0 1 0 0 0,0 0 0 0 0,-1 8 0 0 0,-1 7-2451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12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118 228 2416 0 0,'-13'53'3205'0'0,"12"-43"-2829"0"0,0 0 1 0 0,1-1 0 0 0,0 1 0 0 0,1 0 0 0 0,0 0 0 0 0,0-1 0 0 0,4 14 0 0 0,-4-20-242 0 0,1 0 1 0 0,-1 1-1 0 0,1-1 0 0 0,0 0 0 0 0,0 0 1 0 0,0 0-1 0 0,0 0 0 0 0,1 0 0 0 0,-1 0 1 0 0,1-1-1 0 0,-1 1 0 0 0,1-1 0 0 0,0 0 1 0 0,0 0-1 0 0,0 0 0 0 0,0 0 0 0 0,1 0 1 0 0,-1-1-1 0 0,0 1 0 0 0,1-1 1 0 0,-1 0-1 0 0,7 1 0 0 0,2 0-4 0 0,-1 0 0 0 0,1-1 1 0 0,-1-1-1 0 0,1 1 0 0 0,-1-2 0 0 0,1 0 0 0 0,-1 0 0 0 0,1-1 0 0 0,-1-1 1 0 0,0 0-1 0 0,0 0 0 0 0,0-1 0 0 0,0 0 0 0 0,15-9 0 0 0,-14 6-109 0 0,0 0 0 0 0,-1-1 0 0 0,1-1 0 0 0,-2 0 0 0 0,1 0-1 0 0,-1-1 1 0 0,0 0 0 0 0,-1-1 0 0 0,-1 0 0 0 0,1 0 0 0 0,10-21 0 0 0,-14 21 17 0 0,-1 1 1 0 0,0-1 0 0 0,-1-1 0 0 0,0 1-1 0 0,-1 0 1 0 0,0-1 0 0 0,0 1 0 0 0,-1-23 0 0 0,-1 27-22 0 0,0-1 0 0 0,-1 0 1 0 0,0 1-1 0 0,0-1 0 0 0,-1 0 0 0 0,0 1 1 0 0,-1-1-1 0 0,1 1 0 0 0,-1 0 1 0 0,0 0-1 0 0,-1 0 0 0 0,0 0 1 0 0,0 1-1 0 0,-5-7 0 0 0,5 10-7 0 0,1 1-1 0 0,0-1 0 0 0,-1 1 0 0 0,0 0 1 0 0,1-1-1 0 0,-1 2 0 0 0,0-1 0 0 0,0 0 1 0 0,0 1-1 0 0,0 0 0 0 0,0 0 0 0 0,0 0 1 0 0,-1 0-1 0 0,1 1 0 0 0,-8 0 0 0 0,1-1 23 0 0,0 2 0 0 0,1 0-1 0 0,-1 0 1 0 0,0 1-1 0 0,-11 3 1 0 0,15-2 1 0 0,-1 0-1 0 0,1 1 1 0 0,0-1 0 0 0,0 1 0 0 0,1 1 0 0 0,-1-1 0 0 0,1 1-1 0 0,0 0 1 0 0,0 1 0 0 0,0-1 0 0 0,1 1 0 0 0,0 0 0 0 0,0 1-1 0 0,1-1 1 0 0,-1 1 0 0 0,1 0 0 0 0,1 0 0 0 0,-4 9-1 0 0,-3 10 92 0 0,2 0-1 0 0,0 0 1 0 0,2 0-1 0 0,-3 29 0 0 0,-5 53 263 0 0,8-48-152 0 0,-3 0 0 0 0,-24 86 0 0 0,14-87-89 0 0,-45 127 225 0 0,55-164-386 0 0,1 0-1 0 0,-9 39 1 0 0,13-17-7992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13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48 165 2792 0 0,'-3'4'531'0'0,"0"1"0"0"0,0-1-1 0 0,0 1 1 0 0,1 0 0 0 0,0 0 0 0 0,-2 6-1 0 0,-3 8 374 0 0,2 0 1 0 0,0 0-1 0 0,-4 36 0 0 0,8-46-603 0 0,0-1-1 0 0,1 0 1 0 0,0 0-1 0 0,1 1 1 0 0,0-1-1 0 0,0 0 1 0 0,1 0-1 0 0,-1 0 0 0 0,2 0 1 0 0,-1 0-1 0 0,7 13 1 0 0,-7-19-277 0 0,0 0-1 0 0,0 0 1 0 0,0 0 0 0 0,0 0 0 0 0,0 0-1 0 0,0 0 1 0 0,1-1 0 0 0,-1 1-1 0 0,0-1 1 0 0,1 0 0 0 0,0 1 0 0 0,-1-1-1 0 0,1 0 1 0 0,-1-1 0 0 0,1 1-1 0 0,0 0 1 0 0,0-1 0 0 0,-1 1 0 0 0,1-1-1 0 0,0 0 1 0 0,4 0 0 0 0,4-1 2 0 0,-1 1 0 0 0,1-2 1 0 0,0 1-1 0 0,13-5 0 0 0,-11 2-15 0 0,0 0-1 0 0,0-1 0 0 0,-1 0 0 0 0,1-1 1 0 0,-1-1-1 0 0,-1 0 0 0 0,1 0 0 0 0,-1-1 1 0 0,-1-1-1 0 0,16-14 0 0 0,-19 15 17 0 0,-1 1 1 0 0,0-1-1 0 0,-1 0 0 0 0,1 0 0 0 0,-1 0 1 0 0,-1-1-1 0 0,0 0 0 0 0,0 0 0 0 0,-1 0 1 0 0,0 0-1 0 0,0-1 0 0 0,-1 1 0 0 0,-1-1 1 0 0,1 1-1 0 0,-1-16 0 0 0,0 12 58 0 0,-1-1 1 0 0,-1 0-1 0 0,0 0 1 0 0,-1 0-1 0 0,0 1 1 0 0,-1-1-1 0 0,-6-14 0 0 0,7 21-34 0 0,-1 1-1 0 0,0-1 1 0 0,0 1 0 0 0,0 0-1 0 0,-1 0 1 0 0,-6-7-1 0 0,7 11-29 0 0,1-1 1 0 0,-1 1-1 0 0,0 0 0 0 0,0 0 1 0 0,0 0-1 0 0,0 0 0 0 0,0 1 1 0 0,0-1-1 0 0,0 1 0 0 0,-1 0 1 0 0,1 0-1 0 0,0 0 0 0 0,-1 0 1 0 0,-4 0-1 0 0,-2-1 20 0 0,0 1 0 0 0,1 1 0 0 0,-1-1 0 0 0,0 2 0 0 0,0-1 0 0 0,0 1 0 0 0,0 1 0 0 0,0 0 0 0 0,1 0 0 0 0,-14 6 0 0 0,17-5-149 0 0,0-1 1 0 0,1 2-1 0 0,-1-1 1 0 0,1 1-1 0 0,0 0 1 0 0,0 0-1 0 0,0 0 0 0 0,0 1 1 0 0,1-1-1 0 0,0 1 1 0 0,0 0-1 0 0,0 1 1 0 0,0-1-1 0 0,1 1 0 0 0,0-1 1 0 0,-4 11-1 0 0,4-6-1707 0 0,0 0-1 0 0,1 1 1 0 0,-2 15-1 0 0,2-15 288 0 0,-1 12-1529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51.88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62 2648 0 0,'0'0'3328'0'0,"18"0"-555"0"0,136 0 2519 0 0,76 0-3359 0 0,-223 0-1913 0 0,1-1-1 0 0,-1 1 1 0 0,0-1 0 0 0,11-3-1 0 0,-16 4-23 0 0,-1-1-1 0 0,1 0 0 0 0,0 1 1 0 0,0-1-1 0 0,0 0 0 0 0,-1 0 1 0 0,1 0-1 0 0,0 0 1 0 0,-1 0-1 0 0,1 0 0 0 0,-1 0 1 0 0,1-1-1 0 0,-1 1 0 0 0,0 0 1 0 0,0-1-1 0 0,1 1 0 0 0,-1-1 1 0 0,0 0-1 0 0,0 1 0 0 0,-1-1 1 0 0,2-2-1 0 0,-2 4-3 0 0,0-1-1 0 0,0 0 0 0 0,0 0 1 0 0,0 0-1 0 0,0 0 1 0 0,0 1-1 0 0,0-1 1 0 0,0 0-1 0 0,0 0 0 0 0,0 0 1 0 0,0 0-1 0 0,-1 1 1 0 0,1-1-1 0 0,0 0 1 0 0,-1 0-1 0 0,1 1 1 0 0,-1-1-1 0 0,1 0 0 0 0,-1 0 1 0 0,1 1-1 0 0,-1-1 1 0 0,1 1-1 0 0,-1-1 1 0 0,0 0-1 0 0,1 1 0 0 0,-1-1 1 0 0,0 1-1 0 0,1 0 1 0 0,-1-1-1 0 0,0 1 1 0 0,0-1-1 0 0,1 1 1 0 0,-1 0-1 0 0,0 0 0 0 0,0-1 1 0 0,0 1-1 0 0,1 0 1 0 0,-3 0-1 0 0,-32-4-169 0 0,24 4 126 0 0,-1 0 1 0 0,0 0-1 0 0,0 2 0 0 0,-18 3 0 0 0,27-4 61 0 0,-1 0 0 0 0,1 1 0 0 0,-1-1 0 0 0,1 1 0 0 0,0 0 0 0 0,0 0 0 0 0,0 0 0 0 0,0 0 0 0 0,0 1 0 0 0,0-1 0 0 0,0 1 0 0 0,1 0 0 0 0,-1 0 0 0 0,1 0 0 0 0,0 0 0 0 0,0 0 0 0 0,0 0-1 0 0,-2 6 1 0 0,-2 5 67 0 0,1 1 0 0 0,0-1 0 0 0,1 2 0 0 0,1-1 0 0 0,-3 27 0 0 0,4-13 55 0 0,2 1 0 0 0,3 33 0 0 0,-2-54-171 0 0,0-1 1 0 0,1 1-1 0 0,0-1 0 0 0,0 0 0 0 0,1 0 0 0 0,0 0 1 0 0,1 0-1 0 0,-1-1 0 0 0,1 1 0 0 0,1-1 0 0 0,0 0 1 0 0,0 0-1 0 0,0-1 0 0 0,8 9 0 0 0,23 14-2953 0 0,5-6-3298 0 0,-20-14 3126 0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05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0 4272 0 0,'-2'1'5244'0'0,"-6"4"-3042"0"0,-28 74 1427 0 0,-28 69 1502 0 0,56-125-6638 0 0,-5 31 0 0 0,10-37-1794 0 0,0 1 0 0 0,1 27 0 0 0,2-26-472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14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3128 0 0,'0'0'2298'0'0,"13"4"3208"0"0,-11 5-4726 0 0,-1 1 0 0 0,0-1 0 0 0,0 0 0 0 0,-1 14 0 0 0,0-11-329 0 0,-4 228 820 0 0,3-238-1268 0 0,1 0-1 0 0,0 1 1 0 0,0-1-1 0 0,0 0 1 0 0,1 0-1 0 0,-1 0 1 0 0,0 0-1 0 0,1 0 1 0 0,0 0-1 0 0,-1 0 1 0 0,1 0-1 0 0,0 0 1 0 0,0 0-1 0 0,0 0 1 0 0,0 0-1 0 0,0-1 1 0 0,1 1-1 0 0,-1 0 1 0 0,0-1-1 0 0,1 1 1 0 0,2 2-1 0 0,-1-3 1 0 0,-1 0 0 0 0,1 0 0 0 0,0 0 0 0 0,0 0 0 0 0,-1 0-1 0 0,1-1 1 0 0,0 1 0 0 0,0-1 0 0 0,0 0 0 0 0,-1 0 0 0 0,1 0 0 0 0,0 0-1 0 0,0 0 1 0 0,3-1 0 0 0,7-2 19 0 0,0 0 0 0 0,-1-1 1 0 0,1-1-1 0 0,-1 0 0 0 0,21-12 0 0 0,-24 11 20 0 0,0 0 1 0 0,-1-1-1 0 0,1 0 1 0 0,-2 0-1 0 0,1-1 1 0 0,-1 0-1 0 0,12-16 1 0 0,-9 8 87 0 0,0 0 0 0 0,-1-1 0 0 0,12-29 1 0 0,-17 34-23 0 0,-1-1 0 0 0,0 0 0 0 0,2-25 0 0 0,-4 23-28 0 0,2 0 1 0 0,4-18-1 0 0,-6 17-2355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14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3872 0 0,'-4'0'2461'0'0,"1"3"-1949"0"0,3 1-232 0 0,-4 4-1704 0 0,4-2-1 0 0,0 3 1 0 0,0 5 0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14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3272 0 0,'0'0'2952'0'0,"-4"15"-371"0"0,-61 162 3409 0 0,58-160-5888 0 0,1 0-1 0 0,1 0 0 0 0,1 1 1 0 0,0 0-1 0 0,2 0 0 0 0,0 0 1 0 0,0 20-1 0 0,2-36-96 0 0,0 0-1 0 0,1-1 1 0 0,-1 1-1 0 0,0 0 1 0 0,1 0-1 0 0,-1 0 1 0 0,1 0-1 0 0,0-1 1 0 0,-1 1-1 0 0,1 0 1 0 0,0-1-1 0 0,0 1 1 0 0,0 0-1 0 0,0-1 1 0 0,0 1-1 0 0,1-1 1 0 0,-1 0-1 0 0,0 1 1 0 0,1-1-1 0 0,-1 0 1 0 0,1 0-1 0 0,-1 0 1 0 0,1 0 0 0 0,0 0-1 0 0,-1 0 1 0 0,1 0-1 0 0,0 0 1 0 0,0-1-1 0 0,0 1 1 0 0,-1-1-1 0 0,1 0 1 0 0,0 1-1 0 0,0-1 1 0 0,0 0-1 0 0,3 0 1 0 0,7 0-2 0 0,-1 0 0 0 0,0-1 0 0 0,0 0 1 0 0,19-4-1 0 0,-21 2-8 0 0,1 0-1 0 0,-1 0 1 0 0,1-1 0 0 0,-1 0 0 0 0,0 0 0 0 0,0-1 0 0 0,-1-1-1 0 0,1 1 1 0 0,-1-1 0 0 0,0-1 0 0 0,-1 0 0 0 0,0 0 0 0 0,11-13-1 0 0,-5 3 41 0 0,-1-1-1 0 0,-1 0 0 0 0,-1 0 0 0 0,0-1 0 0 0,10-32 0 0 0,3-3 333 0 0,-21 48 333 0 0,-2 8-400 0 0,0 12-266 0 0,0 7 264 0 0,0-1 1 0 0,1 0 0 0 0,1 0-1 0 0,7 29 1 0 0,-8-44-530 0 0,1 1-1 0 0,0-1 1 0 0,0 1 0 0 0,1-1-1 0 0,-1 0 1 0 0,1 0 0 0 0,0 0-1 0 0,1 0 1 0 0,-1-1 0 0 0,1 1-1 0 0,0-1 1 0 0,0 0 0 0 0,1 0 0 0 0,-1-1-1 0 0,1 1 1 0 0,-1-1 0 0 0,1 0-1 0 0,0 0 1 0 0,0 0 0 0 0,7 2-1 0 0,2-1-3256 0 0,-1 1 0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15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0 3744 0 0,'0'0'640'0'0,"-7"9"1335"0"0,-69 231 3818 0 0,68-211-5302 0 0,-88 305 3445 0 0,61-228-3573 0 0,-54 111-1 0 0,72-176-613 0 0,-6 14-503 0 0,0-24-8992 0 0,20-29 6473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15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3432 0 0,'0'0'5351'0'0,"0"21"-2432"0"0,-14 48-48 0 0,7-22-2624 0 0,-1 1-5706 0 0,7-27 2339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16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38 3200 0 0,'-11'-14'2998'0'0,"7"11"-2694"0"0,0 0 0 0 0,-1 1 0 0 0,1-1-1 0 0,-1 1 1 0 0,0 0 0 0 0,1 0 0 0 0,-1 1 0 0 0,0-1 0 0 0,0 1 0 0 0,0 0-1 0 0,0 1 1 0 0,0-1 0 0 0,-1 1 0 0 0,1 0 0 0 0,-7 1 0 0 0,-1 0 241 0 0,-1 0 0 0 0,1 1 0 0 0,0 1 0 0 0,-23 8 0 0 0,25-7-426 0 0,0 0 0 0 0,0 1 1 0 0,1 0-1 0 0,-1 1 0 0 0,1 1 0 0 0,0-1 0 0 0,1 1 0 0 0,0 1 0 0 0,0 0 0 0 0,0 0 0 0 0,1 1 1 0 0,1 0-1 0 0,-1 0 0 0 0,1 1 0 0 0,1 0 0 0 0,-10 19 0 0 0,13-21-106 0 0,1-1 1 0 0,0 0-1 0 0,0 1 0 0 0,0-1 1 0 0,1 1-1 0 0,0 0 0 0 0,0 11 1 0 0,1-14-13 0 0,1-1 1 0 0,-1 0 0 0 0,1 1-1 0 0,-1-1 1 0 0,1 0 0 0 0,1 1-1 0 0,-1-1 1 0 0,1 0 0 0 0,-1 0-1 0 0,1 0 1 0 0,0 0 0 0 0,0 0-1 0 0,1-1 1 0 0,3 6-1 0 0,-2-6-2 0 0,1 1 0 0 0,0 0 0 0 0,-1-1 0 0 0,1 0-1 0 0,0 0 1 0 0,1-1 0 0 0,-1 0 0 0 0,0 1 0 0 0,1-2-1 0 0,-1 1 1 0 0,1-1 0 0 0,0 1 0 0 0,9-1 0 0 0,3 1-42 0 0,1-1 0 0 0,35-3 1 0 0,-8-7-15 0 0,-44 8 58 0 0,0 1-1 0 0,0-1 0 0 0,0 1 0 0 0,0-1 1 0 0,-1 0-1 0 0,1 0 0 0 0,0 0 1 0 0,0 0-1 0 0,-1 0 0 0 0,1 0 0 0 0,-1-1 1 0 0,1 1-1 0 0,-1 0 0 0 0,0-1 0 0 0,1 1 1 0 0,-1-1-1 0 0,0 1 0 0 0,0-1 1 0 0,0 0-1 0 0,1-2 0 0 0,-2 3 0 0 0,0 1 0 0 0,0-1 1 0 0,0 1-1 0 0,0-1 0 0 0,0 1 0 0 0,-1-1 0 0 0,1 1 1 0 0,0-1-1 0 0,0 1 0 0 0,0-1 0 0 0,-1 1 0 0 0,1-1 0 0 0,0 1 1 0 0,-1 0-1 0 0,1-1 0 0 0,0 1 0 0 0,-1 0 0 0 0,1-1 0 0 0,0 1 1 0 0,-1 0-1 0 0,1-1 0 0 0,-1 1 0 0 0,1 0 0 0 0,0 0 1 0 0,-1-1-1 0 0,1 1 0 0 0,-1 0 0 0 0,1 0 0 0 0,-1 0 0 0 0,1 0 1 0 0,-1 0-1 0 0,1-1 0 0 0,-1 1 0 0 0,1 0 0 0 0,-1 0 1 0 0,1 0-1 0 0,-1 0 0 0 0,0 1 0 0 0,-25-2 9 0 0,21 1-10 0 0,-9 1 26 0 0,0 0-1 0 0,0 1 1 0 0,0 0 0 0 0,0 1 0 0 0,1 1 0 0 0,-1 0 0 0 0,1 1-1 0 0,0 1 1 0 0,0 0 0 0 0,0 0 0 0 0,1 1 0 0 0,0 1 0 0 0,0 0-1 0 0,1 1 1 0 0,0 0 0 0 0,1 1 0 0 0,0 0 0 0 0,0 0-1 0 0,1 1 1 0 0,-14 22 0 0 0,20-29 2 0 0,1 0 1 0 0,0 0-1 0 0,0 1 0 0 0,0-1 0 0 0,1 0 0 0 0,-1 1 1 0 0,1-1-1 0 0,0 1 0 0 0,0-1 0 0 0,1 1 0 0 0,0-1 1 0 0,-1 1-1 0 0,1 0 0 0 0,2 7 0 0 0,-2-9-11 0 0,1 0 1 0 0,0 0-1 0 0,0-1 0 0 0,0 1 1 0 0,0 0-1 0 0,0-1 0 0 0,1 1 0 0 0,-1-1 1 0 0,1 0-1 0 0,-1 1 0 0 0,1-1 1 0 0,0 0-1 0 0,0 0 0 0 0,0 0 0 0 0,0 0 1 0 0,0 0-1 0 0,1-1 0 0 0,-1 1 1 0 0,1-1-1 0 0,-1 1 0 0 0,1-1 0 0 0,-1 0 1 0 0,1 0-1 0 0,0 0 0 0 0,3 0 1 0 0,19 5 37 0 0,1-2 1 0 0,0-1 0 0 0,48-1 0 0 0,-8-4-2626 0 0,-49 2 1122 0 0,14-2-1879 0 0,-3-1 0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17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2408 0 0,'18'-11'2874'0'0,"-16"9"-2697"0"0,1 2 0 0 0,0-1-1 0 0,-1 0 1 0 0,1 1 0 0 0,0-1 0 0 0,-1 1 0 0 0,1-1 0 0 0,0 1 0 0 0,-1 0 0 0 0,1 1 0 0 0,0-1-1 0 0,-1 0 1 0 0,1 1 0 0 0,0-1 0 0 0,-1 1 0 0 0,1 0 0 0 0,-1 0 0 0 0,1 0 0 0 0,-1 0 0 0 0,1 0-1 0 0,-1 0 1 0 0,0 1 0 0 0,1 0 0 0 0,-1-1 0 0 0,0 1 0 0 0,0 0 0 0 0,0 0 0 0 0,-1 0 0 0 0,1 0-1 0 0,0 0 1 0 0,-1 0 0 0 0,1 0 0 0 0,-1 1 0 0 0,0-1 0 0 0,2 3 0 0 0,3 10 257 0 0,0-1 1 0 0,-1 1 0 0 0,-1 1-1 0 0,4 26 1 0 0,-7-41-427 0 0,9 60 447 0 0,-1-8-69 0 0,18 63 0 0 0,-25-112-390 0 0,7 16 180 0 0,-2-19-36 0 0,3-10-25 0 0,25-40 235 0 0,-2-1 0 0 0,48-99-1 0 0,-69 127-248 0 0,20-27-1 0 0,-8 13-9 0 0,-19 28-62 0 0,0 1-1 0 0,0-1 1 0 0,1 2 0 0 0,0-1-1 0 0,9-7 1 0 0,12-3-2388 0 0,-23 15 1008 0 0,0 1 0 0 0,0-1 0 0 0,0 1 0 0 0,0 0 0 0 0,8 0 0 0 0,2 1-1910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18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97 2584 0 0,'-4'4'348'0'0,"0"0"1"0"0,0 1-1 0 0,0-1 0 0 0,1 1 0 0 0,0 0 0 0 0,0 0 0 0 0,-3 7 0 0 0,2-6-54 0 0,-1 5 110 0 0,-1 0-1 0 0,1 1 1 0 0,1 0-1 0 0,0 0 1 0 0,1 0-1 0 0,1 1 1 0 0,-1-1-1 0 0,2 1 0 0 0,-1 23 1 0 0,2-30-232 0 0,1 0 0 0 0,0 0 1 0 0,0 0-1 0 0,0 0 0 0 0,0 0 0 0 0,1-1 0 0 0,0 1 0 0 0,0-1 1 0 0,1 1-1 0 0,3 6 0 0 0,-4-9-90 0 0,1 0 0 0 0,-1 0-1 0 0,1 0 1 0 0,0 0 0 0 0,0 0 0 0 0,0-1 0 0 0,0 1 0 0 0,0-1-1 0 0,1 0 1 0 0,-1 0 0 0 0,1 0 0 0 0,-1 0 0 0 0,1-1 0 0 0,0 1 0 0 0,0-1-1 0 0,5 1 1 0 0,4 1-74 0 0,-1-2-1 0 0,0 1 1 0 0,0-2-1 0 0,1 1 1 0 0,-1-2-1 0 0,1 0 1 0 0,-1 0-1 0 0,0-1 1 0 0,0-1-1 0 0,0 0 1 0 0,0 0-1 0 0,0-1 1 0 0,-1-1-1 0 0,20-10 1 0 0,-23 11 9 0 0,-1-1 1 0 0,0-1-1 0 0,1 1 1 0 0,-2-1-1 0 0,1 0 1 0 0,-1 0-1 0 0,0-1 1 0 0,0 0-1 0 0,-1 0 0 0 0,0 0 1 0 0,0-1-1 0 0,-1 0 1 0 0,0 0-1 0 0,0 0 1 0 0,-1 0-1 0 0,0-1 1 0 0,0 1-1 0 0,-1-1 1 0 0,0 0-1 0 0,0 0 0 0 0,-1-9 1 0 0,0 4 49 0 0,1-2 54 0 0,-1 1 0 0 0,-1-1 0 0 0,-1 0 0 0 0,-4-24 0 0 0,5 36-94 0 0,-1 0 1 0 0,0 0-1 0 0,-1 0 0 0 0,1 0 0 0 0,-1 1 0 0 0,1-1 0 0 0,-1 1 0 0 0,0-1 0 0 0,-1 1 0 0 0,1 0 0 0 0,-1-1 1 0 0,1 1-1 0 0,-1 1 0 0 0,0-1 0 0 0,0 0 0 0 0,0 1 0 0 0,0-1 0 0 0,0 1 0 0 0,-1 0 0 0 0,1 0 0 0 0,-1 0 0 0 0,0 0 1 0 0,-5-1-1 0 0,-3 0-1 0 0,0 0 0 0 0,0 1 0 0 0,-1 1-1 0 0,1 0 1 0 0,0 1 0 0 0,0 0 0 0 0,-1 1 0 0 0,1 0 0 0 0,0 1 0 0 0,0 0 0 0 0,0 1 0 0 0,0 0 0 0 0,1 1 0 0 0,-1 0 0 0 0,1 1 0 0 0,0 1 0 0 0,0-1 0 0 0,0 2 0 0 0,1 0 0 0 0,0 0 0 0 0,1 0 0 0 0,-1 1 0 0 0,1 1 0 0 0,1 0-1 0 0,-12 14 1 0 0,8-4-2 0 0,0 0 0 0 0,1 0 0 0 0,-10 25 0 0 0,18-35-4 0 0,-1 1-1 0 0,2 0 0 0 0,-1 0 1 0 0,1 0-1 0 0,0 0 0 0 0,1 1 1 0 0,1-1-1 0 0,-1 0 0 0 0,2 13 1 0 0,0-20-18 0 0,-1 0 0 0 0,1 0 0 0 0,-1 0 1 0 0,1 0-1 0 0,0 0 0 0 0,0-1 0 0 0,0 1 1 0 0,1 0-1 0 0,-1-1 0 0 0,0 1 0 0 0,1-1 1 0 0,0 1-1 0 0,0-1 0 0 0,0 0 0 0 0,0 0 1 0 0,0 0-1 0 0,4 4 0 0 0,-1-4-2 0 0,-1 1-1 0 0,0-1 1 0 0,1 0-1 0 0,0 0 1 0 0,-1 0-1 0 0,1-1 1 0 0,0 1 0 0 0,0-1-1 0 0,9 0 1 0 0,0 0-25 0 0,0-1 1 0 0,0 0-1 0 0,0-1 1 0 0,-1-1-1 0 0,1-1 1 0 0,23-6-1 0 0,-25 5-20 0 0,0 0 0 0 0,-1-1-1 0 0,1-1 1 0 0,-1 0-1 0 0,0 0 1 0 0,-1-1-1 0 0,0 0 1 0 0,0-1 0 0 0,0 0-1 0 0,14-16 1 0 0,-13 10-4 0 0,-1-1 1 0 0,0 0-1 0 0,-1 0 1 0 0,0 0 0 0 0,-1-1-1 0 0,10-33 1 0 0,-12 24 659 0 0,-2 0 1 0 0,0 0-1 0 0,-1-45 1 0 0,-3 120-386 0 0,-1 12 625 0 0,10 79 1 0 0,-6-121-1507 0 0,0 1 0 0 0,2-1 0 0 0,0-1 0 0 0,2 1 1 0 0,0-1-1 0 0,1 0 0 0 0,20 34 0 0 0,6-6-6305 0 0,-17-25 3479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1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91 2888 0 0,'-8'0'761'0'0,"0"0"-1"0"0,0 0 1 0 0,0 1-1 0 0,0 0 1 0 0,0 1-1 0 0,0 0 1 0 0,-10 4-1 0 0,12-3-539 0 0,1 0 0 0 0,0 0 0 0 0,0 0 1 0 0,0 0-1 0 0,0 1 0 0 0,1 0 0 0 0,0 0 0 0 0,-1 0 0 0 0,1 1 0 0 0,1-1 0 0 0,-4 6 0 0 0,-3 5 25 0 0,0 0 1 0 0,2 0-1 0 0,-1 0 1 0 0,2 1-1 0 0,1 1 0 0 0,0-1 1 0 0,0 1-1 0 0,2 0 0 0 0,0 0 1 0 0,1 0-1 0 0,1 1 1 0 0,1-1-1 0 0,0 1 0 0 0,2 18 1 0 0,-1-31-238 0 0,0 0 0 0 0,1-1 1 0 0,-1 1-1 0 0,1-1 0 0 0,0 1 1 0 0,1-1-1 0 0,-1 1 0 0 0,1-1 1 0 0,0 0-1 0 0,0 1 0 0 0,0-1 1 0 0,0 0-1 0 0,1 0 0 0 0,0-1 0 0 0,0 1 1 0 0,0-1-1 0 0,0 1 0 0 0,0-1 1 0 0,1 0-1 0 0,-1 0 0 0 0,1 0 1 0 0,0-1-1 0 0,0 1 0 0 0,0-1 1 0 0,0 0-1 0 0,0 0 0 0 0,1 0 1 0 0,-1-1-1 0 0,0 0 0 0 0,1 1 0 0 0,-1-1 1 0 0,1-1-1 0 0,8 1 0 0 0,2 1-1 0 0,0-2-1 0 0,0 0 1 0 0,1-1-1 0 0,-1 0 1 0 0,18-4-1 0 0,-26 4-2 0 0,-1-1-1 0 0,1 0 1 0 0,0 0-1 0 0,-1 0 1 0 0,1-1 0 0 0,-1 0-1 0 0,0 0 1 0 0,0-1-1 0 0,0 1 1 0 0,-1-1-1 0 0,1-1 1 0 0,-1 1 0 0 0,9-10-1 0 0,-11 9 1 0 0,0 1-1 0 0,-1-1 0 0 0,0 0 1 0 0,1 0-1 0 0,-2-1 1 0 0,1 1-1 0 0,-1 0 0 0 0,1 0 1 0 0,-1-1-1 0 0,0-10 1 0 0,0 3 6 0 0,-2-1 1 0 0,1 1-1 0 0,-4-18 1 0 0,2 23-10 0 0,0 0 0 0 0,0 0 1 0 0,-1 0-1 0 0,0 0 0 0 0,0 0 1 0 0,-1 1-1 0 0,0 0 0 0 0,-1-1 1 0 0,1 1-1 0 0,-1 1 0 0 0,-11-12 1 0 0,-2 1 4 0 0,-1 0 0 0 0,-32-21-1 0 0,44 33-1 0 0,-26-20 68 0 0,31 24-69 0 0,1-1 0 0 0,-1 1 0 0 0,0-1 0 0 0,1 1 0 0 0,0-1 0 0 0,-1 0-1 0 0,1 1 1 0 0,0-1 0 0 0,0 0 0 0 0,0 0 0 0 0,0 0 0 0 0,0 0 0 0 0,0 0 0 0 0,1 0 0 0 0,-1-3 0 0 0,1 4 0 0 0,0 0 0 0 0,1-1 0 0 0,-1 1 0 0 0,1 0 0 0 0,-1 0 1 0 0,1-1-1 0 0,0 1 0 0 0,0 0 0 0 0,-1 0 0 0 0,1 0 0 0 0,0 0 0 0 0,0 0 0 0 0,0 0 0 0 0,0 0 0 0 0,0 0 0 0 0,0 0 0 0 0,1 0 0 0 0,-1 1 0 0 0,0-1 1 0 0,0 0-1 0 0,0 1 0 0 0,1-1 0 0 0,-1 1 0 0 0,3-1 0 0 0,37-10 70 0 0,-37 10-63 0 0,81-18 71 0 0,81-15 2 0 0,-88 27-877 0 0,-45 6-8768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19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55 2512 0 0,'20'-16'3727'0'0,"-20"16"-3656"0"0,1-1 0 0 0,-1 1 0 0 0,0 0 0 0 0,0 0 0 0 0,0 0-1 0 0,0 0 1 0 0,0 0 0 0 0,1 0 0 0 0,-1-1 0 0 0,0 1 0 0 0,0 0 0 0 0,0 0 0 0 0,1 0-1 0 0,-1 0 1 0 0,0 0 0 0 0,0 0 0 0 0,0 0 0 0 0,1 0 0 0 0,-1 0 0 0 0,0 0 0 0 0,0 0 0 0 0,0 0-1 0 0,1 0 1 0 0,-1 0 0 0 0,0 0 0 0 0,0 0 0 0 0,0 0 0 0 0,1 0 0 0 0,-1 0 0 0 0,0 0-1 0 0,0 0 1 0 0,0 0 0 0 0,0 1 0 0 0,1-1 0 0 0,-1 0 0 0 0,0 0 0 0 0,0 0 0 0 0,0 0-1 0 0,0 0 1 0 0,1 0 0 0 0,-1 1 0 0 0,0-1 0 0 0,0 0 0 0 0,0 0 0 0 0,0 0 0 0 0,0 0-1 0 0,0 1 1 0 0,0-1 0 0 0,1 0 0 0 0,-1 0 0 0 0,0 0 0 0 0,0 1 0 0 0,0-1 0 0 0,0 0-1 0 0,0 0 1 0 0,0 0 0 0 0,0 1 0 0 0,0-1 0 0 0,-1 23 1660 0 0,-10 27-183 0 0,5-23-1281 0 0,1 0 0 0 0,1 1-1 0 0,1 0 1 0 0,2 28 0 0 0,1-46-212 0 0,0 1 1 0 0,1-1-1 0 0,1 0 0 0 0,-1 1 1 0 0,2-1-1 0 0,5 18 1 0 0,-6-25-47 0 0,-1 1 1 0 0,1 0 0 0 0,0-1 0 0 0,0 0 0 0 0,0 1 0 0 0,0-1 0 0 0,1 0 0 0 0,-1 0 0 0 0,1 0 0 0 0,0 0-1 0 0,0-1 1 0 0,0 1 0 0 0,0-1 0 0 0,0 1 0 0 0,1-1 0 0 0,-1 0 0 0 0,1-1 0 0 0,-1 1 0 0 0,1 0 0 0 0,5 0-1 0 0,-1 0-2 0 0,-1 0 0 0 0,1-1 0 0 0,0 0 0 0 0,0-1 0 0 0,-1 0 0 0 0,1 0 0 0 0,0 0-1 0 0,0-1 1 0 0,0 0 0 0 0,-1-1 0 0 0,1 0 0 0 0,-1 0 0 0 0,14-6 0 0 0,-12 3 21 0 0,0 0 0 0 0,-1 0 0 0 0,0-1 0 0 0,0 0 1 0 0,-1-1-1 0 0,0 1 0 0 0,0-1 0 0 0,0-1 0 0 0,10-14 1 0 0,-5 3 68 0 0,-2 0 0 0 0,0 0 0 0 0,-1-1 0 0 0,-1 0 0 0 0,-1-1 0 0 0,-1 0 0 0 0,0 0 0 0 0,-2 0 0 0 0,3-28 0 0 0,-7-48-750 0 0,-4 84-8935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06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65 3600 0 0,'0'0'603'0'0,"-8"1"1341"0"0,1 1-1552 0 0,0 0-1 0 0,1 0 1 0 0,-1 1 0 0 0,1 0 0 0 0,0 0 0 0 0,0 0 0 0 0,0 1 0 0 0,0 0 0 0 0,0 0 0 0 0,1 1 0 0 0,0 0 0 0 0,0 0 0 0 0,0 0 0 0 0,1 0 0 0 0,0 1 0 0 0,-6 8 0 0 0,4-3 107 0 0,0 0-1 0 0,1 1 1 0 0,0 0 0 0 0,0 0-1 0 0,1 1 1 0 0,1-1 0 0 0,0 1 0 0 0,0 13-1 0 0,2-21-437 0 0,0 0-1 0 0,1-1 1 0 0,0 1-1 0 0,0 0 1 0 0,0-1-1 0 0,1 1 1 0 0,-1 0-1 0 0,1-1 0 0 0,3 10 1 0 0,-3-12-47 0 0,0 0 0 0 0,1 0 0 0 0,-1 0-1 0 0,1 0 1 0 0,-1 0 0 0 0,1 0 0 0 0,0 0 0 0 0,0-1 0 0 0,0 1 0 0 0,0 0 0 0 0,0-1-1 0 0,0 0 1 0 0,0 1 0 0 0,0-1 0 0 0,1 0 0 0 0,-1 0 0 0 0,0 0 0 0 0,1-1 0 0 0,-1 1-1 0 0,5 0 1 0 0,4 1-20 0 0,0 0 0 0 0,0-1 0 0 0,0-1-1 0 0,0 1 1 0 0,0-2 0 0 0,0 0 0 0 0,0 0 0 0 0,0-1-1 0 0,0 0 1 0 0,0-1 0 0 0,-1 0 0 0 0,1-1-1 0 0,-1 0 1 0 0,16-9 0 0 0,-19 9 0 0 0,0 0-1 0 0,0-1 1 0 0,-1 0 0 0 0,1 0-1 0 0,-1 0 1 0 0,0-1 0 0 0,-1 0-1 0 0,1 0 1 0 0,-1-1 0 0 0,0 0 0 0 0,-1 1-1 0 0,0-2 1 0 0,0 1 0 0 0,0 0-1 0 0,-1-1 1 0 0,0 1 0 0 0,-1-1-1 0 0,1 0 1 0 0,-2 0 0 0 0,2-10-1 0 0,-1 2 30 0 0,-1 6 13 0 0,0-1-1 0 0,0 1 1 0 0,-1-1-1 0 0,-1-12 1 0 0,0 19-18 0 0,1 1 1 0 0,-1 0 0 0 0,0-1 0 0 0,0 1 0 0 0,-1 0 0 0 0,1 0 0 0 0,0 0 0 0 0,-1 0 0 0 0,0 0 0 0 0,0 0 0 0 0,0 0 0 0 0,0 1-1 0 0,0-1 1 0 0,-1 1 0 0 0,1-1 0 0 0,-1 1 0 0 0,-4-3 0 0 0,1 1 16 0 0,0 1-1 0 0,0 0 0 0 0,-1 1 1 0 0,1-1-1 0 0,-1 1 1 0 0,0 1-1 0 0,1-1 1 0 0,-1 1-1 0 0,0 0 1 0 0,0 1-1 0 0,0 0 1 0 0,0 0-1 0 0,0 0 1 0 0,0 1-1 0 0,0 0 1 0 0,0 0-1 0 0,-9 3 1 0 0,4 0 15 0 0,0 0 0 0 0,0 0-1 0 0,0 1 1 0 0,1 1 0 0 0,0 0 0 0 0,0 0 0 0 0,0 1 0 0 0,-15 14-1 0 0,18-13-31 0 0,0-1 0 0 0,0 2 0 0 0,1-1 0 0 0,1 1-1 0 0,0 0 1 0 0,0 0 0 0 0,0 1 0 0 0,1 0 0 0 0,1 0-1 0 0,-1 0 1 0 0,2 0 0 0 0,0 1 0 0 0,0 0 0 0 0,0-1-1 0 0,2 1 1 0 0,-1 0 0 0 0,1 0 0 0 0,1 0 0 0 0,2 21-1 0 0,-2-30-21 0 0,0 0 0 0 0,0 0 0 0 0,1 0 0 0 0,-1 0 0 0 0,1 0 0 0 0,-1 0-1 0 0,1 0 1 0 0,0 0 0 0 0,0 0 0 0 0,0 0 0 0 0,0 0 0 0 0,0 0 0 0 0,0-1-1 0 0,1 1 1 0 0,-1 0 0 0 0,1-1 0 0 0,-1 1 0 0 0,1-1 0 0 0,2 2 0 0 0,-1-1-20 0 0,0 0 1 0 0,1 0 0 0 0,-1-1 0 0 0,1 1 0 0 0,0-1 0 0 0,0 0 0 0 0,-1 0 0 0 0,1 0 0 0 0,8 0 0 0 0,-1-1-53 0 0,1 0 0 0 0,-1-1 0 0 0,1 0 0 0 0,-1-1 0 0 0,0 0 1 0 0,15-5-1 0 0,-13 3 8 0 0,0 0 1 0 0,-1-1-1 0 0,1-1 0 0 0,-1 0 1 0 0,0-1-1 0 0,-1 0 0 0 0,1 0 1 0 0,-2-2-1 0 0,1 1 1 0 0,-1-1-1 0 0,0-1 0 0 0,-1 0 1 0 0,0 0-1 0 0,-1-1 1 0 0,0 0-1 0 0,11-21 0 0 0,-10 16 208 0 0,-1-1 0 0 0,-1 0 1 0 0,-1 0-1 0 0,0-1 0 0 0,-1 0 0 0 0,-1 0 0 0 0,-1 0 0 0 0,2-30 0 0 0,-5 48-126 0 0,0 0 0 0 0,0 0 0 0 0,0 0 0 0 0,-1 0 0 0 0,1 0 1 0 0,0 0-1 0 0,0 0 0 0 0,0 0 0 0 0,0 0 0 0 0,0 0 0 0 0,0 0 0 0 0,0 0 0 0 0,0 0 0 0 0,0 0 0 0 0,0 0 0 0 0,0 0 0 0 0,0 0 0 0 0,0 0 0 0 0,-1 0 1 0 0,1 0-1 0 0,0 0 0 0 0,0 0 0 0 0,0 0 0 0 0,0 0 0 0 0,0 0 0 0 0,0 0 0 0 0,0 0 0 0 0,0 0 0 0 0,0 0 0 0 0,0 0 0 0 0,0 0 0 0 0,0 0 1 0 0,0 0-1 0 0,0 0 0 0 0,0 0 0 0 0,0 0 0 0 0,-1 0 0 0 0,1-1 0 0 0,0 1 0 0 0,0 0 0 0 0,0 0 0 0 0,0 0 0 0 0,0 0 0 0 0,0 0 0 0 0,0 0 0 0 0,0 0 1 0 0,0 0-1 0 0,0 0 0 0 0,0 0 0 0 0,0 0 0 0 0,0 0 0 0 0,0 0 0 0 0,0-1 0 0 0,0 1 0 0 0,0 0 0 0 0,0 0 0 0 0,-5 10 425 0 0,-5 13-17 0 0,2 5-218 0 0,1 0 1 0 0,2 1 0 0 0,0 0-1 0 0,1 30 1 0 0,2-42-177 0 0,2-8-2 0 0,0 0 0 0 0,1 0 0 0 0,-1 0 0 0 0,2 0 0 0 0,-1 0 1 0 0,1 0-1 0 0,5 11 0 0 0,12 19-2999 0 0,-16-34 1179 0 0,0-1 1 0 0,0 0-1 0 0,0 0 0 0 0,1-1 0 0 0,7 7 1 0 0,-1-1-2400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20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1 3296 0 0,'0'0'3808'0'0,"-6"14"-999"0"0,3-4-1937 0 0,-2 0 1 0 0,-8 17-1 0 0,-1 1 167 0 0,13-25-931 0 0,-8 16 228 0 0,1-1 0 0 0,0 1 1 0 0,2 0-1 0 0,0 1 0 0 0,1-1 0 0 0,1 1 0 0 0,-2 29 0 0 0,6-44-320 0 0,0 6 28 0 0,0 1-1 0 0,1-1 1 0 0,0 1 0 0 0,0-1-1 0 0,5 13 1 0 0,-6-21-37 0 0,1 0 0 0 0,1 0 1 0 0,-1 0-1 0 0,0-1 0 0 0,1 1 0 0 0,0 0 1 0 0,-1-1-1 0 0,1 1 0 0 0,0-1 0 0 0,0 1 1 0 0,0-1-1 0 0,1 0 0 0 0,-1 0 1 0 0,1 0-1 0 0,-1 0 0 0 0,1-1 0 0 0,-1 1 1 0 0,1-1-1 0 0,0 1 0 0 0,0-1 0 0 0,0 0 1 0 0,0 0-1 0 0,0 0 0 0 0,4 0 1 0 0,2 1-12 0 0,1-1 1 0 0,-1 0-1 0 0,0 0 1 0 0,0-1-1 0 0,0 0 1 0 0,1-1-1 0 0,-1 0 1 0 0,0 0-1 0 0,0-1 1 0 0,0 0-1 0 0,0 0 1 0 0,-1-1-1 0 0,1-1 1 0 0,0 1 0 0 0,-1-1-1 0 0,0-1 1 0 0,0 0-1 0 0,-1 0 1 0 0,1 0-1 0 0,-1-1 1 0 0,0 0-1 0 0,0 0 1 0 0,-1-1-1 0 0,0 0 1 0 0,0 0-1 0 0,-1-1 1 0 0,1 1-1 0 0,-2-1 1 0 0,5-10 0 0 0,-1 0 63 0 0,0-2 1 0 0,-2 1 0 0 0,-1-1 0 0 0,0 0 0 0 0,-1 0 0 0 0,-1 0 0 0 0,-1-1 0 0 0,-2-36 0 0 0,0 57-56 0 0,0 1-1 0 0,0-1 0 0 0,0 0 1 0 0,0 0-1 0 0,0 0 1 0 0,0 0-1 0 0,0 0 0 0 0,0 0 1 0 0,0 0-1 0 0,0 0 1 0 0,0 0-1 0 0,0 0 0 0 0,0 0 1 0 0,0 0-1 0 0,0 0 1 0 0,0 0-1 0 0,-1 0 0 0 0,1 0 1 0 0,0 0-1 0 0,0 0 1 0 0,0 0-1 0 0,0 0 1 0 0,0 0-1 0 0,0 0 0 0 0,0 0 1 0 0,0 0-1 0 0,0 0 1 0 0,0 0-1 0 0,0 0 0 0 0,0 0 1 0 0,0 0-1 0 0,0 0 1 0 0,0 0-1 0 0,-1 0 0 0 0,1 0 1 0 0,0 0-1 0 0,0 0 1 0 0,0 0-1 0 0,0 0 0 0 0,0 0 1 0 0,0 0-1 0 0,0 0 1 0 0,0-1-1 0 0,0 1 0 0 0,0 0 1 0 0,0 0-1 0 0,0 0 1 0 0,0 0-1 0 0,0 0 0 0 0,0 0 1 0 0,0 0-1 0 0,0 0 1 0 0,0 0-1 0 0,0 0 0 0 0,0 0 1 0 0,0 0-1 0 0,0 0 1 0 0,0 0-1 0 0,0 0 0 0 0,0 0 1 0 0,0-1-1 0 0,0 1 1 0 0,0 0-1 0 0,0 0 0 0 0,0 0 1 0 0,0 0-1 0 0,-5 7 205 0 0,-4 10 39 0 0,5-4-142 0 0,1 1 0 0 0,0 1 0 0 0,1-1 0 0 0,1 0-1 0 0,0 0 1 0 0,1 1 0 0 0,0-1 0 0 0,1 1 0 0 0,4 16 0 0 0,-3-25-175 0 0,-1 1 0 0 0,1-1 1 0 0,1 1-1 0 0,-1-1 0 0 0,1 0 1 0 0,0 0-1 0 0,0 0 1 0 0,1 0-1 0 0,0 0 0 0 0,0-1 1 0 0,0 0-1 0 0,1 0 1 0 0,-1 0-1 0 0,1 0 0 0 0,1-1 1 0 0,-1 0-1 0 0,0 0 0 0 0,1 0 1 0 0,0-1-1 0 0,0 1 1 0 0,12 3-1 0 0,23 5-6653 0 0,-26-10 3106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20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0 3432 0 0,'0'0'1199'0'0,"-8"12"1453"0"0,-4 25-1030 0 0,1 0 1 0 0,-9 68-1 0 0,16-85-1244 0 0,-13 82 1112 0 0,-42 193 1546 0 0,48-254-2880 0 0,-27 80 228 0 0,-29 72 62 0 0,27-74-384 0 0,34-102-470 0 0,-14 44-392 0 0,14-21-9197 0 0,6-33 6556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21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122 181 3584 0 0,'-5'19'2499'0'0,"5"-17"-2352"0"0,-1 1 0 0 0,0 0 1 0 0,0-1-1 0 0,0 1 0 0 0,0-1 1 0 0,-1 1-1 0 0,1-1 0 0 0,-3 3 1 0 0,-6 13 540 0 0,-48 145 3665 0 0,40-109-2550 0 0,15-46-1357 0 0,3-5-411 0 0,-1 1 0 0 0,0-1 0 0 0,-1 1 0 0 0,1-1 0 0 0,0 1 1 0 0,-1-1-1 0 0,0 0 0 0 0,-3 5 0 0 0,5-11-268 0 0,0 1-1 0 0,0-1 1 0 0,0 1 0 0 0,0-1 0 0 0,0 1 0 0 0,0-1 0 0 0,1 1 0 0 0,0-4 0 0 0,0 3 1 0 0,12-111-3122 0 0,4-21 2192 0 0,-11 102 1024 0 0,-5 20 294 0 0,2 0-1 0 0,-1 0 1 0 0,2 0-1 0 0,5-14 1 0 0,-7 22 3 0 0,1 1 0 0 0,-1-1 0 0 0,1 1 1 0 0,0 0-1 0 0,0 0 0 0 0,1 0 0 0 0,-1 0 0 0 0,1 1 1 0 0,0-1-1 0 0,0 1 0 0 0,0 0 0 0 0,0 0 1 0 0,0 0-1 0 0,8-3 0 0 0,2 0 309 0 0,0 0 0 0 0,1 1 0 0 0,0 1 0 0 0,25-4 0 0 0,66-3 593 0 0,-23 3-628 0 0,-24 2-89 0 0,-59 7-319 0 0,1-1-1 0 0,-1 0 1 0 0,0 0-1 0 0,0 0 1 0 0,1 1-1 0 0,-1-1 1 0 0,0 0-1 0 0,0 0 1 0 0,1 1-1 0 0,-1-1 1 0 0,0 0-1 0 0,0 1 1 0 0,0-1-1 0 0,0 0 1 0 0,0 1-1 0 0,1-1 1 0 0,-1 0-1 0 0,0 1 1 0 0,0-1-1 0 0,0 0 1 0 0,0 1-1 0 0,0-1 1 0 0,0 1-1 0 0,0-1 1 0 0,0 0-1 0 0,0 1 1 0 0,0-1-1 0 0,0 0 1 0 0,0 1-1 0 0,-1-1 1 0 0,1 0-1 0 0,0 1 1 0 0,0-1-1 0 0,0 0 1 0 0,0 1-1 0 0,-1-1 1 0 0,1 0-1 0 0,0 0 1 0 0,0 1-1 0 0,-9 18 193 0 0,9-17-132 0 0,-55 126 944 0 0,10-29-863 0 0,-44 143 0 0 0,82-215-1882 0 0,2 0-3367 0 0,2-10 909 0 0,3-8 653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21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1 3744 0 0,'-16'-1'854'0'0,"0"2"1"0"0,0 0-1 0 0,1 1 0 0 0,-1 1 0 0 0,1 0 0 0 0,-20 7 0 0 0,27-6-592 0 0,0-1 0 0 0,0 1 0 0 0,1 0-1 0 0,0 0 1 0 0,0 1 0 0 0,0 0 0 0 0,0 1 0 0 0,0-1 0 0 0,1 1 0 0 0,0 0 0 0 0,1 1-1 0 0,-1 0 1 0 0,-5 9 0 0 0,6-7-4 0 0,-1 1 0 0 0,2 0 0 0 0,-1 0 1 0 0,1 0-1 0 0,1 0 0 0 0,0 1 0 0 0,0-1 0 0 0,1 1 0 0 0,1 0 0 0 0,0 0 0 0 0,0 16 0 0 0,1-24-253 0 0,0 0 0 0 0,0 1 0 0 0,1-1-1 0 0,-1 0 1 0 0,1 0 0 0 0,0 0 0 0 0,0 0 0 0 0,0 0 0 0 0,0 0-1 0 0,0 0 1 0 0,1 0 0 0 0,-1 0 0 0 0,1 0 0 0 0,0-1-1 0 0,0 1 1 0 0,3 3 0 0 0,-1-2-7 0 0,0-1 0 0 0,-1-1 1 0 0,1 1-1 0 0,0-1 0 0 0,1 1 0 0 0,-1-1 0 0 0,0 0 0 0 0,1 0 1 0 0,-1-1-1 0 0,7 2 0 0 0,-1-1-11 0 0,0-1 0 0 0,1 0 0 0 0,-1 0 0 0 0,0-1 0 0 0,0 0 0 0 0,1-1 0 0 0,-1 0 0 0 0,0-1 0 0 0,20-5 0 0 0,-25 5 3 0 0,1-1 1 0 0,0 1 0 0 0,-1-1 0 0 0,8-5 0 0 0,-13 8 11 0 0,1-1 0 0 0,0 1-1 0 0,0 0 1 0 0,0-1 0 0 0,0 0-1 0 0,-1 1 1 0 0,1-1 0 0 0,0 0-1 0 0,-1 1 1 0 0,1-1 0 0 0,0 0-1 0 0,-1 0 1 0 0,1 1 0 0 0,-1-1 0 0 0,1 0-1 0 0,-1 0 1 0 0,0 0 0 0 0,1 0-1 0 0,-1 0 1 0 0,0 1 0 0 0,1-1-1 0 0,-1 0 1 0 0,0 0 0 0 0,0 0-1 0 0,0 0 1 0 0,0 0 0 0 0,0 0-1 0 0,0 0 1 0 0,0 0 0 0 0,0 0-1 0 0,-1 0 1 0 0,1 0 0 0 0,0 0-1 0 0,0 0 1 0 0,-1 0 0 0 0,1 0-1 0 0,-1-1 1 0 0,-1 1 8 0 0,1 0 0 0 0,0 0 1 0 0,-1 0-1 0 0,1 0 0 0 0,-1 0 0 0 0,1 0 0 0 0,-1 0 0 0 0,0 1 0 0 0,1-1 0 0 0,-1 1 1 0 0,0-1-1 0 0,1 1 0 0 0,-1 0 0 0 0,0-1 0 0 0,0 1 0 0 0,1 0 0 0 0,-1 0 0 0 0,-2 0 1 0 0,-34 4 179 0 0,35-3-175 0 0,-13 2 80 0 0,0 0 0 0 0,0 2 0 0 0,0-1 0 0 0,0 2 0 0 0,1 0 0 0 0,-1 1 1 0 0,-22 15-1 0 0,30-17-26 0 0,0 1 0 0 0,0 1 0 0 0,0-1 0 0 0,1 1 0 0 0,0 0 0 0 0,0 1 0 0 0,1 0 1 0 0,0 0-1 0 0,1 0 0 0 0,-1 1 0 0 0,2-1 0 0 0,-1 1 0 0 0,-6 19 0 0 0,10-23-27 0 0,-1 0 0 0 0,1 0 0 0 0,0 0 0 0 0,0 0 0 0 0,1 0 0 0 0,0 1 0 0 0,0-1 0 0 0,0 0 0 0 0,0 0 0 0 0,1 1 0 0 0,0-1-1 0 0,1 6 1 0 0,0-8-29 0 0,-1 0 0 0 0,0 0 0 0 0,1 0 0 0 0,-1 0-1 0 0,1-1 1 0 0,0 1 0 0 0,0-1 0 0 0,0 1-1 0 0,0-1 1 0 0,0 1 0 0 0,1-1 0 0 0,-1 0 0 0 0,1 0-1 0 0,-1 0 1 0 0,1-1 0 0 0,0 1 0 0 0,0 0-1 0 0,0-1 1 0 0,0 0 0 0 0,4 2 0 0 0,15 1-531 0 0,0 0 0 0 0,1-1 0 0 0,-1-1 0 0 0,0-1 0 0 0,30-2 0 0 0,-9 0-4949 0 0,-15 1 1867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22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0 3008 0 0,'-22'16'1509'0'0,"0"0"1"0"0,1 1-1 0 0,-31 35 0 0 0,46-46-1234 0 0,1 0 0 0 0,0 0 0 0 0,1 1 0 0 0,-1 0 0 0 0,1 0 0 0 0,0 0 0 0 0,1 0 0 0 0,0 1 0 0 0,0-1 0 0 0,1 1 0 0 0,0 0 0 0 0,0 0 0 0 0,0 0 0 0 0,1 0 1 0 0,1 0-1 0 0,0 16 0 0 0,0-20-166 0 0,1-1 0 0 0,-1 1 0 0 0,1 0 0 0 0,1 0-1 0 0,-1 0 1 0 0,0-1 0 0 0,1 1 0 0 0,0 0 0 0 0,-1-1 0 0 0,1 0 0 0 0,1 1 0 0 0,-1-1 0 0 0,0 0 0 0 0,6 4 0 0 0,-4-2-52 0 0,1-2 0 0 0,0 1 0 0 0,1 0 1 0 0,-1-1-1 0 0,1 0 0 0 0,-1-1 0 0 0,1 1 0 0 0,8 2 0 0 0,8 0-31 0 0,0-1 1 0 0,0-1 0 0 0,0 0-1 0 0,23-2 1 0 0,-29 0-15 0 0,0-1-1 0 0,0-1 1 0 0,-1 0-1 0 0,1-2 1 0 0,0 0-1 0 0,24-7 1 0 0,-35 8-7 0 0,0 0 0 0 0,0 0-1 0 0,-1 0 1 0 0,1 0 0 0 0,-1-1-1 0 0,0 0 1 0 0,1 0 0 0 0,-1 0 0 0 0,-1 0-1 0 0,1-1 1 0 0,0 1 0 0 0,-1-1 0 0 0,0 0-1 0 0,0 0 1 0 0,0 0 0 0 0,0 0 0 0 0,-1-1-1 0 0,1 1 1 0 0,-1-1 0 0 0,0 0 0 0 0,-1 1-1 0 0,1-1 1 0 0,-1 0 0 0 0,1-7-1 0 0,-1 5 4 0 0,-1 1-1 0 0,1-1 0 0 0,-2 1 0 0 0,1-1 0 0 0,-1 1 0 0 0,0-1 1 0 0,0 1-1 0 0,-1-1 0 0 0,0 1 0 0 0,0 0 0 0 0,0 0 0 0 0,-1 0 0 0 0,0 0 1 0 0,0 0-1 0 0,-1 1 0 0 0,1-1 0 0 0,-1 1 0 0 0,-1 0 0 0 0,1 0 1 0 0,-7-6-1 0 0,4 5-2 0 0,-2-1 0 0 0,1 1 1 0 0,-1 0-1 0 0,0 1 0 0 0,0 0 0 0 0,0 0 1 0 0,-1 1-1 0 0,1 1 0 0 0,-1-1 0 0 0,0 1 1 0 0,-1 1-1 0 0,-12-2 0 0 0,17 3-1 0 0,-16-1 55 0 0,-43-1 1 0 0,59 3-36 0 0,1 1 0 0 0,-1 0 0 0 0,0-1 0 0 0,0 2 1 0 0,1-1-1 0 0,-1 1 0 0 0,1 0 0 0 0,-1 0 0 0 0,1 0 0 0 0,0 1 1 0 0,0 0-1 0 0,-8 5 0 0 0,8-2 16 0 0,-1 1 0 0 0,1 0 0 0 0,1 0 0 0 0,0 0 1 0 0,0 1-1 0 0,0-1 0 0 0,1 1 0 0 0,0 0 0 0 0,0 0 0 0 0,-2 15 0 0 0,-37 217 682 0 0,19-93-412 0 0,13-92-230 0 0,-2-1-1 0 0,-3 0 0 0 0,-2 0 1 0 0,-46 99-1 0 0,21-71-726 0 0,38-73-1494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23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39 132 3304 0 0,'-2'2'214'0'0,"0"0"-1"0"0,0 0 1 0 0,0 0 0 0 0,1 1-1 0 0,-1-1 1 0 0,1 1-1 0 0,-1-1 1 0 0,1 1-1 0 0,0-1 1 0 0,0 1-1 0 0,0 0 1 0 0,0 0 0 0 0,0 3-1 0 0,-3 7 330 0 0,0-3-203 0 0,2-1-1 0 0,-1 1 0 0 0,1 0 0 0 0,1 0 1 0 0,-1 0-1 0 0,2 0 0 0 0,-1 0 0 0 0,2 0 0 0 0,-1 0 1 0 0,3 11-1 0 0,-2-18-209 0 0,-1 0 0 0 0,1 0-1 0 0,0 0 1 0 0,0 1 0 0 0,1-1 0 0 0,-1-1-1 0 0,0 1 1 0 0,1 0 0 0 0,0 0 0 0 0,0 0-1 0 0,0-1 1 0 0,0 1 0 0 0,0-1 0 0 0,0 0-1 0 0,1 0 1 0 0,4 4 0 0 0,-1-3 16 0 0,-1 0-1 0 0,1 0 1 0 0,-1-1 0 0 0,1 1-1 0 0,0-2 1 0 0,0 1-1 0 0,0 0 1 0 0,8 0 0 0 0,9 0-24 0 0,-1-2 0 0 0,0 0 0 0 0,41-6 0 0 0,-47 4-101 0 0,0-1 1 0 0,0 0-1 0 0,-1-2 1 0 0,1 1-1 0 0,-1-2 1 0 0,0 0-1 0 0,0-1 1 0 0,-1 0-1 0 0,0-2 1 0 0,21-14-1 0 0,-28 17 16 0 0,-1 0-1 0 0,1 0 0 0 0,-1 0 1 0 0,-1-1-1 0 0,1 1 0 0 0,-1-1 1 0 0,-1-1-1 0 0,1 1 0 0 0,-1-1 1 0 0,0 1-1 0 0,-1-1 0 0 0,0-1 0 0 0,0 1 1 0 0,-1 0-1 0 0,0 0 0 0 0,0-1 1 0 0,-1 0-1 0 0,0 1 0 0 0,-1-1 1 0 0,1 1-1 0 0,-3-14 0 0 0,2 17-3 0 0,-1 1-1 0 0,0-1 0 0 0,0 1 0 0 0,0-1 0 0 0,-1 1 0 0 0,1-1 0 0 0,-1 1 0 0 0,0-1 0 0 0,0 1 0 0 0,-1 0 1 0 0,1 0-1 0 0,-1 0 0 0 0,0 1 0 0 0,-5-6 0 0 0,3 4 11 0 0,0 1 1 0 0,-1 0 0 0 0,1 1-1 0 0,-1-1 1 0 0,0 1-1 0 0,1 0 1 0 0,-1 1-1 0 0,-1-1 1 0 0,-8-1-1 0 0,-3 0 51 0 0,-1 1-1 0 0,1 1 1 0 0,-1 1 0 0 0,1 0-1 0 0,-1 1 1 0 0,-26 5 0 0 0,34-4-64 0 0,0 1 0 0 0,0 1 0 0 0,1 0 0 0 0,-1 0 0 0 0,1 1 0 0 0,-1 1 0 0 0,1-1 0 0 0,1 2 0 0 0,-1-1 0 0 0,1 1 1 0 0,0 1-1 0 0,0 0 0 0 0,1 0 0 0 0,0 0 0 0 0,0 1 0 0 0,1 1 0 0 0,0-1 0 0 0,0 1 0 0 0,1 0 0 0 0,0 1 0 0 0,0-1 1 0 0,1 1-1 0 0,1 0 0 0 0,0 0 0 0 0,0 1 0 0 0,1 0 0 0 0,0-1 0 0 0,1 1 0 0 0,0 0 0 0 0,0 19 0 0 0,1-25-24 0 0,2-1 1 0 0,-1 0-1 0 0,0 0 0 0 0,1 0 0 0 0,0 0 0 0 0,0 0 0 0 0,0 0 0 0 0,0-1 0 0 0,0 1 1 0 0,1 0-1 0 0,0 0 0 0 0,0-1 0 0 0,0 1 0 0 0,0-1 0 0 0,0 0 0 0 0,1 1 1 0 0,4 3-1 0 0,-3-3-6 0 0,1-1 0 0 0,0 1 0 0 0,0-1 1 0 0,0 0-1 0 0,1-1 0 0 0,-1 1 0 0 0,1-1 0 0 0,-1 0 1 0 0,1 0-1 0 0,10 1 0 0 0,4 0-27 0 0,0-2 0 0 0,-1 0 0 0 0,1-1 0 0 0,0-1 0 0 0,0-1 0 0 0,21-5 0 0 0,-29 5 5 0 0,-1 0-1 0 0,0-1 1 0 0,1-1 0 0 0,-1 0 0 0 0,-1 0 0 0 0,1-1 0 0 0,-1-1 0 0 0,1 1-1 0 0,-1-2 1 0 0,-1 1 0 0 0,0-1 0 0 0,0-1 0 0 0,0 0 0 0 0,-1 0 0 0 0,0-1 0 0 0,0 0-1 0 0,-1 0 1 0 0,0-1 0 0 0,-1 1 0 0 0,6-13 0 0 0,-7 14 92 0 0,-1-1-1 0 0,0 1 1 0 0,0-1 0 0 0,-1 0 0 0 0,0 0-1 0 0,-1 0 1 0 0,0 0 0 0 0,-1 0 0 0 0,1-11 646 0 0,-17 53 326 0 0,1 10-871 0 0,1 0 0 0 0,3 0 0 0 0,-7 67 1 0 0,7-40-545 0 0,7-57 162 0 0,0-1-1223 0 0,3-3-5835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23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3992 0 0,'-2'0'1997'0'0,"-2"0"-661"0"0,4 5-688 0 0,0-1-52 0 0,-3 5-172 0 0,3 3-2220 0 0,0 1-1 0 0,0 5 1 0 0,0 5 0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24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3320 0 0,'0'0'1162'0'0,"18"5"1496"0"0,-14-3-2411 0 0,0 0 1 0 0,-1 0-1 0 0,1 0 1 0 0,-1 1 0 0 0,0-1-1 0 0,0 1 1 0 0,0 0-1 0 0,0 0 1 0 0,0 0-1 0 0,-1 0 1 0 0,1 1-1 0 0,2 4 1 0 0,1 3 411 0 0,0 1 1 0 0,7 20 0 0 0,-8-17-101 0 0,-1 0-1 0 0,-1 1 1 0 0,0-1-1 0 0,0 24 1 0 0,-3 67 989 0 0,-1-52-1390 0 0,0-38-93 0 0,1-12-45 0 0,-1 0-1 0 0,1 0 1 0 0,0 0 0 0 0,0 0-1 0 0,0 0 1 0 0,0 0-1 0 0,1-1 1 0 0,1 8 0 0 0,-2-11-12 0 0,1 0 1 0 0,-1 1-1 0 0,0-1 1 0 0,1 0-1 0 0,-1 1 1 0 0,0-1-1 0 0,1 0 1 0 0,-1 1-1 0 0,1-1 1 0 0,-1 0-1 0 0,0 0 1 0 0,1 1-1 0 0,-1-1 1 0 0,1 0 0 0 0,-1 0-1 0 0,1 0 1 0 0,-1 0-1 0 0,1 0 1 0 0,-1 0-1 0 0,1 1 1 0 0,-1-1-1 0 0,0 0 1 0 0,1 0-1 0 0,-1-1 1 0 0,1 1-1 0 0,-1 0 1 0 0,1 0-1 0 0,-1 0 1 0 0,2 0-1 0 0,17-10 196 0 0,14-19 97 0 0,-10 0-11 0 0,0-2-1 0 0,-2 0 1 0 0,27-54 0 0 0,3-7 137 0 0,-33 61-371 0 0,-13 21-210 0 0,0 1 1 0 0,0-1-1 0 0,1 1 1 0 0,0 1-1 0 0,1-1 1 0 0,-1 1-1 0 0,2 0 1 0 0,12-11-1 0 0,-2 15-10491 0 0,-11 4 6924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24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59 2944 0 0,'-4'1'279'0'0,"1"-1"0"0"0,-1 1 1 0 0,0 0-1 0 0,1 0 0 0 0,-1 1 0 0 0,1-1 0 0 0,-1 1 0 0 0,1 0 0 0 0,0-1 0 0 0,0 1 0 0 0,-4 3 0 0 0,-30 27 1401 0 0,31-26-1404 0 0,1-1 1 0 0,1 1 0 0 0,-1 0-1 0 0,1 0 1 0 0,0 1-1 0 0,0-1 1 0 0,1 1 0 0 0,-1 0-1 0 0,2 0 1 0 0,-5 15 0 0 0,4-9 270 0 0,1 1 0 0 0,0-1 0 0 0,1 1 0 0 0,1-1 0 0 0,1 17 0 0 0,-1-26-481 0 0,1 0 1 0 0,-1-1-1 0 0,1 1 1 0 0,0-1 0 0 0,0 1-1 0 0,0-1 1 0 0,0 0-1 0 0,0 1 1 0 0,1-1-1 0 0,0 0 1 0 0,0 0-1 0 0,-1 0 1 0 0,2 0-1 0 0,-1 0 1 0 0,4 4-1 0 0,-2-4-33 0 0,1 0 0 0 0,-1 1 0 0 0,0-2 0 0 0,1 1 0 0 0,0-1 0 0 0,-1 1 0 0 0,1-1-1 0 0,0 0 1 0 0,8 1 0 0 0,5 0-22 0 0,0 0 0 0 0,-1-2 0 0 0,1 0 0 0 0,0-1 0 0 0,20-2 0 0 0,-26 1 9 0 0,-1 0 0 0 0,1-1 0 0 0,0 0 1 0 0,-1-1-1 0 0,0-1 0 0 0,1 1 0 0 0,-1-2 0 0 0,16-8 0 0 0,-21 9 7 0 0,0 0 0 0 0,-1 0-1 0 0,1 0 1 0 0,-1-1-1 0 0,0 0 1 0 0,-1 0 0 0 0,1 0-1 0 0,-1-1 1 0 0,0 1 0 0 0,0-1-1 0 0,0 0 1 0 0,-1 0-1 0 0,0-1 1 0 0,0 1 0 0 0,2-11-1 0 0,-1 6 48 0 0,-2 0 0 0 0,0 0 0 0 0,0-1-1 0 0,-1 1 1 0 0,0-1 0 0 0,-1 1 0 0 0,0-1 0 0 0,-1 1 0 0 0,-1-1-1 0 0,-3-15 1 0 0,4 21-31 0 0,-1 0-1 0 0,0 1 1 0 0,0-1-1 0 0,-1 1 1 0 0,1-1-1 0 0,-1 1 1 0 0,0 0-1 0 0,0 0 1 0 0,-1 1-1 0 0,0-1 1 0 0,0 1-1 0 0,0-1 1 0 0,0 1-1 0 0,0 0 1 0 0,-1 1-1 0 0,0-1 1 0 0,0 1-1 0 0,0 0 1 0 0,0 0-1 0 0,0 1 0 0 0,-11-4 1 0 0,7 3-52 0 0,-1 0 1 0 0,0 1-1 0 0,1 0 1 0 0,-1 1-1 0 0,0 0 0 0 0,0 1 1 0 0,0 0-1 0 0,0 0 0 0 0,0 1 1 0 0,0 0-1 0 0,1 1 1 0 0,-1 0-1 0 0,0 1 0 0 0,1 0 1 0 0,0 0-1 0 0,0 1 0 0 0,0 0 1 0 0,0 1-1 0 0,0 0 1 0 0,1 0-1 0 0,0 1 0 0 0,0 0 1 0 0,0 0-1 0 0,1 1 0 0 0,0 0 1 0 0,0 0-1 0 0,1 1 1 0 0,0 0-1 0 0,-8 13 0 0 0,-5 17-2436 0 0,14-23-371 0 0,0-1 1 0 0,-4 18 0 0 0,2-8-662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25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66 3544 0 0,'0'0'4504'0'0,"0"21"-1706"0"0,-2 13-1100 0 0,-2-1 0 0 0,-15 61 1 0 0,19-93-1691 0 0,-4 21 89 0 0,1-1 0 0 0,1 1 1 0 0,1 31-1 0 0,1-52-94 0 0,0 0 0 0 0,0 1-1 0 0,0-1 1 0 0,0 0 0 0 0,1 0-1 0 0,-1 0 1 0 0,0 0 0 0 0,1 0-1 0 0,-1 0 1 0 0,1 0 0 0 0,-1 0-1 0 0,1 0 1 0 0,-1 0 0 0 0,1 0 0 0 0,0 0-1 0 0,-1 0 1 0 0,1-1 0 0 0,0 1-1 0 0,0 0 1 0 0,-1 0 0 0 0,3 0-1 0 0,0 1 4 0 0,0-1 0 0 0,-1 1 0 0 0,1-1 0 0 0,0 0 1 0 0,0 0-1 0 0,0-1 0 0 0,6 2 0 0 0,3-1 9 0 0,-1-1 0 0 0,1 0 0 0 0,13-2 0 0 0,-13 1 32 0 0,0-1 0 0 0,0 0 1 0 0,0-1-1 0 0,0 0 1 0 0,-1-1-1 0 0,1 0 1 0 0,-1-1-1 0 0,0-1 1 0 0,0 0-1 0 0,-1 0 1 0 0,0-1-1 0 0,0 0 1 0 0,0 0-1 0 0,-1-1 1 0 0,0-1-1 0 0,-1 0 1 0 0,1 0-1 0 0,7-12 1 0 0,-1 0 353 0 0,0 1 1 0 0,-2-2-1 0 0,21-44 1 0 0,-29 53-703 0 0,0 1 1 0 0,-1-2 0 0 0,-1 1 0 0 0,4-23 0 0 0,-7 28-980 0 0,1 0 0 0 0,-1-1 0 0 0,-1 1 0 0 0,-2-16 0 0 0,3 19-2420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10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273 634 2636 0 0,'0'-54'6143'0'0,"0"54"-6039"0"0,-1-1-1 0 0,1 0 0 0 0,0 1 0 0 0,-1-1 1 0 0,1 0-1 0 0,-1 1 0 0 0,1-1 0 0 0,-1 1 1 0 0,1-1-1 0 0,-1 1 0 0 0,1-1 1 0 0,-1 1-1 0 0,0-1 0 0 0,1 1 0 0 0,-1 0 1 0 0,0-1-1 0 0,1 1 0 0 0,-1 0 0 0 0,0-1 1 0 0,0 1-1 0 0,1 0 0 0 0,-1 0 0 0 0,0 0 1 0 0,0 0-1 0 0,1 0 0 0 0,-1 0 0 0 0,0 0 1 0 0,-1 0-1 0 0,-25 0 2048 0 0,18 1-1927 0 0,-1 0-1 0 0,1 1 0 0 0,0 0 0 0 0,0 1 1 0 0,0 0-1 0 0,1 0 0 0 0,-1 1 1 0 0,1 0-1 0 0,0 1 0 0 0,0 0 0 0 0,0 0 1 0 0,0 0-1 0 0,1 1 0 0 0,0 0 1 0 0,1 1-1 0 0,-1 0 0 0 0,-5 7 0 0 0,2-1-132 0 0,1 0-1 0 0,1 0 0 0 0,0 1 0 0 0,1 0 0 0 0,1 0 1 0 0,0 1-1 0 0,0 0 0 0 0,2 0 0 0 0,-5 22 0 0 0,8-33-71 0 0,1 1 0 0 0,-1-1-1 0 0,1 1 1 0 0,-1-1-1 0 0,2 1 1 0 0,-1 0 0 0 0,0-1-1 0 0,1 1 1 0 0,0-1-1 0 0,0 1 1 0 0,0-1 0 0 0,0 0-1 0 0,1 1 1 0 0,0-1-1 0 0,0 0 1 0 0,0 0 0 0 0,0 0-1 0 0,5 6 1 0 0,-3-6-11 0 0,0 0 0 0 0,0-1 0 0 0,0 0 0 0 0,0 0 0 0 0,0 0 1 0 0,1 0-1 0 0,0-1 0 0 0,-1 1 0 0 0,1-1 0 0 0,0 0 0 0 0,0-1 0 0 0,0 1 0 0 0,0-1 0 0 0,0 0 1 0 0,0 0-1 0 0,7-1 0 0 0,1 1-11 0 0,1 0 0 0 0,0-2-1 0 0,-1 1 1 0 0,1-2 0 0 0,0 0 0 0 0,-1 0 0 0 0,21-8 0 0 0,-28 8-2 0 0,0 0 0 0 0,-1-1 0 0 0,1 1 0 0 0,-1-1 1 0 0,0 0-1 0 0,0-1 0 0 0,0 1 0 0 0,0-1 0 0 0,0 0 0 0 0,-1 0 0 0 0,0 0 1 0 0,0-1-1 0 0,0 0 0 0 0,-1 0 0 0 0,1 0 0 0 0,-1 0 0 0 0,0 0 0 0 0,0 0 1 0 0,3-11-1 0 0,-1-8-7 0 0,0-1 1 0 0,-1-1 0 0 0,-2 1-1 0 0,0 0 1 0 0,-2-1-1 0 0,-1 1 1 0 0,-1-1 0 0 0,-1 1-1 0 0,-10-39 1 0 0,9 47 14 0 0,-2 0 0 0 0,0 1 0 0 0,0 0 0 0 0,-13-22 0 0 0,-41-57 25 0 0,27 47 33 0 0,29 41-38 0 0,0-1-1 0 0,0 1 1 0 0,1-1-1 0 0,0 1 0 0 0,0-1 1 0 0,-2-10-1 0 0,4 15-3 0 0,0 0 0 0 0,1 0-1 0 0,-1-1 1 0 0,1 1-1 0 0,0 0 1 0 0,0 0 0 0 0,0-1-1 0 0,1 1 1 0 0,-1 0 0 0 0,1 0-1 0 0,0 0 1 0 0,0 0 0 0 0,0 0-1 0 0,0 0 1 0 0,0 0 0 0 0,1 0-1 0 0,-1 0 1 0 0,4-5 0 0 0,11-9 68 0 0,1 0 1 0 0,1 2 0 0 0,0 0-1 0 0,31-20 1 0 0,-46 33-83 0 0,13-9-244 0 0,-1 0 0 0 0,1 2-1 0 0,1 0 1 0 0,0 0 0 0 0,0 2 0 0 0,30-9-1 0 0,-45 15-304 0 0,-1 1 0 0 0,0 0 0 0 0,1 0 0 0 0,-1 0 0 0 0,1 0 0 0 0,-1 0 0 0 0,0 0 0 0 0,1 1 0 0 0,-1-1 0 0 0,0 0-1 0 0,1 1 1 0 0,-1-1 0 0 0,0 1 0 0 0,1 0 0 0 0,-1-1 0 0 0,0 1 0 0 0,0 0 0 0 0,0 0 0 0 0,2 1 0 0 0,4 5-3257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25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3480 0 0,'0'0'3263'0'0,"-15"9"258"0"0,-1 10-2231 0 0,2 2-1 0 0,0 0 0 0 0,-13 29 0 0 0,21-38-1136 0 0,1 0 0 0 0,1 1 0 0 0,0-1 0 0 0,1 1 0 0 0,0 0 0 0 0,1 0 0 0 0,-2 26 1 0 0,4-34-134 0 0,0 6 48 0 0,0 0 1 0 0,1 0-1 0 0,3 19 0 0 0,-2-26-47 0 0,-1 0 0 0 0,0 0-1 0 0,1 0 1 0 0,0 0 0 0 0,0-1-1 0 0,0 1 1 0 0,0-1 0 0 0,0 1-1 0 0,1-1 1 0 0,0 0 0 0 0,-1 0 0 0 0,1 0-1 0 0,0 0 1 0 0,4 2 0 0 0,-2-2 1 0 0,1 0 1 0 0,-1 0-1 0 0,1-1 1 0 0,-1 0 0 0 0,1 0-1 0 0,0 0 1 0 0,0 0 0 0 0,0-1-1 0 0,0 0 1 0 0,0-1-1 0 0,0 1 1 0 0,9-2 0 0 0,-3 1 10 0 0,1-1 1 0 0,-1 0 0 0 0,0-1-1 0 0,0-1 1 0 0,15-4 0 0 0,-19 4-24 0 0,-1-1 1 0 0,1 0 0 0 0,-1 0 0 0 0,1 0 0 0 0,-1-1-1 0 0,-1 0 1 0 0,1 0 0 0 0,-1 0 0 0 0,0-1-1 0 0,0 0 1 0 0,6-8 0 0 0,-1-2 45 0 0,0 0-1 0 0,-2 0 1 0 0,15-32-1 0 0,10-57 541 0 0,-28 94-221 0 0,-4 13 96 0 0,-5 20 332 0 0,1-5-771 0 0,2 1 45 0 0,0 0 0 0 0,2 0 0 0 0,3 20 0 0 0,-4-33-94 0 0,0 0 0 0 0,1 0 1 0 0,-1 0-1 0 0,1-1 0 0 0,0 1 0 0 0,1 0 1 0 0,-1-1-1 0 0,1 0 0 0 0,-1 0 0 0 0,1 0 1 0 0,0 0-1 0 0,1 0 0 0 0,-1 0 0 0 0,1-1 1 0 0,0 0-1 0 0,5 4 0 0 0,39 19-1671 0 0,-40-22-491 0 0,1-1 0 0 0,-1-1-1 0 0,1 1 1 0 0,8 0 0 0 0,-6-1-1726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2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486 1 3696 0 0,'0'0'3379'0'0,"-5"9"-1114"0"0,-24 28-876 0 0,2 2 0 0 0,2 1 0 0 0,1 1 0 0 0,-19 46 0 0 0,26-53-722 0 0,-111 267 1336 0 0,19 9-1257 0 0,59-162-456 0 0,46-137-314 0 0,-4 14-353 0 0,-7 30-1 0 0,14-50 909 0 0,1-2-3573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27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32 3392 0 0,'-31'-22'4741'0'0,"21"19"-4286"0"0,0 1 0 0 0,0 0 1 0 0,0 1-1 0 0,0 0 0 0 0,0 1 0 0 0,0 0 1 0 0,0 1-1 0 0,0-1 0 0 0,0 2 0 0 0,1 0 1 0 0,-1 0-1 0 0,0 1 0 0 0,1 0 0 0 0,-1 0 1 0 0,1 1-1 0 0,-10 6 0 0 0,13-7-367 0 0,1 1 0 0 0,0 0 0 0 0,0 0-1 0 0,0 1 1 0 0,0-1 0 0 0,1 1 0 0 0,-1 0 0 0 0,1 0 0 0 0,1 1-1 0 0,-1-1 1 0 0,1 1 0 0 0,0 0 0 0 0,0 0 0 0 0,0 0-1 0 0,1 0 1 0 0,0 0 0 0 0,0 1 0 0 0,1-1 0 0 0,0 1 0 0 0,-1 10-1 0 0,2-12-79 0 0,-1 0 0 0 0,1-1-1 0 0,0 1 1 0 0,1 0 0 0 0,-1 0 0 0 0,1-1-1 0 0,0 1 1 0 0,0 0 0 0 0,1-1-1 0 0,-1 1 1 0 0,1-1 0 0 0,0 0-1 0 0,0 1 1 0 0,1-1 0 0 0,-1 0-1 0 0,1 0 1 0 0,0 0 0 0 0,0-1-1 0 0,0 1 1 0 0,0-1 0 0 0,1 0-1 0 0,-1 1 1 0 0,1-1 0 0 0,0-1 0 0 0,0 1-1 0 0,0-1 1 0 0,0 1 0 0 0,1-1-1 0 0,4 1 1 0 0,5 1-23 0 0,1-1 1 0 0,0-1-1 0 0,0 0 0 0 0,0-1 0 0 0,30-2 1 0 0,-16 1-3 0 0,-28-1 104 0 0,-7 0-43 0 0,-12-2 23 0 0,9 3-26 0 0,0 1 0 0 0,1 0-1 0 0,-1 1 1 0 0,0-1-1 0 0,0 2 1 0 0,1-1 0 0 0,-1 1-1 0 0,1 1 1 0 0,0-1 0 0 0,0 1-1 0 0,0 1 1 0 0,0 0-1 0 0,1 0 1 0 0,0 0 0 0 0,-13 13-1 0 0,15-13 9 0 0,0 1-1 0 0,0-1 0 0 0,1 1 0 0 0,0 0 0 0 0,0 0 0 0 0,0 0 0 0 0,1 1 0 0 0,0 0 1 0 0,0-1-1 0 0,1 1 0 0 0,0 0 0 0 0,0 0 0 0 0,0 0 0 0 0,1 1 0 0 0,0-1 0 0 0,1 0 1 0 0,0 0-1 0 0,0 1 0 0 0,0-1 0 0 0,2 8 0 0 0,-1-12-23 0 0,0 0 0 0 0,0 1 0 0 0,0-1 0 0 0,1 0 1 0 0,0 0-1 0 0,-1 0 0 0 0,1 0 0 0 0,0 0 0 0 0,1 0 0 0 0,-1-1 0 0 0,0 1 0 0 0,1-1 0 0 0,0 1 0 0 0,-1-1 0 0 0,1 0 1 0 0,0 0-1 0 0,0 0 0 0 0,0 0 0 0 0,0-1 0 0 0,1 1 0 0 0,-1-1 0 0 0,0 0 0 0 0,1 0 0 0 0,4 1 0 0 0,9 2 58 0 0,1-1 0 0 0,0 0 0 0 0,24 0 0 0 0,-40-3-73 0 0,16 1 51 0 0,12 1-75 0 0,47-4 0 0 0,-75 2-119 0 0,-1 0 0 0 0,0 0 0 0 0,0-1 0 0 0,1 1 0 0 0,-1 0 0 0 0,0-1 0 0 0,0 1 1 0 0,1-1-1 0 0,-1 0 0 0 0,0 1 0 0 0,0-1 0 0 0,0 0 0 0 0,2-1 0 0 0,-2 1-1157 0 0,0 0 645 0 0,-1 0 0 0 0,1 0 0 0 0,-1 0 0 0 0,1 1 0 0 0,-1-1 0 0 0,1 0 0 0 0,-1 0 0 0 0,0 0 0 0 0,1 0 0 0 0,-1 0 0 0 0,0 0 0 0 0,0 0 0 0 0,0 0 0 0 0,0-2 0 0 0,0-4-3292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3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1 3400 0 0,'0'0'535'0'0,"21"2"3333"0"0,-17-1-3645 0 0,-1 1 0 0 0,0-1 0 0 0,0 1 0 0 0,0 0 0 0 0,0 0 0 0 0,-1 0 0 0 0,1 1 0 0 0,0-1 0 0 0,-1 1 0 0 0,0-1 0 0 0,1 1 0 0 0,-1 0 0 0 0,0 0 0 0 0,0 0 0 0 0,-1 0 0 0 0,1 0 0 0 0,-1 0 0 0 0,1 1 0 0 0,-1-1 0 0 0,0 0 0 0 0,0 1 0 0 0,0 6 0 0 0,1-1 165 0 0,-1 1 1 0 0,0 0 0 0 0,0 0 0 0 0,-1 0-1 0 0,0 0 1 0 0,-1 0 0 0 0,-2 10-1 0 0,0-10-253 0 0,1-1-1 0 0,-2 0 0 0 0,1 0 0 0 0,-2 0 0 0 0,1 0 0 0 0,-1-1 0 0 0,0 0 1 0 0,-1 0-1 0 0,1 0 0 0 0,-2 0 0 0 0,1-1 0 0 0,-1 0 0 0 0,0 0 0 0 0,-15 9 0 0 0,10-8-685 0 0,0 0-1 0 0,0-1 0 0 0,-24 10 0 0 0,22-12-1668 0 0,0 0-1 0 0,-1-1 1 0 0,-20 3 0 0 0,13-5-1257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31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3580 0 0,'0'0'544'0'0,"7"-17"2423"0"0,-4 14-2754 0 0,0 1 0 0 0,1-1 0 0 0,-1 0 0 0 0,0 1 0 0 0,1-1-1 0 0,0 1 1 0 0,-1 0 0 0 0,1 0 0 0 0,0 1 0 0 0,0-1 0 0 0,0 1 0 0 0,0 0-1 0 0,1 0 1 0 0,-1 0 0 0 0,0 1 0 0 0,0-1 0 0 0,6 1 0 0 0,0 0 155 0 0,0 0 1 0 0,-1 1 0 0 0,1 1 0 0 0,0-1 0 0 0,-1 1 0 0 0,15 6 0 0 0,-10-2-127 0 0,-1 0 0 0 0,0 1 1 0 0,0 1-1 0 0,-1 0 0 0 0,0 1 1 0 0,0 1-1 0 0,-1-1 0 0 0,0 2 1 0 0,14 17-1 0 0,4 10 143 0 0,40 64 0 0 0,-44-60-124 0 0,-3 1 1 0 0,-1 1 0 0 0,22 66 0 0 0,-35-80-206 0 0,9 49 0 0 0,-14-58-3812 0 0,-2-1-3920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31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704 1 3504 0 0,'-6'0'429'0'0,"0"1"-1"0"0,0 0 0 0 0,0 0 1 0 0,0 1-1 0 0,0-1 0 0 0,0 1 1 0 0,0 1-1 0 0,1-1 0 0 0,-1 1 0 0 0,1 0 1 0 0,0 0-1 0 0,0 0 0 0 0,0 1 1 0 0,0 0-1 0 0,0 0 0 0 0,-6 8 1 0 0,-5 7 281 0 0,0 0 1 0 0,-22 38 0 0 0,32-47-361 0 0,-41 61 545 0 0,-4-2 1 0 0,-2-2 0 0 0,-3-3-1 0 0,-104 93 1 0 0,142-141-833 0 0,-15 13 161 0 0,-58 39 1 0 0,81-62-289 0 0,1-1-251 0 0,15-7-1383 0 0,37-21-7838 0 0,-24 10 6219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3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91 3128 0 0,'0'0'4509'0'0,"-7"16"-1585"0"0,-28 106 1342 0 0,-5 63-2198 0 0,39-174-2002 0 0,-1 0 1 0 0,1 0-1 0 0,1 0 1 0 0,0 0-1 0 0,1 0 0 0 0,0 0 1 0 0,1 0-1 0 0,0 0 1 0 0,7 20-1 0 0,-9-29-55 0 0,1 0 0 0 0,0 0 0 0 0,0 0 0 0 0,-1 0 0 0 0,2-1 0 0 0,-1 1 1 0 0,0 0-1 0 0,0-1 0 0 0,0 1 0 0 0,1-1 0 0 0,-1 1 0 0 0,1-1 0 0 0,-1 1 0 0 0,1-1 0 0 0,0 0 0 0 0,-1 0 0 0 0,1 0 1 0 0,0 0-1 0 0,3 1 0 0 0,-1-1-5 0 0,0 0 0 0 0,-1 0 1 0 0,1-1-1 0 0,0 0 0 0 0,-1 0 1 0 0,1 0-1 0 0,0 0 0 0 0,-1 0 1 0 0,1-1-1 0 0,5 0 0 0 0,1-2-11 0 0,0-1 0 0 0,0 1-1 0 0,-1-1 1 0 0,1-1 0 0 0,-1 0 0 0 0,17-11 0 0 0,-16 6-6 0 0,1 1 1 0 0,-2-1-1 0 0,1 0 1 0 0,-1-1 0 0 0,-1 0-1 0 0,0-1 1 0 0,-1 0-1 0 0,0 0 1 0 0,0-1-1 0 0,5-15 1 0 0,0-6-6 0 0,-2 0-1 0 0,12-64 1 0 0,-12 41 252 0 0,-10 57-130 0 0,-1 0-96 0 0,1 0 0 0 0,0 1 0 0 0,-1-1 0 0 0,1 1 0 0 0,0-1 0 0 0,-1 1 0 0 0,1-1 0 0 0,0 1 0 0 0,-1 0 0 0 0,1-1 0 0 0,0 1 0 0 0,0-1 0 0 0,0 1 0 0 0,-1 0 0 0 0,1-1 0 0 0,0 1 1 0 0,0-1-1 0 0,0 1 0 0 0,0 0 0 0 0,0-1 0 0 0,1 2 0 0 0,-1 18 91 0 0,0-18-75 0 0,-1 42 169 0 0,0-20-107 0 0,0 0 0 0 0,2 0-1 0 0,1 0 1 0 0,7 37-1 0 0,-7-55-79 0 0,0 0 0 0 0,-1-1 0 0 0,2 1 0 0 0,-1-1-1 0 0,1 1 1 0 0,-1-1 0 0 0,2 0 0 0 0,-1 0 0 0 0,0 0 0 0 0,1 0-1 0 0,0-1 1 0 0,0 0 0 0 0,0 1 0 0 0,1-1 0 0 0,0-1-1 0 0,-1 1 1 0 0,1-1 0 0 0,0 0 0 0 0,1 0 0 0 0,-1 0 0 0 0,0-1-1 0 0,1 1 1 0 0,8 1 0 0 0,0 0-6 0 0,-1-1 0 0 0,1 0-1 0 0,0-1 1 0 0,-1-1 0 0 0,20 1-1 0 0,-29-3 4 0 0,0 1-1 0 0,1 0 0 0 0,-1-1 0 0 0,0 0 1 0 0,0 0-1 0 0,0 0 0 0 0,0 0 0 0 0,-1-1 0 0 0,1 0 1 0 0,0 1-1 0 0,-1-2 0 0 0,1 1 0 0 0,-1 0 0 0 0,1 0 1 0 0,-1-1-1 0 0,0 0 0 0 0,0 0 0 0 0,0 0 1 0 0,-1 0-1 0 0,1 0 0 0 0,-1 0 0 0 0,3-6 0 0 0,6-12 100 0 0,-1-1-1 0 0,-1 0 1 0 0,-1-1-1 0 0,-1 0 1 0 0,-1 0-1 0 0,5-40 1 0 0,-2-145 890 0 0,-13 138-1386 0 0,2 65 720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33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23 3280 0 0,'-1'0'247'0'0,"-1"1"-1"0"0,1-1 0 0 0,0 1 0 0 0,0 0 0 0 0,0 0 1 0 0,-1 0-1 0 0,1 0 0 0 0,0 0 0 0 0,0 0 0 0 0,0 0 1 0 0,0 0-1 0 0,1 0 0 0 0,-1 0 0 0 0,0 0 0 0 0,0 1 1 0 0,1-1-1 0 0,-2 2 0 0 0,-10 25 1057 0 0,8-16-793 0 0,-5 11 429 0 0,1 1 0 0 0,1-1 1 0 0,2 1-1 0 0,-5 37 0 0 0,7-25 172 0 0,1-17-804 0 0,0-1 1 0 0,2 0-1 0 0,2 33 1 0 0,-1-47-281 0 0,-1 0 1 0 0,1 0-1 0 0,0 0 1 0 0,0 0-1 0 0,1 0 1 0 0,-1 0-1 0 0,1 0 1 0 0,0 0-1 0 0,0-1 1 0 0,0 1-1 0 0,0-1 1 0 0,1 1-1 0 0,-1-1 1 0 0,1 0-1 0 0,0 0 1 0 0,0 0-1 0 0,0-1 1 0 0,0 1-1 0 0,0-1 1 0 0,1 1-1 0 0,-1-1 1 0 0,5 2-1 0 0,0-1-7 0 0,-1-1 0 0 0,1 0 1 0 0,0 0-1 0 0,0-1 0 0 0,0 0 0 0 0,0 0 0 0 0,0-1 0 0 0,0 0 0 0 0,0 0 0 0 0,0-1 0 0 0,0 0 1 0 0,0 0-1 0 0,0-1 0 0 0,0 0 0 0 0,-1-1 0 0 0,1 1 0 0 0,8-6 0 0 0,-4 2-16 0 0,0 0-1 0 0,-1 0 0 0 0,0-1 0 0 0,-1-1 1 0 0,1 0-1 0 0,-2-1 0 0 0,1 1 0 0 0,-1-2 1 0 0,15-18-1 0 0,-16 15 13 0 0,0-1-1 0 0,-1 1 1 0 0,0-2 0 0 0,-1 1 0 0 0,-1-1 0 0 0,0 1-1 0 0,-1-1 1 0 0,-1-1 0 0 0,0 1 0 0 0,-1 0-1 0 0,-1-1 1 0 0,0 1 0 0 0,-3-31 0 0 0,2 41-7 0 0,0 0 0 0 0,-1 0 0 0 0,0 1 1 0 0,0-1-1 0 0,-1 0 0 0 0,1 1 0 0 0,-1-1 1 0 0,0 1-1 0 0,0 0 0 0 0,0-1 1 0 0,-1 1-1 0 0,1 0 0 0 0,-1 1 0 0 0,0-1 1 0 0,-5-4-1 0 0,4 3 1 0 0,-1 1 1 0 0,-1 0-1 0 0,1 1 0 0 0,0-1 1 0 0,-1 1-1 0 0,0 0 0 0 0,0 1 1 0 0,0-1-1 0 0,0 1 0 0 0,-10-2 1 0 0,8 2-4 0 0,-1 1 0 0 0,0 0 0 0 0,0 0 0 0 0,0 1-1 0 0,0 0 1 0 0,1 1 0 0 0,-1-1 0 0 0,0 2 0 0 0,0-1 0 0 0,0 1 0 0 0,1 1 0 0 0,-1-1 0 0 0,1 2 0 0 0,0-1 0 0 0,0 1 0 0 0,-12 7 0 0 0,10-3 13 0 0,1 0 0 0 0,-1 0 0 0 0,2 1 1 0 0,-1 0-1 0 0,1 1 0 0 0,1 0 0 0 0,-1 0 0 0 0,-10 21 1 0 0,11-14 26 0 0,0 0 1 0 0,1 1 0 0 0,0-1 0 0 0,2 1 0 0 0,-4 24-1 0 0,-1 49 335 0 0,2 126 0 0 0,-5 70 327 0 0,-46 42 77 0 0,31-210-809 0 0,24-105-101 0 0,13-40-9613 0 0,1 7 6065 0 0,2-3-1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33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3800 0 0,'-21'5'7276'0'0,"15"4"-6598"0"0,1 1-1 0 0,0-1 1 0 0,0 1 0 0 0,1 0 0 0 0,0 0 0 0 0,-2 11 0 0 0,-7 17 687 0 0,-20 44 112 0 0,-38 155 1 0 0,58-190-2101 0 0,9-42-177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33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3664 0 0,'0'0'6045'0'0,"0"3"-5361"0"0,3 1-20 0 0,1 0-68 0 0,-1 6-176 0 0,1 4-2832 0 0,-1-1 0 0 0,5 6-1 0 0,-1 1 1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3128 0 0,'0'0'2511'0'0,"-17"32"2735"0"0,10-7-3931 0 0,-18 92 3092 0 0,23-100-4196 0 0,0 1-1 0 0,2-1 1 0 0,0 0 0 0 0,1 1 0 0 0,0-1 0 0 0,8 31-1 0 0,-9-46-190 0 0,1 0 1 0 0,-1 0-1 0 0,1 0 0 0 0,0 1 0 0 0,0-1 0 0 0,0 0 0 0 0,0 0 1 0 0,1 0-1 0 0,-1-1 0 0 0,0 1 0 0 0,1 0 0 0 0,-1 0 0 0 0,1-1 1 0 0,0 1-1 0 0,0-1 0 0 0,-1 1 0 0 0,1-1 0 0 0,3 1 0 0 0,-1 0 6 0 0,0 0-1 0 0,1 0 0 0 0,-1-1 0 0 0,1 1 0 0 0,-1-1 0 0 0,1 0 0 0 0,0-1 0 0 0,7 1 0 0 0,-1-1 20 0 0,1-1 0 0 0,-1 0 0 0 0,0 0 0 0 0,1-2 0 0 0,-1 1 0 0 0,18-7 0 0 0,-21 5-13 0 0,-1 0-1 0 0,1-1 1 0 0,-1 1-1 0 0,0-1 1 0 0,0-1-1 0 0,0 0 1 0 0,-1 1-1 0 0,0-2 1 0 0,0 1-1 0 0,-1-1 1 0 0,1 0-1 0 0,-1 0 1 0 0,-1 0-1 0 0,0-1 1 0 0,5-10-1 0 0,1-5 81 0 0,-1-2 1 0 0,-1 1-1 0 0,8-48 0 0 0,-14 60-26 0 0,-1-1-1 0 0,-1 1 1 0 0,-1-14-1 0 0,0 12-4220 0 0,1 0-4594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34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46 3816 0 0,'-1'-26'4987'0'0,"-1"24"-4792"0"0,0 0 0 0 0,0 1 0 0 0,0-1 0 0 0,0 1 0 0 0,0-1 0 0 0,0 1 0 0 0,-1 0 0 0 0,1-1 0 0 0,0 1 0 0 0,-1 0-1 0 0,1 1 1 0 0,0-1 0 0 0,-1 0 0 0 0,1 1 0 0 0,-1-1 0 0 0,0 1 0 0 0,1 0 0 0 0,-1 0 0 0 0,1 0 0 0 0,-1 0-1 0 0,-4 1 1 0 0,-7 0 498 0 0,-1 2 0 0 0,-20 5 0 0 0,19-4-299 0 0,0 1-1 0 0,1 1 1 0 0,0 0-1 0 0,0 1 1 0 0,0 1-1 0 0,-23 16 1 0 0,31-19-380 0 0,1 1 1 0 0,0-1-1 0 0,0 1 1 0 0,0 0 0 0 0,0 1-1 0 0,1-1 1 0 0,0 1-1 0 0,0 0 1 0 0,1 0-1 0 0,0 1 1 0 0,0-1-1 0 0,1 1 1 0 0,0 0 0 0 0,0 0-1 0 0,-1 8 1 0 0,4-14-15 0 0,0 0 0 0 0,0 0 0 0 0,0 0 0 0 0,1 0 0 0 0,-1 0 0 0 0,0 0 0 0 0,1 0 0 0 0,0 0 0 0 0,-1 0 0 0 0,1 0 0 0 0,0 0 1 0 0,0-1-1 0 0,0 1 0 0 0,0 0 0 0 0,0 0 0 0 0,1-1 0 0 0,-1 1 0 0 0,0-1 0 0 0,1 1 0 0 0,-1-1 0 0 0,1 0 0 0 0,-1 1 0 0 0,1-1 0 0 0,0 0 1 0 0,0 0-1 0 0,3 1 0 0 0,6 4 0 0 0,0-1 1 0 0,0 0-1 0 0,12 2 1 0 0,-23-7-1 0 0,22 8 1 0 0,0 0 0 0 0,-1 1 0 0 0,0 0 0 0 0,-1 2 0 0 0,0 1 0 0 0,18 14 0 0 0,-33-22 25 0 0,-1-1 0 0 0,1 1 1 0 0,-1 0-1 0 0,0 1 0 0 0,-1-1 0 0 0,1 1 1 0 0,-1 0-1 0 0,0-1 0 0 0,0 1 0 0 0,0 1 1 0 0,-1-1-1 0 0,0 0 0 0 0,3 8 0 0 0,-5-9 22 0 0,1-1 0 0 0,-1 1 1 0 0,0-1-1 0 0,0 1 0 0 0,0 0 0 0 0,-1-1 0 0 0,1 1 0 0 0,-1-1 0 0 0,0 1 0 0 0,0-1 0 0 0,0 1 0 0 0,0-1 0 0 0,0 0 0 0 0,-1 0 0 0 0,1 1 0 0 0,-1-1 0 0 0,0 0 0 0 0,0 0 1 0 0,-1-1-1 0 0,1 1 0 0 0,0 0 0 0 0,-4 2 0 0 0,-4 4 109 0 0,-1 0 0 0 0,0-1 0 0 0,0-1 0 0 0,-1 0 0 0 0,0 0 1 0 0,0-1-1 0 0,-1-1 0 0 0,1 0 0 0 0,-1 0 0 0 0,-27 4 0 0 0,3-3-561 0 0,-1-1 0 0 0,-65-1-1 0 0,75-6-7295 0 0,15 4 3548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34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3184 0 0,'0'0'1132'0'0,"18"0"1925"0"0,-14 1-2888 0 0,-1 0 0 0 0,0 0 0 0 0,0 1 0 0 0,0-1 0 0 0,0 1 0 0 0,-1-1 0 0 0,1 1 0 0 0,0 0 0 0 0,-1 0 0 0 0,1 0 1 0 0,-1 0-1 0 0,0 1 0 0 0,1-1 0 0 0,-1 1 0 0 0,0-1 0 0 0,-1 1 0 0 0,1 0 0 0 0,0 0 0 0 0,-1 0 0 0 0,1 0 0 0 0,-1 0 0 0 0,1 5 0 0 0,4 10 515 0 0,-1 0 0 0 0,5 31 0 0 0,-9-43-491 0 0,34 244 1796 0 0,-22-177-1853 0 0,-13-72-125 0 0,0 0 0 0 0,0 0-1 0 0,0 0 1 0 0,0 0 0 0 0,0 0-1 0 0,1 0 1 0 0,-1 0 0 0 0,0 0-1 0 0,1 0 1 0 0,-1 0 0 0 0,1 0-1 0 0,-1 0 1 0 0,1-1 0 0 0,-1 1-1 0 0,1 0 1 0 0,-1 0 0 0 0,1 0-1 0 0,0-1 1 0 0,-1 1 0 0 0,1 0-1 0 0,0-1 1 0 0,0 1 0 0 0,0 0 0 0 0,1 0-1 0 0,-1-1 11 0 0,0 0-1 0 0,0 0 1 0 0,0-1 0 0 0,0 1-1 0 0,0 0 1 0 0,0 0-1 0 0,0-1 1 0 0,0 1 0 0 0,0-1-1 0 0,0 1 1 0 0,0-1-1 0 0,0 1 1 0 0,0-1 0 0 0,0 0-1 0 0,0 1 1 0 0,0-1-1 0 0,-1 0 1 0 0,2-1 0 0 0,5-7 115 0 0,0 0 1 0 0,0 0 0 0 0,6-12 0 0 0,32-63 561 0 0,6-18-26 0 0,-23 43-365 0 0,-6 12-69 0 0,-11 22-132 0 0,1 1 0 0 0,1 1 0 0 0,1 0-1 0 0,18-23 1 0 0,-30 43-258 0 0,1 0-1 0 0,0 0 1 0 0,0 0 0 0 0,0 0-1 0 0,1 1 1 0 0,-1 0 0 0 0,0-1-1 0 0,1 1 1 0 0,0 0 0 0 0,5-2-1 0 0,-5 3-1155 0 0,0 0-1 0 0,-1 0 1 0 0,1 1-1 0 0,0-1 0 0 0,-1 1 1 0 0,1 0-1 0 0,6 0 1 0 0,3 2-2253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35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52 3112 0 0,'-4'0'229'0'0,"1"1"0"0"0,-1 0 0 0 0,1 0 0 0 0,0 0 0 0 0,-1 0 0 0 0,1 1 0 0 0,0-1 0 0 0,0 1 0 0 0,0 0 0 0 0,0 0 0 0 0,0 0 0 0 0,0 0 0 0 0,1 1 0 0 0,-1-1 0 0 0,1 1 0 0 0,-1-1 0 0 0,1 1 0 0 0,0 0 0 0 0,0 0 0 0 0,-2 4-1 0 0,-2 4 211 0 0,0-1 1 0 0,1 1-1 0 0,0 0 0 0 0,-5 21 0 0 0,4-9 298 0 0,2 0 0 0 0,1 1 0 0 0,0 0 0 0 0,2 0 0 0 0,2 27 0 0 0,-1-46-656 0 0,1 1 1 0 0,-1-1-1 0 0,1 0 0 0 0,0 1 0 0 0,1-1 1 0 0,-1 0-1 0 0,1 0 0 0 0,0 0 0 0 0,1 0 1 0 0,-1 0-1 0 0,1 0 0 0 0,0 0 0 0 0,0-1 1 0 0,0 0-1 0 0,6 7 0 0 0,-3-7-34 0 0,-1 1 0 0 0,1-1 1 0 0,0 0-1 0 0,0-1 0 0 0,0 1 0 0 0,0-1 0 0 0,1 0 0 0 0,-1-1 0 0 0,1 1 1 0 0,12 1-1 0 0,-4-1-29 0 0,0-1 1 0 0,1-1 0 0 0,-1-1-1 0 0,0 0 1 0 0,1-1-1 0 0,-1-1 1 0 0,0 0 0 0 0,0-1-1 0 0,0 0 1 0 0,20-8 0 0 0,-23 6-8 0 0,1-1 1 0 0,0 0-1 0 0,-1 0 1 0 0,-1-2-1 0 0,1 1 1 0 0,11-11-1 0 0,-16 12-5 0 0,-1 0 0 0 0,-1 0-1 0 0,1-1 1 0 0,-1 1-1 0 0,0-1 1 0 0,0 0 0 0 0,-1-1-1 0 0,0 1 1 0 0,-1-1-1 0 0,1 1 1 0 0,2-11 0 0 0,-2 4 14 0 0,-1 0 0 0 0,0 0 1 0 0,-1-1-1 0 0,0 1 1 0 0,-1 0-1 0 0,-1-1 1 0 0,0 1-1 0 0,-3-22 0 0 0,1 30-6 0 0,1-1 0 0 0,-1 1 0 0 0,0-1 0 0 0,0 1 0 0 0,-1 0 0 0 0,0 0 0 0 0,0 0-1 0 0,0 0 1 0 0,-1 1 0 0 0,0-1 0 0 0,0 1 0 0 0,0 0 0 0 0,-1 0 0 0 0,1 0 0 0 0,-1 1 0 0 0,-1 0-1 0 0,1 0 1 0 0,0 0 0 0 0,-1 0 0 0 0,-9-4 0 0 0,2 3 16 0 0,-1 0 0 0 0,0 0-1 0 0,0 2 1 0 0,0-1 0 0 0,0 2 0 0 0,0 0 0 0 0,-1 1-1 0 0,1 0 1 0 0,-19 2 0 0 0,24-1-17 0 0,0 1-1 0 0,0 0 1 0 0,0 0 0 0 0,0 1 0 0 0,0 0-1 0 0,1 1 1 0 0,-1 0 0 0 0,1 1-1 0 0,-1-1 1 0 0,1 2 0 0 0,0-1-1 0 0,1 1 1 0 0,-1 0 0 0 0,1 0 0 0 0,-12 12-1 0 0,9-3-1 0 0,1 1 0 0 0,0-1-1 0 0,1 1 1 0 0,0 1 0 0 0,1 0-1 0 0,1 0 1 0 0,1 0 0 0 0,0 1-1 0 0,-3 23 1 0 0,5-21-6 0 0,1 1 0 0 0,1 0 0 0 0,1 0 0 0 0,4 37 0 0 0,-3-49-2 0 0,1 1 0 0 0,0-1-1 0 0,0 1 1 0 0,0-1 0 0 0,1 0 0 0 0,6 12-1 0 0,-7-17-1 0 0,-1 0 1 0 0,1 0-1 0 0,1 0 0 0 0,-1 0 0 0 0,0-1 0 0 0,1 1 0 0 0,0-1 0 0 0,-1 1 0 0 0,1-1 0 0 0,0 0 0 0 0,0 0 0 0 0,0 0 1 0 0,0 0-1 0 0,1 0 0 0 0,-1-1 0 0 0,0 0 0 0 0,8 2 0 0 0,1 0-27 0 0,0-1 0 0 0,1-1 1 0 0,-1 0-1 0 0,1-1 0 0 0,-1 0 0 0 0,0-1 0 0 0,1-1 1 0 0,-1 0-1 0 0,0 0 0 0 0,0-1 0 0 0,0-1 0 0 0,0 0 1 0 0,0 0-1 0 0,-1-1 0 0 0,0-1 0 0 0,0 0 0 0 0,0 0 1 0 0,-1-1-1 0 0,15-13 0 0 0,-11 7-34 0 0,0 0 0 0 0,-1-1 1 0 0,0-1-1 0 0,-2 0 0 0 0,1 0 0 0 0,-2-1 0 0 0,0 0 1 0 0,-1-1-1 0 0,-1 0 0 0 0,0-1 0 0 0,-2 1 0 0 0,7-24 1 0 0,0-8 8 0 0,-7 29 160 0 0,0 0 0 0 0,-2-1-1 0 0,0 0 1 0 0,1-28 0 0 0,-3 38 80 0 0,-2 11-171 0 0,0-1 1 0 0,0 1-1 0 0,0 0 1 0 0,1-1 0 0 0,-1 1-1 0 0,0 0 1 0 0,0-1 0 0 0,0 1-1 0 0,0-1 1 0 0,0 1 0 0 0,0-1-1 0 0,0 1 1 0 0,0 0 0 0 0,0-1-1 0 0,0 1 1 0 0,0-1 0 0 0,0 1-1 0 0,0-1 1 0 0,0 1-1 0 0,0 0 1 0 0,0-1 0 0 0,0 1-1 0 0,-1-1 1 0 0,1 1 0 0 0,0 0-1 0 0,0-1 1 0 0,-1 1 0 0 0,1-1-1 0 0,-1 1 1 0 0,1 29 1394 0 0,-4 109-212 0 0,3-103-1055 0 0,4 73 242 0 0,-2-93-429 0 0,1 0 0 0 0,1 0 1 0 0,0 0-1 0 0,1 0 0 0 0,6 14 0 0 0,-7-24-161 0 0,-1 0 1 0 0,2 1-1 0 0,-1-1 1 0 0,0 0-1 0 0,1 0 1 0 0,0-1-1 0 0,0 1 1 0 0,1-1-1 0 0,-1 0 1 0 0,7 4-1 0 0,31 19-6792 0 0,-21-18 3162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36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26 3128 0 0,'-1'-25'7766'0'0,"-1"28"-7347"0"0,0 1 1 0 0,0 0 0 0 0,1 0 0 0 0,0 0-1 0 0,0 0 1 0 0,0 1 0 0 0,0-1 0 0 0,0 5-1 0 0,0-1-17 0 0,0-2-267 0 0,-42 259 2997 0 0,24 1-4310 0 0,37-280-12692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36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466 2 2808 0 0,'14'-2'5617'0'0,"-15"6"-5324"0"0,0-1 0 0 0,0 0 1 0 0,-1 0-1 0 0,1 1 0 0 0,-1-1 1 0 0,0 0-1 0 0,-3 4 0 0 0,-4 7 325 0 0,-15 26 463 0 0,-2 0 0 0 0,-2-2-1 0 0,-53 56 1 0 0,51-60-797 0 0,-58 48-1 0 0,75-71-243 0 0,0-1 0 0 0,-1 0 0 0 0,-1-1-1 0 0,1-1 1 0 0,-1 0 0 0 0,-1-1 0 0 0,-29 9 0 0 0,44-16-37 0 0,0 1 1 0 0,0-1 0 0 0,0 0 0 0 0,0 1 0 0 0,0-1 0 0 0,0 0-1 0 0,0 0 1 0 0,0 1 0 0 0,0-1 0 0 0,0 0 0 0 0,0 0 0 0 0,0 0-1 0 0,0 0 1 0 0,0-1 0 0 0,0 1 0 0 0,0 0 0 0 0,0 0 0 0 0,0-1 0 0 0,0 1-1 0 0,0 0 1 0 0,0-1 0 0 0,0 1 0 0 0,0-1 0 0 0,0 1 0 0 0,0-1-1 0 0,0 0 1 0 0,0 1 0 0 0,1-1 0 0 0,-1 0 0 0 0,0 1 0 0 0,1-1 0 0 0,-1 0-1 0 0,-1-2 1 0 0,2 2 2 0 0,0-1 1 0 0,0 0-1 0 0,-1 0 0 0 0,1-1 1 0 0,1 1-1 0 0,-1 0 0 0 0,0 0 1 0 0,0 1-1 0 0,1-1 0 0 0,-1 0 0 0 0,1 0 1 0 0,0 0-1 0 0,-1 0 0 0 0,1 0 1 0 0,0 0-1 0 0,0 1 0 0 0,2-4 1 0 0,5-6 43 0 0,0 1-1 0 0,0 1 1 0 0,1-1 0 0 0,0 1 0 0 0,0 0 0 0 0,1 1 0 0 0,0 0 0 0 0,1 1 0 0 0,-1 0 0 0 0,1 1 0 0 0,1 0 0 0 0,-1 1 0 0 0,1 0 0 0 0,0 0 0 0 0,0 2 0 0 0,1-1 0 0 0,-1 1 0 0 0,1 1 0 0 0,0 1 0 0 0,-1 0 0 0 0,1 0 0 0 0,0 1 0 0 0,0 1 0 0 0,0 0 0 0 0,-1 0 0 0 0,1 2 0 0 0,-1-1-1 0 0,1 2 1 0 0,-1 0 0 0 0,22 10 0 0 0,-26-11-7 0 0,-1 1-1 0 0,0-1 1 0 0,0 2-1 0 0,0-1 1 0 0,-1 1-1 0 0,0 0 1 0 0,0 0-1 0 0,0 1 1 0 0,0-1-1 0 0,4 8 1 0 0,81 128-321 0 0,-86-134-436 0 0,1 0-1 0 0,-1 0 1 0 0,11 10-1 0 0,-12-13-769 0 0,1 0 0 0 0,0 0-1 0 0,0 0 1 0 0,0-1 0 0 0,11 5 0 0 0,-1-1-1921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37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54 3344 0 0,'-6'4'422'0'0,"0"0"-1"0"0,0 0 1 0 0,0 0-1 0 0,1 1 0 0 0,0-1 1 0 0,0 2-1 0 0,0-1 1 0 0,0 0-1 0 0,1 1 1 0 0,0 0-1 0 0,0 0 0 0 0,0 0 1 0 0,-4 10-1 0 0,1 2 325 0 0,0 0 0 0 0,1 1 0 0 0,-7 32 0 0 0,10-36-224 0 0,1-1 0 0 0,1 1 0 0 0,0 0 0 0 0,1 0 0 0 0,0 1 0 0 0,5 26 0 0 0,-5-38-468 0 0,1 1-1 0 0,0 0 1 0 0,1-1-1 0 0,-1 1 1 0 0,1 0-1 0 0,0-1 1 0 0,0 0-1 0 0,1 1 1 0 0,-1-1-1 0 0,1 0 0 0 0,0 0 1 0 0,0-1-1 0 0,0 1 1 0 0,0 0-1 0 0,1-1 1 0 0,-1 0-1 0 0,1 0 1 0 0,0 0-1 0 0,0 0 1 0 0,0-1-1 0 0,1 1 1 0 0,-1-1-1 0 0,0 0 0 0 0,10 2 1 0 0,-1-1-39 0 0,1-1-1 0 0,0 0 1 0 0,0-1 0 0 0,-1-1 0 0 0,1 0-1 0 0,0-1 1 0 0,0 0 0 0 0,0-1 0 0 0,-1-1-1 0 0,1 0 1 0 0,-1-1 0 0 0,0 0 0 0 0,0-1-1 0 0,0-1 1 0 0,12-7 0 0 0,-15 8-21 0 0,-1-1 0 0 0,0 0 0 0 0,0 0 0 0 0,0-1 0 0 0,-1 0 0 0 0,0-1 0 0 0,-1 1 0 0 0,1-2 0 0 0,-1 1 0 0 0,-1-1-1 0 0,0 0 1 0 0,0 0 0 0 0,-1-1 0 0 0,0 1 0 0 0,0-1 0 0 0,-1-1 0 0 0,-1 1 0 0 0,0 0 0 0 0,3-17 0 0 0,-4 13 8 0 0,0-1 1 0 0,-2 1-1 0 0,0-1 0 0 0,0 1 0 0 0,-1-1 0 0 0,-1 1 0 0 0,-1-1 0 0 0,-3-13 0 0 0,4 22 8 0 0,0 0 0 0 0,-1 1-1 0 0,1 0 1 0 0,-1-1-1 0 0,0 1 1 0 0,0 0-1 0 0,-1 0 1 0 0,1 1 0 0 0,-1-1-1 0 0,0 1 1 0 0,0 0-1 0 0,-1 0 1 0 0,1 0-1 0 0,-1 0 1 0 0,0 1 0 0 0,0 0-1 0 0,0 0 1 0 0,0 0-1 0 0,-1 1 1 0 0,1-1-1 0 0,-1 1 1 0 0,-8-1 0 0 0,0 0 23 0 0,1 0 1 0 0,0 1-1 0 0,-1 1 1 0 0,1 0-1 0 0,-1 1 0 0 0,-22 3 1 0 0,27-2-13 0 0,0 1 1 0 0,0 0-1 0 0,0 1 1 0 0,0 0-1 0 0,0 0 1 0 0,1 1-1 0 0,-1 0 0 0 0,1 0 1 0 0,0 1-1 0 0,-12 10 1 0 0,10-5 10 0 0,0 0 0 0 0,0 0 0 0 0,1 1 0 0 0,1 0 0 0 0,0 0 0 0 0,0 1 0 0 0,1 1 1 0 0,1-1-1 0 0,0 1 0 0 0,-6 19 0 0 0,7-16-6 0 0,1 1 0 0 0,0-1 1 0 0,1 1-1 0 0,1 0 0 0 0,0 0 0 0 0,1 0 1 0 0,1-1-1 0 0,4 26 0 0 0,-4-36-23 0 0,1-1 1 0 0,1 0-1 0 0,-1 0 0 0 0,1-1 0 0 0,0 1 1 0 0,0 0-1 0 0,0-1 0 0 0,0 1 1 0 0,1-1-1 0 0,0 1 0 0 0,0-1 0 0 0,0 0 1 0 0,1 0-1 0 0,-1-1 0 0 0,1 1 1 0 0,0-1-1 0 0,0 1 0 0 0,0-1 1 0 0,0-1-1 0 0,1 1 0 0 0,-1 0 0 0 0,1-1 1 0 0,-1 0-1 0 0,1 0 0 0 0,9 2 1 0 0,-2-1-386 0 0,-1-1 0 0 0,0 0 0 0 0,1-1 0 0 0,15 1 0 0 0,-10-3-1944 0 0,1 0 1 0 0,18-3 0 0 0,-14-1-947 0 0,2-5-1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37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30 3136 0 0,'-4'-28'6452'0'0,"4"28"-6334"0"0,0 0-1 0 0,-1 0 1 0 0,1-1-1 0 0,-1 1 1 0 0,1 0-1 0 0,0 0 1 0 0,-1 0-1 0 0,1 0 1 0 0,-1 0-1 0 0,1 0 1 0 0,-1-1-1 0 0,1 1 0 0 0,-1 0 1 0 0,1 0-1 0 0,0 0 1 0 0,-1 0-1 0 0,1 1 1 0 0,-1-1-1 0 0,1 0 1 0 0,-1 0-1 0 0,1 0 1 0 0,0 0-1 0 0,-1 0 1 0 0,1 0-1 0 0,-1 1 1 0 0,1-1-1 0 0,0 0 1 0 0,-1 0-1 0 0,1 1 1 0 0,-1-1-1 0 0,1 0 1 0 0,-1 1-1 0 0,-8 18 2419 0 0,7-12-2027 0 0,0 0 1 0 0,1 0-1 0 0,-1 15 1 0 0,-2 186 946 0 0,3-143-1112 0 0,0-32-2656 0 0,0 0-8250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38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3592 0 0,'0'0'2929'0'0,"0"3"-2201"0"0,0 1-2176 0 0,0 3-1 0 0,0-1 1 0 0,0 5 0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38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 3264 0 0,'28'-1'2385'0'0,"-14"1"-1401"0"0,-1-1 1 0 0,22 4-1 0 0,-30-2-800 0 0,0 0 0 0 0,1 1 0 0 0,-2-1 1 0 0,1 1-1 0 0,0 0 0 0 0,0 0 0 0 0,0 1 0 0 0,-1-1 0 0 0,0 1 0 0 0,6 4 1 0 0,-1 2 168 0 0,0 0 0 0 0,-1 0 0 0 0,-1 1 0 0 0,1 0 0 0 0,-1 0 0 0 0,-1 0 1 0 0,0 1-1 0 0,-1 0 0 0 0,0 0 0 0 0,0 1 0 0 0,-1-1 0 0 0,4 24 0 0 0,-1 1 56 0 0,-2-1-1 0 0,-2 1 0 0 0,0 40 1 0 0,-5-48-295 0 0,2-22-83 0 0,-1 1 0 0 0,1-1-1 0 0,0 1 1 0 0,0-1 0 0 0,1 1-1 0 0,0-1 1 0 0,0 0 0 0 0,0 1-1 0 0,4 8 1 0 0,-5-15-23 0 0,0 0 0 0 0,0 0-1 0 0,1 0 1 0 0,-1 0 0 0 0,0 1 0 0 0,0-1 0 0 0,1 0 0 0 0,-1 0 0 0 0,0 0-1 0 0,0 0 1 0 0,1 0 0 0 0,-1 1 0 0 0,0-1 0 0 0,0 0 0 0 0,1 0 0 0 0,-1 0-1 0 0,0 0 1 0 0,1 0 0 0 0,-1 0 0 0 0,0 0 0 0 0,0 0 0 0 0,1 0 0 0 0,-1 0-1 0 0,0 0 1 0 0,1 0 0 0 0,-1 0 0 0 0,0-1 0 0 0,0 1 0 0 0,1 0-1 0 0,-1 0 1 0 0,0 0 0 0 0,0 0 0 0 0,1 0 0 0 0,-1 0 0 0 0,0-1 0 0 0,0 1-1 0 0,0 0 1 0 0,1 0 0 0 0,-1 0 0 0 0,0-1 0 0 0,0 1 0 0 0,0 0 0 0 0,1 0-1 0 0,-1-1 1 0 0,0 1 0 0 0,0 0 0 0 0,0 0 0 0 0,0-1 0 0 0,0 1-1 0 0,0-1 1 0 0,14-18 131 0 0,-11 13-57 0 0,19-29 214 0 0,-3 0 0 0 0,-1-2 0 0 0,22-62 0 0 0,-24 56-89 0 0,3 0-1 0 0,31-55 1 0 0,-49 97-204 0 0,16-22-664 0 0,-5 17-2883 0 0,2 9-4435 0 0,-9 1 4226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3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1 3352 0 0,'-59'61'4383'0'0,"49"-49"-3918"0"0,1 1-1 0 0,0 0 0 0 0,0 0 0 0 0,2 1 0 0 0,0 0 1 0 0,0 1-1 0 0,1-1 0 0 0,1 1 0 0 0,0 0 0 0 0,2 0 1 0 0,-1 1-1 0 0,-1 23 0 0 0,4-26-100 0 0,0-1 0 0 0,1 1 0 0 0,0-1-1 0 0,1 1 1 0 0,0-1 0 0 0,4 14 0 0 0,-4-22-331 0 0,0-1 1 0 0,1 1-1 0 0,-1-1 0 0 0,1 0 1 0 0,0 1-1 0 0,0-1 0 0 0,0 0 1 0 0,0 0-1 0 0,0 0 0 0 0,1 0 1 0 0,-1-1-1 0 0,1 1 0 0 0,0-1 1 0 0,0 1-1 0 0,0-1 0 0 0,0 0 1 0 0,0 0-1 0 0,0 0 0 0 0,1-1 1 0 0,-1 1-1 0 0,1-1 0 0 0,-1 0 1 0 0,1 0-1 0 0,6 1 0 0 0,7 1 1 0 0,-1-1 0 0 0,1 0 0 0 0,-1-2 0 0 0,1 0 0 0 0,-1-1 1 0 0,1 0-1 0 0,-1-1 0 0 0,0-1 0 0 0,17-5 0 0 0,-23 5 3 0 0,-1-1 0 0 0,1 1 0 0 0,-1-1 0 0 0,0-1 0 0 0,0 0 0 0 0,-1 0 0 0 0,1-1 0 0 0,-1 0 0 0 0,0 0 0 0 0,-1-1 0 0 0,1 0 0 0 0,-1 0 0 0 0,-1-1 1 0 0,1 0-1 0 0,9-17 0 0 0,-13 19 16 0 0,-1 0 1 0 0,1 0-1 0 0,-2 0 0 0 0,1 0 1 0 0,-1-1-1 0 0,0 1 1 0 0,0 0-1 0 0,0-1 1 0 0,-1 1-1 0 0,0-1 1 0 0,-1 1-1 0 0,-1-12 0 0 0,0 9 29 0 0,0 0 0 0 0,0 0 0 0 0,-1 0-1 0 0,0 1 1 0 0,0-1 0 0 0,-1 1-1 0 0,-1 0 1 0 0,-5-9 0 0 0,5 9-21 0 0,-1 1 1 0 0,0 0-1 0 0,0 0 1 0 0,0 0-1 0 0,-1 1 1 0 0,0 0-1 0 0,0 0 1 0 0,-1 1-1 0 0,0 0 1 0 0,0 0-1 0 0,0 0 1 0 0,-13-4-1 0 0,2 2-528 0 0,-1 0 0 0 0,-35-6 0 0 0,22 9-3355 0 0,-1 5-3283 0 0,14 1 3116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11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0 3216 0 0,'0'0'555'0'0,"-14"13"1937"0"0,2 2-1691 0 0,1 0 0 0 0,0 1 0 0 0,1 0 0 0 0,1 0 1 0 0,1 1-1 0 0,0 0 0 0 0,1 1 0 0 0,1-1 0 0 0,0 1 1 0 0,2 1-1 0 0,0-1 0 0 0,-3 36 0 0 0,7-49-729 0 0,0 0-1 0 0,0 0 1 0 0,0 0-1 0 0,0-1 1 0 0,1 1-1 0 0,0 0 1 0 0,0 0 0 0 0,0-1-1 0 0,0 1 1 0 0,1-1-1 0 0,0 1 1 0 0,0-1-1 0 0,5 8 1 0 0,-5-9-38 0 0,0-1 1 0 0,1 1-1 0 0,-1-1 0 0 0,1 1 1 0 0,0-1-1 0 0,-1 0 0 0 0,1 0 1 0 0,0 0-1 0 0,0 0 0 0 0,1-1 1 0 0,-1 1-1 0 0,0-1 0 0 0,1 0 1 0 0,-1 0-1 0 0,0 0 1 0 0,1 0-1 0 0,-1-1 0 0 0,1 1 1 0 0,4-1-1 0 0,2 0 7 0 0,0 0 1 0 0,0 0-1 0 0,0-1 1 0 0,0 0-1 0 0,0-1 1 0 0,-1 0-1 0 0,1-1 1 0 0,0 0-1 0 0,-1 0 1 0 0,0-1-1 0 0,0 0 1 0 0,0-1-1 0 0,11-7 1 0 0,-14 7-1 0 0,0 0 0 0 0,0 0 1 0 0,-1 0-1 0 0,0-1 1 0 0,0 0-1 0 0,0 0 0 0 0,-1 0 1 0 0,1 0-1 0 0,-2-1 0 0 0,1 0 1 0 0,-1 0-1 0 0,0 0 1 0 0,0 0-1 0 0,-1 0 0 0 0,0-1 1 0 0,0 1-1 0 0,1-15 0 0 0,-2 16 7 0 0,-1 0-1 0 0,0 0 1 0 0,0 0-1 0 0,0 0 1 0 0,-1 1-1 0 0,0-1 1 0 0,0 0-1 0 0,-1 0 1 0 0,1 1-1 0 0,-1-1 1 0 0,-1 1-1 0 0,1-1 1 0 0,-1 1-1 0 0,0 0 1 0 0,0 0-1 0 0,0 0 1 0 0,-7-7-1 0 0,4 7-2 0 0,1 0-1 0 0,-1 0 1 0 0,0 1-1 0 0,0 0 1 0 0,0 0 0 0 0,0 0-1 0 0,-1 1 1 0 0,1 0-1 0 0,-1 0 1 0 0,0 1 0 0 0,0-1-1 0 0,0 2 1 0 0,0-1-1 0 0,-8 0 1 0 0,1 0 127 0 0,0 1 0 0 0,-18 1-1 0 0,3 5-1846 0 0,27-4 868 0 0,-1 0 1 0 0,1 0 0 0 0,0 0 0 0 0,0 1-1 0 0,-1-1 1 0 0,1 0 0 0 0,0 1 0 0 0,0-1-1 0 0,-2 3 1 0 0,2 2-3190 0 0,0 0-1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39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14 3296 0 0,'0'0'574'0'0,"-1"-13"8505"0"0,-2 22-8328 0 0,1 0 0 0 0,0 1 0 0 0,0-1 0 0 0,0 14 0 0 0,0 2-375 0 0,-3 47-3815 0 0,4-44-181 0 0,0-3 280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40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 3352 0 0,'0'0'576'0'0,"3"-12"4648"0"0,-2 12-5121 0 0,-1 1 0 0 0,0-1 0 0 0,1 0 0 0 0,-1 1 0 0 0,1-1 0 0 0,-1 0 0 0 0,1 1 1 0 0,-1-1-1 0 0,0 1 0 0 0,1-1 0 0 0,-1 0 0 0 0,0 1 0 0 0,1-1 0 0 0,-1 1 0 0 0,0-1 1 0 0,0 1-1 0 0,1-1 0 0 0,-1 1 0 0 0,0 0 0 0 0,0-1 0 0 0,0 1 0 0 0,0-1 0 0 0,0 1 1 0 0,0-1-1 0 0,0 1 0 0 0,0-1 0 0 0,0 1 0 0 0,0 0 0 0 0,0 24 888 0 0,0-19-507 0 0,-3 64 1788 0 0,1-43-2038 0 0,1 0-1 0 0,1-1 1 0 0,7 44-1 0 0,-7-66-222 0 0,1-1 0 0 0,0 0 1 0 0,0 0-1 0 0,0 1 0 0 0,1-1 1 0 0,-1 0-1 0 0,1 0 0 0 0,0 0 0 0 0,-1 0 1 0 0,1-1-1 0 0,1 1 0 0 0,-1 0 1 0 0,0-1-1 0 0,1 0 0 0 0,4 4 0 0 0,-3-3-2 0 0,0 0 0 0 0,1-1 0 0 0,0 0-1 0 0,0 0 1 0 0,-1 0 0 0 0,1 0 0 0 0,0-1-1 0 0,0 0 1 0 0,9 1 0 0 0,-2-1 2 0 0,-1-1 1 0 0,1 0-1 0 0,0-1 1 0 0,0 0-1 0 0,0-1 0 0 0,0 0 1 0 0,-1-1-1 0 0,19-6 1 0 0,-20 5 12 0 0,-1-1 1 0 0,1 0 0 0 0,-1 0 0 0 0,0-1 0 0 0,-1 0 0 0 0,1 0 0 0 0,-1-1 0 0 0,0 0 0 0 0,-1 0-1 0 0,0-1 1 0 0,0 0 0 0 0,0-1 0 0 0,-1 1 0 0 0,-1-1 0 0 0,1 0 0 0 0,-2-1 0 0 0,1 1-1 0 0,-1-1 1 0 0,0 0 0 0 0,-1 0 0 0 0,3-17 0 0 0,-2 6 78 0 0,-1 0-1 0 0,-1-1 1 0 0,-2 1 0 0 0,0 0-1 0 0,0 0 1 0 0,-6-29 0 0 0,1 42-730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40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0 3344 0 0,'0'0'579'0'0,"-13"10"2018"0"0,2 2-1978 0 0,0 0 1 0 0,2 1-1 0 0,-1 0 0 0 0,1 0 1 0 0,1 1-1 0 0,1 1 1 0 0,0-1-1 0 0,1 1 0 0 0,-6 18 1 0 0,7-15-130 0 0,1 0 0 0 0,0 1 0 0 0,1-1 1 0 0,1 1-1 0 0,1 0 0 0 0,1 0 0 0 0,2 29 1 0 0,-1-43-458 0 0,-1 0 1 0 0,1 1 0 0 0,1-1-1 0 0,-1 0 1 0 0,1 0 0 0 0,-1 0-1 0 0,2 0 1 0 0,-1 0 0 0 0,0 0-1 0 0,1-1 1 0 0,0 1 0 0 0,0-1-1 0 0,0 0 1 0 0,1 1 0 0 0,-1-2 0 0 0,9 8-1 0 0,-6-7-17 0 0,0 0 0 0 0,1-1 0 0 0,-1 0-1 0 0,1 0 1 0 0,-1-1 0 0 0,1 1 0 0 0,0-1 0 0 0,0-1-1 0 0,0 0 1 0 0,0 0 0 0 0,0 0 0 0 0,8-1 0 0 0,-2 1-10 0 0,0-1 1 0 0,1 0 0 0 0,-1-1 0 0 0,0-1-1 0 0,0 0 1 0 0,0-1 0 0 0,0 0 0 0 0,-1-1-1 0 0,1 0 1 0 0,-1-1 0 0 0,0 0 0 0 0,0-1-1 0 0,0-1 1 0 0,-1 0 0 0 0,0 0 0 0 0,-1-1-1 0 0,1-1 1 0 0,-2 1 0 0 0,1-2 0 0 0,-1 1 0 0 0,8-13-1 0 0,-8 10 25 0 0,-2-1 0 0 0,1-1 0 0 0,-2 1 0 0 0,0-1 0 0 0,0 0 0 0 0,6-30 0 0 0,-7 17 391 0 0,-1 0 1 0 0,-2 0-1 0 0,-1-28 1 0 0,-2 52-51 0 0,-1 7-65 0 0,-3 6-20 0 0,0 6-146 0 0,1 0 1 0 0,0 0 0 0 0,1 0 0 0 0,1 1 0 0 0,0-1 0 0 0,1 1-1 0 0,2 21 1 0 0,-1-28-152 0 0,1 0 1 0 0,1 0-1 0 0,0 0 0 0 0,0 0 0 0 0,1 0 0 0 0,0 0 0 0 0,1-1 0 0 0,0 1 1 0 0,0-1-1 0 0,1 0 0 0 0,0 0 0 0 0,1-1 0 0 0,7 10 0 0 0,-8-13-80 0 0,1 0-1 0 0,0 0 1 0 0,0 0-1 0 0,0-1 1 0 0,1 0-1 0 0,0 0 1 0 0,12 5-1 0 0,18 3-2075 0 0,-2-2-4674 0 0,-19-6 2940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41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 3720 0 0,'-1'0'425'0'0,"0"0"0"0"0,0 0 0 0 0,0 0 0 0 0,-1 1 0 0 0,1-1 0 0 0,0 0 0 0 0,0 1 1 0 0,0-1-1 0 0,0 1 0 0 0,0-1 0 0 0,0 1 0 0 0,0 0 0 0 0,0-1 0 0 0,-1 3 0 0 0,-14 15 1650 0 0,-3 26-677 0 0,-43 168 2910 0 0,5 119-2851 0 0,29-147-1193 0 0,6-90-267 0 0,14-67-674 0 0,1 1 1 0 0,-4 42 0 0 0,8-54-2111 0 0,0 5-4771 0 0,3-16 3949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42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17 3272 0 0,'-60'-8'4203'0'0,"10"1"-2424"0"0,32 6-830 0 0,0 1 0 0 0,0 0 1 0 0,0 1-1 0 0,-35 8 1 0 0,48-9-830 0 0,1 2 0 0 0,0-1 0 0 0,0 1 0 0 0,0-1 0 0 0,0 1 0 0 0,0 0 0 0 0,0 0 0 0 0,0 1 0 0 0,1-1 0 0 0,-1 1 0 0 0,1 0 0 0 0,0 0 0 0 0,-1 0 0 0 0,2 0 0 0 0,-1 1 0 0 0,0-1 0 0 0,0 1 0 0 0,1 0 0 0 0,0-1 0 0 0,0 1 0 0 0,0 0 0 0 0,0 0 0 0 0,1 1 0 0 0,0-1 0 0 0,-2 6 0 0 0,1-2-69 0 0,1-1 0 0 0,0 1 0 0 0,0-1 0 0 0,1 1 0 0 0,0 0 0 0 0,1 9 0 0 0,0-13-41 0 0,0-1 0 0 0,0 1 1 0 0,0-1-1 0 0,1 1 0 0 0,-1-1 0 0 0,1 0 0 0 0,0 1 1 0 0,0-1-1 0 0,0 0 0 0 0,1 0 0 0 0,-1 0 0 0 0,1-1 1 0 0,-1 1-1 0 0,5 2 0 0 0,1 2-5 0 0,1-1 0 0 0,-1 0 0 0 0,1-1 0 0 0,1 0 0 0 0,-1-1 0 0 0,1 0 0 0 0,0 0 0 0 0,0-1 0 0 0,0 0 0 0 0,14 2 0 0 0,0-2-31 0 0,-1-1-1 0 0,1-1 1 0 0,36-2-1 0 0,-59 1 28 0 0,0 0-1 0 0,0 0 1 0 0,0-1 0 0 0,1 1-1 0 0,-1 0 1 0 0,0 0-1 0 0,0 0 1 0 0,0-1 0 0 0,1 1-1 0 0,-1-1 1 0 0,0 1-1 0 0,0-1 1 0 0,0 1 0 0 0,0-1-1 0 0,0 0 1 0 0,0 1-1 0 0,0-1 1 0 0,0 0 0 0 0,0 0-1 0 0,0 0 1 0 0,-1 0-1 0 0,1 0 1 0 0,0 0 0 0 0,0 0-1 0 0,-1 0 1 0 0,1 0-1 0 0,-1 0 1 0 0,1 0 0 0 0,-1 0-1 0 0,1 0 1 0 0,-1-2-1 0 0,0 2 3 0 0,0 0-1 0 0,0 0 0 0 0,0 0 0 0 0,0 0 0 0 0,-1-1 0 0 0,1 1 0 0 0,-1 0 1 0 0,1 0-1 0 0,0 0 0 0 0,-1 0 0 0 0,0 0 0 0 0,1 0 0 0 0,-1 0 1 0 0,0 0-1 0 0,1 0 0 0 0,-1 0 0 0 0,0 0 0 0 0,0 1 0 0 0,0-1 0 0 0,0 0 1 0 0,0 0-1 0 0,0 1 0 0 0,0-1 0 0 0,0 1 0 0 0,0-1 0 0 0,0 1 1 0 0,0-1-1 0 0,0 1 0 0 0,0 0 0 0 0,0-1 0 0 0,-2 1 0 0 0,-9-2 37 0 0,1 0 1 0 0,-1 1-1 0 0,1 1 0 0 0,-1-1 0 0 0,1 2 0 0 0,-1 0 0 0 0,1 0 0 0 0,-1 1 1 0 0,1 1-1 0 0,0 0 0 0 0,0 0 0 0 0,-14 7 0 0 0,16-6 9 0 0,0 0 0 0 0,0 0 0 0 0,1 1 0 0 0,0 1 1 0 0,0-1-1 0 0,0 1 0 0 0,0 1 0 0 0,1-1 0 0 0,0 1 0 0 0,0 1 0 0 0,1-1 0 0 0,0 1 0 0 0,1 0 0 0 0,-8 14 0 0 0,10-16 1 0 0,0 0-1 0 0,1 1 1 0 0,0-1 0 0 0,0 0-1 0 0,1 1 1 0 0,0-1-1 0 0,0 1 1 0 0,0-1-1 0 0,1 1 1 0 0,0-1-1 0 0,0 1 1 0 0,1-1-1 0 0,1 8 1 0 0,-1-9-25 0 0,0-1 0 0 0,1 0 0 0 0,0 0-1 0 0,0 0 1 0 0,0 0 0 0 0,0-1 0 0 0,0 1 0 0 0,1-1 0 0 0,-1 1 0 0 0,1-1 0 0 0,0 0 0 0 0,0 0 0 0 0,1 0 0 0 0,-1 0-1 0 0,0-1 1 0 0,1 1 0 0 0,0-1 0 0 0,-1 0 0 0 0,1 0 0 0 0,8 3 0 0 0,3 0-10 0 0,1 0-1 0 0,0-2 1 0 0,0 1 0 0 0,30 1-1 0 0,68-5-4565 0 0,-61 0-3395 0 0,-29 0 4130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42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3024 0 0,'0'0'3399'0'0,"22"0"-785"0"0,107 9 1129 0 0,-74-4-2674 0 0,-14-1-610 0 0,48 5-45 0 0,0-5 0 0 0,106-7-1 0 0,-194 3-414 0 0,0 0-1 0 0,1 0 1 0 0,-1 0-1 0 0,1 0 1 0 0,-1 0-1 0 0,0-1 1 0 0,1 1-1 0 0,-1 0 1 0 0,0-1-1 0 0,1 1 1 0 0,-1-1-1 0 0,0 1 1 0 0,0-1-1 0 0,0 0 1 0 0,1 0-1 0 0,-1 1 1 0 0,0-1-1 0 0,0 0 1 0 0,0 0-1 0 0,0 0 1 0 0,0 0-1 0 0,-1 0 1 0 0,1 0-1 0 0,1-3 1 0 0,-2 3-2 0 0,0 0 1 0 0,0 0 0 0 0,0-1-1 0 0,0 1 1 0 0,-1 0 0 0 0,1 0 0 0 0,0 0-1 0 0,-1 0 1 0 0,1 0 0 0 0,-1 0-1 0 0,0 0 1 0 0,1-1 0 0 0,-1 1 0 0 0,0 1-1 0 0,1-1 1 0 0,-1 0 0 0 0,0 0 0 0 0,0 0-1 0 0,0 0 1 0 0,0 1 0 0 0,0-1-1 0 0,0 0 1 0 0,0 1 0 0 0,0-1 0 0 0,0 0-1 0 0,0 1 1 0 0,0 0 0 0 0,-2-1-1 0 0,-12-5-9 0 0,1 1-1 0 0,-1 0 0 0 0,-1 1 0 0 0,1 1 0 0 0,0 0 0 0 0,-1 2 0 0 0,0-1 1 0 0,1 2-1 0 0,-1 0 0 0 0,-22 3 0 0 0,32-2 22 0 0,-1 1-1 0 0,1-1 1 0 0,0 1-1 0 0,1 0 1 0 0,-1 1 0 0 0,0-1-1 0 0,1 1 1 0 0,-1 0-1 0 0,1 0 1 0 0,0 1 0 0 0,0 0-1 0 0,0 0 1 0 0,0 0-1 0 0,1 0 1 0 0,-5 6 0 0 0,4-3 18 0 0,0 0 1 0 0,1 0-1 0 0,0 1 1 0 0,0-1 0 0 0,1 1-1 0 0,0 0 1 0 0,0 0 0 0 0,1 1-1 0 0,0-1 1 0 0,-1 12-1 0 0,-6 68 293 0 0,9-78-271 0 0,0 1 1 0 0,1-1-1 0 0,0 0 0 0 0,1 1 1 0 0,0-1-1 0 0,4 13 0 0 0,-5-21-41 0 0,9 25 173 0 0,15 32 0 0 0,-19-50-148 0 0,-1 1 0 0 0,1-1-1 0 0,0-1 1 0 0,1 1 0 0 0,0-1-1 0 0,14 12 1 0 0,-8-9-281 0 0,0-1 0 0 0,0-1 0 0 0,1 0 0 0 0,0-1 0 0 0,23 9 0 0 0,-22-11-1972 0 0,1-1 0 0 0,-1-1 0 0 0,17 3 0 0 0,-11-2-1097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43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3632 0 0,'2'2'5264'0'0,"3"17"-3804"0"0,-3 1-577 0 0,3 22 1392 0 0,-2 72 0 0 0,-4 44-756 0 0,1-87-1124 0 0,1-71-394 0 0,-1 1 1 0 0,0-1-1 0 0,0 0 0 0 0,0 1 1 0 0,0-1-1 0 0,0 0 0 0 0,1 1 1 0 0,-1-1-1 0 0,0 0 1 0 0,0 0-1 0 0,0 1 0 0 0,1-1 1 0 0,-1 0-1 0 0,0 0 0 0 0,0 1 1 0 0,1-1-1 0 0,-1 0 0 0 0,0 0 1 0 0,1 0-1 0 0,-1 1 0 0 0,0-1 1 0 0,1 0-1 0 0,-1 0 1 0 0,0 0-1 0 0,1 0 0 0 0,-1 0 1 0 0,0 0-1 0 0,1 0 0 0 0,-1 0 1 0 0,0 0-1 0 0,1 0 0 0 0,-1 0 1 0 0,0 0-1 0 0,1 0 0 0 0,-1 0 1 0 0,0 0-1 0 0,1 0 1 0 0,-1 0-1 0 0,0 0 0 0 0,1 0 1 0 0,-1-1-1 0 0,0 1 0 0 0,1 0 1 0 0,15-7 4 0 0,-2-4-1 0 0,0 0 1 0 0,22-26-1 0 0,0 1 0 0 0,80-86-5 0 0,-29 29 60 0 0,24-14 676 0 0,-111 106-724 0 0,0 1 1 0 0,0-1 0 0 0,1 1-1 0 0,-1 0 1 0 0,0-1 0 0 0,0 1-1 0 0,1 0 1 0 0,-1-1-1 0 0,0 1 1 0 0,1 0 0 0 0,-1-1-1 0 0,0 1 1 0 0,1 0 0 0 0,-1-1-1 0 0,0 1 1 0 0,1 0 0 0 0,-1 0-1 0 0,0 0 1 0 0,1-1-1 0 0,-1 1 1 0 0,1 0 0 0 0,-1 0-1 0 0,1 0 1 0 0,-1 0 0 0 0,0 0-1 0 0,1 0 1 0 0,-1 0 0 0 0,1 0-1 0 0,-1 0 1 0 0,1 0-1 0 0,-1 0 1 0 0,1 0 0 0 0,-1 0-1 0 0,0 0 1 0 0,1 0 0 0 0,-1 0-1 0 0,1 1 1 0 0,-1-1 0 0 0,1 0-1 0 0,-1 0 1 0 0,0 0 0 0 0,1 1-1 0 0,-1-1 1 0 0,0 0-1 0 0,1 1 1 0 0,-1-1 0 0 0,0 0-1 0 0,1 1 1 0 0,-1-1 0 0 0,0 0-1 0 0,0 1 1 0 0,1-1 0 0 0,-1 0-1 0 0,0 1 1 0 0,0-1-1 0 0,0 1 1 0 0,0-1 0 0 0,1 1-1 0 0,-1-1 1 0 0,0 0 0 0 0,0 1-1 0 0,0 0 1 0 0,2 32 558 0 0,-2-30-549 0 0,1 87 473 0 0,-4-1-1 0 0,-23 140 1 0 0,-6-18-549 0 0,31-202-711 0 0,-6 28 1449 0 0,6-24-3555 0 0,1-2-3853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44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441 591 3032 0 0,'-11'-13'2747'0'0,"3"7"-2301"0"0,0 0 0 0 0,0 1 0 0 0,-1 0 0 0 0,0 1 0 0 0,0 0 1 0 0,0 0-1 0 0,0 1 0 0 0,0 0 0 0 0,-1 0 0 0 0,0 1 1 0 0,1 1-1 0 0,-1 0 0 0 0,0 0 0 0 0,0 1 0 0 0,0 0 1 0 0,1 0-1 0 0,-18 4 0 0 0,14-2-233 0 0,1 1 0 0 0,0 0 1 0 0,-1 1-1 0 0,1 0 0 0 0,0 1 0 0 0,1 1 1 0 0,0-1-1 0 0,-1 2 0 0 0,2 0 1 0 0,-1 0-1 0 0,1 1 0 0 0,0 0 0 0 0,-11 12 1 0 0,13-11-161 0 0,1-1 0 0 0,0 1 0 0 0,0 1 0 0 0,1-1 0 0 0,0 1 0 0 0,0 0 0 0 0,1 1 0 0 0,1-1 0 0 0,-1 1 0 0 0,2 0 0 0 0,0 0 0 0 0,0 0 0 0 0,1 0 0 0 0,0 1 0 0 0,1-1 0 0 0,0 14 0 0 0,1-17-32 0 0,1 1 0 0 0,0-1 1 0 0,0 0-1 0 0,1 0 0 0 0,0 0 0 0 0,0 0 0 0 0,1 0 0 0 0,0 0 1 0 0,0 0-1 0 0,1-1 0 0 0,7 13 0 0 0,-4-11-11 0 0,1 0 1 0 0,-1 0-1 0 0,1-1 0 0 0,0 0 0 0 0,1 0 0 0 0,0-1 1 0 0,20 13-1 0 0,-17-13-26 0 0,1-1 0 0 0,0 0 0 0 0,0 0 0 0 0,0-1 0 0 0,1-1 0 0 0,-1 0 0 0 0,1-1 0 0 0,0-1 0 0 0,0 0 0 0 0,1-1 0 0 0,-1 0 0 0 0,0-1 0 0 0,0-1 0 0 0,20-3 0 0 0,-29 3 5 0 0,0 0 0 0 0,0 0 1 0 0,0-1-1 0 0,-1 0 0 0 0,1 0 0 0 0,0-1 0 0 0,-1 1 1 0 0,0-1-1 0 0,1 0 0 0 0,-1 0 0 0 0,0 0 0 0 0,-1-1 1 0 0,1 1-1 0 0,-1-1 0 0 0,1 0 0 0 0,-1 0 0 0 0,0 0 1 0 0,-1 0-1 0 0,1-1 0 0 0,-1 1 0 0 0,1-1 0 0 0,-1 0 1 0 0,-1 1-1 0 0,1-1 0 0 0,-1 0 0 0 0,0 0 0 0 0,0 0 1 0 0,0 0-1 0 0,0-8 0 0 0,0-8-4 0 0,-1-1 0 0 0,0 1 0 0 0,-2 0-1 0 0,0 0 1 0 0,-1 1 0 0 0,-2-1 0 0 0,0 0 0 0 0,-13-33 0 0 0,3 21 15 0 0,-1 0 0 0 0,-2 1 1 0 0,0 1-1 0 0,-30-36 0 0 0,34 48 1 0 0,-82-113 17 0 0,77 103 27 0 0,2 0 1 0 0,-23-54-1 0 0,36 70 2 0 0,0 0 1 0 0,1-1-1 0 0,1 1 0 0 0,0-1 1 0 0,1 1-1 0 0,1-23 0 0 0,0 34-32 0 0,1-1 0 0 0,-1 0 0 0 0,1 0 0 0 0,0 1 0 0 0,0-1 0 0 0,0 0 0 0 0,0 1 0 0 0,1-1 0 0 0,-1 1 0 0 0,1-1 0 0 0,-1 1 0 0 0,1 0 0 0 0,0 0-1 0 0,0 0 1 0 0,0 0 0 0 0,0 0 0 0 0,0 0 0 0 0,1 0 0 0 0,-1 0 0 0 0,0 1 0 0 0,1 0 0 0 0,-1-1 0 0 0,4 0 0 0 0,8-5 96 0 0,0 1-1 0 0,28-7 1 0 0,-40 13-100 0 0,21-6-29 0 0,0 1 0 0 0,0 1-1 0 0,1 1 1 0 0,-1 1 0 0 0,1 1 0 0 0,44 4-1 0 0,-61-1-1224 0 0,-1-1-1 0 0,0 1 0 0 0,0 0 0 0 0,0 1 1 0 0,0 0-1 0 0,0 0 0 0 0,-1 0 0 0 0,9 6 1 0 0,1 2-2350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44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13 3712 0 0,'0'0'636'0'0,"4"-13"7785"0"0,-5 46-5374 0 0,-9 45 0 0 0,-1 19-2406 0 0,8-55-540 0 0,1-19 8 0 0,2 31-1 0 0,0-46-326 0 0,1 1-1 0 0,1-1 1 0 0,-1 1-1 0 0,2-1 0 0 0,-1 0 1 0 0,1 1-1 0 0,4 8 1 0 0,15 23-6719 0 0,-13-22 3225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45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0 2808 0 0,'-20'1'3418'0'0,"13"2"-3043"0"0,-1 0 0 0 0,1 1 0 0 0,0 0 1 0 0,1 0-1 0 0,-1 1 0 0 0,1 0 0 0 0,0 0 0 0 0,0 0 1 0 0,0 1-1 0 0,1 0 0 0 0,0 0 0 0 0,0 0 0 0 0,0 1 1 0 0,1-1-1 0 0,0 1 0 0 0,0 0 0 0 0,-3 11 0 0 0,2-6-87 0 0,2 0 0 0 0,0-1-1 0 0,0 1 1 0 0,1 0 0 0 0,0 1 0 0 0,1-1-1 0 0,0 0 1 0 0,1 0 0 0 0,1 0-1 0 0,3 23 1 0 0,-2-28-238 0 0,-1 0-1 0 0,1-1 1 0 0,1 1-1 0 0,-1-1 1 0 0,1 1-1 0 0,0-1 1 0 0,0 0-1 0 0,1 0 0 0 0,0 0 1 0 0,0-1-1 0 0,0 1 1 0 0,1-1-1 0 0,0 0 1 0 0,7 5-1 0 0,-5-4-19 0 0,1-1 0 0 0,0 0-1 0 0,1 0 1 0 0,-1-1-1 0 0,1 0 1 0 0,0 0-1 0 0,0-1 1 0 0,0 0 0 0 0,17 2-1 0 0,-6-1 1 0 0,0-2-1 0 0,0 0 1 0 0,29-2 0 0 0,-40-1-19 0 0,0 0 1 0 0,0 0-1 0 0,-1-1 1 0 0,1 0-1 0 0,0 0 1 0 0,-1-1-1 0 0,0 0 1 0 0,1-1-1 0 0,-1 0 0 0 0,9-6 1 0 0,-14 7-9 0 0,0 0 1 0 0,0 0-1 0 0,0 0 1 0 0,0-1-1 0 0,0 1 1 0 0,-1-1-1 0 0,1 1 0 0 0,-1-1 1 0 0,0 0-1 0 0,-1 0 1 0 0,1 0-1 0 0,0 0 1 0 0,-1 0-1 0 0,0 0 0 0 0,0-1 1 0 0,0-6-1 0 0,1-2 16 0 0,-2 0-1 0 0,1 0 1 0 0,-2 0 0 0 0,-2-17-1 0 0,2 20 1 0 0,-1 0-1 0 0,0 0 1 0 0,-1 1-1 0 0,0-1 1 0 0,-1 1-1 0 0,0 0 0 0 0,0 0 1 0 0,-1 0-1 0 0,0 0 1 0 0,-13-15-1 0 0,13 19-6 0 0,0 0-1 0 0,0 0 1 0 0,0 0-1 0 0,0 1 1 0 0,-1 0-1 0 0,0 0 1 0 0,0 0-1 0 0,0 1 1 0 0,0 0-1 0 0,0 0 1 0 0,-1 1-1 0 0,0-1 1 0 0,1 1-1 0 0,-1 1 1 0 0,0-1-1 0 0,-11 0 1 0 0,-3 1 46 0 0,-34 2-1 0 0,48 0-42 0 0,0 0 0 0 0,0 0 0 0 0,0 1-1 0 0,0 0 1 0 0,1 0 0 0 0,-1 1 0 0 0,1 0 0 0 0,-10 5 0 0 0,7-1-1 0 0,0-1 0 0 0,0 2 1 0 0,1-1-1 0 0,0 1 0 0 0,0 0 0 0 0,1 1 1 0 0,0 0-1 0 0,1 0 0 0 0,0 0 0 0 0,0 1 1 0 0,1 0-1 0 0,0 0 0 0 0,1 0 1 0 0,0 1-1 0 0,1-1 0 0 0,0 1 0 0 0,0 0 1 0 0,-1 18-1 0 0,3-23-10 0 0,1 0 0 0 0,0 0-1 0 0,0 1 1 0 0,0-1 0 0 0,1 0 0 0 0,0 0 0 0 0,0 0 0 0 0,0 0-1 0 0,1 0 1 0 0,0 0 0 0 0,0 0 0 0 0,1 0 0 0 0,-1-1-1 0 0,1 1 1 0 0,0-1 0 0 0,1 0 0 0 0,-1 0 0 0 0,1 0-1 0 0,0 0 1 0 0,1-1 0 0 0,-1 1 0 0 0,1-1 0 0 0,0 0-1 0 0,0-1 1 0 0,0 1 0 0 0,0-1 0 0 0,0 0 0 0 0,1 0 0 0 0,0 0-1 0 0,-1-1 1 0 0,1 0 0 0 0,0 0 0 0 0,0-1 0 0 0,12 2-1 0 0,2 0-52 0 0,1-1-1 0 0,0-1 0 0 0,-1-1 0 0 0,27-3 0 0 0,-40 2 22 0 0,-1 0 0 0 0,1 0 0 0 0,-1-1 0 0 0,1 0 0 0 0,-1 0 0 0 0,1 0 0 0 0,-1-1 0 0 0,0 0 0 0 0,0 0 0 0 0,0-1 0 0 0,-1 0 0 0 0,1 0 0 0 0,-1 0-1 0 0,0-1 1 0 0,0 1 0 0 0,7-10 0 0 0,-6 6-4 0 0,-2 0 0 0 0,1-1 1 0 0,-1 1-1 0 0,-1-1 0 0 0,0 0 0 0 0,0 0 0 0 0,0 0 0 0 0,-1 0 0 0 0,1-12 0 0 0,0-12 52 0 0,-2-42-1 0 0,-1 47 105 0 0,-4-4 325 0 0,4 31-437 0 0,0 1 0 0 0,0 0 1 0 0,0-1-1 0 0,0 1 0 0 0,0-1 0 0 0,0 1 0 0 0,0-1 0 0 0,0 1 0 0 0,-1 0 1 0 0,1-1-1 0 0,0 1 0 0 0,0-1 0 0 0,0 1 0 0 0,-1 0 0 0 0,1-1 0 0 0,0 1 0 0 0,-1 0 1 0 0,1-1-1 0 0,0 1 0 0 0,0 0 0 0 0,-1-1 0 0 0,1 1 0 0 0,-1 0 0 0 0,1 0 1 0 0,0-1-1 0 0,-1 1 0 0 0,1 0 0 0 0,-1 0 0 0 0,1 0 0 0 0,0-1 0 0 0,-1 1 0 0 0,1 0 1 0 0,-1 0-1 0 0,1 0 0 0 0,-1 0 0 0 0,1 0 0 0 0,-1 0 0 0 0,1 0 0 0 0,0 0 1 0 0,-1 0-1 0 0,1 0 0 0 0,-1 0 0 0 0,1 1 0 0 0,-1-1 0 0 0,1 0 0 0 0,0 0 1 0 0,-1 0-1 0 0,1 0 0 0 0,-1 1 0 0 0,1-1 0 0 0,0 0 0 0 0,-1 0 0 0 0,1 1 0 0 0,0-1 1 0 0,-1 0-1 0 0,1 1 0 0 0,0-1 0 0 0,-1 0 0 0 0,1 1 0 0 0,0-1 0 0 0,0 1 1 0 0,0-1-1 0 0,-1 1 0 0 0,-2 3 48 0 0,0 0 1 0 0,0 1 0 0 0,0-1-1 0 0,0 1 1 0 0,1-1-1 0 0,0 1 1 0 0,0 0 0 0 0,0 0-1 0 0,0 0 1 0 0,1 0 0 0 0,-2 10-1 0 0,2 3 66 0 0,0 39 1 0 0,1-32-26 0 0,0-19-90 0 0,0 0 0 0 0,0-1 0 0 0,0 1 1 0 0,1 0-1 0 0,0 0 0 0 0,0-1 0 0 0,1 1 0 0 0,-1-1 0 0 0,1 1 0 0 0,0-1 0 0 0,1 0 0 0 0,-1 0 0 0 0,1 0 1 0 0,0 0-1 0 0,0 0 0 0 0,1 0 0 0 0,-1-1 0 0 0,1 0 0 0 0,0 0 0 0 0,0 0 0 0 0,1 0 0 0 0,-1 0 0 0 0,1-1 0 0 0,0 0 1 0 0,0 0-1 0 0,0 0 0 0 0,7 2 0 0 0,7 2-40 0 0,0-1 0 0 0,1-1 0 0 0,0 0 0 0 0,34 2 0 0 0,83-2-864 0 0,-95-8-1282 0 0,-28 2-1032 0 0,0-1 1 0 0,19-6-1 0 0,-15 1-558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12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6 187 2384 0 0,'0'0'79'0'0,"-1"0"0"0"0,1 0 0 0 0,0 0 0 0 0,0-1 1 0 0,-1 1-1 0 0,1 0 0 0 0,0 0 0 0 0,0 0 0 0 0,0 0 0 0 0,-1 0 0 0 0,1 0 0 0 0,0 0 0 0 0,0 0 0 0 0,-1 0 0 0 0,1-1 0 0 0,0 1 0 0 0,0 0 0 0 0,0 0 0 0 0,0 0 0 0 0,-1 0 1 0 0,1-1-1 0 0,0 1 0 0 0,0 0 0 0 0,0 0 0 0 0,0 0 0 0 0,0 0 0 0 0,0-1 0 0 0,-1 1 0 0 0,1 0 0 0 0,0 0 0 0 0,0-1 0 0 0,0 1 0 0 0,0 0 0 0 0,0 0 0 0 0,0-1 0 0 0,0 1 1 0 0,0 0-1 0 0,0-1 0 0 0,3-13 1217 0 0,9-10-93 0 0,-5 14-720 0 0,1 1 0 0 0,0-1 0 0 0,0 1-1 0 0,1 0 1 0 0,0 1 0 0 0,1 0-1 0 0,0 1 1 0 0,0 0 0 0 0,15-8 0 0 0,-7 6 142 0 0,0 0 1 0 0,1 2 0 0 0,1 0-1 0 0,36-8 1 0 0,-54 14-583 0 0,0 1 0 0 0,0 0 0 0 0,-1-1 0 0 0,1 1 0 0 0,0 0 0 0 0,0 0 0 0 0,0 0-1 0 0,0 0 1 0 0,0 0 0 0 0,0 0 0 0 0,0 0 0 0 0,0 1 0 0 0,0-1 0 0 0,0 1 0 0 0,-1 0 0 0 0,1-1 0 0 0,0 1 0 0 0,0 0 0 0 0,-1 0 0 0 0,1 0 0 0 0,0 0 0 0 0,-1 0 0 0 0,1 1 0 0 0,-1-1 0 0 0,0 0 0 0 0,1 1 0 0 0,-1-1 0 0 0,0 1 0 0 0,0-1 0 0 0,0 1 0 0 0,0 0 0 0 0,0-1 0 0 0,0 1 0 0 0,0 0 0 0 0,-1 0-1 0 0,1-1 1 0 0,0 1 0 0 0,-1 3 0 0 0,2 8 75 0 0,0-1 0 0 0,-1 1 0 0 0,-1-1 0 0 0,-2 25-1 0 0,0-18-77 0 0,1 9 1 0 0,-1-1-1 0 0,-1 0 1 0 0,-1 0 0 0 0,-2-1-1 0 0,-15 46 1 0 0,16-59-50 0 0,9-14-7 0 0,15-23-21 0 0,-9 11 26 0 0,115-116 85 0 0,-97 104-36 0 0,1 0-1 0 0,54-35 1 0 0,-72 53 29 0 0,22-12 139 0 0,-32 18-180 0 0,1 1 0 0 0,0-1-1 0 0,-1 0 1 0 0,1 1 0 0 0,0-1 0 0 0,0 1 0 0 0,-1 0 0 0 0,1 0 0 0 0,0 0 0 0 0,0 0 0 0 0,0 0 0 0 0,0 0 0 0 0,-1 0 0 0 0,1 0 0 0 0,0 1 0 0 0,0-1-1 0 0,2 1 1 0 0,-3 0-3 0 0,-1 0-1 0 0,1 0 1 0 0,0 0-1 0 0,0 0 0 0 0,0 0 1 0 0,-1 0-1 0 0,1 0 0 0 0,-1 0 1 0 0,1 1-1 0 0,-1-1 1 0 0,1 0-1 0 0,-1 0 0 0 0,0 1 1 0 0,1-1-1 0 0,-1 0 0 0 0,0 0 1 0 0,0 1-1 0 0,0 0 1 0 0,1 32 241 0 0,-1-28-191 0 0,0 63 136 0 0,-2 1 0 0 0,-21 120 0 0 0,21-182-451 0 0,1-1 1 0 0,-1 0-1 0 0,-1 1 1 0 0,0-1 0 0 0,0 0-1 0 0,0 0 1 0 0,-1-1-1 0 0,0 1 1 0 0,0-1-1 0 0,-8 10 1 0 0,2-13-6692 0 0,6-3 3225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46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 3984 0 0,'-4'-1'6139'0'0,"-5"1"-4410"0"0,6 2-1393 0 0,1 0 1 0 0,-1 1-1 0 0,1-1 0 0 0,-1 1 1 0 0,1-1-1 0 0,0 1 1 0 0,0 0-1 0 0,1-1 0 0 0,-1 1 1 0 0,0 0-1 0 0,1 0 1 0 0,0 0-1 0 0,-1 1 0 0 0,0 5 1 0 0,-1 6 422 0 0,0 1 0 0 0,0 15 0 0 0,0-6-212 0 0,0 5-179 0 0,0 1 0 0 0,3 41 0 0 0,1-55-363 0 0,1 0-1 0 0,1 1 0 0 0,0-1 0 0 0,1 0 1 0 0,10 25-1 0 0,-11-34-721 0 0,13 26 1523 0 0,-5-20-2968 0 0,4-6-5300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46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12 4000 0 0,'0'0'687'0'0,"-9"-12"6491"0"0,-6 36-3968 0 0,7 1-3329 0 0,2 32-6152 0 0,5-41 3775 0 0,-1 7-593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47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27 2840 0 0,'-14'0'2264'0'0,"8"0"-1970"0"0,0 0 0 0 0,1 1 0 0 0,-1 0-1 0 0,0 0 1 0 0,0 1 0 0 0,1 0-1 0 0,-1 0 1 0 0,1 0 0 0 0,0 0-1 0 0,-1 1 1 0 0,1 0 0 0 0,0 0 0 0 0,1 0-1 0 0,-1 1 1 0 0,1-1 0 0 0,-1 1-1 0 0,1 0 1 0 0,0 1 0 0 0,0-1-1 0 0,1 1 1 0 0,-6 8 0 0 0,5-6 16 0 0,0 0 0 0 0,0 1 1 0 0,1 0-1 0 0,0 0 0 0 0,0 0 0 0 0,1 1 1 0 0,0-1-1 0 0,0 1 0 0 0,1-1 0 0 0,0 1 1 0 0,1-1-1 0 0,-1 1 0 0 0,2-1 0 0 0,1 12 0 0 0,-1-14-247 0 0,0 0 0 0 0,0-1 0 0 0,1 1 0 0 0,0-1 0 0 0,0 1-1 0 0,1-1 1 0 0,0 0 0 0 0,0 0 0 0 0,0 0 0 0 0,0 0-1 0 0,0-1 1 0 0,1 1 0 0 0,7 5 0 0 0,-4-4-20 0 0,0-1 1 0 0,0 0-1 0 0,0 0 1 0 0,1-1-1 0 0,0 1 1 0 0,0-2 0 0 0,0 1-1 0 0,11 2 1 0 0,1-1-5 0 0,1-1 0 0 0,0-1 0 0 0,0-1 1 0 0,0 0-1 0 0,0-2 0 0 0,36-3 1 0 0,-49 2-34 0 0,0 0 1 0 0,0-1-1 0 0,0 0 0 0 0,0 0 1 0 0,0 0-1 0 0,0-1 1 0 0,13-8-1 0 0,-18 10-2 0 0,0-1-1 0 0,-1 0 0 0 0,1 0 1 0 0,-1 0-1 0 0,1 0 0 0 0,-1 0 1 0 0,0 0-1 0 0,0-1 0 0 0,0 1 1 0 0,0-1-1 0 0,0 0 0 0 0,-1 0 1 0 0,1 1-1 0 0,-1-1 0 0 0,0 0 1 0 0,0 0-1 0 0,0 0 1 0 0,0 0-1 0 0,0 0 0 0 0,-1-1 1 0 0,1 1-1 0 0,-1-5 0 0 0,1-25 34 0 0,-1-33 1 0 0,-1 60-36 0 0,0-1 0 0 0,0 1-1 0 0,0 0 1 0 0,-1 0 0 0 0,0 0 0 0 0,0 0 0 0 0,-1 0 0 0 0,-4-7 0 0 0,3 5 2 0 0,-1 0 0 0 0,0 1 1 0 0,-1-1-1 0 0,0 1 0 0 0,0 0 1 0 0,-1 1-1 0 0,1-1 1 0 0,-1 1-1 0 0,-1 1 0 0 0,1-1 1 0 0,-1 1-1 0 0,0 1 0 0 0,0-1 1 0 0,-1 1-1 0 0,1 1 0 0 0,-1-1 1 0 0,0 1-1 0 0,0 1 1 0 0,0 0-1 0 0,0 0 0 0 0,-15 0 1 0 0,11 1 6 0 0,0 1 0 0 0,1 0 0 0 0,-1 1 0 0 0,1 0 0 0 0,-1 1 0 0 0,1 1 0 0 0,-15 4 0 0 0,22-5 5 0 0,1 0 0 0 0,0 0 1 0 0,-1 0-1 0 0,1 1 0 0 0,0-1 0 0 0,0 1 0 0 0,0 0 0 0 0,0 0 0 0 0,1 0 0 0 0,-1 1 1 0 0,1 0-1 0 0,0-1 0 0 0,0 1 0 0 0,0 0 0 0 0,1 0 0 0 0,-1 1 0 0 0,1-1 0 0 0,0 0 1 0 0,0 1-1 0 0,1 0 0 0 0,-3 6 0 0 0,-3 24 139 0 0,1 0-1 0 0,1 0 1 0 0,2 1 0 0 0,2 0-1 0 0,1-1 1 0 0,1 1 0 0 0,13 68-1 0 0,-7-71-43 0 0,24 106 237 0 0,-8-21-75 0 0,-19-92-278 0 0,-1 0 0 0 0,0 52 0 0 0,-3-74-30 0 0,-1-4-14 0 0,1 1 1 0 0,0-1-1 0 0,0 0 0 0 0,0 1 0 0 0,0-1 1 0 0,0 0-1 0 0,0 1 0 0 0,0-1 1 0 0,0 0-1 0 0,0 1 0 0 0,0-1 1 0 0,0 0-1 0 0,0 1 0 0 0,0-1 1 0 0,0 0-1 0 0,0 0 0 0 0,0 1 1 0 0,0-1-1 0 0,0 0 0 0 0,0 1 1 0 0,0-1-1 0 0,1 0 0 0 0,-1 1 1 0 0,0-1-1 0 0,0 0 0 0 0,0 0 0 0 0,1 1 1 0 0,-1-1-1 0 0,0 0 0 0 0,0 0 1 0 0,0 0-1 0 0,1 1 0 0 0,-1-1 1 0 0,0 0-1 0 0,1 0 0 0 0,-1 0 1 0 0,0 0-1 0 0,0 1 0 0 0,1-1 1 0 0,-1 0-1 0 0,0 0 0 0 0,1 0 1 0 0,-1 0-1 0 0,0 0 0 0 0,1 0 0 0 0,-1 0 1 0 0,0 0-1 0 0,1 0 0 0 0,0 0 1 0 0,15-11-7519 0 0,-10 6 4513 0 0,8-3-635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48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54 3208 0 0,'-3'-20'4608'0'0,"1"17"-4320"0"0,0 0-1 0 0,0 1 1 0 0,0-1-1 0 0,-1 1 1 0 0,1 0-1 0 0,-1 0 1 0 0,0 0-1 0 0,0 0 1 0 0,1 0-1 0 0,-1 1 1 0 0,0-1-1 0 0,-1 1 1 0 0,1 0-1 0 0,0 0 1 0 0,0 0-1 0 0,0 0 1 0 0,-1 1 0 0 0,-3-1-1 0 0,-9 0 719 0 0,1 0-1 0 0,-28 3 1 0 0,25-1-274 0 0,13 0-650 0 0,0-1 1 0 0,-1 1 0 0 0,1-1 0 0 0,0 2 0 0 0,0-1 0 0 0,0 0 0 0 0,0 1 0 0 0,0 0 0 0 0,1 0-1 0 0,-1 0 1 0 0,-6 5 0 0 0,8-4-49 0 0,0-1 0 0 0,0 1 0 0 0,0 0-1 0 0,1 0 1 0 0,-1 0 0 0 0,1 1 0 0 0,0-1 0 0 0,0 0-1 0 0,0 1 1 0 0,0 0 0 0 0,1-1 0 0 0,-1 1 0 0 0,1 0-1 0 0,0 0 1 0 0,-1 6 0 0 0,0 2 25 0 0,0 1 0 0 0,1 0 0 0 0,0-1 1 0 0,1 1-1 0 0,2 16 0 0 0,-1-24-51 0 0,0 0-1 0 0,0 0 1 0 0,0 0 0 0 0,0-1 0 0 0,1 1 0 0 0,0 0-1 0 0,0-1 1 0 0,0 1 0 0 0,0-1 0 0 0,1 0 0 0 0,0 0-1 0 0,0 0 1 0 0,0 0 0 0 0,0 0 0 0 0,1 0 0 0 0,4 3-1 0 0,-2-3-9 0 0,0 0-1 0 0,1 0 1 0 0,-1-1-1 0 0,0 0 1 0 0,1 0-1 0 0,0-1 1 0 0,0 1-1 0 0,0-2 1 0 0,10 3-1 0 0,4-2-78 0 0,40-1 0 0 0,-31-2-48 0 0,-22 0 49 0 0,-11-3-7 0 0,-17-3-12 0 0,0 5 109 0 0,0 1-1 0 0,0 1 0 0 0,0 1 0 0 0,1 1 0 0 0,-1 1 1 0 0,-24 6-1 0 0,38-8 8 0 0,0 1 0 0 0,-1 0 1 0 0,2 0-1 0 0,-1 1 0 0 0,0 0 0 0 0,0 0 0 0 0,1 0 1 0 0,-1 1-1 0 0,1 0 0 0 0,0 0 0 0 0,1 0 1 0 0,-1 1-1 0 0,1-1 0 0 0,-1 1 0 0 0,1 0 0 0 0,1 0 1 0 0,-1 1-1 0 0,1-1 0 0 0,0 1 0 0 0,0 0 1 0 0,0-1-1 0 0,-3 14 0 0 0,4-11 10 0 0,1-1 0 0 0,0 1 0 0 0,0 1 0 0 0,0-1 0 0 0,1 0 0 0 0,0 0 0 0 0,1 0 0 0 0,0 0 1 0 0,0 0-1 0 0,1 0 0 0 0,0 0 0 0 0,0 0 0 0 0,1-1 0 0 0,0 1 0 0 0,0-1 0 0 0,6 10 0 0 0,-4-9-4 0 0,1 0 1 0 0,0 0-1 0 0,0-1 1 0 0,1 0-1 0 0,0 0 1 0 0,0 0-1 0 0,1-1 0 0 0,0 0 1 0 0,0-1-1 0 0,0 1 1 0 0,1-2-1 0 0,-1 1 1 0 0,12 3-1 0 0,-4-2 82 0 0,0-1-1 0 0,0-1 1 0 0,1 0 0 0 0,24 1-1 0 0,-30-4-403 0 0,1-1-1 0 0,21-2 0 0 0,-27 1-518 0 0,1 0-1 0 0,0-1 0 0 0,-1 0 1 0 0,1 0-1 0 0,9-5 0 0 0,6-9-6389 0 0,-9 5 3603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4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2 3344 0 0,'-33'-1'4795'0'0,"25"0"-4467"0"0,-1 2 1 0 0,1-1-1 0 0,-1 1 1 0 0,1 1-1 0 0,0-1 0 0 0,-1 1 1 0 0,1 1-1 0 0,0 0 1 0 0,0 0-1 0 0,0 0 1 0 0,1 1-1 0 0,-1 0 1 0 0,1 1-1 0 0,0-1 0 0 0,0 1 1 0 0,0 1-1 0 0,1-1 1 0 0,0 1-1 0 0,0 1 1 0 0,0-1-1 0 0,1 1 1 0 0,0 0-1 0 0,0 0 0 0 0,1 0 1 0 0,0 1-1 0 0,0-1 1 0 0,1 1-1 0 0,-5 16 1 0 0,3-3-106 0 0,1 0 1 0 0,-2 27 0 0 0,6-39-173 0 0,0 1 1 0 0,0-1-1 0 0,1 0 1 0 0,0 1-1 0 0,0-1 1 0 0,1 0-1 0 0,5 14 0 0 0,-2-9 10 0 0,1 0-1 0 0,0 0 1 0 0,1-1-1 0 0,17 25 1 0 0,-19-32-50 0 0,1 0 0 0 0,0 0 0 0 0,0 0 0 0 0,0 0 1 0 0,1-1-1 0 0,0 0 0 0 0,0-1 0 0 0,0 1 0 0 0,1-1 1 0 0,9 3-1 0 0,-7-3-15 0 0,0 0 0 0 0,1-1 0 0 0,0-1 0 0 0,-1 1 0 0 0,22 0 0 0 0,-27-3-1 0 0,1 1 0 0 0,-1-2 0 0 0,1 1 0 0 0,0-1 0 0 0,-1 0 0 0 0,1 0 0 0 0,-1 0 0 0 0,0-1 0 0 0,1 0 0 0 0,-1 0 0 0 0,0 0 0 0 0,0-1 0 0 0,5-3 0 0 0,-8 4 2 0 0,0 0 0 0 0,0 0 0 0 0,0 0 0 0 0,-1 0 0 0 0,1 0 0 0 0,-1-1 0 0 0,1 1 0 0 0,-1-1 0 0 0,0 1 0 0 0,0-1 0 0 0,0 1-1 0 0,0-1 1 0 0,0 0 0 0 0,0 1 0 0 0,-1-1 0 0 0,0 0 0 0 0,1 0 0 0 0,-1 1 0 0 0,0-4 0 0 0,-1-7-6 0 0,1 1-1 0 0,-6-23 1 0 0,2 21 23 0 0,0-1 0 0 0,-1 1 0 0 0,-1 0-1 0 0,-1 0 1 0 0,0 1 0 0 0,0 0 0 0 0,-1 0 0 0 0,-18-21 0 0 0,10 14 85 0 0,-20-38 1 0 0,35 55-62 0 0,0 0-1 0 0,0 1 0 0 0,0-1 1 0 0,0 0-1 0 0,0 0 1 0 0,0 0-1 0 0,1 0 0 0 0,0 0 1 0 0,0 0-1 0 0,-1 0 1 0 0,2 0-1 0 0,-1 0 1 0 0,0 0-1 0 0,1 0 0 0 0,-1 0 1 0 0,1 0-1 0 0,0 0 1 0 0,0 0-1 0 0,0 1 1 0 0,0-1-1 0 0,0 0 0 0 0,1 0 1 0 0,1-2-1 0 0,2 1 13 0 0,0 1 0 0 0,0 0 1 0 0,0 0-1 0 0,1 0 0 0 0,-1 0 0 0 0,1 1 0 0 0,0 0 0 0 0,7-2 1 0 0,51-8 68 0 0,-26 6-427 0 0,-10 3-841 0 0,1 3-5725 0 0,-14 0 2004 0 0,-4 0 1081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49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3272 0 0,'12'-14'2975'0'0,"-8"11"-2663"0"0,-1 1 0 0 0,0-1 1 0 0,1 1-1 0 0,-1 0 0 0 0,1-1 1 0 0,0 2-1 0 0,0-1 1 0 0,0 0-1 0 0,0 1 0 0 0,0 0 1 0 0,0 0-1 0 0,0 0 1 0 0,0 0-1 0 0,0 1 0 0 0,1-1 1 0 0,6 2-1 0 0,1-1 275 0 0,1 1-1 0 0,0 0 1 0 0,-1 1-1 0 0,17 5 1 0 0,-17-4-409 0 0,-1 1 0 0 0,1 1 0 0 0,-1 0-1 0 0,0 0 1 0 0,-1 1 0 0 0,1 1 0 0 0,-1 0 0 0 0,0 0 0 0 0,-1 1 0 0 0,1 0 0 0 0,-1 0-1 0 0,-1 1 1 0 0,0 0 0 0 0,0 1 0 0 0,9 15 0 0 0,-9-9-132 0 0,0-1 1 0 0,-1 1-1 0 0,-1 0 1 0 0,0 0-1 0 0,-1 1 0 0 0,-1-1 1 0 0,-1 1-1 0 0,0 0 1 0 0,-1 0-1 0 0,0 26 0 0 0,-2-36-35 0 0,-3 52 91 0 0,3-54-89 0 0,-1 0 1 0 0,0 0 0 0 0,0 1 0 0 0,-1-2-1 0 0,1 1 1 0 0,-1 0 0 0 0,0 0 0 0 0,-5 8-1 0 0,6-11-6 0 0,0-1-1 0 0,-1 1 1 0 0,1-1-1 0 0,0 0 0 0 0,0 1 1 0 0,-1-1-1 0 0,1 0 0 0 0,-1 0 1 0 0,1 0-1 0 0,-1 0 1 0 0,0 0-1 0 0,1 0 0 0 0,-3 0 1 0 0,4-1-5 0 0,-1 0 0 0 0,1 0 0 0 0,-1 1 1 0 0,1-1-1 0 0,-1 0 0 0 0,1-1 0 0 0,-1 1 0 0 0,1 0 1 0 0,-1 0-1 0 0,1 0 0 0 0,-1 0 0 0 0,1 0 0 0 0,-1 0 1 0 0,1-1-1 0 0,-1 1 0 0 0,1 0 0 0 0,0 0 1 0 0,-1 0-1 0 0,1-1 0 0 0,-1 1 0 0 0,1 0 0 0 0,0-1 1 0 0,-1 1-1 0 0,1 0 0 0 0,0-1 0 0 0,-1 1 0 0 0,1-1 1 0 0,0 1-1 0 0,0 0 0 0 0,0-1 0 0 0,-1 1 0 0 0,1-1 1 0 0,0 1-1 0 0,0-1 0 0 0,0 1 0 0 0,0-1 0 0 0,0 1 1 0 0,0-1-1 0 0,-1 1 0 0 0,1-1 0 0 0,0 1 0 0 0,1-1 1 0 0,-1 1-1 0 0,0-1 0 0 0,0 1 0 0 0,0-1 1 0 0,0 0-1 0 0,0-16 4 0 0,1 0 1 0 0,1 0-1 0 0,0 0 1 0 0,1 1-1 0 0,1-1 1 0 0,1 1-1 0 0,0-1 1 0 0,1 2-1 0 0,1-1 1 0 0,10-17-1 0 0,0 3-12 0 0,2 1 0 0 0,28-34-1 0 0,-35 50 18 0 0,0 0 0 0 0,0 1 0 0 0,1 0 0 0 0,1 1 0 0 0,0 1-1 0 0,24-14 1 0 0,-32 21 14 0 0,0 0 0 0 0,1 1 0 0 0,-1-1 0 0 0,1 1 0 0 0,-1 1 0 0 0,1-1 0 0 0,0 1 0 0 0,0 1 0 0 0,0-1 0 0 0,7 1 0 0 0,-10 0 2 0 0,0 1-1 0 0,0-1 0 0 0,0 1 0 0 0,0 0 0 0 0,0-1 0 0 0,-1 2 0 0 0,1-1 0 0 0,0 0 0 0 0,-1 1 0 0 0,1 0 0 0 0,-1 0 0 0 0,1 0 1 0 0,-1 0-1 0 0,0 0 0 0 0,0 1 0 0 0,0-1 0 0 0,0 1 0 0 0,5 6 0 0 0,-3 0 49 0 0,1 1-1 0 0,-1 0 1 0 0,0 0-1 0 0,-1 0 1 0 0,0 1-1 0 0,3 15 1 0 0,9 69 399 0 0,-14-78-375 0 0,5 39-999 0 0,-2 75 4305 0 0,-5-50-7953 0 0,0-28-5508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52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37 2976 0 0,'0'0'462'0'0,"16"-11"2341"0"0,7 0-846 0 0,-20 9-1623 0 0,0 0 1 0 0,0 0-1 0 0,1 1 1 0 0,-1-1-1 0 0,1 1 1 0 0,-1 0-1 0 0,1 0 1 0 0,0 0-1 0 0,-1 0 1 0 0,1 1 0 0 0,0 0-1 0 0,-1-1 1 0 0,6 1-1 0 0,-8 1-252 0 0,0-1 0 0 0,0 1 0 0 0,0-1 0 0 0,0 1 0 0 0,0-1 1 0 0,0 1-1 0 0,0-1 0 0 0,-1 1 0 0 0,1 0 0 0 0,0 0 0 0 0,0-1 0 0 0,0 1 0 0 0,-1 0 0 0 0,1 0 0 0 0,-1 0 0 0 0,1 0 0 0 0,0 0 0 0 0,-1 0 0 0 0,1 0 0 0 0,-1 0 0 0 0,0 0 0 0 0,1 0 0 0 0,-1 0 1 0 0,0 0-1 0 0,0 0 0 0 0,0 0 0 0 0,0 0 0 0 0,0 1 0 0 0,1 39 427 0 0,-1-30-220 0 0,-1 5-98 0 0,-1-1 0 0 0,0 1 1 0 0,-1-1-1 0 0,0 1 0 0 0,-1-1 1 0 0,-1 0-1 0 0,-12 25 0 0 0,-21 30-625 0 0,-4-8-3616 0 0,41-61 3583 0 0,0 0-1 0 0,1 0 1 0 0,-1 0-1 0 0,0 0 1 0 0,1 0-1 0 0,-1 0 1 0 0,1 0-1 0 0,-1 0 1 0 0,1 0-1 0 0,0 1 1 0 0,-1-1 0 0 0,1 0-1 0 0,0 2 1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53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165 211 2920 0 0,'-28'35'2142'0'0,"16"-17"-1433"0"0,1 1 0 0 0,0 1 0 0 0,1 0 0 0 0,-12 37 0 0 0,19-46-399 0 0,0-1 0 0 0,0 1 1 0 0,1 0-1 0 0,1 0 0 0 0,0 0 0 0 0,0 0 0 0 0,1 0 0 0 0,0 0 1 0 0,1 0-1 0 0,0 0 0 0 0,5 17 0 0 0,-4-23-169 0 0,-1 0 0 0 0,1-1 1 0 0,0 1-1 0 0,1-1 0 0 0,-1 0 0 0 0,1 0 0 0 0,0 0 0 0 0,0 0 0 0 0,0 0 0 0 0,0 0 1 0 0,1-1-1 0 0,-1 1 0 0 0,1-1 0 0 0,5 3 0 0 0,-2-2-71 0 0,-1 0 1 0 0,1-1-1 0 0,0-1 1 0 0,-1 1-1 0 0,1-1 1 0 0,0 0-1 0 0,1 0 1 0 0,13 0-1 0 0,-5-1-58 0 0,1-1-1 0 0,0-1 0 0 0,0 0 0 0 0,-1-1 0 0 0,1-1 0 0 0,-1-1 0 0 0,29-10 0 0 0,-34 11-9 0 0,0-1 0 0 0,-1-1-1 0 0,1 0 1 0 0,-1 0-1 0 0,1-1 1 0 0,-2-1 0 0 0,1 0-1 0 0,-1 0 1 0 0,0 0-1 0 0,0-1 1 0 0,-1-1-1 0 0,11-13 1 0 0,-10 10-2 0 0,-1-1 1 0 0,0 0-1 0 0,-1 0 0 0 0,0 0 0 0 0,-1-1 1 0 0,-1 0-1 0 0,0 0 0 0 0,0 0 0 0 0,-2-1 0 0 0,3-22 1 0 0,-5 18-2 0 0,2-20-7 0 0,-4-39-1 0 0,0 66 9 0 0,-1-1 0 0 0,0 1 0 0 0,0 0 0 0 0,-2-1 0 0 0,1 1-1 0 0,-1 1 1 0 0,-9-17 0 0 0,11 23 4 0 0,-1 0 1 0 0,0 0-1 0 0,-1 1 0 0 0,1-1 1 0 0,-1 1-1 0 0,0 0 0 0 0,0 0 1 0 0,0 0-1 0 0,-1 0 0 0 0,1 1 1 0 0,-1 0-1 0 0,0 0 0 0 0,0 0 1 0 0,-9-4-1 0 0,5 4 7 0 0,1 1 0 0 0,-1 0-1 0 0,1 0 1 0 0,-1 1 0 0 0,0 0 0 0 0,0 0 0 0 0,1 1-1 0 0,-18 2 1 0 0,9 1 18 0 0,1 0 1 0 0,0 1-1 0 0,0 0 0 0 0,0 1 0 0 0,1 1 0 0 0,-1 1 1 0 0,1 0-1 0 0,1 1 0 0 0,-26 18 0 0 0,23-11 15 0 0,1 1 0 0 0,0 0-1 0 0,1 1 1 0 0,1 1 0 0 0,0 0 0 0 0,2 1 0 0 0,0 0-1 0 0,1 1 1 0 0,1 1 0 0 0,1 0 0 0 0,0 0 0 0 0,-8 37-1 0 0,14-46-18 0 0,1 0 0 0 0,0 0 0 0 0,1 0 0 0 0,0 1 0 0 0,1-1 0 0 0,0 1 0 0 0,1-1 0 0 0,1 0 0 0 0,0 0 0 0 0,4 17 0 0 0,-3-22-15 0 0,-1-1-1 0 0,0 0 1 0 0,1 0-1 0 0,0 0 1 0 0,1 0 0 0 0,0 0-1 0 0,-1 0 1 0 0,2-1-1 0 0,-1 0 1 0 0,1 0 0 0 0,-1 0-1 0 0,1 0 1 0 0,1-1-1 0 0,-1 0 1 0 0,1 0 0 0 0,-1 0-1 0 0,1-1 1 0 0,0 0-1 0 0,0 0 1 0 0,8 3 0 0 0,1-2-16 0 0,0 0 0 0 0,0-1 1 0 0,-1-1-1 0 0,2 0 1 0 0,-1-1-1 0 0,0 0 1 0 0,0-1-1 0 0,0-1 1 0 0,0 0-1 0 0,0-2 1 0 0,0 1-1 0 0,0-2 1 0 0,0 0-1 0 0,-1-1 1 0 0,0 0-1 0 0,0-1 1 0 0,0 0-1 0 0,-1-2 1 0 0,0 1-1 0 0,0-2 1 0 0,-1 1-1 0 0,0-2 1 0 0,0 0-1 0 0,-1 0 0 0 0,-1-1 1 0 0,1 0-1 0 0,-2-1 1 0 0,0 0-1 0 0,0-1 1 0 0,-1 1-1 0 0,9-20 1 0 0,-10 14-20 0 0,-1-1 1 0 0,0 1 0 0 0,-2-1-1 0 0,0 0 1 0 0,2-24 0 0 0,-3-96 5 0 0,-3 91 137 0 0,0 47-107 0 0,0 0 0 0 0,0 0 0 0 0,0 1 0 0 0,0-1 1 0 0,0 0-1 0 0,0 1 0 0 0,0-1 0 0 0,0 0 0 0 0,-1 1 0 0 0,1-1 0 0 0,0 0 0 0 0,0 1 0 0 0,-1-1 0 0 0,1 0 0 0 0,0 1 0 0 0,-1-1 0 0 0,1 1 1 0 0,0-1-1 0 0,-1 0 0 0 0,1 1 0 0 0,-1-1 0 0 0,1 1 0 0 0,-1-1 0 0 0,1 1 0 0 0,-1 0 0 0 0,1-1 0 0 0,-1 1 0 0 0,0-1 0 0 0,1 1 0 0 0,-1 0 0 0 0,0 0 1 0 0,1-1-1 0 0,-1 1 0 0 0,0 0 0 0 0,1 0 0 0 0,-1 0 0 0 0,0 0 0 0 0,1 0 0 0 0,-1 0 0 0 0,-1 0 0 0 0,1 0 8 0 0,0 0 0 0 0,-1 0 0 0 0,1 1 1 0 0,0-1-1 0 0,-1 1 0 0 0,1-1 0 0 0,0 1 0 0 0,0-1 0 0 0,0 1 0 0 0,0 0 0 0 0,-1-1 0 0 0,1 1 0 0 0,0 0 1 0 0,0 0-1 0 0,0 0 0 0 0,1 0 0 0 0,-1 0 0 0 0,0 0 0 0 0,0 0 0 0 0,0 0 0 0 0,0 2 0 0 0,-2 6 72 0 0,-1 0 0 0 0,2 1-1 0 0,-1 0 1 0 0,2-1-1 0 0,-1 1 1 0 0,0 18 0 0 0,5 59 291 0 0,-3-81-357 0 0,1 9 21 0 0,0 0 0 0 0,1 1 0 0 0,1-1 0 0 0,0 0 1 0 0,1 0-1 0 0,1-1 0 0 0,0 1 0 0 0,1-1 0 0 0,1 0 1 0 0,0 0-1 0 0,1-1 0 0 0,0 0 0 0 0,18 22 0 0 0,-7-15-863 0 0,32 25 0 0 0,-26-26-2712 0 0,1-1-3391 0 0,-15-11 3459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54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3296 0 0,'25'3'3779'0'0,"-21"-2"-3558"0"0,0 1 0 0 0,0 0 0 0 0,0 1 0 0 0,-1-1 0 0 0,1 1 0 0 0,0 0 0 0 0,-1 0 0 0 0,0 0 0 0 0,0 0 0 0 0,0 0 0 0 0,0 1 0 0 0,0-1 0 0 0,-1 1 0 0 0,1 0 0 0 0,-1 0 0 0 0,3 7 0 0 0,3 7 497 0 0,-1 0-1 0 0,7 27 1 0 0,21 136 2748 0 0,-22-99-2935 0 0,-11-76-456 0 0,-1 1-1 0 0,1 0 1 0 0,0 0-1 0 0,0-1 1 0 0,1 1-1 0 0,5 8 1 0 0,-8-14-56 0 0,1 0 1 0 0,-1 0-1 0 0,1 0 0 0 0,-1 0 1 0 0,1 0-1 0 0,0 0 0 0 0,0-1 1 0 0,0 1-1 0 0,-1 0 0 0 0,1 0 1 0 0,0-1-1 0 0,0 1 0 0 0,0 0 1 0 0,0-1-1 0 0,0 1 0 0 0,0-1 1 0 0,0 1-1 0 0,0-1 1 0 0,0 0-1 0 0,1 1 0 0 0,-1-1 1 0 0,0 0-1 0 0,0 0 0 0 0,0 0 1 0 0,0 0-1 0 0,0 0 0 0 0,1 0 1 0 0,-1 0-1 0 0,0 0 0 0 0,0 0 1 0 0,0 0-1 0 0,0-1 0 0 0,0 1 1 0 0,0-1-1 0 0,1 1 0 0 0,-1 0 1 0 0,0-1-1 0 0,0 0 0 0 0,0 1 1 0 0,0-1-1 0 0,-1 0 0 0 0,1 1 1 0 0,0-1-1 0 0,0 0 0 0 0,0 0 1 0 0,0-1-1 0 0,7-6 49 0 0,-1 0 1 0 0,0 0-1 0 0,0-1 0 0 0,-1 0 1 0 0,0 0-1 0 0,6-15 0 0 0,23-64 159 0 0,-19 42-135 0 0,-4 10 26 0 0,14-70 1 0 0,3-15-876 0 0,-21 105-346 0 0,-5 12-377 0 0,-1 0 1 0 0,1 0-1 0 0,1 1 0 0 0,-1-1 0 0 0,0 1 0 0 0,8-5 1 0 0,-3 2-2130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5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12 3944 0 0,'-3'0'656'0'0,"-1"-2"4"0"0,4-1-3 0 0,0 1 3 0 0,0 0-16 0 0,-2 2-16 0 0,2-2 608 0 0,6 6-1428 0 0,-3 3-1584 0 0,1 5-1 0 0,-1 0 1 0 0,4 5 0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12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3880 0 0,'-7'0'4873'0'0,"7"2"-4153"0"0,0 3-20 0 0,0 3-32 0 0,-4 2-92 0 0,8 4-304 0 0,-4 2-2608 0 0,0 3 0 0 0,2 1-1 0 0,3 2 1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54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29 2768 0 0,'-5'-1'409'0'0,"0"0"0"0"0,0 0 0 0 0,0 0 0 0 0,0-1-1 0 0,0 1 1 0 0,-6-4 0 0 0,-17-5 728 0 0,17 8-741 0 0,0 0 0 0 0,0 1 1 0 0,0 0-1 0 0,0 0 0 0 0,0 1 0 0 0,-1 1 0 0 0,1 0 0 0 0,0 1 0 0 0,0 0 0 0 0,0 0 0 0 0,0 1 0 0 0,1 1 0 0 0,-1 0 0 0 0,1 0 0 0 0,0 1 0 0 0,0 0 1 0 0,-13 9-1 0 0,18-10-272 0 0,0 1 0 0 0,1-1 0 0 0,0 1 0 0 0,-1 0 0 0 0,1 0 1 0 0,1 0-1 0 0,-1 0 0 0 0,1 0 0 0 0,0 1 0 0 0,0 0 0 0 0,1 0 0 0 0,-1 0 1 0 0,-1 10-1 0 0,0-3-29 0 0,2-1 1 0 0,0 1 0 0 0,0-1 0 0 0,1 1-1 0 0,1 0 1 0 0,1 12 0 0 0,-1-19-66 0 0,1 0 0 0 0,0-1 0 0 0,0 1 0 0 0,1-1 0 0 0,-1 1-1 0 0,1-1 1 0 0,0 1 0 0 0,1-1 0 0 0,-1 0 0 0 0,1 0 0 0 0,0 0 0 0 0,1 0 0 0 0,-1 0 0 0 0,1-1 0 0 0,0 0 0 0 0,6 6 0 0 0,-4-5-14 0 0,0-1 0 0 0,1 0 0 0 0,-1 0 0 0 0,1-1-1 0 0,0 0 1 0 0,0 0 0 0 0,0 0 0 0 0,0-1 0 0 0,1 0 0 0 0,-1-1 0 0 0,0 1 0 0 0,10-1 0 0 0,-16-1-15 0 0,25 2 38 0 0,44-1 0 0 0,-63-2-37 0 0,0 1 1 0 0,0-1 0 0 0,0-1 0 0 0,0 1 0 0 0,0-1-1 0 0,-1-1 1 0 0,1 1 0 0 0,0-1 0 0 0,-1 0-1 0 0,0 0 1 0 0,8-6 0 0 0,-13 8-1 0 0,0 1 1 0 0,0-1-1 0 0,0 0 1 0 0,0 0-1 0 0,0 0 0 0 0,0 1 1 0 0,0-1-1 0 0,0 0 1 0 0,-1 0-1 0 0,1 0 0 0 0,0-1 1 0 0,-1 1-1 0 0,1 0 1 0 0,-1 0-1 0 0,1 0 1 0 0,-1 0-1 0 0,1-1 0 0 0,-1 1 1 0 0,0 0-1 0 0,0 0 1 0 0,1-1-1 0 0,-1 1 0 0 0,0 0 1 0 0,0 0-1 0 0,-1-3 1 0 0,1 3-1 0 0,-1 0 0 0 0,1-1 0 0 0,-1 1 0 0 0,0 0 1 0 0,0 0-1 0 0,1 1 0 0 0,-1-1 0 0 0,0 0 0 0 0,0 0 0 0 0,0 0 1 0 0,0 0-1 0 0,0 1 0 0 0,0-1 0 0 0,0 0 0 0 0,0 1 0 0 0,0-1 1 0 0,0 1-1 0 0,0-1 0 0 0,-1 1 0 0 0,1 0 0 0 0,0-1 1 0 0,0 1-1 0 0,0 0 0 0 0,-1 0 0 0 0,-1 0 0 0 0,-13 0 7 0 0,-1 0-1 0 0,1 1 1 0 0,0 1-1 0 0,0 0 0 0 0,0 1 1 0 0,0 1-1 0 0,0 1 1 0 0,1 0-1 0 0,0 1 1 0 0,-19 10-1 0 0,24-11 0 0 0,0 0-1 0 0,1 1 1 0 0,0 1-1 0 0,0-1 1 0 0,0 1-1 0 0,0 1 0 0 0,1 0 1 0 0,1 0-1 0 0,-1 1 1 0 0,1-1-1 0 0,1 1 1 0 0,0 1-1 0 0,0 0 1 0 0,1-1-1 0 0,-7 19 1 0 0,10-23 6 0 0,0 0-1 0 0,1 1 1 0 0,0-1-1 0 0,0 1 1 0 0,0 0-1 0 0,1-1 1 0 0,-1 1-1 0 0,1-1 1 0 0,1 1 0 0 0,-1 0-1 0 0,1-1 1 0 0,0 1-1 0 0,0-1 1 0 0,1 1-1 0 0,0-1 1 0 0,0 0-1 0 0,0 0 1 0 0,0 1 0 0 0,1-1-1 0 0,0-1 1 0 0,0 1-1 0 0,0 0 1 0 0,1-1-1 0 0,-1 0 1 0 0,1 1 0 0 0,0-2-1 0 0,0 1 1 0 0,1 0-1 0 0,-1-1 1 0 0,1 0-1 0 0,0 0 1 0 0,0 0-1 0 0,0 0 1 0 0,0-1 0 0 0,0 0-1 0 0,0 0 1 0 0,8 1-1 0 0,5 3 14 0 0,1-2-1 0 0,0 0 0 0 0,0-1 1 0 0,1-1-1 0 0,-1-1 1 0 0,0 0-1 0 0,1-2 0 0 0,20-2 1 0 0,-35 2-88 0 0,0 0 1 0 0,0-1-1 0 0,0 1 0 0 0,-1-1 1 0 0,1 0-1 0 0,8-5 1 0 0,-11 5-376 0 0,0 1 0 0 0,0 0 0 0 0,0-1 0 0 0,0 0 1 0 0,0 0-1 0 0,0 1 0 0 0,-1-1 0 0 0,1 0 0 0 0,-1 0 1 0 0,1 0-1 0 0,-1-1 0 0 0,0 1 0 0 0,1 0 0 0 0,-1-1 1 0 0,-1 1-1 0 0,2-3 0 0 0,2-12-3020 0 0,2-1-1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55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3472 0 0,'16'4'3251'0'0,"-10"0"-2897"0"0,-1 0 0 0 0,1 1-1 0 0,-1 0 1 0 0,0 0 0 0 0,-1 1-1 0 0,1-1 1 0 0,-1 1 0 0 0,0 0-1 0 0,-1 0 1 0 0,1 1-1 0 0,-1-1 1 0 0,4 12 0 0 0,1 8 864 0 0,10 54 1 0 0,-14-56-556 0 0,-1-12-360 0 0,28 166 2305 0 0,-18-95-2216 0 0,-11-77-381 0 0,3 11 276 0 0,-4-17-278 0 0,0 1 0 0 0,-1-1-1 0 0,1 0 1 0 0,-1 0 0 0 0,1 0 0 0 0,-1 0-1 0 0,1 1 1 0 0,0-1 0 0 0,-1 0-1 0 0,1 0 1 0 0,0 0 0 0 0,-1 0 0 0 0,1 0-1 0 0,-1-1 1 0 0,1 1 0 0 0,0 0-1 0 0,-1 0 1 0 0,1 0 0 0 0,-1 0-1 0 0,1-1 1 0 0,-1 1 0 0 0,1 0 0 0 0,-1-1-1 0 0,1 1 1 0 0,-1 0 0 0 0,1-1-1 0 0,-1 1 1 0 0,1 0 0 0 0,-1-1 0 0 0,1 1-1 0 0,0-2 1 0 0,12-10 101 0 0,0 0 1 0 0,0-1-1 0 0,-1 0 0 0 0,19-28 1 0 0,33-64 210 0 0,-52 83-265 0 0,7-12 44 0 0,-2-2-1 0 0,20-58 0 0 0,-7 24-279 0 0,-25 59 94 0 0,-1 3-403 0 0,0 0-1 0 0,1 0 1 0 0,10-13-1 0 0,-12 17-652 0 0,0 0 0 0 0,1 1 0 0 0,-1 0 0 0 0,1 0-1 0 0,0 0 1 0 0,0 0 0 0 0,0 0 0 0 0,8-3 0 0 0,1 1-2367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56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 2792 0 0,'-10'7'451'0'0,"0"1"-1"0"0,1 1 1 0 0,0 0-1 0 0,1 0 1 0 0,0 1-1 0 0,0-1 1 0 0,1 2-1 0 0,1-1 1 0 0,-1 1-1 0 0,2 0 0 0 0,-7 18 1 0 0,3-6 297 0 0,2 1 1 0 0,1 0-1 0 0,1 1 0 0 0,-3 44 1 0 0,7-62-550 0 0,1 0 1 0 0,0 1-1 0 0,0-1 0 0 0,1 1 1 0 0,0-1-1 0 0,1 0 0 0 0,-1 1 1 0 0,2-1-1 0 0,-1 0 1 0 0,1 0-1 0 0,4 8 0 0 0,-5-11-146 0 0,1 0-1 0 0,-1 1 1 0 0,1-2 0 0 0,1 1-1 0 0,-1 0 1 0 0,0-1-1 0 0,1 1 1 0 0,0-1-1 0 0,0 0 1 0 0,0 0 0 0 0,0 0-1 0 0,0-1 1 0 0,0 0-1 0 0,1 1 1 0 0,-1-1 0 0 0,1-1-1 0 0,7 3 1 0 0,1-1 9 0 0,1-1 1 0 0,0 0 0 0 0,0-1 0 0 0,0-1-1 0 0,-1 0 1 0 0,1-1 0 0 0,22-3-1 0 0,-29 3-52 0 0,-1-1 0 0 0,0 1-1 0 0,1-1 1 0 0,-1-1 0 0 0,0 1 0 0 0,0-1-1 0 0,-1 0 1 0 0,1 0 0 0 0,0-1-1 0 0,-1 1 1 0 0,0-1 0 0 0,0 0 0 0 0,0-1-1 0 0,0 1 1 0 0,-1-1 0 0 0,0 0-1 0 0,1 0 1 0 0,2-7 0 0 0,0-3 4 0 0,-1 0 0 0 0,0 0 1 0 0,-1-1-1 0 0,-1 0 0 0 0,-1 0 0 0 0,0 0 1 0 0,-1 0-1 0 0,-1 0 0 0 0,0 0 0 0 0,-2-1 1 0 0,1 1-1 0 0,-2 0 0 0 0,0 0 0 0 0,-1 0 1 0 0,-9-28-1 0 0,10 38-7 0 0,0 1 1 0 0,-1-1-1 0 0,0 1 0 0 0,0 0 1 0 0,0 0-1 0 0,0 0 0 0 0,-1 0 1 0 0,0 1-1 0 0,0-1 0 0 0,0 1 1 0 0,0 0-1 0 0,-1 0 1 0 0,0 0-1 0 0,0 1 0 0 0,0 0 1 0 0,0 0-1 0 0,0 0 0 0 0,-1 0 1 0 0,1 1-1 0 0,-1 0 0 0 0,0 0 1 0 0,0 1-1 0 0,1-1 1 0 0,-1 1-1 0 0,0 0 0 0 0,0 1 1 0 0,-11 0-1 0 0,9 0-2 0 0,1 0-1 0 0,0 1 1 0 0,-1 0 0 0 0,1 1-1 0 0,0-1 1 0 0,0 1-1 0 0,0 1 1 0 0,0-1 0 0 0,0 1-1 0 0,1 1 1 0 0,-1-1 0 0 0,1 1-1 0 0,0 0 1 0 0,0 0-1 0 0,0 1 1 0 0,0 0 0 0 0,1 0-1 0 0,0 0 1 0 0,0 1 0 0 0,0-1-1 0 0,1 1 1 0 0,-6 10 0 0 0,3-1 5 0 0,0 1 0 0 0,1 0 0 0 0,1 1 0 0 0,0 0 1 0 0,-4 32-1 0 0,5-4 35 0 0,2 47 1 0 0,2-85-39 0 0,0 1 1 0 0,1-1 0 0 0,0 0 0 0 0,1 1 0 0 0,-1-1 0 0 0,1 0 0 0 0,1 0 0 0 0,-1 0 0 0 0,1 0 0 0 0,8 12 0 0 0,-9-15-2 0 0,1 0 1 0 0,0 0-1 0 0,1 0 0 0 0,-1 0 1 0 0,1 0-1 0 0,0-1 1 0 0,0 1-1 0 0,0-1 0 0 0,0 0 1 0 0,1-1-1 0 0,-1 1 1 0 0,1-1-1 0 0,-1 1 0 0 0,1-2 1 0 0,0 1-1 0 0,7 2 1 0 0,-5-3-10 0 0,1 0 1 0 0,-1 0 0 0 0,1 0-1 0 0,-1-1 1 0 0,1 0 0 0 0,-1-1-1 0 0,1 1 1 0 0,-1-2 0 0 0,0 1-1 0 0,1-1 1 0 0,-1 0 0 0 0,0 0-1 0 0,0-1 1 0 0,0 0 0 0 0,12-7 0 0 0,-11 5-2 0 0,-1-1 0 0 0,0 0 1 0 0,0 0-1 0 0,0-1 0 0 0,-1 1 1 0 0,0-1-1 0 0,0-1 1 0 0,0 1-1 0 0,-1-1 0 0 0,-1 0 1 0 0,1 0-1 0 0,4-14 1 0 0,6-16 121 0 0,-3-2 0 0 0,-1 1 0 0 0,-2-1 0 0 0,-1-1 1 0 0,-3 0-1 0 0,2-68 0 0 0,-11 119 546 0 0,-6 24-284 0 0,4 21-33 0 0,-1 52 76 0 0,7-74-253 0 0,2-1 0 0 0,10 60 0 0 0,-7-72-302 0 0,0 0 0 0 0,2 0 0 0 0,0-1 0 0 0,1 0-1 0 0,17 29 1 0 0,-18-36-301 0 0,3 5-3614 0 0,2-1-3468 0 0,-9-10 3954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57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 13 3264 0 0,'-84'-12'5912'0'0,"48"12"-3749"0"0,-47 4 0 0 0,72-4-1830 0 0,1 2 0 0 0,0 0 0 0 0,0 0 0 0 0,0 1 0 0 0,0 0 0 0 0,1 0 0 0 0,-1 1 0 0 0,1 1 0 0 0,-15 8 0 0 0,21-10-289 0 0,0 0 0 0 0,-1 0 0 0 0,1 1 0 0 0,0-1 0 0 0,1 1 0 0 0,-1 0 0 0 0,1 0 0 0 0,0-1 0 0 0,0 1 0 0 0,0 1 0 0 0,0-1 0 0 0,0 0 0 0 0,1 0 0 0 0,0 1 0 0 0,0-1 0 0 0,0 1 0 0 0,1-1 0 0 0,-1 1 0 0 0,1-1 0 0 0,1 9 0 0 0,0-5-25 0 0,-1-1 1 0 0,2 0 0 0 0,-1 0-1 0 0,1 0 1 0 0,0 0 0 0 0,0-1-1 0 0,1 1 1 0 0,0 0-1 0 0,0-1 1 0 0,1 0 0 0 0,-1 1-1 0 0,8 7 1 0 0,13 11-10 0 0,2-1 0 0 0,0-1-1 0 0,31 20 1 0 0,34 30 53 0 0,-83-67-2 0 0,-1 1 0 0 0,0 0 0 0 0,-1 1 0 0 0,0 0 0 0 0,0 0 0 0 0,9 17 0 0 0,-13-23-15 0 0,-1 1 0 0 0,0-1 1 0 0,0 1-1 0 0,0 0 0 0 0,-1 0 0 0 0,1-1 1 0 0,0 1-1 0 0,-1 0 0 0 0,0 0 0 0 0,0 0 1 0 0,0-1-1 0 0,0 1 0 0 0,0 0 0 0 0,0 0 1 0 0,-1 0-1 0 0,1-1 0 0 0,-1 1 0 0 0,0 0 1 0 0,0 0-1 0 0,0-1 0 0 0,0 1 0 0 0,0-1 1 0 0,-1 1-1 0 0,1-1 0 0 0,-1 0 0 0 0,0 1 1 0 0,1-1-1 0 0,-4 3 0 0 0,-3 2 109 0 0,0-1-1 0 0,-1 0 1 0 0,0 0 0 0 0,0-1-1 0 0,0 0 1 0 0,0 0 0 0 0,-1-1-1 0 0,1 0 1 0 0,-1-1 0 0 0,0 0-1 0 0,-1-1 1 0 0,-10 2 0 0 0,-18 0 325 0 0,-73-1 0 0 0,87-3-427 0 0,-2 1-252 0 0,-23-1-2149 0 0,17-5-9197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58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1 3496 0 0,'-6'0'391'0'0,"-12"0"785"0"0,-1 0-1 0 0,1 1 1 0 0,-22 5 0 0 0,33-5-952 0 0,1 1 1 0 0,-1 1 0 0 0,1-1 0 0 0,-1 1-1 0 0,1 0 1 0 0,0 0 0 0 0,0 1 0 0 0,1 0 0 0 0,-1 0-1 0 0,1 0 1 0 0,-10 10 0 0 0,-1 5 332 0 0,0 0-1 0 0,2 1 1 0 0,0 1-1 0 0,1 0 0 0 0,-13 29 1 0 0,9-10-107 0 0,2 0 0 0 0,-13 50-1 0 0,22-68-318 0 0,1 0 0 0 0,1 1 0 0 0,1 0-1 0 0,1 0 1 0 0,1 26 0 0 0,2-41-90 0 0,0 1 0 0 0,0-1 0 0 0,0 1 0 0 0,1-1 0 0 0,0 1 0 0 0,1-1 0 0 0,0 0 0 0 0,0 0 0 0 0,1 0 1 0 0,0-1-1 0 0,0 1 0 0 0,1-1 0 0 0,0 0 0 0 0,0 0 0 0 0,0 0 0 0 0,12 9 0 0 0,-7-8-16 0 0,-1 0 0 0 0,2-1 0 0 0,-1-1 0 0 0,1 0 0 0 0,0 0 0 0 0,0-1 0 0 0,1 0 0 0 0,-1-1 0 0 0,1 0 0 0 0,0-1 0 0 0,0-1 0 0 0,1 0 0 0 0,-1 0 0 0 0,17-1 0 0 0,-19-1-24 0 0,-1 0-1 0 0,1-1 1 0 0,0 0 0 0 0,-1-1-1 0 0,1 0 1 0 0,-1-1 0 0 0,0 0-1 0 0,1 0 1 0 0,-1-1 0 0 0,-1 0-1 0 0,1-1 1 0 0,-1 0 0 0 0,1 0-1 0 0,-2-1 1 0 0,1 0 0 0 0,0 0-1 0 0,-1-1 1 0 0,10-12 0 0 0,-7 7-4 0 0,-1-1 0 0 0,-1 1 1 0 0,0-2-1 0 0,-1 1 0 0 0,0-1 1 0 0,-1 0-1 0 0,-1 0 0 0 0,0 0 1 0 0,-1-1-1 0 0,0 0 0 0 0,-1 0 1 0 0,-1 0-1 0 0,0 0 0 0 0,-1-22 1 0 0,-1 26 9 0 0,0 0 0 0 0,-1 0 0 0 0,0 0 1 0 0,-1 0-1 0 0,0 0 0 0 0,-1 1 1 0 0,-4-13-1 0 0,5 20-3 0 0,1 0 0 0 0,0 0 0 0 0,-1 0-1 0 0,0 0 1 0 0,0 1 0 0 0,0-1 0 0 0,0 0 0 0 0,0 1 0 0 0,0 0 0 0 0,-1 0 0 0 0,1-1 0 0 0,-1 1 0 0 0,1 1-1 0 0,-1-1 1 0 0,0 0 0 0 0,0 1 0 0 0,0-1 0 0 0,0 1 0 0 0,0 0 0 0 0,0 0 0 0 0,0 0 0 0 0,0 0 0 0 0,0 1-1 0 0,0-1 1 0 0,-1 1 0 0 0,1 0 0 0 0,0 0 0 0 0,-7 1 0 0 0,7-1 3 0 0,0 1 1 0 0,0 0 0 0 0,0 0-1 0 0,-1 0 1 0 0,1 0-1 0 0,0 0 1 0 0,1 1-1 0 0,-1-1 1 0 0,0 1-1 0 0,0 0 1 0 0,1 0-1 0 0,-1 0 1 0 0,1 0-1 0 0,-1 1 1 0 0,1-1-1 0 0,0 1 1 0 0,0-1-1 0 0,0 1 1 0 0,0 0-1 0 0,1-1 1 0 0,-1 1-1 0 0,1 0 1 0 0,-1 0-1 0 0,1 0 1 0 0,-1 5-1 0 0,-3 9 34 0 0,1-1 0 0 0,1 1 0 0 0,-3 26 0 0 0,6-35-27 0 0,-4 184 292 0 0,5-115-146 0 0,0-1 113 0 0,4 0 0 0 0,3 0 0 0 0,20 80 0 0 0,-22-130-361 0 0,-1 0 0 0 0,-1 0 0 0 0,0 29 0 0 0,6-56-6977 0 0,2-9 2171 0 0,-3-1 1101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59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0 133 2424 0 0,'1'-27'4404'0'0,"4"16"-663"0"0,-6 25 389 0 0,-1 7-3099 0 0,1 32-94 0 0,2 60-131 0 0,0-98-741 0 0,1 1-1 0 0,0-1 0 0 0,1 0 0 0 0,1 0 0 0 0,6 16 0 0 0,-7-25-48 0 0,0 0 1 0 0,0-1 0 0 0,0 1-1 0 0,1-1 1 0 0,-1 0 0 0 0,1 0-1 0 0,1 0 1 0 0,-1-1 0 0 0,1 1 0 0 0,-1-1-1 0 0,1 0 1 0 0,0 0 0 0 0,1-1-1 0 0,-1 1 1 0 0,1-1 0 0 0,9 3-1 0 0,-10-4-8 0 0,0 0 0 0 0,0-1 0 0 0,0 1 0 0 0,0-1-1 0 0,1-1 1 0 0,-1 1 0 0 0,0-1 0 0 0,0 0-1 0 0,1 0 1 0 0,-1 0 0 0 0,0-1 0 0 0,0 0 0 0 0,1 0-1 0 0,-1 0 1 0 0,0 0 0 0 0,0-1 0 0 0,0 0 0 0 0,-1 0-1 0 0,1-1 1 0 0,6-3 0 0 0,-3 0 8 0 0,0-1-1 0 0,-1 0 1 0 0,0 0 0 0 0,-1 0 0 0 0,1-1-1 0 0,-1 1 1 0 0,-1-2 0 0 0,0 1 0 0 0,0-1-1 0 0,0 1 1 0 0,-1-1 0 0 0,-1-1 0 0 0,1 1-1 0 0,-1 0 1 0 0,2-19 0 0 0,1-9 121 0 0,-2-1 0 0 0,-1-66 0 0 0,-3 98-123 0 0,-1-64 1233 0 0,0 35-2966 0 0,0 1-9474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1:59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99 3200 0 0,'-25'6'2880'0'0,"19"-1"-2534"0"0,1 0 0 0 0,-1 0 1 0 0,1 0-1 0 0,0 1 0 0 0,1-1 1 0 0,-1 1-1 0 0,1 1 0 0 0,1-1 1 0 0,-1 0-1 0 0,1 1 0 0 0,-5 13 1 0 0,0 6 963 0 0,-9 50 0 0 0,15-66-1009 0 0,-2 8 12 0 0,2-1 0 0 0,0 1 0 0 0,1 0 1 0 0,1 0-1 0 0,0 0 0 0 0,2-1 0 0 0,0 1 0 0 0,0 0 0 0 0,7 19 0 0 0,-8-33-283 0 0,1-1 0 0 0,-1 1-1 0 0,1 0 1 0 0,0 0 0 0 0,0-1-1 0 0,0 0 1 0 0,1 1 0 0 0,-1-1 0 0 0,1 0-1 0 0,0 0 1 0 0,0 0 0 0 0,0 0-1 0 0,0-1 1 0 0,0 1 0 0 0,1-1-1 0 0,-1 0 1 0 0,7 3 0 0 0,-5-3-11 0 0,1 0 1 0 0,0 0 0 0 0,-1-1-1 0 0,1 0 1 0 0,0 0-1 0 0,-1-1 1 0 0,1 1 0 0 0,0-1-1 0 0,0-1 1 0 0,-1 1-1 0 0,10-3 1 0 0,-6 2-12 0 0,-1-1 0 0 0,0-1 1 0 0,-1 1-1 0 0,1-1 0 0 0,0 0 0 0 0,-1-1 0 0 0,0 0 0 0 0,0 0 0 0 0,0-1 1 0 0,0 0-1 0 0,0 0 0 0 0,-1-1 0 0 0,0 1 0 0 0,-1-1 0 0 0,1 0 1 0 0,-1-1-1 0 0,7-11 0 0 0,-7 9 3 0 0,-1-1-1 0 0,0-1 1 0 0,0 1 0 0 0,-1 0 0 0 0,-1-1-1 0 0,0 0 1 0 0,0 1 0 0 0,-1-1 0 0 0,-1 0-1 0 0,1 0 1 0 0,-3-17 0 0 0,1 20 1 0 0,-1 0 1 0 0,0 0-1 0 0,0 0 1 0 0,-1 0-1 0 0,0 1 1 0 0,0-1-1 0 0,-1 1 1 0 0,0 0-1 0 0,0 0 1 0 0,-1 0-1 0 0,0 0 1 0 0,0 1-1 0 0,0-1 1 0 0,-1 2-1 0 0,-10-10 1 0 0,-28-14 87 0 0,34 23-54 0 0,1 0 0 0 0,0 0 0 0 0,0 0 0 0 0,1-1 0 0 0,-13-13 0 0 0,20 19-23 0 0,0 0 0 0 0,1 0 0 0 0,-1 0 0 0 0,0 0 0 0 0,0-1-1 0 0,1 1 1 0 0,-1 0 0 0 0,1-1 0 0 0,-1 1 0 0 0,1 0 0 0 0,-1 0 0 0 0,1-1 0 0 0,0 1-1 0 0,0-1 1 0 0,0 1 0 0 0,0 0 0 0 0,0-1 0 0 0,0 1 0 0 0,0-1 0 0 0,0 1-1 0 0,0 0 1 0 0,0-1 0 0 0,1 1 0 0 0,-1 0 0 0 0,1-1 0 0 0,-1 1 0 0 0,1 0 0 0 0,0 0-1 0 0,-1-1 1 0 0,1 1 0 0 0,0 0 0 0 0,0 0 0 0 0,0 0 0 0 0,-1 0 0 0 0,1 0-1 0 0,1 0 1 0 0,-1 0 0 0 0,0 0 0 0 0,0 0 0 0 0,0 1 0 0 0,3-2 0 0 0,5-4 37 0 0,1 1 1 0 0,0 0 0 0 0,1 1 0 0 0,11-4 0 0 0,-13 5-38 0 0,-1 0-300 0 0,95-29 70 0 0,-68 25-3348 0 0,2 5-4591 0 0,-23 2 4645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00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3672 0 0,'0'0'2019'0'0,"0"16"1025"0"0,6 157 3956 0 0,16-1-4156 0 0,2-19-2249 0 0,-8-42-5588 0 0,-9-77-2095 0 0,-6-22 3543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00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3672 0 0,'0'0'5029'0'0,"0"16"-1801"0"0,0 261 3817 0 0,0-139-7963 0 0,0 1-3977 0 0,2-128-1681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01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0 3600 0 0,'0'0'3284'0'0,"-6"15"-475"0"0,0 5-1746 0 0,0 1 0 0 0,-2-1 0 0 0,-19 37 0 0 0,-40 53 1071 0 0,50-84-2055 0 0,-1 0-1 0 0,-1 0 0 0 0,-1-2 0 0 0,-1-1 1 0 0,-30 26-1 0 0,48-47-67 0 0,0 1 0 0 0,-1-1 0 0 0,0 0 1 0 0,1 0-1 0 0,-1 0 0 0 0,0 0 0 0 0,0 0 0 0 0,-8 1 1 0 0,11-3-11 0 0,1 0 0 0 0,-1-1 0 0 0,1 1 0 0 0,-1 0 0 0 0,1 0 0 0 0,-1 0 0 0 0,1-1 0 0 0,-1 1 0 0 0,1 0 0 0 0,-1-1 1 0 0,1 1-1 0 0,0-1 0 0 0,-1 1 0 0 0,1 0 0 0 0,-1-1 0 0 0,1 1 0 0 0,0-1 0 0 0,-1 1 0 0 0,1-1 0 0 0,0 1 1 0 0,0-1-1 0 0,-1 1 0 0 0,1-1 0 0 0,0 1 0 0 0,0-1 0 0 0,0 0 0 0 0,0 1 0 0 0,0-1 0 0 0,0 1 0 0 0,0-1 0 0 0,0 1 1 0 0,0-1-1 0 0,0 0 0 0 0,0 0 0 0 0,0-22 21 0 0,3 5-3 0 0,1 0 1 0 0,0 0 0 0 0,9-21 0 0 0,-11 35-1 0 0,0-1 1 0 0,0 1-1 0 0,0 0 1 0 0,0 0-1 0 0,1 1 1 0 0,0-1-1 0 0,0 0 1 0 0,0 1-1 0 0,0 0 1 0 0,0 0-1 0 0,1-1 1 0 0,-1 2-1 0 0,1-1 1 0 0,0 0-1 0 0,0 1 1 0 0,5-3-1 0 0,-6 4 25 0 0,0 0 0 0 0,0 0 0 0 0,0 0 1 0 0,0 0-1 0 0,1 1 0 0 0,-1-1 0 0 0,0 1 0 0 0,1 0 0 0 0,-1 0 0 0 0,0 0 0 0 0,0 0 0 0 0,1 0 0 0 0,-1 1 0 0 0,0-1 0 0 0,0 1 0 0 0,0 0 0 0 0,1 0 0 0 0,-1 1 0 0 0,0-1 0 0 0,0 0 0 0 0,-1 1 1 0 0,1 0-1 0 0,3 2 0 0 0,5 6 146 0 0,-1 0 0 0 0,0 1 0 0 0,0 1 1 0 0,-2-1-1 0 0,1 2 0 0 0,-1-1 0 0 0,8 18 0 0 0,-6-11-1782 0 0,1-1-1 0 0,20 26 0 0 0,-15-23-5863 0 0,-10-13 3727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15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0 2192 0 0,'0'0'2778'0'0,"-1"19"1808"0"0,-10 23-901 0 0,6-22-2640 0 0,-1 0 0 0 0,-1-1-1 0 0,-18 38 1 0 0,18-44-934 0 0,0 0 0 0 0,1 1 0 0 0,-8 27 0 0 0,10-23-3795 0 0,3-1-3687 0 0,1-13 3970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01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60 3424 0 0,'-6'5'516'0'0,"1"-1"1"0"0,0 1-1 0 0,0 0 0 0 0,0 0 0 0 0,1 1 0 0 0,0-1 0 0 0,0 1 0 0 0,-7 12 1 0 0,0-1 285 0 0,4-5-283 0 0,1 1 0 0 0,0-1 0 0 0,1 1-1 0 0,-5 18 1 0 0,4-11 121 0 0,0 0 198 0 0,2 0 0 0 0,0 1 0 0 0,0 20 0 0 0,4-39-700 0 0,-2 15 503 0 0,2 0 1 0 0,0 20-1 0 0,0-34-592 0 0,1 1 0 0 0,-1-1 0 0 0,1 1 0 0 0,-1 0-1 0 0,1-1 1 0 0,0 1 0 0 0,1-1 0 0 0,-1 0 0 0 0,0 1 0 0 0,1-1-1 0 0,0 0 1 0 0,0 0 0 0 0,0 0 0 0 0,0 0 0 0 0,0 0 0 0 0,5 4-1 0 0,-4-5-25 0 0,1 0 0 0 0,-1-1 0 0 0,1 1 0 0 0,0-1 0 0 0,0 0 0 0 0,-1 0-1 0 0,1 0 1 0 0,0 0 0 0 0,0-1 0 0 0,5 0 0 0 0,42 0 100 0 0,-46 0-114 0 0,2-1 1 0 0,0 0-1 0 0,-1 0 1 0 0,1-1 0 0 0,0 0 0 0 0,-1 0 0 0 0,0 0 0 0 0,1-1-1 0 0,-1 0 1 0 0,0 0 0 0 0,0 0 0 0 0,-1-1 0 0 0,1 0 0 0 0,-1 0 0 0 0,10-10-1 0 0,-5 3 23 0 0,-1 1-1 0 0,-1-1 1 0 0,1-1-1 0 0,-2 1 1 0 0,0-1-1 0 0,7-16 1 0 0,-8 12 85 0 0,-2 0 0 0 0,0-1 1 0 0,0 1-1 0 0,-2-1 0 0 0,0 0 0 0 0,-1 0 1 0 0,0 1-1 0 0,-1-1 0 0 0,-3-18 1 0 0,2 26-36 0 0,0 0 1 0 0,-1 1 0 0 0,0-1 0 0 0,0 0-1 0 0,-1 1 1 0 0,0-1 0 0 0,0 1 0 0 0,-1 0 0 0 0,0 0-1 0 0,-7-9 1 0 0,9 13-44 0 0,-1 0 0 0 0,-1 0 0 0 0,1 0 0 0 0,-1 0-1 0 0,1 1 1 0 0,-1-1 0 0 0,0 1 0 0 0,0 0 0 0 0,-1 0 0 0 0,1 1 0 0 0,-1-1-1 0 0,1 1 1 0 0,-1 0 0 0 0,0 0 0 0 0,1 0 0 0 0,-1 1 0 0 0,0 0 0 0 0,-9-1-1 0 0,5 1-82 0 0,1 1-1 0 0,-1 1 0 0 0,1-1 1 0 0,0 2-1 0 0,0-1 0 0 0,-1 1 1 0 0,1 0-1 0 0,0 0 0 0 0,0 1 0 0 0,1 1 1 0 0,-1-1-1 0 0,1 1 0 0 0,-1 0 1 0 0,1 1-1 0 0,0 0 0 0 0,1 0 1 0 0,-1 0-1 0 0,1 1 0 0 0,0 0 1 0 0,0 0-1 0 0,1 0 0 0 0,0 1 0 0 0,0 0 1 0 0,1 0-1 0 0,-1 0 0 0 0,2 1 1 0 0,-1-1-1 0 0,1 1 0 0 0,0 0 1 0 0,-3 15-1 0 0,1-3-1749 0 0,0 10-5081 0 0,4-18 2919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02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3 3872 0 0,'-3'0'660'0'0,"-1"-2"4"0"0,1 2 21 0 0,-1 0-1 0 0,1 0 0 0 0,-1 0 0 0 0,-2 0 0 0 0,3 4-16 0 0,-4 2-32 0 0,7 5-144 0 0,-4 3-404 0 0,4 2-2188 0 0,4 3 0 0 0,-4 3-1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02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15 3288 0 0,'0'0'584'0'0,"-17"-12"4357"0"0,9 11-4484 0 0,1 0 0 0 0,-1 1 0 0 0,1 0 1 0 0,-1 0-1 0 0,1 1 0 0 0,-1 0 0 0 0,1 0 0 0 0,-1 1 1 0 0,1 0-1 0 0,0 0 0 0 0,0 1 0 0 0,0 0 0 0 0,0 0 1 0 0,1 0-1 0 0,-11 8 0 0 0,12-7-367 0 0,0-1 0 0 0,1 1 0 0 0,0 1 0 0 0,-1-1 0 0 0,2 1-1 0 0,-1-1 1 0 0,0 1 0 0 0,1 0 0 0 0,0 1 0 0 0,0-1 0 0 0,1 0 0 0 0,0 1 0 0 0,-1-1 0 0 0,2 1 0 0 0,-1 0 0 0 0,1 0 0 0 0,0 0-1 0 0,0 0 1 0 0,0 11 0 0 0,1-13-84 0 0,1 0-1 0 0,-1-1 1 0 0,1 1-1 0 0,0 0 1 0 0,0 0-1 0 0,0-1 1 0 0,0 1-1 0 0,1-1 1 0 0,-1 1-1 0 0,1-1 1 0 0,0 0-1 0 0,0 0 1 0 0,1 1-1 0 0,-1-1 1 0 0,0-1-1 0 0,1 1 1 0 0,0 0-1 0 0,0-1 1 0 0,-1 1 0 0 0,2-1-1 0 0,-1 0 1 0 0,5 3-1 0 0,9 4-18 0 0,0-1-1 0 0,1-1 1 0 0,26 8-1 0 0,-2-1-23 0 0,-30-10 29 0 0,0 1-1 0 0,0 1 0 0 0,0 0 1 0 0,-1 0-1 0 0,0 1 0 0 0,-1 0 1 0 0,1 1-1 0 0,12 13 0 0 0,-21-19 24 0 0,-1 1-1 0 0,1 0 1 0 0,0 0-1 0 0,-1 0 1 0 0,0 0-1 0 0,0 0 1 0 0,0 1-1 0 0,0-1 1 0 0,0 0-1 0 0,-1 0 1 0 0,1 1-1 0 0,-1 3 1 0 0,1 0 66 0 0,-1 1-1 0 0,-1-1 1 0 0,1 0 0 0 0,-3 12 0 0 0,0-11 21 0 0,1 0-1 0 0,-2-1 1 0 0,1 1 0 0 0,-1-1-1 0 0,0 0 1 0 0,-1 0-1 0 0,1 0 1 0 0,-1-1 0 0 0,-1 0-1 0 0,1 0 1 0 0,-1 0 0 0 0,0-1-1 0 0,-13 10 1 0 0,11-10 4 0 0,0 0 0 0 0,0 0 1 0 0,0-1-1 0 0,-1 0 0 0 0,0 0 0 0 0,0-1 0 0 0,0 0 1 0 0,0 0-1 0 0,0-1 0 0 0,-1-1 0 0 0,-16 2 1 0 0,24-3-301 0 0,0 0 1 0 0,-1-1-1 0 0,1 1 0 0 0,0-1 1 0 0,-1 0-1 0 0,1 1 1 0 0,0-1-1 0 0,0 0 1 0 0,-1 0-1 0 0,-1-2 1 0 0,-12-8-9622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0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342 675 3032 0 0,'-18'-18'3687'0'0,"13"14"-3322"0"0,1 2 0 0 0,-1-1 0 0 0,0 0 1 0 0,0 1-1 0 0,0 0 0 0 0,0 0 1 0 0,0 1-1 0 0,0-1 0 0 0,-1 1 1 0 0,1 0-1 0 0,-1 1 0 0 0,1-1 0 0 0,0 1 1 0 0,-9 1-1 0 0,6 0-32 0 0,0 0 0 0 0,0 1 0 0 0,0 0-1 0 0,0 1 1 0 0,1 0 0 0 0,-1 0 0 0 0,1 0 0 0 0,-14 9 0 0 0,9-4-189 0 0,1 1 0 0 0,0 0 1 0 0,0 0-1 0 0,1 1 1 0 0,0 1-1 0 0,1-1 1 0 0,0 2-1 0 0,1-1 0 0 0,0 1 1 0 0,-11 24-1 0 0,12-20-73 0 0,0 0-1 0 0,2 1 0 0 0,0-1 1 0 0,1 1-1 0 0,-4 32 0 0 0,7-44-57 0 0,1-1 0 0 0,0 1-1 0 0,0 0 1 0 0,0 0 0 0 0,1-1-1 0 0,0 1 1 0 0,0 0 0 0 0,0-1-1 0 0,0 1 1 0 0,1-1 0 0 0,0 1-1 0 0,0-1 1 0 0,0 0 0 0 0,0 0-1 0 0,1 1 1 0 0,0-2 0 0 0,-1 1-1 0 0,2 0 1 0 0,-1-1 0 0 0,0 1-1 0 0,1-1 1 0 0,-1 0 0 0 0,1 0-1 0 0,0 0 1 0 0,0-1 0 0 0,5 4-1 0 0,2-2-6 0 0,0 0 1 0 0,0 0-1 0 0,0-1 0 0 0,1-1 0 0 0,-1 0 0 0 0,0 0 0 0 0,1-1 1 0 0,-1-1-1 0 0,1 0 0 0 0,0 0 0 0 0,-1-2 0 0 0,1 1 0 0 0,-1-1 1 0 0,0-1-1 0 0,0 0 0 0 0,0 0 0 0 0,0-1 0 0 0,0 0 0 0 0,10-7 1 0 0,-15 7-8 0 0,-1 0 0 0 0,1 0 0 0 0,-1-1 0 0 0,0 0 0 0 0,-1 0 0 0 0,1 0 0 0 0,-1 0 0 0 0,0-1 0 0 0,0 0 0 0 0,0 1 0 0 0,-1-2 0 0 0,0 1 0 0 0,0 0 0 0 0,-1-1 0 0 0,1 1 0 0 0,-1-1 0 0 0,-1 0 0 0 0,2-8 0 0 0,0-13-18 0 0,-1 1 0 0 0,-1-1 0 0 0,-3-31-1 0 0,2 55 20 0 0,-2-26-16 0 0,0 1 0 0 0,-3-1 0 0 0,-9-35 0 0 0,9 48 8 0 0,-1-1-1 0 0,0 1 1 0 0,-2 0 0 0 0,0 1 0 0 0,-1 0 0 0 0,-15-21-1 0 0,-82-85 27 0 0,29 37-19 0 0,72 78-2 0 0,0 0 0 0 0,0 0 0 0 0,0 0 0 0 0,1-1 0 0 0,0 1 0 0 0,1-1 0 0 0,0 0 0 0 0,0 0 0 0 0,0 0 0 0 0,1-1 0 0 0,0 1 0 0 0,0-14 0 0 0,2 20 2 0 0,1-1 1 0 0,0 1-1 0 0,-1 0 1 0 0,1 0 0 0 0,0-1-1 0 0,0 1 1 0 0,1 0-1 0 0,-1 0 1 0 0,0 0 0 0 0,1 0-1 0 0,-1 1 1 0 0,1-1-1 0 0,0 0 1 0 0,-1 1 0 0 0,1-1-1 0 0,3-2 1 0 0,2 0 10 0 0,-1-1-1 0 0,0 1 1 0 0,14-6 0 0 0,39-15 39 0 0,68-24 42 0 0,-115 46-418 0 0,9-4 538 0 0,0 2 0 0 0,22-3-1 0 0,-35 7-560 0 0,-1 0-1 0 0,0 1 0 0 0,1 0 0 0 0,6 2 1 0 0,-10-2-344 0 0,0 1 1 0 0,0 0-1 0 0,0 0 1 0 0,-1 1 0 0 0,1-1-1 0 0,0 1 1 0 0,-1-1-1 0 0,6 4 1 0 0,5 7-2611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05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3712 0 0,'-2'0'297'0'0,"0"1"0"0"0,0-1 0 0 0,1 1 0 0 0,-1 0 0 0 0,0 0 0 0 0,1-1 0 0 0,-1 1 0 0 0,0 0 0 0 0,1 1-1 0 0,-1-1 1 0 0,1 0 0 0 0,0 0 0 0 0,-1 1 0 0 0,1-1 0 0 0,0 0 0 0 0,0 1 0 0 0,0-1 0 0 0,0 1 0 0 0,0 0-1 0 0,-1 2 1 0 0,-17 39 1134 0 0,18-39-1127 0 0,-6 17 527 0 0,1 1 1 0 0,-2 24 0 0 0,2-15-108 0 0,2-8-72 0 0,2 0-1 0 0,0 0 0 0 0,3 37 0 0 0,-1-51-605 0 0,2 0-1 0 0,-1-1 1 0 0,1 1-1 0 0,0-1 1 0 0,1 0-1 0 0,0 1 1 0 0,0-1-1 0 0,1 0 1 0 0,7 11-1 0 0,-7-14-139 0 0,-1 0 1 0 0,1 0-1 0 0,0 0 1 0 0,1-1-1 0 0,-1 1 0 0 0,1-1 1 0 0,0 0-1 0 0,0 0 0 0 0,0-1 1 0 0,0 1-1 0 0,1-1 0 0 0,-1-1 1 0 0,11 5-1 0 0,29 7-6271 0 0,-25-10 2937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06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81 2872 0 0,'-5'0'296'0'0,"1"1"-1"0"0,0 0 1 0 0,0 0-1 0 0,-1 0 1 0 0,1 1-1 0 0,0 0 1 0 0,0-1-1 0 0,1 1 1 0 0,-1 1-1 0 0,0-1 1 0 0,1 0-1 0 0,-1 1 1 0 0,1 0-1 0 0,0 0 1 0 0,-1 0-1 0 0,1 0 1 0 0,1 0-1 0 0,-1 1 1 0 0,-3 6-1 0 0,-1 0 159 0 0,1 0 0 0 0,0 1 0 0 0,0 0 0 0 0,2 1 0 0 0,-8 21 0 0 0,7-11 380 0 0,0 0 1 0 0,1 0-1 0 0,1 1 1 0 0,1 44-1 0 0,2-63-796 0 0,0 1-1 0 0,1 0 1 0 0,0-1-1 0 0,0 1 1 0 0,0-1-1 0 0,1 1 1 0 0,-1-1 0 0 0,1 1-1 0 0,0-1 1 0 0,0 0-1 0 0,1 0 1 0 0,-1 0-1 0 0,1 0 1 0 0,0-1-1 0 0,0 1 1 0 0,0-1-1 0 0,0 1 1 0 0,1-1 0 0 0,-1 0-1 0 0,1 0 1 0 0,0-1-1 0 0,0 1 1 0 0,0-1-1 0 0,0 0 1 0 0,1 0-1 0 0,-1 0 1 0 0,0 0 0 0 0,1-1-1 0 0,-1 0 1 0 0,9 1-1 0 0,-3 0-33 0 0,-1-2 0 0 0,1 1 0 0 0,0-1 0 0 0,-1-1 0 0 0,1 0 0 0 0,-1 0 0 0 0,1-1 0 0 0,-1 0 0 0 0,1 0 0 0 0,-1-1 0 0 0,0 0 0 0 0,0-1 0 0 0,0 0 0 0 0,-1-1 0 0 0,1 0-1 0 0,-1 0 1 0 0,0 0 0 0 0,-1-1 0 0 0,1-1 0 0 0,-1 1 0 0 0,0-1 0 0 0,-1 0 0 0 0,1-1 0 0 0,-2 1 0 0 0,1-1 0 0 0,-1 0 0 0 0,6-13 0 0 0,-6 9-13 0 0,0 0 0 0 0,-1 0 1 0 0,0 0-1 0 0,-1 0 0 0 0,-1 0 0 0 0,0-1 0 0 0,-1 1 1 0 0,0-1-1 0 0,-1 1 0 0 0,0-1 0 0 0,-4-24 0 0 0,3 30 12 0 0,-1 0 0 0 0,0 1 0 0 0,0-1 0 0 0,0 1 0 0 0,-1-1-1 0 0,0 1 1 0 0,0 0 0 0 0,-1 0 0 0 0,1 0 0 0 0,-1 1 0 0 0,-1-1 0 0 0,1 1-1 0 0,-1 0 1 0 0,0 0 0 0 0,0 0 0 0 0,0 1 0 0 0,-1 0 0 0 0,1 0-1 0 0,-1 0 1 0 0,0 1 0 0 0,0 0 0 0 0,-13-5 0 0 0,10 5 12 0 0,0 1-1 0 0,0 0 1 0 0,0 0-1 0 0,0 1 1 0 0,-1 0 0 0 0,1 0-1 0 0,-1 1 1 0 0,1 1 0 0 0,0-1-1 0 0,-1 2 1 0 0,1-1-1 0 0,0 1 1 0 0,-13 5 0 0 0,15-5-2 0 0,1 1 0 0 0,0 0 0 0 0,-1 0 0 0 0,1 0 0 0 0,1 1 0 0 0,-1 0 0 0 0,0 0 0 0 0,1 1 0 0 0,0 0-1 0 0,0 0 1 0 0,1 0 0 0 0,-1 0 0 0 0,1 1 0 0 0,0-1 0 0 0,0 1 0 0 0,1 0 0 0 0,0 0 0 0 0,-5 12 0 0 0,2 5 27 0 0,0-1 1 0 0,1 1-1 0 0,1-1 0 0 0,1 1 0 0 0,2 1 0 0 0,0-1 0 0 0,1 0 0 0 0,1 0 0 0 0,7 32 1 0 0,-7-48-32 0 0,0 0 1 0 0,1-1 0 0 0,0 1-1 0 0,0-1 1 0 0,1 1 0 0 0,0-1 0 0 0,0 0-1 0 0,1 0 1 0 0,-1 0 0 0 0,6 5-1 0 0,-6-8-5 0 0,0 0 0 0 0,0 0 0 0 0,0-1 0 0 0,0 0 0 0 0,1 1 0 0 0,-1-1 0 0 0,1 0 0 0 0,0-1 0 0 0,-1 1 0 0 0,1 0-1 0 0,0-1 1 0 0,0 0 0 0 0,0 0 0 0 0,0 0 0 0 0,0-1 0 0 0,0 1 0 0 0,9-1 0 0 0,-4-1-19 0 0,0 1 0 0 0,0-2 0 0 0,1 1 0 0 0,-1-1 0 0 0,0 0 1 0 0,-1-1-1 0 0,1 0 0 0 0,0-1 0 0 0,-1 0 0 0 0,1 0 0 0 0,-1 0 0 0 0,0-1 0 0 0,-1-1 0 0 0,1 1 0 0 0,-1-1 1 0 0,0 0-1 0 0,11-14 0 0 0,-5 5-26 0 0,-2-1-1 0 0,0-1 1 0 0,-1 1 0 0 0,0-1 0 0 0,-1-1-1 0 0,-2 0 1 0 0,9-27 0 0 0,-8 16-21 0 0,-2-1 0 0 0,-1 0 1 0 0,0-32-1 0 0,-1 25 45 0 0,-8-23 302 0 0,3 65-217 0 0,0 0 1 0 0,0 0-1 0 0,-1 0 0 0 0,0 0 0 0 0,0-1 1 0 0,-3 6-1 0 0,-2 4 26 0 0,-4 13 26 0 0,2 0 0 0 0,1 1 1 0 0,1 0-1 0 0,1 0 0 0 0,1 1 0 0 0,2-1 0 0 0,0 1 0 0 0,3 0 0 0 0,2 37 0 0 0,-1-60-101 0 0,0 1 1 0 0,1-1-1 0 0,0 0 0 0 0,0 0 0 0 0,0 0 1 0 0,0 0-1 0 0,1 0 0 0 0,0 0 1 0 0,1 0-1 0 0,5 8 0 0 0,-6-11-15 0 0,0 0 0 0 0,0 0-1 0 0,0 0 1 0 0,0 0 0 0 0,1 0 0 0 0,-1-1-1 0 0,1 0 1 0 0,0 1 0 0 0,-1-1 0 0 0,1-1 0 0 0,0 1-1 0 0,0 0 1 0 0,1-1 0 0 0,-1 0 0 0 0,0 0-1 0 0,7 1 1 0 0,-1-1-21 0 0,1-1 0 0 0,0 1-1 0 0,-1-2 1 0 0,1 0 0 0 0,11-2-1 0 0,-16 2 1 0 0,0-1 0 0 0,0 0-1 0 0,0 0 1 0 0,0-1 0 0 0,-1 0-1 0 0,1 0 1 0 0,-1 0-1 0 0,1-1 1 0 0,8-7 0 0 0,-3 0-18 0 0,-1 0 0 0 0,0 0 0 0 0,0-1 0 0 0,-1-1 0 0 0,-1 1 0 0 0,0-1 0 0 0,-1-1 0 0 0,8-20 0 0 0,3-15-74 0 0,13-57 1 0 0,-24 78 86 0 0,0 1 156 0 0,-1 0-1 0 0,-1-1 0 0 0,3-54 0 0 0,-26 137 824 0 0,2 13-448 0 0,3 0-1 0 0,-9 135 1 0 0,22-199-494 0 0,0 4-53 0 0,1 0 1 0 0,0 0 0 0 0,0 0 0 0 0,0 0 0 0 0,1 0 0 0 0,1 0 0 0 0,-1 0-1 0 0,1-1 1 0 0,1 1 0 0 0,-1-1 0 0 0,1 0 0 0 0,1 0 0 0 0,-1 0-1 0 0,1-1 1 0 0,0 1 0 0 0,1-1 0 0 0,-1 0 0 0 0,1-1 0 0 0,0 0 0 0 0,1 1-1 0 0,13 7 1 0 0,26 9-1972 0 0,-30-15-1622 0 0,0-2 1 0 0,26 7 0 0 0,-14-7-315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07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101 136 2456 0 0,'-9'-3'3973'0'0,"8"3"-3832"0"0,0-1-1 0 0,0 1 1 0 0,0-1-1 0 0,0 1 1 0 0,0 0-1 0 0,0-1 1 0 0,0 1-1 0 0,0 0 1 0 0,0 0-1 0 0,0-1 1 0 0,0 1-1 0 0,0 0 0 0 0,0 0 1 0 0,0 0-1 0 0,-1 0 1 0 0,1 1-1 0 0,0-1 1 0 0,0 0-1 0 0,0 0 1 0 0,0 1-1 0 0,0-1 1 0 0,0 0-1 0 0,0 1 1 0 0,0-1-1 0 0,1 1 1 0 0,-1-1-1 0 0,-1 2 1 0 0,-2 1 181 0 0,0 1 0 0 0,0 0 0 0 0,0 0 0 0 0,1 0 0 0 0,-1 0 0 0 0,1 0 0 0 0,0 1 1 0 0,0 0-1 0 0,1 0 0 0 0,0-1 0 0 0,-1 1 0 0 0,2 1 0 0 0,-1-1 0 0 0,1 0 0 0 0,-2 6 0 0 0,0 7 7 0 0,0-1 0 0 0,0 1 0 0 0,2 0 0 0 0,0 0 0 0 0,3 23 0 0 0,-1-31-232 0 0,1-1-1 0 0,-1 1 0 0 0,2-1 0 0 0,-1 1 0 0 0,2-1 0 0 0,-1 0 1 0 0,1 0-1 0 0,0-1 0 0 0,1 1 0 0 0,0-1 0 0 0,10 12 0 0 0,-11-15-63 0 0,0-1 0 0 0,0-1 0 0 0,1 1-1 0 0,0-1 1 0 0,0 0 0 0 0,0 0 0 0 0,0 0-1 0 0,0 0 1 0 0,0-1 0 0 0,1 0-1 0 0,-1 0 1 0 0,1-1 0 0 0,0 0 0 0 0,0 0-1 0 0,5 1 1 0 0,-1-1-9 0 0,0-1 0 0 0,0 0 0 0 0,0 0-1 0 0,-1-1 1 0 0,1 0 0 0 0,0 0 0 0 0,0-1 0 0 0,10-4-1 0 0,-7 1-15 0 0,-1 0-1 0 0,0-1 0 0 0,0 0 0 0 0,0-1 0 0 0,-1-1 0 0 0,0 0 0 0 0,-1 0 0 0 0,1-1 0 0 0,-2 0 0 0 0,11-13 0 0 0,-13 14-9 0 0,-1 0 0 0 0,0-1 0 0 0,0 0 0 0 0,-1 0 0 0 0,-1 0-1 0 0,1-1 1 0 0,-2 1 0 0 0,1-1 0 0 0,-1 0 0 0 0,-1 0 0 0 0,1 0 0 0 0,-2-1 0 0 0,2-19-1 0 0,-3 12 2 0 0,-1 0-1 0 0,0-1 0 0 0,-1 1 0 0 0,-1 0 0 0 0,-9-32 0 0 0,10 43 3 0 0,-1 1 0 0 0,0 0 0 0 0,0 0 0 0 0,0 0-1 0 0,-1 0 1 0 0,1 1 0 0 0,-1-1 0 0 0,-1 1 0 0 0,1 0 0 0 0,-1 0 0 0 0,0 1 0 0 0,0-1 0 0 0,0 1 0 0 0,-1 0 0 0 0,0 1-1 0 0,1-1 1 0 0,-1 1 0 0 0,0 0 0 0 0,-8-2 0 0 0,6 2 2 0 0,-1 1-1 0 0,0 0 1 0 0,0 1-1 0 0,0 0 0 0 0,0 0 1 0 0,0 1-1 0 0,0 0 1 0 0,0 0-1 0 0,0 1 1 0 0,1 1-1 0 0,-1-1 1 0 0,0 1-1 0 0,0 1 1 0 0,1 0-1 0 0,0 0 1 0 0,-1 0-1 0 0,1 1 1 0 0,0 1-1 0 0,1-1 1 0 0,-1 1-1 0 0,1 0 1 0 0,0 1-1 0 0,0 0 1 0 0,0 0-1 0 0,1 0 0 0 0,0 1 1 0 0,-9 13-1 0 0,2 7 7 0 0,0 0 0 0 0,2 0-1 0 0,1 1 1 0 0,1 0 0 0 0,1 1-1 0 0,2 0 1 0 0,1 1 0 0 0,1-1-1 0 0,1 1 1 0 0,2 34 0 0 0,1 599 622 0 0,5-647-2310 0 0,-5-15 1287 0 0,1 0 1 0 0,-1 0-1 0 0,1-1 1 0 0,0 1-1 0 0,-1-1 0 0 0,1 1 1 0 0,0 0-1 0 0,-1-1 0 0 0,1 1 1 0 0,0-1-1 0 0,0 0 1 0 0,0 1-1 0 0,0-1 0 0 0,-1 0 1 0 0,1 1-1 0 0,0-1 1 0 0,0 0-1 0 0,0 0 0 0 0,0 0 1 0 0,0 0-1 0 0,0 0 0 0 0,0 0 1 0 0,0 0-1 0 0,0 0 1 0 0,0 0-1 0 0,-1 0 0 0 0,2-1 1 0 0,12-3-3398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08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4 3064 0 0,'-57'-2'3026'0'0,"32"1"-1947"0"0,0 0-1 0 0,0 2 0 0 0,-30 4 1 0 0,47-4-769 0 0,1 1-1 0 0,-1 0 1 0 0,1 1 0 0 0,-1-1-1 0 0,1 1 1 0 0,0 1 0 0 0,0-1-1 0 0,1 1 1 0 0,-1 1 0 0 0,1-1 0 0 0,-1 1-1 0 0,1 0 1 0 0,1 0 0 0 0,-9 10-1 0 0,8-8-142 0 0,1 1-1 0 0,0 0 0 0 0,0 0 1 0 0,0 0-1 0 0,1 0 0 0 0,1 1 1 0 0,-1-1-1 0 0,1 1 1 0 0,1 0-1 0 0,0 0 0 0 0,-2 15 1 0 0,3-19-143 0 0,1-1 1 0 0,0 1-1 0 0,0 0 1 0 0,1 0-1 0 0,-1 0 1 0 0,1 0 0 0 0,0-1-1 0 0,1 1 1 0 0,-1 0-1 0 0,1-1 1 0 0,-1 1-1 0 0,2-1 1 0 0,-1 1-1 0 0,0-1 1 0 0,1 0 0 0 0,0 0-1 0 0,-1 0 1 0 0,2-1-1 0 0,-1 1 1 0 0,0-1-1 0 0,1 1 1 0 0,0-1-1 0 0,6 4 1 0 0,-2-2-22 0 0,0-1 0 0 0,1 0 0 0 0,0 0 0 0 0,0-1 0 0 0,0 0 0 0 0,0-1 0 0 0,0 0-1 0 0,0 0 1 0 0,1-1 0 0 0,9 0 0 0 0,6 0-129 0 0,-1-2 0 0 0,40-7 0 0 0,-62 8 107 0 0,1-1-1 0 0,-1 0 1 0 0,0 1 0 0 0,0-1-1 0 0,0 0 1 0 0,0 0 0 0 0,0-1-1 0 0,0 1 1 0 0,-1 0 0 0 0,1-1-1 0 0,0 1 1 0 0,2-3 0 0 0,-4 4 11 0 0,1-1 0 0 0,-1 1 0 0 0,0-1 0 0 0,1 1 0 0 0,-1-1 0 0 0,1 1 0 0 0,-1-1 0 0 0,0 0 0 0 0,1 1 1 0 0,-1-1-1 0 0,0 0 0 0 0,0 1 0 0 0,1-1 0 0 0,-1 0 0 0 0,0 1 0 0 0,0-1 0 0 0,0 0 0 0 0,0 1 0 0 0,0-1 0 0 0,0 0 1 0 0,0 0-1 0 0,0 1 0 0 0,0-1 0 0 0,0 0 0 0 0,0 1 0 0 0,-1-1 0 0 0,1 0 0 0 0,0 1 0 0 0,0-1 0 0 0,-1 0 0 0 0,1 1 1 0 0,0-1-1 0 0,-1 1 0 0 0,1-1 0 0 0,-1 1 0 0 0,1-1 0 0 0,-1 0 0 0 0,1 1 0 0 0,-1 0 0 0 0,1-1 0 0 0,-1 1 0 0 0,0-1 1 0 0,-2 0-1 0 0,1 0 0 0 0,-1 0 0 0 0,1 0 0 0 0,-1 0 0 0 0,1 1 1 0 0,-1-1-1 0 0,1 1 0 0 0,-1-1 0 0 0,1 1 0 0 0,-1 0 1 0 0,-4 1-1 0 0,-31 3 31 0 0,31-2-18 0 0,-4-1 35 0 0,0 2-1 0 0,0 0 1 0 0,1 0 0 0 0,-1 0-1 0 0,1 2 1 0 0,0-1 0 0 0,0 1-1 0 0,0 1 1 0 0,0 0-1 0 0,1 0 1 0 0,0 1 0 0 0,1 0-1 0 0,-1 0 1 0 0,1 1 0 0 0,1 0-1 0 0,-1 0 1 0 0,1 1-1 0 0,1 0 1 0 0,0 1 0 0 0,0-1-1 0 0,1 1 1 0 0,0 0-1 0 0,1 0 1 0 0,0 1 0 0 0,0-1-1 0 0,1 1 1 0 0,-2 15 0 0 0,3-16 14 0 0,1-1 0 0 0,1 1 1 0 0,-1-1-1 0 0,1 1 1 0 0,1 0-1 0 0,0-1 0 0 0,0 1 1 0 0,6 17-1 0 0,-6-23-39 0 0,1 0 0 0 0,0 1 0 0 0,0-1 0 0 0,1 0 0 0 0,-1-1 0 0 0,1 1 0 0 0,0 0 0 0 0,0-1 0 0 0,0 1-1 0 0,1-1 1 0 0,-1 0 0 0 0,1 0 0 0 0,-1-1 0 0 0,1 1 0 0 0,0-1 0 0 0,0 1 0 0 0,0-1 0 0 0,0 0 0 0 0,1-1 0 0 0,-1 1 0 0 0,7 1 0 0 0,2 0-64 0 0,0-1 1 0 0,0 0-1 0 0,0-1 0 0 0,1 0 1 0 0,-1-1-1 0 0,0-1 1 0 0,0 0-1 0 0,1-1 1 0 0,-1 0-1 0 0,0-1 0 0 0,0 0 1 0 0,-1-1-1 0 0,16-7 1 0 0,-15 5-107 0 0,1-1 1 0 0,-1 0-1 0 0,0-1 0 0 0,-1 0 1 0 0,0-1-1 0 0,0-1 1 0 0,-1 0-1 0 0,0 0 1 0 0,-1-1-1 0 0,0-1 0 0 0,11-17 1 0 0,-11 10 42 0 0,0-1 0 0 0,-1 0 0 0 0,-1 0 0 0 0,-1-1 0 0 0,-1 0 0 0 0,3-25 0 0 0,-6 30 448 0 0,-2 1-1 0 0,0-25 1 0 0,-1 29 189 0 0,-32 135 3369 0 0,23-69-3589 0 0,3 1 0 0 0,2 0 0 0 0,3 58 0 0 0,0-99-691 0 0,0 27 829 0 0,1-41-626 0 0,0 0 1 0 0,0 0-1 0 0,0 0 0 0 0,1 0 1 0 0,-1 0-1 0 0,0 0 0 0 0,0 0 1 0 0,1 0-1 0 0,-1-1 0 0 0,0 1 1 0 0,1 0-1 0 0,-1 0 0 0 0,1 0 1 0 0,-1 0-1 0 0,1-1 0 0 0,0 1 1 0 0,-1 0-1 0 0,1 0 0 0 0,0-1 1 0 0,-1 1-1 0 0,1 0 0 0 0,0-1 1 0 0,0 1-1 0 0,0-1 0 0 0,0 1 1 0 0,-1-1-1 0 0,1 0 0 0 0,0 1 1 0 0,0-1-1 0 0,0 0 0 0 0,0 0 1 0 0,0 1-1 0 0,2-1 0 0 0,7-5-7681 0 0,-6-3 3931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0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17 3664 0 0,'-4'0'608'0'0,"-3"-3"-16"0"0,4 1-12 0 0,-1 0-23 0 0,-2-3-65 0 0,-1 5-176 0 0,7-2-432 0 0,-4 2-1221 0 0,1-3 1 0 0,3 6 0 0 0,0 1 0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09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17 3088 0 0,'-17'0'2502'0'0,"12"0"-806"0"0,12 0 198 0 0,227 0 4654 0 0,121 0-5029 0 0,-361-3-1539 0 0,1 1-1 0 0,-1-1 1 0 0,0 1 0 0 0,0 1 0 0 0,-6-2 0 0 0,10 3 17 0 0,-29-2-27 0 0,-40 1 0 0 0,62 2 41 0 0,1-1-1 0 0,0 1 1 0 0,-1 1-1 0 0,1 0 1 0 0,0 0 0 0 0,0 1-1 0 0,0 0 1 0 0,0 0-1 0 0,-14 9 1 0 0,18-9 2 0 0,1 0 0 0 0,-1 0 0 0 0,1 1 0 0 0,0 0 1 0 0,0-1-1 0 0,0 1 0 0 0,0 0 0 0 0,0 1 0 0 0,1-1 0 0 0,0 0 0 0 0,0 1 0 0 0,0-1 1 0 0,1 1-1 0 0,-3 9 0 0 0,1 6 51 0 0,0 1 0 0 0,-1 24-1 0 0,3-29-22 0 0,-4 58 106 0 0,3 0 1 0 0,11 108-1 0 0,-8-172-251 0 0,1-1 1 0 0,0 1-1 0 0,1-1 0 0 0,0 0 0 0 0,6 13 0 0 0,-7-18-412 0 0,0 1-1 0 0,1-1 1 0 0,0-1-1 0 0,-1 1 0 0 0,7 6 1 0 0,-7-8-235 0 0,1 0 0 0 0,-1 0 0 0 0,1-1 0 0 0,-1 1 0 0 0,1 0 0 0 0,-1-1 0 0 0,1 1 0 0 0,0-1 1 0 0,5 1-1 0 0,9 1-2650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12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 3912 0 0,'-2'2'402'0'0,"0"1"-1"0"0,0-1 1 0 0,0 1-1 0 0,1 0 1 0 0,-1 0-1 0 0,1 0 1 0 0,0 0-1 0 0,-2 6 1 0 0,-3 3 315 0 0,-7 20 586 0 0,0-1-1 0 0,2 2 0 0 0,2 0 0 0 0,-9 52 0 0 0,15-66-851 0 0,-15 84 2439 0 0,2-36-4655 0 0,15-65 1636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10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74 3224 0 0,'-3'3'380'0'0,"0"1"1"0"0,1-1-1 0 0,-1 1 0 0 0,1 0 0 0 0,0-1 0 0 0,0 1 0 0 0,-3 7 0 0 0,-4 8 410 0 0,1-4-233 0 0,0 2 0 0 0,1-1 0 0 0,1 1 0 0 0,1 0-1 0 0,0 0 1 0 0,1 1 0 0 0,1-1 0 0 0,1 1 0 0 0,0 0 0 0 0,1-1-1 0 0,2 24 1 0 0,0-35-344 0 0,-1-1 0 0 0,1 1 0 0 0,0-1 0 0 0,0 1-1 0 0,1-1 1 0 0,-1 0 0 0 0,1 1 0 0 0,0-1 0 0 0,5 8-1 0 0,-5-10-174 0 0,0-1 0 0 0,0 1 0 0 0,0-1 0 0 0,1 1 0 0 0,-1-1 0 0 0,0 0 0 0 0,1 0 0 0 0,0 0 0 0 0,-1 0-1 0 0,1 0 1 0 0,0-1 0 0 0,0 1 0 0 0,0-1 0 0 0,0 0 0 0 0,0 0 0 0 0,0 0 0 0 0,5 1 0 0 0,3-1-23 0 0,1 0 0 0 0,-1-1 0 0 0,1-1 0 0 0,-1 1 0 0 0,1-2 0 0 0,-1 0 0 0 0,0 0 0 0 0,0-1 0 0 0,0 0 0 0 0,0-1 0 0 0,0 0 0 0 0,-1-1 0 0 0,1 0 0 0 0,-1 0 0 0 0,-1-1 0 0 0,1-1 0 0 0,12-11 0 0 0,-13 10-12 0 0,-2-1 0 0 0,1 0 1 0 0,-1 0-1 0 0,-1-1 1 0 0,0 0-1 0 0,0 0 1 0 0,-1-1-1 0 0,0 1 0 0 0,0-1 1 0 0,-2 0-1 0 0,1 0 1 0 0,-1-1-1 0 0,1-11 1 0 0,-2 10 2 0 0,-1 1 0 0 0,0-1 1 0 0,-1 1-1 0 0,0-1 1 0 0,-1 1-1 0 0,0-1 1 0 0,-1 1-1 0 0,0-1 1 0 0,-6-16-1 0 0,6 23 2 0 0,-1 1 1 0 0,1 0-1 0 0,-1 0 0 0 0,0 0 0 0 0,0 0 0 0 0,0 0 0 0 0,-1 1 1 0 0,0-1-1 0 0,0 1 0 0 0,0 0 0 0 0,0 0 0 0 0,-1 0 0 0 0,1 1 1 0 0,-1 0-1 0 0,0 0 0 0 0,0 0 0 0 0,0 0 0 0 0,0 1 1 0 0,-1 0-1 0 0,1 0 0 0 0,-1 0 0 0 0,-7-1 0 0 0,6 1 11 0 0,1 1 0 0 0,-1 0 0 0 0,0 1-1 0 0,1 0 1 0 0,-1 0 0 0 0,0 0 0 0 0,1 0 0 0 0,-1 1-1 0 0,1 0 1 0 0,-1 1 0 0 0,1 0 0 0 0,-1 0 0 0 0,1 0-1 0 0,0 0 1 0 0,0 1 0 0 0,0 0 0 0 0,0 1 0 0 0,0-1-1 0 0,1 1 1 0 0,-1 0 0 0 0,1 0 0 0 0,0 1 0 0 0,1-1-1 0 0,-1 1 1 0 0,1 1 0 0 0,0-1 0 0 0,0 0 0 0 0,0 1 0 0 0,-2 6-1 0 0,-10 16 81 0 0,2 1 0 0 0,-19 53 0 0 0,29-66-60 0 0,-1 0-1 0 0,2 0 1 0 0,0 1 0 0 0,1-1 0 0 0,1 1 0 0 0,1-1 0 0 0,1 20 0 0 0,-1-32-33 0 0,0-1 0 0 0,1 0-1 0 0,0 0 1 0 0,-1 0 0 0 0,1 0-1 0 0,0 0 1 0 0,0 0 0 0 0,1 0-1 0 0,-1 0 1 0 0,1 0 0 0 0,-1 0-1 0 0,1 0 1 0 0,0-1 0 0 0,0 1 0 0 0,0-1-1 0 0,0 0 1 0 0,1 1 0 0 0,2 1-1 0 0,-1-1-15 0 0,0-1-1 0 0,0 0 0 0 0,0 0 1 0 0,1 0-1 0 0,-1-1 0 0 0,0 1 1 0 0,1-1-1 0 0,-1 0 0 0 0,1 0 1 0 0,0-1-1 0 0,6 1 0 0 0,0-2-51 0 0,0 1-1 0 0,0-1 1 0 0,0-1-1 0 0,0 0 1 0 0,0-1 0 0 0,0 0-1 0 0,-1 0 1 0 0,0-1-1 0 0,18-10 1 0 0,-18 8-8 0 0,-1-1 0 0 0,0 1 0 0 0,0-2 0 0 0,-1 0 1 0 0,0 0-1 0 0,-1 0 0 0 0,0-1 0 0 0,0 0 0 0 0,0 0 1 0 0,-1-1-1 0 0,-1 1 0 0 0,8-19 0 0 0,-1-6-111 0 0,-1-1 0 0 0,11-56 0 0 0,-17 32 178 0 0,-5 45 114 0 0,1 1 0 0 0,3-18 0 0 0,-3 19 221 0 0,-6 16-28 0 0,-8 15 85 0 0,-12 32 329 0 0,-25 76 1 0 0,44-110-624 0 0,1 1-1 0 0,1 0 1 0 0,0 0 0 0 0,1 0-1 0 0,2 1 1 0 0,0-1 0 0 0,0 0-1 0 0,4 28 1 0 0,-2-42-82 0 0,0 1 0 0 0,0-1 0 0 0,0 1 0 0 0,0-1-1 0 0,1 0 1 0 0,0 0 0 0 0,0 0 0 0 0,0 0 0 0 0,0 0 0 0 0,0 0-1 0 0,1 0 1 0 0,0-1 0 0 0,0 1 0 0 0,0-1 0 0 0,0 0 0 0 0,5 4 0 0 0,-3-3-9 0 0,1-1 1 0 0,0 0-1 0 0,0 0 1 0 0,0 0-1 0 0,0-1 1 0 0,0 0 0 0 0,0 0-1 0 0,1 0 1 0 0,-1-1-1 0 0,11 1 1 0 0,0-1-32 0 0,0 0 1 0 0,0-1-1 0 0,0-1 1 0 0,0-1-1 0 0,0 0 1 0 0,0-2-1 0 0,-1 1 1 0 0,28-12-1 0 0,-32 11 10 0 0,0-2-1 0 0,-1 0 0 0 0,1 0 0 0 0,-1-1 0 0 0,-1 0 1 0 0,1-1-1 0 0,-1 0 0 0 0,-1-1 0 0 0,0 0 0 0 0,0 0 0 0 0,0-1 1 0 0,7-11-1 0 0,-7 5 25 0 0,0-1 0 0 0,-1 0 0 0 0,0 0 0 0 0,-1-1 0 0 0,-2 0 0 0 0,1 0 0 0 0,-2 0 0 0 0,-1 0 0 0 0,0-1 0 0 0,-1 0 0 0 0,-1 0-1 0 0,-1-20 1 0 0,1 23 83 0 0,0 11-8 0 0,-1 1 1 0 0,0-1-1 0 0,0 0 1 0 0,0 1-1 0 0,0-1 1 0 0,-3-9-1 0 0,3 14-66 0 0,0 0 0 0 0,0 0 0 0 0,0-1-1 0 0,0 1 1 0 0,0 0 0 0 0,0 0 0 0 0,0-1 0 0 0,0 1-1 0 0,0 0 1 0 0,-1 0 0 0 0,1 0 0 0 0,0-1 0 0 0,0 1 0 0 0,0 0-1 0 0,0 0 1 0 0,-1 0 0 0 0,1-1 0 0 0,0 1 0 0 0,0 0-1 0 0,0 0 1 0 0,-1 0 0 0 0,1 0 0 0 0,0 0 0 0 0,0 0-1 0 0,-1 0 1 0 0,1-1 0 0 0,0 1 0 0 0,0 0 0 0 0,-1 0 0 0 0,1 0-1 0 0,0 0 1 0 0,0 0 0 0 0,-1 0 0 0 0,1 0 0 0 0,0 0-1 0 0,-1 0 1 0 0,-8 9 314 0 0,-6 18 16 0 0,13-23-264 0 0,-5 14 27 0 0,1-1 0 0 0,1 2 1 0 0,1-1-1 0 0,1 0 0 0 0,0 1 0 0 0,1 0 0 0 0,1 18 0 0 0,0-17-238 0 0,1-1 0 0 0,1 0-1 0 0,0 0 1 0 0,2 0-1 0 0,0 0 1 0 0,1-1 0 0 0,1 1-1 0 0,1-1 1 0 0,10 23-1 0 0,-3-21-2477 0 0,-11-16 1296 0 0,0-1 0 0 0,1 0 0 0 0,-1-1 0 0 0,1 1-1 0 0,0 0 1 0 0,0-1 0 0 0,4 3 0 0 0,2 0-2794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11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3184 0 0,'0'-8'7554'0'0,"0"105"-2033"0"0,0 49-4128 0 0,0-137-1331 0 0,0 0 0 0 0,1 0 1 0 0,0 0-1 0 0,1 0 1 0 0,0 0-1 0 0,5 13 1 0 0,-6-19-44 0 0,0 0 0 0 0,1 0-1 0 0,-1 0 1 0 0,1 0 0 0 0,0 0 0 0 0,-1 0 0 0 0,1-1 0 0 0,1 1 0 0 0,-1-1 0 0 0,0 1 0 0 0,1-1 0 0 0,-1 0 0 0 0,1 0 0 0 0,-1 0 0 0 0,1 0 0 0 0,0 0 0 0 0,0-1 0 0 0,0 1 0 0 0,0-1 0 0 0,6 2 0 0 0,3-1 5 0 0,0 0 0 0 0,0 0 0 0 0,0-1 0 0 0,0-1 0 0 0,1 0 0 0 0,-1-1 0 0 0,0 0 0 0 0,0-1 0 0 0,23-6 0 0 0,-26 5-29 0 0,-1 0 1 0 0,1 0-1 0 0,-1-1 0 0 0,0 0 1 0 0,0 0-1 0 0,-1-1 0 0 0,1 0 1 0 0,-1-1-1 0 0,0 0 0 0 0,-1 0 1 0 0,1 0-1 0 0,-1-1 0 0 0,0 1 1 0 0,5-11-1 0 0,-3 4-2 0 0,0-1 0 0 0,-1-1 0 0 0,-1 1 0 0 0,0-1 0 0 0,-2 0 0 0 0,1-1 0 0 0,2-22 0 0 0,4-6-7 0 0,0-10 99 0 0,-5 17 368 0 0,-10 157 1285 0 0,4-108-1672 0 0,0 1 0 0 0,1-1 0 0 0,1 1-1 0 0,0-1 1 0 0,0 0 0 0 0,6 15 0 0 0,-6-21-67 0 0,0-1-1 0 0,1 0 1 0 0,0 1 0 0 0,0-1 0 0 0,0 0 0 0 0,1-1 0 0 0,0 1-1 0 0,0-1 1 0 0,0 1 0 0 0,0-1 0 0 0,0 0 0 0 0,1-1 0 0 0,0 1 0 0 0,0-1-1 0 0,6 4 1 0 0,-1-3-156 0 0,0 0 0 0 0,0 0 0 0 0,0-1 0 0 0,0 0 0 0 0,1 0 0 0 0,17 1 0 0 0,3-2-3663 0 0,0-3-5041 0 0,-20 0 5104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11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0 3352 0 0,'0'0'3190'0'0,"-10"14"-175"0"0,-6 42-966 0 0,2 1 1 0 0,-9 85-1 0 0,9-49-808 0 0,-31 357 262 0 0,26-201-1074 0 0,15-187-347 0 0,3-34-62 0 0,-10 52 0 0 0,6-57-908 0 0,-11 61 1679 0 0,12-56-4391 0 0,3-1-4618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12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26 2848 0 0,'-3'0'382'0'0,"0"-1"-1"0"0,0 0 1 0 0,1 1-1 0 0,-1-1 1 0 0,0 0-1 0 0,1 0 1 0 0,-5-3-1 0 0,-15-5 958 0 0,4 6-278 0 0,1 0 0 0 0,0 2-1 0 0,-22 0 1 0 0,32 1-678 0 0,0 1 0 0 0,1 0 0 0 0,-1 0 0 0 0,1 1-1 0 0,-1-1 1 0 0,1 1 0 0 0,0 1 0 0 0,-1-1 0 0 0,1 1-1 0 0,1 0 1 0 0,-10 6 0 0 0,12-6-299 0 0,0 0-1 0 0,0-1 1 0 0,1 1-1 0 0,-1 0 1 0 0,1 0 0 0 0,0 1-1 0 0,0-1 1 0 0,0 0-1 0 0,0 1 1 0 0,1-1-1 0 0,-1 1 1 0 0,1 0-1 0 0,0-1 1 0 0,0 1 0 0 0,-1 4-1 0 0,0 7 106 0 0,1 0 0 0 0,1 23 0 0 0,0-26-105 0 0,0-7-66 0 0,0 0 0 0 0,0 0 0 0 0,1 0 1 0 0,0 0-1 0 0,0 0 0 0 0,0 0 0 0 0,1-1 1 0 0,-1 1-1 0 0,1-1 0 0 0,0 1 1 0 0,1-1-1 0 0,-1 1 0 0 0,1-1 0 0 0,0 0 1 0 0,0 0-1 0 0,0-1 0 0 0,0 1 0 0 0,1 0 1 0 0,5 4-1 0 0,-2-4-18 0 0,-1 0 0 0 0,1 0 0 0 0,0 0 0 0 0,0-1 0 0 0,0 0 1 0 0,0 0-1 0 0,0-1 0 0 0,1 0 0 0 0,-1 0 0 0 0,1-1 0 0 0,14 1 0 0 0,82 0-285 0 0,-103-2 242 0 0,-27 1-93 0 0,14 1 157 0 0,0 0 1 0 0,1 1-1 0 0,-1 1 1 0 0,1 0 0 0 0,-1 1-1 0 0,1 0 1 0 0,0 0 0 0 0,1 1-1 0 0,-1 1 1 0 0,1 0-1 0 0,-14 13 1 0 0,18-15 31 0 0,0 0 1 0 0,1 1-1 0 0,0 0 1 0 0,0-1-1 0 0,1 2 1 0 0,0-1-1 0 0,0 1 0 0 0,0-1 1 0 0,1 1-1 0 0,-1 0 1 0 0,2 0-1 0 0,-1 1 1 0 0,1-1-1 0 0,0 0 1 0 0,1 1-1 0 0,0-1 0 0 0,0 1 1 0 0,0 0-1 0 0,2 12 1 0 0,-1-17-28 0 0,0 0 0 0 0,1-1 0 0 0,0 1 1 0 0,-1 0-1 0 0,1-1 0 0 0,0 1 0 0 0,0-1 1 0 0,0 0-1 0 0,1 1 0 0 0,-1-1 0 0 0,1 0 0 0 0,-1 0 1 0 0,1 1-1 0 0,0-1 0 0 0,-1 0 0 0 0,3 1 0 0 0,0 0 9 0 0,0 0 0 0 0,0-1 0 0 0,0 1 0 0 0,1-1 0 0 0,-1 0 0 0 0,0-1 0 0 0,1 1 0 0 0,6 1 0 0 0,8 0-5 0 0,0 0 1 0 0,1-2 0 0 0,30-1 0 0 0,-32 0-107 0 0,-9 0 56 0 0,34-2-1561 0 0,-23-3-2208 0 0,-4-6-3609 0 0,-9 5 3749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17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483 335 2376 0 0,'-7'1'501'0'0,"-1"0"0"0"0,1 0 0 0 0,0 1 0 0 0,-11 3 0 0 0,-2 2 226 0 0,-9 0 306 0 0,0-1 0 0 0,0-2 1 0 0,-1 0-1 0 0,1-2 0 0 0,-46-3 1 0 0,69 1-935 0 0,0-1 1 0 0,0 1 0 0 0,1-2-1 0 0,-1 1 1 0 0,0-1 0 0 0,0 0-1 0 0,1 0 1 0 0,-1 0 0 0 0,1-1-1 0 0,0 1 1 0 0,-1-2 0 0 0,1 1-1 0 0,1 0 1 0 0,-1-1 0 0 0,0 0-1 0 0,1 0 1 0 0,0 0 0 0 0,0-1-1 0 0,0 1 1 0 0,0-1 0 0 0,1 0-1 0 0,0 0 1 0 0,0-1 0 0 0,0 1-1 0 0,1 0 1 0 0,0-1 0 0 0,0 0-1 0 0,0 1 1 0 0,1-1 0 0 0,-1 0-1 0 0,1 0 1 0 0,1 0-1 0 0,-1 0 1 0 0,1 0 0 0 0,0 0-1 0 0,1 0 1 0 0,-1 0 0 0 0,1 0-1 0 0,2-5 1 0 0,-1 2-66 0 0,1 1 0 0 0,0-1 0 0 0,1 1 0 0 0,0 0 0 0 0,0 0 0 0 0,1 1 0 0 0,0-1 0 0 0,0 1 0 0 0,1 0 0 0 0,0 0 0 0 0,0 1 0 0 0,1 0 0 0 0,0 0 0 0 0,0 0 0 0 0,0 1 0 0 0,0 0 0 0 0,1 0 0 0 0,10-4 0 0 0,5-2-10 0 0,2 1 1 0 0,0 0 0 0 0,0 2-1 0 0,49-9 1 0 0,-50 12-18 0 0,1 2 0 0 0,0 0 1 0 0,0 2-1 0 0,0 0 0 0 0,34 5 0 0 0,-50-3-5 0 0,1 1 0 0 0,-1 0-1 0 0,0 0 1 0 0,0 1 0 0 0,0 0 0 0 0,0 0-1 0 0,-1 1 1 0 0,1 1 0 0 0,-1-1 0 0 0,0 1-1 0 0,0 1 1 0 0,-1-1 0 0 0,0 1 0 0 0,1 1-1 0 0,-2-1 1 0 0,1 1 0 0 0,6 9 0 0 0,-4 0 4 0 0,0 0 1 0 0,0 0 0 0 0,-2 1 0 0 0,0 0 0 0 0,-1 0 0 0 0,-1 0 0 0 0,0 1 0 0 0,-2 0 0 0 0,0 0 0 0 0,1 33-1 0 0,-3-14 8 0 0,-2 0-1 0 0,-2 1 1 0 0,-1-1-1 0 0,-12 47 1 0 0,6-46 11 0 0,-2-1 1 0 0,-1 0 0 0 0,-2-1-1 0 0,-2-1 1 0 0,-1 0-1 0 0,-1-2 1 0 0,-2 0 0 0 0,-2-1-1 0 0,0-1 1 0 0,-3-1-1 0 0,0-1 1 0 0,-2-1 0 0 0,0-2-1 0 0,-2-1 1 0 0,-1-1-1 0 0,-1-2 1 0 0,-45 24 0 0 0,54-34 18 0 0,-1-1 1 0 0,-40 12 0 0 0,51-19-12 0 0,-1 0 1 0 0,0-1 0 0 0,0-1 0 0 0,0-1 0 0 0,0 0 0 0 0,-19-1 0 0 0,30 0-24 0 0,1 0 0 0 0,-1 0 0 0 0,1-1-1 0 0,-1 1 1 0 0,1-1 0 0 0,0 1 0 0 0,-1-1 0 0 0,1 0 0 0 0,0 0 0 0 0,-1 0 0 0 0,1 0-1 0 0,0 0 1 0 0,0-1 0 0 0,0 1 0 0 0,0-1 0 0 0,0 1 0 0 0,0-1 0 0 0,0 0 0 0 0,1 0-1 0 0,-1 0 1 0 0,-2-4 0 0 0,3 3 0 0 0,-1 0 0 0 0,1-1 0 0 0,0 1 0 0 0,1-1-1 0 0,-1 1 1 0 0,0-1 0 0 0,1 1 0 0 0,0-1 0 0 0,0 1 0 0 0,0-1-1 0 0,0 0 1 0 0,1 1 0 0 0,1-7 0 0 0,0 2 4 0 0,0-1 0 0 0,1 1 1 0 0,0 0-1 0 0,1-1 0 0 0,-1 2 1 0 0,2-1-1 0 0,-1 0 0 0 0,1 1 0 0 0,0 0 1 0 0,1 0-1 0 0,0 0 0 0 0,6-6 1 0 0,3 3 32 0 0,0 0 1 0 0,1 1 0 0 0,0 0-1 0 0,0 2 1 0 0,1 0 0 0 0,0 0-1 0 0,0 2 1 0 0,1 0 0 0 0,-1 1-1 0 0,1 0 1 0 0,0 2-1 0 0,0 0 1 0 0,0 1 0 0 0,36 3-1 0 0,-33 1 109 0 0,0 1-1 0 0,0 0 0 0 0,0 2 1 0 0,0 1-1 0 0,-1 0 0 0 0,0 1 1 0 0,-1 1-1 0 0,0 1 1 0 0,0 1-1 0 0,-1 1 0 0 0,-1 0 1 0 0,0 1-1 0 0,0 1 0 0 0,28 31 1 0 0,-32-31-31 0 0,-4-5 7 0 0,0 1 0 0 0,0 0 0 0 0,-1 0 0 0 0,0 1 0 0 0,11 21-1 0 0,-12-25-747 0 0,-7-7 129 0 0,1 0 0 0 0,0 0 0 0 0,0 0 0 0 0,0 0 0 0 0,-1 0 0 0 0,1 0 0 0 0,0 0 0 0 0,0 0 0 0 0,0 0 0 0 0,-1 0 0 0 0,1 0 0 0 0,0 0 0 0 0,0 0 0 0 0,0-1 0 0 0,-1 1 0 0 0,1 0 0 0 0,1-1 0 0 0,7-4-3757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18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1 4064 0 0,'0'0'3447'0'0,"0"24"1410"0"0,-7 151 1905 0 0,4-148-6423 0 0,-1-1 1 0 0,-1 0 0 0 0,-11 30 0 0 0,0 6 93 0 0,12-51-445 0 0,1 0-1 0 0,-2 0 1 0 0,1-1 0 0 0,-1 0-1 0 0,-1 0 1 0 0,-6 10 0 0 0,-6 8-2156 0 0,16-24-1032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19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170 136 3208 0 0,'0'-23'3423'0'0,"0"21"-3286"0"0,1-1 0 0 0,-1 1-1 0 0,1 0 1 0 0,0 0 0 0 0,0-1-1 0 0,0 1 1 0 0,0 0 0 0 0,0 0-1 0 0,1 0 1 0 0,-1 0 0 0 0,1 0-1 0 0,-1 1 1 0 0,1-1 0 0 0,-1 0-1 0 0,1 1 1 0 0,0-1 0 0 0,0 1-1 0 0,4-3 1 0 0,38-20 1238 0 0,-17 15-698 0 0,1 0 0 0 0,0 2 0 0 0,0 0 0 0 0,36-2 0 0 0,113 0 670 0 0,-161 9-1276 0 0,0 1 1 0 0,0 0 0 0 0,1 1 0 0 0,-1 1-1 0 0,28 8 1 0 0,-39-9-56 0 0,0 0 0 0 0,0 0 0 0 0,0 0 0 0 0,0 0 0 0 0,-1 1 0 0 0,1 0 0 0 0,-1 0 0 0 0,0 0 0 0 0,0 1 0 0 0,0-1 1 0 0,0 1-1 0 0,-1 0 0 0 0,1 0 0 0 0,-1 0 0 0 0,0 1 0 0 0,0-1 0 0 0,-1 1 0 0 0,1-1 0 0 0,-1 1 0 0 0,0 0 0 0 0,2 7 0 0 0,-2-1 2 0 0,-1 0-1 0 0,0-1 1 0 0,-1 1 0 0 0,0 0-1 0 0,0 0 1 0 0,-1-1-1 0 0,-1 1 1 0 0,0-1 0 0 0,0 1-1 0 0,-1-1 1 0 0,0 0-1 0 0,-1 0 1 0 0,0 0 0 0 0,-7 11-1 0 0,-3 5 15 0 0,-2-1 1 0 0,-1 0-1 0 0,-36 42 0 0 0,33-46-17 0 0,0-1 0 0 0,-1-1 0 0 0,0-1-1 0 0,-34 21 1 0 0,41-30-10 0 0,-1 0-1 0 0,0-1 1 0 0,0-1-1 0 0,-1-1 1 0 0,0 0-1 0 0,0-1 1 0 0,-1 0-1 0 0,-27 3 1 0 0,43-8-5 0 0,-1 0 0 0 0,0 1 0 0 0,1-1 0 0 0,-1 0 0 0 0,0 0 0 0 0,1 0 0 0 0,-1-1 0 0 0,0 1 0 0 0,1 0 0 0 0,-1-1 0 0 0,1 1 0 0 0,-1-1 0 0 0,0 1 0 0 0,1-1 0 0 0,-1 0 0 0 0,1 1 0 0 0,0-1 0 0 0,-1 0 0 0 0,0-1 0 0 0,1 1 1 0 0,0 0 0 0 0,0 0 1 0 0,1-1-1 0 0,-1 1 1 0 0,0 0-1 0 0,1 0 1 0 0,-1 0-1 0 0,1-1 0 0 0,0 1 1 0 0,-1 0-1 0 0,1 0 1 0 0,0-1-1 0 0,0 1 1 0 0,0 0-1 0 0,0-1 0 0 0,0 1 1 0 0,0 0-1 0 0,1-3 1 0 0,0 0 3 0 0,0 0 0 0 0,0 0-1 0 0,0-1 1 0 0,1 1 0 0 0,0 1 0 0 0,0-1 0 0 0,0 0 0 0 0,0 0 0 0 0,1 1 0 0 0,-1-1 0 0 0,1 1 0 0 0,0 0 0 0 0,3-3 0 0 0,4-1 2 0 0,-1 1 1 0 0,0 1 0 0 0,1 0-1 0 0,0 0 1 0 0,0 1 0 0 0,1 0 0 0 0,-1 1-1 0 0,1 0 1 0 0,0 1 0 0 0,0 0 0 0 0,14-1-1 0 0,-7 2 12 0 0,1 1 1 0 0,-1 0-1 0 0,0 1 0 0 0,1 1 0 0 0,32 9 1 0 0,-37-8-7 0 0,-1 2 1 0 0,0-1-1 0 0,-1 2 1 0 0,1 0-1 0 0,-1 0 1 0 0,0 1-1 0 0,-1 1 1 0 0,12 8-1 0 0,-17-10-8 0 0,1 0 0 0 0,-1 1 0 0 0,0 0 0 0 0,-1 0 0 0 0,1 0 1 0 0,-1 0-1 0 0,-1 1 0 0 0,1 0 0 0 0,-1 0 0 0 0,-1 0 0 0 0,0 0 0 0 0,0 1 0 0 0,2 10 0 0 0,-1 0 17 0 0,0 1 1 0 0,-2-1 0 0 0,-1 1 0 0 0,0 0-1 0 0,-1 0 1 0 0,-1 0 0 0 0,-6 32 0 0 0,4-40 14 0 0,0 0 0 0 0,-1-1 0 0 0,0 1 1 0 0,0-1-1 0 0,-2 0 0 0 0,1 0 0 0 0,-1-1 1 0 0,-1 0-1 0 0,0 0 0 0 0,0 0 0 0 0,-1-1 1 0 0,0 0-1 0 0,-17 15 0 0 0,7-11 110 0 0,-1-1 1 0 0,0-1-1 0 0,-1-1 0 0 0,0 0 0 0 0,-1-1 1 0 0,0-2-1 0 0,0 0 0 0 0,0-1 0 0 0,-1-1 1 0 0,0-1-1 0 0,-42 2 0 0 0,-13-3 434 0 0,-1-5 0 0 0,-78-10 0 0 0,23-12-479 0 0,132 24-115 0 0,-6-3-1476 0 0,22-2-9693 0 0,-10 4 10598 0 0,10 1-3497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20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4136 0 0,'23'8'3498'0'0,"-19"-5"-3238"0"0,0 1 1 0 0,-1 0-1 0 0,0 1 0 0 0,0-1 0 0 0,0 0 0 0 0,-1 1 1 0 0,1 0-1 0 0,-1 0 0 0 0,0-1 0 0 0,-1 1 1 0 0,1 1-1 0 0,-1-1 0 0 0,0 0 0 0 0,0 0 1 0 0,0 0-1 0 0,-1 1 0 0 0,0-1 0 0 0,0 0 0 0 0,0 0 1 0 0,-2 9-1 0 0,-2 10 552 0 0,-1-1 0 0 0,0 1 0 0 0,-11 23 0 0 0,11-32-694 0 0,-1-1 0 0 0,-1 0 0 0 0,-1 0-1 0 0,0-1 1 0 0,-19 25 0 0 0,14-22-3376 0 0,-30 27-1 0 0,19-22-253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21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1 3208 0 0,'0'0'2960'0'0,"-17"16"452"0"0,-51 65-685 0 0,38-47-1938 0 0,-28 39 247 0 0,3 2-1 0 0,-86 155 1 0 0,136-223-985 0 0,1 0 0 0 0,1 1 0 0 0,-1 0 0 0 0,1 0 0 0 0,1 0 0 0 0,0 0 0 0 0,-2 12 0 0 0,4-19-43 0 0,0-1-1 0 0,1 1 1 0 0,-1-1 0 0 0,0 1-1 0 0,1-1 1 0 0,-1 1 0 0 0,1-1 0 0 0,-1 0-1 0 0,1 1 1 0 0,0-1 0 0 0,-1 1-1 0 0,1-1 1 0 0,-1 0 0 0 0,1 0 0 0 0,-1 1-1 0 0,1-1 1 0 0,0 0 0 0 0,-1 0-1 0 0,1 0 1 0 0,0 0 0 0 0,-1 1 0 0 0,1-1-1 0 0,0 0 1 0 0,-1 0 0 0 0,1 0-1 0 0,0-1 1 0 0,-1 1 0 0 0,1 0 0 0 0,0 0-1 0 0,-1 0 1 0 0,2-1 0 0 0,22-3 96 0 0,42-17 80 0 0,69-19 74 0 0,-110 34-165 0 0,0 1-1 0 0,1 2 0 0 0,36-2 1 0 0,-55 6-59 0 0,0 0 1 0 0,0 1 0 0 0,0-1 0 0 0,0 1 0 0 0,0 1-1 0 0,-1-1 1 0 0,1 1 0 0 0,-1 0 0 0 0,0 1 0 0 0,0 0-1 0 0,7 5 1 0 0,-3-3-21 0 0,0 1-1 0 0,18 6 1 0 0,-25-11-52 0 0,1-1 1 0 0,0 0 0 0 0,0 0-1 0 0,-1 0 1 0 0,1-1 0 0 0,0 1-1 0 0,0-1 1 0 0,0 0 0 0 0,0 0-1 0 0,0 0 1 0 0,0 0 0 0 0,3-2-1 0 0,-4 1-6 0 0,0 0 0 0 0,0 0 0 0 0,0-1 0 0 0,0 1 0 0 0,-1-1-1 0 0,1 0 1 0 0,0 0 0 0 0,-1 0 0 0 0,0 0 0 0 0,1 0 0 0 0,-1 0 0 0 0,0-1 0 0 0,0 1-1 0 0,0-1 1 0 0,-1 0 0 0 0,1 1 0 0 0,-1-1 0 0 0,1 0 0 0 0,-1 0 0 0 0,0 0-1 0 0,0 0 1 0 0,1-5 0 0 0,2-9-143 0 0,-1 0-1 0 0,3-32 0 0 0,-6 41 136 0 0,-1-126-296 0 0,-1 51 1513 0 0,2 82-954 0 0,0 29 722 0 0,0 175 322 0 0,0 242 898 0 0,0-148-4108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21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1 3696 0 0,'0'0'616'0'0,"21"7"3604"0"0,-19 1-3747 0 0,1 0-1 0 0,-1 0 1 0 0,-1 0-1 0 0,0 0 0 0 0,0 0 1 0 0,0 0-1 0 0,-1 1 1 0 0,0-1-1 0 0,-1 0 1 0 0,-2 16-1 0 0,-2 1 70 0 0,0-1 0 0 0,-2 1 0 0 0,-1-1 0 0 0,0 0 0 0 0,-2-1 0 0 0,-1 0 0 0 0,-1 0 0 0 0,-1-1 0 0 0,-19 25-1 0 0,-8 2-89 0 0,-3 2-1600 0 0,19-16-9691 0 0,20-30 7038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13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3608 0 0,'0'0'1873'0'0,"21"0"703"0"0,22 0-1285 0 0,68 1 1693 0 0,181-22 0 0 0,-268 14-2771 0 0,-19 5 201 0 0,-16 2-44 0 0,7 2-288 0 0,0-1 0 0 0,0 1 0 0 0,0-1 0 0 0,0 1 0 0 0,1 1 0 0 0,-1-1 0 0 0,0 0 1 0 0,1 1-1 0 0,0 0 0 0 0,-4 3 0 0 0,-28 33 443 0 0,24-19-333 0 0,1 0 0 0 0,1 0 0 0 0,1 1-1 0 0,0 0 1 0 0,2 0 0 0 0,-6 33 0 0 0,7-33-84 0 0,-23 147 514 0 0,18-3-1248 0 0,13-146-1627 0 0,-3-17 1456 0 0,1 0 1 0 0,0 0-1 0 0,-1 0 1 0 0,1 0-1 0 0,0 0 1 0 0,0 0-1 0 0,0-1 1 0 0,0 1-1 0 0,1 0 1 0 0,-1 0-1 0 0,2 1 1 0 0,4 1-2885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2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600 37 2648 0 0,'0'0'1942'0'0,"-21"-4"937"0"0,-148-24 2541 0 0,140 25-5110 0 0,0 2 0 0 0,0 1 0 0 0,-54 7 0 0 0,79-6-277 0 0,-1 0 0 0 0,1 1 0 0 0,-1-1 0 0 0,1 1 0 0 0,-1 0 0 0 0,1 0 0 0 0,0 0 0 0 0,0 1 0 0 0,0-1 0 0 0,0 1 0 0 0,0 0 0 0 0,1 0 0 0 0,-1 1 0 0 0,1-1 0 0 0,0 1 0 0 0,0-1 0 0 0,0 1 0 0 0,0 0 0 0 0,1 0 0 0 0,0 0 0 0 0,0 1 0 0 0,0-1 0 0 0,0 1 0 0 0,0-1 0 0 0,1 1 0 0 0,-1 7 0 0 0,-3 12 38 0 0,2 0 0 0 0,1 1 0 0 0,1-1 0 0 0,3 26 0 0 0,-2-14 11 0 0,-4 125 147 0 0,3-150-205 0 0,0 1 0 0 0,-4 17-1 0 0,-2 21 169 0 0,7-50-155 0 0,0 0-30 0 0,0-1 0 0 0,0 1 1 0 0,0-1-1 0 0,-1 0 0 0 0,1 1 0 0 0,0-1 0 0 0,0 0 0 0 0,0 1 1 0 0,0-1-1 0 0,0 0 0 0 0,0 1 0 0 0,0-1 0 0 0,0 0 0 0 0,1 1 1 0 0,-1-1-1 0 0,0 0 0 0 0,0 1 0 0 0,0-1 0 0 0,1 1 1 0 0,-1-1-1 0 0,0 0 0 0 0,1 1 0 0 0,0-2 0 0 0,10-15 19 0 0,-10 15-16 0 0,7-6-2 0 0,-1 0 0 0 0,1 0 0 0 0,1 0 0 0 0,-1 1 0 0 0,1 0 0 0 0,1 1 0 0 0,-1 0 0 0 0,1 0 0 0 0,0 1 0 0 0,0 0 0 0 0,0 1 0 0 0,1 0 0 0 0,0 1-1 0 0,0 0 1 0 0,21-3 0 0 0,12 1-21 0 0,1 2-1 0 0,71 3 1 0 0,-107 0 13 0 0,3 1-2 0 0,1 0 1 0 0,-1 1 0 0 0,1 0-1 0 0,-1 1 1 0 0,0 0 0 0 0,0 1-1 0 0,0 0 1 0 0,-1 1 0 0 0,1 0-1 0 0,12 8 1 0 0,-17-8 5 0 0,1 0 0 0 0,-1 1 0 0 0,-1-1 0 0 0,1 1 0 0 0,-1 1-1 0 0,0-1 1 0 0,0 1 0 0 0,-1 0 0 0 0,0 0 0 0 0,0 1 0 0 0,-1 0 0 0 0,0-1 0 0 0,0 1 0 0 0,-1 1 0 0 0,3 9 0 0 0,2 12 29 0 0,-1 1 0 0 0,4 60-1 0 0,-10-73-7 0 0,-1 1 0 0 0,-1-1 0 0 0,-1 1-1 0 0,0-1 1 0 0,-1 0 0 0 0,-8 24 0 0 0,8-30 16 0 0,-1-1 1 0 0,-1 1 0 0 0,0-1-1 0 0,0 1 1 0 0,-1-1 0 0 0,-1-1-1 0 0,1 1 1 0 0,-2-1-1 0 0,0 0 1 0 0,0-1 0 0 0,-18 16-1 0 0,13-14 64 0 0,-2-1 0 0 0,1-1-1 0 0,-2 0 1 0 0,1-1 0 0 0,-1-1 0 0 0,0-1-1 0 0,0 0 1 0 0,-1 0 0 0 0,0-2 0 0 0,0 0-1 0 0,-20 1 1 0 0,-3-1 231 0 0,0-2-1 0 0,0-1 1 0 0,-68-9 0 0 0,-1-8 187 0 0,93 12-446 0 0,-1 0 1 0 0,1-1-1 0 0,1-1 0 0 0,-23-10 1 0 0,36 15-159 0 0,0-1 0 0 0,-1 1 1 0 0,1 0-1 0 0,0-1 0 0 0,1 1 1 0 0,-1-1-1 0 0,0 1 0 0 0,0-1 1 0 0,1 0-1 0 0,-1 0 0 0 0,1 0 0 0 0,-1 0 1 0 0,1 0-1 0 0,0 0 0 0 0,-2-3 1 0 0,3 4-121 0 0,0 0 0 0 0,0 1 0 0 0,0-1 1 0 0,0 0-1 0 0,0 1 0 0 0,0-1 1 0 0,0 0-1 0 0,0 1 0 0 0,0-1 1 0 0,0 0-1 0 0,0 1 0 0 0,0-1 0 0 0,1 0 1 0 0,-1 1-1 0 0,0-1 0 0 0,0 1 1 0 0,1-1-1 0 0,-1 0 0 0 0,0 1 0 0 0,1-1 1 0 0,0 0-1 0 0,0 0-345 0 0,0 0 0 0 0,1 0 0 0 0,-1 0 0 0 0,0 0 0 0 0,1 0 0 0 0,-1 1 0 0 0,1-1 0 0 0,-1 0 0 0 0,1 1 0 0 0,-1-1 0 0 0,1 1 0 0 0,2-1 0 0 0,16-2-3355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2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 3896 0 0,'27'3'4812'0'0,"-26"-1"-4638"0"0,1-1 0 0 0,-1 1 0 0 0,0 0 0 0 0,0 0 0 0 0,0 0 0 0 0,-1 0 0 0 0,1 0 0 0 0,0 1 0 0 0,-1-1 0 0 0,1 0 0 0 0,-1 0-1 0 0,0 0 1 0 0,0 0 0 0 0,0 1 0 0 0,0-1 0 0 0,0 0 0 0 0,-1 3 0 0 0,1 2 221 0 0,-2 1-1 0 0,1-1 1 0 0,-5 13-1 0 0,-5 7 406 0 0,0-1 0 0 0,-1-1 0 0 0,-2 0 0 0 0,-18 25 0 0 0,17-30-1997 0 0,-1 0 0 0 0,-29 27-1 0 0,19-22-2258 0 0,1-1 0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25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454 46 2656 0 0,'-3'1'204'0'0,"1"-1"-1"0"0,-1 1 0 0 0,0 0 1 0 0,1 0-1 0 0,0 1 0 0 0,-1-1 1 0 0,1 0-1 0 0,0 1 0 0 0,-1-1 1 0 0,1 1-1 0 0,0 0 0 0 0,0 0 1 0 0,0 0-1 0 0,1 0 0 0 0,-1 0 1 0 0,-3 4-1 0 0,-23 42 1639 0 0,22-34-1317 0 0,0 1 0 0 0,1 1 0 0 0,1-1 0 0 0,1 0 0 0 0,0 1 0 0 0,1 0 0 0 0,1 0 0 0 0,0 0-1 0 0,1 0 1 0 0,4 29 0 0 0,-3-40-439 0 0,0-1-1 0 0,0 1 0 0 0,0-1 1 0 0,0 0-1 0 0,1 0 0 0 0,0 1 1 0 0,0-1-1 0 0,0 0 0 0 0,0-1 1 0 0,0 1-1 0 0,1 0 0 0 0,0-1 1 0 0,0 1-1 0 0,0-1 0 0 0,5 4 1 0 0,-3-2-30 0 0,1-2 0 0 0,0 1 0 0 0,0-1 0 0 0,0 0 0 0 0,1 0 0 0 0,-1 0 0 0 0,1-1 0 0 0,-1 0 0 0 0,9 1 0 0 0,5 0-14 0 0,0-1 0 0 0,0-1 0 0 0,0-1 0 0 0,0-1 0 0 0,39-6 0 0 0,-46 4-30 0 0,-1 1 1 0 0,1-2-1 0 0,-1 0 1 0 0,0 0-1 0 0,0-1 0 0 0,-1-1 1 0 0,1 0-1 0 0,-1-1 1 0 0,0 0-1 0 0,16-14 1 0 0,-19 15-8 0 0,-2-1-1 0 0,1 0 1 0 0,-1-1 0 0 0,0 0 0 0 0,0 0 0 0 0,-1 0 0 0 0,0 0-1 0 0,0-1 1 0 0,-1 0 0 0 0,0 0 0 0 0,-1 0 0 0 0,0 0-1 0 0,-1-1 1 0 0,3-14 0 0 0,-4 17 6 0 0,0 0 0 0 0,0 0 0 0 0,-1 0-1 0 0,0-1 1 0 0,0 1 0 0 0,-1 0 0 0 0,0 0 0 0 0,0 0 0 0 0,-1 0-1 0 0,0 0 1 0 0,0 0 0 0 0,0 1 0 0 0,-1-1 0 0 0,0 1-1 0 0,-1-1 1 0 0,1 1 0 0 0,-1 0 0 0 0,0 0 0 0 0,-1 0 0 0 0,1 1-1 0 0,-1 0 1 0 0,0 0 0 0 0,0 0 0 0 0,-1 0 0 0 0,0 1 0 0 0,0 0-1 0 0,0 0 1 0 0,0 1 0 0 0,-9-5 0 0 0,-4 2 4 0 0,0 0 1 0 0,-1 1-1 0 0,0 1 1 0 0,0 1-1 0 0,0 1 0 0 0,0 1 1 0 0,0 1-1 0 0,0 0 1 0 0,0 1-1 0 0,0 1 1 0 0,0 2-1 0 0,-27 6 1 0 0,37-6-10 0 0,1-1 0 0 0,0 1 0 0 0,0 1 0 0 0,1-1 0 0 0,-1 1 1 0 0,1 1-1 0 0,0 0 0 0 0,0 0 0 0 0,1 1 0 0 0,0-1 0 0 0,0 1 1 0 0,1 1-1 0 0,-1 0 0 0 0,2 0 0 0 0,-1 0 0 0 0,1 0 0 0 0,-7 16 1 0 0,7-12 1 0 0,0 0 0 0 0,1 0 1 0 0,1 1-1 0 0,0-1 0 0 0,0 1 1 0 0,1 0-1 0 0,1 0 0 0 0,0-1 1 0 0,1 1-1 0 0,0 0 0 0 0,1 0 1 0 0,5 26-1 0 0,-5-35-5 0 0,0 0 1 0 0,1-1-1 0 0,-1 1 0 0 0,1 0 1 0 0,0 0-1 0 0,0-1 1 0 0,0 1-1 0 0,0-1 0 0 0,0 1 1 0 0,1-1-1 0 0,0 0 0 0 0,0 0 1 0 0,0 0-1 0 0,5 4 1 0 0,-3-4-3 0 0,1 1 1 0 0,0-1-1 0 0,-1-1 1 0 0,1 1 0 0 0,0-1-1 0 0,0 0 1 0 0,1 0 0 0 0,9 1-1 0 0,0-1-1 0 0,1-1 0 0 0,-1-1 0 0 0,0 0 0 0 0,0-1 0 0 0,0-1 0 0 0,25-5 0 0 0,-28 3 0 0 0,-1 1-1 0 0,0-2 0 0 0,0 0 1 0 0,0 0-1 0 0,0-1 1 0 0,-1 0-1 0 0,0-1 0 0 0,-1 0 1 0 0,1-1-1 0 0,-1 0 1 0 0,17-18-1 0 0,-17 14 14 0 0,0-1 1 0 0,-1 0-1 0 0,-1 0 0 0 0,0 0 1 0 0,0-1-1 0 0,-2 0 0 0 0,0-1 1 0 0,0 0-1 0 0,4-20 0 0 0,-8 18 46 0 0,-2 15-42 0 0,0 0 0 0 0,1 0 0 0 0,-1 0 0 0 0,0 0 0 0 0,1 0 0 0 0,-1 0 0 0 0,1 0-1 0 0,-1 0 1 0 0,2-2 0 0 0,1-1 399 0 0,-5 15-46 0 0,-2 30-114 0 0,2 0-1 0 0,4 41 1 0 0,0-11-104 0 0,-2 13-25 0 0,5 0 1 0 0,23 127-1 0 0,-24-181-121 0 0,1 32-1 0 0,-3-27-1 0 0,-2-13 0 0 0,-3 38 0 0 0,0-1 0 0 0,3-56 2 0 0,0-1 0 0 0,-1 1 0 0 0,1 0 0 0 0,0 0 0 0 0,-1 0 0 0 0,1 0 0 0 0,-1-1 0 0 0,0 1 0 0 0,1 0 0 0 0,-1 0 0 0 0,0-1 0 0 0,0 1 0 0 0,0-1 0 0 0,0 1 1 0 0,0-1-1 0 0,0 1 0 0 0,-1-1 0 0 0,1 0 0 0 0,-1 1 0 0 0,1-1 0 0 0,-1 0 0 0 0,1 0 0 0 0,-1 0 0 0 0,1 0 0 0 0,-1 0 0 0 0,0 0 0 0 0,1-1 0 0 0,-1 1 0 0 0,0-1 0 0 0,0 1 0 0 0,0-1 0 0 0,-2 1 0 0 0,-7 1 78 0 0,-1-1-1 0 0,0 0 0 0 0,0-1 1 0 0,-13-1-1 0 0,4 0 9 0 0,-241-15 960 0 0,-2 0-345 0 0,165 17 559 0 0,65-1-4392 0 0,8 1-8522 0 0,34-1 7475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26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0 4040 0 0,'0'0'2691'0'0,"3"20"1094"0"0,-4-10-3321 0 0,0 1 0 0 0,-1-1 0 0 0,0 0 0 0 0,0 0 0 0 0,-1 0 0 0 0,-1 0 1 0 0,0 0-1 0 0,0 0 0 0 0,-1-1 0 0 0,0 0 0 0 0,0 0 0 0 0,-8 9 0 0 0,-4 5 9 0 0,-1-2-1 0 0,-2 0 1 0 0,-26 23-1 0 0,16-19-975 0 0,-1-2 0 0 0,-40 24 0 0 0,43-31-4348 0 0,-40 16 1 0 0,40-20 1237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28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292 150 2352 0 0,'0'0'3668'0'0,"-6"12"-1087"0"0,-9 7-1386 0 0,-31 37 1270 0 0,-90 88 0 0 0,110-117-2211 0 0,15-16-19 0 0,10-10-67 0 0,4-5 42 0 0,1-1-194 0 0,231-314 222 0 0,-227 306-220 0 0,-3 3-5 0 0,1 1 0 0 0,0 0 1 0 0,1 0-1 0 0,0 0 0 0 0,0 1 1 0 0,1 0-1 0 0,9-8 0 0 0,-17 16-8 0 0,0 0-1 0 0,1 0 0 0 0,-1 0 0 0 0,0 0 0 0 0,0 0 0 0 0,1 0 0 0 0,-1 0 0 0 0,0 0 0 0 0,0 0 0 0 0,0 0 0 0 0,1 0 0 0 0,-1 0 0 0 0,0 0 0 0 0,0 0 0 0 0,1 0 0 0 0,-1 0 0 0 0,0 0 0 0 0,0 0 0 0 0,1 0 0 0 0,-1 0 0 0 0,0 0 0 0 0,0 1 0 0 0,0-1 0 0 0,1 0 0 0 0,-1 0 0 0 0,0 0 0 0 0,0 0 0 0 0,0 0 1 0 0,0 1-1 0 0,1-1 0 0 0,-1 0 0 0 0,0 0 0 0 0,0 0 0 0 0,0 1 0 0 0,0-1 0 0 0,0 0 0 0 0,0 0 0 0 0,1 0 0 0 0,-1 1 0 0 0,0-1 0 0 0,0 0 0 0 0,0 0 0 0 0,0 1 0 0 0,0-1 0 0 0,0 0 0 0 0,0 0 0 0 0,0 0 0 0 0,0 1 0 0 0,0-1 0 0 0,0 0 0 0 0,0 0 0 0 0,0 1 0 0 0,0-1 0 0 0,0 0 0 0 0,-1 0 0 0 0,1 1 1 0 0,0 14 107 0 0,-4 30 102 0 0,3 45 0 0 0,0 9 1 0 0,-2-4-25 0 0,-5 55-5 0 0,1-91-161 0 0,-3-1 1 0 0,-3-1-1 0 0,-2 1 1 0 0,-29 70-1 0 0,43-124-26 0 0,-1 0-1 0 0,0-1 0 0 0,0 0 0 0 0,0 1 1 0 0,-1-1-1 0 0,1 0 0 0 0,-1 0 1 0 0,1 0-1 0 0,-1-1 0 0 0,0 1 0 0 0,0-1 1 0 0,-1 1-1 0 0,1-1 0 0 0,0 0 1 0 0,-1 0-1 0 0,1-1 0 0 0,-1 1 0 0 0,0-1 1 0 0,1 1-1 0 0,-7 0 0 0 0,-5 0-36 0 0,1 0-1 0 0,-1-1 0 0 0,0 0 0 0 0,-17-2 1 0 0,2 0-19 0 0,20 1 23 0 0,0 0-1 0 0,1-1 1 0 0,-1 0 0 0 0,0-1-1 0 0,-9-3 1 0 0,18 5 38 0 0,1 0 0 0 0,-1 0 0 0 0,1-1 0 0 0,-1 1 1 0 0,1 0-1 0 0,-1-1 0 0 0,1 1 0 0 0,-1 0 0 0 0,1-1 0 0 0,-1 1 0 0 0,1 0 0 0 0,0-1 1 0 0,-1 1-1 0 0,1-1 0 0 0,0 1 0 0 0,-1-1 0 0 0,1 1 0 0 0,0-1 0 0 0,0 1 1 0 0,-1-1-1 0 0,1 1 0 0 0,0-1 0 0 0,0 1 0 0 0,0-1 0 0 0,0 0 0 0 0,0 1 0 0 0,0-1 1 0 0,0 1-1 0 0,0-1 0 0 0,0 1 0 0 0,0-1 0 0 0,0 0 0 0 0,0 1 0 0 0,0-1 0 0 0,0 1 1 0 0,1-1-1 0 0,-1 1 0 0 0,0-1 0 0 0,0 1 0 0 0,1-1 0 0 0,-1 1 0 0 0,0-1 1 0 0,0 1-1 0 0,1-1 0 0 0,-1 1 0 0 0,1 0 0 0 0,-1-1 0 0 0,0 1 0 0 0,1-1 0 0 0,-1 1 1 0 0,1 0-1 0 0,-1-1 0 0 0,1 1 0 0 0,-1 0 0 0 0,2-1 0 0 0,72-5 547 0 0,136 6 0 0 0,-150 2-353 0 0,-30-2-106 0 0,126 8 432 0 0,-136-5-473 0 0,1 0 1 0 0,-1 1-1 0 0,0 1 0 0 0,0 1 1 0 0,25 11-1 0 0,-33-11 10 0 0,5 2-3739 0 0,-5-4-4606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28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267 33 3208 0 0,'-22'0'3043'0'0,"15"1"-2696"0"0,-1 0 0 0 0,1 0 0 0 0,0 0-1 0 0,0 1 1 0 0,-1 1 0 0 0,2-1 0 0 0,-1 1-1 0 0,0 0 1 0 0,0 1 0 0 0,1-1 0 0 0,0 1-1 0 0,0 1 1 0 0,0-1 0 0 0,0 1 0 0 0,1 0-1 0 0,-1 0 1 0 0,-8 12 0 0 0,0 1 399 0 0,1 1 1 0 0,1 0-1 0 0,0 1 0 0 0,-14 32 1 0 0,18-31-528 0 0,0-1 1 0 0,2 2-1 0 0,0-1 1 0 0,1 1 0 0 0,-2 32-1 0 0,6-39-142 0 0,0 0 1 0 0,1 0-1 0 0,1-1 0 0 0,0 1 0 0 0,1 0 0 0 0,1-1 1 0 0,0 1-1 0 0,1-1 0 0 0,6 15 0 0 0,-7-22-46 0 0,1-1 1 0 0,0 1-1 0 0,0-1 0 0 0,0 1 0 0 0,0-1 0 0 0,1-1 0 0 0,0 1 1 0 0,1-1-1 0 0,-1 0 0 0 0,13 9 0 0 0,-8-8-2 0 0,0 0 0 0 0,1 0 1 0 0,0-1-1 0 0,0-1 0 0 0,0 0 0 0 0,17 4 1 0 0,-5-3-4 0 0,2-2 0 0 0,-1 0 1 0 0,0-2-1 0 0,0 0 0 0 0,1-2 0 0 0,29-4 1 0 0,-29 1-17 0 0,-1 0 0 0 0,0-2 0 0 0,0 0 1 0 0,0-2-1 0 0,0 0 0 0 0,-1-2 0 0 0,29-17 0 0 0,-43 22-7 0 0,1-2 0 0 0,-1 1 0 0 0,0-1 0 0 0,-1 0 0 0 0,0-1 1 0 0,0 0-1 0 0,-1-1 0 0 0,1 1 0 0 0,-2-1 0 0 0,0-1 0 0 0,0 1 0 0 0,0-1 0 0 0,-1 0 0 0 0,-1 0 0 0 0,0-1 0 0 0,0 1 0 0 0,-1-1 0 0 0,3-16 0 0 0,-4 11 14 0 0,0-1-1 0 0,-1 1 1 0 0,-1 0 0 0 0,-1-1-1 0 0,0 1 1 0 0,-1 0 0 0 0,-1 0-1 0 0,0 0 1 0 0,-1 0 0 0 0,-1 0-1 0 0,-9-19 1 0 0,8 23-1 0 0,0 0 0 0 0,0 1 1 0 0,-1 0-1 0 0,-1 0 0 0 0,0 1 1 0 0,-1 0-1 0 0,0 0 0 0 0,0 1 0 0 0,-1 0 1 0 0,0 0-1 0 0,0 1 0 0 0,-1 1 1 0 0,0 0-1 0 0,-17-8 0 0 0,4 5-38 0 0,0 1 1 0 0,-1 1-1 0 0,0 1 0 0 0,0 2 1 0 0,0 0-1 0 0,-1 1 0 0 0,0 2 0 0 0,1 1 1 0 0,-1 1-1 0 0,0 1 0 0 0,0 1 1 0 0,0 1-1 0 0,-37 10 0 0 0,54-10-343 0 0,0 0 0 0 0,0 1 1 0 0,-17 9-1 0 0,19-9-808 0 0,0 0 0 0 0,0 1 0 0 0,0 0 0 0 0,1 0 0 0 0,-1 1 0 0 0,2 0 0 0 0,-1 0 0 0 0,-8 12 0 0 0,3 5-2480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29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5 170 2984 0 0,'-1'-1'131'0'0,"1"0"1"0"0,-1 0-1 0 0,1 1 0 0 0,-1-1 0 0 0,1 0 0 0 0,0 0 0 0 0,0 0 1 0 0,-1 1-1 0 0,1-1 0 0 0,0 0 0 0 0,0 0 0 0 0,0 0 0 0 0,0 0 1 0 0,0 0-1 0 0,0 0 0 0 0,0 1 0 0 0,0-1 0 0 0,0 0 0 0 0,1-2 1 0 0,2-19 1052 0 0,0 15-947 0 0,1 1 1 0 0,0 0-1 0 0,0 0 0 0 0,0 1 0 0 0,0-1 1 0 0,1 1-1 0 0,0 0 0 0 0,0 0 1 0 0,0 0-1 0 0,1 1 0 0 0,-1 0 0 0 0,1 0 1 0 0,0 0-1 0 0,0 1 0 0 0,12-5 1 0 0,8-2 755 0 0,0 1 0 0 0,42-9 1 0 0,-58 15-778 0 0,0 1 1 0 0,-1 1-1 0 0,1 0 1 0 0,0 0 0 0 0,0 1-1 0 0,14 1 1 0 0,-21-1-185 0 0,-1 0 0 0 0,1 1 0 0 0,-1 0 0 0 0,0-1 0 0 0,0 1 0 0 0,1 0 0 0 0,-1 0 0 0 0,0 0 1 0 0,0 0-1 0 0,0 0 0 0 0,0 1 0 0 0,0-1 0 0 0,0 0 0 0 0,0 1 0 0 0,-1 0 0 0 0,1-1 0 0 0,0 1 0 0 0,-1 0 0 0 0,1 0 0 0 0,-1 0 0 0 0,0 0 0 0 0,0 0 0 0 0,0 0 0 0 0,0 0 0 0 0,0 1 0 0 0,0-1 1 0 0,0 0-1 0 0,-1 1 0 0 0,1-1 0 0 0,-1 0 0 0 0,1 5 0 0 0,3 49 244 0 0,-2 1-1 0 0,-6 61 1 0 0,4-49-100 0 0,0-67-128 0 0,0-2-17 0 0,4-11 50 0 0,42-66 35 0 0,-24 45-100 0 0,3 1-1 0 0,0 1 0 0 0,2 1 1 0 0,1 1-1 0 0,58-43 0 0 0,-76 65-6 0 0,0-1-1 0 0,21-8 1 0 0,-27 13 7 0 0,0 1 0 0 0,0-1 0 0 0,0 1 0 0 0,0 0 0 0 0,0 0 1 0 0,1 1-1 0 0,-1-1 0 0 0,0 1 0 0 0,1 0 0 0 0,-1 0 0 0 0,6 1 1 0 0,-8 0-1 0 0,-1 0-1 0 0,1 0 1 0 0,0 0 0 0 0,-1 0 0 0 0,1 0 0 0 0,-1 0 0 0 0,0 0 0 0 0,1 0 0 0 0,-1 1 0 0 0,0-1 0 0 0,0 1 0 0 0,0-1 0 0 0,1 1 0 0 0,-2-1 0 0 0,1 1-1 0 0,0-1 1 0 0,0 1 0 0 0,0 0 0 0 0,-1 0 0 0 0,1-1 0 0 0,-1 1 0 0 0,1 3 0 0 0,5 43 206 0 0,1 88 202 0 0,-7 0 0 0 0,-21 171 0 0 0,15-272-380 0 0,3-19-16 0 0,1 1 0 0 0,0 17 0 0 0,-7 21-446 0 0,9-55 385 0 0,0 0 0 0 0,0 0 0 0 0,0 0 0 0 0,0 0 0 0 0,0 1 0 0 0,0-1 0 0 0,0 0 0 0 0,0 0 0 0 0,0 0 0 0 0,0 0 0 0 0,0 0 0 0 0,0 0 0 0 0,-1 1 0 0 0,1-1 0 0 0,0 0 0 0 0,0 0 0 0 0,0 0 0 0 0,0 0 0 0 0,0 0 0 0 0,0 0 0 0 0,0 0 0 0 0,-1 0 0 0 0,1 0 0 0 0,0 0 0 0 0,0 0-1 0 0,0 0 1 0 0,0 0 0 0 0,0 0 0 0 0,0 0 0 0 0,-1 0 0 0 0,1 0 0 0 0,0 0 0 0 0,0 0 0 0 0,0 0 0 0 0,0 0 0 0 0,0 0 0 0 0,-1 0 0 0 0,1 0 0 0 0,0 0 0 0 0,0 0 0 0 0,0 0 0 0 0,0 0 0 0 0,0 0 0 0 0,0 0 0 0 0,-1 0 0 0 0,1 0 0 0 0,0 0 0 0 0,0 0 0 0 0,0 0 0 0 0,0-1 0 0 0,0 1 0 0 0,0 0 0 0 0,0 0-1 0 0,0 0 1 0 0,0 0 0 0 0,-1 0 0 0 0,-9-13-10323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30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3840 0 0,'0'0'2585'0'0,"0"2"-1249"0"0,0 4-656 0 0,-5 2-4 0 0,5 3 0 0 0,0 6 4 0 0,-4 1-4 0 0,4 3 0 0 0,0 10-32 0 0,0-1-72 0 0,0 4-172 0 0,0 1-3088 0 0,0 2 0 0 0,0 2-1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31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514 202 2088 0 0,'-58'3'3764'0'0,"31"-1"-1917"0"0,-49-2 1 0 0,70-1-1546 0 0,-1 1-1 0 0,1-1 1 0 0,-1-1 0 0 0,1 1 0 0 0,-1-1 0 0 0,1 0 0 0 0,0-1 0 0 0,0 1 0 0 0,0-1 0 0 0,0-1 0 0 0,0 1 0 0 0,-7-6 0 0 0,11 7-234 0 0,0 0-1 0 0,0-1 1 0 0,0 1 0 0 0,0 0-1 0 0,0-1 1 0 0,0 1 0 0 0,1-1-1 0 0,-1 1 1 0 0,1-1 0 0 0,0 0 0 0 0,-1 1-1 0 0,1-1 1 0 0,1 0 0 0 0,-1 0-1 0 0,0 0 1 0 0,1 0 0 0 0,-1 0-1 0 0,1 0 1 0 0,0 0 0 0 0,0 0-1 0 0,0 0 1 0 0,1 0 0 0 0,-1 0 0 0 0,0 0-1 0 0,1 0 1 0 0,1-3 0 0 0,0 2-21 0 0,-1-1 1 0 0,2 1 0 0 0,-1 0-1 0 0,0 0 1 0 0,1-1 0 0 0,0 2 0 0 0,-1-1-1 0 0,2 0 1 0 0,-1 0 0 0 0,0 1 0 0 0,1 0-1 0 0,0 0 1 0 0,-1 0 0 0 0,9-5-1 0 0,0 3 10 0 0,0-1-1 0 0,0 2 1 0 0,0 0-1 0 0,1 1 0 0 0,-1 0 1 0 0,23-2-1 0 0,79 0 110 0 0,-100 5-141 0 0,3 0-3 0 0,-3 0 4 0 0,-1 0-1 0 0,1 0 1 0 0,21 5 0 0 0,-32-4-19 0 0,0-1-1 0 0,0 1 1 0 0,1 0 0 0 0,-1 0-1 0 0,-1 1 1 0 0,1-1 0 0 0,0 1-1 0 0,0-1 1 0 0,0 1 0 0 0,-1 0-1 0 0,1 0 1 0 0,-1 0 0 0 0,1 0-1 0 0,-1 0 1 0 0,0 1 0 0 0,0-1-1 0 0,0 1 1 0 0,0-1 0 0 0,0 1 0 0 0,1 5-1 0 0,2 3 6 0 0,-2 1 0 0 0,0 0 0 0 0,0 1 0 0 0,-1-1-1 0 0,-1 0 1 0 0,0 1 0 0 0,-1-1 0 0 0,0 1 0 0 0,-1-1-1 0 0,0 0 1 0 0,-5 22 0 0 0,-2-2 17 0 0,-2 0 0 0 0,-1 0-1 0 0,-17 35 1 0 0,11-34-16 0 0,0-2 0 0 0,-2 0 0 0 0,-1-1 0 0 0,-2-1 0 0 0,-1-1 0 0 0,-52 50 0 0 0,53-58-5 0 0,-1-1 0 0 0,-1-1 0 0 0,-1-1 0 0 0,0-1 0 0 0,-1-1 0 0 0,-1-2 0 0 0,0 0 0 0 0,-55 16 0 0 0,81-29-8 0 0,-17 5 7 0 0,-35 5 1 0 0,49-10-9 0 0,0 1 0 0 0,-1-1 0 0 0,1 0 0 0 0,0 0-1 0 0,0 0 1 0 0,0-1 0 0 0,0 1 0 0 0,0-1 0 0 0,0 0 0 0 0,0 0 0 0 0,0 0-1 0 0,0-1 1 0 0,1 1 0 0 0,-1-1 0 0 0,-5-3 0 0 0,7 3 1 0 0,1-1-1 0 0,-1 1 1 0 0,1 0-1 0 0,-1 0 1 0 0,1-1-1 0 0,0 1 1 0 0,-1-1 0 0 0,2 1-1 0 0,-1-1 1 0 0,0 1-1 0 0,0-1 1 0 0,1 0 0 0 0,-1 1-1 0 0,1-1 1 0 0,0 0-1 0 0,0 1 1 0 0,0-1-1 0 0,0 0 1 0 0,0 0 0 0 0,1 1-1 0 0,-1-1 1 0 0,1 0-1 0 0,0 1 1 0 0,1-4 0 0 0,1-4 6 0 0,0 1 1 0 0,1-1 0 0 0,1 1-1 0 0,-1 0 1 0 0,8-10 0 0 0,-7 12 13 0 0,0 1 0 0 0,1 0 0 0 0,0 0 0 0 0,0 0 0 0 0,0 1 0 0 0,1 0 1 0 0,-1 0-1 0 0,1 1 0 0 0,0-1 0 0 0,1 2 0 0 0,-1-1 0 0 0,1 1 0 0 0,-1 0 0 0 0,1 0 0 0 0,0 1 0 0 0,0 0 0 0 0,16-1 0 0 0,-17 2 15 0 0,1 1 0 0 0,0 0 0 0 0,0 0 0 0 0,0 1-1 0 0,-1 0 1 0 0,1 0 0 0 0,-1 1 0 0 0,1 0 0 0 0,-1 0-1 0 0,1 1 1 0 0,-1 0 0 0 0,0 0 0 0 0,0 1 0 0 0,0 0-1 0 0,-1 0 1 0 0,1 1 0 0 0,-1-1 0 0 0,0 1 0 0 0,5 7-1 0 0,54 68 272 0 0,-51-60-352 0 0,0-1 0 0 0,2 0 1 0 0,0-1-1 0 0,1-1 0 0 0,1 0 0 0 0,26 18 0 0 0,-28-27-1838 0 0,13-3-7462 0 0,-15-4 5785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31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1 3104 0 0,'-21'2'2803'0'0,"13"2"-2451"0"0,-1 1-1 0 0,2-1 0 0 0,-1 1 0 0 0,0 1 1 0 0,1 0-1 0 0,0 0 0 0 0,1 0 1 0 0,-1 1-1 0 0,1 0 0 0 0,0 0 1 0 0,1 0-1 0 0,0 1 0 0 0,0 0 1 0 0,-4 8-1 0 0,-6 16 851 0 0,1 1 1 0 0,-12 42-1 0 0,20-57-990 0 0,0 1 1 0 0,2 0-1 0 0,0 0 1 0 0,-1 34-1 0 0,5-52-204 0 0,0 0 1 0 0,0 0-1 0 0,0 0 0 0 0,0 0 1 0 0,0 0-1 0 0,1 0 0 0 0,-1 0 1 0 0,1 0-1 0 0,-1 0 0 0 0,0 0 1 0 0,1 0-1 0 0,0 0 0 0 0,-1 0 1 0 0,1 0-1 0 0,-1 0 0 0 0,1-1 1 0 0,0 1-1 0 0,0 0 0 0 0,-1 0 1 0 0,1-1-1 0 0,0 1 0 0 0,0 0 1 0 0,0-1-1 0 0,0 1 0 0 0,0-1 1 0 0,0 1-1 0 0,0-1 0 0 0,0 0 1 0 0,0 1-1 0 0,0-1 0 0 0,0 0 0 0 0,0 0 1 0 0,0 0-1 0 0,0 0 0 0 0,0 0 1 0 0,0 0-1 0 0,1 0 0 0 0,-1 0 1 0 0,0 0-1 0 0,1-1 0 0 0,9 0 4 0 0,-1-1-1 0 0,1 0 1 0 0,13-5-1 0 0,-10 3 9 0 0,113-35 64 0 0,-93 27-30 0 0,0 1 0 0 0,1 1-1 0 0,0 2 1 0 0,55-5 0 0 0,-78 12-12 0 0,-1 0 0 0 0,0 1 1 0 0,1 1-1 0 0,-1 0 1 0 0,0 1-1 0 0,19 4 1 0 0,-27-5-27 0 0,0 1 0 0 0,0-1 0 0 0,1 1 0 0 0,-1-1 0 0 0,-1 1 0 0 0,1 0 1 0 0,0 0-1 0 0,0 1 0 0 0,-1-1 0 0 0,1 0 0 0 0,-1 1 0 0 0,0 0 0 0 0,1-1 0 0 0,-1 1 0 0 0,-1 0 0 0 0,1 0 1 0 0,0 0-1 0 0,-1 0 0 0 0,1 0 0 0 0,-1 1 0 0 0,0-1 0 0 0,0 0 0 0 0,-1 1 0 0 0,1-1 0 0 0,0 1 0 0 0,-1 3 1 0 0,2 11 54 0 0,-1 1 1 0 0,-1 0-1 0 0,0-1 1 0 0,-2 1-1 0 0,-7 35 1 0 0,6-42-18 0 0,-1-1 0 0 0,0 1 1 0 0,-1-1-1 0 0,0 0 1 0 0,0 0-1 0 0,-2 0 0 0 0,1-1 1 0 0,-1 0-1 0 0,-1 0 1 0 0,-9 9-1 0 0,1-3 114 0 0,-1-1-1 0 0,-1 0 1 0 0,-1-1-1 0 0,0-1 1 0 0,-1-1 0 0 0,0 0-1 0 0,-1-2 1 0 0,0 0 0 0 0,0-2-1 0 0,-1 0 1 0 0,0-1-1 0 0,-1-2 1 0 0,1 0 0 0 0,-47 4-1 0 0,-85-4-911 0 0,145-7-2376 0 0,6-8-6106 0 0,3 3 5337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52.53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45 3368 0 0,'3'-24'4251'0'0,"-1"22"-4033"0"0,0 0-1 0 0,0 0 1 0 0,0 0-1 0 0,1 1 1 0 0,-1-1-1 0 0,0 1 1 0 0,1-1-1 0 0,-1 1 1 0 0,1 0-1 0 0,0 0 1 0 0,-1 0-1 0 0,1 1 1 0 0,0-1-1 0 0,0 1 1 0 0,-1-1-1 0 0,1 1 1 0 0,0 0-1 0 0,0 0 1 0 0,5 1-1 0 0,-1-1 177 0 0,0 0-1 0 0,1 1 0 0 0,-1 0 0 0 0,0 1 0 0 0,0 0 0 0 0,12 4 0 0 0,-12-2-276 0 0,0 1-1 0 0,-1-1 0 0 0,1 1 0 0 0,-1 0 1 0 0,0 0-1 0 0,-1 1 0 0 0,1 0 1 0 0,-1 0-1 0 0,0 0 0 0 0,-1 0 0 0 0,1 1 1 0 0,3 8-1 0 0,4 11 5 0 0,-1 0-1 0 0,9 28 1 0 0,-19-51-102 0 0,5 18 36 0 0,-1 1 0 0 0,-2-1 1 0 0,1 1-1 0 0,-2 0 0 0 0,-1 26 1 0 0,-5 17 45 0 0,4-64-118 0 0,7-29-87 0 0,19-18 51 0 0,1 0 1 0 0,3 2 0 0 0,64-75 0 0 0,-80 103 103 0 0,0 1 0 0 0,1 0 0 0 0,1 1 1 0 0,22-16-1 0 0,-36 29-26 0 0,-1 0 0 0 0,1 0 0 0 0,0 0 1 0 0,0 0-1 0 0,0 0 0 0 0,0 0 0 0 0,1 0 0 0 0,-1 1 0 0 0,0-1 0 0 0,0 1 1 0 0,0-1-1 0 0,4 1 0 0 0,-5 0 0 0 0,0 0 1 0 0,1 0-1 0 0,-1 1 1 0 0,0-1-1 0 0,0 0 1 0 0,0 1-1 0 0,0-1 0 0 0,0 1 1 0 0,0-1-1 0 0,0 1 1 0 0,0-1-1 0 0,0 1 1 0 0,0 0-1 0 0,0 0 1 0 0,0-1-1 0 0,0 1 0 0 0,1 2 1 0 0,0 0 18 0 0,0 1 1 0 0,0-1-1 0 0,0 1 0 0 0,-1 0 1 0 0,1 0-1 0 0,-1 0 1 0 0,0 0-1 0 0,0 0 0 0 0,-1 0 1 0 0,1 0-1 0 0,-1 0 1 0 0,0 6-1 0 0,0 64-775 0 0,0 134 2649 0 0,0-139-5682 0 0,0-1-5009 0 0,0-63 5288 0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13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19 3624 0 0,'-24'-12'3211'0'0,"15"10"-2660"0"0,0 1 1 0 0,0-1-1 0 0,0 1 1 0 0,0 1-1 0 0,0 0 1 0 0,0 0-1 0 0,0 1 0 0 0,0 0 1 0 0,-16 4-1 0 0,20-3-328 0 0,0-1 0 0 0,0 1 0 0 0,0 1 0 0 0,0-1 0 0 0,1 1 0 0 0,-1 0 0 0 0,1 0 0 0 0,0 0 0 0 0,0 1 0 0 0,0-1 0 0 0,0 1 0 0 0,1 0 0 0 0,0 0 0 0 0,-1 0 0 0 0,1 1 0 0 0,1-1 0 0 0,-1 1 0 0 0,-2 5 0 0 0,2-3-150 0 0,0 0 1 0 0,1 0 0 0 0,-1 0 0 0 0,1 1 0 0 0,1-1 0 0 0,0 1 0 0 0,0-1 0 0 0,0 1 0 0 0,1-1 0 0 0,0 1 0 0 0,0 0 0 0 0,3 14 0 0 0,-2-18-69 0 0,0 0 1 0 0,1 0 0 0 0,-1 0-1 0 0,1 0 1 0 0,0-1 0 0 0,0 1-1 0 0,0-1 1 0 0,0 0-1 0 0,1 1 1 0 0,-1-1 0 0 0,1 0-1 0 0,0 0 1 0 0,0-1 0 0 0,0 1-1 0 0,0 0 1 0 0,0-1 0 0 0,1 0-1 0 0,-1 0 1 0 0,1 0 0 0 0,0 0-1 0 0,-1-1 1 0 0,1 1 0 0 0,0-1-1 0 0,0 0 1 0 0,7 1 0 0 0,-3 0-46 0 0,1-1 0 0 0,-1-1 0 0 0,0 0 0 0 0,0 0 0 0 0,13-2 0 0 0,-20 2 24 0 0,1 0 1 0 0,0 0 0 0 0,-1 0-1 0 0,1 0 1 0 0,0-1 0 0 0,-1 1 0 0 0,1-1-1 0 0,-1 1 1 0 0,1-1 0 0 0,0 0 0 0 0,-1 1-1 0 0,1-1 1 0 0,-1 0 0 0 0,0 0-1 0 0,1 0 1 0 0,-1 0 0 0 0,0 0 0 0 0,0-1-1 0 0,1 1 1 0 0,-1 0 0 0 0,0-1 0 0 0,0 1-1 0 0,0 0 1 0 0,-1-1 0 0 0,1 1-1 0 0,0-1 1 0 0,0 0 0 0 0,-1 1 0 0 0,1-1-1 0 0,-1 1 1 0 0,0-1 0 0 0,1-2 0 0 0,-1 3 9 0 0,0 0 0 0 0,0 0 1 0 0,0 0-1 0 0,0 0 0 0 0,-1 1 0 0 0,1-1 1 0 0,0 0-1 0 0,-1 0 0 0 0,1 0 1 0 0,0 0-1 0 0,-1 0 0 0 0,1 1 1 0 0,-1-1-1 0 0,1 0 0 0 0,-1 0 1 0 0,1 1-1 0 0,-1-1 0 0 0,0 0 1 0 0,1 1-1 0 0,-1-1 0 0 0,0 1 1 0 0,0-1-1 0 0,-2-1 7 0 0,1 1 0 0 0,-1 0 1 0 0,1 0-1 0 0,-1 0 0 0 0,1 0 0 0 0,-1 1 0 0 0,-4-1 1 0 0,-4 0 63 0 0,0 0 0 0 0,-20 3 0 0 0,23-1-11 0 0,0 0 1 0 0,0 0-1 0 0,0 0 0 0 0,0 1 0 0 0,1 1 0 0 0,-1-1 0 0 0,1 1 0 0 0,-1 0 1 0 0,1 1-1 0 0,0 0 0 0 0,1 0 0 0 0,-1 1 0 0 0,1-1 0 0 0,-1 1 1 0 0,1 1-1 0 0,1-1 0 0 0,-1 1 0 0 0,1 0 0 0 0,0 0 0 0 0,0 1 0 0 0,1-1 1 0 0,0 1-1 0 0,0 0 0 0 0,1 0 0 0 0,-1 1 0 0 0,2-1 0 0 0,-1 1 1 0 0,1-1-1 0 0,0 1 0 0 0,-1 11 0 0 0,2-9 46 0 0,0 0-1 0 0,1 1 1 0 0,0-1 0 0 0,2 18 0 0 0,-1-26-93 0 0,-1 1 1 0 0,1 0 0 0 0,0 0-1 0 0,0-1 1 0 0,0 1 0 0 0,0-1-1 0 0,0 1 1 0 0,1-1 0 0 0,-1 0-1 0 0,1 1 1 0 0,0-1-1 0 0,-1 0 1 0 0,1 0 0 0 0,0 0-1 0 0,0 0 1 0 0,0 0 0 0 0,1 0-1 0 0,-1-1 1 0 0,0 1 0 0 0,1-1-1 0 0,-1 0 1 0 0,5 2 0 0 0,5 1-304 0 0,-1-1 0 0 0,0 0 0 0 0,1-1 0 0 0,23 1 0 0 0,50-5-8457 0 0,-74 2 6893 0 0,20 0-1777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2:32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3864 0 0,'170'-6'6695'0'0,"-1"1"-3745"0"0,-77 5-1063 0 0,10 0-280 0 0,-68 0-5005 0 0,1 0-3394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05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787 112 3496 0 0,'0'-30'5680'0'0,"0"28"-5367"0"0,0 0 1 0 0,0-1-1 0 0,-1 1 1 0 0,1-1-1 0 0,-1 1 1 0 0,1-1-1 0 0,-1 1 1 0 0,0 0-1 0 0,0-1 1 0 0,0 1 0 0 0,0 0-1 0 0,0 0 1 0 0,-1 0-1 0 0,1 0 1 0 0,-1 0-1 0 0,1 0 1 0 0,-1 0-1 0 0,-3-2 1 0 0,0 0-103 0 0,1 1-1 0 0,-1 0 1 0 0,0 0 0 0 0,0 1 0 0 0,-1-1-1 0 0,1 1 1 0 0,-11-3 0 0 0,-4 1-74 0 0,0 1 0 0 0,-1 0 0 0 0,-36 1 0 0 0,39 2-70 0 0,0 2-1 0 0,0 0 1 0 0,0 1-1 0 0,0 1 1 0 0,0 0 0 0 0,1 2-1 0 0,-1 0 1 0 0,-20 11 0 0 0,13-4-1 0 0,0 1 0 0 0,2 1 1 0 0,-1 1-1 0 0,-33 32 0 0 0,45-37-32 0 0,0 2-1 0 0,1-1 1 0 0,0 2-1 0 0,1-1 0 0 0,1 1 1 0 0,-14 28-1 0 0,18-33-10 0 0,1 0-1 0 0,1 1 1 0 0,0-1 0 0 0,0 1-1 0 0,1 0 1 0 0,0-1 0 0 0,0 1-1 0 0,1 0 1 0 0,1 0 0 0 0,0 0-1 0 0,0 0 1 0 0,3 18-1 0 0,-2-22-14 0 0,1-1-1 0 0,0 1 0 0 0,0-1 1 0 0,0 0-1 0 0,0 0 1 0 0,1 0-1 0 0,0 0 0 0 0,0-1 1 0 0,0 1-1 0 0,0-1 0 0 0,1 1 1 0 0,6 4-1 0 0,-3-3 6 0 0,0 0 0 0 0,0-1 0 0 0,1-1 0 0 0,0 1 0 0 0,0-1-1 0 0,0 0 1 0 0,10 3 0 0 0,7 0 14 0 0,0-1-1 0 0,1-1 1 0 0,0-1-1 0 0,35 0 1 0 0,78-3 121 0 0,-132-1-143 0 0,-1-1 0 0 0,1 0 0 0 0,-1 0 0 0 0,10-2 0 0 0,-14 2-2 0 0,0 1 1 0 0,-1-1-1 0 0,1 1 0 0 0,0-1 1 0 0,-1 0-1 0 0,1 1 0 0 0,-1-1 1 0 0,1 0-1 0 0,-1 0 1 0 0,0 0-1 0 0,1 0 0 0 0,-1 0 1 0 0,0 0-1 0 0,0-1 0 0 0,0 1 1 0 0,0 0-1 0 0,0-1 1 0 0,0 1-1 0 0,0 0 0 0 0,1-4 1 0 0,2-6 36 0 0,-3 8-24 0 0,0 0 1 0 0,0 0-1 0 0,-1 0 0 0 0,1 0 0 0 0,-1-1 1 0 0,1-5-1 0 0,-1 8-13 0 0,0 0 0 0 0,0 0 0 0 0,-1 0 0 0 0,1 1 0 0 0,0-1 0 0 0,-1 0 0 0 0,1 0 0 0 0,0 1 0 0 0,-1-1 0 0 0,1 0 0 0 0,-1 0 0 0 0,1 1 0 0 0,-1-1 0 0 0,1 1 0 0 0,-1-1 0 0 0,0 0 0 0 0,1 1 0 0 0,-1-1 0 0 0,0 1 0 0 0,1 0 0 0 0,-1-1 0 0 0,0 1 0 0 0,0-1 0 0 0,1 1 0 0 0,-1 0 0 0 0,0 0 0 0 0,0-1 0 0 0,0 1 0 0 0,0 0 0 0 0,1 0 0 0 0,-1 0 0 0 0,0 0 0 0 0,-1 0 0 0 0,-14-1 4 0 0,0 2-1 0 0,1 0 1 0 0,-1 0 0 0 0,0 1 0 0 0,1 1-1 0 0,-1 1 1 0 0,1 0 0 0 0,0 1 0 0 0,1 1-1 0 0,-22 10 1 0 0,3 2-15 0 0,1 1-1 0 0,0 2 0 0 0,-36 30 1 0 0,38-25 2 0 0,1 1-1 0 0,1 2 1 0 0,-41 53 0 0 0,54-61 7 0 0,0 1 0 0 0,2 1 0 0 0,0 0 1 0 0,2 1-1 0 0,0 0 0 0 0,-11 40 0 0 0,19-50 23 0 0,-1 0 0 0 0,2 1 0 0 0,0-1 0 0 0,1 1 0 0 0,0-1 1 0 0,1 1-1 0 0,1 0 0 0 0,0-1 0 0 0,7 28 0 0 0,-6-37-10 0 0,0-1-1 0 0,0 1 1 0 0,1-1 0 0 0,-1 1 0 0 0,1-1 0 0 0,0 0 0 0 0,1 0-1 0 0,-1 0 1 0 0,1 0 0 0 0,-1-1 0 0 0,1 0 0 0 0,0 1 0 0 0,1-2-1 0 0,-1 1 1 0 0,0 0 0 0 0,1-1 0 0 0,0 0 0 0 0,-1 0 0 0 0,1 0-1 0 0,7 2 1 0 0,9 1 48 0 0,0-1-1 0 0,1 0 0 0 0,30 0 1 0 0,-51-4-59 0 0,46 0 102 0 0,-1-2 0 0 0,1-3 0 0 0,-1-1 1 0 0,85-23-1 0 0,-107 22-54 0 0,0-1 0 0 0,-1 0 1 0 0,0-2-1 0 0,25-15 0 0 0,-45 23-20 0 0,0 0 0 0 0,0-1 0 0 0,0 1-1 0 0,0 0 1 0 0,-1-1 0 0 0,1 1 0 0 0,-1-1 0 0 0,0 0-1 0 0,0 0 1 0 0,0 0 0 0 0,0 0 0 0 0,3-6 0 0 0,0-16-1827 0 0,-5 23 1056 0 0,0 0 1 0 0,-1 0-1 0 0,1 0 1 0 0,0 0-1 0 0,-1 0 1 0 0,1 0-1 0 0,-1 0 1 0 0,0 0-1 0 0,0 0 1 0 0,-1-2-1 0 0,-3-6-3164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05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3904 0 0,'3'5'9820'0'0,"15"24"-9806"0"0,22 30-8067 0 0,-26-34 5216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06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3592 0 0,'36'-2'5401'0'0,"-32"3"-5119"0"0,1 1-1 0 0,-1 0 1 0 0,0 0 0 0 0,1 0 0 0 0,-1 1-1 0 0,0-1 1 0 0,0 1 0 0 0,0 0 0 0 0,-1 0-1 0 0,1 0 1 0 0,-1 1 0 0 0,1-1 0 0 0,-1 1-1 0 0,0 0 1 0 0,3 6 0 0 0,5 8 534 0 0,-1 0 0 0 0,9 21 0 0 0,53 145 694 0 0,-60-147-1490 0 0,-3 0-1 0 0,0 0 1 0 0,3 44 0 0 0,-5-34 15 0 0,-7-46-29 0 0,0-1 0 0 0,0 0 0 0 0,0 0 0 0 0,0 1 1 0 0,0-1-1 0 0,0 0 0 0 0,1 0 0 0 0,-1 0 0 0 0,0 1 0 0 0,0-1 0 0 0,0 0 0 0 0,0 0 0 0 0,0 0 1 0 0,1 0-1 0 0,-1 1 0 0 0,0-1 0 0 0,0 0 0 0 0,0 0 0 0 0,1 0 0 0 0,-1 0 0 0 0,0 0 1 0 0,0 0-1 0 0,0 0 0 0 0,1 0 0 0 0,-1 0 0 0 0,0 1 0 0 0,0-1 0 0 0,1 0 0 0 0,-1 0 0 0 0,0 0 1 0 0,0 0-1 0 0,0 0 0 0 0,1 0 0 0 0,-1 0 0 0 0,0-1 0 0 0,0 1 0 0 0,1 0 0 0 0,-1 0 1 0 0,0 0-1 0 0,0 0 0 0 0,0 0 0 0 0,1 0 0 0 0,-1 0 0 0 0,0 0 0 0 0,1-1 0 0 0,11-11 165 0 0,8-19 62 0 0,159-317 1196 0 0,-177 345-1420 0 0,12-26 75 0 0,46-84 249 0 0,-15 25-429 0 0,-44 87-20 0 0,0-1 1 0 0,0 1 0 0 0,0 0 0 0 0,0 0 0 0 0,0 0 0 0 0,1 0 0 0 0,-1 0 0 0 0,0 0 0 0 0,1 0 0 0 0,-1 0 0 0 0,0 1-1 0 0,1-1 1 0 0,-1 0 0 0 0,1 1 0 0 0,-1-1 0 0 0,1 1 0 0 0,2-1 0 0 0,27-1-5783 0 0,-27 2 5036 0 0,16 0-2866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07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21 2568 0 0,'-15'32'1783'0'0,"3"4"-903"0"0,-9 19 960 0 0,-15 70-1 0 0,32-107-1384 0 0,1-1-1 0 0,0 1 1 0 0,2 0-1 0 0,0 0 1 0 0,1 0 0 0 0,1 0-1 0 0,0 0 1 0 0,6 26-1 0 0,-6-40-406 0 0,0 0 1 0 0,0-1-1 0 0,1 1 0 0 0,-1 0 0 0 0,1-1 0 0 0,0 1 0 0 0,0-1 1 0 0,0 1-1 0 0,0-1 0 0 0,0 0 0 0 0,1 0 0 0 0,0 0 0 0 0,-1 0 1 0 0,1 0-1 0 0,0-1 0 0 0,1 1 0 0 0,-1-1 0 0 0,0 0 0 0 0,1 0 0 0 0,-1 0 1 0 0,1-1-1 0 0,-1 1 0 0 0,1-1 0 0 0,0 1 0 0 0,0-1 0 0 0,-1-1 1 0 0,1 1-1 0 0,0 0 0 0 0,0-1 0 0 0,0 0 0 0 0,0 0 0 0 0,0 0 1 0 0,5-1-1 0 0,1 0-7 0 0,-1-1 1 0 0,1 0-1 0 0,-1 0 0 0 0,0-1 1 0 0,1 0-1 0 0,-2-1 0 0 0,1 0 1 0 0,0 0-1 0 0,-1-1 1 0 0,0 0-1 0 0,0 0 0 0 0,14-13 1 0 0,-13 9-15 0 0,0-1 1 0 0,-1 0-1 0 0,0 0 1 0 0,0-1-1 0 0,-1 0 1 0 0,-1 0-1 0 0,0-1 0 0 0,9-23 1 0 0,-10 16 8 0 0,0 1 0 0 0,-2-1 0 0 0,0 0 0 0 0,0 0 0 0 0,-2-29 0 0 0,0 23 15 0 0,-1 12-4 0 0,1 0-1 0 0,-2 0 1 0 0,0 0-1 0 0,0 0 1 0 0,-1 0-1 0 0,-4-15 1 0 0,4 22-12 0 0,-1 1 1 0 0,1-1 0 0 0,-1 0-1 0 0,0 1 1 0 0,0-1-1 0 0,0 1 1 0 0,-7-7-1 0 0,8 9-12 0 0,-1 1 0 0 0,0 0-1 0 0,0-1 1 0 0,0 1 0 0 0,0 1-1 0 0,-1-1 1 0 0,1 0-1 0 0,0 1 1 0 0,-1-1 0 0 0,1 1-1 0 0,-1 0 1 0 0,0 0 0 0 0,-6 0-1 0 0,3 0 4 0 0,-1 0 0 0 0,1 1 1 0 0,-1 0-1 0 0,1 0 0 0 0,-1 1 0 0 0,1 0 0 0 0,0 0 0 0 0,-1 1 0 0 0,1 0 0 0 0,0 0 1 0 0,0 0-1 0 0,0 1 0 0 0,0 0 0 0 0,1 1 0 0 0,-7 4 0 0 0,4-2-12 0 0,1 1-1 0 0,-1 0 0 0 0,2 0 1 0 0,-1 1-1 0 0,1 0 0 0 0,0 0 1 0 0,1 1-1 0 0,0 0 0 0 0,-10 19 1 0 0,3-4 7 0 0,2 1 1 0 0,0 1 0 0 0,2 0 0 0 0,1 1 0 0 0,1-1 0 0 0,1 1 0 0 0,-3 32 0 0 0,5-11 12 0 0,2-35-19 0 0,1 0 0 0 0,0 0 0 0 0,1 0 0 0 0,0 1 0 0 0,1-1 0 0 0,0 0 0 0 0,1 0 0 0 0,7 24 0 0 0,-8-35-14 0 0,0 1 0 0 0,0-1 0 0 0,0 1 0 0 0,1-1 0 0 0,-1 0 0 0 0,1 1 0 0 0,-1-1 0 0 0,1 0 0 0 0,0 0 0 0 0,0 0 0 0 0,0-1 0 0 0,0 1 0 0 0,0 0 0 0 0,0-1 0 0 0,1 1 0 0 0,-1-1 0 0 0,0 0 0 0 0,5 2 0 0 0,-3-2-6 0 0,0 0 0 0 0,1 0 0 0 0,-1-1-1 0 0,0 1 1 0 0,1-1 0 0 0,-1 0 0 0 0,0 0 0 0 0,1-1 0 0 0,-1 1 0 0 0,7-3 0 0 0,1 0-20 0 0,-2-1 0 0 0,1 0 0 0 0,0 0 0 0 0,-1-2 1 0 0,0 1-1 0 0,0-1 0 0 0,17-14 0 0 0,-15 9-7 0 0,-1-1 1 0 0,0 0 0 0 0,0 0 0 0 0,-1-2 0 0 0,-1 1 0 0 0,0-1-1 0 0,-1 0 1 0 0,-1-1 0 0 0,0 0 0 0 0,6-21 0 0 0,2-16 11 0 0,15-94 1 0 0,-21 92 140 0 0,-7 43-6 0 0,-2 0 1 0 0,0-21-1 0 0,0 10 1325 0 0,0 42-648 0 0,-2 58-318 0 0,3 83 1 0 0,1-136-522 0 0,1 1 0 0 0,1-1 0 0 0,1 1 0 0 0,9 26 0 0 0,-12-46-227 0 0,0-1 1 0 0,0 0-1 0 0,1 0 1 0 0,0 0 0 0 0,3 5-1 0 0,-4-8-588 0 0,1 1 0 0 0,-1 0 0 0 0,1-1 0 0 0,-1 1 0 0 0,1-1 0 0 0,0 0-1 0 0,0 1 1 0 0,0-1 0 0 0,0-1 0 0 0,0 1 0 0 0,1 0 0 0 0,6 1 0 0 0,7 2-2863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08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454 14 3280 0 0,'-50'-12'5112'0'0,"35"11"-4305"0"0,-1 1 0 0 0,1 0-1 0 0,-1 1 1 0 0,1 1 0 0 0,-1 1 0 0 0,-21 5-1 0 0,28-5-554 0 0,1 0-1 0 0,-1 0 0 0 0,1 1 0 0 0,0 0 0 0 0,1 0 0 0 0,-1 1 0 0 0,1 0 0 0 0,0 0 0 0 0,0 1 0 0 0,0 0 0 0 0,1 0 0 0 0,-11 13 1 0 0,15-16-219 0 0,0 0 1 0 0,1 0-1 0 0,-1 1 1 0 0,1-1-1 0 0,0 0 1 0 0,-1 1-1 0 0,2-1 1 0 0,-1 1-1 0 0,0-1 1 0 0,1 1-1 0 0,-1-1 1 0 0,1 1-1 0 0,0-1 1 0 0,0 1-1 0 0,1-1 1 0 0,-1 1-1 0 0,1-1 1 0 0,0 1-1 0 0,-1-1 1 0 0,2 1-1 0 0,-1-1 1 0 0,0 0-1 0 0,1 1 1 0 0,-1-1-1 0 0,1 0 1 0 0,0 0-1 0 0,4 5 1 0 0,4 5 4 0 0,1 0 0 0 0,1-1 1 0 0,-1 0-1 0 0,23 17 1 0 0,77 50-19 0 0,-105-75-2 0 0,1 1-1 0 0,-1 1 1 0 0,0-1 0 0 0,0 1-1 0 0,0 0 1 0 0,-1 0-1 0 0,0 0 1 0 0,0 1-1 0 0,-1 0 1 0 0,0 0-1 0 0,0 0 1 0 0,-1 0-1 0 0,1 1 1 0 0,-2 0 0 0 0,1-1-1 0 0,-1 1 1 0 0,0 0-1 0 0,1 10 1 0 0,-2-9 67 0 0,-1 1 1 0 0,0 0 0 0 0,0-1 0 0 0,-1 1-1 0 0,0 0 1 0 0,0-1 0 0 0,-1 1 0 0 0,-1-1-1 0 0,1 0 1 0 0,-2 0 0 0 0,1 0 0 0 0,-1 0-1 0 0,-1 0 1 0 0,1-1 0 0 0,-1 0-1 0 0,-1 0 1 0 0,0 0 0 0 0,0 0 0 0 0,0-1-1 0 0,-1 0 1 0 0,0-1 0 0 0,0 1 0 0 0,-1-1-1 0 0,0-1 1 0 0,0 1 0 0 0,0-1-1 0 0,-1-1 1 0 0,-10 5 0 0 0,0-1 34 0 0,0-1 1 0 0,0-1-1 0 0,-1-1 0 0 0,1-1 0 0 0,-1-1 1 0 0,0 0-1 0 0,-32-1 0 0 0,37-2-1420 0 0,-1-1-1 0 0,1-1 0 0 0,-20-5 1 0 0,7-4-7213 0 0,20 6 4256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09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385 0 3120 0 0,'-17'1'992'0'0,"0"-1"0"0"0,1 2 0 0 0,-1 0 0 0 0,1 1 0 0 0,-22 8 0 0 0,24-6-563 0 0,0 0 1 0 0,0 2 0 0 0,1 0-1 0 0,0 0 1 0 0,1 1-1 0 0,-1 1 1 0 0,2 0 0 0 0,-1 1-1 0 0,1 0 1 0 0,-11 13-1 0 0,10-9-120 0 0,0 1-1 0 0,2 0 0 0 0,-1 1 0 0 0,2-1 1 0 0,0 2-1 0 0,1 0 0 0 0,-10 30 0 0 0,11-23-180 0 0,1 0 0 0 0,1 1 0 0 0,2 0 0 0 0,0 0-1 0 0,1 29 1 0 0,2-33-48 0 0,1 1 0 0 0,0-1 0 0 0,2 0 0 0 0,0 0 0 0 0,1 0 0 0 0,10 27 0 0 0,-12-41-72 0 0,1 0 1 0 0,0-1 0 0 0,1 1 0 0 0,-1-1 0 0 0,1 0 0 0 0,0 0 0 0 0,1 0-1 0 0,-1-1 1 0 0,1 0 0 0 0,0 0 0 0 0,1 0 0 0 0,-1 0 0 0 0,1-1-1 0 0,0 0 1 0 0,0 0 0 0 0,0 0 0 0 0,1-1 0 0 0,-1 0 0 0 0,1 0-1 0 0,0-1 1 0 0,0 0 0 0 0,10 2 0 0 0,0-1-27 0 0,0-1 0 0 0,0-1 0 0 0,0-1 1 0 0,0 0-1 0 0,0-1 0 0 0,1-1 0 0 0,-1 0 0 0 0,-1-1 0 0 0,1-1 1 0 0,0-1-1 0 0,-1-1 0 0 0,0 0 0 0 0,0-1 0 0 0,-1 0 0 0 0,0-1 1 0 0,0-1-1 0 0,14-11 0 0 0,-15 9-11 0 0,0 0 1 0 0,-1-1 0 0 0,0-1-1 0 0,-1 0 1 0 0,0-1-1 0 0,-2 0 1 0 0,1 0 0 0 0,-2-1-1 0 0,0-1 1 0 0,0 1-1 0 0,-2-1 1 0 0,0-1 0 0 0,-1 0-1 0 0,0 0 1 0 0,-2 0-1 0 0,5-25 1 0 0,-8 31 9 0 0,0-1-1 0 0,0 1 1 0 0,-1-1 0 0 0,0 1-1 0 0,-4-24 1 0 0,3 32 15 0 0,0-1 1 0 0,0 1-1 0 0,0 0 1 0 0,0-1-1 0 0,-1 1 1 0 0,1 0-1 0 0,-1 0 1 0 0,0 0-1 0 0,0 0 1 0 0,0 0-1 0 0,0 0 1 0 0,0 1-1 0 0,-1-1 1 0 0,0 1-1 0 0,1-1 1 0 0,-1 1-1 0 0,0 0 0 0 0,0 0 1 0 0,0 0-1 0 0,0 1 1 0 0,0-1-1 0 0,0 1 1 0 0,-1-1-1 0 0,-2 0 1 0 0,-5-1 7 0 0,0 1 1 0 0,0 0-1 0 0,0 1 1 0 0,0 0-1 0 0,0 0 0 0 0,0 1 1 0 0,0 1-1 0 0,0-1 1 0 0,0 2-1 0 0,-16 4 1 0 0,20-5 16 0 0,1 1 0 0 0,0 1 1 0 0,0-1-1 0 0,0 1 0 0 0,0 0 1 0 0,1 1-1 0 0,-1-1 1 0 0,1 1-1 0 0,0 0 0 0 0,0 0 1 0 0,0 1-1 0 0,1-1 0 0 0,-1 1 1 0 0,1 0-1 0 0,0 1 0 0 0,1-1 1 0 0,-1 0-1 0 0,1 1 1 0 0,-3 7-1 0 0,-1 7 83 0 0,1 0 1 0 0,1 0 0 0 0,0 0-1 0 0,2 1 1 0 0,0-1-1 0 0,1 23 1 0 0,8 129 674 0 0,-2-105-503 0 0,-3-55-267 0 0,8 436 1051 0 0,-20-349-1624 0 0,11-89-273 0 0,1-32-10766 0 0,3 5 8050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09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3584 0 0,'0'0'3295'0'0,"3"17"-274"0"0,-3 141 2689 0 0,0 80-3613 0 0,0-232-2086 0 0,2 59 75 0 0,-2-59-88 0 0,1 0 0 0 0,0 0 0 0 0,0-1 0 0 0,1 1 0 0 0,0-1 0 0 0,-1 1 0 0 0,2-1 0 0 0,4 9 0 0 0,-6-12-4 0 0,0 0-1 0 0,1 0 0 0 0,-1-1 1 0 0,1 1-1 0 0,-1-1 0 0 0,1 1 1 0 0,0-1-1 0 0,0 1 0 0 0,-1-1 1 0 0,1 0-1 0 0,0 0 0 0 0,0 0 0 0 0,0 0 1 0 0,0-1-1 0 0,0 1 0 0 0,0 0 1 0 0,0-1-1 0 0,1 1 0 0 0,2-1 1 0 0,-1 0-5 0 0,0 0 1 0 0,0 0 0 0 0,1-1-1 0 0,-1 0 1 0 0,0 1 0 0 0,0-2-1 0 0,0 1 1 0 0,0 0 0 0 0,6-4-1 0 0,0 0-4 0 0,-1-1 0 0 0,0 0 0 0 0,0 0 0 0 0,0-1 0 0 0,-1 0 0 0 0,0-1 0 0 0,7-9 0 0 0,3-6 55 0 0,-2-2 0 0 0,0 0 0 0 0,-2 0 1 0 0,-1-2-1 0 0,-1 1 0 0 0,9-30 0 0 0,39-171 869 0 0,-56 207-827 0 0,-1 6 207 0 0,-1 0 1 0 0,-1 0-1 0 0,0-15 0 0 0,-1-2-2205 0 0,-1 3-5261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10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149 119 3040 0 0,'-6'4'414'0'0,"1"0"-1"0"0,-1 1 1 0 0,1 0-1 0 0,0 0 1 0 0,0 0 0 0 0,1 1-1 0 0,-1-1 1 0 0,1 1-1 0 0,-6 11 1 0 0,0 0 249 0 0,-1 0-88 0 0,1 1 0 0 0,1 0 1 0 0,1 1-1 0 0,0 0 0 0 0,1 0 1 0 0,-6 35-1 0 0,6-17 550 0 0,2 0 0 0 0,0 67 0 0 0,5-90-1030 0 0,0-1 1 0 0,2 1-1 0 0,-1 0 1 0 0,2-1-1 0 0,0 0 1 0 0,6 18-1 0 0,-8-27-90 0 0,1 0 0 0 0,-1 0 0 0 0,1-1 0 0 0,0 1 0 0 0,0 0 0 0 0,0-1 0 0 0,1 0 0 0 0,-1 1 0 0 0,1-1 0 0 0,0 0 0 0 0,-1 0 0 0 0,2-1 0 0 0,-1 1 0 0 0,0-1 0 0 0,0 1 0 0 0,1-1 0 0 0,-1 0 0 0 0,1 0 0 0 0,0 0 0 0 0,-1-1 0 0 0,1 0 0 0 0,0 1 0 0 0,0-1 0 0 0,0 0 0 0 0,6 0 0 0 0,-4-1-19 0 0,0 0-1 0 0,0 0 0 0 0,0 0 0 0 0,1-1 1 0 0,-1 0-1 0 0,0-1 0 0 0,0 1 1 0 0,0-1-1 0 0,-1 0 0 0 0,1 0 0 0 0,0-1 1 0 0,-1 0-1 0 0,1 0 0 0 0,-1 0 0 0 0,0-1 1 0 0,0 1-1 0 0,-1-1 0 0 0,1 0 0 0 0,-1-1 1 0 0,1 1-1 0 0,3-7 0 0 0,-2 2-1 0 0,0 0 0 0 0,-1 0 0 0 0,0-1 0 0 0,0 1-1 0 0,-1-1 1 0 0,0-1 0 0 0,-1 1 0 0 0,0 0 0 0 0,-1-1 0 0 0,0 0 0 0 0,1-14-1 0 0,-2 12 31 0 0,-1-1-1 0 0,0 1 1 0 0,0-1-1 0 0,-1 1 1 0 0,-1-1-1 0 0,-1 1 1 0 0,0 0-1 0 0,0 0 0 0 0,-1 0 1 0 0,-1 0-1 0 0,0 1 1 0 0,-1 0-1 0 0,0 0 1 0 0,-1 0-1 0 0,0 1 0 0 0,-1 0 1 0 0,0 0-1 0 0,-11-10 1 0 0,-1 1 37 0 0,10 11 30 0 0,1 0 0 0 0,0 0 0 0 0,1-2 0 0 0,-8-10 0 0 0,15 19-11 0 0,0 0 0 0 0,1 0 0 0 0,-1 0-1 0 0,0-1 1 0 0,1 1 0 0 0,0 0-1 0 0,-1 0 1 0 0,1-1 0 0 0,0 1-1 0 0,0 0 1 0 0,1-1 0 0 0,-1 1 0 0 0,0 0-1 0 0,1-1 1 0 0,-1 1 0 0 0,1 0-1 0 0,0 0 1 0 0,0 0 0 0 0,-1 0 0 0 0,2 0-1 0 0,-1-1 1 0 0,0 2 0 0 0,2-3-1 0 0,15-8 195 0 0,1 0 0 0 0,1 2 0 0 0,0 0 0 0 0,0 1-1 0 0,31-8 1 0 0,-1-1-27 0 0,61-17-1534 0 0,-72 26-2380 0 0,1 0-3430 0 0,-17 5 3290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10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3984 0 0,'0'0'2125'0'0,"0"15"1136"0"0,0 70 556 0 0,4 193 2229 0 0,7-170-5829 0 0,-5-65-1125 0 0,1 49 0 0 0,-4-21-9461 0 0,-6-52 6744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14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475 49 3200 0 0,'-11'15'1604'0'0,"1"-3"-868"0"0,-15 29 1037 0 0,19-32-1381 0 0,0-1-1 0 0,1 1 0 0 0,0 0 1 0 0,0 0-1 0 0,1 1 1 0 0,1-1-1 0 0,-1 1 1 0 0,1 0-1 0 0,-3 19 1 0 0,5-13 129 0 0,0-9 18 0 0,0 1 1 0 0,1-1-1 0 0,0 0 0 0 0,2 15 1 0 0,-2-21-465 0 0,0 1 0 0 0,1 0 0 0 0,-1-1 0 0 0,1 1 1 0 0,0-1-1 0 0,-1 1 0 0 0,1-1 0 0 0,0 1 0 0 0,0-1 0 0 0,0 1 1 0 0,0-1-1 0 0,0 0 0 0 0,0 1 0 0 0,1-1 0 0 0,-1 0 0 0 0,0 0 1 0 0,1 0-1 0 0,-1 0 0 0 0,0 0 0 0 0,1 0 0 0 0,-1 0 0 0 0,1-1 1 0 0,0 1-1 0 0,-1 0 0 0 0,4 0 0 0 0,6 1-6 0 0,-1-1-1 0 0,1 0 1 0 0,-1-1-1 0 0,1 0 1 0 0,0-1-1 0 0,-1 0 1 0 0,1 0 0 0 0,-1-1-1 0 0,0-1 1 0 0,1 0-1 0 0,13-6 1 0 0,-10 4-46 0 0,-1-1-1 0 0,1-1 1 0 0,-1 0 0 0 0,0-1 0 0 0,-1-1 0 0 0,0 0 0 0 0,17-16 0 0 0,-23 18-19 0 0,-1 0 1 0 0,1 0-1 0 0,-1-1 1 0 0,-1 1 0 0 0,1-1-1 0 0,-2 0 1 0 0,1-1 0 0 0,-1 1-1 0 0,5-17 1 0 0,-7 20 8 0 0,0-1 0 0 0,0 1 0 0 0,0 0 0 0 0,-1-1 0 0 0,1 1 0 0 0,-1 0 0 0 0,0-1 0 0 0,-1 1 0 0 0,0-1 0 0 0,1 1 0 0 0,-2 0 0 0 0,1 0 0 0 0,0-1 0 0 0,-1 1 0 0 0,0 0 0 0 0,-1 0 0 0 0,-4-7 0 0 0,4 8 14 0 0,0 1 0 0 0,-1-1 0 0 0,0 1 0 0 0,0 0 0 0 0,0 0 0 0 0,0 0 0 0 0,-1 1 0 0 0,1-1 0 0 0,-1 1 0 0 0,1 0-1 0 0,-1 1 1 0 0,0-1 0 0 0,0 1 0 0 0,0 0 0 0 0,0 0 0 0 0,0 0 0 0 0,0 1 0 0 0,0 0 0 0 0,-8 0 0 0 0,0 1 55 0 0,-1 0 0 0 0,1 1 1 0 0,0 0-1 0 0,1 1 0 0 0,-1 1 1 0 0,-16 6-1 0 0,18-5-14 0 0,0 1 0 0 0,1 0 1 0 0,-1 0-1 0 0,2 1 0 0 0,-1 1 0 0 0,1-1 0 0 0,0 2 0 0 0,0-1 1 0 0,1 1-1 0 0,1 0 0 0 0,-1 1 0 0 0,-10 19 0 0 0,6-6 72 0 0,0 0 0 0 0,2 0 0 0 0,1 1-1 0 0,1 1 1 0 0,-5 25 0 0 0,-38 142 761 0 0,29-131-717 0 0,-2-2 0 0 0,-4 0 0 0 0,-47 77 0 0 0,44-80-346 0 0,-5-2-2777 0 0,33-50 1437 0 0,0-1 1 0 0,0 1 0 0 0,-1-1 0 0 0,0 1-1 0 0,1-1 1 0 0,-6 3 0 0 0,-3 1-2772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11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0 3824 0 0,'0'0'5101'0'0,"0"18"-1805"0"0,0 23-1220 0 0,-3 174 2317 0 0,-1-151-4273 0 0,-16 87-1 0 0,-19 16-1016 0 0,28-132-2865 0 0,-2 0-3583 0 0,11-27 3884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11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537 0 3600 0 0,'0'0'1852'0'0,"-1"11"709"0"0,-14 20-1448 0 0,-1 0 1 0 0,-2-2 0 0 0,-25 33 0 0 0,36-53-909 0 0,-141 179 2365 0 0,117-154-2464 0 0,-2-2 0 0 0,-1-1 1 0 0,-44 30-1 0 0,68-53-50 0 0,-1-1 1 0 0,0 0-1 0 0,-1 0 0 0 0,1-2 1 0 0,-1 1-1 0 0,-16 4 0 0 0,28-10-48 0 0,-1 0 0 0 0,1 1-1 0 0,-1-1 1 0 0,1 0 0 0 0,-1 0 0 0 0,0 0 0 0 0,1 0-1 0 0,-1 1 1 0 0,1-1 0 0 0,-1 0 0 0 0,0 0-1 0 0,1 0 1 0 0,-1 0 0 0 0,1 0 0 0 0,-1 0-1 0 0,0-1 1 0 0,1 1 0 0 0,-1 0 0 0 0,1 0-1 0 0,-1 0 1 0 0,0-1 0 0 0,1 1 0 0 0,-1 0 0 0 0,1 0-1 0 0,-1-1 1 0 0,1 1 0 0 0,-1-1 0 0 0,0 0-1 0 0,1 1 3 0 0,0-1-1 0 0,0 0 0 0 0,0 0 0 0 0,0 0 0 0 0,0 0 1 0 0,0 0-1 0 0,0 0 0 0 0,0 0 0 0 0,0 0 1 0 0,1 0-1 0 0,-1 1 0 0 0,0-1 0 0 0,1 0 0 0 0,-1 0 1 0 0,0 0-1 0 0,2-1 0 0 0,24-36 174 0 0,-24 36-164 0 0,28-34 188 0 0,2 1 0 0 0,0 1 0 0 0,50-37 0 0 0,-73 64-99 0 0,1 0 1 0 0,-1 1-1 0 0,1 0 0 0 0,0 1 0 0 0,1 0 1 0 0,-1 1-1 0 0,1 0 0 0 0,0 0 0 0 0,0 1 0 0 0,0 1 1 0 0,0 0-1 0 0,21-1 0 0 0,-29 3-64 0 0,0 1-1 0 0,0 0 0 0 0,0-1 1 0 0,0 1-1 0 0,0 0 1 0 0,0 1-1 0 0,0-1 1 0 0,-1 0-1 0 0,1 1 1 0 0,0 0-1 0 0,-1-1 1 0 0,1 1-1 0 0,-1 0 1 0 0,0 0-1 0 0,0 0 1 0 0,0 1-1 0 0,0-1 1 0 0,0 0-1 0 0,3 6 0 0 0,3 5 136 0 0,0 0 0 0 0,9 22-1 0 0,-16-31-165 0 0,13 30 403 0 0,13 55 0 0 0,-8-24-2904 0 0,5-2-8498 0 0,-17-46 7161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12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50 3744 0 0,'-4'3'429'0'0,"-1"0"-1"0"0,0 0 0 0 0,1 0 0 0 0,0 1 0 0 0,0 0 0 0 0,0 0 1 0 0,0 0-1 0 0,-6 8 0 0 0,-22 40 1454 0 0,25-36-1345 0 0,0 1 0 0 0,1-1 0 0 0,0 1-1 0 0,2 0 1 0 0,0 0 0 0 0,1 1 0 0 0,1-1-1 0 0,0 1 1 0 0,1 0 0 0 0,1-1 0 0 0,5 35-1 0 0,-5-46-448 0 0,1 0 1 0 0,0 0-1 0 0,1 0 0 0 0,0 0 0 0 0,0 0 0 0 0,0 0 0 0 0,1 0 0 0 0,-1-1 0 0 0,1 1 0 0 0,1-1 0 0 0,-1 0 0 0 0,1 0 0 0 0,0 0 0 0 0,0 0 0 0 0,0-1 0 0 0,1 1 0 0 0,0-1 0 0 0,0 0 0 0 0,0-1 0 0 0,0 1 0 0 0,0-1 0 0 0,1 0 0 0 0,-1 0 0 0 0,1-1 0 0 0,8 3 0 0 0,0-2-71 0 0,-1-1 0 0 0,1 0 0 0 0,0-1 0 0 0,0-1 0 0 0,0 0 0 0 0,0-1 0 0 0,0 0 0 0 0,0-1 0 0 0,25-7-1 0 0,-30 6 1 0 0,-1 0-1 0 0,0-1 1 0 0,0 1 0 0 0,0-1-1 0 0,0-1 1 0 0,-1 1-1 0 0,1-2 1 0 0,-1 1-1 0 0,-1-1 1 0 0,1 0-1 0 0,-1 0 1 0 0,0 0-1 0 0,0-1 1 0 0,-1 0-1 0 0,0 0 1 0 0,7-13-1 0 0,-5 3 82 0 0,-1-1-1 0 0,-1 0 0 0 0,0 0 1 0 0,-1 0-1 0 0,-1 0 0 0 0,-1-1 1 0 0,-1 1-1 0 0,0-1 0 0 0,-1 1 1 0 0,-1-1-1 0 0,-1 1 0 0 0,-5-23 1 0 0,5 33-34 0 0,0 1-1 0 0,0-1 1 0 0,-1 1 0 0 0,0-1 0 0 0,0 1 0 0 0,-1 0-1 0 0,1 0 1 0 0,-2 0 0 0 0,1 1 0 0 0,-1-1 0 0 0,0 1-1 0 0,0 0 1 0 0,-1 1 0 0 0,-6-6 0 0 0,6 7-30 0 0,1 0 0 0 0,-1 0 0 0 0,0 1 0 0 0,0 0 0 0 0,-1 0 0 0 0,1 1 0 0 0,0 0 0 0 0,-1 0 0 0 0,0 0 0 0 0,1 1 0 0 0,-1 0 0 0 0,0 0 0 0 0,0 1 0 0 0,1-1 0 0 0,-1 2 0 0 0,-10 0 0 0 0,9 0-186 0 0,0 1 1 0 0,0 0-1 0 0,1 0 1 0 0,-1 1-1 0 0,0-1 1 0 0,1 2-1 0 0,0-1 1 0 0,-1 1-1 0 0,1 0 1 0 0,1 1 0 0 0,-1-1-1 0 0,-11 11 1 0 0,-8 15-3856 0 0,4 4-3445 0 0,12-14 3443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12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4048 0 0,'0'0'692'0'0,"-4"0"745"0"0,1 0 803 0 0,-4 5-1496 0 0,3 2 0 0 0,-3 1 4 0 0,4 6-40 0 0,-1 3-84 0 0,2 1-244 0 0,2 5-2852 0 0,-5 2 0 0 0,5 3-1 0 0,0 2 1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13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592 35 3744 0 0,'-11'-14'3509'0'0,"2"10"-3058"0"0,0 1 0 0 0,0 0 0 0 0,-1 0 0 0 0,1 1 0 0 0,-1 0 0 0 0,1 1 0 0 0,-1 0-1 0 0,0 0 1 0 0,1 1 0 0 0,-1 0 0 0 0,-12 2 0 0 0,-5 2 635 0 0,-1 1-1 0 0,-44 14 1 0 0,59-15-788 0 0,-1 1 0 0 0,1 1 0 0 0,0 0 0 0 0,1 0 0 0 0,0 1 0 0 0,-14 11 0 0 0,22-16-273 0 0,1 1 0 0 0,0-1 0 0 0,0 1 0 0 0,0 0 0 0 0,1-1 0 0 0,-1 1 0 0 0,1 1 0 0 0,-1-1 0 0 0,1 0 0 0 0,0 0 0 0 0,0 1 0 0 0,1-1 0 0 0,-1 1-1 0 0,1 0 1 0 0,-1 0 0 0 0,1-1 0 0 0,0 1 0 0 0,1 0 0 0 0,-1 0 0 0 0,1 0 0 0 0,-1 0 0 0 0,1 0 0 0 0,1 0 0 0 0,-1 0 0 0 0,0 0 0 0 0,3 7 0 0 0,-2-8-10 0 0,1 0-1 0 0,-1 0 1 0 0,1-1 0 0 0,0 1-1 0 0,0 0 1 0 0,0-1 0 0 0,1 0-1 0 0,-1 1 1 0 0,1-1 0 0 0,-1 0-1 0 0,1 0 1 0 0,3 2-1 0 0,35 18 68 0 0,98 42 69 0 0,-135-61-124 0 0,1 0 0 0 0,-1 0 0 0 0,1 0 0 0 0,-1 1 0 0 0,0 0-1 0 0,0-1 1 0 0,-1 2 0 0 0,1-1 0 0 0,-1 0 0 0 0,0 1 0 0 0,0-1-1 0 0,0 1 1 0 0,-1 0 0 0 0,1 0 0 0 0,-1 0 0 0 0,0 0 0 0 0,-1 0-1 0 0,1 1 1 0 0,-1-1 0 0 0,0 0 0 0 0,0 10 0 0 0,-1-8 40 0 0,0 1 0 0 0,0 0 1 0 0,-1-1-1 0 0,0 1 0 0 0,0 0 1 0 0,0-1-1 0 0,-1 1 0 0 0,-1-1 1 0 0,1 0-1 0 0,-1 1 0 0 0,0-1 1 0 0,-1-1-1 0 0,0 1 0 0 0,-8 11 1 0 0,3-8 52 0 0,0 0 0 0 0,-1 0 0 0 0,0-1 0 0 0,-1 0 0 0 0,0 0 0 0 0,0-2 0 0 0,-1 1 0 0 0,0-1 0 0 0,-1-1 0 0 0,1 0 0 0 0,-26 7 0 0 0,13-6-91 0 0,0-2 1 0 0,-1-1 0 0 0,1-1-1 0 0,-1-1 1 0 0,-39-2 0 0 0,65 0-6 0 0,-24-1-3009 0 0,-13-2-7684 0 0,23 0 6328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14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287 575 2872 0 0,'-16'0'1338'0'0,"0"1"0"0"0,0 0 0 0 0,1 1 0 0 0,-30 8 0 0 0,38-8-1066 0 0,-1 1 0 0 0,1 0-1 0 0,0 0 1 0 0,0 1 0 0 0,0 0 0 0 0,0 0-1 0 0,1 1 1 0 0,0 0 0 0 0,0 0 0 0 0,0 0-1 0 0,-9 11 1 0 0,3-1 207 0 0,2 0 0 0 0,-1 0-1 0 0,2 1 1 0 0,0 0 0 0 0,0 1-1 0 0,-8 27 1 0 0,14-35-398 0 0,0 1 0 0 0,1-1 0 0 0,0 0 0 0 0,1 1 0 0 0,0-1 0 0 0,1 0 0 0 0,0 1 0 0 0,0-1 0 0 0,1 1 0 0 0,0-1 0 0 0,0 1 0 0 0,1-1 1 0 0,1 0-1 0 0,5 16 0 0 0,-4-19-59 0 0,-1 0 1 0 0,1-1 0 0 0,0 0 0 0 0,0 1 0 0 0,0-1 0 0 0,1-1 0 0 0,0 1 0 0 0,0-1-1 0 0,0 0 1 0 0,0 0 0 0 0,1 0 0 0 0,0-1 0 0 0,0 0 0 0 0,-1 0 0 0 0,2 0 0 0 0,-1-1 0 0 0,0 0-1 0 0,13 3 1 0 0,-8-3-40 0 0,-1 0 0 0 0,1-1 0 0 0,0 0 0 0 0,0 0-1 0 0,0-1 1 0 0,0-1 0 0 0,0 0 0 0 0,0 0 0 0 0,-1-1 0 0 0,1 0-1 0 0,10-5 1 0 0,-16 5 3 0 0,-1 0 0 0 0,1 0-1 0 0,-1 0 1 0 0,0-1-1 0 0,0 0 1 0 0,0 0 0 0 0,0 0-1 0 0,0-1 1 0 0,-1 1 0 0 0,1-1-1 0 0,-1 0 1 0 0,0 0-1 0 0,0 0 1 0 0,-1 0 0 0 0,1 0-1 0 0,-1-1 1 0 0,0 1 0 0 0,0-1-1 0 0,0 0 1 0 0,-1 0-1 0 0,2-5 1 0 0,0-6-5 0 0,-1 0-1 0 0,-1-1 1 0 0,0 1 0 0 0,-1 0 0 0 0,-2-21-1 0 0,0 21 16 0 0,-1 0 0 0 0,0 1 0 0 0,-1-1 0 0 0,-1 1 0 0 0,0 0-1 0 0,-1 0 1 0 0,0 1 0 0 0,-12-19 0 0 0,-9-8 5 0 0,-43-52-1 0 0,21 31-8 0 0,45 57 2 0 0,-46-69-16 0 0,46 66 25 0 0,-1-1 1 0 0,1 1-1 0 0,1-1 1 0 0,-1 0-1 0 0,2 0 1 0 0,-1 0 0 0 0,-1-13-1 0 0,-3-24 19 0 0,4 31-15 0 0,0-1 0 0 0,0-21 1 0 0,4 35-9 0 0,-1-1 1 0 0,0 1 0 0 0,1 0 0 0 0,-1 0 0 0 0,1 0-1 0 0,0 0 1 0 0,0 0 0 0 0,0 0 0 0 0,0 0 0 0 0,0 0 0 0 0,0 0-1 0 0,0 1 1 0 0,0-1 0 0 0,1 0 0 0 0,-1 1 0 0 0,1-1-1 0 0,0 1 1 0 0,-1-1 0 0 0,1 1 0 0 0,0 0 0 0 0,0-1-1 0 0,3-1 1 0 0,6-2-2 0 0,0 0-1 0 0,0 1 1 0 0,13-3-1 0 0,-7 1 2 0 0,215-73 312 0 0,-223 76-365 0 0,6-3-101 0 0,0 0 1 0 0,0 1 0 0 0,1 1 0 0 0,-1 0 0 0 0,31-2 0 0 0,-35 8-6147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14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3752 0 0,'0'0'3515'0'0,"0"14"-154"0"0,-19 138 3329 0 0,8 3-4450 0 0,11-146-2202 0 0,-1 11-179 0 0,0 0 0 0 0,2 0 0 0 0,0 0 0 0 0,2 0-1 0 0,0 0 1 0 0,1-1 0 0 0,1 1 0 0 0,1-1-1 0 0,1 0 1 0 0,16 33 0 0 0,-21-48-745 0 0,0-1 0 0 0,0 1 0 0 0,0-1 1 0 0,1 0-1 0 0,-1 0 0 0 0,1 0 0 0 0,0 0 0 0 0,0-1 0 0 0,0 1 0 0 0,0-1 1 0 0,4 3-1 0 0,7 1-2819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16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92 3424 0 0,'-18'15'3067'0'0,"12"-7"-2628"0"0,1 0 0 0 0,0 0 0 0 0,0 1 0 0 0,1 0 0 0 0,0 0-1 0 0,0 0 1 0 0,1 0 0 0 0,0 1 0 0 0,1-1 0 0 0,-2 19 0 0 0,1 10 1292 0 0,2 58 1 0 0,2-46-311 0 0,-1-41-1341 0 0,1 0 0 0 0,-1 1 1 0 0,1-1-1 0 0,1 0 0 0 0,0 0 0 0 0,0 0 0 0 0,1 0 1 0 0,0-1-1 0 0,0 1 0 0 0,1-1 0 0 0,6 10 1 0 0,-7-14-73 0 0,0 1 1 0 0,1-1-1 0 0,0 0 0 0 0,-1 0 1 0 0,2 0-1 0 0,-1 0 1 0 0,0-1-1 0 0,1 1 1 0 0,-1-1-1 0 0,1-1 0 0 0,0 1 1 0 0,0 0-1 0 0,0-1 1 0 0,1 0-1 0 0,-1 0 1 0 0,0-1-1 0 0,1 0 0 0 0,-1 0 1 0 0,10 1-1 0 0,-4-1-27 0 0,1-1-1 0 0,0 0 1 0 0,-1 0-1 0 0,1-1 1 0 0,-1-1-1 0 0,1 0 1 0 0,-1-1-1 0 0,0 0 1 0 0,0 0-1 0 0,0-1 1 0 0,0-1-1 0 0,-1 0 1 0 0,1 0-1 0 0,-1-1 1 0 0,17-14-1 0 0,-17 10 4 0 0,0-2-1 0 0,-1 1 1 0 0,0-1-1 0 0,-1-1 1 0 0,0 1-1 0 0,-1-1 0 0 0,-1-1 1 0 0,0 1-1 0 0,7-23 1 0 0,-8 17 18 0 0,0-1 0 0 0,-1 0 1 0 0,-1 0-1 0 0,0-24 0 0 0,-2 31 9 0 0,-2-1 0 0 0,1 0 0 0 0,-2 0 0 0 0,0 0 0 0 0,0 0 0 0 0,-9-25 0 0 0,8 31-4 0 0,0 1 1 0 0,-1-1-1 0 0,1 1 0 0 0,-2 0 1 0 0,1 0-1 0 0,-1 0 1 0 0,0 0-1 0 0,-1 1 0 0 0,1 0 1 0 0,-1 0-1 0 0,0 0 0 0 0,-1 1 1 0 0,1 0-1 0 0,-10-5 1 0 0,6 5 9 0 0,0 1 1 0 0,0-1 0 0 0,-1 2-1 0 0,0 0 1 0 0,0 0 0 0 0,0 1 0 0 0,0 0-1 0 0,0 1 1 0 0,-22 0 0 0 0,25 1 3 0 0,0 0 1 0 0,0 1-1 0 0,0 0 1 0 0,0 1-1 0 0,0 0 0 0 0,0 0 1 0 0,1 0-1 0 0,-1 1 1 0 0,1 0-1 0 0,0 1 1 0 0,-1 0-1 0 0,2 0 0 0 0,-1 0 1 0 0,0 1-1 0 0,1 0 1 0 0,0 0-1 0 0,0 0 1 0 0,0 1-1 0 0,1 0 0 0 0,0 0 1 0 0,0 1-1 0 0,-8 13 1 0 0,5-6 27 0 0,1 0-1 0 0,0 0 1 0 0,1 1 0 0 0,1-1 0 0 0,0 2 0 0 0,1-1 0 0 0,-4 28 0 0 0,4-8 90 0 0,3 70-1 0 0,2-91-119 0 0,0-1 0 0 0,1 1 0 0 0,1-1-1 0 0,0 0 1 0 0,1 0 0 0 0,0 0 0 0 0,1 0-1 0 0,8 15 1 0 0,-9-22-32 0 0,0-1-1 0 0,0 0 1 0 0,1 0 0 0 0,-1 0-1 0 0,1-1 1 0 0,0 1 0 0 0,0-1-1 0 0,1 0 1 0 0,-1-1 0 0 0,1 1-1 0 0,0-1 1 0 0,-1 0 0 0 0,2-1-1 0 0,-1 1 1 0 0,0-1 0 0 0,0 0-1 0 0,1-1 1 0 0,-1 1 0 0 0,1-1-1 0 0,-1-1 1 0 0,1 1 0 0 0,0-1-1 0 0,11-1 1 0 0,-10 0-23 0 0,1 0 1 0 0,0 0-1 0 0,0-1 1 0 0,0 0-1 0 0,-1 0 0 0 0,1-1 1 0 0,-1 0-1 0 0,0-1 1 0 0,0 0-1 0 0,0 0 0 0 0,0 0 1 0 0,0-1-1 0 0,-1-1 1 0 0,0 1-1 0 0,0-1 0 0 0,-1 0 1 0 0,8-9-1 0 0,1-9-23 0 0,0-1-1 0 0,-2-1 1 0 0,0 0-1 0 0,-2-1 0 0 0,11-38 1 0 0,-16 43 71 0 0,-1 0 0 0 0,0 0-1 0 0,1-36 1 0 0,-2-70 1878 0 0,-4 126-1829 0 0,-10 48 847 0 0,2 3-777 0 0,2 0 0 0 0,2 0 0 0 0,5 77 0 0 0,-1-115-135 0 0,1 0 0 0 0,1-1 0 0 0,0 1 1 0 0,0-1-1 0 0,1 0 0 0 0,7 16 0 0 0,-9-22-1 0 0,1 0 0 0 0,0 0 0 0 0,1-1 0 0 0,-1 1 0 0 0,1 0 0 0 0,0-1 0 0 0,-1 1 0 0 0,1-1 0 0 0,1 0 0 0 0,-1 0 0 0 0,0 0 0 0 0,1-1 0 0 0,0 1 0 0 0,0-1 0 0 0,-1 0 0 0 0,1 0 1 0 0,8 3-1 0 0,5 0-30 0 0,0-1 1 0 0,0-1 0 0 0,1-1 0 0 0,-1 0 0 0 0,1-1 0 0 0,-1-1 0 0 0,0-1 0 0 0,18-2-1 0 0,-23 1-3 0 0,0 0-1 0 0,-1-1 1 0 0,1 0-1 0 0,-1-1 0 0 0,0-1 1 0 0,0 1-1 0 0,0-2 0 0 0,-1 1 1 0 0,0-2-1 0 0,0 1 0 0 0,0-1 1 0 0,12-13-1 0 0,-9 6-5 0 0,-1 0 1 0 0,-1-1-1 0 0,0 0 0 0 0,-1 0 1 0 0,12-25-1 0 0,-5 2-22 0 0,17-53-1 0 0,-29 70 108 0 0,0-1 0 0 0,3-40 0 0 0,-7-21 506 0 0,-1 48 54 0 0,0 35-590 0 0,0 0 1 0 0,0 0-1 0 0,0-1 0 0 0,0 1 0 0 0,0 0 0 0 0,0 0 1 0 0,0 0-1 0 0,0 0 0 0 0,0-1 0 0 0,0 1 0 0 0,-1 0 1 0 0,1 0-1 0 0,0 0 0 0 0,0 0 0 0 0,0-1 1 0 0,0 1-1 0 0,0 0 0 0 0,0 0 0 0 0,0 0 0 0 0,0 0 1 0 0,0 0-1 0 0,-1 0 0 0 0,1-1 0 0 0,0 1 0 0 0,0 0 1 0 0,0 0-1 0 0,0 0 0 0 0,0 0 0 0 0,-1 0 0 0 0,1 0 1 0 0,0 0-1 0 0,0 0 0 0 0,0 0 0 0 0,0 0 0 0 0,0 0 1 0 0,-1 0-1 0 0,1-1 0 0 0,0 1 0 0 0,0 0 0 0 0,0 0 1 0 0,-1 0-1 0 0,1 1 0 0 0,-10 2 258 0 0,-6 8-66 0 0,9-1-153 0 0,0 0 1 0 0,1 0 0 0 0,0 0-1 0 0,1 1 1 0 0,0 0 0 0 0,1 0-1 0 0,0 0 1 0 0,-4 17 0 0 0,5-11-23 0 0,0 1 1 0 0,1-1 0 0 0,0 1 0 0 0,2-1-1 0 0,0 1 1 0 0,4 29 0 0 0,1-17-16 0 0,2 0 0 0 0,1-1-1 0 0,12 30 1 0 0,-12-40-207 0 0,1-1 0 0 0,0 0-1 0 0,1 0 1 0 0,2-1 0 0 0,16 20 0 0 0,14 8-8431 0 0,-26-33 4465 0 0,-2-3-1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16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74 241 2808 0 0,'-1'1'270'0'0,"-1"0"-1"0"0,1-1 1 0 0,-1 1-1 0 0,1 0 1 0 0,-1 0-1 0 0,1 0 0 0 0,0 0 1 0 0,-1 0-1 0 0,1 0 1 0 0,0 0-1 0 0,0 0 1 0 0,0 0-1 0 0,0 1 1 0 0,0-1-1 0 0,0 0 1 0 0,0 1-1 0 0,0-1 1 0 0,0 2-1 0 0,-14 30 1935 0 0,13-26-1710 0 0,1 0 1 0 0,-1 0 0 0 0,1 0 0 0 0,0 0 0 0 0,1 1 0 0 0,-1-1 0 0 0,2 0-1 0 0,-1 0 1 0 0,1 1 0 0 0,0-1 0 0 0,3 10 0 0 0,-3-14-409 0 0,0 0-1 0 0,0 1 1 0 0,1-1 0 0 0,-1 0 0 0 0,1 0 0 0 0,0 0 0 0 0,0 0 0 0 0,0 0-1 0 0,0-1 1 0 0,0 1 0 0 0,1-1 0 0 0,-1 1 0 0 0,1-1 0 0 0,0 0-1 0 0,0 0 1 0 0,0 0 0 0 0,0 0 0 0 0,0 0 0 0 0,0-1 0 0 0,0 1-1 0 0,0-1 1 0 0,1 0 0 0 0,-1 0 0 0 0,0 0 0 0 0,5 0 0 0 0,9 1 3 0 0,1-1 0 0 0,0 0 0 0 0,0-2 0 0 0,0 0 0 0 0,0-1 0 0 0,-1 0 1 0 0,1-2-1 0 0,-1 0 0 0 0,1-1 0 0 0,-1 0 0 0 0,20-11 0 0 0,-30 13-90 0 0,-1-1-1 0 0,1 0 1 0 0,-1-1 0 0 0,1 0-1 0 0,-2 0 1 0 0,1 0 0 0 0,0-1-1 0 0,-1 1 1 0 0,0-1 0 0 0,0-1 0 0 0,-1 1-1 0 0,0-1 1 0 0,0 1 0 0 0,0-1-1 0 0,-1-1 1 0 0,0 1 0 0 0,-1 0-1 0 0,1-1 1 0 0,-1 1 0 0 0,1-15-1 0 0,-1 5-17 0 0,-1 0-1 0 0,-1 0 0 0 0,-1 0 1 0 0,0 1-1 0 0,-1-1 0 0 0,-1 0 1 0 0,-1 1-1 0 0,-8-26 0 0 0,10 36 12 0 0,-1 1-1 0 0,1 0 1 0 0,-1 0-1 0 0,0 0 0 0 0,-1 0 1 0 0,1 1-1 0 0,-1-1 1 0 0,0 1-1 0 0,0 0 1 0 0,0 0-1 0 0,-1 0 0 0 0,1 1 1 0 0,-1 0-1 0 0,0 0 1 0 0,0 0-1 0 0,0 0 0 0 0,0 1 1 0 0,0-1-1 0 0,-11-2 1 0 0,-1 1-19 0 0,0 0 0 0 0,-1 1 1 0 0,0 0-1 0 0,1 2 0 0 0,-21 0 0 0 0,26 1 36 0 0,1 0-1 0 0,0 1 1 0 0,-1 0-1 0 0,1 1 1 0 0,0 1-1 0 0,0 0 1 0 0,-15 6-1 0 0,21-7 11 0 0,0 0 0 0 0,1 0 1 0 0,-1 1-1 0 0,1 0 0 0 0,0 0 0 0 0,0 0 0 0 0,0 1 0 0 0,0-1 0 0 0,1 1 1 0 0,-1 0-1 0 0,1 0 0 0 0,0 0 0 0 0,0 0 0 0 0,0 1 0 0 0,1-1 0 0 0,0 1 1 0 0,-1 0-1 0 0,-1 9 0 0 0,-3 12 102 0 0,2 0-1 0 0,1 0 1 0 0,-1 45 0 0 0,11 80 325 0 0,3-83-183 0 0,23 85 0 0 0,-7-41-62 0 0,-20-71-73 0 0,-1 0 1 0 0,-3 72-1 0 0,-2-58-24 0 0,-1-23-87 0 0,1-22-187 0 0,1-1 0 0 0,0 0 0 0 0,0 0-1 0 0,3 17 1 0 0,2-18-1621 0 0,-5-8 1215 0 0,1 0 0 0 0,0 1 0 0 0,0-1 0 0 0,0 0 0 0 0,0 0 0 0 0,0 0 0 0 0,0 1 0 0 0,0-1-1 0 0,0 0 1 0 0,0 0 0 0 0,0-1 0 0 0,0 1 0 0 0,0 0 0 0 0,0 0 0 0 0,0 0 0 0 0,0-1 0 0 0,0 1 0 0 0,1-1 0 0 0,5-2-3337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17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2 3200 0 0,'-33'0'2469'0'0,"14"-1"-1015"0"0,0 1 0 0 0,1 0 0 0 0,-1 2 0 0 0,-29 6 0 0 0,42-7-1273 0 0,1 1-1 0 0,-1 0 1 0 0,1 0 0 0 0,-1 1 0 0 0,1 0-1 0 0,0 0 1 0 0,0 0 0 0 0,0 0 0 0 0,1 1 0 0 0,-1 0-1 0 0,1 0 1 0 0,0 0 0 0 0,0 0 0 0 0,0 1-1 0 0,0 0 1 0 0,1 0 0 0 0,0 0 0 0 0,0 0-1 0 0,-3 6 1 0 0,4-6-116 0 0,0 1-1 0 0,0-1 0 0 0,1 1 1 0 0,-1-1-1 0 0,1 1 0 0 0,0 0 1 0 0,0-1-1 0 0,1 1 1 0 0,0 0-1 0 0,0 0 0 0 0,0-1 1 0 0,1 1-1 0 0,0 0 0 0 0,0 0 1 0 0,0-1-1 0 0,1 1 1 0 0,0-1-1 0 0,0 1 0 0 0,0-1 1 0 0,4 6-1 0 0,-3-5-39 0 0,2 0 0 0 0,-1 0 0 0 0,0-1 0 0 0,1 1 0 0 0,0-1 0 0 0,1 0 0 0 0,-1 0 0 0 0,1-1 0 0 0,0 1 0 0 0,0-1 0 0 0,0-1 0 0 0,0 1 0 0 0,1-1 0 0 0,-1 0 0 0 0,12 3 0 0 0,-6-2-34 0 0,1-1 0 0 0,-1 0 0 0 0,1-1 1 0 0,0-1-1 0 0,0 0 0 0 0,0 0 1 0 0,-1-2-1 0 0,1 1 0 0 0,21-5 0 0 0,-33 5 8 0 0,0 0 0 0 0,-1-1-1 0 0,1 1 1 0 0,0 0-1 0 0,0-1 1 0 0,-1 1 0 0 0,1 0-1 0 0,0-1 1 0 0,0 1 0 0 0,-1-1-1 0 0,1 0 1 0 0,-1 1-1 0 0,1-1 1 0 0,0 1 0 0 0,-1-1-1 0 0,1 0 1 0 0,-1 1 0 0 0,0-1-1 0 0,1 0 1 0 0,-1 0-1 0 0,1 1 1 0 0,-1-1 0 0 0,0 0-1 0 0,0 0 1 0 0,1 0 0 0 0,-1 0-1 0 0,0 1 1 0 0,0-1-1 0 0,0 0 1 0 0,0 0 0 0 0,0 0-1 0 0,0 0 1 0 0,0 1 0 0 0,0-1-1 0 0,-1 0 1 0 0,1 0-1 0 0,0 0 1 0 0,0 0 0 0 0,-1 1-1 0 0,1-1 1 0 0,0 0 0 0 0,-1 0-1 0 0,1 1 1 0 0,-1-1-1 0 0,1 0 1 0 0,-1 1 0 0 0,1-1-1 0 0,-1 0 1 0 0,1 1 0 0 0,-1-1-1 0 0,0 1 1 0 0,1-1-1 0 0,-1 1 1 0 0,0-1 0 0 0,0 1-1 0 0,1 0 1 0 0,-1-1 0 0 0,0 1-1 0 0,0 0 1 0 0,0-1-1 0 0,1 1 1 0 0,-1 0 0 0 0,-1 0-1 0 0,-9-1 25 0 0,0 0 1 0 0,0 1-1 0 0,0 1 0 0 0,1 0 0 0 0,-1 0 0 0 0,0 1 0 0 0,1 0 0 0 0,-1 1 1 0 0,1 0-1 0 0,0 1 0 0 0,0 0 0 0 0,0 1 0 0 0,0 0 0 0 0,1 0 0 0 0,0 1 1 0 0,0 0-1 0 0,-11 10 0 0 0,13-9 26 0 0,0 0 0 0 0,0 0 0 0 0,1 0 0 0 0,0 1 1 0 0,0 0-1 0 0,0 0 0 0 0,1 1 0 0 0,1-1 0 0 0,-1 1 0 0 0,2 0 0 0 0,-1 0 1 0 0,1 0-1 0 0,0 1 0 0 0,1-1 0 0 0,0 1 0 0 0,1 0 0 0 0,0 0 0 0 0,0-1 1 0 0,1 15-1 0 0,1-20-25 0 0,-1-1 0 0 0,1 1 0 0 0,-1 0 0 0 0,1 0 1 0 0,0-1-1 0 0,0 1 0 0 0,1-1 0 0 0,-1 1 0 0 0,1-1 0 0 0,0 1 1 0 0,0-1-1 0 0,0 0 0 0 0,0 0 0 0 0,0 0 0 0 0,1 0 0 0 0,0 0 0 0 0,4 4 1 0 0,-2-4 2 0 0,0 0 1 0 0,0 0 0 0 0,0-1-1 0 0,0 0 1 0 0,0 0 0 0 0,0 0 0 0 0,1 0-1 0 0,-1-1 1 0 0,1 0 0 0 0,-1 0-1 0 0,9 0 1 0 0,121 1 279 0 0,-115-3-333 0 0,1-2-1 0 0,-1 0 1 0 0,0-1-1 0 0,30-10 1 0 0,-11-6-1438 0 0,-21 5-2379 0 0,-7-2-3809 0 0,-10 6 3899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16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13 3152 0 0,'-1'-13'8204'0'0,"-54"121"-1878"0"0,7 11-4970 0 0,43-101-1283 0 0,0-1 0 0 0,1 1 0 0 0,1 0-1 0 0,1 1 1 0 0,0 18 0 0 0,6 0-1297 0 0,4-19-2394 0 0,5-5-3678 0 0,-3-9 3631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1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4272 0 0,'1'6'9586'0'0,"2"25"-7733"0"0,7 212 4797 0 0,-10-162-6881 0 0,0 1-3519 0 0,0 12-7021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18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11 3856 0 0,'-4'0'660'0'0,"0"-2"0"0"0,1 0 1 0 0,-4-1-1 0 0,3 1-16 0 0,-3 2-4 0 0,4-2-48 0 0,-3 2-96 0 0,2 0-268 0 0,-1 4-2044 0 0,5 3 0 0 0,0 2-1 0 0,0 3 1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18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 2968 0 0,'0'0'532'0'0,"19"0"1880"0"0,111 2 1585 0 0,240-11 1969 0 0,-362 9-5940 0 0,-1-1-1 0 0,1 0 1 0 0,0 0 0 0 0,-1-1 0 0 0,1 0 0 0 0,-1 0 0 0 0,0-1-1 0 0,0 0 1 0 0,0 0 0 0 0,8-5 0 0 0,-14 8-24 0 0,0-1 1 0 0,0 0-1 0 0,0 1 1 0 0,0-1-1 0 0,-1 0 1 0 0,1 0-1 0 0,0 1 1 0 0,0-1-1 0 0,-1 0 1 0 0,1 0 0 0 0,-1 0-1 0 0,1 0 1 0 0,-1 0-1 0 0,1 0 1 0 0,-1 0-1 0 0,1 0 1 0 0,-1 0-1 0 0,0 0 1 0 0,0 0-1 0 0,0 0 1 0 0,1 0-1 0 0,-1 0 1 0 0,0 0-1 0 0,0-1 1 0 0,-1 1-1 0 0,1 0 0 0 0,-1 0 0 0 0,0 0 0 0 0,1 0-1 0 0,-1 0 1 0 0,0 0 0 0 0,0 0 0 0 0,1 0 0 0 0,-1 0 0 0 0,0 0 0 0 0,0 1 0 0 0,0-1 0 0 0,0 0 0 0 0,0 1 0 0 0,0-1 0 0 0,0 0 0 0 0,-2 0 0 0 0,-3-1 2 0 0,0 0 1 0 0,-1 0-1 0 0,1 0 1 0 0,0 1 0 0 0,-1 0-1 0 0,-8 0 1 0 0,10 1 26 0 0,0 0 0 0 0,1 1 0 0 0,-1-1 1 0 0,0 1-1 0 0,1 0 0 0 0,-1 0 0 0 0,1 1 0 0 0,-1-1 1 0 0,1 1-1 0 0,-1 0 0 0 0,1 1 0 0 0,0-1 0 0 0,0 0 1 0 0,-6 7-1 0 0,4-4 51 0 0,1 1 0 0 0,-1-1 0 0 0,2 1 0 0 0,-1 1 0 0 0,1-1 0 0 0,0 1 0 0 0,0 0 0 0 0,-4 9 0 0 0,-1 9 214 0 0,2 1 1 0 0,0 1-1 0 0,1-1 1 0 0,-2 31-1 0 0,6-29-59 0 0,2 0-1 0 0,1 0 0 0 0,7 48 1 0 0,-7-67-212 0 0,1 4-279 0 0,1 0-1 0 0,0-1 1 0 0,1 0-1 0 0,0 0 1 0 0,1 0-1 0 0,10 19 1 0 0,-7-19-3219 0 0,0 1 0 0 0,18 21 1 0 0,-11-20-397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19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22 3712 0 0,'0'0'1295'0'0,"-16"10"1661"0"0,9-2-2425 0 0,1-1 0 0 0,0 1 0 0 0,1 0 0 0 0,-1 1-1 0 0,2-1 1 0 0,-1 1 0 0 0,1 0 0 0 0,1 0-1 0 0,-5 16 1 0 0,4-9 122 0 0,1 0 0 0 0,1 0 0 0 0,0 0 0 0 0,1 0-1 0 0,2 19 1 0 0,-1-30-558 0 0,0 1-1 0 0,1-1 0 0 0,0 0 1 0 0,0 0-1 0 0,0 0 0 0 0,1 0 1 0 0,0 0-1 0 0,0 0 1 0 0,0 0-1 0 0,0 0 0 0 0,1-1 1 0 0,0 1-1 0 0,0-1 1 0 0,0 0-1 0 0,0 0 0 0 0,7 6 1 0 0,-4-5-76 0 0,0-1 0 0 0,0 0 0 0 0,1 0 1 0 0,-1-1-1 0 0,1 0 0 0 0,-1 0 0 0 0,1 0 1 0 0,0-1-1 0 0,0 0 0 0 0,1-1 0 0 0,10 2 1 0 0,1-1-33 0 0,-1 0 0 0 0,0-1 0 0 0,0-2 0 0 0,0 1 0 0 0,1-2 0 0 0,-1 0 1 0 0,0-2-1 0 0,24-7 0 0 0,-36 9 9 0 0,1 0 0 0 0,-1-1 0 0 0,0 0 0 0 0,0 0 0 0 0,0 0-1 0 0,-1-1 1 0 0,1 0 0 0 0,-1 0 0 0 0,0 0 0 0 0,0-1 0 0 0,0 0 0 0 0,-1 0 0 0 0,1 0 0 0 0,-1 0 0 0 0,0-1 0 0 0,-1 1 0 0 0,1-1 0 0 0,-1 0 0 0 0,-1 0 0 0 0,1-1 0 0 0,-1 1 0 0 0,0 0 0 0 0,0-1 0 0 0,-1 0-1 0 0,2-11 1 0 0,-2 10 27 0 0,-1 0 0 0 0,1 0 0 0 0,-2 0 0 0 0,1 0 0 0 0,-1 0 0 0 0,0 0 0 0 0,-1 0 0 0 0,1 0-1 0 0,-2 0 1 0 0,1 1 0 0 0,-1-1 0 0 0,0 1 0 0 0,-1 0 0 0 0,0 0 0 0 0,0 0 0 0 0,0 0 0 0 0,-1 0 0 0 0,0 1-1 0 0,0 0 1 0 0,-1 0 0 0 0,1 0 0 0 0,-1 1 0 0 0,-1 0 0 0 0,1 0 0 0 0,-1 1 0 0 0,0-1 0 0 0,0 1 0 0 0,-10-4-1 0 0,1 3 52 0 0,0 1-1 0 0,-1 0 0 0 0,1 1 0 0 0,-1 0 0 0 0,-23 1 0 0 0,29 1-20 0 0,-1 1 0 0 0,0 1 0 0 0,0 0 0 0 0,1 1 0 0 0,-1 0 0 0 0,1 1-1 0 0,0 0 1 0 0,-16 7 0 0 0,22-7-35 0 0,1 0 0 0 0,0 0-1 0 0,1 0 1 0 0,-1 0 0 0 0,1 1-1 0 0,-1 0 1 0 0,1-1 0 0 0,0 1 0 0 0,0 0-1 0 0,1 0 1 0 0,-1 1 0 0 0,1-1-1 0 0,0 0 1 0 0,0 1 0 0 0,0 0-1 0 0,1-1 1 0 0,-1 1 0 0 0,0 9 0 0 0,-1 4 11 0 0,1-1 0 0 0,1 1 1 0 0,1 33-1 0 0,1-42-57 0 0,0-1-1 0 0,0 0 1 0 0,1 0 0 0 0,0 0-1 0 0,0 0 1 0 0,1 0 0 0 0,0 0-1 0 0,0 0 1 0 0,1-1-1 0 0,0 1 1 0 0,0-1 0 0 0,8 9-1 0 0,-8-11-134 0 0,1 0-1 0 0,-1 0 1 0 0,1-1-1 0 0,0 0 1 0 0,1 0 0 0 0,-1 0-1 0 0,1 0 1 0 0,0-1-1 0 0,0 0 1 0 0,0 0-1 0 0,0-1 1 0 0,0 0-1 0 0,1 0 1 0 0,-1 0 0 0 0,1-1-1 0 0,6 1 1 0 0,52 2-10264 0 0,-48-4 6798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19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14 146 3120 0 0,'1'-10'1080'0'0,"0"0"1"0"0,0 1-1 0 0,4-13 0 0 0,3-16 1455 0 0,-7 24-2388 0 0,-2-2 4212 0 0,1 16-4298 0 0,0 0 0 0 0,0 0 0 0 0,0 0 0 0 0,0 0-1 0 0,0 0 1 0 0,0 0 0 0 0,0 0 0 0 0,0 0 0 0 0,0-1 0 0 0,0 1 0 0 0,0 0-1 0 0,0 0 1 0 0,0 0 0 0 0,-1-1 1096 0 0,1 1-1097 0 0,0 0 1 0 0,0 0 0 0 0,0 0 0 0 0,0 0 0 0 0,0 0 0 0 0,0 0 0 0 0,0 0 0 0 0,0 0-1 0 0,0-1 1 0 0,0 1 0 0 0,-1 0 0 0 0,1 0 0 0 0,0 0 0 0 0,0 0 0 0 0,0 0-1 0 0,0 0 1 0 0,0 0 0 0 0,0 1 0 0 0,0-1 0 0 0,0 0 0 0 0,0 0 0 0 0,-1 0 608 0 0,1 0-608 0 0,-7 16 1175 0 0,2 0-1095 0 0,1 1 0 0 0,0 1 0 0 0,1-1-1 0 0,1 0 1 0 0,1 1 0 0 0,0-1 0 0 0,1 1-1 0 0,5 31 1 0 0,-4-42-150 0 0,1 1 0 0 0,0-1 1 0 0,0 1-1 0 0,1-1 0 0 0,0 0 0 0 0,0 0 0 0 0,1 0 0 0 0,-1-1 0 0 0,2 1 1 0 0,-1-1-1 0 0,1 0 0 0 0,0 0 0 0 0,0 0 0 0 0,0-1 0 0 0,1 0 0 0 0,0 0 0 0 0,0 0 1 0 0,0-1-1 0 0,1 0 0 0 0,-1 0 0 0 0,1 0 0 0 0,9 3 0 0 0,2-1-108 0 0,0 0-1 0 0,1-2 1 0 0,-1 0-1 0 0,1 0 1 0 0,0-2-1 0 0,0 0 1 0 0,0-2-1 0 0,0 0 0 0 0,0-1 1 0 0,0-1-1 0 0,0 0 1 0 0,0-2-1 0 0,24-7 1 0 0,-36 9 61 0 0,0-2 0 0 0,0 1 0 0 0,0-1 0 0 0,0 0 0 0 0,0 0 0 0 0,-1-1 0 0 0,0 0 0 0 0,0 0 0 0 0,0 0 0 0 0,0-1 0 0 0,-1 0 0 0 0,0 0 0 0 0,0 0 0 0 0,-1-1 0 0 0,0 0 0 0 0,0 0 0 0 0,4-10 0 0 0,-2 1 77 0 0,-1 0 0 0 0,-1-1 0 0 0,0 1 0 0 0,-2-1 0 0 0,0 0 0 0 0,-1 0 0 0 0,0-17 0 0 0,0 3 242 0 0,0 17 134 0 0,-1 0 1 0 0,-3-24 0 0 0,-6 20 557 0 0,9 18-928 0 0,0-1 1 0 0,0 1-1 0 0,-1-1 1 0 0,1 1-1 0 0,0 0 1 0 0,0-1-1 0 0,-1 1 1 0 0,1 0-1 0 0,0 0 1 0 0,-1-1-1 0 0,1 1 1 0 0,0 0-1 0 0,-1 0 1 0 0,1-1-1 0 0,0 1 1 0 0,-1 0-1 0 0,1 0 1 0 0,-1 0-1 0 0,1 0 1 0 0,0-1-1 0 0,-1 1 1 0 0,1 0-1 0 0,-1 0 1 0 0,1 0-1 0 0,-1 0 1 0 0,1 0-1 0 0,0 0 1 0 0,-1 0-1 0 0,1 0 1 0 0,-1 0-1 0 0,1 0 1 0 0,0 1-1 0 0,-1-1 1 0 0,1 0-1 0 0,-1 0 0 0 0,1 0 1 0 0,0 0-1 0 0,-1 1 1 0 0,1-1-1 0 0,0 0 1 0 0,-1 0-1 0 0,1 1 1 0 0,0-1-1 0 0,-1 0 1 0 0,1 1-1 0 0,-1 2 30 0 0,0 0 0 0 0,0 0-1 0 0,0 1 1 0 0,0-1-1 0 0,1 0 1 0 0,0 0 0 0 0,-1 5-1 0 0,1-2 17 0 0,-1 12 66 0 0,1 0 1 0 0,0 0 0 0 0,1 0 0 0 0,1 0-1 0 0,1 0 1 0 0,1-1 0 0 0,0 1-1 0 0,1-1 1 0 0,1 0 0 0 0,1 0 0 0 0,0-1-1 0 0,11 18 1 0 0,-9-20-514 0 0,0 0-1 0 0,1 0 1 0 0,1-1-1 0 0,0-1 1 0 0,20 18-1 0 0,-19-20-1237 0 0,0-1 0 0 0,16 9-1 0 0,-16-11-1196 0 0,1-1 1 0 0,20 7-1 0 0,-10-7-1628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21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1 112 3964 0 0,'0'-5'5676'0'0,"189"4"1171"0"0,-2-8-4957 0 0,-99 2-1708 0 0,-2-5 0 0 0,111-28-1 0 0,-185 37-186 0 0,-7 2-28 0 0,0 0 0 0 0,0 0 0 0 0,0 0-1 0 0,-1-1 1 0 0,1 0 0 0 0,0 0-1 0 0,-1 0 1 0 0,0-1 0 0 0,1 1-1 0 0,6-6 1 0 0,-11 7 25 0 0,0 1 1 0 0,0 0-1 0 0,0 0 1 0 0,0 0-1 0 0,0 0 0 0 0,0 0 1 0 0,0 0-1 0 0,1 0 1 0 0,-1 0-1 0 0,0-1 0 0 0,0 1 1 0 0,0 0-1 0 0,0 0 1 0 0,0 0-1 0 0,0 0 0 0 0,0 0 1 0 0,0 0-1 0 0,0-1 0 0 0,0 1 1 0 0,0 0-1 0 0,0 0 1 0 0,0 0-1 0 0,0 0 0 0 0,0 0 1 0 0,0-1-1 0 0,0 1 1 0 0,0 0-1 0 0,0 0 0 0 0,0 0 1 0 0,0 0-1 0 0,0 0 1 0 0,0 0-1 0 0,0-1 0 0 0,0 1 1 0 0,-1 0-1 0 0,1 0 1 0 0,0 0-1 0 0,0 0 0 0 0,0 0 1 0 0,0 0-1 0 0,0 0 1 0 0,0-1-1 0 0,0 1 0 0 0,0 0 1 0 0,-1 0-1 0 0,1 0 0 0 0,0 0 1 0 0,0 0-1 0 0,0 0 1 0 0,0 0-1 0 0,0 0 0 0 0,0 0 1 0 0,-1 0-1 0 0,1 0 1 0 0,0 0-1 0 0,-14-3-1711 0 0,-20 2-3748 0 0,31 1 4541 0 0,-17 0-2406 0 0,-4 0-1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21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3520 0 0,'-3'54'7960'0'0,"2"-36"-6822"0"0,0-1-1 0 0,0 1 0 0 0,4 23 0 0 0,47 185 3272 0 0,-20-107-3846 0 0,-25-88-286 0 0,3 12-3388 0 0,-7-40 2115 0 0,1 1 0 0 0,-1-1 1 0 0,0 0-1 0 0,1 0 0 0 0,0 0 0 0 0,-1 0 0 0 0,1 0 0 0 0,0 0 1 0 0,5 5-1 0 0,6 2-3101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21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46 3200 0 0,'-4'0'597'0'0,"-1"0"-1"0"0,0 1 1 0 0,1 0-1 0 0,-1-1 1 0 0,1 2-1 0 0,-1-1 1 0 0,1 0-1 0 0,0 1 1 0 0,-7 3-1 0 0,7-3-349 0 0,0 1 1 0 0,0 0-1 0 0,0-1 0 0 0,1 2 0 0 0,-1-1 0 0 0,1 0 0 0 0,0 1 0 0 0,0-1 0 0 0,0 1 0 0 0,1 0 0 0 0,-1 0 1 0 0,1 0-1 0 0,0 0 0 0 0,-4 9 0 0 0,-5 15 863 0 0,7-17-677 0 0,0-1-1 0 0,0 1 1 0 0,1 0-1 0 0,-2 12 1 0 0,2-3-107 0 0,1 0 1 0 0,1 0-1 0 0,3 38 1 0 0,-2-52-289 0 0,1 0 0 0 0,0 0 0 0 0,1-1 1 0 0,-1 1-1 0 0,1-1 0 0 0,0 1 1 0 0,1-1-1 0 0,-1 0 0 0 0,1 0 1 0 0,0 0-1 0 0,0 0 0 0 0,1-1 1 0 0,-1 1-1 0 0,1-1 0 0 0,0 0 0 0 0,0 0 1 0 0,1 0-1 0 0,5 4 0 0 0,-2-3-21 0 0,0-1-1 0 0,1 0 0 0 0,-1 0 0 0 0,1-1 1 0 0,0 0-1 0 0,0 0 0 0 0,0-1 0 0 0,0-1 0 0 0,0 1 1 0 0,1-1-1 0 0,-1-1 0 0 0,0 0 0 0 0,1 0 1 0 0,-1-1-1 0 0,17-3 0 0 0,-12 1-24 0 0,0 0 0 0 0,0-2 0 0 0,0 0 0 0 0,0 0 0 0 0,-1-1 0 0 0,0-1 0 0 0,0 0 0 0 0,0-1 0 0 0,15-13 0 0 0,-22 15 16 0 0,1 0 0 0 0,-1-1 0 0 0,0 0 1 0 0,-1-1-1 0 0,0 1 0 0 0,0-1 0 0 0,-1 0 0 0 0,1 0 0 0 0,-2-1 0 0 0,1 1 0 0 0,-1-1 0 0 0,-1 0 0 0 0,0 1 0 0 0,0-1 0 0 0,0 0 0 0 0,-1-1 0 0 0,-1 1 0 0 0,1 0 0 0 0,-2 0 0 0 0,-1-15 0 0 0,1 15 21 0 0,0 0 0 0 0,-1 1 1 0 0,0-1-1 0 0,0 0 0 0 0,-1 0 0 0 0,0 1 0 0 0,-1 0 0 0 0,0-1 0 0 0,0 1 0 0 0,0 0 0 0 0,-1 1 0 0 0,-1-1 0 0 0,1 1 0 0 0,-1 0 0 0 0,0 1 0 0 0,-1-1 0 0 0,1 1 1 0 0,-1 1-1 0 0,-1-1 0 0 0,-12-7 0 0 0,7 7 21 0 0,0 1 0 0 0,0 0 0 0 0,-1 1 0 0 0,1 0 0 0 0,-1 1 1 0 0,0 1-1 0 0,-28-2 0 0 0,35 4-63 0 0,1 0 1 0 0,-1 1-1 0 0,1 0 1 0 0,-1 0-1 0 0,1 0 0 0 0,-1 1 1 0 0,1 0-1 0 0,-9 4 1 0 0,11-4-45 0 0,0 1 1 0 0,1-1 0 0 0,-1 0-1 0 0,1 1 1 0 0,-1 0-1 0 0,1 0 1 0 0,0 0 0 0 0,0 0-1 0 0,1 0 1 0 0,-1 1 0 0 0,0-1-1 0 0,1 1 1 0 0,0-1 0 0 0,-2 6-1 0 0,0-1-1076 0 0,1 1-1 0 0,0 0 0 0 0,0-1 1 0 0,1 1-1 0 0,0 1 1 0 0,0 9-1 0 0,1 7-2414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22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4 124 3976 0 0,'0'-6'8016'0'0,"-1"93"-2568"0"0,-1-31-4173 0 0,8 93 1 0 0,-5-142-1255 0 0,0-1 0 0 0,1 1 0 0 0,-1-1 0 0 0,1 1-1 0 0,0-1 1 0 0,1 0 0 0 0,0 0 0 0 0,0 0 0 0 0,5 8 0 0 0,-5-10-18 0 0,-1-1 1 0 0,1 0-1 0 0,0-1 0 0 0,0 1 1 0 0,0 0-1 0 0,0-1 1 0 0,0 0-1 0 0,1 1 1 0 0,-1-1-1 0 0,1-1 0 0 0,-1 1 1 0 0,1 0-1 0 0,0-1 1 0 0,0 0-1 0 0,0 0 0 0 0,7 1 1 0 0,6 0 6 0 0,-1-1-1 0 0,1 0 1 0 0,0-2 0 0 0,0 0 0 0 0,-1 0 0 0 0,1-2-1 0 0,-1 0 1 0 0,1-1 0 0 0,-1-1 0 0 0,-1 0 0 0 0,1-1-1 0 0,-1-1 1 0 0,1 0 0 0 0,18-13 0 0 0,-23 13 58 0 0,1-2-1 0 0,-2 1 1 0 0,1-1 0 0 0,-2-1 0 0 0,1 1 0 0 0,-1-2-1 0 0,0 1 1 0 0,-1-1 0 0 0,-1-1 0 0 0,1 0 0 0 0,-2 0-1 0 0,0 0 1 0 0,0 0 0 0 0,-1-1 0 0 0,-1 0 0 0 0,0 0 0 0 0,4-26-1 0 0,-6 21 78 0 0,-1-1 1 0 0,-1 0-1 0 0,-1 0 0 0 0,0 1 0 0 0,-1-1 0 0 0,-2 0 0 0 0,-8-31 0 0 0,11 47-234 0 0,-1 0-1 0 0,1 0 1 0 0,0 0-1 0 0,-1 0 1 0 0,0 0-1 0 0,1 1 1 0 0,-1-1 0 0 0,0 0-1 0 0,-1 1 1 0 0,1 0-1 0 0,0-1 1 0 0,-1 1-1 0 0,1 0 1 0 0,-1 0-1 0 0,1 0 1 0 0,-1 1 0 0 0,-5-3-1 0 0,-12-3-4161 0 0,-1 5-4361 0 0,8 2 4463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23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66 221 2976 0 0,'-1'-2'266'0'0,"0"0"-1"0"0,1 0 1 0 0,-1 0-1 0 0,1 0 1 0 0,-1 0-1 0 0,1 0 1 0 0,0 0-1 0 0,0 0 1 0 0,0 0-1 0 0,1-4 1 0 0,-2-5 469 0 0,1 6-525 0 0,-1 0 0 0 0,1 0 0 0 0,0 1 0 0 0,0-1 1 0 0,0 0-1 0 0,0 1 0 0 0,1-1 0 0 0,0 0 0 0 0,0 1 0 0 0,0-1 0 0 0,1 1 0 0 0,0-1 0 0 0,-1 1 1 0 0,1 0-1 0 0,4-6 0 0 0,-2 4 95 0 0,1 0 1 0 0,0 1-1 0 0,0-1 0 0 0,0 1 1 0 0,1 0-1 0 0,0 1 0 0 0,0-1 1 0 0,13-6-1 0 0,-2 2 249 0 0,0 1 0 0 0,1 1-1 0 0,1 1 1 0 0,-1 0 0 0 0,1 2-1 0 0,33-5 1 0 0,-40 8-411 0 0,1 0 0 0 0,-1 0-1 0 0,1 2 1 0 0,-1-1 0 0 0,1 1 0 0 0,-1 1-1 0 0,14 4 1 0 0,-19-4-82 0 0,-1 0 0 0 0,1 1-1 0 0,-1 0 1 0 0,0 0 0 0 0,0 0 0 0 0,0 1-1 0 0,0 0 1 0 0,0 0 0 0 0,-1 1-1 0 0,0 0 1 0 0,0 0 0 0 0,0 0 0 0 0,-1 0-1 0 0,6 8 1 0 0,6 13 69 0 0,-1 1 0 0 0,-2 0 1 0 0,0 1-1 0 0,-2 0 0 0 0,12 46 0 0 0,22 154 82 0 0,-32-148-152 0 0,5 86-34 0 0,-16-141-38 0 0,0 150-86 0 0,-3-95-263 0 0,-3-176-677 0 0,5 18 734 0 0,1 19 110 0 0,-3 0-1 0 0,-11-76 1 0 0,10 127 196 0 0,1 0 1 0 0,-1 0-1 0 0,-1 1 1 0 0,0-1-1 0 0,0 0 1 0 0,0 1-1 0 0,-1 0 1 0 0,0 0 0 0 0,0 0-1 0 0,-1 0 1 0 0,-7-7-1 0 0,8 9 22 0 0,-1 1-1 0 0,1 0 1 0 0,-1 1 0 0 0,0-1-1 0 0,0 1 1 0 0,0 0-1 0 0,-1 0 1 0 0,1 0 0 0 0,-1 1-1 0 0,1 0 1 0 0,-1 0-1 0 0,0 0 1 0 0,0 1-1 0 0,0 0 1 0 0,-10-1 0 0 0,8 1 21 0 0,1 1 1 0 0,-1 1-1 0 0,1-1 1 0 0,-1 1 0 0 0,1 1-1 0 0,0-1 1 0 0,0 1 0 0 0,0 0-1 0 0,0 1 1 0 0,0 0-1 0 0,0 0 1 0 0,0 0 0 0 0,1 1-1 0 0,0 0 1 0 0,0 0 0 0 0,0 1-1 0 0,0-1 1 0 0,-6 8-1 0 0,-12 14 125 0 0,1 1-1 0 0,1 0 0 0 0,2 2 0 0 0,0 1 0 0 0,-15 33 0 0 0,-10 14 110 0 0,20-37-111 0 0,-1 0 0 0 0,-2-2-1 0 0,-50 53 1 0 0,44-61-742 0 0,33-29-409 0 0,9-3-5154 0 0,5-5 3045 0 0,-5 3 1142 0 0,12-7-1971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16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0 2896 0 0,'0'0'2174'0'0,"-25"0"1092"0"0,19 1-2888 0 0,0-1-1 0 0,0 1 1 0 0,0 1 0 0 0,0-1-1 0 0,0 1 1 0 0,0 0 0 0 0,0 0-1 0 0,1 1 1 0 0,-1-1 0 0 0,-9 8-1 0 0,4-2 301 0 0,-1 0 0 0 0,2 1-1 0 0,-17 17 1 0 0,15-12-510 0 0,1 0 0 0 0,1 1-1 0 0,1 0 1 0 0,0 0 0 0 0,1 1 0 0 0,0 0 0 0 0,1 1 0 0 0,1-1 0 0 0,1 1 0 0 0,0 0 0 0 0,2 1-1 0 0,0-1 1 0 0,0 1 0 0 0,2 0 0 0 0,0 0 0 0 0,2 24 0 0 0,0-38-158 0 0,-1-1-1 0 0,0 0 1 0 0,1 0-1 0 0,0 0 1 0 0,0 0-1 0 0,0 0 1 0 0,0 0-1 0 0,0 0 1 0 0,0 0-1 0 0,1 0 1 0 0,0-1-1 0 0,-1 1 1 0 0,1-1-1 0 0,0 1 1 0 0,0-1 0 0 0,1 1-1 0 0,-1-1 1 0 0,4 3-1 0 0,-2-2-4 0 0,1 0 0 0 0,1 0-1 0 0,-1-1 1 0 0,0 0 0 0 0,1 0-1 0 0,-1 0 1 0 0,1 0 0 0 0,-1-1-1 0 0,9 1 1 0 0,3 0-15 0 0,-1-1-1 0 0,0-1 1 0 0,1-1-1 0 0,-1 0 1 0 0,0-1-1 0 0,22-6 1 0 0,-30 6 0 0 0,0-1 1 0 0,-1 1 0 0 0,0-1 0 0 0,1 0-1 0 0,-1-1 1 0 0,0 1 0 0 0,8-7 0 0 0,-12 7 7 0 0,-1 1 0 0 0,1 0 0 0 0,-1-1 0 0 0,0 1 1 0 0,0-1-1 0 0,0 1 0 0 0,0-1 0 0 0,0 0 0 0 0,0 0 1 0 0,-1 0-1 0 0,0 0 0 0 0,1 0 0 0 0,-1 0 0 0 0,0-1 1 0 0,-1 1-1 0 0,1 0 0 0 0,0-1 0 0 0,-1 1 0 0 0,0-6 1 0 0,0 4 6 0 0,0 1 0 0 0,0-1 0 0 0,0 0 0 0 0,-1 0 0 0 0,0 1 0 0 0,0-1 1 0 0,0 0-1 0 0,-1 1 0 0 0,-2-7 0 0 0,2 8-3 0 0,1 1 1 0 0,-1 0 0 0 0,1 0-1 0 0,-1 0 1 0 0,0 0 0 0 0,0 0-1 0 0,0 1 1 0 0,0-1 0 0 0,0 0-1 0 0,0 1 1 0 0,-1 0 0 0 0,1-1-1 0 0,0 1 1 0 0,-1 0-1 0 0,1 0 1 0 0,-1 0 0 0 0,1 1-1 0 0,-5-2 1 0 0,-10-1 70 0 0,0 1 0 0 0,0 1 0 0 0,1 0 0 0 0,-20 1-1 0 0,-16 9-1561 0 0,44-7-258 0 0,0 1 0 0 0,0 0 1 0 0,-14 7-1 0 0,12-3-1613 0 0,3 3-1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24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87 121 3368 0 0,'-2'1'211'0'0,"0"-1"-1"0"0,0 1 0 0 0,1-1 0 0 0,-1 1 0 0 0,0 0 1 0 0,0 0-1 0 0,1 0 0 0 0,-1 0 0 0 0,1 0 0 0 0,-1 0 1 0 0,1 0-1 0 0,-1 0 0 0 0,1 1 0 0 0,0-1 1 0 0,-1 1-1 0 0,1-1 0 0 0,0 1 0 0 0,0-1 0 0 0,-1 4 1 0 0,-17 34 1387 0 0,18-38-1513 0 0,-3 12 431 0 0,1 0 0 0 0,0 1 1 0 0,0-1-1 0 0,2 0 1 0 0,-1 16-1 0 0,0-6 243 0 0,1-19-574 0 0,1 1 0 0 0,0 0 0 0 0,0 0 1 0 0,0 0-1 0 0,1-1 0 0 0,0 1 1 0 0,-1 0-1 0 0,2 0 0 0 0,-1-1 0 0 0,0 1 1 0 0,1-1-1 0 0,0 1 0 0 0,0-1 1 0 0,3 5-1 0 0,-2-5-115 0 0,0-1 1 0 0,0 0-1 0 0,0 0 1 0 0,0 0 0 0 0,0-1-1 0 0,1 1 1 0 0,-1-1-1 0 0,1 0 1 0 0,-1 0-1 0 0,1 0 1 0 0,0 0-1 0 0,0-1 1 0 0,0 1-1 0 0,0-1 1 0 0,0 0-1 0 0,8 1 1 0 0,9-1-5 0 0,1-1 1 0 0,-1-1 0 0 0,0 0-1 0 0,0-2 1 0 0,0 0-1 0 0,-1-1 1 0 0,1-2 0 0 0,24-9-1 0 0,-36 12-58 0 0,0 0 0 0 0,0-1 0 0 0,0-1 0 0 0,0 0 0 0 0,-1 0 0 0 0,0 0 0 0 0,0-1 0 0 0,-1 0 0 0 0,1-1-1 0 0,-1 0 1 0 0,-1 0 0 0 0,1 0 0 0 0,-1-1 0 0 0,0 0 0 0 0,-1 0 0 0 0,0 0 0 0 0,0-1 0 0 0,-1 0 0 0 0,0 0 0 0 0,-1 0 0 0 0,0 0-1 0 0,0 0 1 0 0,1-12 0 0 0,-2 13 18 0 0,-2 0-1 0 0,1 0 1 0 0,-1 0-1 0 0,0 0 0 0 0,0 0 1 0 0,-1 0-1 0 0,0 0 1 0 0,-1 1-1 0 0,-2-9 0 0 0,2 10-4 0 0,0 1 1 0 0,-1 0-1 0 0,0-1 0 0 0,0 1 0 0 0,0 0 0 0 0,0 1 0 0 0,-1-1 0 0 0,0 1 0 0 0,0-1 0 0 0,0 1 0 0 0,0 0 0 0 0,-1 1 1 0 0,-5-4-1 0 0,-2 0 35 0 0,0 0 0 0 0,0 1 1 0 0,-1 0-1 0 0,0 1 0 0 0,-1 0 0 0 0,1 1 1 0 0,-1 1-1 0 0,0 0 0 0 0,0 1 0 0 0,-16-1 1 0 0,19 3-12 0 0,-1-1 0 0 0,1 2 0 0 0,0 0-1 0 0,0 0 1 0 0,0 0 0 0 0,0 2 0 0 0,0-1 0 0 0,0 2 0 0 0,1-1 0 0 0,-1 1 0 0 0,1 1 0 0 0,0 0 0 0 0,-12 8 0 0 0,14-7-17 0 0,1 1-1 0 0,1 0 1 0 0,-1 0 0 0 0,1 0 0 0 0,0 1 0 0 0,1 0 0 0 0,0 0-1 0 0,0 0 1 0 0,1 1 0 0 0,0-1 0 0 0,0 1 0 0 0,1 0-1 0 0,0 0 1 0 0,-2 17 0 0 0,3-18-16 0 0,1 1 1 0 0,0 0-1 0 0,0-1 0 0 0,1 1 0 0 0,0 0 1 0 0,0 0-1 0 0,1-1 0 0 0,0 1 0 0 0,1 0 1 0 0,0-1-1 0 0,0 1 0 0 0,1-1 0 0 0,0 0 0 0 0,1 0 1 0 0,0 0-1 0 0,5 8 0 0 0,-5-10-29 0 0,0-1-1 0 0,0 0 0 0 0,1 0 1 0 0,0 0-1 0 0,0 0 0 0 0,0-1 1 0 0,1 1-1 0 0,-1-2 0 0 0,1 1 1 0 0,0 0-1 0 0,0-1 0 0 0,0 0 1 0 0,1-1-1 0 0,-1 1 0 0 0,1-1 1 0 0,-1-1-1 0 0,1 1 0 0 0,0-1 1 0 0,0 0-1 0 0,10 0 0 0 0,-1-1-91 0 0,1 0-1 0 0,-1 0 0 0 0,0-2 0 0 0,0 0 0 0 0,0-1 0 0 0,0 0 0 0 0,0-2 0 0 0,27-10 0 0 0,-36 11 58 0 0,1 1 1 0 0,-1-1-1 0 0,0-1 0 0 0,-1 1 1 0 0,1-1-1 0 0,-1-1 1 0 0,0 1-1 0 0,0-1 0 0 0,0 0 1 0 0,-1 0-1 0 0,0-1 1 0 0,0 1-1 0 0,-1-1 1 0 0,0 0-1 0 0,0 0 0 0 0,0-1 1 0 0,-1 1-1 0 0,0-1 1 0 0,2-10-1 0 0,-1-7 474 0 0,0 1 1 0 0,-2-1-1 0 0,-2-35 1 0 0,0 45 392 0 0,0 15-543 0 0,0 1-183 0 0,-1 1-1 0 0,1-1 1 0 0,-1 1-1 0 0,1 0 1 0 0,0-1 0 0 0,-1 1-1 0 0,1 0 1 0 0,0-1-1 0 0,0 1 1 0 0,0 0 0 0 0,1 2-1 0 0,-1-2 24 0 0,-14 199 669 0 0,28 34-2163 0 0,-9-219-1903 0 0,3-4-6535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24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21 4224 0 0,'-3'0'704'0'0,"3"-2"1"0"0,-6-1 15 0 0,2 1 0 0 0,-3-3 20 0 0,4 3-4 0 0,-1-3-16 0 0,0 5-16 0 0,1-1-36 0 0,-1 1-68 0 0,4 3-176 0 0,4 9-2756 0 0,-1 2 0 0 0,5 3-1 0 0,-1 6 1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24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 3624 0 0,'19'-19'3514'0'0,"-9"12"-2893"0"0,0 1 0 0 0,1 0 0 0 0,0 0 1 0 0,0 1-1 0 0,0 1 0 0 0,0 0 0 0 0,1 0 0 0 0,0 1 0 0 0,0 1 0 0 0,0 0 1 0 0,0 1-1 0 0,0 0 0 0 0,0 0 0 0 0,21 3 0 0 0,-23-1-382 0 0,0 0-1 0 0,1 1 1 0 0,-1 0-1 0 0,0 1 1 0 0,-1 0-1 0 0,1 1 1 0 0,0 0-1 0 0,-1 0 1 0 0,0 1-1 0 0,0 0 1 0 0,0 1-1 0 0,-1 0 1 0 0,1 0-1 0 0,-2 1 1 0 0,1 0 0 0 0,-1 0-1 0 0,12 15 1 0 0,-6-2-131 0 0,-1 0 0 0 0,-1 1 0 0 0,-1 1 0 0 0,0-1 0 0 0,6 26 0 0 0,23 116 20 0 0,-29-116-142 0 0,-1 26-199 0 0,-5-34-264 0 0,-3-18-191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25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511 1 4080 0 0,'-8'0'1536'0'0,"1"0"1"0"0,-1 1-1 0 0,-13 2 0 0 0,16-1-1220 0 0,0 0 0 0 0,-1 0 0 0 0,1 0 0 0 0,0 0 0 0 0,0 1 0 0 0,0 0 1 0 0,0 0-1 0 0,1 1 0 0 0,-7 5 0 0 0,-17 17 1279 0 0,1 2 1 0 0,-40 53-1 0 0,-38 71 769 0 0,94-135-2316 0 0,-33 52-48 0 0,-67 139 1 0 0,100-170-4486 0 0,7-23 350 0 0,1-2 147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25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4192 0 0,'0'0'3983'0'0,"4"10"626"0"0,-4 214 3544 0 0,0-74-6677 0 0,0-26-5408 0 0,0 0-6684 0 0,0-103 6691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26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52 3640 0 0,'-15'0'2695'0'0,"6"0"-2261"0"0,0 1 0 0 0,0 0 1 0 0,1 1-1 0 0,-1 0 1 0 0,0 1-1 0 0,1-1 0 0 0,-1 1 1 0 0,1 1-1 0 0,0 0 1 0 0,0 0-1 0 0,0 1 0 0 0,1 0 1 0 0,-1 0-1 0 0,1 0 1 0 0,0 1-1 0 0,1 0 0 0 0,-1 1 1 0 0,1-1-1 0 0,1 1 1 0 0,-1 0-1 0 0,-7 14 0 0 0,4-5-149 0 0,1-1 0 0 0,1 1 0 0 0,0 0 0 0 0,1 1-1 0 0,0 0 1 0 0,2 0 0 0 0,0 0 0 0 0,1 0 0 0 0,0 1 0 0 0,1 25-1 0 0,2-34-241 0 0,1 1-1 0 0,0 0 0 0 0,0-1 0 0 0,1 1 0 0 0,1-1 0 0 0,-1 1 0 0 0,2-1 1 0 0,-1 0-1 0 0,1 0 0 0 0,7 10 0 0 0,-8-13-30 0 0,0-1 1 0 0,1 0-1 0 0,0 0 0 0 0,0 0 0 0 0,1 0 1 0 0,-1-1-1 0 0,1 0 0 0 0,0 0 0 0 0,0 0 1 0 0,0 0-1 0 0,1-1 0 0 0,-1 0 0 0 0,1 0 1 0 0,0 0-1 0 0,0-1 0 0 0,9 3 0 0 0,-2-2-16 0 0,-1-1-1 0 0,1-1 0 0 0,-1 0 0 0 0,1 0 1 0 0,0-1-1 0 0,21-3 0 0 0,-26 2 2 0 0,-1-1 0 0 0,1 0 0 0 0,-1 0-1 0 0,0-1 1 0 0,1 0 0 0 0,-1 0 0 0 0,0 0 0 0 0,-1-1-1 0 0,1 0 1 0 0,-1-1 0 0 0,1 1 0 0 0,5-7 0 0 0,-9 7 4 0 0,0 1 1 0 0,0-1-1 0 0,-1 0 1 0 0,1-1-1 0 0,-1 1 1 0 0,0 0-1 0 0,0 0 1 0 0,0-1 0 0 0,-1 0-1 0 0,2-7 1 0 0,0 1 1 0 0,-2-1 1 0 0,1 0 0 0 0,-1-12 0 0 0,-2 16 2 0 0,1-1 1 0 0,-1 1-1 0 0,-1 0 1 0 0,0 0-1 0 0,0 0 1 0 0,0 0-1 0 0,-1 1 1 0 0,0-1-1 0 0,-1 1 1 0 0,1-1-1 0 0,-2 1 1 0 0,-8-12-1 0 0,-3-1 49 0 0,-2 1-1 0 0,-32-29 0 0 0,48 46-27 0 0,0 0 0 0 0,0 0 0 0 0,0 0 0 0 0,0 0 0 0 0,0-1 0 0 0,0 1 0 0 0,1-1 0 0 0,-1 1 0 0 0,1-1 0 0 0,0 0-1 0 0,0 0 1 0 0,0 0 0 0 0,0 1 0 0 0,0-1 0 0 0,0-6 0 0 0,1 7 2 0 0,0 0 0 0 0,0 0-1 0 0,0 0 1 0 0,0 0 0 0 0,1-1 0 0 0,-1 1 0 0 0,1 0-1 0 0,0 0 1 0 0,0 0 0 0 0,-1 0 0 0 0,1 1-1 0 0,0-1 1 0 0,1 0 0 0 0,-1 0 0 0 0,0 0 0 0 0,0 1-1 0 0,1-1 1 0 0,-1 1 0 0 0,1-1 0 0 0,-1 1-1 0 0,1 0 1 0 0,3-2 0 0 0,18-13-123 0 0,2 2 0 0 0,0 1 0 0 0,1 2 0 0 0,0 0 1 0 0,1 1-1 0 0,0 2 0 0 0,0 1 0 0 0,43-6 0 0 0,-48 12-7610 0 0,-13 0 3556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26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88 3480 0 0,'0'0'1250'0'0,"7"-6"2411"0"0,21 0-2115 0 0,0 2 0 0 0,1 0-1 0 0,48 2 1 0 0,-48 1-802 0 0,35 0 810 0 0,12 0-320 0 0,152-21-1 0 0,-228 22-1233 0 0,27-7-48 0 0,-27 7 15 0 0,1 0-1 0 0,0-1 0 0 0,-1 1 0 0 0,1 0 1 0 0,-1 0-1 0 0,1-1 0 0 0,0 1 1 0 0,-1 0-1 0 0,1-1 0 0 0,-1 1 0 0 0,1-1 1 0 0,-1 1-1 0 0,1 0 0 0 0,-1-1 1 0 0,1 1-1 0 0,-1-1 0 0 0,0 1 0 0 0,1-1 1 0 0,-1 0-1 0 0,0 1 0 0 0,1-1 1 0 0,-1 1-1 0 0,0-1 0 0 0,0 0 0 0 0,1 1 1 0 0,-1-1-1 0 0,0 0 0 0 0,0 1 1 0 0,0-1-1 0 0,0 0 0 0 0,0 1 1 0 0,0-1-1 0 0,0 0 0 0 0,0 1 0 0 0,0-2 1 0 0,-2 1-340 0 0,1 0 0 0 0,-1-1 0 0 0,1 1 0 0 0,-1 0 1 0 0,1 1-1 0 0,-1-1 0 0 0,0 0 0 0 0,1 0 0 0 0,-1 1 1 0 0,0-1-1 0 0,1 1 0 0 0,-1-1 0 0 0,0 1 0 0 0,0 0 1 0 0,0 0-1 0 0,1 0 0 0 0,-3 0 0 0 0,-2-1-1141 0 0,-10-1-1770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2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2640 0 0,'-1'2'329'0'0,"1"1"0"0"0,-1-1 0 0 0,0 0 0 0 0,-1 0 0 0 0,1 0 0 0 0,0 0 0 0 0,0 0 0 0 0,-3 3 0 0 0,-8 13 1249 0 0,7-5-807 0 0,0 0 0 0 0,0 1 1 0 0,2 0-1 0 0,0 0 1 0 0,0 0-1 0 0,1 0 0 0 0,0 23 1 0 0,2-3 392 0 0,2-1 1 0 0,1 0-1 0 0,10 43 1 0 0,-10-59-1211 0 0,1 0 1 0 0,1-1-1 0 0,0 1 1 0 0,1-1 0 0 0,1 0-1 0 0,1-1 1 0 0,0 0-1 0 0,0 0 1 0 0,22 25 0 0 0,-27-36-1246 0 0,0-1 0 0 0,1 0 1 0 0,0 0-1 0 0,-1-1 1 0 0,1 1-1 0 0,0-1 0 0 0,9 4 1 0 0,0-2-2323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27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23 3720 0 0,'-4'0'395'0'0,"0"0"0"0"0,0 0 0 0 0,-1 1 0 0 0,1 0-1 0 0,0 0 1 0 0,0 0 0 0 0,0 0 0 0 0,0 0 0 0 0,0 1-1 0 0,0 0 1 0 0,1 0 0 0 0,-1 0 0 0 0,1 0 0 0 0,-1 0-1 0 0,-3 4 1 0 0,2-1-30 0 0,1 0-1 0 0,0 0 1 0 0,-1 0-1 0 0,2 0 1 0 0,-1 1-1 0 0,1 0 1 0 0,0 0-1 0 0,-5 11 1 0 0,3 0 271 0 0,0 1-1 0 0,1 0 1 0 0,0 0 0 0 0,2 0-1 0 0,0 1 1 0 0,1 18 0 0 0,1-32-585 0 0,0 1 1 0 0,1-1 0 0 0,-1 0 0 0 0,1 0-1 0 0,0 0 1 0 0,1 1 0 0 0,-1-1 0 0 0,1 0 0 0 0,0-1-1 0 0,0 1 1 0 0,0 0 0 0 0,1 0 0 0 0,0-1-1 0 0,0 0 1 0 0,0 1 0 0 0,0-1 0 0 0,1 0 0 0 0,0-1-1 0 0,5 6 1 0 0,-1-4-20 0 0,0 1-1 0 0,1-2 1 0 0,-1 1-1 0 0,1-1 1 0 0,0 0 0 0 0,0-1-1 0 0,1 0 1 0 0,-1 0-1 0 0,18 2 1 0 0,2-1 9 0 0,0-2 1 0 0,0 0-1 0 0,46-4 0 0 0,-62 1-31 0 0,0-1 0 0 0,0 0 0 0 0,0-1 0 0 0,0 0-1 0 0,-1-1 1 0 0,0 0 0 0 0,1-1 0 0 0,-1-1 0 0 0,-1 0 0 0 0,15-10-1 0 0,-20 12 26 0 0,-1-1-1 0 0,1 0 0 0 0,-1 0 0 0 0,-1 0 1 0 0,1-1-1 0 0,-1 1 0 0 0,0-1 0 0 0,0 0 1 0 0,0-1-1 0 0,-1 1 0 0 0,0-1 0 0 0,0 1 1 0 0,-1-1-1 0 0,0 0 0 0 0,0 0 0 0 0,0 0 1 0 0,-1 0-1 0 0,0 0 0 0 0,-1-1 0 0 0,1 1 0 0 0,-2 0 1 0 0,1 0-1 0 0,-1 0 0 0 0,0 0 0 0 0,0 0 1 0 0,0-1-1 0 0,-1 2 0 0 0,-1-1 0 0 0,1 0 1 0 0,-5-8-1 0 0,-1 2 63 0 0,0 1 1 0 0,0 0-1 0 0,-1 1 1 0 0,-18-18-1 0 0,20 23-51 0 0,1 1 0 0 0,-1 0 0 0 0,0 0 0 0 0,-1 1 0 0 0,1 0 0 0 0,-1 0-1 0 0,0 0 1 0 0,0 1 0 0 0,-13-3 0 0 0,-2 1 132 0 0,-1 1 1 0 0,1 1-1 0 0,-39-1 0 0 0,46 5-1024 0 0,1 0 0 0 0,-23 5 0 0 0,29-4-1061 0 0,0 0-1 0 0,1 1 0 0 0,-1 0 0 0 0,1 0 1 0 0,-9 6-1 0 0,5 0-2153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27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 3872 0 0,'23'-3'3611'0'0,"-17"3"-3185"0"0,1 0 0 0 0,-1 1 0 0 0,1 0 0 0 0,-1 0 0 0 0,1 1 0 0 0,-1 0 0 0 0,0 0 0 0 0,0 0 0 0 0,0 1 0 0 0,0 0 0 0 0,0 0 0 0 0,6 5 0 0 0,-3-2 128 0 0,-1 1 1 0 0,0 1-1 0 0,0-1 1 0 0,-1 1-1 0 0,0 1 1 0 0,11 16-1 0 0,-3 1 118 0 0,-2 0-1 0 0,0 1 1 0 0,-2 1-1 0 0,11 42 1 0 0,31 114 159 0 0,-53-182-820 0 0,0-1-1 0 0,0 0 0 0 0,1 1 0 0 0,-1-1 1 0 0,1 0-1 0 0,-1 0 0 0 0,1 0 0 0 0,0 1 1 0 0,-1-1-1 0 0,1 0 0 0 0,0 0 1 0 0,0 0-1 0 0,-1 0 0 0 0,1 0 0 0 0,0 0 1 0 0,0 0-1 0 0,0 0 0 0 0,0-1 1 0 0,1 1-1 0 0,-1 0 0 0 0,0-1 0 0 0,0 1 1 0 0,0 0-1 0 0,1-1 0 0 0,-1 1 1 0 0,3-1-1 0 0,-3 0 13 0 0,1 0 0 0 0,-1 0 1 0 0,1-1-1 0 0,-1 1 0 0 0,1 0 0 0 0,-1-1 1 0 0,1 0-1 0 0,-1 1 0 0 0,1-1 0 0 0,-1 0 1 0 0,0 0-1 0 0,1 0 0 0 0,-1 0 1 0 0,0 0-1 0 0,0 0 0 0 0,0 0 0 0 0,1 0 1 0 0,-1 0-1 0 0,0-1 0 0 0,-1 1 0 0 0,1 0 1 0 0,1-3-1 0 0,21-43 423 0 0,-2 0 0 0 0,-2-2 0 0 0,19-79 0 0 0,-36 121-408 0 0,7-24 65 0 0,-2-1 0 0 0,4-53 1 0 0,-9 52-3749 0 0,-1 1-3785 0 0,-1 27 3110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17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3224 0 0,'-17'-1'1620'0'0,"0"2"-1"0"0,0 0 1 0 0,-31 7-1 0 0,41-6-1326 0 0,0 1-1 0 0,0-1 0 0 0,0 1 0 0 0,0 0 1 0 0,0 1-1 0 0,1 0 0 0 0,0 0 1 0 0,0 0-1 0 0,0 0 0 0 0,0 1 1 0 0,-7 8-1 0 0,-3 7 489 0 0,0 0-1 0 0,2 2 1 0 0,0 0 0 0 0,-18 41 0 0 0,27-54-704 0 0,1 1-1 0 0,1-1 1 0 0,0 1 0 0 0,0-1 0 0 0,1 1 0 0 0,0 0 0 0 0,1 0 0 0 0,0 0 0 0 0,1 1 0 0 0,0-1 0 0 0,0 0 0 0 0,1 0 0 0 0,4 19 0 0 0,-4-25-66 0 0,1-1 1 0 0,-1 0-1 0 0,1 0 1 0 0,0 0-1 0 0,0 0 1 0 0,0 0-1 0 0,0-1 1 0 0,0 1-1 0 0,1 0 1 0 0,-1-1-1 0 0,1 0 1 0 0,0 1-1 0 0,0-1 1 0 0,0-1-1 0 0,0 1 1 0 0,0 0-1 0 0,0-1 1 0 0,0 1-1 0 0,0-1 1 0 0,7 2-1 0 0,4 0-12 0 0,1 0 0 0 0,0-1 0 0 0,23 1-1 0 0,-27-3-7 0 0,0 1 2 0 0,0-1 0 0 0,0-1-1 0 0,-1 0 1 0 0,1 0-1 0 0,0-1 1 0 0,-1-1 0 0 0,0 0-1 0 0,11-4 1 0 0,-17 5 6 0 0,-1 1 0 0 0,0-1 1 0 0,1 0-1 0 0,-1 0 0 0 0,0 0 1 0 0,0-1-1 0 0,0 1 0 0 0,0-1 0 0 0,-1 1 1 0 0,1-1-1 0 0,3-4 0 0 0,-5 4 6 0 0,0 1 0 0 0,0 0 0 0 0,0-1 0 0 0,0 1 0 0 0,0-1 0 0 0,0 0 1 0 0,-1 1-1 0 0,1-1 0 0 0,-1 0 0 0 0,0 1 0 0 0,0-1 0 0 0,0 0 0 0 0,0 1 0 0 0,0-1 0 0 0,0 0 0 0 0,-1 1 0 0 0,-1-6 0 0 0,1 6 5 0 0,0-1 0 0 0,0 0 1 0 0,0 1-1 0 0,-1-1 0 0 0,1 0 1 0 0,-1 1-1 0 0,1 0 0 0 0,-1-1 1 0 0,0 1-1 0 0,0 0 0 0 0,0 0 1 0 0,-1 0-1 0 0,1 0 0 0 0,0 0 1 0 0,-1 1-1 0 0,1-1 0 0 0,-1 1 1 0 0,1 0-1 0 0,-1-1 0 0 0,0 1 1 0 0,1 0-1 0 0,-1 1 0 0 0,-5-2 1 0 0,-6 0 30 0 0,-1 0 0 0 0,1 1 0 0 0,-25 1 0 0 0,21 0-15 0 0,3 0 96 0 0,0 0 0 0 0,0 1 0 0 0,-25 5 0 0 0,36-4-405 0 0,0-1 0 0 0,0 0 1 0 0,-1 1-1 0 0,1 0 0 0 0,0 0 0 0 0,0 0 0 0 0,-4 4 0 0 0,6-5-486 0 0,0 1-1 0 0,0 0 0 0 0,0 0 1 0 0,0 0-1 0 0,0 0 1 0 0,1 1-1 0 0,-1-1 1 0 0,1 0-1 0 0,-1 1 0 0 0,1-1 1 0 0,0 1-1 0 0,-2 4 1 0 0,-1 6-2776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28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9 3040 0 0,'7'-9'8314'0'0,"-17"136"-2301"0"0,1 0-5270 0 0,8-121-704 0 0,1 1 0 0 0,1 0 0 0 0,0-1 0 0 0,0 1 0 0 0,0-1 0 0 0,0 1 0 0 0,1-1 0 0 0,0 1 0 0 0,1-1 0 0 0,-1 0 0 0 0,1 0 0 0 0,4 6 0 0 0,-4-9-26 0 0,0 1 0 0 0,0-1-1 0 0,0 0 1 0 0,0 0 0 0 0,0-1 0 0 0,1 1 0 0 0,-1-1 0 0 0,1 1 0 0 0,-1-1-1 0 0,1 0 1 0 0,0 0 0 0 0,0-1 0 0 0,0 1 0 0 0,0-1 0 0 0,0 0-1 0 0,0 0 1 0 0,1 0 0 0 0,-1-1 0 0 0,6 1 0 0 0,-1-1-8 0 0,0 0 0 0 0,0-1 1 0 0,0 0-1 0 0,-1 0 1 0 0,1-1-1 0 0,0 0 0 0 0,-1-1 1 0 0,1 0-1 0 0,-1 0 0 0 0,0-1 1 0 0,0 0-1 0 0,0 0 0 0 0,0 0 1 0 0,-1-1-1 0 0,0-1 0 0 0,0 1 1 0 0,0-1-1 0 0,-1 0 0 0 0,8-9 1 0 0,-6 4-1 0 0,0 1-1 0 0,-1-1 1 0 0,0 0 0 0 0,0-1-1 0 0,-1 0 1 0 0,-1 0 0 0 0,0 0 0 0 0,-1-1-1 0 0,0 1 1 0 0,-1-1 0 0 0,0 0 0 0 0,1-17-1 0 0,-3-64 756 0 0,-4 91-291 0 0,-2 7-250 0 0,-5 8 1 0 0,5 0-136 0 0,0 1 0 0 0,1-1 0 0 0,1 0 0 0 0,-1 1 1 0 0,2 0-1 0 0,0 0 0 0 0,1 0 0 0 0,0 0 0 0 0,1 20 0 0 0,2-10-43 0 0,1-1 0 0 0,1 0 0 0 0,1 0 0 0 0,10 29-1 0 0,-10-39-97 0 0,-1 0-1 0 0,2-1 1 0 0,0 0-1 0 0,0 0 1 0 0,1-1 0 0 0,0 1-1 0 0,1-1 1 0 0,0-1-1 0 0,13 13 1 0 0,12 5-1750 0 0,-1-1-9442 0 0,-24-21 7188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29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4 3664 0 0,'-11'-3'6520'0'0,"9"6"-6251"0"0,-1 0 1 0 0,1 1 0 0 0,1-1-1 0 0,-1 1 1 0 0,0-1-1 0 0,1 1 1 0 0,0 0 0 0 0,-1-1-1 0 0,2 1 1 0 0,-2 7 0 0 0,-1 1 204 0 0,-6 28 843 0 0,3 0 1 0 0,-4 55-1 0 0,7 83 92 0 0,0-14-811 0 0,0-109-417 0 0,-20 266 594 0 0,-20-31-518 0 0,41-277-544 0 0,1 1 1 0 0,1 20 0 0 0,0-20-1009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3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35 3432 0 0,'-20'-12'3095'0'0,"10"8"-2579"0"0,1 0 0 0 0,0 1 0 0 0,-1 0 0 0 0,0 1 0 0 0,0 0 1 0 0,0 0-1 0 0,0 1 0 0 0,-11 0 0 0 0,4 1 402 0 0,-1 0 1 0 0,1 2-1 0 0,-32 5 0 0 0,41-5-638 0 0,0 0 0 0 0,0 1 0 0 0,0 0 0 0 0,1 0 0 0 0,-1 1-1 0 0,1 0 1 0 0,-9 6 0 0 0,12-8-231 0 0,1 1 0 0 0,-1 0 0 0 0,1 0 0 0 0,0 0 0 0 0,0 0 0 0 0,1 1 0 0 0,-1-1 0 0 0,1 1 0 0 0,-1 0-1 0 0,1-1 1 0 0,0 1 0 0 0,1 0 0 0 0,-1 0 0 0 0,1 1 0 0 0,-2 5 0 0 0,1 0 35 0 0,1 0 0 0 0,0 1 1 0 0,0-1-1 0 0,1 0 0 0 0,0 1 1 0 0,1-1-1 0 0,0 1 0 0 0,4 16 0 0 0,-3-22-65 0 0,0 0-1 0 0,0 0 1 0 0,0 0-1 0 0,0 0 1 0 0,1 0 0 0 0,0-1-1 0 0,0 1 1 0 0,0-1-1 0 0,0 0 1 0 0,1 0-1 0 0,0 0 1 0 0,0 0-1 0 0,0 0 1 0 0,0-1 0 0 0,0 0-1 0 0,1 0 1 0 0,-1 0-1 0 0,9 3 1 0 0,0 0-2 0 0,2-1 0 0 0,-1-1 0 0 0,0 0 0 0 0,1-1 0 0 0,18 2 0 0 0,-23-4-18 0 0,1-1 1 0 0,-1 0-1 0 0,0 0 0 0 0,1-1 1 0 0,-1 0-1 0 0,0 0 1 0 0,0-2-1 0 0,14-3 0 0 0,-23 5 1 0 0,0 1 0 0 0,1-1 0 0 0,-1 0 0 0 0,0 1 0 0 0,0-1 0 0 0,0 0 0 0 0,0 0 0 0 0,0 0 0 0 0,0 0-1 0 0,0 0 1 0 0,-1 0 0 0 0,1 0 0 0 0,0 0 0 0 0,-1 0 0 0 0,1 0 0 0 0,0 0 0 0 0,-1 0 0 0 0,1 0 0 0 0,-1-1 0 0 0,0 1-1 0 0,1 0 1 0 0,-1-3 0 0 0,0 3 1 0 0,0 1-1 0 0,0-1 1 0 0,0 0-1 0 0,0 0 1 0 0,0 0-1 0 0,0 1 1 0 0,0-1-1 0 0,0 0 1 0 0,0 0-1 0 0,-1 1 0 0 0,1-1 1 0 0,0 0-1 0 0,-1 0 1 0 0,1 1-1 0 0,-1-1 1 0 0,1 0-1 0 0,-1 1 1 0 0,1-1-1 0 0,-1 0 1 0 0,1 1-1 0 0,-1-1 1 0 0,1 1-1 0 0,-1-1 1 0 0,0 1-1 0 0,1-1 1 0 0,-1 1-1 0 0,0 0 1 0 0,0-1-1 0 0,1 1 0 0 0,-1 0 1 0 0,0-1-1 0 0,0 1 1 0 0,1 0-1 0 0,-1 0 1 0 0,0 0-1 0 0,-1 0 1 0 0,-11-2 35 0 0,1 2 0 0 0,0 0 0 0 0,0 0 0 0 0,-1 1 1 0 0,1 1-1 0 0,0 0 0 0 0,0 0 0 0 0,0 2 0 0 0,0-1 0 0 0,1 1 1 0 0,-1 1-1 0 0,1 0 0 0 0,0 1 0 0 0,-19 12 0 0 0,22-12 11 0 0,1 1 0 0 0,-1-1 0 0 0,1 1 0 0 0,0 1 0 0 0,0-1 0 0 0,1 1 0 0 0,0 0 0 0 0,1 1 0 0 0,0-1 0 0 0,0 1 0 0 0,0 0 0 0 0,1 0 0 0 0,1 1 0 0 0,0-1 0 0 0,0 1 0 0 0,1 0 0 0 0,0 0 0 0 0,-1 16 0 0 0,3-20-19 0 0,0 0 0 0 0,0 0-1 0 0,0 0 1 0 0,1 0 0 0 0,0 0 0 0 0,1 0 0 0 0,-1 0-1 0 0,1-1 1 0 0,0 1 0 0 0,0 0 0 0 0,1-1-1 0 0,0 0 1 0 0,0 1 0 0 0,0-1 0 0 0,0 0-1 0 0,1-1 1 0 0,0 1 0 0 0,0 0 0 0 0,0-1-1 0 0,1 0 1 0 0,-1 0 0 0 0,1-1 0 0 0,0 1-1 0 0,0-1 1 0 0,0 0 0 0 0,0 0 0 0 0,1 0-1 0 0,0-1 1 0 0,9 3 0 0 0,14 2 77 0 0,1-1-1 0 0,0-2 1 0 0,0 0 0 0 0,0-3 0 0 0,48-2-1 0 0,-29 1 55 0 0,-43 0-106 0 0,0 0-1 0 0,1-1 0 0 0,-1 0 0 0 0,0 0 1 0 0,8-2-1 0 0,-12 2-131 0 0,-1 1 1 0 0,0-1-1 0 0,1 1 0 0 0,-1-1 0 0 0,0 1 0 0 0,0-1 1 0 0,0 0-1 0 0,1 1 0 0 0,-1-1 0 0 0,0 0 1 0 0,0 0-1 0 0,0 0 0 0 0,0 0 0 0 0,0 0 0 0 0,0 0 1 0 0,-1 0-1 0 0,1 0 0 0 0,0-1 0 0 0,0 1 1 0 0,-1 0-1 0 0,1 0 0 0 0,-1-1 0 0 0,1 1 0 0 0,-1 0 1 0 0,0-1-1 0 0,1 1 0 0 0,-1 0 0 0 0,0-2 1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36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2352 0 0,'0'0'3370'0'0,"-2"0"-4087"0"0,-5 0-3124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36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3136 0 0,'0'0'5332'0'0,"18"0"-2996"0"0,158 0 3489 0 0,88 0-4563 0 0,-270 0-4044 0 0,-14 0-5886 0 0,8 0 5451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37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2336 0 0,'-9'0'1390'0'0,"0"0"0"0"0,0 1-1 0 0,0 0 1 0 0,-9 2-1 0 0,14-2-1085 0 0,0 0-1 0 0,1 1 1 0 0,-1-1-1 0 0,1 1 0 0 0,-1 0 1 0 0,1 0-1 0 0,0 0 0 0 0,0 0 1 0 0,0 1-1 0 0,0 0 0 0 0,0-1 1 0 0,-2 4-1 0 0,-5 6 192 0 0,1 1 0 0 0,0 0 0 0 0,1 0 1 0 0,1 1-1 0 0,0-1 0 0 0,1 2 0 0 0,0-1 0 0 0,1 1 0 0 0,1 0 1 0 0,-5 28-1 0 0,4 8 98 0 0,0 98 1 0 0,5-122-403 0 0,0-21-224 0 0,0 0-1 0 0,0 0 1 0 0,1 0 0 0 0,0 0-1 0 0,0 0 1 0 0,1-1 0 0 0,0 1-1 0 0,3 9 1 0 0,-3-13-307 0 0,-1 1 0 0 0,1-1 0 0 0,-1 1 0 0 0,1-1 0 0 0,0 0 0 0 0,0 0 0 0 0,0 0 1 0 0,3 3-1 0 0,-3-4-589 0 0,1 1 1 0 0,-1-1-1 0 0,1 0 1 0 0,-1 1-1 0 0,1-1 1 0 0,0 0-1 0 0,-1-1 1 0 0,1 1-1 0 0,4 0 1 0 0,7 1-2769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37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125 120 3344 0 0,'-13'-10'6141'0'0,"12"10"-5977"0"0,-1 0 1 0 0,0 1 0 0 0,1-1-1 0 0,-1 0 1 0 0,1 1-1 0 0,-1 0 1 0 0,1-1 0 0 0,-1 1-1 0 0,1 0 1 0 0,-1 0-1 0 0,1 0 1 0 0,-1 0 0 0 0,1 0-1 0 0,-2 2 1 0 0,-18 21 1281 0 0,10-11-641 0 0,6-8-554 0 0,1 1 1 0 0,0-1 0 0 0,0 1 0 0 0,0 0-1 0 0,1 1 1 0 0,0-1 0 0 0,0 1 0 0 0,1-1 0 0 0,-3 9-1 0 0,-1 10 170 0 0,-3 29 1 0 0,7-46-371 0 0,2-3-6 0 0,-1 0 0 0 0,0 1 0 0 0,1-1 0 0 0,0 1-1 0 0,1-1 1 0 0,-1 1 0 0 0,1-1 0 0 0,0 1 0 0 0,0-1 0 0 0,1 0 0 0 0,-1 1-1 0 0,1-1 1 0 0,5 9 0 0 0,-5-11-21 0 0,1 1-1 0 0,-1-1 1 0 0,1 0-1 0 0,0 0 1 0 0,0 0-1 0 0,0 0 0 0 0,0-1 1 0 0,0 1-1 0 0,1-1 1 0 0,-1 0-1 0 0,1 0 1 0 0,0 0-1 0 0,-1-1 1 0 0,1 1-1 0 0,0-1 1 0 0,0 0-1 0 0,0 0 1 0 0,8 1-1 0 0,4 0-3 0 0,-1-1-1 0 0,1 0 0 0 0,0-2 1 0 0,-1 0-1 0 0,1 0 1 0 0,-1-2-1 0 0,0 0 0 0 0,1 0 1 0 0,-1-2-1 0 0,-1 0 0 0 0,1 0 1 0 0,16-10-1 0 0,-21 10 1 0 0,-1 0 0 0 0,0-1 0 0 0,0 0 0 0 0,-1-1 0 0 0,0 0 0 0 0,0 0 0 0 0,0-1-1 0 0,-1 0 1 0 0,0 0 0 0 0,-1 0 0 0 0,1-1 0 0 0,-2 0 0 0 0,1-1 0 0 0,-1 1 0 0 0,-1-1 0 0 0,0 0 0 0 0,0 0 0 0 0,3-16-1 0 0,-5 14 51 0 0,0 0 0 0 0,0 0 0 0 0,-1 0 0 0 0,-1 0 0 0 0,0 0 0 0 0,-1-1 0 0 0,0 1 0 0 0,-1 0 0 0 0,-4-16 0 0 0,4 23-41 0 0,0 0 1 0 0,0 0-1 0 0,0-1 0 0 0,-1 2 0 0 0,0-1 1 0 0,0 0-1 0 0,0 1 0 0 0,0-1 0 0 0,-1 1 1 0 0,0 0-1 0 0,0 0 0 0 0,0 0 0 0 0,0 0 0 0 0,0 1 1 0 0,-1 0-1 0 0,0 0 0 0 0,1 0 0 0 0,-1 1 1 0 0,0-1-1 0 0,-1 1 0 0 0,1 0 0 0 0,-11-2 1 0 0,2 1-243 0 0,-1 0 0 0 0,0 1 0 0 0,0 1 0 0 0,-29 0 0 0 0,9 7-3551 0 0,2 4-4203 0 0,18-3 4022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41.209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21 6 3632 0 0,'-18'-5'23497'0'0,"15"11"-24085"0"0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43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124 131 3404 0 0,'0'0'1610'0'0,"-10"21"1532"0"0,-83 224 4073 0 0,92-243-7144 0 0,-8 20 252 0 0,9-22-297 0 0,-1 1 0 0 0,1 0-1 0 0,0-1 1 0 0,0 1 0 0 0,0-1-1 0 0,-1 1 1 0 0,1-1 0 0 0,0 1-1 0 0,-1-1 1 0 0,1 1 0 0 0,-1-1-1 0 0,1 1 1 0 0,0-1 0 0 0,-1 1-1 0 0,1-1 1 0 0,-1 0 0 0 0,1 1-1 0 0,-1-1 1 0 0,1 0 0 0 0,-1 1-1 0 0,1-1 1 0 0,-1 0 0 0 0,0 1-1 0 0,1-4 12 0 0,-1 0-1 0 0,1 0 0 0 0,1 0 0 0 0,-1 0 0 0 0,0 0 1 0 0,1 0-1 0 0,0 0 0 0 0,1-4 0 0 0,-2 5-13 0 0,23-80 173 0 0,42-103 0 0 0,-54 156-169 0 0,-4 12 22 0 0,0-1 0 0 0,1 1 0 0 0,15-24 1 0 0,-12 31 144 0 0,-10 10-186 0 0,-1 0 1 0 0,0 0 0 0 0,1 1 0 0 0,-1-1-1 0 0,1 0 1 0 0,-1 0 0 0 0,0 0 0 0 0,1 1-1 0 0,-1-1 1 0 0,0 0 0 0 0,0 0 0 0 0,1 1-1 0 0,-1-1 1 0 0,0 0 0 0 0,0 1 0 0 0,1-1-1 0 0,-1 0 1 0 0,0 1 0 0 0,0-1 0 0 0,0 0-1 0 0,1 1 1 0 0,-1-1 0 0 0,0 0 0 0 0,0 1-1 0 0,0-1 1 0 0,0 1 0 0 0,0-1 0 0 0,0 0-1 0 0,0 1 1 0 0,0-1 0 0 0,0 1 0 0 0,0-1-1 0 0,0 0 1 0 0,0 1 0 0 0,0-1 0 0 0,0 1-1 0 0,0-1 1 0 0,0 0 0 0 0,-1 1 0 0 0,8 159 754 0 0,0 50-109 0 0,4 48-47 0 0,-8-206-507 0 0,2 4 4 0 0,0 37 1 0 0,-3-73-293 0 0,0 0 0 0 0,7 28-1 0 0,-8-43 41 0 0,-1-4 35 0 0,0 0 0 0 0,0-1 0 0 0,0 1 0 0 0,1-1 0 0 0,-1 1 0 0 0,0 0 0 0 0,0-1 0 0 0,1 1 0 0 0,-1-1 0 0 0,1 1 0 0 0,-1-1 0 0 0,0 1 0 0 0,1-1 0 0 0,-1 1 0 0 0,1-1 0 0 0,-1 0 0 0 0,1 1 0 0 0,-1-1 0 0 0,1 0 0 0 0,0 1 0 0 0,9-2-6319 0 0,-3-5 2864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44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46 101 3448 0 0,'0'0'595'0'0,"-14"5"2646"0"0,12-1-2888 0 0,-1 0 0 0 0,0 0 0 0 0,1 1 0 0 0,0 0 0 0 0,0-1 0 0 0,0 1 1 0 0,1 0-1 0 0,0 0 0 0 0,0 0 0 0 0,-1 8 0 0 0,-1 54 1732 0 0,3-64-1969 0 0,-3 111 2676 0 0,0-63-2319 0 0,2 0 0 0 0,2 0-1 0 0,11 67 1 0 0,-10-109-436 0 0,0-1 1 0 0,0 0 0 0 0,0 0-1 0 0,1 1 1 0 0,1-2 0 0 0,-1 1-1 0 0,1 0 1 0 0,1-1 0 0 0,-1 0-1 0 0,7 8 1 0 0,-8-12-28 0 0,0 0 0 0 0,0 0 1 0 0,0-1-1 0 0,0 0 0 0 0,0 1 0 0 0,1-1 0 0 0,-1 0 1 0 0,1 0-1 0 0,-1-1 0 0 0,1 1 0 0 0,0-1 0 0 0,-1 0 0 0 0,1 0 1 0 0,0 0-1 0 0,0 0 0 0 0,0-1 0 0 0,0 0 0 0 0,0 1 1 0 0,0-2-1 0 0,0 1 0 0 0,0 0 0 0 0,0-1 0 0 0,6-1 0 0 0,2-2 9 0 0,0 0 0 0 0,0-1-1 0 0,0 0 1 0 0,-1-1 0 0 0,0 0-1 0 0,0-1 1 0 0,0 0-1 0 0,-1-1 1 0 0,0 0 0 0 0,-1-1-1 0 0,0 0 1 0 0,0 0-1 0 0,7-11 1 0 0,1-2 4 0 0,-1-1-1 0 0,-2 0 1 0 0,0-1 0 0 0,20-51-1 0 0,-24 46 66 0 0,-2-1 0 0 0,-1-1-1 0 0,-1 1 1 0 0,-1-1 0 0 0,-2 0-1 0 0,-2 0 1 0 0,0 0 0 0 0,-7-55-1 0 0,5 80-44 0 0,-1-1 0 0 0,0 1 0 0 0,0 0 0 0 0,0 0 0 0 0,-1 0 0 0 0,1 0 0 0 0,-1 0 0 0 0,-1 0 0 0 0,1 1 0 0 0,-1-1 0 0 0,0 1 0 0 0,0 0 0 0 0,-1 0 0 0 0,0 1 0 0 0,1-1 0 0 0,-1 1 0 0 0,-1 0 0 0 0,1 0 0 0 0,-1 1 0 0 0,1-1 0 0 0,-1 1 0 0 0,0 1 0 0 0,-10-4 0 0 0,6 2-72 0 0,-1 1 1 0 0,1 0 0 0 0,0 1 0 0 0,-1 0 0 0 0,1 1 0 0 0,-1 0 0 0 0,0 0 0 0 0,1 1 0 0 0,-1 1 0 0 0,0 0 0 0 0,1 0-1 0 0,-1 1 1 0 0,1 0 0 0 0,-12 5 0 0 0,18-5-285 0 0,0 0 0 0 0,-1 0 0 0 0,1 1 0 0 0,0-1 0 0 0,-5 6 0 0 0,4-5-1028 0 0,1 1 0 0 0,0 0 0 0 0,1 1 0 0 0,-1-1 0 0 0,1 1 0 0 0,0-1 0 0 0,-5 11 0 0 0,0 4-2592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18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3120 0 0,'-31'39'2971'0'0,"20"-23"-2111"0"0,1 1-1 0 0,1 0 1 0 0,-13 32-1 0 0,19-42-518 0 0,1 0 0 0 0,0 1 0 0 0,0-1 0 0 0,1 0 0 0 0,0 1 0 0 0,0 0-1 0 0,1-1 1 0 0,0 1 0 0 0,0 0 0 0 0,1-1 0 0 0,-1 1 0 0 0,4 11 0 0 0,-3-16-233 0 0,0 0 1 0 0,0-1 0 0 0,1 1 0 0 0,-1-1 0 0 0,0 1-1 0 0,1-1 1 0 0,-1 0 0 0 0,1 0 0 0 0,0 1-1 0 0,0-1 1 0 0,0 0 0 0 0,0 0 0 0 0,0-1 0 0 0,0 1-1 0 0,0 0 1 0 0,1-1 0 0 0,3 3 0 0 0,0-2-36 0 0,-1 0-1 0 0,0-1 1 0 0,1 1 0 0 0,-1-1-1 0 0,1 0 1 0 0,0 0 0 0 0,-1-1 0 0 0,9 1-1 0 0,-2-2-19 0 0,0 0 0 0 0,1 0 0 0 0,-1-2 0 0 0,0 1 0 0 0,-1-1 0 0 0,1-1 0 0 0,18-8 0 0 0,-24 9 0 0 0,0 0-1 0 0,0-1 1 0 0,0 1 0 0 0,-1-1-1 0 0,1-1 1 0 0,-1 1 0 0 0,0-1-1 0 0,7-7 1 0 0,-10 8 4 0 0,1 0 0 0 0,-1 0 0 0 0,0 0 1 0 0,0 0-1 0 0,0-1 0 0 0,-1 1 0 0 0,1 0 0 0 0,-1-1 0 0 0,0 1 0 0 0,0-1 1 0 0,-1 0-1 0 0,1 1 0 0 0,-1-8 0 0 0,0 7 5 0 0,0 0-1 0 0,0-1 1 0 0,0 1-1 0 0,-1-1 1 0 0,0 1-1 0 0,0 0 1 0 0,-1 0-1 0 0,1-1 1 0 0,-1 1-1 0 0,0 0 1 0 0,0 0-1 0 0,-1 0 1 0 0,1 1-1 0 0,-1-1 1 0 0,0 1-1 0 0,-1-1 1 0 0,1 1-1 0 0,-1 0 1 0 0,0 0-1 0 0,0 1 1 0 0,0-1-1 0 0,0 1 1 0 0,0 0 0 0 0,-1 0-1 0 0,0 0 1 0 0,1 0-1 0 0,-1 1 1 0 0,-5-2-1 0 0,-2 1 24 0 0,-1 0 0 0 0,1 0 0 0 0,0 1 0 0 0,-1 1 0 0 0,1 0 0 0 0,-1 1 0 0 0,1 0 1 0 0,-21 3-1 0 0,23-2-88 0 0,0 1 0 0 0,0 1 0 0 0,0-1 0 0 0,1 2 0 0 0,-1-1 0 0 0,1 1 0 0 0,0 1 0 0 0,0-1 0 0 0,0 2 0 0 0,-15 11 0 0 0,21-15-26 0 0,1 1 1 0 0,0-1 0 0 0,0 1-1 0 0,-1-1 1 0 0,2 1-1 0 0,-1 0 1 0 0,0 0-1 0 0,1 0 1 0 0,-1 0-1 0 0,-1 6 1 0 0,-2 9-2859 0 0,1-4-3168 0 0,3-7 2211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44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3824 0 0,'0'0'3419'0'0,"0"17"-254"0"0,-10 137 2870 0 0,-8-53-5726 0 0,-1-37-10140 0 0,14-47 6374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45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129 104 2896 0 0,'0'0'2749'0'0,"-11"12"-365"0"0,-75 205 3716 0 0,74-186-5838 0 0,9-24-127 0 0,0 1 0 0 0,0-1 0 0 0,0 1-1 0 0,1 0 1 0 0,0 0 0 0 0,1 0 0 0 0,-1 10-1 0 0,2-17 4 0 0,3-29 430 0 0,62-136-53 0 0,16-48 25 0 0,-78 205-487 0 0,-2 3 6 0 0,0 1-1 0 0,0 0 1 0 0,1 0-1 0 0,-1 1 1 0 0,1-1-1 0 0,3-4 1 0 0,-4 61 1273 0 0,33 378 174 0 0,-23-339-1382 0 0,-8-55-120 0 0,-2-19-158 0 0,1 0 0 0 0,1 0 0 0 0,8 25-1 0 0,-8-27-276 0 0,1 1-3639 0 0,-4-18 3633 0 0,1 1 0 0 0,-1 0 0 0 0,1 0 0 0 0,-1-1 0 0 0,1 1 0 0 0,-1 0 0 0 0,1 0 1 0 0,0-1-1 0 0,-1 1 0 0 0,1-1 0 0 0,0 1 0 0 0,0 0 0 0 0,-1-1 0 0 0,1 0 0 0 0,0 1 0 0 0,0-1 1 0 0,1 1-1 0 0,3 2-3400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4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71 109 3520 0 0,'-2'1'226'0'0,"0"-1"0"0"0,0 1-1 0 0,0-1 1 0 0,1 1 0 0 0,-1 0-1 0 0,0 0 1 0 0,1 0 0 0 0,-1 0-1 0 0,1 0 1 0 0,-1 0 0 0 0,1 0-1 0 0,-1 1 1 0 0,1-1-1 0 0,0 1 1 0 0,0-1 0 0 0,0 0-1 0 0,0 1 1 0 0,0 0 0 0 0,-2 2-1 0 0,-14 34 1382 0 0,11-17-777 0 0,1 0-1 0 0,1 0 0 0 0,0 1 0 0 0,0 36 1 0 0,10 87 2409 0 0,-6-137-3180 0 0,1-1 1 0 0,0 0 0 0 0,1 0-1 0 0,0 1 1 0 0,0-1 0 0 0,0 0 0 0 0,1-1-1 0 0,0 1 1 0 0,0 0 0 0 0,1-1-1 0 0,0 0 1 0 0,8 10 0 0 0,-8-11-29 0 0,0-1 0 0 0,1 0 0 0 0,-1 0 0 0 0,1 0 0 0 0,0-1 0 0 0,0 1 0 0 0,1-1 0 0 0,-1-1 0 0 0,1 1 0 0 0,-1-1 0 0 0,1 0 0 0 0,0 0 0 0 0,0 0 0 0 0,0-1 0 0 0,8 1 0 0 0,-5-1-17 0 0,-1-1 1 0 0,1 0-1 0 0,-1 0 0 0 0,1 0 1 0 0,-1-1-1 0 0,1-1 1 0 0,-1 0-1 0 0,0 0 1 0 0,0 0-1 0 0,0-1 1 0 0,0 0-1 0 0,0-1 1 0 0,0 1-1 0 0,-1-2 0 0 0,0 1 1 0 0,0-1-1 0 0,0 0 1 0 0,0 0-1 0 0,-1-1 1 0 0,10-11-1 0 0,-7 6 3 0 0,0 0 0 0 0,-1-1 1 0 0,-1-1-1 0 0,0 0 0 0 0,-1 1 0 0 0,0-2 0 0 0,0 1 0 0 0,-2-1 0 0 0,0 0 0 0 0,0 0 0 0 0,2-21 0 0 0,-3-1 73 0 0,-1 0 0 0 0,-2 0-1 0 0,-1-1 1 0 0,-2 1-1 0 0,-9-47 1 0 0,11 78-73 0 0,0 0 1 0 0,0 1 0 0 0,-1-1-1 0 0,0 0 1 0 0,0 0 0 0 0,0 1 0 0 0,0-1-1 0 0,-1 1 1 0 0,0 0 0 0 0,0 0-1 0 0,0 0 1 0 0,0 0 0 0 0,-1 0-1 0 0,1 1 1 0 0,-1 0 0 0 0,0-1-1 0 0,-4-2 1 0 0,2 3-23 0 0,0 1 0 0 0,0-1 0 0 0,0 1 1 0 0,0 0-1 0 0,0 0 0 0 0,0 0 0 0 0,0 1 0 0 0,-1 0 0 0 0,1 0 0 0 0,0 1 0 0 0,-1 0 1 0 0,1 0-1 0 0,-9 1 0 0 0,7 1-182 0 0,0-1 0 0 0,0 1 0 0 0,-1 0 0 0 0,2 1 0 0 0,-1 0-1 0 0,0 0 1 0 0,0 1 0 0 0,1 0 0 0 0,0 0 0 0 0,-11 9 0 0 0,9-6-1124 0 0,0 1 0 0 0,1 0 0 0 0,0 1 0 0 0,0 0 0 0 0,1 0 1 0 0,1 0-1 0 0,-8 13 0 0 0,0 6-2210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46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91 3136 0 0,'0'0'560'0'0,"-10"15"2582"0"0,-2 11-2272 0 0,2 1 0 0 0,0 1 1 0 0,2-1-1 0 0,1 2 0 0 0,2-1 1 0 0,0 1-1 0 0,2-1 0 0 0,2 1 0 0 0,0 0 1 0 0,4 33-1 0 0,-3-54-808 0 0,1-1 0 0 0,0 0 0 0 0,1 0 0 0 0,0 0 0 0 0,0 0 0 0 0,0 0 0 0 0,1 0 1 0 0,0-1-1 0 0,0 1 0 0 0,0-1 0 0 0,1 0 0 0 0,0 0 0 0 0,0 0 0 0 0,7 6 0 0 0,-7-8-43 0 0,0 0 0 0 0,0-1 0 0 0,1 0 0 0 0,0 1 0 0 0,-1-2 0 0 0,1 1 0 0 0,0 0 0 0 0,0-1 0 0 0,1 0 0 0 0,-1 0 0 0 0,0-1 0 0 0,1 0 0 0 0,-1 0 0 0 0,1 0 0 0 0,-1 0 0 0 0,1-1 0 0 0,0 0 0 0 0,-1 0 0 0 0,7-1 0 0 0,-4-1-7 0 0,1 0 1 0 0,0 0-1 0 0,-1-1 1 0 0,1 0 0 0 0,-1 0-1 0 0,0-1 1 0 0,0 0 0 0 0,0-1-1 0 0,-1 1 1 0 0,1-2-1 0 0,-1 1 1 0 0,-1-1 0 0 0,13-13-1 0 0,-7 6 33 0 0,-1 0 0 0 0,-1-1 0 0 0,0 0 0 0 0,-1-1 0 0 0,0 0 0 0 0,8-22 0 0 0,-11 18 65 0 0,-1 0-1 0 0,0 0 1 0 0,-2-1-1 0 0,0 1 1 0 0,-1-1-1 0 0,-1 1 1 0 0,-2-23-1 0 0,1 32-32 0 0,-1-1-1 0 0,0 1 1 0 0,-1-1-1 0 0,0 1 0 0 0,-1 0 1 0 0,1 0-1 0 0,-2 0 1 0 0,0 0-1 0 0,0 0 1 0 0,-1 0-1 0 0,0 1 1 0 0,-11-15-1 0 0,11 17-54 0 0,0 1 0 0 0,-1 0 0 0 0,0 0 0 0 0,0 0 0 0 0,-1 1-1 0 0,1 0 1 0 0,-1 0 0 0 0,0 1 0 0 0,0-1 0 0 0,-1 2 0 0 0,1-1-1 0 0,-1 1 1 0 0,0 0 0 0 0,0 1 0 0 0,0-1 0 0 0,-15-1 0 0 0,17 4-146 0 0,0-1 1 0 0,-1 1 0 0 0,1 0 0 0 0,0 0 0 0 0,-1 1-1 0 0,1 0 1 0 0,0 0 0 0 0,-11 3 0 0 0,12-2-988 0 0,1 0 0 0 0,-1 1 0 0 0,0-1 0 0 0,0 1 0 0 0,1 0 0 0 0,-8 7 0 0 0,-1 3-2745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48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0 3432 0 0,'0'0'1826'0'0,"0"21"2429"0"0,-1 4-2176 0 0,0-1 0 0 0,-8 42-1 0 0,6-53-2117 0 0,0 0-1 0 0,-8 16 0 0 0,8-20-1795 0 0,-1-1 0 0 0,-1 0 1 0 0,1-1-1 0 0,-8 10 1 0 0,8-11-1391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49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99 224 2648 0 0,'-14'22'1962'0'0,"4"-9"-1285"0"0,0 0 0 0 0,0 1 0 0 0,2 0 0 0 0,-9 18 0 0 0,4-7 201 0 0,0 12 904 0 0,9-22-257 0 0,4-15-1476 0 0,0 0 0 0 0,0 0 0 0 0,0 0 0 0 0,0 0 1 0 0,0 0-1 0 0,0 0 0 0 0,1 0 0 0 0,-1 0 0 0 0,0 0 1 0 0,0 0-1 0 0,0 0 0 0 0,0 0 0 0 0,0 0 0 0 0,0 0 1 0 0,0 0-1 0 0,0 0 0 0 0,0 0 0 0 0,0 0 0 0 0,0 0 1 0 0,0 0-1 0 0,1 0 0 0 0,-1 0 0 0 0,0 0 0 0 0,0 0 1 0 0,0 0-1 0 0,0 0 0 0 0,0 0 0 0 0,0 0 0 0 0,0 0 1 0 0,0 0-1 0 0,0 0 0 0 0,0 0 0 0 0,0 0 0 0 0,1 0 1 0 0,-1 0-1 0 0,0 0 0 0 0,15-29 32 0 0,-2-2 1 0 0,0 1-1 0 0,9-39 0 0 0,-12 36-47 0 0,52-158 540 0 0,-62 188-511 0 0,8-13 220 0 0,-8 15-264 0 0,0 1 0 0 0,0 0 0 0 0,0-1 1 0 0,0 1-1 0 0,0 0 0 0 0,0-1 1 0 0,1 1-1 0 0,-1 0 0 0 0,0 0 1 0 0,0-1-1 0 0,0 1 0 0 0,0 0 1 0 0,1 0-1 0 0,-1-1 0 0 0,0 1 1 0 0,0 0-1 0 0,1 0 0 0 0,-1 0 0 0 0,0 0 1 0 0,0-1-1 0 0,1 1 0 0 0,-1 0 1 0 0,0 0-1 0 0,1 0 0 0 0,-1 0 1 0 0,0 0-1 0 0,1 0 0 0 0,-1 0 1 0 0,0 0-1 0 0,0 0 0 0 0,1 0 0 0 0,-1 0 1 0 0,0 0-1 0 0,1 0 0 0 0,-1 0 1 0 0,0 0-1 0 0,1 0 0 0 0,-1 0 1 0 0,0 0-1 0 0,1 0 0 0 0,-1 0 1 0 0,0 0-1 0 0,0 0 0 0 0,1 1 1 0 0,-1-1-1 0 0,3 4 69 0 0,-1 0 0 0 0,-1 0-1 0 0,1 1 1 0 0,0-1 0 0 0,-1 0 0 0 0,0 1 0 0 0,0-1 0 0 0,-1 0 0 0 0,1 1-1 0 0,-1-1 1 0 0,0 6 0 0 0,1 2 38 0 0,7 91 339 0 0,8 64-47 0 0,3 1-257 0 0,-10-82-165 0 0,-7-73-88 0 0,-1-1 1 0 0,-1 1-1 0 0,-1 18 0 0 0,1-29 3 0 0,-1 1-1 0 0,1-1 1 0 0,0 0-1 0 0,-1 1 1 0 0,1-1-1 0 0,-1 1 1 0 0,0-1-1 0 0,0 0 1 0 0,0 1-1 0 0,0-1 1 0 0,0 0-1 0 0,-1 0 1 0 0,1 0-1 0 0,0 0 1 0 0,-1 0 0 0 0,0 0-1 0 0,1 0 1 0 0,-1-1-1 0 0,0 1 1 0 0,0-1-1 0 0,0 1 1 0 0,0-1-1 0 0,-4 3 1 0 0,-3-2-385 0 0,1 0 1 0 0,0-1-1 0 0,-1 1 1 0 0,1-2 0 0 0,-15 1-1 0 0,14-1-23 0 0,-1 0 0 0 0,1 1 0 0 0,-17 3 0 0 0,25-3 573 0 0,1-1 0 0 0,-1 0 0 0 0,1 0-1 0 0,0 0 1 0 0,-1 0 0 0 0,1 0 0 0 0,-1 0 0 0 0,1 0-1 0 0,-1 0 1 0 0,1 0 0 0 0,-1 0 0 0 0,1 0 0 0 0,0 0-1 0 0,-1 0 1 0 0,1 0 0 0 0,-1 0 0 0 0,1-1-1 0 0,0 1 1 0 0,-1 0 0 0 0,1 0 0 0 0,-1 0 0 0 0,1-1-1 0 0,-1 1 1 0 0,1-1 6 0 0,1 1-1 0 0,-1 0 1 0 0,0-1-1 0 0,0 1 1 0 0,1 0-1 0 0,-1-1 1 0 0,0 1-1 0 0,0 0 1 0 0,1-1-1 0 0,-1 1 1 0 0,0 0-1 0 0,1 0 1 0 0,-1-1-1 0 0,0 1 1 0 0,1 0 0 0 0,-1 0-1 0 0,1 0 1 0 0,-1 0-1 0 0,0-1 1 0 0,1 1-1 0 0,-1 0 1 0 0,1 0-1 0 0,-1 0 1 0 0,0 0-1 0 0,1 0 1 0 0,-1 0-1 0 0,1 0 1 0 0,-1 0-1 0 0,1 0 1 0 0,-1 0-1 0 0,0 0 1 0 0,1 1-1 0 0,96-10 2134 0 0,70-9-1183 0 0,-118 13-1852 0 0,0 5-6677 0 0,-37 0 4139 0 0,2 0-203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49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4144 0 0,'0'0'8849'0'0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50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77 164 2968 0 0,'-22'9'2875'0'0,"17"-4"-2571"0"0,1 0 0 0 0,-1 1 0 0 0,0-1 0 0 0,1 1 0 0 0,0 0 0 0 0,1 0 0 0 0,-1 0 0 0 0,1 1 1 0 0,1-1-1 0 0,-1 1 0 0 0,1 0 0 0 0,0 0 0 0 0,0-1 0 0 0,0 12 0 0 0,-1 9 633 0 0,1 0-1 0 0,3 37 0 0 0,1-46-633 0 0,0-1-1 0 0,1-1 0 0 0,1 1 0 0 0,0 0 1 0 0,1-1-1 0 0,1 0 0 0 0,0 0 1 0 0,2 0-1 0 0,14 23 0 0 0,-18-32-283 0 0,1 0 0 0 0,0-1 0 0 0,0 0 0 0 0,1 0 0 0 0,0-1 0 0 0,0 1 0 0 0,0-1 0 0 0,0 0 0 0 0,1-1 0 0 0,0 0 0 0 0,0 0 0 0 0,0 0 0 0 0,1-1 0 0 0,-1 0 0 0 0,1 0 1 0 0,-1-1-1 0 0,1 0 0 0 0,0 0 0 0 0,0-1 0 0 0,0 0 0 0 0,0 0 0 0 0,0-1 0 0 0,0 0 0 0 0,0-1 0 0 0,0 0 0 0 0,0 0 0 0 0,0 0 0 0 0,0-1 0 0 0,0 0 0 0 0,0-1 0 0 0,7-3 0 0 0,-7 1-32 0 0,0 1 0 0 0,-1-1 0 0 0,0-1 1 0 0,0 1-1 0 0,0-1 0 0 0,-1-1 0 0 0,0 1 0 0 0,0-1 1 0 0,0 0-1 0 0,-1 0 0 0 0,0-1 0 0 0,0 1 0 0 0,-1-1 1 0 0,0 0-1 0 0,-1-1 0 0 0,0 1 0 0 0,3-12 1 0 0,-1-4-9 0 0,-1 0 1 0 0,-1 1 0 0 0,-1-1-1 0 0,-2 0 1 0 0,-2-32 0 0 0,0 29 42 0 0,-1 0-1 0 0,-1 0 1 0 0,-1 0 0 0 0,-2 1 0 0 0,-12-35-1 0 0,15 51 4 0 0,0 1-1 0 0,0-1 0 0 0,-1 1 1 0 0,-1 0-1 0 0,1 0 0 0 0,-1 0 1 0 0,-1 1-1 0 0,0 0 0 0 0,0 0 1 0 0,0 1-1 0 0,-1 0 0 0 0,0 0 1 0 0,-1 1-1 0 0,1 0 0 0 0,-1 0 1 0 0,-15-7-1 0 0,19 12-13 0 0,0-1 0 0 0,1 1 1 0 0,-1 0-1 0 0,0 0 0 0 0,0 0 1 0 0,0 0-1 0 0,0 1 0 0 0,1 0 0 0 0,-1 0 1 0 0,0 1-1 0 0,0-1 0 0 0,0 1 0 0 0,0 0 1 0 0,1 0-1 0 0,-1 1 0 0 0,0-1 0 0 0,1 1 1 0 0,-1 0-1 0 0,1 0 0 0 0,0 1 1 0 0,-1-1-1 0 0,1 1 0 0 0,0 0 0 0 0,1 0 1 0 0,-1 0-1 0 0,0 1 0 0 0,1-1 0 0 0,-5 8 1 0 0,0-1-50 0 0,1 0 0 0 0,0 0 0 0 0,1 1 1 0 0,0 0-1 0 0,1 1 0 0 0,0-1 0 0 0,1 1 1 0 0,0 0-1 0 0,1 0 0 0 0,-3 15 0 0 0,0 34-2335 0 0,4 29-5557 0 0,3-53 4609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50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50 100 2976 0 0,'-11'24'4408'0'0,"-1"23"-2425"0"0,2 1 0 0 0,-4 56 0 0 0,12-79-1518 0 0,1 0-1 0 0,1-1 1 0 0,2 1-1 0 0,0-1 1 0 0,2 1-1 0 0,7 28 1 0 0,-10-48-446 0 0,1 0 1 0 0,0-1-1 0 0,0 0 1 0 0,0 1-1 0 0,0-1 1 0 0,1 0-1 0 0,0 0 1 0 0,0 0-1 0 0,0 0 1 0 0,0-1-1 0 0,0 1 1 0 0,1-1-1 0 0,0 0 1 0 0,-1 0-1 0 0,1 0 1 0 0,0 0-1 0 0,1-1 1 0 0,-1 0-1 0 0,0 1 1 0 0,1-2-1 0 0,-1 1 1 0 0,1 0-1 0 0,0-1 1 0 0,-1 0-1 0 0,1 0 1 0 0,6 0-1 0 0,-3 0-14 0 0,0-1 0 0 0,0 0-1 0 0,0 0 1 0 0,0-1 0 0 0,0 0-1 0 0,0-1 1 0 0,0 0-1 0 0,0 0 1 0 0,0-1 0 0 0,-1 1-1 0 0,1-2 1 0 0,-1 1 0 0 0,0-1-1 0 0,0 0 1 0 0,8-7 0 0 0,-7 5 0 0 0,-1 0 0 0 0,0-1 0 0 0,0 0 0 0 0,0 0 0 0 0,-1-1 1 0 0,0 1-1 0 0,-1-1 0 0 0,0-1 0 0 0,0 1 0 0 0,-1-1 0 0 0,0 0 1 0 0,0 0-1 0 0,-1 0 0 0 0,0-1 0 0 0,2-10 0 0 0,0-5 61 0 0,-1 0-1 0 0,-1-1 1 0 0,-2 1-1 0 0,0-1 1 0 0,-2 0-1 0 0,0 1 1 0 0,-2-1-1 0 0,-10-42 1 0 0,11 60-39 0 0,-1-1 1 0 0,0 1-1 0 0,0 0 0 0 0,-1 0 1 0 0,0 0-1 0 0,0 0 1 0 0,-1 1-1 0 0,0-1 1 0 0,0 1-1 0 0,-1 0 0 0 0,0 1 1 0 0,0-1-1 0 0,0 1 1 0 0,-1 1-1 0 0,0-1 1 0 0,0 1-1 0 0,-1 0 1 0 0,1 1-1 0 0,-1 0 0 0 0,0 0 1 0 0,0 0-1 0 0,-1 1 1 0 0,1 1-1 0 0,-1-1 1 0 0,-11-1-1 0 0,14 3-79 0 0,0 1-1 0 0,-1 0 1 0 0,1 0 0 0 0,-1 0-1 0 0,1 1 1 0 0,0-1 0 0 0,0 2-1 0 0,-1-1 1 0 0,1 1 0 0 0,0 0-1 0 0,0 0 1 0 0,0 0 0 0 0,-8 6-1 0 0,10-5-570 0 0,0 0 0 0 0,0 0 0 0 0,0 0 0 0 0,0 1 0 0 0,1 0 0 0 0,-1-1 0 0 0,1 1-1 0 0,0 1 1 0 0,0-1 0 0 0,1 0 0 0 0,-3 6 0 0 0,-6 13-2825 0 0,1 4-1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51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93 137 3512 0 0,'-21'17'3975'0'0,"13"-4"-3352"0"0,0 1 0 0 0,1 0-1 0 0,1 0 1 0 0,0 1-1 0 0,1-1 1 0 0,1 1 0 0 0,-4 19-1 0 0,-9 111 2992 0 0,16-130-3381 0 0,0 0 0 0 0,1 1-1 0 0,0-1 1 0 0,1 0 0 0 0,4 18 0 0 0,-4-29-221 0 0,0 0 1 0 0,0-1 0 0 0,1 1 0 0 0,-1 0-1 0 0,1-1 1 0 0,0 1 0 0 0,0-1 0 0 0,0 0-1 0 0,0 1 1 0 0,0-1 0 0 0,1 0 0 0 0,0 0-1 0 0,-1-1 1 0 0,1 1 0 0 0,0 0 0 0 0,1-1-1 0 0,-1 0 1 0 0,0 0 0 0 0,1 0 0 0 0,-1 0 0 0 0,1 0-1 0 0,-1-1 1 0 0,1 0 0 0 0,0 1 0 0 0,5 0-1 0 0,1-1 3 0 0,1 1 1 0 0,-1-2-1 0 0,0 1 0 0 0,0-1 0 0 0,0-1 0 0 0,1 0 1 0 0,-1 0-1 0 0,0-1 0 0 0,0-1 0 0 0,0 1 0 0 0,-1-2 1 0 0,1 1-1 0 0,-1-1 0 0 0,1-1 0 0 0,-1 0 0 0 0,-1 0 1 0 0,1 0-1 0 0,-1-1 0 0 0,12-12 0 0 0,-8 8 46 0 0,-1-1 0 0 0,-1 0 0 0 0,0-1 0 0 0,-1 0 0 0 0,0-1 0 0 0,0 0 0 0 0,-2 0 0 0 0,0-1 0 0 0,0 0 0 0 0,-1 0 0 0 0,-1 0-1 0 0,5-23 1 0 0,-6 18 55 0 0,-1 0-1 0 0,-1 0 1 0 0,0 0-1 0 0,-2 0 1 0 0,0-1-1 0 0,-2 1 1 0 0,0 0-1 0 0,-8-34 1 0 0,8 44-75 0 0,-1 1-1 0 0,0 0 1 0 0,0 0 0 0 0,0 0 0 0 0,-1 0 0 0 0,-1 1 0 0 0,1-1-1 0 0,-1 1 1 0 0,-1 0 0 0 0,1 0 0 0 0,-1 1 0 0 0,0 0-1 0 0,0 0 1 0 0,-1 0 0 0 0,0 1 0 0 0,0 0 0 0 0,0 0 0 0 0,-1 1-1 0 0,0 0 1 0 0,1 0 0 0 0,-16-5 0 0 0,14 7-47 0 0,0-1-1 0 0,0 1 1 0 0,-1 0-1 0 0,1 1 1 0 0,-1 0 0 0 0,1 1-1 0 0,-1 0 1 0 0,1 0 0 0 0,-16 3-1 0 0,18-1-341 0 0,0 0-1 0 0,0 0 0 0 0,1 1 1 0 0,-1-1-1 0 0,-8 7 0 0 0,8-5-1018 0 0,0 1 0 0 0,0 0 0 0 0,1 0 0 0 0,-12 12 0 0 0,1 5-2581 0 0,-1 3-1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1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3912 0 0,'0'0'1336'0'0,"-4"0"-663"0"0,1 0-1 0 0,-1 0 0 0 0,-3 0 0 0 0,0 0 0 0 0,1 7-52 0 0,-5 0-120 0 0,8 6-440 0 0,-1 2-2016 0 0,-3 6 0 0 0,4-3-1 0 0,-1 8 1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51.8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 3896 0 0,'0'0'665'0'0,"0"11"2114"0"0,-2 1-2272 0 0,0-1-1 0 0,0 0 1 0 0,-1 0-1 0 0,-1 0 1 0 0,1 0 0 0 0,-2 0-1 0 0,0-1 1 0 0,-6 11 0 0 0,-2 5 293 0 0,-2 4 236 0 0,-2 0 0 0 0,-2-1 0 0 0,-39 48 0 0 0,29-38-2110 0 0,13-13-5107 0 0,12-19 2985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52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4128 0 0,'0'0'3473'0'0,"2"0"-2765"0"0,2-4-20 0 0,-1 4-32 0 0,4-1-88 0 0,1 1-196 0 0,-1-2-2488 0 0,0-1 0 0 0,2 1-1 0 0,2-1 1 0 0</inkml:trace>
  <inkml:trace contextRef="#ctx0" brushRef="#br0" timeOffset="1">482 12 3976 0 0,'-4'0'680'0'0,"1"0"1361"0"0,-1 0-717 0 0,1 0-136 0 0,-1 0-756 0 0,8 0-400 0 0,-1 0-1964 0 0,1 0 0 0 0,3-1-1 0 0,0 1 1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52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 3904 0 0,'0'0'1336'0'0,"-3"0"-667"0"0,-4 0 3451 0 0,14 0-8128 0 0,0 0 2003 0 0,3 0 1 0 0</inkml:trace>
  <inkml:trace contextRef="#ctx0" brushRef="#br0" timeOffset="1">235 1 4144 0 0,'-3'3'7329'0'0,"3"1"-6481"0"0,0-3-20 0 0,0 1-52 0 0,0 2-68 0 0,0-2-124 0 0,0 3-420 0 0,0 0-3240 0 0,0-1 0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53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527 0 3360 0 0,'0'0'1153'0'0,"-16"8"1895"0"0,2 4-2469 0 0,0 0 1 0 0,1 1-1 0 0,1 1 1 0 0,0 0-1 0 0,0 1 1 0 0,-10 19-1 0 0,1-4 81 0 0,-7 9 235 0 0,-94 118 1136 0 0,108-142-1949 0 0,0 0 1 0 0,-1-1-1 0 0,-1-1 1 0 0,0-1-1 0 0,-1 0 1 0 0,0-1-1 0 0,-31 14 1 0 0,42-22-63 0 0,-1 0 1 0 0,0-1-1 0 0,0-1 1 0 0,-8 2 0 0 0,14-2-20 0 0,0-1 1 0 0,-1 0 0 0 0,1 1 0 0 0,0-1-1 0 0,0 0 1 0 0,-1 0 0 0 0,1 0 0 0 0,0 0-1 0 0,0 0 1 0 0,0 0 0 0 0,-1-1 0 0 0,1 1 0 0 0,0 0-1 0 0,0-1 1 0 0,0 1 0 0 0,-1 0 0 0 0,1-1-1 0 0,0 0 1 0 0,0 1 0 0 0,0-1 0 0 0,0 0-1 0 0,0 1 1 0 0,0-1 0 0 0,0 0 0 0 0,0 0 0 0 0,1 0-1 0 0,-1 0 1 0 0,0 0 0 0 0,0 0 0 0 0,1 0-1 0 0,-2-1 1 0 0,0-8 3 0 0,0 0 0 0 0,1 0 0 0 0,0 0 0 0 0,1-1 0 0 0,0 1 0 0 0,0 0 0 0 0,1 0 0 0 0,4-20 0 0 0,-1 14-16 0 0,0 0 0 0 0,1 0 1 0 0,1 0-1 0 0,14-26 0 0 0,-15 33 13 0 0,1 1 0 0 0,0 0 0 0 0,0 0 0 0 0,0 0 0 0 0,1 1 0 0 0,8-7 0 0 0,-11 11 33 0 0,0 0 0 0 0,0-1-1 0 0,0 2 1 0 0,0-1 0 0 0,1 0 0 0 0,-1 1-1 0 0,1 0 1 0 0,0 0 0 0 0,0 1 0 0 0,-1-1-1 0 0,1 1 1 0 0,0 0 0 0 0,10-1 0 0 0,-11 2-1 0 0,0 1 0 0 0,0 0 0 0 0,0 0 0 0 0,-1 0 1 0 0,1 0-1 0 0,0 0 0 0 0,-1 1 0 0 0,1-1 0 0 0,-1 1 1 0 0,1 0-1 0 0,-1 0 0 0 0,0 1 0 0 0,0-1 0 0 0,0 1 1 0 0,0-1-1 0 0,0 1 0 0 0,0 0 0 0 0,2 5 0 0 0,3 1 58 0 0,-2 1 0 0 0,0 0-1 0 0,0 0 1 0 0,8 21 0 0 0,37 126 884 0 0,-35-104-3069 0 0,0-1-4287 0 0,-12-43 3008 0 0,-1-2-1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53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3440 0 0,'0'0'595'0'0,"21"0"2861"0"0,-16 0-3184 0 0,-1 1 0 0 0,1 0-1 0 0,0 0 1 0 0,0 0 0 0 0,-1 1 0 0 0,1-1-1 0 0,-1 1 1 0 0,1 0 0 0 0,-1 1-1 0 0,0-1 1 0 0,0 1 0 0 0,0 0 0 0 0,0 0-1 0 0,0 0 1 0 0,-1 0 0 0 0,1 1-1 0 0,5 7 1 0 0,1 2 495 0 0,0 2 0 0 0,0-1 0 0 0,11 27 0 0 0,18 58 1269 0 0,-1-2-1552 0 0,-38-96-476 0 0,0 0 1 0 0,1 0 0 0 0,-1 0-1 0 0,0 0 1 0 0,1 0-1 0 0,-1 0 1 0 0,1 0 0 0 0,0 0-1 0 0,-1 0 1 0 0,1 0 0 0 0,0 0-1 0 0,-1 0 1 0 0,1-1-1 0 0,0 1 1 0 0,0 0 0 0 0,0-1-1 0 0,0 1 1 0 0,0 0 0 0 0,0-1-1 0 0,0 1 1 0 0,0-1 0 0 0,0 1-1 0 0,0-1 1 0 0,0 0-1 0 0,0 1 1 0 0,0-1 0 0 0,0 0-1 0 0,0 0 1 0 0,0 0 0 0 0,0 0-1 0 0,0 0 1 0 0,1 0-1 0 0,1 0 1 0 0,-1-1 10 0 0,0 0 1 0 0,0 0-1 0 0,-1-1 0 0 0,1 1 0 0 0,0-1 1 0 0,-1 1-1 0 0,1-1 0 0 0,-1 0 0 0 0,1 1 1 0 0,-1-1-1 0 0,0 0 0 0 0,0 0 0 0 0,0 0 1 0 0,0 0-1 0 0,0 0 0 0 0,0 0 0 0 0,0-2 1 0 0,8-24 266 0 0,-2-1 0 0 0,5-43 0 0 0,-7 35-242 0 0,11-40 0 0 0,4 25-3935 0 0,-15 43 1799 0 0,0 1 0 0 0,0 0 0 0 0,12-14 0 0 0,-4 6-1549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54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40 230 1984 0 0,'2'-5'236'0'0,"0"0"0"0"0,0 0 0 0 0,0 0 0 0 0,1 0 0 0 0,0 1 0 0 0,0-1 0 0 0,7-7 0 0 0,-8 10-116 0 0,16-22 817 0 0,2 2-1 0 0,0 0 1 0 0,41-32-1 0 0,-52 47-565 0 0,0 0-1 0 0,0 1 0 0 0,1 0 1 0 0,0 1-1 0 0,0 0 0 0 0,1 0 0 0 0,-1 1 1 0 0,1 1-1 0 0,0 0 0 0 0,0 0 1 0 0,0 1-1 0 0,1 1 0 0 0,11-1 1 0 0,-18 2-282 0 0,-1 1 0 0 0,1-1 1 0 0,-1 1-1 0 0,1 0 1 0 0,-1 0-1 0 0,0 1 0 0 0,0-1 1 0 0,1 1-1 0 0,-1 0 1 0 0,0 0-1 0 0,0 0 1 0 0,-1 1-1 0 0,1-1 0 0 0,0 1 1 0 0,-1 0-1 0 0,1 0 1 0 0,-1 0-1 0 0,0 1 0 0 0,0-1 1 0 0,-1 1-1 0 0,1 0 1 0 0,2 4-1 0 0,4 9 108 0 0,0 1-1 0 0,-1 0 1 0 0,10 34 0 0 0,-14-38-131 0 0,10 33 49 0 0,-2 1 1 0 0,-3 0-1 0 0,6 80 1 0 0,-16 148-140 0 0,-3-236-61 0 0,-12 49-1 0 0,16-87 74 0 0,-1 0-1 0 0,0 0 0 0 0,1 0 0 0 0,-1 0 0 0 0,0 0 1 0 0,0 0-1 0 0,0-1 0 0 0,0 1 0 0 0,-1 0 0 0 0,1 0 0 0 0,0-1 1 0 0,-1 1-1 0 0,1-1 0 0 0,-1 0 0 0 0,-1 2 0 0 0,2-3 5 0 0,1 1-1 0 0,-1-1 0 0 0,1 0 0 0 0,-1 0 1 0 0,1 1-1 0 0,-1-1 0 0 0,1 0 0 0 0,-1 0 1 0 0,1 0-1 0 0,-1 0 0 0 0,1 0 0 0 0,-1 0 1 0 0,0 0-1 0 0,1 0 0 0 0,-1 0 0 0 0,1 0 1 0 0,-1 0-1 0 0,1 0 0 0 0,-1 0 0 0 0,1 0 0 0 0,-1 0 1 0 0,0-1-1 0 0,0 1-2 0 0,0-1 0 0 0,1 0 0 0 0,-1 1 0 0 0,0-1 0 0 0,1 0 1 0 0,-1 0-1 0 0,0 1 0 0 0,1-1 0 0 0,-1 0 0 0 0,1 0 0 0 0,0 0 0 0 0,-1 0 0 0 0,1 0 0 0 0,0 0 0 0 0,-1 0 1 0 0,1 0-1 0 0,0-1 0 0 0,-1-4-38 0 0,-6-21-190 0 0,-3-43-1 0 0,2 8 36 0 0,-29-104 0 0 0,34 153 196 0 0,0 1 21 0 0,-1-1-1 0 0,0 1 1 0 0,0 0-1 0 0,-1 1 0 0 0,-1-1 1 0 0,0 1-1 0 0,-7-11 1 0 0,12 21-6 0 0,-1-1 1 0 0,1 1 0 0 0,-1 0 0 0 0,1 0 0 0 0,-1 0 0 0 0,1 0-1 0 0,-1 0 1 0 0,1 0 0 0 0,-1 1 0 0 0,0-1 0 0 0,1 0-1 0 0,-1 1 1 0 0,0-1 0 0 0,0 1 0 0 0,1 0 0 0 0,-1-1 0 0 0,0 1-1 0 0,0 0 1 0 0,0 0 0 0 0,1 0 0 0 0,-1 1 0 0 0,0-1-1 0 0,0 0 1 0 0,0 1 0 0 0,1-1 0 0 0,-1 1 0 0 0,0-1 0 0 0,1 1-1 0 0,-1 0 1 0 0,0 0 0 0 0,-2 2 0 0 0,-2 0 23 0 0,0 1 0 0 0,1 0 0 0 0,0 0 0 0 0,-1 0 1 0 0,2 1-1 0 0,-1 0 0 0 0,-6 8 0 0 0,-20 29 113 0 0,-68 90 397 0 0,75-103-540 0 0,-2-2 1 0 0,-40 35-1 0 0,58-55-1751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55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1 200 1672 0 0,'1'-19'1518'0'0,"4"7"-1082"0"0,1 1-1 0 0,0-1 1 0 0,0 1-1 0 0,1 1 0 0 0,1-1 1 0 0,0 1-1 0 0,0 1 1 0 0,1-1-1 0 0,15-11 1 0 0,-16 13 39 0 0,2 1 1 0 0,-1 0 0 0 0,1 1 0 0 0,0 0-1 0 0,0 1 1 0 0,1 0 0 0 0,0 1 0 0 0,0 0-1 0 0,0 0 1 0 0,21-3 0 0 0,-30 7-401 0 0,1-1-1 0 0,-1 1 1 0 0,0 0 0 0 0,0 0-1 0 0,0 1 1 0 0,0-1 0 0 0,1 0-1 0 0,-1 1 1 0 0,0-1 0 0 0,0 1 0 0 0,0 0-1 0 0,0-1 1 0 0,0 1 0 0 0,0 0-1 0 0,0 0 1 0 0,0 1 0 0 0,0-1-1 0 0,2 3 1 0 0,-1-1-1 0 0,0 0 0 0 0,0 0 0 0 0,-1 1 0 0 0,0-1 1 0 0,1 1-1 0 0,-1 0 0 0 0,0-1 0 0 0,-1 1 0 0 0,2 5 0 0 0,2 7 57 0 0,-2 0 0 0 0,1 0 1 0 0,0 31-1 0 0,0 13 58 0 0,-6 102 0 0 0,-2-121-162 0 0,4-32-30 0 0,4-28-4 0 0,2-6-5 0 0,1 0 0 0 0,1 1 0 0 0,1 0 0 0 0,2 0 0 0 0,22-37 0 0 0,-25 45 16 0 0,1 0 21 0 0,0 1 0 0 0,0 0 0 0 0,13-14 0 0 0,-20 26 13 0 0,1 0 1 0 0,-1 0-1 0 0,1 0 0 0 0,0 1 0 0 0,0-1 0 0 0,0 1 0 0 0,0-1 0 0 0,0 1 0 0 0,1 0 0 0 0,-1 0 0 0 0,0 1 0 0 0,1-1 0 0 0,0 1 0 0 0,-1-1 0 0 0,1 1 0 0 0,0 0 0 0 0,0 1 0 0 0,-1-1 0 0 0,1 1 0 0 0,6-1 0 0 0,-8 2-13 0 0,0 0 0 0 0,-1-1 0 0 0,1 1 0 0 0,-1 0 0 0 0,1 0 0 0 0,-1 0 0 0 0,1 0 0 0 0,-1 0 0 0 0,1 0 0 0 0,-1 0 0 0 0,0 1 0 0 0,0-1 0 0 0,1 0 0 0 0,-1 1 0 0 0,0-1 0 0 0,0 1 0 0 0,-1-1 0 0 0,1 1 0 0 0,0 0 0 0 0,0-1 0 0 0,-1 1 0 0 0,1 0 0 0 0,-1 0 0 0 0,1-1 0 0 0,-1 3 0 0 0,2 8 79 0 0,0 0-1 0 0,1 17 1 0 0,-3-26-84 0 0,29 210 426 0 0,-7-76-1020 0 0,-22-137 572 0 0,4 53-1767 0 0,-8-18-4265 0 0,-1-26 2794 0 0,-3-3-1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55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6 3520 0 0,'-3'0'1172'0'0,"-5"-2"-584"0"0,5 2 569 0 0,-1-3-605 0 0,1 3 524 0 0,-1 5-2688 0 0,8 1-1 0 0,-1 7 1 0 0,4 0 0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56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1 3872 0 0,'0'0'3189'0'0,"6"15"-478"0"0,13 61 211 0 0,6 71 17 0 0,0 122-1667 0 0,-23-199-1222 0 0,-13 129 1 0 0,10-186-60 0 0,-1-1 1 0 0,-1 1 0 0 0,0-1 0 0 0,0 0 0 0 0,-1 0 0 0 0,-1 0 0 0 0,0-1 0 0 0,-10 16 0 0 0,11-21 3 0 0,0 0-1 0 0,0-1 1 0 0,-1 1 0 0 0,0-1 0 0 0,0 0 0 0 0,-1-1 0 0 0,1 1-1 0 0,-1-1 1 0 0,0 0 0 0 0,0 0 0 0 0,0-1 0 0 0,-1 0 0 0 0,1 0-1 0 0,-1 0 1 0 0,0-1 0 0 0,-7 2 0 0 0,12-4 2 0 0,-18 5-9 0 0,0-1 0 0 0,-42 2 1 0 0,58-5 17 0 0,-1-1 1 0 0,1 0-1 0 0,-1 0 1 0 0,1-1 0 0 0,-1 0-1 0 0,1 1 1 0 0,0-1 0 0 0,-1-1-1 0 0,1 1 1 0 0,0 0-1 0 0,0-1 1 0 0,0 0 0 0 0,0 0-1 0 0,0 0 1 0 0,0-1-1 0 0,0 0 1 0 0,1 1 0 0 0,0-1-1 0 0,-1 0 1 0 0,-3-5 0 0 0,4 2 5 0 0,0 1 1 0 0,1 0-1 0 0,0-1 1 0 0,0 1 0 0 0,1-1-1 0 0,-1 1 1 0 0,1-1-1 0 0,0 0 1 0 0,1 0-1 0 0,-1-9 1 0 0,2-4 30 0 0,0 1 0 0 0,3-21 0 0 0,1 16-1 0 0,1 0 0 0 0,1 1 0 0 0,1-1 1 0 0,1 1-1 0 0,1 1 0 0 0,1-1 0 0 0,20-29 0 0 0,110-129 331 0 0,-113 146-278 0 0,43-43 212 0 0,-48 54-122 0 0,0-1 0 0 0,-2-1 0 0 0,-1-1 0 0 0,25-42 0 0 0,-40 59-100 0 0,0-1 1 0 0,-1 1 0 0 0,0-1 0 0 0,0 0-1 0 0,-1 0 1 0 0,-1-1 0 0 0,1 1-1 0 0,0-12 1 0 0,-5 16-131 0 0,1 0-2498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57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7 3072 0 0,'-44'-4'3639'0'0,"31"3"-2682"0"0,-1 0 1 0 0,0 0-1 0 0,-19 2 1 0 0,29 0-713 0 0,1-1-1 0 0,-1 1 1 0 0,1 0 0 0 0,-1 0 0 0 0,1 0 0 0 0,-1 0-1 0 0,1 1 1 0 0,0-1 0 0 0,-1 1 0 0 0,1 0 0 0 0,0 0-1 0 0,0 0 1 0 0,0 0 0 0 0,1 1 0 0 0,-1-1 0 0 0,1 1 0 0 0,-4 4-1 0 0,3-1-81 0 0,0 1 0 0 0,1-1-1 0 0,0 0 1 0 0,0 1-1 0 0,1-1 1 0 0,0 1 0 0 0,0 0-1 0 0,0-1 1 0 0,1 1 0 0 0,0 0-1 0 0,1 8 1 0 0,0-8-132 0 0,1-1-1 0 0,-1 0 1 0 0,1 0 0 0 0,0 0 0 0 0,0 0 0 0 0,1-1-1 0 0,0 1 1 0 0,0 0 0 0 0,0-1 0 0 0,1 0-1 0 0,0 0 1 0 0,0 0 0 0 0,0 0 0 0 0,0-1 0 0 0,1 1-1 0 0,0-1 1 0 0,0 0 0 0 0,0-1 0 0 0,0 1-1 0 0,1-1 1 0 0,9 4 0 0 0,-2 0-61 0 0,1-2-1 0 0,0 0 1 0 0,0 0-1 0 0,0-1 1 0 0,0-1-1 0 0,1 0 1 0 0,-1-1-1 0 0,20 0 1 0 0,-23-2-44 0 0,21 0-98 0 0,-31 0 151 0 0,0 0 0 0 0,1 0 0 0 0,-1 0 0 0 0,0 0 0 0 0,1 0 0 0 0,-1-1 0 0 0,0 1 0 0 0,0 0 0 0 0,0-1 0 0 0,1 1 0 0 0,-1-1 0 0 0,0 0 0 0 0,0 1 0 0 0,0-1 0 0 0,0 0 0 0 0,0 0 0 0 0,0 0 0 0 0,1-1 1 0 0,-2 2 10 0 0,0-1 1 0 0,0 1-1 0 0,0-1 1 0 0,0 0-1 0 0,0 1 1 0 0,0-1-1 0 0,0 1 1 0 0,0-1 0 0 0,0 1-1 0 0,0-1 1 0 0,0 0-1 0 0,-1 1 1 0 0,1-1-1 0 0,0 1 1 0 0,0-1-1 0 0,-1 1 1 0 0,1-1 0 0 0,0 1-1 0 0,-1 0 1 0 0,1-1-1 0 0,-1 1 1 0 0,1-1-1 0 0,-1 1 1 0 0,1 0-1 0 0,0-1 1 0 0,-1 1 0 0 0,1 0-1 0 0,-1-1 1 0 0,0 1-1 0 0,1 0 1 0 0,-1 0-1 0 0,1 0 1 0 0,-1-1-1 0 0,1 1 1 0 0,-2 0-1 0 0,-21-7-109 0 0,12 5 136 0 0,-1 0-1 0 0,1 1 0 0 0,-1 1 1 0 0,1 0-1 0 0,-1 1 1 0 0,1 0-1 0 0,-1 0 1 0 0,1 1-1 0 0,-16 5 1 0 0,22-5 6 0 0,0-1 1 0 0,0 1 0 0 0,1 0 0 0 0,-1 1 0 0 0,1-1-1 0 0,-1 1 1 0 0,1 0 0 0 0,0 0 0 0 0,0 0 0 0 0,0 0 0 0 0,1 1-1 0 0,-1 0 1 0 0,1 0 0 0 0,0 0 0 0 0,0 0 0 0 0,0 0-1 0 0,0 0 1 0 0,1 1 0 0 0,0 0 0 0 0,0-1 0 0 0,0 1 0 0 0,0 0-1 0 0,-1 6 1 0 0,2-2 23 0 0,-1-1 1 0 0,2 1-1 0 0,-1 0 0 0 0,1 0 1 0 0,0 0-1 0 0,1 0 0 0 0,0 0 0 0 0,0-1 1 0 0,1 1-1 0 0,0 0 0 0 0,4 8 0 0 0,-4-12-34 0 0,1 0-1 0 0,-1-1 0 0 0,1 1 0 0 0,0-1 1 0 0,0 1-1 0 0,0-1 0 0 0,1 0 0 0 0,-1 0 1 0 0,1 0-1 0 0,0-1 0 0 0,0 1 0 0 0,1-1 1 0 0,-1 0-1 0 0,1 0 0 0 0,-1-1 0 0 0,1 1 1 0 0,0-1-1 0 0,0 0 0 0 0,9 2 0 0 0,-2-1-63 0 0,0 0 0 0 0,1-1-1 0 0,-1-1 1 0 0,1 0-1 0 0,0 0 1 0 0,0-1 0 0 0,-1-1-1 0 0,1 0 1 0 0,0-1 0 0 0,-1-1-1 0 0,0 1 1 0 0,1-2-1 0 0,-1 0 1 0 0,0 0 0 0 0,-1-1-1 0 0,1-1 1 0 0,13-8 0 0 0,-17 8-21 0 0,-1-1 0 0 0,0 0 0 0 0,-1 0 1 0 0,1 0-1 0 0,-1-1 0 0 0,-1 0 1 0 0,1 0-1 0 0,7-17 0 0 0,-2 2-63 0 0,-1-1 0 0 0,7-28 0 0 0,-11 28 486 0 0,0 1 0 0 0,-1-1 0 0 0,-1 0 0 0 0,0-35 772 0 0,-4 83 18 0 0,0 36-1528 0 0,4 114 2418 0 0,-1-150-3628 0 0,9 36-1 0 0,-7-42-1838 0 0,0-1 1 0 0,15 29-1 0 0,-10-26-349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18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3376 0 0,'14'0'1794'0'0,"181"8"3642"0"0,59-1 10 0 0,-248-7-5403 0 0,-1-1 0 0 0,0 0-1 0 0,0 0 1 0 0,0 0 0 0 0,0 0-1 0 0,0-1 1 0 0,0 0 0 0 0,10-5-1 0 0,-15 7-35 0 0,1-1-1 0 0,0 1 0 0 0,0-1 1 0 0,-1 0-1 0 0,1 1 0 0 0,0-1 0 0 0,-1 0 1 0 0,1 1-1 0 0,0-1 0 0 0,-1 0 0 0 0,1 1 1 0 0,-1-1-1 0 0,1 0 0 0 0,-1 0 0 0 0,0 0 1 0 0,1 0-1 0 0,-1 0 0 0 0,0 1 1 0 0,0-1-1 0 0,1 0 0 0 0,-1-2 0 0 0,0 2 0 0 0,-1-1 0 0 0,1 1 0 0 0,-1-1-1 0 0,1 1 1 0 0,-1 0 0 0 0,0-1 0 0 0,0 1 0 0 0,1 0-1 0 0,-1 0 1 0 0,0-1 0 0 0,0 1 0 0 0,0 0-1 0 0,0 0 1 0 0,-1 0 0 0 0,1 0 0 0 0,0 0 0 0 0,0 0-1 0 0,-2 0 1 0 0,-3-3 22 0 0,-1 2 1 0 0,1-1-1 0 0,-1 1 0 0 0,1-1 0 0 0,-1 2 0 0 0,0-1 0 0 0,0 1 0 0 0,1 0 1 0 0,-1 0-1 0 0,0 1 0 0 0,0 0 0 0 0,-10 1 0 0 0,-1 0 80 0 0,15-1-80 0 0,-1 0 0 0 0,1 0 1 0 0,0 1-1 0 0,-1-1 0 0 0,1 1 1 0 0,0 0-1 0 0,-1 0 1 0 0,1 1-1 0 0,0-1 0 0 0,0 1 1 0 0,0-1-1 0 0,0 1 1 0 0,-5 4-1 0 0,3-2 22 0 0,1 0 1 0 0,-1 1-1 0 0,1 0 0 0 0,0 0 0 0 0,0 0 1 0 0,-5 11-1 0 0,0 1 55 0 0,2 0 0 0 0,0 0 1 0 0,2 1-1 0 0,-6 22 0 0 0,6-14-48 0 0,1 1 0 0 0,1 0 1 0 0,1 0-1 0 0,2 32 0 0 0,1-41-4052 0 0,7 33 0 0 0,-2-37 423 0 0,5-2-1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57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165 226 3296 0 0,'-31'-6'4464'0'0,"26"6"-4230"0"0,1 0 1 0 0,-1 0-1 0 0,1 0 0 0 0,0 0 1 0 0,-1 1-1 0 0,1 0 1 0 0,0-1-1 0 0,-1 2 0 0 0,1-1 1 0 0,0 0-1 0 0,0 1 0 0 0,0 0 1 0 0,0 0-1 0 0,0 0 0 0 0,0 0 1 0 0,1 1-1 0 0,-1 0 0 0 0,1-1 1 0 0,-1 1-1 0 0,1 0 1 0 0,0 1-1 0 0,0-1 0 0 0,1 1 1 0 0,-1-1-1 0 0,1 1 0 0 0,-1 0 1 0 0,1 0-1 0 0,0 0 0 0 0,-1 5 1 0 0,-3 6 17 0 0,1 0 1 0 0,1 0 0 0 0,1 0-1 0 0,0 1 1 0 0,1-1 0 0 0,0 1 0 0 0,1 17-1 0 0,1-26-232 0 0,1-1-1 0 0,-1 0 0 0 0,1 1 1 0 0,0-1-1 0 0,0 0 1 0 0,1 0-1 0 0,0 0 0 0 0,0 0 1 0 0,0 0-1 0 0,1 0 1 0 0,0 0-1 0 0,0-1 0 0 0,1 0 1 0 0,-1 1-1 0 0,1-1 1 0 0,0 0-1 0 0,0-1 0 0 0,1 1 1 0 0,-1-1-1 0 0,1 0 1 0 0,0 0-1 0 0,1 0 0 0 0,-1-1 1 0 0,0 0-1 0 0,1 0 1 0 0,0 0-1 0 0,0 0 0 0 0,0-1 1 0 0,0 0-1 0 0,11 2 1 0 0,-8-3-19 0 0,0 0 0 0 0,0-1-1 0 0,0 0 1 0 0,0 0 0 0 0,1-1 0 0 0,-1 0 0 0 0,0-1 0 0 0,0 0 0 0 0,8-3 0 0 0,-12 4-7 0 0,-1-1 0 0 0,-1 1 0 0 0,1-1-1 0 0,0-1 1 0 0,0 1 0 0 0,-1 0 0 0 0,1-1 0 0 0,-1 0-1 0 0,0 1 1 0 0,1-1 0 0 0,-2-1 0 0 0,1 1 0 0 0,0 0-1 0 0,0-1 1 0 0,-1 1 0 0 0,0-1 0 0 0,0 0 0 0 0,0 0 0 0 0,0 0-1 0 0,-1 0 1 0 0,2-6 0 0 0,-1 3-2 0 0,0-1 0 0 0,0 0 0 0 0,-1 0 0 0 0,0 1 0 0 0,-1-1 0 0 0,0 0 0 0 0,0 0 0 0 0,-1 0 0 0 0,1 1 0 0 0,-2-1 0 0 0,1 0 0 0 0,-1 1 0 0 0,0-1 0 0 0,-1 1 0 0 0,0-1 0 0 0,0 1 0 0 0,-1 0 0 0 0,1 0 0 0 0,-2 1 0 0 0,-6-10 0 0 0,-8-6 8 0 0,-1 1 0 0 0,0 1 0 0 0,-41-30 0 0 0,16 14 62 0 0,43 34-44 0 0,0 0-1 0 0,0 0 1 0 0,0 0 0 0 0,0 0-1 0 0,0 0 1 0 0,0 0 0 0 0,0-1-1 0 0,1 1 1 0 0,-1-1 0 0 0,1 1-1 0 0,0-1 1 0 0,0 1 0 0 0,0-1-1 0 0,0 0 1 0 0,0 0 0 0 0,0-4-1 0 0,1 5 4 0 0,0 1 0 0 0,0-1-1 0 0,1 0 1 0 0,-1 1 0 0 0,0-1-1 0 0,1 0 1 0 0,0 1 0 0 0,-1-1 0 0 0,1 0-1 0 0,0 1 1 0 0,0-1 0 0 0,0 1-1 0 0,0-1 1 0 0,0 1 0 0 0,0 0-1 0 0,0-1 1 0 0,0 1 0 0 0,1 0 0 0 0,-1 0-1 0 0,0 0 1 0 0,1 0 0 0 0,-1 0-1 0 0,1 0 1 0 0,-1 0 0 0 0,1 1 0 0 0,-1-1-1 0 0,4-1 1 0 0,34-11 277 0 0,74-15 1 0 0,-6 2-122 0 0,-19 3-741 0 0,-57 18-2758 0 0,-1 2-4410 0 0,-17 3 4131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3:58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14 3288 0 0,'-42'-11'3672'0'0,"32"10"-3169"0"0,-59-1 2337 0 0,62 3-2520 0 0,0 0 0 0 0,0 0 0 0 0,0 0 0 0 0,0 1 0 0 0,1 0 1 0 0,-1 1-1 0 0,-11 5 0 0 0,10-4 16 0 0,1 0 1 0 0,0 1-1 0 0,0 0 0 0 0,0 0 1 0 0,1 1-1 0 0,0 0 0 0 0,0 0 1 0 0,0 1-1 0 0,-6 8 0 0 0,9-10-268 0 0,1-1-1 0 0,-1 1 0 0 0,1-1 0 0 0,0 1 1 0 0,0 0-1 0 0,0 0 0 0 0,1 0 0 0 0,0 0 0 0 0,0 1 1 0 0,0-1-1 0 0,1 0 0 0 0,-1 0 0 0 0,1 0 1 0 0,1 1-1 0 0,-1-1 0 0 0,2 8 0 0 0,0-6-41 0 0,0 0 0 0 0,0-1-1 0 0,0 1 1 0 0,1-1 0 0 0,0 1-1 0 0,0-1 1 0 0,1 0 0 0 0,0 0-1 0 0,0 0 1 0 0,0-1 0 0 0,1 0-1 0 0,0 1 1 0 0,0-2 0 0 0,0 1-1 0 0,1 0 1 0 0,-1-1 0 0 0,8 4-1 0 0,-4-3-32 0 0,1 0 1 0 0,0 0-1 0 0,0-1 0 0 0,1-1 0 0 0,-1 0 1 0 0,1 0-1 0 0,0-1 0 0 0,0 0 0 0 0,0-1 0 0 0,15 0 1 0 0,-11 0-19 0 0,-11-1 23 0 0,-1 1 0 0 0,1-1-1 0 0,0 0 1 0 0,0 0 0 0 0,0 0-1 0 0,0 0 1 0 0,0-1 0 0 0,0 0-1 0 0,0 1 1 0 0,-1-2 0 0 0,1 1-1 0 0,0 0 1 0 0,-1-1 0 0 0,5-1-1 0 0,-8 2 3 0 0,0 1 0 0 0,1 0 0 0 0,-1 0 0 0 0,0-1 0 0 0,0 1 0 0 0,1 0 0 0 0,-1-1-1 0 0,0 1 1 0 0,0 0 0 0 0,0-1 0 0 0,0 1 0 0 0,1 0 0 0 0,-1-1 0 0 0,0 1 0 0 0,0 0-1 0 0,0-1 1 0 0,0 1 0 0 0,0-1 0 0 0,0 1 0 0 0,0 0 0 0 0,0-1 0 0 0,0 1 0 0 0,0-1 0 0 0,0 1-1 0 0,0 0 1 0 0,0-1 0 0 0,0 1 0 0 0,0 0 0 0 0,0-1 0 0 0,-1 1 0 0 0,1-1 0 0 0,0 1 0 0 0,0 0-1 0 0,0-1 1 0 0,-1 1 0 0 0,1 0 0 0 0,0 0 0 0 0,0-1 0 0 0,-1 1 0 0 0,1 0 0 0 0,0 0 0 0 0,-1-1-1 0 0,1 1 1 0 0,0 0 0 0 0,-1 0 0 0 0,1-1 0 0 0,0 1 0 0 0,-1 0 0 0 0,1 0 0 0 0,0 0 0 0 0,-1 0-1 0 0,1 0 1 0 0,0 0 0 0 0,-1 0 0 0 0,1 0 0 0 0,-1 0 0 0 0,-21-5 41 0 0,12 5-20 0 0,0 0 0 0 0,0 0 1 0 0,-1 1-1 0 0,1 0 0 0 0,1 1 1 0 0,-1 0-1 0 0,0 0 0 0 0,0 1 0 0 0,1 1 1 0 0,-1-1-1 0 0,1 2 0 0 0,0-1 0 0 0,1 1 1 0 0,-1 1-1 0 0,1-1 0 0 0,0 1 0 0 0,0 1 1 0 0,0 0-1 0 0,1 0 0 0 0,0 0 0 0 0,1 1 1 0 0,0 0-1 0 0,0 0 0 0 0,0 0 0 0 0,1 1 1 0 0,1 0-1 0 0,-1 0 0 0 0,1 0 1 0 0,1 1-1 0 0,0-1 0 0 0,0 1 0 0 0,1 0 1 0 0,0 0-1 0 0,1 0 0 0 0,-1 10 0 0 0,2-10 10 0 0,0 0 24 0 0,0 1-1 0 0,0-1 1 0 0,1 0 0 0 0,1 1-1 0 0,2 11 1 0 0,-3-19-38 0 0,0 0 0 0 0,1 0-1 0 0,-1-1 1 0 0,0 1 0 0 0,1 0-1 0 0,-1-1 1 0 0,1 1 0 0 0,0-1-1 0 0,0 0 1 0 0,0 0 0 0 0,0 1-1 0 0,1-1 1 0 0,-1-1 0 0 0,0 1 0 0 0,1 0-1 0 0,-1 0 1 0 0,1-1 0 0 0,0 0-1 0 0,0 1 1 0 0,-1-1 0 0 0,1 0-1 0 0,5 1 1 0 0,17 2 115 0 0,0 0 0 0 0,1-2 0 0 0,-1-1 0 0 0,42-3 0 0 0,-2 0 214 0 0,-12 2 145 0 0,-53 0-250 0 0,-8-18-13435 0 0,5 12 9309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01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218 126 2840 0 0,'0'0'3392'0'0,"-3"18"-4"0"0,-14 16-1374 0 0,12-21-1238 0 0,-2-1 0 0 0,-12 21-1 0 0,-53 63 966 0 0,62-83-1658 0 0,12-22 34 0 0,14-25 34 0 0,46-64-154 0 0,-7 13-2 0 0,-32 48-2 0 0,-14 25 17 0 0,-1-1 0 0 0,0-1-1 0 0,8-20 1 0 0,-11 26 66 0 0,-3 12 98 0 0,-1 14 67 0 0,-1-16-253 0 0,1 115 478 0 0,-5 183 159 0 0,3-287-612 0 0,0 11-16 0 0,-1-1 1 0 0,-2 1-1 0 0,0-1 1 0 0,-8 26-1 0 0,10-42-35 0 0,-1 0-1 0 0,0-1 1 0 0,0 1-1 0 0,-1-1 1 0 0,1 1-1 0 0,-2-1 1 0 0,1 0-1 0 0,-1-1 1 0 0,0 1-1 0 0,0-1 0 0 0,0 0 1 0 0,-1 0-1 0 0,1-1 1 0 0,-1 1-1 0 0,-1-1 1 0 0,1 0-1 0 0,-11 4 1 0 0,7-4-71 0 0,1-1 0 0 0,-2 0 0 0 0,1 0 0 0 0,0-1 0 0 0,0 0 1 0 0,-1-1-1 0 0,1 0 0 0 0,-1-1 0 0 0,1 0 0 0 0,-1-1 0 0 0,1 0 1 0 0,-19-4-1 0 0,28 4 125 0 0,0 0 0 0 0,-1 0 0 0 0,1 0 0 0 0,0 0 0 0 0,0 0 1 0 0,0 0-1 0 0,0 0 0 0 0,0 0 0 0 0,0 0 0 0 0,0 0 0 0 0,0-1 0 0 0,0 1 1 0 0,0-1-1 0 0,1 1 0 0 0,-1 0 0 0 0,0-1 0 0 0,1 1 0 0 0,0-1 0 0 0,-1 1 1 0 0,1-1-1 0 0,0 1 0 0 0,0-1 0 0 0,0 1 0 0 0,0-1 0 0 0,0 0 0 0 0,0 1 0 0 0,0-1 1 0 0,0 1-1 0 0,1-1 0 0 0,-1 1 0 0 0,0-1 0 0 0,1 1 0 0 0,0-1 0 0 0,-1 1 1 0 0,1 0-1 0 0,0-1 0 0 0,-1 1 0 0 0,1 0 0 0 0,0-1 0 0 0,0 1 0 0 0,0 0 1 0 0,0 0-1 0 0,3-2 0 0 0,10-2 185 0 0,1 0 0 0 0,-1 2 1 0 0,1-1-1 0 0,0 2 0 0 0,1 0 1 0 0,22 0-1 0 0,-20 1-42 0 0,204-1 1694 0 0,-169 3-4380 0 0,0-1-3575 0 0,-42 0 2422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01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0 3464 0 0,'0'0'599'0'0,"11"3"3729"0"0,-8 3-3785 0 0,-1 0-1 0 0,-1 1 1 0 0,1-1-1 0 0,-1 1 1 0 0,0-1-1 0 0,0 1 0 0 0,-1 0 1 0 0,0-1-1 0 0,0 1 1 0 0,-1 0-1 0 0,1-1 0 0 0,-3 10 1 0 0,-3 8 724 0 0,-17 44-1 0 0,18-58-1354 0 0,1 0-1 0 0,-1-1 0 0 0,-7 9 0 0 0,-10 21-7299 0 0,16-30 3980 0 0,1-4-1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02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152 204 1608 0 0,'-26'2'1880'0'0,"19"-1"-1248"0"0,0 0 1 0 0,0-1-1 0 0,0 0 1 0 0,-10-1 0 0 0,16 0-506 0 0,0 0 1 0 0,0 1-1 0 0,0-1 1 0 0,0 0-1 0 0,0 1 1 0 0,0-1 0 0 0,1 0-1 0 0,-1 0 1 0 0,0 0-1 0 0,0 0 1 0 0,1 0-1 0 0,-1 0 1 0 0,1 0 0 0 0,-1 0-1 0 0,1 0 1 0 0,-1 0-1 0 0,1 0 1 0 0,0-1-1 0 0,-1 0 1 0 0,-4-24 1706 0 0,5 20-1674 0 0,0-1-1 0 0,1 1 0 0 0,-1-1 0 0 0,1 1 0 0 0,0 0 0 0 0,1 0 1 0 0,-1-1-1 0 0,1 1 0 0 0,1 0 0 0 0,-1 1 0 0 0,1-1 1 0 0,0 0-1 0 0,0 1 0 0 0,1-1 0 0 0,-1 1 0 0 0,1 0 1 0 0,1 0-1 0 0,-1 1 0 0 0,0-1 0 0 0,1 1 0 0 0,0 0 1 0 0,0 0-1 0 0,1 0 0 0 0,-1 1 0 0 0,1 0 0 0 0,-1 0 1 0 0,1 0-1 0 0,0 1 0 0 0,7-2 0 0 0,-6 1-83 0 0,0 1-1 0 0,0 0 1 0 0,0 1-1 0 0,1 0 1 0 0,-1 0-1 0 0,1 0 1 0 0,-1 1-1 0 0,0 0 1 0 0,10 1-1 0 0,-13-1-50 0 0,-1 1 0 0 0,0 0 0 0 0,0 0 0 0 0,0 0 0 0 0,0 0 0 0 0,0 0 0 0 0,0 1 0 0 0,-1-1 0 0 0,1 1 0 0 0,0 0 0 0 0,-1 0 0 0 0,1 0 0 0 0,-1 0 0 0 0,0 0 0 0 0,1 0 0 0 0,-1 1 0 0 0,0-1 0 0 0,0 1 0 0 0,-1 0 0 0 0,1-1 0 0 0,-1 1 0 0 0,1 0 0 0 0,1 4 0 0 0,0 6 14 0 0,1-1 0 0 0,-2 1-1 0 0,1 0 1 0 0,-2 0 0 0 0,0-1 0 0 0,0 1-1 0 0,-1 0 1 0 0,-1 0 0 0 0,-4 26 0 0 0,-1-11-16 0 0,-1-1 1 0 0,-2 1-1 0 0,-16 37 1 0 0,18-52-22 0 0,0-1-1 0 0,-1 0 1 0 0,0 0 0 0 0,0 0-1 0 0,-1-1 1 0 0,-1 0-1 0 0,0-1 1 0 0,0 0 0 0 0,-1-1-1 0 0,0 0 1 0 0,-1-1 0 0 0,0 0-1 0 0,0 0 1 0 0,-20 7 0 0 0,24-11-4 0 0,-1-1 0 0 0,1-1 0 0 0,-15 3 0 0 0,20-4 6 0 0,-1 0 1 0 0,0-1-1 0 0,0 0 0 0 0,0 0 0 0 0,0 0 1 0 0,0 0-1 0 0,1 0 0 0 0,-1-1 0 0 0,0 1 1 0 0,-5-3-1 0 0,8 2 7 0 0,0 1-1 0 0,0-1 1 0 0,0 0 0 0 0,0 0 0 0 0,1 0-1 0 0,-1 1 1 0 0,0-1 0 0 0,0 0-1 0 0,1 0 1 0 0,-1 0 0 0 0,1 0 0 0 0,-1 0-1 0 0,1 0 1 0 0,0-1 0 0 0,-1 1 0 0 0,1 0-1 0 0,0 0 1 0 0,0 0 0 0 0,-1 0-1 0 0,1 0 1 0 0,0-1 0 0 0,0 1 0 0 0,0 0-1 0 0,0 0 1 0 0,1 0 0 0 0,-1 0-1 0 0,0 0 1 0 0,0 0 0 0 0,2-3 0 0 0,-2 2 19 0 0,0 0 1 0 0,1 1 0 0 0,0-1-1 0 0,-1 0 1 0 0,1 0 0 0 0,0 0-1 0 0,0 1 1 0 0,0-1-1 0 0,0 0 1 0 0,0 1 0 0 0,1-1-1 0 0,-1 1 1 0 0,0-1 0 0 0,1 1-1 0 0,2-3 1 0 0,6 2 82 0 0,0 0 1 0 0,0 0-1 0 0,0 1 0 0 0,0 0 0 0 0,0 1 0 0 0,1 0 1 0 0,19 3-1 0 0,0-1 102 0 0,-11-1-181 0 0,0 2-1 0 0,-1 0 0 0 0,1 0 0 0 0,-1 2 0 0 0,0 0 0 0 0,-1 1 0 0 0,24 12 0 0 0,-25-10-2360 0 0,32 22 0 0 0,-12-7-5297 0 0,-21-12 3811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02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3768 0 0,'0'0'2683'0'0,"4"9"2006"0"0,-4 25-1695 0 0,-7 52-1 0 0,4-69-2740 0 0,-1 0 0 0 0,0 0-1 0 0,-2-1 1 0 0,-12 31 0 0 0,10-30-460 0 0,1 3-3025 0 0,-3-4-4663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03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3424 0 0,'1'-16'3007'0'0,"2"13"-2790"0"0,-1 1 0 0 0,1-1-1 0 0,-1 1 1 0 0,1 0 0 0 0,0 0-1 0 0,0 0 1 0 0,0 0-1 0 0,0 0 1 0 0,1 1 0 0 0,-1 0-1 0 0,0-1 1 0 0,0 1 0 0 0,1 0-1 0 0,-1 0 1 0 0,1 1 0 0 0,4-1-1 0 0,9-1 705 0 0,37 2-1 0 0,-34 0-291 0 0,-14 0-433 0 0,18 0 565 0 0,0 1 1 0 0,25 4-1 0 0,-43-4-699 0 0,-1 0 0 0 0,1 0 0 0 0,-1 0 0 0 0,1 1 0 0 0,-1 0 0 0 0,0 0 0 0 0,0 0 0 0 0,0 1 0 0 0,0 0 0 0 0,0 0 1 0 0,0 0-1 0 0,-1 0 0 0 0,0 1 0 0 0,7 7 0 0 0,-8-8-57 0 0,-1 0 1 0 0,0 0 0 0 0,0 1-1 0 0,0-1 1 0 0,0 1 0 0 0,-1-1-1 0 0,1 1 1 0 0,-1 0 0 0 0,0 0-1 0 0,0-1 1 0 0,-1 1 0 0 0,1 0-1 0 0,-1 0 1 0 0,0 0 0 0 0,0 0-1 0 0,0 5 1 0 0,-1-3 8 0 0,-1 0 1 0 0,1 1 0 0 0,-1-1-1 0 0,0 0 1 0 0,-1 0 0 0 0,1 0-1 0 0,-1-1 1 0 0,0 1 0 0 0,-6 6-1 0 0,0 1 10 0 0,-2-1 0 0 0,0-1 0 0 0,0 1 0 0 0,-1-2 0 0 0,0 1 0 0 0,-1-2 0 0 0,-16 11 1 0 0,5-6-23 0 0,0-1 0 0 0,-1-1 0 0 0,-36 13 0 0 0,46-24 48 0 0,15-1-48 0 0,0 0 0 0 0,0 0 0 0 0,0 0 0 0 0,-1 0-1 0 0,1 0 1 0 0,0 0 0 0 0,0 0 0 0 0,0 0 0 0 0,0 0 0 0 0,0 0 0 0 0,0 0 0 0 0,-1 0-1 0 0,1 0 1 0 0,0 0 0 0 0,0 0 0 0 0,0 0 0 0 0,0 0 0 0 0,0 0 0 0 0,0-1-1 0 0,0 1 1 0 0,0 0 0 0 0,-1 0 0 0 0,1 0 0 0 0,0 0 0 0 0,0 0 0 0 0,0 0 0 0 0,0 0-1 0 0,0-1 1 0 0,0 1 0 0 0,0 0 0 0 0,0 0 0 0 0,0 0 0 0 0,0 0 0 0 0,0 0 0 0 0,0 0-1 0 0,0-1 1 0 0,0 1 0 0 0,0 0 0 0 0,0 0 0 0 0,0 0 0 0 0,0 0 0 0 0,0 0-1 0 0,0-1 1 0 0,0 1 0 0 0,1-1 4 0 0,0 0-1 0 0,0 0 0 0 0,0 0 1 0 0,0 0-1 0 0,0 0 0 0 0,0 0 1 0 0,0 0-1 0 0,1 0 1 0 0,-1 0-1 0 0,0 1 0 0 0,1-1 1 0 0,-1 1-1 0 0,0-1 0 0 0,1 1 1 0 0,1-1-1 0 0,13-4 24 0 0,0 1 0 0 0,0 1 0 0 0,1 1 1 0 0,31-1-1 0 0,-40 3-11 0 0,-1 0 0 0 0,0 1 0 0 0,0 0 0 0 0,0 0 0 0 0,0 0 0 0 0,0 1 1 0 0,0 0-1 0 0,-1 1 0 0 0,1-1 0 0 0,-1 1 0 0 0,1 0 0 0 0,-1 1 0 0 0,0 0 0 0 0,7 5 1 0 0,-10-5 24 0 0,1 0 0 0 0,-1 1 0 0 0,0-1 1 0 0,0 1-1 0 0,0 0 0 0 0,0 0 1 0 0,-1 0-1 0 0,0 0 0 0 0,0 1 1 0 0,-1-1-1 0 0,1 0 0 0 0,-1 1 0 0 0,0-1 1 0 0,-1 1-1 0 0,1 0 0 0 0,-1-1 1 0 0,-1 11-1 0 0,0-2 145 0 0,0 1 1 0 0,-2-1-1 0 0,1 1 0 0 0,-2-1 1 0 0,-8 23-1 0 0,9-31-110 0 0,0 0-1 0 0,0-1 1 0 0,-1 1-1 0 0,1-1 1 0 0,-1 0 0 0 0,-1 1-1 0 0,1-2 1 0 0,-1 1-1 0 0,0-1 1 0 0,0 1 0 0 0,0-1-1 0 0,0 0 1 0 0,-1-1-1 0 0,0 0 1 0 0,1 0 0 0 0,-1 0-1 0 0,-1 0 1 0 0,1-1-1 0 0,0 0 1 0 0,0 0 0 0 0,-8 0-1 0 0,-4 1 33 0 0,-1 0-1 0 0,0-2 0 0 0,1 0 1 0 0,-1-2-1 0 0,1 0 1 0 0,-23-4-1 0 0,39 5-177 0 0,1 0 0 0 0,0-1-1 0 0,-1 1 1 0 0,1 0 0 0 0,0-1 0 0 0,0 1 0 0 0,-1-1 0 0 0,1 1-1 0 0,0-1 1 0 0,0 0 0 0 0,0 1 0 0 0,-1-1 0 0 0,1 0-1 0 0,0 0 1 0 0,0 0 0 0 0,-1-2 0 0 0,-3-4-5313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05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 3416 0 0,'20'0'3859'0'0,"-17"-1"-3588"0"0,0 1-1 0 0,-1 0 1 0 0,1 0 0 0 0,0 0 0 0 0,-1 1 0 0 0,1-1 0 0 0,-1 1 0 0 0,1-1 0 0 0,0 1 0 0 0,-1 0 0 0 0,1 0-1 0 0,-1 0 1 0 0,0 0 0 0 0,1 0 0 0 0,2 3 0 0 0,-3-1-48 0 0,0-1-1 0 0,0 1 1 0 0,-1-1-1 0 0,0 1 1 0 0,1 0 0 0 0,-1-1-1 0 0,0 1 1 0 0,0 0-1 0 0,0 0 1 0 0,-1 0 0 0 0,1 0-1 0 0,-1 0 1 0 0,0 5-1 0 0,1 0 20 0 0,-1 0 0 0 0,-1 0-1 0 0,1 0 1 0 0,-1 0 0 0 0,-1 0-1 0 0,0 0 1 0 0,0-1 0 0 0,0 1 0 0 0,-1 0-1 0 0,0-1 1 0 0,-1 0 0 0 0,1 1-1 0 0,-6 5 1 0 0,0 1-158 0 0,-1-1 0 0 0,0 0 0 0 0,-1 0 0 0 0,0-1 1 0 0,-17 13-1 0 0,-3-2-1275 0 0,21-17-2102 0 0,-1 0-3608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05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4088 0 0,'0'0'7633'0'0,"7"0"-7301"0"0,-3 0-2740 0 0,3 0 0 0 0,0 0-1 0 0,7-2 1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06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4096 0 0,'0'0'1437'0'0,"-7"0"3679"0"0,3 0-4432 0 0,8 0-52 0 0,-8 0-108 0 0,8 0-292 0 0</inkml:trace>
  <inkml:trace contextRef="#ctx0" brushRef="#br0" timeOffset="1">198 29 3800 0 0,'-3'0'1300'0'0,"-1"0"-631"0"0,1 0 15 0 0,-1 4 688 0 0,0-4-688 0 0,4 2 632 0 0,0 1-720 0 0,-2-1-120 0 0,4-2-296 0 0,6 2-4604 0 0,-5 1 2211 0 0,4-3 1 0 0</inkml:trace>
  <inkml:trace contextRef="#ctx0" brushRef="#br0" timeOffset="2">472 73 3960 0 0,'0'0'5621'0'0,"-4"0"-3873"0"0,1 0-880 0 0,3 3-20 0 0,-4-1-52 0 0,-3-2-84 0 0,4 2-160 0 0,-5 3-3572 0 0,1 0 0 0 0,5-1 0 0 0,-9-2-1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19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420 14 3616 0 0,'-18'-7'2572'0'0,"7"5"-2096"0"0,0 0 0 0 0,0 1-1 0 0,0 0 1 0 0,0 0 0 0 0,-1 2 0 0 0,1-1 0 0 0,0 1 0 0 0,0 1 0 0 0,0 0-1 0 0,0 1 1 0 0,0 0 0 0 0,1 0 0 0 0,-1 1 0 0 0,1 0 0 0 0,0 1-1 0 0,-10 7 1 0 0,12-8-296 0 0,1 1 0 0 0,1 0 0 0 0,-1 0 0 0 0,1 1 0 0 0,0 0 0 0 0,0 0 0 0 0,0 1 0 0 0,1-1 0 0 0,0 1 0 0 0,0 0 0 0 0,1 1 0 0 0,0-1 0 0 0,0 1 0 0 0,1 0 0 0 0,0 0 0 0 0,0 0 0 0 0,1 0 0 0 0,0 0 0 0 0,1 1 0 0 0,-1-1 0 0 0,1 14 0 0 0,1-18-166 0 0,0-1 0 0 0,1 1-1 0 0,-1-1 1 0 0,1 1 0 0 0,-1-1 0 0 0,1 1 0 0 0,0-1 0 0 0,0 1-1 0 0,1-1 1 0 0,-1 0 0 0 0,1 0 0 0 0,0 0 0 0 0,0 0 0 0 0,0 0-1 0 0,0 0 1 0 0,0 0 0 0 0,0-1 0 0 0,1 1 0 0 0,0-1 0 0 0,-1 1-1 0 0,1-1 1 0 0,0 0 0 0 0,4 2 0 0 0,2 1-13 0 0,0-2 1 0 0,-1 1-1 0 0,1-1 0 0 0,0-1 0 0 0,0 1 1 0 0,1-1-1 0 0,13 0 0 0 0,-20-2-5 0 0,-1 0 0 0 0,0 0-1 0 0,1 0 1 0 0,-1 0 0 0 0,1-1 0 0 0,-1 1 0 0 0,0-1-1 0 0,0 0 1 0 0,1 0 0 0 0,-1 1 0 0 0,0-1-1 0 0,0-1 1 0 0,0 1 0 0 0,0 0 0 0 0,0-1 0 0 0,0 1-1 0 0,2-2 1 0 0,-4 2 4 0 0,1 1 0 0 0,-1-1 0 0 0,1 1 0 0 0,-1-1 0 0 0,0 0 0 0 0,1 1 0 0 0,-1-1 0 0 0,0 1 0 0 0,1-1 0 0 0,-1 0 0 0 0,0 1 0 0 0,0-1 0 0 0,0 0 0 0 0,1 1 0 0 0,-1-1 0 0 0,0 0 0 0 0,0 1 0 0 0,0-1 0 0 0,0 0 0 0 0,0 1 0 0 0,0-1 0 0 0,-1-1 0 0 0,1 1 6 0 0,-1 0-1 0 0,1 0 1 0 0,-1 0 0 0 0,0 0 0 0 0,0 1-1 0 0,1-1 1 0 0,-1 0 0 0 0,0 0 0 0 0,0 0 0 0 0,0 1-1 0 0,0-1 1 0 0,0 0 0 0 0,0 1 0 0 0,0-1-1 0 0,0 1 1 0 0,0 0 0 0 0,0-1 0 0 0,-2 0-1 0 0,-5 0 26 0 0,1-1-1 0 0,-1 1 1 0 0,0 0-1 0 0,0 1 1 0 0,0 0-1 0 0,0 0 0 0 0,0 1 1 0 0,0-1-1 0 0,1 2 1 0 0,-1-1-1 0 0,-9 4 1 0 0,2 0 47 0 0,0 0 0 0 0,1 1 1 0 0,0 0-1 0 0,-24 16 1 0 0,32-18-43 0 0,0 1 0 0 0,1-1 0 0 0,0 1 0 0 0,0 0 0 0 0,0 1 0 0 0,1-1 0 0 0,-1 1 1 0 0,1 0-1 0 0,1 0 0 0 0,-6 11 0 0 0,7-12-9 0 0,0 1 0 0 0,0-1 0 0 0,0 1 0 0 0,1-1 0 0 0,0 1 0 0 0,0-1 0 0 0,0 1 0 0 0,0 0 0 0 0,1-1 0 0 0,0 1 0 0 0,1 0 0 0 0,-1 0 0 0 0,3 10 0 0 0,-2-14-62 0 0,0 1 0 0 0,1-1 1 0 0,-1 0-1 0 0,1 0 0 0 0,-1 0 0 0 0,1 0 0 0 0,0 0 0 0 0,-1 0 0 0 0,1 0 1 0 0,0 0-1 0 0,0-1 0 0 0,1 1 0 0 0,-1-1 0 0 0,0 1 0 0 0,0-1 0 0 0,1 0 1 0 0,-1 0-1 0 0,0 0 0 0 0,1 0 0 0 0,4 0 0 0 0,7 3-2130 0 0,0-2 1 0 0,22 3-1 0 0,-30-5 603 0 0,21 3-2222 0 0,0-1-1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07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2888 0 0,'11'-10'8840'0'0,"-12"76"-4269"0"0,2 73-3430 0 0,-1-136-1119 0 0,0 1 0 0 0,1 0 0 0 0,-1 0 0 0 0,1 0 0 0 0,0-1 0 0 0,0 1 0 0 0,0 0 1 0 0,1-1-1 0 0,-1 1 0 0 0,1-1 0 0 0,0 0 0 0 0,0 1 0 0 0,0-1 0 0 0,0 0 0 0 0,1 0 1 0 0,-1 0-1 0 0,1 0 0 0 0,5 4 0 0 0,-3-4-15 0 0,0-1 1 0 0,0 1-1 0 0,0-1 0 0 0,0 0 1 0 0,1 0-1 0 0,-1-1 0 0 0,0 1 0 0 0,1-1 1 0 0,-1 0-1 0 0,1-1 0 0 0,-1 1 1 0 0,8-2-1 0 0,-5 2-32 0 0,0-1 0 0 0,1-1 0 0 0,-1 1 1 0 0,0-2-1 0 0,0 1 0 0 0,0-1 0 0 0,0 0 0 0 0,0-1 1 0 0,-1 1-1 0 0,1-2 0 0 0,-1 1 0 0 0,1-1 0 0 0,-1 0 0 0 0,0-1 1 0 0,-1 1-1 0 0,1-1 0 0 0,-1-1 0 0 0,0 1 0 0 0,0-1 0 0 0,8-11 1 0 0,-5 5-33 0 0,-1-1 0 0 0,0 0 0 0 0,-1-1 0 0 0,-1 1 0 0 0,0-1 0 0 0,0-1 0 0 0,6-29 0 0 0,-7 1 507 0 0,-5 41 28 0 0,-1 3-88 0 0,-1 11 164 0 0,2 18-82 0 0,2-19-399 0 0,0-1 0 0 0,1 1 0 0 0,1-1-1 0 0,0 1 1 0 0,0-1 0 0 0,1-1-1 0 0,0 1 1 0 0,10 14 0 0 0,7 4-378 0 0,32 33 1 0 0,-27-31-673 0 0,11 6-9833 0 0,-31-26 7021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07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3592 0 0,'-2'0'224'0'0,"1"0"0"0"0,0 1-1 0 0,0-1 1 0 0,-1 0 0 0 0,1 1-1 0 0,0-1 1 0 0,0 0 0 0 0,-1 1 0 0 0,1 0-1 0 0,0-1 1 0 0,0 1 0 0 0,0 0-1 0 0,0-1 1 0 0,0 1 0 0 0,0 0-1 0 0,0 0 1 0 0,0 0 0 0 0,0 0-1 0 0,0 0 1 0 0,0 0 0 0 0,1 0-1 0 0,-1 0 1 0 0,0 0 0 0 0,1 1 0 0 0,-1-1-1 0 0,1 0 1 0 0,-1 0 0 0 0,0 2-1 0 0,-1 6 144 0 0,0-1-1 0 0,1 1 1 0 0,-2 13 0 0 0,2-5 399 0 0,-8 66 1765 0 0,4 97 1 0 0,1 587-1767 0 0,6-757-1646 0 0,-2-9 478 0 0,0-1-1 0 0,0 1 1 0 0,1 0 0 0 0,-1-1-1 0 0,0 1 1 0 0,1-1-1 0 0,-1 1 1 0 0,0-1-1 0 0,1 1 1 0 0,0 0-404 0 0,-1-1 403 0 0,1 0 1 0 0,-1 1-1 0 0,1-1 1 0 0,0 0-1 0 0,0 1 1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08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3088 0 0,'22'-4'2867'0'0,"-13"2"-2384"0"0,0 0 0 0 0,0 0 0 0 0,-1 1-1 0 0,1 0 1 0 0,0 1 0 0 0,0 0 0 0 0,0 1-1 0 0,0 0 1 0 0,0 0 0 0 0,-1 1 0 0 0,14 3-1 0 0,-17-2-289 0 0,-2-1 0 0 0,1 1-1 0 0,0 0 1 0 0,0 0-1 0 0,-1 0 1 0 0,0 1-1 0 0,1-1 1 0 0,-1 1 0 0 0,-1 0-1 0 0,1 0 1 0 0,0 0-1 0 0,-1 0 1 0 0,0 0-1 0 0,0 0 1 0 0,0 1 0 0 0,-1-1-1 0 0,1 1 1 0 0,-1-1-1 0 0,1 9 1 0 0,1 9 51 0 0,-1 0 1 0 0,-1 0-1 0 0,-2 22 1 0 0,0-13-45 0 0,1 22 16 0 0,21-78-264 0 0,115-165-303 0 0,-135 189 350 0 0,0-1-1 0 0,6-9-9 0 0,1 0 0 0 0,0 1 1 0 0,19-19-1 0 0,-25 27 26 0 0,1 0 0 0 0,-1 0 0 0 0,1 0 0 0 0,-1 1 0 0 0,1-1 0 0 0,0 1 0 0 0,-1-1 0 0 0,1 1-1 0 0,0 0 1 0 0,4-1 0 0 0,-5 2 8 0 0,0 0-1 0 0,-1 0 1 0 0,1 0-1 0 0,0 0 0 0 0,0 0 1 0 0,-1 0-1 0 0,1 1 1 0 0,0-1-1 0 0,-1 1 0 0 0,1-1 1 0 0,0 1-1 0 0,-1-1 1 0 0,1 1-1 0 0,-1 0 1 0 0,1 0-1 0 0,-1 0 0 0 0,1 0 1 0 0,-1 0-1 0 0,3 2 1 0 0,-3-1 1 0 0,1 0 1 0 0,-1 0 0 0 0,0 0-1 0 0,0 1 1 0 0,0-1 0 0 0,0 0-1 0 0,0 1 1 0 0,0-1 0 0 0,-1 0-1 0 0,1 1 1 0 0,-1-1 0 0 0,1 4-1 0 0,0 32 188 0 0,-2 130 1173 0 0,0-84-3082 0 0,1 1-8668 0 0,0-74 6864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08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280 501 3264 0 0,'-3'1'269'0'0,"0"0"-1"0"0,0-1 0 0 0,-1 1 0 0 0,1 0 0 0 0,0 1 1 0 0,0-1-1 0 0,0 1 0 0 0,0-1 0 0 0,0 1 1 0 0,1 0-1 0 0,-1 0 0 0 0,1 0 0 0 0,-1 0 0 0 0,1 1 1 0 0,-1-1-1 0 0,-2 4 0 0 0,-5 8 672 0 0,-17 24 0 0 0,19-24-391 0 0,1 0 1 0 0,0 0-1 0 0,1 1 1 0 0,0 0-1 0 0,-4 19 1 0 0,8-24-204 0 0,0 1 0 0 0,0-1 1 0 0,1 1-1 0 0,0 0 1 0 0,1-1-1 0 0,0 1 0 0 0,1 0 1 0 0,3 17-1 0 0,-3-26-318 0 0,-1 1 0 0 0,1-1 0 0 0,0 0 0 0 0,0 0 0 0 0,0 0 0 0 0,0 0 0 0 0,0 0 0 0 0,0-1 0 0 0,0 1 0 0 0,1 0 0 0 0,-1 0 0 0 0,1-1 0 0 0,-1 1 0 0 0,1-1 0 0 0,0 1 0 0 0,-1-1 0 0 0,1 0 0 0 0,4 3 0 0 0,-2-3-9 0 0,0 1 0 0 0,0-1-1 0 0,1 0 1 0 0,-1 0 0 0 0,0 0 0 0 0,0-1 0 0 0,1 1 0 0 0,-1-1 0 0 0,6 0 0 0 0,1-1-14 0 0,-1 0 1 0 0,1-1-1 0 0,0-1 1 0 0,-1 1-1 0 0,0-2 0 0 0,20-8 1 0 0,-24 9-9 0 0,0-1 1 0 0,0 0 0 0 0,0 0-1 0 0,0 0 1 0 0,-1-1-1 0 0,0 0 1 0 0,0 0-1 0 0,0-1 1 0 0,-1 1 0 0 0,0-1-1 0 0,0 0 1 0 0,0 0-1 0 0,-1 0 1 0 0,0-1-1 0 0,0 1 1 0 0,0-1-1 0 0,2-8 1 0 0,-2 0-6 0 0,0 0 0 0 0,-1 0-1 0 0,-1 0 1 0 0,0 1 0 0 0,-1-1 0 0 0,0 0 0 0 0,-4-20 0 0 0,2 25 10 0 0,0-1 1 0 0,-1 1-1 0 0,-1 0 1 0 0,1 0-1 0 0,-2 1 1 0 0,1-1-1 0 0,-1 1 1 0 0,-1 0-1 0 0,0 0 1 0 0,0 0-1 0 0,0 1 1 0 0,-1 0-1 0 0,-9-7 1 0 0,-12-11 5 0 0,-3 1 0 0 0,-38-25-1 0 0,39 29-1 0 0,-4-3-1 0 0,16 13 18 0 0,1-1 0 0 0,0 0 1 0 0,1-1-1 0 0,0-1 1 0 0,-25-29-1 0 0,40 41 0 0 0,0 0 1 0 0,0 0 0 0 0,0 1-1 0 0,0-1 1 0 0,0 0-1 0 0,0 0 1 0 0,0-1 0 0 0,1 1-1 0 0,-1 0 1 0 0,1 0-1 0 0,-1 0 1 0 0,1 0-1 0 0,0 0 1 0 0,0-1 0 0 0,0 1-1 0 0,0 0 1 0 0,0 0-1 0 0,0 0 1 0 0,1-1-1 0 0,-1 1 1 0 0,1 0 0 0 0,-1 0-1 0 0,1 0 1 0 0,0 0-1 0 0,0 0 1 0 0,0 0-1 0 0,0 0 1 0 0,0 0 0 0 0,1 1-1 0 0,-1-1 1 0 0,0 0-1 0 0,1 1 1 0 0,-1-1 0 0 0,1 1-1 0 0,3-3 1 0 0,5-4 119 0 0,1 0 1 0 0,0 1-1 0 0,1 0 1 0 0,19-8 0 0 0,-21 10-102 0 0,23-9 53 0 0,0 1-1 0 0,1 1 0 0 0,65-13 0 0 0,-63 21-2294 0 0,-32 4 856 0 0,0 1-1 0 0,0-1 1 0 0,1 1 0 0 0,-1-1-1 0 0,0 1 1 0 0,5 2 0 0 0,2 1-2329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09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21 3128 0 0,'-42'-14'3691'0'0,"28"12"-3084"0"0,1 0 0 0 0,0 0 0 0 0,0 2 0 0 0,-1-1 0 0 0,1 2 0 0 0,0 0 0 0 0,-1 0 0 0 0,-13 4 1 0 0,23-4-464 0 0,0 1 1 0 0,0-1 0 0 0,-1 1 0 0 0,2-1 0 0 0,-1 1 0 0 0,0 0 0 0 0,0 1 0 0 0,0-1-1 0 0,1 1 1 0 0,0-1 0 0 0,-1 1 0 0 0,1 0 0 0 0,0 0 0 0 0,0 0 0 0 0,1 1 0 0 0,-1-1 0 0 0,1 1-1 0 0,-1 0 1 0 0,1-1 0 0 0,0 1 0 0 0,1 0 0 0 0,-1 0 0 0 0,1 0 0 0 0,-1 1 0 0 0,1-1 0 0 0,0 0-1 0 0,1 0 1 0 0,-1 6 0 0 0,0-5-123 0 0,1 0 1 0 0,0 0-1 0 0,0 0 0 0 0,0 0 0 0 0,1 0 1 0 0,0 0-1 0 0,0 0 0 0 0,0 0 0 0 0,0 0 0 0 0,1-1 1 0 0,0 1-1 0 0,0 0 0 0 0,0-1 0 0 0,1 1 1 0 0,-1-1-1 0 0,1 0 0 0 0,0 0 0 0 0,0 0 0 0 0,1 0 1 0 0,-1 0-1 0 0,1-1 0 0 0,0 0 0 0 0,0 1 1 0 0,0-1-1 0 0,0-1 0 0 0,0 1 0 0 0,1-1 0 0 0,-1 1 1 0 0,8 1-1 0 0,7 2-80 0 0,0-1 1 0 0,1 0-1 0 0,0-2 1 0 0,0 0-1 0 0,0-2 0 0 0,0 0 1 0 0,38-3-1 0 0,-55 1 38 0 0,0 0 0 0 0,0 0 0 0 0,0 0 0 0 0,0 0 0 0 0,0 0 0 0 0,-1 0 0 0 0,4-3 0 0 0,-5 4 19 0 0,-1 0 0 0 0,0 0 1 0 0,1-1-1 0 0,-1 1 0 0 0,1 0 1 0 0,-1 0-1 0 0,0 0 0 0 0,1-1 1 0 0,-1 1-1 0 0,0 0 0 0 0,1-1 1 0 0,-1 1-1 0 0,0 0 0 0 0,0-1 1 0 0,1 1-1 0 0,-1 0 0 0 0,0-1 1 0 0,0 1-1 0 0,0 0 0 0 0,1-1 1 0 0,-1 1-1 0 0,0-1 0 0 0,0 1 1 0 0,0-1-1 0 0,0 1 0 0 0,0 0 1 0 0,0-1-1 0 0,0 1 0 0 0,0-1 1 0 0,0 1-1 0 0,0-1 0 0 0,0 1 1 0 0,0 0-1 0 0,0-1 0 0 0,0 1 1 0 0,0-1-1 0 0,-1 1 0 0 0,1 0 1 0 0,0-1-1 0 0,0 1 0 0 0,0-1 1 0 0,-1 1-1 0 0,1 0 0 0 0,0-1 1 0 0,0 1-1 0 0,-1 0 0 0 0,1 0 1 0 0,0-1-1 0 0,-1 1 0 0 0,1 0 1 0 0,0-1-1 0 0,-1 1 0 0 0,1 0 1 0 0,0 0-1 0 0,-1 0 0 0 0,1-1 1 0 0,-1 1-1 0 0,1 0 0 0 0,-1 0 0 0 0,1 0 1 0 0,-1 0-1 0 0,-4-2 33 0 0,0 1 1 0 0,0 0-1 0 0,0 0 0 0 0,0 0 0 0 0,0 0 0 0 0,0 1 1 0 0,0 0-1 0 0,0 0 0 0 0,-10 1 0 0 0,1 1 91 0 0,-1 1 0 0 0,-17 5-1 0 0,22-5-53 0 0,0 1 0 0 0,0 0 0 0 0,1 1-1 0 0,-1-1 1 0 0,1 2 0 0 0,0-1 0 0 0,-13 12 0 0 0,18-13-34 0 0,0-1 1 0 0,0 1 0 0 0,1 0 0 0 0,0 0 0 0 0,0 0 0 0 0,0 0 0 0 0,0 1 0 0 0,1-1-1 0 0,-1 1 1 0 0,1 0 0 0 0,0 0 0 0 0,1 0 0 0 0,-1-1 0 0 0,1 2 0 0 0,0-1 0 0 0,0 0-1 0 0,0 9 1 0 0,1-9-11 0 0,0 0-1 0 0,0 0 1 0 0,0 0-1 0 0,0 0 1 0 0,1-1-1 0 0,0 1 1 0 0,0 0-1 0 0,0 0 1 0 0,1-1-1 0 0,0 1 1 0 0,-1-1-1 0 0,2 1 1 0 0,-1-1-1 0 0,0 0 1 0 0,1 0-1 0 0,0 0 1 0 0,0 0 0 0 0,0 0-1 0 0,0-1 1 0 0,1 1-1 0 0,-1-1 1 0 0,1 0-1 0 0,0 0 1 0 0,7 4-1 0 0,-2-2-2 0 0,0-1 1 0 0,1 0-1 0 0,0-1 1 0 0,0 0-1 0 0,0 0 1 0 0,11 1-1 0 0,64 3 60 0 0,-42-4-92 0 0,-34-3-90 0 0,0 0 0 0 0,1 0 0 0 0,-1-1 0 0 0,0 0 0 0 0,1 0 0 0 0,-1-1 0 0 0,12-4 0 0 0,7-6-3343 0 0,-3-3-4405 0 0,-8 4 4291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10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3744 0 0,'0'0'630'0'0,"18"-2"2211"0"0,-12 1-2518 0 0,0 0 0 0 0,0 0 0 0 0,0 1 0 0 0,1-1 0 0 0,-1 2 0 0 0,0-1 0 0 0,0 1 0 0 0,0 0 0 0 0,1 0 0 0 0,-1 0 0 0 0,0 1 0 0 0,-1 0 0 0 0,1 0 0 0 0,0 1 0 0 0,-1 0 0 0 0,1 0 0 0 0,-1 0 1 0 0,0 0-1 0 0,0 1 0 0 0,0 0 0 0 0,0 0 0 0 0,-1 0 0 0 0,1 1 0 0 0,-1-1 0 0 0,0 1 0 0 0,-1 0 0 0 0,1 0 0 0 0,-1 1 0 0 0,0-1 0 0 0,0 1 0 0 0,-1-1 0 0 0,1 1 0 0 0,1 7 0 0 0,2 12 28 0 0,-1 0 0 0 0,1 31 1 0 0,-3-29-116 0 0,11 46 0 0 0,-14-71-225 0 0,0 0-1 0 0,0-1 1 0 0,1 1-1 0 0,-1 0 1 0 0,1-1-1 0 0,-1 1 1 0 0,1-1-1 0 0,0 1 1 0 0,-1-1-1 0 0,1 1 0 0 0,0-1 1 0 0,0 1-1 0 0,0-1 1 0 0,0 0-1 0 0,0 0 1 0 0,1 1-1 0 0,-1-1 1 0 0,0 0-1 0 0,0 0 1 0 0,1 0-1 0 0,-1 0 0 0 0,1-1 1 0 0,-1 1-1 0 0,1 0 1 0 0,-1 0-1 0 0,1-1 1 0 0,-1 1-1 0 0,1-1 1 0 0,-1 0-1 0 0,1 1 1 0 0,0-1-1 0 0,-1 0 0 0 0,1 0 1 0 0,0 0-1 0 0,-1 0 1 0 0,1 0-1 0 0,0 0 1 0 0,-1-1-1 0 0,1 1 1 0 0,0 0-1 0 0,-1-1 1 0 0,1 1-1 0 0,-1-1 0 0 0,1 0 1 0 0,1-1-1 0 0,5-2 31 0 0,-1 0 0 0 0,0 0-1 0 0,-1-1 1 0 0,1 0 0 0 0,-1-1-1 0 0,0 1 1 0 0,9-12 0 0 0,2-6 78 0 0,-2-1 0 0 0,-1-1 0 0 0,-1 0 0 0 0,12-33 1 0 0,-19 45-159 0 0,0-2 1 0 0,-1 1 0 0 0,0-1 0 0 0,-1 1 0 0 0,-1-1-1 0 0,3-27 1 0 0,-4 23-1002 0 0,0 5-2422 0 0,-3-1-5006 0 0,-2 9 4531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10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3912 0 0,'0'0'2031'0'0,"1"0"-1596"0"0,1 0-1 0 0,-1 1 1 0 0,1-1 0 0 0,-1 1-1 0 0,1-1 1 0 0,-1 1-1 0 0,0 0 1 0 0,1-1-1 0 0,-1 1 1 0 0,2 1 0 0 0,5 13 465 0 0,0 0 0 0 0,-1 1-1 0 0,-1 0 1 0 0,0 0 0 0 0,-1 1 0 0 0,3 19 0 0 0,5 16 582 0 0,0-1-1251 0 0,-3 0 0 0 0,5 62 0 0 0,-14-97-558 0 0,-1-1 0 0 0,-2 17 0 0 0,0-12-3047 0 0,2 0-4308 0 0,0-14 4109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10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3512 0 0,'0'0'4147'0'0,"0"19"-53"0"0,0 39-859 0 0,4 124 513 0 0,-2-147-3565 0 0,0-7-74 0 0,10 53 0 0 0,-11-75-1053 0 0,6 22 2478 0 0,-2-16-4405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11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1 2808 0 0,'-24'0'1894'0'0,"-1"0"-92"0"0,-1 0 1 0 0,1 1-1 0 0,-43 9 0 0 0,62-9-1539 0 0,0 1-1 0 0,0 0 0 0 0,0 0 0 0 0,0 0 0 0 0,1 1 0 0 0,-1-1 0 0 0,0 2 1 0 0,1-1-1 0 0,0 0 0 0 0,0 1 0 0 0,0 0 0 0 0,0 0 0 0 0,1 1 0 0 0,0-1 0 0 0,-1 1 1 0 0,2 0-1 0 0,-1 0 0 0 0,0 0 0 0 0,1 1 0 0 0,-3 6 0 0 0,4-8-184 0 0,0 1 0 0 0,0-1 0 0 0,1 1 0 0 0,0 0 0 0 0,0 0 0 0 0,0 0-1 0 0,0 0 1 0 0,1 0 0 0 0,-1 0 0 0 0,1 0 0 0 0,1 0 0 0 0,-1-1 0 0 0,1 1 0 0 0,0 0-1 0 0,0 0 1 0 0,0 0 0 0 0,0 0 0 0 0,1-1 0 0 0,0 1 0 0 0,0-1 0 0 0,0 1 0 0 0,1-1-1 0 0,0 0 1 0 0,-1 0 0 0 0,1 0 0 0 0,1 0 0 0 0,-1 0 0 0 0,0-1 0 0 0,1 1 0 0 0,0-1-1 0 0,0 0 1 0 0,0 0 0 0 0,0 0 0 0 0,0-1 0 0 0,8 4 0 0 0,-1-2 0 0 0,0 1 0 0 0,1-2 0 0 0,-1 1 0 0 0,1-2 1 0 0,21 3-1 0 0,13-2-2634 0 0,0-2-8004 0 0,-35-1 6779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11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3440 0 0,'-4'0'336'0'0,"1"0"-1"0"0,-1 0 0 0 0,1 0 1 0 0,-1 0-1 0 0,1 1 0 0 0,0 0 1 0 0,-1-1-1 0 0,1 1 1 0 0,0 1-1 0 0,0-1 0 0 0,0 0 1 0 0,-1 1-1 0 0,1-1 0 0 0,1 1 1 0 0,-1 0-1 0 0,0 0 0 0 0,0 0 1 0 0,-3 4-1 0 0,3-2-34 0 0,1 0-1 0 0,-1 1 1 0 0,1-1-1 0 0,0 0 0 0 0,0 1 1 0 0,0-1-1 0 0,1 1 1 0 0,-1 0-1 0 0,1-1 1 0 0,1 1-1 0 0,-1 0 0 0 0,0 7 1 0 0,1-7-126 0 0,0 0 0 0 0,0 0 0 0 0,0 1 1 0 0,0-1-1 0 0,1 0 0 0 0,0 0 0 0 0,0 0 0 0 0,0 0 1 0 0,1 0-1 0 0,0 0 0 0 0,0 0 0 0 0,0 0 0 0 0,0 0 0 0 0,1-1 1 0 0,0 0-1 0 0,0 1 0 0 0,0-1 0 0 0,1 0 0 0 0,-1 0 1 0 0,1-1-1 0 0,6 6 0 0 0,-3-4-136 0 0,1 0 0 0 0,0-1-1 0 0,0 1 1 0 0,0-2 0 0 0,0 1 0 0 0,1-1 0 0 0,-1-1 0 0 0,1 1 0 0 0,0-2 0 0 0,-1 1-1 0 0,17 0 1 0 0,-15-1-28 0 0,1-1 0 0 0,-1 0 0 0 0,0-1 0 0 0,0 0 0 0 0,0 0 0 0 0,14-5 0 0 0,-22 5-6 0 0,1 0 0 0 0,0 0 0 0 0,0 0 0 0 0,-1 0-1 0 0,1-1 1 0 0,-1 1 0 0 0,1-1 0 0 0,-1 0 0 0 0,1 0-1 0 0,-1 1 1 0 0,0-2 0 0 0,0 1 0 0 0,0 0 0 0 0,0 0-1 0 0,-1-1 1 0 0,1 1 0 0 0,0-1 0 0 0,-1 1 0 0 0,0-1-1 0 0,0 0 1 0 0,1 1 0 0 0,-2-1 0 0 0,1 0 0 0 0,0 0-1 0 0,0 0 1 0 0,-1-3 0 0 0,1 0 21 0 0,-1 0 0 0 0,1 1 0 0 0,-1-1 0 0 0,-1 0 0 0 0,1 1 0 0 0,-1-1-1 0 0,0 1 1 0 0,0-1 0 0 0,-1 1 0 0 0,0-1 0 0 0,0 1 0 0 0,0 0 0 0 0,0 0 0 0 0,-1 0 0 0 0,0 0 0 0 0,0 0 0 0 0,-4-4 0 0 0,3 4 5 0 0,-1 1 1 0 0,0 0-1 0 0,0 0 1 0 0,0 0 0 0 0,-1 0-1 0 0,1 1 1 0 0,-1 0-1 0 0,0 0 1 0 0,1 1 0 0 0,-1-1-1 0 0,-1 1 1 0 0,1 1-1 0 0,0-1 1 0 0,0 1-1 0 0,-7-1 1 0 0,-2 1 43 0 0,0 0-1 0 0,1 0 1 0 0,-18 3-1 0 0,27-2-109 0 0,1 0 0 0 0,0 1 0 0 0,0 0 0 0 0,0 0 0 0 0,0 0 0 0 0,0 0 0 0 0,0 1 1 0 0,0-1-1 0 0,0 1 0 0 0,0 0 0 0 0,1 0 0 0 0,-1 0 0 0 0,1 1 0 0 0,-1 0 0 0 0,1-1 0 0 0,-4 5 0 0 0,0 11-2600 0 0,3 12-6266 0 0,4-18 5212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19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309 119 3776 0 0,'-14'8'876'0'0,"1"0"-1"0"0,1 1 0 0 0,0 0 1 0 0,0 1-1 0 0,0 1 0 0 0,2-1 0 0 0,-13 17 1 0 0,19-22-578 0 0,0 0 0 0 0,0 1 0 0 0,1-1 0 0 0,0 1 0 0 0,0 0 0 0 0,0 0 0 0 0,1 0 0 0 0,-1 1 0 0 0,2-1 0 0 0,-1 1 1 0 0,1-1-1 0 0,0 1 0 0 0,0-1 0 0 0,1 1 0 0 0,0-1 0 0 0,0 1 0 0 0,0 0 0 0 0,1-1 0 0 0,2 9 0 0 0,-2-12-271 0 0,0-1 0 0 0,0 0 0 0 0,0 0 0 0 0,1 0 0 0 0,-1 0 0 0 0,1 0 0 0 0,-1 0 1 0 0,1 0-1 0 0,0 0 0 0 0,0-1 0 0 0,0 1 0 0 0,0-1 0 0 0,0 1 0 0 0,0-1 0 0 0,0 0 0 0 0,0 0 0 0 0,1 0 0 0 0,-1 0 0 0 0,0 0 0 0 0,1 0 0 0 0,-1-1 0 0 0,1 1 0 0 0,-1-1 0 0 0,1 0 0 0 0,-1 0 0 0 0,4 0 0 0 0,6 1 9 0 0,1-1-1 0 0,0 0 0 0 0,21-4 1 0 0,-15 1-38 0 0,0-1 0 0 0,-1-1 0 0 0,1 0 1 0 0,-1-1-1 0 0,0-1 0 0 0,0-1 0 0 0,-1-1 1 0 0,17-11-1 0 0,-27 15 10 0 0,0 0 1 0 0,0 0-1 0 0,-1 0 0 0 0,0-1 1 0 0,0 0-1 0 0,-1 0 1 0 0,0-1-1 0 0,0 0 0 0 0,0 0 1 0 0,-1 0-1 0 0,1 0 0 0 0,-2-1 1 0 0,1 1-1 0 0,-1-1 1 0 0,-1 0-1 0 0,1 0 0 0 0,-1 0 1 0 0,-1 0-1 0 0,1-1 1 0 0,-1 1-1 0 0,-1-9 0 0 0,1 9 37 0 0,-2 1-1 0 0,1-1 0 0 0,-1 0 0 0 0,0 0 1 0 0,-1 1-1 0 0,0-1 0 0 0,0 0 0 0 0,0 1 1 0 0,-1 0-1 0 0,-7-13 0 0 0,8 16-10 0 0,-1 1 0 0 0,0-1-1 0 0,0 1 1 0 0,0-1 0 0 0,-1 1 0 0 0,1 0-1 0 0,-1 0 1 0 0,0 0 0 0 0,0 1-1 0 0,0-1 1 0 0,0 1 0 0 0,0 0 0 0 0,0 0-1 0 0,0 1 1 0 0,-1-1 0 0 0,1 1 0 0 0,-1 0-1 0 0,1 0 1 0 0,-9 0 0 0 0,4 0 29 0 0,0 1-1 0 0,1 0 1 0 0,-1 0 0 0 0,0 1 0 0 0,0 1 0 0 0,0-1-1 0 0,1 1 1 0 0,-1 1 0 0 0,1-1 0 0 0,-1 2 0 0 0,-12 5-1 0 0,9-2-3 0 0,1 1 0 0 0,0 0 0 0 0,0 0 0 0 0,0 1-1 0 0,1 0 1 0 0,0 1 0 0 0,-8 11 0 0 0,4-3 16 0 0,0 2 0 0 0,1 0 0 0 0,1 0 0 0 0,2 1 0 0 0,0 1 1 0 0,0 0-1 0 0,2 0 0 0 0,-8 36 0 0 0,6-18 29 0 0,-4 21 21 0 0,5 1-12 0 0,-4 1 0 0 0,-34 100 0 0 0,25-103-4428 0 0,-2-2-4587 0 0,22-52 4813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12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284 640 4152 0 0,'0'0'4840'0'0,"0"15"-1199"0"0,0 156 4925 0 0,0-113-11562 0 0,0-1-7646 0 0</inkml:trace>
  <inkml:trace contextRef="#ctx0" brushRef="#br0" timeOffset="1">35 0 3952 0 0,'-4'0'656'0'0,"1"0"4"0"0,-1 0 1 0 0,-3 0-37 0 0,4 0-52 0 0,-3 3-144 0 0,6 1-1936 0 0,-5 2-1 0 0,3 5 1 0 0,2 5 0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14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97 3196 0 0,'-3'0'162'0'0,"1"1"-1"0"0,0-1 1 0 0,-1 1-1 0 0,1 0 1 0 0,0 0-1 0 0,-1 0 0 0 0,1 0 1 0 0,0 0-1 0 0,0 0 1 0 0,0 1-1 0 0,0-1 1 0 0,0 1-1 0 0,0-1 1 0 0,0 1-1 0 0,0 0 1 0 0,1 0-1 0 0,-3 3 0 0 0,-23 36 1337 0 0,21-25-1016 0 0,0-1 0 0 0,1 1 0 0 0,0 0 0 0 0,2 1 0 0 0,0-1 0 0 0,0 0 0 0 0,2 1 0 0 0,0 0 0 0 0,1-1 0 0 0,0 1 0 0 0,1 0 0 0 0,6 24 0 0 0,-6-36-408 0 0,0-1 0 0 0,1 1 0 0 0,-1 0-1 0 0,1 0 1 0 0,0-1 0 0 0,0 1 0 0 0,1-1 0 0 0,0 0 0 0 0,-1 1 0 0 0,1-1 0 0 0,1 0 0 0 0,-1-1-1 0 0,1 1 1 0 0,-1-1 0 0 0,1 1 0 0 0,7 4 0 0 0,-5-5-15 0 0,-1-1 0 0 0,1 1-1 0 0,0-1 1 0 0,0 0 0 0 0,1 0 0 0 0,-1 0 0 0 0,0-1-1 0 0,1 0 1 0 0,-1-1 0 0 0,0 1 0 0 0,12-2 0 0 0,-5 0-25 0 0,-1 0 0 0 0,1-2 0 0 0,-1 1 0 0 0,1-2 0 0 0,-1 0 0 0 0,0 0 1 0 0,0-1-1 0 0,-1 0 0 0 0,1-1 0 0 0,-1-1 0 0 0,-1 0 0 0 0,18-13 0 0 0,-18 11-28 0 0,0-1 0 0 0,-1 0-1 0 0,1 0 1 0 0,-2-1 0 0 0,0 0-1 0 0,0-1 1 0 0,-1 0-1 0 0,0 0 1 0 0,-1-1 0 0 0,-1 1-1 0 0,0-1 1 0 0,0 0 0 0 0,-1-1-1 0 0,-1 1 1 0 0,2-17 0 0 0,-4 15 0 0 0,0 0 1 0 0,-1 1 0 0 0,-1-1 0 0 0,0 0-1 0 0,-1 1 1 0 0,-7-25 0 0 0,7 34-2 0 0,1 0 0 0 0,-1 0 0 0 0,0 0 0 0 0,0 1 0 0 0,-1-1 0 0 0,1 1 0 0 0,-1-1 0 0 0,0 1 0 0 0,-1 0 0 0 0,1 0 0 0 0,-1 0 0 0 0,1 0 0 0 0,-1 1 0 0 0,0 0 0 0 0,0 0 1 0 0,-1 0-1 0 0,1 0 0 0 0,-1 0 0 0 0,1 1 0 0 0,-1 0 0 0 0,0 0 0 0 0,-8-2 0 0 0,4 2 4 0 0,0 0-1 0 0,0 1 1 0 0,0 0 0 0 0,-1 1-1 0 0,1 0 1 0 0,0 0 0 0 0,0 1-1 0 0,0 0 1 0 0,0 1 0 0 0,0 0-1 0 0,0 0 1 0 0,0 1 0 0 0,1 0-1 0 0,-1 0 1 0 0,1 1 0 0 0,0 0-1 0 0,0 1 1 0 0,0 0 0 0 0,0 0-1 0 0,1 0 1 0 0,0 1 0 0 0,0 1-1 0 0,1-1 1 0 0,0 1 0 0 0,0 0-1 0 0,0 0 1 0 0,1 0 0 0 0,0 1-1 0 0,0 0 1 0 0,-4 12 0 0 0,1-1 38 0 0,1 0 1 0 0,0 1 0 0 0,2 1-1 0 0,0-1 1 0 0,2 1 0 0 0,0-1-1 0 0,1 1 1 0 0,2 0 0 0 0,0 0 0 0 0,4 34-1 0 0,-3-50-39 0 0,-1-1 0 0 0,1 1-1 0 0,1-1 1 0 0,-1 1 0 0 0,1-1-1 0 0,-1 0 1 0 0,1 0 0 0 0,0 1-1 0 0,1-1 1 0 0,-1-1 0 0 0,1 1-1 0 0,0 0 1 0 0,-1-1 0 0 0,2 1-1 0 0,-1-1 1 0 0,0 0 0 0 0,1 0-1 0 0,-1 0 1 0 0,1 0 0 0 0,0-1-1 0 0,0 1 1 0 0,0-1 0 0 0,0 0-1 0 0,1-1 1 0 0,-1 1 0 0 0,0-1-1 0 0,1 1 1 0 0,-1-1 0 0 0,1-1-1 0 0,-1 1 1 0 0,1-1 0 0 0,0 1-1 0 0,-1-1 1 0 0,1 0 0 0 0,5-2-1 0 0,-1 1-44 0 0,1-1 0 0 0,0-1 1 0 0,-1 1-1 0 0,0-2 0 0 0,0 1 0 0 0,0-1 0 0 0,0-1 0 0 0,0 0 0 0 0,-1 0 0 0 0,0 0 0 0 0,0-1 0 0 0,-1 0 0 0 0,1-1 0 0 0,11-13 1 0 0,-8 6-50 0 0,0 0 1 0 0,0-1-1 0 0,-1-1 1 0 0,-1 0 0 0 0,-1 0-1 0 0,0 0 1 0 0,5-19 0 0 0,-7 12 56 0 0,-1 0 0 0 0,-1 0 0 0 0,-1-1 0 0 0,-1 1 0 0 0,-2-39 1 0 0,0 46 126 0 0,-2-4 512 0 0,1 19 172 0 0,1 13-344 0 0,1 18-294 0 0,1 0 0 0 0,1 0 1 0 0,2 0-1 0 0,1-1 0 0 0,1 1 0 0 0,2-2 0 0 0,23 55 1 0 0,-20-59-2963 0 0,1 0 0 0 0,28 37 0 0 0,-27-45-782 0 0,3-2-1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15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22 3680 0 0,'0'0'258'0'0,"-1"1"-1"0"0,1-1 0 0 0,-1 1 0 0 0,1-1 0 0 0,0 1 0 0 0,-1-1 1 0 0,1 1-1 0 0,0 0 0 0 0,0-1 0 0 0,-1 1 0 0 0,1-1 1 0 0,0 1-1 0 0,0 0 0 0 0,0-1 0 0 0,0 1 0 0 0,-1 0 0 0 0,1-1 1 0 0,0 1-1 0 0,0 0 0 0 0,1-1 0 0 0,-1 2 0 0 0,0 23 423 0 0,0-18 3 0 0,1 21 383 0 0,1 0-1 0 0,2 0 1 0 0,6 28 0 0 0,28 79 1353 0 0,-30-107-2308 0 0,-4-15 3 0 0,0 0 0 0 0,13 23 0 0 0,-16-33-99 0 0,0-1-1 0 0,0 0 0 0 0,0 1 0 0 0,1-1 1 0 0,-1 0-1 0 0,1 0 0 0 0,0 0 0 0 0,-1 0 1 0 0,1 0-1 0 0,0 0 0 0 0,0 0 0 0 0,0-1 0 0 0,1 1 1 0 0,-1-1-1 0 0,0 1 0 0 0,1-1 0 0 0,-1 0 1 0 0,0 0-1 0 0,1 0 0 0 0,0 0 0 0 0,4 0 1 0 0,-5-1 0 0 0,0-1-1 0 0,-1 1 1 0 0,1-1 0 0 0,0 0 0 0 0,0 0 0 0 0,0 0 0 0 0,0 0-1 0 0,-1 0 1 0 0,1 0 0 0 0,-1 0 0 0 0,1-1 0 0 0,-1 1 0 0 0,1-1 0 0 0,-1 1-1 0 0,2-3 1 0 0,17-25 168 0 0,-9 4-32 0 0,-1 1 1 0 0,-1-1-1 0 0,-1 0 0 0 0,7-48 0 0 0,-7 19 16 0 0,-3 0 1 0 0,-2-62-1 0 0,-1 103-799 0 0,-2 12 152 0 0,0 1 1 0 0,0-1-1 0 0,0 1 0 0 0,0-1 1 0 0,0 0-1 0 0,0 1 1 0 0,1-1-1 0 0,-1 1 0 0 0,0-1 1 0 0,1 0-1 0 0,10-5-9592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15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 3192 0 0,'0'0'1718'0'0,"22"0"864"0"0,113 2 980 0 0,-15 0-1246 0 0,140-15 0 0 0,-254 13-2320 0 0,0-1 0 0 0,1 0 0 0 0,-1-1 0 0 0,7-2 0 0 0,-12 4-1 0 0,-1-1 1 0 0,1 1-1 0 0,-1 0 1 0 0,1 0-1 0 0,-1-1 1 0 0,1 1-1 0 0,-1 0 1 0 0,1-1-1 0 0,-1 1 1 0 0,1 0-1 0 0,-1-1 1 0 0,0 1-1 0 0,1-1 1 0 0,-1 1-1 0 0,0-1 1 0 0,1 1-1 0 0,-1-1 1 0 0,0 1-1 0 0,1-1 1 0 0,-1 1 0 0 0,0-1-1 0 0,0 1 1 0 0,1-2-1 0 0,-2 2 0 0 0,1-1 0 0 0,0 0 0 0 0,-1 0 0 0 0,1 0 0 0 0,-1 0 0 0 0,1 0 0 0 0,-1 0 0 0 0,1 0-1 0 0,-1 1 1 0 0,1-1 0 0 0,-1 0 0 0 0,0 0 0 0 0,0 1 0 0 0,1-1 0 0 0,-1 1 0 0 0,0-1 0 0 0,0 0 0 0 0,0 1 0 0 0,-1-1 0 0 0,-4-1 18 0 0,0 0 1 0 0,0 0-1 0 0,0 0 1 0 0,-1 1-1 0 0,1 0 1 0 0,0 1-1 0 0,-1-1 0 0 0,1 1 1 0 0,-1 0-1 0 0,1 1 1 0 0,0 0-1 0 0,-1 0 1 0 0,1 0-1 0 0,0 1 1 0 0,-10 3-1 0 0,14-3 16 0 0,-1-1 1 0 0,0 1-1 0 0,1 0 1 0 0,0 1-1 0 0,-1-1 0 0 0,1 0 1 0 0,0 1-1 0 0,0-1 1 0 0,0 1-1 0 0,1-1 0 0 0,-1 1 1 0 0,0 0-1 0 0,1 0 1 0 0,0 0-1 0 0,-2 5 0 0 0,0 4 79 0 0,0 1 0 0 0,-2 20-1 0 0,4-18-15 0 0,-4 34 397 0 0,4 84 1 0 0,3-61-140 0 0,-2-62-266 0 0,0 1 0 0 0,1-1 1 0 0,1 0-1 0 0,0 0 0 0 0,0 0 0 0 0,1 0 1 0 0,0 0-1 0 0,1-1 0 0 0,0 1 1 0 0,0-1-1 0 0,8 11 0 0 0,-8-14-375 0 0,1 1 0 0 0,0-2 0 0 0,0 1 0 0 0,0 0 0 0 0,1-1-1 0 0,10 7 1 0 0,-11-8-979 0 0,1 0 1 0 0,0-1-1 0 0,1 0 0 0 0,-1 0 0 0 0,1 0 0 0 0,-1-1 0 0 0,14 2 1 0 0,-3-1-2080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16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3816 0 0,'0'0'3615'0'0,"0"17"-302"0"0,-4 68 768 0 0,1-50-2294 0 0,2 51 0 0 0,0 23-343 0 0,0-74-4651 0 0,0 0-6272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16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22 4024 0 0,'-4'0'668'0'0,"4"-2"4"0"0,0-1 17 0 0,-4-2 3 0 0,1 3-4 0 0,3-1-16 0 0,-4 1-32 0 0,1-1-56 0 0,-1 1-120 0 0,4 4-440 0 0,0 3-1984 0 0,0 5 0 0 0,0 1-1 0 0,4 5 1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16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9 3200 0 0,'-3'-1'298'0'0,"0"-1"0"0"0,0 1 0 0 0,0 0 1 0 0,0 0-1 0 0,-1 0 0 0 0,1 1 0 0 0,0-1 0 0 0,-1 1 0 0 0,1 0 0 0 0,-4 0 0 0 0,-34 2 1542 0 0,34 0-1585 0 0,0 1-1 0 0,0-1 1 0 0,0 1-1 0 0,1 0 0 0 0,-1 0 1 0 0,1 1-1 0 0,0 0 1 0 0,0 0-1 0 0,0 0 0 0 0,1 1 1 0 0,0 0-1 0 0,0 0 1 0 0,0 1-1 0 0,0-1 1 0 0,1 1-1 0 0,0 0 0 0 0,-6 9 1 0 0,3-1 212 0 0,0 1 0 0 0,1-1 0 0 0,0 1 0 0 0,1 0 0 0 0,1 0 0 0 0,-5 31-1 0 0,5-20-319 0 0,2-1-1 0 0,1 1 0 0 0,1-1 0 0 0,1 1 0 0 0,1-1 1 0 0,6 28-1 0 0,-6-43-105 0 0,1 0 1 0 0,0 0-1 0 0,1 0 1 0 0,0-1 0 0 0,0 1-1 0 0,1-1 1 0 0,0 0-1 0 0,0 0 1 0 0,1-1-1 0 0,1 0 1 0 0,-1 0 0 0 0,1 0-1 0 0,1-1 1 0 0,-1 0-1 0 0,1 0 1 0 0,0-1-1 0 0,16 10 1 0 0,-16-12-60 0 0,0 0-1 0 0,1-1 1 0 0,-1 0-1 0 0,1 0 1 0 0,-1-1-1 0 0,1 0 1 0 0,0-1-1 0 0,0 1 1 0 0,18-1 0 0 0,-24-1 11 0 0,1 0-1 0 0,-1-1 1 0 0,1 1 0 0 0,-1 0 0 0 0,1-1 0 0 0,-1 0 0 0 0,1 0 0 0 0,-1 0 0 0 0,1-1 0 0 0,-1 1 0 0 0,0-1 0 0 0,0 1 0 0 0,0-1-1 0 0,0 0 1 0 0,0 0 0 0 0,0-1 0 0 0,0 1 0 0 0,-1 0 0 0 0,1-1 0 0 0,-1 0 0 0 0,1 0 0 0 0,-1 1 0 0 0,0-1 0 0 0,-1 0 0 0 0,1-1-1 0 0,0 1 1 0 0,1-4 0 0 0,-1 1 23 0 0,0 0 0 0 0,-1-1 1 0 0,0 1-1 0 0,0-1 0 0 0,0 1 0 0 0,0-1 0 0 0,-1 0 0 0 0,-1 1 0 0 0,1-1 0 0 0,-1 0 0 0 0,0 1 0 0 0,0-1 0 0 0,-1 1 0 0 0,0 0 0 0 0,0-1 0 0 0,0 1 1 0 0,-1 0-1 0 0,0 0 0 0 0,0 0 0 0 0,0 1 0 0 0,-1-1 0 0 0,0 1 0 0 0,0 0 0 0 0,-1 0 0 0 0,1 0 0 0 0,-1 0 0 0 0,0 1 0 0 0,0 0 0 0 0,0 0 0 0 0,-1 0 1 0 0,0 1-1 0 0,1 0 0 0 0,-1 0 0 0 0,-1 0 0 0 0,1 1 0 0 0,0 0 0 0 0,-11-3 0 0 0,10 4 43 0 0,0-1 1 0 0,0 1-1 0 0,1 1 0 0 0,-1-1 1 0 0,0 1-1 0 0,0 0 0 0 0,0 1 1 0 0,-13 2-1 0 0,17-2-215 0 0,0 0 0 0 0,0 0 0 0 0,0 0 1 0 0,0 0-1 0 0,1 1 0 0 0,-1 0 0 0 0,1-1 0 0 0,-1 1 1 0 0,-2 2-1 0 0,3-1-548 0 0,-1 0 1 0 0,1-1 0 0 0,0 1-1 0 0,0 0 1 0 0,0 0-1 0 0,1 0 1 0 0,-1 0 0 0 0,1 1-1 0 0,-2 2 1 0 0,-2 9-2665 0 0,4-1-1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17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3248 0 0,'0'-1'296'0'0,"0"0"-1"0"0,1 1 0 0 0,-1-1 0 0 0,1 0 0 0 0,-1 0 1 0 0,1 0-1 0 0,-1 1 0 0 0,1-1 0 0 0,0 0 1 0 0,-1 1-1 0 0,1-1 0 0 0,0 0 0 0 0,0 1 0 0 0,1-1 1 0 0,72-12 3073 0 0,140-6 1 0 0,64 17-2370 0 0,-197 2-2971 0 0,-162-7-348 0 0,62 4 2388 0 0,-1 1 0 0 0,0 1-1 0 0,-30 1 1 0 0,49 0 15 0 0,-1 1 0 0 0,1-1 0 0 0,0 0 0 0 0,-1 1 1 0 0,1 0-1 0 0,-1-1 0 0 0,1 1 0 0 0,0-1 0 0 0,-1 1 0 0 0,1 0 0 0 0,0 0 0 0 0,0 0 0 0 0,0 0 0 0 0,0 0 0 0 0,0 0 1 0 0,0 0-1 0 0,0 0 0 0 0,-1 2 0 0 0,0 0 72 0 0,0 1-1 0 0,0-1 1 0 0,1 1 0 0 0,-1-1-1 0 0,1 1 1 0 0,-2 7 0 0 0,1 4 282 0 0,0-1 1 0 0,1 27-1 0 0,1-36-468 0 0,-1 68 1295 0 0,15 106 1 0 0,-10-152-1591 0 0,2-1 1 0 0,14 43 0 0 0,-13-52-1063 0 0,0 0 0 0 0,2-1 0 0 0,-1 1 0 0 0,21 26 0 0 0,-14-24-1945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17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50 3112 0 0,'-2'2'283'0'0,"-1"1"0"0"0,0-1 0 0 0,1 1 0 0 0,-1 0 0 0 0,1 0-1 0 0,0 0 1 0 0,0 0 0 0 0,0 0 0 0 0,0 1 0 0 0,-1 4 0 0 0,-12 40 1059 0 0,11-36-875 0 0,-1 9 222 0 0,1 0 1 0 0,1 0 0 0 0,0 1-1 0 0,2-1 1 0 0,0 1 0 0 0,5 42 0 0 0,-3-58-503 0 0,0 0 0 0 0,0 0 0 0 0,1 0 0 0 0,-1 0 0 0 0,1 0 0 0 0,1 0 0 0 0,-1-1 0 0 0,1 1 0 0 0,0-1 0 0 0,6 9 0 0 0,-6-11-156 0 0,-1 0 0 0 0,1-1 0 0 0,0 1 0 0 0,0 0 1 0 0,0-1-1 0 0,1 0 0 0 0,-1 0 0 0 0,1 0 0 0 0,-1 0 0 0 0,1-1 0 0 0,-1 1 0 0 0,1-1 0 0 0,0 0 1 0 0,0 0-1 0 0,0 0 0 0 0,-1-1 0 0 0,9 1 0 0 0,-2-1-19 0 0,-1 0 0 0 0,1-1 1 0 0,-1-1-1 0 0,0 0 0 0 0,0 0 0 0 0,1 0 0 0 0,-1-1 0 0 0,-1-1 0 0 0,1 1 1 0 0,0-1-1 0 0,-1-1 0 0 0,0 0 0 0 0,0 0 0 0 0,0-1 0 0 0,-1 1 1 0 0,0-2-1 0 0,10-10 0 0 0,-9 9 25 0 0,-1 0 0 0 0,0 0 0 0 0,-1-1 0 0 0,0-1 0 0 0,-1 1 0 0 0,1-1 0 0 0,-2 1 0 0 0,1-1-1 0 0,-2-1 1 0 0,1 1 0 0 0,-1-1 0 0 0,-1 1 0 0 0,0-1 0 0 0,0 0 0 0 0,-1-11 0 0 0,-1 9 69 0 0,0 1 0 0 0,-1-1 0 0 0,0 1 0 0 0,-1-1 1 0 0,-1 1-1 0 0,-6-20 0 0 0,7 27-54 0 0,0-1 0 0 0,-1 1 1 0 0,0 0-1 0 0,0 0 1 0 0,-1 0-1 0 0,1 1 0 0 0,-1-1 1 0 0,0 1-1 0 0,0 0 0 0 0,0 0 1 0 0,-1 0-1 0 0,1 0 1 0 0,-1 1-1 0 0,0 0 0 0 0,0 0 1 0 0,-9-4-1 0 0,5 4 16 0 0,0-1 1 0 0,0 1-1 0 0,-1 1 1 0 0,0-1-1 0 0,1 2 1 0 0,-1-1-1 0 0,0 1 1 0 0,0 1-1 0 0,0 0 0 0 0,1 0 1 0 0,-19 3-1 0 0,22-1-99 0 0,0-1-1 0 0,0 1 0 0 0,-1 0 0 0 0,2 0 1 0 0,-1 1-1 0 0,0 0 0 0 0,0 0 0 0 0,1 0 0 0 0,0 1 1 0 0,-1 0-1 0 0,1 0 0 0 0,1 0 0 0 0,-1 0 1 0 0,1 1-1 0 0,-1 0 0 0 0,1 0 0 0 0,1 0 1 0 0,-1 0-1 0 0,-3 7 0 0 0,-2 9-3849 0 0,-13 38 0 0 0,15-34 433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18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4112 0 0,'0'0'2259'0'0,"0"19"2170"0"0,-1 10-2448 0 0,-2-1-1 0 0,-11 49 1 0 0,5-33-443 0 0,-19 63 231 0 0,15-57-3443 0 0,-1 12-9028 0 0,13-47 6869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53.30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72 2960 0 0,'0'0'2110'0'0,"23"-3"1749"0"0,114 4 404 0 0,144-3-1968 0 0,-237-3-2315 0 0,-42 5-5 0 0,0 0 1 0 0,0-1-1 0 0,0 1 0 0 0,0-1 0 0 0,0 0 1 0 0,0 1-1 0 0,0-1 0 0 0,0 0 0 0 0,0 0 1 0 0,0 0-1 0 0,-1-1 0 0 0,1 1 1 0 0,0 0-1 0 0,-1-1 0 0 0,1 1 0 0 0,2-4 1 0 0,-4 5-18 0 0,1-1 0 0 0,-1 0 0 0 0,1 0 0 0 0,0 0 1 0 0,-1 0-1 0 0,1 0 0 0 0,-1 1 0 0 0,0-1 0 0 0,1 0 0 0 0,-1 0 1 0 0,0 0-1 0 0,1 0 0 0 0,-1 0 0 0 0,0 0 0 0 0,0 0 0 0 0,0 0 1 0 0,0 0-1 0 0,0 0 0 0 0,0-1 0 0 0,0 1 0 0 0,-1 0 0 0 0,1 0 1 0 0,0 0-1 0 0,0 0 0 0 0,-1 1 0 0 0,1-1 0 0 0,-1 0 0 0 0,1 0 1 0 0,-1 0-1 0 0,1 0 0 0 0,-1 0 0 0 0,1 0 0 0 0,-1 1 0 0 0,0-1 1 0 0,1 0-1 0 0,-1 0 0 0 0,0 1 0 0 0,0-1 0 0 0,0 1 0 0 0,-1-2 1 0 0,-1 1-85 0 0,-2 0 1 0 0,1-1-1 0 0,0 1 1 0 0,0 1 0 0 0,0-1-1 0 0,0 0 1 0 0,-1 1 0 0 0,-4 0-1 0 0,5 1 165 0 0,-1-1 1 0 0,1 1-1 0 0,-1-1 0 0 0,1 1 1 0 0,-1 1-1 0 0,1-1 0 0 0,0 1 0 0 0,0-1 1 0 0,0 1-1 0 0,0 0 0 0 0,0 1 1 0 0,0-1-1 0 0,0 1 0 0 0,1 0 0 0 0,-1 0 1 0 0,1 0-1 0 0,0 0 0 0 0,0 0 1 0 0,0 1-1 0 0,0-1 0 0 0,-3 7 0 0 0,-3 6 294 0 0,0 0-1 0 0,2 1 1 0 0,-12 33-1 0 0,16-35-112 0 0,0 0-1 0 0,0 0 1 0 0,1 0 0 0 0,1 22-1 0 0,-1 0 123 0 0,1-27-310 0 0,1 1 0 0 0,0 0-1 0 0,1-1 1 0 0,0 1-1 0 0,1-1 1 0 0,0 1-1 0 0,1-1 1 0 0,0 0-1 0 0,0 0 1 0 0,1 0-1 0 0,0 0 1 0 0,1-1-1 0 0,7 12 1 0 0,-7-14-771 0 0,1 1 0 0 0,0-1 0 0 0,11 11-1 0 0,-10-12-685 0 0,0-1 0 0 0,0 0 0 0 0,0 0 0 0 0,9 4 0 0 0,1 0-1672 0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20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0 3544 0 0,'0'0'3499'0'0,"-9"14"-202"0"0,-10 6-2369 0 0,0 1-1 0 0,1 0 1 0 0,2 1 0 0 0,0 1-1 0 0,1 0 1 0 0,2 1-1 0 0,0 1 1 0 0,-11 31-1 0 0,22-50-874 0 0,0 0 0 0 0,1 1-1 0 0,-1-1 1 0 0,1 1-1 0 0,1-1 1 0 0,-1 1-1 0 0,1-1 1 0 0,0 8 0 0 0,1-12-46 0 0,-1 0 1 0 0,0 0 0 0 0,1 0 0 0 0,-1 0 0 0 0,1 0-1 0 0,0 0 1 0 0,-1 0 0 0 0,1 0 0 0 0,0 0 0 0 0,0 0-1 0 0,0-1 1 0 0,1 1 0 0 0,-1 0 0 0 0,0-1 0 0 0,1 1-1 0 0,-1-1 1 0 0,1 1 0 0 0,-1-1 0 0 0,1 0 0 0 0,0 0-1 0 0,-1 1 1 0 0,1-1 0 0 0,0 0 0 0 0,0-1 0 0 0,0 1-1 0 0,0 0 1 0 0,0 0 0 0 0,3 0 0 0 0,13 1-21 0 0,0 0 0 0 0,-1-1 1 0 0,1-1-1 0 0,0 0 0 0 0,-1-2 1 0 0,1 0-1 0 0,-1-1 0 0 0,1 0 1 0 0,-1-2-1 0 0,0 0 0 0 0,0-1 1 0 0,-1-1-1 0 0,0 0 0 0 0,17-11 1 0 0,-23 11 2 0 0,0 0 0 0 0,-1-1 1 0 0,0 0-1 0 0,0 0 0 0 0,0-1 0 0 0,-2 0 1 0 0,1-1-1 0 0,-1 0 0 0 0,0 0 0 0 0,-1 0 1 0 0,0-1-1 0 0,-1 0 0 0 0,0 0 0 0 0,-1-1 1 0 0,0 1-1 0 0,-1-1 0 0 0,4-22 0 0 0,-7 33 15 0 0,0 0-1 0 0,1 0 0 0 0,-1 0 0 0 0,0 1 0 0 0,0-1 0 0 0,0 0 1 0 0,0 0-1 0 0,0 0 0 0 0,0 0 0 0 0,0 0 0 0 0,0 0 0 0 0,0 1 1 0 0,0-1-1 0 0,0 0 0 0 0,-1 0 0 0 0,1 0 0 0 0,0 0 0 0 0,-1 1 0 0 0,1-1 1 0 0,0 0-1 0 0,-1 0 0 0 0,1 1 0 0 0,-1-1 0 0 0,1 0 0 0 0,-1 1 1 0 0,0-1-1 0 0,1 0 0 0 0,-1 1 0 0 0,0-1 0 0 0,1 1 0 0 0,-1-1 1 0 0,0 1-1 0 0,1-1 0 0 0,-1 1 0 0 0,0 0 0 0 0,0-1 0 0 0,0 1 1 0 0,0 0-1 0 0,1 0 0 0 0,-1-1 0 0 0,0 1 0 0 0,0 0 0 0 0,0 0 1 0 0,0 0-1 0 0,0 0 0 0 0,1 0 0 0 0,-1 0 0 0 0,0 0 0 0 0,0 1 1 0 0,0-1-1 0 0,0 0 0 0 0,0 0 0 0 0,1 1 0 0 0,-3 0 0 0 0,-3 1 25 0 0,1 0-1 0 0,-1 1 0 0 0,0-1 0 0 0,1 1 1 0 0,-1 1-1 0 0,-6 4 0 0 0,6-3-10 0 0,0 0 0 0 0,1 1-1 0 0,-1-1 1 0 0,1 1 0 0 0,0 0 0 0 0,1 0-1 0 0,-1 0 1 0 0,1 1 0 0 0,1 0-1 0 0,-1-1 1 0 0,1 1 0 0 0,0 1 0 0 0,1-1-1 0 0,-4 14 1 0 0,3-9-5 0 0,0 0-1 0 0,1 1 0 0 0,1 0 1 0 0,0-1-1 0 0,1 14 1 0 0,0-22-11 0 0,1 1 1 0 0,0-1-1 0 0,0 1 0 0 0,0-1 1 0 0,1 1-1 0 0,0-1 1 0 0,0 0-1 0 0,0 1 1 0 0,0-1-1 0 0,0 0 1 0 0,1 0-1 0 0,0-1 1 0 0,0 1-1 0 0,0-1 0 0 0,0 1 1 0 0,0-1-1 0 0,6 4 1 0 0,0-1-1 0 0,-1-1 0 0 0,1 0 0 0 0,0 0 0 0 0,1-1 0 0 0,-1 0 0 0 0,1-1-1 0 0,0 0 1 0 0,0-1 0 0 0,0 0 0 0 0,0 0 0 0 0,0-1 0 0 0,15 0 0 0 0,-4-1 2 0 0,1-1 0 0 0,0-1-1 0 0,-1 0 1 0 0,39-11 0 0 0,-53 11 3 0 0,0 0-1 0 0,0-1 1 0 0,0 0 0 0 0,0 0 0 0 0,-1 0-1 0 0,1-1 1 0 0,-1 0 0 0 0,0 0 0 0 0,0-1 0 0 0,-1 1-1 0 0,1-1 1 0 0,-1-1 0 0 0,0 1 0 0 0,6-9-1 0 0,-6 6 16 0 0,-1-1-1 0 0,1 0 0 0 0,-1 0 1 0 0,-1 0-1 0 0,1-1 0 0 0,-2 1 1 0 0,1-1-1 0 0,-1 0 0 0 0,-1 0 1 0 0,1-10-1 0 0,-1 0 42 0 0,0 1 0 0 0,-2 0-1 0 0,-2-20 1 0 0,2 31-55 0 0,-1 0-1 0 0,1 1 1 0 0,-1-1 0 0 0,-1 1-1 0 0,0 0 1 0 0,0-1-1 0 0,0 1 1 0 0,-1 1-1 0 0,0-1 1 0 0,-6-8 0 0 0,-14-1 632 0 0,9 11-2768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18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3192 0 0,'0'0'568'0'0,"15"0"2775"0"0,-2-1-2739 0 0,0 2 1 0 0,0 0 0 0 0,0 1 0 0 0,0 0-1 0 0,0 1 1 0 0,0 0 0 0 0,0 1 0 0 0,-1 0 0 0 0,1 1-1 0 0,-1 1 1 0 0,-1 0 0 0 0,1 0 0 0 0,20 17-1 0 0,-5-2-332 0 0,-1 2-1 0 0,-2 1 1 0 0,0 2-1 0 0,-1 0 1 0 0,-2 1-1 0 0,-1 1 1 0 0,-1 0-1 0 0,-2 2 1 0 0,0 0-1 0 0,13 39 1 0 0,-29-69-311 0 0,6 20 35 0 0,7 32 1 0 0,-10-14-1720 0 0,-5-36 1201 0 0,1 1 0 0 0,0-1 0 0 0,0 0 0 0 0,-1 0 0 0 0,0 0 0 0 0,1 0 0 0 0,-1 0 0 0 0,0 0 0 0 0,0 0 0 0 0,0 0 0 0 0,0 0 0 0 0,-2 3 0 0 0,-4 1-2810 0 0,0-1-1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19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0 3640 0 0,'-5'1'489'0'0,"1"-1"0"0"0,0 1 0 0 0,-1 0 0 0 0,1 1 0 0 0,0-1 0 0 0,0 1 0 0 0,-1 0 0 0 0,1 0 0 0 0,1 0 0 0 0,-8 5 0 0 0,-35 30 1090 0 0,42-34-1295 0 0,-33 33 1371 0 0,1 2 1 0 0,-48 66 0 0 0,54-65-761 0 0,-46 67 427 0 0,68-93-1553 0 0,0 0 0 0 0,2 0 0 0 0,-1 1 0 0 0,2 0 1 0 0,0 0-1 0 0,-5 21 0 0 0,10-32-375 0 0,-1-1 0 0 0,1 1 1 0 0,0-1-1 0 0,0 1 0 0 0,0-1 0 0 0,0 1 0 0 0,0-1 0 0 0,0 0 1 0 0,0 1-1 0 0,1-1 0 0 0,0 1 0 0 0,-1-1 0 0 0,1 1 0 0 0,0-1 0 0 0,2 4 1 0 0,4 1-2772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19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94 3336 0 0,'-3'0'220'0'0,"0"1"0"0"0,0 0-1 0 0,0-1 1 0 0,0 1 0 0 0,0 1 0 0 0,1-1-1 0 0,-1 0 1 0 0,0 1 0 0 0,0-1 0 0 0,1 1-1 0 0,-1 0 1 0 0,1 0 0 0 0,0 0-1 0 0,-1 0 1 0 0,1 0 0 0 0,0 0 0 0 0,0 1-1 0 0,0-1 1 0 0,1 1 0 0 0,-1-1 0 0 0,1 1-1 0 0,-2 4 1 0 0,-3 3 234 0 0,1 1 0 0 0,1 0 0 0 0,0 1 0 0 0,-3 15 0 0 0,3-9 319 0 0,1-1 1 0 0,1 1-1 0 0,0 33 0 0 0,2-43-569 0 0,0-1 0 0 0,1 1 0 0 0,0-1 0 0 0,1 1 0 0 0,0-1 0 0 0,0 0 0 0 0,0 0-1 0 0,1 0 1 0 0,0 0 0 0 0,1 0 0 0 0,7 11 0 0 0,-8-15-181 0 0,0 0 0 0 0,0 0 1 0 0,1 0-1 0 0,-1 0 0 0 0,1-1 0 0 0,0 0 0 0 0,0 1 0 0 0,0-1 1 0 0,0-1-1 0 0,0 1 0 0 0,0-1 0 0 0,0 1 0 0 0,1-1 0 0 0,-1 0 1 0 0,0-1-1 0 0,1 1 0 0 0,7-1 0 0 0,-1 1-17 0 0,0-2 0 0 0,-1 1 0 0 0,1-1 0 0 0,0-1-1 0 0,0 0 1 0 0,11-4 0 0 0,-12 3-10 0 0,-1 0 0 0 0,1-1-1 0 0,0-1 1 0 0,-1 1 0 0 0,0-1-1 0 0,0-1 1 0 0,0 0 0 0 0,-1 0 0 0 0,0-1-1 0 0,0 0 1 0 0,-1 0 0 0 0,0-1 0 0 0,0 0-1 0 0,0 0 1 0 0,-1 0 0 0 0,-1-1-1 0 0,1 0 1 0 0,-1 0 0 0 0,-1-1 0 0 0,0 1-1 0 0,0-1 1 0 0,-1 0 0 0 0,0 0-1 0 0,-1 0 1 0 0,2-15 0 0 0,-2 7 27 0 0,-1-1 0 0 0,-1 1-1 0 0,-5-33 1 0 0,4 44-4 0 0,0 1 1 0 0,-1-1-1 0 0,0 0 0 0 0,0 0 0 0 0,-1 1 0 0 0,0 0 0 0 0,0-1 0 0 0,0 1 1 0 0,-1 0-1 0 0,0 0 0 0 0,0 1 0 0 0,0-1 0 0 0,-7-5 0 0 0,7 8 2 0 0,0 0 1 0 0,-1 0-1 0 0,1 0 0 0 0,-1 1 0 0 0,1-1 0 0 0,-1 1 0 0 0,0 1 0 0 0,0-1 0 0 0,0 1 1 0 0,0-1-1 0 0,0 1 0 0 0,0 1 0 0 0,0-1 0 0 0,0 1 0 0 0,0 0 0 0 0,-1 0 1 0 0,1 0-1 0 0,-6 2 0 0 0,4-1 17 0 0,-1 0 0 0 0,0 1 0 0 0,0 0 0 0 0,1 1 0 0 0,0 0-1 0 0,-1 0 1 0 0,1 0 0 0 0,0 1 0 0 0,1 0 0 0 0,-1 1 0 0 0,-8 6 0 0 0,6-2 12 0 0,0 1 0 0 0,1 0 0 0 0,0 0 0 0 0,0 0 1 0 0,1 1-1 0 0,1 1 0 0 0,0-1 0 0 0,0 1 0 0 0,1 0 0 0 0,-5 19 0 0 0,4-8 37 0 0,1 2 1 0 0,1-1-1 0 0,1 1 0 0 0,0 39 0 0 0,2-61-101 0 0,1 0-1 0 0,0 0 1 0 0,0 0 0 0 0,0 0 0 0 0,1 0 0 0 0,-1-1-1 0 0,1 1 1 0 0,-1 0 0 0 0,1 0 0 0 0,0 0 0 0 0,0 0-1 0 0,0-1 1 0 0,1 1 0 0 0,-1 0 0 0 0,1-1 0 0 0,-1 1-1 0 0,1-1 1 0 0,0 0 0 0 0,0 1 0 0 0,0-1 0 0 0,0 0-1 0 0,0 0 1 0 0,0 0 0 0 0,1-1 0 0 0,-1 1 0 0 0,1 0 0 0 0,-1-1-1 0 0,1 0 1 0 0,0 0 0 0 0,-1 1 0 0 0,1-1 0 0 0,0-1-1 0 0,0 1 1 0 0,0 0 0 0 0,0-1 0 0 0,0 0 0 0 0,5 1-1 0 0,2-2-300 0 0,0 1-1 0 0,0-1 0 0 0,0-1 1 0 0,0 0-1 0 0,0 0 1 0 0,0-1-1 0 0,0 0 0 0 0,-1-1 1 0 0,16-8-1 0 0,-15 6-97 0 0,0 0 0 0 0,-1 0 1 0 0,0-1-1 0 0,-1 0 0 0 0,1-1 0 0 0,-1 0 0 0 0,-1 0 0 0 0,0-1 1 0 0,0 1-1 0 0,0-2 0 0 0,-1 1 0 0 0,-1-1 0 0 0,0 0 0 0 0,0 0 1 0 0,6-18-1 0 0,-5 5 392 0 0,-1 1 0 0 0,-1-1 1 0 0,0 0-1 0 0,-1-44 0 0 0,-3-7 4785 0 0,-2 71-2575 0 0,-2 8-1159 0 0,-4 10-231 0 0,2 1-382 0 0,1-1 0 0 0,1 2-1 0 0,0-1 1 0 0,-3 28 0 0 0,2 68 448 0 0,5-67-131 0 0,9 72 0 0 0,-6-99-1172 0 0,1-1 0 0 0,9 25 0 0 0,-8-29-1631 0 0,0 0 0 0 0,1-1-1 0 0,15 22 1 0 0,-13-22-1915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20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 4024 0 0,'0'0'5417'0'0,"-3"0"-3713"0"0,-1 0-3932 0 0,2 0 0 0 0,-5 0-1 0 0,0 0 1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25.019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1 10 2184 0 0,'7'-9'20187'0'0,"-7"9"-20169"0"0,-1 1 33 0 0,1-1 0 0 0,0 1-1 0 0,-1-1 1 0 0,1 1-1 0 0,0 0 1 0 0,0-1 0 0 0,0 1-1 0 0,-1 0 1 0 0,1-1 0 0 0,0 1-1 0 0,0 0 1 0 0,0-1-1 0 0,0 1 1 0 0,0 0 0 0 0,0-1-1 0 0,1 1 1 0 0,-1 0 0 0 0,0-1-1 0 0,0 1 1 0 0,0 0-1 0 0,1-1 1 0 0,-1 1 0 0 0,0 0-1 0 0,0-1 1 0 0,1 1-1 0 0,-1-1 1 0 0,1 1 0 0 0,-1-1-1 0 0,0 1 1 0 0,1-1 0 0 0,-1 1-1 0 0,1-1 1 0 0,0 1-1 0 0,-1-1 1 0 0,1 1 0 0 0,-1-1-1 0 0,2 1 1 0 0,14-1-2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31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357 219 2760 0 0,'0'0'428'0'0,"-22"0"3287"0"0,-98 8 1769 0 0,2 1-2678 0 0,117-9-2759 0 0,-1 0-1 0 0,1 0 0 0 0,-1 0 0 0 0,1 0 0 0 0,-1 0 1 0 0,1 0-1 0 0,-1 0 0 0 0,1 0 0 0 0,-1-1 0 0 0,1 1 1 0 0,-1-1-1 0 0,1 1 0 0 0,0-1 0 0 0,-1 1 0 0 0,1-1 1 0 0,0 0-1 0 0,-1 0 0 0 0,1 1 0 0 0,0-1 1 0 0,0 0-1 0 0,0 0 0 0 0,-1 0 0 0 0,1 0 0 0 0,0-1 1 0 0,-1 0-1 0 0,2 0-10 0 0,0 0 0 0 0,-1 0 0 0 0,1 0 0 0 0,0 0 0 0 0,0 0 0 0 0,0 0 0 0 0,0 0 0 0 0,0 0 1 0 0,1 0-1 0 0,-1 1 0 0 0,1-1 0 0 0,-1 0 0 0 0,1 0 0 0 0,0 0 0 0 0,-1 0 0 0 0,3-2 0 0 0,4-8 42 0 0,0 0 0 0 0,1 1 0 0 0,1 0 0 0 0,10-11 0 0 0,-5 9-60 0 0,0 1-1 0 0,0 1 1 0 0,2 0-1 0 0,-1 1 1 0 0,1 1-1 0 0,0 0 1 0 0,1 1-1 0 0,0 1 1 0 0,0 0-1 0 0,1 2 1 0 0,0 0-1 0 0,18-3 1 0 0,-30 7-13 0 0,-1 0 0 0 0,0 1 0 0 0,1 0 0 0 0,-1 0 1 0 0,1 0-1 0 0,-1 0 0 0 0,0 1 0 0 0,1 0 0 0 0,-1 0 0 0 0,0 1 1 0 0,0-1-1 0 0,8 4 0 0 0,-10-3-2 0 0,0 0 1 0 0,-1 0-1 0 0,1 0 1 0 0,0 0-1 0 0,-1 0 1 0 0,1 1-1 0 0,-1-1 1 0 0,0 1-1 0 0,0 0 1 0 0,0 0-1 0 0,0-1 1 0 0,0 1-1 0 0,-1 0 1 0 0,1 1-1 0 0,-1-1 1 0 0,0 0-1 0 0,0 0 1 0 0,0 0-1 0 0,0 1 1 0 0,0 6-1 0 0,3 23 13 0 0,-2 1 0 0 0,-1-1-1 0 0,-2 1 1 0 0,-2-1 0 0 0,0 1-1 0 0,-2-1 1 0 0,-11 36-1 0 0,8-42-13 0 0,-1 0-1 0 0,-2-1 1 0 0,0 0-1 0 0,-2-1 1 0 0,0-1-1 0 0,-2 0 1 0 0,-1 0-1 0 0,-35 39 1 0 0,31-41-6 0 0,-2-1-1 0 0,-47 36 1 0 0,61-51 2 0 0,-1 0-1 0 0,-1 0 1 0 0,1-1 0 0 0,-1 0 0 0 0,0-1-1 0 0,0 0 1 0 0,0-1 0 0 0,0 0 0 0 0,-1-1-1 0 0,1 0 1 0 0,-21 1 0 0 0,29-3 1 0 0,0 0-1 0 0,0 0 1 0 0,1 0 0 0 0,-1 0-1 0 0,0 0 1 0 0,0-1-1 0 0,1 1 1 0 0,-1-1 0 0 0,0 1-1 0 0,0-1 1 0 0,1 0 0 0 0,-1 0-1 0 0,1 1 1 0 0,-1-1 0 0 0,0 0-1 0 0,1-1 1 0 0,0 1 0 0 0,-1 0-1 0 0,1 0 1 0 0,0-1 0 0 0,0 1-1 0 0,-1 0 1 0 0,1-1-1 0 0,0 1 1 0 0,0-1 0 0 0,1 0-1 0 0,-1 1 1 0 0,0-1 0 0 0,0 0-1 0 0,1 1 1 0 0,-1-1 0 0 0,1 0-1 0 0,0 0 1 0 0,-1 1 0 0 0,1-1-1 0 0,0-3 1 0 0,0 0 1 0 0,0 0 1 0 0,1-1 0 0 0,-1 1-1 0 0,1 0 1 0 0,0 0 0 0 0,0 0-1 0 0,1 0 1 0 0,-1 0-1 0 0,1 0 1 0 0,0 0 0 0 0,5-8-1 0 0,-3 7 21 0 0,1 0 0 0 0,0 0-1 0 0,0 0 1 0 0,0 1 0 0 0,1-1-1 0 0,-1 1 1 0 0,1 0 0 0 0,1 1-1 0 0,-1 0 1 0 0,1 0-1 0 0,-1 0 1 0 0,1 1 0 0 0,13-5-1 0 0,-4 4 88 0 0,0 0-1 0 0,0 1 0 0 0,0 1 1 0 0,0 1-1 0 0,24 0 0 0 0,-27 1 36 0 0,0 0 1 0 0,1 1-1 0 0,-1 1 0 0 0,0 0 1 0 0,23 7-1 0 0,-31-7-86 0 0,1 1 1 0 0,0-1-1 0 0,-1 1 0 0 0,0 0 0 0 0,1 0 0 0 0,-1 1 1 0 0,0 0-1 0 0,-1 0 0 0 0,1 0 0 0 0,-1 0 0 0 0,0 1 1 0 0,0-1-1 0 0,0 1 0 0 0,5 9 0 0 0,3 6 164 0 0,-2 1 0 0 0,0 0 0 0 0,10 30 0 0 0,-19-43-99 0 0,-1-7-111 0 0,0-1-1 0 0,0 0 0 0 0,0 1 1 0 0,0-1-1 0 0,0 0 1 0 0,0 1-1 0 0,0-1 0 0 0,0 1 1 0 0,0-1-1 0 0,0 0 0 0 0,0 1 1 0 0,1-1-1 0 0,-1 0 1 0 0,0 1-1 0 0,0-1 0 0 0,0 0 1 0 0,0 1-1 0 0,1-1 1 0 0,-1 0-1 0 0,0 0 0 0 0,0 1 1 0 0,1-1-1 0 0,-1 0 0 0 0,0 1 1 0 0,0-1-1 0 0,1 0 1 0 0,-1 0-1 0 0,0 0 0 0 0,1 1 1 0 0,-1-1-1 0 0,0 0 1 0 0,1 0-1 0 0,-1 0 0 0 0,1 0 1 0 0,0 1 425 0 0,0-1-412 0 0,-1 0-1 0 0,0 0 0 0 0,1 0 1 0 0,-1 1-1 0 0,1-1 0 0 0,-1 0 0 0 0,1 0 1 0 0,-1 0-1 0 0,0 0 0 0 0,1 0 1 0 0,-1 0-1 0 0,1 0 0 0 0,-1 0 0 0 0,1 0 1 0 0,-1 0-1 0 0,1 0 0 0 0,-1 0 1 0 0,0 0-1 0 0,1 0 0 0 0,-1 0 0 0 0,1 0 1 0 0,-1 0-1 0 0,1-1 0 0 0,-1 1 1 0 0,0 0-1 0 0,1 0 0 0 0,-1-1 0 0 0,0 1 1 0 0,1 0-1 0 0,-1 0 0 0 0,0-1 1 0 0,1 1-1 0 0,-1 0 0 0 0,0-1 0 0 0,1 1 1 0 0,-1-1-1 0 0,0 1 0 0 0,0 0 1 0 0,0-1-1 0 0,1 0 0 0 0,6-21-186 0 0,-7 21 74 0 0,0 0 1 0 0,0 1-1 0 0,-1-1 1 0 0,1 0 0 0 0,0 0-1 0 0,0 1 1 0 0,0-1-1 0 0,0 0 1 0 0,-1 1-1 0 0,1-1 1 0 0,0 0-1 0 0,-1 1 1 0 0,1-1-1 0 0,0 1 1 0 0,-1-1 0 0 0,1 0-1 0 0,-1 1 1 0 0,1-1-1 0 0,-1 1 1 0 0,0-1-1 0 0,-16-6-8571 0 0,7 5 4476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34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152 131 2272 0 0,'0'0'416'0'0,"-17"3"1526"0"0,13-2-1725 0 0,0 1 0 0 0,0 0 0 0 0,0 0 0 0 0,0 0-1 0 0,0 1 1 0 0,0-1 0 0 0,1 1 0 0 0,-1 0-1 0 0,1 0 1 0 0,0 0 0 0 0,0 1 0 0 0,0-1 0 0 0,0 1-1 0 0,-4 6 1 0 0,0 3 421 0 0,0 1-1 0 0,0-1 0 0 0,-4 17 1 0 0,7-18-248 0 0,1-1 1 0 0,0 1 0 0 0,0 1 0 0 0,1-1 0 0 0,1 0-1 0 0,0 0 1 0 0,1 1 0 0 0,0-1 0 0 0,3 17 0 0 0,-2-25-340 0 0,-1 1 0 0 0,1-1 0 0 0,0 0 0 0 0,0 0 0 0 0,1 0 0 0 0,-1 0 0 0 0,1 0 0 0 0,0 0 0 0 0,0 0 0 0 0,0-1 0 0 0,1 1 0 0 0,-1-1 0 0 0,1 1 0 0 0,0-1 0 0 0,0 0 0 0 0,0 0 0 0 0,0 0 0 0 0,0-1 0 0 0,1 1 0 0 0,0-1 0 0 0,-1 0 0 0 0,1 0 0 0 0,0 0 0 0 0,0 0 0 0 0,0 0 0 0 0,0-1 0 0 0,0 0 0 0 0,0 0 0 0 0,0 0 0 0 0,5 0 0 0 0,0-1-19 0 0,0 0 1 0 0,0-1-1 0 0,0 0 1 0 0,0 0-1 0 0,-1-1 1 0 0,1 0-1 0 0,0-1 1 0 0,-1 1-1 0 0,0-2 1 0 0,0 1-1 0 0,0-1 1 0 0,0-1-1 0 0,0 1 1 0 0,-1-1-1 0 0,8-7 1 0 0,-2 2-18 0 0,-1-1 0 0 0,-1 0 0 0 0,0 0 0 0 0,0-1 0 0 0,-2-1 0 0 0,1 0 0 0 0,13-24 1 0 0,-19 26-11 0 0,0 0 0 0 0,0 0 1 0 0,-1 0-1 0 0,-1-1 0 0 0,0 1 1 0 0,0-1-1 0 0,-1 0 0 0 0,-1 1 1 0 0,0-1-1 0 0,0 0 0 0 0,-2 1 1 0 0,1-1-1 0 0,-1 0 0 0 0,-4-12 1 0 0,4 19-1 0 0,0-1 1 0 0,-1 1 0 0 0,0 0 0 0 0,0 0 0 0 0,0 0 0 0 0,0 0-1 0 0,-1 0 1 0 0,0 1 0 0 0,0-1 0 0 0,0 1 0 0 0,0 0 0 0 0,-1 0 0 0 0,0 1-1 0 0,0-1 1 0 0,0 1 0 0 0,0 0 0 0 0,0 1 0 0 0,0-1 0 0 0,-9-2 0 0 0,6 3 1 0 0,1 0 1 0 0,0 1 0 0 0,0 0 0 0 0,-1 0 0 0 0,1 0 0 0 0,0 1 0 0 0,-1 1 0 0 0,1-1 0 0 0,0 1 0 0 0,0 0 0 0 0,-1 1 0 0 0,1-1 0 0 0,0 1 0 0 0,0 1 0 0 0,-11 5 0 0 0,8-3 3 0 0,1 2-1 0 0,0-1 1 0 0,0 1 0 0 0,0 1 0 0 0,1-1 0 0 0,0 1 0 0 0,0 1 0 0 0,1-1 0 0 0,0 2 0 0 0,1-1 0 0 0,0 0 0 0 0,0 1 0 0 0,1 0 0 0 0,-6 17 0 0 0,2-2 42 0 0,1 0-1 0 0,1 1 1 0 0,2-1-1 0 0,0 1 1 0 0,0 31 0 0 0,4-53-40 0 0,1 0 0 0 0,0 1 1 0 0,-1-1-1 0 0,2 0 1 0 0,-1 1-1 0 0,1-1 0 0 0,-1 0 1 0 0,1 0-1 0 0,0 0 1 0 0,1 1-1 0 0,-1-1 0 0 0,1 0 1 0 0,-1-1-1 0 0,1 1 1 0 0,1 0-1 0 0,-1 0 0 0 0,0-1 1 0 0,1 1-1 0 0,0-1 1 0 0,0 0-1 0 0,0 0 0 0 0,0 0 1 0 0,0 0-1 0 0,0 0 0 0 0,1-1 1 0 0,0 0-1 0 0,-1 1 1 0 0,1-1-1 0 0,0-1 0 0 0,0 1 1 0 0,6 2-1 0 0,-2-3-3 0 0,-1 1 0 0 0,1-1 0 0 0,-1-1 0 0 0,1 1-1 0 0,0-1 1 0 0,-1-1 0 0 0,1 1 0 0 0,-1-1 0 0 0,1-1 0 0 0,-1 1-1 0 0,8-4 1 0 0,-4 1-11 0 0,0 0 0 0 0,0-1 0 0 0,-1-1-1 0 0,0 0 1 0 0,0 0 0 0 0,14-13-1 0 0,-7 4-15 0 0,-1-1 0 0 0,-1 0 0 0 0,-1-1 0 0 0,0-1-1 0 0,-1 0 1 0 0,-1-1 0 0 0,11-22 0 0 0,-16 27 5 0 0,3-7-19 0 0,13-33-1 0 0,-21 47 21 0 0,0 1-1 0 0,-1-1 1 0 0,1 0-1 0 0,-1 0 0 0 0,-1 1 1 0 0,1-1-1 0 0,-1 0 1 0 0,0 0-1 0 0,-2-12 1 0 0,0 16 154 0 0,0 8-32 0 0,-2 22 44 0 0,-2 39 69 0 0,5-39-111 0 0,2 43 0 0 0,0-59-85 0 0,1 0 1 0 0,0-1-1 0 0,0 1 1 0 0,1 0-1 0 0,0-1 1 0 0,9 18-1 0 0,-8-20-26 0 0,1 0-1 0 0,-1 0 0 0 0,1-1 0 0 0,1 0 0 0 0,0 0 0 0 0,0 0 0 0 0,0-1 0 0 0,11 9 1 0 0,-13-12-72 0 0,0 0 1 0 0,1-1 0 0 0,-1 0 0 0 0,0 0 0 0 0,1 0 0 0 0,-1 0 0 0 0,1 0 0 0 0,0-1 0 0 0,-1 0 0 0 0,1 0 0 0 0,0-1-1 0 0,0 1 1 0 0,0-1 0 0 0,0 0 0 0 0,0 0 0 0 0,0 0 0 0 0,5-2 0 0 0,-5 1-177 0 0,0-1 0 0 0,0 0-1 0 0,0 0 1 0 0,0 0 0 0 0,0 0 0 0 0,0-1 0 0 0,-1 0 0 0 0,1 0 0 0 0,-1 0 0 0 0,0-1-1 0 0,0 1 1 0 0,0-1 0 0 0,-1 0 0 0 0,1 0 0 0 0,-1 0 0 0 0,0-1 0 0 0,0 1-1 0 0,0-1 1 0 0,2-5 0 0 0,5-12-543 0 0,-2 1 0 0 0,0-1 0 0 0,5-25 0 0 0,-7 27 498 0 0,3-14-96 0 0,-3 10 642 0 0,0 0 0 0 0,21-45 1 0 0,-27 68-125 0 0,1 0 1 0 0,-1 0-1 0 0,1 0 1 0 0,-1 0 0 0 0,1 0-1 0 0,-1 1 1 0 0,1-1-1 0 0,-1 0 1 0 0,1 0 0 0 0,0 0-1 0 0,0 0 1 0 0,-1 1-1 0 0,1-1 1 0 0,0 0 0 0 0,0 1-1 0 0,0-1 1 0 0,0 1-1 0 0,0-1 1 0 0,0 1 0 0 0,0-1-1 0 0,1 0 1 0 0,-1 2-34 0 0,0-1 1 0 0,0 0-1 0 0,0 0 1 0 0,-1 1-1 0 0,1-1 1 0 0,0 0-1 0 0,0 1 1 0 0,-1-1-1 0 0,1 1 1 0 0,0-1-1 0 0,-1 1 1 0 0,1-1-1 0 0,0 1 1 0 0,-1-1-1 0 0,1 1 1 0 0,-1 0 0 0 0,1-1-1 0 0,-1 1 1 0 0,1 0-1 0 0,0 1 1 0 0,3 7 374 0 0,0 1 0 0 0,0-1 0 0 0,3 16 0 0 0,-5-18-423 0 0,16 63 691 0 0,-12-40-459 0 0,2-1-1 0 0,17 43 1 0 0,-15-47-155 0 0,-8-19-74 0 0,0 0 0 0 0,0 0 0 0 0,1 0-1 0 0,0 0 1 0 0,0 0 0 0 0,1-1 0 0 0,-1 1-1 0 0,1-1 1 0 0,0 0 0 0 0,6 6 0 0 0,-9-11-35 0 0,0 1 0 0 0,0-1 1 0 0,-1 0-1 0 0,1 0 0 0 0,0 1 1 0 0,0-1-1 0 0,0 0 0 0 0,0 0 1 0 0,0 0-1 0 0,0 0 0 0 0,0 0 1 0 0,0 0-1 0 0,0 0 0 0 0,0-1 1 0 0,0 1-1 0 0,0 0 0 0 0,0 0 1 0 0,-1-1-1 0 0,1 1 1 0 0,0-1-1 0 0,0 1 0 0 0,0-1 1 0 0,0 1-1 0 0,-1-1 0 0 0,1 1 1 0 0,0-1-1 0 0,0 0 0 0 0,-1 1 1 0 0,1-1-1 0 0,-1 0 0 0 0,1 1 1 0 0,0-1-1 0 0,-1 0 0 0 0,1-1 1 0 0,18-30 207 0 0,59-154 438 0 0,-63 143-622 0 0,-1 0 0 0 0,10-64 1 0 0,-22 95-427 0 0,2-12-1041 0 0,2 11-9370 0 0,-1 8 6966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35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16 3840 0 0,'0'0'656'0'0,"-4"-2"0"0"0,2-1 5 0 0,-5 1-5 0 0,3 0 4 0 0,-3-1 0 0 0,3 1-16 0 0,-3 2-56 0 0,4-2-160 0 0,-1 6-524 0 0,2 3-1772 0 0,2 5 0 0 0,0-1-1 0 0,2 8 1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3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30 3200 0 0,'-13'-6'1832'0'0,"0"-3"-678"0"0,2 6-632 0 0,0 0 0 0 0,0 0 1 0 0,0 1-1 0 0,-1 1 0 0 0,1-1 0 0 0,-1 2 0 0 0,1 0 1 0 0,0 0-1 0 0,-1 1 0 0 0,1 1 0 0 0,-19 4 0 0 0,22-4-305 0 0,-1 1-1 0 0,1 0 1 0 0,0 1-1 0 0,0 0 1 0 0,1 0-1 0 0,-1 1 1 0 0,1-1-1 0 0,0 2 1 0 0,0-1-1 0 0,0 1 1 0 0,1 0-1 0 0,0 1 1 0 0,0-1-1 0 0,1 1 1 0 0,-10 15-1 0 0,11-15-168 0 0,1-1 1 0 0,0 1-1 0 0,0 1 0 0 0,0-1 0 0 0,1 0 0 0 0,0 1 1 0 0,0-1-1 0 0,1 1 0 0 0,-1 11 0 0 0,2-15-32 0 0,0 0 0 0 0,1 0-1 0 0,-1 0 1 0 0,1 1 0 0 0,-1-1-1 0 0,1 0 1 0 0,1 0 0 0 0,-1 0-1 0 0,0 0 1 0 0,1-1 0 0 0,0 1-1 0 0,0 0 1 0 0,0-1 0 0 0,0 1-1 0 0,1-1 1 0 0,-1 0 0 0 0,1 1-1 0 0,0-1 1 0 0,5 3 0 0 0,-2-1-12 0 0,1 0 0 0 0,0-1 1 0 0,1 0-1 0 0,-1 0 0 0 0,1 0 1 0 0,0-1-1 0 0,0 0 0 0 0,12 2 1 0 0,6 0-96 0 0,37 1 0 0 0,-37-4-4 0 0,-19-2 32 0 0,0 0 0 0 0,0 0 0 0 0,0-1 0 0 0,1 0 0 0 0,-1-1 0 0 0,8-2 0 0 0,-15 4 57 0 0,0 0-1 0 0,-1 0 1 0 0,1 0 0 0 0,0 0 0 0 0,0 0 0 0 0,-1 0 0 0 0,1 0-1 0 0,0-1 1 0 0,0 1 0 0 0,-1 0 0 0 0,1 0 0 0 0,0 0 0 0 0,0 0-1 0 0,0-1 1 0 0,0 1 0 0 0,-1 0 0 0 0,1 0 0 0 0,0 0-1 0 0,0-1 1 0 0,0 1 0 0 0,0 0 0 0 0,-1 0 0 0 0,1 0 0 0 0,0-1-1 0 0,0 1 1 0 0,0 0 0 0 0,0-1 0 0 0,0 1 0 0 0,0 0 0 0 0,0 0-1 0 0,0-1 1 0 0,0 1 0 0 0,0 0 0 0 0,0 0 0 0 0,0-1-1 0 0,0 1 1 0 0,0 0 0 0 0,0 0 0 0 0,0-1 0 0 0,0 1 0 0 0,0 0-1 0 0,1 0 1 0 0,-1-1 0 0 0,0 1 0 0 0,0 0 0 0 0,0 0 0 0 0,0 0-1 0 0,0-1 1 0 0,1 1 0 0 0,-1 0 0 0 0,0 0 0 0 0,0 0-1 0 0,0-1 1 0 0,1 1 0 0 0,-1 0 0 0 0,0 0 0 0 0,0 0 0 0 0,0 0-1 0 0,1 0 1 0 0,-1 0 0 0 0,0-1 0 0 0,0 1 0 0 0,1 0 0 0 0,-1 0-1 0 0,0 0 1 0 0,1 0 0 0 0,-1 0 0 0 0,-21-8-180 0 0,10 7 209 0 0,0 1 0 0 0,0 1-1 0 0,0 0 1 0 0,0 0-1 0 0,0 1 1 0 0,1 0 0 0 0,-1 1-1 0 0,1 0 1 0 0,-1 1-1 0 0,1 0 1 0 0,0 1 0 0 0,1 0-1 0 0,-1 0 1 0 0,1 1-1 0 0,0 0 1 0 0,0 1 0 0 0,1 0-1 0 0,0 0 1 0 0,0 1-1 0 0,0 0 1 0 0,1 1 0 0 0,1-1-1 0 0,-1 1 1 0 0,1 0-1 0 0,1 1 1 0 0,0 0 0 0 0,0-1-1 0 0,1 2 1 0 0,-5 14-1 0 0,8-21 14 0 0,0 1 0 0 0,0-1 0 0 0,1 0-1 0 0,-1 0 1 0 0,1 1 0 0 0,0-1-1 0 0,0 0 1 0 0,0 0 0 0 0,1 1-1 0 0,0-1 1 0 0,-1 0 0 0 0,1 0-1 0 0,1 0 1 0 0,-1 0 0 0 0,1 0 0 0 0,-1 0-1 0 0,1 0 1 0 0,4 6 0 0 0,-2-5 3 0 0,0-1 1 0 0,0 0 0 0 0,1 0 0 0 0,-1 0 0 0 0,1 0 0 0 0,0-1 0 0 0,0 0-1 0 0,0 0 1 0 0,0 0 0 0 0,0 0 0 0 0,1-1 0 0 0,-1 0 0 0 0,7 2 0 0 0,11 1-30 0 0,1 0 0 0 0,0-2 1 0 0,0-1-1 0 0,-1 0 1 0 0,1-2-1 0 0,0-1 1 0 0,0-1-1 0 0,0-1 0 0 0,0-1 1 0 0,25-7-1 0 0,-11-2-1428 0 0,-34 11 528 0 0,0 0-1 0 0,1 0 1 0 0,-1-1-1 0 0,-1 1 1 0 0,1-1-1 0 0,5-5 1 0 0,-1-1-2378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35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3704 0 0,'0'0'1326'0'0,"-4"9"4125"0"0,3 120 1643 0 0,0 0-5669 0 0,-1-59-1124 0 0,0-36-1967 0 0,2-1-5364 0 0,-1-26 3498 0 0,-1-1-1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21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75 4000 0 0,'0'0'2143'0'0,"10"18"2003"0"0,3 12-2364 0 0,-3 1 0 0 0,0 0 0 0 0,-2 1 1 0 0,8 60-1 0 0,-13-64-1399 0 0,0-6-148 0 0,0-1 0 0 0,11 37 0 0 0,-14-56-228 0 0,1 0-1 0 0,0-1 1 0 0,0 1 0 0 0,-1-1-1 0 0,1 0 1 0 0,0 1 0 0 0,0-1-1 0 0,0 0 1 0 0,0 1 0 0 0,1-1-1 0 0,-1 0 1 0 0,0 0 0 0 0,0 0 0 0 0,1 0-1 0 0,-1 0 1 0 0,1 0 0 0 0,-1-1-1 0 0,1 1 1 0 0,-1 0 0 0 0,1-1-1 0 0,-1 1 1 0 0,1-1 0 0 0,0 1-1 0 0,-1-1 1 0 0,1 0 0 0 0,0 0 0 0 0,-1 0-1 0 0,1 0 1 0 0,0 0 0 0 0,-1 0-1 0 0,1 0 1 0 0,-1 0 0 0 0,1-1-1 0 0,0 1 1 0 0,-1-1 0 0 0,1 1-1 0 0,1-2 1 0 0,3 0 26 0 0,0 0 1 0 0,0-1-1 0 0,-1 0 0 0 0,1 0 1 0 0,-1 0-1 0 0,0-1 0 0 0,0 0 1 0 0,8-7-1 0 0,-3-1 31 0 0,-1-1 1 0 0,0 1-1 0 0,9-21 1 0 0,6-7 36 0 0,23-29 65 0 0,60-98-378 0 0,-92 134-1733 0 0,-13 28 88 0 0,-1 1 0 0 0,0-1 0 0 0,0 0 1 0 0,0 1-1 0 0,0-8 0 0 0,-1 2-2176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36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 3680 0 0,'19'-15'5148'0'0,"-17"15"-4933"0"0,0 0 0 0 0,0 0-1 0 0,0 1 1 0 0,0-1 0 0 0,0 1 0 0 0,0-1 0 0 0,0 1-1 0 0,0 0 1 0 0,0 0 0 0 0,0 0 0 0 0,0 0-1 0 0,0 0 1 0 0,0 0 0 0 0,-1 0 0 0 0,1 1 0 0 0,0-1-1 0 0,-1 1 1 0 0,1-1 0 0 0,-1 1 0 0 0,0 0-1 0 0,1-1 1 0 0,-1 1 0 0 0,0 0 0 0 0,2 4 0 0 0,3 4 323 0 0,-1 0 0 0 0,0 1 0 0 0,5 15-1 0 0,2 11 619 0 0,3 5-746 0 0,-2 1 0 0 0,10 60 0 0 0,-16-73-387 0 0,-5-24-18 0 0,-1-1 0 0 0,0 1 0 0 0,0 0 0 0 0,0 8 0 0 0,10 68 33 0 0,-11-81-36 0 0,0-1 0 0 0,0 0 1 0 0,0 0-1 0 0,0 0 0 0 0,0 0 0 0 0,0 0 0 0 0,0 0 0 0 0,1 1 1 0 0,-1-1-1 0 0,0 0 0 0 0,0 0 0 0 0,0 0 0 0 0,0 0 0 0 0,0 0 1 0 0,0 0-1 0 0,0 0 0 0 0,0 0 0 0 0,0 1 0 0 0,0-1 0 0 0,0 0 1 0 0,0 0-1 0 0,0 0 0 0 0,1 0 0 0 0,-1 0 0 0 0,0 0 0 0 0,0 0 1 0 0,0 0-1 0 0,0 0 0 0 0,0 0 0 0 0,0 0 0 0 0,0 0 0 0 0,1 0 1 0 0,-1 0-1 0 0,0 0 0 0 0,0 0 0 0 0,0 0 0 0 0,0 0 0 0 0,0 0 1 0 0,0 0-1 0 0,0 0 0 0 0,1 0 0 0 0,-1 0 0 0 0,0 0 0 0 0,0 0 1 0 0,0 0-1 0 0,0 0 0 0 0,9-4 49 0 0,6-6 25 0 0,-4 0-7 0 0,-1-1-1 0 0,0-1 0 0 0,0 1 0 0 0,-2-1 0 0 0,10-17 0 0 0,33-70 273 0 0,-44 84-291 0 0,85-205 564 0 0,-89 210-1135 0 0,6-16 1175 0 0,-1 16-3017 0 0,1 5-4398 0 0,-2 3 2937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37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12 2568 0 0,'-15'9'1844'0'0,"7"0"-1423"0"0,0 0-1 0 0,1 0 0 0 0,-1 1 0 0 0,2-1 1 0 0,0 2-1 0 0,0-1 0 0 0,1 1 0 0 0,0 0 0 0 0,0 0 1 0 0,1 0-1 0 0,1 1 0 0 0,-3 17 0 0 0,3-9 145 0 0,0 1-1 0 0,2-1 0 0 0,0 0 1 0 0,2 1-1 0 0,0-1 1 0 0,6 32-1 0 0,-6-47-521 0 0,-1 0 1 0 0,2 1-1 0 0,-1-1 0 0 0,1 0 1 0 0,-1 0-1 0 0,1 0 0 0 0,1 0 0 0 0,-1-1 1 0 0,1 1-1 0 0,-1-1 0 0 0,1 1 1 0 0,1-1-1 0 0,-1 0 0 0 0,1 0 1 0 0,-1 0-1 0 0,1-1 0 0 0,0 1 1 0 0,1-1-1 0 0,-1 0 0 0 0,0 0 1 0 0,1 0-1 0 0,0-1 0 0 0,-1 0 0 0 0,1 1 1 0 0,0-2-1 0 0,0 1 0 0 0,0-1 1 0 0,6 2-1 0 0,0-1-22 0 0,1-1 1 0 0,-1 0-1 0 0,1-1 0 0 0,-1 0 1 0 0,1 0-1 0 0,-1-1 1 0 0,0-1-1 0 0,1 0 0 0 0,-1 0 1 0 0,19-7-1 0 0,-22 5-18 0 0,0 1 1 0 0,0-1-1 0 0,0-1 1 0 0,-1 0-1 0 0,0 0 1 0 0,0 0-1 0 0,0-1 1 0 0,-1 1-1 0 0,1-2 0 0 0,-1 1 1 0 0,-1-1-1 0 0,1 0 1 0 0,-1 0-1 0 0,7-14 1 0 0,-6 9-4 0 0,-2 0-1 0 0,1 0 1 0 0,-1-1 0 0 0,-1 0 0 0 0,0 1 0 0 0,-1-1 0 0 0,0 0-1 0 0,-1 0 1 0 0,-1 0 0 0 0,-1-16 0 0 0,1 22 13 0 0,-1 0 1 0 0,0 0-1 0 0,0 0 1 0 0,0 0-1 0 0,-1 0 1 0 0,0 0-1 0 0,0 1 1 0 0,-1-1-1 0 0,0 1 1 0 0,0 0-1 0 0,-1 0 1 0 0,1 0-1 0 0,-1 0 1 0 0,-1 0-1 0 0,1 1 1 0 0,-1 0-1 0 0,0 0 1 0 0,0 0-1 0 0,0 0 1 0 0,-10-5-1 0 0,7 6 20 0 0,0 0 0 0 0,-1 1 0 0 0,1 0 0 0 0,-1 0 0 0 0,0 1 0 0 0,1 0-1 0 0,-1 1 1 0 0,0 0 0 0 0,-17 0 0 0 0,18 1 0 0 0,1 1 0 0 0,0 0 1 0 0,0 0-1 0 0,-1 0 0 0 0,1 1 0 0 0,0 0 0 0 0,0 0 0 0 0,1 1 0 0 0,-1-1 0 0 0,0 2 0 0 0,1-1 0 0 0,-10 7 0 0 0,9-3-4 0 0,0 0 0 0 0,0 0 0 0 0,1 0 0 0 0,0 1 0 0 0,0 0 0 0 0,1 0 0 0 0,0 0 0 0 0,0 1 0 0 0,1 0 0 0 0,0 0 0 0 0,-4 16 0 0 0,0 6 15 0 0,2 1 0 0 0,-4 36 1 0 0,9-57-31 0 0,0 1 1 0 0,1-1 0 0 0,0 1-1 0 0,1-1 1 0 0,0 1 0 0 0,1-1 0 0 0,0 1-1 0 0,4 12 1 0 0,-4-20-17 0 0,-1 1 1 0 0,1-1-1 0 0,0 0 1 0 0,0 0-1 0 0,1 0 1 0 0,-1 0-1 0 0,1 0 1 0 0,0 0-1 0 0,0-1 1 0 0,0 1-1 0 0,0-1 1 0 0,0 0-1 0 0,1 0 1 0 0,0 0-1 0 0,-1 0 1 0 0,1-1-1 0 0,0 0 1 0 0,0 1-1 0 0,1-2 0 0 0,-1 1 1 0 0,0 0-1 0 0,9 1 1 0 0,-2-1-41 0 0,-1-1 0 0 0,1 0 0 0 0,0 0 0 0 0,-1-2 0 0 0,1 1 0 0 0,-1-1 0 0 0,1-1 0 0 0,-1 0 0 0 0,1 0 0 0 0,-1-1 0 0 0,0 0 0 0 0,0-1 1 0 0,0 0-1 0 0,0-1 0 0 0,-1 0 0 0 0,0 0 0 0 0,0-1 0 0 0,0 0 0 0 0,-1-1 0 0 0,0 1 0 0 0,0-2 0 0 0,-1 1 0 0 0,0-1 0 0 0,0 0 0 0 0,11-18 0 0 0,-9 9-28 0 0,0 0 0 0 0,-1 0 0 0 0,-1-1 0 0 0,-1 0 0 0 0,-1 0 1 0 0,0-1-1 0 0,-1 0 0 0 0,2-31 0 0 0,1-63 424 0 0,-8 102 104 0 0,-4 9-79 0 0,-7 19 180 0 0,-11 34 58 0 0,17-27-439 0 0,0 0 0 0 0,2 1 0 0 0,1 0-1 0 0,1 0 1 0 0,1 34 0 0 0,1-53-155 0 0,0 0 0 0 0,1 0 0 0 0,0-1 0 0 0,0 1 0 0 0,0 0 0 0 0,0 0 0 0 0,1-1 0 0 0,0 1 0 0 0,0-1 0 0 0,1 1 1 0 0,-1-1-1 0 0,1 0 0 0 0,4 6 0 0 0,-3-7-22 0 0,-1-1 1 0 0,0 1 0 0 0,1-1 0 0 0,-1 0-1 0 0,1 0 1 0 0,0 0 0 0 0,0-1-1 0 0,0 1 1 0 0,1-1 0 0 0,-1 0 0 0 0,1 0-1 0 0,-1-1 1 0 0,1 1 0 0 0,-1-1 0 0 0,1 0-1 0 0,9 1 1 0 0,-6-2-25 0 0,1 1 1 0 0,0-1-1 0 0,0 0 0 0 0,0-1 1 0 0,0 0-1 0 0,-1-1 1 0 0,1 1-1 0 0,0-2 0 0 0,-1 1 1 0 0,1-1-1 0 0,-1-1 0 0 0,0 1 1 0 0,0-1-1 0 0,-1-1 0 0 0,1 1 1 0 0,9-9-1 0 0,-7 4-15 0 0,-1 0 1 0 0,0 0-1 0 0,-1-1 0 0 0,0 0 0 0 0,0-1 1 0 0,-1 1-1 0 0,0-2 0 0 0,-1 1 0 0 0,-1-1 1 0 0,8-20-1 0 0,-4 1 137 0 0,-2 0 1 0 0,-1-1-1 0 0,-2 1 0 0 0,-1-1 1 0 0,-1-55-1 0 0,-4 71 360 0 0,0 16 14 0 0,2 9-223 0 0,-10 73 343 0 0,10-55-540 0 0,5 103 193 0 0,-3-114-246 0 0,0 0 1 0 0,2 0-1 0 0,0 0 1 0 0,0-1-1 0 0,2 1 1 0 0,8 15 0 0 0,28 43-2081 0 0,-4-10-8710 0 0,-28-46 6765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38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3360 0 0,'-5'0'576'0'0,"3"0"564"0"0,-5 0-35 0 0,3 2-597 0 0,1 3-156 0 0,-1 4-512 0 0,1 2-1216 0 0,6 6-1 0 0,1 0 1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38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10 2344 0 0,'-5'4'319'0'0,"1"0"-1"0"0,-1 1 1 0 0,1-1 0 0 0,0 1-1 0 0,0 0 1 0 0,1 0-1 0 0,0 0 1 0 0,-1 1-1 0 0,-2 7 1 0 0,-1 0 122 0 0,-1-1-17 0 0,1 0 1 0 0,1 1 0 0 0,0 0-1 0 0,1 0 1 0 0,0 0 0 0 0,1 1-1 0 0,-4 22 1 0 0,6-18 271 0 0,0-1 1 0 0,1 0-1 0 0,1 28 0 0 0,1-38-532 0 0,0-1 0 0 0,1 1-1 0 0,0-1 1 0 0,0 0 0 0 0,0 1 0 0 0,0-1 0 0 0,1 0-1 0 0,0 0 1 0 0,1-1 0 0 0,-1 1 0 0 0,1-1 0 0 0,7 9 0 0 0,-6-10-107 0 0,0 1 1 0 0,1-1-1 0 0,0 0 1 0 0,0 0-1 0 0,0 0 1 0 0,1-1-1 0 0,-1 0 1 0 0,1 0-1 0 0,-1-1 1 0 0,1 0-1 0 0,0 0 1 0 0,0 0-1 0 0,0-1 1 0 0,0 0-1 0 0,0 0 1 0 0,14-1-1 0 0,-5-1-19 0 0,0 0 0 0 0,0 0 0 0 0,0-2 0 0 0,0 0 0 0 0,0-1 0 0 0,22-8 0 0 0,-31 9-30 0 0,1 0-1 0 0,0-1 1 0 0,-1 0 0 0 0,0 0-1 0 0,0 0 1 0 0,0-1 0 0 0,0 0-1 0 0,-1-1 1 0 0,0 0 0 0 0,0 0-1 0 0,0 0 1 0 0,-1 0 0 0 0,0-1-1 0 0,0 0 1 0 0,-1 0 0 0 0,0 0-1 0 0,0-1 1 0 0,-1 1 0 0 0,0-1-1 0 0,0 0 1 0 0,0 0-1 0 0,-1 0 1 0 0,-1 0 0 0 0,2-10-1 0 0,-2 4 9 0 0,0 1-1 0 0,-1 0 1 0 0,-1 0-1 0 0,0-1 1 0 0,0 1-1 0 0,-2 0 1 0 0,-5-20-1 0 0,6 26-4 0 0,-1 1 1 0 0,0 0-1 0 0,0-1 0 0 0,-1 1 1 0 0,0 0-1 0 0,0 1 0 0 0,0-1 0 0 0,0 1 1 0 0,-1-1-1 0 0,0 1 0 0 0,0 1 0 0 0,-1-1 1 0 0,1 1-1 0 0,-1 0 0 0 0,0 0 1 0 0,-7-3-1 0 0,1 2 11 0 0,-1 0 0 0 0,0 1 0 0 0,0 0 0 0 0,0 1 0 0 0,0 1 0 0 0,-1 0-1 0 0,1 1 1 0 0,0 0 0 0 0,-1 1 0 0 0,1 1 0 0 0,-1 0 0 0 0,1 1 0 0 0,-25 6 0 0 0,30-5-3 0 0,0 0-1 0 0,1 1 0 0 0,-1 0 1 0 0,1 0-1 0 0,0 0 1 0 0,0 1-1 0 0,1 0 1 0 0,-1 1-1 0 0,1-1 0 0 0,0 1 1 0 0,1 0-1 0 0,-1 1 1 0 0,1-1-1 0 0,0 1 1 0 0,1 0-1 0 0,0 0 0 0 0,0 1 1 0 0,0-1-1 0 0,1 1 1 0 0,-3 10-1 0 0,0 6 39 0 0,0 1-1 0 0,2 0 1 0 0,0 0-1 0 0,2 0 1 0 0,1 33-1 0 0,1-52-49 0 0,0-1 0 0 0,1 1 1 0 0,-1-1-1 0 0,1 1 0 0 0,0-1 0 0 0,1 0 0 0 0,-1 1 0 0 0,1-1 0 0 0,0 0 0 0 0,1 0 0 0 0,-1 0 1 0 0,1 0-1 0 0,0-1 0 0 0,0 1 0 0 0,0-1 0 0 0,1 0 0 0 0,-1 1 0 0 0,6 3 0 0 0,-3-3-8 0 0,0-1-1 0 0,1 0 1 0 0,-1 0-1 0 0,1 0 1 0 0,0-1 0 0 0,-1 0-1 0 0,1-1 1 0 0,1 1-1 0 0,-1-2 1 0 0,0 1-1 0 0,0-1 1 0 0,14 2-1 0 0,-7-3-37 0 0,0-1-1 0 0,0 0 1 0 0,0-1 0 0 0,-1 0-1 0 0,1-1 1 0 0,0 0-1 0 0,-1-1 1 0 0,0-1-1 0 0,0 0 1 0 0,0-1 0 0 0,0 0-1 0 0,-1-1 1 0 0,0-1-1 0 0,-1 0 1 0 0,0 0-1 0 0,0-1 1 0 0,0 0 0 0 0,-1-1-1 0 0,-1 0 1 0 0,0-1-1 0 0,0 0 1 0 0,-1-1-1 0 0,0 1 1 0 0,-1-1 0 0 0,0-1-1 0 0,-1 1 1 0 0,-1-1-1 0 0,0 0 1 0 0,4-16-1 0 0,-3-13 153 0 0,2-79 0 0 0,-8 83 2385 0 0,1 58-2291 0 0,0 0-1 0 0,2-1 1 0 0,0 1 0 0 0,1-1-1 0 0,7 21 1 0 0,40 90 108 0 0,-47-120-290 0 0,13 35-36 0 0,-13-31-786 0 0,2 1 0 0 0,10 21-1 0 0,-12-32-2585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3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79 130 3120 0 0,'-6'10'628'0'0,"1"0"-1"0"0,1 1 0 0 0,0-1 1 0 0,0 1-1 0 0,1-1 1 0 0,0 1-1 0 0,1 0 0 0 0,-1 14 1 0 0,2-15-216 0 0,1 0 0 0 0,0 1 0 0 0,1-1 1 0 0,0 1-1 0 0,1-1 0 0 0,0 0 0 0 0,5 14 0 0 0,-6-20-266 0 0,0 0-1 0 0,1-1 1 0 0,0 1-1 0 0,0 0 1 0 0,0-1-1 0 0,0 1 1 0 0,1-1-1 0 0,-1 0 1 0 0,1 0-1 0 0,0 0 1 0 0,0 0-1 0 0,0 0 1 0 0,0-1-1 0 0,0 1 1 0 0,1-1-1 0 0,-1 0 1 0 0,1 0-1 0 0,-1 0 1 0 0,1 0-1 0 0,0-1 1 0 0,7 2-1 0 0,1 0-78 0 0,1-1-1 0 0,0-1 1 0 0,0 0-1 0 0,0-1 1 0 0,0 0-1 0 0,0-1 1 0 0,0 0-1 0 0,-1-1 1 0 0,1-1-1 0 0,22-7 1 0 0,-27 8-53 0 0,-1-1 0 0 0,1 0 0 0 0,-1-1 0 0 0,0 0 0 0 0,0 0-1 0 0,0-1 1 0 0,-1 0 0 0 0,1 0 0 0 0,-1 0 0 0 0,0-1 0 0 0,-1 0 0 0 0,0 0 0 0 0,1 0 0 0 0,-2-1 0 0 0,1 1 0 0 0,-1-1 0 0 0,0 0 0 0 0,3-10 0 0 0,-2 6-6 0 0,-2-1 0 0 0,0 0 0 0 0,0 1 0 0 0,-1-1 0 0 0,-1 0 0 0 0,0-1 0 0 0,0 1 0 0 0,-1 0 0 0 0,-4-24 0 0 0,3 30-5 0 0,0 1 1 0 0,0-1-1 0 0,-1 0 1 0 0,0 0-1 0 0,0 0 1 0 0,-1 1-1 0 0,0-1 0 0 0,0 1 1 0 0,0 0-1 0 0,0 0 1 0 0,-1 0-1 0 0,0 0 1 0 0,0 1-1 0 0,0 0 0 0 0,0-1 1 0 0,-1 1-1 0 0,0 1 1 0 0,0-1-1 0 0,0 1 1 0 0,0 0-1 0 0,-11-5 0 0 0,1 2 10 0 0,-1 1 0 0 0,-1 0-1 0 0,1 1 1 0 0,-24-2 0 0 0,30 5 3 0 0,-1 0 0 0 0,1 1 0 0 0,-1 0 0 0 0,1 1 0 0 0,-1 0 0 0 0,1 1 0 0 0,0 0 0 0 0,-13 4 1 0 0,17-3 12 0 0,-1 1 1 0 0,0 0-1 0 0,1 0 1 0 0,0 0-1 0 0,0 1 1 0 0,0 0-1 0 0,0 0 1 0 0,1 0-1 0 0,0 1 1 0 0,0 0 0 0 0,0 0-1 0 0,1 0 1 0 0,0 1-1 0 0,0-1 1 0 0,1 1-1 0 0,-1 0 1 0 0,2 0-1 0 0,-5 12 1 0 0,0 6 91 0 0,1 0 0 0 0,1 0 0 0 0,2 0 0 0 0,-2 32 0 0 0,6-19 83 0 0,1 0 0 0 0,1 0 0 0 0,13 52-1 0 0,1 14 159 0 0,-13-59-151 0 0,-5 68 0 0 0,0-40-60 0 0,-1 1 193 0 0,1-37-1140 0 0,1 0-3385 0 0,2-27-3267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39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2744 0 0,'0'0'972'0'0,"16"0"1515"0"0,104 1 1754 0 0,193-3 868 0 0,-295 1-5015 0 0,-1 0 0 0 0,25-6 0 0 0,-37 6-91 0 0,0 0 0 0 0,0 0 0 0 0,0-1 0 0 0,0 0 0 0 0,0 0 0 0 0,0-1 0 0 0,0 1 0 0 0,-1-1 0 0 0,1 0 0 0 0,-1 0-1 0 0,0-1 1 0 0,5-4 0 0 0,-8 8-11 0 0,0-1 0 0 0,-1 0-1 0 0,1 1 1 0 0,0-1-1 0 0,-1 0 1 0 0,1 1-1 0 0,0-1 1 0 0,-1 0-1 0 0,1 0 1 0 0,-1 0-1 0 0,0 0 1 0 0,1 1-1 0 0,-1-1 1 0 0,0 0-1 0 0,1 0 1 0 0,-1 0 0 0 0,0 0-1 0 0,0 0 1 0 0,0 0-1 0 0,0 0 1 0 0,0 0-1 0 0,0 0 1 0 0,0 0-1 0 0,0 0 1 0 0,0 0-1 0 0,0 0 1 0 0,0 0-1 0 0,-1-1 1 0 0,0 1-12 0 0,-1 0 0 0 0,1-1-1 0 0,0 1 1 0 0,0 0 0 0 0,-1 0 0 0 0,1 1 0 0 0,-1-1-1 0 0,1 0 1 0 0,-1 0 0 0 0,1 1 0 0 0,-1-1 0 0 0,1 1-1 0 0,-1-1 1 0 0,-3 0 0 0 0,-6 0-111 0 0,1 0 1 0 0,-1 0-1 0 0,-20 1 0 0 0,24 1 74 0 0,0 0 0 0 0,-1 0 0 0 0,1 0 1 0 0,0 1-1 0 0,0 0 0 0 0,0 0 0 0 0,0 1 0 0 0,-9 5 0 0 0,12-6 63 0 0,-1 1 1 0 0,1 1-1 0 0,0-1 0 0 0,0 1 0 0 0,0 0 0 0 0,1 0 0 0 0,-1 0 0 0 0,1 0 0 0 0,0 0 0 0 0,0 1 0 0 0,-4 9 0 0 0,1-1 169 0 0,1 1-1 0 0,0 0 0 0 0,1 1 1 0 0,0-1-1 0 0,-2 29 0 0 0,2 75 1141 0 0,4-108-1206 0 0,1 8 65 0 0,1 0 0 0 0,1 0 1 0 0,1-1-1 0 0,0 0 0 0 0,1 1 1 0 0,13 25-1 0 0,-1 4-250 0 0,-6-9-1440 0 0,-5-2-4804 0 0,-5-22 2940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40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0 3832 0 0,'-1'0'239'0'0,"0"1"0"0"0,0-1-1 0 0,0 1 1 0 0,0-1 0 0 0,0 1 0 0 0,0-1-1 0 0,0 1 1 0 0,0-1 0 0 0,0 1-1 0 0,0 0 1 0 0,0-1 0 0 0,0 1 0 0 0,0 0-1 0 0,0 0 1 0 0,1 0 0 0 0,-1 0-1 0 0,0 0 1 0 0,1 0 0 0 0,-1 0-1 0 0,1 0 1 0 0,-2 2 0 0 0,-9 24 1321 0 0,-2 26 937 0 0,3 0 0 0 0,-7 85 0 0 0,8-55-1902 0 0,1 7-1956 0 0,7-61-2167 0 0,0 2-3340 0 0,1-19 3387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40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33 3744 0 0,'-4'3'613'0'0,"0"1"0"0"0,1 0 0 0 0,-1 0 0 0 0,1 0 0 0 0,-1 0 0 0 0,1 0 0 0 0,-3 7-1 0 0,-2 4-3 0 0,1 1 0 0 0,0 0 0 0 0,1 1-1 0 0,1-1 1 0 0,1 1 0 0 0,1 0 0 0 0,0 0-1 0 0,1 1 1 0 0,1-1 0 0 0,0 0-1 0 0,1 1 1 0 0,1-1 0 0 0,1 1 0 0 0,4 18-1 0 0,-5-33-584 0 0,-1-1-1 0 0,1 1 1 0 0,0 0-1 0 0,0-1 0 0 0,0 1 1 0 0,1 0-1 0 0,-1-1 1 0 0,1 0-1 0 0,-1 1 1 0 0,1-1-1 0 0,0 0 0 0 0,-1 0 1 0 0,1 0-1 0 0,0 0 1 0 0,1 0-1 0 0,-1 0 1 0 0,3 2-1 0 0,0-2 1 0 0,0 1 0 0 0,0-1 0 0 0,0 0-1 0 0,1 0 1 0 0,-1-1 0 0 0,0 0 0 0 0,1 1 0 0 0,8-1 0 0 0,0 0 5 0 0,0-1 0 0 0,0-1 0 0 0,0 0 0 0 0,0-1 0 0 0,-1 0 0 0 0,18-6 0 0 0,-21 5-11 0 0,0 0 0 0 0,-1-1 1 0 0,0-1-1 0 0,1 1 1 0 0,-2-2-1 0 0,17-10 0 0 0,-21 12 6 0 0,1 0 0 0 0,-1-1-1 0 0,0 1 1 0 0,0-1 0 0 0,0 0-1 0 0,0 0 1 0 0,-1 0 0 0 0,0 0-1 0 0,0-1 1 0 0,0 1-1 0 0,-1-1 1 0 0,3-10 0 0 0,-1 1 70 0 0,-2-1 1 0 0,0 0-1 0 0,0 1 1 0 0,-1-1 0 0 0,-2-21-1 0 0,0 28-37 0 0,0 0 1 0 0,0 0-1 0 0,-1 0 0 0 0,0 1 0 0 0,0-1 1 0 0,-1 0-1 0 0,0 1 0 0 0,-1 0 1 0 0,0 0-1 0 0,-8-13 0 0 0,8 17-13 0 0,0-1-1 0 0,-1 1 0 0 0,1 0 1 0 0,-1 0-1 0 0,0 0 0 0 0,0 1 1 0 0,-1-1-1 0 0,1 1 0 0 0,-1 1 1 0 0,1-1-1 0 0,-1 1 0 0 0,0 0 1 0 0,0 0-1 0 0,0 0 0 0 0,0 1 1 0 0,0 0-1 0 0,0 0 0 0 0,0 1 1 0 0,-11 0-1 0 0,9 0-252 0 0,1 1 0 0 0,-1 0-1 0 0,1 0 1 0 0,-1 1 0 0 0,1 0 0 0 0,0 0 0 0 0,-8 4 0 0 0,10-3-601 0 0,0-1 0 0 0,0 1 0 0 0,0 0 0 0 0,0 1 0 0 0,0-1 0 0 0,1 1 0 0 0,-1 0 0 0 0,1 0 0 0 0,-5 7 0 0 0,-4 5-2970 0 0,-2-1-1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41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43 3200 0 0,'-8'-23'4511'0'0,"5"21"-4253"0"0,0 0 0 0 0,0 0-1 0 0,0 0 1 0 0,-1 0 0 0 0,1 0-1 0 0,-1 1 1 0 0,1-1 0 0 0,-1 1 0 0 0,0 0-1 0 0,0 0 1 0 0,1 0 0 0 0,-1 1-1 0 0,0-1 1 0 0,0 1 0 0 0,0 0-1 0 0,-5 1 1 0 0,-7-1 577 0 0,-1 2-1 0 0,-22 4 1 0 0,30-4-474 0 0,-16 3 329 0 0,1 0-1 0 0,-40 16 1 0 0,58-19-642 0 0,0 1 0 0 0,1-1-1 0 0,-1 1 1 0 0,1 0 0 0 0,0 1 0 0 0,0-1-1 0 0,0 1 1 0 0,1 0 0 0 0,-1 0 0 0 0,1 1 0 0 0,0-1-1 0 0,0 1 1 0 0,0 0 0 0 0,1 0 0 0 0,0 0 0 0 0,-5 10-1 0 0,7-13-28 0 0,0 1 1 0 0,1-1-1 0 0,-1 1 0 0 0,0-1 0 0 0,1 1 0 0 0,0-1 1 0 0,-1 1-1 0 0,1-1 0 0 0,0 1 0 0 0,0 0 0 0 0,1-1 1 0 0,-1 1-1 0 0,0-1 0 0 0,1 1 0 0 0,0-1 0 0 0,-1 1 1 0 0,1-1-1 0 0,0 0 0 0 0,0 1 0 0 0,1-1 0 0 0,-1 0 1 0 0,0 0-1 0 0,1 1 0 0 0,-1-1 0 0 0,3 2 0 0 0,4 3 7 0 0,-1-1 0 0 0,1 1-1 0 0,1-1 1 0 0,-1-1 0 0 0,11 6-1 0 0,0 0-4 0 0,32 17-14 0 0,-36-21 17 0 0,-1 0-1 0 0,-1 1 0 0 0,1 0 0 0 0,-1 1 0 0 0,-1 1 0 0 0,0 0 0 0 0,19 21 0 0 0,-27-26 19 0 0,-1 0 0 0 0,0 0 0 0 0,0 1 0 0 0,-1-1 0 0 0,1 1 0 0 0,-1 0 0 0 0,-1 0 0 0 0,1 0 0 0 0,-1 0 0 0 0,1 10 0 0 0,-1-12 32 0 0,-1 1-1 0 0,0-1 0 0 0,0 1 0 0 0,0-1 1 0 0,-1 0-1 0 0,0 1 0 0 0,1-1 0 0 0,-1 0 0 0 0,-1 0 1 0 0,1 1-1 0 0,-1-1 0 0 0,0 0 0 0 0,1 0 0 0 0,-2-1 1 0 0,-2 5-1 0 0,2-4 15 0 0,-1 0 0 0 0,0-1 0 0 0,0 0 0 0 0,-1 0 1 0 0,1 0-1 0 0,-1 0 0 0 0,1-1 0 0 0,-1 0 0 0 0,0 0 0 0 0,0 0 0 0 0,0 0 1 0 0,0-1-1 0 0,0 0 0 0 0,-7 1 0 0 0,-9 1 89 0 0,-1-2-1 0 0,-23 0 1 0 0,29-1-178 0 0,-37 0-2616 0 0,19 0-8390 0 0,24 0 6726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43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0 4032 0 0,'0'0'1178'0'0,"0"15"1541"0"0,-2 2-1989 0 0,0 0 0 0 0,-2 0 0 0 0,0 0-1 0 0,-1 0 1 0 0,-1-1 0 0 0,-14 30 0 0 0,8-17 39 0 0,3-10 150 0 0,-20 32 0 0 0,0-3-1453 0 0,26-42-1684 0 0,-1 0-1 0 0,0 0 0 0 0,-9 10 1 0 0,9-13-899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25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4216 0 0,'0'0'704'0'0,"0"-3"777"0"0,5 1 843 0 0,-5 0-772 0 0,0 4-812 0 0,0 3-68 0 0,0 4-160 0 0,0 3-2952 0 0,0 5 0 0 0,0 1-1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44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175 561 2328 0 0,'-2'1'187'0'0,"0"-1"0"0"0,0 1 0 0 0,0-1-1 0 0,0 1 1 0 0,-1 0 0 0 0,1 0 0 0 0,0 0 0 0 0,0 0-1 0 0,0 0 1 0 0,1 0 0 0 0,-1 1 0 0 0,-2 1 0 0 0,-24 23 1046 0 0,14-13-540 0 0,3-2-251 0 0,1 0 0 0 0,1 1 0 0 0,0 0 0 0 0,0 0 0 0 0,1 1 0 0 0,1 1 0 0 0,0-1 0 0 0,0 1 0 0 0,2 0 0 0 0,0 0 0 0 0,0 1 0 0 0,2-1 0 0 0,-1 1 0 0 0,2 0 0 0 0,0 0 0 0 0,1 18 0 0 0,0-30-371 0 0,2 1-1 0 0,-1 0 0 0 0,0 0 1 0 0,1 0-1 0 0,-1-1 0 0 0,1 1 1 0 0,0 0-1 0 0,1-1 1 0 0,-1 1-1 0 0,1-1 0 0 0,-1 1 1 0 0,1-1-1 0 0,0 0 0 0 0,0 1 1 0 0,0-1-1 0 0,1 0 0 0 0,-1 0 1 0 0,4 2-1 0 0,-1-1-19 0 0,-1-1-1 0 0,1 0 1 0 0,0 0 0 0 0,0 0-1 0 0,0-1 1 0 0,0 0-1 0 0,0 0 1 0 0,1 0 0 0 0,-1-1-1 0 0,1 1 1 0 0,7 0 0 0 0,-1-1-51 0 0,0-1 0 0 0,0 0 1 0 0,0 0-1 0 0,1-1 1 0 0,-1 0-1 0 0,0-1 0 0 0,0-1 1 0 0,0 0-1 0 0,-1-1 1 0 0,23-9-1 0 0,-29 10-25 0 0,0 0-1 0 0,1 0 0 0 0,-1-1 1 0 0,-1 1-1 0 0,1-1 0 0 0,0 0 1 0 0,-1 0-1 0 0,0-1 0 0 0,0 0 1 0 0,0 1-1 0 0,-1-1 1 0 0,1 0-1 0 0,-1-1 0 0 0,3-7 1 0 0,-2 2-28 0 0,-1 1 0 0 0,0-1 0 0 0,-1 0 0 0 0,0 0 0 0 0,-1 0-1 0 0,0 0 1 0 0,-1-12 0 0 0,-1 10 17 0 0,0 0-1 0 0,0 0 0 0 0,-1 0 0 0 0,-1 0 1 0 0,0 1-1 0 0,-1-1 0 0 0,0 1 0 0 0,-1 0 0 0 0,0 0 1 0 0,-11-16-1 0 0,-6-5 12 0 0,-1 1 1 0 0,-31-32-1 0 0,32 40 70 0 0,1-2-1 0 0,1 0 1 0 0,-32-57-1 0 0,48 73 12 0 0,0 1 0 0 0,1-1-1 0 0,0 0 1 0 0,0 0-1 0 0,1-1 1 0 0,0 1 0 0 0,1 0-1 0 0,0-1 1 0 0,1 1-1 0 0,1-13 1 0 0,-1 17-14 0 0,1 0 0 0 0,0 0 1 0 0,0 0-1 0 0,1 0 0 0 0,-1 0 0 0 0,1 0 0 0 0,1 1 1 0 0,-1-1-1 0 0,1 1 0 0 0,0-1 0 0 0,0 1 0 0 0,1 0 1 0 0,-1 1-1 0 0,1-1 0 0 0,0 0 0 0 0,0 1 0 0 0,1 0 1 0 0,7-6-1 0 0,8-3-28 0 0,0 2 1 0 0,1 0-1 0 0,0 1 0 0 0,1 1 1 0 0,0 1-1 0 0,0 1 0 0 0,27-5 1 0 0,-28 8-2433 0 0,0 2 0 0 0,28-1 1 0 0,-24 4-687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45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1984 0 0,'0'-21'2235'0'0,"-1"17"-1948"0"0,1 0-1 0 0,1 0 1 0 0,-1 0 0 0 0,0-1-1 0 0,1 1 1 0 0,0 0-1 0 0,0 0 1 0 0,0 0 0 0 0,1 0-1 0 0,2-6 1 0 0,-2 8-106 0 0,0-1 0 0 0,0 0 0 0 0,1 1 0 0 0,-1 0 0 0 0,1-1-1 0 0,-1 1 1 0 0,1 0 0 0 0,0 0 0 0 0,0 1 0 0 0,0-1 0 0 0,0 0 0 0 0,0 1 0 0 0,5-2 0 0 0,-2 1 64 0 0,0-1-1 0 0,1 2 1 0 0,-1-1-1 0 0,0 1 1 0 0,1 0 0 0 0,-1 0-1 0 0,1 0 1 0 0,-1 1-1 0 0,1 0 1 0 0,-1 1 0 0 0,1-1-1 0 0,11 4 1 0 0,-13-3-180 0 0,-1 1 1 0 0,1 0-1 0 0,-1 0 0 0 0,1 1 1 0 0,-1-1-1 0 0,0 1 1 0 0,0 0-1 0 0,0 0 0 0 0,-1 0 1 0 0,1 0-1 0 0,-1 1 1 0 0,1 0-1 0 0,-1-1 0 0 0,0 1 1 0 0,-1 1-1 0 0,1-1 1 0 0,3 6-1 0 0,1 6 17 0 0,-1 0 0 0 0,0 1 0 0 0,-2-1 0 0 0,1 1 0 0 0,2 29 0 0 0,0 89 109 0 0,-10-56-223 0 0,2-77-21 0 0,1-3 16 0 0,-3-13-1 0 0,0-22 2 0 0,6 17 29 0 0,1 0 0 0 0,0 1 1 0 0,2 0-1 0 0,0 0 0 0 0,0 0 0 0 0,2 1 1 0 0,0 0-1 0 0,1 0 0 0 0,1 1 1 0 0,0 1-1 0 0,1-1 0 0 0,1 1 0 0 0,1 1 1 0 0,15-14-1 0 0,-22 23 33 0 0,1-1 0 0 0,0 1 0 0 0,0 0 0 0 0,1 1 0 0 0,10-5 0 0 0,-14 7 11 0 0,0 0 1 0 0,0 1 0 0 0,0 0-1 0 0,1 0 1 0 0,-1 0-1 0 0,0 0 1 0 0,1 1-1 0 0,-1-1 1 0 0,1 1-1 0 0,-1 0 1 0 0,0 0 0 0 0,6 2-1 0 0,-7-1 6 0 0,1 0-1 0 0,-1 1 1 0 0,0-1-1 0 0,0 1 1 0 0,0 0-1 0 0,0 0 1 0 0,0 0 0 0 0,0 0-1 0 0,-1 1 1 0 0,1-1-1 0 0,-1 1 1 0 0,1-1-1 0 0,-1 1 1 0 0,0 0 0 0 0,2 4-1 0 0,2 3 79 0 0,0 1 1 0 0,-1 0-1 0 0,5 14 0 0 0,45 151 627 0 0,-50-156-1304 0 0,1 1-1 0 0,17 37 1 0 0,-19-50-976 0 0,0 1 1 0 0,1-1 0 0 0,1 0-1 0 0,-1-1 1 0 0,9 10 0 0 0,-3-6-1642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4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6 246 1848 0 0,'-1'-1'64'0'0,"1"0"0"0"0,-1 1 1 0 0,1-1-1 0 0,-1 0 0 0 0,1 0 0 0 0,-1 0 0 0 0,1 1 0 0 0,0-1 0 0 0,-1 0 0 0 0,1 0 0 0 0,0 0 1 0 0,0 0-1 0 0,0 0 0 0 0,0 1 0 0 0,0-1 0 0 0,0 0 0 0 0,0 0 0 0 0,0-2 0 0 0,0-25 752 0 0,1 21-536 0 0,-1-1-24 0 0,0 0 0 0 0,1 0-1 0 0,0 0 1 0 0,0 0-1 0 0,1 0 1 0 0,0 1-1 0 0,0-1 1 0 0,1 1 0 0 0,0-1-1 0 0,0 1 1 0 0,1 0-1 0 0,0 0 1 0 0,0 0 0 0 0,1 1-1 0 0,-1-1 1 0 0,2 1-1 0 0,-1 0 1 0 0,1 1 0 0 0,-1-1-1 0 0,2 1 1 0 0,-1 0-1 0 0,0 1 1 0 0,1-1-1 0 0,0 1 1 0 0,0 1 0 0 0,0-1-1 0 0,1 1 1 0 0,-1 0-1 0 0,1 1 1 0 0,-1 0 0 0 0,14-2-1 0 0,-7 1 158 0 0,2 1-1 0 0,-1 1 1 0 0,23 0-1 0 0,-32 2-316 0 0,-1-1 1 0 0,1 1-1 0 0,0 0 0 0 0,0 0 1 0 0,-1 1-1 0 0,1 0 0 0 0,0 0 0 0 0,-1 0 1 0 0,0 0-1 0 0,1 1 0 0 0,8 6 1 0 0,-4-1 53 0 0,0 1 0 0 0,0 1 0 0 0,0-1 0 0 0,-2 1 0 0 0,1 1 0 0 0,10 17 0 0 0,-8-9-13 0 0,-1 0-1 0 0,-1 1 0 0 0,7 27 1 0 0,43 170 303 0 0,-19-61-325 0 0,-31-125-104 0 0,-1 0 0 0 0,-1 1 0 0 0,-2 0 0 0 0,2 41 0 0 0,-7-71-15 0 0,0 0 0 0 0,0 0 1 0 0,0-1-1 0 0,-1 1 0 0 0,1 0 0 0 0,0 0 0 0 0,-1 0 1 0 0,1 0-1 0 0,-1-1 0 0 0,0 1 0 0 0,1 0 1 0 0,-1-1-1 0 0,0 1 0 0 0,0 0 0 0 0,0-1 0 0 0,-2 3 1 0 0,3-4 0 0 0,-1 1 0 0 0,1-1 0 0 0,-1 0 0 0 0,1 0 1 0 0,-1 1-1 0 0,1-1 0 0 0,-1 0 0 0 0,1 0 0 0 0,-1 0 1 0 0,1 0-1 0 0,-1 1 0 0 0,1-1 0 0 0,-1 0 0 0 0,1 0 1 0 0,-1 0-1 0 0,1 0 0 0 0,-1 0 0 0 0,1 0 0 0 0,-1 0 1 0 0,1-1-1 0 0,-1 1 0 0 0,0 0 0 0 0,-1-1 0 0 0,1 1 0 0 0,0-1 0 0 0,-1 0 1 0 0,1 0-1 0 0,0 0 0 0 0,0 0 0 0 0,0 0 0 0 0,-1 0 0 0 0,1 0 0 0 0,0 0 0 0 0,-1-2 1 0 0,-4-6-12 0 0,1-1 0 0 0,0 0 0 0 0,0 0 0 0 0,-6-19 0 0 0,2 3-1 0 0,-8-21-17 0 0,14 34 34 0 0,-1 1-1 0 0,0 0 0 0 0,-1 0 0 0 0,0 0 1 0 0,-1 1-1 0 0,0 0 0 0 0,-1 0 1 0 0,-12-15-1 0 0,18 25 8 0 0,-1-1 0 0 0,0 1 0 0 0,0 0 1 0 0,0-1-1 0 0,0 1 0 0 0,0 0 0 0 0,0 0 0 0 0,0 0 0 0 0,0 0 1 0 0,0 1-1 0 0,0-1 0 0 0,0 1 0 0 0,-1-1 0 0 0,1 1 0 0 0,0 0 1 0 0,0 0-1 0 0,-1-1 0 0 0,1 2 0 0 0,0-1 0 0 0,0 0 0 0 0,-1 0 1 0 0,1 1-1 0 0,0-1 0 0 0,0 1 0 0 0,0 0 0 0 0,-1 0 0 0 0,1 0 0 0 0,0 0 1 0 0,0 0-1 0 0,0 0 0 0 0,1 0 0 0 0,-1 0 0 0 0,-3 4 0 0 0,-3 2 42 0 0,0 0-1 0 0,0 0 0 0 0,1 1 0 0 0,0 0 0 0 0,-11 17 1 0 0,-3 7-20 0 0,1 1 0 0 0,2 1 1 0 0,-25 66-1 0 0,33-57-1964 0 0,9-35-355 0 0,1 0-1 0 0,-1 0 1 0 0,2 12 0 0 0,1-11-1073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46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85 170 2592 0 0,'-17'6'3536'0'0,"10"6"-2910"0"0,0 0 1 0 0,1 0-1 0 0,1 0 0 0 0,0 0 0 0 0,1 1 1 0 0,0 0-1 0 0,1 0 0 0 0,0 0 1 0 0,1 1-1 0 0,0-1 0 0 0,1 0 1 0 0,2 27-1 0 0,-1-37-565 0 0,1 1-1 0 0,-1-1 1 0 0,1 0-1 0 0,-1 0 1 0 0,1 0-1 0 0,0 0 1 0 0,0 0 0 0 0,0 0-1 0 0,0 0 1 0 0,1-1-1 0 0,0 1 1 0 0,-1 0 0 0 0,1-1-1 0 0,0 1 1 0 0,0-1-1 0 0,0 1 1 0 0,0-1-1 0 0,3 2 1 0 0,-1-1-22 0 0,-1-1 1 0 0,1 0-1 0 0,0-1 1 0 0,-1 1-1 0 0,1-1 1 0 0,0 0-1 0 0,0 1 1 0 0,0-2-1 0 0,0 1 1 0 0,0 0-1 0 0,0-1 1 0 0,6 0-1 0 0,3-1-13 0 0,1 0-1 0 0,-1-1 1 0 0,0-1-1 0 0,0 0 1 0 0,0 0-1 0 0,0-2 1 0 0,18-8-1 0 0,-22 8-28 0 0,-1 0-1 0 0,1 0 1 0 0,-2-1 0 0 0,1 0-1 0 0,-1 0 1 0 0,1-1-1 0 0,-2 0 1 0 0,1 0-1 0 0,-1-1 1 0 0,0 0 0 0 0,-1 0-1 0 0,0 0 1 0 0,0 0-1 0 0,0-1 1 0 0,-1 0 0 0 0,3-10-1 0 0,-3 6 4 0 0,-1 0-1 0 0,0 0 1 0 0,0 0-1 0 0,-1 0 0 0 0,-1 0 1 0 0,0 0-1 0 0,-1-1 1 0 0,-1 1-1 0 0,0 0 1 0 0,0 0-1 0 0,-5-17 0 0 0,4 25 6 0 0,0-1 0 0 0,0 0-1 0 0,-1 1 1 0 0,1-1-1 0 0,-1 1 1 0 0,-1 0-1 0 0,1 0 1 0 0,-1 0 0 0 0,1 1-1 0 0,-1-1 1 0 0,-1 1-1 0 0,1 0 1 0 0,-1 0-1 0 0,1 0 1 0 0,-1 1 0 0 0,0-1-1 0 0,-1 1 1 0 0,1 0-1 0 0,0 1 1 0 0,-1 0-1 0 0,0-1 1 0 0,1 2-1 0 0,-9-3 1 0 0,7 3 6 0 0,0-1-1 0 0,0 1 1 0 0,0 1 0 0 0,0-1 0 0 0,0 1-1 0 0,0 0 1 0 0,-1 1 0 0 0,1 0-1 0 0,0 0 1 0 0,0 0 0 0 0,0 1-1 0 0,0 0 1 0 0,1 1 0 0 0,-1-1-1 0 0,0 1 1 0 0,1 1 0 0 0,0-1-1 0 0,0 1 1 0 0,-7 5 0 0 0,4 0 11 0 0,0 0 0 0 0,1 0-1 0 0,0 0 1 0 0,1 1 0 0 0,-1 0 0 0 0,2 1 0 0 0,0 0 0 0 0,0 0 0 0 0,1 0 0 0 0,0 1-1 0 0,1-1 1 0 0,1 1 0 0 0,-1 0 0 0 0,2 0 0 0 0,0 1 0 0 0,0-1 0 0 0,1 0-1 0 0,1 1 1 0 0,2 23 0 0 0,-2-31-14 0 0,0-1 0 0 0,1 0 0 0 0,0 0 0 0 0,0 0 0 0 0,0 0 0 0 0,0 0 0 0 0,1-1 0 0 0,0 1 0 0 0,0 0 0 0 0,0-1 0 0 0,0 1 0 0 0,0-1 0 0 0,0 1 0 0 0,1-1 0 0 0,0 0 0 0 0,6 5 0 0 0,-5-4-11 0 0,1-1 1 0 0,0-1 0 0 0,0 1 0 0 0,0-1-1 0 0,0 1 1 0 0,0-1 0 0 0,0-1 0 0 0,1 1-1 0 0,-1-1 1 0 0,1 0 0 0 0,7 0 0 0 0,-1 0-42 0 0,0-1-1 0 0,0-1 1 0 0,0 0 0 0 0,0 0 0 0 0,0-1-1 0 0,0-1 1 0 0,0 0 0 0 0,-1-1 0 0 0,1 0 0 0 0,-1-1-1 0 0,11-6 1 0 0,-15 7 5 0 0,0-1 0 0 0,-1 0 0 0 0,1 0 0 0 0,-1-1 0 0 0,-1 1 0 0 0,1-1 0 0 0,-1-1 0 0 0,0 1 0 0 0,0-1 0 0 0,-1 0 0 0 0,0 0 0 0 0,0 0 0 0 0,0-1 0 0 0,-1 1 0 0 0,3-14 0 0 0,0-1 7 0 0,-2 0 0 0 0,-1 0 0 0 0,-1 0 0 0 0,0-35-1 0 0,-6 14 996 0 0,4 62-304 0 0,-1 30-1069 0 0,0-17 1204 0 0,1 0 1 0 0,8 60-1 0 0,-6-82-1241 0 0,0 0 0 0 0,1 0 0 0 0,1 0 0 0 0,-1-1 0 0 0,8 13 0 0 0,-8-16-613 0 0,1 0 0 0 0,0 0 0 0 0,1-1 0 0 0,-1 1 0 0 0,1-1 0 0 0,0 0 1 0 0,0 0-1 0 0,10 6 0 0 0,1-2-2437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46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242 438 3536 0 0,'-8'0'393'0'0,"1"1"-1"0"0,0-1 1 0 0,-1 1-1 0 0,1 1 1 0 0,0-1-1 0 0,0 1 1 0 0,0 1-1 0 0,0-1 1 0 0,0 1-1 0 0,0 0 0 0 0,1 1 1 0 0,-13 8-1 0 0,11-6-39 0 0,1 1 0 0 0,0 0 0 0 0,0 0-1 0 0,0 0 1 0 0,1 1 0 0 0,0 0 0 0 0,1 1-1 0 0,-9 16 1 0 0,7-9 39 0 0,1 0 0 0 0,1 0-1 0 0,0 0 1 0 0,1 1 0 0 0,0 0 0 0 0,2 0-1 0 0,0 0 1 0 0,1 0 0 0 0,0 0 0 0 0,2 0-1 0 0,2 17 1 0 0,-3-29-364 0 0,1-1-1 0 0,0 0 1 0 0,0 0 0 0 0,0 0-1 0 0,0 0 1 0 0,1 0 0 0 0,-1 0-1 0 0,1 0 1 0 0,0 0-1 0 0,0-1 1 0 0,1 1 0 0 0,-1-1-1 0 0,1 0 1 0 0,-1 1 0 0 0,1-1-1 0 0,0 0 1 0 0,1-1-1 0 0,-1 1 1 0 0,0 0 0 0 0,1-1-1 0 0,-1 0 1 0 0,1 0 0 0 0,6 3-1 0 0,-2-3-20 0 0,-1 0-1 0 0,0 0 1 0 0,0-1-1 0 0,1 0 1 0 0,-1-1-1 0 0,1 1 1 0 0,-1-2 0 0 0,1 1-1 0 0,-1-1 1 0 0,0 0-1 0 0,1 0 1 0 0,12-5-1 0 0,-8 3-17 0 0,-1-2 1 0 0,0 1-1 0 0,0-1 0 0 0,-1-1 0 0 0,1 0 0 0 0,16-13 1 0 0,-22 15 4 0 0,0 0 0 0 0,-1 0 0 0 0,1-1 0 0 0,-1 0 0 0 0,0 0 0 0 0,0 0 0 0 0,0 0 1 0 0,-1-1-1 0 0,0 0 0 0 0,0 1 0 0 0,0-1 0 0 0,-1 0 0 0 0,0 0 0 0 0,2-7 0 0 0,-2 1-2 0 0,-1 1 0 0 0,1-1 0 0 0,-2 1 0 0 0,1-1 0 0 0,-3-18 0 0 0,1 24 10 0 0,-1-1 0 0 0,1 1 1 0 0,-1-1-1 0 0,0 1 0 0 0,-1 0 0 0 0,1 0 1 0 0,-1 0-1 0 0,0 0 0 0 0,-1 0 0 0 0,1 1 1 0 0,-6-7-1 0 0,-10-6 35 0 0,0 0-1 0 0,-1 1 1 0 0,0 1 0 0 0,-45-27 0 0 0,40 28 50 0 0,1 0-1 0 0,1-2 1 0 0,-38-36 0 0 0,56 48-52 0 0,1 0 0 0 0,0 1-1 0 0,0-1 1 0 0,0-1 0 0 0,1 1 0 0 0,0 0-1 0 0,0-1 1 0 0,0 0 0 0 0,1 0-1 0 0,-1 0 1 0 0,1 0 0 0 0,1 0 0 0 0,-1 0-1 0 0,0-10 1 0 0,2 12-9 0 0,-2-14 145 0 0,1 0 0 0 0,0 0 1 0 0,3-18-1 0 0,-1 30-133 0 0,0 1-1 0 0,0-1 1 0 0,1 1 0 0 0,-1-1-1 0 0,1 1 1 0 0,1 0 0 0 0,-1 0 0 0 0,0 0-1 0 0,1 0 1 0 0,0 0 0 0 0,1 0-1 0 0,-1 1 1 0 0,8-9 0 0 0,-2 6-205 0 0,0-1 1 0 0,0 1-1 0 0,0 0 1 0 0,1 1-1 0 0,0 0 0 0 0,0 1 1 0 0,1 0-1 0 0,17-6 1 0 0,-15 7-1920 0 0,0 1 1 0 0,0 1-1 0 0,0 0 0 0 0,17-1 1 0 0,-5 3-1632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47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4 118 2776 0 0,'0'-1'132'0'0,"-1"0"-1"0"0,1 0 1 0 0,-1 1 0 0 0,1-1-1 0 0,0 0 1 0 0,-1 0-1 0 0,1 0 1 0 0,0 0-1 0 0,0 0 1 0 0,0 0 0 0 0,-1 0-1 0 0,1 0 1 0 0,0 0-1 0 0,0 0 1 0 0,0 0-1 0 0,1 0 1 0 0,-1 0 0 0 0,0-1-1 0 0,4-22 1172 0 0,-1 19-1067 0 0,-1 0 1 0 0,1 0-1 0 0,1 1 0 0 0,-1-1 0 0 0,1 1 0 0 0,-1-1 0 0 0,1 1 0 0 0,0 0 1 0 0,1 0-1 0 0,-1 1 0 0 0,1 0 0 0 0,0-1 0 0 0,0 1 0 0 0,0 1 1 0 0,0-1-1 0 0,0 1 0 0 0,0 0 0 0 0,1 0 0 0 0,-1 1 0 0 0,1-1 0 0 0,0 1 1 0 0,-1 0-1 0 0,1 1 0 0 0,0-1 0 0 0,-1 1 0 0 0,1 0 0 0 0,0 1 0 0 0,-1-1 1 0 0,1 1-1 0 0,7 3 0 0 0,-7-2-168 0 0,-1 0 0 0 0,0 0 1 0 0,0 1-1 0 0,0 0 0 0 0,0 0 0 0 0,0 1 1 0 0,-1-1-1 0 0,0 1 0 0 0,1 0 0 0 0,-1 0 1 0 0,-1 1-1 0 0,1-1 0 0 0,0 1 0 0 0,-1 0 1 0 0,0 0-1 0 0,0 0 0 0 0,-1 0 0 0 0,0 0 1 0 0,1 0-1 0 0,1 10 0 0 0,2 9 48 0 0,-1 1 1 0 0,0 0-1 0 0,0 36 0 0 0,-2-26 9 0 0,-4 38-143 0 0,2-86 2 0 0,1-1 0 0 0,0 1 0 0 0,0 0 0 0 0,1 1 0 0 0,1-1 0 0 0,0 0 0 0 0,1 1 0 0 0,11-20 1 0 0,-3 9 30 0 0,0 0 1 0 0,2 2 0 0 0,24-28 0 0 0,-33 41 36 0 0,0 1 1 0 0,1 1 0 0 0,0-1 0 0 0,1 1-1 0 0,-1 0 1 0 0,1 0 0 0 0,12-5-1 0 0,-17 9-9 0 0,0 1 0 0 0,0 0 0 0 0,0 0 0 0 0,1 0 0 0 0,-1 0 0 0 0,0 0-1 0 0,1 1 1 0 0,-1 0 0 0 0,0-1 0 0 0,1 1 0 0 0,-1 1 0 0 0,0-1 0 0 0,1 0 0 0 0,-1 1-1 0 0,0-1 1 0 0,0 1 0 0 0,1 0 0 0 0,-1 0 0 0 0,0 1 0 0 0,0-1 0 0 0,0 1 0 0 0,0-1-1 0 0,0 1 1 0 0,3 3 0 0 0,0 0 34 0 0,1 1-1 0 0,-1 0 1 0 0,-1 0-1 0 0,1 0 0 0 0,-1 1 1 0 0,0 0-1 0 0,-1 0 1 0 0,0 0-1 0 0,0 0 1 0 0,0 1-1 0 0,-1 0 1 0 0,0-1-1 0 0,0 1 1 0 0,-1 0-1 0 0,1 9 0 0 0,2 13 98 0 0,-2 1 0 0 0,-1 54 1 0 0,-3-61-115 0 0,-3 100-866 0 0,2-111-718 0 0,-6-7-4961 0 0,2-4 3049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48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3768 0 0,'-3'0'5037'0'0,"3"2"-4445"0"0,3 4-100 0 0,-3 4-352 0 0,10 1-2144 0 0,-7 6 0 0 0,8-1-1 0 0,-4 2 1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48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74 2440 0 0,'-6'5'372'0'0,"1"0"-1"0"0,0 0 1 0 0,1 0 0 0 0,-1 1-1 0 0,1 0 1 0 0,0 0 0 0 0,1 0-1 0 0,-6 12 1 0 0,6-11-137 0 0,-3 6 214 0 0,1 0 0 0 0,0 1 1 0 0,1 0-1 0 0,1 0 0 0 0,0 0 1 0 0,1 0-1 0 0,1 0 0 0 0,0 0 1 0 0,2 29-1 0 0,-1-39-293 0 0,0 0-1 0 0,1 1 1 0 0,0-1 0 0 0,0 0 0 0 0,0 1-1 0 0,0-1 1 0 0,1 0 0 0 0,-1 0 0 0 0,1 0-1 0 0,0 0 1 0 0,0 0 0 0 0,1 0 0 0 0,-1-1 0 0 0,1 1-1 0 0,0-1 1 0 0,6 6 0 0 0,-5-5-76 0 0,1-1 0 0 0,0 0 1 0 0,-1 0-1 0 0,2-1 0 0 0,-1 1 0 0 0,0-1 1 0 0,0 0-1 0 0,1 0 0 0 0,-1-1 0 0 0,1 0 1 0 0,10 1-1 0 0,-6-1-60 0 0,0-1 1 0 0,1 0-1 0 0,-1 0 1 0 0,1-2-1 0 0,-1 1 0 0 0,1-1 1 0 0,-1 0-1 0 0,0-1 1 0 0,0-1-1 0 0,0 1 1 0 0,-1-2-1 0 0,1 1 1 0 0,15-11-1 0 0,-20 11-20 0 0,1-1-1 0 0,-1 0 1 0 0,0 0-1 0 0,0 0 1 0 0,-1 0-1 0 0,1-1 1 0 0,-1 0 0 0 0,0 1-1 0 0,-1-2 1 0 0,0 1-1 0 0,0 0 1 0 0,5-13-1 0 0,-3-1 0 0 0,-1 0-1 0 0,-1-1 0 0 0,1-22 0 0 0,-4 39 2 0 0,0-5 5 0 0,1 0 0 0 0,-1 0-1 0 0,-1 0 1 0 0,0 1-1 0 0,0-1 1 0 0,-1 0 0 0 0,0 1-1 0 0,-1-1 1 0 0,-5-12-1 0 0,6 16 0 0 0,0 0-1 0 0,-1 1 1 0 0,1 0-1 0 0,-1-1 1 0 0,0 1-1 0 0,0 0 0 0 0,-1 1 1 0 0,1-1-1 0 0,-1 1 1 0 0,0-1-1 0 0,0 1 1 0 0,0 0-1 0 0,0 0 1 0 0,-1 1-1 0 0,1-1 0 0 0,-1 1 1 0 0,-8-3-1 0 0,2 2 26 0 0,-1 0 0 0 0,1 1-1 0 0,-1 0 1 0 0,0 1 0 0 0,1 0-1 0 0,-1 1 1 0 0,0 0 0 0 0,0 1-1 0 0,-13 2 1 0 0,18-1 0 0 0,0-1 1 0 0,0 1-1 0 0,0 1 1 0 0,1-1-1 0 0,-1 1 1 0 0,1 0-1 0 0,0 1 1 0 0,0-1-1 0 0,0 1 1 0 0,0 1-1 0 0,0-1 0 0 0,1 1 1 0 0,0 0-1 0 0,0 0 1 0 0,0 0-1 0 0,-4 8 1 0 0,-1 2 42 0 0,1 0 1 0 0,1 1-1 0 0,0 0 0 0 0,1 0 1 0 0,1 1-1 0 0,1 0 1 0 0,0 0-1 0 0,1 1 1 0 0,1-1-1 0 0,-1 19 0 0 0,3-31-53 0 0,1-1 0 0 0,0 1-1 0 0,0-1 1 0 0,0 1 0 0 0,1-1 0 0 0,-1 1-1 0 0,1-1 1 0 0,0 1 0 0 0,0-1-1 0 0,1 0 1 0 0,-1 0 0 0 0,1 1-1 0 0,0-1 1 0 0,0 0 0 0 0,0-1-1 0 0,1 1 1 0 0,3 5 0 0 0,-1-5-11 0 0,-1 0 1 0 0,0 0-1 0 0,1-1 1 0 0,0 0-1 0 0,0 0 1 0 0,0 0 0 0 0,0 0-1 0 0,0-1 1 0 0,0 0-1 0 0,1 0 1 0 0,-1-1 0 0 0,7 2-1 0 0,4 0-47 0 0,-1-2-1 0 0,1 0 1 0 0,0 0-1 0 0,0-2 1 0 0,-1 0-1 0 0,1 0 1 0 0,0-2-1 0 0,-1 0 1 0 0,16-5-1 0 0,-23 5-11 0 0,0 0 0 0 0,0 0 0 0 0,-1 0-1 0 0,0-1 1 0 0,1-1 0 0 0,-2 1 0 0 0,1-1 0 0 0,0 0 0 0 0,-1 0-1 0 0,0-1 1 0 0,0 0 0 0 0,-1 0 0 0 0,1-1 0 0 0,-1 1 0 0 0,-1-1-1 0 0,7-11 1 0 0,-6 5-27 0 0,1 0 0 0 0,-2 0 0 0 0,0-1 0 0 0,0 1-1 0 0,-1-1 1 0 0,-1 0 0 0 0,0 0 0 0 0,-1-27 0 0 0,0 25 67 0 0,-1-23 6 0 0,0 37 40 0 0,0 1 0 0 0,0-1 0 0 0,0 0-1 0 0,-1 1 1 0 0,1-1 0 0 0,0 0 0 0 0,-1 1 0 0 0,0-1-1 0 0,1 0 1 0 0,-1 1 0 0 0,0-1 0 0 0,0 1 0 0 0,0-1-1 0 0,0 1 1 0 0,0-1 0 0 0,-1-1 0 0 0,1 3-10 0 0,1-1 1 0 0,-1 1-1 0 0,1 0 0 0 0,-1-1 1 0 0,1 1-1 0 0,-1 0 1 0 0,1 0-1 0 0,-1-1 1 0 0,0 1-1 0 0,1 0 0 0 0,-1 0 1 0 0,1 0-1 0 0,-1-1 1 0 0,0 1-1 0 0,1 0 0 0 0,-1 0 1 0 0,1 0-1 0 0,-1 0 1 0 0,0 0-1 0 0,1 0 1 0 0,-1 1-1 0 0,1-1 0 0 0,-1 0 1 0 0,0 0-1 0 0,1 0 1 0 0,-1 0-1 0 0,1 1 1 0 0,-1-1-1 0 0,1 0 0 0 0,-1 1 1 0 0,1-1-1 0 0,-1 0 1 0 0,1 1-1 0 0,-1-1 0 0 0,1 1 1 0 0,-1-1-1 0 0,1 0 1 0 0,0 1-1 0 0,-1-1 1 0 0,1 1-1 0 0,0-1 0 0 0,-1 1 1 0 0,1 0-1 0 0,0-1 1 0 0,0 1-1 0 0,-1-1 1 0 0,1 1-1 0 0,0-1 0 0 0,0 1 1 0 0,0 0-1 0 0,0-1 1 0 0,0 1-1 0 0,0 0 0 0 0,-4 36 696 0 0,4-20-561 0 0,0 0 0 0 0,1 0 0 0 0,1-1 0 0 0,0 1 0 0 0,1 0 1 0 0,1-1-1 0 0,1 0 0 0 0,10 25 0 0 0,-7-25-117 0 0,1 0-1 0 0,0-1 1 0 0,2 0-1 0 0,-1 0 1 0 0,2-1-1 0 0,25 25 0 0 0,16 3-4357 0 0,-30-22-3013 0 0,-13-12 3663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49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3192 0 0,'0'0'1086'0'0,"25"3"1441"0"0,-19 0-2198 0 0,0 0 0 0 0,0 1 0 0 0,0-1 1 0 0,-1 1-1 0 0,0 0 0 0 0,0 1 0 0 0,0-1 1 0 0,7 9-1 0 0,-2-1 338 0 0,-1 0 0 0 0,13 23 1 0 0,-4 3 369 0 0,-1 1 1 0 0,-2 1 0 0 0,10 46-1 0 0,-24-85-1038 0 0,2 15 114 0 0,-2-13-83 0 0,-1 0 0 0 0,1 0 0 0 0,-1 0 0 0 0,1 0 0 0 0,0 0 0 0 0,0 0 0 0 0,0 0 0 0 0,1 0 0 0 0,-1-1 0 0 0,1 1 0 0 0,-1 0 0 0 0,1-1 0 0 0,0 1 0 0 0,0-1 0 0 0,0 1 0 0 0,3 1 0 0 0,-4-3 48 0 0,0-3-44 0 0,1 1 0 0 0,-1 0 0 0 0,1-1 0 0 0,-1 1 0 0 0,0-1 0 0 0,1 0 0 0 0,-1 1 0 0 0,0-1 0 0 0,0 0 0 0 0,0 0 0 0 0,0 1 0 0 0,-1-1-1 0 0,2-3 1 0 0,1-2 57 0 0,16-32 333 0 0,-2-1 0 0 0,19-62 0 0 0,-1-27 150 0 0,-29 87-466 0 0,-6 32-605 0 0,2 0 0 0 0,4-18 1 0 0,-6 23-2439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50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2912 0 0,'0'0'988'0'0,"28"-7"1923"0"0,183 2 2309 0 0,63-5-2140 0 0,-273 10-3075 0 0,39-8 186 0 0,-38 7-192 0 0,-1 1 0 0 0,0 0 0 0 0,1-1 0 0 0,-1 1 0 0 0,0-1 0 0 0,1 1 0 0 0,-1-1 0 0 0,0 1 1 0 0,0-1-1 0 0,0 0 0 0 0,0 0 0 0 0,0 0 0 0 0,0 0 0 0 0,0 0 0 0 0,0 0 0 0 0,0 0 0 0 0,0 0 0 0 0,0 0 0 0 0,0 0 0 0 0,-1 0 1 0 0,1 0-1 0 0,0-1 0 0 0,-1 1 0 0 0,1 0 0 0 0,-1 0 0 0 0,1-3 0 0 0,-1 3-7 0 0,-1 1 0 0 0,1-1 0 0 0,-1 0 1 0 0,1 1-1 0 0,-1-1 0 0 0,1 1 0 0 0,-1-1 0 0 0,0 0 0 0 0,1 1 0 0 0,-1-1 0 0 0,1 1 1 0 0,-1 0-1 0 0,0-1 0 0 0,0 1 0 0 0,1 0 0 0 0,-1-1 0 0 0,0 1 0 0 0,0 0 1 0 0,1 0-1 0 0,-3-1 0 0 0,-16-3-93 0 0,18 4 95 0 0,-11-2-59 0 0,-1 1 1 0 0,0 1-1 0 0,-13 1 1 0 0,-1 0-30 0 0,24-1 101 0 0,0 1-1 0 0,0-1 0 0 0,1 1 1 0 0,-1-1-1 0 0,0 1 1 0 0,1 0-1 0 0,-1 1 1 0 0,1-1-1 0 0,-1 0 1 0 0,1 1-1 0 0,0-1 1 0 0,-1 1-1 0 0,1-1 1 0 0,0 1-1 0 0,0 0 1 0 0,0 0-1 0 0,0 0 1 0 0,1 0-1 0 0,-1 1 1 0 0,0-1-1 0 0,1 0 1 0 0,0 1-1 0 0,-1-1 1 0 0,1 1-1 0 0,0 0 1 0 0,0-1-1 0 0,0 4 1 0 0,-4 9 100 0 0,1 1 1 0 0,1 0-1 0 0,-3 22 1 0 0,5-31-80 0 0,-7 226 1086 0 0,8-182-954 0 0,0-46-284 0 0,0-1 0 0 0,1 1 0 0 0,-1 0 0 0 0,1-1 1 0 0,0 1-1 0 0,0 0 0 0 0,1-1 0 0 0,0 1 0 0 0,-1-1 0 0 0,1 0 0 0 0,5 8 0 0 0,-5-10-542 0 0,0 0-1 0 0,0 1 1 0 0,0-1-1 0 0,0 0 1 0 0,0 0-1 0 0,0 0 1 0 0,1-1-1 0 0,-1 1 1 0 0,1 0-1 0 0,-1-1 1 0 0,1 0-1 0 0,5 3 1 0 0,7 0-2539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22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5 2872 0 0,'-14'-4'2404'0'0,"-11"3"-807"0"0,1 2-1 0 0,-35 6 1 0 0,48-5-1191 0 0,1 1 1 0 0,-1 0 0 0 0,1 1 0 0 0,-1 0-1 0 0,1 0 1 0 0,1 1 0 0 0,-17 11 0 0 0,15-7-73 0 0,0 0-1 0 0,1 0 1 0 0,1 1-1 0 0,0 0 1 0 0,0 1 0 0 0,1 0-1 0 0,0 0 1 0 0,1 1 0 0 0,0 0-1 0 0,1 0 1 0 0,1 1 0 0 0,0 0-1 0 0,-5 17 1 0 0,7-18-260 0 0,0-1 0 0 0,1 0 0 0 0,0 1 0 0 0,0-1 0 0 0,2 1 0 0 0,-1-1 1 0 0,1 1-1 0 0,1-1 0 0 0,0 1 0 0 0,1-1 0 0 0,0 1 0 0 0,1-1 0 0 0,0 0 0 0 0,1 0 0 0 0,0 0 0 0 0,7 12 0 0 0,-7-17-57 0 0,1 0-1 0 0,0 0 1 0 0,0 0 0 0 0,1-1-1 0 0,-1 0 1 0 0,1 0-1 0 0,1 0 1 0 0,-1-1-1 0 0,0 0 1 0 0,1 0-1 0 0,0 0 1 0 0,0-1-1 0 0,0 0 1 0 0,0-1-1 0 0,1 1 1 0 0,-1-1-1 0 0,12 1 1 0 0,4 0 0 0 0,0 0 1 0 0,1-2-1 0 0,-1 0 1 0 0,35-5-1 0 0,-40 3-16 0 0,-1-1 0 0 0,1-1 0 0 0,-1-1 0 0 0,0-1 0 0 0,0 0 0 0 0,31-14 0 0 0,-42 16-2 0 0,0-1-1 0 0,-1 0 0 0 0,1 1 1 0 0,0-2-1 0 0,-1 1 1 0 0,0-1-1 0 0,0 1 1 0 0,0-2-1 0 0,-1 1 1 0 0,0 0-1 0 0,0-1 1 0 0,0 0-1 0 0,-1 0 1 0 0,1 0-1 0 0,-1 0 0 0 0,-1 0 1 0 0,1-1-1 0 0,-1 1 1 0 0,-1-1-1 0 0,3-10 1 0 0,-3 10 2 0 0,0-1 1 0 0,-1 1-1 0 0,0-1 1 0 0,0 1 0 0 0,-1 0-1 0 0,1-1 1 0 0,-2 1-1 0 0,1-1 1 0 0,-1 1-1 0 0,0 0 1 0 0,-4-9-1 0 0,4 12 3 0 0,0 0-1 0 0,0 1 0 0 0,0-1 1 0 0,-1 1-1 0 0,0 0 0 0 0,1-1 0 0 0,-1 1 1 0 0,0 0-1 0 0,0 0 0 0 0,-1 1 1 0 0,1-1-1 0 0,-1 1 0 0 0,1 0 1 0 0,-1 0-1 0 0,0 0 0 0 0,0 0 1 0 0,1 0-1 0 0,-1 1 0 0 0,-1 0 0 0 0,-7-2 1 0 0,7 2 11 0 0,-1 0 1 0 0,0 0 0 0 0,1 1-1 0 0,-1 0 1 0 0,0 0 0 0 0,0 0-1 0 0,1 1 1 0 0,-1-1 0 0 0,0 1-1 0 0,1 1 1 0 0,-1-1 0 0 0,1 1-1 0 0,-1 0 1 0 0,1 0 0 0 0,0 1-1 0 0,0 0 1 0 0,0-1-1 0 0,0 2 1 0 0,0-1 0 0 0,1 0-1 0 0,-1 1 1 0 0,1 0 0 0 0,0 0-1 0 0,0 1 1 0 0,1-1 0 0 0,-1 1-1 0 0,1-1 1 0 0,0 1 0 0 0,0 0-1 0 0,1 0 1 0 0,-4 9 0 0 0,-7 27 132 0 0,1 1 0 0 0,2 0 1 0 0,-7 77-1 0 0,12-74-91 0 0,-2-1 0 0 0,-1 0 0 0 0,-22 61 0 0 0,28-97-127 0 0,-2-1 1 0 0,1 0-1 0 0,-1 0 1 0 0,0 0-1 0 0,-8 9 0 0 0,-6 0-9031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50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86 3152 0 0,'-2'0'249'0'0,"-1"0"-1"0"0,1 0 0 0 0,-1 0 0 0 0,1 1 0 0 0,-1-1 1 0 0,1 1-1 0 0,-1 0 0 0 0,1 0 0 0 0,0 0 1 0 0,-1 0-1 0 0,1 0 0 0 0,0 0 0 0 0,0 0 1 0 0,0 1-1 0 0,0-1 0 0 0,-3 4 0 0 0,2-2-18 0 0,0 1 0 0 0,0-1-1 0 0,1 1 1 0 0,0 0 0 0 0,0-1-1 0 0,0 1 1 0 0,0 0-1 0 0,0 0 1 0 0,0 5 0 0 0,-1 2 178 0 0,1 0 0 0 0,0 1 0 0 0,1-1 0 0 0,0 0 0 0 0,1 0 0 0 0,2 21 0 0 0,0-20-59 0 0,0 0-1 0 0,0-1 0 0 0,1 1 1 0 0,1 0-1 0 0,0-1 1 0 0,0 0-1 0 0,7 11 1 0 0,-7-15-268 0 0,0-1 1 0 0,1 1 0 0 0,-1-1 0 0 0,2 0 0 0 0,-1-1 0 0 0,1 1-1 0 0,0-1 1 0 0,0 0 0 0 0,0 0 0 0 0,0-1 0 0 0,1 0-1 0 0,7 3 1 0 0,0-1-52 0 0,0-1 1 0 0,0 0-1 0 0,0-2 0 0 0,0 1 0 0 0,1-2 0 0 0,-1 0 1 0 0,1 0-1 0 0,-1-2 0 0 0,1 0 0 0 0,0 0 1 0 0,-1-2-1 0 0,1 1 0 0 0,-1-2 0 0 0,1 0 0 0 0,-1-1 1 0 0,0 0-1 0 0,0-1 0 0 0,15-8 0 0 0,-24 10-21 0 0,0-1-1 0 0,0 1 0 0 0,0-1 1 0 0,-1 0-1 0 0,0 0 0 0 0,1 0 1 0 0,-1-1-1 0 0,-1 0 0 0 0,1 1 1 0 0,-1-1-1 0 0,0-1 1 0 0,0 1-1 0 0,3-8 0 0 0,-3 4 26 0 0,0 0 1 0 0,0 0-1 0 0,-1 0 0 0 0,-1 0 1 0 0,0-1-1 0 0,0 1 0 0 0,0 0 1 0 0,-2-13-1 0 0,0 11 18 0 0,0 0 0 0 0,-1 1 0 0 0,0-1 0 0 0,0 0 0 0 0,-1 0 0 0 0,-1 1 0 0 0,0 0 0 0 0,0 0 0 0 0,-1 0 1 0 0,0 0-1 0 0,-1 0 0 0 0,0 1 0 0 0,-1 0 0 0 0,0 1 0 0 0,-11-12 0 0 0,7 11 6 0 0,-1 1 0 0 0,1 0 1 0 0,-2 1-1 0 0,1 0 0 0 0,-1 1 0 0 0,0 0 1 0 0,0 1-1 0 0,-24-5 0 0 0,19 6-72 0 0,-1 0 0 0 0,0 2 1 0 0,0 1-1 0 0,-1 0 0 0 0,-35 4 0 0 0,50-3-149 0 0,-1 1 0 0 0,1 0 0 0 0,0 1 0 0 0,0-1 0 0 0,-1 1-1 0 0,1 0 1 0 0,1 0 0 0 0,-1 1 0 0 0,-7 4 0 0 0,9-5-469 0 0,0 0-1 0 0,1 1 1 0 0,-1-1 0 0 0,1 1 0 0 0,-1-1 0 0 0,1 1 0 0 0,0 0 0 0 0,0-1 0 0 0,0 1-1 0 0,0 0 1 0 0,1 0 0 0 0,-1 1 0 0 0,1-1 0 0 0,0 0 0 0 0,-1 6 0 0 0,-2 9-2817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51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1 113 2616 0 0,'0'0'455'0'0,"6"-11"2225"0"0,-2 8-2360 0 0,1 0 1 0 0,-1 1 0 0 0,1 0 0 0 0,-1-1 0 0 0,1 1 0 0 0,0 1 0 0 0,0-1 0 0 0,8-1-1 0 0,46-4 1038 0 0,-38 5-822 0 0,167-11 2578 0 0,69-9-1421 0 0,-239 17-1643 0 0,-17 5-50 0 0,-1-1 0 0 0,1 0 1 0 0,-1 1-1 0 0,1-1 1 0 0,-1 1-1 0 0,0-1 1 0 0,1 0-1 0 0,-1 1 0 0 0,0-1 1 0 0,1 0-1 0 0,-1 1 1 0 0,0-1-1 0 0,0 0 0 0 0,1 1 1 0 0,-1-1-1 0 0,0 0 1 0 0,0 0-1 0 0,0 1 1 0 0,0-1-1 0 0,0-1 0 0 0,-1 1 0 0 0,1 0-1 0 0,0 1 0 0 0,-1-1 1 0 0,1 0-1 0 0,-1 1 0 0 0,1-1 1 0 0,-1 1-1 0 0,1-1 0 0 0,-1 1 1 0 0,1-1-1 0 0,-1 1 0 0 0,0-1 1 0 0,1 1-1 0 0,-1-1 0 0 0,0 1 1 0 0,1-1-1 0 0,-1 1 0 0 0,0 0 1 0 0,0 0-1 0 0,1-1 0 0 0,-1 1 1 0 0,0 0-1 0 0,0 0 0 0 0,0 0 1 0 0,0 0-1 0 0,-25-4-4 0 0,24 4 4 0 0,-7-1 4 0 0,0 1-1 0 0,0-1 1 0 0,1 2-1 0 0,-1-1 1 0 0,0 1-1 0 0,0 1 1 0 0,1-1-1 0 0,-14 5 1 0 0,17-4 11 0 0,0 1 0 0 0,0-1 0 0 0,1 1 1 0 0,-1 0-1 0 0,1 0 0 0 0,-1 0 0 0 0,1 1 1 0 0,0-1-1 0 0,0 1 0 0 0,1 0 1 0 0,-1 0-1 0 0,1 1 0 0 0,0-1 0 0 0,0 1 1 0 0,-3 4-1 0 0,-4 12 125 0 0,0 1 0 0 0,2 0 0 0 0,0 0 0 0 0,-9 46-1 0 0,11-29 142 0 0,2-1 0 0 0,1 50 0 0 0,3-72-103 0 0,1 0 0 0 0,0-1-1 0 0,2 1 1 0 0,0 0 0 0 0,6 19 0 0 0,-6-27-486 0 0,0-1-1 0 0,0 1 1 0 0,1-1 0 0 0,0 0 0 0 0,6 8 0 0 0,-7-11-650 0 0,0 0 0 0 0,1 0 0 0 0,-1 0 0 0 0,1-1 1 0 0,0 0-1 0 0,0 0 0 0 0,1 0 0 0 0,-1 0 0 0 0,6 2 1 0 0,7 1-2423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51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0 3088 0 0,'-17'0'1252'0'0,"-6"0"36"0"0,1 1 0 0 0,-24 3 0 0 0,40-3-1045 0 0,0 0 0 0 0,0 0 0 0 0,0 1 0 0 0,0 0-1 0 0,1 0 1 0 0,-1 0 0 0 0,1 1 0 0 0,0 0 0 0 0,-1 0 0 0 0,1 0-1 0 0,1 1 1 0 0,-9 7 0 0 0,10-8-89 0 0,1 0 0 0 0,-1 0-1 0 0,1 1 1 0 0,0-1 0 0 0,0 1 0 0 0,0 0 0 0 0,0 0-1 0 0,0-1 1 0 0,1 1 0 0 0,0 0 0 0 0,0 1-1 0 0,0-1 1 0 0,0 0 0 0 0,1 0 0 0 0,0 0 0 0 0,0 0-1 0 0,0 0 1 0 0,0 1 0 0 0,0-1 0 0 0,1 0-1 0 0,0 0 1 0 0,0 0 0 0 0,2 6 0 0 0,0-3-81 0 0,-1 0 0 0 0,2 0-1 0 0,-1-1 1 0 0,1 1 0 0 0,-1-1 0 0 0,2 0 0 0 0,-1 0 0 0 0,1-1 0 0 0,0 1 0 0 0,0-1 0 0 0,0 0 0 0 0,11 7-1 0 0,-4-5-37 0 0,1-1 0 0 0,-1 0 0 0 0,1-1 0 0 0,1 0 0 0 0,-1-1 0 0 0,1-1 0 0 0,-1 0 0 0 0,1-1 0 0 0,0 0 0 0 0,0-1 0 0 0,0-1 0 0 0,27-2 0 0 0,-31-2-4 0 0,-13-2-14 0 0,1 6-16 0 0,0-1 0 0 0,1 0 0 0 0,-1 0 0 0 0,0 0 0 0 0,1 1 0 0 0,-1-1 0 0 0,0 1 0 0 0,0-1 0 0 0,1 1 0 0 0,-4 0 0 0 0,-22 0 24 0 0,-47 6-1 0 0,66-5 1 0 0,1 0 0 0 0,-1 1 0 0 0,0 0 0 0 0,1 0 0 0 0,0 1 0 0 0,-1 0 0 0 0,1 0 0 0 0,0 1-1 0 0,1 0 1 0 0,-12 9 0 0 0,13-9 19 0 0,1 1 0 0 0,-1 0-1 0 0,1 0 1 0 0,1 0-1 0 0,-1 0 1 0 0,1 1 0 0 0,0-1-1 0 0,0 1 1 0 0,0 0 0 0 0,1 0-1 0 0,0 0 1 0 0,0 0 0 0 0,1 0-1 0 0,0 0 1 0 0,0 1 0 0 0,-1 11-1 0 0,2-13-9 0 0,0 0-1 0 0,1 0 0 0 0,-1 0 0 0 0,1 0 1 0 0,0 0-1 0 0,0 0 0 0 0,1 0 0 0 0,-1-1 1 0 0,1 1-1 0 0,0 0 0 0 0,0-1 1 0 0,1 1-1 0 0,0-1 0 0 0,-1 0 0 0 0,1 0 1 0 0,0 0-1 0 0,1 0 0 0 0,-1 0 1 0 0,1-1-1 0 0,0 0 0 0 0,5 5 0 0 0,5-1-19 0 0,-1 1 0 0 0,1-2 0 0 0,1 0 0 0 0,-1 0 0 0 0,1-1 0 0 0,17 2 0 0 0,31 4-1934 0 0,-1-5-4175 0 0,-28-3 2631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52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 2152 0 0,'4'-15'1794'0'0,"3"6"-1376"0"0,0 1 0 0 0,0 0 0 0 0,0 0-1 0 0,1 1 1 0 0,1 0 0 0 0,-1 1 0 0 0,1 0 0 0 0,0 0 0 0 0,0 0 0 0 0,1 1 0 0 0,-1 1 0 0 0,1 0 0 0 0,0 0 0 0 0,1 1 0 0 0,-1 0 0 0 0,1 1 0 0 0,-1 0 0 0 0,1 0 0 0 0,13 1 0 0 0,-13 0-216 0 0,0 2 0 0 0,0-1 0 0 0,0 1 0 0 0,0 1 0 0 0,0 0 0 0 0,-1 1 0 0 0,1 0 0 0 0,-1 0 0 0 0,1 1 0 0 0,-1 0 0 0 0,0 1 0 0 0,-1 0 0 0 0,1 1 0 0 0,-1 0 0 0 0,0 0 0 0 0,-1 1 0 0 0,1 0 0 0 0,-2 1 0 0 0,9 8 0 0 0,-2 3-36 0 0,0 1 0 0 0,-1 0 0 0 0,-1 1 0 0 0,12 31 0 0 0,28 92 299 0 0,-36-95-341 0 0,29 125 182 0 0,-11-30-164 0 0,-23-110-233 0 0,9 63 1 0 0,-17-80-267 0 0,-3-30-8 0 0,-3-33 22 0 0,1 13 246 0 0,-2 1 0 0 0,0-1 0 0 0,-12-35 0 0 0,14 59 103 0 0,-2 0-1 0 0,1 0 1 0 0,-1 0-1 0 0,-1 0 0 0 0,1 0 1 0 0,-1 1-1 0 0,-1 0 1 0 0,0 0-1 0 0,0 0 1 0 0,-1 1-1 0 0,1 0 1 0 0,-1 0-1 0 0,-1 1 1 0 0,0 0-1 0 0,-8-6 1 0 0,12 10 6 0 0,-1 0 0 0 0,1 0 1 0 0,0 0-1 0 0,-1 1 1 0 0,1 0-1 0 0,-1-1 1 0 0,1 2-1 0 0,-1-1 1 0 0,1 0-1 0 0,-1 1 0 0 0,0 0 1 0 0,1 0-1 0 0,-1 0 1 0 0,1 1-1 0 0,-8 1 1 0 0,5 0 19 0 0,1 0 1 0 0,-1 0-1 0 0,1 1 1 0 0,-1-1-1 0 0,1 1 1 0 0,0 1-1 0 0,0-1 1 0 0,1 1-1 0 0,-10 8 1 0 0,4-1 27 0 0,0 1 0 0 0,1 0 0 0 0,0 1 0 0 0,1 0 0 0 0,0 1 0 0 0,-8 16 0 0 0,6-7 34 0 0,1 1 0 0 0,1 0 0 0 0,-6 28 0 0 0,11-38-192 0 0,2 1 1 0 0,-1-1 0 0 0,2 0 0 0 0,0 1-1 0 0,2 26 1 0 0,0-38-138 0 0,1 10-2831 0 0,3-3-4330 0 0,-1-6 4051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52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12 3320 0 0,'-15'-2'1682'0'0,"10"0"-1365"0"0,-1 0 1 0 0,0 1-1 0 0,0-1 1 0 0,0 1-1 0 0,0 1 1 0 0,0-1 0 0 0,0 1-1 0 0,-1 0 1 0 0,1 0-1 0 0,0 1 1 0 0,0 0-1 0 0,0 0 1 0 0,0 0-1 0 0,0 1 1 0 0,0 0-1 0 0,1 0 1 0 0,-1 0-1 0 0,1 1 1 0 0,-11 6 0 0 0,10-5-51 0 0,1 1 1 0 0,-1 0-1 0 0,1 0 1 0 0,0 1 0 0 0,0-1-1 0 0,0 1 1 0 0,1 0 0 0 0,0 0-1 0 0,0 1 1 0 0,1-1 0 0 0,-1 1-1 0 0,1 0 1 0 0,1 0-1 0 0,-1 0 1 0 0,-2 14 0 0 0,3-11-167 0 0,0 1 0 0 0,1-1 0 0 0,0 1 1 0 0,1 0-1 0 0,0-1 0 0 0,1 1 0 0 0,3 19 1 0 0,-3-26-89 0 0,0 0 1 0 0,0 0 0 0 0,1 0-1 0 0,0-1 1 0 0,0 1 0 0 0,0 0-1 0 0,0-1 1 0 0,0 1 0 0 0,1-1-1 0 0,0 1 1 0 0,-1-1 0 0 0,1 0-1 0 0,0 0 1 0 0,1-1 0 0 0,-1 1-1 0 0,0-1 1 0 0,1 1 0 0 0,0-1-1 0 0,-1 0 1 0 0,1 0 0 0 0,0-1-1 0 0,5 2 1 0 0,2 0-47 0 0,0 0 0 0 0,1-1-1 0 0,-1 0 1 0 0,1-1 0 0 0,-1-1 0 0 0,1 0 0 0 0,14-1 0 0 0,-25 1 23 0 0,0 0 1 0 0,0 0 0 0 0,0-1 0 0 0,0 1-1 0 0,-1 0 1 0 0,1 0 0 0 0,0 0 0 0 0,0-1 0 0 0,0 1-1 0 0,0 0 1 0 0,0-1 0 0 0,0 1 0 0 0,-1 0 0 0 0,1-1-1 0 0,0 1 1 0 0,0-1 0 0 0,-1 0 0 0 0,2 0-1 0 0,-2 1 5 0 0,0-1-1 0 0,0 1 0 0 0,0-1 0 0 0,0 1 0 0 0,0 0 0 0 0,0-1 0 0 0,0 1 0 0 0,0-1 0 0 0,0 1 0 0 0,0 0 0 0 0,0-1 1 0 0,0 1-1 0 0,0-1 0 0 0,-1 1 0 0 0,1 0 0 0 0,0-1 0 0 0,0 1 0 0 0,0 0 0 0 0,-1-1 0 0 0,1 1 0 0 0,0 0 1 0 0,0-1-1 0 0,-1 1 0 0 0,1 0 0 0 0,0 0 0 0 0,-1-1 0 0 0,1 1 0 0 0,-3-2-7 0 0,1 0 0 0 0,0 1 0 0 0,-1-1 1 0 0,0 1-1 0 0,1-1 0 0 0,-1 1 0 0 0,0 0 0 0 0,1 0 0 0 0,-1 0 0 0 0,-4 0 0 0 0,-1 0 53 0 0,1 1 0 0 0,-1-1 0 0 0,0 2-1 0 0,0-1 1 0 0,1 1 0 0 0,-1 0-1 0 0,0 1 1 0 0,1-1 0 0 0,-1 2 0 0 0,1-1-1 0 0,0 1 1 0 0,0 0 0 0 0,0 0-1 0 0,0 1 1 0 0,0 0 0 0 0,1 1-1 0 0,0-1 1 0 0,0 1 0 0 0,0 0 0 0 0,0 0-1 0 0,1 1 1 0 0,0 0 0 0 0,0 0-1 0 0,0 0 1 0 0,1 1 0 0 0,0-1 0 0 0,0 1-1 0 0,1 0 1 0 0,0 0 0 0 0,0 0-1 0 0,1 0 1 0 0,-1 1 0 0 0,2-1-1 0 0,-1 1 1 0 0,1 0 0 0 0,0-1 0 0 0,0 11-1 0 0,1-13-6 0 0,0-1-1 0 0,0 1 1 0 0,1-1-1 0 0,-1 1 1 0 0,1-1-1 0 0,0 0 0 0 0,0 1 1 0 0,0-1-1 0 0,1 0 1 0 0,-1 0-1 0 0,1 0 1 0 0,0 0-1 0 0,0 0 1 0 0,1 0-1 0 0,-1 0 0 0 0,1-1 1 0 0,0 1-1 0 0,-1-1 1 0 0,2 0-1 0 0,-1 0 1 0 0,0 0-1 0 0,1 0 1 0 0,-1-1-1 0 0,1 1 0 0 0,0-1 1 0 0,0 0-1 0 0,0 0 1 0 0,0 0-1 0 0,0 0 1 0 0,0-1-1 0 0,1 0 1 0 0,4 1-1 0 0,16 3 14 0 0,0-1-1 0 0,1-2 1 0 0,0 0-1 0 0,0-2 1 0 0,41-4-1 0 0,-60 3-321 0 0,0-1 0 0 0,0 1-1 0 0,-1-1 1 0 0,1 0 0 0 0,0 0-1 0 0,-1-1 1 0 0,8-4 0 0 0,-9 4-1312 0 0,0 0 1 0 0,-1 0-1 0 0,0 0 1 0 0,1 0-1 0 0,6-8 1 0 0,-2 1-1974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53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2 112 3168 0 0,'0'-37'8630'0'0,"-1"92"-3851"0"0,0 1-3865 0 0,9 78 1 0 0,-7-128-905 0 0,0-1 1 0 0,0 0-1 0 0,0 0 0 0 0,1 0 1 0 0,0 1-1 0 0,0-1 1 0 0,0-1-1 0 0,1 1 1 0 0,-1 0-1 0 0,1-1 1 0 0,0 1-1 0 0,0-1 0 0 0,1 0 1 0 0,0 0-1 0 0,-1 0 1 0 0,1 0-1 0 0,0-1 1 0 0,1 1-1 0 0,8 4 1 0 0,-7-5-9 0 0,0 0 1 0 0,0-1-1 0 0,0 0 1 0 0,0 0-1 0 0,0-1 1 0 0,1 0-1 0 0,-1 0 1 0 0,0 0-1 0 0,1-1 1 0 0,-1 0 0 0 0,1 0-1 0 0,-1 0 1 0 0,0-1-1 0 0,1 0 1 0 0,-1 0-1 0 0,10-4 1 0 0,-9 2 15 0 0,0 0 1 0 0,0 0-1 0 0,0-1 1 0 0,-1 0 0 0 0,0 0-1 0 0,0-1 1 0 0,0 0-1 0 0,0 0 1 0 0,0 0-1 0 0,-1-1 1 0 0,0 0 0 0 0,0 0-1 0 0,-1 0 1 0 0,0 0-1 0 0,0-1 1 0 0,0 0-1 0 0,4-12 1 0 0,-2 4 56 0 0,0-1-1 0 0,-2 0 1 0 0,0 0 0 0 0,-1 0-1 0 0,0-1 1 0 0,-1 1-1 0 0,-1-19 1 0 0,1 0 72 0 0,-2-29 157 0 0,0 59-273 0 0,-1 0 0 0 0,1 0 0 0 0,-1 1 0 0 0,-1-1 0 0 0,1 0 0 0 0,-1 1 0 0 0,1-1 1 0 0,-1 1-1 0 0,-1 0 0 0 0,-3-7 0 0 0,-7-1 862 0 0,5 9-2922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53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0 108 3416 0 0,'60'1'7069'0'0,"3"0"-3364"0"0,180-1-1508 0 0,-240 0-2189 0 0,12-1 24 0 0,-1 0 1 0 0,0 0-1 0 0,17-5 1 0 0,-28 5-28 0 0,0 1 0 0 0,-1-1 0 0 0,1 0 0 0 0,0 0 1 0 0,0 0-1 0 0,-1-1 0 0 0,1 1 0 0 0,-1 0 1 0 0,1-1-1 0 0,-1 0 0 0 0,0 1 0 0 0,0-1 1 0 0,0 0-1 0 0,0 0 0 0 0,0 0 0 0 0,0-1 0 0 0,0 1 1 0 0,-1 0-1 0 0,1-1 0 0 0,-1 1 0 0 0,1-1 1 0 0,0-3-1 0 0,-2 4-2 0 0,0 1 0 0 0,0-1 1 0 0,0 0-1 0 0,0 1 0 0 0,0-1 1 0 0,0 0-1 0 0,0 1 0 0 0,-1-1 1 0 0,1 0-1 0 0,-1 1 0 0 0,1-1 1 0 0,-1 0-1 0 0,0 1 0 0 0,0-1 1 0 0,0 1-1 0 0,1 0 0 0 0,-1-1 1 0 0,-1 1-1 0 0,1 0 0 0 0,0-1 1 0 0,0 1-1 0 0,0 0 0 0 0,-3-2 0 0 0,1 1 6 0 0,1 0-1 0 0,-1 0 1 0 0,0 0-1 0 0,0 0 1 0 0,0 1-1 0 0,0-1 1 0 0,0 1-1 0 0,-1 0 1 0 0,1 0-1 0 0,-5-1 1 0 0,2 1 43 0 0,0 0 1 0 0,-1 1 0 0 0,1 0 0 0 0,0 1-1 0 0,0-1 1 0 0,-7 3 0 0 0,10-3-20 0 0,0 1 0 0 0,0 0 0 0 0,1 1-1 0 0,-1-1 1 0 0,1 0 0 0 0,-1 1 0 0 0,1-1 0 0 0,-1 1 0 0 0,1 0 0 0 0,0 0 0 0 0,0 0-1 0 0,0 0 1 0 0,0 0 0 0 0,0 0 0 0 0,-2 5 0 0 0,-7 10 93 0 0,1 1 0 0 0,1-1-1 0 0,1 2 1 0 0,0-1 0 0 0,2 1 0 0 0,0 0-1 0 0,1 1 1 0 0,-4 31 0 0 0,7-37-80 0 0,-6 85 304 0 0,8-86-323 0 0,0 0-1 0 0,2 1 0 0 0,-1-1 0 0 0,2 0 0 0 0,5 20 0 0 0,-3-18-122 0 0,1 1-1 0 0,1-1 1 0 0,9 17 0 0 0,-12-26-661 0 0,0 0 0 0 0,0 0-1 0 0,10 9 1 0 0,-10-12-479 0 0,-1 0-1 0 0,1 0 1 0 0,0 0-1 0 0,0 0 1 0 0,0-1-1 0 0,8 4 1 0 0,-1-2-2425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54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29 3512 0 0,'-19'3'2415'0'0,"14"-2"-2150"0"0,0 0 1 0 0,0 1 0 0 0,0-1-1 0 0,0 1 1 0 0,1 0-1 0 0,-1 1 1 0 0,0-1 0 0 0,1 1-1 0 0,-1 0 1 0 0,1 0 0 0 0,0 0-1 0 0,0 0 1 0 0,0 1 0 0 0,1 0-1 0 0,-1 0 1 0 0,1 0 0 0 0,0 0-1 0 0,0 0 1 0 0,0 1 0 0 0,-2 6-1 0 0,1-2 165 0 0,0 0-1 0 0,1 1 1 0 0,0-1-1 0 0,1 1 1 0 0,0 0 0 0 0,0 0-1 0 0,1 0 1 0 0,1 0-1 0 0,0 18 1 0 0,0-24-350 0 0,1 0 1 0 0,-1 0-1 0 0,1 0 1 0 0,0 0 0 0 0,0-1-1 0 0,1 1 1 0 0,-1 0-1 0 0,1-1 1 0 0,-1 1-1 0 0,1-1 1 0 0,0 1-1 0 0,1-1 1 0 0,-1 0 0 0 0,0 0-1 0 0,6 5 1 0 0,-4-4-28 0 0,2 0 0 0 0,-1 0 1 0 0,0-1-1 0 0,1 1 1 0 0,0-1-1 0 0,0-1 0 0 0,0 1 1 0 0,11 2-1 0 0,5 0-34 0 0,0-1 0 0 0,1-1 0 0 0,-1-1 0 0 0,30-1 0 0 0,-40-1-20 0 0,0 0-1 0 0,-1-1 1 0 0,0-1 0 0 0,1 0 0 0 0,-1 0-1 0 0,0-1 1 0 0,19-8 0 0 0,-25 9-3 0 0,-1 0 1 0 0,0 0-1 0 0,0-1 0 0 0,0 1 0 0 0,0-1 1 0 0,0 0-1 0 0,-1 0 0 0 0,1 0 0 0 0,-1-1 1 0 0,0 1-1 0 0,0-1 0 0 0,0 0 0 0 0,0 0 1 0 0,-1 0-1 0 0,0 0 0 0 0,0-1 1 0 0,0 1-1 0 0,0 0 0 0 0,0-1 0 0 0,-1 1 1 0 0,1-8-1 0 0,0 0 9 0 0,0 0 1 0 0,-1-1-1 0 0,-1 1 1 0 0,0-1-1 0 0,-2-16 0 0 0,1 24 5 0 0,0-1 0 0 0,-1 1 0 0 0,1 0 0 0 0,-1 0 0 0 0,0 0 0 0 0,0 0 0 0 0,-1 0-1 0 0,1 0 1 0 0,-1 1 0 0 0,0-1 0 0 0,-1 1 0 0 0,1 0 0 0 0,-1 0 0 0 0,-7-7 0 0 0,3 5 17 0 0,-1 0 1 0 0,0 0-1 0 0,-1 1 1 0 0,1 0-1 0 0,-1 1 1 0 0,0 0-1 0 0,0 1 1 0 0,-1 0-1 0 0,1 0 0 0 0,-1 1 1 0 0,1 1-1 0 0,-21-1 1 0 0,11 2 56 0 0,1 0 0 0 0,-1 2-1 0 0,1 0 1 0 0,-1 2 0 0 0,1 0 0 0 0,-24 9 0 0 0,35-11-48 0 0,0 1 0 0 0,1 0 0 0 0,-1 0 1 0 0,1 1-1 0 0,-1 0 0 0 0,1 1 0 0 0,0 0 0 0 0,1 0 1 0 0,-1 0-1 0 0,1 1 0 0 0,0 0 0 0 0,0 0 0 0 0,1 0 1 0 0,0 1-1 0 0,0 0 0 0 0,1 0 0 0 0,-1 0 0 0 0,1 0 1 0 0,1 1-1 0 0,0 0 0 0 0,0-1 0 0 0,0 1 0 0 0,1 0 1 0 0,0 1-1 0 0,1-1 0 0 0,-1 0 0 0 0,2 0 0 0 0,-1 1 1 0 0,2 14-1 0 0,0-19-38 0 0,-1 0 0 0 0,1 1 1 0 0,1-1-1 0 0,-1 0 0 0 0,1 0 1 0 0,-1 1-1 0 0,1-1 0 0 0,0 0 1 0 0,1-1-1 0 0,-1 1 0 0 0,1 0 0 0 0,-1-1 1 0 0,1 1-1 0 0,0-1 0 0 0,0 0 1 0 0,1 0-1 0 0,-1 0 0 0 0,1-1 1 0 0,-1 1-1 0 0,1-1 0 0 0,0 1 1 0 0,0-1-1 0 0,0-1 0 0 0,0 1 0 0 0,0 0 1 0 0,1-1-1 0 0,4 1 0 0 0,12 3-148 0 0,0-2-1 0 0,0 0 0 0 0,0-2 1 0 0,27 0-1 0 0,-36-1 5 0 0,0-1 0 0 0,0 0 0 0 0,0-1 1 0 0,19-5-1 0 0,-26 6 89 0 0,0-1-1 0 0,0 1 1 0 0,-1-1 0 0 0,1 0 0 0 0,-1-1 0 0 0,0 1 0 0 0,0-1 0 0 0,0 0 0 0 0,0 0-1 0 0,0 0 1 0 0,0 0 0 0 0,-1-1 0 0 0,0 1 0 0 0,4-6 0 0 0,4-9 82 0 0,-1-1 0 0 0,-2-1 0 0 0,0 0 1 0 0,0 0-1 0 0,-2 0 0 0 0,-1-1 0 0 0,0 1 0 0 0,-2-1 0 0 0,0-1 0 0 0,0-30 1 0 0,-3 51-3 0 0,0 1-1 0 0,0 0 1 0 0,0-1 0 0 0,0 1 0 0 0,0-1 0 0 0,-1 1 0 0 0,1-1 0 0 0,0 1 0 0 0,0-1 0 0 0,0 1 0 0 0,0-1 0 0 0,0 1-1 0 0,-1 0 1 0 0,1-1 0 0 0,0 1 0 0 0,0-1 0 0 0,-1 1 0 0 0,1 0 0 0 0,0-1 0 0 0,-1 1 0 0 0,1 0 0 0 0,0-1-1 0 0,-1 1 1 0 0,1 0 0 0 0,-1-1 0 0 0,1 1 0 0 0,0 0 0 0 0,-1 0 0 0 0,1 0 0 0 0,-1-1 0 0 0,1 1 0 0 0,-1 0 0 0 0,1 0-1 0 0,0 0 1 0 0,-1 0 0 0 0,1 0 0 0 0,-1 0 0 0 0,1 0 0 0 0,-1 0 0 0 0,1 0 0 0 0,-1 0 0 0 0,1 0 0 0 0,-1 0 0 0 0,1 0-1 0 0,-1 0 1 0 0,1 1 0 0 0,-1-1 0 0 0,1 0 0 0 0,0 0 0 0 0,-1 0 0 0 0,1 1 0 0 0,-1-1 0 0 0,-2 1 56 0 0,1 0 0 0 0,-1 1 1 0 0,1-1-1 0 0,0 0 0 0 0,-1 1 1 0 0,1 0-1 0 0,-4 3 0 0 0,3 0-30 0 0,0 0 0 0 0,0 0 0 0 0,0 1 0 0 0,1-1 0 0 0,0 1-1 0 0,0 0 1 0 0,0 0 0 0 0,1-1 0 0 0,-1 1 0 0 0,1 0 0 0 0,1 0 0 0 0,-1 0-1 0 0,2 10 1 0 0,-1-6-32 0 0,1 0 0 0 0,0 0 0 0 0,0-1 0 0 0,1 1 0 0 0,1 0 0 0 0,-1-1 0 0 0,8 15 0 0 0,-7-16-19 0 0,1-1 1 0 0,0 0 0 0 0,0 0-1 0 0,0 0 1 0 0,1 0-1 0 0,0-1 1 0 0,0 0 0 0 0,1 0-1 0 0,0 0 1 0 0,0-1-1 0 0,0 0 1 0 0,1 0 0 0 0,-1-1-1 0 0,1 1 1 0 0,1-1-1 0 0,-1-1 1 0 0,14 6 0 0 0,5-3-307 0 0,-1 0 1 0 0,30 2 0 0 0,-19-7-3321 0 0,-2-4-4770 0 0,-23 0 4717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55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10 3744 0 0,'0'0'649'0'0,"-3"-9"6884"0"0,1 17-6849 0 0,-1 1 0 0 0,1-1 0 0 0,1 1 0 0 0,0 0 0 0 0,0 0 0 0 0,0 0 0 0 0,1 0 0 0 0,1-1 0 0 0,1 13 1 0 0,-1 10 104 0 0,-1-10-675 0 0,1 0-1 0 0,1 0 0 0 0,1 0 1 0 0,0 0-1 0 0,11 33 1 0 0,-11-47-192 0 0,0 0 0 0 0,1 1 1 0 0,-1-1-1 0 0,1-1 0 0 0,0 1 1 0 0,1 0-1 0 0,6 6 0 0 0,11 7-4644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55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17 3872 0 0,'-4'0'1308'0'0,"0"-2"-627"0"0,1 0-1 0 0,-1-3 20 0 0,2 3-4 0 0,-3 2-12 0 0,-1-2-20 0 0,-1-1 332 0 0,0 8-3052 0 0,4 2 0 0 0,-1 4-1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2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0 117 3560 0 0,'2'-1'877'0'0,"-1"0"0"0"0,1 0 0 0 0,-1 0 0 0 0,1 0-1 0 0,-1 1 1 0 0,1-1 0 0 0,0 0 0 0 0,-1 1 0 0 0,4-1-1 0 0,-4 9-169 0 0,-1-1-1 0 0,1 1 0 0 0,-1 0 0 0 0,-1-1 0 0 0,-1 11 1 0 0,1-12-351 0 0,-2 24 923 0 0,-4 59 65 0 0,7-61-1123 0 0,-1-15-162 0 0,0-1 0 0 0,2 1 0 0 0,-1-1 0 0 0,2 0 0 0 0,3 16 0 0 0,-4-24-55 0 0,0-1 0 0 0,0 0 0 0 0,1 0 0 0 0,-1 1 0 0 0,1-1 0 0 0,0 0 0 0 0,0 0 1 0 0,0 0-1 0 0,0-1 0 0 0,0 1 0 0 0,1 0 0 0 0,-1-1 0 0 0,1 0 0 0 0,0 1 0 0 0,0-1 0 0 0,0 0 0 0 0,0-1 0 0 0,0 1 0 0 0,0 0 1 0 0,0-1-1 0 0,1 0 0 0 0,-1 1 0 0 0,5 0 0 0 0,1-1 5 0 0,-1 1-1 0 0,1-1 1 0 0,0-1 0 0 0,-1 1-1 0 0,1-1 1 0 0,0-1 0 0 0,-1 0-1 0 0,1 0 1 0 0,-1-1 0 0 0,1 0-1 0 0,-1 0 1 0 0,0-1 0 0 0,1 0 0 0 0,-1 0-1 0 0,-1-1 1 0 0,1 0 0 0 0,0 0-1 0 0,-1-1 1 0 0,0 0 0 0 0,0-1-1 0 0,-1 1 1 0 0,1-1 0 0 0,-1 0-1 0 0,-1-1 1 0 0,1 0 0 0 0,-1 0 0 0 0,8-13-1 0 0,-4 5 40 0 0,-1-1 1 0 0,0 0-1 0 0,-1 0 0 0 0,-1-1 0 0 0,-1 1 1 0 0,0-2-1 0 0,-1 1 0 0 0,3-32 0 0 0,-5 31-364 0 0,-1-2 571 0 0,0 0 0 0 0,-1-21 0 0 0,-1 36-727 0 0,1-1 0 0 0,-1 0 1 0 0,-1 1-1 0 0,1-1 0 0 0,-1 1 0 0 0,0-1 0 0 0,0 1 0 0 0,0 0 0 0 0,-1 0 0 0 0,1 0 0 0 0,-8-9 0 0 0,-7 2-7360 0 0,10 8 3915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55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0 3192 0 0,'-6'0'652'0'0,"1"0"0"0"0,0 1-1 0 0,0 0 1 0 0,0-1 0 0 0,0 1-1 0 0,0 1 1 0 0,0-1-1 0 0,-5 3 1 0 0,7-2-423 0 0,-1 0 0 0 0,1 0 1 0 0,-1 1-1 0 0,1-1 0 0 0,0 1 0 0 0,0 0 0 0 0,0 0 1 0 0,0 0-1 0 0,1 0 0 0 0,-1 0 0 0 0,1 1 0 0 0,0-1 0 0 0,0 1 1 0 0,0-1-1 0 0,0 1 0 0 0,-2 6 0 0 0,2-3-33 0 0,0 0 1 0 0,0 0-1 0 0,1 1 0 0 0,0-1 0 0 0,0 0 0 0 0,0 1 0 0 0,1-1 1 0 0,0 0-1 0 0,1 1 0 0 0,-1-1 0 0 0,1 0 0 0 0,1 0 1 0 0,0 1-1 0 0,0-1 0 0 0,0 0 0 0 0,1-1 0 0 0,0 1 0 0 0,0 0 1 0 0,0-1-1 0 0,1 1 0 0 0,0-1 0 0 0,0 0 0 0 0,1-1 0 0 0,7 8 1 0 0,-4-4-176 0 0,2-1 0 0 0,-1 0 0 0 0,1 0 0 0 0,0-1 0 0 0,1 0 1 0 0,0-1-1 0 0,0 0 0 0 0,0-1 0 0 0,1 0 0 0 0,-1-1 0 0 0,1 0 0 0 0,0-1 1 0 0,21 4-1 0 0,-31-7-19 0 0,15 2 6 0 0,1 0 0 0 0,-1-1-1 0 0,1-1 1 0 0,25-3 0 0 0,-39 3 7 0 0,0-1 1 0 0,0 0 0 0 0,0 0 0 0 0,0 0 0 0 0,0 0-1 0 0,-1-1 1 0 0,1 0 0 0 0,0 1 0 0 0,-1-1 0 0 0,1-1 0 0 0,-1 1-1 0 0,0 0 1 0 0,0-1 0 0 0,0 1 0 0 0,0-1 0 0 0,0 0-1 0 0,-1 0 1 0 0,1 0 0 0 0,-1-1 0 0 0,0 1 0 0 0,0-1-1 0 0,0 1 1 0 0,0-1 0 0 0,0 1 0 0 0,1-7 0 0 0,-1 2 27 0 0,0 1 0 0 0,-1-1 0 0 0,0 0 0 0 0,-1 1 0 0 0,1-1 0 0 0,-1 0 0 0 0,-1 1 0 0 0,1-1 0 0 0,-1 1 0 0 0,-1-1 0 0 0,0 1 0 0 0,0-1 0 0 0,0 1 0 0 0,-1 0 0 0 0,0 0 0 0 0,0 0 0 0 0,0 0 1 0 0,-1 0-1 0 0,0 1 0 0 0,-1 0 0 0 0,0 0 0 0 0,1 0 0 0 0,-2 0 0 0 0,1 1 0 0 0,-12-10 0 0 0,6 7 2 0 0,0 1 1 0 0,0 0-1 0 0,-1 0 1 0 0,1 1 0 0 0,-2 0-1 0 0,1 1 1 0 0,0 1-1 0 0,-1 0 1 0 0,0 1-1 0 0,0 0 1 0 0,0 1-1 0 0,-1 0 1 0 0,1 1-1 0 0,-18 1 1 0 0,24 0-307 0 0,0 1 0 0 0,0 0 0 0 0,0 0 0 0 0,0 1 0 0 0,0 0 0 0 0,-8 4 0 0 0,7-3-1879 0 0,0 2 0 0 0,0-1 0 0 0,0 1 0 0 0,-10 8 0 0 0,4 1-1793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02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3 3528 0 0,'-4'0'604'0'0,"1"0"4"0"0,3-2-20 0 0,-6 2 5 0 0,1 0-5 0 0,3 0-16 0 0,-5 0-16 0 0,3 0-88 0 0,0 2-232 0 0,1 5-1904 0 0,-1 2-1 0 0,1 3 1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03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1 178 2504 0 0,'0'0'455'0'0,"1"-15"3518"0"0,0 13-3813 0 0,1 1 1 0 0,-1-1-1 0 0,1 1 1 0 0,-1 0-1 0 0,1-1 0 0 0,0 1 1 0 0,-1 0-1 0 0,1 0 0 0 0,0 0 1 0 0,0 0-1 0 0,0 1 1 0 0,0-1-1 0 0,3 0 0 0 0,32-6 1138 0 0,-15 4-588 0 0,33-7 850 0 0,57-3 1 0 0,-65 9-1161 0 0,0-2 1 0 0,58-15-1 0 0,-80 14-326 0 0,45-15 120 0 0,-63 19-184 0 0,0 1-1 0 0,-1-2 0 0 0,1 1 1 0 0,-1-1-1 0 0,0 0 0 0 0,0-1 1 0 0,9-8-1 0 0,-14 13-11 0 0,-1 0 0 0 0,0 0 0 0 0,0 0 0 0 0,0-1 0 0 0,0 1 0 0 0,1 0 0 0 0,-1 0 0 0 0,0 0 0 0 0,0 0 0 0 0,0-1 0 0 0,0 1 0 0 0,0 0 0 0 0,1 0 0 0 0,-1 0 0 0 0,0-1 0 0 0,0 1 0 0 0,0 0 0 0 0,0 0 0 0 0,0-1 0 0 0,0 1 0 0 0,0 0 0 0 0,0 0 0 0 0,0-1 0 0 0,0 1 0 0 0,0 0 0 0 0,0 0 0 0 0,0-1 0 0 0,0 1 0 0 0,0 0 0 0 0,0 0 0 0 0,0 0 0 0 0,0-1 0 0 0,0 1 0 0 0,0 0 0 0 0,-1 0 0 0 0,1-1 0 0 0,0 1 0 0 0,0 0 0 0 0,0 0 0 0 0,0 0 0 0 0,0 0 0 0 0,-1-1 0 0 0,1 1 0 0 0,0 0 0 0 0,-16-5-72 0 0,-23 4-26 0 0,35 1 88 0 0,-6 0-7 0 0,0 0-1 0 0,0 1 0 0 0,0 0 1 0 0,0 1-1 0 0,0 0 1 0 0,0 0-1 0 0,1 1 1 0 0,-1 0-1 0 0,1 1 1 0 0,0 0-1 0 0,-12 8 1 0 0,15-8 26 0 0,1 0 0 0 0,-1 0 1 0 0,1 1-1 0 0,0 0 1 0 0,1 0-1 0 0,-1 0 0 0 0,1 0 1 0 0,0 1-1 0 0,1 0 1 0 0,-1 0-1 0 0,1 0 0 0 0,0 0 1 0 0,1 0-1 0 0,0 1 1 0 0,-1-1-1 0 0,2 1 0 0 0,-2 9 1 0 0,-2 31 199 0 0,2 0 1 0 0,7 93-1 0 0,-4-127-186 0 0,1-3-92 0 0,0-1 1 0 0,0 0-1 0 0,1 0 0 0 0,0-1 0 0 0,1 1 0 0 0,0 0 1 0 0,4 8-1 0 0,-5-13-337 0 0,1 1 0 0 0,0-1 0 0 0,-1 0 0 0 0,1 0 0 0 0,1 0 0 0 0,3 4 1 0 0,-4-6-206 0 0,-1 0 0 0 0,1 0 1 0 0,0 0-1 0 0,0 0 1 0 0,0 0-1 0 0,0-1 1 0 0,0 1-1 0 0,0-1 1 0 0,0 0-1 0 0,4 1 1 0 0,14 3-2361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04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32 2816 0 0,'-1'1'147'0'0,"-1"0"0"0"0,0 0-1 0 0,0 1 1 0 0,1-1 0 0 0,-1 1-1 0 0,0-1 1 0 0,1 1-1 0 0,0 0 1 0 0,-1-1 0 0 0,1 1-1 0 0,0 0 1 0 0,-1 2 0 0 0,-15 29 1084 0 0,16-31-1097 0 0,-3 6 164 0 0,0 1 0 0 0,1 0 1 0 0,0-1-1 0 0,1 1 0 0 0,0 0 1 0 0,0 0-1 0 0,1 0 0 0 0,0 1 0 0 0,1-1 1 0 0,0 0-1 0 0,1 11 0 0 0,0-14-115 0 0,0-1 0 0 0,0 1 0 0 0,1-1 0 0 0,-1 0 0 0 0,1 0 0 0 0,0 0 0 0 0,1 0 0 0 0,-1 0 0 0 0,1 0 0 0 0,0-1 0 0 0,1 1 0 0 0,-1-1 0 0 0,1 0 0 0 0,-1 0 0 0 0,1 0 0 0 0,0 0 0 0 0,1-1 0 0 0,-1 1 0 0 0,1-1 0 0 0,5 3 0 0 0,-2-2-118 0 0,0-1 0 0 0,1 1 1 0 0,0-1-1 0 0,-1-1 0 0 0,1 0 0 0 0,0 0 0 0 0,0 0 1 0 0,1-1-1 0 0,-1-1 0 0 0,0 0 0 0 0,0 0 0 0 0,0 0 1 0 0,0-2-1 0 0,0 1 0 0 0,0-1 0 0 0,0 0 0 0 0,0 0 1 0 0,0-1-1 0 0,-1-1 0 0 0,1 0 0 0 0,-1 0 0 0 0,0 0 1 0 0,10-7-1 0 0,-14 6-49 0 0,1 1 0 0 0,0-1 1 0 0,-1 0-1 0 0,0 0 1 0 0,0-1-1 0 0,-1 1 0 0 0,1-1 1 0 0,-1 0-1 0 0,0 0 1 0 0,-1 0-1 0 0,0 0 0 0 0,0 0 1 0 0,0 0-1 0 0,0-1 0 0 0,-1 1 1 0 0,0-1-1 0 0,-1 1 1 0 0,1-1-1 0 0,-1 1 0 0 0,-1-12 1 0 0,0 11 26 0 0,0 0 0 0 0,0 0 0 0 0,-1 0 0 0 0,0 0 0 0 0,0 0 0 0 0,0 0 0 0 0,-1 1 0 0 0,0-1 1 0 0,-1 1-1 0 0,1 0 0 0 0,-1 0 0 0 0,0 0 0 0 0,0 1 0 0 0,-1-1 0 0 0,0 1 0 0 0,0 0 0 0 0,0 0 0 0 0,-11-7 0 0 0,8 8 15 0 0,-1-1 0 0 0,1 2-1 0 0,-1-1 1 0 0,0 1 0 0 0,0 0-1 0 0,0 1 1 0 0,0 0 0 0 0,-1 0-1 0 0,1 1 1 0 0,-1 0 0 0 0,1 1-1 0 0,-1 0 1 0 0,1 1 0 0 0,-15 2-1 0 0,17-2-142 0 0,0 1 0 0 0,1-1 0 0 0,0 1 0 0 0,-1 1 0 0 0,1-1 0 0 0,0 1 0 0 0,0 0 0 0 0,1 1 0 0 0,-1-1 0 0 0,1 1 0 0 0,-1 0 0 0 0,1 0 0 0 0,0 1 0 0 0,1 0 0 0 0,-1-1 0 0 0,1 2 0 0 0,0-1 0 0 0,0 0 0 0 0,0 1 0 0 0,1 0 0 0 0,-4 7 0 0 0,3-2-1708 0 0,1 0-1 0 0,0 0 1 0 0,0 1-1 0 0,-1 15 1 0 0,3-5-1332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04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23 3512 0 0,'0'0'1172'0'0,"0"13"1295"0"0,-7 89 1299 0 0,2-32-2151 0 0,4-52-1051 0 0,0-2-115 0 0,0-1 0 0 0,1 1 1 0 0,1 0-1 0 0,5 30 0 0 0,-5-43-425 0 0,-1 0-1 0 0,1 0 0 0 0,0 1 0 0 0,1-1 1 0 0,-1 0-1 0 0,1 0 0 0 0,-1 0 0 0 0,1 0 1 0 0,0 0-1 0 0,0-1 0 0 0,0 1 0 0 0,1 0 1 0 0,-1-1-1 0 0,0 0 0 0 0,1 0 0 0 0,0 1 1 0 0,-1-1-1 0 0,1-1 0 0 0,0 1 0 0 0,0 0 1 0 0,0-1-1 0 0,0 1 0 0 0,1-1 1 0 0,-1 0-1 0 0,0 0 0 0 0,0-1 0 0 0,1 1 1 0 0,4 0-1 0 0,3 0 17 0 0,0-1 0 0 0,-1 0 0 0 0,1-1 0 0 0,-1 0 0 0 0,1 0 0 0 0,-1-1 0 0 0,0-1 0 0 0,1 0 0 0 0,-1 0 0 0 0,0-1 0 0 0,-1 0 0 0 0,1-1 0 0 0,-1 0 0 0 0,0 0 0 0 0,0-1 0 0 0,0 0 0 0 0,-1-1 0 0 0,0 0 0 0 0,10-11 0 0 0,-9 8 30 0 0,-1 0-1 0 0,0-1 0 0 0,0 0 0 0 0,-1 0 1 0 0,-1-1-1 0 0,0 0 0 0 0,0 0 1 0 0,-1-1-1 0 0,-1 1 0 0 0,0-1 1 0 0,-1 0-1 0 0,0 0 0 0 0,-1 0 1 0 0,1-27-1 0 0,-3 34-165 0 0,0-1 0 0 0,0 1-1 0 0,-1 0 1 0 0,0 0 0 0 0,0 0 0 0 0,0 0-1 0 0,-1 1 1 0 0,-2-9 0 0 0,2 11-573 0 0,0 0 0 0 0,0 0 0 0 0,0 0 0 0 0,-1 0 0 0 0,1 0 0 0 0,-1 0 0 0 0,0 1 0 0 0,0-1 0 0 0,0 1 0 0 0,0 0 0 0 0,0 0 1 0 0,0 0-1 0 0,0 0 0 0 0,-7-2 0 0 0,-14-5-2808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59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2516 0 0,'0'-4'430'0'0,"0"1"0"0"0,1-1 0 0 0,-1 1 0 0 0,1-1 0 0 0,0 1 0 0 0,-1 0 0 0 0,3-4 0 0 0,-2 2-22 0 0,1 0 108 0 0,-2 5-429 0 0,0-1-1 0 0,0 1 1 0 0,0 0 0 0 0,0-1-1 0 0,0 1 1 0 0,0-1 0 0 0,1 1-1 0 0,-1 0 1 0 0,0-1 0 0 0,0 1-1 0 0,0-1 1 0 0,1 1 0 0 0,-1 0-1 0 0,0-1 1 0 0,0 1 0 0 0,1 0-1 0 0,-1 0 1 0 0,0-1 0 0 0,0 1-1 0 0,1 0 1 0 0,-1-1 0 0 0,0 1-1 0 0,1 0 1 0 0,-1 0 0 0 0,1 0-1 0 0,-1 0 1 0 0,0-1 0 0 0,1 1 0 0 0,-1 0-1 0 0,1 0 1 0 0,-1 0 0 0 0,0 0-1 0 0,1 0 1 0 0,-1 0 0 0 0,1 0-1 0 0,-1 0 1 0 0,0 0 0 0 0,1 0-1 0 0,-1 0 1 0 0,2 0 706 0 0,5 23 2287 0 0,-8 43-2330 0 0,2 78-134 0 0,0-132-563 0 0,0 1 0 0 0,0-1 0 0 0,2 0-1 0 0,-1 1 1 0 0,1-1 0 0 0,1 0 0 0 0,0-1 0 0 0,12 22 0 0 0,-14-29-42 0 0,1 1 0 0 0,0-1 0 0 0,0 0 0 0 0,0 0 0 0 0,0-1 0 0 0,1 1 0 0 0,0-1 0 0 0,-1 1 0 0 0,1-1 0 0 0,1 0 0 0 0,-1-1 0 0 0,0 1 0 0 0,1-1 0 0 0,-1 1 0 0 0,1-1 0 0 0,0-1 0 0 0,-1 1 0 0 0,1-1 0 0 0,0 0 0 0 0,0 0 0 0 0,0 0 0 0 0,0-1 0 0 0,0 1 0 0 0,6-2 0 0 0,0 0-8 0 0,-1 0 0 0 0,1-1 0 0 0,-1-1 0 0 0,1 0 0 0 0,-1 0 1 0 0,0-1-1 0 0,0-1 0 0 0,-1 1 0 0 0,1-1 0 0 0,-1-1 0 0 0,0 0 0 0 0,-1 0 0 0 0,1-1 0 0 0,9-10 1 0 0,-1-1 3 0 0,0 0 0 0 0,-1-2 1 0 0,-1 0-1 0 0,25-43 1 0 0,-34 50 19 0 0,0 0 0 0 0,-1 0 0 0 0,0 0 0 0 0,-1-1 1 0 0,0 0-1 0 0,3-25 0 0 0,-4-1 188 0 0,-2-43 1 0 0,-1 53-62 0 0,-3 12 259 0 0,-2 10-2515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4:59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3216 0 0,'0'0'1105'0'0,"0"16"1261"0"0,0 278 5424 0 0,0-98-7429 0 0,7-154-9082 0 0,-6-33 5668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00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2816 0 0,'1'-15'2823'0'0,"0"13"-2658"0"0,1 1 0 0 0,-1-1 0 0 0,1 0 0 0 0,-1 1 0 0 0,1-1 0 0 0,0 1-1 0 0,0-1 1 0 0,0 1 0 0 0,0 0 0 0 0,0 0 0 0 0,0 0 0 0 0,0 0 0 0 0,0 0 0 0 0,0 0 0 0 0,0 0 0 0 0,1 1-1 0 0,-1-1 1 0 0,0 1 0 0 0,0 0 0 0 0,1 0 0 0 0,-1 0 0 0 0,0 0 0 0 0,1 0 0 0 0,-1 0 0 0 0,0 0 0 0 0,1 1 0 0 0,1 0-1 0 0,1 0 70 0 0,-1 1-1 0 0,1 0 0 0 0,-1-1 0 0 0,0 1 1 0 0,0 1-1 0 0,0-1 0 0 0,0 0 0 0 0,0 1 1 0 0,0 0-1 0 0,-1 0 0 0 0,1 0 0 0 0,5 7 1 0 0,-2 1-6 0 0,0 0 0 0 0,-1 0 0 0 0,0 0 0 0 0,0 1 0 0 0,-1 0 1 0 0,-1 0-1 0 0,0 1 0 0 0,-1-1 0 0 0,3 19 0 0 0,-2 6-26 0 0,0 66 1 0 0,-4-92-104 0 0,0-25-85 0 0,2 1 0 0 0,0-1 0 0 0,0 0 0 0 0,1 1 0 0 0,1 0 0 0 0,8-21 0 0 0,2 3 25 0 0,26-45 0 0 0,-33 65-38 0 0,0-1 0 0 0,1 1 1 0 0,13-14-1 0 0,-18 22 3 0 0,0 0 0 0 0,0 0 1 0 0,0 1-1 0 0,1-1 0 0 0,-1 1 0 0 0,1-1 1 0 0,0 1-1 0 0,0 0 0 0 0,0 0 0 0 0,0 1 1 0 0,0-1-1 0 0,0 1 0 0 0,0 0 1 0 0,6-1-1 0 0,-7 2 7 0 0,-1 0 0 0 0,0 0 1 0 0,1 0-1 0 0,-1 0 0 0 0,0 0 0 0 0,1 0 1 0 0,-1 1-1 0 0,0 0 0 0 0,0-1 0 0 0,1 1 1 0 0,-1 0-1 0 0,0 0 0 0 0,0 0 0 0 0,0 0 1 0 0,0 0-1 0 0,0 1 0 0 0,0-1 0 0 0,2 2 1 0 0,-1 1 8 0 0,0-1-1 0 0,-1 0 1 0 0,1 1 0 0 0,-1 0 0 0 0,1 0 0 0 0,-1-1 0 0 0,0 1-1 0 0,-1 0 1 0 0,3 5 0 0 0,-1 5 40 0 0,1 1 0 0 0,-2-1 0 0 0,0 0-1 0 0,0 30 1 0 0,7 121-1185 0 0,-9-162 457 0 0,1-1 0 0 0,-1 1-1 0 0,1-1 1 0 0,-1 1 0 0 0,1-1-1 0 0,0 1 1 0 0,0-1 0 0 0,0 0-1 0 0,0 1 1 0 0,1-1 0 0 0,-1 0-1 0 0,1 0 1 0 0,2 3 0 0 0,3 3-2601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01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2960 0 0,'-11'0'863'0'0,"-1"0"97"0"0,0 0 0 0 0,0 1 0 0 0,-19 3 1 0 0,27-3-786 0 0,-1 1 1 0 0,1-1-1 0 0,0 1 1 0 0,0-1-1 0 0,1 1 1 0 0,-1 0-1 0 0,0 1 1 0 0,0-1-1 0 0,1 1 1 0 0,0-1-1 0 0,-1 1 1 0 0,1 0-1 0 0,0 0 1 0 0,-2 4-1 0 0,-2 3 225 0 0,1 0-1 0 0,0 0 1 0 0,1 0-1 0 0,0 1 0 0 0,0-1 1 0 0,1 1-1 0 0,1 1 1 0 0,-3 15-1 0 0,-1 12 439 0 0,-1 43 0 0 0,8-74-798 0 0,-1 0 0 0 0,1 1-1 0 0,1-1 1 0 0,-1 0-1 0 0,1 0 1 0 0,1 0-1 0 0,0 0 1 0 0,0 0-1 0 0,0 0 1 0 0,1 0-1 0 0,0-1 1 0 0,1 1 0 0 0,0-1-1 0 0,0 0 1 0 0,0 0-1 0 0,1 0 1 0 0,0-1-1 0 0,0 1 1 0 0,1-1-1 0 0,0-1 1 0 0,0 1 0 0 0,0-1-1 0 0,1 0 1 0 0,-1 0-1 0 0,1-1 1 0 0,0 0-1 0 0,1 0 1 0 0,-1 0-1 0 0,1-1 1 0 0,-1-1 0 0 0,1 1-1 0 0,0-1 1 0 0,9 1-1 0 0,-2-1-24 0 0,0-1 0 0 0,1 0 0 0 0,-1-2 0 0 0,1 1 0 0 0,-1-2 0 0 0,0 0 0 0 0,0-1 0 0 0,0-1 0 0 0,0 0 0 0 0,0-1 0 0 0,26-12-1 0 0,-30 11-7 0 0,1 0-1 0 0,-1-1 1 0 0,0 0-1 0 0,-1 0 1 0 0,0-1-1 0 0,0-1 1 0 0,0 0-1 0 0,-1 0 1 0 0,-1-1-1 0 0,0 0 1 0 0,0 0-1 0 0,-1-1 1 0 0,0 0-1 0 0,8-19 1 0 0,-11 20-2 0 0,-2 0 1 0 0,1 0-1 0 0,-2 0 1 0 0,1 0-1 0 0,-1-1 1 0 0,-1 1 0 0 0,0-1-1 0 0,0 1 1 0 0,-1-1-1 0 0,-3-15 1 0 0,3 24-6 0 0,0-1 1 0 0,0 1-1 0 0,0 0 1 0 0,0 0-1 0 0,0 0 1 0 0,0 0 0 0 0,0 0-1 0 0,-1 0 1 0 0,1 0-1 0 0,-1 0 1 0 0,1 0 0 0 0,-1 0-1 0 0,0 1 1 0 0,0-1-1 0 0,0 1 1 0 0,0 0-1 0 0,0-1 1 0 0,-3-1 0 0 0,1 2 1 0 0,0-1 1 0 0,-1 1-1 0 0,1 0 1 0 0,0 0-1 0 0,-1 0 1 0 0,1 0-1 0 0,-1 1 1 0 0,1 0-1 0 0,-9 0 1 0 0,8 1-1 0 0,0-1 0 0 0,0 1 0 0 0,0 0 0 0 0,0 0 1 0 0,0 0-1 0 0,1 1 0 0 0,-1-1 0 0 0,0 1 0 0 0,1 0 1 0 0,-1 1-1 0 0,1-1 0 0 0,0 1 0 0 0,0 0 0 0 0,0 0 1 0 0,0 0-1 0 0,0 1 0 0 0,1-1 0 0 0,-1 1 0 0 0,-2 4 1 0 0,2 0 7 0 0,1-1 0 0 0,0 1 1 0 0,1 0-1 0 0,0-1 1 0 0,0 1-1 0 0,0 0 0 0 0,0 13 1 0 0,3 61 117 0 0,0-35-31 0 0,-4 288 326 0 0,1-249-55 0 0,1-43-1116 0 0,0-1-3312 0 0,1-41 3847 0 0,0-1 1 0 0,0 0-1 0 0,0 1 0 0 0,0-1 0 0 0,0 0 1 0 0,0 0-1 0 0,0 1 0 0 0,0-1 0 0 0,0 0 1 0 0,0 0-1 0 0,0 1 0 0 0,0-1 0 0 0,0 0 0 0 0,1 1 1 0 0,-1-1-1 0 0,0 0 0 0 0,0 0 0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0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3832 0 0,'0'0'2686'0'0,"0"12"-452"0"0,0 251 6221 0 0,-5-184-10353 0 0,-2-56-7122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23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39 3720 0 0,'-1'-2'186'0'0,"1"1"0"0"0,-1 0 0 0 0,0-1-1 0 0,1 1 1 0 0,-1 0 0 0 0,0-1 0 0 0,0 1-1 0 0,0 0 1 0 0,0 0 0 0 0,0-1 0 0 0,0 1-1 0 0,0 0 1 0 0,0 0 0 0 0,-1 0 0 0 0,1 1-1 0 0,0-1 1 0 0,0 0 0 0 0,-1 0 0 0 0,1 1-1 0 0,-1-1 1 0 0,-1 0 0 0 0,-33-11 1647 0 0,24 11-1413 0 0,-1 0 1 0 0,1 0 0 0 0,-1 1 0 0 0,1 1 0 0 0,-1 0 0 0 0,1 0-1 0 0,0 1 1 0 0,-1 1 0 0 0,1 0 0 0 0,0 1 0 0 0,1 0 0 0 0,-1 1-1 0 0,1 0 1 0 0,0 1 0 0 0,0 0 0 0 0,0 1 0 0 0,1 0 0 0 0,0 1-1 0 0,1 0 1 0 0,-15 15 0 0 0,14-12-303 0 0,0 0-1 0 0,1 0 1 0 0,1 1-1 0 0,0 0 1 0 0,0 0-1 0 0,1 1 1 0 0,1 0-1 0 0,0 0 1 0 0,1 1-1 0 0,1 0 1 0 0,0 0-1 0 0,0 0 1 0 0,1 0-1 0 0,1 0 1 0 0,1 1 0 0 0,0-1-1 0 0,2 25 1 0 0,0-32-103 0 0,0 0 0 0 0,0-1 0 0 0,0 1 1 0 0,1 0-1 0 0,1-1 0 0 0,-1 1 1 0 0,1-1-1 0 0,0 0 0 0 0,0 0 1 0 0,1 0-1 0 0,0 0 0 0 0,0-1 1 0 0,5 6-1 0 0,-2-4-7 0 0,-1-1 0 0 0,2 0 0 0 0,-1-1 0 0 0,0 0 0 0 0,1 0 0 0 0,0 0 0 0 0,0-1 0 0 0,17 6 0 0 0,-3-4 1 0 0,0-1-1 0 0,0 0 0 0 0,1-2 1 0 0,-1-1-1 0 0,1 0 0 0 0,0-2 1 0 0,26-2-1 0 0,-42 1 4 0 0,-1 0-1 0 0,1 0 1 0 0,0 0 0 0 0,-1-1-1 0 0,1 0 1 0 0,-1 0 0 0 0,0 0-1 0 0,11-7 1 0 0,-16 8-3 0 0,1 0 1 0 0,-1 0-1 0 0,1 0 1 0 0,-1 0-1 0 0,0 0 1 0 0,1 0-1 0 0,-1-1 1 0 0,0 1 0 0 0,0 0-1 0 0,0-1 1 0 0,0 1-1 0 0,0-1 1 0 0,-1 1-1 0 0,1-1 1 0 0,0 0-1 0 0,-1 1 1 0 0,1-1-1 0 0,-1 0 1 0 0,1 1-1 0 0,-1-1 1 0 0,0 0-1 0 0,0 0 1 0 0,0 1-1 0 0,0-1 1 0 0,0 0-1 0 0,0 0 1 0 0,0 1-1 0 0,-1-1 1 0 0,1 0-1 0 0,0 1 1 0 0,-1-1-1 0 0,0 0 1 0 0,1 1-1 0 0,-1-1 1 0 0,0 0-1 0 0,0 1 1 0 0,0-1-1 0 0,-1-1 1 0 0,-2-3 26 0 0,0 1 0 0 0,-1-1-1 0 0,0 1 1 0 0,0 0 0 0 0,0 0 0 0 0,0 0-1 0 0,-1 1 1 0 0,1 0 0 0 0,-1 0 0 0 0,0 0 0 0 0,-1 1-1 0 0,1 0 1 0 0,-11-4 0 0 0,-8-1 28 0 0,1 2 1 0 0,-37-6-1 0 0,52 10-68 0 0,-8 0-239 0 0,-1 0-1 0 0,1 0 1 0 0,-1 2 0 0 0,-23 2 0 0 0,5 4-3798 0 0,1 6-4557 0 0,23-6 4473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02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 3112 0 0,'-9'17'736'0'0,"1"0"0"0"0,0 0 0 0 0,2 1 1 0 0,0 0-1 0 0,1 0 0 0 0,1 1 0 0 0,0-1 0 0 0,2 1 0 0 0,0 0 0 0 0,1 23 0 0 0,1-36-578 0 0,0 0-1 0 0,1 1 1 0 0,0-1 0 0 0,0 0 0 0 0,0 0-1 0 0,1 0 1 0 0,0 0 0 0 0,0-1-1 0 0,1 1 1 0 0,-1 0 0 0 0,1-1 0 0 0,0 1-1 0 0,1-1 1 0 0,-1 0 0 0 0,1 0-1 0 0,0-1 1 0 0,0 1 0 0 0,1-1 0 0 0,-1 0-1 0 0,1 0 1 0 0,0 0 0 0 0,0-1-1 0 0,0 1 1 0 0,1-1 0 0 0,-1 0 0 0 0,1-1-1 0 0,0 1 1 0 0,-1-1 0 0 0,1-1-1 0 0,9 3 1 0 0,-3-3-127 0 0,0 0 0 0 0,0 0 0 0 0,0-1 0 0 0,0-1 0 0 0,0 0 0 0 0,0 0 0 0 0,0-1 0 0 0,0-1 0 0 0,0 0 0 0 0,17-8 0 0 0,-21 8-8 0 0,-1 0-1 0 0,-1-1 0 0 0,1 0 1 0 0,0 0-1 0 0,-1-1 0 0 0,0 0 0 0 0,0 0 1 0 0,0 0-1 0 0,-1-1 0 0 0,0 0 1 0 0,0 0-1 0 0,0 0 0 0 0,-1-1 1 0 0,1 1-1 0 0,-2-1 0 0 0,1 0 1 0 0,3-10-1 0 0,-3 6 56 0 0,-1 1 0 0 0,-1 0 1 0 0,1-1-1 0 0,-2 0 0 0 0,1 1 0 0 0,-1-1 1 0 0,-1 0-1 0 0,0 1 0 0 0,-2-12 0 0 0,1 17-30 0 0,0 0-1 0 0,0 0 1 0 0,0 0 0 0 0,-1 0-1 0 0,0 1 1 0 0,0-1-1 0 0,0 1 1 0 0,-1-1-1 0 0,1 1 1 0 0,-1 0-1 0 0,0 0 1 0 0,-1 0-1 0 0,1 0 1 0 0,0 1-1 0 0,-1-1 1 0 0,0 1-1 0 0,0 0 1 0 0,0 0-1 0 0,0 0 1 0 0,-1 1 0 0 0,-6-4-1 0 0,0 2 28 0 0,1 0 0 0 0,-1 1 0 0 0,0 1 0 0 0,1 0 0 0 0,-1 0 0 0 0,0 1 0 0 0,0 0 0 0 0,-17 2 0 0 0,14 0-154 0 0,-1 0 0 0 0,1 1 0 0 0,0 1 0 0 0,0 0 0 0 0,0 1 0 0 0,-14 6-1 0 0,16-5-2815 0 0,-1 1 0 0 0,2 1-1 0 0,-23 15 1 0 0,20-8-702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06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3 448 0 0,'-3'-2'6039'0'0,"2"3"-5786"0"0,0 0 1 0 0,0 1-1 0 0,0-1 0 0 0,1 0 0 0 0,-1 1 1 0 0,0-1-1 0 0,1 1 0 0 0,-1-1 0 0 0,1 1 1 0 0,0-1-1 0 0,-1 1 0 0 0,1 0 0 0 0,0-1 0 0 0,0 1 1 0 0,0 1-1 0 0,1 35-343 0 0,0-21 493 0 0,-5 187 1165 0 0,-3-16-631 0 0,6-169-806 0 0,-1 0-1 0 0,-1 0 1 0 0,-1-1-1 0 0,-9 29 1 0 0,-1 7 110 0 0,9-24-4 0 0,1 0 0 0 0,2 0-1 0 0,2 42 1 0 0,0-37-77 0 0,0-35-288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11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17 3768 0 0,'-2'0'628'0'0,"-2"-2"0"0"0,-3 2 17 0 0,7-5 19 0 0,-3 3 0 0 0,-1-1 0 0 0,1 1 660 0 0,-1 0-676 0 0,1 2-36 0 0,6 0-108 0 0,1 4-384 0 0,6 1-2292 0 0,-6 2 0 0 0,3-1-1 0 0,4 4 1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10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68 3132 0 0,'0'-2'262'0'0,"0"0"0"0"0,0 0 0 0 0,0 0 0 0 0,-1-1 0 0 0,1 1 0 0 0,-1 0 0 0 0,1 0 0 0 0,-1 0 0 0 0,0 0 0 0 0,0 0-1 0 0,0 0 1 0 0,0 0 0 0 0,0 0 0 0 0,0 0 0 0 0,-1 1 0 0 0,1-1 0 0 0,0 0 0 0 0,-3-1 0 0 0,1 1 105 0 0,-1-1-1 0 0,1 1 1 0 0,-1 0 0 0 0,0 0-1 0 0,0 0 1 0 0,1 0 0 0 0,-1 0 0 0 0,-8-1-1 0 0,-4 0 480 0 0,-1 1-1 0 0,1 0 0 0 0,-29 1 1 0 0,43 1-762 0 0,-10 0-17 0 0,1 1 0 0 0,-1 0 1 0 0,1 1-1 0 0,0 0 1 0 0,0 1-1 0 0,0 0 0 0 0,0 1 1 0 0,0 0-1 0 0,1 1 0 0 0,0 0 1 0 0,0 1-1 0 0,0 0 1 0 0,0 0-1 0 0,1 1 0 0 0,0 0 1 0 0,1 1-1 0 0,-1 0 0 0 0,2 0 1 0 0,-12 15-1 0 0,16-18-61 0 0,1 0-1 0 0,0 0 1 0 0,0 0-1 0 0,0 0 1 0 0,0 0 0 0 0,1 0-1 0 0,0 1 1 0 0,0-1-1 0 0,0 1 1 0 0,0 5-1 0 0,1-8-4 0 0,0 0 0 0 0,0 0 0 0 0,0 0 1 0 0,1-1-1 0 0,-1 1 0 0 0,1 0 0 0 0,0 0 0 0 0,-1 0 0 0 0,1 0 0 0 0,1 0 0 0 0,-1-1 0 0 0,0 1 0 0 0,1 0 0 0 0,-1-1 0 0 0,1 1 0 0 0,0-1 0 0 0,-1 0 0 0 0,1 0 0 0 0,0 1 0 0 0,4 2 0 0 0,3 0 0 0 0,1 0-1 0 0,-1-1 0 0 0,1 0 1 0 0,0 0-1 0 0,0-1 0 0 0,0 0 0 0 0,1-1 1 0 0,-1 0-1 0 0,0-1 0 0 0,14 1 0 0 0,-3-1 1 0 0,0-2-1 0 0,0 0 0 0 0,0-1 0 0 0,26-6 0 0 0,-21-1 0 0 0,-25 8 0 0 0,1 1 0 0 0,-1-1 0 0 0,0 1 0 0 0,0-1 0 0 0,0 1 0 0 0,0-1 0 0 0,0 0 0 0 0,0 0 0 0 0,0 1 0 0 0,0-1 0 0 0,0 0 0 0 0,0 0 0 0 0,0 0 0 0 0,-1 0 0 0 0,1 0 0 0 0,0 0 0 0 0,-1 0 0 0 0,2-2 0 0 0,-3 2 0 0 0,1 1 0 0 0,0-1 0 0 0,-1 1 0 0 0,1-1 0 0 0,-1 1 0 0 0,1-1 0 0 0,-1 1 0 0 0,0 0 0 0 0,1-1 0 0 0,-1 1 0 0 0,1 0 0 0 0,-1-1 0 0 0,0 1-1 0 0,1 0 1 0 0,-1 0 0 0 0,0-1 0 0 0,1 1 0 0 0,-1 0 0 0 0,0 0 0 0 0,1 0 0 0 0,-1 0 0 0 0,0 0 0 0 0,0 0 0 0 0,1 0 0 0 0,-1 0 0 0 0,0 0 0 0 0,0 1-1 0 0,-20 0-1 0 0,2 2 1 0 0,1 1 0 0 0,1 1-1 0 0,-1 0 1 0 0,1 1-1 0 0,0 1 1 0 0,0 0-1 0 0,0 2 1 0 0,1 0-1 0 0,-18 13 1 0 0,26-16 13 0 0,1 0 0 0 0,-1 0 1 0 0,2 1-1 0 0,-1-1 0 0 0,1 1 1 0 0,0 1-1 0 0,0-1 0 0 0,1 1 1 0 0,0 0-1 0 0,0 1 0 0 0,1-1 1 0 0,0 1-1 0 0,1-1 0 0 0,0 1 1 0 0,0 0-1 0 0,1 1 0 0 0,0-1 1 0 0,0 0-1 0 0,0 16 1 0 0,3-22 3 0 0,-1-1 1 0 0,0 0 0 0 0,1 1-1 0 0,-1-1 1 0 0,1 0 0 0 0,0 1-1 0 0,0-1 1 0 0,0 0 0 0 0,0 0-1 0 0,0 0 1 0 0,1 1 0 0 0,-1-1-1 0 0,0-1 1 0 0,1 1 0 0 0,0 0-1 0 0,-1 0 1 0 0,1-1 0 0 0,0 1-1 0 0,0 0 1 0 0,0-1 0 0 0,0 0-1 0 0,0 0 1 0 0,0 1 0 0 0,0-1-1 0 0,1 0 1 0 0,-1-1 0 0 0,0 1-1 0 0,1 0 1 0 0,3 0 0 0 0,8 2 96 0 0,0 0 0 0 0,1-1 1 0 0,23 0-1 0 0,-31-2-71 0 0,17 1-14 0 0,-1-1 0 0 0,0-1 0 0 0,1-1 0 0 0,-1-1 1 0 0,0-1-1 0 0,0-1 0 0 0,0-2 0 0 0,-1 0 0 0 0,0-1 0 0 0,35-18 0 0 0,-44 20-1290 0 0,-10 5 48 0 0,-1 0 0 0 0,0-1 0 0 0,1 1 0 0 0,-1 0 0 0 0,0-1 0 0 0,0 1 1 0 0,3-4-1 0 0,0-1-2215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10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3688 0 0,'0'0'4088'0'0,"7"14"-999"0"0,0 6-1934 0 0,-2-1 0 0 0,0 1-1 0 0,-2 0 1 0 0,3 35 0 0 0,-7 87-400 0 0,0-66-4808 0 0,1-65-2611 0 0,0-7 3331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11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3208 0 0,'8'0'1695'0'0,"1"0"-1186"0"0,0 1 1 0 0,1-1-1 0 0,-1 1 0 0 0,0 1 0 0 0,0 0 1 0 0,0 0-1 0 0,0 1 0 0 0,13 5 0 0 0,-17-5-311 0 0,0 0 0 0 0,0 0-1 0 0,0 0 1 0 0,0 1-1 0 0,-1 0 1 0 0,1 0-1 0 0,-1 0 1 0 0,0 1-1 0 0,0-1 1 0 0,-1 1 0 0 0,1 0-1 0 0,-1 0 1 0 0,0 0-1 0 0,4 10 1 0 0,-4-6 106 0 0,0 1-1 0 0,-1 0 1 0 0,0-1 0 0 0,1 15 0 0 0,1 2 304 0 0,-2-4-268 0 0,0 0-1 0 0,-1 26 1 0 0,-2-26-220 0 0,0 14-2 0 0,0-23-77 0 0,1-1-1 0 0,0 1 1 0 0,1 0 0 0 0,3 15-1 0 0,-4-28-34 0 0,0 1-1 0 0,0 0 0 0 0,0-1 0 0 0,0 1 0 0 0,1 0 0 0 0,-1-1 0 0 0,0 1 0 0 0,0-1 0 0 0,1 1 0 0 0,-1-1 0 0 0,1 1 0 0 0,-1-1 0 0 0,0 1 0 0 0,1-1 1 0 0,-1 1-1 0 0,1-1 0 0 0,-1 1 0 0 0,1-1 0 0 0,-1 1 0 0 0,1-1 0 0 0,-1 0 0 0 0,1 0 0 0 0,0 1 0 0 0,-1-1 0 0 0,1 0 0 0 0,-1 0 0 0 0,1 1 0 0 0,0-1 1 0 0,-1 0-1 0 0,1 0 0 0 0,0 0 0 0 0,-1 0 0 0 0,1 0 0 0 0,0 0 0 0 0,-1 0 0 0 0,1 0 0 0 0,-1 0 0 0 0,1 0 0 0 0,0-1 0 0 0,-1 1 0 0 0,1 0 0 0 0,0 0 1 0 0,-1-1-1 0 0,1 1 0 0 0,-1 0 0 0 0,1-1 0 0 0,-1 1 0 0 0,1 0 0 0 0,-1-1 0 0 0,1 1 0 0 0,0-1 0 0 0,33-27 211 0 0,-27 22-167 0 0,1-2 14 0 0,-1-1 0 0 0,1 1-1 0 0,-1-1 1 0 0,-1 0 0 0 0,9-16-1 0 0,24-54 285 0 0,-30 58-269 0 0,30-83 280 0 0,-18 45-220 0 0,-18 51-275 0 0,1 1-1 0 0,0 0 1 0 0,0-1-1 0 0,5-6 1 0 0,-7 12-749 0 0,0-1 1 0 0,1 0 0 0 0,-1 1-1 0 0,0 0 1 0 0,1-1 0 0 0,-1 1-1 0 0,6-3 1 0 0,3 0-2479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12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32 2888 0 0,'-21'10'2070'0'0,"11"-2"-1684"0"0,1 0 0 0 0,0 0-1 0 0,0 1 1 0 0,1 0-1 0 0,0 1 1 0 0,0 0-1 0 0,1 0 1 0 0,0 1 0 0 0,1 0-1 0 0,0 0 1 0 0,1 0-1 0 0,0 1 1 0 0,1-1-1 0 0,1 1 1 0 0,-1 0-1 0 0,-2 24 1 0 0,4-21 79 0 0,1 1 0 0 0,0 0 1 0 0,1 0-1 0 0,0 0 0 0 0,5 23 0 0 0,-5-34-416 0 0,2 0-1 0 0,-1 0 1 0 0,0-1 0 0 0,1 1-1 0 0,0 0 1 0 0,0-1 0 0 0,1 1-1 0 0,-1-1 1 0 0,1 0 0 0 0,0 0-1 0 0,0 0 1 0 0,0 0 0 0 0,0 0-1 0 0,1-1 1 0 0,0 1 0 0 0,0-1-1 0 0,0 0 1 0 0,0 0 0 0 0,0 0-1 0 0,0-1 1 0 0,7 3 0 0 0,0-1-26 0 0,0-1 0 0 0,0 0 0 0 0,-1-1 1 0 0,2 0-1 0 0,-1-1 0 0 0,0 0 0 0 0,0-1 1 0 0,0 0-1 0 0,0-1 0 0 0,0 0 0 0 0,0-1 1 0 0,0 0-1 0 0,0-1 0 0 0,0 0 0 0 0,-1-1 1 0 0,1 0-1 0 0,-1 0 0 0 0,0-1 0 0 0,0 0 1 0 0,12-10-1 0 0,-12 8-17 0 0,1 0-1 0 0,-1-2 1 0 0,0 1 0 0 0,0-1-1 0 0,-1-1 1 0 0,0 1 0 0 0,-1-2-1 0 0,0 1 1 0 0,-1-1-1 0 0,0 0 1 0 0,-1 0 0 0 0,0-1-1 0 0,-1 0 1 0 0,0 0 0 0 0,0-1-1 0 0,-2 1 1 0 0,3-14 0 0 0,-4 15-1 0 0,-1 1 1 0 0,-1-1-1 0 0,0 0 0 0 0,0 0 1 0 0,-1 1-1 0 0,-1-1 0 0 0,0 0 1 0 0,0 1-1 0 0,-7-19 0 0 0,7 23-1 0 0,0 1 0 0 0,-1 0 0 0 0,0 0 0 0 0,0 0-1 0 0,0 0 1 0 0,-1 1 0 0 0,1-1 0 0 0,-1 1-1 0 0,0 0 1 0 0,0 0 0 0 0,-1 0 0 0 0,1 1 0 0 0,-1-1-1 0 0,0 1 1 0 0,0 0 0 0 0,0 0 0 0 0,0 1 0 0 0,-1 0-1 0 0,-10-4 1 0 0,9 4 7 0 0,0 1 1 0 0,0 0-1 0 0,-1 0 0 0 0,1 0 1 0 0,0 1-1 0 0,-1 0 0 0 0,1 0 0 0 0,0 1 1 0 0,-1 0-1 0 0,1 0 0 0 0,0 1 1 0 0,0-1-1 0 0,0 2 0 0 0,0-1 0 0 0,0 1 1 0 0,0 0-1 0 0,-11 8 0 0 0,11-6 7 0 0,0 1 0 0 0,0 0 0 0 0,1 0 0 0 0,-1 1 0 0 0,2-1 0 0 0,-1 1-1 0 0,1 1 1 0 0,0-1 0 0 0,0 1 0 0 0,1 0 0 0 0,0 0 0 0 0,0 0 0 0 0,1 0 0 0 0,-3 14 0 0 0,-2 9 39 0 0,2 1 0 0 0,1-1 0 0 0,2 1 0 0 0,0 34 0 0 0,3-57-46 0 0,0 0 0 0 0,1 0 1 0 0,0-1-1 0 0,0 1 0 0 0,1 0 1 0 0,0-1-1 0 0,5 13 0 0 0,-6-18-9 0 0,1 0 0 0 0,-1 0 0 0 0,1 0-1 0 0,0 0 1 0 0,0-1 0 0 0,0 1 0 0 0,0 0 0 0 0,1-1-1 0 0,-1 0 1 0 0,1 1 0 0 0,-1-1 0 0 0,1 0 0 0 0,0-1 0 0 0,0 1-1 0 0,0 0 1 0 0,0-1 0 0 0,0 1 0 0 0,0-1 0 0 0,0 0-1 0 0,0 0 1 0 0,0 0 0 0 0,6 0 0 0 0,-1 0-16 0 0,1-1 0 0 0,-1 0 0 0 0,1 0 0 0 0,-1-1-1 0 0,0 0 1 0 0,0-1 0 0 0,0 1 0 0 0,1-2 0 0 0,-1 1 0 0 0,-1-1 0 0 0,1 0 0 0 0,0-1 0 0 0,-1 0 0 0 0,0 0 0 0 0,0 0 0 0 0,0-1-1 0 0,0 0 1 0 0,-1-1 0 0 0,0 1 0 0 0,11-13 0 0 0,-7 6-21 0 0,0-1 0 0 0,-1 0 0 0 0,-1-1 1 0 0,0 0-1 0 0,0 0 0 0 0,-2 0 0 0 0,1-1 0 0 0,-2 0 0 0 0,0 0 0 0 0,2-16 0 0 0,-1-1-6 0 0,-1 0 0 0 0,0-50-1 0 0,-5 44 245 0 0,-2 37-13 0 0,-2 7-92 0 0,-3 8 46 0 0,-2 19 20 0 0,1 0 1 0 0,2 1 0 0 0,2-1 0 0 0,1 1 0 0 0,1 42-1 0 0,2-67-139 0 0,1 1 0 0 0,0-1 0 0 0,0 0 0 0 0,1 1 1 0 0,0-1-1 0 0,0 0 0 0 0,5 11 0 0 0,-5-17-21 0 0,-1 1 1 0 0,1-1-1 0 0,0 1 1 0 0,0-1 0 0 0,0 0-1 0 0,1 0 1 0 0,-1 1-1 0 0,1-2 1 0 0,0 1 0 0 0,-1 0-1 0 0,1 0 1 0 0,0-1-1 0 0,1 0 1 0 0,-1 0-1 0 0,0 0 1 0 0,1 0 0 0 0,-1 0-1 0 0,1 0 1 0 0,5 1-1 0 0,1-1-29 0 0,0 0-1 0 0,0-1 1 0 0,0 0-1 0 0,0 0 1 0 0,0-1-1 0 0,1-1 1 0 0,-1 0-1 0 0,0 0 1 0 0,0-1-1 0 0,0 0 1 0 0,0 0-1 0 0,-1-1 1 0 0,1-1-1 0 0,-1 1 1 0 0,0-2-1 0 0,0 1 1 0 0,0-1-1 0 0,0-1 1 0 0,-1 0-1 0 0,0 0 1 0 0,0 0-1 0 0,0-1 1 0 0,-1 0-1 0 0,0-1 1 0 0,-1 1-1 0 0,8-12 1 0 0,-7 8-8 0 0,0-1 0 0 0,-1 0 1 0 0,-1 0-1 0 0,1-1 1 0 0,-2 0-1 0 0,0 0 0 0 0,3-17 1 0 0,-2 2 87 0 0,-2 0 1 0 0,1-44-1 0 0,-7-23 1220 0 0,-6 201 515 0 0,0 13-1315 0 0,9-100-401 0 0,0 2 68 0 0,3 36 0 0 0,-2-51-132 0 0,1 0-1 0 0,-1 1 1 0 0,1-1 0 0 0,0 0-1 0 0,0 0 1 0 0,1 0-1 0 0,0 0 1 0 0,0 0 0 0 0,7 10-1 0 0,5 1-21 0 0,1-1 0 0 0,18 16-1 0 0,-2-3-1965 0 0,-3 2-5427 0 0,-21-19 3445 0 0,-4-2-1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1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78 2880 0 0,'-1'-1'614'0'0,"1"-1"1"0"0,-1 0-1 0 0,0 1 0 0 0,1-1 0 0 0,-1 1 0 0 0,0-1 1 0 0,0 1-1 0 0,0 0 0 0 0,0-1 0 0 0,-2 0 0 0 0,0 4-323 0 0,0 1 0 0 0,0-1-1 0 0,0 1 1 0 0,0 0-1 0 0,0 0 1 0 0,0 0 0 0 0,1 0-1 0 0,0 1 1 0 0,-1-1 0 0 0,1 1-1 0 0,-1 3 1 0 0,-18 44 1523 0 0,10-14-1483 0 0,2 0 0 0 0,1 1 0 0 0,3 0 0 0 0,0 0-1 0 0,3 1 1 0 0,4 69 0 0 0,-2-95-281 0 0,2 0 0 0 0,-1 0 1 0 0,2-1-1 0 0,0 1 0 0 0,0 0 0 0 0,1-1 0 0 0,6 12 0 0 0,-8-19-41 0 0,0-1 0 0 0,1 0 0 0 0,-1 0-1 0 0,1 1 1 0 0,0-2 0 0 0,1 1 0 0 0,-1 0 0 0 0,1-1 0 0 0,-1 1 0 0 0,1-1-1 0 0,0 0 1 0 0,1 0 0 0 0,-1-1 0 0 0,0 1 0 0 0,1-1 0 0 0,-1 0-1 0 0,1 0 1 0 0,0-1 0 0 0,-1 1 0 0 0,1-1 0 0 0,5 1 0 0 0,3-1-8 0 0,-1 0 0 0 0,0-1 1 0 0,1-1-1 0 0,-1 0 1 0 0,0-1-1 0 0,0 0 1 0 0,0 0-1 0 0,0-1 1 0 0,0-1-1 0 0,0 0 0 0 0,-1-1 1 0 0,0 0-1 0 0,0-1 1 0 0,0 0-1 0 0,-1-1 1 0 0,12-9-1 0 0,-7 4-1 0 0,-1 0 1 0 0,0-1-1 0 0,-1 0 0 0 0,0-1 1 0 0,-1-1-1 0 0,-1 0 0 0 0,0-1 1 0 0,-1 0-1 0 0,-1 0 0 0 0,7-19 1 0 0,-9 17 4 0 0,-2-1-1 0 0,0-1 1 0 0,-1 1 0 0 0,-1 0 0 0 0,-1-1 0 0 0,0 0 0 0 0,-2 1 0 0 0,0-1 0 0 0,-1 0 0 0 0,-1 0 0 0 0,-1 1 0 0 0,-8-28 0 0 0,8 38 6 0 0,0 1 0 0 0,0 0 0 0 0,-1 0 0 0 0,0 0 0 0 0,-1 1 0 0 0,0-1 0 0 0,0 1 0 0 0,0 0 0 0 0,-1 1 0 0 0,0-1 1 0 0,0 1-1 0 0,-1 0 0 0 0,0 1 0 0 0,0-1 0 0 0,-8-4 0 0 0,5 5 3 0 0,0 1 0 0 0,0-1 0 0 0,0 2 0 0 0,0 0 0 0 0,0 0 0 0 0,-1 0 0 0 0,1 2 0 0 0,-1-1 0 0 0,1 1 0 0 0,-1 1 0 0 0,0 0 0 0 0,-12 1 0 0 0,14 0-47 0 0,0 1 0 0 0,0-1-1 0 0,1 1 1 0 0,-1 1 0 0 0,0 0 0 0 0,1 0 0 0 0,0 1-1 0 0,0 0 1 0 0,0 0 0 0 0,0 0 0 0 0,1 1-1 0 0,-1 1 1 0 0,1-1 0 0 0,1 1 0 0 0,-1 0 0 0 0,1 1-1 0 0,0 0 1 0 0,0-1 0 0 0,-9 17 0 0 0,10-14-1030 0 0,1 0 1 0 0,-1 1 0 0 0,1-1 0 0 0,1 1-1 0 0,0 0 1 0 0,-2 14 0 0 0,1 4-2338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13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0 3976 0 0,'0'0'2044'0'0,"6"22"2627"0"0,-6-14-4234 0 0,-1-1 1 0 0,0 1-1 0 0,-1 0 0 0 0,0 0 1 0 0,0 0-1 0 0,-1-1 0 0 0,0 1 0 0 0,-6 10 1 0 0,-2 1 843 0 0,-23 33 1 0 0,21-36-1578 0 0,1-1 1 0 0,-28 24-1 0 0,28-29-4491 0 0,-27 17 0 0 0,26-20 1430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14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165 147 2016 0 0,'-18'3'1718'0'0,"-105"14"3688"0"0,123-17-5322 0 0,-1 0 1 0 0,0 1-1 0 0,1-1 0 0 0,-1 0 0 0 0,1 0 1 0 0,-1 0-1 0 0,0 0 0 0 0,1-1 0 0 0,-1 1 0 0 0,0 0 1 0 0,1 0-1 0 0,-1 0 0 0 0,1 0 0 0 0,-1-1 1 0 0,1 1-1 0 0,-1 0 0 0 0,1 0 0 0 0,-1-1 0 0 0,1 1 1 0 0,-1 0-1 0 0,1-1 0 0 0,-1 1 0 0 0,1-1 1 0 0,-1 1-1 0 0,1-1 0 0 0,0 1 0 0 0,-1-2 0 0 0,0 1 18 0 0,1 0 0 0 0,-1-1 0 0 0,1 1 0 0 0,0 0 0 0 0,0-1 0 0 0,0 1 0 0 0,0 0 0 0 0,0-1-1 0 0,0 1 1 0 0,0-1 0 0 0,0 1 0 0 0,1-2 0 0 0,0-1 14 0 0,0-1 1 0 0,0 1-1 0 0,1-1 1 0 0,0 1-1 0 0,0 0 0 0 0,0 0 1 0 0,3-5-1 0 0,3 1-21 0 0,-1 0-1 0 0,1 0 1 0 0,1 0-1 0 0,-1 1 1 0 0,1 1 0 0 0,1-1-1 0 0,-1 1 1 0 0,1 1 0 0 0,0 0-1 0 0,1 0 1 0 0,-1 1-1 0 0,16-4 1 0 0,-7 3 10 0 0,1 1 0 0 0,-1 1-1 0 0,0 1 1 0 0,1 0 0 0 0,0 2 0 0 0,27 2-1 0 0,-41-2-78 0 0,0 1-1 0 0,0 0 1 0 0,0 0-1 0 0,0 1 1 0 0,0 0-1 0 0,0 0 0 0 0,-1 0 1 0 0,1 1-1 0 0,-1-1 1 0 0,0 1-1 0 0,1 1 1 0 0,-1-1-1 0 0,-1 1 1 0 0,8 6-1 0 0,-8-5-3 0 0,1 1 0 0 0,-1 0 0 0 0,0 0 0 0 0,0 0 0 0 0,-1 0 0 0 0,1 1-1 0 0,-1-1 1 0 0,-1 1 0 0 0,0 0 0 0 0,1 0 0 0 0,1 13 0 0 0,-2-4-8 0 0,-1 0 0 0 0,0 0 0 0 0,-1 0 1 0 0,0 1-1 0 0,-2-1 0 0 0,0 0 0 0 0,0 0 0 0 0,-2 0 0 0 0,0 0 0 0 0,-1-1 0 0 0,0 0 0 0 0,-10 20 0 0 0,5-16-11 0 0,-1 0 0 0 0,0-1-1 0 0,-2 0 1 0 0,0-1-1 0 0,-1 0 1 0 0,0-1 0 0 0,-1-1-1 0 0,-32 25 1 0 0,31-28 0 0 0,-1-1-1 0 0,-1-1 1 0 0,1 0 0 0 0,-22 8 0 0 0,27-13-1 0 0,1-1 1 0 0,-1-1-1 0 0,0 0 1 0 0,0-1-1 0 0,-1 0 1 0 0,1-1-1 0 0,0 0 1 0 0,-13-1 0 0 0,23 0-3 0 0,1 0 1 0 0,-1 0 0 0 0,0 0 0 0 0,0 0 0 0 0,1 0 0 0 0,-1-1 0 0 0,0 1 0 0 0,1 0-1 0 0,-1-1 1 0 0,0 0 0 0 0,1 1 0 0 0,-1-1 0 0 0,1 0 0 0 0,-1 0 0 0 0,1 0 0 0 0,-1 0 0 0 0,1 0-1 0 0,0 0 1 0 0,0 0 0 0 0,-1 0 0 0 0,1-1 0 0 0,0 1 0 0 0,0 0 0 0 0,0-1 0 0 0,0 1-1 0 0,0-1 1 0 0,1 1 0 0 0,-1-1 0 0 0,0 0 0 0 0,1 1 0 0 0,-1-1 0 0 0,1 0 0 0 0,-1 1 0 0 0,1-1-1 0 0,0 0 1 0 0,0 1 0 0 0,0-1 0 0 0,0 0 0 0 0,0-1 0 0 0,0-1 7 0 0,1-1 1 0 0,0 1-1 0 0,0 0 1 0 0,0 0-1 0 0,1 1 1 0 0,-1-1-1 0 0,1 0 1 0 0,0 0-1 0 0,0 1 1 0 0,0-1-1 0 0,0 1 1 0 0,1-1-1 0 0,-1 1 1 0 0,1 0-1 0 0,4-3 1 0 0,-1 2 36 0 0,0 0 1 0 0,0 0-1 0 0,1 1 1 0 0,-1 0-1 0 0,1 1 1 0 0,0-1-1 0 0,0 1 1 0 0,0 0-1 0 0,0 1 1 0 0,0 0-1 0 0,0 0 1 0 0,1 1-1 0 0,-1 0 1 0 0,0 0-1 0 0,0 0 1 0 0,8 2-1 0 0,8 1 198 0 0,0 2 0 0 0,0 0-1 0 0,37 15 1 0 0,-45-14-67 0 0,0 0 0 0 0,-1 2 0 0 0,0-1 0 0 0,0 2 0 0 0,19 15 0 0 0,-25-18-285 0 0,-1 1 0 0 0,-1 0 0 0 0,1 0 1 0 0,7 11-1 0 0,-11-13-439 0 0,0 1 1 0 0,0-1 0 0 0,0 1-1 0 0,0-1 1 0 0,-1 1-1 0 0,0 0 1 0 0,2 9-1 0 0,1 4-6772 0 0,-4-14 3659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23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3584 0 0,'0'0'3509'0'0,"0"12"-57"0"0,1 110 2292 0 0,-5 188-2009 0 0,1-279-4088 0 0,-8 36-1 0 0,1-28-4450 0 0,6-30 1176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14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0 4000 0 0,'0'17'3568'0'0,"-2"-2"-2550"0"0,0 0 0 0 0,-1 0 0 0 0,-1 0 0 0 0,-8 22 0 0 0,7-25-467 0 0,-2 8 495 0 0,-2 0 0 0 0,-1-1 0 0 0,-16 24 1 0 0,-2 0-1985 0 0,14-21-1857 0 0,-3 1-4029 0 0,10-16 3411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15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 2976 0 0,'0'0'3852'0'0,"0"21"-1435"0"0,-1-8-1955 0 0,-1 0 0 0 0,-1 0 0 0 0,0-1 1 0 0,-1 1-1 0 0,0-1 0 0 0,-10 23 0 0 0,6-18-73 0 0,-5 10 36 0 0,-27 43 1 0 0,29-53-340 0 0,0-1 0 0 0,2 2 1 0 0,0 0-1 0 0,1 0 1 0 0,0 0-1 0 0,-6 28 1 0 0,14-45-73 0 0,0-1 0 0 0,0 1 0 0 0,0 0 0 0 0,1-1 1 0 0,-1 1-1 0 0,0 0 0 0 0,0-1 0 0 0,0 1 0 0 0,1 0 0 0 0,-1-1 1 0 0,0 1-1 0 0,1-1 0 0 0,-1 1 0 0 0,1 0 0 0 0,-1-1 0 0 0,0 1 1 0 0,1-1-1 0 0,-1 1 0 0 0,1-1 0 0 0,-1 0 0 0 0,1 1 0 0 0,0-1 1 0 0,-1 1-1 0 0,1-1 0 0 0,-1 0 0 0 0,1 0 0 0 0,0 1 1 0 0,-1-1-1 0 0,1 0 0 0 0,0 0 0 0 0,-1 0 0 0 0,1 1 0 0 0,0-1 1 0 0,-1 0-1 0 0,1 0 0 0 0,0 0 0 0 0,-1 0 0 0 0,2-1 0 0 0,36 1 281 0 0,-28-1-210 0 0,40-1 342 0 0,57-10-1 0 0,-58 5-304 0 0,58-1 1 0 0,-103 9-597 0 0,4 0-1041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15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49 2072 0 0,'0'-49'7980'0'0,"4"66"-4544"0"0,-3 98-248 0 0,1-21-2306 0 0,-4 0-1 0 0,-17 116 0 0 0,-8-81-1396 0 0,18-102-3357 0 0,0 0-3732 0 0,5-18 3947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16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0 3720 0 0,'0'0'637'0'0,"0"17"2973"0"0,-8 13-1608 0 0,3-8-930 0 0,0-1 0 0 0,-2 0 0 0 0,0 0 0 0 0,-1 0 0 0 0,-19 31 1 0 0,-2-3 635 0 0,2-4-1991 0 0,8-17-3495 0 0,11-12-3238 0 0,6-12 3507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16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0 2824 0 0,'-15'0'1522'0'0,"5"0"-1120"0"0,0 1-1 0 0,0 0 1 0 0,0 1-1 0 0,1 0 1 0 0,-1 0-1 0 0,0 1 0 0 0,1 0 1 0 0,0 0-1 0 0,0 1 1 0 0,0 1-1 0 0,-10 6 0 0 0,7-3 48 0 0,1 0 0 0 0,0 2-1 0 0,0-1 1 0 0,1 1-1 0 0,0 1 1 0 0,1 0 0 0 0,-9 13-1 0 0,4-1-42 0 0,1 0 0 0 0,0 1 0 0 0,2 0 1 0 0,1 0-1 0 0,2 1 0 0 0,0 0 0 0 0,1 1 0 0 0,-3 27 0 0 0,7-27-265 0 0,1 0 0 0 0,1 0 0 0 0,1 0-1 0 0,2 0 1 0 0,0 0 0 0 0,2 0 0 0 0,0 0 0 0 0,11 29 0 0 0,-13-48-128 0 0,1 0 0 0 0,0 0 0 0 0,1 0 0 0 0,0 0 0 0 0,0 0 0 0 0,0-1 0 0 0,1 0 0 0 0,0 0 0 0 0,0 0 0 0 0,1 0 0 0 0,-1-1 0 0 0,1 0 0 0 0,0 0 0 0 0,1-1 0 0 0,-1 1 0 0 0,1-1 0 0 0,0-1 0 0 0,0 1 0 0 0,0-1 0 0 0,0-1 0 0 0,1 1 0 0 0,11 1 0 0 0,-7-1-12 0 0,1-2 0 0 0,-1 1 0 0 0,0-2 0 0 0,1 1 0 0 0,-1-2 0 0 0,0 0-1 0 0,1 0 1 0 0,-1-1 0 0 0,0-1 0 0 0,0 0 0 0 0,0-1 0 0 0,0 0-1 0 0,17-9 1 0 0,-26 11 6 0 0,1 0-1 0 0,0-1 0 0 0,-1 0 1 0 0,0 0-1 0 0,1 0 0 0 0,-1 0 1 0 0,0 0-1 0 0,-1-1 0 0 0,1 0 1 0 0,-1 1-1 0 0,1-1 0 0 0,-1 0 1 0 0,0 0-1 0 0,-1 0 0 0 0,1 0 1 0 0,-1 0-1 0 0,1-1 0 0 0,-1 1 1 0 0,-1 0-1 0 0,1-1 0 0 0,0 1 1 0 0,-1-1-1 0 0,0 1 0 0 0,0-1 1 0 0,-2-6-1 0 0,2 3 24 0 0,-1-1 0 0 0,-1 1-1 0 0,0-1 1 0 0,0 1 0 0 0,-1 0 0 0 0,0 0-1 0 0,0 0 1 0 0,-1 0 0 0 0,0 0 0 0 0,0 1-1 0 0,-1 0 1 0 0,-7-10 0 0 0,5 11 0 0 0,0-1 1 0 0,0 1 0 0 0,0 1-1 0 0,0 0 1 0 0,-1 0 0 0 0,0 0-1 0 0,0 1 1 0 0,0 0 0 0 0,-1 1-1 0 0,1-1 1 0 0,-1 2-1 0 0,0-1 1 0 0,0 1 0 0 0,0 1-1 0 0,-12-1 1 0 0,6 1-81 0 0,1 1 1 0 0,-1 1-1 0 0,1 0 0 0 0,-1 1 1 0 0,1 0-1 0 0,-1 1 0 0 0,1 1 1 0 0,-26 10-1 0 0,15 1-1267 0 0,4 3-3439 0 0,15-13 2665 0 0,-5 4-1381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19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5 112 2008 0 0,'-5'-1'8497'0'0,"6"0"-8752"0"0,6-6 841 0 0,1 0 0 0 0,0 1 0 0 0,0 0 1 0 0,14-8-1 0 0,-9 8-463 0 0,1-1 1 0 0,-1 2-1 0 0,1 0 1 0 0,0 1-1 0 0,0 0 1 0 0,0 1-1 0 0,1 0 0 0 0,-1 1 1 0 0,16 0-1 0 0,-27 2-111 0 0,-1 1 0 0 0,1-1 0 0 0,-1 0 0 0 0,0 0 0 0 0,1 1 0 0 0,-1 0 0 0 0,0-1 0 0 0,1 1-1 0 0,-1 0 1 0 0,0 0 0 0 0,0 0 0 0 0,0 0 0 0 0,0 1 0 0 0,0-1 0 0 0,0 1 0 0 0,0-1 0 0 0,0 1 0 0 0,0-1-1 0 0,-1 1 1 0 0,1 0 0 0 0,-1 0 0 0 0,1 0 0 0 0,-1 0 0 0 0,0 0 0 0 0,0 0 0 0 0,0 0 0 0 0,0 1 0 0 0,1 3-1 0 0,2 5 13 0 0,-2 1 0 0 0,0 0 0 0 0,0 0 0 0 0,0 19 0 0 0,-1-14-11 0 0,-1 6 20 0 0,0 0-1 0 0,-2 0 0 0 0,-5 28 0 0 0,3-38-13 0 0,-1-11 12 0 0,4-3-29 0 0,1 0 0 0 0,0 0-1 0 0,-1 1 1 0 0,1-1-1 0 0,0 0 1 0 0,0 0 0 0 0,0 0-1 0 0,0 0 1 0 0,0 0 0 0 0,0 1-1 0 0,0-1 1 0 0,0 0 0 0 0,0 0-1 0 0,0 0 1 0 0,0 0 0 0 0,0 0-1 0 0,1 1 1 0 0,-1-1 0 0 0,0 0-1 0 0,1 0 1 0 0,-1 0-1 0 0,0 1 1 0 0,1-1 0 0 0,0-1-1 0 0,20-40 0 0 0,12-21-2 0 0,-22 46 12 0 0,0 1 0 0 0,2 0 0 0 0,0 1 0 0 0,1 1 0 0 0,0 0 0 0 0,24-18 0 0 0,-30 26 32 0 0,0 1-1 0 0,0-1 1 0 0,1 1 0 0 0,-1 1 0 0 0,1 0 0 0 0,0 0 0 0 0,1 0 0 0 0,-1 1 0 0 0,0 1-1 0 0,1 0 1 0 0,0 0 0 0 0,-1 1 0 0 0,1 0 0 0 0,20 1 0 0 0,-28 0-22 0 0,0 0 0 0 0,0 1 0 0 0,0-1 0 0 0,0 1 0 0 0,0 0 0 0 0,0 0 0 0 0,0 0 0 0 0,0 0 1 0 0,0 0-1 0 0,0 0 0 0 0,-1 0 0 0 0,1 1 0 0 0,0-1 0 0 0,-1 0 0 0 0,1 1 0 0 0,-1 0 0 0 0,0-1 0 0 0,1 1 0 0 0,-1 0 0 0 0,0 0 1 0 0,0-1-1 0 0,0 1 0 0 0,0 0 0 0 0,0 0 0 0 0,-1 0 0 0 0,2 4 0 0 0,0 4 54 0 0,0 1 0 0 0,0-1 0 0 0,-1 1 0 0 0,-1 12 1 0 0,1-7 11 0 0,0 222 823 0 0,-3-115-535 0 0,2-98-317 0 0,-1-1 0 0 0,-1 1 0 0 0,-1-1 0 0 0,-8 27 0 0 0,8-37-334 0 0,3-10 279 0 0,-1-1-1 0 0,1 0 0 0 0,-1 0 1 0 0,0 0-1 0 0,0 1 1 0 0,-3 3-1 0 0,4-6-291 0 0,-1 0 0 0 0,1 0-1 0 0,-1 0 1 0 0,0 0 0 0 0,1-1 0 0 0,-1 1-1 0 0,0 0 1 0 0,0-1 0 0 0,0 1 0 0 0,1 0-1 0 0,-1-1 1 0 0,0 1 0 0 0,0-1 0 0 0,0 0-1 0 0,-2 1 1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19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3208 0 0,'-4'0'532'0'0,"1"0"4"0"0,-1 2 0 0 0,-2 1-4 0 0,-4 0 21 0 0,2 6-1 0 0,1 2 4 0 0,-3 3-4 0 0,0 2 0 0 0,7 5 0 0 0,-4 2-36 0 0,3 3-120 0 0,4 0-436 0 0,4 4-1864 0 0,3 0 0 0 0,2-3-1 0 0,-2 0 1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20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535 72 2280 0 0,'-9'-13'2330'0'0,"2"7"-1952"0"0,0 0-1 0 0,0 0 0 0 0,0 1 0 0 0,-1 1 0 0 0,0-1 0 0 0,0 1 0 0 0,0 1 0 0 0,-1-1 0 0 0,1 1 0 0 0,-1 1 0 0 0,1-1 1 0 0,-1 2-1 0 0,0-1 0 0 0,-10 0 0 0 0,-14 0 695 0 0,1 1 1 0 0,-51 5 0 0 0,65-2-873 0 0,1 0 1 0 0,-1 1-1 0 0,1 1 1 0 0,0 1 0 0 0,0 0-1 0 0,1 1 1 0 0,-27 13 0 0 0,37-16-151 0 0,1 1 0 0 0,-1-1 0 0 0,1 1 0 0 0,0 0 0 0 0,0 0 0 0 0,0 1 0 0 0,0-1 0 0 0,1 1 0 0 0,-1 0 0 0 0,1 1 0 0 0,1-1 0 0 0,-1 1 1 0 0,1-1-1 0 0,0 1 0 0 0,0 0 0 0 0,1 0 0 0 0,-1 0 0 0 0,1 1 0 0 0,1-1 0 0 0,-1 0 0 0 0,1 1 0 0 0,0-1 0 0 0,0 10 0 0 0,2-10-35 0 0,0 0 0 0 0,0 0-1 0 0,0 1 1 0 0,1-1 0 0 0,0 0-1 0 0,0-1 1 0 0,1 1 0 0 0,0 0-1 0 0,-1-1 1 0 0,2 1 0 0 0,-1-1-1 0 0,1 0 1 0 0,0 0 0 0 0,0 0-1 0 0,0-1 1 0 0,10 9 0 0 0,6 3-14 0 0,1 0 1 0 0,36 21 0 0 0,7-2-27 0 0,-31-19 7 0 0,34 24-1 0 0,-59-34 14 0 0,0 0 0 0 0,0 0 0 0 0,-1 1 0 0 0,0 0 0 0 0,0 0 0 0 0,-1 0 0 0 0,1 1 0 0 0,-2 0 0 0 0,6 10-1 0 0,-8-12 2 0 0,0 1-1 0 0,0 0 0 0 0,-1 1 0 0 0,0-1 0 0 0,-1 0 0 0 0,1 1 0 0 0,-2-1 0 0 0,1 1 0 0 0,-1-1 0 0 0,-1 13 0 0 0,0-8 6 0 0,-1 0 0 0 0,0 0 0 0 0,-1 0 0 0 0,0 0 0 0 0,-9 20 0 0 0,10-29-1 0 0,-1 1 0 0 0,1 0 0 0 0,-1-1 0 0 0,0 1 0 0 0,0-1 0 0 0,0 0 0 0 0,0 0 0 0 0,-1 0 0 0 0,1 0 0 0 0,-1-1 0 0 0,0 1 1 0 0,1-1-1 0 0,-6 2 0 0 0,-1 1 0 0 0,-1-1 0 0 0,0 1 0 0 0,-21 3 0 0 0,18-5-1 0 0,-1 0 0 0 0,1-2 0 0 0,-1 1 0 0 0,0-2 0 0 0,1 0 0 0 0,-1-1 0 0 0,1 0 1 0 0,-27-6-1 0 0,35 5 0 0 0,0 0 1 0 0,0 0 0 0 0,0 0-1 0 0,1-1 1 0 0,-1 0-1 0 0,1 0 1 0 0,0 0 0 0 0,0 0-1 0 0,0-1 1 0 0,0 0 0 0 0,0 0-1 0 0,1-1 1 0 0,0 1 0 0 0,0-1-1 0 0,0 0 1 0 0,1 0-1 0 0,-1 0 1 0 0,1 0 0 0 0,0-1-1 0 0,1 1 1 0 0,-1-1 0 0 0,1 0-1 0 0,-2-8 1 0 0,2 7-1 0 0,1-1 0 0 0,-1 0 0 0 0,2 0 0 0 0,-1 0 0 0 0,1 0 0 0 0,0 0 0 0 0,1 0 0 0 0,0 0 0 0 0,0 0 0 0 0,1 0 0 0 0,0 0 0 0 0,0 1 0 0 0,0-1 0 0 0,1 1 0 0 0,1-1 0 0 0,-1 1 0 0 0,1 0 0 0 0,0 0 0 0 0,1 1 0 0 0,0-1 0 0 0,0 1 0 0 0,0 0 0 0 0,0 0 0 0 0,1 1 0 0 0,0 0 0 0 0,13-9-1 0 0,17-9-39 0 0,61-29-1 0 0,6-3-29 0 0,-88 45 53 0 0,0 0 0 0 0,-1 0 0 0 0,0-2 0 0 0,16-16 0 0 0,-25 21 23 0 0,1 0 0 0 0,-2 0 0 0 0,1-1-1 0 0,-1 1 1 0 0,0-1 0 0 0,0 0-1 0 0,-1 0 1 0 0,0 0 0 0 0,-1-1-1 0 0,0 1 1 0 0,0-1 0 0 0,-1 1 0 0 0,0-1-1 0 0,0 1 1 0 0,-1-1 0 0 0,0 0-1 0 0,-1 1 1 0 0,0-1 0 0 0,0 0-1 0 0,-1 1 1 0 0,0-1 0 0 0,-3-8-1 0 0,3 13 6 0 0,1 1-1 0 0,-1 0 1 0 0,0 0-1 0 0,0 0 1 0 0,0 0-1 0 0,-1 0 0 0 0,1 0 1 0 0,-1 0-1 0 0,0 1 1 0 0,1-1-1 0 0,-1 1 1 0 0,0 0-1 0 0,-1 0 0 0 0,1 0 1 0 0,0 0-1 0 0,0 0 1 0 0,-8-1-1 0 0,-1-1 0 0 0,0 2-1 0 0,-1-1 0 0 0,-23 0 1 0 0,18 1-72 0 0,13 2-239 0 0,0 0-1 0 0,0 0 1 0 0,0 1-1 0 0,0-1 1 0 0,0 1-1 0 0,-4 1 1 0 0,-27 13-7706 0 0,25-9 4903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21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 3696 0 0,'-5'-3'10959'0'0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26.249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67 8 1040 0 0,'-46'-7'25508'0'0,"47"7"-25469"0"0,-1 0-22 0 0,0 1 0 0 0,0-1-1 0 0,0 0 1 0 0,0 0 0 0 0,1 1 0 0 0,-1-1 0 0 0,0 0-1 0 0,0 1 1 0 0,0-1 0 0 0,0 0 0 0 0,0 1 0 0 0,0-1 0 0 0,0 0-1 0 0,0 1 1 0 0,0-1 0 0 0,0 0 0 0 0,-1 1 0 0 0,1-1-1 0 0,0 0 1 0 0,0 1 0 0 0,0-1 0 0 0,0 0 0 0 0,0 0-1 0 0,0 1 1 0 0,-1-1 0 0 0,1 0 0 0 0,0 1 0 0 0,0-1 0 0 0,0 0-1 0 0,-1 0 1 0 0,1 0 0 0 0,0 1 0 0 0,0-1 0 0 0,-1 0-1 0 0,1 0 1 0 0,0 0 0 0 0,-1 0 0 0 0,1 1 0 0 0,0-1 0 0 0,-1 0-1 0 0,1 0 1 0 0,0 0 0 0 0,-1 0 0 0 0,1 0 0 0 0,0 0-1 0 0,0 0 1 0 0,-1 0 0 0 0,1 0 0 0 0,0 0 0 0 0,-1 0 0 0 0,-13 1-678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24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0 3896 0 0,'0'0'5392'0'0,"-3"19"-1855"0"0,-17 125 2147 0 0,10-87-5176 0 0,-31 97 0 0 0,25-113-2281 0 0,10-29-1780 0 0,-1 1-3469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40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30 2700 0 0,'0'0'452'0'0,"-1"-23"9501"0"0,-15 20-9589 0 0,0 1 0 0 0,0 1-1 0 0,0 0 1 0 0,-32 3-1 0 0,6 0-156 0 0,37-2-191 0 0,-84 3 178 0 0,79-2-191 0 0,0 0 0 0 0,1 1 0 0 0,-1 1 0 0 0,1-1 1 0 0,-1 1-1 0 0,-15 8 0 0 0,21-8-3 0 0,0-1-1 0 0,1 1 1 0 0,0-1 0 0 0,0 1 0 0 0,0 0-1 0 0,0 0 1 0 0,0 0 0 0 0,0 0-1 0 0,1 1 1 0 0,-1-1 0 0 0,1 1 0 0 0,0 0-1 0 0,0 0 1 0 0,1-1 0 0 0,-1 1-1 0 0,1 0 1 0 0,0 1 0 0 0,0-1-1 0 0,-1 5 1 0 0,0 9 18 0 0,1 0 0 0 0,0 0-1 0 0,3 23 1 0 0,-1-2 28 0 0,-5 125 112 0 0,-3-88-40 0 0,1-39 455 0 0,7-40-533 0 0,0 1 0 0 0,0 0 0 0 0,0 0 0 0 0,1-1-1 0 0,-1 1 1 0 0,1 0 0 0 0,2-3 0 0 0,9-8-7 0 0,1 0 1 0 0,1 0 0 0 0,0 1-1 0 0,0 1 1 0 0,2 1-1 0 0,-1 0 1 0 0,19-8 0 0 0,-24 13-36 0 0,0 1 0 0 0,1 0 0 0 0,-1 1 0 0 0,1 0 0 0 0,0 0 1 0 0,0 1-1 0 0,0 1 0 0 0,0 0 0 0 0,1 1 0 0 0,-1 0 0 0 0,0 1 0 0 0,14 3 1 0 0,-20-3 3 0 0,0 1-1 0 0,0 0 1 0 0,0 1 0 0 0,0-1 0 0 0,-1 1 0 0 0,1 0 0 0 0,-1 0 0 0 0,0 1 0 0 0,0 0 0 0 0,0 0 0 0 0,9 9 0 0 0,0 3 6 0 0,-1 1 0 0 0,14 21-1 0 0,-11-14-1 0 0,-12-18-2 0 0,0 1 1 0 0,-1-1 0 0 0,0 1-1 0 0,0-1 1 0 0,-1 1 0 0 0,0 0 0 0 0,0 0-1 0 0,0 0 1 0 0,0 10 0 0 0,0 7 54 0 0,-2 35 0 0 0,-1-26-4 0 0,1-27-30 0 0,0 0 1 0 0,-1 1 0 0 0,1-1 0 0 0,-2 0-1 0 0,1 0 1 0 0,-1 0 0 0 0,1-1 0 0 0,-2 1-1 0 0,1 0 1 0 0,-1-1 0 0 0,1 1 0 0 0,-2-1-1 0 0,-5 9 1 0 0,3-7 52 0 0,-1-1 0 0 0,1 1 0 0 0,-1-1 0 0 0,0-1 0 0 0,0 1 0 0 0,-1-1 0 0 0,1-1 0 0 0,-14 7 0 0 0,1-4 161 0 0,1 0 1 0 0,-1-1 0 0 0,-1-1 0 0 0,1 0 0 0 0,-1-2-1 0 0,1-1 1 0 0,-30 1 0 0 0,-144-3 1877 0 0,193 0-2113 0 0,-1 0 100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44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18 2788 0 0,'-28'4'3149'0'0,"24"-2"-2941"0"0,0 1 0 0 0,0-1 0 0 0,1 1 0 0 0,-1 0 1 0 0,1 1-1 0 0,0-1 0 0 0,0 0 0 0 0,0 1 1 0 0,0 0-1 0 0,0 0 0 0 0,1 0 0 0 0,0 0 1 0 0,0 0-1 0 0,-2 7 0 0 0,-3 8 533 0 0,1 1 0 0 0,-3 19 0 0 0,7-25-324 0 0,-2 11 141 0 0,1 0 0 0 0,1 1 0 0 0,2 26 0 0 0,0-33-359 0 0,0-11-127 0 0,0-1 1 0 0,1 1 0 0 0,0-1-1 0 0,1 0 1 0 0,-1 0-1 0 0,1 1 1 0 0,1-1 0 0 0,-1 0-1 0 0,5 7 1 0 0,-5-11-42 0 0,0 1 0 0 0,0-1 0 0 0,0 1-1 0 0,1-1 1 0 0,-1 0 0 0 0,1 0 0 0 0,0 0 0 0 0,0-1 0 0 0,0 1 0 0 0,0-1-1 0 0,0 1 1 0 0,1-1 0 0 0,-1 0 0 0 0,1 0 0 0 0,-1-1 0 0 0,1 1 0 0 0,0-1 0 0 0,4 2-1 0 0,-1-2-22 0 0,0 0 0 0 0,0 0 0 0 0,0 0 0 0 0,0-1 0 0 0,0 0-1 0 0,0 0 1 0 0,0-1 0 0 0,0 0 0 0 0,-1 0 0 0 0,1-1 0 0 0,0 0-1 0 0,0 0 1 0 0,-1 0 0 0 0,0-1 0 0 0,1 0 0 0 0,-1 0 0 0 0,0-1-1 0 0,0 0 1 0 0,-1 0 0 0 0,1 0 0 0 0,-1-1 0 0 0,0 1 0 0 0,0-1 0 0 0,0-1-1 0 0,-1 1 1 0 0,0-1 0 0 0,4-6 0 0 0,3-5-25 0 0,-1-1 0 0 0,-2 0 0 0 0,0-1 0 0 0,0 0 0 0 0,-2 0 0 0 0,0-1 0 0 0,-2 1-1 0 0,4-24 1 0 0,-7 31 10 0 0,1 1 0 0 0,-2-1 0 0 0,1 0 0 0 0,-2 1 0 0 0,1-1 0 0 0,-5-17 0 0 0,5 26 10 0 0,-1-1 1 0 0,-1 0-1 0 0,1 0 0 0 0,0 0 1 0 0,-1 1-1 0 0,0-1 0 0 0,0 1 1 0 0,0-1-1 0 0,0 1 1 0 0,-1 0-1 0 0,1 0 0 0 0,-1 0 1 0 0,0 0-1 0 0,0 0 0 0 0,0 1 1 0 0,0-1-1 0 0,0 1 1 0 0,0 0-1 0 0,-1 0 0 0 0,1 0 1 0 0,-1 0-1 0 0,-4-1 0 0 0,-1 0 17 0 0,0 1-1 0 0,1 0 0 0 0,-1 0 0 0 0,0 0 0 0 0,-1 1 0 0 0,1 1 1 0 0,0 0-1 0 0,0 0 0 0 0,0 1 0 0 0,0 0 0 0 0,-14 3 0 0 0,16-2-2 0 0,0 0 0 0 0,0 1 0 0 0,0 0-1 0 0,0 0 1 0 0,1 1 0 0 0,-1 0-1 0 0,1 0 1 0 0,0 0 0 0 0,0 1 0 0 0,1 0-1 0 0,-1 0 1 0 0,1 1 0 0 0,0-1-1 0 0,-6 10 1 0 0,0 2 25 0 0,1 1 0 0 0,1 0 0 0 0,1 0 0 0 0,0 1 0 0 0,1 0 1 0 0,2 0-1 0 0,0 1 0 0 0,0 0 0 0 0,2 0 0 0 0,-2 36 0 0 0,4-45-16 0 0,1-1 0 0 0,0 1 0 0 0,1-1 0 0 0,0 1 0 0 0,3 16 0 0 0,-3-24-19 0 0,0 0 1 0 0,0-1-1 0 0,0 1 0 0 0,0 0 0 0 0,1 0 1 0 0,-1-1-1 0 0,1 1 0 0 0,0-1 1 0 0,-1 1-1 0 0,1-1 0 0 0,0 0 0 0 0,1 0 1 0 0,-1 0-1 0 0,0 0 0 0 0,0 0 0 0 0,1 0 1 0 0,0-1-1 0 0,-1 1 0 0 0,1-1 1 0 0,0 1-1 0 0,-1-1 0 0 0,1 0 0 0 0,0 0 1 0 0,4 0-1 0 0,2 1-4 0 0,1 0 1 0 0,-1-1-1 0 0,0-1 1 0 0,1 0-1 0 0,-1 0 1 0 0,0-1-1 0 0,1 0 0 0 0,-1 0 1 0 0,0-1-1 0 0,0 0 1 0 0,0-1-1 0 0,0 0 1 0 0,-1-1-1 0 0,1 1 1 0 0,-1-2-1 0 0,15-8 0 0 0,-13 5-11 0 0,0 0 0 0 0,0 0-1 0 0,0-1 1 0 0,-1-1 0 0 0,-1 1-1 0 0,0-1 1 0 0,0 0 0 0 0,-1-1 0 0 0,0 0-1 0 0,-1 0 1 0 0,9-23 0 0 0,-8 17 9 0 0,0 0 0 0 0,-2-1 0 0 0,0 1 0 0 0,-1-1 0 0 0,0 0 0 0 0,-2-1 0 0 0,0 1 1 0 0,-1 0-1 0 0,-2-26 0 0 0,0 12 327 0 0,1 32-315 0 0,0 0 1 0 0,0 0-1 0 0,-1 0 1 0 0,1 1-1 0 0,0-1 1 0 0,-1 0-1 0 0,1 0 1 0 0,0 0-1 0 0,0 0 1 0 0,-1 0-1 0 0,1 0 0 0 0,0 0 1 0 0,0 1-1 0 0,-1-1 1 0 0,1 0-1 0 0,0 0 1 0 0,0 0-1 0 0,-1 0 1 0 0,1 1-1 0 0,0-1 1 0 0,0 0-1 0 0,0 0 1 0 0,0 1-1 0 0,-1-1 1 0 0,1 0-1 0 0,0 0 0 0 0,0 1 1 0 0,0-1-1 0 0,0 0 1 0 0,0 1-1 0 0,0-1 1 0 0,0 0-1 0 0,0 0 1 0 0,0 1-1 0 0,0-1 1 0 0,-2 61 308 0 0,1-21-148 0 0,6 70-1 0 0,-4-98-159 0 0,1-2 0 0 0,0 1 1 0 0,1 0-1 0 0,0 0 0 0 0,0-1 0 0 0,1 1 0 0 0,1-1 0 0 0,0 0 1 0 0,0 0-1 0 0,1-1 0 0 0,8 10 0 0 0,-3-6-431 0 0,0-1-1 0 0,21 19 1 0 0,-11-17-2994 0 0,3-2-3554 0 0,-16-10 3560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45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 3672 0 0,'0'0'2591'0'0,"15"10"1043"0"0,-11-5-3253 0 0,0 0 1 0 0,-1 1-1 0 0,0-1 0 0 0,0 1 0 0 0,0 0 1 0 0,2 7-1 0 0,7 15 730 0 0,-7-18-640 0 0,-1 0 0 0 0,0 1 0 0 0,2 15 0 0 0,6 13 650 0 0,15 47-445 0 0,-8-18-340 0 0,5-10 170 0 0,-24-57-496 0 0,1-1 0 0 0,-1 1 0 0 0,0-1 0 0 0,0 0 0 0 0,1 0 0 0 0,-1 1 0 0 0,0-1-1 0 0,0 0 1 0 0,1 1 0 0 0,-1-1 0 0 0,0 0 0 0 0,1 0 0 0 0,-1 0 0 0 0,0 1 0 0 0,1-1 0 0 0,-1 0 0 0 0,0 0-1 0 0,1 0 1 0 0,-1 0 0 0 0,1 0 0 0 0,-1 0 0 0 0,0 1 0 0 0,1-1 0 0 0,-1 0 0 0 0,1 0 0 0 0,-1 0-1 0 0,0 0 1 0 0,1 0 0 0 0,-1-1 0 0 0,0 1 0 0 0,1 0 0 0 0,-1 0 0 0 0,1 0 0 0 0,-1 0 0 0 0,0 0-1 0 0,1 0 1 0 0,-1-1 0 0 0,0 1 0 0 0,1 0 0 0 0,-1 0 0 0 0,0-1 0 0 0,1 1 0 0 0,-1 0 0 0 0,0 0-1 0 0,0-1 1 0 0,1 1 0 0 0,-1 0 0 0 0,0-1 0 0 0,0 1 0 0 0,0 0 0 0 0,1-1 0 0 0,14-19 225 0 0,-12 14-189 0 0,3-5 45 0 0,-1 1-1 0 0,-1-1 0 0 0,5-13 0 0 0,12-43 227 0 0,-1-3-52 0 0,-5 3-75 0 0,-9 46-127 0 0,4-31 1 0 0,1-10-918 0 0,-5 37-6983 0 0,-4 18 3985 0 0,7 4-1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46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0 113 3368 0 0,'0'0'1758'0'0,"21"-11"2415"0"0,9 3-2893 0 0,-1 2 1 0 0,1 1 0 0 0,35 0-1 0 0,-18 0-160 0 0,243-24 762 0 0,-285 28-1889 0 0,-2 1-12 0 0,0 0 0 0 0,0 0 0 0 0,-1-1 0 0 0,1 1 0 0 0,0-1 0 0 0,0 0-1 0 0,-1 1 1 0 0,1-1 0 0 0,-1-1 0 0 0,1 1 0 0 0,4-3 0 0 0,-7 4 4 0 0,1-1 1 0 0,-1 1-1 0 0,0 0 1 0 0,0-1-1 0 0,0 1 1 0 0,0-1-1 0 0,0 1 1 0 0,0 0-1 0 0,0-1 1 0 0,0 1-1 0 0,0 0 1 0 0,-1-1-1 0 0,1 1 1 0 0,0-1-1 0 0,0 1 1 0 0,0 0-1 0 0,0-1 1 0 0,0 1-1 0 0,-1 0 1 0 0,1-1-1 0 0,0 1 1 0 0,0 0-1 0 0,0 0 1 0 0,-1-1-1 0 0,1 1 1 0 0,0 0-1 0 0,0 0 1 0 0,-1-1-1 0 0,1 1 1 0 0,0 0-1 0 0,-1 0 1 0 0,1 0-1 0 0,0-1 1 0 0,-1 1-1 0 0,1 0 1 0 0,0 0-1 0 0,-2 0 0 0 0,-16-9-292 0 0,15 8 216 0 0,-7-2-46 0 0,-1 1 0 0 0,1 0 0 0 0,-1 0-1 0 0,0 1 1 0 0,1 1 0 0 0,-1-1 0 0 0,0 2-1 0 0,1 0 1 0 0,-15 2 0 0 0,23-2 118 0 0,-1 0 1 0 0,1-1 0 0 0,-1 1 0 0 0,1 0 0 0 0,-1 0-1 0 0,1 1 1 0 0,0-1 0 0 0,-1 0 0 0 0,1 1 0 0 0,0 0-1 0 0,0-1 1 0 0,0 1 0 0 0,0 0 0 0 0,1 0 0 0 0,-1 0-1 0 0,0 0 1 0 0,1 0 0 0 0,-1 1 0 0 0,1-1 0 0 0,0 0-1 0 0,0 1 1 0 0,-1 2 0 0 0,-2 5 47 0 0,1 1 1 0 0,1 0-1 0 0,-3 21 0 0 0,2-11 44 0 0,-1 13 130 0 0,2-1 0 0 0,1 0 0 0 0,1 1 0 0 0,7 41 1 0 0,0 9 209 0 0,-6-65-387 0 0,1-1 0 0 0,1 1-1 0 0,0-1 1 0 0,2 1-1 0 0,0-1 1 0 0,1 0 0 0 0,14 30-1 0 0,-17-44-996 0 0,0 1-1 0 0,0-1 0 0 0,0 1 1 0 0,1-1-1 0 0,0 0 0 0 0,7 6 1 0 0,-2-3-2185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46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98 3128 0 0,'-4'5'428'0'0,"1"0"0"0"0,-1 0 0 0 0,1 0 0 0 0,1 1-1 0 0,-1-1 1 0 0,1 1 0 0 0,0 0 0 0 0,0 0 0 0 0,-1 8 0 0 0,-6 60 1864 0 0,8-66-1986 0 0,1-1-24 0 0,-1 1-1 0 0,1 0 1 0 0,1-1-1 0 0,0 1 1 0 0,0 0 0 0 0,0-1-1 0 0,1 1 1 0 0,0-1-1 0 0,1 0 1 0 0,-1 1 0 0 0,1-1-1 0 0,5 8 1 0 0,-5-11-181 0 0,0 1 1 0 0,0 0-1 0 0,1-1 1 0 0,0 0 0 0 0,-1 1-1 0 0,1-2 1 0 0,1 1-1 0 0,-1 0 1 0 0,1-1-1 0 0,-1 0 1 0 0,1 0 0 0 0,0 0-1 0 0,0 0 1 0 0,0-1-1 0 0,0 0 1 0 0,1 0 0 0 0,5 1-1 0 0,-2-1-67 0 0,0-1-1 0 0,0 0 1 0 0,0 0-1 0 0,1-1 1 0 0,-1 0-1 0 0,0 0 1 0 0,0-1-1 0 0,1-1 1 0 0,11-2-1 0 0,-15 2-14 0 0,0 0 0 0 0,0-1-1 0 0,0 1 1 0 0,-1-1 0 0 0,1 0-1 0 0,0 0 1 0 0,-1-1 0 0 0,0 0-1 0 0,0 0 1 0 0,0 0 0 0 0,-1 0-1 0 0,1-1 1 0 0,-1 0 0 0 0,5-7-1 0 0,3-6 137 0 0,14-30-1 0 0,-22 41-94 0 0,-2 0 1 0 0,1-1 0 0 0,-1 1-1 0 0,0-1 1 0 0,0 0 0 0 0,-1 1-1 0 0,1-16 1 0 0,-2 12 20 0 0,0-6 98 0 0,0 1-1 0 0,-1-1 1 0 0,-1 1-1 0 0,-5-25 0 0 0,6 36-138 0 0,-1 1 0 0 0,1-1 0 0 0,-1 1-1 0 0,0 0 1 0 0,0 0 0 0 0,-1 0 0 0 0,1 0-1 0 0,-1 0 1 0 0,0 0 0 0 0,0 1 0 0 0,0-1-1 0 0,0 1 1 0 0,-1 0 0 0 0,0 0 0 0 0,1 0-1 0 0,-1 1 1 0 0,0-1 0 0 0,0 1 0 0 0,0 0 0 0 0,-1 0-1 0 0,-4-2 1 0 0,0 1 23 0 0,0 1 1 0 0,0 0-1 0 0,0 0 0 0 0,-1 0 0 0 0,1 1 1 0 0,-1 1-1 0 0,1 0 0 0 0,-1 0 0 0 0,1 0 1 0 0,0 2-1 0 0,-1-1 0 0 0,1 1 0 0 0,-14 4 1 0 0,16-3-181 0 0,0 0 1 0 0,0 0-1 0 0,1 1 0 0 0,-1 0 1 0 0,1 0-1 0 0,0 0 1 0 0,-8 9-1 0 0,8-8-413 0 0,2 0 0 0 0,-1 1 0 0 0,1 0 0 0 0,-1 0 0 0 0,2 0-1 0 0,-1 0 1 0 0,1 1 0 0 0,-4 8 0 0 0,-6 20-6430 0 0,8-19 3479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47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2736 0 0,'0'0'2094'0'0,"7"-7"1237"0"0,11 2-2347 0 0,-1 1 1 0 0,1 1-1 0 0,0 0 1 0 0,0 2-1 0 0,25 0 1 0 0,2-1 82 0 0,54-3-143 0 0,141-13-13 0 0,-232 15-1092 0 0,-11-1-442 0 0,-12-3-400 0 0,-3 6 134 0 0,-8-2-913 0 0,0 1 0 0 0,0 1 1 0 0,-48 6-1 0 0,72-5 1751 0 0,0 1 0 0 0,0-1 1 0 0,0 1-1 0 0,0 0 1 0 0,0 0-1 0 0,1 0 1 0 0,-1 0-1 0 0,0 0 0 0 0,0 1 1 0 0,1-1-1 0 0,-1 0 1 0 0,1 1-1 0 0,-1 0 0 0 0,1-1 1 0 0,-1 1-1 0 0,1-1 1 0 0,0 1-1 0 0,0 0 1 0 0,0 0-1 0 0,0 0 0 0 0,0 0 1 0 0,0 3-1 0 0,-3 5 300 0 0,2 0 0 0 0,0 0 0 0 0,-2 14 0 0 0,3-13-19 0 0,-5 47 1407 0 0,3 0-1 0 0,2 1 1 0 0,3 0 0 0 0,19 115-1 0 0,-18-160-1366 0 0,0 1 0 0 0,1 0 0 0 0,7 18 0 0 0,9 2-1549 0 0,-17-32 427 0 0,0 1 1 0 0,0-1-1 0 0,0 0 1 0 0,0 0 0 0 0,0 0-1 0 0,8 4 1 0 0,3-1-2193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48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1 2968 0 0,'-10'0'715'0'0,"-9"0"578"0"0,1 0 0 0 0,-1 1 0 0 0,1 1-1 0 0,-32 7 1 0 0,46-8-1089 0 0,-1 1 0 0 0,1-1 1 0 0,-1 1-1 0 0,1 0 0 0 0,0 1 0 0 0,-1-1 1 0 0,1 1-1 0 0,0-1 0 0 0,1 1 0 0 0,-1 1 1 0 0,1-1-1 0 0,-1 0 0 0 0,1 1 0 0 0,0 0 1 0 0,0-1-1 0 0,0 1 0 0 0,1 1 0 0 0,-1-1 1 0 0,1 0-1 0 0,0 0 0 0 0,0 1 0 0 0,1-1 0 0 0,-2 7 1 0 0,1-3-97 0 0,0 1 0 0 0,1-1 0 0 0,-1 1 0 0 0,2 0 0 0 0,-1 0 0 0 0,2-1 0 0 0,-1 1 1 0 0,1 0-1 0 0,3 15 0 0 0,-3-20-92 0 0,1-1 0 0 0,-1 1 1 0 0,0 0-1 0 0,1-1 0 0 0,0 1 1 0 0,0-1-1 0 0,0 1 0 0 0,1-1 1 0 0,-1 0-1 0 0,1 0 0 0 0,-1 0 1 0 0,1 0-1 0 0,0-1 0 0 0,0 1 1 0 0,0-1-1 0 0,1 0 0 0 0,-1 0 1 0 0,1 0-1 0 0,-1 0 0 0 0,1 0 1 0 0,-1-1-1 0 0,1 1 0 0 0,0-1 1 0 0,4 1-1 0 0,15 1 9 0 0,1-1 0 0 0,39 0 0 0 0,-53-2-28 0 0,-20 1 3 0 0,1 0 0 0 0,-1 0 1 0 0,1 1-1 0 0,0 1 0 0 0,0-1 1 0 0,0 2-1 0 0,0-1 0 0 0,1 1 1 0 0,-1 1-1 0 0,1-1 0 0 0,-12 10 1 0 0,5-3 21 0 0,0 0 1 0 0,1 2-1 0 0,1 0 1 0 0,0 1-1 0 0,-13 16 1 0 0,22-24 12 0 0,-1 1 1 0 0,1 1 0 0 0,0-1-1 0 0,0 1 1 0 0,1-1 0 0 0,0 1-1 0 0,0 0 1 0 0,1 0 0 0 0,0 0-1 0 0,0 1 1 0 0,0 10-1 0 0,2-15-11 0 0,0 0 0 0 0,0 0 0 0 0,0-1 0 0 0,0 1 0 0 0,1 0 0 0 0,-1 0 0 0 0,1-1 0 0 0,0 1 0 0 0,0 0-1 0 0,1-1 1 0 0,-1 1 0 0 0,1-1 0 0 0,0 0 0 0 0,0 1 0 0 0,0-1 0 0 0,0 0 0 0 0,0 0 0 0 0,1 0 0 0 0,-1-1-1 0 0,1 1 1 0 0,0 0 0 0 0,0-1 0 0 0,0 0 0 0 0,0 1 0 0 0,0-1 0 0 0,0-1 0 0 0,5 3 0 0 0,3 0 10 0 0,1 0 1 0 0,0-1 0 0 0,-1 0-1 0 0,1-1 1 0 0,1-1 0 0 0,21 1 0 0 0,-8-2-1579 0 0,1-1 0 0 0,28-6 0 0 0,-20-1-1820 0 0,-1 0 0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48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1 222 3200 0 0,'1'-26'2795'0'0,"4"16"-2429"0"0,0 1-1 0 0,0 0 1 0 0,1 0 0 0 0,0 1 0 0 0,1-1 0 0 0,0 1 0 0 0,0 1 0 0 0,1-1 0 0 0,0 1 0 0 0,0 1 0 0 0,1-1 0 0 0,-1 1 0 0 0,13-5 0 0 0,7-4 504 0 0,0 2-1 0 0,1 1 1 0 0,39-10 0 0 0,-53 17-650 0 0,1 1 1 0 0,0 0 0 0 0,1 2 0 0 0,-1 0 0 0 0,0 0 0 0 0,1 2-1 0 0,-1 0 1 0 0,24 3 0 0 0,-33-1-177 0 0,0-1-1 0 0,0 1 1 0 0,0 0-1 0 0,0 0 1 0 0,-1 1 0 0 0,1 0-1 0 0,-1 0 1 0 0,1 1-1 0 0,-1 0 1 0 0,0 0 0 0 0,-1 0-1 0 0,1 0 1 0 0,-1 1-1 0 0,0 0 1 0 0,0 1-1 0 0,0-1 1 0 0,-1 1 0 0 0,1 0-1 0 0,-1 0 1 0 0,-1 0-1 0 0,6 11 1 0 0,1 11 23 0 0,0 0 0 0 0,-2 1 1 0 0,7 41-1 0 0,6 92 16 0 0,-20-144-77 0 0,9 78-7 0 0,-4 1 0 0 0,-8 98 0 0 0,2-157 1 0 0,1-30-1 0 0,-1 0-1 0 0,0 0 1 0 0,0 0-1 0 0,-1 1 1 0 0,-2 11 0 0 0,-5-107-183 0 0,4 51 141 0 0,-14-66 1 0 0,13 86 51 0 0,0 0 1 0 0,0 0 0 0 0,-2 0 0 0 0,0 1-1 0 0,0 0 1 0 0,-14-19 0 0 0,19 31-5 0 0,0 1 0 0 0,0 0-1 0 0,0-1 1 0 0,0 1 0 0 0,0 0 0 0 0,0 0 0 0 0,-1 0-1 0 0,1 0 1 0 0,-1 0 0 0 0,1 1 0 0 0,-1-1 0 0 0,0 1 0 0 0,0 0-1 0 0,1 0 1 0 0,-1 0 0 0 0,0 0 0 0 0,0 0 0 0 0,-6 0-1 0 0,4 1 8 0 0,1 0 0 0 0,-1 0-1 0 0,1 1 1 0 0,-1 0 0 0 0,1 0-1 0 0,-1 0 1 0 0,1 0 0 0 0,0 1-1 0 0,-1 0 1 0 0,1 0-1 0 0,-6 3 1 0 0,-3 5 31 0 0,-1-1 0 0 0,2 2 1 0 0,-1 0-1 0 0,1 0 0 0 0,-20 26 0 0 0,12-11-17 0 0,-10 10 20 0 0,2 2 1 0 0,-38 67-1 0 0,49-64-699 0 0,14-18-2442 0 0,3-22 2547 0 0,0 0 0 0 0,0 0 0 0 0,0 0 0 0 0,1 1 0 0 0,-1-1 0 0 0,0 0 0 0 0,0 0 0 0 0,1 0 0 0 0,-1 0 0 0 0,1 0 0 0 0,-1 1 1 0 0,1-1-1 0 0,0 1 0 0 0,6 1-2913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49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39 1864 0 0,'-14'-14'2382'0'0,"-1"9"-1657"0"0,1 0 0 0 0,-2 1-1 0 0,1 1 1 0 0,0 0-1 0 0,-1 1 1 0 0,1 0-1 0 0,-1 2 1 0 0,1-1-1 0 0,-1 2 1 0 0,0 0 0 0 0,-26 6-1 0 0,35-5-466 0 0,0 0 0 0 0,0 0-1 0 0,1 0 1 0 0,-1 1 0 0 0,1 0 0 0 0,-1 0-1 0 0,-11 8 1 0 0,16-9-198 0 0,-1 0 0 0 0,1 1 0 0 0,-1-1 0 0 0,1 1 0 0 0,0-1-1 0 0,0 1 1 0 0,0 0 0 0 0,1 0 0 0 0,-1-1 0 0 0,1 1 0 0 0,-1 1 0 0 0,1-1 0 0 0,0 0-1 0 0,0 0 1 0 0,0 0 0 0 0,1 1 0 0 0,-1-1 0 0 0,1 0 0 0 0,0 7 0 0 0,0-7-34 0 0,0 0 1 0 0,0 1-1 0 0,0-1 1 0 0,1 1 0 0 0,-1-1-1 0 0,1 1 1 0 0,0-1-1 0 0,0 0 1 0 0,0 0-1 0 0,1 1 1 0 0,-1-1-1 0 0,1 0 1 0 0,0 0-1 0 0,-1 0 1 0 0,1-1-1 0 0,1 1 1 0 0,1 3-1 0 0,1-3-11 0 0,0 1 0 0 0,-1-1 0 0 0,1 0 0 0 0,1 0-1 0 0,-1 0 1 0 0,0-1 0 0 0,0 1 0 0 0,1-1-1 0 0,9 2 1 0 0,21 1-89 0 0,63 0 0 0 0,-112-4-49 0 0,0-1 121 0 0,0 2-1 0 0,0 0 0 0 0,0 0 0 0 0,1 1 0 0 0,-1 1 0 0 0,1 0 1 0 0,0 1-1 0 0,0 0 0 0 0,0 1 0 0 0,1 0 0 0 0,0 1 0 0 0,0 0 1 0 0,0 1-1 0 0,1 0 0 0 0,0 0 0 0 0,1 1 0 0 0,0 1 0 0 0,-9 12 1 0 0,15-17 26 0 0,0 0 1 0 0,0 1-1 0 0,0-1 1 0 0,1 1-1 0 0,0 0 1 0 0,1 0 0 0 0,-1 0-1 0 0,-1 10 1 0 0,3-14-7 0 0,0 1 1 0 0,-1 0-1 0 0,1-1 1 0 0,0 1-1 0 0,0 0 1 0 0,0 0-1 0 0,1-1 1 0 0,-1 1-1 0 0,1 0 1 0 0,-1-1-1 0 0,1 1 1 0 0,0 0-1 0 0,0-1 1 0 0,0 1-1 0 0,0-1 1 0 0,1 0-1 0 0,-1 1 1 0 0,1-1-1 0 0,-1 0 1 0 0,1 0-1 0 0,3 3 1 0 0,3 1 30 0 0,0-1 0 0 0,1-1 0 0 0,0 1 1 0 0,0-2-1 0 0,0 1 0 0 0,0-1 1 0 0,1 0-1 0 0,-1-1 0 0 0,1 0 0 0 0,10 0 1 0 0,18 1 57 0 0,48-3 1 0 0,-42 0-163 0 0,-21 0 37 0 0,37-1-3369 0 0,-21-3-4419 0 0,-28 0 4501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50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7 122 3208 0 0,'-4'-4'6564'0'0,"3"64"-1973"0"0,-1-25-3815 0 0,3-1 0 0 0,5 50 1 0 0,-5-78-757 0 0,0 0 0 0 0,1 0 0 0 0,0-1 1 0 0,0 1-1 0 0,0 0 0 0 0,1-1 0 0 0,-1 0 1 0 0,1 1-1 0 0,1-1 0 0 0,-1 0 0 0 0,1-1 1 0 0,0 1-1 0 0,0 0 0 0 0,0-1 0 0 0,1 0 1 0 0,-1 0-1 0 0,1-1 0 0 0,0 1 0 0 0,0-1 1 0 0,0 0-1 0 0,1 0 0 0 0,-1-1 1 0 0,1 1-1 0 0,10 2 0 0 0,-9-3-12 0 0,0-1-1 0 0,1 0 1 0 0,-1 0-1 0 0,0 0 1 0 0,0-1-1 0 0,1-1 1 0 0,-1 1 0 0 0,0-1-1 0 0,1 0 1 0 0,-1 0-1 0 0,0-1 1 0 0,0 0-1 0 0,0 0 1 0 0,0-1 0 0 0,-1 0-1 0 0,1 0 1 0 0,-1-1-1 0 0,0 0 1 0 0,0 0-1 0 0,9-7 1 0 0,-8 4 35 0 0,0 0 1 0 0,-1-1-1 0 0,0 0 0 0 0,0 0 1 0 0,0-1-1 0 0,-1 1 0 0 0,-1-1 1 0 0,1 0-1 0 0,-1-1 0 0 0,-1 1 1 0 0,0-1-1 0 0,0 0 0 0 0,1-14 0 0 0,1-13 276 0 0,-2 1 0 0 0,-1-49 0 0 0,-3 59-133 0 0,1 21-182 0 0,0 0 0 0 0,0-1 0 0 0,-1 1 1 0 0,0 0-1 0 0,0 0 0 0 0,0 0 1 0 0,-1 0-1 0 0,0 0 0 0 0,0 0 0 0 0,0 0 1 0 0,-1 0-1 0 0,1 1 0 0 0,-1-1 0 0 0,0 1 1 0 0,-5-6-1 0 0,5 6-1581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24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507 1 3808 0 0,'0'0'669'0'0,"-8"0"3643"0"0,-12 3-2551 0 0,-43 46 1571 0 0,-79 81 1 0 0,-16 14-2061 0 0,145-134-1239 0 0,-1 1-1 0 0,0-2 1 0 0,0 0-1 0 0,-1-1 1 0 0,-15 7-1 0 0,17-12-23 0 0,11-4 23 0 0,14-9 49 0 0,1-1-60 0 0,11-9 191 0 0,52-35 1 0 0,-71 52-157 0 0,0 0 1 0 0,1 0-1 0 0,0 0 1 0 0,0 1-1 0 0,0 0 0 0 0,0 0 1 0 0,0 0-1 0 0,0 1 1 0 0,0 0-1 0 0,0 0 1 0 0,1 0-1 0 0,-1 1 1 0 0,0 0-1 0 0,0 0 1 0 0,1 1-1 0 0,9 2 0 0 0,-11-2-32 0 0,0 1 0 0 0,0-1 1 0 0,0 2-1 0 0,0-1 0 0 0,-1 0 0 0 0,1 1 0 0 0,-1 0 0 0 0,0 0 0 0 0,0 0 0 0 0,0 0 0 0 0,0 1 0 0 0,0 0 0 0 0,-1 0 0 0 0,1 0 0 0 0,-1 0 0 0 0,0 0 0 0 0,-1 0 0 0 0,1 1 0 0 0,3 8 0 0 0,15 31-1222 0 0,-17-37-689 0 0,0 1-1 0 0,1-1 0 0 0,9 10 0 0 0,1-3-2092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50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3200 0 0,'0'0'1690'0'0,"18"0"240"0"0,224-9 4614 0 0,-1-18-3519 0 0,-228 25-2941 0 0,12-2 2 0 0,-45 3-207 0 0,-23-2-36 0 0,32 1 118 0 0,0 1-1 0 0,0 1 1 0 0,0 0 0 0 0,-1 0-1 0 0,-14 3 1 0 0,23-1 43 0 0,0-1 1 0 0,0 0 0 0 0,-1 1-1 0 0,2 0 1 0 0,-1-1 0 0 0,0 1-1 0 0,0 1 1 0 0,0-1 0 0 0,1 0-1 0 0,-1 1 1 0 0,1-1 0 0 0,0 1-1 0 0,0-1 1 0 0,0 1 0 0 0,0 0-1 0 0,0 0 1 0 0,1 0 0 0 0,-1 0-1 0 0,1 0 1 0 0,-2 7 0 0 0,-2 6 92 0 0,1 0-1 0 0,-4 32 1 0 0,7-43-76 0 0,-2 19 92 0 0,0 0 1 0 0,1 1 0 0 0,1-1 0 0 0,1 1 0 0 0,2-1 0 0 0,5 31 0 0 0,-2-31-159 0 0,2 0 1 0 0,13 32 0 0 0,3-14-3941 0 0,-2-9-2575 0 0,-10-21 3279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51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91 111 3200 0 0,'0'1'160'0'0,"0"0"0"0"0,-1 1 0 0 0,0-1 0 0 0,1 1 0 0 0,-1-1 0 0 0,0 0 0 0 0,0 0 0 0 0,1 1 0 0 0,-1-1-1 0 0,0 0 1 0 0,-3 2 0 0 0,-7 12 853 0 0,7-6-585 0 0,-1 1 73 0 0,1 0 1 0 0,0 1 0 0 0,0-1-1 0 0,1 0 1 0 0,-3 22 0 0 0,4-16-90 0 0,1-5 76 0 0,0-1 0 0 0,0 1 0 0 0,1 0 0 0 0,1 0 0 0 0,1 12 0 0 0,-1-20-374 0 0,0 0 0 0 0,0 1 0 0 0,0-1 0 0 0,0 0 0 0 0,0 0 1 0 0,1 0-1 0 0,-1 0 0 0 0,1-1 0 0 0,0 1 0 0 0,0 0 0 0 0,0-1 0 0 0,0 1 1 0 0,1-1-1 0 0,-1 0 0 0 0,1 1 0 0 0,-1-1 0 0 0,1 0 0 0 0,0-1 0 0 0,-1 1 0 0 0,1 0 1 0 0,6 1-1 0 0,2 1-92 0 0,0 0 1 0 0,0-1-1 0 0,0-1 0 0 0,1 0 1 0 0,-1-1-1 0 0,1 0 1 0 0,-1 0-1 0 0,1-2 1 0 0,-1 1-1 0 0,1-1 0 0 0,12-3 1 0 0,-18 3-20 0 0,1-1 0 0 0,-1 0-1 0 0,1 0 1 0 0,-1 0 0 0 0,0-1 0 0 0,1 0 0 0 0,-1 0 0 0 0,-1 0-1 0 0,1-1 1 0 0,0 0 0 0 0,-1 0 0 0 0,0 0 0 0 0,0-1 0 0 0,0 1-1 0 0,-1-1 1 0 0,1-1 0 0 0,-1 1 0 0 0,0 0 0 0 0,-1-1 0 0 0,4-8-1 0 0,-1-1 44 0 0,-2-1 0 0 0,1 0 0 0 0,-2-1 0 0 0,-1 1 0 0 0,0-1 0 0 0,-1 1-1 0 0,0-1 1 0 0,-1 1 0 0 0,-1-1 0 0 0,-1 1 0 0 0,-1-1 0 0 0,-4-18 0 0 0,6 31-29 0 0,-1-1 1 0 0,1 1-1 0 0,-1 0 1 0 0,0 0-1 0 0,0 0 1 0 0,0 1-1 0 0,0-1 1 0 0,-1 0-1 0 0,1 1 1 0 0,-1-1-1 0 0,0 1 1 0 0,0 0-1 0 0,0 0 1 0 0,0 0-1 0 0,-1 0 1 0 0,-7-4-1 0 0,6 5 1 0 0,0 0 0 0 0,-1 0 0 0 0,0 0 0 0 0,1 0 0 0 0,-1 1 0 0 0,0 0 0 0 0,0 0 0 0 0,0 1 0 0 0,1-1 0 0 0,-1 1 0 0 0,-8 1 0 0 0,1 1 11 0 0,-1 1 0 0 0,1 0 1 0 0,1 0-1 0 0,-1 1 0 0 0,0 1 1 0 0,1 0-1 0 0,0 1 1 0 0,0 0-1 0 0,1 1 0 0 0,-16 11 1 0 0,20-11-10 0 0,0 0 0 0 0,0 0 0 0 0,1 1 0 0 0,0 0 0 0 0,0 0 1 0 0,1 0-1 0 0,0 0 0 0 0,1 1 0 0 0,0 0 0 0 0,0 0 0 0 0,1 0 1 0 0,-5 19-1 0 0,4-7 28 0 0,1 1 1 0 0,0-1 0 0 0,2 0-1 0 0,2 44 1 0 0,-1-60-41 0 0,1 1 0 0 0,0-1 0 0 0,0 0 1 0 0,0 1-1 0 0,0-1 0 0 0,1 0 0 0 0,0 0 0 0 0,0 0 1 0 0,0 0-1 0 0,6 9 0 0 0,-5-11-7 0 0,-1 0 0 0 0,1 0 0 0 0,0-1 0 0 0,-1 1 0 0 0,1-1 0 0 0,0 0 0 0 0,0 0 0 0 0,1 0 0 0 0,-1 0 1 0 0,0-1-1 0 0,1 1 0 0 0,-1-1 0 0 0,1 0 0 0 0,-1 0 0 0 0,1 0 0 0 0,7 1 0 0 0,-2-1-41 0 0,1-1 0 0 0,0 0 0 0 0,0 0 1 0 0,-1-1-1 0 0,1 0 0 0 0,0 0 0 0 0,-1-1 0 0 0,0-1 0 0 0,1 0 1 0 0,-1 0-1 0 0,0-1 0 0 0,0 0 0 0 0,-1 0 0 0 0,1-1 0 0 0,-1 0 1 0 0,0 0-1 0 0,0-1 0 0 0,-1 0 0 0 0,10-11 0 0 0,-8 8-10 0 0,0-1-1 0 0,-1 0 1 0 0,-1 0-1 0 0,0-1 1 0 0,0 0-1 0 0,-1 0 1 0 0,0-1-1 0 0,-1 0 1 0 0,-1 0-1 0 0,1 0 1 0 0,-2-1-1 0 0,0 1 1 0 0,-1-1-1 0 0,2-13 1 0 0,-4-91 574 0 0,0 117-503 0 0,0 0 0 0 0,0-1 1 0 0,1 1-1 0 0,-1-1 0 0 0,0 1 0 0 0,0 0 1 0 0,0-1-1 0 0,0 1 0 0 0,0-1 0 0 0,-1 1 1 0 0,1 0-1 0 0,0-1 0 0 0,0 1 0 0 0,0-1 1 0 0,0 1-1 0 0,0 0 0 0 0,0-1 0 0 0,-1 1 0 0 0,1-1 1 0 0,0 1-1 0 0,0 0 0 0 0,-1 0 0 0 0,1-1 1 0 0,0 1-1 0 0,0 0 0 0 0,-1-1 0 0 0,1 1 1 0 0,0 0-1 0 0,-1 0 0 0 0,1-1 0 0 0,-1 1 1 0 0,-11 6 440 0 0,9-4-396 0 0,0 1 0 0 0,1 0 0 0 0,-1 0 0 0 0,1 0 0 0 0,-1 0 0 0 0,-1 4 0 0 0,-1 8 8 0 0,2 0-1 0 0,0 0 1 0 0,0 0-1 0 0,2 1 1 0 0,0-1 0 0 0,0 1-1 0 0,3 16 1 0 0,-2 1-11 0 0,0-28-55 0 0,1-1 0 0 0,-1 1 1 0 0,1 0-1 0 0,-1 0 0 0 0,1-1 0 0 0,1 1 1 0 0,-1 0-1 0 0,1-1 0 0 0,-1 0 0 0 0,1 1 0 0 0,1-1 1 0 0,-1 0-1 0 0,1 0 0 0 0,-1 0 0 0 0,1 0 0 0 0,0 0 1 0 0,0-1-1 0 0,5 4 0 0 0,1 1-331 0 0,1-1 0 0 0,0-1 0 0 0,0 0 0 0 0,0-1 0 0 0,1 1 0 0 0,13 3 0 0 0,7 6-6188 0 0,-17-7 3043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52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0 3960 0 0,'-20'1'4945'0'0,"17"0"-4714"0"0,1 0 0 0 0,-1 1 1 0 0,1-1-1 0 0,-1 1 0 0 0,1 0 0 0 0,0-1 0 0 0,0 1 1 0 0,0 0-1 0 0,0 0 0 0 0,0 1 0 0 0,0-1 1 0 0,0 0-1 0 0,1 1 0 0 0,-1-1 0 0 0,1 1 1 0 0,0-1-1 0 0,-1 1 0 0 0,1 0 0 0 0,-1 4 1 0 0,-2 7 625 0 0,-1-1 0 0 0,-3 25 0 0 0,4 4-102 0 0,0-1 1 0 0,5 69-1 0 0,0-93-554 0 0,1-1 0 0 0,7 28 0 0 0,5-8-1576 0 0,-12-31-104 0 0,1 0 0 0 0,0-1 1 0 0,0 1-1 0 0,7 7 0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52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21 4048 0 0,'-8'0'692'0'0,"8"-2"0"0"0,-7 0 21 0 0,0-1-1 0 0,1-1 0 0 0,-4 1 0 0 0,3 1 0 0 0,-4-1-36 0 0,4 1-48 0 0,-3 2-144 0 0,7 0-440 0 0,-1 0-2208 0 0,4 5-2165 0 0,7 0 2165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53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 3048 0 0,'-11'0'2335'0'0,"7"2"-2064"0"0,0-1 1 0 0,0 1-1 0 0,0 0 0 0 0,0 0 0 0 0,0 1 1 0 0,1-1-1 0 0,-1 1 0 0 0,1 0 0 0 0,-1 0 1 0 0,1 0-1 0 0,0 1 0 0 0,0-1 0 0 0,1 0 1 0 0,-1 1-1 0 0,1 0 0 0 0,-3 4 0 0 0,-3 7 649 0 0,0 1-1 0 0,-10 29 1 0 0,14-33-573 0 0,1 0 0 0 0,0 0 0 0 0,0 1 0 0 0,1-1 0 0 0,1 1 0 0 0,0-1 0 0 0,1 1 0 0 0,0 0 0 0 0,1-1 0 0 0,5 26 0 0 0,-5-32-312 0 0,1 0 0 0 0,0 0-1 0 0,0 0 1 0 0,1 0 0 0 0,0 0 0 0 0,0-1-1 0 0,0 1 1 0 0,0-1 0 0 0,1 0 0 0 0,0 0 0 0 0,0 0-1 0 0,1 0 1 0 0,-1-1 0 0 0,1 1 0 0 0,0-1 0 0 0,0-1-1 0 0,0 1 1 0 0,1-1 0 0 0,0 0 0 0 0,-1 0 0 0 0,1 0-1 0 0,0-1 1 0 0,10 3 0 0 0,-3-2-15 0 0,-1 0 0 0 0,1-2 1 0 0,-1 1-1 0 0,1-2 0 0 0,-1 1 1 0 0,1-2-1 0 0,19-2 0 0 0,-23 1-17 0 0,-1 1-1 0 0,1-2 0 0 0,-1 1 1 0 0,0-1-1 0 0,0 0 1 0 0,0-1-1 0 0,0 0 1 0 0,0 0-1 0 0,-1-1 0 0 0,0 0 1 0 0,12-9-1 0 0,-15 9 10 0 0,0 0-1 0 0,0 1 1 0 0,-1-1 0 0 0,1-1-1 0 0,-1 1 1 0 0,-1 0 0 0 0,1-1-1 0 0,-1 0 1 0 0,1 1-1 0 0,-2-1 1 0 0,1 0 0 0 0,-1 0-1 0 0,0 0 1 0 0,0 0-1 0 0,0 0 1 0 0,-1-7 0 0 0,0 1 46 0 0,-1 0 0 0 0,0 0 1 0 0,-1 0-1 0 0,0 0 0 0 0,-1 0 0 0 0,-9-23 1 0 0,8 26-7 0 0,-1-1 1 0 0,0 1 0 0 0,0 1 0 0 0,-1-1-1 0 0,-1 1 1 0 0,1 0 0 0 0,-1 0 0 0 0,0 1-1 0 0,-1 0 1 0 0,0 0 0 0 0,0 1 0 0 0,-1 0-1 0 0,1 0 1 0 0,-14-6 0 0 0,16 9-71 0 0,-1 0-1 0 0,1 1 1 0 0,0-1-1 0 0,-1 1 1 0 0,0 0-1 0 0,1 1 1 0 0,-1 0 0 0 0,0 0-1 0 0,0 0 1 0 0,0 1-1 0 0,0 0 1 0 0,0 0-1 0 0,1 1 1 0 0,-1 0-1 0 0,0 0 1 0 0,0 0 0 0 0,1 1-1 0 0,-1 0 1 0 0,0 1-1 0 0,1-1 1 0 0,0 1-1 0 0,-8 5 1 0 0,11-6-583 0 0,0 0 0 0 0,0 1-1 0 0,0-1 1 0 0,1 0 0 0 0,-1 1 0 0 0,1 0-1 0 0,0-1 1 0 0,0 1 0 0 0,0 0 0 0 0,0 0-1 0 0,0 0 1 0 0,-1 4 0 0 0,-4 8-2983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53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75 2976 0 0,'0'0'1566'0'0,"21"-5"943"0"0,-1 2-1670 0 0,1 0 0 0 0,-1 1 0 0 0,40 2 0 0 0,-11 0 68 0 0,108 1 1785 0 0,76-4-767 0 0,-232 3-1930 0 0,0 0 0 0 0,1 0 0 0 0,-1 0 0 0 0,0-1 0 0 0,0 1 1 0 0,0 0-1 0 0,0 0 0 0 0,1-1 0 0 0,-1 1 0 0 0,0-1 0 0 0,0 1 0 0 0,0-1 0 0 0,0 1 1 0 0,0-1-1 0 0,0 0 0 0 0,0 1 0 0 0,0-1 0 0 0,1-1 0 0 0,-2 1-7 0 0,1 1-1 0 0,-1-1 1 0 0,0 0 0 0 0,0 1-1 0 0,0-1 1 0 0,0 1 0 0 0,0-1-1 0 0,0 1 1 0 0,0-1-1 0 0,0 0 1 0 0,0 1 0 0 0,0-1-1 0 0,-1 1 1 0 0,1-1-1 0 0,0 0 1 0 0,0 1 0 0 0,0-1-1 0 0,-1 1 1 0 0,1-1-1 0 0,0 1 1 0 0,-1-1 0 0 0,1 1-1 0 0,0-1 1 0 0,-1 1 0 0 0,0-1-1 0 0,-2-2-42 0 0,0 0-1 0 0,0 1 1 0 0,-1-1-1 0 0,1 1 1 0 0,-1-1-1 0 0,1 1 1 0 0,-1 0-1 0 0,0 1 1 0 0,-4-3-1 0 0,-10 1-93 0 0,0 0 0 0 0,-1 0 0 0 0,1 2 0 0 0,0 0 0 0 0,-32 4 0 0 0,47-3 151 0 0,0 0-1 0 0,1 1 1 0 0,-1 0-1 0 0,0-1 1 0 0,1 1-1 0 0,-1 0 1 0 0,1 0-1 0 0,-1 0 1 0 0,1 1-1 0 0,0-1 0 0 0,0 1 1 0 0,-1-1-1 0 0,1 1 1 0 0,0 0-1 0 0,0 0 1 0 0,0-1-1 0 0,1 1 1 0 0,-1 1-1 0 0,0-1 1 0 0,1 0-1 0 0,-1 0 1 0 0,1 1-1 0 0,0-1 1 0 0,-2 5-1 0 0,-1 5 82 0 0,1 0-1 0 0,0 0 1 0 0,0 0 0 0 0,0 15 0 0 0,0-5 16 0 0,-3 34 392 0 0,1 90 1 0 0,5-119-152 0 0,8 51 1 0 0,6-25-1562 0 0,-11-46 4 0 0,0 0 1 0 0,0-1-1 0 0,0 1 0 0 0,8 10 1 0 0,0-5-1776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54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44 3280 0 0,'0'0'564'0'0,"-10"5"1861"0"0,1 14-1581 0 0,2 1 1 0 0,1 0-1 0 0,0 1 0 0 0,1-1 1 0 0,1 1-1 0 0,2 0 1 0 0,0 0-1 0 0,1 0 1 0 0,1 25-1 0 0,1-41-794 0 0,-1 0 0 0 0,1-1-1 0 0,0 1 1 0 0,1 0 0 0 0,-1 0-1 0 0,1-1 1 0 0,0 1 0 0 0,0-1-1 0 0,0 1 1 0 0,0-1-1 0 0,1 0 1 0 0,0 0 0 0 0,0 0-1 0 0,0 0 1 0 0,0 0 0 0 0,1-1-1 0 0,-1 0 1 0 0,1 1 0 0 0,0-1-1 0 0,0-1 1 0 0,0 1 0 0 0,0 0-1 0 0,0-1 1 0 0,1 0-1 0 0,-1 0 1 0 0,1 0 0 0 0,7 1-1 0 0,2 1-48 0 0,0-1-1 0 0,0-1 0 0 0,1 0 0 0 0,-1-1 1 0 0,1-1-1 0 0,-1 0 0 0 0,1 0 0 0 0,15-4 0 0 0,-24 3 5 0 0,1 0 0 0 0,-1-1-1 0 0,0 1 1 0 0,0-1-1 0 0,-1-1 1 0 0,1 1-1 0 0,0-1 1 0 0,-1 0-1 0 0,1 0 1 0 0,-1 0-1 0 0,0-1 1 0 0,0 0-1 0 0,-1 0 1 0 0,1 0 0 0 0,-1-1-1 0 0,0 0 1 0 0,0 1-1 0 0,0-2 1 0 0,0 1-1 0 0,-1 0 1 0 0,0-1-1 0 0,3-6 1 0 0,-2 0 56 0 0,0 1 0 0 0,-1-1 0 0 0,-1 0 0 0 0,1 1 0 0 0,-2-1 0 0 0,0 0 0 0 0,0-1 0 0 0,-1 1 0 0 0,-1 0 0 0 0,-2-19 1 0 0,1 22 19 0 0,1 0 0 0 0,-2-1 0 0 0,1 1 1 0 0,-1 0-1 0 0,-1 1 0 0 0,1-1 0 0 0,-8-11 1 0 0,8 15-32 0 0,0 0 0 0 0,-1 1 0 0 0,0-1 0 0 0,0 1 1 0 0,0 0-1 0 0,-1 0 0 0 0,1 0 0 0 0,-1 1 0 0 0,0-1 1 0 0,0 1-1 0 0,0 0 0 0 0,0 1 0 0 0,-7-3 0 0 0,3 2-70 0 0,0 0-1 0 0,0 1 1 0 0,0 0-1 0 0,0 1 0 0 0,0-1 1 0 0,0 2-1 0 0,0-1 1 0 0,0 2-1 0 0,-1-1 0 0 0,1 1 1 0 0,0 0-1 0 0,0 1 0 0 0,0 0 1 0 0,0 1-1 0 0,1 0 1 0 0,-11 4-1 0 0,12-3-1066 0 0,0 0-1 0 0,-1 0 1 0 0,2 1 0 0 0,-1 0 0 0 0,0 0-1 0 0,-9 10 1 0 0,1 2-2337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54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1 135 3552 0 0,'0'0'2551'0'0,"0"16"311"0"0,0 18-1015 0 0,-1 4 74 0 0,2 0 0 0 0,11 71 0 0 0,-11-100-1881 0 0,1 0 0 0 0,1-1 0 0 0,0 1 0 0 0,0 0 1 0 0,1-1-1 0 0,0 0 0 0 0,0 0 0 0 0,1 0 0 0 0,-1-1 0 0 0,9 10 0 0 0,-9-13-27 0 0,0 0-1 0 0,1 0 0 0 0,-1-1 0 0 0,1 0 0 0 0,-1 0 0 0 0,1 0 0 0 0,0 0 0 0 0,0-1 0 0 0,0 1 0 0 0,1-1 0 0 0,-1-1 0 0 0,0 1 0 0 0,1-1 0 0 0,-1 0 0 0 0,1 0 0 0 0,0-1 1 0 0,8 1-1 0 0,-4-1 37 0 0,0-1 1 0 0,0 1-1 0 0,0-2 1 0 0,0 1-1 0 0,0-1 1 0 0,0-1-1 0 0,-1 0 0 0 0,1 0 1 0 0,-1-1-1 0 0,0 0 1 0 0,0-1-1 0 0,0 0 1 0 0,-1 0-1 0 0,0-1 1 0 0,0 0-1 0 0,0 0 1 0 0,-1-1-1 0 0,0 0 1 0 0,0 0-1 0 0,0-1 1 0 0,-1 0-1 0 0,0 0 1 0 0,-1 0-1 0 0,0-1 1 0 0,0 0-1 0 0,3-9 1 0 0,2-10 120 0 0,-1 0 1 0 0,-2-1 0 0 0,-1 1 0 0 0,-1-1-1 0 0,-1-1 1 0 0,-2 1 0 0 0,-1-1 0 0 0,-3-29 0 0 0,-6 19-1507 0 0,-2 22-2572 0 0,-3 6-3346 0 0,3 7 3457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55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 2560 0 0,'0'0'942'0'0,"23"-15"8008"0"0,-31 116-4660 0 0,0 4-3714 0 0,7-81-452 0 0,2 0-1 0 0,1 0 1 0 0,9 43-1 0 0,-9-58-110 0 0,1 0 0 0 0,0 0 0 0 0,1 0 0 0 0,0 0 0 0 0,0-1 0 0 0,1 0 0 0 0,0 0 0 0 0,0 0 0 0 0,1-1 0 0 0,0 1 0 0 0,0-1 0 0 0,14 11 0 0 0,-9-10-12 0 0,0 0-1 0 0,1-2 1 0 0,0 1 0 0 0,0-1-1 0 0,1-1 1 0 0,-1 0-1 0 0,1-1 1 0 0,0 0 0 0 0,1-1-1 0 0,22 3 1 0 0,-10-4 7 0 0,0 0 0 0 0,0-2 0 0 0,0-1 0 0 0,43-7 0 0 0,-57 6 20 0 0,-1 0 0 0 0,1-1 1 0 0,0 0-1 0 0,-1-1 0 0 0,0 0 0 0 0,0-1 0 0 0,0 0 0 0 0,-1-1 0 0 0,0 0 0 0 0,0-1 0 0 0,0 0 0 0 0,-1 0 0 0 0,0-1 1 0 0,0 0-1 0 0,9-12 0 0 0,-6 3 60 0 0,-1 0 1 0 0,0-1-1 0 0,-1 0 1 0 0,-1 0-1 0 0,-1-1 0 0 0,-1 0 1 0 0,0-1-1 0 0,5-30 1 0 0,-2 6 71 0 0,-3 19 14 0 0,4-36 0 0 0,-6 28 89 0 0,-1 2-867 0 0,-3 11-4012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55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3464 0 0,'0'0'580'0'0,"0"26"2795"0"0,12 116 1463 0 0,0-31-2414 0 0,-12 311 827 0 0,-7-347-7381 0 0,3-42-2743 0 0,2-21 3416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24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63 3792 0 0,'0'0'3551'0'0,"-14"9"-165"0"0,-3 14-1480 0 0,0 1 0 0 0,-20 41 0 0 0,28-49-1295 0 0,-4 7 497 0 0,-17 46 1 0 0,27-61-1032 0 0,0 0-1 0 0,1 0 0 0 0,0 0 1 0 0,1 0-1 0 0,0 1 1 0 0,0-1-1 0 0,0 0 0 0 0,1 1 1 0 0,2 15-1 0 0,-1-21-69 0 0,0 0-1 0 0,0 0 1 0 0,1 0-1 0 0,-1-1 1 0 0,0 1-1 0 0,1 0 1 0 0,0-1 0 0 0,0 1-1 0 0,0-1 1 0 0,0 0-1 0 0,0 1 1 0 0,0-1-1 0 0,0 0 1 0 0,1 0-1 0 0,-1-1 1 0 0,1 1 0 0 0,0 0-1 0 0,-1-1 1 0 0,1 0-1 0 0,0 1 1 0 0,0-1-1 0 0,0 0 1 0 0,0-1-1 0 0,0 1 1 0 0,0 0-1 0 0,4-1 1 0 0,5 2-28 0 0,1-1 0 0 0,0 0 0 0 0,0-1 0 0 0,-1 0 0 0 0,14-3 0 0 0,-14 1-1 0 0,0-1 1 0 0,-1 0-1 0 0,0 0 1 0 0,0-1-1 0 0,0-1 1 0 0,0 0 0 0 0,-1 0-1 0 0,0-1 1 0 0,0 0-1 0 0,0-1 1 0 0,-1 0-1 0 0,0-1 1 0 0,0 0-1 0 0,10-12 1 0 0,3-8 3 0 0,0 0 0 0 0,-2-2 0 0 0,23-45 0 0 0,-39 67 56 0 0,-1 1 0 0 0,0-1 0 0 0,0 0 1 0 0,-1 0-1 0 0,0 0 0 0 0,-1 0 0 0 0,1 0 0 0 0,-2-1 1 0 0,1-8-1 0 0,-1 16-30 0 0,0 1 1 0 0,0 0 0 0 0,0-1-1 0 0,0 1 1 0 0,0 0 0 0 0,0-1-1 0 0,0 1 1 0 0,0 0-1 0 0,0-1 1 0 0,0 1 0 0 0,-1 0-1 0 0,1-1 1 0 0,0 1 0 0 0,0 0-1 0 0,0-1 1 0 0,0 1-1 0 0,-1 0 1 0 0,1 0 0 0 0,0-1-1 0 0,0 1 1 0 0,-1 0 0 0 0,1 0-1 0 0,0-1 1 0 0,0 1-1 0 0,-1 0 1 0 0,1 0 0 0 0,0 0-1 0 0,-1 0 1 0 0,1-1 0 0 0,0 1-1 0 0,-1 0 1 0 0,-14 1 182 0 0,-12 11 9 0 0,20-7-177 0 0,0 0-1 0 0,0 1 1 0 0,1-1-1 0 0,-1 1 0 0 0,1 1 1 0 0,0-1-1 0 0,1 1 1 0 0,0 0-1 0 0,0 1 1 0 0,0-1-1 0 0,1 1 1 0 0,0 0-1 0 0,1 0 0 0 0,0 0 1 0 0,0 1-1 0 0,0-1 1 0 0,1 1-1 0 0,1-1 1 0 0,-1 1-1 0 0,1 0 1 0 0,1-1-1 0 0,0 1 1 0 0,0 0-1 0 0,0 0 0 0 0,1 0 1 0 0,4 13-1 0 0,-4-19-21 0 0,0 0-1 0 0,0-1 1 0 0,0 1-1 0 0,0 0 1 0 0,1-1-1 0 0,-1 1 1 0 0,1-1-1 0 0,0 0 1 0 0,0 1-1 0 0,0-1 1 0 0,0 0 0 0 0,0 0-1 0 0,0 0 1 0 0,3 2-1 0 0,1-1 1 0 0,-1 0 1 0 0,0 0-1 0 0,1-1 1 0 0,0 1-1 0 0,0-1 0 0 0,8 2 1 0 0,1-1-6 0 0,1-1 0 0 0,-1 0 0 0 0,1-1 0 0 0,23-2 0 0 0,-19 0 7 0 0,-1-1 1 0 0,1-1-1 0 0,19-5 1 0 0,-33 6 3 0 0,1 0 0 0 0,-1 0 1 0 0,1-1-1 0 0,-1 0 0 0 0,0 0 1 0 0,0 0-1 0 0,-1-1 0 0 0,1 0 1 0 0,-1 0-1 0 0,1 0 0 0 0,-1-1 1 0 0,6-7-1 0 0,-3 2 10 0 0,-1 0 0 0 0,-1 0 1 0 0,0 0-1 0 0,0-1 0 0 0,-1 0 0 0 0,0-1 1 0 0,-1 1-1 0 0,0-1 0 0 0,-1 1 0 0 0,0-1 1 0 0,-1 0-1 0 0,0-1 0 0 0,-1 1 0 0 0,0 0 1 0 0,-2-15-1 0 0,1 24-30 0 0,-1 1-1 0 0,0-1 1 0 0,1 0 0 0 0,-1 1-1 0 0,0-1 1 0 0,0 1 0 0 0,-1 0-1 0 0,1-1 1 0 0,0 1 0 0 0,-1 0-1 0 0,-2-3 1 0 0,-7-14-241 0 0,9 15 11 0 0,0 0 1 0 0,-1 0-1 0 0,1 0 0 0 0,-1 0 0 0 0,0 1 1 0 0,-3-5-1 0 0,1 3-1383 0 0,0 1-1 0 0,0-1 1 0 0,-1 1 0 0 0,0 0-1 0 0,0 0 1 0 0,-8-3 0 0 0,-10-5-2487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56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 2928 0 0,'30'-5'4531'0'0,"-24"5"-4070"0"0,1 0 0 0 0,-1 0-1 0 0,0 1 1 0 0,0 0-1 0 0,0 0 1 0 0,0 1 0 0 0,0 0-1 0 0,8 3 1 0 0,-11-3-257 0 0,1 0 1 0 0,-1 0-1 0 0,1 0 1 0 0,-1 0 0 0 0,0 1-1 0 0,0 0 1 0 0,-1-1-1 0 0,1 1 1 0 0,0 0-1 0 0,-1 1 1 0 0,0-1-1 0 0,1 0 1 0 0,-1 1-1 0 0,2 5 1 0 0,2 5 210 0 0,-2 0 1 0 0,1 0-1 0 0,-2 1 1 0 0,0 0-1 0 0,3 28 1 0 0,-6 78-27 0 0,-2-54-210 0 0,1-56-186 0 0,-2-9-34 0 0,3-3 37 0 0,0 0 1 0 0,0 0-1 0 0,0 0 1 0 0,0 0-1 0 0,0-1 0 0 0,0 1 1 0 0,0 0-1 0 0,0 0 1 0 0,0 0-1 0 0,1 0 0 0 0,-1 0 1 0 0,0 0-1 0 0,1 0 1 0 0,-1 0-1 0 0,1 0 1 0 0,0-1-1 0 0,21-36 0 0 0,1 0 0 0 0,2 2 0 0 0,1 1 0 0 0,2 2 1 0 0,55-53-1 0 0,-67 71 24 0 0,-7 6 24 0 0,-1 1-1 0 0,2 0 0 0 0,-1 1 1 0 0,11-6-1 0 0,-16 11-4 0 0,-1 0-1 0 0,1 1 0 0 0,-1-1 1 0 0,1 1-1 0 0,0 0 1 0 0,-1 0-1 0 0,1 0 1 0 0,0 1-1 0 0,0-1 1 0 0,0 1-1 0 0,0 0 1 0 0,0 0-1 0 0,0 0 1 0 0,-1 1-1 0 0,1 0 1 0 0,6 1-1 0 0,-9-2-21 0 0,0 1-1 0 0,0 0 0 0 0,0-1 1 0 0,0 1-1 0 0,-1 0 1 0 0,1 0-1 0 0,0 0 1 0 0,0-1-1 0 0,-1 1 1 0 0,1 0-1 0 0,0 0 1 0 0,-1 0-1 0 0,1 0 1 0 0,-1 0-1 0 0,1 0 1 0 0,-1 0-1 0 0,0 1 1 0 0,1-1-1 0 0,-1 0 1 0 0,0 0-1 0 0,0 2 1 0 0,4 27 169 0 0,-4-24-142 0 0,1 37 183 0 0,-6 67 0 0 0,0-3-411 0 0,2-77-1722 0 0,-1 0-8151 0 0,4-25 6364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57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 3208 0 0,'-15'0'1191'0'0,"1"0"0"0"0,0 1-1 0 0,-1 0 1 0 0,-25 7 0 0 0,36-7-962 0 0,-1 1 0 0 0,0 0 0 0 0,1 0 0 0 0,-1 1 0 0 0,1-1 0 0 0,0 1 0 0 0,0 0 0 0 0,0 0 0 0 0,0 0 0 0 0,0 0 0 0 0,1 1 0 0 0,0 0 0 0 0,-1-1 0 0 0,1 1 0 0 0,0 0 0 0 0,1 1 0 0 0,-5 7 0 0 0,3-1 78 0 0,0 0 0 0 0,0 1 1 0 0,1-1-1 0 0,1 1 0 0 0,0 0 0 0 0,0 0 0 0 0,1 0 1 0 0,1-1-1 0 0,1 16 0 0 0,0-11-205 0 0,1 0-1 0 0,0 0 1 0 0,2-1-1 0 0,-1 1 1 0 0,2-1-1 0 0,10 24 1 0 0,-11-31-74 0 0,1 0 1 0 0,-1 0-1 0 0,2 0 0 0 0,-1-1 1 0 0,1 0-1 0 0,0 0 0 0 0,0 0 0 0 0,1-1 1 0 0,0 0-1 0 0,0 0 0 0 0,9 5 1 0 0,-6-5-14 0 0,2 0-1 0 0,-1-1 1 0 0,0 0 0 0 0,1-1 0 0 0,0 0-1 0 0,0-1 1 0 0,19 3 0 0 0,-11-4-27 0 0,1-1 0 0 0,-1 0 0 0 0,0-2 0 0 0,0 0 0 0 0,1-1 0 0 0,-1-2 0 0 0,0 0 0 0 0,-1-1 0 0 0,39-14 0 0 0,-51 16 5 0 0,0-1 0 0 0,0 1 1 0 0,0-2-1 0 0,0 1 0 0 0,-1-1 0 0 0,1 1 1 0 0,-1-2-1 0 0,-1 1 0 0 0,1-1 0 0 0,-1 0 1 0 0,0 0-1 0 0,0 0 0 0 0,0-1 0 0 0,-1 1 0 0 0,0-1 1 0 0,-1 0-1 0 0,1-1 0 0 0,-1 1 0 0 0,-1-1 1 0 0,1 1-1 0 0,-1-1 0 0 0,-1 0 0 0 0,1 0 1 0 0,-2 1-1 0 0,1-1 0 0 0,-1-11 0 0 0,0 10 15 0 0,0 0 0 0 0,-1 0-1 0 0,0 1 1 0 0,0-1-1 0 0,-1 0 1 0 0,-1 1 0 0 0,-4-13-1 0 0,6 18-3 0 0,-1 0 0 0 0,1 0 1 0 0,-1 0-1 0 0,0 0 0 0 0,0 0 0 0 0,0 0 0 0 0,0 1 0 0 0,-1-1 0 0 0,1 1 0 0 0,-1-1 0 0 0,0 1 0 0 0,1 0 0 0 0,-1 0 0 0 0,0 0 0 0 0,0 0 0 0 0,0 1 1 0 0,0-1-1 0 0,-1 1 0 0 0,1 0 0 0 0,0 0 0 0 0,-7-1 0 0 0,-3 0 34 0 0,-1 0 0 0 0,0 2 0 0 0,1-1-1 0 0,-1 2 1 0 0,-15 1 0 0 0,25-1-23 0 0,-1-1 0 0 0,1 1 0 0 0,0 0 0 0 0,0 0 0 0 0,0 1 0 0 0,0-1 0 0 0,0 1 0 0 0,0 0 0 0 0,0 0 0 0 0,1 0 0 0 0,-1 0 0 0 0,1 1 0 0 0,-1-1 0 0 0,1 1 0 0 0,0 0 0 0 0,0 0-1 0 0,0 0 1 0 0,0 1 0 0 0,1-1 0 0 0,-4 6 0 0 0,1 4 33 0 0,0 0 0 0 0,1 0 0 0 0,1 1 0 0 0,0-1 0 0 0,1 1-1 0 0,-2 21 1 0 0,6 85 202 0 0,-2-119-249 0 0,3 32 69 0 0,2 0 1 0 0,1 0 0 0 0,1 0 0 0 0,19 49 0 0 0,-22-66-20 0 0,0 1 0 0 0,-1-1 0 0 0,0 1 0 0 0,-1 29 0 0 0,0-18 2 0 0,-5 79 180 0 0,-1-59-864 0 0,4-46 1562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57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4072 0 0,'-15'1'6066'0'0,"13"4"-5650"0"0,-1 0 1 0 0,1 0 0 0 0,-1 0 0 0 0,1 0-1 0 0,1 0 1 0 0,-1 0 0 0 0,1 1 0 0 0,0-1 0 0 0,-1 9-1 0 0,-3 154 4195 0 0,5-121-4535 0 0,0-30-255 0 0,0 5 28 0 0,0-7-7878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58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28 3832 0 0,'-4'0'656'0'0,"2"-5"0"0"0,2 3 37 0 0,-4-2 15 0 0,-1-1 4 0 0,3 2-4 0 0,-5-1 4 0 0,7 1-4 0 0,-7 1 628 0 0,3 4-784 0 0,4 5-328 0 0,0 5-2520 0 0,0-1 0 0 0,0 6-1 0 0,0 1 1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58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11 4056 0 0,'-10'7'972'0'0,"1"0"0"0"0,0 1 0 0 0,1 0-1 0 0,0 0 1 0 0,-9 12 0 0 0,13-15-719 0 0,0 1 1 0 0,1-1 0 0 0,-1 1-1 0 0,1 0 1 0 0,1 0-1 0 0,-1 0 1 0 0,1 0-1 0 0,0 1 1 0 0,1-1-1 0 0,-1 1 1 0 0,0 7-1 0 0,1 4 308 0 0,-1 0 290 0 0,2 1 0 0 0,-1-1-1 0 0,2 1 1 0 0,5 30 0 0 0,-5-46-834 0 0,0 0-1 0 0,0-1 0 0 0,0 1 0 0 0,0-1 1 0 0,0 1-1 0 0,1-1 0 0 0,-1 1 0 0 0,1-1 1 0 0,0 0-1 0 0,0 0 0 0 0,0 0 1 0 0,0 0-1 0 0,0 0 0 0 0,0 0 0 0 0,0-1 1 0 0,1 1-1 0 0,-1-1 0 0 0,0 1 0 0 0,1-1 1 0 0,0 0-1 0 0,-1 0 0 0 0,1 0 0 0 0,-1 0 1 0 0,1-1-1 0 0,5 2 0 0 0,6 0 14 0 0,0-1 0 0 0,0 0 0 0 0,24-2-1 0 0,-29 1-13 0 0,6-1 16 0 0,0 0 0 0 0,0-1 0 0 0,0 0-1 0 0,0-1 1 0 0,-1-1 0 0 0,1 0 0 0 0,-1-1-1 0 0,26-14 1 0 0,-34 16 3 0 0,-1 0 0 0 0,1-1 0 0 0,-1 0 0 0 0,0 0 0 0 0,0 0 0 0 0,-1-1 0 0 0,1 1 0 0 0,-1-1 0 0 0,0 0 0 0 0,0-1 0 0 0,-1 1 0 0 0,0 0 0 0 0,0-1 0 0 0,0 0 0 0 0,0 0 0 0 0,-1 0 0 0 0,0 0 0 0 0,0 0 0 0 0,-1-1 0 0 0,0 1 0 0 0,0 0 0 0 0,0-1 0 0 0,-1-7 0 0 0,0 8 12 0 0,0 1 0 0 0,-1 0 0 0 0,0 0-1 0 0,0-1 1 0 0,0 1 0 0 0,0 0-1 0 0,-1 0 1 0 0,0 0 0 0 0,0 0-1 0 0,0 1 1 0 0,-1-1 0 0 0,0 0 0 0 0,0 1-1 0 0,-5-6 1 0 0,2 3 19 0 0,0 1 0 0 0,-1 0 0 0 0,0 0 1 0 0,0 0-1 0 0,-1 1 0 0 0,0 0 0 0 0,-16-7 0 0 0,8 5-19 0 0,0 1 0 0 0,-1 1 0 0 0,1 1 0 0 0,-1 0 0 0 0,-1 1-1 0 0,1 0 1 0 0,0 2 0 0 0,-26 0 0 0 0,35 2-209 0 0,-1 0 0 0 0,1 0 1 0 0,0 1-1 0 0,-1 0 0 0 0,1 0 0 0 0,0 1 1 0 0,1 0-1 0 0,-1 0 0 0 0,0 1 0 0 0,-7 4 1 0 0,-11 12-3774 0 0,2 6-3550 0 0,10-8 3552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6:00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36 3680 0 0,'-4'0'612'0'0,"4"-5"0"0"0,-3 0 5 0 0,-1-2-1 0 0,1 3-16 0 0,3-1-56 0 0,0 3-100 0 0,-4-2-316 0 0,4 1-1696 0 0,4 8-1569 0 0,3 2 1569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5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37 2464 0 0,'-5'0'351'0'0,"1"-1"0"0"0,-1 0-1 0 0,0-1 1 0 0,0 1 0 0 0,1-1 0 0 0,-1 0-1 0 0,-4-2 1 0 0,-21-8 751 0 0,14 8-479 0 0,-1 1 1 0 0,1 1-1 0 0,0 0 0 0 0,-1 1 1 0 0,1 1-1 0 0,0 1 0 0 0,-1 0 1 0 0,-24 5-1 0 0,35-4-469 0 0,-1-1 1 0 0,1 1-1 0 0,0 1 1 0 0,0-1-1 0 0,1 1 1 0 0,-1 0-1 0 0,0 0 1 0 0,1 0-1 0 0,0 1 1 0 0,0 0-1 0 0,0 0 1 0 0,0 1-1 0 0,0-1 1 0 0,1 1-1 0 0,0 0 1 0 0,0 0-1 0 0,0 0 1 0 0,1 1-1 0 0,0-1 1 0 0,0 1-1 0 0,0 0 1 0 0,1 0-1 0 0,0 0 1 0 0,-3 10-1 0 0,3-8-80 0 0,0 1-1 0 0,1-1 1 0 0,0 1-1 0 0,1-1 1 0 0,-1 1-1 0 0,2-1 1 0 0,-1 1 0 0 0,4 15-1 0 0,-3-19-52 0 0,0-1-1 0 0,1 1 1 0 0,0-1 0 0 0,0 1-1 0 0,0-1 1 0 0,1 1 0 0 0,-1-1-1 0 0,1 0 1 0 0,0 0 0 0 0,0-1-1 0 0,1 1 1 0 0,-1 0 0 0 0,1-1 0 0 0,0 0-1 0 0,0 0 1 0 0,7 4 0 0 0,0-1-1 0 0,1 0 1 0 0,1 0 0 0 0,-1-2 0 0 0,1 1 0 0 0,0-2 0 0 0,0 0 0 0 0,22 3-1 0 0,95-2-67 0 0,-98-4 0 0 0,-32 0 46 0 0,0 0 0 0 0,0 0 0 0 0,0 0 1 0 0,0 0-1 0 0,0 0 0 0 0,0 0 0 0 0,0-1 0 0 0,0 1 0 0 0,0 0 0 0 0,0 0 0 0 0,0 0 0 0 0,0 0 0 0 0,0 0 0 0 0,0 0 1 0 0,0 0-1 0 0,0 0 0 0 0,0 0 0 0 0,0 0 0 0 0,0 0 0 0 0,0-1 0 0 0,0 1 0 0 0,0 0 0 0 0,0 0 0 0 0,0 0 0 0 0,0 0 1 0 0,0 0-1 0 0,0 0 0 0 0,0 0 0 0 0,0 0 0 0 0,0 0 0 0 0,0 0 0 0 0,0 0 0 0 0,0 0 0 0 0,0 0 0 0 0,0 0 0 0 0,0 0 1 0 0,0-1-1 0 0,1 1 0 0 0,-1 0 0 0 0,0 0 0 0 0,0 0 0 0 0,0 0 0 0 0,0 0 0 0 0,0 0 0 0 0,0 0 0 0 0,0 0 0 0 0,0 0 1 0 0,0 0-1 0 0,0 0 0 0 0,0 0 0 0 0,1 0 0 0 0,-1 0 0 0 0,0 0 0 0 0,0 0 0 0 0,0 0 0 0 0,0 0 0 0 0,0 0 0 0 0,0 0 1 0 0,0 0-1 0 0,0 1 0 0 0,-9-7-32 0 0,-15-4-3 0 0,3 6 47 0 0,-1 0-1 0 0,0 1 1 0 0,1 1 0 0 0,-1 1-1 0 0,0 1 1 0 0,0 1-1 0 0,1 1 1 0 0,-38 7 0 0 0,53-7 12 0 0,0 0 1 0 0,-1 0-1 0 0,1 0 1 0 0,1 1 0 0 0,-12 6-1 0 0,15-7-9 0 0,0 0 1 0 0,-1 0-1 0 0,1 0 0 0 0,0 0 0 0 0,0 0 0 0 0,0 0 1 0 0,1 1-1 0 0,-1-1 0 0 0,0 0 0 0 0,1 1 0 0 0,0 0 0 0 0,-1-1 1 0 0,1 1-1 0 0,0 0 0 0 0,-1 4 0 0 0,1-3 8 0 0,0 0 0 0 0,0 0 1 0 0,0 1-1 0 0,1-1 0 0 0,0 0 0 0 0,-1 1 0 0 0,1-1 0 0 0,1 0 0 0 0,-1 1 0 0 0,1-1 1 0 0,0 0-1 0 0,-1 0 0 0 0,2 0 0 0 0,-1 1 0 0 0,0-1 0 0 0,1 0 0 0 0,0 0 0 0 0,0-1 1 0 0,0 1-1 0 0,1 0 0 0 0,4 5 0 0 0,-1-2 12 0 0,1-1 1 0 0,0 1-1 0 0,0-1 0 0 0,0-1 1 0 0,1 1-1 0 0,0-1 0 0 0,0 0 1 0 0,0-1-1 0 0,0 0 0 0 0,1-1 0 0 0,0 1 1 0 0,0-2-1 0 0,11 3 0 0 0,15 2-10 0 0,0-3-1 0 0,42 1 1 0 0,-34-2-142 0 0,-32-3-500 0 0,0 0 1 0 0,0 0-1 0 0,18-4 1 0 0,-23 3-867 0 0,-1 0 0 0 0,0-1 0 0 0,1 0 0 0 0,-1 0 0 0 0,6-3 1 0 0,0-1-1922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5:59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3928 0 0,'0'0'675'0'0,"-1"7"3780"0"0,0 12-2821 0 0,1-6-887 0 0,-1 12 430 0 0,1 0-1 0 0,2 0 0 0 0,0 0 1 0 0,9 36-1 0 0,43 92-71 0 0,-48-137-1372 0 0,1 5-2063 0 0,-5-9-2962 0 0,-2-5 1780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6:00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 3320 0 0,'15'2'2444'0'0,"-10"-1"-2172"0"0,1 0 0 0 0,-1 1 0 0 0,1 0 0 0 0,-1 0 0 0 0,0 1 0 0 0,1-1 0 0 0,-1 1 0 0 0,-1 0 0 0 0,1 1 0 0 0,0-1 0 0 0,-1 1 0 0 0,1 0 0 0 0,-1 0 0 0 0,0 0 0 0 0,-1 1 0 0 0,1-1 0 0 0,5 10 0 0 0,5 9 707 0 0,-2 0 0 0 0,15 37 1 0 0,-26-58-913 0 0,26 82 1928 0 0,-21-61-1780 0 0,1 0 1 0 0,16 33-1 0 0,-23-55-213 0 0,0 0 0 0 0,1 0 0 0 0,-1 0 0 0 0,1 0 0 0 0,-1 0 1 0 0,1 0-1 0 0,-1 0 0 0 0,1 0 0 0 0,0 0 0 0 0,0 0 0 0 0,-1 0 0 0 0,1-1 0 0 0,0 1 0 0 0,0 0 0 0 0,0-1 0 0 0,0 1 0 0 0,0-1 0 0 0,0 1 0 0 0,0-1 0 0 0,0 1 0 0 0,0-1 1 0 0,0 1-1 0 0,0-1 0 0 0,1 0 0 0 0,-1 0 9 0 0,0 0 0 0 0,1-1 0 0 0,-1 1 0 0 0,0 0 1 0 0,0-1-1 0 0,0 1 0 0 0,0-1 0 0 0,0 0 0 0 0,0 1 0 0 0,0-1 1 0 0,0 0-1 0 0,0 0 0 0 0,0 0 0 0 0,0 1 0 0 0,-1-1 0 0 0,1 0 1 0 0,1-2-1 0 0,2-4 73 0 0,0 0 0 0 0,-1 0 0 0 0,1 0 1 0 0,-1 0-1 0 0,2-11 0 0 0,17-43 454 0 0,-6 4 286 0 0,36-80 0 0 0,-36 98-496 0 0,-6 17-170 0 0,-7 17-155 0 0,0 0-1 0 0,-1 0 0 0 0,0 0 0 0 0,0 0 0 0 0,0 0 0 0 0,-1 0 0 0 0,0 0 1 0 0,2-8-1 0 0,1 9-2075 0 0,8 3-7941 0 0,-4 1 6185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6:01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46 3560 0 0,'-11'-2'1891'0'0,"2"2"-1265"0"0,0 0 0 0 0,0 1 1 0 0,0 0-1 0 0,0 0 1 0 0,0 1-1 0 0,-16 5 1 0 0,20-5-421 0 0,1 1 0 0 0,-1-1-1 0 0,1 1 1 0 0,-1 0 0 0 0,1 0 0 0 0,0 0 0 0 0,0 1-1 0 0,0 0 1 0 0,0-1 0 0 0,1 1 0 0 0,0 1 0 0 0,0-1-1 0 0,-4 7 1 0 0,2-2 36 0 0,0 1-1 0 0,1-1 1 0 0,1 1 0 0 0,0-1-1 0 0,0 1 1 0 0,1 0 0 0 0,0 1-1 0 0,0-1 1 0 0,2 0-1 0 0,-1 0 1 0 0,1 1 0 0 0,0-1-1 0 0,1 0 1 0 0,0 0 0 0 0,5 18-1 0 0,-4-20-225 0 0,0-1 1 0 0,1 0-1 0 0,0 0 0 0 0,0 0 1 0 0,0 0-1 0 0,1-1 0 0 0,0 1 1 0 0,0-1-1 0 0,1 0 1 0 0,-1 0-1 0 0,1-1 0 0 0,1 1 1 0 0,-1-1-1 0 0,1 0 0 0 0,0 0 1 0 0,0-1-1 0 0,0 0 0 0 0,1 0 1 0 0,0 0-1 0 0,-1-1 0 0 0,1 0 1 0 0,9 2-1 0 0,-3-1-23 0 0,0-2 0 0 0,0 0 0 0 0,0-1 0 0 0,0 0 0 0 0,0 0 0 0 0,0-2 0 0 0,0 0 0 0 0,0 0 0 0 0,0-1 0 0 0,0-1 0 0 0,24-7 0 0 0,-29 7 17 0 0,0 0 0 0 0,-1 0 0 0 0,1-1 0 0 0,-1 0 0 0 0,0 0 0 0 0,0-1 0 0 0,0 0 0 0 0,-1 0 1 0 0,0-1-1 0 0,0 1 0 0 0,0-1 0 0 0,0-1 0 0 0,-1 1 0 0 0,0-1 0 0 0,-1 0 0 0 0,1 0 0 0 0,-1 0 0 0 0,-1-1 0 0 0,6-15 0 0 0,-5 11 46 0 0,-1-1-1 0 0,-1 1 0 0 0,0-1 0 0 0,-1 0 1 0 0,0 0-1 0 0,-1 0 0 0 0,0 0 1 0 0,-1 1-1 0 0,-1-1 0 0 0,-4-19 1 0 0,4 25-26 0 0,0 1 1 0 0,0-1-1 0 0,-1 1 0 0 0,0 0 1 0 0,0 0-1 0 0,-1 0 1 0 0,0 0-1 0 0,0 1 1 0 0,0 0-1 0 0,0-1 1 0 0,-1 1-1 0 0,0 1 0 0 0,0-1 1 0 0,0 1-1 0 0,-1 0 1 0 0,1 0-1 0 0,-1 0 1 0 0,0 1-1 0 0,0 0 0 0 0,0 0 1 0 0,-12-3-1 0 0,10 3-18 0 0,0 1 0 0 0,-1 0 0 0 0,1 0-1 0 0,0 1 1 0 0,-1 0 0 0 0,1 1-1 0 0,-1 0 1 0 0,1 0 0 0 0,0 1 0 0 0,-1 0-1 0 0,1 0 1 0 0,0 1 0 0 0,-1 0 0 0 0,1 0-1 0 0,0 1 1 0 0,0 0 0 0 0,1 1 0 0 0,-1 0-1 0 0,1 0 1 0 0,0 0 0 0 0,0 1 0 0 0,0 0-1 0 0,0 0 1 0 0,1 1 0 0 0,0 0-1 0 0,0 0 1 0 0,1 0 0 0 0,-1 1 0 0 0,-7 13-1 0 0,7-7-5 0 0,0-1-1 0 0,1 1 0 0 0,0 0 1 0 0,1 0-1 0 0,1 0 0 0 0,0 0 1 0 0,0 1-1 0 0,0 20 0 0 0,3-25-7 0 0,-1-1 1 0 0,2 1-1 0 0,-1 0 0 0 0,1 0 0 0 0,1-1 1 0 0,0 1-1 0 0,0-1 0 0 0,0 1 0 0 0,1-1 1 0 0,0 0-1 0 0,1 0 0 0 0,0 0 0 0 0,0 0 0 0 0,8 9 1 0 0,-9-13-21 0 0,1-1 1 0 0,0 0 0 0 0,-1 0-1 0 0,1 0 1 0 0,1 0 0 0 0,-1-1-1 0 0,0 0 1 0 0,1 0 0 0 0,-1 0-1 0 0,1 0 1 0 0,-1 0 0 0 0,1-1-1 0 0,0 0 1 0 0,7 1 0 0 0,9 0-879 0 0,42 0 0 0 0,-52-2 284 0 0,44-2-8799 0 0,-41 0 6134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53.9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73 77 3336 0 0,'-24'9'4239'0'0,"19"-2"-3696"0"0,0 1 1 0 0,0 1-1 0 0,1-1 0 0 0,0 1 0 0 0,0-1 0 0 0,1 1 0 0 0,0 0 0 0 0,1 0 0 0 0,-1 1 1 0 0,0 16-1 0 0,1 2 313 0 0,1 0 0 0 0,4 39 0 0 0,-2-63-832 0 0,-1-1 0 0 0,0 0 1 0 0,1 0-1 0 0,0 0 0 0 0,0 0 0 0 0,0 0 0 0 0,0 0 0 0 0,0 0 0 0 0,1 0 1 0 0,-1 0-1 0 0,1-1 0 0 0,0 1 0 0 0,0-1 0 0 0,0 1 0 0 0,0-1 1 0 0,3 3-1 0 0,-1-2-3 0 0,0 0 0 0 0,0 0 0 0 0,1 0 0 0 0,-1-1 0 0 0,1 0 0 0 0,-1 0 1 0 0,1 0-1 0 0,0 0 0 0 0,7 0 0 0 0,2 1-12 0 0,0-1-1 0 0,0-1 1 0 0,0-1 0 0 0,0 0-1 0 0,0-1 1 0 0,22-4 0 0 0,-28 4-12 0 0,0-1 0 0 0,0-1 0 0 0,-1 1 0 0 0,1-1 1 0 0,-1-1-1 0 0,1 1 0 0 0,-1-1 0 0 0,0-1 0 0 0,0 1 0 0 0,-1-1 0 0 0,1 0 1 0 0,-1-1-1 0 0,-1 0 0 0 0,1 0 0 0 0,-1 0 0 0 0,0 0 0 0 0,0-1 1 0 0,0 0-1 0 0,-1 0 0 0 0,0 0 0 0 0,-1 0 0 0 0,1-1 0 0 0,-2 1 0 0 0,4-13 1 0 0,-4 10-14 0 0,0 0 0 0 0,0-20 0 0 0,-1 2 24 0 0,0 21 0 0 0,0-1 1 0 0,-1 1 0 0 0,0-1-1 0 0,0 1 1 0 0,-1-1 0 0 0,0 1-1 0 0,0-1 1 0 0,-1 1 0 0 0,0 0 0 0 0,0 0-1 0 0,0 0 1 0 0,-1 0 0 0 0,0 0-1 0 0,-1 0 1 0 0,0 1 0 0 0,-8-12 0 0 0,6 13-1 0 0,1 1 1 0 0,-1-1 0 0 0,0 2 0 0 0,0-1 0 0 0,0 1 0 0 0,-1 0 0 0 0,1 0 0 0 0,-1 0 0 0 0,0 1 0 0 0,0 0 0 0 0,0 1 0 0 0,0-1-1 0 0,-11 0 1 0 0,6 1 1 0 0,1 1 0 0 0,-1 0 0 0 0,0 0-1 0 0,0 1 1 0 0,0 0 0 0 0,1 1 0 0 0,-20 6-1 0 0,25-5 1 0 0,0 0-1 0 0,0 0 1 0 0,1 0-1 0 0,-1 1 1 0 0,1 0-1 0 0,-1 0 0 0 0,1 0 1 0 0,0 1-1 0 0,1-1 1 0 0,-1 1-1 0 0,1 1 1 0 0,0-1-1 0 0,0 0 1 0 0,1 1-1 0 0,-1 0 1 0 0,1 0-1 0 0,0 0 0 0 0,1 0 1 0 0,-4 12-1 0 0,1 3-22 0 0,1-1-1 0 0,0 1 1 0 0,1 1-1 0 0,1 39 1 0 0,1-45-137 0 0,3 24-2061 0 0,-2-38 1367 0 0,0 0 0 0 0,1 0 0 0 0,0 0 0 0 0,-1 0 0 0 0,1 0 0 0 0,0 0 0 0 0,0 0 0 0 0,0-1 0 0 0,2 4 0 0 0,3 0-2333 0 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25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1 101 3880 0 0,'24'0'4540'0'0,"-21"0"-4331"0"0,0 0 0 0 0,0 1 0 0 0,-1-1 0 0 0,1 1 0 0 0,-1-1 0 0 0,1 1 0 0 0,0 0 0 0 0,-1 0 0 0 0,0 0 0 0 0,1 0 0 0 0,-1 1 0 0 0,1-1 0 0 0,-1 1 0 0 0,0-1 0 0 0,0 1 0 0 0,0 0 0 0 0,0 0 0 0 0,0 0 0 0 0,-1 0 0 0 0,1 0 0 0 0,0 0 0 0 0,-1 0 0 0 0,1 1 0 0 0,-1-1 0 0 0,1 4 0 0 0,4 7 539 0 0,-2 0 0 0 0,0 0 0 0 0,4 26 0 0 0,-1-5 528 0 0,2 2-394 0 0,-3-12-603 0 0,1-1 0 0 0,9 24-1 0 0,-13-40-243 0 0,0-1 0 0 0,0 0-1 0 0,0 0 1 0 0,1-1-1 0 0,0 1 1 0 0,0-1-1 0 0,0 0 1 0 0,1 0-1 0 0,0 0 1 0 0,0 0-1 0 0,0-1 1 0 0,7 5-1 0 0,-10-8-8 0 0,0 0-1 0 0,0 1 0 0 0,0-1 1 0 0,0 0-1 0 0,0 0 0 0 0,1 0 1 0 0,-1-1-1 0 0,0 1 0 0 0,1 0 1 0 0,-1-1-1 0 0,0 0 1 0 0,1 1-1 0 0,-1-1 0 0 0,1 0 1 0 0,-1 0-1 0 0,0-1 0 0 0,1 1 1 0 0,-1 0-1 0 0,1-1 1 0 0,-1 1-1 0 0,0-1 0 0 0,1 0 1 0 0,-1 0-1 0 0,0 0 0 0 0,0 0 1 0 0,0 0-1 0 0,0 0 0 0 0,0-1 1 0 0,0 1-1 0 0,0-1 1 0 0,0 1-1 0 0,0-1 0 0 0,-1 0 1 0 0,1 1-1 0 0,-1-1 0 0 0,3-4 1 0 0,4-7 152 0 0,-1 0 0 0 0,0 0 1 0 0,-1-1-1 0 0,8-26 0 0 0,-6 18-42 0 0,74-183 852 0 0,-61 150-547 0 0,-15 25-2336 0 0,-8 3-7113 0 0,-1 20 4748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6:0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67 3192 0 0,'-3'-24'3242'0'0,"3"22"-2979"0"0,0 0 1 0 0,0 0-1 0 0,0 0 1 0 0,0-1-1 0 0,-1 1 1 0 0,1 0-1 0 0,-1 0 1 0 0,1 0-1 0 0,-1 0 1 0 0,0 0-1 0 0,0 0 0 0 0,0 0 1 0 0,0 0-1 0 0,0 0 1 0 0,0 0-1 0 0,-1 1 1 0 0,1-1-1 0 0,-3-2 1 0 0,4 4-137 0 0,-1 0 0 0 0,1-1 0 0 0,-1 1 0 0 0,1 0 0 0 0,-1-1 0 0 0,0 1 0 0 0,1 0 0 0 0,-1 0 0 0 0,0 0 0 0 0,1-1 1 0 0,-1 1-1 0 0,0 0 0 0 0,1 0 0 0 0,-1 0 0 0 0,0 0 0 0 0,1 0 0 0 0,-1 0 0 0 0,0 1 0 0 0,1-1 0 0 0,-1 0 0 0 0,1 0 0 0 0,-1 0 0 0 0,0 1 1 0 0,-1 0 35 0 0,1 0 1 0 0,-1 0 0 0 0,1 0 0 0 0,-1 0 0 0 0,1 1 0 0 0,0-1 0 0 0,-1 0 0 0 0,1 1 0 0 0,0-1 0 0 0,0 1 0 0 0,0-1 0 0 0,-1 3 0 0 0,-3 7 79 0 0,0 0 0 0 0,1 0 0 0 0,1 0 0 0 0,0 0 0 0 0,0 1 0 0 0,1 0 0 0 0,0-1 0 0 0,1 1 0 0 0,1 20 1 0 0,1-6-138 0 0,1 0 1 0 0,1-1 0 0 0,10 36 0 0 0,-11-55-104 0 0,0 1-1 0 0,0-1 0 0 0,0 0 1 0 0,1 0-1 0 0,0 0 1 0 0,1 0-1 0 0,-1 0 0 0 0,1-1 1 0 0,0 1-1 0 0,0-1 1 0 0,1 0-1 0 0,-1 0 0 0 0,1-1 1 0 0,0 1-1 0 0,11 6 1 0 0,-8-7-568 0 0,0 1 1 0 0,0-2 0 0 0,0 1 0 0 0,14 3 0 0 0,-10-3-2688 0 0,1-2 0 0 0,22 3 0 0 0,-14-5-213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6:01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 3952 0 0,'-6'0'809'0'0,"1"0"-1"0"0,-1 0 0 0 0,0 1 0 0 0,1-1 0 0 0,-1 1 0 0 0,1 1 1 0 0,-1-1-1 0 0,-6 4 0 0 0,9-4-617 0 0,0 1 0 0 0,1 0 0 0 0,-1 0 0 0 0,0 0 0 0 0,1 0 0 0 0,0 0 0 0 0,0 0 0 0 0,-1 1 0 0 0,1-1 0 0 0,0 1 0 0 0,1 0 0 0 0,-1-1 0 0 0,0 1 0 0 0,1 0 0 0 0,0 0 0 0 0,-2 4 0 0 0,-2 13 580 0 0,0 0 0 0 0,2 1 0 0 0,0-1 0 0 0,2 1 0 0 0,0 27-1 0 0,3-21-875 0 0,0 0 0 0 0,2-1-1 0 0,1 1 1 0 0,1-1 0 0 0,1 0-1 0 0,1-1 1 0 0,13 27 0 0 0,-10-13-10622 0 0,-7-31 6970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6:04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134 122 3552 0 0,'-8'6'460'0'0,"1"1"0"0"0,0 0 1 0 0,1 0-1 0 0,-1 1 0 0 0,1 0 0 0 0,1 0 0 0 0,-1 0 0 0 0,-5 13 0 0 0,-1 7 660 0 0,-14 41-1 0 0,18-42-321 0 0,1-1-1 0 0,1 2 1 0 0,1-1-1 0 0,-1 46 1 0 0,5-56-517 0 0,1 1 1 0 0,2-1 0 0 0,-1 1-1 0 0,2-1 1 0 0,0 1-1 0 0,2-1 1 0 0,-1-1 0 0 0,11 24-1 0 0,-12-34-234 0 0,-1-1 0 0 0,1 0 0 0 0,0 1 0 0 0,1-1 0 0 0,-1-1 0 0 0,1 1 0 0 0,0 0 1 0 0,0-1-1 0 0,0 0 0 0 0,1 0 0 0 0,-1 0 0 0 0,1-1 0 0 0,0 1 0 0 0,0-1 0 0 0,10 4 0 0 0,-8-5-15 0 0,0 1-1 0 0,0-2 1 0 0,0 1 0 0 0,0-1 0 0 0,1 0 0 0 0,-1 0-1 0 0,0-1 1 0 0,1 0 0 0 0,-1-1 0 0 0,0 1-1 0 0,11-3 1 0 0,-4-1-14 0 0,1 0 1 0 0,-1-1-1 0 0,0-1 0 0 0,0 0 0 0 0,0 0 0 0 0,-1-2 0 0 0,0 0 1 0 0,-1 0-1 0 0,0-1 0 0 0,0-1 0 0 0,18-18 0 0 0,-20 16-16 0 0,-1-1-1 0 0,0 0 1 0 0,-1 0 0 0 0,-1-1-1 0 0,0 1 1 0 0,-1-2-1 0 0,0 1 1 0 0,-1-1-1 0 0,-1 0 1 0 0,4-22 0 0 0,-1-9 23 0 0,-3 1 1 0 0,-1-60-1 0 0,-3 92 0 0 0,-1-1 0 0 0,0 0-1 0 0,-1 1 1 0 0,0-1 0 0 0,-1 1-1 0 0,-1-1 1 0 0,0 1 0 0 0,-7-13-1 0 0,7 17 16 0 0,-1 0-1 0 0,0 0 0 0 0,-1 1 0 0 0,0-1 1 0 0,0 2-1 0 0,-1-1 0 0 0,0 1 0 0 0,0-1 0 0 0,-1 2 1 0 0,0-1-1 0 0,-14-8 0 0 0,15 11-3 0 0,-1 0-1 0 0,1 0 1 0 0,-1 0-1 0 0,0 1 1 0 0,-1 0 0 0 0,1 1-1 0 0,0 0 1 0 0,-1 0 0 0 0,1 1-1 0 0,-1 0 1 0 0,0 0-1 0 0,1 1 1 0 0,-1 0 0 0 0,0 1-1 0 0,1 0 1 0 0,-10 2-1 0 0,11-1-33 0 0,0 0 0 0 0,0 1-1 0 0,0 0 1 0 0,0 0 0 0 0,1 1-1 0 0,-1-1 1 0 0,1 2-1 0 0,0-1 1 0 0,0 1 0 0 0,1-1-1 0 0,-1 2 1 0 0,1-1 0 0 0,0 1-1 0 0,0-1 1 0 0,1 1 0 0 0,0 1-1 0 0,0-1 1 0 0,0 0-1 0 0,-2 8 1 0 0,0-1-398 0 0,2-1 0 0 0,0 1 0 0 0,0 0-1 0 0,-3 26 1 0 0,6-27-1268 0 0,0 0 0 0 0,1 0-1 0 0,0 0 1 0 0,1 0 0 0 0,4 22 0 0 0,4-5-1965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6:05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1 190 2264 0 0,'0'0'774'0'0,"0"-24"2217"0"0,0 19-2766 0 0,1 1 1 0 0,0 0 0 0 0,0-1-1 0 0,0 1 1 0 0,1 0 0 0 0,-1-1 0 0 0,1 1-1 0 0,0 0 1 0 0,1 0 0 0 0,3-5 0 0 0,0 0 366 0 0,1 0 0 0 0,15-16 1 0 0,-15 18-374 0 0,0 1 0 0 0,0-1 0 0 0,0 1 0 0 0,1 1 0 0 0,0-1 0 0 0,1 2 0 0 0,-1-1 0 0 0,1 1 0 0 0,0 0 0 0 0,0 1 0 0 0,0 0 0 0 0,0 0 0 0 0,0 1 0 0 0,1 0 0 0 0,-1 0 0 0 0,1 1 0 0 0,16 1 0 0 0,-23 0-189 0 0,-1 1 0 0 0,1-1 0 0 0,0 1 0 0 0,0 0 0 0 0,0 0 0 0 0,0 0 0 0 0,-1 0 0 0 0,1 1 0 0 0,0-1 0 0 0,-1 1 0 0 0,1-1 0 0 0,-1 1 0 0 0,0 0 0 0 0,1 0 0 0 0,-1 0 0 0 0,0 0 1 0 0,0 0-1 0 0,0 1 0 0 0,-1-1 0 0 0,1 1 0 0 0,-1-1 0 0 0,1 1 0 0 0,-1-1 0 0 0,0 1 0 0 0,0 0 0 0 0,1 4 0 0 0,2 8 20 0 0,0 0 0 0 0,-1 0 0 0 0,1 29 0 0 0,-3-27-21 0 0,1 24 33 0 0,-5 48-1 0 0,1-22 102 0 0,3-71-156 0 0,0 0 0 0 0,1 0 0 0 0,-1 0 0 0 0,1 0 0 0 0,0 0-1 0 0,0 1 1 0 0,0-1 0 0 0,5-5 0 0 0,-2 3-8 0 0,17-29 1 0 0,1 2 0 0 0,3 0 0 0 0,30-30-1 0 0,-56 62 1 0 0,19-17 210 0 0,40-32-1 0 0,-51 45-155 0 0,0 0 0 0 0,1 0 0 0 0,-1 1 1 0 0,1 0-1 0 0,0 1 0 0 0,0 0 0 0 0,0 0 0 0 0,17-2 1 0 0,-24 5-16 0 0,0 0 0 0 0,0 0 0 0 0,0 0 0 0 0,0 0 0 0 0,0 0 0 0 0,0 0 1 0 0,0 1-1 0 0,-1-1 0 0 0,1 0 0 0 0,0 1 0 0 0,0 0 0 0 0,-1 0 0 0 0,1-1 1 0 0,0 1-1 0 0,-1 0 0 0 0,1 0 0 0 0,0 0 0 0 0,-1 0 0 0 0,0 1 1 0 0,1-1-1 0 0,-1 0 0 0 0,0 1 0 0 0,1-1 0 0 0,-1 1 0 0 0,0-1 0 0 0,0 1 1 0 0,0 0-1 0 0,0-1 0 0 0,-1 1 0 0 0,1 0 0 0 0,0 0 0 0 0,-1-1 0 0 0,1 1 1 0 0,0 3-1 0 0,1 7 85 0 0,0 0 1 0 0,-1 0-1 0 0,0 1 1 0 0,-1 12-1 0 0,0-20-89 0 0,0 484 514 0 0,-4-436-1975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6:05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3400 0 0,'0'0'1207'0'0,"-7"9"2043"0"0,-4 152 1588 0 0,12-44-12477 0 0,3-90 5119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6:12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35 2228 0 0,'0'0'422'0'0,"-4"-14"7005"0"0,-32 12-3564 0 0,-18-6-2553 0 0,-25-2-1255 0 0,-76 10 266 0 0,153 0-312 0 0,-1 0 0 0 0,1 0 0 0 0,0 1 1 0 0,0-1-1 0 0,0 0 0 0 0,0 1 0 0 0,0-1 0 0 0,0 1 0 0 0,0 0 0 0 0,0 0 0 0 0,0 0 1 0 0,1 0-1 0 0,-1 0 0 0 0,0 0 0 0 0,0 0 0 0 0,1 0 0 0 0,-1 1 0 0 0,1-1 0 0 0,-1 1 0 0 0,1-1 1 0 0,0 1-1 0 0,-1-1 0 0 0,1 1 0 0 0,0 0 0 0 0,-1 2 0 0 0,0 3 49 0 0,0-1-1 0 0,1 1 1 0 0,0 0 0 0 0,0-1-1 0 0,1 1 1 0 0,0 11-1 0 0,0-12-26 0 0,0 358 786 0 0,-4-347-777 0 0,0-8 132 0 0,5-13-149 0 0,1 1-1 0 0,-1 0 1 0 0,1 0 0 0 0,0 0 0 0 0,0 0 0 0 0,0 0 0 0 0,0 1 0 0 0,5-6 0 0 0,-6 7-17 0 0,7-7 20 0 0,1 0 0 0 0,0 1 0 0 0,0 0 0 0 0,1 1 0 0 0,0 0 0 0 0,0 0-1 0 0,0 1 1 0 0,1 0 0 0 0,-1 1 0 0 0,1 0 0 0 0,19-3 0 0 0,-1 1 22 0 0,0 1 0 0 0,0 2 0 0 0,40 0 0 0 0,-60 3-30 0 0,0 0-1 0 0,0 0 1 0 0,0 1 0 0 0,0 0 0 0 0,0 0-1 0 0,-1 1 1 0 0,1 1 0 0 0,-1-1-1 0 0,1 1 1 0 0,-1 1 0 0 0,0-1 0 0 0,0 1-1 0 0,0 1 1 0 0,-1 0 0 0 0,1 0-1 0 0,-1 0 1 0 0,0 1 0 0 0,-1 0 0 0 0,0 0-1 0 0,10 12 1 0 0,-9-10 3 0 0,-1 0 0 0 0,0 1 0 0 0,-1 0 0 0 0,0-1 0 0 0,0 2 0 0 0,-1-1 0 0 0,6 19 0 0 0,-4-7 29 0 0,-1 1 1 0 0,-1 0-1 0 0,-1-1 1 0 0,1 24-1 0 0,-4-37-7 0 0,0 0-1 0 0,-1 0 1 0 0,1 0 0 0 0,-1 0-1 0 0,-1 0 1 0 0,0-1-1 0 0,0 1 1 0 0,0 0 0 0 0,-1-1-1 0 0,0 1 1 0 0,-1-1-1 0 0,1 0 1 0 0,-1 0 0 0 0,-1 0-1 0 0,1-1 1 0 0,-1 0-1 0 0,-1 1 1 0 0,1-2 0 0 0,-1 1-1 0 0,0-1 1 0 0,-7 6-1 0 0,-3 0 71 0 0,0 0-1 0 0,-1-1 0 0 0,-1 0 1 0 0,0-2-1 0 0,0 0 0 0 0,0-1 0 0 0,-38 9 1 0 0,52-15-93 0 0,-15 2 96 0 0,0 0-1 0 0,1-1 1 0 0,-1-1 0 0 0,0 0 0 0 0,0-2 0 0 0,0 0-1 0 0,-27-6 1 0 0,28 2 2 0 0,0-1 0 0 0,1-1 0 0 0,0 0-1 0 0,1-2 1 0 0,-24-14 0 0 0,-11-11-384 0 0,93 33-13601 0 0,-25 1 9774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6:12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2792 0 0,'10'0'12798'0'0,"-12"0"-13617"0"0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6:45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9 3336 0 0,'-4'-1'1632'0'0,"4"-2"-675"0"0,-3 1-369 0 0,6 2-1889 0 0,1-2 1 0 0,3 4 0 0 0,6 4 0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6:55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77 4008 0 0,'-2'-3'668'0'0,"-2"-5"16"0"0,1 2 1 0 0,-1-3-1 0 0,0-3 16 0 0,1 2 0 0 0,-1 2 4 0 0,1-2-40 0 0,-1 3-48 0 0,4 3-124 0 0,0 8-2636 0 0,0 6 32 0 0,0 3-1 0 0,0 4 1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16.40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58 60 3356 0 0,'0'0'2176'0'0,"0"16"1029"0"0,-6 159 2745 0 0,4-150-5709 0 0,-2 1 0 0 0,-7 31 0 0 0,7-41-581 0 0,3-43-884 0 0,-5-57 230 0 0,3 25 478 0 0,-15-63 304 0 0,17 118 265 0 0,1 1 0 0 0,-1-1 0 0 0,1 1 0 0 0,0 0 0 0 0,0-1 0 0 0,0 1 0 0 0,0-1 0 0 0,1 1 0 0 0,-1-1 0 0 0,2-4 0 0 0,-1 6-21 0 0,0 1-1 0 0,0-1 0 0 0,0 1 0 0 0,0-1 1 0 0,0 1-1 0 0,1 0 0 0 0,-1 0 0 0 0,0 0 1 0 0,1 0-1 0 0,-1 0 0 0 0,0 0 1 0 0,1 0-1 0 0,0 0 0 0 0,-1 0 0 0 0,1 1 1 0 0,-1-1-1 0 0,1 1 0 0 0,0-1 0 0 0,-1 1 1 0 0,1-1-1 0 0,0 1 0 0 0,1 0 1 0 0,32-3 185 0 0,-1 1 1 0 0,39 2 0 0 0,-45 2-168 0 0,-1-2 0 0 0,1-1 0 0 0,0-1-1 0 0,36-8 1 0 0,-63 9-7 0 0,0 1-1 0 0,-1 0 1 0 0,1-1-1 0 0,0 1 1 0 0,0 0-1 0 0,-1 0 1 0 0,1 0-1 0 0,0 0 1 0 0,0 0-1 0 0,-1-1 1 0 0,1 1 0 0 0,0 1-1 0 0,0-1 1 0 0,0 0-1 0 0,-1 0 1 0 0,1 0-1 0 0,0 0 1 0 0,0 0-1 0 0,-1 1 1 0 0,1-1-1 0 0,1 1 1 0 0,-1 15 1263 0 0,-2 0-1515 0 0,1 323 1002 0 0,5-274-899 0 0,3-34-1907 0 0,1-12-6578 0 0,-4-12 5374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27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29 3376 0 0,'-4'4'419'0'0,"0"0"-1"0"0,-1 0 0 0 0,1 1 1 0 0,1 0-1 0 0,-1-1 1 0 0,1 1-1 0 0,0 1 0 0 0,-5 8 1 0 0,-16 50 1246 0 0,18-47-1088 0 0,-1 3 75 0 0,1 0-1 0 0,1 1 0 0 0,1 0 0 0 0,1 0 1 0 0,0 0-1 0 0,2 1 0 0 0,0-1 1 0 0,2 0-1 0 0,6 42 0 0 0,-6-59-601 0 0,0 1-1 0 0,0-1 0 0 0,0 0 0 0 0,1 0 1 0 0,-1 0-1 0 0,1-1 0 0 0,0 1 0 0 0,0 0 1 0 0,1-1-1 0 0,-1 1 0 0 0,1-1 0 0 0,-1 0 1 0 0,1 0-1 0 0,0 0 0 0 0,1 0 0 0 0,-1 0 1 0 0,0 0-1 0 0,1-1 0 0 0,-1 0 0 0 0,9 4 1 0 0,-7-4-27 0 0,1-1 0 0 0,0 1 1 0 0,0-1-1 0 0,0 0 0 0 0,0 0 1 0 0,0-1-1 0 0,0 0 1 0 0,0 0-1 0 0,0 0 0 0 0,-1-1 1 0 0,1 0-1 0 0,0 0 0 0 0,0-1 1 0 0,9-3-1 0 0,-2 1-14 0 0,0-2-1 0 0,0 0 0 0 0,-1-1 0 0 0,1 0 1 0 0,-2 0-1 0 0,1-2 0 0 0,-1 1 0 0 0,0-1 1 0 0,-1-1-1 0 0,0 0 0 0 0,-1 0 0 0 0,0-1 1 0 0,-1 0-1 0 0,0-1 0 0 0,0 0 0 0 0,-1 0 1 0 0,-1-1-1 0 0,0 1 0 0 0,-1-1 1 0 0,0-1-1 0 0,-1 1 0 0 0,-1-1 0 0 0,0 1 1 0 0,0-1-1 0 0,-2 0 0 0 0,1 0 0 0 0,-3-25 1 0 0,0 30 0 0 0,0-1 0 0 0,-1 1 0 0 0,0 0 0 0 0,0 0 1 0 0,-1 1-1 0 0,-1-1 0 0 0,1 0 0 0 0,-1 1 1 0 0,-8-11-1 0 0,9 14 2 0 0,0 1 1 0 0,0-1-1 0 0,-1 1 0 0 0,1 0 1 0 0,-1 0-1 0 0,0 1 0 0 0,0-1 1 0 0,-1 1-1 0 0,1 0 0 0 0,-1 0 1 0 0,0 0-1 0 0,0 0 0 0 0,0 1 1 0 0,0 0-1 0 0,0 0 1 0 0,0 1-1 0 0,-7-2 0 0 0,3 2 11 0 0,0 0 0 0 0,0 0 0 0 0,1 1 0 0 0,-1 1 0 0 0,0-1 0 0 0,0 2 0 0 0,0-1 0 0 0,1 1 0 0 0,-1 0 0 0 0,1 1 0 0 0,-1 0 0 0 0,1 0 0 0 0,0 1 0 0 0,0 0 0 0 0,1 1 0 0 0,-1-1 0 0 0,1 1 0 0 0,0 1 0 0 0,0 0 0 0 0,1-1 0 0 0,-1 2 0 0 0,1-1 0 0 0,-10 15 0 0 0,5-4 2 0 0,0-1 1 0 0,1 1-1 0 0,1 1 0 0 0,0 0 0 0 0,2 0 0 0 0,0 1 0 0 0,1 0 0 0 0,1 0 1 0 0,0 0-1 0 0,2 1 0 0 0,0 0 0 0 0,2 0 0 0 0,0-1 0 0 0,2 23 0 0 0,-1-39-29 0 0,0 0-1 0 0,0 0 0 0 0,1 0 0 0 0,-1 0 1 0 0,1 0-1 0 0,0 0 0 0 0,0 0 0 0 0,0 0 0 0 0,0 0 1 0 0,1-1-1 0 0,-1 1 0 0 0,1 0 0 0 0,0-1 1 0 0,-1 1-1 0 0,1-1 0 0 0,0 0 0 0 0,1 0 0 0 0,3 4 1 0 0,-3-4-119 0 0,1 0 0 0 0,0 0 0 0 0,0-1 0 0 0,-1 1 0 0 0,1-1 0 0 0,0 1 0 0 0,0-1 0 0 0,1 0 0 0 0,-1-1 0 0 0,0 1 0 0 0,0-1 0 0 0,0 0 0 0 0,6 0 0 0 0,0-1-1859 0 0,0 0 0 0 0,-1-1 0 0 0,0 0 0 0 0,18-6 1 0 0,-3-1-1483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16.79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18 4 3664 0 0,'-2'0'531'0'0,"-10"0"3360"0"0,8-1-6228 0 0,4-2-536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17.317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2 114 2240 0 0,'-1'-6'815'0'0,"1"1"0"0"0,0 0 1 0 0,0-1-1 0 0,1-6 0 0 0,4 6-470 0 0,-1 0 1 0 0,1 1-1 0 0,0-1 0 0 0,0 1 1 0 0,1 1-1 0 0,0-1 1 0 0,0 1-1 0 0,0 0 0 0 0,0 0 1 0 0,1 0-1 0 0,-1 1 0 0 0,9-3 1 0 0,-5 2-46 0 0,-1 1 0 0 0,1 0 0 0 0,0 1 0 0 0,0 0 0 0 0,0 0 0 0 0,0 1 0 0 0,0 1 0 0 0,14 0 1 0 0,-17 1-202 0 0,-1 1 0 0 0,0-1 0 0 0,1 1 0 0 0,-1 1 0 0 0,0-1 0 0 0,0 1 1 0 0,0 0-1 0 0,0 0 0 0 0,-1 1 0 0 0,1 0 0 0 0,-1 0 0 0 0,0 0 0 0 0,0 1 1 0 0,-1-1-1 0 0,1 1 0 0 0,4 7 0 0 0,6 7 65 0 0,-2 1-1 0 0,0 1 1 0 0,9 22 0 0 0,66 146 379 0 0,-87-188-541 0 0,9 23 45 0 0,0 0 1 0 0,11 45-1 0 0,-17-49-823 0 0,4 21 1718 0 0,-7-27-4452 0 0,-1 1-4047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17.68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513 9 2872 0 0,'-11'-4'1763'0'0,"10"4"-1599"0"0,1-1 1 0 0,-1 0-1 0 0,0 1 0 0 0,0-1 0 0 0,-1 1 1 0 0,1 0-1 0 0,0-1 0 0 0,0 1 1 0 0,0 0-1 0 0,0-1 0 0 0,0 1 0 0 0,0 0 1 0 0,0 0-1 0 0,-1 0 0 0 0,-1 0 0 0 0,-1 1 103 0 0,1 1 0 0 0,-1-1 0 0 0,0 1 0 0 0,1 0 0 0 0,-1 0 0 0 0,1 0-1 0 0,-1 0 1 0 0,1 0 0 0 0,0 1 0 0 0,0 0 0 0 0,-5 5 0 0 0,-30 42 1533 0 0,23-30-1170 0 0,-64 90 1377 0 0,-70 84-559 0 0,102-139-1078 0 0,-47 50 390 0 0,82-91-952 0 0,10-9-2572 0 0,15-5-8373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18.075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18 1 3584 0 0,'0'0'12576'0'0,"-4"0"-13080"0"0,-6 0-8855 0 0,6 0 6214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24.267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475 28 1936 0 0,'-10'-18'4111'0'0,"6"16"-3695"0"0,-1 0-1 0 0,1 1 0 0 0,-1-1 0 0 0,0 1 1 0 0,0 1-1 0 0,1-1 0 0 0,-1 0 1 0 0,0 1-1 0 0,0 0 0 0 0,0 0 1 0 0,-8 2-1 0 0,-3 0 152 0 0,0 2-1 0 0,-18 5 1 0 0,17-3-382 0 0,1 1 0 0 0,0 0 0 0 0,1 1 0 0 0,0 1 0 0 0,0 0 0 0 0,1 1 0 0 0,0 1 0 0 0,1 0 0 0 0,-17 19 0 0 0,13-13-40 0 0,2 2 0 0 0,0 0-1 0 0,1 1 1 0 0,1 1 0 0 0,1 0-1 0 0,-11 27 1 0 0,16-32-82 0 0,2 1 0 0 0,0 0 0 0 0,2-1 0 0 0,-1 1 0 0 0,0 24 0 0 0,3 88 183 0 0,2-65-153 0 0,-1-54-83 0 0,0-1 1 0 0,1 0-1 0 0,0 0 1 0 0,1 0-1 0 0,0 0 0 0 0,0 0 1 0 0,1 0-1 0 0,0 0 1 0 0,0-1-1 0 0,1 1 1 0 0,0-1-1 0 0,6 9 0 0 0,-5-11-5 0 0,0 0-1 0 0,1 0 0 0 0,-1 0 0 0 0,1-1 0 0 0,0 0 1 0 0,0 0-1 0 0,1 0 0 0 0,-1-1 0 0 0,1 0 0 0 0,0 0 1 0 0,0-1-1 0 0,1 0 0 0 0,-1 0 0 0 0,11 2 1 0 0,1-1-2 0 0,0 0 0 0 0,36 1 1 0 0,-45-4-3 0 0,0-1 1 0 0,0 0 0 0 0,0-1 0 0 0,0-1-1 0 0,0 1 1 0 0,0-1 0 0 0,11-5 0 0 0,-18 6 0 0 0,1 0 0 0 0,-1-1 0 0 0,0 0 0 0 0,0 0 0 0 0,0 0 0 0 0,-1 0 0 0 0,1 0 0 0 0,0-1 0 0 0,-1 1 0 0 0,0-1 0 0 0,1 1 0 0 0,-1-1 0 0 0,0 0 0 0 0,0 0 0 0 0,-1 0 0 0 0,1 0 0 0 0,0 0 0 0 0,-1-1 0 0 0,0 1 0 0 0,0 0 0 0 0,0-1 0 0 0,0 1 0 0 0,-1-1 1 0 0,1 1-1 0 0,-1-1 0 0 0,0 1 0 0 0,0-1 0 0 0,0 1 0 0 0,-1-6 0 0 0,0 0 12 0 0,-1 1 1 0 0,0 0-1 0 0,0 0 1 0 0,-1 1-1 0 0,0-1 1 0 0,0 0-1 0 0,0 1 1 0 0,-1 0-1 0 0,0 0 1 0 0,-1 0-1 0 0,-9-11 1 0 0,0 3 38 0 0,-1 0 0 0 0,0 1 0 0 0,-1 1 0 0 0,0 1-1 0 0,-1 0 1 0 0,-35-18 0 0 0,41 25-57 0 0,1 1 0 0 0,-1 0 0 0 0,0 1 0 0 0,-1 0 0 0 0,1 0 0 0 0,-1 1 0 0 0,1 1 0 0 0,-1 0 0 0 0,1 0 0 0 0,-1 1 0 0 0,1 1 0 0 0,-1 0 0 0 0,-18 4 0 0 0,10 4-839 0 0,18-7 241 0 0,1-1 0 0 0,-1 0 0 0 0,1 0 0 0 0,0 1 0 0 0,-1-1 0 0 0,1 1 0 0 0,0-1 0 0 0,0 1 0 0 0,0-1 0 0 0,0 1 0 0 0,0 0 0 0 0,1-1 0 0 0,-1 1 0 0 0,0 0 1 0 0,0 2-1 0 0,1 6-2695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25.19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0 70 2720 0 0,'0'0'469'0'0,"4"-7"4982"0"0,205 13-109 0 0,1 0-5350 0 0,-200-6 7 0 0,1 0 0 0 0,-1-1 1 0 0,0 0-1 0 0,16-5 0 0 0,-23 6 0 0 0,0-1-1 0 0,0 0 0 0 0,0-1 1 0 0,0 1-1 0 0,0 0 1 0 0,0-1-1 0 0,0 0 0 0 0,-1 0 1 0 0,1 0-1 0 0,0 0 0 0 0,-1 0 1 0 0,0 0-1 0 0,0 0 0 0 0,1-1 1 0 0,-1 0-1 0 0,-1 1 1 0 0,1-1-1 0 0,1-3 0 0 0,-2 6 7 0 0,-1-1 0 0 0,0 0-1 0 0,0 0 1 0 0,0 0 0 0 0,0 0 0 0 0,0 1-1 0 0,0-1 1 0 0,0 0 0 0 0,0 0 0 0 0,0 0-1 0 0,0 0 1 0 0,0 1 0 0 0,0-1 0 0 0,-1 0-1 0 0,1 0 1 0 0,0 0 0 0 0,-1 1 0 0 0,1-1-1 0 0,0 0 1 0 0,-1 0 0 0 0,1 1 0 0 0,-1-1-1 0 0,0 0 1 0 0,1 1 0 0 0,-1-1 0 0 0,1 0-1 0 0,-1 1 1 0 0,0-1 0 0 0,1 1-1 0 0,-1-1 1 0 0,0 1 0 0 0,0 0 0 0 0,1-1-1 0 0,-1 1 1 0 0,0 0 0 0 0,0-1 0 0 0,0 1-1 0 0,1 0 1 0 0,-1 0 0 0 0,0 0 0 0 0,-2 0-1 0 0,1-1 27 0 0,0 0-1 0 0,0 1 0 0 0,0 0 1 0 0,-1-1-1 0 0,1 1 0 0 0,0 0 1 0 0,0 0-1 0 0,0 0 0 0 0,-1 1 1 0 0,1-1-1 0 0,0 0 0 0 0,0 1 1 0 0,0-1-1 0 0,-1 1 0 0 0,1 0 1 0 0,-2 1-1 0 0,0 2 12 0 0,1-1 0 0 0,0 1-1 0 0,0 0 1 0 0,1 0 0 0 0,-1 0 0 0 0,1 0 0 0 0,0 1-1 0 0,0-1 1 0 0,0 1 0 0 0,1-1 0 0 0,-2 7 0 0 0,-10 54 234 0 0,13-64-271 0 0,-34 166 459 0 0,31-148-423 0 0,-4 26 133 0 0,-2 72-1 0 0,-2 38 216 0 0,10-140-330 0 0,-1 1 0 0 0,-5 23 0 0 0,-1 15 64 0 0,-1 22-10 0 0,9-73-201 0 0,-1 0 0 0 0,1 0-1 0 0,0 0 1 0 0,-1 0 0 0 0,0 0 0 0 0,1 0 0 0 0,-1 0-1 0 0,0 0 1 0 0,0-1 0 0 0,-4 6 0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25.564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0 21 3352 0 0,'0'0'1119'0'0,"11"-7"2005"0"0,19 5-749 0 0,40 1-1 0 0,5-1-81 0 0,7-2-1273 0 0,-28 2-3581 0 0,-4-1-4338 0 0,-31 3 3802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26.308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147 68 2792 0 0,'-6'0'508'0'0,"0"0"-1"0"0,-1 1 0 0 0,1-1 0 0 0,0 1 0 0 0,0 0 1 0 0,-1 1-1 0 0,1-1 0 0 0,0 1 0 0 0,1 1 1 0 0,-8 3-1 0 0,9-4-296 0 0,0 1-1 0 0,0 0 1 0 0,0 0 0 0 0,1 1-1 0 0,-1-1 1 0 0,1 1-1 0 0,0 0 1 0 0,0 0 0 0 0,0 0-1 0 0,1 0 1 0 0,-1 0 0 0 0,1 0-1 0 0,-3 10 1 0 0,-1 4 316 0 0,1 1-1 0 0,0 0 1 0 0,1 0-1 0 0,2 0 1 0 0,-2 26 0 0 0,7 97 279 0 0,-2-134-786 0 0,-1 0 1 0 0,1-1-1 0 0,1 1 1 0 0,0-1-1 0 0,0 1 0 0 0,0-1 1 0 0,1 0-1 0 0,0 0 1 0 0,0 0-1 0 0,1 0 1 0 0,0 0-1 0 0,7 9 1 0 0,-6-11-17 0 0,-1 0 1 0 0,1-1-1 0 0,0 1 1 0 0,0-1-1 0 0,0 0 1 0 0,1-1-1 0 0,-1 1 1 0 0,1-1 0 0 0,0 0-1 0 0,0-1 1 0 0,0 1-1 0 0,0-1 1 0 0,0 0-1 0 0,1-1 1 0 0,6 1-1 0 0,-2 0 3 0 0,0-1 0 0 0,0 0 0 0 0,0 0 1 0 0,0-2-1 0 0,0 1 0 0 0,-1-1 0 0 0,1-1 0 0 0,0 0 0 0 0,-1-1 0 0 0,1 0 0 0 0,-1 0 0 0 0,0-1 0 0 0,0 0 0 0 0,0-1 0 0 0,0 0 0 0 0,10-8 0 0 0,-13 7 1 0 0,0 0 1 0 0,0 0-1 0 0,-1 0 1 0 0,0-1-1 0 0,-1 0 1 0 0,1-1-1 0 0,-1 1 1 0 0,-1-1-1 0 0,1 0 1 0 0,-1 0-1 0 0,-1 0 1 0 0,1-1 0 0 0,-1 1-1 0 0,-1-1 1 0 0,3-14-1 0 0,0-11 47 0 0,-2 0-1 0 0,-1-62 1 0 0,-3 62-36 0 0,1 24-4 0 0,0 0 0 0 0,-1 1 0 0 0,0-1 0 0 0,0 0-1 0 0,-1 1 1 0 0,0 0 0 0 0,-1-1 0 0 0,0 1 0 0 0,-1 0 0 0 0,0 0 0 0 0,0 1 0 0 0,-1-1-1 0 0,0 1 1 0 0,0 0 0 0 0,-1 0 0 0 0,0 1 0 0 0,-1-1 0 0 0,1 1 0 0 0,-12-8 0 0 0,11 11-23 0 0,0 0 0 0 0,0 1 1 0 0,-1 0-1 0 0,1 0 0 0 0,-1 0 1 0 0,0 1-1 0 0,0 1 1 0 0,0-1-1 0 0,0 1 0 0 0,0 0 1 0 0,0 1-1 0 0,0 0 1 0 0,0 0-1 0 0,0 1 0 0 0,0 0 1 0 0,0 1-1 0 0,0-1 1 0 0,0 1-1 0 0,-14 6 0 0 0,19-6-151 0 0,-1 1 0 0 0,1-1 0 0 0,0 1 0 0 0,0 0 0 0 0,0 0 0 0 0,0 0 0 0 0,0 0 0 0 0,1 0 0 0 0,-3 5 0 0 0,1-2-913 0 0,1 1 1 0 0,0 0-1 0 0,0 0 0 0 0,0 0 0 0 0,1 0 0 0 0,0 0 0 0 0,-1 10 1 0 0,-1 7-1950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27.04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121 71 3088 0 0,'-25'5'4121'0'0,"21"-2"-3849"0"0,-1-1 1 0 0,1 1 0 0 0,0 0 0 0 0,0 0-1 0 0,0 1 1 0 0,0-1 0 0 0,1 1 0 0 0,-1 0-1 0 0,1 0 1 0 0,0 0 0 0 0,0 1-1 0 0,1-1 1 0 0,-1 0 0 0 0,1 1 0 0 0,-3 8-1 0 0,-3 7 651 0 0,2 1 0 0 0,-5 28-1 0 0,8-34-480 0 0,-2 15-188 0 0,2 0 0 0 0,1 1 0 0 0,2 0 0 0 0,3 33-1 0 0,-3-58-233 0 0,0 0-1 0 0,1-1 0 0 0,0 1 0 0 0,0 0 1 0 0,0-1-1 0 0,0 1 0 0 0,1-1 0 0 0,0 0 0 0 0,0 1 1 0 0,1-1-1 0 0,-1 0 0 0 0,1 0 0 0 0,0-1 0 0 0,1 1 1 0 0,-1 0-1 0 0,1-1 0 0 0,0 0 0 0 0,0 0 1 0 0,0 0-1 0 0,0-1 0 0 0,1 1 0 0 0,0-1 0 0 0,-1 0 1 0 0,1 0-1 0 0,0 0 0 0 0,1-1 0 0 0,-1 0 0 0 0,0 0 1 0 0,1 0-1 0 0,-1-1 0 0 0,1 0 0 0 0,9 1 1 0 0,2 0-8 0 0,-1-1 0 0 0,0 0 0 0 0,1-2 1 0 0,-1 0-1 0 0,1-1 0 0 0,-1 0 0 0 0,0-1 1 0 0,0-1-1 0 0,0-1 0 0 0,0 0 0 0 0,26-14 1 0 0,-32 15-1 0 0,-1-2 0 0 0,0 1 1 0 0,-1-1-1 0 0,1-1 1 0 0,-1 0-1 0 0,-1 0 1 0 0,1 0-1 0 0,-1-1 1 0 0,0 0-1 0 0,-1 0 1 0 0,0-1-1 0 0,0 0 0 0 0,-1 0 1 0 0,0 0-1 0 0,-1-1 1 0 0,1 1-1 0 0,-2-1 1 0 0,0 0-1 0 0,3-17 1 0 0,-1-5 146 0 0,-2 0 0 0 0,-2 0 0 0 0,-3-51 0 0 0,1 76-118 0 0,0-1-1 0 0,-1 0 1 0 0,0 1 0 0 0,0 0 0 0 0,-1-1 0 0 0,1 1 0 0 0,-2 0 0 0 0,1 0 0 0 0,-1 1 0 0 0,0-1 0 0 0,0 1-1 0 0,-1 0 1 0 0,0 0 0 0 0,0 0 0 0 0,0 1 0 0 0,-1-1 0 0 0,0 1 0 0 0,0 1 0 0 0,0-1 0 0 0,0 1 0 0 0,-1 0 0 0 0,0 0-1 0 0,-12-4 1 0 0,4 2-80 0 0,0 1 1 0 0,-1 1-1 0 0,1 0 0 0 0,-1 1 0 0 0,0 1 0 0 0,0 1 0 0 0,0 0 0 0 0,0 1 0 0 0,0 0 1 0 0,-23 4-1 0 0,33-3-1080 0 0,0 1 1 0 0,0-1 0 0 0,1 1-1 0 0,-1 0 1 0 0,0 0 0 0 0,1 1 0 0 0,-1-1-1 0 0,1 1 1 0 0,-6 4 0 0 0,-4 7-2419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28.47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 2 1052 0 0,'0'0'383'0'0,"13"-1"2971"0"0,-6 0-2302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27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 3504 0 0,'-25'2'5315'0'0,"23"0"-5046"0"0,0 0-1 0 0,1 0 1 0 0,-1 0-1 0 0,1 1 1 0 0,-1-1-1 0 0,1 0 1 0 0,0 1-1 0 0,-1-1 1 0 0,1 1-1 0 0,0-1 1 0 0,1 1-1 0 0,-1-1 1 0 0,0 1-1 0 0,0 4 1 0 0,-3 47 1984 0 0,4-31-1280 0 0,-3 4-161 0 0,2 0 0 0 0,2 0 0 0 0,0 0 1 0 0,6 33-1 0 0,-4-49-921 0 0,-1 0-1 0 0,2-1 1 0 0,-1 0 0 0 0,1 0-1 0 0,10 16 1 0 0,-11-20-364 0 0,1 0-1 0 0,1 0 0 0 0,0 0 0 0 0,-1-1 1 0 0,2 1-1 0 0,-1-1 0 0 0,0-1 1 0 0,1 1-1 0 0,9 5 0 0 0,26 13-6894 0 0,-17-16 3683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29.863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74 1 3320 0 0,'-12'10'3479'0'0,"7"-2"-2886"0"0,0 1 0 0 0,0-1 0 0 0,0 1 0 0 0,1 0 0 0 0,0 1 0 0 0,1-1 0 0 0,-3 12 0 0 0,-10 71 2048 0 0,13-69-2382 0 0,2 17-497 0 0,1-24-5806 0 0,-1-13 3327 0 0,-2-3 1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30.264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1 125 2896 0 0,'0'0'481'0'0,"7"-9"1978"0"0,153-34 1558 0 0,-86 25-2876 0 0,113-31 83 0 0,-174 44-996 0 0,-9 5 593 0 0,-6 11-303 0 0,1-7-522 0 0,-1 7 226 0 0,0 1 0 0 0,0 18 0 0 0,-2 10 93 0 0,-13 108 504 0 0,6 121-1125 0 0,15-247-8672 0 0,-1-20 5833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30.654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0 23 3552 0 0,'0'0'2433'0'0,"0"-2"-1809"0"0,0 0 0 0 0,0 0 4 0 0,0 0-4 0 0,0-1-16 0 0,0 1-68 0 0,7 0-212 0 0,-7-3-2320 0 0,10 5 0 0 0,-4-3-1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31.044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 31 2904 0 0,'8'-13'3368'0'0,"0"9"-2952"0"0,0 1 0 0 0,1 1 0 0 0,-1-1 0 0 0,0 2 0 0 0,1-1 0 0 0,0 1 0 0 0,-1 0 0 0 0,1 1 0 0 0,0-1 0 0 0,-1 2 0 0 0,1-1 0 0 0,8 3 0 0 0,1 0 228 0 0,0 1-1 0 0,-1 1 1 0 0,0 1-1 0 0,31 14 0 0 0,-39-15-566 0 0,-1 0-1 0 0,1 1 1 0 0,-1 0-1 0 0,0 1 0 0 0,-1 0 1 0 0,0 0-1 0 0,0 0 1 0 0,0 1-1 0 0,-1 0 0 0 0,0 0 1 0 0,-1 1-1 0 0,0 0 1 0 0,0 0-1 0 0,-1 0 1 0 0,6 15-1 0 0,1 12 115 0 0,-2 0 0 0 0,10 66 0 0 0,-19-100-186 0 0,2 25 56 0 0,0 0-1 0 0,-4 40 1 0 0,0-7-959 0 0,0-57 302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31.43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508 9 2832 0 0,'0'0'491'0'0,"-14"-8"4975"0"0,8 10-5003 0 0,-1 0 1 0 0,1 0-1 0 0,0 1 0 0 0,0 0 1 0 0,0 0-1 0 0,0 1 1 0 0,0 0-1 0 0,-8 7 0 0 0,-42 42 1228 0 0,42-38-1367 0 0,-274 232 1702 0 0,282-242-2116 0 0,-1 0 0 0 0,1 0 0 0 0,0 0 0 0 0,1 1 0 0 0,-1 0 0 0 0,1 0-1 0 0,0 1 1 0 0,1-1 0 0 0,-1 1 0 0 0,1 0 0 0 0,1 0 0 0 0,-1 1 0 0 0,-2 9 0 0 0,5-16-182 0 0,1-1 0 0 0,0 1-1 0 0,0-1 1 0 0,0 1 0 0 0,0-1 0 0 0,0 0-1 0 0,0 1 1 0 0,0-1 0 0 0,0 1-1 0 0,0-1 1 0 0,0 1 0 0 0,0-1-1 0 0,1 1 1 0 0,-1-1 0 0 0,0 1-1 0 0,0-1 1 0 0,0 1 0 0 0,0-1-1 0 0,1 0 1 0 0,-1 1 0 0 0,0-1-1 0 0,1 0 1 0 0,-1 1 0 0 0,0-1-1 0 0,1 1 1 0 0,-1-1 0 0 0,0 0 0 0 0,1 0-1 0 0,-1 1 1 0 0,0-1 0 0 0,1 0-1 0 0,-1 0 1 0 0,1 1 0 0 0,6 2-2961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31.83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35 0 3320 0 0,'-2'3'13047'0'0,"-4"5"-12386"0"0,-17-1-11192 0 0,20-4 7286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34.87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387 71 2000 0 0,'0'0'349'0'0,"-1"-24"3981"0"0,0 21-4031 0 0,0 1 0 0 0,0 0 1 0 0,-1 0-1 0 0,1-1 0 0 0,-1 1 1 0 0,0 0-1 0 0,0 1 0 0 0,1-1 1 0 0,-1 0-1 0 0,-1 0 0 0 0,1 1 1 0 0,0-1-1 0 0,-2 0 0 0 0,-2-1-118 0 0,0 1 0 0 0,0 0 0 0 0,0 0 0 0 0,-12-1 0 0 0,-1 0 22 0 0,0 1-1 0 0,1 1 1 0 0,-1 0-1 0 0,0 1 1 0 0,-30 5-1 0 0,45-4-175 0 0,-1 1-1 0 0,1 0 0 0 0,-1 0 0 0 0,1 0 1 0 0,0 0-1 0 0,0 0 0 0 0,0 1 1 0 0,0 0-1 0 0,0 0 0 0 0,0 0 1 0 0,1 0-1 0 0,-1 0 0 0 0,1 1 1 0 0,0 0-1 0 0,0 0 0 0 0,0 0 1 0 0,1 0-1 0 0,-1 0 0 0 0,1 0 1 0 0,-2 5-1 0 0,-4 12 63 0 0,1-1 0 0 0,0 1 0 0 0,-3 23 0 0 0,8-34-62 0 0,-4 24 39 0 0,2 1 0 0 0,1 0 0 0 0,3 37 0 0 0,0-68-66 0 0,-4 53 8 0 0,24-66 4 0 0,43-26-13 0 0,-45 23 26 0 0,1 2-1 0 0,-1 0 0 0 0,2 1 0 0 0,-1 1 1 0 0,28-8-1 0 0,-37 14 29 0 0,0-1 1 0 0,1 2-1 0 0,-1-1 0 0 0,1 2 1 0 0,-1-1-1 0 0,17 3 1 0 0,-24-2-33 0 0,-1 1 1 0 0,1-1-1 0 0,-1 1 1 0 0,1 0 0 0 0,0 0-1 0 0,-1 0 1 0 0,1 0-1 0 0,-1 1 1 0 0,0-1 0 0 0,1 1-1 0 0,-1-1 1 0 0,0 1-1 0 0,0 0 1 0 0,0 0 0 0 0,0 0-1 0 0,0 0 1 0 0,-1 0 0 0 0,1 0-1 0 0,-1 1 1 0 0,1-1-1 0 0,-1 0 1 0 0,0 1 0 0 0,0-1-1 0 0,0 1 1 0 0,0-1-1 0 0,0 1 1 0 0,0 0 0 0 0,-1-1-1 0 0,1 1 1 0 0,-1 3-1 0 0,4 30 220 0 0,-1-1 0 0 0,-2 1 0 0 0,-3 39 1 0 0,0-65-184 0 0,0 1 1 0 0,-1-1 0 0 0,0 1 0 0 0,0-1 0 0 0,-1 0 0 0 0,-1 0 0 0 0,1-1 0 0 0,-2 1 0 0 0,1-1 0 0 0,-1 0 0 0 0,-1-1 0 0 0,1 1 0 0 0,-1-1 0 0 0,-11 8 0 0 0,2-1 90 0 0,0-1 1 0 0,-1-1 0 0 0,-1-1 0 0 0,0 0 0 0 0,-1-2 0 0 0,-24 11-1 0 0,29-15-35 0 0,-1-1 1 0 0,1-1-1 0 0,-1 0 0 0 0,0-1 0 0 0,0 0 0 0 0,0-1 0 0 0,0-1 0 0 0,-1-1 1 0 0,-27-2-1 0 0,35-2-1046 0 0,1-8-6207 0 0,6 7 3351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35.75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358 4 2848 0 0,'-38'-1'3461'0'0,"31"0"-3064"0"0,0 0 0 0 0,-1 0 0 0 0,1 1 0 0 0,-1 0 0 0 0,1 1 0 0 0,0 0 0 0 0,-1 0 0 0 0,1 1 0 0 0,0-1 1 0 0,0 1-1 0 0,0 1 0 0 0,0 0 0 0 0,-8 4 0 0 0,4 0 2 0 0,0 1 0 0 0,0 1 0 0 0,1 0 0 0 0,0 1 0 0 0,1 0 0 0 0,0 0 0 0 0,0 1 0 0 0,1 0 0 0 0,-10 18-1 0 0,-2 9 25 0 0,-27 71-1 0 0,38-82-293 0 0,2 1 0 0 0,0 0 0 0 0,2 0 0 0 0,1 0 0 0 0,1 0 0 0 0,1 43 1 0 0,2-62-97 0 0,1 0 1 0 0,1 0-1 0 0,3 15 1 0 0,-1-9 1 0 0,-3-10-28 0 0,0-1-1 0 0,1 0 1 0 0,-1 0-1 0 0,1 0 1 0 0,0-1 0 0 0,0 1-1 0 0,0 0 1 0 0,1-1 0 0 0,-1 1-1 0 0,1-1 1 0 0,0 0-1 0 0,0 0 1 0 0,4 4 0 0 0,-1-3-2 0 0,0 0 1 0 0,0 0 0 0 0,0 0 0 0 0,0-1-1 0 0,1 0 1 0 0,-1 0 0 0 0,10 2 0 0 0,2-1-7 0 0,1 0 1 0 0,0-2-1 0 0,-1 0 0 0 0,1-1 1 0 0,22-2-1 0 0,-31 1 4 0 0,-1 0 0 0 0,1-2 0 0 0,0 1 0 0 0,-1-1 0 0 0,1 0 0 0 0,-1-1-1 0 0,0 0 1 0 0,14-7 0 0 0,-19 8 0 0 0,0-1 0 0 0,-1 1 0 0 0,1-1 0 0 0,-1 0 0 0 0,0 0 0 0 0,1 0 0 0 0,-2 0 0 0 0,1 0 0 0 0,0-1 0 0 0,-1 1 0 0 0,1-1 0 0 0,-1 0 0 0 0,0 0 0 0 0,0 0 0 0 0,0 0 0 0 0,-1 0 0 0 0,0 0 0 0 0,1 0 0 0 0,-1-1 0 0 0,-1 1 0 0 0,1-7 0 0 0,1-1 40 0 0,-2 1-1 0 0,1-1 0 0 0,-2 1 1 0 0,0-1-1 0 0,0 1 0 0 0,-5-20 1 0 0,5 27-26 0 0,0 1 1 0 0,0-1 0 0 0,-1 1-1 0 0,1 0 1 0 0,-1 0 0 0 0,0 0-1 0 0,0 0 1 0 0,0 0 0 0 0,-1 0-1 0 0,1 0 1 0 0,-1 0 0 0 0,1 1-1 0 0,-1 0 1 0 0,0-1 0 0 0,0 1-1 0 0,0 0 1 0 0,0 0-1 0 0,0 1 1 0 0,0-1 0 0 0,-1 1-1 0 0,1-1 1 0 0,0 1 0 0 0,-1 0-1 0 0,1 0 1 0 0,-5 0 0 0 0,-7-1-162 0 0,0 0 0 0 0,0 1 0 0 0,-1 0 1 0 0,1 2-1 0 0,0 0 0 0 0,-1 0 0 0 0,1 1 1 0 0,0 1-1 0 0,0 1 0 0 0,-25 9 0 0 0,19 5-6447 0 0,14-10 3063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36.757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463 15 2368 0 0,'-26'-5'2219'0'0,"2"1"-910"0"0,-1 1 0 0 0,1 1 0 0 0,-42 1 0 0 0,54 2-929 0 0,0 0 1 0 0,1 1-1 0 0,-1 0 1 0 0,1 1-1 0 0,0 0 1 0 0,0 0-1 0 0,0 2 1 0 0,0-1-1 0 0,-19 12 1 0 0,26-13-321 0 0,1-1 0 0 0,-1 0 0 0 0,1 1 1 0 0,0 0-1 0 0,0 0 0 0 0,0 0 0 0 0,0 0 0 0 0,0 1 0 0 0,1-1 1 0 0,0 1-1 0 0,-1-1 0 0 0,1 1 0 0 0,1 0 0 0 0,-1 0 1 0 0,0 0-1 0 0,1 0 0 0 0,0 0 0 0 0,0 0 0 0 0,0 1 0 0 0,1-1 1 0 0,-1 0-1 0 0,1 0 0 0 0,0 1 0 0 0,0-1 0 0 0,0 0 0 0 0,1 0 1 0 0,0 1-1 0 0,-1-1 0 0 0,1 0 0 0 0,4 8 0 0 0,0 0-8 0 0,1 1 0 0 0,0-1 0 0 0,1 0 0 0 0,1-1 0 0 0,0 0 0 0 0,0 0 0 0 0,1 0 0 0 0,14 12 0 0 0,28 23 4 0 0,31 32 2 0 0,-71-67-56 0 0,-1 1 0 0 0,-1 0-1 0 0,0 0 1 0 0,0 1 0 0 0,7 16-1 0 0,-14-24 1 0 0,0 0 0 0 0,0-1 0 0 0,-1 1 0 0 0,1 0 0 0 0,-1 0-1 0 0,0-1 1 0 0,0 1 0 0 0,-1 0 0 0 0,0 0 0 0 0,1 0 0 0 0,-2 0-1 0 0,1 0 1 0 0,-1 0 0 0 0,1 0 0 0 0,-1 0 0 0 0,0 0 0 0 0,-1-1-1 0 0,0 1 1 0 0,1 0 0 0 0,-1-1 0 0 0,-1 1 0 0 0,1-1 0 0 0,-1 0-1 0 0,-3 5 1 0 0,0-2 7 0 0,0 0 0 0 0,0-1 0 0 0,-1 0 0 0 0,0 0-1 0 0,0-1 1 0 0,0 0 0 0 0,-1 0 0 0 0,0 0 0 0 0,0-1 0 0 0,0-1-1 0 0,0 1 1 0 0,-15 3 0 0 0,1-1 29 0 0,0-1 0 0 0,-1-1 1 0 0,1 0-1 0 0,-1-2 0 0 0,0-1 0 0 0,0-1 0 0 0,0-1 0 0 0,-30-4 1 0 0,50 4-33 0 0,1 1 1 0 0,-1-1 0 0 0,1 0 0 0 0,0 0 0 0 0,-1 0 0 0 0,1 0 0 0 0,0 0 0 0 0,0 0 0 0 0,0 0 0 0 0,-1-1 0 0 0,1 1 0 0 0,1-1 0 0 0,-1 1-1 0 0,0-1 1 0 0,0 0 0 0 0,1 0 0 0 0,-1 0 0 0 0,1 0 0 0 0,-1 0 0 0 0,-1-3 0 0 0,2 2-1 0 0,0-1-1 0 0,1 1 1 0 0,-1 0 0 0 0,1 0-1 0 0,-1-1 1 0 0,1 1 0 0 0,0 0 0 0 0,0-1-1 0 0,1 1 1 0 0,-1 0 0 0 0,1-1-1 0 0,-1 1 1 0 0,1 0 0 0 0,0 0-1 0 0,2-5 1 0 0,1 0 2 0 0,0 0-1 0 0,1 0 1 0 0,0 0-1 0 0,0 1 1 0 0,0-1-1 0 0,1 1 1 0 0,0 1-1 0 0,1-1 1 0 0,0 1-1 0 0,7-6 1 0 0,14-8-21 0 0,39-22 1 0 0,-64 40 10 0 0,27-16-25 0 0,187-121-82 0 0,-209 132 107 0 0,0 1 1 0 0,-1-1 0 0 0,0 0-1 0 0,10-15 1 0 0,-14 18 4 0 0,0 0 0 0 0,-1 0 0 0 0,1 0 0 0 0,-1 0 0 0 0,0-1 0 0 0,-1 1 0 0 0,1-1 0 0 0,-1 1-1 0 0,1-1 1 0 0,-1 1 0 0 0,0-10 0 0 0,-1 6 2 0 0,0 2 2 0 0,0-1 0 0 0,0 0 0 0 0,-1 1 0 0 0,-2-14 0 0 0,2 17-4 0 0,0 1-1 0 0,0-1 0 0 0,-1 0 1 0 0,1 1-1 0 0,0-1 1 0 0,-1 1-1 0 0,0 0 1 0 0,0 0-1 0 0,0 0 0 0 0,0-1 1 0 0,0 2-1 0 0,0-1 1 0 0,0 0-1 0 0,0 0 0 0 0,-4-1 1 0 0,-7-4 84 0 0,-1 0 1 0 0,0 1-1 0 0,0 0 1 0 0,0 1-1 0 0,-1 1 1 0 0,-29-6-1 0 0,-26 4-1333 0 0,3 6-5636 0 0,53 2 3774 0 0,2 1-1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38.23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 12 1048 0 0,'0'0'8564'0'0,"11"0"-6979"0"0,34 0-561 0 0,31 1-156 0 0,92-12 0 0 0,-164 10-499 0 0,5 1-9307 0 0,-12 0 6246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28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92 3208 0 0,'-1'0'182'0'0,"0"1"-1"0"0,0-1 0 0 0,-1 1 1 0 0,1-1-1 0 0,0 1 1 0 0,0 0-1 0 0,0-1 0 0 0,0 1 1 0 0,0 0-1 0 0,0 0 1 0 0,1 0-1 0 0,-1-1 0 0 0,0 1 1 0 0,0 0-1 0 0,1 0 1 0 0,-1 0-1 0 0,0 1 0 0 0,0 1 1 0 0,-13 25 1395 0 0,11-21-1013 0 0,-2 4 30 0 0,0 0 1 0 0,1 0-1 0 0,0 1 1 0 0,1-1-1 0 0,1 1 0 0 0,-3 23 1 0 0,2-6 663 0 0,2-15-703 0 0,0-1 0 0 0,0 1 0 0 0,1 0 0 0 0,1-1 0 0 0,3 20 0 0 0,-4-30-511 0 0,1 1-1 0 0,0-1 1 0 0,0 0-1 0 0,1 0 0 0 0,-1 0 1 0 0,0-1-1 0 0,1 1 1 0 0,0 0-1 0 0,0 0 1 0 0,0-1-1 0 0,0 1 1 0 0,0-1-1 0 0,0 0 1 0 0,1 1-1 0 0,-1-1 1 0 0,1 0-1 0 0,-1-1 1 0 0,1 1-1 0 0,0 0 1 0 0,0-1-1 0 0,0 1 0 0 0,0-1 1 0 0,0 0-1 0 0,0 0 1 0 0,0 0-1 0 0,0-1 1 0 0,0 1-1 0 0,5 0 1 0 0,-2-1-25 0 0,0 1 1 0 0,0-1-1 0 0,0-1 0 0 0,0 1 1 0 0,0-1-1 0 0,0 0 1 0 0,0 0-1 0 0,0-1 0 0 0,0 1 1 0 0,0-2-1 0 0,0 1 1 0 0,-1 0-1 0 0,1-1 0 0 0,-1 0 1 0 0,0-1-1 0 0,1 1 1 0 0,3-5-1 0 0,-1 2-15 0 0,-1-1 0 0 0,0-1 1 0 0,0 1-1 0 0,-1-1 0 0 0,0 0 0 0 0,-1-1 0 0 0,1 1 1 0 0,-2-1-1 0 0,8-17 0 0 0,-8 14-8 0 0,0 0 1 0 0,0-1-1 0 0,-1 0 0 0 0,-1 0 0 0 0,0 0 0 0 0,-1 0 1 0 0,0 0-1 0 0,-1 0 0 0 0,0-1 0 0 0,-1 1 1 0 0,-1 0-1 0 0,0 0 0 0 0,-1 0 0 0 0,-5-16 0 0 0,5 23 8 0 0,0 0 0 0 0,-1 0 0 0 0,1 0 0 0 0,-1 0-1 0 0,-1 1 1 0 0,1 0 0 0 0,-1-1 0 0 0,0 1 0 0 0,0 1-1 0 0,-1-1 1 0 0,1 1 0 0 0,-1 0 0 0 0,0 0-1 0 0,0 1 1 0 0,0 0 0 0 0,-1 0 0 0 0,1 0 0 0 0,-1 1-1 0 0,1 0 1 0 0,-14-3 0 0 0,13 4 4 0 0,0 0 0 0 0,0 0 1 0 0,0 1-1 0 0,0-1 0 0 0,0 2 0 0 0,0-1 1 0 0,0 1-1 0 0,0 0 0 0 0,0 0 0 0 0,0 1 1 0 0,0 0-1 0 0,0 0 0 0 0,1 0 0 0 0,-1 1 1 0 0,1 0-1 0 0,0 1 0 0 0,-1-1 0 0 0,2 1 1 0 0,-1 0-1 0 0,-7 7 0 0 0,6-3 16 0 0,1 0-1 0 0,0 1 1 0 0,0 0-1 0 0,0 0 1 0 0,1 1-1 0 0,1-1 1 0 0,0 1-1 0 0,0 0 1 0 0,1 1-1 0 0,0-1 1 0 0,-2 12 0 0 0,0 10 86 0 0,2 0 0 0 0,0 45 0 0 0,6-20 207 0 0,20 110 0 0 0,-12-111-56 0 0,4 112 1 0 0,-14-117-178 0 0,-1 44 65 0 0,-1 0-2131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40.63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77 111 3096 0 0,'-18'12'2997'0'0,"14"0"-2358"0"0,-1 0-1 0 0,2 0 1 0 0,0 1-1 0 0,0-1 1 0 0,-1 23 0 0 0,1 67 1625 0 0,4-71-1656 0 0,-1 129-127 0 0,-13-307-1582 0 0,3 45 554 0 0,4 61 396 0 0,1-10 235 0 0,4 48-42 0 0,1 0 0 0 0,0 0 0 0 0,1 0 0 0 0,-1 0 0 0 0,0 0 0 0 0,1 0 0 0 0,0 0 0 0 0,0 0 0 0 0,0 1 0 0 0,0-1 0 0 0,0 0 0 0 0,0 0 0 0 0,3-2 0 0 0,-2 2 4 0 0,1 0 0 0 0,0 0 0 0 0,1 0 0 0 0,-1 1 0 0 0,0-1 0 0 0,1 1 0 0 0,0 0 0 0 0,6-3-1 0 0,43-23 228 0 0,1 3 0 0 0,75-23 0 0 0,-129 48-261 0 0,1 0 0 0 0,-1 0 0 0 0,1 0 0 0 0,-1 0 0 0 0,1 0 0 0 0,-1 0 0 0 0,1 0 0 0 0,-1 0 0 0 0,1 0 0 0 0,-1 0 1 0 0,1 0-1 0 0,-1 0 0 0 0,1 0 0 0 0,-1 0 0 0 0,0 0 0 0 0,1 1 0 0 0,-1-1 0 0 0,1 0 0 0 0,-1 0 0 0 0,1 0 1 0 0,-1 1-1 0 0,0-1 0 0 0,1 0 0 0 0,-1 1 0 0 0,1-1 0 0 0,-1 0 0 0 0,0 1 0 0 0,1-1 0 0 0,4 18 247 0 0,-5 29 92 0 0,0-33-225 0 0,8 188 1179 0 0,-4-165-1126 0 0,2-1 1 0 0,2 0 0 0 0,17 52-1 0 0,-22-81-408 0 0,0 1 0 0 0,0-1 0 0 0,1 1-1 0 0,5 7 1 0 0,-7-13-793 0 0,0 1 0 0 0,0-1 0 0 0,0 0 0 0 0,0 0 0 0 0,0 0 0 0 0,0 0 0 0 0,0 0 1 0 0,5 2-1 0 0,0-2-2047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41.047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4 10 3728 0 0,'0'0'636'0'0,"-4"0"649"0"0,4-2 47 0 0,0-1 696 0 0,0 1-20 0 0,0 0-1400 0 0,0 4-128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41.434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0 6 2720 0 0,'0'0'472'0'0,"18"-2"2296"0"0,1 0-1858 0 0,0 1 0 0 0,1 0 0 0 0,-1 2 0 0 0,0 0 0 0 0,1 1 0 0 0,20 5 0 0 0,-32-4-691 0 0,1 0 1 0 0,-1 0 0 0 0,0 1-1 0 0,0 0 1 0 0,0 0 0 0 0,0 1-1 0 0,-1 0 1 0 0,0 1-1 0 0,0-1 1 0 0,0 1 0 0 0,-1 1-1 0 0,0-1 1 0 0,0 1 0 0 0,6 9-1 0 0,6 11 13 0 0,-2 1 0 0 0,21 49 0 0 0,-13-26 79 0 0,-14-27-260 0 0,-1-1-1 0 0,10 43 1 0 0,-9-31-238 0 0,-10-30-4044 0 0,-3-15-2249 0 0,3 3 3543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41.807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392 1 2888 0 0,'-21'0'3520'0'0,"17"0"-3236"0"0,0 1-1 0 0,0-1 1 0 0,0 1-1 0 0,0 0 1 0 0,0 0 0 0 0,0 1-1 0 0,0-1 1 0 0,1 1-1 0 0,-1 0 1 0 0,0 0 0 0 0,1 0-1 0 0,0 0 1 0 0,-1 1-1 0 0,1-1 1 0 0,0 1 0 0 0,0 0-1 0 0,-2 3 1 0 0,-7 8 535 0 0,1 1-1 0 0,-15 24 1 0 0,14-20-148 0 0,-19 25 300 0 0,-55 58-1 0 0,-18 25-408 0 0,101-123-642 0 0,0 0 0 0 0,1 0 0 0 0,0 0 0 0 0,0 0 1 0 0,1 1-1 0 0,-1-1 0 0 0,1 0 0 0 0,-2 8 0 0 0,1 4-3025 0 0,2 2-3821 0 0,0-11 3737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42.24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 0 3496 0 0,'0'1'11793'0'0,"0"-1"-11913"0"0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44.32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180 164 1936 0 0,'-2'1'204'0'0,"-1"0"0"0"0,0 0 0 0 0,1 0-1 0 0,-1-1 1 0 0,0 1 0 0 0,1-1 0 0 0,-1 0-1 0 0,0 0 1 0 0,1 0 0 0 0,-1 0 0 0 0,0 0 0 0 0,-3-1-1 0 0,-5 0 606 0 0,3 2-325 0 0,-23-3 1676 0 0,30 2-2058 0 0,0 0 0 0 0,0 0 0 0 0,0 0-1 0 0,0-1 1 0 0,0 1 0 0 0,0 0-1 0 0,0-1 1 0 0,0 1 0 0 0,1 0-1 0 0,-1-1 1 0 0,0 1 0 0 0,0-1 0 0 0,0 0-1 0 0,1 1 1 0 0,-1-1 0 0 0,0 1-1 0 0,1-1 1 0 0,-1 0 0 0 0,0 0-1 0 0,1 1 1 0 0,-1-1 0 0 0,1 0 0 0 0,-1 0-1 0 0,1 0 1 0 0,0 0 0 0 0,-1-1-1 0 0,0-4 280 0 0,0 1 0 0 0,0-1 0 0 0,1 0 0 0 0,-1 0 0 0 0,1 1 0 0 0,2-10 0 0 0,-2 12-337 0 0,1 0 0 0 0,0 0 1 0 0,0 0-1 0 0,0 1 0 0 0,0-1 0 0 0,1 1 1 0 0,-1-1-1 0 0,1 1 0 0 0,-1-1 0 0 0,1 1 1 0 0,0 0-1 0 0,0 0 0 0 0,0 0 0 0 0,0 0 0 0 0,4-3 1 0 0,4-2 19 0 0,1 0 1 0 0,-1 1-1 0 0,1 0 1 0 0,1 1 0 0 0,-1 0-1 0 0,1 1 1 0 0,0 0 0 0 0,15-3-1 0 0,-6 4 8 0 0,1 0-1 0 0,0 1 1 0 0,39 2-1 0 0,-55 0-64 0 0,0 1 0 0 0,0 0 1 0 0,0-1-1 0 0,0 2 0 0 0,0-1 0 0 0,0 1 1 0 0,-1 0-1 0 0,1 0 0 0 0,-1 1 0 0 0,1-1 1 0 0,-1 1-1 0 0,0 0 0 0 0,0 1 0 0 0,0-1 0 0 0,0 1 1 0 0,-1 0-1 0 0,0 0 0 0 0,0 1 0 0 0,0-1 1 0 0,0 1-1 0 0,0 0 0 0 0,-1 0 0 0 0,0 0 0 0 0,0 0 1 0 0,-1 1-1 0 0,1-1 0 0 0,-1 1 0 0 0,0-1 1 0 0,-1 1-1 0 0,2 9 0 0 0,0 5-4 0 0,-1 0 0 0 0,-1-1-1 0 0,-1 1 1 0 0,-1 0 0 0 0,-1-1-1 0 0,0 1 1 0 0,-2-1 0 0 0,0 0 0 0 0,-1 0-1 0 0,-1 0 1 0 0,-1 0 0 0 0,-9 17-1 0 0,3-12-1 0 0,-1 0 0 0 0,-1-1 0 0 0,-1 0 0 0 0,0-1-1 0 0,-2-1 1 0 0,-1-1 0 0 0,-1 0 0 0 0,0-2 0 0 0,-25 18-1 0 0,32-27 7 0 0,0 0 0 0 0,0-1 0 0 0,-1 0 0 0 0,0-1 0 0 0,0-1 0 0 0,0 0 0 0 0,-1-1 0 0 0,0 0 0 0 0,0-2-1 0 0,-30 5 1 0 0,43-8-5 0 0,0 0 0 0 0,0 0 0 0 0,0 0 0 0 0,0 0-1 0 0,0 0 1 0 0,0 0 0 0 0,0-1 0 0 0,0 1 0 0 0,1-1-1 0 0,-1 1 1 0 0,0-1 0 0 0,0 0 0 0 0,0 0 0 0 0,1 0-1 0 0,-1 0 1 0 0,0 0 0 0 0,1 0 0 0 0,-1 0-1 0 0,1 0 1 0 0,-3-3 0 0 0,2 2 1 0 0,1-1-1 0 0,-1 1 1 0 0,1-1 0 0 0,0 1 0 0 0,0-1-1 0 0,0 1 1 0 0,1-1 0 0 0,-1 0-1 0 0,0 1 1 0 0,1-1 0 0 0,0 0-1 0 0,0 0 1 0 0,0-3 0 0 0,0-2 4 0 0,1-1 0 0 0,0 0 1 0 0,1 1-1 0 0,0 0 0 0 0,0-1 0 0 0,1 1 1 0 0,0 0-1 0 0,7-12 0 0 0,-8 16 7 0 0,1 0 0 0 0,0 0 0 0 0,-1 1 1 0 0,1 0-1 0 0,0-1 0 0 0,1 1 0 0 0,-1 0 0 0 0,1 1 0 0 0,-1-1 0 0 0,1 0 0 0 0,0 1 1 0 0,0 0-1 0 0,0 0 0 0 0,0 0 0 0 0,5-1 0 0 0,-2 1 35 0 0,0 0 0 0 0,1 1 0 0 0,-1 0 0 0 0,1 0 0 0 0,-1 1 0 0 0,1 0 0 0 0,0 0 0 0 0,10 2 0 0 0,-5 0 42 0 0,0 1-1 0 0,-1 1 1 0 0,1 0-1 0 0,-1 0 1 0 0,0 1-1 0 0,0 0 1 0 0,-1 1-1 0 0,0 1 1 0 0,0 0-1 0 0,14 11 1 0 0,74 70 239 0 0,-88-80-857 0 0,-7-6-910 0 0,0 0 1 0 0,-1 0-1 0 0,1-1 1 0 0,0 1 0 0 0,0-1-1 0 0,5 1 1 0 0,3 0-2021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45.213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16 55 2640 0 0,'1'-24'4417'0'0,"1"22"-4249"0"0,-1 0 1 0 0,1 1-1 0 0,0-1 1 0 0,0 0-1 0 0,0 1 1 0 0,0-1 0 0 0,0 1-1 0 0,0 0 1 0 0,0 0-1 0 0,0 0 1 0 0,0 0-1 0 0,1 0 1 0 0,-1 0-1 0 0,0 1 1 0 0,4-2 0 0 0,41-4 1595 0 0,-44 6-1642 0 0,29-3 734 0 0,-1 2 1 0 0,36 3-1 0 0,-59-1-822 0 0,0 0 0 0 0,0 0 0 0 0,0 0 0 0 0,-1 1-1 0 0,1 0 1 0 0,0 1 0 0 0,-1 0 0 0 0,1 0 0 0 0,-1 0 0 0 0,0 1 0 0 0,0 0 0 0 0,-1 1 0 0 0,1-1 0 0 0,6 7 0 0 0,-8-5-21 0 0,-1-1-1 0 0,0 0 1 0 0,0 1 0 0 0,0 0 0 0 0,-1 0-1 0 0,0 0 1 0 0,0 0 0 0 0,-1 1 0 0 0,0-1-1 0 0,0 1 1 0 0,0-1 0 0 0,-1 1 0 0 0,1 0-1 0 0,-2 0 1 0 0,1-1 0 0 0,-1 1-1 0 0,0 0 1 0 0,-1 0 0 0 0,1 0 0 0 0,-1 0-1 0 0,-1-1 1 0 0,-1 8 0 0 0,0-4-6 0 0,0-1 0 0 0,-1 1 1 0 0,-1-1-1 0 0,1 1 0 0 0,-1-1 1 0 0,-1 0-1 0 0,1-1 0 0 0,-2 1 0 0 0,1-1 1 0 0,-1-1-1 0 0,0 1 0 0 0,-1-1 0 0 0,-14 11 1 0 0,10-10 13 0 0,-1-1 0 0 0,1 0 0 0 0,-1 0 0 0 0,-22 6 0 0 0,29-10-4 0 0,-1-1-1 0 0,0-1 0 0 0,0 1 1 0 0,0-1-1 0 0,0-1 0 0 0,0 1 1 0 0,0-1-1 0 0,0 0 0 0 0,0-1 0 0 0,0 0 1 0 0,-9-2-1 0 0,15 3-10 0 0,1 0-1 0 0,0-1 1 0 0,-1 1 0 0 0,1-1 0 0 0,0 1-1 0 0,-1-1 1 0 0,1 1 0 0 0,0 0-1 0 0,-1-1 1 0 0,1 1 0 0 0,0-1 0 0 0,0 1-1 0 0,0-1 1 0 0,0 0 0 0 0,-1 1-1 0 0,1-1 1 0 0,0 1 0 0 0,0-1 0 0 0,0 1-1 0 0,0-1 1 0 0,0 1 0 0 0,0-1-1 0 0,0 1 1 0 0,0-1 0 0 0,1 0 0 0 0,-1 1-1 0 0,0-1 1 0 0,0 0 0 0 0,1 0-1 0 0,-1 0 0 0 0,0 0 0 0 0,0-1 0 0 0,1 1 0 0 0,-1 0 0 0 0,1 0 0 0 0,-1 0 0 0 0,1 0 0 0 0,0 0 0 0 0,-1 0 0 0 0,1 0 0 0 0,0 0 0 0 0,1-1 0 0 0,3-1 4 0 0,0 0 1 0 0,0 1-1 0 0,0 0 0 0 0,0 0 1 0 0,1 1-1 0 0,-1 0 0 0 0,0 0 1 0 0,1 0-1 0 0,6 0 0 0 0,54 2 23 0 0,-53-1-34 0 0,-6 1 1 0 0,-1-1 1 0 0,0 1 0 0 0,1 0-1 0 0,-1 0 1 0 0,0 0-1 0 0,0 1 1 0 0,1 0-1 0 0,-1 0 1 0 0,-1 1 0 0 0,1 0-1 0 0,0 0 1 0 0,-1 0-1 0 0,1 1 1 0 0,-1-1-1 0 0,0 1 1 0 0,0 1 0 0 0,0-1-1 0 0,-1 1 1 0 0,0 0-1 0 0,0 0 1 0 0,0 0-1 0 0,0 0 1 0 0,-1 1 0 0 0,0-1-1 0 0,0 1 1 0 0,0 0-1 0 0,-1 0 1 0 0,0 0-1 0 0,0 0 1 0 0,0 0 0 0 0,-1 1-1 0 0,0-1 1 0 0,0 0-1 0 0,-1 1 1 0 0,0 8-1 0 0,0-3 25 0 0,0-1-1 0 0,-1 1 1 0 0,-1 0-1 0 0,0 0 0 0 0,0-1 1 0 0,-1 1-1 0 0,-1-1 0 0 0,-8 20 1 0 0,7-23 25 0 0,1 1 1 0 0,-2-2-1 0 0,1 1 1 0 0,-1 0-1 0 0,-1-1 1 0 0,1 0-1 0 0,-1-1 1 0 0,0 1-1 0 0,-1-1 1 0 0,1-1-1 0 0,-14 8 1 0 0,2-2 145 0 0,-1-1 0 0 0,-1 0 1 0 0,-38 11-1 0 0,48-18-89 0 0,0-1 1 0 0,0 1-1 0 0,-1-2 0 0 0,1 0 0 0 0,-1 0 0 0 0,1-1 0 0 0,-1 0 0 0 0,1-1 0 0 0,-17-4 0 0 0,25 5-125 0 0,0-1 1 0 0,0 0-1 0 0,1 0 0 0 0,-1 0 1 0 0,0-1-1 0 0,1 1 1 0 0,-1-1-1 0 0,1 1 1 0 0,-1-1-1 0 0,1 0 1 0 0,0 0-1 0 0,-3-3 0 0 0,4 4-185 0 0,0 0 0 0 0,1 0 0 0 0,-1 0-1 0 0,1 1 1 0 0,-1-1 0 0 0,1 0 0 0 0,-1 0 0 0 0,1-1-1 0 0,0 1 1 0 0,-1 0 0 0 0,1 0 0 0 0,0 0-1 0 0,0 0 1 0 0,0 0 0 0 0,0-2 0 0 0,0 2-314 0 0,1-1 1 0 0,-1 1 0 0 0,0-1 0 0 0,1 1 0 0 0,0-1-1 0 0,-1 1 1 0 0,1 0 0 0 0,0-1 0 0 0,0 1 0 0 0,-1 0-1 0 0,1 0 1 0 0,0 0 0 0 0,0 0 0 0 0,2-2 0 0 0,10-7-3048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45.92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109 100 2560 0 0,'-4'0'270'0'0,"0"0"1"0"0,0 0-1 0 0,0 1 0 0 0,1-1 0 0 0,-1 1 1 0 0,0 0-1 0 0,1 0 0 0 0,-1 0 0 0 0,1 1 1 0 0,-1-1-1 0 0,1 1 0 0 0,-1 0 0 0 0,1 0 1 0 0,0 0-1 0 0,0 0 0 0 0,0 0 0 0 0,0 1 1 0 0,1-1-1 0 0,-1 1 0 0 0,0 0 0 0 0,1 0 1 0 0,0 0-1 0 0,0 0 0 0 0,0 0 0 0 0,0 1 0 0 0,0-1 1 0 0,1 1-1 0 0,0-1 0 0 0,-1 1 0 0 0,0 6 1 0 0,-3 9 174 0 0,2-1 0 0 0,0 0 0 0 0,1 1 1 0 0,0 0-1 0 0,2 0 0 0 0,1-1 0 0 0,0 1 1 0 0,1 0-1 0 0,8 31 0 0 0,-7-40-386 0 0,0-1 0 0 0,1 1 0 0 0,0-1 0 0 0,1-1 0 0 0,0 1 0 0 0,0 0 0 0 0,1-1 0 0 0,8 9 1 0 0,-10-12-45 0 0,1-1 0 0 0,0 0 0 0 0,-1 0 0 0 0,2 0 0 0 0,-1 0 1 0 0,0-1-1 0 0,1 0 0 0 0,-1 0 0 0 0,1-1 0 0 0,0 1 1 0 0,0-1-1 0 0,0-1 0 0 0,0 1 0 0 0,8 0 0 0 0,-4-1-3 0 0,-1 0-1 0 0,1-1 0 0 0,0 0 0 0 0,0-1 0 0 0,0 0 0 0 0,0-1 0 0 0,-1 0 0 0 0,1 0 0 0 0,0-1 0 0 0,-1 0 0 0 0,0-1 0 0 0,0 0 0 0 0,0-1 0 0 0,0 1 0 0 0,-1-2 0 0 0,0 1 0 0 0,0-1 0 0 0,0-1 0 0 0,-1 1 0 0 0,0-1 0 0 0,0 0 0 0 0,0-1 0 0 0,-1 0 0 0 0,0 0 0 0 0,-1 0 0 0 0,8-15 1 0 0,-7 12 63 0 0,-1 0 1 0 0,0 0 0 0 0,-1 0-1 0 0,0-1 1 0 0,0 0 0 0 0,-1 1-1 0 0,-1-1 1 0 0,0 0 0 0 0,-1-1-1 0 0,0 1 1 0 0,-1 0 0 0 0,0 0-1 0 0,-1 0 1 0 0,0-1 0 0 0,-1 1 0 0 0,0 0-1 0 0,-1 1 1 0 0,-8-23 0 0 0,7 25-12 0 0,-1-1 0 0 0,0 1 0 0 0,0 1 0 0 0,-1-1 0 0 0,0 1 0 0 0,0 0 0 0 0,-1 0 0 0 0,0 0 0 0 0,0 1 1 0 0,-1 0-1 0 0,0 1 0 0 0,0 0 0 0 0,-1 0 0 0 0,0 1 0 0 0,0 0 0 0 0,0 0 0 0 0,0 1 0 0 0,-1 0 0 0 0,0 1 0 0 0,1 0 1 0 0,-1 0-1 0 0,0 1 0 0 0,-12-1 0 0 0,1 1 118 0 0,0 1 1 0 0,-33 2 0 0 0,46 0-576 0 0,0 0-1 0 0,0 1 1 0 0,-15 4 0 0 0,18-4-682 0 0,0 0 0 0 0,0 1-1 0 0,1-1 1 0 0,-1 1 0 0 0,1 0 0 0 0,-8 6 0 0 0,1 1-2545 0 0,-3-1-1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894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0 36 1944 0 0,'11'-35'17370'0'0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12 139 2472 0 0,'-11'-6'10939'0'0,"11"4"-10832"0"0,1 0 0 0 0,0 0 1 0 0,-1-1-1 0 0,1 1 1 0 0,0 0-1 0 0,1 0 1 0 0,-1 1-1 0 0,0-1 1 0 0,0 0-1 0 0,1 0 1 0 0,-1 1-1 0 0,1-1 0 0 0,3-2 1 0 0,27-21 518 0 0,-15 14-497 0 0,1 1 0 0 0,0 0 0 0 0,1 2-1 0 0,0 0 1 0 0,0 1 0 0 0,1 1 0 0 0,0 1 0 0 0,0 0 0 0 0,0 2 0 0 0,1 0 0 0 0,-1 2 0 0 0,1 0 0 0 0,33 3 0 0 0,-50-1-123 0 0,0-1 1 0 0,0 1-1 0 0,0 0 0 0 0,-1 0 1 0 0,1 1-1 0 0,0-1 1 0 0,0 1-1 0 0,-1 0 1 0 0,1 0-1 0 0,-1 0 1 0 0,1 0-1 0 0,-1 0 1 0 0,0 1-1 0 0,0 0 0 0 0,0 0 1 0 0,0-1-1 0 0,-1 2 1 0 0,1-1-1 0 0,2 5 1 0 0,-1-2-6 0 0,-1 0 0 0 0,-1 1 1 0 0,1 0-1 0 0,-1-1 0 0 0,-1 1 1 0 0,1 0-1 0 0,-1 0 1 0 0,0 0-1 0 0,-1 0 0 0 0,1 9 1 0 0,-2 11 5 0 0,-5 50 1 0 0,3-65-6 0 0,1 0-1 0 0,-1-1 1 0 0,-1 0 0 0 0,0 0 0 0 0,0 0 0 0 0,-11 18 0 0 0,6-15 5 0 0,0 0 0 0 0,-1-1 0 0 0,0 0 0 0 0,-1-1 0 0 0,0 0 0 0 0,-18 13 0 0 0,22-19 4 0 0,0-1 0 0 0,0 0 0 0 0,-1-1-1 0 0,0 0 1 0 0,0 0 0 0 0,0-1-1 0 0,-1 0 1 0 0,1 0 0 0 0,-1-1 0 0 0,1 0-1 0 0,-1-1 1 0 0,0 0 0 0 0,-12 0 0 0 0,17 0-11 0 0,-27-4 117 0 0,30 3-113 0 0,1 0 0 0 0,-1 0 1 0 0,1 0-1 0 0,-1 0 0 0 0,0 0 0 0 0,1 0 1 0 0,-1 0-1 0 0,1 0 0 0 0,-1-1 0 0 0,1 1 1 0 0,-1 0-1 0 0,1-1 0 0 0,-1 1 0 0 0,1 0 1 0 0,-1 0-1 0 0,1-1 0 0 0,-1 1 0 0 0,1-1 1 0 0,0 1-1 0 0,-1-1 0 0 0,1 1 0 0 0,-1 0 1 0 0,1-1-1 0 0,0 1 0 0 0,0-1 0 0 0,-1 0 1 0 0,1 1-1 0 0,0-1 0 0 0,0 1 0 0 0,0-1 1 0 0,-1 1-1 0 0,1-1 0 0 0,0 1 0 0 0,0-1 1 0 0,0 0-1 0 0,0 1 0 0 0,0-1 0 0 0,0 1 1 0 0,0-1-1 0 0,0 1 0 0 0,1-1 0 0 0,-1-1 1 0 0,4-11 76 0 0,-4 10-70 0 0,1 0 1 0 0,-1 1-1 0 0,1 0 1 0 0,0-1 0 0 0,0 1-1 0 0,0-1 1 0 0,0 1 0 0 0,0 0-1 0 0,1 0 1 0 0,-1-1-1 0 0,1 1 1 0 0,-1 0 0 0 0,1 0-1 0 0,4-3 1 0 0,-2 2 3 0 0,0 0 1 0 0,1 0-1 0 0,-1 1 0 0 0,1 0 1 0 0,0 0-1 0 0,0 0 1 0 0,0 0-1 0 0,0 1 0 0 0,0-1 1 0 0,0 1-1 0 0,7 0 0 0 0,8 0 50 0 0,33 2 1 0 0,-36-1-40 0 0,-9 1-18 0 0,0-1 0 0 0,0 1 1 0 0,0 1-1 0 0,0-1 0 0 0,-1 1 1 0 0,1 1-1 0 0,-1 0 0 0 0,1 0 1 0 0,-1 0-1 0 0,0 1 1 0 0,0 0-1 0 0,0 0 0 0 0,-1 0 1 0 0,0 1-1 0 0,0 0 0 0 0,0 1 1 0 0,10 11-1 0 0,-8-7-2 0 0,-1 1-1 0 0,0 0 1 0 0,-1 0-1 0 0,0 0 1 0 0,-1 1 0 0 0,0-1-1 0 0,-1 1 1 0 0,-1 0-1 0 0,1 1 1 0 0,1 19 0 0 0,0 7-4 0 0,-1 0 0 0 0,-3 52 0 0 0,-1-77 13 0 0,-1 1 0 0 0,-1-1 0 0 0,-1 1 1 0 0,0-1-1 0 0,-1 0 0 0 0,0 0 1 0 0,-1 0-1 0 0,-1-1 0 0 0,-11 21 0 0 0,12-27 29 0 0,0 0-1 0 0,0-1 1 0 0,-1 1-1 0 0,0-1 0 0 0,0 0 1 0 0,-1 0-1 0 0,1-1 0 0 0,-1 0 1 0 0,0 0-1 0 0,-1-1 0 0 0,1 0 1 0 0,-1 0-1 0 0,0 0 1 0 0,0-1-1 0 0,0-1 0 0 0,0 1 1 0 0,-1-1-1 0 0,1-1 0 0 0,-10 2 1 0 0,-8-2 282 0 0,0 0 0 0 0,0-1 0 0 0,0-2 0 0 0,-51-9 1 0 0,61 7-46 0 0,0 0 1 0 0,1 0 0 0 0,0-2 0 0 0,0 0 0 0 0,0 0 0 0 0,1-1 0 0 0,-20-13 0 0 0,29 15 870 0 0,2 4-1960 0 0,26 0-14553 0 0,-13-2 11004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28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4328 0 0,'0'0'2294'0'0,"-7"16"2009"0"0,-26 187 4158 0 0,18-81-6523 0 0,12-40-6928 0 0,3-82 4915 0 0,0 1-350 0 0,0 0-1 0 0,0-1 0 0 0,0 1 1 0 0,0 0-1 0 0,0 0 1 0 0,0 0-1 0 0,0 0 0 0 0,0 0 1 0 0,0-1-1 0 0,1 1 1 0 0,-1 0-1 0 0,0 0 0 0 0,1 0 1 0 0,-1-1-1 0 0,0 1 1 0 0,1 0-1 0 0,-1 0 0 0 0,1 0 1 0 0,6 2-3656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0 3664 0 0,'-4'0'612'0'0,"1"0"613"0"0,-3 0-613 0 0,1 0 0 0 0,3 0 0 0 0,-2 0 0 0 0,1 0-16 0 0,3 5-52 0 0,0 0-144 0 0,3 6-504 0 0,8 0-1772 0 0,-2 3 0 0 0,6 8-1 0 0,1-2 1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73 152 980 0 0,'11'-93'7051'0'0,"-11"46"-386"0"0,-12 59-5126 0 0,-30 73-173 0 0,37-74-1264 0 0,0 7 34 0 0,0 0-1 0 0,0 0 1 0 0,2 0 0 0 0,1 1-1 0 0,-1 36 1 0 0,2-40-67 0 0,1-4-21 0 0,0 1 0 0 0,0 0 0 0 0,1 0 0 0 0,1-1 0 0 0,0 1-1 0 0,0-1 1 0 0,1 1 0 0 0,1-1 0 0 0,0 0 0 0 0,0 0 0 0 0,11 18 0 0 0,-11-23-35 0 0,0 0 0 0 0,1 0 0 0 0,-1 0 0 0 0,1-1 0 0 0,1 1 0 0 0,-1-2 0 0 0,1 1 0 0 0,0 0 0 0 0,0-1 0 0 0,0 0 0 0 0,0 0 0 0 0,1-1 0 0 0,-1 0 0 0 0,1 0 0 0 0,0-1 0 0 0,0 1 0 0 0,0-1 0 0 0,1-1 0 0 0,12 2 0 0 0,-9-2-18 0 0,1 0-1 0 0,-1-1 0 0 0,0 0 1 0 0,1-1-1 0 0,-1 0 0 0 0,1-1 1 0 0,-1 0-1 0 0,0-1 1 0 0,0 0-1 0 0,0-1 0 0 0,0 0 1 0 0,-1-1-1 0 0,0 0 1 0 0,0-1-1 0 0,0 0 0 0 0,0 0 1 0 0,-1-1-1 0 0,0 0 1 0 0,-1-1-1 0 0,1 0 0 0 0,13-17 1 0 0,-17 19-2 0 0,0-1-1 0 0,0 1 1 0 0,-1-1 0 0 0,0 0 0 0 0,0 0 0 0 0,-1 0 0 0 0,0 0-1 0 0,0-1 1 0 0,-1 1 0 0 0,1-1 0 0 0,-2 1 0 0 0,2-12-1 0 0,-2-5 6 0 0,0 18 8 0 0,-1-1 0 0 0,1 1 0 0 0,-2-1 0 0 0,1 1 0 0 0,-2-7 0 0 0,-2-2 29 0 0,0 0-1 0 0,-1 1 1 0 0,-1-1-1 0 0,0 1 0 0 0,-1 0 1 0 0,-1 0-1 0 0,-14-20 1 0 0,14 24 1 0 0,0 0 0 0 0,0 1 0 0 0,-1 0 0 0 0,-1 0 0 0 0,1 1 1 0 0,-1 0-1 0 0,-1 0 0 0 0,1 1 0 0 0,-22-10 0 0 0,25 15 1 0 0,1-1 0 0 0,-1 1 0 0 0,1 0 0 0 0,-1 1 0 0 0,0 0 0 0 0,0 0 0 0 0,0 0 0 0 0,0 1 0 0 0,1 0-1 0 0,-1 0 1 0 0,0 1 0 0 0,0 0 0 0 0,0 0 0 0 0,0 0 0 0 0,1 1 0 0 0,-1 0 0 0 0,-10 5 0 0 0,9-3-301 0 0,1 0 0 0 0,0 0 0 0 0,0 1 0 0 0,0 0 0 0 0,-12 11 0 0 0,13-9-1031 0 0,0 0 0 0 0,0 1-1 0 0,0-1 1 0 0,1 1 0 0 0,-6 11 0 0 0,4-2-2433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1 100 2816 0 0,'0'0'1028'0'0,"0"-1"-763"0"0,0 0 0 0 0,1 1 1 0 0,-1-1-1 0 0,1 0 0 0 0,-1 1 1 0 0,1-1-1 0 0,-1 1 1 0 0,1-1-1 0 0,-1 1 0 0 0,1-1 1 0 0,0 1-1 0 0,-1-1 0 0 0,1 1 1 0 0,-1 0-1 0 0,1-1 0 0 0,1 0 1 0 0,229-10 6554 0 0,-113 7-5968 0 0,-58 3-622 0 0,-35 1-184 0 0,0 0 1 0 0,0-2 0 0 0,0-1-1 0 0,29-7 1 0 0,-53 10-51 0 0,0-1-1 0 0,0 1 0 0 0,-1-1 1 0 0,1 1-1 0 0,0-1 1 0 0,-1 0-1 0 0,1 1 1 0 0,-1-1-1 0 0,1 0 0 0 0,0 1 1 0 0,-1-1-1 0 0,0 0 1 0 0,1 0-1 0 0,-1 1 1 0 0,1-1-1 0 0,-1 0 1 0 0,0 0-1 0 0,0 0 0 0 0,1 0 1 0 0,-1 0-1 0 0,0 1 1 0 0,0-1-1 0 0,0 0 1 0 0,0 0-1 0 0,0 0 0 0 0,0 0 1 0 0,0 0-1 0 0,0 0 1 0 0,-1 1-1 0 0,1-1 1 0 0,0-1-1 0 0,-1 0-6 0 0,1 1 1 0 0,0 0-1 0 0,-1-1 0 0 0,1 1 0 0 0,0 0 1 0 0,-1 0-1 0 0,0-1 0 0 0,1 1 1 0 0,-1 0-1 0 0,0 0 0 0 0,1 0 0 0 0,-1 0 1 0 0,0 0-1 0 0,0 0 0 0 0,0 0 0 0 0,0 0 1 0 0,0 0-1 0 0,0 0 0 0 0,0 0 1 0 0,0 1-1 0 0,0-1 0 0 0,-3-1 0 0 0,-7 0-32 0 0,0 0-1 0 0,0 0 1 0 0,0 1-1 0 0,-1 1 1 0 0,1 0-1 0 0,0 0 1 0 0,-18 3-1 0 0,26-1 48 0 0,0-1 0 0 0,1 0 0 0 0,-1 1 0 0 0,0 0 0 0 0,1 0 0 0 0,-1 0 0 0 0,1 0-1 0 0,-1 0 1 0 0,1 0 0 0 0,0 0 0 0 0,0 1 0 0 0,0-1 0 0 0,0 1 0 0 0,1 0 0 0 0,-1 0 0 0 0,1-1-1 0 0,-1 1 1 0 0,1 0 0 0 0,0 0 0 0 0,0 0 0 0 0,0 0 0 0 0,0 6 0 0 0,-3 9 120 0 0,1 0 0 0 0,-1 28 0 0 0,-3 261 1349 0 0,8-297-1889 0 0,-1 1 0 0 0,4 18 1 0 0,-2-24-668 0 0,-1 0-1 0 0,0 0 1 0 0,1 0 0 0 0,0-1 0 0 0,0 1 0 0 0,0-1 0 0 0,1 1 0 0 0,3 3 0 0 0,4 3-2254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57 2744 0 0,'-5'0'355'0'0,"1"0"0"0"0,-1 0 0 0 0,1 1 1 0 0,-1 0-1 0 0,1 0 0 0 0,0 0 0 0 0,0 0 0 0 0,-1 1 0 0 0,1-1 0 0 0,0 1 0 0 0,0 0 0 0 0,0 1 0 0 0,1-1 0 0 0,-1 1 0 0 0,0-1 0 0 0,1 1 0 0 0,0 0 1 0 0,0 0-1 0 0,0 1 0 0 0,-4 5 0 0 0,3-3-49 0 0,0 0 0 0 0,1 0 0 0 0,0 1 1 0 0,0 0-1 0 0,0-1 0 0 0,1 1 0 0 0,0 0 0 0 0,1 0 1 0 0,-1 1-1 0 0,1-1 0 0 0,1 0 0 0 0,-1 8 0 0 0,0 21 648 0 0,0-27-834 0 0,0 0 1 0 0,1 1-1 0 0,0-1 0 0 0,1 0 1 0 0,0 1-1 0 0,0-1 0 0 0,1 0 1 0 0,3 10-1 0 0,-3-12-55 0 0,1 0 0 0 0,0 0 0 0 0,1-1 0 0 0,-1 1-1 0 0,1-1 1 0 0,0 0 0 0 0,1 0 0 0 0,9 10 0 0 0,-10-13-46 0 0,0 0 0 0 0,1 1 0 0 0,-1-2 0 0 0,1 1 0 0 0,0 0 1 0 0,0-1-1 0 0,0 0 0 0 0,0 0 0 0 0,0 0 0 0 0,1-1 0 0 0,-1 0 0 0 0,9 1 0 0 0,-3-1-14 0 0,-1 0-1 0 0,1-1 1 0 0,-1 0-1 0 0,1-1 1 0 0,0 0-1 0 0,-1-1 1 0 0,0 0-1 0 0,1 0 1 0 0,-1-1-1 0 0,0-1 1 0 0,0 0-1 0 0,-1 0 1 0 0,16-10-1 0 0,-18 10-4 0 0,0-1 0 0 0,0-1 0 0 0,-1 1-1 0 0,1-1 1 0 0,-2 0 0 0 0,1-1 0 0 0,0 1 0 0 0,-1-1-1 0 0,0 0 1 0 0,-1-1 0 0 0,0 1 0 0 0,0-1 0 0 0,0 0-1 0 0,-1 0 1 0 0,0 0 0 0 0,-1 0 0 0 0,3-12 0 0 0,-4 13 4 0 0,1 1 0 0 0,-1-1 0 0 0,0 1 1 0 0,-1-1-1 0 0,0 1 0 0 0,0-1 1 0 0,0 0-1 0 0,-1 1 0 0 0,0-1 0 0 0,0 1 1 0 0,-1-1-1 0 0,1 1 0 0 0,-1 0 1 0 0,-1 0-1 0 0,-5-12 0 0 0,2 8 11 0 0,0 1 0 0 0,0 0 0 0 0,-1 0 0 0 0,-1 0 0 0 0,0 1 0 0 0,0 0 0 0 0,0 0 0 0 0,-1 1 0 0 0,0 0 0 0 0,0 0 0 0 0,-1 1 0 0 0,0 1 0 0 0,0-1 0 0 0,0 2 0 0 0,-1-1 0 0 0,-20-4 0 0 0,19 5 28 0 0,0 1 1 0 0,0 1-1 0 0,-1 0 0 0 0,-19 0 0 0 0,29 1-36 0 0,0 1 1 0 0,0 0-1 0 0,0 0 0 0 0,0 1 0 0 0,0-1 0 0 0,0 1 0 0 0,0-1 0 0 0,0 1 0 0 0,0 0 0 0 0,0 0 0 0 0,1 0 0 0 0,-1 1 0 0 0,0-1 0 0 0,1 1 1 0 0,-1-1-1 0 0,1 1 0 0 0,-1 0 0 0 0,1 0 0 0 0,0 0 0 0 0,0 0 0 0 0,0 0 0 0 0,0 1 0 0 0,0-1 0 0 0,-2 5 0 0 0,-3 10 1 0 0,1 0 0 0 0,0 1 0 0 0,1-1 0 0 0,2 1 0 0 0,-1 1 0 0 0,2-1 0 0 0,1 0 0 0 0,0 0 0 0 0,1 1 0 0 0,3 21 0 0 0,-2-33-70 0 0,1-1-1 0 0,-1 1 0 0 0,1-1 0 0 0,1 1 0 0 0,-1-1 1 0 0,1 0-1 0 0,0 0 0 0 0,1 0 0 0 0,-1-1 0 0 0,1 1 1 0 0,0-1-1 0 0,0 0 0 0 0,1 0 0 0 0,0 0 1 0 0,0-1-1 0 0,0 1 0 0 0,0-1 0 0 0,1 0 0 0 0,-1-1 1 0 0,1 1-1 0 0,0-1 0 0 0,0-1 0 0 0,11 5 1 0 0,34 9-9581 0 0,-36-14 6266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3664 0 0,'-14'10'5155'0'0,"12"-4"-4679"0"0,1-1 1 0 0,0 1-1 0 0,0 0 0 0 0,0-1 0 0 0,1 1 0 0 0,0 0 0 0 0,0 0 0 0 0,2 9 0 0 0,-1 5 569 0 0,-2 3-133 0 0,1-7-30 0 0,0 0 0 0 0,1-1 0 0 0,5 31 1 0 0,0-11-400 0 0,-5-28-456 0 0,0 0 0 0 0,0 0 0 0 0,1 1 0 0 0,0-1 0 0 0,0 0 0 0 0,1-1 0 0 0,-1 1 0 0 0,6 9 0 0 0,15 16-1594 0 0,-17-26-173 0 0,-1 0 1 0 0,1 0 0 0 0,0 0-1 0 0,1 0 1 0 0,7 4 0 0 0,2-1-1914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1 151 3288 0 0,'14'-7'2407'0'0,"-1"3"-1667"0"0,1-1 0 0 0,0 2 0 0 0,0 0-1 0 0,0 0 1 0 0,17 0 0 0 0,-27 3-544 0 0,1 0-1 0 0,0 0 1 0 0,0 1-1 0 0,-1-1 1 0 0,1 1-1 0 0,0 0 1 0 0,-1 0 0 0 0,1 1-1 0 0,-1 0 1 0 0,0-1-1 0 0,1 1 1 0 0,-1 1-1 0 0,0-1 1 0 0,0 0-1 0 0,0 1 1 0 0,0 0 0 0 0,-1 0-1 0 0,1 0 1 0 0,4 6-1 0 0,-1 1 239 0 0,0 0 0 0 0,-1 0-1 0 0,0 0 1 0 0,-1 1 0 0 0,8 22-1 0 0,12 60 236 0 0,-15-54-406 0 0,-4-7-90 0 0,-5-25-120 0 0,0 1-1 0 0,0-1 1 0 0,1 0 0 0 0,1 0 0 0 0,-1 1 0 0 0,7 12 0 0 0,-8-19-36 0 0,0 0 0 0 0,0 1-1 0 0,0-1 1 0 0,1 0-1 0 0,-1 1 1 0 0,0-1 0 0 0,1 0-1 0 0,-1 0 1 0 0,0 0 0 0 0,1 0-1 0 0,-1-1 1 0 0,1 1-1 0 0,0 0 1 0 0,-1-1 0 0 0,1 1-1 0 0,0-1 1 0 0,-1 1-1 0 0,1-1 1 0 0,0 0 0 0 0,-1 1-1 0 0,1-1 1 0 0,0 0 0 0 0,0 0-1 0 0,-1 0 1 0 0,1-1-1 0 0,0 1 1 0 0,-1 0 0 0 0,1-1-1 0 0,0 1 1 0 0,-1-1 0 0 0,1 1-1 0 0,0-1 1 0 0,-1 0-1 0 0,2-1 1 0 0,2 0 30 0 0,-1 0 1 0 0,0-1-1 0 0,0 0 0 0 0,0 0 1 0 0,0 0-1 0 0,0 0 1 0 0,0 0-1 0 0,-1-1 0 0 0,0 0 1 0 0,6-7-1 0 0,0-8 96 0 0,0 0-1 0 0,0 0 1 0 0,-2-1-1 0 0,-1 0 1 0 0,0 0-1 0 0,5-42 1 0 0,20-86 283 0 0,-28 135-776 0 0,0 0 1 0 0,0 0-1 0 0,7-14 0 0 0,-1 6-3440 0 0,3 1-3697 0 0,-5 10 3506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2568 0 0,'15'-7'2778'0'0,"308"-15"5473"0"0,-48 5-5484 0 0,-257 16-2698 0 0,-13 1-475 0 0,-11-3-128 0 0,-4 0 247 0 0,-20-6-423 0 0,-14-6-217 0 0,42 14 931 0 0,0-1 0 0 0,0 1 0 0 0,0 1 0 0 0,0-1 0 0 0,-1 0 0 0 0,1 0 0 0 0,0 1 0 0 0,0-1 0 0 0,0 1 0 0 0,0 0 0 0 0,-1-1 0 0 0,1 1 0 0 0,0 0 0 0 0,0 1 0 0 0,-1-1 0 0 0,1 0-1 0 0,0 0 1 0 0,0 1 0 0 0,0 0 0 0 0,0-1 0 0 0,0 1 0 0 0,-1 0 0 0 0,1 0 0 0 0,0 0 0 0 0,1 0 0 0 0,-1 0 0 0 0,0 1 0 0 0,0-1 0 0 0,0 0 0 0 0,1 1 0 0 0,-1-1 0 0 0,1 1 0 0 0,-1 0 0 0 0,1 0 0 0 0,0-1 0 0 0,0 1 0 0 0,-1 0 0 0 0,1 0 0 0 0,0 0-1 0 0,1 0 1 0 0,-1 1 0 0 0,0-1 0 0 0,1 0 0 0 0,-1 3 0 0 0,-3 28 703 0 0,3 52 0 0 0,0-12 13 0 0,2 2 67 0 0,18 141 1 0 0,-18-207-790 0 0,1 7-20 0 0,1 1 0 0 0,6 21 0 0 0,7-4-2456 0 0,-14-32 1712 0 0,-1 0-1 0 0,1 1 0 0 0,0-1 1 0 0,0 0-1 0 0,0 0 0 0 0,0-1 0 0 0,0 1 1 0 0,1 0-1 0 0,-1-1 0 0 0,3 2 1 0 0,9 3-2471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61 3520 0 0,'-24'3'3956'0'0,"22"-2"-3789"0"0,-1 0 0 0 0,1 0 0 0 0,0 0 0 0 0,-1 1 0 0 0,1-1 0 0 0,0 1 0 0 0,0-1-1 0 0,0 1 1 0 0,0 0 0 0 0,1 0 0 0 0,-1 0 0 0 0,0 0 0 0 0,1 0 0 0 0,-1 0 0 0 0,1 1 0 0 0,0-1 0 0 0,-1 0 0 0 0,1 3 0 0 0,-4 6 514 0 0,2 0 0 0 0,-5 18 0 0 0,7-25-527 0 0,-3 17 465 0 0,1 0-1 0 0,1-1 1 0 0,1 1-1 0 0,0 0 1 0 0,2 0-1 0 0,3 21 1 0 0,-3-35-604 0 0,1 1 0 0 0,1-1 0 0 0,-1 0 0 0 0,1 0 0 0 0,0 0 0 0 0,0 0-1 0 0,1-1 1 0 0,0 1 0 0 0,0-1 0 0 0,1 0 0 0 0,0 0 0 0 0,0-1 0 0 0,0 1 0 0 0,0-1 0 0 0,1 0 0 0 0,0-1 0 0 0,0 1 0 0 0,0-1 0 0 0,1-1 0 0 0,-1 1 0 0 0,1-1 0 0 0,0 0-1 0 0,0 0 1 0 0,0-1 0 0 0,1 0 0 0 0,-1 0 0 0 0,0-1 0 0 0,1 0 0 0 0,-1 0 0 0 0,1 0 0 0 0,-1-1 0 0 0,1-1 0 0 0,-1 1 0 0 0,1-1 0 0 0,-1 0 0 0 0,0-1 0 0 0,1 0 0 0 0,-1 0-1 0 0,0 0 1 0 0,0-1 0 0 0,8-4 0 0 0,-5 1-6 0 0,0 0 0 0 0,0-1 0 0 0,0 0 1 0 0,-1-1-1 0 0,0 1 0 0 0,0-2 0 0 0,-1 1 0 0 0,0-1 0 0 0,-1 0 0 0 0,11-17 0 0 0,-15 19 38 0 0,1 0 1 0 0,-1 0-1 0 0,0 0 0 0 0,0 0 1 0 0,-1 0-1 0 0,0-1 0 0 0,0 1 1 0 0,-1-1-1 0 0,0 1 0 0 0,0-1 1 0 0,-1 1-1 0 0,0-1 1 0 0,0 0-1 0 0,-1 1 0 0 0,0-1 1 0 0,0 1-1 0 0,-5-13 0 0 0,3 8 44 0 0,-1 1 0 0 0,-1 0-1 0 0,0 1 1 0 0,0-1-1 0 0,-1 1 1 0 0,-1 0 0 0 0,1 1-1 0 0,-2 0 1 0 0,1 0 0 0 0,-1 0-1 0 0,-1 1 1 0 0,1 0-1 0 0,-1 0 1 0 0,-1 1 0 0 0,1 1-1 0 0,-1-1 1 0 0,0 2 0 0 0,-1-1-1 0 0,1 1 1 0 0,-1 1-1 0 0,0 0 1 0 0,-1 0 0 0 0,1 1-1 0 0,-23-2 1 0 0,20 3-12 0 0,-1 1 0 0 0,1 1 0 0 0,-1 0-1 0 0,-16 3 1 0 0,24-2-524 0 0,0 1 0 0 0,0 0-1 0 0,-12 5 1 0 0,13-4-864 0 0,1 0 1 0 0,-1 0-1 0 0,1 0 0 0 0,0 1 1 0 0,-5 5-1 0 0,-3 1-2615 0 0,2 2-1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84 2256 0 0,'-2'2'201'0'0,"0"0"0"0"0,0 0 1 0 0,0 1-1 0 0,0-1 0 0 0,0 1 0 0 0,0-1 0 0 0,1 1 0 0 0,0-1 0 0 0,-1 1 1 0 0,1 0-1 0 0,-1 4 0 0 0,-12 31 1071 0 0,7-21-635 0 0,1 1-1 0 0,1-1 1 0 0,0 1 0 0 0,-3 30 0 0 0,6-36-296 0 0,1 0 1 0 0,1 0 0 0 0,0 0 0 0 0,0 0 0 0 0,1 0 0 0 0,1-1 0 0 0,0 1 0 0 0,0 0 0 0 0,1 0 0 0 0,1-1 0 0 0,0 0 0 0 0,9 19 0 0 0,-9-25-282 0 0,-1 1 0 0 0,1-1 0 0 0,0 1 0 0 0,0-1 0 0 0,0-1 0 0 0,1 1-1 0 0,0-1 1 0 0,0 1 0 0 0,0-1 0 0 0,0-1 0 0 0,1 1 0 0 0,0-1 0 0 0,6 3 0 0 0,-4-3-15 0 0,1 1 0 0 0,0-2 0 0 0,0 1 0 0 0,0-2 0 0 0,0 1 1 0 0,1-1-1 0 0,-1 0 0 0 0,15-1 0 0 0,-10-1-25 0 0,0-1-1 0 0,0 0 1 0 0,0-1-1 0 0,-1 0 1 0 0,1-1-1 0 0,-1-1 0 0 0,0 0 1 0 0,0-1-1 0 0,0 0 1 0 0,-1-1-1 0 0,0 0 1 0 0,13-10-1 0 0,-18 10-13 0 0,0-1 0 0 0,0 1-1 0 0,-1-1 1 0 0,1 0 0 0 0,-2 0-1 0 0,1-1 1 0 0,-1 0 0 0 0,-1 0-1 0 0,1 0 1 0 0,-2 0 0 0 0,1-1-1 0 0,-1 0 1 0 0,-1 0 0 0 0,0 1-1 0 0,0-1 1 0 0,-1-1 0 0 0,1-12-1 0 0,-2 8 32 0 0,0 1 1 0 0,-1-1-1 0 0,-1 0 0 0 0,0 1 0 0 0,-1-1 0 0 0,-1 1 1 0 0,0-1-1 0 0,0 1 0 0 0,-2 0 0 0 0,0 1 0 0 0,-8-14 0 0 0,9 19 8 0 0,0 1-1 0 0,-1 0 0 0 0,0 0 0 0 0,-1 0 0 0 0,1 1 0 0 0,-1 0 0 0 0,0 0 1 0 0,0 1-1 0 0,-1 0 0 0 0,0 0 0 0 0,0 1 0 0 0,0 0 0 0 0,0 0 1 0 0,-1 1-1 0 0,1 0 0 0 0,-1 1 0 0 0,-11-3 0 0 0,6 3 12 0 0,1 1 0 0 0,0-1 0 0 0,-1 2 0 0 0,1 0 0 0 0,-1 1-1 0 0,1 0 1 0 0,0 1 0 0 0,-1 0 0 0 0,1 1 0 0 0,-25 10 0 0 0,31-10-44 0 0,-1 1-1 0 0,1 0 1 0 0,1 0 0 0 0,-1 1-1 0 0,0-1 1 0 0,1 1 0 0 0,0 1-1 0 0,0-1 1 0 0,1 1 0 0 0,0 0-1 0 0,0 1 1 0 0,0-1 0 0 0,-6 13-1 0 0,5-8-8 0 0,1 1 0 0 0,0 0 0 0 0,1 0 0 0 0,0 1 0 0 0,1-1 0 0 0,0 1 0 0 0,-1 22 0 0 0,3-24-3 0 0,-1 12 8 0 0,2 39 0 0 0,1-53-12 0 0,0 1 0 0 0,1-1 0 0 0,0 0 0 0 0,0 0 0 0 0,1-1 1 0 0,1 1-1 0 0,5 11 0 0 0,-5-13-26 0 0,0 0 1 0 0,0 0 0 0 0,1-1-1 0 0,0 0 1 0 0,0 0-1 0 0,1 0 1 0 0,-1-1-1 0 0,1 0 1 0 0,0 0 0 0 0,1 0-1 0 0,-1-1 1 0 0,1 0-1 0 0,11 6 1 0 0,-9-7-519 0 0,1 1 0 0 0,-1-1 0 0 0,0-1 0 0 0,13 2 0 0 0,-10-2-1369 0 0,0-1 1 0 0,0-1-1 0 0,16-1 1 0 0,-1-3-1273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18 3288 0 0,'-22'-14'5423'0'0,"22"14"-5372"0"0,0 0-1 0 0,0 0 0 0 0,-1 0 1 0 0,1-1-1 0 0,0 1 1 0 0,0 0-1 0 0,0 0 0 0 0,0 0 1 0 0,0 0-1 0 0,0 0 0 0 0,0-1 1 0 0,0 1-1 0 0,0 0 0 0 0,0 0 1 0 0,0 0-1 0 0,-1 0 0 0 0,1 0 1 0 0,0 0-1 0 0,0 0 0 0 0,0-1 1 0 0,0 1-1 0 0,0 0 0 0 0,-1 0 1 0 0,1 0-1 0 0,0 0 0 0 0,0 0 1 0 0,0 0-1 0 0,0 0 0 0 0,0 0 1 0 0,-1 0-1 0 0,1 0 0 0 0,0 0 1 0 0,0 0-1 0 0,0 0 0 0 0,0 0 1 0 0,-1 0-1 0 0,1 0 0 0 0,0 0 1 0 0,0 0-1 0 0,0 0 0 0 0,0 0 1 0 0,0 0-1 0 0,-1 0 0 0 0,1 0 1 0 0,0 0-1 0 0,0 1 0 0 0,0-1 1 0 0,0 0-1 0 0,0 0 0 0 0,0 0 1 0 0,-1 0-1 0 0,1 0 0 0 0,0 0 1 0 0,0 0-1 0 0,0 1 0 0 0,0-1 1 0 0,0 0-1 0 0,0 0 0 0 0,-1 15 1782 0 0,6 14 180 0 0,30 97 893 0 0,10 28-2153 0 0,-28-96-704 0 0,2 3-963 0 0,-4-23-3455 0 0,-11-20-2598 0 0,-4-12 3483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29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219 175 3584 0 0,'-18'4'2619'0'0,"11"1"-2235"0"0,0 0 0 0 0,1 0-1 0 0,-1 1 1 0 0,1 0 0 0 0,1 0-1 0 0,-1 1 1 0 0,1 0 0 0 0,0 0-1 0 0,1 0 1 0 0,0 0 0 0 0,0 1-1 0 0,0-1 1 0 0,1 1 0 0 0,0 0-1 0 0,-3 13 1 0 0,-1 11 949 0 0,2 0 1 0 0,-3 54-1 0 0,7-77-1021 0 0,0 5-101 0 0,1 1 0 0 0,0-1 0 0 0,1 0 0 0 0,0 1-1 0 0,1-1 1 0 0,1 0 0 0 0,6 17 0 0 0,-8-26-186 0 0,1 0 0 0 0,0 0 0 0 0,0-1 0 0 0,0 1 0 0 0,1-1 0 0 0,0 0 0 0 0,0 0 0 0 0,0 0 0 0 0,0 0 0 0 0,0 0 0 0 0,1-1 0 0 0,0 1 0 0 0,0-1 0 0 0,0 0 0 0 0,0 0 0 0 0,0 0 0 0 0,1-1 0 0 0,-1 1 0 0 0,1-1 0 0 0,-1 0 0 0 0,1-1 0 0 0,0 1 0 0 0,8 1 0 0 0,-7-2-19 0 0,0-1 0 0 0,0 1 0 0 0,0-1 0 0 0,0 0 0 0 0,0 0 0 0 0,1-1 0 0 0,-1 0 0 0 0,0 0 0 0 0,0-1 0 0 0,-1 1 0 0 0,1-1 0 0 0,0 0 0 0 0,0-1 0 0 0,-1 1 0 0 0,0-1 0 0 0,1 0 0 0 0,-1-1 0 0 0,0 1 0 0 0,0-1 0 0 0,-1 0 0 0 0,1 0 0 0 0,-1-1 0 0 0,0 1 0 0 0,0-1 0 0 0,-1 0 0 0 0,1 0 0 0 0,-1 0 0 0 0,4-8 0 0 0,1-4 1 0 0,0-1 0 0 0,-2 0 0 0 0,0-1-1 0 0,0 1 1 0 0,-2-1 0 0 0,-1 0 0 0 0,3-35 0 0 0,-4 28 4 0 0,-2 0 1 0 0,0 0 0 0 0,-2 0-1 0 0,-1 0 1 0 0,0 0 0 0 0,-2 0-1 0 0,-2 1 1 0 0,0-1-1 0 0,-1 2 1 0 0,-15-31 0 0 0,20 49-10 0 0,-1-1 0 0 0,-1 0 0 0 0,1 1-1 0 0,-1 0 1 0 0,-1 0 0 0 0,1 0 0 0 0,-1 1 0 0 0,0 0 0 0 0,0 0 0 0 0,0 0 0 0 0,-1 1 0 0 0,1 0 0 0 0,-1 0 0 0 0,0 0 0 0 0,0 1 0 0 0,-1 0 0 0 0,1 1-1 0 0,-1 0 1 0 0,1 0 0 0 0,-1 0 0 0 0,0 1 0 0 0,0 0 0 0 0,1 1 0 0 0,-1-1 0 0 0,0 2 0 0 0,0-1 0 0 0,0 1 0 0 0,0 0 0 0 0,1 1 0 0 0,-1 0-1 0 0,1 0 1 0 0,-1 0 0 0 0,1 1 0 0 0,0 0 0 0 0,0 1 0 0 0,0 0 0 0 0,0 0 0 0 0,0 0 0 0 0,1 1 0 0 0,0 0 0 0 0,0 0 0 0 0,0 0 0 0 0,1 1-1 0 0,-7 8 1 0 0,7-6 6 0 0,0 0 1 0 0,1 1-1 0 0,0-1 0 0 0,0 1 0 0 0,1-1 0 0 0,0 1 0 0 0,-2 10 0 0 0,1 3 62 0 0,-3 42 1 0 0,7-59-52 0 0,0 0 0 0 0,0 1 1 0 0,0-1-1 0 0,0 0 0 0 0,1 0 0 0 0,0 0 1 0 0,0 0-1 0 0,0 0 0 0 0,1 0 0 0 0,0 0 1 0 0,0-1-1 0 0,0 1 0 0 0,0 0 0 0 0,1-1 1 0 0,-1 1-1 0 0,1-1 0 0 0,1 0 0 0 0,-1 0 1 0 0,5 4-1 0 0,-2-4 12 0 0,-1 1 0 0 0,1-2 0 0 0,0 1 0 0 0,1-1 0 0 0,-1 0 1 0 0,1 0-1 0 0,-1 0 0 0 0,1-1 0 0 0,0 0 0 0 0,0-1 0 0 0,0 0 0 0 0,0 0 0 0 0,9 0 1 0 0,15 1-106 0 0,1-2 0 0 0,-1-2 1 0 0,46-7-1 0 0,-41 1-4087 0 0,-1-1-4005 0 0,-20 5 4273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9 3336 0 0,'-4'-1'1632'0'0,"4"-2"-675"0"0,-3 1-369 0 0,6 2-1889 0 0,1-2 1 0 0,3 4 0 0 0,6 4 0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364 299 3192 0 0,'-3'0'252'0'0,"-1"0"0"0"0,0 1 0 0 0,0 0 0 0 0,0 0 0 0 0,0 0 0 0 0,0 0 0 0 0,1 1 0 0 0,-1-1 0 0 0,1 1 0 0 0,-1 0 0 0 0,1 0 0 0 0,0 0 0 0 0,-1 0 0 0 0,1 1 0 0 0,0 0 0 0 0,1-1 0 0 0,-1 1 0 0 0,0 0 0 0 0,1 0 0 0 0,-1 0-1 0 0,1 1 1 0 0,0-1 0 0 0,0 1 0 0 0,1-1 0 0 0,-3 5 0 0 0,-2 9 261 0 0,0-1 1 0 0,1 1-1 0 0,0 0 0 0 0,-1 21 0 0 0,2-12-34 0 0,1 0 0 0 0,1 0 0 0 0,1 0 0 0 0,2 0 0 0 0,1-1 0 0 0,5 28 0 0 0,-5-41-429 0 0,1 1 1 0 0,0 0 0 0 0,1-1-1 0 0,0 0 1 0 0,1 0 0 0 0,1 0-1 0 0,0 0 1 0 0,1-1 0 0 0,0 0-1 0 0,0-1 1 0 0,1 1 0 0 0,0-1-1 0 0,18 15 1 0 0,-18-18-35 0 0,1-1 1 0 0,0 0-1 0 0,0 0 1 0 0,1-1-1 0 0,-1 0 1 0 0,1-1-1 0 0,0 0 0 0 0,16 4 1 0 0,-21-6-15 0 0,-1-1 0 0 0,0-1-1 0 0,1 1 1 0 0,-1-1 0 0 0,1 0 0 0 0,-1 0 0 0 0,0 0 0 0 0,1 0-1 0 0,-1-1 1 0 0,1 1 0 0 0,-1-1 0 0 0,0-1 0 0 0,1 1 0 0 0,-1 0-1 0 0,0-1 1 0 0,0 0 0 0 0,0 0 0 0 0,0 0 0 0 0,-1-1 0 0 0,1 1-1 0 0,0-1 1 0 0,-1 0 0 0 0,5-4 0 0 0,-3 0-11 0 0,0 1-1 0 0,0-1 1 0 0,-1 0 0 0 0,1 0 0 0 0,-1-1-1 0 0,-1 1 1 0 0,0-1 0 0 0,0 0 0 0 0,3-12-1 0 0,-3 2-5 0 0,0 0 0 0 0,-1 0-1 0 0,-1-25 1 0 0,-1 6 15 0 0,-2 1 0 0 0,-1 0 0 0 0,-2 0 0 0 0,-1 0 0 0 0,-2 1 0 0 0,-2 0 0 0 0,-1 0 0 0 0,-1 1 0 0 0,-2 1 0 0 0,-2 0 0 0 0,-31-50 0 0 0,33 60 29 0 0,-2 1-1 0 0,0 1 1 0 0,-1 1 0 0 0,-1 0-1 0 0,-1 1 1 0 0,-42-32 0 0 0,50 45-16 0 0,1 0 0 0 0,-2 0 0 0 0,1 1 0 0 0,0 1 0 0 0,-1 0 0 0 0,0 1 0 0 0,0 0 1 0 0,0 1-1 0 0,0 0 0 0 0,-1 1 0 0 0,1 0 0 0 0,0 1 0 0 0,-24 2 0 0 0,30-1-6 0 0,-1 1-1 0 0,0-1 0 0 0,1 1 0 0 0,-1 0 0 0 0,1 1 1 0 0,0-1-1 0 0,0 1 0 0 0,0 1 0 0 0,0-1 0 0 0,0 1 0 0 0,-8 7 1 0 0,10-7-3 0 0,0 0 0 0 0,1 0 1 0 0,-1 0-1 0 0,1 1 1 0 0,0 0-1 0 0,0 0 0 0 0,1 0 1 0 0,-1 0-1 0 0,1 0 1 0 0,0 0-1 0 0,0 1 1 0 0,1-1-1 0 0,0 0 0 0 0,0 1 1 0 0,-1 9-1 0 0,2-6 8 0 0,-1 0 0 0 0,2 0-1 0 0,-1 0 1 0 0,1 0 0 0 0,0 0-1 0 0,1 0 1 0 0,0-1 0 0 0,1 1-1 0 0,0 0 1 0 0,0-1 0 0 0,1 0-1 0 0,5 10 1 0 0,-3-9 15 0 0,0 0 0 0 0,1 0-1 0 0,1 0 1 0 0,-1-1 0 0 0,2 0 0 0 0,-1 0 0 0 0,1-1-1 0 0,16 11 1 0 0,-5-7 48 0 0,1 0 0 0 0,0-2 0 0 0,0 0 1 0 0,1-1-1 0 0,0-1 0 0 0,1-2 0 0 0,-1 0 0 0 0,46 3 0 0 0,110-5-280 0 0,-144-3-3543 0 0,1 0-3329 0 0,-26 0 3592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47 142 2504 0 0,'-4'5'393'0'0,"1"0"0"0"0,-1 0 0 0 0,1 1 0 0 0,1-1 0 0 0,-1 1 0 0 0,1 0 0 0 0,0-1 0 0 0,0 1 0 0 0,-1 9 0 0 0,0-5 69 0 0,0 1 30 0 0,0 1-1 0 0,0-1 1 0 0,1 1 0 0 0,1-1-1 0 0,0 1 1 0 0,1 0 0 0 0,0 0-1 0 0,1-1 1 0 0,3 22 0 0 0,-2-28-357 0 0,-1 1 1 0 0,1-1-1 0 0,0 0 1 0 0,0 0 0 0 0,1 0-1 0 0,-1 0 1 0 0,1-1-1 0 0,0 1 1 0 0,0-1-1 0 0,1 0 1 0 0,-1 1 0 0 0,1-1-1 0 0,0-1 1 0 0,0 1-1 0 0,0-1 1 0 0,1 1 0 0 0,-1-1-1 0 0,1-1 1 0 0,0 1-1 0 0,0-1 1 0 0,-1 1 0 0 0,2-1-1 0 0,5 1 1 0 0,0 0-95 0 0,0-1-1 0 0,0 0 1 0 0,0-1 0 0 0,0 0 0 0 0,0-1 0 0 0,0 0-1 0 0,0 0 1 0 0,0-2 0 0 0,-1 1 0 0 0,1-1 0 0 0,0-1-1 0 0,0 0 1 0 0,-1 0 0 0 0,0-1 0 0 0,0 0 0 0 0,0-1-1 0 0,0 0 1 0 0,-1-1 0 0 0,1 0 0 0 0,-2-1 0 0 0,1 1-1 0 0,-1-2 1 0 0,0 1 0 0 0,0-1 0 0 0,-1 0 0 0 0,0-1 0 0 0,0 0-1 0 0,10-18 1 0 0,-13 20-39 0 0,-1-1-1 0 0,0 0 1 0 0,0 0-1 0 0,-1 0 1 0 0,0 0-1 0 0,0 0 1 0 0,-1 0-1 0 0,0 0 1 0 0,-1-1-1 0 0,0 1 1 0 0,0 0 0 0 0,0 0-1 0 0,-1-1 1 0 0,0 1-1 0 0,-1 0 1 0 0,0 0-1 0 0,0 0 1 0 0,-5-10-1 0 0,3 8 5 0 0,-1 1-1 0 0,-1 0 1 0 0,1 0-1 0 0,-1 1 0 0 0,0-1 1 0 0,-1 1-1 0 0,0 1 1 0 0,-1-1-1 0 0,1 1 1 0 0,-1 1-1 0 0,-1-1 1 0 0,1 1-1 0 0,-1 1 0 0 0,-12-7 1 0 0,9 6 8 0 0,0 0 0 0 0,0 1-1 0 0,-1 0 1 0 0,0 1 0 0 0,0 0 0 0 0,0 1 0 0 0,0 1 0 0 0,0 0-1 0 0,-1 1 1 0 0,1 0 0 0 0,-1 1 0 0 0,-18 2 0 0 0,28-1-5 0 0,0 0 1 0 0,-1 0-1 0 0,1 0 1 0 0,0 1-1 0 0,0 0 0 0 0,0 0 1 0 0,1 0-1 0 0,-1 0 1 0 0,0 0-1 0 0,1 1 0 0 0,-1 0 1 0 0,1 0-1 0 0,0 0 1 0 0,0 0-1 0 0,0 0 1 0 0,0 0-1 0 0,1 1 0 0 0,0-1 1 0 0,-1 1-1 0 0,1 0 1 0 0,0 0-1 0 0,1 0 0 0 0,-1 0 1 0 0,1 0-1 0 0,-1 0 1 0 0,1 5-1 0 0,-4 11 77 0 0,2 1-1 0 0,1-1 1 0 0,0 1 0 0 0,2 22-1 0 0,0-32-35 0 0,2 22 161 0 0,1-1 1 0 0,11 54-1 0 0,24 62 375 0 0,-26-101-419 0 0,-2 1 1 0 0,-3 1-1 0 0,-1-1 0 0 0,-2 1 1 0 0,-5 81-1 0 0,0 0-138 0 0,1-71-1921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86 2728 0 0,'-1'1'132'0'0,"0"0"-1"0"0,0 0 0 0 0,1 0 1 0 0,-1-1-1 0 0,0 1 0 0 0,0 0 1 0 0,1 0-1 0 0,-1 0 0 0 0,1 0 1 0 0,-1 0-1 0 0,1 0 0 0 0,-1 0 1 0 0,1 0-1 0 0,0 0 1 0 0,0 1-1 0 0,-1-1 0 0 0,1 1 1 0 0,-3 25 1025 0 0,3-21-784 0 0,-1 7 118 0 0,0 1 1 0 0,1 0 0 0 0,1-1 0 0 0,0 1 0 0 0,1 0-1 0 0,0-1 1 0 0,2 0 0 0 0,-1 1 0 0 0,1-1-1 0 0,8 17 1 0 0,-9-24-363 0 0,1 0 0 0 0,-1 0 0 0 0,1 0-1 0 0,0-1 1 0 0,1 1 0 0 0,-1-1 0 0 0,1 0 0 0 0,0 0-1 0 0,0 0 1 0 0,1-1 0 0 0,-1 0 0 0 0,1 0 0 0 0,0 0-1 0 0,0-1 1 0 0,0 0 0 0 0,1 0 0 0 0,-1 0 0 0 0,1-1-1 0 0,-1 0 1 0 0,1 0 0 0 0,0-1 0 0 0,7 1 0 0 0,-2-1-49 0 0,0 0 0 0 0,0-1 0 0 0,-1 0 0 0 0,22-3 0 0 0,-26 1-53 0 0,0 0 0 0 0,0 0 1 0 0,-1 0-1 0 0,1-1 0 0 0,-1 0 0 0 0,1 0 0 0 0,-1-1 0 0 0,0 0 0 0 0,8-6 0 0 0,-9 5 0 0 0,0 0 0 0 0,-1 0 0 0 0,1-1 0 0 0,-1 1 0 0 0,0-1 0 0 0,0 0 0 0 0,-1 0-1 0 0,1-1 1 0 0,-1 1 0 0 0,-1-1 0 0 0,1 1 0 0 0,-1-1 0 0 0,-1 0 0 0 0,2-9 0 0 0,0 0 86 0 0,-2 1 0 0 0,0-1 0 0 0,-1 1 1 0 0,-1 0-1 0 0,-3-26 0 0 0,3 34-51 0 0,-1 0 0 0 0,0 0 0 0 0,0 1 0 0 0,-1-1 1 0 0,0 0-1 0 0,0 1 0 0 0,0 0 0 0 0,-1-1 0 0 0,0 1 0 0 0,0 1 0 0 0,0-1 1 0 0,-1 1-1 0 0,0-1 0 0 0,0 1 0 0 0,0 1 0 0 0,-1-1 0 0 0,1 1 0 0 0,-1 0 1 0 0,0 0-1 0 0,0 1 0 0 0,-1-1 0 0 0,1 1 0 0 0,-1 1 0 0 0,0-1 0 0 0,1 1 1 0 0,-1 1-1 0 0,0-1 0 0 0,-15 0 0 0 0,7-1 93 0 0,-1 2 1 0 0,0 0-1 0 0,0 1 1 0 0,0 1-1 0 0,-17 2 1 0 0,28-2-317 0 0,0 0 0 0 0,0 1 0 0 0,0 0 0 0 0,0-1 0 0 0,0 2 1 0 0,0-1-1 0 0,1 0 0 0 0,-6 5 0 0 0,7-5-418 0 0,0 1 0 0 0,0 0 0 0 0,0-1 0 0 0,1 1 0 0 0,-1 0 0 0 0,1 0 0 0 0,0 1 0 0 0,0-1 0 0 0,0 0 0 0 0,0 1 0 0 0,1 0 0 0 0,-3 4 0 0 0,0 10-2921 0 0,0 1-1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3832 0 0,'0'0'3430'0'0,"1"19"-224"0"0,3 33 224 0 0,-4 88 1 0 0,-2-56-2462 0 0,2-13-1864 0 0,0-23-5743 0 0,0-29 3050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32 2656 0 0,'-8'0'850'0'0,"0"1"0"0"0,1-1 0 0 0,-1 1 0 0 0,0 1 0 0 0,-9 2 0 0 0,11-2-556 0 0,0 1 0 0 0,1-1 0 0 0,-1 1-1 0 0,0 1 1 0 0,1-1 0 0 0,0 1 0 0 0,-1 0-1 0 0,2 0 1 0 0,-1 0 0 0 0,-8 10 0 0 0,6-6 37 0 0,1 1 0 0 0,0 1 1 0 0,0-1-1 0 0,1 1 0 0 0,0 0 1 0 0,1 0-1 0 0,0 1 0 0 0,1-1 1 0 0,0 1-1 0 0,0-1 0 0 0,1 1 1 0 0,-1 19-1 0 0,3-21-239 0 0,0 1 1 0 0,0 0-1 0 0,0 0 1 0 0,1 0-1 0 0,1-1 1 0 0,0 1-1 0 0,0 0 0 0 0,1-1 1 0 0,0 0-1 0 0,1 0 1 0 0,-1 0-1 0 0,2 0 1 0 0,0 0-1 0 0,7 10 1 0 0,-6-13-65 0 0,0 1 0 0 0,1-1 0 0 0,0 0 0 0 0,0 0 0 0 0,0-1 1 0 0,1 0-1 0 0,0 0 0 0 0,0-1 0 0 0,0 0 0 0 0,0 0 1 0 0,1-1-1 0 0,11 3 0 0 0,-14-4-33 0 0,0-1 0 0 0,-1 1-1 0 0,1-1 1 0 0,0-1 0 0 0,0 1-1 0 0,-1-1 1 0 0,1 0 0 0 0,0 0 0 0 0,0-1-1 0 0,0 0 1 0 0,-1 0 0 0 0,1 0 0 0 0,-1-1-1 0 0,1 1 1 0 0,-1-1 0 0 0,1-1 0 0 0,-1 1-1 0 0,0-1 1 0 0,0 0 0 0 0,5-4 0 0 0,-6 3-8 0 0,0 0 1 0 0,0-1 0 0 0,-1 1 0 0 0,0-1 0 0 0,0 0-1 0 0,0 0 1 0 0,-1 0 0 0 0,1 0 0 0 0,-1-1 0 0 0,-1 1 0 0 0,1-1-1 0 0,-1 1 1 0 0,0-1 0 0 0,0 0 0 0 0,0 1 0 0 0,-1-12 0 0 0,0 9 3 0 0,0 0 0 0 0,-1 0 0 0 0,0 0 1 0 0,0 0-1 0 0,-1 0 0 0 0,0 0 0 0 0,0 1 1 0 0,-1-1-1 0 0,0 1 0 0 0,0-1 0 0 0,-7-9 1 0 0,4 10 7 0 0,0-1 1 0 0,-1 1 0 0 0,0 0 0 0 0,0 0 0 0 0,0 1-1 0 0,-9-6 1 0 0,-54-30 65 0 0,34 22-20 0 0,31 17-12 0 0,0 0-1 0 0,1 0 1 0 0,-1 0 0 0 0,1-1-1 0 0,-8-7 1 0 0,12 10-23 0 0,0 1 0 0 0,-1-1 0 0 0,1 1 0 0 0,-1-1 0 0 0,1 1 0 0 0,0-1 0 0 0,0 0 0 0 0,-1 1 0 0 0,1-1 0 0 0,0 1 0 0 0,0-1 0 0 0,0 0 0 0 0,0 1 0 0 0,-1-1 0 0 0,1 1 0 0 0,0-1 0 0 0,0 0 0 0 0,0 1 0 0 0,0-1 0 0 0,1 0 0 0 0,-1 1 0 0 0,0-1 0 0 0,0-1 0 0 0,1 1 5 0 0,0 0 0 0 0,0 0 0 0 0,0 0 0 0 0,0 0 0 0 0,0 0 0 0 0,0 1 0 0 0,0-1 0 0 0,1 0 0 0 0,-1 0 0 0 0,0 1 0 0 0,0-1 0 0 0,1 1 0 0 0,-1-1 1 0 0,0 1-1 0 0,1-1 0 0 0,0 1 0 0 0,274-54-965 0 0,-213 47-8753 0 0,-45 7 6322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2416 0 0,'0'0'5300'0'0,"-7"16"-1577"0"0,2 1-2714 0 0,0 0 1 0 0,1 0-1 0 0,-2 26 1 0 0,3-26-758 0 0,0 18 137 0 0,1-1-1 0 0,4 53 0 0 0,-2-77-328 0 0,1 1-1 0 0,1-1 1 0 0,-1 0 0 0 0,2 0-1 0 0,-1 0 1 0 0,2 0 0 0 0,5 14-1 0 0,-7-20-46 0 0,0 0 0 0 0,1 0 0 0 0,-1-1-1 0 0,1 1 1 0 0,0-1 0 0 0,0 1 0 0 0,0-1-1 0 0,0 0 1 0 0,0 0 0 0 0,1-1 0 0 0,-1 1-1 0 0,1-1 1 0 0,0 1 0 0 0,0-1 0 0 0,0 0-1 0 0,0 0 1 0 0,0-1 0 0 0,0 1 0 0 0,8 1-1 0 0,-2-2-27 0 0,-1 0-1 0 0,1-1 1 0 0,-1 1-1 0 0,1-2 0 0 0,-1 1 1 0 0,1-1-1 0 0,-1-1 1 0 0,1 0-1 0 0,-1 0 0 0 0,0-1 1 0 0,0 0-1 0 0,0 0 1 0 0,0-1-1 0 0,-1-1 0 0 0,0 1 1 0 0,0-1-1 0 0,8-7 1 0 0,-4 3-17 0 0,-1 0 0 0 0,-1-1-1 0 0,0-1 1 0 0,0 0 0 0 0,-1 0 0 0 0,0-1 0 0 0,-1 0 0 0 0,0 0 0 0 0,-1-1 0 0 0,8-21 0 0 0,-7 14 3 0 0,-4 12 20 0 0,0-1-1 0 0,-1 1 0 0 0,-1 0 0 0 0,1-1 0 0 0,1-17 0 0 0,6-41 233 0 0,-11 59 950 0 0,2 26-655 0 0,3 30-78 0 0,2-32-498 0 0,0-1 1 0 0,0 1-1 0 0,2-2 0 0 0,0 1 0 0 0,1-1 1 0 0,0 0-1 0 0,1-1 0 0 0,0 0 1 0 0,1-1-1 0 0,1 0 0 0 0,0-1 0 0 0,1 0 1 0 0,15 11-1 0 0,7 4-10780 0 0,-25-21 7037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5 3272 0 0,'0'0'209'0'0,"0"0"0"0"0,0-1 0 0 0,0 1 0 0 0,-1 0 0 0 0,1 0-1 0 0,0-1 1 0 0,0 1 0 0 0,-1 0 0 0 0,1 0 0 0 0,0-1 0 0 0,0 1 0 0 0,-1 0-1 0 0,1 0 1 0 0,0 0 0 0 0,-1 0 0 0 0,1-1 0 0 0,0 1 0 0 0,-1 0-1 0 0,1 0 1 0 0,0 0 0 0 0,-1 0 0 0 0,1 0 0 0 0,-1 0 0 0 0,-1 4 32 0 0,-1 0 1 0 0,1 0 0 0 0,0 0 0 0 0,0 0-1 0 0,0 1 1 0 0,1-1 0 0 0,0 1 0 0 0,-1-1-1 0 0,2 1 1 0 0,-1-1 0 0 0,0 6 0 0 0,-5 19 640 0 0,-3 10-64 0 0,2 0-1 0 0,2 1 0 0 0,1-1 0 0 0,2 42 0 0 0,-2 6-381 0 0,0 201 465 0 0,2-70-720 0 0,1-183-537 0 0,-1 61-722 0 0,5-36-8415 0 0,-1-50 6124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39 187 2808 0 0,'-1'1'105'0'0,"0"-1"-1"0"0,1 0 1 0 0,-1 0 0 0 0,0 0-1 0 0,1 1 1 0 0,-1-1-1 0 0,0 0 1 0 0,1 1-1 0 0,-1-1 1 0 0,1 1-1 0 0,-1-1 1 0 0,1 1 0 0 0,-1-1-1 0 0,1 1 1 0 0,-1-1-1 0 0,1 1 1 0 0,-1-1-1 0 0,1 1 1 0 0,0-1 0 0 0,-1 1-1 0 0,1 0 1 0 0,0-1-1 0 0,0 1 1 0 0,-1 0-1 0 0,1 1 1 0 0,-6 23 1171 0 0,5-16-659 0 0,-2 1-145 0 0,1 1 0 0 0,1 0 0 0 0,0 0 0 0 0,1-1 0 0 0,0 1 0 0 0,0 0 0 0 0,1 0 0 0 0,0-1 0 0 0,1 1 0 0 0,4 12 0 0 0,-5-19-356 0 0,1 1-1 0 0,0 0 0 0 0,0-1 0 0 0,0 0 0 0 0,0 1 0 0 0,0-1 0 0 0,1 0 0 0 0,0 0 1 0 0,0 0-1 0 0,0-1 0 0 0,1 1 0 0 0,-1-1 0 0 0,1 1 0 0 0,-1-1 0 0 0,1 0 1 0 0,0-1-1 0 0,1 1 0 0 0,-1-1 0 0 0,0 0 0 0 0,1 0 0 0 0,-1 0 0 0 0,1 0 0 0 0,-1-1 1 0 0,9 2-1 0 0,-1-1-85 0 0,1 0 1 0 0,-1-1-1 0 0,1-1 1 0 0,-1 0-1 0 0,1 0 1 0 0,0-1 0 0 0,-1-1-1 0 0,1 0 1 0 0,-1-1-1 0 0,0 0 1 0 0,0-1-1 0 0,0 0 1 0 0,0-1-1 0 0,-1 0 1 0 0,0-1-1 0 0,0-1 1 0 0,0 1-1 0 0,-1-2 1 0 0,11-8-1 0 0,-15 10-37 0 0,0-1-1 0 0,0 0 1 0 0,-1 0-1 0 0,0 0 0 0 0,0-1 1 0 0,-1 0-1 0 0,0 0 0 0 0,0 0 1 0 0,-1 0-1 0 0,0 0 1 0 0,-1-1-1 0 0,1 0 0 0 0,0-9 1 0 0,-1 4 10 0 0,-1 1 1 0 0,0 0 0 0 0,0 0 0 0 0,-2 0 0 0 0,0-1-1 0 0,0 1 1 0 0,-1 0 0 0 0,-5-15 0 0 0,5 21 29 0 0,0 0 0 0 0,-1 1 0 0 0,1-1 0 0 0,-2 1 0 0 0,1-1 0 0 0,-1 1 0 0 0,0 0 0 0 0,0 0 0 0 0,-1 1 0 0 0,0-1 0 0 0,0 1 0 0 0,0 0 0 0 0,0 0-1 0 0,-1 1 1 0 0,-12-8 0 0 0,9 7 26 0 0,0 1-1 0 0,-1 0 0 0 0,0 1 1 0 0,0 0-1 0 0,0 0 0 0 0,0 1 0 0 0,0 0 1 0 0,0 1-1 0 0,-1 0 0 0 0,-18 2 1 0 0,21-1-28 0 0,0 0 1 0 0,1 1-1 0 0,-1-1 1 0 0,0 2 0 0 0,0-1-1 0 0,1 1 1 0 0,-1 1 0 0 0,1-1-1 0 0,0 1 1 0 0,0 0-1 0 0,0 1 1 0 0,0 0 0 0 0,0 0-1 0 0,1 0 1 0 0,-1 1 0 0 0,1 0-1 0 0,1 0 1 0 0,-1 1-1 0 0,1 0 1 0 0,-8 9 0 0 0,5 2-16 0 0,-1 0 0 0 0,2 1 1 0 0,0 0-1 0 0,1 0 1 0 0,1 0-1 0 0,1 1 0 0 0,1 0 1 0 0,0 0-1 0 0,0 19 1 0 0,3-32-19 0 0,0 0 1 0 0,0 0-1 0 0,1 0 1 0 0,-1 0-1 0 0,2 0 1 0 0,-1 0 0 0 0,0-1-1 0 0,1 1 1 0 0,0-1-1 0 0,0 1 1 0 0,1-1-1 0 0,4 8 1 0 0,-5-9-28 0 0,1 0 0 0 0,0-1 0 0 0,0 1 0 0 0,0-1 1 0 0,0 1-1 0 0,0-1 0 0 0,1 0 0 0 0,-1 0 0 0 0,1 0 0 0 0,0-1 0 0 0,0 1 1 0 0,0-1-1 0 0,0 0 0 0 0,0 0 0 0 0,1-1 0 0 0,5 3 0 0 0,4-2-388 0 0,-1 0-1 0 0,1-1 0 0 0,-1 0 1 0 0,1-1-1 0 0,0-1 1 0 0,16-2-1 0 0,-19 1-1283 0 0,-1 0 0 0 0,1-1 0 0 0,0 0 0 0 0,18-9 1 0 0,-9 1-1341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49 122 2328 0 0,'-4'-115'7484'0'0,"4"115"-7415"0"0,-1 1 0 0 0,1-1 0 0 0,0 0 0 0 0,0 0 0 0 0,0 1 1 0 0,-1-1-1 0 0,1 0 0 0 0,0 0 0 0 0,0 1 0 0 0,-1-1 0 0 0,1 0 0 0 0,0 0 0 0 0,-1 0 0 0 0,1 1 0 0 0,0-1 0 0 0,0 0 0 0 0,-1 0 0 0 0,1 0 0 0 0,0 0 0 0 0,-1 0 0 0 0,1 0 0 0 0,0 0 0 0 0,-1 0 0 0 0,1 0 1 0 0,-1 0-1 0 0,1 0 0 0 0,0 0 0 0 0,-1 0 0 0 0,1 0 0 0 0,0 0 0 0 0,-1 0 0 0 0,1 0 0 0 0,0 0 0 0 0,0 0 0 0 0,-1-1 0 0 0,1 1 0 0 0,0 0 0 0 0,-1 0 0 0 0,1 0 0 0 0,0-1 0 0 0,0 1 0 0 0,-1 0 0 0 0,1 0 1 0 0,0-1-1 0 0,0 1 0 0 0,-1 0 0 0 0,1 0 0 0 0,0-1 0 0 0,0 1 0 0 0,0 0 0 0 0,0-1 0 0 0,-1 1 0 0 0,1 0 0 0 0,0 0 0 0 0,0-1 0 0 0,0 1 0 0 0,0-1 0 0 0,0 1 0 0 0,0 0 0 0 0,0-1 0 0 0,0 1 0 0 0,0 0 0 0 0,0-1 1 0 0,0 1-1 0 0,0 0 0 0 0,0-1 0 0 0,1 1 0 0 0,-18 20 2111 0 0,13-5-1891 0 0,1 0 0 0 0,0 0-1 0 0,1 1 1 0 0,1-1 0 0 0,0 0 0 0 0,2 20-1 0 0,-1-14-108 0 0,0-9-148 0 0,1 1 0 0 0,0-1 1 0 0,0 0-1 0 0,1 0 0 0 0,1 0 0 0 0,0 0 0 0 0,1 0 1 0 0,0 0-1 0 0,1-1 0 0 0,10 19 0 0 0,15 10-2392 0 0,9-3-3686 0 0,-17-20 2434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29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 3248 0 0,'2'-2'6673'0'0,"-5"177"1275"0"0,0 0-6867 0 0,2-169-1051 0 0,1 0-1 0 0,1 0 1 0 0,-1 0-1 0 0,1 0 0 0 0,0 0 1 0 0,1-1-1 0 0,-1 1 1 0 0,1 0-1 0 0,4 8 0 0 0,-4-12-18 0 0,-1 1-1 0 0,1-1 0 0 0,0 0 0 0 0,-1 0 0 0 0,1 0 1 0 0,0 0-1 0 0,1 0 0 0 0,-1 0 0 0 0,0 0 0 0 0,0-1 1 0 0,1 1-1 0 0,-1-1 0 0 0,1 0 0 0 0,0 0 0 0 0,-1 0 1 0 0,1 0-1 0 0,0 0 0 0 0,-1 0 0 0 0,1-1 1 0 0,0 0-1 0 0,0 1 0 0 0,3-1 0 0 0,1 0-7 0 0,0-1 0 0 0,0 1 0 0 0,0-1 0 0 0,0-1 0 0 0,0 1 0 0 0,0-1-1 0 0,-1 0 1 0 0,1-1 0 0 0,-1 1 0 0 0,1-2 0 0 0,-1 1 0 0 0,7-5 0 0 0,-6 3-6 0 0,0 0 0 0 0,0 0-1 0 0,-1-1 1 0 0,1 0 0 0 0,-1 0 0 0 0,0-1 0 0 0,-1 0 0 0 0,0 0 0 0 0,7-11 0 0 0,-4 1 1 0 0,0 0 0 0 0,-1-1 0 0 0,-1 0 0 0 0,-1 0 0 0 0,-1 0 0 0 0,0-1 0 0 0,-1 0 0 0 0,-1 1 0 0 0,-1-36 0 0 0,-1 4 394 0 0,-4 75 159 0 0,3 8-253 0 0,1 25 10 0 0,0-53-282 0 0,0-1 1 0 0,1 1-1 0 0,0 0 1 0 0,0 0 0 0 0,1 0-1 0 0,-1-1 1 0 0,1 1-1 0 0,0-1 1 0 0,3 5 0 0 0,-2-5-21 0 0,0-1 1 0 0,0 0-1 0 0,0 1 1 0 0,0-1-1 0 0,1-1 1 0 0,-1 1-1 0 0,1 0 1 0 0,0-1-1 0 0,0 0 1 0 0,0 0-1 0 0,0 0 1 0 0,0-1-1 0 0,0 1 0 0 0,1-1 1 0 0,8 2-1 0 0,29 2-3046 0 0,-3-3-7147 0 0,-29-2 6114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 2848 0 0,'5'0'5653'0'0,"173"5"158"0"0,3 0-3861 0 0,-90-4-1450 0 0,94-3 106 0 0,-183 2-617 0 0,0 0 1 0 0,-1 0 0 0 0,1-1 0 0 0,0 1 0 0 0,0-1 0 0 0,0 1 0 0 0,0-1 0 0 0,-1 0 0 0 0,1 0-1 0 0,0 1 1 0 0,-1-1 0 0 0,1 0 0 0 0,-1-1 0 0 0,3-1 0 0 0,-3 3 2 0 0,-1-1 1 0 0,0 1-1 0 0,0 0 1 0 0,0 0-1 0 0,1-1 0 0 0,-1 1 1 0 0,0 0-1 0 0,0-1 1 0 0,0 1-1 0 0,0-1 0 0 0,0 1 1 0 0,0 0-1 0 0,0-1 1 0 0,0 1-1 0 0,0 0 1 0 0,0-1-1 0 0,0 1 0 0 0,0-1 1 0 0,0 1-1 0 0,0 0 1 0 0,0-1-1 0 0,0 1 0 0 0,0 0 1 0 0,0-1-1 0 0,0 1 1 0 0,-1 0-1 0 0,1-1 1 0 0,-1 0-9 0 0,0 0 0 0 0,0 0 0 0 0,0 0 0 0 0,0 0 0 0 0,-1 0 0 0 0,1 0 0 0 0,0 0 0 0 0,0 0 1 0 0,-1 1-1 0 0,1-1 0 0 0,-2 0 0 0 0,-6-3-84 0 0,-1 1 0 0 0,0 0 0 0 0,1 1 0 0 0,-1 0 1 0 0,-11 0-1 0 0,17 1 83 0 0,-1 1 0 0 0,1 0 0 0 0,-1 0 0 0 0,1 0 0 0 0,-1 0 0 0 0,1 1 0 0 0,-1 0 0 0 0,1 0 0 0 0,0 0 0 0 0,0 0 0 0 0,-1 1 0 0 0,1 0 0 0 0,-8 4 0 0 0,10-3 36 0 0,-1-1 0 0 0,1 1 0 0 0,0 0 0 0 0,-1 1 0 0 0,1-1 0 0 0,1 0 0 0 0,-1 1 0 0 0,0-1 0 0 0,1 1 0 0 0,0-1 0 0 0,0 1 0 0 0,0 0 0 0 0,0-1 0 0 0,0 1 0 0 0,1 4 1 0 0,-2 12 146 0 0,2 32 1 0 0,0-32-47 0 0,-1 46 161 0 0,-1-33-238 0 0,1 1 0 0 0,3 0 0 0 0,0-1 0 0 0,9 42 0 0 0,-8-67-340 0 0,-1-1 0 0 0,1 1 0 0 0,1 0 1 0 0,5 9-1 0 0,-6-12-1031 0 0,0 0 1 0 0,1-1-1 0 0,-1 1 0 0 0,1-1 1 0 0,0 0-1 0 0,9 8 1 0 0,-3-7-1894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64 3336 0 0,'-3'-8'5988'0'0,"0"13"-5471"0"0,0 1-1 0 0,0 0 1 0 0,0 0-1 0 0,1 0 0 0 0,0 0 1 0 0,0 1-1 0 0,1-1 1 0 0,-1 0-1 0 0,1 11 1 0 0,-4 13 652 0 0,2-13-778 0 0,1 0-1 0 0,0 1 1 0 0,3 34 0 0 0,0-16-109 0 0,-1-30-251 0 0,0 0-1 0 0,1 0 1 0 0,-1 0 0 0 0,1-1-1 0 0,0 1 1 0 0,1 0-1 0 0,0-1 1 0 0,-1 1 0 0 0,2-1-1 0 0,-1 1 1 0 0,1-1 0 0 0,5 8-1 0 0,-6-10-29 0 0,1 0 0 0 0,0 0 0 0 0,0 0-1 0 0,0 0 1 0 0,0-1 0 0 0,0 0 0 0 0,0 1 0 0 0,1-1-1 0 0,-1 0 1 0 0,1-1 0 0 0,-1 1 0 0 0,1 0-1 0 0,0-1 1 0 0,0 0 0 0 0,-1 0 0 0 0,1 0 0 0 0,0-1-1 0 0,0 1 1 0 0,5-1 0 0 0,-1 0-29 0 0,1 0 1 0 0,-1 0-1 0 0,0-1 0 0 0,0 0 1 0 0,0-1-1 0 0,0 0 0 0 0,0 0 0 0 0,0-1 1 0 0,0 1-1 0 0,0-2 0 0 0,-1 1 1 0 0,0-1-1 0 0,0 0 0 0 0,0-1 1 0 0,13-10-1 0 0,-9 3-10 0 0,0 0 1 0 0,0-1-1 0 0,-1 0 0 0 0,0 0 0 0 0,-1-1 1 0 0,-1 0-1 0 0,7-16 0 0 0,-8 16 152 0 0,1-1 1 0 0,-2 0-1 0 0,0 0 0 0 0,-1 0 0 0 0,0-1 0 0 0,-2 0 0 0 0,5-30 1 0 0,-10 45 237 0 0,-3 7-103 0 0,-2 6 7 0 0,1 3-148 0 0,1 0 0 0 0,1 1-1 0 0,0-1 1 0 0,1 1 0 0 0,1 0-1 0 0,-1 22 1 0 0,3-30-91 0 0,0 0-1 0 0,0-1 1 0 0,1 1 0 0 0,1-1-1 0 0,-1 1 1 0 0,1-1 0 0 0,0 0-1 0 0,7 14 1 0 0,-7-16-16 0 0,1 0 1 0 0,0-1-1 0 0,1 1 1 0 0,-1-1-1 0 0,1 0 0 0 0,0 0 1 0 0,0 0-1 0 0,0 0 1 0 0,0 0-1 0 0,1-1 0 0 0,0 0 1 0 0,9 5-1 0 0,2-2 9 0 0,1 0-1 0 0,0-1 1 0 0,0-1-1 0 0,0-1 0 0 0,0 0 1 0 0,1-1-1 0 0,-1-1 1 0 0,1 0-1 0 0,0-2 1 0 0,31-4-1 0 0,-43 4 1 0 0,-1 0-1 0 0,1 0 1 0 0,-1 0-1 0 0,0-1 0 0 0,0 0 1 0 0,0 0-1 0 0,0 0 1 0 0,0-1-1 0 0,0 1 1 0 0,-1-1-1 0 0,1 0 1 0 0,-1-1-1 0 0,0 1 1 0 0,0-1-1 0 0,6-6 1 0 0,-6 5 19 0 0,-1-1 0 0 0,0 1-1 0 0,0-1 1 0 0,0 1 0 0 0,-1-1 0 0 0,1 0 0 0 0,-1 0 0 0 0,-1 0 0 0 0,1 0 0 0 0,-1 0 0 0 0,0-1 0 0 0,-1 1 0 0 0,0-10 0 0 0,0-3 50 0 0,-2-1 0 0 0,0 1 0 0 0,-1 0 0 0 0,-1 0 0 0 0,-7-19 0 0 0,8 27-72 0 0,-1 0-1 0 0,-1-1 1 0 0,0 2-1 0 0,0-1 1 0 0,-1 0-1 0 0,-1 1 1 0 0,0 0-1 0 0,0 1 1 0 0,-11-11-1 0 0,12 12-388 0 0,-3-3-184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 3520 0 0,'35'-18'4751'0'0,"-29"16"-4232"0"0,1 0 1 0 0,0 1 0 0 0,0 0 0 0 0,0 1-1 0 0,0-1 1 0 0,0 1 0 0 0,0 0-1 0 0,-1 1 1 0 0,15 2 0 0 0,-17-2-307 0 0,-1 1-1 0 0,1-1 1 0 0,-1 1 0 0 0,1-1 0 0 0,-1 1 0 0 0,0 0 0 0 0,0 0 0 0 0,0 0-1 0 0,0 1 1 0 0,0-1 0 0 0,0 1 0 0 0,-1 0 0 0 0,1 0 0 0 0,-1 0 0 0 0,1 0-1 0 0,-1 0 1 0 0,0 0 0 0 0,-1 0 0 0 0,1 1 0 0 0,1 3 0 0 0,6 19 329 0 0,10 48 0 0 0,-13-47-303 0 0,16 48-1 0 0,-20-72-221 0 0,-1 1 0 0 0,1-1 0 0 0,0 0-1 0 0,0 0 1 0 0,0 0 0 0 0,1 0 0 0 0,-1 0 0 0 0,1-1 0 0 0,-1 1-1 0 0,1 0 1 0 0,0-1 0 0 0,0 0 0 0 0,4 2 0 0 0,-5-2 11 0 0,1-1 1 0 0,-1 0-1 0 0,0 0 1 0 0,1 0-1 0 0,-1-1 1 0 0,1 1-1 0 0,-1 0 1 0 0,0-1-1 0 0,1 0 1 0 0,-1 1-1 0 0,1-1 1 0 0,-1 0-1 0 0,1-1 1 0 0,-1 1-1 0 0,1 0 1 0 0,-1-1-1 0 0,1 1 1 0 0,-1-1-1 0 0,1 0 1 0 0,-1 1-1 0 0,3-3 1 0 0,-2 1 12 0 0,0-1 0 0 0,0 0-1 0 0,0 0 1 0 0,0 0 0 0 0,0 0 0 0 0,0 0 0 0 0,-1-1 0 0 0,0 1-1 0 0,0-1 1 0 0,0 0 0 0 0,0 1 0 0 0,2-8 0 0 0,6-11 92 0 0,40-75 211 0 0,22-45-538 0 0,-58 103-1692 0 0,-4-1-9567 0 0,-7 29 7536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3296 0 0,'0'0'3815'0'0,"0"18"-225"0"0,-2 58 318 0 0,1-19-2789 0 0,7 73 0 0 0,-5-118-1073 0 0,1 1-1 0 0,1-1 1 0 0,0 0 0 0 0,0-1 0 0 0,2 1 0 0 0,-1-1-1 0 0,1 1 1 0 0,1-1 0 0 0,0-1 0 0 0,0 1 0 0 0,14 15-1 0 0,-14-19-25 0 0,1 0 0 0 0,0-1-1 0 0,0 0 1 0 0,1 0 0 0 0,0 0-1 0 0,-1-1 1 0 0,2 0 0 0 0,-1-1-1 0 0,1 0 1 0 0,-1 0 0 0 0,1-1-1 0 0,0 0 1 0 0,0-1 0 0 0,1 0-1 0 0,16 2 1 0 0,-13-3 12 0 0,1 0 1 0 0,-1 0-1 0 0,1-2 1 0 0,-1 0-1 0 0,1 0 1 0 0,-1-1-1 0 0,0-1 1 0 0,0 0-1 0 0,0-1 0 0 0,0 0 1 0 0,0-1-1 0 0,-1 0 1 0 0,0-1-1 0 0,0-1 1 0 0,0 0-1 0 0,-1 0 1 0 0,0-1-1 0 0,-1-1 0 0 0,1 0 1 0 0,-2 0-1 0 0,1-1 1 0 0,-1 0-1 0 0,13-21 1 0 0,-13 18 68 0 0,-1-1 1 0 0,0 0-1 0 0,-1-1 1 0 0,-1 0 0 0 0,-1 0-1 0 0,0 0 1 0 0,0-1-1 0 0,-2 0 1 0 0,0 0-1 0 0,-1 0 1 0 0,0 0-1 0 0,-1 0 1 0 0,-1 0 0 0 0,-4-30-1 0 0,3 19-52 0 0,0 1-767 0 0,-4 9-3541 0 0,5 8-3277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3536 0 0,'0'0'605'0'0,"-3"21"2833"0"0,4 110 1180 0 0,-5 216 1555 0 0,2-270-5873 0 0,-3 34-1727 0 0,2-71-8711 0 0,2-35 6589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3048 0 0,'0'0'544'0'0,"0"-1"-400"0"0,0 1 1 0 0,0 0 0 0 0,0-1 0 0 0,0 1-1 0 0,1 0 1 0 0,-1-1 0 0 0,0 1-1 0 0,0-1 1 0 0,1 1 0 0 0,-1 0-1 0 0,0-1 1 0 0,0 1 0 0 0,1 0 0 0 0,-1 0-1 0 0,0-1 1 0 0,1 1 0 0 0,-1 0-1 0 0,1 0 1 0 0,-1 0 0 0 0,0-1 0 0 0,1 1-1 0 0,13 0 974 0 0,-8-1-778 0 0,0 1 0 0 0,1 0 0 0 0,-1 0 0 0 0,0 0 0 0 0,0 1 0 0 0,0 0 0 0 0,0 0 0 0 0,-1 0 0 0 0,1 1 0 0 0,0 0 0 0 0,0 0 0 0 0,-1 1 0 0 0,1-1 0 0 0,7 6 0 0 0,-4-1-3 0 0,-1 1 0 0 0,0-1 1 0 0,0 2-1 0 0,-1-1 0 0 0,0 1 0 0 0,-1 0 0 0 0,0 0 0 0 0,0 0 0 0 0,-1 1 0 0 0,6 14 0 0 0,-6-9-263 0 0,0 0 0 0 0,-1 1-1 0 0,-1-1 1 0 0,0 1 0 0 0,-1 0-1 0 0,-1 25 1 0 0,-1-40-73 0 0,1 0 0 0 0,-1-1 0 0 0,0 1 0 0 0,0 0 0 0 0,0-1-1 0 0,0 1 1 0 0,0 0 0 0 0,0-1 0 0 0,-1 1 0 0 0,1-1 0 0 0,0 1 0 0 0,0 0 0 0 0,0-1 0 0 0,-1 1 0 0 0,1-1 0 0 0,0 1 0 0 0,-1 0 0 0 0,1-1-1 0 0,0 1 1 0 0,-1-1 0 0 0,1 1 0 0 0,0-1 0 0 0,-1 0 0 0 0,1 1 0 0 0,-1-1 0 0 0,1 1 0 0 0,-1-1 0 0 0,0 0 0 0 0,1 1 0 0 0,-2-1 0 0 0,1-2 7 0 0,0 0 0 0 0,-1 0 0 0 0,1-1 0 0 0,0 1 0 0 0,0-1 0 0 0,0 1 0 0 0,1-1 0 0 0,-1 1 0 0 0,1-1 0 0 0,-1-4 0 0 0,1 5 0 0 0,-1-6 1 0 0,0 0 0 0 0,1-1 0 0 0,0 1 0 0 0,0 0 0 0 0,1-1 1 0 0,1 1-1 0 0,-1 0 0 0 0,1 0 0 0 0,0 0 0 0 0,1 0 0 0 0,0 0 1 0 0,0 0-1 0 0,1 1 0 0 0,0-1 0 0 0,0 1 0 0 0,1 0 1 0 0,0 1-1 0 0,0-1 0 0 0,1 1 0 0 0,-1 0 0 0 0,1 0 0 0 0,1 0 1 0 0,-1 1-1 0 0,1 0 0 0 0,0 0 0 0 0,0 1 0 0 0,0 0 0 0 0,1 0 1 0 0,-1 1-1 0 0,1 0 0 0 0,0 0 0 0 0,13-2 0 0 0,-9 2 58 0 0,1 1 0 0 0,1 1-1 0 0,-1 0 1 0 0,0 0 0 0 0,23 4-1 0 0,-30-2-23 0 0,-1 0 0 0 0,1 0 0 0 0,-1 1 0 0 0,1 0 0 0 0,-1 0 0 0 0,0 0-1 0 0,0 1 1 0 0,0-1 0 0 0,0 1 0 0 0,-1 1 0 0 0,1-1 0 0 0,-1 0 0 0 0,0 1 0 0 0,0 0-1 0 0,7 9 1 0 0,-5-6 21 0 0,-1 1 0 0 0,-1 0 0 0 0,1 0 0 0 0,-1 0-1 0 0,-1 1 1 0 0,1 0 0 0 0,-1-1 0 0 0,-1 1 0 0 0,3 16-1 0 0,-2 3-191 0 0,-2 52 0 0 0,-1-50-470 0 0,0-29 312 0 0,0 0 1 0 0,0 0-1 0 0,1 0 1 0 0,-1 0 0 0 0,0 0-1 0 0,0 0 1 0 0,1 0-1 0 0,-1 0 1 0 0,1 0-1 0 0,-1 0 1 0 0,1 0 0 0 0,-1-1-1 0 0,2 3 1 0 0,7 4-7116 0 0,-3-5 3844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1 3224 0 0,'-14'0'902'0'0,"-1"0"-1"0"0,0 2 0 0 0,1-1 1 0 0,-1 2-1 0 0,1 0 0 0 0,0 1 1 0 0,-22 8-1 0 0,28-8-598 0 0,0 0 1 0 0,0 1-1 0 0,0 0 0 0 0,0 0 1 0 0,1 1-1 0 0,0-1 0 0 0,0 2 1 0 0,0-1-1 0 0,1 1 1 0 0,0 0-1 0 0,1 1 0 0 0,-1-1 1 0 0,-4 10-1 0 0,4-4-126 0 0,0 0-1 0 0,1 1 1 0 0,0-1-1 0 0,1 1 1 0 0,1 0-1 0 0,0 0 1 0 0,1 0-1 0 0,1 1 0 0 0,0-1 1 0 0,1 0-1 0 0,0 0 1 0 0,1 1-1 0 0,1-1 1 0 0,0 0-1 0 0,1 0 1 0 0,0 0-1 0 0,9 21 1 0 0,-10-29-165 0 0,1-1-1 0 0,0 1 1 0 0,1-1-1 0 0,-1 1 1 0 0,1-1 0 0 0,0 0-1 0 0,1 0 1 0 0,-1-1-1 0 0,1 1 1 0 0,0-1-1 0 0,0 0 1 0 0,0-1 0 0 0,0 1-1 0 0,1-1 1 0 0,-1 0-1 0 0,1 0 1 0 0,0 0 0 0 0,0-1-1 0 0,0 0 1 0 0,9 2-1 0 0,4 0-7 0 0,1-1 0 0 0,0-1 0 0 0,0-1 0 0 0,0 0 0 0 0,25-3 0 0 0,-28 0-2 0 0,1 0 0 0 0,0-1 0 0 0,-1-1 0 0 0,19-7 0 0 0,-27 8 11 0 0,0 0-1 0 0,0-1 1 0 0,-1 0 0 0 0,1-1 0 0 0,-1 0 0 0 0,0 0 0 0 0,-1-1 0 0 0,1 0 0 0 0,8-8 0 0 0,-12 8 17 0 0,0 1 1 0 0,-1-1-1 0 0,1 1 0 0 0,-1-1 1 0 0,0 0-1 0 0,-1 0 0 0 0,1-1 1 0 0,-1 1-1 0 0,0 0 1 0 0,-1-1-1 0 0,0 1 0 0 0,0-1 1 0 0,0 0-1 0 0,-1 1 0 0 0,0-1 1 0 0,-1-8-1 0 0,1 6 12 0 0,-1 1 0 0 0,-1-1 0 0 0,0 1 0 0 0,0-1 0 0 0,-1 1-1 0 0,0 0 1 0 0,0 0 0 0 0,-1 0 0 0 0,0 1 0 0 0,0-1 0 0 0,0 1 0 0 0,-7-7 0 0 0,3 5-6 0 0,0 0-1 0 0,0 1 1 0 0,-1-1 0 0 0,0 2 0 0 0,-1 0 0 0 0,0 0 0 0 0,0 1-1 0 0,0 0 1 0 0,-1 0 0 0 0,0 1 0 0 0,0 1 0 0 0,0 0 0 0 0,-1 0-1 0 0,0 1 1 0 0,-18-2 0 0 0,24 4-418 0 0,-13-2 695 0 0,-1 1 0 0 0,-33 0 0 0 0,47 3-735 0 0,0-1 0 0 0,0 1 0 0 0,0 0 0 0 0,0 1 1 0 0,-9 3-1 0 0,12-4-472 0 0,0 0 0 0 0,0 1 1 0 0,1-1-1 0 0,-1 1 0 0 0,0 0 1 0 0,1 0-1 0 0,-1 0 0 0 0,1 0 1 0 0,-1 1-1 0 0,1-1 0 0 0,-2 4 1 0 0,-2 1-2700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3680 0 0,'-4'6'7244'0'0,"3"-1"-7128"0"0,2 123 4822 0 0,-1 40-2150 0 0,-17 223-2042 0 0,2-308-972 0 0,-1 2-1744 0 0,12-52-8213 0 0,4-27 6622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166 491 3936 0 0,'0'0'2783'0'0,"-7"10"1192"0"0,-2 43-885 0 0,2-16-1584 0 0,2 0 0 0 0,-1 40 0 0 0,5-49-1524 0 0,-9 48 0 0 0,3-32-4635 0 0,7-43 4259 0 0,0 0 1 0 0,0-1-1 0 0,-1 1 0 0 0,1 0 0 0 0,0 0 0 0 0,-1 0 0 0 0,1 0 1 0 0,-1-1-1 0 0,1 1 0 0 0,-1 0 0 0 0,1 0 0 0 0,-1-1 0 0 0,1 1 1 0 0,-1 0-1 0 0,0-1 0 0 0,-1 2 0 0 0,2-2 289 0 0</inkml:trace>
  <inkml:trace contextRef="#ctx0" brushRef="#br0" timeOffset="1">31 77 4008 0 0,'-2'-3'668'0'0,"-2"-5"16"0"0,1 2 1 0 0,-1-3-1 0 0,0-3 16 0 0,1 2 0 0 0,-1 2 4 0 0,1-2-40 0 0,-1 3-48 0 0,4 3-124 0 0,0 8-2636 0 0,0 6 32 0 0,0 3-1 0 0,0 4 1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28 3152 0 0,'0'5'6941'0'0,"-1"21"-5002"0"0,-2-12-1208 0 0,-23 111 3362 0 0,23-101-3761 0 0,0 0 1 0 0,1 1 0 0 0,3 28 0 0 0,-1-45-295 0 0,1 0 1 0 0,0 1-1 0 0,1-1 1 0 0,0 0-1 0 0,0 0 1 0 0,1 0-1 0 0,0 0 0 0 0,1 0 1 0 0,7 12-1 0 0,-8-16-36 0 0,0 1 0 0 0,1-1-1 0 0,-1 0 1 0 0,1 0 0 0 0,0 0 0 0 0,0-1-1 0 0,1 1 1 0 0,-1-1 0 0 0,1 0 0 0 0,0 0-1 0 0,0-1 1 0 0,0 1 0 0 0,0-1 0 0 0,0 0-1 0 0,9 2 1 0 0,-5-2-27 0 0,0 0 0 0 0,1-1 0 0 0,0 0 0 0 0,-1 0 0 0 0,1-1 0 0 0,0 0 0 0 0,-1 0 0 0 0,1-1 0 0 0,-1-1 1 0 0,1 0-1 0 0,-1 0 0 0 0,0-1 0 0 0,0 0 0 0 0,0 0 0 0 0,0-1 0 0 0,0 0 0 0 0,-1-1 0 0 0,1 0 0 0 0,-1 0 0 0 0,0-1 0 0 0,-1 0 0 0 0,0 0 0 0 0,0-1 0 0 0,0 0 0 0 0,-1 0 0 0 0,0-1 0 0 0,0 1 0 0 0,0-1 1 0 0,-1-1-1 0 0,6-14 0 0 0,2-5 2 0 0,11-34 1 0 0,-21 53 78 0 0,-1 0 0 0 0,0-1 0 0 0,0 0 0 0 0,-1 1 1 0 0,0-1-1 0 0,-1 0 0 0 0,-1-18 0 0 0,1 27-39 0 0,0 0 1 0 0,0 0 0 0 0,0 1-1 0 0,-1-1 1 0 0,1 0 0 0 0,0 0-1 0 0,-1 0 1 0 0,1 0 0 0 0,-1 0-1 0 0,1 1 1 0 0,-1-1-1 0 0,1 0 1 0 0,-1 1 0 0 0,1-1-1 0 0,-1 0 1 0 0,0 1 0 0 0,1-1-1 0 0,-1 0 1 0 0,0 1 0 0 0,0-1-1 0 0,1 1 1 0 0,-1-1 0 0 0,0 1-1 0 0,0 0 1 0 0,0-1 0 0 0,0 1-1 0 0,0 0 1 0 0,1 0 0 0 0,-1 0-1 0 0,0-1 1 0 0,0 1 0 0 0,0 0-1 0 0,0 0 1 0 0,0 0-1 0 0,0 0 1 0 0,0 0 0 0 0,0 1-1 0 0,1-1 1 0 0,-1 0 0 0 0,0 0-1 0 0,0 1 1 0 0,0-1 0 0 0,0 0-1 0 0,0 1 1 0 0,1-1 0 0 0,-2 1-1 0 0,-3 1 46 0 0,1 0-1 0 0,-1 1 0 0 0,1-1 1 0 0,0 1-1 0 0,-1 0 1 0 0,1 0-1 0 0,-4 4 0 0 0,5-3-29 0 0,0 1 0 0 0,-1 0 0 0 0,2 0-1 0 0,-1 0 1 0 0,1 0 0 0 0,0 1 0 0 0,0-1-1 0 0,0 1 1 0 0,-1 10 0 0 0,1-6-11 0 0,1-1 0 0 0,0 1 0 0 0,0-1 0 0 0,1 1 0 0 0,1 11 0 0 0,1-10-11 0 0,0-1 0 0 0,0 0 1 0 0,1 0-1 0 0,0 0 0 0 0,1-1 0 0 0,8 16 0 0 0,-10-21-15 0 0,1 1 0 0 0,1 0-1 0 0,-1-1 1 0 0,1 0-1 0 0,-1 1 1 0 0,1-2-1 0 0,1 1 1 0 0,-1 0-1 0 0,0-1 1 0 0,1 0 0 0 0,0 0-1 0 0,-1 0 1 0 0,1 0-1 0 0,6 1 1 0 0,4 1-23 0 0,0 0 1 0 0,1-1-1 0 0,-1-1 0 0 0,1-1 1 0 0,-1 0-1 0 0,30-1 0 0 0,-33-2 11 0 0,0 1-1 0 0,0-2 0 0 0,-1 0 1 0 0,1 0-1 0 0,-1-1 0 0 0,1-1 0 0 0,-1 0 1 0 0,0 0-1 0 0,20-12 0 0 0,-27 13 29 0 0,1-1-1 0 0,0-1 0 0 0,-1 1 0 0 0,0-1 0 0 0,0 1 0 0 0,0-1 0 0 0,-1 0 0 0 0,1 0 0 0 0,-1-1 0 0 0,-1 1 0 0 0,1-1 0 0 0,-1 1 0 0 0,0-1 0 0 0,0 0 0 0 0,0 0 0 0 0,-1 0 0 0 0,1-10 0 0 0,0-4 76 0 0,0 1 0 0 0,-2-1 0 0 0,0 1 0 0 0,-5-27 0 0 0,3 34-59 0 0,0 0 1 0 0,-1 0-1 0 0,0-1 1 0 0,-1 2-1 0 0,0-1 1 0 0,-1 0-1 0 0,-1 1 0 0 0,0 0 1 0 0,0 0-1 0 0,-1 1 1 0 0,0 0-1 0 0,-1 0 1 0 0,0 0-1 0 0,-10-8 1 0 0,13 13-709 0 0,-16-12 233 0 0,13 13-3397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30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 3736 0 0,'-3'0'281'0'0,"0"1"0"0"0,0 0-1 0 0,1-1 1 0 0,-1 1 0 0 0,0 0-1 0 0,1 1 1 0 0,-1-1 0 0 0,1 0-1 0 0,-1 1 1 0 0,1-1 0 0 0,0 1-1 0 0,-1 0 1 0 0,1 0 0 0 0,0 0 0 0 0,0 0-1 0 0,0 0 1 0 0,1 0 0 0 0,-1 1-1 0 0,0-1 1 0 0,1 0 0 0 0,0 1-1 0 0,-3 4 1 0 0,-1 4 141 0 0,1 0 0 0 0,-1 1 1 0 0,2-1-1 0 0,-4 16 0 0 0,-14 80 1805 0 0,-24 129 1730 0 0,38-191-3663 0 0,-24 181 599 0 0,20-127-634 0 0,-5 72-107 0 0,10-127-229 0 0,0 18-3084 0 0,6-57 1644 0 0,0 0 0 0 0,1 0 0 0 0,0 0 0 0 0,0 1 0 0 0,2 5 0 0 0,-1-2-2348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3552 0 0,'25'0'3262'0'0,"-20"0"-3002"0"0,0 0 0 0 0,0 1 0 0 0,0 0 0 0 0,0 0 0 0 0,0 0 0 0 0,0 0 0 0 0,-1 1 0 0 0,1-1 0 0 0,0 1 0 0 0,-1 1 0 0 0,0-1 0 0 0,1 0 0 0 0,-1 1 0 0 0,0 0 0 0 0,0 0 0 0 0,-1 0 0 0 0,1 1 1 0 0,0-1-1 0 0,-1 1 0 0 0,0 0 0 0 0,5 7 0 0 0,1 6 464 0 0,1 1 1 0 0,-2 0-1 0 0,-1 0 1 0 0,7 23-1 0 0,1 2 605 0 0,-10-26-1069 0 0,0 0-1 0 0,3 22 1 0 0,4 17 135 0 0,-6-32-245 0 0,-4-16-95 0 0,0 0 1 0 0,1 0 0 0 0,-1 0 0 0 0,1 0-1 0 0,8 14 1 0 0,-10-20-38 0 0,1 0-1 0 0,-1-1 1 0 0,1 1-1 0 0,-1 0 0 0 0,1-1 1 0 0,-1 1-1 0 0,1-1 1 0 0,0 0-1 0 0,0 0 1 0 0,0 1-1 0 0,0-1 1 0 0,0 0-1 0 0,0-1 1 0 0,0 1-1 0 0,0 0 1 0 0,0 0-1 0 0,0-1 1 0 0,1 1-1 0 0,-1-1 1 0 0,0 0-1 0 0,0 0 1 0 0,0 0-1 0 0,1 0 1 0 0,-1 0-1 0 0,0 0 1 0 0,0-1-1 0 0,4 0 1 0 0,-2 0 25 0 0,1 0 0 0 0,-1-1 0 0 0,0 0 0 0 0,0 0 1 0 0,0 0-1 0 0,0 0 0 0 0,0-1 0 0 0,0 1 0 0 0,-1-1 0 0 0,1 0 0 0 0,-1 0 1 0 0,1 0-1 0 0,-1 0 0 0 0,0-1 0 0 0,-1 0 0 0 0,5-6 0 0 0,2-6 132 0 0,0-1-1 0 0,11-31 0 0 0,-9 19-61 0 0,-1 3-63 0 0,-1-1 1 0 0,-2 0-1 0 0,0 0 0 0 0,-2-1 0 0 0,2-32 0 0 0,-4 17-4404 0 0,-2 0-4515 0 0,-1 27 4832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3168 0 0,'0'0'1775'0'0,"12"0"210"0"0,262 17 4264 0 0,-63-2-3725 0 0,-161-12-2346 0 0,-29 0-111 0 0,1-2-1 0 0,-1-1 1 0 0,37-4 0 0 0,-56 4-64 0 0,-1 0 1 0 0,1-1-1 0 0,-1 1 1 0 0,0 0-1 0 0,1-1 0 0 0,-1 1 1 0 0,0-1-1 0 0,1 1 0 0 0,-1-1 1 0 0,0 0-1 0 0,1 1 0 0 0,-1-1 1 0 0,0 0-1 0 0,0 0 0 0 0,0 0 1 0 0,0 0-1 0 0,0 0 0 0 0,2-2 1 0 0,-3 2-2 0 0,0 0 0 0 0,1 0 0 0 0,-1 0 0 0 0,0 0 0 0 0,0 0 0 0 0,0 0 0 0 0,0 1 0 0 0,0-1 0 0 0,0 0 0 0 0,0 0 0 0 0,0 0 0 0 0,0 0 0 0 0,0 0 0 0 0,-1 0 0 0 0,1 0 0 0 0,0 0 0 0 0,-1 0 0 0 0,1 1 0 0 0,-1-1 0 0 0,1 0 0 0 0,-1-1 0 0 0,-2-2 10 0 0,0 0-1 0 0,0 1 1 0 0,-1-1-1 0 0,1 1 1 0 0,-1 0-1 0 0,0 0 1 0 0,0 0-1 0 0,0 0 1 0 0,-5-3 0 0 0,3 4 23 0 0,-1-1 0 0 0,1 1 1 0 0,0-1-1 0 0,-1 2 1 0 0,1-1-1 0 0,-1 1 1 0 0,1 0-1 0 0,-1 0 0 0 0,1 1 1 0 0,-1 0-1 0 0,0 0 1 0 0,1 0-1 0 0,-13 3 1 0 0,16-1 0 0 0,-1 0 0 0 0,1 0 0 0 0,0 0 0 0 0,0 1 0 0 0,0-1 0 0 0,0 1 0 0 0,0 0 0 0 0,0 0 1 0 0,1 0-1 0 0,0 0 0 0 0,-1 0 0 0 0,1 1 0 0 0,-2 5 0 0 0,-1 1 59 0 0,0 0-1 0 0,1 0 1 0 0,-4 18 0 0 0,0 17 125 0 0,1 1-1 0 0,2-1 1 0 0,2 1 0 0 0,6 78 0 0 0,-3-114-346 0 0,1 0 0 0 0,1 0 0 0 0,3 12 1 0 0,6 2-2921 0 0,-10-22 2236 0 0,1-1 0 0 0,-1 1 0 0 0,1 0 0 0 0,-1-1 0 0 0,1 1 1 0 0,-1-1-1 0 0,1 0 0 0 0,0 0 0 0 0,3 2 0 0 0,8 3-2783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0 3576 0 0,'-5'0'295'0'0,"1"1"-1"0"0,0-1 1 0 0,0 1-1 0 0,0-1 0 0 0,0 1 1 0 0,0 1-1 0 0,0-1 1 0 0,1 0-1 0 0,-1 1 1 0 0,0 0-1 0 0,1 0 0 0 0,-1 0 1 0 0,1 0-1 0 0,-1 1 1 0 0,1-1-1 0 0,0 1 1 0 0,0 0-1 0 0,0 0 0 0 0,0 0 1 0 0,1 0-1 0 0,-1 0 1 0 0,1 1-1 0 0,0-1 1 0 0,0 1-1 0 0,0-1 1 0 0,1 1-1 0 0,-1 0 0 0 0,-1 8 1 0 0,-2 5 362 0 0,1 1 1 0 0,1 0 0 0 0,1 1-1 0 0,0-1 1 0 0,2 22 0 0 0,0-33-543 0 0,0 1 0 0 0,1 0 0 0 0,0 0 1 0 0,0-1-1 0 0,1 1 0 0 0,0 0 0 0 0,0-1 1 0 0,1 0-1 0 0,0 1 0 0 0,0-1 0 0 0,0 0 0 0 0,10 12 1 0 0,-9-14-99 0 0,0 0 1 0 0,0 0-1 0 0,1-1 1 0 0,0 0 0 0 0,0 0-1 0 0,0 0 1 0 0,0-1-1 0 0,1 1 1 0 0,-1-1 0 0 0,1-1-1 0 0,0 1 1 0 0,0-1-1 0 0,0 0 1 0 0,0 0-1 0 0,0 0 1 0 0,8 0 0 0 0,5 1-3 0 0,0-2 0 0 0,0 0 0 0 0,0 0 1 0 0,20-4-1 0 0,-33 3-14 0 0,0-1-1 0 0,-1 0 1 0 0,1 0-1 0 0,0 0 1 0 0,-1-1 0 0 0,1 0-1 0 0,-1 0 1 0 0,0-1 0 0 0,1 1-1 0 0,-1-1 1 0 0,-1 0 0 0 0,1 0-1 0 0,0-1 1 0 0,-1 0 0 0 0,1 1-1 0 0,-1-2 1 0 0,6-6 0 0 0,-6 4 10 0 0,-1 0 0 0 0,1 0 0 0 0,-2-1 0 0 0,1 1 0 0 0,-1-1 0 0 0,0 0 0 0 0,0 0 0 0 0,-1 0 0 0 0,0 1 0 0 0,0-16 1 0 0,-2 8 56 0 0,1 1 0 0 0,-2-1 0 0 0,0 0 0 0 0,-7-27 0 0 0,6 36-30 0 0,0-1 0 0 0,0 1 0 0 0,0 0 0 0 0,0 0 0 0 0,-1 0 0 0 0,0 1-1 0 0,-1-1 1 0 0,1 1 0 0 0,-1 0 0 0 0,0 0 0 0 0,0 0 0 0 0,0 1 0 0 0,-1 0-1 0 0,0 0 1 0 0,0 0 0 0 0,0 1 0 0 0,0 0 0 0 0,0 0 0 0 0,-1 0 0 0 0,-10-2-1 0 0,2 1 13 0 0,1 1-1 0 0,-1 0 1 0 0,0 1-1 0 0,0 0 1 0 0,0 2-1 0 0,0 0 1 0 0,0 0-1 0 0,-22 4 0 0 0,32-3-176 0 0,0 0-1 0 0,1 1 1 0 0,-1-1 0 0 0,1 1-1 0 0,-1 0 1 0 0,1 0-1 0 0,0 0 1 0 0,-1 1-1 0 0,1-1 1 0 0,1 1-1 0 0,-6 5 1 0 0,4-4-1053 0 0,1 1 1 0 0,0-1 0 0 0,0 1-1 0 0,1 0 1 0 0,-1 0 0 0 0,1 1-1 0 0,0-1 1 0 0,-2 8 0 0 0,-2 5-2566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 3728 0 0,'0'0'3415'0'0,"0"16"-225"0"0,0 43 394 0 0,1 67 524 0 0,-1-119-4065 0 0,1 0 1 0 0,0 0-1 0 0,0 1 0 0 0,0-1 1 0 0,1 0-1 0 0,0 0 0 0 0,1-1 1 0 0,-1 1-1 0 0,1 0 0 0 0,1-1 1 0 0,-1 0-1 0 0,1 0 0 0 0,0 0 1 0 0,1 0-1 0 0,-1 0 0 0 0,10 8 1 0 0,-7-9-36 0 0,0 0 1 0 0,0-1-1 0 0,0 0 1 0 0,0 0 0 0 0,1-1-1 0 0,-1 1 1 0 0,1-2-1 0 0,0 1 1 0 0,0-1-1 0 0,0 0 1 0 0,0-1 0 0 0,1 0-1 0 0,-1 0 1 0 0,11-1-1 0 0,-6 0 43 0 0,-1 0-1 0 0,0-1 1 0 0,0 0-1 0 0,0-1 1 0 0,0-1-1 0 0,0 0 1 0 0,-1 0-1 0 0,1-1 1 0 0,-1-1-1 0 0,0 0 1 0 0,0 0-1 0 0,0-1 1 0 0,-1 0-1 0 0,0-1 0 0 0,0 0 1 0 0,-1-1-1 0 0,1 0 1 0 0,-2-1-1 0 0,1 1 1 0 0,-1-2-1 0 0,-1 1 1 0 0,0-1-1 0 0,0 0 1 0 0,-1-1-1 0 0,0 1 1 0 0,7-21-1 0 0,-8 15 102 0 0,-1-1-1 0 0,-1 0 1 0 0,-1-1-1 0 0,0 1 1 0 0,-1 0-1 0 0,-3-26 1 0 0,2 6-141 0 0,0 35-85 0 0,0 1 0 0 0,0 0-1 0 0,0 0 1 0 0,0 0-1 0 0,-1 0 1 0 0,1 0 0 0 0,0 0-1 0 0,0 0 1 0 0,-1 0 0 0 0,1 0-1 0 0,-1 0 1 0 0,1 0 0 0 0,-1 0-1 0 0,0-1 1 0 0,-13-9-7162 0 0,13 10 6059 0 0,-4-3-2755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256 516 3664 0 0,'-23'-1'2289'0'0,"13"0"-1838"0"0,1 1 1 0 0,0 0 0 0 0,0 0 0 0 0,-1 1-1 0 0,1 0 1 0 0,0 1 0 0 0,0 0 0 0 0,0 0-1 0 0,1 1 1 0 0,-1 0 0 0 0,-11 6 0 0 0,11-4-196 0 0,1 1 0 0 0,0 0 1 0 0,0 0-1 0 0,1 0 0 0 0,0 1 0 0 0,0 0 1 0 0,0 1-1 0 0,1 0 0 0 0,0 0 1 0 0,1 0-1 0 0,-1 0 0 0 0,2 1 0 0 0,-1 0 1 0 0,1 0-1 0 0,-4 16 0 0 0,6-18-219 0 0,0 0 0 0 0,0 0 0 0 0,1 0 0 0 0,1 1-1 0 0,-1-1 1 0 0,1 0 0 0 0,0 0 0 0 0,1 0 0 0 0,0 1 0 0 0,0-1-1 0 0,0 0 1 0 0,1 0 0 0 0,0 0 0 0 0,0-1 0 0 0,1 1 0 0 0,0 0 0 0 0,0-1-1 0 0,1 1 1 0 0,-1-1 0 0 0,1 0 0 0 0,1-1 0 0 0,4 7 0 0 0,-2-6-23 0 0,0 0 0 0 0,0 0 0 0 0,0-1 1 0 0,1 0-1 0 0,-1 0 0 0 0,1-1 1 0 0,0 0-1 0 0,1 0 0 0 0,-1-1 0 0 0,1 0 1 0 0,-1 0-1 0 0,14 2 0 0 0,-9-3-9 0 0,0-1 1 0 0,-1 0-1 0 0,1-1 0 0 0,0 0 0 0 0,0-1 1 0 0,-1 0-1 0 0,1-1 0 0 0,15-4 0 0 0,-23 5-4 0 0,-1-1 0 0 0,0 1 0 0 0,0-1 0 0 0,1 0 0 0 0,-1 0 0 0 0,0 0-1 0 0,-1-1 1 0 0,1 1 0 0 0,0-1 0 0 0,-1 0 0 0 0,1 0 0 0 0,-1 0 0 0 0,0-1 0 0 0,0 1 0 0 0,0-1 0 0 0,-1 0-1 0 0,1 1 1 0 0,-1-1 0 0 0,0 0 0 0 0,0 0 0 0 0,0-1 0 0 0,-1 1 0 0 0,3-8 0 0 0,-3 2 1 0 0,1 0-1 0 0,-1-1 1 0 0,-1 1 0 0 0,0 0 0 0 0,0 0 0 0 0,-1-1 0 0 0,-1 1 0 0 0,0 0-1 0 0,-4-16 1 0 0,-1 6 1 0 0,-1 0 0 0 0,0 0 0 0 0,-2 0 1 0 0,0 1-1 0 0,-21-29 0 0 0,-76-83 72 0 0,53 67-1 0 0,17 23-3 0 0,23 28-4 0 0,2-1-1 0 0,0-1 1 0 0,0 0-1 0 0,-12-23 1 0 0,22 34-42 0 0,0 1 0 0 0,1 0 0 0 0,-1-1 0 0 0,1 1 0 0 0,0-1 0 0 0,0 0 0 0 0,1 1 0 0 0,-1-1 0 0 0,1 0 0 0 0,0 0 0 0 0,0-4 0 0 0,0 4-9 0 0,1 0 1 0 0,0 1-1 0 0,0-1 0 0 0,0 1 0 0 0,0-1 0 0 0,1 1 0 0 0,-1-1 1 0 0,1 1-1 0 0,0 0 0 0 0,0 0 0 0 0,0 0 0 0 0,0 0 0 0 0,1 0 1 0 0,-1 0-1 0 0,1 1 0 0 0,0-1 0 0 0,0 1 0 0 0,5-4 0 0 0,10-6 46 0 0,0 0 0 0 0,21-9 0 0 0,-19 11-27 0 0,-6 3-114 0 0,1 0 1 0 0,0 1 0 0 0,0 0 0 0 0,0 2-1 0 0,1-1 1 0 0,-1 2 0 0 0,24-3-1 0 0,-7 6-3521 0 0,0 3-3326 0 0,-18 0 3509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3984 0 0,'0'0'4007'0'0,"0"17"-378"0"0,0 31-732 0 0,8 67 0 0 0,-5-96-3188 0 0,1 0 0 0 0,8 21 1 0 0,-7-26-1376 0 0,1 1-1 0 0,1-1 1 0 0,10 17 0 0 0,-3-7-1626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149 107 3120 0 0,'0'0'520'0'0,"-26"-2"4723"0"0,22 4-4999 0 0,-1 0 0 0 0,0 1 0 0 0,1-1 0 0 0,-1 1 0 0 0,1 0 0 0 0,-1 0 0 0 0,1 0 0 0 0,0 1 0 0 0,1-1 0 0 0,-1 1 0 0 0,1 0 0 0 0,-1 0 0 0 0,1 0 0 0 0,0 1-1 0 0,1-1 1 0 0,-1 1 0 0 0,1 0 0 0 0,0-1 0 0 0,0 1 0 0 0,-1 5 0 0 0,0-3-144 0 0,1 0 0 0 0,1 1-1 0 0,-1-1 1 0 0,1 0-1 0 0,0 0 1 0 0,1 1 0 0 0,0-1-1 0 0,0 0 1 0 0,0 1 0 0 0,1-1-1 0 0,0 0 1 0 0,1 0-1 0 0,0 0 1 0 0,2 8 0 0 0,0-7-60 0 0,0-1 0 0 0,1 0 0 0 0,-1 0 0 0 0,1 0 0 0 0,1 0 0 0 0,0-1 0 0 0,-1 0 0 0 0,2 0 0 0 0,-1 0 1 0 0,1-1-1 0 0,0 0 0 0 0,0 0 0 0 0,0-1 0 0 0,1 0 0 0 0,-1 0 0 0 0,1-1 0 0 0,0 0 0 0 0,0 0 0 0 0,12 2 0 0 0,12 1 5 0 0,0-1 0 0 0,0-2 0 0 0,58 0 0 0 0,-83-3-51 0 0,1-1 0 0 0,-1 1-1 0 0,0-1 1 0 0,1 0 0 0 0,-1-1 0 0 0,0 1-1 0 0,0-2 1 0 0,0 1 0 0 0,0-1-1 0 0,-1 0 1 0 0,13-7 0 0 0,-17 8 2 0 0,1 0 0 0 0,0 0 1 0 0,-1-1-1 0 0,1 1 0 0 0,-1-1 1 0 0,0 0-1 0 0,0 0 0 0 0,0 0 0 0 0,0 0 1 0 0,0 0-1 0 0,-1 0 0 0 0,1 0 0 0 0,-1-1 1 0 0,0 1-1 0 0,0 0 0 0 0,0-1 0 0 0,0 1 1 0 0,-1-1-1 0 0,1 1 0 0 0,-1-1 1 0 0,0 1-1 0 0,0-1 0 0 0,-1 1 0 0 0,1-1 1 0 0,0 0-1 0 0,-2-4 0 0 0,-2-7 5 0 0,-1 0-1 0 0,0 1 1 0 0,-1-1-1 0 0,0 1 0 0 0,-2 0 1 0 0,1 1-1 0 0,-1 0 1 0 0,-1 0-1 0 0,-1 0 1 0 0,-21-21-1 0 0,18 21 30 0 0,-1 1 0 0 0,0 0 1 0 0,-1 1-1 0 0,0 1 0 0 0,0 0 0 0 0,-1 1 0 0 0,-1 1 1 0 0,1 0-1 0 0,-20-6 0 0 0,27 12-7 0 0,0 0 0 0 0,-1 0 0 0 0,1 0-1 0 0,0 1 1 0 0,-1 1 0 0 0,1 0 0 0 0,-1 0 0 0 0,1 0 0 0 0,0 1 0 0 0,-10 3 0 0 0,13-3-12 0 0,0 1 1 0 0,1 0-1 0 0,-1 0 1 0 0,1 0 0 0 0,-1 1-1 0 0,1-1 1 0 0,0 1-1 0 0,0 1 1 0 0,1-1-1 0 0,-1 1 1 0 0,0 0-1 0 0,1 0 1 0 0,0 0 0 0 0,0 0-1 0 0,0 1 1 0 0,1-1-1 0 0,-4 7 1 0 0,2-1 3 0 0,0 0-1 0 0,1 0 1 0 0,0 0 0 0 0,1 1 0 0 0,0-1-1 0 0,1 1 1 0 0,0 0 0 0 0,1-1-1 0 0,0 1 1 0 0,0 0 0 0 0,1 0 0 0 0,1 0-1 0 0,2 15 1 0 0,-2-19-9 0 0,0 0-1 0 0,1-1 1 0 0,0 1 0 0 0,0 0-1 0 0,1-1 1 0 0,-1 1 0 0 0,1-1-1 0 0,1 0 1 0 0,-1 0 0 0 0,1 0-1 0 0,0-1 1 0 0,1 1-1 0 0,-1-1 1 0 0,1 0 0 0 0,0 0-1 0 0,0-1 1 0 0,1 1 0 0 0,-1-1-1 0 0,1 0 1 0 0,0-1 0 0 0,0 0-1 0 0,7 3 1 0 0,5 1-25 0 0,1-2-1 0 0,0 0 1 0 0,0-2 0 0 0,1 0 0 0 0,-1 0-1 0 0,1-2 1 0 0,-1-1 0 0 0,1 0-1 0 0,-1-2 1 0 0,1 0 0 0 0,20-5 0 0 0,-33 5-10 0 0,-1 1-1 0 0,0-1 1 0 0,0-1 0 0 0,0 1 0 0 0,0-1 0 0 0,0 0 0 0 0,0-1 0 0 0,0 1 0 0 0,-1-1 0 0 0,9-8 0 0 0,-10 7 2 0 0,-1 1 1 0 0,1-1-1 0 0,-1 0 1 0 0,0 0-1 0 0,0 0 1 0 0,-1-1-1 0 0,1 1 1 0 0,-1-1-1 0 0,-1 1 0 0 0,1-1 1 0 0,-1 0-1 0 0,1-7 1 0 0,0-6 4 0 0,0 1 1 0 0,-2-1-1 0 0,0 0 1 0 0,-2 0-1 0 0,0 0 1 0 0,0 0-1 0 0,-9-27 1 0 0,10 43 46 0 0,0 1 0 0 0,-1-1 1 0 0,1 1-1 0 0,0 0 0 0 0,-1-1 0 0 0,1 1 1 0 0,-1 0-1 0 0,0 0 0 0 0,0 0 0 0 0,0 0 1 0 0,0 1-1 0 0,0-1 0 0 0,0 0 0 0 0,-4-1 1 0 0,6 2-12 0 0,-1 1 0 0 0,0-1 0 0 0,1 1 0 0 0,-1 0 0 0 0,0-1-1 0 0,0 1 1 0 0,1-1 0 0 0,-1 1 0 0 0,0 0 0 0 0,0 0 0 0 0,0 0 0 0 0,1-1 0 0 0,-1 1 0 0 0,0 0 0 0 0,0 0 0 0 0,0 0 0 0 0,0 0 0 0 0,1 0 0 0 0,-1 1 0 0 0,0-1 0 0 0,0 0 0 0 0,0 0 0 0 0,1 0 0 0 0,-1 1 0 0 0,0-1 0 0 0,0 0 0 0 0,1 1 0 0 0,-1-1 0 0 0,0 1 0 0 0,0-1 0 0 0,1 1 0 0 0,-1-1 0 0 0,1 1 0 0 0,-1-1 0 0 0,0 1 0 0 0,1 0 0 0 0,-1-1 0 0 0,1 1 0 0 0,0 0 0 0 0,-1 0 0 0 0,1-1 0 0 0,-1 1 0 0 0,1 0 0 0 0,0 0 0 0 0,0-1 0 0 0,-1 2 0 0 0,-2 11 60 0 0,0-1 0 0 0,1 1 1 0 0,1-1-1 0 0,0 1 0 0 0,0-1 1 0 0,2 1-1 0 0,-1 0 0 0 0,4 14 0 0 0,-3-18-51 0 0,1 0 1 0 0,1 0-1 0 0,0 0 0 0 0,0 0 0 0 0,1-1 0 0 0,-1 1 0 0 0,2-1 0 0 0,-1 0 0 0 0,2 0 0 0 0,-1-1 0 0 0,12 14 0 0 0,-6-10-5 0 0,1-1 0 0 0,0 0 0 0 0,0 0 0 0 0,1-1 0 0 0,0-1 0 0 0,1 0 0 0 0,0-1 0 0 0,18 7 0 0 0,-23-11-24 0 0,0 0 1 0 0,0-1-1 0 0,0 0 0 0 0,1 0 0 0 0,-1-1 1 0 0,1-1-1 0 0,-1 1 0 0 0,1-2 0 0 0,-1 1 1 0 0,1-1-1 0 0,-1-1 0 0 0,1 1 0 0 0,-1-2 0 0 0,17-5 1 0 0,-19 5-4 0 0,-1 0 0 0 0,1-1 0 0 0,0 0 0 0 0,-1 0 0 0 0,0 0 0 0 0,0-1 1 0 0,0 0-1 0 0,0 0 0 0 0,-1 0 0 0 0,0-1 0 0 0,0 1 0 0 0,-1-1 0 0 0,1-1 0 0 0,-1 1 1 0 0,0-1-1 0 0,-1 1 0 0 0,5-14 0 0 0,-2 2-3 0 0,-2 0 0 0 0,0 0 0 0 0,-1-1-1 0 0,0 1 1 0 0,-2-1 0 0 0,-1-20 0 0 0,1 9 41 0 0,-1 7 134 0 0,0 0-1 0 0,-7-45 1 0 0,7 67-152 0 0,0 1 1 0 0,0-1 0 0 0,0 1-1 0 0,0 0 1 0 0,0-1 0 0 0,0 1-1 0 0,0 0 1 0 0,0-1 0 0 0,0 1 0 0 0,0-1-1 0 0,-1 1 1 0 0,1 0 0 0 0,0-1-1 0 0,0 1 1 0 0,0 0 0 0 0,0-1-1 0 0,-1 1 1 0 0,1 0 0 0 0,0 0-1 0 0,0-1 1 0 0,-1 1 0 0 0,1 0-1 0 0,0 0 1 0 0,-1-1 0 0 0,1 1-1 0 0,0 0 1 0 0,-1 0 0 0 0,1 0-1 0 0,0-1 1 0 0,-1 1 0 0 0,1 0-1 0 0,0 0 1 0 0,-1 0 0 0 0,1 0-1 0 0,0 0 1 0 0,-1 0 0 0 0,1 0 0 0 0,-1 0-1 0 0,1 0 1 0 0,0 0 0 0 0,-1 0-1 0 0,1 0 1 0 0,0 0 0 0 0,-1 0-1 0 0,1 0 1 0 0,0 0 0 0 0,-1 0-1 0 0,0 1 1 0 0,1-1 6 0 0,-1 1 0 0 0,0-1 0 0 0,1 1 0 0 0,-1 0 0 0 0,0-1 0 0 0,1 1 0 0 0,-1 0 0 0 0,1-1 0 0 0,-1 1 0 0 0,1 0 0 0 0,-1 0 0 0 0,1-1-1 0 0,-1 1 1 0 0,1 0 0 0 0,0 0 0 0 0,0 0 0 0 0,-1 0 0 0 0,1 0 0 0 0,0-1 0 0 0,0 1 0 0 0,0 1 0 0 0,-1 62 387 0 0,-1-27-349 0 0,2 1 0 0 0,2-1 1 0 0,1 0-1 0 0,1 0 0 0 0,12 42 0 0 0,-11-66-442 0 0,0-1-1 0 0,0 0 1 0 0,15 23-1 0 0,11 8-6741 0 0,-15-25 3232 0 0,1-3-1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72 124 3280 0 0,'0'0'196'0'0,"-1"0"0"0"0,1 0-1 0 0,-1 1 1 0 0,1-1 0 0 0,-1 0 0 0 0,0 1-1 0 0,1-1 1 0 0,-1 0 0 0 0,1 1 0 0 0,0-1-1 0 0,-1 0 1 0 0,1 1 0 0 0,-1-1-1 0 0,1 1 1 0 0,-1-1 0 0 0,1 1 0 0 0,0-1-1 0 0,0 1 1 0 0,-1-1 0 0 0,1 1 0 0 0,0 0-1 0 0,0-1 1 0 0,-1 1 0 0 0,1-1-1 0 0,0 1 1 0 0,0-1 0 0 0,0 1 0 0 0,0 0-1 0 0,0-1 1 0 0,0 1 0 0 0,0 1 0 0 0,0 27 1096 0 0,1-19-440 0 0,-1-1-620 0 0,0-1 1 0 0,1 1-1 0 0,0-1 1 0 0,1 1 0 0 0,0-1-1 0 0,0 0 1 0 0,1 1-1 0 0,0-1 1 0 0,0 0-1 0 0,1-1 1 0 0,-1 1-1 0 0,2-1 1 0 0,-1 0 0 0 0,1 0-1 0 0,1 0 1 0 0,-1 0-1 0 0,1-1 1 0 0,0 0-1 0 0,12 9 1 0 0,-3-5-133 0 0,0 0 1 0 0,1-1 0 0 0,0 0-1 0 0,0-2 1 0 0,1 0 0 0 0,0 0-1 0 0,26 5 1 0 0,-29-9-65 0 0,0 0 0 0 0,1-1-1 0 0,-1-1 1 0 0,1 0 0 0 0,-1-1 0 0 0,1-1 0 0 0,-1 0 0 0 0,1-1-1 0 0,26-6 1 0 0,-38 7-36 0 0,0 0-1 0 0,-1 0 1 0 0,1 0-1 0 0,0 0 0 0 0,-1 0 1 0 0,1 0-1 0 0,-1-1 1 0 0,1 1-1 0 0,-1-1 1 0 0,1 0-1 0 0,-1 0 0 0 0,0 0 1 0 0,0 0-1 0 0,0 0 1 0 0,0 0-1 0 0,-1-1 1 0 0,1 1-1 0 0,0 0 0 0 0,-1-1 1 0 0,0 1-1 0 0,1-1 1 0 0,-1 0-1 0 0,0 0 1 0 0,-1 1-1 0 0,1-1 0 0 0,0 0 1 0 0,-1 0-1 0 0,1 0 1 0 0,-1 0-1 0 0,0 1 1 0 0,0-1-1 0 0,0 0 0 0 0,0 0 1 0 0,-1 0-1 0 0,1 0 1 0 0,-1 0-1 0 0,-2-5 1 0 0,-2-7-18 0 0,-1-1 1 0 0,0 1 0 0 0,-1 1-1 0 0,-1-1 1 0 0,-13-17 0 0 0,6 10 7 0 0,0 1 0 0 0,-1 1-1 0 0,-2 0 1 0 0,0 1 0 0 0,-24-19 0 0 0,32 29 17 0 0,-1 1 0 0 0,0 1 0 0 0,-1 0-1 0 0,1 1 1 0 0,-1 0 0 0 0,-1 0 0 0 0,1 1 0 0 0,-1 1 0 0 0,1 0 0 0 0,-1 1 0 0 0,-1 1 0 0 0,-13-2 0 0 0,18 3 4 0 0,0 1 1 0 0,0 0 0 0 0,-1 1-1 0 0,1 0 1 0 0,0 0 0 0 0,0 1-1 0 0,0 0 1 0 0,-14 5 0 0 0,19-5-4 0 0,0 0 0 0 0,1 0-1 0 0,-1 0 1 0 0,0 1 0 0 0,1-1 0 0 0,-1 1 0 0 0,1 0 0 0 0,0 0 0 0 0,0 0 0 0 0,0 0-1 0 0,0 0 1 0 0,0 1 0 0 0,1 0 0 0 0,-1-1 0 0 0,1 1 0 0 0,0 0 0 0 0,0 0 0 0 0,1 0 0 0 0,-1 0-1 0 0,0 7 1 0 0,-2 6 39 0 0,1 1-1 0 0,1 0 1 0 0,0-1-1 0 0,2 1 1 0 0,0 0-1 0 0,1 0 1 0 0,1 0-1 0 0,0 0 1 0 0,2-1-1 0 0,5 20 1 0 0,2-7 65 0 0,1 0 0 0 0,1 0 0 0 0,1-1 1 0 0,32 47-1 0 0,-8-19 124 0 0,33 70 1 0 0,-60-103-196 0 0,-1 1 0 0 0,0 0 1 0 0,-2 0-1 0 0,-1 1 1 0 0,-1 0-1 0 0,2 27 1 0 0,-1 24-912 0 0,-3-66-1152 0 0,-3-10 1433 0 0,-1 0 0 0 0,1 0 0 0 0,-1 0 0 0 0,1 0 0 0 0,0-1 0 0 0,-1 1 0 0 0,1 0 0 0 0,0 0 0 0 0,0-1 0 0 0,0 1 0 0 0,-1 0 0 0 0,1-1 0 0 0,0 1 1 0 0,0-1-1 0 0,1 1 0 0 0,5 1-3008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3 3192 0 0,'-44'-1'2828'0'0,"19"-1"-1467"0"0,0 2 1 0 0,-44 5-1 0 0,63-4-1117 0 0,0 0 0 0 0,0 0 0 0 0,1 1 0 0 0,-1-1 0 0 0,0 1 1 0 0,1 1-1 0 0,-1-1 0 0 0,1 1 0 0 0,-1 0 0 0 0,1 0 0 0 0,0 1 0 0 0,1-1 0 0 0,-1 1 0 0 0,1 0 0 0 0,-1 1 0 0 0,-5 6 0 0 0,7-5-141 0 0,0-1 0 0 0,0 0-1 0 0,0 1 1 0 0,1 0 0 0 0,-1 0-1 0 0,1 0 1 0 0,1 0 0 0 0,-1 0 0 0 0,1 0-1 0 0,0 0 1 0 0,1 0 0 0 0,0 0-1 0 0,-1 0 1 0 0,2 1 0 0 0,-1-1-1 0 0,1 0 1 0 0,0 0 0 0 0,0 0-1 0 0,4 11 1 0 0,-3-11-82 0 0,1-1 0 0 0,-1 0 0 0 0,1 0 0 0 0,0 0 0 0 0,0 0 0 0 0,0 0 0 0 0,0-1 1 0 0,1 1-1 0 0,0-1 0 0 0,0 0 0 0 0,0 0 0 0 0,1-1 0 0 0,-1 1 0 0 0,1-1 0 0 0,0 0 0 0 0,0 0 0 0 0,0 0 0 0 0,0-1 0 0 0,0 0 0 0 0,1 0 0 0 0,9 3 0 0 0,5-2-25 0 0,0 0 0 0 0,1-1 0 0 0,-1-1 0 0 0,0 0 0 0 0,0-2 0 0 0,32-4 0 0 0,-52 5 2 0 0,1 0 1 0 0,-1 0 0 0 0,1-1-1 0 0,-1 1 1 0 0,1 0 0 0 0,-1 0 0 0 0,1 0-1 0 0,-1 0 1 0 0,0 0 0 0 0,1-1-1 0 0,-1 1 1 0 0,1 0 0 0 0,-1 0 0 0 0,1-1-1 0 0,-1 1 1 0 0,0 0 0 0 0,1-1 0 0 0,-1 1-1 0 0,1 0 1 0 0,-1-1 0 0 0,0 1-1 0 0,1 0 1 0 0,-1-1 0 0 0,0 1 0 0 0,0-1-1 0 0,1 1 1 0 0,-1-1 0 0 0,0 1-1 0 0,0-1 1 0 0,0 1 0 0 0,0-1 0 0 0,0 1-1 0 0,1-1 1 0 0,-1 1 0 0 0,0-1 0 0 0,0 1-1 0 0,0-1 1 0 0,0 1 0 0 0,-1-1-1 0 0,1 1 1 0 0,0-1 0 0 0,0 1 0 0 0,0-1-1 0 0,0 1 1 0 0,0-1 0 0 0,-1 1-1 0 0,1-1 1 0 0,0 0 0 0 0,-1 0-2 0 0,0-1-1 0 0,0 1 1 0 0,0-1 0 0 0,-1 1-1 0 0,1 0 1 0 0,0-1 0 0 0,-1 1 0 0 0,1 0-1 0 0,0 0 1 0 0,-1 0 0 0 0,1 0-1 0 0,-1 0 1 0 0,-2-1 0 0 0,-8-1 7 0 0,0 0 0 0 0,0 1 0 0 0,-1 1 0 0 0,1 0 0 0 0,-1 1 0 0 0,1 0 0 0 0,-1 1 0 0 0,-22 4 1 0 0,29-4 12 0 0,1 0 0 0 0,-1 0 0 0 0,1 1 0 0 0,-1 0 0 0 0,1 0 0 0 0,0 0 0 0 0,0 1 0 0 0,0-1 1 0 0,0 1-1 0 0,0 0 0 0 0,0 1 0 0 0,1-1 0 0 0,0 1 0 0 0,0 0 0 0 0,0 0 0 0 0,0 0 1 0 0,0 1-1 0 0,1-1 0 0 0,0 1 0 0 0,0 0 0 0 0,0 0 0 0 0,1 0 0 0 0,-1 0 0 0 0,1 1 1 0 0,0-1-1 0 0,1 1 0 0 0,-2 7 0 0 0,1-3 39 0 0,1 0 0 0 0,0 0 0 0 0,0 0 0 0 0,1 1 0 0 0,0-1-1 0 0,1 0 1 0 0,4 20 0 0 0,-4-24-37 0 0,1-1 0 0 0,0 0 0 0 0,0 0 0 0 0,0 1 0 0 0,1-1 0 0 0,0-1 0 0 0,0 1 0 0 0,0 0 0 0 0,0-1 0 0 0,1 0 1 0 0,0 1-1 0 0,0-1 0 0 0,0-1 0 0 0,0 1 0 0 0,1-1 0 0 0,4 4 0 0 0,4 0 16 0 0,0-1-1 0 0,0 0 1 0 0,0 0 0 0 0,1-1 0 0 0,0-1 0 0 0,0-1 0 0 0,26 4 0 0 0,-12-4-541 0 0,0-2 1 0 0,0-1-1 0 0,31-4 1 0 0,-53 3-1083 0 0,1 0 1 0 0,0-1 0 0 0,-1 1-1 0 0,1-1 1 0 0,10-5 0 0 0,-1 0-1734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4144 0 0,'-1'0'233'0'0,"1"0"0"0"0,-1 1 0 0 0,0-1 0 0 0,0 1-1 0 0,0-1 1 0 0,1 1 0 0 0,-1-1 0 0 0,0 1 0 0 0,1-1-1 0 0,-1 1 1 0 0,0-1 0 0 0,1 1 0 0 0,-1 0 0 0 0,1 0 0 0 0,-1-1-1 0 0,1 1 1 0 0,-1 0 0 0 0,1 0 0 0 0,0-1 0 0 0,-1 1-1 0 0,1 0 1 0 0,0 0 0 0 0,0 0 0 0 0,0 0 0 0 0,-1-1-1 0 0,1 1 1 0 0,0 0 0 0 0,0 0 0 0 0,0 0 0 0 0,1 1-1 0 0,-2 39 1053 0 0,2-28-461 0 0,-1 64 1127 0 0,10 83 0 0 0,3-80-2899 0 0,-12-64-770 0 0,1 2-6743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31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 3664 0 0,'0'0'1295'0'0,"-2"4"2397"0"0,-10 19-1462 0 0,-10 50 743 0 0,11-39-1712 0 0,1 0-1 0 0,-6 47 1 0 0,14-67-1176 0 0,0-2 3 0 0,0 0 0 0 0,1-1-1 0 0,1 1 1 0 0,0 0-1 0 0,0 0 1 0 0,3 12-1 0 0,-2-21-72 0 0,-1-1 1 0 0,1 0-1 0 0,0 1 1 0 0,0-1-1 0 0,0 0 1 0 0,0 0-1 0 0,0 0 0 0 0,0 0 1 0 0,1 0-1 0 0,-1 0 1 0 0,1 0-1 0 0,-1-1 0 0 0,1 1 1 0 0,0 0-1 0 0,2 1 1 0 0,-2-2-8 0 0,1 1 0 0 0,0-1 0 0 0,0 0 0 0 0,0 0 0 0 0,0 0 0 0 0,0 0 0 0 0,0-1 0 0 0,0 1-1 0 0,0-1 1 0 0,0 0 0 0 0,0 0 0 0 0,0 0 0 0 0,0 0 0 0 0,5-1 0 0 0,1-1-19 0 0,0 1-1 0 0,-1-2 0 0 0,1 0 1 0 0,0 0-1 0 0,-1 0 1 0 0,0-1-1 0 0,0 0 0 0 0,0-1 1 0 0,0 1-1 0 0,-1-2 0 0 0,9-6 1 0 0,-8 4-9 0 0,1 1 0 0 0,-2-2 0 0 0,1 1 0 0 0,-1-1 0 0 0,0 0 0 0 0,-1-1 0 0 0,0 0 0 0 0,6-14 0 0 0,-8 13 14 0 0,-1-1-1 0 0,0 0 1 0 0,-1 1-1 0 0,0-1 1 0 0,-1 0-1 0 0,0 0 1 0 0,-1 0-1 0 0,-3-22 1 0 0,2-10 253 0 0,-2 32 76 0 0,-5 14 21 0 0,7-1-317 0 0,0 0 0 0 0,0 1 1 0 0,-1-1-1 0 0,1 1 0 0 0,0-1 0 0 0,0 1 1 0 0,1-1-1 0 0,-1 1 0 0 0,0 0 0 0 0,1-1 1 0 0,-1 1-1 0 0,0 2 0 0 0,-4 27 71 0 0,1 1-1 0 0,2 0 0 0 0,1 0 1 0 0,1 0-1 0 0,8 50 1 0 0,-7-79-92 0 0,-1 0-1 0 0,1 1 1 0 0,1-1-1 0 0,-1 0 1 0 0,0 1 0 0 0,1-1-1 0 0,0 0 1 0 0,0 0 0 0 0,0 0-1 0 0,0 0 1 0 0,0-1 0 0 0,0 1-1 0 0,1 0 1 0 0,-1-1 0 0 0,5 3-1 0 0,-2-2 0 0 0,0 1 0 0 0,0-2-1 0 0,0 1 1 0 0,1-1-1 0 0,-1 1 1 0 0,1-1-1 0 0,0-1 1 0 0,8 2-1 0 0,0-1-4 0 0,-1-1-1 0 0,1 0 0 0 0,0-1 1 0 0,0-1-1 0 0,-1 0 0 0 0,1-1 1 0 0,15-4-1 0 0,-21 4 2 0 0,1 0 0 0 0,-1-1 1 0 0,-1-1-1 0 0,1 1 0 0 0,0-1 1 0 0,-1 0-1 0 0,0-1 0 0 0,0 0 0 0 0,10-8 1 0 0,-13 9 9 0 0,0-1 0 0 0,0 1 0 0 0,-1-1 0 0 0,1 1 0 0 0,-1-1 0 0 0,0 0 0 0 0,0 0 1 0 0,-1 0-1 0 0,1-1 0 0 0,-1 1 0 0 0,0 0 0 0 0,-1-1 0 0 0,1 0 0 0 0,0-9 0 0 0,1-3 53 0 0,-2 1 0 0 0,0-1-1 0 0,-1 1 1 0 0,-1-1 0 0 0,0 1 0 0 0,-1 0 0 0 0,-5-18-1 0 0,0 14-497 0 0,6 15 438 0 0,0 0 1 0 0,-1 1-1 0 0,0-1 1 0 0,-1 1-1 0 0,-3-8 1 0 0,4 10-949 0 0,0 1 0 0 0,0 0 0 0 0,0-1 0 0 0,0 1 1 0 0,-1 0-1 0 0,1 0 0 0 0,-1 0 0 0 0,-2-2 0 0 0,-3 0-3084 0 0,-2-1-1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68 3744 0 0,'0'-2'604'0'0,"-5"-1"-32"0"0,-1-4-36 0 0,3 0-35 0 0,-1-1-73 0 0,-3-2-84 0 0,4 1-124 0 0,-8 2-280 0 0,5 0-1316 0 0,6 3-1 0 0,-7 1 1 0 0,0 3 0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 3512 0 0,'0'0'1720'0'0,"17"-2"19"0"0,8-2-263 0 0,48-2 0 0 0,-27 3-670 0 0,180-7 2351 0 0,68-9-2072 0 0,-291 19-1081 0 0,0-1 1 0 0,0 1 0 0 0,0-1 0 0 0,0 0 0 0 0,0 0-1 0 0,0 0 1 0 0,0 0 0 0 0,0-1 0 0 0,5-2-1 0 0,-7 3-1 0 0,-1 1 0 0 0,1-1 0 0 0,-1 1 0 0 0,0 0 0 0 0,1-1 0 0 0,-1 1 0 0 0,1-1 0 0 0,-1 1 0 0 0,0-1-1 0 0,0 1 1 0 0,1-1 0 0 0,-1 0 0 0 0,0 1 0 0 0,0-1 0 0 0,0 1 0 0 0,1-1 0 0 0,-1 1 0 0 0,0-1 0 0 0,0 0 0 0 0,0 1-1 0 0,0-1 1 0 0,0 0 0 0 0,-1 0 1 0 0,1-1 0 0 0,-1 1 0 0 0,1 0 0 0 0,-1 0 0 0 0,1 0 0 0 0,-1 0 0 0 0,0-1 0 0 0,0 1 0 0 0,1 0 0 0 0,-1 0 0 0 0,0 0 0 0 0,0 0 0 0 0,0 1 0 0 0,-1-2 0 0 0,-3-1 7 0 0,1 0-1 0 0,-1 1 0 0 0,1 0 0 0 0,-1 0 0 0 0,0 0 1 0 0,0 0-1 0 0,0 1 0 0 0,0-1 0 0 0,0 1 0 0 0,-9 0 0 0 0,5 0 0 0 0,0 1 0 0 0,0 0 0 0 0,0 0 0 0 0,1 1-1 0 0,-15 2 1 0 0,19-1 2 0 0,1-1-1 0 0,0 1 1 0 0,-1 0-1 0 0,1-1 1 0 0,0 1-1 0 0,0 1 1 0 0,0-1-1 0 0,0 0 1 0 0,1 1 0 0 0,-1 0-1 0 0,1-1 1 0 0,-1 1-1 0 0,1 0 1 0 0,0 0-1 0 0,0 0 1 0 0,0 1-1 0 0,0-1 1 0 0,1 0-1 0 0,0 1 1 0 0,-1-1 0 0 0,0 7-1 0 0,-3 7 75 0 0,2 1-1 0 0,0-1 1 0 0,-1 20 0 0 0,4-35-78 0 0,-2 21 143 0 0,1 1 0 0 0,2-1 0 0 0,0 1 0 0 0,1-1 1 0 0,1 1-1 0 0,1-1 0 0 0,9 28 0 0 0,-8-37-231 0 0,0-1 0 0 0,1-1 0 0 0,1 1 0 0 0,-1-1 0 0 0,15 18 0 0 0,-13-20-539 0 0,0-1 0 0 0,1 0 0 0 0,0 0 0 0 0,0-1 0 0 0,1 0 0 0 0,20 12 0 0 0,4-6-5533 0 0,-17-9 3075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93 153 3272 0 0,'-14'13'2753'0'0,"9"-4"-2226"0"0,0 1 0 0 0,1 0 0 0 0,0 1-1 0 0,0-1 1 0 0,1 1 0 0 0,1-1 0 0 0,0 1-1 0 0,0 0 1 0 0,1 0 0 0 0,1 0 0 0 0,-1 0-1 0 0,4 19 1 0 0,-3-26-388 0 0,1 1 0 0 0,0-1-1 0 0,1 0 1 0 0,-1 0-1 0 0,1 0 1 0 0,0 0 0 0 0,0 0-1 0 0,0 0 1 0 0,0-1 0 0 0,1 1-1 0 0,-1-1 1 0 0,1 1 0 0 0,0-1-1 0 0,0 0 1 0 0,4 3 0 0 0,-1-1-67 0 0,0-1 1 0 0,0 1 0 0 0,1-2 0 0 0,-1 1-1 0 0,1 0 1 0 0,0-1 0 0 0,0-1-1 0 0,9 3 1 0 0,4 0 10 0 0,1-1 1 0 0,-1-1-1 0 0,1-1 1 0 0,34-2-1 0 0,-40 0-71 0 0,0-1 0 0 0,0-1 0 0 0,0-1 0 0 0,0 0 0 0 0,-1-1 0 0 0,1-1 0 0 0,15-6 0 0 0,-26 9-12 0 0,0-1 0 0 0,0 1 0 0 0,0 0 0 0 0,-1-1 0 0 0,1 0 0 0 0,0 0 0 0 0,-1 0 0 0 0,0-1 0 0 0,0 1 0 0 0,0-1 0 0 0,0 1 0 0 0,0-1 0 0 0,-1 0 0 0 0,1 0 0 0 0,-1 0 0 0 0,0-1 0 0 0,-1 1 0 0 0,1 0 0 0 0,-1-1 0 0 0,0 1 0 0 0,0-1 0 0 0,0 1 0 0 0,0-1 0 0 0,-1-9 1 0 0,0 6 11 0 0,-1 0 1 0 0,0 0 0 0 0,0 0 0 0 0,-1 0 0 0 0,0 0 0 0 0,-1 0 0 0 0,1 0 0 0 0,-2 1 0 0 0,1-1 0 0 0,-1 1-1 0 0,0 0 1 0 0,0 0 0 0 0,-7-7 0 0 0,3 5 19 0 0,-1 0 0 0 0,0 1 1 0 0,0 0-1 0 0,-1 1 0 0 0,0 0 0 0 0,0 1 0 0 0,-1 0 0 0 0,0 0 0 0 0,-15-5 1 0 0,4 3 61 0 0,0 1 0 0 0,0 0 0 0 0,-46-5 0 0 0,54 10-20 0 0,-1 0 1 0 0,0 2-1 0 0,1-1 1 0 0,-29 5-1 0 0,39-4-56 0 0,0 1 0 0 0,0 0-1 0 0,0 1 1 0 0,0-1 0 0 0,0 1 0 0 0,0-1-1 0 0,0 1 1 0 0,0 1 0 0 0,1-1 0 0 0,-1 0-1 0 0,1 1 1 0 0,0 0 0 0 0,0-1 0 0 0,0 1 0 0 0,0 1-1 0 0,0-1 1 0 0,1 0 0 0 0,-1 1 0 0 0,1-1-1 0 0,0 1 1 0 0,-3 5 0 0 0,1 2 8 0 0,0 0 0 0 0,1 1-1 0 0,0-1 1 0 0,0 0 0 0 0,2 1 0 0 0,-1-1-1 0 0,2 1 1 0 0,-1 0 0 0 0,1 0 0 0 0,1-1 0 0 0,0 1-1 0 0,1-1 1 0 0,4 16 0 0 0,-4-20-20 0 0,0 0-1 0 0,0-1 1 0 0,1 1-1 0 0,0 0 1 0 0,0-1 0 0 0,1 0-1 0 0,0 1 1 0 0,0-1-1 0 0,0-1 1 0 0,1 1 0 0 0,-1-1-1 0 0,2 1 1 0 0,-1-2-1 0 0,0 1 1 0 0,1 0 0 0 0,0-1-1 0 0,0 0 1 0 0,0-1 0 0 0,1 1-1 0 0,-1-1 1 0 0,1 0-1 0 0,11 3 1 0 0,1-2-78 0 0,-1 0 1 0 0,1-1-1 0 0,0-2 0 0 0,0 0 1 0 0,0 0-1 0 0,0-2 0 0 0,35-5 1 0 0,-51 5 52 0 0,1 0 1 0 0,0 0-1 0 0,-1 0 0 0 0,1-1 1 0 0,-1 1-1 0 0,1-1 1 0 0,-1 0-1 0 0,0 1 1 0 0,0-2-1 0 0,0 1 1 0 0,0 0-1 0 0,0-1 1 0 0,0 1-1 0 0,-1-1 0 0 0,1 0 1 0 0,-1 0-1 0 0,0 0 1 0 0,1 0-1 0 0,-1 0 1 0 0,-1 0-1 0 0,1-1 1 0 0,0 1-1 0 0,-1-1 0 0 0,0 1 1 0 0,1-6-1 0 0,1-6-106 0 0,-1-1-1 0 0,0 0 1 0 0,-2 1 0 0 0,-2-30-1 0 0,1 7 49 0 0,1 27 134 0 0,-1 0 0 0 0,-1 0-1 0 0,0 0 1 0 0,0 0 0 0 0,-1 1 0 0 0,-8-19 0 0 0,11 28-40 0 0,0 0 0 0 0,0 0-1 0 0,-1 0 1 0 0,1 0 0 0 0,-1 0 0 0 0,1 1 0 0 0,0-1 0 0 0,-1 0 0 0 0,0 0-1 0 0,1 1 1 0 0,-1-1 0 0 0,0 0 0 0 0,1 0 0 0 0,-1 1 0 0 0,0-1-1 0 0,1 1 1 0 0,-3-2 0 0 0,3 2 2 0 0,-1 0-1 0 0,0 0 0 0 0,1 0 1 0 0,-1 0-1 0 0,1 0 1 0 0,-1 0-1 0 0,0 0 0 0 0,1 0 1 0 0,-1 0-1 0 0,1 0 1 0 0,-1 0-1 0 0,0 0 0 0 0,1 1 1 0 0,-1-1-1 0 0,1 0 1 0 0,-1 0-1 0 0,1 1 0 0 0,-1-1 1 0 0,1 0-1 0 0,-1 1 1 0 0,0-1-1 0 0,0 2 22 0 0,-1 0 0 0 0,0-1 0 0 0,1 1 0 0 0,0 0 0 0 0,-1 0 0 0 0,1 0 0 0 0,0-1 0 0 0,0 1 0 0 0,0 1 0 0 0,0-1 1 0 0,0 0-1 0 0,0 0 0 0 0,0 3 0 0 0,-2 12 91 0 0,1-1 0 0 0,1 1 0 0 0,1 0 1 0 0,1 21-1 0 0,0-31-109 0 0,0 0 0 0 0,1 0 1 0 0,-1 1-1 0 0,1-1 0 0 0,1 0 0 0 0,-1 0 1 0 0,1 0-1 0 0,1-1 0 0 0,-1 1 0 0 0,1-1 1 0 0,0 0-1 0 0,5 6 0 0 0,-2-4-13 0 0,0-1-1 0 0,0-1 1 0 0,0 1 0 0 0,1-1-1 0 0,0-1 1 0 0,0 1 0 0 0,0-1-1 0 0,1-1 1 0 0,0 1 0 0 0,0-1-1 0 0,0-1 1 0 0,0 0 0 0 0,0 0-1 0 0,1-1 1 0 0,0 0 0 0 0,-1-1-1 0 0,14 1 1 0 0,-8-1-18 0 0,0 0-1 0 0,0-1 1 0 0,0-1 0 0 0,0 0 0 0 0,0-1-1 0 0,-1 0 1 0 0,18-6 0 0 0,-27 6 4 0 0,0 1 1 0 0,0-1 0 0 0,0-1-1 0 0,0 1 1 0 0,0-1 0 0 0,0 0 0 0 0,-1 0-1 0 0,1 0 1 0 0,-1 0 0 0 0,0-1-1 0 0,0 0 1 0 0,0 0 0 0 0,-1 0 0 0 0,1 0-1 0 0,-1 0 1 0 0,0-1 0 0 0,0 0-1 0 0,-1 1 1 0 0,1-1 0 0 0,-1 0 0 0 0,0 0-1 0 0,0-1 1 0 0,0-4 0 0 0,4-29 27 0 0,-2 0 0 0 0,-2 0 0 0 0,-4-67 0 0 0,0 18 420 0 0,2 87-427 0 0,0 1 0 0 0,0-1 0 0 0,0 1 0 0 0,0 0 0 0 0,0-1 0 0 0,0 1 0 0 0,0-1 0 0 0,0 1 0 0 0,0-1 0 0 0,0 1 0 0 0,0 0 0 0 0,0-1 0 0 0,0 1 0 0 0,0-1 0 0 0,0 1 0 0 0,0-1-1 0 0,0 1 1 0 0,-1 0 0 0 0,1-1 0 0 0,0 1 0 0 0,0 0 0 0 0,-1-1 0 0 0,1 1 0 0 0,0 0 0 0 0,0-1 0 0 0,-1 1 0 0 0,1 0 0 0 0,0-1 0 0 0,-1 1 0 0 0,1 0 0 0 0,-1-1 0 0 0,0 2 0 0 0,1-1 0 0 0,-1 0 1 0 0,1 1-1 0 0,0-1 0 0 0,-1 0 0 0 0,1 1 1 0 0,-1-1-1 0 0,1 1 0 0 0,0-1 0 0 0,-1 1 1 0 0,1-1-1 0 0,0 1 0 0 0,0-1 0 0 0,-1 1 0 0 0,1-1 1 0 0,0 1-1 0 0,0-1 0 0 0,0 1 0 0 0,0-1 1 0 0,0 1-1 0 0,-1-1 0 0 0,1 1 0 0 0,0-1 1 0 0,0 2-1 0 0,-4 25 257 0 0,-2 33 131 0 0,6-27-274 0 0,-1 4 107 0 0,9 71 1 0 0,-6-96-274 0 0,0 0 0 0 0,1 0 0 0 0,1-1 0 0 0,0 1 0 0 0,0-1 1 0 0,1 0-1 0 0,0 0 0 0 0,1-1 0 0 0,1 0 0 0 0,7 11 0 0 0,-6-12-585 0 0,0 0-1 0 0,1 0 1 0 0,12 9-1 0 0,14 4-6716 0 0,-22-16 3426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 2568 0 0,'1'-10'1120'0'0,"0"1"0"0"0,0-1 0 0 0,1 0 0 0 0,1 1 0 0 0,-1-1 0 0 0,2 1 0 0 0,4-11 0 0 0,-4 17 2158 0 0,0 10-1803 0 0,2 18-1100 0 0,-3-14 107 0 0,13 44 192 0 0,-14-44-612 0 0,0 1 0 0 0,2-1 0 0 0,-1-1 0 0 0,1 1 1 0 0,1 0-1 0 0,0-1 0 0 0,0 0 0 0 0,1 0 0 0 0,0 0 0 0 0,11 12 0 0 0,-9-15-41 0 0,0 0 0 0 0,0-1 0 0 0,0 0 0 0 0,1 0 0 0 0,0-1 1 0 0,0 0-1 0 0,0-1 0 0 0,0 0 0 0 0,1 0 0 0 0,0-1 0 0 0,0 0 0 0 0,0-1 0 0 0,0 0 0 0 0,0-1 0 0 0,0 0 0 0 0,1 0 0 0 0,-1-1 1 0 0,0 0-1 0 0,1-1 0 0 0,-1 0 0 0 0,0-1 0 0 0,0 0 0 0 0,10-4 0 0 0,-14 4-17 0 0,-1 0 0 0 0,1 0 0 0 0,-1 0 0 0 0,0-1-1 0 0,0 0 1 0 0,0 0 0 0 0,0-1 0 0 0,0 1 0 0 0,-1-1 0 0 0,0 0 0 0 0,1 0-1 0 0,-1 0 1 0 0,-1-1 0 0 0,1 1 0 0 0,-1-1 0 0 0,6-10 0 0 0,-5 6-3 0 0,0-1 1 0 0,-1 0 0 0 0,0 0-1 0 0,-1 0 1 0 0,0-1 0 0 0,0 1-1 0 0,-1 0 1 0 0,0-18 0 0 0,-1-119 522 0 0,-4 162-124 0 0,4-2-319 0 0,1 0-1 0 0,1 0 0 0 0,0-1 0 0 0,0 1 0 0 0,2-1 0 0 0,-1 1 0 0 0,2-1 0 0 0,-1 0 0 0 0,2-1 0 0 0,0 1 0 0 0,0-1 1 0 0,1 0-1 0 0,0-1 0 0 0,1 1 0 0 0,0-1 0 0 0,14 13 0 0 0,-9-12-475 0 0,0 0 0 0 0,0 0-1 0 0,1-2 1 0 0,0 1 0 0 0,17 7 0 0 0,-15-10-1946 0 0,0 0 0 0 0,0-1 0 0 0,1-1 1 0 0,32 7-1 0 0,-29-9-1304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3496 0 0,'0'0'1164'0'0,"-8"17"1827"0"0,2 8-2147 0 0,2 1 0 0 0,0-1 0 0 0,1 1 0 0 0,2 40 0 0 0,-1-20-91 0 0,1 17 142 0 0,3 1 0 0 0,3-1 0 0 0,15 77 0 0 0,0-47-357 0 0,47 133-1 0 0,-47-164-356 0 0,16 81-1 0 0,-31-96-217 0 0,-4-35-532 0 0,0-1 0 0 0,1 1 0 0 0,3 13 0 0 0,-5-21-1145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40 3424 0 0,'-18'-20'3655'0'0,"10"16"-3149"0"0,-1 1-1 0 0,0 0 1 0 0,0 0-1 0 0,0 1 1 0 0,-1 1 0 0 0,1-1-1 0 0,0 1 1 0 0,-13 1-1 0 0,7 0 216 0 0,1 1 0 0 0,0 1 0 0 0,-1 0 0 0 0,-23 7 0 0 0,33-8-633 0 0,1 1 0 0 0,0 0 0 0 0,-1 0 0 0 0,1 0 0 0 0,0 0-1 0 0,0 1 1 0 0,0 0 0 0 0,1-1 0 0 0,-1 1 0 0 0,1 1 0 0 0,-1-1 0 0 0,1 0 0 0 0,0 1 0 0 0,0 0 0 0 0,1 0-1 0 0,-1 0 1 0 0,1 0 0 0 0,-4 8 0 0 0,3-4-27 0 0,1 1-1 0 0,-1 0 1 0 0,1 0 0 0 0,1 0-1 0 0,0 0 1 0 0,0 0-1 0 0,1 0 1 0 0,1 16 0 0 0,0-21-49 0 0,-1 0 1 0 0,1 0 0 0 0,0 0 0 0 0,0 0 0 0 0,0-1 0 0 0,0 1-1 0 0,1 0 1 0 0,-1-1 0 0 0,1 1 0 0 0,0-1 0 0 0,0 1 0 0 0,0-1-1 0 0,1 0 1 0 0,-1 0 0 0 0,4 3 0 0 0,-2-2-7 0 0,1 0 1 0 0,0-1-1 0 0,0 1 1 0 0,1-1-1 0 0,-1 0 1 0 0,1-1-1 0 0,-1 1 1 0 0,12 3-1 0 0,-2-3-17 0 0,-1 0 0 0 0,1-1-1 0 0,0 0 1 0 0,0-1 0 0 0,0-1 0 0 0,29-3-1 0 0,-43 3 10 0 0,-1 0 1 0 0,1 0-1 0 0,-1 0 0 0 0,0 0 0 0 0,1 0 0 0 0,-1-1 0 0 0,0 1 0 0 0,1 0 0 0 0,-1 0 0 0 0,1 0 1 0 0,-1 0-1 0 0,0-1 0 0 0,1 1 0 0 0,-1 0 0 0 0,0 0 0 0 0,0-1 0 0 0,1 1 0 0 0,-1 0 0 0 0,0 0 1 0 0,0-1-1 0 0,1 1 0 0 0,-1 0 0 0 0,0-1 0 0 0,0 1 0 0 0,0 0 0 0 0,1-1 0 0 0,-1 1 1 0 0,0 0-1 0 0,0-1 0 0 0,0 1 0 0 0,0-1 0 0 0,0 1 0 0 0,0 0 0 0 0,0-1 0 0 0,0 1 0 0 0,0 0 1 0 0,0-1-1 0 0,0 1 0 0 0,0-1 0 0 0,0 1 0 0 0,0 0 0 0 0,0-1 0 0 0,0 1 0 0 0,0 0 0 0 0,-1-1 1 0 0,1 1-1 0 0,0-1 0 0 0,-1 0 0 0 0,1 0 0 0 0,-1 0 1 0 0,1 0-1 0 0,-1 0 0 0 0,1 0 1 0 0,-1 0-1 0 0,0 0 0 0 0,1 1 1 0 0,-1-1-1 0 0,0 0 0 0 0,0 0 1 0 0,0 0-1 0 0,0 1 0 0 0,0-1 1 0 0,-1 0-1 0 0,-7-1 16 0 0,0 0 1 0 0,0 1-1 0 0,0 1 1 0 0,0-1-1 0 0,-1 1 1 0 0,1 1-1 0 0,0 0 0 0 0,0 0 1 0 0,0 1-1 0 0,0 0 1 0 0,-15 6-1 0 0,19-6 3 0 0,0 0 0 0 0,0 0-1 0 0,1 0 1 0 0,-1 1 0 0 0,1 0-1 0 0,0 0 1 0 0,-1 0 0 0 0,2 0 0 0 0,-1 1-1 0 0,0-1 1 0 0,1 1 0 0 0,-1 0-1 0 0,1 0 1 0 0,0 0 0 0 0,0 1-1 0 0,1-1 1 0 0,-1 1 0 0 0,1 0 0 0 0,0-1-1 0 0,-2 9 1 0 0,1 6 71 0 0,0-8-24 0 0,1 0-1 0 0,1 0 1 0 0,0 0 0 0 0,0 16-1 0 0,2-23-43 0 0,-1 0-1 0 0,1 0 0 0 0,0 0 1 0 0,0 0-1 0 0,1 0 1 0 0,-1 0-1 0 0,1 0 0 0 0,0 0 1 0 0,0 0-1 0 0,0-1 1 0 0,0 1-1 0 0,1-1 1 0 0,-1 0-1 0 0,1 1 0 0 0,4 3 1 0 0,0-2 16 0 0,-1 0 1 0 0,1-1-1 0 0,0 1 1 0 0,0-1-1 0 0,1-1 1 0 0,-1 1-1 0 0,1-1 1 0 0,-1 0-1 0 0,1-1 1 0 0,0 0-1 0 0,14 2 0 0 0,10-1-2243 0 0,52 0-1 0 0,-80-3 1789 0 0,49-2-6757 0 0,-31 0 3587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81 3032 0 0,'0'0'1566'0'0,"7"0"2442"0"0,30 1-2085 0 0,210 9 2634 0 0,126-10-3177 0 0,-367 0-1366 0 0,0-1 1 0 0,0 0 0 0 0,-1 1 0 0 0,1-2 0 0 0,9-2 0 0 0,-14 4-13 0 0,-1 0 0 0 0,1-1 0 0 0,0 1 0 0 0,0 0 0 0 0,-1-1 0 0 0,1 1 1 0 0,0-1-1 0 0,-1 1 0 0 0,1-1 0 0 0,0 1 0 0 0,-1-1 0 0 0,1 1 0 0 0,-1-1 0 0 0,1 0 0 0 0,-1 1 1 0 0,1-1-1 0 0,-1 0 0 0 0,1 1 0 0 0,-1-1 0 0 0,0 0 0 0 0,0 1 0 0 0,1-1 0 0 0,-1 0 1 0 0,0 0-1 0 0,0 0 0 0 0,0 1 0 0 0,1-1 0 0 0,-1 0 0 0 0,0 0 0 0 0,0 0 0 0 0,0 1 0 0 0,-1-1 1 0 0,1 0-1 0 0,0 0 0 0 0,0 0 0 0 0,0 1 0 0 0,0-1 0 0 0,-1 0 0 0 0,1 0 0 0 0,0 1 1 0 0,-1-1-1 0 0,1 0 0 0 0,-1 1 0 0 0,1-1 0 0 0,-1 0 0 0 0,1 1 0 0 0,-1-1 0 0 0,1 1 1 0 0,-1-1-1 0 0,0 1 0 0 0,0-2 0 0 0,-4-2 6 0 0,1 0 0 0 0,-1 0-1 0 0,0 0 1 0 0,0 0 0 0 0,0 1 0 0 0,-1 0 0 0 0,1 0 0 0 0,-1 0 0 0 0,1 1 0 0 0,-1 0 0 0 0,0 0-1 0 0,-12-2 1 0 0,3 1 40 0 0,1 1 0 0 0,-1 1-1 0 0,0 0 1 0 0,-21 2 0 0 0,32-1-33 0 0,1 1 1 0 0,-1-1-1 0 0,1 1 1 0 0,0 0-1 0 0,-1 0 1 0 0,1 0-1 0 0,0 0 0 0 0,0 1 1 0 0,0-1-1 0 0,0 1 1 0 0,0 0-1 0 0,0 0 1 0 0,0 0-1 0 0,1 0 1 0 0,-5 4-1 0 0,3-1 13 0 0,1-1 0 0 0,0 1 0 0 0,0-1 0 0 0,0 1 0 0 0,1 0 0 0 0,-1 0 0 0 0,1 0 0 0 0,-3 11 0 0 0,2 1 42 0 0,0 0 1 0 0,1 0 0 0 0,1 1 0 0 0,1-1 0 0 0,2 23 0 0 0,0-25 5 0 0,0 0 1 0 0,1 0-1 0 0,1 0 1 0 0,0-1 0 0 0,1 1-1 0 0,0-1 1 0 0,1-1 0 0 0,1 1-1 0 0,0-1 1 0 0,1 0-1 0 0,1-1 1 0 0,0 1 0 0 0,15 14-1 0 0,-15-17-272 0 0,1-1 0 0 0,1 0 0 0 0,0 0 0 0 0,0-1 0 0 0,0-1 0 0 0,19 9 0 0 0,-20-11-680 0 0,1-1-1 0 0,0 0 0 0 0,-1-1 1 0 0,2 0-1 0 0,-1-1 1 0 0,0 0-1 0 0,1-1 0 0 0,12 1 1 0 0,-6-2-2368 0 0,-2 0-1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29 146 3040 0 0,'-3'-13'7792'0'0,"0"16"-7232"0"0,0 2 0 0 0,0-1 0 0 0,1 0 0 0 0,0 0 0 0 0,0 1 1 0 0,0-1-1 0 0,0 1 0 0 0,-2 9 0 0 0,3-8-321 0 0,0 0 0 0 0,1 0 0 0 0,-1 1 0 0 0,1-1-1 0 0,1 0 1 0 0,1 12 0 0 0,-1-13-213 0 0,0 0 0 0 0,0 0 0 0 0,0 0 0 0 0,1-1 0 0 0,0 1 0 0 0,0 0 0 0 0,0-1 0 0 0,0 0 0 0 0,1 1 0 0 0,0-1 0 0 0,0 0 0 0 0,0 0 0 0 0,0-1 0 0 0,1 1 0 0 0,0-1 0 0 0,-1 1 0 0 0,1-1 0 0 0,0 0 0 0 0,1-1 0 0 0,4 4 0 0 0,6 0 3 0 0,0-1-1 0 0,1-1 1 0 0,-1 0 0 0 0,1-1-1 0 0,0 0 1 0 0,18-1 0 0 0,-8-1-8 0 0,0-1 1 0 0,0-1-1 0 0,27-6 1 0 0,-46 6-17 0 0,-1 0-1 0 0,1 0 1 0 0,0-1 0 0 0,-1 0 0 0 0,0-1 0 0 0,1 1-1 0 0,-1-1 1 0 0,9-6 0 0 0,-12 7 6 0 0,0-1 0 0 0,-1 1 0 0 0,1-1 0 0 0,0 0 0 0 0,-1 0 0 0 0,0 0 0 0 0,0 0 0 0 0,0 0 0 0 0,0-1 0 0 0,0 1 0 0 0,0-1 0 0 0,-1 1 0 0 0,0-1 0 0 0,0 0 0 0 0,0 1 0 0 0,1-7 0 0 0,-1 2 23 0 0,0 0 0 0 0,-1 1 0 0 0,0-1 0 0 0,0 0-1 0 0,0 0 1 0 0,-1 0 0 0 0,0 0 0 0 0,-1 0 0 0 0,0 0-1 0 0,0 1 1 0 0,-1-1 0 0 0,0 1 0 0 0,-5-10 0 0 0,2 7 22 0 0,0 0 0 0 0,-1 1 0 0 0,1 1 0 0 0,-2-1 0 0 0,1 1 0 0 0,-1 0 0 0 0,-1 1 0 0 0,1-1 1 0 0,-11-5-1 0 0,9 6-14 0 0,-1 1 0 0 0,1 0 0 0 0,-1 0 1 0 0,0 2-1 0 0,0-1 0 0 0,0 1 1 0 0,-1 1-1 0 0,1 0 0 0 0,-1 1 0 0 0,0 0 1 0 0,0 0-1 0 0,0 1 0 0 0,0 1 1 0 0,0 0-1 0 0,0 1 0 0 0,0 0 0 0 0,0 1 1 0 0,-21 6-1 0 0,30-7-131 0 0,-1 1 1 0 0,1-1-1 0 0,-1 1 0 0 0,1 0 1 0 0,0 0-1 0 0,0 1 1 0 0,0-1-1 0 0,0 1 0 0 0,0-1 1 0 0,0 1-1 0 0,1 0 1 0 0,-1 0-1 0 0,1 0 0 0 0,-2 4 1 0 0,-8 21-3872 0 0,5 2-3556 0 0,6-16 3699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86 2248 0 0,'-16'-23'3959'0'0,"16"21"-3785"0"0,-1 1-1 0 0,1 0 0 0 0,0 0 1 0 0,-1 0-1 0 0,1 0 1 0 0,0-1-1 0 0,0 1 0 0 0,0 0 1 0 0,0 0-1 0 0,0-1 1 0 0,0 1-1 0 0,0 0 0 0 0,0 0 1 0 0,0 0-1 0 0,1-1 1 0 0,-1 1-1 0 0,1 0 0 0 0,-1 0 1 0 0,0 0-1 0 0,1 0 0 0 0,0-2 1 0 0,1 2 36 0 0,0-1-1 0 0,0 1 1 0 0,0-1 0 0 0,1 1-1 0 0,-1 0 1 0 0,0 0 0 0 0,0 0-1 0 0,1 0 1 0 0,-1 0 0 0 0,4 0-1 0 0,19-6 371 0 0,1 2-1 0 0,-1 1 1 0 0,38-1-1 0 0,79 6 132 0 0,-137-1-690 0 0,79 6 323 0 0,-74-4-299 0 0,0 0 0 0 0,0 0-1 0 0,0 1 1 0 0,0 0 0 0 0,0 1-1 0 0,10 5 1 0 0,-18-7-36 0 0,0 0 1 0 0,1-1-1 0 0,-1 1 1 0 0,0 0-1 0 0,0 0 1 0 0,0 0-1 0 0,0 0 0 0 0,0 1 1 0 0,0-1-1 0 0,-1 0 1 0 0,1 1-1 0 0,-1-1 1 0 0,0 1-1 0 0,0 0 1 0 0,0-1-1 0 0,0 1 1 0 0,0 0-1 0 0,0-1 1 0 0,-1 1-1 0 0,1 0 0 0 0,-1 0 1 0 0,0 0-1 0 0,0 0 1 0 0,0 0-1 0 0,0 3 1 0 0,-1 0-2 0 0,0-1 0 0 0,0 1 0 0 0,0-1 0 0 0,-1 1 0 0 0,1-1 0 0 0,-1 1 1 0 0,-1-1-1 0 0,1 0 0 0 0,-1 0 0 0 0,0 0 0 0 0,-5 6 0 0 0,-5 4 3 0 0,-1 0 0 0 0,-1-2-1 0 0,0 0 1 0 0,-1 0 0 0 0,-1-2-1 0 0,-34 20 1 0 0,7-10 9 0 0,-79 27 0 0 0,105-43-8 0 0,0 0 0 0 0,0-1 1 0 0,0-1-1 0 0,0-1 0 0 0,-26 0 0 0 0,100-14 16 0 0,-14 8-7 0 0,0 1 1 0 0,82 5 0 0 0,-106-1-15 0 0,-1 1 0 0 0,0 1 0 0 0,0 1 0 0 0,0 1 0 0 0,0 0 0 0 0,-1 1 0 0 0,1 1 0 0 0,-1 0 0 0 0,27 18 1 0 0,-36-21 1 0 0,-1 1 1 0 0,-1 0-1 0 0,1 0 1 0 0,-1 1 0 0 0,1-1-1 0 0,-2 1 1 0 0,1 0 0 0 0,-1 1-1 0 0,0-1 1 0 0,0 1-1 0 0,0-1 1 0 0,-1 1 0 0 0,0 0-1 0 0,-1 1 1 0 0,0-1-1 0 0,0 0 1 0 0,0 1 0 0 0,-1-1-1 0 0,0 1 1 0 0,0-1 0 0 0,-1 1-1 0 0,0 0 1 0 0,0-1-1 0 0,-1 1 1 0 0,0-1 0 0 0,-1 1-1 0 0,1-1 1 0 0,-1 1 0 0 0,-1-1-1 0 0,1 0 1 0 0,-1 0-1 0 0,0 0 1 0 0,-1 0 0 0 0,0-1-1 0 0,0 1 1 0 0,-8 9 0 0 0,1-7 64 0 0,1 1 1 0 0,-1-2 0 0 0,-1 1-1 0 0,0-2 1 0 0,0 0 0 0 0,0 0-1 0 0,-1-1 1 0 0,0 0 0 0 0,0-1-1 0 0,0-1 1 0 0,-1 0 0 0 0,-24 3-1 0 0,-2-1 242 0 0,-1-2-1 0 0,1-2 1 0 0,-49-4-1 0 0,71 1-210 0 0,0-1 1 0 0,0-1-1 0 0,1 0 0 0 0,-1-1 0 0 0,1-1 0 0 0,-23-8 0 0 0,39 12-181 0 0,0 1 0 0 0,-1-1 0 0 0,1 0 0 0 0,0 1 0 0 0,0-1 0 0 0,0 0 0 0 0,-1 0 0 0 0,1 0 0 0 0,0 0 1 0 0,0 0-1 0 0,0 0 0 0 0,0 0 0 0 0,-1-1 0 0 0,5-3-3105 0 0,11 3-1600 0 0,-2 2 1109 0 0,3 0-1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01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4048 0 0,'0'0'4049'0'0,"-4"0"-3389"0"0,1 0-20 0 0,-1 0-32 0 0,-3 0-72 0 0,4 0-160 0 0,-1 0-296 0 0,-3 0-2276 0 0,1 0 0 0 0,-1 0-1 0 0,3 0 1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31.5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 4048 0 0,'0'0'672'0'0,"-4"0"24"0"0,4-5 2849 0 0,0 2-2365 0 0,4 8-992 0 0,3 0-2252 0 0,0 3 0 0 0,0 2-1 0 0,-1 6 1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28.105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3 61 1172 0 0,'0'8'19112'0'0,"0"-64"-18493"0"0,0 56-601 0 0,0-12 450 0 0,-2 28-562 0 0,2-15 79 0 0,0 0-62 0 0,0 0 95 0 0,0 4 471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3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144 175 3012 0 0,'0'0'480'0'0,"-22"9"2908"0"0,11 2-2611 0 0,1 1-1 0 0,0 0 1 0 0,0 0 0 0 0,2 1-1 0 0,-1 1 1 0 0,-8 19-1 0 0,9-18-475 0 0,1 0 0 0 0,1 1-1 0 0,0 0 1 0 0,1 1 0 0 0,1-1-1 0 0,0 1 1 0 0,1 0 0 0 0,1 0-1 0 0,1 0 1 0 0,1 0 0 0 0,0 0-1 0 0,1 0 1 0 0,5 32 0 0 0,-5-45-269 0 0,1-1 0 0 0,-1 1 0 0 0,0 0 0 0 0,1 0 0 0 0,0-1 1 0 0,0 1-1 0 0,0-1 0 0 0,0 0 0 0 0,1 1 0 0 0,-1-1 0 0 0,1 0 1 0 0,0 0-1 0 0,0-1 0 0 0,3 4 0 0 0,-1-2-6 0 0,1-1 1 0 0,0 0-1 0 0,-1 0 0 0 0,1 0 0 0 0,0-1 1 0 0,0 0-1 0 0,1 0 0 0 0,6 1 0 0 0,3 0-4 0 0,0-1 0 0 0,-1-1 0 0 0,1-1 0 0 0,0 0 0 0 0,0-1 0 0 0,22-5 0 0 0,-26 3-18 0 0,0 0 0 0 0,-1-1 1 0 0,1 0-1 0 0,-1-1 0 0 0,0-1 0 0 0,0 0 0 0 0,0 0 0 0 0,-1-1 0 0 0,0 0 0 0 0,0-1 0 0 0,-1 0 0 0 0,0-1 1 0 0,-1 0-1 0 0,13-16 0 0 0,1-6 3 0 0,-1-1 1 0 0,-1-1-1 0 0,21-49 1 0 0,-36 70 6 0 0,0-1-1 0 0,-1-1 1 0 0,0 1 0 0 0,-1-1 0 0 0,2-21 0 0 0,-2-70 223 0 0,-2 99-213 0 0,-1 1 0 0 0,-1-1 0 0 0,1 1 0 0 0,-1-1 0 0 0,0 1 0 0 0,0 0 0 0 0,0-1 0 0 0,-1 1 0 0 0,0 0 0 0 0,0 0 0 0 0,0 0 0 0 0,-1 0 0 0 0,1 0 0 0 0,-1 1 0 0 0,0-1 0 0 0,-1 1 0 0 0,1 0 0 0 0,-1 0 0 0 0,0 0 0 0 0,0 0 0 0 0,0 1 0 0 0,0-1 0 0 0,-1 1 0 0 0,1 0 0 0 0,-1 0 0 0 0,0 1 0 0 0,0 0 0 0 0,0-1 0 0 0,0 2 0 0 0,0-1 0 0 0,-1 1 0 0 0,-10-2 0 0 0,3 1-7 0 0,0 1 0 0 0,0 0 0 0 0,-1 1 0 0 0,1 1 0 0 0,-19 3 0 0 0,24-2-21 0 0,-1 0 1 0 0,1 1-1 0 0,0 0 0 0 0,0 0 0 0 0,0 1 0 0 0,1 0 0 0 0,-1 0 0 0 0,1 1 1 0 0,-10 8-1 0 0,-5 5 24 0 0,1 2 1 0 0,1 0 0 0 0,1 1 0 0 0,-22 31-1 0 0,32-37-442 0 0,-1 1 0 0 0,2-1 0 0 0,-8 19 0 0 0,12-23-791 0 0,0 1 0 0 0,1 0 1 0 0,0 0-1 0 0,0 0 1 0 0,0 14-1 0 0,3-7-2055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35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621 1 2800 0 0,'0'0'2691'0'0,"0"17"1178"0"0,2 142 1607 0 0,-10 261-3406 0 0,1-336-1862 0 0,-2 28 115 0 0,-27 125 0 0 0,36-236-303 0 0,0 1-1 0 0,0-1 1 0 0,-1 0 0 0 0,1 1-1 0 0,-1-1 1 0 0,1 0 0 0 0,-1 1-1 0 0,0-1 1 0 0,1 0-1 0 0,-1 0 1 0 0,0 0 0 0 0,0 0-1 0 0,0 0 1 0 0,0 0-1 0 0,0 0 1 0 0,0 0 0 0 0,0 0-1 0 0,0 0 1 0 0,0 0-1 0 0,0-1 1 0 0,0 1 0 0 0,-1 0-1 0 0,-1 0 1 0 0,-1 0 80 0 0,-1 0 0 0 0,1-1 1 0 0,-1 1-1 0 0,1-1 0 0 0,-1 0 0 0 0,-3 0 1 0 0,-7-1 19 0 0,-94-1 789 0 0,-88 2 80 0 0,152 5-973 0 0,-73 17 1 0 0,101-20-1852 0 0,12-2-2085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36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3504 0 0,'-2'0'600'0'0,"-2"0"588"0"0,-3 0-603 0 0,4 0 3 0 0,-4 0-4 0 0,3 0 4 0 0,-3 2-56 0 0,3 5-156 0 0,2-1-424 0 0,2 6-1648 0 0,-5 1-1 0 0,5 3 1 0 0,5 5 0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36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65 2800 0 0,'0'0'1558'0'0,"-14"19"2885"0"0,3 12-2538 0 0,2 1-1 0 0,-9 47 0 0 0,14-52-1426 0 0,2 0-1 0 0,0 0 0 0 0,4 41 0 0 0,-2-63-446 0 0,1-1 0 0 0,-1 0 0 0 0,1 0 0 0 0,0 0 0 0 0,0 0 1 0 0,1 0-1 0 0,-1-1 0 0 0,1 1 0 0 0,0 0 0 0 0,0-1 0 0 0,0 1 0 0 0,0-1 0 0 0,0 1 1 0 0,1-1-1 0 0,0 0 0 0 0,0 0 0 0 0,0 0 0 0 0,0-1 0 0 0,0 1 0 0 0,0-1 0 0 0,1 1 1 0 0,-1-1-1 0 0,1 0 0 0 0,0-1 0 0 0,-1 1 0 0 0,1 0 0 0 0,0-1 0 0 0,0 0 0 0 0,7 1 1 0 0,-4-1-24 0 0,0 0 1 0 0,0 0 0 0 0,1-1 0 0 0,-1 0-1 0 0,0-1 1 0 0,0 0 0 0 0,1 0 0 0 0,-1 0-1 0 0,0-1 1 0 0,0 0 0 0 0,0 0 0 0 0,-1-1 0 0 0,1 1-1 0 0,0-2 1 0 0,-1 1 0 0 0,8-6 0 0 0,-5 3-11 0 0,0-1 1 0 0,-1 0 0 0 0,0 0 0 0 0,0-1 0 0 0,0 0 0 0 0,-1-1 0 0 0,0 1 0 0 0,-1-1 0 0 0,0 0-1 0 0,0-1 1 0 0,-1 0 0 0 0,-1 0 0 0 0,1 0 0 0 0,3-14 0 0 0,-3 4 21 0 0,-1 0 1 0 0,0 0-1 0 0,0-28 1 0 0,-3 40 10 0 0,-1 0-1 0 0,-1-1 1 0 0,0 1 0 0 0,0 0-1 0 0,-1-1 1 0 0,0 1 0 0 0,0 0-1 0 0,-1 0 1 0 0,0 0 0 0 0,0 0-1 0 0,-5-7 1 0 0,3 9 29 0 0,1-1-1 0 0,-1 1 1 0 0,-1 0 0 0 0,1 1-1 0 0,-1 0 1 0 0,0-1 0 0 0,0 2-1 0 0,-1-1 1 0 0,1 1 0 0 0,-1 0-1 0 0,0 0 1 0 0,0 1 0 0 0,0 0 0 0 0,-12-3-1 0 0,14 4-151 0 0,1 1 0 0 0,-1 0 0 0 0,0 0 0 0 0,0 0 0 0 0,0 1 0 0 0,0-1 0 0 0,0 1 0 0 0,0 0-1 0 0,0 1 1 0 0,0-1 0 0 0,0 1 0 0 0,0 0 0 0 0,0 1 0 0 0,0-1 0 0 0,0 1 0 0 0,1 0 0 0 0,-1 0 0 0 0,1 0 0 0 0,-1 0 0 0 0,1 1-1 0 0,0 0 1 0 0,0 0 0 0 0,0 0 0 0 0,-4 5 0 0 0,6-5-1062 0 0,0 0 1 0 0,0 0-1 0 0,0 0 0 0 0,0 0 0 0 0,0 0 1 0 0,-1 7-1 0 0,0-5-521 0 0,-3 7-1714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37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3024 0 0,'0'0'1622'0'0,"10"0"288"0"0,234-10 4551 0 0,-2-15-3980 0 0,-192 16-2386 0 0,-49 9-83 0 0,-26-3 0 0 0,3 2-4 0 0,17 0-2 0 0,0 1-1 0 0,0-1 1 0 0,0 1-1 0 0,0 0 0 0 0,0 0 1 0 0,0 1-1 0 0,0 0 0 0 0,0 0 1 0 0,0 0-1 0 0,0 0 1 0 0,0 0-1 0 0,0 1 0 0 0,-4 3 1 0 0,6-2 27 0 0,1 0 0 0 0,0 1-1 0 0,0 0 1 0 0,0-1 0 0 0,0 1 0 0 0,0 0 0 0 0,1 0 0 0 0,0 0 0 0 0,0 0 0 0 0,0 0 0 0 0,0 1-1 0 0,0 6 1 0 0,-3 9 88 0 0,0 2 99 0 0,-4 37 1 0 0,0 3 50 0 0,2-20-107 0 0,2 1 0 0 0,2 58 0 0 0,2-83-197 0 0,0 9 90 0 0,0 20-3515 0 0,4-3-3748 0 0,-1-27 3805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38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104 111 2792 0 0,'-2'0'154'0'0,"1"0"-1"0"0,-1 1 1 0 0,1 0 0 0 0,-1-1-1 0 0,0 1 1 0 0,1 0-1 0 0,-1 0 1 0 0,1-1-1 0 0,0 1 1 0 0,-1 1 0 0 0,1-1-1 0 0,0 0 1 0 0,0 0-1 0 0,-1 0 1 0 0,1 1-1 0 0,-1 1 1 0 0,-16 24 1247 0 0,10-10-568 0 0,-1 1 0 0 0,2 0 1 0 0,-6 24-1 0 0,10-32-430 0 0,1 0 1 0 0,0 0-1 0 0,1 0 1 0 0,0 0-1 0 0,1 1 1 0 0,0-1-1 0 0,0 0 0 0 0,3 12 1 0 0,-2-19-325 0 0,-1 1 1 0 0,1-1-1 0 0,0 1 1 0 0,1-1-1 0 0,-1 1 1 0 0,1-1-1 0 0,-1 0 1 0 0,1 0-1 0 0,0 0 0 0 0,0 0 1 0 0,0 0-1 0 0,1 0 1 0 0,-1 0-1 0 0,1 0 1 0 0,0-1-1 0 0,-1 0 1 0 0,7 5-1 0 0,-4-5-37 0 0,0 1 1 0 0,0-1-1 0 0,1 0 1 0 0,-1-1-1 0 0,1 1 0 0 0,-1-1 1 0 0,1 0-1 0 0,-1 0 0 0 0,1-1 1 0 0,9 0-1 0 0,-1-1-25 0 0,0 0 1 0 0,0-2-1 0 0,-1 1 0 0 0,1-2 0 0 0,-1 0 0 0 0,1 0 0 0 0,-2-1 1 0 0,24-13-1 0 0,-23 10-13 0 0,0-1 0 0 0,0 0 0 0 0,-1-1 1 0 0,-1 0-1 0 0,0-1 0 0 0,0 0 0 0 0,-1-1 0 0 0,12-17 1 0 0,-17 21-9 0 0,0-1 0 0 0,0 0 1 0 0,0 0-1 0 0,-2 0 0 0 0,1-1 1 0 0,-1 1-1 0 0,0-1 0 0 0,-1 0 1 0 0,0 0-1 0 0,-1 0 0 0 0,0 0 1 0 0,0 0-1 0 0,-2-19 0 0 0,0 24 3 0 0,0-1 0 0 0,0 1 0 0 0,0 0 0 0 0,-1-1 0 0 0,0 1 0 0 0,0 0 0 0 0,0 0 0 0 0,0 0 0 0 0,-1 1 0 0 0,0-1 0 0 0,0 0 0 0 0,0 1 0 0 0,-1 0 0 0 0,1 0 0 0 0,-1 0 0 0 0,0 0 0 0 0,0 1 0 0 0,-1-1 0 0 0,1 1 0 0 0,-10-5 0 0 0,5 4 11 0 0,0 0-1 0 0,0 0 1 0 0,0 1 0 0 0,-1 1-1 0 0,1-1 1 0 0,-1 1 0 0 0,1 1-1 0 0,-1 0 1 0 0,0 0-1 0 0,-17 2 1 0 0,18 0 2 0 0,0 1 0 0 0,0 0 0 0 0,0 1 0 0 0,1 0-1 0 0,-1 0 1 0 0,1 0 0 0 0,0 1 0 0 0,0 1 0 0 0,0-1 0 0 0,1 1 0 0 0,-1 1-1 0 0,1-1 1 0 0,0 1 0 0 0,1 0 0 0 0,0 1 0 0 0,-11 13 0 0 0,6-5 15 0 0,1 0 1 0 0,0 0 0 0 0,1 1-1 0 0,1 1 1 0 0,0-1 0 0 0,1 1-1 0 0,-6 26 1 0 0,8-25-3 0 0,1 0 1 0 0,-3 37-1 0 0,7-50-19 0 0,0 0 0 0 0,0 0 0 0 0,0 0 0 0 0,0 0 0 0 0,1 0 0 0 0,0 0 0 0 0,0-1-1 0 0,0 1 1 0 0,1 0 0 0 0,0 0 0 0 0,0-1 0 0 0,0 1 0 0 0,0-1 0 0 0,1 0 0 0 0,-1 0 0 0 0,6 6 0 0 0,-5-7-8 0 0,1 0 0 0 0,-1-1 1 0 0,1 1-1 0 0,0-1 1 0 0,0 0-1 0 0,0 0 0 0 0,1 0 1 0 0,-1-1-1 0 0,0 1 1 0 0,1-1-1 0 0,-1 0 0 0 0,1 0 1 0 0,-1-1-1 0 0,1 1 1 0 0,-1-1-1 0 0,6 0 0 0 0,3-1-40 0 0,-1 0 0 0 0,1 0-1 0 0,-1-1 1 0 0,21-7 0 0 0,-20 5-10 0 0,0-1 0 0 0,0 0-1 0 0,0-1 1 0 0,-1-1 0 0 0,0 0 0 0 0,0 0 0 0 0,0-1 0 0 0,-1-1 0 0 0,-1 0-1 0 0,16-17 1 0 0,-19 18 21 0 0,0-1-1 0 0,-1 0 1 0 0,-1 0-1 0 0,1 0 1 0 0,-1 0 0 0 0,-1-1-1 0 0,0 0 1 0 0,0 0-1 0 0,-1 0 1 0 0,0 0-1 0 0,-1 0 1 0 0,0-1-1 0 0,-1 1 1 0 0,0-18-1 0 0,-3-41 560 0 0,2 69-507 0 0,0 0 0 0 0,0-1 0 0 0,0 1 1 0 0,-1-1-1 0 0,1 1 0 0 0,0 0 0 0 0,0-1 0 0 0,0 1 0 0 0,0 0 0 0 0,0-1 0 0 0,0 1 0 0 0,-1 0 0 0 0,1-1 0 0 0,0 1 0 0 0,0 0 0 0 0,0-1 0 0 0,-1 1 0 0 0,1 0 0 0 0,0-1 0 0 0,0 1 0 0 0,-1 0 0 0 0,1 0 0 0 0,0-1 0 0 0,-1 1 0 0 0,1 0 0 0 0,0 0 0 0 0,-1 0 0 0 0,1 0 0 0 0,0-1 0 0 0,-1 1 0 0 0,1 0 0 0 0,-1 0 0 0 0,1 0 0 0 0,0 0 0 0 0,-1 0 0 0 0,1 0 0 0 0,-1 0 0 0 0,1 0 0 0 0,0 0 0 0 0,-1 0 0 0 0,1 0 0 0 0,0 0 0 0 0,-1 0 0 0 0,1 1 0 0 0,-1-1 0 0 0,0 0 21 0 0,0 0-1 0 0,0 1 1 0 0,0-1-1 0 0,1 0 1 0 0,-1 1 0 0 0,0-1-1 0 0,0 1 1 0 0,0-1-1 0 0,1 1 1 0 0,-1-1-1 0 0,0 1 1 0 0,0 0-1 0 0,1-1 1 0 0,-1 1 0 0 0,1 0-1 0 0,-1-1 1 0 0,0 1-1 0 0,1 0 1 0 0,0 0-1 0 0,-1 1 1 0 0,-3 14 110 0 0,1 0-1 0 0,1 1 1 0 0,1-1-1 0 0,0 1 1 0 0,2 0-1 0 0,-1-1 1 0 0,2 1 0 0 0,0-1-1 0 0,1 1 1 0 0,10 28-1 0 0,-10-35-290 0 0,1-1-1 0 0,1 0 1 0 0,-1 0-1 0 0,1-1 0 0 0,1 1 1 0 0,-1-1-1 0 0,13 13 1 0 0,15 5-7544 0 0,-23-20 4203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38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3496 0 0,'0'0'3975'0'0,"15"4"-945"0"0,-10 1-2586 0 0,-1-1-1 0 0,0 1 1 0 0,0 0 0 0 0,0 0-1 0 0,-1 0 1 0 0,0 1 0 0 0,0-1-1 0 0,0 1 1 0 0,2 7 0 0 0,17 57 1656 0 0,-21-68-2048 0 0,25 144 876 0 0,-13-64-653 0 0,-12-78-246 0 0,-1-1 1 0 0,1 0-1 0 0,0 0 0 0 0,1 0 0 0 0,-1 0 1 0 0,0 0-1 0 0,1 0 0 0 0,0 0 0 0 0,3 4 1 0 0,-4-6-9 0 0,0-1 1 0 0,0 1-1 0 0,0-1 1 0 0,0 0-1 0 0,0 0 1 0 0,0 1-1 0 0,0-1 1 0 0,0 0-1 0 0,0 0 1 0 0,0 0-1 0 0,0 0 1 0 0,0 0-1 0 0,0 0 1 0 0,0-1-1 0 0,0 1 0 0 0,0 0 1 0 0,0 0-1 0 0,0-1 1 0 0,0 1-1 0 0,0-1 1 0 0,0 1-1 0 0,0-1 1 0 0,-1 1-1 0 0,1-1 1 0 0,0 1-1 0 0,0-1 1 0 0,0 0-1 0 0,-1 1 1 0 0,1-1-1 0 0,0 0 1 0 0,-1 0-1 0 0,1 1 1 0 0,-1-1-1 0 0,2-2 1 0 0,19-31 278 0 0,-7 4-167 0 0,140-273 594 0 0,-146 291-684 0 0,-1 0 0 0 0,1 0 0 0 0,1 1 1 0 0,12-13-1 0 0,-18 18 738 0 0,-10 5-3939 0 0,-9 3-7398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45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86 2344 0 0,'-20'-13'4575'0'0,"20"13"-4469"0"0,1 0 0 0 0,-1 0 0 0 0,0 0-1 0 0,0 0 1 0 0,1 0 0 0 0,-1 0 0 0 0,0 0 0 0 0,0 0-1 0 0,1 0 1 0 0,-1 0 0 0 0,0 0 0 0 0,0 0-1 0 0,0-1 1 0 0,1 1 0 0 0,-1 0 0 0 0,0 0 0 0 0,0 0-1 0 0,0 0 1 0 0,1 0 0 0 0,-1 0 0 0 0,0-1-1 0 0,0 1 1 0 0,0 0 0 0 0,0 0 0 0 0,1 0-1 0 0,-1-1 1 0 0,0 1 0 0 0,0 0 0 0 0,0 0 0 0 0,0 0-1 0 0,0-1 1 0 0,0 1 0 0 0,0 0 0 0 0,0 0-1 0 0,1-1 1 0 0,-1 1 0 0 0,0 0 0 0 0,0 0 0 0 0,0-1-1 0 0,0 1 1 0 0,0 0 0 0 0,0 0 0 0 0,0 0-1 0 0,-1-1 1 0 0,1 1 0 0 0,0 0 0 0 0,0 0 0 0 0,0-1-1 0 0,0 1 1 0 0,0 0 0 0 0,0 0 0 0 0,0 0-1 0 0,0-1 1 0 0,-1 1 0 0 0,1 0 0 0 0,0 0 0 0 0,0 0-1 0 0,0-1 1 0 0,0 1 0 0 0,-1 0 0 0 0,1 0-1 0 0,0 0 1 0 0,0 0 0 0 0,0 0 0 0 0,-1-1 0 0 0,24 0 1396 0 0,19 5-991 0 0,1-2 1 0 0,45-3 0 0 0,-13-1-200 0 0,-44 2-213 0 0,114-4 120 0 0,-127 2-245 0 0,0-1-1 0 0,0 0 0 0 0,0-1 0 0 0,-1-1 0 0 0,32-13 1 0 0,-36 5-125 0 0,-13 12 138 0 0,0 1-1 0 0,1 0 1 0 0,-1 0 0 0 0,0 0 0 0 0,0-1 0 0 0,0 1 0 0 0,0 0-1 0 0,0 0 1 0 0,1-1 0 0 0,-1 1 0 0 0,0 0 0 0 0,0 0 0 0 0,0-1-1 0 0,0 1 1 0 0,0 0 0 0 0,0 0 0 0 0,0-1 0 0 0,0 1 0 0 0,0 0-1 0 0,0-1 1 0 0,0 1 0 0 0,0 0 0 0 0,0 0 0 0 0,0-1 0 0 0,0 1-1 0 0,0 0 1 0 0,0 0 0 0 0,-1-1 0 0 0,1 1 0 0 0,0 0 0 0 0,0 0-1 0 0,0-1 1 0 0,0 1 0 0 0,-1 0 0 0 0,1 0 0 0 0,0 0 0 0 0,0-1-1 0 0,0 1 1 0 0,-1 0 0 0 0,1 0 0 0 0,0 0 0 0 0,0 0 0 0 0,0-1 0 0 0,-1 1-1 0 0,1 0 1 0 0,0 0 0 0 0,0 0 0 0 0,-1 0 0 0 0,1 0 0 0 0,0 0-1 0 0,-1 0 1 0 0,1 0 0 0 0,0 0 0 0 0,0 0 0 0 0,-1 0 0 0 0,-64-1-4594 0 0,33 2-1962 0 0,21-1 3901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46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1696 0 0,'-29'27'4435'0'0,"24"-20"-3921"0"0,1-1-1 0 0,0 1 0 0 0,0 0 0 0 0,1 0 1 0 0,-1 0-1 0 0,1 1 0 0 0,1-1 1 0 0,0 1-1 0 0,0 0 0 0 0,-2 15 0 0 0,2 7 1207 0 0,2 48 0 0 0,1-38-1068 0 0,-1 172 1410 0 0,0-122-5948 0 0,0-89 3567 0 0,0 0 0 0 0,0 0 0 0 0,0 0 1 0 0,0 0-1 0 0,0-1 0 0 0,0 1 0 0 0,0 0 0 0 0,0 0 0 0 0,0 0 0 0 0,1 0 0 0 0,-1-1 0 0 0,0 1 0 0 0,1 0 0 0 0,-1 0 0 0 0,0-1 0 0 0,1 1 0 0 0,-1 0 0 0 0,1-1 0 0 0,-1 1 1 0 0,1 0-1 0 0,1 0 0 0 0,4 4-3190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54.2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24 2 3864 0 0,'-1'-2'7328'0'0,"-2"3"-6652"0"0,1 3-242 0 0,1 1-1 0 0,-1-1 1 0 0,1 1-1 0 0,0-1 0 0 0,0 1 1 0 0,1-1-1 0 0,-1 8 0 0 0,0-2 101 0 0,-5 42 239 0 0,3 1-1 0 0,5 92 1 0 0,-1-132-1004 0 0,1 1 0 0 0,0-1 1 0 0,1 1-1 0 0,7 20 0 0 0,-8-29-1150 0 0,1 1 0 0 0,0-1 1 0 0,-1 0-1 0 0,7 7 0 0 0,-2-3-1995 0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31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 3880 0 0,'19'-6'4525'0'0,"-17"6"-4269"0"0,0-1 1 0 0,0 1-1 0 0,1 0 1 0 0,-1 0-1 0 0,0 0 1 0 0,0 0-1 0 0,0 0 0 0 0,0 0 1 0 0,0 1-1 0 0,0-1 1 0 0,1 1-1 0 0,-1-1 1 0 0,0 1-1 0 0,0 0 1 0 0,0 0-1 0 0,-1 0 1 0 0,1 0-1 0 0,3 2 1 0 0,-2 1 75 0 0,0-1 1 0 0,-1 0-1 0 0,1 1 1 0 0,-1 0-1 0 0,0 0 1 0 0,0-1-1 0 0,0 1 1 0 0,1 7-1 0 0,4 11 251 0 0,-2 1-1 0 0,0 0 1 0 0,-2 1-1 0 0,0-1 1 0 0,-2 48-1 0 0,3 24-303 0 0,-3-72-224 0 0,-1-19-39 0 0,0 1 0 0 0,0 0 0 0 0,1 0 0 0 0,0-1 0 0 0,0 1 0 0 0,2 8 0 0 0,1-5 13 0 0,-4-5-10 0 0,1-1 1 0 0,0 0 0 0 0,0 0-1 0 0,0 0 1 0 0,0 0-1 0 0,0 0 1 0 0,0 0 0 0 0,0-1-1 0 0,1 1 1 0 0,1 2-1 0 0,-1-3-4 0 0,-1-1-1 0 0,1 1 0 0 0,-1-1 1 0 0,1 1-1 0 0,-1-1 1 0 0,1 1-1 0 0,-1-1 0 0 0,1 0 1 0 0,-1 0-1 0 0,1 0 0 0 0,-1 0 1 0 0,1 0-1 0 0,-1 0 0 0 0,1 0 1 0 0,-1-1-1 0 0,1 1 1 0 0,-1-1-1 0 0,1 1 0 0 0,1-1 1 0 0,4-2 33 0 0,-1 0 0 0 0,0 0 1 0 0,0-1-1 0 0,0 0 1 0 0,0 1-1 0 0,0-2 1 0 0,-1 1-1 0 0,0-1 1 0 0,0 0-1 0 0,0 0 1 0 0,-1 0-1 0 0,8-12 0 0 0,-1 0 102 0 0,0-1 0 0 0,-2 0 0 0 0,9-23-1 0 0,-7 14 13 0 0,7-17 290 0 0,15-59 0 0 0,-25 75-753 0 0,2-15 267 0 0,-7 13-10123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46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49 2792 0 0,'-3'0'292'0'0,"-1"1"1"0"0,1-1-1 0 0,0 1 0 0 0,0 1 0 0 0,-1-1 0 0 0,1 0 0 0 0,0 1 0 0 0,0-1 1 0 0,0 1-1 0 0,1 0 0 0 0,-1 0 0 0 0,0 0 0 0 0,1 0 0 0 0,-1 0 1 0 0,1 1-1 0 0,0-1 0 0 0,0 1 0 0 0,-3 4 0 0 0,-1 2 167 0 0,0 0 0 0 0,1 0-1 0 0,0 0 1 0 0,-7 19 0 0 0,5-4 411 0 0,0 0 1 0 0,2 0-1 0 0,0 1 0 0 0,0 25 0 0 0,4-37-654 0 0,1-1-1 0 0,0 1 1 0 0,1 0-1 0 0,0 0 0 0 0,1-1 1 0 0,1 1-1 0 0,0-1 0 0 0,0 0 1 0 0,10 21-1 0 0,-11-29-188 0 0,1-1 0 0 0,-1 1 0 0 0,1-1 0 0 0,0 1 0 0 0,0-1-1 0 0,0 0 1 0 0,0 0 0 0 0,1-1 0 0 0,-1 1 0 0 0,1-1 0 0 0,-1 0-1 0 0,1 1 1 0 0,0-2 0 0 0,0 1 0 0 0,0 0 0 0 0,0-1 0 0 0,0 0 0 0 0,1 0-1 0 0,-1 0 1 0 0,0 0 0 0 0,1-1 0 0 0,-1 1 0 0 0,0-1 0 0 0,1-1 0 0 0,4 1-1 0 0,3-1-11 0 0,0-1-1 0 0,0 0 0 0 0,0 0 0 0 0,0-1 1 0 0,-1-1-1 0 0,1 0 0 0 0,20-10 0 0 0,-21 7-18 0 0,-1-1 0 0 0,0 1 0 0 0,-1-2 0 0 0,1 1 0 0 0,-2-1 0 0 0,1-1 0 0 0,-1 1 0 0 0,-1-1 0 0 0,0-1 0 0 0,0 1 0 0 0,-1-1 0 0 0,0-1-1 0 0,-1 1 1 0 0,0-1 0 0 0,-1 0 0 0 0,-1 0 0 0 0,1 0 0 0 0,-2 0 0 0 0,3-25 0 0 0,-5 25 1 0 0,2-7 40 0 0,-2-1 0 0 0,-2-26 0 0 0,1 39-13 0 0,0 1-1 0 0,0 0 0 0 0,-1-1 1 0 0,0 1-1 0 0,0 0 0 0 0,0 0 1 0 0,-1 0-1 0 0,0 0 1 0 0,0 0-1 0 0,-1 1 0 0 0,-5-7 1 0 0,4 7 5 0 0,0 0 0 0 0,0 0 1 0 0,-1 1-1 0 0,1 0 0 0 0,-1 0 1 0 0,0 0-1 0 0,-1 1 0 0 0,1 0 1 0 0,-1 0-1 0 0,1 1 0 0 0,-1 0 0 0 0,0 0 1 0 0,0 0-1 0 0,-12-1 0 0 0,9 2-21 0 0,0 0 0 0 0,0 1 0 0 0,0 0-1 0 0,0 1 1 0 0,0 0 0 0 0,0 0-1 0 0,1 1 1 0 0,-1 0 0 0 0,-17 7-1 0 0,21-7-279 0 0,1 1 0 0 0,0 0-1 0 0,0 0 1 0 0,0 1-1 0 0,0-1 1 0 0,0 1-1 0 0,-7 8 1 0 0,6-4-2100 0 0,0-1 1 0 0,1 1-1 0 0,-10 17 1 0 0,8-9-1178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47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16 2640 0 0,'-12'9'560'0'0,"0"1"-1"0"0,1 0 0 0 0,0 1 1 0 0,1 0-1 0 0,0 0 1 0 0,1 1-1 0 0,0 0 0 0 0,1 1 1 0 0,1 0-1 0 0,0 0 1 0 0,-8 20-1 0 0,8-14 42 0 0,1 0-1 0 0,1 0 1 0 0,1 1 0 0 0,0 0 0 0 0,2 0 0 0 0,0 0-1 0 0,2 40 1 0 0,0-56-546 0 0,0 1 1 0 0,1-1-1 0 0,0 1 0 0 0,0 0 0 0 0,0-1 0 0 0,1 1 0 0 0,-1-1 1 0 0,1 0-1 0 0,0 0 0 0 0,0 1 0 0 0,1-1 0 0 0,-1 0 0 0 0,1-1 0 0 0,0 1 1 0 0,0 0-1 0 0,6 5 0 0 0,-3-5-11 0 0,-1 0-1 0 0,1 0 1 0 0,0-1 0 0 0,0 0-1 0 0,0 0 1 0 0,1 0 0 0 0,-1-1-1 0 0,0 0 1 0 0,1 0 0 0 0,11 1 0 0 0,-5-1-21 0 0,0-1 1 0 0,0-1 0 0 0,0 0 0 0 0,0 0 0 0 0,0-2 0 0 0,0 1 0 0 0,-1-2 0 0 0,1 0-1 0 0,0 0 1 0 0,-1-1 0 0 0,22-10 0 0 0,-26 9-14 0 0,1-1 0 0 0,-1 1 0 0 0,0-2 0 0 0,0 1 0 0 0,-1-1 0 0 0,1 0 0 0 0,-2 0 0 0 0,1-1 0 0 0,-1 0 0 0 0,0 0-1 0 0,7-14 1 0 0,-6 8 8 0 0,-1 0 0 0 0,-1 0 0 0 0,0-1-1 0 0,-1 1 1 0 0,0-1 0 0 0,-2 0 0 0 0,2-16-1 0 0,-2 18 14 0 0,-2-1-1 0 0,1 0 0 0 0,-2 0 0 0 0,1 0 0 0 0,-2 1 0 0 0,0-1 0 0 0,-5-18 0 0 0,5 27-17 0 0,0 0-1 0 0,0 0 1 0 0,-1 0 0 0 0,1 0-1 0 0,-1 0 1 0 0,0 0-1 0 0,0 1 1 0 0,-1-1-1 0 0,1 1 1 0 0,-1 0-1 0 0,0 0 1 0 0,0 0-1 0 0,-1 1 1 0 0,1-1-1 0 0,-1 1 1 0 0,0 0 0 0 0,1 0-1 0 0,-1 1 1 0 0,0 0-1 0 0,-1-1 1 0 0,-5 0-1 0 0,-2-1 8 0 0,-1 2-1 0 0,1-1 1 0 0,-1 2 0 0 0,0 0-1 0 0,1 0 1 0 0,-1 1 0 0 0,0 1-1 0 0,-18 3 1 0 0,23-2-12 0 0,-1-1 1 0 0,1 2-1 0 0,0-1 1 0 0,0 2-1 0 0,1-1 0 0 0,-1 1 1 0 0,0 0-1 0 0,1 1 1 0 0,0 0-1 0 0,0 0 0 0 0,1 1 1 0 0,-14 12-1 0 0,15-11-3 0 0,0 1 1 0 0,0 0-1 0 0,1 0 0 0 0,0 0 0 0 0,1 1 1 0 0,-1-1-1 0 0,2 1 0 0 0,-1 0 0 0 0,-1 11 0 0 0,-1 8 19 0 0,-4 50 0 0 0,9-65-18 0 0,1-8-4 0 0,0 0-1 0 0,0 0 0 0 0,1 0 0 0 0,-1 0 1 0 0,3 6-1 0 0,1 13-9 0 0,-4-20-18 0 0,0 0 0 0 0,1-1-1 0 0,0 1 1 0 0,-1 0 0 0 0,2 0 0 0 0,-1-1-1 0 0,0 1 1 0 0,1-1 0 0 0,-1 1 0 0 0,1-1-1 0 0,0 0 1 0 0,0 1 0 0 0,0-1-1 0 0,1 0 1 0 0,-1 0 0 0 0,4 2 0 0 0,-2-1 87 0 0,0-1 1 0 0,0 0 0 0 0,1-1 0 0 0,-1 1-1 0 0,1-1 1 0 0,0 0 0 0 0,0 0 0 0 0,0 0-1 0 0,0-1 1 0 0,8 2 0 0 0,-2-1-497 0 0,0-1 0 0 0,0-1-1 0 0,0 1 1 0 0,17-3 0 0 0,-15 0-1817 0 0,-1 0-1 0 0,1-1 0 0 0,13-5 1 0 0,-8 2-781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48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17 2720 0 0,'-4'-16'7552'0'0,"1"89"-1586"0"0,1-45-5471 0 0,1 0 0 0 0,4 41 1 0 0,0-45-341 0 0,-3-14-85 0 0,2 0 0 0 0,-1 0 0 0 0,4 12-1 0 0,47 121 203 0 0,-46-126-598 0 0,4 9-316 0 0,1-15-6903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48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3576 0 0,'-4'0'612'0'0,"1"0"0"0"0,-1 0-16 0 0,1 0 1 0 0,-1 0-1 0 0,-3 0 0 0 0,3 3 424 0 0,2 3-932 0 0,4 3-1744 0 0,2 0-1 0 0,3 5 1 0 0,4-1 0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49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156 250 2928 0 0,'0'0'524'0'0,"-17"-4"3760"0"0,15 5-4082 0 0,-1 0 0 0 0,1 1-1 0 0,-1-1 1 0 0,1 1 0 0 0,-1-1 0 0 0,1 1-1 0 0,0 0 1 0 0,0 0 0 0 0,0 0 0 0 0,0 0-1 0 0,0 1 1 0 0,1-1 0 0 0,-1 0-1 0 0,-2 5 1 0 0,-16 41 1310 0 0,15-36-1062 0 0,0 4-2 0 0,0 0 0 0 0,1 0 0 0 0,1 0 0 0 0,-2 26 0 0 0,2 67 348 0 0,3-85-689 0 0,0-8-25 0 0,1 0-1 0 0,0 0 1 0 0,1-1-1 0 0,1 1 1 0 0,0 0-1 0 0,1-1 1 0 0,11 28-1 0 0,-13-37-62 0 0,1 0-1 0 0,1-1 0 0 0,-1 1 1 0 0,1-1-1 0 0,-1 0 0 0 0,2 0 0 0 0,-1 0 1 0 0,0-1-1 0 0,1 1 0 0 0,0-1 1 0 0,0 0-1 0 0,0 0 0 0 0,1-1 1 0 0,-1 1-1 0 0,1-1 0 0 0,0-1 1 0 0,-1 1-1 0 0,1-1 0 0 0,1 0 1 0 0,-1 0-1 0 0,12 1 0 0 0,-11-2-20 0 0,0 0-1 0 0,0-1 1 0 0,0 0 0 0 0,0 0-1 0 0,1-1 1 0 0,-2 0-1 0 0,1 0 1 0 0,0 0-1 0 0,0-1 1 0 0,0 0 0 0 0,0-1-1 0 0,-1 1 1 0 0,0-1-1 0 0,1-1 1 0 0,-1 1-1 0 0,0-1 1 0 0,0 0 0 0 0,-1 0-1 0 0,1-1 1 0 0,-1 0-1 0 0,0 0 1 0 0,0 0-1 0 0,-1 0 1 0 0,0-1 0 0 0,0 0-1 0 0,0 0 1 0 0,0 0-1 0 0,-1 0 1 0 0,4-9 0 0 0,2-8-13 0 0,-1-1-1 0 0,0 1 1 0 0,-2-1 0 0 0,-1-1 0 0 0,4-44 0 0 0,-7 21 12 0 0,-1 1 0 0 0,-7-51 0 0 0,3 79 5 0 0,0 1 0 0 0,-1 0 0 0 0,0 0 1 0 0,-2 0-1 0 0,0 1 0 0 0,-1-1 0 0 0,0 1 1 0 0,-19-28-1 0 0,19 33-1 0 0,-2 1 0 0 0,1-1 1 0 0,-2 1-1 0 0,0 1 0 0 0,0 0 0 0 0,0 0 1 0 0,-1 1-1 0 0,-1 1 0 0 0,0 0 0 0 0,0 0 1 0 0,-26-11-1 0 0,29 15-2 0 0,0 1 0 0 0,-1 0 0 0 0,1 1 0 0 0,-1 0 0 0 0,1 0 0 0 0,-1 1 1 0 0,0 1-1 0 0,-12 0 0 0 0,18 0 0 0 0,-1 0 1 0 0,0 1 0 0 0,0 0-1 0 0,0 0 1 0 0,1 0-1 0 0,-1 1 1 0 0,0-1 0 0 0,1 1-1 0 0,-1 0 1 0 0,1 1 0 0 0,0-1-1 0 0,0 1 1 0 0,0-1-1 0 0,0 1 1 0 0,0 1 0 0 0,0-1-1 0 0,1 0 1 0 0,-3 5 0 0 0,3-4 1 0 0,0 1 0 0 0,1-1 0 0 0,0 1 0 0 0,0 0 1 0 0,0-1-1 0 0,1 1 0 0 0,-1 0 0 0 0,1 0 1 0 0,-1 8-1 0 0,0 49 25 0 0,2-53-21 0 0,0 0 25 0 0,0 1-1 0 0,1-1 1 0 0,0 0 0 0 0,0 1 0 0 0,1-1 0 0 0,0 0-1 0 0,1 0 1 0 0,0 0 0 0 0,0 0 0 0 0,1-1 0 0 0,0 1-1 0 0,1-1 1 0 0,0 0 0 0 0,0 0 0 0 0,1-1-1 0 0,-1 1 1 0 0,2-1 0 0 0,-1 0 0 0 0,1-1 0 0 0,0 0-1 0 0,0 0 1 0 0,1 0 0 0 0,0-1 0 0 0,0 0 0 0 0,0-1-1 0 0,1 0 1 0 0,-1 0 0 0 0,1 0 0 0 0,0-1-1 0 0,0-1 1 0 0,0 1 0 0 0,0-2 0 0 0,16 2 0 0 0,7-1 33 0 0,0-3 1 0 0,0 0-1 0 0,50-9 1 0 0,-43 4-3746 0 0,1 2-3907 0 0,-26 3 4192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49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93 2712 0 0,'-2'0'159'0'0,"-1"1"0"0"0,1-1-1 0 0,0 1 1 0 0,0 0 0 0 0,0 0-1 0 0,0 0 1 0 0,1 0 0 0 0,-1 0-1 0 0,0 0 1 0 0,0 0-1 0 0,0 0 1 0 0,1 1 0 0 0,-1-1-1 0 0,1 1 1 0 0,-1-1 0 0 0,1 1-1 0 0,0 0 1 0 0,-1 0 0 0 0,1-1-1 0 0,0 1 1 0 0,0 0 0 0 0,-1 3-1 0 0,-3 6 361 0 0,0 1-1 0 0,-5 17 0 0 0,9-27-382 0 0,-4 16 548 0 0,0 1 1 0 0,2-1-1 0 0,0 1 0 0 0,-1 36 1 0 0,4-45-481 0 0,0-1 0 0 0,1 0 1 0 0,0 0-1 0 0,0 1 0 0 0,1-1 1 0 0,1 0-1 0 0,-1-1 0 0 0,1 1 1 0 0,1 0-1 0 0,0-1 0 0 0,0 1 1 0 0,7 8-1 0 0,-7-11-163 0 0,1-1 1 0 0,0-1-1 0 0,0 1 1 0 0,0-1-1 0 0,1 0 1 0 0,0 0-1 0 0,-1 0 1 0 0,1-1-1 0 0,1 0 1 0 0,-1 0-1 0 0,0 0 1 0 0,1-1-1 0 0,-1 0 1 0 0,1-1-1 0 0,0 1 1 0 0,-1-1-1 0 0,1 0 1 0 0,0-1-1 0 0,0 0 1 0 0,0 0-1 0 0,0 0 1 0 0,10-2-1 0 0,-9 1-29 0 0,0-1-1 0 0,0 1 1 0 0,0-1-1 0 0,0-1 1 0 0,-1 1-1 0 0,1-1 1 0 0,-1-1-1 0 0,0 1 1 0 0,0-1-1 0 0,0-1 1 0 0,-1 1-1 0 0,1-1 1 0 0,-1 0-1 0 0,0 0 1 0 0,0-1-1 0 0,-1 0 1 0 0,0 0-1 0 0,0 0 1 0 0,5-8-1 0 0,-4 0 1 0 0,-1-1 0 0 0,0 1 0 0 0,0-1 0 0 0,-2 0 0 0 0,0 0 0 0 0,0 0 0 0 0,-2-1 0 0 0,0 1 0 0 0,0-1 0 0 0,-2 1-1 0 0,-4-31 1 0 0,3 35 13 0 0,-1-1-1 0 0,-1 1 0 0 0,0-1 0 0 0,0 1 1 0 0,-1 1-1 0 0,0-1 0 0 0,-1 1 0 0 0,-1 0 1 0 0,1 0-1 0 0,-16-17 0 0 0,17 22 3 0 0,-1 0 0 0 0,1 0 0 0 0,-1 0 0 0 0,0 1 1 0 0,0 0-1 0 0,-1 0 0 0 0,1 0 0 0 0,-1 1 0 0 0,0 0 0 0 0,1 0 0 0 0,-1 1 0 0 0,-1 0 0 0 0,1 0 0 0 0,0 1 0 0 0,0-1 1 0 0,-1 2-1 0 0,1-1 0 0 0,-14 2 0 0 0,17-1-13 0 0,0 0 0 0 0,0 1 0 0 0,0 0 0 0 0,0 0 0 0 0,0 0 0 0 0,0 1 0 0 0,1-1 0 0 0,-1 1 0 0 0,0 0 0 0 0,1 0 1 0 0,-1 0-1 0 0,1 1 0 0 0,0-1 0 0 0,-5 5 0 0 0,3-2 4 0 0,1 1 1 0 0,0-1-1 0 0,0 1 0 0 0,0 0 1 0 0,1 0-1 0 0,0 0 0 0 0,-5 13 1 0 0,1 5 33 0 0,1 0 1 0 0,1 1 0 0 0,-2 41-1 0 0,6-60-41 0 0,-4 284 530 0 0,6-170-294 0 0,-1-50-100 0 0,-4 0-1 0 0,-12 71 1 0 0,-22 42-663 0 0,38-170-1510 0 0,0-13 1873 0 0,0 0 1 0 0,0 0-1 0 0,0 0 1 0 0,0 1-1 0 0,0-1 0 0 0,0 0 1 0 0,13-2-11032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50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60 2920 0 0,'-20'34'2819'0'0,"14"-20"-2232"0"0,1 0 1 0 0,0 0 0 0 0,1 0 0 0 0,-3 24 0 0 0,-3 61 1871 0 0,9-92-2270 0 0,1 4 132 0 0,0-1-1 0 0,0 0 1 0 0,1 0 0 0 0,0 0 0 0 0,0 0-1 0 0,1 0 1 0 0,1 0 0 0 0,0 0 0 0 0,0-1 0 0 0,1 1-1 0 0,0-1 1 0 0,8 13 0 0 0,-9-19-292 0 0,-1 0 1 0 0,1-1-1 0 0,0 1 1 0 0,0-1-1 0 0,-1 0 0 0 0,2 0 1 0 0,-1 0-1 0 0,0 0 0 0 0,0-1 1 0 0,1 1-1 0 0,-1-1 1 0 0,0 0-1 0 0,1 0 0 0 0,-1 0 1 0 0,1 0-1 0 0,0-1 0 0 0,3 1 1 0 0,0 0-1 0 0,1-1 0 0 0,-1 1 0 0 0,1-2 0 0 0,-1 1 0 0 0,1-1 0 0 0,-1 0 0 0 0,12-3 0 0 0,-9 0-8 0 0,-1 1-1 0 0,1-1 1 0 0,-1-1-1 0 0,0 0 1 0 0,0 0-1 0 0,0-1 1 0 0,0 0-1 0 0,-1 0 1 0 0,0-1-1 0 0,-1 0 1 0 0,1-1-1 0 0,-2 1 1 0 0,1-1-1 0 0,-1-1 1 0 0,0 1-1 0 0,9-19 1 0 0,-9 13 30 0 0,0-1 0 0 0,-1 0 0 0 0,-1 0 0 0 0,0-1 0 0 0,-1 1 1 0 0,-1-1-1 0 0,0 0 0 0 0,-1 1 0 0 0,-1-1 0 0 0,-1 0 0 0 0,0 0 1 0 0,-1 0-1 0 0,0 1 0 0 0,-1-1 0 0 0,-7-19 0 0 0,8 31-23 0 0,0 0-1 0 0,0 0 1 0 0,0 1 0 0 0,0-1-1 0 0,0 0 1 0 0,-1 1-1 0 0,1 0 1 0 0,-1-1-1 0 0,0 1 1 0 0,0 0 0 0 0,0 1-1 0 0,-1-1 1 0 0,1 0-1 0 0,-1 1 1 0 0,1 0-1 0 0,-1 0 1 0 0,0 0-1 0 0,0 0 1 0 0,0 1 0 0 0,0-1-1 0 0,0 1 1 0 0,0 0-1 0 0,-8-1 1 0 0,4 1 9 0 0,-1 0 1 0 0,0 0 0 0 0,1 1-1 0 0,-1 0 1 0 0,0 1-1 0 0,1-1 1 0 0,-1 2-1 0 0,0-1 1 0 0,1 1-1 0 0,-15 6 1 0 0,16-5-83 0 0,0 1 0 0 0,1 0 1 0 0,0 0-1 0 0,-1 0 0 0 0,1 0 0 0 0,1 1 1 0 0,-1 0-1 0 0,1 1 0 0 0,0-1 0 0 0,0 1 0 0 0,1 0 1 0 0,-1 0-1 0 0,1 0 0 0 0,-5 12 0 0 0,4-6-1041 0 0,0 0 0 0 0,-6 23 0 0 0,-1 28-6730 0 0,9-35 4447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50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3272 0 0,'0'0'5387'0'0,"0"21"-2201"0"0,-8 71 1126 0 0,8 48-2447 0 0,1-62-1448 0 0,-1-68-369 0 0,1-1-1 0 0,0 1 1 0 0,0 0 0 0 0,1-1-1 0 0,0 1 1 0 0,1-1 0 0 0,0 0-1 0 0,5 11 1 0 0,-6-15-427 0 0,1 0-1 0 0,0 0 0 0 0,0 0 1 0 0,1 0-1 0 0,0 0 0 0 0,4 3 1 0 0,-4-4-740 0 0,-1-1-1 0 0,1 0 1 0 0,0 0 0 0 0,0-1-1 0 0,1 1 1 0 0,-1-1 0 0 0,9 4 0 0 0,2-1-2502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51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44 3240 0 0,'-5'1'449'0'0,"-1"-1"0"0"0,0 0 0 0 0,1 1 0 0 0,-1 0 0 0 0,0 1 0 0 0,1-1-1 0 0,0 1 1 0 0,-1 0 0 0 0,1 0 0 0 0,0 1 0 0 0,0 0 0 0 0,0 0 0 0 0,-5 3 0 0 0,3 0-37 0 0,1 0 0 0 0,-1 1 1 0 0,1-1-1 0 0,0 1 0 0 0,0 0 1 0 0,1 1-1 0 0,-7 12 1 0 0,4-4-28 0 0,0 1 1 0 0,2 0-1 0 0,0 0 0 0 0,1 0 1 0 0,1 0-1 0 0,0 1 1 0 0,-2 33-1 0 0,6-46-356 0 0,-1 10 86 0 0,0-1 0 0 0,1 1 0 0 0,1 0 0 0 0,5 27 0 0 0,-5-39-96 0 0,0 1-1 0 0,0-1 1 0 0,0 1-1 0 0,0-1 1 0 0,1 1-1 0 0,0-1 1 0 0,0 0-1 0 0,-1 0 1 0 0,2 0-1 0 0,-1 0 1 0 0,0 0-1 0 0,1 0 1 0 0,-1-1 0 0 0,1 1-1 0 0,0-1 1 0 0,0 0-1 0 0,0 0 1 0 0,0 0-1 0 0,0 0 1 0 0,0 0-1 0 0,0-1 1 0 0,1 1-1 0 0,-1-1 1 0 0,1 0-1 0 0,4 1 1 0 0,2 0 4 0 0,-1 0-1 0 0,1-1 1 0 0,0 0 0 0 0,0-1 0 0 0,0 0-1 0 0,0-1 1 0 0,17-3 0 0 0,-22 3-24 0 0,1-1 1 0 0,0 1-1 0 0,-1-1 1 0 0,1-1-1 0 0,-1 1 0 0 0,1-1 1 0 0,-1 0-1 0 0,0 0 1 0 0,0 0-1 0 0,-1-1 1 0 0,1 0-1 0 0,-1 0 0 0 0,1 0 1 0 0,3-5-1 0 0,-5 3-7 0 0,0-1 0 0 0,0 1 0 0 0,-1-1-1 0 0,0 0 1 0 0,0 1 0 0 0,0-1 0 0 0,-1 0 0 0 0,0 0 0 0 0,0-13-1 0 0,0 7-2 0 0,-1 4 6 0 0,0 0 0 0 0,0 0-1 0 0,-1 0 1 0 0,0 0 0 0 0,-1 1 0 0 0,0-1 0 0 0,0 0-1 0 0,-1 1 1 0 0,0-1 0 0 0,-1 1 0 0 0,1 0 0 0 0,-2 0-1 0 0,1 0 1 0 0,-7-8 0 0 0,-6-6 23 0 0,-1 0-1 0 0,-1 1 0 0 0,-24-21 1 0 0,42 41-2 0 0,0 0-1 0 0,-1 0 1 0 0,1 0 0 0 0,0-1-1 0 0,0 1 1 0 0,0 0 0 0 0,0-1 0 0 0,0 1-1 0 0,0-1 1 0 0,0 1 0 0 0,0-1-1 0 0,1 0 1 0 0,-1 1 0 0 0,1-1 0 0 0,-1 0-1 0 0,1 0 1 0 0,-1 1 0 0 0,1-1-1 0 0,0 0 1 0 0,0 0 0 0 0,0-2-1 0 0,1 2 12 0 0,-1 1 0 0 0,1-1 0 0 0,0 1 0 0 0,0-1 0 0 0,-1 1 0 0 0,1-1 0 0 0,0 1 0 0 0,0 0 0 0 0,0 0 0 0 0,1-1 0 0 0,-1 1 0 0 0,0 0 0 0 0,0 0 0 0 0,1 0 0 0 0,-1 0 0 0 0,0 0 0 0 0,1 1 0 0 0,-1-1 0 0 0,1 0 0 0 0,-1 1 0 0 0,1-1 0 0 0,-1 1 0 0 0,3-1 0 0 0,39-9-135 0 0,0 1 0 0 0,76-4-1 0 0,-74 11-3625 0 0,-1 1-3372 0 0,-23 1 3661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52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2792 0 0,'0'0'4308'0'0,"0"24"-622"0"0,0 71 434 0 0,0 47-2534 0 0,0-136-1569 0 0,0 0 1 0 0,1 0-1 0 0,-1 0 1 0 0,1 0-1 0 0,1 0 1 0 0,-1 0-1 0 0,1 0 1 0 0,0 0-1 0 0,1-1 1 0 0,-1 1-1 0 0,1-1 1 0 0,0 0-1 0 0,0 0 1 0 0,1 0 0 0 0,0 0-1 0 0,-1 0 1 0 0,2-1-1 0 0,-1 0 1 0 0,0 0-1 0 0,1 0 1 0 0,0 0-1 0 0,0-1 1 0 0,0 1-1 0 0,0-1 1 0 0,0-1-1 0 0,1 1 1 0 0,0-1 0 0 0,-1 0-1 0 0,1 0 1 0 0,0 0-1 0 0,0-1 1 0 0,10 1-1 0 0,-10-1-28 0 0,1-1 0 0 0,0 0 0 0 0,0 0-1 0 0,0 0 1 0 0,0-1 0 0 0,0 0 0 0 0,0 0-1 0 0,-1-1 1 0 0,1 0 0 0 0,0 0 0 0 0,-1-1-1 0 0,0 1 1 0 0,1-2 0 0 0,5-3 0 0 0,-3 1-10 0 0,-2 0 0 0 0,1-1 0 0 0,-1 0 0 0 0,0 0 0 0 0,0 0 0 0 0,0-1 1 0 0,-1 0-1 0 0,9-17 0 0 0,-4 3 42 0 0,-1 0 0 0 0,-1-1-1 0 0,-1 0 1 0 0,-1 0 0 0 0,-1-1 0 0 0,-2 0 0 0 0,4-30 0 0 0,-5-26 776 0 0,-3 80-773 0 0,0 0 0 0 0,0-1 0 0 0,0 1 0 0 0,1 0 0 0 0,-1-1 0 0 0,0 1 0 0 0,0 0 0 0 0,0 0 0 0 0,0-1 0 0 0,0 1 0 0 0,0 0 0 0 0,0-1 0 0 0,0 1 0 0 0,0 0 0 0 0,0 0 0 0 0,-1-1 0 0 0,1 1 0 0 0,0 0 0 0 0,0-1 0 0 0,0 1 0 0 0,0 0 0 0 0,0 0 0 0 0,0-1 0 0 0,-1 1 0 0 0,1 0 0 0 0,0 0 0 0 0,0 0 0 0 0,0-1 0 0 0,-1 1 0 0 0,1 0 0 0 0,0 0 0 0 0,0 0 0 0 0,-1-1 0 0 0,-5 9 346 0 0,-6 19-72 0 0,9-12-207 0 0,0-1 0 0 0,0 1 0 0 0,2 0 0 0 0,0 1 0 0 0,1 19 0 0 0,0-26-74 0 0,1 0 0 0 0,0 0-1 0 0,1 0 1 0 0,0 0 0 0 0,1 0-1 0 0,0 0 1 0 0,0 0 0 0 0,1-1-1 0 0,0 0 1 0 0,5 9 0 0 0,-5-13-27 0 0,-1 0-1 0 0,1 1 1 0 0,0-2 0 0 0,0 1 0 0 0,0 0-1 0 0,0-1 1 0 0,1 0 0 0 0,-1 0 0 0 0,1 0-1 0 0,0-1 1 0 0,0 1 0 0 0,0-1 0 0 0,9 2-1 0 0,29 5-2848 0 0,0-6-6873 0 0,-29-3 6159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36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359 115 3384 0 0,'0'-15'1951'0'0,"1"8"-1369"0"0,-1 0 0 0 0,0 0 1 0 0,0 0-1 0 0,-1 0 0 0 0,0 0 0 0 0,0 0 1 0 0,0 0-1 0 0,-1 1 0 0 0,-3-9 1 0 0,3 13-378 0 0,1 0 0 0 0,-1 1 1 0 0,0-1-1 0 0,0 0 0 0 0,0 1 0 0 0,0 0 1 0 0,0-1-1 0 0,0 1 0 0 0,0 0 1 0 0,0 0-1 0 0,-1 0 0 0 0,1 0 1 0 0,0 0-1 0 0,-1 1 0 0 0,1-1 0 0 0,-1 1 1 0 0,-2-1-1 0 0,-2 0 152 0 0,-1 1-1 0 0,1 0 1 0 0,0 0 0 0 0,-14 2-1 0 0,8 0-158 0 0,0 1-1 0 0,0 1 1 0 0,1 0 0 0 0,-1 0-1 0 0,-22 13 1 0 0,30-14-156 0 0,0 0-1 0 0,0 1 1 0 0,0-1 0 0 0,0 1-1 0 0,0 0 1 0 0,1 1 0 0 0,0-1 0 0 0,0 1-1 0 0,0 0 1 0 0,0 0 0 0 0,1 0 0 0 0,0 1-1 0 0,0-1 1 0 0,-4 12 0 0 0,5-11-29 0 0,0 0 1 0 0,0 0-1 0 0,1 1 1 0 0,0-1-1 0 0,0 1 1 0 0,0-1-1 0 0,1 1 0 0 0,0-1 1 0 0,1 1-1 0 0,-1-1 1 0 0,1 1-1 0 0,0-1 1 0 0,1 1-1 0 0,2 6 1 0 0,-1-8-13 0 0,0-1 1 0 0,0 0-1 0 0,0 0 1 0 0,1 0-1 0 0,-1 0 1 0 0,1 0-1 0 0,0-1 1 0 0,0 0-1 0 0,1 0 0 0 0,-1 0 1 0 0,1 0-1 0 0,-1 0 1 0 0,1-1-1 0 0,0 0 1 0 0,0 0-1 0 0,0-1 1 0 0,0 1-1 0 0,8 1 1 0 0,9 0-55 0 0,1 0 1 0 0,43-2-1 0 0,-53-1 23 0 0,16-5-128 0 0,-29 4 152 0 0,1 1 0 0 0,-1 0 0 0 0,1 0 0 0 0,-1 0-1 0 0,1 0 1 0 0,-1-1 0 0 0,0 1 0 0 0,1 0 0 0 0,-1-1 0 0 0,0 1 0 0 0,1 0 0 0 0,-1-1 0 0 0,0 1 0 0 0,1 0 0 0 0,-1-1 0 0 0,0 1 0 0 0,1 0 0 0 0,-1-1-1 0 0,0 1 1 0 0,0-1 0 0 0,1 0 0 0 0,-2 0-1 0 0,1 1 0 0 0,0-1 0 0 0,0 0 0 0 0,0 1-1 0 0,-1-1 1 0 0,1 1 0 0 0,0-1 0 0 0,-1 0 0 0 0,1 1 0 0 0,0-1 0 0 0,-1 1-1 0 0,1-1 1 0 0,-1 1 0 0 0,1-1 0 0 0,-1 1 0 0 0,1 0 0 0 0,-1-1 0 0 0,1 1-1 0 0,-1-1 1 0 0,1 1 0 0 0,-2 0 0 0 0,-2-2-13 0 0,0 0 1 0 0,1 1-1 0 0,-1 0 0 0 0,0 0 0 0 0,-1 0 1 0 0,1 0-1 0 0,0 1 0 0 0,0-1 0 0 0,0 1 1 0 0,-7 1-1 0 0,-41 6-75 0 0,36-4 92 0 0,0 2-1 0 0,1 0 1 0 0,0 0-1 0 0,0 2 1 0 0,1 0 0 0 0,-1 0-1 0 0,1 2 1 0 0,-17 13 0 0 0,24-17 17 0 0,1 0 0 0 0,0 0 1 0 0,1 1-1 0 0,-1 0 0 0 0,1 0 0 0 0,0 0 1 0 0,1 1-1 0 0,-1 0 0 0 0,1 0 1 0 0,0 0-1 0 0,1 0 0 0 0,0 0 1 0 0,0 1-1 0 0,1 0 0 0 0,0-1 0 0 0,0 1 1 0 0,0 0-1 0 0,0 15 0 0 0,2-20-1 0 0,0 0-1 0 0,1 1 1 0 0,-1-1-1 0 0,1 0 1 0 0,-1 0-1 0 0,1 0 0 0 0,0 0 1 0 0,0 0-1 0 0,0 0 1 0 0,0 0-1 0 0,1-1 1 0 0,-1 1-1 0 0,1 0 1 0 0,0-1-1 0 0,0 1 0 0 0,0-1 1 0 0,0 1-1 0 0,0-1 1 0 0,0 0-1 0 0,1 0 1 0 0,-1 0-1 0 0,1 0 1 0 0,-1 0-1 0 0,1-1 0 0 0,0 1 1 0 0,-1-1-1 0 0,1 0 1 0 0,0 0-1 0 0,6 2 1 0 0,7 1 27 0 0,0-2 1 0 0,1 1 0 0 0,-1-2 0 0 0,27 0-1 0 0,-12-1-7 0 0,14 2-633 0 0,74-6 0 0 0,-100 2-4542 0 0,30-8 1 0 0,-35 4 1596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52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3264 0 0,'0'0'1162'0'0,"-10"8"1507"0"0,4 1-2122 0 0,1 0 0 0 0,1 0 0 0 0,0 0 0 0 0,0 0 0 0 0,1 1-1 0 0,-4 17 1 0 0,-6 65 1320 0 0,10-64-1250 0 0,-14 259 3395 0 0,16-233-3847 0 0,-1 22 288 0 0,-22 148 0 0 0,14-178-476 0 0,-19 54 0 0 0,4-39-4276 0 0,19-48 763 0 0,3-1 0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53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212 134 2864 0 0,'-27'0'3466'0'0,"22"2"-3176"0"0,-1 1 1 0 0,1-1-1 0 0,0 1 1 0 0,0-1-1 0 0,0 1 1 0 0,0 1-1 0 0,0-1 0 0 0,0 1 1 0 0,1 0-1 0 0,0 0 1 0 0,0 0-1 0 0,0 1 1 0 0,0-1-1 0 0,1 1 1 0 0,-1 0-1 0 0,1 0 0 0 0,0 0 1 0 0,1 1-1 0 0,0-1 1 0 0,-1 0-1 0 0,-1 9 1 0 0,0 3 157 0 0,0-1 1 0 0,2 1-1 0 0,-1-1 1 0 0,2 1-1 0 0,0 0 1 0 0,3 22-1 0 0,-2-35-416 0 0,0 0-1 0 0,1 0 0 0 0,0 0 0 0 0,0 0 0 0 0,0 0 0 0 0,0 0 0 0 0,0-1 0 0 0,1 1 1 0 0,0 0-1 0 0,0-1 0 0 0,0 1 0 0 0,0-1 0 0 0,0 1 0 0 0,1-1 0 0 0,0 0 0 0 0,-1 0 0 0 0,5 3 1 0 0,-2-2-11 0 0,1-1 1 0 0,-1 1 0 0 0,1-1 0 0 0,0 0 0 0 0,-1-1 0 0 0,1 1 0 0 0,1-1 0 0 0,-1-1 0 0 0,0 1 0 0 0,8 0 0 0 0,-1 0-20 0 0,0-1 0 0 0,0-1 0 0 0,0 0 1 0 0,0-1-1 0 0,0 0 0 0 0,0-1 0 0 0,0 0 1 0 0,0-1-1 0 0,-1-1 0 0 0,19-7 1 0 0,-23 6-4 0 0,0 1 0 0 0,0-2 0 0 0,0 1 0 0 0,-1-1 0 0 0,0 0 0 0 0,0 0 0 0 0,0-1 0 0 0,-1 0 0 0 0,0-1 0 0 0,-1 1 0 0 0,1-1 0 0 0,-1 0 0 0 0,-1 0 0 0 0,0-1 0 0 0,0 1 0 0 0,0-1 0 0 0,-1 0 0 0 0,0 0 0 0 0,2-15 0 0 0,-3 11 11 0 0,0 1 0 0 0,-1-1 1 0 0,0-1-1 0 0,-1 1 0 0 0,-1 0 0 0 0,0 0 1 0 0,0 0-1 0 0,-2 0 0 0 0,1 1 0 0 0,-2-1 1 0 0,1 1-1 0 0,-2-1 0 0 0,-10-19 1 0 0,12 26-3 0 0,0 1 0 0 0,-1 0 0 0 0,1 0 0 0 0,-1 0 0 0 0,-1 1 0 0 0,1-1 0 0 0,-1 1 0 0 0,1 0 1 0 0,-1 0-1 0 0,0 1 0 0 0,-1-1 0 0 0,1 1 0 0 0,-12-5 0 0 0,9 5 4 0 0,-1 1 0 0 0,0 0 0 0 0,0 0 0 0 0,1 0 0 0 0,-1 1 0 0 0,0 1 1 0 0,0-1-1 0 0,0 1 0 0 0,-11 2 0 0 0,9-1-1 0 0,-1 1 0 0 0,0 1 0 0 0,0 0 0 0 0,1 0 0 0 0,0 1 0 0 0,0 1-1 0 0,0 0 1 0 0,0 0 0 0 0,1 1 0 0 0,0 1 0 0 0,0-1 0 0 0,0 2 0 0 0,1-1 0 0 0,-16 18 0 0 0,15-12 13 0 0,0 1 0 0 0,1 0 0 0 0,1 0 0 0 0,0 1 0 0 0,1-1-1 0 0,1 2 1 0 0,0-1 0 0 0,1 1 0 0 0,1 0 0 0 0,0 0 0 0 0,1 0 0 0 0,1 0 0 0 0,1 1-1 0 0,0 17 1 0 0,1-26-8 0 0,0-1 0 0 0,1 0 0 0 0,0 0 0 0 0,0 0 0 0 0,0 1 1 0 0,1-1-1 0 0,0 0 0 0 0,1-1 0 0 0,4 9 0 0 0,-6-11-9 0 0,1-1 0 0 0,0 0 0 0 0,1 0 0 0 0,-1 0 1 0 0,1 0-1 0 0,-1 0 0 0 0,1-1 0 0 0,0 1 0 0 0,0-1 0 0 0,0 1 1 0 0,0-1-1 0 0,0 0 0 0 0,0-1 0 0 0,1 1 0 0 0,-1 0 1 0 0,1-1-1 0 0,-1 0 0 0 0,1 0 0 0 0,4 1 0 0 0,7 0-18 0 0,-1 0 1 0 0,1-1-1 0 0,0 0 0 0 0,0-2 0 0 0,0 0 0 0 0,-1 0 0 0 0,1-1 0 0 0,0-1 1 0 0,-1 0-1 0 0,15-6 0 0 0,-20 5-15 0 0,1 0 0 0 0,-1 0 0 0 0,1-1 0 0 0,-1 0 0 0 0,-1-1-1 0 0,1 0 1 0 0,-1 0 0 0 0,0-1 0 0 0,0 0 0 0 0,-1-1 0 0 0,0 1 0 0 0,0-1 0 0 0,-1 0 0 0 0,0-1 0 0 0,5-10 0 0 0,1-4-31 0 0,-1 0 1 0 0,-2-1 0 0 0,0 0 0 0 0,-1-1-1 0 0,4-28 1 0 0,-6 14 321 0 0,-3-1-1 0 0,-1-50 1 0 0,-2 90-257 0 0,1 0 1 0 0,-1 0 0 0 0,0 0 0 0 0,0-1 0 0 0,0 1 0 0 0,0 0 0 0 0,0 0 0 0 0,0 0-1 0 0,0 0 1 0 0,0 0 0 0 0,0-1 0 0 0,0 1 0 0 0,0 0 0 0 0,0 0 0 0 0,0 0-1 0 0,0 0 1 0 0,0 0 0 0 0,0 0 0 0 0,0-1 0 0 0,0 1 0 0 0,0 0 0 0 0,-1 0-1 0 0,1 0 1 0 0,0 0 0 0 0,0 0 0 0 0,0 0 0 0 0,0-1 0 0 0,0 1 0 0 0,0 0-1 0 0,0 0 1 0 0,0 0 0 0 0,0 0 0 0 0,-1 0 0 0 0,1 0 0 0 0,0 0 0 0 0,0 0-1 0 0,0 0 1 0 0,0 0 0 0 0,0 0 0 0 0,0-1 0 0 0,0 1 0 0 0,-1 0 0 0 0,1 0-1 0 0,0 0 1 0 0,0 0 0 0 0,0 0 0 0 0,0 0 0 0 0,0 0 0 0 0,-1 0 0 0 0,1 0-1 0 0,0 0 1 0 0,0 0 0 0 0,-8 7 293 0 0,-6 12 42 0 0,9-6-224 0 0,1-1 0 0 0,0 1 0 0 0,1 0 0 0 0,0 1 0 0 0,-2 24 0 0 0,2 72 154 0 0,4-78-207 0 0,-1-13 105 0 0,1 1 0 0 0,0-1 0 0 0,2 0-1 0 0,5 22 1 0 0,-5-31-735 0 0,0 0 0 0 0,1-1 1 0 0,8 16-1 0 0,-8-18-1283 0 0,1 0 1 0 0,-1-1-1 0 0,1 0 1 0 0,1 0-1 0 0,8 8 1 0 0,-4-7-1900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54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2256 0 0,'94'0'7150'0'0,"32"1"-2770"0"0,-28-2-2957 0 0,102-15 0 0 0,-183 14-1312 0 0,-11 2-91 0 0,-1 0-1 0 0,0-1 1 0 0,0 1-1 0 0,1-1 0 0 0,-1 0 1 0 0,0-1-1 0 0,0 1 0 0 0,0-1 1 0 0,0 0-1 0 0,-1 0 0 0 0,6-3 1 0 0,-10 4-38 0 0,1 1 0 0 0,-1 0 0 0 0,0-1 0 0 0,0 1 0 0 0,1 0 0 0 0,-1 0 0 0 0,0-1 0 0 0,0 1 0 0 0,1 0 0 0 0,-1-1 0 0 0,0 1 0 0 0,0 0 0 0 0,0-1 0 0 0,0 1 0 0 0,0-1 0 0 0,0 1 0 0 0,0 0 0 0 0,1-1 0 0 0,-1 1 0 0 0,0 0 0 0 0,0-1 0 0 0,0 1 0 0 0,0-1 0 0 0,-1 1 0 0 0,1 0 0 0 0,0-1 0 0 0,0 1 0 0 0,0-1 0 0 0,0 1 0 0 0,0 0 0 0 0,0-1 0 0 0,-1 1 0 0 0,1 0 0 0 0,0-1 0 0 0,-15-9-812 0 0,-20-1-565 0 0,21 8 950 0 0,1 1 0 0 0,0 0 0 0 0,-1 1 0 0 0,1 0-1 0 0,-1 1 1 0 0,-15 2 0 0 0,27-1 499 0 0,1 0 0 0 0,-1 0 0 0 0,1 0 0 0 0,-1 0 0 0 0,0 1 0 0 0,1-1 0 0 0,0 0 0 0 0,-1 1 0 0 0,1-1 0 0 0,0 1 0 0 0,0-1 0 0 0,0 1 0 0 0,0-1 0 0 0,0 1 0 0 0,0 0 0 0 0,0 0 0 0 0,0-1 0 0 0,0 5 0 0 0,-10 37 799 0 0,1 16 539 0 0,-1 115-1 0 0,4-41-594 0 0,7-17-2444 0 0,4-104-3138 0 0,-2-10 3886 0 0,-1 1-2145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55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93 3368 0 0,'0'0'1807'0'0,"-6"21"1574"0"0,-28 102 980 0 0,25-70-2998 0 0,4-20-466 0 0,3-20-708 0 0,0 0 0 0 0,1-1 0 0 0,0 1 0 0 0,1 0 0 0 0,0 0 0 0 0,5 24 0 0 0,-4-33-176 0 0,-1 0 0 0 0,1 0 0 0 0,0 0 0 0 0,0-1 0 0 0,1 1 0 0 0,-1 0 0 0 0,1-1 0 0 0,0 1-1 0 0,0-1 1 0 0,0 0 0 0 0,0 1 0 0 0,1-1 0 0 0,-1 0 0 0 0,1 0 0 0 0,0-1 0 0 0,-1 1 0 0 0,2-1 0 0 0,-1 1 0 0 0,0-1-1 0 0,0 0 1 0 0,1 0 0 0 0,-1 0 0 0 0,1-1 0 0 0,-1 1 0 0 0,1-1 0 0 0,6 2 0 0 0,0-1-19 0 0,0-1 0 0 0,0 0 0 0 0,0-1-1 0 0,1 0 1 0 0,-1 0 0 0 0,0-1 0 0 0,0 0 0 0 0,0-1 0 0 0,0 0 0 0 0,0-1 0 0 0,0 0 0 0 0,0-1 0 0 0,-1 1 0 0 0,0-2-1 0 0,0 1 1 0 0,0-2 0 0 0,0 1 0 0 0,-1-1 0 0 0,0 0 0 0 0,0-1 0 0 0,0 0 0 0 0,-1 0 0 0 0,0 0 0 0 0,0-1-1 0 0,-1 0 1 0 0,0-1 0 0 0,9-17 0 0 0,-1-4 34 0 0,-1-1 1 0 0,-1 0-1 0 0,-2-1 0 0 0,12-64 1 0 0,-21 62 465 0 0,-9 56 74 0 0,3 3-499 0 0,0-1 1 0 0,2 1 0 0 0,1 0-1 0 0,1 0 1 0 0,1 0-1 0 0,3 25 1 0 0,-2-44-67 0 0,0 0 0 0 0,0-1 0 0 0,1 1 0 0 0,0-1 0 0 0,0 0 0 0 0,0 1 0 0 0,0-1 0 0 0,1 0 0 0 0,0 0 0 0 0,0 0 0 0 0,1-1 0 0 0,-1 1 0 0 0,1-1 0 0 0,0 0 0 0 0,0 0 0 0 0,7 5 1 0 0,-4-4-3 0 0,1-1 0 0 0,0 0 0 0 0,0 0 0 0 0,0-1 1 0 0,0 0-1 0 0,0 0 0 0 0,1-1 0 0 0,-1 0 0 0 0,1-1 0 0 0,10 1 1 0 0,-6-1 8 0 0,0 0-1 0 0,1-1 1 0 0,-1-1 0 0 0,1 0 0 0 0,-1 0 0 0 0,0-2 0 0 0,25-7 0 0 0,-29 7 6 0 0,-1-1-1 0 0,0 1 1 0 0,0-1 0 0 0,0-1-1 0 0,-1 0 1 0 0,1 0 0 0 0,-1 0 0 0 0,0-1-1 0 0,-1 0 1 0 0,0 0 0 0 0,0-1-1 0 0,10-14 1 0 0,-9 11 32 0 0,-1-1 0 0 0,-1 0 0 0 0,0-1 0 0 0,-1 1 0 0 0,0-1 0 0 0,0 0 1 0 0,-2 0-1 0 0,1 0 0 0 0,0-23 0 0 0,-2 17 61 0 0,-1-1 1 0 0,-1 0-1 0 0,0 1 1 0 0,-2-1-1 0 0,-9-35 0 0 0,10 49-97 0 0,0-1 0 0 0,0 1 0 0 0,0-1-1 0 0,-1 1 1 0 0,0 0 0 0 0,0 0-1 0 0,0 0 1 0 0,-1 0 0 0 0,0 1-1 0 0,0 0 1 0 0,0-1 0 0 0,0 1-1 0 0,-1 1 1 0 0,1-1 0 0 0,-9-4-1 0 0,-27-11-8519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55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0 111 3232 0 0,'0'0'575'0'0,"26"0"3550"0"0,-20 0-3701 0 0,0 0 0 0 0,1 1 0 0 0,-1 0 0 0 0,0 0 0 0 0,0 0 0 0 0,0 1 1 0 0,0 0-1 0 0,0 0 0 0 0,0 1 0 0 0,0 0 0 0 0,-1 0 0 0 0,8 5 0 0 0,-6-2-43 0 0,0 0 0 0 0,0 0 0 0 0,0 1 0 0 0,-1-1 0 0 0,0 1 0 0 0,-1 1 0 0 0,1-1 0 0 0,3 10 0 0 0,5 3-36 0 0,-11-15-287 0 0,0-1-1 0 0,0 1 1 0 0,0 0 0 0 0,-1 0-1 0 0,1 0 1 0 0,-1 0 0 0 0,2 9-1 0 0,9 40 266 0 0,-8-33-220 0 0,0 0 0 0 0,-1 0 1 0 0,1 36-1 0 0,-5-54-85 0 0,0 0-1 0 0,0 1 1 0 0,0-1 0 0 0,0 0 0 0 0,1 1 0 0 0,0-1 0 0 0,-1 0 0 0 0,1 0 0 0 0,0 0 0 0 0,0 0-1 0 0,3 5 1 0 0,-4-8 3 0 0,1 1 0 0 0,-1 0 1 0 0,1-1-1 0 0,-1 1 0 0 0,1-1 0 0 0,0 1 0 0 0,-1-1 0 0 0,1 1 0 0 0,0-1 0 0 0,-1 0 0 0 0,1 1 0 0 0,0-1 0 0 0,-1 0 0 0 0,1 1 0 0 0,0-1 0 0 0,0 0 0 0 0,0 0 0 0 0,-1 0 1 0 0,1 0-1 0 0,0 0 0 0 0,0 0 0 0 0,-1 0 0 0 0,1 0 0 0 0,2 0 0 0 0,-1-1 15 0 0,0 1 1 0 0,0-1 0 0 0,1 0-1 0 0,-1 0 1 0 0,0 0-1 0 0,0-1 1 0 0,0 1-1 0 0,3-3 1 0 0,2-1 40 0 0,-1-1 0 0 0,0 0 0 0 0,0-1 0 0 0,6-9-1 0 0,19-37 164 0 0,-1-1 0 0 0,-4-1 0 0 0,22-64 0 0 0,-28 69-228 0 0,-16 37-261 0 0,0 1 0 0 0,-1-1 0 0 0,2-17-1 0 0,0 0-7786 0 0,-5 20 4104 0 0,-4 2-1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56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99 2576 0 0,'3'3'6658'0'0,"-3"-3"-6535"0"0,-2 10 455 0 0,0 0 0 0 0,1-1 0 0 0,0 1 1 0 0,0 0-1 0 0,1 0 0 0 0,1 10 0 0 0,-1 16 459 0 0,-2 10-502 0 0,-2 87 399 0 0,5-119-856 0 0,0-1 0 0 0,1 0 0 0 0,0-1 0 0 0,1 1 0 0 0,0 0 0 0 0,1-1 0 0 0,11 23 0 0 0,-12-29-54 0 0,1-1-1 0 0,0 0 0 0 0,1 0 1 0 0,-1 0-1 0 0,1-1 1 0 0,0 1-1 0 0,0-1 0 0 0,1 0 1 0 0,-1 0-1 0 0,1-1 0 0 0,0 0 1 0 0,0 0-1 0 0,0 0 1 0 0,0-1-1 0 0,0 0 0 0 0,0 0 1 0 0,1 0-1 0 0,11 1 1 0 0,-4-1-7 0 0,1-1 1 0 0,-1 0 0 0 0,1-1 0 0 0,-1 0 0 0 0,0-1 0 0 0,1-1 0 0 0,23-6 0 0 0,-20 3 8 0 0,-1-1 1 0 0,0-1 0 0 0,0 0-1 0 0,-1-1 1 0 0,0-1 0 0 0,0-1-1 0 0,17-14 1 0 0,-23 16 21 0 0,0-1-1 0 0,0 0 0 0 0,-1-1 1 0 0,0 0-1 0 0,-1-1 1 0 0,0 0-1 0 0,-1 0 1 0 0,0-1-1 0 0,-1 1 1 0 0,8-21-1 0 0,-7 11 65 0 0,-1-1 0 0 0,-1 0 0 0 0,-1 1 0 0 0,1-30 0 0 0,-3-90 477 0 0,-3 79-366 0 0,4 40 242 0 0,2 10-1918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57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3192 0 0,'0'0'2453'0'0,"0"12"377"0"0,-2 161 3396 0 0,0 2-4048 0 0,-14 48-1398 0 0,4-100-557 0 0,10-104-306 0 0,1-12-84 0 0,0 0 0 0 0,0 0 0 0 0,1 0 0 0 0,0 0 0 0 0,0 1 0 0 0,1-1 0 0 0,0 0 0 0 0,0 0 0 0 0,3 8 0 0 0,-3-14-426 0 0,0 0 0 0 0,-1 0 0 0 0,1 0 0 0 0,0 0 0 0 0,0-1 0 0 0,0 1 0 0 0,1 0 0 0 0,-1-1 0 0 0,0 1 0 0 0,0-1 0 0 0,0 1 0 0 0,0-1 0 0 0,0 0 0 0 0,1 1 0 0 0,1-1 0 0 0,4 0-2720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57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 3336 0 0,'12'-12'2398'0'0,"-8"10"-2107"0"0,0 0 1 0 0,0 0-1 0 0,0 0 1 0 0,0 1-1 0 0,0-1 1 0 0,1 1-1 0 0,-1 0 1 0 0,0 0 0 0 0,1 1-1 0 0,-1-1 1 0 0,0 1-1 0 0,1 0 1 0 0,-1 0-1 0 0,1 0 1 0 0,-1 1-1 0 0,0-1 1 0 0,1 1-1 0 0,4 2 1 0 0,-6-1-87 0 0,1-1 0 0 0,0 1 1 0 0,-1 0-1 0 0,0 1 0 0 0,1-1 1 0 0,-1 1-1 0 0,0-1 0 0 0,0 1 1 0 0,-1 0-1 0 0,1 0 0 0 0,0 0 1 0 0,-1 1-1 0 0,0-1 0 0 0,0 0 1 0 0,0 1-1 0 0,0 0 0 0 0,0-1 1 0 0,-1 1-1 0 0,0 0 0 0 0,2 5 1 0 0,1 14 154 0 0,-1 0 1 0 0,-1 0-1 0 0,-1 0 1 0 0,-4 46-1 0 0,0-1-41 0 0,-8 11-28 0 0,12-85-297 0 0,0 1 0 0 0,0 0-1 0 0,0 0 1 0 0,1 0 0 0 0,-1 0 0 0 0,1 0 0 0 0,5-8-1 0 0,23-40 18 0 0,-19 35-16 0 0,20-37 24 0 0,75-96-1 0 0,-100 144 22 0 0,0 0-1 0 0,0 1 1 0 0,0-1-1 0 0,1 1 0 0 0,0 1 1 0 0,0-1-1 0 0,0 1 1 0 0,1 0-1 0 0,0 1 1 0 0,0 0-1 0 0,0 0 0 0 0,0 1 1 0 0,1 0-1 0 0,11-3 1 0 0,-19 6-28 0 0,0 0 0 0 0,0 1 1 0 0,1-1-1 0 0,-1 0 0 0 0,0 0 1 0 0,0 1-1 0 0,1-1 1 0 0,-1 1-1 0 0,0-1 0 0 0,0 1 1 0 0,0-1-1 0 0,0 1 0 0 0,0 0 1 0 0,1-1-1 0 0,-1 1 0 0 0,-1 0 1 0 0,1 0-1 0 0,0 0 0 0 0,0 0 1 0 0,0 0-1 0 0,0 0 0 0 0,-1 0 1 0 0,1 0-1 0 0,0 0 1 0 0,-1 0-1 0 0,1 0 0 0 0,-1 1 1 0 0,1-1-1 0 0,-1 0 0 0 0,0 0 1 0 0,1 1-1 0 0,-1 0 0 0 0,2 8 45 0 0,0-1-1 0 0,-1 0 1 0 0,1 12-1 0 0,-2-17-39 0 0,1 14 21 0 0,3 37-2 0 0,-2-1 0 0 0,-10 102 0 0 0,0-107-1025 0 0,2-15-6295 0 0,5-22 3584 0 0,1-5-1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58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1 3208 0 0,'-21'0'1672'0'0,"-5"0"124"0"0,1 1 0 0 0,-33 4-1 0 0,49-3-1475 0 0,0 0 1 0 0,1 1-1 0 0,-1-1 0 0 0,0 2 0 0 0,1-1 0 0 0,0 1 0 0 0,0 1 0 0 0,0-1 0 0 0,0 1 0 0 0,-7 7 0 0 0,6-4-133 0 0,0 1 0 0 0,1 0 0 0 0,0 0 1 0 0,1 1-1 0 0,0 0 0 0 0,1 0 0 0 0,0 1 0 0 0,0-1 0 0 0,1 1 1 0 0,0 1-1 0 0,1-1 0 0 0,1 1 0 0 0,0-1 0 0 0,0 1 1 0 0,1 0-1 0 0,0 0 0 0 0,1 0 0 0 0,1 24 0 0 0,2-28-167 0 0,-1 1-1 0 0,1-1 1 0 0,0 0-1 0 0,1 0 1 0 0,0-1 0 0 0,0 1-1 0 0,0 0 1 0 0,1-1-1 0 0,1 0 1 0 0,-1 0-1 0 0,1 0 1 0 0,0 0-1 0 0,0-1 1 0 0,1 0 0 0 0,0 0-1 0 0,0 0 1 0 0,1-1-1 0 0,-1 0 1 0 0,1 0-1 0 0,0-1 1 0 0,1 0-1 0 0,-1 0 1 0 0,1-1-1 0 0,-1 1 1 0 0,1-2 0 0 0,0 1-1 0 0,14 2 1 0 0,0-2-18 0 0,0-1 0 0 0,0 0 0 0 0,0-2-1 0 0,0 0 1 0 0,0-2 0 0 0,0 0 0 0 0,38-10 0 0 0,-50 9 11 0 0,0 0 0 0 0,-1-1 0 0 0,1 0-1 0 0,-1-1 1 0 0,0 0 0 0 0,0-1 0 0 0,0 1-1 0 0,8-9 1 0 0,-11 9 13 0 0,-1-1 1 0 0,1 0-1 0 0,-1 0 0 0 0,-1 0 0 0 0,1 0 1 0 0,-1-1-1 0 0,0 0 0 0 0,-1 0 0 0 0,0 0 1 0 0,0 0-1 0 0,4-15 0 0 0,-4 12 19 0 0,-1 0 1 0 0,-1 1-1 0 0,0-1 0 0 0,0 0 0 0 0,-1 0 1 0 0,0 0-1 0 0,-1 0 0 0 0,0 0 0 0 0,0 0 1 0 0,-1 1-1 0 0,0-1 0 0 0,-1 1 0 0 0,-7-18 1 0 0,6 19-16 0 0,-1 0 0 0 0,1 1 0 0 0,-1 0 1 0 0,-1 0-1 0 0,1 0 0 0 0,-1 0 1 0 0,-1 1-1 0 0,1 0 0 0 0,-1 0 0 0 0,0 1 1 0 0,0 0-1 0 0,0 0 0 0 0,-1 0 1 0 0,0 1-1 0 0,-13-5 0 0 0,3 3-26 0 0,0 0-1 0 0,-1 1 1 0 0,1 1 0 0 0,-1 1-1 0 0,0 1 1 0 0,1 0 0 0 0,-1 2-1 0 0,-33 2 1 0 0,31 2-185 0 0,21-4 139 0 0,-1 0 0 0 0,1 0 0 0 0,-1 0 1 0 0,1 0-1 0 0,0 0 0 0 0,-1 0 0 0 0,1 0 0 0 0,-1 0 0 0 0,1 1 0 0 0,-1-1 0 0 0,1 0 0 0 0,0 0 0 0 0,-1 0 0 0 0,1 0 1 0 0,-1 1-1 0 0,1-1 0 0 0,0 0 0 0 0,-1 0 0 0 0,1 1 0 0 0,0-1 0 0 0,-1 0 0 0 0,1 1 0 0 0,0-1 0 0 0,0 0 0 0 0,-1 1 0 0 0,1-1 1 0 0,0 1-1 0 0,0-1 0 0 0,-1 0 0 0 0,1 1 0 0 0,0-1 0 0 0,0 1 0 0 0,0-1 0 0 0,0 0 0 0 0,0 2 0 0 0,1-1-575 0 0,1-1-1 0 0,-1 1 0 0 0,1-1 1 0 0,-1 1-1 0 0,1-1 0 0 0,0 1 1 0 0,-1-1-1 0 0,1 0 0 0 0,0 0 1 0 0,-1 1-1 0 0,1-1 1 0 0,3-1-1 0 0,2-1-2638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58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156 101 2192 0 0,'0'-25'2769'0'0,"-2"-29"634"0"0,1 32 1734 0 0,1 31-2152 0 0,-2 24-2433 0 0,-2 1 1 0 0,-1-1 0 0 0,-13 46-1 0 0,-5 23-209 0 0,-11 316 374 0 0,32-384-679 0 0,1-6 123 0 0,-2 1 1 0 0,-7 34 0 0 0,-8-6-967 0 0,13-46-387 0 0,0-1 0 0 0,-1 1-1 0 0,-7 9 1 0 0,10-17-1315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37.1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3984 0 0,'0'0'716'0'0,"0"7"5217"0"0,0 30-3513 0 0,0 203 5276 0 0,0-160-10532 0 0,0 1-7716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59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3736 0 0,'0'1'7848'0'0,"0"4"-6126"0"0,-13 140 4170 0 0,1-1-5639 0 0,12-96-451 0 0,0-38-3860 0 0,0 0-4200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8:59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 3752 0 0,'0'-3'640'0'0,"0"-1"20"0"0,0-2 17 0 0,0 2 19 0 0,0-3 0 0 0,0 2-4 0 0,0-1 4 0 0,0-1 0 0 0,0 0-36 0 0,0 5-48 0 0,0 0-108 0 0,0 4-2700 0 0,0 3 0 0 0,0 2-1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00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24 3040 0 0,'-3'-8'7330'0'0,"2"8"-6963"0"0,-25 43 3538 0 0,15-23-2954 0 0,6-10-745 0 0,0 1 0 0 0,1-1 0 0 0,0 1 0 0 0,0 0 0 0 0,2 1 0 0 0,-1-1 0 0 0,-1 16 0 0 0,0 83 201 0 0,4-101-349 0 0,0 2-23 0 0,0 0 0 0 0,1 0 0 0 0,1 0 0 0 0,-1 0-1 0 0,2 0 1 0 0,5 16 0 0 0,-7-23-34 0 0,0-1 0 0 0,1 0 0 0 0,-1 0-1 0 0,1 0 1 0 0,0 0 0 0 0,0 0 0 0 0,0-1 0 0 0,0 1-1 0 0,0-1 1 0 0,1 1 0 0 0,-1-1 0 0 0,1 0 0 0 0,-1 0-1 0 0,1 0 1 0 0,0 0 0 0 0,0 0 0 0 0,0 0 0 0 0,0-1-1 0 0,0 0 1 0 0,0 0 0 0 0,1 1 0 0 0,-1-2 0 0 0,0 1 0 0 0,7 1-1 0 0,-5-2-10 0 0,1 0 1 0 0,0 0-1 0 0,-1-1 0 0 0,1 0 0 0 0,-1 0 0 0 0,1 0 0 0 0,0 0 0 0 0,-1-1 1 0 0,0 0-1 0 0,1 0 0 0 0,-1 0 0 0 0,0-1 0 0 0,0 0 0 0 0,-1 0 0 0 0,1 0 1 0 0,0 0-1 0 0,6-7 0 0 0,-3 1-5 0 0,0 0 1 0 0,0-1 0 0 0,-1 1-1 0 0,0-1 1 0 0,-1-1-1 0 0,0 1 1 0 0,5-15 0 0 0,1-1 33 0 0,-2 0-1 0 0,-1-1 1 0 0,-1-1 0 0 0,5-38 0 0 0,-9 38 294 0 0,0-45-1 0 0,-7 68-116 0 0,-2 9-45 0 0,-5 11 24 0 0,2 2-134 0 0,1 1 0 0 0,1-1 1 0 0,1 2-1 0 0,0-1 0 0 0,1 0 0 0 0,1 1 0 0 0,1 0 1 0 0,0 27-1 0 0,2-37-34 0 0,1 0 0 0 0,-1 0-1 0 0,2-1 1 0 0,-1 1 0 0 0,1-1 0 0 0,0 1 0 0 0,6 13 0 0 0,-6-18-6 0 0,0 0-1 0 0,1 1 1 0 0,-1-1 0 0 0,1 0 0 0 0,0 0 0 0 0,0-1-1 0 0,0 1 1 0 0,1 0 0 0 0,-1-1 0 0 0,1 0-1 0 0,0 0 1 0 0,0 0 0 0 0,0 0 0 0 0,0-1-1 0 0,6 3 1 0 0,1-1 3 0 0,1 0-1 0 0,-1-1 1 0 0,1-1-1 0 0,0 0 1 0 0,-1 0-1 0 0,1-1 1 0 0,0-1-1 0 0,0 0 1 0 0,0-1 0 0 0,0 0-1 0 0,0 0 1 0 0,-1-1-1 0 0,1-1 1 0 0,-1 0-1 0 0,1-1 1 0 0,-1 0-1 0 0,0-1 1 0 0,14-7-1 0 0,-20 8 13 0 0,1-1-1 0 0,-1 1 1 0 0,0-1-1 0 0,0 0 0 0 0,0 0 1 0 0,-1-1-1 0 0,1 1 0 0 0,-2-1 1 0 0,1 0-1 0 0,0 0 1 0 0,-1 0-1 0 0,4-13 0 0 0,1-4 87 0 0,-2-1-1 0 0,5-32 1 0 0,-10 47-73 0 0,0-3 19 0 0,0 0 0 0 0,-1 0 0 0 0,0 0 0 0 0,-1 0 0 0 0,0 0 0 0 0,-1 0 0 0 0,0 0 0 0 0,-1 1 0 0 0,-7-19 0 0 0,9 28-88 0 0,0-1 0 0 0,-1 1 0 0 0,1-1 0 0 0,-1 1 0 0 0,0 0 0 0 0,0 0 0 0 0,0 0 0 0 0,0 0 0 0 0,0 0 0 0 0,0 0 0 0 0,0 0 0 0 0,-1 0-1 0 0,1 1 1 0 0,-1 0 0 0 0,1-1 0 0 0,-1 1 0 0 0,-4-2 0 0 0,-12 0-3632 0 0,0 5-4796 0 0,12 1 4683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00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2968 0 0,'31'-5'4603'0'0,"-23"5"-3957"0"0,0 0-1 0 0,0 1 0 0 0,0-1 1 0 0,0 2-1 0 0,0-1 0 0 0,0 1 1 0 0,12 4-1 0 0,-16-4-390 0 0,0 1-1 0 0,0-1 0 0 0,0 1 1 0 0,-1-1-1 0 0,1 1 1 0 0,-1 0-1 0 0,1 1 0 0 0,-1-1 1 0 0,0 0-1 0 0,0 1 1 0 0,-1 0-1 0 0,1 0 0 0 0,-1 0 1 0 0,4 7-1 0 0,2 10 80 0 0,0 1 0 0 0,-1 1 0 0 0,7 42 0 0 0,-3-10-104 0 0,4 43-6 0 0,-14-88-182 0 0,4 18 23 0 0,-4-27-46 0 0,-1 0-1 0 0,0-1 1 0 0,0 1-1 0 0,0 0 1 0 0,1 0 0 0 0,-1-1-1 0 0,0 1 1 0 0,1 0-1 0 0,-1-1 1 0 0,0 1-1 0 0,1 0 1 0 0,-1-1 0 0 0,1 1-1 0 0,-1-1 1 0 0,1 1-1 0 0,0 0 1 0 0,-1-1-1 0 0,1 1 1 0 0,-1-1-1 0 0,1 0 1 0 0,0 1 0 0 0,-1-1-1 0 0,1 0 1 0 0,0 1-1 0 0,0-1 1 0 0,1 1-1 0 0,-1-2 12 0 0,0 1 0 0 0,0 0 0 0 0,0-1-1 0 0,1 1 1 0 0,-1 0 0 0 0,0-1-1 0 0,0 1 1 0 0,0-1 0 0 0,0 0-1 0 0,0 1 1 0 0,0-1 0 0 0,-1 0 0 0 0,1 0-1 0 0,0 1 1 0 0,0-1 0 0 0,0 0-1 0 0,-1 0 1 0 0,1 0 0 0 0,0-1-1 0 0,12-22 311 0 0,-12 22-311 0 0,33-91 680 0 0,-8 19-363 0 0,-14 44-237 0 0,-2 1-6 0 0,2 1 1 0 0,2 0-1 0 0,24-38 1 0 0,-36 63-291 0 0,1 0-1 0 0,-1-1 1 0 0,0 0 0 0 0,0 1 0 0 0,0-1 0 0 0,-1 0 0 0 0,1 0 0 0 0,-1 0-1 0 0,0 0 1 0 0,0 0 0 0 0,1-7 0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07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3404 0 0,'0'0'1598'0'0,"10"-1"251"0"0,40-2 575 0 0,59 4 1 0 0,-32 0-949 0 0,49 0 290 0 0,135-2-682 0 0,-232-1-1004 0 0,39-7 1 0 0,-68 9-102 0 0,1 0 0 0 0,0 0-1 0 0,0 0 1 0 0,-1 0 0 0 0,1 0 0 0 0,0-1 0 0 0,-1 1 0 0 0,1 0 0 0 0,0-1 0 0 0,-1 1-1 0 0,1-1 1 0 0,0 1 0 0 0,-1 0 0 0 0,1-1 0 0 0,-1 0 0 0 0,1 1 0 0 0,-1-1 0 0 0,1 1-1 0 0,-1-1 1 0 0,1 1 0 0 0,-1-1 0 0 0,1 0 0 0 0,-1 0 0 0 0,0 1 0 0 0,1-1 0 0 0,-1 0-1 0 0,0 1 1 0 0,0-1 0 0 0,0 0 0 0 0,1 0 0 0 0,-1 1 0 0 0,0-1 0 0 0,0 0 0 0 0,0 0-1 0 0,0 1 1 0 0,0-1 0 0 0,-1 0 0 0 0,1 0 0 0 0,0 1 0 0 0,0-1 0 0 0,0 0 0 0 0,-1 0 0 0 0,1 1-1 0 0,0-1 1 0 0,-1 0 0 0 0,1 1 0 0 0,0-1 0 0 0,-1 0 0 0 0,1 1 0 0 0,-1-1 0 0 0,1 1-1 0 0,-1-1 1 0 0,0 1 0 0 0,1-1 0 0 0,-1 1 0 0 0,1-1 0 0 0,-1 1 0 0 0,0-1 0 0 0,1 1-1 0 0,-1 0 1 0 0,0-1 0 0 0,-1 1 0 0 0,-11-6-449 0 0,0 0 0 0 0,-1 1-1 0 0,0 1 1 0 0,0 0 0 0 0,-23-3 0 0 0,4 4-458 0 0,-46-1 1 0 0,77 5 1001 0 0,0-1-1 0 0,0 1 0 0 0,0 0 1 0 0,0 0-1 0 0,0 0 1 0 0,0 0-1 0 0,0 0 0 0 0,0 0 1 0 0,0 1-1 0 0,0-1 0 0 0,0 1 1 0 0,1-1-1 0 0,-1 1 1 0 0,1-1-1 0 0,-1 1 0 0 0,1 0 1 0 0,0 0-1 0 0,-1 0 1 0 0,1 0-1 0 0,0 0 0 0 0,0 0 1 0 0,1 0-1 0 0,-1 0 0 0 0,0 3 1 0 0,-3 4 205 0 0,1 0 1 0 0,1 0-1 0 0,0 0 1 0 0,-2 16 0 0 0,1 18 525 0 0,-3 118 1392 0 0,7-136-2010 0 0,0-1-1 0 0,2 1 1 0 0,1-1 0 0 0,10 36-1 0 0,-12-54-495 0 0,1 1-1 0 0,0-1 0 0 0,0 1 1 0 0,7 9-1 0 0,-8-12-722 0 0,1-1 0 0 0,-1 1 0 0 0,1-1 0 0 0,0 0 0 0 0,0 0 0 0 0,1 0 1 0 0,-1-1-1 0 0,6 5 0 0 0,0-2-2221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07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68 2752 0 0,'-11'8'2062'0'0,"2"5"-1516"0"0,0 1 0 0 0,1-1-1 0 0,1 2 1 0 0,1-1 0 0 0,0 1-1 0 0,0 0 1 0 0,2 0 0 0 0,0 0 0 0 0,1 1-1 0 0,0 0 1 0 0,1 0 0 0 0,1-1-1 0 0,0 1 1 0 0,1 0 0 0 0,3 17-1 0 0,-3-29-489 0 0,1 0 0 0 0,0 0 0 0 0,-1 0 0 0 0,1 0 0 0 0,1 0 1 0 0,-1 0-1 0 0,1 0 0 0 0,-1 0 0 0 0,1 0 0 0 0,0-1 0 0 0,0 1 0 0 0,1-1 0 0 0,-1 1 0 0 0,1-1 0 0 0,0 0 0 0 0,0 0 0 0 0,0 0 0 0 0,0-1 0 0 0,0 1 0 0 0,1-1 0 0 0,-1 1 0 0 0,1-1 0 0 0,-1 0 0 0 0,1-1 0 0 0,0 1 0 0 0,0 0 0 0 0,0-1 1 0 0,0 0-1 0 0,0 0 0 0 0,0 0 0 0 0,0-1 0 0 0,6 1 0 0 0,6 0-31 0 0,0 0 0 0 0,0 0 0 0 0,0-2 0 0 0,0 0 0 0 0,0-1-1 0 0,0-1 1 0 0,0 0 0 0 0,0-1 0 0 0,-1-1 0 0 0,21-9 0 0 0,-28 11-18 0 0,0-1 0 0 0,-1 0 0 0 0,0-1 0 0 0,0 0 0 0 0,0 0 1 0 0,0-1-1 0 0,-1 1 0 0 0,0-2 0 0 0,0 1 0 0 0,0 0 0 0 0,-1-1 0 0 0,0 0 0 0 0,-1 0 0 0 0,1-1 0 0 0,-1 0 0 0 0,-1 1 0 0 0,1-1 0 0 0,-1 0 0 0 0,-1 0 0 0 0,1-1 0 0 0,0-9 0 0 0,-1 5 36 0 0,0 0-1 0 0,-1-1 0 0 0,0 1 1 0 0,-2 0-1 0 0,1-1 1 0 0,-2 1-1 0 0,1 0 1 0 0,-6-19-1 0 0,5 27-23 0 0,0 0 0 0 0,0 0 0 0 0,0 0 0 0 0,-1 0 0 0 0,0 0 0 0 0,0 0 0 0 0,0 0 0 0 0,-1 1 0 0 0,1 0 0 0 0,-1 0 0 0 0,0 0 0 0 0,0 0 0 0 0,-1 0 0 0 0,1 1 0 0 0,-1 0 0 0 0,1 0 0 0 0,-1 0 0 0 0,0 0 0 0 0,0 1 0 0 0,-1 0 0 0 0,1 0 0 0 0,-8-2 0 0 0,-6 0 91 0 0,0 0-1 0 0,0 1 1 0 0,0 1 0 0 0,0 1 0 0 0,-25 1-1 0 0,32 1-437 0 0,0 1-1 0 0,0 0 1 0 0,-21 7-1 0 0,25-6-774 0 0,0 0 0 0 0,0 1 0 0 0,0 0 0 0 0,0 0 0 0 0,-13 11 0 0 0,5 1-2017 0 0,7 2-1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08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0 110 3304 0 0,'0'0'1207'0'0,"1"5"2697"0"0,1 20-2251 0 0,-2 126 3711 0 0,0 0-3653 0 0,0-149-1698 0 0,0 0-1 0 0,0 1 1 0 0,0-1 0 0 0,0 0 0 0 0,1 0-1 0 0,-1 1 1 0 0,1-1 0 0 0,-1 0 0 0 0,1 0-1 0 0,0 0 1 0 0,0 0 0 0 0,0 1 0 0 0,0-1-1 0 0,0-1 1 0 0,0 1 0 0 0,1 0 0 0 0,-1 0-1 0 0,1 0 1 0 0,-1-1 0 0 0,4 3-1 0 0,-2-2 4 0 0,0 0-1 0 0,1 0 1 0 0,-1-1-1 0 0,0 0 0 0 0,1 0 1 0 0,-1 0-1 0 0,1 0 0 0 0,-1 0 1 0 0,1-1-1 0 0,-1 1 0 0 0,1-1 1 0 0,3 0-1 0 0,6-1 33 0 0,-1 0 0 0 0,0-1 0 0 0,0 0-1 0 0,1-1 1 0 0,-2-1 0 0 0,21-8 0 0 0,-22 7 28 0 0,-1 0 0 0 0,1-1 1 0 0,-1-1-1 0 0,0 1 0 0 0,-1-2 0 0 0,0 1 1 0 0,0-1-1 0 0,0 0 0 0 0,-1-1 0 0 0,0 0 1 0 0,-1 0-1 0 0,0 0 0 0 0,0-1 0 0 0,-1 0 1 0 0,-1 0-1 0 0,1 0 0 0 0,3-14 0 0 0,-2 2 143 0 0,-1 1-1 0 0,-1-1 1 0 0,0 0-1 0 0,-2-1 1 0 0,-1 1-1 0 0,0 0 1 0 0,-5-39-1 0 0,3 52-770 0 0,0-4 792 0 0,-1 1 0 0 0,-5-18 1 0 0,0 14-2936 0 0,-2 2-3927 0 0,2 11 2654 0 0,-1 0-1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237 702 2756 0 0,'-1'-2'191'0'0,"1"0"0"0"0,0 0 0 0 0,-1-1 0 0 0,1 1 0 0 0,-1 0 0 0 0,0 0 0 0 0,0 0 0 0 0,0 1 0 0 0,0-1 0 0 0,0 0 0 0 0,0 0 0 0 0,0 0 0 0 0,0 1 0 0 0,-1-1 0 0 0,1 1 0 0 0,-1-1 0 0 0,1 1 0 0 0,-1-1 0 0 0,0 1 0 0 0,0 0 0 0 0,1 0 0 0 0,-4-1 0 0 0,2 0 64 0 0,0 0 0 0 0,0 1 0 0 0,0 0 0 0 0,0 0 0 0 0,-1 0 0 0 0,1 0 0 0 0,0 0 0 0 0,-1 0 0 0 0,1 1 0 0 0,-1 0 0 0 0,1 0 0 0 0,-5 0 0 0 0,1 1 34 0 0,1 1-1 0 0,0 0 1 0 0,-1 0 0 0 0,1 1 0 0 0,0 0 0 0 0,1 0 0 0 0,-1 0 0 0 0,0 1 0 0 0,1-1 0 0 0,0 1 0 0 0,0 1 0 0 0,0-1 0 0 0,1 1 0 0 0,-5 5-1 0 0,-1 2-90 0 0,2 0 0 0 0,0 1 0 0 0,0 0 0 0 0,1 0-1 0 0,-6 15 1 0 0,9-16-102 0 0,1-1-1 0 0,-1 0 1 0 0,2 1 0 0 0,0 0-1 0 0,0 0 1 0 0,0 13-1 0 0,2-17-40 0 0,0 0 0 0 0,1 0 0 0 0,-1 0 0 0 0,2 0-1 0 0,-1 0 1 0 0,1 0 0 0 0,0 0 0 0 0,1 0 0 0 0,5 13 0 0 0,-4-16-37 0 0,-1 0 0 0 0,1-1 0 0 0,0 1 1 0 0,0-1-1 0 0,0 0 0 0 0,1 0 0 0 0,0 0 0 0 0,0 0 1 0 0,0-1-1 0 0,0 0 0 0 0,0 0 0 0 0,0 0 1 0 0,1-1-1 0 0,0 1 0 0 0,-1-1 0 0 0,1-1 1 0 0,0 1-1 0 0,0-1 0 0 0,0 0 0 0 0,0 0 1 0 0,0-1-1 0 0,7 0 0 0 0,0 0-14 0 0,0 0-1 0 0,-1-2 1 0 0,1 1-1 0 0,0-1 1 0 0,-1-1 0 0 0,1 0-1 0 0,-1-1 1 0 0,0 0-1 0 0,17-9 1 0 0,-23 9-9 0 0,0 0 1 0 0,-1-1-1 0 0,1 1 0 0 0,-1-1 0 0 0,0-1 1 0 0,0 1-1 0 0,0 0 0 0 0,-1-1 1 0 0,1 0-1 0 0,-2 0 0 0 0,1-1 0 0 0,-1 1 1 0 0,0-1-1 0 0,0 0 0 0 0,0 1 1 0 0,-1-1-1 0 0,0 0 0 0 0,1-10 0 0 0,0-6-14 0 0,0 0-1 0 0,-2 0 0 0 0,0 0 0 0 0,-4-33 0 0 0,1 35 18 0 0,-2 1-1 0 0,0 0 1 0 0,-1 0-1 0 0,-1 1 1 0 0,-16-38-1 0 0,1 17-3 0 0,-40-61 1 0 0,-21-37 20 0 0,2 2-12 0 0,79 134 5 0 0,0-1-1 0 0,0 1 1 0 0,0 0 0 0 0,0-1-1 0 0,1 1 1 0 0,-1 0-1 0 0,1-1 1 0 0,-1 1 0 0 0,1-1-1 0 0,0 1 1 0 0,0-1-1 0 0,0 1 1 0 0,1-4 0 0 0,-1 4-4 0 0,0 1 1 0 0,1-1-1 0 0,-1 1 1 0 0,0-1-1 0 0,1 1 1 0 0,0 0-1 0 0,-1-1 1 0 0,1 1-1 0 0,0 0 1 0 0,-1-1-1 0 0,1 1 1 0 0,0 0-1 0 0,0 0 1 0 0,0-1-1 0 0,0 1 1 0 0,0 0-1 0 0,1 0 1 0 0,-1 0-1 0 0,0 0 1 0 0,0 1-1 0 0,1-1 1 0 0,1-1-1 0 0,24-7 46 0 0,1 2-1 0 0,33-6 1 0 0,-8 3-11 0 0,-25 3-13 0 0,13-2 77 0 0,69-8-1 0 0,-101 16-48 0 0,0 1 0 0 0,0-1 0 0 0,-1 0 0 0 0,1-1 0 0 0,-1 0-1 0 0,9-4 1 0 0,-16 6-26 0 0,0-1-1 0 0,0 0 1 0 0,0 0 0 0 0,-1 0-1 0 0,1 0 1 0 0,0 0-1 0 0,-1 0 1 0 0,1-1-1 0 0,-1 1 1 0 0,1 0-1 0 0,-1 0 1 0 0,0 0 0 0 0,1 0-1 0 0,-1-1 1 0 0,0 1-1 0 0,0 0 1 0 0,0 0-1 0 0,0 0 1 0 0,0-1-1 0 0,0-1 1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10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0 3480 0 0,'-1'3'6922'0'0,"-5"17"-5296"0"0,4-2-702 0 0,-12 177 3722 0 0,14-163-4270 0 0,8 57 1 0 0,-5-75-650 0 0,0 1 1 0 0,1 0-1 0 0,1-1 0 0 0,0 0 1 0 0,1 0-1 0 0,8 14 1 0 0,0 0-6066 0 0,-3-18 2970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1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97 235 2944 0 0,'-3'1'285'0'0,"-1"-1"-1"0"0,0 1 0 0 0,1-1 0 0 0,-1 1 1 0 0,1 0-1 0 0,-1 0 0 0 0,1 1 0 0 0,-1-1 1 0 0,1 1-1 0 0,0 0 0 0 0,-1 0 1 0 0,1 0-1 0 0,0 0 0 0 0,0 0 0 0 0,1 1 1 0 0,-1-1-1 0 0,0 1 0 0 0,1 0 0 0 0,-1 0 1 0 0,1 0-1 0 0,0 0 0 0 0,0 0 0 0 0,1 0 1 0 0,-1 1-1 0 0,0-1 0 0 0,-1 7 1 0 0,-1 3 246 0 0,0-1 1 0 0,1 1-1 0 0,0 0 1 0 0,1 1-1 0 0,1-1 1 0 0,0 16 0 0 0,0-19-309 0 0,2-1 1 0 0,-1 1 0 0 0,1-1 0 0 0,0 1-1 0 0,1-1 1 0 0,5 16 0 0 0,-5-21-194 0 0,0 0 1 0 0,0 0-1 0 0,0 0 0 0 0,1-1 1 0 0,-1 1-1 0 0,1-1 1 0 0,0 0-1 0 0,0 0 1 0 0,0 0-1 0 0,0 0 1 0 0,1 0-1 0 0,-1 0 1 0 0,1-1-1 0 0,-1 0 0 0 0,1 0 1 0 0,0 0-1 0 0,5 2 1 0 0,0-1-16 0 0,1 1 1 0 0,0-2-1 0 0,0 1 1 0 0,0-2-1 0 0,1 1 1 0 0,-1-1-1 0 0,0-1 1 0 0,1 0-1 0 0,-1 0 1 0 0,0-1-1 0 0,1 0 1 0 0,-1-1-1 0 0,0 0 1 0 0,0-1-1 0 0,0 0 1 0 0,0 0-1 0 0,-1-1 1 0 0,1-1-1 0 0,8-4 1 0 0,-11 3-23 0 0,1 1-1 0 0,-2-1 1 0 0,1-1 0 0 0,-1 1-1 0 0,0-1 1 0 0,0 0 0 0 0,0 0-1 0 0,-1-1 1 0 0,-1 0 0 0 0,1 0-1 0 0,-1 0 1 0 0,0 0 0 0 0,-1-1-1 0 0,0 1 1 0 0,0-1 0 0 0,-1 0-1 0 0,0 0 1 0 0,1-13 0 0 0,-1 3-2 0 0,-1-1 0 0 0,-1 1 0 0 0,0 0 0 0 0,-2 0 0 0 0,0 0 0 0 0,-1 0 0 0 0,-9-32 0 0 0,9 43 16 0 0,0 0 0 0 0,0 0 1 0 0,-1 1-1 0 0,0-1 0 0 0,0 1 1 0 0,-1 0-1 0 0,1 0 0 0 0,-2 1 1 0 0,1 0-1 0 0,-1-1 0 0 0,-7-5 1 0 0,9 9 0 0 0,1 1 0 0 0,-1-1 0 0 0,0 1 0 0 0,0 0 0 0 0,0-1 1 0 0,0 2-1 0 0,0-1 0 0 0,0 0 0 0 0,-1 1 0 0 0,1 0 0 0 0,0 0 0 0 0,-1 0 1 0 0,1 1-1 0 0,-1 0 0 0 0,1-1 0 0 0,-1 1 0 0 0,1 1 0 0 0,-1-1 0 0 0,1 1 0 0 0,-1 0 1 0 0,1 0-1 0 0,-6 2 0 0 0,5-1 4 0 0,-1 1 1 0 0,1 0-1 0 0,0 0 0 0 0,0 1 1 0 0,0 0-1 0 0,1 0 0 0 0,-1 0 1 0 0,1 0-1 0 0,0 1 1 0 0,0-1-1 0 0,0 1 0 0 0,0 0 1 0 0,1 0-1 0 0,0 1 0 0 0,0-1 1 0 0,1 1-1 0 0,-3 5 0 0 0,-2 8 30 0 0,2-1 1 0 0,-1 1-1 0 0,2 0 0 0 0,-2 21 0 0 0,-1 75 199 0 0,7-101-201 0 0,0 1-1 0 0,0-1 1 0 0,4 21 0 0 0,-3-28-19 0 0,1 1 1 0 0,0-1-1 0 0,0 0 0 0 0,0-1 1 0 0,1 1-1 0 0,0 0 1 0 0,0-1-1 0 0,7 12 0 0 0,-7-15-18 0 0,0 0 0 0 0,0 0 0 0 0,0 0 0 0 0,1 0 0 0 0,-1 0 0 0 0,1 0 0 0 0,-1-1 0 0 0,1 0 0 0 0,0 0 0 0 0,0 0 0 0 0,0 0 0 0 0,0-1 0 0 0,0 1 0 0 0,1-1 0 0 0,-1 0 0 0 0,0 0 0 0 0,1-1 0 0 0,-1 1 0 0 0,0-1-1 0 0,1 0 1 0 0,-1 0 0 0 0,1 0 0 0 0,-1-1 0 0 0,8-1 0 0 0,-4 0-20 0 0,1-1 1 0 0,-1 0-1 0 0,0 0 0 0 0,0 0 0 0 0,-1-1 0 0 0,1 0 0 0 0,-1-1 0 0 0,0 1 0 0 0,0-1 0 0 0,0-1 1 0 0,10-10-1 0 0,-6 3-20 0 0,-1 0 1 0 0,0-1-1 0 0,-1 0 1 0 0,-1 0 0 0 0,0-1-1 0 0,-1 0 1 0 0,0-1 0 0 0,7-25-1 0 0,-7 14-7 0 0,-2 0 0 0 0,0 0-1 0 0,-2-1 1 0 0,0-38 0 0 0,0-53 789 0 0,-5 135-593 0 0,0 1 1 0 0,1 0-1 0 0,1 22 1 0 0,0 9 33 0 0,-3-5-61 0 0,0-7-9 0 0,2 1 0 0 0,1 0 0 0 0,9 64-1 0 0,-8-97-117 0 0,0 0 0 0 0,0 0 1 0 0,1 0-1 0 0,-1 0 0 0 0,1-1 0 0 0,0 1 0 0 0,0 0 0 0 0,0-1 0 0 0,0 1 0 0 0,1-1 0 0 0,0 0 0 0 0,-1 0 0 0 0,1 0 0 0 0,0 0 0 0 0,0 0 0 0 0,1-1 0 0 0,-1 1 0 0 0,1-1 0 0 0,-1 0 0 0 0,1 0 0 0 0,0 0 0 0 0,-1-1 0 0 0,1 1 0 0 0,0-1 0 0 0,0 0 0 0 0,0 0 0 0 0,0 0 0 0 0,0-1 0 0 0,0 1 0 0 0,1-1 0 0 0,-1 0 0 0 0,0 0 0 0 0,0-1 0 0 0,0 1 0 0 0,0-1 0 0 0,0 0 1 0 0,0 0-1 0 0,0 0 0 0 0,0 0 0 0 0,0-1 0 0 0,0 0 0 0 0,-1 0 0 0 0,1 0 0 0 0,4-3 0 0 0,7-6-39 0 0,-1-1 1 0 0,-1-1-1 0 0,0 0 0 0 0,0 0 1 0 0,-1-2-1 0 0,-1 1 1 0 0,10-17-1 0 0,-8 7-35 0 0,0 0 0 0 0,-1-1 0 0 0,-1 0 0 0 0,8-30-1 0 0,-10 20 136 0 0,-2-1-1 0 0,-1 1 1 0 0,-1-1-1 0 0,-1-63 0 0 0,-4 99 28 0 0,-1 1-54 0 0,0 1 1 0 0,1-1-1 0 0,-1 0 1 0 0,1 1 0 0 0,-1-1-1 0 0,1 0 1 0 0,-1 1-1 0 0,1-1 1 0 0,0 1-1 0 0,-1-1 1 0 0,1 1 0 0 0,0-1-1 0 0,0 0 1 0 0,0 1-1 0 0,0-1 1 0 0,1 1-1 0 0,-1 1 1 0 0,0 7 76 0 0,-17 111 612 0 0,-3 172 0 0 0,20-283-1544 0 0,-1-1 1146 0 0,1 0 0 0 0,1 0 1 0 0,0-1-1 0 0,2 12 0 0 0,-3-18-644 0 0,1 1 0 0 0,0-1-1 0 0,0 0 1 0 0,0 1 0 0 0,0-1 0 0 0,1 0-1 0 0,-1 0 1 0 0,2 3 0 0 0,-1-4-515 0 0,-1 1 0 0 0,1-1 0 0 0,-1 0 0 0 0,1 0 0 0 0,-1 0 0 0 0,1 0 0 0 0,0 0 0 0 0,-1 0 0 0 0,1 0 0 0 0,0 0 0 0 0,0 0 0 0 0,2 0 0 0 0,6 1-3193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37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22 3832 0 0,'-5'0'636'0'0,"5"-2"4"0"0,-2 0 21 0 0,-2 0-5 0 0,4-1 4 0 0,-7 1 0 0 0,7 0-20 0 0,0 0-16 0 0,-4-2-52 0 0,4 2-160 0 0,-3 4-528 0 0,6-2-1856 0 0,-3 6 0 0 0,4-4-1 0 0,3 7 1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12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26 2160 0 0,'0'0'432'0'0,"-18"5"2230"0"0,12 1-2251 0 0,0 1 0 0 0,1-1 0 0 0,-1 1 0 0 0,2 1 0 0 0,-1-1 0 0 0,1 0 0 0 0,0 1 0 0 0,1 0-1 0 0,-1 0 1 0 0,2 0 0 0 0,-1 0 0 0 0,-2 15 0 0 0,1 4 737 0 0,1 0 0 0 0,0 46 1 0 0,3-62-967 0 0,0-1 0 0 0,1 1 0 0 0,1 0 1 0 0,0 0-1 0 0,0-1 0 0 0,1 1 0 0 0,8 18 1 0 0,-9-24-135 0 0,0 0 0 0 0,1 0 0 0 0,0-1 0 0 0,0 1 0 0 0,0-1 0 0 0,1 0 0 0 0,0 0 0 0 0,-1 0 0 0 0,1 0 0 0 0,1-1 0 0 0,-1 1 0 0 0,0-1 0 0 0,1 0 0 0 0,0 0 0 0 0,-1-1 0 0 0,1 1 0 0 0,7 1 0 0 0,-3-1-23 0 0,0-1 0 0 0,0 0 0 0 0,0 0 0 0 0,1-1 0 0 0,-1 0 0 0 0,0-1 0 0 0,1 0 1 0 0,-1-1-1 0 0,0 0 0 0 0,1 0 0 0 0,-1-1 0 0 0,10-2 0 0 0,-12 1-29 0 0,-1 1 0 0 0,0-1 0 0 0,1 0 0 0 0,-1 0 0 0 0,0 0 0 0 0,-1-1 0 0 0,1 0 0 0 0,0-1 0 0 0,-1 1 0 0 0,0-1 0 0 0,0 0 0 0 0,-1 0 0 0 0,1 0 0 0 0,-1-1 0 0 0,0 1 0 0 0,-1-1 0 0 0,5-8 1 0 0,-4 3-12 0 0,0 1 1 0 0,0-1 0 0 0,-1 0 0 0 0,0-1 0 0 0,0 1 0 0 0,-2-1 0 0 0,1 1 0 0 0,-2-1-1 0 0,1 1 1 0 0,-2-1 0 0 0,1 1 0 0 0,-2-1 0 0 0,1 1 0 0 0,-2-1 0 0 0,1 1 0 0 0,-7-16-1 0 0,4 16 16 0 0,0-1 0 0 0,-1 2-1 0 0,0-1 1 0 0,-1 1 0 0 0,0 0-1 0 0,0 0 1 0 0,-1 1 0 0 0,-18-17-1 0 0,20 22 21 0 0,1-1 0 0 0,-1 1 0 0 0,0 0 0 0 0,0 0 0 0 0,-1 1 0 0 0,1 0 0 0 0,-1 0 0 0 0,0 0 0 0 0,0 1 0 0 0,0 0 0 0 0,0 1 0 0 0,0-1 0 0 0,0 1 0 0 0,0 1 0 0 0,0-1 0 0 0,-11 2 0 0 0,15-1-5 0 0,0 1 1 0 0,1 0 0 0 0,-1 0 0 0 0,0 0 0 0 0,0 0 0 0 0,1 1 0 0 0,-1-1 0 0 0,1 1 0 0 0,-1-1 0 0 0,1 1 0 0 0,0 0 0 0 0,0 0 0 0 0,0 0 0 0 0,0 0 0 0 0,0 0 0 0 0,0 1-1 0 0,-2 2 1 0 0,-1 3 54 0 0,0 1-1 0 0,1-1 0 0 0,-7 16 1 0 0,3 0 64 0 0,2 0 1 0 0,0 1 0 0 0,1-1 0 0 0,-2 41 0 0 0,6 103 480 0 0,2-90-319 0 0,-1 409 680 0 0,4-456-1787 0 0,4-18-2702 0 0,-8-12 3115 0 0,1-1-1 0 0,-1 1 1 0 0,1-1 0 0 0,0 1-1 0 0,-1-1 1 0 0,1 0-1 0 0,-1 1 1 0 0,1-1-1 0 0,0 0 1 0 0,-1 0 0 0 0,1 0-1 0 0,0 1 1 0 0,-1-1-1 0 0,1 0 1 0 0,0 0-1 0 0,-1 0 1 0 0,1 0 0 0 0,0 0-1 0 0,0 0 1 0 0,9-2-3412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13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20 2872 0 0,'-8'-4'1598'0'0,"-7"0"-710"0"0,0 0-1 0 0,0 1 1 0 0,-1 1 0 0 0,1 0 0 0 0,0 2 0 0 0,-31 1-1 0 0,40 0-632 0 0,0 0 0 0 0,0 0-1 0 0,-1 0 1 0 0,1 1-1 0 0,1 0 1 0 0,-1 0 0 0 0,0 1-1 0 0,0 0 1 0 0,1 0 0 0 0,0 0-1 0 0,-1 0 1 0 0,1 1-1 0 0,1 0 1 0 0,-1 0 0 0 0,0 0-1 0 0,1 1 1 0 0,0 0 0 0 0,-4 5-1 0 0,3-3-158 0 0,1 0-1 0 0,0-1 1 0 0,1 1-1 0 0,0 0 1 0 0,0 1-1 0 0,0-1 1 0 0,1 0-1 0 0,0 1 1 0 0,0 0-1 0 0,1-1 0 0 0,0 1 1 0 0,0 0-1 0 0,2 15 1 0 0,-1-19-81 0 0,1 1 0 0 0,0 0 0 0 0,0-1 0 0 0,1 1-1 0 0,-1-1 1 0 0,1 1 0 0 0,0-1 0 0 0,0 0 0 0 0,1 1 0 0 0,-1-1 0 0 0,1 0 0 0 0,0-1 0 0 0,0 1 0 0 0,0 0 0 0 0,0-1 0 0 0,1 0 0 0 0,-1 0-1 0 0,1 0 1 0 0,0 0 0 0 0,0 0 0 0 0,0-1 0 0 0,0 0 0 0 0,1 0 0 0 0,7 3 0 0 0,2 0-63 0 0,1-1 1 0 0,-1 0-1 0 0,1-1 0 0 0,0-1 1 0 0,0 0-1 0 0,23-1 0 0 0,-32-1-6 0 0,0 0-1 0 0,0-1 0 0 0,1 0 1 0 0,-1 0-1 0 0,0 0 0 0 0,0 0 1 0 0,0-1-1 0 0,-1 0 0 0 0,1-1 0 0 0,7-3 1 0 0,-12 6 41 0 0,0-1-1 0 0,-1 1 1 0 0,1-1 0 0 0,-1 1 0 0 0,1-1-1 0 0,0 1 1 0 0,-1-1 0 0 0,1 0 0 0 0,-1 1-1 0 0,1-1 1 0 0,-1 0 0 0 0,0 1-1 0 0,1-1 1 0 0,-1 0 0 0 0,0 0 0 0 0,1 1-1 0 0,-1-1 1 0 0,0 0 0 0 0,0 0 0 0 0,0 1-1 0 0,0-1 1 0 0,0 0 0 0 0,0 0 0 0 0,0 0-1 0 0,0 1 1 0 0,0-3 0 0 0,-1 2 2 0 0,1 0 0 0 0,-1 1 0 0 0,0-1 0 0 0,0 0 0 0 0,1 0 0 0 0,-1 0 0 0 0,0 1 0 0 0,0-1 0 0 0,0 0 0 0 0,0 1 0 0 0,0-1 0 0 0,0 1 0 0 0,0-1 0 0 0,0 1 0 0 0,0 0 0 0 0,-2-1 0 0 0,-5-1 2 0 0,1 1 0 0 0,-1-1-1 0 0,0 2 1 0 0,-9-1 0 0 0,9 1 41 0 0,-1 1 1 0 0,0 0-1 0 0,1 0 0 0 0,-1 1 0 0 0,0 0 1 0 0,1 0-1 0 0,0 1 0 0 0,0 0 0 0 0,0 1 1 0 0,0-1-1 0 0,0 2 0 0 0,1-1 0 0 0,-1 1 1 0 0,1 0-1 0 0,1 1 0 0 0,-1-1 0 0 0,1 1 1 0 0,0 1-1 0 0,-8 10 0 0 0,7-8 47 0 0,1 1 1 0 0,0-1-1 0 0,1 2 0 0 0,0-1 1 0 0,0 0-1 0 0,1 1 0 0 0,1 0 0 0 0,0 0 1 0 0,0 0-1 0 0,1 0 0 0 0,1 1 0 0 0,-1-1 1 0 0,2 0-1 0 0,1 18 0 0 0,-1-25-47 0 0,0 0-1 0 0,1-1 1 0 0,0 1 0 0 0,0-1-1 0 0,0 1 1 0 0,0-1-1 0 0,1 1 1 0 0,-1-1 0 0 0,1 0-1 0 0,0 1 1 0 0,0-1-1 0 0,0 0 1 0 0,0 0 0 0 0,1 0-1 0 0,-1-1 1 0 0,1 1-1 0 0,-1-1 1 0 0,1 1-1 0 0,0-1 1 0 0,0 0 0 0 0,0 0-1 0 0,1 0 1 0 0,-1 0-1 0 0,0-1 1 0 0,1 1 0 0 0,-1-1-1 0 0,1 0 1 0 0,6 1-1 0 0,9 2-94 0 0,-1-2 0 0 0,1 0-1 0 0,0-1 1 0 0,27-2-1 0 0,-27 0-261 0 0,8-1-1960 0 0,14-8-6423 0 0,-27 5 5303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14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3808 0 0,'0'0'3550'0'0,"0"16"644"0"0,-17 128 1803 0 0,11-73-4656 0 0,-5 172-2389 0 0,9-235-3791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14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39 3824 0 0,'0'-2'636'0'0,"-4"-3"-16"0"0,2 1-19 0 0,-3 0-17 0 0,5-1-52 0 0,-6 0-88 0 0,3 1-300 0 0,3 0-1620 0 0,-7-1-1 0 0,3 5-1475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14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83 2712 0 0,'0'0'68'0'0,"0"0"0"0"0,0 0 0 0 0,0 0 0 0 0,0 0-1 0 0,0 0 1 0 0,0 0 0 0 0,-1 0 0 0 0,1 0 0 0 0,0 1 0 0 0,0-1 0 0 0,0 0-1 0 0,0 0 1 0 0,0 0 0 0 0,-1 0 0 0 0,1 0 0 0 0,0 0 0 0 0,0 0-1 0 0,0 0 1 0 0,0 0 0 0 0,-1 0 0 0 0,1 0 0 0 0,0 0 0 0 0,0 0 0 0 0,0 0-1 0 0,0 0 1 0 0,0 0 0 0 0,-1-1 0 0 0,1 1 0 0 0,0 0 0 0 0,0 0-1 0 0,0 0 1 0 0,0 0 0 0 0,0 0 0 0 0,-1 0 0 0 0,1 0 0 0 0,0 0-1 0 0,0 0 1 0 0,0-1 0 0 0,0 1 0 0 0,0 0 0 0 0,0 0 0 0 0,0 0 0 0 0,0 0-1 0 0,0 0 1 0 0,0-1 0 0 0,-1 1 0 0 0,1 0 0 0 0,0 0 0 0 0,0 0-1 0 0,0 0 1 0 0,0 0 0 0 0,0-1 0 0 0,0 1 0 0 0,0 0 0 0 0,0 0 0 0 0,0 0-1 0 0,0 0 1 0 0,0-1 0 0 0,0 1 0 0 0,0 0 0 0 0,0 0 0 0 0,1 0-1 0 0,-1 0 1 0 0,0-1 0 0 0,10-3 2550 0 0,12 2-793 0 0,40 2 1 0 0,-21 1-796 0 0,26 0-97 0 0,104-3 180 0 0,-140 0-1034 0 0,1-2 0 0 0,-1 0 0 0 0,40-13 0 0 0,-43 6-122 0 0,-28 11 32 0 0,1 0-1 0 0,0-1 1 0 0,0 1 0 0 0,0 0 0 0 0,-1-1 0 0 0,1 1 0 0 0,0 0-1 0 0,-1-1 1 0 0,1 1 0 0 0,0-1 0 0 0,-1 1 0 0 0,1-1 0 0 0,-1 0-1 0 0,1 1 1 0 0,-1-1 0 0 0,1 1 0 0 0,-1-1 0 0 0,1 0-1 0 0,-1 0 1 0 0,0 1 0 0 0,1-1 0 0 0,-1 0 0 0 0,0 0 0 0 0,1 1-1 0 0,-1-1 1 0 0,0 0 0 0 0,0 0 0 0 0,0 0 0 0 0,0 1 0 0 0,0-1-1 0 0,0-1 1 0 0,-1 1-13 0 0,1 0 0 0 0,-1 1 0 0 0,0-1 0 0 0,0 0 0 0 0,0 0 0 0 0,1 1 0 0 0,-1-1 0 0 0,0 0 0 0 0,0 1 0 0 0,0-1 0 0 0,0 1 0 0 0,0-1 0 0 0,0 1 0 0 0,0-1 0 0 0,0 1 0 0 0,-1 0 0 0 0,1 0 1 0 0,0-1-1 0 0,0 1 0 0 0,-1 0 0 0 0,-29-1-275 0 0,21 1 176 0 0,-29-2-374 0 0,-64 6 0 0 0,100-4 484 0 0,0 1 0 0 0,0-1 0 0 0,1 1 0 0 0,-1-1-1 0 0,0 1 1 0 0,0 0 0 0 0,1 0 0 0 0,-1 0 0 0 0,1 0 0 0 0,-1 1-1 0 0,1-1 1 0 0,0 1 0 0 0,-1-1 0 0 0,1 1 0 0 0,0 0-1 0 0,-3 4 1 0 0,3-3 28 0 0,0 0 1 0 0,0 0-1 0 0,0 0 0 0 0,1 0 0 0 0,0 0 1 0 0,0 1-1 0 0,-1-1 0 0 0,2 0 0 0 0,-1 1 1 0 0,0-1-1 0 0,1 1 0 0 0,0-1 0 0 0,0 6 1 0 0,-1 93 648 0 0,2 112 703 0 0,1-195-1415 0 0,0 0 0 0 0,1 1-1 0 0,1-1 1 0 0,8 21 0 0 0,-1-17-1925 0 0,-10-19 1081 0 0,1-1 0 0 0,0 0-1 0 0,1 0 1 0 0,-1 0 0 0 0,0 0 0 0 0,1-1 0 0 0,-1 1 0 0 0,5 2 0 0 0,3 0-2225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15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39 3264 0 0,'-17'27'2367'0'0,"4"6"-974"0"0,2 0-1 0 0,2 0 1 0 0,-11 65-1 0 0,19-89-1207 0 0,-1 10 498 0 0,0 0-1 0 0,1 1 0 0 0,2 18 0 0 0,0-34-599 0 0,-1 0 0 0 0,0 0 0 0 0,1 0 0 0 0,0 0 0 0 0,0-1 0 0 0,0 1 0 0 0,0 0 0 0 0,0-1 0 0 0,1 1-1 0 0,0 0 1 0 0,0-1 0 0 0,0 0 0 0 0,0 0 0 0 0,0 1 0 0 0,1-1 0 0 0,-1 0 0 0 0,1-1 0 0 0,0 1 0 0 0,0 0 0 0 0,0-1 0 0 0,4 3-1 0 0,-1-2-69 0 0,0-1-1 0 0,0 0 0 0 0,0 0 1 0 0,0-1-1 0 0,0 0 0 0 0,0 0 1 0 0,1 0-1 0 0,-1-1 0 0 0,0 0 1 0 0,0 0-1 0 0,1-1 0 0 0,-1 1 1 0 0,0-2-1 0 0,0 1 0 0 0,0 0 1 0 0,0-1-1 0 0,0 0 0 0 0,11-6 1 0 0,-8 4-24 0 0,0-1 1 0 0,0-1 0 0 0,0 0 0 0 0,0 0 0 0 0,-1-1-1 0 0,0 0 1 0 0,-1 0 0 0 0,1-1 0 0 0,-1 1 0 0 0,7-13-1 0 0,-8 11 9 0 0,-1-1-1 0 0,-1 0 0 0 0,0 0 1 0 0,0 0-1 0 0,-1 0 0 0 0,0-1 1 0 0,1-11-1 0 0,-1 3 19 0 0,-1 0-1 0 0,-1-1 1 0 0,-1-20-1 0 0,-1 32 13 0 0,1-1-1 0 0,-2 0 1 0 0,1 1 0 0 0,-1-1-1 0 0,0 1 1 0 0,-1-1 0 0 0,0 1-1 0 0,-1 0 1 0 0,1 0-1 0 0,-1 0 1 0 0,-1 1 0 0 0,-9-13-1 0 0,10 15 1 0 0,0 1-1 0 0,-1 0 1 0 0,1 0-1 0 0,-1 0 0 0 0,0 1 1 0 0,0 0-1 0 0,0 0 1 0 0,0 0-1 0 0,0 0 0 0 0,-1 1 1 0 0,1 0-1 0 0,-1 0 1 0 0,1 0-1 0 0,-1 1 0 0 0,0 0 1 0 0,0 0-1 0 0,0 1 1 0 0,0-1-1 0 0,-10 2 1 0 0,9-1-22 0 0,1 1 1 0 0,-1 0 0 0 0,0 0 0 0 0,1 1 0 0 0,-1-1 0 0 0,1 2-1 0 0,0-1 1 0 0,-1 1 0 0 0,1 0 0 0 0,0 0 0 0 0,1 0 0 0 0,-12 9 0 0 0,11-6 9 0 0,-1 1 1 0 0,1-1-1 0 0,0 1 1 0 0,1 0-1 0 0,0 1 1 0 0,0-1-1 0 0,0 1 1 0 0,-5 14 0 0 0,2 0 11 0 0,1-1 1 0 0,2 1 0 0 0,0 0 0 0 0,1 0 0 0 0,1 0 0 0 0,0 44 0 0 0,3-55-36 0 0,0 5-68 0 0,0 0-1 0 0,1 0 0 0 0,6 27 1 0 0,-7-40 58 0 0,1 0 0 0 0,0 1 0 0 0,0-1 1 0 0,0 0-1 0 0,0 0 0 0 0,0 0 1 0 0,1 0-1 0 0,-1 0 0 0 0,1-1 1 0 0,0 1-1 0 0,0 0 0 0 0,0-1 0 0 0,0 0 1 0 0,0 1-1 0 0,1-1 0 0 0,-1 0 1 0 0,1 0-1 0 0,0 0 0 0 0,-1 0 0 0 0,1-1 1 0 0,0 1-1 0 0,0-1 0 0 0,0 1 1 0 0,5 0-1 0 0,17 3-1089 0 0,-22-5 535 0 0,0 0 0 0 0,0 0 0 0 0,0 0 0 0 0,0 0 0 0 0,0 0 1 0 0,0-1-1 0 0,0 1 0 0 0,0-1 0 0 0,0 0 0 0 0,4-1 0 0 0,7-6-2541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15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38 2632 0 0,'0'0'482'0'0,"0"-12"6624"0"0,-2 129-353 0 0,2 89-5082 0 0,0-202-1656 0 0,0-1-1 0 0,1 1 0 0 0,-1-1 0 0 0,1 1 1 0 0,0 0-1 0 0,0-1 0 0 0,0 0 1 0 0,1 1-1 0 0,-1-1 0 0 0,1 0 0 0 0,0 1 1 0 0,0-1-1 0 0,0 0 0 0 0,0-1 1 0 0,1 1-1 0 0,3 4 0 0 0,-2-4-24 0 0,0 0 0 0 0,0 0-1 0 0,1-1 1 0 0,-1 1 0 0 0,1-1-1 0 0,-1 0 1 0 0,1 0 0 0 0,0-1 0 0 0,0 1-1 0 0,9 1 1 0 0,-4-2-64 0 0,1 0 0 0 0,0-1 0 0 0,-1 0 0 0 0,1-1 0 0 0,0 0-1 0 0,0 0 1 0 0,-1-1 0 0 0,1-1 0 0 0,-1 1 0 0 0,18-9 0 0 0,-19 7-20 0 0,-1-2-1 0 0,1 1 1 0 0,-1-1-1 0 0,0 0 1 0 0,0-1-1 0 0,-1 0 1 0 0,0 0-1 0 0,0-1 1 0 0,-1 0-1 0 0,0 0 1 0 0,6-9-1 0 0,2-9-148 0 0,0 1-1 0 0,15-44 1 0 0,-21 45 455 0 0,-1 0-1 0 0,-2-1 1 0 0,0 0 0 0 0,-2 0-1 0 0,0 0 1 0 0,-2-33 0 0 0,-9 81 1230 0 0,-6 48-430 0 0,8-48-795 0 0,1 0 0 0 0,1 1 1 0 0,-1 35-1 0 0,5-46-208 0 0,-1 12 38 0 0,7 47 0 0 0,-5-64-320 0 0,1 0 0 0 0,0 0 0 0 0,0 0 0 0 0,1 0 0 0 0,0 0 0 0 0,1-1 0 0 0,-1 1-1 0 0,2-1 1 0 0,7 12 0 0 0,26 25-10486 0 0,-27-33 7010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16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 2792 0 0,'17'-9'3120'0'0,"-2"2"870"0"0,-14 7-3908 0 0,-1 1 0 0 0,1-1 0 0 0,-1 0 0 0 0,1 1 1 0 0,-1-1-1 0 0,1 1 0 0 0,-1-1 0 0 0,0 1 0 0 0,1-1 0 0 0,-1 1 1 0 0,1-1-1 0 0,-1 1 0 0 0,0-1 0 0 0,0 1 0 0 0,1 0 0 0 0,-1-1 0 0 0,0 1 1 0 0,0-1-1 0 0,0 1 0 0 0,0 0 0 0 0,1-1 0 0 0,-1 1 0 0 0,0 0 0 0 0,0-1 1 0 0,0 1-1 0 0,-1-1 0 0 0,1 1 0 0 0,0 0 0 0 0,0-1 0 0 0,0 2 0 0 0,0 114 3831 0 0,0 57-2596 0 0,-1-170-1299 0 0,1 0 0 0 0,0 0 0 0 0,0 0 0 0 0,1 0 0 0 0,-1 0 0 0 0,1 0 0 0 0,-1-1 0 0 0,1 1 0 0 0,0 0 0 0 0,0 0 0 0 0,0 0 0 0 0,1-1 0 0 0,-1 1 0 0 0,0-1 0 0 0,1 1 0 0 0,0-1 0 0 0,0 0 0 0 0,-1 1 0 0 0,1-1 0 0 0,1 0 0 0 0,-1 0 0 0 0,0 0 0 0 0,0 0 0 0 0,1-1 0 0 0,-1 1 0 0 0,1-1 0 0 0,4 3 0 0 0,-1-3-5 0 0,0 1 1 0 0,-1-1-1 0 0,1 0 0 0 0,0-1 1 0 0,0 0-1 0 0,0 1 0 0 0,0-2 0 0 0,-1 1 1 0 0,1-1-1 0 0,0 0 0 0 0,0 0 1 0 0,-1 0-1 0 0,9-4 0 0 0,0 0-16 0 0,1 0 0 0 0,-1-1 0 0 0,-1-1-1 0 0,1-1 1 0 0,-1 0 0 0 0,0 0 0 0 0,-1-1 0 0 0,0-1-1 0 0,0 0 1 0 0,-1-1 0 0 0,-1 0 0 0 0,1 0-1 0 0,-2-1 1 0 0,0-1 0 0 0,0 1 0 0 0,-1-2 0 0 0,7-15-1 0 0,2-27-21 0 0,-15 49 30 0 0,-1 1 0 0 0,1-1 0 0 0,-2 0 0 0 0,1 0 1 0 0,-1 0-1 0 0,0 0 0 0 0,-1-9 0 0 0,0-5 207 0 0,1 21-138 0 0,0 28 468 0 0,0-14-395 0 0,1 1-1 0 0,0 0 1 0 0,1-1 0 0 0,0 0 0 0 0,8 28 0 0 0,-7-36-124 0 0,0 1 1 0 0,0-1-1 0 0,0 0 1 0 0,1 1-1 0 0,-1-2 1 0 0,1 1-1 0 0,1 0 1 0 0,-1-1-1 0 0,1 0 1 0 0,0 0-1 0 0,0 0 1 0 0,1 0-1 0 0,-1-1 1 0 0,9 5-1 0 0,-4-4-181 0 0,1 0 1 0 0,-1 0-1 0 0,1-1 0 0 0,0-1 0 0 0,0 0 0 0 0,1 0 0 0 0,17 1 0 0 0,-5-3-3810 0 0,-2-3-3567 0 0,-11-1 3726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17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0 3424 0 0,'-1'1'193'0'0,"-1"-1"0"0"0,1 0 0 0 0,0 1 0 0 0,0-1 0 0 0,-1 1 0 0 0,1 0 0 0 0,0-1 0 0 0,0 1 0 0 0,0 0 0 0 0,0 0 0 0 0,0 0 0 0 0,0-1 0 0 0,0 1 0 0 0,0 0 0 0 0,0 0 0 0 0,0 0 0 0 0,0 1 0 0 0,1-1 0 0 0,-1 0 0 0 0,0 0 0 0 0,1 0 0 0 0,-1 0 0 0 0,1 1 0 0 0,0-1 0 0 0,-1 0 0 0 0,1 3 0 0 0,-9 41 993 0 0,7-35-627 0 0,-41 461 6189 0 0,41 5-5081 0 0,3-262-1528 0 0,-1-209-230 0 0,3 38-738 0 0,5-25-2514 0 0,-7-17 3015 0 0,-1 0-1 0 0,1-1 0 0 0,-1 1 1 0 0,1-1-1 0 0,0 0 0 0 0,-1 1 1 0 0,1-1-1 0 0,0 1 1 0 0,-1-1-1 0 0,1 0 0 0 0,0 0 1 0 0,-1 1-1 0 0,1-1 0 0 0,0 0 1 0 0,0 0-1 0 0,-1 0 0 0 0,1 0 1 0 0,0 0-1 0 0,-1 0 1 0 0,1 0-1 0 0,0 0 0 0 0,1 0 1 0 0,8-3-3225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17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58 3176 0 0,'-18'-15'3091'0'0,"8"9"-2469"0"0,-2 0 0 0 0,1 1 1 0 0,-1 0-1 0 0,1 0 0 0 0,-1 1 0 0 0,0 1 0 0 0,-1 0 0 0 0,1 1 0 0 0,-1 0 1 0 0,1 1-1 0 0,-13 0 0 0 0,16 1-389 0 0,0 0 0 0 0,0 1 0 0 0,1 0 1 0 0,-1 1-1 0 0,1-1 0 0 0,-1 2 0 0 0,1-1 1 0 0,0 1-1 0 0,0 0 0 0 0,0 1 0 0 0,0 0 1 0 0,0 0-1 0 0,1 1 0 0 0,0 0 0 0 0,0 0 0 0 0,-11 11 1 0 0,14-12-217 0 0,1 1 1 0 0,0-1 0 0 0,0 1 0 0 0,0 0 0 0 0,1 0 0 0 0,-1 0-1 0 0,1 0 1 0 0,0 1 0 0 0,1-1 0 0 0,0 0 0 0 0,-1 1 0 0 0,2-1-1 0 0,-1 1 1 0 0,0 0 0 0 0,1-1 0 0 0,0 1 0 0 0,1-1 0 0 0,-1 1 0 0 0,1 0-1 0 0,0-1 1 0 0,0 0 0 0 0,1 1 0 0 0,0-1 0 0 0,0 0 0 0 0,0 1-1 0 0,0-1 1 0 0,1 0 0 0 0,0-1 0 0 0,0 1 0 0 0,0 0 0 0 0,1-1-1 0 0,0 0 1 0 0,-1 0 0 0 0,1 0 0 0 0,1 0 0 0 0,-1-1 0 0 0,0 1-1 0 0,1-1 1 0 0,0 0 0 0 0,0-1 0 0 0,0 1 0 0 0,0-1 0 0 0,9 3-1 0 0,5 0-69 0 0,0-2 0 0 0,30 3 0 0 0,-41-6 10 0 0,0 0 1 0 0,0 0-1 0 0,0 0 1 0 0,0-1-1 0 0,-1-1 1 0 0,1 1-1 0 0,0-1 0 0 0,-1 0 1 0 0,9-4-1 0 0,-15 5 30 0 0,0 0 0 0 0,1 0-1 0 0,-1 0 1 0 0,0 0-1 0 0,0-1 1 0 0,0 1 0 0 0,0 0-1 0 0,0-1 1 0 0,0 1 0 0 0,0-1-1 0 0,-1 1 1 0 0,1-1-1 0 0,-1 1 1 0 0,1-1 0 0 0,-1 1-1 0 0,1-1 1 0 0,-1 1-1 0 0,0-1 1 0 0,0 0 0 0 0,1 1-1 0 0,-1-1 1 0 0,-1-3 0 0 0,1 4 10 0 0,0-1 0 0 0,0 1 0 0 0,0 0 0 0 0,0 0 0 0 0,0-1 0 0 0,-1 1 0 0 0,1 0 0 0 0,0-1 0 0 0,-1 1 0 0 0,1 0 0 0 0,-1 0 0 0 0,1 0 0 0 0,-1 0 1 0 0,0-1-1 0 0,0 1 0 0 0,1 0 0 0 0,-1 0 0 0 0,0 0 0 0 0,0 0 0 0 0,0 1 0 0 0,0-1 0 0 0,0 0 0 0 0,0 0 0 0 0,0 1 0 0 0,0-1 0 0 0,0 0 0 0 0,-1 1 0 0 0,1-1 0 0 0,0 1 1 0 0,-2-1-1 0 0,-3 1 22 0 0,-1-1 0 0 0,0 2 0 0 0,1-1 1 0 0,-1 1-1 0 0,1 0 0 0 0,-1 0 0 0 0,1 1 1 0 0,-1 0-1 0 0,1 0 0 0 0,0 0 0 0 0,0 1 1 0 0,0 0-1 0 0,0 0 0 0 0,0 0 0 0 0,1 1 1 0 0,-1 0-1 0 0,-5 6 0 0 0,-1 1 72 0 0,0 0-1 0 0,1 1 1 0 0,0 1 0 0 0,1 0 0 0 0,-16 26-1 0 0,22-31-27 0 0,0 0-1 0 0,1 0 0 0 0,-1 0 0 0 0,2 0 0 0 0,-1 0 1 0 0,1 1-1 0 0,0-1 0 0 0,1 1 0 0 0,0-1 0 0 0,0 1 1 0 0,1 0-1 0 0,1 9 0 0 0,-1-14-38 0 0,0 0 1 0 0,1-1-1 0 0,0 1 1 0 0,0-1-1 0 0,0 1 0 0 0,0 0 1 0 0,1-1-1 0 0,-1 0 1 0 0,1 1-1 0 0,0-1 0 0 0,0 0 1 0 0,0 0-1 0 0,1 0 0 0 0,-1 0 1 0 0,1 0-1 0 0,-1-1 1 0 0,1 1-1 0 0,0-1 0 0 0,0 0 1 0 0,0 1-1 0 0,0-1 1 0 0,1-1-1 0 0,-1 1 0 0 0,0 0 1 0 0,1-1-1 0 0,-1 0 1 0 0,1 0-1 0 0,-1 0 0 0 0,7 1 1 0 0,17 2-294 0 0,53 1-1 0 0,-43-6-3276 0 0,-2-1-4856 0 0,-24 1 4612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37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 3816 0 0,'8'-7'3503'0'0,"-3"6"-2695"0"0,-3 0-660 0 0,-1 1 0 0 0,0-1-1 0 0,1 1 1 0 0,-1 0 0 0 0,1-1 0 0 0,-1 1 0 0 0,1 0 0 0 0,-1 0-1 0 0,1 0 1 0 0,-1 0 0 0 0,0 0 0 0 0,1 1 0 0 0,-1-1-1 0 0,1 0 1 0 0,-1 1 0 0 0,0-1 0 0 0,1 1 0 0 0,-1-1 0 0 0,0 1-1 0 0,1 0 1 0 0,-1-1 0 0 0,0 1 0 0 0,0 0 0 0 0,0 0-1 0 0,0 0 1 0 0,0 0 0 0 0,0 0 0 0 0,0 0 0 0 0,0 0 0 0 0,0 0-1 0 0,1 3 1 0 0,3 3 266 0 0,-1 0 0 0 0,0 1-1 0 0,0 0 1 0 0,-1-1 0 0 0,0 1 0 0 0,0 1-1 0 0,1 9 1 0 0,9 63 1342 0 0,-10-54-1672 0 0,2 41 211 0 0,4 19-43 0 0,-9-85-246 0 0,0-1-1 0 0,0 0 1 0 0,0 0-1 0 0,1 0 0 0 0,-1 0 1 0 0,0 0-1 0 0,1 0 1 0 0,-1 0-1 0 0,0 0 1 0 0,1 0-1 0 0,-1 0 0 0 0,1 0 1 0 0,0 0-1 0 0,-1 0 1 0 0,1-1-1 0 0,0 1 0 0 0,-1 0 1 0 0,1 0-1 0 0,0-1 1 0 0,0 1-1 0 0,0 0 1 0 0,0-1-1 0 0,0 1 0 0 0,0-1 1 0 0,-1 1-1 0 0,1-1 1 0 0,0 1-1 0 0,1-1 0 0 0,-1 0 1 0 0,0 1-1 0 0,0-1 1 0 0,0 0-1 0 0,0 0 1 0 0,0 0-1 0 0,0 0 0 0 0,0 0 1 0 0,0 0-1 0 0,0 0 1 0 0,0 0-1 0 0,0 0 0 0 0,0-1 1 0 0,0 1-1 0 0,0 0 1 0 0,0-1-1 0 0,0 1 0 0 0,0-1 1 0 0,0 1-1 0 0,1-1 1 0 0,3-2 23 0 0,-1 1 0 0 0,0 0 0 0 0,0-1 0 0 0,0 0 0 0 0,0 0 0 0 0,-1 0 0 0 0,1-1 0 0 0,-1 1 0 0 0,6-8 0 0 0,10-21 192 0 0,-1-2 0 0 0,-2 0 0 0 0,-1 0 0 0 0,20-69 0 0 0,-19 48 8 0 0,-4 15 20 0 0,8-49 0 0 0,-17 56-1500 0 0,-3 28-2834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18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 2392 0 0,'0'0'3366'0'0,"4"0"-1930"0"0,140 0 4229 0 0,240-2-1516 0 0,-380 1-4147 0 0,49-3 103 0 0,-49 4-152 0 0,0-1 0 0 0,-1 1 0 0 0,1-1 0 0 0,0-1 1 0 0,-1 1-1 0 0,1 0 0 0 0,0-1 0 0 0,-1 0 0 0 0,0 1 0 0 0,1-1 0 0 0,2-3 0 0 0,-6 5 23 0 0,0-1 0 0 0,0 1 0 0 0,0-1-1 0 0,0 1 1 0 0,-1-1 0 0 0,1 1 0 0 0,0 0 0 0 0,0-1 0 0 0,-1 1-1 0 0,1 0 1 0 0,0-1 0 0 0,0 1 0 0 0,-1 0 0 0 0,1-1-1 0 0,0 1 1 0 0,-1 0 0 0 0,1-1 0 0 0,-1 1 0 0 0,1 0-1 0 0,0 0 1 0 0,-1 0 0 0 0,1-1 0 0 0,-1 1 0 0 0,1 0 0 0 0,0 0-1 0 0,-1 0 1 0 0,0 0 0 0 0,-13-6-393 0 0,-7 1-61 0 0,0 1 0 0 0,-1 0 1 0 0,1 2-1 0 0,-1 0 0 0 0,0 2 0 0 0,-40 4 0 0 0,61-4 504 0 0,-1 0 0 0 0,0 1 1 0 0,1-1-1 0 0,-1 1 0 0 0,1 0 0 0 0,-1-1 0 0 0,1 1 0 0 0,-1 0 1 0 0,1 0-1 0 0,0 0 0 0 0,-1 0 0 0 0,1 0 0 0 0,0 0 0 0 0,0 0 1 0 0,0 0-1 0 0,0 1 0 0 0,0-1 0 0 0,0 0 0 0 0,0 1 0 0 0,0-1 1 0 0,0 1-1 0 0,1-1 0 0 0,-1 1 0 0 0,1-1 0 0 0,-1 1 0 0 0,1 0 1 0 0,-1-1-1 0 0,1 4 0 0 0,-2 6 235 0 0,1 0 1 0 0,0 0-1 0 0,2 15 1 0 0,-1-13-97 0 0,-1 36 485 0 0,0-14-72 0 0,2-1 0 0 0,6 51 0 0 0,-3-63-370 0 0,0 3 142 0 0,13 41 1 0 0,-14-56-741 0 0,2 6 656 0 0,1 1 0 0 0,1-1 0 0 0,0 0 0 0 0,11 16 0 0 0,-15-28-528 0 0,-1-1 1 0 0,1 1 0 0 0,0-1 0 0 0,1 1 0 0 0,-1-1 0 0 0,1 0 0 0 0,-1 0-1 0 0,8 4 1 0 0,-8-6-425 0 0,-1 1 0 0 0,1-1 0 0 0,0 0 0 0 0,1 0 0 0 0,-1 0 0 0 0,0 0 0 0 0,0-1 0 0 0,0 1 0 0 0,0-1 0 0 0,1 0 0 0 0,-1 0 0 0 0,0 0 0 0 0,6-1 0 0 0,6-1-2487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19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89 116 2632 0 0,'-11'-6'4207'0'0,"6"9"-3869"0"0,1 1-1 0 0,0-1 0 0 0,-1 1 0 0 0,2-1 1 0 0,-1 1-1 0 0,0 1 0 0 0,1-1 1 0 0,-1 0-1 0 0,1 1 0 0 0,1-1 0 0 0,-1 1 1 0 0,-2 7-1 0 0,0-1 210 0 0,0 1 1 0 0,1 0-1 0 0,1 0 1 0 0,-3 17-1 0 0,4-14-104 0 0,0 0 0 0 0,1 1 0 0 0,0-1 0 0 0,2 0 0 0 0,3 26 0 0 0,-4-37-411 0 0,1-1 0 0 0,0 1 0 0 0,0 0-1 0 0,0 0 1 0 0,1 0 0 0 0,0-1-1 0 0,-1 1 1 0 0,1-1 0 0 0,0 1-1 0 0,0-1 1 0 0,1 0 0 0 0,-1 0-1 0 0,1 0 1 0 0,0 0 0 0 0,0 0-1 0 0,-1-1 1 0 0,2 1 0 0 0,-1-1-1 0 0,0 0 1 0 0,0 1 0 0 0,1-2 0 0 0,0 1-1 0 0,-1 0 1 0 0,1-1 0 0 0,0 1-1 0 0,7 0 1 0 0,5 1-16 0 0,0-2 0 0 0,0 0 0 0 0,0 0-1 0 0,0-2 1 0 0,-1 0 0 0 0,1 0 0 0 0,0-2 0 0 0,0 0 0 0 0,-1-1 0 0 0,0 0-1 0 0,1-1 1 0 0,-2-1 0 0 0,1-1 0 0 0,-1 0 0 0 0,0 0 0 0 0,0-2 0 0 0,-1 0-1 0 0,23-20 1 0 0,-30 24 3 0 0,-1-1 0 0 0,0 1 0 0 0,-1-1 1 0 0,0 0-1 0 0,0 0 0 0 0,0-1 0 0 0,0 1 0 0 0,-1-1 0 0 0,0 0 0 0 0,-1 0 0 0 0,1 0 0 0 0,-1 0 0 0 0,1-9 0 0 0,-2 4 69 0 0,0 0-1 0 0,0 0 0 0 0,-1 0 1 0 0,-1 0-1 0 0,0 0 1 0 0,0 0-1 0 0,-4-14 0 0 0,2 19-26 0 0,1 0 0 0 0,-1 0 1 0 0,0 1-1 0 0,0-1 0 0 0,-1 1 0 0 0,0 0 0 0 0,0 0 0 0 0,0 0 0 0 0,-1 1 0 0 0,1-1 0 0 0,-2 1 0 0 0,1 0 0 0 0,0 1 0 0 0,-1-1 0 0 0,0 1 0 0 0,-10-5 0 0 0,5 2 41 0 0,-1 1-1 0 0,0 1 0 0 0,-1 0 1 0 0,1 1-1 0 0,-1 1 0 0 0,0-1 1 0 0,0 2-1 0 0,-16-2 1 0 0,17 3-3 0 0,1 1 1 0 0,-1 0 0 0 0,0 1-1 0 0,0 0 1 0 0,1 1-1 0 0,-19 4 1 0 0,25-4-336 0 0,0 0 0 0 0,0 0 0 0 0,0 0 0 0 0,0 1 0 0 0,1 0 0 0 0,-9 6 0 0 0,9-6-626 0 0,1 0 0 0 0,0 1 1 0 0,0-1-1 0 0,0 1 0 0 0,0 0 0 0 0,0 0 0 0 0,1 0 0 0 0,-4 8 0 0 0,-2 9-3126 0 0,0-2-1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20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64 1696 0 0,'-6'6'411'0'0,"0"0"-1"0"0,0 0 0 0 0,0 0 1 0 0,1 1-1 0 0,0-1 1 0 0,1 1-1 0 0,-5 9 0 0 0,0 1 303 0 0,1 0 1 0 0,-7 20-1 0 0,12-26-323 0 0,0 0-1 0 0,0 0 1 0 0,2 1 0 0 0,-1-1 0 0 0,1 0 0 0 0,1 1 0 0 0,0-1 0 0 0,0 1 0 0 0,1-1 0 0 0,4 18-1 0 0,-4-24-267 0 0,1 1 0 0 0,-1-1 0 0 0,1 0 0 0 0,0-1 0 0 0,0 1 0 0 0,0 0 0 0 0,1 0 0 0 0,0-1 0 0 0,0 0 0 0 0,0 1 0 0 0,0-1 0 0 0,1 0 0 0 0,0-1 0 0 0,-1 1 0 0 0,1-1-1 0 0,1 1 1 0 0,-1-1 0 0 0,0-1 0 0 0,1 1 0 0 0,-1 0 0 0 0,1-1 0 0 0,0 0 0 0 0,0 0 0 0 0,9 2 0 0 0,-6-3-90 0 0,0 1 0 0 0,1-2 0 0 0,-1 1 1 0 0,0-1-1 0 0,1 0 0 0 0,-1-1 0 0 0,1 0 0 0 0,-1 0 0 0 0,0-1 0 0 0,0 0 0 0 0,0 0 1 0 0,0-1-1 0 0,0 0 0 0 0,0 0 0 0 0,-1-1 0 0 0,1 0 0 0 0,-1 0 0 0 0,0-1 0 0 0,0 0 1 0 0,10-10-1 0 0,-10 8-29 0 0,0-1 1 0 0,0 0-1 0 0,-1 0 1 0 0,0-1-1 0 0,-1 1 0 0 0,1-1 1 0 0,-2 0-1 0 0,1-1 1 0 0,-1 1-1 0 0,-1-1 1 0 0,0 0-1 0 0,0 0 1 0 0,-1 0-1 0 0,0 0 0 0 0,0-1 1 0 0,-1-14-1 0 0,0 7 20 0 0,-2 0-1 0 0,0 0 1 0 0,-1 1-1 0 0,-7-32 1 0 0,8 44-17 0 0,-1 1 0 0 0,1-1 1 0 0,-1 1-1 0 0,-1-1 0 0 0,1 1 0 0 0,0 0 1 0 0,-1 0-1 0 0,0 0 0 0 0,0 0 0 0 0,0 0 1 0 0,-1 0-1 0 0,1 1 0 0 0,-1 0 0 0 0,0 0 1 0 0,0 0-1 0 0,0 0 0 0 0,0 0 0 0 0,0 1 0 0 0,-1 0 1 0 0,1 0-1 0 0,-1 0 0 0 0,-7-2 0 0 0,2 2 2 0 0,-1-1 0 0 0,0 1 0 0 0,0 1-1 0 0,0 0 1 0 0,0 1 0 0 0,0 0-1 0 0,0 0 1 0 0,0 1 0 0 0,0 1-1 0 0,1 0 1 0 0,-1 0 0 0 0,0 1 0 0 0,1 0-1 0 0,-1 1 1 0 0,1 0 0 0 0,0 1-1 0 0,-11 7 1 0 0,9-4 2 0 0,1 0 0 0 0,0 1 0 0 0,1 0-1 0 0,0 1 1 0 0,0 0 0 0 0,1 1 0 0 0,0 0 0 0 0,1 0 0 0 0,1 1 0 0 0,-1 0 0 0 0,2 0-1 0 0,0 1 1 0 0,-5 14 0 0 0,5-12 19 0 0,2 0 0 0 0,0 0 0 0 0,1 0-1 0 0,0 1 1 0 0,1-1 0 0 0,1 1 0 0 0,1-1 0 0 0,1 26-1 0 0,0-35-15 0 0,0-1-1 0 0,0 1 1 0 0,1 0-1 0 0,0-1 1 0 0,0 1-1 0 0,0-1 0 0 0,1 0 1 0 0,-1 0-1 0 0,1 0 1 0 0,1 0-1 0 0,-1 0 1 0 0,1 0-1 0 0,-1-1 1 0 0,1 0-1 0 0,0 0 0 0 0,1 0 1 0 0,-1 0-1 0 0,1-1 1 0 0,0 1-1 0 0,0-1 1 0 0,0 0-1 0 0,0-1 0 0 0,0 1 1 0 0,10 2-1 0 0,-7-3-13 0 0,1 0-1 0 0,-1 0 1 0 0,1-1 0 0 0,0 0-1 0 0,0 0 1 0 0,0-1 0 0 0,-1-1-1 0 0,1 1 1 0 0,0-1-1 0 0,0-1 1 0 0,-1 1 0 0 0,1-2-1 0 0,-1 1 1 0 0,1-1 0 0 0,12-6-1 0 0,-10 2-34 0 0,1 0-1 0 0,-2-1 1 0 0,1 0-1 0 0,-1-1 1 0 0,0 0-1 0 0,-1 0 1 0 0,0-1-1 0 0,0-1 1 0 0,-1 1-1 0 0,-1-1 1 0 0,1-1-1 0 0,-2 1 1 0 0,0-1-1 0 0,0 0 1 0 0,-1-1-1 0 0,6-21 1 0 0,-3 1 352 0 0,-1 0 1 0 0,-1-1 0 0 0,-2 0-1 0 0,-1-59 1 0 0,-3 127 45 0 0,4 222 1116 0 0,1-176-1289 0 0,17 94-1 0 0,-14-134-167 0 0,1 2-27 0 0,-3-1 0 0 0,3 60 1 0 0,-11-52-43 0 0,2-46 50 0 0,0 0 1 0 0,-1 1-1 0 0,1-1 1 0 0,-1 0-1 0 0,0 0 1 0 0,0 0-1 0 0,0 0 1 0 0,0 0-1 0 0,-1 0 1 0 0,1 0-1 0 0,-1 0 1 0 0,-2 3-1 0 0,2-5 3 0 0,0 0 1 0 0,0 1-1 0 0,0-1 0 0 0,0 0 0 0 0,0 0 0 0 0,0-1 0 0 0,0 1 0 0 0,0 0 0 0 0,0-1 0 0 0,-1 1 0 0 0,1-1 0 0 0,-4 0 0 0 0,-31 0 50 0 0,22-1-24 0 0,-184-6 424 0 0,105 1-119 0 0,-121 8-1 0 0,206-2-381 0 0,-17 1 116 0 0,26-1-100 0 0,0 0-1 0 0,-1 0 0 0 0,1 0 1 0 0,0-1-1 0 0,-1 1 1 0 0,1 0-1 0 0,0 0 0 0 0,-1 0 1 0 0,1 0-1 0 0,0 0 0 0 0,-1 0 1 0 0,1 0-1 0 0,0 0 1 0 0,-1 0-1 0 0,1 1 0 0 0,0-1 1 0 0,0 0-1 0 0,-1 0 1 0 0,1 0-1 0 0,0 0 0 0 0,-1 0 1 0 0,1 0-1 0 0,0 1 0 0 0,-1-1 1 0 0,1 0-1 0 0,0 0 1 0 0,0 1-1 0 0,0-1 0 0 0,-1 0 1 0 0,1 0-1 0 0,0 1 1 0 0,0-1-1 0 0,0 0 0 0 0,-1 0 1 0 0,1 1-1 0 0,0-1 0 0 0,0 0 1 0 0,0 1-1 0 0,0-1 1 0 0,0 0-1 0 0,0 1 0 0 0,0-1 1 0 0,13 9-8173 0 0,-2-7 4463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21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0 3872 0 0,'0'0'2008'0'0,"-28"7"7691"0"0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27.891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9 13 2068 0 0,'13'-9'20582'0'0,"-13"9"-20557"0"0,0-1 0 0 0,-1 1 0 0 0,1 0-1 0 0,-1-1 1 0 0,1 1 0 0 0,0 0 0 0 0,-1 0 0 0 0,1-1 0 0 0,-1 1-1 0 0,1 0 1 0 0,-1 0 0 0 0,1 0 0 0 0,-1 0 0 0 0,1-1 0 0 0,-1 1-1 0 0,1 0 1 0 0,0 0 0 0 0,-1 0 0 0 0,1 0 0 0 0,-1 0 0 0 0,1 0-1 0 0,-1 0 1 0 0,1 0 0 0 0,-1 0 0 0 0,1 1 0 0 0,-1-1 0 0 0,1 0-1 0 0,-1 0 1 0 0,1 0 0 0 0,-1 1 0 0 0,1-1 0 0 0,0 0 0 0 0,-1 1-1 0 0,-5 1 521 0 0,14-5-1136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33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67 2200 0 0,'1'-3'291'0'0,"-1"-1"0"0"0,1 1 0 0 0,0-1 0 0 0,-1 1 0 0 0,1-1 0 0 0,1 1 0 0 0,1-5 0 0 0,-1 5 441 0 0,-1-1 0 0 0,1 1 0 0 0,-1-1 0 0 0,0 1 0 0 0,0-1 0 0 0,-1 1 0 0 0,1-7 2631 0 0,0 18-3143 0 0,-1-1 0 0 0,0 1 0 0 0,-1 0 0 0 0,0-1 0 0 0,0 1 0 0 0,0-1 0 0 0,-1 1-1 0 0,0-1 1 0 0,-1 0 0 0 0,-6 14 0 0 0,3-5-7 0 0,-11 22-75 0 0,-1-1 1 0 0,-2-1-1 0 0,-35 49 1 0 0,4-7-31 0 0,-47 104 128 0 0,97-181-229 0 0,1-1 0 0 0,0 1 0 0 0,0-1 0 0 0,-1 0 0 0 0,1 1 0 0 0,0-1 0 0 0,0 1 0 0 0,0-1 0 0 0,0 1 0 0 0,-1-1 0 0 0,1 1 0 0 0,0-1 1 0 0,0 1-1 0 0,0-1 0 0 0,0 1 0 0 0,0-1 0 0 0,0 1 0 0 0,1-1 0 0 0,-1 1 0 0 0,0-1 0 0 0,0 1 0 0 0,0-1 0 0 0,0 1 0 0 0,0-1 0 0 0,1 1 0 0 0,-1-1 0 0 0,0 1 0 0 0,1-1 0 0 0,14 6 134 0 0,31-9 12 0 0,-31 2-114 0 0,52-4 107 0 0,-27 1-25 0 0,0 2-1 0 0,48 4 1 0 0,-45-1-64 0 0,-33-1-34 0 0,1 0-1 0 0,0 1 0 0 0,-1 0 0 0 0,15 3 0 0 0,-9 4-5 0 0,-15-8-27 0 0,-1 0-1 0 0,0 0 0 0 0,0 0 1 0 0,0 0-1 0 0,0 0 1 0 0,0 0-1 0 0,0 0 1 0 0,0 0-1 0 0,1 1 1 0 0,-1-1-1 0 0,0 0 1 0 0,0 0-1 0 0,0 0 1 0 0,0 0-1 0 0,0 0 1 0 0,1 0-1 0 0,-1 0 1 0 0,0 0-1 0 0,0 0 1 0 0,0 0-1 0 0,0 0 1 0 0,0 0-1 0 0,1 0 1 0 0,-1 0-1 0 0,0 0 1 0 0,0 0-1 0 0,0 0 1 0 0,0 0-1 0 0,0 0 1 0 0,0-1-1 0 0,1 1 1 0 0,-1 0-1 0 0,0 0 1 0 0,0 0-1 0 0,0 0 1 0 0,0 0-1 0 0,0 0 1 0 0,0 0-1 0 0,0 0 1 0 0,1 0-1 0 0,-1-1 1 0 0,0 1-1 0 0,0 0 1 0 0,0 0-1 0 0,0 0 1 0 0,0 0-1 0 0,0 0 0 0 0,0 0 1 0 0,0-1-1 0 0,0 1 1 0 0,0 0-1 0 0,0 0 1 0 0,0 0-1 0 0,0 0 1 0 0,0 0-1 0 0,0 0 1 0 0,0-1-1 0 0,0 1 1 0 0,0 0-1 0 0,0 0 1 0 0,0 0-1 0 0,0 0 1 0 0,0 0-1 0 0,0-1 1 0 0,0 1-1 0 0,0 0 1 0 0,4-9-282 0 0,-1-3 42 0 0,1 1-1 0 0,-1-1 1 0 0,-1 0 0 0 0,0 0-1 0 0,0-14 1 0 0,2-15-295 0 0,0-5-155 0 0,-1-69 1 0 0,-3 80 585 0 0,-3-16 1633 0 0,12 76-281 0 0,-2-8-988 0 0,-2 5-29 0 0,-2 1 1 0 0,0 0-1 0 0,-1 27 0 0 0,0-4 11 0 0,-2 139 598 0 0,0-9-164 0 0,3-107-429 0 0,-1-19 82 0 0,13 87 0 0 0,-9-109-407 0 0,-2 0 0 0 0,0 47 0 0 0,-4-75-141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34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23 263 2080 0 0,'-1'1'241'0'0,"0"-1"-1"0"0,0 0 1 0 0,0 0-1 0 0,0 0 1 0 0,0 0 0 0 0,0 0-1 0 0,1 0 1 0 0,-1-1-1 0 0,0 1 1 0 0,0 0-1 0 0,0 0 1 0 0,0-1-1 0 0,0 1 1 0 0,1 0 0 0 0,-1-1-1 0 0,0 1 1 0 0,0-1-1 0 0,0 1 1 0 0,1-1-1 0 0,-1 1 1 0 0,-1-2-1 0 0,0-18 2719 0 0,2 14-2733 0 0,1 0-4 0 0,-1-1 0 0 0,2 0-1 0 0,-1 0 1 0 0,1 0 0 0 0,0 1 0 0 0,0-1 0 0 0,1 1-1 0 0,0-1 1 0 0,0 1 0 0 0,1 0 0 0 0,-1 0 0 0 0,1 1-1 0 0,0-1 1 0 0,1 1 0 0 0,6-7 0 0 0,4-2-10 0 0,1 0 0 0 0,0 0-1 0 0,33-19 1 0 0,-38 27-84 0 0,1-1 0 0 0,-1 2-1 0 0,2-1 1 0 0,21-5 0 0 0,-27 9-76 0 0,0 0 0 0 0,0 1 0 0 0,0 0 1 0 0,0 1-1 0 0,0-1 0 0 0,0 1 0 0 0,-1 1 0 0 0,1-1 1 0 0,0 1-1 0 0,14 4 0 0 0,-17-3-40 0 0,0 0 0 0 0,-1 0 0 0 0,1 1-1 0 0,0-1 1 0 0,-1 1 0 0 0,1 0 0 0 0,-1 0-1 0 0,0 0 1 0 0,0 1 0 0 0,0-1 0 0 0,0 1 0 0 0,0 0-1 0 0,-1 0 1 0 0,0 0 0 0 0,0 0 0 0 0,0 0 0 0 0,0 0-1 0 0,-1 0 1 0 0,0 1 0 0 0,2 5 0 0 0,1 7 8 0 0,-1 0 0 0 0,-1 0 0 0 0,0 0 1 0 0,-1 18-1 0 0,-12 194 475 0 0,11-227-472 0 0,-1 1 1 0 0,0 0-1 0 0,1-1 1 0 0,-1 1 0 0 0,0-1-1 0 0,0 1 1 0 0,0-1-1 0 0,-1 0 1 0 0,1 1 0 0 0,-1-1-1 0 0,-3 4 1 0 0,12-35 120 0 0,11-10-138 0 0,1 1 0 0 0,2 0 0 0 0,2 1 0 0 0,1 2 0 0 0,2 0-1 0 0,1 2 1 0 0,2 1 0 0 0,40-35 0 0 0,-56 56 17 0 0,0 1 0 0 0,1 0 0 0 0,25-12 0 0 0,-33 19 27 0 0,1 0 0 0 0,0 0-1 0 0,0 0 1 0 0,0 1 0 0 0,0 0-1 0 0,1 1 1 0 0,-1-1-1 0 0,0 2 1 0 0,1-1 0 0 0,10 1-1 0 0,-15 0-20 0 0,-1 1 0 0 0,1-1 0 0 0,-1 1-1 0 0,0 0 1 0 0,1 0 0 0 0,-1 0 0 0 0,0 0-1 0 0,0 0 1 0 0,0 1 0 0 0,1-1 0 0 0,-1 1-1 0 0,-1-1 1 0 0,1 1 0 0 0,0 0 0 0 0,0-1-1 0 0,-1 1 1 0 0,1 0 0 0 0,-1 0 0 0 0,1 0 0 0 0,-1 1-1 0 0,0-1 1 0 0,0 0 0 0 0,0 0 0 0 0,0 1-1 0 0,1 3 1 0 0,1 6 73 0 0,0 0 0 0 0,-1 0-1 0 0,1 23 1 0 0,-2-21-31 0 0,10 98 543 0 0,-8 197 1 0 0,-5-139-342 0 0,3-90-341 0 0,-5-49 176 0 0,-3-20-2777 0 0,-12-17-11914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34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0 3344 0 0,'-2'0'316'0'0,"0"0"0"0"0,0 0 0 0 0,0 1 0 0 0,0-1 0 0 0,0 0 0 0 0,0 1 0 0 0,0-1 0 0 0,0 1 0 0 0,0 0 0 0 0,0 0 0 0 0,0-1 0 0 0,0 1 0 0 0,0 0 0 0 0,1 1 0 0 0,-1-1 0 0 0,0 0 0 0 0,1 0 0 0 0,-4 4 0 0 0,3-2-112 0 0,0 0 1 0 0,1-1-1 0 0,-1 1 0 0 0,1 0 0 0 0,-1 1 0 0 0,1-1 0 0 0,0 0 0 0 0,0 0 0 0 0,1 0 0 0 0,-1 1 0 0 0,0 5 0 0 0,-3 88 2891 0 0,4-31-9094 0 0,0-45 3035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36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204 162 1688 0 0,'-6'3'10249'0'0,"-24"6"-8917"0"0,30-9-1329 0 0,-11 2 182 0 0,-1 1-1 0 0,1-2 0 0 0,-1 0 0 0 0,0 0 0 0 0,0-1 0 0 0,-20-2 0 0 0,31 2-163 0 0,0-1-1 0 0,-1 1 1 0 0,1 0-1 0 0,0-1 1 0 0,0 1-1 0 0,0-1 1 0 0,0 0-1 0 0,0 1 1 0 0,0-1-1 0 0,0 0 1 0 0,0 1-1 0 0,0-1 1 0 0,0 0-1 0 0,0 0 1 0 0,0 0-1 0 0,1 0 1 0 0,-1 0-1 0 0,0 0 1 0 0,1 0-1 0 0,-1 0 1 0 0,0 0-1 0 0,1 0 1 0 0,-1-3-1 0 0,0 2 8 0 0,1-1 0 0 0,0 1 0 0 0,0 0 0 0 0,0-1 0 0 0,0 1 0 0 0,1-1-1 0 0,-1 1 1 0 0,0-1 0 0 0,1 1 0 0 0,0-1 0 0 0,1-2 0 0 0,1-2 30 0 0,1-1 1 0 0,-1 1 0 0 0,2 0 0 0 0,-1 0-1 0 0,1 0 1 0 0,7-6 0 0 0,-6 7-29 0 0,0 1 0 0 0,0 0 0 0 0,1 1 1 0 0,0-1-1 0 0,0 1 0 0 0,15-6 0 0 0,48-13 109 0 0,-61 21-114 0 0,0 0-1 0 0,0 0 0 0 0,0 1 0 0 0,0 0 0 0 0,1 1 0 0 0,-1 0 0 0 0,0 0 0 0 0,19 4 0 0 0,-24-3-14 0 0,0 0 0 0 0,0 0-1 0 0,0 1 1 0 0,-1-1-1 0 0,1 1 1 0 0,0 0 0 0 0,-1 0-1 0 0,1 0 1 0 0,-1 1-1 0 0,0-1 1 0 0,0 1 0 0 0,0 0-1 0 0,0-1 1 0 0,0 1-1 0 0,-1 1 1 0 0,1-1 0 0 0,-1 0-1 0 0,0 1 1 0 0,0-1-1 0 0,0 1 1 0 0,0 0 0 0 0,-1-1-1 0 0,2 5 1 0 0,2 11 19 0 0,-1 0 0 0 0,-1 0 1 0 0,-1 0-1 0 0,1 34 0 0 0,-5-11 22 0 0,-7 48 1 0 0,5-67-37 0 0,-1 0 0 0 0,-1 0 0 0 0,-1-1 1 0 0,-1 0-1 0 0,-1 0 0 0 0,-1-1 1 0 0,-1 0-1 0 0,-14 20 0 0 0,7-15 6 0 0,-1-1-1 0 0,-1 0 1 0 0,-1-2 0 0 0,-1 0-1 0 0,-39 29 1 0 0,49-43-14 0 0,0-1 0 0 0,-26 14 0 0 0,34-20-4 0 0,-1 0 0 0 0,1 0 0 0 0,-1 0-1 0 0,0-1 1 0 0,0 1 0 0 0,0-1 0 0 0,0 0 0 0 0,0-1 0 0 0,0 1-1 0 0,0-1 1 0 0,0 0 0 0 0,-7-1 0 0 0,11 1-3 0 0,0-1 1 0 0,0 1-1 0 0,0-1 1 0 0,0 0-1 0 0,0 1 1 0 0,0-1 0 0 0,1 0-1 0 0,-1 0 1 0 0,0 1-1 0 0,0-1 1 0 0,1 0-1 0 0,-1 0 1 0 0,1 0-1 0 0,-1 0 1 0 0,1 0-1 0 0,-1 0 1 0 0,1 0-1 0 0,-1 0 1 0 0,1 0-1 0 0,0 0 1 0 0,-1 0-1 0 0,1 0 1 0 0,0 0-1 0 0,0-1 1 0 0,0 1-1 0 0,0 0 1 0 0,0 0-1 0 0,0 0 1 0 0,0 0-1 0 0,1 0 1 0 0,-1 0-1 0 0,0 0 1 0 0,1-2-1 0 0,11-36 6 0 0,-10 35 24 0 0,-1 0 1 0 0,1 1-1 0 0,0-1 0 0 0,0 1 0 0 0,0 0 0 0 0,0-1 1 0 0,1 1-1 0 0,-1 0 0 0 0,1 0 0 0 0,0 1 0 0 0,-1-1 0 0 0,1 1 1 0 0,1-1-1 0 0,-1 1 0 0 0,0 0 0 0 0,1 0 0 0 0,-1 0 1 0 0,1 1-1 0 0,-1-1 0 0 0,1 1 0 0 0,0 0 0 0 0,0 0 0 0 0,-1 0 1 0 0,1 0-1 0 0,0 1 0 0 0,0-1 0 0 0,0 1 0 0 0,0 0 1 0 0,0 0-1 0 0,0 1 0 0 0,0-1 0 0 0,5 3 0 0 0,5 1 133 0 0,-1 1-1 0 0,0 1 1 0 0,0 0-1 0 0,-1 1 1 0 0,1 0-1 0 0,-2 1 1 0 0,1 0-1 0 0,10 11 0 0 0,90 75 603 0 0,-106-90-757 0 0,0 1 1 0 0,0-1 0 0 0,0-1-1 0 0,1 1 1 0 0,-1-1 0 0 0,1 0 0 0 0,10 3-1 0 0,18-1-3046 0 0,-31-5 1657 0 0,0 0-1 0 0,-1 0 1 0 0,1 0 0 0 0,0-1-1 0 0,0 0 1 0 0,6-2 0 0 0,2-3-2504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37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3 2408 0 0,'0'0'417'0'0,"-22"0"3090"0"0,-54-1 1656 0 0,18-1-3610 0 0,-60 7 1 0 0,115-5-1542 0 0,0 1 0 0 0,-1 0 0 0 0,1-1 0 0 0,0 2 0 0 0,0-1 0 0 0,-1 0 0 0 0,1 0 1 0 0,0 1-1 0 0,0 0 0 0 0,0 0 0 0 0,1 0 0 0 0,-1 0 0 0 0,0 0 0 0 0,1 0 0 0 0,-1 1 0 0 0,1-1 0 0 0,0 1 0 0 0,0 0 0 0 0,0-1 0 0 0,0 1 0 0 0,-2 5 1 0 0,1-1 7 0 0,0 0 1 0 0,0 1 0 0 0,1-1 0 0 0,0 1 0 0 0,1-1-1 0 0,-1 1 1 0 0,2-1 0 0 0,-1 13 0 0 0,-3 113 178 0 0,4-88-120 0 0,1-14 22 0 0,-1 0 1 0 0,-7 52-1 0 0,-1-44 179 0 0,8-38-108 0 0,0-2-156 0 0,0 0 0 0 0,0 1 0 0 0,0-1 0 0 0,0 0 0 0 0,0 1 0 0 0,0-1 0 0 0,0 0 0 0 0,0 1 0 0 0,0-1 0 0 0,0 0 0 0 0,0 1 0 0 0,1-1 0 0 0,-1 0 0 0 0,0 1 0 0 0,0-1 0 0 0,1 0-1 0 0,-1 1 1 0 0,1-1 0 0 0,-1 1 0 0 0,0-1 0 0 0,1 1 0 0 0,-1-1 0 0 0,2 0 0 0 0,10-13 78 0 0,10-4-29 0 0,0 2 0 0 0,1 1 1 0 0,36-18-1 0 0,-49 27-41 0 0,1 2 1 0 0,0-1-1 0 0,0 1 0 0 0,0 1 1 0 0,1 0-1 0 0,-1 1 0 0 0,1 0 0 0 0,0 1 1 0 0,-1 0-1 0 0,20 1 0 0 0,-27 1-8 0 0,-1 0-1 0 0,1 0 1 0 0,0 0 0 0 0,-1 0-1 0 0,1 0 1 0 0,-1 1 0 0 0,0 0-1 0 0,1 0 1 0 0,-1 0-1 0 0,0 0 1 0 0,0 0 0 0 0,0 1-1 0 0,0-1 1 0 0,0 1 0 0 0,-1 0-1 0 0,1-1 1 0 0,-1 1-1 0 0,0 0 1 0 0,3 6 0 0 0,3 6 29 0 0,0 1 0 0 0,-2 0 1 0 0,6 19-1 0 0,4 7 13 0 0,-11-27-40 0 0,0 1 0 0 0,-1 0 0 0 0,0 0 0 0 0,-1 1 0 0 0,-1-1 0 0 0,-1 1 0 0 0,-1 26 0 0 0,0-22 67 0 0,-1 0 0 0 0,-6 38 1 0 0,5-50-21 0 0,0-1 0 0 0,0 0 0 0 0,-1 0 0 0 0,-1 0 1 0 0,1-1-1 0 0,-1 1 0 0 0,0-1 0 0 0,-1 1 1 0 0,-9 11-1 0 0,5-10 61 0 0,0 0 1 0 0,0-1-1 0 0,-1 0 1 0 0,0 0-1 0 0,0-1 0 0 0,-1-1 1 0 0,1 1-1 0 0,-2-2 1 0 0,1 0-1 0 0,-1 0 1 0 0,1-1-1 0 0,-21 5 1 0 0,-3-3 213 0 0,0-1 1 0 0,1-2-1 0 0,-45-2 0 0 0,78-1-337 0 0,0 0 0 0 0,0 0 0 0 0,0-1 0 0 0,0 1 0 0 0,0 0 0 0 0,0 0 1 0 0,0-1-1 0 0,0 1 0 0 0,0-1 0 0 0,0 1 0 0 0,0-1 0 0 0,0 1 0 0 0,0-1 0 0 0,0 0 0 0 0,0 1 0 0 0,0-1 0 0 0,0 0 0 0 0,1 0 0 0 0,-1 0 0 0 0,0 0 0 0 0,0 1 0 0 0,1-1 0 0 0,-1 0 0 0 0,1 0 0 0 0,-1 0 0 0 0,1 0 0 0 0,-1 0 0 0 0,1-1 0 0 0,0 1 0 0 0,0 0 0 0 0,-1 0 0 0 0,1 0 0 0 0,0 0 0 0 0,0 0 0 0 0,0-2 0 0 0,-5-13-866 0 0,3 14 558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38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 3432 0 0,'-7'0'649'0'0,"0"0"0"0"0,0 1-1 0 0,0 0 1 0 0,0 0 0 0 0,0 0-1 0 0,1 1 1 0 0,-1 0-1 0 0,-6 3 1 0 0,7-2-379 0 0,1 0 1 0 0,0 0-1 0 0,0 1 0 0 0,0 0 0 0 0,1 0 1 0 0,-1 0-1 0 0,1 0 0 0 0,0 1 0 0 0,0-1 1 0 0,0 1-1 0 0,1 0 0 0 0,0 0 0 0 0,0 1 1 0 0,-4 9-1 0 0,-1 2 88 0 0,2 0 0 0 0,0 0-1 0 0,0 1 1 0 0,2 0 0 0 0,0 0 0 0 0,2 0 0 0 0,0 1-1 0 0,0-1 1 0 0,2 1 0 0 0,0-1 0 0 0,5 28 0 0 0,-5-43-348 0 0,1 0 1 0 0,0 0 0 0 0,0 0 0 0 0,0 0 0 0 0,0 0 0 0 0,0-1 0 0 0,1 1 0 0 0,-1 0-1 0 0,1-1 1 0 0,0 1 0 0 0,0-1 0 0 0,0 1 0 0 0,0-1 0 0 0,0 0 0 0 0,0 0-1 0 0,1 0 1 0 0,-1 0 0 0 0,5 2 0 0 0,-3-2-6 0 0,0 0 1 0 0,1 0-1 0 0,-1-1 1 0 0,1 0-1 0 0,0 0 1 0 0,-1 0-1 0 0,1 0 0 0 0,0-1 1 0 0,0 1-1 0 0,-1-1 1 0 0,7-1-1 0 0,-1 0-8 0 0,0-1 0 0 0,0 0-1 0 0,-1 0 1 0 0,1-1 0 0 0,0 0 0 0 0,-1-1-1 0 0,0 0 1 0 0,1 0 0 0 0,-2-1 0 0 0,1-1 0 0 0,8-6-1 0 0,-10 7 3 0 0,0-1 0 0 0,-1 0 0 0 0,1 0 0 0 0,-2-1 0 0 0,1 0 0 0 0,-1 0 0 0 0,0 0 0 0 0,0-1 0 0 0,0 0 0 0 0,-1 0 0 0 0,-1 0 0 0 0,1 0 0 0 0,-2 0 0 0 0,1-1 0 0 0,-1 0 0 0 0,0 1 0 0 0,1-14 0 0 0,-3-2 15 0 0,1 17-7 0 0,0-1 0 0 0,-1 1-1 0 0,0 0 1 0 0,-1-1 0 0 0,1 1-1 0 0,-1 0 1 0 0,-1 0 0 0 0,0-1-1 0 0,0 1 1 0 0,0 0 0 0 0,-4-8-1 0 0,1 7 23 0 0,0 0-1 0 0,0 0 0 0 0,-1 1 1 0 0,-9-10-1 0 0,12 14-17 0 0,0 1 0 0 0,0 0 0 0 0,0 0 0 0 0,0 0 0 0 0,0 0 0 0 0,0 1 1 0 0,-1-1-1 0 0,1 1 0 0 0,-1 0 0 0 0,1 0 0 0 0,-1 0 0 0 0,0 0 0 0 0,1 1 0 0 0,-6-1 0 0 0,2 0 8 0 0,-1 1 0 0 0,1 0 0 0 0,-1 0 0 0 0,1 1 0 0 0,-1 0-1 0 0,1 0 1 0 0,-1 0 0 0 0,1 1 0 0 0,0 0 0 0 0,0 1 0 0 0,0 0 0 0 0,0 0 0 0 0,0 0-1 0 0,1 1 1 0 0,-1 0 0 0 0,1 0 0 0 0,0 1 0 0 0,0-1 0 0 0,0 1 0 0 0,-6 9-1 0 0,-1 2 4 0 0,2 0-1 0 0,0 1 0 0 0,1 0 1 0 0,0 1-1 0 0,-9 26 1 0 0,15-31-19 0 0,-1 1 1 0 0,2-1 0 0 0,0 1 0 0 0,0 0 0 0 0,2 0 0 0 0,0 1 0 0 0,0-1 0 0 0,2 20 0 0 0,0-28-11 0 0,0 0 1 0 0,0 0-1 0 0,0 0 0 0 0,0 0 1 0 0,1 0-1 0 0,0-1 1 0 0,1 1-1 0 0,4 9 0 0 0,-6-13-16 0 0,1 0-1 0 0,0 0 0 0 0,-1 0 0 0 0,1 0 0 0 0,0 0 0 0 0,0-1 0 0 0,0 1 0 0 0,0 0 0 0 0,0-1 1 0 0,1 0-1 0 0,-1 1 0 0 0,0-1 0 0 0,1 0 0 0 0,-1 0 0 0 0,1 0 0 0 0,-1-1 0 0 0,1 1 0 0 0,-1 0 1 0 0,1-1-1 0 0,0 0 0 0 0,-1 0 0 0 0,4 0 0 0 0,3 0-333 0 0,0 0 0 0 0,0-1 0 0 0,0-1-1 0 0,0 1 1 0 0,13-5 0 0 0,-15 3-1007 0 0,1 0 1 0 0,0-1-1 0 0,-1 0 1 0 0,0 0-1 0 0,0 0 0 0 0,9-8 1 0 0,2-4-1882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41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3328 0 0,'-4'0'1092'0'0,"1"0"-552"0"0,-1 0-15 0 0,0 0-5 0 0,1 0 4 0 0,-4 2-20 0 0,7 0-84 0 0,-4 3-304 0 0,1 3-1628 0 0,3 1-1 0 0,0 3 1 0 0,3 1 0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4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126 117 1544 0 0,'3'-6'780'0'0,"4"-6"1213"0"0,-7 11-1922 0 0,0 1 0 0 0,0 0-1 0 0,1 0 1 0 0,-1 0 0 0 0,0 0-1 0 0,0 0 1 0 0,0 0 0 0 0,0-1-1 0 0,0 1 1 0 0,0 0-1 0 0,0 0 1 0 0,1 0 0 0 0,-1 0-1 0 0,0-1 1 0 0,0 1 0 0 0,0 0-1 0 0,0 0 1 0 0,0 0 0 0 0,0 0-1 0 0,0-1 1 0 0,0 1-1 0 0,0 0 1 0 0,0 0 0 0 0,0 0-1 0 0,0-1 1 0 0,0 1 0 0 0,0 0-1 0 0,0 0 1 0 0,0 0-1 0 0,0 0 1 0 0,0-1 0 0 0,0 1-1 0 0,-1 0 1 0 0,1 0 0 0 0,0 0-1 0 0,0 0 1 0 0,0 0 0 0 0,0-1-1 0 0,0 1 1 0 0,0 0-1 0 0,0 0 1 0 0,-1 0 0 0 0,1 0-1 0 0,0 0 1 0 0,-3 5 3482 0 0,-15 18-2108 0 0,9-11-1103 0 0,1 0 0 0 0,0 0-1 0 0,1 1 1 0 0,-8 21 0 0 0,5-12-96 0 0,2-4-104 0 0,0 0 0 0 0,1 1-1 0 0,1 0 1 0 0,1 0 0 0 0,1 0 0 0 0,1 1 0 0 0,0-1 0 0 0,1 38 0 0 0,2-53-120 0 0,0-1 0 0 0,1 1-1 0 0,-1 0 1 0 0,1 0 0 0 0,0-1 0 0 0,0 1 0 0 0,1 0-1 0 0,-1-1 1 0 0,1 1 0 0 0,0-1 0 0 0,0 0 0 0 0,0 1-1 0 0,0-1 1 0 0,0 0 0 0 0,1 0 0 0 0,0 0 0 0 0,4 3-1 0 0,-2-2-1 0 0,0-1-1 0 0,0 0 0 0 0,0 0 1 0 0,0-1-1 0 0,1 0 0 0 0,-1 0 1 0 0,1 0-1 0 0,-1 0 1 0 0,1-1-1 0 0,9 1 0 0 0,0-1-4 0 0,0 0-1 0 0,-1-2 1 0 0,1 0-1 0 0,0 0 1 0 0,-1-1-1 0 0,1-1 1 0 0,-1-1-1 0 0,20-6 1 0 0,-22 5-13 0 0,0-1 1 0 0,-1 1 0 0 0,1-2 0 0 0,-1 0 0 0 0,-1 0 0 0 0,1-1 0 0 0,-1 0 0 0 0,0-1 0 0 0,-1 0 0 0 0,10-12 0 0 0,-13 12-4 0 0,0 1 0 0 0,-1-1 0 0 0,0 0 0 0 0,0 0 1 0 0,-1 0-1 0 0,0-1 0 0 0,0 1 0 0 0,-1-1 0 0 0,-1 0 0 0 0,0 0 1 0 0,0 0-1 0 0,-1 0 0 0 0,0-15 0 0 0,0 7 12 0 0,-2-1-1 0 0,0 0 0 0 0,-1 0 1 0 0,-8-31-1 0 0,8 43-4 0 0,-1 0 0 0 0,0 0-1 0 0,0 0 1 0 0,0 0 0 0 0,-1 1 0 0 0,0-1-1 0 0,0 1 1 0 0,-1 0 0 0 0,0 0 0 0 0,0 1-1 0 0,0-1 1 0 0,-1 1 0 0 0,0 0-1 0 0,-11-7 1 0 0,8 6 0 0 0,0 1 1 0 0,-1 0-1 0 0,1 1 0 0 0,-1 0 0 0 0,0 0 1 0 0,0 1-1 0 0,0 0 0 0 0,-1 1 0 0 0,1 0 0 0 0,-1 1 1 0 0,1 0-1 0 0,-1 1 0 0 0,1 0 0 0 0,-1 0 1 0 0,1 1-1 0 0,-1 1 0 0 0,1 0 0 0 0,-1 0 0 0 0,1 1 1 0 0,0 0-1 0 0,-17 8 0 0 0,19-6-465 0 0,-1 0-1 0 0,1 0 0 0 0,0 1 1 0 0,0 0-1 0 0,0 1 1 0 0,1-1-1 0 0,0 1 0 0 0,0 1 1 0 0,-6 8-1 0 0,-8 15-5612 0 0,13-17 3035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42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1 113 3024 0 0,'0'-4'4828'0'0,"213"-7"2074"0"0,100-32-5877 0 0,-215 28-746 0 0,-85 13-282 0 0,21-3-22 0 0,-32 4 17 0 0,-1 1 0 0 0,1-1 0 0 0,0 1-1 0 0,-1-1 1 0 0,1 0 0 0 0,-1 1-1 0 0,1-1 1 0 0,-1 0 0 0 0,1 0-1 0 0,-1 0 1 0 0,1 0 0 0 0,-1 0-1 0 0,0-1 1 0 0,0 1 0 0 0,2-2-1 0 0,-3 3 7 0 0,0 0-1 0 0,0 0 0 0 0,0-1 0 0 0,0 1 0 0 0,1 0 0 0 0,-1-1 0 0 0,0 1 0 0 0,0 0 0 0 0,0-1 0 0 0,0 1 1 0 0,0 0-1 0 0,0-1 0 0 0,0 1 0 0 0,0 0 0 0 0,0-1 0 0 0,0 1 0 0 0,0 0 0 0 0,0-1 0 0 0,0 1 0 0 0,0 0 1 0 0,0 0-1 0 0,0-1 0 0 0,-1 1 0 0 0,1 0 0 0 0,0-1 0 0 0,0 1 0 0 0,0 0 0 0 0,0-1 0 0 0,-1 1 0 0 0,1 0 1 0 0,0 0-1 0 0,0-1 0 0 0,0 1 0 0 0,-1 0 0 0 0,1 0 0 0 0,0 0 0 0 0,0-1 0 0 0,-1 1 0 0 0,1 0 0 0 0,0 0 1 0 0,-1 0-1 0 0,-20-5-30 0 0,-24 4 3 0 0,39 2 21 0 0,-1-1 1 0 0,1 1-1 0 0,-1 1 0 0 0,1-1 0 0 0,0 1 0 0 0,0 0 0 0 0,-10 4 0 0 0,13-3 8 0 0,-1-1 0 0 0,1 0 1 0 0,0 1-1 0 0,-1 0 0 0 0,1 0 1 0 0,1 0-1 0 0,-1 0 0 0 0,0 0 1 0 0,1 0-1 0 0,0 1 0 0 0,-1-1 0 0 0,-2 8 1 0 0,-6 18 70 0 0,1 0-1 0 0,1 1 1 0 0,-7 50 0 0 0,0-3 119 0 0,8-42-42 0 0,2 0 0 0 0,-3 68 0 0 0,11-29-4208 0 0,1-60 941 0 0,1-4 0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43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174 138 3016 0 0,'-15'17'1316'0'0,"0"0"0"0"0,2 2-1 0 0,-21 35 1 0 0,29-45-955 0 0,1 0-1 0 0,0 0 1 0 0,1 0 0 0 0,0 0 0 0 0,1 0-1 0 0,0 1 1 0 0,0-1 0 0 0,1 1 0 0 0,0-1-1 0 0,1 1 1 0 0,1 17 0 0 0,-1-24-245 0 0,1-1-1 0 0,-1 1 1 0 0,1-1 0 0 0,0 1 0 0 0,0-1 0 0 0,0 0-1 0 0,0 1 1 0 0,0-1 0 0 0,0 0 0 0 0,0 0 0 0 0,1 0-1 0 0,0 0 1 0 0,-1 0 0 0 0,1 0 0 0 0,0 0 0 0 0,0 0-1 0 0,2 1 1 0 0,0 0-37 0 0,0-1-1 0 0,1 1 1 0 0,-1-1 0 0 0,1 0-1 0 0,0-1 1 0 0,-1 1-1 0 0,1-1 1 0 0,7 2 0 0 0,-1-2-54 0 0,1 1 1 0 0,0-2 0 0 0,0 0 0 0 0,0 0 0 0 0,0-1 0 0 0,21-5 0 0 0,-19 3-24 0 0,0-2 1 0 0,-1 0-1 0 0,0-1 0 0 0,0 0 1 0 0,0 0-1 0 0,-1-2 0 0 0,0 0 1 0 0,0 0-1 0 0,-1-1 1 0 0,0 0-1 0 0,-1-1 0 0 0,0 0 1 0 0,17-23-1 0 0,-21 26-3 0 0,-1-1-1 0 0,0 0 1 0 0,0 0 0 0 0,-1-1-1 0 0,0 0 1 0 0,-1 1-1 0 0,0-1 1 0 0,0 0-1 0 0,-1-1 1 0 0,0 1 0 0 0,0 0-1 0 0,-1-1 1 0 0,-1 1-1 0 0,1-1 1 0 0,-2 1-1 0 0,1-1 1 0 0,-1 1 0 0 0,-1-1-1 0 0,1 1 1 0 0,-2 0-1 0 0,1 0 1 0 0,-5-9-1 0 0,5 12 3 0 0,-1 1-1 0 0,0 0 0 0 0,0 0 0 0 0,0 0 0 0 0,0 0 0 0 0,-1 0 0 0 0,0 0 1 0 0,0 1-1 0 0,0 0 0 0 0,-1 0 0 0 0,1 0 0 0 0,-1 1 0 0 0,0-1 0 0 0,0 1 1 0 0,0 0-1 0 0,-12-4 0 0 0,9 4 6 0 0,-1 0 0 0 0,0 1 0 0 0,0 1 0 0 0,0-1 1 0 0,0 2-1 0 0,0-1 0 0 0,-1 1 0 0 0,1 0 0 0 0,0 1 0 0 0,-16 3 0 0 0,10 0 25 0 0,1 0-1 0 0,-1 2 0 0 0,1-1 1 0 0,0 2-1 0 0,1 0 1 0 0,0 0-1 0 0,0 1 0 0 0,0 1 1 0 0,1 0-1 0 0,0 1 0 0 0,1 0 1 0 0,0 1-1 0 0,1 0 0 0 0,0 1 1 0 0,0 0-1 0 0,2 0 0 0 0,-1 1 1 0 0,-9 20-1 0 0,13-20 18 0 0,-1 1 0 0 0,1 0-1 0 0,1 0 1 0 0,1 1 0 0 0,0-1-1 0 0,-2 25 1 0 0,5-34-36 0 0,-1 1-1 0 0,1-1 1 0 0,0 0-1 0 0,0 0 1 0 0,1 0-1 0 0,-1 1 1 0 0,1-1-1 0 0,1 0 1 0 0,-1 0-1 0 0,1 0 1 0 0,-1 0-1 0 0,1 0 1 0 0,1 0-1 0 0,-1-1 1 0 0,1 1-1 0 0,-1-1 1 0 0,2 0-1 0 0,-1 1 1 0 0,0-1-1 0 0,1-1 1 0 0,-1 1-1 0 0,1 0 1 0 0,0-1-1 0 0,0 0 1 0 0,1 0-1 0 0,-1 0 1 0 0,1 0 0 0 0,-1-1-1 0 0,1 0 1 0 0,0 0-1 0 0,0 0 1 0 0,0 0-1 0 0,6 0 1 0 0,3 1-46 0 0,0-1 0 0 0,0-1 1 0 0,1 0-1 0 0,-1-1 1 0 0,1-1-1 0 0,-1 0 1 0 0,0-1-1 0 0,0 0 1 0 0,1-1-1 0 0,-2-1 1 0 0,1 0-1 0 0,0-1 1 0 0,-1-1-1 0 0,0 0 0 0 0,0 0 1 0 0,-1-2-1 0 0,1 1 1 0 0,-2-1-1 0 0,1-1 1 0 0,-1 0-1 0 0,0-1 1 0 0,-1 0-1 0 0,0-1 1 0 0,-1 0-1 0 0,15-22 0 0 0,-18 22-11 0 0,0 0-1 0 0,0 0 1 0 0,-1 0-1 0 0,0-1 0 0 0,-1 0 1 0 0,4-17-1 0 0,-4 7 86 0 0,-2 0-1 0 0,1-40 1 0 0,-2 42 970 0 0,-3 32-703 0 0,-1 11-140 0 0,0 0 1 0 0,2 0-1 0 0,3 39 1 0 0,0-9-89 0 0,-3-29-457 0 0,0-4-117 0 0,4 33 1 0 0,-2-48-916 0 0,0 0-1 0 0,0 0 1 0 0,0 1 0 0 0,1-1 0 0 0,0 0 0 0 0,3 6 0 0 0,2-2-1943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43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3336 0 0,'0'0'1132'0'0,"17"8"1335"0"0,-10 1-1803 0 0,0 1 0 0 0,-1 0-1 0 0,0 0 1 0 0,0 1 0 0 0,-2 0 0 0 0,1 0-1 0 0,5 22 1 0 0,-3 1 797 0 0,4 48 1 0 0,-8-47-977 0 0,12 47-1 0 0,-13-73-402 0 0,0-4 5 0 0,0 1 0 0 0,0 0-1 0 0,-1 0 1 0 0,0 0 0 0 0,0 0 0 0 0,-1 0 0 0 0,0 9 0 0 0,0-14-76 0 0,1-1 0 0 0,-1 0 0 0 0,0 1 0 0 0,0-1-1 0 0,0 0 1 0 0,1 1 0 0 0,-1-1 0 0 0,0 0 0 0 0,1 0 0 0 0,-1 1 0 0 0,0-1 0 0 0,1 0 0 0 0,-1 0 0 0 0,0 0 0 0 0,1 1 0 0 0,-1-1 0 0 0,0 0 0 0 0,1 0 0 0 0,-1 0 0 0 0,0 0 0 0 0,1 0 0 0 0,-1 0 0 0 0,1 0 0 0 0,-1 0 0 0 0,0 0 0 0 0,1 0 0 0 0,-1 0 0 0 0,1 0 0 0 0,-1 0 0 0 0,0 0 0 0 0,1 0 0 0 0,-1 0 0 0 0,0 0 0 0 0,1-1 0 0 0,18-3 237 0 0,-10-6-191 0 0,0 0 0 0 0,-1 0 0 0 0,0-1 0 0 0,-1 0 0 0 0,-1 0 0 0 0,6-12 0 0 0,5-8 52 0 0,42-99 210 0 0,3 10-101 0 0,-60 118-249 0 0,-1 0 0 0 0,0-1 0 0 0,-1 1 0 0 0,1-1 0 0 0,0 1 0 0 0,-1-1 0 0 0,1-4 0 0 0,-1-3-5019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47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82 1748 0 0,'0'0'338'0'0,"-7"-7"5744"0"0,11 5-5703 0 0,0 1 0 0 0,1 0 0 0 0,-1 0-1 0 0,0 0 1 0 0,1 0 0 0 0,-1 1 0 0 0,8-1 0 0 0,0 0 129 0 0,140-16 1404 0 0,102-9-820 0 0,-129 23-1148 0 0,-124 3-49 0 0,-16-5-1088 0 0,-11 0 638 0 0,13 2 321 0 0,0 0 0 0 0,-17 0 0 0 0,27 3 231 0 0,0-1-1 0 0,0 1 1 0 0,0 1 0 0 0,1-1 0 0 0,-1 0 0 0 0,0 1 0 0 0,0-1 0 0 0,0 1 0 0 0,0 0 0 0 0,1 0 0 0 0,-1 0 0 0 0,0 0-1 0 0,1 1 1 0 0,-1-1 0 0 0,1 1 0 0 0,-3 1 0 0 0,2 2 61 0 0,0 0 0 0 0,0-1 0 0 0,0 1 0 0 0,1 0 0 0 0,0 0 0 0 0,0 0 0 0 0,0 1 0 0 0,0-1 0 0 0,1 0-1 0 0,0 1 1 0 0,0-1 0 0 0,0 10 0 0 0,-1 2 94 0 0,-13 78 693 0 0,-5 175 0 0 0,20-268-922 0 0,0 1 0 0 0,1 0 0 0 0,-1-1 0 0 0,0 1-1 0 0,1-1 1 0 0,-1 1 0 0 0,1 0 0 0 0,0-1 0 0 0,0 1 0 0 0,0-1 0 0 0,3 4 0 0 0,-3-4-287 0 0,0 0 1 0 0,1-1 0 0 0,-1 1 0 0 0,1-1-1 0 0,0 1 1 0 0,0-1 0 0 0,-1 0-1 0 0,1 0 1 0 0,0 1 0 0 0,0-2-1 0 0,0 1 1 0 0,0 0 0 0 0,0 0-1 0 0,0 0 1 0 0,0-1 0 0 0,1 0-1 0 0,-1 1 1 0 0,0-1 0 0 0,0 0-1 0 0,0 0 1 0 0,1 0 0 0 0,2 0-1 0 0,15-2-2312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48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76 147 2632 0 0,'-5'4'411'0'0,"1"0"-1"0"0,0 0 1 0 0,0 1-1 0 0,0-1 0 0 0,0 1 1 0 0,1 0-1 0 0,-1 0 1 0 0,-4 11-1 0 0,-16 45 1637 0 0,21-53-1724 0 0,1-1 0 0 0,0 1 0 0 0,0 0 0 0 0,1 0 0 0 0,0-1-1 0 0,1 1 1 0 0,-1 0 0 0 0,2 11 0 0 0,0-15-156 0 0,0 1 0 0 0,0-1 0 0 0,0 1 0 0 0,0-1 0 0 0,0 0 0 0 0,1 0 0 0 0,0 0 0 0 0,0 0 0 0 0,0 0-1 0 0,0 0 1 0 0,1 0 0 0 0,0-1 0 0 0,0 1 0 0 0,-1-1 0 0 0,8 6 0 0 0,-3-4-123 0 0,-1-1 1 0 0,1 0 0 0 0,1 0-1 0 0,-1-1 1 0 0,0 0-1 0 0,1 0 1 0 0,0-1-1 0 0,0 1 1 0 0,0-2-1 0 0,0 1 1 0 0,0-1-1 0 0,0 0 1 0 0,0-1-1 0 0,0 0 1 0 0,0-1-1 0 0,14-1 1 0 0,-9 0-52 0 0,0-1 1 0 0,0 0-1 0 0,0-1 0 0 0,-1 0 1 0 0,1-1-1 0 0,-1 0 1 0 0,0-1-1 0 0,-1-1 0 0 0,17-11 1 0 0,-18 10-22 0 0,1-1 1 0 0,-1-1 0 0 0,-1 0-1 0 0,0-1 1 0 0,0 1 0 0 0,-1-2 0 0 0,0 1-1 0 0,-1-1 1 0 0,-1 0 0 0 0,0-1-1 0 0,0 1 1 0 0,-1-1 0 0 0,-1 0 0 0 0,0-1-1 0 0,-1 1 1 0 0,2-16 0 0 0,-4 17 14 0 0,0 1 1 0 0,-1-1 0 0 0,-1 1 0 0 0,0-1-1 0 0,0 1 1 0 0,-1-1 0 0 0,-4-10 0 0 0,5 18 16 0 0,-1 0 1 0 0,0 0 0 0 0,0 1 0 0 0,0-1 0 0 0,0 0 0 0 0,0 1 0 0 0,-1 0 0 0 0,1-1 0 0 0,-1 1 0 0 0,0 0 0 0 0,0 1 0 0 0,0-1 0 0 0,0 0 0 0 0,-1 1 0 0 0,1 0 0 0 0,-1-1 0 0 0,1 1 0 0 0,-1 1 0 0 0,0-1 0 0 0,0 1 0 0 0,0-1 0 0 0,-6 0 0 0 0,-2-1 22 0 0,-1 2 0 0 0,1-1 1 0 0,0 2-1 0 0,-1 0 1 0 0,1 0-1 0 0,0 1 0 0 0,0 1 1 0 0,-1 0-1 0 0,1 0 1 0 0,1 1-1 0 0,-1 1 0 0 0,0 0 1 0 0,1 0-1 0 0,-1 2 1 0 0,1-1-1 0 0,1 1 0 0 0,-19 14 1 0 0,19-13 2 0 0,0 2 0 0 0,1-1 0 0 0,-1 1 1 0 0,2 1-1 0 0,-1-1 0 0 0,2 2 0 0 0,-1-1 0 0 0,1 1 0 0 0,1 0 1 0 0,0 0-1 0 0,0 1 0 0 0,1 0 0 0 0,1 0 0 0 0,0 0 0 0 0,1 0 1 0 0,-4 26-1 0 0,6-29-18 0 0,-1 4 23 0 0,2 1 0 0 0,0 22 0 0 0,0-32-29 0 0,1-1 0 0 0,-1 1 0 0 0,1-1 0 0 0,0 1 0 0 0,0-1 0 0 0,0 1 1 0 0,0-1-1 0 0,1 1 0 0 0,0-1 0 0 0,-1 0 0 0 0,1 0 0 0 0,0 0 0 0 0,1 0 0 0 0,-1 0 0 0 0,3 2 0 0 0,-2-3-2 0 0,0 0 0 0 0,0 0 0 0 0,1 0-1 0 0,-1-1 1 0 0,0 0 0 0 0,1 1 0 0 0,-1-1 0 0 0,1-1-1 0 0,-1 1 1 0 0,1 0 0 0 0,-1-1 0 0 0,6 0-1 0 0,45-1-39 0 0,-50 1 27 0 0,9-2-23 0 0,-1 0-1 0 0,1 0 0 0 0,0-1 0 0 0,-1-1 1 0 0,0 0-1 0 0,0-1 0 0 0,0-1 0 0 0,-1 1 0 0 0,1-2 1 0 0,-1 0-1 0 0,-1 0 0 0 0,13-10 0 0 0,-6 2-41 0 0,-1-1 0 0 0,-1 0 0 0 0,0-1 0 0 0,-1 0 0 0 0,0-1 0 0 0,12-23 0 0 0,-22 31 114 0 0,1-1 1 0 0,-2 0-1 0 0,1 0 1 0 0,-1 0 0 0 0,-1 0-1 0 0,0 0 1 0 0,-1-1 0 0 0,0 1-1 0 0,0 0 1 0 0,-2-14-1 0 0,1 17 302 0 0,-1 78 573 0 0,2 77-353 0 0,0-138-610 0 0,0-1 0 0 0,1 0 0 0 0,-1 0 0 0 0,2 0 0 0 0,-1 0 0 0 0,1-1 0 0 0,0 1 1 0 0,1-1-1 0 0,0 1 0 0 0,0-1 0 0 0,0 0 0 0 0,1-1 0 0 0,0 1 0 0 0,1-1 0 0 0,-1 0 0 0 0,8 6 0 0 0,-7-7-1291 0 0,0 0 1 0 0,1-1-1 0 0,0 1 0 0 0,-1-1 1 0 0,1-1-1 0 0,9 4 1 0 0,0-2-1935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49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286 569 2472 0 0,'-21'-2'1908'0'0,"15"0"-1562"0"0,0 1-1 0 0,-1 0 1 0 0,1 0 0 0 0,0 1 0 0 0,0-1-1 0 0,0 1 1 0 0,0 1 0 0 0,-1-1 0 0 0,1 1 0 0 0,0 0-1 0 0,0 0 1 0 0,-11 5 0 0 0,9-2-5 0 0,-1 0 1 0 0,1 0-1 0 0,0 1 0 0 0,1 0 1 0 0,-1 0-1 0 0,1 1 0 0 0,0 0 0 0 0,-7 7 1 0 0,4-1-97 0 0,-1 1 1 0 0,2 0-1 0 0,0 0 1 0 0,0 1-1 0 0,1 0 1 0 0,1 1-1 0 0,0 0 1 0 0,1 0-1 0 0,-6 27 1 0 0,9-31-168 0 0,1 1 0 0 0,0 0 0 0 0,1 0 0 0 0,0-1 0 0 0,1 1 0 0 0,0 0 0 0 0,4 24 0 0 0,-3-32-60 0 0,0 1 0 0 0,1-1 0 0 0,-1 1 0 0 0,1-1 0 0 0,0 1 0 0 0,0-1 0 0 0,0 0 0 0 0,1 0 0 0 0,0 0-1 0 0,0 0 1 0 0,0 0 0 0 0,0-1 0 0 0,0 1 0 0 0,1-1 0 0 0,-1 0 0 0 0,1 0 0 0 0,0 0 0 0 0,0 0-1 0 0,0-1 1 0 0,0 0 0 0 0,1 1 0 0 0,6 1 0 0 0,4 1-13 0 0,0-1 1 0 0,1 0-1 0 0,0-2 0 0 0,0 1 1 0 0,20-1-1 0 0,-25-2-33 0 0,0 0 0 0 0,0-1 0 0 0,0 0 0 0 0,0-1 0 0 0,-1 0 0 0 0,1-1 0 0 0,0 0 0 0 0,14-7 0 0 0,-22 8 12 0 0,1 0 0 0 0,-1 0 0 0 0,0 0 0 0 0,0 0 0 0 0,0-1 0 0 0,0 1 0 0 0,0-1 0 0 0,0 0 0 0 0,-1 1 0 0 0,0-1-1 0 0,1-1 1 0 0,-1 1 0 0 0,0 0 0 0 0,2-6 0 0 0,-1 2-8 0 0,-1 1 0 0 0,-1 0 0 0 0,1 0 0 0 0,-1-1-1 0 0,0 1 1 0 0,0-1 0 0 0,-1 1 0 0 0,0-8 0 0 0,-2-2-8 0 0,0 1 0 0 0,-1-1 0 0 0,0 1 0 0 0,-1-1 0 0 0,-1 1 1 0 0,-9-21-1 0 0,-78-129 79 0 0,15 28 126 0 0,64 111-123 0 0,-10-16 92 0 0,3-1-1 0 0,2-1 1 0 0,-15-50-1 0 0,31 86-91 0 0,0-1-1 0 0,1 1 1 0 0,0 0-1 0 0,0 0 0 0 0,0-1 1 0 0,1 1-1 0 0,2-11 0 0 0,-2 15-27 0 0,1 1-1 0 0,0-1 0 0 0,0 1 0 0 0,0 0 0 0 0,1-1 1 0 0,-1 1-1 0 0,1 0 0 0 0,0 0 0 0 0,-1 0 0 0 0,1 0 1 0 0,1 0-1 0 0,-1 1 0 0 0,0-1 0 0 0,1 1 0 0 0,-1-1 0 0 0,1 1 1 0 0,0 0-1 0 0,0 0 0 0 0,4-2 0 0 0,11-6 70 0 0,1 2-1 0 0,0 0 1 0 0,0 1 0 0 0,0 1-1 0 0,28-4 1 0 0,-13 4-1464 0 0,1 2 0 0 0,45 0 0 0 0,-35 5-4931 0 0,-25 1 3151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49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56 2472 0 0,'0'0'2976'0'0,"-3"14"-645"0"0,-8 39 427 0 0,-4 81-1 0 0,13-117-2656 0 0,1-1-1 0 0,0 1 0 0 0,1-1 0 0 0,0 1 0 0 0,6 29 0 0 0,-6-42-97 0 0,1 0 1 0 0,0 0-1 0 0,0 0 0 0 0,1 0 0 0 0,-1 0 0 0 0,1-1 1 0 0,0 1-1 0 0,-1 0 0 0 0,2-1 0 0 0,-1 1 0 0 0,0-1 0 0 0,1 0 1 0 0,0 0-1 0 0,0 0 0 0 0,0 0 0 0 0,0 0 0 0 0,0 0 0 0 0,0-1 1 0 0,1 0-1 0 0,-1 1 0 0 0,1-1 0 0 0,-1-1 0 0 0,1 1 0 0 0,4 1 1 0 0,1-1-22 0 0,-1 0 0 0 0,0-1 0 0 0,1 0 0 0 0,-1-1 0 0 0,1 1 0 0 0,0-2 0 0 0,-1 1 0 0 0,1-1-1 0 0,-1-1 1 0 0,0 1 0 0 0,1-1 0 0 0,-1-1 0 0 0,0 0 0 0 0,12-5 0 0 0,-11 3 27 0 0,0 0 0 0 0,0 0 0 0 0,-1-1 0 0 0,0 0 0 0 0,0-1 1 0 0,0 1-1 0 0,-1-2 0 0 0,0 1 0 0 0,0-1 0 0 0,-1 0 0 0 0,10-15 0 0 0,-10 10 131 0 0,0-1 0 0 0,0 1 0 0 0,-2-1 0 0 0,1 0 1 0 0,-2 0-1 0 0,0 0 0 0 0,2-26 0 0 0,-4-108 364 0 0,-3 76-3321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50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0 2664 0 0,'-14'14'1942'0'0,"3"1"-1380"0"0,1 0 1 0 0,0 1-1 0 0,1 0 0 0 0,1 1 1 0 0,1 0-1 0 0,0 0 1 0 0,1 0-1 0 0,1 1 0 0 0,0 0 1 0 0,1 0-1 0 0,2 1 1 0 0,0-1-1 0 0,0 0 0 0 0,2 1 1 0 0,0-1-1 0 0,6 37 1 0 0,-6-52-537 0 0,1 1 1 0 0,-1 0-1 0 0,1-1 1 0 0,0 1-1 0 0,0-1 1 0 0,1 1 0 0 0,-1-1-1 0 0,1 1 1 0 0,-1-1-1 0 0,1 0 1 0 0,0 1-1 0 0,0-1 1 0 0,1 0 0 0 0,-1-1-1 0 0,1 1 1 0 0,-1 0-1 0 0,1-1 1 0 0,0 1-1 0 0,0-1 1 0 0,0 0 0 0 0,0 0-1 0 0,0 0 1 0 0,1 0-1 0 0,-1-1 1 0 0,0 1-1 0 0,1-1 1 0 0,0 0 0 0 0,-1 0-1 0 0,1 0 1 0 0,-1-1-1 0 0,1 1 1 0 0,7-1-1 0 0,1 1-15 0 0,0-1 0 0 0,-1 0-1 0 0,1-1 1 0 0,-1 0 0 0 0,1-1-1 0 0,-1 0 1 0 0,1-1 0 0 0,-1 0-1 0 0,0-1 1 0 0,0 0 0 0 0,-1-1-1 0 0,16-8 1 0 0,-19 9 14 0 0,0-1 1 0 0,-1 1-1 0 0,0-1 0 0 0,0 0 1 0 0,0-1-1 0 0,-1 1 0 0 0,1-1 1 0 0,-1 0-1 0 0,-1 0 0 0 0,1-1 1 0 0,-1 1-1 0 0,0-1 0 0 0,-1 0 1 0 0,1 0-1 0 0,-1-1 0 0 0,-1 1 1 0 0,0-1-1 0 0,0 1 0 0 0,2-11 1 0 0,-3 8 84 0 0,0 0 1 0 0,-1 0 0 0 0,0-1-1 0 0,0 1 1 0 0,-1 0 0 0 0,-1-1-1 0 0,-3-14 1 0 0,3 20-59 0 0,1 1 1 0 0,-1 0-1 0 0,0 0 0 0 0,0 0 1 0 0,0 0-1 0 0,-1 1 0 0 0,1-1 1 0 0,-1 1-1 0 0,0-1 0 0 0,0 1 1 0 0,0 0-1 0 0,-1 0 0 0 0,1 0 1 0 0,-1 1-1 0 0,0-1 0 0 0,1 1 1 0 0,-1 0-1 0 0,0 0 0 0 0,0 0 1 0 0,-6-2-1 0 0,-11-1 48 0 0,-1 0-1 0 0,0 2 1 0 0,0 0 0 0 0,0 1 0 0 0,0 1-1 0 0,-43 5 1 0 0,60-4-366 0 0,1 1 0 0 0,-1 0 1 0 0,1 0-1 0 0,-1 0 0 0 0,1 0 0 0 0,0 1 0 0 0,-5 2 1 0 0,-15 11-9071 0 0,15-10 5883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39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16 3048 0 0,'0'0'1196'0'0,"0"-1"-655"0"0,0 0 0 0 0,0 0 0 0 0,-1 0 0 0 0,1 0-1 0 0,0 0 1 0 0,-1 0 0 0 0,1 0 0 0 0,0 0 0 0 0,-1 0-1 0 0,1 0 1 0 0,-1 0 0 0 0,0 0 0 0 0,1 0 0 0 0,-2-1-1 0 0,-1 5-179 0 0,1-1 0 0 0,-1 1 0 0 0,1 0 0 0 0,0 0 0 0 0,-1 1 0 0 0,2-1-1 0 0,-1 0 1 0 0,0 1 0 0 0,1-1 0 0 0,-3 7 0 0 0,-1 4 311 0 0,-1-2-307 0 0,2 1-1 0 0,0 0 1 0 0,0 0-1 0 0,1 0 1 0 0,-2 24 0 0 0,3 70 254 0 0,2-81-418 0 0,0-23-187 0 0,0 0 0 0 0,0-1 0 0 0,0 1-1 0 0,0 0 1 0 0,1 0 0 0 0,0 0 0 0 0,-1 0 0 0 0,1 0 0 0 0,0-1 0 0 0,0 1 0 0 0,1 0 0 0 0,-1-1 0 0 0,1 1 0 0 0,-1-1-1 0 0,1 1 1 0 0,0-1 0 0 0,0 0 0 0 0,3 4 0 0 0,-2-4-11 0 0,1 1 0 0 0,0-1 0 0 0,-1 0 0 0 0,1 0-1 0 0,0 0 1 0 0,0-1 0 0 0,0 0 0 0 0,0 1 0 0 0,0-1 0 0 0,1 0 0 0 0,5 0-1 0 0,3 0-41 0 0,0-1-1 0 0,-1-1 0 0 0,1 0 0 0 0,0-1 0 0 0,-1 0 0 0 0,0 0 0 0 0,22-9 0 0 0,-26 8 7 0 0,-1-1 1 0 0,1 0-1 0 0,-1-1 0 0 0,0 0 0 0 0,0 0 0 0 0,-1 0 1 0 0,0-1-1 0 0,0 0 0 0 0,0 0 0 0 0,0-1 0 0 0,-1 1 1 0 0,0-1-1 0 0,-1 0 0 0 0,6-11 0 0 0,-3 3-3 0 0,0 0 0 0 0,-1 0 0 0 0,-1-1 0 0 0,0 0 0 0 0,-1 0 0 0 0,3-25 0 0 0,-6 17 216 0 0,-1-30 0 0 0,-1 19 805 0 0,-23 63 332 0 0,17-15-1190 0 0,1 1 0 0 0,0 0 0 0 0,1 1 0 0 0,0-1 1 0 0,1 1-1 0 0,1 0 0 0 0,0 0 0 0 0,-1 24 0 0 0,-5 112-915 0 0,9-137 612 0 0,0 13-3637 0 0,3 1-6232 0 0,1-21 5940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51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3020 0 0,'17'2'2024'0'0,"172"0"2444"0"0,247-9-197 0 0,-431 7-4260 0 0,4-1 6 0 0,0 0-1 0 0,0 0 0 0 0,0-1 1 0 0,0 0-1 0 0,0 0 1 0 0,13-6-1 0 0,-22 8-18 0 0,0 0-1 0 0,0 0 1 0 0,0 0-1 0 0,0 0 1 0 0,0 0-1 0 0,1 0 1 0 0,-1 0-1 0 0,0 0 1 0 0,0 0-1 0 0,0 0 1 0 0,0 0-1 0 0,0 0 1 0 0,0 0-1 0 0,0 0 1 0 0,1 0-1 0 0,-1 0 1 0 0,0-1-1 0 0,0 1 0 0 0,0 0 1 0 0,0 0-1 0 0,0 0 1 0 0,0 0-1 0 0,0 0 1 0 0,0 0-1 0 0,0 0 1 0 0,0 0-1 0 0,0-1 1 0 0,0 1-1 0 0,0 0 1 0 0,1 0-1 0 0,-1 0 1 0 0,0 0-1 0 0,0 0 1 0 0,0 0-1 0 0,0-1 1 0 0,0 1-1 0 0,0 0 1 0 0,0 0-1 0 0,0 0 1 0 0,0 0-1 0 0,-1 0 1 0 0,1 0-1 0 0,0-1 1 0 0,0 1-1 0 0,0 0 1 0 0,0 0-1 0 0,0 0 0 0 0,0 0 1 0 0,0 0-1 0 0,-9-4-66 0 0,-14-1-12 0 0,21 5 62 0 0,-14-3-31 0 0,-1 1 0 0 0,0 0 0 0 0,1 2 0 0 0,-1 0 0 0 0,0 0 0 0 0,-20 5 0 0 0,34-4 68 0 0,0 0 1 0 0,0 0-1 0 0,0 0 1 0 0,1 1 0 0 0,-1-1-1 0 0,0 1 1 0 0,1 0-1 0 0,-1 0 1 0 0,1 0-1 0 0,-1 0 1 0 0,1 0-1 0 0,0 0 1 0 0,0 1-1 0 0,0-1 1 0 0,0 1-1 0 0,1-1 1 0 0,-1 1 0 0 0,1 0-1 0 0,-1 0 1 0 0,1 0-1 0 0,0-1 1 0 0,-1 6-1 0 0,-2 6 109 0 0,2 0 0 0 0,-1 1 1 0 0,1 22-1 0 0,1-28-53 0 0,-1 27 195 0 0,2-1-1 0 0,1 1 0 0 0,10 58 1 0 0,-9-86-290 0 0,0 0 0 0 0,0 0 0 0 0,1-1 0 0 0,0 1 0 0 0,1-1 0 0 0,0 1 0 0 0,0-1 0 0 0,9 11 0 0 0,-8-12-1053 0 0,0 0 0 0 0,0-1 0 0 0,1 0-1 0 0,0 1 1 0 0,9 5 0 0 0,-1-2-1830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51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0 2904 0 0,'-23'0'1282'0'0,"0"1"-1"0"0,0 1 1 0 0,-40 8 0 0 0,55-8-1025 0 0,1 0 0 0 0,1 0 1 0 0,-1 0-1 0 0,0 1 0 0 0,0 0 1 0 0,1 1-1 0 0,0 0 0 0 0,0-1 1 0 0,0 2-1 0 0,0-1 0 0 0,0 1 1 0 0,1 0-1 0 0,0 0 0 0 0,0 0 0 0 0,0 1 1 0 0,-4 8-1 0 0,7-12-196 0 0,1 0 0 0 0,-1 0 0 0 0,1 1 0 0 0,0-1-1 0 0,0 1 1 0 0,0 0 0 0 0,0-1 0 0 0,0 1 0 0 0,1-1 0 0 0,-1 1 0 0 0,1 0-1 0 0,0 0 1 0 0,0-1 0 0 0,0 1 0 0 0,0 0 0 0 0,0 0 0 0 0,0-1 0 0 0,1 1-1 0 0,-1 0 1 0 0,1-1 0 0 0,0 1 0 0 0,0 0 0 0 0,0-1 0 0 0,0 1 0 0 0,0-1-1 0 0,1 1 1 0 0,-1-1 0 0 0,1 0 0 0 0,-1 0 0 0 0,1 0 0 0 0,0 0 0 0 0,0 0-1 0 0,0 0 1 0 0,0 0 0 0 0,0 0 0 0 0,1-1 0 0 0,2 3 0 0 0,4 1-44 0 0,1 0 0 0 0,-1-1 1 0 0,0 0-1 0 0,1 0 1 0 0,0-1-1 0 0,0 0 0 0 0,0-1 1 0 0,17 2-1 0 0,-6-2-18 0 0,-8 0-8 0 0,0 0 0 0 0,0-1 0 0 0,0-1 0 0 0,0 0 0 0 0,0-1-1 0 0,16-3 1 0 0,-22-1-4 0 0,-15 3-6 0 0,-16 1-5 0 0,12 3 55 0 0,0 1-1 0 0,0 1 0 0 0,0 0 1 0 0,1 1-1 0 0,-1 0 0 0 0,1 1 1 0 0,0 0-1 0 0,1 1 1 0 0,0 0-1 0 0,0 0 0 0 0,0 1 1 0 0,1 1-1 0 0,0-1 0 0 0,0 2 1 0 0,1-1-1 0 0,-14 22 0 0 0,20-26 7 0 0,-1 0 0 0 0,1 0 0 0 0,0 0 0 0 0,1 1 0 0 0,-1-1 0 0 0,1 1 0 0 0,0-1 0 0 0,0 1 0 0 0,1-1 0 0 0,-1 1 0 0 0,1 0 0 0 0,1-1 0 0 0,0 9 0 0 0,0-10-16 0 0,0-1 0 0 0,0 0 0 0 0,0 0 0 0 0,0 0 0 0 0,0 0 0 0 0,1 0 0 0 0,-1 0-1 0 0,1-1 1 0 0,0 1 0 0 0,0 0 0 0 0,0-1 0 0 0,0 1 0 0 0,0-1 0 0 0,0 0 0 0 0,1 0 0 0 0,-1 1 0 0 0,1-2 0 0 0,0 1 0 0 0,-1 0 0 0 0,1-1 0 0 0,0 1 0 0 0,0-1 0 0 0,0 0 0 0 0,5 2 0 0 0,9 1 136 0 0,0 0 0 0 0,0-2 1 0 0,1 0-1 0 0,-1 0 0 0 0,24-2 1 0 0,-28-1-711 0 0,0-1 1 0 0,25-6-1 0 0,-28 5-1291 0 0,-1 0 0 0 0,1-1 0 0 0,-1 0 0 0 0,11-7 0 0 0,-6 2-1341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52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1 108 2664 0 0,'0'-5'396'0'0,"0"1"1"0"0,0-1-1 0 0,0 1 0 0 0,1-1 0 0 0,0 1 1 0 0,-1 0-1 0 0,2-1 0 0 0,-1 1 0 0 0,3-7 0 0 0,-2 8-244 0 0,0 0 0 0 0,0 1 0 0 0,1-1 0 0 0,-1 0 0 0 0,0 1-1 0 0,1 0 1 0 0,0 0 0 0 0,0-1 0 0 0,-1 2 0 0 0,1-1-1 0 0,0 0 1 0 0,7-2 0 0 0,2-1 294 0 0,0 1 1 0 0,0 0-1 0 0,0 1 1 0 0,1 0-1 0 0,24-2 0 0 0,66 4 1617 0 0,-88 2-1961 0 0,0 0 1 0 0,-1 0 0 0 0,1 1 0 0 0,-1 1 0 0 0,1 1 0 0 0,-1 0 0 0 0,0 1 0 0 0,-1 0 0 0 0,1 1 0 0 0,-1 1-1 0 0,0 0 1 0 0,-1 0 0 0 0,0 1 0 0 0,0 1 0 0 0,0 0 0 0 0,-1 1 0 0 0,-1 0 0 0 0,1 1 0 0 0,-2 0 0 0 0,13 18-1 0 0,-11-10-21 0 0,0 0-1 0 0,-2 1 1 0 0,0 1-1 0 0,-1 0 0 0 0,-1 0 1 0 0,-1 0-1 0 0,5 40 1 0 0,-3 9 59 0 0,-2 79 0 0 0,-2-25-71 0 0,-3-113-70 0 0,0 11-9 0 0,6 29 1 0 0,-3-38-251 0 0,-2-28 83 0 0,-4-27 13 0 0,0 20 128 0 0,-1 0 1 0 0,-1 0-1 0 0,-1 0 0 0 0,0 0 1 0 0,-2 1-1 0 0,-1 0 1 0 0,-13-26-1 0 0,19 42 45 0 0,-1 0-1 0 0,-1 0 1 0 0,1 0 0 0 0,-1 1-1 0 0,0-1 1 0 0,0 1-1 0 0,-5-5 1 0 0,6 7 4 0 0,0 0-1 0 0,0 1 1 0 0,0-1 0 0 0,0 1-1 0 0,-1 0 1 0 0,1-1 0 0 0,0 1-1 0 0,-1 1 1 0 0,1-1 0 0 0,-1 0-1 0 0,1 1 1 0 0,-1 0-1 0 0,-4 0 1 0 0,2 0 10 0 0,0 1-1 0 0,0 0 1 0 0,0 1-1 0 0,0-1 1 0 0,1 1 0 0 0,-1 0-1 0 0,0 0 1 0 0,1 1-1 0 0,-1 0 1 0 0,1 0-1 0 0,0 0 1 0 0,-9 8 0 0 0,-5 5 95 0 0,-30 33 0 0 0,40-40-90 0 0,-133 170 425 0 0,81-97-308 0 0,53-72-423 0 0,-20 28 660 0 0,26-36-768 0 0,1 0-1 0 0,0 1 1 0 0,0-1-1 0 0,0 0 1 0 0,1 0-1 0 0,-1 0 1 0 0,0 1-1 0 0,1-1 1 0 0,-1 3-1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53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48 2568 0 0,'-2'-1'189'0'0,"0"1"0"0"0,1-1 0 0 0,-1 1 0 0 0,0-1 0 0 0,0 0 0 0 0,1 0 0 0 0,-1 0 0 0 0,1 0 0 0 0,-1 0 0 0 0,-1-2 0 0 0,-16-9 951 0 0,-2 6-106 0 0,-1 0 0 0 0,1 2 0 0 0,-42-4 0 0 0,50 7-537 0 0,1 1 1 0 0,0 1-1 0 0,0-1 0 0 0,-1 2 1 0 0,1 0-1 0 0,0 1 0 0 0,0 0 0 0 0,-17 7 1 0 0,26-9-458 0 0,0 1 0 0 0,1-1 0 0 0,-1 1 1 0 0,1 0-1 0 0,0 0 0 0 0,0 0 0 0 0,0 0 1 0 0,0 0-1 0 0,0 0 0 0 0,0 1 0 0 0,0-1 0 0 0,1 0 1 0 0,-1 1-1 0 0,1 0 0 0 0,-1-1 0 0 0,1 1 1 0 0,0 0-1 0 0,0-1 0 0 0,1 1 0 0 0,-1 0 1 0 0,0 0-1 0 0,1 0 0 0 0,0 0 0 0 0,0 0 1 0 0,0 0-1 0 0,0 0 0 0 0,1 5 0 0 0,-1-3-20 0 0,1 0 0 0 0,0 0 0 0 0,0 0 0 0 0,0 0 0 0 0,1 0 0 0 0,0 0 0 0 0,0 0 0 0 0,0 0 0 0 0,0-1-1 0 0,1 1 1 0 0,0-1 0 0 0,0 0 0 0 0,0 0 0 0 0,7 7 0 0 0,-3-6-25 0 0,1 0 0 0 0,-1 0 0 0 0,1-1 0 0 0,0 0 0 0 0,0-1 0 0 0,1 0 0 0 0,-1 0 0 0 0,1-1 0 0 0,-1 0 0 0 0,16 2 0 0 0,11-1-205 0 0,48-2 0 0 0,-50-2-58 0 0,-38-2-57 0 0,-11 0 260 0 0,-4 3 56 0 0,0 0 0 0 0,0 2 0 0 0,0 1-1 0 0,-35 9 1 0 0,47-10 31 0 0,0 1-1 0 0,0 0 0 0 0,0 1 0 0 0,0 0 0 0 0,0 0 0 0 0,1 1 0 0 0,0-1 1 0 0,0 2-1 0 0,0-1 0 0 0,1 1 0 0 0,-1 0 0 0 0,1 0 0 0 0,-9 13 0 0 0,13-16-1 0 0,0 1 0 0 0,0-1 0 0 0,0 1 0 0 0,0 0 0 0 0,0-1 0 0 0,1 1-1 0 0,-1 0 1 0 0,1 0 0 0 0,0 0 0 0 0,0 0 0 0 0,1 0 0 0 0,-1 0 0 0 0,1 0-1 0 0,0 1 1 0 0,0-1 0 0 0,0 0 0 0 0,1 0 0 0 0,-1 0 0 0 0,1 0 0 0 0,0 0-1 0 0,3 8 1 0 0,-2-8 0 0 0,1 0-1 0 0,-1 0 1 0 0,1 0 0 0 0,0 0-1 0 0,0 0 1 0 0,1 0-1 0 0,-1-1 1 0 0,1 1 0 0 0,0-1-1 0 0,0 0 1 0 0,0 0-1 0 0,0-1 1 0 0,0 1-1 0 0,0-1 1 0 0,1 0 0 0 0,-1 0-1 0 0,10 2 1 0 0,10 2-36 0 0,-1-2 0 0 0,0 0 1 0 0,1-2-1 0 0,42-1 0 0 0,2-3-4846 0 0,-54 1 2849 0 0,7-1-907 0 0,0-2-1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54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66 2976 0 0,'0'0'4877'0'0,"0"11"-2806"0"0,-5 10-106 0 0,-4 39 0 0 0,5-26-995 0 0,1-12-726 0 0,0-1-91 0 0,0 1 1 0 0,1-1-1 0 0,2 27 1 0 0,0-42-144 0 0,1-1 1 0 0,0 1 0 0 0,0-1 0 0 0,0 1 0 0 0,0-1 0 0 0,1 1 0 0 0,0-1 0 0 0,0 0 0 0 0,1 0-1 0 0,-1 0 1 0 0,1 0 0 0 0,0 0 0 0 0,0-1 0 0 0,1 1 0 0 0,0-1 0 0 0,-1 0 0 0 0,7 6-1 0 0,-5-7-13 0 0,0 0 1 0 0,0-1-1 0 0,-1 1 0 0 0,2-1 0 0 0,-1 0 0 0 0,0 0 0 0 0,0-1 0 0 0,1 0 0 0 0,-1 0 0 0 0,0 0 0 0 0,1 0 0 0 0,-1-1 0 0 0,1 0 0 0 0,7 0 0 0 0,-4-1-7 0 0,1 0 1 0 0,-1-1-1 0 0,1 0 1 0 0,-1 0-1 0 0,0-1 1 0 0,0 0-1 0 0,14-7 1 0 0,-15 6 30 0 0,1-1 0 0 0,-1 0 0 0 0,0-1-1 0 0,0 0 1 0 0,-1 0 0 0 0,0 0 0 0 0,0-1 0 0 0,0 0 0 0 0,-1-1 0 0 0,0 1 0 0 0,0-1 0 0 0,-1 0 0 0 0,0-1 0 0 0,-1 1 0 0 0,1-1 0 0 0,-2 0-1 0 0,1 0 1 0 0,-1 0 0 0 0,-1-1 0 0 0,3-17 0 0 0,-3-57 497 0 0,-3 47-302 0 0,0 28-148 0 0,0 0 1 0 0,0 0-1 0 0,-1 0 0 0 0,-1 0 0 0 0,1 0 1 0 0,-1 0-1 0 0,-1 0 0 0 0,-5-10 0 0 0,-11-16-4363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54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 3040 0 0,'0'0'2583'0'0,"14"0"-845"0"0,165 7 3479 0 0,70-1-3818 0 0,-246-6-1395 0 0,1 0-1 0 0,-1-1 0 0 0,0 1 1 0 0,1-1-1 0 0,-1 0 0 0 0,0 1 1 0 0,1-1-1 0 0,-1-1 0 0 0,0 1 1 0 0,0 0-1 0 0,0-1 0 0 0,0 0 1 0 0,0 0-1 0 0,-1 1 0 0 0,1-2 1 0 0,0 1-1 0 0,-1 0 0 0 0,4-5 1 0 0,-4 5 7 0 0,-1-1 1 0 0,1 0 0 0 0,-1 0 0 0 0,0 1 0 0 0,0-1 0 0 0,0 0 0 0 0,0 0-1 0 0,0 0 1 0 0,-1-1 0 0 0,1 1 0 0 0,-1 0 0 0 0,0 0 0 0 0,0 0 0 0 0,0 0 0 0 0,-1 0-1 0 0,1 0 1 0 0,-1 0 0 0 0,1 0 0 0 0,-3-5 0 0 0,3 7 1 0 0,-1 0-1 0 0,1 0 1 0 0,-1 0 0 0 0,0 0-1 0 0,1 1 1 0 0,-1-1 0 0 0,0 0-1 0 0,1 0 1 0 0,-1 1 0 0 0,0-1-1 0 0,0 0 1 0 0,1 1 0 0 0,-1-1-1 0 0,0 1 1 0 0,0-1 0 0 0,0 1-1 0 0,0 0 1 0 0,0-1 0 0 0,0 1 0 0 0,0 0-1 0 0,0 0 1 0 0,0-1 0 0 0,0 1-1 0 0,0 0 1 0 0,0 0 0 0 0,0 0-1 0 0,0 0 1 0 0,0 0 0 0 0,0 1-1 0 0,0-1 1 0 0,0 0 0 0 0,0 0-1 0 0,0 1 1 0 0,0-1 0 0 0,-1 1-1 0 0,-3 0 39 0 0,1 1-1 0 0,-1 0 0 0 0,1 0 0 0 0,-1 0 1 0 0,1 0-1 0 0,-5 4 0 0 0,-2 3 24 0 0,2 0 1 0 0,-1 1-1 0 0,1 0 0 0 0,0 0 0 0 0,-7 13 0 0 0,-35 62 223 0 0,44-73-251 0 0,-4 10 37 0 0,2 0-1 0 0,0 1 0 0 0,1 0 1 0 0,-4 27-1 0 0,9-37-81 0 0,2 1-1 0 0,0-1 1 0 0,0 0-1 0 0,2 16 1 0 0,0 1-300 0 0,-1-27-234 0 0,0 1 0 0 0,1-1-1 0 0,-1 1 1 0 0,1-1 0 0 0,0 1 0 0 0,2 5 0 0 0,1 2-2376 0 0,0 1-207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55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8 2664 0 0,'-21'0'2568'0'0,"15"2"-2277"0"0,0 0 1 0 0,0 0-1 0 0,0 0 1 0 0,0 1-1 0 0,1-1 1 0 0,-1 1-1 0 0,1 1 1 0 0,0-1-1 0 0,0 1 1 0 0,0 0-1 0 0,1 0 1 0 0,-1 0-1 0 0,1 1 1 0 0,0-1-1 0 0,0 1 1 0 0,0 0-1 0 0,1 0 1 0 0,0 1-1 0 0,-5 9 0 0 0,3-3 108 0 0,0 1-1 0 0,0-1 0 0 0,1 1 0 0 0,1 0 0 0 0,0 0 0 0 0,1 1 0 0 0,0-1 1 0 0,1 17-1 0 0,0-26-361 0 0,2 0 0 0 0,-1 0 0 0 0,0 0 0 0 0,1 0 0 0 0,0 0 0 0 0,0 0 0 0 0,0 0 1 0 0,0-1-1 0 0,0 1 0 0 0,1 0 0 0 0,0 0 0 0 0,0-1 0 0 0,0 0 0 0 0,0 1 0 0 0,1-1 0 0 0,-1 0 1 0 0,5 5-1 0 0,-2-4-14 0 0,0-1 0 0 0,0 1 0 0 0,0-1 0 0 0,1 0 0 0 0,-1 0 0 0 0,1-1 0 0 0,0 1-1 0 0,-1-1 1 0 0,1-1 0 0 0,10 3 0 0 0,1-2-33 0 0,1 0 0 0 0,0-1 0 0 0,-1-1 0 0 0,1-1 0 0 0,0 0 0 0 0,-1-2 0 0 0,20-4 0 0 0,-30 6-2 0 0,0-1 0 0 0,0 0 0 0 0,0-1 1 0 0,-1 0-1 0 0,1 0 0 0 0,-1 0 0 0 0,1 0 0 0 0,-1-1 0 0 0,-1 0 0 0 0,1-1 0 0 0,0 1 0 0 0,-1-1 0 0 0,0 0 0 0 0,0 0 0 0 0,-1-1 0 0 0,1 1 0 0 0,-1-1 0 0 0,0 0 0 0 0,-1 0 0 0 0,1-1 0 0 0,-1 1 0 0 0,0-1 0 0 0,-1 1 0 0 0,0-1 0 0 0,0 0 0 0 0,2-14 0 0 0,-3 10 10 0 0,0 0 0 0 0,-1 1 0 0 0,0-1 0 0 0,-1 0 0 0 0,0 0-1 0 0,-1 1 1 0 0,0-1 0 0 0,-4-11 0 0 0,5 18 9 0 0,-1 0 0 0 0,0 0 0 0 0,0 0 0 0 0,0 0 0 0 0,0 1 0 0 0,-1-1-1 0 0,1 1 1 0 0,-1 0 0 0 0,0 0 0 0 0,0 0 0 0 0,0 0 0 0 0,-1 0 0 0 0,1 1 0 0 0,-1-1 0 0 0,1 1 0 0 0,-1 0-1 0 0,0 0 1 0 0,0 1 0 0 0,0-1 0 0 0,0 1 0 0 0,0-1 0 0 0,0 1 0 0 0,-6-1 0 0 0,-5 0 37 0 0,1 0 0 0 0,0 1 0 0 0,-1 1 0 0 0,1 0 1 0 0,-1 1-1 0 0,1 0 0 0 0,-23 6 0 0 0,30-5-22 0 0,-1 0 0 0 0,1 1 0 0 0,0 0 0 0 0,0 0 0 0 0,0 1 0 0 0,0 0 0 0 0,0 0 0 0 0,1 0 0 0 0,0 1 0 0 0,0 0 0 0 0,0 0 0 0 0,1 1 0 0 0,-1 0 0 0 0,1 0-1 0 0,-6 10 1 0 0,5-6 7 0 0,1-1-1 0 0,0 1 1 0 0,0 0-1 0 0,1 0 1 0 0,1 0-1 0 0,0 1 1 0 0,0 0-1 0 0,1-1 1 0 0,0 1-1 0 0,1 0 0 0 0,0 12 1 0 0,1-19-24 0 0,0 1 0 0 0,1 0-1 0 0,-1-1 1 0 0,1 1 0 0 0,0 0 0 0 0,0-1-1 0 0,1 1 1 0 0,0-1 0 0 0,-1 1 0 0 0,1-1 0 0 0,1 0-1 0 0,-1 0 1 0 0,1 0 0 0 0,-1 0 0 0 0,1 0-1 0 0,0-1 1 0 0,1 1 0 0 0,-1-1 0 0 0,1 0-1 0 0,-1 0 1 0 0,1 0 0 0 0,0 0 0 0 0,0-1 0 0 0,0 1-1 0 0,0-1 1 0 0,1 0 0 0 0,-1-1 0 0 0,5 3 0 0 0,4-1-63 0 0,1 1 1 0 0,-1-1 0 0 0,0-1 0 0 0,1-1 0 0 0,0 0 0 0 0,-1 0 0 0 0,1-2 0 0 0,-1 1-1 0 0,1-2 1 0 0,19-4 0 0 0,-24 4-7 0 0,-1 0 0 0 0,0-1-1 0 0,0 0 1 0 0,0 0 0 0 0,-1-1-1 0 0,1 0 1 0 0,-1 0 0 0 0,0-1-1 0 0,0 0 1 0 0,0 0 0 0 0,-1 0-1 0 0,1-1 1 0 0,-1 0 0 0 0,-1-1-1 0 0,1 1 1 0 0,-1-1 0 0 0,8-14-1 0 0,-6 8 41 0 0,-2 0 0 0 0,1 0-1 0 0,-2-1 1 0 0,1 0 0 0 0,-2 1-1 0 0,0-1 1 0 0,-1 0 0 0 0,0-1-1 0 0,-1-14 1 0 0,-1-20 1143 0 0,-11 60-475 0 0,7-5-573 0 0,1 1 0 0 0,-1 0 0 0 0,2 0 0 0 0,-1 0 0 0 0,1 0 0 0 0,0 1 0 0 0,0-1 0 0 0,-1 16 0 0 0,1-2 21 0 0,3 42 0 0 0,-1-57-86 0 0,1 0 0 0 0,0 0 1 0 0,0 0-1 0 0,1 0 1 0 0,-1 0-1 0 0,1 0 0 0 0,1 0 1 0 0,-1-1-1 0 0,1 1 1 0 0,0-1-1 0 0,0 1 0 0 0,1-1 1 0 0,-1 0-1 0 0,1 0 0 0 0,0-1 1 0 0,7 7-1 0 0,-4-6-11 0 0,0 0-1 0 0,0 0 0 0 0,0-1 0 0 0,0 0 1 0 0,1 0-1 0 0,0-1 0 0 0,0 0 0 0 0,0 0 1 0 0,0-1-1 0 0,0 0 0 0 0,14 2 1 0 0,-10-3-28 0 0,1 1 1 0 0,0-2-1 0 0,0 0 0 0 0,-1 0 1 0 0,1-1-1 0 0,0-1 1 0 0,23-6-1 0 0,-30 6 17 0 0,-1 0 0 0 0,0 0-1 0 0,1-1 1 0 0,-1 0-1 0 0,0 0 1 0 0,0 0-1 0 0,0 0 1 0 0,-1-1 0 0 0,1 0-1 0 0,-1 0 1 0 0,0 0-1 0 0,0 0 1 0 0,0-1-1 0 0,-1 0 1 0 0,0 0 0 0 0,0 0-1 0 0,0 0 1 0 0,0 0-1 0 0,3-10 1 0 0,2-12 151 0 0,0-1 0 0 0,-2 0 0 0 0,-1-1 0 0 0,-1 1 0 0 0,-2-1 0 0 0,-1-32 452 0 0,-2 64-545 0 0,0-1 0 0 0,1 0 0 0 0,-1 1 0 0 0,1-1 0 0 0,0 1 0 0 0,-1-1 0 0 0,1 1 1 0 0,0-1-1 0 0,1 5 0 0 0,-1-4 5 0 0,-1 71 197 0 0,6 115-56 0 0,7-126-319 0 0,-3-21-526 0 0,-2-29-1812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56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3744 0 0,'0'0'1248'0'0,"-3"0"-623"0"0,-1 0-1 0 0,2 0 628 0 0,-2 0-628 0 0,1 2-16 0 0,-1 5-84 0 0,4 0-248 0 0,0 4-2180 0 0,0 3 0 0 0,0 1-1 0 0,0 3 1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57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20 2672 0 0,'-4'0'236'0'0,"0"1"0"0"0,0 0 0 0 0,1 0 0 0 0,-1 0 0 0 0,1 0 0 0 0,-1 1 0 0 0,1 0 1 0 0,-1-1-1 0 0,1 1 0 0 0,0 0 0 0 0,-5 4 0 0 0,-31 29 1539 0 0,34-30-1613 0 0,1 0-1 0 0,0 0 1 0 0,0 0-1 0 0,1 1 1 0 0,-1 0 0 0 0,1-1-1 0 0,0 1 1 0 0,1 0-1 0 0,0 1 1 0 0,0-1 0 0 0,0 0-1 0 0,0 1 1 0 0,1-1-1 0 0,0 1 1 0 0,1-1 0 0 0,-1 1-1 0 0,1-1 1 0 0,1 1-1 0 0,-1 0 1 0 0,1-1 0 0 0,0 1-1 0 0,0-1 1 0 0,1 0-1 0 0,0 1 1 0 0,0-1 0 0 0,1 0-1 0 0,-1 0 1 0 0,1 0-1 0 0,1 0 1 0 0,-1-1 0 0 0,1 1-1 0 0,0-1 1 0 0,0 0-1 0 0,1 0 1 0 0,-1 0 0 0 0,1-1-1 0 0,0 0 1 0 0,0 0-1 0 0,1 0 1 0 0,-1 0 0 0 0,1-1-1 0 0,0 0 1 0 0,0 0-1 0 0,7 2 1 0 0,5 1-149 0 0,0-1 0 0 0,0-1 0 0 0,1-1 1 0 0,22 1-1 0 0,-31-3-21 0 0,0-1 1 0 0,0 0 0 0 0,0-1-1 0 0,0 0 1 0 0,0 0 0 0 0,0-1-1 0 0,0 0 1 0 0,0-1-1 0 0,12-5 1 0 0,-18 6 13 0 0,0 0-1 0 0,0-1 1 0 0,-1 0 0 0 0,1 1-1 0 0,-1-1 1 0 0,0 0 0 0 0,1-1-1 0 0,-2 1 1 0 0,1-1 0 0 0,0 1 0 0 0,-1-1-1 0 0,1 0 1 0 0,-1 0 0 0 0,0 0-1 0 0,0 0 1 0 0,-1 0 0 0 0,1-1-1 0 0,1-7 1 0 0,0-4 84 0 0,-1-1 1 0 0,-1 0-1 0 0,-1-28 1 0 0,0 23 28 0 0,0 17-81 0 0,0 0 1 0 0,-1-1 0 0 0,1 1-1 0 0,-1 0 1 0 0,0 0-1 0 0,-1 0 1 0 0,1 0 0 0 0,-1 0-1 0 0,0 0 1 0 0,0 0-1 0 0,-1 0 1 0 0,1 0 0 0 0,-1 1-1 0 0,0 0 1 0 0,0-1 0 0 0,-6-4-1 0 0,4 4 1 0 0,-1 0 0 0 0,0 1 0 0 0,0 0 0 0 0,0 0 0 0 0,0 0 0 0 0,-1 1 0 0 0,1 0 0 0 0,-1 0 0 0 0,0 0 0 0 0,0 1 0 0 0,-7-1-1 0 0,3 0-18 0 0,0 2 0 0 0,1-1 0 0 0,-1 2 0 0 0,0-1 0 0 0,1 1 0 0 0,-1 1 0 0 0,0 0-1 0 0,0 1 1 0 0,1 0 0 0 0,-1 0 0 0 0,1 1 0 0 0,0 1 0 0 0,0-1 0 0 0,0 2-1 0 0,0-1 1 0 0,-12 9 0 0 0,15-7-19 0 0,1-1 0 0 0,0 1 0 0 0,1 0 0 0 0,-1 1-1 0 0,1-1 1 0 0,0 1 0 0 0,1 0 0 0 0,-1 0 0 0 0,2 1 0 0 0,-1-1-1 0 0,-5 16 1 0 0,5-7 1 0 0,0-1 0 0 0,1 1-1 0 0,0 0 1 0 0,1 0 0 0 0,1 21-1 0 0,1-32 1 0 0,0-1-1 0 0,0 0 0 0 0,1 0 0 0 0,-1 1 1 0 0,1-1-1 0 0,0 0 0 0 0,1 0 1 0 0,-1 0-1 0 0,1 0 0 0 0,-1 0 1 0 0,1 0-1 0 0,0 0 0 0 0,1-1 1 0 0,-1 1-1 0 0,5 5 0 0 0,-3-5-3 0 0,0-1-1 0 0,1 1 0 0 0,0 0 0 0 0,-1-1 0 0 0,1 0 1 0 0,0 0-1 0 0,1-1 0 0 0,-1 1 0 0 0,0-1 0 0 0,8 2 1 0 0,3-1-32 0 0,-1 0 1 0 0,1-1 0 0 0,0 0 0 0 0,0-2-1 0 0,-1 0 1 0 0,1 0 0 0 0,24-5 0 0 0,-31 3 6 0 0,0-1 0 0 0,0 1 0 0 0,0-2 0 0 0,-1 1 0 0 0,1-1 0 0 0,-1 0 0 0 0,0-1 0 0 0,-1 0 0 0 0,1 0 0 0 0,-1-1 0 0 0,0 0 0 0 0,0 0 0 0 0,0-1 0 0 0,-1 1 0 0 0,0-2 0 0 0,-1 1 0 0 0,1 0 0 0 0,-1-1 0 0 0,-1 0 0 0 0,1 0 1 0 0,-2-1-1 0 0,1 1 0 0 0,-1-1 0 0 0,0 0 0 0 0,-1 0 0 0 0,0 0 0 0 0,0 0 0 0 0,0-14 0 0 0,0 1 67 0 0,-1 15 27 0 0,0 0 0 0 0,0 0 0 0 0,-1 0-1 0 0,0-1 1 0 0,0 1 0 0 0,-1 0 0 0 0,-2-11-1 0 0,1 10 155 0 0,-1 3 663 0 0,-2 17-470 0 0,2-3-302 0 0,1 1-1 0 0,0-1 0 0 0,1 0 0 0 0,0 1 1 0 0,1 13-1 0 0,-1 6 17 0 0,0-14-10 0 0,1 0-1 0 0,0-1 0 0 0,1 1 0 0 0,1 0 0 0 0,0-1 1 0 0,1 1-1 0 0,1-1 0 0 0,5 15 0 0 0,-4-18-515 0 0,0 0-1 0 0,0 0 1 0 0,1 0-1 0 0,8 10 1 0 0,-8-14-1340 0 0,0 1 0 0 0,0-1 0 0 0,1-1 0 0 0,-1 1 0 0 0,15 9 0 0 0,-8-9-1799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58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2144 0 0,'0'0'3283'0'0,"12"0"-1434"0"0,228 0 3495 0 0,120 0-3918 0 0,-344 0-1399 0 0,-11 1-9 0 0,1-1 0 0 0,0 0 1 0 0,-1 0-1 0 0,1 0 1 0 0,0 0-1 0 0,-1-1 0 0 0,1 0 1 0 0,-1-1-1 0 0,9-2 1 0 0,-14 4-19 0 0,1 0 1 0 0,-1 0 0 0 0,0 0 0 0 0,0 0 0 0 0,0 0 0 0 0,0 0-1 0 0,0 0 1 0 0,0-1 0 0 0,0 1 0 0 0,0 0 0 0 0,1 0-1 0 0,-1 0 1 0 0,0 0 0 0 0,0 0 0 0 0,0 0 0 0 0,0 0 0 0 0,0 0-1 0 0,0 0 1 0 0,0-1 0 0 0,0 1 0 0 0,0 0 0 0 0,0 0 0 0 0,0 0-1 0 0,0 0 1 0 0,0 0 0 0 0,0 0 0 0 0,0 0 0 0 0,0-1-1 0 0,0 1 1 0 0,0 0 0 0 0,0 0 0 0 0,0 0 0 0 0,0 0 0 0 0,0 0-1 0 0,0 0 1 0 0,0 0 0 0 0,0-1 0 0 0,0 1 0 0 0,0 0-1 0 0,0 0 1 0 0,0 0 0 0 0,0 0 0 0 0,0 0 0 0 0,-1 0 0 0 0,1 0-1 0 0,0 0 1 0 0,0 0 0 0 0,0-1 0 0 0,0 1 0 0 0,0 0-1 0 0,0 0 1 0 0,0 0 0 0 0,0 0 0 0 0,0 0 0 0 0,-1 0 0 0 0,1 0-1 0 0,0 0 1 0 0,0 0 0 0 0,0 0 0 0 0,-13-4 31 0 0,-15 0 19 0 0,3 3-20 0 0,16 0 4 0 0,0 0 0 0 0,0 0 0 0 0,0 1 0 0 0,1 0 0 0 0,-1 1 0 0 0,0 0 0 0 0,0 1 0 0 0,0 0-1 0 0,-14 4 1 0 0,20-3-12 0 0,-1-1-1 0 0,1 1 0 0 0,0 0 1 0 0,0 0-1 0 0,0 0 0 0 0,1 0 1 0 0,-1 0-1 0 0,1 0 0 0 0,-1 1 1 0 0,1 0-1 0 0,0-1 0 0 0,1 1 1 0 0,-1 0-1 0 0,-1 5 0 0 0,-2 7 75 0 0,1 0-1 0 0,-3 20 0 0 0,4-15-29 0 0,0 1 1 0 0,2-1-1 0 0,1 1 0 0 0,1-1 0 0 0,0 0 0 0 0,2 1 0 0 0,0-1 0 0 0,2 0 0 0 0,7 21 0 0 0,-9-35-168 0 0,0 0-1 0 0,0 0 0 0 0,1-1 1 0 0,0 1-1 0 0,0-1 0 0 0,1 0 1 0 0,0 0-1 0 0,0-1 1 0 0,0 1-1 0 0,1-1 0 0 0,0 0 1 0 0,0-1-1 0 0,11 8 0 0 0,-10-8-879 0 0,0-1 0 0 0,0 0 0 0 0,1 0 0 0 0,-1 0 0 0 0,1-1 0 0 0,-1 0 1 0 0,1-1-1 0 0,8 1 0 0 0,8 0-1924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3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 3336 0 0,'0'0'4584'0'0,"119"1"497"0"0,222-7-627 0 0,-324 3-4395 0 0,30-7 1 0 0,-25 5-132 0 0,-22 5 64 0 0,1 0-1 0 0,-1 0 0 0 0,1 0 1 0 0,-1 0-1 0 0,1-1 1 0 0,-1 1-1 0 0,0 0 1 0 0,1 0-1 0 0,-1 0 0 0 0,1-1 1 0 0,-1 1-1 0 0,1 0 1 0 0,-1 0-1 0 0,0-1 0 0 0,1 1 1 0 0,-1 0-1 0 0,0-1 1 0 0,1 1-1 0 0,-1 0 0 0 0,0-1 1 0 0,1 1-1 0 0,-1 0 1 0 0,0-1-1 0 0,0 1 0 0 0,0-1 1 0 0,1 1-1 0 0,-1-1 1 0 0,0 1-1 0 0,0-1 0 0 0,0 1 1 0 0,0-1-1 0 0,0 1 1 0 0,0 0-1 0 0,0-1 1 0 0,0 1-1 0 0,0-1 0 0 0,0 1 1 0 0,0-1-1 0 0,0 1 1 0 0,0-1-1 0 0,0 1 0 0 0,0-1 1 0 0,0 1-1 0 0,-1-1 1 0 0,1 0-1 0 0,-1 0-19 0 0,0 0 1 0 0,0-1-1 0 0,1 1 1 0 0,-1 0-1 0 0,0 0 0 0 0,0 0 1 0 0,0 0-1 0 0,-1 0 1 0 0,1 0-1 0 0,0 0 0 0 0,0 0 1 0 0,0 0-1 0 0,-1 1 1 0 0,1-1-1 0 0,-3-1 1 0 0,-9-1-114 0 0,-1-1 1 0 0,1 2-1 0 0,-1 0 1 0 0,-20 0-1 0 0,27 2 149 0 0,0 0 0 0 0,1 0 0 0 0,-1 0 0 0 0,1 1 0 0 0,-1 0-1 0 0,1 1 1 0 0,-1 0 0 0 0,1 0 0 0 0,0 0 0 0 0,0 0 0 0 0,-10 7-1 0 0,12-6 36 0 0,1 0-1 0 0,0 0 1 0 0,1 0-1 0 0,-1 1 1 0 0,1-1-1 0 0,-1 1 1 0 0,1-1-1 0 0,0 1 1 0 0,0 0-1 0 0,1 0 1 0 0,-2 4-1 0 0,-13 49 393 0 0,14-48-377 0 0,0 7 106 0 0,0 1 0 0 0,0 25 0 0 0,0-7 26 0 0,0 24 192 0 0,11 120 0 0 0,-8-173-631 0 0,0-1 0 0 0,0 1 0 0 0,1 0 0 0 0,0 0 0 0 0,0-1 0 0 0,0 1 0 0 0,4 6 0 0 0,-4-9-607 0 0,-1-1 1 0 0,1 1-1 0 0,0-1 1 0 0,0 0 0 0 0,0 0-1 0 0,0 0 1 0 0,0 0 0 0 0,0 0-1 0 0,0 0 1 0 0,4 2 0 0 0,5 1-2694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58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33 2768 0 0,'-3'0'198'0'0,"1"1"1"0"0,-1-1-1 0 0,0 1 0 0 0,1 0 0 0 0,-1 0 0 0 0,0 0 0 0 0,1 0 1 0 0,-1 0-1 0 0,1 0 0 0 0,0 1 0 0 0,-1-1 0 0 0,1 1 0 0 0,0 0 1 0 0,0 0-1 0 0,0-1 0 0 0,0 1 0 0 0,0 1 0 0 0,1-1 1 0 0,-1 0-1 0 0,0 0 0 0 0,1 1 0 0 0,-3 4 0 0 0,1 0 105 0 0,0 0-1 0 0,0 0 1 0 0,0 1-1 0 0,1 0 1 0 0,0-1-1 0 0,-2 15 1 0 0,4-14-101 0 0,-1 1 1 0 0,1-1-1 0 0,1 0 1 0 0,0 0-1 0 0,0 0 1 0 0,0 0 0 0 0,1 0-1 0 0,0 0 1 0 0,1 0-1 0 0,0 0 1 0 0,0-1-1 0 0,1 1 1 0 0,-1-1 0 0 0,2 0-1 0 0,-1 0 1 0 0,1-1-1 0 0,0 1 1 0 0,7 6-1 0 0,-4-5-149 0 0,0-1-1 0 0,0-1 1 0 0,1 1-1 0 0,0-1 0 0 0,0-1 1 0 0,1 0-1 0 0,-1 0 1 0 0,1 0-1 0 0,0-2 0 0 0,0 1 1 0 0,1-1-1 0 0,-1-1 1 0 0,16 3-1 0 0,-3-2-29 0 0,0-2 0 0 0,0 0 0 0 0,0-1 0 0 0,23-4 0 0 0,-40 3-12 0 0,0 0 0 0 0,1 0 0 0 0,-1 0 0 0 0,0-1 0 0 0,0 0 0 0 0,0 0 0 0 0,0 0 0 0 0,0-1 0 0 0,0 0 0 0 0,-1 0 0 0 0,0-1 0 0 0,1 1 0 0 0,-1-1 0 0 0,0-1 0 0 0,-1 1 0 0 0,1 0 0 0 0,-1-1 0 0 0,0 0 0 0 0,5-7 0 0 0,-7 6 28 0 0,1-1 0 0 0,-1 0 0 0 0,-1 0 1 0 0,1 0-1 0 0,-1 0 0 0 0,0 0 0 0 0,-1 0 1 0 0,1 0-1 0 0,-1 0 0 0 0,-1 0 0 0 0,0 0 0 0 0,0 0 1 0 0,0 0-1 0 0,-1 0 0 0 0,1 0 0 0 0,-2 1 1 0 0,1-1-1 0 0,-1 1 0 0 0,-7-13 0 0 0,9 17-25 0 0,-5-8 55 0 0,0 1 0 0 0,-1 0-1 0 0,1 0 1 0 0,-2 1 0 0 0,1 0-1 0 0,-1 0 1 0 0,-13-9 0 0 0,11 9-14 0 0,0 1 0 0 0,-1 0 0 0 0,0 1 1 0 0,0 0-1 0 0,0 1 0 0 0,-1 0 0 0 0,0 0 0 0 0,0 2 1 0 0,0-1-1 0 0,0 2 0 0 0,0-1 0 0 0,-1 2 0 0 0,-15-1 1 0 0,12 1-22 0 0,0 2 1 0 0,0 0 0 0 0,1 0-1 0 0,-1 2 1 0 0,-18 4 0 0 0,30-6-129 0 0,0 1 0 0 0,0 0 1 0 0,0-1-1 0 0,0 1 0 0 0,0 1 1 0 0,1-1-1 0 0,-1 0 1 0 0,1 1-1 0 0,-1 0 0 0 0,1 0 1 0 0,0 0-1 0 0,0 0 0 0 0,0 0 1 0 0,0 1-1 0 0,1-1 1 0 0,0 1-1 0 0,-1 0 0 0 0,1 0 1 0 0,0-1-1 0 0,1 1 1 0 0,-1 1-1 0 0,1-1 0 0 0,-2 7 1 0 0,1 0-1404 0 0,-4 28-5524 0 0,9-22 4060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59:58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39 2768 0 0,'0'0'2005'0'0,"0"18"1026"0"0,-2 33-807 0 0,2 40 606 0 0,1-81-2655 0 0,0-1-1 0 0,1 1 1 0 0,0 0-1 0 0,0-1 1 0 0,1 0-1 0 0,8 19 1 0 0,-7-22-162 0 0,0 0 1 0 0,0 0 0 0 0,1 0-1 0 0,0-1 1 0 0,0 1-1 0 0,0-1 1 0 0,1 0-1 0 0,0-1 1 0 0,0 1-1 0 0,0-1 1 0 0,0 0-1 0 0,0-1 1 0 0,1 0-1 0 0,0 0 1 0 0,0 0 0 0 0,0-1-1 0 0,0 0 1 0 0,8 2-1 0 0,7 0-16 0 0,-1-1 0 0 0,1-1 0 0 0,0 0-1 0 0,40-4 1 0 0,-54 1 56 0 0,0 0 0 0 0,0 0 0 0 0,0-1 0 0 0,0 0-1 0 0,-1 0 1 0 0,1-1 0 0 0,0 0 0 0 0,-1 0 0 0 0,0-1 0 0 0,0 0-1 0 0,0-1 1 0 0,0 1 0 0 0,-1-1 0 0 0,1 0 0 0 0,-1-1 0 0 0,0 0-1 0 0,-1 1 1 0 0,0-2 0 0 0,0 1 0 0 0,0-1 0 0 0,-1 0 0 0 0,1 0-1 0 0,-2 0 1 0 0,1 0 0 0 0,-1-1 0 0 0,0 1 0 0 0,-1-1-1 0 0,0 0 1 0 0,3-14 0 0 0,-3 12 93 0 0,0 0 1 0 0,-1 0-1 0 0,0 0 0 0 0,-1 0 1 0 0,0 0-1 0 0,0 0 0 0 0,-1 0 1 0 0,0 0-1 0 0,-1 0 0 0 0,-4-15 1 0 0,2 16-85 0 0,1 1 1 0 0,-1-1 0 0 0,0 1-1 0 0,-8-11 1 0 0,-5 0-4219 0 0,8 9-2676 0 0,3 6 3415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00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49 2384 0 0,'0'-4'7133'0'0,"-2"30"-5315"0"0,0 0 0 0 0,-9 36 0 0 0,6-43-1704 0 0,2-1-1 0 0,0 1 1 0 0,1 0 0 0 0,1 0-1 0 0,0 0 1 0 0,4 27 0 0 0,-2-40-100 0 0,0-1 0 0 0,1 1 1 0 0,-1-1-1 0 0,1 1 0 0 0,0-1 0 0 0,1 0 0 0 0,0 0 1 0 0,-1 0-1 0 0,2 0 0 0 0,-1-1 0 0 0,0 1 1 0 0,1-1-1 0 0,6 6 0 0 0,-4-4 0 0 0,1-2 0 0 0,0 1-1 0 0,0-1 1 0 0,0 0 0 0 0,0 0-1 0 0,1 0 1 0 0,-1-1 0 0 0,12 3 0 0 0,7-1 8 0 0,0 0 0 0 0,1-2 1 0 0,-1-1-1 0 0,47-2 0 0 0,-57-1-12 0 0,0 0 0 0 0,0-1-1 0 0,0 0 1 0 0,-1-1-1 0 0,1-1 1 0 0,16-6 0 0 0,-26 8-2 0 0,0-1 0 0 0,0 0 1 0 0,-1 0-1 0 0,1 0 1 0 0,-1-1-1 0 0,0 0 1 0 0,0 0-1 0 0,0 0 0 0 0,0-1 1 0 0,-1 1-1 0 0,1-1 1 0 0,-1 0-1 0 0,-1 0 0 0 0,1-1 1 0 0,-1 1-1 0 0,0-1 1 0 0,5-10-1 0 0,-3 0 23 0 0,-1 0-1 0 0,0 0 1 0 0,-1 0-1 0 0,1-30 1 0 0,-5-68 110 0 0,-1 38-75 0 0,0 57 229 0 0,1 9-1622 0 0,1 0-4964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00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3000 0 0,'-1'2'176'0'0,"0"-1"0"0"0,0 1-1 0 0,0-1 1 0 0,0 1 0 0 0,0-1 0 0 0,1 1-1 0 0,-1 0 1 0 0,1-1 0 0 0,-1 1 0 0 0,1 0-1 0 0,0 0 1 0 0,-1 3 0 0 0,-1 24 1022 0 0,2 9-113 0 0,-1 12 766 0 0,10 77-1 0 0,49 209 2090 0 0,-56-317-4214 0 0,5 30-139 0 0,1-27-2291 0 0,3-6-3425 0 0,-4-11 3288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01.2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2696 0 0,'0'0'1526'0'0,"4"14"1555"0"0,22 161 2850 0 0,-14 3-4624 0 0,-10-175-1303 0 0,3-9-2 0 0,3-10 4 0 0,9-20 52 0 0,2 1 0 0 0,1 0 0 0 0,1 1 0 0 0,2 1 0 0 0,42-45 0 0 0,-58 71-5 0 0,0 0 1 0 0,1 1-1 0 0,0 0 1 0 0,0 0-1 0 0,0 1 0 0 0,1 0 1 0 0,0 0-1 0 0,0 1 1 0 0,0 0-1 0 0,0 1 1 0 0,1 0-1 0 0,-1 1 1 0 0,1-1-1 0 0,0 2 1 0 0,0 0-1 0 0,18-1 0 0 0,-25 3-31 0 0,-1-1 1 0 0,1 1-1 0 0,-1 0 0 0 0,0 0 0 0 0,1 0 0 0 0,-1 0 0 0 0,0 0 0 0 0,0 0 0 0 0,0 0 0 0 0,0 1 0 0 0,0-1 0 0 0,0 1 0 0 0,0 0 0 0 0,0-1 0 0 0,-1 1 0 0 0,1 0 0 0 0,-1 0 0 0 0,1 0 0 0 0,-1 0 0 0 0,0 0 0 0 0,0 1 0 0 0,0-1 1 0 0,0 0-1 0 0,0 0 0 0 0,0 1 0 0 0,0-1 0 0 0,-1 1 0 0 0,1 2 0 0 0,1 9 47 0 0,0 1 0 0 0,-1-1 0 0 0,-1 25-1 0 0,0-23-22 0 0,-3 203-234 0 0,1-191-1427 0 0,0 0-7103 0 0,2-22 5601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01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2688 0 0,'-10'0'341'0'0,"0"1"-1"0"0,1 0 1 0 0,-1 0 0 0 0,0 1-1 0 0,1 1 1 0 0,0-1-1 0 0,-1 2 1 0 0,1-1 0 0 0,0 1-1 0 0,1 0 1 0 0,-1 1-1 0 0,1 0 1 0 0,0 1-1 0 0,0-1 1 0 0,0 2 0 0 0,1-1-1 0 0,0 1 1 0 0,0 0-1 0 0,1 0 1 0 0,0 1 0 0 0,0 0-1 0 0,1 0 1 0 0,0 0-1 0 0,0 1 1 0 0,1-1 0 0 0,0 1-1 0 0,0 0 1 0 0,1 1-1 0 0,-2 9 1 0 0,3-7-69 0 0,0-1-1 0 0,0 1 1 0 0,1 0 0 0 0,0 0-1 0 0,1 0 1 0 0,3 21 0 0 0,-2-27-235 0 0,1 0-1 0 0,-1 0 1 0 0,1 0 0 0 0,0-1-1 0 0,1 1 1 0 0,0-1 0 0 0,-1 1-1 0 0,2-1 1 0 0,-1 0 0 0 0,0 0-1 0 0,1 0 1 0 0,0 0 0 0 0,0-1-1 0 0,1 0 1 0 0,6 6 0 0 0,1-2-11 0 0,0-1 1 0 0,0 0 0 0 0,1 0 0 0 0,0-1-1 0 0,0-1 1 0 0,1 0 0 0 0,0-1-1 0 0,-1-1 1 0 0,1 0 0 0 0,1-1 0 0 0,19 1-1 0 0,-16-2-11 0 0,-1-1 0 0 0,1 0-1 0 0,-1-2 1 0 0,1 0 0 0 0,-1-1-1 0 0,0 0 1 0 0,0-2 0 0 0,0 0-1 0 0,16-8 1 0 0,-27 11 5 0 0,-1-1 1 0 0,0 0-1 0 0,0 0 0 0 0,0 0 1 0 0,-1-1-1 0 0,1 0 0 0 0,-1 0 1 0 0,0 0-1 0 0,0 0 0 0 0,0-1 0 0 0,-1 1 1 0 0,0-1-1 0 0,0 0 0 0 0,5-9 1 0 0,-5 7 19 0 0,-1-1 1 0 0,1 1 0 0 0,-1-1-1 0 0,-1 0 1 0 0,1 1 0 0 0,-1-1-1 0 0,-1 0 1 0 0,0 0 0 0 0,0 0-1 0 0,-1-9 1 0 0,0 8-4 0 0,0 0 0 0 0,-1 1 1 0 0,0-1-1 0 0,0 1 0 0 0,-1 0 0 0 0,0-1 1 0 0,-1 1-1 0 0,0 0 0 0 0,0 1 0 0 0,0-1 0 0 0,-1 1 1 0 0,0 0-1 0 0,-1 0 0 0 0,0 0 0 0 0,0 1 0 0 0,0 0 1 0 0,0 0-1 0 0,-1 1 0 0 0,0-1 0 0 0,-10-4 1 0 0,2 3 2 0 0,0 1 1 0 0,0 1-1 0 0,-1 1 1 0 0,0 0 0 0 0,-32-3-1 0 0,-83 2-418 0 0,114 5 204 0 0,11 1-32 0 0,-3-1-1280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02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2704 0 0,'0'-25'4395'0'0,"0"5"1186"0"0,0 29-4156 0 0,1 13-187 0 0,6 30 1 0 0,-4-29-1056 0 0,1 31 0 0 0,-2 288 788 0 0,-1 3-2873 0 0,-1-345 1607 0 0,0 1 1 0 0,0-1 0 0 0,0 1-1 0 0,0 0 1 0 0,0-1 0 0 0,0 1-1 0 0,0-1 1 0 0,0 1-1 0 0,0 0 1 0 0,1-1 0 0 0,-1 1-1 0 0,0-1 1 0 0,0 1-1 0 0,1 0 1 0 0,-1-1 0 0 0,0 1-1 0 0,1-1 1 0 0,-1 1 0 0 0,0-1-1 0 0,1 1 1 0 0,-1-1-1 0 0,1 0 1 0 0,-1 1 0 0 0,1-1-1 0 0,-1 0 1 0 0,1 1 0 0 0,-1-1-1 0 0,1 0 1 0 0,-1 1-1 0 0,1-1 1 0 0,0 0 0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02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77 554 3400 0 0,'0'0'567'0'0,"3"1"4"0"0,-1 0-1 0 0,0 0 1 0 0,1 0 0 0 0,-1 0 0 0 0,0 0-1 0 0,0 1 1 0 0,3 1 0 0 0,-1 4-177 0 0,0-1 1 0 0,0 1 0 0 0,-1 0-1 0 0,0 1 1 0 0,0-1 0 0 0,-1 1-1 0 0,0-1 1 0 0,0 1 0 0 0,0 8 0 0 0,0 10 845 0 0,-2 37 0 0 0,0-31-489 0 0,-4 44-1050 0 0,2-64-1746 0 0,1-2-5373 0 0</inkml:trace>
  <inkml:trace contextRef="#ctx0" brushRef="#br0" timeOffset="1">28 30 3480 0 0,'-3'0'580'0'0,"3"-5"4"0"0,-4 1 0 0 0,2-1 1 0 0,-3 1-1 0 0,1 1-36 0 0,2 1-88 0 0,2-3-244 0 0,-4 3-1740 0 0,4 4-1 0 0,-3 3 1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03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123 101 3072 0 0,'-7'8'568'0'0,"2"0"0"0"0,-1 0 0 0 0,1 1 0 0 0,0 0 0 0 0,1 0 0 0 0,0 0 0 0 0,0 0 0 0 0,1 1 0 0 0,-3 13 0 0 0,3-9-124 0 0,1 0-1 0 0,0 0 1 0 0,1 0-1 0 0,1 1 0 0 0,0-1 1 0 0,3 18-1 0 0,-1-25-337 0 0,-1 0 0 0 0,1-1 0 0 0,0 1-1 0 0,1 0 1 0 0,0-1 0 0 0,0 0 0 0 0,0 0-1 0 0,0 0 1 0 0,1 0 0 0 0,0 0-1 0 0,1-1 1 0 0,-1 0 0 0 0,1 0 0 0 0,0 0-1 0 0,0 0 1 0 0,0-1 0 0 0,1 0 0 0 0,0 0-1 0 0,0 0 1 0 0,0-1 0 0 0,0 0 0 0 0,0 0-1 0 0,1 0 1 0 0,-1-1 0 0 0,1 0 0 0 0,0 0-1 0 0,-1-1 1 0 0,11 1 0 0 0,-14-1-101 0 0,14 1-9 0 0,1 0 1 0 0,-1-2-1 0 0,1 0 1 0 0,18-2 0 0 0,-31 1-1 0 0,-1 1 1 0 0,1-1 0 0 0,-1 0 0 0 0,0-1 0 0 0,1 1 0 0 0,-1-1 0 0 0,0 0 0 0 0,0 0 0 0 0,0 0 0 0 0,0 0 0 0 0,0-1 0 0 0,-1 0 0 0 0,1 1 0 0 0,-1-1 0 0 0,0-1 0 0 0,0 1 0 0 0,0 0 0 0 0,0-1 0 0 0,0 1-1 0 0,-1-1 1 0 0,4-6 0 0 0,-1-2 37 0 0,-1 0 0 0 0,0 0 0 0 0,-1 0 0 0 0,0 0 0 0 0,-1 0 0 0 0,-1 0 0 0 0,0-1-1 0 0,0 1 1 0 0,-2-17 0 0 0,0 12 42 0 0,-2-1 0 0 0,0 1 0 0 0,0 0 0 0 0,-2 1 0 0 0,0-1 0 0 0,-8-17 0 0 0,8 26-37 0 0,1 0 1 0 0,-1 0-1 0 0,0 1 0 0 0,-1-1 0 0 0,1 1 1 0 0,-1 0-1 0 0,-1 1 0 0 0,0 0 1 0 0,0 0-1 0 0,0 0 0 0 0,0 1 0 0 0,-1 0 1 0 0,0 0-1 0 0,0 1 0 0 0,0 0 0 0 0,-10-3 1 0 0,9 3-13 0 0,0 1 1 0 0,-1 1-1 0 0,0 0 1 0 0,1 0-1 0 0,-1 1 0 0 0,0 0 1 0 0,0 0-1 0 0,0 1 1 0 0,0 1-1 0 0,1 0 1 0 0,-1 0-1 0 0,0 1 1 0 0,0 0-1 0 0,-17 6 1 0 0,20-4-22 0 0,0 0 0 0 0,1 0 0 0 0,-1 0 0 0 0,1 1 0 0 0,-1-1 0 0 0,2 2 0 0 0,-1-1 0 0 0,0 1 0 0 0,1 0 0 0 0,0 0 0 0 0,0 0 0 0 0,1 1 0 0 0,0-1 0 0 0,0 1 0 0 0,1 0 0 0 0,-1 1 0 0 0,1-1 1 0 0,-3 13-1 0 0,3-6-22 0 0,0-1 0 0 0,0 0 0 0 0,2 1 1 0 0,0-1-1 0 0,0 1 0 0 0,1 0 0 0 0,1-1 1 0 0,0 1-1 0 0,1-1 0 0 0,4 16 1 0 0,-4-22-165 0 0,0-1 0 0 0,0 1 0 0 0,1 0 0 0 0,0-1 0 0 0,1 0 1 0 0,0 0-1 0 0,0 0 0 0 0,0 0 0 0 0,0-1 0 0 0,1 1 1 0 0,7 5-1 0 0,-7-6-856 0 0,1-1 0 0 0,-1 0 1 0 0,1 0-1 0 0,0-1 1 0 0,0 0-1 0 0,1 0 0 0 0,6 3 1 0 0,9-1-2106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03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12 3024 0 0,'-21'-11'5429'0'0,"20"11"-5300"0"0,-1 0 0 0 0,1 0 0 0 0,0 0 0 0 0,-1 0 0 0 0,1 1 0 0 0,-1-1 0 0 0,1 1 0 0 0,-1-1 0 0 0,1 1 0 0 0,0 0 0 0 0,-1-1-1 0 0,1 1 1 0 0,0 0 0 0 0,0 0 0 0 0,-1 0 0 0 0,1 0 0 0 0,0 0 0 0 0,0 0 0 0 0,0 0 0 0 0,0 0 0 0 0,0 1 0 0 0,1-1 0 0 0,-1 0 0 0 0,0 0 0 0 0,0 1 0 0 0,1-1 0 0 0,-1 3 0 0 0,-2 1 195 0 0,1 1-1 0 0,0 0 1 0 0,1-1-1 0 0,0 1 1 0 0,-2 11-1 0 0,3-14-219 0 0,-3 32 538 0 0,2 0-1 0 0,1 0 0 0 0,1 0 0 0 0,11 60 1 0 0,-7-73-782 0 0,1 0 1 0 0,1 0 0 0 0,1-1 0 0 0,1 0-1 0 0,11 21 1 0 0,1-6-6140 0 0,-14-23 2879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40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92 3432 0 0,'-7'5'510'0'0,"0"1"0"0"0,1 0 0 0 0,0 0-1 0 0,1 1 1 0 0,-1-1 0 0 0,1 1 0 0 0,0 0 0 0 0,1 1-1 0 0,0-1 1 0 0,0 1 0 0 0,0 0 0 0 0,1 0 0 0 0,-3 12-1 0 0,1-1 417 0 0,1 1 0 0 0,1 1-1 0 0,0-1 1 0 0,1 31-1 0 0,2-47-825 0 0,0 0 0 0 0,0-1 0 0 0,1 1-1 0 0,-1-1 1 0 0,1 1 0 0 0,0 0 0 0 0,0-1-1 0 0,0 1 1 0 0,0-1 0 0 0,1 0-1 0 0,-1 1 1 0 0,1-1 0 0 0,0 0 0 0 0,0 0-1 0 0,0 0 1 0 0,0 0 0 0 0,0-1 0 0 0,1 1-1 0 0,-1 0 1 0 0,1-1 0 0 0,0 0 0 0 0,0 1-1 0 0,3 1 1 0 0,-1-2-87 0 0,1 1 1 0 0,-1-1 0 0 0,0-1-1 0 0,1 1 1 0 0,0-1-1 0 0,-1 1 1 0 0,1-1-1 0 0,0-1 1 0 0,-1 1-1 0 0,1-1 1 0 0,0 0-1 0 0,0-1 1 0 0,-1 1-1 0 0,7-2 1 0 0,0 0-20 0 0,-1-1 0 0 0,0 0 0 0 0,1 0 1 0 0,-1-1-1 0 0,0 0 0 0 0,-1-1 1 0 0,1-1-1 0 0,-1 1 0 0 0,0-2 0 0 0,0 1 1 0 0,-1-1-1 0 0,0-1 0 0 0,0 0 1 0 0,-1 0-1 0 0,0-1 0 0 0,0 1 0 0 0,-1-2 1 0 0,0 1-1 0 0,-1-1 0 0 0,7-13 1 0 0,-9 11 3 0 0,0 0 0 0 0,-1 0 0 0 0,0 0 0 0 0,-1 0 0 0 0,-1-1 0 0 0,0 1 0 0 0,0-1 0 0 0,-1 1 1 0 0,-1 0-1 0 0,0-1 0 0 0,-1 1 0 0 0,-4-18 0 0 0,5 25 13 0 0,0 0 0 0 0,0 1 0 0 0,-1-1 0 0 0,0 0-1 0 0,1 1 1 0 0,-1-1 0 0 0,-1 1 0 0 0,1 0 0 0 0,-1 0 0 0 0,0 0 0 0 0,1 0 0 0 0,-2 0 0 0 0,1 1 0 0 0,0-1 0 0 0,-1 1-1 0 0,0 0 1 0 0,1 0 0 0 0,-1 0 0 0 0,0 0 0 0 0,-1 1 0 0 0,1 0 0 0 0,0 0 0 0 0,-1 0 0 0 0,1 0 0 0 0,-1 1 0 0 0,0-1-1 0 0,-6 0 1 0 0,2 1 15 0 0,-1 1-1 0 0,1 0 1 0 0,-1 0 0 0 0,1 1-1 0 0,-1 0 1 0 0,1 1-1 0 0,0 0 1 0 0,-1 0-1 0 0,1 1 1 0 0,0 1-1 0 0,1-1 1 0 0,-1 1-1 0 0,0 1 1 0 0,1-1 0 0 0,0 1-1 0 0,0 1 1 0 0,1 0-1 0 0,-1 0 1 0 0,1 0-1 0 0,1 1 1 0 0,-1 0-1 0 0,1 0 1 0 0,0 1 0 0 0,1 0-1 0 0,-1 0 1 0 0,2 0-1 0 0,-5 11 1 0 0,0 3 41 0 0,2 1 1 0 0,1 0-1 0 0,0 0 1 0 0,2 1-1 0 0,1 0 1 0 0,0-1-1 0 0,2 33 1 0 0,1-53-72 0 0,0 0 1 0 0,0 0-1 0 0,0 0 1 0 0,0 0-1 0 0,1 0 1 0 0,-1-1 0 0 0,1 1-1 0 0,0 0 1 0 0,0 0-1 0 0,0 0 1 0 0,0 0-1 0 0,0-1 1 0 0,1 1-1 0 0,-1 0 1 0 0,1-1-1 0 0,0 1 1 0 0,-1-1 0 0 0,1 0-1 0 0,1 0 1 0 0,-1 1-1 0 0,0-1 1 0 0,0-1-1 0 0,1 1 1 0 0,-1 0-1 0 0,1 0 1 0 0,-1-1-1 0 0,1 0 1 0 0,0 1-1 0 0,-1-1 1 0 0,1 0 0 0 0,0 0-1 0 0,0-1 1 0 0,0 1-1 0 0,0-1 1 0 0,0 1-1 0 0,0-1 1 0 0,0 0-1 0 0,0 0 1 0 0,5-1-1 0 0,0 1-84 0 0,0-1-1 0 0,1 0 0 0 0,-1-1 1 0 0,0 0-1 0 0,0 0 1 0 0,0-1-1 0 0,0 0 0 0 0,0 0 1 0 0,-1-1-1 0 0,0 0 0 0 0,1-1 1 0 0,-2 1-1 0 0,12-10 0 0 0,-8 4-52 0 0,0-1-1 0 0,-1 0 0 0 0,0-1 0 0 0,-1 0 1 0 0,0 0-1 0 0,-1-1 0 0 0,-1 0 0 0 0,0 0 1 0 0,7-22-1 0 0,-7 11 295 0 0,0 1-1 0 0,-2-1 1 0 0,-1 0-1 0 0,0-48 1 0 0,-2 59 294 0 0,0 6 637 0 0,-3 16-161 0 0,-3 34-46 0 0,2 77-1 0 0,4-83-838 0 0,1 27-622 0 0,4-32-1902 0 0,6-4-3576 0 0,-2-11 1970 0 0,-2-1-1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04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43 2740 0 0,'0'-1'172'0'0,"-1"0"0"0"0,1-1 0 0 0,-1 1 0 0 0,1 0 0 0 0,-1-1 0 0 0,0 1 0 0 0,0 0 0 0 0,1 0 0 0 0,-1 0 0 0 0,0-1 0 0 0,0 1 0 0 0,0 0-1 0 0,0 0 1 0 0,0 0 0 0 0,0 1 0 0 0,-1-1 0 0 0,1 0 0 0 0,0 0 0 0 0,0 1 0 0 0,-1-1 0 0 0,1 0 0 0 0,-3 0 0 0 0,-30-9 1364 0 0,17 7-995 0 0,0 0-1 0 0,0 2 0 0 0,0 0 0 0 0,1 1 1 0 0,-1 1-1 0 0,0 0 0 0 0,0 1 0 0 0,1 1 1 0 0,-21 6-1 0 0,27-6-444 0 0,0 1-1 0 0,0 0 1 0 0,1 0 0 0 0,-1 1 0 0 0,1 0 0 0 0,0 1-1 0 0,0 0 1 0 0,1 0 0 0 0,0 1 0 0 0,0 0 0 0 0,0 1 0 0 0,1 0-1 0 0,0 0 1 0 0,1 0 0 0 0,-11 18 0 0 0,13-16-73 0 0,0 1 0 0 0,0 0-1 0 0,1 0 1 0 0,0 1 0 0 0,1-1 0 0 0,1 0 0 0 0,0 1 0 0 0,0 15 0 0 0,1-23-19 0 0,0 0 0 0 0,0 1 1 0 0,1-1-1 0 0,0 0 0 0 0,0 0 0 0 0,0 0 1 0 0,0 0-1 0 0,0 0 0 0 0,1 0 1 0 0,0 0-1 0 0,0-1 0 0 0,0 1 0 0 0,0-1 1 0 0,0 1-1 0 0,1-1 0 0 0,0 0 1 0 0,-1 0-1 0 0,1 0 0 0 0,1 0 0 0 0,-1 0 1 0 0,0-1-1 0 0,0 1 0 0 0,1-1 1 0 0,0 0-1 0 0,-1 0 0 0 0,1 0 0 0 0,0-1 1 0 0,0 1-1 0 0,0-1 0 0 0,4 1 1 0 0,13 3-1 0 0,-1-2 1 0 0,1 0-1 0 0,0-1 1 0 0,34-1-1 0 0,-46-1-7 0 0,9 0 1 0 0,0 0-1 0 0,0-1 0 0 0,1 0 0 0 0,-1-2 1 0 0,0 0-1 0 0,24-8 0 0 0,-41 11 3 0 0,0 0-1 0 0,-1 0 1 0 0,1-1-1 0 0,0 1 0 0 0,-1 0 1 0 0,1 0-1 0 0,-1-1 1 0 0,1 1-1 0 0,-1 0 1 0 0,1-1-1 0 0,0 1 1 0 0,-1 0-1 0 0,1-1 1 0 0,-1 1-1 0 0,0-1 1 0 0,1 1-1 0 0,-1-1 1 0 0,1 1-1 0 0,-1-1 1 0 0,0 1-1 0 0,1-1 1 0 0,-1 1-1 0 0,0-1 1 0 0,0 0-1 0 0,1 1 0 0 0,-1-1 1 0 0,0 1-1 0 0,0-1 1 0 0,0 0-1 0 0,0 1 1 0 0,0-1-1 0 0,0 0 1 0 0,0 1-1 0 0,0-1 1 0 0,0 0-1 0 0,0 0 1 0 0,-1 0-2 0 0,1 0 0 0 0,-1 0 1 0 0,0 0-1 0 0,1 0 0 0 0,-1 0 1 0 0,0 0-1 0 0,0 1 0 0 0,1-1 1 0 0,-1 0-1 0 0,0 1 0 0 0,0-1 1 0 0,0 0-1 0 0,0 1 0 0 0,0-1 1 0 0,0 1-1 0 0,0-1 0 0 0,0 1 1 0 0,0 0-1 0 0,-2-1 0 0 0,-7-1-2 0 0,-1 1 0 0 0,1 0 0 0 0,-1 1 0 0 0,0 0 1 0 0,1 1-1 0 0,-1 0 0 0 0,1 0 0 0 0,-1 1 0 0 0,1 1 0 0 0,-11 4 0 0 0,6-3 2 0 0,1 2 0 0 0,0 0 0 0 0,1 1 1 0 0,0 0-1 0 0,0 1 0 0 0,-17 14 0 0 0,17-11 9 0 0,2 0-1 0 0,-1 1 1 0 0,2 0-1 0 0,0 1 1 0 0,0 0-1 0 0,-9 16 1 0 0,15-21 8 0 0,0 0 0 0 0,0 0 0 0 0,0 1 1 0 0,1-1-1 0 0,0 1 0 0 0,1-1 0 0 0,0 1 1 0 0,1 0-1 0 0,-1 0 0 0 0,2 0 0 0 0,-1 0 1 0 0,2 14-1 0 0,0-20-4 0 0,-1-1-1 0 0,1 1 1 0 0,0 0 0 0 0,0-1 0 0 0,1 1 0 0 0,-1-1-1 0 0,0 1 1 0 0,1-1 0 0 0,0 0 0 0 0,-1 0 0 0 0,1 1-1 0 0,0-1 1 0 0,0 0 0 0 0,0-1 0 0 0,0 1 0 0 0,1 0-1 0 0,-1-1 1 0 0,0 1 0 0 0,1-1 0 0 0,-1 1 0 0 0,1-1-1 0 0,0 0 1 0 0,-1 0 0 0 0,1-1 0 0 0,0 1 0 0 0,2 0-1 0 0,9 2 37 0 0,0-1 0 0 0,-1 0 0 0 0,27-1 0 0 0,2-1-144 0 0,0-3-1 0 0,-1-1 0 0 0,0-3 1 0 0,0 0-1 0 0,0-3 0 0 0,66-25 1 0 0,-90 28-2530 0 0,11-4-3818 0 0,-20 8 3264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05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3792 0 0,'0'0'3229'0'0,"0"23"315"0"0,4 117 1406 0 0,-1-101-4302 0 0,13 61 1 0 0,-11-80-1246 0 0,9 48 890 0 0,-12-46-3500 0 0,-1 0-3709 0 0,-1-16 3731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05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36 3664 0 0,'0'-2'608'0'0,"-4"-1"4"0"0,2-1 1 0 0,-3-1-5 0 0,1 0 4 0 0,2 1-16 0 0,-2-1-40 0 0,1 1-68 0 0,-1 2-120 0 0,4 0-336 0 0,4 6-3529 0 0,-1 0 1749 0 0,3 8 0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06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61 3392 0 0,'8'-8'3063'0'0,"-5"7"-2795"0"0,1 1-1 0 0,-1 0 0 0 0,1 0 0 0 0,-1 0 1 0 0,1 0-1 0 0,-1 0 0 0 0,0 1 0 0 0,1 0 1 0 0,-1 0-1 0 0,1 0 0 0 0,-1 0 0 0 0,0 0 1 0 0,0 0-1 0 0,6 4 0 0 0,-5-2-41 0 0,0 1 0 0 0,0-1 0 0 0,0 1 0 0 0,0 0 0 0 0,-1 0 0 0 0,1 0 0 0 0,-1 0 0 0 0,0 1 0 0 0,3 6 0 0 0,7 17 567 0 0,-1 1-1 0 0,-2-1 1 0 0,9 41-1 0 0,7 19-515 0 0,-13-43-189 0 0,-11-34-56 0 0,1 0 1 0 0,1-1-1 0 0,-1 1 0 0 0,2-1 1 0 0,-1 0-1 0 0,11 16 1 0 0,-14-25-28 0 0,0 0 1 0 0,-1 0-1 0 0,1 0 1 0 0,0 0-1 0 0,0 1 1 0 0,0-2 0 0 0,0 1-1 0 0,1 0 1 0 0,-1 0-1 0 0,0 0 1 0 0,0 0-1 0 0,1-1 1 0 0,-1 1 0 0 0,0-1-1 0 0,1 1 1 0 0,-1-1-1 0 0,0 1 1 0 0,1-1-1 0 0,-1 0 1 0 0,1 0 0 0 0,1 1-1 0 0,-1-2 7 0 0,1 1 0 0 0,-1 0 0 0 0,1-1 1 0 0,-1 0-1 0 0,0 1 0 0 0,1-1 0 0 0,-1 0 0 0 0,0 0 0 0 0,0 0 0 0 0,0-1 0 0 0,4-2 0 0 0,-1 0 15 0 0,0 0 0 0 0,-1 0 1 0 0,1-1-1 0 0,-1 1 0 0 0,0-1 0 0 0,-1 0 0 0 0,1 0 0 0 0,-1-1 0 0 0,3-5 0 0 0,10-28 226 0 0,18-76 0 0 0,-30 95-193 0 0,6-21 157 0 0,8-72 0 0 0,-10 54-1590 0 0,-1 20-8409 0 0,-6 29 6353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07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79 101 2952 0 0,'-12'19'1923'0'0,"4"-8"-1283"0"0,-2 8 18 0 0,1 0 1 0 0,1 1-1 0 0,1 0 1 0 0,1 0-1 0 0,0 1 1 0 0,2 0-1 0 0,0 0 1 0 0,2 0 0 0 0,0 0-1 0 0,1 0 1 0 0,3 33-1 0 0,-1-46-537 0 0,-1 0-1 0 0,1-1 1 0 0,1 1 0 0 0,0-1-1 0 0,0 0 1 0 0,0 1-1 0 0,1-1 1 0 0,0 0 0 0 0,0-1-1 0 0,5 8 1 0 0,-6-10-97 0 0,1 0 0 0 0,0-1 0 0 0,1 1-1 0 0,-1-1 1 0 0,0 1 0 0 0,1-1 0 0 0,0 0 0 0 0,0-1 0 0 0,0 1 0 0 0,0-1 0 0 0,0 1 0 0 0,0-1 0 0 0,1-1-1 0 0,-1 1 1 0 0,1 0 0 0 0,-1-1 0 0 0,7 1 0 0 0,-2-1-10 0 0,1 1-1 0 0,0-2 1 0 0,0 0-1 0 0,0 0 1 0 0,0 0-1 0 0,-1-1 1 0 0,1-1-1 0 0,0 0 1 0 0,-1 0-1 0 0,1-1 1 0 0,-1 0-1 0 0,1-1 1 0 0,-1 0-1 0 0,9-5 1 0 0,-11 5-9 0 0,-1-1 0 0 0,0 1 0 0 0,0-1 0 0 0,0 0 0 0 0,0-1 0 0 0,-1 1 0 0 0,0-1 0 0 0,0 0 0 0 0,-1 0 0 0 0,0-1 0 0 0,0 1 0 0 0,0-1 1 0 0,-1 0-1 0 0,0 0 0 0 0,0 0 0 0 0,-1-1 0 0 0,0 1 0 0 0,2-13 0 0 0,-1-3 17 0 0,-1 0 0 0 0,0-1 1 0 0,-2 1-1 0 0,-1 0 1 0 0,-1-1-1 0 0,-1 1 0 0 0,-1 0 1 0 0,-11-34-1 0 0,14 52-11 0 0,-1 0-1 0 0,0 1 0 0 0,0-1 1 0 0,0 1-1 0 0,-1 0 1 0 0,0 0-1 0 0,1 0 0 0 0,-1 0 1 0 0,-1 0-1 0 0,1 0 1 0 0,-1 1-1 0 0,1 0 1 0 0,-1-1-1 0 0,0 1 0 0 0,0 1 1 0 0,0-1-1 0 0,-1 1 1 0 0,1-1-1 0 0,0 1 1 0 0,-1 0-1 0 0,0 1 0 0 0,1-1 1 0 0,-1 1-1 0 0,0 0 1 0 0,0 0-1 0 0,0 1 1 0 0,0-1-1 0 0,0 1 0 0 0,0 0 1 0 0,0 0-1 0 0,1 1 1 0 0,-1 0-1 0 0,0-1 1 0 0,0 2-1 0 0,0-1 0 0 0,0 0 1 0 0,1 1-1 0 0,-1 0 1 0 0,1 0-1 0 0,-8 5 0 0 0,4 0 3 0 0,0 0 0 0 0,1 0 0 0 0,0 1 0 0 0,0 0 0 0 0,1 0 0 0 0,0 0 0 0 0,0 1 0 0 0,1 0 0 0 0,0 0 0 0 0,1 0 0 0 0,0 1 0 0 0,-4 15 0 0 0,2-3 7 0 0,1 1 0 0 0,1-1 0 0 0,1 1 0 0 0,1 38 0 0 0,2-53-12 0 0,0 1 1 0 0,1-1 0 0 0,0 0 0 0 0,0 1 0 0 0,1-1 0 0 0,0 0 0 0 0,1 0 0 0 0,6 14 0 0 0,-7-18-5 0 0,0 0 0 0 0,0-1 0 0 0,1 1 0 0 0,0 0 0 0 0,-1-1 0 0 0,1 0 0 0 0,0 0 0 0 0,1 0 0 0 0,-1 0 0 0 0,1 0 0 0 0,-1-1 0 0 0,1 1 0 0 0,0-1 0 0 0,0 0 0 0 0,0 0 0 0 0,0-1 0 0 0,0 1 0 0 0,6 1 0 0 0,1-1-13 0 0,-1 1 0 0 0,1-2 0 0 0,1 0 0 0 0,-1 0-1 0 0,0-1 1 0 0,0 0 0 0 0,0-1 0 0 0,0 0 0 0 0,0-1 0 0 0,20-6 0 0 0,-23 5-11 0 0,0 0-1 0 0,-1 0 1 0 0,0-1 0 0 0,0 0 0 0 0,0-1 0 0 0,0 1 0 0 0,0-2 0 0 0,-1 1 0 0 0,0 0 0 0 0,0-1 0 0 0,-1 0 0 0 0,0-1 0 0 0,0 1 0 0 0,0-1 0 0 0,5-11 0 0 0,-4 5-7 0 0,0 1 1 0 0,-2-1-1 0 0,0 1 1 0 0,0-1 0 0 0,-1-1-1 0 0,2-21 1 0 0,-1-83-50 0 0,-4 103 84 0 0,-4-64 443 0 0,3 77-252 0 0,-2 6-76 0 0,-2 7 40 0 0,2-2-95 0 0,1 1 1 0 0,0 0 0 0 0,1 0-1 0 0,0 0 1 0 0,1 0 0 0 0,1 16-1 0 0,-1 21 90 0 0,-2-28-106 0 0,1 1 0 0 0,1-1 0 0 0,1 1 0 0 0,1-1 0 0 0,0 1 0 0 0,6 21 0 0 0,-7-36-44 0 0,1 1 0 0 0,0-1-1 0 0,0 1 1 0 0,1-1 0 0 0,0 0-1 0 0,0 0 1 0 0,0 0 0 0 0,0 0-1 0 0,1 0 1 0 0,-1-1 0 0 0,1 1 0 0 0,0-1-1 0 0,1 0 1 0 0,-1-1 0 0 0,1 1-1 0 0,0-1 1 0 0,-1 1 0 0 0,2-2-1 0 0,-1 1 1 0 0,0 0 0 0 0,0-1-1 0 0,1 0 1 0 0,-1 0 0 0 0,11 1-1 0 0,-8-1-12 0 0,1-1-1 0 0,-1-1 1 0 0,0 1-1 0 0,1-1 0 0 0,-1-1 1 0 0,0 1-1 0 0,0-1 1 0 0,1-1-1 0 0,-1 0 0 0 0,0 0 1 0 0,0 0-1 0 0,0-1 1 0 0,-1 0-1 0 0,1-1 0 0 0,-1 0 1 0 0,1 0-1 0 0,-1 0 1 0 0,-1-1-1 0 0,1 0 0 0 0,-1-1 1 0 0,1 1-1 0 0,-2-1 1 0 0,1 0-1 0 0,-1-1 0 0 0,0 1 1 0 0,0-1-1 0 0,6-12 1 0 0,-1 0-10 0 0,-1-1 1 0 0,-1 0-1 0 0,-1 0 0 0 0,-1-1 1 0 0,-1 0-1 0 0,3-23 1 0 0,-2-7 50 0 0,-2-72 1 0 0,-6 85 171 0 0,0 31 81 0 0,2 27-45 0 0,-1 65 156 0 0,5 140 221 0 0,-3-215-630 0 0,1 0 1 0 0,0 0-1 0 0,0 0 0 0 0,1 0 1 0 0,0-1-1 0 0,0 1 0 0 0,1-1 0 0 0,1 0 1 0 0,0 0-1 0 0,0 0 0 0 0,0-1 1 0 0,11 13-1 0 0,-13-18-337 0 0,-1 0 0 0 0,1 1-1 0 0,-1 0 1 0 0,0-1 0 0 0,0 1 0 0 0,1 6 0 0 0,1 12-9500 0 0,-4-14 6261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08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96 146 2240 0 0,'-2'0'116'0'0,"1"1"0"0"0,0-1 0 0 0,0 1 0 0 0,0-1 0 0 0,-1 1 0 0 0,1 0 0 0 0,0 0 0 0 0,0-1-1 0 0,0 1 1 0 0,0 0 0 0 0,0 0 0 0 0,0 0 0 0 0,1 0 0 0 0,-1 0 0 0 0,0 0 0 0 0,0 0 0 0 0,0 1 0 0 0,-15 25 972 0 0,13-20-711 0 0,-7 12 451 0 0,0 0-1 0 0,2 1 1 0 0,-10 33 0 0 0,15-42-367 0 0,0 1 1 0 0,1-1-1 0 0,0 1 0 0 0,1 0 1 0 0,0 0-1 0 0,1 0 0 0 0,3 23 1 0 0,-3-32-364 0 0,1 1 1 0 0,0-1-1 0 0,0 1 0 0 0,1-1 1 0 0,-1 0-1 0 0,0 1 0 0 0,1-1 1 0 0,0 0-1 0 0,0 0 1 0 0,0 0-1 0 0,0 0 0 0 0,1-1 1 0 0,-1 1-1 0 0,1 0 1 0 0,4 3-1 0 0,-2-3-21 0 0,0 0 1 0 0,1 0-1 0 0,-1 0 1 0 0,1-1-1 0 0,-1 1 0 0 0,1-1 1 0 0,0-1-1 0 0,10 3 1 0 0,-1-3-11 0 0,1 1 1 0 0,-1-2-1 0 0,1 0 1 0 0,-1-1-1 0 0,1-1 1 0 0,22-4-1 0 0,-21 1-36 0 0,0 1-1 0 0,0-2 0 0 0,-1 0 0 0 0,0-1 0 0 0,22-14 0 0 0,-30 17-24 0 0,0-2-1 0 0,-1 1 1 0 0,0-1-1 0 0,0 0 1 0 0,0-1-1 0 0,-1 1 1 0 0,0-2-1 0 0,0 1 1 0 0,0 0-1 0 0,-1-1 1 0 0,-1 0-1 0 0,5-10 0 0 0,-6 10-4 0 0,0 0-1 0 0,0-1 1 0 0,-1 0-1 0 0,-1 0 1 0 0,0 1-1 0 0,0-1 1 0 0,0 0-1 0 0,-1 0 1 0 0,-1 0-1 0 0,1 0 1 0 0,-2 0-1 0 0,1 0 1 0 0,-5-13-1 0 0,3 12 0 0 0,0 1 0 0 0,-1-1 1 0 0,0 1-1 0 0,-1-1 0 0 0,0 1 0 0 0,0 1 0 0 0,-1-1 0 0 0,0 1 1 0 0,-1 0-1 0 0,0 0 0 0 0,-11-9 0 0 0,11 11 9 0 0,-1 1-1 0 0,0 0 1 0 0,0 1 0 0 0,0-1-1 0 0,-1 1 1 0 0,1 1 0 0 0,-1 0-1 0 0,0 0 1 0 0,0 1 0 0 0,0 0-1 0 0,-1 0 1 0 0,1 1 0 0 0,0 0-1 0 0,0 1 1 0 0,-19 1 0 0 0,20 0-1 0 0,1 0 1 0 0,-1 0 0 0 0,0 1 0 0 0,1 0 0 0 0,0 1-1 0 0,0-1 1 0 0,-1 1 0 0 0,1 1 0 0 0,1-1 0 0 0,-1 1-1 0 0,1 0 1 0 0,-1 1 0 0 0,1-1 0 0 0,0 1 0 0 0,1 1 0 0 0,-1-1-1 0 0,1 1 1 0 0,0 0 0 0 0,-7 10 0 0 0,3 1 12 0 0,1 0 1 0 0,1 0-1 0 0,0 1 1 0 0,1 0-1 0 0,-7 34 1 0 0,8-18 19 0 0,1 1 0 0 0,1 44 0 0 0,3-75-36 0 0,0 0 0 0 0,1 0 0 0 0,-1 0 1 0 0,1 0-1 0 0,-1 0 0 0 0,1 0 0 0 0,0-1 0 0 0,1 1 0 0 0,-1 0 1 0 0,1 0-1 0 0,-1-1 0 0 0,1 1 0 0 0,0-1 0 0 0,0 0 0 0 0,1 1 1 0 0,-1-1-1 0 0,1 0 0 0 0,0 0 0 0 0,-1-1 0 0 0,1 1 0 0 0,0 0 1 0 0,7 3-1 0 0,-4-3-2 0 0,0 0 0 0 0,0-1 0 0 0,0 1 0 0 0,1-2 0 0 0,-1 1 0 0 0,1 0 0 0 0,-1-1 0 0 0,1-1 0 0 0,-1 1 0 0 0,1-1 0 0 0,0 0 0 0 0,-1 0 0 0 0,9-2 0 0 0,-2 0-23 0 0,-1-1 0 0 0,1 0-1 0 0,0-1 1 0 0,-1-1 0 0 0,0 0 0 0 0,0 0 0 0 0,0-1-1 0 0,0-1 1 0 0,-1 0 0 0 0,0-1 0 0 0,-1 0-1 0 0,10-9 1 0 0,-9 6-24 0 0,0 0 0 0 0,-1-1 1 0 0,0 0-1 0 0,-1 0 0 0 0,-1-1 0 0 0,0-1 0 0 0,0 1 0 0 0,-1-1 0 0 0,-1 0 1 0 0,5-16-1 0 0,-4-4-17 0 0,-1 0 1 0 0,-1 0-1 0 0,-2 0 1 0 0,-3-68-1 0 0,0 55 376 0 0,0 47-123 0 0,0 26 385 0 0,0 4-365 0 0,2 1 0 0 0,1 0-1 0 0,8 37 1 0 0,-4-39-237 0 0,35 132 740 0 0,-36-144-976 0 0,0 0-1 0 0,1 0 1 0 0,1-1 0 0 0,1 0 0 0 0,1-1-1 0 0,21 29 1 0 0,-9-27-6000 0 0,-9-11 2925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09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53 128 3176 0 0,'0'4'336'0'0,"-1"0"0"0"0,1 1 0 0 0,-1-1 0 0 0,0 0 0 0 0,-1 1 0 0 0,-2 4 0 0 0,-5 24 863 0 0,6 8-10 0 0,0-20-285 0 0,1 0 0 0 0,2 0 0 0 0,3 40 0 0 0,-2-56-762 0 0,0 0-1 0 0,0-1 1 0 0,1 1-1 0 0,-1-1 1 0 0,1 0-1 0 0,0 1 1 0 0,1-1-1 0 0,-1 0 1 0 0,1 0-1 0 0,-1-1 1 0 0,1 1-1 0 0,1 0 1 0 0,-1-1-1 0 0,0 0 1 0 0,1 1-1 0 0,-1-2 1 0 0,1 1-1 0 0,0 0 1 0 0,0-1-1 0 0,0 1 1 0 0,0-1-1 0 0,1 0 1 0 0,-1-1-1 0 0,1 1 1 0 0,-1-1-1 0 0,8 2 1 0 0,-6-2-118 0 0,1 0 1 0 0,-1 0 0 0 0,1-1-1 0 0,0 0 1 0 0,-1 0 0 0 0,1 0-1 0 0,0-1 1 0 0,-1 0-1 0 0,1-1 1 0 0,-1 1 0 0 0,1-1-1 0 0,-1 0 1 0 0,0-1 0 0 0,0 1-1 0 0,0-1 1 0 0,0-1 0 0 0,0 1-1 0 0,6-5 1 0 0,-5 1-19 0 0,0 0 1 0 0,0-1-1 0 0,-1 1 1 0 0,0-1-1 0 0,0-1 1 0 0,-1 1-1 0 0,0-1 1 0 0,0 0-1 0 0,-1 0 1 0 0,0 0-1 0 0,5-19 1 0 0,-5 10-1 0 0,-1 0 1 0 0,0 0-1 0 0,-1-1 1 0 0,-1 1 0 0 0,-2-30-1 0 0,0 38 7 0 0,-1 1 1 0 0,1-1-1 0 0,-1 1 0 0 0,-1-1 0 0 0,0 1 0 0 0,0 0 1 0 0,-5-10-1 0 0,5 14-2 0 0,1 0 0 0 0,-1 1 0 0 0,0-1 0 0 0,0 1 0 0 0,-1 0-1 0 0,1 0 1 0 0,-1 0 0 0 0,0 0 0 0 0,0 1 0 0 0,-1-1 0 0 0,1 1 0 0 0,0 0 0 0 0,-9-4 0 0 0,5 3 17 0 0,-1 1 0 0 0,0 0 0 0 0,0 1-1 0 0,0 0 1 0 0,0 0 0 0 0,0 0 0 0 0,0 2 0 0 0,0-1 0 0 0,0 1 0 0 0,-1 0 0 0 0,-10 2 0 0 0,15-1-16 0 0,-1 0 0 0 0,1 0 1 0 0,0 1-1 0 0,0 0 0 0 0,0 0 1 0 0,0 0-1 0 0,1 0 0 0 0,-1 1 0 0 0,1 0 1 0 0,-1 0-1 0 0,1 0 0 0 0,0 0 1 0 0,0 1-1 0 0,0 0 0 0 0,1-1 1 0 0,-1 1-1 0 0,1 1 0 0 0,0-1 1 0 0,0 0-1 0 0,-4 8 0 0 0,0 5 19 0 0,1-1 0 0 0,1 1-1 0 0,0 0 1 0 0,1 0-1 0 0,1 0 1 0 0,-3 35 0 0 0,10 110 130 0 0,0-51-45 0 0,7 160 116 0 0,-13-85 889 0 0,1-74-3908 0 0,0-36-6484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09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3784 0 0,'-7'37'4183'0'0,"7"267"4970"0"0,0-238-10948 0 0,0-1-3569 0 0,0-53 2044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10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181 325 2640 0 0,'0'0'460'0'0,"-10"3"4299"0"0,4 10-4097 0 0,0-1-1 0 0,1 1 1 0 0,0 0 0 0 0,1 0-1 0 0,0 0 1 0 0,-2 15-1 0 0,2-1 463 0 0,-1 56 1 0 0,6-72-1024 0 0,-1-1 0 0 0,2 1-1 0 0,-1-1 1 0 0,1 1 0 0 0,1-1 0 0 0,0 0 0 0 0,0 1 0 0 0,1-1 0 0 0,7 11 0 0 0,-8-15-65 0 0,0 0 1 0 0,1-1-1 0 0,-1 1 1 0 0,1-1-1 0 0,1 0 1 0 0,-1 0-1 0 0,1-1 0 0 0,0 1 1 0 0,0-1-1 0 0,0 0 1 0 0,1 0-1 0 0,-1-1 1 0 0,1 0-1 0 0,0 0 1 0 0,0 0-1 0 0,6 2 0 0 0,0-2-11 0 0,0 0 0 0 0,0 0 0 0 0,0-1 0 0 0,0-1 0 0 0,0 0 0 0 0,0-1 0 0 0,0 0 0 0 0,1 0 0 0 0,-1-2 0 0 0,0 1 0 0 0,0-2 0 0 0,0 1 0 0 0,-1-2 0 0 0,1 0 0 0 0,-1 0 0 0 0,1-1 0 0 0,-1 0 0 0 0,-1-1 0 0 0,1 0 0 0 0,-1-1 0 0 0,18-15 0 0 0,-22 16-20 0 0,0-1 0 0 0,0 0 0 0 0,-1 0 1 0 0,0-1-1 0 0,-1 1 0 0 0,0-1 0 0 0,0 0 0 0 0,-1 0 0 0 0,0 0 1 0 0,0-1-1 0 0,0 1 0 0 0,1-17 0 0 0,-1 4 3 0 0,-1 0-1 0 0,-1-1 0 0 0,-1 1 1 0 0,-3-24-1 0 0,0 21-7 0 0,-1 1 0 0 0,-1 0 0 0 0,0 1 0 0 0,-2-1 0 0 0,-1 1 1 0 0,-1 0-1 0 0,-1 1 0 0 0,0 0 0 0 0,-2 1 0 0 0,-23-33 0 0 0,17 31-15 0 0,0 1-1 0 0,-38-33 0 0 0,47 47 13 0 0,0 1-1 0 0,0 0 1 0 0,0 0-1 0 0,0 1 1 0 0,-1 0 0 0 0,0 1-1 0 0,0 0 1 0 0,-1 1-1 0 0,1 0 1 0 0,-14-2 0 0 0,12 3-1 0 0,0 0-1 0 0,0 2 1 0 0,1-1 0 0 0,-1 1 0 0 0,0 1 0 0 0,0 0 0 0 0,0 1 0 0 0,0 0 0 0 0,1 1 0 0 0,-1 0 0 0 0,-14 6 0 0 0,20-6 3 0 0,0 1 0 0 0,-1-1 0 0 0,1 1 0 0 0,1 0 0 0 0,-1 1 0 0 0,0-1 0 0 0,1 1 0 0 0,0 0 0 0 0,0 1 0 0 0,1-1 0 0 0,-1 1 0 0 0,1 0 1 0 0,1 0-1 0 0,-1 0 0 0 0,1 0 0 0 0,0 1 0 0 0,0 0 0 0 0,1-1 0 0 0,0 1 0 0 0,-2 7 0 0 0,3-7 5 0 0,-1 1 1 0 0,2-1-1 0 0,-1 0 1 0 0,1 0-1 0 0,0 1 1 0 0,0-1-1 0 0,1 0 1 0 0,0 1-1 0 0,0-1 0 0 0,1 0 1 0 0,0 0-1 0 0,0 0 1 0 0,5 9-1 0 0,-3-8 1 0 0,1 0 0 0 0,0 0 0 0 0,0-1 0 0 0,1 1 0 0 0,0-1 0 0 0,0 0 0 0 0,1-1 0 0 0,0 0 0 0 0,0 0 0 0 0,10 7 0 0 0,-2-5 1 0 0,0 0 0 0 0,0-1 1 0 0,1 0-1 0 0,0-1 0 0 0,0-1 1 0 0,0-1-1 0 0,0 0 1 0 0,1-1-1 0 0,17 1 0 0 0,12-1 23 0 0,94-6-1 0 0,-120 1-62 0 0,1 0 1 0 0,-1-2 0 0 0,0 0 0 0 0,30-11-1 0 0,-23 4-3428 0 0,-1-2-3546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10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3264 0 0,'0'0'3055'0'0,"0"9"-305"0"0,-5 17-1497 0 0,2 0 0 0 0,1 0-1 0 0,1 28 1 0 0,-1 1 110 0 0,-1-20-1033 0 0,0 35-10 0 0,3-64-297 0 0,0 0-1 0 0,1-1 0 0 0,-1 1 0 0 0,2 0 0 0 0,-1-1 0 0 0,0 1 0 0 0,1-1 1 0 0,0 1-1 0 0,4 6 0 0 0,-5-11-16 0 0,0 1-1 0 0,1 0 1 0 0,-1-1 0 0 0,1 1 0 0 0,0-1-1 0 0,-1 0 1 0 0,1 1 0 0 0,0-1 0 0 0,0 0-1 0 0,-1 0 1 0 0,1 0 0 0 0,0 0 0 0 0,0 0-1 0 0,0-1 1 0 0,0 1 0 0 0,0-1 0 0 0,1 1 0 0 0,-1-1-1 0 0,0 0 1 0 0,0 0 0 0 0,0 0 0 0 0,0 0-1 0 0,0 0 1 0 0,1 0 0 0 0,1-1 0 0 0,4 0-2 0 0,0-1 0 0 0,0 0 0 0 0,0 0 1 0 0,0-1-1 0 0,9-4 0 0 0,-8 2-9 0 0,-1-1 0 0 0,0 1 1 0 0,0-1-1 0 0,-1-1 0 0 0,0 1 0 0 0,0-1 0 0 0,0 0 0 0 0,-1-1 0 0 0,0 0 0 0 0,-1 0 1 0 0,0 0-1 0 0,0 0 0 0 0,5-13 0 0 0,-2 3 23 0 0,-1-1-1 0 0,0 0 1 0 0,-2 0 0 0 0,0-1-1 0 0,3-32 1 0 0,-4-49 732 0 0,-4 97-649 0 0,0 3 28 0 0,0 27 584 0 0,-3 44-170 0 0,1-42-392 0 0,2-1-1 0 0,0 1 1 0 0,8 50-1 0 0,-7-73-143 0 0,1 1 0 0 0,-1-1 0 0 0,1 0-1 0 0,0 0 1 0 0,0-1 0 0 0,1 1 0 0 0,0 0 0 0 0,-1-1-1 0 0,1 1 1 0 0,1-1 0 0 0,-1 0 0 0 0,1 0-1 0 0,0 0 1 0 0,0-1 0 0 0,0 1 0 0 0,9 5-1 0 0,-4-4-143 0 0,1 0-1 0 0,0 0 0 0 0,0-1 0 0 0,1-1 0 0 0,-1 0 1 0 0,1 0-1 0 0,13 1 0 0 0,8 1-7644 0 0,-22-5 4250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41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3744 0 0,'0'0'5448'0'0,"0"18"-1819"0"0,-3 97 2085 0 0,-1 1-4028 0 0,3-58-1125 0 0,0-28-1470 0 0,1-1-4179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1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3664 0 0,'-2'1'218'0'0,"1"0"0"0"0,0-1 0 0 0,0 1 0 0 0,0 0 0 0 0,0 0 0 0 0,-1-1 0 0 0,1 1 0 0 0,0 0 0 0 0,0 0 0 0 0,1 0 0 0 0,-1 0 0 0 0,0 1 0 0 0,0-1 0 0 0,0 0 0 0 0,1 0-1 0 0,-1 0 1 0 0,1 1 0 0 0,-1-1 0 0 0,1 0 0 0 0,-1 1 0 0 0,0 1 0 0 0,-8 33 1079 0 0,1 43 1482 0 0,4 127 0 0 0,3-52-1180 0 0,-12 210-735 0 0,11-277-724 0 0,-3 44-316 0 0,4-127 140 0 0,0 33-2306 0 0,1-35 1625 0 0,0-1 1 0 0,0 1-1 0 0,0-1 1 0 0,0 1-1 0 0,0-1 1 0 0,1 1-1 0 0,-1-1 1 0 0,1 0-1 0 0,-1 1 1 0 0,1-1-1 0 0,1 3 1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12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78 3168 0 0,'0'0'528'0'0,"-18"3"1861"0"0,13-1-2079 0 0,0 1 0 0 0,0-1-1 0 0,0 1 1 0 0,0 0 0 0 0,1 1-1 0 0,-1-1 1 0 0,1 1 0 0 0,0 0 0 0 0,0 0-1 0 0,0 0 1 0 0,1 0 0 0 0,-6 8-1 0 0,3-2 112 0 0,0 0-1 0 0,0 0 0 0 0,1 0 1 0 0,0 1-1 0 0,-4 14 0 0 0,3-5 480 0 0,2 0 0 0 0,-3 25 0 0 0,6-37-757 0 0,0 0 0 0 0,1 0 0 0 0,1 1 0 0 0,-1-1 0 0 0,1 0 0 0 0,0 0 0 0 0,1 0 0 0 0,4 12 0 0 0,-5-17-122 0 0,1 0 1 0 0,0 0-1 0 0,0 0 1 0 0,0 0-1 0 0,0 0 1 0 0,0-1-1 0 0,1 1 1 0 0,-1 0-1 0 0,1-1 1 0 0,0 0-1 0 0,-1 0 1 0 0,1 0-1 0 0,0 0 1 0 0,0 0 0 0 0,1 0-1 0 0,-1-1 1 0 0,0 1-1 0 0,1-1 1 0 0,-1 0-1 0 0,4 1 1 0 0,6 0 23 0 0,1 1 1 0 0,-1-2 0 0 0,27 0-1 0 0,-32-1-28 0 0,1 0-1 0 0,0-1 0 0 0,-1 0 1 0 0,1-1-1 0 0,-1 0 0 0 0,0 0 0 0 0,1-1 1 0 0,-1 0-1 0 0,0 0 0 0 0,-1-1 1 0 0,1 0-1 0 0,-1 0 0 0 0,1-1 1 0 0,-1 0-1 0 0,-1 0 0 0 0,1-1 1 0 0,-1 0-1 0 0,0 0 0 0 0,0 0 1 0 0,0-1-1 0 0,-1 0 0 0 0,0 0 1 0 0,-1 0-1 0 0,0-1 0 0 0,0 1 0 0 0,0-1 1 0 0,-1 0-1 0 0,0 0 0 0 0,0-1 1 0 0,-1 1-1 0 0,0 0 0 0 0,-1-1 1 0 0,1-9-1 0 0,-1 1 91 0 0,0 1 0 0 0,-2 0 0 0 0,1 0 0 0 0,-2 0 0 0 0,0 0 0 0 0,-1 0 0 0 0,-8-23-1 0 0,10 33-68 0 0,-2 1 0 0 0,1 0-1 0 0,-1-1 1 0 0,0 1 0 0 0,0 0 0 0 0,0 1-1 0 0,0-1 1 0 0,-1 0 0 0 0,0 1-1 0 0,0 0 1 0 0,0 0 0 0 0,-1 0-1 0 0,1 0 1 0 0,-1 1 0 0 0,0 0-1 0 0,0 0 1 0 0,0 0 0 0 0,0 0-1 0 0,-1 1 1 0 0,1 0 0 0 0,-1 0-1 0 0,1 1 1 0 0,-1-1 0 0 0,-6 0-1 0 0,4 1 17 0 0,-1 1-1 0 0,1 0 0 0 0,-1 0 0 0 0,1 1 1 0 0,-1-1-1 0 0,1 2 0 0 0,0-1 0 0 0,-1 2 0 0 0,1-1 1 0 0,0 1-1 0 0,0 0 0 0 0,1 0 0 0 0,-8 5 0 0 0,8-4-284 0 0,1 0 0 0 0,0 0-1 0 0,0 1 1 0 0,1 0 0 0 0,0 0-1 0 0,-8 9 1 0 0,9-10-652 0 0,1 1-1 0 0,0 0 1 0 0,0 0-1 0 0,0 0 1 0 0,1 1-1 0 0,-1-1 1 0 0,1 0-1 0 0,-2 11 1 0 0,3-6-2709 0 0,1-2-1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12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 3560 0 0,'-4'0'1168'0'0,"4"-3"1645"0"0,-3 3-4321 0 0,3 6-1 0 0,0 1 1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12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22 3480 0 0,'-48'-16'4688'0'0,"35"14"-3943"0"0,-1 0 1 0 0,1 1-1 0 0,-1 1 0 0 0,1 0 0 0 0,-1 1 1 0 0,1 0-1 0 0,-26 6 0 0 0,32-5-580 0 0,0 0-1 0 0,1 1 0 0 0,-1 0 1 0 0,0 0-1 0 0,1 0 1 0 0,0 1-1 0 0,-1 0 1 0 0,1 0-1 0 0,1 1 1 0 0,-1-1-1 0 0,1 1 1 0 0,0 1-1 0 0,0-1 1 0 0,0 1-1 0 0,1-1 1 0 0,-5 8-1 0 0,7-8-154 0 0,0 0-1 0 0,1 0 1 0 0,-1 0-1 0 0,1 0 1 0 0,0 1-1 0 0,0-1 1 0 0,1 0-1 0 0,-1 0 1 0 0,1 1-1 0 0,0-1 1 0 0,1 0-1 0 0,-1 0 1 0 0,1 1-1 0 0,0-1 1 0 0,1 0-1 0 0,-1 0 1 0 0,1 0-1 0 0,0 0 1 0 0,3 5-1 0 0,3 0-33 0 0,1-1 0 0 0,0-1-1 0 0,1 0 1 0 0,0 0 0 0 0,20 12 0 0 0,-19-14-10 0 0,0 2 1 0 0,0-1-1 0 0,-1 1 1 0 0,0 1-1 0 0,14 15 1 0 0,-15-12 2 0 0,1 1 0 0 0,-2 0 0 0 0,1 1 0 0 0,6 17 0 0 0,-11-24 68 0 0,-1 1 0 0 0,-1 0 0 0 0,0-1 1 0 0,0 1-1 0 0,0 0 0 0 0,-1 0 0 0 0,0 0 1 0 0,-1 1-1 0 0,1-1 0 0 0,-2 9 0 0 0,0-14 12 0 0,0 0-1 0 0,0 1 1 0 0,0-1 0 0 0,0 0-1 0 0,-1 0 1 0 0,1 0-1 0 0,-1 0 1 0 0,0 0 0 0 0,1-1-1 0 0,-1 1 1 0 0,-1 0 0 0 0,1-1-1 0 0,0 0 1 0 0,-1 1-1 0 0,1-1 1 0 0,-1 0 0 0 0,-3 2-1 0 0,-1 0 79 0 0,1 0 1 0 0,0-1-1 0 0,-1 0 0 0 0,0 0 0 0 0,0 0 1 0 0,-14 2-1 0 0,-10-1 78 0 0,-1-1 0 0 0,0-1 0 0 0,-33-4 0 0 0,34 1-4388 0 0,1 1-3743 0 0,16 0 4181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16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2664 0 0,'0'6'5190'0'0,"0"23"-3715"0"0,-11 133 3224 0 0,8 1-3938 0 0,3-175-7317 0 0,0 2 3812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17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9 122 2552 0 0,'-1'0'94'0'0,"1"0"1"0"0,0 0-1 0 0,0 0 0 0 0,-1 0 0 0 0,1 0 1 0 0,0 0-1 0 0,0 0 0 0 0,-1 0 0 0 0,1 0 1 0 0,0 0-1 0 0,0 0 0 0 0,-1 0 0 0 0,1 0 1 0 0,0 0-1 0 0,0 0 0 0 0,-1 0 0 0 0,1 0 1 0 0,0 0-1 0 0,0 0 0 0 0,-1-1 0 0 0,1 1 0 0 0,0 0 1 0 0,0 0-1 0 0,0 0 0 0 0,-1 0 0 0 0,1-1 1 0 0,0 1-1 0 0,0 0 0 0 0,0 0 0 0 0,-1 0 1 0 0,1-1-1 0 0,0 1 0 0 0,0 0 0 0 0,0 0 1 0 0,0 0-1 0 0,0-1 0 0 0,0 1 0 0 0,0 0 1 0 0,0 0-1 0 0,0-1 0 0 0,-1 1 0 0 0,1 0 0 0 0,0-1 1 0 0,0 1-1 0 0,1-1 2 0 0,-1 1 1 0 0,0-1-1 0 0,1 1 0 0 0,-1-1 1 0 0,1 1-1 0 0,-1-1 0 0 0,1 1 1 0 0,-1 0-1 0 0,1-1 0 0 0,-1 1 1 0 0,1 0-1 0 0,-1-1 0 0 0,1 1 1 0 0,-1 0-1 0 0,1 0 0 0 0,0-1 1 0 0,-1 1-1 0 0,1 0 0 0 0,-1 0 1 0 0,1 0-1 0 0,0 0 0 0 0,0 0 1 0 0,173-19 4427 0 0,87-2-3606 0 0,-253 21-909 0 0,4 0-19 0 0,-1-1 1 0 0,0 0 0 0 0,0-1-1 0 0,0 0 1 0 0,-1 0-1 0 0,1-2 1 0 0,11-3 0 0 0,-21 4-1 0 0,-1 1 0 0 0,1 0 0 0 0,-1 0 0 0 0,0-1 0 0 0,0 1 0 0 0,0 0 0 0 0,0-1 0 0 0,0 1 0 0 0,0 0 0 0 0,0-1 0 0 0,-1 1 0 0 0,0 0 0 0 0,1 0 0 0 0,-1-1 0 0 0,-1-2 0 0 0,1 4 15 0 0,1 1-1 0 0,0-1 1 0 0,0 1 0 0 0,-1-1-1 0 0,1 1 1 0 0,-1-1-1 0 0,1 1 1 0 0,-1-1 0 0 0,1 1-1 0 0,0-1 1 0 0,-1 1-1 0 0,0-1 1 0 0,1 1 0 0 0,-1 0-1 0 0,1-1 1 0 0,-1 1-1 0 0,1 0 1 0 0,-1 0 0 0 0,0-1-1 0 0,1 1 1 0 0,-1 0-1 0 0,0 0 1 0 0,1 0 0 0 0,-1 0-1 0 0,1 0 1 0 0,-1 0-1 0 0,0 0 1 0 0,1 0-1 0 0,-1 0 1 0 0,0 0 0 0 0,1 0-1 0 0,-1 0 1 0 0,0 0-1 0 0,1 0 1 0 0,-1 1 0 0 0,0-1-1 0 0,1 0 1 0 0,-1 0-1 0 0,1 1 1 0 0,-1-1 0 0 0,1 1-1 0 0,-1-1 1 0 0,1 0-1 0 0,-1 1 1 0 0,1-1 0 0 0,-1 1-1 0 0,1-1 1 0 0,-1 1-1 0 0,1 0 1 0 0,-2 2 18 0 0,1-1 0 0 0,-1 1 0 0 0,1-1 0 0 0,0 1 0 0 0,0 0 0 0 0,0-1 0 0 0,1 1 0 0 0,-1 0 0 0 0,1 0 0 0 0,-1 5 0 0 0,0 375 2226 0 0,0-192-2866 0 0,0-1-6314 0 0,2-178 3799 0 0,1-4-1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17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0 2616 0 0,'-3'3'260'0'0,"0"0"0"0"0,0 0 0 0 0,0 0 0 0 0,0 0 0 0 0,0 1-1 0 0,1-1 1 0 0,-4 6 0 0 0,1 0 118 0 0,-6 7 117 0 0,1 0 0 0 0,1 0-1 0 0,0 1 1 0 0,1 1 0 0 0,1-1-1 0 0,1 1 1 0 0,0 1 0 0 0,2-1 0 0 0,0 1-1 0 0,1-1 1 0 0,1 1 0 0 0,0 0-1 0 0,2 0 1 0 0,1 25 0 0 0,0-36-417 0 0,1 0 0 0 0,0 1 0 0 0,0-1 0 0 0,0 0 0 0 0,1 0 1 0 0,0-1-1 0 0,1 1 0 0 0,-1-1 0 0 0,2 1 0 0 0,-1-1 0 0 0,1 0 0 0 0,0-1 1 0 0,0 1-1 0 0,1-1 0 0 0,0 0 0 0 0,0 0 0 0 0,0-1 0 0 0,1 0 0 0 0,0 0 0 0 0,0 0 1 0 0,0-1-1 0 0,0 0 0 0 0,1-1 0 0 0,0 1 0 0 0,-1-1 0 0 0,1-1 0 0 0,0 0 0 0 0,1 0 1 0 0,-1 0-1 0 0,0-1 0 0 0,0 0 0 0 0,1-1 0 0 0,-1 0 0 0 0,1 0 0 0 0,-1-1 1 0 0,0 0-1 0 0,15-4 0 0 0,-15 3-81 0 0,0 0 0 0 0,0-1 1 0 0,1-1-1 0 0,-2 1 0 0 0,1-1 1 0 0,0-1-1 0 0,-1 1 0 0 0,0-1 0 0 0,0-1 1 0 0,0 1-1 0 0,-1-1 0 0 0,0 0 1 0 0,7-9-1 0 0,-7 7-1 0 0,0-1 1 0 0,0-1-1 0 0,-1 1 0 0 0,0-1 0 0 0,-1 0 1 0 0,0 0-1 0 0,0-1 0 0 0,-1 1 1 0 0,3-19-1 0 0,-4 15 23 0 0,-1 1 0 0 0,0-1 0 0 0,-1 1 0 0 0,-1-1 0 0 0,0 1 0 0 0,0-1 0 0 0,-2 1 0 0 0,1-1 0 0 0,-2 1 0 0 0,0 0 0 0 0,0 1 0 0 0,-1-1 0 0 0,-1 1 0 0 0,0 0 0 0 0,-1 0-1 0 0,0 0 1 0 0,-11-13 0 0 0,13 20 12 0 0,0 0-1 0 0,-1 0 0 0 0,1 0 0 0 0,-1 1 1 0 0,0 0-1 0 0,-1 0 0 0 0,1 0 0 0 0,-1 1 1 0 0,1 0-1 0 0,-1 0 0 0 0,0 1 0 0 0,0 0 1 0 0,0 0-1 0 0,-1 0 0 0 0,1 1 0 0 0,-14-1 0 0 0,16 2-85 0 0,-1 0-1 0 0,1 1 1 0 0,-1-1-1 0 0,1 1 1 0 0,-1 0-1 0 0,1 0 1 0 0,0 1-1 0 0,0 0 0 0 0,0 0 1 0 0,-1 0-1 0 0,2 0 1 0 0,-1 1-1 0 0,0 0 1 0 0,0 0-1 0 0,1 0 1 0 0,0 0-1 0 0,0 1 0 0 0,0 0 1 0 0,0 0-1 0 0,0 0 1 0 0,1 0-1 0 0,-1 0 1 0 0,-2 6-1 0 0,1-2-1197 0 0,1 0-1 0 0,0 1 1 0 0,0-1 0 0 0,1 1-1 0 0,0 0 1 0 0,-2 8 0 0 0,2 13-1812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1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0 186 3104 0 0,'10'-11'4115'0'0,"-10"11"-4053"0"0,1 0-1 0 0,-1-1 1 0 0,0 1-1 0 0,1 0 1 0 0,-1 0-1 0 0,0 0 1 0 0,0 0-1 0 0,1 0 1 0 0,-1-1-1 0 0,0 1 1 0 0,1 0-1 0 0,-1 0 1 0 0,0 0-1 0 0,1 0 1 0 0,-1 0-1 0 0,0 0 1 0 0,1 0-1 0 0,-1 0 1 0 0,0 0-1 0 0,1 0 0 0 0,-1 0 1 0 0,0 0-1 0 0,1 1 1 0 0,-1-1-1 0 0,0 0 1 0 0,1 0-1 0 0,-1 0 1 0 0,0 0-1 0 0,0 0 1 0 0,1 1-1 0 0,-1-1 1 0 0,1 1-1 0 0,5 11 1164 0 0,-2 19 239 0 0,-5 57 1063 0 0,3 95-1473 0 0,-2-178-1038 0 0,0-1 0 0 0,1 0 0 0 0,-1 1-1 0 0,1-1 1 0 0,0 0 0 0 0,0 1 0 0 0,1-1 0 0 0,-1 0 0 0 0,1 0 0 0 0,0 0-1 0 0,4 6 1 0 0,-4-8-10 0 0,0 0 0 0 0,0 0 0 0 0,0 0 0 0 0,1-1 0 0 0,-1 1-1 0 0,0 0 1 0 0,1-1 0 0 0,0 0 0 0 0,-1 1 0 0 0,1-1 0 0 0,0 0 0 0 0,0 0 0 0 0,-1-1 0 0 0,1 1-1 0 0,0 0 1 0 0,0-1 0 0 0,6 0 0 0 0,-3 1 0 0 0,1-1-1 0 0,-1 0 1 0 0,1-1-1 0 0,-1 0 1 0 0,1 0 0 0 0,-1 0-1 0 0,0-1 1 0 0,1 1-1 0 0,-1-2 1 0 0,0 1 0 0 0,0-1-1 0 0,0 0 1 0 0,5-3-1 0 0,-3 0 20 0 0,-1 0-1 0 0,1 0 0 0 0,-1-1 0 0 0,-1 1 0 0 0,1-1 0 0 0,-1-1 0 0 0,-1 1 0 0 0,7-11 1 0 0,-2-1 101 0 0,0-1 1 0 0,-1-1 0 0 0,-1 1 0 0 0,-2-2 0 0 0,1 1 0 0 0,5-43 0 0 0,-9 22 167 0 0,-1 0-1 0 0,-5-50 0 0 0,1 6-1960 0 0,2 85 1285 0 0,0 0-1 0 0,0 0 0 0 0,-1 0 0 0 0,1 0 1 0 0,0 0-1 0 0,0 0 0 0 0,0 0 0 0 0,-1 1 0 0 0,1-1 1 0 0,0 0-1 0 0,-1 0 0 0 0,1 0 0 0 0,-1 0 0 0 0,1 0 1 0 0,-1 1-1 0 0,1-1 0 0 0,-1 0 0 0 0,0 0 0 0 0,1 1 1 0 0,-1-1-1 0 0,0 0 0 0 0,-1 0 0 0 0,1 0-375 0 0,-5-4-2563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19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397 628 1928 0 0,'-17'-29'3177'0'0,"14"26"-2926"0"0,-1-1 0 0 0,1 1 0 0 0,-1 0 0 0 0,1 0 0 0 0,-1 0 0 0 0,0 1 0 0 0,0-1 0 0 0,0 1 0 0 0,0 0 0 0 0,-1 0 0 0 0,1 0 0 0 0,-1 1 0 0 0,1-1 0 0 0,-1 1 0 0 0,1 0 0 0 0,-1 0 0 0 0,0 1 0 0 0,-8 0 0 0 0,-4 0 207 0 0,1 0 0 0 0,-1 2 1 0 0,0 0-1 0 0,1 1 0 0 0,-1 1 1 0 0,-30 10-1 0 0,39-10-389 0 0,0 0 0 0 0,0 0-1 0 0,0 0 1 0 0,1 1 0 0 0,0 0 0 0 0,-1 1-1 0 0,2-1 1 0 0,-1 1 0 0 0,1 1 0 0 0,0-1-1 0 0,0 1 1 0 0,1 0 0 0 0,-1 1 0 0 0,-7 14-1 0 0,7-8 57 0 0,-1 0-1 0 0,2 1 0 0 0,0 0 0 0 0,-6 29 0 0 0,9-36-88 0 0,2 0 0 0 0,-1-1-1 0 0,1 1 1 0 0,0 0-1 0 0,1-1 1 0 0,0 1-1 0 0,0-1 1 0 0,0 1 0 0 0,1-1-1 0 0,0 1 1 0 0,1-1-1 0 0,3 8 1 0 0,-3-9-24 0 0,0 0 1 0 0,1 0 0 0 0,-1-1-1 0 0,1 0 1 0 0,0 0 0 0 0,0 0-1 0 0,1 0 1 0 0,-1 0-1 0 0,1-1 1 0 0,0 0 0 0 0,0 0-1 0 0,1 0 1 0 0,-1-1 0 0 0,1 0-1 0 0,0 0 1 0 0,0 0 0 0 0,0-1-1 0 0,0 0 1 0 0,0 0-1 0 0,0 0 1 0 0,12 1 0 0 0,-5 0-23 0 0,-1-1 0 0 0,0-1-1 0 0,0 0 1 0 0,1-1 0 0 0,-1 0 0 0 0,0 0 0 0 0,1-2 0 0 0,18-3 0 0 0,-27 4-2 0 0,0 0 0 0 0,0-1 0 0 0,1 1 0 0 0,-2-1 0 0 0,1 0 0 0 0,0 0 0 0 0,0 0 1 0 0,0-1-1 0 0,-1 1 0 0 0,0-1 0 0 0,1 0 0 0 0,-1 0 0 0 0,0 0 0 0 0,0 0 0 0 0,-1 0 0 0 0,1-1 0 0 0,-1 1 0 0 0,1-1 0 0 0,-1 0 0 0 0,0 0 1 0 0,-1 0-1 0 0,1 0 0 0 0,-1 0 0 0 0,1 0 0 0 0,-1 0 0 0 0,0 0 0 0 0,0-7 0 0 0,3-29-11 0 0,-2 1-1 0 0,-2 0 1 0 0,-2-1 0 0 0,-1 1-1 0 0,-2 0 1 0 0,-1 0 0 0 0,-3 1-1 0 0,-1-1 1 0 0,-1 2 0 0 0,-32-69-1 0 0,25 69 38 0 0,6 11 2 0 0,-1 1-1 0 0,-19-25 1 0 0,15 25 3 0 0,5 8-17 0 0,0 1-1 0 0,-1 0 1 0 0,0 1 0 0 0,-18-15 0 0 0,27 26-2 0 0,-1-1 0 0 0,0 1 0 0 0,1-1-1 0 0,-7-11 1 0 0,9 15 0 0 0,1 0 0 0 0,1-1 0 0 0,-1 1 0 0 0,0-1 0 0 0,0 1 0 0 0,1-1 0 0 0,-1 0 0 0 0,0 1 0 0 0,1-1 0 0 0,0 0 0 0 0,-1 1 0 0 0,1-1 0 0 0,0 0 0 0 0,0 0 0 0 0,0 1 0 0 0,0-1 0 0 0,0 0 0 0 0,0 0 0 0 0,1 1 0 0 0,-1-1 0 0 0,1 0 0 0 0,-1 1 0 0 0,2-3 0 0 0,-1 3 1 0 0,0 0-1 0 0,0 0 0 0 0,0 0 1 0 0,0 0-1 0 0,0 1 0 0 0,1-1 1 0 0,-1 0-1 0 0,0 1 0 0 0,0-1 1 0 0,1 1-1 0 0,-1-1 0 0 0,0 1 1 0 0,1 0-1 0 0,-1 0 0 0 0,2-1 1 0 0,28-1 3 0 0,-21 2-2 0 0,72-4 60 0 0,-52 3-18 0 0,0-1 1 0 0,1-1 0 0 0,49-11-1 0 0,-48 2 14 0 0,-26 9-199 0 0,1 1-1 0 0,0-1 0 0 0,0 1 0 0 0,0 0 1 0 0,0 1-1 0 0,10-1 0 0 0,-7 6-8204 0 0,-6-1 5421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19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3184 0 0,'0'0'1610'0'0,"0"22"2295"0"0,0 228 3791 0 0,0-166-9737 0 0,0 0-6164 0 0,0-72 5132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55.07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232 33 3200 0 0,'0'-24'5533'0'0,"-1"23"-5272"0"0,0 0 0 0 0,0 0-1 0 0,-1 0 1 0 0,1 1 0 0 0,0-1 0 0 0,0 0 0 0 0,0 1 0 0 0,0-1-1 0 0,0 1 1 0 0,-1 0 0 0 0,1-1 0 0 0,0 1 0 0 0,-1 0 0 0 0,1 0 0 0 0,0 0-1 0 0,0 0 1 0 0,-2 0 0 0 0,-30 1 1443 0 0,17 1-1109 0 0,9-2-468 0 0,-1 1-1 0 0,0 0 0 0 0,1 0 1 0 0,-1 1-1 0 0,1 0 0 0 0,-1 1 1 0 0,1 0-1 0 0,0 0 0 0 0,-12 7 1 0 0,15-8-98 0 0,1 0 0 0 0,0 0 0 0 0,-1 0 1 0 0,1 0-1 0 0,0 1 0 0 0,1-1 0 0 0,-1 1 0 0 0,0 0 0 0 0,1 0 1 0 0,0 0-1 0 0,-1 0 0 0 0,1 0 0 0 0,0 1 0 0 0,1-1 1 0 0,-1 0-1 0 0,0 1 0 0 0,1 0 0 0 0,0-1 0 0 0,0 1 1 0 0,0 0-1 0 0,0 5 0 0 0,-1 13 42 0 0,1-17-85 0 0,1 0 1 0 0,-1-1-1 0 0,1 1 0 0 0,0 0 1 0 0,0-1-1 0 0,1 6 0 0 0,0-8 8 0 0,-1-1 0 0 0,1 0 1 0 0,-1 0-1 0 0,1 1 0 0 0,-1-1 0 0 0,1 0 0 0 0,0 0 0 0 0,0 0 0 0 0,0 1 0 0 0,-1-1 0 0 0,1 0 0 0 0,0 0 0 0 0,0-1 0 0 0,0 1 0 0 0,0 0 1 0 0,1 0-1 0 0,-1 0 0 0 0,0-1 0 0 0,0 1 0 0 0,0 0 0 0 0,1-1 0 0 0,-1 1 0 0 0,0-1 0 0 0,1 0 0 0 0,1 1 0 0 0,47 9-116 0 0,-33-8 92 0 0,1 2-1 0 0,-1 0 0 0 0,0 1 1 0 0,0 0-1 0 0,0 2 1 0 0,27 14-1 0 0,-41-19 36 0 0,0 0 0 0 0,0 1 0 0 0,0-1 0 0 0,0 1 0 0 0,-1-1 1 0 0,1 1-1 0 0,-1 0 0 0 0,0 0 0 0 0,0 0 0 0 0,0 1 0 0 0,0-1 0 0 0,-1 0 0 0 0,1 1 0 0 0,-1-1 0 0 0,0 1 0 0 0,0-1 0 0 0,1 8 0 0 0,-1 0 83 0 0,0 0 0 0 0,0 0 0 0 0,-1 0 0 0 0,-1 0 0 0 0,-2 13 0 0 0,3-21-36 0 0,-1 1 0 0 0,0 0 0 0 0,-1 0 0 0 0,1-1 0 0 0,-1 1 0 0 0,1 0 0 0 0,-1-1 0 0 0,0 0 0 0 0,0 1-1 0 0,-1-1 1 0 0,1 0 0 0 0,-1 0 0 0 0,1 0 0 0 0,-1-1 0 0 0,0 1 0 0 0,0-1 0 0 0,0 1 0 0 0,-1-1 0 0 0,1 0 0 0 0,-1 0 0 0 0,1 0 0 0 0,-1-1 0 0 0,1 1 0 0 0,-1-1 0 0 0,0 0 0 0 0,-7 1 0 0 0,-9 2 220 0 0,-1-1 0 0 0,1-1 1 0 0,-40-2-1 0 0,40 0-277 0 0,18 0 129 0 0,-27-1-2268 0 0,1-3-8519 0 0,21 3 6898 0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41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32 3640 0 0,'-4'0'604'0'0,"4"-1"20"0"0,0-4 5 0 0,-3 0-5 0 0,-1 3 4 0 0,4-3 0 0 0,-4 0-16 0 0,4 3-40 0 0,-3-3-84 0 0,3 3-244 0 0,-4 2-2100 0 0,4 9-1857 0 0,0-2 1857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21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 1616 0 0,'0'0'301'0'0,"-20"2"2048"0"0,15 0-2084 0 0,-1 0 0 0 0,1 1 0 0 0,-1-1 0 0 0,1 1 1 0 0,0 0-1 0 0,0 0 0 0 0,0 0 0 0 0,1 1 0 0 0,-1 0 0 0 0,1 0 1 0 0,-1 0-1 0 0,2 0 0 0 0,-1 1 0 0 0,0 0 0 0 0,1-1 0 0 0,0 1 1 0 0,-5 10-1 0 0,1 0 65 0 0,1-1 1 0 0,0 1-1 0 0,1 1 1 0 0,1-1-1 0 0,1 1 0 0 0,0-1 1 0 0,1 1-1 0 0,0 0 1 0 0,1 0-1 0 0,1 0 1 0 0,1 0-1 0 0,3 17 1 0 0,-3-28-283 0 0,0 0 0 0 0,0 0 0 0 0,1 0 0 0 0,0 0 0 0 0,0 0 0 0 0,0 0 0 0 0,1 0 0 0 0,-1-1 0 0 0,1 1 0 0 0,0-1 0 0 0,1 0 0 0 0,-1 0 0 0 0,1 0 0 0 0,-1 0 0 0 0,1-1 0 0 0,6 4 0 0 0,-3-2-2 0 0,0-1 1 0 0,1 0-1 0 0,-1 0 0 0 0,1-1 1 0 0,0 0-1 0 0,0 0 1 0 0,1-1-1 0 0,-1 0 0 0 0,11 1 1 0 0,-5-1-26 0 0,1-1 0 0 0,0 0 0 0 0,-1-2 0 0 0,1 1 0 0 0,0-2 0 0 0,-1 0 0 0 0,1-1 0 0 0,-1 0 0 0 0,0-1 0 0 0,16-7 0 0 0,-24 9-25 0 0,1-1 0 0 0,-1-1 0 0 0,0 1 0 0 0,0-1 0 0 0,-1 0 0 0 0,1 0 0 0 0,-1 0 0 0 0,0-1 0 0 0,0 0 0 0 0,0 0 0 0 0,-1 0 0 0 0,0-1 0 0 0,0 0 0 0 0,0 0 0 0 0,0 0 0 0 0,-1 0 0 0 0,0 0 0 0 0,-1 0 0 0 0,1-1 0 0 0,-1 1 0 0 0,0-1 0 0 0,-1 0 0 0 0,1-10 0 0 0,-1 6-5 0 0,0 0 0 0 0,-1 0 0 0 0,0 0-1 0 0,-1 0 1 0 0,-1 0 0 0 0,0 1 0 0 0,0-1 0 0 0,-1 0 0 0 0,0 1-1 0 0,-9-19 1 0 0,8 22 10 0 0,0 0-1 0 0,0 0 1 0 0,-1 0 0 0 0,0 0-1 0 0,-1 1 1 0 0,0 0-1 0 0,0 0 1 0 0,0 1-1 0 0,0-1 1 0 0,-1 1 0 0 0,0 1-1 0 0,0-1 1 0 0,0 1-1 0 0,-15-6 1 0 0,15 8 7 0 0,0-1 0 0 0,-1 1 1 0 0,1 1-1 0 0,-1-1 0 0 0,1 1 0 0 0,-1 1 0 0 0,0-1 1 0 0,1 1-1 0 0,-1 1 0 0 0,0-1 0 0 0,1 1 0 0 0,-1 1 1 0 0,1-1-1 0 0,-1 1 0 0 0,1 0 0 0 0,0 1 0 0 0,0 0 1 0 0,0 0-1 0 0,0 1 0 0 0,0 0 0 0 0,1 0 0 0 0,0 0 1 0 0,-1 1-1 0 0,2 0 0 0 0,-1 0 0 0 0,0 0 1 0 0,1 1-1 0 0,0 0 0 0 0,1 0 0 0 0,-1 0 0 0 0,1 0 1 0 0,0 1-1 0 0,1 0 0 0 0,-1 0 0 0 0,-2 10 0 0 0,5-15-4 0 0,-8 23 20 0 0,1 0 1 0 0,1 0 0 0 0,2 1 0 0 0,-3 26 0 0 0,7-45-17 0 0,1 1 1 0 0,0-1-1 0 0,1 1 0 0 0,0-1 1 0 0,0 1-1 0 0,0-1 0 0 0,1 0 1 0 0,3 10-1 0 0,-3-13 1 0 0,0 0 1 0 0,1 1-1 0 0,-1-1 0 0 0,1 0 0 0 0,0-1 1 0 0,0 1-1 0 0,0 0 0 0 0,0-1 1 0 0,1 0-1 0 0,-1 0 0 0 0,1 0 1 0 0,0 0-1 0 0,0 0 0 0 0,6 2 0 0 0,-2-1-12 0 0,0 0 0 0 0,1-1 0 0 0,-1-1 0 0 0,1 1 1 0 0,0-1-1 0 0,0-1 0 0 0,0 0 0 0 0,0 0 0 0 0,0-1 0 0 0,0 0 0 0 0,0 0 0 0 0,0-1 0 0 0,0 0 0 0 0,0-1 0 0 0,0 0 0 0 0,15-6 0 0 0,-14 5-27 0 0,0-1 1 0 0,-1-1 0 0 0,0 0-1 0 0,0 0 1 0 0,0-1 0 0 0,-1 0-1 0 0,0 0 1 0 0,0-1 0 0 0,0 0-1 0 0,-1 0 1 0 0,0-1 0 0 0,0 0-1 0 0,-1 0 1 0 0,7-13 0 0 0,-2 3-40 0 0,-2-1 0 0 0,0 0 0 0 0,-2 0 0 0 0,0-1 0 0 0,-1 0 0 0 0,-1 0 1 0 0,0 0-1 0 0,-2-1 0 0 0,1-29 0 0 0,-2 36 71 0 0,-2 13 4 0 0,1-1 1 0 0,-1 1-1 0 0,0 0 1 0 0,0 0-1 0 0,1-1 1 0 0,-1 1-1 0 0,0 0 0 0 0,0 0 1 0 0,-1-1-1 0 0,1 1 1 0 0,0 0-1 0 0,0 0 1 0 0,-1-1-1 0 0,1 1 1 0 0,-1-1-1 0 0,0 56 866 0 0,-1 35-402 0 0,2 60 64 0 0,1-142-513 0 0,0 0 0 0 0,0 0 0 0 0,0 0 0 0 0,1 0 1 0 0,0 0-1 0 0,1-1 0 0 0,-1 1 0 0 0,1-1 0 0 0,1 0 0 0 0,6 11 0 0 0,-7-13-15 0 0,0 0 0 0 0,0-1 0 0 0,0 1 0 0 0,1-1 0 0 0,-1 1 0 0 0,1-1 0 0 0,0 0 0 0 0,0-1 0 0 0,0 1 0 0 0,0-1 0 0 0,1 1 0 0 0,-1-1 0 0 0,1-1 0 0 0,-1 1 1 0 0,1-1-1 0 0,6 2 0 0 0,-2-2-33 0 0,0 0 1 0 0,0-1 0 0 0,0 0 0 0 0,0-1 0 0 0,0 0 0 0 0,0 0 0 0 0,0-1 0 0 0,0 0 0 0 0,0 0 0 0 0,-1-1 0 0 0,1 0 0 0 0,-1-1 0 0 0,0 0 0 0 0,0 0 0 0 0,0-1 0 0 0,-1 0 0 0 0,1 0 0 0 0,-1-1 0 0 0,0 0 0 0 0,-1 0 0 0 0,0 0 0 0 0,0-1 0 0 0,0 0 0 0 0,0 0 0 0 0,-1-1 0 0 0,7-14 0 0 0,-3 6-31 0 0,1-1-7 0 0,-1-1 1 0 0,-1 1 0 0 0,0-2 0 0 0,-1 1 0 0 0,7-32 0 0 0,-5 2 33 0 0,-5 28 162 0 0,-1 1 1 0 0,2-36 0 0 0,-5 55 246 0 0,0 19 73 0 0,3 317 608 0 0,2-291-3262 0 0,-3-39 481 0 0,-1 1 1 0 0,1-1 0 0 0,1 0 0 0 0,5 11 0 0 0,0-6-1653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22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82 1904 0 0,'-3'2'188'0'0,"1"-1"0"0"0,-1 1 0 0 0,1-1 0 0 0,0 1 0 0 0,0 0 0 0 0,0 0 0 0 0,0 0-1 0 0,0 0 1 0 0,0 0 0 0 0,0 1 0 0 0,0-1 0 0 0,1 1 0 0 0,0-1 0 0 0,-2 4 0 0 0,-1 0 139 0 0,-2 5 135 0 0,0 0-1 0 0,0 0 0 0 0,2 1 1 0 0,-1 0-1 0 0,1-1 0 0 0,1 2 0 0 0,0-1 1 0 0,1 0-1 0 0,-1 22 0 0 0,2-26-246 0 0,1 0 1 0 0,0 0-1 0 0,0 0 0 0 0,1 0 0 0 0,0 0 0 0 0,1 0 0 0 0,0 0 1 0 0,0 0-1 0 0,1-1 0 0 0,-1 1 0 0 0,2-1 0 0 0,-1 0 1 0 0,1 0-1 0 0,0 0 0 0 0,1 0 0 0 0,7 9 0 0 0,-8-12-158 0 0,1 0 0 0 0,1 0 0 0 0,-1-1 0 0 0,1 1-1 0 0,-1-1 1 0 0,1 0 0 0 0,0-1 0 0 0,0 0 0 0 0,0 1-1 0 0,0-2 1 0 0,0 1 0 0 0,1-1 0 0 0,-1 0 0 0 0,0 0 0 0 0,1-1-1 0 0,6 0 1 0 0,-2 0-12 0 0,0 0 0 0 0,-1-1 0 0 0,1-1 0 0 0,0 0-1 0 0,-1 0 1 0 0,1-1 0 0 0,-1-1 0 0 0,18-7 0 0 0,-20 6-38 0 0,0 0 1 0 0,0 0 0 0 0,-1-1-1 0 0,1 0 1 0 0,-1 0 0 0 0,0-1-1 0 0,-1 1 1 0 0,0-2 0 0 0,0 1-1 0 0,0-1 1 0 0,-1 0 0 0 0,0 0-1 0 0,-1 0 1 0 0,0 0 0 0 0,0-1 0 0 0,0 0-1 0 0,-1 0 1 0 0,2-13 0 0 0,-3 11-14 0 0,0 1 0 0 0,-1-1 1 0 0,-1 0-1 0 0,1 0 0 0 0,-2 0 1 0 0,0 1-1 0 0,0-1 0 0 0,-1 0 1 0 0,0 1-1 0 0,-1-1 1 0 0,0 1-1 0 0,0 0 0 0 0,-1 0 1 0 0,-1 0-1 0 0,0 0 0 0 0,-6-9 1 0 0,7 13-4 0 0,-1 1 0 0 0,0-1 1 0 0,-1 0-1 0 0,1 1 0 0 0,-1 0 1 0 0,0 1-1 0 0,-1-1 0 0 0,1 1 1 0 0,-1 0-1 0 0,1 1 1 0 0,-1 0-1 0 0,0 0 0 0 0,-8-2 1 0 0,7 2-1 0 0,0 1 0 0 0,-1 0 1 0 0,1 1-1 0 0,0-1 1 0 0,0 2-1 0 0,-1-1 1 0 0,1 1-1 0 0,0 0 0 0 0,-1 1 1 0 0,1 0-1 0 0,-15 4 1 0 0,19-3 7 0 0,0 0 0 0 0,0 0 0 0 0,0 0 0 0 0,0 0 0 0 0,1 1 0 0 0,-1 0 0 0 0,1-1 0 0 0,0 1 0 0 0,0 1 1 0 0,0-1-1 0 0,0 0 0 0 0,0 1 0 0 0,1-1 0 0 0,-1 1 0 0 0,1 0 0 0 0,0 0 0 0 0,0 0 0 0 0,1 0 0 0 0,-1 0 0 0 0,1 0 1 0 0,0 0-1 0 0,-1 9 0 0 0,-2 10 36 0 0,2 0-1 0 0,0 0 1 0 0,3 28 0 0 0,-1-25 19 0 0,-1 85 176 0 0,-1-16 229 0 0,18 174 0 0 0,-9-205-202 0 0,-2 98 1 0 0,-5-143-246 0 0,-2 38 276 0 0,0-27-1582 0 0,2-1-4855 0 0,0-24 3081 0 0,4 0-1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23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14 2176 0 0,'-18'-5'2298'0'0,"12"3"-1960"0"0,1 1-1 0 0,0 0 0 0 0,0 0 1 0 0,-1 0-1 0 0,1 1 0 0 0,-9 0 1 0 0,-2-1 290 0 0,2 0-73 0 0,0 1 0 0 0,1 0 0 0 0,-1 1 0 0 0,0 0 0 0 0,0 1-1 0 0,1 1 1 0 0,-17 5 0 0 0,25-7-461 0 0,1 0 0 0 0,-1 1-1 0 0,1 0 1 0 0,0 0 0 0 0,0 1-1 0 0,0-1 1 0 0,0 1 0 0 0,0-1-1 0 0,0 1 1 0 0,1 1 0 0 0,0-1-1 0 0,-1 0 1 0 0,1 1 0 0 0,0-1-1 0 0,1 1 1 0 0,-1 0 0 0 0,1 0 0 0 0,-1 0-1 0 0,1 1 1 0 0,0-1 0 0 0,1 0-1 0 0,-1 1 1 0 0,1-1 0 0 0,-1 7-1 0 0,1-4-40 0 0,0 1 0 0 0,1-1 0 0 0,-1 0 0 0 0,2 1-1 0 0,-1-1 1 0 0,1 0 0 0 0,0 1 0 0 0,1-1 0 0 0,-1 0 0 0 0,5 10-1 0 0,-4-12-41 0 0,1 0 0 0 0,-1-1-1 0 0,1 1 1 0 0,0-1 0 0 0,1 1-1 0 0,-1-1 1 0 0,1-1 0 0 0,-1 1-1 0 0,1 0 1 0 0,0-1-1 0 0,0 0 1 0 0,1 0 0 0 0,-1 0-1 0 0,1 0 1 0 0,6 3 0 0 0,3-1-84 0 0,1 0 0 0 0,-1-1 0 0 0,1-1 0 0 0,-1 0 0 0 0,1-1 0 0 0,0-1 0 0 0,18 0 0 0 0,-34-1 61 0 0,0 0 1 0 0,1 0 0 0 0,-1 0-1 0 0,0 0 1 0 0,1 0 0 0 0,-1-1-1 0 0,0 1 1 0 0,1 0 0 0 0,-1 0-1 0 0,1-1 1 0 0,-1 1 0 0 0,0 0-1 0 0,1-1 1 0 0,-1 1 0 0 0,1-1-1 0 0,-1 1 1 0 0,1-1 0 0 0,-1 1-1 0 0,1-1 1 0 0,0 1 0 0 0,-1-1-1 0 0,1 1 1 0 0,-1-1 0 0 0,1 0-1 0 0,0 1 1 0 0,0-1 0 0 0,-1 1-1 0 0,1-1 1 0 0,0 0 0 0 0,0 1-1 0 0,0-1 1 0 0,0 0 0 0 0,0 1-1 0 0,0-1 1 0 0,0 0 0 0 0,0 1-1 0 0,0-1 1 0 0,0 0 0 0 0,0 0-1 0 0,0 1 1 0 0,0-1 0 0 0,1 1-1 0 0,-1-1 1 0 0,0 0 0 0 0,0 1-1 0 0,1-1 1 0 0,-1 0 0 0 0,0 1-1 0 0,1-1 1 0 0,-1 1 0 0 0,1-1-1 0 0,-1 1 1 0 0,1-1 0 0 0,-1 1-1 0 0,1-1 1 0 0,-1 1 0 0 0,1 0-1 0 0,-1-1 1 0 0,1 1 0 0 0,0 0-1 0 0,-1-1 1 0 0,1 1 0 0 0,0 0-1 0 0,-1 0 1 0 0,1 0 0 0 0,0-1-1 0 0,0 1 1 0 0,-12 0 49 0 0,1-1 1 0 0,-1 1-1 0 0,1 1 0 0 0,-1 0 1 0 0,1 1-1 0 0,0 0 0 0 0,0 0 1 0 0,-1 1-1 0 0,1 0 0 0 0,1 1 1 0 0,-1 0-1 0 0,1 1 0 0 0,-1 0 1 0 0,1 0-1 0 0,-13 11 0 0 0,16-11 14 0 0,0 0-1 0 0,1 0 0 0 0,-1 0 1 0 0,1 1-1 0 0,0 0 0 0 0,1 0 1 0 0,-1 0-1 0 0,1 1 1 0 0,1 0-1 0 0,-1-1 0 0 0,1 1 1 0 0,0 1-1 0 0,1-1 0 0 0,0 0 1 0 0,0 1-1 0 0,0-1 1 0 0,1 1-1 0 0,0-1 0 0 0,0 1 1 0 0,1-1-1 0 0,0 1 0 0 0,2 9 1 0 0,-1-11 16 0 0,0 0 1 0 0,1 1-1 0 0,0-1 1 0 0,0 0-1 0 0,0 0 1 0 0,1 0-1 0 0,0-1 1 0 0,0 1-1 0 0,0-1 1 0 0,1 1-1 0 0,0-1 1 0 0,0 0-1 0 0,0-1 1 0 0,0 1-1 0 0,1-1 1 0 0,0 0-1 0 0,0 0 1 0 0,0 0-1 0 0,0 0 1 0 0,1-1-1 0 0,0 0 1 0 0,-1 0-1 0 0,13 3 1 0 0,-5-1-355 0 0,0-1 0 0 0,1-1 1 0 0,-1 0-1 0 0,17 1 1 0 0,-10-3-2903 0 0,1 0 0 0 0,22-3 0 0 0,-32 0 151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23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 2624 0 0,'0'0'453'0'0,"-15"9"2204"0"0,11-4-2298 0 0,0 0 1 0 0,1 0-1 0 0,0 0 1 0 0,0 0-1 0 0,0 1 1 0 0,1-1-1 0 0,0 1 1 0 0,0-1-1 0 0,-2 10 1 0 0,-8 57 1782 0 0,9-53-1515 0 0,-17 176 2731 0 0,20-156-5501 0 0,0-24-5421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23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21 3344 0 0,'-4'-1'536'0'0,"4"-1"-32"0"0,0-2 0 0 0,-3 2-16 0 0,3 0-19 0 0,-4-1-89 0 0,4 1-232 0 0,0 0-1421 0 0,0-1 1 0 0,0 6 0 0 0,0 1 0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24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2432 0 0,'0'0'1330'0'0,"17"5"1689"0"0,33 4-611 0 0,84 4 1 0 0,52-10-311 0 0,-182-3-2071 0 0,10 0 36 0 0,25 0 37 0 0,67-7-1 0 0,-83-1-149 0 0,-23 7 47 0 0,0 1 1 0 0,1 0-1 0 0,-1 0 1 0 0,1 0-1 0 0,-1-1 1 0 0,0 1-1 0 0,1 0 1 0 0,-1-1-1 0 0,0 1 1 0 0,1 0-1 0 0,-1-1 1 0 0,0 1-1 0 0,0-1 1 0 0,1 1-1 0 0,-1 0 1 0 0,0-1 0 0 0,0 1-1 0 0,1-1 1 0 0,-1 1-1 0 0,0-1 1 0 0,0 1-1 0 0,0 0 1 0 0,0-1-1 0 0,0 1 1 0 0,0-1-1 0 0,0 1 1 0 0,0-1-1 0 0,0 1 1 0 0,0-1-1 0 0,0 1 1 0 0,0-1-1 0 0,0 1 1 0 0,0-1-1 0 0,-1 1 1 0 0,1 0-1 0 0,0-1 1 0 0,0 1 0 0 0,0-1-1 0 0,-1 1 1 0 0,1-1-1 0 0,0 1 1 0 0,0 0-1 0 0,-1-1 1 0 0,1 1-1 0 0,0 0 1 0 0,-1-1-1 0 0,1 1 1 0 0,-1 0-1 0 0,-2-2-3 0 0,-1 0 0 0 0,1 1 0 0 0,-1 0 0 0 0,1-1 0 0 0,-1 1 0 0 0,0 1 0 0 0,1-1 0 0 0,-1 0-1 0 0,0 1 1 0 0,1 0 0 0 0,-1 0 0 0 0,0 0 0 0 0,-5 1 0 0 0,0-1 7 0 0,6 0 11 0 0,0 0 0 0 0,0 0 0 0 0,0 1-1 0 0,0-1 1 0 0,-1 1 0 0 0,1-1 0 0 0,0 1-1 0 0,0 0 1 0 0,0 0 0 0 0,1 0 0 0 0,-1 1-1 0 0,0-1 1 0 0,0 1 0 0 0,1-1 0 0 0,-1 1-1 0 0,-2 2 1 0 0,0 2 58 0 0,-1 0 1 0 0,2 1-1 0 0,-1-1 0 0 0,1 1 1 0 0,-4 8-1 0 0,8-14-67 0 0,-14 28 63 0 0,1 0 0 0 0,2 1 1 0 0,1 1-1 0 0,2 0 0 0 0,0 0 0 0 0,2 0 0 0 0,2 1 0 0 0,1 0 1 0 0,1 0-1 0 0,2 0 0 0 0,4 34 0 0 0,6-16-8977 0 0,-7-38 5794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25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97 2704 0 0,'-3'2'210'0'0,"1"-1"0"0"0,-1 0-1 0 0,1 0 1 0 0,0 1 0 0 0,-1 0-1 0 0,1-1 1 0 0,0 1 0 0 0,0 0-1 0 0,0 0 1 0 0,0 0 0 0 0,-3 4 0 0 0,-18 30 1262 0 0,17-26-1078 0 0,0 1 42 0 0,1 1-1 0 0,0-1 1 0 0,1 1-1 0 0,0 1 0 0 0,0-1 1 0 0,1 1-1 0 0,1-1 1 0 0,-1 15-1 0 0,2-19-222 0 0,1 0 0 0 0,-1 0 0 0 0,2 1 0 0 0,-1-1 0 0 0,1 0 0 0 0,0 0 0 0 0,1 1 0 0 0,0-1 0 0 0,0 0 0 0 0,1-1 1 0 0,0 1-1 0 0,0 0 0 0 0,7 10 0 0 0,-7-14-180 0 0,1 0 0 0 0,0-1 0 0 0,0 1 0 0 0,0-1 0 0 0,1 0 0 0 0,-1 0 0 0 0,1 0 0 0 0,0 0 0 0 0,-1-1 0 0 0,1 0 0 0 0,0 0 0 0 0,1 0 0 0 0,-1-1 0 0 0,0 0 0 0 0,0 0 0 0 0,1 0 0 0 0,-1 0 0 0 0,10-1 0 0 0,-1 0-41 0 0,0-1 1 0 0,0 0-1 0 0,0-1 1 0 0,0 0-1 0 0,0-1 0 0 0,14-5 1 0 0,-21 5-18 0 0,1 0 0 0 0,-1-1 0 0 0,1 1 1 0 0,-1-1-1 0 0,0-1 0 0 0,-1 1 0 0 0,1-1 1 0 0,-1-1-1 0 0,0 1 0 0 0,0-1 0 0 0,0 0 1 0 0,-1 0-1 0 0,0-1 0 0 0,0 1 0 0 0,-1-1 0 0 0,0 0 1 0 0,0 0-1 0 0,0-1 0 0 0,-1 1 0 0 0,0-1 1 0 0,-1 0-1 0 0,0 0 0 0 0,0 0 0 0 0,0 0 1 0 0,-1 0-1 0 0,-1 0 0 0 0,1-11 0 0 0,-1 17 18 0 0,0-16-20 0 0,0 1 0 0 0,-1 0 1 0 0,-1-1-1 0 0,-5-17 0 0 0,7 31 40 0 0,-2 0 0 0 0,1 0 0 0 0,0 0 0 0 0,-1 1-1 0 0,1-1 1 0 0,-1 0 0 0 0,0 1 0 0 0,0-1 0 0 0,-1 1 0 0 0,1 0 0 0 0,-1 0 0 0 0,0 0 0 0 0,0 0-1 0 0,0 0 1 0 0,0 0 0 0 0,0 1 0 0 0,0-1 0 0 0,-1 1 0 0 0,1 0 0 0 0,-1 0 0 0 0,0 1 0 0 0,1-1-1 0 0,-6-1 1 0 0,3 1 24 0 0,-1 1 0 0 0,0 0 0 0 0,0 0 0 0 0,1 0 0 0 0,-1 1 0 0 0,0 0 0 0 0,0 0 0 0 0,0 0 1 0 0,0 1-1 0 0,1 0 0 0 0,-1 1 0 0 0,0 0 0 0 0,1 0 0 0 0,-1 0 0 0 0,1 0 0 0 0,0 1 0 0 0,-7 4 0 0 0,5-2 1 0 0,1 1 1 0 0,0 0 0 0 0,0 0-1 0 0,0 0 1 0 0,1 1 0 0 0,0 0-1 0 0,1 0 1 0 0,-1 1 0 0 0,1-1-1 0 0,1 1 1 0 0,-1 0-1 0 0,-3 11 1 0 0,2-4 21 0 0,0 1-1 0 0,2-1 1 0 0,-1 1-1 0 0,-2 28 1 0 0,6-35-36 0 0,0 0 0 0 0,1 1 1 0 0,0-1-1 0 0,1 0 0 0 0,0 0 0 0 0,0 0 0 0 0,1 0 1 0 0,0 0-1 0 0,7 17 0 0 0,-8-23-27 0 0,1 0 0 0 0,0 0-1 0 0,0 0 1 0 0,1 0 0 0 0,-1 0 0 0 0,0-1 0 0 0,1 1-1 0 0,0-1 1 0 0,-1 0 0 0 0,1 0 0 0 0,0 0-1 0 0,0 0 1 0 0,0 0 0 0 0,1 0 0 0 0,-1-1 0 0 0,0 0-1 0 0,1 0 1 0 0,-1 0 0 0 0,0 0 0 0 0,1 0-1 0 0,-1-1 1 0 0,1 1 0 0 0,0-1 0 0 0,6 0-1 0 0,-1 0-49 0 0,-1-1-1 0 0,1 0 0 0 0,-1 0 0 0 0,0-1 0 0 0,0 0 0 0 0,1 0 0 0 0,-1-1 0 0 0,-1 0 0 0 0,14-7 0 0 0,-14 5-24 0 0,1-1 1 0 0,-1 1-1 0 0,0-2 0 0 0,0 1 1 0 0,0-1-1 0 0,-1 0 0 0 0,0-1 1 0 0,0 1-1 0 0,-1-1 0 0 0,0 0 0 0 0,-1 0 1 0 0,6-14-1 0 0,-2 1-39 0 0,-1 1 1 0 0,-1-1-1 0 0,-1-1 0 0 0,3-28 1 0 0,-7-4 445 0 0,-1 54-316 0 0,0 0 0 0 0,0 0 0 0 0,0 0-1 0 0,0 0 1 0 0,-1 1 0 0 0,1-1 0 0 0,0 0 0 0 0,0 0 0 0 0,0 0 0 0 0,0 0 0 0 0,0 0-1 0 0,0 0 1 0 0,-1 0 0 0 0,1 0 0 0 0,0 0 0 0 0,0 0 0 0 0,0 0 0 0 0,0 0-1 0 0,0 0 1 0 0,0 0 0 0 0,-1 0 0 0 0,1 0 0 0 0,0 0 0 0 0,0 0 0 0 0,0 0 0 0 0,0 0-1 0 0,0 0 1 0 0,-1 0 0 0 0,1 0 0 0 0,0 0 0 0 0,0-1 0 0 0,0 1 0 0 0,0 0 0 0 0,0 0-1 0 0,0 0 1 0 0,0 0 0 0 0,0 0 0 0 0,-1 0 0 0 0,1 0 0 0 0,0 0 0 0 0,0-1-1 0 0,0 1 1 0 0,0 0 0 0 0,0 0 0 0 0,0 0 0 0 0,0 0 0 0 0,0 0 0 0 0,0 0 0 0 0,0-1-1 0 0,0 1 1 0 0,0 0 0 0 0,0 0 0 0 0,0 0 0 0 0,0 0 0 0 0,0 0 0 0 0,0 0 0 0 0,0-1-1 0 0,0 1 1 0 0,0 0 0 0 0,0 0 0 0 0,0 0 0 0 0,0 0 0 0 0,0 0 0 0 0,0-1-1 0 0,0 1 1 0 0,-11 16 501 0 0,7-9-395 0 0,0 1 1 0 0,1-1-1 0 0,-4 13 1 0 0,2 8 174 0 0,-3 54 1 0 0,7-71-253 0 0,1-1 0 0 0,1 1 0 0 0,0 0 0 0 0,1-1 0 0 0,0 1 0 0 0,0-1 0 0 0,1 1 0 0 0,6 12 0 0 0,-7-19-39 0 0,1 1 0 0 0,0 0 0 0 0,0-1 0 0 0,1 0-1 0 0,-1 0 1 0 0,1 0 0 0 0,0 0 0 0 0,0 0 0 0 0,0-1 0 0 0,1 0-1 0 0,-1 0 1 0 0,1 0 0 0 0,0 0 0 0 0,0-1 0 0 0,0 0 0 0 0,0 0 0 0 0,0 0-1 0 0,0-1 1 0 0,0 1 0 0 0,1-1 0 0 0,-1 0 0 0 0,0-1 0 0 0,1 1-1 0 0,-1-1 1 0 0,7-1 0 0 0,-1 1-53 0 0,1-1-1 0 0,0-1 1 0 0,0 0-1 0 0,-1 0 1 0 0,1-1 0 0 0,-1 0-1 0 0,1-1 1 0 0,-1-1-1 0 0,-1 0 1 0 0,17-10-1 0 0,-19 9 2 0 0,-1 0-1 0 0,0-1 0 0 0,0 0 0 0 0,0 0 0 0 0,-1 0 1 0 0,0-1-1 0 0,0 0 0 0 0,-1 0 0 0 0,0-1 0 0 0,4-10 0 0 0,5-14-139 0 0,13-47-1 0 0,-19 49 390 0 0,-2-1 0 0 0,-1 1-1 0 0,-2-1 1 0 0,-1 0 0 0 0,-2-33 0 0 0,0 64-15 0 0,0 15 388 0 0,-3 89 498 0 0,1-58-781 0 0,1 1 1 0 0,9 76 0 0 0,-1-86-350 0 0,0 4-901 0 0,-5-12-6478 0 0,-2-23 3870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26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28 1352 0 0,'5'-21'4199'0'0,"1"15"-409"0"0,-3 12-1109 0 0,-6 20-862 0 0,-5-5-1212 0 0,-5 31-1 0 0,-3 7-155 0 0,8-33-798 0 0,-7 40 1 0 0,6-3-5240 0 0,6-42 2337 0 0,-1 2 264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27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14 2120 0 0,'21'-13'4107'0'0,"-21"12"-4074"0"0,0 1 1 0 0,0 0 0 0 0,0 0-1 0 0,0 0 1 0 0,0 0 0 0 0,0 0 0 0 0,0 0-1 0 0,0 0 1 0 0,1 0 0 0 0,-1 0-1 0 0,0 0 1 0 0,0 0 0 0 0,0 0-1 0 0,0 0 1 0 0,0 0 0 0 0,0 0 0 0 0,0 0-1 0 0,0 0 1 0 0,0 0 0 0 0,0 0-1 0 0,1 0 1 0 0,-1 0 0 0 0,0 0-1 0 0,0 0 1 0 0,0 0 0 0 0,0 0 0 0 0,0 0-1 0 0,0 0 1 0 0,0 0 0 0 0,0 1-1 0 0,0-1 1 0 0,0 0 0 0 0,0 0 0 0 0,0 0-1 0 0,0 0 1 0 0,1 0 0 0 0,-1 0-1 0 0,0 0 1 0 0,0 0 0 0 0,0 0-1 0 0,0 0 1 0 0,0 0 0 0 0,0 0 0 0 0,0 0-1 0 0,0 1 1 0 0,0-1 0 0 0,0 0-1 0 0,0 0 1 0 0,0 0 0 0 0,0 0 0 0 0,0 0-1 0 0,0 0 1 0 0,0 0 0 0 0,0 0-1 0 0,0 0 1 0 0,0 0 0 0 0,0 1-1 0 0,0-1 1 0 0,0 0 0 0 0,0 0 0 0 0,-3 9 983 0 0,-5 9-21 0 0,-13 26 1071 0 0,-28 89 1 0 0,44-116-1950 0 0,1-1 0 0 0,1 1 0 0 0,0 0 0 0 0,1 0 1 0 0,1 0-1 0 0,2 21 0 0 0,-1-34-106 0 0,0 0 0 0 0,0-1 0 0 0,1 1 0 0 0,0 0 1 0 0,0-1-1 0 0,0 1 0 0 0,0-1 0 0 0,0 1 0 0 0,1-1 0 0 0,0 1 0 0 0,-1-1 0 0 0,1 0 0 0 0,0 0 0 0 0,1 0 0 0 0,-1 0 1 0 0,0 0-1 0 0,1 0 0 0 0,0-1 0 0 0,0 1 0 0 0,0-1 0 0 0,0 0 0 0 0,0 0 0 0 0,3 2 0 0 0,0-2-10 0 0,0 0-1 0 0,-1 0 0 0 0,1 0 0 0 0,0-1 1 0 0,0 0-1 0 0,0-1 0 0 0,0 1 0 0 0,0-1 1 0 0,0 0-1 0 0,0 0 0 0 0,0-1 1 0 0,0 0-1 0 0,12-3 0 0 0,0-1-14 0 0,0-1-1 0 0,-1-1 1 0 0,1 0 0 0 0,-1-2 0 0 0,-1 0-1 0 0,1 0 1 0 0,-1-2 0 0 0,-1 0-1 0 0,0-1 1 0 0,-1 0 0 0 0,0-1 0 0 0,-1-1-1 0 0,-1 0 1 0 0,0-1 0 0 0,-1 0-1 0 0,0-1 1 0 0,-1 0 0 0 0,14-32-1 0 0,-19 37 21 0 0,-1 2 35 0 0,-1 0-1 0 0,0 0 1 0 0,0 0-1 0 0,-1-1 0 0 0,3-16 1 0 0,-1 33 341 0 0,3 64 238 0 0,-4-53-521 0 0,0 1 1 0 0,1 0-1 0 0,1-1 1 0 0,12 31 0 0 0,-13-39-201 0 0,2-1 1 0 0,0 1 0 0 0,0-1 0 0 0,0 0 0 0 0,1-1 0 0 0,10 10 0 0 0,10 10-6888 0 0,-21-23 4193 0 0,1 2-499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27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0 2488 0 0,'-10'21'1826'0'0,"5"-11"-1450"0"0,-41 99 1664 0 0,5 1 0 0 0,5 3 0 0 0,-27 147 0 0 0,43-170-1570 0 0,3-11 188 0 0,-14 150-1 0 0,29-201-819 0 0,0 39 376 0 0,1-22-3644 0 0,1-44 3079 0 0,0 0-1 0 0,0 0 0 0 0,0 0 1 0 0,0 1-1 0 0,0-1 1 0 0,0 0-1 0 0,0 0 1 0 0,1 0-1 0 0,-1 0 1 0 0,0 0-1 0 0,1 0 1 0 0,-1 0-1 0 0,1 0 1 0 0,-1 0-1 0 0,2 1 1 0 0,4 3-2462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42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233 464 3600 0 0,'-11'0'1125'0'0,"0"0"0"0"0,1 1 1 0 0,-1 0-1 0 0,0 1 0 0 0,0 0 0 0 0,-19 7 0 0 0,25-7-881 0 0,0 1 1 0 0,0-1-1 0 0,0 1 1 0 0,1 0 0 0 0,0 0-1 0 0,-1 0 1 0 0,1 1-1 0 0,0 0 1 0 0,1 0-1 0 0,-1 0 1 0 0,1 0 0 0 0,-1 0-1 0 0,1 1 1 0 0,1-1-1 0 0,-1 1 1 0 0,-2 5-1 0 0,-1 4 38 0 0,1-1 0 0 0,1 1-1 0 0,-1 0 1 0 0,2 0-1 0 0,0 1 1 0 0,1-1-1 0 0,1 1 1 0 0,0 19 0 0 0,0-20-215 0 0,1-4-27 0 0,0 0 0 0 0,1 1 0 0 0,-1-1 0 0 0,4 13 0 0 0,-3-20-38 0 0,0-1 0 0 0,-1 1 0 0 0,1-1-1 0 0,0 1 1 0 0,1-1 0 0 0,-1 0 0 0 0,0 0-1 0 0,1 0 1 0 0,-1 1 0 0 0,1-1-1 0 0,-1 0 1 0 0,1-1 0 0 0,0 1 0 0 0,0 0-1 0 0,0 0 1 0 0,0-1 0 0 0,0 0-1 0 0,0 1 1 0 0,1-1 0 0 0,-1 0 0 0 0,0 0-1 0 0,4 1 1 0 0,0 0-10 0 0,0 0 0 0 0,1-1-1 0 0,-1 1 1 0 0,1-2 0 0 0,-1 1 0 0 0,1-1 0 0 0,-1 0-1 0 0,1 0 1 0 0,-1 0 0 0 0,1-1 0 0 0,-1 0 0 0 0,1-1-1 0 0,-1 1 1 0 0,0-1 0 0 0,1-1 0 0 0,-1 1 0 0 0,0-1-1 0 0,-1 0 1 0 0,1 0 0 0 0,0 0 0 0 0,-1-1 0 0 0,0 0-1 0 0,0 0 1 0 0,0-1 0 0 0,0 1 0 0 0,-1-1 0 0 0,1 0-1 0 0,-1 0 1 0 0,5-9 0 0 0,-4 3 6 0 0,0-1 0 0 0,-1 1 0 0 0,-1-1 0 0 0,0 0 0 0 0,0 0 0 0 0,-1 0 0 0 0,0 0 0 0 0,-1-1 0 0 0,-1 1 0 0 0,0 0 0 0 0,-1 0 0 0 0,0-1 0 0 0,0 1 0 0 0,-2 0 0 0 0,-3-13 0 0 0,1 8 18 0 0,-1-1 0 0 0,-1 1 0 0 0,-1 0 0 0 0,-1 1 0 0 0,0 0 0 0 0,-1 0 0 0 0,0 1 0 0 0,-1 0 1 0 0,-20-19-1 0 0,-6-3 10 0 0,8 9 38 0 0,2 0-1 0 0,-25-35 0 0 0,48 57-47 0 0,1 0-1 0 0,-1 0 0 0 0,1-1 1 0 0,1 1-1 0 0,-1-1 0 0 0,1 0 1 0 0,0 0-1 0 0,0 0 0 0 0,1 0 1 0 0,0 0-1 0 0,0 0 0 0 0,1 0 1 0 0,0-12-1 0 0,1 17-5 0 0,-1 0 0 0 0,1 0-1 0 0,-1 0 1 0 0,1 0 0 0 0,0 0-1 0 0,0 0 1 0 0,0 1 0 0 0,0-1 0 0 0,0 0-1 0 0,0 0 1 0 0,0 1 0 0 0,1-1 0 0 0,-1 0-1 0 0,1 1 1 0 0,-1-1 0 0 0,1 1 0 0 0,0 0-1 0 0,2-2 1 0 0,35-19 89 0 0,-21 14-120 0 0,1 1 1 0 0,0 1-1 0 0,1 0 1 0 0,0 1-1 0 0,23-2 0 0 0,18 4-7795 0 0,-44 2 4108 0 0,-2 0-1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28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47 2584 0 0,'-4'-18'2502'0'0,"3"16"-2407"0"0,0 1-1 0 0,0 0 1 0 0,1 0-1 0 0,-1 0 0 0 0,0 0 1 0 0,0 0-1 0 0,0 0 0 0 0,0 0 1 0 0,0 0-1 0 0,0 0 0 0 0,-1 0 1 0 0,1 0-1 0 0,0 1 0 0 0,0-1 1 0 0,-1 1-1 0 0,1-1 0 0 0,-2 0 1 0 0,-24-7 1269 0 0,11 6-776 0 0,0 1 0 0 0,0 0-1 0 0,1 1 1 0 0,-1 1 0 0 0,0 0-1 0 0,-22 6 1 0 0,29-6-429 0 0,1 1 1 0 0,0 1 0 0 0,0 0 0 0 0,0 0-1 0 0,0 0 1 0 0,0 1 0 0 0,0 0-1 0 0,1 1 1 0 0,0 0 0 0 0,0 0 0 0 0,0 0-1 0 0,1 1 1 0 0,-8 7 0 0 0,12-9-133 0 0,-1-1 1 0 0,1 0 0 0 0,0 0-1 0 0,0 1 1 0 0,0 0 0 0 0,0-1-1 0 0,0 1 1 0 0,1 0 0 0 0,0 0-1 0 0,0 0 1 0 0,0 0-1 0 0,0-1 1 0 0,0 2 0 0 0,1-1-1 0 0,0 0 1 0 0,0 0 0 0 0,0 0-1 0 0,0 0 1 0 0,1 0 0 0 0,-1 0-1 0 0,1 0 1 0 0,0 0 0 0 0,0 0-1 0 0,1 0 1 0 0,-1-1 0 0 0,1 1-1 0 0,0 0 1 0 0,0-1-1 0 0,0 1 1 0 0,0-1 0 0 0,1 0-1 0 0,-1 0 1 0 0,6 5 0 0 0,-1-2-25 0 0,0 0 0 0 0,1-1-1 0 0,-1 0 1 0 0,1 0 0 0 0,1-1 0 0 0,-1 0 0 0 0,1-1 0 0 0,-1 1 0 0 0,1-2 0 0 0,0 1 0 0 0,0-1-1 0 0,0-1 1 0 0,0 1 0 0 0,10-1 0 0 0,2 1-55 0 0,24 1-102 0 0,-42-3 128 0 0,0 0 0 0 0,0-1 0 0 0,0 1 0 0 0,0 0 1 0 0,0-1-1 0 0,0 0 0 0 0,0 1 0 0 0,0-1 0 0 0,0 0 0 0 0,-1 0 0 0 0,4-3 0 0 0,-5 4 18 0 0,-1 0 0 0 0,0-1 1 0 0,1 1-1 0 0,-1 0 0 0 0,1-1 0 0 0,-1 1 0 0 0,0-1 0 0 0,1 1 0 0 0,-1 0 0 0 0,0-1 0 0 0,1 1 0 0 0,-1-1 0 0 0,0 1 0 0 0,0-1 0 0 0,0 0 0 0 0,1 1 0 0 0,-1-1 0 0 0,0 1 0 0 0,0-1 0 0 0,0 1 0 0 0,0-1 1 0 0,0 1-1 0 0,0-1 0 0 0,0 0 0 0 0,0 1 0 0 0,0-1 0 0 0,0 1 0 0 0,-1-1 0 0 0,1 1 0 0 0,0-1 0 0 0,0 1 0 0 0,0-1 0 0 0,-1 1 0 0 0,1-1 0 0 0,0 1 0 0 0,0-1 0 0 0,-1 1 0 0 0,1-1 0 0 0,-1 1 0 0 0,1 0 1 0 0,0-1-1 0 0,-1 1 0 0 0,1 0 0 0 0,-1-1 0 0 0,1 1 0 0 0,-1 0 0 0 0,1-1 0 0 0,-1 1 0 0 0,-1-2-3 0 0,-1 1 0 0 0,1-1-1 0 0,0 1 1 0 0,0 0 0 0 0,-1 0 0 0 0,1 0 0 0 0,-1 0-1 0 0,1 0 1 0 0,-4 0 0 0 0,-5 0 45 0 0,1 1 1 0 0,-1 1-1 0 0,0 0 1 0 0,0 0-1 0 0,0 1 1 0 0,1 0-1 0 0,-1 1 1 0 0,1 0-1 0 0,-1 1 0 0 0,1 0 1 0 0,1 0-1 0 0,-12 8 1 0 0,14-8 13 0 0,1 0 1 0 0,-1 1-1 0 0,1 0 1 0 0,0 0-1 0 0,1 0 1 0 0,-1 1 0 0 0,1 0-1 0 0,0 0 1 0 0,0 0-1 0 0,1 1 1 0 0,0 0-1 0 0,0 0 1 0 0,1 0-1 0 0,-1 0 1 0 0,1 0-1 0 0,1 1 1 0 0,-3 10-1 0 0,4-9 27 0 0,-1 0 1 0 0,1-1-1 0 0,1 1 0 0 0,0 0 0 0 0,0 0 0 0 0,2 11 0 0 0,-1-16-55 0 0,0 0 1 0 0,0 0-1 0 0,0 0 0 0 0,1 0 1 0 0,-1 0-1 0 0,1 0 1 0 0,0 0-1 0 0,0-1 1 0 0,1 1-1 0 0,-1-1 0 0 0,1 1 1 0 0,-1-1-1 0 0,1 0 1 0 0,0 0-1 0 0,6 4 1 0 0,-2-2 17 0 0,0-1 0 0 0,1 1 0 0 0,0-1 0 0 0,0-1 0 0 0,0 0 0 0 0,0 0 0 0 0,0 0 0 0 0,14 1 0 0 0,24 2-1409 0 0,0-5-4589 0 0,-26-1 2744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29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2512 0 0,'4'0'881'0'0,"224"0"5194"0"0,116 0-1392 0 0,-345 0-4675 0 0,1 0 0 0 0,-1 0 0 0 0,0 0 0 0 0,0 0 0 0 0,0 0 0 0 0,1 0 0 0 0,-1-1 0 0 0,0 1 0 0 0,0 0 1 0 0,1-1-1 0 0,-1 1 0 0 0,0-1 0 0 0,1 1 0 0 0,-1 0 0 0 0,0-1 0 0 0,1 0 0 0 0,-1 1 0 0 0,1-1 0 0 0,-1 1 0 0 0,1-1 1 0 0,-1 0-1 0 0,1 1 0 0 0,-1-1 0 0 0,1 0 0 0 0,0 1 0 0 0,-1-1 0 0 0,1 0 0 0 0,0 0 0 0 0,-1 1 0 0 0,1-1 0 0 0,0 0 1 0 0,0 0-1 0 0,0 0 0 0 0,0 1 0 0 0,0-1 0 0 0,0 0 0 0 0,0 0 0 0 0,0 0 0 0 0,0 1 0 0 0,0-1 0 0 0,0 0 0 0 0,1 0 1 0 0,-1 0-1 0 0,0 1 0 0 0,1-1 0 0 0,-1 0 0 0 0,0 1 0 0 0,1-1 0 0 0,-1 0 0 0 0,1 1 0 0 0,-1-1 0 0 0,1 0 0 0 0,-1 1 1 0 0,1-1-1 0 0,0 1 0 0 0,-1-1 0 0 0,1 1 0 0 0,-1-1 0 0 0,1 1 0 0 0,0-1 0 0 0,0 1 0 0 0,-1 0 0 0 0,1-1 0 0 0,0 1 1 0 0,0 0-1 0 0,0 0 0 0 0,-6-1 50 0 0,1 2 0 0 0,-1-1 1 0 0,0 0-1 0 0,0 1 0 0 0,0 0 0 0 0,1 0 1 0 0,-1 0-1 0 0,0 1 0 0 0,1 0 0 0 0,-1 0 1 0 0,-6 3-1 0 0,6-1-1 0 0,0 0-1 0 0,1 0 1 0 0,-1 1-1 0 0,1-1 1 0 0,0 1 0 0 0,0 0-1 0 0,0 0 1 0 0,-5 10-1 0 0,-3 7 42 0 0,0 0-1 0 0,2 0 1 0 0,0 1-1 0 0,2 0 1 0 0,1 1-1 0 0,0 0 1 0 0,2 0-1 0 0,0 1 1 0 0,2-1-1 0 0,0 28 1 0 0,1-16-221 0 0,0 22 489 0 0,3-54-729 0 0,-1 0 0 0 0,1 1 0 0 0,0-1 0 0 0,0 0 0 0 0,0 0 0 0 0,0 0 0 0 0,1 0 0 0 0,-1 0 0 0 0,1-1 0 0 0,0 1 0 0 0,3 4 0 0 0,-4-7-172 0 0,1 1-1 0 0,0 0 1 0 0,-1-1 0 0 0,1 1-1 0 0,0-1 1 0 0,0 0 0 0 0,0 0-1 0 0,-1 0 1 0 0,1 0-1 0 0,0 0 1 0 0,3 1 0 0 0,9 2-2678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29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10 3296 0 0,'-19'2'3263'0'0,"14"0"-3016"0"0,1 0-1 0 0,-1 0 0 0 0,1 0 1 0 0,0 1-1 0 0,0-1 0 0 0,0 1 1 0 0,0 0-1 0 0,0 1 0 0 0,0-1 0 0 0,1 1 1 0 0,0-1-1 0 0,0 1 0 0 0,0 0 1 0 0,0 0-1 0 0,-3 6 0 0 0,-4 9 574 0 0,1 0 0 0 0,-8 22 1 0 0,12-24-475 0 0,1 1 1 0 0,1-1-1 0 0,1 0 1 0 0,-1 21 0 0 0,3-36-340 0 0,0 1 18 0 0,-1 1 1 0 0,1-1 0 0 0,0 1-1 0 0,0-1 1 0 0,1 1-1 0 0,-1-1 1 0 0,1 1 0 0 0,0-1-1 0 0,-1 0 1 0 0,2 1-1 0 0,-1-1 1 0 0,0 0 0 0 0,1 0-1 0 0,-1 0 1 0 0,1 1 0 0 0,0-2-1 0 0,0 1 1 0 0,0 0-1 0 0,0 0 1 0 0,1-1 0 0 0,-1 1-1 0 0,1-1 1 0 0,3 3-1 0 0,0-2-6 0 0,1 1-1 0 0,-1-1 1 0 0,1-1-1 0 0,0 1 1 0 0,0-1-1 0 0,0 0 1 0 0,0-1-1 0 0,0 0 1 0 0,1 0-1 0 0,8 0 1 0 0,1 0-7 0 0,1-1 0 0 0,-1-1 0 0 0,0 0 0 0 0,0-2 0 0 0,0 0 0 0 0,30-9 0 0 0,-38 9 6 0 0,0 0-1 0 0,0-1 0 0 0,0-1 0 0 0,-1 1 1 0 0,0-1-1 0 0,0-1 0 0 0,0 1 0 0 0,0-1 1 0 0,-1-1-1 0 0,0 1 0 0 0,-1-1 0 0 0,1-1 1 0 0,8-11-1 0 0,-12 12 35 0 0,0 0 1 0 0,-1 1-1 0 0,1-1 1 0 0,-1 0-1 0 0,0 0 0 0 0,-1 0 1 0 0,0 0-1 0 0,0-1 1 0 0,0 1-1 0 0,-1 0 1 0 0,0 0-1 0 0,-1-1 1 0 0,0 1-1 0 0,0 0 1 0 0,0 0-1 0 0,-1 0 0 0 0,0 0 1 0 0,0 0-1 0 0,-1 0 1 0 0,-3-6-1 0 0,2 6 2 0 0,0 1 0 0 0,0 0 1 0 0,-1 0-1 0 0,1 0 0 0 0,-2 1 0 0 0,1 0 0 0 0,0 0 0 0 0,-1 0 0 0 0,0 0 1 0 0,0 1-1 0 0,-1 0 0 0 0,1 0 0 0 0,-1 1 0 0 0,0 0 0 0 0,0 0 0 0 0,0 1 1 0 0,0-1-1 0 0,-14-1 0 0 0,5 1-86 0 0,0 1 0 0 0,0 0 0 0 0,-1 1 0 0 0,1 1 0 0 0,0 1 0 0 0,-1 0 0 0 0,-27 7 0 0 0,5 4-2181 0 0,33-9 469 0 0,1 0 1 0 0,0 0 0 0 0,0 0-1 0 0,-8 7 1 0 0,2-1-1646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30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0 2816 0 0,'0'0'2066'0'0,"0"19"963"0"0,0-11-2675 0 0,-1-1-1 0 0,-1 1 0 0 0,1-1 0 0 0,-1 0 0 0 0,0 0 1 0 0,-1 0-1 0 0,-6 13 0 0 0,-30 48 1197 0 0,33-58-1277 0 0,-24 38 737 0 0,-51 85 174 0 0,67-107-1000 0 0,1 1 1 0 0,2 1 0 0 0,-10 31 0 0 0,19-52-130 0 0,0 0-1 0 0,1 0 0 0 0,0 0 0 0 0,0 0 0 0 0,1 7 0 0 0,0-13-44 0 0,-1 0 1 0 0,1 0-1 0 0,1 1 1 0 0,-1-1-1 0 0,0 0 0 0 0,0 0 1 0 0,0 0-1 0 0,1 1 1 0 0,-1-1-1 0 0,0 0 0 0 0,1 0 1 0 0,-1 0-1 0 0,1 0 1 0 0,0 0-1 0 0,-1 0 0 0 0,1 0 1 0 0,0 0-1 0 0,0 0 1 0 0,-1 0-1 0 0,1 0 0 0 0,0 0 1 0 0,0-1-1 0 0,0 1 1 0 0,0 0-1 0 0,0 0 0 0 0,0-1 1 0 0,0 1-1 0 0,0-1 1 0 0,0 1-1 0 0,1-1 1 0 0,-1 0-1 0 0,0 1 0 0 0,0-1 1 0 0,3 0-1 0 0,200 3 461 0 0,-102-5-1122 0 0,-100 2 206 0 0,-1 0-1 0 0,0 0 1 0 0,0-1-1 0 0,0 1 1 0 0,0 0-1 0 0,0 0 0 0 0,0-1 1 0 0,0 1-1 0 0,-1-1 1 0 0,1 1-1 0 0,0-1 1 0 0,0 1-1 0 0,0-1 1 0 0,0 1-1 0 0,0-1 1 0 0,-1 0-1 0 0,1 1 1 0 0,0-1-1 0 0,-1 0 1 0 0,1 0-1 0 0,1-1 1 0 0,2-5-2652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30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30 2216 0 0,'-4'-26'4911'0'0,"4"26"-4815"0"0,0 0-1 0 0,-1 0 0 0 0,1-1 0 0 0,0 1 1 0 0,0 0-1 0 0,-1-1 0 0 0,1 1 0 0 0,0 0 1 0 0,-1 0-1 0 0,1 0 0 0 0,0-1 0 0 0,-1 1 1 0 0,1 0-1 0 0,0 0 0 0 0,-1 0 0 0 0,1 0 1 0 0,-1 0-1 0 0,1 0 0 0 0,0 0 0 0 0,-1 0 0 0 0,1 0 1 0 0,-1 0-1 0 0,1 0 0 0 0,0 0 0 0 0,-1 0 1 0 0,1 0-1 0 0,0 0 0 0 0,-1 0 0 0 0,1 0 1 0 0,-1 0-1 0 0,1 0 0 0 0,0 1 0 0 0,-1-1 1 0 0,1 0-1 0 0,0 0 0 0 0,-1 0 0 0 0,1 1 1 0 0,0-1-1 0 0,0 0 0 0 0,-1 1 0 0 0,-8 19 1842 0 0,1 31 112 0 0,4 145-132 0 0,5-118-1557 0 0,-4 0 0 0 0,-17 110 1 0 0,-9-18 85 0 0,15-104-400 0 0,13-66-92 0 0,1 0 0 0 0,0 1 0 0 0,0-1 0 0 0,-1 1-1 0 0,1-1 1 0 0,0 0 0 0 0,0 1 0 0 0,-1-1 0 0 0,1 0 0 0 0,0 1-1 0 0,-1-1 1 0 0,1 0 0 0 0,-1 1 0 0 0,1-1 0 0 0,0 0 0 0 0,-1 0-1 0 0,1 1 1 0 0,-1-1 0 0 0,1 0 0 0 0,-1 0 0 0 0,1 0-1 0 0,0 0 1 0 0,-2 0 0 0 0,-10 1-7278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33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5 156 1736 0 0,'-1'0'124'0'0,"1"-1"-1"0"0,-1 1 1 0 0,1-1-1 0 0,0 1 1 0 0,-1-1-1 0 0,1 1 1 0 0,0-1-1 0 0,-1 1 1 0 0,1-1-1 0 0,0 0 1 0 0,0 1-1 0 0,0-1 1 0 0,-1 1-1 0 0,1-1 1 0 0,0 0-1 0 0,0 1 1 0 0,0-1 0 0 0,0 1-1 0 0,0-1 1 0 0,0 0-1 0 0,0 1 1 0 0,1-1-1 0 0,-1 0 1 0 0,0 1-1 0 0,0-1 1 0 0,0 1-1 0 0,0-1 1 0 0,1 1-1 0 0,-1-2 1 0 0,7-19 1058 0 0,-2 13-840 0 0,0 0 0 0 0,1 1 0 0 0,0-1 0 0 0,0 2-1 0 0,1-1 1 0 0,-1 0 0 0 0,2 1 0 0 0,-1 1 0 0 0,0-1 0 0 0,1 1 0 0 0,0 0 0 0 0,1 1 0 0 0,14-6-1 0 0,-10 5-135 0 0,0 0-1 0 0,1 1 0 0 0,-1 1 1 0 0,1 0-1 0 0,0 1 1 0 0,0 0-1 0 0,0 1 0 0 0,21 2 1 0 0,-32-1-183 0 0,0 1 1 0 0,0-1 0 0 0,1 1 0 0 0,-1 0 0 0 0,0 0 0 0 0,-1 0 0 0 0,1 0 0 0 0,0 1 0 0 0,0-1 0 0 0,0 1 0 0 0,-1 0 0 0 0,1-1 0 0 0,-1 1-1 0 0,1 0 1 0 0,-1 1 0 0 0,0-1 0 0 0,0 0 0 0 0,0 1 0 0 0,0-1 0 0 0,0 1 0 0 0,-1 0 0 0 0,1-1 0 0 0,-1 1 0 0 0,1 0 0 0 0,-1 0 0 0 0,0 0 0 0 0,0 0-1 0 0,0 4 1 0 0,2 10 41 0 0,0-1 0 0 0,-1 0 0 0 0,-1 1-1 0 0,-2 20 1 0 0,1-20-4 0 0,0 9 46 0 0,-8 49 1 0 0,6-64-74 0 0,0 0 0 0 0,-1-1-1 0 0,0 1 1 0 0,-1 0 0 0 0,0-1-1 0 0,-11 19 1 0 0,14-26-13 0 0,-1-1 1 0 0,1 0-1 0 0,-1 0 0 0 0,1 0 0 0 0,-1 0 1 0 0,0-1-1 0 0,1 1 0 0 0,-1 0 1 0 0,0-1-1 0 0,0 1 0 0 0,0-1 0 0 0,-1 0 1 0 0,-3 2-1 0 0,6-5-1 0 0,0-1-1 0 0,1 1 1 0 0,-1-1-1 0 0,0 1 1 0 0,1-1-1 0 0,-1 1 1 0 0,1-1 0 0 0,1-3-1 0 0,11-21-3 0 0,1 1-1 0 0,0 0 1 0 0,3 1-1 0 0,0 1 1 0 0,1 1 0 0 0,1 0-1 0 0,1 1 1 0 0,1 1-1 0 0,37-28 1 0 0,-49 43-9 0 0,0 0-1 0 0,0 1 1 0 0,0 0-1 0 0,1 0 1 0 0,-1 1-1 0 0,1 1 1 0 0,0-1 0 0 0,1 1-1 0 0,-1 1 1 0 0,0 0-1 0 0,18-1 1 0 0,-25 4 2 0 0,-1-1-1 0 0,1 1 1 0 0,-1-1 0 0 0,1 1 0 0 0,-1 0 0 0 0,1 0-1 0 0,-1 0 1 0 0,0 0 0 0 0,0 0 0 0 0,0 1 0 0 0,0-1 0 0 0,0 1-1 0 0,0-1 1 0 0,0 1 0 0 0,0 0 0 0 0,0 0 0 0 0,-1 0-1 0 0,1 0 1 0 0,-1 0 0 0 0,1 0 0 0 0,-1 0 0 0 0,0 1 0 0 0,0-1-1 0 0,0 0 1 0 0,0 1 0 0 0,1 3 0 0 0,1 5 34 0 0,1 1 0 0 0,-2 0 0 0 0,1 0 0 0 0,-1 14-1 0 0,0 120 329 0 0,-3-78-226 0 0,2-35-66 0 0,-2 0-1 0 0,-1 0 1 0 0,-2-1 0 0 0,-14 60-1 0 0,12-73-677 0 0,-9 25 1439 0 0,4-25-3654 0 0,-5-5-5050 0 0,12-11 4659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33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0 3704 0 0,'0'0'616'0'0,"-3"0"-16"0"0,-4 0 601 0 0,1 0-605 0 0,1 0 8 0 0,-1 4-4 0 0,3 1 0 0 0,-4 3-16 0 0,3 6-68 0 0,0 2-180 0 0,4 2-2324 0 0,0 3 0 0 0,-3 5-1 0 0,3-1 1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34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2448 0 0,'15'2'1262'0'0,"161"15"2299"0"0,145 11 917 0 0,-321-28-4477 0 0,6 1 33 0 0,0-1 0 0 0,0 0 0 0 0,-1 0 0 0 0,1 0 0 0 0,0-1 0 0 0,0 0 0 0 0,8-2 0 0 0,-13 2-34 0 0,-1 1 1 0 0,0-1 0 0 0,1 0-1 0 0,-1 1 1 0 0,0-1 0 0 0,0 0-1 0 0,1 1 1 0 0,-1-1 0 0 0,0 0-1 0 0,0 0 1 0 0,0 1 0 0 0,0-1-1 0 0,0 0 1 0 0,0 0 0 0 0,0 1-1 0 0,0-1 1 0 0,0 0 0 0 0,0 1-1 0 0,-1-1 1 0 0,1 0 0 0 0,0 0-1 0 0,0 1 1 0 0,-1-1 0 0 0,0-1-1 0 0,-9-15 7 0 0,6 14 25 0 0,-1 0-1 0 0,0 1 1 0 0,0-1-1 0 0,1 1 1 0 0,-1 0-1 0 0,0 1 1 0 0,-1-1-1 0 0,1 1 1 0 0,0 0 0 0 0,0 0-1 0 0,-1 1 1 0 0,1-1-1 0 0,0 1 1 0 0,-1 0-1 0 0,1 1 1 0 0,0-1-1 0 0,-1 1 1 0 0,1 0-1 0 0,0 0 1 0 0,0 1-1 0 0,0 0 1 0 0,0 0 0 0 0,0 0-1 0 0,0 0 1 0 0,1 1-1 0 0,-1 0 1 0 0,1 0-1 0 0,-1 0 1 0 0,1 0-1 0 0,0 1 1 0 0,0-1-1 0 0,1 1 1 0 0,-1 0-1 0 0,1 0 1 0 0,-6 9 0 0 0,-1 6 152 0 0,1 0 0 0 0,0 1 1 0 0,1 0-1 0 0,1 0 0 0 0,1 1 1 0 0,1-1-1 0 0,-4 37 0 0 0,6-18 56 0 0,0-4-26 0 0,1 0 1 0 0,3 49 0 0 0,0-59-393 0 0,2 13-181 0 0,-3-37-208 0 0,1 1 0 0 0,-1 0-1 0 0,1 0 1 0 0,0-1-1 0 0,-1 1 1 0 0,1-1-1 0 0,0 1 1 0 0,0-1 0 0 0,0 1-1 0 0,2 2 1 0 0,1-1-2349 0 0,4-1-1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34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85 122 2928 0 0,'-21'6'3412'0'0,"18"-5"-3238"0"0,1 0 1 0 0,0 1-1 0 0,0 0 0 0 0,-1 0 1 0 0,1-1-1 0 0,0 1 0 0 0,0 0 1 0 0,1 1-1 0 0,-1-1 0 0 0,0 0 1 0 0,1 0-1 0 0,-1 1 0 0 0,1-1 1 0 0,-2 6-1 0 0,-12 42 1468 0 0,11-34-1065 0 0,0-2-125 0 0,0 0 0 0 0,2 0 0 0 0,0 1 0 0 0,0-1 0 0 0,1 1 0 0 0,1-1 0 0 0,3 29 0 0 0,-2-38-415 0 0,0-1 0 0 0,0 1 0 0 0,0 0 0 0 0,1-1 0 0 0,-1 1 0 0 0,1-1 0 0 0,0 1 0 0 0,0-1 0 0 0,1 0 0 0 0,-1 0-1 0 0,1 0 1 0 0,0 0 0 0 0,0-1 0 0 0,0 1 0 0 0,1-1 0 0 0,-1 1 0 0 0,1-1 0 0 0,0 0 0 0 0,0-1 0 0 0,0 1 0 0 0,0-1 0 0 0,0 1 0 0 0,0-1 0 0 0,1-1 0 0 0,-1 1 0 0 0,1 0 0 0 0,0-1 0 0 0,4 1-1 0 0,12 1-16 0 0,-1-1 0 0 0,1 0 0 0 0,-1-2-1 0 0,1 0 1 0 0,0-1 0 0 0,-1-1-1 0 0,1-1 1 0 0,-1-1 0 0 0,0-1-1 0 0,29-11 1 0 0,-41 13-8 0 0,0-1 0 0 0,-1 0 0 0 0,1 0 0 0 0,-1-1 0 0 0,0 0 0 0 0,0 0 0 0 0,-1-1 0 0 0,0 0-1 0 0,0 0 1 0 0,0-1 0 0 0,0 1 0 0 0,-1-1 0 0 0,0 0 0 0 0,-1-1 0 0 0,0 1 0 0 0,0-1 0 0 0,0 0 0 0 0,-1 0 0 0 0,0 0 0 0 0,-1 0 0 0 0,2-10 0 0 0,-2 7 38 0 0,0 0 1 0 0,-1 0 0 0 0,-1-1 0 0 0,0 1 0 0 0,0-1-1 0 0,-1 1 1 0 0,-1 0 0 0 0,0-1 0 0 0,0 1 0 0 0,-1 0-1 0 0,-1 0 1 0 0,0 1 0 0 0,0-1 0 0 0,-1 1 0 0 0,-9-15 0 0 0,9 17-49 0 0,-1 0 0 0 0,0 0 1 0 0,0 1-1 0 0,-1 0 0 0 0,0 0 1 0 0,0 1-1 0 0,-1-1 1 0 0,0 1-1 0 0,0 1 0 0 0,0 0 1 0 0,-1 0-1 0 0,0 1 1 0 0,0 0-1 0 0,0 0 0 0 0,0 1 1 0 0,0 0-1 0 0,-1 1 0 0 0,0 0 1 0 0,1 0-1 0 0,-1 1 1 0 0,0 0-1 0 0,0 1 0 0 0,1 0 1 0 0,-1 1-1 0 0,0 0 0 0 0,0 0 1 0 0,-10 4-1 0 0,12-2-1240 0 0,1 0 0 0 0,-1 0 0 0 0,1 1 0 0 0,0 1 0 0 0,1-1 0 0 0,-1 1 0 0 0,-6 6 0 0 0,9-8 547 0 0,-9 8-2614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3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234 126 1768 0 0,'-17'0'1104'0'0,"10"1"-624"0"0,0-1 0 0 0,0 0 0 0 0,0-1 0 0 0,-1 0 1 0 0,-8-2-1 0 0,14 3-346 0 0,0-1 1 0 0,0 0-1 0 0,0 0 1 0 0,1 1-1 0 0,-1-1 1 0 0,1 0-1 0 0,-1-1 1 0 0,0 1 0 0 0,1 0-1 0 0,0 0 1 0 0,-1-1-1 0 0,1 1 1 0 0,0-1-1 0 0,0 1 1 0 0,-1-1-1 0 0,1 1 1 0 0,0-1-1 0 0,1 0 1 0 0,-1 1-1 0 0,0-1 1 0 0,0 0 0 0 0,1 0-1 0 0,-1 0 1 0 0,0-2-1 0 0,1 1 3 0 0,-1 1 0 0 0,1 0 0 0 0,0-1-1 0 0,0 1 1 0 0,0 0 0 0 0,0-1 0 0 0,0 1 0 0 0,0 0 0 0 0,1-1-1 0 0,-1 1 1 0 0,1 0 0 0 0,-1-1 0 0 0,1 1 0 0 0,0 0 0 0 0,0 0-1 0 0,0 0 1 0 0,0 0 0 0 0,0 0 0 0 0,3-3 0 0 0,-2 2-28 0 0,1 1 1 0 0,0-1-1 0 0,0 1 1 0 0,0-1-1 0 0,1 1 1 0 0,-1 0-1 0 0,0 0 1 0 0,1 1-1 0 0,-1-1 1 0 0,8-2-1 0 0,5 1 57 0 0,0-1-1 0 0,0 2 1 0 0,0 0 0 0 0,27 1-1 0 0,-33 1-100 0 0,1 0 0 0 0,-1 1 0 0 0,1 1-1 0 0,-1-1 1 0 0,0 2 0 0 0,19 5 0 0 0,-26-6-51 0 0,1-1 1 0 0,-1 1-1 0 0,1 0 1 0 0,-1 0-1 0 0,0 0 1 0 0,1 1-1 0 0,-1-1 1 0 0,0 1-1 0 0,0-1 1 0 0,-1 1-1 0 0,1 0 1 0 0,-1 0-1 0 0,1 0 1 0 0,-1 1-1 0 0,0-1 1 0 0,0 0-1 0 0,0 1 1 0 0,-1 0-1 0 0,1-1 1 0 0,-1 1-1 0 0,1 6 1 0 0,3 14 16 0 0,-2 0 1 0 0,-1 1-1 0 0,-1-1 1 0 0,-2 1-1 0 0,0-1 0 0 0,-1 1 1 0 0,-2-1-1 0 0,0 0 0 0 0,-1 0 1 0 0,-2 0-1 0 0,0-1 1 0 0,-15 30-1 0 0,14-36-27 0 0,0-1 0 0 0,-2 0 1 0 0,0 0-1 0 0,0-1 0 0 0,-2-1 0 0 0,1 0 0 0 0,-2 0 0 0 0,0-1 0 0 0,-1-1 1 0 0,0 0-1 0 0,-1-1 0 0 0,0 0 0 0 0,0-1 0 0 0,-1-1 0 0 0,-1-1 1 0 0,-32 13-1 0 0,46-21-5 0 0,-61 18-38 0 0,59-17 31 0 0,-1 0 0 0 0,1 0 0 0 0,-1 0 0 0 0,1-1 0 0 0,-1 0 0 0 0,0 0 0 0 0,1-1 0 0 0,-1 1 0 0 0,-7-3 0 0 0,12 3 6 0 0,0 0-1 0 0,0-1 1 0 0,0 1-1 0 0,0 0 1 0 0,0-1-1 0 0,0 0 1 0 0,1 1-1 0 0,-1-1 1 0 0,0 1-1 0 0,0-1 1 0 0,0 0-1 0 0,0 1 0 0 0,1-1 1 0 0,-1 0-1 0 0,0 0 1 0 0,1 0-1 0 0,-1 0 1 0 0,1 0-1 0 0,-1 0 1 0 0,1 0-1 0 0,-1 0 1 0 0,1 0-1 0 0,-1 0 1 0 0,1 0-1 0 0,0-1 1 0 0,0-1-4 0 0,0 1 1 0 0,0-1 0 0 0,0 0-1 0 0,0 1 1 0 0,1-1 0 0 0,-1 1 0 0 0,1 0-1 0 0,0-1 1 0 0,0 1 0 0 0,2-4-1 0 0,2-3-3 0 0,0 1 0 0 0,0 0 0 0 0,1 0 0 0 0,12-13 0 0 0,-14 18 26 0 0,0 0-1 0 0,0 0 1 0 0,0 1-1 0 0,1-1 1 0 0,-1 1-1 0 0,1 0 1 0 0,0 0 0 0 0,-1 0-1 0 0,1 1 1 0 0,0 0-1 0 0,0 0 1 0 0,0 0-1 0 0,0 0 1 0 0,0 1 0 0 0,0 0-1 0 0,0 0 1 0 0,0 0-1 0 0,0 1 1 0 0,8 1 0 0 0,0 0 67 0 0,0 2 1 0 0,0-1 0 0 0,0 2 0 0 0,0-1-1 0 0,-1 2 1 0 0,13 7 0 0 0,26 19 293 0 0,90 78 1 0 0,-129-101-1935 0 0,2-2-3685 0 0,-7-4 1997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4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3504 0 0,'0'0'2739'0'0,"0"19"460"0"0,0 140 3759 0 0,0 0-4946 0 0,6-119-2734 0 0,0-11-3395 0 0,0-6-2667 0 0,-3-12 3391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36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36 1768 0 0,'-38'-20'2798'0'0,"26"16"-2395"0"0,0 1 0 0 0,0 0 0 0 0,0 1 0 0 0,0 0 0 0 0,0 1 0 0 0,-1 0 1 0 0,1 1-1 0 0,-1 1 0 0 0,1 0 0 0 0,0 0 0 0 0,0 1 0 0 0,0 1 0 0 0,0 0 0 0 0,0 1 0 0 0,0 0 1 0 0,1 1-1 0 0,-19 9 0 0 0,26-11-320 0 0,0 0 0 0 0,0 1 0 0 0,0-1 1 0 0,1 0-1 0 0,-1 1 0 0 0,1 0 0 0 0,0 0 0 0 0,0 0 1 0 0,0 0-1 0 0,-2 6 0 0 0,-1 4 118 0 0,0 0 0 0 0,-3 15 0 0 0,-3 8 44 0 0,6-19-146 0 0,2 0-1 0 0,0 0 0 0 0,1 0 1 0 0,1 1-1 0 0,0 19 1 0 0,-1 8 34 0 0,3 8-13 0 0,4-54-111 0 0,1-1 1 0 0,0 1 0 0 0,-1-1 0 0 0,1 0-1 0 0,-1 0 1 0 0,8-3 0 0 0,0 0-14 0 0,30-12 29 0 0,2 3 0 0 0,-1 2 1 0 0,73-10-1 0 0,-103 20 13 0 0,0 0 1 0 0,0 1-1 0 0,0 1 0 0 0,0 0 0 0 0,0 1 1 0 0,0 0-1 0 0,0 1 0 0 0,12 4 1 0 0,-18-4-14 0 0,-1-1 1 0 0,-1 1-1 0 0,1 0 1 0 0,0 1-1 0 0,-1-1 1 0 0,1 1-1 0 0,-1 0 1 0 0,0 1-1 0 0,0-1 1 0 0,-1 1-1 0 0,1 0 1 0 0,-1 0-1 0 0,0 0 1 0 0,-1 1 0 0 0,1-1-1 0 0,-1 1 1 0 0,4 9-1 0 0,-3-4 28 0 0,-1 0-1 0 0,0 0 1 0 0,0 1 0 0 0,-1-1-1 0 0,-1 0 1 0 0,0 1 0 0 0,-1 0-1 0 0,0-1 1 0 0,0 1 0 0 0,-4 17-1 0 0,3-21-5 0 0,0-1 0 0 0,-1 0-1 0 0,0 0 1 0 0,-1 0 0 0 0,1 0-1 0 0,-1-1 1 0 0,-1 1-1 0 0,1-1 1 0 0,-1 0 0 0 0,0 0-1 0 0,0 0 1 0 0,-1 0 0 0 0,0-1-1 0 0,0 1 1 0 0,0-1 0 0 0,-1-1-1 0 0,-10 8 1 0 0,2-4 70 0 0,0-2-1 0 0,0 0 1 0 0,0 0 0 0 0,-1-2 0 0 0,0 0 0 0 0,0 0 0 0 0,-19 1-1 0 0,-110 1 602 0 0,66-5-413 0 0,57 0-334 0 0,-1 0-393 0 0,1-1 0 0 0,-38-4 0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37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1288 0 0,'0'0'810'0'0,"26"0"1955"0"0,269 0 4889 0 0,-97 0-10058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39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77 195 2816 0 0,'-5'5'293'0'0,"1"0"-1"0"0,0 1 1 0 0,0-1-1 0 0,1 1 1 0 0,-1 0 0 0 0,1 0-1 0 0,-2 8 1 0 0,3-11-144 0 0,-6 15 430 0 0,1 1 0 0 0,0-1-1 0 0,2 1 1 0 0,0 1 0 0 0,1-1-1 0 0,1 1 1 0 0,1-1 0 0 0,0 1-1 0 0,3 34 1 0 0,0-47-422 0 0,0-1-1 0 0,0 1 1 0 0,1-1 0 0 0,0 1-1 0 0,0-1 1 0 0,1 1 0 0 0,-1-1-1 0 0,1 0 1 0 0,1 0 0 0 0,-1 0 0 0 0,1-1-1 0 0,0 1 1 0 0,0-1 0 0 0,1 0-1 0 0,-1 0 1 0 0,1 0 0 0 0,1-1-1 0 0,-1 1 1 0 0,7 3 0 0 0,-6-5-109 0 0,0 0 0 0 0,0-1 0 0 0,1 0 1 0 0,-1 0-1 0 0,1 0 0 0 0,-1-1 1 0 0,1 0-1 0 0,-1 0 0 0 0,1-1 0 0 0,0 0 1 0 0,0 0-1 0 0,-1 0 0 0 0,10-2 1 0 0,-6-1-13 0 0,0 0 1 0 0,0 0-1 0 0,-1 0 1 0 0,0-1-1 0 0,0-1 1 0 0,0 0-1 0 0,0 0 1 0 0,9-7-1 0 0,3-6-2 0 0,-1-1 0 0 0,0 0 0 0 0,-2-1 0 0 0,0-1-1 0 0,24-38 1 0 0,-31 43-33 0 0,-2 0 0 0 0,0-1 0 0 0,-1 0 0 0 0,0-1 0 0 0,-2 1 0 0 0,6-25 0 0 0,-9 33-6 0 0,-2 0 0 0 0,1-1-1 0 0,-1 1 1 0 0,-1 0 0 0 0,1-1-1 0 0,-2 1 1 0 0,1-1 0 0 0,-1 1-1 0 0,-1 0 1 0 0,0-1 0 0 0,0 1-1 0 0,-1 0 1 0 0,0 0 0 0 0,-6-13-1 0 0,5 14 5 0 0,-1 0 0 0 0,0 1 0 0 0,0-1-1 0 0,0 1 1 0 0,-1 0 0 0 0,0 0 0 0 0,0 1-1 0 0,-1 0 1 0 0,0 0 0 0 0,0 1 0 0 0,0-1-1 0 0,-1 2 1 0 0,0-1 0 0 0,0 1 0 0 0,0 0 0 0 0,0 1-1 0 0,-1-1 1 0 0,1 2 0 0 0,-1-1 0 0 0,0 1-1 0 0,-13-1 1 0 0,13 3 12 0 0,-1 0 0 0 0,0 0-1 0 0,1 1 1 0 0,-1 0 0 0 0,1 1 0 0 0,-1 0-1 0 0,1 1 1 0 0,0 0 0 0 0,-1 0 0 0 0,2 1 0 0 0,-1 0-1 0 0,0 0 1 0 0,1 1 0 0 0,0 0 0 0 0,0 1-1 0 0,0 0 1 0 0,1 0 0 0 0,0 1 0 0 0,0 0-1 0 0,0 0 1 0 0,1 0 0 0 0,0 1 0 0 0,1 0-1 0 0,0 0 1 0 0,0 0 0 0 0,-4 10 0 0 0,0 5 19 0 0,1 1 1 0 0,1 0-1 0 0,1 0 1 0 0,1 0 0 0 0,1 1-1 0 0,1-1 1 0 0,2 1-1 0 0,0 0 1 0 0,1 0-1 0 0,2 0 1 0 0,0-1 0 0 0,7 27-1 0 0,-8-46-26 0 0,1 0-1 0 0,-1 0 1 0 0,1-1 0 0 0,0 1-1 0 0,0-1 1 0 0,0 1 0 0 0,0-1-1 0 0,1 0 1 0 0,0 0-1 0 0,0 0 1 0 0,0 0 0 0 0,0 0-1 0 0,1-1 1 0 0,-1 1 0 0 0,1-1-1 0 0,0 0 1 0 0,0 0 0 0 0,0-1-1 0 0,0 1 1 0 0,1-1-1 0 0,-1 0 1 0 0,1 0 0 0 0,-1 0-1 0 0,1 0 1 0 0,0-1 0 0 0,0 0-1 0 0,5 1 1 0 0,-2-2-2 0 0,0 1 0 0 0,1-1 0 0 0,-1 0-1 0 0,1-1 1 0 0,-1 0 0 0 0,1 0 0 0 0,-1-1 0 0 0,0 0 0 0 0,0 0 0 0 0,0-1 0 0 0,0 0 0 0 0,0 0-1 0 0,-1-1 1 0 0,1 0 0 0 0,6-5 0 0 0,-3 0-13 0 0,0 0 0 0 0,-1 0 0 0 0,-1-1 0 0 0,0 0 0 0 0,0-1 0 0 0,-1 0 0 0 0,0 0 0 0 0,6-13 0 0 0,4-11-64 0 0,20-56 0 0 0,-31 66 49 0 0,-1 0-1 0 0,-1 0 0 0 0,-1-1 0 0 0,-2 0 1 0 0,0-48-1 0 0,-4 44 265 0 0,0 27 155 0 0,2 19-110 0 0,1 13-150 0 0,2-1 1 0 0,0 0-1 0 0,2 0 0 0 0,2 0 1 0 0,0-1-1 0 0,2 0 0 0 0,21 45 1 0 0,-15-36-621 0 0,32 59 1239 0 0,-40-83-3361 0 0,1 0 0 0 0,18 21 1 0 0,-19-26-780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40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 3472 0 0,'0'0'1742'0'0,"11"7"812"0"0,-4 3-2026 0 0,0 0 0 0 0,0 1 0 0 0,-1 0 0 0 0,0 0 0 0 0,-1 1 0 0 0,-1 0 0 0 0,0 0 0 0 0,4 17 0 0 0,17 84 1988 0 0,20 67-1491 0 0,-43-174-986 0 0,0-1 1 0 0,0 1-1 0 0,1-1 1 0 0,-1 0-1 0 0,1 0 1 0 0,1 0-1 0 0,-1 0 1 0 0,6 5 0 0 0,-8-9-26 0 0,-1 0 0 0 0,1-1 1 0 0,0 1-1 0 0,-1-1 0 0 0,1 1 1 0 0,0-1-1 0 0,0 1 1 0 0,0-1-1 0 0,-1 1 0 0 0,1-1 1 0 0,0 0-1 0 0,0 1 1 0 0,0-1-1 0 0,0 0 0 0 0,0 0 1 0 0,0 0-1 0 0,0 0 0 0 0,-1 0 1 0 0,1 0-1 0 0,0 0 1 0 0,0 0-1 0 0,1 0 0 0 0,0-1 4 0 0,0 0-1 0 0,-1 0 0 0 0,1 0 0 0 0,-1 0 1 0 0,0 0-1 0 0,1 0 0 0 0,-1-1 0 0 0,0 1 0 0 0,0 0 1 0 0,0-1-1 0 0,0 1 0 0 0,0-1 0 0 0,0 1 1 0 0,0-1-1 0 0,0 1 0 0 0,0-3 0 0 0,15-38 177 0 0,-1 0 1 0 0,-3-1-1 0 0,-1 0 0 0 0,6-54 0 0 0,-10 48-325 0 0,3-1-1 0 0,31-90 1 0 0,-34 124-931 0 0,7-21-8640 0 0,-13 28 6277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41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1 119 3184 0 0,'128'-2'9099'0'0,"9"-4"-6221"0"0,-77 1-2627 0 0,0-2 0 0 0,90-24 0 0 0,-115 23-166 0 0,-26 7-71 0 0,0-1-1 0 0,0-1 1 0 0,0 1 0 0 0,0-1 0 0 0,15-8-1 0 0,-23 11-16 0 0,-1 0-1 0 0,1-1 1 0 0,-1 1-1 0 0,1 0 0 0 0,-1-1 1 0 0,1 1-1 0 0,-1 0 1 0 0,1-1-1 0 0,-1 1 0 0 0,0-1 1 0 0,1 1-1 0 0,-1 0 0 0 0,1-1 1 0 0,-1 1-1 0 0,0-1 1 0 0,0 1-1 0 0,1-1 0 0 0,-1 0 1 0 0,0 1-1 0 0,0-1 0 0 0,0 1 1 0 0,1-1-1 0 0,-1 1 1 0 0,0-1-1 0 0,0 0 0 0 0,0 1 1 0 0,0-1-1 0 0,0 1 0 0 0,0-1 1 0 0,0 1-1 0 0,0-1 1 0 0,0 0-1 0 0,-1 1 0 0 0,1-1 1 0 0,0 1-1 0 0,0-1 0 0 0,0 1 1 0 0,-1-1-1 0 0,1 1 1 0 0,0-1-1 0 0,-1 1 0 0 0,1-1 1 0 0,0 1-1 0 0,-1-1 1 0 0,1 1-1 0 0,-1-1 0 0 0,1 1 1 0 0,0 0-1 0 0,-1-1 0 0 0,0 0 1 0 0,-1 0-12 0 0,0 0-1 0 0,0-1 1 0 0,0 1 0 0 0,0 0-1 0 0,0 0 1 0 0,0 0 0 0 0,0 0 0 0 0,0 0-1 0 0,-1 0 1 0 0,1 1 0 0 0,-4-1-1 0 0,-5 0-27 0 0,2 1 1 0 0,0 0 1 0 0,0 1-1 0 0,-17 2 1 0 0,23-2 37 0 0,-1 0 0 0 0,1 1 0 0 0,0-1 0 0 0,0 0 0 0 0,0 1 0 0 0,0 0 0 0 0,0 0 0 0 0,0 0 0 0 0,1 0 0 0 0,-1 0 0 0 0,0 0-1 0 0,1 1 1 0 0,-4 4 0 0 0,-3 6 36 0 0,1 0-1 0 0,0 0 0 0 0,1 1 0 0 0,0 0 0 0 0,1 0 0 0 0,1 0 0 0 0,0 1 0 0 0,-3 18 1 0 0,-1 17 259 0 0,-3 58 1 0 0,11-93-225 0 0,0 19 219 0 0,5 54 1 0 0,-3-84-270 0 0,-1 3-36 0 0,1 0 0 0 0,0 0 0 0 0,1 0 0 0 0,0 0 0 0 0,0-1 0 0 0,1 1 0 0 0,-1-1 0 0 0,1 1 0 0 0,8 11 0 0 0,7 3-3027 0 0,4-5-4265 0 0,-15-13 4106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41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3656 0 0,'0'0'2507'0'0,"-4"9"238"0"0,-7 34 183 0 0,7-17-1328 0 0,-11 41-1 0 0,5-23-333 0 0,4-17-1049 0 0,-2 5 36 0 0,2 1 0 0 0,-3 62 1 0 0,7-56 642 0 0,1-20-2671 0 0,1 0-8263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41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10 3728 0 0,'-4'0'620'0'0,"4"-3"593"0"0,-3 1-5 0 0,3-1-600 0 0,-4 3 512 0 0,4-2-652 0 0,-3 2-196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42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382 3 2560 0 0,'-33'-1'2506'0'0,"25"0"-2184"0"0,1 1 0 0 0,-1-1 0 0 0,1 1 0 0 0,-1 1 0 0 0,1-1 0 0 0,-1 1 0 0 0,1 1 0 0 0,-1-1 0 0 0,1 1 0 0 0,0 1 0 0 0,0-1 0 0 0,0 1 0 0 0,0 0 0 0 0,-7 5 0 0 0,2 1 47 0 0,0 0 0 0 0,1 1 0 0 0,0 0-1 0 0,1 1 1 0 0,0 0 0 0 0,1 1 0 0 0,0 0-1 0 0,1 0 1 0 0,0 1 0 0 0,1 0 0 0 0,0 1 0 0 0,-4 14-1 0 0,0 2-76 0 0,2 0-1 0 0,1 1 0 0 0,2-1 1 0 0,-4 55-1 0 0,9-78-263 0 0,1 0 0 0 0,0 0 1 0 0,1 0-1 0 0,0 0 0 0 0,0 0 1 0 0,0 0-1 0 0,1-1 0 0 0,0 1 1 0 0,0 0-1 0 0,1-1 0 0 0,0 1 0 0 0,6 10 1 0 0,-6-13-19 0 0,0 0 0 0 0,0 0 0 0 0,0 0 0 0 0,1 0 0 0 0,-1 0 0 0 0,1-1 0 0 0,0 0 0 0 0,0 0 0 0 0,1 0 0 0 0,-1 0 0 0 0,0 0 0 0 0,1-1 0 0 0,0 0 0 0 0,-1 0 0 0 0,1 0 0 0 0,0-1 0 0 0,0 1 0 0 0,6 0 0 0 0,-3-1-6 0 0,0 0 1 0 0,0-1 0 0 0,1 0-1 0 0,-1 0 1 0 0,0-1 0 0 0,0 0-1 0 0,0 0 1 0 0,0-1-1 0 0,0 0 1 0 0,11-4 0 0 0,-16 4-3 0 0,-1 1 1 0 0,1 0 0 0 0,-1-1 0 0 0,1 1-1 0 0,-1-1 1 0 0,0 0 0 0 0,0 0 0 0 0,0 0-1 0 0,0 0 1 0 0,0 0 0 0 0,0 0 0 0 0,-1 0-1 0 0,1-1 1 0 0,-1 1 0 0 0,0 0 0 0 0,1-1 0 0 0,-1 0-1 0 0,0 1 1 0 0,0-1 0 0 0,-1 1 0 0 0,1-1-1 0 0,0 0 1 0 0,-1 0 0 0 0,0 0 0 0 0,0 1-1 0 0,0-1 1 0 0,0 0 0 0 0,0 0 0 0 0,0 0-1 0 0,-1 1 1 0 0,1-1 0 0 0,-1 0 0 0 0,-1-4 0 0 0,0 3 3 0 0,0 0 0 0 0,1 0 1 0 0,-2 0-1 0 0,1 0 1 0 0,0 1-1 0 0,-1-1 0 0 0,1 0 1 0 0,-1 1-1 0 0,0 0 1 0 0,0 0-1 0 0,-1 0 1 0 0,1 0-1 0 0,0 0 0 0 0,-1 1 1 0 0,0-1-1 0 0,0 1 1 0 0,1 0-1 0 0,-1 0 0 0 0,0 1 1 0 0,-1-1-1 0 0,-5-1 1 0 0,-4 0-4 0 0,-1-1 0 0 0,0 2 0 0 0,0 0 0 0 0,-29 0 0 0 0,35 2-269 0 0,-1 1 1 0 0,1 0-1 0 0,0 0 0 0 0,-1 1 0 0 0,-14 6 0 0 0,-20 10-8584 0 0,31-11 5577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43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32 2328 0 0,'-1'-31'8493'0'0,"-3"38"-6343"0"0,-8 22-1286 0 0,5-12-390 0 0,1 0-284 0 0,0 0 1 0 0,1 0 0 0 0,0 0-1 0 0,1 0 1 0 0,-1 19 0 0 0,0 28-1305 0 0,4-2-4416 0 0,1-35 2594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43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96 3336 0 0,'0'0'3567'0'0,"17"0"-1569"0"0,42-2 732 0 0,104-17 1 0 0,55-25-1392 0 0,-199 40-1325 0 0,23 1-243 0 0,-42 2 195 0 0,0 1-1 0 0,0-1 1 0 0,0 1 0 0 0,0-1-1 0 0,-1 1 1 0 0,1 0 0 0 0,0-1-1 0 0,0 1 1 0 0,0-1 0 0 0,-1 1-1 0 0,1 0 1 0 0,0-1 0 0 0,0 1-1 0 0,-1 0 1 0 0,1-1 0 0 0,0 1-1 0 0,-1 0 1 0 0,1-1 0 0 0,0 1-1 0 0,-1 0 1 0 0,1 0 0 0 0,-1 0-1 0 0,1-1 1 0 0,0 1-1 0 0,-1 0 1 0 0,1 0 0 0 0,-1 0-1 0 0,1 0 1 0 0,0 0 0 0 0,-2 0-1 0 0,-15-8-401 0 0,11 6 364 0 0,0 1-1 0 0,-1-1 0 0 0,1 1 1 0 0,0 1-1 0 0,0 0 0 0 0,-1-1 1 0 0,1 2-1 0 0,0-1 0 0 0,-12 3 1 0 0,15-2 90 0 0,1-1 0 0 0,-1 1 1 0 0,1 0-1 0 0,-1 0 1 0 0,1 0-1 0 0,-1 1 1 0 0,1-1-1 0 0,0 1 1 0 0,-1-1-1 0 0,1 1 1 0 0,0 0-1 0 0,0 0 1 0 0,0 0-1 0 0,1 0 1 0 0,-1 0-1 0 0,0 0 1 0 0,1 0-1 0 0,-1 1 1 0 0,1-1-1 0 0,0 0 1 0 0,0 1-1 0 0,0-1 1 0 0,0 1-1 0 0,-1 3 1 0 0,-10 64 1017 0 0,-5 104 0 0 0,12-107-554 0 0,-1 79 174 0 0,5-115-4065 0 0,1 0-3640 0 0,0-24 3816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43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34 3208 0 0,'-5'4'420'0'0,"-1"0"0"0"0,1 1-1 0 0,0-1 1 0 0,0 1 0 0 0,0 0-1 0 0,1 1 1 0 0,-1-1 0 0 0,1 1-1 0 0,0-1 1 0 0,1 1 0 0 0,0 1-1 0 0,0-1 1 0 0,0 0 0 0 0,1 1-1 0 0,-4 11 1 0 0,2 2 288 0 0,0 0-1 0 0,1-1 1 0 0,1 1 0 0 0,0 25-1 0 0,2-38-458 0 0,0 0 1 0 0,1 0-1 0 0,0 0 0 0 0,0 0 0 0 0,1 0 0 0 0,-1 0 0 0 0,1 0 1 0 0,6 13-1 0 0,-6-17-224 0 0,0 0 1 0 0,0 1 0 0 0,0-1-1 0 0,1 0 1 0 0,-1 0 0 0 0,1-1-1 0 0,0 1 1 0 0,-1 0 0 0 0,1-1-1 0 0,0 0 1 0 0,1 0 0 0 0,-1 1-1 0 0,0-2 1 0 0,1 1 0 0 0,-1 0-1 0 0,1-1 1 0 0,-1 0 0 0 0,8 2-1 0 0,2 0-41 0 0,1-1 0 0 0,0 0 0 0 0,-1-1-1 0 0,1-1 1 0 0,0 0 0 0 0,-1-1 0 0 0,1-1 0 0 0,17-3-1 0 0,-26 4-2 0 0,0-1 0 0 0,1 1 0 0 0,-1-1 0 0 0,0 0 0 0 0,0 0 0 0 0,0-1 0 0 0,-1 0 0 0 0,1 0 0 0 0,-1 0 0 0 0,1 0 0 0 0,-1-1 0 0 0,0 1 0 0 0,0-1 0 0 0,-1 0 0 0 0,1 0-1 0 0,-1-1 1 0 0,0 1 0 0 0,0-1 0 0 0,0 1 0 0 0,-1-1 0 0 0,1 0 0 0 0,-1 0 0 0 0,2-9 0 0 0,-1 3 37 0 0,-1 0 0 0 0,-1 0-1 0 0,1 0 1 0 0,-2 0 0 0 0,0-1 0 0 0,0 1 0 0 0,-1 0-1 0 0,0 0 1 0 0,-1 0 0 0 0,0 0 0 0 0,-1 0-1 0 0,0 0 1 0 0,-10-19 0 0 0,9 22 38 0 0,0 1 1 0 0,0 0-1 0 0,-1 0 0 0 0,0 0 1 0 0,0 1-1 0 0,-1-1 0 0 0,1 1 1 0 0,-2 0-1 0 0,1 1 0 0 0,0 0 1 0 0,-1 0-1 0 0,0 0 0 0 0,0 1 1 0 0,-1 0-1 0 0,1 0 0 0 0,-1 1 1 0 0,0 0-1 0 0,0 0 0 0 0,-9-1 1 0 0,6 1 32 0 0,1 2 1 0 0,-1-1-1 0 0,0 1 1 0 0,0 1 0 0 0,0 0-1 0 0,0 1 1 0 0,0 0-1 0 0,-18 4 1 0 0,24-4-68 0 0,0 1-1 0 0,0-1 1 0 0,1 1 0 0 0,-1 0-1 0 0,1 1 1 0 0,-1-1 0 0 0,1 1-1 0 0,0 0 1 0 0,0 0 0 0 0,0 0-1 0 0,0 0 1 0 0,1 1-1 0 0,-1 0 1 0 0,1-1 0 0 0,0 1-1 0 0,0 1 1 0 0,0-1 0 0 0,1 0-1 0 0,0 1 1 0 0,-1-1 0 0 0,0 6-1 0 0,-2 5 5 0 0,1 0-1 0 0,0 0 1 0 0,1 1-1 0 0,1-1 0 0 0,1 1 1 0 0,0 16-1 0 0,0-26-23 0 0,1-1 1 0 0,1 1-1 0 0,-1 0 0 0 0,1 0 1 0 0,0-1-1 0 0,0 1 1 0 0,1 0-1 0 0,0-1 0 0 0,0 0 1 0 0,0 1-1 0 0,1-1 0 0 0,-1 0 1 0 0,1 0-1 0 0,0 0 0 0 0,1 0 1 0 0,-1-1-1 0 0,1 1 0 0 0,0-1 1 0 0,7 6-1 0 0,-4-6-54 0 0,-1 0 0 0 0,1-1 0 0 0,0 0 0 0 0,0 0 0 0 0,0-1 0 0 0,0 0 0 0 0,1 0 0 0 0,-1 0 0 0 0,0-1 0 0 0,1 0-1 0 0,-1-1 1 0 0,1 0 0 0 0,-1 0 0 0 0,1 0 0 0 0,11-3 0 0 0,-8 1-272 0 0,0-1 1 0 0,-1 0-1 0 0,1 0 0 0 0,-1-1 0 0 0,0 0 1 0 0,0-1-1 0 0,0 0 0 0 0,-1-1 0 0 0,17-12 1 0 0,-21 13 143 0 0,-1 0 1 0 0,1 0 0 0 0,-1 0 0 0 0,0 0 0 0 0,-1 0 0 0 0,1-1 0 0 0,-1 0-1 0 0,0 0 1 0 0,0 0 0 0 0,-1 0 0 0 0,0 0 0 0 0,0 0 0 0 0,0-1-1 0 0,1-12 1 0 0,-1-7 238 0 0,0-1 0 0 0,-4-37 0 0 0,1 17 1161 0 0,1 44-1017 0 0,0 2-69 0 0,0 1 0 0 0,0-1-1 0 0,0 0 1 0 0,0 0 0 0 0,0 0-1 0 0,0 0 1 0 0,0 0 0 0 0,0 0-1 0 0,0 0 1 0 0,0 0 0 0 0,0 0-1 0 0,-1 0 1 0 0,1 0 0 0 0,0 0-1 0 0,-1 0 1 0 0,1 1 0 0 0,-1-1-1 0 0,1 0 1 0 0,-1 0 0 0 0,1 0-1 0 0,-1 1 1 0 0,0-1 0 0 0,1 0-1 0 0,-2 0 1 0 0,1 2 63 0 0,0 0 1 0 0,0 0-1 0 0,0 1 0 0 0,0-1 1 0 0,1 0-1 0 0,-1 1 0 0 0,0-1 1 0 0,1 1-1 0 0,-1-1 0 0 0,1 1 1 0 0,-1-1-1 0 0,0 3 0 0 0,-2 17 190 0 0,1 1-1 0 0,1-1 1 0 0,1 1-1 0 0,0 0 0 0 0,5 26 1 0 0,-3-37-371 0 0,1 0 1 0 0,0 0 0 0 0,0 0 0 0 0,1 0-1 0 0,0-1 1 0 0,1 1 0 0 0,1-1-1 0 0,-1 0 1 0 0,2-1 0 0 0,-1 1 0 0 0,12 12-1 0 0,28 24-1796 0 0,-35-36-2155 0 0,1 0-1 0 0,17 10 1 0 0,-12-10-138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44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31 2400 0 0,'-25'3'2958'0'0,"18"-1"-2636"0"0,0 1-1 0 0,1 0 0 0 0,-1 0 0 0 0,1 1 0 0 0,0 0 1 0 0,0 0-1 0 0,0 0 0 0 0,1 1 0 0 0,-1 0 0 0 0,1 0 1 0 0,0 0-1 0 0,-7 10 0 0 0,3-2 266 0 0,1 0 0 0 0,0 1 0 0 0,1-1 1 0 0,-11 28-1 0 0,15-30-260 0 0,0 0-1 0 0,0 0 1 0 0,1 0 0 0 0,0 0 0 0 0,1 15 0 0 0,0-20-232 0 0,2 1 1 0 0,-1-1-1 0 0,1 1 0 0 0,0-1 1 0 0,0 1-1 0 0,0-1 1 0 0,1 0-1 0 0,0 1 0 0 0,0-1 1 0 0,5 9-1 0 0,-3-11-65 0 0,0 1 0 0 0,0-1-1 0 0,0 0 1 0 0,1 0 0 0 0,-1 0 0 0 0,1 0-1 0 0,0-1 1 0 0,0 1 0 0 0,0-1 0 0 0,0-1 0 0 0,1 1-1 0 0,-1-1 1 0 0,1 0 0 0 0,0 0 0 0 0,-1 0-1 0 0,1-1 1 0 0,0 0 0 0 0,0 0 0 0 0,0-1-1 0 0,8 0 1 0 0,-1 1-19 0 0,0-1 1 0 0,0-1-1 0 0,0-1 0 0 0,0 1 0 0 0,0-2 1 0 0,-1 0-1 0 0,1 0 0 0 0,16-8 0 0 0,-22 8-7 0 0,1-1 0 0 0,-1 0 0 0 0,0-1-1 0 0,0 1 1 0 0,0-1 0 0 0,-1 0 0 0 0,1-1 0 0 0,-1 0 0 0 0,0 0-1 0 0,-1 0 1 0 0,0-1 0 0 0,0 1 0 0 0,0-1 0 0 0,-1-1-1 0 0,0 1 1 0 0,0 0 0 0 0,-1-1 0 0 0,0 0 0 0 0,0 0 0 0 0,-1 0-1 0 0,3-16 1 0 0,-4 8 12 0 0,0 0 0 0 0,0 0 0 0 0,-2 0 1 0 0,0 0-1 0 0,-1 0 0 0 0,-4-19 0 0 0,5 30-8 0 0,-1 0 1 0 0,0 0-1 0 0,0 0 1 0 0,0 0-1 0 0,-1 0 1 0 0,1 0-1 0 0,-1 1 1 0 0,0-1-1 0 0,0 1 1 0 0,-1 0-1 0 0,1 0 1 0 0,-1 0-1 0 0,0 0 1 0 0,0 1-1 0 0,0-1 1 0 0,-1 1-1 0 0,1 0 1 0 0,-1 1-1 0 0,0-1 1 0 0,0 1-1 0 0,0 0 1 0 0,-6-2-1 0 0,4 1 0 0 0,0 2 0 0 0,0-1 0 0 0,-1 1-1 0 0,1 0 1 0 0,0 0 0 0 0,0 1 0 0 0,-1 0 0 0 0,1 1 0 0 0,0-1-1 0 0,-1 1 1 0 0,1 1 0 0 0,0-1 0 0 0,0 1 0 0 0,-8 3 0 0 0,10-2-44 0 0,-1 0 1 0 0,1 0 0 0 0,0 0-1 0 0,0 0 1 0 0,1 1 0 0 0,-1 0 0 0 0,1 0-1 0 0,-1 0 1 0 0,1 1 0 0 0,0-1 0 0 0,1 1-1 0 0,-1 0 1 0 0,1 0 0 0 0,0 0 0 0 0,0 1-1 0 0,1-1 1 0 0,-3 9 0 0 0,-2 11-1177 0 0,4-14-936 0 0,1 0 0 0 0,1 0 0 0 0,0 15 0 0 0,1-5-985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45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 3640 0 0,'0'0'4495'0'0,"-1"22"-1616"0"0,-9 50 83 0 0,-8 42-552 0 0,6-66-2719 0 0,-8 43 879 0 0,16-60-3943 0 0,2 0-3536 0 0,2-21 3728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45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3176 0 0,'3'-3'279'0'0,"0"1"0"0"0,0 0 0 0 0,1 0-1 0 0,-1 0 1 0 0,0 0 0 0 0,1 0 0 0 0,-1 1-1 0 0,1-1 1 0 0,-1 1 0 0 0,5-1 0 0 0,-3 0 48 0 0,9-3 256 0 0,0 1 0 0 0,0 0 0 0 0,0 0 0 0 0,0 2 1 0 0,17-2-1 0 0,-23 4-292 0 0,0 0 0 0 0,-1 0 1 0 0,1 1-1 0 0,-1 0 1 0 0,1 0-1 0 0,-1 1 0 0 0,0 0 1 0 0,1 0-1 0 0,-1 0 0 0 0,0 1 1 0 0,11 6-1 0 0,-8-2-94 0 0,-1-1-1 0 0,0 1 1 0 0,0 0-1 0 0,-1 1 1 0 0,0 0-1 0 0,0 0 0 0 0,-1 1 1 0 0,0 0-1 0 0,0 0 1 0 0,-1 1-1 0 0,5 11 1 0 0,5 13-38 0 0,-1 1 1 0 0,-2 0-1 0 0,-2 1 0 0 0,8 46 1 0 0,-10-45-105 0 0,20 94-671 0 0,-29-114-1267 0 0,0-11-3368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45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1 3176 0 0,'-4'1'1732'0'0,"-8"3"-729"0"0,8-1-723 0 0,-1 0-1 0 0,1 0 1 0 0,0 0 0 0 0,0 0-1 0 0,1 1 1 0 0,-1 0 0 0 0,1 0-1 0 0,-1 0 1 0 0,1 0 0 0 0,-3 5-1 0 0,-25 53 1281 0 0,18-35-805 0 0,-8 15-113 0 0,-2-2 0 0 0,-1 0 1 0 0,-2-2-1 0 0,-2 0 0 0 0,-2-3 0 0 0,-66 64 0 0 0,69-74-2158 0 0,-12 10-6524 0 0,25-28 4927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4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101 101 2784 0 0,'0'2'199'0'0,"-1"0"0"0"0,0 0 0 0 0,0 0 0 0 0,0 0 0 0 0,0 0 0 0 0,0 1 0 0 0,0-2 0 0 0,0 1 0 0 0,-3 3 0 0 0,-3 6 281 0 0,-11 43 1257 0 0,10-26-1041 0 0,2-4 141 0 0,0 0 0 0 0,2 0 0 0 0,-2 39 0 0 0,4-37-115 0 0,1-17-406 0 0,1 0-1 0 0,-1 1 0 0 0,1-1 1 0 0,1 0-1 0 0,0 1 1 0 0,3 11-1 0 0,-3-18-271 0 0,0 0 0 0 0,0 0 0 0 0,0 0 0 0 0,1 0 0 0 0,0 0 0 0 0,-1 0 0 0 0,1 0 0 0 0,0 0 0 0 0,1-1 0 0 0,-1 1 0 0 0,0-1 0 0 0,1 1-1 0 0,-1-1 1 0 0,1 0 0 0 0,0 0 0 0 0,-1 0 0 0 0,1 0 0 0 0,0-1 0 0 0,0 1 0 0 0,1-1 0 0 0,2 1 0 0 0,5 2-15 0 0,-1-1-1 0 0,1-1 1 0 0,0 0-1 0 0,0-1 1 0 0,0 0 0 0 0,-1-1-1 0 0,1 0 1 0 0,0 0-1 0 0,0-1 1 0 0,0-1 0 0 0,0 0-1 0 0,-1 0 1 0 0,1-1-1 0 0,-1 0 1 0 0,1-1 0 0 0,-1 0-1 0 0,0-1 1 0 0,15-9-1 0 0,-16 7-34 0 0,1 1 0 0 0,-1-1 0 0 0,-1 0 0 0 0,1-1 0 0 0,-1 0 0 0 0,-1 0 0 0 0,0-1 0 0 0,0 0-1 0 0,0 0 1 0 0,-1-1 0 0 0,-1 1 0 0 0,0-1 0 0 0,0-1 0 0 0,-1 1 0 0 0,0-1 0 0 0,0 0 0 0 0,3-20-1 0 0,-4 1-3 0 0,1-59-1 0 0,-5 75 19 0 0,0-1 0 0 0,-1 1 1 0 0,0 0-1 0 0,-1 0 0 0 0,-1 0 0 0 0,-6-16 0 0 0,8 26 1 0 0,1 0 0 0 0,-1 0-1 0 0,-1 1 1 0 0,1-1-1 0 0,0 1 1 0 0,-1-1 0 0 0,0 1-1 0 0,0 0 1 0 0,0 0 0 0 0,0 0-1 0 0,0 1 1 0 0,-1-1-1 0 0,1 1 1 0 0,-5-3 0 0 0,1 3 3 0 0,1-1 1 0 0,-1 1 0 0 0,1 0-1 0 0,-1 0 1 0 0,0 0 0 0 0,0 1-1 0 0,1 0 1 0 0,-9 0 0 0 0,0 2 1 0 0,0-1 1 0 0,1 2-1 0 0,-1 0 1 0 0,0 0 0 0 0,0 2-1 0 0,1 0 1 0 0,-19 8-1 0 0,24-8-10 0 0,1 0 0 0 0,0 1-1 0 0,0 1 1 0 0,0 0-1 0 0,0 0 1 0 0,1 0 0 0 0,0 1-1 0 0,1 0 1 0 0,-1 0-1 0 0,-7 12 1 0 0,4-3-7 0 0,0-1 0 0 0,1 1 0 0 0,1 1 0 0 0,-10 27 0 0 0,14-29 12 0 0,1 0 0 0 0,0 0-1 0 0,1 1 1 0 0,0-1 0 0 0,1 0 0 0 0,1 1-1 0 0,0-1 1 0 0,4 17 0 0 0,-4-28-5 0 0,1 1 0 0 0,0-1 0 0 0,1 0 0 0 0,-1 1-1 0 0,1-1 1 0 0,-1 0 0 0 0,1 0 0 0 0,1-1 0 0 0,-1 1 0 0 0,0 0 0 0 0,1-1 0 0 0,0 1 0 0 0,0-1 0 0 0,0 0 0 0 0,0 0 0 0 0,0 0 0 0 0,6 4 0 0 0,-2-3-15 0 0,0-1 0 0 0,0 1 1 0 0,0-1-1 0 0,1-1 0 0 0,-1 1 1 0 0,1-2-1 0 0,0 1 0 0 0,14 1 0 0 0,-8-1-35 0 0,-1-1-1 0 0,0-1 0 0 0,0 0 0 0 0,0-1 0 0 0,15-2 1 0 0,-22 2-344 0 0,-1-1 1 0 0,1 0 0 0 0,-1 0-1 0 0,1 0 1 0 0,7-5-1 0 0,-7 3-881 0 0,-1 1 0 0 0,0-1 0 0 0,0-1 0 0 0,0 1 0 0 0,7-9 1 0 0,1-3-1527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47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2640 0 0,'0'0'2090'0'0,"-20"5"2059"0"0,17-1-3707 0 0,0 1 0 0 0,1 0 0 0 0,-1 1 0 0 0,1-1-1 0 0,0 0 1 0 0,1 1 0 0 0,-1-1 0 0 0,-1 10 0 0 0,0 49 1656 0 0,2-34-1413 0 0,-3 53 378 0 0,9 107 0 0 0,-4-181-1051 0 0,1 0 0 0 0,0 0 1 0 0,0-1-1 0 0,0 1 0 0 0,1-1 1 0 0,5 9-1 0 0,12 14-2540 0 0,-17-28 1310 0 0,0 0 1 0 0,0 0-1 0 0,0 0 1 0 0,0-1 0 0 0,0 1-1 0 0,6 2 1 0 0,4 0-2180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0:4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4120 0 0,'0'0'3681'0'0,"-6"10"1513"0"0,-6 11-1755 0 0,9-16-2476 0 0,3-5-908 0 0,0 1 0 0 0,0-1 0 0 0,0 0 0 0 0,0 1 0 0 0,-1-1 0 0 0,1 1 1 0 0,0-1-1 0 0,0 0 0 0 0,-1 1 0 0 0,1-1 0 0 0,0 0 0 0 0,0 1 0 0 0,-1-1 0 0 0,1 0 0 0 0,0 0 1 0 0,-1 1-1 0 0,1-1 0 0 0,0 0 0 0 0,-1 0 0 0 0,1 0 0 0 0,-1 1 0 0 0,1-1 0 0 0,0 0 0 0 0,-1 0 0 0 0,1 0 1 0 0,-1 0-1 0 0,1 0 0 0 0,0 0 0 0 0,-1 0 0 0 0,0 0 0 0 0,-2 0-68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48.738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32 0 3396 0 0,'0'0'2547'0'0,"0"25"871"0"0,1 10-1384 0 0,0-20-1598 0 0,-1 0 0 0 0,0 0 0 0 0,-5 30 0 0 0,4-42-167 0 0,-4 12-1377 0 0,5-14 827 0 0,0-1 1 0 0,-1 1-1 0 0,1 0 1 0 0,-1-1-1 0 0,1 1 1 0 0,-1 0-1 0 0,0-1 0 0 0,1 1 1 0 0,-1-1-1 0 0,1 1 1 0 0,-1-1-1 0 0,0 1 0 0 0,1-1 1 0 0,-1 0-1 0 0,0 1 1 0 0,0-1-1 0 0,1 0 1 0 0,-1 1-1 0 0,0-1 0 0 0,0 0 1 0 0,0 0-1 0 0,1 0 1 0 0,-1 0-1 0 0,0 0 1 0 0,0 0-1 0 0,-1 0 0 0 0,-1-1-2075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49.14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0 133 1720 0 0,'4'-21'1684'0'0,"-3"18"-1534"0"0,0-1 0 0 0,1 1 0 0 0,0-1 0 0 0,0 1 0 0 0,0 0 0 0 0,0 0 0 0 0,1 0 0 0 0,-1 0 0 0 0,1 0 0 0 0,0 0 0 0 0,0 1 0 0 0,0-1 0 0 0,0 1 0 0 0,0 0 0 0 0,0 0 0 0 0,1 0 0 0 0,-1 0 0 0 0,5-1 0 0 0,9-3 487 0 0,-1 1-1 0 0,31-7 0 0 0,-22 7-74 0 0,29-6 0 0 0,0 3 0 0 0,0 1-1 0 0,74 2 1 0 0,-121 5-796 0 0,8 2 2317 0 0,-15-1-1980 0 0,1 0 0 0 0,-1 0-1 0 0,0 0 1 0 0,1 0 0 0 0,-1 0-1 0 0,0 0 1 0 0,1 0 0 0 0,-1 0 0 0 0,0 0-1 0 0,0 0 1 0 0,0 0 0 0 0,0 0-1 0 0,0 0 1 0 0,0 0 0 0 0,0 1 0 0 0,0 491 1657 0 0,5-450-3885 0 0,4-15-5874 0 0,-5-19 4954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49.57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 10 3808 0 0,'0'0'652'0'0,"0"-2"653"0"0,0 0 687 0 0,0 0-648 0 0,0-1 600 0 0,0 6-1328 0 0,4-3-2948 0 0,-2 0 0 0 0,2 0-1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44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385 1 3352 0 0,'-23'0'1477'0'0,"-5"0"184"0"0,1 1 0 0 0,-34 4 0 0 0,51-3-1328 0 0,0 1 1 0 0,1-1-1 0 0,-1 1 0 0 0,1 1 1 0 0,-1 0-1 0 0,1 0 0 0 0,0 1 1 0 0,1 0-1 0 0,-14 11 0 0 0,10-6 33 0 0,1 0 1 0 0,1 1-1 0 0,0 1 0 0 0,0 0 0 0 0,1 0 0 0 0,1 0 0 0 0,0 1 1 0 0,0 1-1 0 0,2-1 0 0 0,-1 1 0 0 0,-3 15 0 0 0,2-4-169 0 0,2 1 1 0 0,0 0-1 0 0,2 0 0 0 0,1 0 0 0 0,0 39 0 0 0,3-51-257 0 0,1-1 0 0 0,0 1 0 0 0,1-1 0 0 0,0 0 1 0 0,2 0-1 0 0,6 19 0 0 0,-7-25-480 0 0,0 0 1 0 0,0 0-1 0 0,1 0 1 0 0,0-1-1 0 0,8 9 1 0 0,-9-11-351 0 0,1 0 1 0 0,0 0 0 0 0,0 0-1 0 0,0-1 1 0 0,0 0-1 0 0,1 0 1 0 0,0 0-1 0 0,7 3 1 0 0,15 3-2636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49.948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0 15 2968 0 0,'0'0'509'0'0,"39"-12"4169"0"0,-17 10-3398 0 0,1 1 0 0 0,0 1 0 0 0,36 4 0 0 0,-49-2-1074 0 0,-1 0 1 0 0,1 0 0 0 0,0 1 0 0 0,-1 0 0 0 0,1 1 0 0 0,-1 0 0 0 0,0 0 0 0 0,0 1 0 0 0,-1 0 0 0 0,14 10 0 0 0,-4 2-89 0 0,0 1-1 0 0,-1 1 1 0 0,-1 0-1 0 0,-1 1 1 0 0,-1 0-1 0 0,-1 1 0 0 0,0 1 1 0 0,-2 0-1 0 0,0 1 1 0 0,-2 0-1 0 0,0 0 1 0 0,-2 1-1 0 0,-1 0 0 0 0,0 1 1 0 0,2 39-1 0 0,-7-61-302 0 0,4 65-117 0 0,-4-38-5324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50.33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602 1 3000 0 0,'0'0'2182'0'0,"-21"4"2376"0"0,12 0-3984 0 0,0 1 0 0 0,0 0 0 0 0,1 1 0 0 0,-1-1 0 0 0,1 2 0 0 0,-13 13 0 0 0,-42 51 943 0 0,51-57-1423 0 0,-40 46 545 0 0,-64 55 1 0 0,-67 44 314 0 0,181-157-943 0 0,-14 12 59 0 0,1 0 1 0 0,-14 17-1 0 0,10-4-4373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50.738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35 0 4160 0 0,'0'0'6380'0'0,"-17"1"-2240"0"0,6 0-9759 0 0,4-1 2599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51.79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284 1 2112 0 0,'0'-1'4991'0'0,"0"3"-3739"0"0,0 2-983 0 0,-2 0 0 0 0,1 0 1 0 0,0 1-1 0 0,-1-1 0 0 0,0 0 0 0 0,0 0 0 0 0,0 0 0 0 0,-3 4 0 0 0,-3 6 255 0 0,-13 25-19 0 0,-3-1 0 0 0,-50 63 0 0 0,-13 20 113 0 0,79-109-567 0 0,3-5-19 0 0,0 1 1 0 0,0 0-1 0 0,0 0 0 0 0,1 0 1 0 0,0 1-1 0 0,1-1 0 0 0,0 1 1 0 0,0 0-1 0 0,1 0 1 0 0,0 0-1 0 0,-1 15 0 0 0,3-24-28 0 0,1 1-1 0 0,-1 0 1 0 0,1 0 0 0 0,-1 0-1 0 0,1 0 1 0 0,-1 0-1 0 0,1 0 1 0 0,-1 0-1 0 0,1-1 1 0 0,0 1 0 0 0,0 0-1 0 0,-1-1 1 0 0,1 1-1 0 0,0 0 1 0 0,0-1 0 0 0,0 1-1 0 0,0-1 1 0 0,0 1-1 0 0,0-1 1 0 0,-1 0-1 0 0,1 1 1 0 0,0-1 0 0 0,0 0-1 0 0,0 1 1 0 0,0-1-1 0 0,0 0 1 0 0,1 0 0 0 0,0 0-1 0 0,41 3 85 0 0,-30-2-44 0 0,-9-1-44 0 0,30 1 92 0 0,-1 2 0 0 0,1 1 0 0 0,-1 1 0 0 0,53 17 0 0 0,-62-17-2045 0 0,-10-8-5583 0 0,-10 1 5000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52.164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0 5 2184 0 0,'0'-4'8007'0'0,"2"333"-1576"0"0,-1 1-6353 0 0,-1-329-176 0 0,0-1 1 0 0,1 0 0 0 0,-1 0-1 0 0,0 1 1 0 0,0-1 0 0 0,0 0-1 0 0,0 0 1 0 0,1 0 0 0 0,-1 0-1 0 0,0 1 1 0 0,0-1 0 0 0,1 0 0 0 0,-1 0-1 0 0,0 0 1 0 0,0 0 0 0 0,1 0-1 0 0,-1 0 1 0 0,0 0 0 0 0,0 1-1 0 0,1-1 1 0 0,-1 0 0 0 0,0 0 0 0 0,0 0-1 0 0,1 0 1 0 0,-1 0 0 0 0,0 0-1 0 0,1 0 1 0 0,-1 0 0 0 0,0-1-1 0 0,0 1 1 0 0,1 0 0 0 0,-1 0-1 0 0,0 0 1 0 0,0 0 0 0 0,1 0 0 0 0,-1 0-1 0 0,0 0 1 0 0,0-1 0 0 0,1 1-1 0 0,-1 0 1 0 0,0 0 0 0 0,13-7-6307 0 0,-5 1 3307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53.00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346 5 2096 0 0,'0'0'1518'0'0,"-25"-4"2177"0"0,-49 3-914 0 0,-84 3-674 0 0,155-2-2057 0 0,0 0 0 0 0,-1 0 0 0 0,1 1 0 0 0,0 0 0 0 0,-1 0 0 0 0,1 0 1 0 0,0 0-1 0 0,0 0 0 0 0,0 1 0 0 0,0-1 0 0 0,0 1 0 0 0,0 0 0 0 0,1 0 0 0 0,-1 0 0 0 0,1 0 0 0 0,-1 0 0 0 0,1 0 0 0 0,-1 1 0 0 0,1-1 0 0 0,0 1 0 0 0,0 0 0 0 0,-2 5 0 0 0,1-1-4 0 0,0 1 0 0 0,1-1 0 0 0,-1 1 0 0 0,2 0 0 0 0,-1-1 0 0 0,1 1 0 0 0,0 0 0 0 0,1 14 0 0 0,-4 108 137 0 0,1-53-150 0 0,4-77-37 0 0,0 1 1 0 0,0-1 0 0 0,0 0-1 0 0,0 1 1 0 0,1-1-1 0 0,-1 0 1 0 0,0 0-1 0 0,0 1 1 0 0,0-1-1 0 0,0 0 1 0 0,0 0 0 0 0,1 0-1 0 0,-1-1 1 0 0,0 1-1 0 0,0 0 1 0 0,0 0-1 0 0,2-1 1 0 0,-1 1 8 0 0,112-18-15 0 0,-68 9 26 0 0,0 3 0 0 0,49-2 0 0 0,-62 7-16 0 0,32 1 17 0 0,-60 0-8 0 0,0 0 1 0 0,-1 1 0 0 0,1 0-1 0 0,0 0 1 0 0,-1 0-1 0 0,1 1 1 0 0,-1 0 0 0 0,0-1-1 0 0,1 1 1 0 0,6 5-1 0 0,-8-4 12 0 0,0 0-1 0 0,0 1 1 0 0,-1-1 0 0 0,1 0-1 0 0,-1 1 1 0 0,0 0-1 0 0,0-1 1 0 0,0 1-1 0 0,0 0 1 0 0,-1 0 0 0 0,2 8-1 0 0,8 46 313 0 0,-10-47-248 0 0,0-1 1 0 0,-1 1-1 0 0,0 0 0 0 0,-1-1 1 0 0,0 1-1 0 0,0-1 1 0 0,-1 0-1 0 0,-1 1 0 0 0,1-1 1 0 0,-2 0-1 0 0,1 0 1 0 0,-2-1-1 0 0,1 1 1 0 0,-1-1-1 0 0,-1 0 0 0 0,1 0 1 0 0,-1 0-1 0 0,-1-1 1 0 0,0 0-1 0 0,0 0 0 0 0,-1-1 1 0 0,1 0-1 0 0,-2 0 1 0 0,1-1-1 0 0,-13 7 1 0 0,1 0 200 0 0,-1-1 0 0 0,-27 11 0 0 0,37-19-149 0 0,0-1 0 0 0,-1 0 0 0 0,1 0 0 0 0,0-1 0 0 0,-1-1 0 0 0,-20 1 0 0 0,-3-1 135 0 0,19 0-237 0 0,-1-1 0 0 0,1 0 0 0 0,-1-1-1 0 0,1 0 1 0 0,0-2 0 0 0,0 0-1 0 0,-22-7 1 0 0,29 5 197 0 0,7-2-3316 0 0,2 7 2596 0 0,0-1-1 0 0,1 0 1 0 0,-1 0-1 0 0,0 0 1 0 0,1 0-1 0 0,-1 0 1 0 0,1 0 0 0 0,-1 1-1 0 0,1-1 1 0 0,0 0-1 0 0,-1 0 1 0 0,1 1-1 0 0,0-1 1 0 0,0 0-1 0 0,-1 1 1 0 0,1-1 0 0 0,0 1-1 0 0,2-1 1 0 0,10-6-3069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54.11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100 19 2416 0 0,'-34'16'3211'0'0,"30"-13"-2959"0"0,-1 0-1 0 0,1 0 1 0 0,0 0-1 0 0,0 1 0 0 0,1-1 1 0 0,-1 1-1 0 0,1 0 1 0 0,-1 0-1 0 0,1 1 1 0 0,1-1-1 0 0,-1 1 1 0 0,0-1-1 0 0,1 1 1 0 0,0 0-1 0 0,0 0 1 0 0,1-1-1 0 0,-1 2 0 0 0,0 4 1 0 0,-2 15 908 0 0,3-22-1007 0 0,0 1 0 0 0,0 0-1 0 0,1 0 1 0 0,-1 0 0 0 0,1-1 0 0 0,0 1 0 0 0,0 0-1 0 0,0 0 1 0 0,0 0 0 0 0,1 0 0 0 0,-1-1-1 0 0,1 1 1 0 0,0 0 0 0 0,0 0 0 0 0,1-1 0 0 0,-1 1-1 0 0,1-1 1 0 0,2 6 0 0 0,0-4-116 0 0,0-1-1 0 0,0 1 1 0 0,1-1 0 0 0,-1 0 0 0 0,1 0-1 0 0,0 0 1 0 0,0 0 0 0 0,1-1 0 0 0,-1 0-1 0 0,1 0 1 0 0,-1 0 0 0 0,1-1 0 0 0,0 0-1 0 0,0 0 1 0 0,0 0 0 0 0,0-1 0 0 0,0 0-1 0 0,0 0 1 0 0,9-1 0 0 0,4 2-25 0 0,0 0 0 0 0,0-2 1 0 0,1-1-1 0 0,-1 0 1 0 0,0-1-1 0 0,0-1 0 0 0,20-6 1 0 0,-33 7-5 0 0,1 0 1 0 0,-1 0 0 0 0,0-1-1 0 0,1 0 1 0 0,-1 0 0 0 0,-1-1-1 0 0,1 1 1 0 0,0-1-1 0 0,-1-1 1 0 0,0 1 0 0 0,0-1-1 0 0,0 1 1 0 0,-1-2 0 0 0,1 1-1 0 0,-1 0 1 0 0,0-1-1 0 0,-1 0 1 0 0,1 0 0 0 0,-1 0-1 0 0,0 0 1 0 0,-1 0 0 0 0,0-1-1 0 0,2-8 1 0 0,-2 11 4 0 0,-1-1 0 0 0,0 1-1 0 0,-1 0 1 0 0,1-1 0 0 0,-1 1 0 0 0,0-1 0 0 0,0 1 0 0 0,0 0 0 0 0,0-1-1 0 0,-1 1 1 0 0,0-1 0 0 0,0 1 0 0 0,0 0 0 0 0,0 0 0 0 0,-1 0 0 0 0,0-1 0 0 0,0 1-1 0 0,0 1 1 0 0,0-1 0 0 0,-1 0 0 0 0,1 0 0 0 0,-1 1 0 0 0,0 0 0 0 0,0-1 0 0 0,0 1-1 0 0,0 0 1 0 0,-1 1 0 0 0,-3-4 0 0 0,1 2 3 0 0,-1 0 0 0 0,0 1-1 0 0,0 0 1 0 0,1 0 0 0 0,-2 0-1 0 0,1 1 1 0 0,0 0 0 0 0,0 0 0 0 0,-1 1-1 0 0,-11-1 1 0 0,-5 1 36 0 0,1 1-1 0 0,-26 4 1 0 0,42-3-43 0 0,-1 1 1 0 0,1 0-1 0 0,-1 0 0 0 0,1 0 0 0 0,0 1 0 0 0,0 0 0 0 0,0 0 1 0 0,0 1-1 0 0,1 0 0 0 0,0 0 0 0 0,-1 1 0 0 0,1-1 1 0 0,-8 10-1 0 0,10-10-1 0 0,-1 1-1 0 0,1 0 1 0 0,0 1 0 0 0,0-1 0 0 0,0 1 0 0 0,1 0 0 0 0,0 0-1 0 0,0 0 1 0 0,1 0 0 0 0,-1 0 0 0 0,1 0 0 0 0,1 1 0 0 0,-1-1 0 0 0,1 1-1 0 0,-1 11 1 0 0,2-5 4 0 0,0-5-15 0 0,0 0 1 0 0,0 0 0 0 0,0-1-1 0 0,1 1 1 0 0,3 12-1 0 0,-3-18-5 0 0,0 0 0 0 0,0 0 0 0 0,0 0-1 0 0,0 0 1 0 0,0 0 0 0 0,0 0 0 0 0,1 0 0 0 0,-1 0-1 0 0,1-1 1 0 0,-1 1 0 0 0,1 0 0 0 0,0-1-1 0 0,-1 0 1 0 0,1 1 0 0 0,0-1 0 0 0,0 0-1 0 0,0 0 1 0 0,0 0 0 0 0,0 0 0 0 0,0 0-1 0 0,0 0 1 0 0,1 0 0 0 0,-1-1 0 0 0,3 1-1 0 0,8 1-92 0 0,1 0-1 0 0,0-1 1 0 0,0 0-1 0 0,0-1 1 0 0,0-1-1 0 0,0 0 0 0 0,0-1 1 0 0,0 0-1 0 0,-1-1 1 0 0,1-1-1 0 0,16-7 1 0 0,-24 9 71 0 0,0-1 1 0 0,0 0-1 0 0,0 0 1 0 0,-1 0-1 0 0,1-1 1 0 0,-1 0-1 0 0,0 0 1 0 0,0 0-1 0 0,-1-1 1 0 0,1 1-1 0 0,-1-1 1 0 0,0 0-1 0 0,0-1 1 0 0,0 1-1 0 0,-1-1 1 0 0,0 0-1 0 0,0 1 1 0 0,0-1-1 0 0,-1 0 1 0 0,0-1-1 0 0,0 1 1 0 0,-1 0-1 0 0,1-1 0 0 0,-1 1 1 0 0,-1-1-1 0 0,1-7 1 0 0,0-7 137 0 0,0 17-35 0 0,-1 0 0 0 0,0 0 1 0 0,1 0-1 0 0,-2 0 0 0 0,1 0 0 0 0,-2-8 1 0 0,1-4 993 0 0,2 28 340 0 0,16 375-259 0 0,-10-299-978 0 0,-4 97 0 0 0,-3-119-416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55.27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8 0 3384 0 0,'0'0'1575'0'0,"-4"7"1427"0"0,3 53 197 0 0,-1-31-2650 0 0,2-1 0 0 0,0 1-1 0 0,3 0 1 0 0,0-1-1 0 0,8 32 1 0 0,-8-46-941 0 0,0-3-1953 0 0,1-1-3801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55.684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0 120 2560 0 0,'8'-11'2232'0'0,"4"3"-1683"0"0,1 1 0 0 0,0 0 1 0 0,1 0-1 0 0,0 2 0 0 0,25-8 0 0 0,77-13 1228 0 0,-99 23-1444 0 0,177-30 1059 0 0,-193 33-1374 0 0,-1 0 1 0 0,0 0-1 0 0,1 0 0 0 0,-1 1 1 0 0,0-1-1 0 0,0 0 0 0 0,1 0 1 0 0,-1 0-1 0 0,0 0 1 0 0,0 0-1 0 0,1 1 0 0 0,-1-1 1 0 0,0 0-1 0 0,0 0 0 0 0,0 0 1 0 0,1 1-1 0 0,-1-1 0 0 0,0 0 1 0 0,0 0-1 0 0,0 1 0 0 0,0-1 1 0 0,0 0-1 0 0,1 0 0 0 0,-1 1 1 0 0,0-1-1 0 0,0 0 0 0 0,0 0 1 0 0,0 1-1 0 0,0-1 0 0 0,0 0 1 0 0,0 1-1 0 0,0-1 0 0 0,0 0 1 0 0,0 0-1 0 0,0 1 0 0 0,-1 20 370 0 0,-7 29 47 0 0,6-42-309 0 0,-14 81 762 0 0,-7 112 1 0 0,4 57-1740 0 0,13-196-4484 0 0,5-49 2407 0 0,-2-1-1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56.074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20 10 4040 0 0,'-2'0'1332'0'0,"2"-3"-691"0"0,0 2-5 0 0,-4 1 8 0 0,1-3-20 0 0,-1 3 548 0 0,1-2-536 0 0,-1 2-4524 0 0,4 2 1943 0 0,4-2 1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44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3832 0 0,'0'0'2059'0'0,"-4"10"1023"0"0,-3 47 178 0 0,-10 32-74 0 0,-29 90-1 0 0,43-167-3731 0 0,-16 56 1624 0 0,15-45-3547 0 0,3 0-3781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56.44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 22 3144 0 0,'16'-12'3307'0'0,"-11"10"-3069"0"0,-1 0 0 0 0,1 1 1 0 0,-1 0-1 0 0,1 0 1 0 0,0 0-1 0 0,-1 0 0 0 0,1 1 1 0 0,0 0-1 0 0,0 0 0 0 0,-1 0 1 0 0,1 0-1 0 0,0 1 1 0 0,-1 0-1 0 0,1 0 0 0 0,0 0 1 0 0,-1 0-1 0 0,1 1 1 0 0,-1 0-1 0 0,0 0 0 0 0,1 0 1 0 0,-1 0-1 0 0,0 1 0 0 0,0 0 1 0 0,-1 0-1 0 0,1 0 1 0 0,0 0-1 0 0,-1 0 0 0 0,4 5 1 0 0,7 10 135 0 0,0 0 1 0 0,-1 1-1 0 0,-1 1 1 0 0,15 31-1 0 0,-18-33-397 0 0,7 17 145 0 0,-1 0 0 0 0,-1 0-1 0 0,-2 1 1 0 0,14 74-1 0 0,-23-84-214 0 0,-2-1 0 0 0,-1 31 0 0 0,0-19-1865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56.84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616 0 3344 0 0,'-10'0'1134'0'0,"0"1"-1"0"0,0 0 1 0 0,1 0-1 0 0,-17 6 1 0 0,14-3-669 0 0,-1 0 0 0 0,2 2 0 0 0,-1-1-1 0 0,1 2 1 0 0,-18 11 0 0 0,-232 194 4111 0 0,211-169-4383 0 0,18-13 49 0 0,-55 66 0 0 0,82-91-235 0 0,1 0-60 0 0,1 0 0 0 0,0 0 0 0 0,0 0 0 0 0,0 0 0 0 0,1 1 0 0 0,-4 9 0 0 0,3 6-3708 0 0,5-14 529 0 0,2-2 0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1:57.233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22 0 2976 0 0,'0'0'515'0'0,"14"3"6553"0"0,-14-3-6816 0 0,0 1-1 0 0,0-1 1 0 0,0 1-1 0 0,0 0 1 0 0,0-1-1 0 0,0 1 1 0 0,0 0-1 0 0,0-1 1 0 0,-1 1 0 0 0,1-1-1 0 0,0 1 1 0 0,0 0-1 0 0,0-1 1 0 0,-1 1-1 0 0,1-1 1 0 0,0 1 0 0 0,-1-1-1 0 0,1 1 1 0 0,-1-1-1 0 0,1 1 1 0 0,0-1-1 0 0,-2 2 1 0 0,-12 0-2965 0 0,5-1-1414 0 0,2 0 959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03.397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260 1 1872 0 0,'-6'40'8424'0'0,"-11"14"-6528"0"0,8-31-1890 0 0,-1 0 1 0 0,-24 39 0 0 0,-100 148 559 0 0,124-195-540 0 0,1 1 0 0 0,0 0 0 0 0,2 0 0 0 0,-7 19 0 0 0,14-35-19 0 0,0 1 0 0 0,0-1 1 0 0,0 1-1 0 0,0-1 0 0 0,0 1 1 0 0,0 0-1 0 0,0-1 0 0 0,0 1 0 0 0,0-1 1 0 0,0 1-1 0 0,0-1 0 0 0,0 1 1 0 0,1-1-1 0 0,-1 1 0 0 0,0-1 0 0 0,0 1 1 0 0,1-1-1 0 0,-1 1 0 0 0,0-1 1 0 0,1 1-1 0 0,-1-1 0 0 0,0 1 0 0 0,1-1 1 0 0,-1 0-1 0 0,1 1 0 0 0,-1-1 1 0 0,1 0-1 0 0,-1 1 0 0 0,1-1 0 0 0,-1 0 1 0 0,1 0-1 0 0,-1 1 0 0 0,1-1 1 0 0,-1 0-1 0 0,1 0 0 0 0,-1 0 0 0 0,1 0 1 0 0,0 0-1 0 0,-1 0 0 0 0,1 0 1 0 0,0 0-1 0 0,39 4 138 0 0,-4-1 2 0 0,0 10-156 0 0,-23-7-212 0 0,-1-1 0 0 0,1-1 1 0 0,0 0-1 0 0,0-1 0 0 0,1 0 0 0 0,-1-1 0 0 0,0 0 0 0 0,20-1 0 0 0,-17-8-6560 0 0,-11 3 4421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03.79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39 16 1496 0 0,'0'-15'7080'0'0,"1"155"-2311"0"0,-6 215-3016 0 0,2-302-1439 0 0,-18 90 1 0 0,18-129-413 0 0,1-7-382 0 0,0 1 0 0 0,1 0-1 0 0,-2 15 1 0 0,8-27-5762 0 0,-1 0 4409 0 0,5-2-976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04.60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353 2 1424 0 0,'-25'0'2963'0'0,"-200"-1"3343"0"0,222 1-6266 0 0,1 0 0 0 0,-1 0 0 0 0,1 0 0 0 0,-1 1 0 0 0,1-1 1 0 0,-1 1-1 0 0,1-1 0 0 0,-1 1 0 0 0,1 0 0 0 0,-1 0 0 0 0,1 0 0 0 0,0 1 0 0 0,0-1 0 0 0,0 1 0 0 0,0-1 1 0 0,0 1-1 0 0,-3 2 0 0 0,3-1 9 0 0,-1 0 0 0 0,0 1 1 0 0,1 0-1 0 0,0-1 0 0 0,0 1 1 0 0,0 0-1 0 0,0 0 0 0 0,1 0 1 0 0,-2 7-1 0 0,-1 7 135 0 0,2 0-1 0 0,0 1 0 0 0,1 34 1 0 0,1-39-56 0 0,0 267 1151 0 0,0-280-1215 0 0,0-3-54 0 0,1 0 0 0 0,-1 1-1 0 0,1-1 1 0 0,-1 1-1 0 0,1-1 1 0 0,-1 1 0 0 0,1-1-1 0 0,0 1 1 0 0,0-1-1 0 0,0 1 1 0 0,0 0 0 0 0,0-1-1 0 0,0 1 1 0 0,0 0-1 0 0,0 0 1 0 0,3-2 0 0 0,2-4 15 0 0,0-1-19 0 0,1 1 0 0 0,-1 0 0 0 0,2 0 0 0 0,-1 0 0 0 0,1 1 0 0 0,-1 0 0 0 0,2 1 0 0 0,-1 0 0 0 0,1 0 0 0 0,0 1 0 0 0,0 0 0 0 0,0 0 0 0 0,0 1 0 0 0,0 0 0 0 0,1 1 0 0 0,0 0-1 0 0,-1 0 1 0 0,1 1 0 0 0,0 0 0 0 0,0 1 0 0 0,14 1 0 0 0,12 2-4 0 0,-24-3 18 0 0,1 1 1 0 0,25 6-1 0 0,-34-6-14 0 0,1 0-1 0 0,-1 1 1 0 0,0 0 0 0 0,1 0 0 0 0,-1 0-1 0 0,0 1 1 0 0,0-1 0 0 0,0 1-1 0 0,-1 0 1 0 0,1 0 0 0 0,5 7 0 0 0,-4-4 0 0 0,0-1 0 0 0,0 1 0 0 0,-1 1 0 0 0,1-1 0 0 0,-2 1 0 0 0,1-1 0 0 0,-1 1 0 0 0,0 0 0 0 0,0 1 0 0 0,-1-1 0 0 0,0 0 0 0 0,0 1 0 0 0,-1-1 0 0 0,0 1 0 0 0,0-1 0 0 0,-1 15 0 0 0,0-14-8 0 0,0 7 48 0 0,0-1 0 0 0,-4 21 0 0 0,3-30-14 0 0,-1 1-1 0 0,1-1 1 0 0,-1 0 0 0 0,0 0 0 0 0,0 0 0 0 0,-1 0-1 0 0,0 0 1 0 0,1 0 0 0 0,-8 7 0 0 0,-1 0 90 0 0,0 0 0 0 0,-1-1-1 0 0,0-1 1 0 0,-1 0 0 0 0,0-1 0 0 0,-1 0 0 0 0,-24 11 0 0 0,18-10 75 0 0,-1-2 1 0 0,0 0-1 0 0,-1-1 1 0 0,-43 7-1 0 0,56-13-143 0 0,-5 2 23 0 0,-1-1 0 0 0,0 0 1 0 0,0-1-1 0 0,0-1 0 0 0,-1-1 0 0 0,-20-2 0 0 0,35 3-200 0 0,0-1 0 0 0,1 1 0 0 0,-1 0 0 0 0,1 0 1 0 0,-1 0-1 0 0,1 0 0 0 0,-1 0 0 0 0,0-1 0 0 0,1 1 0 0 0,-1 0 0 0 0,1-1 0 0 0,-1 1 0 0 0,1 0 1 0 0,-1-1-1 0 0,1 1 0 0 0,0 0 0 0 0,-1-1 0 0 0,1 1 0 0 0,-1-1 0 0 0,1 1 0 0 0,0-1 1 0 0,-1 1-1 0 0,1-1 0 0 0,0 1 0 0 0,0-1 0 0 0,-1 1 0 0 0,1-1 0 0 0,0 1 0 0 0,0-1 0 0 0,0 0 1 0 0,0 1-1 0 0,0-1 0 0 0,0 1 0 0 0,0-2 0 0 0,0 1-482 0 0,1-1-1 0 0,-1 0 1 0 0,1 1-1 0 0,-1-1 1 0 0,1 1 0 0 0,0-1-1 0 0,0 1 1 0 0,0-1-1 0 0,0 1 1 0 0,1-2 0 0 0,6-8-2748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05.837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113 99 2600 0 0,'-5'0'389'0'0,"0"0"0"0"0,-1 0-1 0 0,1 1 1 0 0,0 0 0 0 0,-1 0-1 0 0,1 0 1 0 0,0 1-1 0 0,0 0 1 0 0,0 0 0 0 0,0 0-1 0 0,-8 5 1 0 0,10-4-220 0 0,0-1-1 0 0,0 0 0 0 0,0 1 1 0 0,1-1-1 0 0,0 1 1 0 0,-1 0-1 0 0,1 0 1 0 0,0 0-1 0 0,0 0 0 0 0,1 0 1 0 0,-1 0-1 0 0,1 1 1 0 0,-1-1-1 0 0,1 1 1 0 0,0-1-1 0 0,0 1 0 0 0,1-1 1 0 0,-2 7-1 0 0,1 5 379 0 0,0 1 0 0 0,0-1 0 0 0,2 1 0 0 0,3 28 0 0 0,-3-40-520 0 0,0-1 0 0 0,-1 1 0 0 0,2-1 0 0 0,-1 1 0 0 0,0-1 0 0 0,1 1 0 0 0,-1-1 0 0 0,1 0 0 0 0,0 0 0 0 0,0 0 0 0 0,0 0 0 0 0,1 0 0 0 0,-1 0 0 0 0,1 0 0 0 0,-1-1 0 0 0,1 1 0 0 0,0-1 0 0 0,0 0 0 0 0,0 0 0 0 0,0 0-1 0 0,1 0 1 0 0,-1-1 0 0 0,0 1 0 0 0,1-1 0 0 0,-1 0 0 0 0,6 2 0 0 0,4-1 11 0 0,1 0-1 0 0,0-1 1 0 0,0 0-1 0 0,0-1 1 0 0,0-1-1 0 0,0 0 1 0 0,0-1-1 0 0,-1 0 0 0 0,1-1 1 0 0,22-8-1 0 0,-30 9-31 0 0,1-1-1 0 0,0 0 0 0 0,0 0 0 0 0,-1-1 0 0 0,0 0 1 0 0,0 0-1 0 0,0 0 0 0 0,0-1 0 0 0,-1 0 0 0 0,1 0 1 0 0,-1 0-1 0 0,-1-1 0 0 0,1 0 0 0 0,-1 0 1 0 0,0 0-1 0 0,0 0 0 0 0,0 0 0 0 0,-1-1 0 0 0,0 0 1 0 0,-1 0-1 0 0,4-12 0 0 0,-3 6 10 0 0,-1-1 0 0 0,-1 1 1 0 0,0 0-1 0 0,-1-1 0 0 0,0 1 0 0 0,-1-1 0 0 0,0 1 1 0 0,-1-1-1 0 0,-5-16 0 0 0,5 26-10 0 0,1-1 1 0 0,-2 1-1 0 0,1 0 1 0 0,0 0-1 0 0,-1 0 0 0 0,0 0 1 0 0,0 0-1 0 0,0 1 1 0 0,0-1-1 0 0,-1 1 1 0 0,1 0-1 0 0,-1 0 0 0 0,0 0 1 0 0,0 1-1 0 0,0-1 1 0 0,0 1-1 0 0,0 0 0 0 0,-1 0 1 0 0,1 0-1 0 0,0 1 1 0 0,-1-1-1 0 0,0 1 0 0 0,1 0 1 0 0,-1 1-1 0 0,-9-1 1 0 0,5 0-4 0 0,-1 1 1 0 0,1 0 0 0 0,0 1 0 0 0,0 0-1 0 0,-1 0 1 0 0,1 1 0 0 0,0 0-1 0 0,0 1 1 0 0,0 0 0 0 0,1 0 0 0 0,-1 1-1 0 0,-11 7 1 0 0,10-5 2 0 0,1 1 1 0 0,-1 0-1 0 0,1 1 0 0 0,1 0 0 0 0,-1 0 0 0 0,2 1 1 0 0,-1 0-1 0 0,1 1 0 0 0,0-1 0 0 0,1 2 1 0 0,0-1-1 0 0,1 0 0 0 0,0 1 0 0 0,1 0 1 0 0,0 0-1 0 0,0 0 0 0 0,1 1 0 0 0,1-1 1 0 0,0 1-1 0 0,0 0 0 0 0,1 11 0 0 0,1-20-1 0 0,0 0-1 0 0,0 0 1 0 0,1-1-1 0 0,-1 1 1 0 0,1 0-1 0 0,-1 0 1 0 0,1-1-1 0 0,0 1 1 0 0,0-1-1 0 0,0 1 0 0 0,1-1 1 0 0,-1 1-1 0 0,0-1 1 0 0,1 1-1 0 0,0-1 1 0 0,-1 0-1 0 0,5 4 1 0 0,-2-3 0 0 0,-1-1 1 0 0,1 1-1 0 0,0-1 1 0 0,0 0 0 0 0,0 0-1 0 0,0 0 1 0 0,0-1-1 0 0,0 1 1 0 0,1-1-1 0 0,5 1 1 0 0,0 0-16 0 0,0-1 0 0 0,0-1-1 0 0,0 0 1 0 0,-1 0 0 0 0,1-1 0 0 0,0 0 0 0 0,0-1-1 0 0,-1 0 1 0 0,19-6 0 0 0,-16 3-16 0 0,-1 0 0 0 0,0-1 0 0 0,0 0 0 0 0,17-13 0 0 0,-23 14 11 0 0,1 0 1 0 0,-1 0 0 0 0,0 0-1 0 0,-1-1 1 0 0,1 1 0 0 0,-1-1-1 0 0,0 0 1 0 0,-1 0 0 0 0,6-13-1 0 0,-4 8-2 0 0,-1 3 30 0 0,-1-1 0 0 0,0 1 0 0 0,0-1 0 0 0,-1 0 0 0 0,0 1 0 0 0,1-17 0 0 0,-3 25 253 0 0,0 19 204 0 0,2 88 136 0 0,-1-8-165 0 0,-14 144 0 0 0,6-192-324 0 0,0 4 126 0 0,-24 95 1 0 0,28-135-162 0 0,0 0 1 0 0,1 0-1 0 0,0 0 0 0 0,2 28 0 0 0,0-42-77 0 0,0-1-3 0 0,0 0 1 0 0,0 0 0 0 0,0 1-1 0 0,0-1 1 0 0,0 0-1 0 0,0 0 1 0 0,0 0-1 0 0,0 0 1 0 0,0 0-1 0 0,0 1 1 0 0,0-1-1 0 0,0 0 1 0 0,0 0-1 0 0,-1 0 1 0 0,1 0-1 0 0,0 0 1 0 0,0 0-1 0 0,0 0 1 0 0,0 0-1 0 0,0 1 1 0 0,0-1-1 0 0,0 0 1 0 0,0 0-1 0 0,-1 0 1 0 0,1 0-1 0 0,0 0 1 0 0,0 0-1 0 0,0 0 1 0 0,0 0-1 0 0,0 0 1 0 0,0 0-1 0 0,-1 0 1 0 0,1 0 0 0 0,0 0-1 0 0,0 0 1 0 0,0 0-1 0 0,0 0 1 0 0,0 0-1 0 0,0 0 1 0 0,-1 0-1 0 0,1 0 1 0 0,0 0-1 0 0,0 0 1 0 0,0 0-1 0 0,0 0 1 0 0,-10-4-2670 0 0,-7-7-5958 0 0,13 4 5289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12.43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63 37 3052 0 0,'-1'10'520'0'0,"0"-1"-1"0"0,0 1 1 0 0,-2-1 0 0 0,-5 18-1 0 0,-1 4 264 0 0,2 7 433 0 0,2 0 1 0 0,1 1-1 0 0,2 58 1 0 0,2-94-1924 0 0,-2-7-820 0 0,0-9-1497 0 0,1-48 5823 0 0,-11-81-4032 0 0,12 123 1090 0 0,0 16 123 0 0,1-1 1 0 0,-1 1-1 0 0,0-1 0 0 0,-1 1 0 0 0,1-1 0 0 0,-1 1 1 0 0,0-1-1 0 0,-1-4 0 0 0,2 8 32 0 0,0 0 1 0 0,0 0-1 0 0,0-1 0 0 0,0 1 0 0 0,0 0 1 0 0,0-1-1 0 0,0 1 0 0 0,0 0 0 0 0,0-1 1 0 0,0 1-1 0 0,0 0 0 0 0,0-1 0 0 0,0 1 1 0 0,0 0-1 0 0,0 0 0 0 0,0-1 0 0 0,1 1 1 0 0,-1 0-1 0 0,0-1 0 0 0,0 1 1 0 0,0 0-1 0 0,0 0 0 0 0,1-1 0 0 0,-1 1 1 0 0,0 0-1 0 0,0 0 0 0 0,0 0 0 0 0,1-1 1 0 0,-1 1-1 0 0,0 0 0 0 0,1 0 0 0 0,14-8 682 0 0,21-2 507 0 0,-32 9-1138 0 0,1 0 5 0 0,41-12 243 0 0,1 3 1 0 0,0 1-1 0 0,64-2 1 0 0,-101 10-327 0 0,2 0 329 0 0,-11 1-301 0 0,-1 0 0 0 0,0 0 0 0 0,0 0 0 0 0,0 0 0 0 0,1 1 0 0 0,-1-1 0 0 0,0 0 0 0 0,0 0 1 0 0,0 0-1 0 0,1 0 0 0 0,-1 0 0 0 0,0 0 0 0 0,0 0 0 0 0,0 1 0 0 0,0-1 0 0 0,0 0 0 0 0,1 0 0 0 0,-1 0 0 0 0,0 0 0 0 0,0 1 1 0 0,0-1-1 0 0,0 0 0 0 0,0 0 0 0 0,0 0 0 0 0,0 1 0 0 0,0-1 0 0 0,0 0 0 0 0,0 0 0 0 0,0 0 0 0 0,0 1 0 0 0,0-1 0 0 0,0 0 1 0 0,0 0-1 0 0,0 0 0 0 0,0 1 0 0 0,0-1 0 0 0,0 0 0 0 0,0 0 0 0 0,0 0 0 0 0,0 1 0 0 0,0-1 0 0 0,0 0 0 0 0,0 0 0 0 0,-2 8 161 0 0,1 0 0 0 0,1 0 0 0 0,-1 0-1 0 0,2 0 1 0 0,0 10 0 0 0,0 7 104 0 0,-2 58 553 0 0,6 132 432 0 0,-5-210-1321 0 0,1 1 1 0 0,-1-1 0 0 0,2 1-1 0 0,-1-1 1 0 0,1 1 0 0 0,-1-1-1 0 0,1 0 1 0 0,1 0 0 0 0,-1 0-1 0 0,1 0 1 0 0,0 0 0 0 0,0 0-1 0 0,4 4 1 0 0,4-1-1690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12.83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21 0 3272 0 0,'0'0'580'0'0,"-3"0"580"0"0,-1 0 37 0 0,0 0-597 0 0,2 0-4 0 0,-3 0 1180 0 0,3 0-756 0 0,4 0-792 0 0,3 0-2312 0 0,1 0 0 0 0,-2 0-1 0 0,-1 0 1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13.22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 0 3320 0 0,'0'0'2270'0'0,"17"1"236"0"0,-8 2-2027 0 0,-1 1-1 0 0,0 0 1 0 0,0 0-1 0 0,-1 0 1 0 0,1 1-1 0 0,-1 1 1 0 0,12 10-1 0 0,2 5 547 0 0,17 23 0 0 0,-12-14-138 0 0,-2-1-744 0 0,-1 2 0 0 0,-1 0 1 0 0,-2 1-1 0 0,-1 1 0 0 0,-1 1 0 0 0,21 61 0 0 0,-26-48-307 0 0,-12-27-6986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44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0 3752 0 0,'0'0'3436'0'0,"-11"10"-1163"0"0,-51 85 1696 0 0,-4 4-1694 0 0,37-62-1856 0 0,-1-1 1 0 0,-1-2-1 0 0,-2-1 1 0 0,-44 34-1 0 0,69-62-413 0 0,0 1-1 0 0,0-2 1 0 0,-1 1-1 0 0,0-1 1 0 0,1 0-1 0 0,-11 2 1 0 0,18-6-7 0 0,1 0 0 0 0,0 0 0 0 0,0 0 0 0 0,-1 0 0 0 0,1 0 0 0 0,0 0 0 0 0,-1 0 0 0 0,1 0 0 0 0,-1 0 0 0 0,1 0 0 0 0,0 0 0 0 0,-1 0 0 0 0,1 0 0 0 0,0 0 0 0 0,-1 0 0 0 0,1 0 0 0 0,0 0 0 0 0,0 0 0 0 0,-1 0 0 0 0,1-1-1 0 0,0 1 1 0 0,-1 0 0 0 0,1 0 0 0 0,0 0 0 0 0,0-1 0 0 0,-1 1 0 0 0,1 0 0 0 0,0 0 0 0 0,0-1 0 0 0,-1 1 0 0 0,1 0 0 0 0,0 0 0 0 0,0-1 0 0 0,0 1 0 0 0,0 0 0 0 0,0-1 0 0 0,-1 1 0 0 0,1 0 0 0 0,0-1 0 0 0,0 1 0 0 0,0 0 0 0 0,0-1 0 0 0,0 1 0 0 0,0 0 0 0 0,0-1 0 0 0,0 1 0 0 0,0 0 0 0 0,0-1 0 0 0,0 1 0 0 0,0-1 0 0 0,4-16-26 0 0,0 8 18 0 0,1 0 0 0 0,0 0 1 0 0,1 0-1 0 0,-1 1 0 0 0,2 0 1 0 0,-1 0-1 0 0,1 0 0 0 0,12-9 1 0 0,-14 13 30 0 0,1 0 0 0 0,-1 0 0 0 0,1 1 0 0 0,0 0 0 0 0,0 0 0 0 0,0 0 1 0 0,1 1-1 0 0,-1 0 0 0 0,1 0 0 0 0,-1 0 0 0 0,1 1 0 0 0,0 0 1 0 0,11 0-1 0 0,-14 1 12 0 0,0 0 1 0 0,0 1-1 0 0,0-1 0 0 0,-1 1 1 0 0,1 0-1 0 0,0 0 1 0 0,-1 0-1 0 0,1 0 1 0 0,0 0-1 0 0,-1 1 1 0 0,0 0-1 0 0,1 0 1 0 0,-1 0-1 0 0,0 0 1 0 0,0 0-1 0 0,0 1 0 0 0,0-1 1 0 0,0 1-1 0 0,-1 0 1 0 0,1 0-1 0 0,-1 0 1 0 0,3 5-1 0 0,3 5-105 0 0,-2 1 1 0 0,0 0-1 0 0,0 1 0 0 0,4 21 0 0 0,11 25-7444 0 0,-15-52 3879 0 0,2-4-1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13.62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506 1 2960 0 0,'0'0'509'0'0,"-22"9"3675"0"0,1 10-2942 0 0,1 1 1 0 0,1 1-1 0 0,-25 34 1 0 0,-3 3 295 0 0,-104 93 310 0 0,26-30-1411 0 0,116-112-748 0 0,1 1 0 0 0,0 1 0 0 0,-8 12-1 0 0,14-19-969 0 0,-1 1-1 0 0,1-1 0 0 0,0 1 0 0 0,0 0 0 0 0,1 0 0 0 0,-2 7 1 0 0,3-4-1828 0 0</inkml:trace>
  <inkml:trace contextRef="#ctx0" brushRef="#br0" timeOffset="1">835 461 3952 0 0,'0'0'11432'0'0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18.007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0 47 2440 0 0,'0'0'3968'0'0,"15"7"-1772"0"0,28 10-621 0 0,111 39 737 0 0,-123-47-2117 0 0,0-1-1 0 0,0-2 1 0 0,39 3 0 0 0,-33-6-84 0 0,0-3 0 0 0,41-3 0 0 0,-65 2-106 0 0,1-1 0 0 0,-1-1 1 0 0,0 0-1 0 0,0-1 1 0 0,0 0-1 0 0,0-1 1 0 0,-1 0-1 0 0,0-1 1 0 0,14-9-1 0 0,-24 13-6 0 0,1 0-1 0 0,0-1 0 0 0,-1 1 0 0 0,0-1 1 0 0,1 0-1 0 0,-1 0 0 0 0,0 0 1 0 0,0 0-1 0 0,-1 0 0 0 0,1 0 0 0 0,-1 0 1 0 0,1-1-1 0 0,-1 1 0 0 0,0 0 1 0 0,-1-1-1 0 0,2-6 0 0 0,-2 9 1 0 0,1-1 0 0 0,-1 0 0 0 0,0 0 0 0 0,0 0 0 0 0,0 1 0 0 0,0-1 0 0 0,-1 0 0 0 0,1 0 0 0 0,0 1 0 0 0,-1-1 0 0 0,1 0 0 0 0,-1 0 0 0 0,0 1 0 0 0,1-1 0 0 0,-1 0 0 0 0,0 1 0 0 0,0-1 0 0 0,0 1 0 0 0,0-1 0 0 0,0 1 0 0 0,0 0 0 0 0,-1-1 0 0 0,1 1-1 0 0,0 0 1 0 0,-1 0 0 0 0,1 0 0 0 0,-1 0 0 0 0,1 0 0 0 0,-1 0 0 0 0,0 0 0 0 0,1 1 0 0 0,-1-1 0 0 0,-2 0 0 0 0,0 0 2 0 0,-1-1-1 0 0,0 1 0 0 0,1 1 0 0 0,-1-1 1 0 0,0 1-1 0 0,0-1 0 0 0,1 1 0 0 0,-1 1 1 0 0,0-1-1 0 0,0 1 0 0 0,1 0 1 0 0,-1 0-1 0 0,0 0 0 0 0,1 0 0 0 0,-1 1 1 0 0,1 0-1 0 0,0 0 0 0 0,0 0 1 0 0,-1 1-1 0 0,1-1 0 0 0,1 1 0 0 0,-1 0 1 0 0,0 0-1 0 0,1 0 0 0 0,-1 1 1 0 0,1-1-1 0 0,0 1 0 0 0,0 0 0 0 0,1 0 1 0 0,-5 7-1 0 0,-4 17 27 0 0,1 0 1 0 0,2 1 0 0 0,0 1-1 0 0,-5 45 1 0 0,0-1 28 0 0,-38 254 455 0 0,47-280-385 0 0,4 59 1 0 0,1-47-1133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18.407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5 55 3352 0 0,'0'0'58'0'0,"0"1"-1"0"0,0-1 1 0 0,0 0 0 0 0,0 0-1 0 0,-1 0 1 0 0,1 0-1 0 0,0 0 1 0 0,0 0 0 0 0,0 0-1 0 0,0 0 1 0 0,0 0-1 0 0,-1 0 1 0 0,1 0 0 0 0,0 0-1 0 0,0 0 1 0 0,0 0-1 0 0,0 0 1 0 0,0 0 0 0 0,-1-1-1 0 0,1 1 1 0 0,0 0-1 0 0,0 0 1 0 0,0 0 0 0 0,0 0-1 0 0,0 0 1 0 0,0 0-1 0 0,-1 0 1 0 0,1 0 0 0 0,0 0-1 0 0,0-1 1 0 0,0 1-1 0 0,0 0 1 0 0,0 0 0 0 0,0 0-1 0 0,0 0 1 0 0,0 0-1 0 0,0 0 1 0 0,0-1 0 0 0,0 1-1 0 0,0 0 1 0 0,0 0-1 0 0,0 0 1 0 0,-1 0-1 0 0,1 0 1 0 0,0-1 0 0 0,0 1-1 0 0,1 0 1 0 0,4-8 1416 0 0,11-6-192 0 0,-8 10-895 0 0,1 1 1 0 0,0-1-1 0 0,0 1 1 0 0,1 1-1 0 0,-1 0 0 0 0,0 0 1 0 0,13 0-1 0 0,-13 1-97 0 0,23-3 931 0 0,43 2 0 0 0,-2 3-2589 0 0,6 1-6319 0 0,-51-2 4870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18.93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416 235 1784 0 0,'-35'1'1658'0'0,"23"0"-1163"0"0,0 0 0 0 0,0-1 1 0 0,0 0-1 0 0,0-1 0 0 0,-1-1 1 0 0,1 0-1 0 0,0 0 1 0 0,-22-8-1 0 0,31 8-346 0 0,0 0 0 0 0,1 0 1 0 0,-1 0-1 0 0,1 0 0 0 0,-1-1 0 0 0,1 1 0 0 0,0-1 0 0 0,0 1 1 0 0,0-1-1 0 0,0 0 0 0 0,0 1 0 0 0,0-1 0 0 0,1 0 0 0 0,0 0 1 0 0,-1-1-1 0 0,1 1 0 0 0,0 0 0 0 0,0 0 0 0 0,1 0 0 0 0,-1-1 1 0 0,1 1-1 0 0,0 0 0 0 0,0-1 0 0 0,0-5 0 0 0,0 3-18 0 0,1 0 0 0 0,0 0-1 0 0,0 0 1 0 0,0 1 0 0 0,1-1 0 0 0,-1 0 0 0 0,1 1-1 0 0,1-1 1 0 0,-1 1 0 0 0,1 0 0 0 0,0 0-1 0 0,0 0 1 0 0,6-7 0 0 0,-3 6-70 0 0,1 0 0 0 0,0 0 0 0 0,0 1 0 0 0,1 0 0 0 0,0 0 0 0 0,0 1 0 0 0,0 0 0 0 0,0 0 0 0 0,0 1 0 0 0,1 0 0 0 0,0 1 0 0 0,-1 0-1 0 0,1 0 1 0 0,0 1 0 0 0,0 0 0 0 0,0 0 0 0 0,0 1 0 0 0,11 1 0 0 0,-14-1-40 0 0,1 1-1 0 0,0 0 0 0 0,-1 0 1 0 0,1 1-1 0 0,-1 0 1 0 0,1 0-1 0 0,-1 0 0 0 0,0 1 1 0 0,0 0-1 0 0,0 0 1 0 0,0 1-1 0 0,-1 0 0 0 0,1 0 1 0 0,-1 0-1 0 0,0 0 1 0 0,0 1-1 0 0,0 0 1 0 0,-1 0-1 0 0,0 0 0 0 0,0 0 1 0 0,0 1-1 0 0,-1 0 1 0 0,1 0-1 0 0,-1 0 0 0 0,2 6 1 0 0,0 7-11 0 0,-1 0 0 0 0,0-1 0 0 0,-2 1 0 0 0,0 1 0 0 0,-1-1-1 0 0,-1 0 1 0 0,0 0 0 0 0,-2 0 0 0 0,0 0 0 0 0,-1 0 0 0 0,-1 0 0 0 0,-1 0 0 0 0,-1-1 0 0 0,-14 32 0 0 0,10-29-2 0 0,-1 0 1 0 0,-1-1-1 0 0,-1-1 0 0 0,0 0 0 0 0,-2-1 1 0 0,0-1-1 0 0,-1 0 0 0 0,0-1 0 0 0,-34 25 1 0 0,13-13 14 0 0,-44 25 0 0 0,67-44-11 0 0,-1-2 1 0 0,-1 1-1 0 0,0-2 0 0 0,0 0 0 0 0,0-1 1 0 0,-25 4-1 0 0,25-6 1 0 0,11-2-6 0 0,0 0 0 0 0,0 0 0 0 0,1 0 0 0 0,-1 0 0 0 0,0-1 0 0 0,0 0 0 0 0,0 0 0 0 0,0-1 0 0 0,0 1 0 0 0,0-1 0 0 0,0 0 0 0 0,-5-2 0 0 0,9 3-5 0 0,0-1 1 0 0,-1 0 0 0 0,1 0-1 0 0,0 1 1 0 0,1-1 0 0 0,-1 0-1 0 0,0 0 1 0 0,0 0 0 0 0,0 0 0 0 0,0 0-1 0 0,1 0 1 0 0,-1 0 0 0 0,0 0-1 0 0,1 0 1 0 0,-1-1 0 0 0,1 1-1 0 0,-1 0 1 0 0,1 0 0 0 0,0 0-1 0 0,0-1 1 0 0,-1 1 0 0 0,1 0-1 0 0,0 0 1 0 0,0-1 0 0 0,0 1-1 0 0,0 0 1 0 0,0 0 0 0 0,1-3-1 0 0,0 0 6 0 0,0 0-1 0 0,0 0 0 0 0,0 0 1 0 0,1 1-1 0 0,-1-1 1 0 0,1 0-1 0 0,3-4 0 0 0,0 0 12 0 0,0 0-1 0 0,1 1 1 0 0,0-1-1 0 0,0 1 1 0 0,0 1-1 0 0,1-1 1 0 0,0 1 0 0 0,1 0-1 0 0,-1 1 1 0 0,1 0-1 0 0,0 0 1 0 0,1 0-1 0 0,-1 1 1 0 0,1 1-1 0 0,0-1 1 0 0,0 2-1 0 0,0-1 1 0 0,0 1-1 0 0,0 0 1 0 0,14 0-1 0 0,-16 1-5 0 0,1 0 0 0 0,-1 1 0 0 0,1 0-1 0 0,0 1 1 0 0,-1 0 0 0 0,1 0 0 0 0,-1 0 0 0 0,1 1-1 0 0,-1 0 1 0 0,0 0 0 0 0,0 1 0 0 0,0 0 0 0 0,0 1 0 0 0,0-1-1 0 0,0 1 1 0 0,-1 0 0 0 0,0 1 0 0 0,0 0 0 0 0,0 0-1 0 0,-1 0 1 0 0,1 0 0 0 0,5 8 0 0 0,13 22-1380 0 0,-11-11-4534 0 0,-12-17 2845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19.71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230 1 2800 0 0,'0'0'1008'0'0,"-13"7"1624"0"0,7-1-2150 0 0,1 0 1 0 0,0 0-1 0 0,0 1 0 0 0,-7 11 1 0 0,3-4-10 0 0,-56 104 2566 0 0,-4-13-1829 0 0,30-40-483 0 0,39-65-719 0 0,0 1 0 0 0,-1-1 0 0 0,1 0 0 0 0,0 0 0 0 0,0 0 0 0 0,0 0 1 0 0,0 0-1 0 0,0 0 0 0 0,0 0 0 0 0,0 1 0 0 0,0-1 0 0 0,0 0 0 0 0,0 0 1 0 0,0 0-1 0 0,0 0 0 0 0,0 0 0 0 0,0 0 0 0 0,0 1 0 0 0,0-1 0 0 0,0 0 1 0 0,0 0-1 0 0,0 0 0 0 0,0 0 0 0 0,0 0 0 0 0,0 0 0 0 0,0 1 0 0 0,0-1 1 0 0,0 0-1 0 0,0 0 0 0 0,0 0 0 0 0,0 0 0 0 0,0 0 0 0 0,0 0 0 0 0,0 0 1 0 0,1 0-1 0 0,-1 1 0 0 0,0-1 0 0 0,0 0 0 0 0,0 0 0 0 0,0 0 0 0 0,0 0 1 0 0,0 0-1 0 0,0 0 0 0 0,0 0 0 0 0,1 0 0 0 0,-1 0 0 0 0,0 0 0 0 0,10 3 215 0 0,16-3-24 0 0,-21 0-144 0 0,53-1 292 0 0,-24-1-120 0 0,1 2-1 0 0,35 5 1 0 0,-39 3-56 0 0,-26-6-252 0 0,1 0 0 0 0,-1-1 0 0 0,0 0 0 0 0,1 0 0 0 0,8 0-1 0 0,-12-1-13 0 0,0 0-1 0 0,1 0 1 0 0,-1-1-1 0 0,1 1 1 0 0,-1-1-1 0 0,0 0 0 0 0,0 0 1 0 0,1 0-1 0 0,-1 0 1 0 0,0 0-1 0 0,0 0 1 0 0,0-1-1 0 0,0 1 0 0 0,0-1 1 0 0,0 1-1 0 0,2-4 1 0 0,4-3-246 0 0,-2-1 1 0 0,1 0 0 0 0,-1 0 0 0 0,-1 0 0 0 0,1-1-1 0 0,-2 0 1 0 0,1 0 0 0 0,-1 0 0 0 0,-1-1-1 0 0,0 1 1 0 0,3-19 0 0 0,-1-9 688 0 0,-2 0-1 0 0,-2-38 1 0 0,-1 75-291 0 0,-13 8 1677 0 0,4 18-1230 0 0,1 0-1 0 0,0 0 1 0 0,2 1 0 0 0,1-1 0 0 0,-3 47 0 0 0,-4 15 95 0 0,-4 10-147 0 0,5 1 0 0 0,1 116 0 0 0,8-206-2893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23.604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540 50 1724 0 0,'0'-25'2638'0'0,"6"0"4065"0"0,-8 39-5500 0 0,-13 57-461 0 0,-3-1 0 0 0,-35 85 0 0 0,-120 221 131 0 0,-14 36-3 0 0,165-351-587 0 0,-18 82-1 0 0,29-110-170 0 0,8-27-75 0 0,1 0-1 0 0,0 1 1 0 0,0-1-1 0 0,1 0 1 0 0,0 0 0 0 0,-1 12-1 0 0,2-18-25 0 0,0 1-1 0 0,0-1 1 0 0,0 1-1 0 0,0-1 1 0 0,0 0-1 0 0,0 1 1 0 0,0-1-1 0 0,0 0 1 0 0,0 1-1 0 0,0-1 1 0 0,-1 0-1 0 0,1 1 1 0 0,0-1-1 0 0,0 0 1 0 0,0 0-1 0 0,0 1 1 0 0,0-1-1 0 0,-1 0 1 0 0,1 1-1 0 0,0-1 1 0 0,0 0-1 0 0,-1 0 1 0 0,1 1-1 0 0,0-1 1 0 0,0 0-1 0 0,-1 0 1 0 0,1 0-1 0 0,0 1 1 0 0,-1-1-1 0 0,1 0 1 0 0,-1 0-1 0 0,1 0-5 0 0,-1 0 0 0 0,1 0 0 0 0,0 0-1 0 0,-1-1 1 0 0,1 1 0 0 0,0 0 0 0 0,-1 0 0 0 0,1-1 0 0 0,0 1-1 0 0,0 0 1 0 0,-1-1 0 0 0,1 1 0 0 0,0 0 0 0 0,0-1 0 0 0,-1 1-1 0 0,1 0 1 0 0,0-1 0 0 0,0 1 0 0 0,0-1 0 0 0,0 1 0 0 0,0 0-1 0 0,-1-1 1 0 0,1 1 0 0 0,0-1 0 0 0,0 1 0 0 0,0 0 0 0 0,0-1-1 0 0,0 1 1 0 0,0-1 0 0 0,0 1 0 0 0,1-1 0 0 0,-1 1 0 0 0,0-4-83 0 0,-1 0 0 0 0,2 0 1 0 0,-1 1-1 0 0,0-1 1 0 0,1 0-1 0 0,-1 1 0 0 0,1-1 1 0 0,0 0-1 0 0,3-5 1 0 0,10-28-10284 0 0,-7 28 7100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24.907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70 127 2688 0 0,'0'0'896'0'0,"-8"13"948"0"0,-1 12-587 0 0,-4 13 47 0 0,3 5-197 0 0,6-29-493 0 0,1 1 0 0 0,1-1 0 0 0,-2 25 0 0 0,1 3-571 0 0,-4-60-2232 0 0,3-103-1472 0 0,3 91 3185 0 0,0 19 437 0 0,1 0-1 0 0,0 0 1 0 0,1 0-1 0 0,0 0 1 0 0,0 0 0 0 0,5-17-1 0 0,-5 26 156 0 0,0 0 1 0 0,1 0-1 0 0,-1 0 0 0 0,0 0 0 0 0,1 0 0 0 0,-1 0 1 0 0,1 1-1 0 0,0-1 0 0 0,0 0 0 0 0,0 1 1 0 0,0 0-1 0 0,0-1 0 0 0,0 1 0 0 0,0 0 1 0 0,0 0-1 0 0,0 0 0 0 0,0 0 0 0 0,4-1 0 0 0,7-1 315 0 0,-1 0-1 0 0,18-2 1 0 0,-3 1-21 0 0,183-45 497 0 0,-175 36 216 0 0,-36 16-969 0 0,0 0-1 0 0,0 0 1 0 0,1 0 0 0 0,-1 0 0 0 0,1 0-1 0 0,0 0 1 0 0,0-1 0 0 0,0 1 0 0 0,0 0-1 0 0,1 4 1 0 0,-1 0 39 0 0,-9 156 1215 0 0,4-103-1137 0 0,2-1 1 0 0,6 60-1 0 0,-3-111-496 0 0,1-1 0 0 0,1 0 0 0 0,0 0-1 0 0,4 12 1 0 0,-5-16-366 0 0,0-1-1 0 0,0 1 1 0 0,1 0-1 0 0,-1 0 1 0 0,1-1-1 0 0,0 1 1 0 0,0-1-1 0 0,0 0 1 0 0,0 1-1 0 0,0-1 1 0 0,1 0-1 0 0,-1 0 1 0 0,5 3 0 0 0,4 0-2222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25.29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25 5 3512 0 0,'-3'0'1168'0'0,"-4"0"-580"0"0,7-2 581 0 0,-4 2-585 0 0,0 0 0 0 0,1 0-16 0 0,-1 0-36 0 0,4-3 168 0 0,7 3-2580 0 0,1 3 0 0 0,-5-3-1 0 0,4 0 1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25.71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0 0 3440 0 0,'0'0'4652'0'0,"11"11"-2703"0"0,75 80 2154 0 0,-30-34-3138 0 0,75 74-207 0 0,-23-25-299 0 0,-53-54-500 0 0,-52-49-37 0 0,0 0 0 0 0,0-1 0 0 0,0 1-1 0 0,0 0 1 0 0,-1 1 0 0 0,1-1 0 0 0,2 6 0 0 0,-1-4-756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26.11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632 0 3288 0 0,'-15'1'753'0'0,"-1"0"1"0"0,1 0-1 0 0,0 2 0 0 0,1 0 0 0 0,-1 1 0 0 0,1 0 0 0 0,-1 1 0 0 0,-19 10 1 0 0,10-2-28 0 0,0 1 1 0 0,1 1-1 0 0,-37 32 1 0 0,-20 19 965 0 0,-48 41-557 0 0,100-81-991 0 0,1 2 1 0 0,-30 39-1 0 0,53-61-263 0 0,0 1 0 0 0,0-1-1 0 0,1 1 1 0 0,-4 10 0 0 0,1 8-2771 0 0,6-24 2509 0 0,0 0 0 0 0,0 0 0 0 0,0 0 0 0 0,0 0 0 0 0,1 0 0 0 0,-1 0 0 0 0,0 1 0 0 0,0-1-1 0 0,1 0 1 0 0,-1 0 0 0 0,0 0 0 0 0,1 0 0 0 0,-1-1 0 0 0,1 1 0 0 0,0 0 0 0 0,0 1 0 0 0,6 5-2748 0 0</inkml:trace>
  <inkml:trace contextRef="#ctx0" brushRef="#br0" timeOffset="1">950 435 3584 0 0,'-24'7'7688'0'0,"23"-3"-5396"0"0,-8-1-13008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45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33 3896 0 0,'-28'17'2694'0'0,"9"-2"-1758"0"0,1 0 0 0 0,1 1 1 0 0,-19 23-1 0 0,28-31-570 0 0,1 1 0 0 0,1 1 0 0 0,0-1 0 0 0,0 1 0 0 0,1 0 0 0 0,0 0 0 0 0,0 1 0 0 0,-5 20 0 0 0,8-20 56 0 0,0-1 0 0 0,0 1 0 0 0,1 0 0 0 0,0-1 0 0 0,1 1 0 0 0,1 12 0 0 0,0-20-359 0 0,-1 1-1 0 0,1-1 1 0 0,0 0-1 0 0,0 1 1 0 0,0-1-1 0 0,1 0 1 0 0,-1 0-1 0 0,1 0 1 0 0,-1 0-1 0 0,1 0 1 0 0,0-1-1 0 0,0 1 1 0 0,1 0-1 0 0,-1-1 1 0 0,1 0 0 0 0,-1 1-1 0 0,1-1 1 0 0,-1 0-1 0 0,1 0 1 0 0,0-1-1 0 0,0 1 1 0 0,0 0-1 0 0,5 1 1 0 0,3 1-28 0 0,1-1 1 0 0,0 0 0 0 0,1-1 0 0 0,-1 0-1 0 0,0-1 1 0 0,0 0 0 0 0,1-1 0 0 0,-1 0-1 0 0,21-4 1 0 0,-13 1-33 0 0,0-1 0 0 0,0-1-1 0 0,-1-1 1 0 0,0-1 0 0 0,20-10 0 0 0,-31 13 16 0 0,-1-1 0 0 0,1 0 0 0 0,-1-1 0 0 0,0 1 0 0 0,-1-1 0 0 0,1-1 0 0 0,-1 1 0 0 0,-1-1 0 0 0,1 0 0 0 0,-1-1 1 0 0,0 1-1 0 0,-1-1 0 0 0,1 0 0 0 0,-2 0 0 0 0,1 0 0 0 0,-1-1 0 0 0,0 1 0 0 0,2-17 0 0 0,-3 17 34 0 0,-1 0 1 0 0,0 0-1 0 0,0 0 0 0 0,-1-1 0 0 0,0 1 1 0 0,0 0-1 0 0,-1 0 0 0 0,0-1 0 0 0,-1 1 0 0 0,0 0 1 0 0,0 0-1 0 0,0 0 0 0 0,-1 0 0 0 0,-1 1 1 0 0,1-1-1 0 0,-1 1 0 0 0,0 0 0 0 0,-1 0 0 0 0,1 0 1 0 0,-8-7-1 0 0,6 9 3 0 0,0 0 1 0 0,0 1-1 0 0,-1 0 1 0 0,1 0-1 0 0,-1 1 1 0 0,0-1-1 0 0,0 1 1 0 0,0 1-1 0 0,-1 0 1 0 0,1 0-1 0 0,0 0 1 0 0,-11-1-1 0 0,3 2 6 0 0,0 0-1 0 0,-1 0 0 0 0,1 1 1 0 0,0 1-1 0 0,-18 3 1 0 0,27-2-99 0 0,-1-1 0 0 0,1 1 0 0 0,0 0 1 0 0,0 0-1 0 0,0 1 0 0 0,0 0 1 0 0,0 0-1 0 0,0 0 0 0 0,0 1 0 0 0,1-1 1 0 0,0 2-1 0 0,-6 4 0 0 0,-7 15-2523 0 0,4 4-3454 0 0,8-8 2018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28.874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268 51 2032 0 0,'0'0'622'0'0,"-18"9"1003"0"0,-15 20-174 0 0,1 1-1 0 0,2 1 1 0 0,0 2 0 0 0,-45 66-1 0 0,55-61-662 0 0,140-259-203 0 0,-108 198-587 0 0,12-20 26 0 0,-22 40-17 0 0,0 0 1 0 0,0 0 0 0 0,1 1 0 0 0,-1-1 0 0 0,1 1-1 0 0,-1-1 1 0 0,1 1 0 0 0,0 0 0 0 0,0 0 0 0 0,4-3 0 0 0,-6 5-2 0 0,0 0 1 0 0,-1-1 0 0 0,1 1 0 0 0,0 0 0 0 0,0-1 0 0 0,0 1 0 0 0,-1 0 0 0 0,1 0-1 0 0,0 0 1 0 0,0-1 0 0 0,0 1 0 0 0,0 0 0 0 0,-1 0 0 0 0,1 1 0 0 0,0-1 0 0 0,0 0-1 0 0,0 0 1 0 0,0 0 0 0 0,-1 0 0 0 0,1 1 0 0 0,0-1 0 0 0,0 0 0 0 0,0 1 0 0 0,-1-1 0 0 0,1 1-1 0 0,0-1 1 0 0,-1 1 0 0 0,1-1 0 0 0,0 1 0 0 0,-1-1 0 0 0,1 1 0 0 0,-1-1 0 0 0,1 1-1 0 0,-1 0 1 0 0,1-1 0 0 0,-1 1 0 0 0,1 0 0 0 0,-1 0 0 0 0,0-1 0 0 0,1 1 0 0 0,-1 0-1 0 0,0 0 1 0 0,0 0 0 0 0,1 0 0 0 0,-1 0 0 0 0,2 8 35 0 0,-1-1 1 0 0,0 1-1 0 0,0 15 1 0 0,0-3-16 0 0,10 129 182 0 0,-9-101-164 0 0,1 7 17 0 0,2 27 24 0 0,-9 130 0 0 0,4-208-88 0 0,-1-1 1 0 0,1 1-1 0 0,-1-1 1 0 0,0 0-1 0 0,0 0 1 0 0,-1 1-1 0 0,1-1 1 0 0,-1 0-1 0 0,0 0 1 0 0,0-1-1 0 0,0 1 1 0 0,0 0-1 0 0,-1-1 1 0 0,0 1-1 0 0,0-1 1 0 0,0 0-1 0 0,0 1 0 0 0,0-2 1 0 0,0 1-1 0 0,-1 0 1 0 0,0-1-1 0 0,1 1 1 0 0,-1-1-1 0 0,0 0 1 0 0,0 0-1 0 0,0-1 1 0 0,0 1-1 0 0,-1-1 1 0 0,1 0-1 0 0,-7 1 1 0 0,-39 5-379 0 0,-81 0 1 0 0,265-15 1170 0 0,-1 0-137 0 0,-91 8-437 0 0,127-3 831 0 0,-157 3-954 0 0,1 0 0 0 0,-1 1 0 0 0,1 0 0 0 0,18 6 0 0 0,13 0-7349 0 0,-30-6 4211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29.26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43 0 3456 0 0,'0'0'592'0'0,"-4"0"0"0"0,1 4 4 0 0,-1-4-3 0 0,0 0 3 0 0,1 0-4 0 0,-1 0 4 0 0,-3 0-4 0 0,5 0 4 0 0,-3 1-20 0 0,3-1 208 0 0,-2 0-4848 0 0,4 2 2031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29.85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243 217 2128 0 0,'-6'0'285'0'0,"-80"-4"2702"0"0,77 3-2719 0 0,1 0 1 0 0,0-1-1 0 0,0 0 1 0 0,0 0-1 0 0,0-1 1 0 0,0 0-1 0 0,1 0 1 0 0,-9-6-1 0 0,13 7-126 0 0,1-1-1 0 0,-1 0 0 0 0,1 1 1 0 0,-1-1-1 0 0,1 0 1 0 0,0 0-1 0 0,0 0 1 0 0,0 0-1 0 0,1 0 1 0 0,-1-1-1 0 0,1 1 1 0 0,0-1-1 0 0,0 1 0 0 0,0-1 1 0 0,0 1-1 0 0,1-1 1 0 0,-1 1-1 0 0,1-1 1 0 0,0 0-1 0 0,0 1 1 0 0,0-1-1 0 0,0 1 1 0 0,1-1-1 0 0,0 0 1 0 0,-1 1-1 0 0,1-1 0 0 0,1 1 1 0 0,-1 0-1 0 0,0-1 1 0 0,1 1-1 0 0,0 0 1 0 0,-1 0-1 0 0,1 0 1 0 0,4-5-1 0 0,2 1-60 0 0,0 1 1 0 0,0 0-1 0 0,0 0 0 0 0,1 1 1 0 0,0 0-1 0 0,0 0 0 0 0,0 1 0 0 0,1 0 1 0 0,0 0-1 0 0,17-3 0 0 0,-7 4-29 0 0,0 0-1 0 0,0 1 0 0 0,1 1 0 0 0,31 3 0 0 0,-44-2-42 0 0,-1 1 0 0 0,1 0 0 0 0,0 1 0 0 0,-1 0 0 0 0,1 0-1 0 0,-1 1 1 0 0,1 0 0 0 0,-1 0 0 0 0,0 0 0 0 0,0 1 0 0 0,-1 0-1 0 0,1 1 1 0 0,-1-1 0 0 0,0 1 0 0 0,0 1 0 0 0,0-1 0 0 0,-1 1-1 0 0,0 0 1 0 0,0 0 0 0 0,0 0 0 0 0,-1 1 0 0 0,0 0 0 0 0,0-1 0 0 0,-1 2-1 0 0,0-1 1 0 0,0 0 0 0 0,0 1 0 0 0,-1-1 0 0 0,2 14 0 0 0,-1-3 0 0 0,0 0 0 0 0,-1-1 0 0 0,-1 1 0 0 0,-1 0 0 0 0,0 0 1 0 0,-1 0-1 0 0,-1 0 0 0 0,-1 0 0 0 0,-1 0 0 0 0,0-1 0 0 0,-8 21 1 0 0,4-22-3 0 0,1 0 0 0 0,-2 0 0 0 0,0-1 0 0 0,-1 0 1 0 0,-1-1-1 0 0,0 0 0 0 0,-1-1 0 0 0,0 0 0 0 0,-1-1 1 0 0,-1 0-1 0 0,0-1 0 0 0,0 0 0 0 0,-24 12 0 0 0,8-6 5 0 0,-53 23-1 0 0,67-34-6 0 0,0 0 0 0 0,-1-1-1 0 0,1-1 1 0 0,-1-1 0 0 0,-25 2 0 0 0,41-5-3 0 0,-1 0-1 0 0,0 0 1 0 0,0 0 0 0 0,0 0 0 0 0,1 0 0 0 0,-1-1 0 0 0,0 1 0 0 0,0 0 0 0 0,1-1 0 0 0,-1 1-1 0 0,0-1 1 0 0,0 0 0 0 0,1 1 0 0 0,-1-1 0 0 0,1 0 0 0 0,-1 0 0 0 0,1 0 0 0 0,-1 0 0 0 0,1-1 0 0 0,-2-1-1 0 0,2 2 3 0 0,0 0 0 0 0,1-1-1 0 0,-1 1 1 0 0,1 0 0 0 0,-1-1-1 0 0,1 1 1 0 0,0-1 0 0 0,-1 1-1 0 0,1-1 1 0 0,0 1 0 0 0,0-1-1 0 0,0 1 1 0 0,0-1 0 0 0,0 1-1 0 0,0-1 1 0 0,1 1-1 0 0,-1-1 1 0 0,0 1 0 0 0,1-1-1 0 0,-1 1 1 0 0,1 0 0 0 0,0-1-1 0 0,-1 1 1 0 0,1 0 0 0 0,1-3-1 0 0,2-2 22 0 0,1 0 0 0 0,-1 1-1 0 0,1-1 1 0 0,0 1-1 0 0,1 0 1 0 0,-1 0 0 0 0,1 0-1 0 0,0 1 1 0 0,0 0 0 0 0,0 0-1 0 0,1 1 1 0 0,-1 0-1 0 0,1 0 1 0 0,0 0 0 0 0,0 1-1 0 0,0 0 1 0 0,0 0-1 0 0,0 0 1 0 0,8 1 0 0 0,-2-1 51 0 0,1 1 0 0 0,-1 1 0 0 0,1 0 0 0 0,0 1 1 0 0,-1 1-1 0 0,1 0 0 0 0,-1 0 0 0 0,0 2 0 0 0,18 6 0 0 0,-11-2-13 0 0,-1 1 0 0 0,0 1 0 0 0,-1 0 0 0 0,0 2 0 0 0,20 16 0 0 0,-15-12-528 0 0,2-2-3279 0 0,-1-1-1985 0 0,-13-6 2596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30.50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1 156 1840 0 0,'0'0'651'0'0,"18"0"958"0"0,66 1 956 0 0,75-1 826 0 0,-130-2-2991 0 0,0-1-1 0 0,0-1 1 0 0,37-10-1 0 0,-60 12-372 0 0,-1 1-1 0 0,1-1 1 0 0,-1-1-1 0 0,0 1 1 0 0,0-1-1 0 0,0 0 1 0 0,0 0-1 0 0,0 0 1 0 0,-1-1-1 0 0,1 1 1 0 0,-1-1-1 0 0,0 0 1 0 0,0-1-1 0 0,-1 1 1 0 0,1-1-1 0 0,-1 1 1 0 0,0-1-1 0 0,0 0 1 0 0,4-10-1 0 0,-6 13-20 0 0,-1 1 0 0 0,1 0 0 0 0,-1-1 0 0 0,1 1-1 0 0,-1-1 1 0 0,0 1 0 0 0,1-1 0 0 0,-1 1 0 0 0,0-1-1 0 0,0 1 1 0 0,0-1 0 0 0,0 0 0 0 0,0 1 0 0 0,-1-1-1 0 0,1 1 1 0 0,0-1 0 0 0,-1 1 0 0 0,1-1-1 0 0,-1 1 1 0 0,1 0 0 0 0,-1-1 0 0 0,0 1 0 0 0,0 0-1 0 0,1-1 1 0 0,-1 1 0 0 0,0 0 0 0 0,0 0 0 0 0,0 0-1 0 0,-1-1 1 0 0,1 1 0 0 0,0 1 0 0 0,0-1 0 0 0,0 0-1 0 0,-1 0 1 0 0,-1-1 0 0 0,-2 1 39 0 0,1 0 0 0 0,-1 0 0 0 0,1 0 0 0 0,-1 1 0 0 0,0-1 1 0 0,0 1-1 0 0,1 0 0 0 0,-1 1 0 0 0,0-1 0 0 0,-6 2 0 0 0,8-1-12 0 0,0 0 1 0 0,0 0-1 0 0,1 1 0 0 0,-1-1 0 0 0,1 1 1 0 0,-1-1-1 0 0,1 1 0 0 0,-1 0 0 0 0,1 0 0 0 0,0 0 1 0 0,0 0-1 0 0,0 0 0 0 0,0 0 0 0 0,0 0 1 0 0,0 1-1 0 0,1-1 0 0 0,-3 5 0 0 0,-3 7 78 0 0,0 1 0 0 0,-4 16 0 0 0,2-8 2 0 0,-4 10 26 0 0,2 0 0 0 0,1 0 0 0 0,2 1 1 0 0,2 1-1 0 0,-4 52 0 0 0,7 180 201 0 0,5-140-839 0 0,-2-127 47 0 0,0 1-1 0 0,0-1 1 0 0,0 1 0 0 0,0-1-1 0 0,0 1 1 0 0,0 0-1 0 0,0-1 1 0 0,0 1-1 0 0,0-1 1 0 0,-1 1-1 0 0,1-1 1 0 0,0 1 0 0 0,0 0-1 0 0,-1-1 1 0 0,1 1-1 0 0,0-1 1 0 0,-1 0-1 0 0,1 1 1 0 0,-1 0 0 0 0,-2-1-2325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30.92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 63 3376 0 0,'0'0'1743'0'0,"7"-6"738"0"0,179-23 2961 0 0,-165 26-5496 0 0,79-15-7678 0 0,-72 11 5108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31.89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333 4 272 0 0,'-47'-1'1576'0'0,"28"-1"-559"0"0,1 2 0 0 0,-1 0-1 0 0,0 1 1 0 0,-18 4 0 0 0,35-5-908 0 0,0 1-1 0 0,0 0 1 0 0,0 0-1 0 0,0 0 1 0 0,0 0 0 0 0,0 0-1 0 0,0 0 1 0 0,0 1 0 0 0,1-1-1 0 0,-1 1 1 0 0,1-1 0 0 0,-1 1-1 0 0,1 0 1 0 0,-1-1-1 0 0,1 1 1 0 0,0 0 0 0 0,0 0-1 0 0,0 0 1 0 0,0 0 0 0 0,0 0-1 0 0,0 0 1 0 0,1 0-1 0 0,-1 0 1 0 0,0 3 0 0 0,-1 7 145 0 0,0 0-1 0 0,1 1 1 0 0,0 14 0 0 0,0-6 62 0 0,-1 77 462 0 0,-1 19-289 0 0,2-76-385 0 0,1-34-84 0 0,1 1-1 0 0,-1 0 1 0 0,-1 0-1 0 0,1-1 1 0 0,-1 1-1 0 0,-1 0 1 0 0,1-1-1 0 0,-5 12 1 0 0,1-14-8 0 0,4-9 5 0 0,4-13 5 0 0,3 7-21 0 0,0 1 0 0 0,1-1 0 0 0,1 1-1 0 0,-1 0 1 0 0,1 1 0 0 0,1 0 0 0 0,-1 0 0 0 0,2 1 0 0 0,-1 0-1 0 0,1 0 1 0 0,0 1 0 0 0,0 0 0 0 0,0 1 0 0 0,1 1 0 0 0,0-1-1 0 0,0 1 1 0 0,0 1 0 0 0,0 0 0 0 0,1 1 0 0 0,-1 0 0 0 0,1 1-1 0 0,0 0 1 0 0,17 1 0 0 0,-19 1 0 0 0,0 0 1 0 0,0 1-1 0 0,0 0 0 0 0,-1 0 1 0 0,1 1-1 0 0,0 1 0 0 0,-1-1 1 0 0,0 2-1 0 0,0-1 0 0 0,0 1 0 0 0,0 0 1 0 0,9 9-1 0 0,-12-9 4 0 0,0 0-1 0 0,0 1 1 0 0,-1 0 0 0 0,1 0-1 0 0,-2 0 1 0 0,1 0 0 0 0,-1 1-1 0 0,0 0 1 0 0,0 0 0 0 0,0 0-1 0 0,-1 0 1 0 0,-1 1 0 0 0,1-1-1 0 0,-1 1 1 0 0,0 0 0 0 0,1 8-1 0 0,-1 0 63 0 0,-1 0 0 0 0,-1-1 1 0 0,0 1-1 0 0,0 0 0 0 0,-6 23 0 0 0,5-32-8 0 0,-1-1 0 0 0,0 1 1 0 0,-1-1-1 0 0,1 0 0 0 0,-1 0 0 0 0,-1 0 0 0 0,1 0 1 0 0,-1 0-1 0 0,0 0 0 0 0,0-1 0 0 0,0 0 0 0 0,-1 0 1 0 0,0 0-1 0 0,0-1 0 0 0,-8 6 0 0 0,-7 3 167 0 0,-1-1 0 0 0,0 0-1 0 0,-1-2 1 0 0,0-1 0 0 0,0 0-1 0 0,-40 8 1 0 0,24-8 71 0 0,0-3 1 0 0,-1-1-1 0 0,-53-1 0 0 0,82-4-204 0 0,1 0 0 0 0,0 0-1 0 0,0-1 1 0 0,-17-4 0 0 0,24 4-299 0 0,-1 0 0 0 0,1 0-1 0 0,0 0 1 0 0,0 0 0 0 0,0 0 0 0 0,0 0 0 0 0,0-1 0 0 0,0 1-1 0 0,0-1 1 0 0,-1-1 0 0 0,1 1-341 0 0,1 1 0 0 0,0-1-1 0 0,0 1 1 0 0,1-1 0 0 0,-1 1 0 0 0,0-1 0 0 0,0 0-1 0 0,1 1 1 0 0,-1-1 0 0 0,1 0 0 0 0,-1 0-1 0 0,1 1 1 0 0,0-1 0 0 0,0 0 0 0 0,0-2 0 0 0,0-9-2578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2:32.357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 23 2944 0 0,'0'0'2086'0'0,"15"-2"-305"0"0,149-14 4343 0 0,-53 14-8122 0 0,-91 0-3466 0 0,-13 2 2731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22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28 2620 0 0,'-13'-25'4213'0'0,"13"25"-4118"0"0,0 0 1 0 0,0-1-1 0 0,0 1 0 0 0,0 0 1 0 0,0 0-1 0 0,-1 0 96 0 0,1 0-95 0 0,0 0-1 0 0,0 0 1 0 0,0-1-1 0 0,0 1 1 0 0,0 0-1 0 0,-1 0 1 0 0,1 0-1 0 0,0 0 1 0 0,0 0-1 0 0,0 0 1 0 0,0 0-1 0 0,0 0 0 0 0,-1 0 1 0 0,1 0-1 0 0,0 0 1 0 0,0 0-1 0 0,0 0 1 0 0,0 0-1 0 0,0 0 1 0 0,-1 0-1 0 0,1 0 1 0 0,0 0-1 0 0,0 0 1 0 0,0 0-1 0 0,0 0 1 0 0,-1 0-1 0 0,1 0 0 0 0,0 0 1 0 0,0 0-1 0 0,0 0 1 0 0,0 1-1 0 0,0-1 1 0 0,0 0-1 0 0,-1 0 96 0 0,1 0-95 0 0,0 0-1 0 0,0 0 1 0 0,0 0-1 0 0,0 1 1 0 0,0-1-1 0 0,0 0 0 0 0,0 0 1 0 0,0 0-1 0 0,-3 14 1721 0 0,2 26-1853 0 0,1-31 565 0 0,0-2-440 0 0,0 39 372 0 0,9 78 0 0 0,3-6-109 0 0,-6-36-167 0 0,5 46-24 0 0,-8-51-895 0 0,1-94-11476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23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6 209 2480 0 0,'0'0'91'0'0,"0"0"-1"0"0,0 0 1 0 0,-1 0-1 0 0,1 0 1 0 0,0 0 0 0 0,0 0-1 0 0,0 0 1 0 0,0 0-1 0 0,-1 0 1 0 0,1 0-1 0 0,0 0 1 0 0,0 0-1 0 0,0 0 1 0 0,0 0 0 0 0,-1 0-1 0 0,1 0 1 0 0,0 0-1 0 0,0 0 1 0 0,0 0-1 0 0,0 0 1 0 0,-1 0-1 0 0,1 0 1 0 0,0-1-1 0 0,0 1 1 0 0,0 0 0 0 0,0 0-1 0 0,0 0 1 0 0,0 0-1 0 0,-1 0 1 0 0,1 0-1 0 0,0-1 1 0 0,0 1-1 0 0,0 0 1 0 0,0 0 0 0 0,0 0-1 0 0,0 0 1 0 0,0-1-1 0 0,0 1 1 0 0,0 0-1 0 0,0 0 1 0 0,0 0-1 0 0,0 0 1 0 0,0-1 0 0 0,0 1-1 0 0,0 0 1 0 0,0 0-1 0 0,0 0 1 0 0,0 0-1 0 0,0-1 1 0 0,0 1-1 0 0,0 0 1 0 0,0 0-1 0 0,0 0 1 0 0,0 0 0 0 0,0-1-1 0 0,0 1 1 0 0,0 0-1 0 0,0 0 1 0 0,1-1 19 0 0,-1 1-1 0 0,1-1 1 0 0,-1 1 0 0 0,1-1 0 0 0,-1 1-1 0 0,1-1 1 0 0,-1 1 0 0 0,1-1 0 0 0,-1 1-1 0 0,1 0 1 0 0,-1-1 0 0 0,1 1 0 0 0,0 0-1 0 0,-1 0 1 0 0,1-1 0 0 0,0 1 0 0 0,-1 0-1 0 0,2 0 1 0 0,170-14 2867 0 0,87-9-1976 0 0,-2-22-762 0 0,-235 40-235 0 0,4-1-5 0 0,36-14 0 0 0,-55 17-5 0 0,1 0 0 0 0,-1 0 0 0 0,-1-1 0 0 0,1 0-1 0 0,0-1 1 0 0,-1 1 0 0 0,0-1 0 0 0,0-1 0 0 0,7-7 0 0 0,-11 10 21 0 0,-1 1 1 0 0,0-1 0 0 0,0 1-1 0 0,0-1 1 0 0,-1 0-1 0 0,1 1 1 0 0,-1-1-1 0 0,1 0 1 0 0,-1-5-1 0 0,0 8 41 0 0,-4 19 92 0 0,3-6-93 0 0,0 0 0 0 0,0 1 0 0 0,3 22 0 0 0,-1-2 36 0 0,-10 514 1579 0 0,3-450-1368 0 0,0 46-282 0 0,8-121-1806 0 0,-1-21 1187 0 0,-1 0-1 0 0,1 0 1 0 0,0 1-1 0 0,-1-1 1 0 0,1-1-1 0 0,0 1 1 0 0,0 0-1 0 0,0 0 0 0 0,0 0 1 0 0,1 0-1 0 0,-1-1 1 0 0,0 1-1 0 0,4 2 1 0 0,4 1-2674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24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11 162 2688 0 0,'0'0'4388'0'0,"0"15"-1796"0"0,-5 155 2364 0 0,0-85-3999 0 0,9 128 0 0 0,-3-209-931 0 0,-1 0-1 0 0,1 1 1 0 0,0-1-1 0 0,0 0 1 0 0,0 0-1 0 0,0 0 1 0 0,1 0-1 0 0,-1 0 1 0 0,1 0-1 0 0,0 0 1 0 0,1 0-1 0 0,3 4 1 0 0,-4-6-15 0 0,1 1 1 0 0,0-1-1 0 0,0 0 1 0 0,0 0-1 0 0,0 0 1 0 0,0 0 0 0 0,0 0-1 0 0,0-1 1 0 0,1 1-1 0 0,-1-1 1 0 0,0 0-1 0 0,1 0 1 0 0,-1 0-1 0 0,8 0 1 0 0,-3 0-15 0 0,0-1 0 0 0,0 0 0 0 0,0-1 1 0 0,0 0-1 0 0,-1 0 0 0 0,1-1 0 0 0,0 1 0 0 0,-1-2 0 0 0,1 1 1 0 0,-1-1-1 0 0,1 0 0 0 0,-1-1 0 0 0,0 0 0 0 0,-1 0 0 0 0,1 0 1 0 0,-1-1-1 0 0,7-6 0 0 0,-3 3-4 0 0,-1-1 0 0 0,0-1 0 0 0,-1 0 0 0 0,0 0 0 0 0,-1 0 0 0 0,1-1 0 0 0,-2 0 0 0 0,0-1 0 0 0,8-21 0 0 0,-5 10 1 0 0,-1-2-1 0 0,-2 1 0 0 0,0-1 1 0 0,2-27-1 0 0,-2-11 136 0 0,-6 34 199 0 0,0 28-137 0 0,2 24 82 0 0,2 49-104 0 0,-4-50-143 0 0,1-1 1 0 0,6 32-1 0 0,-3-36-8 0 0,-1 1-10 0 0,1 0 1 0 0,1 0-1 0 0,1 0 1 0 0,14 29-1 0 0,-18-42-7 0 0,1 0-1 0 0,0-1 1 0 0,1 1-1 0 0,-1-1 1 0 0,1 0-1 0 0,-1 0 1 0 0,1 0-1 0 0,1-1 1 0 0,-1 1-1 0 0,0-1 1 0 0,1 0-1 0 0,0 0 1 0 0,-1-1-1 0 0,1 1 1 0 0,0-1-1 0 0,1 0 1 0 0,-1-1-1 0 0,0 1 1 0 0,0-1-1 0 0,11 2 1 0 0,-7-2-1 0 0,0-1-1 0 0,1 0 1 0 0,-1 0-1 0 0,1 0 1 0 0,-1-1 0 0 0,0-1-1 0 0,0 1 1 0 0,0-2-1 0 0,0 1 1 0 0,0-1-1 0 0,0-1 1 0 0,-1 1 0 0 0,1-1-1 0 0,-1-1 1 0 0,0 0-1 0 0,0 0 1 0 0,-1 0 0 0 0,13-13-1 0 0,-12 10 25 0 0,0 0-1 0 0,-1-1 1 0 0,0-1-1 0 0,-1 1 1 0 0,0-1 0 0 0,0 0-1 0 0,-1 0 1 0 0,-1-1-1 0 0,1 0 1 0 0,-2 1-1 0 0,0-1 1 0 0,0-1 0 0 0,-1 1-1 0 0,0 0 1 0 0,0-13-1 0 0,0-32 441 0 0,-7-92 0 0 0,1 117-211 0 0,-2 0 0 0 0,-13-44 0 0 0,14 59-234 0 0,-1 0 0 0 0,0 1 0 0 0,-1-1 1 0 0,-1 2-1 0 0,-1-1 0 0 0,-14-19 0 0 0,23 34 126 0 0,-5-5-930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45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4272 0 0,'0'0'1515'0'0,"-10"16"2766"0"0,-38 113 3505 0 0,-21 47-4038 0 0,56-146-4031 0 0,5-7-2045 0 0,-3-1-4410 0 0,4-10 2654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24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3504 0 0,'-3'0'4265'0'0,"3"2"-3645"0"0,0 3 0 0 0,0 3 0 0 0,0 7-36 0 0,0 2-72 0 0,0 6-208 0 0,3 2-2508 0 0,1 5 0 0 0,3 4-1 0 0,0 1 1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25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23 3104 0 0,'0'0'536'0'0,"-27"-15"4600"0"0,18 13-4574 0 0,-1 0 1 0 0,0 0-1 0 0,0 1 0 0 0,0 1 1 0 0,0 0-1 0 0,0 0 0 0 0,0 1 0 0 0,0 0 1 0 0,0 0-1 0 0,-14 5 0 0 0,16-4-418 0 0,0 1 0 0 0,1-1 0 0 0,-1 1 0 0 0,1 1 0 0 0,0 0 0 0 0,0 0 0 0 0,0 0 0 0 0,0 0 0 0 0,1 1 0 0 0,-1 1-1 0 0,1-1 1 0 0,1 1 0 0 0,-8 8 0 0 0,5-3-27 0 0,5-8-90 0 0,1-1 1 0 0,0 1-1 0 0,1-1 0 0 0,-1 1 0 0 0,0 0 0 0 0,1 0 0 0 0,-1 0 0 0 0,1 0 1 0 0,0 0-1 0 0,0 0 0 0 0,0 0 0 0 0,0 3 0 0 0,0 5 49 0 0,0-7-52 0 0,0-1-1 0 0,1 1 0 0 0,0 0 1 0 0,0-1-1 0 0,0 1 0 0 0,0 0 0 0 0,0 0 1 0 0,1-1-1 0 0,-1 1 0 0 0,1 0 1 0 0,0-1-1 0 0,0 1 0 0 0,1-1 0 0 0,2 7 1 0 0,0-4-14 0 0,0 0 1 0 0,0 0-1 0 0,0-1 1 0 0,1 1-1 0 0,0-1 1 0 0,0 0 0 0 0,0 0-1 0 0,8 5 1 0 0,7 3-6 0 0,25 12 1 0 0,-32-18-2 0 0,0 0 0 0 0,-1 0 0 0 0,1 1 0 0 0,-2 1 0 0 0,1 0 0 0 0,12 12 0 0 0,-19-15 19 0 0,0 0 1 0 0,-1 0-1 0 0,0 0 1 0 0,0 1-1 0 0,0 0 1 0 0,-1-1-1 0 0,0 1 1 0 0,0 0 0 0 0,0 1-1 0 0,-1-1 1 0 0,-1 0-1 0 0,1 1 1 0 0,-1-1-1 0 0,0 1 1 0 0,-1-1-1 0 0,1 1 1 0 0,-2 0-1 0 0,0 8 1 0 0,1-9 36 0 0,-1 0 0 0 0,0 0 0 0 0,-1 0 0 0 0,0-1 0 0 0,0 1 0 0 0,0 0 0 0 0,-1-1 1 0 0,1 1-1 0 0,-2-1 0 0 0,1 0 0 0 0,-1 0 0 0 0,0 0 0 0 0,-5 5 0 0 0,3-5 31 0 0,0 0-1 0 0,-1 0 1 0 0,0 0 0 0 0,0-1-1 0 0,0 0 1 0 0,-1-1 0 0 0,0 0-1 0 0,1 0 1 0 0,-2 0 0 0 0,-8 2-1 0 0,-1-1 156 0 0,-1-1 0 0 0,-1 0 0 0 0,1-1 0 0 0,0-1 0 0 0,-22-1 0 0 0,-18-1-2245 0 0,23 0-1728 0 0,23-3-4289 0 0,12-2 4007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26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0 3112 0 0,'0'0'4376'0'0,"-2"24"-564"0"0,-3 229 1884 0 0,5 266-3834 0 0,0-516-1861 0 0,1 8-48 0 0,-1 0 0 0 0,0 1 0 0 0,0-1 0 0 0,-2 0 1 0 0,1 0-1 0 0,-2 0 0 0 0,1 0 0 0 0,-1-1 0 0 0,-6 15 0 0 0,8-24-20 0 0,0 0 1 0 0,1 0-1 0 0,-1 0 0 0 0,0 0 0 0 0,1 0 0 0 0,-1-1 0 0 0,0 1 0 0 0,0 0 0 0 0,0 0 0 0 0,1-1 1 0 0,-1 1-1 0 0,0 0 0 0 0,0-1 0 0 0,0 1 0 0 0,0-1 0 0 0,0 1 0 0 0,0-1 0 0 0,-1 0 0 0 0,1 1 1 0 0,-2-1-1 0 0,2 0-332 0 0,-1 0 0 0 0,1 0 0 0 0,0 0 0 0 0,-1 0 0 0 0,1-1 0 0 0,0 1 0 0 0,-1-1 0 0 0,1 1 0 0 0,0-1 0 0 0,0 1 0 0 0,-1-1 0 0 0,1 0 0 0 0,0 1 0 0 0,0-1 0 0 0,0 0 0 0 0,0 0 0 0 0,0 0 0 0 0,0 0 0 0 0,0 0 0 0 0,0 0 0 0 0,0 0 0 0 0,1 0 0 0 0,-1 0 1 0 0,0 0-1 0 0,0-2 0 0 0,-6-13-2902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27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5 328 2248 0 0,'-4'-75'3439'0'0,"3"65"-3136"0"0,2 0 1 0 0,-1 1-1 0 0,1-1 0 0 0,0 1 0 0 0,1-1 0 0 0,0 1 0 0 0,1-1 0 0 0,0 1 1 0 0,0 0-1 0 0,1 0 0 0 0,0 0 0 0 0,1 1 0 0 0,0-1 0 0 0,0 1 1 0 0,1 0-1 0 0,0 1 0 0 0,0-1 0 0 0,1 1 0 0 0,0 1 0 0 0,0-1 1 0 0,0 1-1 0 0,17-10 0 0 0,-10 8-36 0 0,0 1 0 0 0,1 1-1 0 0,0 0 1 0 0,0 1 0 0 0,0 0 0 0 0,1 1 0 0 0,-1 1 0 0 0,1 1 0 0 0,22-1-1 0 0,-31 3-215 0 0,0 0-1 0 0,0 1 0 0 0,0-1 0 0 0,0 2 0 0 0,0-1 0 0 0,0 1 0 0 0,-1 0 0 0 0,1 0 0 0 0,-1 1 0 0 0,1 0 0 0 0,-1 0 0 0 0,0 1 0 0 0,0-1 0 0 0,0 1 1 0 0,-1 0-1 0 0,1 1 0 0 0,-1 0 0 0 0,0 0 0 0 0,-1 0 0 0 0,1 0 0 0 0,-1 0 0 0 0,0 1 0 0 0,7 12 0 0 0,-6-7-32 0 0,0 1-1 0 0,-1 0 1 0 0,0 1-1 0 0,-1-1 1 0 0,0 1-1 0 0,-1-1 0 0 0,0 1 1 0 0,-1 0-1 0 0,-1 0 1 0 0,0 0-1 0 0,0 0 1 0 0,-1 0-1 0 0,-1-1 1 0 0,-6 24-1 0 0,3-18-16 0 0,0-1-1 0 0,-2 0 1 0 0,0 0-1 0 0,0-1 1 0 0,-2 0-1 0 0,0 0 1 0 0,-1-1 0 0 0,0 0-1 0 0,-1-1 1 0 0,-14 14-1 0 0,14-17 15 0 0,-1-1 1 0 0,0-1-1 0 0,-1 0 0 0 0,0-1 0 0 0,0 0 0 0 0,-1-1 1 0 0,0 0-1 0 0,0-1 0 0 0,-1-1 0 0 0,-25 6 1 0 0,39-10-16 0 0,1-1 0 0 0,-1 0 1 0 0,1 0-1 0 0,-1 1 1 0 0,1-1-1 0 0,-1 0 1 0 0,1 0-1 0 0,-1 0 1 0 0,0 0-1 0 0,1 1 1 0 0,-1-1-1 0 0,1 0 1 0 0,-1 0-1 0 0,1 0 0 0 0,-1 0 1 0 0,1-1-1 0 0,-1 1 1 0 0,1 0-1 0 0,-1 0 1 0 0,0 0-1 0 0,1 0 1 0 0,-1 0-1 0 0,1-1 1 0 0,-1 1-1 0 0,1 0 1 0 0,0 0-1 0 0,-1-1 0 0 0,1 1 1 0 0,-1 0-1 0 0,1-1 1 0 0,-1 1-1 0 0,1-1 1 0 0,0 1-1 0 0,-1 0 1 0 0,1-1-1 0 0,0 1 1 0 0,-1-1-1 0 0,1 1 1 0 0,0-1-1 0 0,0 1 0 0 0,0-1 1 0 0,-1 1-1 0 0,1-1 1 0 0,0 1-1 0 0,0-1 1 0 0,0 1-1 0 0,0-1 1 0 0,0 0-1 0 0,0 1 1 0 0,0-1-1 0 0,0 1 1 0 0,0-1-1 0 0,0 1 0 0 0,0-1 1 0 0,1-2 0 0 0,0 0-1 0 0,0 0 1 0 0,0 0 0 0 0,0 1 0 0 0,1-1-1 0 0,-1 1 1 0 0,1-1 0 0 0,-1 1-1 0 0,4-4 1 0 0,5-4-10 0 0,1 0-1 0 0,1 1 1 0 0,-1 0-1 0 0,1 1 1 0 0,0 1 0 0 0,1 0-1 0 0,0 0 1 0 0,0 2-1 0 0,1-1 1 0 0,-1 2-1 0 0,23-6 1 0 0,-11 5 2 0 0,-1 2 1 0 0,1 0-1 0 0,0 1 1 0 0,-1 1-1 0 0,49 6 1 0 0,-61-4 11 0 0,-1 1 0 0 0,1 0-1 0 0,-1 1 1 0 0,0 0 0 0 0,0 1 0 0 0,20 10 0 0 0,-27-12 4 0 0,-1 0-1 0 0,1 0 0 0 0,-1 1 1 0 0,1-1-1 0 0,-1 1 1 0 0,0 0-1 0 0,0 0 0 0 0,0 1 1 0 0,-1-1-1 0 0,1 0 0 0 0,-1 1 1 0 0,1 0-1 0 0,-1-1 0 0 0,0 1 1 0 0,-1 0-1 0 0,1 0 0 0 0,-1 0 1 0 0,0 0-1 0 0,0 1 1 0 0,0-1-1 0 0,1 7 0 0 0,-1 2 54 0 0,-1 0-1 0 0,0 0 1 0 0,-1 0-1 0 0,0-1 1 0 0,-4 15-1 0 0,3-20-7 0 0,0 1 0 0 0,-1-1 0 0 0,0 1 0 0 0,0-1 0 0 0,-1 0 0 0 0,0 0 0 0 0,0-1 0 0 0,0 1 0 0 0,-9 9 0 0 0,2-5 48 0 0,-1 0 0 0 0,0-1 0 0 0,-1 0 1 0 0,0-1-1 0 0,0 0 0 0 0,-1-1 0 0 0,0-1 0 0 0,0 0 0 0 0,-1-1 0 0 0,0 0 1 0 0,-30 6-1 0 0,9-5 101 0 0,0-1 1 0 0,0-2-1 0 0,0-2 0 0 0,-40-2 1 0 0,66-1-223 0 0,-1 1 1 0 0,1-2-1 0 0,0 1 0 0 0,0-1 1 0 0,0-1-1 0 0,-14-5 0 0 0,23 8-80 0 0,0-1 0 0 0,0 1 0 0 0,0-1-1 0 0,0 1 1 0 0,1-1 0 0 0,-1 0 0 0 0,0 1-1 0 0,0-1 1 0 0,1 0 0 0 0,-1 1 0 0 0,1-1-1 0 0,-1 0 1 0 0,0 0 0 0 0,1 0 0 0 0,0 0 0 0 0,-1 1-1 0 0,1-1 1 0 0,-1-2 0 0 0,1 2-191 0 0,0 0 0 0 0,0 0 0 0 0,0 0 0 0 0,0 1 1 0 0,0-1-1 0 0,0 0 0 0 0,0 0 0 0 0,0 0 0 0 0,0 0 0 0 0,0 1 0 0 0,0-1 1 0 0,1 0-1 0 0,-1 0 0 0 0,0 0 0 0 0,1 1 0 0 0,-1-1 0 0 0,1 0 0 0 0,-1 0 1 0 0,1 1-1 0 0,-1-1 0 0 0,1 0 0 0 0,0 0 0 0 0,15-10-3554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27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95 142 2632 0 0,'-17'22'2003'0'0,"8"-12"-1440"0"0,-1 4 31 0 0,1 1-1 0 0,1 0 0 0 0,0 1 0 0 0,1 0 0 0 0,1 0 1 0 0,-5 21-1 0 0,8-26-232 0 0,1-1 1 0 0,0 1-1 0 0,1-1 1 0 0,0 1 0 0 0,1-1-1 0 0,0 1 1 0 0,0 0-1 0 0,1-1 1 0 0,1 1-1 0 0,0-1 1 0 0,4 15-1 0 0,-4-21-252 0 0,0 0 0 0 0,0 1 0 0 0,0-1 0 0 0,1 0-1 0 0,-1 0 1 0 0,1 0 0 0 0,0 0 0 0 0,0 0 0 0 0,1-1 0 0 0,-1 0 0 0 0,1 1-1 0 0,-1-1 1 0 0,1 0 0 0 0,5 2 0 0 0,-2-1-21 0 0,0-1 1 0 0,0 0-1 0 0,0 0 1 0 0,0-1-1 0 0,1 0 1 0 0,-1 0-1 0 0,0-1 1 0 0,13 1-1 0 0,-8-1-31 0 0,0-1-1 0 0,0-1 0 0 0,0 0 0 0 0,-1-1 1 0 0,1 0-1 0 0,0 0 0 0 0,-1-2 0 0 0,1 1 1 0 0,-1-1-1 0 0,0-1 0 0 0,16-9 1 0 0,-17 8-32 0 0,0-1 0 0 0,0-1 1 0 0,0 0-1 0 0,-1 0 1 0 0,-1 0-1 0 0,1-1 1 0 0,-2-1-1 0 0,1 0 1 0 0,-1 0-1 0 0,0 0 1 0 0,-1-1-1 0 0,-1 1 1 0 0,1-1-1 0 0,-2-1 1 0 0,0 1-1 0 0,0-1 1 0 0,-1 0-1 0 0,3-20 1 0 0,-4 19-17 0 0,-1 0 1 0 0,0 1 0 0 0,-2-1 0 0 0,1 0 0 0 0,-1 0 0 0 0,-4-17-1 0 0,2 22 2 0 0,1 0-1 0 0,-1-1 0 0 0,0 1 0 0 0,-1 0 0 0 0,0 1 0 0 0,0-1 1 0 0,-1 1-1 0 0,0 0 0 0 0,0 0 0 0 0,-8-8 0 0 0,4 6 2 0 0,0 2-1 0 0,0-1 1 0 0,0 2-1 0 0,-1-1 1 0 0,0 1 0 0 0,-1 0-1 0 0,1 1 1 0 0,-1 1-1 0 0,0-1 1 0 0,-12-2-1 0 0,9 4 1 0 0,0 0-1 0 0,-1 0 1 0 0,1 1-1 0 0,-1 1 1 0 0,1 1-1 0 0,-1 0 0 0 0,-24 3 1 0 0,34-2-5 0 0,1 0 0 0 0,-1 0 1 0 0,1 1-1 0 0,-1 0 0 0 0,1 0 1 0 0,0 0-1 0 0,0 0 0 0 0,0 0 0 0 0,0 1 1 0 0,1 0-1 0 0,-1 0 0 0 0,0 0 0 0 0,1 0 1 0 0,0 1-1 0 0,0-1 0 0 0,0 1 1 0 0,0-1-1 0 0,1 1 0 0 0,-1 0 0 0 0,1 0 1 0 0,0 1-1 0 0,0-1 0 0 0,1 0 0 0 0,-3 9 1 0 0,-1 8 59 0 0,0 1 1 0 0,2 0 0 0 0,-2 42 0 0 0,4-43-17 0 0,1 48 168 0 0,3 0 0 0 0,12 70 0 0 0,-5-62-56 0 0,17 245 410 0 0,-27 130-2132 0 0,14-471-12744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28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3696 0 0,'0'0'3922'0'0,"0"9"-1660"0"0,4 116 2539 0 0,-4 69-1780 0 0,0 0-4421 0 0,0-192 824 0 0,0-1-1 0 0,0 1 1 0 0,0-1-1 0 0,0 1 1 0 0,-1-1-1 0 0,1 0 1 0 0,-1 1-1 0 0,1-1 0 0 0,-1 1 1 0 0,1-1-1 0 0,-2 2 1 0 0,0 1-2099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28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40 4016 0 0,'-4'-2'668'0'0,"4"-1"0"0"0,-11-1 5 0 0,1 0-1 0 0,4-3-16 0 0,-8 2-4 0 0,3 0-12 0 0,0 1-36 0 0,-2 1-72 0 0,6 1-140 0 0,4 4-2424 0 0,3 5 0 0 0,7 5-1 0 0,-4 4 1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28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0 3240 0 0,'-7'1'386'0'0,"1"-1"0"0"0,-1 1 0 0 0,0 0 0 0 0,0 0 0 0 0,1 1 0 0 0,-1 0-1 0 0,1 0 1 0 0,0 1 0 0 0,-1 0 0 0 0,1 0 0 0 0,0 0 0 0 0,1 1 0 0 0,-1-1 0 0 0,1 2 0 0 0,-1-1-1 0 0,1 0 1 0 0,-5 7 0 0 0,-6 7 216 0 0,2 1 0 0 0,-1 1-1 0 0,-15 31 1 0 0,19-33-48 0 0,-5 12 156 0 0,0 0-1 0 0,2 1 1 0 0,-18 62-1 0 0,25-71-541 0 0,2 1-1 0 0,1 0 1 0 0,1 0 0 0 0,1 1-1 0 0,0-1 1 0 0,4 38-1 0 0,-1-55-140 0 0,0 1 0 0 0,0-1-1 0 0,0 0 1 0 0,1 1 0 0 0,0-1 0 0 0,0 0-1 0 0,0 0 1 0 0,1 0 0 0 0,0 0-1 0 0,0 0 1 0 0,1-1 0 0 0,-1 1-1 0 0,1-1 1 0 0,1 0 0 0 0,-1 0 0 0 0,1-1-1 0 0,-1 1 1 0 0,1-1 0 0 0,0 0-1 0 0,1 0 1 0 0,-1-1 0 0 0,1 1 0 0 0,0-1-1 0 0,0-1 1 0 0,0 1 0 0 0,0-1-1 0 0,0 0 1 0 0,0 0 0 0 0,1-1 0 0 0,8 2-1 0 0,3-2-10 0 0,0 1 0 0 0,0-2-1 0 0,0-1 1 0 0,0 0 0 0 0,30-6 0 0 0,-41 5-12 0 0,1 0 0 0 0,0 0 0 0 0,-1-1 0 0 0,0 0 1 0 0,1 0-1 0 0,-1 0 0 0 0,-1-1 0 0 0,1 0 0 0 0,0-1 1 0 0,-1 1-1 0 0,0-1 0 0 0,0-1 0 0 0,-1 1 0 0 0,1-1 0 0 0,6-10 1 0 0,-8 11 26 0 0,-1 0 1 0 0,-1-1 0 0 0,1 1 0 0 0,-1-1 0 0 0,0 1 0 0 0,0-1-1 0 0,-1 0 1 0 0,0 0 0 0 0,0 0 0 0 0,0 0 0 0 0,-1 0 0 0 0,0 0-1 0 0,0 0 1 0 0,0 0 0 0 0,-1-1 0 0 0,0 1 0 0 0,0 0 0 0 0,0 1-1 0 0,-1-1 1 0 0,0 0 0 0 0,0 0 0 0 0,-1 1 0 0 0,1-1-1 0 0,-1 1 1 0 0,0 0 0 0 0,-1 0 0 0 0,-5-7 0 0 0,2 4 30 0 0,1 0 1 0 0,-1 0-1 0 0,-1 1 1 0 0,1 0-1 0 0,-1 1 1 0 0,0 0-1 0 0,-1 0 1 0 0,0 1 0 0 0,1 0-1 0 0,-2 0 1 0 0,1 1-1 0 0,0 0 1 0 0,-1 1-1 0 0,0 0 1 0 0,-19-3-1 0 0,15 4-628 0 0,2 0 819 0 0,0 1 1 0 0,0 1-1 0 0,-1-1 0 0 0,-18 3 0 0 0,28-1-572 0 0,-1 0-1 0 0,1 0 1 0 0,0 0-1 0 0,-1 0 1 0 0,1 0-1 0 0,0 1 1 0 0,0 0-1 0 0,-4 2 1 0 0,4-2-596 0 0,1 0 0 0 0,0 0 0 0 0,-1 1 0 0 0,1-1 1 0 0,0 0-1 0 0,1 1 0 0 0,-1 0 0 0 0,0-1 0 0 0,1 1 1 0 0,-3 5-1 0 0,-1 6-2982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29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3712 0 0,'0'0'3202'0'0,"0"19"-224"0"0,18 235 3678 0 0,-5-46-5160 0 0,-8-152-1517 0 0,3 39 154 0 0,0-33-4656 0 0,-5-55 1115 0 0,0-1 0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29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1 3576 0 0,'0'0'4647'0'0,"-8"18"-2441"0"0,-19 42-343 0 0,-4-1 0 0 0,-55 82 0 0 0,76-125-1607 0 0,-25 37-23 0 0,-1-2 0 0 0,-3-2-1 0 0,-78 77 1 0 0,70-91 100 0 0,43-35-193 0 0,5-8-73 0 0,5-9-2 0 0,10-6 24 0 0,1 0 1 0 0,1 2-1 0 0,34-32 0 0 0,-45 46-40 0 0,0 1-1 0 0,1 0 1 0 0,0 1-1 0 0,0 0 1 0 0,0 0-1 0 0,1 1 0 0 0,0 0 1 0 0,0 0-1 0 0,0 1 1 0 0,0 0-1 0 0,0 1 0 0 0,1 0 1 0 0,-1 0-1 0 0,16 0 1 0 0,-16 2 0 0 0,0 1 0 0 0,0 0 0 0 0,-1 1 0 0 0,1-1 0 0 0,-1 2 0 0 0,1-1 0 0 0,-1 1 0 0 0,0 0 0 0 0,0 1 0 0 0,0 0 0 0 0,0 0 0 0 0,-1 1 1 0 0,0 0-1 0 0,0 0 0 0 0,0 1 0 0 0,7 7 0 0 0,-4-2-88 0 0,-1-1 0 0 0,0 1 1 0 0,-1 1-1 0 0,-1 0 0 0 0,1 0 1 0 0,-2 0-1 0 0,0 1 0 0 0,0 0 1 0 0,5 21-1 0 0,-6-10-2193 0 0,-2 10-7296 0 0,-3-26 5743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46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3384 0 0,'0'0'587'0'0,"27"-2"5267"0"0,-24 3-5623 0 0,-1 0 1 0 0,1 0-1 0 0,-1 0 0 0 0,0 1 1 0 0,1-1-1 0 0,-1 1 0 0 0,0-1 1 0 0,0 1-1 0 0,0 0 1 0 0,0 0-1 0 0,0 0 0 0 0,0 0 1 0 0,0 1-1 0 0,-1-1 0 0 0,2 3 1 0 0,19 39 1789 0 0,-21-43-1944 0 0,5 16 352 0 0,-1 2 0 0 0,0-1 0 0 0,-1 0 0 0 0,-1 1 0 0 0,0 33 0 0 0,6 30-71 0 0,-8-75-332 0 0,0-4-2 0 0,-1-1 1 0 0,1 1-1 0 0,-1 0 1 0 0,1-1-1 0 0,0 1 1 0 0,0-1-1 0 0,0 1 1 0 0,1 2-1 0 0,-1-4-14 0 0,0-1-1 0 0,-1 1 1 0 0,1-1-1 0 0,-1 1 1 0 0,1-1-1 0 0,0 0 1 0 0,-1 1-1 0 0,1-1 1 0 0,0 0-1 0 0,0 1 1 0 0,-1-1-1 0 0,1 0 1 0 0,0 0-1 0 0,0 0 1 0 0,-1 0-1 0 0,1 0 1 0 0,0 0-1 0 0,0 0 1 0 0,0 0-1 0 0,-1 0 1 0 0,1 0-1 0 0,0 0 1 0 0,0 0-1 0 0,-1-1 1 0 0,1 1-1 0 0,0 0 1 0 0,-1 0-1 0 0,1-1 1 0 0,0 1-1 0 0,-1-1 1 0 0,1 1-1 0 0,0-1 1 0 0,-1 1-1 0 0,1-1 1 0 0,0 0-1 0 0,4-2 53 0 0,0-1 0 0 0,0 0 0 0 0,0-1 0 0 0,0 1 0 0 0,-1-1 0 0 0,0 0 0 0 0,0 0 0 0 0,4-7 0 0 0,24-48 343 0 0,-12 19-163 0 0,11-25 89 0 0,-23 48-387 0 0,0 1 1 0 0,0 0-1 0 0,2 0 1 0 0,0 0-1 0 0,24-28 1 0 0,-33 44-345 0 0,-1 0 0 0 0,1 0 1 0 0,0 1-1 0 0,0-1 0 0 0,-1 1 0 0 0,1-1 1 0 0,0 1-1 0 0,0-1 0 0 0,-1 1 0 0 0,1-1 1 0 0,0 1-1 0 0,0 0 0 0 0,0-1 0 0 0,0 1 1 0 0,0 0-1 0 0,0 0 0 0 0,0 0 0 0 0,0 0 1 0 0,0 0-1 0 0,0 0 0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30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59 154 3840 0 0,'0'0'657'0'0,"-10"0"3429"0"0,6 4-3770 0 0,1 1 0 0 0,0-1-1 0 0,1 1 1 0 0,-1 0 0 0 0,1 0-1 0 0,0 0 1 0 0,0 0 0 0 0,1 0-1 0 0,-1 0 1 0 0,0 6 0 0 0,-5 60 1511 0 0,4-26-773 0 0,-4 12 360 0 0,2 64-1 0 0,5-1-649 0 0,0-118-755 0 0,0 0 1 0 0,0-1-1 0 0,0 1 1 0 0,0-1-1 0 0,0 1 1 0 0,0 0-1 0 0,1-1 0 0 0,-1 1 1 0 0,1-1-1 0 0,-1 1 1 0 0,1 0-1 0 0,0-1 1 0 0,-1 0-1 0 0,1 1 1 0 0,0-1-1 0 0,0 1 1 0 0,0-1-1 0 0,0 0 1 0 0,0 0-1 0 0,0 1 1 0 0,1-1-1 0 0,-1 0 1 0 0,3 1-1 0 0,-2-1 0 0 0,1 1-1 0 0,0-1 1 0 0,0-1-1 0 0,0 1 1 0 0,0 0 0 0 0,0-1-1 0 0,0 1 1 0 0,0-1-1 0 0,0 0 1 0 0,1 0 0 0 0,4-1-1 0 0,4-1 3 0 0,0-1 1 0 0,-1 0-1 0 0,0 0 0 0 0,0-1 0 0 0,18-8 1 0 0,-15 3-8 0 0,-1 0 0 0 0,0 0 0 0 0,0-1 0 0 0,0-1 0 0 0,-2 0 0 0 0,1 0 0 0 0,-1-1 0 0 0,-1-1 0 0 0,16-24 0 0 0,1-10 93 0 0,34-77 1 0 0,-46 90-9 0 0,-9 20 45 0 0,0-1 0 0 0,-1 0 0 0 0,5-23 0 0 0,-30 137 1083 0 0,18-83-1193 0 0,-2 10-18 0 0,1 0 1 0 0,1 1 0 0 0,2-1-1 0 0,0 1 1 0 0,5 26 0 0 0,-4-50-10 0 0,0 1 0 0 0,0-1 1 0 0,0 0-1 0 0,1 0 0 0 0,-1 0 1 0 0,1 0-1 0 0,0 0 0 0 0,0 0 1 0 0,0 0-1 0 0,0 0 0 0 0,1-1 1 0 0,-1 1-1 0 0,1-1 1 0 0,-1 0-1 0 0,1 0 0 0 0,0 0 1 0 0,0 0-1 0 0,0 0 0 0 0,0-1 1 0 0,0 1-1 0 0,0-1 0 0 0,0 0 1 0 0,0 1-1 0 0,1-2 0 0 0,-1 1 1 0 0,1 0-1 0 0,3 0 0 0 0,8 0-4 0 0,-1 1 0 0 0,1-2 0 0 0,0 0 0 0 0,-1-1 0 0 0,16-3 0 0 0,-12 1 35 0 0,-1-1 0 0 0,0-1 0 0 0,0-1 0 0 0,0 0 0 0 0,-1-1 0 0 0,0-1 0 0 0,0-1 0 0 0,-1 0 0 0 0,0-1 0 0 0,-1 0 0 0 0,0-1 0 0 0,0-1 0 0 0,-1 0 0 0 0,-1-1-1 0 0,0-1 1 0 0,-1 0 0 0 0,0 0 0 0 0,-1-1 0 0 0,-1 0 0 0 0,12-26 0 0 0,-17 28 42 0 0,0-1 0 0 0,-1 1 0 0 0,0-1 1 0 0,-1 0-1 0 0,-1 0 0 0 0,0 0 0 0 0,-1-1 0 0 0,0 1 0 0 0,-2 0 0 0 0,1 0 0 0 0,-6-22 0 0 0,4 27-21 0 0,1 1 1 0 0,-1-1-1 0 0,0 1 0 0 0,-1 0 1 0 0,0 0-1 0 0,0 1 1 0 0,-1-1-1 0 0,-7-8 0 0 0,-19-19-2925 0 0,-2 5-8409 0 0,25 21 6960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34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14 118 2688 0 0,'-14'-1'4543'0'0,"23"-1"-1370"0"0,24 0-949 0 0,150-3-205 0 0,313-50 0 0 0,-479 53-2027 0 0,-13 2-28 0 0,-1 0 0 0 0,1 0 1 0 0,0-1-1 0 0,0 0 0 0 0,0 1 0 0 0,0-1 1 0 0,0-1-1 0 0,-1 1 0 0 0,8-4 0 0 0,-11 5 25 0 0,0 0 0 0 0,0 0 0 0 0,0 0 0 0 0,0 0 0 0 0,0 0 0 0 0,0 0 0 0 0,1 0 0 0 0,-1-1 0 0 0,0 1 0 0 0,0 0 1 0 0,0 0-1 0 0,0 0 0 0 0,0 0 0 0 0,0 0 0 0 0,0 0 0 0 0,0-1 0 0 0,0 1 0 0 0,0 0 0 0 0,0 0 0 0 0,0 0 0 0 0,0 0 0 0 0,0 0 0 0 0,0-1 0 0 0,0 1 0 0 0,0 0 0 0 0,0 0 0 0 0,0 0 0 0 0,0 0 0 0 0,0 0 0 0 0,0 0 0 0 0,0-1 0 0 0,0 1 0 0 0,0 0 0 0 0,0 0 0 0 0,-1 0 0 0 0,1 0 0 0 0,0 0 0 0 0,0 0 0 0 0,0 0 1 0 0,0-1-1 0 0,0 1 0 0 0,0 0 0 0 0,0 0 0 0 0,0 0 0 0 0,-1 0 0 0 0,-9-5-413 0 0,-15-1-286 0 0,22 6 580 0 0,-30-6-1119 0 0,-47 0 1 0 0,-18-4-851 0 0,97 10 2128 0 0,0 0 0 0 0,0-1 0 0 0,0 1 0 0 0,0 0 0 0 0,0 0 0 0 0,0 0 0 0 0,0 0 0 0 0,0 0 0 0 0,0 0 0 0 0,0 0 0 0 0,0 0 0 0 0,-1 0 0 0 0,1 1 0 0 0,0-1 0 0 0,0 0 0 0 0,0 1 1 0 0,0-1-1 0 0,0 0 0 0 0,0 1 0 0 0,0 0 0 0 0,-1 0 0 0 0,1 1 182 0 0,0 0-1 0 0,0 0 1 0 0,0-1 0 0 0,1 1-1 0 0,-1 0 1 0 0,0 0 0 0 0,1 0-1 0 0,-1 0 1 0 0,1 3 0 0 0,-3 8-120 0 0,-10 80 1720 0 0,-22 124 269 0 0,23-149-1587 0 0,3 0 1 0 0,0 77 0 0 0,8-139-458 0 0,1 0 1 0 0,1-1-1 0 0,-1 1 1 0 0,1 0-1 0 0,0-1 0 0 0,0 1 1 0 0,1 0-1 0 0,1 5 0 0 0,-2-9-198 0 0,0-1-1 0 0,1 1 0 0 0,-1 0 0 0 0,0 0 0 0 0,0-1 0 0 0,1 1 0 0 0,-1-1 0 0 0,1 1 0 0 0,3 2 0 0 0,-3-3-546 0 0,1 1 1 0 0,-1-1-1 0 0,1 0 0 0 0,0 0 1 0 0,-1 0-1 0 0,1 0 0 0 0,0 0 1 0 0,4 0-1 0 0,11 1-2775 0 0,2-4-1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35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14 3232 0 0,'-4'4'584'0'0,"-1"1"0"0"0,0 0-1 0 0,1 0 1 0 0,0 0 0 0 0,0 0-1 0 0,0 1 1 0 0,-3 7 0 0 0,-21 44 1438 0 0,18-32-1178 0 0,1-1 0 0 0,1 1 0 0 0,1 1 0 0 0,1-1 0 0 0,2 1 0 0 0,0 0 0 0 0,0 36 0 0 0,4-56-771 0 0,0 0 0 0 0,1 0 0 0 0,0 0 0 0 0,0 1 0 0 0,0-1 1 0 0,1-1-1 0 0,0 1 0 0 0,0 0 0 0 0,0 0 0 0 0,0-1 0 0 0,5 7 1 0 0,-4-8-41 0 0,-1 0 1 0 0,1-1-1 0 0,0 0 0 0 0,0 0 1 0 0,0 0-1 0 0,1 0 1 0 0,-1 0-1 0 0,1 0 1 0 0,0-1-1 0 0,-1 0 1 0 0,1 0-1 0 0,0 0 1 0 0,0 0-1 0 0,0 0 0 0 0,1-1 1 0 0,4 1-1 0 0,11 1 15 0 0,1-1 0 0 0,0-1 0 0 0,-1 0 0 0 0,1-2 0 0 0,-1-1 0 0 0,1 0 0 0 0,-1-1 0 0 0,1-1 0 0 0,-1-2-1 0 0,-1 0 1 0 0,1 0 0 0 0,-1-2 0 0 0,23-12 0 0 0,-30 13-1 0 0,0 0 0 0 0,0-1 0 0 0,-1 0 0 0 0,0-1 0 0 0,-1 0 0 0 0,1-1 0 0 0,-2 0 0 0 0,9-12 0 0 0,-11 13 13 0 0,-2 1 0 0 0,1-1 0 0 0,-1 0 0 0 0,-1 0 0 0 0,0-1 0 0 0,0 1 1 0 0,0-1-1 0 0,-1 0 0 0 0,-1 0 0 0 0,0 0 0 0 0,1-16 0 0 0,-2 12 61 0 0,0 1 0 0 0,-2-1 0 0 0,1 1 1 0 0,-2-1-1 0 0,0 1 0 0 0,-5-21 0 0 0,5 29-85 0 0,0 1 1 0 0,0-1-1 0 0,0 0 1 0 0,-1 1-1 0 0,1-1 1 0 0,-1 1-1 0 0,0 0 1 0 0,0 0-1 0 0,-1 0 1 0 0,1 0-1 0 0,-1 0 1 0 0,0 1-1 0 0,0 0 1 0 0,0 0-1 0 0,0 0 1 0 0,-1 0-1 0 0,1 1 1 0 0,-1-1-1 0 0,0 1 1 0 0,-7-2-1 0 0,-3 0 6 0 0,1 0-1 0 0,-1 2 1 0 0,0-1-1 0 0,0 2 0 0 0,0 0 1 0 0,-17 1-1 0 0,22 1-270 0 0,-1 0-1 0 0,1 0 0 0 0,0 1 1 0 0,0 0-1 0 0,0 1 1 0 0,1 0-1 0 0,-1 0 0 0 0,0 1 1 0 0,-16 9-1 0 0,22-9-1208 0 0,-1-1-1 0 0,1 0 0 0 0,0 1 1 0 0,0 0-1 0 0,0 0 1 0 0,0 0-1 0 0,-5 9 1 0 0,1 1-2575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36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576 66 1944 0 0,'23'-13'3015'0'0,"-22"13"-2745"0"0,0-1-1 0 0,0 0 1 0 0,-1 1-1 0 0,1-1 1 0 0,0 0-1 0 0,-1 1 1 0 0,1-1-1 0 0,-1 0 1 0 0,1 0-1 0 0,-1 1 1 0 0,1-1-1 0 0,-1 0 1 0 0,0 0-1 0 0,1 0 1 0 0,-1 0-1 0 0,0 1 1 0 0,0-1-1 0 0,0 0 1 0 0,1-2-1 0 0,-2 2-2 0 0,0-1-1 0 0,1 1 1 0 0,-1-1-1 0 0,0 1 1 0 0,0 0-1 0 0,0-1 1 0 0,0 1-1 0 0,0 0 1 0 0,0 0-1 0 0,-1 0 1 0 0,0-1-1 0 0,-1 0-203 0 0,1 1 0 0 0,-1-1 0 0 0,0 1 0 0 0,1 0 0 0 0,-1 0 0 0 0,0 0 0 0 0,0 0 0 0 0,0 0 0 0 0,0 1 0 0 0,-4-1 0 0 0,-34-2 118 0 0,31 3-132 0 0,-1-1-19 0 0,-35-2 15 0 0,0 2 0 0 0,-62 7 0 0 0,101-5-55 0 0,1 0 0 0 0,0 1 1 0 0,0-1-1 0 0,0 1 1 0 0,0 1-1 0 0,0-1 0 0 0,1 1 1 0 0,-1 0-1 0 0,0 0 0 0 0,1 0 1 0 0,0 1-1 0 0,0 0 1 0 0,0 0-1 0 0,-4 5 0 0 0,2 0 1 0 0,0 0-1 0 0,0 1 0 0 0,1-1 0 0 0,1 1 0 0 0,0 0 0 0 0,-8 21 0 0 0,-3 20 0 0 0,2 0-1 0 0,-9 65 1 0 0,6-29 77 0 0,3-22 13 0 0,-34 95 0 0 0,42-141 27 0 0,0 0-1 0 0,2 1 0 0 0,0-1 1 0 0,1 1-1 0 0,1 0 0 0 0,0 23 0 0 0,2-42-79 0 0,0 0 0 0 0,0 0 0 0 0,0 0-1 0 0,1 0 1 0 0,-1 0 0 0 0,0 0-1 0 0,1 0 1 0 0,-1 0 0 0 0,0 0-1 0 0,1 0 1 0 0,-1 0 0 0 0,1 0 0 0 0,-1 0-1 0 0,1-1 1 0 0,0 1 0 0 0,-1 0-1 0 0,1 0 1 0 0,0-1 0 0 0,0 1 0 0 0,-1 0-1 0 0,1-1 1 0 0,0 1 0 0 0,0-1-1 0 0,0 1 1 0 0,0-1 0 0 0,0 1 0 0 0,0-1-1 0 0,0 0 1 0 0,0 0 0 0 0,1 1-1 0 0,37 2 503 0 0,-26-2-350 0 0,132 1 947 0 0,-95-2-854 0 0,-15-2-110 0 0,0-2-1 0 0,0-1 1 0 0,-1-1-1 0 0,1-2 1 0 0,42-17-1 0 0,-69 23-48 0 0,1-2 0 0 0,-1 1-1 0 0,11-7 1 0 0,-2-6-2424 0 0,-17 16 1738 0 0,1-1 0 0 0,-1 0 0 0 0,1 0 0 0 0,-1 0 0 0 0,1 0 0 0 0,-1-1 0 0 0,0 1 0 0 0,0 0 0 0 0,1 0-1 0 0,-1 0 1 0 0,0 0 0 0 0,0 0 0 0 0,0 0 0 0 0,0 0 0 0 0,0 0 0 0 0,0 0 0 0 0,-1-2 0 0 0,1-3-2968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36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4232 0 0,'0'0'3601'0'0,"0"-1"-2841"0"0,0-2 20 0 0,7 2 16 0 0,0-1 0 0 0,11-1 0 0 0,-2-1 0 0 0,8-1-36 0 0,12 3-92 0 0,-2-6-196 0 0,11 3-3360 0 0,0 1 0 0 0,4-1 0 0 0,-1 1-1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37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3744 0 0,'0'0'3823'0'0,"0"12"-886"0"0,0 245 4076 0 0,0 129-6522 0 0,-3-352-65 0 0,-3-18-2397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37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589 14 3520 0 0,'-1'-14'7945'0'0,"-2"20"-7582"0"0,0-1 0 0 0,-1-1 0 0 0,1 1 0 0 0,-1-1 1 0 0,-1 1-1 0 0,1-1 0 0 0,-7 5 0 0 0,-7 7 357 0 0,-36 38-265 0 0,-3-3-1 0 0,-73 52 1 0 0,107-87-445 0 0,0-1 0 0 0,0-2 0 0 0,-2 0-1 0 0,1-2 1 0 0,-2 0 0 0 0,1-2 0 0 0,-1 0-1 0 0,-46 7 1 0 0,71-16-9 0 0,-1 1-1 0 0,1-1 0 0 0,-1 0 1 0 0,1 0-1 0 0,0 0 1 0 0,-1 0-1 0 0,1 0 0 0 0,-1 0 1 0 0,1 0-1 0 0,0 0 1 0 0,-1-1-1 0 0,1 1 0 0 0,0 0 1 0 0,-3-2-1 0 0,2-6 24 0 0,10-5 13 0 0,-2 7-6 0 0,0 0 0 0 0,0 1 0 0 0,1 0 0 0 0,-1 0 0 0 0,1 0 0 0 0,0 1 0 0 0,1 0 0 0 0,-1 1 0 0 0,1-1 0 0 0,-1 2 0 0 0,1-1-1 0 0,0 1 1 0 0,0 0 0 0 0,0 0 0 0 0,0 1 0 0 0,1 0 0 0 0,-1 1 0 0 0,12 0 0 0 0,-5 1 91 0 0,0 0 0 0 0,0 1-1 0 0,-1 0 1 0 0,1 1 0 0 0,-1 1 0 0 0,0 0-1 0 0,0 1 1 0 0,0 1 0 0 0,21 11-1 0 0,-22-7 11 0 0,0 0 0 0 0,-1 1 1 0 0,0 0-1 0 0,-1 1 0 0 0,0 0 0 0 0,-1 1 0 0 0,16 25 0 0 0,-12-18-61 0 0,0 0-1 0 0,24 23 1 0 0,-11-15-208 0 0,2 3-1752 0 0,2-6-4511 0 0,-15-15 2648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38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115 172 3944 0 0,'0'0'656'0'0,"-1"22"1995"0"0,-23 154 2503 0 0,-24 89-273 0 0,47-256-4838 0 0,-5 20 141 0 0,6-28-194 0 0,0 0 0 0 0,-1 0 0 0 0,1 0 0 0 0,0 0 0 0 0,-1 0 0 0 0,1 0 0 0 0,-1 0 0 0 0,1 0 1 0 0,-1 0-1 0 0,0 0 0 0 0,1 0 0 0 0,-1-1 0 0 0,0 1 0 0 0,0 0 0 0 0,0 0 0 0 0,1-1 1 0 0,-1 1-1 0 0,0 0 0 0 0,-2 0 0 0 0,3-1-8 0 0,-1 0 1 0 0,1 0 0 0 0,-1 0-1 0 0,1 0 1 0 0,0 0-1 0 0,-1-1 1 0 0,1 1-1 0 0,-1 0 1 0 0,1 0-1 0 0,0-1 1 0 0,-1 1 0 0 0,1 0-1 0 0,0-1 1 0 0,-1 1-1 0 0,1 0 1 0 0,0 0-1 0 0,0-1 1 0 0,-1 1-1 0 0,1-1 1 0 0,0 1-1 0 0,0 0 1 0 0,0-1 0 0 0,0 1-1 0 0,-1-1 1 0 0,1 1-1 0 0,0 0 1 0 0,0-1-1 0 0,0 0 1 0 0,-5-16-306 0 0,4 12 230 0 0,-1-10-125 0 0,0-1 1 0 0,0 0-1 0 0,2 0 1 0 0,2-28-1 0 0,-1 2-50 0 0,-1 9 94 0 0,0-25-113 0 0,9-77-1 0 0,-7 118 432 0 0,1 0 0 0 0,1 0 0 0 0,1 0-1 0 0,0 0 1 0 0,1 0 0 0 0,1 1 0 0 0,0 0 0 0 0,18-27 0 0 0,-21 38-37 0 0,-1 1 0 0 0,1 0 0 0 0,0 0 0 0 0,0 0 0 0 0,1 0 0 0 0,-1 1 0 0 0,1 0 0 0 0,0 0 0 0 0,0 0 0 0 0,0 0 0 0 0,0 1 0 0 0,0-1 1 0 0,0 2-1 0 0,1-1 0 0 0,-1 0 0 0 0,12-1 0 0 0,5 1 86 0 0,0 1 0 0 0,0 1 0 0 0,25 2 0 0 0,7 1-94 0 0,-8-2-27 0 0,-30 1-56 0 0,1-2 0 0 0,-1 0 0 0 0,1 0 0 0 0,-1-2 0 0 0,26-5 0 0 0,-40 6 25 0 0,0 0 1 0 0,0 0-1 0 0,0 0 1 0 0,0-1-1 0 0,0 1 1 0 0,-1 0-1 0 0,1-1 1 0 0,0 1-1 0 0,-1-1 1 0 0,1 0-1 0 0,-1 0 1 0 0,1 1-1 0 0,-1-1 1 0 0,0 0-1 0 0,0 0 1 0 0,0 0-1 0 0,0 0 1 0 0,0-1 0 0 0,0 1-1 0 0,-1 0 1 0 0,1 0-1 0 0,-1 0 1 0 0,1-1-1 0 0,-1 1 1 0 0,0-4-1 0 0,-2 71 421 0 0,-20 127 1 0 0,-32 62 31 0 0,14-78-77 0 0,33-111-271 0 0,7-53-353 0 0,-1 1 0 0 0,0 0 1 0 0,-1 0-1 0 0,0-1 1 0 0,-1 1-1 0 0,-8 20 1 0 0,3-23-3030 0 0,2-4-2064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52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119 273 1536 0 0,'1'-3'393'0'0,"0"-1"-1"0"0,1 1 1 0 0,-1 0 0 0 0,0 0-1 0 0,1 0 1 0 0,0 0 0 0 0,-1 0-1 0 0,4-3 1 0 0,4 0 3486 0 0,-10 35-371 0 0,-3-13-3106 0 0,-1 0-1 0 0,-10 23 0 0 0,8-21-243 0 0,-38 72 354 0 0,15-32-289 0 0,-5 2 42 0 0,40-107 243 0 0,39-85-363 0 0,69-147 0 0 0,-79 180 103 0 0,-34 98-235 0 0,0 1 1 0 0,0 0-1 0 0,0 0 1 0 0,0 0-1 0 0,0 0 1 0 0,0 0-1 0 0,0-1 1 0 0,0 1-1 0 0,0 0 1 0 0,0 0-1 0 0,0 0 1 0 0,0 0-1 0 0,0 0 1 0 0,0 0-1 0 0,0-1 1 0 0,1 1-1 0 0,-1 0 1 0 0,0 0 0 0 0,0 0-1 0 0,0 0 1 0 0,0 0-1 0 0,0 0 1 0 0,0 0-1 0 0,0-1 1 0 0,0 1-1 0 0,1 0 1 0 0,-1 0-1 0 0,0 0 1 0 0,0 0-1 0 0,0 0 1 0 0,0 0-1 0 0,0 0 1 0 0,0 0-1 0 0,1 0 1 0 0,-1 0-1 0 0,0 0 1 0 0,0 0-1 0 0,0 0 1 0 0,0 0-1 0 0,0 0 1 0 0,1 0-1 0 0,-1 0 1 0 0,0 0-1 0 0,0 0 1 0 0,0 0-1 0 0,0 0 1 0 0,0 0-1 0 0,1 0 1 0 0,-1 0-1 0 0,0 0 1 0 0,0 0-1 0 0,0 0 1 0 0,5 10 258 0 0,-1 15-83 0 0,8 56 219 0 0,3 59 34 0 0,-3-47-257 0 0,5 21-38 0 0,-8-66-90 0 0,2 54 0 0 0,-4-21-6 0 0,0 25-23 0 0,-7 6-15 0 0,0-103-12 0 0,0 1 1 0 0,0-1 0 0 0,-1 1 0 0 0,0-1 0 0 0,-5 16-1 0 0,5-22-4 0 0,-1 0 0 0 0,1 0-1 0 0,-1 0 1 0 0,1 0-1 0 0,-1 0 1 0 0,0-1 0 0 0,0 1-1 0 0,0 0 1 0 0,-1-1 0 0 0,1 0-1 0 0,0 1 1 0 0,-1-1 0 0 0,0 0-1 0 0,1 0 1 0 0,-1-1 0 0 0,0 1-1 0 0,0-1 1 0 0,0 1-1 0 0,0-1 1 0 0,-4 1 0 0 0,-23 6-14 0 0,-1-2 1 0 0,-1-1-1 0 0,1-1 1 0 0,-1-2-1 0 0,-42-3 1 0 0,63 1 49 0 0,50-13 293 0 0,11 2-61 0 0,0 3 0 0 0,69-4-1 0 0,105 9 567 0 0,-169 3-544 0 0,-43 1-4 0 0,-1-2-2658 0 0,-2-6-4490 0 0,-3-1 3009 0 0,1-2-1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53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15 2960 0 0,'0'0'512'0'0,"-31"-2"8965"0"0,27 7-9145 0 0,-1 1 1 0 0,1 0 0 0 0,0-1 0 0 0,1 1-1 0 0,0 1 1 0 0,0-1 0 0 0,0 0 0 0 0,0 1 0 0 0,1 0-1 0 0,0-1 1 0 0,1 1 0 0 0,-2 8 0 0 0,0 12 100 0 0,1 48 0 0 0,2-60-116 0 0,0-11-307 0 0,0-1-1 0 0,0 1 1 0 0,1 0 0 0 0,-1 0 0 0 0,1 0 0 0 0,0-1 0 0 0,0 1 0 0 0,0 0-1 0 0,1-1 1 0 0,-1 1 0 0 0,1-1 0 0 0,0 0 0 0 0,0 1 0 0 0,0-1 0 0 0,0 0 0 0 0,0 0-1 0 0,1 0 1 0 0,3 3 0 0 0,-1-3 16 0 0,-1 1-1 0 0,1-1 0 0 0,0 0 1 0 0,0-1-1 0 0,1 1 1 0 0,-1-1-1 0 0,1 0 1 0 0,-1 0-1 0 0,1-1 1 0 0,-1 1-1 0 0,7 0 1 0 0,0-1 11 0 0,1 0 0 0 0,-1-1 1 0 0,0 0-1 0 0,0-1 1 0 0,1 0-1 0 0,-1-1 0 0 0,0-1 1 0 0,0 1-1 0 0,0-2 0 0 0,20-8 1 0 0,-27 9-32 0 0,-1 0 1 0 0,1 0-1 0 0,-1 0 0 0 0,0-1 1 0 0,0 0-1 0 0,0 1 0 0 0,-1-1 1 0 0,1-1-1 0 0,-1 1 1 0 0,0 0-1 0 0,0-1 0 0 0,0 0 1 0 0,-1 1-1 0 0,0-1 0 0 0,0 0 1 0 0,0 0-1 0 0,2-8 1 0 0,-2 2 13 0 0,0-1 0 0 0,0 1 0 0 0,-1-1 1 0 0,0 0-1 0 0,-1 1 0 0 0,-3-24 0 0 0,3 30 6 0 0,-1 0 0 0 0,0 0-1 0 0,0 0 1 0 0,0 1 0 0 0,-1-1-1 0 0,1 0 1 0 0,-1 0 0 0 0,0 1-1 0 0,-1 0 1 0 0,1-1 0 0 0,-1 1-1 0 0,0 0 1 0 0,0 0 0 0 0,0 0-1 0 0,-1 0 1 0 0,1 1 0 0 0,-1 0 0 0 0,0-1-1 0 0,0 1 1 0 0,0 0 0 0 0,0 1-1 0 0,-1-1 1 0 0,1 1 0 0 0,-1 0-1 0 0,1 0 1 0 0,-1 0 0 0 0,0 1-1 0 0,0 0 1 0 0,1 0 0 0 0,-1 0-1 0 0,0 0 1 0 0,0 1 0 0 0,-8 0-1 0 0,-9-1-831 0 0,11 0 1111 0 0,0 1 0 0 0,0 0 0 0 0,-1 1 0 0 0,-15 3 0 0 0,24-3-625 0 0,0-1-1 0 0,1 1 1 0 0,-1 0-1 0 0,1 1 0 0 0,-1-1 1 0 0,1 0-1 0 0,-1 1 1 0 0,1-1-1 0 0,-4 4 1 0 0,4-3-369 0 0,1-1 0 0 0,0 1 0 0 0,-1 0 0 0 0,1 0 1 0 0,0-1-1 0 0,0 1 0 0 0,0 0 0 0 0,0 0 0 0 0,0 0 1 0 0,1 0-1 0 0,-1 1 0 0 0,0-1 0 0 0,1 0 0 0 0,-1 2 1 0 0,1 8-3145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57.2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14 3432 0 0,'0'0'5948'0'0,"12"0"-3661"0"0,88 0 1724 0 0,169-2-1467 0 0,-227-4-1856 0 0,-11 2-3252 0 0,-11 3-6693 0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47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76 3496 0 0,'-28'0'3044'0'0,"23"1"-2779"0"0,1-1 0 0 0,-1 1 0 0 0,1 1 0 0 0,-1-1 0 0 0,1 0 0 0 0,-1 1 0 0 0,1 0 0 0 0,0 0 0 0 0,0 1 0 0 0,0-1 0 0 0,0 1 0 0 0,1 0 0 0 0,-1 0 0 0 0,0 0 0 0 0,1 0 0 0 0,0 0 0 0 0,0 1 0 0 0,0 0 0 0 0,0-1 0 0 0,1 1 0 0 0,0 0 1 0 0,-4 7-1 0 0,1 3 353 0 0,0 0 0 0 0,0 0 1 0 0,2 1-1 0 0,0-1 0 0 0,-3 26 0 0 0,6-36-583 0 0,-1 3 58 0 0,0 0-1 0 0,1 0 0 0 0,0 1 1 0 0,0-1-1 0 0,2 12 0 0 0,-1-18-77 0 0,-1 1 0 0 0,1 0 0 0 0,-1 0 0 0 0,1 0 0 0 0,0-1 0 0 0,0 1 0 0 0,0 0 0 0 0,0-1 0 0 0,0 1 0 0 0,0-1 0 0 0,0 1 0 0 0,1-1 0 0 0,-1 0 0 0 0,1 1 0 0 0,-1-1 0 0 0,1 0 0 0 0,-1 0 0 0 0,1 0 0 0 0,-1 0-1 0 0,1 0 1 0 0,0-1 0 0 0,0 1 0 0 0,-1 0 0 0 0,1-1 0 0 0,0 1 0 0 0,2 0 0 0 0,10 1 4 0 0,-1-1-1 0 0,0 0 1 0 0,1-1-1 0 0,-1 0 1 0 0,0-1-1 0 0,0 0 1 0 0,1-1-1 0 0,-1 0 1 0 0,0-2-1 0 0,0 1 1 0 0,-1-1-1 0 0,22-11 1 0 0,-26 11-9 0 0,1 0 1 0 0,-1-1 0 0 0,0 0-1 0 0,-1 0 1 0 0,1-1 0 0 0,-1 0-1 0 0,0-1 1 0 0,0 1 0 0 0,-1-1-1 0 0,0-1 1 0 0,0 1-1 0 0,-1-1 1 0 0,0 0 0 0 0,0 0-1 0 0,-1 0 1 0 0,0-1 0 0 0,0 0-1 0 0,3-14 1 0 0,-5 15 36 0 0,-1 0 0 0 0,1-1-1 0 0,-2 1 1 0 0,1-1 0 0 0,-1 1 0 0 0,0 0 0 0 0,-1-1-1 0 0,0 1 1 0 0,-4-16 0 0 0,4 20-20 0 0,-1 1 1 0 0,1-1-1 0 0,-1 0 1 0 0,0 1-1 0 0,0-1 0 0 0,0 1 1 0 0,0-1-1 0 0,-1 1 1 0 0,0 0-1 0 0,1 0 0 0 0,-1 0 1 0 0,0 0-1 0 0,0 1 1 0 0,-1-1-1 0 0,1 1 0 0 0,0 0 1 0 0,-1 0-1 0 0,0 0 1 0 0,1 0-1 0 0,-1 1 0 0 0,0-1 1 0 0,-5 0-1 0 0,-1-1 6 0 0,-1 1 0 0 0,0 0 1 0 0,-1 0-1 0 0,1 1 0 0 0,0 1 0 0 0,0 0 1 0 0,-1 0-1 0 0,1 1 0 0 0,0 1 0 0 0,0 0 0 0 0,0 0 1 0 0,0 1-1 0 0,1 1 0 0 0,-1 0 0 0 0,1 0 0 0 0,-1 1 1 0 0,1 0-1 0 0,1 1 0 0 0,-1 0 0 0 0,1 0 1 0 0,0 1-1 0 0,1 0 0 0 0,-1 1 0 0 0,1 0 0 0 0,1 0 1 0 0,0 1-1 0 0,0 0 0 0 0,0 0 0 0 0,1 1 0 0 0,1-1 1 0 0,-5 12-1 0 0,6-13-19 0 0,0 1 1 0 0,1 0-1 0 0,0 0 1 0 0,1 0-1 0 0,0 0 0 0 0,0 1 1 0 0,0 17-1 0 0,2-24-25 0 0,0 0-1 0 0,0-1 0 0 0,0 1 1 0 0,0 0-1 0 0,1 0 0 0 0,-1 0 1 0 0,1 0-1 0 0,0 0 1 0 0,0-1-1 0 0,0 1 0 0 0,0 0 1 0 0,0-1-1 0 0,0 1 0 0 0,1-1 1 0 0,-1 1-1 0 0,1-1 0 0 0,0 0 1 0 0,0 0-1 0 0,0 1 0 0 0,0-1 1 0 0,0-1-1 0 0,0 1 0 0 0,1 0 1 0 0,-1 0-1 0 0,1-1 0 0 0,-1 1 1 0 0,1-1-1 0 0,-1 0 0 0 0,4 1 1 0 0,5 1-150 0 0,-1-1 0 0 0,1 0 0 0 0,0-1 0 0 0,0 0 0 0 0,0 0 1 0 0,0-1-1 0 0,13-2 0 0 0,6-3-961 0 0,40-10 0 0 0,-60 12 842 0 0,-1-1-1 0 0,1 0 0 0 0,-1 0 1 0 0,0-1-1 0 0,0 0 0 0 0,0-1 1 0 0,0 0-1 0 0,-1 0 0 0 0,0-1 1 0 0,9-11-1 0 0,-8 9 290 0 0,-1 0-1 0 0,-1-1 1 0 0,1 0 0 0 0,-2 0-1 0 0,1-1 1 0 0,-1 1 0 0 0,-1-1-1 0 0,6-17 1 0 0,-10 23 610 0 0,0-1 1 0 0,0 1 0 0 0,-1-1-1 0 0,1 0 1 0 0,-2-5-1 0 0,1 9-233 0 0,-18 25 2914 0 0,11-9-3099 0 0,1 1 0 0 0,0 0 1 0 0,0 0-1 0 0,2 1 1 0 0,0-1-1 0 0,1 1 0 0 0,0 0 1 0 0,2 0-1 0 0,-1 0 1 0 0,2 0-1 0 0,0 0 0 0 0,4 25 1 0 0,-3-21-413 0 0,0-13-88 0 0,-1-1-1 0 0,1 1 0 0 0,0 0 0 0 0,2 7 0 0 0,0-7-2404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53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307 42 3192 0 0,'0'-23'5148'0'0,"0"22"-4998"0"0,0 0 1 0 0,0 1-1 0 0,0-1 0 0 0,0 1 0 0 0,-1-1 0 0 0,1 0 1 0 0,0 1-1 0 0,0-1 0 0 0,-1 1 0 0 0,1-1 0 0 0,0 1 1 0 0,-1-1-1 0 0,1 1 0 0 0,0-1 0 0 0,-1 1 0 0 0,1-1 1 0 0,-1 1-1 0 0,1-1 0 0 0,0 1 0 0 0,-1-1 1 0 0,1 1-1 0 0,-1 0 0 0 0,0-1 0 0 0,1 1 0 0 0,-1 0 1 0 0,-21-5 2090 0 0,-23 6-206 0 0,44-1-1991 0 0,-1 1-6 0 0,-17 0 401 0 0,-1 2-1 0 0,-28 8 1 0 0,43-10-379 0 0,1 0 1 0 0,-1 1-1 0 0,1 0 0 0 0,-1 0 0 0 0,1 0 0 0 0,-1 1 1 0 0,1-1-1 0 0,0 1 0 0 0,0 0 0 0 0,1 0 1 0 0,-1 1-1 0 0,0-1 0 0 0,1 1 0 0 0,0-1 1 0 0,-4 8-1 0 0,5-8-41 0 0,0 0 0 0 0,1 0 0 0 0,-1 0 1 0 0,1 0-1 0 0,0 0 0 0 0,0 1 0 0 0,1-1 1 0 0,-1 0-1 0 0,1 0 0 0 0,-1 1 0 0 0,1-1 1 0 0,0 1-1 0 0,0-1 0 0 0,0 0 0 0 0,1 1 1 0 0,-1-1-1 0 0,1 0 0 0 0,0 1 0 0 0,0-1 1 0 0,0 0-1 0 0,2 5 0 0 0,0-4-19 0 0,0 1 0 0 0,0-1 0 0 0,0 0 0 0 0,1 0 0 0 0,-1 0 0 0 0,1 0-1 0 0,0-1 1 0 0,0 1 0 0 0,0-1 0 0 0,1 0 0 0 0,-1 0 0 0 0,9 4 0 0 0,16 6 0 0 0,-10-5-8 0 0,-1 1 0 0 0,23 14 1 0 0,-37-20 13 0 0,0 0 0 0 0,0 1 0 0 0,0-1 0 0 0,0 1 0 0 0,0-1 0 0 0,-1 1 0 0 0,0 0 0 0 0,1 1-1 0 0,-1-1 1 0 0,-1 1 0 0 0,1-1 0 0 0,-1 1 0 0 0,4 9 0 0 0,-4-8 58 0 0,-1 1 0 0 0,1 0 0 0 0,-1 0 0 0 0,0 0 0 0 0,-1 0 0 0 0,1 0 0 0 0,-2 0 0 0 0,1 1 0 0 0,-1-1 0 0 0,0 0 0 0 0,0 0 0 0 0,-3 7-1 0 0,3-10-4 0 0,-1 0 0 0 0,0 0 0 0 0,0 0-1 0 0,0-1 1 0 0,0 1 0 0 0,-1 0 0 0 0,0-1-1 0 0,0 1 1 0 0,0-1 0 0 0,0 0 0 0 0,0 0 0 0 0,0 0-1 0 0,-1-1 1 0 0,0 1 0 0 0,1-1 0 0 0,-1 0-1 0 0,0 0 1 0 0,0 0 0 0 0,0 0 0 0 0,-6 1-1 0 0,-13 2 52 0 0,0-1-1 0 0,-1-1 1 0 0,0-1 0 0 0,1-1-1 0 0,-25-2 1 0 0,12 1-871 0 0,33 0 1103 0 0,-6 0-4301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54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3280 0 0,'0'0'1766'0'0,"6"-6"3496"0"0,161 1 2587 0 0,-1 1-6446 0 0,-121 4-2017 0 0,-62 9-14824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54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3208 0 0,'4'1'8411'0'0,"16"0"-6364"0"0,222 0 4030 0 0,-1 0-5295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55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8 106 2536 0 0,'-8'-5'8644'0'0,"33"-2"-5126"0"0,20 5-2663 0 0,-17 2-420 0 0,180-23 953 0 0,-57 4-961 0 0,40-13-223 0 0,-151 24-256 0 0,-40 8 38 0 0,-1 0 0 0 0,1 0 0 0 0,0 0 0 0 0,0 0 1 0 0,0 0-1 0 0,0 0 0 0 0,0 0 0 0 0,0-1 0 0 0,0 1 0 0 0,0 0 0 0 0,0 0 0 0 0,0 0 1 0 0,0 0-1 0 0,-1 0 0 0 0,1 0 0 0 0,0-1 0 0 0,0 1 0 0 0,0 0 0 0 0,0 0 0 0 0,0 0 1 0 0,0 0-1 0 0,0 0 0 0 0,0 0 0 0 0,0-1 0 0 0,0 1 0 0 0,0 0 0 0 0,0 0 0 0 0,0 0 1 0 0,1 0-1 0 0,-1 0 0 0 0,0 0 0 0 0,0-1 0 0 0,0 1 0 0 0,0 0 0 0 0,0 0 0 0 0,0 0 1 0 0,0 0-1 0 0,0 0 0 0 0,0 0 0 0 0,0 0 0 0 0,0-1 0 0 0,1 1 0 0 0,-1 0 0 0 0,0 0 1 0 0,0 0-1 0 0,0 0 0 0 0,0 0 0 0 0,0 0 0 0 0,-13-4-541 0 0,-14 3-4869 0 0,-35 2 1 0 0,44 1 2494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56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1856 0 0,'-2'2'3665'0'0,"-3"5"-839"0"0,-4 87 3840 0 0,-2 248-2125 0 0,11-232-4189 0 0,0-109-423 0 0,0 0 0 0 0,0 0-1 0 0,0 0 1 0 0,0 0-1 0 0,0 0 1 0 0,1 0 0 0 0,-1 0-1 0 0,0 0 1 0 0,1 0 0 0 0,-1 0-1 0 0,1 0 1 0 0,-1 0-1 0 0,1 0 1 0 0,0 0 0 0 0,-1 0-1 0 0,1 0 1 0 0,1 1-1 0 0,0 0-1033 0 0,1-1 1 0 0,-1 1-1 0 0,0-1 0 0 0,1 0 0 0 0,-1 0 0 0 0,1 1 0 0 0,0-2 0 0 0,-1 1 1 0 0,6 1-1 0 0,5 0-2676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56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83 3008 0 0,'-2'1'260'0'0,"0"-1"0"0"0,1 1 0 0 0,-1 0 0 0 0,0-1 0 0 0,0 1 0 0 0,1 0 0 0 0,-1 0 0 0 0,0 0 0 0 0,1 0 0 0 0,-1 1 0 0 0,1-1 0 0 0,-1 0 0 0 0,1 1 0 0 0,0-1 0 0 0,0 1 0 0 0,-1-1 0 0 0,1 1 0 0 0,0-1 0 0 0,0 1 0 0 0,1 0 0 0 0,-1 0 0 0 0,-1 3 0 0 0,-2 4 268 0 0,1 0 1 0 0,0 0-1 0 0,-2 12 1 0 0,0 7 864 0 0,0-4-209 0 0,1 0 0 0 0,-1 24 0 0 0,4-41-1085 0 0,1-1 1 0 0,1 0 0 0 0,-1 0-1 0 0,1 0 1 0 0,0 0 0 0 0,0 0 0 0 0,1 0-1 0 0,-1 0 1 0 0,1 0 0 0 0,1-1-1 0 0,-1 1 1 0 0,1-1 0 0 0,4 7-1 0 0,-4-8-72 0 0,1-1-1 0 0,0 1 1 0 0,0-1-1 0 0,1 0 1 0 0,-1 0-1 0 0,1 0 1 0 0,-1-1-1 0 0,1 1 1 0 0,0-1 0 0 0,0 0-1 0 0,0-1 1 0 0,0 1-1 0 0,0-1 1 0 0,0 0-1 0 0,0 0 1 0 0,1 0-1 0 0,6-1 1 0 0,1 1-5 0 0,0-1 0 0 0,0-1 0 0 0,0 0 1 0 0,1-1-1 0 0,22-6 0 0 0,-27 5-19 0 0,0 0-1 0 0,0-1 1 0 0,0-1-1 0 0,-1 1 1 0 0,1-1-1 0 0,-1-1 1 0 0,0 0 0 0 0,-1 0-1 0 0,0 0 1 0 0,0-1-1 0 0,0 0 1 0 0,11-15-1 0 0,-11 12 0 0 0,-1 0 0 0 0,0 0-1 0 0,-1-1 1 0 0,0 0 0 0 0,0 0 0 0 0,-1 0-1 0 0,-1 0 1 0 0,0-1 0 0 0,0 1-1 0 0,0-14 1 0 0,-1 12-2 0 0,-1 8 0 0 0,-1-1 0 0 0,0 1 0 0 0,1-1 0 0 0,-2 1 0 0 0,1-1 0 0 0,-2-7 0 0 0,0 2-3 0 0,-1 1-1 0 0,0-1 1 0 0,-5-10 0 0 0,6 17 1 0 0,1 1 0 0 0,-1 0 1 0 0,0 0-1 0 0,0 0 0 0 0,0 1 1 0 0,0-1-1 0 0,-1 0 0 0 0,1 1 1 0 0,-1 0-1 0 0,1-1 0 0 0,-1 1 0 0 0,0 0 1 0 0,0 0-1 0 0,-4-1 0 0 0,-10-6-8 0 0,10 5 4 0 0,0 1 1 0 0,-1-1 0 0 0,1 1-1 0 0,-1 1 1 0 0,1-1 0 0 0,-1 1-1 0 0,0 1 1 0 0,0-1 0 0 0,-8 1-1 0 0,11 1 5 0 0,-14-1 28 0 0,-1 2 0 0 0,1 0 0 0 0,-31 7 1 0 0,44-7-5 0 0,1 0 1 0 0,0 1-1 0 0,0 0 1 0 0,1 0-1 0 0,-1 0 1 0 0,0 0 0 0 0,1 1-1 0 0,-1 0 1 0 0,1 0-1 0 0,0 0 1 0 0,0 0-1 0 0,0 1 1 0 0,0 0-1 0 0,0-1 1 0 0,1 1-1 0 0,0 1 1 0 0,0-1-1 0 0,-5 9 1 0 0,-1 8 85 0 0,1 0 0 0 0,1 1-1 0 0,1 1 1 0 0,0-1 0 0 0,2 1 0 0 0,-2 30-1 0 0,4 145 329 0 0,3-108-265 0 0,0 14-36 0 0,-5 163 203 0 0,0-137-234 0 0,4-116-85 0 0,-4 8-705 0 0,5-33-7632 0 0,3-2 4477 0 0,5-3-1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57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87 3192 0 0,'0'0'3095'0'0,"-18"10"2318"0"0,13-2-4756 0 0,-1 0 0 0 0,1 1 0 0 0,1 0 0 0 0,0 0 0 0 0,0 0 0 0 0,1 1 0 0 0,-3 9 0 0 0,1 2-140 0 0,1 0-1 0 0,-1 26 1 0 0,4-35-363 0 0,0-1 0 0 0,1 1 0 0 0,0-1 0 0 0,1 0 0 0 0,3 15 0 0 0,-3-23-130 0 0,-1 0 0 0 0,1-1 0 0 0,0 1 0 0 0,1 0 0 0 0,-1 0 0 0 0,0-1 0 0 0,1 1 0 0 0,-1-1 0 0 0,1 1 0 0 0,0-1 1 0 0,0 0-1 0 0,0 1 0 0 0,0-1 0 0 0,0 0 0 0 0,1-1 0 0 0,-1 1 0 0 0,0 0 0 0 0,1 0 0 0 0,0-1 0 0 0,-1 0 0 0 0,1 1 0 0 0,0-1 0 0 0,-1 0 0 0 0,1 0 0 0 0,4 0 0 0 0,6 2-2 0 0,0-2 1 0 0,0 1-1 0 0,0-1 0 0 0,0-1 0 0 0,0-1 1 0 0,0 0-1 0 0,0 0 0 0 0,0-1 0 0 0,0-1 0 0 0,0 0 1 0 0,12-5-1 0 0,-17 5-19 0 0,0 0 1 0 0,-1-1 0 0 0,0 0-1 0 0,1 0 1 0 0,-1-1-1 0 0,-1 1 1 0 0,1-1-1 0 0,-1-1 1 0 0,0 1-1 0 0,0-1 1 0 0,0-1-1 0 0,-1 1 1 0 0,0-1-1 0 0,0 1 1 0 0,-1-2 0 0 0,1 1-1 0 0,-2 0 1 0 0,4-10-1 0 0,-3 4 48 0 0,-1-1 0 0 0,0 1-1 0 0,-1-1 1 0 0,-1 0 0 0 0,0 0-1 0 0,-1 0 1 0 0,0 1 0 0 0,-4-22-1 0 0,3 28-15 0 0,-1 1 1 0 0,0 0-1 0 0,0-1 0 0 0,-1 1 0 0 0,1 0 0 0 0,-1 1 1 0 0,-1-1-1 0 0,1 1 0 0 0,-1-1 0 0 0,0 1 0 0 0,0 0 1 0 0,0 0-1 0 0,-1 0 0 0 0,0 1 0 0 0,0 0 0 0 0,0 0 0 0 0,0 0 1 0 0,-1 0-1 0 0,1 1 0 0 0,-11-4 0 0 0,8 3-51 0 0,-1 0-1 0 0,0 1 1 0 0,0 0-1 0 0,0 1 1 0 0,0 0 0 0 0,0 0-1 0 0,-1 1 1 0 0,1 0-1 0 0,0 1 1 0 0,-1 0-1 0 0,1 0 1 0 0,0 1-1 0 0,-17 4 1 0 0,23-5-43 0 0,1 1 0 0 0,-1 0 1 0 0,1 0-1 0 0,0 1 0 0 0,0-1 0 0 0,-1 0 1 0 0,1 1-1 0 0,0-1 0 0 0,0 1 0 0 0,1 0 1 0 0,-1 0-1 0 0,0 0 0 0 0,0 0 0 0 0,1 0 0 0 0,-3 3 1 0 0,-13 37-4732 0 0,9-22-3477 0 0,4-13 4594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57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9 3824 0 0,'0'0'636'0'0,"-2"0"0"0"0,2-2 693 0 0,0 0-637 0 0,0 0 724 0 0,-4 2-708 0 0,4-3 1312 0 0,0 6-1416 0 0,0-1-140 0 0,-3 4-544 0 0,3 1-2368 0 0,0 3 0 0 0,3 1-1 0 0,-3 5 1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58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3320 0 0,'0'0'1143'0'0,"0"16"2175"0"0,-5 145 3301 0 0,0 0-4712 0 0,2-182-12289 0 0,2 10 7421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58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0 213 2232 0 0,'0'-100'7782'0'0,"0"98"-7655"0"0,0 1 0 0 0,1 0 0 0 0,-1-1 0 0 0,0 1 0 0 0,1 0 1 0 0,-1 0-1 0 0,1-1 0 0 0,0 1 0 0 0,-1 0 0 0 0,1 0 0 0 0,0 0 1 0 0,0 0-1 0 0,-1 0 0 0 0,1 0 0 0 0,0 0 0 0 0,0 0 1 0 0,0 0-1 0 0,0 0 0 0 0,0 0 0 0 0,0 1 0 0 0,1-1 0 0 0,-1 0 1 0 0,0 1-1 0 0,0-1 0 0 0,0 1 0 0 0,1-1 0 0 0,-1 1 0 0 0,0 0 1 0 0,1 0-1 0 0,1-1 0 0 0,6 0 250 0 0,0 0 0 0 0,1 0-1 0 0,10 1 1 0 0,-14 0-303 0 0,82 1 745 0 0,-25 1-374 0 0,94-10 0 0 0,-148 7-413 0 0,0 0-1 0 0,-1-1 1 0 0,13-4-1 0 0,-19 5-13 0 0,-1 1 0 0 0,1-1 0 0 0,0 1 0 0 0,-1-1 0 0 0,1 0 0 0 0,-1 0-1 0 0,0 0 1 0 0,1 1 0 0 0,-1-1 0 0 0,0 0 0 0 0,1-1 0 0 0,-1 1 0 0 0,0 0 0 0 0,0 0 0 0 0,0 0 0 0 0,0-1 0 0 0,0 1-1 0 0,0-1 1 0 0,0 1 0 0 0,-1-1 0 0 0,1 1 0 0 0,0-1 0 0 0,-1 1 0 0 0,1-1 0 0 0,0-2 0 0 0,-1-31 1802 0 0,-11 56-1171 0 0,-3 64-319 0 0,-6 127 1 0 0,19-195-304 0 0,-9 270 173 0 0,6-215 651 0 0,2-36-3158 0 0,1-1-10023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4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3960 0 0,'-1'0'413'0'0,"-1"0"0"0"0,1 0-1 0 0,0 0 1 0 0,0 1 0 0 0,-1-1-1 0 0,1 0 1 0 0,0 1-1 0 0,0-1 1 0 0,0 1 0 0 0,-1-1-1 0 0,1 1 1 0 0,0-1 0 0 0,0 1-1 0 0,0 0 1 0 0,0 0 0 0 0,0-1-1 0 0,-1 3 1 0 0,0-1 78 0 0,0 0-1 0 0,1 1 1 0 0,-1-1 0 0 0,1 0-1 0 0,0 1 1 0 0,0-1 0 0 0,-2 6 0 0 0,0 3-602 0 0,1 1 1 0 0,0-1 0 0 0,0 14-1 0 0,1-15-1268 0 0,1 18-5365 0 0,0-14 3371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59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97 3400 0 0,'-2'0'292'0'0,"0"0"-1"0"0,1 1 0 0 0,-1-1 1 0 0,0 0-1 0 0,1 1 0 0 0,-1-1 0 0 0,0 1 1 0 0,1 0-1 0 0,-1-1 0 0 0,1 1 1 0 0,-1 0-1 0 0,1 0 0 0 0,0 0 1 0 0,-1 0-1 0 0,1 0 0 0 0,0 0 0 0 0,0 1 1 0 0,0-1-1 0 0,-1 0 0 0 0,1 1 1 0 0,1-1-1 0 0,-1 0 0 0 0,0 1 1 0 0,0-1-1 0 0,0 1 0 0 0,0 1 1 0 0,-2 6 286 0 0,0 1 1 0 0,0-1 0 0 0,-1 16 0 0 0,-1-2 849 0 0,-1 5-408 0 0,2 1 0 0 0,0 1-1 0 0,2 55 1 0 0,2-83-1000 0 0,0 1-1 0 0,0-1 0 0 0,0 0 1 0 0,1 0-1 0 0,-1 1 0 0 0,1-1 1 0 0,-1 0-1 0 0,1 0 0 0 0,0 0 1 0 0,0 0-1 0 0,0 0 0 0 0,0 0 1 0 0,0 0-1 0 0,0 0 0 0 0,0 0 1 0 0,1 0-1 0 0,-1-1 0 0 0,3 3 1 0 0,-1-2-5 0 0,0 0 1 0 0,0 0-1 0 0,0 0 1 0 0,0 0 0 0 0,1-1-1 0 0,-1 0 1 0 0,0 1-1 0 0,1-1 1 0 0,-1 0-1 0 0,7 0 1 0 0,6 0-4 0 0,0 0 1 0 0,0-1-1 0 0,1-1 0 0 0,17-3 1 0 0,-26 3-9 0 0,5-1 3 0 0,-1-1 0 0 0,1 0 0 0 0,-1-1 0 0 0,0 0-1 0 0,0-1 1 0 0,0 0 0 0 0,0-1 0 0 0,-1 0 0 0 0,0-1 0 0 0,0 0 0 0 0,18-17 0 0 0,-22 18 11 0 0,-1 0 1 0 0,1-1 0 0 0,-1 0 0 0 0,0 0-1 0 0,-1-1 1 0 0,0 0 0 0 0,0 0 0 0 0,-1 0-1 0 0,1 0 1 0 0,-2-1 0 0 0,1 0 0 0 0,-2 1-1 0 0,1-1 1 0 0,-1-1 0 0 0,0 1 0 0 0,-1 0-1 0 0,1-10 1 0 0,-2-4 72 0 0,1 10 3 0 0,-1 1-1 0 0,-1 0 1 0 0,-3-21-1 0 0,3 29-62 0 0,0 0-1 0 0,-1-1 1 0 0,1 1-1 0 0,-1 0 1 0 0,0 0-1 0 0,0 0 1 0 0,-1 0-1 0 0,1 0 1 0 0,-1 1-1 0 0,0-1 1 0 0,0 1-1 0 0,0 0 1 0 0,-6-6-1 0 0,2 4 29 0 0,-1 0 0 0 0,0 0 0 0 0,0 1 0 0 0,0 0 0 0 0,0 0-1 0 0,-1 1 1 0 0,1 0 0 0 0,-1 0 0 0 0,0 1 0 0 0,0 0 0 0 0,1 1 0 0 0,-1 0 0 0 0,-1 0-1 0 0,1 1 1 0 0,0 0 0 0 0,0 1 0 0 0,-17 3 0 0 0,18-2-159 0 0,0 0-1 0 0,1 0 1 0 0,-1 1 0 0 0,1 0 0 0 0,-1 0 0 0 0,1 1-1 0 0,0 0 1 0 0,-13 10 0 0 0,15-10-323 0 0,0 1 0 0 0,1-1 0 0 0,-1 1-1 0 0,1 0 1 0 0,0 1 0 0 0,0-1 0 0 0,0 1 0 0 0,1 0 0 0 0,0 0 0 0 0,0 0 0 0 0,-3 10-1 0 0,-4 17-7616 0 0,9-19 4019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4:59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61 3112 0 0,'0'-27'4663'0'0,"0"25"-4470"0"0,0 1 0 0 0,0 0-1 0 0,0-1 1 0 0,0 1 0 0 0,0 0-1 0 0,0 0 1 0 0,0-1 0 0 0,0 1-1 0 0,-1 0 1 0 0,1 0 0 0 0,0-1-1 0 0,-1 1 1 0 0,1 0 0 0 0,-1 0-1 0 0,1 0 1 0 0,-1 0 0 0 0,0 0-1 0 0,1 0 1 0 0,-1 0 0 0 0,0 0-1 0 0,0 0 1 0 0,-1-1 0 0 0,-1 0 170 0 0,0 2 1 0 0,0-1-1 0 0,0 0 0 0 0,0 1 1 0 0,0-1-1 0 0,0 1 1 0 0,0 0-1 0 0,-6 0 0 0 0,-6 1 51 0 0,0 0 0 0 0,0 1 0 0 0,0 1 0 0 0,1 0 0 0 0,-1 0 0 0 0,1 2-1 0 0,0 0 1 0 0,-26 13 0 0 0,29-12-339 0 0,0 1 0 0 0,0 0 0 0 0,0 0 0 0 0,1 2 0 0 0,0-1 0 0 0,0 1 0 0 0,1 0 0 0 0,0 1 0 0 0,1 0 0 0 0,-10 16-1 0 0,16-24-69 0 0,1 1-1 0 0,-1-1 0 0 0,1 1 0 0 0,0 0 0 0 0,0-1 0 0 0,0 1 0 0 0,0 0 0 0 0,0-1 1 0 0,1 1-1 0 0,-1 0 0 0 0,1 0 0 0 0,-1 0 0 0 0,1 0 0 0 0,0 0 0 0 0,1-1 0 0 0,-1 1 1 0 0,0 0-1 0 0,1 0 0 0 0,-1 0 0 0 0,1 0 0 0 0,0-1 0 0 0,0 1 0 0 0,0 0 0 0 0,0-1 1 0 0,1 1-1 0 0,-1-1 0 0 0,1 1 0 0 0,-1-1 0 0 0,1 0 0 0 0,0 0 0 0 0,0 1 0 0 0,0-1 0 0 0,0-1 1 0 0,0 1-1 0 0,1 0 0 0 0,-1 0 0 0 0,1-1 0 0 0,3 3 0 0 0,98 41-119 0 0,-48-22 44 0 0,-35-13 73 0 0,-1 1 0 0 0,1 1-1 0 0,-2 0 1 0 0,31 26 0 0 0,-47-35 22 0 0,0 0-1 0 0,0-1 1 0 0,0 1 0 0 0,-1 0 0 0 0,1 1 0 0 0,-1-1-1 0 0,0 0 1 0 0,0 1 0 0 0,0-1 0 0 0,0 1 0 0 0,0-1-1 0 0,-1 1 1 0 0,0 0 0 0 0,0 0 0 0 0,0 0 0 0 0,0 0 0 0 0,-1-1-1 0 0,1 1 1 0 0,-1 0 0 0 0,0 0 0 0 0,0 0 0 0 0,0 0-1 0 0,-1 0 1 0 0,0 0 0 0 0,1 0 0 0 0,-1 0 0 0 0,-1 0-1 0 0,-1 5 1 0 0,0-2 62 0 0,0-1 1 0 0,-1 1-1 0 0,0-1 0 0 0,0 0 0 0 0,-1 1 0 0 0,1-2 1 0 0,-1 1-1 0 0,0-1 0 0 0,-1 0 0 0 0,1 0 0 0 0,-1 0 1 0 0,0-1-1 0 0,-1 1 0 0 0,-8 3 0 0 0,-3 0 166 0 0,0-1 0 0 0,0-1-1 0 0,-1 0 1 0 0,0-1 0 0 0,-34 3-1 0 0,-97-2 955 0 0,148-6-1195 0 0,-23-5 239 0 0,16-1-2500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00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4 2080 0 0,'0'0'805'0'0,"-22"3"4094"0"0,20-1-4583 0 0,0-1 0 0 0,1 1 1 0 0,-1 0-1 0 0,0 0 0 0 0,1 0 0 0 0,-1 0 0 0 0,1 1 0 0 0,0-1 1 0 0,0 0-1 0 0,0 0 0 0 0,0 1 0 0 0,0-1 0 0 0,0 1 0 0 0,1-1 1 0 0,-1 1-1 0 0,1-1 0 0 0,-1 1 0 0 0,1-1 0 0 0,0 1 0 0 0,0-1 1 0 0,0 1-1 0 0,1-1 0 0 0,0 4 0 0 0,0-5-275 0 0,-1 0 0 0 0,1 0 1 0 0,0 0-1 0 0,0 0 0 0 0,0 0 0 0 0,1 0 0 0 0,-1-1 0 0 0,0 1 1 0 0,0 0-1 0 0,0-1 0 0 0,0 1 0 0 0,1-1 0 0 0,-1 1 0 0 0,0-1 0 0 0,1 1 1 0 0,-1-1-1 0 0,0 0 0 0 0,1 0 0 0 0,-1 0 0 0 0,0 0 0 0 0,1 0 1 0 0,1 0-1 0 0,34-2 310 0 0,-35 1-308 0 0,-1 1-26 0 0,0 0 0 0 0,0 1 0 0 0,0-1 1 0 0,0-1-1 0 0,0 1 0 0 0,0 0 0 0 0,0 0 0 0 0,0 0 0 0 0,0 0 1 0 0,0-1-1 0 0,0 1 0 0 0,0 0 0 0 0,0-1 0 0 0,0 1 0 0 0,0-1 1 0 0,0 1-1 0 0,0-1 0 0 0,0 0 0 0 0,-1 1 0 0 0,1-1 0 0 0,0 0 1 0 0,0 1-1 0 0,-1-1 0 0 0,1 0 0 0 0,0 0 0 0 0,-1 0 0 0 0,1 0 1 0 0,-1 0-1 0 0,1 1 0 0 0,-1-1 0 0 0,1-2 0 0 0,4-8 147 0 0,-5 10-145 0 0,0 0 0 0 0,1 0 0 0 0,-1 0 0 0 0,0 0 0 0 0,0 0-1 0 0,1 0 1 0 0,-1 0 0 0 0,0 0 0 0 0,0 0 0 0 0,0 0 0 0 0,0-1-1 0 0,-1 1 1 0 0,1 0 0 0 0,0 0 0 0 0,0 0 0 0 0,-1 0 0 0 0,1 0 0 0 0,0 0-1 0 0,-1 0 1 0 0,1 0 0 0 0,-1 0 0 0 0,0 0 0 0 0,1 0 0 0 0,-1 0-1 0 0,0 1 1 0 0,1-1 0 0 0,-1 0 0 0 0,0 0 0 0 0,0 1 0 0 0,0-1 0 0 0,0 0-1 0 0,1 1 1 0 0,-2-1 0 0 0,-1-1 46 0 0,0 0 0 0 0,0 1 0 0 0,1-1 0 0 0,-1 1 0 0 0,0 0 0 0 0,0 0 0 0 0,0 0 0 0 0,0 0 0 0 0,-1 1 0 0 0,-4-1 0 0 0,6 0-47 0 0,0 1-1 0 0,0 0 1 0 0,0 0-1 0 0,0 1 0 0 0,0-1 1 0 0,0 0-1 0 0,0 1 0 0 0,0-1 1 0 0,0 1-1 0 0,0-1 1 0 0,1 1-1 0 0,-1 0 0 0 0,0 0 1 0 0,0 0-1 0 0,1 0 0 0 0,-1 0 1 0 0,0 0-1 0 0,1 0 1 0 0,-1 1-1 0 0,-1 1 0 0 0,-4 15-2011 0 0,4 8-4574 0 0,5-14 3044 0 0,-1-1-1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01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2640 0 0,'-11'12'3212'0'0,"9"-8"-2779"0"0,0-1-1 0 0,0 1 1 0 0,1-1 0 0 0,-1 1 0 0 0,1 0 0 0 0,0 0-1 0 0,0 0 1 0 0,0 0 0 0 0,1 0 0 0 0,-1 0 0 0 0,1 0-1 0 0,0 0 1 0 0,0 0 0 0 0,1 4 0 0 0,0-7-327 0 0,0 1 0 0 0,0-1 0 0 0,0 0 1 0 0,0-1-1 0 0,0 1 0 0 0,0 0 0 0 0,1 0 1 0 0,-1 0-1 0 0,0-1 0 0 0,1 1 0 0 0,-1 0 1 0 0,0-1-1 0 0,1 1 0 0 0,-1-1 0 0 0,0 0 1 0 0,1 1-1 0 0,-1-1 0 0 0,1 0 0 0 0,-1 0 0 0 0,1 0 1 0 0,-1 0-1 0 0,1 0 0 0 0,-1 0 0 0 0,3-1 1 0 0,1 0 24 0 0,1 1 0 0 0,-1-1 0 0 0,1 0 0 0 0,-1-1-1 0 0,9-2 1 0 0,-13 4-87 0 0,0-1-1 0 0,0 1 0 0 0,0-1 1 0 0,0 1-1 0 0,0-1 0 0 0,0 0 0 0 0,-1 1 1 0 0,1-1-1 0 0,0 0 0 0 0,0 0 0 0 0,0 1 1 0 0,-1-1-1 0 0,1 0 0 0 0,0 0 0 0 0,-1 0 1 0 0,1-1-1 0 0,0 1-1 0 0,-1 0 0 0 0,0 1-1 0 0,0-1 1 0 0,0 1 0 0 0,0-1 0 0 0,0 1-1 0 0,0-1 1 0 0,0 0 0 0 0,0 1 0 0 0,0-1 0 0 0,-1 1-1 0 0,1-1 1 0 0,0 1 0 0 0,0-1 0 0 0,0 0 0 0 0,-1 1-1 0 0,1-1 1 0 0,0 1 0 0 0,-1-1 0 0 0,1 1-1 0 0,0-1 1 0 0,-1 1 0 0 0,-1-2 45 0 0,1 1 0 0 0,-1 0 1 0 0,1-1-1 0 0,-1 1 0 0 0,0 0 0 0 0,0 0 0 0 0,1 0 1 0 0,-1 0-1 0 0,0 1 0 0 0,0-1 0 0 0,0 0 0 0 0,0 1 1 0 0,0-1-1 0 0,0 1 0 0 0,-4 0 0 0 0,-10-1 338 0 0,-23 2 427 0 0,37-1-812 0 0,0 0 0 0 0,1 1 0 0 0,-1-1 0 0 0,0 1 0 0 0,0-1 0 0 0,0 1 0 0 0,1 0 0 0 0,-1 0 1 0 0,0-1-1 0 0,1 1 0 0 0,-1 1 0 0 0,1-1 0 0 0,-1 0 0 0 0,1 0 0 0 0,-1 0 0 0 0,-1 3 0 0 0,2-3-37 0 0,1-1 0 0 0,0 1 0 0 0,-1-1 0 0 0,1 1-1 0 0,0-1 1 0 0,-1 1 0 0 0,1-1 0 0 0,0 1 0 0 0,-1-1 0 0 0,1 1 0 0 0,0-1-1 0 0,0 1 1 0 0,0 0 0 0 0,0-1 0 0 0,0 1 0 0 0,0-1 0 0 0,0 1-1 0 0,-1 0 1 0 0,2-1 0 0 0,-1 1 0 0 0,0-1 0 0 0,0 1 0 0 0,0 0-1 0 0,0-1 1 0 0,0 1 0 0 0,0-1 0 0 0,1 1 0 0 0,-1-1 0 0 0,0 1-1 0 0,1 0 1 0 0,0 0-6 0 0,0 0 0 0 0,0 0 0 0 0,1 0 0 0 0,-1 0 0 0 0,0 0 0 0 0,0-1 0 0 0,1 1 0 0 0,-1-1 0 0 0,1 1 0 0 0,-1-1-1 0 0,0 1 1 0 0,2-1 0 0 0,41 4-159 0 0,-43-4 159 0 0,51 2-314 0 0,-51-2 310 0 0,-31 0 152 0 0,16 1-441 0 0,-9 0-236 0 0,16-2-3624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1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2420 0 0,'0'-30'10399'0'0,"0"470"-3314"0"0,0-299-9450 0 0,0-11-4493 0 0,0-139 3302 0 0,0-3-1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12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20 274 3112 0 0,'-11'-7'3662'0'0,"10"5"-3414"0"0,0-1 0 0 0,0 1 0 0 0,0-1-1 0 0,0 0 1 0 0,0 0 0 0 0,0 1 0 0 0,1-1 0 0 0,-1 0 0 0 0,1 0 0 0 0,0 0 0 0 0,0 1-1 0 0,0-1 1 0 0,0 0 0 0 0,1 0 0 0 0,-1 0 0 0 0,1 0 0 0 0,-1 1 0 0 0,2-5 0 0 0,1 2 71 0 0,0 0 0 0 0,-1 0 1 0 0,2 0-1 0 0,-1 0 1 0 0,0 0-1 0 0,1 1 1 0 0,0-1-1 0 0,7-5 1 0 0,6-4 215 0 0,1 1 0 0 0,0 1 0 0 0,35-18 1 0 0,-19 14-335 0 0,0 2 1 0 0,0 1-1 0 0,2 1 1 0 0,-1 2 0 0 0,1 1-1 0 0,1 2 1 0 0,-1 2 0 0 0,72-1-1 0 0,-101 6-177 0 0,0 0 0 0 0,0 0-1 0 0,0 1 1 0 0,0 0 0 0 0,0 1-1 0 0,0-1 1 0 0,0 1 0 0 0,0 1-1 0 0,0-1 1 0 0,-1 1 0 0 0,10 6-1 0 0,-12-6-16 0 0,0 0 0 0 0,0 0 0 0 0,-1 0 0 0 0,1 1 0 0 0,-1-1 0 0 0,0 1 0 0 0,0 0-1 0 0,-1 0 1 0 0,1 0 0 0 0,-1 0 0 0 0,0 1 0 0 0,0-1 0 0 0,0 1 0 0 0,0-1 0 0 0,-1 1 0 0 0,0 0-1 0 0,1 8 1 0 0,0 5-3 0 0,-1 0-1 0 0,-1 0 1 0 0,0 0-1 0 0,-2 0 0 0 0,0 0 1 0 0,-1 0-1 0 0,-1-1 0 0 0,0 1 1 0 0,-2-1-1 0 0,0 0 1 0 0,0 0-1 0 0,-2-1 0 0 0,0 0 1 0 0,-17 25-1 0 0,12-23 10 0 0,0 0 0 0 0,-2-1-1 0 0,0 0 1 0 0,-1-2 0 0 0,0 1-1 0 0,-1-2 1 0 0,-1 0 0 0 0,0-1 0 0 0,-1-1-1 0 0,0-1 1 0 0,-30 12 0 0 0,39-19 4 0 0,0 0 1 0 0,0-1-1 0 0,-17 3 0 0 0,25-5-13 0 0,-1-1 0 0 0,0 1 0 0 0,1-1 0 0 0,-1 0 0 0 0,0 0 0 0 0,1 0 0 0 0,-1-1 0 0 0,0 1 0 0 0,1 0 0 0 0,-1-1-1 0 0,0 0 1 0 0,1 0 0 0 0,-1 0 0 0 0,1 0 0 0 0,-1 0 0 0 0,1 0 0 0 0,0-1 0 0 0,-4-2 0 0 0,5 3-4 0 0,0 0 1 0 0,0-1 0 0 0,0 1-1 0 0,1-1 1 0 0,-1 1-1 0 0,0-1 1 0 0,1 1 0 0 0,0-1-1 0 0,-1 1 1 0 0,1-1 0 0 0,0 1-1 0 0,-1-1 1 0 0,1 0-1 0 0,0 1 1 0 0,0-1 0 0 0,0 1-1 0 0,1-1 1 0 0,-1 0-1 0 0,0 1 1 0 0,1-1 0 0 0,-1 1-1 0 0,1-1 1 0 0,-1 1 0 0 0,1-1-1 0 0,1-1 1 0 0,-1 0 0 0 0,0-1 0 0 0,1 1 0 0 0,0 0 0 0 0,0 0 0 0 0,0 0 0 0 0,0 0 0 0 0,1 0 0 0 0,-1 0 1 0 0,1 0-1 0 0,4-3 0 0 0,3 1 2 0 0,0 0 0 0 0,1 0 0 0 0,-1 1 0 0 0,1 0 0 0 0,0 1 0 0 0,0 0 0 0 0,18-2 0 0 0,83-3 28 0 0,-110 8-30 0 0,20 0 1 0 0,-1 1 1 0 0,0 0 0 0 0,1 2 0 0 0,-1 0-1 0 0,-1 1 1 0 0,38 13 0 0 0,-49-13-5 0 0,1 0 0 0 0,-1 1 1 0 0,1 0-1 0 0,-2 1 0 0 0,1 0 1 0 0,15 13-1 0 0,-20-15 0 0 0,1 1-1 0 0,-1 0 0 0 0,0 0 1 0 0,0 0-1 0 0,0 1 0 0 0,-1-1 1 0 0,0 1-1 0 0,0 0 1 0 0,0 0-1 0 0,-1 0 0 0 0,3 12 1 0 0,-3-9 1 0 0,0-1 0 0 0,-1 1 0 0 0,-1-1 0 0 0,1 1 1 0 0,-1-1-1 0 0,-1 1 0 0 0,1-1 0 0 0,-1 1 0 0 0,-1-1 0 0 0,0 1 0 0 0,0-1 1 0 0,0 0-1 0 0,-1 0 0 0 0,-1 0 0 0 0,-3 8 0 0 0,1-7 19 0 0,0 0 0 0 0,-1-1 0 0 0,0 1 0 0 0,0-2 1 0 0,0 1-1 0 0,-1-1 0 0 0,-1 0 0 0 0,1 0 0 0 0,-1-1 0 0 0,0 0 0 0 0,-16 7 0 0 0,3-3 69 0 0,0-1 0 0 0,0-2 0 0 0,-1 0 0 0 0,0-1 0 0 0,0-1 0 0 0,-37 2 0 0 0,24-5 227 0 0,1-1 1 0 0,-1-2-1 0 0,-61-10 1 0 0,96 11-310 0 0,-1 0 1 0 0,1 0 0 0 0,-1-1-1 0 0,0 1 1 0 0,1-1-1 0 0,-1 1 1 0 0,1-1-1 0 0,0 1 1 0 0,-1-1 0 0 0,1 0-1 0 0,-1 0 1 0 0,1 0-1 0 0,0 0 1 0 0,0 0-1 0 0,-1 0 1 0 0,1 0-1 0 0,0 0 1 0 0,0 0 0 0 0,0-1-1 0 0,0 1 1 0 0,1 0-1 0 0,-1-1 1 0 0,0 1-1 0 0,0-2 1 0 0,-3-5-268 0 0,4 8 98 0 0,0-1 0 0 0,0 1 0 0 0,0 0 0 0 0,0-1 0 0 0,0 1 0 0 0,0-1 0 0 0,0 1 0 0 0,0 0-1 0 0,0-1 1 0 0,0 1 0 0 0,0 0 0 0 0,0-1 0 0 0,1 1 0 0 0,-1-1 0 0 0,0 1 0 0 0,0 0 0 0 0,0-1 0 0 0,1 1 0 0 0,-1 0-1 0 0,0-1 1 0 0,0 1 0 0 0,1 0 0 0 0,-1 0 0 0 0,0-1 0 0 0,1 1 0 0 0,-1 0 0 0 0,0 0 0 0 0,1 0 0 0 0,-1-1-1 0 0,1 1 1 0 0,-1 0 0 0 0,0 0 0 0 0,1 0 0 0 0,-1 0 0 0 0,1 0 0 0 0,-1 0 0 0 0,1 0 0 0 0,17-5-6436 0 0,-17 5 6427 0 0,12-4-3856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13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50 3128 0 0,'-1'0'234'0'0,"-1"0"-1"0"0,0 1 1 0 0,1-1 0 0 0,-1 1-1 0 0,1 0 1 0 0,-1-1-1 0 0,1 1 1 0 0,-1 0 0 0 0,1 0-1 0 0,-1 0 1 0 0,1 0-1 0 0,0 0 1 0 0,0 0-1 0 0,-1 1 1 0 0,1-1 0 0 0,0 0-1 0 0,0 0 1 0 0,0 1-1 0 0,1-1 1 0 0,-1 1 0 0 0,0-1-1 0 0,0 1 1 0 0,1-1-1 0 0,-1 1 1 0 0,1-1-1 0 0,-1 4 1 0 0,-3 7 421 0 0,1 1 0 0 0,-2 18 0 0 0,3-17 187 0 0,-2 3-276 0 0,1 1 0 0 0,1 0 1 0 0,1 0-1 0 0,0 0 0 0 0,2 0 0 0 0,2 25 0 0 0,-2-40-526 0 0,0 0-1 0 0,0 1 0 0 0,0-1 0 0 0,0 0 1 0 0,0 1-1 0 0,1-1 0 0 0,0 0 0 0 0,-1 0 1 0 0,1 0-1 0 0,0 0 0 0 0,1 0 0 0 0,-1-1 1 0 0,0 1-1 0 0,1-1 0 0 0,-1 1 0 0 0,1-1 1 0 0,0 0-1 0 0,3 2 0 0 0,-1-2-7 0 0,0 0-1 0 0,1 0 1 0 0,-1 0-1 0 0,1-1 1 0 0,-1 0-1 0 0,1 0 1 0 0,0 0 0 0 0,0-1-1 0 0,-1 0 1 0 0,9 0-1 0 0,-2-1-13 0 0,0 0-1 0 0,0 0 0 0 0,0-1 1 0 0,0-1-1 0 0,0 0 0 0 0,-1-1 1 0 0,0 0-1 0 0,1 0 0 0 0,-2-2 1 0 0,1 1-1 0 0,0-1 0 0 0,18-15 1 0 0,-21 15-17 0 0,-1-2 0 0 0,0 1 0 0 0,0-1 0 0 0,-1 0 0 0 0,0 0 1 0 0,0 0-1 0 0,-1-1 0 0 0,0 0 0 0 0,-1 0 0 0 0,0 0 0 0 0,0-1 1 0 0,-1 1-1 0 0,0-1 0 0 0,0 0 0 0 0,1-17 0 0 0,-3 22 6 0 0,-1-1 0 0 0,1 1-1 0 0,-1-1 1 0 0,0 1-1 0 0,0-1 1 0 0,-1 1 0 0 0,1-1-1 0 0,-1 1 1 0 0,0 0 0 0 0,-1-1-1 0 0,0 1 1 0 0,1 0-1 0 0,-2 0 1 0 0,1 0 0 0 0,0 0-1 0 0,-1 0 1 0 0,-4-5 0 0 0,3 5 4 0 0,0 1 0 0 0,-1-1 1 0 0,0 1-1 0 0,0 0 1 0 0,0 0-1 0 0,0 0 0 0 0,0 1 1 0 0,-1 0-1 0 0,1 0 0 0 0,-1 0 1 0 0,0 1-1 0 0,-7-3 1 0 0,-3 3 29 0 0,1 0 0 0 0,-1 1 1 0 0,0 1-1 0 0,-28 3 0 0 0,40-3-39 0 0,-1 1 10 0 0,0 0-1 0 0,0 0 1 0 0,0 1-1 0 0,0-1 1 0 0,0 1-1 0 0,1 0 1 0 0,-1 1-1 0 0,0-1 1 0 0,1 1-1 0 0,0 0 1 0 0,0 0-1 0 0,-1 0 1 0 0,2 0-1 0 0,-1 1 1 0 0,0 0-1 0 0,1 0 1 0 0,0 0-1 0 0,-5 6 1 0 0,3-2 16 0 0,1 0 1 0 0,-1 0 0 0 0,1 0 0 0 0,1 0 0 0 0,-1 1 0 0 0,1 0 0 0 0,1-1-1 0 0,0 1 1 0 0,-2 14 0 0 0,2 45 267 0 0,3 1 1 0 0,9 67-1 0 0,-1-37 12 0 0,-7 211 776 0 0,-4-178-2099 0 0,3-134 221 0 0,-1 0 0 0 0,0-1 0 0 0,1 1 0 0 0,0 0 1 0 0,-1-1-1 0 0,1 1 0 0 0,0 0 0 0 0,0 0 0 0 0,2-4 0 0 0,-1 4 271 0 0,8-16-3253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13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3888 0 0,'0'0'4279'0'0,"0"16"-1053"0"0,0 20-1271 0 0,-1 101 2429 0 0,-1-90-3929 0 0,-2-1 0 0 0,-14 64 0 0 0,13-91-375 0 0,-2 2-1253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14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8 3888 0 0,'-4'0'680'0'0,"0"0"24"0"0,2 0-3 0 0,-3-3 19 0 0,-1 3 0 0 0,3-2-4 0 0,-4 2 4 0 0,3-3-16 0 0,-3 3 540 0 0,4 0-768 0 0,3 3-424 0 0,0 2-2316 0 0,0 2 0 0 0,0 1-1 0 0,3 4 1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14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0 3344 0 0,'-22'1'4680'0'0,"14"1"-4248"0"0,-1 1 1 0 0,1 0-1 0 0,-1 0 0 0 0,1 1 1 0 0,0 0-1 0 0,1 1 0 0 0,-1-1 1 0 0,1 1-1 0 0,0 1 0 0 0,0 0 1 0 0,0 0-1 0 0,1 0 0 0 0,0 1 1 0 0,0-1-1 0 0,-6 10 0 0 0,-4 7 165 0 0,1 1 0 0 0,1 0-1 0 0,-16 42 1 0 0,20-40-436 0 0,1 0-1 0 0,2 0 0 0 0,1 1 1 0 0,1 0-1 0 0,1 0 1 0 0,0 55-1 0 0,4-73-128 0 0,0 0 1 0 0,1-1-1 0 0,0 1 1 0 0,1 0-1 0 0,0-1 1 0 0,0 1-1 0 0,1-1 1 0 0,0 1-1 0 0,1-1 1 0 0,7 13-1 0 0,-8-16-18 0 0,0 0-1 0 0,1 0 0 0 0,-1-1 0 0 0,1 0 1 0 0,0 1-1 0 0,1-2 0 0 0,-1 1 1 0 0,1 0-1 0 0,0-1 0 0 0,0 0 1 0 0,0 0-1 0 0,0 0 0 0 0,0-1 1 0 0,0 1-1 0 0,1-1 0 0 0,9 2 0 0 0,-7-2-5 0 0,0-1-1 0 0,0 0 0 0 0,1 0 0 0 0,-1-1 0 0 0,0 0 0 0 0,0 0 1 0 0,0-1-1 0 0,0 0 0 0 0,0 0 0 0 0,0-1 0 0 0,15-5 0 0 0,-18 5-4 0 0,-1 0 0 0 0,0 0 0 0 0,0-1 0 0 0,0 0 0 0 0,0 0 0 0 0,0 0 0 0 0,-1 0 0 0 0,1 0 0 0 0,-1-1 0 0 0,0 1 0 0 0,0-1 0 0 0,0 0 0 0 0,-1 0 0 0 0,1 0 0 0 0,-1 0 0 0 0,0-1 0 0 0,0 1 0 0 0,-1 0 0 0 0,1-1 0 0 0,-1 1 0 0 0,2-10 0 0 0,-1 0 43 0 0,0 0 0 0 0,-1 0-1 0 0,-1 0 1 0 0,0 0-1 0 0,0 0 1 0 0,-2 0-1 0 0,0 0 1 0 0,0 0-1 0 0,-1 0 1 0 0,-1 0-1 0 0,0 1 1 0 0,-9-19-1 0 0,10 27-13 0 0,0 1 0 0 0,0-1-1 0 0,-1 1 1 0 0,0 0 0 0 0,1 0-1 0 0,-1 0 1 0 0,-1 0 0 0 0,1 1-1 0 0,0 0 1 0 0,-1-1 0 0 0,0 2-1 0 0,0-1 1 0 0,0 1 0 0 0,0-1-1 0 0,0 1 1 0 0,0 1 0 0 0,0-1-1 0 0,-1 1 1 0 0,1 0 0 0 0,-7-1-1 0 0,6 2-124 0 0,0-1-1 0 0,0 1 1 0 0,1 1-1 0 0,-1-1 1 0 0,0 1-1 0 0,1 0 1 0 0,-1 0-1 0 0,-9 3 0 0 0,11-2-243 0 0,1 0 0 0 0,-1-1 0 0 0,0 1-1 0 0,1 1 1 0 0,-1-1 0 0 0,1 0 0 0 0,0 1 0 0 0,0 0-1 0 0,0 0 1 0 0,0 0 0 0 0,0 0 0 0 0,-3 5-1 0 0,-4 8-3466 0 0,2 2 0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4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0 4000 0 0,'0'0'2072'0'0,"12"7"1864"0"0,1 10-2701 0 0,0 0 0 0 0,-1 1 0 0 0,12 25 0 0 0,-2-4-86 0 0,1-1 429 0 0,30 73 0 0 0,-44-90-1364 0 0,-2 1 1 0 0,-1 0-1 0 0,0 0 0 0 0,-2 1 1 0 0,3 29-1 0 0,-6-36-73 0 0,-1-1 0 0 0,0 1 0 0 0,-1 0 0 0 0,0 0-1 0 0,-2 0 1 0 0,0-1 0 0 0,-6 20 0 0 0,6-26-77 0 0,-1-1-1 0 0,0 0 1 0 0,0 1 0 0 0,-1-2 0 0 0,0 1 0 0 0,0 0-1 0 0,-1-1 1 0 0,0 0 0 0 0,0 0 0 0 0,-1-1 0 0 0,0 0-1 0 0,0 0 1 0 0,0 0 0 0 0,-9 4 0 0 0,-4 1-67 0 0,0-1 0 0 0,0 0 0 0 0,-1-2 0 0 0,-25 7 0 0 0,-11-3-5411 0 0,56-11 4078 0 0,-5 0-911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14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3816 0 0,'0'0'2015'0'0,"0"19"1875"0"0,0 69-230 0 0,-4 169 1421 0 0,1-135-3931 0 0,3-70-4891 0 0,0-24-1713 0 0,3-37-1483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15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1 3432 0 0,'-5'6'7544'0'0,"-15"24"-4827"0"0,-1 2-1598 0 0,-13 16 381 0 0,-6 9-882 0 0,-2-2 0 0 0,-74 77 0 0 0,97-114-576 0 0,8-6-8 0 0,-1 0 0 0 0,-1-1 0 0 0,0-1 1 0 0,-1 0-1 0 0,-20 11 0 0 0,35-21-34 0 0,-1 0 0 0 0,0 0 0 0 0,0 0 1 0 0,0 0-1 0 0,0 0 0 0 0,0 0 0 0 0,0 0 0 0 0,0 0 0 0 0,0-1 1 0 0,0 1-1 0 0,0 0 0 0 0,0 0 0 0 0,0 0 0 0 0,-1 0 0 0 0,1 0 1 0 0,0 0-1 0 0,0 0 0 0 0,0 0 0 0 0,0 0 0 0 0,0-1 0 0 0,0 1 0 0 0,0 0 1 0 0,0 0-1 0 0,0 0 0 0 0,0 0 0 0 0,0 0 0 0 0,0 0 0 0 0,0 0 1 0 0,0 0-1 0 0,0 0 0 0 0,-1 0 0 0 0,1 0 0 0 0,0 0 0 0 0,0 0 0 0 0,0 0 1 0 0,0 0-1 0 0,0 0 0 0 0,0 0 0 0 0,0 0 0 0 0,0 0 0 0 0,0 0 1 0 0,-1 0-1 0 0,1 0 0 0 0,0 0 0 0 0,0 0 0 0 0,0 0 0 0 0,0 0 1 0 0,0 0-1 0 0,0 0 0 0 0,0 0 0 0 0,0 0 0 0 0,0 0 0 0 0,-1 0 0 0 0,1 0 1 0 0,0 0-1 0 0,0 0 0 0 0,0 0 0 0 0,0 0 0 0 0,0 0 0 0 0,0 0 1 0 0,0 0-1 0 0,0 0 0 0 0,0 0 0 0 0,0 1 0 0 0,7-13 11 0 0,12-12 1 0 0,-6 10 59 0 0,1 0 0 0 0,28-21 1 0 0,-36 30-46 0 0,1 1-1 0 0,0 0 1 0 0,0 0 0 0 0,0 1 0 0 0,0-1 0 0 0,1 2-1 0 0,-1-1 1 0 0,1 1 0 0 0,11-2 0 0 0,-12 3 36 0 0,0 0 1 0 0,0 1-1 0 0,0 0 0 0 0,0 0 1 0 0,0 1-1 0 0,9 1 0 0 0,-11-1-22 0 0,-1 1 0 0 0,0-1 0 0 0,0 1 0 0 0,0 0 0 0 0,-1 0 0 0 0,1 0 0 0 0,0 1 0 0 0,-1-1 0 0 0,1 1 0 0 0,-1 0 0 0 0,4 3 0 0 0,-1 2 30 0 0,0-1 0 0 0,0 1 0 0 0,-1-1-1 0 0,0 1 1 0 0,-1 1 0 0 0,1-1 0 0 0,4 14 0 0 0,15 68 107 0 0,-6-24-797 0 0,-13-46-1303 0 0,2 6-4595 0 0,-3-17 2682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16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52 159 3640 0 0,'-1'-16'8336'0'0,"0"22"-7759"0"0,0-1-1 0 0,0 0 0 0 0,0 1 0 0 0,1 10 1 0 0,-3 16 937 0 0,-38 211 1717 0 0,41-236-3204 0 0,-2 49 166 0 0,2-53-181 0 0,0 1 0 0 0,1-1 0 0 0,-1 0 1 0 0,1 0-1 0 0,0 0 0 0 0,0 0 0 0 0,0 0 0 0 0,0 0 1 0 0,0 0-1 0 0,1 0 0 0 0,-1-1 0 0 0,1 1 0 0 0,0 0 1 0 0,4 4-1 0 0,-4-6-11 0 0,-1 0 1 0 0,1 0-1 0 0,0 0 1 0 0,0 0-1 0 0,0 0 0 0 0,0 0 1 0 0,0-1-1 0 0,0 1 1 0 0,0-1-1 0 0,1 1 1 0 0,-1-1-1 0 0,0 0 1 0 0,0 0-1 0 0,0 0 0 0 0,0 0 1 0 0,1 0-1 0 0,-1 0 1 0 0,0-1-1 0 0,4 0 1 0 0,1-1-3 0 0,-1 0-1 0 0,1 0 1 0 0,-1-1 0 0 0,12-6 0 0 0,-9 2 0 0 0,0 0-1 0 0,-1-1 0 0 0,0 0 1 0 0,0 0-1 0 0,-1-1 1 0 0,0 0-1 0 0,0 0 0 0 0,-1 0 1 0 0,9-19-1 0 0,12-17-5 0 0,-14 24 4 0 0,-1-1 1 0 0,16-42-1 0 0,1-3 103 0 0,-23 52 18 0 0,-5 13 31 0 0,-4 10-56 0 0,0 5-31 0 0,1 1 0 0 0,0 0 1 0 0,1 25-1 0 0,0 0-9 0 0,-4 87 52 0 0,5-122-102 0 0,0 0 1 0 0,0 0-1 0 0,0 0 1 0 0,1 0-1 0 0,0-1 1 0 0,0 1-1 0 0,0 0 1 0 0,0 0-1 0 0,0-1 1 0 0,1 1-1 0 0,-1 0 1 0 0,1-1-1 0 0,4 5 1 0 0,-4-5-4 0 0,0-1 1 0 0,0 0 0 0 0,0-1 0 0 0,0 1 0 0 0,0 0 0 0 0,1-1-1 0 0,-1 1 1 0 0,1-1 0 0 0,-1 0 0 0 0,1 0 0 0 0,0 0-1 0 0,-1 0 1 0 0,1 0 0 0 0,0 0 0 0 0,0-1 0 0 0,0 1-1 0 0,-1-1 1 0 0,1 0 0 0 0,3 0 0 0 0,5-1 10 0 0,1 0 1 0 0,-1 0-1 0 0,0-2 0 0 0,0 1 1 0 0,-1-1-1 0 0,1-1 0 0 0,-1 0 1 0 0,1 0-1 0 0,-1-1 0 0 0,0 0 1 0 0,-1-1-1 0 0,1 0 0 0 0,-1-1 1 0 0,0 0-1 0 0,10-10 0 0 0,-7 5 81 0 0,-1 0 0 0 0,0-1 1 0 0,-1 0-1 0 0,0-1 0 0 0,-1 0 0 0 0,-1-1 0 0 0,0 0 0 0 0,-1 0 1 0 0,9-26-1 0 0,-11 15 201 0 0,-1-1 1 0 0,-1 1-1 0 0,-1-1 1 0 0,-2 1 0 0 0,-4-44-1 0 0,4 63-175 0 0,-1 1 0 0 0,0-1-1 0 0,-1 0 1 0 0,1 1 0 0 0,-1-1 0 0 0,-1 1-1 0 0,1 0 1 0 0,-5-9 0 0 0,4 12-267 0 0,1-1 1 0 0,-1 0-1 0 0,0 0 0 0 0,0 1 0 0 0,-5-5 1 0 0,5 5-479 0 0,0 1 0 0 0,0 0 1 0 0,1 1-1 0 0,-1-1 0 0 0,-1 0 1 0 0,1 1-1 0 0,0-1 0 0 0,-4 0 1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16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1 132 2720 0 0,'0'0'1001'0'0,"14"0"864"0"0,198-6 4172 0 0,-109-2-3718 0 0,108-23-1 0 0,-186 26-2139 0 0,-12 4-98 0 0,0-2 0 0 0,0 1 0 0 0,0-2-1 0 0,0 0 1 0 0,-1 0 0 0 0,0-1 0 0 0,19-11 0 0 0,-30 16-78 0 0,0 0 0 0 0,-1 0 0 0 0,1-1 1 0 0,0 1-1 0 0,-1 0 0 0 0,1-1 1 0 0,-1 1-1 0 0,1-1 0 0 0,-1 1 1 0 0,1-1-1 0 0,-1 1 0 0 0,1-1 0 0 0,-1 1 1 0 0,1-1-1 0 0,-1 0 0 0 0,1 1 1 0 0,-1-1-1 0 0,0 0 0 0 0,0 1 1 0 0,1-1-1 0 0,-1 0 0 0 0,0 1 1 0 0,0-1-1 0 0,0 0 0 0 0,0 1 0 0 0,1-1 1 0 0,-1 0-1 0 0,0 0 0 0 0,0 1 1 0 0,-1-1-1 0 0,1 0 0 0 0,0 1 1 0 0,0-1-1 0 0,0 0 0 0 0,0 0 0 0 0,-1 1 1 0 0,1-1-1 0 0,0 0 0 0 0,0 1 1 0 0,-1-1-1 0 0,1 1 0 0 0,-1-1 1 0 0,1 0-1 0 0,-1 1 0 0 0,1-1 0 0 0,-1 1 1 0 0,1-1-1 0 0,-1 0 0 0 0,-1 0 5 0 0,-1-1-1 0 0,1 1 0 0 0,0 0 1 0 0,0-1-1 0 0,-1 1 0 0 0,1 0 0 0 0,-1 0 1 0 0,1 1-1 0 0,-1-1 0 0 0,1 0 1 0 0,-1 1-1 0 0,-4-1 0 0 0,-7 1 1 0 0,5 0 1 0 0,0 0 0 0 0,0 0 0 0 0,0 1 0 0 0,-1 0 0 0 0,1 0-1 0 0,-11 4 1 0 0,17-4 0 0 0,0 1 0 0 0,1-1-1 0 0,-1 1 1 0 0,1-1-1 0 0,-1 1 1 0 0,1 0-1 0 0,0 0 1 0 0,-1 0-1 0 0,1 0 1 0 0,0 0-1 0 0,0 1 1 0 0,1-1 0 0 0,-1 1-1 0 0,0-1 1 0 0,1 1-1 0 0,0 0 1 0 0,-1-1-1 0 0,1 1 1 0 0,0 0-1 0 0,0 0 1 0 0,1 0 0 0 0,-1 0-1 0 0,0 4 1 0 0,-26 200 795 0 0,20 27 412 0 0,7-133-4092 0 0,0-73 1015 0 0,0-27 1288 0 0,0 0 0 0 0,0 0 0 0 0,0 1 0 0 0,0-1 0 0 0,0 0 1 0 0,0 0-1 0 0,0 1 0 0 0,1-1 0 0 0,-1 0 0 0 0,0 0 0 0 0,1 0 0 0 0,0 2 0 0 0,7 5-3152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17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125 133 3432 0 0,'-2'0'249'0'0,"0"1"0"0"0,0-1-1 0 0,0 1 1 0 0,0 0 0 0 0,0-1-1 0 0,0 1 1 0 0,1 0 0 0 0,-1 0-1 0 0,0 0 1 0 0,1 0 0 0 0,-1 0-1 0 0,1 1 1 0 0,-1-1 0 0 0,1 0-1 0 0,-1 1 1 0 0,1-1 0 0 0,0 1-1 0 0,-1 1 1 0 0,-22 37 1491 0 0,18-30-1109 0 0,0 2-64 0 0,0 1 1 0 0,1 1-1 0 0,0-1 1 0 0,1 1-1 0 0,1 0 1 0 0,0 0-1 0 0,1 0 1 0 0,1 0 0 0 0,0 0-1 0 0,0 1 1 0 0,4 22-1 0 0,-3-33-529 0 0,0-1-1 0 0,1 0 1 0 0,0 1-1 0 0,0-1 0 0 0,0 0 1 0 0,0 1-1 0 0,0-1 1 0 0,1 0-1 0 0,-1 0 1 0 0,1 0-1 0 0,0 0 1 0 0,0 0-1 0 0,0-1 0 0 0,0 1 1 0 0,0 0-1 0 0,1-1 1 0 0,-1 0-1 0 0,5 3 1 0 0,-3-2-11 0 0,1 0 0 0 0,0-1 1 0 0,0 0-1 0 0,0 0 1 0 0,0 0-1 0 0,1-1 0 0 0,-1 0 1 0 0,0 0-1 0 0,1 0 0 0 0,8 0 1 0 0,2-1-11 0 0,0-1 0 0 0,0-1 0 0 0,-1 0 0 0 0,1-1 0 0 0,-1-1-1 0 0,1 0 1 0 0,15-7 0 0 0,-20 6-16 0 0,0-1 0 0 0,0 0 0 0 0,0-1 1 0 0,-1 0-1 0 0,0 0 0 0 0,0-1 0 0 0,0 0 0 0 0,-1-1 0 0 0,-1 0 0 0 0,1-1 0 0 0,-2 1 0 0 0,1-2 0 0 0,-1 1 0 0 0,6-14 0 0 0,-8 14 6 0 0,0 0 0 0 0,-1 0-1 0 0,-1-1 1 0 0,1 1 0 0 0,-2-1 0 0 0,0 0 0 0 0,0 0 0 0 0,-1 0 0 0 0,0 0-1 0 0,-1 0 1 0 0,0 0 0 0 0,0 0 0 0 0,-2 0 0 0 0,1 0 0 0 0,-1 0 0 0 0,-5-14-1 0 0,5 19 8 0 0,-1 0 0 0 0,0 0-1 0 0,1 1 1 0 0,-2-1 0 0 0,1 1-1 0 0,-1 0 1 0 0,0 0 0 0 0,0 0-1 0 0,0 0 1 0 0,-1 1 0 0 0,1-1-1 0 0,-1 1 1 0 0,0 0 0 0 0,-1 1-1 0 0,1-1 1 0 0,-9-3 0 0 0,4 3 7 0 0,-1-1 0 0 0,0 2 0 0 0,0-1 1 0 0,0 2-1 0 0,0 0 0 0 0,0 0 1 0 0,-1 1-1 0 0,-15 0 0 0 0,19 1-8 0 0,0 1 0 0 0,0 0 0 0 0,0 1 0 0 0,0 0 0 0 0,0 0-1 0 0,0 1 1 0 0,0 0 0 0 0,1 0 0 0 0,0 1 0 0 0,-1 0-1 0 0,1 0 1 0 0,1 1 0 0 0,-1 0 0 0 0,1 0 0 0 0,-1 0 0 0 0,1 1-1 0 0,-6 8 1 0 0,1-1-4 0 0,0 1-1 0 0,1 0 1 0 0,1 1-1 0 0,0 0 1 0 0,1 0 0 0 0,0 1-1 0 0,-5 19 1 0 0,7-14 19 0 0,1 2-1 0 0,1-1 1 0 0,-1 30 0 0 0,4-48-24 0 0,1 2 4 0 0,0 0 0 0 0,0 0 0 0 0,0-1 0 0 0,1 1 0 0 0,0 0 0 0 0,0 0 0 0 0,0-1 0 0 0,1 1 0 0 0,0 0 0 0 0,0-1 0 0 0,0 0 0 0 0,6 9-1 0 0,-6-10-1 0 0,1 0-1 0 0,-1-1 1 0 0,1 1-1 0 0,0-1 1 0 0,0 0-1 0 0,0 0 1 0 0,1 0-1 0 0,-1-1 1 0 0,1 1-1 0 0,-1-1 1 0 0,1 0-1 0 0,0 0 1 0 0,0 0-1 0 0,0 0 1 0 0,0 0-1 0 0,0-1 1 0 0,7 1-1 0 0,0 1-22 0 0,0-1-1 0 0,1-1 1 0 0,-1 0-1 0 0,1-1 1 0 0,0 0-1 0 0,-1-1 1 0 0,1 0-1 0 0,-1-1 0 0 0,0 0 1 0 0,16-5-1 0 0,-16 4-42 0 0,0-1 0 0 0,-1 0 0 0 0,1 0-1 0 0,-1-1 1 0 0,0-1 0 0 0,-1 1-1 0 0,1-2 1 0 0,-1 1 0 0 0,0-1-1 0 0,-1-1 1 0 0,1 1 0 0 0,8-13-1 0 0,-6 7-16 0 0,-2 0-1 0 0,0-1 0 0 0,0 0 0 0 0,-1-1 0 0 0,-1 0 1 0 0,-1 0-1 0 0,0-1 0 0 0,-1 0 0 0 0,0 0 0 0 0,-1 0 1 0 0,-1 0-1 0 0,1-22 0 0 0,-6-76 1112 0 0,0 122-698 0 0,1-1 0 0 0,-1 0 0 0 0,-6 13 0 0 0,-3 15 42 0 0,4 1-174 0 0,2 0 1 0 0,2 0-1 0 0,2 1 0 0 0,1-1 0 0 0,5 42 1 0 0,-4-68-268 0 0,0 0 1 0 0,1 0 0 0 0,1 0-1 0 0,6 17 1 0 0,8 3-3330 0 0,-15-27 1988 0 0,1 0 1 0 0,0 0-1 0 0,-1 0 1 0 0,1 0 0 0 0,0-1-1 0 0,6 4 1 0 0,-1-2-2658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1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0 3592 0 0,'0'0'638'0'0,"-16"5"3120"0"0,12-1-3315 0 0,-1 0 1 0 0,1 1-1 0 0,0-1 0 0 0,1 1 1 0 0,-1 0-1 0 0,1 0 0 0 0,0 0 1 0 0,0 1-1 0 0,-3 7 0 0 0,-15 56 1888 0 0,13-39-1261 0 0,0 3-414 0 0,2 1 0 0 0,1 1 0 0 0,2-1 0 0 0,1 41 0 0 0,-2-59-2096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18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0 111 3200 0 0,'0'0'590'0'0,"9"-9"4288"0"0,30 6-2028 0 0,76 3 0 0 0,-17 1-910 0 0,-96-1-1920 0 0,55-2 243 0 0,0-2 0 0 0,68-13 0 0 0,-120 16-257 0 0,-1-1 0 0 0,0 1 0 0 0,0-1 0 0 0,0 0 0 0 0,6-3 0 0 0,-9 4-3 0 0,0 1 0 0 0,0-1 0 0 0,0 1-1 0 0,0-1 1 0 0,0 0 0 0 0,-1 1-1 0 0,1-1 1 0 0,0 0 0 0 0,0 1 0 0 0,-1-1-1 0 0,1 0 1 0 0,0 0 0 0 0,-1 0-1 0 0,1 0 1 0 0,-1 0 0 0 0,1 1 0 0 0,-1-1-1 0 0,0 0 1 0 0,1 0 0 0 0,-1 0-1 0 0,0 0 1 0 0,0 0 0 0 0,1 0 0 0 0,-1 0-1 0 0,0-1 1 0 0,0 1 0 0 0,0 0 0 0 0,-1-1-1 0 0,0-2 23 0 0,-10-22 365 0 0,11 26-372 0 0,0-1 1 0 0,-1 0-1 0 0,1 1 0 0 0,-1-1 1 0 0,1 1-1 0 0,-1-1 0 0 0,1 1 1 0 0,-1-1-1 0 0,0 1 0 0 0,1 0 1 0 0,-1-1-1 0 0,1 1 0 0 0,-1 0 1 0 0,0-1-1 0 0,1 1 1 0 0,-1 0-1 0 0,0 0 0 0 0,0 0 1 0 0,1-1-1 0 0,-1 1 0 0 0,0 0 1 0 0,1 0-1 0 0,-1 0 0 0 0,0 0 1 0 0,0 0-1 0 0,1 0 0 0 0,-1 1 1 0 0,0-1-1 0 0,1 0 0 0 0,-1 0 1 0 0,0 0-1 0 0,1 1 1 0 0,-1-1-1 0 0,0 0 0 0 0,1 1 1 0 0,-1-1-1 0 0,0 1 0 0 0,1-1 1 0 0,-2 1-1 0 0,0 1 16 0 0,0 0 1 0 0,1 0-1 0 0,-1 0 1 0 0,0 0-1 0 0,1 0 1 0 0,-1 1-1 0 0,1-1 1 0 0,0 0-1 0 0,0 1 0 0 0,0-1 1 0 0,0 1-1 0 0,0-1 1 0 0,0 4-1 0 0,-7 14 113 0 0,3-7-80 0 0,1 0-1 0 0,1 0 0 0 0,0 1 0 0 0,0 0 0 0 0,1-1 1 0 0,1 1-1 0 0,1 14 0 0 0,-1-23-52 0 0,-2 59 145 0 0,-3 109 136 0 0,6-104-656 0 0,-14 103 1 0 0,14-171 154 0 0,0 0-1 0 0,0 0 1 0 0,0 1-1 0 0,0-1 1 0 0,0 0-1 0 0,0 1 1 0 0,1-1-1 0 0,-1 0 1 0 0,0 0 0 0 0,1 0-1 0 0,-1 1 1 0 0,1 0-1 0 0,0-1-301 0 0,-1 0 1 0 0,1 0-1 0 0,-1 0 0 0 0,1-1 1 0 0,-1 1-1 0 0,1 0 0 0 0,0-1 1 0 0,-1 1-1 0 0,1 0 0 0 0,0-1 1 0 0,0 1-1 0 0,-1-1 0 0 0,1 1 0 0 0,0-1 1 0 0,0 1-1 0 0,0-1 0 0 0,1 1 1 0 0,5-1-3222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19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3744 0 0,'-2'1'233'0'0,"-1"-1"0"0"0,1 1-1 0 0,0 0 1 0 0,-1 0-1 0 0,1 0 1 0 0,0 1 0 0 0,0-1-1 0 0,0 0 1 0 0,0 1-1 0 0,0 0 1 0 0,0-1 0 0 0,0 1-1 0 0,0 0 1 0 0,1 0-1 0 0,-1 0 1 0 0,-1 3 0 0 0,-24 37 1528 0 0,19-27-1183 0 0,0 2 0 0 0,1-1 1 0 0,1 1-1 0 0,1 0 1 0 0,0 0-1 0 0,-4 26 1 0 0,9-36-367 0 0,-3 10 432 0 0,2-1-1 0 0,0 1 1 0 0,1-1 0 0 0,3 32 0 0 0,-2-45-588 0 0,0 1-1 0 0,-1 0 1 0 0,1 0-1 0 0,1-1 1 0 0,-1 1-1 0 0,1 0 1 0 0,-1-1-1 0 0,1 1 1 0 0,0-1 0 0 0,0 0-1 0 0,0 0 1 0 0,1 0-1 0 0,-1 0 1 0 0,1 0-1 0 0,0 0 1 0 0,0-1-1 0 0,0 1 1 0 0,0-1-1 0 0,0 0 1 0 0,0 0-1 0 0,1 0 1 0 0,-1 0 0 0 0,1-1-1 0 0,-1 1 1 0 0,1-1-1 0 0,7 2 1 0 0,1-1-31 0 0,0-1 0 0 0,-1 0-1 0 0,1-1 1 0 0,0 0 0 0 0,0-1 0 0 0,0 0 0 0 0,-1-1 0 0 0,1 0 0 0 0,0-1 0 0 0,-1 0 0 0 0,13-5 0 0 0,-15 4-2 0 0,-1 1 1 0 0,0-1 0 0 0,0-1 0 0 0,0 0 0 0 0,0 0 0 0 0,-1 0-1 0 0,1-1 1 0 0,-1 0 0 0 0,-1 0 0 0 0,1-1 0 0 0,-1 0-1 0 0,0 0 1 0 0,-1 0 0 0 0,0-1 0 0 0,5-8 0 0 0,-6 6 38 0 0,0 1 1 0 0,-1 0 0 0 0,0-1-1 0 0,0 0 1 0 0,-1 0 0 0 0,0 0-1 0 0,-1 0 1 0 0,0 0 0 0 0,-1-14-1 0 0,0 18-3 0 0,-1 0-1 0 0,0 0 1 0 0,0 0 0 0 0,-1 0-1 0 0,0 0 1 0 0,0 0-1 0 0,0 0 1 0 0,-1 0-1 0 0,1 1 1 0 0,-2 0-1 0 0,1-1 1 0 0,0 1 0 0 0,-1 0-1 0 0,0 1 1 0 0,0-1-1 0 0,-9-7 1 0 0,3 5 6 0 0,0 0 1 0 0,-1 1-1 0 0,0 0 0 0 0,0 0 1 0 0,0 2-1 0 0,-1-1 1 0 0,1 1-1 0 0,-1 1 0 0 0,0 0 1 0 0,0 1-1 0 0,-1 0 0 0 0,1 1 1 0 0,0 0-1 0 0,0 1 1 0 0,-1 1-1 0 0,1-1 0 0 0,0 2 1 0 0,-15 3-1 0 0,24-4-97 0 0,-1 0-1 0 0,0 0 1 0 0,0 1 0 0 0,1-1-1 0 0,-1 1 1 0 0,1 0 0 0 0,-1 0-1 0 0,1 0 1 0 0,0 0 0 0 0,0 1-1 0 0,0-1 1 0 0,0 1 0 0 0,0 0-1 0 0,1 0 1 0 0,-5 6-1 0 0,4-5-400 0 0,1 0 0 0 0,0 1 0 0 0,0-1-1 0 0,0 1 1 0 0,-1 5 0 0 0,-1 27-6229 0 0,4-15 2594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20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6 285 2392 0 0,'-5'-41'3691'0'0,"5"34"-3410"0"0,1 0-1 0 0,-1 0 1 0 0,1 0-1 0 0,1 0 0 0 0,-1 1 1 0 0,1-1-1 0 0,1 0 1 0 0,-1 1-1 0 0,1 0 1 0 0,0-1-1 0 0,6-7 1 0 0,-3 5 120 0 0,1 0 0 0 0,0 1 0 0 0,1 0 1 0 0,0 0-1 0 0,0 0 0 0 0,15-9 1 0 0,-5 5 88 0 0,1 1 1 0 0,1 1-1 0 0,0 0 1 0 0,0 2-1 0 0,1 0 1 0 0,35-8-1 0 0,-54 16-455 0 0,16-4 245 0 0,0 0 0 0 0,0 2 0 0 0,24-2 0 0 0,-38 4-229 0 0,0 0 0 0 0,1 0 0 0 0,-1 1 0 0 0,0-1 0 0 0,0 1 0 0 0,0 0 0 0 0,0 0 0 0 0,0 0 0 0 0,0 0 0 0 0,-1 1 0 0 0,1 0 0 0 0,0-1 0 0 0,-1 1 0 0 0,1 1 0 0 0,-1-1 0 0 0,1 0 0 0 0,-1 1 0 0 0,0 0 0 0 0,0 0 0 0 0,0 0 0 0 0,2 3 0 0 0,2 6 35 0 0,-1 0 0 0 0,0 0 0 0 0,-1 1 1 0 0,0-1-1 0 0,-1 1 0 0 0,0 0 0 0 0,3 25 1 0 0,2 97 140 0 0,-8-91-170 0 0,-1 71 38 0 0,-16 117-1 0 0,12-196-79 0 0,0-3 26 0 0,-3 1 0 0 0,-17 56 0 0 0,18-70-5 0 0,5-18 26 0 0,1-7-25 0 0,1-18-15 0 0,5-32-59 0 0,5-13-30 0 0,-4 0 1 0 0,-2-124-1 0 0,-6 188 66 0 0,1 0 1 0 0,0 0-1 0 0,-1 1 1 0 0,1-1-1 0 0,-1 0 0 0 0,0 0 1 0 0,0 1-1 0 0,0-1 0 0 0,-1 1 1 0 0,0-1-1 0 0,1 1 1 0 0,-1 0-1 0 0,0 0 0 0 0,0 0 1 0 0,-3-4-1 0 0,2 6 3 0 0,1-1 1 0 0,0 1-1 0 0,0 0 0 0 0,-1-1 1 0 0,1 1-1 0 0,-1 0 0 0 0,1 0 0 0 0,-1 1 1 0 0,1-1-1 0 0,-1 0 0 0 0,0 1 1 0 0,1 0-1 0 0,-1 0 0 0 0,0-1 0 0 0,1 1 1 0 0,-1 1-1 0 0,0-1 0 0 0,1 0 1 0 0,-1 1-1 0 0,1-1 0 0 0,-1 1 0 0 0,-4 2 1 0 0,-3 1 12 0 0,-1 0 0 0 0,1 1 0 0 0,1 0 0 0 0,-1 0 0 0 0,1 1 0 0 0,0 1 0 0 0,0 0 1 0 0,-15 15-1 0 0,-4 8 58 0 0,-25 35 0 0 0,47-58-61 0 0,-27 36 44 0 0,2 2-1 0 0,1 1 1 0 0,-36 78-1 0 0,65-121-131 0 0,-1-1 0 0 0,1 1-1 0 0,0 0 1 0 0,0-1-1 0 0,1 1 1 0 0,-1 0 0 0 0,0-1-1 0 0,1 1 1 0 0,0 0-1 0 0,0 5 1 0 0,0-7-165 0 0,0 0-1 0 0,1 0 1 0 0,-1 0 0 0 0,1 0-1 0 0,0 0 1 0 0,-1 0 0 0 0,1 0 0 0 0,-1-1-1 0 0,1 1 1 0 0,0 0 0 0 0,0 0-1 0 0,0-1 1 0 0,-1 1 0 0 0,1 0-1 0 0,0-1 1 0 0,0 1 0 0 0,0-1 0 0 0,0 1-1 0 0,0-1 1 0 0,0 0 0 0 0,0 1-1 0 0,0-1 1 0 0,0 0 0 0 0,0 0-1 0 0,0 0 1 0 0,0 0 0 0 0,0 0 0 0 0,0 0-1 0 0,0 0 1 0 0,0 0 0 0 0,0 0-1 0 0,2 0 1 0 0,17-2-3407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20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150 118 2640 0 0,'0'-25'2610'0'0,"1"23"-2453"0"0,0-1 0 0 0,0 1 1 0 0,0-1-1 0 0,1 1 0 0 0,-1-1 1 0 0,0 1-1 0 0,1 0 0 0 0,0 0 1 0 0,-1 0-1 0 0,1 0 0 0 0,0 0 1 0 0,3-3-1 0 0,27-17 1175 0 0,-19 15-672 0 0,1 1 0 0 0,0 1-1 0 0,0 0 1 0 0,0 1 0 0 0,28-4 0 0 0,-34 7-387 0 0,1 0-1 0 0,0 0 0 0 0,0 1 1 0 0,-1 0-1 0 0,1 1 0 0 0,0 0 1 0 0,-1 0-1 0 0,1 1 1 0 0,-1 0-1 0 0,1 0 0 0 0,9 5 1 0 0,-12-3-174 0 0,0-1 1 0 0,0 1-1 0 0,0 1 1 0 0,0-1-1 0 0,-1 1 1 0 0,0 0-1 0 0,0 1 1 0 0,0-1-1 0 0,-1 1 1 0 0,0 0-1 0 0,0 0 1 0 0,0 0-1 0 0,-1 1 1 0 0,0-1-1 0 0,0 1 1 0 0,2 7-1 0 0,3 13 141 0 0,-2-1-1 0 0,6 52 0 0 0,-10-62-149 0 0,7 85 432 0 0,-10 173-1 0 0,-2-108-360 0 0,-4-94-85 0 0,6-68-73 0 0,-1-16 3 0 0,-2-19 1 0 0,-2-88 3 0 0,5 103-9 0 0,-1-5 2 0 0,2 5 18 0 0,-1 0 1 0 0,-1 1-1 0 0,-1 0 0 0 0,-6-21 1 0 0,8 32-13 0 0,0 1 0 0 0,-1-1 0 0 0,1 1 0 0 0,-1-1 0 0 0,0 1 1 0 0,0-1-1 0 0,-1 1 0 0 0,1 0 0 0 0,-1 0 0 0 0,1 0 0 0 0,-1 0 0 0 0,0 1 1 0 0,0-1-1 0 0,0 1 0 0 0,0 0 0 0 0,-1 0 0 0 0,1 0 0 0 0,-1 0 1 0 0,1 0-1 0 0,-1 1 0 0 0,1-1 0 0 0,-7 0 0 0 0,1 0 23 0 0,0 0 1 0 0,0 0-1 0 0,-1 1 0 0 0,1 1 0 0 0,0 0 1 0 0,-1 0-1 0 0,-13 2 0 0 0,16 0-10 0 0,0 0-1 0 0,1 0 0 0 0,-1 0 1 0 0,1 1-1 0 0,0 0 0 0 0,-1 0 1 0 0,1 1-1 0 0,1-1 0 0 0,-1 1 1 0 0,-9 9-1 0 0,-17 18 118 0 0,-56 68 0 0 0,-16 44 118 0 0,94-127-359 0 0,1 1 0 0 0,0 0 0 0 0,-8 23 1 0 0,17-40 100 0 0,0 1-145 0 0,0-1 1 0 0,0 1 0 0 0,0-1-1 0 0,-1 0 1 0 0,1 1 0 0 0,0-1-1 0 0,0 1 1 0 0,0-1 0 0 0,0 1-1 0 0,0-1 1 0 0,0 1 0 0 0,0-1-1 0 0,0 1 1 0 0,0-1 0 0 0,0 1-1 0 0,0-1 1 0 0,1 1 0 0 0,-1-1-1 0 0,0 0 1 0 0,0 1 0 0 0,0-1-1 0 0,0 1 1 0 0,1-1 0 0 0,-1 0-1 0 0,0 1 1 0 0,1-1 0 0 0,-1 1-1 0 0,0-1 1 0 0,1 0 0 0 0,-1 1-1 0 0,0-1 1 0 0,1 0 0 0 0,-1 0-1 0 0,0 1 1 0 0,1-1 0 0 0,-1 0 0 0 0,1 0-1 0 0,-1 0 1 0 0,1 1 0 0 0,0-1-1 0 0,19 3-6403 0 0,-4-5 2504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51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78 2340 0 0,'-15'2'1586'0'0,"4"0"-1134"0"0,0 1-1 0 0,0 0 1 0 0,0 1-1 0 0,1 0 0 0 0,-1 1 1 0 0,1 0-1 0 0,0 1 1 0 0,1 0-1 0 0,-1 0 1 0 0,1 1-1 0 0,1 0 0 0 0,-1 1 1 0 0,1 0-1 0 0,-14 17 1 0 0,17-18-188 0 0,0 1 0 0 0,0-1 1 0 0,1 1-1 0 0,-1 0 0 0 0,2 0 1 0 0,-1 0-1 0 0,2 1 1 0 0,-1-1-1 0 0,1 1 0 0 0,0-1 1 0 0,0 1-1 0 0,1 0 0 0 0,1 0 1 0 0,-1 0-1 0 0,1 0 0 0 0,1 0 1 0 0,0-1-1 0 0,0 1 0 0 0,5 16 1 0 0,-3-17-201 0 0,0 0 1 0 0,1 0-1 0 0,0-1 0 0 0,1 1 1 0 0,-1-1-1 0 0,1-1 0 0 0,1 1 1 0 0,-1-1-1 0 0,1 1 0 0 0,0-2 1 0 0,1 1-1 0 0,-1-1 1 0 0,1 0-1 0 0,0 0 0 0 0,0-1 1 0 0,1 1-1 0 0,0-2 0 0 0,-1 1 1 0 0,1-1-1 0 0,9 2 0 0 0,-3-1-30 0 0,0 0 0 0 0,0-1-1 0 0,0-1 1 0 0,0 0 0 0 0,0-1-1 0 0,1 0 1 0 0,-1-1 0 0 0,1-1-1 0 0,-1 0 1 0 0,0-1 0 0 0,17-5-1 0 0,-21 5-43 0 0,-1-1 1 0 0,0-1-1 0 0,-1 0 0 0 0,1 0 0 0 0,-1-1 0 0 0,1 0 0 0 0,-1 0 0 0 0,-1-1 1 0 0,1 0-1 0 0,-1 0 0 0 0,0 0 0 0 0,-1-1 0 0 0,1-1 0 0 0,-1 1 1 0 0,-1-1-1 0 0,1 0 0 0 0,-1 0 0 0 0,-1 0 0 0 0,0-1 0 0 0,0 0 0 0 0,0 0 1 0 0,-1 0-1 0 0,-1 0 0 0 0,1 0 0 0 0,-1-1 0 0 0,0-10 0 0 0,-1 1-14 0 0,-1-1-1 0 0,0 0 0 0 0,-2 1 1 0 0,0-1-1 0 0,-1 1 1 0 0,-7-22-1 0 0,7 33 30 0 0,1 0 0 0 0,-1 1 0 0 0,-1-1 0 0 0,1 1 0 0 0,-1 0 0 0 0,-1 0 1 0 0,1 0-1 0 0,-1 1 0 0 0,0-1 0 0 0,-1 1 0 0 0,1 0 0 0 0,-1 1 0 0 0,-1 0 0 0 0,1 0 0 0 0,-1 0 0 0 0,0 0 1 0 0,-12-5-1 0 0,10 6 7 0 0,-1 0 0 0 0,1 2 0 0 0,-1-1 0 0 0,1 1 0 0 0,-1 0 0 0 0,0 1 0 0 0,1 0 0 0 0,-1 1 0 0 0,0 0 0 0 0,0 0 0 0 0,0 1 0 0 0,0 0 0 0 0,1 1 0 0 0,-1 0 0 0 0,1 1 0 0 0,-1 0 0 0 0,1 0 0 0 0,0 1 0 0 0,0 0 0 0 0,0 1 0 0 0,-11 7 0 0 0,10-5 2 0 0,1 0 0 0 0,0 0 0 0 0,0 1 0 0 0,1 0-1 0 0,-1 1 1 0 0,2 0 0 0 0,-1 0 0 0 0,2 1 0 0 0,-1 0-1 0 0,1 0 1 0 0,1 0 0 0 0,-1 1 0 0 0,2 0 0 0 0,0 0 0 0 0,0 0-1 0 0,1 0 1 0 0,-3 21 0 0 0,4-19-274 0 0,0 1 0 0 0,2 0 0 0 0,0-1 0 0 0,0 1 0 0 0,5 24 0 0 0,-4-33 115 0 0,0-1-1 0 0,0 0 1 0 0,1 1-1 0 0,-1-1 0 0 0,1 0 1 0 0,0 0-1 0 0,0 0 1 0 0,1-1-1 0 0,-1 1 1 0 0,1 0-1 0 0,0-1 1 0 0,0 1-1 0 0,0-1 1 0 0,0 0-1 0 0,1 0 0 0 0,-1-1 1 0 0,1 1-1 0 0,-1 0 1 0 0,1-1-1 0 0,0 0 1 0 0,8 3-1 0 0,-2-2-1496 0 0,0 0 0 0 0,0-1 0 0 0,13 2 0 0 0,7-2-1643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21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63 2872 0 0,'-4'0'357'0'0,"0"1"-1"0"0,1 0 1 0 0,-1 0-1 0 0,0 0 1 0 0,1 0-1 0 0,-1 1 1 0 0,1-1 0 0 0,-1 1-1 0 0,1 0 1 0 0,-1 0-1 0 0,1 0 1 0 0,0 1-1 0 0,0-1 1 0 0,0 1-1 0 0,1-1 1 0 0,-1 1-1 0 0,1 0 1 0 0,-1 0-1 0 0,-2 5 1 0 0,-5 7 497 0 0,1 1 0 0 0,-13 27 0 0 0,16-28-432 0 0,-1 1 0 0 0,2-1-1 0 0,0 1 1 0 0,0 0 0 0 0,2 0-1 0 0,0 0 1 0 0,1 0 0 0 0,1 1-1 0 0,0-1 1 0 0,2 20 0 0 0,-1-33-390 0 0,1 0 1 0 0,-1 0 0 0 0,1 0 0 0 0,0 0 0 0 0,-1 0 0 0 0,1 0-1 0 0,1-1 1 0 0,-1 1 0 0 0,0 0 0 0 0,1-1 0 0 0,-1 1 0 0 0,1-1 0 0 0,0 0-1 0 0,0 1 1 0 0,0-1 0 0 0,0 0 0 0 0,0 0 0 0 0,3 2 0 0 0,-1-2-2 0 0,0 1 1 0 0,1-1 0 0 0,-1 0 0 0 0,0 0-1 0 0,1-1 1 0 0,-1 0 0 0 0,1 1 0 0 0,0-1-1 0 0,0-1 1 0 0,6 1 0 0 0,2-1-1 0 0,0 0-1 0 0,0-1 1 0 0,0 0 0 0 0,0-1 0 0 0,0-1 0 0 0,-1 0-1 0 0,17-7 1 0 0,-17 5-32 0 0,0 0 0 0 0,-1-1 0 0 0,0 0 0 0 0,0-1 0 0 0,0-1 0 0 0,-1 0 0 0 0,0 0-1 0 0,-1-1 1 0 0,15-16 0 0 0,-14 12-1 0 0,0-1 0 0 0,-1-1 0 0 0,0 1 0 0 0,-1-1 0 0 0,-1-1 0 0 0,10-29 0 0 0,-15 36 5 0 0,1 1 0 0 0,-2-1 0 0 0,1 0 0 0 0,-1 0 0 0 0,-1 0 0 0 0,1 0 0 0 0,-1 0 0 0 0,-1 0 1 0 0,0 0-1 0 0,0 1 0 0 0,-4-15 0 0 0,3 18 5 0 0,1 1 0 0 0,-1 0 0 0 0,0-1 0 0 0,0 1 0 0 0,0 0 0 0 0,0 0-1 0 0,-1 1 1 0 0,0-1 0 0 0,0 0 0 0 0,0 1 0 0 0,0-1 0 0 0,0 1 0 0 0,-1 0 0 0 0,1 0 0 0 0,-1 1 0 0 0,0-1 0 0 0,0 1 0 0 0,0 0 0 0 0,0 0 0 0 0,0 0 0 0 0,0 0 0 0 0,-1 1 0 0 0,1-1 0 0 0,-7 0 0 0 0,-7-1 28 0 0,-1 1 1 0 0,0 1-1 0 0,0 1 0 0 0,1 0 1 0 0,-1 1-1 0 0,0 1 1 0 0,0 1-1 0 0,-20 6 1 0 0,28-6-19 0 0,0 1 0 0 0,0 0 0 0 0,1 1 0 0 0,-1-1 0 0 0,1 2 0 0 0,0 0 0 0 0,1 0 0 0 0,-1 1 0 0 0,1 0 0 0 0,1 0 0 0 0,-1 1 0 0 0,1 1 0 0 0,1-1 0 0 0,-12 16 0 0 0,8-5 11 0 0,0 0 1 0 0,0 1 0 0 0,2 0-1 0 0,-8 25 1 0 0,14-36-17 0 0,1 0 0 0 0,0 1 0 0 0,0-1 0 0 0,0 0 0 0 0,1 1 0 0 0,1 0 0 0 0,0-1 0 0 0,0 1 0 0 0,1-1 1 0 0,0 1-1 0 0,1-1 0 0 0,2 11 0 0 0,-3-17-11 0 0,1 1-1 0 0,-1-1 1 0 0,1 0 0 0 0,-1 0 0 0 0,1 0-1 0 0,0 0 1 0 0,0 0 0 0 0,0 0 0 0 0,1-1-1 0 0,-1 1 1 0 0,1-1 0 0 0,-1 1 0 0 0,1-1-1 0 0,0 0 1 0 0,5 3 0 0 0,-2-2-8 0 0,0-1 1 0 0,0 0-1 0 0,0 0 1 0 0,0 0-1 0 0,0-1 1 0 0,0 0 0 0 0,0 0-1 0 0,9 0 1 0 0,3-1-45 0 0,0-1 1 0 0,0-1 0 0 0,-1 0 0 0 0,1-1 0 0 0,20-7 0 0 0,-20 4-33 0 0,-1 0 1 0 0,-1-1 0 0 0,1 0-1 0 0,-1-2 1 0 0,0 0-1 0 0,27-21 1 0 0,-33 22 29 0 0,0-1 1 0 0,0 0-1 0 0,-1-1 1 0 0,0 0-1 0 0,-1-1 0 0 0,0 1 1 0 0,-1-1-1 0 0,0-1 1 0 0,-1 0-1 0 0,6-14 0 0 0,-6 9 9 0 0,-1 7 28 0 0,-1-1 1 0 0,-1 1 0 0 0,1-1 0 0 0,-2 0-1 0 0,3-18 1 0 0,-4 10 54 0 0,0 13 32 0 0,0-1 0 0 0,0 0 1 0 0,-1 1-1 0 0,0-1 1 0 0,-1 0-1 0 0,0 0 0 0 0,-1-7 1 0 0,-6 102 1716 0 0,0 192-2237 0 0,8-256-163 0 0,0-22-334 0 0,0 0-1 0 0,1 0 1 0 0,-1 0-1 0 0,0 0 0 0 0,1 0 1 0 0,-1 0-1 0 0,1 0 0 0 0,0 0 1 0 0,-1 0-1 0 0,1 0 0 0 0,2 3 1 0 0,0 1-3036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21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0 4264 0 0,'-20'2'4600'0'0,"17"-1"-4357"0"0,0 1 1 0 0,0-1-1 0 0,0 1 0 0 0,1-1 0 0 0,-1 1 0 0 0,0 0 1 0 0,1 0-1 0 0,0 0 0 0 0,-1 0 0 0 0,1 0 0 0 0,-3 4 1 0 0,-21 31 1389 0 0,19-25-1096 0 0,-1 4 135 0 0,0-1 1 0 0,1 2-1 0 0,1-1 0 0 0,-8 32 0 0 0,-5 13 973 0 0,0 2-1162 0 0,-4 8-1879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22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1 213 2480 0 0,'0'-19'1925'0'0,"-1"12"-1231"0"0,1 1 0 0 0,0-1 0 0 0,1 1-1 0 0,-1-1 1 0 0,3-10 0 0 0,-2 15-545 0 0,0 0 0 0 0,0 0 0 0 0,0 1 0 0 0,0-1 0 0 0,0 0 0 0 0,0 0-1 0 0,0 1 1 0 0,0-1 0 0 0,1 1 0 0 0,-1-1 0 0 0,1 1 0 0 0,-1-1 0 0 0,1 1 0 0 0,-1 0-1 0 0,1 0 1 0 0,0 0 0 0 0,0 0 0 0 0,-1 0 0 0 0,1 0 0 0 0,0 0 0 0 0,0 1 0 0 0,3-2-1 0 0,34-7 2135 0 0,60-6-1 0 0,-93 15-2179 0 0,15-3 138 0 0,18-2 189 0 0,44-10 0 0 0,-71 11-330 0 0,1 0-1 0 0,-1 0 1 0 0,0-1-1 0 0,0 0 0 0 0,-1-1 1 0 0,0-1-1 0 0,16-11 0 0 0,-17 6 619 0 0,-19 22 191 0 0,-32 69-296 0 0,5 2 0 0 0,-37 116 0 0 0,64-172-526 0 0,-8 40-142 0 0,9-29-248 0 0,2 0-1852 0 0,7-1-9316 0 0,-1-28 7414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23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0 164 2720 0 0,'1'-4'266'0'0,"0"0"-1"0"0,0 0 1 0 0,0 0 0 0 0,0 0-1 0 0,0 1 1 0 0,1-1-1 0 0,0 1 1 0 0,0-1-1 0 0,0 1 1 0 0,0-1-1 0 0,0 1 1 0 0,1 0 0 0 0,-1 0-1 0 0,1 0 1 0 0,0 0-1 0 0,0 0 1 0 0,0 1-1 0 0,6-4 1 0 0,6-4 488 0 0,0 0 0 0 0,29-12 0 0 0,-19 11-115 0 0,1 2-1 0 0,0 0 0 0 0,0 2 0 0 0,1 1 1 0 0,0 1-1 0 0,0 2 0 0 0,0 0 1 0 0,0 2-1 0 0,1 1 0 0 0,28 3 1 0 0,-47-2-558 0 0,0 1 0 0 0,0 0 1 0 0,0 1-1 0 0,0-1 0 0 0,0 2 1 0 0,-1-1-1 0 0,0 1 0 0 0,1 0 1 0 0,-1 1-1 0 0,-1 0 0 0 0,1 0 1 0 0,-1 1-1 0 0,0 0 1 0 0,0 0-1 0 0,-1 1 0 0 0,0 0 1 0 0,0 0-1 0 0,6 9 0 0 0,-4-2-20 0 0,0 1 1 0 0,0 0-1 0 0,-2 0 0 0 0,0 1 0 0 0,0-1 0 0 0,-2 1 1 0 0,0 1-1 0 0,0-1 0 0 0,0 20 0 0 0,11 169 228 0 0,-15-162-240 0 0,-1 1 0 0 0,-12 73-1 0 0,13-114-44 0 0,-4 18 17 0 0,-11 37-1 0 0,13-52-18 0 0,-1 0 0 0 0,1-1 0 0 0,-1 1-1 0 0,0 0 1 0 0,-1-1 0 0 0,1 0 0 0 0,-1 0-1 0 0,0 0 1 0 0,0 0 0 0 0,-9 7-1 0 0,13-12 0 0 0,0 0-1 0 0,0 1 1 0 0,0-1 0 0 0,-1 0-1 0 0,1 0 1 0 0,0 0-1 0 0,0 1 1 0 0,-1-1-1 0 0,1 0 1 0 0,0 0-1 0 0,-1 0 1 0 0,1 0-1 0 0,0 1 1 0 0,0-1-1 0 0,-1 0 1 0 0,1 0-1 0 0,0 0 1 0 0,-1 0-1 0 0,1 0 1 0 0,0 0-1 0 0,-1 0 1 0 0,1 0-1 0 0,0 0 1 0 0,-1 0-1 0 0,1 0 1 0 0,0 0-1 0 0,-1 0 1 0 0,1 0 0 0 0,0-1-1 0 0,0 1 1 0 0,-1 0-1 0 0,1 0 1 0 0,0 0-1 0 0,-1 0 1 0 0,1 0-1 0 0,0-1 1 0 0,0 1-1 0 0,-1 0 1 0 0,-4-17 4 0 0,4-31-9 0 0,1 38 6 0 0,9-166-1 0 0,0 0-31 0 0,-9 173 30 0 0,0 1-1 0 0,0-1 1 0 0,0 0-1 0 0,0 0 1 0 0,0 1-1 0 0,-1-1 1 0 0,0 0-1 0 0,1 1 0 0 0,-1-1 1 0 0,0 0-1 0 0,0 1 1 0 0,0-1-1 0 0,-1 1 1 0 0,1 0-1 0 0,-1-1 1 0 0,1 1-1 0 0,-1 0 1 0 0,0 0-1 0 0,-3-4 1 0 0,2 5 2 0 0,0-1 0 0 0,0 1-1 0 0,0-1 1 0 0,0 1 0 0 0,0 0 0 0 0,0 0 0 0 0,0 0 0 0 0,0 0 0 0 0,0 1 0 0 0,0-1-1 0 0,-1 1 1 0 0,1 0 0 0 0,0 0 0 0 0,-5 0 0 0 0,-4 2 10 0 0,-1 0 1 0 0,1 1 0 0 0,0 1-1 0 0,0-1 1 0 0,1 2-1 0 0,-1 0 1 0 0,-16 9-1 0 0,12-4 17 0 0,-1 2 0 0 0,1 0-1 0 0,1 0 1 0 0,0 2 0 0 0,1 0-1 0 0,1 0 1 0 0,-21 29 0 0 0,0 8 90 0 0,-31 64 0 0 0,55-96-100 0 0,4-8-41 0 0,0 0 0 0 0,1 1 0 0 0,0 0 1 0 0,1 0-1 0 0,0 1 0 0 0,1-1 0 0 0,0 1 0 0 0,1-1 1 0 0,-1 16-1 0 0,3-26-41 0 0,0-1-1 0 0,0 0 1 0 0,1 0 0 0 0,-1 0-1 0 0,0 0 1 0 0,1 1 0 0 0,-1-1-1 0 0,1 0 1 0 0,-1 0 0 0 0,1 0-1 0 0,-1 0 1 0 0,1 0 0 0 0,0 0-1 0 0,-1 0 1 0 0,1 0 0 0 0,0 0-1 0 0,0 0 1 0 0,0-1 0 0 0,0 1-1 0 0,0 0 1 0 0,0-1 0 0 0,0 1 0 0 0,0 0-1 0 0,0-1 1 0 0,0 1 0 0 0,0-1-1 0 0,0 1 1 0 0,1-1 0 0 0,0 0-1 0 0,6 2-1400 0 0,0 0 1 0 0,0-1-1 0 0,12 0 0 0 0,-14-1 280 0 0,24 1-2532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23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31 3656 0 0,'-5'1'373'0'0,"0"0"0"0"0,0 0 0 0 0,-1 0 0 0 0,1 0 0 0 0,0 1 0 0 0,0 0 0 0 0,0 0 0 0 0,0 0 0 0 0,1 1 0 0 0,-1-1 0 0 0,1 1 0 0 0,-1 0 0 0 0,1 1 0 0 0,0-1 0 0 0,0 1-1 0 0,-7 7 1 0 0,3 0 89 0 0,-1-1-1 0 0,1 1 1 0 0,1 1-1 0 0,0 0 1 0 0,-8 18-1 0 0,8-12 390 0 0,0 1-1 0 0,-6 29 1 0 0,11-40-583 0 0,1 0 1 0 0,0 0 0 0 0,0 0-1 0 0,1 0 1 0 0,0 0-1 0 0,0 0 1 0 0,1 0-1 0 0,0 0 1 0 0,2 9-1 0 0,-2-15-237 0 0,0 1-1 0 0,0 0 0 0 0,0-1 0 0 0,1 1 0 0 0,-1-1 1 0 0,0 1-1 0 0,1-1 0 0 0,0 0 0 0 0,0 1 0 0 0,0-1 1 0 0,0 0-1 0 0,0 0 0 0 0,0-1 0 0 0,0 1 0 0 0,1 0 1 0 0,-1-1-1 0 0,5 3 0 0 0,-2-2-8 0 0,0 0 1 0 0,1 0-1 0 0,0-1 0 0 0,-1 0 0 0 0,1 0 0 0 0,-1 0 1 0 0,1-1-1 0 0,8 0 0 0 0,2-1-17 0 0,1-1 0 0 0,-1 0 1 0 0,0-2-1 0 0,0 0 0 0 0,19-7 0 0 0,-23 6-7 0 0,1-1 0 0 0,-1 0 0 0 0,0 0 0 0 0,-1-1 0 0 0,1-1-1 0 0,-1 0 1 0 0,11-11 0 0 0,-15 12 0 0 0,-1 1 0 0 0,0-1-1 0 0,-1 0 1 0 0,1 0 0 0 0,-1-1 0 0 0,-1 0-1 0 0,0 0 1 0 0,0 0 0 0 0,0 0 0 0 0,-1 0-1 0 0,4-17 1 0 0,-4 15 14 0 0,-2-1 0 0 0,1 1 0 0 0,-1-1 0 0 0,-1 0 0 0 0,0 1 0 0 0,0-1 0 0 0,-1 0 0 0 0,-4-16-1 0 0,4 23 0 0 0,0 0 0 0 0,-1 0-1 0 0,1 0 1 0 0,-1 1 0 0 0,0-1-1 0 0,0 0 1 0 0,0 1-1 0 0,-1-1 1 0 0,1 1 0 0 0,-1 0-1 0 0,1 0 1 0 0,-1 0-1 0 0,0 0 1 0 0,-1 0 0 0 0,1 1-1 0 0,0-1 1 0 0,-1 1-1 0 0,1 0 1 0 0,-1 0 0 0 0,0 0-1 0 0,0 1 1 0 0,0-1 0 0 0,1 1-1 0 0,-8-1 1 0 0,-5-1 32 0 0,1 0 1 0 0,-1 2-1 0 0,0 0 0 0 0,0 0 1 0 0,0 2-1 0 0,1 0 1 0 0,-1 1-1 0 0,0 0 1 0 0,-30 10-1 0 0,36-9-13 0 0,-1 2-1 0 0,1-1 1 0 0,-1 1-1 0 0,1 1 1 0 0,1-1 0 0 0,-1 2-1 0 0,1-1 1 0 0,0 1-1 0 0,1 1 1 0 0,-1 0-1 0 0,1 0 1 0 0,1 1 0 0 0,0-1-1 0 0,-9 15 1 0 0,9-11-1 0 0,1 1 0 0 0,0-1-1 0 0,1 1 1 0 0,-6 20 0 0 0,9-27-19 0 0,1 0 1 0 0,0 1-1 0 0,0-1 0 0 0,0 0 0 0 0,1 1 0 0 0,0-1 1 0 0,0 1-1 0 0,1-1 0 0 0,0 0 0 0 0,0 1 0 0 0,3 10 1 0 0,-2-14-8 0 0,-1 0 1 0 0,1 0 0 0 0,0 0 0 0 0,1 0 0 0 0,-1 0 0 0 0,0-1 0 0 0,1 1 0 0 0,0-1 0 0 0,-1 1 0 0 0,1-1 0 0 0,0 0 0 0 0,0 0 0 0 0,0 0 0 0 0,0 0 0 0 0,1-1 0 0 0,-1 1 0 0 0,0-1 0 0 0,1 0 0 0 0,-1 0 0 0 0,1 0 0 0 0,-1-1 0 0 0,5 1 0 0 0,7 1-25 0 0,0-1 1 0 0,1 0-1 0 0,27-3 0 0 0,-27 0-14 0 0,0 0 0 0 0,0-2 0 0 0,0 1-1 0 0,0-2 1 0 0,-1 0 0 0 0,0-1 0 0 0,0-1-1 0 0,23-13 1 0 0,-27 13 10 0 0,0-1-1 0 0,-1 0 0 0 0,0 0 0 0 0,0-1 1 0 0,-1 0-1 0 0,0 0 0 0 0,0-1 1 0 0,-1-1-1 0 0,-1 1 0 0 0,0-1 0 0 0,8-16 1 0 0,-10 13 81 0 0,0-1-1 0 0,-1 0 1 0 0,0 0 0 0 0,-1 0 0 0 0,-1-1 0 0 0,0 1 0 0 0,-2-29 0 0 0,1 44-33 0 0,-1-1 0 0 0,0 1 0 0 0,0 0 0 0 0,0 0 0 0 0,0-1 1 0 0,0 1-1 0 0,0 0 0 0 0,0-1 0 0 0,0 1 0 0 0,0 0 1 0 0,0-1-1 0 0,0 1 0 0 0,0 0 0 0 0,0-1 0 0 0,0 1 1 0 0,0 0-1 0 0,0 0 0 0 0,0-1 0 0 0,0 1 0 0 0,0 0 1 0 0,0-1-1 0 0,0 1 0 0 0,0 0 0 0 0,-1-1 0 0 0,1 1 1 0 0,0 0-1 0 0,0 0 0 0 0,0-1 0 0 0,-1 1 0 0 0,1 0 1 0 0,0 0-1 0 0,0 0 0 0 0,0-1 0 0 0,-1 1 0 0 0,0 0 1 0 0,-5 11 339 0 0,-5 22-86 0 0,-6 41 68 0 0,9-45-244 0 0,1 0-1 0 0,2 0 1 0 0,-3 50 0 0 0,6 5 552 0 0,1-43-2351 0 0,0 1-7400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24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4112 0 0,'-7'0'684'0'0,"3"0"5"0"0,-3 0-1 0 0,1 0 4 0 0,-1 0-4 0 0,-4 2 0 0 0,4 1-12 0 0,4 1-40 0 0,-3 3-104 0 0,6 5-420 0 0,0 4-2148 0 0,0 2 0 0 0,6 3-1 0 0,1-2 1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24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59 3656 0 0,'-12'0'605'0'0,"1"1"1"0"0,0 0-1 0 0,0 1 0 0 0,0 0 0 0 0,0 0 0 0 0,0 1 0 0 0,0 1 0 0 0,0 0 1 0 0,1 0-1 0 0,0 1 0 0 0,0 1 0 0 0,0-1 0 0 0,-9 8 0 0 0,4 0-38 0 0,1 0-1 0 0,0 0 0 0 0,1 1 1 0 0,1 1-1 0 0,0 0 0 0 0,-19 32 1 0 0,21-30-213 0 0,1 1 1 0 0,0 0-1 0 0,1 0 1 0 0,1 1-1 0 0,1 0 1 0 0,-5 25-1 0 0,10-35-316 0 0,0-1-1 0 0,0 0 1 0 0,1 1 0 0 0,0-1 0 0 0,0 0-1 0 0,1 1 1 0 0,3 14 0 0 0,-2-18-16 0 0,-1-1 1 0 0,1 1-1 0 0,0 0 1 0 0,1 0 0 0 0,-1-1-1 0 0,1 1 1 0 0,0-1-1 0 0,0 0 1 0 0,0 0-1 0 0,0 0 1 0 0,1 0 0 0 0,0 0-1 0 0,6 4 1 0 0,-5-4-28 0 0,1-1 1 0 0,0 0 0 0 0,0-1-1 0 0,0 1 1 0 0,0-1 0 0 0,0 0-1 0 0,0 0 1 0 0,1-1 0 0 0,-1 0-1 0 0,1 0 1 0 0,-1-1 0 0 0,11 0-1 0 0,-7 0-25 0 0,1-1 0 0 0,-1 0-1 0 0,1-1 1 0 0,-1 0 0 0 0,0 0 0 0 0,0-1-1 0 0,11-5 1 0 0,-15 5 8 0 0,0 1 1 0 0,-1-1-1 0 0,0 0 0 0 0,0-1 1 0 0,0 1-1 0 0,0-1 0 0 0,0 0 1 0 0,-1 0-1 0 0,1 0 0 0 0,5-9 1 0 0,-6 7-8 0 0,-1 0 0 0 0,0-1-1 0 0,0 0 1 0 0,0 1 0 0 0,-1-1 0 0 0,0 0 0 0 0,0 0 0 0 0,1-12 0 0 0,-2 12 14 0 0,0 0 0 0 0,-1 0 0 0 0,0 0 0 0 0,0 1-1 0 0,-1-1 1 0 0,0 0 0 0 0,0 0 0 0 0,0 0 0 0 0,-1 1 0 0 0,-4-11 0 0 0,1 7 16 0 0,0 0 0 0 0,-1 0 0 0 0,0 0 1 0 0,0 1-1 0 0,-15-16 0 0 0,-39-34 149 0 0,40 41 0 0 0,0-1 0 0 0,-17-23 0 0 0,37 42-134 0 0,-1-1-1 0 0,0 0 1 0 0,0 0-1 0 0,0 0 1 0 0,1 0-1 0 0,-1 0 1 0 0,0 0-1 0 0,1 0 1 0 0,-1 0-1 0 0,1-1 1 0 0,-1 1-1 0 0,1 0 0 0 0,0 0 1 0 0,-1 0-1 0 0,1 0 1 0 0,0-1-1 0 0,0 1 1 0 0,0 0-1 0 0,0 0 1 0 0,0-1-1 0 0,0 1 1 0 0,0 0-1 0 0,0 0 1 0 0,1 0-1 0 0,-1-1 0 0 0,0 1 1 0 0,1 0-1 0 0,-1 0 1 0 0,1 0-1 0 0,-1 0 1 0 0,1 0-1 0 0,0 0 1 0 0,-1 0-1 0 0,1 0 1 0 0,0 0-1 0 0,0 0 1 0 0,0 0-1 0 0,-1 0 1 0 0,1 0-1 0 0,0 1 0 0 0,2-2 1 0 0,4-2 50 0 0,0 1-1 0 0,0-1 1 0 0,0 1 0 0 0,0 1-1 0 0,11-3 1 0 0,-5 1-19 0 0,18-5 135 0 0,52-7-1 0 0,-10 2-27 0 0,-39 6-84 0 0,40-4-1 0 0,-73 12-127 0 0,0 0 1 0 0,1 0-1 0 0,-1 0 0 0 0,0 0 0 0 0,0 0 1 0 0,0 0-1 0 0,0 0 0 0 0,1 0 0 0 0,-1 0 1 0 0,0 0-1 0 0,0 0 0 0 0,0 1 0 0 0,2 0 1 0 0,3 15-7523 0 0,-6-14 6572 0 0,4 9-2720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25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0 3968 0 0,'0'7'7188'0'0,"0"29"-4894"0"0,-2-8-1009 0 0,-1 0 0 0 0,-2 0 1 0 0,0-1-1 0 0,-16 44 0 0 0,9-33-632 0 0,-3 11-741 0 0,-8 32 368 0 0,13-25-8852 0 0,9-42 4524 0 0,-2-5-1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25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698 28 3352 0 0,'10'-19'4204'0'0,"-7"16"-3660"0"0,3-3 2836 0 0,-6 14-1386 0 0,-5 4-1250 0 0,-1-1 0 0 0,0 1 0 0 0,-1-1 0 0 0,0 0 0 0 0,-17 18 0 0 0,14-17-615 0 0,-26 33 33 0 0,-3-2-1 0 0,-1-1 1 0 0,-2-3 0 0 0,-1-1 0 0 0,-3-2-1 0 0,-69 42 1 0 0,97-67-121 0 0,0-1-1 0 0,-1 0 1 0 0,0-2 0 0 0,-1 0-1 0 0,1-2 1 0 0,-1 0 0 0 0,-1-1-1 0 0,1-1 1 0 0,-37 3 0 0 0,55-7-32 0 0,-1 0 0 0 0,1 0 0 0 0,-1 0 1 0 0,1 0-1 0 0,0 0 0 0 0,-1-1 0 0 0,1 1 0 0 0,0-1 1 0 0,-1 0-1 0 0,1 0 0 0 0,0 0 0 0 0,0 0 1 0 0,0 0-1 0 0,0 0 0 0 0,0-1 0 0 0,0 1 0 0 0,0 0 1 0 0,0-1-1 0 0,0 0 0 0 0,1 1 0 0 0,-1-1 0 0 0,1 0 1 0 0,-1 0-1 0 0,0-2 0 0 0,0 1 1 0 0,1-1 0 0 0,0 1 0 0 0,0 0 0 0 0,0-1 0 0 0,0 1 0 0 0,1-1 0 0 0,0 1 0 0 0,-1-1 0 0 0,1 1 0 0 0,1-1 0 0 0,-1 1 0 0 0,0-1 0 0 0,1 1 0 0 0,0-1 0 0 0,-1 1 0 0 0,3-4 0 0 0,5-16 36 0 0,1 0 0 0 0,1 1 0 0 0,1 0 0 0 0,1 1 0 0 0,18-24 0 0 0,-21 32-22 0 0,1 1-1 0 0,0 0 1 0 0,1 0-1 0 0,1 1 1 0 0,0 1-1 0 0,0 0 1 0 0,1 1-1 0 0,0 0 1 0 0,15-7-1 0 0,-24 14-3 0 0,1-1-1 0 0,-1 2 0 0 0,1-1 1 0 0,0 1-1 0 0,0-1 0 0 0,-1 1 1 0 0,1 1-1 0 0,0-1 0 0 0,0 1 1 0 0,0 0-1 0 0,6 0 1 0 0,-8 1-2 0 0,0-1 0 0 0,0 1 0 0 0,0 0 0 0 0,-1 0 0 0 0,1 0 0 0 0,0 0 0 0 0,-1 0 0 0 0,1 0 0 0 0,-1 1 0 0 0,1 0 0 0 0,-1-1 0 0 0,0 1 0 0 0,1 0 0 0 0,-1 0 0 0 0,0 0 0 0 0,0 0 0 0 0,-1 1 0 0 0,1-1 0 0 0,2 5 0 0 0,16 26 178 0 0,-9-16-82 0 0,-1 0-1 0 0,-1 1 0 0 0,11 30 0 0 0,-16-36-73 0 0,5 15 25 0 0,7 38 0 0 0,-7-21-231 0 0,-1-13-5083 0 0,-4-22 1120 0 0,2-2 1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26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2416 0 0,'1'-2'7088'0'0,"245"2"877"0"0,125 0-5836 0 0,-349 0-2052 0 0,0-1 0 0 0,0-1 0 0 0,39-8 0 0 0,-60 10-81 0 0,0 0 0 0 0,-1 0 0 0 0,1 0 0 0 0,0-1-1 0 0,0 1 1 0 0,-1 0 0 0 0,1-1 0 0 0,0 1-1 0 0,0-1 1 0 0,-1 1 0 0 0,1 0 0 0 0,0-1-1 0 0,-1 0 1 0 0,1 1 0 0 0,0-2 0 0 0,-2-7-140 0 0,0 8 128 0 0,0 0-1 0 0,0-1 1 0 0,0 1 0 0 0,0 0 0 0 0,-1 0-1 0 0,1 0 1 0 0,0 0 0 0 0,-1 1-1 0 0,1-1 1 0 0,-1 0 0 0 0,1 0-1 0 0,-3 0 1 0 0,-12-4-97 0 0,0 1 0 0 0,-1 1 0 0 0,1 0 0 0 0,-1 1 0 0 0,0 1 0 0 0,1 0-1 0 0,-20 3 1 0 0,33-2 110 0 0,0 1-1 0 0,0 0 0 0 0,0 0 0 0 0,0 0 0 0 0,0 1 0 0 0,0-1 0 0 0,0 1 1 0 0,1-1-1 0 0,-1 1 0 0 0,1 0 0 0 0,-1 0 0 0 0,1 0 0 0 0,0 0 0 0 0,0 1 1 0 0,0-1-1 0 0,0 0 0 0 0,0 1 0 0 0,0 0 0 0 0,1-1 0 0 0,-1 1 0 0 0,1 0 1 0 0,-1 3-1 0 0,-3 8 55 0 0,0 0 0 0 0,2 0 0 0 0,-4 22 0 0 0,3-11 21 0 0,-10 37 96 0 0,-4 17 112 0 0,-8 96 0 0 0,23-154-625 0 0,0 12-283 0 0,5-15-6900 0 0,2-12 3864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51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0 3304 0 0,'0'0'571'0'0,"-18"4"4429"0"0,12 2-4534 0 0,0 0 1 0 0,1 0-1 0 0,-1 1 1 0 0,1 0-1 0 0,0 0 0 0 0,1 1 1 0 0,0-1-1 0 0,0 1 1 0 0,1 0-1 0 0,-1 0 0 0 0,2 0 1 0 0,-1 0-1 0 0,-1 12 1 0 0,-1 8 562 0 0,2-1 1 0 0,0 51 0 0 0,3-69-974 0 0,1 0 0 0 0,0 1-1 0 0,0-1 1 0 0,1 0 0 0 0,1-1 0 0 0,-1 1 0 0 0,1 0 0 0 0,1-1 0 0 0,0 1 0 0 0,0-1 0 0 0,8 11 0 0 0,-5-8-1008 0 0,0-1 0 0 0,18 17 0 0 0,-14-17-2032 0 0,0-1 0 0 0,15 10 0 0 0,-6-7-693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27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53 3608 0 0,'0'0'626'0'0,"-21"7"3881"0"0,11 2-3882 0 0,0 1 0 0 0,0 0 0 0 0,1 0 0 0 0,0 1 0 0 0,1 0 0 0 0,0 0 0 0 0,0 1 0 0 0,2 0 0 0 0,-1 1 0 0 0,-4 14 0 0 0,5-11-245 0 0,1-1 0 0 0,1 1 1 0 0,1-1-1 0 0,0 1 1 0 0,1 1-1 0 0,0-1 0 0 0,2 0 1 0 0,1 22-1 0 0,-1-34-355 0 0,0-1 0 0 0,1 1 0 0 0,0-1 0 0 0,-1 1 0 0 0,2-1 0 0 0,-1 0 0 0 0,0 1 0 0 0,0-1 0 0 0,1 0 0 0 0,0 0-1 0 0,0 0 1 0 0,0 0 0 0 0,0 0 0 0 0,0-1 0 0 0,0 1 0 0 0,1 0 0 0 0,4 3 0 0 0,-2-3-13 0 0,-1 0 0 0 0,1 0-1 0 0,1-1 1 0 0,-1 0 0 0 0,0 0-1 0 0,0 0 1 0 0,1 0 0 0 0,-1-1 0 0 0,1 0-1 0 0,6 1 1 0 0,4-1-37 0 0,0-1 0 0 0,0 0 0 0 0,0-1 0 0 0,1-1 0 0 0,-1-1 0 0 0,30-8 0 0 0,-32 6-13 0 0,0 0-1 0 0,1 0 0 0 0,-2-2 1 0 0,1 1-1 0 0,-1-2 0 0 0,0 0 0 0 0,-1 0 1 0 0,1-2-1 0 0,-2 1 0 0 0,1-1 1 0 0,-2-1-1 0 0,1 0 0 0 0,-1-1 0 0 0,13-19 1 0 0,-18 23 41 0 0,1 0 1 0 0,-2 0 0 0 0,1-1 0 0 0,-1 1 0 0 0,0-1-1 0 0,-1 0 1 0 0,0 0 0 0 0,0 0 0 0 0,-1 0-1 0 0,0-1 1 0 0,-1 1 0 0 0,0-1 0 0 0,0-15-1 0 0,-1 25 4 0 0,0 0-1 0 0,0-1 0 0 0,0 1 0 0 0,0 0 1 0 0,0 0-1 0 0,0 0 0 0 0,0-1 1 0 0,0 1-1 0 0,0 0 0 0 0,0 0 0 0 0,0 0 1 0 0,0-1-1 0 0,0 1 0 0 0,-1 0 0 0 0,1 0 1 0 0,0 0-1 0 0,0-1 0 0 0,0 1 1 0 0,0 0-1 0 0,0 0 0 0 0,-1 0 0 0 0,1 0 1 0 0,0 0-1 0 0,0-1 0 0 0,0 1 0 0 0,0 0 1 0 0,-1 0-1 0 0,1 0 0 0 0,0 0 0 0 0,0 0 1 0 0,0 0-1 0 0,-1 0 0 0 0,1 0 1 0 0,0 0-1 0 0,0 0 0 0 0,0-1 0 0 0,-1 1 1 0 0,1 0-1 0 0,0 0 0 0 0,0 0 0 0 0,0 0 1 0 0,-1 1-1 0 0,1-1 0 0 0,0 0 1 0 0,0 0-1 0 0,0 0 0 0 0,-1 0 0 0 0,1 0 1 0 0,0 0-1 0 0,0 0 0 0 0,0 0 0 0 0,-1 0 1 0 0,1 0-1 0 0,0 1 0 0 0,0-1 0 0 0,0 0 1 0 0,0 0-1 0 0,-1 0 0 0 0,1 0 1 0 0,0 0-1 0 0,0 1 0 0 0,0-1 0 0 0,-11 10 139 0 0,6-4-91 0 0,0 0 1 0 0,1 1-1 0 0,0 0 1 0 0,0 0-1 0 0,0 0 1 0 0,1 0-1 0 0,0 0 1 0 0,1 1 0 0 0,-3 11-1 0 0,2 0 13 0 0,1 0-1 0 0,1 34 1 0 0,1-50-63 0 0,0 1 0 0 0,0-1 0 0 0,0 1 1 0 0,1-1-1 0 0,0 1 0 0 0,-1-1 1 0 0,1 1-1 0 0,1-1 0 0 0,-1 0 1 0 0,0 0-1 0 0,1 1 0 0 0,0-1 0 0 0,-1 0 1 0 0,1 0-1 0 0,0-1 0 0 0,1 1 1 0 0,3 4-1 0 0,-2-4-1 0 0,1 1 1 0 0,0-1 0 0 0,0 0-1 0 0,0 0 1 0 0,0 0-1 0 0,0-1 1 0 0,1 0-1 0 0,-1 0 1 0 0,11 2-1 0 0,3-1 3 0 0,1 0 0 0 0,-1-2 0 0 0,1 0-1 0 0,-1-2 1 0 0,25-2 0 0 0,-32 1-1 0 0,0 0 0 0 0,0 0 0 0 0,0-1 1 0 0,-1-1-1 0 0,1 0 0 0 0,-1 0 0 0 0,0-1 0 0 0,0-1 1 0 0,-1 1-1 0 0,12-10 0 0 0,-16 11 9 0 0,0-1 1 0 0,-1 0-1 0 0,0 0 0 0 0,0 0 0 0 0,-1 0 1 0 0,1-1-1 0 0,-1 0 0 0 0,0 0 0 0 0,0 0 1 0 0,-1 0-1 0 0,0-1 0 0 0,0 1 0 0 0,-1-1 1 0 0,0 0-1 0 0,0 0 0 0 0,0 0 0 0 0,-1 0 1 0 0,1-9-1 0 0,2-21 91 0 0,-3 26-55 0 0,0 0-1 0 0,0 0 1 0 0,-1 0 0 0 0,0 0 0 0 0,-2-14 0 0 0,-3-9 91 0 0,5 27-120 0 0,-1 1 1 0 0,1-1-1 0 0,-1 0 1 0 0,-1 1-1 0 0,1-1 1 0 0,-1 1-1 0 0,-1 0 1 0 0,1-1-1 0 0,-6-9 1 0 0,7 14-95 0 0,0 1-1 0 0,0 0 1 0 0,0 0-1 0 0,0 0 1 0 0,0 0 0 0 0,-1 0-1 0 0,1 0 1 0 0,0 0-1 0 0,0 1 1 0 0,-1-1 0 0 0,-2-1-1 0 0,3 2-497 0 0,0 0-1 0 0,0-1 0 0 0,-1 1 1 0 0,1 0-1 0 0,0 0 0 0 0,-1 0 1 0 0,1 0-1 0 0,0 0 0 0 0,-1 0 1 0 0,1 1-1 0 0,0-1 0 0 0,0 0 1 0 0,-1 1-1 0 0,1-1 0 0 0,0 0 1 0 0,0 1-1 0 0,-1 0 0 0 0,1-1 1 0 0,0 1-1 0 0,0 0 0 0 0,-1 1 1 0 0,-7 5-3410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27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 3896 0 0,'0'0'687'0'0,"15"14"3978"0"0,-8 3-3738 0 0,0 0 0 0 0,-2 0 0 0 0,1 0 0 0 0,-2 1 0 0 0,0 0 0 0 0,2 33-1 0 0,8 40 2053 0 0,-7-51-2472 0 0,-6-29-381 0 0,1 0 0 0 0,0 1 0 0 0,5 11 0 0 0,-7-21-108 0 0,1-1 0 0 0,0 1-1 0 0,0-1 1 0 0,0 1 0 0 0,0-1-1 0 0,0 1 1 0 0,0-1 0 0 0,1 1-1 0 0,-1-1 1 0 0,0 0-1 0 0,1 0 1 0 0,-1 0 0 0 0,1 0-1 0 0,-1 0 1 0 0,1 0 0 0 0,0 0-1 0 0,-1 0 1 0 0,1-1-1 0 0,0 1 1 0 0,0-1 0 0 0,-1 1-1 0 0,1-1 1 0 0,0 0 0 0 0,0 1-1 0 0,0-1 1 0 0,0 0-1 0 0,-1 0 1 0 0,1-1 0 0 0,0 1-1 0 0,0 0 1 0 0,0 0 0 0 0,-1-1-1 0 0,1 1 1 0 0,3-2 0 0 0,2 0 57 0 0,1-1 0 0 0,-1 0 1 0 0,0 0-1 0 0,0-1 0 0 0,-1 1 1 0 0,1-1-1 0 0,6-6 1 0 0,4-6 120 0 0,-1-1-1 0 0,0-1 1 0 0,-1 0 0 0 0,-2-2 0 0 0,15-24 0 0 0,1 0 109 0 0,-9 14-138 0 0,-1-1 1 0 0,18-43-1 0 0,-25 44-3402 0 0,-3 0-3426 0 0,-8 23 2321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28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1 3192 0 0,'-5'0'354'0'0,"0"1"0"0"0,1-1 0 0 0,-1 2-1 0 0,0-1 1 0 0,1 0 0 0 0,-1 1-1 0 0,0 0 1 0 0,-6 3 0 0 0,-34 24 921 0 0,36-23-907 0 0,-7 4 131 0 0,1 2 0 0 0,0 0 0 0 0,1 1 0 0 0,0 0-1 0 0,1 1 1 0 0,-15 20 0 0 0,20-21-48 0 0,0 0 0 0 0,0 0 1 0 0,2 0-1 0 0,0 1 0 0 0,0 0 0 0 0,1 0 1 0 0,1 0-1 0 0,-4 23 0 0 0,7-30-258 0 0,0-1 1 0 0,0 1-1 0 0,1 0 0 0 0,-1-1 0 0 0,2 1 0 0 0,-1-1 1 0 0,1 1-1 0 0,0-1 0 0 0,0 1 0 0 0,4 10 0 0 0,-3-14-152 0 0,0 1 0 0 0,0 0 0 0 0,0 0-1 0 0,1-1 1 0 0,-1 1 0 0 0,1-1 0 0 0,0 0-1 0 0,0 0 1 0 0,0 0 0 0 0,0 0 0 0 0,1 0-1 0 0,-1-1 1 0 0,1 0 0 0 0,0 1 0 0 0,-1-1-1 0 0,1-1 1 0 0,8 4 0 0 0,0-2 3 0 0,1 1 1 0 0,0-2-1 0 0,0 1 0 0 0,0-2 1 0 0,0 0-1 0 0,0 0 0 0 0,1-2 1 0 0,23-2-1 0 0,-13-1-13 0 0,0-1 0 0 0,0-1 0 0 0,43-17 0 0 0,-56 18-27 0 0,0 0-1 0 0,0 0 0 0 0,-1-1 0 0 0,0-1 0 0 0,0 0 0 0 0,-1 0 0 0 0,0-1 0 0 0,0 0 1 0 0,0 0-1 0 0,-1-1 0 0 0,-1-1 0 0 0,1 1 0 0 0,5-11 0 0 0,-6 8 3 0 0,-2-1-1 0 0,1 1 1 0 0,-1-1 0 0 0,-1 0-1 0 0,0 0 1 0 0,-1 0 0 0 0,-1 0-1 0 0,0 0 1 0 0,0-1-1 0 0,-2 1 1 0 0,0-21 0 0 0,0 30-2 0 0,-1 0 1 0 0,1-1-1 0 0,-1 1 1 0 0,0 0 0 0 0,0-1-1 0 0,0 1 1 0 0,-1 0-1 0 0,1 0 1 0 0,-1 0-1 0 0,0 0 1 0 0,0 0 0 0 0,-1 0-1 0 0,1 1 1 0 0,-1-1-1 0 0,0 1 1 0 0,1-1-1 0 0,-2 1 1 0 0,1 0 0 0 0,-4-3-1 0 0,0 2 8 0 0,1 0 0 0 0,-1 1 0 0 0,0-1 0 0 0,0 1 0 0 0,0 1 1 0 0,0-1-1 0 0,-1 1 0 0 0,1 1 0 0 0,-1-1 0 0 0,-10 1 0 0 0,2-1 5 0 0,0 2 1 0 0,0 0-1 0 0,0 1 0 0 0,1 0 1 0 0,-1 2-1 0 0,0 0 1 0 0,1 0-1 0 0,0 1 0 0 0,0 1 1 0 0,-21 10-1 0 0,24-9-8 0 0,1 1-1 0 0,0 0 0 0 0,0 0 1 0 0,0 2-1 0 0,1-1 1 0 0,0 1-1 0 0,1 0 0 0 0,0 1 1 0 0,1 0-1 0 0,0 1 1 0 0,0-1-1 0 0,-11 24 0 0 0,12-22-3 0 0,0 1-1 0 0,1 0 1 0 0,1 1-1 0 0,0-1 0 0 0,1 1 1 0 0,0 0-1 0 0,1 0 0 0 0,0 0 1 0 0,2 1-1 0 0,-1 22 0 0 0,2-35 0 0 0,1 1 0 0 0,-1 0 0 0 0,1 0 0 0 0,0-1 0 0 0,0 1-1 0 0,0 0 1 0 0,0-1 0 0 0,1 1 0 0 0,-1-1 0 0 0,1 1 0 0 0,-1-1-1 0 0,1 0 1 0 0,0 1 0 0 0,0-1 0 0 0,0 0 0 0 0,0 0 0 0 0,0-1 0 0 0,0 1-1 0 0,1 0 1 0 0,-1-1 0 0 0,0 1 0 0 0,1-1 0 0 0,0 0 0 0 0,-1 0-1 0 0,1 0 1 0 0,0 0 0 0 0,-1 0 0 0 0,1 0 0 0 0,5 0 0 0 0,4 1 7 0 0,0-1 0 0 0,0 0 1 0 0,1-1-1 0 0,-1-1 0 0 0,22-2 1 0 0,-13-1-6 0 0,0 0 1 0 0,0-1 0 0 0,-1-1-1 0 0,0-1 1 0 0,37-19 0 0 0,-43 18-4 0 0,0 0 1 0 0,-1-2-1 0 0,0 1 1 0 0,0-2 0 0 0,-1 0-1 0 0,0 0 1 0 0,-1-1-1 0 0,13-18 1 0 0,-15 18 4 0 0,-1 1 0 0 0,0-1 1 0 0,-1 0-1 0 0,-1-1 0 0 0,0 1 0 0 0,0-1 0 0 0,-1-1 1 0 0,-1 1-1 0 0,0-1 0 0 0,-1 1 0 0 0,-1-1 1 0 0,0 0-1 0 0,0-19 0 0 0,-18 77 364 0 0,11-12-258 0 0,1 1 1 0 0,2 0-1 0 0,4 60 1 0 0,0-17 42 0 0,-2-70-141 0 0,0-1 0 0 0,1 1 0 0 0,-1 0 0 0 0,1-1-1 0 0,0 1 1 0 0,1 0 0 0 0,-1-1 0 0 0,1 0 0 0 0,0 1 0 0 0,5 7 0 0 0,-5-10-140 0 0,0 0 0 0 0,0 0 0 0 0,0-1 0 0 0,0 1 0 0 0,1-1 0 0 0,-1 0 0 0 0,1 0 0 0 0,3 2 0 0 0,-3-2-390 0 0,0 0-1 0 0,0 0 1 0 0,1-1-1 0 0,-1 1 1 0 0,1-1 0 0 0,0 0-1 0 0,-1 0 1 0 0,5 0-1 0 0,7 1-3341 0 0,4 1 0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180 118 3688 0 0,'-21'6'3390'0'0,"18"-3"-3126"0"0,-1 0-1 0 0,1 0 1 0 0,-1 1 0 0 0,1 0-1 0 0,0-1 1 0 0,1 1-1 0 0,-1 0 1 0 0,1 0 0 0 0,-1 1-1 0 0,1-1 1 0 0,1 0 0 0 0,-1 1-1 0 0,0-1 1 0 0,1 1 0 0 0,0 0-1 0 0,0-1 1 0 0,1 1-1 0 0,-1 0 1 0 0,1-1 0 0 0,0 1-1 0 0,0 6 1 0 0,1-2 111 0 0,0 0 0 0 0,0 0 1 0 0,1 0-1 0 0,0 0 0 0 0,1-1 0 0 0,0 1 1 0 0,0 0-1 0 0,1-1 0 0 0,0 0 0 0 0,6 9 1 0 0,-6-11-282 0 0,1-1 1 0 0,0 0 0 0 0,1 0-1 0 0,-1 0 1 0 0,1 0 0 0 0,0-1 0 0 0,0 0-1 0 0,0 0 1 0 0,1-1 0 0 0,-1 0 0 0 0,1 0-1 0 0,0 0 1 0 0,0-1 0 0 0,0 0-1 0 0,0 0 1 0 0,0-1 0 0 0,0 0 0 0 0,1 0-1 0 0,9-1 1 0 0,-1 1-59 0 0,0-2-1 0 0,1 0 1 0 0,-1-1 0 0 0,0-1-1 0 0,0 0 1 0 0,0-1-1 0 0,25-10 1 0 0,-33 11-29 0 0,-1 0 0 0 0,0-1 0 0 0,-1 0 0 0 0,1 0 0 0 0,0 0 0 0 0,-1-1 0 0 0,0 0 0 0 0,0-1 0 0 0,-1 1 0 0 0,0-1 0 0 0,0 0 0 0 0,0 0 0 0 0,7-12 0 0 0,-8 9-1 0 0,0 1 1 0 0,-1 0-1 0 0,0-1 0 0 0,-1 0 0 0 0,1 0 1 0 0,-2 0-1 0 0,1 0 0 0 0,-1 0 1 0 0,0 0-1 0 0,-1 0 0 0 0,-1-15 0 0 0,0 18 2 0 0,0-1 0 0 0,0 0-1 0 0,0 0 1 0 0,-1 0 0 0 0,0 0-1 0 0,0 1 1 0 0,0-1 0 0 0,-1 1-1 0 0,0 0 1 0 0,0 0 0 0 0,-1 0-1 0 0,0 0 1 0 0,0 0 0 0 0,0 1-1 0 0,-1-1 1 0 0,0 1 0 0 0,0 1-1 0 0,0-1 1 0 0,0 1 0 0 0,-1-1-1 0 0,0 2 1 0 0,1-1 0 0 0,-10-4-1 0 0,1 3 21 0 0,0 1 1 0 0,1 0-1 0 0,-1 0 0 0 0,0 2 0 0 0,-1 0 0 0 0,1 0 0 0 0,0 2 0 0 0,-17 0 0 0 0,24 1-11 0 0,1 0 0 0 0,-1 0 0 0 0,0 0 0 0 0,0 1 0 0 0,1 1 0 0 0,-1-1 0 0 0,1 1 0 0 0,-1 0 0 0 0,1 0 0 0 0,0 1 0 0 0,0 0 0 0 0,1 0 0 0 0,-1 0 0 0 0,1 0 0 0 0,0 1 0 0 0,0 0 0 0 0,0 0 0 0 0,-6 11 0 0 0,0 1 19 0 0,2 0-1 0 0,0 0 1 0 0,1 1-1 0 0,1 0 1 0 0,0 0 0 0 0,1 0-1 0 0,-4 30 1 0 0,-10 140 240 0 0,6-33-56 0 0,3-94-141 0 0,-3-1 1 0 0,-25 66 0 0 0,31-101-110 0 0,3-9-303 0 0,0-1 0 0 0,-12 21 0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2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4136 0 0,'0'0'3027'0'0,"8"7"426"0"0,-6 3-2575 0 0,0 0 0 0 0,-1 1 0 0 0,0-1 0 0 0,-1 0 0 0 0,-2 21 0 0 0,1-2 212 0 0,0-8-446 0 0,-1 0-1 0 0,0 0 0 0 0,-2 0 1 0 0,-9 28-1 0 0,-34 78-1752 0 0,31-91-6164 0 0,14-24 3337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29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147 581 3768 0 0,'0'0'1346'0'0,"-7"14"1684"0"0,0-5-2229 0 0,1 1 1 0 0,1 0-1 0 0,-9 19 1 0 0,2-2 189 0 0,3-9-214 0 0,1 0 0 0 0,1 1 0 0 0,1 0 0 0 0,-6 24 0 0 0,10-33-500 0 0,1 0 0 0 0,-1 0 0 0 0,1 0 0 0 0,1 1 0 0 0,0-1 0 0 0,1 0 0 0 0,0 0 0 0 0,0 1 0 0 0,6 18 0 0 0,-7-27-256 0 0,1 1-1 0 0,0-1 1 0 0,1 0 0 0 0,-1 0 0 0 0,0 0-1 0 0,0 0 1 0 0,1 0 0 0 0,0 0 0 0 0,-1 0-1 0 0,1 0 1 0 0,0-1 0 0 0,0 1 0 0 0,0-1-1 0 0,0 1 1 0 0,0-1 0 0 0,0 0 0 0 0,3 2-1 0 0,-1-2-1 0 0,1 1-1 0 0,-1-1 0 0 0,1 0 0 0 0,-1 0 0 0 0,1 0 0 0 0,0-1 0 0 0,0 1 0 0 0,6-1 0 0 0,2-2 1 0 0,-1 1-1 0 0,0-1 1 0 0,0-1 0 0 0,0 0-1 0 0,0-1 1 0 0,12-5-1 0 0,-10 2-9 0 0,-1 0 0 0 0,0-1 0 0 0,0 0 0 0 0,-1-1 0 0 0,0-1 0 0 0,-1 0 0 0 0,0 0 0 0 0,11-14 0 0 0,-8 6-8 0 0,0 0 0 0 0,-1-2 0 0 0,-1 1 0 0 0,16-39-1 0 0,-11 16-1 0 0,-3-1 0 0 0,-1-1 0 0 0,-3-1-1 0 0,10-84 1 0 0,-17 102 9 0 0,-1-1-1 0 0,-1 1 0 0 0,-2-1 1 0 0,0 0-1 0 0,-2 1 1 0 0,-8-34-1 0 0,9 51-3 0 0,-1 1 1 0 0,0 0-1 0 0,0 0 1 0 0,-1 0-1 0 0,-1 0 0 0 0,1 1 1 0 0,-1-1-1 0 0,-1 1 0 0 0,1 1 1 0 0,-2-1-1 0 0,1 1 0 0 0,-1 0 1 0 0,0 0-1 0 0,0 1 1 0 0,-1-1-1 0 0,1 2 0 0 0,-1-1 1 0 0,-1 1-1 0 0,1 1 0 0 0,-1-1 1 0 0,-11-3-1 0 0,7 4 4 0 0,0 0-1 0 0,0 1 1 0 0,-1 0-1 0 0,1 1 1 0 0,-1 0-1 0 0,0 2 1 0 0,0-1-1 0 0,0 2 1 0 0,1 0-1 0 0,-1 0 1 0 0,0 1-1 0 0,1 1 1 0 0,-15 4-1 0 0,19-4-5 0 0,1 1 0 0 0,-1-1 0 0 0,1 2 0 0 0,0-1 0 0 0,0 1 0 0 0,0 0 0 0 0,0 0 0 0 0,1 1 0 0 0,0 0-1 0 0,0 1 1 0 0,1 0 0 0 0,0-1 0 0 0,0 2 0 0 0,1-1 0 0 0,-1 1 0 0 0,2 0 0 0 0,-1 0 0 0 0,1 0 0 0 0,0 1 0 0 0,-3 11-1 0 0,4-9 4 0 0,0 1 0 0 0,1 0 0 0 0,0 0 0 0 0,1 0 0 0 0,0 0 0 0 0,1 0 0 0 0,0 0-1 0 0,1 0 1 0 0,0 0 0 0 0,1 0 0 0 0,0 0 0 0 0,1 0 0 0 0,1-1 0 0 0,0 1 0 0 0,0-1-1 0 0,1 0 1 0 0,0 0 0 0 0,1-1 0 0 0,0 0 0 0 0,1 0 0 0 0,0 0 0 0 0,1-1 0 0 0,0 1-1 0 0,0-2 1 0 0,1 1 0 0 0,0-2 0 0 0,0 1 0 0 0,1-1 0 0 0,0 0 0 0 0,0-1 0 0 0,18 8 0 0 0,-10-7 21 0 0,-1-1 1 0 0,1 0-1 0 0,1-1 1 0 0,-1-1-1 0 0,1-1 1 0 0,-1-1 0 0 0,36 0-1 0 0,-41-2 8 0 0,0-1 0 0 0,0 0 0 0 0,0-1 0 0 0,0 0 0 0 0,0-1 0 0 0,0-1 0 0 0,-1 0 0 0 0,1-1 0 0 0,-1 0 0 0 0,0-1 0 0 0,21-13 0 0 0,-24 12-35 0 0,-1-1 1 0 0,0 0 0 0 0,0 0 0 0 0,7-9 0 0 0,-1-6-4745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30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43 3232 0 0,'0'-2'259'0'0,"0"1"-1"0"0,1-1 1 0 0,-1 1-1 0 0,1-1 1 0 0,-1 1-1 0 0,1-1 1 0 0,0 1-1 0 0,0-1 1 0 0,-1 1-1 0 0,1 0 1 0 0,0 0-1 0 0,2-2 1 0 0,-2 2 61 0 0,0-1-1 0 0,0 1 1 0 0,0 0 0 0 0,0-1 0 0 0,0 1 0 0 0,-1-1 0 0 0,1 1 0 0 0,0-1 0 0 0,-1 1 0 0 0,1-1 0 0 0,-1 1 0 0 0,1-4 882 0 0,-2 6-898 0 0,-1 0 0 0 0,0 1 0 0 0,1-1 0 0 0,-1 1 0 0 0,1-1 0 0 0,0 1 0 0 0,-1 0 0 0 0,1-1 0 0 0,-2 4 0 0 0,-1 2 254 0 0,-7 6-72 0 0,1 0 0 0 0,1 1 0 0 0,0 0 1 0 0,1 0-1 0 0,1 1 0 0 0,0 0 0 0 0,-9 30 0 0 0,14-37-425 0 0,0 1 1 0 0,1 0-1 0 0,-1-1 0 0 0,1 1 0 0 0,1 0 0 0 0,0 0 1 0 0,0 0-1 0 0,3 14 0 0 0,-2-19-47 0 0,0 0-1 0 0,0 0 1 0 0,0 0-1 0 0,0 0 1 0 0,1-1 0 0 0,0 1-1 0 0,0 0 1 0 0,0-1-1 0 0,0 1 1 0 0,0-1-1 0 0,1 0 1 0 0,-1 0 0 0 0,1 0-1 0 0,0 0 1 0 0,0 0-1 0 0,0-1 1 0 0,1 1-1 0 0,-1-1 1 0 0,0 0 0 0 0,8 4-1 0 0,-1-3-8 0 0,1 1 0 0 0,-1-1-1 0 0,1-1 1 0 0,0 1 0 0 0,0-2-1 0 0,0 0 1 0 0,0 0 0 0 0,0-1-1 0 0,0 0 1 0 0,0-1 0 0 0,0 0-1 0 0,0-1 1 0 0,11-3 0 0 0,-13 2-12 0 0,1 0 0 0 0,-1 0 0 0 0,0-1 1 0 0,0 0-1 0 0,0-1 0 0 0,-1 0 1 0 0,0 0-1 0 0,0 0 0 0 0,0-1 0 0 0,0-1 1 0 0,-1 1-1 0 0,0-1 0 0 0,-1 0 1 0 0,12-16-1 0 0,-8 8 44 0 0,-1-1 0 0 0,-1 1 0 0 0,0-1 0 0 0,-1-1 0 0 0,-1 1 0 0 0,-1-1 0 0 0,0 0 1 0 0,-1-1-1 0 0,-1 1 0 0 0,2-34 0 0 0,-7 47 385 0 0,-2 10-233 0 0,-2 8 15 0 0,2-2-123 0 0,1 1 1 0 0,1-1-1 0 0,0 1 0 0 0,0 0 0 0 0,1 0 0 0 0,1 0 0 0 0,0 0 1 0 0,1 0-1 0 0,0 0 0 0 0,6 23 0 0 0,-5-31-78 0 0,-1 0 1 0 0,1 0-1 0 0,0-1 0 0 0,1 1 0 0 0,-1-1 1 0 0,1 0-1 0 0,0 1 0 0 0,0-1 0 0 0,0 0 1 0 0,0-1-1 0 0,1 1 0 0 0,0-1 0 0 0,-1 1 1 0 0,1-1-1 0 0,1 0 0 0 0,8 4 0 0 0,-4-2-144 0 0,0-1 0 0 0,0 0-1 0 0,0 0 1 0 0,1-1 0 0 0,0 0-1 0 0,0-1 1 0 0,15 2 0 0 0,2-2-2843 0 0,11 2-6906 0 0,-26-4 5849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31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0 3920 0 0,'0'0'1382'0'0,"-10"8"2608"0"0,-18 44-901 0 0,-11 22-903 0 0,12-11-795 0 0,-42 110 1713 0 0,-59 198-1755 0 0,18-62-918 0 0,109-307-432 0 0,-4 13-256 0 0,-1 0 0 0 0,-1-1 0 0 0,-1 0 0 0 0,-14 22 0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31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54 3688 0 0,'0'0'638'0'0,"13"0"5608"0"0,-13 5-5705 0 0,0 0-1 0 0,-1 0 1 0 0,1-1-1 0 0,-1 1 1 0 0,-2 7-1 0 0,2-9-198 0 0,-16 59 2587 0 0,9-35-2343 0 0,1 0 0 0 0,1 1 0 0 0,1-1 0 0 0,-1 37 0 0 0,6-62-573 0 0,0 1 0 0 0,0-1 0 0 0,0 0 0 0 0,1 0-1 0 0,-1 1 1 0 0,1-1 0 0 0,-1 0 0 0 0,1 0-1 0 0,0 1 1 0 0,0-1 0 0 0,0 0 0 0 0,0 0-1 0 0,0 0 1 0 0,0 0 0 0 0,0 0 0 0 0,1-1 0 0 0,-1 1-1 0 0,4 3 1 0 0,-3-3-5 0 0,1 0 0 0 0,0-1 0 0 0,0 1 0 0 0,0-1 0 0 0,0 1 0 0 0,1-1 0 0 0,-1 0 0 0 0,0 0 0 0 0,1 0 0 0 0,-1 0 0 0 0,5 0 0 0 0,5-1-13 0 0,-1 0 1 0 0,1 0-1 0 0,-1-1 0 0 0,1-1 0 0 0,20-5 1 0 0,-20 3-6 0 0,-1-1 0 0 0,1 0 0 0 0,-1-1 0 0 0,0 0 0 0 0,0-1 0 0 0,-1 0 0 0 0,0-1 0 0 0,0 0 0 0 0,-1-1 0 0 0,0 0 0 0 0,16-18 0 0 0,-5 0 17 0 0,0 0 0 0 0,-2-1 0 0 0,23-46 0 0 0,-21 23 197 0 0,-21 51-200 0 0,0-1 0 0 0,0 1 0 0 0,0 0 0 0 0,0 0 0 0 0,0 0 0 0 0,0-1 1 0 0,0 1-1 0 0,0 0 0 0 0,0 0 0 0 0,0 0 0 0 0,0-1 0 0 0,0 1 1 0 0,0 0-1 0 0,0 0 0 0 0,0 0 0 0 0,0-1 0 0 0,0 1 0 0 0,0 0 1 0 0,0 0-1 0 0,0 0 0 0 0,0 0 0 0 0,0-1 0 0 0,0 1 0 0 0,0 0 0 0 0,0 0 1 0 0,-1 0-1 0 0,1 0 0 0 0,0-1 0 0 0,0 1 0 0 0,0 0 0 0 0,0 0 1 0 0,0 0-1 0 0,-1 0 0 0 0,1 0 0 0 0,0-1 0 0 0,0 1 0 0 0,0 0 0 0 0,0 0 1 0 0,-1 0-1 0 0,1 0 0 0 0,0 0 0 0 0,0 0 0 0 0,0 0 0 0 0,-1 0 1 0 0,1 0-1 0 0,0 0 0 0 0,0 0 0 0 0,0 0 0 0 0,-1 0 0 0 0,1 0 1 0 0,0 0-1 0 0,0 0 0 0 0,0 0 0 0 0,-1 0 0 0 0,1 0 0 0 0,-11 4 182 0 0,2 5-129 0 0,1-1 1 0 0,1 2 0 0 0,0-1 0 0 0,0 1 0 0 0,1 0 0 0 0,0 0-1 0 0,0 1 1 0 0,1-1 0 0 0,1 1 0 0 0,0 1 0 0 0,0-1 0 0 0,1 0-1 0 0,1 1 1 0 0,0 0 0 0 0,-1 17 0 0 0,3-26-50 0 0,-1 0-1 0 0,1 1 1 0 0,0-1 0 0 0,1 1-1 0 0,-1-1 1 0 0,1 0 0 0 0,-1 0-1 0 0,1 1 1 0 0,0-1 0 0 0,0 0-1 0 0,0 0 1 0 0,1 0-1 0 0,-1 0 1 0 0,1 0 0 0 0,0 0-1 0 0,-1 0 1 0 0,1 0 0 0 0,0-1-1 0 0,1 1 1 0 0,-1-1 0 0 0,4 3-1 0 0,-2-2-3 0 0,1 1 0 0 0,1-2 0 0 0,-1 1 0 0 0,0 0 0 0 0,0-1 0 0 0,1 0 0 0 0,0 0 0 0 0,-1-1 0 0 0,1 0 0 0 0,0 0-1 0 0,7 1 1 0 0,0-1 1 0 0,0-1 0 0 0,0 0 0 0 0,0 0 0 0 0,0-1 0 0 0,-1-1 0 0 0,1 0-1 0 0,0-1 1 0 0,-1 0 0 0 0,1-1 0 0 0,-1-1 0 0 0,0 1 0 0 0,14-10 0 0 0,-16 8 40 0 0,0-1-1 0 0,0 0 1 0 0,-1-1 0 0 0,0 0 0 0 0,-1 0 0 0 0,0-1 0 0 0,0 0 0 0 0,-1-1 0 0 0,0 1 0 0 0,0-1 0 0 0,-1-1 0 0 0,-1 1 0 0 0,6-16-1 0 0,-4 9 81 0 0,-1 0-1 0 0,-1 0 0 0 0,-1 0 1 0 0,-1-1-1 0 0,0 0 0 0 0,1-35 0 0 0,-4 53-210 0 0,0-1 0 0 0,0 1 0 0 0,0-1 0 0 0,0 1-1 0 0,-1 0 1 0 0,1-1 0 0 0,0 1 0 0 0,0-1-1 0 0,0 1 1 0 0,0-1 0 0 0,-1 1 0 0 0,1 0 0 0 0,0-1-1 0 0,0 1 1 0 0,-1 0 0 0 0,1-1 0 0 0,0 1-1 0 0,0 0 1 0 0,-1-1 0 0 0,1 1 0 0 0,-1 0 0 0 0,1 0-1 0 0,0-1 1 0 0,-1 1 0 0 0,1 0 0 0 0,0 0-1 0 0,-1 0 1 0 0,1-1 0 0 0,-1 1 0 0 0,1 0 0 0 0,-1 0-1 0 0,0 0 1 0 0,-17-1-7386 0 0,7 1 3095 0 0,-2-2-48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32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4208 0 0,'0'0'3833'0'0,"7"0"-3025"0"0,-3 0 4 0 0,3 2 0 0 0,-3 3-16 0 0,3 4-56 0 0,0 2-100 0 0,-4 6-264 0 0,3 6-2980 0 0,-2 2 0 0 0,-1 5-1 0 0,-3 7 1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51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2992 0 0,'0'0'3097'0'0,"-4"23"1666"0"0,-23 100 1341 0 0,14-64-5371 0 0,-4 23-45 0 0,13-26-8984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32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 3824 0 0,'0'0'659'0'0,"19"-2"3269"0"0,-17 2-3714 0 0,1-1-1 0 0,-1 1 0 0 0,1 1 0 0 0,-1-1 0 0 0,1 0 0 0 0,-1 1 0 0 0,1-1 0 0 0,-1 1 0 0 0,0-1 1 0 0,1 1-1 0 0,-1 0 0 0 0,0 0 0 0 0,0 0 0 0 0,1 1 0 0 0,-1-1 0 0 0,0 0 0 0 0,0 1 0 0 0,0 0 0 0 0,0-1 1 0 0,-1 1-1 0 0,1 0 0 0 0,0 0 0 0 0,-1 0 0 0 0,1 0 0 0 0,-1 0 0 0 0,0 0 0 0 0,0 0 0 0 0,0 1 1 0 0,0-1-1 0 0,0 0 0 0 0,0 1 0 0 0,0-1 0 0 0,-1 0 0 0 0,1 1 0 0 0,-1-1 0 0 0,0 1 0 0 0,0 2 1 0 0,5 90 2892 0 0,-5 49-2576 0 0,0-78-315 0 0,0-63-196 0 0,0 0 1 0 0,0 0 0 0 0,0-1-1 0 0,0 1 1 0 0,0 0 0 0 0,1-1 0 0 0,0 1-1 0 0,-1 0 1 0 0,1-1 0 0 0,0 1-1 0 0,0-1 1 0 0,0 1 0 0 0,1-1 0 0 0,-1 1-1 0 0,1-1 1 0 0,-1 0 0 0 0,1 0 0 0 0,0 0-1 0 0,0 0 1 0 0,0 0 0 0 0,0 0-1 0 0,0 0 1 0 0,0-1 0 0 0,0 1 0 0 0,1-1-1 0 0,-1 1 1 0 0,0-1 0 0 0,1 0-1 0 0,-1 0 1 0 0,1 0 0 0 0,0 0 0 0 0,-1-1-1 0 0,1 1 1 0 0,0-1 0 0 0,-1 1 0 0 0,1-1-1 0 0,0 0 1 0 0,0 0 0 0 0,-1 0-1 0 0,1 0 1 0 0,0-1 0 0 0,-1 1 0 0 0,1-1-1 0 0,0 0 1 0 0,-1 0 0 0 0,1 0-1 0 0,-1 0 1 0 0,1 0 0 0 0,-1 0 0 0 0,1-1-1 0 0,-1 1 1 0 0,0-1 0 0 0,0 1 0 0 0,3-4-1 0 0,6-5 143 0 0,-1-1-1 0 0,0 0 1 0 0,-1 0-1 0 0,-1-1 1 0 0,0 0-1 0 0,8-16 1 0 0,23-32 385 0 0,35-50 66 0 0,-52 74-743 0 0,-15 25-387 0 0,-2 0 0 0 0,1 0 0 0 0,-1-1 0 0 0,3-12 0 0 0,3-25-11647 0 0,-10 33 7739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33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2852 0 0,'-4'0'6091'0'0,"4"1"-5996"0"0,-15 175 6099 0 0,9-128-5196 0 0,-56 397 1775 0 0,38-292-2540 0 0,18-93-1259 0 0,6-74-10163 0 0,0 1 7684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3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16 308 3584 0 0,'-1'-1'116'0'0,"1"1"0"0"0,-1 0 0 0 0,0-1 0 0 0,1 1 0 0 0,-1 0 0 0 0,1-1 0 0 0,-1 1 0 0 0,0-1 0 0 0,1 1 0 0 0,-1-1 0 0 0,1 1-1 0 0,-1-1 1 0 0,1 0 0 0 0,-1 1 0 0 0,1-1 0 0 0,0 1 0 0 0,-1-1 0 0 0,1 0 0 0 0,0 0 0 0 0,-1 1 0 0 0,1-1 0 0 0,0 0 0 0 0,0 1 0 0 0,0-1-1 0 0,0 0 1 0 0,0 0 0 0 0,-4-26 1760 0 0,3 21-1340 0 0,1 2-336 0 0,1 0 1 0 0,-1 0-1 0 0,1 0 1 0 0,0 0-1 0 0,0 0 1 0 0,0 0-1 0 0,0 0 1 0 0,1 0-1 0 0,0 1 1 0 0,-1-1 0 0 0,1 1-1 0 0,1-1 1 0 0,-1 1-1 0 0,0-1 1 0 0,1 1-1 0 0,0 0 1 0 0,5-5-1 0 0,4-3 325 0 0,0 1-1 0 0,1 0 0 0 0,16-10 1 0 0,8-2 101 0 0,1 2 1 0 0,0 2-1 0 0,1 1 1 0 0,49-13-1 0 0,-58 22-524 0 0,-1 1 1 0 0,1 1-1 0 0,0 2 1 0 0,0 1-1 0 0,1 2 1 0 0,50 3-1 0 0,-71-1-77 0 0,0 0-1 0 0,-1 1 0 0 0,1 0 1 0 0,-1 1-1 0 0,0 0 0 0 0,0 0 1 0 0,0 1-1 0 0,0 0 0 0 0,14 9 1 0 0,-18-9-17 0 0,-1 0 1 0 0,1 0 0 0 0,0 0 0 0 0,-1 0-1 0 0,0 1 1 0 0,0 0 0 0 0,0 0-1 0 0,-1 0 1 0 0,0 0 0 0 0,0 1 0 0 0,0 0-1 0 0,0-1 1 0 0,-1 1 0 0 0,0 0-1 0 0,0 0 1 0 0,1 6 0 0 0,-2 0-7 0 0,0 0 0 0 0,-1 0-1 0 0,0 0 1 0 0,-1 0 0 0 0,0 0 0 0 0,-1 0 0 0 0,0 0 0 0 0,-1 0 0 0 0,-1-1 0 0 0,1 1 0 0 0,-2-1-1 0 0,0 0 1 0 0,0 0 0 0 0,-1-1 0 0 0,-7 11 0 0 0,-2 1 4 0 0,0-1-1 0 0,-2 0 1 0 0,0-2-1 0 0,-1 0 1 0 0,-38 30-1 0 0,24-25 10 0 0,0-1 0 0 0,-57 29 0 0 0,68-42 1 0 0,-1-1 0 0 0,-1 0 0 0 0,1-2 0 0 0,-1 0 0 0 0,-36 4 0 0 0,57-10-17 0 0,0-1 0 0 0,0 0 0 0 0,0 0 0 0 0,0 0 0 0 0,1 0 1 0 0,-1 0-1 0 0,0 0 0 0 0,0-1 0 0 0,0 1 0 0 0,0-1 0 0 0,1 1 0 0 0,-1-1 0 0 0,0 1 0 0 0,1-1 0 0 0,-3-1 0 0 0,4 1 0 0 0,-1 1-1 0 0,1-1 1 0 0,0 1 0 0 0,-1-1 0 0 0,1 1 0 0 0,0-1 0 0 0,-1 1 0 0 0,1-1-1 0 0,0 0 1 0 0,0 1 0 0 0,-1-1 0 0 0,1 1 0 0 0,0-1 0 0 0,0 0 0 0 0,0 1-1 0 0,0-1 1 0 0,0 0 0 0 0,0 1 0 0 0,0-1 0 0 0,0 1 0 0 0,0-1 0 0 0,0 0-1 0 0,1 1 1 0 0,-1-1 0 0 0,0 0 0 0 0,0 1 0 0 0,0-1 0 0 0,1 1 0 0 0,-1-1 0 0 0,0 1-1 0 0,1-1 1 0 0,-1 1 0 0 0,1-1 0 0 0,-1 1 0 0 0,0-1 0 0 0,1 1 0 0 0,-1-1-1 0 0,1 1 1 0 0,-1 0 0 0 0,1-1 0 0 0,0 1 0 0 0,0-1 0 0 0,9-7-10 0 0,0 1 1 0 0,1 0-1 0 0,-1 0 1 0 0,1 1 0 0 0,1 0-1 0 0,-1 1 1 0 0,1 0-1 0 0,0 1 1 0 0,0 1-1 0 0,1-1 1 0 0,-1 2 0 0 0,1 0-1 0 0,15-1 1 0 0,5 2-7 0 0,0 1 0 0 0,0 1 1 0 0,63 12-1 0 0,-84-10 16 0 0,0 0 0 0 0,-1 1 1 0 0,1 0-1 0 0,-1 1 0 0 0,0 0 0 0 0,-1 1 0 0 0,1 0 1 0 0,-1 1-1 0 0,0 0 0 0 0,-1 0 0 0 0,0 1 0 0 0,0 1 1 0 0,-1-1-1 0 0,1 1 0 0 0,-2 1 0 0 0,0-1 0 0 0,7 12 0 0 0,-10-13 5 0 0,1-1 0 0 0,-1 1 0 0 0,-1-1 0 0 0,0 1 0 0 0,0 0 0 0 0,0 0 0 0 0,-1 0 0 0 0,-1 1 0 0 0,1-1-1 0 0,-1 1 1 0 0,0-1 0 0 0,-1 0 0 0 0,0 1 0 0 0,-1-1 0 0 0,1 1 0 0 0,-2-1 0 0 0,1 1 0 0 0,-1-1-1 0 0,0 0 1 0 0,-1 0 0 0 0,0 0 0 0 0,0 0 0 0 0,-1 0 0 0 0,0-1 0 0 0,-5 8 0 0 0,1-5 19 0 0,0 0 0 0 0,0 0 1 0 0,-1-1-1 0 0,-1 0 1 0 0,1-1-1 0 0,-1 0 0 0 0,-1 0 1 0 0,-19 10-1 0 0,12-9 24 0 0,0-1-1 0 0,-1-1 1 0 0,1 0 0 0 0,-1-2-1 0 0,-22 4 1 0 0,-3-3 142 0 0,0-2 0 0 0,-1-2 0 0 0,1-1 0 0 0,-62-9 0 0 0,97 7-152 0 0,3 1-15 0 0,1 0 0 0 0,0 0 1 0 0,0-1-1 0 0,-1 0 0 0 0,1 0 0 0 0,0-1 0 0 0,0 1 0 0 0,0-1 0 0 0,0 0 0 0 0,0 0 0 0 0,-4-4 0 0 0,8 6-28 0 0,1 0 1 0 0,-1 0-1 0 0,1-1 0 0 0,0 1 0 0 0,-1-1 0 0 0,1 1 0 0 0,0 0 0 0 0,-1-1 0 0 0,1 1 1 0 0,0-1-1 0 0,-1 1 0 0 0,1-1 0 0 0,0 1 0 0 0,0-1 0 0 0,-1 1 0 0 0,1-1 1 0 0,0 1-1 0 0,0-1 0 0 0,0 1 0 0 0,0-1 0 0 0,0 1 0 0 0,0-1 0 0 0,0 1 0 0 0,0-1 1 0 0,0 1-1 0 0,0-1 0 0 0,0-1 0 0 0,0 2-100 0 0,1-1 0 0 0,0 0 0 0 0,-1 1 0 0 0,1-1 0 0 0,0 0 0 0 0,-1 1 0 0 0,1-1 0 0 0,0 1 0 0 0,0-1 0 0 0,-1 1 0 0 0,1-1 0 0 0,0 1 0 0 0,0 0-1 0 0,0-1 1 0 0,1 1 0 0 0,37-7-5982 0 0,-34 7 4625 0 0,17-3-2337 0 0,1 1-1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34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63 177 3120 0 0,'0'2'220'0'0,"-1"0"0"0"0,0 1 0 0 0,0-1 0 0 0,0 0 0 0 0,0 0 0 0 0,0 0 0 0 0,0 1 0 0 0,-1-1 0 0 0,-2 3 0 0 0,-7 13 555 0 0,2 4 728 0 0,-10 43-1 0 0,17-55-1064 0 0,0 0 1 0 0,1 1 0 0 0,1-1-1 0 0,-1 0 1 0 0,1 0 0 0 0,3 20-1 0 0,-2-27-289 0 0,0 0 0 0 0,-1-1 0 0 0,1 1 0 0 0,0 0-1 0 0,0-1 1 0 0,1 1 0 0 0,-1-1 0 0 0,1 1-1 0 0,-1-1 1 0 0,1 0 0 0 0,0 0 0 0 0,-1 1-1 0 0,1-1 1 0 0,0 0 0 0 0,5 3 0 0 0,-3-3 24 0 0,0 1 0 0 0,1-1 0 0 0,-1 1 0 0 0,1-1 0 0 0,-1-1 0 0 0,1 1 0 0 0,0-1 0 0 0,7 2 0 0 0,-1-2-44 0 0,-1 0 0 0 0,1 0 0 0 0,0-1 0 0 0,0-1 0 0 0,-1 0 0 0 0,1 0 0 0 0,18-5 0 0 0,-17 2-115 0 0,0 0 1 0 0,0-1 0 0 0,-1 0 0 0 0,1 0-1 0 0,-1-1 1 0 0,-1-1 0 0 0,1 0 0 0 0,-1-1 0 0 0,-1 1-1 0 0,1-2 1 0 0,-1 1 0 0 0,-1-2 0 0 0,1 1-1 0 0,-2-1 1 0 0,1 0 0 0 0,-1 0 0 0 0,-1-1-1 0 0,0 0 1 0 0,0-1 0 0 0,-1 1 0 0 0,-1-1 0 0 0,0 0-1 0 0,-1 0 1 0 0,0 0 0 0 0,3-25 0 0 0,-6 34-15 0 0,1-13 10 0 0,-1 1-1 0 0,-2-25 1 0 0,1 34-6 0 0,0 1 0 0 0,0 0 0 0 0,-1 0 0 0 0,1 0 0 0 0,-1 0 0 0 0,0 0 0 0 0,-1 1 0 0 0,1-1 0 0 0,-1 0 0 0 0,0 1 0 0 0,-5-6 0 0 0,4 5 6 0 0,0 0 0 0 0,-1 0 0 0 0,1 1 0 0 0,-1-1 0 0 0,0 1 0 0 0,0 0-1 0 0,-1 1 1 0 0,1-1 0 0 0,-1 1 0 0 0,0 0 0 0 0,0 0 0 0 0,0 1 0 0 0,0 0 0 0 0,0 0 0 0 0,0 0 0 0 0,-1 1 0 0 0,1 0 0 0 0,-8 0 0 0 0,5 0 16 0 0,0 0 0 0 0,0 1 0 0 0,-1 1 1 0 0,1-1-1 0 0,0 1 0 0 0,-14 4 1 0 0,17-3-7 0 0,0 0 0 0 0,1 1 1 0 0,0-1-1 0 0,-1 1 1 0 0,1 0-1 0 0,0 0 0 0 0,0 1 1 0 0,1-1-1 0 0,-1 1 1 0 0,1 0-1 0 0,-5 6 0 0 0,4-3 9 0 0,0-1-1 0 0,0 1 0 0 0,1 1 0 0 0,0-1 1 0 0,1 0-1 0 0,0 1 0 0 0,0 0 0 0 0,0 0 1 0 0,1 0-1 0 0,0 0 0 0 0,-1 13 0 0 0,1 11 109 0 0,2 55-1 0 0,1-39-16 0 0,-1 30 59 0 0,-14 326 899 0 0,7-361-869 0 0,-17 58 1 0 0,7-36-104 0 0,12-32 477 0 0,2-14-2950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35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63 438 4112 0 0,'10'-6'7206'0'0,"-9"87"-2688"0"0,0 2-2620 0 0,-10 84 1 0 0,6-142-1958 0 0,-4 44-1571 0 0,3-51-8921 0 0</inkml:trace>
  <inkml:trace contextRef="#ctx0" brushRef="#br0" timeOffset="1">11 36 3880 0 0,'0'-2'648'0'0,"-4"0"0"0"0,4-3 1 0 0,0 0-1 0 0,-4-2 4 0 0,4 2-4 0 0,0 2-16 0 0,-2 1-52 0 0,2-3 36 0 0,2 7-2536 0 0,-2 3 0 0 0,8 3-1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35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442 31 3496 0 0,'-17'-19'4959'0'0,"14"18"-4706"0"0,0-1-1 0 0,-1 0 0 0 0,1 1 1 0 0,-1 0-1 0 0,1 0 1 0 0,-1 0-1 0 0,1 0 0 0 0,-1 1 1 0 0,1-1-1 0 0,-1 1 0 0 0,0 0 1 0 0,1 0-1 0 0,-1 0 0 0 0,0 1 1 0 0,1-1-1 0 0,-1 1 0 0 0,1 0 1 0 0,-1 0-1 0 0,-6 2 0 0 0,-2 2 251 0 0,0 0-1 0 0,0 1 0 0 0,0 1 0 0 0,-12 9 0 0 0,-1 3-242 0 0,1 1 1 0 0,1 1-1 0 0,1 1 1 0 0,1 2-1 0 0,1 0 1 0 0,1 0-1 0 0,1 2 1 0 0,1 1-1 0 0,2 0 0 0 0,1 1 1 0 0,-20 53-1 0 0,28-64-209 0 0,1 0-1 0 0,1 0 1 0 0,-3 26 0 0 0,6-36-35 0 0,1 1 0 0 0,-1-1 0 0 0,1 1 0 0 0,1-1 0 0 0,-1 1 0 0 0,1-1 0 0 0,1 1 0 0 0,-1-1 1 0 0,1 0-1 0 0,5 12 0 0 0,-5-16-9 0 0,0 1 0 0 0,0-1 1 0 0,0 0-1 0 0,0 0 0 0 0,1 0 0 0 0,0 0 1 0 0,-1 0-1 0 0,1 0 0 0 0,0-1 1 0 0,0 0-1 0 0,1 1 0 0 0,-1-1 0 0 0,0 0 1 0 0,8 3-1 0 0,-5-3-1 0 0,-1-1-1 0 0,1 1 1 0 0,0-1 0 0 0,0 0 0 0 0,0-1-1 0 0,0 1 1 0 0,0-1 0 0 0,0 0 0 0 0,7-1-1 0 0,-3-1 0 0 0,0 0-1 0 0,0 0 1 0 0,0-1-1 0 0,0 0 0 0 0,0-1 1 0 0,-1 0-1 0 0,0 0 1 0 0,1-1-1 0 0,-2-1 0 0 0,1 1 1 0 0,9-8-1 0 0,-14 7 17 0 0,1 1 1 0 0,-1 0-1 0 0,0-1 0 0 0,0 0 1 0 0,-1 1-1 0 0,0-2 0 0 0,0 1 1 0 0,0 0-1 0 0,0-1 0 0 0,-1 1 0 0 0,0-1 1 0 0,-1 1-1 0 0,2-10 0 0 0,-2 10 17 0 0,-1-1 1 0 0,1 0-1 0 0,-1 1 0 0 0,0-1 0 0 0,0 1 0 0 0,-1-1 1 0 0,0 0-1 0 0,0 1 0 0 0,-1 0 0 0 0,1-1 0 0 0,-1 1 1 0 0,-1 0-1 0 0,-5-11 0 0 0,5 13-15 0 0,0 1-1 0 0,0-1 1 0 0,0 1-1 0 0,-1 0 1 0 0,1 0 0 0 0,-1 0-1 0 0,0 1 1 0 0,0-1 0 0 0,0 1-1 0 0,0 0 1 0 0,0 0 0 0 0,0 0-1 0 0,-1 1 1 0 0,1 0-1 0 0,-1-1 1 0 0,1 1 0 0 0,-1 1-1 0 0,1-1 1 0 0,-1 1 0 0 0,0 0-1 0 0,1 0 1 0 0,-1 0-1 0 0,1 1 1 0 0,-6 0 0 0 0,1 1-97 0 0,1-1 0 0 0,-1 1 0 0 0,1 0 0 0 0,0 1 0 0 0,0 0 0 0 0,0 1 1 0 0,0-1-1 0 0,0 1 0 0 0,1 1 0 0 0,0 0 0 0 0,0 0 0 0 0,-8 7 0 0 0,0 9-1858 0 0,12-13-169 0 0,0 0 1 0 0,0 1 0 0 0,1-1-1 0 0,-3 16 1 0 0,1-5-1765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36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 4008 0 0,'0'0'4162'0'0,"0"13"-1732"0"0,-3 45 884 0 0,-15 80 1 0 0,12-95-2313 0 0,-12 102-96 0 0,-8 50-545 0 0,17-163-123 0 0,3-11-1090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36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19 3344 0 0,'4'-19'7701'0'0,"-5"24"-7341"0"0,0 0-1 0 0,0 0 1 0 0,-1 0-1 0 0,0-1 1 0 0,0 1-1 0 0,0 0 1 0 0,-1-1-1 0 0,0 0 1 0 0,-4 7-1 0 0,-4 6 343 0 0,-8 12-226 0 0,-1 0 0 0 0,-2-2 0 0 0,0 0 0 0 0,-2-1 0 0 0,-1-1 0 0 0,-29 22 0 0 0,36-33-424 0 0,-1 3 36 0 0,-1-1 0 0 0,-1 0 0 0 0,-1-2 0 0 0,-44 22 0 0 0,93-63 160 0 0,-4 14-177 0 0,-14 6-36 0 0,0 2 1 0 0,1-1-1 0 0,0 1 1 0 0,0 1-1 0 0,1 0 1 0 0,-1 0 0 0 0,22-4-1 0 0,-23 7-10 0 0,0 0 0 0 0,0 0 0 0 0,0 1 0 0 0,0 0 0 0 0,18 3 0 0 0,-24-2-17 0 0,1 0 0 0 0,0 0 0 0 0,-1 0 1 0 0,0 1-1 0 0,1-1 0 0 0,-1 1 0 0 0,0 0 0 0 0,0 0 0 0 0,0 0 1 0 0,0 0-1 0 0,0 1 0 0 0,-1-1 0 0 0,1 1 0 0 0,-1 0 0 0 0,1 0 1 0 0,-1 0-1 0 0,3 5 0 0 0,3 7-77 0 0,-1 0 1 0 0,-1 1-1 0 0,0 0 1 0 0,-1 0-1 0 0,5 31 0 0 0,-6-19-3970 0 0,0-1-3951 0 0,-2-17 4181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37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87 186 4016 0 0,'0'0'2690'0'0,"-3"20"328"0"0,-46 182 3619 0 0,25-106-4629 0 0,21-86-1909 0 0,1-1 0 0 0,0 1 0 0 0,0-1 0 0 0,1 1 0 0 0,1 0 0 0 0,0 0 0 0 0,0 0 0 0 0,0-1-1 0 0,3 12 1 0 0,-2-20-91 0 0,-1 0-1 0 0,1 0 0 0 0,0 0 0 0 0,0 0 0 0 0,-1 0 1 0 0,1 0-1 0 0,0 0 0 0 0,0 0 0 0 0,0-1 0 0 0,0 1 0 0 0,0 0 1 0 0,0-1-1 0 0,0 1 0 0 0,0 0 0 0 0,0-1 0 0 0,0 1 1 0 0,0-1-1 0 0,0 0 0 0 0,0 1 0 0 0,1-1 0 0 0,-1 0 1 0 0,0 0-1 0 0,0 0 0 0 0,0 0 0 0 0,1 0 0 0 0,-1 0 0 0 0,0 0 1 0 0,0 0-1 0 0,0 0 0 0 0,1 0 0 0 0,1-1 0 0 0,3-1 8 0 0,0 1 0 0 0,0-1 0 0 0,1 0 0 0 0,7-4 0 0 0,3-4-10 0 0,1 0 0 0 0,-2 0 1 0 0,1-2-1 0 0,-2 0 0 0 0,0-1 0 0 0,0 0 0 0 0,-1-1 0 0 0,-1-1 1 0 0,0 0-1 0 0,-1-1 0 0 0,0 0 0 0 0,-2-1 0 0 0,0-1 0 0 0,-1 1 1 0 0,9-26-1 0 0,-15 35 1 0 0,7-15 55 0 0,-2-1-1 0 0,5-25 1 0 0,-25 75 165 0 0,-14 41 0 0 0,19-40-188 0 0,1 1 1 0 0,0 0-1 0 0,3 0 0 0 0,-2 45 1 0 0,5-71-38 0 0,0 1 1 0 0,0-1-1 0 0,1 0 1 0 0,-1 1-1 0 0,0-1 1 0 0,1 0-1 0 0,0 1 1 0 0,-1-1-1 0 0,1 0 1 0 0,0 0-1 0 0,0 0 1 0 0,0 0-1 0 0,0 0 1 0 0,1 0-1 0 0,-1 0 1 0 0,1 0-1 0 0,-1 0 1 0 0,1 0-1 0 0,3 2 1 0 0,-1-1-1 0 0,-1-1 0 0 0,1 0 0 0 0,0 0 0 0 0,0 0 0 0 0,0-1 0 0 0,0 1-1 0 0,1-1 1 0 0,-1 0 0 0 0,0 0 0 0 0,6 0 0 0 0,4 0 5 0 0,0-1 0 0 0,1 0 0 0 0,-1-1 0 0 0,0-1 1 0 0,25-6-1 0 0,-32 6 20 0 0,1 0 0 0 0,-1 0 1 0 0,1-1-1 0 0,-1 0 1 0 0,0-1-1 0 0,0 1 1 0 0,-1-1-1 0 0,1-1 1 0 0,-1 1-1 0 0,0-1 1 0 0,0 0-1 0 0,0-1 0 0 0,-1 1 1 0 0,0-1-1 0 0,0 0 1 0 0,0 0-1 0 0,-1-1 1 0 0,0 0-1 0 0,0 1 1 0 0,0-1-1 0 0,2-9 1 0 0,6-14 284 0 0,-1-1 1 0 0,-1 0 0 0 0,-2-1 0 0 0,8-61-1 0 0,-8-20-825 0 0,-6 0-4437 0 0,-3 97 618 0 0,-2 2 1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37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89 2920 0 0,'-9'0'6135'0'0,"236"-5"1987"0"0,111-25-5771 0 0,-302 20-2194 0 0,-20 0-216 0 0,-16 9 49 0 0,0 1 0 0 0,0 0 0 0 0,1-1 0 0 0,-1 1 0 0 0,0-1 0 0 0,0 1 0 0 0,0-1 0 0 0,0 1 0 0 0,0-1 0 0 0,1 1 0 0 0,-1 0 0 0 0,0-1 0 0 0,0 1-1 0 0,0-1 1 0 0,0 1 0 0 0,-1-1 0 0 0,1 1 0 0 0,0-1 0 0 0,0 1 0 0 0,0-1 0 0 0,0 1 0 0 0,0 0 0 0 0,-1-1 0 0 0,1 1 0 0 0,0-1 0 0 0,0 1 0 0 0,0 0 0 0 0,-1-1 0 0 0,1 1 0 0 0,0 0 0 0 0,-1-1-1 0 0,0 0 1 0 0,-1 0-36 0 0,0-1 0 0 0,0 1 0 0 0,-1-1-1 0 0,1 1 1 0 0,-1 0 0 0 0,1 0-1 0 0,-1 0 1 0 0,1 0 0 0 0,-1 1 0 0 0,0-1-1 0 0,1 1 1 0 0,-5-1 0 0 0,-35-1-367 0 0,38 2 367 0 0,-33-1-273 0 0,25 0 188 0 0,-1 0-1 0 0,1 1 1 0 0,-1 0 0 0 0,1 1-1 0 0,-1 1 1 0 0,1 0-1 0 0,-16 5 1 0 0,24-6 128 0 0,1 1 1 0 0,0 1 0 0 0,0-1 0 0 0,0 0-1 0 0,0 1 1 0 0,0-1 0 0 0,0 1 0 0 0,0 0-1 0 0,1 0 1 0 0,-1 0 0 0 0,1 1 0 0 0,0-1-1 0 0,0 0 1 0 0,0 1 0 0 0,1-1 0 0 0,-1 1-1 0 0,1 0 1 0 0,-2 5 0 0 0,0 7 156 0 0,-1 1 1 0 0,-1 31 0 0 0,-6 172 1210 0 0,9-166-1155 0 0,-5 188-278 0 0,8-233-1274 0 0,-1-9 1000 0 0,0 1 0 0 0,0 0 0 0 0,1-1 0 0 0,-1 1 0 0 0,0-1 0 0 0,0 1 0 0 0,1 0 1 0 0,-1-1-1 0 0,0 1 0 0 0,1-1 0 0 0,-1 1 0 0 0,1-1 0 0 0,-1 0 0 0 0,0 1 0 0 0,1-1 0 0 0,-1 1 0 0 0,1-1 0 0 0,-1 0 1 0 0,1 1-1 0 0,-1-1 0 0 0,1 0 0 0 0,0 1 0 0 0,-1-1 0 0 0,1 0 0 0 0,-1 0 0 0 0,1 0 0 0 0,-1 0 0 0 0,1 1 1 0 0,0-1-1 0 0,10 0-3251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52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3456 0 0,'0'0'3155'0'0,"17"0"-173"0"0,32 0-482 0 0,74 0 1229 0 0,-81-2-3302 0 0,0-1 1 0 0,54-12-1 0 0,-91 14-443 0 0,0 0 1 0 0,0 0 0 0 0,0-1-1 0 0,-1 1 1 0 0,1-1 0 0 0,0 0-1 0 0,-1 0 1 0 0,1-1 0 0 0,7-5-1 0 0,-12 8 12 0 0,0 0 0 0 0,1-1 0 0 0,-1 1 0 0 0,0 0 0 0 0,0 0 1 0 0,0-1-1 0 0,1 1 0 0 0,-1 0 0 0 0,0 0 0 0 0,0-1 0 0 0,0 1 0 0 0,0 0 0 0 0,1-1 0 0 0,-1 1 0 0 0,0 0 0 0 0,0 0 0 0 0,0-1 0 0 0,0 1 0 0 0,0 0 0 0 0,0-1 0 0 0,0 1 0 0 0,0 0 0 0 0,0-1 1 0 0,0 1-1 0 0,0 0 0 0 0,0-1 0 0 0,0 1 0 0 0,0 0 0 0 0,0-1 0 0 0,0 1 0 0 0,-1 0 0 0 0,1-1 0 0 0,0 1 0 0 0,0 0 0 0 0,0 0 0 0 0,0-1 0 0 0,-1 1 0 0 0,1 0 0 0 0,0 0 0 0 0,0-1 0 0 0,-1 1 1 0 0,1 0-1 0 0,0 0 0 0 0,0 0 0 0 0,-1-1 0 0 0,1 1 0 0 0,0 0 0 0 0,0 0 0 0 0,-1 0 0 0 0,1 0 0 0 0,0 0 0 0 0,-1 0 0 0 0,1-1 0 0 0,0 1 0 0 0,-1 0 0 0 0,0 0 0 0 0,-21-4 44 0 0,19 4-25 0 0,0-1 14 0 0,-1 1 1 0 0,1 0-1 0 0,-1 0 1 0 0,1 0 0 0 0,0 0-1 0 0,-1 0 1 0 0,1 1 0 0 0,-1 0-1 0 0,1 0 1 0 0,0 0 0 0 0,0 0-1 0 0,-1 0 1 0 0,1 1-1 0 0,0-1 1 0 0,0 1 0 0 0,0 0-1 0 0,0 0 1 0 0,1 0 0 0 0,-1 0-1 0 0,0 0 1 0 0,1 1 0 0 0,0-1-1 0 0,-1 1 1 0 0,1 0-1 0 0,0 0 1 0 0,0-1 0 0 0,1 1-1 0 0,-3 5 1 0 0,-4 9 104 0 0,1 1 0 0 0,1-1 0 0 0,1 1 0 0 0,-4 22 0 0 0,1-6 24 0 0,-4 21-129 0 0,3 1 0 0 0,2-1-1 0 0,2 1 1 0 0,3 57 0 0 0,4-86-2227 0 0,7-4-3378 0 0,-2-12 1964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38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153 133 3320 0 0,'-3'2'237'0'0,"0"-1"0"0"0,0 1 1 0 0,1 0-1 0 0,-1 0 0 0 0,0 0 0 0 0,1 0 0 0 0,0 1 0 0 0,0-1 0 0 0,0 1 0 0 0,0-1 0 0 0,0 1 0 0 0,0 0 0 0 0,-1 3 0 0 0,-4 4 291 0 0,-2 4 9 0 0,0 0 0 0 0,1 1 0 0 0,0 0-1 0 0,2 1 1 0 0,-1-1 0 0 0,2 1 0 0 0,0 1-1 0 0,1-1 1 0 0,1 1 0 0 0,0-1 0 0 0,2 1 0 0 0,-1 20-1 0 0,2-32-332 0 0,0 1 0 0 0,0-1-1 0 0,1 0 1 0 0,0 0-1 0 0,0 0 1 0 0,0 0 0 0 0,0 0-1 0 0,1 0 1 0 0,0-1-1 0 0,0 1 1 0 0,4 7 0 0 0,-4-9-164 0 0,0-1 1 0 0,0 1 0 0 0,0-1 0 0 0,1 0 0 0 0,-1 0 0 0 0,1 0 0 0 0,-1 0 0 0 0,1 0 0 0 0,0-1 0 0 0,-1 1 0 0 0,1-1 0 0 0,0 0 0 0 0,0 0 0 0 0,0 0 0 0 0,0 0 0 0 0,0 0 0 0 0,1 0 0 0 0,-1-1 0 0 0,5 0 0 0 0,3 1-18 0 0,0-2 0 0 0,0 0 0 0 0,0 0 1 0 0,0-1-1 0 0,0 0 0 0 0,0-1 0 0 0,-1 0 0 0 0,1-1 1 0 0,-1 0-1 0 0,0-1 0 0 0,0 0 0 0 0,-1 0 1 0 0,1-1-1 0 0,13-11 0 0 0,-8 5-12 0 0,-1-1 0 0 0,0-1 1 0 0,-1 0-1 0 0,-1-1 0 0 0,0 0 0 0 0,-1-1 0 0 0,14-26 1 0 0,-18 29-1 0 0,0-1 1 0 0,-1 0 0 0 0,-1-1 0 0 0,-1 0 0 0 0,0 0 0 0 0,0 0 0 0 0,1-20 0 0 0,-5 27 6 0 0,1 1 0 0 0,-1-1 0 0 0,-1 1 1 0 0,1 0-1 0 0,-1-1 0 0 0,-1 1 1 0 0,1 0-1 0 0,-1-1 0 0 0,0 1 0 0 0,-1 0 1 0 0,0 1-1 0 0,0-1 0 0 0,0 0 1 0 0,-1 1-1 0 0,0-1 0 0 0,0 1 0 0 0,-6-6 1 0 0,6 8-3 0 0,0 1 0 0 0,0 0 0 0 0,0 0 0 0 0,-1 0 1 0 0,1 1-1 0 0,-1-1 0 0 0,1 1 0 0 0,-1 0 0 0 0,0 1 0 0 0,0-1 1 0 0,0 1-1 0 0,0 0 0 0 0,0 0 0 0 0,0 0 0 0 0,0 1 0 0 0,0 0 1 0 0,-6 0-1 0 0,-1 1 27 0 0,-1 0 1 0 0,1 1-1 0 0,0 0 1 0 0,0 1-1 0 0,0 0 1 0 0,-11 5-1 0 0,14-3-6 0 0,-1 0-1 0 0,1 0 1 0 0,0 1-1 0 0,1 0 1 0 0,0 1-1 0 0,-1 0 1 0 0,2 0-1 0 0,-1 0 1 0 0,1 1 0 0 0,-8 13-1 0 0,-2 3 60 0 0,2 0-1 0 0,-20 43 1 0 0,26-47-51 0 0,0 1 0 0 0,2 0-1 0 0,0 0 1 0 0,1 0 0 0 0,2 1 0 0 0,0 0 0 0 0,1 0 0 0 0,1 0 0 0 0,2 39 0 0 0,0-59-51 0 0,0 1 0 0 0,0-1 0 0 0,1 0 0 0 0,-1 1 0 0 0,1-1 0 0 0,0 0 0 0 0,0 0 0 0 0,0 1 0 0 0,0-1 0 0 0,0 0 0 0 0,0 0 0 0 0,0 0 0 0 0,1 0 0 0 0,-1 0 0 0 0,1 0 0 0 0,-1-1 0 0 0,1 1 0 0 0,0 0 0 0 0,0-1 0 0 0,0 0 0 0 0,0 1 0 0 0,0-1 0 0 0,0 0 0 0 0,0 0 0 0 0,0 0 0 0 0,0 0 0 0 0,1 0 0 0 0,-1 0 0 0 0,0-1 0 0 0,1 1 0 0 0,-1-1 0 0 0,0 0 0 0 0,1 1 0 0 0,-1-1 0 0 0,0 0 0 0 0,5-1 0 0 0,5 0-117 0 0,0-1 0 0 0,-1 0 0 0 0,1-1 0 0 0,-1 0 0 0 0,0-1 0 0 0,13-5 0 0 0,-10 2-77 0 0,0-1 0 0 0,-1 0-1 0 0,0 0 1 0 0,0-2-1 0 0,-1 0 1 0 0,-1 0 0 0 0,1-1-1 0 0,-2 0 1 0 0,1-1-1 0 0,-2 0 1 0 0,1 0 0 0 0,-2-1-1 0 0,0-1 1 0 0,0 1-1 0 0,-1-1 1 0 0,-1-1 0 0 0,0 1-1 0 0,-1-1 1 0 0,-1 0-1 0 0,5-30 1 0 0,-5 20 793 0 0,-1-46 477 0 0,-3 71-1030 0 0,0 0-1 0 0,0 0 1 0 0,0 0 0 0 0,0 0-1 0 0,0 0 1 0 0,0 0 0 0 0,0 0-1 0 0,0 0 1 0 0,0 0 0 0 0,0 0-1 0 0,0 0 1 0 0,0 0 0 0 0,0 0-1 0 0,0 0 1 0 0,0 0 0 0 0,0 0-1 0 0,-1 0 1 0 0,1-1 436 0 0,0 1-436 0 0,-5 11 820 0 0,-3 15-114 0 0,2 13-245 0 0,1 1 1 0 0,2 1-1 0 0,3 57 1 0 0,0-48-268 0 0,0-40-273 0 0,1-1 0 0 0,-1 1 0 0 0,2-1-1 0 0,-1 1 1 0 0,1-1 0 0 0,1 0 0 0 0,0 0-1 0 0,0 0 1 0 0,0 0 0 0 0,1-1 0 0 0,1 1-1 0 0,-1-1 1 0 0,9 11 0 0 0,-7-12-936 0 0,-1-1 1 0 0,1 0-1 0 0,11 8 1 0 0,-10-8-1178 0 0,1-1 0 0 0,0 0 0 0 0,12 5 1 0 0,1-1-2046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3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3592 0 0,'0'0'2753'0'0,"0"13"591"0"0,1 85 743 0 0,0 8-1009 0 0,-20 186 0 0 0,14-266-3142 0 0,-1 0 0 0 0,-1 0 1 0 0,-12 27-1 0 0,18-52-925 0 0,1-7-1602 0 0,4-10-2753 0 0,-1 3 1760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39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21 3536 0 0,'18'-21'6080'0'0,"-18"24"-5652"0"0,-1-1 0 0 0,1 1 0 0 0,-1-1 0 0 0,0 1 0 0 0,0-1 0 0 0,0 0 0 0 0,0 1 0 0 0,-2 2 0 0 0,-28 40 1162 0 0,19-27-807 0 0,-18 23 327 0 0,-1-1-1 0 0,-46 44 1 0 0,37-46-936 0 0,-2-1 0 0 0,-2-3 0 0 0,-85 53 0 0 0,103-77-108 0 0,25-10-64 0 0,1 0-1 0 0,0 0 1 0 0,-1 0-1 0 0,1 0 1 0 0,0 0 0 0 0,0 0-1 0 0,-1 0 1 0 0,1 0-1 0 0,0 0 1 0 0,-1 0 0 0 0,1 0-1 0 0,0 0 1 0 0,-1 0 0 0 0,1 0-1 0 0,0 0 1 0 0,-1 0-1 0 0,1 0 1 0 0,0-1 0 0 0,0 1-1 0 0,-1 0 1 0 0,1 0-1 0 0,0 0 1 0 0,0-1 0 0 0,-1 1-1 0 0,1 0 1 0 0,0 0-1 0 0,-1-1 1 0 0,1 0 0 0 0,0 1 0 0 0,0-1 0 0 0,0 0 0 0 0,0 0 0 0 0,0 0 0 0 0,0 1-1 0 0,0-1 1 0 0,1 0 0 0 0,-1 0 0 0 0,0 1 0 0 0,0-1 0 0 0,1 0 0 0 0,-1 0 0 0 0,0 1 0 0 0,1-1 0 0 0,0-1 0 0 0,6-7 4 0 0,0 0 1 0 0,0 0-1 0 0,1 0 0 0 0,1 1 1 0 0,-1 1-1 0 0,1-1 1 0 0,18-10-1 0 0,-3 1-1 0 0,-13 9 2 0 0,1 1 1 0 0,0 0 0 0 0,0 0-1 0 0,0 1 1 0 0,1 1-1 0 0,13-4 1 0 0,-18 7-3 0 0,-1 0 1 0 0,0 0-1 0 0,0 1 1 0 0,1 0-1 0 0,-1 0 1 0 0,1 1-1 0 0,-1 0 1 0 0,1 0-1 0 0,-1 1 0 0 0,0 0 1 0 0,1 0-1 0 0,11 4 1 0 0,-14-3 11 0 0,0 1 0 0 0,0 0 0 0 0,-1-1 0 0 0,0 2 0 0 0,0-1 0 0 0,0 0 0 0 0,0 1 0 0 0,0 0 0 0 0,0 0 0 0 0,-1 0 0 0 0,0 0 0 0 0,0 1 1 0 0,3 5-1 0 0,4 9 97 0 0,14 39 1 0 0,-16-36-50 0 0,4 12 8 0 0,-11-27-165 0 0,1 0 0 0 0,1 0-1 0 0,-1 0 1 0 0,1 0-1 0 0,0-1 1 0 0,0 0 0 0 0,8 11-1 0 0,2-10-1245 0 0,-9-6 86 0 0,0-1 0 0 0,-1 1 1 0 0,1-1-1 0 0,0 0 0 0 0,0 0 0 0 0,0 0 0 0 0,-1-1 0 0 0,5 0 1 0 0,7-4-2474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39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18 3504 0 0,'-4'0'327'0'0,"1"1"-1"0"0,0-1 0 0 0,-1 1 0 0 0,1 0 1 0 0,0 0-1 0 0,-1 0 0 0 0,1 0 0 0 0,0 1 1 0 0,0-1-1 0 0,0 1 0 0 0,0 0 0 0 0,0 0 1 0 0,0 0-1 0 0,0 0 0 0 0,1 0 1 0 0,-1 1-1 0 0,1-1 0 0 0,-4 5 0 0 0,-3 6 411 0 0,0-1 0 0 0,-13 28 0 0 0,12-20 146 0 0,-1 0-162 0 0,2 1 0 0 0,0 0 0 0 0,2 0 0 0 0,0 1 0 0 0,1 0 0 0 0,1 0-1 0 0,-2 32 1 0 0,6-51-677 0 0,1 1 0 0 0,0-1-1 0 0,0 1 1 0 0,0-1 0 0 0,0 1 0 0 0,1-1-1 0 0,-1 0 1 0 0,1 1 0 0 0,0-1-1 0 0,0 0 1 0 0,0 1 0 0 0,1-1 0 0 0,-1 0-1 0 0,1 0 1 0 0,-1 0 0 0 0,1 0-1 0 0,4 5 1 0 0,-2-5-7 0 0,-1 0-1 0 0,1 0 1 0 0,0-1-1 0 0,-1 0 1 0 0,1 1-1 0 0,0-1 1 0 0,0-1-1 0 0,0 1 1 0 0,1 0-1 0 0,-1-1 1 0 0,0 0-1 0 0,1 0 1 0 0,5 0-1 0 0,6 0-21 0 0,0-1-1 0 0,0-1 0 0 0,0 0 0 0 0,0-1 0 0 0,0-1 1 0 0,-1 0-1 0 0,1-1 0 0 0,-1-1 0 0 0,0-1 0 0 0,0 0 1 0 0,-1 0-1 0 0,0-2 0 0 0,0 0 0 0 0,0 0 0 0 0,-1-1 1 0 0,20-19-1 0 0,-24 18-6 0 0,0 0 0 0 0,-1 0 1 0 0,-1 0-1 0 0,0-1 0 0 0,0-1 0 0 0,-1 1 1 0 0,0-1-1 0 0,-1 0 0 0 0,-1 0 0 0 0,6-23 1 0 0,-8 28 5 0 0,-1 0 1 0 0,0 0 0 0 0,-1 0 0 0 0,1 0 0 0 0,-1 0 0 0 0,-1 1 0 0 0,1-1 0 0 0,-1 0-1 0 0,0 0 1 0 0,-1 0 0 0 0,0 0 0 0 0,0 1 0 0 0,0-1 0 0 0,-1 1 0 0 0,0 0 0 0 0,0-1-1 0 0,-1 1 1 0 0,1 0 0 0 0,-1 1 0 0 0,0-1 0 0 0,-9-7 0 0 0,8 9 9 0 0,0 0-1 0 0,-1 0 1 0 0,1 1-1 0 0,-1-1 1 0 0,0 1 0 0 0,0 1-1 0 0,-1-1 1 0 0,1 1 0 0 0,-1 0-1 0 0,1 1 1 0 0,-1-1 0 0 0,1 1-1 0 0,-1 0 1 0 0,-10 1 0 0 0,3 0 11 0 0,0 0 0 0 0,1 2 0 0 0,-1-1 1 0 0,1 2-1 0 0,0-1 0 0 0,-17 7 0 0 0,19-5-1 0 0,-1 2 0 0 0,1-1-1 0 0,0 1 1 0 0,1 1 0 0 0,-1 0-1 0 0,1 0 1 0 0,1 1 0 0 0,-1 0 0 0 0,1 1-1 0 0,-12 15 1 0 0,11-11-341 0 0,0 0 0 0 0,-12 25-1 0 0,13-20-1883 0 0,-12 35-1 0 0,4-2-5896 0 0,13-27 4043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40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4 4016 0 0,'17'-4'4547'0'0,"-14"5"-4350"0"0,-1 0-1 0 0,0 0 1 0 0,1 0-1 0 0,-1 0 0 0 0,0 1 1 0 0,0-1-1 0 0,0 1 0 0 0,0-1 1 0 0,0 1-1 0 0,0 0 1 0 0,0 0-1 0 0,-1 0 0 0 0,1 0 1 0 0,-1 0-1 0 0,1 0 0 0 0,-1 0 1 0 0,0 0-1 0 0,0 0 1 0 0,0 1-1 0 0,0-1 0 0 0,0 1 1 0 0,0-1-1 0 0,-1 0 0 0 0,1 1 1 0 0,-1 4-1 0 0,3 9 675 0 0,-2 0-1 0 0,0 31 1 0 0,-1-33-326 0 0,-2 10 42 0 0,-1-1 0 0 0,0 1-1 0 0,-2-1 1 0 0,-1 0 0 0 0,-13 35 0 0 0,9-29-472 0 0,0-3 319 0 0,-13 26-1 0 0,-5 10-2552 0 0,15-19-9010 0 0,11-38 7092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40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0 117 3120 0 0,'14'-14'2515'0'0,"-8"9"-2080"0"0,0 0 0 0 0,1 0 0 0 0,0 1 0 0 0,-1 0 0 0 0,2 0 0 0 0,-1 0 0 0 0,0 1 0 0 0,1 0 0 0 0,-1 0 0 0 0,1 1 0 0 0,0 0 0 0 0,8-1 0 0 0,-9 2-100 0 0,0 0 0 0 0,0 1 1 0 0,1-1-1 0 0,-1 1 0 0 0,0 1 1 0 0,0-1-1 0 0,0 1 0 0 0,1 1 1 0 0,-1-1-1 0 0,0 1 0 0 0,-1 0 1 0 0,1 1-1 0 0,10 4 0 0 0,-13-4-176 0 0,0 1 0 0 0,0-1 0 0 0,0 1 0 0 0,0-1 0 0 0,-1 1 0 0 0,0 0 0 0 0,0 1 0 0 0,0-1 0 0 0,0 0 0 0 0,0 1 0 0 0,-1 0 0 0 0,0-1 0 0 0,0 1 0 0 0,0 0 0 0 0,-1 0 0 0 0,0 0 0 0 0,2 8 0 0 0,0 9 39 0 0,-1 1 0 0 0,-2 38 0 0 0,0-35 44 0 0,0 119 318 0 0,0-145-557 0 0,-1 0 1 0 0,1 1-1 0 0,0-1 1 0 0,0 1-1 0 0,0-1 1 0 0,0 1-1 0 0,0-1 1 0 0,1 0-1 0 0,-1 1 1 0 0,0-1 0 0 0,0 1-1 0 0,0-1 1 0 0,0 1-1 0 0,0-1 1 0 0,0 0-1 0 0,1 1 1 0 0,-1-1-1 0 0,0 0 1 0 0,0 1-1 0 0,1-1 1 0 0,-1 0-1 0 0,0 1 1 0 0,1-1-1 0 0,-1 0 1 0 0,0 1-1 0 0,1-1 1 0 0,-1 0-1 0 0,0 0 1 0 0,1 1-1 0 0,0-1 1 0 0,13-3 97 0 0,12-17 32 0 0,-7-3-35 0 0,-1-1-1 0 0,18-30 1 0 0,62-86 188 0 0,-66 96-195 0 0,-26 36-105 0 0,7-11-62 0 0,0 1 1 0 0,2 0-1 0 0,0 1 1 0 0,1 0-1 0 0,25-19 0 0 0,-41 35-57 0 0,0 1-1 0 0,1 0 0 0 0,-1 0 0 0 0,0-1 1 0 0,1 1-1 0 0,-1 0 0 0 0,0 0 1 0 0,1 0-1 0 0,-1-1 0 0 0,1 1 1 0 0,-1 0-1 0 0,1 0 0 0 0,-1 0 0 0 0,0 0 1 0 0,1 0-1 0 0,-1 0 0 0 0,1 0 1 0 0,-1 0-1 0 0,1 0 0 0 0,-1 0 1 0 0,0 0-1 0 0,1 0 0 0 0,-1 0 0 0 0,1 0 1 0 0,-1 0-1 0 0,1 0 0 0 0,-1 1 1 0 0,0-1-1 0 0,1 0 0 0 0,-1 0 1 0 0,1 0-1 0 0,-1 1 0 0 0,0-1 0 0 0,1 0 1 0 0,-1 1-1 0 0,0-1 0 0 0,1 1 1 0 0,0 0-474 0 0,-1 0 0 0 0,1 0 0 0 0,-1 0 0 0 0,1 0 0 0 0,-1 0 0 0 0,1 1 0 0 0,-1-1 0 0 0,0 0 0 0 0,1 0 0 0 0,-1 1 1 0 0,0-1-1 0 0,0 2 0 0 0,0 8-3298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41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47 3704 0 0,'-22'1'4307'0'0,"15"1"-3918"0"0,1 1 0 0 0,-1 0 0 0 0,1 0 0 0 0,-1 1 0 0 0,1 0 0 0 0,0 0 0 0 0,0 0 0 0 0,1 1-1 0 0,0-1 1 0 0,-9 11 0 0 0,1-1 262 0 0,2 0-1 0 0,0 2 0 0 0,-10 15 0 0 0,7-5 832 0 0,-22 49-1 0 0,32-65-1307 0 0,1 0 0 0 0,0 1 0 0 0,0-1 0 0 0,1 1 0 0 0,1 0 0 0 0,0 0 0 0 0,0 0 0 0 0,2 13-1 0 0,-1-22-153 0 0,0 0 0 0 0,0 0 0 0 0,1 0 0 0 0,-1 0 0 0 0,1 0 0 0 0,-1 0-1 0 0,1 0 1 0 0,0 0 0 0 0,0-1 0 0 0,0 1 0 0 0,0 0 0 0 0,0 0 0 0 0,0-1-1 0 0,1 1 1 0 0,-1-1 0 0 0,1 1 0 0 0,-1-1 0 0 0,1 1 0 0 0,1 0 0 0 0,0 0-1 0 0,1 0 1 0 0,0 0 0 0 0,-1 0-1 0 0,1-1 1 0 0,0 0 0 0 0,0 0-1 0 0,0 0 1 0 0,0 0 0 0 0,5 0-1 0 0,3 0 0 0 0,0-1 1 0 0,1 0-1 0 0,-1-1 0 0 0,1 0 1 0 0,17-5-1 0 0,-13 2-20 0 0,-1-1 1 0 0,1-1-1 0 0,-1-1 0 0 0,0 0 1 0 0,-1-1-1 0 0,0 0 0 0 0,0-1 1 0 0,0-1-1 0 0,-1-1 0 0 0,-1 0 1 0 0,16-16-1 0 0,-21 19 4 0 0,-1-1 0 0 0,-1 1 0 0 0,1-1 0 0 0,-2 0 1 0 0,1-1-1 0 0,-1 0 0 0 0,0 0 0 0 0,-1 0 0 0 0,0 0 0 0 0,-1 0 0 0 0,0-1 0 0 0,-1 0 0 0 0,0 0 0 0 0,0 1 0 0 0,-1-1 0 0 0,-1 0 0 0 0,0 0 0 0 0,-3-22 1 0 0,3 29 2 0 0,-1-1 1 0 0,0 0 0 0 0,0 1 0 0 0,-1-1 0 0 0,0 1 0 0 0,1-1-1 0 0,-1 1 1 0 0,-1-1 0 0 0,1 1 0 0 0,-1 0 0 0 0,1 0 0 0 0,-1 1 0 0 0,0-1-1 0 0,-1 0 1 0 0,1 1 0 0 0,-7-5 0 0 0,5 4 2 0 0,-1 1-1 0 0,1 0 1 0 0,-1 0 0 0 0,0 0-1 0 0,0 1 1 0 0,-1 0 0 0 0,1 0-1 0 0,0 1 1 0 0,-1 0 0 0 0,1 0-1 0 0,-8 0 1 0 0,1 0 10 0 0,0 2 0 0 0,0-1-1 0 0,0 2 1 0 0,1 0 0 0 0,-1 0 0 0 0,0 1 0 0 0,1 1 0 0 0,0 0 0 0 0,0 1-1 0 0,0 0 1 0 0,-21 13 0 0 0,24-12-8 0 0,0 1 1 0 0,1 0-1 0 0,0 1 0 0 0,0-1 0 0 0,0 2 1 0 0,1-1-1 0 0,1 1 0 0 0,-1 0 0 0 0,2 0 1 0 0,-1 1-1 0 0,1-1 0 0 0,0 1 0 0 0,1 1 0 0 0,0-1 1 0 0,1 1-1 0 0,0-1 0 0 0,1 1 0 0 0,-2 17 1 0 0,3-19-3 0 0,1 0 1 0 0,0 0 0 0 0,1 0 0 0 0,0 0-1 0 0,0 0 1 0 0,1-1 0 0 0,0 1 0 0 0,4 10 0 0 0,-5-16-18 0 0,1 1 1 0 0,-1-1-1 0 0,1 0 1 0 0,0 0-1 0 0,0 0 1 0 0,1 0 0 0 0,-1 0-1 0 0,1 0 1 0 0,-1-1-1 0 0,1 1 1 0 0,0-1 0 0 0,0 1-1 0 0,0-1 1 0 0,0 0-1 0 0,1-1 1 0 0,-1 1-1 0 0,0 0 1 0 0,1-1 0 0 0,-1 0-1 0 0,1 0 1 0 0,-1 0-1 0 0,7 1 1 0 0,3 0-132 0 0,0-1 0 0 0,1 0 1 0 0,0-1-1 0 0,-1 0 0 0 0,1-1 0 0 0,-1-1 0 0 0,0 0 1 0 0,1-1-1 0 0,-1 0 0 0 0,16-7 0 0 0,-19 6-2 0 0,0 0 0 0 0,-1-1 0 0 0,0 0-1 0 0,0-1 1 0 0,0 0 0 0 0,-1 0-1 0 0,0-1 1 0 0,0 0 0 0 0,0 0 0 0 0,-1-1-1 0 0,0 0 1 0 0,-1-1 0 0 0,9-14 0 0 0,-8 10 161 0 0,-1-1 1 0 0,-1 0-1 0 0,0 0 0 0 0,-1-1 1 0 0,0 1-1 0 0,3-28 1 0 0,-4 23 871 0 0,-2 23 61 0 0,-1 31 347 0 0,0-24-1279 0 0,-7 310 842 0 0,7-305-1303 0 0,0 7-487 0 0,0-7-6985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41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0 4272 0 0,'-4'0'1425'0'0,"2"0"-709"0"0,-3 0 0 0 0,-1 3 0 0 0,-4 5 0 0 0,2 3 4 0 0,1 3-20 0 0,-2 4-48 0 0,2 5-160 0 0,0 6-2716 0 0,0 0 0 0 0,3 3-1 0 0,0-2 1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42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 4316 0 0,'0'0'2139'0'0,"-4"12"171"0"0,-34 70 1778 0 0,-30 94 1 0 0,60-155-4012 0 0,2 0 1 0 0,1 1 0 0 0,0-1 0 0 0,2 1 0 0 0,-2 36 0 0 0,2-74-10862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43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3360 0 0,'0'0'3359'0'0,"14"2"-1077"0"0,13-1-497 0 0,31 6 0 0 0,17 1 29 0 0,173-6 977 0 0,-242-2-2787 0 0,1-1-1 0 0,-1 0 1 0 0,0 0-1 0 0,0 0 1 0 0,6-3 0 0 0,-11 4-3 0 0,0 0 1 0 0,0 0-1 0 0,0-1 1 0 0,0 1-1 0 0,-1 0 1 0 0,1-1-1 0 0,0 1 1 0 0,0 0-1 0 0,-1-1 1 0 0,1 1-1 0 0,0-1 1 0 0,-1 1-1 0 0,1-1 1 0 0,0 0-1 0 0,-1 1 1 0 0,1-1-1 0 0,-1 0 1 0 0,1 1-1 0 0,-1-1 1 0 0,1 0-1 0 0,-1 0 1 0 0,1 1-1 0 0,-1-1 1 0 0,0 0-1 0 0,0 0 1 0 0,1 0-1 0 0,-1 1 1 0 0,0-1-1 0 0,0 0 1 0 0,0 0-1 0 0,0 0 1 0 0,0 0-1 0 0,0 1 1 0 0,0-1-1 0 0,0 0 1 0 0,0 0-1 0 0,0 0 1 0 0,-1 0-1 0 0,1 0 1 0 0,0 1-1 0 0,0-1 1 0 0,-1 0-1 0 0,1 0 1 0 0,-1 1-1 0 0,1-1 1 0 0,-1-1-1 0 0,0 2 6 0 0,0-1 0 0 0,1 1-1 0 0,-1-1 1 0 0,0 1 0 0 0,0-1 0 0 0,0 1-1 0 0,0-1 1 0 0,1 1 0 0 0,-1 0-1 0 0,0-1 1 0 0,0 1 0 0 0,0 0-1 0 0,0 0 1 0 0,0 0 0 0 0,0 0 0 0 0,0 0-1 0 0,0 0 1 0 0,0 0 0 0 0,0 0-1 0 0,0 0 1 0 0,1 0 0 0 0,-3 1 0 0 0,-20 6 193 0 0,20-4-169 0 0,-1-1-1 0 0,1 1 1 0 0,0 0 0 0 0,0 0 0 0 0,0 0-1 0 0,1 1 1 0 0,-1-1 0 0 0,1 1 0 0 0,-1-1 0 0 0,1 1-1 0 0,0 0 1 0 0,-2 7 0 0 0,-2 5 124 0 0,-6 32 0 0 0,8-27-69 0 0,-5 34 91 0 0,2 1-1 0 0,2 0 1 0 0,5 78-1 0 0,0-78-213 0 0,0-49-137 0 0,0-1-1 0 0,1 1 1 0 0,0 0 0 0 0,0 0 0 0 0,1-1-1 0 0,2 9 1 0 0,-3-13-356 0 0,-1 0-1 0 0,1 0 1 0 0,1 1 0 0 0,-1-1-1 0 0,0 0 1 0 0,0 0 0 0 0,1 0-1 0 0,-1 0 1 0 0,1-1-1 0 0,0 1 1 0 0,-1 0 0 0 0,1 0-1 0 0,0-1 1 0 0,0 0 0 0 0,0 1-1 0 0,0-1 1 0 0,0 0-1 0 0,0 0 1 0 0,5 2 0 0 0,7 1-3099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52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99 479 3744 0 0,'-5'0'821'0'0,"1"0"-1"0"0,-1 1 0 0 0,1-1 0 0 0,-1 1 0 0 0,-6 2 0 0 0,8-2-665 0 0,1 0 0 0 0,0 0 0 0 0,-1 0 0 0 0,1 0 0 0 0,0 1 0 0 0,0-1-1 0 0,0 1 1 0 0,0-1 0 0 0,0 1 0 0 0,1 0 0 0 0,-1 0 0 0 0,0 0 0 0 0,1 0-1 0 0,-1 0 1 0 0,1 0 0 0 0,0 0 0 0 0,0 1 0 0 0,-1 2 0 0 0,-5 11 318 0 0,2 0 0 0 0,0 0 0 0 0,1 1 0 0 0,1-1 0 0 0,1 1 0 0 0,0 0 0 0 0,1 0 0 0 0,1 0 0 0 0,0 0 0 0 0,1 0 0 0 0,1 0 0 0 0,8 32 0 0 0,-8-45-452 0 0,-1 1-1 0 0,1 0 1 0 0,1-1 0 0 0,-1 0-1 0 0,0 1 1 0 0,1-1 0 0 0,0 0-1 0 0,0 0 1 0 0,0 0 0 0 0,1-1-1 0 0,-1 1 1 0 0,1-1 0 0 0,0 0-1 0 0,0 0 1 0 0,0 0 0 0 0,0-1-1 0 0,1 1 1 0 0,-1-1 0 0 0,1 0-1 0 0,-1 0 1 0 0,1 0 0 0 0,0-1-1 0 0,0 0 1 0 0,7 1 0 0 0,-4-1-32 0 0,0 0 1 0 0,0-1 0 0 0,0 0-1 0 0,0 0 1 0 0,-1-1 0 0 0,1 0-1 0 0,0-1 1 0 0,0 1-1 0 0,-1-1 1 0 0,1-1 0 0 0,-1 0-1 0 0,0 0 1 0 0,0 0 0 0 0,13-8-1 0 0,-13 5 8 0 0,-1 0-1 0 0,1 0 1 0 0,-1 0-1 0 0,0-1 0 0 0,0 0 1 0 0,-1 0-1 0 0,0-1 1 0 0,0 1-1 0 0,-1-1 0 0 0,0 0 1 0 0,0 0-1 0 0,-1-1 1 0 0,0 1-1 0 0,0-1 0 0 0,-1 1 1 0 0,0-1-1 0 0,-1 0 1 0 0,0 0-1 0 0,0-10 1 0 0,-1 8 55 0 0,0-1-1 0 0,0 1 1 0 0,-1 0 0 0 0,-1-1 0 0 0,0 1 0 0 0,-1 0 0 0 0,0 0 0 0 0,0 0 0 0 0,-1 1 0 0 0,-1-1 0 0 0,0 1 0 0 0,0 0 0 0 0,-1 0 0 0 0,-12-15 0 0 0,15 22 21 0 0,0 0 0 0 0,0 0 1 0 0,0 0-1 0 0,0 0 0 0 0,-1 1 0 0 0,0 0 0 0 0,1 0 0 0 0,-1 0 0 0 0,0 0 0 0 0,0 0 0 0 0,0 1 0 0 0,0 0 0 0 0,0-1 0 0 0,-1 2 0 0 0,1-1 0 0 0,0 0 0 0 0,0 1 0 0 0,-1 0 0 0 0,1 0 0 0 0,0 0 0 0 0,0 0 0 0 0,-1 1 0 0 0,-6 2 0 0 0,7-2-217 0 0,1 0-1 0 0,-1 0 1 0 0,1 1-1 0 0,-1-1 1 0 0,1 1-1 0 0,-1 0 1 0 0,1 0-1 0 0,0 0 1 0 0,0 1-1 0 0,0-1 1 0 0,-4 6-1 0 0,5-6-614 0 0,0 1 0 0 0,0 0 0 0 0,0 0 0 0 0,1 0 0 0 0,-1 0 0 0 0,1 0 1 0 0,0 0-1 0 0,0 0 0 0 0,0 0 0 0 0,0 1 0 0 0,0-1 0 0 0,1 0 0 0 0,-1 1 0 0 0,1 4 0 0 0,0-3-2966 0 0</inkml:trace>
  <inkml:trace contextRef="#ctx0" brushRef="#br0" timeOffset="1">227 18 3968 0 0,'0'0'660'0'0,"0"-4"0"0"0,-4 1 21 0 0,1-1-5 0 0,-1 1 0 0 0,2 1 4 0 0,-5 0-4 0 0,3 2 0 0 0,-3 2-32 0 0,7 3-72 0 0,-7 8-208 0 0,7 4-2548 0 0,0 1 0 0 0,-3 5-1 0 0,3 0 1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43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213 100 3656 0 0,'-21'7'2647'0'0,"11"1"-2192"0"0,0 0 0 0 0,1 1 0 0 0,0 0-1 0 0,0 1 1 0 0,1 0 0 0 0,0 0 0 0 0,1 1 0 0 0,0-1 0 0 0,1 2-1 0 0,0-1 1 0 0,-6 16 0 0 0,7-13 15 0 0,1 0-1 0 0,0 1 1 0 0,1-1 0 0 0,0 1-1 0 0,1-1 1 0 0,1 1 0 0 0,0 0-1 0 0,1 0 1 0 0,4 25 0 0 0,-4-37-408 0 0,1 0 0 0 0,-1 1 0 0 0,1-1 0 0 0,0 0 0 0 0,0 1 0 0 0,1-1 1 0 0,-1 0-1 0 0,1 0 0 0 0,-1 0 0 0 0,1 0 0 0 0,0 0 0 0 0,0 0 0 0 0,0-1 1 0 0,1 1-1 0 0,-1-1 0 0 0,0 1 0 0 0,4 1 0 0 0,-2-1-28 0 0,0-1 0 0 0,0 0 0 0 0,0 0-1 0 0,0-1 1 0 0,0 1 0 0 0,0-1 0 0 0,1 0 0 0 0,-1 0 0 0 0,0 0-1 0 0,1-1 1 0 0,7 0 0 0 0,1 0-20 0 0,-1-1 0 0 0,0-1 1 0 0,0 0-1 0 0,0-1 0 0 0,0 0 1 0 0,0-1-1 0 0,0-1 0 0 0,16-8 0 0 0,-18 8-1 0 0,-1 0-1 0 0,0-1 0 0 0,0 0 1 0 0,0 0-1 0 0,-1-1 0 0 0,0 0 0 0 0,0 0 1 0 0,-1-1-1 0 0,0 0 0 0 0,0 0 1 0 0,-1-1-1 0 0,0 0 0 0 0,-1 0 1 0 0,0-1-1 0 0,0 1 0 0 0,-1-1 0 0 0,0 0 1 0 0,-1 0-1 0 0,0 0 0 0 0,0-1 1 0 0,1-16-1 0 0,-3 12 62 0 0,0 0 0 0 0,-1 0 1 0 0,-1 0-1 0 0,0 0 0 0 0,-2 0 0 0 0,1 1 0 0 0,-2-1 0 0 0,-5-15 0 0 0,7 24-26 0 0,-1 0-1 0 0,0 0 0 0 0,0 0 1 0 0,0 0-1 0 0,-1 0 0 0 0,0 1 0 0 0,0 0 1 0 0,0 0-1 0 0,-1 0 0 0 0,0 0 0 0 0,0 1 1 0 0,0 0-1 0 0,0 0 0 0 0,-1 0 1 0 0,1 0-1 0 0,-1 1 0 0 0,0 0 0 0 0,0 0 1 0 0,-1 1-1 0 0,-9-3 0 0 0,7 3 13 0 0,0 0-1 0 0,-1 0 1 0 0,1 1-1 0 0,0 0 1 0 0,-1 1-1 0 0,1 0 1 0 0,-1 1-1 0 0,1 0 1 0 0,-1 0-1 0 0,1 1 1 0 0,0 0-1 0 0,0 1 1 0 0,0 0-1 0 0,0 0 1 0 0,0 1-1 0 0,0 0 1 0 0,1 1 0 0 0,-14 9-1 0 0,12-6-58 0 0,1 0 0 0 0,0 0-1 0 0,1 1 1 0 0,-1 0 0 0 0,2 1 0 0 0,-1 0 0 0 0,1 0-1 0 0,1 0 1 0 0,0 1 0 0 0,0 0 0 0 0,1 0 0 0 0,1 0-1 0 0,0 1 1 0 0,-3 13 0 0 0,0 25-1413 0 0,6-45 581 0 0,2 0-1 0 0,-1 0 1 0 0,0 0-1 0 0,1 0 1 0 0,0-1-1 0 0,0 1 1 0 0,1 0 0 0 0,1 5-1 0 0,8 8-3264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44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86 244 2720 0 0,'0'-21'1541'0'0,"-1"3"-224"0"0,2 0-1 0 0,3-30 1 0 0,-2 41-1058 0 0,-1 1 1 0 0,1-1-1 0 0,1 1 1 0 0,-1-1-1 0 0,1 1 0 0 0,0 0 1 0 0,1 0-1 0 0,-1 0 1 0 0,1 1-1 0 0,7-9 0 0 0,-6 9 23 0 0,1 0-1 0 0,-1 0 1 0 0,1 0-1 0 0,0 1 0 0 0,0 0 1 0 0,1 0-1 0 0,-1 1 1 0 0,1 0-1 0 0,0 0 0 0 0,0 0 1 0 0,13-3-1 0 0,2 2 355 0 0,0 0-1 0 0,35 0 1 0 0,-50 4-551 0 0,0 0-1 0 0,0 0 0 0 0,0 0 1 0 0,-1 1-1 0 0,1 0 1 0 0,0 1-1 0 0,0 0 0 0 0,-1 0 1 0 0,1 0-1 0 0,-1 1 1 0 0,0 0-1 0 0,11 6 1 0 0,-9-3-10 0 0,-1-1 0 0 0,0 2 0 0 0,0-1 0 0 0,0 1 0 0 0,-1 0 0 0 0,0 0 0 0 0,-1 0 0 0 0,8 14 0 0 0,-3-1-4 0 0,-1 0 0 0 0,0 1 0 0 0,-2 0-1 0 0,-1 1 1 0 0,0-1 0 0 0,-2 1-1 0 0,3 25 1 0 0,-2 24-13 0 0,-2 1 0 0 0,-4-1 0 0 0,-3 1 0 0 0,-3-1 0 0 0,-19 84-1 0 0,21-135-51 0 0,-16 37-1 0 0,15-42 2 0 0,-5 5 25 0 0,7-20-20 0 0,2-13-6 0 0,8-117 5 0 0,-2 85-16 0 0,-2 0 1 0 0,-2 0-1 0 0,-8-61 0 0 0,7 101 5 0 0,0 1 0 0 0,0-1 0 0 0,0 0 0 0 0,-1 0 0 0 0,1 1 0 0 0,-1-1 0 0 0,0 1 0 0 0,0 0 0 0 0,-1-1-1 0 0,1 1 1 0 0,-1 0 0 0 0,0 0 0 0 0,0 1 0 0 0,-1-1 0 0 0,1 1 0 0 0,-1-1 0 0 0,1 1 0 0 0,-6-3 0 0 0,5 3 3 0 0,-1 1 0 0 0,0 0 1 0 0,0 1-1 0 0,0-1 1 0 0,0 1-1 0 0,0 0 0 0 0,-1 0 1 0 0,1 0-1 0 0,0 1 1 0 0,0-1-1 0 0,-1 1 0 0 0,1 1 1 0 0,0-1-1 0 0,0 1 1 0 0,-1 0-1 0 0,-9 3 0 0 0,4 0 10 0 0,0 1 0 0 0,0 0 0 0 0,0 1 0 0 0,0 0 0 0 0,1 0 0 0 0,0 1 0 0 0,-17 16 0 0 0,0 2 44 0 0,-31 39 1 0 0,34-35-32 0 0,2 1 1 0 0,1 1-1 0 0,-20 39 0 0 0,37-62-143 0 0,1 0 0 0 0,-1 1-1 0 0,1-1 1 0 0,-3 16-1 0 0,5 1-3944 0 0,1-24 3844 0 0,0 0 1 0 0,1-1-1 0 0,-1 1 0 0 0,0 0 0 0 0,0 0 0 0 0,0-1 0 0 0,1 1 0 0 0,-1 0 0 0 0,0-1 0 0 0,1 1 0 0 0,-1-1 1 0 0,0 1-1 0 0,1 0 0 0 0,-1-1 0 0 0,1 1 0 0 0,-1-1 0 0 0,1 1 0 0 0,-1-1 0 0 0,1 1 0 0 0,-1-1 0 0 0,1 1 1 0 0,0-1-1 0 0,-1 0 0 0 0,1 1 0 0 0,-1-1 0 0 0,1 0 0 0 0,0 1 0 0 0,0-1 0 0 0,-1 0 0 0 0,1 0 0 0 0,0 0 0 0 0,-1 0 1 0 0,2 0-1 0 0,15 3-3487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44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7 252 3088 0 0,'-1'0'99'0'0,"0"-1"-1"0"0,1 0 1 0 0,-1 1 0 0 0,1-1-1 0 0,-1 0 1 0 0,1 0-1 0 0,0 0 1 0 0,-1 1-1 0 0,1-1 1 0 0,0 0 0 0 0,-1 0-1 0 0,1 0 1 0 0,0 0-1 0 0,0 0 1 0 0,0 1-1 0 0,0-1 1 0 0,0 0 0 0 0,0 0-1 0 0,0 0 1 0 0,0 0-1 0 0,0 0 1 0 0,0 0-1 0 0,1 1 1 0 0,-1-2 0 0 0,5-26 1228 0 0,-2 19-1003 0 0,1 0 0 0 0,0 0 0 0 0,1 1 0 0 0,-1 0 0 0 0,1 0 0 0 0,1 0 0 0 0,0 0 0 0 0,0 1 0 0 0,0 0 0 0 0,9-7 0 0 0,-3 5 164 0 0,0 0 0 0 0,0 0-1 0 0,1 1 1 0 0,0 1 0 0 0,26-10-1 0 0,-7 6 164 0 0,0 1 0 0 0,1 2 0 0 0,0 1-1 0 0,1 2 1 0 0,34-1 0 0 0,-59 5-607 0 0,1 1 0 0 0,0 0 0 0 0,-1 0 0 0 0,1 1 0 0 0,0 0 0 0 0,-1 1 0 0 0,0 0 0 0 0,1 1 0 0 0,-1 0 0 0 0,0 0 0 0 0,0 1 0 0 0,0 0 0 0 0,-1 0 0 0 0,1 1 0 0 0,-1 0 0 0 0,0 1 0 0 0,-1 0 0 0 0,1 0 0 0 0,-1 1 0 0 0,0 0 0 0 0,-1 0 0 0 0,0 0 1 0 0,0 1-1 0 0,0 0 0 0 0,-1 0 0 0 0,0 0 0 0 0,-1 1 0 0 0,0 0 0 0 0,5 15 0 0 0,-1 2-11 0 0,-2 1 0 0 0,-1 1 1 0 0,4 45-1 0 0,-6 85-11 0 0,-3-128-20 0 0,-11 203 45 0 0,7-201-14 0 0,-1 0 0 0 0,-3 0 0 0 0,0-1 0 0 0,-2 0 0 0 0,-15 34 0 0 0,41-151 7 0 0,-8 41-69 0 0,-3-1 0 0 0,-2 0 0 0 0,-2 1 1 0 0,-5-48-1 0 0,4 88 25 0 0,-1-1 0 0 0,0 1 0 0 0,-1 0 0 0 0,1 0 0 0 0,-1 0 0 0 0,0 0 0 0 0,0 1 0 0 0,0-1 0 0 0,-1 0 0 0 0,1 1 0 0 0,-1 0 0 0 0,0-1 0 0 0,-6-4 0 0 0,7 6 7 0 0,-1 1-1 0 0,1 1 0 0 0,-1-1 0 0 0,1 0 1 0 0,-1 1-1 0 0,0-1 0 0 0,0 1 1 0 0,0 0-1 0 0,0-1 0 0 0,0 2 0 0 0,0-1 1 0 0,0 0-1 0 0,0 1 0 0 0,0-1 1 0 0,0 1-1 0 0,0 0 0 0 0,0 0 0 0 0,-1 0 1 0 0,1 0-1 0 0,0 1 0 0 0,0-1 1 0 0,0 1-1 0 0,-3 1 0 0 0,-7 2 28 0 0,0 1 1 0 0,1 1-1 0 0,0 0 1 0 0,0 1-1 0 0,0 0 0 0 0,1 1 1 0 0,-17 15-1 0 0,-65 71 233 0 0,87-89-248 0 0,-18 21 41 0 0,-144 148 286 0 0,163-169-541 0 0,1 0 1 0 0,0 0 0 0 0,0 0 0 0 0,-4 7-1 0 0,-6 8-7072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45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58 3560 0 0,'-3'1'243'0'0,"0"0"0"0"0,-1 0 0 0 0,1 1 0 0 0,0-1 0 0 0,0 1 0 0 0,0-1 0 0 0,0 1 0 0 0,0 0 0 0 0,1 0 0 0 0,-4 3 0 0 0,-2 1 174 0 0,-5 4 16 0 0,1-1 0 0 0,0 2-1 0 0,1-1 1 0 0,0 2 0 0 0,1-1 0 0 0,0 2 0 0 0,1-1 0 0 0,1 1 0 0 0,0 1-1 0 0,0-1 1 0 0,1 1 0 0 0,1 0 0 0 0,1 1 0 0 0,0 0 0 0 0,0 0-1 0 0,2 0 1 0 0,0 0 0 0 0,-2 27 0 0 0,5-38-330 0 0,0 0 0 0 0,0 1 0 0 0,0-1 0 0 0,1 0 0 0 0,0 1 0 0 0,0-1 0 0 0,0 0 0 0 0,0 0 0 0 0,1 0 0 0 0,-1 0 0 0 0,1 0 0 0 0,0 0 0 0 0,0 0 0 0 0,1 0 0 0 0,-1-1 0 0 0,1 1 0 0 0,0-1 0 0 0,0 0 0 0 0,4 4 0 0 0,-2-3-69 0 0,1 0 0 0 0,0-1 0 0 0,0 0 0 0 0,0 0 0 0 0,0-1 0 0 0,1 1 1 0 0,-1-1-1 0 0,1-1 0 0 0,-1 1 0 0 0,1-1 0 0 0,12 0 0 0 0,0 0-17 0 0,0-1-1 0 0,0 0 1 0 0,0-2 0 0 0,0 0 0 0 0,-1-2 0 0 0,1 0-1 0 0,-1-1 1 0 0,1 0 0 0 0,-2-2 0 0 0,1 0-1 0 0,-1-1 1 0 0,0 0 0 0 0,19-14 0 0 0,-29 17-19 0 0,-1 0 1 0 0,0-1-1 0 0,1 1 1 0 0,-2-1-1 0 0,1-1 1 0 0,-1 1-1 0 0,0-1 1 0 0,0 0-1 0 0,-1 0 1 0 0,0 0-1 0 0,0-1 1 0 0,0 1-1 0 0,-1-1 1 0 0,0 0-1 0 0,-1 0 1 0 0,0 0-1 0 0,0 0 1 0 0,-1 0-1 0 0,0-1 1 0 0,0 1-1 0 0,-1-1 1 0 0,0 1-1 0 0,-2-11 1 0 0,1 11 2 0 0,0 0 0 0 0,-1 0-1 0 0,0 0 1 0 0,0 0 0 0 0,-1 0 0 0 0,0 1 0 0 0,-1-1 0 0 0,1 1-1 0 0,-1 0 1 0 0,-1 0 0 0 0,1 1 0 0 0,-1-1 0 0 0,0 1-1 0 0,-1 0 1 0 0,1 0 0 0 0,-1 1 0 0 0,-1-1 0 0 0,1 1 0 0 0,-1 1-1 0 0,1-1 1 0 0,-1 1 0 0 0,-1 0 0 0 0,-13-5 0 0 0,4 4 14 0 0,-1 0 0 0 0,0 2 0 0 0,1 0 0 0 0,-1 0 0 0 0,-1 2 0 0 0,1 0 0 0 0,0 2 0 0 0,0-1 0 0 0,0 2 0 0 0,0 1 0 0 0,0 0 0 0 0,-22 8 0 0 0,30-7 7 0 0,0 1 0 0 0,0 0 0 0 0,1 1 0 0 0,0 0 0 0 0,0 1 0 0 0,0 0 0 0 0,0 0 0 0 0,1 1 0 0 0,1 0 0 0 0,-1 0 0 0 0,1 1 0 0 0,1-1 0 0 0,0 2 0 0 0,0-1 0 0 0,-7 16 0 0 0,9-17-4 0 0,1 0 1 0 0,-1 1 0 0 0,2-1 0 0 0,-1 1-1 0 0,1-1 1 0 0,0 1 0 0 0,1 0-1 0 0,0 0 1 0 0,1-1 0 0 0,0 1 0 0 0,0 0-1 0 0,0 0 1 0 0,2 0 0 0 0,-1 0-1 0 0,1-1 1 0 0,0 1 0 0 0,0-1 0 0 0,1 1-1 0 0,1-1 1 0 0,3 8 0 0 0,-3-11-17 0 0,-1-1 1 0 0,1 0-1 0 0,0 0 1 0 0,0 0-1 0 0,0 0 1 0 0,1 0 0 0 0,-1-1-1 0 0,1 0 1 0 0,0 0-1 0 0,0 0 1 0 0,0-1-1 0 0,0 0 1 0 0,0 0-1 0 0,1 0 1 0 0,-1 0 0 0 0,1-1-1 0 0,-1 0 1 0 0,1 0-1 0 0,10 0 1 0 0,-1 0-45 0 0,-1-1 0 0 0,1-1 0 0 0,-1 0 0 0 0,0 0-1 0 0,0-2 1 0 0,25-7 0 0 0,-26 7-5 0 0,-1-1 1 0 0,-1-1-1 0 0,1 0 0 0 0,-1-1 0 0 0,0 0 0 0 0,0 0 0 0 0,0-1 0 0 0,-1-1 0 0 0,0 0 0 0 0,-1 0 0 0 0,0-1 0 0 0,0 0 0 0 0,-1 0 0 0 0,0-1 1 0 0,10-17-1 0 0,-10 12 7 0 0,-1 0 1 0 0,0 0 0 0 0,-2-1 0 0 0,1 0-1 0 0,-2 0 1 0 0,4-22 0 0 0,-4 0 263 0 0,0-62 0 0 0,-6 88 53 0 0,-3 11 171 0 0,4 2-403 0 0,0 0 0 0 0,0 0 0 0 0,0 0 0 0 0,0 0-1 0 0,0 0 1 0 0,1 0 0 0 0,-1 0 0 0 0,0 0 0 0 0,1 1 0 0 0,-1-1-1 0 0,0 0 1 0 0,1 2 0 0 0,-10 37 589 0 0,-8 73 1 0 0,8-36-327 0 0,6-37-277 0 0,1 1 0 0 0,4 57 0 0 0,1-28-5005 0 0,-2-70 4918 0 0,-1 1-222 0 0,1-1 0 0 0,0 1 0 0 0,0 0 0 0 0,0-1 0 0 0,0 1 0 0 0,0 0 0 0 0,0-1 0 0 0,0 1 0 0 0,0-1 0 0 0,1 1 0 0 0,-1 0 0 0 0,0-1 0 0 0,0 1 0 0 0,0-1 0 0 0,1 1 0 0 0,-1 0 0 0 0,0-1 0 0 0,1 1 0 0 0,-1-1 0 0 0,0 1 0 0 0,1-1 0 0 0,-1 1 0 0 0,1-1 0 0 0,-1 0 0 0 0,1 1 0 0 0,-1-1 0 0 0,2 1 0 0 0,5 4-3643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46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0 4280 0 0,'0'0'2233'0'0,"-9"10"1680"0"0,-6 32-2000 0 0,3 0 0 0 0,1 1 1 0 0,-5 45-1 0 0,-7 31-1375 0 0,15-98-691 0 0,1 0-1698 0 0,5-8-4533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46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3992 0 0,'3'-21'6197'0'0,"5"19"-5758"0"0,-1 0-1 0 0,0 1 1 0 0,1-1 0 0 0,0 2 0 0 0,-1-1-1 0 0,1 1 1 0 0,0 0 0 0 0,7 1-1 0 0,17 0 534 0 0,-12-2-337 0 0,33 0 426 0 0,0-3-1 0 0,83-16 0 0 0,-136 20-1039 0 0,0-1 0 0 0,0 1-1 0 0,1 0 1 0 0,-1 0 0 0 0,0 0 0 0 0,0 0-1 0 0,1 0 1 0 0,-1-1 0 0 0,0 1 0 0 0,0 0 0 0 0,1 0-1 0 0,-1 0 1 0 0,0 0 0 0 0,0 0 0 0 0,1 0-1 0 0,-1 0 1 0 0,0 0 0 0 0,1 0 0 0 0,-1 0 0 0 0,0 0-1 0 0,0 0 1 0 0,1 0 0 0 0,-1 0 0 0 0,0 0-1 0 0,0 1 1 0 0,1-1 0 0 0,-1 0 0 0 0,0 0-1 0 0,0 0 1 0 0,1 0 0 0 0,-1 0 0 0 0,0 1 0 0 0,0-1-1 0 0,0 0 1 0 0,1 0 0 0 0,-1 0 0 0 0,0 1-1 0 0,-5 10 936 0 0,0-2-975 0 0,-39 80 994 0 0,-38 114 0 0 0,72-173-1069 0 0,1 0-1 0 0,2 0 1 0 0,0 1 0 0 0,-1 39 0 0 0,9-40-1527 0 0,11 11-5891 0 0,-5-24 3180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47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118 292 2640 0 0,'0'-19'1870'0'0,"0"12"-1582"0"0,1 0 0 0 0,-1 0-1 0 0,2 0 1 0 0,-1 0 0 0 0,1 1-1 0 0,0-1 1 0 0,0 0-1 0 0,1 1 1 0 0,-1-1 0 0 0,8-11-1 0 0,-3 8 103 0 0,0 1-1 0 0,1-1 1 0 0,0 1-1 0 0,0 1 1 0 0,18-14-1 0 0,0 3 668 0 0,0 2 0 0 0,2 0 0 0 0,56-23 0 0 0,-71 35-844 0 0,0 0 0 0 0,0 1-1 0 0,1 1 1 0 0,0 0-1 0 0,0 1 1 0 0,0 0 0 0 0,0 1-1 0 0,0 1 1 0 0,22 1-1 0 0,-29 0-137 0 0,1 0-1 0 0,-1 0 0 0 0,0 1 0 0 0,1 0 1 0 0,-1 0-1 0 0,0 0 0 0 0,0 1 0 0 0,-1 0 1 0 0,1 1-1 0 0,-1-1 0 0 0,1 1 0 0 0,-1 1 1 0 0,0-1-1 0 0,0 1 0 0 0,-1 0 0 0 0,0 0 1 0 0,0 1-1 0 0,0-1 0 0 0,7 12 0 0 0,-2 2 8 0 0,-1 1 0 0 0,0 1 0 0 0,-2 0 0 0 0,0 0 0 0 0,-1 0 0 0 0,-2 1 0 0 0,0 0-1 0 0,1 30 1 0 0,-2 3-21 0 0,-4 1 0 0 0,-8 62 0 0 0,6-80-42 0 0,-2-1 1 0 0,-2-1-1 0 0,-1 1 1 0 0,-2-1-1 0 0,-2-1 1 0 0,-21 46-1 0 0,17-46-13 0 0,12-24-2 0 0,0-1 0 0 0,-1 0 0 0 0,0 0 1 0 0,-1 0-1 0 0,0 0 0 0 0,-11 11 1 0 0,17-21-5 0 0,0 0 0 0 0,0 0 1 0 0,0 1-1 0 0,0-1 0 0 0,0 0 0 0 0,0 0 1 0 0,0 0-1 0 0,0 0 0 0 0,-1 0 0 0 0,1 0 1 0 0,0 0-1 0 0,0 0 0 0 0,0 0 0 0 0,0 1 1 0 0,0-1-1 0 0,0 0 0 0 0,-1 0 0 0 0,1 0 1 0 0,0 0-1 0 0,0 0 0 0 0,0 0 0 0 0,0 0 1 0 0,0 0-1 0 0,-1 0 0 0 0,1 0 0 0 0,0 0 1 0 0,0 0-1 0 0,0 0 0 0 0,0 0 1 0 0,0 0-1 0 0,-1 0 0 0 0,1 0 0 0 0,0 0 1 0 0,0 0-1 0 0,0-1 0 0 0,0 1 0 0 0,0 0 1 0 0,-1 0-1 0 0,1 0 0 0 0,0 0 0 0 0,0 0 1 0 0,0 0-1 0 0,0 0 0 0 0,0 0 0 0 0,0 0 1 0 0,0-1-1 0 0,0 1 0 0 0,0 0 0 0 0,-1 0 1 0 0,1 0-1 0 0,0 0 0 0 0,0 0 1 0 0,-3-13 6 0 0,2-23-2 0 0,2 30-4 0 0,-1-29 2 0 0,-4-112 3 0 0,2 127-6 0 0,-1-1 0 0 0,-1 1 0 0 0,0 0 0 0 0,-2 1 0 0 0,-8-22 0 0 0,12 36 1 0 0,0 0-1 0 0,-1 0 0 0 0,1 1 1 0 0,-1-1-1 0 0,0 1 0 0 0,-1 0 0 0 0,1 0 1 0 0,0 0-1 0 0,-1 0 0 0 0,0 1 1 0 0,0-1-1 0 0,0 1 0 0 0,-1 0 1 0 0,-7-4-1 0 0,6 4 3 0 0,-1 1 0 0 0,1-1 0 0 0,-1 2-1 0 0,0-1 1 0 0,0 1 0 0 0,1 0 0 0 0,-1 0 0 0 0,0 1 0 0 0,0-1 0 0 0,-8 2 0 0 0,0 1 15 0 0,0 1-1 0 0,0 0 1 0 0,0 1 0 0 0,1 0 0 0 0,-1 1 0 0 0,1 1 0 0 0,0 1 0 0 0,1-1 0 0 0,-20 15 0 0 0,6-3 23 0 0,2 3 1 0 0,0 0-1 0 0,1 1 1 0 0,1 1-1 0 0,1 1 1 0 0,-35 53-1 0 0,53-72-199 0 0,1 0 0 0 0,0 1 0 0 0,0-1 0 0 0,1 1 0 0 0,0-1-1 0 0,0 1 1 0 0,0 0 0 0 0,-1 8 0 0 0,3-12 32 0 0,-1 0 0 0 0,1 0 0 0 0,0 1 1 0 0,1-1-1 0 0,-1 0 0 0 0,0 0 0 0 0,1 0 0 0 0,-1 1 1 0 0,1-1-1 0 0,0 0 0 0 0,-1 0 0 0 0,1 0 0 0 0,0 0 0 0 0,0 0 1 0 0,0 0-1 0 0,1-1 0 0 0,-1 1 0 0 0,0 0 0 0 0,1 0 0 0 0,-1-1 1 0 0,1 1-1 0 0,0-1 0 0 0,-1 1 0 0 0,1-1 0 0 0,3 2 0 0 0,2 0-1106 0 0,-1 1 0 0 0,1-2 0 0 0,0 1 0 0 0,0-1 0 0 0,12 3 0 0 0,15 0-2465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47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76 3240 0 0,'-4'1'284'0'0,"0"0"-1"0"0,-1 0 0 0 0,1 0 1 0 0,0 0-1 0 0,0 1 1 0 0,-1-1-1 0 0,1 1 1 0 0,0 0-1 0 0,1 1 0 0 0,-1-1 1 0 0,0 0-1 0 0,1 1 1 0 0,-5 4-1 0 0,-3 2 337 0 0,1 2 0 0 0,-16 19 0 0 0,20-22-298 0 0,0 1 0 0 0,1 0-1 0 0,0 1 1 0 0,1-1 0 0 0,0 1 0 0 0,0 0-1 0 0,1 0 1 0 0,0 0 0 0 0,1 0 0 0 0,0 1-1 0 0,0-1 1 0 0,2 1 0 0 0,-1 10 0 0 0,1-17-231 0 0,0 1 0 0 0,0-1 0 0 0,1 0 0 0 0,-1 0 1 0 0,1 0-1 0 0,0 0 0 0 0,0 0 0 0 0,0 0 0 0 0,1 0 1 0 0,-1-1-1 0 0,1 1 0 0 0,0 0 0 0 0,0-1 0 0 0,0 1 1 0 0,1-1-1 0 0,-1 0 0 0 0,1 0 0 0 0,0 0 0 0 0,0 0 1 0 0,0 0-1 0 0,0-1 0 0 0,0 1 0 0 0,0-1 0 0 0,1 0 1 0 0,-1 0-1 0 0,1 0 0 0 0,0 0 0 0 0,0 0 0 0 0,0-1 1 0 0,-1 0-1 0 0,1 0 0 0 0,6 1 0 0 0,6 0-56 0 0,0-1-1 0 0,0-1 1 0 0,1 0 0 0 0,-1-1-1 0 0,0-1 1 0 0,0 0 0 0 0,-1-1-1 0 0,1-1 1 0 0,0 0 0 0 0,-1-1-1 0 0,0-1 1 0 0,0-1 0 0 0,16-9-1 0 0,-22 11-23 0 0,0-1 1 0 0,-1 0-1 0 0,1 0 0 0 0,-1-1 0 0 0,-1 0 0 0 0,1 0 1 0 0,-1-1-1 0 0,0 0 0 0 0,-1-1 0 0 0,0 1 0 0 0,-1-1 1 0 0,1 0-1 0 0,-1 0 0 0 0,-1-1 0 0 0,0 0 0 0 0,-1 1 1 0 0,1-1-1 0 0,-2 0 0 0 0,0-1 0 0 0,0 1 0 0 0,1-12 1 0 0,-3 15 16 0 0,0 0 0 0 0,0-1 0 0 0,0 1 0 0 0,-1 0 0 0 0,0 0 0 0 0,0 0 0 0 0,-1 0 0 0 0,0 0 0 0 0,0 0 0 0 0,-1 0 0 0 0,-4-9 0 0 0,4 12-4 0 0,0 0 1 0 0,0 0-1 0 0,0 0 1 0 0,-1 1-1 0 0,0-1 0 0 0,1 1 1 0 0,-1-1-1 0 0,0 1 1 0 0,-1 0-1 0 0,1 1 1 0 0,0-1-1 0 0,-1 1 0 0 0,1 0 1 0 0,-1 0-1 0 0,0 0 1 0 0,0 1-1 0 0,-6-2 1 0 0,-5 0 43 0 0,0 0 0 0 0,0 2 0 0 0,-1-1 1 0 0,1 2-1 0 0,0 0 0 0 0,-1 1 0 0 0,1 1 1 0 0,0 0-1 0 0,0 1 0 0 0,0 1 0 0 0,0 1 1 0 0,1 0-1 0 0,-1 1 0 0 0,1 0 0 0 0,1 1 0 0 0,-1 1 1 0 0,1 0-1 0 0,0 1 0 0 0,-19 17 0 0 0,25-17-31 0 0,0 0-1 0 0,1 0 1 0 0,1 1-1 0 0,-1 0 1 0 0,2 0-1 0 0,-1 1 0 0 0,1-1 1 0 0,1 1-1 0 0,0 0 1 0 0,0 0-1 0 0,1 1 1 0 0,1-1-1 0 0,0 0 0 0 0,0 1 1 0 0,1 0-1 0 0,1 0 1 0 0,0-1-1 0 0,2 15 1 0 0,-2-22-28 0 0,1 0 0 0 0,0-1 1 0 0,0 1-1 0 0,0 0 0 0 0,1 0 1 0 0,-1-1-1 0 0,1 1 0 0 0,0-1 1 0 0,0 1-1 0 0,0-1 0 0 0,1 0 1 0 0,-1 0-1 0 0,1 0 0 0 0,-1 0 1 0 0,5 4-1 0 0,-1-4-7 0 0,-1 1 1 0 0,0-1-1 0 0,1 0 0 0 0,-1 0 0 0 0,1-1 1 0 0,0 0-1 0 0,0 0 0 0 0,12 3 1 0 0,0-3-33 0 0,0 0 0 0 0,0-1 1 0 0,0-1-1 0 0,0-1 0 0 0,33-5 1 0 0,-31 3-20 0 0,0-2 1 0 0,0 0-1 0 0,-1-1 1 0 0,0-1-1 0 0,0-1 1 0 0,-1 0-1 0 0,0-2 1 0 0,25-16-1 0 0,-32 18 27 0 0,-1 0-1 0 0,0-1 1 0 0,0 0-1 0 0,-1-1 1 0 0,0 0-1 0 0,-1 0 1 0 0,0-1-1 0 0,0 0 1 0 0,-1 0 0 0 0,-1-1-1 0 0,0 0 1 0 0,-1 0-1 0 0,8-24 1 0 0,-8 10 407 0 0,-1-1 1 0 0,-1 1-1 0 0,-2-44 0 0 0,-1 77-247 0 0,-1 1 0 0 0,0 0 0 0 0,-1-1 0 0 0,-4 14 0 0 0,-4 18 110 0 0,-10 66 127 0 0,12-69-408 0 0,1 0-1 0 0,-3 70 0 0 0,10-92-402 0 0,0 15 74 0 0,0-10-5392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48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11 3696 0 0,'0'0'616'0'0,"-3"-2"0"0"0,-3-1 657 0 0,-1 1-637 0 0,3 0 600 0 0,1 0-636 0 0,-1 2-92 0 0,4 2-228 0 0,-3 5-2172 0 0,6 5 0 0 0,-3 1-1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48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5 3760 0 0,'-46'-2'4005'0'0,"34"0"-3440"0"0,-1 2 0 0 0,1 0 0 0 0,0 0 0 0 0,0 1 0 0 0,0 0 0 0 0,-22 6 0 0 0,19-2-156 0 0,1 1 0 0 0,0 1 0 0 0,1 0 1 0 0,-1 1-1 0 0,1 1 0 0 0,1 0 0 0 0,-1 0 1 0 0,2 1-1 0 0,-1 1 0 0 0,1 0 0 0 0,1 1 1 0 0,-12 16-1 0 0,8-8-190 0 0,1 0 1 0 0,0 1-1 0 0,2 1 0 0 0,0 0 0 0 0,1 1 1 0 0,2 0-1 0 0,-7 25 0 0 0,11-33-136 0 0,1-1 1 0 0,1 1-1 0 0,0 0 0 0 0,1 0 0 0 0,1 21 0 0 0,0-32-70 0 0,1 0-1 0 0,-1 0 1 0 0,1-1-1 0 0,-1 1 1 0 0,1 0 0 0 0,0 0-1 0 0,1-1 1 0 0,-1 1-1 0 0,1-1 1 0 0,-1 1 0 0 0,1-1-1 0 0,0 0 1 0 0,0 0-1 0 0,0 0 1 0 0,1 0 0 0 0,-1 0-1 0 0,1 0 1 0 0,0 0-1 0 0,0-1 1 0 0,0 0 0 0 0,0 1-1 0 0,0-1 1 0 0,0 0-1 0 0,0 0 1 0 0,1-1 0 0 0,5 3-1 0 0,4 0-6 0 0,1-1 1 0 0,-1-1-1 0 0,1 0 0 0 0,0-1 0 0 0,-1 0 0 0 0,1-1 1 0 0,18-2-1 0 0,-23 1-1 0 0,1-1 0 0 0,-1 0-1 0 0,1 0 1 0 0,-1-1 0 0 0,0 0 0 0 0,0 0 0 0 0,0-1-1 0 0,-1 0 1 0 0,1-1 0 0 0,-1 0 0 0 0,11-9-1 0 0,-15 11 22 0 0,0-1-1 0 0,-1 1 0 0 0,0-1 0 0 0,0 0 0 0 0,0 0 0 0 0,0 0 0 0 0,-1-1 0 0 0,1 1 0 0 0,-1-1 1 0 0,0 1-1 0 0,0-1 0 0 0,-1 0 0 0 0,0 1 0 0 0,1-1 0 0 0,-1 0 0 0 0,-1 0 0 0 0,1 0 0 0 0,-1 0 1 0 0,0 0-1 0 0,0 0 0 0 0,-1 0 0 0 0,1 0 0 0 0,-1 0 0 0 0,0 0 0 0 0,-3-7 0 0 0,3 7 20 0 0,-1-1-1 0 0,-1 1 1 0 0,1 0-1 0 0,-1 0 1 0 0,0 0-1 0 0,0 0 0 0 0,0 0 1 0 0,-1 1-1 0 0,0-1 1 0 0,0 1-1 0 0,0 0 1 0 0,0 0-1 0 0,-1 1 1 0 0,1-1-1 0 0,-1 1 1 0 0,0 0-1 0 0,0 0 0 0 0,0 1 1 0 0,0-1-1 0 0,-1 1 1 0 0,-9-2-1 0 0,3 1-46 0 0,0 1-1 0 0,-1 1 1 0 0,1 0-1 0 0,-1 1 1 0 0,1 0-1 0 0,-1 1 1 0 0,1 0-1 0 0,0 1 1 0 0,-1 1-1 0 0,1 0 1 0 0,0 0-1 0 0,0 1 1 0 0,1 1-1 0 0,-1 0 0 0 0,1 0 1 0 0,0 1-1 0 0,-15 11 1 0 0,21-13-396 0 0,0 0 1 0 0,0 1-1 0 0,1 0 0 0 0,-1-1 1 0 0,1 2-1 0 0,0-1 1 0 0,-4 8-1 0 0,-20 43-9122 0 0,27-53 8780 0 0,-7 18-3201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53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3368 0 0,'33'0'7642'0'0,"63"5"-4791"0"0,387 15-78 0 0,-483-20-2779 0 0,0 0-1 0 0,1 0 1 0 0,-1 1-1 0 0,0-1 1 0 0,1 0-1 0 0,-1 0 1 0 0,0 0 0 0 0,1 0-1 0 0,-1 0 1 0 0,0 0-1 0 0,1 0 1 0 0,-1 0-1 0 0,1-1 1 0 0,-1 1-1 0 0,0 0 1 0 0,1 0-1 0 0,-1 0 1 0 0,0 0 0 0 0,1 0-1 0 0,-1 0 1 0 0,0-1-1 0 0,1 1 1 0 0,-1 0-1 0 0,0 0 1 0 0,0-1-1 0 0,1 1 1 0 0,-1-1-1 0 0,-7-5-98 0 0,-16-3 6 0 0,-7 2 14 0 0,-33-2 0 0 0,53 8 91 0 0,0 1-1 0 0,0 0 1 0 0,0 0-1 0 0,0 1 1 0 0,0 0-1 0 0,1 1 0 0 0,-15 4 1 0 0,21-5 9 0 0,0 1-1 0 0,0-1 1 0 0,0 1 0 0 0,0 0 0 0 0,0 0-1 0 0,1 0 1 0 0,-1 0 0 0 0,1 1 0 0 0,-1-1 0 0 0,1 1-1 0 0,0-1 1 0 0,0 1 0 0 0,0 0 0 0 0,0 0 0 0 0,1 0-1 0 0,-1 0 1 0 0,1 0 0 0 0,0 0 0 0 0,-1 4-1 0 0,-2 5 55 0 0,1 1 0 0 0,1-1 0 0 0,-2 23 0 0 0,1 0 178 0 0,2-1 1 0 0,2 1-1 0 0,6 44 1 0 0,-4-63-533 0 0,0 1-1 0 0,2-1 1 0 0,8 23 0 0 0,-8-29-697 0 0,0 0 0 0 0,0-1 0 0 0,1 1 0 0 0,0-1 0 0 0,0 0 0 0 0,9 9 0 0 0,2-4-2238 0 0,0-2-1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49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 3680 0 0,'0'-1'7990'0'0,"0"3"-7196"0"0,-2 21 832 0 0,-1 1 0 0 0,-1-1 0 0 0,-13 44 0 0 0,4-17-1170 0 0,-8 26-81 0 0,13-53-293 0 0,1 2 0 0 0,1-1 0 0 0,-5 46 0 0 0,8-43-547 0 0,-1 21 793 0 0,6-25-2837 0 0,6-4-3747 0 0,-2-14 2516 0 0,1-3-1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4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33 3560 0 0,'-5'0'355'0'0,"0"0"0"0"0,0 0-1 0 0,0 0 1 0 0,0 1-1 0 0,0 0 1 0 0,0 0 0 0 0,1 0-1 0 0,-1 0 1 0 0,0 1-1 0 0,1 0 1 0 0,-1 0 0 0 0,1 0-1 0 0,0 0 1 0 0,-1 1-1 0 0,1 0 1 0 0,0 0 0 0 0,1 0-1 0 0,-1 0 1 0 0,-5 7-1 0 0,0 0 94 0 0,1 1 0 0 0,1 0-1 0 0,0 1 1 0 0,0-1 0 0 0,1 2 0 0 0,1-1-1 0 0,0 1 1 0 0,-5 17 0 0 0,5-8 93 0 0,0 1 0 0 0,1-1 0 0 0,2 1 0 0 0,0 27 0 0 0,1-46-521 0 0,1 0 0 0 0,1 1 1 0 0,-1-1-1 0 0,1 0 0 0 0,0 0 0 0 0,-1 0 1 0 0,2 0-1 0 0,-1 0 0 0 0,0 0 0 0 0,1 0 1 0 0,0-1-1 0 0,0 1 0 0 0,0 0 1 0 0,0-1-1 0 0,1 1 0 0 0,3 3 0 0 0,-2-3 1 0 0,0-1-1 0 0,0 0 1 0 0,1 0-1 0 0,-1 0 1 0 0,1-1-1 0 0,-1 0 1 0 0,1 0-1 0 0,0 0 1 0 0,-1 0-1 0 0,1-1 1 0 0,0 1-1 0 0,9 0 1 0 0,-4-1-29 0 0,-1 1 0 0 0,0-2 1 0 0,1 1-1 0 0,-1-1 1 0 0,1-1-1 0 0,-1 0 1 0 0,1 0-1 0 0,-1-1 0 0 0,0 0 1 0 0,0-1-1 0 0,0 1 1 0 0,0-2-1 0 0,0 1 0 0 0,-1-2 1 0 0,1 1-1 0 0,-1-1 1 0 0,0 0-1 0 0,0 0 0 0 0,-1-1 1 0 0,0 0-1 0 0,0-1 1 0 0,0 0-1 0 0,-1 0 1 0 0,0 0-1 0 0,0-1 0 0 0,-1 1 1 0 0,0-1-1 0 0,7-16 1 0 0,-5 10 13 0 0,-2 0 0 0 0,0 0 1 0 0,-1-1-1 0 0,0 1 1 0 0,-1-1-1 0 0,-1 0 1 0 0,0 0-1 0 0,-1 0 0 0 0,-2-22 1 0 0,1 31 9 0 0,0 0 1 0 0,-1 1 0 0 0,0-1 0 0 0,0 1-1 0 0,-1-1 1 0 0,1 1 0 0 0,-1-1-1 0 0,0 1 1 0 0,-1 0 0 0 0,1 0-1 0 0,-1 0 1 0 0,0 0 0 0 0,0 1-1 0 0,-1-1 1 0 0,1 1 0 0 0,-1 0-1 0 0,0 0 1 0 0,0 0 0 0 0,-1 0 0 0 0,1 1-1 0 0,-1 0 1 0 0,1 0 0 0 0,-1 0-1 0 0,0 0 1 0 0,0 1 0 0 0,-1 0-1 0 0,1 0 1 0 0,-6-2 0 0 0,-3 1 9 0 0,0 1 1 0 0,1 0-1 0 0,-1 1 1 0 0,0 0 0 0 0,0 1-1 0 0,0 0 1 0 0,0 1-1 0 0,1 1 1 0 0,-1 1-1 0 0,0-1 1 0 0,1 2-1 0 0,0 0 1 0 0,0 1 0 0 0,0 0-1 0 0,0 1 1 0 0,1 0-1 0 0,0 1 1 0 0,0 0-1 0 0,0 1 1 0 0,1 1 0 0 0,1 0-1 0 0,-1 0 1 0 0,1 1-1 0 0,1 0 1 0 0,0 0-1 0 0,1 1 1 0 0,-1 1 0 0 0,2-1-1 0 0,0 1 1 0 0,0 1-1 0 0,1-1 1 0 0,-5 19-1 0 0,6-18-14 0 0,1 2-1 0 0,0-1 0 0 0,1 0 0 0 0,1 1 0 0 0,0-1 0 0 0,1 1 1 0 0,1 15-1 0 0,0-26-27 0 0,0 0 0 0 0,1 0 0 0 0,-1 0 0 0 0,1 0 0 0 0,0 0 0 0 0,0 0 0 0 0,1 0 0 0 0,-1 0 0 0 0,1-1 0 0 0,-1 1 0 0 0,1 0 0 0 0,0-1 0 0 0,1 0 0 0 0,-1 1 0 0 0,1-1 0 0 0,-1 0 0 0 0,1 0 0 0 0,0 0 0 0 0,0-1 0 0 0,0 1 0 0 0,0-1 0 0 0,1 1 0 0 0,-1-1 0 0 0,1 0 0 0 0,-1 0 0 0 0,1-1 0 0 0,0 1 0 0 0,0-1 0 0 0,7 2 0 0 0,0-1-113 0 0,0 0 0 0 0,0-1 1 0 0,1 0-1 0 0,-1-1 0 0 0,0 0 1 0 0,1-1-1 0 0,-1 0 0 0 0,0-1 1 0 0,0 0-1 0 0,0 0 0 0 0,0-2 1 0 0,0 1-1 0 0,-1-1 0 0 0,1-1 1 0 0,-1 0-1 0 0,0 0 0 0 0,0-1 1 0 0,-1 0-1 0 0,0-1 0 0 0,0 0 0 0 0,0 0 1 0 0,-1-1-1 0 0,0 0 0 0 0,-1-1 1 0 0,0 0-1 0 0,11-17 0 0 0,-8 7 57 0 0,-1-1 0 0 0,-2 0-1 0 0,0 0 1 0 0,-1 0 0 0 0,7-41-1 0 0,-8 12 1791 0 0,0-72 376 0 0,-8 150-742 0 0,-3 9-697 0 0,-2 58 0 0 0,2-15-209 0 0,1 118-125 0 0,6-122-6320 0 0,-1-68 1963 0 0,4-4 0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50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3440 0 0,'102'2'7349'0'0,"4"3"-3613"0"0,246-3-1227 0 0,-352-2-2507 0 0,1 0 1 0 0,0 0-1 0 0,-1 0 0 0 0,1 0 1 0 0,0 0-1 0 0,0 0 1 0 0,-1 0-1 0 0,1 0 1 0 0,0 0-1 0 0,-1 0 1 0 0,1 0-1 0 0,0-1 1 0 0,-1 1-1 0 0,1 0 1 0 0,0-1-1 0 0,-1 1 1 0 0,1 0-1 0 0,-1-1 1 0 0,1 1-1 0 0,-1-1 1 0 0,1 1-1 0 0,-1 0 1 0 0,1-1-1 0 0,0 0 1 0 0,-1 0-2 0 0,0 1 1 0 0,-1-1-1 0 0,1 0 1 0 0,0 1 0 0 0,-1-1-1 0 0,1 1 1 0 0,0-1 0 0 0,-1 0-1 0 0,1 1 1 0 0,-1-1 0 0 0,1 1-1 0 0,-1-1 1 0 0,1 1-1 0 0,-1 0 1 0 0,1-1 0 0 0,-1 1-1 0 0,1-1 1 0 0,-1 1 0 0 0,0-1-1 0 0,-37-16 8 0 0,22 11-10 0 0,-1 2-1 0 0,0 0 1 0 0,-29-4 0 0 0,39 8 2 0 0,0-1 1 0 0,1 1 0 0 0,-1 0-1 0 0,0 1 1 0 0,0-1-1 0 0,1 1 1 0 0,-1 1 0 0 0,1-1-1 0 0,-1 1 1 0 0,1 0 0 0 0,-1 1-1 0 0,-9 5 1 0 0,10-4 10 0 0,1 0 0 0 0,0 1 0 0 0,0-1 0 0 0,1 1 0 0 0,-1 1 1 0 0,1-1-1 0 0,0 0 0 0 0,1 1 0 0 0,-1 0 0 0 0,1 0 0 0 0,0 0 0 0 0,0 0 0 0 0,1 0 0 0 0,0 1 1 0 0,-2 10-1 0 0,-1 11 67 0 0,1 0 0 0 0,0 41 0 0 0,2-31-13 0 0,-1 28 63 0 0,7 78 1 0 0,-4-140-230 0 0,0-1 1 0 0,1 0-1 0 0,-1 1 0 0 0,1-1 1 0 0,0 1-1 0 0,0-1 1 0 0,0 0-1 0 0,0 0 0 0 0,1 0 1 0 0,0 0-1 0 0,3 5 1 0 0,-4-6-404 0 0,0 0 0 0 0,1-1 0 0 0,0 0 0 0 0,-1 1 0 0 0,1-1 0 0 0,0 0 1 0 0,-1 0-1 0 0,1 0 0 0 0,0 0 0 0 0,0 0 0 0 0,0 0 0 0 0,0 0 1 0 0,0-1-1 0 0,0 1 0 0 0,0-1 0 0 0,1 1 0 0 0,-1-1 0 0 0,0 0 0 0 0,3 0 1 0 0,9 0-2823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51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37 3352 0 0,'0'0'612'0'0,"-1"-1"-253"0"0,0 1 1 0 0,-1-1 0 0 0,1 1 0 0 0,0 0-1 0 0,0 0 1 0 0,0 0 0 0 0,0-1 0 0 0,0 1-1 0 0,0 0 1 0 0,0 0 0 0 0,0 1 0 0 0,0-1-1 0 0,-2 0 1 0 0,-6 8 197 0 0,-1 0-1 0 0,2 1 1 0 0,-1 0 0 0 0,1 0-1 0 0,0 1 1 0 0,1 0 0 0 0,0 0-1 0 0,1 0 1 0 0,0 1-1 0 0,1 0 1 0 0,-6 17 0 0 0,6-15-319 0 0,0 1 1 0 0,2 0 0 0 0,-1 0 0 0 0,2 1-1 0 0,0-1 1 0 0,1 0 0 0 0,0 1 0 0 0,1-1-1 0 0,3 21 1 0 0,-3-31-218 0 0,1 0 1 0 0,0 0-1 0 0,0-1 1 0 0,0 1-1 0 0,0 0 1 0 0,1 0-1 0 0,0-1 1 0 0,0 1-1 0 0,0-1 0 0 0,0 0 1 0 0,0 1-1 0 0,1-1 1 0 0,-1 0-1 0 0,1 0 1 0 0,0-1-1 0 0,6 6 1 0 0,-4-5-15 0 0,0 0 0 0 0,0 0 1 0 0,1-1-1 0 0,-1 0 1 0 0,1 0-1 0 0,-1 0 0 0 0,1-1 1 0 0,0 0-1 0 0,-1 0 1 0 0,10 1-1 0 0,-1-2-35 0 0,0-1 0 0 0,0 0 0 0 0,0-1 1 0 0,0 0-1 0 0,-1-1 0 0 0,1 0 0 0 0,-1-1 0 0 0,0-1 0 0 0,14-7 0 0 0,-15 6-8 0 0,-1-1-1 0 0,0 0 0 0 0,-1-1 0 0 0,0 0 0 0 0,0-1 0 0 0,0 0 1 0 0,-1-1-1 0 0,-1 0 0 0 0,0 0 0 0 0,0-1 0 0 0,8-15 0 0 0,-9 13 37 0 0,0 0-1 0 0,-1-1 0 0 0,-1 0 0 0 0,0 0 1 0 0,-1-1-1 0 0,0 1 0 0 0,-1-1 0 0 0,-1 0 1 0 0,1-25-1 0 0,-3 40 5 0 0,0 0 0 0 0,0 0-1 0 0,0-1 1 0 0,0 1 0 0 0,0 0 0 0 0,0 0 0 0 0,0 0-1 0 0,0 0 1 0 0,0 0 0 0 0,0 0 0 0 0,0 0 0 0 0,0-1-1 0 0,0 1 1 0 0,0 0 0 0 0,0 0 0 0 0,-1 0 0 0 0,1 0-1 0 0,0 0 1 0 0,0 0 0 0 0,0 0 0 0 0,0 0 0 0 0,0-1-1 0 0,0 1 1 0 0,0 0 0 0 0,0 0 0 0 0,0 0 0 0 0,0 0-1 0 0,-1 0 1 0 0,1 0 0 0 0,0 0 0 0 0,0 0 0 0 0,0 0-1 0 0,0 0 1 0 0,0 0 0 0 0,0 0 0 0 0,-1 0 0 0 0,1 0-1 0 0,0 0 1 0 0,0 0 0 0 0,0 0 0 0 0,0 0 0 0 0,0 0-1 0 0,0 0 1 0 0,0 0 0 0 0,-1 0 0 0 0,1 0 0 0 0,0 0-1 0 0,0 0 1 0 0,0 0 0 0 0,0 0 0 0 0,0 0-1 0 0,0 0 1 0 0,0 0 0 0 0,-1 0 0 0 0,-9 7 113 0 0,-9 12 38 0 0,9-6-70 0 0,0 1 1 0 0,2 0-1 0 0,-1 0 1 0 0,2 1 0 0 0,-9 25-1 0 0,13-32-59 0 0,0 0 0 0 0,1 1 0 0 0,1-1 1 0 0,-1 1-1 0 0,1-1 0 0 0,1 1 0 0 0,-1 0 0 0 0,1-1 0 0 0,1 1 0 0 0,0 0 0 0 0,0-1 0 0 0,4 13 0 0 0,-4-18-17 0 0,0 0-1 0 0,0 0 0 0 0,1 0 0 0 0,0 0 0 0 0,-1 0 1 0 0,1 0-1 0 0,0-1 0 0 0,0 1 0 0 0,0-1 0 0 0,1 1 1 0 0,-1-1-1 0 0,1 0 0 0 0,-1 0 0 0 0,6 4 1 0 0,-3-3-2 0 0,1-1 1 0 0,0 1 0 0 0,0-1 0 0 0,0 0 0 0 0,0 0 0 0 0,0-1-1 0 0,8 2 1 0 0,5-2-1 0 0,-1 0-1 0 0,1-1 1 0 0,0-1 0 0 0,23-5-1 0 0,-26 4-4 0 0,-1-1-1 0 0,0 0 1 0 0,0-1 0 0 0,0-1 0 0 0,-1-1-1 0 0,1 0 1 0 0,-1-1 0 0 0,21-13-1 0 0,-28 15 14 0 0,-1 0 1 0 0,1-1-1 0 0,-1 0 0 0 0,0 0 0 0 0,-1 0 0 0 0,1-1 1 0 0,-1 0-1 0 0,0 0 0 0 0,-1 0 0 0 0,0-1 0 0 0,0 1 1 0 0,-1-1-1 0 0,1 0 0 0 0,-2 0 0 0 0,1 0 0 0 0,-1 0 1 0 0,1-11-1 0 0,-1 0 68 0 0,0 0 0 0 0,-2 0 0 0 0,0 1 1 0 0,-1-1-1 0 0,-7-33 0 0 0,6 47-163 0 0,0 1-1 0 0,0 0 1 0 0,0 0 0 0 0,0 0-1 0 0,-1 0 1 0 0,0 0 0 0 0,0 0-1 0 0,0 1 1 0 0,0-1 0 0 0,0 1-1 0 0,-1 0 1 0 0,0 0 0 0 0,1 1-1 0 0,-1-1 1 0 0,0 0-1 0 0,0 1 1 0 0,-1 0 0 0 0,1 0-1 0 0,0 1 1 0 0,-7-3 0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51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 3512 0 0,'22'0'3384'0'0,"-18"0"-3178"0"0,-1 0-1 0 0,1 1 1 0 0,-1-1-1 0 0,1 1 1 0 0,-1-1 0 0 0,0 1-1 0 0,1 0 1 0 0,-1 1 0 0 0,0-1-1 0 0,0 1 1 0 0,0-1-1 0 0,0 1 1 0 0,0 0 0 0 0,0 0-1 0 0,0 0 1 0 0,0 0-1 0 0,-1 1 1 0 0,1-1 0 0 0,-1 1-1 0 0,0-1 1 0 0,0 1 0 0 0,0 0-1 0 0,0 0 1 0 0,0 0-1 0 0,0 0 1 0 0,-1 0 0 0 0,0 1-1 0 0,0-1 1 0 0,1 0-1 0 0,-1 6 1 0 0,3 9 525 0 0,-1 1 1 0 0,-1-1-1 0 0,0 1 1 0 0,-2 27-1 0 0,0-30-128 0 0,-2 31-69 0 0,1-30-383 0 0,0 0-1 0 0,1 1 1 0 0,1-1-1 0 0,6 31 1 0 0,-7-46-136 0 0,0 0-1 0 0,1 0 0 0 0,0 0 1 0 0,-1 0-1 0 0,1 0 1 0 0,0-1-1 0 0,0 1 1 0 0,0 0-1 0 0,0 0 1 0 0,0-1-1 0 0,1 1 1 0 0,-1 0-1 0 0,0-1 1 0 0,1 0-1 0 0,-1 1 0 0 0,1-1 1 0 0,0 0-1 0 0,-1 1 1 0 0,1-1-1 0 0,0 0 1 0 0,2 0-1 0 0,-2 0 8 0 0,1 0-1 0 0,0-1 1 0 0,0 1-1 0 0,0-1 0 0 0,0 0 1 0 0,0 0-1 0 0,-1 0 1 0 0,1-1-1 0 0,0 1 1 0 0,0-1-1 0 0,0 1 1 0 0,0-1-1 0 0,3-1 1 0 0,4-3 64 0 0,0 1 1 0 0,0-2-1 0 0,0 1 1 0 0,-1-1 0 0 0,0-1-1 0 0,14-12 1 0 0,2-8 163 0 0,-1-2 0 0 0,-2 0 0 0 0,23-38 0 0 0,-26 38-113 0 0,-7 12-116 0 0,-1-1 0 0 0,-1-1 1 0 0,-1 0-1 0 0,0 0 0 0 0,11-39 1 0 0,-14 24-4405 0 0,-4-2-4516 0 0,-2 25 4890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52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3008 0 0,'-6'0'386'0'0,"0"1"-1"0"0,0 0 0 0 0,0 0 1 0 0,0 1-1 0 0,0 0 1 0 0,1 0-1 0 0,-1 0 0 0 0,1 1 1 0 0,-1-1-1 0 0,1 1 1 0 0,0 1-1 0 0,0-1 0 0 0,0 1 1 0 0,-7 6-1 0 0,-3 5 430 0 0,1 0 0 0 0,-23 32 0 0 0,28-33-219 0 0,0 0 0 0 0,0 1 1 0 0,2 0-1 0 0,-12 31 1 0 0,16-37-364 0 0,0 0 0 0 0,1 1 0 0 0,0-1 1 0 0,0 1-1 0 0,1 0 0 0 0,1-1 0 0 0,-1 1 1 0 0,2 0-1 0 0,-1 0 0 0 0,3 9 1 0 0,-3-15-192 0 0,2 0 1 0 0,-1 0 0 0 0,0-1-1 0 0,1 1 1 0 0,0 0 0 0 0,-1-1-1 0 0,1 1 1 0 0,1-1 0 0 0,-1 0-1 0 0,0 1 1 0 0,1-1 0 0 0,0 0-1 0 0,0-1 1 0 0,3 4 0 0 0,0-2 3 0 0,-1-1 0 0 0,1 1 1 0 0,-1-1-1 0 0,1-1 1 0 0,0 1-1 0 0,0-1 0 0 0,0 0 1 0 0,8 2-1 0 0,1-2 11 0 0,1 0 1 0 0,-1-1 0 0 0,1 0-1 0 0,-1-1 1 0 0,1-1-1 0 0,24-4 1 0 0,-24 2-34 0 0,-1 0 1 0 0,0-1 0 0 0,0-1 0 0 0,-1 0 0 0 0,1-1-1 0 0,-1 0 1 0 0,-1-1 0 0 0,15-10 0 0 0,-20 11-19 0 0,-1 0 0 0 0,0 0 0 0 0,0 0 0 0 0,-1-1 0 0 0,1 0 0 0 0,-2 0 0 0 0,1-1 0 0 0,-1 0 0 0 0,0 0 0 0 0,-1 0 0 0 0,1 0 0 0 0,-2-1 1 0 0,1 1-1 0 0,3-17 0 0 0,-4 13-7 0 0,-1 1 1 0 0,0 0-1 0 0,-1-1 1 0 0,0 1 0 0 0,-1 0-1 0 0,0-1 1 0 0,-3-22-1 0 0,2 30 1 0 0,0 0 0 0 0,0-1-1 0 0,-1 1 1 0 0,1 0 0 0 0,-1 0 0 0 0,0 0-1 0 0,0 0 1 0 0,0 0 0 0 0,-1 1-1 0 0,1-1 1 0 0,-1 0 0 0 0,0 1 0 0 0,0 0-1 0 0,0 0 1 0 0,-1 0 0 0 0,1 0 0 0 0,-1 0-1 0 0,1 1 1 0 0,-1 0 0 0 0,0-1-1 0 0,0 1 1 0 0,0 1 0 0 0,-8-4 0 0 0,-2 2 3 0 0,0-1 0 0 0,-1 2 1 0 0,1 0-1 0 0,-1 1 1 0 0,0 0-1 0 0,0 1 0 0 0,1 0 1 0 0,-1 2-1 0 0,0 0 0 0 0,1 0 1 0 0,0 1-1 0 0,-18 7 1 0 0,21-6-1 0 0,-1 0 0 0 0,1 1 0 0 0,0 1 1 0 0,0 0-1 0 0,1 0 0 0 0,0 1 1 0 0,0 0-1 0 0,0 1 0 0 0,1 0 1 0 0,0 0-1 0 0,1 1 0 0 0,0 1 0 0 0,0-1 1 0 0,1 1-1 0 0,-6 11 0 0 0,6-7 11 0 0,0 0 0 0 0,1 1-1 0 0,1-1 1 0 0,-6 26-1 0 0,10-33-6 0 0,0 0-1 0 0,0 0 0 0 0,0-1 0 0 0,1 1 0 0 0,0 0 0 0 0,0 0 0 0 0,0-1 1 0 0,1 1-1 0 0,0 0 0 0 0,1-1 0 0 0,0 1 0 0 0,4 12 0 0 0,-3-15-2 0 0,-1-1 0 0 0,1 0 0 0 0,0 1 0 0 0,0-1-1 0 0,0 0 1 0 0,0-1 0 0 0,0 1 0 0 0,0 0 0 0 0,1-1 0 0 0,0 0-1 0 0,-1 0 1 0 0,1 0 0 0 0,0 0 0 0 0,0-1 0 0 0,0 1-1 0 0,0-1 1 0 0,0 0 0 0 0,0 0 0 0 0,0 0 0 0 0,6-1 0 0 0,6 2-3 0 0,-1-2 1 0 0,1 0-1 0 0,-1 0 1 0 0,20-5-1 0 0,-20 3-11 0 0,1-1-1 0 0,-1-1 0 0 0,0 0 0 0 0,0-1 1 0 0,0-1-1 0 0,-1-1 0 0 0,19-10 0 0 0,-25 12 5 0 0,-1-1-1 0 0,1 1 1 0 0,-1-1 0 0 0,0-1-1 0 0,-1 1 1 0 0,1-1-1 0 0,-1-1 1 0 0,0 1-1 0 0,-1-1 1 0 0,0 0 0 0 0,0 0-1 0 0,-1 0 1 0 0,5-13-1 0 0,-3 3-7 0 0,-1 1 0 0 0,0-1 0 0 0,1-19 0 0 0,-5 27 18 0 0,0 1 0 0 0,-1-1 0 0 0,0 1-1 0 0,0-1 1 0 0,-1 0 0 0 0,0 1 0 0 0,-4-14-1 0 0,5 22 1 0 0,0 1-1 0 0,0 0 0 0 0,0-1 0 0 0,0 1 0 0 0,-1 0 1 0 0,1 0-1 0 0,0-1 0 0 0,0 1 0 0 0,0 0 1 0 0,0-1-1 0 0,0 1 0 0 0,0 0 0 0 0,0 0 0 0 0,-1-1 1 0 0,1 1-1 0 0,0 0 0 0 0,0 0 0 0 0,0-1 1 0 0,-1 1-1 0 0,1 0 0 0 0,0 0 0 0 0,0 0 0 0 0,-1-1 1 0 0,1 1-1 0 0,0 0 0 0 0,0 0 0 0 0,-1 0 1 0 0,1 0-1 0 0,0 0 0 0 0,-1-1 0 0 0,1 1 0 0 0,0 0 1 0 0,-1 0-1 0 0,1 0 0 0 0,0 0 0 0 0,0 0 1 0 0,-1 0-1 0 0,1 0 0 0 0,-1 0 0 0 0,-9 11 115 0 0,-4 15 61 0 0,9-8-94 0 0,2 0 1 0 0,0 0 0 0 0,1 0 0 0 0,1 0-1 0 0,0 0 1 0 0,3 21 0 0 0,-1 2 61 0 0,-1-25-75 0 0,0 0-1 0 0,1 0 1 0 0,1 0-1 0 0,0-1 1 0 0,9 28-1 0 0,-10-39-124 0 0,0 0 1 0 0,1 0-1 0 0,0 0 0 0 0,0-1 0 0 0,0 1 1 0 0,0 0-1 0 0,0-1 0 0 0,1 0 1 0 0,0 1-1 0 0,-1-1 0 0 0,1 0 0 0 0,0-1 1 0 0,1 1-1 0 0,-1 0 0 0 0,0-1 0 0 0,1 0 1 0 0,-1 0-1 0 0,1 0 0 0 0,0 0 1 0 0,0 0-1 0 0,0-1 0 0 0,0 0 0 0 0,0 0 1 0 0,0 0-1 0 0,0 0 0 0 0,0 0 0 0 0,5-1 1 0 0,7 1-2643 0 0,0-1 0 0 0,23-3 0 0 0,-14-2-877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53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98 3480 0 0,'-4'0'345'0'0,"0"0"-1"0"0,-1 0 1 0 0,1 1-1 0 0,0-1 1 0 0,0 1-1 0 0,0 0 1 0 0,0 0-1 0 0,0 1 1 0 0,0-1-1 0 0,0 1 1 0 0,1 0-1 0 0,-1 0 1 0 0,0 0 0 0 0,1 0-1 0 0,-1 1 1 0 0,1-1-1 0 0,0 1 1 0 0,0 0-1 0 0,-3 4 1 0 0,2-1 30 0 0,0 0 0 0 0,0 0 1 0 0,0 1-1 0 0,1 0 1 0 0,0-1-1 0 0,1 1 0 0 0,-1 0 1 0 0,1 1-1 0 0,-2 13 1 0 0,3-13-14 0 0,0 0 0 0 0,0 1 1 0 0,1-1-1 0 0,0 0 1 0 0,0 0-1 0 0,1 1 0 0 0,0-1 1 0 0,2 10-1 0 0,-2-15-313 0 0,1 1 0 0 0,-1-1-1 0 0,1 1 1 0 0,-1-1 0 0 0,1 0 0 0 0,0 0-1 0 0,0 0 1 0 0,0 0 0 0 0,1 0-1 0 0,-1 0 1 0 0,1-1 0 0 0,0 1 0 0 0,-1-1-1 0 0,1 1 1 0 0,0-1 0 0 0,0 0 0 0 0,1 0-1 0 0,-1-1 1 0 0,0 1 0 0 0,0-1 0 0 0,5 2-1 0 0,9 2-24 0 0,-1-2 0 0 0,1 0 0 0 0,-1 0-1 0 0,1-2 1 0 0,0 0 0 0 0,0-1 0 0 0,0-1-1 0 0,0 0 1 0 0,-1-1 0 0 0,1-1-1 0 0,0-1 1 0 0,-1 0 0 0 0,0-1 0 0 0,20-9-1 0 0,-31 12-26 0 0,-1 0 0 0 0,0-1 0 0 0,0 0-1 0 0,0 1 1 0 0,0-1 0 0 0,0-1 0 0 0,0 1-1 0 0,-1 0 1 0 0,1-1 0 0 0,-1 0-1 0 0,0 0 1 0 0,0 0 0 0 0,-1 0 0 0 0,1 0-1 0 0,-1-1 1 0 0,0 1 0 0 0,0-1 0 0 0,0 1-1 0 0,-1-1 1 0 0,2-5 0 0 0,-3 8 2 0 0,3-12-1 0 0,-1 0 0 0 0,0-22-1 0 0,-3 30 5 0 0,1 0 0 0 0,-1 0-1 0 0,0 0 1 0 0,0 1 0 0 0,-1-1-1 0 0,0 0 1 0 0,0 0-1 0 0,-5-9 1 0 0,2 6 8 0 0,0 1 0 0 0,-1-1 0 0 0,0 1 0 0 0,0 0 0 0 0,-1 0 0 0 0,0 1 0 0 0,0 0 0 0 0,0 0 0 0 0,-1 0 0 0 0,0 1-1 0 0,-1 1 1 0 0,1-1 0 0 0,-1 1 0 0 0,0 1 0 0 0,0-1 0 0 0,-1 2 0 0 0,1-1 0 0 0,-1 1 0 0 0,0 1 0 0 0,0 0 0 0 0,0 0 0 0 0,0 1 0 0 0,0 0 0 0 0,0 1 0 0 0,-17 1 0 0 0,18 1 10 0 0,0 0 1 0 0,0 0 0 0 0,0 1-1 0 0,1 0 1 0 0,-1 1 0 0 0,1 0-1 0 0,0 0 1 0 0,0 1 0 0 0,0 0-1 0 0,0 0 1 0 0,1 1 0 0 0,0 0-1 0 0,0 0 1 0 0,1 1 0 0 0,0 0-1 0 0,0 0 1 0 0,0 0 0 0 0,1 1-1 0 0,-8 16 1 0 0,-3 6 76 0 0,2 1 0 0 0,1 1 0 0 0,2 0 0 0 0,-14 67 0 0 0,12 25 99 0 0,9-75-145 0 0,-2 0 0 0 0,-13 51 0 0 0,5-38-32 0 0,10-42-24 0 0,0 0-1 0 0,-2-1 0 0 0,0 1 1 0 0,-1-1-1 0 0,0 0 0 0 0,-14 22 1 0 0,15-31-153 0 0,1-1-239 0 0,-1 0 1 0 0,0 0-1 0 0,0-1 0 0 0,-1 1 0 0 0,-12 10 0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53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6 4152 0 0,'0'-5'6364'0'0,"-1"21"-4537"0"0,0 0 0 0 0,-6 27 0 0 0,-25 69 1299 0 0,28-99-2693 0 0,-38 91 812 0 0,7-19-3170 0 0,17-27-9150 0 0,16-53 7178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53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227 397 3920 0 0,'0'0'3367'0'0,"-10"11"-250"0"0,-62 145 2931 0 0,61-126-5486 0 0,1 0 0 0 0,1 0 0 0 0,-6 46 0 0 0,13-67-493 0 0,1 1 1 0 0,1-1-1 0 0,-1 1 1 0 0,2 0-1 0 0,-1-1 1 0 0,3 11-1 0 0,-3-17-57 0 0,1-1-1 0 0,0 1 0 0 0,0 0 0 0 0,0-1 1 0 0,0 1-1 0 0,0-1 0 0 0,1 0 0 0 0,-1 1 1 0 0,1-1-1 0 0,0 0 0 0 0,-1 0 0 0 0,1 0 1 0 0,0 0-1 0 0,0 0 0 0 0,0-1 0 0 0,0 1 1 0 0,1 0-1 0 0,-1-1 0 0 0,0 0 1 0 0,1 1-1 0 0,-1-1 0 0 0,1 0 0 0 0,-1 0 1 0 0,1 0-1 0 0,4 0 0 0 0,4 1-6 0 0,0-1 0 0 0,0 0 0 0 0,0 0 0 0 0,1-1-1 0 0,-1-1 1 0 0,0 0 0 0 0,0 0 0 0 0,0-1 0 0 0,0 0 0 0 0,-1-1 0 0 0,1-1-1 0 0,-1 1 1 0 0,1-2 0 0 0,-1 1 0 0 0,11-8 0 0 0,-9 4-4 0 0,-1 1 0 0 0,0-2 0 0 0,0 1 0 0 0,-1-1 0 0 0,0-1 0 0 0,0 0 0 0 0,-1 0 0 0 0,-1-1 1 0 0,0 0-1 0 0,0-1 0 0 0,11-24 0 0 0,-6 3-2 0 0,-1-1 0 0 0,-2-1 1 0 0,-1 0-1 0 0,-1 0 0 0 0,-3-1 1 0 0,-1 0-1 0 0,-1 0 0 0 0,-2 0 1 0 0,-2 0-1 0 0,-1 0 0 0 0,-8-43 1 0 0,8 67-1 0 0,-1 1 0 0 0,0-1 0 0 0,0 1 0 0 0,-2 0 0 0 0,1 0 0 0 0,-1 0 0 0 0,-1 1 0 0 0,0 0 0 0 0,0 0 1 0 0,-1 0-1 0 0,-10-11 0 0 0,9 14 0 0 0,1 0 0 0 0,-1 0 1 0 0,0 1-1 0 0,0 0 1 0 0,0 1-1 0 0,-1-1 0 0 0,0 2 1 0 0,0-1-1 0 0,-1 1 0 0 0,1 1 1 0 0,-1 0-1 0 0,1 0 0 0 0,-16-2 1 0 0,11 4-1 0 0,1-1 0 0 0,-1 2 0 0 0,1 0 0 0 0,-1 1 0 0 0,1 0 0 0 0,0 1 0 0 0,-1 0 0 0 0,1 1 0 0 0,0 0 0 0 0,-22 10-1 0 0,26-9 5 0 0,0 1-1 0 0,1-1 0 0 0,-1 1 0 0 0,1 1 1 0 0,0 0-1 0 0,1 0 0 0 0,0 0 0 0 0,0 1 0 0 0,0 0 1 0 0,0 0-1 0 0,1 1 0 0 0,1 0 0 0 0,-1 0 0 0 0,1 0 1 0 0,-7 17-1 0 0,8-15 2 0 0,0 0 0 0 0,1 0 0 0 0,0 0 0 0 0,1 1 0 0 0,0-1 0 0 0,1 1 1 0 0,0-1-1 0 0,0 1 0 0 0,1-1 0 0 0,1 1 0 0 0,0 0 0 0 0,0-1 0 0 0,1 0 0 0 0,0 1 0 0 0,1-1 1 0 0,0 0-1 0 0,1 0 0 0 0,0 0 0 0 0,0-1 0 0 0,1 1 0 0 0,1-1 0 0 0,-1 0 0 0 0,1 0 0 0 0,1-1 1 0 0,0 0-1 0 0,0 0 0 0 0,0-1 0 0 0,1 1 0 0 0,0-2 0 0 0,0 1 0 0 0,1-1 0 0 0,0 0 0 0 0,0-1 1 0 0,1 0-1 0 0,13 5 0 0 0,-3-3 62 0 0,-1-2 0 0 0,1 1-1 0 0,0-2 1 0 0,1-1 0 0 0,-1-1 0 0 0,23 0 0 0 0,-26-2-336 0 0,1-1 1 0 0,32-6 0 0 0,-39 5-508 0 0,0-2 1 0 0,0 1 0 0 0,0-1 0 0 0,-1 0 0 0 0,11-7-1 0 0,4-8-6575 0 0,-13 10 3675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54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6 3088 0 0,'0'0'568'0'0,"19"-6"5188"0"0,-19 9-5434 0 0,1 0 0 0 0,0-1 1 0 0,-1 1-1 0 0,0 0 0 0 0,1 0 1 0 0,-1-1-1 0 0,0 1 0 0 0,-1 0 1 0 0,1 0-1 0 0,0-1 0 0 0,-1 1 1 0 0,-1 5-1 0 0,-12 50 2262 0 0,5-27-1977 0 0,2-1-1 0 0,1 1 0 0 0,-3 59 0 0 0,9-87-589 0 0,0 0-1 0 0,0 0 1 0 0,1 0-1 0 0,-1-1 1 0 0,1 1-1 0 0,-1 0 1 0 0,1 0-1 0 0,0-1 1 0 0,0 1-1 0 0,0 0 1 0 0,1-1-1 0 0,-1 1 1 0 0,0-1-1 0 0,1 0 1 0 0,0 1-1 0 0,-1-1 1 0 0,1 0-1 0 0,0 0 1 0 0,4 3-1 0 0,-2-2-2 0 0,0 0 1 0 0,1-1-1 0 0,-1 1 0 0 0,1-1 0 0 0,0 0 0 0 0,0-1 0 0 0,0 1 0 0 0,0-1 0 0 0,0 0 0 0 0,6 1 0 0 0,3-1-9 0 0,-1 0 0 0 0,0-1 1 0 0,1-1-1 0 0,-1 0 0 0 0,1-1 0 0 0,-1 0 1 0 0,21-7-1 0 0,-23 4-12 0 0,0 0 0 0 0,0 0 1 0 0,-1-1-1 0 0,1 0 1 0 0,-1-1-1 0 0,-1-1 0 0 0,1 1 1 0 0,-1-1-1 0 0,0-1 0 0 0,-1 0 1 0 0,12-16-1 0 0,-12 14 6 0 0,0-1 0 0 0,-1 0 0 0 0,0-1 0 0 0,-1 1-1 0 0,-1-1 1 0 0,0-1 0 0 0,0 1 0 0 0,-2-1 0 0 0,4-23-1 0 0,-4 27 22 0 0,2-16 26 0 0,-5 26-39 0 0,0 0 1 0 0,0-1 0 0 0,0 1-1 0 0,1-1 1 0 0,-1 1-1 0 0,0-1 1 0 0,0 1-1 0 0,0-1 1 0 0,0 1-1 0 0,0 0 1 0 0,0-1-1 0 0,0 1 1 0 0,0-1-1 0 0,-1 1 1 0 0,1-1-1 0 0,0 1 1 0 0,0 0-1 0 0,0-1 1 0 0,0 1-1 0 0,-1-1 1 0 0,1 1-1 0 0,0 0 1 0 0,0-1-1 0 0,-1 1 1 0 0,1-1-1 0 0,0 1 1 0 0,-1 0-1 0 0,1 0 1 0 0,0-1-1 0 0,-1 1 1 0 0,1 0-1 0 0,0-1 1 0 0,-1 1 0 0 0,1 0-1 0 0,-1 0 1 0 0,1 0-1 0 0,0 0 1 0 0,-2-1-1 0 0,1 3 23 0 0,0-1 0 0 0,0 1-1 0 0,-1-1 1 0 0,1 1 0 0 0,0-1-1 0 0,0 1 1 0 0,0 0 0 0 0,1 0-1 0 0,-1-1 1 0 0,0 1 0 0 0,1 0 0 0 0,-1 0-1 0 0,1 0 1 0 0,-1 3 0 0 0,0-2 17 0 0,-2 12 32 0 0,0 0 0 0 0,1-1-1 0 0,0 1 1 0 0,1 0 0 0 0,1 1 0 0 0,0-1 0 0 0,3 19 0 0 0,-2-27-87 0 0,1 0 0 0 0,-1 0 0 0 0,1-1 0 0 0,0 1 0 0 0,1 0 0 0 0,-1-1 1 0 0,1 0-1 0 0,1 1 0 0 0,-1-1 0 0 0,1-1 0 0 0,0 1 0 0 0,0 0 0 0 0,1-1 1 0 0,0 0-1 0 0,0 0 0 0 0,0 0 0 0 0,11 7 0 0 0,34 14-1633 0 0,-43-23-218 0 0,0 0 0 0 0,1 0 0 0 0,-1-1 0 0 0,1-1 1 0 0,7 2-1 0 0,-7-2-1934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54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90 118 3760 0 0,'-3'0'227'0'0,"1"0"0"0"0,-1 1 1 0 0,0 0-1 0 0,1 0 0 0 0,-1 0 0 0 0,1 0 0 0 0,0 0 0 0 0,-1 0 0 0 0,1 0 0 0 0,0 1 0 0 0,0-1 0 0 0,0 1 0 0 0,0 0 0 0 0,0-1 0 0 0,0 1 0 0 0,0 0 0 0 0,0 0 1 0 0,1 0-1 0 0,-1 1 0 0 0,1-1 0 0 0,0 0 0 0 0,-2 4 0 0 0,-2 3 232 0 0,1 1 0 0 0,0 0-1 0 0,0 0 1 0 0,-2 13 0 0 0,3-8 179 0 0,0-1 0 0 0,1 1 0 0 0,1 0-1 0 0,1 25 1 0 0,1-32-431 0 0,-1 0 1 0 0,2-1-1 0 0,-1 1 0 0 0,1 0 1 0 0,0-1-1 0 0,0 0 0 0 0,1 1 0 0 0,0-1 1 0 0,1 0-1 0 0,6 11 0 0 0,-7-15-190 0 0,-1-1 0 0 0,1 1 0 0 0,0-1-1 0 0,0 1 1 0 0,0-1 0 0 0,1 0 0 0 0,-1 0-1 0 0,0 0 1 0 0,1-1 0 0 0,-1 1 0 0 0,1-1 0 0 0,0 0-1 0 0,-1 0 1 0 0,9 1 0 0 0,1 0-21 0 0,0-1 0 0 0,0 0 0 0 0,15-2 0 0 0,-19 1-23 0 0,-1-1-1 0 0,1 0 1 0 0,-1-1-1 0 0,1 0 1 0 0,-1 0-1 0 0,0 0 1 0 0,0-1 0 0 0,0-1-1 0 0,0 0 1 0 0,0 0-1 0 0,-1 0 1 0 0,0-1-1 0 0,10-7 1 0 0,-12 7 8 0 0,0 0 0 0 0,0-1 0 0 0,0 1 0 0 0,-1-1 0 0 0,0 0 0 0 0,0 0 1 0 0,-1 0-1 0 0,1 0 0 0 0,-2-1 0 0 0,1 0 0 0 0,0 1 0 0 0,-1-1 0 0 0,-1 0 0 0 0,1 0 1 0 0,-1 0-1 0 0,1-12 0 0 0,-1-2 52 0 0,-1 1 0 0 0,0-1 0 0 0,-2 1 0 0 0,0-1 0 0 0,-1 1 1 0 0,-8-26-1 0 0,10 40 8 0 0,-1 0 0 0 0,-1 0 0 0 0,1 1 0 0 0,-1-1 0 0 0,0 1 0 0 0,0-1 0 0 0,0 1 1 0 0,-1 0-1 0 0,0 0 0 0 0,0 1 0 0 0,0-1 0 0 0,-1 1 0 0 0,1 0 0 0 0,-1 0 0 0 0,0 0 0 0 0,0 1 1 0 0,0-1-1 0 0,-1 1 0 0 0,1 1 0 0 0,-1-1 0 0 0,0 1 0 0 0,0 0 0 0 0,0 0 0 0 0,0 1 1 0 0,-6-2-1 0 0,6 2 11 0 0,0 1 0 0 0,0-1 1 0 0,0 1-1 0 0,0 0 0 0 0,0 0 1 0 0,0 0-1 0 0,0 1 0 0 0,0 0 1 0 0,0 1-1 0 0,0-1 0 0 0,0 1 1 0 0,0 0-1 0 0,1 0 1 0 0,-1 1-1 0 0,1 0 0 0 0,0 0 1 0 0,0 0-1 0 0,0 0 0 0 0,0 1 1 0 0,0 0-1 0 0,1 0 0 0 0,-6 6 1 0 0,1 3-6 0 0,0 1 0 0 0,1 0-1 0 0,1 1 1 0 0,0 0 0 0 0,1 0 0 0 0,0 0 0 0 0,1 1 0 0 0,1-1 0 0 0,1 1 0 0 0,0 0 0 0 0,1 1 0 0 0,1-1 0 0 0,0 0-1 0 0,1 0 1 0 0,1 1 0 0 0,4 22 0 0 0,-4-34-66 0 0,0 1-1 0 0,0 0 1 0 0,1-1 0 0 0,0 1-1 0 0,0-1 1 0 0,1 1-1 0 0,0-1 1 0 0,-1 0 0 0 0,5 5-1 0 0,-4-7-25 0 0,-1 0 0 0 0,0-1-1 0 0,1 1 1 0 0,0-1 0 0 0,-1 0-1 0 0,1 0 1 0 0,0 0 0 0 0,0 0-1 0 0,0 0 1 0 0,0 0 0 0 0,1-1 0 0 0,-1 0-1 0 0,0 0 1 0 0,1 0 0 0 0,-1 0-1 0 0,5 1 1 0 0,28 0 666 0 0,-27-2-1607 0 0,0-1-1 0 0,0 0 1 0 0,0 0 0 0 0,10-3 0 0 0,-13 2 448 0 0,0-1 0 0 0,1 1 1 0 0,-1-1-1 0 0,0 0 0 0 0,0 0 0 0 0,6-5 0 0 0,15-18 3233 0 0,-19 15-2746 0 0,0-1 1 0 0,0-1 0 0 0,-1 1 0 0 0,0-1-1 0 0,-1-1 1 0 0,-1 1 0 0 0,6-22 0 0 0,-6 12 78 0 0,-1 0 0 0 0,-1-1 1 0 0,0-43-1 0 0,-12 118 6020 0 0,-6 35-4859 0 0,13-67-1063 0 0,0 1 0 0 0,1-1 0 0 0,2 1 0 0 0,0 0 0 0 0,6 32 0 0 0,-5-41-1218 0 0,1-1-1 0 0,1 1 1 0 0,8 17 0 0 0,-2-11-2001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5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 1 3840 0 0,'-4'0'310'0'0,"0"1"-1"0"0,0 0 1 0 0,0 0 0 0 0,0 0-1 0 0,1 0 1 0 0,-1 0-1 0 0,0 1 1 0 0,1 0 0 0 0,-1 0-1 0 0,1 0 1 0 0,-1 0-1 0 0,1 0 1 0 0,0 1-1 0 0,0-1 1 0 0,0 1 0 0 0,1 0-1 0 0,-4 4 1 0 0,-6 7 217 0 0,2 1 1 0 0,-13 22-1 0 0,19-31-273 0 0,-21 39 790 0 0,3 1 0 0 0,1 1 0 0 0,-18 64 0 0 0,-29 153 1861 0 0,20-34-2214 0 0,-43 161-228 0 0,53-268-1449 0 0,38-119-539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55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3728 0 0,'24'-18'3342'0'0,"-17"15"-2995"0"0,-4 1 39 0 0,0 0 0 0 0,-1 1 0 0 0,1 0-1 0 0,0-1 1 0 0,1 1 0 0 0,-1 0 0 0 0,6 0 0 0 0,-9 1-307 0 0,1 0 0 0 0,-1 0 0 0 0,1 0 0 0 0,-1 0 0 0 0,1 0 0 0 0,-1 0 0 0 0,1 0 0 0 0,-1 0-1 0 0,1 1 1 0 0,-1-1 0 0 0,1 0 0 0 0,-1 0 0 0 0,1 1 0 0 0,-1-1 0 0 0,0 0 0 0 0,1 0 0 0 0,-1 1 0 0 0,1-1 0 0 0,-1 1 0 0 0,0-1 0 0 0,1 1 0 0 0,3 18 1197 0 0,-6 0-450 0 0,0-1 1 0 0,-1 0 0 0 0,-1 1-1 0 0,-12 33 1 0 0,-2 6-271 0 0,12-34-398 0 0,2-11-86 0 0,0 1-1 0 0,1 0 1 0 0,1 0-1 0 0,0 1 1 0 0,1-1-1 0 0,0 17 1 0 0,2-29-68 0 0,-1 0 0 0 0,1 0 1 0 0,0-1-1 0 0,-1 1 0 0 0,1 0 0 0 0,0 0 0 0 0,0-1 0 0 0,0 1 1 0 0,1 0-1 0 0,-1-1 0 0 0,0 1 0 0 0,0-1 0 0 0,1 0 0 0 0,-1 1 1 0 0,1-1-1 0 0,-1 0 0 0 0,1 0 0 0 0,0 0 0 0 0,0 0 0 0 0,-1 0 1 0 0,1 0-1 0 0,0-1 0 0 0,0 1 0 0 0,0-1 0 0 0,0 1 1 0 0,-1-1-1 0 0,1 0 0 0 0,0 1 0 0 0,0-1 0 0 0,2 0 0 0 0,4 0-11 0 0,-1 1-1 0 0,0-1 1 0 0,0-1-1 0 0,1 1 1 0 0,-1-1-1 0 0,14-4 1 0 0,-10 1-4 0 0,-1 0 0 0 0,0-1 1 0 0,1 0-1 0 0,-1 0 0 0 0,-1-1 1 0 0,1-1-1 0 0,-1 0 1 0 0,-1 0-1 0 0,1-1 0 0 0,13-15 1 0 0,-7 3 13 0 0,-1 0 0 0 0,0 0 1 0 0,-2-2-1 0 0,10-22 1 0 0,-4 1 34 0 0,-12 27 111 0 0,15-28-1 0 0,-38 58 313 0 0,9-2-399 0 0,0 1 0 0 0,1 0 1 0 0,1 0-1 0 0,0 1 0 0 0,1 0 1 0 0,0 0-1 0 0,2 0 0 0 0,-1 1 1 0 0,1-1-1 0 0,0 16 0 0 0,2-26-54 0 0,1 1 1 0 0,0-1-1 0 0,0 0 0 0 0,0 1 0 0 0,1-1 1 0 0,0 0-1 0 0,-1 0 0 0 0,1 1 0 0 0,1-1 1 0 0,-1 0-1 0 0,1 0 0 0 0,-1 0 0 0 0,1 0 0 0 0,0 0 1 0 0,1-1-1 0 0,-1 1 0 0 0,0-1 0 0 0,5 5 1 0 0,-3-5-7 0 0,0 1 1 0 0,1-1-1 0 0,0 0 1 0 0,-1 0-1 0 0,1-1 1 0 0,0 1-1 0 0,0-1 1 0 0,1 0-1 0 0,-1-1 1 0 0,0 1-1 0 0,1-1 1 0 0,-1 0-1 0 0,0 0 1 0 0,7 0-1 0 0,5 0 0 0 0,1 0-1 0 0,-1-1 0 0 0,0-1 1 0 0,1 0-1 0 0,27-6 0 0 0,-39 5 7 0 0,1 0 1 0 0,-1 0-1 0 0,1-1 0 0 0,-1 1 0 0 0,0-2 1 0 0,0 1-1 0 0,0 0 0 0 0,-1-1 0 0 0,1 0 0 0 0,-1-1 1 0 0,0 1-1 0 0,0-1 0 0 0,0 0 0 0 0,-1 0 1 0 0,1 0-1 0 0,-1-1 0 0 0,4-8 0 0 0,0-3-13 0 0,-1-2 0 0 0,0 1 0 0 0,-1-1 0 0 0,-1 0 0 0 0,-1 0-1 0 0,-1 0 1 0 0,-1-1 0 0 0,0 1 0 0 0,-2-1 0 0 0,0 0 0 0 0,-1 1 0 0 0,-6-32 0 0 0,5 42-2099 0 0,1 8 1523 0 0,1 0-1 0 0,-1 0 1 0 0,0 0 0 0 0,1 0 0 0 0,-1 0-1 0 0,0 0 1 0 0,0 0 0 0 0,1 1 0 0 0,-1-1 0 0 0,0 0-1 0 0,0 0 1 0 0,0 1 0 0 0,0-1 0 0 0,0 1-1 0 0,0-1 1 0 0,0 1 0 0 0,-2-1 0 0 0,-9-2-3432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55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4072 0 0,'6'-24'4495'0'0,"-6"24"-4410"0"0,0-1 0 0 0,0 1 1 0 0,1-1-1 0 0,-1 1 0 0 0,0-1 1 0 0,0 1-1 0 0,1-1 0 0 0,-1 1 0 0 0,0-1 1 0 0,1 1-1 0 0,-1-1 0 0 0,0 1 1 0 0,1-1-1 0 0,-1 1 0 0 0,1-1 0 0 0,-1 1 1 0 0,1 0-1 0 0,-1-1 0 0 0,1 1 1 0 0,-1 0-1 0 0,1 0 0 0 0,-1-1 0 0 0,1 1 1 0 0,-1 0-1 0 0,1 0 0 0 0,-1 0 1 0 0,1 0-1 0 0,0 0 0 0 0,-1-1 0 0 0,1 1 1 0 0,-1 0-1 0 0,1 0 0 0 0,-1 1 1 0 0,1-1-1 0 0,0 0 0 0 0,0 0 0 0 0,1 2 86 0 0,-1 1 0 0 0,1 0 1 0 0,-1-1-1 0 0,1 1 0 0 0,-1 0 0 0 0,0 0 0 0 0,0 0 0 0 0,0 0 0 0 0,0 0 0 0 0,-1 0 0 0 0,1 0 0 0 0,-1 0 0 0 0,0 5 0 0 0,1-2-11 0 0,2 23-3307 0 0,-3 45 0 0 0,0-39 905 0 0,0 12-627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56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0 203 3560 0 0,'21'3'3361'0'0,"-19"-2"-3168"0"0,1 0-1 0 0,-1 0 1 0 0,1 1-1 0 0,-1-1 1 0 0,1 1-1 0 0,-1-1 1 0 0,0 1-1 0 0,0 0 1 0 0,0 0 0 0 0,0 0-1 0 0,0 0 1 0 0,0 1-1 0 0,0-1 1 0 0,-1 0-1 0 0,1 1 1 0 0,-1-1-1 0 0,0 1 1 0 0,0-1-1 0 0,0 1 1 0 0,1 4-1 0 0,1 6 382 0 0,0-1-1 0 0,-2 0 1 0 0,1 19-1 0 0,0-12 66 0 0,-3 64 1927 0 0,0-66-2316 0 0,1 1-1 0 0,0 0 1 0 0,1-1 0 0 0,1 1-1 0 0,4 21 1 0 0,-5-37-230 0 0,-1-1-1 0 0,1 1 1 0 0,0-1-1 0 0,-1 1 1 0 0,1-1-1 0 0,0 1 1 0 0,0-1-1 0 0,0 1 1 0 0,0-1-1 0 0,0 0 1 0 0,0 0 0 0 0,0 0-1 0 0,1 1 1 0 0,-1-1-1 0 0,0 0 1 0 0,1 0-1 0 0,-1-1 1 0 0,3 2-1 0 0,-1 0 22 0 0,1-1 1 0 0,0 0-1 0 0,-1 0 0 0 0,1 0 0 0 0,0 0 0 0 0,0-1 0 0 0,6 1 1 0 0,2-1 126 0 0,1-1 1 0 0,-1 0-1 0 0,24-6 1 0 0,-30 5-86 0 0,0 0 1 0 0,-1 0 0 0 0,1-1-1 0 0,-1 1 1 0 0,0-1-1 0 0,1 0 1 0 0,-1-1 0 0 0,0 1-1 0 0,-1-1 1 0 0,1 0 0 0 0,-1 0-1 0 0,0-1 1 0 0,0 1-1 0 0,0-1 1 0 0,0 0 0 0 0,5-10-1 0 0,1-5 173 0 0,-1-1-1 0 0,0 0 0 0 0,6-27 1 0 0,-2 9 0 0 0,-2 9-165 0 0,26-84 368 0 0,-32 95-994 0 0,-1 0 0 0 0,-1 0 0 0 0,2-40 0 0 0,-2 31-3795 0 0,-3 21 2789 0 0,1 1 0 0 0,-1-1-1 0 0,0 1 1 0 0,-1-13 0 0 0,-6-2-2660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57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630 52 3324 0 0,'-35'-27'3839'0'0,"21"22"-3370"0"0,-1 0 0 0 0,0 1 0 0 0,-1 0 0 0 0,1 2 1 0 0,-1 0-1 0 0,1 0 0 0 0,-1 2 0 0 0,0 0 0 0 0,1 0 0 0 0,-1 2 0 0 0,0 0 0 0 0,1 0 0 0 0,0 2 0 0 0,-1 0 0 0 0,-27 12 0 0 0,24-8-321 0 0,-1 1-1 0 0,2 1 1 0 0,-1 1-1 0 0,1 0 1 0 0,1 1-1 0 0,0 2 1 0 0,1-1 0 0 0,0 2-1 0 0,1 0 1 0 0,1 1-1 0 0,-17 23 1 0 0,25-30-117 0 0,0 1 0 0 0,0 0 0 0 0,0 1 0 0 0,1 0-1 0 0,1 0 1 0 0,0 0 0 0 0,1 0 0 0 0,-4 19 0 0 0,6-26-21 0 0,1 1-1 0 0,0-1 0 0 0,0 0 1 0 0,0 1-1 0 0,0-1 0 0 0,1 1 0 0 0,-1-1 1 0 0,1 1-1 0 0,0-1 0 0 0,1 0 1 0 0,-1 1-1 0 0,1-1 0 0 0,0 0 1 0 0,0 0-1 0 0,0 0 0 0 0,0-1 1 0 0,1 1-1 0 0,-1 0 0 0 0,1-1 1 0 0,0 1-1 0 0,0-1 0 0 0,1 0 1 0 0,-1 0-1 0 0,8 4 0 0 0,-1-1 5 0 0,0-1 1 0 0,0 0-1 0 0,0-1 0 0 0,1 0 0 0 0,0-1 0 0 0,0 0 1 0 0,0 0-1 0 0,20 1 0 0 0,1-2 16 0 0,59-3 0 0 0,-85 0-28 0 0,9 1 5 0 0,1-1 0 0 0,0 0 0 0 0,-1-2 1 0 0,1 0-1 0 0,-1 0 0 0 0,0-1 0 0 0,23-10 1 0 0,-36 13-5 0 0,0 0 0 0 0,-1-1 1 0 0,1 1-1 0 0,0 0 0 0 0,0-1 1 0 0,-1 0-1 0 0,1 1 0 0 0,-1-1 0 0 0,1 0 1 0 0,-1 0-1 0 0,0 1 0 0 0,1-1 1 0 0,-1 0-1 0 0,0 0 0 0 0,1-4 1 0 0,-2 5-3 0 0,0 0 1 0 0,0 0-1 0 0,1 0 1 0 0,-1 0-1 0 0,0 0 1 0 0,0 0-1 0 0,-1 0 1 0 0,1 1-1 0 0,0-1 1 0 0,0 0-1 0 0,0 0 1 0 0,-1 0-1 0 0,1 0 1 0 0,0 0-1 0 0,-1 0 1 0 0,1 1 0 0 0,-1-1-1 0 0,1 0 1 0 0,-1 0-1 0 0,1 1 1 0 0,-1-1-1 0 0,1 0 1 0 0,-1 1-1 0 0,0-1 1 0 0,0 0-1 0 0,1 1 1 0 0,-1-1-1 0 0,0 1 1 0 0,0-1-1 0 0,1 1 1 0 0,-1 0-1 0 0,0-1 1 0 0,0 1-1 0 0,0 0 1 0 0,0 0-1 0 0,0-1 1 0 0,0 1-1 0 0,1 0 1 0 0,-1 0-1 0 0,-1 0 1 0 0,-11-2 9 0 0,1 1-1 0 0,-1 0 1 0 0,1 1 0 0 0,-1 0 0 0 0,1 1 0 0 0,0 1-1 0 0,-1 0 1 0 0,1 0 0 0 0,-22 8 0 0 0,5 1 6 0 0,1 1 1 0 0,-49 29 0 0 0,61-31 3 0 0,0 1-1 0 0,1 0 1 0 0,0 1 0 0 0,1 1 0 0 0,0 0 0 0 0,1 1 0 0 0,1 1 0 0 0,0 0 0 0 0,1 1 0 0 0,0 0 0 0 0,2 0 0 0 0,0 1-1 0 0,0 0 1 0 0,2 1 0 0 0,0 0 0 0 0,1 0 0 0 0,1 1 0 0 0,1-1 0 0 0,0 1 0 0 0,2 0 0 0 0,-1 26 0 0 0,2-40 4 0 0,2 1 0 0 0,-1 0 0 0 0,1-1 0 0 0,0 1 0 0 0,0 0 0 0 0,0-1 0 0 0,1 1 0 0 0,0-1 0 0 0,0 1 0 0 0,5 8 0 0 0,-5-11-4 0 0,0 0-1 0 0,1 0 1 0 0,-1 0 0 0 0,1 0 0 0 0,0-1-1 0 0,-1 1 1 0 0,1-1 0 0 0,0 0-1 0 0,1 1 1 0 0,-1-2 0 0 0,0 1-1 0 0,0 0 1 0 0,1-1 0 0 0,-1 1 0 0 0,1-1-1 0 0,0 0 1 0 0,4 1 0 0 0,22 1 24 0 0,0 0 1 0 0,0-2 0 0 0,0-2-1 0 0,0 0 1 0 0,30-7 0 0 0,-13 3-392 0 0,22-9-4530 0 0,-43 7 1995 0 0,6-1-703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57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0 3752 0 0,'-9'20'2424'0'0,"1"-6"-1596"0"0,-35 157 4350 0 0,19-63-1941 0 0,23-105-3246 0 0,-1 1 0 0 0,1-1-1 0 0,-1 0 1 0 0,0 1-1 0 0,0-1 1 0 0,0 0 0 0 0,0 0-1 0 0,-5 5 1 0 0,6-8-142 0 0,1 1 1 0 0,0-1-1 0 0,-1 1 0 0 0,1-1 1 0 0,-1 0-1 0 0,1 1 0 0 0,-1-1 1 0 0,1 0-1 0 0,-1 1 0 0 0,0-1 1 0 0,1 0-1 0 0,-1 0 0 0 0,1 1 1 0 0,-1-1-1 0 0,0 0 0 0 0,1 0 1 0 0,-1 0-1 0 0,1 0 0 0 0,-1 0 1 0 0,0 0-1 0 0,0 0 0 0 0,0 0-112 0 0,0-1 0 0 0,1 1 0 0 0,-1-1 0 0 0,1 0 0 0 0,-1 1 0 0 0,1-1-1 0 0,-1 1 1 0 0,1-1 0 0 0,-1 0 0 0 0,1 1 0 0 0,0-1 0 0 0,-1 0 0 0 0,1 0 0 0 0,0 1 0 0 0,-1-1-1 0 0,1 0 1 0 0,0 0 0 0 0,0 0 0 0 0,0 1 0 0 0,0-1 0 0 0,0 0 0 0 0,0-1 0 0 0,-2-12-2714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58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1 206 1944 0 0,'0'-6'724'0'0,"-1"0"1"0"0,1-1 1 0 0,1 0-1 0 0,-1 0 0 0 0,1 0 0 0 0,0 0 0 0 0,1 0 0 0 0,2-7 0 0 0,-3 13-548 0 0,0-1-1 0 0,1 0 1 0 0,-1 1-1 0 0,1-1 0 0 0,-1 1 1 0 0,1 0-1 0 0,0 0 1 0 0,0-1-1 0 0,-1 1 0 0 0,1 0 1 0 0,4-1-1 0 0,27-11 1420 0 0,-25 10-1228 0 0,182-52 3438 0 0,-51 17-3328 0 0,-126 33-450 0 0,12-2 68 0 0,-24 7 19 0 0,-5 13 102 0 0,-14 40 105 0 0,3 2 0 0 0,2-1 0 0 0,-6 62 0 0 0,-24 234 552 0 0,30-216-1141 0 0,16-113-527 0 0,-3-20 569 0 0,0-1-1 0 0,0 1 1 0 0,0-1-1 0 0,0 1 1 0 0,1-1-1 0 0,-1 1 1 0 0,0-1 0 0 0,0 1-1 0 0,1-1 1 0 0,-1 1-1 0 0,0-1 1 0 0,1 0-1 0 0,-1 1 1 0 0,1-1 0 0 0,-1 1-1 0 0,0-1 1 0 0,1 0-1 0 0,-1 1 1 0 0,1-1-1 0 0,-1 0 1 0 0,1 0 0 0 0,-1 1-1 0 0,1-1 1 0 0,-1 0-1 0 0,1 0 1 0 0,-1 0-1 0 0,1 0 1 0 0,0 0 0 0 0,-1 0-1 0 0,1 0 1 0 0,-1 0-1 0 0,1 0 1 0 0,-1 0-1 0 0,2 0 1 0 0,8-4-3275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58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 4136 0 0,'0'0'1415'0'0,"-7"17"1606"0"0,1 5-1756 0 0,2-1-1 0 0,-3 24 1 0 0,0 5 46 0 0,-52 237 4247 0 0,58-280-5931 0 0,-6 40 744 0 0,11-25-3435 0 0,-3-22 2651 0 0,-1 1 1 0 0,0 0-1 0 0,1 0 1 0 0,-1-1 0 0 0,1 1-1 0 0,-1 0 1 0 0,1-1 0 0 0,0 1-1 0 0,-1-1 1 0 0,1 1-1 0 0,0-1 1 0 0,-1 1 0 0 0,1-1-1 0 0,0 1 1 0 0,-1-1 0 0 0,1 1-1 0 0,0-1 1 0 0,0 0-1 0 0,0 0 1 0 0,1 1 0 0 0,11-1-3337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59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7 409 2808 0 0,'-1'-3'197'0'0,"0"1"0"0"0,0 0 0 0 0,0-1 0 0 0,0 1 1 0 0,1-1-1 0 0,-1 1 0 0 0,1-1 0 0 0,0 1 0 0 0,0-1 0 0 0,0-4 0 0 0,0 0 193 0 0,0-4-90 0 0,1 1 0 0 0,0-1 0 0 0,1 1 0 0 0,0 0 0 0 0,0-1 0 0 0,1 1 0 0 0,1 0 1 0 0,0 1-1 0 0,0-1 0 0 0,7-10 0 0 0,2-1 181 0 0,1 2-1 0 0,1 0 1 0 0,0 0 0 0 0,2 1 0 0 0,0 1 0 0 0,1 1 0 0 0,0 1 0 0 0,1 0-1 0 0,1 2 1 0 0,0 0 0 0 0,1 1 0 0 0,1 1 0 0 0,-1 1 0 0 0,29-9-1 0 0,-43 16-358 0 0,1 1-1 0 0,0 0 0 0 0,-1 1 0 0 0,1 0 0 0 0,0 0 1 0 0,0 1-1 0 0,0 0 0 0 0,13 1 0 0 0,-18 0-78 0 0,1 0 0 0 0,-1 0 0 0 0,1 0 0 0 0,-1 0-1 0 0,1 1 1 0 0,-1-1 0 0 0,0 1 0 0 0,0 0 0 0 0,0 0 0 0 0,0 0 0 0 0,0 0 0 0 0,0 1-1 0 0,-1-1 1 0 0,1 1 0 0 0,-1-1 0 0 0,1 1 0 0 0,-1 0 0 0 0,0 0 0 0 0,0 0-1 0 0,2 6 1 0 0,3 7 63 0 0,0 0 0 0 0,-2 1 0 0 0,0-1 0 0 0,-1 1 0 0 0,2 18 0 0 0,3 88 191 0 0,-6-74-206 0 0,-3 34 62 0 0,-3 0-1 0 0,-19 111 0 0 0,18-160-109 0 0,-9 52 66 0 0,3-18 121 0 0,-3 101 0 0 0,11-150-153 0 0,2-13 71 0 0,5-17-73 0 0,2-10-77 0 0,0-1 1 0 0,-2 0-1 0 0,0 0 1 0 0,-2 0-1 0 0,0 0 1 0 0,-1-1 0 0 0,-2 1-1 0 0,-2-37 1 0 0,0 45 0 0 0,-1 0-1 0 0,0 1 1 0 0,-1-1 0 0 0,-1 1 0 0 0,0 0-1 0 0,0 1 1 0 0,-9-15 0 0 0,11 21 2 0 0,0 1 0 0 0,-1 0 0 0 0,0 0 0 0 0,0 0 0 0 0,0 0 0 0 0,0 0 0 0 0,-1 1 0 0 0,1 0 0 0 0,-1 0 0 0 0,0 0 0 0 0,-1 1 0 0 0,1-1 0 0 0,-1 1 0 0 0,1 0 0 0 0,-1 1 0 0 0,0 0 0 0 0,-12-4 0 0 0,15 6 0 0 0,0 0 0 0 0,0 0 1 0 0,0 0-1 0 0,0 1 0 0 0,1-1 1 0 0,-1 0-1 0 0,0 1 0 0 0,0 0 0 0 0,0 0 1 0 0,1 0-1 0 0,-1 0 0 0 0,1 0 1 0 0,-1 1-1 0 0,1-1 0 0 0,-1 1 1 0 0,1-1-1 0 0,0 1 0 0 0,-1 0 0 0 0,1 0 1 0 0,-3 4-1 0 0,-5 6 5 0 0,0 1-1 0 0,-13 23 1 0 0,10-15-2 0 0,-122 218-143 0 0,129-229-425 0 0,-8 18 667 0 0,10-11-8216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5:59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37 3360 0 0,'-10'-12'3223'0'0,"4"8"-2829"0"0,-1 1 1 0 0,1 0-1 0 0,0 0 0 0 0,-1 1 0 0 0,0 0 0 0 0,0 0 0 0 0,0 0 0 0 0,0 1 1 0 0,0 0-1 0 0,0 0 0 0 0,0 1 0 0 0,0 0 0 0 0,0 0 0 0 0,0 0 0 0 0,-10 3 0 0 0,7-1-51 0 0,1-1 0 0 0,0 2-1 0 0,0 0 1 0 0,-1 0-1 0 0,2 0 1 0 0,-1 1-1 0 0,0 0 1 0 0,1 1-1 0 0,0 0 1 0 0,-15 12 0 0 0,19-14-318 0 0,1 1 1 0 0,-1-1 0 0 0,1 1 0 0 0,0 0 0 0 0,0 0 0 0 0,0 0 0 0 0,1 1 0 0 0,-1-1 0 0 0,1 0 0 0 0,0 1 0 0 0,1 0-1 0 0,-1-1 1 0 0,1 1 0 0 0,-1 0 0 0 0,1 0 0 0 0,1 0 0 0 0,-1 0 0 0 0,1 0 0 0 0,0 0 0 0 0,0 0 0 0 0,0 0 0 0 0,1-1-1 0 0,0 1 1 0 0,0 0 0 0 0,0 0 0 0 0,0 0 0 0 0,1 0 0 0 0,0-1 0 0 0,0 1 0 0 0,0-1 0 0 0,1 0 0 0 0,-1 1 0 0 0,1-1 0 0 0,0 0-1 0 0,0 0 1 0 0,0-1 0 0 0,1 1 0 0 0,-1-1 0 0 0,1 1 0 0 0,0-1 0 0 0,0 0 0 0 0,0-1 0 0 0,6 4 0 0 0,2 0-11 0 0,0-1 1 0 0,0 0 0 0 0,0-1-1 0 0,0 0 1 0 0,1-1 0 0 0,0 0-1 0 0,-1-1 1 0 0,1 0 0 0 0,0-1-1 0 0,0-1 1 0 0,23-2 0 0 0,-36 2-16 0 0,1 1 0 0 0,-1-1 1 0 0,1 0-1 0 0,-1 0 1 0 0,1 0-1 0 0,-1 0 0 0 0,1 0 1 0 0,-1 0-1 0 0,1 0 0 0 0,-1 0 1 0 0,1-1-1 0 0,-1 1 0 0 0,1 0 1 0 0,-1 0-1 0 0,1 0 1 0 0,-1 0-1 0 0,0-1 0 0 0,1 1 1 0 0,-1 0-1 0 0,1 0 0 0 0,-1-1 1 0 0,1 1-1 0 0,-1 0 1 0 0,0-1-1 0 0,1 1 0 0 0,-1-1 1 0 0,0 1-1 0 0,1 0 0 0 0,-1-1 1 0 0,0 1-1 0 0,0-1 1 0 0,1 1-1 0 0,-1-1 0 0 0,0 1 1 0 0,0-1-1 0 0,0 1 0 0 0,0-1 1 0 0,0 1-1 0 0,1-1 0 0 0,-1 1 1 0 0,0-1-1 0 0,0 1 1 0 0,0-1-1 0 0,0 1 0 0 0,0-1 1 0 0,-1 0-1 0 0,1 0 0 0 0,-1 0 0 0 0,1 0 0 0 0,-1 0 0 0 0,0 0 0 0 0,1 0-1 0 0,-1 0 1 0 0,0 0 0 0 0,0 0 0 0 0,0 0 0 0 0,0 0 0 0 0,0 0 0 0 0,-1-1 0 0 0,-3 0 3 0 0,-1 1 0 0 0,1-1 0 0 0,0 1 0 0 0,-1 0 0 0 0,1 0 0 0 0,-1 0 0 0 0,1 1 0 0 0,-1 0 0 0 0,1 0 0 0 0,-11 2 0 0 0,-2 0 25 0 0,-35 11-1 0 0,39-8-6 0 0,0 0 0 0 0,0 1-1 0 0,0 1 1 0 0,1 0 0 0 0,0 1-1 0 0,0 0 1 0 0,1 1 0 0 0,0 0-1 0 0,-20 21 1 0 0,25-23 7 0 0,1 0 0 0 0,0 0 0 0 0,1 1 1 0 0,-1 0-1 0 0,1 0 0 0 0,1 0 0 0 0,0 0 0 0 0,0 1 1 0 0,1 0-1 0 0,0-1 0 0 0,0 1 0 0 0,1 0 0 0 0,0 1 1 0 0,0-1-1 0 0,1 0 0 0 0,1 0 0 0 0,0 14 0 0 0,0-18-3 0 0,1 0 0 0 0,0 0-1 0 0,0-1 1 0 0,0 1 0 0 0,0 0-1 0 0,1-1 1 0 0,0 1 0 0 0,-1-1-1 0 0,2 0 1 0 0,-1 1 0 0 0,1-1-1 0 0,-1 0 1 0 0,1 0 0 0 0,0-1-1 0 0,0 1 1 0 0,1-1 0 0 0,-1 1-1 0 0,1-1 1 0 0,0 0 0 0 0,0-1-1 0 0,0 1 1 0 0,5 2 0 0 0,-1-1-1 0 0,1-1 1 0 0,0 0 0 0 0,0 0 0 0 0,1-1 0 0 0,-1 0 0 0 0,0-1 0 0 0,1 0 0 0 0,-1 0-1 0 0,1-1 1 0 0,13-1 0 0 0,-11 0-201 0 0,0 0 0 0 0,0-1-1 0 0,0 0 1 0 0,18-7 0 0 0,-25 7-411 0 0,-1 0 1 0 0,1 0-1 0 0,-1-1 1 0 0,0 1-1 0 0,8-7 1 0 0,-9 7-316 0 0,-1-1 0 0 0,1 0 1 0 0,0 0-1 0 0,-1 0 0 0 0,1 0 0 0 0,-1-1 0 0 0,0 1 0 0 0,2-5 1 0 0,5-12-2660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58.69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99 192 3064 0 0,'0'-12'7216'0'0,"-7"154"-1891"0"0,-5-54-4458 0 0,-39 150-1 0 0,30-193-663 0 0,21-45-203 0 0,0 0-1 0 0,0 0 1 0 0,0 0 0 0 0,0 0-1 0 0,0 0 1 0 0,0 0-1 0 0,0 0 1 0 0,0 1 0 0 0,0-1-1 0 0,0 0 1 0 0,0 0 0 0 0,0 0-1 0 0,0 0 1 0 0,0 0 0 0 0,0 0-1 0 0,0 0 1 0 0,0 0 0 0 0,0 1-1 0 0,0-1 1 0 0,0 0-1 0 0,0 0 1 0 0,0 0 0 0 0,0 0-1 0 0,0 0 1 0 0,0 0 0 0 0,0 0-1 0 0,-1 0 1 0 0,1 0 0 0 0,0 0-1 0 0,0 1 1 0 0,0-1 0 0 0,0 0-1 0 0,0 0 1 0 0,0 0-1 0 0,0 0 1 0 0,0 0 0 0 0,-1 0-1 0 0,1 0 1 0 0,0 0 0 0 0,0 0-1 0 0,0 0 1 0 0,0 0 0 0 0,0 0-1 0 0,0 0 1 0 0,0 0-1 0 0,-1 0 1 0 0,1 0 0 0 0,0 0-1 0 0,0 0 1 0 0,0 0 0 0 0,0 0-1 0 0,0 0 1 0 0,0 0 0 0 0,0-1-1 0 0,0 1 1 0 0,-1 0 0 0 0,1 0-1 0 0,0 0 1 0 0,0 0-1 0 0,0 0 1 0 0,0 0 0 0 0,-2-11-60 0 0,1-18-67 0 0,1 26 117 0 0,0-15-52 0 0,-1-17-120 0 0,2-1 0 0 0,1 1 1 0 0,14-68-1 0 0,14-32-114 0 0,-15 68 217 0 0,-13 51 54 0 0,2-1 0 0 0,0 1 0 0 0,1 0 0 0 0,10-24 0 0 0,-12 34 62 0 0,0 1 0 0 0,-1-1-1 0 0,0 0 1 0 0,3-9 0 0 0,-5 15-33 0 0,0 0-1 0 0,0 0 1 0 0,0 0 0 0 0,0 0 0 0 0,0 0 0 0 0,0 0-1 0 0,0 0 1 0 0,0-1 0 0 0,0 1 0 0 0,1 0 0 0 0,-1 0-1 0 0,0 0 1 0 0,0 0 0 0 0,0 0 0 0 0,0 0 0 0 0,0 0-1 0 0,0 0 1 0 0,1 0 0 0 0,-1 0 0 0 0,0 0 0 0 0,0 0-1 0 0,0 0 1 0 0,0 0 0 0 0,0 0 0 0 0,1 0 0 0 0,-1 0-1 0 0,0 0 1 0 0,0 0 0 0 0,0 0 0 0 0,0 0 0 0 0,0 0-1 0 0,1 0 1 0 0,-1 0 0 0 0,0 0 0 0 0,0 0 0 0 0,0 0-1 0 0,0 0 1 0 0,0 0 0 0 0,0 0 0 0 0,1 0 0 0 0,-1 0-1 0 0,0 1 1 0 0,0-1 0 0 0,0 0 0 0 0,0 0 0 0 0,0 0-1 0 0,0 0 1 0 0,0 0 0 0 0,0 0 0 0 0,0 0 0 0 0,1 1-1 0 0,6 5 179 0 0,-7-6-152 0 0,4 4 17 0 0,-2 1 0 0 0,1-1-1 0 0,0 1 1 0 0,-1 0 0 0 0,0 0 0 0 0,0 0 0 0 0,0 0-1 0 0,-1 0 1 0 0,0 1 0 0 0,0-1 0 0 0,1 8-1 0 0,4 18 102 0 0,10 30 106 0 0,11 35 77 0 0,-23-83-300 0 0,1 0 0 0 0,1-1 1 0 0,0 1-1 0 0,1-1 0 0 0,0-1 1 0 0,12 15-1 0 0,-15-21-27 0 0,0-1 0 0 0,0 0 0 0 0,1 1 1 0 0,0-2-1 0 0,-1 1 0 0 0,2 0 0 0 0,-1-1 0 0 0,0 0 0 0 0,1 0 1 0 0,-1-1-1 0 0,1 0 0 0 0,0 0 0 0 0,0 0 0 0 0,0 0 0 0 0,0-1 1 0 0,9 1-1 0 0,-8-2-5 0 0,1 1 0 0 0,-1-2 0 0 0,1 1 0 0 0,-1-1 0 0 0,0 0 1 0 0,1 0-1 0 0,-1-1 0 0 0,0 0 0 0 0,0-1 0 0 0,0 1 0 0 0,0-1 1 0 0,-1-1-1 0 0,1 1 0 0 0,-1-1 0 0 0,0 0 0 0 0,0 0 0 0 0,0-1 1 0 0,0 0-1 0 0,-1 0 0 0 0,0 0 0 0 0,0-1 0 0 0,5-7 0 0 0,7-13-2 0 0,-1 0 1 0 0,-2-1-1 0 0,-1 0 0 0 0,12-37 0 0 0,12-22-7 0 0,-17 25 2 0 0,-16 55 4 0 0,0-1 1 0 0,0 1 0 0 0,-1-1 0 0 0,0 0 0 0 0,-1-1 0 0 0,0 1-1 0 0,0 0 1 0 0,2-15 0 0 0,-4-3 24 0 0,0 25 22 0 0,0 23 121 0 0,6 344 849 0 0,-1-104-478 0 0,-6-255-580 0 0,1-1 1 0 0,1 1-1 0 0,0 0 0 0 0,0-1 0 0 0,0 1 1 0 0,1 0-1 0 0,3 7 0 0 0,3-9-1288 0 0,13-5-6439 0 0,-14-1 4523 0 0,9 0-344 0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54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31 3240 0 0,'0'-2'395'0'0,"0"0"234"0"0,0 0-1 0 0,0-1 1 0 0,0 1 0 0 0,0 0 0 0 0,0-1 0 0 0,0 1 0 0 0,-1 0 0 0 0,1 0 0 0 0,-1-1-1 0 0,-1-2 1 0 0,-4 25 2032 0 0,-24 68 1528 0 0,22-56-3631 0 0,1-1 0 0 0,-4 43 0 0 0,10 20-1175 0 0,2-133-11313 0 0,2 23 8673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00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9 3968 0 0,'0'0'660'0'0,"-7"0"0"0"0,3-2 21 0 0,-2 2-1 0 0,3-1 0 0 0,-5-3-4 0 0,5 4 632 0 0,-4-1-700 0 0,10 1-120 0 0,1 5-476 0 0,7 3-2096 0 0,-2 5 0 0 0,5 2-1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00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382 1 3704 0 0,'-2'2'3952'0'0,"-6"13"-2615"0"0,6 1-596 0 0,0 0 0 0 0,1 0-1 0 0,2 18 1 0 0,0-6-75 0 0,3 198 2637 0 0,-2 122-2402 0 0,-4-316-879 0 0,0 0 1 0 0,-2 0-1 0 0,-2-1 0 0 0,-1 0 0 0 0,-1 0 0 0 0,-17 40 1 0 0,19-57-4 0 0,-1 0 0 0 0,-1 0 1 0 0,0-1-1 0 0,0 0 1 0 0,-2 0-1 0 0,-15 16 1 0 0,17-22 13 0 0,0 1 1 0 0,0-1-1 0 0,-1-1 1 0 0,-1 1-1 0 0,1-2 1 0 0,-1 1-1 0 0,0-1 1 0 0,0-1-1 0 0,-21 7 1 0 0,27-10-12 0 0,1 0-1 0 0,-1 0 1 0 0,0 0-1 0 0,0-1 1 0 0,0 0-1 0 0,0 1 1 0 0,0-2 0 0 0,0 1-1 0 0,0 0 1 0 0,0-1-1 0 0,0 0 1 0 0,1 0-1 0 0,-1 0 1 0 0,0 0 0 0 0,0 0-1 0 0,1-1 1 0 0,-1 0-1 0 0,1 0 1 0 0,-1 0 0 0 0,-3-3-1 0 0,3 1 12 0 0,0 0-1 0 0,0 0 1 0 0,0 0-1 0 0,1 0 1 0 0,-1-1-1 0 0,1 1 1 0 0,0-1-1 0 0,1 0 1 0 0,-1 0-1 0 0,1 0 1 0 0,0 0-1 0 0,0 0 1 0 0,1-1-1 0 0,-2-6 1 0 0,0-8 13 0 0,0 0 1 0 0,1-1-1 0 0,2 1 1 0 0,0-1-1 0 0,1 1 1 0 0,0-1-1 0 0,2 1 1 0 0,1 0 0 0 0,0 0-1 0 0,2 0 1 0 0,0 1-1 0 0,1-1 1 0 0,1 1-1 0 0,1 1 1 0 0,0 0-1 0 0,1 0 1 0 0,2 1-1 0 0,-1 0 1 0 0,2 1 0 0 0,28-29-1 0 0,160-122 81 0 0,-83 75-15 0 0,-83 62-17 0 0,-1-1 0 0 0,34-41-1 0 0,-56 59-24 0 0,-2-1-1 0 0,14-21 0 0 0,-21 30-44 0 0,-1-1-1 0 0,1 0 0 0 0,-1 1 1 0 0,0-1-1 0 0,-1 0 0 0 0,1 0 1 0 0,-1 0-1 0 0,0-1 1 0 0,0-11-1 0 0,-1 50-13021 0 0,0-18 9324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01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93 116 3352 0 0,'-2'5'7192'0'0,"-7"21"-5531"0"0,-24 99 2370 0 0,-5 25-2381 0 0,34-129-1561 0 0,1 0 1 0 0,1 1-1 0 0,1-1 1 0 0,1 0-1 0 0,3 25 1 0 0,-3-45-81 0 0,0 1-1 0 0,0 0 1 0 0,0 0-1 0 0,1-1 1 0 0,-1 1 0 0 0,1 0-1 0 0,-1 0 1 0 0,1-1 0 0 0,0 1-1 0 0,0 0 1 0 0,-1-1-1 0 0,1 1 1 0 0,0-1 0 0 0,1 0-1 0 0,-1 1 1 0 0,0-1 0 0 0,0 0-1 0 0,0 1 1 0 0,1-1-1 0 0,-1 0 1 0 0,1 0 0 0 0,-1 0-1 0 0,1 0 1 0 0,-1 0-1 0 0,3 0 1 0 0,-1 0-6 0 0,0 0-1 0 0,0-1 1 0 0,0 0 0 0 0,0 0-1 0 0,-1 0 1 0 0,1 0-1 0 0,0 0 1 0 0,0-1 0 0 0,0 1-1 0 0,0-1 1 0 0,-1 0 0 0 0,1 1-1 0 0,0-1 1 0 0,-1-1-1 0 0,5-1 1 0 0,5-4-5 0 0,-1 0 0 0 0,0-1 0 0 0,0 0 0 0 0,-1 0 0 0 0,0-1 0 0 0,0-1 1 0 0,-1 0-1 0 0,14-19 0 0 0,-2-4 8 0 0,30-59 1 0 0,-37 60 79 0 0,-2 0 0 0 0,13-50 0 0 0,-20 62 20 0 0,-16 73 132 0 0,1 0 0 0 0,3 1 1 0 0,0 62-1 0 0,7-114-239 0 0,0 0 1 0 0,0 0-1 0 0,0 1 1 0 0,0-1-1 0 0,1 0 1 0 0,-1 0-1 0 0,0 0 1 0 0,1 0-1 0 0,-1 0 1 0 0,1 0-1 0 0,0 0 0 0 0,0 0 1 0 0,0-1-1 0 0,0 1 1 0 0,0 0-1 0 0,0 0 1 0 0,0-1-1 0 0,0 1 1 0 0,1 0-1 0 0,-1-1 1 0 0,1 1-1 0 0,1 0 1 0 0,0 0-2 0 0,-1-1 1 0 0,1 0-1 0 0,-1 0 1 0 0,1-1-1 0 0,0 1 1 0 0,-1-1-1 0 0,1 1 1 0 0,0-1-1 0 0,0 0 1 0 0,-1 0-1 0 0,1 0 1 0 0,0 0-1 0 0,0 0 1 0 0,3-2-1 0 0,7-1 9 0 0,0-1 0 0 0,-1 0 0 0 0,1-1 1 0 0,-1 0-1 0 0,18-12 0 0 0,-21 10 41 0 0,0 1-1 0 0,-1-1 1 0 0,0 0 0 0 0,0-1 0 0 0,-1 0-1 0 0,0 0 1 0 0,0-1 0 0 0,-1 0 0 0 0,0 0 0 0 0,0 0-1 0 0,-1-1 1 0 0,-1 0 0 0 0,1 0 0 0 0,-2 0-1 0 0,6-19 1 0 0,-1-11 336 0 0,-2 0 0 0 0,3-76 0 0 0,-7 92-280 0 0,-2-63-111 0 0,0 67-4536 0 0,0 0-5028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06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53 2776 0 0,'-43'-2'3964'0'0,"27"1"-1280"0"0,23 0 1668 0 0,49 1-3214 0 0,251-4 1370 0 0,-207-2-2346 0 0,104-19 0 0 0,-180 20-198 0 0,-14 2-33 0 0,-1 1 1 0 0,1 1 0 0 0,10-1-1 0 0,-52 2-364 0 0,-88 3-253 0 0,106-2 659 0 0,1 1 1 0 0,-1 0-1 0 0,0 2 1 0 0,1-1-1 0 0,-1 2 0 0 0,-21 9 1 0 0,31-11 35 0 0,0-1 1 0 0,0 1 0 0 0,1 0 0 0 0,-1 0-1 0 0,1 0 1 0 0,0 1 0 0 0,0-1-1 0 0,0 1 1 0 0,0-1 0 0 0,1 1-1 0 0,-1 0 1 0 0,1 0 0 0 0,0 0-1 0 0,0 1 1 0 0,0-1 0 0 0,1 0-1 0 0,-2 8 1 0 0,-1 7 106 0 0,2 1 1 0 0,-2 37-1 0 0,3-22 32 0 0,-2 0 46 0 0,2 1 1 0 0,1-1 0 0 0,2 0-1 0 0,12 66 1 0 0,-12-93-160 0 0,0-1-1 0 0,0 1 1 0 0,1-1 0 0 0,0 0-1 0 0,0 0 1 0 0,1 0 0 0 0,7 10-1 0 0,-8-13-301 0 0,0-1-1 0 0,0 1 0 0 0,0-1 0 0 0,1 0 0 0 0,5 4 0 0 0,-4-4-814 0 0,0 0-1 0 0,0-1 0 0 0,0 1 0 0 0,0-1 1 0 0,6 1-1 0 0,6 2-2233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07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35 3056 0 0,'-1'0'152'0'0,"0"1"0"0"0,0-1-1 0 0,0 1 1 0 0,0-1-1 0 0,-1 1 1 0 0,1-1 0 0 0,1 1-1 0 0,-1 0 1 0 0,0 0 0 0 0,0-1-1 0 0,0 1 1 0 0,0 0 0 0 0,0 0-1 0 0,1 0 1 0 0,-1 0 0 0 0,0 0-1 0 0,1 0 1 0 0,-1 0-1 0 0,1 0 1 0 0,-2 2 0 0 0,-11 31 1067 0 0,9-22-627 0 0,-5 13 372 0 0,0 1 1 0 0,2 1-1 0 0,1-1 0 0 0,-4 46 0 0 0,10-64-699 0 0,-2 6 305 0 0,0 0-1 0 0,2-1 1 0 0,-1 1 0 0 0,5 27 0 0 0,-4-38-505 0 0,1 1 0 0 0,0-1 1 0 0,0 0-1 0 0,0 0 1 0 0,0 1-1 0 0,0-1 0 0 0,1 0 1 0 0,0 0-1 0 0,0 0 1 0 0,-1-1-1 0 0,2 1 0 0 0,-1 0 1 0 0,0-1-1 0 0,0 1 1 0 0,1-1-1 0 0,-1 0 0 0 0,1 0 1 0 0,0 0-1 0 0,0 0 1 0 0,0 0-1 0 0,0 0 0 0 0,0-1 1 0 0,0 0-1 0 0,0 1 1 0 0,7 0-1 0 0,-1 0-14 0 0,1 0 1 0 0,-1-1-1 0 0,1 0 0 0 0,0-1 1 0 0,-1 0-1 0 0,1-1 0 0 0,-1 0 1 0 0,1 0-1 0 0,0-1 0 0 0,-1 0 1 0 0,17-6-1 0 0,-14 3-37 0 0,-1 0-1 0 0,0-1 1 0 0,0 0 0 0 0,0-1 0 0 0,0 0-1 0 0,-1-1 1 0 0,0 0 0 0 0,12-13-1 0 0,-12 10-9 0 0,-2 0 0 0 0,0-1 0 0 0,0 0 0 0 0,-1 0-1 0 0,-1-1 1 0 0,0 0 0 0 0,0 0 0 0 0,-1 0 0 0 0,-1-1 0 0 0,3-16-1 0 0,-5 20 29 0 0,-1 0 0 0 0,0-1-1 0 0,-1 1 1 0 0,0 0 0 0 0,0 0-1 0 0,-1-1 1 0 0,-1 1 0 0 0,-4-20 0 0 0,4 25-9 0 0,0 0 0 0 0,0 1 1 0 0,0-1-1 0 0,0 0 1 0 0,-1 0-1 0 0,0 1 1 0 0,0 0-1 0 0,0 0 1 0 0,0-1-1 0 0,-1 2 0 0 0,1-1 1 0 0,-1 0-1 0 0,0 1 1 0 0,0 0-1 0 0,-1 0 1 0 0,1 0-1 0 0,0 0 1 0 0,-1 1-1 0 0,-6-3 0 0 0,-1 1 25 0 0,1 1-1 0 0,-1 0 1 0 0,0 1 0 0 0,0 0-1 0 0,-1 1 1 0 0,1 0-1 0 0,0 1 1 0 0,-15 1-1 0 0,18 0-83 0 0,1 0 0 0 0,0 1 0 0 0,-1-1-1 0 0,1 2 1 0 0,0-1 0 0 0,0 1 0 0 0,1 0 0 0 0,-1 1 0 0 0,1 0-1 0 0,-1 0 1 0 0,1 0 0 0 0,-12 11 0 0 0,16-11-800 0 0,-1 0-1 0 0,1 0 1 0 0,0 1 0 0 0,0-1 0 0 0,1 1-1 0 0,-1 0 1 0 0,1-1 0 0 0,0 1 0 0 0,0 0 0 0 0,1 1-1 0 0,-1-1 1 0 0,1 0 0 0 0,0 7 0 0 0,-3 8-2897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07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 2664 0 0,'3'-4'5341'0'0,"-3"10"-4855"0"0,0 0 0 0 0,0-1 0 0 0,0 1 0 0 0,-2 10 1 0 0,1-7-87 0 0,-19 167 3754 0 0,18-162-4029 0 0,-3 84 661 0 0,5-88-696 0 0,1 0 0 0 0,0 0 0 0 0,1 0 0 0 0,0-1 0 0 0,0 1 0 0 0,1 0 0 0 0,7 15 0 0 0,-9-23-73 0 0,0 0 0 0 0,1 0 0 0 0,-1 0 1 0 0,1-1-1 0 0,-1 1 0 0 0,1 0 0 0 0,0-1 0 0 0,0 1 0 0 0,0-1 0 0 0,0 0 1 0 0,0 1-1 0 0,0-1 0 0 0,0 0 0 0 0,0 0 0 0 0,0 0 0 0 0,1-1 1 0 0,-1 1-1 0 0,0-1 0 0 0,1 1 0 0 0,-1-1 0 0 0,0 0 0 0 0,1 1 1 0 0,-1-1-1 0 0,0 0 0 0 0,1-1 0 0 0,-1 1 0 0 0,0 0 0 0 0,1-1 1 0 0,-1 1-1 0 0,3-2 0 0 0,4 0 10 0 0,-1-1 0 0 0,1 0 0 0 0,-1 0 0 0 0,0-1 1 0 0,0 0-1 0 0,14-9 0 0 0,-2-2-14 0 0,0-1 0 0 0,-1-2 0 0 0,-1 1 0 0 0,-1-2 0 0 0,0 0 1 0 0,-2-1-1 0 0,0-1 0 0 0,-1 0 0 0 0,-1-1 0 0 0,-2-1 0 0 0,0 0 0 0 0,-1 0 0 0 0,-1-1 1 0 0,6-27-1 0 0,-10 11 146 0 0,-6 35 126 0 0,1 27 16 0 0,0 9-76 0 0,-1-8-5 0 0,2 0 0 0 0,5 41-1 0 0,-4-56-182 0 0,0 1 1 0 0,0-1-1 0 0,1 0 0 0 0,0 0 1 0 0,1 0-1 0 0,0 0 0 0 0,0-1 0 0 0,1 0 1 0 0,-1 1-1 0 0,2-2 0 0 0,6 8 0 0 0,-4-5 26 0 0,1-1-1 0 0,0 0 1 0 0,1-1-1 0 0,0 0 1 0 0,0-1-1 0 0,0 0 0 0 0,1 0 1 0 0,0-1-1 0 0,15 4 1 0 0,41 8-2480 0 0,0-8-7830 0 0,-50-9 6462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08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0 3448 0 0,'0'0'576'0'0,"-14"6"1974"0"0,11-2-2234 0 0,1 0 1 0 0,-1 0-1 0 0,1 1 1 0 0,0-1-1 0 0,0 1 1 0 0,0-1-1 0 0,1 1 1 0 0,-2 9-1 0 0,-3 42 979 0 0,4-38-796 0 0,-13 267 3997 0 0,-4 44-1970 0 0,14-274-2310 0 0,-25 176 466 0 0,22-189-964 0 0,2 0 1 0 0,-1 45 0 0 0,7-86-6 0 0,0 0 0 0 0,0 0 0 0 0,0 0 0 0 0,0 0 0 0 0,1 0 0 0 0,-1 0 0 0 0,0 0-1 0 0,0 0 1 0 0,1 0 0 0 0,-1 0 0 0 0,1 0 0 0 0,-1-1 0 0 0,2 3 0 0 0,-2-3 79 0 0,0 1 0 0 0,1-1 0 0 0,-1 0 0 0 0,0 0 0 0 0,1 0 0 0 0,-1 1 0 0 0,0-1 0 0 0,1 0 0 0 0,-1 0 0 0 0,1 0 0 0 0,-1 0 0 0 0,0 0 0 0 0,1 1 0 0 0,-1-1 0 0 0,1 0 0 0 0,-1 0 0 0 0,0 0 0 0 0,1 0 0 0 0,-1 0 0 0 0,1 0 0 0 0,-1 0 0 0 0,0-1 0 0 0,1 1 0 0 0,-1 0 0 0 0,1 0 0 0 0,-1 0 0 0 0,0 0 0 0 0,1 0 0 0 0,-1-1 0 0 0,1 1 0 0 0,-1 0 0 0 0,0 0 0 0 0,1-1 0 0 0,-1 1 0 0 0,9-7-3281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08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3680 0 0,'0'0'2723'0'0,"0"15"414"0"0,-9 54 224 0 0,-5 63 124 0 0,7-22-1474 0 0,-1 36-1790 0 0,7-122-422 0 0,0-14-1727 0 0,1 0 0 0 0,0-1 0 0 0,3 18 0 0 0,2-15-1640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09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 3680 0 0,'-1'0'175'0'0,"1"0"0"0"0,-1 1 0 0 0,0-1 1 0 0,1 0-1 0 0,-1 1 0 0 0,1-1 0 0 0,0 0 0 0 0,-1 1 0 0 0,1-1 0 0 0,-1 1 0 0 0,1-1 0 0 0,0 1 0 0 0,-1-1 0 0 0,1 1 0 0 0,0-1 0 0 0,-1 1 0 0 0,1-1 0 0 0,0 1 0 0 0,0 0 0 0 0,0-1 0 0 0,-1 1 0 0 0,1-1 0 0 0,0 2 0 0 0,-4 20 747 0 0,3-15-359 0 0,-4 30 1042 0 0,2 1 1 0 0,1 59 0 0 0,2-62-788 0 0,-6 221 2041 0 0,4-235-2752 0 0,0-11-1590 0 0,2 1-5012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09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359 0 3360 0 0,'0'0'2556'0'0,"-11"14"276"0"0,-30 48 137 0 0,-59 70 0 0 0,73-102-2520 0 0,0-1-1 0 0,-2-1 0 0 0,-1-1 0 0 0,-34 22 1 0 0,38-34-173 0 0,26-15-273 0 0,0-1 0 0 0,0 1 1 0 0,0 0-1 0 0,0 0 0 0 0,0 0 1 0 0,0 0-1 0 0,0 0 0 0 0,0 0 1 0 0,0 0-1 0 0,0 0 0 0 0,0 0 0 0 0,0 0 1 0 0,-1 0-1 0 0,1 0 0 0 0,0-1 1 0 0,0 1-1 0 0,0 0 0 0 0,0 0 1 0 0,0 0-1 0 0,0 0 0 0 0,0 0 1 0 0,0 0-1 0 0,0 0 0 0 0,0 0 1 0 0,0 0-1 0 0,0 0 0 0 0,0 0 0 0 0,0 0 1 0 0,0 0-1 0 0,-1 0 0 0 0,1 0 1 0 0,0 0-1 0 0,0 0 0 0 0,0 0 1 0 0,0 0-1 0 0,0 0 0 0 0,0 0 1 0 0,0 0-1 0 0,0 0 0 0 0,0 0 1 0 0,0 0-1 0 0,0 0 0 0 0,-1 0 0 0 0,1 0 1 0 0,0 0-1 0 0,0 0 0 0 0,0 0 1 0 0,0 0-1 0 0,0 0 0 0 0,0 0 1 0 0,0 0-1 0 0,0 0 0 0 0,0 0 1 0 0,0 0-1 0 0,0 0 0 0 0,0 0 1 0 0,0 0-1 0 0,0 1 0 0 0,-1-1 0 0 0,1 0 1 0 0,0 0-1 0 0,0 0 0 0 0,14-12 131 0 0,-11 10-112 0 0,97-70 397 0 0,-90 66-340 0 0,0 1 1 0 0,1-1 0 0 0,0 2 0 0 0,0-1 0 0 0,0 1 0 0 0,0 1-1 0 0,0 0 1 0 0,17-2 0 0 0,-26 5-49 0 0,1 0 0 0 0,-1 1-1 0 0,1-1 1 0 0,0 0 0 0 0,-1 1-1 0 0,1 0 1 0 0,-1-1 0 0 0,1 1 0 0 0,-1 0-1 0 0,1 0 1 0 0,-1 0 0 0 0,0 1 0 0 0,1-1-1 0 0,-1 1 1 0 0,0-1 0 0 0,0 1 0 0 0,0 0-1 0 0,0-1 1 0 0,-1 1 0 0 0,1 0-1 0 0,0 0 1 0 0,-1 1 0 0 0,1-1 0 0 0,-1 0-1 0 0,3 5 1 0 0,2 6 33 0 0,-1 0-1 0 0,0 1 1 0 0,5 22 0 0 0,-4-14-159 0 0,-2-8-404 0 0,1-1-1 0 0,0 0 1 0 0,8 14-1 0 0,-9-20-786 0 0,0-1-1 0 0,0 0 0 0 0,0-1 1 0 0,9 9-1 0 0,3 1-2457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55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15 167 2696 0 0,'-8'-42'3864'0'0,"1"4"104"0"0,12 37-3374 0 0,0 0-1 0 0,0 0 0 0 0,-1 1 1 0 0,1 0-1 0 0,0 0 1 0 0,8 1-1 0 0,160 3 2172 0 0,-143-6-2753 0 0,-1 0 0 0 0,0-2-1 0 0,53-14 1 0 0,-76 16-23 0 0,0-1 0 0 0,-1 0-1 0 0,1 0 1 0 0,8-7 0 0 0,2-6-26 0 0,-16 15 37 0 0,0 1 0 0 0,1-1-1 0 0,-1 1 1 0 0,0-1 0 0 0,0 1 0 0 0,0-1 0 0 0,1 1 0 0 0,-1-1 0 0 0,0 0 0 0 0,0 1 0 0 0,0-1 0 0 0,0 1 0 0 0,0-1 0 0 0,0 1 0 0 0,0-1 0 0 0,0 0 0 0 0,0 1 0 0 0,0-1 0 0 0,-1 1 0 0 0,1-1 0 0 0,0 1 0 0 0,0-1 0 0 0,0 1 0 0 0,-1-1 0 0 0,1 1 0 0 0,0-1 0 0 0,-1 1 0 0 0,0-1 0 0 0,0 0 18 0 0,0 0-1 0 0,0 0 1 0 0,0 0-1 0 0,0 0 1 0 0,0 0-1 0 0,0 1 1 0 0,-1-1-1 0 0,1 1 0 0 0,0-1 1 0 0,0 1-1 0 0,-1-1 1 0 0,1 1-1 0 0,0 0 1 0 0,-1 0-1 0 0,1-1 1 0 0,-1 1-1 0 0,1 0 1 0 0,0 0-1 0 0,-1 0 1 0 0,1 1-1 0 0,0-1 1 0 0,-1 0-1 0 0,1 0 0 0 0,0 1 1 0 0,-1-1-1 0 0,1 1 1 0 0,0-1-1 0 0,-1 1 1 0 0,1-1-1 0 0,0 1 1 0 0,0 0-1 0 0,-2 1 1 0 0,-2 2 68 0 0,-1 0 0 0 0,1 0 0 0 0,1 1 0 0 0,-1-1 0 0 0,-6 9 0 0 0,6-6-8 0 0,1 0 0 0 0,0 1 0 0 0,0 0 0 0 0,1 0 0 0 0,0 0 0 0 0,0 0 0 0 0,1 0 0 0 0,0 1 0 0 0,-1 15 0 0 0,-2 81 517 0 0,5-102-573 0 0,0 200-144 0 0,0-197-250 0 0,0 0-1 0 0,1 0 1 0 0,0 0-1 0 0,0 0 0 0 0,2 7 1 0 0,-2-11-191 0 0,0 0 0 0 0,0 0 0 0 0,-1 0 0 0 0,1 0 0 0 0,1 0 0 0 0,-1 0 1 0 0,0 0-1 0 0,0 0 0 0 0,1 0 0 0 0,-1 0 0 0 0,1-1 0 0 0,-1 1 0 0 0,1-1 0 0 0,0 1 0 0 0,0-1 0 0 0,-1 0 1 0 0,4 2-1 0 0,11 2-3134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09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53 3120 0 0,'-5'6'405'0'0,"-1"0"0"0"0,2 0 0 0 0,-1 0 0 0 0,1 0 1 0 0,0 1-1 0 0,0 0 0 0 0,0 0 0 0 0,-3 12 0 0 0,2-9-31 0 0,-6 16 1075 0 0,-15 52 0 0 0,23-66-999 0 0,1 0-1 0 0,0 0 0 0 0,0 0 1 0 0,1 0-1 0 0,1 0 1 0 0,0 0-1 0 0,2 13 0 0 0,-2-22-302 0 0,1 0 0 0 0,0 0 0 0 0,-1-1 0 0 0,1 1 0 0 0,0 0 0 0 0,0 0 0 0 0,1-1 0 0 0,-1 1 0 0 0,0-1 0 0 0,1 1 0 0 0,0-1 0 0 0,-1 1 0 0 0,1-1 0 0 0,0 0 0 0 0,0 0 0 0 0,1 0 0 0 0,-1 0 0 0 0,4 2 0 0 0,-2-1-46 0 0,0-2 1 0 0,0 1 0 0 0,0 0-1 0 0,0-1 1 0 0,1 0-1 0 0,-1 0 1 0 0,0 0 0 0 0,1-1-1 0 0,-1 1 1 0 0,1-1 0 0 0,4 0-1 0 0,4-1-44 0 0,0-1 1 0 0,0 0-1 0 0,-1-1 0 0 0,1 0 0 0 0,-1-1 1 0 0,0-1-1 0 0,16-7 0 0 0,-15 5-44 0 0,0-1 0 0 0,-1 0 0 0 0,0 0 0 0 0,-1-1 0 0 0,0-1 0 0 0,0 0 0 0 0,-1 0 1 0 0,-1-1-1 0 0,0-1 0 0 0,10-14 0 0 0,-14 18-16 0 0,-1 0 0 0 0,1 0 1 0 0,-1-1-1 0 0,-1 1 0 0 0,0-1 0 0 0,0 0 1 0 0,-1 0-1 0 0,0 0 0 0 0,0 0 0 0 0,-1 0 1 0 0,-1-1-1 0 0,1 1 0 0 0,-1 0 1 0 0,-1 0-1 0 0,0-1 0 0 0,0 1 0 0 0,-3-10 1 0 0,3 14 2 0 0,-1 0 1 0 0,1 1-1 0 0,-1-1 1 0 0,0 1-1 0 0,-1 0 1 0 0,1 0-1 0 0,-1 0 1 0 0,1 0-1 0 0,-1 0 1 0 0,-1 0-1 0 0,1 0 1 0 0,0 1-1 0 0,-1 0 1 0 0,0 0-1 0 0,1 0 1 0 0,-8-4-1 0 0,5 4 9 0 0,0 1 0 0 0,1-1 0 0 0,-1 1 0 0 0,0 0 0 0 0,-1 1 0 0 0,1 0 0 0 0,0 0 0 0 0,0 0 0 0 0,-1 1 0 0 0,1-1 0 0 0,-11 3 0 0 0,9-2 22 0 0,-1 2 1 0 0,1-1-1 0 0,0 1 0 0 0,0 0 1 0 0,1 1-1 0 0,-1 0 0 0 0,1 0 1 0 0,-1 0-1 0 0,1 1 1 0 0,0 0-1 0 0,0 1 0 0 0,0 0 1 0 0,1 0-1 0 0,0 0 0 0 0,0 1 1 0 0,0 0-1 0 0,1 0 0 0 0,-1 0 1 0 0,1 1-1 0 0,-4 7 0 0 0,-7 20 127 0 0,1 1 1 0 0,2 0-1 0 0,1 1 0 0 0,2 0 0 0 0,1 1 0 0 0,2 0 0 0 0,2 0 0 0 0,-1 61 0 0 0,-9 100 234 0 0,12-165-340 0 0,-2 10-23 0 0,-2-1 0 0 0,-2 0 0 0 0,-1-1 0 0 0,-17 42 1 0 0,19-57-664 0 0,7-16-3057 0 0,19-23-9137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10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56 3832 0 0,'0'0'1335'0'0,"-8"7"865"0"0,-7 23-748 0 0,1 0-1 0 0,2 1 0 0 0,0 1 0 0 0,3 0 0 0 0,0 0 0 0 0,-7 61 1 0 0,15-80-1009 0 0,0-4-232 0 0,0 0 1 0 0,1 1-1 0 0,0-1 1 0 0,2 14 0 0 0,-2-21-192 0 0,1 0 0 0 0,-1 0 0 0 0,1 0 0 0 0,-1 0 0 0 0,1 0 0 0 0,0 0-1 0 0,0 0 1 0 0,0 0 0 0 0,0-1 0 0 0,0 1 0 0 0,0 0 0 0 0,0-1 0 0 0,1 1 0 0 0,-1 0 0 0 0,0-1 0 0 0,1 0 0 0 0,-1 1 0 0 0,1-1 0 0 0,0 0 0 0 0,0 0 0 0 0,-1 0 0 0 0,1 0 0 0 0,0 0 0 0 0,0 0 0 0 0,0-1 0 0 0,2 2 0 0 0,5-1 4 0 0,0 0 0 0 0,-1 0 0 0 0,1 0 1 0 0,0-1-1 0 0,0-1 0 0 0,-1 1 0 0 0,1-2 0 0 0,0 1 0 0 0,-1-1 1 0 0,1 0-1 0 0,-1-1 0 0 0,1 0 0 0 0,-1 0 0 0 0,0-1 1 0 0,10-6-1 0 0,-7 3-14 0 0,1 0 1 0 0,-2-1-1 0 0,1-1 1 0 0,-1 0-1 0 0,0 0 1 0 0,-1-1-1 0 0,0 0 1 0 0,-1 0-1 0 0,10-17 1 0 0,-12 17 22 0 0,0-1 0 0 0,-1 0 1 0 0,-1-1-1 0 0,0 1 0 0 0,-1-1 0 0 0,0 0 0 0 0,2-20 1 0 0,-3 9 112 0 0,-1-1 0 0 0,-4-45 0 0 0,3 64-115 0 0,-1 0 0 0 0,0 0 1 0 0,0 0-1 0 0,0 0 0 0 0,-1 0 0 0 0,0 0 1 0 0,0 0-1 0 0,0 0 0 0 0,0 1 1 0 0,-1-1-1 0 0,1 1 0 0 0,-1 0 0 0 0,-1-1 1 0 0,1 1-1 0 0,-5-4 0 0 0,6 6-17 0 0,-1 0-1 0 0,0 0 0 0 0,1 1 1 0 0,-1-1-1 0 0,0 1 1 0 0,0 0-1 0 0,0-1 1 0 0,0 1-1 0 0,0 0 1 0 0,0 1-1 0 0,0-1 1 0 0,0 0-1 0 0,0 1 1 0 0,-1 0-1 0 0,1 0 0 0 0,0 0 1 0 0,0 0-1 0 0,0 0 1 0 0,0 1-1 0 0,-1-1 1 0 0,1 1-1 0 0,0 0 1 0 0,0 0-1 0 0,0 0 1 0 0,-3 2-1 0 0,-2 1-69 0 0,0 0-1 0 0,0 0 1 0 0,1 1 0 0 0,0 0-1 0 0,0 0 1 0 0,0 1 0 0 0,1 0-1 0 0,-1 0 1 0 0,1 1-1 0 0,1 0 1 0 0,-1 0 0 0 0,-7 13-1 0 0,2 5-4234 0 0,5 2-4152 0 0,5-18 4374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10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21 3952 0 0,'-4'0'660'0'0,"2"-5"0"0"0,2 1 21 0 0,-4 1 19 0 0,1 1 0 0 0,3-2-4 0 0,-4 4 24 0 0,4-2-20 0 0,-3 2 0 0 0,3 4-36 0 0,-4 7-52 0 0,4 6-176 0 0,4 3-2812 0 0,-8 5 0 0 0,4 5-1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11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3576 0 0,'0'0'1810'0'0,"10"0"207"0"0,308 9 6049 0 0,-274-8-7334 0 0,75-4-99 0 0,-118 3-630 0 0,0 0 0 0 0,0 0 1 0 0,0 0-1 0 0,0-1 0 0 0,0 1 0 0 0,-1 0 0 0 0,1-1 0 0 0,0 1 0 0 0,0 0 1 0 0,0-1-1 0 0,0 1 0 0 0,-1-1 0 0 0,1 1 0 0 0,0-1 0 0 0,0 0 0 0 0,-1 1 1 0 0,1-1-1 0 0,0 0 0 0 0,-1 1 0 0 0,1-1 0 0 0,-1 0 0 0 0,1 0 0 0 0,0-1 1 0 0,-1 2-4 0 0,0-1 1 0 0,0 1 0 0 0,0-1 0 0 0,0 1 0 0 0,0-1-1 0 0,0 1 1 0 0,0-1 0 0 0,0 1 0 0 0,0-1 0 0 0,-1 1-1 0 0,1-1 1 0 0,0 1 0 0 0,0-1 0 0 0,0 1 0 0 0,-1-1-1 0 0,1 1 1 0 0,0 0 0 0 0,0-1 0 0 0,-1 1 0 0 0,1-1-1 0 0,0 1 1 0 0,-1 0 0 0 0,1-1 0 0 0,-1 1 0 0 0,1 0-1 0 0,0 0 1 0 0,-1-1 0 0 0,1 1 0 0 0,-1 0 0 0 0,1 0-1 0 0,-1 0 1 0 0,1-1 0 0 0,-1 1 0 0 0,1 0 0 0 0,-1 0-1 0 0,1 0 1 0 0,-1 0 0 0 0,1 0 0 0 0,-1 0 0 0 0,1 0-1 0 0,-1 0 1 0 0,1 0 0 0 0,-1 0 0 0 0,0 0 0 0 0,-10 0 42 0 0,0-1 0 0 0,1 1 0 0 0,-1 1 0 0 0,0 0 0 0 0,0 0 0 0 0,-14 5 0 0 0,18-4 5 0 0,0 0-1 0 0,1 1 1 0 0,-1 0 0 0 0,1 1 0 0 0,0-1-1 0 0,0 1 1 0 0,0 0 0 0 0,1 1 0 0 0,0-1 0 0 0,-10 11-1 0 0,4-2 90 0 0,1 1-1 0 0,0 0 1 0 0,1 0-1 0 0,1 1 1 0 0,-11 25-1 0 0,-21 83 490 0 0,32-90-563 0 0,2 1-1 0 0,2 0 1 0 0,1 0 0 0 0,2 0-1 0 0,4 51 1 0 0,-3-76-484 0 0,1-1-1 0 0,1 1 1 0 0,0-1-1 0 0,4 13 1 0 0,-4-16-717 0 0,0-1 0 0 0,0 1-1 0 0,0-1 1 0 0,1 1 0 0 0,4 4 0 0 0,2 3-2414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11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52 3656 0 0,'-6'-16'2530'0'0,"5"14"-2340"0"0,-1-1 0 0 0,0 1 1 0 0,0 0-1 0 0,0-1 0 0 0,-1 1 0 0 0,1 0 1 0 0,0 0-1 0 0,-1 1 0 0 0,0-1 0 0 0,1 0 0 0 0,-1 1 1 0 0,0-1-1 0 0,0 1 0 0 0,1 0 0 0 0,-1 0 1 0 0,0 0-1 0 0,-4 0 0 0 0,0-1 195 0 0,0 1 1 0 0,0 0-1 0 0,0 1 1 0 0,0-1-1 0 0,0 1 0 0 0,-13 2 1 0 0,12 0-120 0 0,0 0 0 0 0,0 1 0 0 0,0 0 0 0 0,0 0 0 0 0,0 1 0 0 0,1 0 0 0 0,0 1 0 0 0,0-1 0 0 0,0 1 0 0 0,0 1 0 0 0,1-1 0 0 0,-1 1 0 0 0,2 0 0 0 0,-1 1 0 0 0,1-1 0 0 0,0 1 0 0 0,0 0 0 0 0,0 0 0 0 0,1 1 0 0 0,-4 8 0 0 0,5-7-164 0 0,0 0 0 0 0,0-1-1 0 0,0 1 1 0 0,1 0 0 0 0,1 1 0 0 0,0-1-1 0 0,0 0 1 0 0,1 17 0 0 0,0-23-93 0 0,0 0 1 0 0,1 0 0 0 0,-1 0 0 0 0,1-1 0 0 0,0 1-1 0 0,0 0 1 0 0,0 0 0 0 0,1 0 0 0 0,-1-1 0 0 0,1 1 0 0 0,-1-1-1 0 0,1 1 1 0 0,0-1 0 0 0,0 0 0 0 0,0 1 0 0 0,0-1-1 0 0,0 0 1 0 0,1 0 0 0 0,-1-1 0 0 0,0 1 0 0 0,1 0-1 0 0,0-1 1 0 0,-1 0 0 0 0,1 1 0 0 0,0-1 0 0 0,0 0-1 0 0,0 0 1 0 0,-1-1 0 0 0,1 1 0 0 0,5 0 0 0 0,-1 0-63 0 0,0 1 0 0 0,0-2 1 0 0,0 1-1 0 0,0-1 0 0 0,0 0 0 0 0,0 0 1 0 0,0-1-1 0 0,0 0 0 0 0,0 0 0 0 0,0-1 1 0 0,12-4-1 0 0,-18 6 43 0 0,0-1-1 0 0,-1 1 1 0 0,1 0 0 0 0,0-1 0 0 0,-1 1-1 0 0,1-1 1 0 0,-1 1 0 0 0,1-1-1 0 0,-1 1 1 0 0,1-1 0 0 0,-1 1 0 0 0,1-1-1 0 0,-1 1 1 0 0,0-1 0 0 0,1 0-1 0 0,-1 1 1 0 0,0-1 0 0 0,1 0 0 0 0,-1 1-1 0 0,0-1 1 0 0,0 0 0 0 0,0 1-1 0 0,1-1 1 0 0,-1 0 0 0 0,0 0 0 0 0,0 1-1 0 0,0-1 1 0 0,0 0 0 0 0,0 1-1 0 0,0-1 1 0 0,-1 0 0 0 0,1 0 0 0 0,0 1-1 0 0,0-1 1 0 0,0 0 0 0 0,-1 1-1 0 0,1-1 1 0 0,0 0 0 0 0,-1 1 0 0 0,1-1-1 0 0,-1 1 1 0 0,1-1 0 0 0,0 1-1 0 0,-1-1 1 0 0,0 0 0 0 0,-1-1 0 0 0,0 0 0 0 0,0 0 1 0 0,0 1-1 0 0,0-1 0 0 0,0 1 1 0 0,0-1-1 0 0,-1 1 0 0 0,1 0 0 0 0,0 0 1 0 0,-5-2-1 0 0,-1 2 44 0 0,1 0 1 0 0,-1 0-1 0 0,1 1 1 0 0,-1 0-1 0 0,1 0 1 0 0,-1 1-1 0 0,1 0 0 0 0,-1 0 1 0 0,1 1-1 0 0,0 0 1 0 0,-1 0-1 0 0,1 1 1 0 0,0-1-1 0 0,0 2 1 0 0,1-1-1 0 0,-1 1 0 0 0,-11 8 1 0 0,8-3 66 0 0,1-1 1 0 0,0 1-1 0 0,0 0 0 0 0,0 1 1 0 0,2 0-1 0 0,-1 1 0 0 0,1-1 1 0 0,0 1-1 0 0,-8 20 0 0 0,11-20 12 0 0,0-1 0 0 0,1 1-1 0 0,0 0 1 0 0,1 0 0 0 0,0 0 0 0 0,1 0-1 0 0,0 22 1 0 0,2-30-105 0 0,-1-1 0 0 0,1 0 0 0 0,0 1 0 0 0,0-1 1 0 0,1 0-1 0 0,-1 0 0 0 0,0 0 0 0 0,1 0 0 0 0,-1 0 0 0 0,1 0 1 0 0,0 0-1 0 0,0 0 0 0 0,-1-1 0 0 0,1 1 0 0 0,0-1 0 0 0,0 1 0 0 0,1-1 1 0 0,-1 0-1 0 0,0 0 0 0 0,0 0 0 0 0,1 0 0 0 0,-1 0 0 0 0,0 0 1 0 0,1-1-1 0 0,-1 1 0 0 0,1-1 0 0 0,2 1 0 0 0,9 1-1091 0 0,1-1 1 0 0,-1 0-1 0 0,18-1 0 0 0,-29-1 463 0 0,28-1-3308 0 0,0-5 0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12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86 2344 0 0,'-3'1'186'0'0,"1"-1"-1"0"0,-1 1 0 0 0,1 0 1 0 0,0 0-1 0 0,-1 0 0 0 0,1 0 1 0 0,0 0-1 0 0,0 1 0 0 0,0-1 1 0 0,0 1-1 0 0,0-1 0 0 0,0 1 1 0 0,0 0-1 0 0,0 0 1 0 0,0-1-1 0 0,1 1 0 0 0,-1 0 1 0 0,1 1-1 0 0,-2 1 0 0 0,-23 46 2199 0 0,22-39-1727 0 0,-1 1-1 0 0,2 0 0 0 0,0 1 1 0 0,-3 14-1 0 0,6-22-394 0 0,-1 0 0 0 0,1 0-1 0 0,0-1 1 0 0,0 1 0 0 0,0 0 0 0 0,0-1 0 0 0,1 1-1 0 0,0 0 1 0 0,0-1 0 0 0,0 1 0 0 0,0 0 0 0 0,1-1-1 0 0,0 0 1 0 0,3 6 0 0 0,-3-8-178 0 0,0 1 0 0 0,1-1 0 0 0,-1 0 0 0 0,1 0-1 0 0,-1-1 1 0 0,1 1 0 0 0,0 0 0 0 0,-1-1 0 0 0,1 0 0 0 0,0 1 0 0 0,0-1 0 0 0,0-1-1 0 0,0 1 1 0 0,0 0 0 0 0,6 0 0 0 0,1 0 59 0 0,1 0 1 0 0,-1-1-1 0 0,17-1 1 0 0,-11 0-76 0 0,0-2 1 0 0,0 0-1 0 0,-1-1 1 0 0,1 0 0 0 0,-1-1-1 0 0,0-1 1 0 0,0 0 0 0 0,0-1-1 0 0,24-17 1 0 0,-33 20-67 0 0,0 0-1 0 0,-1-1 1 0 0,0 1 0 0 0,0-1 0 0 0,0-1-1 0 0,0 1 1 0 0,-1-1 0 0 0,0 1 0 0 0,0-1-1 0 0,0 0 1 0 0,-1-1 0 0 0,0 1 0 0 0,0 0-1 0 0,-1-1 1 0 0,0 0 0 0 0,0 0 0 0 0,0 0-1 0 0,-1 1 1 0 0,0-1 0 0 0,0-1 0 0 0,-1 1-1 0 0,0 0 1 0 0,0 0 0 0 0,-3-13 0 0 0,2 14-2 0 0,-1 0 1 0 0,0 0-1 0 0,0 1 1 0 0,0-1 0 0 0,-1 1-1 0 0,0-1 1 0 0,0 1-1 0 0,0 0 1 0 0,0 0-1 0 0,-1 0 1 0 0,0 1-1 0 0,0-1 1 0 0,-1 1 0 0 0,1 0-1 0 0,-1 0 1 0 0,0 0-1 0 0,0 1 1 0 0,0 0-1 0 0,0 0 1 0 0,0 0 0 0 0,-1 0-1 0 0,0 1 1 0 0,1 0-1 0 0,-1 0 1 0 0,0 1-1 0 0,-11-2 1 0 0,9 2 30 0 0,0-1 0 0 0,-1 2 0 0 0,1-1 0 0 0,0 1 0 0 0,-1 1 0 0 0,1-1 0 0 0,-1 1 0 0 0,1 1 0 0 0,0 0 0 0 0,0 0 0 0 0,0 0 0 0 0,0 1 0 0 0,0 0 0 0 0,1 1 0 0 0,-1 0 0 0 0,1 0 0 0 0,0 0 0 0 0,0 1 0 0 0,-8 8 0 0 0,5-3 51 0 0,1 1 0 0 0,0 1 0 0 0,1 0-1 0 0,0 0 1 0 0,-11 25 0 0 0,-23 72 313 0 0,36-90-324 0 0,-36 108 339 0 0,-30 160 1 0 0,31-91-717 0 0,34-146-2391 0 0,22-52-7750 0 0,-3-7 6822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12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3576 0 0,'-9'7'702'0'0,"0"0"0"0"0,1 1-1 0 0,1 0 1 0 0,-1 0 0 0 0,1 1-1 0 0,-10 16 1 0 0,-30 60 1547 0 0,35-58-878 0 0,-19 51 0 0 0,27-65-839 0 0,1 0 0 0 0,0 0-1 0 0,1 1 1 0 0,1-1 0 0 0,0 1 0 0 0,1 18 0 0 0,0-30-500 0 0,1 1 1 0 0,-1 0 0 0 0,1-1-1 0 0,0 1 1 0 0,-1-1-1 0 0,1 1 1 0 0,0-1 0 0 0,1 0-1 0 0,-1 1 1 0 0,0-1 0 0 0,1 0-1 0 0,-1 0 1 0 0,1 0 0 0 0,0 0-1 0 0,-1 0 1 0 0,1 0 0 0 0,0 0-1 0 0,0-1 1 0 0,0 1 0 0 0,1-1-1 0 0,-1 1 1 0 0,0-1 0 0 0,0 0-1 0 0,1 0 1 0 0,-1 0 0 0 0,1 0-1 0 0,-1-1 1 0 0,1 1-1 0 0,-1 0 1 0 0,1-1 0 0 0,0 0-1 0 0,2 0 1 0 0,5 1-3 0 0,1 0-1 0 0,0-1 1 0 0,0-1 0 0 0,-1 0 0 0 0,1 0-1 0 0,16-5 1 0 0,-10 1-7 0 0,0-1 1 0 0,0 0-1 0 0,0-1 0 0 0,-1-1 0 0 0,0 0 0 0 0,-1-1 1 0 0,27-21-1 0 0,-36 25 13 0 0,1-1 0 0 0,-1 0 0 0 0,0 0 0 0 0,-1 0 0 0 0,1-1 0 0 0,-1 0 0 0 0,-1 0 0 0 0,1 0 0 0 0,-1-1 0 0 0,0 0 0 0 0,-1 0 0 0 0,0 0 0 0 0,0 0 0 0 0,-1 0 0 0 0,0 0 0 0 0,0-1 0 0 0,-1 1 0 0 0,1-13 0 0 0,-2 14 14 0 0,0 0 1 0 0,-1-1-1 0 0,0 1 0 0 0,0 0 0 0 0,0 0 1 0 0,-1 0-1 0 0,0 0 0 0 0,0 0 0 0 0,-1 0 1 0 0,0 0-1 0 0,0 1 0 0 0,-1-1 1 0 0,0 1-1 0 0,0 0 0 0 0,0 0 0 0 0,-1 1 1 0 0,1-1-1 0 0,-1 1 0 0 0,-1 0 0 0 0,1 0 1 0 0,-1 1-1 0 0,0-1 0 0 0,0 1 0 0 0,0 1 1 0 0,0-1-1 0 0,-1 1 0 0 0,0 0 0 0 0,1 0 1 0 0,-1 1-1 0 0,-12-3 0 0 0,10 3-118 0 0,-1 1 0 0 0,1-1-1 0 0,-1 2 1 0 0,0-1 0 0 0,1 1 0 0 0,-1 0-1 0 0,0 1 1 0 0,1 1 0 0 0,-1-1-1 0 0,1 1 1 0 0,0 1 0 0 0,-1 0 0 0 0,1 0-1 0 0,0 1 1 0 0,-11 6 0 0 0,-11 10-4072 0 0,2 5-3506 0 0,12-11 3629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13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 3664 0 0,'8'0'2017'0'0,"0"0"-1346"0"0,-1 0-1 0 0,0 1 0 0 0,1 0 0 0 0,-1 0 1 0 0,10 3-1 0 0,-14-3-533 0 0,-1-1 0 0 0,0 1 0 0 0,0 0 0 0 0,0 0-1 0 0,0 0 1 0 0,0 1 0 0 0,0-1 0 0 0,0 0 0 0 0,0 1 0 0 0,0-1-1 0 0,0 1 1 0 0,-1 0 0 0 0,1 0 0 0 0,-1-1 0 0 0,1 1 0 0 0,-1 0 0 0 0,0 0-1 0 0,0 0 1 0 0,0 0 0 0 0,0 1 0 0 0,1 2 0 0 0,0 4 186 0 0,0 0 0 0 0,0 0 0 0 0,-1 0 0 0 0,0 1 0 0 0,-1-1 0 0 0,0 0 0 0 0,-1 0 0 0 0,0 1 0 0 0,0-1 0 0 0,0 0 0 0 0,-2 0 0 0 0,1 0 0 0 0,-1-1 0 0 0,0 1 0 0 0,-1 0 0 0 0,0-1 0 0 0,0 0 0 0 0,-1 0 0 0 0,-6 9 0 0 0,-5 5-209 0 0,0 1 1 0 0,-2-2-1 0 0,-32 31 1 0 0,12-18-3607 0 0,-3-1-4819 0 0,31-27 4398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14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0 3128 0 0,'0'0'3084'0'0,"-2"13"-853"0"0,-24 106 2631 0 0,12-60-3154 0 0,10-43-1026 0 0,0 1 0 0 0,-4 31 0 0 0,6-31-464 0 0,2-12-125 0 0,-1-1 1 0 0,1 1-1 0 0,-1 0 1 0 0,2 0-1 0 0,0 9 1 0 0,-1-13-78 0 0,1 0 0 0 0,-1 0 0 0 0,0 0 0 0 0,1 1 0 0 0,-1-1 0 0 0,1 0 0 0 0,0 0 0 0 0,-1 0 0 0 0,1 0 0 0 0,0 0 0 0 0,0 0 0 0 0,0 0 0 0 0,0 0 0 0 0,0-1 0 0 0,0 1 0 0 0,0 0 0 0 0,0 0 0 0 0,0-1 0 0 0,0 1 0 0 0,0-1 0 0 0,0 1 0 0 0,0-1 0 0 0,0 1 0 0 0,1-1 0 0 0,-1 0 0 0 0,0 1 0 0 0,2-1 0 0 0,3 1 12 0 0,0-1-1 0 0,0 0 1 0 0,0 0 0 0 0,-1-1-1 0 0,1 1 1 0 0,0-1-1 0 0,0-1 1 0 0,0 1-1 0 0,-1-1 1 0 0,1 0-1 0 0,6-3 1 0 0,9-5 17 0 0,29-19-1 0 0,-31 17-20 0 0,-2 1-21 0 0,-1 1 0 0 0,0-2 0 0 0,-1 0 0 0 0,0-1 0 0 0,-1-1 0 0 0,-1 0 0 0 0,0-1 0 0 0,0 0 0 0 0,-2-1 0 0 0,0 0 0 0 0,-1-1 0 0 0,-1 0 0 0 0,14-35 0 0 0,-21 47 26 0 0,-1-1 0 0 0,0 0 0 0 0,-1 0 0 0 0,1 0 0 0 0,-1-7-1 0 0,0 12-15 0 0,0 1-9 0 0,0 0-1 0 0,0-1 1 0 0,0 1 0 0 0,-1 0 0 0 0,1-1-1 0 0,0 1 1 0 0,0 0 0 0 0,0 0 0 0 0,0 0-1 0 0,0-1 1 0 0,0 1 0 0 0,0 0 0 0 0,0 0-1 0 0,-1-1 1 0 0,1 1 0 0 0,0 0 0 0 0,0 0 0 0 0,0 0-1 0 0,-1-1 1 0 0,1 1 0 0 0,0 0 0 0 0,0 0-1 0 0,0 0 1 0 0,-1 0 0 0 0,1 0 0 0 0,0 0-1 0 0,0-1 1 0 0,-1 1 0 0 0,1 0 0 0 0,0 0-1 0 0,0 0 1 0 0,-1 0 0 0 0,1 0 0 0 0,0 0 0 0 0,0 0-1 0 0,-1 0 1 0 0,1 0 0 0 0,0 0 0 0 0,-1 0-1 0 0,1 0 1 0 0,0 0 0 0 0,0 0 0 0 0,-1 0-1 0 0,1 1 1 0 0,0-1 0 0 0,0 0 0 0 0,0 0-1 0 0,-1 0 1 0 0,1 0 0 0 0,0 0 0 0 0,0 1 0 0 0,-1-1-1 0 0,1 0 1 0 0,0 0 0 0 0,0 0 0 0 0,0 1-1 0 0,0-1 1 0 0,-1 0 0 0 0,1 0 0 0 0,-13 12 170 0 0,8-3-106 0 0,1 0 0 0 0,0 1 1 0 0,0-1-1 0 0,1 0 0 0 0,0 1 1 0 0,1 0-1 0 0,0 0 0 0 0,1 0 0 0 0,0 0 1 0 0,1 0-1 0 0,-1 0 0 0 0,2 0 1 0 0,0 0-1 0 0,0 0 0 0 0,0 0 1 0 0,2 0-1 0 0,-1-1 0 0 0,1 1 1 0 0,5 11-1 0 0,-4-13-128 0 0,0 0 0 0 0,0 0 0 0 0,1 0 0 0 0,0-1 0 0 0,0 0 1 0 0,1 0-1 0 0,0 0 0 0 0,0 0 0 0 0,12 8 0 0 0,-12-10-297 0 0,0-1 1 0 0,1 0-1 0 0,0 0 1 0 0,0-1-1 0 0,0 0 0 0 0,0 0 1 0 0,0 0-1 0 0,1-1 1 0 0,-1 0-1 0 0,1-1 1 0 0,-1 0-1 0 0,9 1 0 0 0,1-1-3515 0 0,-3 1 0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14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0 3672 0 0,'-3'0'221'0'0,"0"1"-1"0"0,1 0 1 0 0,-1-1-1 0 0,0 1 1 0 0,0 0-1 0 0,1 0 0 0 0,-1 1 1 0 0,1-1-1 0 0,-1 0 1 0 0,1 1-1 0 0,0 0 1 0 0,-1-1-1 0 0,1 1 0 0 0,0 0 1 0 0,0 0-1 0 0,0 0 1 0 0,-2 4-1 0 0,-3 3 303 0 0,0 0 0 0 0,-10 20-1 0 0,7-8 166 0 0,1 1-1 0 0,1-1 1 0 0,-11 45-1 0 0,-5 72 1432 0 0,22-120-1835 0 0,-29 241 3183 0 0,-1-30-2409 0 0,6-30-742 0 0,8-101-2128 0 0,18-76-8421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55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0 3792 0 0,'-5'1'315'0'0,"0"0"0"0"0,1 0-1 0 0,-1 0 1 0 0,0 1 0 0 0,1-1-1 0 0,-1 1 1 0 0,1 0 0 0 0,0 1 0 0 0,-1-1-1 0 0,1 1 1 0 0,0 0 0 0 0,1 0-1 0 0,-1 0 1 0 0,0 0 0 0 0,1 1-1 0 0,-6 6 1 0 0,2-1 140 0 0,0 1 0 0 0,0-1 1 0 0,1 1-1 0 0,0 0 0 0 0,-9 22 0 0 0,11-19 70 0 0,1-1-1 0 0,0 1 1 0 0,0 0 0 0 0,1 1-1 0 0,1-1 1 0 0,1 22 0 0 0,-1-29-403 0 0,2-1 0 0 0,-1 1 0 0 0,1-1 1 0 0,0 1-1 0 0,0-1 0 0 0,0 0 0 0 0,1 1 1 0 0,0-1-1 0 0,0 0 0 0 0,0 0 0 0 0,1 0 1 0 0,0 0-1 0 0,0-1 0 0 0,0 1 0 0 0,0-1 1 0 0,1 1-1 0 0,-1-1 0 0 0,7 5 0 0 0,-5-6-111 0 0,1 0-1 0 0,-1 0 1 0 0,1-1-1 0 0,-1 0 0 0 0,1 0 1 0 0,0 0-1 0 0,0-1 1 0 0,0 1-1 0 0,0-1 1 0 0,0-1-1 0 0,0 1 1 0 0,0-1-1 0 0,0 0 0 0 0,0-1 1 0 0,0 1-1 0 0,0-1 1 0 0,0 0-1 0 0,11-4 1 0 0,-9 2-10 0 0,0 1 0 0 0,0-2 1 0 0,0 1-1 0 0,0-1 0 0 0,-1 0 1 0 0,1-1-1 0 0,-1 0 1 0 0,0 0-1 0 0,0 0 0 0 0,-1-1 1 0 0,0 0-1 0 0,10-11 0 0 0,-13 11 50 0 0,0 0 1 0 0,0 0-1 0 0,0 0 0 0 0,0-1 0 0 0,-1 1 0 0 0,0-1 0 0 0,-1 1 0 0 0,1-1 0 0 0,-1 0 1 0 0,-1 1-1 0 0,1-1 0 0 0,-1 0 0 0 0,0 0 0 0 0,-1 1 0 0 0,1-1 0 0 0,-3-10 0 0 0,1 10 25 0 0,1 0 1 0 0,-1 0-1 0 0,-1 0 0 0 0,1 0 0 0 0,-1 0 0 0 0,-1 1 0 0 0,1-1 0 0 0,-1 1 0 0 0,0 0 0 0 0,0 0 0 0 0,-1 0 0 0 0,0 1 0 0 0,0-1 0 0 0,0 1 0 0 0,-7-5 1 0 0,5 6-11 0 0,0 0 1 0 0,-1 0 0 0 0,0 1-1 0 0,0 0 1 0 0,0 1 0 0 0,0-1-1 0 0,0 1 1 0 0,-1 1 0 0 0,1 0 0 0 0,-12-1-1 0 0,7 2-267 0 0,-1 0-1 0 0,1 1 1 0 0,0 0 0 0 0,0 1-1 0 0,1 1 1 0 0,-14 3-1 0 0,20-4-1229 0 0,1 0 0 0 0,0 0 0 0 0,0 1 0 0 0,0-1-1 0 0,0 1 1 0 0,0 0 0 0 0,-7 7 0 0 0,1 1-2586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14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3584 0 0,'46'-8'4203'0'0,"-44"7"-4030"0"0,1 1 0 0 0,-1 0 0 0 0,1 1-1 0 0,-1-1 1 0 0,1 0 0 0 0,-1 1 0 0 0,1-1 0 0 0,-1 1-1 0 0,0 0 1 0 0,1 0 0 0 0,-1 0 0 0 0,0 0-1 0 0,0 0 1 0 0,0 0 0 0 0,3 3 0 0 0,-3-2-14 0 0,0 1 0 0 0,0-1 1 0 0,0 0-1 0 0,-1 1 0 0 0,0-1 0 0 0,1 1 0 0 0,-1 0 1 0 0,0-1-1 0 0,0 1 0 0 0,0 0 0 0 0,-1 0 1 0 0,1 0-1 0 0,0 4 0 0 0,3 37 1519 0 0,-1 1 0 0 0,-5 51 0 0 0,1-21-949 0 0,-3-12-347 0 0,16-83-380 0 0,28-34 0 0 0,-13 18-25 0 0,1 2-1 0 0,2 1 1 0 0,1 1 0 0 0,57-44-1 0 0,-79 70 37 0 0,0 1-1 0 0,0 0 1 0 0,13-5-1 0 0,-18 8 13 0 0,0 1-1 0 0,0 0 1 0 0,0-1-1 0 0,0 2 1 0 0,0-1-1 0 0,0 0 1 0 0,0 1 0 0 0,0 0-1 0 0,0 0 1 0 0,0 0-1 0 0,6 1 1 0 0,-8 0-5 0 0,0-1 0 0 0,-1 1 0 0 0,1 0 0 0 0,-1 0 1 0 0,1 1-1 0 0,-1-1 0 0 0,1 0 0 0 0,-1 0 0 0 0,0 1 1 0 0,1-1-1 0 0,-1 1 0 0 0,0-1 0 0 0,0 1 0 0 0,0-1 0 0 0,0 1 1 0 0,0 0-1 0 0,-1-1 0 0 0,1 1 0 0 0,0 0 0 0 0,-1 0 0 0 0,1 2 1 0 0,1 3 36 0 0,-1 1 0 0 0,0-1 1 0 0,0 0-1 0 0,0 8 0 0 0,-1 15 107 0 0,-1-1 0 0 0,-1 0 0 0 0,-9 38 0 0 0,0-15-212 0 0,-3 15-1611 0 0,1-26-9277 0 0,10-33 6987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15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11 2464 0 0,'0'0'490'0'0,"10"-11"5841"0"0,-11 21-5526 0 0,-1-1 1 0 0,0 0-1 0 0,0 0 1 0 0,0 0 0 0 0,-1 0-1 0 0,-7 14 1 0 0,-4 15 574 0 0,0 3-681 0 0,7-21-324 0 0,0 1 0 0 0,-5 32 0 0 0,11-43-260 0 0,-1 0 0 0 0,2 1 0 0 0,-1-1 0 0 0,1 0 0 0 0,3 15 0 0 0,-3-23-99 0 0,0 0 1 0 0,1 0 0 0 0,-1 0 0 0 0,1 0-1 0 0,0 0 1 0 0,0 1 0 0 0,0-1-1 0 0,0-1 1 0 0,0 1 0 0 0,0 0 0 0 0,0 0-1 0 0,1 0 1 0 0,-1-1 0 0 0,1 1-1 0 0,-1 0 1 0 0,1-1 0 0 0,0 0-1 0 0,-1 1 1 0 0,1-1 0 0 0,0 0 0 0 0,0 0-1 0 0,0 0 1 0 0,0 0 0 0 0,0 0-1 0 0,0 0 1 0 0,0-1 0 0 0,0 1 0 0 0,0-1-1 0 0,1 1 1 0 0,-1-1 0 0 0,3 0-1 0 0,7 0-11 0 0,-1-1-1 0 0,1 0 1 0 0,-1 0 0 0 0,1-1-1 0 0,-1-1 1 0 0,0 0-1 0 0,0-1 1 0 0,0 0-1 0 0,0 0 1 0 0,16-11-1 0 0,-6 3-36 0 0,-1-2 0 0 0,-1 0 0 0 0,0-1 0 0 0,20-20 0 0 0,-31 26 7 0 0,0 1-1 0 0,0-1 0 0 0,-1-1 1 0 0,0 0-1 0 0,-1 0 0 0 0,0 0 0 0 0,0 0 1 0 0,-1-1-1 0 0,-1 0 0 0 0,0 0 0 0 0,3-13 1 0 0,-8 17 63 0 0,-5 11 30 0 0,-7 12 73 0 0,9-7-86 0 0,1 0 0 0 0,0 0-1 0 0,1 1 1 0 0,-1-1 0 0 0,2 1 0 0 0,0-1 0 0 0,0 1-1 0 0,0 0 1 0 0,1-1 0 0 0,1 1 0 0 0,-1 0-1 0 0,2-1 1 0 0,2 14 0 0 0,-2-17-75 0 0,1 1 0 0 0,-1-1 0 0 0,1 0 0 0 0,0 0 0 0 0,0 0 0 0 0,0-1 0 0 0,1 1 0 0 0,0-1 0 0 0,0 1 1 0 0,1-1-1 0 0,-1-1 0 0 0,1 1 0 0 0,0-1 0 0 0,0 1 0 0 0,1-2 0 0 0,-1 1 0 0 0,1 0 0 0 0,0-1 0 0 0,0 0 0 0 0,8 2 0 0 0,16 5-2439 0 0,16-1-6958 0 0,-31-9 5596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16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0 3576 0 0,'-2'1'189'0'0,"1"0"0"0"0,-1-1 0 0 0,0 1 0 0 0,0 0 0 0 0,0 0 0 0 0,0 0 0 0 0,0 0 0 0 0,1 0 0 0 0,-1 0 0 0 0,0 1 0 0 0,1-1 0 0 0,-1 0 0 0 0,1 1 0 0 0,0-1 0 0 0,-1 1 0 0 0,1 0 0 0 0,-2 3 0 0 0,-18 32 1220 0 0,-5 31 1180 0 0,-34 130 0 0 0,-88 486 3335 0 0,143-662-5884 0 0,-16 117-474 0 0,19-129 73 0 0,-2 10-436 0 0,6-12-2619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16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3240 0 0,'17'-5'2502'0'0,"-13"5"-2191"0"0,0-1-1 0 0,0 1 1 0 0,0 0 0 0 0,0 0-1 0 0,0 0 1 0 0,0 1 0 0 0,0-1-1 0 0,0 1 1 0 0,0 0 0 0 0,0 0-1 0 0,6 3 1 0 0,-8-2-148 0 0,1 0 0 0 0,-1 0 0 0 0,1-1 1 0 0,-1 2-1 0 0,0-1 0 0 0,1 0 0 0 0,-1 0 0 0 0,-1 1 0 0 0,1-1 0 0 0,0 1 0 0 0,0-1 0 0 0,-1 1 0 0 0,0 0 1 0 0,1 0-1 0 0,1 5 0 0 0,3 17 623 0 0,-1-1 0 0 0,-2 1 1 0 0,0 0-1 0 0,-1 0 0 0 0,-1 1 0 0 0,-4 34 1 0 0,-1-34-359 0 0,-11 47 0 0 0,11-57-305 0 0,-3 2 34 0 0,7-17-152 0 0,0-1 0 0 0,-1 1 1 0 0,1-1-1 0 0,0 1 0 0 0,0 0 1 0 0,-1-1-1 0 0,1 1 1 0 0,0-1-1 0 0,-1 1 0 0 0,1-1 1 0 0,-1 1-1 0 0,1-1 0 0 0,0 1 1 0 0,-1-1-1 0 0,1 1 0 0 0,-1-1 1 0 0,1 0-1 0 0,-1 1 1 0 0,0-1-1 0 0,1 0 0 0 0,-1 1 1 0 0,1-1-1 0 0,-1 0 0 0 0,0 1 1 0 0,10-19-30 0 0,9-16-69 0 0,1 0 0 0 0,2 2 0 0 0,48-59 0 0 0,-65 85 84 0 0,12-14-25 0 0,9-12-68 0 0,34-34 0 0 0,-51 59 97 0 0,0-1 1 0 0,1 1-1 0 0,0 0 0 0 0,0 1 1 0 0,0 0-1 0 0,0 1 1 0 0,1 0-1 0 0,0 0 1 0 0,14-4-1 0 0,-22 8 25 0 0,0 1 0 0 0,1-1 0 0 0,-1 0-1 0 0,1 1 1 0 0,-1 0 0 0 0,1 0 0 0 0,-1-1 0 0 0,1 1 0 0 0,-1 1 0 0 0,1-1-1 0 0,-1 0 1 0 0,1 1 0 0 0,-1-1 0 0 0,1 1 0 0 0,-1 0 0 0 0,1 0 0 0 0,-1 0-1 0 0,0 0 1 0 0,5 2 0 0 0,-5 0 12 0 0,0-1-1 0 0,0 0 1 0 0,0 0-1 0 0,0 1 0 0 0,-1-1 1 0 0,1 1-1 0 0,0-1 1 0 0,-1 1-1 0 0,0 0 1 0 0,0 0-1 0 0,0 0 1 0 0,0-1-1 0 0,0 1 1 0 0,0 0-1 0 0,-1 0 1 0 0,1 5-1 0 0,1 18 72 0 0,-1 1 1 0 0,-1 0-1 0 0,-2-1 0 0 0,0 1 1 0 0,-2-1-1 0 0,-1 0 0 0 0,0 0 0 0 0,-11 25 1 0 0,-5 2-4129 0 0,-5-3-4304 0 0,21-42 4500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16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288 430 4008 0 0,'-9'1'576'0'0,"-1"0"0"0"0,0 1 0 0 0,1-1 1 0 0,-1 2-1 0 0,1 0 0 0 0,0 0 0 0 0,-1 0 0 0 0,2 1 0 0 0,-1 1 0 0 0,0 0 0 0 0,1 0 0 0 0,0 0 0 0 0,0 1 0 0 0,-9 9 0 0 0,3-2-32 0 0,1 0 1 0 0,0 1 0 0 0,1 1-1 0 0,0 0 1 0 0,1 1-1 0 0,-13 25 1 0 0,17-27-247 0 0,0 0-1 0 0,1 0 1 0 0,1 1 0 0 0,0 0-1 0 0,0 0 1 0 0,2 0 0 0 0,0 1 0 0 0,-1 19-1 0 0,4-33-276 0 0,0 0 0 0 0,0 0-1 0 0,0 0 1 0 0,0 0-1 0 0,0 0 1 0 0,1 0-1 0 0,-1 0 1 0 0,1 0-1 0 0,0 0 1 0 0,-1 0 0 0 0,1 0-1 0 0,0 0 1 0 0,0 0-1 0 0,0-1 1 0 0,0 1-1 0 0,1 0 1 0 0,-1-1-1 0 0,0 1 1 0 0,1-1 0 0 0,-1 1-1 0 0,2 0 1 0 0,0 0-9 0 0,0 0 1 0 0,0-1-1 0 0,1 0 1 0 0,-1 0 0 0 0,0 0-1 0 0,0 0 1 0 0,0 0-1 0 0,1 0 1 0 0,-1-1-1 0 0,1 0 1 0 0,5 0-1 0 0,4 0-28 0 0,-1-2 0 0 0,1 0-1 0 0,0 0 1 0 0,-1-1 0 0 0,21-8-1 0 0,-25 8 2 0 0,0-1 1 0 0,0 0-1 0 0,-1-1 0 0 0,1 1 1 0 0,-1-1-1 0 0,0-1 0 0 0,0 1 1 0 0,-1-1-1 0 0,0-1 0 0 0,0 1 1 0 0,0-1-1 0 0,-1 0 0 0 0,0 0 1 0 0,0-1-1 0 0,-1 1 0 0 0,1-1 1 0 0,-2 0-1 0 0,4-10 0 0 0,-1 0-11 0 0,-1 0-1 0 0,-1-1 1 0 0,-1 0-1 0 0,-1 1 0 0 0,0-1 1 0 0,-2 0-1 0 0,-1-28 1 0 0,0 38 25 0 0,-1 0 0 0 0,1 0 1 0 0,-1 1-1 0 0,0-1 0 0 0,-1 1 1 0 0,0-1-1 0 0,-1 1 0 0 0,0 0 1 0 0,0 0-1 0 0,0 1 0 0 0,-1-1 1 0 0,-8-8-1 0 0,-4-4 7 0 0,-2 1 0 0 0,-36-28 0 0 0,6 6 8 0 0,44 35 3 0 0,-1 1-1 0 0,1-1 1 0 0,0 0 0 0 0,0 0 0 0 0,1 0-1 0 0,-1-1 1 0 0,2 1 0 0 0,-1-1-1 0 0,1 0 1 0 0,-4-9 0 0 0,6 13 0 0 0,1 0 0 0 0,-1 0 0 0 0,1 0 0 0 0,-1 0 0 0 0,1 0 0 0 0,0 0 0 0 0,0 0 0 0 0,0 1 1 0 0,0-1-1 0 0,1 0 0 0 0,-1 0 0 0 0,1 0 0 0 0,0 0 0 0 0,0 0 0 0 0,0 1 0 0 0,0-1 0 0 0,0 0 1 0 0,1 1-1 0 0,-1-1 0 0 0,1 1 0 0 0,-1-1 0 0 0,1 1 0 0 0,0 0 0 0 0,0 0 0 0 0,0 0 0 0 0,0 0 0 0 0,1 0 1 0 0,-1 0-1 0 0,5-2 0 0 0,17-11-105 0 0,0 2 0 0 0,1 1 0 0 0,1 0 0 0 0,0 2-1 0 0,1 1 1 0 0,0 2 0 0 0,0 0 0 0 0,0 1 0 0 0,1 2 0 0 0,47-1 0 0 0,-70 5-1765 0 0,0 0-1 0 0,0 0 1 0 0,0 1-1 0 0,0 0 1 0 0,8 2 0 0 0,-3 2-2036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17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47 3152 0 0,'0'-1'230'0'0,"-1"-1"0"0"0,1 1 0 0 0,0-1 0 0 0,0 1-1 0 0,0-1 1 0 0,-1 1 0 0 0,1-1 0 0 0,-1 1 0 0 0,1-1 0 0 0,-1 1-1 0 0,0-1 1 0 0,0 1 0 0 0,0 0 0 0 0,1 0 0 0 0,-1-1 0 0 0,0 1 0 0 0,0 0-1 0 0,0 0 1 0 0,-3-2 0 0 0,1 1 23 0 0,0 0 0 0 0,0 1 0 0 0,0-1 0 0 0,0 0-1 0 0,-1 1 1 0 0,1 0 0 0 0,-1 0 0 0 0,-4-1 0 0 0,-3 0 266 0 0,0 1 0 0 0,-1 0 0 0 0,1 1 0 0 0,-19 2 0 0 0,17 0-50 0 0,0 0 0 0 0,0 1-1 0 0,1 1 1 0 0,-1 0 0 0 0,1 0-1 0 0,0 2 1 0 0,0-1 0 0 0,1 1-1 0 0,-19 14 1 0 0,24-16-337 0 0,2 0-1 0 0,-1 1 1 0 0,0-1 0 0 0,1 1 0 0 0,0 0 0 0 0,0 0 0 0 0,0 0-1 0 0,1 1 1 0 0,-5 8 0 0 0,6-10-88 0 0,1 0 1 0 0,-1 1-1 0 0,1-1 1 0 0,0 1-1 0 0,1-1 0 0 0,-1 0 1 0 0,1 1-1 0 0,0-1 1 0 0,0 1-1 0 0,0-1 0 0 0,0 1 1 0 0,1-1-1 0 0,0 1 1 0 0,2 7-1 0 0,-1-6-18 0 0,1-1 0 0 0,-1 0 0 0 0,1 0 1 0 0,0 0-1 0 0,0 0 0 0 0,0 0 0 0 0,1-1 0 0 0,0 1 0 0 0,0-1 0 0 0,0 0 0 0 0,0 0 0 0 0,1 0 1 0 0,-1-1-1 0 0,1 1 0 0 0,0-1 0 0 0,0-1 0 0 0,1 1 0 0 0,-1-1 0 0 0,0 1 0 0 0,1-1 0 0 0,-1-1 1 0 0,8 2-1 0 0,6 1-101 0 0,0-1 1 0 0,1-1 0 0 0,-1-1-1 0 0,1-1 1 0 0,25-2 0 0 0,-44 2 60 0 0,0 0 0 0 0,0 0 1 0 0,0 0-1 0 0,0 0 0 0 0,-1-1 0 0 0,1 1 1 0 0,0 0-1 0 0,0 0 0 0 0,0-1 0 0 0,0 1 1 0 0,0-1-1 0 0,0 1 0 0 0,0-1 1 0 0,0 1-1 0 0,-1-1 0 0 0,1 1 0 0 0,0-1 1 0 0,0 0-1 0 0,-1 1 0 0 0,1-1 0 0 0,0 0 1 0 0,-1 0-1 0 0,1 0 0 0 0,-1 1 0 0 0,1-2 1 0 0,-1 1 3 0 0,0 0 1 0 0,0 1-1 0 0,0-1 1 0 0,0 0-1 0 0,0 0 1 0 0,0 1-1 0 0,0-1 1 0 0,-1 0 0 0 0,1 1-1 0 0,0-1 1 0 0,0 0-1 0 0,-1 0 1 0 0,1 1-1 0 0,0-1 1 0 0,-1 1-1 0 0,1-1 1 0 0,-1 0-1 0 0,1 1 1 0 0,-1-1 0 0 0,1 1-1 0 0,-1-1 1 0 0,1 1-1 0 0,-1-1 1 0 0,0 1-1 0 0,1 0 1 0 0,-1-1-1 0 0,1 1 1 0 0,-1 0-1 0 0,0-1 1 0 0,0 1 0 0 0,1 0-1 0 0,-1 0 1 0 0,0 0-1 0 0,0-1 1 0 0,-9-1-8 0 0,0 0 0 0 0,-1 0 1 0 0,1 1-1 0 0,0 0 0 0 0,0 0 0 0 0,-1 1 1 0 0,1 1-1 0 0,0 0 0 0 0,0 0 1 0 0,-15 4-1 0 0,11-1 66 0 0,0 0 0 0 0,0 1 0 0 0,0 1 0 0 0,1 0 0 0 0,-1 0 1 0 0,-19 15-1 0 0,26-16-8 0 0,0 1 1 0 0,1 0-1 0 0,0 0 1 0 0,0 0-1 0 0,0 1 1 0 0,1 0-1 0 0,0 0 1 0 0,1 1-1 0 0,-1-1 1 0 0,2 1-1 0 0,-1 0 1 0 0,1 0-1 0 0,0 0 1 0 0,0 1-1 0 0,1-1 1 0 0,0 1-1 0 0,1-1 1 0 0,0 1-1 0 0,0-1 1 0 0,1 11-1 0 0,0-16-20 0 0,1 0 1 0 0,-1 0-1 0 0,1 0 0 0 0,0 0 1 0 0,0 0-1 0 0,0 0 0 0 0,0-1 1 0 0,0 1-1 0 0,0 0 0 0 0,1 0 0 0 0,0-1 1 0 0,-1 1-1 0 0,1-1 0 0 0,0 0 1 0 0,4 5-1 0 0,-1-4 4 0 0,-1 1 0 0 0,1-1 1 0 0,0 0-1 0 0,0 0 0 0 0,1 0 0 0 0,-1-1 1 0 0,10 3-1 0 0,5 0-86 0 0,-1-1 1 0 0,1 0-1 0 0,35 0 0 0 0,-28-2 204 0 0,47 0-2867 0 0,-65-2 1271 0 0,0-1 0 0 0,0 0 0 0 0,0-1 0 0 0,-1 0 0 0 0,1 0 0 0 0,8-4 0 0 0,1-2-2208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18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3856 0 0,'0'0'4257'0'0,"0"17"-930"0"0,-1 67 952 0 0,4 134-422 0 0,-3-213-3823 0 0,1 0 0 0 0,-1-1 0 0 0,1 1 0 0 0,0 0 0 0 0,0 0 0 0 0,1 0 0 0 0,-1-1 0 0 0,1 1 1 0 0,0-1-1 0 0,0 1 0 0 0,1-1 0 0 0,5 8 0 0 0,-6-11-21 0 0,0 1 1 0 0,0 0-1 0 0,0-1 1 0 0,0 1-1 0 0,0-1 1 0 0,0 1-1 0 0,0-1 0 0 0,1 0 1 0 0,-1 0-1 0 0,0 0 1 0 0,1-1-1 0 0,-1 1 1 0 0,1 0-1 0 0,-1-1 1 0 0,1 1-1 0 0,-1-1 0 0 0,1 0 1 0 0,-1 0-1 0 0,1 0 1 0 0,-1 0-1 0 0,1-1 1 0 0,-1 1-1 0 0,1-1 1 0 0,-1 1-1 0 0,1-1 0 0 0,3-2 1 0 0,3 0 17 0 0,0-1 1 0 0,-1-1-1 0 0,1 0 1 0 0,-1 0-1 0 0,0-1 1 0 0,0 0-1 0 0,-1 0 1 0 0,0-1-1 0 0,0 1 1 0 0,0-2-1 0 0,-1 1 1 0 0,0-1-1 0 0,7-13 1 0 0,5-11 109 0 0,-1 0 1 0 0,14-43 0 0 0,-30 72-132 0 0,17-45-628 0 0,19-86 1 0 0,-34 122-7021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18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20 3992 0 0,'21'-19'7364'0'0,"-21"18"-7276"0"0,0 1 0 0 0,1 0 0 0 0,-1 0 0 0 0,0 0 1 0 0,0 0-1 0 0,1 0 0 0 0,-1 1 0 0 0,0-1 0 0 0,0 0 0 0 0,1 0 0 0 0,-1 0 0 0 0,0 0 0 0 0,0 0 0 0 0,1 0 0 0 0,-1 0 0 0 0,0 0 0 0 0,0 1 0 0 0,1-1 0 0 0,-1 0 0 0 0,0 0 0 0 0,0 0 0 0 0,0 0 0 0 0,1 1 0 0 0,-1-1 0 0 0,0 0 0 0 0,0 0 0 0 0,0 0 0 0 0,0 1 0 0 0,0-1 0 0 0,1 0 0 0 0,-1 0 0 0 0,0 1 0 0 0,0-1 0 0 0,3 15 1522 0 0,-4 18 172 0 0,0-31-1517 0 0,-5 51 1564 0 0,-20 77 0 0 0,2-18-2613 0 0,19-83-3664 0 0,-1 57 1 0 0,5-75 455 0 0,-2-6-1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18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0 3664 0 0,'0'0'3533'0'0,"0"16"-54"0"0,-1 22-228 0 0,-9 54 0 0 0,-14 38-719 0 0,4-23-2152 0 0,5-16-2297 0 0,15-90 1586 0 0,0 0-1 0 0,0-1 1 0 0,0 1-1 0 0,-1 0 1 0 0,1 0-1 0 0,0-1 1 0 0,0 1-1 0 0,-1 0 1 0 0,1-1-1 0 0,-1 1 1 0 0,1 0-1 0 0,-1-1 1 0 0,1 1-1 0 0,-1-1 1 0 0,1 1-1 0 0,-1 0 1 0 0,1-1-1 0 0,-2 1 1 0 0,-3 4-4059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19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1 3752 0 0,'0'0'641'0'0,"-8"2"2061"0"0,-17 12-1405 0 0,1 1 1 0 0,1 0 0 0 0,-40 36-1 0 0,20-16-234 0 0,28-24-800 0 0,-204 147 4109 0 0,186-139-4044 0 0,7-5 40 0 0,21-10-79 0 0,9-6 101 0 0,72-33 45 0 0,-57 24-353 0 0,1 1 1 0 0,0 2-1 0 0,0 0 1 0 0,1 1-1 0 0,0 0 1 0 0,29-3 0 0 0,-48 9-69 0 0,-1 1-1 0 0,1 0 1 0 0,0 0 0 0 0,0 0 0 0 0,0 0 0 0 0,-1 0 0 0 0,1 0 0 0 0,0 0 0 0 0,0 1 0 0 0,0-1 0 0 0,-1 1 0 0 0,1-1 0 0 0,0 1 0 0 0,-1 0 0 0 0,1 0 0 0 0,0-1 0 0 0,-1 1 0 0 0,1 0 0 0 0,-1 1 0 0 0,1-1 0 0 0,-1 0 0 0 0,0 0 0 0 0,1 0 0 0 0,-1 1 0 0 0,0-1 0 0 0,0 1 0 0 0,0-1 0 0 0,0 1 0 0 0,0-1 0 0 0,0 1 0 0 0,-1 0 0 0 0,1-1 0 0 0,0 1 0 0 0,0 2 0 0 0,1 7-16 0 0,-1-1 0 0 0,1 1 0 0 0,-2 0 0 0 0,0 21 0 0 0,1 13-2136 0 0,3-22-8905 0 0,-4-17 7210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56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0 162 2928 0 0,'5'-18'2098'0'0,"3"7"-1565"0"0,0 1 1 0 0,1 0-1 0 0,0 0 1 0 0,1 1-1 0 0,0 0 1 0 0,0 0-1 0 0,1 1 1 0 0,0 0-1 0 0,0 1 1 0 0,25-11-1 0 0,-21 12 4 0 0,1 0 0 0 0,0 0 0 0 0,0 2-1 0 0,1 0 1 0 0,-1 1 0 0 0,1 0 0 0 0,-1 2 0 0 0,25 0-1 0 0,-36 1-444 0 0,-1 0 0 0 0,1 1 0 0 0,-1 0 0 0 0,1 0 0 0 0,-1 0-1 0 0,0 0 1 0 0,1 1 0 0 0,-1-1 0 0 0,0 1 0 0 0,0 0-1 0 0,0 0 1 0 0,0 1 0 0 0,0-1 0 0 0,4 6 0 0 0,-3-4 3 0 0,0 2 0 0 0,-1-1 0 0 0,0 0 0 0 0,0 1 0 0 0,0 0 0 0 0,-1 0-1 0 0,0 0 1 0 0,4 11 0 0 0,1 7 59 0 0,-2 1 0 0 0,-1-1 0 0 0,-1 1 0 0 0,1 28 0 0 0,-5-47-134 0 0,21 418 295 0 0,-24-378-643 0 0,16-108-229 0 0,-13-108 364 0 0,0 165 205 0 0,-1 0 1 0 0,1 0-1 0 0,-1 0 0 0 0,0-1 0 0 0,-1 1 0 0 0,1 0 0 0 0,-1 0 1 0 0,0 1-1 0 0,0-1 0 0 0,0 0 0 0 0,-1 0 0 0 0,0 1 0 0 0,-3-5 1 0 0,3 7 6 0 0,1-1 1 0 0,-1 1-1 0 0,0-1 1 0 0,0 1 0 0 0,0 0-1 0 0,0 0 1 0 0,0 0 0 0 0,0 1-1 0 0,-1-1 1 0 0,1 1 0 0 0,-1 0-1 0 0,1 0 1 0 0,-1 0 0 0 0,1 0-1 0 0,-1 1 1 0 0,1-1 0 0 0,-1 1-1 0 0,0 0 1 0 0,-5 0 0 0 0,1 1 31 0 0,-1 0 1 0 0,1 1-1 0 0,0 0 1 0 0,0 0-1 0 0,0 1 1 0 0,0 0-1 0 0,0 0 0 0 0,1 1 1 0 0,-1 0-1 0 0,1 1 1 0 0,0-1-1 0 0,0 1 1 0 0,-9 9-1 0 0,6-5 11 0 0,1 1-1 0 0,0-1 0 0 0,1 2 0 0 0,0-1 1 0 0,1 1-1 0 0,0 0 0 0 0,1 0 1 0 0,-6 14-1 0 0,10-21-152 0 0,-29 83 500 0 0,23-42-1456 0 0,8-38 169 0 0,0-1-1 0 0,0 0 0 0 0,0 1 0 0 0,3 11 0 0 0,-3-17 355 0 0,0 1-1 0 0,1 0 0 0 0,-1-1 1 0 0,1 1-1 0 0,-1 0 1 0 0,1-1-1 0 0,-1 1 0 0 0,1-1 1 0 0,0 1-1 0 0,0-1 1 0 0,0 0-1 0 0,0 1 0 0 0,2 1 1 0 0,11 5-3149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19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 3976 0 0,'-25'11'2808'0'0,"9"-5"-1871"0"0,-3 3 48 0 0,1 1 1 0 0,0 1 0 0 0,1 0-1 0 0,-29 26 1 0 0,39-30-628 0 0,0-1 1 0 0,1 1-1 0 0,0 0 1 0 0,1 1 0 0 0,-1-1-1 0 0,1 1 1 0 0,1 0-1 0 0,-1 0 1 0 0,2 1 0 0 0,-1-1-1 0 0,1 1 1 0 0,0 0-1 0 0,-2 11 1 0 0,4-14-136 0 0,1-1 0 0 0,-1 1 0 0 0,1-1 0 0 0,0 1 0 0 0,0-1 0 0 0,1 1 0 0 0,0 0 0 0 0,2 9 0 0 0,-2-11-187 0 0,1-1-1 0 0,-1 0 1 0 0,1 0-1 0 0,0 0 1 0 0,0 0-1 0 0,0 0 1 0 0,0 0-1 0 0,0-1 1 0 0,0 1-1 0 0,1 0 1 0 0,-1-1-1 0 0,1 0 0 0 0,0 0 1 0 0,0 0-1 0 0,4 3 1 0 0,3 0-7 0 0,0-1 1 0 0,0 0-1 0 0,1 0 0 0 0,-1-1 1 0 0,1-1-1 0 0,-1 0 0 0 0,1 0 1 0 0,14 0-1 0 0,7-1 12 0 0,50-6 0 0 0,-73 4-36 0 0,1 0 1 0 0,0-1 0 0 0,-1 0-1 0 0,1-1 1 0 0,-1 0-1 0 0,1 0 1 0 0,-1-1 0 0 0,-1 0-1 0 0,1-1 1 0 0,11-7-1 0 0,-16 9 10 0 0,0-1 0 0 0,0 1 0 0 0,0-1-1 0 0,0 0 1 0 0,0 0 0 0 0,-1-1-1 0 0,0 1 1 0 0,0-1 0 0 0,0 1 0 0 0,0-1-1 0 0,-1 0 1 0 0,0 0 0 0 0,0 0 0 0 0,0 0-1 0 0,0-1 1 0 0,-1 1 0 0 0,0 0-1 0 0,0-1 1 0 0,-1 1 0 0 0,1-7 0 0 0,-1 3 41 0 0,-1 1 1 0 0,1-1 0 0 0,-2 0-1 0 0,1 0 1 0 0,-1 1 0 0 0,0-1-1 0 0,-1 0 1 0 0,0 1 0 0 0,0 0 0 0 0,-6-9-1 0 0,6 12-15 0 0,0 1-1 0 0,0-1 0 0 0,-1 1 0 0 0,1-1 1 0 0,-1 1-1 0 0,0 1 0 0 0,-1-1 1 0 0,1 0-1 0 0,-1 1 0 0 0,1 0 0 0 0,-1 0 1 0 0,0 0-1 0 0,0 1 0 0 0,0-1 1 0 0,0 1-1 0 0,-1 1 0 0 0,-6-3 0 0 0,-3 1 65 0 0,-1 1 0 0 0,0 0 0 0 0,0 1 0 0 0,0 0 0 0 0,0 2 0 0 0,0-1 0 0 0,-19 5 0 0 0,24-3-366 0 0,-1 1-1 0 0,1 0 0 0 0,0 1 1 0 0,0 0-1 0 0,0 1 0 0 0,0 0 1 0 0,1 1-1 0 0,0 0 0 0 0,0 0 1 0 0,-13 12-1 0 0,7-5-11684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20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4568 0 0,'0'0'760'0'0,"-2"0"5"0"0,-2 0 15 0 0,1 0 0 0 0,-4 0 0 0 0,3 0 4 0 0,4 5-4 0 0,-3 1-32 0 0,-1 1-88 0 0,4 7-176 0 0,0 2-2860 0 0,0 0 0 0 0,0 2-1 0 0,4 3 1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20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7 3272 0 0,'24'-5'5115'0'0,"-23"4"-5006"0"0,0 1 1 0 0,0 0 0 0 0,-1 0-1 0 0,1 0 1 0 0,0 0-1 0 0,0 0 1 0 0,0 0-1 0 0,-1 0 1 0 0,1 0 0 0 0,0 0-1 0 0,0 0 1 0 0,0 1-1 0 0,0-1 1 0 0,-1 0 0 0 0,1 0-1 0 0,0 1 1 0 0,0-1-1 0 0,-1 0 1 0 0,1 1-1 0 0,0-1 1 0 0,-1 1 0 0 0,1-1-1 0 0,0 1 1 0 0,-1 0-1 0 0,1-1 1 0 0,0 2 0 0 0,0 0 113 0 0,1 0 0 0 0,-1 1 0 0 0,0-1 1 0 0,0 0-1 0 0,0 1 0 0 0,0 0 1 0 0,0-1-1 0 0,0 5 0 0 0,1 4 425 0 0,-1 0-1 0 0,-1 0 1 0 0,0 13-1 0 0,-1-11-258 0 0,-1 0-1 0 0,0-1 0 0 0,-1 1 0 0 0,0-1 0 0 0,-1 1 0 0 0,0-1 0 0 0,-1 0 1 0 0,-8 14-1 0 0,5-13-331 0 0,0 0 0 0 0,0-1 0 0 0,-1 0 1 0 0,-1-1-1 0 0,0 0 0 0 0,0 0 1 0 0,-1-1-1 0 0,0-1 0 0 0,-1 1 0 0 0,0-2 1 0 0,-20 11-1 0 0,15-10-1134 0 0,-21 9-10099 0 0,30-15 7247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21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3680 0 0,'0'0'1312'0'0,"0"17"1559"0"0,-2 199 4305 0 0,-9-2-3785 0 0,10-191-3954 0 0,-2-1-1 0 0,-6 29 1 0 0,5-45-3605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2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473 1 3160 0 0,'0'0'2495'0'0,"-12"7"-398"0"0,-134 96 2963 0 0,62-41-3143 0 0,-23 7-15 0 0,91-59-1678 0 0,-1-2 0 0 0,0 0 0 0 0,-1-1 0 0 0,-30 8 0 0 0,41-16 85 0 0,14-4-131 0 0,16-8-33 0 0,136-38 288 0 0,-139 46-357 0 0,0 1 1 0 0,0 1 0 0 0,0 1 0 0 0,1 1 0 0 0,-1 0-1 0 0,27 4 1 0 0,-44-3-57 0 0,1 1 0 0 0,0-1 0 0 0,0 1-1 0 0,-1 0 1 0 0,1 1 0 0 0,-1-1 0 0 0,1 0 0 0 0,-1 1 0 0 0,1 0-1 0 0,-1 0 1 0 0,0 0 0 0 0,0 0 0 0 0,0 0 0 0 0,0 1-1 0 0,0-1 1 0 0,0 1 0 0 0,-1 0 0 0 0,1 0 0 0 0,-1 0 0 0 0,0 0-1 0 0,0 0 1 0 0,0 0 0 0 0,3 7 0 0 0,-1 4 46 0 0,0 0 0 0 0,-1 1 0 0 0,0-1 0 0 0,-2 0 0 0 0,2 17 0 0 0,-3-18-114 0 0,1 0 0 0 0,1 0 0 0 0,0 0 0 0 0,1 0 0 0 0,4 13 0 0 0,-6-24-103 0 0,0-1 0 0 0,0 1 0 0 0,0 0 0 0 0,0-1 0 0 0,0 1 0 0 0,0-1 0 0 0,0 1 0 0 0,1-1 0 0 0,-1 0 0 0 0,1 1 0 0 0,-1-1 0 0 0,1 0 0 0 0,-1 0 0 0 0,1 0-1 0 0,-1 0 1 0 0,1 0 0 0 0,3 1 0 0 0,0-1-1474 0 0,0 0-1 0 0,0 0 1 0 0,0 0-1 0 0,0 0 0 0 0,9-1 1 0 0,6 0-2104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22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 3624 0 0,'-14'2'2615'0'0,"8"1"-2233"0"0,0-1 1 0 0,0 1 0 0 0,0 0 0 0 0,0 0 0 0 0,1 1 0 0 0,0 0 0 0 0,-1 0 0 0 0,-7 9 0 0 0,1-1 341 0 0,2 0 0 0 0,-15 21 0 0 0,17-21-217 0 0,1 0-1 0 0,0 1 0 0 0,1 0 1 0 0,0 1-1 0 0,1 0 1 0 0,-4 18-1 0 0,7-26-335 0 0,1 0 0 0 0,0-1 0 0 0,0 1 0 0 0,0 0 0 0 0,1 0 0 0 0,0 0 0 0 0,0 0 0 0 0,1 0 0 0 0,0 0 0 0 0,0 0 0 0 0,0 0 0 0 0,1 0 0 0 0,0 0 0 0 0,0-1 0 0 0,0 1 0 0 0,0-1 0 0 0,7 11 0 0 0,-5-13-130 0 0,-1 1 1 0 0,1-1 0 0 0,0 0 0 0 0,0 0-1 0 0,1 0 1 0 0,-1 0 0 0 0,0-1-1 0 0,1 1 1 0 0,0-1 0 0 0,-1-1 0 0 0,1 1-1 0 0,0-1 1 0 0,0 1 0 0 0,0-1-1 0 0,0-1 1 0 0,9 1 0 0 0,4 0 0 0 0,0-1 1 0 0,0-1-1 0 0,25-4 0 0 0,-16 1-34 0 0,0-1-1 0 0,0-1 0 0 0,-1-2 0 0 0,0-1 0 0 0,35-17 0 0 0,-51 21-6 0 0,-1 0-1 0 0,-1-1 0 0 0,1 0 0 0 0,-1-1 1 0 0,0 0-1 0 0,0 0 0 0 0,9-11 1 0 0,-13 12 4 0 0,0 0 1 0 0,0 0-1 0 0,0 0 0 0 0,-1-1 1 0 0,0 1-1 0 0,0-1 1 0 0,-1 0-1 0 0,1 0 1 0 0,-1 0-1 0 0,-1 0 1 0 0,2-12-1 0 0,-3 14 9 0 0,1 0 0 0 0,-1-1 0 0 0,0 1 0 0 0,-1 0 0 0 0,1 0 0 0 0,-1 0 0 0 0,0 0 0 0 0,-1 0 0 0 0,1 0 0 0 0,-1 0 0 0 0,0 0 0 0 0,0 1 0 0 0,0-1 0 0 0,-1 1 0 0 0,1-1 0 0 0,-5-4 0 0 0,2 4 7 0 0,0 0 0 0 0,0 0 1 0 0,0 1-1 0 0,0 0 0 0 0,-1 0 0 0 0,1 0 0 0 0,-1 1 0 0 0,0 0 1 0 0,-1 0-1 0 0,1 0 0 0 0,-8-2 0 0 0,2 2 14 0 0,0 0-1 0 0,0 1 1 0 0,0 0-1 0 0,0 1 1 0 0,0 1-1 0 0,0-1 1 0 0,0 2 0 0 0,0 0-1 0 0,-1 0 1 0 0,1 1-1 0 0,0 1 1 0 0,1 0 0 0 0,-15 5-1 0 0,17-4 18 0 0,-1 1-1 0 0,2 0 0 0 0,-1 0 0 0 0,0 1 1 0 0,1 0-1 0 0,0 1 0 0 0,1-1 1 0 0,-1 1-1 0 0,1 1 0 0 0,0 0 1 0 0,1 0-1 0 0,-8 12 0 0 0,8-9-458 0 0,0 1 0 0 0,0 0 0 0 0,-5 17-1 0 0,5-9-3525 0 0,-5 34 0 0 0,7-33 61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22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0 4240 0 0,'0'0'2143'0'0,"4"12"1095"0"0,-4 53-55 0 0,-2 0 0 0 0,-13 72 0 0 0,-7-31-3256 0 0,10-62-4283 0 0,7-15-3012 0 0,1-17 3683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23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76 3848 0 0,'24'3'4074'0'0,"-22"-2"-3901"0"0,0 0 1 0 0,0 1-1 0 0,1 0 1 0 0,-1-1-1 0 0,0 1 1 0 0,0 0-1 0 0,-1 0 1 0 0,1 0-1 0 0,0 0 0 0 0,-1 1 1 0 0,1-1-1 0 0,-1 0 1 0 0,0 1-1 0 0,1-1 1 0 0,-1 0-1 0 0,0 1 0 0 0,-1 0 1 0 0,1-1-1 0 0,0 1 1 0 0,-1 0-1 0 0,1-1 1 0 0,-1 1-1 0 0,0 3 0 0 0,1 9 408 0 0,-1-1-1 0 0,0 1 1 0 0,-3 14-1 0 0,-20 86 2537 0 0,0-4-1772 0 0,23-111-1336 0 0,-1 1 1 0 0,1 0 0 0 0,0 0-1 0 0,0-1 1 0 0,0 1-1 0 0,0 0 1 0 0,0-1-1 0 0,0 1 1 0 0,1 0 0 0 0,-1-1-1 0 0,0 1 1 0 0,0 0-1 0 0,0-1 1 0 0,1 1 0 0 0,-1 0-1 0 0,0-1 1 0 0,1 1-1 0 0,-1 0 1 0 0,0-1 0 0 0,1 1-1 0 0,-1-1 1 0 0,1 1-1 0 0,-1-1 1 0 0,1 1 0 0 0,-1-1-1 0 0,1 1 1 0 0,0-1-1 0 0,1 1 9 0 0,0 0 0 0 0,-1-1-1 0 0,1 1 1 0 0,0-1 0 0 0,0 1 0 0 0,0-1-1 0 0,-1 0 1 0 0,1 0 0 0 0,0 0-1 0 0,3 0 1 0 0,1-1 23 0 0,0 0-1 0 0,1 0 1 0 0,-1 0-1 0 0,0-1 1 0 0,8-4-1 0 0,0-1 42 0 0,0-1 0 0 0,-1-1 0 0 0,-1 0-1 0 0,1-1 1 0 0,18-19 0 0 0,51-66 314 0 0,-29 31-159 0 0,50-53 147 0 0,-68 77-240 0 0,14-12-908 0 0,-44 49-1985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23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1 3392 0 0,'-16'0'716'0'0,"0"2"0"0"0,0 0 0 0 0,0 0-1 0 0,1 2 1 0 0,-1 0 0 0 0,1 0 0 0 0,0 2 0 0 0,1 0-1 0 0,-1 0 1 0 0,1 1 0 0 0,-18 13 0 0 0,22-14-361 0 0,2 1 1 0 0,-1-1 0 0 0,1 2-1 0 0,-1-1 1 0 0,2 1 0 0 0,-1 0-1 0 0,2 1 1 0 0,-1 0-1 0 0,1 0 1 0 0,0 0 0 0 0,1 1-1 0 0,0 0 1 0 0,0 0 0 0 0,1 0-1 0 0,0 1 1 0 0,1-1-1 0 0,-2 13 1 0 0,4-16-216 0 0,0 0 0 0 0,1 0 0 0 0,-1 0 1 0 0,2 0-1 0 0,-1 1 0 0 0,3 12 0 0 0,-2-16-100 0 0,0-1 0 0 0,1 1-1 0 0,-1 0 1 0 0,1-1 0 0 0,0 1-1 0 0,0-1 1 0 0,0 0 0 0 0,0 1 0 0 0,0-1-1 0 0,1 0 1 0 0,0-1 0 0 0,-1 1-1 0 0,1 0 1 0 0,5 2 0 0 0,0 1-11 0 0,1-1 1 0 0,-1-1 0 0 0,2 0-1 0 0,-1 0 1 0 0,0-1 0 0 0,1 0-1 0 0,-1-1 1 0 0,1 1-1 0 0,0-2 1 0 0,0 0 0 0 0,13 0-1 0 0,0 0-12 0 0,0-2 0 0 0,0-1-1 0 0,40-8 1 0 0,-51 8-9 0 0,0-1 1 0 0,0-1-1 0 0,0 0 1 0 0,-1 0-1 0 0,0-1 1 0 0,0-1-1 0 0,15-9 1 0 0,-22 12 3 0 0,0-1 1 0 0,1 1-1 0 0,-1-1 1 0 0,0 0 0 0 0,-1-1-1 0 0,1 1 1 0 0,-1-1-1 0 0,0 1 1 0 0,0-1-1 0 0,0 0 1 0 0,-1 0 0 0 0,0-1-1 0 0,0 1 1 0 0,0 0-1 0 0,0-1 1 0 0,-1 1-1 0 0,0-1 1 0 0,0-6 0 0 0,0 5 21 0 0,-1 0 1 0 0,0 0 0 0 0,0 0 0 0 0,0 0-1 0 0,-1 0 1 0 0,0 0 0 0 0,-1 0 0 0 0,0 0 0 0 0,0 0-1 0 0,0 0 1 0 0,-1 1 0 0 0,0 0 0 0 0,0-1 0 0 0,0 1-1 0 0,-1 0 1 0 0,0 0 0 0 0,0 1 0 0 0,-7-8-1 0 0,4 8 21 0 0,1-1 0 0 0,-1 0-1 0 0,0 1 1 0 0,0 1-1 0 0,-1-1 1 0 0,1 1-1 0 0,-1 0 1 0 0,0 1 0 0 0,0 0-1 0 0,0 0 1 0 0,-1 1-1 0 0,1 0 1 0 0,-1 0-1 0 0,-13 0 1 0 0,11 1-5 0 0,-1 0 1 0 0,0 2-1 0 0,1-1 0 0 0,-1 2 1 0 0,0-1-1 0 0,1 1 0 0 0,0 1 1 0 0,-1 0-1 0 0,-12 6 0 0 0,18-6-118 0 0,0 0 0 0 0,1 0-1 0 0,-1 0 1 0 0,1 1 0 0 0,0-1 0 0 0,0 1-1 0 0,0 1 1 0 0,1-1 0 0 0,0 1-1 0 0,-1-1 1 0 0,1 1 0 0 0,1 1 0 0 0,-1-1-1 0 0,1 0 1 0 0,0 1 0 0 0,0 0 0 0 0,1-1-1 0 0,-3 10 1 0 0,0 7-4403 0 0,2-6-4103 0 0,1-11 4417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24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3 4008 0 0,'0'0'684'0'0,"0"-3"1477"0"0,-4 3-1409 0 0,4 3 4 0 0,-2 1 0 0 0,-2 6-20 0 0,1 5-12 0 0,-5 5-56 0 0,5 4-104 0 0,-8 6-524 0 0,4 3-2408 0 0,-2 3 0 0 0,-2 2-1 0 0,-3 3 1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5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14 157 2784 0 0,'0'-5'384'0'0,"1"0"-1"0"0,-1 0 0 0 0,1 1 1 0 0,0-1-1 0 0,0 1 0 0 0,0-1 1 0 0,1 1-1 0 0,-1-1 1 0 0,1 1-1 0 0,0 0 0 0 0,1 0 1 0 0,4-8-1 0 0,-2 6-3 0 0,1 0 0 0 0,-1 1 0 0 0,1-1 0 0 0,-1 1 1 0 0,1 1-1 0 0,1-1 0 0 0,9-5 0 0 0,-2 3 253 0 0,0 1 1 0 0,0 0 0 0 0,1 0-1 0 0,0 2 1 0 0,0 0-1 0 0,1 1 1 0 0,21-2-1 0 0,-29 3-501 0 0,0 2-1 0 0,0 0 1 0 0,0 0-1 0 0,0 0 0 0 0,0 1 1 0 0,0 0-1 0 0,0 0 0 0 0,0 1 1 0 0,0 0-1 0 0,-1 1 1 0 0,1-1-1 0 0,-1 2 0 0 0,1-1 1 0 0,-1 1-1 0 0,0 0 0 0 0,-1 0 1 0 0,1 1-1 0 0,-1 0 0 0 0,1 0 1 0 0,-2 1-1 0 0,1-1 1 0 0,0 1-1 0 0,-1 0 0 0 0,0 1 1 0 0,-1 0-1 0 0,0-1 0 0 0,5 10 1 0 0,-3-2-32 0 0,0-1 0 0 0,-1 1 0 0 0,-1 0 0 0 0,0 0 0 0 0,-1 0 0 0 0,2 24 0 0 0,-2 90 237 0 0,-4-76-283 0 0,1-27-89 0 0,-1 0 0 0 0,-1 0-1 0 0,-1 0 1 0 0,-2-1 0 0 0,-12 42-1 0 0,13-59-219 0 0,2-8 65 0 0,2-21-37 0 0,7-35 42 0 0,-4 39 136 0 0,0 0 0 0 0,-1 0 0 0 0,-1-1 1 0 0,-2-26-1 0 0,0 38 47 0 0,0 0 1 0 0,0 0-1 0 0,0 0 0 0 0,-1 0 1 0 0,0 0-1 0 0,0 0 0 0 0,-1 1 1 0 0,0-1-1 0 0,0 1 0 0 0,-1-1 1 0 0,0 1-1 0 0,0 0 0 0 0,0 1 1 0 0,-6-7-1 0 0,6 9 12 0 0,0 0 0 0 0,0 0 0 0 0,0 1 0 0 0,0-1 0 0 0,0 1-1 0 0,0 0 1 0 0,0 0 0 0 0,-1 1 0 0 0,1 0 0 0 0,-1-1 0 0 0,1 1 0 0 0,-1 1 0 0 0,0-1 0 0 0,1 1 0 0 0,-7 0-1 0 0,0 0 24 0 0,0 1-1 0 0,0 0 0 0 0,0 1 1 0 0,0 0-1 0 0,-12 4 0 0 0,10-1 13 0 0,-1 1 0 0 0,1 0 0 0 0,1 1 1 0 0,-1 1-1 0 0,1 0 0 0 0,0 0 0 0 0,1 1 0 0 0,0 1 0 0 0,-12 13 0 0 0,8-8-126 0 0,2 2 0 0 0,-1 0 0 0 0,2 1 0 0 0,1 0 0 0 0,-14 29 0 0 0,13-17-2362 0 0,10-24 526 0 0,1 1-1 0 0,-1 0 1 0 0,1-1 0 0 0,0 13 0 0 0,1-7-1880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24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 4020 0 0,'-2'3'242'0'0,"-1"1"1"0"0,1 0-1 0 0,0 0 0 0 0,0 0 0 0 0,0 0 0 0 0,1 0 0 0 0,-1 0 0 0 0,1 0 1 0 0,0 0-1 0 0,0 6 0 0 0,-4 7 347 0 0,-5 21 775 0 0,1 1 1 0 0,2 0-1 0 0,2 0 1 0 0,1 1 0 0 0,2 42-1 0 0,1-113-10907 0 0,-2 13 6586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25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13 210 2248 0 0,'-2'-4'402'0'0,"0"1"0"0"0,1-1 1 0 0,-1 0-1 0 0,1 1 0 0 0,0-1 0 0 0,0 0 0 0 0,0 0 0 0 0,0-4 0 0 0,0 3 250 0 0,1 4-528 0 0,0 0 0 0 0,0 0 0 0 0,0 0-1 0 0,1 0 1 0 0,-1 1 0 0 0,0-1 0 0 0,0 0 0 0 0,1 0-1 0 0,-1 0 1 0 0,0 1 0 0 0,1-1 0 0 0,-1 0 0 0 0,1 0-1 0 0,-1 1 1 0 0,1-1 0 0 0,-1 0 0 0 0,1 1 0 0 0,0-1-1 0 0,-1 1 1 0 0,1-1 0 0 0,0 1 0 0 0,-1-1 0 0 0,1 1-1 0 0,0-1 1 0 0,0 1 0 0 0,-1 0 0 0 0,1-1-1 0 0,0 1 1 0 0,0 0 0 0 0,0 0 0 0 0,0-1 0 0 0,-1 1-1 0 0,1 0 1 0 0,0 0 0 0 0,1 0 0 0 0,45-5 1579 0 0,-25 3-809 0 0,30-9-313 0 0,0-2 1 0 0,-2-2-1 0 0,1-2 0 0 0,57-29 1 0 0,-77 28-558 0 0,-29 17-15 0 0,0 0-1 0 0,0 0 1 0 0,0-1-1 0 0,0 1 0 0 0,0-1 1 0 0,-1 1-1 0 0,1-1 0 0 0,-1 1 1 0 0,1-1-1 0 0,-1 0 0 0 0,2-2 1 0 0,-14 13 170 0 0,5 0-113 0 0,1 1-1 0 0,0 0 1 0 0,1 0-1 0 0,0 0 1 0 0,0 1 0 0 0,1-1-1 0 0,-2 13 1 0 0,-4 8 75 0 0,2 1 42 0 0,2 0 0 0 0,1 0 0 0 0,1 1 1 0 0,3 59-1 0 0,0-55-19 0 0,0 2 311 0 0,8 55 1 0 0,-5-76-1111 0 0,9 29 0 0 0,-8-36-1195 0 0,0-1-1 0 0,1 1 0 0 0,9 15 1 0 0,-6-16-1798 0 0,2-5-1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25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60 3520 0 0,'-3'6'430'0'0,"0"0"0"0"0,0 0-1 0 0,1 1 1 0 0,0-1 0 0 0,-2 11 0 0 0,-2 4 297 0 0,-18 95 2087 0 0,22-100-2346 0 0,0 0 1 0 0,1 1-1 0 0,1-1 0 0 0,0 0 0 0 0,3 18 1 0 0,-2-30-303 0 0,0 1 0 0 0,0-1-1 0 0,0 0 1 0 0,0 0 0 0 0,1 0 0 0 0,-1 0 0 0 0,1 0 0 0 0,0 0 0 0 0,0 0 0 0 0,1 0-1 0 0,-1-1 1 0 0,1 1 0 0 0,0-1 0 0 0,0 1 0 0 0,0-1 0 0 0,0 0 0 0 0,4 2 0 0 0,-3-2-19 0 0,1-1 1 0 0,-1 0-1 0 0,1 1 1 0 0,0-2-1 0 0,0 1 1 0 0,0-1-1 0 0,0 1 1 0 0,0-1-1 0 0,0-1 1 0 0,0 1-1 0 0,0-1 1 0 0,9 0-1 0 0,-3-1-79 0 0,0 0 0 0 0,0-1 0 0 0,-1-1-1 0 0,1 0 1 0 0,-1 0 0 0 0,1-1 0 0 0,-1 0 0 0 0,-1-1-1 0 0,1 0 1 0 0,-1 0 0 0 0,1-1 0 0 0,-1 0 0 0 0,8-8-1 0 0,-8 5-54 0 0,0 0 0 0 0,0-1 0 0 0,-1 0 0 0 0,0-1-1 0 0,-1 0 1 0 0,0 0 0 0 0,0-1 0 0 0,-1 1 0 0 0,-1-1-1 0 0,6-19 1 0 0,-8 21 14 0 0,-1 1-1 0 0,-1 0 0 0 0,0-1 1 0 0,0 1-1 0 0,-1-1 1 0 0,0 0-1 0 0,0 1 0 0 0,-1-1 1 0 0,-1 1-1 0 0,1 0 1 0 0,-2-1-1 0 0,1 1 0 0 0,-1 0 1 0 0,-1 0-1 0 0,-4-10 1 0 0,4 13 7 0 0,1 0-1 0 0,-1 0 1 0 0,0 0 0 0 0,0 1 0 0 0,-1-1 0 0 0,1 1 0 0 0,-1 0 0 0 0,0 1 0 0 0,-1-1 0 0 0,1 1-1 0 0,-1 0 1 0 0,0 0 0 0 0,0 1 0 0 0,0 0 0 0 0,0 0 0 0 0,-1 0 0 0 0,1 1 0 0 0,-1 0-1 0 0,-12-2 1 0 0,10 2-3 0 0,1 2-1 0 0,0-1 0 0 0,0 1 0 0 0,-1 0 1 0 0,1 1-1 0 0,0 0 0 0 0,0 1 0 0 0,0-1 1 0 0,0 1-1 0 0,0 1 0 0 0,0 0 1 0 0,0 0-1 0 0,1 0 0 0 0,0 1 0 0 0,-1 0 1 0 0,-10 8-1 0 0,11-7-158 0 0,0 0 0 0 0,0 1 0 0 0,0 0 0 0 0,1 0 0 0 0,0 0 0 0 0,0 1 0 0 0,1 0 0 0 0,-1 0 0 0 0,1 1 0 0 0,1-1 0 0 0,0 1 0 0 0,0 0 0 0 0,-4 12 0 0 0,7-17-236 0 0,0-1-214 0 0,0 1 1 0 0,0-1-1 0 0,0 1 1 0 0,0 0 0 0 0,1-1-1 0 0,-1 1 1 0 0,1 0 0 0 0,-1-1-1 0 0,1 1 1 0 0,0 0-1 0 0,0 0 1 0 0,0-1 0 0 0,1 1-1 0 0,-1 0 1 0 0,1 0-1 0 0,0-1 1 0 0,1 6 0 0 0,5 3-3172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0 285 3104 0 0,'1'-7'419'0'0,"-1"-1"0"0"0,1 0 0 0 0,0 0-1 0 0,1 1 1 0 0,0-1 0 0 0,0 0 0 0 0,1 1-1 0 0,0 0 1 0 0,0 0 0 0 0,5-8 0 0 0,-1 3 3 0 0,1 2 0 0 0,0-1 0 0 0,0 1 0 0 0,1 0 0 0 0,16-13 0 0 0,-6 8 96 0 0,0 1 1 0 0,1 1-1 0 0,1 0 1 0 0,0 2 0 0 0,0 0-1 0 0,31-9 1 0 0,-38 15-137 0 0,0 0 0 0 0,1 2 1 0 0,0 0-1 0 0,-1 0 0 0 0,19 0 1 0 0,-27 3-300 0 0,0 0 1 0 0,-1 0 0 0 0,1 1-1 0 0,0 0 1 0 0,-1 0 0 0 0,1 0-1 0 0,-1 1 1 0 0,1-1 0 0 0,-1 1-1 0 0,0 1 1 0 0,1-1 0 0 0,-1 1-1 0 0,-1 0 1 0 0,1 0 0 0 0,0 0-1 0 0,7 7 1 0 0,-3 0 14 0 0,0 1-1 0 0,-1 0 1 0 0,0 1 0 0 0,0 0 0 0 0,-1 0-1 0 0,-1 1 1 0 0,0-1 0 0 0,-1 1-1 0 0,0 1 1 0 0,-1-1 0 0 0,3 15 0 0 0,1 19 133 0 0,5 89 1 0 0,-11-102-163 0 0,-1 322 298 0 0,-3-213-482 0 0,3-200-89 0 0,-3-81-78 0 0,1 121 262 0 0,-1 1 0 0 0,-1-1 1 0 0,-1 1-1 0 0,0 0 0 0 0,-1 0 0 0 0,-7-16 1 0 0,10 28 34 0 0,-1 0 0 0 0,1 0 0 0 0,-1 0 0 0 0,1 1 0 0 0,-1-1 0 0 0,0 1 0 0 0,0 0 0 0 0,-1 0 0 0 0,1 0 0 0 0,-1 0 0 0 0,0 0 0 0 0,1 1 0 0 0,-1 0 0 0 0,0-1 1 0 0,-1 2-1 0 0,1-1 0 0 0,0 0 0 0 0,0 1 0 0 0,-1 0 0 0 0,1 0 0 0 0,-1 0 0 0 0,1 0 0 0 0,-1 1 0 0 0,1 0 0 0 0,-1 0 0 0 0,1 0 0 0 0,-1 0 0 0 0,1 1 0 0 0,-1 0 0 0 0,1-1 0 0 0,-1 2 0 0 0,1-1 1 0 0,0 1-1 0 0,0-1 0 0 0,-1 1 0 0 0,1 0 0 0 0,-3 3 0 0 0,-19 11 66 0 0,1 2 1 0 0,1 1-1 0 0,1 0 1 0 0,1 2-1 0 0,1 1 1 0 0,0 0-1 0 0,-18 29 1 0 0,29-39-183 0 0,4-5-146 0 0,1-1 0 0 0,0 1-1 0 0,0 0 1 0 0,1 1-1 0 0,0-1 1 0 0,-5 13 0 0 0,9-20 70 0 0,0 0 0 0 0,-1 1 0 0 0,1-1 0 0 0,0 1 0 0 0,0-1 0 0 0,0 0 0 0 0,0 1 0 0 0,-1-1 0 0 0,1 0 0 0 0,0 1 0 0 0,0-1 0 0 0,0 1 1 0 0,0-1-1 0 0,0 0 0 0 0,0 1 0 0 0,0-1 0 0 0,0 0 0 0 0,0 1 0 0 0,0-1 0 0 0,0 1 0 0 0,0-1 0 0 0,0 0 0 0 0,1 1 0 0 0,-1-1 0 0 0,0 1 0 0 0,0-1 0 0 0,0 0 1 0 0,0 1-1 0 0,1-1 0 0 0,-1 0 0 0 0,0 1 0 0 0,0-1 0 0 0,1 0 0 0 0,-1 0 0 0 0,0 1 0 0 0,1-1 0 0 0,-1 0 0 0 0,0 0 0 0 0,1 1 0 0 0,-1-1 0 0 0,0 0 0 0 0,1 0 1 0 0,-1 0-1 0 0,0 0 0 0 0,1 0 0 0 0,-1 1 0 0 0,0-1 0 0 0,1 0 0 0 0,-1 0 0 0 0,1 0 0 0 0,-1 0 0 0 0,0 0 0 0 0,1 0 0 0 0,-1 0 0 0 0,1 0 0 0 0,-1 0 0 0 0,0-1 1 0 0,1 1-1 0 0,-1 0 0 0 0,1 0 0 0 0,11-3-3580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26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7 175 2488 0 0,'0'-7'396'0'0,"0"0"0"0"0,1 0-1 0 0,-1 0 1 0 0,1 0 0 0 0,1 1-1 0 0,0-1 1 0 0,0 0 0 0 0,0 1-1 0 0,1-1 1 0 0,-1 1 0 0 0,2 0-1 0 0,-1-1 1 0 0,1 2 0 0 0,0-1-1 0 0,0 0 1 0 0,9-9 0 0 0,-6 9-50 0 0,0 1 1 0 0,0-1 0 0 0,1 1-1 0 0,0 1 1 0 0,-1 0-1 0 0,1 0 1 0 0,1 0 0 0 0,-1 1-1 0 0,0 0 1 0 0,1 1-1 0 0,0 0 1 0 0,15-2 0 0 0,-16 3-150 0 0,1 0 0 0 0,-1 0 0 0 0,0 1 0 0 0,1 0 0 0 0,-1 1 0 0 0,1-1 0 0 0,-1 2 0 0 0,0-1 0 0 0,0 1 0 0 0,1 0 0 0 0,-1 1 0 0 0,-1 0 0 0 0,1 0 0 0 0,0 1 0 0 0,-1 0 0 0 0,0 0 0 0 0,1 1 0 0 0,-2 0 0 0 0,1 0 0 0 0,-1 1 0 0 0,1-1 0 0 0,8 12 0 0 0,-8-6-105 0 0,0 0-1 0 0,-1 0 1 0 0,0 0 0 0 0,0 1 0 0 0,-1 0 0 0 0,-1 0 0 0 0,0 0 0 0 0,-1 0 0 0 0,3 20-1 0 0,0 13 133 0 0,0 59 0 0 0,-6-101-216 0 0,-3 101 184 0 0,-4 0 0 0 0,-24 121 1 0 0,29-210-195 0 0,2-10-13 0 0,-1 1 0 0 0,1-1 1 0 0,-1 0-1 0 0,-1 0 0 0 0,1 1 0 0 0,-3 5 0 0 0,-2-67-321 0 0,6 21 255 0 0,1 0-35 0 0,-6-50 0 0 0,3 75 108 0 0,0 0 0 0 0,0-1-1 0 0,0 1 1 0 0,-2 0 0 0 0,1 1 0 0 0,-1-1 0 0 0,0 1-1 0 0,-1-1 1 0 0,-8-11 0 0 0,11 19 15 0 0,0-1 1 0 0,-1 1-1 0 0,1 0 0 0 0,0 0 1 0 0,-1-1-1 0 0,1 1 1 0 0,-1 1-1 0 0,0-1 0 0 0,1 0 1 0 0,-1 1-1 0 0,0-1 1 0 0,0 1-1 0 0,0 0 0 0 0,0 0 1 0 0,0 0-1 0 0,-1 1 1 0 0,1-1-1 0 0,0 1 0 0 0,0-1 1 0 0,0 1-1 0 0,-1 0 1 0 0,1 0-1 0 0,0 1 0 0 0,0-1 1 0 0,-1 1-1 0 0,1-1 1 0 0,-3 2-1 0 0,-3 1 19 0 0,0 0 0 0 0,0 1 0 0 0,1 0 0 0 0,0 0 0 0 0,0 1 0 0 0,0 0 0 0 0,0 0 0 0 0,-7 7-1 0 0,0 2-3 0 0,1 0-1 0 0,0 1 0 0 0,1 0 1 0 0,1 2-1 0 0,0-1 0 0 0,1 1 1 0 0,1 1-1 0 0,-16 36 0 0 0,11-9-4145 0 0,3 1-4301 0 0,10-41 4704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27.2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58 177 3816 0 0,'-3'5'389'0'0,"0"0"0"0"0,1 0 0 0 0,0 1 0 0 0,-1-1 0 0 0,2 1-1 0 0,-1-1 1 0 0,-1 9 0 0 0,-2 9 396 0 0,0-10-293 0 0,1 1 0 0 0,1-1 1 0 0,0 1-1 0 0,1 0 0 0 0,1 0 0 0 0,0 0 0 0 0,0-1 1 0 0,3 19-1 0 0,-1-29-376 0 0,-1-1 0 0 0,1 1 1 0 0,0-1-1 0 0,0 1 0 0 0,0-1 1 0 0,0 1-1 0 0,0-1 0 0 0,1 0 1 0 0,-1 1-1 0 0,1-1 0 0 0,-1 0 1 0 0,1 0-1 0 0,0 0 0 0 0,0 0 1 0 0,0 0-1 0 0,0-1 0 0 0,0 1 1 0 0,0-1-1 0 0,1 1 1 0 0,-1-1-1 0 0,1 0 0 0 0,-1 0 1 0 0,0 0-1 0 0,1 0 0 0 0,0 0 1 0 0,-1 0-1 0 0,1-1 0 0 0,-1 0 1 0 0,1 1-1 0 0,0-1 0 0 0,0 0 1 0 0,-1 0-1 0 0,5-1 0 0 0,5 0 14 0 0,-1 0 0 0 0,1-1 0 0 0,-1 0-1 0 0,1-1 1 0 0,-1-1 0 0 0,14-5 0 0 0,-10 2-94 0 0,0-1 0 0 0,-1 0 0 0 0,0 0 0 0 0,0-2 0 0 0,-1 0 0 0 0,0 0 0 0 0,18-21 0 0 0,-23 23-39 0 0,0-1-1 0 0,-1 0 1 0 0,-1 0-1 0 0,0-1 1 0 0,0 0 0 0 0,0 0-1 0 0,-1 0 1 0 0,-1-1 0 0 0,0 0-1 0 0,-1 0 1 0 0,5-21 0 0 0,-7 22 5 0 0,0 0 0 0 0,0 0 0 0 0,-1 0 1 0 0,0 1-1 0 0,-1-1 0 0 0,0 0 0 0 0,-1 0 1 0 0,-4-14-1 0 0,4 19 12 0 0,1 1 0 0 0,-1-1 0 0 0,-1 1 1 0 0,1-1-1 0 0,-1 1 0 0 0,1 0 0 0 0,-1 0 0 0 0,0 0 0 0 0,-1 1 0 0 0,1-1 1 0 0,-1 1-1 0 0,1-1 0 0 0,-1 1 0 0 0,0 0 0 0 0,0 1 0 0 0,-1-1 1 0 0,1 1-1 0 0,0-1 0 0 0,-6 0 0 0 0,3 0 15 0 0,-1 1 0 0 0,1 0 1 0 0,-1 0-1 0 0,0 0 0 0 0,1 1 0 0 0,-1 1 1 0 0,0-1-1 0 0,0 1 0 0 0,0 1 0 0 0,0-1 0 0 0,0 1 1 0 0,1 1-1 0 0,-1-1 0 0 0,-9 4 0 0 0,7-1 20 0 0,1 1 0 0 0,-1-1 1 0 0,1 1-1 0 0,0 1 0 0 0,1 0 0 0 0,-1 0 0 0 0,1 1 0 0 0,0 0 0 0 0,-13 15 0 0 0,12-11-1 0 0,1-1-1 0 0,0 1 1 0 0,1 1 0 0 0,0-1 0 0 0,1 1-1 0 0,1 0 1 0 0,-1 1 0 0 0,2-1 0 0 0,0 1 0 0 0,0 0-1 0 0,1 0 1 0 0,1 0 0 0 0,0 1 0 0 0,1-1-1 0 0,1 0 1 0 0,0 1 0 0 0,1 13 0 0 0,0-24-44 0 0,-1-1 1 0 0,1 1-1 0 0,-1 0 1 0 0,1-1-1 0 0,0 1 1 0 0,0-1-1 0 0,0 1 1 0 0,0-1-1 0 0,0 1 1 0 0,1-1-1 0 0,-1 0 1 0 0,1 1-1 0 0,0-1 1 0 0,-1 0-1 0 0,1 0 1 0 0,0 0-1 0 0,0-1 1 0 0,0 1-1 0 0,1 0 1 0 0,2 1-1 0 0,-2-2-20 0 0,1 1 0 0 0,0-1 0 0 0,-1 0 0 0 0,1 0 0 0 0,0 0 0 0 0,0-1 0 0 0,0 1-1 0 0,0-1 1 0 0,0 0 0 0 0,0 0 0 0 0,0 0 0 0 0,5-2 0 0 0,4 0-84 0 0,-2-2 0 0 0,1 1-1 0 0,0-1 1 0 0,-1-1 0 0 0,1 0 0 0 0,-1-1 0 0 0,18-12 0 0 0,-17 9 38 0 0,-1-1 0 0 0,-1 0 1 0 0,0 0-1 0 0,0-1 1 0 0,-1 0-1 0 0,0-1 0 0 0,-1 0 1 0 0,-1 0-1 0 0,1-1 0 0 0,-2 0 1 0 0,0 0-1 0 0,-1 0 0 0 0,0-1 1 0 0,-1 0-1 0 0,0 0 0 0 0,-1 0 1 0 0,-1 0-1 0 0,0-1 1 0 0,-1-27-1 0 0,-3 36 1188 0 0,-1 20-587 0 0,-3 24-14 0 0,-11 173-111 0 0,17-205-1051 0 0,-1 1-1 0 0,2-1 1 0 0,-1 1-1 0 0,2 7 1 0 0,-1-10-480 0 0,0 0 0 0 0,0 0 1 0 0,1 0-1 0 0,-1 0 1 0 0,1 0-1 0 0,0 0 0 0 0,4 6 1 0 0,4 1-2721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27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84 144 4400 0 0,'0'0'3635'0'0,"-4"12"-1269"0"0,-19 63 1516 0 0,5-20-2004 0 0,5-17-396 0 0,7-22-1154 0 0,1 0 1 0 0,-3 19-1 0 0,4-24-1746 0 0,2-28-93 0 0,2-30-392 0 0,6-151-352 0 0,-6 185 2331 0 0,0 6 54 0 0,1 0 0 0 0,-1 0 1 0 0,4-12-1 0 0,-4 18-28 0 0,0 0-1 0 0,1 0 1 0 0,-1 0 0 0 0,0 0-1 0 0,1 0 1 0 0,-1 0 0 0 0,1 0 0 0 0,-1 0-1 0 0,1 0 1 0 0,-1 0 0 0 0,1 0-1 0 0,0 0 1 0 0,0 1 0 0 0,-1-1-1 0 0,1 0 1 0 0,0 0 0 0 0,0 1 0 0 0,0-1-1 0 0,0 1 1 0 0,0-1 0 0 0,0 0-1 0 0,0 1 1 0 0,0 0 0 0 0,0-1 0 0 0,0 1-1 0 0,0 0 1 0 0,0-1 0 0 0,0 1-1 0 0,0 0 1 0 0,1 0 0 0 0,37-3 793 0 0,-1-1-1 0 0,0-2 1 0 0,0-1 0 0 0,42-15 0 0 0,-6 2-389 0 0,-72 19-485 0 0,0 1 0 0 0,0-1-1 0 0,0 1 1 0 0,0-1-1 0 0,0 1 1 0 0,0 0 0 0 0,0 0-1 0 0,0 0 1 0 0,0 0 0 0 0,0 0-1 0 0,0 0 1 0 0,3 1 0 0 0,-4 0 0 0 0,0 0 1 0 0,0 0 0 0 0,0 0 0 0 0,0 0-1 0 0,-1 0 1 0 0,1 0 0 0 0,0 0 0 0 0,-1 0-1 0 0,1 0 1 0 0,-1 0 0 0 0,1 0-1 0 0,-1 0 1 0 0,1 0 0 0 0,-1 1 0 0 0,0-1-1 0 0,0 0 1 0 0,1 0 0 0 0,-1 0-1 0 0,0 1 1 0 0,0 1 0 0 0,0 9 116 0 0,0 0 0 0 0,0-1 0 0 0,-1 1 0 0 0,0 0 0 0 0,-5 16 0 0 0,-19 60 450 0 0,14-55-379 0 0,-9 25 19 0 0,13-39-545 0 0,0 1 1 0 0,0 1-1 0 0,2-1 1 0 0,1 1 0 0 0,0 0-1 0 0,0 22 1 0 0,1-9-11853 0 0,6-30 7944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28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0 217 2328 0 0,'1'-3'207'0'0,"-1"0"0"0"0,1 0-1 0 0,0 0 1 0 0,0 0 0 0 0,0 0-1 0 0,0 0 1 0 0,0 0 0 0 0,1 0 0 0 0,0 0-1 0 0,2-3 1 0 0,23-29 1050 0 0,-17 23-779 0 0,3-5 298 0 0,0 1 1 0 0,2 1-1 0 0,0 0 1 0 0,31-24 0 0 0,-41 35-551 0 0,0 1 1 0 0,0-1 0 0 0,1 1 0 0 0,-1 0-1 0 0,1 0 1 0 0,0 1 0 0 0,0 0 0 0 0,0 0-1 0 0,0 0 1 0 0,0 1 0 0 0,0 0 0 0 0,0 0-1 0 0,1 0 1 0 0,-1 1 0 0 0,0 0 0 0 0,0 0-1 0 0,1 1 1 0 0,-1 0 0 0 0,0 0 0 0 0,12 4-1 0 0,-11-2-36 0 0,1 1 0 0 0,-1 0 0 0 0,0 0 0 0 0,-1 1 0 0 0,1 0-1 0 0,-1 1 1 0 0,0-1 0 0 0,0 1 0 0 0,-1 0 0 0 0,8 9 0 0 0,-1 2 37 0 0,-1 0 1 0 0,-1 1 0 0 0,9 20 0 0 0,-8-11-68 0 0,0 0 1 0 0,-3 1-1 0 0,0 0 0 0 0,6 51 0 0 0,1 119 160 0 0,-14-149-278 0 0,-2 1 0 0 0,-11 65-1 0 0,10-106-43 0 0,-12 68 8 0 0,12-69-19 0 0,0 0 0 0 0,-1 1-1 0 0,0-1 1 0 0,-1 0-1 0 0,0-1 1 0 0,-7 13 0 0 0,11-19 7 0 0,0-1 0 0 0,-1 0 0 0 0,1 1 0 0 0,0-1 1 0 0,0 1-1 0 0,0-1 0 0 0,-1 0 0 0 0,1 1 0 0 0,0-1 0 0 0,-1 0 0 0 0,1 1 1 0 0,0-1-1 0 0,-1 0 0 0 0,1 0 0 0 0,0 1 0 0 0,-1-1 0 0 0,1 0 1 0 0,0 0-1 0 0,-1 0 0 0 0,1 1 0 0 0,-1-1 0 0 0,1 0 0 0 0,0 0 0 0 0,-1 0 1 0 0,1 0-1 0 0,-1 0 0 0 0,1 0 0 0 0,0 0 0 0 0,-1 0 0 0 0,1 0 1 0 0,-1 0-1 0 0,-4-14-144 0 0,5-35-53 0 0,0 35 151 0 0,7-247-434 0 0,-7 251 493 0 0,0 1-1 0 0,0 0 1 0 0,-1 0-1 0 0,0 0 0 0 0,0 0 1 0 0,-1 0-1 0 0,0 0 1 0 0,-4-10-1 0 0,5 17 7 0 0,0-1 1 0 0,-1 1-1 0 0,1 0 0 0 0,0-1 1 0 0,-1 1-1 0 0,0 0 1 0 0,1 0-1 0 0,-1 0 0 0 0,0 0 1 0 0,0 0-1 0 0,0 0 0 0 0,0 0 1 0 0,-1 1-1 0 0,1-1 0 0 0,0 1 1 0 0,-1 0-1 0 0,1 0 1 0 0,-1-1-1 0 0,1 2 0 0 0,-1-1 1 0 0,1 0-1 0 0,-1 0 0 0 0,0 1 1 0 0,1 0-1 0 0,-1-1 1 0 0,0 1-1 0 0,0 0 0 0 0,1 0 1 0 0,-1 0-1 0 0,0 1 0 0 0,-2 0 1 0 0,-5 1 36 0 0,1 1 1 0 0,-1 0 0 0 0,1 1 0 0 0,0 0-1 0 0,0 0 1 0 0,0 1 0 0 0,1 0 0 0 0,0 0-1 0 0,0 1 1 0 0,0 0 0 0 0,-12 14-1 0 0,6-6 47 0 0,0 1 0 0 0,2 1-1 0 0,0 0 1 0 0,-19 33 0 0 0,21-30-9 0 0,1 1-1 0 0,-8 25 1 0 0,14-38-267 0 0,1 1-1 0 0,0 0 0 0 0,1 0 0 0 0,0 0 1 0 0,0 0-1 0 0,1 0 0 0 0,0 0 1 0 0,0 0-1 0 0,2 11 0 0 0,-1-17-354 0 0,-1 1 0 0 0,1-1 0 0 0,0 0 0 0 0,0 0 0 0 0,0 0 0 0 0,0 0 0 0 0,0 0 0 0 0,0 0-1 0 0,0 0 1 0 0,1 0 0 0 0,-1 0 0 0 0,4 3 0 0 0,11 5-3186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29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22 3656 0 0,'-7'7'549'0'0,"1"0"0"0"0,0 1 0 0 0,1 0 0 0 0,-1 0 0 0 0,1 0 0 0 0,1 1 0 0 0,-7 15 0 0 0,6-11-94 0 0,-6 10 505 0 0,1 1 0 0 0,2 1-1 0 0,0-1 1 0 0,1 2 0 0 0,-5 47-1 0 0,12-71-818 0 0,-1 1-1 0 0,1 0 0 0 0,0 0 0 0 0,0-1 0 0 0,0 1 1 0 0,0 0-1 0 0,1-1 0 0 0,-1 1 0 0 0,1 0 1 0 0,0-1-1 0 0,-1 1 0 0 0,1-1 0 0 0,0 1 1 0 0,1-1-1 0 0,-1 1 0 0 0,0-1 0 0 0,3 4 1 0 0,-2-4-62 0 0,0-1 0 0 0,0 1 1 0 0,0-1-1 0 0,0 0 0 0 0,0 1 1 0 0,0-1-1 0 0,1 0 1 0 0,-1 0-1 0 0,0 0 0 0 0,1-1 1 0 0,-1 1-1 0 0,1 0 1 0 0,-1-1-1 0 0,0 0 0 0 0,5 1 1 0 0,3-2-3 0 0,1 1 1 0 0,-1-2-1 0 0,1 1 0 0 0,-1-1 1 0 0,0-1-1 0 0,0 0 1 0 0,16-7-1 0 0,-10 3-54 0 0,0-1-1 0 0,-1-1 1 0 0,0 0-1 0 0,0-1 1 0 0,-1-1-1 0 0,0 0 1 0 0,16-18-1 0 0,-22 21-22 0 0,-1 0 0 0 0,-1 0 0 0 0,1 0 0 0 0,-1-1 0 0 0,-1 0 0 0 0,0-1 0 0 0,0 1 0 0 0,-1-1 0 0 0,0 0 0 0 0,0 0 0 0 0,-1 0 0 0 0,-1 0-1 0 0,3-19 1 0 0,-5 25 6 0 0,0 0 0 0 0,0 0 0 0 0,0 0 0 0 0,0 0 0 0 0,-1 0-1 0 0,1 0 1 0 0,-1-1 0 0 0,0 2 0 0 0,0-1 0 0 0,-1 0-1 0 0,1 0 1 0 0,-1 0 0 0 0,0 1 0 0 0,0-1 0 0 0,0 1 0 0 0,-1-1-1 0 0,1 1 1 0 0,-1 0 0 0 0,1 0 0 0 0,-5-3 0 0 0,3 2 16 0 0,-1 1 0 0 0,-1 0 0 0 0,1 0 0 0 0,0 0 0 0 0,-1 0 0 0 0,0 1 0 0 0,1 0 0 0 0,-1 0 0 0 0,0 1 0 0 0,0 0 1 0 0,0 0-1 0 0,0 0 0 0 0,-8 0 0 0 0,2 1 14 0 0,1 1 1 0 0,-1 0 0 0 0,1 0-1 0 0,-1 1 1 0 0,1 1 0 0 0,0 0-1 0 0,0 0 1 0 0,0 1-1 0 0,0 0 1 0 0,1 1 0 0 0,0 0-1 0 0,0 1 1 0 0,0 0 0 0 0,0 1-1 0 0,1 0 1 0 0,0 0-1 0 0,1 1 1 0 0,-14 16 0 0 0,12-12 0 0 0,0 1 0 0 0,1 1 0 0 0,0-1 0 0 0,1 2 0 0 0,1-1 0 0 0,0 1 0 0 0,1 0 0 0 0,1 0 0 0 0,0 1 0 0 0,1 0 0 0 0,1 0 0 0 0,-3 29 0 0 0,6-42-36 0 0,0-1 0 0 0,0 1 0 0 0,0 0 0 0 0,0 0 1 0 0,0 0-1 0 0,0 0 0 0 0,1-1 0 0 0,-1 1 0 0 0,1 0 1 0 0,0 0-1 0 0,0-1 0 0 0,0 1 0 0 0,0-1 0 0 0,1 1 1 0 0,-1-1-1 0 0,0 1 0 0 0,1-1 0 0 0,0 0 1 0 0,0 0-1 0 0,0 1 0 0 0,0-1 0 0 0,0-1 0 0 0,0 1 1 0 0,0 0-1 0 0,0 0 0 0 0,1-1 0 0 0,-1 1 0 0 0,1-1 1 0 0,-1 0-1 0 0,4 1 0 0 0,1 0-19 0 0,-1 0-1 0 0,1-1 1 0 0,-1 0 0 0 0,1-1 0 0 0,0 0-1 0 0,-1 0 1 0 0,1 0 0 0 0,0-1 0 0 0,-1 1-1 0 0,1-2 1 0 0,-1 1 0 0 0,7-3 0 0 0,6-3-85 0 0,-1 0 0 0 0,0-1 1 0 0,-1-1-1 0 0,1-1 1 0 0,-2 0-1 0 0,1-1 0 0 0,25-24 1 0 0,-31 25 37 0 0,0 0 1 0 0,-1-1-1 0 0,-1-1 1 0 0,0 0-1 0 0,0 0 0 0 0,-1 0 1 0 0,-1-1-1 0 0,0 0 1 0 0,-1-1-1 0 0,0 1 1 0 0,4-16-1 0 0,-8 19 107 0 0,-1 0-1 0 0,0 0 1 0 0,-1 0-1 0 0,0-13 1 0 0,-1 2 528 0 0,0 249 3013 0 0,0-107-5626 0 0,1-61-2773 0 0,0 0-3616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29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22 3944 0 0,'-4'0'656'0'0,"1"-5"0"0"0,-1 0 5 0 0,1 2-5 0 0,-3 0-16 0 0,1 1-16 0 0,5-1-56 0 0,-4 3-120 0 0,2 3-488 0 0,2 5-1720 0 0,2 9-1 0 0,2-1 1 0 0,3 7 0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57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46 2792 0 0,'-18'10'2142'0'0,"11"-4"-1760"0"0,0 0 0 0 0,0 1 0 0 0,1 0-1 0 0,0 0 1 0 0,0 0 0 0 0,1 0-1 0 0,0 1 1 0 0,0 0 0 0 0,1 0-1 0 0,0 1 1 0 0,0-1 0 0 0,1 1-1 0 0,0 0 1 0 0,1-1 0 0 0,0 1-1 0 0,0 1 1 0 0,1-1 0 0 0,0 0 0 0 0,0 0-1 0 0,1 0 1 0 0,1 1 0 0 0,-1-1-1 0 0,2 0 1 0 0,2 11 0 0 0,-3-16-291 0 0,0 0 0 0 0,0-1 0 0 0,1 1 0 0 0,-1-1 0 0 0,1 0 0 0 0,0 0 0 0 0,0 1 0 0 0,0-1 0 0 0,1 0 0 0 0,-1-1 0 0 0,1 1 0 0 0,0 0 0 0 0,-1-1 0 0 0,1 1 0 0 0,6 2 0 0 0,-4-2-36 0 0,1 0 0 0 0,0-1 0 0 0,-1 0 0 0 0,1 0 0 0 0,0 0 0 0 0,0-1-1 0 0,0 0 1 0 0,0 0 0 0 0,7 0 0 0 0,0-1-30 0 0,1 0 0 0 0,-1-2-1 0 0,1 1 1 0 0,-1-2 0 0 0,0 1 0 0 0,0-2-1 0 0,0 0 1 0 0,14-6 0 0 0,-22 8-23 0 0,0-1 0 0 0,1 1 0 0 0,-1-1 0 0 0,-1 0 0 0 0,1 0 0 0 0,0-1 0 0 0,-1 0 0 0 0,1 1 0 0 0,-1-1 0 0 0,0-1 0 0 0,-1 1 0 0 0,1-1 0 0 0,-1 1 0 0 0,0-1 0 0 0,0 0 0 0 0,0 0 0 0 0,-1 0 0 0 0,1-1 0 0 0,-1 1 0 0 0,-1 0 0 0 0,1-1 0 0 0,-1 0 0 0 0,1-10 1 0 0,0 2 10 0 0,-1 0 0 0 0,0 0 0 0 0,-1 0 0 0 0,-4-23 0 0 0,3 31-3 0 0,0 1 0 0 0,0 0 0 0 0,-1 0 0 0 0,0 0 0 0 0,0 0 1 0 0,0 0-1 0 0,-1 1 0 0 0,0-1 0 0 0,0 1 0 0 0,0-1 0 0 0,0 1 0 0 0,-1 0 0 0 0,1 0 1 0 0,-1 1-1 0 0,-7-7 0 0 0,4 6 15 0 0,0 0 0 0 0,-1 0 0 0 0,1 0 1 0 0,-1 1-1 0 0,1 0 0 0 0,-1 1 0 0 0,0 0 0 0 0,0 0 0 0 0,0 0 0 0 0,-1 1 1 0 0,1 1-1 0 0,0-1 0 0 0,0 1 0 0 0,-1 0 0 0 0,-10 3 0 0 0,6-2 31 0 0,0 2 0 0 0,1 0-1 0 0,0 0 1 0 0,0 1-1 0 0,0 1 1 0 0,0 0-1 0 0,0 1 1 0 0,1 0-1 0 0,-13 9 1 0 0,16-8-10 0 0,0-1 0 0 0,1 2 1 0 0,0-1-1 0 0,0 1 0 0 0,1 0 0 0 0,0 0 1 0 0,0 1-1 0 0,1-1 0 0 0,-7 15 0 0 0,9-17-17 0 0,1 1 0 0 0,-1-1 0 0 0,1 1 0 0 0,0 0 0 0 0,1 0 0 0 0,-1 0 0 0 0,2 0 0 0 0,-1 0 0 0 0,1 0 0 0 0,0 0-1 0 0,0 0 1 0 0,0 0 0 0 0,1 0 0 0 0,3 11 0 0 0,-2-14-21 0 0,-1 0 0 0 0,1 0 0 0 0,0 0 0 0 0,0 0 0 0 0,0 0 0 0 0,1-1 0 0 0,-1 1 0 0 0,1-1 0 0 0,0 1 0 0 0,0-1 0 0 0,0 0 0 0 0,1 0 0 0 0,-1-1 0 0 0,7 5 0 0 0,-3-3-16 0 0,-1-1-1 0 0,1-1 0 0 0,-1 1 0 0 0,1-1 0 0 0,0 0 0 0 0,0 0 0 0 0,0-1 0 0 0,11 1 0 0 0,-4-2-56 0 0,0 0 0 0 0,1 0 0 0 0,-1-2 0 0 0,0 0 0 0 0,0 0 0 0 0,0-2 0 0 0,-1 1 0 0 0,23-11 0 0 0,-28 11 18 0 0,0-1-1 0 0,0 0 0 0 0,-1 0 0 0 0,0-1 0 0 0,0 0 1 0 0,0 0-1 0 0,-1 0 0 0 0,1-1 0 0 0,-1 0 1 0 0,-1-1-1 0 0,1 1 0 0 0,-1-1 0 0 0,0 0 0 0 0,-1-1 1 0 0,1 1-1 0 0,-1-1 0 0 0,-1 1 0 0 0,0-1 0 0 0,0 0 1 0 0,2-9-1 0 0,0-19 557 0 0,-2 0 0 0 0,-1-45 1 0 0,-2 80-106 0 0,0 46 248 0 0,-2-15-517 0 0,2 0 0 0 0,2 0-1 0 0,0-1 1 0 0,12 52 0 0 0,-13-78-106 0 0,3 11-1028 0 0,0-1 1 0 0,12 25 0 0 0,-13-33-421 0 0,0 0 1 0 0,0 0-1 0 0,0 0 0 0 0,1-1 1 0 0,0 0-1 0 0,4 5 1 0 0,2-1-2399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30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1 3792 0 0,'-14'0'896'0'0,"1"1"0"0"0,0 0 0 0 0,0 1 0 0 0,0 1 0 0 0,0 0 0 0 0,-22 9 0 0 0,23-7-546 0 0,0 0 0 0 0,1 1-1 0 0,0 1 1 0 0,0 0 0 0 0,0 1 0 0 0,1 0-1 0 0,0 0 1 0 0,1 1 0 0 0,-1 0-1 0 0,2 1 1 0 0,-12 15 0 0 0,0 6 665 0 0,0 0 1 0 0,2 2 0 0 0,-20 48 0 0 0,32-66-864 0 0,1 1 1 0 0,0-1-1 0 0,1 1 0 0 0,1 0 1 0 0,1 0-1 0 0,0 0 1 0 0,1 0-1 0 0,1 0 1 0 0,0 0-1 0 0,4 24 0 0 0,-3-34-133 0 0,0-1 0 0 0,1 1-1 0 0,-1-1 1 0 0,1 0 0 0 0,0 0-1 0 0,1 1 1 0 0,-1-1 0 0 0,1-1-1 0 0,0 1 1 0 0,0 0 0 0 0,1-1-1 0 0,-1 0 1 0 0,1 1 0 0 0,0-1-1 0 0,5 3 1 0 0,-3-2-16 0 0,1-1-1 0 0,-1-1 1 0 0,1 1-1 0 0,-1-1 1 0 0,1 0 0 0 0,0-1-1 0 0,0 1 1 0 0,0-1-1 0 0,1-1 1 0 0,10 2-1 0 0,-6-2-27 0 0,-1-1 0 0 0,1 0-1 0 0,0 0 1 0 0,-1-1-1 0 0,1-1 1 0 0,-1 0 0 0 0,0 0-1 0 0,1-1 1 0 0,-1-1-1 0 0,-1 0 1 0 0,1 0 0 0 0,0-1-1 0 0,-1-1 1 0 0,16-10-1 0 0,-21 12 15 0 0,-1 1-1 0 0,0-1 1 0 0,0 0-1 0 0,0-1 0 0 0,0 1 1 0 0,-1-1-1 0 0,0 1 0 0 0,0-1 1 0 0,0 0-1 0 0,0 0 0 0 0,-1-1 1 0 0,0 1-1 0 0,0 0 0 0 0,0-1 1 0 0,-1 1-1 0 0,1-1 0 0 0,-1 0 1 0 0,-1 1-1 0 0,1-1 0 0 0,-1 0 1 0 0,0 0-1 0 0,0 1 0 0 0,-1-1 1 0 0,0 0-1 0 0,0 1 0 0 0,0-1 1 0 0,-1 1-1 0 0,-2-8 0 0 0,1 6 29 0 0,0 0-1 0 0,0 1 1 0 0,-1-1-1 0 0,0 1 0 0 0,0 0 1 0 0,0 0-1 0 0,-1 0 1 0 0,0 1-1 0 0,0-1 1 0 0,0 1-1 0 0,-1 0 0 0 0,0 1 1 0 0,0 0-1 0 0,0-1 1 0 0,0 2-1 0 0,-1-1 1 0 0,1 1-1 0 0,-1 0 1 0 0,0 0-1 0 0,0 1 0 0 0,-13-3 1 0 0,10 4 22 0 0,1 0 1 0 0,-1 0-1 0 0,1 1 1 0 0,-1 0-1 0 0,0 0 1 0 0,1 1-1 0 0,-1 1 1 0 0,-13 3 0 0 0,16-3-22 0 0,1 1 1 0 0,0-1 0 0 0,0 1 0 0 0,0 0 0 0 0,0 1 0 0 0,1 0-1 0 0,-1 0 1 0 0,1 0 0 0 0,0 0 0 0 0,0 1 0 0 0,0 0 0 0 0,1 0-1 0 0,-5 6 1 0 0,4-2-106 0 0,0 0 0 0 0,0 0 0 0 0,1 1-1 0 0,0 0 1 0 0,1-1 0 0 0,0 1 0 0 0,1 0 0 0 0,-3 21-1 0 0,2 15-4207 0 0,3-43 3591 0 0,1 1-1 0 0,-1-1 0 0 0,0 1 0 0 0,1 0 0 0 0,0-1 1 0 0,0 1-1 0 0,0-1 0 0 0,0 0 0 0 0,0 1 1 0 0,3 3-1 0 0,9 9-3172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30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4336 0 0,'0'0'3127'0'0,"0"19"399"0"0,-4 46-724 0 0,-2-1 0 0 0,-19 81 0 0 0,19-113-2412 0 0,-1 23-2241 0 0,4-18-3964 0 0,2-33 4893 0 0,1 13-2810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30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1 3920 0 0,'-1'1'182'0'0,"0"0"-1"0"0,0 1 1 0 0,0-1 0 0 0,0 0-1 0 0,0 0 1 0 0,-1 0-1 0 0,1 0 1 0 0,0 0-1 0 0,-1 0 1 0 0,1 0-1 0 0,-2 0 1 0 0,-5 5 385 0 0,-7 9 134 0 0,2 0-1 0 0,0 1 1 0 0,1 0-1 0 0,0 1 1 0 0,2 0 0 0 0,0 1-1 0 0,0 0 1 0 0,2 1 0 0 0,1 0-1 0 0,0 0 1 0 0,1 1-1 0 0,1 0 1 0 0,1 0 0 0 0,1 0-1 0 0,0 0 1 0 0,2 0-1 0 0,1 36 1 0 0,0-53-663 0 0,1 0 0 0 0,-1 0 0 0 0,1-1 0 0 0,-1 1 0 0 0,1 0 0 0 0,0-1 0 0 0,0 1 0 0 0,0 0 0 0 0,0-1 0 0 0,0 1 0 0 0,1-1 0 0 0,-1 0 0 0 0,1 1 0 0 0,0-1 0 0 0,0 0 0 0 0,0 0 0 0 0,-1 0 0 0 0,2 0 0 0 0,-1 0 0 0 0,3 1 0 0 0,-1-1-15 0 0,0 0-1 0 0,0-1 0 0 0,0 1 1 0 0,0-1-1 0 0,0 0 0 0 0,1 0 1 0 0,-1 0-1 0 0,0-1 0 0 0,1 0 0 0 0,-1 1 1 0 0,9-2-1 0 0,1-1-16 0 0,1-1 1 0 0,-1 0-1 0 0,1-1 0 0 0,-1-1 0 0 0,0 0 0 0 0,23-12 1 0 0,-7 1 2 0 0,-1-2 1 0 0,33-25-1 0 0,-52 36 13 0 0,-1-1 0 0 0,-1 0 0 0 0,1-1 0 0 0,-1 0 0 0 0,-1 0-1 0 0,0-1 1 0 0,0 1 0 0 0,-1-2 0 0 0,0 1 0 0 0,5-13 0 0 0,-9 17 30 0 0,1-1 1 0 0,-1 1 0 0 0,-1-1-1 0 0,1 0 1 0 0,-1 0-1 0 0,-1 0 1 0 0,1 1-1 0 0,-1-1 1 0 0,0 0-1 0 0,-1 0 1 0 0,0 0-1 0 0,-2-10 1 0 0,2 13-1 0 0,-1-1 1 0 0,1 1-1 0 0,-1-1 1 0 0,-1 1-1 0 0,1 0 0 0 0,-1-1 1 0 0,1 1-1 0 0,-1 0 0 0 0,0 1 1 0 0,-1-1-1 0 0,1 0 1 0 0,-1 1-1 0 0,1 0 0 0 0,-1 0 1 0 0,0 0-1 0 0,0 0 1 0 0,-8-3-1 0 0,-5-1 107 0 0,0 0-1 0 0,1 2 1 0 0,-2 0-1 0 0,1 0 1 0 0,0 2-1 0 0,-1 0 1 0 0,-34 0 0 0 0,29 3-154 0 0,0 1 1 0 0,0 1 0 0 0,1 1-1 0 0,-1 1 1 0 0,-37 12 0 0 0,54-13-262 0 0,-1-1 1 0 0,1 1-1 0 0,0 0 1 0 0,1 0-1 0 0,-1 1 0 0 0,0-1 1 0 0,-4 6-1 0 0,-11 13-4380 0 0,4 3-3335 0 0,10-10 3506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37.370"/>
    </inkml:context>
    <inkml:brush xml:id="br0">
      <inkml:brushProperty name="width" value="0.5" units="cm"/>
      <inkml:brushProperty name="height" value="1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311 62 3004 0 0,'8'-5'545'0'0,"0"0"-1"0"0,0 0 0 0 0,1 1 0 0 0,0 0 0 0 0,0 1 1 0 0,0-1-1 0 0,19-2 0 0 0,71-7 1414 0 0,-54 9-912 0 0,68-4-475 0 0,122 7 0 0 0,-106 3-273 0 0,1547-2 1821 0 0,-1221 8-2045 0 0,4 0-96 0 0,700-6 58 0 0,-826 14-25 0 0,-78-1-29 0 0,344 21 27 0 0,-526-31-7 0 0,392 35-53 0 0,-388-34 46 0 0,126 18 33 0 0,95 26-20 0 0,-135-29-56 0 0,-51-9 9 0 0,-50 0 39 0 0,87 29 0 0 0,-135-37-17 0 0,0 1 0 0 0,23 11 0 0 0,-32-13-13 0 0,-1 0 0 0 0,1 0 0 0 0,-1 0 1 0 0,1 1-1 0 0,-1-1 0 0 0,0 1 0 0 0,0 0 0 0 0,-1 1 0 0 0,1-1 0 0 0,3 7 1 0 0,-6-10 12 0 0,-1 0 1 0 0,1 1 0 0 0,-1-1 0 0 0,0 0 0 0 0,1 0 0 0 0,-1 0 0 0 0,0 0 0 0 0,0 1 0 0 0,0-1 0 0 0,0 0-1 0 0,0 0 1 0 0,0 0 0 0 0,0 0 0 0 0,0 1 0 0 0,-1-1 0 0 0,1 0 0 0 0,0 0 0 0 0,-1 0 0 0 0,1 0-1 0 0,-1 0 1 0 0,1 0 0 0 0,-1 0 0 0 0,1 0 0 0 0,-1 0 0 0 0,0 0 0 0 0,0 0 0 0 0,1 0 0 0 0,-1 0 0 0 0,0 0-1 0 0,0-1 1 0 0,0 1 0 0 0,0 0 0 0 0,0-1 0 0 0,-1 2 0 0 0,-4 1-19 0 0,0 1 0 0 0,1-1 1 0 0,-1 0-1 0 0,-11 4 0 0 0,-44 12-77 0 0,-1-3 0 0 0,-76 11 0 0 0,-132 3 32 0 0,207-24 35 0 0,-438 15-204 0 0,117-9 343 0 0,-26-4-78 0 0,146-6-15 0 0,-489 20 146 0 0,-54-12-59 0 0,-453-1 567 0 0,992-9-622 0 0,-115-8 95 0 0,3 0 20 0 0,-952 8 64 0 0,1290-1-195 0 0,-1 2 0 0 0,1 2 0 0 0,0 1 0 0 0,-46 12 0 0 0,86-15-22 0 0,1 0 0 0 0,-1 0 0 0 0,0 0 1 0 0,1 0-1 0 0,-1 0 0 0 0,1 0 0 0 0,-1 0 0 0 0,1 1 1 0 0,0-1-1 0 0,0 1 0 0 0,-1-1 0 0 0,1 1 0 0 0,0-1 1 0 0,0 1-1 0 0,0 0 0 0 0,0-1 0 0 0,1 1 0 0 0,-1 0 0 0 0,0 0 1 0 0,1-1-1 0 0,-1 1 0 0 0,1 0 0 0 0,0 0 0 0 0,0 0 1 0 0,0 0-1 0 0,0 0 0 0 0,0 2 0 0 0,0 1-10 0 0,0-1-1 0 0,0 1 1 0 0,1 0 0 0 0,-1-1-1 0 0,1 1 1 0 0,0-1-1 0 0,0 1 1 0 0,1-1 0 0 0,0 0-1 0 0,3 7 1 0 0,-1-5 1 0 0,1 0-1 0 0,-1-1 1 0 0,2 1 0 0 0,-1-1-1 0 0,0 0 1 0 0,1-1 0 0 0,0 1 0 0 0,0-1-1 0 0,1 0 1 0 0,-1-1 0 0 0,10 5-1 0 0,9 1-13 0 0,48 12 0 0 0,-53-16 11 0 0,58 13 2 0 0,1-4-1 0 0,135 7 1 0 0,164-18 59 0 0,-200-5 2 0 0,905 4 482 0 0,-616 5-504 0 0,167 5 130 0 0,-253 0-172 0 0,-2-1-2 0 0,1466-9 533 0 0,-1297 12-526 0 0,173-11 22 0 0,-680-5-14 0 0,-1-2 0 0 0,1-2-1 0 0,46-12 1 0 0,29 1 21 0 0,-83 12-12 0 0,-15 2 0 0 0,-1 0 0 0 0,25-9 0 0 0,-20 5-5 0 0,38-8 0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38.251"/>
    </inkml:context>
    <inkml:brush xml:id="br0">
      <inkml:brushProperty name="width" value="0.5" units="cm"/>
      <inkml:brushProperty name="height" value="1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1 128 1448 0 0,'13'-66'7627'0'0,"-9"64"-7481"0"0,6-2-111 0 0,1 0-1 0 0,-1 0 0 0 0,1 1 0 0 0,21-3 1 0 0,-12 2 366 0 0,52-8-333 0 0,1 3 0 0 0,111 1 1 0 0,-80 5-5800 0 0,-64 1 3603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43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46 130 3376 0 0,'-5'1'4247'0'0,"-8"5"-2582"0"0,10 2-1276 0 0,0-1-1 0 0,1 1 1 0 0,0 0-1 0 0,0-1 1 0 0,1 1-1 0 0,0 0 0 0 0,-1 9 1 0 0,0 2 228 0 0,-4 58 894 0 0,3 81 1 0 0,3-128-1672 0 0,1-24-683 0 0,1-11 343 0 0,1-13-224 0 0,-3-156-2111 0 0,0 1 3589 0 0,1 170-676 0 0,0 0-1 0 0,-1-1 1 0 0,1 1 0 0 0,0 0 0 0 0,0 0 0 0 0,1 0 0 0 0,-1 0 0 0 0,1 0 0 0 0,-1 0-1 0 0,1 0 1 0 0,0 1 0 0 0,0-1 0 0 0,0 0 0 0 0,0 1 0 0 0,1 0 0 0 0,-1-1 0 0 0,1 1-1 0 0,-1 0 1 0 0,6-2 0 0 0,5-5 190 0 0,1 1 0 0 0,23-10 0 0 0,-36 17-259 0 0,14-5 136 0 0,1 0-1 0 0,-1 1 1 0 0,1 0-1 0 0,1 1 1 0 0,-1 1 0 0 0,0 1-1 0 0,1 0 1 0 0,-1 1-1 0 0,26 2 1 0 0,-39-1-105 0 0,0 0 1 0 0,0 1-1 0 0,0 0 0 0 0,-1 0 0 0 0,1 0 0 0 0,0 0 1 0 0,-1 0-1 0 0,1 0 0 0 0,-1 1 0 0 0,1-1 1 0 0,-1 1-1 0 0,0 0 0 0 0,1 0 0 0 0,-1 0 0 0 0,0 0 1 0 0,0 0-1 0 0,0 0 0 0 0,-1 0 0 0 0,1 1 1 0 0,-1-1-1 0 0,1 1 0 0 0,-1-1 0 0 0,0 1 0 0 0,1 0 1 0 0,0 5-1 0 0,2 7 177 0 0,0 1 0 0 0,-1 0 0 0 0,2 26 0 0 0,-1-7 107 0 0,8 59 493 0 0,-7-51-311 0 0,13 56-1 0 0,-16-92-539 0 0,0-1 0 0 0,1 1 0 0 0,-1-1-1 0 0,2 1 1 0 0,-1-1 0 0 0,7 9 0 0 0,11 7-3175 0 0,-18-20 2139 0 0,-1 0-1 0 0,1 0 1 0 0,-1-1 0 0 0,1 0 0 0 0,0 1 0 0 0,0-1 0 0 0,4 1 0 0 0,6 1-2723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43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4144 0 0,'-4'0'1413'0'0,"1"0"-689"0"0,-1 0 36 0 0,1 0 0 0 0,-1 0 0 0 0,-3 0 760 0 0,3 0-796 0 0,1 0 548 0 0,3 3-828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43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 2888 0 0,'0'0'532'0'0,"11"-9"1851"0"0,-1 5-1951 0 0,1 0 0 0 0,-1 1 0 0 0,1 0 0 0 0,0 0-1 0 0,0 1 1 0 0,0 1 0 0 0,0 0 0 0 0,1 0 0 0 0,-1 1 0 0 0,0 1 0 0 0,0 0 0 0 0,0 0-1 0 0,0 1 1 0 0,0 0 0 0 0,0 1 0 0 0,0 0 0 0 0,-1 1 0 0 0,0 0 0 0 0,1 1-1 0 0,18 12 1 0 0,-9-4-94 0 0,0 1 0 0 0,-1 2 0 0 0,0 0-1 0 0,-2 1 1 0 0,0 0 0 0 0,0 1 0 0 0,-2 1 0 0 0,20 32-1 0 0,-10-11-133 0 0,-2 0 1 0 0,-2 1-1 0 0,-1 2 0 0 0,-3 0 0 0 0,23 85 0 0 0,-35-107 65 0 0,-1-3-1966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44.1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1 3432 0 0,'-22'5'3875'0'0,"13"2"-3339"0"0,-1 0 0 0 0,1 0 0 0 0,1 1 0 0 0,-1 1 0 0 0,1-1 0 0 0,-12 19 0 0 0,-33 63 1568 0 0,16-24-718 0 0,-3 0-40 0 0,-83 123 837 0 0,101-160-2012 0 0,-2 0 0 0 0,0-2-1 0 0,-2-1 1 0 0,-34 27 0 0 0,41-39-446 0 0,6-7-4365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44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3896 0 0,'-1'0'14867'0'0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58.3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0 4008 0 0,'-21'2'3663'0'0,"17"0"-3396"0"0,0 0-1 0 0,1 0 0 0 0,-1 1 0 0 0,0-1 1 0 0,1 1-1 0 0,0 0 0 0 0,0 0 0 0 0,0 0 0 0 0,0 0 1 0 0,0 0-1 0 0,0 1 0 0 0,1-1 0 0 0,0 1 1 0 0,-1 0-1 0 0,1 0 0 0 0,1 0 0 0 0,-1 0 1 0 0,1 0-1 0 0,-1 0 0 0 0,1 0 0 0 0,-1 7 0 0 0,-1 10 642 0 0,0 1-1 0 0,2-1 0 0 0,1 23 1 0 0,0-29-360 0 0,0 14-1583 0 0,0-10-5387 0 0,0-14 3006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612 7 2132 0 0,'-1'-4'6479'0'0,"-188"3"-1845"0"0,-3 0-4813 0 0,190 1 179 0 0,0 0 0 0 0,0 0-1 0 0,-1 1 1 0 0,1-1 0 0 0,0 1 0 0 0,0 0 0 0 0,0-1 0 0 0,1 1 0 0 0,-1 0-1 0 0,0 0 1 0 0,0 0 0 0 0,0 0 0 0 0,1 1 0 0 0,-1-1 0 0 0,0 0 0 0 0,1 1 0 0 0,-1-1-1 0 0,1 1 1 0 0,0 0 0 0 0,0-1 0 0 0,-1 1 0 0 0,1 0 0 0 0,0 0 0 0 0,-1 2-1 0 0,-3 7 0 0 0,1 0 0 0 0,0 1 0 0 0,-3 14 0 0 0,-3 8 0 0 0,-36 111 1 0 0,17-50 0 0 0,8-29 8 0 0,-24 132 0 0 0,41-173 10 0 0,-3 28 36 0 0,5-17-9 0 0,1-27 10 0 0,0 0-1 0 0,1 1 1 0 0,0-1-1 0 0,0 0 1 0 0,2 11-1 0 0,-1-18-31 0 0,0 0 0 0 0,0-1 0 0 0,-1 1-1 0 0,2 0 1 0 0,-1-1 0 0 0,0 1 0 0 0,0-1 0 0 0,0 0-1 0 0,1 1 1 0 0,-1-1 0 0 0,0 0 0 0 0,1 0 0 0 0,-1 0 0 0 0,1 0-1 0 0,0 0 1 0 0,-1 0 0 0 0,1 0 0 0 0,0 0 0 0 0,0-1-1 0 0,-1 1 1 0 0,1-1 0 0 0,3 1 0 0 0,45 6 354 0 0,-45-7-320 0 0,69 5 654 0 0,0-2 0 0 0,105-11 0 0 0,-75-14-202 0 0,-69 19-698 0 0,-32-2-1115 0 0,-2-8-6688 0 0,-1 11 6756 0 0,0-6-1957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51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3640 0 0,'0'0'2511'0'0,"17"0"222"0"0,123-7 1624 0 0,0-9-8346 0 0,-95 10 262 0 0,-11 2 970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5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 3424 0 0,'0'0'3047'0'0,"0"8"-1022"0"0,-7 142 3115 0 0,-6 10-2591 0 0,-1 8-1804 0 0,12-96-551 0 0,-24 135 0 0 0,8-136-1110 0 0,11-48-2161 0 0,-3-1-3891 0 0,7-17 3795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52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0 3040 0 0,'0'0'4369'0'0,"-18"14"-1456"0"0,-28 25-1321 0 0,-75 47 0 0 0,112-80-1591 0 0,-47 31 121 0 0,-3-2 1 0 0,0-3 0 0 0,-98 38 0 0 0,134-63 58 0 0,23-8-52 0 0,12-4-41 0 0,13-6 114 0 0,1 2-1 0 0,1 0 1 0 0,-1 2 0 0 0,1 0-1 0 0,41-3 1 0 0,-53 10-59 0 0,0 0 0 0 0,0 0 0 0 0,0 2 1 0 0,0 0-1 0 0,0 0 0 0 0,18 7 0 0 0,-25-7-63 0 0,0 2 0 0 0,0-1 0 0 0,-1 1 0 0 0,1 0 0 0 0,-1 0-1 0 0,0 1 1 0 0,0 0 0 0 0,-1 1 0 0 0,1-1 0 0 0,-1 1 0 0 0,-1 0 0 0 0,10 12 0 0 0,0 6 67 0 0,-1 0 1 0 0,-2 0-1 0 0,13 34 0 0 0,4 6-4878 0 0,-22-50 1355 0 0,-1-4 0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52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 3936 0 0,'-8'9'1940'0'0,"6"-4"-1634"0"0,-10 17 592 0 0,2 0-1 0 0,0 1 0 0 0,2-1 0 0 0,0 2 0 0 0,-7 34 0 0 0,6 23 1800 0 0,1 91 0 0 0,3-138-2620 0 0,5-33-130 0 0,0 1 0 0 0,-1-1 0 0 0,1 0 1 0 0,-1 1-1 0 0,0-1 0 0 0,1 0 0 0 0,-1 1 0 0 0,0-1 1 0 0,0 0-1 0 0,0 0 0 0 0,0 0 0 0 0,0 0 1 0 0,0 0-1 0 0,0 0 0 0 0,0 0 0 0 0,0 0 0 0 0,0 0 1 0 0,-1-1-1 0 0,0 2 0 0 0,1-2-114 0 0,1 0 1 0 0,-1 0-1 0 0,1 0 1 0 0,-1 0-1 0 0,1 0 0 0 0,-1 0 1 0 0,1-1-1 0 0,-1 1 0 0 0,1 0 1 0 0,-1 0-1 0 0,1 0 0 0 0,-1 0 1 0 0,1-1-1 0 0,0 1 1 0 0,-1 0-1 0 0,1 0 0 0 0,-1-1 1 0 0,1 1-1 0 0,0 0 0 0 0,-1-1 1 0 0,1 1-1 0 0,0-1 0 0 0,-1 1 1 0 0,1 0-1 0 0,0-1 1 0 0,0 1-1 0 0,-1-1 0 0 0,1 1 1 0 0,0 0-1 0 0,0-1 0 0 0,0 0 1 0 0,-5-15-4669 0 0,5 2 1930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53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3 242 1776 0 0,'-1'-30'1769'0'0,"0"20"-1167"0"0,0-1 1 0 0,1 1-1 0 0,1-1 1 0 0,0 1-1 0 0,0 0 1 0 0,1-1-1 0 0,6-19 1 0 0,-7 28-409 0 0,0-1 0 0 0,1 1 1 0 0,0-1-1 0 0,-1 1 1 0 0,1 0-1 0 0,0 0 0 0 0,0-1 1 0 0,0 1-1 0 0,0 1 0 0 0,1-1 1 0 0,-1 0-1 0 0,0 0 1 0 0,1 1-1 0 0,-1 0 0 0 0,1-1 1 0 0,0 1-1 0 0,5-2 0 0 0,4 0 577 0 0,0 1 0 0 0,25-3-1 0 0,-7 1-260 0 0,125-17 660 0 0,46-10-740 0 0,-191 28-502 0 0,5 0 690 0 0,-15 3-603 0 0,1 0 1 0 0,-1 0-1 0 0,0 0 1 0 0,0 0-1 0 0,0 0 1 0 0,1 0-1 0 0,-1 0 1 0 0,0 0-1 0 0,0 0 0 0 0,0 0 1 0 0,0 0-1 0 0,1 0 1 0 0,-1 0-1 0 0,0 0 1 0 0,0 0-1 0 0,0 0 1 0 0,0 1-1 0 0,0-1 0 0 0,1 0 1 0 0,-1 0-1 0 0,0 0 1 0 0,0 0-1 0 0,0 0 1 0 0,0 0-1 0 0,0 0 1 0 0,0 1-1 0 0,0-1 0 0 0,1 0 1 0 0,-1 0-1 0 0,0 0 1 0 0,0 0-1 0 0,0 1 1 0 0,0-1-1 0 0,0 0 0 0 0,0 0 1 0 0,0 0-1 0 0,0 0 1 0 0,0 1-1 0 0,0-1 1 0 0,0 0-1 0 0,0 0 1 0 0,0 0-1 0 0,0 0 0 0 0,0 1 1 0 0,0-1-1 0 0,0 0 1 0 0,0 0-1 0 0,0 0 1 0 0,0 0-1 0 0,0 1 1 0 0,-1-1-1 0 0,1 0 0 0 0,0 0 1 0 0,0 0-1 0 0,-1 5 74 0 0,0 1 0 0 0,1-1 0 0 0,-1 0 0 0 0,1 0 0 0 0,0 0 0 0 0,1 7-1 0 0,0 13 138 0 0,-9 43 275 0 0,-29 120 0 0 0,13-77-297 0 0,11-46-92 0 0,-32 197 205 0 0,35-177-221 0 0,6-11-130 0 0,4-74-35 0 0,0-22-16391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54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716 46 2800 0 0,'-10'-23'3035'0'0,"8"21"-2852"0"0,0 0 0 0 0,0 1 1 0 0,1-1-1 0 0,-1 0 1 0 0,0 0-1 0 0,-1 1 1 0 0,1-1-1 0 0,0 1 1 0 0,0 0-1 0 0,-1 0 0 0 0,1 0 1 0 0,0 0-1 0 0,-1 0 1 0 0,1 0-1 0 0,-1 0 1 0 0,-3 0-1 0 0,1 1 27 0 0,0 0 1 0 0,1 0-1 0 0,-1 1 0 0 0,0-1 1 0 0,0 1-1 0 0,1 0 0 0 0,-1 0 0 0 0,-6 3 1 0 0,-7 3 331 0 0,1 2 0 0 0,1 0 0 0 0,-25 18 0 0 0,38-26-475 0 0,-33 26 436 0 0,2 1-1 0 0,-49 49 1 0 0,-52 75 155 0 0,103-115-501 0 0,3 3-1 0 0,1 0 1 0 0,-28 56-1 0 0,42-68-69 0 0,1 0 1 0 0,2 0-1 0 0,1 1 0 0 0,1 1 0 0 0,1-1 0 0 0,-4 44 0 0 0,9-46-321 0 0,-1 3 584 0 0,0 57 0 0 0,5-78-727 0 0,-1-1-1 0 0,1 1 1 0 0,1-1 0 0 0,0 0-1 0 0,0 0 1 0 0,0 1 0 0 0,1-1-1 0 0,0 0 1 0 0,1-1 0 0 0,0 1-1 0 0,7 10 1 0 0,-9-15-66 0 0,-1-1-1 0 0,1 0 1 0 0,0 0-1 0 0,0 0 1 0 0,0 0-1 0 0,0-1 1 0 0,0 1-1 0 0,0 0 1 0 0,0-1-1 0 0,1 1 1 0 0,-1-1 0 0 0,0 0-1 0 0,4 1 1 0 0,17 4-2662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55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236 128 2944 0 0,'-3'2'292'0'0,"-1"-1"0"0"0,0 1 0 0 0,0-1 0 0 0,1 1 0 0 0,-1 0 0 0 0,1 0 0 0 0,-1 1 0 0 0,1-1 0 0 0,0 1 0 0 0,0-1 0 0 0,0 1 0 0 0,-4 6 0 0 0,-4 2 261 0 0,-16 18 812 0 0,1 1 1 0 0,1 2 0 0 0,-34 57 0 0 0,28-41-167 0 0,23-37-904 0 0,8-14-108 0 0,11-21-109 0 0,17-23-110 0 0,2 1 1 0 0,2 2-1 0 0,59-63 1 0 0,-3 23 61 0 0,-27 28 313 0 0,-61 56-329 0 0,0 0-1 0 0,0 0 1 0 0,0 1-1 0 0,0-1 1 0 0,0 0 0 0 0,0 0-1 0 0,0 1 1 0 0,0-1 0 0 0,0 0-1 0 0,0 0 1 0 0,0 1-1 0 0,0-1 1 0 0,0 0 0 0 0,0 0-1 0 0,0 0 1 0 0,0 1 0 0 0,1-1-1 0 0,-1 0 1 0 0,0 0-1 0 0,0 1 1 0 0,0-1 0 0 0,0 0-1 0 0,0 0 1 0 0,0 0-1 0 0,1 0 1 0 0,-1 1 0 0 0,0-1-1 0 0,0 0 1 0 0,0 0 0 0 0,1 0-1 0 0,-1 0 1 0 0,0 0-1 0 0,0 0 1 0 0,0 1 0 0 0,1-1-1 0 0,-1 0 1 0 0,0 0-1 0 0,0 0 1 0 0,0 0 0 0 0,1 0-1 0 0,-1 0 1 0 0,0 0 0 0 0,0 0-1 0 0,1 0 1 0 0,-1 0-1 0 0,0 0 1 0 0,0 0 0 0 0,1 0-1 0 0,-1 0 1 0 0,0 0 0 0 0,0 0-1 0 0,0 0 1 0 0,1-1-1 0 0,-1 1 1 0 0,0 0 0 0 0,0 0-1 0 0,1 0 1 0 0,-1 0-1 0 0,0 0 1 0 0,0 0 0 0 0,0-1-1 0 0,0 1 1 0 0,1 0 0 0 0,-1 0-1 0 0,0 0 1 0 0,0-1-1 0 0,0 1 1 0 0,0 0 0 0 0,0-1-1 0 0,0 28 253 0 0,-1-16-96 0 0,2 18 70 0 0,0-16-127 0 0,-1-1 0 0 0,-2 20 0 0 0,-16 144 571 0 0,-13 6-288 0 0,11-7-248 0 0,18-150-139 0 0,1-8-9 0 0,-1 1-1 0 0,-1-1 1 0 0,-6 22 0 0 0,4-20-11 0 0,5-15-5 0 0,-1-1 0 0 0,1 0 0 0 0,-1 0 0 0 0,0 0 0 0 0,-1 1 0 0 0,1-1 0 0 0,0 0 0 0 0,-1-1 1 0 0,-2 4-1 0 0,-2 4-144 0 0,4-8-131 0 0,0 1 0 0 0,0-1 0 0 0,1 1-1 0 0,-1-1 1 0 0,0 0 0 0 0,-1 0 0 0 0,-4 4-1 0 0,-15 1-8413 0 0,13-6 5408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55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3280 0 0,'75'2'10412'0'0,"5"2"-7085"0"0,99 3-2700 0 0,-104-8-1966 0 0,0-2-8151 0 0,-53 2 6085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56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1 3024 0 0,'0'0'537'0'0,"-21"0"2389"0"0,14 0-2583 0 0,0 1 1 0 0,0 0-1 0 0,0 0 0 0 0,0 1 0 0 0,0 0 0 0 0,0 0 0 0 0,0 1 0 0 0,1-1 1 0 0,-1 2-1 0 0,1-1 0 0 0,-8 6 0 0 0,-6 5 970 0 0,-34 33 1 0 0,40-35-829 0 0,-3 6-119 0 0,-1 2-1 0 0,2 0 1 0 0,1 1 0 0 0,1 0 0 0 0,0 1 0 0 0,2 1 0 0 0,-20 47 0 0 0,21-40-219 0 0,2 0 0 0 0,1 1 1 0 0,1 0-1 0 0,1 0 0 0 0,2 1 0 0 0,1-1 0 0 0,2 1 0 0 0,4 59 0 0 0,-2-86-138 0 0,0 0-1 0 0,0-1 1 0 0,0 1-1 0 0,1-1 0 0 0,-1 1 1 0 0,1-1-1 0 0,0 0 1 0 0,0 1-1 0 0,1-1 1 0 0,-1 0-1 0 0,1-1 0 0 0,0 1 1 0 0,0 0-1 0 0,7 5 1 0 0,-5-4-7 0 0,1-1 1 0 0,0-1 0 0 0,0 1-1 0 0,0-1 1 0 0,0 0 0 0 0,1 0-1 0 0,-1-1 1 0 0,1 1 0 0 0,8 0-1 0 0,0 0-10 0 0,0-1-1 0 0,0-1 0 0 0,0 0 1 0 0,0-1-1 0 0,0-1 1 0 0,0 0-1 0 0,0-1 0 0 0,24-7 1 0 0,-31 7 5 0 0,0 0 0 0 0,0-1 0 0 0,-1 0 0 0 0,1 0 0 0 0,-1-1 0 0 0,1 0 0 0 0,-1-1 0 0 0,-1 1 0 0 0,1-1 0 0 0,-1-1 0 0 0,1 1 0 0 0,-2-1 0 0 0,11-12 0 0 0,-14 14 7 0 0,0 0-1 0 0,0-1 0 0 0,-1 1 0 0 0,1 0 1 0 0,-1 0-1 0 0,0-1 0 0 0,-1 1 0 0 0,1 0 1 0 0,-1-1-1 0 0,0-5 0 0 0,0-1 24 0 0,0 0 0 0 0,-1 1 0 0 0,-3-14 0 0 0,3 19-15 0 0,0 0 0 0 0,-1-1 0 0 0,0 1 1 0 0,-1 1-1 0 0,1-1 0 0 0,-1 0 1 0 0,1 0-1 0 0,-1 1 0 0 0,-1 0 0 0 0,1-1 1 0 0,-1 1-1 0 0,0 0 0 0 0,1 1 0 0 0,-2-1 1 0 0,1 1-1 0 0,0 0 0 0 0,-1 0 0 0 0,1 0 1 0 0,-1 0-1 0 0,0 1 0 0 0,0 0 0 0 0,0 0 1 0 0,0 0-1 0 0,0 1 0 0 0,-1 0 1 0 0,1 0-1 0 0,-9-1 0 0 0,-3 0-71 0 0,-1 1-1 0 0,1 0 1 0 0,0 2-1 0 0,-1 0 0 0 0,1 1 1 0 0,-24 5-1 0 0,29-4-1814 0 0,1 1-1 0 0,-1 1 0 0 0,-12 6 0 0 0,6-2-1649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58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68 3808 0 0,'-3'-20'3464'0'0,"3"18"-3301"0"0,0 0 1 0 0,1 1-1 0 0,-1-1 0 0 0,0 0 1 0 0,0 1-1 0 0,1-1 0 0 0,-1 0 0 0 0,1 1 1 0 0,0-1-1 0 0,-1 1 0 0 0,1-1 1 0 0,0 0-1 0 0,0 1 0 0 0,0 0 0 0 0,0-1 1 0 0,0 1-1 0 0,0 0 0 0 0,1-1 1 0 0,-1 1-1 0 0,0 0 0 0 0,0 0 1 0 0,1 0-1 0 0,-1 0 0 0 0,1 0 0 0 0,-1 1 1 0 0,1-1-1 0 0,-1 0 0 0 0,1 1 1 0 0,0-1-1 0 0,-1 1 0 0 0,1-1 1 0 0,2 1-1 0 0,7-2 321 0 0,0 1 0 0 0,0 0 0 0 0,1 1-1 0 0,12 1 1 0 0,-1 0 309 0 0,171-1 1558 0 0,-194 0-2320 0 0,0 0 0 0 0,0 0 0 0 0,0 0 0 0 0,0 0 0 0 0,1 0 0 0 0,-1 0 0 0 0,0 0 1 0 0,0 0-1 0 0,0 0 0 0 0,1 0 0 0 0,-1 0 0 0 0,0 0 0 0 0,0-1 0 0 0,0 1 0 0 0,0 0 0 0 0,0 0 0 0 0,1 0 0 0 0,-1 0 0 0 0,0 0 0 0 0,0-1 0 0 0,0 1 0 0 0,0 0 0 0 0,0 0 0 0 0,0 0 0 0 0,0 0 0 0 0,0-1 0 0 0,0 1 0 0 0,0 0 0 0 0,1 0 0 0 0,-1 0 0 0 0,0 0 0 0 0,0-1 0 0 0,0 1 0 0 0,0 0 0 0 0,0 0 0 0 0,0 0 0 0 0,0-1 0 0 0,0 1 0 0 0,-1 0 0 0 0,0-1 723 0 0,-1 8-478 0 0,-23 82 710 0 0,15-59-860 0 0,8-23-213 0 0,-36 135 708 0 0,28-68-1636 0 0,9-59-480 0 0,1 1 0 0 0,3 25 1 0 0,2-18-2667 0 0,3-2 1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56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0 4008 0 0,'0'0'1337'0'0,"6"22"3026"0"0,-6-8-3714 0 0,-1 0-1 0 0,0-1 0 0 0,-1 1 0 0 0,-1 0 1 0 0,0-1-1 0 0,-1 0 0 0 0,0 0 1 0 0,-1 0-1 0 0,-1 0 0 0 0,0-1 1 0 0,-12 19-1 0 0,8-17-781 0 0,0-1 0 0 0,0 0-1 0 0,-21 17 1 0 0,16-16-3184 0 0,-1-1 0 0 0,-29 17 1 0 0,24-18-185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57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94 168 2336 0 0,'-3'-1'185'0'0,"1"1"0"0"0,0-1-1 0 0,0 1 1 0 0,0-1-1 0 0,0 0 1 0 0,0 1 0 0 0,0-1-1 0 0,0 0 1 0 0,0-1 0 0 0,0 1-1 0 0,1 0 1 0 0,-1 0 0 0 0,0-1-1 0 0,1 1 1 0 0,-1-1 0 0 0,1 1-1 0 0,-1-1 1 0 0,1 0 0 0 0,0 0-1 0 0,0 0 1 0 0,0 1 0 0 0,0-1-1 0 0,0 0 1 0 0,0 0 0 0 0,0 0-1 0 0,1-1 1 0 0,-1 1 0 0 0,1 0-1 0 0,-1 0 1 0 0,1 0-1 0 0,0 0 1 0 0,0 0 0 0 0,0-1-1 0 0,0 1 1 0 0,0 0 0 0 0,0 0-1 0 0,1 0 1 0 0,-1 0 0 0 0,1 0-1 0 0,0-1 1 0 0,-1 1 0 0 0,1 0-1 0 0,2-2 1 0 0,1-3 21 0 0,0 1-1 0 0,1 0 1 0 0,0 0-1 0 0,0 0 1 0 0,0 0 0 0 0,1 1-1 0 0,0 0 1 0 0,0 0-1 0 0,1 0 1 0 0,-1 1 0 0 0,1 0-1 0 0,0 1 1 0 0,0-1-1 0 0,0 1 1 0 0,0 0 0 0 0,1 1-1 0 0,-1 0 1 0 0,11-2-1 0 0,-7 2-130 0 0,-1 0 0 0 0,1 1 0 0 0,0 0 0 0 0,0 1 0 0 0,-1 0-1 0 0,1 1 1 0 0,0 0 0 0 0,0 0 0 0 0,17 5 0 0 0,-23-4-47 0 0,0 0-1 0 0,0 0 1 0 0,0 0-1 0 0,0 1 1 0 0,0 0-1 0 0,0 0 1 0 0,-1 0-1 0 0,1 0 1 0 0,-1 1 0 0 0,0-1-1 0 0,0 1 1 0 0,0 0-1 0 0,-1 1 1 0 0,1-1-1 0 0,-1 0 1 0 0,0 1 0 0 0,0 0-1 0 0,-1 0 1 0 0,0 0-1 0 0,3 7 1 0 0,0 4-7 0 0,-2 1 0 0 0,0-1 0 0 0,-1 0 0 0 0,0 1 0 0 0,-1 0 1 0 0,-1-1-1 0 0,-1 1 0 0 0,-1-1 0 0 0,0 1 0 0 0,-1-1 0 0 0,0 0 1 0 0,-1 1-1 0 0,-1-2 0 0 0,-1 1 0 0 0,0-1 0 0 0,-1 0 0 0 0,-1 0 0 0 0,-17 24 1 0 0,14-22-34 0 0,-1 0 1 0 0,-1-1 0 0 0,-1-1 0 0 0,0 0 0 0 0,-1-1 0 0 0,-1-1 0 0 0,0 0 0 0 0,0-1 0 0 0,-1-1 0 0 0,-1 0-1 0 0,0-2 1 0 0,-1 0 0 0 0,1-1 0 0 0,-40 12 0 0 0,56-20 5 0 0,0 1 0 0 0,0-1-1 0 0,0 1 1 0 0,-1-1 0 0 0,1 0-1 0 0,0 1 1 0 0,0-1 0 0 0,0 0 0 0 0,0-1-1 0 0,0 1 1 0 0,0 0 0 0 0,0 0 0 0 0,0-1-1 0 0,-1 0 1 0 0,1 1 0 0 0,0-1 0 0 0,1 0-1 0 0,-1 0 1 0 0,0 0 0 0 0,0 0-1 0 0,0 0 1 0 0,0 0 0 0 0,1-1 0 0 0,-4-2-1 0 0,4 2 3 0 0,-1-1-1 0 0,1 0 1 0 0,0 1-1 0 0,0-1 0 0 0,0 0 1 0 0,0 0-1 0 0,1 1 1 0 0,-1-1-1 0 0,1 0 0 0 0,-1 0 1 0 0,1 0-1 0 0,0 0 1 0 0,0 0-1 0 0,0 0 0 0 0,1 0 1 0 0,-1 1-1 0 0,1-1 1 0 0,1-5-1 0 0,-1 4 15 0 0,0 0 0 0 0,1 0 0 0 0,-1 0 0 0 0,1 0 0 0 0,0 0 0 0 0,0 0 0 0 0,0 0 0 0 0,1 1 0 0 0,-1-1 0 0 0,1 1 0 0 0,0-1 0 0 0,0 1 0 0 0,0 0 0 0 0,0 0 0 0 0,1 1 0 0 0,3-4 0 0 0,-1 3 36 0 0,0 0 0 0 0,1 0 0 0 0,-1 1 0 0 0,0 0 1 0 0,1 0-1 0 0,0 0 0 0 0,-1 1 0 0 0,1 0 0 0 0,11-1 0 0 0,-3 2 62 0 0,0 1 0 0 0,1 0-1 0 0,-1 1 1 0 0,0 1 0 0 0,0 0 0 0 0,0 1-1 0 0,-1 1 1 0 0,23 10 0 0 0,22 18 197 0 0,-5-2-2373 0 0,-14-15-6747 0 0,-26-13 5466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58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3192 0 0,'0'0'2859'0'0,"-1"17"-262"0"0,-5 11-1210 0 0,0 2 316 0 0,-22 61 0 0 0,6-41-1036 0 0,-2-1 0 0 0,-3 0 0 0 0,-33 45 0 0 0,60-94-651 0 0,0 0 0 0 0,0 1 0 0 0,0-1 0 0 0,0 0 0 0 0,0 0 0 0 0,0 0 0 0 0,0 0 0 0 0,-1 1 0 0 0,1-1 0 0 0,0 0 0 0 0,0 0 0 0 0,0 0 0 0 0,0 1 0 0 0,0-1 0 0 0,0 0 0 0 0,0 0 0 0 0,0 0 0 0 0,0 1 0 0 0,0-1 0 0 0,0 0 0 0 0,0 0 0 0 0,0 0 0 0 0,0 0 0 0 0,1 1 0 0 0,-1-1 0 0 0,0 0 0 0 0,0 0 0 0 0,0 0 0 0 0,0 1 0 0 0,0-1 0 0 0,0 0 0 0 0,0 0 0 0 0,0 0 0 0 0,1 0 0 0 0,-1 0 0 0 0,0 1 0 0 0,0-1 0 0 0,0 0 0 0 0,0 0 0 0 0,1 0 0 0 0,-1 0 0 0 0,0 0 0 0 0,0 0 0 0 0,15 5 297 0 0,32-2-271 0 0,-20-1 48 0 0,-23-2-108 0 0,22 5-242 0 0,1-2 1 0 0,-1-1-1 0 0,53-3 0 0 0,-77 0 163 0 0,-1 1 1 0 0,1-1-1 0 0,-1 0 0 0 0,1 0 1 0 0,-1 0-1 0 0,0 0 0 0 0,1 0 1 0 0,-1 0-1 0 0,0 0 1 0 0,0 0-1 0 0,1 0 0 0 0,-1-1 1 0 0,0 1-1 0 0,0 0 1 0 0,0-1-1 0 0,-1 1 0 0 0,1-1 1 0 0,0 1-1 0 0,-1-1 0 0 0,2-2 1 0 0,10-39-1193 0 0,-10 35 1082 0 0,30-189-1140 0 0,-27 160 2100 0 0,-5 10 2518 0 0,0 45-1660 0 0,-7 112-104 0 0,-10 7-893 0 0,4-42-322 0 0,8-39-153 0 0,2-20-12 0 0,-12 64 0 0 0,0-24-645 0 0,14-68-75 0 0,1-2-2798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6:59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0 3416 0 0,'0'0'5256'0'0,"4"15"-2108"0"0,-4 34-78 0 0,-9 74 1 0 0,6-105-2934 0 0,0 0 1 0 0,-2-1-1 0 0,0 1 1 0 0,-1-1-1 0 0,0 0 1 0 0,-2-1-1 0 0,-13 23 0 0 0,19-35-287 0 0,-38 54 303 0 0,20-38-4359 0 0,6-13-3218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00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48 2488 0 0,'-1'0'77'0'0,"1"0"0"0"0,0 0 0 0 0,0 0 0 0 0,-1 0 0 0 0,1 0 0 0 0,0 0 0 0 0,0 0 0 0 0,0 0-1 0 0,-1 0 1 0 0,1 0 0 0 0,0 0 0 0 0,0 0 0 0 0,-1-1 0 0 0,1 1 0 0 0,0 0 0 0 0,0 0 0 0 0,0 0 0 0 0,0 0 0 0 0,-1 0 0 0 0,1-1-1 0 0,0 1 1 0 0,0 0 0 0 0,0 0 0 0 0,0 0 0 0 0,0-1 0 0 0,0 1 0 0 0,-1 0 0 0 0,1 0 0 0 0,0 0 0 0 0,0-1 0 0 0,0 1 0 0 0,0 0-1 0 0,0 0 1 0 0,0-1 0 0 0,0 1 0 0 0,0 0 0 0 0,0 0 0 0 0,0 0 0 0 0,0-1 0 0 0,0 1 0 0 0,0 0 0 0 0,0 0 0 0 0,0-1 0 0 0,0 1-1 0 0,0 0 1 0 0,0 0 0 0 0,1 0 0 0 0,-1-1 0 0 0,0 1 0 0 0,0 0 0 0 0,0 0 0 0 0,0 0 0 0 0,0-1 0 0 0,1 1 0 0 0,-1 0 0 0 0,0 0-1 0 0,0 0 1 0 0,0 0 0 0 0,0 0 0 0 0,1-1 0 0 0,-1 1 0 0 0,0 0 0 0 0,0 0 0 0 0,1 0 0 0 0,12-13 1314 0 0,-5 9-911 0 0,1 1 0 0 0,-1-1-1 0 0,1 1 1 0 0,0 1-1 0 0,0 0 1 0 0,1 0 0 0 0,13-1-1 0 0,71 2 606 0 0,-56 2-771 0 0,-25-2-176 0 0,0 2-1 0 0,1-1 0 0 0,-1 2 1 0 0,19 4-1 0 0,-29-5-115 0 0,1 0 0 0 0,-1 0 0 0 0,0 0 0 0 0,-1 0-1 0 0,1 1 1 0 0,0-1 0 0 0,0 1 0 0 0,-1 0 0 0 0,1-1-1 0 0,-1 1 1 0 0,1 1 0 0 0,-1-1 0 0 0,0 0 0 0 0,0 0-1 0 0,0 1 1 0 0,0 0 0 0 0,0-1 0 0 0,0 1 0 0 0,-1 0-1 0 0,1 0 1 0 0,-1 0 0 0 0,0-1 0 0 0,0 1 0 0 0,1 5-1 0 0,-1-1-3 0 0,0 1 0 0 0,0-1 0 0 0,0 1 0 0 0,-1-1 0 0 0,-1 1-1 0 0,1-1 1 0 0,-1 1 0 0 0,-1-1 0 0 0,1 0 0 0 0,-1 1 0 0 0,-4 10 0 0 0,1-8-5 0 0,0 0 0 0 0,0-1 1 0 0,-1 1-1 0 0,0-1 0 0 0,-1-1 1 0 0,0 1-1 0 0,-9 8 0 0 0,-4 1 6 0 0,0-2-1 0 0,0-1 0 0 0,-2 0 1 0 0,0-1-1 0 0,-46 20 0 0 0,62-31-15 0 0,0 0-1 0 0,0 0 0 0 0,0-1 1 0 0,0 0-1 0 0,0 0 1 0 0,0-1-1 0 0,0 1 0 0 0,0-1 1 0 0,-1-1-1 0 0,1 1 1 0 0,-1-1-1 0 0,-9-1 0 0 0,15 1-2 0 0,1 0 0 0 0,0-1 0 0 0,-1 1 0 0 0,1 0 0 0 0,0 0 0 0 0,0-1 0 0 0,-1 1 0 0 0,1 0 0 0 0,0 0 0 0 0,0-1 0 0 0,-1 1 0 0 0,1 0 0 0 0,0 0 0 0 0,0-1 0 0 0,0 1 0 0 0,-1 0 0 0 0,1-1 0 0 0,0 1 0 0 0,0 0 0 0 0,0-1 0 0 0,0 1 0 0 0,0-1 0 0 0,0 1 0 0 0,0 0 0 0 0,0-1 0 0 0,0 1 0 0 0,0 0 0 0 0,0-1 0 0 0,0 1 0 0 0,0 0 0 0 0,0-1 0 0 0,0 1 0 0 0,0 0 0 0 0,0-1 0 0 0,0 1 0 0 0,0 0 0 0 0,1-1 0 0 0,-1 1 0 0 0,0 0 0 0 0,0-1 0 0 0,0 1 0 0 0,1 0 0 0 0,-1-1 0 0 0,0 1 0 0 0,0 0 0 0 0,1 0 0 0 0,-1-1 0 0 0,0 1 0 0 0,1 0 0 0 0,-1 0 0 0 0,1 0 0 0 0,0-2 0 0 0,0 1 0 0 0,0-1 0 0 0,1 1 0 0 0,-1 0 0 0 0,1 0 0 0 0,-1 0 0 0 0,1 0 0 0 0,-1 0 0 0 0,1 0 0 0 0,2-1 0 0 0,28-2 29 0 0,0 2-1 0 0,0 1 0 0 0,0 2 0 0 0,57 7 0 0 0,-81-6-21 0 0,0-1 0 0 0,-1 1 0 0 0,1 0 0 0 0,-1 1-1 0 0,0 0 1 0 0,1 0 0 0 0,-1 1 0 0 0,-1-1 0 0 0,1 2 0 0 0,9 6-1 0 0,-11-7 1 0 0,-1 0 0 0 0,0 0 0 0 0,0 1 0 0 0,0-1 0 0 0,0 1 0 0 0,-1 0 0 0 0,1-1 0 0 0,-1 2-1 0 0,-1-1 1 0 0,1 0 0 0 0,-1 1 0 0 0,0-1 0 0 0,0 1 0 0 0,2 9 0 0 0,-2-2 22 0 0,0 1 0 0 0,-1-1 0 0 0,-1 0 0 0 0,0 1 0 0 0,0-1 1 0 0,-1 1-1 0 0,-1-1 0 0 0,-4 15 0 0 0,3-20 6 0 0,1-1 1 0 0,-1 0-1 0 0,-1 0 0 0 0,1 0 1 0 0,-1 0-1 0 0,-1 0 1 0 0,1-1-1 0 0,-1 1 0 0 0,0-1 1 0 0,0-1-1 0 0,-1 1 0 0 0,0-1 1 0 0,0 0-1 0 0,0 0 1 0 0,-11 6-1 0 0,2-2 75 0 0,-2-1 0 0 0,1-1 0 0 0,-1 0-1 0 0,0-1 1 0 0,0-1 0 0 0,0 0 0 0 0,-26 2 0 0 0,31-5-21 0 0,-1-1 1 0 0,0 0-1 0 0,-1-1 0 0 0,1-1 0 0 0,0 0 1 0 0,1-1-1 0 0,-1 0 0 0 0,0-1 0 0 0,0 0 1 0 0,1-1-1 0 0,-12-6 0 0 0,21 9-66 0 0,0 0 1 0 0,1-1-1 0 0,0 1 0 0 0,-1-1 1 0 0,1 0-1 0 0,0 0 0 0 0,0 0 0 0 0,0 0 1 0 0,0 0-1 0 0,0 0 0 0 0,1 0 1 0 0,-1-1-1 0 0,1 1 0 0 0,-1-1 0 0 0,1 1 1 0 0,0-1-1 0 0,0 1 0 0 0,-2-6 1 0 0,3 6-155 0 0,0 0 1 0 0,0 0 0 0 0,-1 0 0 0 0,1 0-1 0 0,1 0 1 0 0,-1 1 0 0 0,0-1 0 0 0,0 0-1 0 0,1 0 1 0 0,-1 0 0 0 0,1 0 0 0 0,0-2-1 0 0,0 2-433 0 0,0 0-1 0 0,1 0 1 0 0,-1 0-1 0 0,0 0 0 0 0,1 0 1 0 0,-1 1-1 0 0,1-1 0 0 0,0 0 1 0 0,0 1-1 0 0,-1-1 1 0 0,5-1-1 0 0,13-7-3059 0 0,-2 1-1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01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 3040 0 0,'-24'0'1310'0'0,"-1"1"-1"0"0,1 1 0 0 0,0 1 0 0 0,-28 8 1 0 0,38-7-902 0 0,1 0 1 0 0,-1 1 0 0 0,1 1-1 0 0,1 0 1 0 0,-1 1 0 0 0,1 1-1 0 0,0 0 1 0 0,-17 15 0 0 0,13-8-40 0 0,0 1 0 0 0,1 0 1 0 0,1 1-1 0 0,1 0 0 0 0,0 1 0 0 0,2 1 1 0 0,0 0-1 0 0,1 1 0 0 0,-10 27 1 0 0,10-18-228 0 0,2 0 1 0 0,1 1-1 0 0,1 0 1 0 0,2 0-1 0 0,0 0 1 0 0,2 37-1 0 0,2-58-116 0 0,1 1 0 0 0,-1 0 0 0 0,1-1 0 0 0,1 1 1 0 0,0-1-1 0 0,0 1 0 0 0,1-1 0 0 0,0 0 0 0 0,6 11 0 0 0,-6-15-24 0 0,-1-1 0 0 0,1 1 0 0 0,0-1-1 0 0,1 0 1 0 0,-1 0 0 0 0,1-1 0 0 0,0 1 0 0 0,0-1-1 0 0,0 0 1 0 0,0 1 0 0 0,0-2 0 0 0,1 1 0 0 0,-1-1-1 0 0,1 1 1 0 0,0-1 0 0 0,0 0 0 0 0,0-1 0 0 0,9 3-1 0 0,-1-2-11 0 0,0 0 0 0 0,0-1 0 0 0,0 0 0 0 0,0-1 0 0 0,0 0 0 0 0,0-1 0 0 0,0-1 0 0 0,0 0 0 0 0,-1 0 0 0 0,1-2 0 0 0,-1 1 0 0 0,1-2 0 0 0,-1 0 0 0 0,15-7 0 0 0,-24 9 18 0 0,0 1 0 0 0,1-1 0 0 0,-1 1-1 0 0,0-1 1 0 0,0 0 0 0 0,0 0 0 0 0,-1 0-1 0 0,1-1 1 0 0,-1 1 0 0 0,0 0 0 0 0,0-1-1 0 0,0 0 1 0 0,0 1 0 0 0,0-1 0 0 0,-1 0 0 0 0,0 0-1 0 0,0 0 1 0 0,0 0 0 0 0,0 0 0 0 0,-1 0-1 0 0,1-1 1 0 0,-1 1 0 0 0,0 0 0 0 0,0 0-1 0 0,-1 0 1 0 0,1 0 0 0 0,-1 0 0 0 0,0 0-1 0 0,0 0 1 0 0,0 0 0 0 0,-3-6 0 0 0,1 3 26 0 0,0 1-1 0 0,-1-1 1 0 0,1 0 0 0 0,-1 1-1 0 0,-1 0 1 0 0,1 0 0 0 0,-1 0 0 0 0,0 0-1 0 0,0 1 1 0 0,-1 0 0 0 0,0 0 0 0 0,0 0-1 0 0,0 1 1 0 0,0 0 0 0 0,-1 0 0 0 0,-8-4-1 0 0,-3 2 41 0 0,0 1 0 0 0,0 1 0 0 0,0 1 0 0 0,-32-2 0 0 0,-73 6-165 0 0,116-1-276 0 0,-31 4 106 0 0,20 1-2934 0 0,7 4-4954 0 0,11-4 4536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01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3440 0 0,'35'14'3071'0'0,"-17"-3"-2468"0"0,-1 0 1 0 0,0 1-1 0 0,-1 1 1 0 0,-1 0-1 0 0,0 2 1 0 0,0-1-1 0 0,-2 2 1 0 0,0 0-1 0 0,19 31 1 0 0,-20-25-158 0 0,0 0 0 0 0,-2 2 1 0 0,-1-1-1 0 0,-1 1 0 0 0,-1 0 1 0 0,-1 1-1 0 0,-1-1 0 0 0,-1 1 1 0 0,1 28-1 0 0,-3-21-274 0 0,-1 0 0 0 0,-2-1 1 0 0,-1 1-1 0 0,-1 0 0 0 0,-2-1 0 0 0,-1 0 0 0 0,-2 0 1 0 0,-1-1-1 0 0,-16 38 0 0 0,12-37-102 0 0,-2-2 1 0 0,-2 0-1 0 0,0-1 0 0 0,-2 0 1 0 0,-1-2-1 0 0,-1 0 0 0 0,-1-1 1 0 0,-1-2-1 0 0,-1 0 0 0 0,-52 37 1 0 0,51-44-2035 0 0,-30 15 0 0 0,29-19-2042 0 0,-34 11 0 0 0,19-11 229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05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59 2588 0 0,'0'0'2360'0'0,"-3"12"-69"0"0,-17 36 315 0 0,14-32-1588 0 0,-14 27 0 0 0,3-11-227 0 0,6-12-366 0 0,-1 0 0 0 0,-20 27 0 0 0,23-36-259 0 0,-3 2 305 0 0,12-13-466 0 0,0-1-1 0 0,-1 0 1 0 0,1 0-1 0 0,0 0 1 0 0,-1 1 0 0 0,1-1-1 0 0,0 0 1 0 0,0 0-1 0 0,0 0 1 0 0,0 0-1 0 0,0 1 1 0 0,0-1 0 0 0,0 0-1 0 0,0 0 1 0 0,0 0-1 0 0,0 0 1 0 0,0 1-1 0 0,1-1 1 0 0,-1 0 0 0 0,0 0-1 0 0,1 0 1 0 0,0 0-1 0 0,7-37-63 0 0,2 1-1 0 0,2 1 0 0 0,26-54 0 0 0,-28 65 19 0 0,-4 10 39 0 0,1 1-1 0 0,15-25 1 0 0,-22 39 11 0 0,0 0-1 0 0,0-1 1 0 0,0 1 0 0 0,0-1-1 0 0,0 1 1 0 0,1 0 0 0 0,-1-1-1 0 0,0 1 1 0 0,0-1 0 0 0,1 1 0 0 0,-1 0-1 0 0,0-1 1 0 0,0 1 0 0 0,1 0-1 0 0,-1-1 1 0 0,0 1 0 0 0,1 0-1 0 0,-1 0 1 0 0,1-1 0 0 0,-1 1-1 0 0,0 0 1 0 0,1 0 0 0 0,-1 0 0 0 0,1 0-1 0 0,-1-1 1 0 0,0 1 0 0 0,1 0-1 0 0,0 0 1 0 0,0 13 322 0 0,-1-5-312 0 0,0 569 1155 0 0,0-569-1215 0 0,0 1 0 0 0,-1-1 0 0 0,0 0 0 0 0,0 1 0 0 0,-1-1 0 0 0,0 0 0 0 0,0 0 0 0 0,-1 0 0 0 0,0 0 0 0 0,-5 8 0 0 0,6-12-43 0 0,0-1 0 0 0,-1 0 0 0 0,1 0 1 0 0,-1 0-1 0 0,0 0 0 0 0,1 0 1 0 0,-2 0-1 0 0,1-1 0 0 0,0 0 1 0 0,0 1-1 0 0,-1-1 0 0 0,1 0 1 0 0,-1-1-1 0 0,1 1 0 0 0,-1-1 1 0 0,0 1-1 0 0,0-1 0 0 0,0 0 1 0 0,0-1-1 0 0,0 1 0 0 0,0-1 1 0 0,-7 1-1 0 0,0-1-180 0 0,0 0 0 0 0,0-1 0 0 0,0 0 0 0 0,0-1 0 0 0,0 0 0 0 0,-11-4 0 0 0,11-2 485 0 0,12 4 356 0 0,8 2 39 0 0,449 2 2470 0 0,-392-4-4579 0 0,0-8-7303 0 0,-48 7 5719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05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1 3104 0 0,'-18'0'1817'0'0,"-1"-1"-73"0"0,1 2 1 0 0,-23 2-1 0 0,35-2-1474 0 0,0 1-1 0 0,1-1 1 0 0,-1 1-1 0 0,1 0 1 0 0,-1 0-1 0 0,1 1 1 0 0,-1-1-1 0 0,1 1 1 0 0,0 0-1 0 0,1 1 1 0 0,-6 4 0 0 0,-6 7 49 0 0,2 0 1 0 0,0 1 0 0 0,1 1 0 0 0,1 0 0 0 0,0 1-1 0 0,2 0 1 0 0,0 0 0 0 0,-11 29 0 0 0,9-14-153 0 0,1 1 0 0 0,2 1 0 0 0,1 0 0 0 0,-3 42 0 0 0,8-57-104 0 0,2 1-1 0 0,0-1 1 0 0,2 1 0 0 0,4 33-1 0 0,-4-47-54 0 0,1 1 0 0 0,0-1-1 0 0,0 0 1 0 0,0 1 0 0 0,1-1-1 0 0,1 0 1 0 0,-1 0-1 0 0,1-1 1 0 0,0 1 0 0 0,1-1-1 0 0,-1 0 1 0 0,1 0 0 0 0,0 0-1 0 0,1-1 1 0 0,9 9 0 0 0,-4-7-6 0 0,0 0 0 0 0,0 0 0 0 0,1-1 0 0 0,-1 0 0 0 0,22 7 0 0 0,-26-11-3 0 0,-1-1 1 0 0,0 1 0 0 0,1-1 0 0 0,-1 0-1 0 0,1-1 1 0 0,-1 1 0 0 0,1-1 0 0 0,0 0-1 0 0,-1-1 1 0 0,1 0 0 0 0,-1 0 0 0 0,1 0 0 0 0,7-3-1 0 0,-11 2 2 0 0,-1 0-1 0 0,1 0 0 0 0,0 0 0 0 0,-1 0 1 0 0,1 0-1 0 0,-1-1 0 0 0,1 1 1 0 0,-1-1-1 0 0,0 1 0 0 0,0-1 1 0 0,0 0-1 0 0,-1 0 0 0 0,1 0 0 0 0,-1 0 1 0 0,0 0-1 0 0,1 0 0 0 0,-1 0 1 0 0,0 0-1 0 0,-1 0 0 0 0,2-7 1 0 0,0-7 66 0 0,0 0 0 0 0,-1-28 1 0 0,-1 42-47 0 0,0-2 2 0 0,0 1 0 0 0,-1 0 0 0 0,0 0 0 0 0,0-1 0 0 0,0 1 0 0 0,0 0 0 0 0,-1 0 0 0 0,0 0 0 0 0,1 1 0 0 0,-2-1 0 0 0,1 0 1 0 0,0 1-1 0 0,-1-1 0 0 0,1 1 0 0 0,-1 0 0 0 0,0 0 0 0 0,0 0 0 0 0,0 0 0 0 0,-5-3 0 0 0,1 1 15 0 0,0 0 1 0 0,-1 1 0 0 0,1 0 0 0 0,-1 0 0 0 0,0 0 0 0 0,0 1 0 0 0,0 1 0 0 0,-15-4-1 0 0,4 4-104 0 0,-1 0-1 0 0,0 1 0 0 0,-25 2 1 0 0,2 3-4205 0 0,25 0-2745 0 0,11-3 3507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06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2400 0 0,'-3'17'2439'0'0,"3"-15"-2203"0"0,-1 0 1 0 0,1 0-1 0 0,0 0 0 0 0,-1-1 1 0 0,1 1-1 0 0,0 0 1 0 0,0 0-1 0 0,0 0 0 0 0,1 0 1 0 0,-1 2-1 0 0,1-3-160 0 0,-1 0-1 0 0,1-1 0 0 0,0 1 1 0 0,-1 0-1 0 0,1 0 0 0 0,0-1 1 0 0,0 1-1 0 0,-1-1 0 0 0,1 1 1 0 0,0 0-1 0 0,0-1 0 0 0,0 0 1 0 0,0 1-1 0 0,0-1 0 0 0,-1 1 1 0 0,1-1-1 0 0,0 0 0 0 0,0 0 1 0 0,0 0-1 0 0,0 0 0 0 0,0 1 1 0 0,0-1-1 0 0,0 0 1 0 0,0 0-1 0 0,0-1 0 0 0,1 1 1 0 0,3 0 216 0 0,2 0-81 0 0,-1 0 0 0 0,1 0 0 0 0,-1-1 0 0 0,7-1-1 0 0,-12 2-168 0 0,0-1-1 0 0,0 1 0 0 0,0 0 1 0 0,0-1-1 0 0,0 1 0 0 0,0 0 0 0 0,0-1 1 0 0,0 1-1 0 0,0-1 0 0 0,0 0 1 0 0,0 1-1 0 0,0-1 0 0 0,0 0 1 0 0,-1 1-1 0 0,1-1 0 0 0,0 0 0 0 0,0 0 1 0 0,-1 0-1 0 0,1 0 0 0 0,-1 1 1 0 0,1-1-1 0 0,-1 0 0 0 0,1 0 0 0 0,-1 0 1 0 0,1 0-1 0 0,-1 0 0 0 0,0-1 1 0 0,0 1-1 0 0,1 0 0 0 0,-1-2 0 0 0,0 3 6 0 0,0-1 0 0 0,-1 0 0 0 0,1 0-1 0 0,0 0 1 0 0,0 0 0 0 0,0 1-1 0 0,-1-1 1 0 0,1 0 0 0 0,0 0-1 0 0,-1 1 1 0 0,1-1 0 0 0,-1 0-1 0 0,1 1 1 0 0,-1-1 0 0 0,1 0 0 0 0,-1 1-1 0 0,1-1 1 0 0,-1 1 0 0 0,1-1-1 0 0,-1 1 1 0 0,0-1 0 0 0,0 1-1 0 0,1-1 1 0 0,-2 0 0 0 0,0 0 187 0 0,-1 0 0 0 0,1 1 1 0 0,0-1-1 0 0,-1 1 0 0 0,1-1 0 0 0,0 1 1 0 0,-1 0-1 0 0,1-1 0 0 0,-3 2 0 0 0,2-1-338 0 0,0 0-1 0 0,1 0 1 0 0,-1 1 0 0 0,1-1-1 0 0,-1 1 1 0 0,1 0 0 0 0,-1 0-1 0 0,-3 1 1 0 0,6-1-274 0 0,-1-1 1 0 0,0 1 0 0 0,0-1-1 0 0,1 1 1 0 0,-1-1 0 0 0,0 1 0 0 0,0-1-1 0 0,1 1 1 0 0,-1 0 0 0 0,1-1-1 0 0,-1 1 1 0 0,1 0 0 0 0,-1-1-1 0 0,1 1 1 0 0,-1 0 0 0 0,1 0-1 0 0,0 0 1 0 0,-1-1 0 0 0,1 1-1 0 0,0 0 1 0 0,0 0 0 0 0,-1 2 0 0 0,1 3-2612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9:59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2 170 2488 0 0,'0'0'432'0'0,"-1"-24"2231"0"0,1 21-2490 0 0,1-1 0 0 0,-1 1-1 0 0,1-1 1 0 0,0 1 0 0 0,1 0 0 0 0,-1 0 0 0 0,0-1-1 0 0,1 1 1 0 0,0 0 0 0 0,0 0 0 0 0,0 1-1 0 0,0-1 1 0 0,0 0 0 0 0,0 0 0 0 0,1 1-1 0 0,3-3 1 0 0,3-3 342 0 0,1 0 0 0 0,0 0-1 0 0,14-6 1 0 0,-6 5-45 0 0,1 0-1 0 0,0 2 1 0 0,0 0-1 0 0,1 2 1 0 0,0 0 0 0 0,0 1-1 0 0,0 1 1 0 0,0 0 0 0 0,1 2-1 0 0,-1 1 1 0 0,1 0 0 0 0,20 4-1 0 0,-36-3-403 0 0,0 0 0 0 0,0 1 0 0 0,0 0 0 0 0,-1 0 0 0 0,1 0 0 0 0,0 0-1 0 0,-1 1 1 0 0,0 0 0 0 0,0 0 0 0 0,0 0 0 0 0,0 0 0 0 0,0 1 0 0 0,-1-1 0 0 0,1 1 0 0 0,-1 0-1 0 0,0 0 1 0 0,0 0 0 0 0,0 1 0 0 0,-1-1 0 0 0,1 1 0 0 0,-1-1 0 0 0,0 1 0 0 0,-1 0 0 0 0,3 8-1 0 0,1 9 110 0 0,-1 1-1 0 0,-1 0 0 0 0,1 46 0 0 0,-4-64-155 0 0,0 277 417 0 0,-2-116-569 0 0,2-154 103 0 0,1-2-29 0 0,-1 0 0 0 0,0 1 0 0 0,-1-1 0 0 0,0 0 0 0 0,-1 1 0 0 0,-5 17-1 0 0,6-131-948 0 0,2 52 908 0 0,1 29 77 0 0,-2-1-1 0 0,0 1 0 0 0,-2 0 1 0 0,0 0-1 0 0,-9-33 0 0 0,10 50 32 0 0,0 1 0 0 0,-1 0 0 0 0,0 0 0 0 0,0 0 0 0 0,0 0 0 0 0,0 0 0 0 0,-1 0 0 0 0,1 1 0 0 0,-1-1 0 0 0,0 1 0 0 0,0-1 0 0 0,0 1 0 0 0,-1 0 0 0 0,1 1 0 0 0,-1-1 0 0 0,1 0 0 0 0,-5-1 0 0 0,2 1 14 0 0,0 1 0 0 0,0 0 0 0 0,0 0 0 0 0,0 1 0 0 0,0 0 0 0 0,0 0 0 0 0,-1 0 0 0 0,1 1 0 0 0,0 0 0 0 0,0 0 0 0 0,-8 1 0 0 0,0 2 45 0 0,1-1 0 0 0,0 2 0 0 0,-1 0 0 0 0,1 0 0 0 0,1 1 0 0 0,-1 1 0 0 0,1 0 0 0 0,0 1 1 0 0,0 0-1 0 0,-18 15 0 0 0,19-11-31 0 0,0 0 0 0 0,1 1 0 0 0,0 0 0 0 0,1 1 0 0 0,1 0 0 0 0,0 0 0 0 0,0 1 0 0 0,1 0 0 0 0,1 1 0 0 0,1-1 0 0 0,0 1 0 0 0,0 0 0 0 0,-2 20 0 0 0,5-27 9 0 0,0 4-562 0 0,0-1-1 0 0,0 23 1 0 0,1-31-65 0 0,2 0 0 0 0,-1 0 0 0 0,0 0 0 0 0,0-1 1 0 0,1 1-1 0 0,0 0 0 0 0,0 0 0 0 0,0 0 0 0 0,0-1 0 0 0,0 1 0 0 0,0 0 0 0 0,0-1 0 0 0,1 1 0 0 0,0-1 0 0 0,-1 0 0 0 0,1 1 1 0 0,2 1-1 0 0,10 5-3075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06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2024 0 0,'-7'19'3043'0'0,"5"-13"-2263"0"0,0-1-1 0 0,0 1 1 0 0,1 0-1 0 0,0 0 1 0 0,0-1-1 0 0,0 1 1 0 0,1 8-1 0 0,4-13-570 0 0,1 0 1 0 0,0-1-1 0 0,0 1 0 0 0,0-1 1 0 0,-1-1-1 0 0,1 1 1 0 0,6-2-1 0 0,-10 2-174 0 0,0 0 1 0 0,-1 0-1 0 0,1 0 1 0 0,0-1 0 0 0,-1 1-1 0 0,1 0 1 0 0,0 0-1 0 0,-1-1 1 0 0,1 1-1 0 0,-1 0 1 0 0,1-1-1 0 0,-1 1 1 0 0,1-1-1 0 0,0 1 1 0 0,-1 0-1 0 0,1-1 1 0 0,-1 1-1 0 0,0-1 1 0 0,1 0 0 0 0,-1 1-1 0 0,1-1 1 0 0,-1 1-1 0 0,0-1 1 0 0,0 0-1 0 0,1 1 1 0 0,-1-1-1 0 0,0 0 1 0 0,0 1-1 0 0,0-1 1 0 0,0 0-1 0 0,1 1 1 0 0,-1-1-1 0 0,0 0 1 0 0,0 1 0 0 0,0-1-1 0 0,-1 0 1 0 0,1 1-1 0 0,0-1 1 0 0,0 0-1 0 0,0 1 1 0 0,0-1-1 0 0,-1-1 1 0 0,0 1 50 0 0,0 0-1 0 0,1 0 1 0 0,-1 0 0 0 0,0 0 0 0 0,0 0 0 0 0,0 0 0 0 0,0 1-1 0 0,-1-1 1 0 0,1 0 0 0 0,0 0 0 0 0,0 1 0 0 0,0-1 0 0 0,-1 1-1 0 0,1-1 1 0 0,0 1 0 0 0,-1-1 0 0 0,1 1 0 0 0,0 0 0 0 0,-1-1-1 0 0,1 1 1 0 0,-2 0 0 0 0,-36 3 1065 0 0,38 1-2840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09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54 214 3204 0 0,'-21'5'4461'0'0,"18"-2"-4221"0"0,1 0 0 0 0,0 0 1 0 0,0 0-1 0 0,0 0 0 0 0,0 0 0 0 0,0 1 0 0 0,0-1 0 0 0,1 1 0 0 0,0-1 0 0 0,0 1 0 0 0,0-1 0 0 0,-1 8 0 0 0,-3 50 1425 0 0,4-45-1163 0 0,0 1-197 0 0,-1 109 908 0 0,2-106-1097 0 0,2-1 1 0 0,0 1-1 0 0,1-1 0 0 0,9 26 1 0 0,-10-40-103 0 0,0 1 0 0 0,1-1 1 0 0,0 0-1 0 0,0 0 0 0 0,1-1 1 0 0,-1 1-1 0 0,1-1 0 0 0,0 1 1 0 0,0-1-1 0 0,0 0 0 0 0,1-1 1 0 0,-1 1-1 0 0,1-1 0 0 0,0 0 1 0 0,0 0-1 0 0,0 0 0 0 0,0-1 1 0 0,1 0-1 0 0,-1 0 0 0 0,11 3 1 0 0,-3-2-9 0 0,0-1 0 0 0,0 0 0 0 0,1 0 0 0 0,-1-1 1 0 0,0-1-1 0 0,0 0 0 0 0,0-1 0 0 0,15-3 0 0 0,-16 1-9 0 0,1 0 0 0 0,-1-1 0 0 0,1 0 0 0 0,-1-1 0 0 0,0 0 0 0 0,-1-1-1 0 0,1-1 1 0 0,-1 0 0 0 0,-1 0 0 0 0,1-1 0 0 0,-1 0 0 0 0,-1-1 0 0 0,1 0-1 0 0,-1-1 1 0 0,-1 1 0 0 0,0-2 0 0 0,9-14 0 0 0,-7 8 6 0 0,-1-1 0 0 0,-1 0 0 0 0,0-1 0 0 0,-2 0 0 0 0,0 0 0 0 0,-1 0 0 0 0,-1 0 0 0 0,0-1 0 0 0,-2 0 0 0 0,0-32 0 0 0,-2 33 7 0 0,-1-1 0 0 0,-1 1 0 0 0,-1-1 0 0 0,-1 1 0 0 0,-1 0 1 0 0,0 0-1 0 0,-11-24 0 0 0,12 34-3 0 0,-1-1 0 0 0,0 1 0 0 0,0 1 1 0 0,0-1-1 0 0,-1 0 0 0 0,0 1 0 0 0,-1 1 0 0 0,0-1 1 0 0,0 1-1 0 0,-1 0 0 0 0,0 0 0 0 0,0 1 0 0 0,0 0 1 0 0,-1 1-1 0 0,-15-8 0 0 0,17 10 4 0 0,0 1-1 0 0,0 0 1 0 0,-1 0-1 0 0,1 1 1 0 0,-1 0-1 0 0,1 0 1 0 0,0 1 0 0 0,-1 0-1 0 0,0 0 1 0 0,1 1-1 0 0,0-1 1 0 0,-1 2-1 0 0,1-1 1 0 0,0 1-1 0 0,-1 0 1 0 0,1 1 0 0 0,-13 6-1 0 0,10-3-431 0 0,0-1-1 0 0,0 2 0 0 0,1 0 1 0 0,-13 11-1 0 0,12-9-1531 0 0,0 2 0 0 0,1-1 0 0 0,-10 15 1 0 0,5-2-973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09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 3280 0 0,'0'0'2351'0'0,"3"24"1679"0"0,-5-5-3315 0 0,0 0 0 0 0,-1 0 0 0 0,0 0 0 0 0,-2-1 0 0 0,0 1 0 0 0,-1-1 0 0 0,-16 32 0 0 0,17-40-899 0 0,-1-1-1 0 0,0 0 1 0 0,-13 16 0 0 0,-10 4-5515 0 0,18-20 2723 0 0,0-1-1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1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90 137 2720 0 0,'0'0'2374'0'0,"0"13"-219"0"0,-5 17-1409 0 0,-1 1 0 0 0,-1-1-1 0 0,-1-1 1 0 0,-2 1 0 0 0,-1-2-1 0 0,-1 1 1 0 0,-18 28 0 0 0,34-79-703 0 0,9-16-179 0 0,34-65-105 0 0,-7 16 24 0 0,-18 40 126 0 0,25-44 146 0 0,-28 69 476 0 0,-18 21-505 0 0,-1 1 0 0 0,0 0 0 0 0,1-1 1 0 0,-1 1-1 0 0,1 0 0 0 0,-1 0 0 0 0,0 0 0 0 0,1-1 0 0 0,-1 1 0 0 0,1 0 0 0 0,-1 0 0 0 0,1 0 0 0 0,-1 0 0 0 0,0 0 1 0 0,1 0-1 0 0,-1 0 0 0 0,1 0 0 0 0,-1 0 0 0 0,1 0 0 0 0,-1 0 0 0 0,1 0 0 0 0,-1 0 0 0 0,1 0 0 0 0,-1 0 1 0 0,0 0-1 0 0,1 0 0 0 0,-1 1 0 0 0,1-1 0 0 0,-1 0 0 0 0,1 0 0 0 0,-1 0 0 0 0,0 1 0 0 0,1-1 0 0 0,-1 0 0 0 0,0 1 1 0 0,1-1-1 0 0,-1 0 0 0 0,0 1 0 0 0,1-1 0 0 0,-1 0 0 0 0,0 1 0 0 0,0-1 0 0 0,0 1 0 0 0,1-1 0 0 0,-1 1 0 0 0,0-1 1 0 0,0 0-1 0 0,0 1 0 0 0,0-1 0 0 0,0 1 0 0 0,0-1 0 0 0,0 1 0 0 0,0-1 0 0 0,0 1 0 0 0,0-1 0 0 0,0 1 0 0 0,0-1 1 0 0,0 1-1 0 0,31 275 1699 0 0,-16-112-1496 0 0,-11-120-187 0 0,13 84 38 0 0,-15-122-143 0 0,0 1 1 0 0,0 0 0 0 0,0-1-1 0 0,1 1 1 0 0,0-1-1 0 0,0 0 1 0 0,6 8 0 0 0,-8-12-680 0 0,1 0 0 0 0,0 0 1 0 0,-1-1-1 0 0,1 1 0 0 0,0 0 1 0 0,0-1-1 0 0,0 1 1 0 0,3 1-1 0 0,5 1-2458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11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3 2728 0 0,'-38'-1'3554'0'0,"23"0"-1928"0"0,0 0 0 0 0,-22 3 0 0 0,32-1-1316 0 0,0 0 0 0 0,0 0 1 0 0,0 0-1 0 0,0 1 0 0 0,0 0 1 0 0,0 0-1 0 0,1 0 0 0 0,-1 0 0 0 0,1 1 1 0 0,0 0-1 0 0,-5 3 0 0 0,-4 6 7 0 0,0 0-1 0 0,1 0 0 0 0,1 2 1 0 0,0-1-1 0 0,-17 30 0 0 0,12-13-49 0 0,1 0-1 0 0,-12 36 1 0 0,20-43-135 0 0,1 0 1 0 0,1 0-1 0 0,-4 48 1 0 0,8 50 112 0 0,2-67-193 0 0,-1-50-55 0 0,0 0 1 0 0,0 0 0 0 0,0 1 0 0 0,1-1 0 0 0,-1 0-1 0 0,1 0 1 0 0,0 0 0 0 0,0 0 0 0 0,1-1-1 0 0,-1 1 1 0 0,1 0 0 0 0,0 0 0 0 0,0-1 0 0 0,0 1-1 0 0,1-1 1 0 0,-1 0 0 0 0,6 6 0 0 0,-4-6-9 0 0,-1-1-1 0 0,1 1 1 0 0,1-1 0 0 0,-1 1 0 0 0,0-1 0 0 0,1-1 0 0 0,-1 1 0 0 0,1-1 0 0 0,-1 1 0 0 0,1-1-1 0 0,0 0 1 0 0,-1-1 0 0 0,1 1 0 0 0,9-1 0 0 0,-10 0 0 0 0,12 0-29 0 0,-1 0-1 0 0,0-1 1 0 0,1-1-1 0 0,19-4 1 0 0,-31 5 34 0 0,1 0-1 0 0,-1-1 1 0 0,0 0-1 0 0,-1 1 1 0 0,1-1-1 0 0,0-1 1 0 0,0 1-1 0 0,-1 0 1 0 0,1-1-1 0 0,-1 0 1 0 0,0 0-1 0 0,0 0 1 0 0,0 0 0 0 0,0 0-1 0 0,-1-1 1 0 0,1 1-1 0 0,-1-1 1 0 0,0 0-1 0 0,0 0 1 0 0,2-4-1 0 0,-1-2 29 0 0,0 0 0 0 0,0 0 1 0 0,-1 0-1 0 0,0-1 0 0 0,-1 1 0 0 0,-1 0 0 0 0,0-17 0 0 0,0 21 6 0 0,0 1 0 0 0,-1 0 0 0 0,1 0-1 0 0,-1 0 1 0 0,0 0 0 0 0,-1-1 0 0 0,1 1 0 0 0,-4-7 0 0 0,3 10-14 0 0,1-1-1 0 0,-1 1 1 0 0,1-1 0 0 0,-1 1 0 0 0,0 0 0 0 0,0-1 0 0 0,0 1-1 0 0,0 0 1 0 0,0 0 0 0 0,0 1 0 0 0,-1-1 0 0 0,1 0 0 0 0,-1 1 0 0 0,1-1-1 0 0,-1 1 1 0 0,-4-2 0 0 0,-8-1-32 0 0,1 1 0 0 0,-1 0 0 0 0,0 1 0 0 0,0 1 0 0 0,0 0 0 0 0,0 1 0 0 0,0 1 0 0 0,0 0 0 0 0,1 1 0 0 0,-1 0 0 0 0,0 1 0 0 0,-16 7 0 0 0,6 1-2382 0 0,20-8 657 0 0,0 0 1 0 0,0 0 0 0 0,0 0-1 0 0,-8 8 1 0 0,6-3-1839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12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0 3816 0 0,'0'0'1961'0'0,"14"15"2307"0"0,-13-12-4003 0 0,0 1 0 0 0,0 0 0 0 0,0 0 0 0 0,-1 0 0 0 0,1 0 0 0 0,-1 0 0 0 0,0 0 0 0 0,0 0 0 0 0,0-1 0 0 0,0 1 0 0 0,-2 7 0 0 0,-13 43 1796 0 0,13-49-1818 0 0,-3 7 35 0 0,0-1 0 0 0,0 1 0 0 0,-2-1 0 0 0,1 0 0 0 0,-2 0 0 0 0,1-1 0 0 0,-14 14-1 0 0,-24 18-2687 0 0,-2-7-6243 0 0,33-25 5312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12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50 1688 0 0,'0'0'87'0'0,"0"0"0"0"0,-1 0 0 0 0,1 0 0 0 0,0 0-1 0 0,-1 0 1 0 0,1 0 0 0 0,0 0 0 0 0,-1 0 0 0 0,1 0 0 0 0,-1 0-1 0 0,1 0 1 0 0,0 0 0 0 0,-1 0 0 0 0,1 0 0 0 0,0 0 0 0 0,-1 0 0 0 0,1-1-1 0 0,0 1 1 0 0,-1 0 0 0 0,1 0 0 0 0,0 0 0 0 0,-1-1 0 0 0,1 1 0 0 0,0 0-1 0 0,0 0 1 0 0,-1-1 0 0 0,1 1 0 0 0,0 0 0 0 0,0-1 0 0 0,0 1-1 0 0,-1 0 1 0 0,1-1 0 0 0,0 1 0 0 0,0 0 0 0 0,0-1 0 0 0,0 1 0 0 0,0 0-1 0 0,0-1 1 0 0,0 1 0 0 0,-1 0 0 0 0,1-1 0 0 0,0 1 0 0 0,0 0 0 0 0,1-1-1 0 0,-1 1 1 0 0,0-1 0 0 0,0 1 0 0 0,0 0 0 0 0,0-1 0 0 0,0 1-1 0 0,0 0 1 0 0,0-1 0 0 0,0 1 0 0 0,1 0 0 0 0,-1-1 0 0 0,0 1 0 0 0,0 0-1 0 0,1-1 1 0 0,0 0 84 0 0,0-1 0 0 0,0 1 0 0 0,0-1 0 0 0,0 1 0 0 0,0 0-1 0 0,0 0 1 0 0,0-1 0 0 0,1 1 0 0 0,-1 0 0 0 0,0 0 0 0 0,1 0-1 0 0,-1 0 1 0 0,3 0 0 0 0,23-5 586 0 0,0 1 0 0 0,-1 1 0 0 0,2 2 0 0 0,-1 0 1 0 0,45 5-1 0 0,-63-3-661 0 0,0 1 0 0 0,1 0 0 0 0,-1 1 1 0 0,0 0-1 0 0,0 0 0 0 0,0 1 0 0 0,0 0 0 0 0,9 5 1 0 0,-15-6-62 0 0,1 0-1 0 0,-1 0 1 0 0,0 0 0 0 0,1 1 0 0 0,-1-1 0 0 0,0 1 0 0 0,-1 0 0 0 0,1 0-1 0 0,0 0 1 0 0,-1 0 0 0 0,0 0 0 0 0,1 0 0 0 0,-1 1 0 0 0,-1-1 0 0 0,1 1-1 0 0,0 0 1 0 0,-1-1 0 0 0,0 1 0 0 0,0 0 0 0 0,2 7 0 0 0,-3-3-18 0 0,1-1 1 0 0,-1 0 0 0 0,-1 1-1 0 0,1-1 1 0 0,-1 0 0 0 0,0 1-1 0 0,-1-1 1 0 0,1 0-1 0 0,-2 0 1 0 0,1 0 0 0 0,-1 0-1 0 0,0-1 1 0 0,0 1 0 0 0,-1-1-1 0 0,0 1 1 0 0,0-1-1 0 0,0 0 1 0 0,-1-1 0 0 0,0 1-1 0 0,0-1 1 0 0,0 0 0 0 0,-1 0-1 0 0,0 0 1 0 0,0-1 0 0 0,0 0-1 0 0,-10 4 1 0 0,-75 37 46 0 0,81-41-55 0 0,0 0 1 0 0,-1-1-1 0 0,1 0 1 0 0,-1-1-1 0 0,-18 3 0 0 0,61-6-12 0 0,0 2 0 0 0,-1 1 0 0 0,1 2 0 0 0,33 8 0 0 0,-56-10 3 0 0,-1 1 0 0 0,1 0 0 0 0,-1 0-1 0 0,0 0 1 0 0,0 1 0 0 0,0 0 0 0 0,0 1-1 0 0,-1 0 1 0 0,0 0 0 0 0,0 0 0 0 0,0 1-1 0 0,0 0 1 0 0,-1 1 0 0 0,0-1 0 0 0,-1 1-1 0 0,1 0 1 0 0,-1 1 0 0 0,-1-1 0 0 0,6 13-1 0 0,-7-12 23 0 0,-1 0 0 0 0,0 1 0 0 0,0 0 0 0 0,-1-1-1 0 0,-1 1 1 0 0,1 0 0 0 0,-1-1 0 0 0,-1 1-1 0 0,0 0 1 0 0,0-1 0 0 0,0 1 0 0 0,-1 0-1 0 0,0-1 1 0 0,-1 0 0 0 0,0 0 0 0 0,0 0 0 0 0,-1 0-1 0 0,0 0 1 0 0,-9 13 0 0 0,6-14 23 0 0,1 0-1 0 0,-1-1 1 0 0,-1 1 0 0 0,1-1 0 0 0,-1-1-1 0 0,0 1 1 0 0,0-2 0 0 0,-1 1 0 0 0,1-1 0 0 0,-1 0-1 0 0,0-1 1 0 0,0 0 0 0 0,-1 0 0 0 0,-10 1-1 0 0,-6 0 86 0 0,0-1-1 0 0,0-1 0 0 0,-49-3 0 0 0,22-6-10 0 0,49 6-178 0 0,0 0 1 0 0,0-1-1 0 0,0 1 1 0 0,0-1 0 0 0,0 0-1 0 0,0 0 1 0 0,0 0-1 0 0,0 0 1 0 0,-5-5 0 0 0,8 6-206 0 0,1 0 1 0 0,-1 0 0 0 0,1 0 0 0 0,-1 0 0 0 0,1 0 0 0 0,-1 1 0 0 0,1-1 0 0 0,0 0 0 0 0,-1 0 0 0 0,1 0 0 0 0,0 0 0 0 0,0 0 0 0 0,0 0 0 0 0,0 0-1 0 0,0 0 1 0 0,0 0 0 0 0,0 0 0 0 0,0 0 0 0 0,0 0 0 0 0,0 0 0 0 0,1 0 0 0 0,-1 0 0 0 0,0 0 0 0 0,1 0 0 0 0,-1 0 0 0 0,0 1 0 0 0,1-1-1 0 0,-1 0 1 0 0,1 0 0 0 0,0 0 0 0 0,-1 0 0 0 0,1 1 0 0 0,0-1 0 0 0,-1 0 0 0 0,1 1 0 0 0,0-1 0 0 0,0 1 0 0 0,-1-1 0 0 0,3 0 0 0 0,11-7-3014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1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32 152 1752 0 0,'-1'-1'109'0'0,"0"0"0"0"0,0 0 1 0 0,0 1-1 0 0,1-1 0 0 0,-1 0 0 0 0,0 0 0 0 0,0 0 0 0 0,1 0 0 0 0,-1-1 0 0 0,1 1 0 0 0,-1 0 1 0 0,1 0-1 0 0,-1 0 0 0 0,1 0 0 0 0,0 0 0 0 0,-1-1 0 0 0,1 1 0 0 0,0-2 0 0 0,-5-26 1354 0 0,4 23-1119 0 0,0 1 0 0 0,1 0 0 0 0,0-1 0 0 0,0 1 0 0 0,0-1-1 0 0,2-9 1 0 0,-1 13-224 0 0,0 0 1 0 0,0 0-1 0 0,0 0 0 0 0,0 0 0 0 0,0 0 0 0 0,1 0 0 0 0,-1 0 0 0 0,0 0 0 0 0,1 1 0 0 0,0-1 1 0 0,-1 1-1 0 0,1-1 0 0 0,0 1 0 0 0,0-1 0 0 0,0 1 0 0 0,0 0 0 0 0,0 0 0 0 0,0 0 0 0 0,3-1 1 0 0,6-2 273 0 0,1 0 0 0 0,0 1 1 0 0,0 0-1 0 0,0 1 0 0 0,23-2 1 0 0,63 4 462 0 0,-93 0-804 0 0,5 1 25 0 0,-1 0 0 0 0,1 0 1 0 0,0 0-1 0 0,-1 1 0 0 0,1 1 0 0 0,-1 0 1 0 0,0 0-1 0 0,0 1 0 0 0,0 0 1 0 0,0 0-1 0 0,10 8 0 0 0,-13-8-45 0 0,0 1 0 0 0,-1 0 0 0 0,1 0 0 0 0,-1 1 0 0 0,-1-1-1 0 0,1 1 1 0 0,-1 0 0 0 0,0 0 0 0 0,0 0 0 0 0,0 1 0 0 0,-1 0 0 0 0,0-1 0 0 0,-1 1 0 0 0,1 0-1 0 0,1 11 1 0 0,-2-6-11 0 0,0-1 0 0 0,-1 1 0 0 0,0 0-1 0 0,-1-1 1 0 0,-1 1 0 0 0,1-1 0 0 0,-2 1 0 0 0,0-1-1 0 0,0 1 1 0 0,-8 21 0 0 0,4-18-4 0 0,-2 1 1 0 0,1-1-1 0 0,-2-1 1 0 0,0 0-1 0 0,0 0 1 0 0,-23 24 0 0 0,7-13-12 0 0,-2-1 1 0 0,0-1-1 0 0,-2-2 1 0 0,0-1 0 0 0,-1-1-1 0 0,-49 23 1 0 0,65-36-7 0 0,-1-1 0 0 0,1 0 0 0 0,-30 5-1 0 0,44-10 0 0 0,-1 0 1 0 0,1 0-1 0 0,0 0 0 0 0,-1 0 0 0 0,1 0 0 0 0,-1 0 0 0 0,1 0 0 0 0,-1 0 0 0 0,1 0 0 0 0,-1 0 0 0 0,1 0 0 0 0,-1 0 0 0 0,1-1 1 0 0,0 1-1 0 0,-1 0 0 0 0,1 0 0 0 0,-1 0 0 0 0,1-1 0 0 0,0 1 0 0 0,-1 0 0 0 0,1 0 0 0 0,0-1 0 0 0,-1 1 0 0 0,1 0 0 0 0,0-1 0 0 0,-1 1 1 0 0,1-1-1 0 0,0 1 0 0 0,0 0 0 0 0,-1-1 0 0 0,1 1 0 0 0,0-1 0 0 0,0 1 0 0 0,0 0 0 0 0,0-1 0 0 0,-1 1 0 0 0,1-1 0 0 0,0 1 1 0 0,0-1-1 0 0,0 1 0 0 0,0-1 0 0 0,0 1 0 0 0,0 0 0 0 0,0-1 0 0 0,0 1 0 0 0,0-1 0 0 0,1 1 0 0 0,-1-1 0 0 0,0 0 0 0 0,0-1 2 0 0,1 0-1 0 0,-1 0 0 0 0,1 0 1 0 0,0-1-1 0 0,-1 1 0 0 0,1 0 1 0 0,0 0-1 0 0,2-3 0 0 0,9-9 33 0 0,-9 10-6 0 0,1-1 0 0 0,-1 1 1 0 0,1 0-1 0 0,0 0 0 0 0,1 0 1 0 0,-1 0-1 0 0,1 1 1 0 0,-1 0-1 0 0,1 0 0 0 0,0 0 1 0 0,0 1-1 0 0,7-4 0 0 0,6 2 157 0 0,-1 1 0 0 0,1 1 0 0 0,0 0 0 0 0,0 1-1 0 0,0 1 1 0 0,0 0 0 0 0,34 7 0 0 0,-43-5-128 0 0,1 0 1 0 0,-1 1-1 0 0,1 0 1 0 0,-1 1 0 0 0,0 0-1 0 0,0 1 1 0 0,-1-1 0 0 0,0 2-1 0 0,1-1 1 0 0,12 13 0 0 0,-14-13 119 0 0,5 5-2040 0 0,-2 2-3898 0 0,-7-7 2317 0 0,2-2-1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14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0 2728 0 0,'0'0'1545'0'0,"9"17"1859"0"0,-6-3-2548 0 0,-1 0 1 0 0,-1 1 0 0 0,0-1 0 0 0,-1 1-1 0 0,-1-1 1 0 0,0 1 0 0 0,-5 21 0 0 0,4-26-705 0 0,-1-1 0 0 0,0 0 1 0 0,0 0-1 0 0,-1 0 1 0 0,0 0-1 0 0,0-1 0 0 0,-1 0 1 0 0,0 0-1 0 0,-1 0 0 0 0,0 0 1 0 0,0-1-1 0 0,-10 10 1 0 0,-3-2-424 0 0,-4 4-2966 0 0,3 1-3482 0 0,16-15 3582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15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0 3032 0 0,'-8'0'429'0'0,"0"1"1"0"0,0 0-1 0 0,0 0 0 0 0,0 1 0 0 0,0 0 0 0 0,0 0 0 0 0,0 0 0 0 0,1 1 1 0 0,-1 1-1 0 0,1-1 0 0 0,0 1 0 0 0,-8 5 0 0 0,5-1 13 0 0,0 0 1 0 0,1 1-1 0 0,0-1 0 0 0,0 2 1 0 0,1-1-1 0 0,0 1 0 0 0,-8 14 1 0 0,5-4-78 0 0,0 1-1 0 0,2 0 1 0 0,0 1 0 0 0,1 0 0 0 0,1 0 0 0 0,1 1 0 0 0,1-1 0 0 0,-2 27 0 0 0,4-20-153 0 0,1 0 0 0 0,2 0 0 0 0,5 54 0 0 0,-4-74-187 0 0,1 0 1 0 0,0 0 0 0 0,0-1-1 0 0,1 1 1 0 0,0-1 0 0 0,1 0-1 0 0,-1 0 1 0 0,1 0 0 0 0,1 0-1 0 0,0-1 1 0 0,0 0 0 0 0,0 0-1 0 0,1 0 1 0 0,0 0 0 0 0,1-1-1 0 0,-1 0 1 0 0,8 5 0 0 0,-7-8-30 0 0,-1 0 1 0 0,1 0 0 0 0,0-1 0 0 0,-1 1 0 0 0,1-2-1 0 0,0 1 1 0 0,0-1 0 0 0,1 0 0 0 0,-1 0 0 0 0,0-1 0 0 0,0 0-1 0 0,0 0 1 0 0,0-1 0 0 0,1 0 0 0 0,-1 0 0 0 0,0-1 0 0 0,0 1-1 0 0,-1-2 1 0 0,1 1 0 0 0,0-1 0 0 0,-1 0 0 0 0,1 0 0 0 0,-1-1-1 0 0,8-6 1 0 0,-10 7 0 0 0,0-1-1 0 0,0-1 0 0 0,-1 1 1 0 0,0 0-1 0 0,0-1 0 0 0,0 0 1 0 0,0 0-1 0 0,-1 0 1 0 0,0 0-1 0 0,0 0 0 0 0,0 0 1 0 0,-1 0-1 0 0,1-1 0 0 0,-1 1 1 0 0,-1-1-1 0 0,1 1 1 0 0,-1-1-1 0 0,0 1 0 0 0,-1-11 1 0 0,1 9 12 0 0,-1 0 0 0 0,-1-1 1 0 0,1 1-1 0 0,-1 0 1 0 0,-1 0-1 0 0,1-1 1 0 0,-1 2-1 0 0,0-1 0 0 0,-1 0 1 0 0,1 1-1 0 0,-1-1 1 0 0,-1 1-1 0 0,1 0 0 0 0,-6-5 1 0 0,6 8 1 0 0,-1 0 0 0 0,1 0 0 0 0,0 0 0 0 0,-1 0 0 0 0,0 1 0 0 0,0 0 0 0 0,1 0 0 0 0,-1 1 0 0 0,0-1 1 0 0,0 1-1 0 0,-1 0 0 0 0,-5-1 0 0 0,1 1 6 0 0,0 1 0 0 0,0 0 0 0 0,0 0 0 0 0,0 1 0 0 0,-14 3 1 0 0,20-3-88 0 0,0 0 0 0 0,0 0 0 0 0,0 1 0 0 0,1-1 0 0 0,-1 1 1 0 0,0 0-1 0 0,1 0 0 0 0,0 1 0 0 0,-1-1 0 0 0,1 1 0 0 0,0-1 1 0 0,0 1-1 0 0,0 0 0 0 0,1 0 0 0 0,-1 0 0 0 0,-3 7 0 0 0,3-5-1292 0 0,0 0 0 0 0,1 0 0 0 0,0 0-1 0 0,0 1 1 0 0,0-1 0 0 0,-1 11 0 0 0,-1-2-1759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00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78 3344 0 0,'-4'3'366'0'0,"0"1"1"0"0,0-1-1 0 0,0 1 0 0 0,1 0 0 0 0,-1 0 0 0 0,1 1 1 0 0,0-1-1 0 0,0 0 0 0 0,-3 8 0 0 0,-18 45 1383 0 0,21-48-1404 0 0,0-1-89 0 0,1-1-1 0 0,0 1 0 0 0,0-1 1 0 0,1 1-1 0 0,0 0 1 0 0,0-1-1 0 0,1 1 1 0 0,0 0-1 0 0,0 0 0 0 0,1 0 1 0 0,0-1-1 0 0,0 1 1 0 0,3 8-1 0 0,-2-12-138 0 0,-1 0-1 0 0,1 0 1 0 0,0 0 0 0 0,0 0 0 0 0,0 0-1 0 0,0-1 1 0 0,1 1 0 0 0,0-1-1 0 0,-1 1 1 0 0,1-1 0 0 0,1 0-1 0 0,-1 0 1 0 0,0 0 0 0 0,1-1-1 0 0,-1 1 1 0 0,1-1 0 0 0,0 0 0 0 0,0 0-1 0 0,0 0 1 0 0,0 0 0 0 0,0-1-1 0 0,0 0 1 0 0,0 0 0 0 0,7 1-1 0 0,0-1-105 0 0,-1 0-1 0 0,0-1 0 0 0,0 0 0 0 0,0-1 0 0 0,1 0 0 0 0,-1-1 1 0 0,0 0-1 0 0,0 0 0 0 0,0-1 0 0 0,-1 0 0 0 0,1-1 0 0 0,9-5 0 0 0,-13 6-9 0 0,0-1 0 0 0,0 1-1 0 0,0-1 1 0 0,0 0-1 0 0,-1-1 1 0 0,1 1-1 0 0,-1-1 1 0 0,-1 0-1 0 0,1 0 1 0 0,-1-1 0 0 0,1 0-1 0 0,-1 1 1 0 0,-1-1-1 0 0,1-1 1 0 0,-1 1-1 0 0,-1 0 1 0 0,1-1 0 0 0,2-9-1 0 0,-1-1 79 0 0,-1 1 0 0 0,-1-2 0 0 0,0 1 0 0 0,-1 0 0 0 0,-3-34 0 0 0,1 46-40 0 0,0 0-1 0 0,0 0 1 0 0,0 0 0 0 0,-1 1 0 0 0,1-1-1 0 0,-1 0 1 0 0,0 1 0 0 0,-1 0-1 0 0,1-1 1 0 0,-1 1 0 0 0,0 0 0 0 0,0 0-1 0 0,0 0 1 0 0,0 1 0 0 0,-1-1 0 0 0,1 1-1 0 0,-1 0 1 0 0,0 0 0 0 0,0 0 0 0 0,0 0-1 0 0,-1 1 1 0 0,1-1 0 0 0,0 1-1 0 0,-1 0 1 0 0,-6-1 0 0 0,1 0 40 0 0,0 0 0 0 0,1 1 0 0 0,-1 1 0 0 0,0-1 0 0 0,0 2 0 0 0,0-1 1 0 0,0 1-1 0 0,0 1 0 0 0,0 0 0 0 0,0 0 0 0 0,0 1 0 0 0,1 1 0 0 0,-1-1 0 0 0,1 1 0 0 0,-1 1 0 0 0,1 0 0 0 0,0 0 1 0 0,0 1-1 0 0,-14 10 0 0 0,13-7-20 0 0,1 0 1 0 0,-1 0 0 0 0,2 1-1 0 0,-1 0 1 0 0,1 1 0 0 0,1 0-1 0 0,0 0 1 0 0,0 1 0 0 0,1 0-1 0 0,0 0 1 0 0,1 0 0 0 0,1 1-1 0 0,-1-1 1 0 0,2 1 0 0 0,-4 19-1 0 0,5-22-30 0 0,1-1 1 0 0,0 1-1 0 0,1 0 0 0 0,-1 0 0 0 0,2 0 0 0 0,-1-1 0 0 0,3 11 1 0 0,-2-16-34 0 0,0 0 0 0 0,0 1 0 0 0,0-1 0 0 0,0 0 0 0 0,1 0 0 0 0,-1 0 0 0 0,1 0 0 0 0,0 0 0 0 0,0 0 0 0 0,0 0 0 0 0,0-1 0 0 0,0 1 0 0 0,1-1 0 0 0,-1 1 0 0 0,1-1 0 0 0,0 0 1 0 0,0 0-1 0 0,0 0 0 0 0,0-1 0 0 0,0 1 0 0 0,3 1 0 0 0,5 0-58 0 0,-1 0-1 0 0,1 0 1 0 0,-1-1 0 0 0,1-1 0 0 0,0 1-1 0 0,0-2 1 0 0,0 0 0 0 0,-1 0 0 0 0,1-1-1 0 0,0 0 1 0 0,0-1 0 0 0,0 0 0 0 0,-1 0 0 0 0,0-2-1 0 0,1 1 1 0 0,-1-1 0 0 0,0-1 0 0 0,0 1-1 0 0,-1-2 1 0 0,0 1 0 0 0,0-2 0 0 0,0 1-1 0 0,0-1 1 0 0,-1 0 0 0 0,-1-1 0 0 0,1 0-1 0 0,-1 0 1 0 0,12-17 0 0 0,-5-2 81 0 0,0 0 1 0 0,-2 0-1 0 0,-1-1 0 0 0,13-51 1 0 0,-18 38 319 0 0,-4 25 168 0 0,-2 13 0 0 0,-1 6 235 0 0,-2 17-301 0 0,-1 39 0 0 0,1-1-163 0 0,-17 161-670 0 0,21-191-516 0 0,4-14-2577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15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 2952 0 0,'0'0'1547'0'0,"-4"19"1297"0"0,-29 138 2729 0 0,28-132-5074 0 0,1 1 1 0 0,1 0-1 0 0,0 47 0 0 0,3-72-481 0 0,0 0-1 0 0,1 1 1 0 0,-1-1-1 0 0,0 0 1 0 0,1 0-1 0 0,-1 0 1 0 0,1 0-1 0 0,-1 0 1 0 0,1 0-1 0 0,0 0 1 0 0,-1 0-1 0 0,1 0 1 0 0,0 0-1 0 0,0 0 1 0 0,-1 0-1 0 0,1 0 1 0 0,0-1 0 0 0,0 1-1 0 0,0 0 1 0 0,0 0-1 0 0,0-1 1 0 0,0 1-1 0 0,1-1 1 0 0,-1 1-1 0 0,0-1 1 0 0,0 0-1 0 0,0 1 1 0 0,0-1-1 0 0,1 0 1 0 0,-1 0-1 0 0,0 0 1 0 0,1 0-1 0 0,8 1 52 0 0,1 0 1 0 0,18-1-1 0 0,-17-1-27 0 0,104 1 212 0 0,-66 0-7356 0 0,-46 0 4138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15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59 2224 0 0,'0'-24'2762'0'0,"-4"-10"2596"0"0,2 38-1909 0 0,-3 11-1947 0 0,-1 78 159 0 0,4 38-984 0 0,4 143 155 0 0,9-129-499 0 0,-5-75-208 0 0,-4-50-36 0 0,-2-19-177 0 0,0-1 0 0 0,0 1 0 0 0,0-1 0 0 0,0 1 0 0 0,0-1 1 0 0,0 1-1 0 0,0-1 0 0 0,0 1 0 0 0,0-1 0 0 0,1 1 0 0 0,-1-1 0 0 0,0 1 0 0 0,0-1 0 0 0,0 1 0 0 0,1-1 0 0 0,-1 0 0 0 0,0 1 0 0 0,1-1 0 0 0,-1 1 1 0 0,1-1-1 0 0,-1 0 0 0 0,0 1 0 0 0,1-1 0 0 0,-1 0 0 0 0,1 1 0 0 0,-1-1 0 0 0,1 0 0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16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1 3120 0 0,'0'0'3019'0'0,"-4"20"1490"0"0,-11 14-1919 0 0,6-13-1046 0 0,-16 27 1 0 0,0-5-854 0 0,1-2-304 0 0,-1-2 0 0 0,-32 38-1 0 0,52-72-650 0 0,0 0 0 0 0,0 0 0 0 0,-1 0-1 0 0,-11 7 1 0 0,10-8-1753 0 0,1 0 0 0 0,-1-1 0 0 0,0 0 1 0 0,-11 3-1 0 0,7-3-1368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17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247 121 1144 0 0,'0'0'233'0'0,"4"-17"2196"0"0,-3 15-2220 0 0,-1 0 0 0 0,0 0 0 0 0,0 0 0 0 0,0-1 0 0 0,-1 1 0 0 0,1 0 0 0 0,0 0 0 0 0,-1 0-1 0 0,0 0 1 0 0,1 0 0 0 0,-1 0 0 0 0,0 0 0 0 0,0 0 0 0 0,0 0 0 0 0,0 1 0 0 0,0-1 0 0 0,-2-2 0 0 0,1 3 1 0 0,-1-1 0 0 0,0 0 0 0 0,0 1 0 0 0,1 0 0 0 0,-1-1 0 0 0,0 1 1 0 0,0 0-1 0 0,0 1 0 0 0,0-1 0 0 0,0 0 0 0 0,-4 1 0 0 0,-16-3 425 0 0,0 1 0 0 0,0 1 0 0 0,0 1 0 0 0,0 1 0 0 0,-36 6 0 0 0,57-7-608 0 0,1 0 0 0 0,0 1 0 0 0,-1-1 1 0 0,1 1-1 0 0,0-1 0 0 0,0 1 0 0 0,-1-1 0 0 0,1 1 0 0 0,0-1 0 0 0,0 1 1 0 0,0 0-1 0 0,0 0 0 0 0,0 0 0 0 0,0 0 0 0 0,0 0 0 0 0,0 0 1 0 0,0 0-1 0 0,0 0 0 0 0,1 0 0 0 0,-1 0 0 0 0,0 0 0 0 0,1 0 1 0 0,-1 1-1 0 0,1-1 0 0 0,-1 0 0 0 0,1 0 0 0 0,-1 1 0 0 0,1-1 0 0 0,0 0 1 0 0,0 1-1 0 0,0-1 0 0 0,0 0 0 0 0,0 1 0 0 0,0-1 0 0 0,0 0 1 0 0,0 1-1 0 0,0-1 0 0 0,2 3 0 0 0,-1 1 18 0 0,0 0 0 0 0,1 0 0 0 0,0-1-1 0 0,0 1 1 0 0,0 0 0 0 0,0-1 0 0 0,1 1 0 0 0,0-1 0 0 0,4 5-1 0 0,29 27 135 0 0,1-1 0 0 0,59 40-1 0 0,-52-42-86 0 0,73 70 0 0 0,-108-93-83 0 0,-1-1-1 0 0,0 2 0 0 0,-1-1 1 0 0,0 1-1 0 0,6 15 0 0 0,-10-19-3 0 0,0-1 0 0 0,0 1-1 0 0,-1 0 1 0 0,0 1-1 0 0,0-1 1 0 0,-1 0 0 0 0,0 0-1 0 0,0 1 1 0 0,-1-1 0 0 0,0 11-1 0 0,-1-15 1 0 0,0 1-1 0 0,0 0 0 0 0,0-1 1 0 0,-1 1-1 0 0,1-1 1 0 0,-1 0-1 0 0,0 1 1 0 0,0-1-1 0 0,0 0 0 0 0,0 0 1 0 0,0 0-1 0 0,-1 0 1 0 0,1-1-1 0 0,-1 1 1 0 0,0-1-1 0 0,0 0 0 0 0,0 1 1 0 0,0-1-1 0 0,0 0 1 0 0,-1-1-1 0 0,1 1 1 0 0,0-1-1 0 0,-1 1 0 0 0,-4 0 1 0 0,-7 3 11 0 0,1-2 0 0 0,0 0 0 0 0,-1-1 0 0 0,-26 2 0 0 0,35-4-11 0 0,-25 1 35 0 0,-37-3-1 0 0,59 1-33 0 0,0 0-1 0 0,1-1 0 0 0,-1 0 0 0 0,1 0 0 0 0,-1-1 1 0 0,1 0-1 0 0,0 0 0 0 0,0-1 0 0 0,-8-5 1 0 0,13 8-6 0 0,0-1 1 0 0,1-1-1 0 0,-1 1 1 0 0,1 0-1 0 0,-1 0 1 0 0,1-1 0 0 0,0 0-1 0 0,0 1 1 0 0,0-1-1 0 0,0 0 1 0 0,1 0-1 0 0,-1 0 1 0 0,1 0 0 0 0,0 0-1 0 0,0-1 1 0 0,0 1-1 0 0,0 0 1 0 0,0 0-1 0 0,1-1 1 0 0,-1 1 0 0 0,1-5-1 0 0,0 2-5 0 0,1 1 0 0 0,-1 0 0 0 0,1-1-1 0 0,0 1 1 0 0,1 0 0 0 0,-1 0 0 0 0,1 0 0 0 0,0 0 0 0 0,1 0-1 0 0,-1 0 1 0 0,1 0 0 0 0,5-6 0 0 0,10-10-78 0 0,1 1 1 0 0,1 1-1 0 0,1 1 1 0 0,0 1 0 0 0,33-20-1 0 0,-25 18-80 0 0,-2-1-1 0 0,47-45 0 0 0,-67 57 116 0 0,0 1 0 0 0,-1-2 0 0 0,0 1 0 0 0,0-1 0 0 0,-1 0 0 0 0,0 0 0 0 0,6-17 0 0 0,-9 19 39 0 0,0 1-1 0 0,0-1 0 0 0,-1 0 1 0 0,0 0-1 0 0,0 0 0 0 0,-1 0 1 0 0,0 0-1 0 0,0 0 1 0 0,-1 0-1 0 0,1 0 0 0 0,-2 0 1 0 0,-2-9-1 0 0,2 11 21 0 0,-1 0 0 0 0,0-1 1 0 0,0 1-1 0 0,0 1 0 0 0,-1-1 0 0 0,1 0 0 0 0,-1 1 0 0 0,-1 0 1 0 0,1 0-1 0 0,0 0 0 0 0,-1 0 0 0 0,0 1 0 0 0,0-1 1 0 0,0 1-1 0 0,0 1 0 0 0,0-1 0 0 0,-1 1 0 0 0,1 0 0 0 0,-1 0 1 0 0,-6-1-1 0 0,-4-1 76 0 0,-1 2 0 0 0,1 0 0 0 0,-1 1 1 0 0,-21 0-1 0 0,31 2-393 0 0,-1 0 0 0 0,1 0 1 0 0,-1 0-1 0 0,1 1 0 0 0,0 0 1 0 0,0 0-1 0 0,0 1 0 0 0,0-1 1 0 0,1 2-1 0 0,-1-1 0 0 0,1 1 1 0 0,-8 5-1 0 0,12-7-226 0 0,0 0 1 0 0,0 0-1 0 0,1 0 0 0 0,-1 0 1 0 0,1 0-1 0 0,-1 0 0 0 0,1 0 1 0 0,0 0-1 0 0,-1 1 0 0 0,0 4 1 0 0,-3 10-2394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18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24 3344 0 0,'-4'1'301'0'0,"0"-1"-1"0"0,0 1 0 0 0,0 0 0 0 0,0 0 0 0 0,1 0 1 0 0,-1 0-1 0 0,0 1 0 0 0,0-1 0 0 0,1 1 0 0 0,-1 0 1 0 0,1 0-1 0 0,-1 1 0 0 0,1-1 0 0 0,0 1 0 0 0,0-1 1 0 0,0 1-1 0 0,0 0 0 0 0,1 0 0 0 0,-1 0 0 0 0,1 1 1 0 0,-1-1-1 0 0,-1 5 0 0 0,-3 5 255 0 0,0 1 1 0 0,1-1-1 0 0,1 1 0 0 0,-6 25 0 0 0,5-10 163 0 0,2 0-1 0 0,0 0 0 0 0,2 0 1 0 0,4 53-1 0 0,-2-75-700 0 0,1 0 1 0 0,0-1-1 0 0,0 1 0 0 0,0-1 0 0 0,1 1 0 0 0,0-1 0 0 0,0 1 0 0 0,1-1 1 0 0,0 0-1 0 0,0 0 0 0 0,0 0 0 0 0,1-1 0 0 0,0 1 0 0 0,0-1 1 0 0,0 0-1 0 0,1 0 0 0 0,-1 0 0 0 0,1-1 0 0 0,0 1 0 0 0,1-1 1 0 0,-1 0-1 0 0,1-1 0 0 0,0 1 0 0 0,0-1 0 0 0,0 0 0 0 0,0-1 0 0 0,0 0 1 0 0,1 0-1 0 0,11 3 0 0 0,-3-3-10 0 0,0-1 0 0 0,0 0 0 0 0,0-1 0 0 0,0-1 0 0 0,0 0 0 0 0,18-4 0 0 0,-26 4 1 0 0,0-1 0 0 0,-1 0 0 0 0,1 0 0 0 0,-1 0 0 0 0,1-1-1 0 0,-1 0 1 0 0,0 0 0 0 0,0-1 0 0 0,0 0 0 0 0,0 0-1 0 0,-1 0 1 0 0,1-1 0 0 0,-1 0 0 0 0,0 0 0 0 0,6-8 0 0 0,-4 3 37 0 0,0 1 1 0 0,-1-1-1 0 0,0-1 0 0 0,0 1 1 0 0,-1-1-1 0 0,-1 0 1 0 0,0 0-1 0 0,0 0 1 0 0,2-15-1 0 0,-2-5 279 0 0,1-58 0 0 0,-6 74-213 0 0,0 0 1 0 0,0 0-1 0 0,-2 0 0 0 0,0 1 0 0 0,0-1 1 0 0,-8-16-1 0 0,9 26-91 0 0,-1-1-1 0 0,0 1 1 0 0,0 0 0 0 0,-1 0-1 0 0,1 1 1 0 0,-1-1 0 0 0,0 1-1 0 0,-1 0 1 0 0,1 0 0 0 0,-1 0-1 0 0,0 0 1 0 0,0 1-1 0 0,0 0 1 0 0,0 0 0 0 0,0 0-1 0 0,-1 1 1 0 0,1-1 0 0 0,-1 2-1 0 0,0-1 1 0 0,-7-1 0 0 0,-10-2-499 0 0,-1 2 1 0 0,-1 0 0 0 0,-38 2 0 0 0,42 1-2989 0 0,1 2-1 0 0,-28 4 1 0 0,21 1-166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18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1 2960 0 0,'0'0'2779'0'0,"21"5"2230"0"0,-18-2-4683 0 0,-1 1 0 0 0,1-1 0 0 0,-1 1-1 0 0,0 0 1 0 0,0 0 0 0 0,-1 0 0 0 0,1 0 0 0 0,-1 0 0 0 0,1 0 0 0 0,-1 0 0 0 0,-1 1 0 0 0,1-1 0 0 0,-1 0 0 0 0,1 1 0 0 0,-2 7 0 0 0,1-3-143 0 0,-1 1 0 0 0,0 0 0 0 0,-1-1 0 0 0,0 1 0 0 0,-1-1 0 0 0,-3 10 0 0 0,3-10-96 0 0,0 0 1 0 0,-1-1-1 0 0,0 1 1 0 0,0-1 0 0 0,-1 0-1 0 0,0 0 1 0 0,-1 0 0 0 0,1-1-1 0 0,-1 0 1 0 0,-1 0-1 0 0,-6 6 1 0 0,4-7-340 0 0,1 0 0 0 0,-1 0 0 0 0,0 0-1 0 0,-1-1 1 0 0,1-1 0 0 0,-13 5 0 0 0,-34 5-9129 0 0,35-11 5812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21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113 115 1444 0 0,'-3'-16'2866'0'0,"3"15"-2760"0"0,0 1-1 0 0,-1 0 1 0 0,1-1-1 0 0,0 1 1 0 0,0 0-1 0 0,0-1 1 0 0,-1 1-1 0 0,1 0 1 0 0,0 0-1 0 0,0-1 1 0 0,-1 1-1 0 0,1 0 1 0 0,0 0-1 0 0,-1-1 1 0 0,1 1-1 0 0,0 0 1 0 0,-1 0-1 0 0,1 0 1 0 0,0 0-1 0 0,-1 0 1 0 0,1 0-1 0 0,-1 0 1 0 0,1-1 0 0 0,-1 1-1 0 0,-1 1 162 0 0,0 0 0 0 0,-1-1 0 0 0,1 1 0 0 0,0 0 0 0 0,0 0 0 0 0,0 0 0 0 0,0 0-1 0 0,0 0 1 0 0,0 1 0 0 0,-4 2 0 0 0,3-1-87 0 0,0 0-1 0 0,0 0 1 0 0,0 1-1 0 0,1-1 1 0 0,-1 1-1 0 0,1 0 1 0 0,-1-1 0 0 0,1 1-1 0 0,0 0 1 0 0,1 0-1 0 0,-1 1 1 0 0,1-1-1 0 0,-2 8 1 0 0,2-5-52 0 0,0-1 0 0 0,0 1 0 0 0,1-1 0 0 0,0 1-1 0 0,0-1 1 0 0,0 1 0 0 0,1-1 0 0 0,3 13 0 0 0,-3-17-91 0 0,0 0 0 0 0,1 1 0 0 0,-1-1-1 0 0,1 0 1 0 0,-1 0 0 0 0,1 1 0 0 0,0-2-1 0 0,0 1 1 0 0,0 0 0 0 0,0 0 0 0 0,0 0 0 0 0,1-1-1 0 0,-1 1 1 0 0,1-1 0 0 0,-1 0 0 0 0,1 0 0 0 0,-1 0-1 0 0,1 0 1 0 0,-1 0 0 0 0,6 0 0 0 0,2 2 49 0 0,1-1 0 0 0,0-1 0 0 0,20 1 0 0 0,-15-2-49 0 0,-1-1-1 0 0,0-1 1 0 0,0 0-1 0 0,0-1 1 0 0,0-1-1 0 0,19-7 1 0 0,-27 8-28 0 0,0 0 0 0 0,0 0 1 0 0,-1 0-1 0 0,1-1 0 0 0,-1 0 1 0 0,1-1-1 0 0,-1 1 1 0 0,0-1-1 0 0,-1 0 0 0 0,1-1 1 0 0,-1 1-1 0 0,0-1 0 0 0,-1 0 1 0 0,7-10-1 0 0,-9 9-2 0 0,0 0 0 0 0,0 0 0 0 0,-1-1 1 0 0,1 1-1 0 0,-2 0 0 0 0,1 0 0 0 0,-1-1 0 0 0,0 1 0 0 0,-2-9 0 0 0,2-7 11 0 0,0 19-20 0 0,0 1 1 0 0,-1 0-1 0 0,1 0 1 0 0,-1 0-1 0 0,1 0 1 0 0,-1 0-1 0 0,0 0 1 0 0,0 0-1 0 0,0 0 1 0 0,0 0-1 0 0,-1 1 1 0 0,1-1-1 0 0,-1 0 1 0 0,0 1-1 0 0,0-1 1 0 0,0 1-1 0 0,0 0 1 0 0,0-1-1 0 0,0 1 1 0 0,0 0-1 0 0,-1 0 1 0 0,1 0-1 0 0,-1 1 1 0 0,0-1-1 0 0,1 1 1 0 0,-1-1-1 0 0,0 1 1 0 0,0 0-1 0 0,0 0 1 0 0,0 0-1 0 0,-5 0 1 0 0,-5-1-20 0 0,1 2 0 0 0,0-1 0 0 0,0 2 0 0 0,-1-1 0 0 0,1 2 0 0 0,0 0 0 0 0,0 0 0 0 0,0 1 0 0 0,0 0 0 0 0,1 1 0 0 0,-20 10 0 0 0,25-11 16 0 0,1 0 0 0 0,-1 0 1 0 0,1 1-1 0 0,0 0 0 0 0,0 0 0 0 0,0 1 1 0 0,1-1-1 0 0,-1 1 0 0 0,1 0 1 0 0,0 0-1 0 0,1 0 0 0 0,-1 1 1 0 0,1-1-1 0 0,0 1 0 0 0,0 0 1 0 0,1 0-1 0 0,-1 0 0 0 0,2 0 0 0 0,-1 0 1 0 0,0 1-1 0 0,1-1 0 0 0,1 0 1 0 0,-1 13-1 0 0,1-17 6 0 0,0 0-1 0 0,0 1 1 0 0,0-1-1 0 0,0 0 1 0 0,1 1-1 0 0,-1-1 1 0 0,1 0-1 0 0,0 0 1 0 0,0 0 0 0 0,0 1-1 0 0,0-1 1 0 0,0 0-1 0 0,0 0 1 0 0,0 0-1 0 0,1 0 1 0 0,-1-1-1 0 0,1 1 1 0 0,-1 0-1 0 0,3 1 1 0 0,0 0-1 0 0,-1-1 1 0 0,1 0-1 0 0,0 0 0 0 0,0 0 0 0 0,0 0 1 0 0,0-1-1 0 0,0 1 0 0 0,0-1 0 0 0,8 1 1 0 0,3-1-4 0 0,-1 0 1 0 0,1 0 0 0 0,0-2 0 0 0,0 0-1 0 0,15-3 1 0 0,-21 3 1 0 0,-1 0 1 0 0,0-1-1 0 0,0 0 0 0 0,0 0 0 0 0,0 0 1 0 0,0-1-1 0 0,-1 0 0 0 0,1-1 1 0 0,-1 0-1 0 0,0 0 0 0 0,0-1 0 0 0,7-5 1 0 0,-11 104 1165 0 0,4 170-342 0 0,-6-245-793 0 0,-1-10-1 0 0,0 0 0 0 0,0-1 0 0 0,0 1-1 0 0,-1-1 1 0 0,-3 12 0 0 0,4-17-20 0 0,-1-1 1 0 0,0 0-1 0 0,0 0 0 0 0,0-1 1 0 0,0 1-1 0 0,0 0 1 0 0,0 0-1 0 0,0 0 1 0 0,-1-1-1 0 0,1 1 0 0 0,-1 0 1 0 0,1-1-1 0 0,-1 0 1 0 0,1 1-1 0 0,-1-1 1 0 0,0 0-1 0 0,0 0 0 0 0,0 0 1 0 0,0 0-1 0 0,0 0 1 0 0,0 0-1 0 0,0 0 1 0 0,0-1-1 0 0,0 1 0 0 0,0-1 1 0 0,-3 1-1 0 0,-45 3 252 0 0,0-3-1 0 0,-59-4 1 0 0,100 2-227 0 0,5 1-28 0 0,-9 0-9 0 0,1-1 0 0 0,0 0 0 0 0,0-1 1 0 0,-1 0-1 0 0,-12-5 0 0 0,25 7-109 0 0,0 0 0 0 0,0 0 0 0 0,0 0 0 0 0,-1 0 0 0 0,1 0 0 0 0,0 0 0 0 0,0 0 0 0 0,0 0 0 0 0,-1 0 0 0 0,1 0 1 0 0,0 0-1 0 0,0 0 0 0 0,0 0 0 0 0,-1 0 0 0 0,1-1 0 0 0,0 1 0 0 0,0 0 0 0 0,0 0 0 0 0,0 0 0 0 0,-1 0 0 0 0,1 0 0 0 0,0-1 0 0 0,0 1 0 0 0,0 0 0 0 0,0 0 0 0 0,0 0 0 0 0,0-1 0 0 0,0 1 0 0 0,0 0 0 0 0,-1 0 0 0 0,1 0 1 0 0,0-1-1 0 0,0 1 0 0 0,0 0 0 0 0,0 0 0 0 0,0 0 0 0 0,0-1 0 0 0,0 1 0 0 0,0 0 0 0 0,0 0 0 0 0,0 0 0 0 0,0-1 0 0 0,1 1 0 0 0,7-6-6240 0 0,-1 2 3003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22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 2720 0 0,'-12'0'528'0'0,"0"0"0"0"0,0 1 0 0 0,-1 1 0 0 0,1 0 0 0 0,1 0 0 0 0,-1 2-1 0 0,0-1 1 0 0,1 1 0 0 0,0 1 0 0 0,-1 0 0 0 0,2 0 0 0 0,-1 2 0 0 0,1-1 0 0 0,0 1-1 0 0,0 0 1 0 0,1 1 0 0 0,0 0 0 0 0,0 1 0 0 0,1 0 0 0 0,0 0 0 0 0,1 1 0 0 0,0 0 0 0 0,-11 18-1 0 0,-1 10 82 0 0,1 1-1 0 0,-19 59 0 0 0,31-78-507 0 0,1 1-1 0 0,0 1 0 0 0,2-1 1 0 0,1 0-1 0 0,0 1 1 0 0,3 37-1 0 0,-1-53-92 0 0,1 0 0 0 0,0-1-1 0 0,1 1 1 0 0,-1 0 0 0 0,1-1 0 0 0,0 1 0 0 0,1-1-1 0 0,-1 1 1 0 0,1-1 0 0 0,0 0 0 0 0,1 0 0 0 0,-1 0-1 0 0,1-1 1 0 0,0 1 0 0 0,0-1 0 0 0,0 0 0 0 0,0 0-1 0 0,1-1 1 0 0,0 1 0 0 0,0-1 0 0 0,0 0 0 0 0,0 0-1 0 0,0 0 1 0 0,1-1 0 0 0,-1 0 0 0 0,10 3 0 0 0,4 0-11 0 0,-1-2 0 0 0,1 1 1 0 0,-1-2-1 0 0,1-1 0 0 0,0 0 1 0 0,0-1-1 0 0,20-3 0 0 0,-34 2 5 0 0,-1 1 0 0 0,0-1 0 0 0,0 0-1 0 0,0 0 1 0 0,0-1 0 0 0,0 1 0 0 0,0-1-1 0 0,7-4 1 0 0,-10 5 5 0 0,1 0-1 0 0,-1 0 1 0 0,1-1-1 0 0,-1 1 0 0 0,1 0 1 0 0,-1-1-1 0 0,0 1 1 0 0,1-1-1 0 0,-1 0 1 0 0,0 1-1 0 0,0-1 1 0 0,0 0-1 0 0,0 0 1 0 0,-1 1-1 0 0,1-1 1 0 0,0 0-1 0 0,-1 0 0 0 0,0 0 1 0 0,1 0-1 0 0,-1 0 1 0 0,0-3-1 0 0,1-9 95 0 0,-1 10-75 0 0,0 1 1 0 0,1-1-1 0 0,-2 0 0 0 0,1 1 0 0 0,0-1 0 0 0,-1 1 0 0 0,1-1 1 0 0,-1 1-1 0 0,0 0 0 0 0,0-1 0 0 0,0 1 0 0 0,-1 0 0 0 0,1-1 1 0 0,-3-2-1 0 0,-3-3 20 0 0,1 0-1 0 0,-2 1 1 0 0,1-1 0 0 0,-1 2 0 0 0,-1-1 0 0 0,1 1 0 0 0,-1 1-1 0 0,0-1 1 0 0,-1 1 0 0 0,0 1 0 0 0,1 0 0 0 0,-2 0 0 0 0,1 1-1 0 0,0 1 1 0 0,-1-1 0 0 0,0 2 0 0 0,0-1 0 0 0,0 2 0 0 0,-21-2-1 0 0,6 1-90 0 0,-8 0-499 0 0,1 1 1 0 0,-40 4 0 0 0,53 2-6331 0 0,13-3 3166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24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0 3364 0 0,'4'9'4247'0'0,"-3"13"-2700"0"0,-2-1-1 0 0,0 0 0 0 0,-6 26 1 0 0,5-39-1471 0 0,0-1 0 0 0,-1 1 0 0 0,0-1 0 0 0,0 1 0 0 0,0-1 0 0 0,-1 0 0 0 0,0 0 0 0 0,-1-1 0 0 0,1 1 0 0 0,-1-1 0 0 0,-11 10 0 0 0,-1-3-8716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25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180 127 2792 0 0,'0'0'2070'0'0,"-4"15"968"0"0,1-9-2752 0 0,1 0 0 0 0,-1 0 0 0 0,0 0 0 0 0,0-1 0 0 0,-1 1-1 0 0,0-1 1 0 0,0 0 0 0 0,0 0 0 0 0,0 0 0 0 0,-6 4 0 0 0,-5 8 387 0 0,1-2-178 0 0,0-1 1 0 0,-1 0-1 0 0,0-1 1 0 0,-26 17-1 0 0,36-28-458 0 0,5-2-24 0 0,-1 1 0 0 0,0-1 0 0 0,0 0 0 0 0,0 1 0 0 0,1-1 0 0 0,-1 0 0 0 0,0 1 0 0 0,0-1 0 0 0,1 1 0 0 0,-1-1 0 0 0,0 1 0 0 0,1-1 0 0 0,-1 1 0 0 0,1 0 0 0 0,-1-1 0 0 0,0 1 0 0 0,0 1 0 0 0,1-2 43 0 0,8-17 107 0 0,185-206 65 0 0,-175 200-240 0 0,26-29 92 0 0,-44 52-70 0 0,1-1 0 0 0,-1 1 1 0 0,0-1-1 0 0,1 1 0 0 0,-1 0 1 0 0,0-1-1 0 0,1 1 0 0 0,-1 0 0 0 0,1-1 1 0 0,-1 1-1 0 0,1 0 0 0 0,-1 0 1 0 0,1-1-1 0 0,-1 1 0 0 0,1 0 1 0 0,-1 0-1 0 0,1 0 0 0 0,-1 0 0 0 0,1 0 1 0 0,-1-1-1 0 0,1 1 0 0 0,-1 0 1 0 0,1 0-1 0 0,-1 0 0 0 0,1 1 1 0 0,-1-1-1 0 0,1 0 0 0 0,0 0 0 0 0,0 1 8 0 0,0-1-1 0 0,-1 1 1 0 0,1 0-1 0 0,0-1 1 0 0,-1 1-1 0 0,1 0 1 0 0,-1 0-1 0 0,1 0 1 0 0,-1-1-1 0 0,0 1 1 0 0,1 0-1 0 0,-1 0 1 0 0,0 0-1 0 0,0 0 0 0 0,1 1 1 0 0,2 36 371 0 0,-3-36-375 0 0,0 72 462 0 0,-4 160 700 0 0,-2-37-452 0 0,5-105-830 0 0,1-92-6 0 0,0 1 1 0 0,0-1-1 0 0,0 1 0 0 0,0-1 0 0 0,0 1 0 0 0,0-1 0 0 0,0 1 0 0 0,0-1 0 0 0,0 1 0 0 0,1-1 0 0 0,-1 1 0 0 0,0-1 0 0 0,0 1 1 0 0,0-1-1 0 0,1 0 0 0 0,-1 1 0 0 0,0-1 0 0 0,1 1 0 0 0,-1-1 0 0 0,0 0 0 0 0,1 1 0 0 0,-1-1 0 0 0,1 0 0 0 0,-1 1 1 0 0,0-1-1 0 0,1 0 0 0 0,-1 0 0 0 0,1 1 0 0 0,-1-1 0 0 0,1 0 0 0 0,-1 0 0 0 0,1 0 0 0 0,0 0 0 0 0,16-1-7422 0 0,-6-1 4089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59.28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78 0 3152 0 0,'0'0'5095'0'0,"0"20"-1300"0"0,0 22-1691 0 0,1 46-822 0 0,-4-1-1 0 0,-15 93 1 0 0,13-154-1204 0 0,-8 38 90 0 0,6-36-69 0 0,-4 28 0 0 0,7-31-106 0 0,-12 40-1 0 0,14-54-1034 0 0,3-20-6759 0 0,0 2 4613 0 0,5-2-1 0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00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26 3720 0 0,'-3'-2'636'0'0,"3"0"0"0"0,-4-3 21 0 0,1 0 15 0 0,3 1 0 0 0,0 1 0 0 0,-4 1 0 0 0,1 0 652 0 0,-1 4-704 0 0,4 5-104 0 0,0 5-280 0 0,4 3-2440 0 0,-1 5 0 0 0,1 1-1 0 0,6 1 1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25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113 104 2808 0 0,'0'0'1530'0'0,"-3"19"2100"0"0,-10 21-1780 0 0,6-16-595 0 0,-2 0 1 0 0,-16 34 0 0 0,6-22-196 0 0,14-24-802 0 0,-1 0 1 0 0,0-1-1 0 0,-8 12 1 0 0,10-19-212 0 0,3-5 29 0 0,6-14 121 0 0,13-22 65 0 0,13-10-266 0 0,-3-2 0 0 0,-2-1 0 0 0,23-59 0 0 0,-33 72 24 0 0,-15 36-7 0 0,0 0 0 0 0,-1-1 0 0 0,1 1 0 0 0,0-1 0 0 0,0 1 0 0 0,0 0 0 0 0,0 0 0 0 0,0-1 0 0 0,1 1 0 0 0,-1 0 0 0 0,0 0 0 0 0,0 0 0 0 0,1 0 0 0 0,-1 0 0 0 0,1 1 0 0 0,-1-1 0 0 0,1 0 0 0 0,-1 1 0 0 0,3-1 1 0 0,-4 3 26 0 0,1 0 0 0 0,0 1 0 0 0,0-1 0 0 0,-1 0 0 0 0,0 1 0 0 0,1-1 0 0 0,-1 1 0 0 0,0-1 0 0 0,0 0 0 0 0,0 1 0 0 0,-1 3 0 0 0,1-3 7 0 0,-3 648 851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26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195 168 2200 0 0,'-5'2'303'0'0,"0"-1"0"0"0,0 0 0 0 0,0 0 0 0 0,0 0-1 0 0,0-1 1 0 0,0 0 0 0 0,0 0 0 0 0,-7-1 0 0 0,0 1 258 0 0,-10 1 261 0 0,-31-1 1180 0 0,50 0-1778 0 0,0 0 0 0 0,0 0 0 0 0,0-1 0 0 0,0 0 1 0 0,0 1-1 0 0,0-1 0 0 0,0 0 0 0 0,0-1 0 0 0,0 1 0 0 0,0 0 0 0 0,0-1 0 0 0,-3-2 0 0 0,4 2-118 0 0,1 0 0 0 0,0 0 0 0 0,0 0 1 0 0,0 0-1 0 0,0 0 0 0 0,0 0 1 0 0,0 0-1 0 0,0 0 0 0 0,1-1 0 0 0,-1 1 1 0 0,1 0-1 0 0,0 0 0 0 0,-1-1 0 0 0,1 1 1 0 0,0 0-1 0 0,0 0 0 0 0,1-1 0 0 0,-1 1 1 0 0,0 0-1 0 0,2-4 0 0 0,0-1-15 0 0,-1 1 0 0 0,1 0 0 0 0,1 0-1 0 0,-1 0 1 0 0,1 0 0 0 0,4-7 0 0 0,-3 9-49 0 0,1-1 0 0 0,-1 1 0 0 0,0 0 0 0 0,1 0 0 0 0,0 0 0 0 0,0 1 0 0 0,0-1 0 0 0,1 1 0 0 0,-1 1 0 0 0,1-1 0 0 0,-1 1 0 0 0,1 0 0 0 0,0 0 0 0 0,7-1 0 0 0,5-1 55 0 0,0 1 0 0 0,0 1 0 0 0,27 0 0 0 0,-33 2-40 0 0,-1 0 0 0 0,1 1 0 0 0,-1 1 0 0 0,1 0 0 0 0,-1 0 0 0 0,19 7 0 0 0,-25-7-34 0 0,0 0 0 0 0,0 1 0 0 0,-1-1 1 0 0,1 1-1 0 0,-1 0 0 0 0,1 1 0 0 0,-1-1 0 0 0,0 0 0 0 0,0 1 0 0 0,-1 0 1 0 0,1 0-1 0 0,-1 0 0 0 0,0 1 0 0 0,0-1 0 0 0,0 1 0 0 0,3 8 0 0 0,0 3 11 0 0,-1-1-1 0 0,-1 1 0 0 0,0-1 1 0 0,-1 1-1 0 0,-1 0 1 0 0,-1 1-1 0 0,0-1 0 0 0,-1 0 1 0 0,-1 0-1 0 0,0 0 0 0 0,-1 0 1 0 0,-1 0-1 0 0,0 0 0 0 0,-1 0 1 0 0,-11 25-1 0 0,8-24-23 0 0,-1 0 0 0 0,-1 0 1 0 0,0-1-1 0 0,-1 0 0 0 0,-1-1 0 0 0,-1 0 1 0 0,0-1-1 0 0,0 0 0 0 0,-2-1 0 0 0,0-1 1 0 0,0 0-1 0 0,-1 0 0 0 0,-22 12 0 0 0,21-15 3 0 0,1 0-1 0 0,-2-1 0 0 0,1-1 1 0 0,-1 0-1 0 0,0-1 1 0 0,0-1-1 0 0,-36 5 1 0 0,53-9-12 0 0,-1-1 1 0 0,1 0-1 0 0,-1 0 1 0 0,0 0-1 0 0,1 1 1 0 0,-1-1-1 0 0,0 0 1 0 0,1 0-1 0 0,-1 0 1 0 0,0 0-1 0 0,1 0 1 0 0,-1 0 0 0 0,0 0-1 0 0,1-1 1 0 0,-1 1-1 0 0,0 0 1 0 0,1 0-1 0 0,-1 0 1 0 0,1-1-1 0 0,-1 1 1 0 0,0 0-1 0 0,1 0 1 0 0,-1-1 0 0 0,1 1-1 0 0,-1-1 1 0 0,1 1-1 0 0,-1-1 1 0 0,1 1-1 0 0,-1-1 1 0 0,1 1-1 0 0,-1-1 1 0 0,1 1-1 0 0,0-1 1 0 0,-1 1-1 0 0,1-1 1 0 0,0 1 0 0 0,0-1-1 0 0,-1 0 1 0 0,1 1-1 0 0,0-1 1 0 0,0 0-1 0 0,0 1 1 0 0,0-1-1 0 0,0 0 1 0 0,0 1-1 0 0,0-1 1 0 0,0 0-1 0 0,0 1 1 0 0,0-1 0 0 0,0 0-1 0 0,0 1 1 0 0,0-1-1 0 0,1 1 1 0 0,-1-1-1 0 0,0 0 1 0 0,0 1-1 0 0,1-1 1 0 0,-1 1-1 0 0,0-1 1 0 0,1 0 0 0 0,0 0-1 0 0,1-3 14 0 0,0 0 0 0 0,0 0 0 0 0,1 0-1 0 0,0 1 1 0 0,0-1 0 0 0,0 1 0 0 0,5-5 0 0 0,-2 4 16 0 0,-1 1 0 0 0,1 0 1 0 0,-1 1-1 0 0,1-1 1 0 0,0 1-1 0 0,0 0 1 0 0,0 1-1 0 0,0-1 1 0 0,0 1-1 0 0,11 0 0 0 0,7 0 176 0 0,36 4 0 0 0,-32-1-24 0 0,-17-1-100 0 0,1 1 1 0 0,-1 0-1 0 0,0 0 1 0 0,0 1-1 0 0,0 1 0 0 0,-1 0 1 0 0,1 0-1 0 0,-1 1 1 0 0,0 1-1 0 0,11 7 1 0 0,-13-7-2033 0 0,0 0 0 0 0,0 0 1 0 0,11 13-1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27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1 3536 0 0,'3'1'7328'0'0,"3"5"-5408"0"0,-5 7-393 0 0,-1-9-1143 0 0,0 0 1 0 0,0 1-1 0 0,0-1 1 0 0,-1 1 0 0 0,1-1-1 0 0,-3 7 1 0 0,-2 3-149 0 0,0-1 0 0 0,-1 0 0 0 0,0 0 1 0 0,-1 0-1 0 0,0-1 0 0 0,-1 0 0 0 0,-1-1 0 0 0,0 1 0 0 0,0-2 0 0 0,-13 12 1 0 0,-3 0-206 0 0,-33 23 1 0 0,0-5-4581 0 0,12-8-3117 0 0,39-27 3945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28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27 2992 0 0,'0'0'497'0'0,"-17"14"2225"0"0,6-6-2040 0 0,0 1 1 0 0,1 0-1 0 0,0 1 1 0 0,-15 19-1 0 0,-29 47 2581 0 0,52-72-3067 0 0,-16 23 893 0 0,13-17-810 0 0,10-15 158 0 0,35-42-327 0 0,1 2 0 0 0,57-47 0 0 0,-57 59 257 0 0,-40 33-202 0 0,-1 9 295 0 0,-9 280 1189 0 0,5-218-1523 0 0,-4 138-1640 0 0,26-207-11556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2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280 136 2224 0 0,'-60'1'3463'0'0,"-64"-2"772"0"0,123 1-4147 0 0,-1 0 0 0 0,0 0 0 0 0,1-1 1 0 0,-1 1-1 0 0,1 0 0 0 0,-1 0 0 0 0,1-1 1 0 0,-1 1-1 0 0,1-1 0 0 0,-1 0 0 0 0,1 1 1 0 0,-1-1-1 0 0,1 0 0 0 0,0 0 0 0 0,-1 0 1 0 0,1 0-1 0 0,0 0 0 0 0,0 0 0 0 0,0 0 1 0 0,0 0-1 0 0,0-1 0 0 0,0 1 0 0 0,0 0 1 0 0,0-1-1 0 0,0 1 0 0 0,0 0 0 0 0,1-1 1 0 0,-1 1-1 0 0,1-1 0 0 0,-1 1 0 0 0,1-1 1 0 0,0 1-1 0 0,-1-1 0 0 0,1 0 0 0 0,0 1 1 0 0,0-1-1 0 0,0 1 0 0 0,1-4 0 0 0,-1 2-19 0 0,1-1 0 0 0,-1 0-1 0 0,1 1 1 0 0,0-1 0 0 0,1 0-1 0 0,-1 1 1 0 0,0 0 0 0 0,1-1-1 0 0,0 1 1 0 0,0 0 0 0 0,0 0-1 0 0,0 0 1 0 0,1 0 0 0 0,-1 0-1 0 0,1 0 1 0 0,3-2 0 0 0,1 1-20 0 0,-1-1 0 0 0,2 2 0 0 0,-1-1 1 0 0,0 1-1 0 0,1 0 0 0 0,0 0 0 0 0,-1 1 1 0 0,1 0-1 0 0,14-1 0 0 0,-4 1 0 0 0,1 1 0 0 0,-1 1 0 0 0,21 3 0 0 0,-34-3-39 0 0,-1 1 0 0 0,1 0 0 0 0,-1 1 0 0 0,1-1 0 0 0,-1 1 0 0 0,0-1-1 0 0,0 1 1 0 0,0 1 0 0 0,0-1 0 0 0,0 1 0 0 0,0-1 0 0 0,0 1-1 0 0,-1 0 1 0 0,0 0 0 0 0,1 1 0 0 0,-1-1 0 0 0,0 1 0 0 0,-1-1 0 0 0,1 1-1 0 0,-1 0 1 0 0,1 0 0 0 0,-1 0 0 0 0,0 0 0 0 0,-1 1 0 0 0,1-1 0 0 0,1 8-1 0 0,0 3 12 0 0,0 0 0 0 0,0 0-1 0 0,-2 0 1 0 0,0 1-1 0 0,-1-1 1 0 0,-2 27-1 0 0,0-28-9 0 0,-1-1-1 0 0,0 0 0 0 0,0 0 1 0 0,-2 0-1 0 0,1-1 0 0 0,-2 1 1 0 0,0-1-1 0 0,0 0 0 0 0,-1-1 1 0 0,0 1-1 0 0,-1-1 0 0 0,0-1 0 0 0,-1 0 1 0 0,-12 12-1 0 0,7-10 5 0 0,-1 0-1 0 0,0-1 1 0 0,-1 0-1 0 0,0-1 1 0 0,0-1-1 0 0,-1-1 1 0 0,-1 0-1 0 0,1-1 1 0 0,-30 7-1 0 0,45-13-11 0 0,-38 6 38 0 0,38-6-31 0 0,0-1-1 0 0,0 0 0 0 0,0 0 0 0 0,-1 0 0 0 0,1 0 1 0 0,0 0-1 0 0,0 0 0 0 0,0-1 0 0 0,0 1 0 0 0,0-1 0 0 0,0 1 1 0 0,1-1-1 0 0,-1 0 0 0 0,0 0 0 0 0,0 1 0 0 0,-2-3 0 0 0,3 2-4 0 0,1 1 0 0 0,-1-1 0 0 0,1 0 0 0 0,0 1 0 0 0,-1-1 0 0 0,1 0 0 0 0,0 0 0 0 0,0 1 0 0 0,-1-1 0 0 0,1 0 0 0 0,0 1 0 0 0,0-1 0 0 0,0 0 0 0 0,0 0 0 0 0,0 1 0 0 0,0-1 0 0 0,0 0 0 0 0,0 0 0 0 0,0 1 0 0 0,0-1 0 0 0,1 0 0 0 0,-1 0 0 0 0,0 1 0 0 0,0-1 0 0 0,1 0 0 0 0,-1 1 0 0 0,0-1 0 0 0,1 0 0 0 0,-1 1 0 0 0,1-1 0 0 0,0 0 0 0 0,17-20 98 0 0,-15 19-76 0 0,1-1 4 0 0,0 0 1 0 0,0 1 0 0 0,0-1-1 0 0,0 1 1 0 0,1 0-1 0 0,0 1 1 0 0,-1-1 0 0 0,1 1-1 0 0,0-1 1 0 0,-1 1-1 0 0,1 1 1 0 0,0-1 0 0 0,0 1-1 0 0,8 0 1 0 0,8 0 177 0 0,42 7 1 0 0,-47-3-285 0 0,1 0 1 0 0,-1 1-1 0 0,1 0 0 0 0,-2 1 1 0 0,1 1-1 0 0,-1 1 1 0 0,0 0-1 0 0,20 14 1 0 0,-4-6-9698 0 0,-21-14 6343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29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33 3312 0 0,'-30'-1'3003'0'0,"20"-1"-2099"0"0,0 2-1 0 0,0 0 1 0 0,0 0-1 0 0,-20 3 1 0 0,30-2-808 0 0,-1-1 0 0 0,0 1 0 0 0,0-1 0 0 0,0 1 1 0 0,1-1-1 0 0,-1 1 0 0 0,0-1 0 0 0,1 1 0 0 0,-1 0 0 0 0,0 0 0 0 0,1-1 0 0 0,-1 1 1 0 0,1 0-1 0 0,-1 0 0 0 0,1-1 0 0 0,-1 1 0 0 0,1 0 0 0 0,0 0 0 0 0,-1 0 0 0 0,1 0 1 0 0,0 0-1 0 0,0 0 0 0 0,0 0 0 0 0,0-1 0 0 0,0 1 0 0 0,0 0 0 0 0,0 0 0 0 0,0 0 1 0 0,0 0-1 0 0,0 0 0 0 0,0 0 0 0 0,0 0 0 0 0,1 0 0 0 0,-1 0 0 0 0,1 1 0 0 0,13 33 1455 0 0,-14-33-1471 0 0,22 37 274 0 0,44 63-1 0 0,-34-55-312 0 0,-18-26-12 0 0,-1 0 1 0 0,12 28-1 0 0,-21-41-2 0 0,-1 0-1 0 0,-1 0 1 0 0,1 0 0 0 0,-1 0 0 0 0,0 0-1 0 0,-1 1 1 0 0,0-1 0 0 0,-1 0-1 0 0,1 1 1 0 0,-2 11 0 0 0,0-16-12 0 0,0 1 0 0 0,-1-1 1 0 0,1 0-1 0 0,-1 1 0 0 0,0-1 1 0 0,0 0-1 0 0,0 0 0 0 0,0 0 1 0 0,-1-1-1 0 0,1 1 0 0 0,-1 0 1 0 0,0-1-1 0 0,0 0 1 0 0,-1 0-1 0 0,1 0 0 0 0,-1 0 1 0 0,1 0-1 0 0,-1-1 0 0 0,0 0 1 0 0,0 1-1 0 0,0-1 0 0 0,0-1 1 0 0,-9 4-1 0 0,-7 1 40 0 0,0-1 0 0 0,-1-1 0 0 0,-36 3-1 0 0,48-6-38 0 0,1 0-5 0 0,-1 0 0 0 0,0-1 0 0 0,0 0 0 0 0,1 0 0 0 0,-1-1 0 0 0,-16-4 0 0 0,22 4-12 0 0,1 0 0 0 0,-1 1 0 0 0,1-1 1 0 0,0 0-1 0 0,0-1 0 0 0,-1 1 1 0 0,1 0-1 0 0,0-1 0 0 0,0 1 0 0 0,0-1 1 0 0,0 0-1 0 0,0 0 0 0 0,1 1 0 0 0,-1-1 1 0 0,0 0-1 0 0,1-1 0 0 0,0 1 0 0 0,-1 0 1 0 0,1 0-1 0 0,0-1 0 0 0,0 1 0 0 0,0 0 1 0 0,0-1-1 0 0,1 1 0 0 0,-1-1 0 0 0,1 1 1 0 0,-1-4-1 0 0,0 0-4 0 0,1 0-1 0 0,0 0 1 0 0,0 0-1 0 0,0 0 1 0 0,0 1-1 0 0,1-1 1 0 0,0 0-1 0 0,1 0 1 0 0,-1 0 0 0 0,1 1-1 0 0,0-1 1 0 0,0 0-1 0 0,1 1 1 0 0,0 0-1 0 0,0 0 1 0 0,0 0-1 0 0,6-8 1 0 0,10-9-59 0 0,2 1 0 0 0,0 1 0 0 0,1 0 0 0 0,1 2 0 0 0,46-29 0 0 0,-32 23-21 0 0,48-42 1 0 0,-79 61 112 0 0,0-1 1 0 0,0 1 0 0 0,-1-1-1 0 0,0 0 1 0 0,0-1 0 0 0,0 1 0 0 0,0-1-1 0 0,-1 0 1 0 0,-1 0 0 0 0,1-1-1 0 0,-1 1 1 0 0,0-1 0 0 0,-1 1-1 0 0,1-1 1 0 0,-2 0 0 0 0,3-14 0 0 0,-4 20-13 0 0,-1 0 1 0 0,1 0 0 0 0,0 0 0 0 0,-1 0 0 0 0,1 0-1 0 0,-1 0 1 0 0,0 1 0 0 0,1-1 0 0 0,-1 0 0 0 0,0 1-1 0 0,0-1 1 0 0,0 0 0 0 0,0 1 0 0 0,-1-1 0 0 0,1 1-1 0 0,0-1 1 0 0,0 1 0 0 0,-1 0 0 0 0,1 0 0 0 0,-1 0-1 0 0,0-1 1 0 0,1 1 0 0 0,-1 1 0 0 0,0-1 0 0 0,1 0-1 0 0,-1 0 1 0 0,0 1 0 0 0,0-1 0 0 0,0 1 0 0 0,-2-1-1 0 0,-7-2 28 0 0,-1 2 0 0 0,0-1-1 0 0,-20 1 1 0 0,17 1-51 0 0,-13-1-427 0 0,-37 3-1 0 0,5 8-6589 0 0,37-5 3576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29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 3696 0 0,'16'25'4687'0'0,"-14"-20"-4367"0"0,1 0-1 0 0,-1 1 1 0 0,-1-1-1 0 0,1 0 1 0 0,-1 1-1 0 0,0-1 1 0 0,0 1-1 0 0,-1-1 1 0 0,1 1-1 0 0,-1 0 1 0 0,-1-1-1 0 0,1 1 1 0 0,-1-1-1 0 0,0 1 1 0 0,0-1-1 0 0,0 1 1 0 0,-1-1-1 0 0,0 0 1 0 0,0 1-1 0 0,0-1 1 0 0,-1 0-1 0 0,1 0 1 0 0,-6 5-1 0 0,1 0-146 0 0,0-1-1 0 0,-2 0 0 0 0,1 0 0 0 0,-1-1 0 0 0,0 0 1 0 0,0-1-1 0 0,-1 0 0 0 0,0 0 0 0 0,-1-1 0 0 0,-11 5 1 0 0,-4 1 152 0 0,-45 20-2613 0 0,51-24-2181 0 0,-33 9 0 0 0,29-12 952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31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65 2536 0 0,'0'0'3439'0'0,"-15"21"707"0"0,4-5-3281 0 0,0-1 0 0 0,-2-1 0 0 0,0 0 0 0 0,-14 13 0 0 0,16-17-531 0 0,-10 11 31 0 0,13-12-166 0 0,0-1 0 0 0,-17 14-1 0 0,61-58 27 0 0,18-18-354 0 0,15-6 17 0 0,-37 35 124 0 0,37-42 0 0 0,-70 72 102 0 0,1 0 0 0 0,-1 1 0 0 0,1-1 1 0 0,0 0-1 0 0,1 6 0 0 0,0 3 10 0 0,-8 235 1909 0 0,2-124-3415 0 0,3 1-9226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31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0 2864 0 0,'0'0'984'0'0,"-2"24"1744"0"0,-1 2-1464 0 0,-1 0 1 0 0,-9 27-1 0 0,-19 28 1207 0 0,21-55-1536 0 0,-13 41 1 0 0,23-64-862 0 0,0 0 0 0 0,0 1 0 0 0,1-1 1 0 0,-1 0-1 0 0,1 1 0 0 0,0-1 1 0 0,0 0-1 0 0,0 1 0 0 0,0-1 0 0 0,2 7 1 0 0,-2-8-43 0 0,1-1-1 0 0,0 1 1 0 0,0-1 0 0 0,0 1 0 0 0,0-1 0 0 0,0 1 0 0 0,0-1 0 0 0,0 1 0 0 0,0-1 0 0 0,1 0 0 0 0,-1 0 0 0 0,0 0 0 0 0,1 0 0 0 0,-1 0 0 0 0,1 0 0 0 0,-1 0-1 0 0,1 0 1 0 0,-1 0 0 0 0,1-1 0 0 0,0 1 0 0 0,3 0 0 0 0,16 3 105 0 0,1-1 1 0 0,0-1-1 0 0,0-1 0 0 0,37-3 1 0 0,-11 1-11 0 0,-8 1-459 0 0,-23 0-4027 0 0,-10-4-1817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32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27 2400 0 0,'0'-27'10571'0'0,"-1"43"-7818"0"0,-2 61-1723 0 0,-28 246 485 0 0,25-275-2459 0 0,2 57-1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0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282 157 3736 0 0,'0'0'1962'0'0,"-25"0"1015"0"0,16 1-2575 0 0,0 0 0 0 0,0 0 1 0 0,0 1-1 0 0,0 0 0 0 0,0 1 0 0 0,1 0 0 0 0,-1 0 0 0 0,1 1 0 0 0,0 0 0 0 0,0 1 0 0 0,0-1 0 0 0,0 2 0 0 0,1-1 0 0 0,0 1 0 0 0,-8 7 0 0 0,3 0 44 0 0,0 0 0 0 0,1 0 0 0 0,0 1 1 0 0,1 0-1 0 0,0 1 0 0 0,1 0 0 0 0,-6 17 1 0 0,10-21-347 0 0,0 1 0 0 0,1 0 0 0 0,1 0 0 0 0,0 0 0 0 0,1 0 0 0 0,0 1 0 0 0,1-1 1 0 0,0 1-1 0 0,1-1 0 0 0,0 1 0 0 0,1-1 0 0 0,1 0 0 0 0,3 15 0 0 0,-5-24-90 0 0,1 1-1 0 0,1-1 0 0 0,-1 1 1 0 0,1-1-1 0 0,-1 1 1 0 0,1-1-1 0 0,0 0 1 0 0,0 0-1 0 0,0 0 0 0 0,0 0 1 0 0,1-1-1 0 0,-1 1 1 0 0,1 0-1 0 0,0-1 1 0 0,0 0-1 0 0,5 4 0 0 0,-3-3-23 0 0,1-1 0 0 0,-1 0-1 0 0,0 0 1 0 0,1-1-1 0 0,-1 1 1 0 0,1-1 0 0 0,-1 0-1 0 0,1-1 1 0 0,0 1-1 0 0,6-1 1 0 0,1-1-49 0 0,0 0 0 0 0,0-1 0 0 0,1-1 0 0 0,-1 0 0 0 0,-1-1-1 0 0,1 0 1 0 0,0-1 0 0 0,18-9 0 0 0,-26 10 35 0 0,1 0 1 0 0,-1 0-1 0 0,0-1 0 0 0,0 1 1 0 0,-1-1-1 0 0,1 0 0 0 0,-1 0 1 0 0,0 0-1 0 0,0-1 0 0 0,-1 0 1 0 0,0 1-1 0 0,0-1 0 0 0,0 0 1 0 0,-1-1-1 0 0,0 1 0 0 0,0 0 1 0 0,0-1-1 0 0,-1 1 0 0 0,0-1 1 0 0,0-7-1 0 0,0-1 12 0 0,0 0 0 0 0,-1 0 0 0 0,-1 1 0 0 0,-1-1-1 0 0,0 0 1 0 0,-1 1 0 0 0,0-1 0 0 0,-7-15 0 0 0,3 14 61 0 0,-1 1 0 0 0,-1-1 0 0 0,0 1 0 0 0,-1 1 0 0 0,0 0 0 0 0,-2 0 0 0 0,-18-18 0 0 0,-19-24 300 0 0,47 55-310 0 0,0-1 0 0 0,1 0 0 0 0,-1 0 0 0 0,1 0 1 0 0,0-1-1 0 0,0 1 0 0 0,-1 0 0 0 0,1 0 0 0 0,1-1 0 0 0,-1 1 0 0 0,0-1 1 0 0,1 1-1 0 0,-1 0 0 0 0,0-4 0 0 0,2 4-8 0 0,-1 1 0 0 0,1 0 0 0 0,-1-1 0 0 0,0 1 0 0 0,1 0 0 0 0,0 0 0 0 0,-1 0 0 0 0,1-1 0 0 0,0 1 0 0 0,0 0 0 0 0,0 0 0 0 0,-1 0 0 0 0,1 0 0 0 0,0 0 0 0 0,0 0 0 0 0,0 1 0 0 0,1-1 0 0 0,-1 0 0 0 0,0 0 0 0 0,0 1 0 0 0,0-1 0 0 0,1 1 0 0 0,-1-1 0 0 0,0 1 0 0 0,0 0 0 0 0,1-1 0 0 0,1 1 0 0 0,44-13 16 0 0,1 3 0 0 0,57-5 0 0 0,-61 12-4420 0 0,-1 2-4289 0 0,-27 1 4741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32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 3024 0 0,'0'0'3541'0'0,"0"18"-54"0"0,-7 9-2330 0 0,0 0 1 0 0,-2-1 0 0 0,-1 0 0 0 0,-16 30-1 0 0,-7 18-551 0 0,28-63-519 0 0,2-4-16 0 0,0-1 0 0 0,0 1 1 0 0,1 0-1 0 0,0-1 0 0 0,0 1 1 0 0,0 0-1 0 0,1 1 0 0 0,0-1 1 0 0,1 0-1 0 0,0 10 1 0 0,0-16-62 0 0,1 0 0 0 0,-1 0 0 0 0,1 0 0 0 0,-1-1 1 0 0,1 1-1 0 0,0 0 0 0 0,0 0 0 0 0,-1 0 0 0 0,1 0 1 0 0,0-1-1 0 0,0 1 0 0 0,0 0 0 0 0,0-1 1 0 0,0 1-1 0 0,0-1 0 0 0,0 1 0 0 0,0-1 0 0 0,0 1 1 0 0,0-1-1 0 0,0 0 0 0 0,0 1 0 0 0,0-1 0 0 0,1 0 1 0 0,1 0-1 0 0,31 1 74 0 0,-28-1-59 0 0,203 0-311 0 0,-207-1 128 0 0,1 1-1 0 0,-1-1 1 0 0,0 0-1 0 0,1 0 0 0 0,-1 0 1 0 0,1 0-1 0 0,-1-1 1 0 0,0 1-1 0 0,0-1 1 0 0,0 1-1 0 0,0-1 0 0 0,0 0 1 0 0,0 0-1 0 0,0 0 1 0 0,-1 0-1 0 0,1 0 1 0 0,-1 0-1 0 0,1 0 1 0 0,-1 0-1 0 0,0-1 0 0 0,0 1 1 0 0,2-5-1 0 0,2-5-355 0 0,-1 0 0 0 0,0 0 0 0 0,3-18-1 0 0,20-143 382 0 0,-26 116 4890 0 0,-1 68-3697 0 0,-2 5-687 0 0,0 0 0 0 0,-5 23 0 0 0,1-10-186 0 0,-4 28 50 0 0,-14 78 102 0 0,-53 177-1 0 0,53-253-1446 0 0,10-36-6291 0 0,11-16 3703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32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1 3936 0 0,'0'0'2082'0'0,"-1"19"1784"0"0,-2-6-3161 0 0,0 1-1 0 0,-1-1 1 0 0,-1 0-1 0 0,0 0 1 0 0,-1-1 0 0 0,0 1-1 0 0,-1-1 1 0 0,0-1-1 0 0,-1 1 1 0 0,-15 15-1 0 0,4-6-429 0 0,-1-1-1 0 0,-2-2 1 0 0,0 0-1 0 0,-28 18 0 0 0,24-19-1365 0 0,1-2-5987 0 0,20-12 3466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33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4024 0 0,'-4'0'5561'0'0,"8"0"-4873"0"0,-1 0-36 0 0,1 0-84 0 0,7 0-232 0 0,3 0-2700 0 0,-1 0 0 0 0,5 0-1 0 0,3 0 1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33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3960 0 0,'-7'0'5101'0'0,"3"0"-4349"0"0,8 0-40 0 0,-1 0-12 0 0,4 0-72 0 0,-1 0-88 0 0,8 0-248 0 0,1 0-2828 0 0,-1 0 0 0 0,3 0-1 0 0,0 0 1 0 0</inkml:trace>
  <inkml:trace contextRef="#ctx0" brushRef="#br0" timeOffset="1">335 1 3504 0 0,'-2'0'1272'0'0,"-3"0"5"0"0,3 0-57 0 0,-2 0-652 0 0,8 0-88 0 0,-2 0-232 0 0,3 0-1960 0 0,1 0-1 0 0,5 0 1 0 0,6 0 0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34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3744 0 0,'0'2'5361'0'0,"-4"-2"-4513"0"0,1 0 0 0 0,3 2-16 0 0,-4-2-32 0 0,-3 0-76 0 0,3 2-100 0 0,-3-2-772 0 0,-2 3-2576 0 0,-2-3 0 0 0,2 2 0 0 0,-9-2-1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35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533 52 2908 0 0,'0'0'932'0'0,"-18"12"2309"0"0,-12 6-1603 0 0,0 0 1 0 0,-54 21 0 0 0,66-32-1415 0 0,0-1 1 0 0,0-1 0 0 0,-1-1 0 0 0,1 0-1 0 0,-1-1 1 0 0,-27 0 0 0 0,45-3-211 0 0,0 1-1 0 0,0-1 1 0 0,-1 0 0 0 0,1 0 0 0 0,0 0-1 0 0,0-1 1 0 0,0 1 0 0 0,0 0-1 0 0,0 0 1 0 0,-1-1 0 0 0,1 1 0 0 0,0-1-1 0 0,0 1 1 0 0,0-1 0 0 0,0 1 0 0 0,0-1-1 0 0,0 1 1 0 0,0-1 0 0 0,0 0 0 0 0,1 0-1 0 0,-1 1 1 0 0,0-1 0 0 0,0 0-1 0 0,1 0 1 0 0,-2-1 0 0 0,2 0 4 0 0,-1 0 0 0 0,1 1 0 0 0,-1-1 0 0 0,1 0 0 0 0,0 0 0 0 0,0 1 0 0 0,0-1 1 0 0,0 0-1 0 0,0 0 0 0 0,0 0 0 0 0,1 1 0 0 0,-1-1 0 0 0,1 0 0 0 0,0-2 0 0 0,2-3 32 0 0,0 0 0 0 0,0 0-1 0 0,1 0 1 0 0,0 1 0 0 0,0-1-1 0 0,7-7 1 0 0,-3 6-20 0 0,0 0 0 0 0,0 1 0 0 0,0 1 0 0 0,1 0 0 0 0,0 0 0 0 0,1 0 0 0 0,12-5 0 0 0,-15 8-11 0 0,0 0-1 0 0,1 1 1 0 0,-1 0 0 0 0,1 0-1 0 0,-1 0 1 0 0,1 1-1 0 0,0 0 1 0 0,-1 1 0 0 0,1 0-1 0 0,0 0 1 0 0,8 1-1 0 0,-13 0-5 0 0,0 0 0 0 0,0 0 0 0 0,0 1 0 0 0,0-1 0 0 0,0 0 0 0 0,0 1 0 0 0,0 0-1 0 0,0 0 1 0 0,-1 0 0 0 0,1 0 0 0 0,-1 0 0 0 0,0 0 0 0 0,1 1 0 0 0,-1-1 0 0 0,0 1 0 0 0,0 0-1 0 0,-1 0 1 0 0,1-1 0 0 0,-1 1 0 0 0,1 0 0 0 0,-1 0 0 0 0,0 0 0 0 0,0 1 0 0 0,1 2-1 0 0,1 9 29 0 0,0 0-1 0 0,0 0 1 0 0,0 28-1 0 0,-3-16 24 0 0,0 0-1 0 0,-2 0 1 0 0,-1 0-1 0 0,-12 52 1 0 0,10-62-43 0 0,0 0 1 0 0,-1-1 0 0 0,-1 0 0 0 0,-1 0 0 0 0,-1 0-1 0 0,0-1 1 0 0,0 0 0 0 0,-20 22 0 0 0,5-11 5 0 0,0-2 0 0 0,-2 0 0 0 0,-38 26 0 0 0,50-40-20 0 0,0-1 0 0 0,-1 0 0 0 0,0-1 0 0 0,0-1 0 0 0,-1-1 0 0 0,0 0 0 0 0,-1-1 0 0 0,-30 6-1 0 0,45-11-10 0 0,0 1-1 0 0,0-1 0 0 0,-1 0 0 0 0,1 0 0 0 0,0 0 0 0 0,0 0 0 0 0,-1 0 0 0 0,1 0 0 0 0,0-1 0 0 0,0 1 0 0 0,0-1 0 0 0,-1 0 0 0 0,1 1 0 0 0,0-1 0 0 0,0 0 0 0 0,0 0 0 0 0,0-1 0 0 0,0 1 0 0 0,0 0 0 0 0,1 0 0 0 0,-4-4 0 0 0,4 4 0 0 0,0-1-1 0 0,0 0 1 0 0,1 1-1 0 0,-1-1 1 0 0,0 0-1 0 0,1 0 1 0 0,-1 1-1 0 0,1-1 1 0 0,0 0-1 0 0,0 0 1 0 0,0 1-1 0 0,0-1 1 0 0,0 0-1 0 0,0 0 1 0 0,0 0-1 0 0,0 0 1 0 0,1 1-1 0 0,-1-1 1 0 0,1 0 0 0 0,-1 1-1 0 0,1-1 1 0 0,0 0-1 0 0,0 1 1 0 0,-1-1-1 0 0,1 0 1 0 0,2-2-1 0 0,2-2 18 0 0,0 0-1 0 0,0-1 1 0 0,1 2 0 0 0,0-1-1 0 0,0 1 1 0 0,0 0-1 0 0,0 0 1 0 0,1 0 0 0 0,0 1-1 0 0,0 0 1 0 0,0 1 0 0 0,1-1-1 0 0,-1 1 1 0 0,1 1-1 0 0,-1-1 1 0 0,1 1 0 0 0,0 1-1 0 0,0-1 1 0 0,0 2-1 0 0,0-1 1 0 0,11 1 0 0 0,-11 0 47 0 0,1 0 0 0 0,-1 1 1 0 0,0 0-1 0 0,0 1 0 0 0,0 0 0 0 0,0 0 1 0 0,0 0-1 0 0,-1 1 0 0 0,1 0 1 0 0,-1 1-1 0 0,1 0 0 0 0,-1 0 1 0 0,0 0-1 0 0,-1 1 0 0 0,1 0 0 0 0,-1 0 1 0 0,0 1-1 0 0,0 0 0 0 0,0 0 1 0 0,8 13-1 0 0,-1 3 55 0 0,-5-7-891 0 0,20 25 0 0 0,-27-39 415 0 0,-1 0 0 0 0,1-1 1 0 0,0 1-1 0 0,0-1 0 0 0,-1 1 1 0 0,1-1-1 0 0,0 0 0 0 0,0 1 1 0 0,0-1-1 0 0,0 0 0 0 0,0 0 1 0 0,0 1-1 0 0,-1-1 1 0 0,3 0-1 0 0,5 1-3637 0 0,-2 0 722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35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3032 0 0,'0'0'1606'0'0,"14"14"2231"0"0,-12 9-2869 0 0,-1-1 0 0 0,-1 0-1 0 0,-1 1 1 0 0,-4 25-1 0 0,-11 53 869 0 0,12-87-1710 0 0,1 0 0 0 0,-2-1 0 0 0,0 0 0 0 0,0 1 0 0 0,-9 13 0 0 0,11-15 44 0 0,3-11-154 0 0,0-1 0 0 0,0 0-1 0 0,0 1 1 0 0,0-1-1 0 0,0 1 1 0 0,0-1 0 0 0,0 0-1 0 0,0 1 1 0 0,0-1-1 0 0,0 1 1 0 0,0-1 0 0 0,0 0-1 0 0,0 1 1 0 0,-1-1-1 0 0,1 1 1 0 0,0-1-1 0 0,0 0 1 0 0,0 1 0 0 0,-1-1-1 0 0,1 0 1 0 0,0 1-1 0 0,-1-1 1 0 0,1 0 0 0 0,0 1-1 0 0,-1-1 1 0 0,0 0 70 0 0,30 2 533 0 0,-6 1-590 0 0,1-2 1 0 0,0 0 0 0 0,33-4 0 0 0,-54 2-127 0 0,-1 1 0 0 0,1-1 0 0 0,-1 0 1 0 0,1 0-1 0 0,-1 0 0 0 0,0 0 0 0 0,1 0 0 0 0,-1 0 0 0 0,0-1 1 0 0,0 1-1 0 0,0-1 0 0 0,0 1 0 0 0,0-1 0 0 0,0 0 0 0 0,0 0 1 0 0,-1 0-1 0 0,1 0 0 0 0,-1 0 0 0 0,1 0 0 0 0,-1-1 0 0 0,2-2 1 0 0,0-2-1242 0 0,-1 0 1 0 0,1 0-1 0 0,-1 0 1 0 0,-1-1-1 0 0,1 1 1 0 0,0-11 0 0 0,-2 0-1568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36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64 912 0 0,'0'-45'3208'0'0,"0"26"5832"0"0,0 304-3766 0 0,0 145-5476 0 0,0-429-393 0 0,0 0 0 0 0,0 0 0 0 0,0 0 0 0 0,1 0 1 0 0,-1 0-1 0 0,0 0 0 0 0,0 0 0 0 0,0 0 0 0 0,1 0 0 0 0,-1 0 1 0 0,1 0-1 0 0,-1 0 0 0 0,1 0 0 0 0,-1 0 0 0 0,1 0 0 0 0,-1-1 1 0 0,2 3-1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36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13 3896 0 0,'-8'-12'13868'0'0,"9"12"-13706"0"0,12 1-1560 0 0,1 4-8069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37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3912 0 0,'0'0'3521'0'0,"24"0"2435"0"0,-23 0-6481 0 0,3 0 2326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01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12 4216 0 0,'-4'-12'7769'0'0,"1"18"-6984"0"0,0 0-1 0 0,0 0 1 0 0,0 0-1 0 0,-2 10 1 0 0,-1 2 197 0 0,-11 25 325 0 0,3 1 1 0 0,1 0 0 0 0,-7 51-1 0 0,11-17-3981 0 0,10-1-5039 0 0,1-59 3805 0 0,2-3-1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38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143 136 2592 0 0,'0'-1'84'0'0,"0"1"0"0"0,0 0 0 0 0,0 0 0 0 0,0 0 0 0 0,0-1 0 0 0,0 1 0 0 0,0 0 0 0 0,0 0 0 0 0,0 0 0 0 0,0 0 0 0 0,0-1-1 0 0,0 1 1 0 0,0 0 0 0 0,0 0 0 0 0,0 0 0 0 0,0-1 0 0 0,0 1 0 0 0,0 0 0 0 0,-1 0 0 0 0,1 0 0 0 0,0 0 0 0 0,0 0 0 0 0,0-1 0 0 0,0 1 0 0 0,0 0 0 0 0,0 0 0 0 0,0 0-1 0 0,-1 0 1 0 0,1 0 0 0 0,0 0 0 0 0,0-1 0 0 0,0 1 0 0 0,0 0 0 0 0,-1 0 0 0 0,1 0 0 0 0,0 0 0 0 0,0 0 0 0 0,0 0 0 0 0,0 0 0 0 0,-1 0 0 0 0,1 0 0 0 0,0 0 0 0 0,0 0-1 0 0,-1 0 1 0 0,-8 5 1535 0 0,-9 13-435 0 0,9-6-426 0 0,1 1-1 0 0,-12 24 1 0 0,9-16-215 0 0,1 0-50 0 0,2 0 1 0 0,0 1-1 0 0,-6 28 0 0 0,9-33-379 0 0,0 2 79 0 0,1 0 1 0 0,0 1-1 0 0,-1 33 1 0 0,5-42-119 0 0,0-1 1 0 0,1 0-1 0 0,0 0 0 0 0,1 1 1 0 0,0-1-1 0 0,0 0 0 0 0,1 0 0 0 0,7 16 1 0 0,-7-22-60 0 0,-1-1 0 0 0,0 0 0 0 0,1 0 0 0 0,-1 0 0 0 0,1-1 0 0 0,0 1 0 0 0,0-1 0 0 0,0 1 0 0 0,0-1 0 0 0,0 0 0 0 0,0 0 0 0 0,1 0 0 0 0,-1-1 0 0 0,1 1 0 0 0,-1-1 0 0 0,1 0 0 0 0,0 0 0 0 0,0 0 0 0 0,-1 0 0 0 0,1-1 0 0 0,0 1 0 0 0,5-1 0 0 0,4 0 0 0 0,-1 0 0 0 0,1-1 0 0 0,-1 0 0 0 0,1-1-1 0 0,18-5 1 0 0,-20 4-13 0 0,0-2 0 0 0,0 0 0 0 0,0 0 0 0 0,0-1 0 0 0,-1 0 0 0 0,0-1 0 0 0,0 0 0 0 0,-1 0 0 0 0,0-1 0 0 0,0 0 0 0 0,12-15 0 0 0,-5 2 15 0 0,-1 0-1 0 0,0-1 1 0 0,-2-1-1 0 0,13-28 0 0 0,-20 37-5 0 0,-1-1 0 0 0,0 0-1 0 0,-1 0 1 0 0,0 0-1 0 0,-1-1 1 0 0,1-25 0 0 0,-7-92 108 0 0,2 119-103 0 0,1 9-5 0 0,0 0 0 0 0,-1 1-1 0 0,0-1 1 0 0,0 0 0 0 0,0 0-1 0 0,-1 1 1 0 0,1-1 0 0 0,-1 1-1 0 0,0-1 1 0 0,0 1 0 0 0,-1 0 0 0 0,0-1-1 0 0,1 2 1 0 0,-1-1 0 0 0,0 0-1 0 0,-1 0 1 0 0,1 1 0 0 0,-1 0-1 0 0,0-1 1 0 0,1 2 0 0 0,-1-1-1 0 0,-1 0 1 0 0,1 1 0 0 0,-8-4 0 0 0,6 4 3 0 0,0 0 0 0 0,-1 0 1 0 0,0 1-1 0 0,1 0 1 0 0,-1 0-1 0 0,0 0 1 0 0,0 1-1 0 0,0 0 1 0 0,1 0-1 0 0,-1 1 1 0 0,0 0-1 0 0,0 0 1 0 0,1 1-1 0 0,-1-1 0 0 0,1 1 1 0 0,-1 1-1 0 0,-7 3 1 0 0,4-1-17 0 0,-1 1 1 0 0,1 0-1 0 0,0 1 0 0 0,0 0 1 0 0,1 1-1 0 0,-13 13 0 0 0,17-16-484 0 0,0 1 0 0 0,1 0 0 0 0,0 0 0 0 0,-6 12 0 0 0,7-12-877 0 0,0 1 1 0 0,1-1 0 0 0,0 1-1 0 0,0 0 1 0 0,0 10 0 0 0,-2 1-1784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39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 3680 0 0,'0'18'1258'0'0,"-1"1"0"0"0,-1 0 1 0 0,-1-1-1 0 0,-1 1 0 0 0,0-1 0 0 0,-9 20 0 0 0,-1-2-1261 0 0,-38 65 0 0 0,32-74-6229 0 0,12-17 3115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39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61 307 2416 0 0,'-2'0'175'0'0,"0"-1"-1"0"0,0 1 1 0 0,0-1 0 0 0,0 0-1 0 0,0 0 1 0 0,0 0-1 0 0,1 0 1 0 0,-1 0 0 0 0,0 0-1 0 0,1 0 1 0 0,-1 0 0 0 0,0-1-1 0 0,1 1 1 0 0,0-1-1 0 0,-1 1 1 0 0,1-1 0 0 0,0 1-1 0 0,0-1 1 0 0,0 0-1 0 0,-2-3 1 0 0,0-2 200 0 0,0 1-1 0 0,0 0 1 0 0,1-1 0 0 0,-4-12 0 0 0,5 12-160 0 0,0 0 0 0 0,0-1-1 0 0,0 1 1 0 0,1 0 0 0 0,0 0 0 0 0,1-1 0 0 0,0 1 0 0 0,0 0 0 0 0,0 0 0 0 0,1 0-1 0 0,0 0 1 0 0,0 0 0 0 0,1 0 0 0 0,0 0 0 0 0,0 1 0 0 0,1 0 0 0 0,-1-1 0 0 0,1 1 0 0 0,1 0-1 0 0,-1 1 1 0 0,1-1 0 0 0,0 1 0 0 0,0 0 0 0 0,1 0 0 0 0,-1 1 0 0 0,1-1 0 0 0,0 1 0 0 0,1 1-1 0 0,7-5 1 0 0,7-1 3 0 0,1 0 0 0 0,0 2 0 0 0,30-7-1 0 0,-43 12-164 0 0,0 0-1 0 0,0 1 1 0 0,0 0-1 0 0,0 1 0 0 0,0 0 1 0 0,0 0-1 0 0,0 1 1 0 0,0 0-1 0 0,0 1 1 0 0,0 0-1 0 0,13 4 0 0 0,-19-4-36 0 0,1 1 0 0 0,-1-1 0 0 0,1 0 0 0 0,-1 1-1 0 0,0 0 1 0 0,0-1 0 0 0,0 1 0 0 0,-1 0 0 0 0,1 1-1 0 0,-1-1 1 0 0,1 0 0 0 0,-1 1 0 0 0,0-1-1 0 0,-1 1 1 0 0,1 0 0 0 0,-1 0 0 0 0,1 0 0 0 0,-1-1-1 0 0,0 1 1 0 0,0 5 0 0 0,2 9 34 0 0,-1 1 0 0 0,0 36 0 0 0,-2-54-49 0 0,-2 27 21 0 0,-1 1-1 0 0,-1 0 1 0 0,-2-1-1 0 0,-1 0 1 0 0,-1 0-1 0 0,-21 46 1 0 0,19-54-17 0 0,-1 0 0 0 0,-1-1 0 0 0,0 0 0 0 0,-2-1 0 0 0,0-1 0 0 0,-1 0 0 0 0,-24 21 1 0 0,19-20-5 0 0,-1-1 1 0 0,-23 15 0 0 0,35-27-8 0 0,0 1 0 0 0,0-1-1 0 0,-1-1 1 0 0,1 0-1 0 0,-1 0 1 0 0,0-1-1 0 0,0 0 1 0 0,-13 1 0 0 0,22-4 4 0 0,0 0 0 0 0,0 1 1 0 0,0-1-1 0 0,0 0 1 0 0,0 0-1 0 0,0 0 1 0 0,1 0-1 0 0,-1 0 1 0 0,0-1-1 0 0,0 1 1 0 0,0 0-1 0 0,0 0 1 0 0,0-1-1 0 0,1 1 1 0 0,-1 0-1 0 0,0-1 1 0 0,0 1-1 0 0,1-1 0 0 0,-1 1 1 0 0,0-1-1 0 0,0 1 1 0 0,1-1-1 0 0,-1 1 1 0 0,1-1-1 0 0,-1 0 1 0 0,0 1-1 0 0,1-1 1 0 0,-1-1-1 0 0,0 0-2 0 0,1 0 0 0 0,-1 0 0 0 0,1 0-1 0 0,-1 0 1 0 0,1 0 0 0 0,0 0 0 0 0,0 0 0 0 0,0 0 0 0 0,0 0-1 0 0,0 0 1 0 0,1-4 0 0 0,0 0-1 0 0,0 0 0 0 0,1 0 1 0 0,0-1-1 0 0,0 1 0 0 0,1 1 0 0 0,0-1 1 0 0,4-7-1 0 0,-4 10 25 0 0,-1 0 0 0 0,1 0 0 0 0,0 0 0 0 0,0 0 0 0 0,1 1 1 0 0,-1-1-1 0 0,0 1 0 0 0,1 0 0 0 0,-1 0 0 0 0,1 0 0 0 0,0 1 0 0 0,0-1 0 0 0,-1 1 0 0 0,1 0 1 0 0,0 0-1 0 0,0 0 0 0 0,0 1 0 0 0,0-1 0 0 0,1 1 0 0 0,-1 0 0 0 0,0 0 0 0 0,0 0 1 0 0,0 1-1 0 0,0-1 0 0 0,0 1 0 0 0,0 0 0 0 0,0 0 0 0 0,0 1 0 0 0,3 1 0 0 0,12 5 115 0 0,-1 1 1 0 0,0 1-1 0 0,0 0 0 0 0,22 19 0 0 0,-32-23-128 0 0,2 1-1247 0 0,0-1-1 0 0,0 0 1 0 0,0 0 0 0 0,1-1 0 0 0,-1-1-1 0 0,1 1 1 0 0,0-2 0 0 0,13 3 0 0 0,-12-3-2013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40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 3504 0 0,'0'0'1824'0'0,"7"2"2385"0"0,-8 12-3519 0 0,0-1 1 0 0,-1 0 0 0 0,-1 0-1 0 0,0 0 1 0 0,0 0-1 0 0,-7 13 1 0 0,-34 73 1173 0 0,41-95-1792 0 0,-20 37 143 0 0,11-20-105 0 0,-14 32 0 0 0,24-48-82 0 0,0 1 1 0 0,0-1-1 0 0,0 1 0 0 0,1 0 1 0 0,0 0-1 0 0,0-1 0 0 0,1 1 0 0 0,-1 0 1 0 0,1 0-1 0 0,0 0 0 0 0,2 7 1 0 0,-2-12-22 0 0,1 0 0 0 0,0 0-1 0 0,0 0 1 0 0,-1 0 0 0 0,1 1 0 0 0,0-1 0 0 0,0 0 0 0 0,0-1 0 0 0,0 1 0 0 0,0 0 0 0 0,1 0 0 0 0,-1 0 0 0 0,0-1 0 0 0,0 1 0 0 0,0 0 0 0 0,1-1 0 0 0,-1 1 0 0 0,0-1 0 0 0,1 0 0 0 0,-1 1 0 0 0,0-1 0 0 0,3 0 0 0 0,36 5 106 0 0,-33-5-95 0 0,24 2-32 0 0,0-1 0 0 0,57-6 0 0 0,-84 4-77 0 0,1 0 1 0 0,-1 0-1 0 0,1-1 0 0 0,-1 1 0 0 0,0-1 1 0 0,1-1-1 0 0,-1 1 0 0 0,0 0 1 0 0,0-1-1 0 0,-1 0 0 0 0,1 0 1 0 0,0 0-1 0 0,-1 0 0 0 0,0-1 0 0 0,0 1 1 0 0,0-1-1 0 0,0 0 0 0 0,0 0 1 0 0,-1 0-1 0 0,0 0 0 0 0,0 0 1 0 0,3-9-1 0 0,2-8-432 0 0,-1 0 0 0 0,-1 0 0 0 0,4-38 0 0 0,-5 28 297 0 0,0-4 1093 0 0,-1-57 0 0 0,-14 161 2052 0 0,5 128-1481 0 0,4-133-1591 0 0,-3 1-1 0 0,-2-1 0 0 0,-3-1 0 0 0,-21 71 0 0 0,29-125-2061 0 0,-4 8-6294 0 0,3-12 4752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40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3520 0 0,'13'5'4019'0'0,"-9"8"-3042"0"0,-1 1 0 0 0,-1-1 0 0 0,0 1 0 0 0,0-1 0 0 0,-2 26 0 0 0,-1-21-466 0 0,-1-1 1 0 0,-1 1-1 0 0,-1 0 1 0 0,0-1-1 0 0,-1 0 1 0 0,-1 0-1 0 0,-8 18 1 0 0,8-25-809 0 0,0 0 0 0 0,0-1-1 0 0,0 0 1 0 0,-1 0 0 0 0,-10 9 0 0 0,9-10-2669 0 0,0 0 0 0 0,-16 11 1 0 0,11-12-440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4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1 2888 0 0,'0'0'3435'0'0,"-4"14"-673"0"0,-95 174 2609 0 0,21-44-4293 0 0,77-142-1064 0 0,-23 53 210 0 0,22-50-193 0 0,1 0 0 0 0,-1-1 0 0 0,1 1 0 0 0,0 0 0 0 0,0 0-1 0 0,1 0 1 0 0,0 0 0 0 0,0 0 0 0 0,0 8 0 0 0,1-12-19 0 0,-1 1-1 0 0,1-1 0 0 0,-1 0 0 0 0,1 0 0 0 0,0 0 0 0 0,0 1 0 0 0,-1-1 1 0 0,1 0-1 0 0,0 0 0 0 0,0 0 0 0 0,0 0 0 0 0,0-1 0 0 0,0 1 0 0 0,0 0 1 0 0,1 0-1 0 0,-1-1 0 0 0,0 1 0 0 0,0 0 0 0 0,0-1 0 0 0,1 1 0 0 0,-1-1 1 0 0,0 0-1 0 0,1 1 0 0 0,-1-1 0 0 0,0 0 0 0 0,3 0 0 0 0,42 1 120 0 0,-32-1-82 0 0,57 1 109 0 0,100-5-626 0 0,-156-2-1319 0 0,-13 4 953 0 0,0 1 0 0 0,-1-1 0 0 0,1 1 0 0 0,-1-1 0 0 0,1 0 0 0 0,-1 1 0 0 0,1-1 0 0 0,-1 0 0 0 0,1-3 0 0 0,1-4-2223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41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2968 0 0,'0'0'3127'0'0,"-10"14"745"0"0,4 16-2001 0 0,1-1 1 0 0,-2 46-1 0 0,6 63 225 0 0,-1 14-1318 0 0,1-33-515 0 0,2-66-693 0 0,0-33-1536 0 0,-1-19 1427 0 0,1 0 0 0 0,-1 1-1 0 0,0-1 1 0 0,1 0-1 0 0,-1 1 1 0 0,1-1 0 0 0,-1 0-1 0 0,1 0 1 0 0,0 0-1 0 0,-1 1 1 0 0,1-1 0 0 0,0 0-1 0 0,0 0 1 0 0,0 0-1 0 0,0 0 1 0 0,1 1 0 0 0,2 2-3030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42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66 3192 0 0,'-28'-1'2547'0'0,"-26"1"172"0"0,50 0-2439 0 0,0 0 0 0 0,0 1 0 0 0,0 0 1 0 0,0 0-1 0 0,0 0 0 0 0,1 0 0 0 0,-1 1 1 0 0,0-1-1 0 0,0 1 0 0 0,-3 3 0 0 0,6-4-163 0 0,0 0-1 0 0,0 0 0 0 0,0 1 0 0 0,0-1 1 0 0,0 0-1 0 0,1 1 0 0 0,-1-1 0 0 0,1 0 1 0 0,-1 1-1 0 0,1-1 0 0 0,0 1 0 0 0,-1-1 1 0 0,1 1-1 0 0,0-1 0 0 0,0 1 1 0 0,0-1-1 0 0,0 1 0 0 0,0-1 0 0 0,0 1 1 0 0,0-1-1 0 0,1 1 0 0 0,-1-1 0 0 0,1 1 1 0 0,-1-1-1 0 0,1 0 0 0 0,-1 1 0 0 0,1-1 1 0 0,1 2-1 0 0,23 43 1426 0 0,-23-42-1510 0 0,34 49 410 0 0,-19-28-361 0 0,0 0 1 0 0,-2 1-1 0 0,-1 0 0 0 0,11 31 0 0 0,-20-44-72 0 0,0 0 11 0 0,0 1 0 0 0,-1 0 0 0 0,-1 0 0 0 0,0 0-1 0 0,1 17 1 0 0,-3-11 5 0 0,0 1-1 0 0,-2-1 0 0 0,-3 25 1 0 0,3-38-15 0 0,-1 0 0 0 0,0 0-1 0 0,0-1 1 0 0,0 1 0 0 0,-1-1 0 0 0,0 0 0 0 0,0 1 0 0 0,-1-1 0 0 0,1-1 0 0 0,-2 1 0 0 0,1 0-1 0 0,0-1 1 0 0,-7 6 0 0 0,2-3 9 0 0,0-1-1 0 0,-1 0 0 0 0,1-1 1 0 0,-1 0-1 0 0,-1-1 0 0 0,1 1 1 0 0,-1-2-1 0 0,0 0 0 0 0,-12 3 1 0 0,17-5-10 0 0,0 0 0 0 0,-1-1 0 0 0,1 0 0 0 0,0-1-1 0 0,-1 1 1 0 0,1-1 0 0 0,0 0 0 0 0,-1-1 0 0 0,1 1 0 0 0,-1-1 0 0 0,1-1 0 0 0,0 1 0 0 0,0-1 0 0 0,0 0 0 0 0,0-1-1 0 0,0 1 1 0 0,-10-7 0 0 0,13 6-6 0 0,0 0 0 0 0,0 0-1 0 0,0 0 1 0 0,1 0 0 0 0,-1-1-1 0 0,1 1 1 0 0,0-1 0 0 0,-1 0-1 0 0,2 0 1 0 0,-1 0 0 0 0,0 0-1 0 0,1 0 1 0 0,0 0 0 0 0,0 0-1 0 0,0 0 1 0 0,0 0 0 0 0,1-5-1 0 0,-1 0 4 0 0,0-1 0 0 0,2 1-1 0 0,-1-1 1 0 0,1 1-1 0 0,0 0 1 0 0,4-15 0 0 0,1 7-19 0 0,0 1 1 0 0,0 1 0 0 0,2-1 0 0 0,0 1-1 0 0,1 0 1 0 0,16-21 0 0 0,-3 9-24 0 0,1 1 1 0 0,32-26 0 0 0,48-47-181 0 0,-88 83 174 0 0,-1-1 1 0 0,-1 0-1 0 0,0-1 1 0 0,14-27-1 0 0,-25 39 55 0 0,0 1 0 0 0,0 0 0 0 0,0-1 0 0 0,-1 0 0 0 0,0 1 0 0 0,0-1-1 0 0,-1 0 1 0 0,1 1 0 0 0,-2-10 0 0 0,1 12 5 0 0,0 1 0 0 0,0-1 0 0 0,0 0-1 0 0,-1 1 1 0 0,1-1 0 0 0,-1 1 0 0 0,0-1 0 0 0,0 0 0 0 0,0 1 0 0 0,0 0-1 0 0,0-1 1 0 0,-1 1 0 0 0,1 0 0 0 0,-1-1 0 0 0,1 1 0 0 0,-1 0 0 0 0,0 0-1 0 0,0 0 1 0 0,0 1 0 0 0,0-1 0 0 0,0 0 0 0 0,-4-1 0 0 0,-6-2 23 0 0,-1 1 1 0 0,1 1 0 0 0,-1 0-1 0 0,0 0 1 0 0,-1 2 0 0 0,1-1-1 0 0,0 2 1 0 0,-21 1 0 0 0,-24 8-4238 0 0,34 0-2916 0 0,16-2 3555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42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0 3640 0 0,'0'0'1895'0'0,"0"22"1830"0"0,0-10-3148 0 0,-1 0-1 0 0,-1 0 1 0 0,0 1-1 0 0,-1-1 1 0 0,0 0-1 0 0,-1-1 1 0 0,0 1-1 0 0,-1-1 1 0 0,0 1-1 0 0,-1-2 1 0 0,-9 15-1 0 0,-4 1-99 0 0,-1-1-1 0 0,-1-1 1 0 0,-27 26-1 0 0,25-32-2341 0 0,19-15 327 0 0,-1 0 1 0 0,0 0-1 0 0,0-1 0 0 0,0 0 0 0 0,-10 4 1 0 0,1-4-1952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45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 2808 0 0,'0'0'2495'0'0,"12"0"-697"0"0,250 4 4176 0 0,0 1-4225 0 0,-229-3-1650 0 0,-26-1-75 0 0,0 0 0 0 0,0 0 1 0 0,0-1-1 0 0,0-1 0 0 0,13-1 1 0 0,-20 2-23 0 0,1-1-1 0 0,-1 0 1 0 0,1 1 0 0 0,-1-1 0 0 0,1 0 0 0 0,-1 1-1 0 0,0-1 1 0 0,1 0 0 0 0,-1 0 0 0 0,0 1 0 0 0,0-1 0 0 0,1 0-1 0 0,-1 0 1 0 0,0 1 0 0 0,0-1 0 0 0,0 0 0 0 0,0 0-1 0 0,0 0 1 0 0,0 1 0 0 0,0-1 0 0 0,0 0 0 0 0,-1 0 0 0 0,1 0-1 0 0,0 1 1 0 0,0-1 0 0 0,-1-1 0 0 0,0 0 3 0 0,1 0 1 0 0,0 0 0 0 0,-1 1-1 0 0,0-1 1 0 0,1 0-1 0 0,-1 0 1 0 0,0 1-1 0 0,0-1 1 0 0,0 1 0 0 0,0-1-1 0 0,-2-2 1 0 0,0 2 16 0 0,1 1 0 0 0,-1 0 0 0 0,0-1 0 0 0,0 1 0 0 0,0 0 0 0 0,1 0 0 0 0,-1 1 0 0 0,0-1 0 0 0,0 0 0 0 0,0 1 0 0 0,0 0 0 0 0,0 0 0 0 0,0 0 0 0 0,0 0 0 0 0,0 0 0 0 0,-4 2 0 0 0,5-2-8 0 0,0 1 1 0 0,0 0-1 0 0,0 0 0 0 0,0 0 0 0 0,0 0 1 0 0,0 0-1 0 0,0 0 0 0 0,0 1 1 0 0,1-1-1 0 0,-1 1 0 0 0,1-1 0 0 0,-1 1 1 0 0,1 0-1 0 0,-1-1 0 0 0,1 1 0 0 0,0 0 1 0 0,0 0-1 0 0,0 0 0 0 0,0 0 0 0 0,0 0 1 0 0,0 0-1 0 0,1 0 0 0 0,-2 4 0 0 0,-47 252 683 0 0,19-127-351 0 0,16-72-180 0 0,4-21-55 0 0,3-14 16 0 0,-4 36 1 0 0,0-16 38 0 0,8-13 667 0 0,-4-19-2697 0 0,-6-7-8086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01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0 3712 0 0,'-9'0'771'0'0,"0"1"0"0"0,0 0 0 0 0,0 0 0 0 0,1 0 0 0 0,-1 1 0 0 0,0 1-1 0 0,-9 3 1 0 0,10-2-419 0 0,0 0-1 0 0,1 0 1 0 0,-1 1 0 0 0,1 0-1 0 0,0 1 1 0 0,0-1-1 0 0,1 1 1 0 0,0 0-1 0 0,0 1 1 0 0,0 0-1 0 0,-8 12 1 0 0,5-4 273 0 0,0 0 0 0 0,0 1 1 0 0,2 0-1 0 0,0 0 0 0 0,-5 19 0 0 0,9-25-448 0 0,0 1 0 0 0,1-1 0 0 0,1 1 0 0 0,0 0 0 0 0,0 0 0 0 0,1-1 0 0 0,0 1 0 0 0,1 0 0 0 0,3 16-1 0 0,-3-25-170 0 0,0 0 0 0 0,0 0 0 0 0,0 0 0 0 0,0 0 0 0 0,0 0 0 0 0,0 0 0 0 0,1 0 0 0 0,-1 0 0 0 0,1-1 0 0 0,0 1 0 0 0,-1 0 0 0 0,1-1 0 0 0,0 1 0 0 0,0-1 0 0 0,0 0 0 0 0,0 0 0 0 0,0 0 0 0 0,0 0-1 0 0,0 0 1 0 0,0 0 0 0 0,1 0 0 0 0,-1-1 0 0 0,0 1 0 0 0,4 0 0 0 0,5 0-40 0 0,-1 0 1 0 0,0 0-1 0 0,1-1 0 0 0,11-1 0 0 0,-8 1-19 0 0,-1-2 0 0 0,0 0-1 0 0,1-1 1 0 0,-1 0-1 0 0,0-1 1 0 0,0 0 0 0 0,-1-1-1 0 0,1-1 1 0 0,-1 0-1 0 0,15-10 1 0 0,-20 11 32 0 0,-1 0-1 0 0,1-1 1 0 0,-1 0 0 0 0,0 0 0 0 0,0 0 0 0 0,-1-1-1 0 0,0 0 1 0 0,0 0 0 0 0,-1 0 0 0 0,0-1 0 0 0,0 0-1 0 0,0 0 1 0 0,-1 0 0 0 0,0 0 0 0 0,-1 0-1 0 0,0 0 1 0 0,1-10 0 0 0,-2 10 39 0 0,0 0 0 0 0,0 1 0 0 0,-1-1-1 0 0,0 0 1 0 0,-1 1 0 0 0,0-1 0 0 0,0 1 0 0 0,0-1-1 0 0,-1 1 1 0 0,0-1 0 0 0,-5-8 0 0 0,5 11 10 0 0,0 1 0 0 0,-1 0 0 0 0,1 0 0 0 0,-1 0-1 0 0,0 1 1 0 0,0-1 0 0 0,-1 1 0 0 0,1-1 0 0 0,-1 1 0 0 0,1 0 0 0 0,-1 0 0 0 0,0 1 0 0 0,0-1 0 0 0,0 1 0 0 0,-1 0-1 0 0,1 0 1 0 0,0 0 0 0 0,-1 1 0 0 0,-8-2 0 0 0,3 1 29 0 0,1 0 0 0 0,-1 1 0 0 0,0 1 0 0 0,0-1 0 0 0,0 2 0 0 0,0-1 0 0 0,1 1 0 0 0,-1 1 0 0 0,0 0 0 0 0,1 0 0 0 0,-1 1 0 0 0,1 0 0 0 0,0 1 1 0 0,-14 6-1 0 0,13-3-4 0 0,-1 0 0 0 0,1 0 0 0 0,0 1 1 0 0,1 0-1 0 0,-1 0 0 0 0,2 1 1 0 0,-1 1-1 0 0,1-1 0 0 0,1 1 0 0 0,0 1 1 0 0,-7 13-1 0 0,6-10-2 0 0,1 1-1 0 0,1-1 1 0 0,-8 30 0 0 0,12-40-75 0 0,1 0 0 0 0,0-1 0 0 0,1 1 1 0 0,-1 0-1 0 0,1 0 0 0 0,0 0 0 0 0,-1 0 1 0 0,2 0-1 0 0,-1 0 0 0 0,0 0 1 0 0,1 0-1 0 0,0-1 0 0 0,0 1 0 0 0,0 0 1 0 0,0 0-1 0 0,1-1 0 0 0,-1 1 0 0 0,1 0 1 0 0,0-1-1 0 0,0 0 0 0 0,3 5 1 0 0,-2-6-154 0 0,0 0 1 0 0,0 0 0 0 0,0-1 0 0 0,0 1 0 0 0,1-1 0 0 0,-1 1-1 0 0,0-1 1 0 0,1 0 0 0 0,-1 0 0 0 0,1-1 0 0 0,-1 1-1 0 0,6 0 1 0 0,0-1-1620 0 0,0 1 0 0 0,0-1-1 0 0,15-3 1 0 0,-3-1-1904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46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 3736 0 0,'4'0'5465'0'0,"284"-12"1513"0"0,-174 5-8915 0 0,-2 3-6012 0 0,-73 2 4804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46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154 209 2632 0 0,'-3'0'223'0'0,"0"-1"-1"0"0,0 1 0 0 0,0-1 1 0 0,0 0-1 0 0,0 1 1 0 0,0-1-1 0 0,0-1 0 0 0,0 1 1 0 0,1 0-1 0 0,-1-1 0 0 0,0 1 1 0 0,1-1-1 0 0,-1 0 1 0 0,1 0-1 0 0,0 0 0 0 0,-1 0 1 0 0,1 0-1 0 0,0-1 1 0 0,1 1-1 0 0,-1-1 0 0 0,0 1 1 0 0,-1-4-1 0 0,1 4-74 0 0,1-1 1 0 0,0 1-1 0 0,0-1 1 0 0,0 1-1 0 0,0-1 0 0 0,0 0 1 0 0,1 0-1 0 0,-1 1 1 0 0,1-1-1 0 0,-1 0 0 0 0,1 0 1 0 0,0 1-1 0 0,0-1 1 0 0,0 0-1 0 0,1 0 0 0 0,-1 0 1 0 0,1 1-1 0 0,0-1 1 0 0,-1 0-1 0 0,1 1 0 0 0,0-1 1 0 0,1 0-1 0 0,-1 1 1 0 0,2-3-1 0 0,4-4 145 0 0,1 1 1 0 0,-1 1-1 0 0,2 0 0 0 0,-1 0 1 0 0,1 0-1 0 0,0 1 1 0 0,0 0-1 0 0,1 1 0 0 0,-1 0 1 0 0,1 1-1 0 0,0 0 0 0 0,20-5 1 0 0,-12 4-185 0 0,1 1 1 0 0,0 1-1 0 0,0 0 1 0 0,-1 2-1 0 0,1 0 1 0 0,30 3-1 0 0,-45-1-83 0 0,1-1 0 0 0,-1 1 0 0 0,0 0 0 0 0,1 0 0 0 0,-1 1-1 0 0,0-1 1 0 0,0 1 0 0 0,0 0 0 0 0,0 0 0 0 0,0 1 0 0 0,0-1 0 0 0,0 1-1 0 0,-1-1 1 0 0,1 1 0 0 0,4 6 0 0 0,-4-4 0 0 0,0 0 1 0 0,-1 1-1 0 0,1-1 0 0 0,-1 1 1 0 0,-1 0-1 0 0,1 0 0 0 0,-1 0 1 0 0,0 0-1 0 0,2 12 0 0 0,-2 1 10 0 0,0 0-1 0 0,-2 0 0 0 0,0 0 1 0 0,-1 0-1 0 0,-1 0 0 0 0,-5 24 1 0 0,2-23-18 0 0,0 0 0 0 0,-2-1 0 0 0,0 1 0 0 0,-1-1 1 0 0,-1-1-1 0 0,-1 0 0 0 0,-1 0 0 0 0,0-1 0 0 0,-1 0 0 0 0,-23 23 1 0 0,14-18 1 0 0,-2-1 1 0 0,0 0-1 0 0,-2-2 1 0 0,0-1-1 0 0,-1-2 1 0 0,-38 19 0 0 0,52-29-9 0 0,-1 0 1 0 0,0-1 0 0 0,1-1 0 0 0,-2 0 0 0 0,1-1 0 0 0,0-1 0 0 0,-1 0 0 0 0,-14 0 0 0 0,27-1-11 0 0,0-1 0 0 0,0 0 1 0 0,0 0-1 0 0,0 0 1 0 0,0 0-1 0 0,0 0 0 0 0,0-1 1 0 0,0 1-1 0 0,0 0 0 0 0,0 0 1 0 0,0-1-1 0 0,0 1 1 0 0,0-1-1 0 0,0 1 0 0 0,0-1 1 0 0,0 1-1 0 0,0-1 1 0 0,0 1-1 0 0,0-1 0 0 0,0 0 1 0 0,1 1-1 0 0,-1-1 1 0 0,0 0-1 0 0,1 0 0 0 0,-2-1 1 0 0,2 0-2 0 0,-1 1 1 0 0,1-1 0 0 0,0 1 0 0 0,0-1-1 0 0,-1 1 1 0 0,1-1 0 0 0,0 0-1 0 0,1 1 1 0 0,-1-1 0 0 0,0 0 0 0 0,0 1-1 0 0,1-1 1 0 0,-1 1 0 0 0,2-3-1 0 0,0-3 6 0 0,2-1 0 0 0,-1 2 0 0 0,1-1-1 0 0,0 0 1 0 0,7-7 0 0 0,-5 7 26 0 0,1 0 1 0 0,1 0-1 0 0,-1 1 1 0 0,1 0 0 0 0,1 1-1 0 0,-1-1 1 0 0,1 2-1 0 0,-1-1 1 0 0,1 1 0 0 0,1 0-1 0 0,-1 1 1 0 0,0 0 0 0 0,1 1-1 0 0,0 0 1 0 0,-1 0-1 0 0,15 0 1 0 0,-19 2 24 0 0,0 0 0 0 0,0 1 1 0 0,0-1-1 0 0,0 1 0 0 0,0 0 0 0 0,0 0 0 0 0,0 1 0 0 0,-1-1 1 0 0,1 1-1 0 0,0 0 0 0 0,6 5 0 0 0,-3-2 63 0 0,0 0 1 0 0,0 1-1 0 0,0 0 0 0 0,13 13 0 0 0,-9-7-24 0 0,4 7-160 0 0,29 24 0 0 0,-38-38-1304 0 0,12 3-9145 0 0,-14-8 6755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47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0 2248 0 0,'0'0'7398'0'0,"0"17"-3175"0"0,-1-10-3979 0 0,0 0 1 0 0,0 0-1 0 0,0 0 1 0 0,-1-1 0 0 0,0 1-1 0 0,0-1 1 0 0,-1 1-1 0 0,0-1 1 0 0,0 0 0 0 0,-1 0-1 0 0,-5 8 1 0 0,-7 8 165 0 0,-29 30 1 0 0,37-44-260 0 0,-14 16 40 0 0,-41 32 0 0 0,23-27-4524 0 0,16-20-2571 0 0,14-7 3451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49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46 2632 0 0,'-5'4'372'0'0,"0"1"0"0"0,0-1 0 0 0,0 1 1 0 0,0 0-1 0 0,1 0 0 0 0,-1 0 0 0 0,1 1 0 0 0,1-1 0 0 0,-1 1 0 0 0,1 0 0 0 0,0 0 0 0 0,0 0 0 0 0,1 1 0 0 0,0-1 0 0 0,0 0 0 0 0,-2 11 0 0 0,4-13-209 0 0,-1-1 0 0 0,1 1 0 0 0,0 0 0 0 0,0 0-1 0 0,0 0 1 0 0,0 0 0 0 0,0 0 0 0 0,1-1 0 0 0,0 1-1 0 0,0 0 1 0 0,0 0 0 0 0,0-1 0 0 0,1 1 0 0 0,-1-1-1 0 0,1 1 1 0 0,0-1 0 0 0,0 0 0 0 0,0 1 0 0 0,0-1-1 0 0,1 0 1 0 0,-1 0 0 0 0,1-1 0 0 0,0 1 0 0 0,0 0-1 0 0,0-1 1 0 0,0 0 0 0 0,0 0 0 0 0,1 0-1 0 0,6 3 1 0 0,4 1-7 0 0,0-2 0 0 0,1 0 0 0 0,0 0 0 0 0,-1-1 0 0 0,1-1-1 0 0,0-1 1 0 0,1 0 0 0 0,14-1 0 0 0,-9-2-81 0 0,0 0 0 0 0,0-1 0 0 0,0-1 0 0 0,-1-1 0 0 0,25-9 0 0 0,-39 12-67 0 0,0-1-1 0 0,0 0 1 0 0,0-1 0 0 0,-1 1-1 0 0,1-1 1 0 0,-1 0 0 0 0,0-1 0 0 0,0 1-1 0 0,0-1 1 0 0,-1 0 0 0 0,1 0-1 0 0,-1 0 1 0 0,0-1 0 0 0,-1 0-1 0 0,1 0 1 0 0,2-7 0 0 0,-4 9-5 0 0,-1 0 1 0 0,1 0 0 0 0,-1 0 0 0 0,0 0-1 0 0,0 0 1 0 0,-1 0 0 0 0,1 0 0 0 0,-1 0 0 0 0,0 0-1 0 0,0 0 1 0 0,0 0 0 0 0,-1 0 0 0 0,0 0-1 0 0,1-1 1 0 0,-1 1 0 0 0,0 1 0 0 0,-1-1-1 0 0,1 0 1 0 0,-1 0 0 0 0,0 0 0 0 0,0 1 0 0 0,0-1-1 0 0,0 1 1 0 0,-1-1 0 0 0,1 1 0 0 0,-1 0-1 0 0,-4-4 1 0 0,-1 1-2 0 0,1 1 0 0 0,-1 0 0 0 0,0 0 0 0 0,0 1 1 0 0,0 0-1 0 0,-1 1 0 0 0,1 0 0 0 0,-1 0 0 0 0,0 0 0 0 0,-16-1 0 0 0,5 1-3 0 0,0 1 1 0 0,0 1-1 0 0,0 1 1 0 0,-21 3-1 0 0,29-2-7 0 0,0 1 0 0 0,1 1 0 0 0,-1-1 0 0 0,1 2 0 0 0,0 0 0 0 0,-20 9-1 0 0,26-10 11 0 0,1-1 0 0 0,-1 1-1 0 0,1 0 1 0 0,0 0 0 0 0,0 1-1 0 0,0-1 1 0 0,1 1 0 0 0,-1 0-1 0 0,1 0 1 0 0,0 0 0 0 0,0 0-1 0 0,0 1 1 0 0,0-1 0 0 0,1 1-1 0 0,0-1 1 0 0,0 1-1 0 0,0 0 1 0 0,-1 6 0 0 0,2-6 3 0 0,0-1 1 0 0,1 0-1 0 0,-1 1 1 0 0,1-1-1 0 0,0 1 1 0 0,0-1 0 0 0,0 1-1 0 0,1-1 1 0 0,-1 1-1 0 0,3 8 1 0 0,-2-11-4 0 0,1 0 0 0 0,-1 1-1 0 0,0-1 1 0 0,1 0 0 0 0,-1 0 0 0 0,1 0 0 0 0,0 0 0 0 0,0 0 0 0 0,-1 0 0 0 0,1 0 0 0 0,1 0-1 0 0,-1-1 1 0 0,0 1 0 0 0,0-1 0 0 0,0 0 0 0 0,1 1 0 0 0,-1-1 0 0 0,1 0 0 0 0,-1-1 0 0 0,5 2-1 0 0,10 2-20 0 0,1-1-1 0 0,0-1 1 0 0,0-1-1 0 0,0 0 0 0 0,1-2 1 0 0,-1 0-1 0 0,0-1 0 0 0,0 0 1 0 0,-1-2-1 0 0,1 0 0 0 0,-1-1 1 0 0,24-10-1 0 0,-36 13 23 0 0,1-1 1 0 0,-1 0-1 0 0,0-1 1 0 0,0 1-1 0 0,-1-1 0 0 0,1 0 1 0 0,0 0-1 0 0,-1-1 1 0 0,0 1-1 0 0,0-1 0 0 0,-1 0 1 0 0,4-5-1 0 0,-8 10 649 0 0,-1 10-356 0 0,6 360 1064 0 0,-4-353-1338 0 0,0 0 1 0 0,-2 0-1 0 0,0 0 1 0 0,-4 19 0 0 0,5-32-16 0 0,-1 0 0 0 0,1 1 0 0 0,-1-1 0 0 0,1 0 1 0 0,-1 1-1 0 0,-1-1 0 0 0,1 0 0 0 0,-1-1 0 0 0,1 1 1 0 0,-1 0-1 0 0,0-1 0 0 0,0 1 0 0 0,-1-1 0 0 0,1 0 0 0 0,-1 0 1 0 0,1-1-1 0 0,-1 1 0 0 0,0-1 0 0 0,0 1 0 0 0,-5 1 1 0 0,-7 1 46 0 0,-1 0 0 0 0,1-1 1 0 0,-1-1-1 0 0,0 0 0 0 0,-30 0 1 0 0,6-3 102 0 0,-52-6 0 0 0,15-7 45 0 0,70 12-171 0 0,0-2-1 0 0,-1 1 0 0 0,2-1 1 0 0,-1 0-1 0 0,0-1 0 0 0,1 0 1 0 0,-10-6-1 0 0,16 10-50 0 0,0-1-1 0 0,0 0 1 0 0,0 1 0 0 0,0-1-1 0 0,0 0 1 0 0,0 0 0 0 0,0 1-1 0 0,0-1 1 0 0,0 0 0 0 0,0 0-1 0 0,1 0 1 0 0,-1 0 0 0 0,0 0-1 0 0,1 0 1 0 0,-1 0 0 0 0,1-1-1 0 0,-1 1 1 0 0,1 0 0 0 0,-1 0-1 0 0,1 0 1 0 0,0-1-1 0 0,0 1 1 0 0,-1 0 0 0 0,1 0-1 0 0,0 0 1 0 0,0-1 0 0 0,0 1-1 0 0,0 0 1 0 0,1-2 0 0 0,0 1-494 0 0,0 0 1 0 0,1 0 0 0 0,-1 0-1 0 0,1 1 1 0 0,-1-1 0 0 0,1 0 0 0 0,0 1-1 0 0,-1 0 1 0 0,1-1 0 0 0,0 1-1 0 0,0 0 1 0 0,0 0 0 0 0,0 0-1 0 0,4-2 1 0 0,11-4-3207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49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1 2960 0 0,'-16'-1'1695'0'0,"0"2"-1"0"0,0 0 1 0 0,-23 4-1 0 0,33-3-1435 0 0,1 0 0 0 0,-1-1-1 0 0,1 2 1 0 0,0-1 0 0 0,0 1 0 0 0,0-1-1 0 0,0 1 1 0 0,0 1 0 0 0,0-1-1 0 0,1 1 1 0 0,-1 0 0 0 0,1 0-1 0 0,-4 5 1 0 0,-3 5 139 0 0,1 1 0 0 0,0 1 0 0 0,1 0 0 0 0,0 0 0 0 0,1 0 0 0 0,1 1 0 0 0,1 1-1 0 0,0-1 1 0 0,-4 29 0 0 0,4-8-197 0 0,1-1 0 0 0,2 1 0 0 0,4 64 0 0 0,0-93-185 0 0,-1-1 0 0 0,1 0 0 0 0,0 0 0 0 0,1 0-1 0 0,0 0 1 0 0,0 0 0 0 0,1-1 0 0 0,0 1 0 0 0,0-1 0 0 0,1 1 0 0 0,4 6 0 0 0,-4-9-15 0 0,-1-1 1 0 0,1 0 0 0 0,0-1 0 0 0,0 1 0 0 0,0-1-1 0 0,1 1 1 0 0,-1-1 0 0 0,1-1 0 0 0,0 1 0 0 0,-1-1 0 0 0,1 1-1 0 0,0-1 1 0 0,1-1 0 0 0,-1 1 0 0 0,0-1 0 0 0,0 0 0 0 0,9 1-1 0 0,5 0-18 0 0,-1 0-1 0 0,1-2 0 0 0,31-2 1 0 0,-44 1 16 0 0,0 0 1 0 0,0 0 0 0 0,-1 0-1 0 0,1-1 1 0 0,0 1-1 0 0,0-1 1 0 0,-1-1-1 0 0,1 1 1 0 0,-1-1 0 0 0,0 0-1 0 0,0 0 1 0 0,0-1-1 0 0,0 0 1 0 0,-1 0-1 0 0,7-5 1 0 0,-10 6 6 0 0,1 0 1 0 0,-1 1-1 0 0,0-1 1 0 0,1 0-1 0 0,-1 0 0 0 0,0 0 1 0 0,0 1-1 0 0,-1-1 1 0 0,1 0-1 0 0,-1 0 0 0 0,1 0 1 0 0,-1-1-1 0 0,0 1 1 0 0,0 0-1 0 0,-1 0 0 0 0,1 0 1 0 0,-1-4-1 0 0,0 4 19 0 0,0-1 0 0 0,0 1 1 0 0,0-1-1 0 0,0 1 0 0 0,0-1 0 0 0,-1 1 0 0 0,0 0 0 0 0,1 0 0 0 0,-1-1 0 0 0,-1 2 1 0 0,1-1-1 0 0,0 0 0 0 0,-1 0 0 0 0,-2-2 0 0 0,-3 0 25 0 0,0 0 0 0 0,0 0 0 0 0,0 1 0 0 0,-1 0 0 0 0,1 1 0 0 0,-1 0 0 0 0,0 0 0 0 0,0 1 0 0 0,-14-2 0 0 0,-8 1 30 0 0,-47 1 1 0 0,54 2-133 0 0,-8 5-2024 0 0,31-4 1368 0 0,0-1 0 0 0,-1 1 0 0 0,1-1 0 0 0,0 1 0 0 0,0-1 0 0 0,0 1 0 0 0,0 0-1 0 0,0 0 1 0 0,0-1 0 0 0,0 1 0 0 0,0 0 0 0 0,0 0 0 0 0,-1 2 0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50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1 3408 0 0,'-3'61'6698'0'0,"-8"-4"-3423"0"0,7-45-2801 0 0,0 0 0 0 0,-1 0-1 0 0,0-1 1 0 0,-1 0 0 0 0,0 0 0 0 0,-1 0-1 0 0,-12 14 1 0 0,2-5-252 0 0,-1-1 0 0 0,-1-1-1 0 0,0-1 1 0 0,-2 0 0 0 0,-28 17 0 0 0,30-23-2402 0 0,-32 15-1 0 0,24-18-4883 0 0,18-6 3531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52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12 2816 0 0,'-1'3'243'0'0,"0"0"0"0"0,-1 0 0 0 0,1-1 0 0 0,-1 1 0 0 0,1 0 1 0 0,-1-1-1 0 0,0 1 0 0 0,0-1 0 0 0,0 0 0 0 0,-4 4 0 0 0,-4 4 318 0 0,5-3-250 0 0,-64 84 2856 0 0,60-77-2336 0 0,1-1 0 0 0,0 2 0 0 0,2-1-1 0 0,0 0 1 0 0,-6 19 0 0 0,85-108 78 0 0,67-90-815 0 0,-139 163-73 0 0,0 1 1 0 0,0 0-1 0 0,0 0 1 0 0,0 0-1 0 0,0 0 0 0 0,0 0 1 0 0,0 0-1 0 0,0 0 1 0 0,1 0-1 0 0,-1 1 1 0 0,0-1-1 0 0,1 0 1 0 0,-1 1-1 0 0,0-1 1 0 0,1 1-1 0 0,1-1 0 0 0,-2 2 4 0 0,-1-1-1 0 0,1 1 0 0 0,0-1 0 0 0,-1 1 0 0 0,1 0 0 0 0,-1-1 1 0 0,1 1-1 0 0,-1 0 0 0 0,1-1 0 0 0,-1 1 0 0 0,1 0 1 0 0,-1 0-1 0 0,0-1 0 0 0,0 1 0 0 0,1 0 0 0 0,-1 0 0 0 0,0 0 1 0 0,0 0-1 0 0,0-1 0 0 0,0 1 0 0 0,0 0 0 0 0,0 0 0 0 0,0 0 1 0 0,0 0-1 0 0,0-1 0 0 0,-1 3 0 0 0,1 22 216 0 0,1 15 110 0 0,-2 1-1 0 0,-9 54 1 0 0,2-50-163 0 0,-25 115 425 0 0,24-129-648 0 0,2 1-1 0 0,1 0 0 0 0,-4 59 1 0 0,10-91-104 0 0,0 0 1 0 0,1 1 0 0 0,-1-1-1 0 0,0 1 1 0 0,0-1-1 0 0,0 0 1 0 0,0 1 0 0 0,1-1-1 0 0,-1 0 1 0 0,0 1 0 0 0,0-1-1 0 0,1 0 1 0 0,-1 1 0 0 0,0-1-1 0 0,1 0 1 0 0,-1 1-1 0 0,0-1 1 0 0,1 0 0 0 0,-1 0-1 0 0,1 0 1 0 0,-1 1 0 0 0,0-1-1 0 0,1 0 1 0 0,-1 0-1 0 0,1 0 1 0 0,-1 0 0 0 0,0 0-1 0 0,1 0 1 0 0,-1 0 0 0 0,1 0-1 0 0,-1 0 1 0 0,1 0-1 0 0,17 0-6398 0 0,-16 0 6057 0 0,12 0-2944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52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305 157 1832 0 0,'-6'2'328'0'0,"1"-1"-1"0"0,-1 0 1 0 0,0-1-1 0 0,1 1 0 0 0,-1-1 1 0 0,0 0-1 0 0,-9-2 1 0 0,-3 1 278 0 0,-1 2 41 0 0,2-1 112 0 0,1 0 0 0 0,0-1 0 0 0,-29-5 0 0 0,42 6-586 0 0,0-1 0 0 0,0 1 1 0 0,0-1-1 0 0,0 0 0 0 0,0 0 0 0 0,0-1 0 0 0,1 1 1 0 0,-1 0-1 0 0,0-1 0 0 0,1 0 0 0 0,-1 0 0 0 0,1 1 1 0 0,-1-2-1 0 0,1 1 0 0 0,0 0 0 0 0,0 0 0 0 0,0-1 0 0 0,0 1 1 0 0,1-1-1 0 0,-1 1 0 0 0,1-1 0 0 0,-1 0 0 0 0,1 1 1 0 0,0-1-1 0 0,0 0 0 0 0,-1-4 0 0 0,2 4-106 0 0,0 1-1 0 0,0-1 0 0 0,1 0 1 0 0,-1 1-1 0 0,0-1 0 0 0,1 0 1 0 0,0 1-1 0 0,0-1 0 0 0,0 1 1 0 0,0-1-1 0 0,0 1 0 0 0,0-1 1 0 0,1 1-1 0 0,-1 0 0 0 0,1 0 1 0 0,0-1-1 0 0,-1 1 0 0 0,1 0 1 0 0,0 1-1 0 0,0-1 1 0 0,0 0-1 0 0,0 0 0 0 0,1 1 1 0 0,-1 0-1 0 0,3-2 0 0 0,4-2 21 0 0,-1 0 0 0 0,1 1-1 0 0,0 0 1 0 0,1 0 0 0 0,13-3 0 0 0,-6 4-3 0 0,0 0-1 0 0,1 1 1 0 0,23 0 0 0 0,-33 2-60 0 0,0 0 1 0 0,0 1-1 0 0,-1 0 0 0 0,1 1 1 0 0,0-1-1 0 0,-1 1 0 0 0,1 1 1 0 0,-1-1-1 0 0,13 8 0 0 0,-16-8-12 0 0,-1 1-1 0 0,1 1 0 0 0,-1-1 1 0 0,1 0-1 0 0,-1 1 0 0 0,0 0 0 0 0,-1 0 1 0 0,1 0-1 0 0,-1 0 0 0 0,0 0 0 0 0,0 0 1 0 0,0 1-1 0 0,0-1 0 0 0,-1 1 1 0 0,1-1-1 0 0,-1 1 0 0 0,0 0 0 0 0,-1-1 1 0 0,1 9-1 0 0,-1 0 12 0 0,0-1 1 0 0,0 1-1 0 0,-1-1 1 0 0,-1 1-1 0 0,0-1 0 0 0,-5 16 1 0 0,2-11-6 0 0,-1 0 0 0 0,0 0 1 0 0,-1 0-1 0 0,-1-1 0 0 0,0 0 1 0 0,-2 0-1 0 0,0-1 0 0 0,0 0 0 0 0,-1-1 1 0 0,-1 0-1 0 0,0-1 0 0 0,-1-1 1 0 0,-16 13-1 0 0,1-5 32 0 0,-44 26 0 0 0,63-41-38 0 0,-1 0-1 0 0,0-1 0 0 0,0 0 0 0 0,0 0 0 0 0,0-1 0 0 0,-1-1 0 0 0,1 0 1 0 0,-1 0-1 0 0,-11 0 0 0 0,22-2-12 0 0,-1 0 1 0 0,0 0-1 0 0,0 0 0 0 0,1 0 0 0 0,-1 0 1 0 0,0 0-1 0 0,1 0 0 0 0,-1 0 1 0 0,0 0-1 0 0,1 0 0 0 0,-1 0 1 0 0,0-1-1 0 0,1 1 0 0 0,-1 0 1 0 0,1-1-1 0 0,-1 1 0 0 0,0 0 0 0 0,1-1 1 0 0,-1 1-1 0 0,1-1 0 0 0,-1 1 1 0 0,1 0-1 0 0,-1-1 0 0 0,1 1 1 0 0,-1-1-1 0 0,1 0 0 0 0,0 1 0 0 0,-1-1 1 0 0,1 1-1 0 0,-1-2 0 0 0,1 1 0 0 0,0-1-1 0 0,0 0 1 0 0,0 1-1 0 0,0-1 0 0 0,0 1 1 0 0,1-1-1 0 0,-1 1 1 0 0,0-1-1 0 0,1 1 0 0 0,-1-1 1 0 0,1 1-1 0 0,1-3 1 0 0,0-2 1 0 0,1 1 1 0 0,0 0-1 0 0,0 0 1 0 0,1 1-1 0 0,0-1 1 0 0,7-7-1 0 0,-5 9 23 0 0,-1-1 0 0 0,1 1 0 0 0,0-1 0 0 0,0 2 0 0 0,1-1 0 0 0,-1 1-1 0 0,0 0 1 0 0,1 0 0 0 0,0 1 0 0 0,-1-1 0 0 0,1 2 0 0 0,0-1 0 0 0,0 1 0 0 0,11 0-1 0 0,-7 2 69 0 0,1-1 0 0 0,0 2 0 0 0,-1-1 0 0 0,1 2-1 0 0,-1-1 1 0 0,0 1 0 0 0,16 9 0 0 0,-24-11-104 0 0,88 43-187 0 0,-44-29-2913 0 0,3-8-4718 0 0,-26-6 4350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53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82 3600 0 0,'-6'1'485'0'0,"0"0"0"0"0,0 0 0 0 0,0 0 0 0 0,0 1 0 0 0,1 0 0 0 0,-1 0 0 0 0,0 0 0 0 0,1 1 0 0 0,0 0 0 0 0,-1 0 0 0 0,1 0-1 0 0,0 0 1 0 0,1 1 0 0 0,-1 0 0 0 0,1 0 0 0 0,-1 1 0 0 0,1-1 0 0 0,-6 10 0 0 0,2-4 3 0 0,1 1 0 0 0,1 0 0 0 0,-1 0 0 0 0,2 1 1 0 0,0 0-1 0 0,0-1 0 0 0,-6 26 0 0 0,6 15 81 0 0,3-20-279 0 0,2-28-266 0 0,0-1-1 0 0,-1 1 0 0 0,1-1 0 0 0,0 1 0 0 0,1 0 1 0 0,-1-1-1 0 0,1 1 0 0 0,0-1 0 0 0,-1 1 1 0 0,1-1-1 0 0,1 1 0 0 0,-1-1 0 0 0,1 0 0 0 0,-1 1 1 0 0,1-1-1 0 0,0 0 0 0 0,0 0 0 0 0,4 4 1 0 0,-2-3-10 0 0,1 0 0 0 0,-1-1 1 0 0,1 0-1 0 0,-1 0 0 0 0,1 0 1 0 0,0 0-1 0 0,0-1 0 0 0,0 0 0 0 0,1 0 1 0 0,10 2-1 0 0,3 0-10 0 0,-1-2 0 0 0,1 0 1 0 0,0-2-1 0 0,0 0 0 0 0,0 0 0 0 0,21-5 0 0 0,-30 4 2 0 0,1-1 0 0 0,-1-1 0 0 0,0 1 0 0 0,0-1-1 0 0,0-1 1 0 0,0 0 0 0 0,0-1 0 0 0,-1 0 0 0 0,1 0 0 0 0,9-8-1 0 0,-14 9 9 0 0,-1 0-1 0 0,1-1 1 0 0,-1 1 0 0 0,0-1-1 0 0,-1 0 1 0 0,1 0-1 0 0,-1 0 1 0 0,0-1-1 0 0,0 1 1 0 0,-1-1-1 0 0,1 0 1 0 0,-1 1-1 0 0,-1-1 1 0 0,1 0-1 0 0,-1 0 1 0 0,0 0-1 0 0,0 0 1 0 0,-1 0 0 0 0,0-8-1 0 0,1 1 47 0 0,-1-14 96 0 0,0 1 0 0 0,-2-1 1 0 0,-1 1-1 0 0,-7-30 0 0 0,8 49-108 0 0,0 0 0 0 0,-1 0 0 0 0,0 0 0 0 0,0 1 0 0 0,0-1 0 0 0,-1 1 0 0 0,0 0 0 0 0,-7-9 0 0 0,7 11-19 0 0,0 0 0 0 0,1 1 0 0 0,-1 0-1 0 0,-1 0 1 0 0,1 0 0 0 0,0 0-1 0 0,-1 1 1 0 0,1 0 0 0 0,-1 0 0 0 0,0 0-1 0 0,0 0 1 0 0,1 1 0 0 0,-10-2 0 0 0,-2 1-107 0 0,0 0 0 0 0,0 1 0 0 0,0 1 0 0 0,-1 0 0 0 0,1 1 0 0 0,-25 6 0 0 0,-4 5-3552 0 0,2 6-4674 0 0,25-8 4439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53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 3288 0 0,'0'3'6210'0'0,"0"14"-4518"0"0,0-6-1122 0 0,-2 0 0 0 0,1 0 1 0 0,-1-1-1 0 0,-1 1 1 0 0,0-1-1 0 0,0 0 0 0 0,-1 0 1 0 0,-5 10-1 0 0,-2 2-113 0 0,-1-2 0 0 0,-23 31 0 0 0,6-15-2880 0 0,15-19-2767 0 0,7-8 1830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02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0 101 3112 0 0,'10'-101'9447'0'0,"-12"161"-2970"0"0,1-17-5340 0 0,7 84 0 0 0,-5-120-1166 0 0,1-1 1 0 0,-1 0 0 0 0,1 0-1 0 0,0 0 1 0 0,0 0-1 0 0,0 0 1 0 0,1 0-1 0 0,0-1 1 0 0,0 1-1 0 0,1-1 1 0 0,0 0-1 0 0,0 0 1 0 0,0 0-1 0 0,0-1 1 0 0,1 1-1 0 0,-1-1 1 0 0,10 6-1 0 0,10 2-4282 0 0,4-7-4062 0 0,-15-3 4324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54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217 120 3520 0 0,'0'0'1169'0'0,"-16"16"1827"0"0,-72 74 1141 0 0,52-55-2386 0 0,-33 41 0 0 0,61-65-1239 0 0,20-25-245 0 0,4-4-213 0 0,145-175 119 0 0,-87 98 63 0 0,-71 92-165 0 0,-1 0 1 0 0,1 0 0 0 0,-1-1 0 0 0,0 1 0 0 0,0-1-1 0 0,1-3 1 0 0,-3 6 42 0 0,0 1-100 0 0,1 0 0 0 0,-1 1 0 0 0,0-1 0 0 0,0 0 0 0 0,1 0 0 0 0,-1 0 0 0 0,0 1 0 0 0,0-1 0 0 0,0 0 0 0 0,1 0 0 0 0,-1 1 0 0 0,0-1 0 0 0,0 0 0 0 0,0 1 0 0 0,0-1 0 0 0,0 0 0 0 0,0 1 0 0 0,0-1 0 0 0,1 0 0 0 0,-1 0 0 0 0,0 1 0 0 0,0-1 0 0 0,0 0 0 0 0,0 1 0 0 0,0-1 0 0 0,-1 1 0 0 0,-1 10 99 0 0,0 0 0 0 0,1 1 0 0 0,0 0 0 0 0,1-1 1 0 0,1 14-1 0 0,-2 37 114 0 0,-13 56 134 0 0,-22 157 114 0 0,31-243-1053 0 0,-2 51-1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54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 3064 0 0,'0'0'5708'0'0,"-3"10"-3491"0"0,-9 16-268 0 0,-16 27-1 0 0,-45 58-512 0 0,58-90-1272 0 0,8-12-101 0 0,1-1 0 0 0,0 1 0 0 0,1 0 0 0 0,0 0-1 0 0,0 1 1 0 0,1-1 0 0 0,0 1 0 0 0,1 0 0 0 0,0 0 0 0 0,0 1 0 0 0,1-1 0 0 0,1 0-1 0 0,-1 13 1 0 0,2-22-53 0 0,1 0-1 0 0,-1 0 1 0 0,0 0-1 0 0,1 0 1 0 0,0 0-1 0 0,-1 0 1 0 0,1 0-1 0 0,-1 0 1 0 0,1 0-1 0 0,0 0 1 0 0,0 0-1 0 0,0 0 1 0 0,-1-1-1 0 0,1 1 1 0 0,0 0-1 0 0,0-1 1 0 0,0 1-1 0 0,0 0 1 0 0,0-1-1 0 0,0 0 1 0 0,0 1-1 0 0,0-1 1 0 0,0 1-1 0 0,1-1 1 0 0,-1 0-1 0 0,0 0 1 0 0,0 0-1 0 0,2 0 1 0 0,34 4 134 0 0,207-4 128 0 0,-244 0-305 0 0,1 0 0 0 0,-1 0 1 0 0,0 0-1 0 0,1 0 0 0 0,-1 0 1 0 0,1-1-1 0 0,-1 1 0 0 0,0 0 1 0 0,1 0-1 0 0,-1 0 0 0 0,0 0 1 0 0,1-1-1 0 0,-1 1 0 0 0,1 0 0 0 0,-1 0 1 0 0,0-1-1 0 0,0 1 0 0 0,1 0 1 0 0,-1 0-1 0 0,0-1 0 0 0,1 1 1 0 0,-1 0-1 0 0,0-1 0 0 0,5-17-5870 0 0,-3 9 1070 0 0,2-2 1568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55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72 2296 0 0,'6'-47'4480'0'0,"-3"32"-3165"0"0,0 5 5268 0 0,-5 28-4395 0 0,-5 32-1362 0 0,-17 64 260 0 0,-65 186 0 0 0,84-287-1152 0 0,1 1 1 0 0,1 0-1 0 0,-3 14 0 0 0,7 1-4514 0 0,-1-28 4239 0 0,0 0 0 0 0,0 0 0 0 0,0-1 0 0 0,0 1 0 0 0,0 0 0 0 0,1-1 0 0 0,-1 1-1 0 0,0 0 1 0 0,1-1 0 0 0,-1 1 0 0 0,0 0 0 0 0,1-1 0 0 0,-1 1 0 0 0,1-1 0 0 0,-1 1-1 0 0,1 0 1 0 0,-1-1 0 0 0,1 1 0 0 0,0-1 0 0 0,-1 0 0 0 0,2 1 0 0 0,6 3-3412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55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12 2824 0 0,'3'-11'9214'0'0,"-7"14"-8570"0"0,0 0 0 0 0,0 0 1 0 0,0 0-1 0 0,1 1 0 0 0,0-1 0 0 0,-6 9 0 0 0,-4 3-291 0 0,-4 3-104 0 0,1 2 1 0 0,1 0-1 0 0,-19 33 0 0 0,13-18-115 0 0,18-29-110 0 0,0 1-1 0 0,0 0 1 0 0,1 1 0 0 0,-1-1 0 0 0,2 0-1 0 0,-1 1 1 0 0,0 11 0 0 0,-1 2 34 0 0,3-19-52 0 0,-1-1 0 0 0,1 1 0 0 0,0-1 0 0 0,0 1 1 0 0,0-1-1 0 0,0 1 0 0 0,0-1 0 0 0,1 0 0 0 0,-1 1 0 0 0,0-1 0 0 0,1 1 0 0 0,-1-1 1 0 0,1 0-1 0 0,-1 1 0 0 0,1-1 0 0 0,-1 0 0 0 0,1 1 0 0 0,0-1 0 0 0,2 2 0 0 0,-1-1 4 0 0,0 0 0 0 0,0 0 0 0 0,0-1 0 0 0,0 1-1 0 0,1-1 1 0 0,-1 0 0 0 0,1 1 0 0 0,-1-1-1 0 0,1 0 1 0 0,2 0 0 0 0,8 2 23 0 0,1 0 0 0 0,-1-2 0 0 0,22 1 0 0 0,-22-1-24 0 0,195 5-877 0 0,-202-9-471 0 0,-1-7-5119 0 0,-5 3 3130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56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57 2696 0 0,'0'-19'2925'0'0,"3"-19"6334"0"0,-2 61-7141 0 0,-2 17-1407 0 0,-2 0-1 0 0,-15 69 1 0 0,-33 77-51 0 0,31-131-584 0 0,-39 73 1 0 0,39-84-1638 0 0,12-28-5480 0 0,1-11 3261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56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0 4216 0 0,'0'0'718'0'0,"0"21"3793"0"0,-1-10-3918 0 0,0-1 0 0 0,0 0 1 0 0,-1 0-1 0 0,-1 0 0 0 0,0 0 1 0 0,-4 10-1 0 0,-3 6 746 0 0,-15 24 1 0 0,17-37-952 0 0,0-1-1 0 0,0 0 1 0 0,-1-1 0 0 0,-1 0 0 0 0,0-1 0 0 0,-17 15-1 0 0,2-6-649 0 0,0-1 0 0 0,-28 16 0 0 0,-1-10-6674 0 0,32-16 3180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5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3472 0 0,'0'0'4269'0'0,"4"0"-3705"0"0,0 0-56 0 0,-2 0-88 0 0,9 0-204 0 0,-1 0-2104 0 0,3 0 0 0 0,2 0-1 0 0,9 0 1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57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3632 0 0,'0'0'1208'0'0,"4"0"-600"0"0,-1 0-3 0 0,1 0-17 0 0,-1 0-36 0 0,1 0-52 0 0,7 0-68 0 0,-2 0-160 0 0,2 0-312 0 0,7 0-1628 0 0,-2 0-1 0 0,2 0 1 0 0,2 0 0 0 0</inkml:trace>
  <inkml:trace contextRef="#ctx0" brushRef="#br0" timeOffset="1">555 11 3560 0 0,'0'0'4869'0'0,"6"0"-4325"0"0,1 0-92 0 0,0 0-312 0 0,7 0-2052 0 0,-1 0 0 0 0,5 0-1 0 0,2 0 1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57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4192 0 0,'0'0'4313'0'0,"4"0"-3581"0"0,3 0 0 0 0,-4 0-16 0 0,4 0-20 0 0,-1 0-52 0 0,5 0-68 0 0,0 0-264 0 0,-4 0-2892 0 0,0 0 0 0 0,0 0-1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7:59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32 115 3232 0 0,'0'0'1647'0'0,"-4"-9"2087"0"0,4 7-3555 0 0,1 0 0 0 0,-1 0 0 0 0,1 0-1 0 0,-1 0 1 0 0,1 0 0 0 0,0 0 0 0 0,0 1-1 0 0,0-1 1 0 0,0 0 0 0 0,0 0 0 0 0,1 1-1 0 0,-1-1 1 0 0,0 0 0 0 0,1 1 0 0 0,-1-1-1 0 0,3-1 1 0 0,29-20 1380 0 0,-32 22-1504 0 0,15-7 108 0 0,1 1 0 0 0,0 0 0 0 0,0 1 0 0 0,0 1 0 0 0,1 0 0 0 0,0 2 0 0 0,0 0 1 0 0,0 1-1 0 0,21 0 0 0 0,-34 1-146 0 0,0 1 0 0 0,0 0 0 0 0,0 0 1 0 0,0 0-1 0 0,0 1 0 0 0,0 0 0 0 0,0 0 1 0 0,0 0-1 0 0,0 0 0 0 0,-1 1 0 0 0,1 0 1 0 0,0 0-1 0 0,-1 0 0 0 0,1 1 0 0 0,-1-1 1 0 0,0 1-1 0 0,0 0 0 0 0,0 0 0 0 0,0 1 1 0 0,-1-1-1 0 0,1 1 0 0 0,-1 0 0 0 0,0 0 1 0 0,0 0-1 0 0,0 0 0 0 0,-1 0 0 0 0,1 1 0 0 0,-1-1 1 0 0,0 1-1 0 0,0 0 0 0 0,-1-1 0 0 0,1 1 1 0 0,-1 0-1 0 0,0 0 0 0 0,0 5 0 0 0,0 6 2 0 0,0 0 0 0 0,-1 0-1 0 0,-1-1 1 0 0,-1 1 0 0 0,0 0-1 0 0,-1 0 1 0 0,-1-1 0 0 0,0 0-1 0 0,-1 0 1 0 0,-1 0-1 0 0,0 0 1 0 0,-1-1 0 0 0,-11 19-1 0 0,6-14-4 0 0,-1-1-1 0 0,-1 0 0 0 0,0-1 1 0 0,-1 0-1 0 0,-1-1 0 0 0,-1-1 1 0 0,0-1-1 0 0,-37 24 0 0 0,48-34-9 0 0,0-1-1 0 0,1 0 1 0 0,-1 0-1 0 0,0 0 1 0 0,0-1-1 0 0,-1 0 1 0 0,1 0-1 0 0,0-1 1 0 0,-11 2-1 0 0,17-3-3 0 0,0 0-1 0 0,0 0 0 0 0,-1 0 0 0 0,1 0 0 0 0,0 0 0 0 0,-1 0 1 0 0,1 0-1 0 0,0-1 0 0 0,0 1 0 0 0,-1 0 0 0 0,1 0 0 0 0,0 0 1 0 0,-1 0-1 0 0,1 0 0 0 0,0 0 0 0 0,0-1 0 0 0,0 1 0 0 0,-1 0 0 0 0,1 0 1 0 0,0 0-1 0 0,0-1 0 0 0,0 1 0 0 0,-1 0 0 0 0,1 0 0 0 0,0-1 1 0 0,0 1-1 0 0,0 0 0 0 0,0 0 0 0 0,0-1 0 0 0,0 1 0 0 0,-1 0 0 0 0,1-1 1 0 0,0 1-1 0 0,2-14-28 0 0,9-12-10 0 0,-5 19 38 0 0,1-1-1 0 0,0 1 0 0 0,0 0 0 0 0,1 0 1 0 0,-1 1-1 0 0,2 0 0 0 0,-1 1 0 0 0,1-1 1 0 0,0 2-1 0 0,10-5 0 0 0,-13 6 3 0 0,1 0 0 0 0,0 1 1 0 0,0 0-1 0 0,1 0 0 0 0,-1 1 0 0 0,0 0 0 0 0,0 0 1 0 0,1 0-1 0 0,9 2 0 0 0,-13-1 3 0 0,0 1-1 0 0,-1 0 1 0 0,1 0 0 0 0,0 0 0 0 0,-1 0 0 0 0,1 1 0 0 0,-1-1-1 0 0,1 1 1 0 0,-1 0 0 0 0,0 0 0 0 0,0 0 0 0 0,0 0 0 0 0,0 1-1 0 0,0 0 1 0 0,-1-1 0 0 0,1 1 0 0 0,-1 0 0 0 0,1 0-1 0 0,-1 0 1 0 0,2 4 0 0 0,1 2-7 0 0,-1 1 1 0 0,0-1-1 0 0,0 1 0 0 0,-1 0 0 0 0,0 0 0 0 0,-1 1 1 0 0,3 19-1 0 0,-3 79-38 0 0,-2-70 35 0 0,-1-25 28 0 0,1 0 0 0 0,-2 0 0 0 0,0 0-1 0 0,0-1 1 0 0,-6 20 0 0 0,5-26-8 0 0,0 0 1 0 0,0 0-1 0 0,0 0 0 0 0,0-1 0 0 0,-1 1 1 0 0,-1-1-1 0 0,1 0 0 0 0,-1 0 1 0 0,0 0-1 0 0,0-1 0 0 0,-10 8 0 0 0,7-6 79 0 0,0-2-1 0 0,-1 1 1 0 0,1-1-1 0 0,-2-1 1 0 0,1 1-1 0 0,0-2 1 0 0,-1 1-1 0 0,1-1 1 0 0,-1-1-1 0 0,0 0 1 0 0,0 0-1 0 0,-19 0 1 0 0,19-1 29 0 0,-1-1 1 0 0,1-1-1 0 0,0 0 1 0 0,0 0-1 0 0,0-1 1 0 0,0-1 0 0 0,-16-5-1 0 0,22 7-85 0 0,-1-1-1 0 0,0 0 1 0 0,1 0 0 0 0,-1 0-1 0 0,1-1 1 0 0,-1 0 0 0 0,1 0-1 0 0,0 0 1 0 0,0 0 0 0 0,1-1-1 0 0,-1 1 1 0 0,1-1 0 0 0,-1 0-1 0 0,1 0 1 0 0,1 0-1 0 0,-1 0 1 0 0,-3-7 0 0 0,5 8-308 0 0,0 0 1 0 0,0 1 0 0 0,0-1-1 0 0,0 0 1 0 0,0 0 0 0 0,1 0-1 0 0,0-1 1 0 0,-1-2-1 0 0,2 4-390 0 0,-1 0 0 0 0,1 0 0 0 0,0 0 0 0 0,0 0 0 0 0,0 0 0 0 0,0 0 0 0 0,0 1-1 0 0,0-1 1 0 0,0 0 0 0 0,0 1 0 0 0,1-1 0 0 0,-1 0 0 0 0,3-1 0 0 0,7-7-2984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03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54 2720 0 0,'-18'0'5431'0'0,"25"0"-1154"0"0,28 0-1198 0 0,19-3-1936 0 0,-1-2 0 0 0,64-14 0 0 0,50-6-1031 0 0,-164 24-672 0 0,16 0 1175 0 0,-14 1-2679 0 0,-18 3-8230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00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3280 0 0,'-10'0'482'0'0,"0"1"1"0"0,1 1-1 0 0,-1 0 0 0 0,1 0 0 0 0,0 0 0 0 0,0 1 0 0 0,0 1 0 0 0,0 0 0 0 0,0 0 0 0 0,1 1 1 0 0,-1 0-1 0 0,1 0 0 0 0,0 1 0 0 0,1 0 0 0 0,0 0 0 0 0,-10 11 0 0 0,-8 10 810 0 0,2 2-1 0 0,-37 60 0 0 0,59-88-1233 0 0,-13 23 135 0 0,0 0 0 0 0,2 0-1 0 0,1 1 1 0 0,1 0 0 0 0,2 1-1 0 0,0 0 1 0 0,2 1 0 0 0,0 0 0 0 0,2-1-1 0 0,1 2 1 0 0,1-1 0 0 0,2 0 0 0 0,2 31-1 0 0,-1-49-176 0 0,1-1 0 0 0,0 0-1 0 0,0 0 1 0 0,0 0-1 0 0,1 0 1 0 0,0 0-1 0 0,1-1 1 0 0,-1 1 0 0 0,1-1-1 0 0,1 0 1 0 0,0 0-1 0 0,0 0 1 0 0,0-1 0 0 0,1 0-1 0 0,0 0 1 0 0,0 0-1 0 0,0-1 1 0 0,1 0-1 0 0,-1 0 1 0 0,1 0 0 0 0,9 3-1 0 0,-4-2-12 0 0,1-1-1 0 0,-1 0 1 0 0,1-1-1 0 0,0 0 0 0 0,1-1 1 0 0,-1-1-1 0 0,1 0 1 0 0,-1 0-1 0 0,1-2 1 0 0,-1 0-1 0 0,1 0 1 0 0,18-4-1 0 0,-21 3-1 0 0,-1-2-1 0 0,0 1 1 0 0,0-1 0 0 0,0-1-1 0 0,0 0 1 0 0,12-7-1 0 0,-18 9 1 0 0,1-1 0 0 0,-1 1 0 0 0,0-1-1 0 0,0-1 1 0 0,0 1 0 0 0,-1 0-1 0 0,1-1 1 0 0,-1 0 0 0 0,0 0 0 0 0,0 0-1 0 0,0 0 1 0 0,0 0 0 0 0,-1-1 0 0 0,0 1-1 0 0,2-6 1 0 0,-2 4 12 0 0,0 1 0 0 0,-1-1 0 0 0,1 0 0 0 0,-2 0 0 0 0,1 0 0 0 0,-1-1-1 0 0,1 1 1 0 0,-2 0 0 0 0,1 0 0 0 0,-1 0 0 0 0,0 0 0 0 0,0 0 0 0 0,0 0 0 0 0,-1 0 0 0 0,-4-9 0 0 0,2 9 16 0 0,1 0-1 0 0,-1 0 1 0 0,0 0 0 0 0,-1 1 0 0 0,1 0-1 0 0,-1-1 1 0 0,0 2 0 0 0,0-1 0 0 0,-1 1-1 0 0,1-1 1 0 0,-1 2 0 0 0,0-1 0 0 0,-11-4-1 0 0,1 1 16 0 0,0 1-1 0 0,0 1 0 0 0,-1 0 0 0 0,0 1 1 0 0,0 1-1 0 0,0 1 0 0 0,0 0 0 0 0,0 1 1 0 0,-1 1-1 0 0,1 1 0 0 0,0 0 0 0 0,-26 6 0 0 0,40-6-60 0 0,-1 0 0 0 0,1 0-1 0 0,-1 0 1 0 0,1 1-1 0 0,0-1 1 0 0,0 1-1 0 0,-1 0 1 0 0,-3 3-1 0 0,-4 10-1949 0 0,8 4-4416 0 0,5-7 2663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00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5 3896 0 0,'0'0'668'0'0,"-13"-4"11215"0"0,13 15-21557 0 0,0-4 6293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01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4056 0 0,'-8'0'6337'0'0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01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99 2792 0 0,'-22'23'1982'0'0,"10"-3"-1344"0"0,1 0 0 0 0,1 2 0 0 0,1-1 0 0 0,1 1-1 0 0,0 0 1 0 0,2 1 0 0 0,-5 34 0 0 0,11-54-585 0 0,-4 27 921 0 0,1 1 0 0 0,2-1 0 0 0,6 60 0 0 0,-4-82-882 0 0,0 0 1 0 0,1 0-1 0 0,0 0 1 0 0,1-1-1 0 0,0 1 1 0 0,0 0-1 0 0,0-1 0 0 0,1 0 1 0 0,0 0-1 0 0,0 0 1 0 0,1 0-1 0 0,0-1 1 0 0,0 0-1 0 0,1 0 1 0 0,-1 0-1 0 0,1-1 0 0 0,1 1 1 0 0,-1-1-1 0 0,14 7 1 0 0,-11-7-66 0 0,-1-1 1 0 0,1 0 0 0 0,0-1-1 0 0,1 0 1 0 0,-1-1-1 0 0,1 0 1 0 0,-1 0 0 0 0,1-1-1 0 0,-1 0 1 0 0,1-1-1 0 0,0 0 1 0 0,-1 0 0 0 0,1-1-1 0 0,0 0 1 0 0,-1-1-1 0 0,0 0 1 0 0,13-5-1 0 0,-11 3-22 0 0,0 0 0 0 0,-1-1-1 0 0,1-1 1 0 0,-1 0 0 0 0,-1 0-1 0 0,1-1 1 0 0,-1 0-1 0 0,0-1 1 0 0,-1 0 0 0 0,0 0-1 0 0,0-1 1 0 0,-1 0 0 0 0,0 0-1 0 0,6-12 1 0 0,-4 6 6 0 0,-1-1 0 0 0,-1 0 0 0 0,0-1-1 0 0,-1 0 1 0 0,-1 0 0 0 0,-1 0 0 0 0,0-1 0 0 0,-2 1 0 0 0,0-1 0 0 0,0-25 0 0 0,-2 23 3 0 0,-1-1 1 0 0,-1 0-1 0 0,-1 1 1 0 0,-1-1 0 0 0,-1 1-1 0 0,-1 0 1 0 0,-10-26-1 0 0,11 36-5 0 0,0-1 0 0 0,-1 1 1 0 0,1 0-1 0 0,-2 0 0 0 0,0 1 0 0 0,0 0 0 0 0,0 0 0 0 0,-1 1 0 0 0,-1-1 1 0 0,1 2-1 0 0,-1-1 0 0 0,0 1 0 0 0,-1 1 0 0 0,-17-9 0 0 0,21 12-72 0 0,0 1 0 0 0,-1-1 0 0 0,1 2 0 0 0,-1-1 0 0 0,1 1-1 0 0,-1 0 1 0 0,0 0 0 0 0,-12 1 0 0 0,-6 4-2889 0 0,4 6-3849 0 0,10-3 3660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02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0 4008 0 0,'0'0'1340'0'0,"0"17"2317"0"0,-1 0-2892 0 0,-1 0 0 0 0,0 0-1 0 0,-1 0 1 0 0,-1 0 0 0 0,-1 0-1 0 0,0-1 1 0 0,-1 0 0 0 0,-1 0-1 0 0,-11 18 1 0 0,5-11-643 0 0,-28 37-1 0 0,24-39-3518 0 0,-30 28 0 0 0,28-32 33 0 0,1-2-1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03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29 105 2232 0 0,'0'-19'2851'0'0,"2"16"-2665"0"0,-1 0 0 0 0,1 1 1 0 0,0-1-1 0 0,0 1 0 0 0,0-1 0 0 0,0 1 0 0 0,0 0 1 0 0,1 0-1 0 0,-1-1 0 0 0,0 2 0 0 0,1-1 0 0 0,0 0 0 0 0,5-2 1 0 0,42-18 1441 0 0,-42 19-1333 0 0,9-3 430 0 0,1 1 0 0 0,0 0 0 0 0,37-4 0 0 0,-44 8-473 0 0,0 0-1 0 0,0 1 0 0 0,1 0 0 0 0,-1 1 1 0 0,0 0-1 0 0,0 1 0 0 0,20 6 0 0 0,-28-7-202 0 0,0 0-1 0 0,0 1 0 0 0,0-1 0 0 0,0 1 0 0 0,-1-1 1 0 0,1 1-1 0 0,0 0 0 0 0,-1 0 0 0 0,1 0 0 0 0,-1 1 1 0 0,0-1-1 0 0,0 1 0 0 0,0-1 0 0 0,0 1 0 0 0,3 5 0 0 0,-3-3-8 0 0,0 0 0 0 0,-1-1 0 0 0,1 1 0 0 0,-1 0 0 0 0,0 0 0 0 0,-1 1 0 0 0,1-1-1 0 0,-1 0 1 0 0,0 6 0 0 0,-1 4 11 0 0,-1 0-1 0 0,-1-1 1 0 0,0 1 0 0 0,-1-1-1 0 0,-11 28 1 0 0,7-26-30 0 0,0 0 0 0 0,0 0 1 0 0,-2 0-1 0 0,0-1 0 0 0,0-1 1 0 0,-2 0-1 0 0,1 0 0 0 0,-2-1 0 0 0,0-1 1 0 0,0 0-1 0 0,-2-1 0 0 0,-24 16 0 0 0,35-25-13 0 0,0 0 0 0 0,-1 0-1 0 0,1-1 1 0 0,-1 1-1 0 0,1-1 1 0 0,-1 0-1 0 0,1-1 1 0 0,-1 1-1 0 0,-8-1 1 0 0,11 0 5 0 0,3-1-12 0 0,-1-1 0 0 0,1 1-1 0 0,-1 0 1 0 0,1 0 0 0 0,0-1-1 0 0,0 1 1 0 0,-1 0 0 0 0,1 0-1 0 0,0 0 1 0 0,0 0 0 0 0,0 0-1 0 0,0 0 1 0 0,0 0 0 0 0,0 0-1 0 0,1 0 1 0 0,-1 0 0 0 0,0 1-1 0 0,0-1 1 0 0,3-1 0 0 0,31-13 8 0 0,-29 12-9 0 0,2 1 0 0 0,0-1 0 0 0,-1 1 0 0 0,1 1 0 0 0,0-1 0 0 0,0 1 0 0 0,0 0 0 0 0,0 1 0 0 0,0 0 0 0 0,1 1 0 0 0,-1-1 0 0 0,0 1 0 0 0,-1 1 0 0 0,1 0 0 0 0,0 0 0 0 0,0 0 0 0 0,-1 1 0 0 0,1 0 0 0 0,-1 1 0 0 0,0-1 0 0 0,0 1 0 0 0,10 8 1 0 0,-12-7-1 0 0,-1 0 1 0 0,1 0-1 0 0,-1 1 1 0 0,0 0-1 0 0,-1 0 1 0 0,0 0-1 0 0,1 0 1 0 0,-2 0-1 0 0,1 1 1 0 0,-1-1-1 0 0,3 14 1 0 0,-1-2 2 0 0,-1 1 0 0 0,-1-1 0 0 0,0 24 0 0 0,-2-34 13 0 0,-1-1 0 0 0,0 0 0 0 0,0 1 1 0 0,0-1-1 0 0,0 0 0 0 0,-1 0 0 0 0,-1 0 1 0 0,1 0-1 0 0,-1 0 0 0 0,0 0 1 0 0,-1 0-1 0 0,1-1 0 0 0,-1 0 0 0 0,-1 0 1 0 0,1 0-1 0 0,-1 0 0 0 0,0-1 0 0 0,0 0 1 0 0,-8 6-1 0 0,3-4 37 0 0,0 0 1 0 0,0-1-1 0 0,-1 0 1 0 0,1-1-1 0 0,-1 0 0 0 0,-1-1 1 0 0,1 0-1 0 0,-1-1 0 0 0,1 0 1 0 0,-1-1-1 0 0,-13 1 1 0 0,6-1 32 0 0,-10 1 146 0 0,-38-1-1 0 0,58-2-173 0 0,1-1 0 0 0,-1 0-1 0 0,1 0 1 0 0,0-1 0 0 0,0 0-1 0 0,-1 0 1 0 0,1-1-1 0 0,0 0 1 0 0,-8-5 0 0 0,14 7-23 0 0,0 0-1 0 0,1 0 1 0 0,-1 0 0 0 0,1 0 0 0 0,0 0 0 0 0,-1-1 0 0 0,1 1 0 0 0,0 0 0 0 0,0-1-1 0 0,-2-2 1 0 0,2 3-96 0 0,1 1 0 0 0,0-1-1 0 0,0 1 1 0 0,-1-1-1 0 0,1 0 1 0 0,0 1 0 0 0,0-1-1 0 0,0 1 1 0 0,0-1-1 0 0,0 0 1 0 0,0 1 0 0 0,0-1-1 0 0,0 0 1 0 0,0 1 0 0 0,0-1-1 0 0,0 0 1 0 0,1 1-1 0 0,-1-1 1 0 0,0 1 0 0 0,0-1-1 0 0,1 0 1 0 0,1-1-807 0 0,-1 0 1 0 0,1 0-1 0 0,0 0 0 0 0,0 0 0 0 0,1 0 1 0 0,-1 0-1 0 0,0 1 0 0 0,0-1 1 0 0,1 1-1 0 0,-1 0 0 0 0,5-2 1 0 0,6-4-2686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04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3 3320 0 0,'-33'-1'3109'0'0,"24"0"-2655"0"0,-1 0 0 0 0,1 1 0 0 0,0 0 0 0 0,0 1 0 0 0,0 0 1 0 0,-1 1-1 0 0,1-1 0 0 0,0 2 0 0 0,1-1 0 0 0,-10 5 0 0 0,6-1-85 0 0,1 2 0 0 0,0-1-1 0 0,0 2 1 0 0,1-1-1 0 0,0 1 1 0 0,0 1-1 0 0,1 0 1 0 0,0 0-1 0 0,1 1 1 0 0,0 0 0 0 0,1 0-1 0 0,0 1 1 0 0,1 0-1 0 0,-6 16 1 0 0,1-1-216 0 0,2 0 0 0 0,1 0 0 0 0,1 1 0 0 0,2 0 0 0 0,-5 53 0 0 0,7-35-56 0 0,0-10-29 0 0,2 0 0 0 0,5 68 0 0 0,-3-100-68 0 0,-1 1 0 0 0,1-1 0 0 0,1 0 0 0 0,-1 1 0 0 0,0-1 0 0 0,1 0 0 0 0,0 0 0 0 0,0 0 1 0 0,0 0-1 0 0,1 0 0 0 0,-1-1 0 0 0,1 1 0 0 0,0-1 0 0 0,0 0 0 0 0,0 1 0 0 0,6 3 0 0 0,-4-3 1 0 0,0-1 0 0 0,1 0 0 0 0,-1-1 0 0 0,1 1 0 0 0,0-1 0 0 0,0 0 0 0 0,-1 0 0 0 0,1-1 0 0 0,0 0-1 0 0,0 0 1 0 0,7 0 0 0 0,-2-1 2 0 0,0 0-1 0 0,0-1 0 0 0,0 0 1 0 0,0 0-1 0 0,-1-1 1 0 0,1-1-1 0 0,-1 0 0 0 0,0 0 1 0 0,1-1-1 0 0,-1 0 1 0 0,-1-1-1 0 0,1 0 0 0 0,12-9 1 0 0,-19 11 3 0 0,0 1 1 0 0,0-1-1 0 0,0 1 0 0 0,0-1 1 0 0,0 0-1 0 0,-1-1 1 0 0,1 1-1 0 0,-1 0 1 0 0,0-1-1 0 0,0 1 1 0 0,0-1-1 0 0,0 0 1 0 0,-1 1-1 0 0,1-1 1 0 0,1-8-1 0 0,-3-4 34 0 0,1 13-14 0 0,-1-1-1 0 0,0 1 1 0 0,1-1 0 0 0,-1 1-1 0 0,-1-1 1 0 0,1 1 0 0 0,0 0-1 0 0,-1-1 1 0 0,0 1-1 0 0,0-1 1 0 0,0 1 0 0 0,0 0-1 0 0,0 0 1 0 0,-1 0-1 0 0,1 0 1 0 0,-1 0 0 0 0,0 0-1 0 0,0 0 1 0 0,0 0 0 0 0,0 0-1 0 0,-1 1 1 0 0,-4-5-1 0 0,0 2 39 0 0,0 1 0 0 0,0 0-1 0 0,0 0 1 0 0,-1 0 0 0 0,0 1-1 0 0,0 0 1 0 0,0 0 0 0 0,-14-2-1 0 0,0 0 139 0 0,-46-1-1 0 0,55 5-44 0 0,1 1 0 0 0,-1 0 0 0 0,-19 4 0 0 0,28-3-418 0 0,-1 0 0 0 0,1 0-1 0 0,0 1 1 0 0,-1 0 0 0 0,-5 3-1 0 0,8-3-614 0 0,-1-1 0 0 0,0 1 0 0 0,1 0 0 0 0,-1 1 0 0 0,1-1-1 0 0,0 0 1 0 0,0 1 0 0 0,-3 3 0 0 0,-2 2-2824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04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 3128 0 0,'0'0'1085'0'0,"24"0"3098"0"0,-23 1-3926 0 0,0 1 0 0 0,0-1-1 0 0,0 1 1 0 0,0 0 0 0 0,0 0-1 0 0,0-1 1 0 0,0 1 0 0 0,0 0 0 0 0,-1 0-1 0 0,1 0 1 0 0,-1 0 0 0 0,1 0 0 0 0,-1-1-1 0 0,0 1 1 0 0,0 3 0 0 0,0 8 466 0 0,-1 0 0 0 0,0 0 0 0 0,-1 0 0 0 0,0-1 0 0 0,-7 21 0 0 0,3-20-549 0 0,1 0 0 0 0,-1 0 1 0 0,-1 0-1 0 0,0-1 0 0 0,-1 0 1 0 0,-1-1-1 0 0,0 1 0 0 0,-12 12 0 0 0,-13 12-58 0 0,-3 3-1109 0 0,11-15-6063 0 0,21-19 3564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05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 2728 0 0,'0'0'472'0'0,"7"-5"998"0"0,28-10-314 0 0,1 2-1 0 0,-1 2 0 0 0,2 0 0 0 0,0 3 0 0 0,65-7 0 0 0,-84 13-249 0 0,36 0 1 0 0,-49 2-806 0 0,0 1 0 0 0,0-1 1 0 0,-1 1-1 0 0,1 0 1 0 0,-1 0-1 0 0,1 0 0 0 0,0 1 1 0 0,-1-1-1 0 0,0 1 1 0 0,0 0-1 0 0,1 1 1 0 0,6 4-1 0 0,-9-5-57 0 0,0 0 1 0 0,-1 0-1 0 0,1 1 1 0 0,0-1-1 0 0,-1 1 0 0 0,1-1 1 0 0,-1 1-1 0 0,0-1 1 0 0,0 1-1 0 0,0 0 0 0 0,0 0 1 0 0,-1-1-1 0 0,1 1 1 0 0,0 6-1 0 0,-1 45 326 0 0,-1-30-195 0 0,2 12 24 0 0,-2 1 0 0 0,-2-1 0 0 0,-1 1-1 0 0,-9 35 1 0 0,-60 149 433 0 0,68-208-602 0 0,0 1-1 0 0,-3 18 1 0 0,3-9-21 0 0,3-11-204 0 0,-1 0 0 0 0,0 25 1 0 0,3-34 444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3712 0 0,'0'0'1272'0'0,"19"0"1377"0"0,216-5 3337 0 0,-135 1-7160 0 0,-2 0-5670 0 0,-65 4 4047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03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2896 0 0,'-21'26'5391'0'0,"17"-14"-4583"0"0,1 0 0 0 0,0 0-1 0 0,0 1 1 0 0,1-1-1 0 0,0 14 1 0 0,3 67 2199 0 0,0-40-1701 0 0,-2 1-910 0 0,1 38 54 0 0,1-79-1805 0 0,0-1-1 0 0,6 21 0 0 0,-5-27 172 0 0,0-1 0 0 0,0 0 0 0 0,0 0 0 0 0,1 0 0 0 0,3 5 0 0 0,5 3-2369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06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153 237 2992 0 0,'-8'1'676'0'0,"0"-1"0"0"0,1-1 0 0 0,-1 0 0 0 0,0 0 0 0 0,1 0 0 0 0,-13-5 0 0 0,18 6-544 0 0,0-1 0 0 0,0 0 0 0 0,0 0-1 0 0,0-1 1 0 0,0 1 0 0 0,1 0-1 0 0,-1-1 1 0 0,0 1 0 0 0,1-1 0 0 0,-1 1-1 0 0,1-1 1 0 0,-1 0 0 0 0,1 0-1 0 0,0 1 1 0 0,0-1 0 0 0,0 0 0 0 0,0 0-1 0 0,0 0 1 0 0,0 0 0 0 0,0-1-1 0 0,1 1 1 0 0,-1 0 0 0 0,1 0 0 0 0,0 0-1 0 0,-1 0 1 0 0,1-1 0 0 0,0-3-1 0 0,1 1 109 0 0,-1 0 1 0 0,1-1-1 0 0,0 1 0 0 0,1 0 0 0 0,-1 0 0 0 0,1-1 0 0 0,0 1 0 0 0,0 0 0 0 0,1 1 0 0 0,0-1 0 0 0,-1 0 0 0 0,1 1 0 0 0,7-8 0 0 0,-3 4-63 0 0,1 0 0 0 0,-1 1 0 0 0,2 0 0 0 0,-1 0 0 0 0,19-10 0 0 0,-14 10-110 0 0,2 0 0 0 0,-1 1-1 0 0,1 1 1 0 0,0 0 0 0 0,0 1 0 0 0,1 0 0 0 0,-1 2 0 0 0,1 0 0 0 0,-1 0-1 0 0,1 2 1 0 0,0 0 0 0 0,-1 0 0 0 0,21 5 0 0 0,-33-4-61 0 0,0 0 1 0 0,0 0-1 0 0,-1 0 1 0 0,1 0-1 0 0,-1 1 1 0 0,1 0-1 0 0,-1-1 1 0 0,0 1-1 0 0,1 0 1 0 0,-1 0-1 0 0,0 0 1 0 0,0 0-1 0 0,0 1 1 0 0,-1-1-1 0 0,1 0 1 0 0,-1 1-1 0 0,1-1 1 0 0,-1 1-1 0 0,0 0 1 0 0,0 0-1 0 0,0-1 1 0 0,0 1-1 0 0,0 0 1 0 0,0 0-1 0 0,-1 0 1 0 0,1 5-1 0 0,0 5 7 0 0,0 1 0 0 0,-1-1-1 0 0,-1 0 1 0 0,-3 22 0 0 0,-1-8-2 0 0,-2-1 1 0 0,0 0-1 0 0,-2-1 1 0 0,-1 0 0 0 0,-1 0-1 0 0,-1-1 1 0 0,-15 23 0 0 0,4-12 17 0 0,-1-1 1 0 0,-2-1 0 0 0,-55 52 0 0 0,71-74-7 0 0,-1-1 1 0 0,0-1 0 0 0,0 0-1 0 0,-1 0 1 0 0,-1-1 0 0 0,1-1 0 0 0,-1 0-1 0 0,0 0 1 0 0,-1-2 0 0 0,0 0 0 0 0,-19 5-1 0 0,33-10-18 0 0,-1 1-1 0 0,1-1 0 0 0,-1 0 1 0 0,0 0-1 0 0,1 0 0 0 0,-1 0 1 0 0,0 0-1 0 0,1 0 1 0 0,-1 0-1 0 0,0 0 0 0 0,1 0 1 0 0,-1 0-1 0 0,0 0 0 0 0,1 0 1 0 0,-1 0-1 0 0,0-1 1 0 0,1 1-1 0 0,-1 0 0 0 0,0 0 1 0 0,1-1-1 0 0,-1 1 0 0 0,1-1 1 0 0,-1 1-1 0 0,1 0 1 0 0,-1-1-1 0 0,1 1 0 0 0,-1-1 1 0 0,1 1-1 0 0,-1-1 0 0 0,1 1 1 0 0,-1-2-1 0 0,1 1 4 0 0,-1-1-1 0 0,1 1 0 0 0,0-1 1 0 0,0 1-1 0 0,0-1 1 0 0,0 0-1 0 0,0 1 1 0 0,0-1-1 0 0,0 1 1 0 0,1-1-1 0 0,-1 0 0 0 0,1-2 1 0 0,1-2 13 0 0,1 0 0 0 0,-1 1 0 0 0,1-1-1 0 0,0 1 1 0 0,7-11 0 0 0,-8 14-8 0 0,1 1-1 0 0,-1-1 0 0 0,0 1 0 0 0,1-1 0 0 0,-1 1 1 0 0,1 0-1 0 0,0 0 0 0 0,-1 0 0 0 0,1 0 0 0 0,0 1 1 0 0,0-1-1 0 0,-1 1 0 0 0,4-1 0 0 0,41 0 242 0 0,-36 1-163 0 0,-4 0-3 0 0,1 1-1 0 0,-1 0 0 0 0,1 1 1 0 0,-1 0-1 0 0,0 0 1 0 0,1 0-1 0 0,-1 1 0 0 0,0 0 1 0 0,-1 1-1 0 0,1-1 1 0 0,-1 1-1 0 0,1 0 0 0 0,-1 1 1 0 0,0 0-1 0 0,-1 0 0 0 0,11 11 1 0 0,-9-10-135 0 0,0 1 1 0 0,1-1-1 0 0,0 0 1 0 0,0-1-1 0 0,0 0 1 0 0,14 6-1 0 0,-6-4-3938 0 0,1-3-3861 0 0,-9-3 3997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07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0 4040 0 0,'0'0'3559'0'0,"0"17"-402"0"0,0-6-2549 0 0,-2 1-1 0 0,1-1 1 0 0,-1 1 0 0 0,-1-1 0 0 0,0 0 0 0 0,-5 11 0 0 0,-32 64 1887 0 0,22-55-2202 0 0,-1-1 0 0 0,-1-1 0 0 0,-2-1 0 0 0,-42 43 0 0 0,-10-4-8287 0 0,62-58 4338 0 0,-1-2-1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12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141 129 2264 0 0,'0'0'2110'0'0,"-1"12"739"0"0,-18 24-1339 0 0,-1-1 0 0 0,-2-1 0 0 0,-33 40 0 0 0,34-46-830 0 0,21-28-670 0 0,0 0 0 0 0,0 0 0 0 0,0-1 0 0 0,0 1 0 0 0,0 0 1 0 0,0 0-1 0 0,0 0 0 0 0,0 0 0 0 0,0 0 0 0 0,0 0 1 0 0,0 0-1 0 0,0 0 0 0 0,0 0 0 0 0,0 0 0 0 0,0 0 0 0 0,0 0 1 0 0,0 0-1 0 0,0 0 0 0 0,0 0 0 0 0,-1 0 0 0 0,1 0 0 0 0,0 0 1 0 0,0 0-1 0 0,0 0 0 0 0,0 0 0 0 0,0 0 0 0 0,0 0 1 0 0,0 0-1 0 0,0 0 0 0 0,0 0 0 0 0,0 0 0 0 0,0 0 0 0 0,0 0 1 0 0,0 0-1 0 0,0 0 0 0 0,0 0 0 0 0,0 0 0 0 0,0 0 0 0 0,-1 0 1 0 0,1 0-1 0 0,0 0 0 0 0,0 0 0 0 0,0 0 0 0 0,0 0 1 0 0,0 0-1 0 0,0 0 0 0 0,0 0 0 0 0,0 0 0 0 0,0 0 0 0 0,0 0 1 0 0,0 0-1 0 0,0 0 0 0 0,0 0 0 0 0,0 0 0 0 0,0 0 0 0 0,0 0 1 0 0,0 0-1 0 0,0 0 0 0 0,1-9 171 0 0,6-12-127 0 0,142-185 105 0 0,-97 138-151 0 0,-46 60 22 0 0,1 1 0 0 0,0 0-1 0 0,0 0 1 0 0,10-7-1 0 0,-17 14-21 0 0,1 0 0 0 0,-1 0-1 0 0,0 0 1 0 0,0 1-1 0 0,1-1 1 0 0,-1 0 0 0 0,0 0-1 0 0,0 0 1 0 0,1 0 0 0 0,-1 1-1 0 0,0-1 1 0 0,0 0-1 0 0,0 0 1 0 0,1 0 0 0 0,-1 1-1 0 0,0-1 1 0 0,0 0-1 0 0,0 0 1 0 0,0 1 0 0 0,1-1-1 0 0,-1 0 1 0 0,0 0-1 0 0,0 1 1 0 0,0-1 0 0 0,0 0-1 0 0,0 1 1 0 0,0-1 0 0 0,0 0-1 0 0,0 0 1 0 0,0 1-1 0 0,0-1 1 0 0,0 0 0 0 0,0 1-1 0 0,0-1 1 0 0,0 0-1 0 0,0 0 1 0 0,0 1 0 0 0,-1-1-1 0 0,2 18 123 0 0,-1-16-112 0 0,-11 390 1230 0 0,8-122-709 0 0,3-185-1284 0 0,1-84 364 0 0,-1-1 0 0 0,1 1 0 0 0,-1-1 0 0 0,1 1 0 0 0,0-1 0 0 0,-1 1 0 0 0,1-1 0 0 0,0 1 0 0 0,-1-1 0 0 0,1 0 0 0 0,0 0 0 0 0,0 1 0 0 0,0-1 0 0 0,-1 0 0 0 0,1 0 0 0 0,0 0 0 0 0,0 0 0 0 0,-1 0 0 0 0,1 0 0 0 0,0 0 0 0 0,0 0 0 0 0,0 0 0 0 0,-1 0 0 0 0,1 0 0 0 0,0 0 0 0 0,1-1 0 0 0,8-3-2764 0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13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100 135 2640 0 0,'-16'22'2181'0'0,"10"-13"-1616"0"0,-5 7 116 0 0,1 1 0 0 0,1 0 0 0 0,0 1 0 0 0,2 0 0 0 0,0 0 0 0 0,1 0 0 0 0,1 1 0 0 0,0 0 0 0 0,2 0 0 0 0,0 1-1 0 0,1-1 1 0 0,1 1 0 0 0,2 24 0 0 0,-1-37-623 0 0,1-1 0 0 0,0 1-1 0 0,0-1 1 0 0,0 0 0 0 0,1 1-1 0 0,0-1 1 0 0,0 0-1 0 0,0 0 1 0 0,1 0 0 0 0,0 0-1 0 0,0-1 1 0 0,0 1 0 0 0,1-1-1 0 0,0 0 1 0 0,0 0 0 0 0,0 0-1 0 0,1 0 1 0 0,0-1 0 0 0,-1 1-1 0 0,2-1 1 0 0,-1-1-1 0 0,0 1 1 0 0,1-1 0 0 0,0 0-1 0 0,-1 0 1 0 0,1 0 0 0 0,0-1-1 0 0,1 0 1 0 0,-1 0 0 0 0,11 1-1 0 0,-5-1-31 0 0,0 0 0 0 0,0-1 0 0 0,0 0 0 0 0,1-1 0 0 0,-1 0 0 0 0,0-1 0 0 0,1 0 0 0 0,-1-1 0 0 0,18-5 0 0 0,-20 3-18 0 0,-1 1-1 0 0,0-1 0 0 0,0-1 1 0 0,-1 0-1 0 0,1 0 0 0 0,-1 0 1 0 0,0-1-1 0 0,-1 0 0 0 0,1-1 1 0 0,-1 0-1 0 0,0 0 0 0 0,7-10 1 0 0,-7 7-1 0 0,-1 0 0 0 0,0-1 1 0 0,0 1-1 0 0,-1-1 1 0 0,-1 0-1 0 0,0 0 1 0 0,0 0-1 0 0,-1-1 0 0 0,-1 1 1 0 0,2-20-1 0 0,-2-8-8 0 0,-5-73 0 0 0,0 73-7 0 0,3 27 17 0 0,-2 0 0 0 0,0 0 0 0 0,0 1 1 0 0,-1-1-1 0 0,0 0 0 0 0,-1 1 0 0 0,-8-16 0 0 0,10 22-4 0 0,0 1 0 0 0,-1 0 0 0 0,1-1-1 0 0,-1 1 1 0 0,0 0 0 0 0,0 1 0 0 0,-1-1-1 0 0,1 0 1 0 0,-1 1 0 0 0,0 0 0 0 0,0 0-1 0 0,0 0 1 0 0,0 0 0 0 0,0 1 0 0 0,-1 0-1 0 0,1 0 1 0 0,-1 0 0 0 0,1 0 0 0 0,-1 0-1 0 0,-7 0 1 0 0,3 0-4 0 0,1 1 0 0 0,-1 0 0 0 0,1 1 0 0 0,-1 0 0 0 0,1 0 0 0 0,-1 1 0 0 0,1 0 0 0 0,-1 1 0 0 0,1 0 0 0 0,-1 0 0 0 0,1 1 0 0 0,0-1 0 0 0,0 2 0 0 0,-14 7 0 0 0,15-6-120 0 0,0-1 0 0 0,0 1 0 0 0,0 1 0 0 0,1-1 0 0 0,-1 1 0 0 0,1 0 0 0 0,0 0-1 0 0,-4 8 1 0 0,4-5-1480 0 0,1 0 0 0 0,0 0 0 0 0,-6 18 0 0 0,2-3-1681 0 0,5-1-1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13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343 101 2328 0 0,'-2'-1'286'0'0,"0"-1"0"0"0,0 1 0 0 0,1 0 0 0 0,-1-1 0 0 0,0 1 0 0 0,1-1 0 0 0,-1 0 0 0 0,1 1 0 0 0,-3-4 0 0 0,-9-10 1158 0 0,6 11-1064 0 0,-1 0 0 0 0,1 1-1 0 0,-1-1 1 0 0,0 1 0 0 0,0 1 0 0 0,0-1 0 0 0,0 1-1 0 0,0 1 1 0 0,0-1 0 0 0,-1 2 0 0 0,1-1 0 0 0,0 1-1 0 0,-1 0 1 0 0,1 1 0 0 0,0 0 0 0 0,-1 0 0 0 0,1 1-1 0 0,0 0 1 0 0,0 0 0 0 0,0 1 0 0 0,0 0 0 0 0,-9 5-1 0 0,16-7-341 0 0,-1 1-1 0 0,1-1 1 0 0,0 1-1 0 0,-1-1 0 0 0,1 1 1 0 0,0-1-1 0 0,0 1 0 0 0,0 0 1 0 0,0 0-1 0 0,0-1 1 0 0,0 1-1 0 0,1 0 0 0 0,-1 0 1 0 0,1 0-1 0 0,-1 0 1 0 0,1 0-1 0 0,0 0 0 0 0,-1 0 1 0 0,1 0-1 0 0,0 3 1 0 0,1-1 7 0 0,-1 1 0 0 0,0-1 1 0 0,1 1-1 0 0,0-1 0 0 0,0 0 1 0 0,0 1-1 0 0,0-1 0 0 0,4 6 1 0 0,8 12 62 0 0,2-1 0 0 0,0 0 1 0 0,2-1-1 0 0,31 30 0 0 0,-24-27-68 0 0,39 53 0 0 0,-56-66-40 0 0,-1-1 1 0 0,-1 1-1 0 0,0 0 0 0 0,0 0 1 0 0,-1 1-1 0 0,0-1 1 0 0,-1 1-1 0 0,0 0 0 0 0,2 21 1 0 0,-3-19-1 0 0,-1 0 1 0 0,-1 0 0 0 0,0 0 0 0 0,0 0 0 0 0,-1 0-1 0 0,-5 20 1 0 0,5-29 0 0 0,-1 0-1 0 0,0 0 1 0 0,1 0 0 0 0,-2 1-1 0 0,1-2 1 0 0,0 1 0 0 0,-1 0-1 0 0,0 0 1 0 0,0-1-1 0 0,0 1 1 0 0,0-1 0 0 0,0 0-1 0 0,-1 0 1 0 0,1 0 0 0 0,-1-1-1 0 0,0 1 1 0 0,0-1-1 0 0,0 0 1 0 0,0 0 0 0 0,0 0-1 0 0,0-1 1 0 0,-6 2 0 0 0,-5 1 2 0 0,0 0 1 0 0,0-1-1 0 0,-1-1 1 0 0,0 0-1 0 0,-29-1 1 0 0,34-2-3 0 0,0 0 0 0 0,0 0 1 0 0,0-1-1 0 0,1-1 0 0 0,-1 0 0 0 0,0 0 1 0 0,1-1-1 0 0,-20-10 0 0 0,28 12 0 0 0,-1 0-1 0 0,1 1 0 0 0,-1-1 1 0 0,1 0-1 0 0,0-1 0 0 0,-1 1 1 0 0,1 0-1 0 0,1-1 1 0 0,-1 1-1 0 0,0-1 0 0 0,0 1 1 0 0,1-1-1 0 0,0 0 0 0 0,-1 0 1 0 0,1 0-1 0 0,0 0 1 0 0,0 0-1 0 0,1 0 0 0 0,-1 0 1 0 0,1 0-1 0 0,-1 0 0 0 0,1 0 1 0 0,0 0-1 0 0,0 0 0 0 0,0 0 1 0 0,1 0-1 0 0,-1 0 1 0 0,2-5-1 0 0,0 1 0 0 0,0 0-1 0 0,1 0 1 0 0,-1 0 0 0 0,1 0 0 0 0,1 0-1 0 0,-1 1 1 0 0,1-1 0 0 0,1 1 0 0 0,-1 0-1 0 0,9-9 1 0 0,12-6-21 0 0,0 1 0 0 0,1 1 0 0 0,37-21 0 0 0,-34 24-16 0 0,-2-2 0 0 0,0-1 0 0 0,29-27 0 0 0,-40 31-10 0 0,26-33-1 0 0,-38 41 45 0 0,1 1-1 0 0,-1-1 1 0 0,-1 1 0 0 0,1-1 0 0 0,-1 0-1 0 0,0 0 1 0 0,0-1 0 0 0,-1 1-1 0 0,2-9 1 0 0,-3 5 12 0 0,0 5 0 0 0,0 0 0 0 0,0 0-1 0 0,-1 0 1 0 0,1 0 0 0 0,-1 0-1 0 0,-1 0 1 0 0,1 0 0 0 0,-1 0 0 0 0,-3-9-1 0 0,2 10 6 0 0,1 0 0 0 0,-2 1 0 0 0,1-1 0 0 0,0 1 0 0 0,-1 0 0 0 0,0 0 0 0 0,0 0 0 0 0,0 0 0 0 0,-1 0 0 0 0,1 0-1 0 0,-1 1 1 0 0,0 0 0 0 0,0 0 0 0 0,0 0 0 0 0,0 0 0 0 0,-1 0 0 0 0,1 1 0 0 0,-1 0 0 0 0,1 0 0 0 0,-1 0 0 0 0,0 1 0 0 0,-5-2 0 0 0,-4 0-60 0 0,-1 1 1 0 0,1 0-1 0 0,-1 1 1 0 0,0 0-1 0 0,0 1 1 0 0,-19 3-1 0 0,22 0-1630 0 0,11-3 1264 0 0,0 0 1 0 0,0 0 0 0 0,1 1-1 0 0,-1-1 1 0 0,0 0-1 0 0,1 1 1 0 0,-1-1 0 0 0,0 1-1 0 0,1-1 1 0 0,-1 1-1 0 0,0-1 1 0 0,1 1 0 0 0,-1-1-1 0 0,1 1 1 0 0,-1 0 0 0 0,1-1-1 0 0,0 1 1 0 0,-1 0-1 0 0,1-1 1 0 0,-1 2 0 0 0,1 5-2922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14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5 2808 0 0,'0'0'504'0'0,"13"-4"4548"0"0,-12 4-4914 0 0,-1 1-1 0 0,1-1 1 0 0,0 1-1 0 0,0 0 1 0 0,-1-1 0 0 0,1 1-1 0 0,0 0 1 0 0,-1 0-1 0 0,1 0 1 0 0,-1-1-1 0 0,1 1 1 0 0,-1 0 0 0 0,0 0-1 0 0,1 0 1 0 0,-1 0-1 0 0,0 0 1 0 0,1 0 0 0 0,-1 0-1 0 0,0 1 1 0 0,2 24 1203 0 0,-2-14-689 0 0,1 1-275 0 0,-1 0-1 0 0,0 0 0 0 0,-1 0 1 0 0,-1 0-1 0 0,0-1 1 0 0,0 1-1 0 0,-1-1 0 0 0,-7 18 1 0 0,3-12-214 0 0,-1-1 1 0 0,0 0 0 0 0,-2 0 0 0 0,1-1 0 0 0,-15 17 0 0 0,13-18-324 0 0,-1-1 0 0 0,-1-1 1 0 0,-21 19-1 0 0,28-28-2366 0 0,0 0 0 0 0,0 0 0 0 0,-13 6 0 0 0,10-7-835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15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0 2064 0 0,'-8'10'1448'0'0,"-13"37"51"0"0,4-13-782 0 0,-18 46 802 0 0,-18 47 1868 0 0,45-109-2734 0 0,5-17-67 0 0,5-14-399 0 0,5-7-137 0 0,0-1 0 0 0,2 1-1 0 0,0 1 1 0 0,1 0 0 0 0,1 0-1 0 0,15-20 1 0 0,3-5-30 0 0,-28 43-17 0 0,10-18 106 0 0,1 0 0 0 0,25-28-1 0 0,-37 46-87 0 0,0 1 1 0 0,0 0-1 0 0,0 0 0 0 0,0-1 0 0 0,1 1 1 0 0,-1 0-1 0 0,0 0 0 0 0,0 0 0 0 0,1-1 1 0 0,-1 1-1 0 0,0 0 0 0 0,0 0 0 0 0,1 0 1 0 0,-1 0-1 0 0,0 0 0 0 0,0-1 1 0 0,1 1-1 0 0,-1 0 0 0 0,0 0 0 0 0,0 0 1 0 0,1 0-1 0 0,-1 0 0 0 0,0 0 0 0 0,1 0 1 0 0,-1 0-1 0 0,0 0 0 0 0,0 0 0 0 0,1 0 1 0 0,-1 0-1 0 0,0 0 0 0 0,1 0 0 0 0,-1 1 1 0 0,0-1-1 0 0,0 0 0 0 0,1 0 0 0 0,-1 0 1 0 0,5 13 494 0 0,-4 23 12 0 0,-2-30-435 0 0,-10 290 1494 0 0,9-265-1493 0 0,3 21 60 0 0,0-39-209 0 0,0 0 0 0 0,-1-1 0 0 0,-1 1 0 0 0,-2 15 0 0 0,-2-13-1840 0 0,-7-4-6234 0 0,5-9 5028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1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2376 0 0,'0'0'3591'0'0,"20"0"-94"0"0,178 1 4166 0 0,-99 0-9123 0 0,-1-1-8130 0 0,-88 0 6553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17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1 3048 0 0,'0'0'2868'0'0,"-10"20"416"0"0,-64 111 1122 0 0,50-94-3588 0 0,-36 78 0 0 0,57-109-773 0 0,1 1-1 0 0,0 0 1 0 0,0-1-1 0 0,-2 14 1 0 0,4-19-33 0 0,0 1-1 0 0,0-1 1 0 0,0 0-1 0 0,0 1 1 0 0,0-1 0 0 0,0 0-1 0 0,0 1 1 0 0,1-1 0 0 0,-1 0-1 0 0,0 1 1 0 0,1-1-1 0 0,-1 0 1 0 0,1 1 0 0 0,-1-1-1 0 0,1 0 1 0 0,0 0-1 0 0,-1 0 1 0 0,1 0 0 0 0,0 0-1 0 0,0 1 1 0 0,0-1 0 0 0,0-1-1 0 0,0 1 1 0 0,0 0-1 0 0,0 0 1 0 0,0 0 0 0 0,0 0-1 0 0,0-1 1 0 0,3 2-1 0 0,11 2 52 0 0,1-1-1 0 0,0-1 1 0 0,0 0-1 0 0,-1-1 1 0 0,2 0-1 0 0,18-3 1 0 0,-4 2 8 0 0,25 4 28 0 0,-45-2-240 0 0,0 0 0 0 0,0-1 1 0 0,1-1-1 0 0,-1 0 0 0 0,0-1 0 0 0,18-2 0 0 0,-26 2 41 0 0,-1 0-1 0 0,0-1 1 0 0,0 1-1 0 0,1 0 1 0 0,-1-1-1 0 0,0 1 1 0 0,0-1-1 0 0,0 1 1 0 0,-1-1-1 0 0,1 0 0 0 0,0 0 1 0 0,-1 0-1 0 0,1 0 1 0 0,-1 0-1 0 0,1 0 1 0 0,-1 0-1 0 0,0-1 1 0 0,0 1-1 0 0,0 0 1 0 0,0-1-1 0 0,0-2 1 0 0,2-7-380 0 0,0-1 1 0 0,2-25-1 0 0,-4 23 129 0 0,1-8 64 0 0,-2-1 0 0 0,-2-27 0 0 0,-1-9 3051 0 0,3 88-626 0 0,-14 343 335 0 0,13-348-2429 0 0,-7 40 0 0 0,4-38-208 0 0,2-7-807 0 0,2-12-2516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17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 3080 0 0,'0'0'1598'0'0,"0"0"-1418"0"0,1 0-1 0 0,-1 0 1 0 0,0 0-1 0 0,0 0 0 0 0,1 0 1 0 0,-1 0-1 0 0,0 0 1 0 0,0 0-1 0 0,1 0 0 0 0,-1 0 1 0 0,0 0-1 0 0,0 0 1 0 0,1 0-1 0 0,-1 0 0 0 0,0 0 1 0 0,0 0-1 0 0,3 1 1795 0 0,-3 0-1795 0 0,-1 9 393 0 0,0 1 0 0 0,0-1 0 0 0,-1 0 0 0 0,0 0 0 0 0,-1 0 1 0 0,0 0-1 0 0,-5 10 0 0 0,-37 67 434 0 0,21-43-674 0 0,17-31-250 0 0,-1 2 96 0 0,-11 29-1 0 0,18-39-128 0 0,-1-1-1 0 0,1 0 1 0 0,0 1-1 0 0,0-1 1 0 0,1 1-1 0 0,0 0 1 0 0,-1-1-1 0 0,1 1 1 0 0,1-1-1 0 0,-1 1 1 0 0,2 7 0 0 0,-1-11-37 0 0,0 0 1 0 0,-1 0-1 0 0,1-1 1 0 0,0 1-1 0 0,-1 0 1 0 0,1 0-1 0 0,0-1 1 0 0,0 1-1 0 0,0-1 1 0 0,-1 1-1 0 0,1-1 1 0 0,0 1-1 0 0,0-1 1 0 0,0 1-1 0 0,0-1 1 0 0,0 0-1 0 0,0 1 1 0 0,0-1-1 0 0,0 0 1 0 0,0 0-1 0 0,0 0 1 0 0,2 0-1 0 0,28 1 112 0 0,-24-1-89 0 0,230 9-527 0 0,-236-10 342 0 0,0 1 0 0 0,0 0 0 0 0,0-1 0 0 0,0 1 0 0 0,0-1 0 0 0,0 1 0 0 0,0-1 0 0 0,0 0 0 0 0,0 1 0 0 0,0-1 0 0 0,-1 0 0 0 0,1 1 0 0 0,0-1 0 0 0,0 0 0 0 0,-1 0 0 0 0,1 0 0 0 0,-1 0 0 0 0,1 0 0 0 0,-1 0 0 0 0,1 0 0 0 0,0-1 0 0 0,10-28-5065 0 0,-8 23 4497 0 0,12-39 5247 0 0,5-25-5594 0 0,-1 1 273 0 0,-16 59 873 0 0,0-1 1 0 0,1-22 0 0 0,-3 9 3811 0 0,-4 46-1405 0 0,-32 172-197 0 0,10-85-1740 0 0,-2 15-105 0 0,16-72-270 0 0,1-9-964 0 0,4-14-2642 0 0,5-22 554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04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11 3688 0 0,'0'0'1231'0'0,"-3"24"2178"0"0,-27 121 1307 0 0,18-74-2955 0 0,-2 26 605 0 0,13-85-2183 0 0,0-1 0 0 0,1 0 0 0 0,1 1 0 0 0,0-1-1 0 0,0 0 1 0 0,6 18 0 0 0,-7-27-151 0 0,1 1 0 0 0,0-1 0 0 0,0 1 0 0 0,0-1 0 0 0,0 1-1 0 0,1-1 1 0 0,-1 0 0 0 0,1 1 0 0 0,-1-1 0 0 0,1 0 0 0 0,0 0 0 0 0,0 0 0 0 0,0 0 0 0 0,0-1 0 0 0,0 1-1 0 0,0 0 1 0 0,0-1 0 0 0,0 0 0 0 0,4 2 0 0 0,-2-2-11 0 0,-1 0 0 0 0,1 0 1 0 0,-1-1-1 0 0,1 1 0 0 0,0-1 0 0 0,-1 0 0 0 0,1 0 1 0 0,-1 0-1 0 0,1-1 0 0 0,0 1 0 0 0,-1-1 0 0 0,7-1 1 0 0,1-3-20 0 0,1 0 0 0 0,0 0 0 0 0,-1-1-1 0 0,0 0 1 0 0,0-1 0 0 0,18-16 0 0 0,-17 13-35 0 0,-1-1-1 0 0,-1 0 0 0 0,0-1 1 0 0,-1 0-1 0 0,0-1 0 0 0,0 0 1 0 0,-2 0-1 0 0,1-1 0 0 0,-2 0 1 0 0,10-29-1 0 0,-9 16-21 0 0,0-2 0 0 0,-2 1 0 0 0,-2 0 0 0 0,1-57 0 0 0,-4 77 103 0 0,0 0 0 0 0,-1 0 0 0 0,-3-15 0 0 0,4 22-41 0 0,0 1 0 0 0,0 0 0 0 0,0-1 0 0 0,0 1-1 0 0,0 0 1 0 0,-1-1 0 0 0,1 1 0 0 0,0 0 0 0 0,0-1 0 0 0,0 1 0 0 0,-1 0-1 0 0,1-1 1 0 0,0 1 0 0 0,-1 0 0 0 0,1-1 0 0 0,0 1 0 0 0,-1 0 0 0 0,1 0-1 0 0,0 0 1 0 0,-1-1 0 0 0,1 1 0 0 0,0 0 0 0 0,-1 0 0 0 0,1 0 0 0 0,0 0-1 0 0,-1 0 1 0 0,1 0 0 0 0,-1 0 0 0 0,1 0 0 0 0,0 0 0 0 0,-1 0 0 0 0,1 0-1 0 0,-1 0 1 0 0,1 0 0 0 0,0 0 0 0 0,-1 0 0 0 0,1 0 0 0 0,-1 0 0 0 0,1 0-1 0 0,0 0 1 0 0,-1 1 0 0 0,1-1 0 0 0,0 0 0 0 0,-1 0 0 0 0,1 0 0 0 0,0 1-1 0 0,-1-1 1 0 0,0 1 14 0 0,-1 0 0 0 0,1 0 0 0 0,0 0 0 0 0,-1 0 0 0 0,1 0 0 0 0,0 0 0 0 0,0 0 0 0 0,0 1-1 0 0,0-1 1 0 0,0 0 0 0 0,-1 2 0 0 0,-4 12 92 0 0,1 0-1 0 0,0 1 1 0 0,1-1 0 0 0,1 1 0 0 0,-2 24-1 0 0,4-33-88 0 0,-1 9 48 0 0,1 0-1 0 0,1 1 1 0 0,0 0 0 0 0,1-1 0 0 0,4 20-1 0 0,-4-32-58 0 0,1 1-1 0 0,-1 0 0 0 0,1-1 0 0 0,0 1 1 0 0,0-1-1 0 0,0 0 0 0 0,1 0 0 0 0,0 1 1 0 0,0-2-1 0 0,0 1 0 0 0,0 0 0 0 0,0-1 1 0 0,1 1-1 0 0,-1-1 0 0 0,1 0 0 0 0,0 0 1 0 0,0 0-1 0 0,0-1 0 0 0,1 1 0 0 0,-1-1 1 0 0,1 0-1 0 0,6 2 0 0 0,5 1-1 0 0,-1-1 1 0 0,1-1-1 0 0,0-1 0 0 0,0 0 0 0 0,0-1 0 0 0,0 0 0 0 0,1-1 1 0 0,28-5-1 0 0,-37 4-13 0 0,1 0 0 0 0,0-1 0 0 0,-1 0 0 0 0,0-1-1 0 0,1 0 1 0 0,-1 0 0 0 0,0-1 0 0 0,-1 0 0 0 0,1 0 0 0 0,-1-1 0 0 0,1 0 0 0 0,-1 0 0 0 0,-1-1 0 0 0,1 0 0 0 0,-1 0 0 0 0,0 0 0 0 0,9-14 0 0 0,-12 16 10 0 0,-1-1 0 0 0,1 1 0 0 0,-1-1 0 0 0,0 0 0 0 0,-1 0 1 0 0,1 0-1 0 0,-1 0 0 0 0,0 0 0 0 0,0 0 0 0 0,-1 0 0 0 0,1 0 1 0 0,-1 0-1 0 0,0-1 0 0 0,-1 1 0 0 0,1 0 0 0 0,-1 0 0 0 0,0 0 0 0 0,0 0 1 0 0,-3-6-1 0 0,-3-5 50 0 0,0 0 0 0 0,-2 1 1 0 0,0 0-1 0 0,-15-19 0 0 0,-15-27 121 0 0,38 60-207 0 0,0-1 0 0 0,0 0 1 0 0,0 1-1 0 0,-1-1 0 0 0,1 1 0 0 0,0 0 1 0 0,-1-1-1 0 0,1 1 0 0 0,-1 0 0 0 0,1 0 1 0 0,-1 0-1 0 0,1 0 0 0 0,-4-1 0 0 0,5 1-352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18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0 2592 0 0,'0'0'4847'0'0,"1"5"-1440"0"0,7 18-1216 0 0,-6-15-1871 0 0,0 0-1 0 0,-1-1 0 0 0,-1 1 1 0 0,1 0-1 0 0,-1 0 0 0 0,0 0 1 0 0,-1 0-1 0 0,0 0 0 0 0,0 0 1 0 0,-1 0-1 0 0,-3 9 1 0 0,0-1-126 0 0,0-1 0 0 0,-2 0 0 0 0,1 0 0 0 0,-15 21 0 0 0,3-12-21 0 0,-2 0 1 0 0,-1-1-1 0 0,-40 35 1 0 0,36-35-362 0 0,2-6-2104 0 0,7-9-6793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19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218 111 2744 0 0,'0'-8'5749'0'0,"-89"120"-165"0"0,73-91-5322 0 0,7-9-55 0 0,-1 0-1 0 0,0-1 0 0 0,-23 20 1 0 0,30-30 15 0 0,4-6-94 0 0,12-17-62 0 0,23-27-96 0 0,-10 18 16 0 0,96-125-130 0 0,-92 117 287 0 0,-29 87 799 0 0,-1 385 242 0 0,-5-315-1156 0 0,5-115-78 0 0,-1 1 0 0 0,0-1 0 0 0,0 0 0 0 0,0 0 0 0 0,0 0 0 0 0,0 1 0 0 0,-1-1 0 0 0,0 0 0 0 0,1-1 0 0 0,-1 1 0 0 0,0 0 0 0 0,0 0 0 0 0,-1-1 0 0 0,1 1 0 0 0,0-1 0 0 0,-1 0 0 0 0,0 0 0 0 0,1 0 0 0 0,-1 0 0 0 0,0 0 0 0 0,0-1 0 0 0,0 1 0 0 0,0-1 0 0 0,0 0 0 0 0,-5 2 0 0 0,-8 1-843 0 0,-1 0 1 0 0,1 0-1 0 0,-31 1 0 0 0,37-5 342 0 0,-97 1-2974 0 0,106-1 3797 0 0,5 0 1906 0 0,254 0 4428 0 0,-171 0-8588 0 0,1 0-3722 0 0,-63-1 2336 0 0,-3-1-1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20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20 2496 0 0,'-70'-2'3628'0'0,"-34"0"232"0"0,103 2-3714 0 0,-1 0 1 0 0,0 0 0 0 0,0 0 0 0 0,0 0-1 0 0,0 1 1 0 0,0-1 0 0 0,0 1 0 0 0,0-1 0 0 0,0 1-1 0 0,0 0 1 0 0,1-1 0 0 0,-1 1 0 0 0,0 0-1 0 0,0 0 1 0 0,1 0 0 0 0,-1 1 0 0 0,1-1 0 0 0,-1 0-1 0 0,1 0 1 0 0,-1 1 0 0 0,1-1 0 0 0,0 1-1 0 0,0 0 1 0 0,0-1 0 0 0,0 1 0 0 0,0 0 0 0 0,0-1-1 0 0,0 1 1 0 0,0 2 0 0 0,0-1-44 0 0,1 1 1 0 0,0-1-1 0 0,0 0 1 0 0,0 1-1 0 0,0-1 0 0 0,1 0 1 0 0,-1 1-1 0 0,1-1 1 0 0,0 0-1 0 0,0 0 0 0 0,0 1 1 0 0,0-1-1 0 0,1 0 1 0 0,-1 0-1 0 0,1 0 0 0 0,4 5 1 0 0,80 120 565 0 0,-66-100-612 0 0,-1 0 0 0 0,-2 2-1 0 0,0 0 1 0 0,21 58 0 0 0,-35-76-52 0 0,0 1 1 0 0,-1 0-1 0 0,0-1 1 0 0,0 1-1 0 0,-2 0 1 0 0,0 0-1 0 0,0 0 1 0 0,-1 0-1 0 0,-4 18 1 0 0,4-27-5 0 0,0 0 0 0 0,0 0 0 0 0,0 0 0 0 0,-1 0 0 0 0,0 0-1 0 0,0-1 1 0 0,0 1 0 0 0,0-1 0 0 0,0 1 0 0 0,-1-1 0 0 0,1 0 0 0 0,-1 0 0 0 0,0 0 0 0 0,-3 3 0 0 0,0-2 1 0 0,0 0 0 0 0,-1 0 0 0 0,1 0-1 0 0,-1-1 1 0 0,0 0 0 0 0,0 0 0 0 0,-8 2 0 0 0,-6 0 13 0 0,-1-1-1 0 0,1-1 0 0 0,-1-1 1 0 0,-28 0-1 0 0,47-2-11 0 0,0 0 0 0 0,0 0-1 0 0,0 0 1 0 0,0 0 0 0 0,0-1-1 0 0,0 1 1 0 0,0-1 0 0 0,0 0-1 0 0,0 0 1 0 0,1 0 0 0 0,-1 0-1 0 0,0 0 1 0 0,0 0 0 0 0,1-1-1 0 0,-1 0 1 0 0,1 1 0 0 0,-1-1 0 0 0,1 0-1 0 0,0 0 1 0 0,0 0 0 0 0,0 0-1 0 0,0-1 1 0 0,0 1 0 0 0,0-1-1 0 0,1 1 1 0 0,-1-1 0 0 0,1 1-1 0 0,-1-1 1 0 0,1 0 0 0 0,0 0-1 0 0,0 0 1 0 0,1 0 0 0 0,-1 1-1 0 0,0-1 1 0 0,1 0 0 0 0,0 0 0 0 0,0 0-1 0 0,0 0 1 0 0,0 0 0 0 0,0 0-1 0 0,0 0 1 0 0,2-5 0 0 0,1-6-9 0 0,1 1 0 0 0,0 0 0 0 0,0 0 0 0 0,1 1 0 0 0,1 0 0 0 0,0 0-1 0 0,1 0 1 0 0,16-21 0 0 0,5-2-108 0 0,45-41-1 0 0,-45 48 42 0 0,62-73-189 0 0,-81 90 255 0 0,0-1 1 0 0,-2 0-1 0 0,1 0 0 0 0,-2-1 1 0 0,1 0-1 0 0,-2 0 0 0 0,6-21 1 0 0,-10 31 23 0 0,0-1 0 0 0,0 0 0 0 0,0 0 0 0 0,-1 0 0 0 0,1 0 1 0 0,-1 0-1 0 0,0 0 0 0 0,-1 0 0 0 0,1 0 0 0 0,0 1 0 0 0,-1-1 0 0 0,0 0 1 0 0,0 0-1 0 0,0 0 0 0 0,-1 1 0 0 0,-3-8 0 0 0,3 9-6 0 0,0-1 0 0 0,-1 0 0 0 0,1 1 0 0 0,-1 0 0 0 0,0 0-1 0 0,1 0 1 0 0,-1 0 0 0 0,0 0 0 0 0,0 0 0 0 0,-1 1 0 0 0,1-1-1 0 0,0 1 1 0 0,0 0 0 0 0,-1 0 0 0 0,1 0 0 0 0,-1 1 0 0 0,1-1 0 0 0,0 1-1 0 0,-7 0 1 0 0,-11-2-260 0 0,-30-1-488 0 0,47 3-384 0 0,0 1-1 0 0,0 0 1 0 0,0-1 0 0 0,0 1 0 0 0,-8 3 0 0 0,3 2-2043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21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0 3176 0 0,'-7'0'682'0'0,"-1"1"0"0"0,1-1 0 0 0,0 1 0 0 0,-1 0 0 0 0,1 1 0 0 0,0 0 0 0 0,0 0 0 0 0,-10 4 0 0 0,14-4-492 0 0,-1 0 1 0 0,1 1 0 0 0,-1-1 0 0 0,1 0 0 0 0,0 1-1 0 0,-1 0 1 0 0,1 0 0 0 0,1 0 0 0 0,-1 0 0 0 0,0 0-1 0 0,1 1 1 0 0,0-1 0 0 0,-1 1 0 0 0,1 0 0 0 0,1-1-1 0 0,-3 7 1 0 0,-8 24 1010 0 0,5-19-802 0 0,2 0-1 0 0,0 1 1 0 0,1 0 0 0 0,0 0 0 0 0,-2 24 0 0 0,4-5-105 0 0,0-24-235 0 0,1-1 0 0 0,0 1 0 0 0,1-1-1 0 0,0 1 1 0 0,0-1 0 0 0,1 1-1 0 0,1-1 1 0 0,0 0 0 0 0,0 1-1 0 0,1-1 1 0 0,4 11 0 0 0,-4-16-48 0 0,-1 0 1 0 0,1 0-1 0 0,0 0 1 0 0,0-1 0 0 0,1 1-1 0 0,-1-1 1 0 0,1 0 0 0 0,0 0-1 0 0,0 0 1 0 0,0 0-1 0 0,1-1 1 0 0,0 0 0 0 0,-1 0-1 0 0,1 0 1 0 0,0 0 0 0 0,0-1-1 0 0,0 1 1 0 0,1-2-1 0 0,-1 1 1 0 0,0 0 0 0 0,1-1-1 0 0,9 1 1 0 0,0 0-7 0 0,1 0 0 0 0,-1-2 0 0 0,0 0 0 0 0,1 0 0 0 0,-1-2 0 0 0,0 0 0 0 0,0 0 0 0 0,0-2 0 0 0,0 0 0 0 0,0 0 0 0 0,-1-2 0 0 0,17-7 0 0 0,-24 9 14 0 0,1 0-1 0 0,0-1 1 0 0,-1 0 0 0 0,0-1 0 0 0,0 1-1 0 0,-1-1 1 0 0,0-1 0 0 0,0 1 0 0 0,0-1 0 0 0,-1 0-1 0 0,0 0 1 0 0,0-1 0 0 0,0 1 0 0 0,-1-1-1 0 0,-1 0 1 0 0,1 0 0 0 0,-1 0 0 0 0,-1-1 0 0 0,1 1-1 0 0,-1-1 1 0 0,-1 0 0 0 0,1-11 0 0 0,-1 7 61 0 0,-1 0 0 0 0,0 0 0 0 0,-2-1 0 0 0,1 1 0 0 0,-1 0 0 0 0,-8-25 1 0 0,7 31-45 0 0,1 0-1 0 0,-1 0 1 0 0,-1 0 0 0 0,0 0 0 0 0,0 0 0 0 0,0 1 0 0 0,0 0 0 0 0,-1 0 0 0 0,0 0 0 0 0,-1 0-1 0 0,1 1 1 0 0,-1 0 0 0 0,-8-6 0 0 0,2 3-73 0 0,-1 1 1 0 0,-1 0-1 0 0,1 1 0 0 0,-1 1 1 0 0,0 0-1 0 0,0 1 0 0 0,-1 0 1 0 0,1 1-1 0 0,-1 0 0 0 0,0 2 1 0 0,0 0-1 0 0,1 0 0 0 0,-24 3 1 0 0,11 2-2015 0 0,24-3 1124 0 0,-1 0 0 0 0,1 1 0 0 0,-1-1-1 0 0,1 1 1 0 0,0-1 0 0 0,-1 1-1 0 0,1 0 1 0 0,0 0 0 0 0,-3 3 0 0 0,-5 7-2638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21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1 4128 0 0,'-1'24'4202'0'0,"-2"-11"-3555"0"0,-1-1 1 0 0,-1 0-1 0 0,0 0 1 0 0,-1 0-1 0 0,0-1 0 0 0,0 1 1 0 0,-14 15-1 0 0,3-5 515 0 0,-1-1 0 0 0,-33 30-1 0 0,40-42-757 0 0,-58 49-864 0 0,57-49-1532 0 0,0-2-1 0 0,0 1 1 0 0,0-1 0 0 0,-19 7 0 0 0,6-5-1493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22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3536 0 0,'0'0'5729'0'0,"4"0"-5105"0"0,-2 0-16 0 0,5 0-52 0 0,-3 0-108 0 0,3 0-364 0 0,4 0-2400 0 0,3-3 0 0 0,2 3-1 0 0,2 0 1 0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22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3688 0 0,'0'0'5729'0'0,"4"0"-5185"0"0,3 0-104 0 0,2 0-364 0 0,2 0-2168 0 0,3 0 0 0 0,3 0-1 0 0,1 0 1 0 0</inkml:trace>
  <inkml:trace contextRef="#ctx0" brushRef="#br0" timeOffset="1">444 33 3552 0 0,'-3'0'1216'0'0,"-1"0"1101"0"0,1 0-1553 0 0,10 0-3901 0 0,-4 0 1569 0 0,7 0 0 0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23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0 3920 0 0,'0'0'668'0'0,"-4"0"1401"0"0,1 0-1345 0 0,-1 0 724 0 0,4 3-724 0 0,-7-3 2604 0 0,3 2-2952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28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36 3376 0 0,'0'-35'8783'0'0,"0"55"-7047"0"0,-4 284 52 0 0,-24-1-1268 0 0,-19-72-517 0 0,46-226-376 0 0,1-7-480 0 0,2-12-1890 0 0,5-25-4074 0 0,-1 20 4109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29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0 2344 0 0,'-1'1'9945'0'0,"-34"82"-8087"0"0,16-48-1649 0 0,-51 85 205 0 0,17-41-193 0 0,11-15-4 0 0,-63 73-1 0 0,82-110-174 0 0,15-16-13 0 0,-1-1 1 0 0,0 0 0 0 0,-1 0 0 0 0,-19 14 0 0 0,29-24-30 0 0,-1-1 0 0 0,1 1 0 0 0,0-1 0 0 0,-1 1-1 0 0,1-1 1 0 0,0 1 0 0 0,0-1 0 0 0,-1 1 0 0 0,1-1 0 0 0,0 1 0 0 0,0-1 0 0 0,0 1 0 0 0,0-1 0 0 0,0 1 0 0 0,-1-1 0 0 0,1 0 0 0 0,0 1 0 0 0,0-1 0 0 0,1 1 0 0 0,-1-1-1 0 0,0 1 1 0 0,0-1 0 0 0,0 1 0 0 0,0-1 0 0 0,1 0 0 0 0,2-21-20 0 0,4 5 5 0 0,0 0 0 0 0,1 1-1 0 0,1 0 1 0 0,1 0 0 0 0,1 1-1 0 0,0 1 1 0 0,0-1 0 0 0,1 2-1 0 0,1 0 1 0 0,1 0 0 0 0,0 1-1 0 0,17-11 1 0 0,-26 20 26 0 0,0 0 1 0 0,1 1-1 0 0,0-1 1 0 0,-1 1-1 0 0,1 0 0 0 0,0 1 1 0 0,0-1-1 0 0,0 1 1 0 0,0 0-1 0 0,0 1 0 0 0,0-1 1 0 0,0 1-1 0 0,0 1 1 0 0,0-1-1 0 0,0 1 0 0 0,0 0 1 0 0,0 0-1 0 0,0 0 1 0 0,0 1-1 0 0,10 5 0 0 0,-8-4 23 0 0,-1 1 0 0 0,1 0 0 0 0,-1 1 0 0 0,0 0 0 0 0,0 0 0 0 0,0 0-1 0 0,-1 1 1 0 0,0 0 0 0 0,0 0 0 0 0,-1 1 0 0 0,1 0 0 0 0,-1 0 0 0 0,-1 0 0 0 0,6 10-1 0 0,3 16 166 0 0,0 1-1 0 0,-3 0 1 0 0,13 68-1 0 0,-23-98-217 0 0,1-1 0 0 0,0 1 0 0 0,-1-1 0 0 0,1 1 0 0 0,0-1 0 0 0,1 0 0 0 0,-1 1 0 0 0,0-1 0 0 0,3 4 0 0 0,-3-7-34 0 0,-1 1 0 0 0,1-1 0 0 0,-1 0 0 0 0,0 1 0 0 0,1-1 0 0 0,-1 0 0 0 0,1 0 1 0 0,-1 1-1 0 0,1-1 0 0 0,-1 0 0 0 0,1 0 0 0 0,-1 0 0 0 0,1 1 0 0 0,-1-1 0 0 0,1 0 1 0 0,-1 0-1 0 0,1 0 0 0 0,-1 0 0 0 0,1 0 0 0 0,-1 0 0 0 0,1 0 0 0 0,0 0 0 0 0,-1 0 1 0 0,1-1-1 0 0,1 1-343 0 0,0-1 0 0 0,0 0 1 0 0,0 0-1 0 0,0-1 0 0 0,0 1 0 0 0,0 0 1 0 0,0-1-1 0 0,3-2 0 0 0,18-17-5532 0 0,-12 3 2963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04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0 109 3672 0 0,'23'-3'3467'0'0,"-17"4"-3171"0"0,0-1 1 0 0,0 1 0 0 0,-1 1-1 0 0,1-1 1 0 0,0 1 0 0 0,-1 0-1 0 0,1 0 1 0 0,-1 1 0 0 0,0-1-1 0 0,0 1 1 0 0,0 0 0 0 0,0 1-1 0 0,-1-1 1 0 0,1 1 0 0 0,-1 0-1 0 0,0 0 1 0 0,0 0 0 0 0,0 1 0 0 0,0-1-1 0 0,4 9 1 0 0,2 3 510 0 0,0 1 1 0 0,-2 0-1 0 0,0 1 0 0 0,11 35 1 0 0,8 63 854 0 0,-5-22-1100 0 0,-22-93-548 0 0,0 0 1 0 0,0 1-1 0 0,0-1 0 0 0,1 0 1 0 0,-1 0-1 0 0,1 1 0 0 0,-1-1 1 0 0,1 0-1 0 0,-1 0 1 0 0,1 0-1 0 0,0 1 0 0 0,-1-1 1 0 0,1 0-1 0 0,0 0 1 0 0,0 0-1 0 0,0 0 0 0 0,0 0 1 0 0,0-1-1 0 0,0 1 0 0 0,0 0 1 0 0,0 0-1 0 0,2 0 1 0 0,-2-1-3 0 0,1 0 0 0 0,-1 0 0 0 0,0 0 0 0 0,0 0 0 0 0,0 0 1 0 0,0-1-1 0 0,1 1 0 0 0,-1 0 0 0 0,0-1 0 0 0,0 1 0 0 0,0-1 1 0 0,0 1-1 0 0,0-1 0 0 0,0 0 0 0 0,0 1 0 0 0,0-1 0 0 0,0 0 0 0 0,0 0 1 0 0,1-1-1 0 0,5-6 67 0 0,-1-1-1 0 0,1 1 1 0 0,9-20 0 0 0,-4 2 55 0 0,-1 0 0 0 0,14-53-1 0 0,-7 21-14 0 0,42-101 30 0 0,-33 93-6462 0 0,-14 34-565 0 0,-6 13 2881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29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51 2184 0 0,'0'0'860'0'0,"-1"17"1991"0"0,-12 55 601 0 0,7-50-2578 0 0,2-1 0 0 0,1 1 0 0 0,0-1-1 0 0,2 1 1 0 0,1 27 0 0 0,0-45-815 0 0,1 1 1 0 0,0-1-1 0 0,0 0 0 0 0,0 1 0 0 0,0-1 1 0 0,1 0-1 0 0,-1 0 0 0 0,1 0 0 0 0,0 0 1 0 0,1 0-1 0 0,-1-1 0 0 0,1 1 0 0 0,-1 0 1 0 0,1-1-1 0 0,0 0 0 0 0,0 0 0 0 0,0 0 1 0 0,1 0-1 0 0,-1 0 0 0 0,1-1 0 0 0,0 1 1 0 0,0-1-1 0 0,-1 0 0 0 0,1 0 0 0 0,1-1 1 0 0,-1 1-1 0 0,0-1 0 0 0,0 0 0 0 0,0 0 1 0 0,1 0-1 0 0,-1 0 0 0 0,1-1 0 0 0,6 0 1 0 0,-2 0-44 0 0,0 0 1 0 0,0-1-1 0 0,0 0 1 0 0,0 0-1 0 0,0-1 1 0 0,0 0 0 0 0,0-1-1 0 0,0 0 1 0 0,-1 0-1 0 0,0-1 1 0 0,1 0-1 0 0,-1 0 1 0 0,-1-1-1 0 0,1 0 1 0 0,10-10 0 0 0,-11 8-14 0 0,0 0 0 0 0,-1 0 1 0 0,0-1-1 0 0,-1 0 1 0 0,0 0-1 0 0,0 0 1 0 0,0 0-1 0 0,-1-1 1 0 0,-1 0-1 0 0,1 0 1 0 0,-1 0-1 0 0,-1 0 1 0 0,0-1-1 0 0,2-16 1 0 0,-3-3 3 0 0,0 21-5 0 0,-1 1 0 0 0,0-1 0 0 0,0 0 0 0 0,0 0 1 0 0,-1 1-1 0 0,-1-1 0 0 0,-3-14 0 0 0,2 14-2 0 0,2 4 5 0 0,-1 0 0 0 0,1 0 0 0 0,-1 0 1 0 0,0 0-1 0 0,1 1 0 0 0,-2-1 0 0 0,1 1 0 0 0,0 0 1 0 0,-1-1-1 0 0,0 1 0 0 0,1 0 0 0 0,-6-4 1 0 0,2 3 39 0 0,1 0 0 0 0,-1 1 1 0 0,-1-1-1 0 0,1 1 0 0 0,0 0 1 0 0,-1 1-1 0 0,0 0 1 0 0,1 0-1 0 0,-1 0 0 0 0,0 1 1 0 0,0 0-1 0 0,0 0 0 0 0,0 0 1 0 0,0 1-1 0 0,0 0 1 0 0,-9 2-1 0 0,10-1-175 0 0,0 0-1 0 0,0 0 1 0 0,1 1-1 0 0,-1-1 1 0 0,0 1-1 0 0,1 1 1 0 0,0-1-1 0 0,-9 6 1 0 0,10-5-413 0 0,1-1 0 0 0,0 1 0 0 0,0 0 0 0 0,0 0 0 0 0,0 0 0 0 0,0 0 0 0 0,1 1 0 0 0,-1-1 1 0 0,1 1-1 0 0,0-1 0 0 0,0 1 0 0 0,-3 7 0 0 0,1 1-2641 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30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3528 0 0,'0'0'2446'0'0,"0"17"1112"0"0,11 150 2727 0 0,-13-34-3766 0 0,1-66-3904 0 0,0 0-8865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30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3440 0 0,'0'0'1722'0'0,"17"1"2864"0"0,-15 0-4431 0 0,-1 0 0 0 0,0 1 0 0 0,0-1 0 0 0,0 1 0 0 0,0-1 0 0 0,0 1 0 0 0,0 0 0 0 0,-1-1 0 0 0,1 1 0 0 0,0 0 0 0 0,-1-1 0 0 0,1 1-1 0 0,-1 0 1 0 0,1 3 0 0 0,2 32 1184 0 0,-2-20-677 0 0,0 70 1128 0 0,2 7-1227 0 0,-2-65-417 0 0,4 17 18 0 0,-5-42-149 0 0,1-1 0 0 0,0 0 0 0 0,0 0 0 0 0,0 0 0 0 0,0 0 0 0 0,0 0 1 0 0,1-1-1 0 0,-1 1 0 0 0,1 0 0 0 0,0 0 0 0 0,3 2 0 0 0,-4-4-8 0 0,0 0 1 0 0,0 0-1 0 0,1 0 1 0 0,-1 0-1 0 0,1-1 0 0 0,-1 1 1 0 0,0-1-1 0 0,1 1 1 0 0,-1-1-1 0 0,1 1 1 0 0,-1-1-1 0 0,1 0 1 0 0,-1 0-1 0 0,1 0 0 0 0,-1 0 1 0 0,1 0-1 0 0,-1 0 1 0 0,1 0-1 0 0,0 0 1 0 0,-1-1-1 0 0,1 1 0 0 0,-1 0 1 0 0,0-1-1 0 0,1 1 1 0 0,-1-1-1 0 0,1 0 1 0 0,-1 0-1 0 0,0 1 1 0 0,1-1-1 0 0,-1 0 0 0 0,0 0 1 0 0,2-2-1 0 0,4-3 24 0 0,0 0 1 0 0,0 0-1 0 0,10-14 0 0 0,-1-2 4 0 0,-1-1 0 0 0,-1 0 0 0 0,13-32 0 0 0,-22 46-24 0 0,22-54 37 0 0,-20 44-62 0 0,1 0-1 0 0,1 0 0 0 0,0 1 0 0 0,2 1 0 0 0,18-25 1 0 0,-10 25-965 0 0,4 6-5263 0 0,-14 11 2850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31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 3136 0 0,'-21'3'3315'0'0,"14"1"-2909"0"0,0 1 0 0 0,0 1 0 0 0,0-1 0 0 0,1 1 0 0 0,0 0 1 0 0,0 1-1 0 0,1-1 0 0 0,-1 1 0 0 0,2 0 0 0 0,-1 0 1 0 0,1 1-1 0 0,-6 12 0 0 0,-1 6 716 0 0,1 1 1 0 0,-10 41 0 0 0,13-40-686 0 0,1 1 0 0 0,1-1 0 0 0,-1 50 1 0 0,6-76-416 0 0,0 0 1 0 0,0 1 0 0 0,0-1-1 0 0,0 0 1 0 0,1 0 0 0 0,-1 1-1 0 0,1-1 1 0 0,0 0 0 0 0,-1 0-1 0 0,1 0 1 0 0,0 1 0 0 0,0-1-1 0 0,0 0 1 0 0,1 0 0 0 0,-1-1-1 0 0,0 1 1 0 0,1 0 0 0 0,-1 0-1 0 0,1-1 1 0 0,3 3 0 0 0,-2-2-7 0 0,1 0 1 0 0,-1 0-1 0 0,1 0 1 0 0,0-1-1 0 0,-1 0 1 0 0,1 0-1 0 0,0 0 1 0 0,0 0-1 0 0,0 0 1 0 0,-1-1-1 0 0,7 1 1 0 0,0-2-12 0 0,-1 1 1 0 0,0-1 0 0 0,1 0-1 0 0,-1-1 1 0 0,0 0 0 0 0,1-1-1 0 0,-1 0 1 0 0,0 0 0 0 0,13-8-1 0 0,-13 5-5 0 0,1 0-1 0 0,-1-1 1 0 0,0-1 0 0 0,-1 1-1 0 0,0-2 1 0 0,0 1-1 0 0,-1-1 1 0 0,0 0-1 0 0,0 0 1 0 0,-1-1 0 0 0,0 0-1 0 0,-1 0 1 0 0,0 0-1 0 0,-1-1 1 0 0,0 0-1 0 0,-1 0 1 0 0,0 0-1 0 0,0 0 1 0 0,1-17 0 0 0,-2 12-2 0 0,-1 0 1 0 0,0 0 0 0 0,-1 1 0 0 0,-4-29 0 0 0,3 41 3 0 0,1-1 1 0 0,-1 1 0 0 0,0-1-1 0 0,0 1 1 0 0,0-1 0 0 0,-1 1-1 0 0,1 0 1 0 0,-1 0 0 0 0,0-1-1 0 0,0 1 1 0 0,0 1 0 0 0,0-1-1 0 0,0 0 1 0 0,-1 0 0 0 0,0 1-1 0 0,1-1 1 0 0,-1 1 0 0 0,0 0-1 0 0,0 0 1 0 0,0 0 0 0 0,0 0-1 0 0,0 1 1 0 0,0-1 0 0 0,-1 1-1 0 0,1 0 1 0 0,-1 0 0 0 0,-3-1-1 0 0,1 1 9 0 0,-1 0-1 0 0,1 1 0 0 0,-1-1 0 0 0,1 2 1 0 0,-1-1-1 0 0,0 1 0 0 0,1 0 0 0 0,0 0 1 0 0,-1 0-1 0 0,1 1 0 0 0,0 0 0 0 0,0 1 1 0 0,0-1-1 0 0,0 1 0 0 0,0 0 0 0 0,0 0 1 0 0,1 1-1 0 0,-1 0 0 0 0,1 0 0 0 0,0 0 1 0 0,1 1-1 0 0,-1-1 0 0 0,1 1 0 0 0,0 0 1 0 0,-6 9-1 0 0,-6 8 56 0 0,-22 43 1 0 0,33-55-55 0 0,0 0 0 0 0,1 1-1 0 0,1-1 1 0 0,-1 1 0 0 0,2 0 0 0 0,0 0 0 0 0,-1 12 0 0 0,2-13-4 0 0,0-1 5 0 0,0-1-1 0 0,1 0 1 0 0,0 1-1 0 0,1-1 1 0 0,2 15-1 0 0,-3-21-11 0 0,1 0-1 0 0,0 0 1 0 0,0 0-1 0 0,-1 0 1 0 0,1 0-1 0 0,0-1 1 0 0,1 1-1 0 0,-1 0 1 0 0,0-1-1 0 0,1 1 1 0 0,-1 0-1 0 0,0-1 1 0 0,1 1-1 0 0,0-1 1 0 0,-1 0-1 0 0,1 0 1 0 0,0 0-1 0 0,0 1 1 0 0,0-2-1 0 0,-1 1 1 0 0,1 0-1 0 0,0 0 1 0 0,0-1-1 0 0,0 1 1 0 0,1-1-1 0 0,-1 1 1 0 0,0-1-1 0 0,2 0 1 0 0,6 1-17 0 0,0 0 0 0 0,-1-1 0 0 0,1-1 0 0 0,0 0 0 0 0,-1 0 0 0 0,1-1 0 0 0,-1 0 0 0 0,1 0-1 0 0,-1-1 1 0 0,0 0 0 0 0,0-1 0 0 0,0 0 0 0 0,-1-1 0 0 0,1 1 0 0 0,-1-2 0 0 0,0 1 0 0 0,0-1 0 0 0,-1 0 0 0 0,0-1 0 0 0,0 0 0 0 0,6-8 0 0 0,-3 4-12 0 0,-1 0 0 0 0,0 0 1 0 0,-1-2-1 0 0,0 1 1 0 0,-1-1-1 0 0,0 0 0 0 0,-1 0 1 0 0,0-1-1 0 0,6-24 1 0 0,-11 21 43 0 0,2-7 32 0 0,0 10 361 0 0,-5 33-20 0 0,1 40-21 0 0,-1-29-260 0 0,2 1 1 0 0,1-1-1 0 0,1 1 1 0 0,11 51-1 0 0,1-49 116 0 0,-2-20-1187 0 0,-11-12 737 0 0,-1-1 1 0 0,1 1 0 0 0,0-1 0 0 0,-1 0-1 0 0,1 1 1 0 0,0-1 0 0 0,0 0 0 0 0,-1 0-1 0 0,1 1 1 0 0,0-1 0 0 0,0 0-1 0 0,-1 0 1 0 0,1 0 0 0 0,0 0 0 0 0,0 0-1 0 0,-1 0 1 0 0,1 0 0 0 0,0 0 0 0 0,0-1-1 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31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7 3504 0 0,'0'0'584'0'0,"0"-3"0"0"0,-4 3 0 0 0,-1 0 1 0 0,3 0-1 0 0,-2-2 1168 0 0,1 0-1168 0 0,3 4 904 0 0,-4-2-1588 0 0,8 0-1928 0 0,-1 0 0 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3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3912 0 0,'0'0'652'0'0,"0"-11"8408"0"0,0 23-17035 0 0,0-6 5154 0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32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3536 0 0,'-16'6'7446'0'0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35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22 1744 0 0,'-3'-4'12089'0'0,"0"16"-11462"0"0,1 3-204 0 0,2-15-416 0 0,1 1 0 0 0,-1-1 0 0 0,0 0 0 0 0,1 1 0 0 0,-1-1 0 0 0,1 0 0 0 0,-1 1 0 0 0,1-1-1 0 0,-1 0 1 0 0,1 0 0 0 0,-1 0 0 0 0,1 1 0 0 0,-1-1 0 0 0,1 0 0 0 0,-1 0 0 0 0,1 0 0 0 0,-1 0 0 0 0,1 0 0 0 0,-1 0 0 0 0,1 0 0 0 0,0 0 0 0 0,-1 0 0 0 0,1 0 0 0 0,-1 0 0 0 0,1-1 0 0 0,-1 1 0 0 0,1 0 0 0 0,-1 0 0 0 0,1 0 0 0 0,-1-1 0 0 0,1 1 0 0 0,1-1-1 0 0,-1 1 0 0 0,1 0 1 0 0,-1-1-1 0 0,0 1 0 0 0,1-1 0 0 0,-1 1 0 0 0,0-1 0 0 0,1 0 1 0 0,-1 0-1 0 0,0 1 0 0 0,0-1 0 0 0,0 0 0 0 0,0 0 0 0 0,0 0 1 0 0,0 0-1 0 0,2-3 0 0 0,-2 2 14 0 0,0-1 0 0 0,-1 1 1 0 0,1-1-1 0 0,0 1 0 0 0,-1-1 0 0 0,0 0 0 0 0,0 1 1 0 0,0-6-1 0 0,-1 7-2 0 0,0 1 1 0 0,0-1 0 0 0,0 1-1 0 0,0 0 1 0 0,0-1-1 0 0,-1 1 1 0 0,1 0 0 0 0,0 0-1 0 0,0 0 1 0 0,0-1 0 0 0,-1 1-1 0 0,1 1 1 0 0,0-1-1 0 0,0 0 1 0 0,0 0 0 0 0,0 0-1 0 0,-1 1 1 0 0,-1 0 0 0 0,-1-1 123 0 0,4 0-160 0 0,0 0 0 0 0,0 0 1 0 0,0 0-1 0 0,-1 0 0 0 0,1 0 0 0 0,0 0 0 0 0,0 0 0 0 0,0 0 0 0 0,0 0 0 0 0,-1 0 0 0 0,1 1 0 0 0,0-1 0 0 0,0 0 0 0 0,0 0 0 0 0,0 0 0 0 0,0 0 0 0 0,0 0 0 0 0,-1 0 0 0 0,1 0 0 0 0,0 0 0 0 0,0 1 0 0 0,0-1 0 0 0,0 0 0 0 0,0 0 0 0 0,0 0 0 0 0,0 0 0 0 0,0 0 0 0 0,-1 1 0 0 0,1-1 0 0 0,0 0 0 0 0,0 0 0 0 0,0 0 0 0 0,0 0 0 0 0,0 0 0 0 0,0 1 0 0 0,0-1 0 0 0,0 0 0 0 0,0 0 0 0 0,0 0 0 0 0,0 0 0 0 0,0 1 0 0 0,0-1 0 0 0,0 0 0 0 0,0 0 0 0 0,1 0 0 0 0,-1 0 0 0 0,0 1 0 0 0,0-1 0 0 0,0 0 0 0 0,0 0 0 0 0,0 0 1 0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36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2504 0 0,'-1'0'182'0'0,"0"0"1"0"0,0 0-1 0 0,0 0 0 0 0,0 0 0 0 0,0 0 0 0 0,0 1 0 0 0,0-1 1 0 0,0 0-1 0 0,0 1 0 0 0,0-1 0 0 0,0 1 0 0 0,0-1 0 0 0,0 1 1 0 0,0-1-1 0 0,0 1 0 0 0,0 0 0 0 0,1-1 0 0 0,-1 1 0 0 0,0 0 1 0 0,0 0-1 0 0,1-1 0 0 0,-1 1 0 0 0,0 0 0 0 0,1 0 1 0 0,-1 0-1 0 0,1 0 0 0 0,-1 2 0 0 0,0 1 514 0 0,0 0 0 0 0,0 0 0 0 0,0 0-1 0 0,1 0 1 0 0,-1 0 0 0 0,1 5 0 0 0,2-8-616 0 0,0-1 0 0 0,0 1 0 0 0,0-1 0 0 0,0 0 0 0 0,0 1 1 0 0,0-1-1 0 0,0 0 0 0 0,0 0 0 0 0,0 0 0 0 0,3-1 0 0 0,-4 1-67 0 0,0 0 0 0 0,0-1 0 0 0,0 1 0 0 0,1 0 0 0 0,-1-1 0 0 0,0 1 0 0 0,0-1 0 0 0,0 1 0 0 0,0-1 0 0 0,0 0 0 0 0,0 1 0 0 0,0-1 0 0 0,-1 0 0 0 0,1 0 0 0 0,0 0 0 0 0,0 0 0 0 0,0 1 0 0 0,-1-1 0 0 0,1 0 0 0 0,0 0 0 0 0,0-2 0 0 0,0-1 47 0 0,0 1-1 0 0,-1 0 1 0 0,1-1 0 0 0,-1 1 0 0 0,0-1-1 0 0,0-4 1 0 0,0 7-44 0 0,0 1-1 0 0,-1-1 1 0 0,1 1-1 0 0,0-1 0 0 0,-1 1 1 0 0,1-1-1 0 0,-1 1 1 0 0,1 0-1 0 0,-1-1 0 0 0,1 1 1 0 0,-1 0-1 0 0,1-1 1 0 0,-1 1-1 0 0,1 0 1 0 0,-1 0-1 0 0,1 0 0 0 0,-1-1 1 0 0,1 1-1 0 0,-1 0 1 0 0,0 0-1 0 0,1 0 0 0 0,-1 0 1 0 0,1 0-1 0 0,-1 0 1 0 0,0 0-1 0 0,1 0 1 0 0,-1 0-1 0 0,1 0 0 0 0,-1 0 1 0 0,1 1-1 0 0,-1-1 1 0 0,0 0-1 0 0,1 0 1 0 0,-2 1-1 0 0,-20 6 402 0 0,21-6-390 0 0,0 0 0 0 0,0 0 0 0 0,0 0 0 0 0,0 0 0 0 0,0 0 0 0 0,0 0 0 0 0,0 0 0 0 0,1 0 0 0 0,-1 1 0 0 0,1-1 0 0 0,-1 0 0 0 0,1 0 0 0 0,-1 1 0 0 0,1-1 0 0 0,0 1 0 0 0,-1-1 0 0 0,1 0 0 0 0,0 1 0 0 0,0-1 0 0 0,0 0 0 0 0,0 1 0 0 0,0-1 0 0 0,0 1 0 0 0,1 2 0 0 0,0 3 86 0 0,2-6-92 0 0,0 0 0 0 0,1-1 0 0 0,-1 0 0 0 0,1 1 0 0 0,-1-1 0 0 0,8-1 0 0 0,-10 1-20 0 0,-1 0 0 0 0,1 0 0 0 0,0-1 0 0 0,0 1 0 0 0,0 0-1 0 0,0 0 1 0 0,-1-1 0 0 0,1 1 0 0 0,0 0 0 0 0,0-1 0 0 0,0 1 0 0 0,-1-1-1 0 0,1 1 1 0 0,0-1 0 0 0,-1 1 0 0 0,1-1 0 0 0,0 0 0 0 0,-1 1-1 0 0,1-1 1 0 0,-1 0 0 0 0,1 1 0 0 0,-1-1 0 0 0,1 0 0 0 0,-1 0-1 0 0,1-1 1 0 0,1-22 277 0 0,-2 21-198 0 0,-7 0-254 0 0,22 4-9440 0 0,-6-1 6349 0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37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12 2816 0 0,'-5'0'341'0'0,"0"1"0"0"0,0-1-1 0 0,1 1 1 0 0,-1 1 0 0 0,0-1-1 0 0,1 1 1 0 0,-1-1 0 0 0,1 1-1 0 0,0 0 1 0 0,-1 1 0 0 0,1-1-1 0 0,0 1 1 0 0,1 0 0 0 0,-1 0-1 0 0,0 0 1 0 0,1 0 0 0 0,0 1-1 0 0,-1 0 1 0 0,1-1 0 0 0,1 1-1 0 0,-6 8 1 0 0,-1 6 413 0 0,0 0 0 0 0,0 1 0 0 0,-10 36 0 0 0,13-35-518 0 0,0 1 1 0 0,2-1-1 0 0,0 1 0 0 0,1 0 1 0 0,1 0-1 0 0,1 0 0 0 0,1 0 0 0 0,1 0 1 0 0,1 0-1 0 0,7 33 0 0 0,-7-47-196 0 0,1 1-1 0 0,0-1 1 0 0,0 0 0 0 0,0 1-1 0 0,1-1 1 0 0,0-1-1 0 0,1 1 1 0 0,-1 0 0 0 0,1-1-1 0 0,0 0 1 0 0,1-1 0 0 0,0 1-1 0 0,0-1 1 0 0,0 0-1 0 0,0 0 1 0 0,1-1 0 0 0,13 7-1 0 0,-10-6-25 0 0,1-1 0 0 0,0 0 0 0 0,0-1 0 0 0,1 0 0 0 0,-1-1 0 0 0,0 0 0 0 0,1-1 0 0 0,-1-1-1 0 0,1 1 1 0 0,0-2 0 0 0,20-2 0 0 0,-23 1-15 0 0,1 0 0 0 0,0 0 0 0 0,-1-1-1 0 0,1-1 1 0 0,-1 1 0 0 0,0-2 0 0 0,0 1-1 0 0,-1-1 1 0 0,1 0 0 0 0,-1-1 0 0 0,0 0 0 0 0,0 0-1 0 0,-1-1 1 0 0,8-8 0 0 0,-7 6 1 0 0,-1-1-1 0 0,0 0 1 0 0,-1 0-1 0 0,0-1 1 0 0,0 0-1 0 0,-1 0 1 0 0,-1 0-1 0 0,0 0 1 0 0,0-1-1 0 0,-1 1 1 0 0,2-17-1 0 0,-2-5 43 0 0,-2-55 0 0 0,-2 47 18 0 0,1 33-47 0 0,0-1 0 0 0,-1 1 0 0 0,0-1 0 0 0,-1 1 0 0 0,0 0 0 0 0,0-1 0 0 0,-1 1 0 0 0,0 0 1 0 0,0 0-1 0 0,-1 1 0 0 0,0-1 0 0 0,0 1 0 0 0,-1-1 0 0 0,0 2 0 0 0,0-1 0 0 0,-1 0 0 0 0,-8-7 1 0 0,5 8 5 0 0,1 0 1 0 0,-1 0-1 0 0,0 1 1 0 0,0 0-1 0 0,0 1 1 0 0,-1 0 0 0 0,0 1-1 0 0,1-1 1 0 0,-1 2-1 0 0,-1 0 1 0 0,1 0 0 0 0,0 1-1 0 0,0 0 1 0 0,-1 0-1 0 0,-16 2 1 0 0,18 0-9 0 0,-1 0 0 0 0,0 0 0 0 0,0 1 1 0 0,1 0-1 0 0,-1 1 0 0 0,1 0 0 0 0,0 0 0 0 0,0 1 0 0 0,-10 5 0 0 0,14-6-261 0 0,1 0 0 0 0,-1 0 0 0 0,1 1 0 0 0,-1-1 0 0 0,1 1 0 0 0,1 0 0 0 0,-1 0 0 0 0,0 0 0 0 0,1 1 0 0 0,0-1 0 0 0,0 1 0 0 0,0 0 0 0 0,1 0-1 0 0,0 0 1 0 0,-1 0 0 0 0,2 0 0 0 0,-3 7 0 0 0,-3 32-6286 0 0,4-22 3267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05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38 3056 0 0,'-4'0'292'0'0,"-1"0"-1"0"0,0 0 0 0 0,0 1 1 0 0,1-1-1 0 0,-1 1 1 0 0,0 0-1 0 0,1 1 0 0 0,-1-1 1 0 0,1 1-1 0 0,-1 0 0 0 0,1 0 1 0 0,0 0-1 0 0,0 1 1 0 0,0-1-1 0 0,0 1 0 0 0,0 0 1 0 0,0 0-1 0 0,1 1 1 0 0,-1-1-1 0 0,1 1 0 0 0,0-1 1 0 0,0 1-1 0 0,1 0 0 0 0,-1 0 1 0 0,1 0-1 0 0,0 1 1 0 0,0-1-1 0 0,0 1 0 0 0,0-1 1 0 0,-1 8-1 0 0,0 2 337 0 0,-1 0 1 0 0,2 0-1 0 0,0 0 0 0 0,1 0 1 0 0,0 24-1 0 0,1-32-501 0 0,1 0 1 0 0,-1 1-1 0 0,1-1 0 0 0,0 0 0 0 0,1 0 1 0 0,0 1-1 0 0,0-1 0 0 0,0 0 1 0 0,0-1-1 0 0,1 1 0 0 0,0 0 0 0 0,0-1 1 0 0,1 1-1 0 0,7 7 0 0 0,-7-9-84 0 0,1 0 0 0 0,0-1 0 0 0,0 0-1 0 0,0 0 1 0 0,1 0 0 0 0,-1 0 0 0 0,1-1 0 0 0,0 0-1 0 0,-1 0 1 0 0,1-1 0 0 0,0 0 0 0 0,0 0 0 0 0,0 0-1 0 0,0 0 1 0 0,0-1 0 0 0,10-1 0 0 0,-7 0-21 0 0,1 0 0 0 0,0 0-1 0 0,-1-1 1 0 0,1 0 0 0 0,-1-1 0 0 0,0 0 0 0 0,1-1 0 0 0,-2 0 0 0 0,14-7 0 0 0,-14 6-33 0 0,-1 0 1 0 0,0-1-1 0 0,0 1 1 0 0,-1-1-1 0 0,1-1 1 0 0,-1 1-1 0 0,-1-1 1 0 0,1 0-1 0 0,-1 0 0 0 0,-1-1 1 0 0,6-9-1 0 0,-8 11-1 0 0,0 1 0 0 0,0-1-1 0 0,0 1 1 0 0,-1-1-1 0 0,0 0 1 0 0,0 0 0 0 0,-1 0-1 0 0,1 1 1 0 0,-1-1-1 0 0,-1 0 1 0 0,1 0-1 0 0,-1 0 1 0 0,0 0 0 0 0,0 0-1 0 0,0 1 1 0 0,-1-1-1 0 0,-5-10 1 0 0,4 8 3 0 0,-1 0 0 0 0,0 1 0 0 0,-1-1 0 0 0,0 1-1 0 0,0 0 1 0 0,0 0 0 0 0,-1 1 0 0 0,0-1 0 0 0,0 1 0 0 0,-1 1 0 0 0,0-1 0 0 0,0 1-1 0 0,0 0 1 0 0,0 1 0 0 0,-1-1 0 0 0,0 2 0 0 0,0-1 0 0 0,0 1 0 0 0,0 0 0 0 0,-1 1-1 0 0,-13-3 1 0 0,16 4 18 0 0,0 0-1 0 0,-1 0 1 0 0,1 1-1 0 0,0 0 1 0 0,0 0-1 0 0,-1 0 1 0 0,1 1 0 0 0,0 0-1 0 0,0 0 1 0 0,0 1-1 0 0,0-1 1 0 0,0 1-1 0 0,0 1 1 0 0,0-1-1 0 0,1 1 1 0 0,-1 0-1 0 0,1 0 1 0 0,0 1-1 0 0,0-1 1 0 0,0 1-1 0 0,0 1 1 0 0,0-1-1 0 0,1 0 1 0 0,0 1-1 0 0,0 0 1 0 0,0 0 0 0 0,1 0-1 0 0,0 1 1 0 0,0-1-1 0 0,0 1 1 0 0,0-1-1 0 0,-3 13 1 0 0,2 0 41 0 0,0-1 0 0 0,0 1 0 0 0,2 0 0 0 0,-1 25 1 0 0,3-34-32 0 0,1 0 1 0 0,0-1-1 0 0,0 1 1 0 0,0-1-1 0 0,1 1 1 0 0,0-1-1 0 0,1 0 1 0 0,0 0-1 0 0,0 0 1 0 0,1 0 0 0 0,6 10-1 0 0,-7-14-12 0 0,-1-1-1 0 0,1 0 1 0 0,0 0 0 0 0,0 0-1 0 0,0-1 1 0 0,1 1 0 0 0,-1-1-1 0 0,1 1 1 0 0,-1-1 0 0 0,1 0-1 0 0,0-1 1 0 0,0 1-1 0 0,0-1 1 0 0,0 1 0 0 0,0-1-1 0 0,0 0 1 0 0,0-1 0 0 0,0 1-1 0 0,0-1 1 0 0,0 0 0 0 0,0 0-1 0 0,1 0 1 0 0,5-1 0 0 0,1 0-22 0 0,-1-1 1 0 0,0-1 0 0 0,0 1-1 0 0,0-2 1 0 0,0 1 0 0 0,-1-1-1 0 0,0-1 1 0 0,13-7 0 0 0,-13 6-14 0 0,0-1 0 0 0,0 0 0 0 0,-1-1 0 0 0,0 0 0 0 0,0 0 0 0 0,-1-1 0 0 0,0 0 0 0 0,0 0 0 0 0,-1 0 0 0 0,-1-1 0 0 0,6-10 0 0 0,-6 6-11 0 0,1 0-1 0 0,-2 0 1 0 0,0 0 0 0 0,0-1 0 0 0,-2 1 0 0 0,0-1 0 0 0,1-27-1 0 0,-4 21 136 0 0,-5-30 0 0 0,3 35 450 0 0,1 30 113 0 0,4 29-39 0 0,2-9-292 0 0,16 63 0 0 0,-16-84-423 0 0,0 0 1 0 0,1 0-1 0 0,1-1 0 0 0,0 0 1 0 0,0 0-1 0 0,2-1 0 0 0,15 21 1 0 0,-21-29 82 0 0,7 8-2146 0 0,1-1-1 0 0,0 0 0 0 0,15 12 0 0 0,-5-8-1701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37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3584 0 0,'1'59'5015'0'0,"1"-29"-3605"0"0,-2 1 0 0 0,-6 48 0 0 0,2-55-810 0 0,-2-1 0 0 0,0 1-1 0 0,-1-1 1 0 0,-10 22 0 0 0,-5-3-3100 0 0,-6-3-4587 0 0,15-25 3970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38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2896 0 0,'0'0'984'0'0,"-8"7"1244"0"0,-21 51 399 0 0,2 2 1 0 0,-25 84-1 0 0,44-120-2265 0 0,-4 17 123 0 0,9-29-118 0 0,8-30-221 0 0,23-39-90 0 0,-22 44-55 0 0,1 0 1 0 0,14-20-1 0 0,6-14 6 0 0,-16 25 4 0 0,2 0-1 0 0,0 0 1 0 0,26-31 0 0 0,-37 51 10 0 0,0 0 0 0 0,0 0 0 0 0,1 0 0 0 0,-1 1 0 0 0,0-1 0 0 0,1 1 0 0 0,-1-1 0 0 0,1 1 0 0 0,3-2 0 0 0,-5 3-11 0 0,0 0 0 0 0,-1 0 0 0 0,1-1 0 0 0,0 1 0 0 0,-1 0-1 0 0,1 0 1 0 0,0 0 0 0 0,-1 0 0 0 0,1 0 0 0 0,0 0 0 0 0,-1 0 0 0 0,1 0 0 0 0,0 0 0 0 0,-1 0-1 0 0,1 0 1 0 0,0 0 0 0 0,-1 1 0 0 0,1-1 0 0 0,0 0 0 0 0,-1 0 0 0 0,1 1 0 0 0,-1-1 0 0 0,1 0-1 0 0,0 1 1 0 0,-1-1 0 0 0,1 1 0 0 0,-1-1 0 0 0,1 1 0 0 0,-1-1 0 0 0,0 1 0 0 0,1-1 0 0 0,-1 1-1 0 0,1-1 1 0 0,-1 1 0 0 0,0 0 0 0 0,1-1 0 0 0,-1 1 0 0 0,0-1 0 0 0,0 1 0 0 0,0 0 0 0 0,1 1-1 0 0,4 34 272 0 0,-2 0-1 0 0,-2 70 1 0 0,-2-50-105 0 0,9 148 171 0 0,-6-172-326 0 0,-1-14-123 0 0,0-1 0 0 0,1 0 0 0 0,1 0 0 0 0,6 19 1 0 0,1-17-1079 0 0,1-10-5361 0 0,-1-6 3461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38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3128 0 0,'0'0'3375'0'0,"3"21"-122"0"0,-5 26-1480 0 0,-3-1 0 0 0,-17 77 0 0 0,3-26-1274 0 0,19-96-495 0 0,-3 13 108 0 0,1 0 0 0 0,1 0 0 0 0,0 0 0 0 0,1 0 0 0 0,1 14-1 0 0,0-27-95 0 0,-1 0 0 0 0,0 0 0 0 0,1 0 0 0 0,0 0 0 0 0,-1 0 0 0 0,1 0 0 0 0,0-1 0 0 0,-1 1 0 0 0,1 0 0 0 0,0 0 0 0 0,0-1 0 0 0,0 1 0 0 0,-1 0-1 0 0,1-1 1 0 0,0 1 0 0 0,0-1 0 0 0,0 1 0 0 0,0-1 0 0 0,0 0 0 0 0,0 1 0 0 0,0-1 0 0 0,0 0 0 0 0,0 0 0 0 0,0 0 0 0 0,1 1 0 0 0,1-2 0 0 0,36 1 170 0 0,-27-1-138 0 0,177 16 155 0 0,-158-11-371 0 0,-25-3 187 0 0,17 0-2884 0 0,-23-1 2425 0 0,1-1 1 0 0,0 1-1 0 0,-1 0 1 0 0,1 0-1 0 0,-1 0 1 0 0,1-1-1 0 0,0 1 1 0 0,-1 0 0 0 0,1-1-1 0 0,-1 1 1 0 0,1 0-1 0 0,0-1 1 0 0,-1 1-1 0 0,3-3-1317 0 0,0-1-1332 0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39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33 2504 0 0,'0'-2'415'0'0,"0"0"-1"0"0,0 0 1 0 0,0 1-1 0 0,0-1 1 0 0,-1 0-1 0 0,1 0 1 0 0,0 0-1 0 0,-1 0 1 0 0,1 1 0 0 0,-1-1-1 0 0,0 0 1 0 0,0 0-1 0 0,1 1 1 0 0,-1-1-1 0 0,-2-2 1 0 0,3 4-319 0 0,0 0 1 0 0,-1 0-1 0 0,1 0 1 0 0,0 0-1 0 0,0-1 1 0 0,-1 1-1 0 0,1 0 1 0 0,0 0 0 0 0,0 0-1 0 0,-1 0 1 0 0,1 0-1 0 0,0 0 1 0 0,-1 0-1 0 0,1 0 1 0 0,0 0-1 0 0,0 0 1 0 0,-1 0-1 0 0,1 0 1 0 0,0 0 0 0 0,0 0-1 0 0,-1 0 1 0 0,1 0-1 0 0,0 0 1 0 0,-1 0-1 0 0,1 1 1 0 0,0-1-1 0 0,0 0 1 0 0,-1 0-1 0 0,1 0 1 0 0,0 0 0 0 0,0 0-1 0 0,-1 1 1 0 0,-9 16 1569 0 0,6-2-1075 0 0,0 0 0 0 0,0 1 0 0 0,1-1 1 0 0,-1 22-1 0 0,2 64 63 0 0,-5 216-87 0 0,5-290-1448 0 0,1-2-5807 0 0,1-18 3156 0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39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3368 0 0,'0'0'1739'0'0,"-14"8"1458"0"0,7-1-2694 0 0,-1 1 0 0 0,1 1-1 0 0,1-1 1 0 0,0 1 0 0 0,0 0 0 0 0,0 0 0 0 0,-5 15-1 0 0,-2 1 349 0 0,1-3-338 0 0,1 1 1 0 0,2 0 0 0 0,0 1 0 0 0,1 0 0 0 0,-7 40-1 0 0,15-62-486 0 0,-1 0 0 0 0,1 1-1 0 0,-1-1 1 0 0,1 0-1 0 0,0 1 1 0 0,0-1 0 0 0,0 0-1 0 0,0 1 1 0 0,1-1-1 0 0,-1 0 1 0 0,0 0 0 0 0,1 1-1 0 0,0-1 1 0 0,-1 0 0 0 0,1 0-1 0 0,0 0 1 0 0,0 0-1 0 0,1 0 1 0 0,0 2 0 0 0,0-2-7 0 0,0-1 0 0 0,0 1 0 0 0,0-1 0 0 0,0 0 0 0 0,1 0 0 0 0,-1 0 1 0 0,0 0-1 0 0,1 0 0 0 0,-1 0 0 0 0,0 0 0 0 0,1-1 0 0 0,-1 0 1 0 0,1 1-1 0 0,-1-1 0 0 0,1 0 0 0 0,3 0 0 0 0,13 0 42 0 0,1 0-1 0 0,-1 2 0 0 0,0 0 1 0 0,29 9-1 0 0,-37-9-112 0 0,0-1-1 0 0,0 1 1 0 0,1-2 0 0 0,18 0 0 0 0,-8-1-487 0 0,-21 1-45 0 0,1-1-1 0 0,0 1 1 0 0,-1-1 0 0 0,1 1 0 0 0,-1-1-1 0 0,1 0 1 0 0,-1 1 0 0 0,1-1 0 0 0,-1 0-1 0 0,1 0 1 0 0,-1 0 0 0 0,0 0 0 0 0,0-1 0 0 0,1 1-1 0 0,-1 0 1 0 0,0 0 0 0 0,1-2 0 0 0,0-4-2490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40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4 3056 0 0,'-1'-1'6742'0'0,"-8"-2"-4572"0"0,5 7-1747 0 0,1 0 1 0 0,-1 0 0 0 0,1 0 0 0 0,0 0-1 0 0,1 1 1 0 0,-1-1 0 0 0,1 1-1 0 0,0 0 1 0 0,0 0 0 0 0,-2 6-1 0 0,-10 51 802 0 0,8-31-947 0 0,-4 25 158 0 0,-5 75-1 0 0,4 87-33 0 0,8-173-478 0 0,0 11-2000 0 0,3-19-7675 0 0,0-30 6002 0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40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3048 0 0,'0'0'1077'0'0,"14"14"3878"0"0,-10-4-4306 0 0,-1 1-1 0 0,0 0 0 0 0,-1 0 1 0 0,0-1-1 0 0,-1 1 1 0 0,0 0-1 0 0,-1 14 1 0 0,-9 78 2029 0 0,6-80-1915 0 0,-12 42-1 0 0,-2-23-1674 0 0,14-35-491 0 0,-1-1-1 0 0,1 0 0 0 0,-1 0 1 0 0,-5 5-1 0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4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180 177 1792 0 0,'-50'3'2628'0'0,"37"-1"-1956"0"0,1-1 0 0 0,-1-1 0 0 0,1 0 1 0 0,-1 0-1 0 0,-22-5 0 0 0,33 5-556 0 0,0 0 0 0 0,1-1 0 0 0,-1 0 0 0 0,1 1 0 0 0,-1-1 0 0 0,0 0 0 0 0,1 0 0 0 0,0 0 0 0 0,-1 0 0 0 0,1 0 0 0 0,0 0 0 0 0,-1 0 0 0 0,1 0 0 0 0,0-1 0 0 0,0 1 0 0 0,0 0 0 0 0,0-1 0 0 0,0 1 0 0 0,0-1 0 0 0,0 1 0 0 0,1-1 1 0 0,-1 0-1 0 0,0 1 0 0 0,1-1 0 0 0,0 1 0 0 0,-1-1 0 0 0,1 0 0 0 0,0 0 0 0 0,0 1 0 0 0,0-1 0 0 0,0 0 0 0 0,0 1 0 0 0,0-1 0 0 0,0 0 0 0 0,0 0 0 0 0,1 1 0 0 0,-1-1 0 0 0,2-2 0 0 0,-1-2 20 0 0,1 1 0 0 0,1-1 0 0 0,-1 1 0 0 0,1 0 0 0 0,0 0 0 0 0,0 0 0 0 0,0 0 0 0 0,1 0 0 0 0,-1 0 0 0 0,7-5 0 0 0,-1 3-88 0 0,1 0-1 0 0,-1 1 1 0 0,1 0-1 0 0,1 0 1 0 0,-1 1 0 0 0,1 0-1 0 0,0 1 1 0 0,0 1-1 0 0,0-1 1 0 0,0 2 0 0 0,1 0-1 0 0,-1 0 1 0 0,1 1-1 0 0,-1 0 1 0 0,1 1 0 0 0,0 0-1 0 0,-1 1 1 0 0,1 0-1 0 0,20 6 1 0 0,-29-6-34 0 0,1 0-1 0 0,-1 1 0 0 0,0-1 1 0 0,0 1-1 0 0,0 0 1 0 0,0 0-1 0 0,0 0 1 0 0,0 1-1 0 0,-1-1 1 0 0,1 1-1 0 0,-1-1 1 0 0,0 1-1 0 0,4 5 1 0 0,-3-2 2 0 0,0 0 0 0 0,0 0 1 0 0,0 0-1 0 0,-1 0 1 0 0,0 1-1 0 0,2 11 1 0 0,-1 4 16 0 0,-2 1 1 0 0,0-1-1 0 0,-4 29 1 0 0,3-50-33 0 0,-1 15 3 0 0,-1 1 1 0 0,-1 0-1 0 0,0-1 1 0 0,-1 0-1 0 0,-1 0 1 0 0,-1 0-1 0 0,0 0 1 0 0,-1-1-1 0 0,-1 0 1 0 0,0-1-1 0 0,-1 1 1 0 0,0-1-1 0 0,-1-1 1 0 0,-1 0-1 0 0,0-1 1 0 0,-1 0-1 0 0,0 0 1 0 0,-1-1-1 0 0,0-1 1 0 0,-1 0-1 0 0,0-1 1 0 0,0 0-1 0 0,-1-2 1 0 0,-17 8-1 0 0,31-15-4 0 0,0 1-1 0 0,0-1 1 0 0,0 1-1 0 0,0-1 1 0 0,0 1-1 0 0,-1-1 1 0 0,1 0-1 0 0,0 0 1 0 0,0 1-1 0 0,-1-1 1 0 0,1 0-1 0 0,0 0 1 0 0,0 0-1 0 0,-1 0 1 0 0,1 0-1 0 0,0-1 1 0 0,0 1-1 0 0,-1 0 1 0 0,1-1-1 0 0,0 1 1 0 0,0-1-1 0 0,0 1 0 0 0,0-1 1 0 0,-1 1-1 0 0,1-1 1 0 0,0 0-1 0 0,0 1 1 0 0,0-1-1 0 0,0 0 1 0 0,1 0-1 0 0,-1 0 1 0 0,0 0-1 0 0,0 0 1 0 0,0 0-1 0 0,0-2 1 0 0,-1 0 5 0 0,1-1 0 0 0,0 1 0 0 0,1-1 0 0 0,-1 1-1 0 0,0-1 1 0 0,1 0 0 0 0,0 1 0 0 0,0-1 0 0 0,0 0 0 0 0,0 1 0 0 0,2-7 0 0 0,-2 8 11 0 0,1-1 0 0 0,-1 1 1 0 0,0 0-1 0 0,1 0 0 0 0,-1 0 0 0 0,1 0 0 0 0,0 0 0 0 0,0 0 0 0 0,0 0 1 0 0,0 0-1 0 0,0 0 0 0 0,0 0 0 0 0,0 1 0 0 0,1-1 0 0 0,-1 0 1 0 0,1 1-1 0 0,-1-1 0 0 0,1 1 0 0 0,2-2 0 0 0,0 1 32 0 0,1 1-1 0 0,-1 0 1 0 0,0 0 0 0 0,1 0 0 0 0,-1 0-1 0 0,1 1 1 0 0,-1 0 0 0 0,8 0-1 0 0,7 2 105 0 0,0 0-1 0 0,0 1 0 0 0,0 1 1 0 0,-1 0-1 0 0,27 11 0 0 0,34 8-1540 0 0,-23-10-8195 0 0,-36-11 6239 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42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53 2736 0 0,'-4'0'334'0'0,"-1"-1"301"0"0,0 1 0 0 0,0 1 0 0 0,0-1 0 0 0,0 1 0 0 0,-9 2 1 0 0,13-3-537 0 0,0 1 0 0 0,0-1 0 0 0,0 1 0 0 0,0-1 0 0 0,0 1 0 0 0,0-1 0 0 0,1 1 0 0 0,-1 0 0 0 0,0 0 0 0 0,0-1 0 0 0,1 1 0 0 0,-1 0 1 0 0,0 0-1 0 0,1 0 0 0 0,-1 0 0 0 0,1-1 0 0 0,-1 1 0 0 0,1 0 0 0 0,-1 0 0 0 0,1 0 0 0 0,0 0 0 0 0,-1 0 0 0 0,1 0 0 0 0,0 1 0 0 0,0-1 0 0 0,0 0 0 0 0,0 0 1 0 0,0 0-1 0 0,0 0 0 0 0,0 0 0 0 0,0 0 0 0 0,0 0 0 0 0,1 2 0 0 0,1 8 335 0 0,1-1 1 0 0,0 1-1 0 0,1-1 1 0 0,0 1 0 0 0,0-1-1 0 0,1 0 1 0 0,9 13-1 0 0,7 5 54 0 0,24 27-1 0 0,-32-40-443 0 0,0 0-1 0 0,0 0 0 0 0,-2 1 0 0 0,0 0 0 0 0,-1 1 0 0 0,0 1 0 0 0,10 29 0 0 0,-16-35 7 0 0,0 1 0 0 0,-2 0 0 0 0,1 0 0 0 0,-2 0 0 0 0,1 25-1 0 0,-2-34-33 0 0,0 1-1 0 0,-1-1 1 0 0,0 0-1 0 0,1 0 0 0 0,-1 0 1 0 0,-1 0-1 0 0,1 1 0 0 0,-1-2 1 0 0,1 1-1 0 0,-1 0 1 0 0,0 0-1 0 0,-1 0 0 0 0,1-1 1 0 0,-1 1-1 0 0,1-1 0 0 0,-1 0 1 0 0,0 0-1 0 0,0 0 1 0 0,0 0-1 0 0,-1 0 0 0 0,1-1 1 0 0,-6 4-1 0 0,-2-1 32 0 0,-1-1 1 0 0,1 1-1 0 0,-1-2 0 0 0,0 0 1 0 0,0 0-1 0 0,0-1 0 0 0,0 0 1 0 0,0-1-1 0 0,-1-1 0 0 0,1 0 1 0 0,0 0-1 0 0,-24-5 0 0 0,34 5-38 0 0,-1-1 0 0 0,1 0-1 0 0,-1 0 1 0 0,1 0 0 0 0,0 0-1 0 0,-1 0 1 0 0,1 0-1 0 0,0-1 1 0 0,0 1 0 0 0,0-1-1 0 0,0 1 1 0 0,0-1-1 0 0,0 0 1 0 0,0 0 0 0 0,1 1-1 0 0,-1-1 1 0 0,1-1-1 0 0,-1 1 1 0 0,0-2 0 0 0,0 0 2 0 0,1 0 0 0 0,0 0 0 0 0,0 0 1 0 0,0 0-1 0 0,0 0 0 0 0,1 0 0 0 0,-1-1 0 0 0,1 1 1 0 0,0 0-1 0 0,2-8 0 0 0,0-2-1 0 0,2 0 0 0 0,0 0 0 0 0,1 0 0 0 0,0 0 0 0 0,12-22 1 0 0,1 5-90 0 0,28-35 0 0 0,5-8-112 0 0,-38 51 132 0 0,0-1-1 0 0,14-35 0 0 0,-22 45 85 0 0,-1 0-1 0 0,0 0 1 0 0,-1 0-1 0 0,0-1 1 0 0,-2 1-1 0 0,1-19 0 0 0,-2 32-8 0 0,0-1 0 0 0,0 0 0 0 0,0 0 0 0 0,0 0-1 0 0,0 0 1 0 0,0 0 0 0 0,-1 1 0 0 0,1-1 0 0 0,-1 0-1 0 0,0 0 1 0 0,1 0 0 0 0,-1 1 0 0 0,0-1 0 0 0,0 0-1 0 0,0 1 1 0 0,0-1 0 0 0,0 1 0 0 0,0-1 0 0 0,-1 1-1 0 0,1 0 1 0 0,0-1 0 0 0,-1 1 0 0 0,1 0 0 0 0,-1 0-1 0 0,1 0 1 0 0,-3-1 0 0 0,-2 0 21 0 0,1 0 0 0 0,-1 1 0 0 0,0 0-1 0 0,1 0 1 0 0,-1 0 0 0 0,0 1 0 0 0,-9 0 0 0 0,-5 0-50 0 0,-1 1-1 0 0,-22 4 1 0 0,3 6-2554 0 0,35-9 1263 0 0,0 1 1 0 0,0 0-1 0 0,0-1 0 0 0,1 2 0 0 0,-7 4 0 0 0,0 2-1997 0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42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266 111 3280 0 0,'-17'-13'2926'0'0,"6"7"-2038"0"0,-2-2 157 0 0,0 1-1 0 0,-16-6 0 0 0,25 12-663 0 0,0-1 0 0 0,-1 1 0 0 0,1 0-1 0 0,-1 0 1 0 0,0 1 0 0 0,1-1 0 0 0,-1 1 0 0 0,0 0 0 0 0,1 0 0 0 0,-1 1-1 0 0,-5 0 1 0 0,9-1-326 0 0,0 1-1 0 0,0-1 1 0 0,0 0-1 0 0,0 1 0 0 0,1-1 1 0 0,-1 1-1 0 0,0-1 0 0 0,0 1 1 0 0,0-1-1 0 0,0 1 1 0 0,1 0-1 0 0,-1-1 0 0 0,0 1 1 0 0,1 0-1 0 0,-1-1 1 0 0,0 1-1 0 0,1 0 0 0 0,-1 0 1 0 0,1 0-1 0 0,-1 0 1 0 0,1 0-1 0 0,-1 1 0 0 0,0 1 8 0 0,1 0-1 0 0,-1 0 1 0 0,1 0 0 0 0,-1 0-1 0 0,1 1 1 0 0,0-1-1 0 0,1 4 1 0 0,1 6 26 0 0,0 0 0 0 0,7 20-1 0 0,-9-32-73 0 0,10 24 48 0 0,0 0 0 0 0,2-1 0 0 0,1-1 0 0 0,19 30 0 0 0,-17-31-50 0 0,-1 0-1 0 0,-1 2 1 0 0,-1-1 0 0 0,13 38-1 0 0,-23-53-6 0 0,0 0-1 0 0,0 0 1 0 0,0 0 0 0 0,-1 0-1 0 0,0 0 1 0 0,-1 0 0 0 0,0 1-1 0 0,0-1 1 0 0,-2 9 0 0 0,1-14-3 0 0,0 0 1 0 0,0 1 0 0 0,0-1 0 0 0,0 0 0 0 0,0 0-1 0 0,-1 0 1 0 0,0-1 0 0 0,0 1 0 0 0,1 0 0 0 0,-1-1-1 0 0,-1 1 1 0 0,1-1 0 0 0,0 1 0 0 0,-1-1 0 0 0,1 0-1 0 0,-1 0 1 0 0,0 0 0 0 0,1-1 0 0 0,-1 1 0 0 0,0 0 0 0 0,0-1-1 0 0,0 0 1 0 0,0 0 0 0 0,-1 0 0 0 0,-3 1 0 0 0,-8 1 17 0 0,0 0 1 0 0,-29 1-1 0 0,36-3-4 0 0,0-1-1 0 0,0-1 0 0 0,1 1 0 0 0,-1-1 0 0 0,0-1 1 0 0,0 1-1 0 0,-11-5 0 0 0,17 5-12 0 0,-1-1 0 0 0,1 1 1 0 0,0-1-1 0 0,-1 0 0 0 0,1 0 0 0 0,0 0 1 0 0,0 0-1 0 0,0 0 0 0 0,1 0 0 0 0,-1 0 1 0 0,0-1-1 0 0,1 1 0 0 0,0-1 0 0 0,-1 1 1 0 0,1-1-1 0 0,0 1 0 0 0,0-1 0 0 0,1 0 1 0 0,-1 0-1 0 0,0 1 0 0 0,1-1 0 0 0,0 0 1 0 0,-1 0-1 0 0,1 0 0 0 0,0 0 0 0 0,1 1 1 0 0,0-5-1 0 0,0-7-21 0 0,1 0 0 0 0,1 0 0 0 0,1 0 0 0 0,6-16 0 0 0,-7 22-4 0 0,1 0 1 0 0,0 0-1 0 0,1 0 1 0 0,-1 0-1 0 0,2 1 0 0 0,9-11 1 0 0,42-39-177 0 0,-45 46 155 0 0,10-9-28 0 0,-7 7 13 0 0,0 0 0 0 0,-1-1 0 0 0,-1-1 0 0 0,0 0 0 0 0,13-23 1 0 0,-21 30 38 0 0,-2 3 18 0 0,0 0 0 0 0,0 0-1 0 0,0 0 1 0 0,-1 0 0 0 0,0 0 0 0 0,0-1 0 0 0,0 1 0 0 0,-1-1 0 0 0,1-7 0 0 0,-2 10 1 0 0,2-6 46 0 0,-2 0 0 0 0,1 0 0 0 0,-2 0 0 0 0,1 0 0 0 0,-3-16 0 0 0,2 23-28 0 0,0-1 1 0 0,0 0-1 0 0,0 1 0 0 0,0-1 1 0 0,-1 1-1 0 0,1 0 0 0 0,0-1 1 0 0,-1 1-1 0 0,0 0 0 0 0,0 0 1 0 0,0 0-1 0 0,0 0 0 0 0,0 0 1 0 0,0 0-1 0 0,0 0 1 0 0,0 1-1 0 0,-1-1 0 0 0,1 1 1 0 0,-1 0-1 0 0,1-1 0 0 0,-1 1 1 0 0,0 0-1 0 0,-3 0 0 0 0,-7-2 106 0 0,0 0 0 0 0,-1 1 0 0 0,1 0-1 0 0,-1 2 1 0 0,1-1 0 0 0,-1 2 0 0 0,-18 2-1 0 0,18-1-507 0 0,1 1-1 0 0,-24 7 0 0 0,29-7-998 0 0,-1 1-1 0 0,1 0 1 0 0,0 0-1 0 0,-12 9 1 0 0,8-2-2041 0 0,2 0-1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30.36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37 0 4064 0 0,'0'0'2998'0'0,"-32"0"8418"0"0,27 0-8907 0 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59.87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512 2 3056 0 0,'-3'-2'8497'0'0,"-1"3"-7325"0"0,-150 126 1785 0 0,75-61-2438 0 0,-123 81 1 0 0,191-139-440 0 0,7-5-12 0 0,0 0-1 0 0,-1 0 1 0 0,1 0 0 0 0,0 0-1 0 0,-1-1 1 0 0,0 0 0 0 0,0 0 0 0 0,1 0-1 0 0,-1-1 1 0 0,-9 3 0 0 0,15-32 213 0 0,0 23-276 0 0,1 0 0 0 0,0 1 1 0 0,-1-1-1 0 0,2 1 0 0 0,-1 0 0 0 0,1 0 0 0 0,-1 0 0 0 0,1 0 1 0 0,0 0-1 0 0,1 0 0 0 0,-1 1 0 0 0,1-1 0 0 0,-1 1 1 0 0,1 0-1 0 0,0 0 0 0 0,0 1 0 0 0,0-1 0 0 0,1 1 1 0 0,-1 0-1 0 0,0 0 0 0 0,1 0 0 0 0,0 0 0 0 0,-1 1 1 0 0,6-1-1 0 0,12-2 77 0 0,1 1 1 0 0,-1 0 0 0 0,44 3 0 0 0,-46 0 38 0 0,-14 0-70 0 0,0 0 0 0 0,1 0 0 0 0,-1 1 0 0 0,0 0 0 0 0,1 1 1 0 0,-1-1-1 0 0,0 1 0 0 0,0 0 0 0 0,0 1 0 0 0,0-1 0 0 0,-1 1 0 0 0,1 1 0 0 0,-1-1 0 0 0,0 1 0 0 0,1-1 0 0 0,-2 2 0 0 0,1-1 1 0 0,0 0-1 0 0,-1 1 0 0 0,7 9 0 0 0,-6-8-4 0 0,2 3 45 0 0,0 0 1 0 0,-1 1-1 0 0,0-1 0 0 0,0 1 0 0 0,-1 1 0 0 0,5 14 0 0 0,-6-10-41 0 0,0-1 1 0 0,-2 1 0 0 0,0 0-1 0 0,0 0 1 0 0,-2 25-1 0 0,6-19-1493 0 0,2-10-5934 0 0,-1-6 3488 0 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06.3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88 3520 0 0,'-5'7'534'0'0,"0"1"1"0"0,0 0-1 0 0,1 0 0 0 0,0 0 0 0 0,1 1 0 0 0,0 0 0 0 0,0-1 0 0 0,-2 12 0 0 0,-4 10 423 0 0,5-15-367 0 0,0-1 0 0 0,1 1 0 0 0,0 0-1 0 0,1 0 1 0 0,1 0 0 0 0,0 0 0 0 0,1 0-1 0 0,0 1 1 0 0,5 21 0 0 0,-4-34-450 0 0,-1 0 0 0 0,1 0 0 0 0,0 0 1 0 0,1 0-1 0 0,-1-1 0 0 0,0 1 0 0 0,1 0 0 0 0,0 0 0 0 0,-1-1 0 0 0,1 1 0 0 0,0-1 0 0 0,0 0 1 0 0,0 1-1 0 0,1-1 0 0 0,-1 0 0 0 0,1 0 0 0 0,-1-1 0 0 0,1 1 0 0 0,3 1 0 0 0,-2-1-70 0 0,1-1 0 0 0,-1 1 0 0 0,1-1 0 0 0,0 0 0 0 0,-1-1 0 0 0,1 1 0 0 0,0-1 0 0 0,-1 0 0 0 0,1 0 0 0 0,0 0 0 0 0,8-3 0 0 0,-4 1-59 0 0,1 0 0 0 0,-1-1 1 0 0,0 0-1 0 0,0-1 0 0 0,0 0 0 0 0,-1-1 0 0 0,1 1 1 0 0,-1-2-1 0 0,0 1 0 0 0,0-1 0 0 0,-1 0 1 0 0,8-8-1 0 0,-8 5-2 0 0,0-1 1 0 0,-1 1-1 0 0,0-1 1 0 0,-1 0-1 0 0,0-1 1 0 0,0 0-1 0 0,-1 1 0 0 0,5-21 1 0 0,-6 14-5 0 0,0 0 0 0 0,-1 0 1 0 0,-1 0-1 0 0,0 0 0 0 0,-3-23 0 0 0,2 34 2 0 0,-1 0-1 0 0,0 0 1 0 0,0 1 0 0 0,-1-1-1 0 0,1 0 1 0 0,-1 0-1 0 0,-1 1 1 0 0,1 0-1 0 0,-1-1 1 0 0,0 1-1 0 0,0 0 1 0 0,0 0-1 0 0,-1 0 1 0 0,0 1-1 0 0,0-1 1 0 0,0 1-1 0 0,0 0 1 0 0,-1 0-1 0 0,1 0 1 0 0,-1 1-1 0 0,0 0 1 0 0,0 0-1 0 0,-1 0 1 0 0,1 0 0 0 0,-1 1-1 0 0,1 0 1 0 0,-1 0-1 0 0,0 1 1 0 0,1-1-1 0 0,-1 1 1 0 0,0 0-1 0 0,-9 0 1 0 0,8 1 14 0 0,0 0 1 0 0,-1 0-1 0 0,1 0 0 0 0,0 1 1 0 0,0-1-1 0 0,-1 2 0 0 0,1-1 1 0 0,0 1-1 0 0,-11 5 0 0 0,15-6-2 0 0,0 1-1 0 0,0 0 1 0 0,-1 0-1 0 0,2 0 1 0 0,-1 1-1 0 0,0-1 1 0 0,0 1-1 0 0,1-1 1 0 0,-1 1-1 0 0,1 0 1 0 0,0 0-1 0 0,0 0 1 0 0,0 0-1 0 0,0 1 1 0 0,0-1-1 0 0,1 0 1 0 0,0 1-1 0 0,-1-1 1 0 0,1 1-1 0 0,1-1 1 0 0,-2 7-1 0 0,-9 68 367 0 0,-3 112 0 0 0,-7 183 466 0 0,-3-241-582 0 0,15-92-304 0 0,-7 62-1 0 0,13-85-270 0 0,-2 9-471 0 0,8-12-7624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43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0 3800 0 0,'0'19'1582'0'0,"-1"0"-1"0"0,0 0 0 0 0,-2 0 1 0 0,-8 34-1 0 0,8-44-1253 0 0,0 0-1 0 0,-1 0 1 0 0,0 0 0 0 0,-1-1-1 0 0,1 0 1 0 0,-2 0-1 0 0,1 0 1 0 0,-1 0 0 0 0,0-1-1 0 0,-1 0 1 0 0,-13 11 0 0 0,-75 55 1334 0 0,55-43-5494 0 0,28-19-2896 0 0,8-8 3363 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43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4032 0 0,'0'0'1957'0'0,"3"0"-1333"0"0,4 0-52 0 0,-3 0-52 0 0,3 0-36 0 0,4 0-72 0 0,2 0-172 0 0,1 0-404 0 0,-1 0-1568 0 0,5 0-1 0 0,0 0 1 0 0,2-2 0 0 0</inkml:trace>
  <inkml:trace contextRef="#ctx0" brushRef="#br0" timeOffset="1">464 3 3968 0 0,'0'0'660'0'0,"-3"2"1321"0"0,-1-2-1325 0 0,1 0 576 0 0,-1 0 200 0 0,8 0-1368 0 0,-1 0-2060 0 0,4 0 0 0 0,3 0-1 0 0,0 0 1 0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4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3896 0 0,'0'0'2056'0'0,"27"0"2915"0"0,19-3-3453 0 0,-16-2-8731 0 0,-23 3 4605 0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46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538 1 2860 0 0,'0'0'5544'0'0,"-25"0"-1125"0"0,-52-1-3407 0 0,-123 4-738 0 0,195-3-271 0 0,1 1 0 0 0,-1 0-1 0 0,1 0 1 0 0,-1 0 0 0 0,1 1-1 0 0,-1-1 1 0 0,1 1 0 0 0,0 0 0 0 0,-1 1-1 0 0,1-1 1 0 0,1 1 0 0 0,-1-1-1 0 0,0 1 1 0 0,0 0 0 0 0,1 0-1 0 0,0 1 1 0 0,0-1 0 0 0,0 1-1 0 0,0 0 1 0 0,0 0 0 0 0,1 0 0 0 0,-1 0-1 0 0,1 0 1 0 0,-2 6 0 0 0,-6 14 17 0 0,-4 12 9 0 0,-5 94 33 0 0,2-17-37 0 0,5-37-31 0 0,-12 52-11 0 0,-17 73-15 0 0,38-168 49 0 0,1 53 0 0 0,2-60 22 0 0,0-24-25 0 0,0 0 0 0 0,1-1 1 0 0,-1 1-1 0 0,0 0 0 0 0,1 0 1 0 0,0 0-1 0 0,-1 0 0 0 0,1-1 1 0 0,0 1-1 0 0,0 0 0 0 0,0-1 1 0 0,0 1-1 0 0,0 0 0 0 0,1-1 1 0 0,-1 0-1 0 0,0 1 1 0 0,1-1-1 0 0,-1 0 0 0 0,1 1 1 0 0,-1-1-1 0 0,1 0 0 0 0,0 0 1 0 0,-1 0-1 0 0,1-1 0 0 0,0 1 1 0 0,0 0-1 0 0,-1-1 0 0 0,1 1 1 0 0,0-1-1 0 0,0 1 0 0 0,0-1 1 0 0,2 0-1 0 0,11 2 92 0 0,-1-1 1 0 0,1 0-1 0 0,20-2 1 0 0,-14 0 36 0 0,18 2 158 0 0,1-2 0 0 0,0-2 0 0 0,72-15 1 0 0,77-20 593 0 0,-175 35-744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46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77 3808 0 0,'-1'-1'890'0'0,"1"1"-816"0"0,0 0 0 0 0,0 0 0 0 0,0 0 1 0 0,0 0-1 0 0,0 0 0 0 0,0 0 0 0 0,1-3 2076 0 0,-1 3-2076 0 0,0 0 0 0 0,0 0 0 0 0,0 0 0 0 0,101-21 4364 0 0,2 5-3365 0 0,52-11-8718 0 0,-116 18 4888 0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47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 3496 0 0,'0'0'2420'0'0,"0"18"251"0"0,-7 349 5031 0 0,4-305-7412 0 0,-3 0-1 0 0,-2 0 0 0 0,-19 70 0 0 0,-22 51-778 0 0,49-181 173 0 0,-6 14-201 0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47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1 3280 0 0,'0'0'1711'0'0,"-3"14"1419"0"0,-3 5-2447 0 0,0 0 0 0 0,-1 0-1 0 0,-1-1 1 0 0,0 0 0 0 0,-1-1 0 0 0,-1 1 0 0 0,-24 29 0 0 0,6-14-251 0 0,-1-1 0 0 0,-52 44-1 0 0,60-59-404 0 0,-1 0 0 0 0,-43 24 0 0 0,51-33-19 0 0,-1-1 0 0 0,0-1 1 0 0,-1 0-1 0 0,1-1 0 0 0,-33 7 0 0 0,46-12-8 0 0,0 0 0 0 0,0 0 0 0 0,0 0 0 0 0,0 0 0 0 0,0 0 0 0 0,1 0 0 0 0,-1 0 0 0 0,0-1 0 0 0,0 1 0 0 0,0-1 1 0 0,0 1-1 0 0,1-1 0 0 0,-3-1 0 0 0,4 2 0 0 0,-1-1-1 0 0,0 1 1 0 0,1-1 0 0 0,-1 1 0 0 0,1-1 0 0 0,-1 1 0 0 0,1-1 0 0 0,0 1 0 0 0,-1-1 0 0 0,1 0 0 0 0,-1 1 0 0 0,1-1 0 0 0,0 0 0 0 0,0 1 0 0 0,-1-1 0 0 0,1 0 0 0 0,0 0 0 0 0,0 1 0 0 0,0-1 0 0 0,0 0 0 0 0,0 1 0 0 0,0-1 0 0 0,0 0 0 0 0,0 0 0 0 0,0 1 0 0 0,0-1 0 0 0,0 0 0 0 0,0 0 0 0 0,1 1 0 0 0,-1-1 0 0 0,0 0 0 0 0,1 1 0 0 0,-1-1 0 0 0,0 0 0 0 0,1 1 0 0 0,-1-1 0 0 0,0 1 0 0 0,2-2 0 0 0,7-10 4 0 0,1 0 1 0 0,0 1-1 0 0,1 0 0 0 0,1 1 1 0 0,0 0-1 0 0,0 1 1 0 0,1 0-1 0 0,14-8 1 0 0,-13 10 56 0 0,-1 0 0 0 0,1 1 1 0 0,1 0-1 0 0,-1 1 0 0 0,1 1 0 0 0,0 0 1 0 0,25-2-1 0 0,-33 5 2 0 0,0 1 0 0 0,1 0-1 0 0,-1 0 1 0 0,0 1 0 0 0,0 0 0 0 0,1 0 0 0 0,-1 1-1 0 0,0 0 1 0 0,0 0 0 0 0,0 1 0 0 0,-1-1 0 0 0,1 2 0 0 0,-1-1-1 0 0,1 1 1 0 0,-1 0 0 0 0,0 0 0 0 0,11 10 0 0 0,-4 0 127 0 0,-1 0 1 0 0,0 0 0 0 0,-1 2 0 0 0,11 18 0 0 0,31 70-652 0 0,-26-50-3197 0 0,-18-41 282 0 0,2-3 0 0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47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0 3416 0 0,'-1'25'2372'0'0,"-7"48"-1"0"0,-27 74 323 0 0,16-73-1123 0 0,10-35-778 0 0,0 0 362 0 0,-18 52 0 0 0,25-86-1125 0 0,-1 0-1 0 0,0 0 1 0 0,1 0 0 0 0,-2 0 0 0 0,1 0-1 0 0,-7 7 1 0 0,9-11-57 0 0,0 0 0 0 0,0 0 1 0 0,0 0-1 0 0,0 0 0 0 0,0 0 0 0 0,0 0 1 0 0,0 0-1 0 0,-1 0 0 0 0,1 0 0 0 0,0-1 0 0 0,-1 1 1 0 0,1 0-1 0 0,0-1 0 0 0,-1 1 0 0 0,1-1 1 0 0,-1 0-1 0 0,1 0 0 0 0,-1 1 0 0 0,1-1 0 0 0,-1 0 1 0 0,1 0-1 0 0,0 0 0 0 0,-1 0 0 0 0,1-1 1 0 0,-1 1-1 0 0,1 0 0 0 0,-1-1 0 0 0,1 1 0 0 0,-1 0 1 0 0,1-1-1 0 0,-2-1 0 0 0,1 1-174 0 0,1-1 0 0 0,-1 1 0 0 0,1-1 1 0 0,-1 0-1 0 0,1 0 0 0 0,-1 0 0 0 0,1 0 0 0 0,0 0 0 0 0,0 0 0 0 0,0 0 0 0 0,0 0 1 0 0,0-4-1 0 0,-7-28-3973 0 0,5 7 1481 0 0,3 1 1 0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48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1 198 2016 0 0,'14'-17'2762'0'0,"-12"15"-2496"0"0,0-1-1 0 0,1 1 0 0 0,-1 0 0 0 0,1-1 0 0 0,-1 1 1 0 0,1 0-1 0 0,0 1 0 0 0,0-1 0 0 0,0 0 0 0 0,0 1 1 0 0,0 0-1 0 0,1-1 0 0 0,-1 1 0 0 0,0 1 0 0 0,6-2 1 0 0,6 0 589 0 0,0 0 1 0 0,19 2 0 0 0,-4-1 91 0 0,2-3-121 0 0,0 0 0 0 0,-1-2 0 0 0,57-19-1 0 0,85-45-283 0 0,-121 48-373 0 0,-38 15-162 0 0,7-3 92 0 0,-21 10-57 0 0,-6 145 959 0 0,-37 203 1 0 0,16-157-801 0 0,21-119-2109 0 0,5-25-7817 0 0,1-35 6096 0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49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584 8 2968 0 0,'-65'-7'3127'0'0,"50"7"-2815"0"0,1 0 0 0 0,-1 1-1 0 0,1 0 1 0 0,-1 1 0 0 0,1 1-1 0 0,0 0 1 0 0,0 1 0 0 0,0 1-1 0 0,1 0 1 0 0,-1 1 0 0 0,1 0 0 0 0,0 1-1 0 0,-13 10 1 0 0,7-3 19 0 0,1 2-1 0 0,0 0 1 0 0,1 1-1 0 0,1 0 1 0 0,1 1 0 0 0,0 1-1 0 0,2 1 1 0 0,0 0 0 0 0,1 1-1 0 0,-12 27 1 0 0,1 8 79 0 0,3 1 0 0 0,-26 111 0 0 0,30-78-59 0 0,3 1 0 0 0,4 0 1 0 0,6 166-1 0 0,4-230-369 0 0,1 0 1 0 0,2-1-1 0 0,7 29 0 0 0,-8-42-1145 0 0,2-1-1 0 0,6 16 0 0 0,4-6-2128 0 0,4-3 0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06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3 3496 0 0,'0'-3'10115'0'0,"-2"44"-5252"0"0,-8 20-3005 0 0,1-7-1348 0 0,6-31-927 0 0,0 0 875 0 0,1 0 0 0 0,0 31 0 0 0,3-46-1019 0 0,0 0 0 0 0,0 0 0 0 0,5 15 0 0 0,-4-17-568 0 0,0-1 0 0 0,0 1 1 0 0,1-1-1 0 0,0 0 0 0 0,0 0 0 0 0,5 6 0 0 0,5 1-2755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49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39 2792 0 0,'0'0'1016'0'0,"-7"8"583"0"0,-80 132 3294 0 0,22-40-2176 0 0,20-34-1191 0 0,44-67-1183 0 0,2-6-209 0 0,3-11-49 0 0,10-14-65 0 0,2 0 0 0 0,1 0 0 0 0,1 2 0 0 0,1 0 0 0 0,2 1 0 0 0,1 1-1 0 0,1 1 1 0 0,38-34 0 0 0,-57 58-7 0 0,0 0 0 0 0,0 0 0 0 0,0 1 0 0 0,1-1 0 0 0,-1 1 0 0 0,0 0 0 0 0,1 0 1 0 0,0 0-1 0 0,7-1 0 0 0,-11 3-1 0 0,0-1 0 0 0,1 1 0 0 0,-1 0 1 0 0,0 0-1 0 0,0 0 0 0 0,1 0 0 0 0,-1 1 1 0 0,0-1-1 0 0,0 0 0 0 0,1 0 0 0 0,-1 1 1 0 0,0-1-1 0 0,0 1 0 0 0,0-1 0 0 0,0 1 0 0 0,1 0 1 0 0,-1-1-1 0 0,0 1 0 0 0,0 0 0 0 0,0 0 1 0 0,0 0-1 0 0,0-1 0 0 0,-1 1 0 0 0,1 0 1 0 0,0 0-1 0 0,0 0 0 0 0,-1 1 0 0 0,1-1 1 0 0,0 0-1 0 0,-1 0 0 0 0,1 0 0 0 0,-1 0 1 0 0,0 1-1 0 0,1-1 0 0 0,-1 0 0 0 0,0 0 1 0 0,0 1-1 0 0,0-1 0 0 0,0 0 0 0 0,0 0 1 0 0,0 2-1 0 0,6 88 650 0 0,-8 108 1 0 0,-1-58-195 0 0,-5-30-117 0 0,-1 0-10 0 0,5-5-529 0 0,5-100-811 0 0,16-6-12644 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50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21 2712 0 0,'-12'-14'3223'0'0,"3"12"-2814"0"0,0 0 0 0 0,0 1 0 0 0,1 0-1 0 0,-1 0 1 0 0,0 1 0 0 0,0 1 0 0 0,0-1 0 0 0,0 1-1 0 0,0 1 1 0 0,1 0 0 0 0,-1 0 0 0 0,0 0 0 0 0,1 1-1 0 0,0 1 1 0 0,-10 4 0 0 0,3 0-48 0 0,0 1 1 0 0,1 1-1 0 0,1 0 1 0 0,-1 1-1 0 0,2 0 1 0 0,0 1-1 0 0,-13 15 0 0 0,4-2-128 0 0,2 1 0 0 0,1 1 0 0 0,1 1 0 0 0,1 0 0 0 0,2 1 0 0 0,-12 30 0 0 0,19-37-141 0 0,0 0 0 0 0,1 0 0 0 0,2 1 0 0 0,0 0 1 0 0,1 0-1 0 0,2 0 0 0 0,0 0 0 0 0,1 0 0 0 0,5 28 0 0 0,-3-34-39 0 0,1 0-1 0 0,0 0 1 0 0,2 0 0 0 0,11 31 0 0 0,-13-43-44 0 0,0 1 1 0 0,0-1-1 0 0,0 0 1 0 0,0 0-1 0 0,1-1 1 0 0,0 1-1 0 0,0-1 1 0 0,0 1-1 0 0,0-1 1 0 0,1 0-1 0 0,-1-1 1 0 0,1 1-1 0 0,0-1 1 0 0,0 0-1 0 0,1 0 1 0 0,-1-1-1 0 0,1 0 1 0 0,7 3-1 0 0,-2-3-10 0 0,0 0 0 0 0,0 0-1 0 0,0-1 1 0 0,1 0 0 0 0,-1-1 0 0 0,0-1 0 0 0,0 0-1 0 0,0 0 1 0 0,0-1 0 0 0,0 0 0 0 0,0-1-1 0 0,0 0 1 0 0,-1-1 0 0 0,0 0 0 0 0,17-10 0 0 0,-20 11-7 0 0,0-2 1 0 0,0 1-1 0 0,-1-1 0 0 0,1 0 1 0 0,-1 0-1 0 0,0-1 1 0 0,-1 1-1 0 0,0-1 1 0 0,0-1-1 0 0,0 1 1 0 0,0-1-1 0 0,-1 1 1 0 0,0-1-1 0 0,-1-1 1 0 0,0 1-1 0 0,0 0 1 0 0,0-1-1 0 0,-1 0 0 0 0,0 1 1 0 0,0-1-1 0 0,-1 0 1 0 0,1-13-1 0 0,-2 16 11 0 0,-1 0 0 0 0,1 0-1 0 0,-1 1 1 0 0,1-1 0 0 0,-2 0-1 0 0,1 0 1 0 0,0 1 0 0 0,-1-1-1 0 0,0 0 1 0 0,0 1 0 0 0,0 0-1 0 0,0-1 1 0 0,-1 1 0 0 0,0 0-1 0 0,-4-4 1 0 0,2 2 8 0 0,-1 1 0 0 0,1 1-1 0 0,-1-1 1 0 0,0 1 0 0 0,-1 0 0 0 0,1 0-1 0 0,-1 1 1 0 0,1 0 0 0 0,-10-3 0 0 0,-2 0 24 0 0,-1 1 0 0 0,0 2 0 0 0,0-1 0 0 0,-1 2 0 0 0,1 1 0 0 0,-35 2 0 0 0,49-1-69 0 0,1 0 1 0 0,-1 1-1 0 0,1-1 0 0 0,-1 1 0 0 0,1 0 0 0 0,-1 1 0 0 0,1-1 0 0 0,-1 1 0 0 0,1 0 0 0 0,0 0 0 0 0,0 0 1 0 0,-4 4-1 0 0,5-4-369 0 0,1 0 0 0 0,0 0 0 0 0,0 0 1 0 0,0 1-1 0 0,0-1 0 0 0,0 1 0 0 0,-2 4 1 0 0,2-4-705 0 0,1 1 0 0 0,-1 0 1 0 0,1 0-1 0 0,0 0 0 0 0,0 0 0 0 0,-1 5 1 0 0,2 5-2467 0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51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0 4224 0 0,'0'0'701'0'0,"11"26"4238"0"0,-7 2-2605 0 0,0 42 0 0 0,-4-60-1993 0 0,-1-1 1 0 0,0 0-1 0 0,-1 1 1 0 0,1-1-1 0 0,-2 0 1 0 0,1 0-1 0 0,-1 0 1 0 0,-7 13-1 0 0,1-5-352 0 0,-1 0 0 0 0,-1-1 0 0 0,0-1 0 0 0,-26 28 1 0 0,-6-4-7280 0 0,30-31 3870 0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51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116 268 2416 0 0,'-11'-7'2264'0'0,"8"-1"-1853"0"0,1 1 1 0 0,-1-1-1 0 0,1 0 0 0 0,1 1 1 0 0,-1-1-1 0 0,1 0 1 0 0,1 0-1 0 0,-1 0 0 0 0,2-15 1 0 0,0 5 246 0 0,-1 13-474 0 0,1-1 1 0 0,-1 1-1 0 0,2 0 0 0 0,-1-1 1 0 0,0 1-1 0 0,1 0 1 0 0,0-1-1 0 0,0 1 1 0 0,1 0-1 0 0,0 1 1 0 0,-1-1-1 0 0,1 0 1 0 0,1 1-1 0 0,-1 0 1 0 0,1-1-1 0 0,0 1 1 0 0,0 1-1 0 0,0-1 1 0 0,7-4-1 0 0,-3 2-51 0 0,1 0 0 0 0,0 1 0 0 0,0 0 0 0 0,0 1 0 0 0,1 0 0 0 0,-1 0 0 0 0,1 1 0 0 0,0 0 0 0 0,16-2 0 0 0,-7 3 47 0 0,1 0 0 0 0,0 0 0 0 0,0 2 0 0 0,0 1 0 0 0,38 6 0 0 0,-53-6-156 0 0,0 0 0 0 0,0 0 0 0 0,0 1 0 0 0,0 0 0 0 0,0 0 1 0 0,0 0-1 0 0,-1 1 0 0 0,1 0 0 0 0,-1 0 0 0 0,1 0 0 0 0,-1 0 0 0 0,0 1 1 0 0,0-1-1 0 0,-1 1 0 0 0,1 0 0 0 0,-1 0 0 0 0,0 0 0 0 0,0 1 0 0 0,0-1 1 0 0,-1 1-1 0 0,1 0 0 0 0,-1 0 0 0 0,0 0 0 0 0,0 0 0 0 0,-1 0 1 0 0,0 0-1 0 0,1 7 0 0 0,0 2-5 0 0,-1-1 1 0 0,0 1-1 0 0,-1-1 0 0 0,-1 1 1 0 0,0-1-1 0 0,-1 1 1 0 0,0-1-1 0 0,-7 20 0 0 0,2-13-1 0 0,0-1-1 0 0,-2-1 0 0 0,0 1 0 0 0,-23 33 0 0 0,-4-7-2 0 0,0-2 1 0 0,-3-2 0 0 0,-48 40 0 0 0,59-55-14 0 0,-1-2 1 0 0,-1-2 0 0 0,-42 24 0 0 0,68-44-2 0 0,0 0 0 0 0,0 1 0 0 0,0-2 0 0 0,-1 1 0 0 0,1 0 0 0 0,-1-1 0 0 0,1 0 0 0 0,-1 0 0 0 0,1 0 0 0 0,-1-1 0 0 0,0 0 0 0 0,-7 0 0 0 0,11 0-1 0 0,0-1 1 0 0,0 0-1 0 0,0 1 1 0 0,0-1-1 0 0,0 0 1 0 0,0 0-1 0 0,0 0 1 0 0,0 0-1 0 0,0 0 1 0 0,0 0-1 0 0,1 0 1 0 0,-1 0-1 0 0,0 0 1 0 0,1 0-1 0 0,-1 0 1 0 0,1-1-1 0 0,-1 1 1 0 0,1 0-1 0 0,0 0 1 0 0,0-1-1 0 0,-1 1 1 0 0,1 0-1 0 0,0 0 1 0 0,0-1-1 0 0,0 1 1 0 0,0 0-1 0 0,0 0 1 0 0,0-1-1 0 0,1 1 1 0 0,-1-2-1 0 0,1-2 2 0 0,0 0 0 0 0,-1 0-1 0 0,2 0 1 0 0,-1 0-1 0 0,0 0 1 0 0,4-7-1 0 0,-2 6 13 0 0,1 0 0 0 0,-1 0-1 0 0,1 0 1 0 0,1 1 0 0 0,-1-1 0 0 0,1 1 0 0 0,8-7-1 0 0,-9 9 7 0 0,0 0 0 0 0,0 1-1 0 0,0 0 1 0 0,1 0-1 0 0,-1 0 1 0 0,1 1 0 0 0,-1-1-1 0 0,1 1 1 0 0,0 0 0 0 0,-1 0-1 0 0,1 1 1 0 0,5-1 0 0 0,2 1 33 0 0,0 0 1 0 0,-1 1-1 0 0,1 0 1 0 0,0 1-1 0 0,-1 0 1 0 0,1 1-1 0 0,-1 0 1 0 0,0 0 0 0 0,15 8-1 0 0,5 5-111 0 0,53 38 0 0 0,-50-34-2149 0 0,-22-14-580 0 0,0 0 0 0 0,18 5 0 0 0,-7-4-614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52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2328 0 0,'0'0'420'0'0,"6"7"3131"0"0,-11 7-2581 0 0,-2 0 0 0 0,1-1-1 0 0,-18 26 1 0 0,12-20-412 0 0,-46 68 1448 0 0,25-38-1126 0 0,-28 53 0 0 0,60-101-854 0 0,1 0-1 0 0,-1 0 1 0 0,0 0-1 0 0,1 0 1 0 0,-1 0 0 0 0,1 1-1 0 0,-1-1 1 0 0,1 0-1 0 0,-1 0 1 0 0,1 1-1 0 0,0-1 1 0 0,0 0 0 0 0,0 0-1 0 0,0 1 1 0 0,0-1-1 0 0,0 0 1 0 0,0 0 0 0 0,0 1-1 0 0,0-1 1 0 0,0 0-1 0 0,1 0 1 0 0,-1 1-1 0 0,1 1 1 0 0,1-2 19 0 0,0 1 1 0 0,0-1-1 0 0,0 1 0 0 0,0-1 1 0 0,0 0-1 0 0,0 0 0 0 0,0 0 1 0 0,0 0-1 0 0,1 0 0 0 0,-1 0 1 0 0,4 0-1 0 0,135 40 689 0 0,-125-35-961 0 0,-10-4 234 0 0,1 1 0 0 0,0-1 0 0 0,1-1 0 0 0,-1 1 0 0 0,11 0-1 0 0,-16-2-335 0 0,1 0-1 0 0,-1 0 1 0 0,1-1-1 0 0,-1 1 1 0 0,1-1-1 0 0,-1 1 0 0 0,1-1 1 0 0,2-1-1 0 0,-2 0-615 0 0,-1 1-1 0 0,1-1 0 0 0,0 0 0 0 0,-1 0 1 0 0,0 0-1 0 0,1 0 0 0 0,3-4 1 0 0,4-6-1888 0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52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19 2096 0 0,'0'-1'356'0'0,"0"0"0"0"0,0 0 0 0 0,0 0 0 0 0,0-1 0 0 0,0 1-1 0 0,0 0 1 0 0,-1 0 0 0 0,1 0 0 0 0,0-1 0 0 0,-1 1 0 0 0,1 0 0 0 0,-1 0 0 0 0,1 0 0 0 0,-2-1-1 0 0,-1 4 2866 0 0,-1 10-1904 0 0,-18 115 3476 0 0,-8 60-3610 0 0,7 5-634 0 0,19-150-612 0 0,-1 13-2223 0 0,6-18-6713 0 0,0-28 5426 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53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0 3432 0 0,'0'0'3672'0'0,"-13"15"-932"0"0,5-3-2020 0 0,0-1 0 0 0,1 2 1 0 0,1-1-1 0 0,0 1 0 0 0,-8 23 1 0 0,-1 4 298 0 0,-153 299 835 0 0,156-319-1891 0 0,-8 15-1975 0 0,9-11-3017 0 0,5-12 1709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54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1944 0 0,'1'-2'146'0'0,"0"0"0"0"0,0 1 0 0 0,0 0-1 0 0,0-1 1 0 0,0 1 0 0 0,0-1 0 0 0,0 1 0 0 0,1 0-1 0 0,-1 0 1 0 0,0 0 0 0 0,1-1 0 0 0,-1 2 0 0 0,1-1-1 0 0,1-1 1 0 0,26-15 919 0 0,-10 9-555 0 0,-1 1-1 0 0,1 1 1 0 0,0 1 0 0 0,1 0 0 0 0,-1 2 0 0 0,1 0 0 0 0,0 1-1 0 0,0 1 1 0 0,0 0 0 0 0,0 2 0 0 0,0 1 0 0 0,-1 0 0 0 0,1 1-1 0 0,31 10 1 0 0,-47-12-470 0 0,0 1 1 0 0,0 0-1 0 0,0-1 0 0 0,-1 2 0 0 0,1-1 0 0 0,-1 0 1 0 0,0 1-1 0 0,1-1 0 0 0,-1 1 0 0 0,0 0 0 0 0,-1 0 1 0 0,1 0-1 0 0,0 0 0 0 0,-1 1 0 0 0,0-1 0 0 0,0 1 0 0 0,0 0 1 0 0,0-1-1 0 0,0 1 0 0 0,-1 0 0 0 0,0 0 0 0 0,0 0 1 0 0,0 0-1 0 0,0 0 0 0 0,0 0 0 0 0,-1 0 0 0 0,0 0 1 0 0,0 1-1 0 0,0-1 0 0 0,-2 7 0 0 0,1 0-3 0 0,-1-1 0 0 0,0 0 0 0 0,-1 0 0 0 0,0 0 1 0 0,0-1-1 0 0,-1 1 0 0 0,-1-1 0 0 0,0 0 0 0 0,0 0 0 0 0,0 0 0 0 0,-10 10 0 0 0,-1-2 8 0 0,0-1 0 0 0,-1 0 0 0 0,-1-1 1 0 0,0-2-1 0 0,-1 1 0 0 0,-1-2 0 0 0,0-1 0 0 0,0 0 0 0 0,-43 14 0 0 0,63-25-45 0 0,-5 2 21 0 0,1 0-1 0 0,0-1 1 0 0,-1 0-1 0 0,1 0 0 0 0,0 0 1 0 0,-1 0-1 0 0,1-1 0 0 0,-6 0 1 0 0,12-2-11 0 0,1 0 0 0 0,-1 1 0 0 0,0-1 0 0 0,1 0 0 0 0,-1 1 0 0 0,1-1 0 0 0,4-1 0 0 0,-6 3-9 0 0,15-6 32 0 0,0 1 1 0 0,29-5-1 0 0,-39 10-32 0 0,0-1 0 0 0,0 1 0 0 0,0 0 0 0 0,-1 1 0 0 0,1-1 0 0 0,0 1 0 0 0,0 0 0 0 0,-1 1 0 0 0,1-1-1 0 0,-1 1 1 0 0,11 5 0 0 0,-10-4 1 0 0,0 0-1 0 0,0 0 1 0 0,-1 0-1 0 0,1 1 0 0 0,-1 0 1 0 0,0 0-1 0 0,0 0 1 0 0,0 1-1 0 0,0 0 1 0 0,-1 0-1 0 0,0 0 0 0 0,0 0 1 0 0,0 1-1 0 0,0-1 1 0 0,-1 1-1 0 0,5 11 0 0 0,-4-5 35 0 0,-1-1 0 0 0,0 1 0 0 0,0 0-1 0 0,-2 0 1 0 0,1 0 0 0 0,-1 1-1 0 0,-1-1 1 0 0,0 0 0 0 0,-1 0-1 0 0,-2 13 1 0 0,2-18 6 0 0,-1-1 0 0 0,0 1 1 0 0,0-1-1 0 0,-1 1 0 0 0,1-1 0 0 0,-1 0 0 0 0,-1 0 0 0 0,1 0 0 0 0,-1-1 1 0 0,0 1-1 0 0,0-1 0 0 0,-1 0 0 0 0,0 0 0 0 0,0 0 0 0 0,0-1 0 0 0,0 0 0 0 0,-1 0 1 0 0,1 0-1 0 0,-11 5 0 0 0,-2-1 29 0 0,1-1 0 0 0,-1 0 1 0 0,-1-1-1 0 0,1-2 0 0 0,-1 1 0 0 0,0-2 1 0 0,0-1-1 0 0,0 0 0 0 0,0-1 0 0 0,0-1 1 0 0,0-1-1 0 0,0-1 0 0 0,-26-5 0 0 0,45 7-149 0 0,-1 0 0 0 0,0 0 0 0 0,1 0 0 0 0,-1 0 0 0 0,0-1 0 0 0,1 1 0 0 0,-1 0 0 0 0,1 0 0 0 0,-1 0 0 0 0,0-1 0 0 0,1 1 0 0 0,-1 0 0 0 0,1-1 0 0 0,-1 1 0 0 0,1-1 0 0 0,-1 1 0 0 0,1-1 0 0 0,-1 1 0 0 0,1-1 0 0 0,-1 1 0 0 0,1-1 0 0 0,-1 1 0 0 0,1-1 0 0 0,0 1 0 0 0,-1-1 0 0 0,1 0 0 0 0,0 1 0 0 0,0-1 0 0 0,-1 0 0 0 0,1 1 0 0 0,0-2 0 0 0,0 1-518 0 0,1-1 0 0 0,-1 1 0 0 0,1-1 0 0 0,0 1 0 0 0,-1 0 0 0 0,1-1-1 0 0,0 1 1 0 0,0 0 0 0 0,0 0 0 0 0,0 0 0 0 0,0-1 0 0 0,0 1 0 0 0,2-1 0 0 0,6-6-2789 0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55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2408 0 0,'-24'0'1781'0'0,"14"0"-1412"0"0,0 1-1 0 0,0 0 1 0 0,0 1-1 0 0,0 0 1 0 0,1 0-1 0 0,-1 1 1 0 0,1 0 0 0 0,-1 1-1 0 0,-11 6 1 0 0,8-2 100 0 0,1 0-1 0 0,-1 1 1 0 0,1 0 0 0 0,1 1 0 0 0,-17 17-1 0 0,8-3 120 0 0,1 0-1 0 0,1 2 1 0 0,1 0 0 0 0,1 1-1 0 0,-15 38 1 0 0,22-45-434 0 0,2 1 0 0 0,0 0 1 0 0,1 0-1 0 0,1 1 0 0 0,2 0 1 0 0,0 0-1 0 0,1 0 0 0 0,1 0 0 0 0,1 0 1 0 0,3 24-1 0 0,-2-39-123 0 0,0 1 0 0 0,1-1-1 0 0,0 0 1 0 0,0 0 0 0 0,1 0-1 0 0,0-1 1 0 0,0 1 0 0 0,8 11 0 0 0,-9-14-20 0 0,1-1-1 0 0,0 1 1 0 0,-1-1 0 0 0,2 0 0 0 0,-1 0 0 0 0,0 0 0 0 0,1 0 0 0 0,-1 0 0 0 0,1-1 0 0 0,0 0-1 0 0,0 0 1 0 0,0 0 0 0 0,0 0 0 0 0,0 0 0 0 0,6 1 0 0 0,-1-1-2 0 0,-1-1 0 0 0,1 0 0 0 0,0 0 0 0 0,0-1 0 0 0,0 0 1 0 0,-1-1-1 0 0,1 0 0 0 0,0 0 0 0 0,0-1 0 0 0,-1 0 0 0 0,1 0 0 0 0,13-6 1 0 0,-18 6-5 0 0,0 0 0 0 0,0-1 0 0 0,0 1 0 0 0,0-1 0 0 0,-1 0 0 0 0,1 0 0 0 0,-1 0 0 0 0,1 0 0 0 0,-1 0 0 0 0,0-1 0 0 0,0 0 0 0 0,-1 1 1 0 0,1-1-1 0 0,-1 0 0 0 0,0-1 0 0 0,0 1 0 0 0,0 0 0 0 0,0 0 0 0 0,-1-1 0 0 0,0 1 0 0 0,1-1 0 0 0,-2 1 0 0 0,1-1 0 0 0,-1 0 0 0 0,1-5 1 0 0,-1 7 4 0 0,0 0 0 0 0,-1 0 0 0 0,1 1 0 0 0,0-1 0 0 0,-1 0 0 0 0,0 0 0 0 0,0 0 0 0 0,0 0 0 0 0,0 1 0 0 0,0-1 0 0 0,0 0 0 0 0,-1 1 0 0 0,1-1 0 0 0,-1 1 0 0 0,1 0 0 0 0,-4-4 0 0 0,1 3 5 0 0,1 0 1 0 0,-1 1-1 0 0,1-1 1 0 0,-1 1-1 0 0,0-1 1 0 0,0 1 0 0 0,0 1-1 0 0,0-1 1 0 0,-8-2-1 0 0,-6 1 36 0 0,1 0 0 0 0,-1 1 1 0 0,0 0-1 0 0,-21 2 0 0 0,30 0-31 0 0,-6 0-1 0 0,8-1-26 0 0,-1 1 0 0 0,0 0 0 0 0,1 0 0 0 0,-1 1 0 0 0,0 0 0 0 0,1 0 0 0 0,-1 1 0 0 0,1 0 0 0 0,-1 0 0 0 0,-12 6 0 0 0,13 0-1502 0 0,6-7 1260 0 0,1-1 0 0 0,0 0 0 0 0,-1 1 0 0 0,1-1 1 0 0,0 0-1 0 0,0 1 0 0 0,0-1 0 0 0,-1 1 0 0 0,1-1 0 0 0,0 1 0 0 0,0-1 0 0 0,0 0 0 0 0,0 1 0 0 0,0-1 0 0 0,0 1 1 0 0,0-1-1 0 0,0 1 0 0 0,0-1 0 0 0,0 1 0 0 0,0-1 0 0 0,0 0 0 0 0,0 1 0 0 0,0-1 0 0 0,0 1 0 0 0,0-1 1 0 0,1 1-1 0 0,-1-1 0 0 0,0 0 0 0 0,0 1 0 0 0,0-1 0 0 0,1 1 0 0 0,-1-1 0 0 0,0 0 0 0 0,1 1 0 0 0,-1-1 0 0 0,1 1 1 0 0,5 2-2965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55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3424 0 0,'15'3'1716'0'0,"-5"-1"-1316"0"0,-1 1 1 0 0,0 0-1 0 0,0 1 1 0 0,0 0-1 0 0,16 10 1 0 0,41 30 1111 0 0,-47-29-1095 0 0,-1 1-1 0 0,0 1 0 0 0,-1 0 0 0 0,-1 1 0 0 0,0 1 0 0 0,-2 1 0 0 0,0 0 0 0 0,-1 1 0 0 0,-2 0 0 0 0,0 1 0 0 0,13 34 0 0 0,-10-13 11 0 0,-2 0 0 0 0,-2 1-1 0 0,-2 0 1 0 0,-1 0 0 0 0,0 62 0 0 0,-7-66-265 0 0,-1-1 0 0 0,-2 0 0 0 0,-2 1 0 0 0,-1-1 0 0 0,-2-1 0 0 0,-20 58 0 0 0,11-51-4 0 0,-3-1 1 0 0,-1 0-1 0 0,-2-1 0 0 0,-55 75 0 0 0,60-93-203 0 0,-72 90 470 0 0,73-95-878 0 0,0-1 0 0 0,-2-1 0 0 0,-32 23 0 0 0,47-37-807 0 0,0-2 0 0 0,-1 1 0 0 0,0 0-1 0 0,1-1 1 0 0,-1 0 0 0 0,0 0 0 0 0,-8 2 0 0 0,2-4-2245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07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201 214 2728 0 0,'0'0'1041'0'0,"-15"2"2105"0"0,8 3-2743 0 0,1-1-1 0 0,-1 1 0 0 0,1 0 0 0 0,0 1 0 0 0,0 0 1 0 0,0 0-1 0 0,1 0 0 0 0,0 0 0 0 0,0 1 0 0 0,0 0 1 0 0,1 0-1 0 0,0 0 0 0 0,1 1 0 0 0,-1-1 0 0 0,1 1 1 0 0,-2 9-1 0 0,-2 10 317 0 0,1 0-1 0 0,1 0 1 0 0,-2 41 0 0 0,7-57-609 0 0,0 1 0 0 0,1-1 1 0 0,0 0-1 0 0,0 0 0 0 0,1 0 0 0 0,1 0 1 0 0,0-1-1 0 0,1 1 0 0 0,-1-1 1 0 0,2 0-1 0 0,0 1 0 0 0,0-2 1 0 0,8 11-1 0 0,-10-15-76 0 0,0 0 1 0 0,1-1-1 0 0,-1 1 0 0 0,1-1 0 0 0,0 0 1 0 0,1 0-1 0 0,-1-1 0 0 0,1 1 0 0 0,0-1 1 0 0,-1 0-1 0 0,1 0 0 0 0,1 0 0 0 0,-1-1 1 0 0,0 0-1 0 0,1 0 0 0 0,-1 0 1 0 0,1-1-1 0 0,-1 0 0 0 0,1 0 0 0 0,0 0 1 0 0,-1-1-1 0 0,1 1 0 0 0,0-1 0 0 0,0-1 1 0 0,-1 1-1 0 0,11-3 0 0 0,-9 0-26 0 0,-1 0-1 0 0,1 0 1 0 0,-1-1 0 0 0,0 0-1 0 0,1 0 1 0 0,-2 0 0 0 0,1-1-1 0 0,0 0 1 0 0,-1 0 0 0 0,0 0-1 0 0,6-10 1 0 0,-6 8-8 0 0,0-1-1 0 0,0 0 0 0 0,-1 0 1 0 0,0-1-1 0 0,0 1 1 0 0,-1-1-1 0 0,-1 1 1 0 0,4-18-1 0 0,-2-4 10 0 0,1-40-1 0 0,-3 40 2 0 0,0-11-8 0 0,-2 1-1 0 0,-6-54 1 0 0,4 78 5 0 0,0 0-1 0 0,-2 0 1 0 0,0 0 0 0 0,0 1 0 0 0,-2-1 0 0 0,0 1 0 0 0,-1 0 0 0 0,-15-24 0 0 0,18 33-6 0 0,-2-1 1 0 0,1 1-1 0 0,-1 0 0 0 0,0 1 1 0 0,0-1-1 0 0,-1 1 1 0 0,1 0-1 0 0,-1 1 1 0 0,0-1-1 0 0,0 1 1 0 0,-1 1-1 0 0,1 0 0 0 0,-1 0 1 0 0,0 0-1 0 0,0 1 1 0 0,0 0-1 0 0,0 0 1 0 0,0 1-1 0 0,0 0 0 0 0,-12 1 1 0 0,13 0-8 0 0,0 0 1 0 0,0 1 0 0 0,0 0-1 0 0,0 0 1 0 0,0 1-1 0 0,1 0 1 0 0,-1 0 0 0 0,0 1-1 0 0,1-1 1 0 0,-1 1-1 0 0,1 1 1 0 0,0-1-1 0 0,0 1 1 0 0,0 0 0 0 0,1 1-1 0 0,0-1 1 0 0,-1 1-1 0 0,2 0 1 0 0,-1 1 0 0 0,0-1-1 0 0,1 1 1 0 0,0-1-1 0 0,0 1 1 0 0,-2 7-1 0 0,2-4 18 0 0,0 1-1 0 0,1-1 0 0 0,0 1 0 0 0,0-1 1 0 0,1 1-1 0 0,1 0 0 0 0,-1 0 0 0 0,2 0 0 0 0,-1 0 1 0 0,2 0-1 0 0,-1 0 0 0 0,1 0 0 0 0,1 0 1 0 0,-1-1-1 0 0,6 15 0 0 0,-5-18 16 0 0,1 1 0 0 0,-1 0 0 0 0,2-1 1 0 0,-1 1-1 0 0,1-1 0 0 0,0 0 0 0 0,0 0 0 0 0,1-1 1 0 0,0 1-1 0 0,0-1 0 0 0,0 0 0 0 0,0 0 0 0 0,1-1 0 0 0,0 1 1 0 0,0-1-1 0 0,0-1 0 0 0,0 1 0 0 0,1-1 0 0 0,-1 0 0 0 0,1 0 1 0 0,12 2-1 0 0,-3-2-11 0 0,0 0 0 0 0,1-1 0 0 0,-1-1 1 0 0,1-1-1 0 0,-1-1 0 0 0,1 0 0 0 0,-1-1 0 0 0,0 0 0 0 0,0-2 1 0 0,22-6-1 0 0,-6 0-226 0 0,18-4-3438 0 0,0 2-5273 0 0,-30 9 5252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56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3288 0 0,'0'0'1702'0'0,"19"0"943"0"0,194-4 3877 0 0,2 0-3880 0 0,-199 7-2368 0 0,-7-1-1618 0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56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3280 0 0,'1'0'203'0'0,"-1"1"0"0"0,0 0 0 0 0,0-1 0 0 0,1 1 0 0 0,-1 0 0 0 0,0-1 0 0 0,1 1 0 0 0,-1-1 0 0 0,1 1 0 0 0,-1-1 0 0 0,0 1 0 0 0,1-1 0 0 0,-1 1 0 0 0,1-1 0 0 0,0 1 1 0 0,-1-1-1 0 0,1 0 0 0 0,-1 1 0 0 0,1-1 0 0 0,0 0 0 0 0,-1 0 0 0 0,1 1 0 0 0,-1-1 0 0 0,1 0 0 0 0,0 0 0 0 0,-1 0 0 0 0,1 0 0 0 0,0 0 0 0 0,1 0 0 0 0,28 2 825 0 0,-17-1-94 0 0,228 6 4084 0 0,-223-7-5168 0 0,30 0-2112 0 0,21-5-5300 0 0,-44 2 4381 0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57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216 103 1824 0 0,'-4'20'1694'0'0,"-6"18"-447"0"0,8-28-952 0 0,0 0 1 0 0,-1 0 0 0 0,-5 11 0 0 0,-7 11 532 0 0,-1 0 1 0 0,-2-1-1 0 0,-1-1 1 0 0,-1-1-1 0 0,-2-1 1 0 0,-29 30-1 0 0,51-58-827 0 0,-21 19 878 0 0,21-19-872 0 0,0 0 0 0 0,0 0 0 0 0,0 0-1 0 0,-1 0 1 0 0,1 0 0 0 0,0 0 0 0 0,0 0 0 0 0,0 0 0 0 0,0 0 0 0 0,0 0 0 0 0,0 0-1 0 0,0 0 1 0 0,0 0 0 0 0,-1 0 0 0 0,1 0 0 0 0,0 0 0 0 0,0 0 0 0 0,0 0 0 0 0,0 0 0 0 0,0 0-1 0 0,0 0 1 0 0,0 0 0 0 0,-1 0 0 0 0,1 0 0 0 0,0 0 0 0 0,0 0 0 0 0,0 0 0 0 0,0 0 0 0 0,0 0-1 0 0,0 0 1 0 0,0 0 0 0 0,0 0 0 0 0,0-1 0 0 0,-1 1 0 0 0,1 0 0 0 0,0 0 0 0 0,0 0 0 0 0,0 0-1 0 0,0 0 1 0 0,0 0 0 0 0,0 0 0 0 0,0 0 0 0 0,0 0 0 0 0,0-1 0 0 0,0 1 0 0 0,0 0 0 0 0,0 0-1 0 0,0 0 1 0 0,0 0 0 0 0,0 0 0 0 0,0 0 0 0 0,0 0 0 0 0,0-1 0 0 0,0 1 0 0 0,4-16 56 0 0,13-26-89 0 0,2 1 1 0 0,2 1-1 0 0,26-37 0 0 0,-9 15-39 0 0,-21 32 81 0 0,1 2 1 0 0,1 0-1 0 0,37-40 0 0 0,-51 62 63 0 0,1 1 0 0 0,-1 1 1 0 0,1-1-1 0 0,11-6 0 0 0,-16 10-59 0 0,-1 1 0 0 0,1 0 0 0 0,0-1 0 0 0,-1 1 0 0 0,1-1 0 0 0,0 1 0 0 0,0 0 0 0 0,-1 0-1 0 0,1-1 1 0 0,0 1 0 0 0,0 0 0 0 0,0 0 0 0 0,-1 0 0 0 0,1 0 0 0 0,0 0 0 0 0,0 0 0 0 0,0 0 0 0 0,-1 0 0 0 0,1 0-1 0 0,0 0 1 0 0,0 0 0 0 0,-1 1 0 0 0,1-1 0 0 0,0 0 0 0 0,0 1 0 0 0,-1-1 0 0 0,1 0 0 0 0,0 1 0 0 0,-1-1-1 0 0,1 1 1 0 0,0-1 0 0 0,-1 1 0 0 0,1-1 0 0 0,-1 1 0 0 0,1-1 0 0 0,-1 1 0 0 0,1 0 0 0 0,-1-1 0 0 0,1 1 0 0 0,-1 0-1 0 0,0-1 1 0 0,1 1 0 0 0,-1 0 0 0 0,0 0 0 0 0,1-1 0 0 0,-1 1 0 0 0,0 0 0 0 0,0 0 0 0 0,0 0 0 0 0,0-1 0 0 0,0 1-1 0 0,0 1 1 0 0,2 23 265 0 0,-1 0 1 0 0,-2 34-1 0 0,-1-7-67 0 0,3 19-11 0 0,-8 170 208 0 0,-14 2-126 0 0,19-231-271 0 0,0-1 0 0 0,0 1 0 0 0,-1-1 0 0 0,0 1 0 0 0,-6 12 0 0 0,6-18-319 0 0,0 0-1 0 0,-1 0 0 0 0,1 0 1 0 0,-7 6-1 0 0,7-8-567 0 0,0-1-1 0 0,-1 1 1 0 0,1-1 0 0 0,-1 0-1 0 0,0 0 1 0 0,-7 3 0 0 0,-3 2-2099 0 0,1 0-1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57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61 2080 0 0,'-2'0'371'0'0,"1"0"1"0"0,0 0-1 0 0,-1 0 0 0 0,1 0 1 0 0,-1 0-1 0 0,1 0 0 0 0,-1 0 0 0 0,1-1 1 0 0,0 1-1 0 0,-1-1 0 0 0,1 1 1 0 0,-2-1-1 0 0,3 0-293 0 0,0 1 0 0 0,0 0 0 0 0,0 0 0 0 0,0-1 0 0 0,0 1 1 0 0,0 0-1 0 0,0 0 0 0 0,0-1 0 0 0,0 1 0 0 0,0 0 0 0 0,0 0 0 0 0,0-1 0 0 0,0 1 1 0 0,0 0-1 0 0,0 0 0 0 0,0-1 0 0 0,1 1 0 0 0,-1 0 0 0 0,0 0 0 0 0,0-1 0 0 0,0 1 0 0 0,0 0 1 0 0,0 0-1 0 0,1 0 0 0 0,-1-1 0 0 0,0 1 0 0 0,0 0 0 0 0,0 0 0 0 0,1 0 0 0 0,-1 0 1 0 0,0 0-1 0 0,0-1 0 0 0,0 1 0 0 0,1 0 0 0 0,-1 0 0 0 0,1 0 0 0 0,35-17 2621 0 0,-8 9-1850 0 0,-1 2 0 0 0,1 0 0 0 0,48-3 0 0 0,88 5 371 0 0,-148 4-1066 0 0,16 0-706 0 0,71 0 1868 0 0,-68 0-4765 0 0,-2 0-4419 0 0,-25 0 4515 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58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0 2320 0 0,'0'0'900'0'0,"-8"18"1196"0"0,-12 30 53 0 0,-36 62 0 0 0,6-13-330 0 0,14-24-469 0 0,17-38-819 0 0,2 2 1 0 0,-18 54-1 0 0,34-91-506 0 0,1 1 0 0 0,-1 0 0 0 0,1 0 0 0 0,0 0 0 0 0,-1 0 0 0 0,1-1 0 0 0,0 1 0 0 0,0 0 0 0 0,0 0 0 0 0,0 0-1 0 0,0 0 1 0 0,0 0 0 0 0,0 0 0 0 0,0 0 0 0 0,0 0 0 0 0,0 0 0 0 0,0-1 0 0 0,0 1 0 0 0,1 0 0 0 0,-1 0 0 0 0,0 0 0 0 0,1 0-1 0 0,-1 0 1 0 0,0-1 0 0 0,1 1 0 0 0,-1 0 0 0 0,1 0 0 0 0,1 1 0 0 0,0-1 41 0 0,0-1 0 0 0,1 1 0 0 0,-1-1 0 0 0,1 1 0 0 0,-1-1 0 0 0,1 0 0 0 0,-1 0 0 0 0,1 0 0 0 0,3 0 0 0 0,5 0-16 0 0,57-1 327 0 0,122 4 354 0 0,-147 5-571 0 0,-37-6-194 0 0,1 0 1 0 0,-1-1-1 0 0,0 1 1 0 0,1-1-1 0 0,-1-1 0 0 0,1 0 1 0 0,-1 0-1 0 0,7 0 1 0 0,-11-1-83 0 0,0 0 0 0 0,0 0 1 0 0,0 0-1 0 0,0 0 1 0 0,0 0-1 0 0,-1 0 1 0 0,1 0-1 0 0,0 0 1 0 0,-1-1-1 0 0,1 1 1 0 0,-1-1-1 0 0,1 1 1 0 0,-1-1-1 0 0,0 0 0 0 0,0 1 1 0 0,0-1-1 0 0,2-4 1 0 0,12-33-5832 0 0,-10 19 3031 0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58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21 1416 0 0,'0'-21'6831'0'0,"-3"82"-1870"0"0,-6 32-2650 0 0,3-40-1625 0 0,-34 178 850 0 0,11-84-1215 0 0,27-136-275 0 0,-8 55-2273 0 0,8-22-6693 0 0,2-36 5447 0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59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1 1952 0 0,'0'0'324'0'0,"17"0"5123"0"0,-16 5-5132 0 0,0 0 0 0 0,-1 0-1 0 0,0-1 1 0 0,0 1 0 0 0,-1 0 0 0 0,1 0 0 0 0,-1 0 0 0 0,0 0 0 0 0,0-1 0 0 0,-4 10 0 0 0,2-3 156 0 0,-2 5-168 0 0,-1-1 0 0 0,0 0 0 0 0,-1 0 0 0 0,0 0 0 0 0,-16 21 0 0 0,-54 64 732 0 0,59-79-846 0 0,9-12-57 0 0,1 1 1 0 0,0 0 0 0 0,0 0-1 0 0,1 1 1 0 0,0 0-1 0 0,-8 19 1 0 0,15-29-113 0 0,-1 0 1 0 0,1 0-1 0 0,-1 0 1 0 0,1 0-1 0 0,-1 0 0 0 0,1 0 1 0 0,0 0-1 0 0,-1 0 0 0 0,1 1 1 0 0,0-1-1 0 0,0 0 1 0 0,0 0-1 0 0,0 0 0 0 0,0 0 1 0 0,0 0-1 0 0,0 0 0 0 0,0 0 1 0 0,1 0-1 0 0,-1 1 1 0 0,0-1-1 0 0,1 0 0 0 0,-1 0 1 0 0,1 0-1 0 0,-1 0 0 0 0,1 0 1 0 0,-1 0-1 0 0,2 1 1 0 0,0-1 12 0 0,1 0 1 0 0,-1 0-1 0 0,0 0 1 0 0,1 0 0 0 0,-1-1-1 0 0,1 1 1 0 0,0-1 0 0 0,-1 0-1 0 0,6 1 1 0 0,2-1-23 0 0,47 3 155 0 0,-38-3-110 0 0,1 1-1 0 0,20 3 0 0 0,-34-2-36 0 0,1-1 0 0 0,-1 1-1 0 0,0 0 1 0 0,1 0-1 0 0,-1 1 1 0 0,0 0 0 0 0,-1 0-1 0 0,1 1 1 0 0,0-1-1 0 0,4 5 1 0 0,-8-6-54 0 0,0-1-1 0 0,-1 1 1 0 0,1-1-1 0 0,0 0 1 0 0,0 0 0 0 0,-1 0-1 0 0,1 0 1 0 0,0 0-1 0 0,0 0 1 0 0,0 0 0 0 0,1-1-1 0 0,-1 1 1 0 0,0-1 0 0 0,0 1-1 0 0,0-1 1 0 0,0 0-1 0 0,0 0 1 0 0,1 0 0 0 0,-1 0-1 0 0,0 0 1 0 0,4-1-1 0 0,-2-1-417 0 0,0 1 0 0 0,-1-1-1 0 0,1 0 1 0 0,-1-1-1 0 0,1 1 1 0 0,-1-1 0 0 0,0 1-1 0 0,0-1 1 0 0,0 0-1 0 0,5-6 1 0 0,17-20-5203 0 0,-12 11 2827 0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8:59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275 53 1232 0 0,'0'-28'2970'0'0,"-3"7"-335"0"0,0 17-57 0 0,0 15-685 0 0,-16 75 2170 0 0,-1 8-2894 0 0,-9 48-315 0 0,-6-2 0 0 0,-64 164 0 0 0,86-267-831 0 0,5-10-264 0 0,-24 48 1 0 0,21-62-667 0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9:05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422 156 1404 0 0,'0'0'2114'0'0,"1"7"935"0"0,-6 0-2558 0 0,0 0 0 0 0,0 0-1 0 0,-1 0 1 0 0,0-1 0 0 0,0 0-1 0 0,-1 0 1 0 0,0-1-1 0 0,0 0 1 0 0,0 0 0 0 0,0-1-1 0 0,-1 1 1 0 0,-15 5 0 0 0,9-5-265 0 0,-1 0 1 0 0,0-1-1 0 0,0-1 0 0 0,0 0 1 0 0,0-1-1 0 0,-25 0 1 0 0,38-2-197 0 0,0 0 1 0 0,0 0 0 0 0,0 0 0 0 0,0 0-1 0 0,0-1 1 0 0,0 1 0 0 0,0-1 0 0 0,0 1 0 0 0,0-1-1 0 0,0 0 1 0 0,1 0 0 0 0,-1 1 0 0 0,0-1-1 0 0,0-1 1 0 0,1 1 0 0 0,-1 0 0 0 0,0 0-1 0 0,1 0 1 0 0,0-1 0 0 0,-2-1 0 0 0,1 0 2 0 0,1 1-1 0 0,-1-1 1 0 0,1 0 0 0 0,0 1 0 0 0,0-1 0 0 0,0 0 0 0 0,0 0 0 0 0,1 0-1 0 0,-1 1 1 0 0,1-1 0 0 0,0 0 0 0 0,0-5 0 0 0,0 0 13 0 0,1 0 1 0 0,0 0 0 0 0,0 1-1 0 0,1-1 1 0 0,0 0-1 0 0,1 1 1 0 0,0-1-1 0 0,0 1 1 0 0,6-11-1 0 0,-2 9-18 0 0,-1 0-1 0 0,1 1 1 0 0,1 0-1 0 0,0 0 1 0 0,0 1-1 0 0,0 0 0 0 0,1 1 1 0 0,0 0-1 0 0,0 0 1 0 0,1 1-1 0 0,-1 0 0 0 0,15-5 1 0 0,-6 4-4 0 0,0 0 1 0 0,0 1-1 0 0,1 2 1 0 0,-1 0-1 0 0,1 0 1 0 0,25 1 0 0 0,-39 2-19 0 0,0 0 0 0 0,0 1 0 0 0,0-1 1 0 0,0 1-1 0 0,0 0 0 0 0,-1 0 1 0 0,1 0-1 0 0,0 1 0 0 0,-1 0 0 0 0,1 0 1 0 0,-1 0-1 0 0,1 0 0 0 0,-1 1 1 0 0,0-1-1 0 0,0 1 0 0 0,0 0 0 0 0,4 5 1 0 0,-4-3 3 0 0,0 1 0 0 0,0-1 0 0 0,0 1 0 0 0,0 1 1 0 0,-1-1-1 0 0,0 0 0 0 0,0 1 0 0 0,-1 0 0 0 0,0-1 1 0 0,0 1-1 0 0,1 10 0 0 0,2 23 21 0 0,-2 1 0 0 0,-1 0 0 0 0,-2 0 1 0 0,-2 0-1 0 0,-2-1 0 0 0,-2 1 0 0 0,-1-1 0 0 0,-24 75 1 0 0,19-82-19 0 0,-2 0 0 0 0,0-1 0 0 0,-2-1 0 0 0,-2 0 0 0 0,0-2 1 0 0,-44 53-1 0 0,43-60 0 0 0,-1-1-1 0 0,-1-1 1 0 0,-1 0 0 0 0,-1-2 0 0 0,-1-1 0 0 0,0 0-1 0 0,-1-2 1 0 0,-45 20 0 0 0,59-30-3 0 0,0-1 0 0 0,-22 4 1 0 0,30-7-10 0 0,-1-1 1 0 0,0 1-1 0 0,1-1 1 0 0,-1 0 0 0 0,0 0-1 0 0,1 0 1 0 0,-1 0-1 0 0,0 0 1 0 0,1-1-1 0 0,-1 0 1 0 0,0 0-1 0 0,1 0 1 0 0,-4-2 0 0 0,5 2-2 0 0,1 0 0 0 0,-1 0 0 0 0,1-1 0 0 0,0 1 0 0 0,-1-1 0 0 0,1 1 0 0 0,0-1 0 0 0,0 0 0 0 0,0 1 0 0 0,0-1 0 0 0,0 0 0 0 0,1 0 0 0 0,-1 1 1 0 0,0-1-1 0 0,1 0 0 0 0,0 0 0 0 0,-1 0 0 0 0,1 0 0 0 0,0 0 0 0 0,0 0 0 0 0,0 0 0 0 0,0 0 0 0 0,0 0 0 0 0,0 0 0 0 0,1 0 0 0 0,0-3 0 0 0,1-3 1 0 0,0 0 0 0 0,0 0-1 0 0,1 0 1 0 0,7-13-1 0 0,-6 13 8 0 0,2 0 1 0 0,-1 0-1 0 0,1 1 0 0 0,1 0 0 0 0,-1 0 0 0 0,1 0 1 0 0,0 1-1 0 0,0 0 0 0 0,1 0 0 0 0,0 1 0 0 0,0 0 1 0 0,0 1-1 0 0,1-1 0 0 0,0 1 0 0 0,10-3 0 0 0,-4 2 58 0 0,1 1 0 0 0,0 0 0 0 0,0 2 0 0 0,0-1-1 0 0,0 2 1 0 0,0 0 0 0 0,1 1 0 0 0,17 2 0 0 0,-22 0 22 0 0,0 0 0 0 0,1 0 1 0 0,-1 2-1 0 0,0-1 0 0 0,0 2 1 0 0,-1-1-1 0 0,0 2 1 0 0,17 9-1 0 0,-9-2 70 0 0,0 2-1 0 0,0 0 1 0 0,24 27 0 0 0,-19-18-1134 0 0,36 29 1 0 0,-56-51 110 0 0,-1 0 0 0 0,0 0 1 0 0,0-1-1 0 0,1 1 0 0 0,-1-1 0 0 0,1 0 0 0 0,0 1 1 0 0,-1-2-1 0 0,8 2 0 0 0,-3 0-839 0 0,10 0-1905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9:06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41 3272 0 0,'-14'0'2039'0'0,"11"-1"-1744"0"0,-1 1 0 0 0,1 0-1 0 0,-1 0 1 0 0,1 0 0 0 0,-1 0 0 0 0,1 0 0 0 0,-1 1 0 0 0,1-1 0 0 0,-1 1 0 0 0,1 0 0 0 0,0 0 0 0 0,-1 1 0 0 0,1-1 0 0 0,0 1 0 0 0,0-1 0 0 0,0 1 0 0 0,0 0 0 0 0,0 0 0 0 0,0 0 0 0 0,-4 5 0 0 0,3-3 3 0 0,1 1 0 0 0,-1 0 1 0 0,0 0-1 0 0,1 0 0 0 0,0 0 0 0 0,0 1 0 0 0,1-1 0 0 0,0 1 0 0 0,-1 0 1 0 0,2 0-1 0 0,-3 8 0 0 0,2 5 259 0 0,0-1 0 0 0,1 27-1 0 0,1-37-535 0 0,0-5 5 0 0,0 1 0 0 0,1-1 0 0 0,-1 0 0 0 0,1 1 0 0 0,-1-1 0 0 0,1 0 0 0 0,0 1 0 0 0,0-1 0 0 0,0 0 0 0 0,1 0 0 0 0,-1 0-1 0 0,1 0 1 0 0,0 0 0 0 0,0 0 0 0 0,0 0 0 0 0,0-1 0 0 0,5 5 0 0 0,-3-3-3 0 0,0-1 1 0 0,1 0-1 0 0,-1 0 1 0 0,1-1-1 0 0,0 1 0 0 0,0-1 1 0 0,0 0-1 0 0,0-1 0 0 0,0 1 1 0 0,8 1-1 0 0,0-2-3 0 0,0 1-1 0 0,0-2 0 0 0,0 1 1 0 0,0-2-1 0 0,0 0 1 0 0,0 0-1 0 0,0-2 1 0 0,23-6-1 0 0,-28 7-15 0 0,0-1 0 0 0,-1-1 0 0 0,1 1-1 0 0,-1-1 1 0 0,0 0 0 0 0,0-1 0 0 0,0 0 0 0 0,-1 0 0 0 0,1-1 0 0 0,-1 1 0 0 0,0-1-1 0 0,-1-1 1 0 0,6-7 0 0 0,-8 9 10 0 0,0 0 0 0 0,-1 0 1 0 0,1 0-1 0 0,-1 0 0 0 0,0-1 0 0 0,-1 1 0 0 0,1 0 1 0 0,-1-1-1 0 0,-1 1 0 0 0,1-1 0 0 0,-1 1 0 0 0,1-1 1 0 0,-1 0-1 0 0,-1 1 0 0 0,1-1 0 0 0,-1 1 0 0 0,0-1 0 0 0,-1 1 1 0 0,1-1-1 0 0,-4-7 0 0 0,1 5 30 0 0,1 1 1 0 0,-1 0-1 0 0,0 0 1 0 0,-1 1-1 0 0,0-1 1 0 0,0 1-1 0 0,0 0 1 0 0,-1 0-1 0 0,1 1 1 0 0,-2 0-1 0 0,1 0 0 0 0,-9-5 1 0 0,10 6-7 0 0,-1 1 0 0 0,1 0 0 0 0,-1 1 0 0 0,0-1 0 0 0,0 1 0 0 0,0 0 1 0 0,-1 0-1 0 0,1 1 0 0 0,0 0 0 0 0,-1 0 0 0 0,1 1 0 0 0,-1-1 0 0 0,1 1 0 0 0,0 1 0 0 0,-12 1 0 0 0,13-1-110 0 0,0 1 1 0 0,0 0-1 0 0,0 0 0 0 0,0 0 0 0 0,0 1 0 0 0,1 0 0 0 0,-1-1 0 0 0,1 2 0 0 0,-1-1 0 0 0,1 0 0 0 0,1 1 0 0 0,-1 0 0 0 0,0 0 0 0 0,1 0 0 0 0,-6 8 0 0 0,5-4-859 0 0,-1 0 0 0 0,1 0 0 0 0,-4 12 0 0 0,-4 26-6413 0 0,8-23 3855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08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3264 0 0,'0'0'2491'0'0,"-3"21"1190"0"0,-1-8-2781 0 0,1 1 0 0 0,0 0 0 0 0,0 16 0 0 0,-2 4 464 0 0,3-21-840 0 0,0 0-1 0 0,1 0 1 0 0,1 0 0 0 0,0 0-1 0 0,3 22 1 0 0,-3-32-486 0 0,1 0 0 0 0,-1 0-1 0 0,1 1 1 0 0,0-1 0 0 0,0 0 0 0 0,0 0-1 0 0,1 0 1 0 0,-1 0 0 0 0,1 0 0 0 0,0-1-1 0 0,-1 1 1 0 0,1 0 0 0 0,0-1 0 0 0,1 1-1 0 0,-1-1 1 0 0,0 0 0 0 0,1 0 0 0 0,-1 0-1 0 0,1 0 1 0 0,0 0 0 0 0,0 0 0 0 0,-1-1-1 0 0,1 1 1 0 0,0-1 0 0 0,0 0 0 0 0,1 0-1 0 0,5 1 1 0 0,2 0-20 0 0,0-1 0 0 0,0-1 0 0 0,1 0 1 0 0,-1-1-1 0 0,0 0 0 0 0,1 0 0 0 0,-1-1 0 0 0,0-1 0 0 0,0 0 0 0 0,0 0 0 0 0,-1-1 1 0 0,1-1-1 0 0,-1 0 0 0 0,0 0 0 0 0,17-12 0 0 0,-20 12-20 0 0,1-1 0 0 0,-1 0-1 0 0,0 0 1 0 0,-1 0 0 0 0,1-1 0 0 0,-1 0-1 0 0,-1 0 1 0 0,1-1 0 0 0,-1 0 0 0 0,-1 0 0 0 0,1 0-1 0 0,-1 0 1 0 0,-1-1 0 0 0,0 1 0 0 0,0-1-1 0 0,0 0 1 0 0,-1 0 0 0 0,0 0 0 0 0,0-18-1 0 0,-1 12 48 0 0,0-13 74 0 0,-1 27-98 0 0,-1 0 0 0 0,1 0 0 0 0,0 1 0 0 0,0-1 0 0 0,-1 0 0 0 0,1 0 0 0 0,0 0 0 0 0,-1 0 0 0 0,1 0 0 0 0,-1 1 0 0 0,1-1 0 0 0,-1 0 0 0 0,1 0 0 0 0,-1 1 1 0 0,1-1-1 0 0,-1 0 0 0 0,0 1 0 0 0,1-1 0 0 0,-1 1 0 0 0,0-1 0 0 0,0 1 0 0 0,1-1 0 0 0,-1 1 0 0 0,-2-1 0 0 0,2 1-4 0 0,0 0 1 0 0,0 0 0 0 0,1 0-1 0 0,-1 0 1 0 0,0 0 0 0 0,0 1-1 0 0,0-1 1 0 0,0 0-1 0 0,0 1 1 0 0,0-1 0 0 0,1 0-1 0 0,-1 1 1 0 0,0-1 0 0 0,0 1-1 0 0,0-1 1 0 0,1 1-1 0 0,-1 0 1 0 0,0-1 0 0 0,1 1-1 0 0,-1 0 1 0 0,1-1 0 0 0,-1 1-1 0 0,1 0 1 0 0,-1 0-1 0 0,1 0 1 0 0,-1-1 0 0 0,0 3-1 0 0,-10 22 302 0 0,9-18-315 0 0,1 0 1 0 0,-1 1-1 0 0,1-1 1 0 0,1 0-1 0 0,-1 0 0 0 0,1 0 1 0 0,0 1-1 0 0,1-1 1 0 0,0 0-1 0 0,0 0 1 0 0,0 0-1 0 0,1 1 0 0 0,0-2 1 0 0,0 1-1 0 0,1 0 1 0 0,0 0-1 0 0,0-1 0 0 0,1 1 1 0 0,-1-1-1 0 0,2 0 1 0 0,-1 0-1 0 0,0-1 1 0 0,1 1-1 0 0,0-1 0 0 0,1 0 1 0 0,-1 0-1 0 0,1-1 1 0 0,0 0-1 0 0,0 0 1 0 0,0 0-1 0 0,0 0 0 0 0,8 2 1 0 0,0-1-984 0 0,20 4-10537 0 0,-26-7 7519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9:06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353 7 3520 0 0,'0'0'607'0'0,"-21"-4"2731"0"0,14 3-2880 0 0,-1 0 0 0 0,0 0-1 0 0,0 1 1 0 0,1 1 0 0 0,-1-1 0 0 0,0 1 0 0 0,-11 2 0 0 0,-48 18 1791 0 0,56-18-1854 0 0,0 2 0 0 0,0 0 0 0 0,1 0 0 0 0,-1 1 0 0 0,1 0 0 0 0,1 1 0 0 0,-1 0 0 0 0,-15 16 0 0 0,23-22-380 0 0,1 1 0 0 0,0 0 0 0 0,0 0 0 0 0,-1-1 0 0 0,1 1 1 0 0,0 0-1 0 0,0 0 0 0 0,1 0 0 0 0,-1 0 0 0 0,0 0 0 0 0,1 0 0 0 0,-1 0 1 0 0,1 0-1 0 0,0 1 0 0 0,0-1 0 0 0,-1 0 0 0 0,1 0 0 0 0,1 0 1 0 0,-1 0-1 0 0,0 0 0 0 0,1 0 0 0 0,-1 1 0 0 0,1-1 0 0 0,-1 0 1 0 0,1 0-1 0 0,0 0 0 0 0,0 0 0 0 0,0-1 0 0 0,0 1 0 0 0,0 0 1 0 0,2 2-1 0 0,4 6 5 0 0,0-1 1 0 0,1 0 0 0 0,0 0-1 0 0,12 9 1 0 0,-16-15-15 0 0,46 35 36 0 0,-41-32-31 0 0,1 0 0 0 0,-1 1 0 0 0,0 0 1 0 0,-1 0-1 0 0,0 1 0 0 0,0 0 0 0 0,-1 1 0 0 0,13 17 0 0 0,-16-19 32 0 0,-1 1 0 0 0,0-1 0 0 0,-1 1-1 0 0,1 0 1 0 0,-1 0 0 0 0,-1-1 0 0 0,2 16 0 0 0,-3-19 5 0 0,0 0 0 0 0,0 0 0 0 0,0 0 0 0 0,0 0 0 0 0,-1 0 0 0 0,1 0 0 0 0,-1-1 0 0 0,0 1 0 0 0,0 0 1 0 0,-1 0-1 0 0,1-1 0 0 0,-1 1 0 0 0,0-1 0 0 0,1 1 0 0 0,-2-1 0 0 0,1 0 0 0 0,0 0 0 0 0,-5 4 0 0 0,3-3 33 0 0,-1 0 1 0 0,0-1-1 0 0,0 0 0 0 0,-1 0 0 0 0,1 0 0 0 0,0-1 0 0 0,-1 0 0 0 0,0 0 0 0 0,-7 2 0 0 0,-58 5 506 0 0,17-2-322 0 0,17-2 51 0 0,9-2-3369 0 0,9 1-7028 0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9:07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3288 0 0,'0'0'3155'0'0,"6"-1"846"0"0,13 0-2704 0 0,1 2-297 0 0,0-1 0 0 0,21-3-1 0 0,2 1 198 0 0,235 1 1419 0 0,-144 2-4039 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9:07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 3512 0 0,'0'1'180'0'0,"0"-1"0"0"0,1 0 0 0 0,-1 1 0 0 0,0-1 0 0 0,1 1 0 0 0,-1-1 0 0 0,1 0 0 0 0,-1 1 0 0 0,0-1 0 0 0,1 0 0 0 0,-1 1 0 0 0,1-1 0 0 0,-1 0 0 0 0,1 0 0 0 0,-1 1 0 0 0,1-1 0 0 0,-1 0 0 0 0,1 0 0 0 0,-1 0-1 0 0,1 0 1 0 0,-1 0 0 0 0,1 0 0 0 0,0 0 0 0 0,0 0 0 0 0,18 2 391 0 0,-15-2-97 0 0,288 4 6870 0 0,-188-4-5762 0 0,-18-4-1070 0 0,-50 0-8269 0 0,-29 2 4181 0 0,-3-2-1 0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9:09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 3032 0 0,'-1'-2'3995'0'0,"181"-2"1490"0"0,88-10-2928 0 0,-180 8-2135 0 0,23-6-199 0 0,-94 8-305 0 0,-23 0-382 0 0,-26-2-402 0 0,-44 5-540 0 0,45 1 403 0 0,-31-4 0 0 0,61 8 1179 0 0,0-1 1 0 0,-1 1-1 0 0,1-1 0 0 0,1 1 0 0 0,-1-1 0 0 0,1 1 0 0 0,-1 0 1 0 0,1 6-1 0 0,-6 63 1239 0 0,2-48-880 0 0,1 27 0 0 0,-2 122 1091 0 0,3-127-1347 0 0,1-31-364 0 0,0 1 0 0 0,1-1-1 0 0,1 1 1 0 0,1-1 0 0 0,3 20 0 0 0,-4-34-372 0 0,-1-1 0 0 0,0 0 0 0 0,1 1 0 0 0,-1-1 0 0 0,0 0-1 0 0,1 1 1 0 0,0-1 0 0 0,-1 0 0 0 0,1 0 0 0 0,0 0 0 0 0,-1 1 0 0 0,1-1 0 0 0,0 0 0 0 0,0 0 0 0 0,0 0 0 0 0,0 0 0 0 0,0 0 0 0 0,0-1 0 0 0,0 1 0 0 0,3 1 0 0 0,6 3-2916 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9:1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19 3424 0 0,'-2'0'208'0'0,"1"0"-1"0"0,-1 0 0 0 0,0 1 0 0 0,1-1 1 0 0,-1 0-1 0 0,0 1 0 0 0,1-1 0 0 0,-1 1 1 0 0,1 0-1 0 0,-1-1 0 0 0,1 1 1 0 0,0 0-1 0 0,-1 0 0 0 0,1 0 0 0 0,0 0 1 0 0,-1 0-1 0 0,-1 3 0 0 0,0-1 97 0 0,1 1 0 0 0,-1-1 0 0 0,1 1 0 0 0,0 0 1 0 0,0 0-1 0 0,-2 7 0 0 0,0 2 335 0 0,0 0 0 0 0,2 0 0 0 0,-3 21 0 0 0,4-23-222 0 0,0 0 0 0 0,1-1 0 0 0,0 1 0 0 0,1 0 0 0 0,0 0 0 0 0,1-1 0 0 0,5 21 0 0 0,-5-27-379 0 0,-1-1 1 0 0,1 1-1 0 0,0 0 0 0 0,0-1 0 0 0,0 1 0 0 0,0-1 0 0 0,1 0 0 0 0,-1 0 0 0 0,1 0 0 0 0,0 0 0 0 0,0 0 0 0 0,0 0 0 0 0,0-1 0 0 0,1 1 0 0 0,-1-1 1 0 0,1 0-1 0 0,-1 0 0 0 0,1-1 0 0 0,0 1 0 0 0,-1-1 0 0 0,1 1 0 0 0,0-1 0 0 0,0 0 0 0 0,4 0 0 0 0,12 2-15 0 0,0-1-1 0 0,0-1 0 0 0,1 0 1 0 0,-1-2-1 0 0,0 0 1 0 0,0-2-1 0 0,0 0 1 0 0,24-7-1 0 0,-34 7-12 0 0,0-1-1 0 0,0 0 1 0 0,0 0 0 0 0,-1-1 0 0 0,1 0-1 0 0,-1-1 1 0 0,0 0 0 0 0,-1 0 0 0 0,1-1-1 0 0,-1 0 1 0 0,-1-1 0 0 0,1 1 0 0 0,-1-2 0 0 0,-1 1-1 0 0,1-1 1 0 0,-2 0 0 0 0,6-10 0 0 0,-9 16 1 0 0,-1-1 0 0 0,0 0 0 0 0,0 0 0 0 0,0 0 0 0 0,0 0 0 0 0,0 0 0 0 0,-1 0 0 0 0,0 0 0 0 0,0 0 0 0 0,0 0 0 0 0,0 0 1 0 0,-1 1-1 0 0,1-1 0 0 0,-1 0 0 0 0,0 0 0 0 0,0 0 0 0 0,0 0 0 0 0,-1 0 0 0 0,0 1 0 0 0,1-1 0 0 0,-1 1 0 0 0,0-1 1 0 0,-1 1-1 0 0,1 0 0 0 0,-1 0 0 0 0,1 0 0 0 0,-1 0 0 0 0,0 0 0 0 0,-5-3 0 0 0,-1-1 9 0 0,-1 0 0 0 0,0 1 0 0 0,0 1-1 0 0,-1 0 1 0 0,1 0 0 0 0,-1 1 0 0 0,0 0 0 0 0,0 1 0 0 0,0 0-1 0 0,-23-2 1 0 0,-2 2 20 0 0,0 2 1 0 0,-44 4-1 0 0,73-3-17 0 0,-1 1 0 0 0,0 1 0 0 0,1-1 1 0 0,-1 1-1 0 0,1 0 0 0 0,-1 1 0 0 0,1 0 0 0 0,0 0 0 0 0,0 0 0 0 0,0 1 1 0 0,1 0-1 0 0,-1 1 0 0 0,1-1 0 0 0,0 1 0 0 0,0 0 0 0 0,1 1 1 0 0,-1 0-1 0 0,1-1 0 0 0,0 2 0 0 0,1-1 0 0 0,-1 0 0 0 0,2 1 1 0 0,-1 0-1 0 0,0 0 0 0 0,1 0 0 0 0,1 0 0 0 0,-1 1 0 0 0,1-1 0 0 0,-2 16 1 0 0,-2 64 259 0 0,4 0 0 0 0,13 135 0 0 0,-3-158-144 0 0,6 111 290 0 0,-13-21 398 0 0,0-78-1462 0 0,0 0-4169 0 0,3-89-2532 0 0,3 4 3667 0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9:11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83 3512 0 0,'-18'1'3899'0'0,"13"4"-3456"0"0,0-1 0 0 0,0 1-1 0 0,1 0 1 0 0,-1 1-1 0 0,1-1 1 0 0,0 1 0 0 0,1 0-1 0 0,-4 7 1 0 0,2-5 62 0 0,0 1-102 0 0,2 0-1 0 0,-1 0 1 0 0,1 0-1 0 0,0 0 1 0 0,1 0-1 0 0,0 1 0 0 0,0 9 1 0 0,0-1 196 0 0,1 0-1 0 0,3 33 1 0 0,-2-46-564 0 0,0-1 0 0 0,1 1 0 0 0,0 0 0 0 0,0-1 0 0 0,1 1 0 0 0,-1-1 1 0 0,1 0-1 0 0,0 1 0 0 0,0-1 0 0 0,0 0 0 0 0,6 7 0 0 0,-6-8-23 0 0,1-1 1 0 0,0 1-1 0 0,-1-1 1 0 0,1 0-1 0 0,0 0 1 0 0,0 0-1 0 0,0-1 1 0 0,1 1-1 0 0,-1-1 1 0 0,0 1-1 0 0,1-1 1 0 0,-1 0-1 0 0,0 0 0 0 0,1-1 1 0 0,0 1-1 0 0,4-1 1 0 0,2 1 0 0 0,0-1 0 0 0,1 0 0 0 0,-1-1 1 0 0,0 0-1 0 0,0-1 0 0 0,0 0 0 0 0,0 0 0 0 0,-1-1 0 0 0,1 0 1 0 0,-1-1-1 0 0,0 0 0 0 0,1-1 0 0 0,-2 0 0 0 0,1 0 0 0 0,-1-1 1 0 0,12-9-1 0 0,-14 9 27 0 0,1 0-1 0 0,-1-1 1 0 0,-1 0 0 0 0,1 0 0 0 0,-1 0 0 0 0,0 0-1 0 0,-1-1 1 0 0,0 0 0 0 0,0 0 0 0 0,-1 0 0 0 0,0 0 0 0 0,0-1-1 0 0,-1 1 1 0 0,0-1 0 0 0,0 0 0 0 0,-1 1 0 0 0,0-1-1 0 0,-1 0 1 0 0,-1-10 0 0 0,1 10 29 0 0,-1 0 0 0 0,-1 0 0 0 0,0 0 0 0 0,0 1 0 0 0,-1-1 0 0 0,0 1 0 0 0,0-1 0 0 0,-1 1 0 0 0,0 0 0 0 0,-1 0 0 0 0,1 1 0 0 0,-8-10 0 0 0,7 12-18 0 0,0 0 0 0 0,0 0 0 0 0,0 0 0 0 0,-1 1 0 0 0,0-1 0 0 0,0 1 0 0 0,0 1 0 0 0,0-1 0 0 0,0 1 0 0 0,-1 0 0 0 0,1 0 0 0 0,-1 1 0 0 0,0 0 0 0 0,0 0 0 0 0,-12-1 1 0 0,8 1-23 0 0,1 2 1 0 0,-1-1-1 0 0,1 2 1 0 0,-1-1 0 0 0,1 1-1 0 0,-1 1 1 0 0,-14 3 0 0 0,20-3-106 0 0,0 0 1 0 0,0 0 0 0 0,0 0 0 0 0,0 1 0 0 0,1 0 0 0 0,-1 0-1 0 0,1 0 1 0 0,-1 0 0 0 0,1 1 0 0 0,0 0 0 0 0,1-1 0 0 0,-1 1-1 0 0,1 1 1 0 0,-1-1 0 0 0,1 0 0 0 0,-3 7 0 0 0,1-2-440 0 0,2-4-1018 0 0,0 1 1 0 0,0 0 0 0 0,1 0-1 0 0,-3 9 1 0 0,1-2-2156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9:11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 3904 0 0,'-4'0'1973'0'0,"4"-2"-1301"0"0,-2 2 668 0 0,-3 0-52 0 0,1 2-724 0 0,4 2-208 0 0,0 5-2372 0 0,4 2 0 0 0,3 5-1 0 0,-3 3 1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9:11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3632 0 0,'0'61'3545'0'0,"9"233"4189"0"0,-8-277-12695 0 0,-1-10 1172 0 0,0-3 716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9:12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 3576 0 0,'-1'-1'2887'0'0,"8"-2"-1634"0"0,9-2-224 0 0,201 2 4647 0 0,-54 3-2728 0 0,-167 17-2107 0 0,-1 2-564 0 0,-3 37-1 0 0,4-25-185 0 0,-41 294 322 0 0,25 4-329 0 0,21-292-326 0 0,-1 28 60 0 0,-5-25-4092 0 0,5-26-3046 0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9:12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76 3800 0 0,'-5'0'425'0'0,"-1"1"0"0"0,1-1-1 0 0,-1 1 1 0 0,1 0 0 0 0,-1 0 0 0 0,1 1-1 0 0,-1-1 1 0 0,1 1 0 0 0,0 0 0 0 0,0 1-1 0 0,0-1 1 0 0,0 1 0 0 0,-8 6-1 0 0,7-3-94 0 0,0-1 0 0 0,1 1-1 0 0,0 0 1 0 0,0 0 0 0 0,0 0-1 0 0,1 0 1 0 0,0 1 0 0 0,1 0-1 0 0,-4 8 1 0 0,0 4 244 0 0,1 0-1 0 0,1 1 1 0 0,0 0-1 0 0,2 0 1 0 0,0 0-1 0 0,1 38 1 0 0,2-53-545 0 0,0 1 0 0 0,1 0 0 0 0,-1 0 0 0 0,1-1 1 0 0,1 1-1 0 0,-1-1 0 0 0,1 1 0 0 0,0-1 1 0 0,0 1-1 0 0,1-1 0 0 0,3 6 0 0 0,-4-8-24 0 0,0 0 0 0 0,0-1-1 0 0,1 1 1 0 0,-1 0 0 0 0,1-1-1 0 0,-1 1 1 0 0,1-1 0 0 0,0 0-1 0 0,0 0 1 0 0,0 0 0 0 0,1 0-1 0 0,-1 0 1 0 0,0-1 0 0 0,1 0-1 0 0,-1 0 1 0 0,1 0 0 0 0,-1 0-1 0 0,6 1 1 0 0,3-1 2 0 0,-1-1-1 0 0,0 1 1 0 0,1-2-1 0 0,-1 0 1 0 0,0 0 0 0 0,0-1-1 0 0,0 0 1 0 0,0-1 0 0 0,0-1-1 0 0,0 1 1 0 0,-1-2-1 0 0,1 1 1 0 0,-1-2 0 0 0,-1 1-1 0 0,1-1 1 0 0,-1-1 0 0 0,0 0-1 0 0,0 0 1 0 0,-1 0-1 0 0,0-1 1 0 0,0-1 0 0 0,-1 1-1 0 0,0-1 1 0 0,0 0 0 0 0,-1-1-1 0 0,0 0 1 0 0,-1 0-1 0 0,0 0 1 0 0,-1 0 0 0 0,0-1-1 0 0,4-18 1 0 0,-3 8 121 0 0,-2-1 1 0 0,-1 0-1 0 0,-1-39 0 0 0,-1 54-82 0 0,0 1 0 0 0,-1-1 0 0 0,0 1 0 0 0,0-1 0 0 0,-1 1 0 0 0,0 0 0 0 0,0-1 1 0 0,0 1-1 0 0,-1 0 0 0 0,0 0 0 0 0,0 0 0 0 0,0 1 0 0 0,-1-1 0 0 0,0 1 0 0 0,0 0 0 0 0,0 0 0 0 0,-6-5 0 0 0,6 7-15 0 0,0 1 1 0 0,-1-1-1 0 0,1 1 1 0 0,-1 0-1 0 0,0 0 0 0 0,0 1 1 0 0,1 0-1 0 0,-1-1 0 0 0,0 2 1 0 0,0-1-1 0 0,0 0 1 0 0,-10 1-1 0 0,0 1-33 0 0,0 0 1 0 0,0 1 0 0 0,-16 3-1 0 0,19-2-262 0 0,-1 1 0 0 0,1 0 0 0 0,-1 0 0 0 0,-21 13-1 0 0,28-14-711 0 0,0 1 0 0 0,0 0 0 0 0,0 0 0 0 0,1 1 1 0 0,0 0-1 0 0,0 0 0 0 0,0 0 0 0 0,0 0 0 0 0,1 1 0 0 0,-6 9 0 0 0,0 6-2721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08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 3712 0 0,'-1'0'180'0'0,"-1"0"-1"0"0,1 1 1 0 0,-1-1-1 0 0,1 1 0 0 0,-1-1 1 0 0,1 1-1 0 0,0 0 1 0 0,-1 0-1 0 0,1 0 1 0 0,0-1-1 0 0,-1 1 0 0 0,1 1 1 0 0,0-1-1 0 0,0 0 1 0 0,0 0-1 0 0,0 0 0 0 0,0 1 1 0 0,0-1-1 0 0,0 0 1 0 0,1 1-1 0 0,-1-1 1 0 0,-1 3-1 0 0,-13 37 1082 0 0,13-34-898 0 0,-16 61 1508 0 0,4 1 0 0 0,-9 98 0 0 0,19-130-1294 0 0,-43 437 3348 0 0,42-270-4176 0 0,3-165-1949 0 0,1 18-7382 0 0,1-40 5813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9:13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405 33 3584 0 0,'-18'-14'4100'0'0,"11"11"-3649"0"0,0 0 0 0 0,-1 0 0 0 0,1 1 0 0 0,-1 0 0 0 0,1 0 0 0 0,-1 0 0 0 0,0 1 0 0 0,0 1 0 0 0,0-1-1 0 0,0 1 1 0 0,-11 2 0 0 0,-4 0 641 0 0,-1 2-1 0 0,-33 9 0 0 0,46-10-877 0 0,0 1-1 0 0,0 0 0 0 0,0 0 0 0 0,1 1 0 0 0,-11 6 0 0 0,18-8-196 0 0,-1-1 0 0 0,1 0 1 0 0,0 1-1 0 0,0 0 0 0 0,0-1 0 0 0,1 1 0 0 0,-1 0 0 0 0,1 1 1 0 0,-1-1-1 0 0,1 0 0 0 0,0 1 0 0 0,0-1 0 0 0,1 1 0 0 0,-1 0 1 0 0,1-1-1 0 0,0 1 0 0 0,0 0 0 0 0,-1 4 0 0 0,1-1-8 0 0,1-1-1 0 0,0 0 0 0 0,0 1 0 0 0,0-1 1 0 0,1 0-1 0 0,0 0 0 0 0,0 1 0 0 0,0-1 0 0 0,1 0 1 0 0,0 0-1 0 0,0 0 0 0 0,1 0 0 0 0,0-1 1 0 0,0 1-1 0 0,0-1 0 0 0,7 9 0 0 0,4 3 0 0 0,2-1-1 0 0,-1-1 1 0 0,28 21-1 0 0,-9-8-13 0 0,-17-13 32 0 0,0-1-45 0 0,0 1 1 0 0,-1 1 0 0 0,16 20-1 0 0,-28-30 54 0 0,0 0 0 0 0,0 1 0 0 0,0 0-1 0 0,0 0 1 0 0,-1 0 0 0 0,-1 0 0 0 0,1 0-1 0 0,-1 0 1 0 0,0 1 0 0 0,-1-1 0 0 0,1 1 0 0 0,-2 0-1 0 0,1 8 1 0 0,-1-14 3 0 0,-1 0-1 0 0,1 1 1 0 0,-1-1-1 0 0,0 0 1 0 0,1 0-1 0 0,-1-1 1 0 0,0 1-1 0 0,0 0 1 0 0,-1 0-1 0 0,1 0 1 0 0,0 0 0 0 0,-1-1-1 0 0,1 1 1 0 0,0-1-1 0 0,-1 1 1 0 0,0-1-1 0 0,1 0 1 0 0,-1 1-1 0 0,0-1 1 0 0,0 0-1 0 0,0 0 1 0 0,0 0-1 0 0,0 0 1 0 0,0-1 0 0 0,-2 2-1 0 0,-9 2 211 0 0,0 0 0 0 0,-22 3 0 0 0,32-6-218 0 0,-43 4 157 0 0,-1-1 0 0 0,-59-4 0 0 0,57 0-4826 0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9:20.188"/>
    </inkml:context>
    <inkml:brush xml:id="br0">
      <inkml:brushProperty name="width" value="0.5" units="cm"/>
      <inkml:brushProperty name="height" value="1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506 98 2632 0 0,'-79'-82'8605'0'0,"104"80"-8046"0"0,1238-7 1770 0 0,-153 5-2100 0 0,-618 5-230 0 0,806 6 97 0 0,-585 0-64 0 0,-187-5 104 0 0,-153 2-96 0 0,-86 5-55 0 0,-234-6 13 0 0,-16-2-9 0 0,26 1 4 0 0,-1 2 0 0 0,0 4 0 0 0,68 16 0 0 0,-58-6 31 0 0,31 18-24 0 0,56 8 0 0 0,-113-35 43 0 0,-1-2-1 0 0,57 1 0 0 0,-51-4 13 0 0,73 12-1 0 0,-105-11-65 0 0,0-1 4 0 0,0 0-1 0 0,0-1 1 0 0,22 0 0 0 0,-39-3 1 0 0,0 0 0 0 0,-1 0 0 0 0,1 0 0 0 0,0 0-1 0 0,0 0 1 0 0,-1 0 0 0 0,1 1 0 0 0,0-1 0 0 0,0 1 0 0 0,-1-1 0 0 0,1 1 0 0 0,-1-1 0 0 0,1 1 0 0 0,2 1 0 0 0,-4-1-11 0 0,-3 8-126 0 0,-97 31 150 0 0,-1-5 0 0 0,-1-4 0 0 0,-2-5 0 0 0,-112 14 0 0 0,-79 28 108 0 0,24-3 22 0 0,51-34-134 0 0,-2-10-1 0 0,-228-7 1 0 0,-536-28 221 0 0,351-10-36 0 0,478 17-152 0 0,-525-14 172 0 0,610 19-186 0 0,-283-14 40 0 0,-329-40 75 0 0,340 30 50 0 0,186 15-91 0 0,-56-5 8 0 0,-255-15 8 0 0,40 27-131 0 0,308 5 2 0 0,72-1 21 0 0,-51 7 0 0 0,83-5-13 0 0,0 1 1 0 0,0 1-1 0 0,1 1 1 0 0,-1 0-1 0 0,1 1 1 0 0,-25 12-1 0 0,34-14-1 0 0,1-1 0 0 0,0 2-1 0 0,0-1 1 0 0,0 0-1 0 0,0 1 1 0 0,1 0 0 0 0,-1 1-1 0 0,1-1 1 0 0,0 1-1 0 0,1 0 1 0 0,0 0 0 0 0,0 0-1 0 0,0 1 1 0 0,-5 12-1 0 0,8-15 5 0 0,0 0 0 0 0,0 0 0 0 0,1 0 0 0 0,-1 1 0 0 0,1-1 0 0 0,0 0 0 0 0,0 0 0 0 0,0 1 0 0 0,1-1 0 0 0,0 0 0 0 0,-1 0 0 0 0,1 0 0 0 0,1 1 0 0 0,-1-1 0 0 0,1 0 0 0 0,-1-1 0 0 0,1 1 0 0 0,0 0 0 0 0,1 0 0 0 0,-1-1 0 0 0,6 7 0 0 0,-1-4-7 0 0,0 0-1 0 0,1 0 0 0 0,0 0 0 0 0,0-1 1 0 0,0 0-1 0 0,0 0 0 0 0,1-1 0 0 0,16 5 0 0 0,60 18 70 0 0,0-3 0 0 0,103 13 0 0 0,250 4-18 0 0,-233-28-16 0 0,574 39-50 0 0,-720-48 28 0 0,246 8 12 0 0,75-5-15 0 0,149 6-5 0 0,3 3 7 0 0,-303-11-7 0 0,1827 6 327 0 0,-1332-12-157 0 0,-91 1-14 0 0,-614-1-143 0 0,0-1 1 0 0,28-6 0 0 0,-29 4-8 0 0,1 1 0 0 0,29-1 0 0 0,-3 2 61 0 0,-1-3-1 0 0,56-12 1 0 0,-72 12-6 0 0,-21 3-47 0 0,1 0 1 0 0,-1-1 0 0 0,0 0 0 0 0,10-5 0 0 0,-10 4-7 0 0,1 1-1 0 0,0-1 1 0 0,11-2-1 0 0,-7 3-186 0 0,0-1 0 0 0,-1 0 0 0 0,12-5 0 0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9:22.079"/>
    </inkml:context>
    <inkml:brush xml:id="br0">
      <inkml:brushProperty name="width" value="0.5" units="cm"/>
      <inkml:brushProperty name="height" value="1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866 122 2096 0 0,'-17'-43'6349'0'0,"17"41"-6273"0"0,0-1-1 0 0,0 1 0 0 0,0 0 1 0 0,0 0-1 0 0,-1-1 0 0 0,1 1 0 0 0,0 0 1 0 0,-1-1-1 0 0,0 1 0 0 0,1 0 1 0 0,-1 0-1 0 0,0 0 0 0 0,-2-4 0 0 0,1 4-10 0 0,0 1-1 0 0,-1-1 1 0 0,1 1-1 0 0,0-1 1 0 0,0 1-1 0 0,-1 0 1 0 0,1 0-1 0 0,0 0 1 0 0,-1 0-1 0 0,1 0 1 0 0,-1 1-1 0 0,-3-2 1 0 0,-40-6 166 0 0,1 2 1 0 0,-2 2 0 0 0,-54 2 0 0 0,-31 3 414 0 0,1 0 600 0 0,83-10-1030 0 0,-27 9-209 0 0,74 0 23 0 0,0 0-14 0 0,-2 0-10 0 0,-38 0 455 0 0,9 0-16 0 0,21 0-436 0 0,4 0-6 0 0,8 0-2 0 0,-50 0 13 0 0,12 0 259 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9:13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4424 0 0,'0'0'4917'0'0,"0"-3"-3977"0"0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9:13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4600 0 0,'0'0'4365'0'0,"0"-1"-3053"0"0,0-4-772 0 0,0 3-244 0 0,0-1-2516 0 0,0-1 0 0 0,0 1-1 0 0,0-2 1 0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9:24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34 2124 0 0,'0'0'4107'0'0,"-23"0"980"0"0,21 0-4951 0 0,0 0 0 0 0,0 0 0 0 0,1 0 0 0 0,-1 1 0 0 0,0-1 0 0 0,0 1 0 0 0,1-1 0 0 0,-1 1 0 0 0,0 0 0 0 0,1-1 0 0 0,-1 1 0 0 0,0 0 0 0 0,1 0 0 0 0,0 0 0 0 0,-1 0 0 0 0,1 1 1 0 0,-1-1-1 0 0,-1 2 0 0 0,0 6 735 0 0,4-12-395 0 0,3-19-262 0 0,-3 21-194 0 0,-1-1 0 0 0,0 1 0 0 0,0-1-1 0 0,0 1 1 0 0,0-1 0 0 0,0 1 0 0 0,-1 0 0 0 0,1-1 0 0 0,0 1 0 0 0,-1-1-1 0 0,1 1 1 0 0,-1 0 0 0 0,1-1 0 0 0,-1 1 0 0 0,0 0 0 0 0,1-1-1 0 0,-1 1 1 0 0,0 0 0 0 0,0 0 0 0 0,0 0 0 0 0,-1-2 0 0 0,0 3-8 0 0,0-1 0 0 0,1 1 0 0 0,-1 0 1 0 0,1 0-1 0 0,-1 0 0 0 0,1-1 0 0 0,-1 1 1 0 0,0 1-1 0 0,1-1 0 0 0,-1 0 0 0 0,1 0 0 0 0,-1 1 1 0 0,1-1-1 0 0,-1 1 0 0 0,1-1 0 0 0,-1 1 1 0 0,1 0-1 0 0,-1-1 0 0 0,1 1 0 0 0,-2 1 0 0 0,1 0-6 0 0,-1-1 0 0 0,1 1-1 0 0,-1 0 1 0 0,1 0 0 0 0,0 0-1 0 0,0 0 1 0 0,0 0-1 0 0,0 0 1 0 0,0 0 0 0 0,0 1-1 0 0,1-1 1 0 0,-1 1 0 0 0,1 0-1 0 0,0-1 1 0 0,0 1 0 0 0,0 0-1 0 0,0 0 1 0 0,0-1-1 0 0,0 1 1 0 0,1 0 0 0 0,-1 0-1 0 0,1 0 1 0 0,0 0 0 0 0,0 6-1 0 0,1-9-3 0 0,-1 1 0 0 0,0-1 0 0 0,0 1 0 0 0,1-1 0 0 0,-1 0-1 0 0,0 1 1 0 0,0-1 0 0 0,1 0 0 0 0,-1 1 0 0 0,1-1 0 0 0,-1 0 0 0 0,0 1 0 0 0,1-1-1 0 0,-1 0 1 0 0,1 1 0 0 0,-1-1 0 0 0,0 0 0 0 0,1 0 0 0 0,-1 0 0 0 0,1 0 0 0 0,-1 1-1 0 0,1-1 1 0 0,-1 0 0 0 0,1 0 0 0 0,-1 0 0 0 0,1 0 0 0 0,-1 0 0 0 0,1 0 0 0 0,-1 0-1 0 0,1 0 1 0 0,-1 0 0 0 0,1-1 0 0 0,-1 1 0 0 0,1 0 0 0 0,0 0 0 0 0,17-4 41 0 0,-17 4-34 0 0,0-1 0 0 0,0 1-1 0 0,0-1 1 0 0,0 1-1 0 0,1-1 1 0 0,-1 0-1 0 0,0 1 1 0 0,0-1-1 0 0,0 0 1 0 0,0 0-1 0 0,0 0 1 0 0,-1 0 0 0 0,1 0-1 0 0,0 0 1 0 0,0 0-1 0 0,-1 0 1 0 0,1 0-1 0 0,0 0 1 0 0,-1 0-1 0 0,1 0 1 0 0,-1-1-1 0 0,1 1 1 0 0,-1 0 0 0 0,0 0-1 0 0,0-1 1 0 0,1 1-1 0 0,-1 0 1 0 0,0 0-1 0 0,0-1 1 0 0,0 1-1 0 0,0 0 1 0 0,-1-1-1 0 0,1 1 1 0 0,0 0 0 0 0,-1-2-1 0 0,0-7 171 0 0,1 10-164 0 0,-17 18-10669 0 0,14-11 7533 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09:24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2816 0 0,'-14'7'5808'0'0,"14"3"-4578"0"0,0-6-740 0 0,0 0 0 0 0,0 0 0 0 0,0 0 0 0 0,0-1 0 0 0,1 1 0 0 0,1 5-1 0 0,-2-8-450 0 0,1 0-1 0 0,-1 0 0 0 0,0 0 0 0 0,1 0 1 0 0,0 0-1 0 0,-1-1 0 0 0,1 1 1 0 0,0 0-1 0 0,-1 0 0 0 0,1 0 0 0 0,0-1 1 0 0,0 1-1 0 0,-1-1 0 0 0,1 1 0 0 0,0 0 1 0 0,0-1-1 0 0,0 1 0 0 0,0-1 0 0 0,0 0 1 0 0,0 1-1 0 0,0-1 0 0 0,0 0 0 0 0,0 0 1 0 0,0 1-1 0 0,0-1 0 0 0,0 0 1 0 0,0 0-1 0 0,0 0 0 0 0,1 0 0 0 0,11 0 37 0 0,18-1 260 0 0,-30 1-303 0 0,-1-1-1 0 0,1 1 1 0 0,-1-1-1 0 0,1 1 1 0 0,-1-1-1 0 0,0 1 1 0 0,1-1-1 0 0,-1 1 1 0 0,0-1-1 0 0,0 1 1 0 0,1-1-1 0 0,-1 0 1 0 0,0 1-1 0 0,0-1 1 0 0,0 0-1 0 0,0 1 1 0 0,0-1-1 0 0,0 1 1 0 0,0-1-1 0 0,0 0 1 0 0,0 1-1 0 0,0-1 1 0 0,0 0-1 0 0,0 1 1 0 0,0-1-1 0 0,-1 0 1 0 0,1 0 14 0 0,0 0 0 0 0,0 0 0 0 0,0 0 0 0 0,0 0 0 0 0,-1 0 0 0 0,1 0 0 0 0,0 0 0 0 0,-1 0 0 0 0,1 0 0 0 0,-1 1 0 0 0,1-1 0 0 0,-1 0 0 0 0,1 0 0 0 0,-1 1 0 0 0,1-1 0 0 0,-1 0 0 0 0,0 0 0 0 0,-1 0 0 0 0,-2 0 137 0 0,-1 1 0 0 0,1-1 0 0 0,-1 1 0 0 0,0 0 0 0 0,0 0 1 0 0,1 1-1 0 0,-10 1 0 0 0,14-2-144 0 0,2 2-33 0 0,1-1 1 0 0,-1 0 0 0 0,0-1 0 0 0,1 1 0 0 0,-1 0-1 0 0,1-1 1 0 0,-1 0 0 0 0,1 1 0 0 0,0-1 0 0 0,-1 0-1 0 0,4 0 1 0 0,42 0 1 0 0,-47 0-5 0 0,0 0 13 0 0,-20-8-32 0 0,7 5-2362 0 0,-3 1-3409 0 0,5 4 2455 0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01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81 359 3284 0 0,'0'0'972'0'0,"-4"22"1683"0"0,0 170 2616 0 0,4 5-3604 0 0,0-196-1661 0 0,0-1-1 0 0,0 0 0 0 0,0 0 1 0 0,0 1-1 0 0,0-1 0 0 0,1 0 1 0 0,-1 1-1 0 0,0-1 0 0 0,0 0 0 0 0,0 1 1 0 0,0-1-1 0 0,0 0 0 0 0,0 1 1 0 0,-1-1-1 0 0,1 0 0 0 0,0 0 1 0 0,0 1-1 0 0,0-1 0 0 0,0 0 1 0 0,0 1-1 0 0,0-1 0 0 0,0 0 1 0 0,-1 0-1 0 0,1 1 0 0 0,0-1 1 0 0,0 0-1 0 0,0 0 0 0 0,-1 1 1 0 0,1-1-1 0 0,0 0 0 0 0,0 0 0 0 0,-1 0 1 0 0,1 1-1 0 0,0-1 0 0 0,0 0 1 0 0,-1 0-1 0 0,1 0 0 0 0,-1 0 1 0 0,-10-9 20 0 0,-7-20-91 0 0,11 4 40 0 0,1 0-1 0 0,1 0 1 0 0,-2-27-1 0 0,-1-79-37 0 0,7 111 54 0 0,1-64 7 0 0,-4-36 118 0 0,4 46 423 0 0,21 72-331 0 0,18-2-87 0 0,0-2 0 0 0,-1-2 0 0 0,0-1 0 0 0,0-2-1 0 0,-1-2 1 0 0,-1-1 0 0 0,0-2 0 0 0,40-25 0 0 0,-64 34-40 0 0,-3 2 25 0 0,1 0-1 0 0,-2-1 0 0 0,1-1 1 0 0,13-11-1 0 0,-22 17-432 0 0,12-10 1380 0 0,-7 9-2410 0 0,-3 14-8100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02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44 124 3056 0 0,'-4'3'337'0'0,"0"1"-1"0"0,1 0 1 0 0,-1 0-1 0 0,1 0 1 0 0,0 1-1 0 0,0-1 1 0 0,0 1-1 0 0,0-1 0 0 0,1 1 1 0 0,0 0-1 0 0,0 0 1 0 0,0 0-1 0 0,1 1 1 0 0,-1-1-1 0 0,1 0 1 0 0,1 0-1 0 0,-1 1 1 0 0,1-1-1 0 0,0 1 1 0 0,1 10-1 0 0,-1-11-152 0 0,1 0 0 0 0,0 1 0 0 0,0-1 0 0 0,0 0 0 0 0,0 1 0 0 0,1-1 0 0 0,0 0-1 0 0,0 0 1 0 0,1 0 0 0 0,-1-1 0 0 0,1 1 0 0 0,0 0 0 0 0,0-1 0 0 0,1 0 0 0 0,-1 0 0 0 0,1 0 0 0 0,0 0 0 0 0,0 0 0 0 0,0-1 0 0 0,8 5 0 0 0,-3-4-145 0 0,1 0 0 0 0,0 0 0 0 0,0-1 1 0 0,0 0-1 0 0,1-1 0 0 0,-1 0 0 0 0,1-1 0 0 0,-1 0 1 0 0,1-1-1 0 0,-1 0 0 0 0,1 0 0 0 0,17-4 1 0 0,-19 3-26 0 0,1-1 1 0 0,-1-1 0 0 0,0 0 0 0 0,1 0 0 0 0,-1-1 0 0 0,-1 0-1 0 0,1 0 1 0 0,-1-1 0 0 0,1 0 0 0 0,-1-1 0 0 0,-1 0-1 0 0,1 0 1 0 0,11-13 0 0 0,-14 13 1 0 0,-1 0 0 0 0,0-1 0 0 0,1 1 0 0 0,-2-1 1 0 0,1 0-1 0 0,-1 0 0 0 0,0-1 0 0 0,-1 1 0 0 0,0-1 0 0 0,0 1 0 0 0,0-1 0 0 0,0-13 1 0 0,-2 15 0 0 0,0 0 0 0 0,0 0 1 0 0,0 0-1 0 0,-1 0 1 0 0,0 1-1 0 0,0-1 0 0 0,-1 0 1 0 0,0 1-1 0 0,0-1 1 0 0,0 1-1 0 0,0 0 0 0 0,-1-1 1 0 0,0 1-1 0 0,0 0 1 0 0,0 0-1 0 0,-1 1 0 0 0,-5-6 1 0 0,0 1 26 0 0,0 2 0 0 0,-1-1 1 0 0,-1 1-1 0 0,1 1 0 0 0,-1 0 0 0 0,0 0 1 0 0,0 1-1 0 0,-1 1 0 0 0,0-1 0 0 0,1 2 1 0 0,-1 0-1 0 0,-1 0 0 0 0,1 1 0 0 0,0 1 1 0 0,0 0-1 0 0,-1 1 0 0 0,-20 1 0 0 0,31 0-28 0 0,-1-1-1 0 0,1 0 0 0 0,0 1 0 0 0,-1 0 1 0 0,1-1-1 0 0,0 1 0 0 0,-1 0 0 0 0,1 0 1 0 0,0 0-1 0 0,0 1 0 0 0,0-1 0 0 0,0 0 0 0 0,0 1 1 0 0,0 0-1 0 0,0-1 0 0 0,1 1 0 0 0,-1 0 1 0 0,0 0-1 0 0,1 0 0 0 0,0 0 0 0 0,-1 0 1 0 0,1 0-1 0 0,0 0 0 0 0,0 0 0 0 0,0 1 0 0 0,0-1 1 0 0,0 4-1 0 0,-2 6 41 0 0,0 1-1 0 0,2-1 1 0 0,0 1-1 0 0,0 15 1 0 0,0-7 16 0 0,0 271 788 0 0,3-141-492 0 0,-2 83-322 0 0,2-221-686 0 0,-1-12 113 0 0,0 0 0 0 0,-1 0 0 0 0,1 0 0 0 0,0 0 0 0 0,0-1 0 0 0,0 1 0 0 0,0 0 0 0 0,0 0 0 0 0,0 0 0 0 0,0-1 0 0 0,0 1 0 0 0,0-1 0 0 0,0 1 0 0 0,0-1 0 0 0,0 1 0 0 0,0-1 1 0 0,1 1-1 0 0,-1-1 0 0 0,2 0 0 0 0,4 1-2914 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03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93 3288 0 0,'-4'7'593'0'0,"0"-1"0"0"0,0 0 0 0 0,0 1 0 0 0,1 0 0 0 0,0 0 0 0 0,0 0 0 0 0,-2 10 0 0 0,0 1 132 0 0,2 0 1 0 0,-3 18-1 0 0,5-28-388 0 0,0 0-1 0 0,1-1 1 0 0,-1 1-1 0 0,2 0 1 0 0,-1 0 0 0 0,1 0-1 0 0,0 0 1 0 0,1-1-1 0 0,0 1 1 0 0,0-1-1 0 0,0 1 1 0 0,1-1-1 0 0,8 14 1 0 0,-9-19-307 0 0,0 0-1 0 0,0 0 1 0 0,1 0 0 0 0,-1 0-1 0 0,0-1 1 0 0,1 1 0 0 0,0-1 0 0 0,-1 1-1 0 0,1-1 1 0 0,0 0 0 0 0,0 0-1 0 0,0 0 1 0 0,0-1 0 0 0,0 1-1 0 0,0-1 1 0 0,4 1 0 0 0,3 0 9 0 0,1-1 1 0 0,-1 0-1 0 0,17-2 1 0 0,-13-1-31 0 0,-1 0-1 0 0,1-1 1 0 0,-1 0 0 0 0,0-1 0 0 0,0-1 0 0 0,-1 0 0 0 0,1-1-1 0 0,-1 0 1 0 0,-1 0 0 0 0,16-14 0 0 0,-17 13 10 0 0,-1 0-1 0 0,0-1 1 0 0,-1 0-1 0 0,0 0 1 0 0,0-1-1 0 0,-1 0 1 0 0,-1-1-1 0 0,1 1 1 0 0,-2-1-1 0 0,1 0 1 0 0,-1-1-1 0 0,3-13 1 0 0,-6 18 24 0 0,-1 1 1 0 0,0-1 0 0 0,0 0 0 0 0,0 0-1 0 0,-1 1 1 0 0,0-1 0 0 0,-1 0-1 0 0,1 1 1 0 0,-1-1 0 0 0,-1 0 0 0 0,-3-11-1 0 0,4 15-11 0 0,-1-1 1 0 0,1 1-1 0 0,-1 0 0 0 0,0-1 0 0 0,0 1 1 0 0,0 0-1 0 0,-1 0 0 0 0,1 0 0 0 0,-1 0 1 0 0,0 1-1 0 0,0-1 0 0 0,0 1 0 0 0,0-1 0 0 0,0 1 1 0 0,0 0-1 0 0,-1 1 0 0 0,1-1 0 0 0,-1 0 1 0 0,1 1-1 0 0,-1 0 0 0 0,-7-2 0 0 0,-10 0 86 0 0,-1 1 1 0 0,0 1-1 0 0,0 0 0 0 0,0 2 0 0 0,0 1 1 0 0,0 0-1 0 0,1 2 0 0 0,-1 1 0 0 0,-36 12 0 0 0,51-14-91 0 0,1-1 0 0 0,-1 1 0 0 0,1 1 0 0 0,0-1 0 0 0,0 1 0 0 0,0 0-1 0 0,0 0 1 0 0,1 1 0 0 0,0 0 0 0 0,0 0 0 0 0,0 0 0 0 0,0 0 0 0 0,-4 8-1 0 0,7-9-11 0 0,0 0 0 0 0,-1 0 0 0 0,1 0 0 0 0,0 1-1 0 0,1-1 1 0 0,-1 1 0 0 0,1-1 0 0 0,0 1-1 0 0,0-1 1 0 0,0 1 0 0 0,1 0 0 0 0,0 0-1 0 0,0-1 1 0 0,0 1 0 0 0,0 0 0 0 0,1-1-1 0 0,0 1 1 0 0,0 0 0 0 0,0-1 0 0 0,2 7-1 0 0,0-6-11 0 0,-1 1 0 0 0,1-1 0 0 0,0 0 0 0 0,0 0 0 0 0,0-1 0 0 0,1 1 0 0 0,-1 0 0 0 0,1-1 0 0 0,1 0 0 0 0,-1 0 0 0 0,0 0 0 0 0,1-1 0 0 0,0 1 0 0 0,0-1 0 0 0,0 0 0 0 0,8 3 0 0 0,-4-3-26 0 0,0 0 0 0 0,0 0 0 0 0,1-1 0 0 0,-1-1 0 0 0,1 1 0 0 0,-1-1 0 0 0,1-1 0 0 0,0 0-1 0 0,12-2 1 0 0,-13 2-3 0 0,-1-1 0 0 0,1 0-1 0 0,-1-1 1 0 0,1 0-1 0 0,-1-1 1 0 0,0 0-1 0 0,0 0 1 0 0,0 0 0 0 0,-1-1-1 0 0,1 0 1 0 0,-1-1-1 0 0,0 0 1 0 0,0 0 0 0 0,0 0-1 0 0,-1-1 1 0 0,0 0-1 0 0,0 0 1 0 0,0 0 0 0 0,-1-1-1 0 0,0 0 1 0 0,0 0-1 0 0,-1-1 1 0 0,0 1-1 0 0,0-1 1 0 0,0 0 0 0 0,-1 0-1 0 0,-1 0 1 0 0,1 0-1 0 0,-1-1 1 0 0,-1 1 0 0 0,1-1-1 0 0,-1 1 1 0 0,-1-12-1 0 0,0-25 730 0 0,0 37 251 0 0,0 31-456 0 0,2 3-408 0 0,2-1 0 0 0,0 1 0 0 0,2-1 0 0 0,0 0 0 0 0,11 25 0 0 0,-1 1-91 0 0,-10-31-109 0 0,-4-10-486 0 0,1 0-1 0 0,0 0 1 0 0,5 10-1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09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11 3344 0 0,'0'0'3955'0'0,"-11"16"-889"0"0,9-12-2687 0 0,0 1 0 0 0,-1 0 0 0 0,1 0 0 0 0,1 0 0 0 0,-2 6 1 0 0,-4 11 572 0 0,1-6-343 0 0,0 0-1 0 0,1 1 1 0 0,1-1-1 0 0,1 1 1 0 0,-3 27 0 0 0,4-18-353 0 0,0-19-162 0 0,1 1 0 0 0,1-1 0 0 0,0 1 0 0 0,0-1 0 0 0,1 15 0 0 0,0-21-76 0 0,-1 1 0 0 0,1 0-1 0 0,0 0 1 0 0,0 0 0 0 0,-1 0-1 0 0,1-1 1 0 0,0 1 0 0 0,0 0 0 0 0,1-1-1 0 0,-1 1 1 0 0,0-1 0 0 0,1 1-1 0 0,-1-1 1 0 0,0 1 0 0 0,1-1-1 0 0,0 0 1 0 0,-1 0 0 0 0,1 0-1 0 0,0 0 1 0 0,-1 0 0 0 0,1 0 0 0 0,0 0-1 0 0,0-1 1 0 0,0 1 0 0 0,0-1-1 0 0,0 1 1 0 0,2-1 0 0 0,4 1-12 0 0,1 0 0 0 0,0-1-1 0 0,0 0 1 0 0,-1 0 0 0 0,1-1 0 0 0,0 0 0 0 0,-1 0 0 0 0,1-1 0 0 0,-1-1 0 0 0,0 1 0 0 0,1-1 0 0 0,-1-1 0 0 0,0 1-1 0 0,-1-1 1 0 0,1-1 0 0 0,-1 1 0 0 0,0-1 0 0 0,0-1 0 0 0,0 1 0 0 0,-1-1 0 0 0,7-7 0 0 0,-4 3-23 0 0,0 0 1 0 0,-1-1-1 0 0,-1 0 1 0 0,0 0 0 0 0,0 0-1 0 0,-1-1 1 0 0,0 0-1 0 0,-1 0 1 0 0,0-1-1 0 0,-1 1 1 0 0,-1-1 0 0 0,0 0-1 0 0,2-17 1 0 0,-3 14 23 0 0,-2 13 7 0 0,1-1-1 0 0,-1 0 0 0 0,1 0 0 0 0,-1 0 0 0 0,0 0 0 0 0,0 1 1 0 0,-1-1-1 0 0,1 0 0 0 0,-2-5 0 0 0,2 9-6 0 0,0 0 0 0 0,0 0 0 0 0,0 0 0 0 0,0 0-1 0 0,-1 0 1 0 0,1-1 0 0 0,0 1 0 0 0,0 0 0 0 0,0 0 0 0 0,0 0 0 0 0,0 0 0 0 0,0 0 0 0 0,0 0-1 0 0,0-1 1 0 0,0 1 0 0 0,-1 0 0 0 0,1 0 0 0 0,0 0 0 0 0,0 0 0 0 0,0 0 0 0 0,0 0-1 0 0,0 0 1 0 0,-1 0 0 0 0,1 0 0 0 0,0 0 0 0 0,0 0 0 0 0,0 0 0 0 0,0 0 0 0 0,0 0 0 0 0,-1 0-1 0 0,1 0 1 0 0,0 0 0 0 0,0 0 0 0 0,0 0 0 0 0,0 0 0 0 0,-1 0 0 0 0,1 0 0 0 0,0 0-1 0 0,0 0 1 0 0,0 0 0 0 0,0 0 0 0 0,0 0 0 0 0,-1 0 0 0 0,1 0 0 0 0,0 0 0 0 0,0 0 0 0 0,0 0-1 0 0,0 1 1 0 0,0-1 0 0 0,0 0 0 0 0,0 0 0 0 0,-1 0 0 0 0,1 0 0 0 0,-9 13 179 0 0,-7 17 31 0 0,10-15-138 0 0,1-1 1 0 0,1 2 0 0 0,1-1-1 0 0,0 0 1 0 0,0 1-1 0 0,2 0 1 0 0,0 23 0 0 0,1-35-67 0 0,0 0 1 0 0,0-1 0 0 0,1 1-1 0 0,-1 0 1 0 0,1-1 0 0 0,0 1 0 0 0,0-1-1 0 0,0 1 1 0 0,1-1 0 0 0,-1 0 0 0 0,1 1-1 0 0,0-1 1 0 0,0 0 0 0 0,0 0 0 0 0,0 0-1 0 0,4 4 1 0 0,-2-3 0 0 0,0-1 0 0 0,1 1-1 0 0,0-1 1 0 0,-1 0 0 0 0,1 0-1 0 0,0-1 1 0 0,0 0 0 0 0,1 1 0 0 0,9 1-1 0 0,-1-1 2 0 0,-1 0-1 0 0,0-2 1 0 0,0 0-1 0 0,1 0 1 0 0,-1-1-1 0 0,1-1 0 0 0,-1 0 1 0 0,18-4-1 0 0,-25 4-11 0 0,-1-1-1 0 0,1 1 0 0 0,-1-1 1 0 0,0 0-1 0 0,0 0 0 0 0,0-1 1 0 0,0 0-1 0 0,0 1 0 0 0,-1-2 1 0 0,1 1-1 0 0,-1 0 1 0 0,0-1-1 0 0,0 0 0 0 0,0 0 1 0 0,0 0-1 0 0,-1-1 0 0 0,0 1 1 0 0,1-1-1 0 0,-2 0 1 0 0,1 0-1 0 0,3-8 0 0 0,-1-2-14 0 0,-1-1 0 0 0,-1 1 0 0 0,0-1-1 0 0,-1 1 1 0 0,-1-1 0 0 0,-1-22 0 0 0,0 32-116 0 0,-1 1 0 0 0,1-1-1 0 0,-1 0 1 0 0,-1 1 0 0 0,1-1 0 0 0,-1 1 0 0 0,-4-9-1 0 0,-12-17-7790 0 0,11 21 4075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03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3824 0 0,'0'0'636'0'0,"-7"0"20"0"0,0 0-3 0 0,3 0 3 0 0,0 0 0 0 0,-5 0 0 0 0,5 0-20 0 0,-3 0 0 0 0,0 0-32 0 0,7 4-104 0 0,-3 3-408 0 0,3 8-2132 0 0,0 1 0 0 0,3 2-1 0 0,1 2 1 0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04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19 3128 0 0,'-3'0'457'0'0,"0"-1"0"0"0,0 1-1 0 0,0-1 1 0 0,0 0 0 0 0,0 0-1 0 0,-5-3 1 0 0,-22-5 1539 0 0,22 8-1676 0 0,1 1 0 0 0,-1 0 1 0 0,1 0-1 0 0,-1 1 0 0 0,1 0 0 0 0,-1 1 1 0 0,1-1-1 0 0,-1 1 0 0 0,1 1 0 0 0,0-1 1 0 0,0 1-1 0 0,0 1 0 0 0,0-1 0 0 0,1 1 1 0 0,0 0-1 0 0,-1 1 0 0 0,1-1 0 0 0,1 1 1 0 0,-1 1-1 0 0,-7 8 0 0 0,4-4-195 0 0,1 1-1 0 0,0 0 1 0 0,1 0 0 0 0,0 1 0 0 0,1 0-1 0 0,0 0 1 0 0,1 1 0 0 0,0-1-1 0 0,1 1 1 0 0,0 0 0 0 0,1 1 0 0 0,1-1-1 0 0,0 0 1 0 0,1 1 0 0 0,0 14-1 0 0,1-19-98 0 0,1 0 0 0 0,-1 0-1 0 0,2 0 1 0 0,-1 0-1 0 0,1 0 1 0 0,1 0 0 0 0,-1 0-1 0 0,2-1 1 0 0,-1 1-1 0 0,1-1 1 0 0,0 0 0 0 0,1 0-1 0 0,0 0 1 0 0,0 0-1 0 0,1-1 1 0 0,0 0 0 0 0,0 0-1 0 0,1-1 1 0 0,-1 0-1 0 0,1 0 1 0 0,1 0 0 0 0,14 8-1 0 0,-7-7-33 0 0,-1-1 1 0 0,1-1-1 0 0,0 0 0 0 0,0-1 0 0 0,0-1 0 0 0,1 0 0 0 0,0-1 0 0 0,-1-1 0 0 0,1 0 0 0 0,0-1 1 0 0,-1-1-1 0 0,1 0 0 0 0,0-1 0 0 0,-1-1 0 0 0,0 0 0 0 0,1-1 0 0 0,-1-1 0 0 0,-1-1 1 0 0,1 0-1 0 0,-1 0 0 0 0,19-13 0 0 0,-26 14-10 0 0,-1-1-1 0 0,0 1 1 0 0,0-2 0 0 0,0 1 0 0 0,-1 0-1 0 0,0-1 1 0 0,0 0 0 0 0,-1-1-1 0 0,0 1 1 0 0,0-1 0 0 0,-1 1 0 0 0,0-1-1 0 0,3-11 1 0 0,-3 9 12 0 0,0-1-1 0 0,-1 0 1 0 0,0-1 0 0 0,-1 1 0 0 0,-1 0-1 0 0,1 0 1 0 0,-2 0 0 0 0,0-1 0 0 0,-3-15-1 0 0,3 24 17 0 0,0 0 0 0 0,0 0 0 0 0,-1 0-1 0 0,0 0 1 0 0,1 1 0 0 0,-1-1 0 0 0,0 0 0 0 0,0 1-1 0 0,0-1 1 0 0,-1 1 0 0 0,1-1 0 0 0,-1 1 0 0 0,1 0-1 0 0,-1 0 1 0 0,0 1 0 0 0,0-1 0 0 0,0 0 0 0 0,0 1-1 0 0,0 0 1 0 0,0-1 0 0 0,0 1 0 0 0,0 1-1 0 0,0-1 1 0 0,-1 0 0 0 0,1 1 0 0 0,-6-1 0 0 0,1 0 19 0 0,0 1 1 0 0,0 0 0 0 0,0 0-1 0 0,0 0 1 0 0,0 1 0 0 0,0 1-1 0 0,0-1 1 0 0,1 1 0 0 0,-1 0-1 0 0,-8 4 1 0 0,14-4-19 0 0,-1-1 0 0 0,1 1 0 0 0,0-1 0 0 0,-1 1 0 0 0,1 0 0 0 0,0 0 0 0 0,0 0 0 0 0,1 0 0 0 0,-1 0 1 0 0,0 0-1 0 0,1 0 0 0 0,-1 1 0 0 0,1-1 0 0 0,-1 0 0 0 0,1 1 0 0 0,0 0 0 0 0,0-1 0 0 0,-1 6 0 0 0,0 3 29 0 0,1 0 0 0 0,0 0 0 0 0,0 17 0 0 0,1 2 43 0 0,-2 2 5 0 0,2 0 0 0 0,2-1 0 0 0,6 38-1 0 0,25 94 224 0 0,-33-161-307 0 0,6 30 333 0 0,-2 0 0 0 0,-1 1 0 0 0,-2 49 0 0 0,-2-37-2156 0 0,-1 30-9689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05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2 170 3768 0 0,'0'0'1995'0'0,"0"8"3733"0"0,0 31-3954 0 0,-1 36 678 0 0,3 87-571 0 0,-2-157-1865 0 0,1 1-1 0 0,0-1 1 0 0,0 0-1 0 0,0 0 0 0 0,0 1 1 0 0,1-1-1 0 0,0 0 1 0 0,0 0-1 0 0,1 0 1 0 0,-1-1-1 0 0,6 8 1 0 0,-6-10-14 0 0,0 0 0 0 0,0 0 0 0 0,0-1 0 0 0,0 1 0 0 0,0 0 0 0 0,0-1 0 0 0,1 0 0 0 0,-1 1 0 0 0,1-1 0 0 0,-1 0 0 0 0,1 0 0 0 0,0-1 0 0 0,-1 1 0 0 0,1 0 0 0 0,0-1 0 0 0,-1 0 0 0 0,1 1 0 0 0,0-1 0 0 0,0 0 0 0 0,-1 0 0 0 0,1-1 0 0 0,0 1 0 0 0,0-1 0 0 0,3 0 0 0 0,0-1-7 0 0,0-1-1 0 0,0 1 1 0 0,0-1-1 0 0,0 0 1 0 0,-1-1-1 0 0,1 1 1 0 0,-1-1-1 0 0,0 0 1 0 0,0 0-1 0 0,6-7 1 0 0,-1 0-10 0 0,0 0 0 0 0,0-1 0 0 0,10-18 0 0 0,-3-1 30 0 0,-2 0 0 0 0,-2-2 0 0 0,0 1 0 0 0,13-59 0 0 0,-24 75 92 0 0,2-4 215 0 0,-5 21 129 0 0,-1 9-159 0 0,-9 105 525 0 0,10-89-786 0 0,0-17-21 0 0,1 1 0 0 0,0-1 0 0 0,0 1 1 0 0,1-1-1 0 0,0 0 0 0 0,1 1 1 0 0,0-1-1 0 0,0 0 0 0 0,1 0 1 0 0,6 14-1 0 0,-8-21-13 0 0,1 1 0 0 0,0-1 0 0 0,0 0 1 0 0,0 0-1 0 0,1 0 0 0 0,-1 0 0 0 0,0-1 0 0 0,1 1 0 0 0,-1-1 1 0 0,1 1-1 0 0,0-1 0 0 0,-1 0 0 0 0,1 0 0 0 0,0 0 0 0 0,0 0 1 0 0,0 0-1 0 0,0-1 0 0 0,0 1 0 0 0,0-1 0 0 0,-1 0 0 0 0,1 0 1 0 0,4 0-1 0 0,1-1-8 0 0,1 1 0 0 0,-1-1 1 0 0,1-1-1 0 0,-1 0 0 0 0,0 0 1 0 0,11-4-1 0 0,-9 1 27 0 0,0 0 0 0 0,0 0 0 0 0,-1-1 0 0 0,0-1 0 0 0,0 1 1 0 0,0-2-1 0 0,-1 1 0 0 0,0-1 0 0 0,0 0 0 0 0,-1-1 0 0 0,0 1 0 0 0,0-2 0 0 0,-1 1 1 0 0,6-13-1 0 0,-5 7 162 0 0,-1 0 0 0 0,0 0 1 0 0,-1-1-1 0 0,0 0 1 0 0,-2 0-1 0 0,1 0 0 0 0,-2-1 1 0 0,1-29-1 0 0,-3 34 34 0 0,-1 0 0 0 0,0 0 0 0 0,0 0-1 0 0,-1 1 1 0 0,-5-17 0 0 0,6 23-174 0 0,-1 0 0 0 0,0 1 1 0 0,0-1-1 0 0,0 1 0 0 0,-1 0 1 0 0,0 0-1 0 0,0 0 0 0 0,0 0 1 0 0,0 0-1 0 0,0 1 0 0 0,-1-1 1 0 0,0 1-1 0 0,1 0 0 0 0,-1 0 1 0 0,-7-4-1 0 0,7 5-691 0 0,-16-8 935 0 0,10 10-4082 0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05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58 2736 0 0,'-4'0'284'0'0,"1"1"0"0"0,0-1-1 0 0,-1 0 1 0 0,1 1 0 0 0,0 0 0 0 0,-1 0-1 0 0,1 0 1 0 0,0 0 0 0 0,0 0 0 0 0,0 1-1 0 0,0-1 1 0 0,0 1 0 0 0,0 0 0 0 0,1 0-1 0 0,-1 0 1 0 0,-2 3 0 0 0,1-1 25 0 0,-1 1-1 0 0,1 0 1 0 0,1 0 0 0 0,-1 1-1 0 0,1-1 1 0 0,0 1 0 0 0,-5 11-1 0 0,3 1 371 0 0,-1 1-1 0 0,2-1 0 0 0,1 1 1 0 0,-3 33-1 0 0,6-44-526 0 0,0 0 0 0 0,0-1-1 0 0,0 1 1 0 0,1 0 0 0 0,1 0-1 0 0,-1-1 1 0 0,1 1 0 0 0,3 8-1 0 0,-3-13-124 0 0,-1 1 0 0 0,1-1 0 0 0,0 0-1 0 0,0 0 1 0 0,0 1 0 0 0,0-2 0 0 0,1 1-1 0 0,-1 0 1 0 0,1 0 0 0 0,-1-1 0 0 0,1 1-1 0 0,0-1 1 0 0,0 0 0 0 0,1 0 0 0 0,-1 0-1 0 0,0 0 1 0 0,1 0 0 0 0,-1-1 0 0 0,5 2-1 0 0,7 0 0 0 0,-1 0 0 0 0,1-1-1 0 0,0-1 1 0 0,0 0 0 0 0,0-1 0 0 0,-1 0-1 0 0,1-2 1 0 0,0 1 0 0 0,-1-2-1 0 0,1 0 1 0 0,-1-1 0 0 0,0 0-1 0 0,0-1 1 0 0,0-1 0 0 0,0 0-1 0 0,-1-1 1 0 0,0 0 0 0 0,-1-1-1 0 0,0 0 1 0 0,0-1 0 0 0,0 0-1 0 0,10-12 1 0 0,-17 14 15 0 0,0 0 0 0 0,-1 0 1 0 0,0 0-1 0 0,0-1 0 0 0,0 1 0 0 0,-1-1 0 0 0,0 0 0 0 0,0 0 1 0 0,-1-1-1 0 0,0 1 0 0 0,-1 0 0 0 0,1-1 0 0 0,-2 1 0 0 0,1 0 1 0 0,-1-1-1 0 0,-1 1 0 0 0,1-1 0 0 0,-4-14 0 0 0,2 18 8 0 0,1-1-1 0 0,-1 1 1 0 0,0-1 0 0 0,-1 1-1 0 0,1 0 1 0 0,-1 0 0 0 0,0 0-1 0 0,0 0 1 0 0,-1 1 0 0 0,1-1-1 0 0,-1 1 1 0 0,0 0 0 0 0,0 0-1 0 0,-1 0 1 0 0,-8-6 0 0 0,2 3 52 0 0,0 1-1 0 0,0 0 1 0 0,0 1 0 0 0,0 0 0 0 0,-1 1 0 0 0,-15-4 0 0 0,16 6-28 0 0,1 0 0 0 0,-1 0 0 0 0,1 1 0 0 0,-1 1 0 0 0,0 0 0 0 0,1 0 0 0 0,-1 1 0 0 0,1 0 0 0 0,-1 1 0 0 0,1 0 0 0 0,-17 7 0 0 0,21-7-146 0 0,1 0 0 0 0,-1 1-1 0 0,1 0 1 0 0,-1 1 0 0 0,1-1 0 0 0,0 1 0 0 0,1 0 0 0 0,-1 0 0 0 0,-4 6 0 0 0,5-6-267 0 0,1 0-1 0 0,0 1 1 0 0,0 0 0 0 0,0 0 0 0 0,1 0 0 0 0,0 0-1 0 0,0 0 1 0 0,0 0 0 0 0,0 0 0 0 0,1 1 0 0 0,-1 7-1 0 0,0 36-6771 0 0,0-24 3555 0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06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78 2744 0 0,'-12'20'2619'0'0,"8"-6"-2097"0"0,0 0-1 0 0,1 1 1 0 0,1-1-1 0 0,0 1 1 0 0,1 0 0 0 0,1 0-1 0 0,0-1 1 0 0,1 1-1 0 0,0 0 1 0 0,1 0-1 0 0,1-1 1 0 0,1 0 0 0 0,6 20-1 0 0,-8-29-425 0 0,1-1 0 0 0,-1 0 0 0 0,1 1 0 0 0,0-1 0 0 0,0 0 0 0 0,0-1 0 0 0,0 1 0 0 0,1-1 0 0 0,0 1 0 0 0,-1-1 0 0 0,1 0 0 0 0,0 0 0 0 0,1-1 0 0 0,-1 1 0 0 0,0-1 1 0 0,1 0-1 0 0,-1 0 0 0 0,1 0 0 0 0,0-1 0 0 0,-1 0 0 0 0,1 0 0 0 0,0 0 0 0 0,7 0 0 0 0,0 1-57 0 0,0-2 0 0 0,1 0 0 0 0,-1 0 0 0 0,0-1 0 0 0,0-1 0 0 0,0 0 0 0 0,0 0 0 0 0,16-7 0 0 0,-21 7-26 0 0,0-1 1 0 0,-1-1 0 0 0,0 0 0 0 0,0 0-1 0 0,0 0 1 0 0,0 0 0 0 0,-1-1-1 0 0,1 0 1 0 0,-1 0 0 0 0,0 0 0 0 0,-1-1-1 0 0,0 0 1 0 0,1 0 0 0 0,-2 0-1 0 0,1 0 1 0 0,-1-1 0 0 0,0 1-1 0 0,4-15 1 0 0,-4 11 14 0 0,0 0-1 0 0,-1 0 0 0 0,0 0 1 0 0,-1-1-1 0 0,0 1 0 0 0,-1-1 1 0 0,0 1-1 0 0,-1 0 0 0 0,0-1 1 0 0,0 1-1 0 0,-1-1 0 0 0,-5-14 1 0 0,4 18-6 0 0,0 1 1 0 0,0 0-1 0 0,0-1 1 0 0,-1 1 0 0 0,0 1-1 0 0,0-1 1 0 0,0 1-1 0 0,-1-1 1 0 0,0 1-1 0 0,0 0 1 0 0,0 1 0 0 0,-1-1-1 0 0,0 1 1 0 0,1 0-1 0 0,-1 1 1 0 0,-1-1-1 0 0,1 1 1 0 0,0 0 0 0 0,-1 1-1 0 0,-8-3 1 0 0,-3 1 62 0 0,-1 0 1 0 0,-1 1 0 0 0,1 0-1 0 0,-1 2 1 0 0,-38 2 0 0 0,55-1-75 0 0,-1 0-1 0 0,0 0 1 0 0,1 1 0 0 0,-1-1 0 0 0,1 1 0 0 0,-1 0-1 0 0,1 0 1 0 0,-1 0 0 0 0,1 0 0 0 0,-1 1 0 0 0,1-1-1 0 0,0 1 1 0 0,0 0 0 0 0,0 0 0 0 0,0 0 0 0 0,0 0-1 0 0,0 1 1 0 0,1-1 0 0 0,-1 1 0 0 0,1-1 0 0 0,0 1-1 0 0,0 0 1 0 0,-1 0 0 0 0,2 0 0 0 0,-1 0 0 0 0,0 1-1 0 0,1-1 1 0 0,-1 0 0 0 0,1 1 0 0 0,0-1 0 0 0,0 1-1 0 0,1-1 1 0 0,-1 1 0 0 0,1 0 0 0 0,-1 5 0 0 0,0 60 218 0 0,3 1 1 0 0,14 87 0 0 0,-5-47 73 0 0,-1 115 260 0 0,-9-161-422 0 0,-5 124 180 0 0,-3-94-459 0 0,6-55-4974 0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06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4048 0 0,'0'0'2807'0'0,"0"14"276"0"0,-5 85 988 0 0,-20 120 1 0 0,20-179-3821 0 0,-12 34 280 0 0,3-9-2264 0 0,10-21-8356 0 0,4-39 6576 0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07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95 3032 0 0,'0'0'1538'0'0,"21"0"880"0"0,-4 0-1849 0 0,159-7 4493 0 0,-153 4-4607 0 0,-1-1-1 0 0,0-1 1 0 0,0 0-1 0 0,0-2 1 0 0,37-17-1 0 0,-58 24-417 0 0,1-1 1 0 0,-1 1-1 0 0,0-1 1 0 0,0 0-1 0 0,1 1 0 0 0,-1-1 1 0 0,0 0-1 0 0,0 0 1 0 0,0 0-1 0 0,0 0 1 0 0,0 0-1 0 0,0 0 0 0 0,0 0 1 0 0,0 0-1 0 0,0-1 1 0 0,-1 1-1 0 0,1 0 0 0 0,0 0 1 0 0,-1-1-1 0 0,1 1 1 0 0,-1 0-1 0 0,1-1 0 0 0,-1-2 1 0 0,0 4-7 0 0,0-1 0 0 0,0 1 1 0 0,0-1-1 0 0,0 0 0 0 0,0 1 1 0 0,-1-1-1 0 0,1 1 0 0 0,0-1 1 0 0,0 1-1 0 0,-1 0 0 0 0,1-1 1 0 0,0 1-1 0 0,-1-1 1 0 0,1 1-1 0 0,0-1 0 0 0,-1 1 1 0 0,1 0-1 0 0,-1-1 0 0 0,1 1 1 0 0,0 0-1 0 0,-1-1 0 0 0,0 1 1 0 0,-1-1 9 0 0,1 1 0 0 0,-1-1 0 0 0,0 1 0 0 0,1-1 0 0 0,-1 1 0 0 0,0 0 0 0 0,1 0 0 0 0,-1 0 0 0 0,0 0 0 0 0,1 0 0 0 0,-3 1 1 0 0,0-1 4 0 0,0 1 1 0 0,-1 0 0 0 0,1 0-1 0 0,0 1 1 0 0,0-1 0 0 0,0 1 0 0 0,0 0-1 0 0,0 0 1 0 0,0 0 0 0 0,0 0 0 0 0,0 1-1 0 0,1 0 1 0 0,0 0 0 0 0,-5 4-1 0 0,3-1-11 0 0,1 0-1 0 0,0-1 1 0 0,0 2-1 0 0,1-1 1 0 0,-1 0-1 0 0,1 1 0 0 0,1-1 1 0 0,-3 9-1 0 0,-1 7 7 0 0,2 1-1 0 0,1-1 0 0 0,1 1 0 0 0,0 34 1 0 0,4 119 60 0 0,-5 191 46 0 0,1-323-123 0 0,-2 0 1 0 0,-19 79-1 0 0,17-103 0 0 0,0 0 1 0 0,-1 0-1 0 0,-1-1 0 0 0,-1 0 0 0 0,-1-1 0 0 0,0 0 0 0 0,-1 0 0 0 0,-16 18 0 0 0,22-31 17 0 0,0 0-1 0 0,0 0 0 0 0,-1 0 0 0 0,0-1 0 0 0,1 0 0 0 0,-1 0 0 0 0,-1 0 1 0 0,1-1-1 0 0,-1 0 0 0 0,1 0 0 0 0,-1-1 0 0 0,0 1 0 0 0,0-1 1 0 0,-11 1-1 0 0,13-2 6 0 0,-1-1 0 0 0,1 1 1 0 0,-1-1-1 0 0,0-1 0 0 0,1 1 1 0 0,-1-1-1 0 0,0 0 0 0 0,1 0 1 0 0,-1 0-1 0 0,1-1 0 0 0,0 0 1 0 0,0 0-1 0 0,-1 0 0 0 0,1-1 1 0 0,0 1-1 0 0,1-1 1 0 0,-1 0-1 0 0,-7-7 0 0 0,9 6-12 0 0,0 1-1 0 0,-1-1 1 0 0,1 0-1 0 0,1 0 1 0 0,-1-1-1 0 0,1 1 0 0 0,0-1 1 0 0,0 1-1 0 0,0-1 1 0 0,0 0-1 0 0,1 1 1 0 0,0-1-1 0 0,-1-5 1 0 0,1 6-284 0 0,1 0 0 0 0,0-1 1 0 0,0 1-1 0 0,0 0 0 0 0,1 0 0 0 0,-1 0 1 0 0,2-5-1 0 0,-1 6-435 0 0,0 0 0 0 0,0 0-1 0 0,1 1 1 0 0,-1-1 0 0 0,1 0 0 0 0,-1 1 0 0 0,1-1 0 0 0,0 1-1 0 0,0-1 1 0 0,3-2 0 0 0,11-9-3187 0 0,1 0-1 0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0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 3032 0 0,'-10'4'407'0'0,"1"0"0"0"0,1 1 0 0 0,-1 0-1 0 0,1 1 1 0 0,0-1 0 0 0,0 2 0 0 0,0-1-1 0 0,1 1 1 0 0,0 0 0 0 0,1 1 0 0 0,-1 0-1 0 0,2 0 1 0 0,-1 0 0 0 0,1 1 0 0 0,0-1 0 0 0,0 1-1 0 0,1 0 1 0 0,1 1 0 0 0,0-1 0 0 0,0 1-1 0 0,-2 13 1 0 0,3-12-44 0 0,1 0-1 0 0,1 0 1 0 0,0 0 0 0 0,0 0-1 0 0,1 0 1 0 0,0 0 0 0 0,1 0-1 0 0,0 0 1 0 0,6 15 0 0 0,-6-21-300 0 0,0 1 0 0 0,1-1 1 0 0,0 0-1 0 0,0 0 0 0 0,0 0 1 0 0,1 0-1 0 0,-1-1 0 0 0,1 1 1 0 0,0-1-1 0 0,1 0 0 0 0,-1 0 1 0 0,1-1-1 0 0,-1 1 0 0 0,1-1 1 0 0,0 0-1 0 0,0 0 0 0 0,1-1 1 0 0,-1 1-1 0 0,9 2 0 0 0,3-1-9 0 0,0 0-1 0 0,-1-1 1 0 0,1 0-1 0 0,0-2 1 0 0,0 0-1 0 0,20-1 0 0 0,-27-1-28 0 0,-1 0 0 0 0,0 0 0 0 0,1-1 0 0 0,-1 0 0 0 0,0-1 0 0 0,0 0-1 0 0,-1 0 1 0 0,1-1 0 0 0,-1 0 0 0 0,1 0 0 0 0,-1-1 0 0 0,13-10 0 0 0,-17 11 5 0 0,-1 1 1 0 0,1-1-1 0 0,-1 0 1 0 0,0 0-1 0 0,-1-1 1 0 0,1 1-1 0 0,-1 0 1 0 0,0-1-1 0 0,0 0 1 0 0,0 1-1 0 0,0-1 1 0 0,-1 0-1 0 0,0 0 1 0 0,0 0-1 0 0,0 0 1 0 0,-1 0-1 0 0,0 0 1 0 0,0 0 0 0 0,0 0-1 0 0,0 0 1 0 0,-1 0-1 0 0,-1-5 1 0 0,-1-3 81 0 0,0 0-1 0 0,-1 0 1 0 0,-1 0 0 0 0,0 1 0 0 0,0 0 0 0 0,-2 0 0 0 0,-8-14 0 0 0,10 19-42 0 0,-1 1-1 0 0,0-1 1 0 0,0 1-1 0 0,0 0 1 0 0,0 1 0 0 0,-1-1-1 0 0,0 1 1 0 0,0 1-1 0 0,-1-1 1 0 0,-11-4 0 0 0,7 3 29 0 0,-1 2-1 0 0,1 0 1 0 0,-1 0 0 0 0,0 1 0 0 0,0 1 0 0 0,-17-2 0 0 0,26 4-90 0 0,0 0-1 0 0,0 0 1 0 0,-1 1 0 0 0,1-1-1 0 0,0 1 1 0 0,0 0 0 0 0,0 0-1 0 0,-1 0 1 0 0,1 1-1 0 0,0-1 1 0 0,1 1 0 0 0,-1 0-1 0 0,0 0 1 0 0,0 0-1 0 0,1 1 1 0 0,0-1 0 0 0,-1 1-1 0 0,1 0 1 0 0,-3 4 0 0 0,1-2-593 0 0,1 1 0 0 0,0-1 0 0 0,0 1 1 0 0,-4 9-1 0 0,-8 27-9796 0 0,12-30 6631 0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08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 3944 0 0,'0'0'656'0'0,"-7"0"-12"0"0,3-2 1 0 0,4-1 3 0 0,-11 3-20 0 0,8 0-52 0 0,-1 0-192 0 0,1 3-2008 0 0,-1 1-1 0 0,2 8 1 0 0,4 4 0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08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80 3280 0 0,'16'0'2370'0'0,"-12"1"-2132"0"0,1 1 0 0 0,0-1-1 0 0,0 1 1 0 0,-1 0 0 0 0,1 0 0 0 0,-1 0 0 0 0,0 0 0 0 0,0 1 0 0 0,0 0 0 0 0,0 0 0 0 0,0 0-1 0 0,0 0 1 0 0,-1 1 0 0 0,0-1 0 0 0,1 1 0 0 0,-1 0 0 0 0,-1 0 0 0 0,1 0 0 0 0,4 9-1 0 0,1 5 451 0 0,-1 1-1 0 0,0-1 0 0 0,6 31 0 0 0,-9-33-213 0 0,14 75 1697 0 0,-5-18-1514 0 0,-13-71-643 0 0,0 0 0 0 0,1 0 0 0 0,-1 0 0 0 0,1 0 0 0 0,0 0 1 0 0,0 0-1 0 0,-1 0 0 0 0,1 0 0 0 0,0-1 0 0 0,1 1 0 0 0,-1 0 0 0 0,0 0 0 0 0,1-1 0 0 0,-1 1 0 0 0,0-1 0 0 0,1 1 0 0 0,0-1 0 0 0,-1 0 0 0 0,1 1 0 0 0,0-1 0 0 0,0 0 0 0 0,0 0 0 0 0,-1 0 1 0 0,1-1-1 0 0,3 2 0 0 0,-2-2 1 0 0,-1 0 1 0 0,0 0 0 0 0,1 0 0 0 0,-1 0 0 0 0,0-1 0 0 0,1 1 0 0 0,-1-1-1 0 0,0 0 1 0 0,0 1 0 0 0,0-1 0 0 0,0 0 0 0 0,1 0 0 0 0,-1 0-1 0 0,0-1 1 0 0,-1 1 0 0 0,1 0 0 0 0,0-1 0 0 0,0 1 0 0 0,-1-1-1 0 0,1 0 1 0 0,0 1 0 0 0,-1-1 0 0 0,0 0 0 0 0,2-3 0 0 0,8-11 151 0 0,-1-1 0 0 0,-1-1 0 0 0,-1 0 0 0 0,10-28 0 0 0,17-80 610 0 0,-10 31-191 0 0,-16 60-354 0 0,12-32 340 0 0,-21 64-424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1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4064 0 0,'0'0'696'0'0,"0"-1"0"0"0,0-1 737 0 0,0-1-717 0 0,0 1 700 0 0,0-1-156 0 0,0 8-872 0 0,7 1-2520 0 0,-3 12 0 0 0,7-5-1 0 0,-2 10 1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09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3184 0 0,'0'0'548'0'0,"18"0"1837"0"0,129 4 2068 0 0,72-2-200 0 0,-211-2-4230 0 0,0-1 0 0 0,-1 0 0 0 0,1-1 0 0 0,-1 0 0 0 0,1 0 0 0 0,7-4 0 0 0,-13 5-19 0 0,-1 1 0 0 0,1-1-1 0 0,-1 1 1 0 0,1-1-1 0 0,-1 0 1 0 0,0 1 0 0 0,1-1-1 0 0,-1 0 1 0 0,0 0-1 0 0,1 0 1 0 0,-1 0 0 0 0,0 0-1 0 0,0 0 1 0 0,0-1-1 0 0,0 1 1 0 0,0 0 0 0 0,0 0-1 0 0,-1-1 1 0 0,1 1-1 0 0,0-1 1 0 0,0 1 0 0 0,-1-1-1 0 0,1 1 1 0 0,-1-1-1 0 0,0 1 1 0 0,1-1 0 0 0,-1 1-1 0 0,0-1 1 0 0,0 0-1 0 0,0 1 1 0 0,0-1 0 0 0,0 1-1 0 0,0-1 1 0 0,-1 1-1 0 0,0-4 1 0 0,0 4 1 0 0,0-1 0 0 0,0 1 0 0 0,0 0 0 0 0,0 0 0 0 0,-1-1-1 0 0,1 1 1 0 0,-1 0 0 0 0,1 0 0 0 0,-1 0 0 0 0,1 0 0 0 0,-1 0 0 0 0,1 1 0 0 0,-1-1 0 0 0,0 0 0 0 0,1 1-1 0 0,-1-1 1 0 0,0 1 0 0 0,0 0 0 0 0,1-1 0 0 0,-1 1 0 0 0,0 0 0 0 0,-2 0 0 0 0,-3 0 24 0 0,0 0 0 0 0,0 0 0 0 0,1 1 0 0 0,-11 1 0 0 0,13-1 2 0 0,0 1 1 0 0,0 0-1 0 0,0-1 1 0 0,1 1-1 0 0,-1 0 0 0 0,0 1 1 0 0,1-1-1 0 0,0 1 0 0 0,-1-1 1 0 0,1 1-1 0 0,0 0 1 0 0,0 1-1 0 0,1-1 0 0 0,-1 0 1 0 0,1 1-1 0 0,-3 4 0 0 0,-4 8 120 0 0,2 0-1 0 0,-10 28 0 0 0,10-24-1 0 0,-5 10 76 0 0,1-1 0 0 0,2 1 0 0 0,1 1-1 0 0,1-1 1 0 0,-2 36 0 0 0,4-10 85 0 0,1-27-84 0 0,2 30 0 0 0,2-50-251 0 0,0-1 0 0 0,1 0 0 0 0,0 0 1 0 0,1 0-1 0 0,0 0 0 0 0,0 0 0 0 0,0 0 1 0 0,6 10-1 0 0,-6-14-128 0 0,0-1-1 0 0,0 0 1 0 0,1 1-1 0 0,-1-1 1 0 0,1 0 0 0 0,0 0-1 0 0,-1-1 1 0 0,2 1 0 0 0,4 3-1 0 0,-1-2-1289 0 0,1 0 0 0 0,-1 0 0 0 0,1-1-1 0 0,-1 0 1 0 0,1-1 0 0 0,13 3 0 0 0,1 0-1934 0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09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12 4048 0 0,'-4'-11'6868'0'0,"2"38"-4469"0"0,-1 0-1 0 0,-9 41 0 0 0,1-8-1291 0 0,-1 1-674 0 0,7-40-354 0 0,1 1 0 0 0,0 0 0 0 0,1 22-1 0 0,1 7-972 0 0,2-27-2589 0 0,-1 0-4557 0 0,1-14 4267 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10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608 1 3664 0 0,'0'0'3315'0'0,"-7"6"-420"0"0,-1 1-2199 0 0,1 1 0 0 0,0 1 0 0 0,-8 13 1 0 0,-4 5 205 0 0,-7 6 134 0 0,-8 13-415 0 0,-2-3 1 0 0,-2 0-1 0 0,-46 38 0 0 0,59-60-488 0 0,-1-2 0 0 0,-54 31 0 0 0,70-45-79 0 0,0 1-1 0 0,-1-2 1 0 0,1 0-1 0 0,-1 0 0 0 0,0-1 1 0 0,-1 0-1 0 0,1-1 1 0 0,0 0-1 0 0,-1-1 1 0 0,1 0-1 0 0,-21-2 0 0 0,30 1-36 0 0,0 0 0 0 0,0 0 0 0 0,1-1 0 0 0,-1 1 0 0 0,0-1 0 0 0,0 0 0 0 0,0 1 0 0 0,0-1 0 0 0,1 0 0 0 0,-1 0 0 0 0,1 0-1 0 0,-1 0 1 0 0,0 0 0 0 0,1-1 0 0 0,0 1 0 0 0,-1 0 0 0 0,1-1 0 0 0,0 1 0 0 0,-1-1 0 0 0,-1-3 0 0 0,2 2 7 0 0,0-1 0 0 0,-1 1 0 0 0,1-1 0 0 0,0 1 0 0 0,1-1 0 0 0,-1 0 0 0 0,1 0 0 0 0,0 1 0 0 0,-1-1 0 0 0,2-5 0 0 0,1-5 47 0 0,0 0 0 0 0,1-1 0 0 0,1 1 0 0 0,8-22-1 0 0,-5 16 48 0 0,1 0 0 0 0,1 1 0 0 0,0 0 0 0 0,2 1-1 0 0,0 0 1 0 0,1 0 0 0 0,1 1 0 0 0,27-28 0 0 0,-38 43-83 0 0,0 1 1 0 0,0-1 0 0 0,0 0-1 0 0,0 1 1 0 0,0-1 0 0 0,1 1-1 0 0,-1 0 1 0 0,1 0 0 0 0,-1 0-1 0 0,0 0 1 0 0,1 0 0 0 0,0 1-1 0 0,-1-1 1 0 0,1 1 0 0 0,-1-1-1 0 0,1 1 1 0 0,0 0 0 0 0,4 0-1 0 0,-3 1 7 0 0,0 0 0 0 0,0 0 0 0 0,-1 1 0 0 0,1-1 0 0 0,0 1 0 0 0,-1 0 0 0 0,1-1 0 0 0,-1 2 0 0 0,0-1 0 0 0,0 0 0 0 0,4 5 0 0 0,4 4 49 0 0,-1 0 0 0 0,0 1-1 0 0,-1 1 1 0 0,0 0 0 0 0,8 16 0 0 0,18 51 132 0 0,-25-60-263 0 0,10 27-1 0 0,5 14-784 0 0,-16-37-1940 0 0,-3-8-3345 0 0,-2-7 2002 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10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 2872 0 0,'8'0'3576'0'0,"36"0"-2015"0"0,74 1 641 0 0,266-5 1801 0 0,-373 3-3959 0 0,1 0 0 0 0,-1-1-1 0 0,19-5 1 0 0,-29 7-42 0 0,-1 0 0 0 0,1 0 0 0 0,-1 0 0 0 0,1 0 0 0 0,-1 0 0 0 0,0 0 0 0 0,1 0 0 0 0,-1 0 0 0 0,1 0-1 0 0,-1-1 1 0 0,1 1 0 0 0,-1 0 0 0 0,0 0 0 0 0,1 0 0 0 0,-1-1 0 0 0,0 1 0 0 0,1 0 0 0 0,-1 0 0 0 0,0-1 0 0 0,1 1-1 0 0,-1 0 1 0 0,0-1 0 0 0,0 1 0 0 0,1 0 0 0 0,-1-1 0 0 0,0 1 0 0 0,0-1 0 0 0,0 1 0 0 0,1 0 0 0 0,-1-1 0 0 0,0 1 0 0 0,0-1-1 0 0,-11-8 42 0 0,-21-2 10 0 0,17 8 7 0 0,1 1 0 0 0,-1 0 0 0 0,0 1 0 0 0,1 1 0 0 0,-1 1 1 0 0,0 0-1 0 0,-24 5 0 0 0,36-5-38 0 0,0-1 1 0 0,1 2 0 0 0,0-1-1 0 0,-1 0 1 0 0,1 0 0 0 0,0 1 0 0 0,-1-1-1 0 0,1 1 1 0 0,0 0 0 0 0,0-1-1 0 0,0 1 1 0 0,0 0 0 0 0,1 0-1 0 0,-1 1 1 0 0,1-1 0 0 0,-1 0-1 0 0,1 0 1 0 0,0 1 0 0 0,-1-1 0 0 0,1 1-1 0 0,-1 3 1 0 0,-1 5 85 0 0,1 1 0 0 0,-1 0 1 0 0,0 19-1 0 0,1-8 42 0 0,-3 12 118 0 0,3 0 0 0 0,1 58 0 0 0,2-77-272 0 0,1-1 1 0 0,0 1-1 0 0,1-1 0 0 0,1 0 1 0 0,0 0-1 0 0,1 0 1 0 0,1 0-1 0 0,10 19 1 0 0,5-8-2127 0 0,-15-21 770 0 0,0-1 1 0 0,0 0 0 0 0,0 0-1 0 0,1 0 1 0 0,6 3 0 0 0,4 0-1934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11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68 3432 0 0,'-22'1'3105'0'0,"19"-1"-2943"0"0,1 1 0 0 0,-1 0 1 0 0,1 0-1 0 0,-1 1 0 0 0,1-1 1 0 0,0 0-1 0 0,-1 1 0 0 0,1-1 0 0 0,0 1 1 0 0,0 0-1 0 0,0 0 0 0 0,0 0 1 0 0,0 0-1 0 0,1 0 0 0 0,-1 0 1 0 0,1 0-1 0 0,-1 1 0 0 0,1-1 1 0 0,0 0-1 0 0,0 1 0 0 0,0-1 1 0 0,0 1-1 0 0,-1 3 0 0 0,-1 6 354 0 0,1 1 0 0 0,0-1 0 0 0,0 22-1 0 0,2-23-128 0 0,-1-4-291 0 0,1 0-1 0 0,0 0 1 0 0,1 0 0 0 0,-1-1 0 0 0,1 1 0 0 0,1 0-1 0 0,-1 0 1 0 0,1 0 0 0 0,1-1 0 0 0,-1 1 0 0 0,1-1-1 0 0,0 1 1 0 0,0-1 0 0 0,1 0 0 0 0,0-1 0 0 0,0 1-1 0 0,0 0 1 0 0,1-1 0 0 0,0 0 0 0 0,0 0 0 0 0,0-1-1 0 0,1 1 1 0 0,-1-1 0 0 0,1 0 0 0 0,0-1 0 0 0,0 1-1 0 0,0-1 1 0 0,1 0 0 0 0,-1-1 0 0 0,1 0 0 0 0,-1 0-1 0 0,1 0 1 0 0,0-1 0 0 0,10 2 0 0 0,-1-2-90 0 0,0 0 0 0 0,-1 0 1 0 0,1-2-1 0 0,-1 0 0 0 0,30-5 0 0 0,-39 4-4 0 0,0 1-1 0 0,0-1 1 0 0,0 0 0 0 0,0 0-1 0 0,0-1 1 0 0,0 0-1 0 0,-1 0 1 0 0,1 0 0 0 0,-1-1-1 0 0,0 0 1 0 0,0 0-1 0 0,0 0 1 0 0,-1 0-1 0 0,1-1 1 0 0,-1 0 0 0 0,0 0-1 0 0,4-6 1 0 0,-6 5 14 0 0,1 0 0 0 0,-1 1 1 0 0,0-1-1 0 0,-1 0 0 0 0,1 0 1 0 0,-1 0-1 0 0,0 0 0 0 0,-1-1 1 0 0,1-8-1 0 0,-2 0 72 0 0,0-1 1 0 0,-5-23 0 0 0,4 32-50 0 0,0-1 1 0 0,-1 1-1 0 0,1-1 1 0 0,-2 1 0 0 0,1 0-1 0 0,-1 0 1 0 0,0 1-1 0 0,0-1 1 0 0,-1 1 0 0 0,0 0-1 0 0,0 0 1 0 0,-1 0-1 0 0,1 1 1 0 0,-1-1 0 0 0,-10-6-1 0 0,5 6 28 0 0,1-1-1 0 0,-1 2 1 0 0,0-1 0 0 0,0 1-1 0 0,0 1 1 0 0,-1 0-1 0 0,0 1 1 0 0,1 0-1 0 0,-17-2 1 0 0,21 4-104 0 0,0 1 0 0 0,-1 0 0 0 0,1 0 1 0 0,0 0-1 0 0,0 1 0 0 0,0 0 0 0 0,0 1 0 0 0,0-1 0 0 0,0 1 0 0 0,1 0 1 0 0,-1 1-1 0 0,1 0 0 0 0,-1 0 0 0 0,1 0 0 0 0,0 1 0 0 0,0 0 0 0 0,0 0 0 0 0,1 1 1 0 0,0-1-1 0 0,-1 1 0 0 0,1 0 0 0 0,1 1 0 0 0,-1-1 0 0 0,1 1 0 0 0,0 0 1 0 0,1 0-1 0 0,-1 0 0 0 0,1 1 0 0 0,0-1 0 0 0,1 1 0 0 0,-1-1 0 0 0,1 1 1 0 0,1 0-1 0 0,-2 12 0 0 0,-4 49-9809 0 0,7-47 6401 0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11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0 111 3512 0 0,'0'0'604'0'0,"2"-1"18"0"0,0 1 0 0 0,0-1-1 0 0,0 0 1 0 0,0 1-1 0 0,0-1 1 0 0,1 1 0 0 0,-1 0-1 0 0,0 0 1 0 0,4 0-1 0 0,-3 4-280 0 0,0 1-1 0 0,0 0 1 0 0,0 0-1 0 0,-1 1 0 0 0,0-1 1 0 0,0 0-1 0 0,-1 1 1 0 0,1-1-1 0 0,-1 1 0 0 0,0 9 1 0 0,1 11 640 0 0,-2 27 0 0 0,-1-25-545 0 0,1-16-361 0 0,0 7 81 0 0,0 1 0 0 0,7 38 0 0 0,-7-56-145 0 0,1 1 0 0 0,0-1 1 0 0,-1 0-1 0 0,1 0 0 0 0,0 0 1 0 0,1 1-1 0 0,-1-1 0 0 0,0 0 1 0 0,0 0-1 0 0,1 0 1 0 0,-1-1-1 0 0,1 1 0 0 0,0 0 1 0 0,0-1-1 0 0,-1 1 0 0 0,4 2 1 0 0,-1-2 5 0 0,1 0 0 0 0,-1 0 0 0 0,0 0 0 0 0,1-1 1 0 0,-1 1-1 0 0,1-1 0 0 0,-1 0 0 0 0,6 0 0 0 0,2 0 22 0 0,1 0 0 0 0,0-1 0 0 0,-1-1 0 0 0,1 0-1 0 0,17-5 1 0 0,-18 3 35 0 0,0-1-1 0 0,0-1 1 0 0,0 0 0 0 0,0 0-1 0 0,-1-1 1 0 0,0-1 0 0 0,0 0-1 0 0,-1 0 1 0 0,0-1-1 0 0,0-1 1 0 0,-1 1 0 0 0,0-1-1 0 0,-1-1 1 0 0,0 0-1 0 0,0 0 1 0 0,-1-1 0 0 0,0 0-1 0 0,-1 0 1 0 0,0 0-1 0 0,-1-1 1 0 0,0 0 0 0 0,-1 0-1 0 0,0 0 1 0 0,-1 0 0 0 0,0-1-1 0 0,1-22 1 0 0,-3 19 34 0 0,1 0 204 0 0,-1 1 0 0 0,-2-29 0 0 0,1 40-285 0 0,-1 0 0 0 0,0 0 0 0 0,0 0 0 0 0,0 0 0 0 0,0 0 0 0 0,0 0 0 0 0,-1 0 0 0 0,0 1-1 0 0,0-1 1 0 0,0 1 0 0 0,0-1 0 0 0,0 1 0 0 0,-1 0 0 0 0,1-1 0 0 0,-7-4 0 0 0,7 6-230 0 0,-1 1 0 0 0,0-1 1 0 0,0 1-1 0 0,0 0 1 0 0,0 0-1 0 0,0 0 0 0 0,0 0 1 0 0,0 0-1 0 0,-4 0 0 0 0,4 0-733 0 0,1 1 0 0 0,-1 0 0 0 0,1 0 0 0 0,-1 0 0 0 0,0 0 0 0 0,1 0-1 0 0,-1 0 1 0 0,1 1 0 0 0,-1-1 0 0 0,1 1 0 0 0,-5 1 0 0 0,0 3-2961 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12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529 46 3504 0 0,'-13'-20'4084'0'0,"7"16"-3717"0"0,-1 1 1 0 0,1-1-1 0 0,-1 1 0 0 0,0 1 1 0 0,1 0-1 0 0,-1 0 0 0 0,0 0 0 0 0,0 0 1 0 0,-1 1-1 0 0,1 1 0 0 0,0-1 1 0 0,-8 1-1 0 0,-5 1 682 0 0,-1 0 0 0 0,-39 10-1 0 0,52-10-856 0 0,0 1-1 0 0,0 0 0 0 0,0 1 0 0 0,0 0 1 0 0,1 0-1 0 0,0 1 0 0 0,-1 0 0 0 0,1 0 0 0 0,1 1 1 0 0,-9 6-1 0 0,11-7-165 0 0,0 0 0 0 0,1 0 1 0 0,0 0-1 0 0,0 1 0 0 0,0-1 0 0 0,1 1 1 0 0,-1-1-1 0 0,1 1 0 0 0,0 0 0 0 0,0 0 0 0 0,1 0 1 0 0,-1 0-1 0 0,1 0 0 0 0,1 0 0 0 0,-1 0 1 0 0,0 1-1 0 0,1 6 0 0 0,1-7-13 0 0,0 1 0 0 0,0-1 0 0 0,0 1 0 0 0,1-1 0 0 0,-1 1 0 0 0,1-1 0 0 0,1 0 0 0 0,-1 0 0 0 0,1 0 0 0 0,-1 0-1 0 0,2 0 1 0 0,-1-1 0 0 0,0 1 0 0 0,7 5 0 0 0,6 7 13 0 0,1-1-1 0 0,21 14 1 0 0,-15-14-15 0 0,30 16 0 0 0,-39-24 10 0 0,1 0 0 0 0,-1 1 0 0 0,0 0 0 0 0,-1 1-1 0 0,0 1 1 0 0,-1 0 0 0 0,17 20 0 0 0,-27-29 24 0 0,0 1 0 0 0,0-1 1 0 0,-1 1-1 0 0,0-1 0 0 0,1 1 0 0 0,-1-1 1 0 0,0 1-1 0 0,0 0 0 0 0,0 0 0 0 0,-1-1 0 0 0,1 1 1 0 0,-1 0-1 0 0,1 0 0 0 0,-1 0 0 0 0,0 0 1 0 0,0 0-1 0 0,-1 0 0 0 0,1-1 0 0 0,0 1 1 0 0,-1 0-1 0 0,0 0 0 0 0,-1 4 0 0 0,0-3 44 0 0,0-1-1 0 0,0 1 1 0 0,-1-1-1 0 0,1 0 1 0 0,-1 1-1 0 0,1-1 1 0 0,-1 0-1 0 0,0-1 1 0 0,-1 1-1 0 0,1 0 1 0 0,0-1-1 0 0,-1 0 1 0 0,1 0-1 0 0,-1 0 1 0 0,-6 2-1 0 0,-25 9 578 0 0,-1-1 0 0 0,0-2 0 0 0,-74 9 0 0 0,-3-9-1214 0 0,1-8-5551 0 0,111-1 5626 0 0,1-1 1 0 0,-1 0-1 0 0,0 0 1 0 0,0 0-1 0 0,0 0 1 0 0,0 0-1 0 0,0-1 1 0 0,0 1-1 0 0,0 0 1 0 0,0 0-1 0 0,0-1 1 0 0,0 1-1 0 0,1 0 1 0 0,-1-1-1 0 0,0 1 1 0 0,0-1-1 0 0,-1 0 1 0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13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162 120 2240 0 0,'0'-1'137'0'0,"0"1"0"0"0,0-1 0 0 0,0 0-1 0 0,0 1 1 0 0,0-1 0 0 0,0 0 0 0 0,0 1 0 0 0,0-1 0 0 0,0 1-1 0 0,0-1 1 0 0,0 0 0 0 0,-1 1 0 0 0,1-1 0 0 0,0 0-1 0 0,0 1 1 0 0,-1-1 0 0 0,1 1 0 0 0,-1-1 0 0 0,1 1-1 0 0,0-1 1 0 0,-1 1 0 0 0,1-1 0 0 0,-1 1 0 0 0,1-1 0 0 0,-1 1-1 0 0,1 0 1 0 0,-1-1 0 0 0,0 1 0 0 0,1 0 0 0 0,-2-1-1 0 0,1 1 28 0 0,-1 0 0 0 0,0 0 1 0 0,1 0-1 0 0,-1 0 0 0 0,1 0 0 0 0,-1 0 0 0 0,0 0 0 0 0,1 1 0 0 0,-1-1 0 0 0,0 1 0 0 0,-2 0 0 0 0,-5 4 361 0 0,1-1 1 0 0,0 1-1 0 0,-10 7 1 0 0,11-6-238 0 0,0 1 0 0 0,0 0 1 0 0,0 0-1 0 0,1 0 1 0 0,0 1-1 0 0,1 0 1 0 0,0 0-1 0 0,0 0 1 0 0,1 1-1 0 0,0 0 0 0 0,0 0 1 0 0,-4 15-1 0 0,7-20-245 0 0,0 1-1 0 0,0-1 0 0 0,0 1 1 0 0,0-1-1 0 0,1 1 1 0 0,-1-1-1 0 0,1 1 1 0 0,1-1-1 0 0,-1 1 0 0 0,0-1 1 0 0,1 1-1 0 0,0-1 1 0 0,0 1-1 0 0,1-1 0 0 0,-1 0 1 0 0,1 0-1 0 0,0 1 1 0 0,0-1-1 0 0,0 0 0 0 0,0-1 1 0 0,1 1-1 0 0,0 0 1 0 0,0-1-1 0 0,0 1 0 0 0,0-1 1 0 0,0 0-1 0 0,1 0 1 0 0,-1 0-1 0 0,5 2 0 0 0,4 1 13 0 0,1 0-1 0 0,0 0 0 0 0,0-2 0 0 0,0 0 0 0 0,1 0 0 0 0,0-1 0 0 0,-1-1 0 0 0,1 0 0 0 0,27-1 0 0 0,-14-1-15 0 0,1-2 1 0 0,-1-1-1 0 0,1-1 0 0 0,29-9 0 0 0,-50 12-32 0 0,0-2 0 0 0,-1 1 0 0 0,1-1 0 0 0,-1 0 0 0 0,1 0 1 0 0,-1 0-1 0 0,0-1 0 0 0,0 0 0 0 0,-1 0 0 0 0,1-1 0 0 0,-1 0 0 0 0,0 0 0 0 0,0 0 0 0 0,5-8 0 0 0,-6 6 4 0 0,1 0 0 0 0,-2 0 1 0 0,1-1-1 0 0,-1 1 0 0 0,0-1 0 0 0,-1 0 0 0 0,0 0 1 0 0,0 0-1 0 0,-1 0 0 0 0,0 0 0 0 0,0 0 0 0 0,-1-9 1 0 0,0 5 12 0 0,0 0 0 0 0,-1 1 0 0 0,0-1 0 0 0,-1 0 0 0 0,0 1 0 0 0,-1-1 0 0 0,-8-18 0 0 0,9 24-10 0 0,-1 0 0 0 0,-1 1 1 0 0,1 0-1 0 0,-1 0 0 0 0,1 0 0 0 0,-1 0 0 0 0,-1 1 0 0 0,1-1 0 0 0,-1 1 0 0 0,0 0 0 0 0,0 0 0 0 0,0 1 0 0 0,0-1 0 0 0,0 1 0 0 0,-1 1 0 0 0,-7-4 1 0 0,-4 0 13 0 0,1 1 0 0 0,-1 1 0 0 0,0 0 1 0 0,-1 2-1 0 0,1-1 0 0 0,0 2 0 0 0,-1 1 1 0 0,1 0-1 0 0,-1 1 0 0 0,1 1 1 0 0,-1 0-1 0 0,1 1 0 0 0,0 1 0 0 0,-22 9 1 0 0,31-10-21 0 0,0 1 0 0 0,0 0 0 0 0,1 1 1 0 0,-1 0-1 0 0,1 0 0 0 0,0 0 0 0 0,0 1 0 0 0,1 0 1 0 0,0 0-1 0 0,0 1 0 0 0,0 0 0 0 0,1 0 1 0 0,0 0-1 0 0,1 1 0 0 0,-1-1 0 0 0,1 1 1 0 0,1 0-1 0 0,0 0 0 0 0,0 1 0 0 0,0-1 0 0 0,1 1 1 0 0,0-1-1 0 0,1 1 0 0 0,0 0 0 0 0,0 0 1 0 0,1 0-1 0 0,0-1 0 0 0,0 1 0 0 0,1 0 1 0 0,1 0-1 0 0,2 9 0 0 0,-3-13-3 0 0,1-1 0 0 0,0 0 0 0 0,0 0 0 0 0,0 0 0 0 0,0 0 0 0 0,1 0 0 0 0,-1 0 0 0 0,1-1-1 0 0,0 1 1 0 0,0-1 0 0 0,1 1 0 0 0,-1-1 0 0 0,7 4 0 0 0,-4-3-5 0 0,1 0 1 0 0,0-1-1 0 0,0 0 0 0 0,0 0 1 0 0,0 0-1 0 0,0-1 0 0 0,13 2 0 0 0,-2-1-19 0 0,1-2-1 0 0,-1 0 1 0 0,1-1-1 0 0,-1-1 0 0 0,1-1 1 0 0,18-3-1 0 0,-22 2-14 0 0,0-1 0 0 0,0 0 0 0 0,0-1-1 0 0,17-7 1 0 0,-27 9 19 0 0,0 0 0 0 0,1 0 0 0 0,-1 0 0 0 0,0-1 0 0 0,-1 0 0 0 0,1 0 0 0 0,-1 0 0 0 0,1 0 0 0 0,-1-1 0 0 0,0 1 0 0 0,-1-1 0 0 0,1 0 0 0 0,4-10 0 0 0,-3 5-3 0 0,-1-1-1 0 0,0 0 1 0 0,0 0-1 0 0,-1 0 1 0 0,-1-1 0 0 0,0 1-1 0 0,0-1 1 0 0,-1-15-1 0 0,1-13 37 0 0,-1 25 116 0 0,0 1 1 0 0,-1-1 0 0 0,-4-28-1 0 0,-1 33 222 0 0,-1 14 145 0 0,0 17-36 0 0,6 3-321 0 0,1-1 1 0 0,2 1-1 0 0,0-1 1 0 0,1 0 0 0 0,11 32-1 0 0,-9-39-159 0 0,0 0 0 0 0,1-1 0 0 0,1 0 0 0 0,0 0 0 0 0,1 0 0 0 0,0-1 0 0 0,2 0 0 0 0,13 14 0 0 0,-15-19-483 0 0,1 1 1 0 0,0-1-1 0 0,15 9 1 0 0,-17-12-1226 0 0,0-2-1 0 0,1 0 1 0 0,0 0 0 0 0,0 0 0 0 0,12 3 0 0 0,0-2-1950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13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80 149 3240 0 0,'-1'0'205'0'0,"-1"0"0"0"0,0 0 0 0 0,0 0-1 0 0,1 0 1 0 0,-1 1 0 0 0,0-1 0 0 0,1 1 0 0 0,-1-1-1 0 0,0 1 1 0 0,1-1 0 0 0,-1 1 0 0 0,1 0 0 0 0,-1 0-1 0 0,1 0 1 0 0,-1 0 0 0 0,1 0 0 0 0,0 0 0 0 0,-1 0-1 0 0,1 0 1 0 0,0 0 0 0 0,0 1 0 0 0,-2 2 0 0 0,1-1 8 0 0,1 0 0 0 0,-1 1 0 0 0,1-1 1 0 0,0 1-1 0 0,0-1 0 0 0,1 1 1 0 0,-1-1-1 0 0,1 1 0 0 0,0 0 1 0 0,0 5-1 0 0,0 2 143 0 0,2 0 0 0 0,-1 0 0 0 0,1 0 0 0 0,1-1 0 0 0,0 1 0 0 0,7 15 0 0 0,-6-17-97 0 0,0-1 0 0 0,1 0 0 0 0,0 1 0 0 0,0-2 0 0 0,1 1 0 0 0,0 0 0 0 0,13 11 0 0 0,-13-15-223 0 0,-1 0-1 0 0,2 0 1 0 0,-1 0 0 0 0,0-1-1 0 0,1 1 1 0 0,-1-2 0 0 0,1 1-1 0 0,0-1 1 0 0,0 0 0 0 0,14 2-1 0 0,-9-2-5 0 0,0-1 0 0 0,1 0 0 0 0,-1-1 0 0 0,0-1 0 0 0,0 0 0 0 0,0 0 0 0 0,0-1 0 0 0,0-1 0 0 0,0 0 0 0 0,16-7 0 0 0,-22 8-13 0 0,0-1 1 0 0,0 1-1 0 0,-1-1 1 0 0,0-1-1 0 0,0 1 1 0 0,0-1-1 0 0,0 0 1 0 0,0 0-1 0 0,-1-1 1 0 0,0 1-1 0 0,1-1 1 0 0,-2 0-1 0 0,1 0 1 0 0,-1 0-1 0 0,0-1 1 0 0,0 1-1 0 0,0-1 1 0 0,-1 0-1 0 0,1 1 1 0 0,-1-1-1 0 0,-1 0 1 0 0,2-7-1 0 0,-2 2 13 0 0,0 1-1 0 0,0 0 0 0 0,-1 0 0 0 0,-1-1 0 0 0,1 1 0 0 0,-2 0 0 0 0,1 0 0 0 0,-2 0 0 0 0,1 0 0 0 0,-1 0 0 0 0,-1 1 0 0 0,1-1 0 0 0,-2 1 0 0 0,1 0 0 0 0,-1 0 0 0 0,-12-15 0 0 0,10 15 4 0 0,-1 0-1 0 0,0 1 0 0 0,-1 0 0 0 0,0 0 0 0 0,0 1 0 0 0,0 0 0 0 0,-1 1 0 0 0,0 0 0 0 0,-1 0 0 0 0,1 1 1 0 0,-1 0-1 0 0,0 1 0 0 0,0 1 0 0 0,-18-4 0 0 0,19 5 15 0 0,-1 0 1 0 0,1 0 0 0 0,-1 2-1 0 0,1-1 1 0 0,-1 1-1 0 0,0 1 1 0 0,1 0 0 0 0,-18 4-1 0 0,22-3-21 0 0,1-1 0 0 0,0 1 1 0 0,0 1-1 0 0,0-1 0 0 0,0 1 0 0 0,1 0 0 0 0,-1 0 0 0 0,1 0 0 0 0,0 1 0 0 0,0-1 1 0 0,0 1-1 0 0,0 0 0 0 0,0 0 0 0 0,1 0 0 0 0,0 1 0 0 0,0-1 0 0 0,0 1 1 0 0,-4 8-1 0 0,1 7 68 0 0,0-1 1 0 0,1 1-1 0 0,1 0 1 0 0,1 0 0 0 0,0 1-1 0 0,1 35 1 0 0,1-19 27 0 0,1 4 18 0 0,2 1 0 0 0,1-1 0 0 0,13 52 0 0 0,8 12 92 0 0,-13-60-28 0 0,12 90 0 0 0,-22 26 173 0 0,-2-87-1880 0 0,16-88-8704 0 0,-13 12 8863 0 0,6-6-2245 0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14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 3912 0 0,'10'-14'5992'0'0,"-10"14"-5907"0"0,1 0 1 0 0,-1 0-1 0 0,0 0 1 0 0,1 0 0 0 0,-1 0-1 0 0,0 0 1 0 0,1 0-1 0 0,-1 1 1 0 0,1-1 0 0 0,-1 0-1 0 0,0 0 1 0 0,1 0-1 0 0,-1 0 1 0 0,0 0 0 0 0,1 1-1 0 0,-1-1 1 0 0,0 0-1 0 0,1 0 1 0 0,-1 0 0 0 0,0 1-1 0 0,0-1 1 0 0,1 0-1 0 0,-1 0 1 0 0,0 1 0 0 0,0-1-1 0 0,0 0 1 0 0,1 1-1 0 0,-1-1 1 0 0,0 0 0 0 0,0 1-1 0 0,0-1 1 0 0,0 0-1 0 0,0 1 1 0 0,1-1 0 0 0,-1 1-1 0 0,0-1 1 0 0,0 0-1 0 0,0 1 1 0 0,0-1 0 0 0,0 0-1 0 0,0 1 1 0 0,0-1-1 0 0,-1 1 1 0 0,5 22 1477 0 0,-3 97 2518 0 0,-2-62-3673 0 0,2-38-285 0 0,0 0 0 0 0,1 0 0 0 0,1-1 1 0 0,7 23-1 0 0,-7-30-1044 0 0,2 1-1 0 0,9 20 1 0 0,-10-26-718 0 0,0-1-1 0 0,1 1 0 0 0,-1 0 1 0 0,1-1-1 0 0,8 8 1 0 0,0-3-2226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10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4112 0 0,'0'0'688'0'0,"6"24"3888"0"0,-3 15-1828 0 0,-4 64 0 0 0,0-36-730 0 0,1 139 464 0 0,0-205-2471 0 0,-1 0 0 0 0,1 0 1 0 0,0-1-1 0 0,0 1 1 0 0,0 0-1 0 0,0 0 0 0 0,0-1 1 0 0,1 1-1 0 0,-1 0 0 0 0,0 0 1 0 0,0-1-1 0 0,0 1 0 0 0,1 0 1 0 0,-1 0-1 0 0,0-1 1 0 0,1 1-1 0 0,-1 0 0 0 0,1-1 1 0 0,-1 1-1 0 0,1-1 0 0 0,-1 1 1 0 0,1-1-1 0 0,-1 1 0 0 0,1 0 1 0 0,-1-1-1 0 0,2 1 1 0 0,-1-1 5 0 0,0 1 1 0 0,1-1 0 0 0,-1 0 0 0 0,0 0 0 0 0,0 0 0 0 0,0 0 0 0 0,0-1-1 0 0,1 1 1 0 0,-1 0 0 0 0,0 0 0 0 0,0-1 0 0 0,0 1 0 0 0,0 0 0 0 0,0-1-1 0 0,2 0 1 0 0,3-3 48 0 0,-1 1-1 0 0,1-1 1 0 0,-1 0-1 0 0,0 0 1 0 0,5-6-1 0 0,10-15 166 0 0,-1 0 0 0 0,-2-2-1 0 0,0 0 1 0 0,18-42 0 0 0,16-27 169 0 0,7-13-35 0 0,-51 98-372 0 0,-6 9-27 0 0,1-1 1 0 0,-1 1-1 0 0,0 0 1 0 0,1 0-1 0 0,-1-1 0 0 0,0 1 1 0 0,-1-1-1 0 0,1 1 1 0 0,0-1-1 0 0,0-3 0 0 0,0-1-1052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14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383 445 3280 0 0,'-15'20'2396'0'0,"9"-9"-1709"0"0,-7 6 2 0 0,0 2-1 0 0,2 0 1 0 0,0 0-1 0 0,1 1 1 0 0,1 0-1 0 0,1 1 0 0 0,1 0 1 0 0,1 0-1 0 0,1 1 1 0 0,0-1-1 0 0,-2 42 1 0 0,7-58-594 0 0,1-1 1 0 0,-1 1 0 0 0,0 0-1 0 0,1-1 1 0 0,0 1 0 0 0,0-1-1 0 0,1 1 1 0 0,-1-1 0 0 0,1 1-1 0 0,0-1 1 0 0,0 0 0 0 0,0 0-1 0 0,1 0 1 0 0,0 0 0 0 0,-1 0 0 0 0,1 0-1 0 0,1-1 1 0 0,-1 0 0 0 0,0 1-1 0 0,1-1 1 0 0,0 0 0 0 0,-1-1-1 0 0,8 5 1 0 0,-4-4-78 0 0,0 0 0 0 0,0 0 0 0 0,1-1 0 0 0,-1 0 0 0 0,1 0 0 0 0,-1 0 0 0 0,1-1 0 0 0,0 0 0 0 0,0-1 0 0 0,-1 0 0 0 0,1 0 0 0 0,0-1 0 0 0,14-2 0 0 0,-13 1-10 0 0,1-1 1 0 0,-1 0-1 0 0,0 0 1 0 0,0-1-1 0 0,0-1 0 0 0,0 1 1 0 0,-1-1-1 0 0,0-1 1 0 0,0 1-1 0 0,0-1 0 0 0,-1-1 1 0 0,1 1-1 0 0,-2-1 1 0 0,1-1-1 0 0,-1 1 0 0 0,0-1 1 0 0,0 0-1 0 0,4-10 1 0 0,-1 1 8 0 0,-1-1 0 0 0,-1 1 1 0 0,-1-1-1 0 0,-1 0 0 0 0,0-1 1 0 0,-1 1-1 0 0,-1-1 1 0 0,1-31-1 0 0,-1 2 50 0 0,-2-1 0 0 0,-3 0 0 0 0,-9-63 0 0 0,8 98-43 0 0,0 0 0 0 0,0 0 0 0 0,-2 0-1 0 0,0 0 1 0 0,0 1 0 0 0,-1-1 0 0 0,-1 2-1 0 0,0-1 1 0 0,-1 1 0 0 0,0 0 0 0 0,-1 0 0 0 0,0 1-1 0 0,-1 0 1 0 0,0 1 0 0 0,-21-16 0 0 0,13 14 0 0 0,0 1 0 0 0,-1 0 0 0 0,0 2 0 0 0,-1 0 1 0 0,0 1-1 0 0,0 1 0 0 0,-1 1 0 0 0,1 1 0 0 0,-1 1 1 0 0,0 1-1 0 0,-1 0 0 0 0,1 2 0 0 0,0 1 0 0 0,-1 0 1 0 0,1 1-1 0 0,-22 5 0 0 0,37-5-15 0 0,-1 1 1 0 0,0 0-1 0 0,1 0 1 0 0,-1 0-1 0 0,1 1 0 0 0,-1 0 1 0 0,1 0-1 0 0,0 1 1 0 0,1 0-1 0 0,-1 0 0 0 0,0 0 1 0 0,1 0-1 0 0,0 1 0 0 0,0 0 1 0 0,1 0-1 0 0,-1 1 1 0 0,1-1-1 0 0,0 1 0 0 0,0 0 1 0 0,1 0-1 0 0,0 0 1 0 0,0 0-1 0 0,0 1 0 0 0,1-1 1 0 0,0 1-1 0 0,0 0 1 0 0,1-1-1 0 0,0 1 0 0 0,0 0 1 0 0,0 0-1 0 0,1 0 0 0 0,0 0 1 0 0,1 0-1 0 0,-1 0 1 0 0,1 0-1 0 0,3 11 0 0 0,-1-5 22 0 0,1-1-1 0 0,0 0 0 0 0,1 0 0 0 0,0-1 0 0 0,0 1 0 0 0,1-1 0 0 0,1 0 0 0 0,0-1 1 0 0,1 1-1 0 0,-1-1 0 0 0,2-1 0 0 0,0 0 0 0 0,0 0 0 0 0,17 13 0 0 0,-10-11 24 0 0,1-1 0 0 0,-1-1 1 0 0,2 0-1 0 0,-1-1 0 0 0,1-1 0 0 0,0-1 0 0 0,1 0 0 0 0,0-2 0 0 0,19 4 0 0 0,-10-5 217 0 0,-1-1-1 0 0,1-1 0 0 0,-1-2 1 0 0,37-4-1 0 0,9-5-7592 0 0,-47 6 1244 0 0,-18 2 2165 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15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3464 0 0,'0'0'576'0'0,"0"-12"8076"0"0,-2 65-5078 0 0,3 52-2063 0 0,0-94-1461 0 0,0 0 1 0 0,1 0-1 0 0,0 1 0 0 0,1-1 0 0 0,0-1 1 0 0,9 21-1 0 0,-9-26-30 0 0,1 1 1 0 0,-1-1-1 0 0,2 1 1 0 0,-1-1-1 0 0,0-1 1 0 0,1 1-1 0 0,0 0 0 0 0,0-1 1 0 0,0 0-1 0 0,1-1 1 0 0,-1 1-1 0 0,1-1 0 0 0,0 0 1 0 0,0 0-1 0 0,0 0 1 0 0,10 2-1 0 0,1-1 10 0 0,1 0 0 0 0,0-1 0 0 0,-1-1 0 0 0,35 1 0 0 0,-47-3-25 0 0,-1 0 0 0 0,0-1 0 0 0,0 1 1 0 0,1-1-1 0 0,-1 0 0 0 0,0 0 0 0 0,0 0 1 0 0,0 0-1 0 0,0-1 0 0 0,0 0 0 0 0,0 1 1 0 0,-1-1-1 0 0,1-1 0 0 0,-1 1 0 0 0,1-1 1 0 0,3-2-1 0 0,-3 0 9 0 0,0 0 1 0 0,0 0-1 0 0,-1 0 1 0 0,1 0-1 0 0,-1-1 1 0 0,0 1-1 0 0,0-1 1 0 0,-1 0-1 0 0,4-10 0 0 0,-1-9 105 0 0,-1 1-1 0 0,-1 0 1 0 0,-1-1-1 0 0,-1-33 0 0 0,-1 58-116 0 0,0-83 2216 0 0,0 85-2200 0 0,-1 13 23 0 0,1 1 0 0 0,0-1 1 0 0,1 0-1 0 0,1 1 1 0 0,1-1-1 0 0,0 0 1 0 0,0-1-1 0 0,2 1 1 0 0,6 15-1 0 0,-6-21-5 0 0,0 1-1 0 0,1-1 1 0 0,0 0-1 0 0,0 0 1 0 0,1-1-1 0 0,1 1 0 0 0,15 12 1 0 0,20 11-2024 0 0,3-6-7006 0 0,-39-24 5194 0 0,-3-2-1 0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15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0 3848 0 0,'-5'0'691'0'0,"1"0"1"0"0,0 1-1 0 0,-1-1 0 0 0,1 1 0 0 0,0 0 0 0 0,-7 2 0 0 0,9-2-547 0 0,-1 0 0 0 0,1 0 1 0 0,0 1-1 0 0,0-1 0 0 0,0 1 0 0 0,0-1 0 0 0,0 1 0 0 0,0-1 0 0 0,0 1 0 0 0,1 0 0 0 0,-1 0 1 0 0,0 0-1 0 0,1 0 0 0 0,0 0 0 0 0,-1 1 0 0 0,1-1 0 0 0,0 0 0 0 0,0 0 0 0 0,0 4 0 0 0,-5 13 683 0 0,1 1 0 0 0,1 0-1 0 0,-2 37 1 0 0,5 65 1387 0 0,1-80-1426 0 0,6 96 410 0 0,32 180 1 0 0,-34-287-1091 0 0,2 24-106 0 0,-4 84 0 0 0,-2-85-1542 0 0,14-64-10077 0 0,-5 4 8008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16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59 3520 0 0,'-1'42'8545'0'0,"3"126"-3670"0"0,-2-163-4838 0 0,0 0 0 0 0,1 0 0 0 0,0 0 0 0 0,0 0 0 0 0,0 0 0 0 0,1 0 0 0 0,0-1 1 0 0,0 1-1 0 0,0 0 0 0 0,0-1 0 0 0,1 0 0 0 0,6 8 0 0 0,-7-9-23 0 0,1 0 0 0 0,0 0 0 0 0,1-1 0 0 0,-1 1 0 0 0,0-1-1 0 0,0 0 1 0 0,1 0 0 0 0,0 0 0 0 0,-1-1 0 0 0,1 1 0 0 0,0-1 0 0 0,0 0 0 0 0,0 0 0 0 0,-1 0 0 0 0,1 0-1 0 0,7 0 1 0 0,-5-1 6 0 0,1 0 0 0 0,0 0 0 0 0,-1 0 0 0 0,1-1 0 0 0,-1 0 0 0 0,1 0 0 0 0,-1-1 0 0 0,0 1 0 0 0,0-1 0 0 0,1-1 0 0 0,-1 1 0 0 0,-1-1 0 0 0,1 0-1 0 0,0-1 1 0 0,-1 1 0 0 0,1-1 0 0 0,-1 0 0 0 0,0 0 0 0 0,-1-1 0 0 0,1 0 0 0 0,-1 0 0 0 0,0 0 0 0 0,0 0 0 0 0,0 0 0 0 0,0-1 0 0 0,-1 0 0 0 0,0 1 0 0 0,-1-1 0 0 0,1 0 0 0 0,-1-1 0 0 0,0 1-1 0 0,-1 0 1 0 0,2-9 0 0 0,0-6 165 0 0,-1 0 0 0 0,0 0 0 0 0,-2-1 0 0 0,0 1 0 0 0,-5-27 0 0 0,4 44-148 0 0,1 0 0 0 0,-1 0 0 0 0,0 1-1 0 0,-1-1 1 0 0,1 0 0 0 0,0 1 0 0 0,-1-1 0 0 0,0 1 0 0 0,0 0 0 0 0,0-1 0 0 0,0 1 0 0 0,-1 0 0 0 0,1 0 0 0 0,-1 0 0 0 0,1 1 0 0 0,-1-1 0 0 0,0 1-1 0 0,0-1 1 0 0,-1 1 0 0 0,1 0 0 0 0,0 0 0 0 0,-1 0 0 0 0,1 1 0 0 0,-1-1 0 0 0,-4 0 0 0 0,-4-1 0 0 0,0 1 0 0 0,0 0 0 0 0,0 1 0 0 0,0 1 0 0 0,0 0 0 0 0,-22 3 0 0 0,28-3-145 0 0,0 1-1 0 0,1 1 1 0 0,-1-1 0 0 0,1 1-1 0 0,-1 0 1 0 0,1 0 0 0 0,-1 0-1 0 0,1 1 1 0 0,0 0 0 0 0,0 0-1 0 0,1 0 1 0 0,-1 1-1 0 0,1-1 1 0 0,-7 7 0 0 0,5-3-1182 0 0,0 1 0 0 0,1-1 1 0 0,-1 1-1 0 0,2 0 0 0 0,-1 0 1 0 0,1 0-1 0 0,0 1 0 0 0,-3 11 1 0 0,2 3-2424 0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16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1 119 3560 0 0,'0'0'634'0'0,"2"-12"7728"0"0,-1 15-7989 0 0,0 0-1 0 0,0 0 1 0 0,0 0 0 0 0,0 1-1 0 0,0-1 1 0 0,-1 0 0 0 0,1 1-1 0 0,-1-1 1 0 0,0 0 0 0 0,0 1-1 0 0,-1-1 1 0 0,0 6 0 0 0,0 5 47 0 0,1-11-387 0 0,0 20 132 0 0,0-1 0 0 0,2 1-1 0 0,0-1 1 0 0,9 36-1 0 0,-10-53-154 0 0,1 0 0 0 0,-1 0 0 0 0,1 0-1 0 0,0-1 1 0 0,0 1 0 0 0,1-1 0 0 0,0 1-1 0 0,-1-1 1 0 0,1 0 0 0 0,1 0 0 0 0,-1 0 0 0 0,0 0-1 0 0,1-1 1 0 0,0 0 0 0 0,0 1 0 0 0,0-1-1 0 0,0 0 1 0 0,1-1 0 0 0,-1 1 0 0 0,1-1-1 0 0,-1 0 1 0 0,1 0 0 0 0,0-1 0 0 0,0 1 0 0 0,0-1-1 0 0,9 1 1 0 0,-4-1 3 0 0,0 0 1 0 0,0 0-1 0 0,0-1 0 0 0,0-1 1 0 0,15-2-1 0 0,-21 2 12 0 0,-1 0-1 0 0,1 0 1 0 0,0-1 0 0 0,-1 1-1 0 0,1-1 1 0 0,0 1-1 0 0,-1-1 1 0 0,0 0 0 0 0,1-1-1 0 0,-1 1 1 0 0,0-1 0 0 0,0 1-1 0 0,0-1 1 0 0,-1 0 0 0 0,1 0-1 0 0,-1 0 1 0 0,3-3-1 0 0,4-11 167 0 0,0-1-1 0 0,-1 1 0 0 0,0-1 0 0 0,-2 0 1 0 0,0-1-1 0 0,-1 0 0 0 0,4-25 0 0 0,-4-9 598 0 0,-1-77-1 0 0,-8 119-2694 0 0,-5 7-5390 0 0,8 4 6486 0 0,0 0 1 0 0,0 0-1 0 0,0-1 0 0 0,0 1 1 0 0,-1 0-1 0 0,-5 0-3430 0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17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3800 0 0,'-3'16'7544'0'0,"3"33"-6578"0"0,0-36-193 0 0,2 97-8648 0 0,-1-83 5275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17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78 3328 0 0,'0'-27'4869'0'0,"1"25"-4663"0"0,-1 0 0 0 0,0 1 1 0 0,0-1-1 0 0,0 0 1 0 0,-1 0-1 0 0,1 0 0 0 0,0 0 1 0 0,-1 0-1 0 0,1 1 0 0 0,-1-1 1 0 0,0 0-1 0 0,1 0 0 0 0,-1 1 1 0 0,0-1-1 0 0,0 0 0 0 0,0 1 1 0 0,0-1-1 0 0,-2-1 0 0 0,0 1 3 0 0,1 1 0 0 0,-1 0 0 0 0,1 0 0 0 0,-1-1 0 0 0,0 1 0 0 0,1 1 0 0 0,-1-1 0 0 0,0 0 0 0 0,0 1 0 0 0,0-1 0 0 0,0 1-1 0 0,-3 0 1 0 0,3 0-24 0 0,-32-3 713 0 0,0 1 1 0 0,1 2-1 0 0,-55 7 0 0 0,86-6-872 0 0,-1 0 0 0 0,1 0 0 0 0,0 0 0 0 0,-1 0 0 0 0,1 0 0 0 0,0 1-1 0 0,-1-1 1 0 0,1 1 0 0 0,0 0 0 0 0,0 0 0 0 0,1 0 0 0 0,-1 0 0 0 0,0 1 0 0 0,1-1 0 0 0,-1 1 0 0 0,1 0 0 0 0,0-1-1 0 0,0 1 1 0 0,0 0 0 0 0,0 0 0 0 0,0 1 0 0 0,1-1 0 0 0,-2 5 0 0 0,1-3-13 0 0,1 0 0 0 0,0 0 0 0 0,0 1 0 0 0,1-1 1 0 0,-1 1-1 0 0,1-1 0 0 0,1 0 0 0 0,-1 1 0 0 0,1-1 0 0 0,0 0 0 0 0,0 1 1 0 0,0-1-1 0 0,1 0 0 0 0,-1 0 0 0 0,4 5 0 0 0,0 2-22 0 0,2-1-1 0 0,-1 0 1 0 0,2-1 0 0 0,-1 1 0 0 0,1-1-1 0 0,12 10 1 0 0,59 48-108 0 0,-57-51 53 0 0,0 1 0 0 0,38 42 1 0 0,-55-54 75 0 0,0 0 0 0 0,0 0 0 0 0,-1 1 0 0 0,0 0 1 0 0,0 0-1 0 0,-1 0 0 0 0,0 0 0 0 0,0 1 0 0 0,2 7 0 0 0,-5-12 28 0 0,0-1 0 0 0,1 1 0 0 0,-1 0 0 0 0,0-1 0 0 0,0 1 0 0 0,0 0 0 0 0,-1-1 0 0 0,1 1 0 0 0,-1 0 0 0 0,1-1 0 0 0,-1 1 0 0 0,0-1-1 0 0,0 1 1 0 0,0-1 0 0 0,0 1 0 0 0,-1-1 0 0 0,1 0 0 0 0,-1 1 0 0 0,1-1 0 0 0,-1 0 0 0 0,0 0 0 0 0,0 0 0 0 0,0 0 0 0 0,0 0 0 0 0,0-1-1 0 0,0 1 1 0 0,0-1 0 0 0,-1 1 0 0 0,-3 1 0 0 0,-5 2 111 0 0,0 0-1 0 0,-1-1 0 0 0,1 0 1 0 0,-1-1-1 0 0,-20 4 0 0 0,-62 1 408 0 0,84-7-511 0 0,-14 1-447 0 0,-67 0-140 0 0,61-5-3649 0 0,2-4-4241 0 0,14 2 4269 0 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52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 2396 0 0,'2'-3'256'0'0,"-1"-1"-1"0"0,1 1 1 0 0,-1 0-1 0 0,1-1 1 0 0,0 1-1 0 0,0 0 1 0 0,1 0 0 0 0,-1 0-1 0 0,1 0 1 0 0,5-4-1 0 0,-1 0 277 0 0,0 0 0 0 0,1 1-1 0 0,0 0 1 0 0,11-7 0 0 0,-15 11-267 0 0,0 0 1 0 0,0 1-1 0 0,0-1 1 0 0,0 1-1 0 0,0 0 0 0 0,0 0 1 0 0,0 0-1 0 0,0 1 1 0 0,0 0-1 0 0,1-1 0 0 0,-1 1 1 0 0,0 1-1 0 0,5 0 1 0 0,-8-1-197 0 0,0 0 1 0 0,1 1 0 0 0,-1-1-1 0 0,1 1 1 0 0,-1 0 0 0 0,0 0-1 0 0,0-1 1 0 0,1 1 0 0 0,-1 0-1 0 0,0 0 1 0 0,0 0 0 0 0,0 0-1 0 0,0 0 1 0 0,0 0 0 0 0,0 0-1 0 0,0 1 1 0 0,-1-1 0 0 0,1 0-1 0 0,0 1 1 0 0,-1-1 0 0 0,1 0-1 0 0,0 1 1 0 0,-1-1-1 0 0,0 0 1 0 0,1 1 0 0 0,-1-1-1 0 0,0 3 1 0 0,2 5 54 0 0,-2 0 0 0 0,1 0 0 0 0,-1 12 0 0 0,0-12-19 0 0,-5 247 939 0 0,5-253-1042 0 0,0 0 0 0 0,1 1 0 0 0,-1-1 0 0 0,0 0 0 0 0,1 1 0 0 0,0-1 0 0 0,0 0 0 0 0,0 0 0 0 0,0 1-1 0 0,0-1 1 0 0,0 0 0 0 0,1 0 0 0 0,0-1 0 0 0,0 1 0 0 0,0 0 0 0 0,0 0 0 0 0,0-1 0 0 0,0 1 0 0 0,0-1-1 0 0,1 0 1 0 0,-1 0 0 0 0,1 0 0 0 0,0 0 0 0 0,0 0 0 0 0,0 0 0 0 0,5 2 0 0 0,-3-3-15 0 0,0 1 0 0 0,1-1 1 0 0,-1 0-1 0 0,0 0 0 0 0,1 0 0 0 0,-1-1 1 0 0,1 0-1 0 0,-1 0 0 0 0,1 0 1 0 0,-1-1-1 0 0,1 0 0 0 0,-1 0 1 0 0,0 0-1 0 0,1-1 0 0 0,8-3 0 0 0,-1-1-15 0 0,-1 0-1 0 0,0-1 0 0 0,0 0 0 0 0,0-1 1 0 0,-1 0-1 0 0,0 0 0 0 0,-1-2 1 0 0,0 1-1 0 0,0-1 0 0 0,-1-1 0 0 0,10-14 1 0 0,-7 6 16 0 0,0-2 1 0 0,-1 0 0 0 0,0 0 0 0 0,-2-1-1 0 0,-1 0 1 0 0,-1-1 0 0 0,0 0 0 0 0,-2 0-1 0 0,3-24 1 0 0,-12 9 451 0 0,4 38-358 0 0,0 29 517 0 0,0 9-355 0 0,-1-6-96 0 0,1 1 1 0 0,2-1-1 0 0,1 0 1 0 0,11 48 0 0 0,-10-65-38 0 0,1-1 0 0 0,0 0 0 0 0,1 0 0 0 0,1-1 0 0 0,0 0 0 0 0,17 24 1 0 0,-18-30-433 0 0,0 0 1 0 0,0-1 0 0 0,1 0 0 0 0,-1 0-1 0 0,12 7 1 0 0,-12-9-823 0 0,0 0 0 0 0,1-1 0 0 0,0 0 0 0 0,0 0 0 0 0,0-1 0 0 0,0 1 1 0 0,9 0-1 0 0,5 0-2046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53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81 118 3216 0 0,'-3'0'236'0'0,"0"-1"0"0"0,1 2 0 0 0,-1-1-1 0 0,0 0 1 0 0,0 0 0 0 0,1 1 0 0 0,-1 0-1 0 0,0-1 1 0 0,1 1 0 0 0,-1 0 0 0 0,1 0-1 0 0,-1 1 1 0 0,1-1 0 0 0,-1 0 0 0 0,1 1-1 0 0,0-1 1 0 0,0 1 0 0 0,0 0 0 0 0,0 0 0 0 0,0 0-1 0 0,0 0 1 0 0,0 0 0 0 0,-2 4 0 0 0,2 0 35 0 0,-1-1 0 0 0,1 1 0 0 0,0 0 0 0 0,1 0 0 0 0,-1 0 0 0 0,1 0 0 0 0,1 0 0 0 0,-1 0 0 0 0,1 11 0 0 0,0-2 258 0 0,0-1-1 0 0,1 0 1 0 0,1 1 0 0 0,0-1-1 0 0,7 24 1 0 0,-8-34-482 0 0,1 1 0 0 0,0 0 0 0 0,1-1 0 0 0,-1 0 1 0 0,0 0-1 0 0,1 1 0 0 0,0-1 0 0 0,0-1 0 0 0,1 1 0 0 0,-1 0 0 0 0,1-1 1 0 0,-1 0-1 0 0,1 0 0 0 0,0 0 0 0 0,0 0 0 0 0,0 0 0 0 0,1-1 0 0 0,-1 0 0 0 0,1 0 1 0 0,7 2-1 0 0,1 0-37 0 0,0-1 0 0 0,1-1-1 0 0,0 0 1 0 0,-1-1 0 0 0,1 0 0 0 0,0-1 0 0 0,-1-1 0 0 0,1 0 0 0 0,0-1 0 0 0,-1 0 0 0 0,1-1-1 0 0,-1-1 1 0 0,0 0 0 0 0,0-1 0 0 0,-1 0 0 0 0,1-1 0 0 0,15-10 0 0 0,-22 12-15 0 0,-1 0 0 0 0,0-1 1 0 0,-1 0-1 0 0,1 0 0 0 0,-1 0 1 0 0,0 0-1 0 0,0-1 0 0 0,0 0 1 0 0,-1 0-1 0 0,0 0 0 0 0,5-13 1 0 0,-3 4-10 0 0,-1-1 0 0 0,-1 1 1 0 0,3-32-1 0 0,-5 39 12 0 0,-1 0 0 0 0,0 1 0 0 0,-1-1 0 0 0,0 0 0 0 0,0 0 0 0 0,-1 1 0 0 0,0-1-1 0 0,0 1 1 0 0,0-1 0 0 0,-1 1 0 0 0,0 0 0 0 0,-1 0 0 0 0,0 0 0 0 0,0 1 0 0 0,0-1 0 0 0,-1 1 0 0 0,0 0 0 0 0,0 0 0 0 0,0 1-1 0 0,-1-1 1 0 0,0 1 0 0 0,0 0 0 0 0,0 1 0 0 0,-1 0 0 0 0,1 0 0 0 0,-1 0 0 0 0,0 0 0 0 0,0 1 0 0 0,-1 1 0 0 0,1-1 0 0 0,0 1 0 0 0,-10-1-1 0 0,5 1 14 0 0,0 0 0 0 0,-1 1-1 0 0,1 1 1 0 0,-1 0-1 0 0,1 0 1 0 0,0 1-1 0 0,-1 1 1 0 0,1 0-1 0 0,-24 8 1 0 0,29-7 0 0 0,0 0 0 0 0,0 0 0 0 0,0 1 0 0 0,0 0 0 0 0,0 0 0 0 0,1 1-1 0 0,0 0 1 0 0,0 0 0 0 0,0 0 0 0 0,1 1 0 0 0,-1-1 0 0 0,1 1 0 0 0,1 1 0 0 0,-1-1 0 0 0,1 1 0 0 0,-6 13 0 0 0,5-9 16 0 0,1 1 1 0 0,0 0-1 0 0,1 1 0 0 0,0-1 1 0 0,1 1-1 0 0,0-1 1 0 0,1 1-1 0 0,1 0 0 0 0,1 20 1 0 0,-1-27-21 0 0,1-1 0 0 0,0 0-1 0 0,0 1 1 0 0,0-1 0 0 0,1 0 0 0 0,-1 0 0 0 0,1 0 0 0 0,0 0 0 0 0,1 0 0 0 0,-1-1 0 0 0,1 1 0 0 0,0-1-1 0 0,0 1 1 0 0,1-1 0 0 0,-1 0 0 0 0,1 0 0 0 0,0-1 0 0 0,0 1 0 0 0,0-1 0 0 0,0 0 0 0 0,1 0 0 0 0,0 0-1 0 0,-1 0 1 0 0,1-1 0 0 0,5 2 0 0 0,4 0-10 0 0,-1 0 0 0 0,0-2-1 0 0,1 1 1 0 0,-1-2 0 0 0,1 0-1 0 0,0 0 1 0 0,0-2 0 0 0,-1 1 0 0 0,1-2-1 0 0,23-5 1 0 0,-28 5-14 0 0,-1 0-1 0 0,0-1 1 0 0,1 0 0 0 0,-1 0-1 0 0,0-1 1 0 0,-1 0-1 0 0,1-1 1 0 0,-1 0 0 0 0,0 0-1 0 0,0 0 1 0 0,0-1 0 0 0,-1 0-1 0 0,0 0 1 0 0,0-1 0 0 0,0 1-1 0 0,-1-1 1 0 0,7-12-1 0 0,-6 7-2 0 0,-1 0 0 0 0,0 0-1 0 0,-1-1 1 0 0,0 1 0 0 0,-1-1-1 0 0,0 0 1 0 0,-1 0-1 0 0,-1 0 1 0 0,0 0 0 0 0,-1 0-1 0 0,0 0 1 0 0,-1 0-1 0 0,-3-17 1 0 0,4 30 25 0 0,0 0-1 0 0,0-1 1 0 0,0 1-1 0 0,0-1 1 0 0,0 1 0 0 0,0-1-1 0 0,-1 1 1 0 0,1-1-1 0 0,0 1 1 0 0,0 0-1 0 0,0-1 1 0 0,-1 1 0 0 0,1-1-1 0 0,0 1 1 0 0,-1 0-1 0 0,1-1 1 0 0,0 1-1 0 0,-1 0 1 0 0,1-1 0 0 0,0 1-1 0 0,-1 0 1 0 0,1 0-1 0 0,-1-1 1 0 0,1 1-1 0 0,0 0 1 0 0,-1 0 0 0 0,1 0-1 0 0,-1 0 1 0 0,1 0-1 0 0,-1-1 1 0 0,-13 9 100 0 0,10-5-85 0 0,1 0 0 0 0,0 0 0 0 0,1 1-1 0 0,-1-1 1 0 0,-3 7 0 0 0,1 2 15 0 0,1 1-1 0 0,0 0 0 0 0,1 0 1 0 0,0 1-1 0 0,1-1 0 0 0,1 1 1 0 0,0-1-1 0 0,1 1 0 0 0,0 0 1 0 0,1-1-1 0 0,1 1 0 0 0,0-1 1 0 0,1 0-1 0 0,0 1 1 0 0,1-1-1 0 0,7 17 0 0 0,-9-26-32 0 0,1 0 1 0 0,-1-1-1 0 0,0 1 0 0 0,1-1 1 0 0,-1 0-1 0 0,1 0 0 0 0,0 0 0 0 0,0 0 1 0 0,1 0-1 0 0,-1-1 0 0 0,0 1 1 0 0,1-1-1 0 0,7 4 0 0 0,-5-3-2 0 0,1-1 0 0 0,-1 0-1 0 0,1 0 1 0 0,0-1 0 0 0,0 0-1 0 0,0 0 1 0 0,13 0 0 0 0,-6-2-12 0 0,-1 0-1 0 0,1-1 1 0 0,-1 0 0 0 0,1-1 0 0 0,-1-1 0 0 0,0 0 0 0 0,0 0-1 0 0,14-9 1 0 0,-16 8-1 0 0,-1-2-1 0 0,0 1 1 0 0,0-1-1 0 0,-1-1 1 0 0,0 0-1 0 0,0 0 1 0 0,0-1-1 0 0,-2 0 1 0 0,1 0-1 0 0,-1-1 1 0 0,11-19-1 0 0,-11 16 31 0 0,-1 0-1 0 0,-1-1 1 0 0,0 0-1 0 0,-1 0 1 0 0,-1 0 0 0 0,0-1-1 0 0,0 1 1 0 0,-2-1-1 0 0,1-19 1 0 0,-2 7 90 0 0,1 17 16 0 0,0 0-1 0 0,-1 1 1 0 0,-1-1 0 0 0,-3-18-1 0 0,4 28-113 0 0,0 0 0 0 0,0 0 0 0 0,0 0 0 0 0,0-1 0 0 0,0 1 0 0 0,0 0 0 0 0,0 0 1 0 0,0 0-1 0 0,0 0 0 0 0,0-1 0 0 0,0 1 0 0 0,0 0 0 0 0,0 0 0 0 0,0 0 0 0 0,0 0 0 0 0,0-1 0 0 0,0 1 0 0 0,-1 0 0 0 0,1 0 0 0 0,0 0 0 0 0,0 0 0 0 0,0 0 0 0 0,0 0 0 0 0,0-1 0 0 0,-1 1 0 0 0,1 0 0 0 0,0 0 0 0 0,0 0 0 0 0,0 0 0 0 0,0 0 0 0 0,0 0 0 0 0,-1 0 0 0 0,1 0 0 0 0,0 0 0 0 0,0 0 0 0 0,0 0 0 0 0,0 0 0 0 0,-1 0 0 0 0,1 0 1 0 0,-5 6 147 0 0,-2 10-7 0 0,1 14-60 0 0,2-1 0 0 0,1 1 0 0 0,2 0 0 0 0,2 36 0 0 0,-1-19-32 0 0,0-33-8 0 0,0 1 1 0 0,2-1-1 0 0,-1 0 0 0 0,2 1 1 0 0,0-1-1 0 0,0 0 0 0 0,1 0 1 0 0,10 21-1 0 0,-10-27-261 0 0,1-1 0 0 0,-1 1 0 0 0,1-1 0 0 0,1 0 0 0 0,-1-1 0 0 0,10 9 0 0 0,-8-9-757 0 0,0 0-1 0 0,1-1 1 0 0,0 0 0 0 0,0 0 0 0 0,0 0-1 0 0,14 4 1 0 0,13 3-2640 0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54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454 519 2472 0 0,'-24'-17'3327'0'0,"16"13"-2965"0"0,0 1-1 0 0,0 0 0 0 0,-1 0 1 0 0,1 1-1 0 0,-1 0 1 0 0,0 0-1 0 0,0 1 1 0 0,0 1-1 0 0,1-1 1 0 0,-1 1-1 0 0,0 1 0 0 0,0-1 1 0 0,0 1-1 0 0,0 1 1 0 0,1 0-1 0 0,-1 0 1 0 0,0 1-1 0 0,1 0 0 0 0,-16 8 1 0 0,11-4-111 0 0,-1 0 1 0 0,1 1 0 0 0,1 0-1 0 0,0 1 1 0 0,0 1 0 0 0,1 0-1 0 0,0 0 1 0 0,0 1 0 0 0,1 0-1 0 0,-16 26 1 0 0,21-30-195 0 0,1 1-1 0 0,0 0 0 0 0,1 0 1 0 0,0 0-1 0 0,0 0 1 0 0,1 0-1 0 0,0 0 1 0 0,0 1-1 0 0,1-1 1 0 0,0 1-1 0 0,0 0 0 0 0,1-1 1 0 0,1 1-1 0 0,1 11 1 0 0,-1-14-28 0 0,0 0-1 0 0,1 0 1 0 0,0-1 0 0 0,0 1 0 0 0,1 0-1 0 0,-1-1 1 0 0,1 0 0 0 0,0 0 0 0 0,1 0-1 0 0,-1 0 1 0 0,1 0 0 0 0,0-1 0 0 0,0 1 0 0 0,1-1-1 0 0,-1 0 1 0 0,1 0 0 0 0,0-1 0 0 0,0 1-1 0 0,0-1 1 0 0,11 4 0 0 0,-4-2-3 0 0,0 0 0 0 0,0-2 0 0 0,1 1 0 0 0,0-2 0 0 0,0 1 0 0 0,0-2 0 0 0,0 0 0 0 0,13 0 0 0 0,-17-1-24 0 0,0-1 0 0 0,0 0 0 0 0,0 0 0 0 0,-1-1 0 0 0,1 0 0 0 0,0 0 0 0 0,-1-1 0 0 0,1 0 0 0 0,-1-1-1 0 0,0 0 1 0 0,0 0 0 0 0,12-10 0 0 0,-15 10-10 0 0,-1 0-1 0 0,0-1 1 0 0,-1 1-1 0 0,1-1 1 0 0,-1 0-1 0 0,0 0 0 0 0,0-1 1 0 0,-1 1-1 0 0,1-1 1 0 0,-1 1-1 0 0,0-1 1 0 0,-1 0-1 0 0,1 1 1 0 0,-1-1-1 0 0,0 0 1 0 0,-1 0-1 0 0,0-11 1 0 0,0 3-21 0 0,0 1 1 0 0,-2 0-1 0 0,1-1 0 0 0,-2 1 1 0 0,0 0-1 0 0,-9-25 1 0 0,5 24 0 0 0,0-1 0 0 0,-1 1 0 0 0,-1 0 0 0 0,0 1 0 0 0,-1 0 0 0 0,0 0 0 0 0,-22-19 0 0 0,-94-69-103 0 0,77 64 88 0 0,31 24 32 0 0,-7-6 6 0 0,-32-30 0 0 0,51 43 24 0 0,0 0 0 0 0,1-1 0 0 0,-1 0 0 0 0,1 1 1 0 0,1-1-1 0 0,-1-1 0 0 0,1 1 0 0 0,1-1 0 0 0,-1 0 1 0 0,-2-10-1 0 0,5 15 1 0 0,1-1 1 0 0,-1 1-1 0 0,1 0 1 0 0,0 0-1 0 0,0 0 1 0 0,0-1-1 0 0,0 1 1 0 0,1 0-1 0 0,-1 0 0 0 0,1 0 1 0 0,0 0-1 0 0,0 0 1 0 0,0-1-1 0 0,0 2 1 0 0,1-1-1 0 0,-1 0 1 0 0,1 0-1 0 0,0 0 0 0 0,-1 1 1 0 0,1-1-1 0 0,0 1 1 0 0,1-1-1 0 0,-1 1 1 0 0,0 0-1 0 0,1 0 1 0 0,-1 0-1 0 0,6-3 1 0 0,6-3 67 0 0,0 0 0 0 0,1 1 1 0 0,0 1-1 0 0,20-6 1 0 0,-22 7-55 0 0,27-9 22 0 0,73-23 309 0 0,-94 32-484 0 0,0 1 0 0 0,0 0 0 0 0,0 2 0 0 0,20-1 0 0 0,-31 4-1385 0 0,-1-1-1 0 0,1 1 0 0 0,-1 0 1 0 0,13 5-1 0 0,0 0-1927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12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3504 0 0,'0'0'8775'0'0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55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46 2840 0 0,'-9'-11'2242'0'0,"1"5"-1772"0"0,-1 2 1 0 0,0 0 0 0 0,0 0-1 0 0,0 0 1 0 0,-1 1-1 0 0,1 0 1 0 0,-1 1 0 0 0,0 0-1 0 0,0 1 1 0 0,1 0-1 0 0,-1 0 1 0 0,-14 2 0 0 0,19-1-276 0 0,-1 0 0 0 0,0 0 0 0 0,1 1 0 0 0,-1 0 0 0 0,1 0 1 0 0,-1 1-1 0 0,1-1 0 0 0,-1 1 0 0 0,1 0 0 0 0,0 1 0 0 0,0-1 0 0 0,0 1 1 0 0,0 0-1 0 0,0 0 0 0 0,1 1 0 0 0,-1 0 0 0 0,1-1 0 0 0,0 1 1 0 0,0 1-1 0 0,0-1 0 0 0,1 0 0 0 0,-6 11 0 0 0,6-10-154 0 0,1 0 0 0 0,0 1 1 0 0,0-1-1 0 0,1 1 0 0 0,-1-1 0 0 0,1 1 0 0 0,1 0 0 0 0,-1 0 0 0 0,1-1 0 0 0,0 1 1 0 0,0 0-1 0 0,1 0 0 0 0,-1 0 0 0 0,1-1 0 0 0,1 1 0 0 0,-1 0 0 0 0,1-1 1 0 0,0 1-1 0 0,0-1 0 0 0,1 0 0 0 0,-1 0 0 0 0,5 7 0 0 0,-2-6-24 0 0,1 0 1 0 0,-1 0-1 0 0,1-1 0 0 0,1 1 0 0 0,-1-2 0 0 0,1 1 1 0 0,-1 0-1 0 0,1-1 0 0 0,0 0 0 0 0,1-1 1 0 0,-1 0-1 0 0,1 0 0 0 0,0-1 0 0 0,-1 1 0 0 0,1-2 1 0 0,8 2-1 0 0,4 1-1 0 0,1-1 1 0 0,-1-1-1 0 0,0-1 0 0 0,41-2 1 0 0,-60 1-17 0 0,0 0 0 0 0,0 0 0 0 0,-1-1 0 0 0,1 1 0 0 0,0 0 0 0 0,0 0 0 0 0,0 0-1 0 0,-1-1 1 0 0,1 1 0 0 0,0 0 0 0 0,0-1 0 0 0,-1 1 0 0 0,1 0 0 0 0,0-1 0 0 0,-1 1 0 0 0,1-1 0 0 0,-1 1 0 0 0,2-2 0 0 0,-2 2 0 0 0,0 0 0 0 0,0-1-1 0 0,0 1 1 0 0,0 0 0 0 0,0-1 0 0 0,0 1 0 0 0,0 0 0 0 0,0-1 0 0 0,0 1-1 0 0,0 0 1 0 0,-1-1 0 0 0,1 1 0 0 0,0 0 0 0 0,0-1 0 0 0,0 1 0 0 0,0 0-1 0 0,0-1 1 0 0,-1 1 0 0 0,1 0 0 0 0,0-1 0 0 0,0 1 0 0 0,-1 0 0 0 0,1 0-1 0 0,0-1 1 0 0,0 1 0 0 0,-1 0 0 0 0,1 0 0 0 0,-3-2 0 0 0,1 0-1 0 0,-1 1 1 0 0,1-1 0 0 0,-1 1 0 0 0,0-1-1 0 0,0 1 1 0 0,1 0 0 0 0,-6-1 0 0 0,-7 0 6 0 0,0 1 1 0 0,1 0 0 0 0,-1 1-1 0 0,0 0 1 0 0,0 1 0 0 0,0 1-1 0 0,0 1 1 0 0,1 0 0 0 0,-1 0-1 0 0,-23 11 1 0 0,30-11 17 0 0,0 1 1 0 0,1 0-1 0 0,-1 0 0 0 0,1 1 0 0 0,0 0 1 0 0,0 0-1 0 0,1 1 0 0 0,0-1 0 0 0,0 2 1 0 0,0-1-1 0 0,0 1 0 0 0,1-1 0 0 0,0 2 1 0 0,1-1-1 0 0,0 0 0 0 0,0 1 1 0 0,0 0-1 0 0,1 0 0 0 0,-4 14 0 0 0,5-15 18 0 0,1 0-1 0 0,0 0 1 0 0,0 0-1 0 0,1 0 1 0 0,0 0-1 0 0,0 1 0 0 0,0-1 1 0 0,1 0-1 0 0,0 0 1 0 0,1 0-1 0 0,0 0 1 0 0,0 0-1 0 0,0-1 1 0 0,4 8-1 0 0,-4-9-14 0 0,1-1 1 0 0,-1 0-1 0 0,1 0 1 0 0,0 0-1 0 0,1 0 0 0 0,-1-1 1 0 0,0 1-1 0 0,1-1 1 0 0,0 0-1 0 0,0 0 1 0 0,0 0-1 0 0,0 0 0 0 0,1-1 1 0 0,-1 1-1 0 0,1-1 1 0 0,-1 0-1 0 0,1-1 0 0 0,0 1 1 0 0,0-1-1 0 0,0 0 1 0 0,5 0-1 0 0,32 4-69 0 0,1-2 0 0 0,66-4-1 0 0,-26-10-7918 0 0,-60 5 4401 0 0,-2-1-1 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56.2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15 3104 0 0,'90'6'8410'0'0,"5"8"-5826"0"0,-36-5-2449 0 0,87 3 1 0 0,-118-11-85 0 0,-18-1-29 0 0,0 1 0 0 0,1-1 0 0 0,-1-1 0 0 0,0 0-1 0 0,0 0 1 0 0,16-5 0 0 0,-25 6-19 0 0,-1 0-1 0 0,1 0 0 0 0,0 0 0 0 0,-1 0 0 0 0,1 0 1 0 0,-1-1-1 0 0,1 1 0 0 0,-1 0 0 0 0,1 0 1 0 0,-1-1-1 0 0,1 1 0 0 0,-1 0 0 0 0,1-1 0 0 0,-1 1 1 0 0,1-1-1 0 0,-1 1 0 0 0,1 0 0 0 0,-1-1 1 0 0,0 1-1 0 0,1-1 0 0 0,-1 1 0 0 0,0-1 0 0 0,1 0 1 0 0,-1 1-1 0 0,0-1 0 0 0,0 1 0 0 0,1-1 1 0 0,-1 1-1 0 0,0-1 0 0 0,0 0 0 0 0,0 1 0 0 0,0-1 1 0 0,0 1-1 0 0,0-1 0 0 0,0 0 0 0 0,0 1 1 0 0,0-1-1 0 0,0 1 0 0 0,0-1 0 0 0,0 0 0 0 0,-1 1 1 0 0,1-1-1 0 0,0 1 0 0 0,0-1 0 0 0,-1 1 1 0 0,1-1-1 0 0,0 1 0 0 0,-1-1 0 0 0,1 1 0 0 0,0-1 1 0 0,-1 0-1 0 0,-1-1 2 0 0,0 0 0 0 0,0 0 1 0 0,0 0-1 0 0,0 1 0 0 0,0-1 1 0 0,-1 1-1 0 0,1-1 0 0 0,0 1 1 0 0,-1 0-1 0 0,1 0 0 0 0,-4-1 1 0 0,-4 0 24 0 0,-1 0 0 0 0,0 1-1 0 0,0 0 1 0 0,1 1 0 0 0,-1 0 0 0 0,0 1 0 0 0,0 0 0 0 0,1 1 0 0 0,-16 4 0 0 0,19-4-11 0 0,1 1 1 0 0,-1 0-1 0 0,1 0 1 0 0,0 0-1 0 0,0 1 0 0 0,0 0 1 0 0,1 0-1 0 0,-1 1 1 0 0,1-1-1 0 0,0 1 0 0 0,-8 10 1 0 0,7-6 6 0 0,1-1 0 0 0,0 1 0 0 0,0 0 0 0 0,0 0 0 0 0,1 1 0 0 0,1-1 1 0 0,-4 17-1 0 0,3-11 1 0 0,2 0 0 0 0,0 0 1 0 0,1 0-1 0 0,0 0 0 0 0,2 0 1 0 0,-1 0-1 0 0,2 1 0 0 0,0-1 1 0 0,1-1-1 0 0,9 29 0 0 0,-10-37-26 0 0,0-1 0 0 0,0 1-1 0 0,1-1 1 0 0,0 0-1 0 0,0 0 1 0 0,0-1 0 0 0,0 1-1 0 0,1 0 1 0 0,0-1 0 0 0,0 0-1 0 0,0 0 1 0 0,1 0-1 0 0,-1-1 1 0 0,1 1 0 0 0,10 4-1 0 0,-6-4-23 0 0,0 0 1 0 0,1-1-1 0 0,-1-1 0 0 0,1 0 1 0 0,0 0-1 0 0,0-1 0 0 0,0 0 1 0 0,15-1-1 0 0,-24 1 29 0 0,0-1 1 0 0,1 0-1 0 0,-1 0 0 0 0,0 0 1 0 0,1 0-1 0 0,-1-1 1 0 0,0 1-1 0 0,1 0 0 0 0,-1 0 1 0 0,0-1-1 0 0,0 1 0 0 0,1-1 1 0 0,-1 1-1 0 0,0-1 0 0 0,0 0 1 0 0,0 1-1 0 0,0-1 0 0 0,1 0 1 0 0,-1 0-1 0 0,0 0 0 0 0,0 0 1 0 0,-1 0-1 0 0,3-1 1 0 0,-3 0 36 0 0,1-1 0 0 0,0 1 0 0 0,-1 0 0 0 0,1 0 0 0 0,-1-1 0 0 0,0 1 0 0 0,0 0 0 0 0,0 0 0 0 0,0-1 0 0 0,0 1 0 0 0,0 0 0 0 0,-1 0 0 0 0,0-3 0 0 0,1 4-24 0 0,0 0 0 0 0,-1 1 0 0 0,1-1 0 0 0,0 0 0 0 0,0 1-1 0 0,-1-1 1 0 0,1 1 0 0 0,0-1 0 0 0,-1 1 0 0 0,1-1-1 0 0,0 1 1 0 0,-1-1 0 0 0,1 1 0 0 0,-1-1 0 0 0,1 1-1 0 0,-1-1 1 0 0,1 1 0 0 0,-1 0 0 0 0,1-1 0 0 0,-1 1-1 0 0,1 0 1 0 0,-1 0 0 0 0,0-1 0 0 0,1 1 0 0 0,-1 0-1 0 0,0 0 1 0 0,1 0 0 0 0,-1 0 0 0 0,1 0 0 0 0,-1 0-1 0 0,0 0 1 0 0,1 0 0 0 0,-1 0 0 0 0,0 0 0 0 0,1 0-1 0 0,-1 0 1 0 0,0 0 0 0 0,1 0 0 0 0,-1 1 0 0 0,1-1-1 0 0,-1 0 1 0 0,1 0 0 0 0,-1 1 0 0 0,0 0 0 0 0,-2 0 39 0 0,0 0 1 0 0,0 1-1 0 0,0 0 1 0 0,0-1-1 0 0,0 1 0 0 0,-4 5 1 0 0,4-4-26 0 0,1 1-1 0 0,-1 0 1 0 0,1 0-1 0 0,0 0 1 0 0,0 1 0 0 0,0-1-1 0 0,1 0 1 0 0,-1 1 0 0 0,1-1-1 0 0,0 1 1 0 0,0 6 0 0 0,-1 55 66 0 0,2-45-77 0 0,0 9-10 0 0,-4 262-92 0 0,3-280 100 0 0,0-1 0 0 0,-1 1 0 0 0,0 0 0 0 0,-1-1 0 0 0,0 1 1 0 0,-1-1-1 0 0,0 0 0 0 0,0 0 0 0 0,-1-1 0 0 0,-1 1 0 0 0,0-1 0 0 0,0-1 0 0 0,-15 18 0 0 0,14-20 61 0 0,0 0 1 0 0,-1 0-1 0 0,0-1 0 0 0,0 0 1 0 0,-1 0-1 0 0,1-1 1 0 0,-1 0-1 0 0,0 0 1 0 0,-1-1-1 0 0,1 0 0 0 0,-1-1 1 0 0,0 0-1 0 0,0-1 1 0 0,0 0-1 0 0,0 0 0 0 0,-12 0 1 0 0,7-2 105 0 0,1 0 1 0 0,-1 0-1 0 0,-21-4 1 0 0,30 2-157 0 0,-1 1-1 0 0,1-1 1 0 0,0 0 0 0 0,0 0-1 0 0,-1-1 1 0 0,2 0 0 0 0,-1 0-1 0 0,0 0 1 0 0,-10-9 0 0 0,15 11-172 0 0,-1-1 1 0 0,1 1 0 0 0,-1-1 0 0 0,1 0-1 0 0,0 1 1 0 0,0-1 0 0 0,0 0 0 0 0,0 0 0 0 0,0 0-1 0 0,0 0 1 0 0,1 0 0 0 0,-1 0 0 0 0,0-2 0 0 0,1 3-354 0 0,0-1 0 0 0,-1 1 1 0 0,1 0-1 0 0,0-1 0 0 0,0 1 1 0 0,0 0-1 0 0,0-1 0 0 0,1 1 0 0 0,-1 0 1 0 0,0 0-1 0 0,0-1 0 0 0,1 1 1 0 0,-1 0-1 0 0,1 0 0 0 0,-1-1 1 0 0,1 1-1 0 0,0 0 0 0 0,-1 0 1 0 0,1 0-1 0 0,0 0 0 0 0,1-1 1 0 0,8-7-3347 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56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 4016 0 0,'-3'5'7805'0'0,"-10"25"-5913"0"0,-4 14-390 0 0,2 1 1 0 0,2 0 0 0 0,-13 81-1 0 0,20-72-3909 0 0,0 71 0 0 0,6-74-5041 0 0,2-30 3723 0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57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1 3544 0 0,'0'0'1290'0'0,"10"3"3100"0"0,-8 3-4030 0 0,-1 0 0 0 0,0 1 0 0 0,0-1 0 0 0,0 1-1 0 0,-1-1 1 0 0,0 0 0 0 0,0 1 0 0 0,0-1 0 0 0,-1 1-1 0 0,0-1 1 0 0,-1 0 0 0 0,1 1 0 0 0,-1-1 0 0 0,-3 7 0 0 0,-4 9 409 0 0,-1 0 1 0 0,-18 31 0 0 0,17-36-728 0 0,0 0 0 0 0,-1 0 0 0 0,-1-1 0 0 0,-1-1-1 0 0,0 0 1 0 0,-1-1 0 0 0,0-1 0 0 0,-1 0 0 0 0,-1-1 0 0 0,0 0 0 0 0,-1-2 0 0 0,0 0 0 0 0,0-1 0 0 0,-1-1 0 0 0,0-1-1 0 0,0 0 1 0 0,-1-1 0 0 0,0-2 0 0 0,0 0 0 0 0,0-1 0 0 0,-24 1 0 0 0,39-4-36 0 0,1 0 0 0 0,0 0 0 0 0,0-1 0 0 0,-1 1 0 0 0,1-1 0 0 0,0 0 0 0 0,0 0 0 0 0,0 0 1 0 0,0-1-1 0 0,0 1 0 0 0,0-1 0 0 0,-5-4 0 0 0,8 5-3 0 0,-1 0 0 0 0,0 0 1 0 0,1-1-1 0 0,-1 1 0 0 0,1-1 0 0 0,0 1 0 0 0,0-1 1 0 0,-1 0-1 0 0,1 1 0 0 0,0-1 0 0 0,1 0 1 0 0,-1 0-1 0 0,0 0 0 0 0,0 0 0 0 0,1 0 1 0 0,-1 0-1 0 0,1 0 0 0 0,-1 0 0 0 0,1 0 1 0 0,0 0-1 0 0,0 0 0 0 0,0 0 0 0 0,0 0 0 0 0,0 0 1 0 0,1 0-1 0 0,-1 0 0 0 0,1 0 0 0 0,0-2 1 0 0,3-9 4 0 0,1 0 0 0 0,1 0 1 0 0,0 1-1 0 0,0 0 1 0 0,1 0-1 0 0,1 1 0 0 0,0 0 1 0 0,0 0-1 0 0,1 1 1 0 0,1 0-1 0 0,0 0 0 0 0,0 1 1 0 0,0 0-1 0 0,1 1 1 0 0,1 1-1 0 0,-1-1 0 0 0,1 2 1 0 0,1 0-1 0 0,18-7 1 0 0,-28 12 4 0 0,1 0 0 0 0,-1 0 1 0 0,1 0-1 0 0,-1 0 0 0 0,1 1 1 0 0,-1 0-1 0 0,1 0 0 0 0,-1 0 1 0 0,1 0-1 0 0,-1 0 0 0 0,1 1 0 0 0,-1-1 1 0 0,1 1-1 0 0,-1 0 0 0 0,1 0 1 0 0,-1 0-1 0 0,5 3 0 0 0,-4-2 11 0 0,0 1 1 0 0,1 1-1 0 0,-1-1 0 0 0,0 1 0 0 0,0-1 0 0 0,-1 1 0 0 0,1 0 0 0 0,-1 0 0 0 0,0 1 0 0 0,5 6 1 0 0,-3 1 18 0 0,1-1 0 0 0,-1 1 0 0 0,-1 0 1 0 0,0 0-1 0 0,-1 0 0 0 0,0 0 0 0 0,-1 0 1 0 0,-1 1-1 0 0,1 13 0 0 0,1 11-174 0 0,1 21 601 0 0,-4-55-812 0 0,0 0-1 0 0,0 0 0 0 0,-1 0 0 0 0,1 0 1 0 0,-1 0-1 0 0,0 0 0 0 0,0 0 1 0 0,0-1-1 0 0,0 1 0 0 0,0 0 0 0 0,-1 0 1 0 0,1-1-1 0 0,-1 1 0 0 0,-3 3 0 0 0,-5-1-6817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57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4184 0 0,'-4'0'1397'0'0,"0"0"-677"0"0,1 0-4 0 0,-1 0 724 0 0,-3 1-736 0 0,5 4-20 0 0,2 2-68 0 0,0 3-228 0 0,-4 4-2556 0 0,4 4 0 0 0,4 2-1 0 0,-4 6 1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58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3336 0 0,'0'0'1132'0'0,"21"2"1372"0"0,117 9 846 0 0,-95-9-2655 0 0,311 8 3692 0 0,-353-10-4387 0 0,-1 0 0 0 0,1 0 1 0 0,-1 1-1 0 0,1-1 0 0 0,-1 0 0 0 0,1 0 0 0 0,-1 0 0 0 0,1 0 1 0 0,-1 0-1 0 0,0 0 0 0 0,1 0 0 0 0,-1 0 0 0 0,1-1 0 0 0,-1 1 1 0 0,1 0-1 0 0,-1 0 0 0 0,0 0 0 0 0,1 0 0 0 0,-1-1 0 0 0,1 1 1 0 0,-1 0-1 0 0,0 0 0 0 0,1-1 0 0 0,-1 1 0 0 0,1 0 0 0 0,-1 0 1 0 0,0-1-1 0 0,0 1 0 0 0,1-1 0 0 0,-1 1 0 0 0,0 0 0 0 0,1-1 1 0 0,-10-11-17 0 0,-25-12-3 0 0,31 23 25 0 0,-4-3 7 0 0,-2 1 0 0 0,1 0 0 0 0,0 0 0 0 0,-1 1 0 0 0,1 0 0 0 0,-1 0 0 0 0,1 1 0 0 0,-1 1 0 0 0,0-1 0 0 0,0 1 0 0 0,-16 2 0 0 0,20-1 5 0 0,1 0 0 0 0,0 1 0 0 0,0-1 1 0 0,0 1-1 0 0,0-1 0 0 0,0 1 0 0 0,0 0 1 0 0,0 1-1 0 0,0-1 0 0 0,1 1 0 0 0,-1-1 0 0 0,1 1 1 0 0,0 0-1 0 0,0 0 0 0 0,0 1 0 0 0,0-1 1 0 0,0 1-1 0 0,1-1 0 0 0,0 1 0 0 0,-1 0 0 0 0,-2 7 1 0 0,-1 6 75 0 0,0 0 1 0 0,1 1-1 0 0,-6 32 1 0 0,10-43-74 0 0,-1 8 32 0 0,0-1-1 0 0,1 0 1 0 0,1 1 0 0 0,0-1 0 0 0,1 1 0 0 0,0-1 0 0 0,1 0-1 0 0,7 25 1 0 0,-7-32-38 0 0,0-1-1 0 0,1 1 0 0 0,-1-1 1 0 0,1 0-1 0 0,0 0 0 0 0,1 0 1 0 0,0 0-1 0 0,0 0 0 0 0,0-1 1 0 0,0 0-1 0 0,1 0 0 0 0,0 0 1 0 0,0 0-1 0 0,0-1 0 0 0,1 1 1 0 0,0-2-1 0 0,-1 1 1 0 0,1 0-1 0 0,1-1 0 0 0,7 3 1 0 0,-1-2-34 0 0,0-1 1 0 0,0 0-1 0 0,0 0 1 0 0,1-1-1 0 0,-1-1 1 0 0,0-1-1 0 0,1 1 1 0 0,-1-2 0 0 0,15-2-1 0 0,-21 2-11 0 0,0-1 1 0 0,0 1-1 0 0,0-2 1 0 0,0 1-1 0 0,-1-1 0 0 0,1 0 1 0 0,-1 0-1 0 0,0 0 0 0 0,1-1 1 0 0,-2 0-1 0 0,1-1 1 0 0,0 1-1 0 0,-1-1 0 0 0,0 0 1 0 0,0 0-1 0 0,0-1 0 0 0,-1 1 1 0 0,8-13-1 0 0,-1-5 15 0 0,-1-1-1 0 0,0-1 0 0 0,-2 1 1 0 0,-1-1-1 0 0,-1-1 0 0 0,4-36 1 0 0,-9 46 354 0 0,-4 26 114 0 0,-4 29-16 0 0,6-25-354 0 0,-2 17 88 0 0,2 45 0 0 0,2-68-154 0 0,-1-1 1 0 0,1 1 0 0 0,1 0-1 0 0,-1 0 1 0 0,1-1 0 0 0,0 1-1 0 0,1-1 1 0 0,0 1 0 0 0,0-1 0 0 0,1 0-1 0 0,5 8 1 0 0,-5-11-17 0 0,0 1 0 0 0,0-1-1 0 0,1-1 1 0 0,0 1 0 0 0,-1 0 0 0 0,1-1 0 0 0,1 0 0 0 0,-1 0-1 0 0,0-1 1 0 0,1 1 0 0 0,-1-1 0 0 0,1 0 0 0 0,0-1 0 0 0,-1 0-1 0 0,1 1 1 0 0,0-2 0 0 0,0 1 0 0 0,0-1 0 0 0,0 0 0 0 0,0 0-1 0 0,6-1 1 0 0,0 0-23 0 0,0-1 0 0 0,0 0 0 0 0,0-1 0 0 0,-1 0 0 0 0,1-1 0 0 0,-1 0 1 0 0,0-1-1 0 0,0 0 0 0 0,14-10 0 0 0,-17 9 7 0 0,0-1 1 0 0,-1 0 0 0 0,0 0 0 0 0,0-1 0 0 0,0 0 0 0 0,-1 0-1 0 0,0-1 1 0 0,-1 0 0 0 0,1 0 0 0 0,-2 0 0 0 0,6-15 0 0 0,2-11 234 0 0,14-65 0 0 0,-24 90-131 0 0,0-9 412 0 0,-3 17-73 0 0,1 11-131 0 0,-9 136 399 0 0,-4-9-485 0 0,-1 32-89 0 0,5-92-593 0 0,1-33-1101 0 0,4-29-2068 0 0,0-1-3884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58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51 3752 0 0,'-10'-13'2715'0'0,"3"8"-2205"0"0,-1 0 0 0 0,1 1 1 0 0,-1 0-1 0 0,0 1 0 0 0,0 0 1 0 0,0 0-1 0 0,-1 0 0 0 0,1 1 1 0 0,-1 0-1 0 0,-13 0 0 0 0,-8 0 1474 0 0,-49 3 0 0 0,76 0-1854 0 0,-1-1-1 0 0,0 0 1 0 0,1 1-1 0 0,-1-1 1 0 0,1 1-1 0 0,-1 0 1 0 0,1 0-1 0 0,0 0 1 0 0,-1 1-1 0 0,1-1 1 0 0,0 1 0 0 0,0 0-1 0 0,0 0 1 0 0,0 0-1 0 0,-3 3 1 0 0,4-3-107 0 0,1 0 1 0 0,-1 0 0 0 0,1 0-1 0 0,-1 1 1 0 0,1-1 0 0 0,0 0-1 0 0,0 1 1 0 0,0-1 0 0 0,0 1-1 0 0,0-1 1 0 0,1 1 0 0 0,-1 0-1 0 0,1-1 1 0 0,-1 1 0 0 0,1 0-1 0 0,0-1 1 0 0,0 1 0 0 0,1 0-1 0 0,-1-1 1 0 0,1 5 0 0 0,4 11 19 0 0,1 0-1 0 0,0 0 1 0 0,1 0 0 0 0,1-1 0 0 0,1 0 0 0 0,0 0-1 0 0,2-1 1 0 0,-1-1 0 0 0,19 21 0 0 0,-19-24-34 0 0,-1 0 1 0 0,0 1 0 0 0,14 27-1 0 0,-20-33 29 0 0,0-1 0 0 0,0 1 0 0 0,-1 0-1 0 0,0 0 1 0 0,0 0 0 0 0,-1 0 0 0 0,0 0-1 0 0,0 0 1 0 0,-1 0 0 0 0,0 13 0 0 0,-1-17 7 0 0,0 0 0 0 0,0 0 0 0 0,0 0 0 0 0,-1 0 1 0 0,1 1-1 0 0,-1-2 0 0 0,0 1 0 0 0,1 0 0 0 0,-1 0 0 0 0,-1-1 0 0 0,1 1 1 0 0,0-1-1 0 0,-1 1 0 0 0,1-1 0 0 0,-1 0 0 0 0,0 0 0 0 0,1 0 0 0 0,-1 0 1 0 0,0-1-1 0 0,0 1 0 0 0,0-1 0 0 0,-1 0 0 0 0,1 0 0 0 0,-5 1 0 0 0,-8 3 118 0 0,0-1-1 0 0,0-1 1 0 0,-27 1-1 0 0,17-1-797 0 0,2-1 805 0 0,-27-1-1 0 0,25-3-4270 0 0,1-4-4531 0 0,12 1 4511 0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20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46 2140 0 0,'-13'0'1491'0'0,"2"1"3907"0"0,29 5-1929 0 0,12 1-3038 0 0,1-1 0 0 0,0-2 0 0 0,0-1 0 0 0,48-1 0 0 0,-25-1-217 0 0,34 0 25 0 0,0-4 1 0 0,157-25 0 0 0,-158 5-293 0 0,-87 23 52 0 0,0 0 0 0 0,1 0-1 0 0,-1 0 1 0 0,0 0-1 0 0,1 0 1 0 0,-1-1-1 0 0,1 1 1 0 0,-1 0 0 0 0,0 0-1 0 0,1 0 1 0 0,-1 0-1 0 0,0 0 1 0 0,1-1-1 0 0,-1 1 1 0 0,0 0 0 0 0,1 0-1 0 0,-1-1 1 0 0,0 1-1 0 0,1 0 1 0 0,-1 0-1 0 0,0-1 1 0 0,0 1 0 0 0,0 0-1 0 0,1-1 1 0 0,-1 1-1 0 0,0 0 1 0 0,0-1-1 0 0,1 0 1 0 0,-9-5-40 0 0,-13-1-5 0 0,14 6 50 0 0,0 0-1 0 0,0 1 0 0 0,-1 0 0 0 0,1 0 1 0 0,0 1-1 0 0,0 0 0 0 0,0 0 0 0 0,0 0 1 0 0,-9 4-1 0 0,13-3 5 0 0,0-1-1 0 0,0 1 1 0 0,0 0 0 0 0,0 0 0 0 0,0 0 0 0 0,0 0 0 0 0,1 0-1 0 0,-1 1 1 0 0,0 0 0 0 0,1-1 0 0 0,0 1 0 0 0,0 0 0 0 0,0 0-1 0 0,0 0 1 0 0,0 0 0 0 0,1 0 0 0 0,-1 1 0 0 0,1-1-1 0 0,0 0 1 0 0,-1 5 0 0 0,-6 30 154 0 0,1 1 0 0 0,-3 72 0 0 0,11 79 479 0 0,0-166-576 0 0,7 87 362 0 0,-7-99-431 0 0,2 0 1 0 0,-1-1-1 0 0,1 1 0 0 0,1-1 0 0 0,0 1 1 0 0,11 19-1 0 0,6-5-2185 0 0,-18-23 1272 0 0,1 0 0 0 0,0 0 0 0 0,0-1 0 0 0,0 1 0 0 0,0-1 0 0 0,0 0 0 0 0,1 0 0 0 0,5 2 0 0 0,10 1-2452 0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21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42 136 2800 0 0,'-4'6'505'0'0,"0"1"-1"0"0,1 0 0 0 0,-1 0 0 0 0,2 0 1 0 0,-1 0-1 0 0,-1 11 0 0 0,0-6 17 0 0,0 1 12 0 0,1 1-1 0 0,0 0 1 0 0,1 0-1 0 0,1 0 1 0 0,0 21-1 0 0,1-29-300 0 0,1 0 0 0 0,-1-1-1 0 0,1 1 1 0 0,0 0 0 0 0,0-1 0 0 0,1 1-1 0 0,-1-1 1 0 0,1 0 0 0 0,0 1 0 0 0,1-1-1 0 0,-1 0 1 0 0,1 0 0 0 0,0 0 0 0 0,1-1-1 0 0,-1 1 1 0 0,7 6 0 0 0,-6-8-130 0 0,0-1 0 0 0,0 1 1 0 0,1-1-1 0 0,-1 0 0 0 0,1 0 0 0 0,-1 0 0 0 0,1 0 1 0 0,0-1-1 0 0,0 0 0 0 0,-1 0 0 0 0,1 0 0 0 0,0-1 0 0 0,7 1 1 0 0,-1-1-40 0 0,0-1 1 0 0,0 0-1 0 0,0-1 1 0 0,0 0-1 0 0,11-3 0 0 0,-11 1-44 0 0,0 0-1 0 0,0-1 1 0 0,-1 0-1 0 0,1-1 1 0 0,-1 0-1 0 0,-1 0 1 0 0,1-1-1 0 0,-1-1 0 0 0,0 1 1 0 0,-1-1-1 0 0,0-1 1 0 0,0 0-1 0 0,-1 0 1 0 0,0 0-1 0 0,0-1 1 0 0,-1 0-1 0 0,0 0 0 0 0,-1-1 1 0 0,-1 0-1 0 0,1 0 1 0 0,-2 0-1 0 0,1 0 1 0 0,-2 0-1 0 0,1-1 1 0 0,-1 1-1 0 0,-1-1 0 0 0,0 0 1 0 0,-1 1-1 0 0,-2-20 1 0 0,1 24-11 0 0,-1 1 1 0 0,0-1-1 0 0,0 1 0 0 0,0-1 1 0 0,-1 1-1 0 0,0 0 1 0 0,0 0-1 0 0,-1 0 0 0 0,0 1 1 0 0,0-1-1 0 0,0 1 1 0 0,0 0-1 0 0,-1 0 0 0 0,0 0 1 0 0,0 1-1 0 0,0 0 0 0 0,-1 0 1 0 0,1 0-1 0 0,-1 0 1 0 0,0 1-1 0 0,0 0 0 0 0,0 0 1 0 0,-1 1-1 0 0,1 0 1 0 0,-1 0-1 0 0,1 0 0 0 0,-1 1 1 0 0,-10-1-1 0 0,4 0 22 0 0,1 1-1 0 0,-1 1 1 0 0,0 0 0 0 0,0 1-1 0 0,0 0 1 0 0,-18 5 0 0 0,26-5-13 0 0,0 1 0 0 0,0 0 1 0 0,0 0-1 0 0,0 1 0 0 0,0 0 0 0 0,1-1 1 0 0,-1 2-1 0 0,1-1 0 0 0,-1 0 1 0 0,1 1-1 0 0,0 0 0 0 0,1 0 0 0 0,-1 0 1 0 0,1 0-1 0 0,0 1 0 0 0,0-1 1 0 0,0 1-1 0 0,-3 5 0 0 0,0 8 52 0 0,0-1 1 0 0,1 1-1 0 0,1 0 0 0 0,1 0 0 0 0,0 0 0 0 0,1 1 1 0 0,1 25-1 0 0,0-6 60 0 0,5 327 1019 0 0,3-122-1362 0 0,-3-196-2773 0 0,6-18-5856 0 0,-7-23 5386 0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22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50 129 2728 0 0,'-7'14'758'0'0,"0"1"-1"0"0,1-1 1 0 0,0 1 0 0 0,1 1-1 0 0,1-1 1 0 0,0 1-1 0 0,-2 26 1 0 0,4-21-190 0 0,1-12-129 0 0,0 1 0 0 0,1 0 0 0 0,0-1 0 0 0,1 1 0 0 0,1 10 1 0 0,-2-17-331 0 0,1-1 0 0 0,0 1 0 0 0,0-1 0 0 0,0 0 0 0 0,0 1 0 0 0,0-1 0 0 0,0 0 0 0 0,0 0 0 0 0,1 0 0 0 0,-1 0 0 0 0,1 0 0 0 0,0 0 0 0 0,-1 0 0 0 0,1 0 0 0 0,0-1 0 0 0,0 1 0 0 0,0-1 0 0 0,0 1 0 0 0,1-1 0 0 0,-1 0 0 0 0,0 0 0 0 0,0 0 0 0 0,1 0 0 0 0,3 1 0 0 0,3 0-48 0 0,0-1 0 0 0,0 0 0 0 0,0-1 0 0 0,0 0 0 0 0,0 0 0 0 0,0-1 0 0 0,0 0 0 0 0,-1 0 0 0 0,1-1 0 0 0,0-1 0 0 0,-1 1 0 0 0,15-7 0 0 0,-1-1-8 0 0,-2-1 0 0 0,1 0-1 0 0,32-25 1 0 0,-41 26-33 0 0,0 0-1 0 0,-1-1 1 0 0,0 0 0 0 0,0 0-1 0 0,-2-1 1 0 0,1-1 0 0 0,-1 0 0 0 0,-1 0-1 0 0,12-26 1 0 0,-18 33-7 0 0,0 0 0 0 0,-1 0 1 0 0,0 0-1 0 0,0 0 0 0 0,0 0 0 0 0,-1 0 0 0 0,1 0 0 0 0,-2-1 1 0 0,1 1-1 0 0,-1 0 0 0 0,0 0 0 0 0,0 0 0 0 0,0 0 0 0 0,-1 0 1 0 0,0 0-1 0 0,-2-5 0 0 0,1 7 0 0 0,0 0 1 0 0,0-1-1 0 0,0 2 0 0 0,0-1 0 0 0,0 0 1 0 0,-1 1-1 0 0,1-1 0 0 0,-1 1 1 0 0,0 0-1 0 0,0 0 0 0 0,0 1 1 0 0,-1-1-1 0 0,1 1 0 0 0,0 0 1 0 0,-1 0-1 0 0,0 0 0 0 0,1 1 1 0 0,-1 0-1 0 0,0 0 0 0 0,-7-1 1 0 0,-2 0 15 0 0,-1 1 1 0 0,0 0 0 0 0,1 1 0 0 0,-1 0 0 0 0,0 2 0 0 0,1-1 0 0 0,-1 2 0 0 0,1 0 0 0 0,-15 6 0 0 0,21-7-12 0 0,0 1 0 0 0,1 1 0 0 0,-1 0-1 0 0,1 0 1 0 0,0 0 0 0 0,0 1 0 0 0,1 0 0 0 0,-1 0 0 0 0,1 1 0 0 0,0 0 0 0 0,1 0 0 0 0,-1 0 0 0 0,1 0 0 0 0,0 1 0 0 0,1 0 0 0 0,0 0 0 0 0,-5 12 0 0 0,4-8 14 0 0,1 1 0 0 0,0-1 1 0 0,1 1-1 0 0,0 0 1 0 0,1 0-1 0 0,1 0 0 0 0,0 0 1 0 0,0 17-1 0 0,2-25-20 0 0,-1 0-1 0 0,0 0 1 0 0,1 0-1 0 0,0 0 1 0 0,0 0-1 0 0,0 0 1 0 0,0 0 0 0 0,1 0-1 0 0,0 0 1 0 0,0 0-1 0 0,0-1 1 0 0,0 1-1 0 0,0-1 1 0 0,1 1-1 0 0,-1-1 1 0 0,1 0 0 0 0,0 0-1 0 0,0 0 1 0 0,0 0-1 0 0,0-1 1 0 0,1 1-1 0 0,-1-1 1 0 0,1 0 0 0 0,0 0-1 0 0,-1 0 1 0 0,1-1-1 0 0,0 1 1 0 0,5 0-1 0 0,2 1-2 0 0,0 0 0 0 0,0-1 1 0 0,0-1-1 0 0,0 0 0 0 0,1 0 0 0 0,-1-1 0 0 0,0-1 0 0 0,1 0 0 0 0,-1 0 0 0 0,0-2 0 0 0,0 1 0 0 0,0-1 0 0 0,0 0 0 0 0,0-1 0 0 0,-1-1 0 0 0,0 0 1 0 0,13-7-1 0 0,-14 6-18 0 0,1 0-1 0 0,-1 0 1 0 0,0-1 0 0 0,-1 0 0 0 0,0-1 0 0 0,0 0 0 0 0,-1 0 0 0 0,0-1 0 0 0,0 0 0 0 0,-1 0 0 0 0,0 0 0 0 0,0-1 0 0 0,-1 0 0 0 0,7-19 0 0 0,-9 13 33 0 0,0 0 0 0 0,0-1 1 0 0,-2 1-1 0 0,0 0 0 0 0,-1-1 0 0 0,-1 1 1 0 0,0-1-1 0 0,-5-19 0 0 0,7 35-12 0 0,-1 1 0 0 0,0-1-1 0 0,0 1 1 0 0,0-1 0 0 0,0 1 0 0 0,0-1-1 0 0,0 1 1 0 0,0-1 0 0 0,0 1-1 0 0,-1-1 1 0 0,1 0 0 0 0,0 1 0 0 0,0-1-1 0 0,0 1 1 0 0,-1-1 0 0 0,1 1-1 0 0,0-1 1 0 0,0 1 0 0 0,-1-1 0 0 0,1 1-1 0 0,0 0 1 0 0,-1-1 0 0 0,1 1 0 0 0,-1-1-1 0 0,1 1 1 0 0,0 0 0 0 0,-1-1-1 0 0,1 1 1 0 0,-1 0 0 0 0,1 0 0 0 0,-1-1-1 0 0,1 1 1 0 0,-1 0 0 0 0,1 0-1 0 0,-1 0 1 0 0,1 0 0 0 0,-1-1 0 0 0,1 1-1 0 0,-1 0 1 0 0,0 0 0 0 0,1 0-1 0 0,-1 0 1 0 0,0 1 11 0 0,0 0 1 0 0,0-1-1 0 0,0 1 0 0 0,0 0 1 0 0,0 0-1 0 0,0 0 0 0 0,0-1 1 0 0,1 1-1 0 0,-1 0 0 0 0,0 0 1 0 0,1 0-1 0 0,-1 0 0 0 0,0 0 1 0 0,1 1-1 0 0,0-1 0 0 0,-1 0 0 0 0,1 0 1 0 0,-1 0-1 0 0,1 0 0 0 0,0 2 1 0 0,-4 16 19 0 0,1 0 0 0 0,1 0-1 0 0,1 0 1 0 0,1 0 0 0 0,0 0 0 0 0,2 0 0 0 0,0 0 0 0 0,1 0 0 0 0,1-1 0 0 0,9 30 0 0 0,-8-36-392 0 0,1 0 0 0 0,-1 0 0 0 0,2-1 0 0 0,9 14 0 0 0,22 16-6295 0 0,-21-25 2980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1:4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0 1664 0 0,'-27'0'3504'0'0,"11"0"-1353"0"0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22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167 184 4128 0 0,'0'0'2829'0'0,"0"8"-643"0"0,-3 44-479 0 0,-2 1-1 0 0,-3 0 1 0 0,-15 53 0 0 0,16-78-1155 0 0,-37 147 1341 0 0,-8 39-1212 0 0,43-167-688 0 0,2 2-1 0 0,-1 74 1 0 0,8-119-998 0 0,0-8 137 0 0,0-21-551 0 0,3-37-818 0 0,16-214-3463 0 0,-19-2 4934 0 0,-2 118 2182 0 0,2 144-954 0 0,1-1-1 0 0,0 0 1 0 0,2 1 0 0 0,0-1 0 0 0,0 1 0 0 0,2 0 0 0 0,8-23-1 0 0,-9 30-205 0 0,0 0 1 0 0,1 1-1 0 0,0 0 0 0 0,0 0 0 0 0,1 0 0 0 0,0 1 0 0 0,0 0 0 0 0,1 0 0 0 0,0 1 0 0 0,0-1 0 0 0,1 1 0 0 0,-1 1 0 0 0,1 0 0 0 0,15-8 0 0 0,-14 9-129 0 0,1 0-1 0 0,1 1 0 0 0,-1-1 1 0 0,0 2-1 0 0,1 0 0 0 0,-1 0 1 0 0,1 1-1 0 0,0 0 0 0 0,0 1 1 0 0,18 1-1 0 0,-24 0-104 0 0,-1-1 0 0 0,0 1 0 0 0,1 0 0 0 0,-1 0 0 0 0,0 1 0 0 0,0-1 0 0 0,1 1 0 0 0,-1 0 0 0 0,0 0 0 0 0,-1 0 0 0 0,1 0 0 0 0,0 1 0 0 0,-1 0 0 0 0,1 0 0 0 0,-1 0 0 0 0,0 0 0 0 0,0 0 0 0 0,0 1 0 0 0,0-1 0 0 0,-1 1 0 0 0,0-1 0 0 0,1 1 0 0 0,-1 0 0 0 0,0 0 0 0 0,-1 0 0 0 0,1 1 0 0 0,-1-1 0 0 0,1 6 0 0 0,1 10-7 0 0,-1 1-1 0 0,0-1 1 0 0,-2 0-1 0 0,-1 1 1 0 0,0-1-1 0 0,-1 0 1 0 0,-2 0-1 0 0,0 0 1 0 0,-1 0-1 0 0,-1-1 1 0 0,0 1 0 0 0,-2-2-1 0 0,0 1 1 0 0,-1-1-1 0 0,-1 0 1 0 0,-1-1-1 0 0,0 0 1 0 0,-1-1-1 0 0,-1 0 1 0 0,-1-1-1 0 0,-30 27 1 0 0,40-39-7 0 0,-1 1 0 0 0,0-1 1 0 0,0-1-1 0 0,-11 5 0 0 0,16-7-7 0 0,-1 1-1 0 0,1-1 1 0 0,-1 0 0 0 0,1 0-1 0 0,-1 0 1 0 0,1 1-1 0 0,-1-1 1 0 0,0 0-1 0 0,1 0 1 0 0,-1 0-1 0 0,1 0 1 0 0,-1 0 0 0 0,1 0-1 0 0,-1 0 1 0 0,0 0-1 0 0,1-1 1 0 0,-1 1-1 0 0,1 0 1 0 0,-1 0-1 0 0,1 0 1 0 0,-1 0-1 0 0,0-1 1 0 0,1 0-1 0 0,0 0 0 0 0,-1 0-1 0 0,1 1 1 0 0,0-1 0 0 0,0 0 0 0 0,0 0-1 0 0,0 0 1 0 0,0 1 0 0 0,0-1 0 0 0,0 0 0 0 0,0 0-1 0 0,1 0 1 0 0,-1 1 0 0 0,0-1 0 0 0,0 0-1 0 0,1 0 1 0 0,-1 1 0 0 0,0-1 0 0 0,1 0-1 0 0,-1 0 1 0 0,2 0 0 0 0,3-10-12 0 0,1 0 1 0 0,1 0-1 0 0,0 1 0 0 0,0 0 0 0 0,1 1 1 0 0,0-1-1 0 0,1 2 0 0 0,0-1 0 0 0,0 1 1 0 0,1 0-1 0 0,0 1 0 0 0,0 0 0 0 0,1 1 1 0 0,0 0-1 0 0,0 1 0 0 0,0 0 1 0 0,1 1-1 0 0,-1 0 0 0 0,17-3 0 0 0,-25 6 12 0 0,0 0-1 0 0,-1 1 1 0 0,1-1-1 0 0,0 1 0 0 0,0 0 1 0 0,-1 0-1 0 0,1 0 1 0 0,0 0-1 0 0,0 0 0 0 0,0 1 1 0 0,-1-1-1 0 0,1 1 1 0 0,0 0-1 0 0,-1 0 0 0 0,1 0 1 0 0,0 0-1 0 0,-1 0 1 0 0,1 0-1 0 0,-1 1 0 0 0,0-1 1 0 0,1 1-1 0 0,-1 0 1 0 0,0 0-1 0 0,0 0 0 0 0,2 2 1 0 0,-1 1 2 0 0,0 0-1 0 0,-1 0 1 0 0,1 0 0 0 0,-1 0-1 0 0,0 0 1 0 0,0 1 0 0 0,-1-1 0 0 0,0 1-1 0 0,0-1 1 0 0,0 1 0 0 0,0 8 0 0 0,0 6 54 0 0,0 1 1 0 0,-2 0 0 0 0,0-1 0 0 0,-1 1 0 0 0,-2 0-1 0 0,0-1 1 0 0,-8 26 0 0 0,10-39 1 0 0,-1-1 1 0 0,0 1-1 0 0,0-1 0 0 0,-1 1 0 0 0,1-1 1 0 0,-1 0-1 0 0,-1 0 0 0 0,1-1 1 0 0,-1 1-1 0 0,0-1 0 0 0,0 0 1 0 0,0 0-1 0 0,-1-1 0 0 0,0 1 1 0 0,0-1-1 0 0,0-1 0 0 0,0 1 1 0 0,-1-1-1 0 0,1 0 0 0 0,-1 0 1 0 0,0-1-1 0 0,0 0 0 0 0,0 0 1 0 0,-10 1-1 0 0,3-2 114 0 0,0 0 0 0 0,0 0 0 0 0,-17-2 0 0 0,27 0-184 0 0,0 1 1 0 0,0 0-1 0 0,0-1 0 0 0,1 0 0 0 0,-1 0 1 0 0,0 0-1 0 0,1 0 0 0 0,-1-1 0 0 0,1 1 0 0 0,-1-1 1 0 0,1 0-1 0 0,0 0 0 0 0,-1 0 0 0 0,1-1 0 0 0,0 1 1 0 0,-4-6-1 0 0,2-5-1515 0 0,5 11 713 0 0,0 0-1 0 0,1-1 0 0 0,-1 1 0 0 0,0 0 1 0 0,1 0-1 0 0,-1 0 0 0 0,1 0 0 0 0,0 0 1 0 0,0 0-1 0 0,0 0 0 0 0,0 1 0 0 0,0-1 0 0 0,2-3 1 0 0,5-2-3015 0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23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27 2960 0 0,'-2'3'228'0'0,"0"0"0"0"0,0-1 0 0 0,0 1 0 0 0,0 0 1 0 0,0 0-1 0 0,1 0 0 0 0,-3 6 0 0 0,-2 6 326 0 0,-7 11 163 0 0,1 1-1 0 0,2 0 1 0 0,1 0-1 0 0,0 1 1 0 0,3 0 0 0 0,0 0-1 0 0,-2 33 1 0 0,8-56-551 0 0,-1 0 1 0 0,1 1-1 0 0,0-1 1 0 0,1 0-1 0 0,0 0 1 0 0,-1 0-1 0 0,2 1 1 0 0,-1-1-1 0 0,0 0 0 0 0,1 0 1 0 0,0-1-1 0 0,0 1 1 0 0,1 0-1 0 0,-1-1 1 0 0,1 1-1 0 0,0-1 1 0 0,0 0-1 0 0,1 0 1 0 0,4 5-1 0 0,-3-5-55 0 0,0 0 0 0 0,1 0-1 0 0,-1-1 1 0 0,1 0-1 0 0,0 0 1 0 0,0-1 0 0 0,0 1-1 0 0,0-1 1 0 0,0 0 0 0 0,0-1-1 0 0,1 0 1 0 0,-1 0 0 0 0,0 0-1 0 0,1-1 1 0 0,9 0-1 0 0,0-2-85 0 0,0 0 0 0 0,0-1-1 0 0,0-1 1 0 0,0 0-1 0 0,0-1 1 0 0,-1-1 0 0 0,0 0-1 0 0,0-1 1 0 0,-1-1-1 0 0,0 0 1 0 0,0-1 0 0 0,-1-1-1 0 0,0 0 1 0 0,-1-1-1 0 0,0 0 1 0 0,0 0 0 0 0,18-27-1 0 0,-24 28-25 0 0,-1 0 0 0 0,0 0 0 0 0,0 0 0 0 0,-1-1-1 0 0,-1 0 1 0 0,0 0 0 0 0,0 0 0 0 0,1-16 0 0 0,-3 19 6 0 0,0 0-1 0 0,-1-1 1 0 0,0 1-1 0 0,0 0 1 0 0,-1-1 0 0 0,0 1-1 0 0,0 0 1 0 0,-1 0 0 0 0,0 0-1 0 0,-1 0 1 0 0,0 0 0 0 0,-3-7-1 0 0,2 9 17 0 0,-1 0-1 0 0,0 0 0 0 0,0 0 1 0 0,0 1-1 0 0,0 0 1 0 0,-1 0-1 0 0,0 0 1 0 0,0 1-1 0 0,0 0 0 0 0,-1 0 1 0 0,1 0-1 0 0,-1 1 1 0 0,0 0-1 0 0,0 0 1 0 0,0 1-1 0 0,0 0 0 0 0,-1 0 1 0 0,1 1-1 0 0,-1 0 1 0 0,1 0-1 0 0,-1 0 1 0 0,1 1-1 0 0,-8 1 0 0 0,4-1 24 0 0,1 1 0 0 0,-1 1 0 0 0,1-1 0 0 0,-1 1 0 0 0,1 1 0 0 0,0 0 0 0 0,0 1 0 0 0,0 0 0 0 0,0 0 0 0 0,1 1 0 0 0,0 0 0 0 0,0 1 0 0 0,0 0 0 0 0,0 0 0 0 0,-12 13 0 0 0,14-11 1 0 0,0 1 0 0 0,1 0 0 0 0,1 0 0 0 0,-1 0 0 0 0,1 0 0 0 0,1 1 1 0 0,0 0-1 0 0,0 0 0 0 0,-2 13 0 0 0,2-2 37 0 0,0 1 0 0 0,2-1 1 0 0,0 33-1 0 0,2-49-70 0 0,0-1-1 0 0,0 1 1 0 0,0-1-1 0 0,1 1 0 0 0,0-1 1 0 0,0 0-1 0 0,0 1 1 0 0,0-1-1 0 0,1 0 0 0 0,0 0 1 0 0,0 0-1 0 0,0 0 1 0 0,0 0-1 0 0,0 0 1 0 0,1 0-1 0 0,0-1 0 0 0,4 5 1 0 0,-3-4-9 0 0,1-1 0 0 0,0 0 0 0 0,0 0 1 0 0,0 0-1 0 0,0 0 0 0 0,0-1 0 0 0,0 0 0 0 0,1 0 1 0 0,-1 0-1 0 0,1-1 0 0 0,11 2 0 0 0,-2-1-46 0 0,1-2-1 0 0,-1 0 0 0 0,1-1 1 0 0,-1 0-1 0 0,1-1 0 0 0,-1-1 1 0 0,0 0-1 0 0,0-1 0 0 0,16-7 1 0 0,-21 7-4 0 0,0-1 0 0 0,-1 0 0 0 0,0 0 0 0 0,0-1-1 0 0,0 0 1 0 0,-1 0 0 0 0,0-1 0 0 0,0 0 0 0 0,-1-1 0 0 0,0 0 0 0 0,0 0 0 0 0,-1 0 0 0 0,0-1 0 0 0,0 0 0 0 0,-1 0 0 0 0,0 0 0 0 0,-1-1 0 0 0,0 0 0 0 0,0 0 0 0 0,-1 0 0 0 0,0 0 0 0 0,-1 0 0 0 0,-1-1 0 0 0,1 1 0 0 0,-1-1 0 0 0,-1-14 0 0 0,1 6 109 0 0,0 13 58 0 0,-1 0 1 0 0,0 1-1 0 0,0-1 0 0 0,0 0 1 0 0,0 0-1 0 0,-1 1 1 0 0,-2-11-1 0 0,3 16-104 0 0,0 0 1 0 0,0 0-1 0 0,0 0 0 0 0,-1 0 1 0 0,1-1-1 0 0,0 1 0 0 0,0 0 1 0 0,0 0-1 0 0,0 0 0 0 0,0 0 1 0 0,0 0-1 0 0,0 0 0 0 0,0-1 1 0 0,0 1-1 0 0,0 0 0 0 0,0 0 1 0 0,0 0-1 0 0,0 0 0 0 0,-1 0 0 0 0,1 0 1 0 0,0 0-1 0 0,0 0 0 0 0,0-1 1 0 0,0 1-1 0 0,0 0 0 0 0,0 0 1 0 0,0 0-1 0 0,-1 0 0 0 0,1 0 1 0 0,0 0-1 0 0,0 0 0 0 0,0 0 1 0 0,0 0-1 0 0,0 0 0 0 0,-1 0 1 0 0,1 0-1 0 0,0 0 0 0 0,0 0 1 0 0,0 0-1 0 0,0 0 0 0 0,0 0 1 0 0,-1 0-1 0 0,1 0 0 0 0,0 0 1 0 0,0 0-1 0 0,0 0 0 0 0,0 0 1 0 0,0 0-1 0 0,0 0 0 0 0,-1 1 1 0 0,1-1-1 0 0,0 0 0 0 0,-5 10 501 0 0,0 14-9 0 0,2 6-400 0 0,2 0 0 0 0,1 0 0 0 0,1-1 0 0 0,1 1 1 0 0,2 0-1 0 0,1-1 0 0 0,2 1 0 0 0,1-2 0 0 0,14 37 1 0 0,2-21-2199 0 0,-10-30-9032 0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24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24 4056 0 0,'-3'-2'676'0'0,"3"-1"0"0"0,-4-1 5 0 0,1 0-5 0 0,3 2 4 0 0,0-2-4 0 0,-4 1 4 0 0,4 1-20 0 0,-2 2-88 0 0,4 2-244 0 0,5 9-2400 0 0,4 0 0 0 0,3 7-1 0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24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 3440 0 0,'14'-9'6362'0'0,"-12"21"-5783"0"0,0-1 1 0 0,-1 1 0 0 0,-1 0-1 0 0,0-1 1 0 0,-1 1 0 0 0,-1 12-1 0 0,-1 4 159 0 0,-6 213 2205 0 0,8-230-2914 0 0,1 0 0 0 0,1 1 0 0 0,0-1 0 0 0,0 0 1 0 0,1 0-1 0 0,1 0 0 0 0,-1 0 0 0 0,2 0 0 0 0,5 12 1 0 0,-8-20-31 0 0,0 0 0 0 0,1 0 0 0 0,0-1 1 0 0,-1 1-1 0 0,1 0 0 0 0,0 0 1 0 0,0-1-1 0 0,1 0 0 0 0,-1 1 1 0 0,0-1-1 0 0,1 0 0 0 0,0 0 1 0 0,-1 0-1 0 0,1 0 0 0 0,0-1 1 0 0,0 1-1 0 0,0-1 0 0 0,0 0 1 0 0,0 1-1 0 0,0-2 0 0 0,0 1 1 0 0,1 0-1 0 0,-1 0 0 0 0,0-1 0 0 0,0 0 1 0 0,1 0-1 0 0,-1 0 0 0 0,0 0 1 0 0,0 0-1 0 0,1-1 0 0 0,-1 1 1 0 0,0-1-1 0 0,0 0 0 0 0,0 0 1 0 0,5-2-1 0 0,1 0-13 0 0,-1-2 1 0 0,1 1-1 0 0,-1-1 0 0 0,0 0 0 0 0,-1-1 1 0 0,1 0-1 0 0,-1 0 0 0 0,0 0 1 0 0,0-1-1 0 0,-1 0 0 0 0,0 0 0 0 0,0-1 1 0 0,-1 0-1 0 0,0 0 0 0 0,0 0 1 0 0,3-10-1 0 0,6-15-46 0 0,-2-1-1 0 0,16-65 1 0 0,-21 72 37 0 0,0-6 107 0 0,-2 1 0 0 0,-1-1 0 0 0,1-50 0 0 0,-20 198 870 0 0,12-70-829 0 0,-2 57 72 0 0,5-88-182 0 0,1 0-1 0 0,1 0 1 0 0,0 0 0 0 0,1 0 0 0 0,5 17-1 0 0,-6-26-13 0 0,0-1 0 0 0,0 0 0 0 0,0 0 0 0 0,0 0 0 0 0,0 0 0 0 0,1-1 0 0 0,0 1 0 0 0,0 0-1 0 0,0-1 1 0 0,0 0 0 0 0,0 0 0 0 0,1 0 0 0 0,-1 0 0 0 0,7 3 0 0 0,-4-3-2 0 0,0 0-1 0 0,0 0 1 0 0,0-1 0 0 0,1 0 0 0 0,-1 0 0 0 0,1 0 0 0 0,0-1-1 0 0,-1 0 1 0 0,8 0 0 0 0,-3-1 8 0 0,0 0-1 0 0,0-1 0 0 0,0 0 1 0 0,0-1-1 0 0,0 0 0 0 0,0-1 1 0 0,0 0-1 0 0,-1-1 0 0 0,1 0 1 0 0,-1 0-1 0 0,16-10 0 0 0,-18 7 39 0 0,0 1 0 0 0,0-1 0 0 0,-1-1-1 0 0,0 1 1 0 0,0-1 0 0 0,0-1-1 0 0,-1 1 1 0 0,-1-1 0 0 0,1 0-1 0 0,-2-1 1 0 0,1 1 0 0 0,-1-1-1 0 0,-1 0 1 0 0,1 0 0 0 0,1-14 0 0 0,0 2 96 0 0,-2 1 1 0 0,-1-1 0 0 0,-1 0 0 0 0,0 0 0 0 0,-2 0 0 0 0,-4-30 0 0 0,4 46-201 0 0,0 0-1 0 0,0 1 1 0 0,-1-1 0 0 0,1 1-1 0 0,-1 0 1 0 0,0 0-1 0 0,0-1 1 0 0,-1 1 0 0 0,0 1-1 0 0,0-1 1 0 0,0 0-1 0 0,0 1 1 0 0,-1-1-1 0 0,-6-5 1 0 0,-15-7-3839 0 0,-6 4-4397 0 0,17 8 4414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08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192 120 3860 0 0,'-12'-3'4124'0'0,"7"2"-1431"0"0,4 12-902 0 0,2 0-1254 0 0,1 0-1 0 0,0 0 0 0 0,1 0 0 0 0,5 16 1 0 0,1 1-250 0 0,23 76 54 0 0,-17-59-280 0 0,-2 0 1 0 0,13 84-1 0 0,-21-82-11 0 0,-1 1 0 0 0,-4 59 1 0 0,-1-93-42 0 0,0 0 1 0 0,-1-1 0 0 0,-1 1 0 0 0,0-1 0 0 0,-1 0 0 0 0,0 0 0 0 0,-1 0 0 0 0,0 0 0 0 0,-1-1 0 0 0,-1 0 0 0 0,0 0 0 0 0,-14 19-1 0 0,17-27-5 0 0,0 0 0 0 0,-1 0-1 0 0,1 0 1 0 0,-1 0-1 0 0,0-1 1 0 0,0 0-1 0 0,0 0 1 0 0,0 0-1 0 0,0 0 1 0 0,-1-1-1 0 0,1 0 1 0 0,-1 0-1 0 0,0-1 1 0 0,1 1-1 0 0,-1-1 1 0 0,0 0-1 0 0,0-1 1 0 0,0 0-1 0 0,0 1 1 0 0,0-2 0 0 0,-11-1-1 0 0,12 1-6 0 0,1 0-1 0 0,-1 0 1 0 0,0-1 0 0 0,1 0-1 0 0,-1 0 1 0 0,1 0 0 0 0,0 0-1 0 0,0-1 1 0 0,0 0 0 0 0,0 0-1 0 0,0 0 1 0 0,0 0 0 0 0,1 0-1 0 0,-1-1 1 0 0,1 0 0 0 0,0 1-1 0 0,0-1 1 0 0,1 0 0 0 0,-1-1-1 0 0,1 1 1 0 0,0 0 0 0 0,0-1-1 0 0,0 1 1 0 0,0-1 0 0 0,1 0-1 0 0,-1-8 1 0 0,-2-10-2 0 0,2-1 1 0 0,1 1 0 0 0,1-1-1 0 0,1 1 1 0 0,1-1 0 0 0,1 1-1 0 0,1 0 1 0 0,1 0-1 0 0,1 0 1 0 0,1 0 0 0 0,1 1-1 0 0,1 0 1 0 0,1 1-1 0 0,1 0 1 0 0,0 0 0 0 0,2 1-1 0 0,0 1 1 0 0,23-25-1 0 0,95-92 167 0 0,29-36 373 0 0,-154 165-490 0 0,0 0 0 0 0,-1-1 0 0 0,0 0 0 0 0,-1 1 0 0 0,0-1 0 0 0,0-1 0 0 0,0 1 0 0 0,-1-1 0 0 0,0 1 0 0 0,-1-1 0 0 0,0 0 0 0 0,0 0 0 0 0,0-17 0 0 0,12 28-10680 0 0,-8 2 7222 0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09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51 2504 0 0,'-3'2'275'0'0,"0"0"-1"0"0,0 1 0 0 0,0-1 1 0 0,0 1-1 0 0,1 0 0 0 0,-1 0 1 0 0,1 0-1 0 0,0 0 1 0 0,-4 7-1 0 0,2-3 130 0 0,1 0 0 0 0,-1 0 0 0 0,-4 15 1 0 0,5-9 213 0 0,0 1 0 0 0,0 0 0 0 0,2 1 0 0 0,-1 25 0 0 0,2-35-434 0 0,1 1-1 0 0,0-1 1 0 0,0 0 0 0 0,0 0-1 0 0,0 0 1 0 0,1 0-1 0 0,0 0 1 0 0,0-1 0 0 0,0 1-1 0 0,0-1 1 0 0,1 1 0 0 0,0-1-1 0 0,0 0 1 0 0,0 0-1 0 0,1 0 1 0 0,5 6 0 0 0,-1-5-57 0 0,-1 1 1 0 0,1-1 0 0 0,0-1 0 0 0,1 0 0 0 0,-1 0 0 0 0,1-1 0 0 0,0 0 0 0 0,0 0 0 0 0,0-1-1 0 0,0 0 1 0 0,0 0 0 0 0,0-1 0 0 0,17 0 0 0 0,-13-1-89 0 0,1-1 0 0 0,0 0 0 0 0,-1 0-1 0 0,1-2 1 0 0,-1 1 0 0 0,0-2 0 0 0,0 0 0 0 0,21-9 0 0 0,-28 10-32 0 0,0-1 0 0 0,0 0 1 0 0,0 0-1 0 0,-1 0 1 0 0,1-1-1 0 0,-1 1 0 0 0,0-1 1 0 0,-1-1-1 0 0,1 1 0 0 0,-1-1 1 0 0,0 1-1 0 0,0-1 0 0 0,-1 0 1 0 0,0-1-1 0 0,0 1 0 0 0,0 0 1 0 0,-1-1-1 0 0,0 0 0 0 0,0 1 1 0 0,-1-1-1 0 0,1 0 1 0 0,-2 0-1 0 0,1 0 0 0 0,-1 0 1 0 0,0 0-1 0 0,0 0 0 0 0,-1 0 1 0 0,0 0-1 0 0,-4-13 0 0 0,3 13 1 0 0,0 1-1 0 0,-1-1 1 0 0,1 1 0 0 0,-2-1-1 0 0,1 1 1 0 0,-1 0-1 0 0,0 1 1 0 0,0-1-1 0 0,0 1 1 0 0,-1-1-1 0 0,0 1 1 0 0,0 1-1 0 0,0-1 1 0 0,-1 1-1 0 0,0 0 1 0 0,0 0 0 0 0,0 0-1 0 0,-10-4 1 0 0,2 2 10 0 0,0 1 1 0 0,0 1-1 0 0,0 0 1 0 0,0 0 0 0 0,0 1-1 0 0,-1 1 1 0 0,-27 0-1 0 0,39 2-9 0 0,0 0-1 0 0,0 1 0 0 0,0-1 1 0 0,0 1-1 0 0,0 0 1 0 0,1 0-1 0 0,-1 0 0 0 0,0 0 1 0 0,1 0-1 0 0,-1 1 0 0 0,1-1 1 0 0,-1 1-1 0 0,1 0 0 0 0,0 0 1 0 0,0 0-1 0 0,-1 0 0 0 0,1 0 1 0 0,1 0-1 0 0,-1 0 0 0 0,0 1 1 0 0,0-1-1 0 0,1 0 0 0 0,0 1 1 0 0,-1 0-1 0 0,1-1 1 0 0,0 1-1 0 0,0 0 0 0 0,-1 4 1 0 0,-2 9 55 0 0,1 0 0 0 0,0 0 0 0 0,-1 29 1 0 0,4-42-57 0 0,-12 348 991 0 0,6-213-383 0 0,-32 183-1 0 0,34-298-571 0 0,3-15-53 0 0,-3 17-357 0 0,0 30-1 0 0,4-55 275 0 0,0 0 0 0 0,0 0-1 0 0,0 1 1 0 0,0-1 0 0 0,0 0 0 0 0,0 0-1 0 0,0 0 1 0 0,0 1 0 0 0,0-1 0 0 0,0 0-1 0 0,0 0 1 0 0,0 0 0 0 0,0 0 0 0 0,0 1-1 0 0,0-1 1 0 0,0 0 0 0 0,0 0 0 0 0,0 0 0 0 0,0 1-1 0 0,0-1 1 0 0,0 0 0 0 0,0 0 0 0 0,0 0-1 0 0,0 0 1 0 0,1 1 0 0 0,-1-1 0 0 0,0 0-1 0 0,0 0 1 0 0,0 0 0 0 0,0 0 0 0 0,0 0 0 0 0,1 0-1 0 0,-1 0 1 0 0,0 1 0 0 0,0-1 0 0 0,0 0-1 0 0,0 0 1 0 0,1 0 0 0 0,-1 0 0 0 0,0 0-1 0 0,0 0 1 0 0,0 0 0 0 0,1 0 0 0 0,-1 0 0 0 0,0 0-1 0 0,0 0 1 0 0,0 0 0 0 0,1 0 0 0 0,-1 0-1 0 0,0 0 1 0 0,0 0 0 0 0,0 0 0 0 0,0 0-1 0 0,1 0 1 0 0,-1 0 0 0 0,0 0 0 0 0,0-1 0 0 0,0 1-1 0 0,0 0 1 0 0,1 0 0 0 0,-1 0 0 0 0,10-9-5078 0 0,0-2 1733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10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97 3216 0 0,'-2'2'224'0'0,"1"0"0"0"0,-1 0 0 0 0,0 1 0 0 0,1-1 0 0 0,-1 0 0 0 0,1 1 0 0 0,-1-1 0 0 0,1 1 0 0 0,0-1 0 0 0,0 1 0 0 0,0-1 0 0 0,0 4 0 0 0,-7 38 1263 0 0,6-33-1001 0 0,0 3-3 0 0,0-1-1 0 0,1 1 1 0 0,0-1 0 0 0,1 1 0 0 0,1 0 0 0 0,3 15-1 0 0,-4-25-358 0 0,1-1 0 0 0,0 1 0 0 0,0-1-1 0 0,0 1 1 0 0,0-1 0 0 0,1 1 0 0 0,-1-1-1 0 0,1 0 1 0 0,0 1 0 0 0,0-1 0 0 0,0 0-1 0 0,0 0 1 0 0,1-1 0 0 0,-1 1 0 0 0,1 0-1 0 0,0-1 1 0 0,0 1 0 0 0,0-1 0 0 0,0 0-1 0 0,0 0 1 0 0,0 0 0 0 0,0-1 0 0 0,1 1-1 0 0,-1-1 1 0 0,1 0 0 0 0,-1 0 0 0 0,6 1-1 0 0,1 0-92 0 0,0-2 1 0 0,0 1-1 0 0,1-1 0 0 0,-1-1 0 0 0,0 0 0 0 0,0 0 0 0 0,0-1 0 0 0,-1 0 0 0 0,1-1 1 0 0,12-5-1 0 0,-7 1-25 0 0,0 0 1 0 0,0-1 0 0 0,0 0 0 0 0,-1-1 0 0 0,19-16 0 0 0,-25 16 3 0 0,1-1 0 0 0,-1 0 0 0 0,-1 0 0 0 0,1 0 0 0 0,-2-1 1 0 0,1 0-1 0 0,-2 0 0 0 0,0-1 0 0 0,7-20 0 0 0,-10 27 5 0 0,-1 0 0 0 0,1 0 0 0 0,-1 0 1 0 0,-1 0-1 0 0,1-1 0 0 0,-1 1 0 0 0,0 0 0 0 0,0 0 0 0 0,0-1 0 0 0,-1 1 0 0 0,1 0 0 0 0,-1 0 1 0 0,-1 0-1 0 0,1 0 0 0 0,-1 0 0 0 0,0 0 0 0 0,0 0 0 0 0,0 0 0 0 0,-1 1 0 0 0,1-1 1 0 0,-1 1-1 0 0,0 0 0 0 0,-1 0 0 0 0,1 0 0 0 0,-1 0 0 0 0,1 0 0 0 0,-1 1 0 0 0,0-1 0 0 0,-1 1 1 0 0,1 0-1 0 0,0 1 0 0 0,-1-1 0 0 0,0 1 0 0 0,0 0 0 0 0,1 0 0 0 0,-1 0 0 0 0,0 1 1 0 0,-1-1-1 0 0,-9 0 0 0 0,2 0 19 0 0,0 1 0 0 0,0 1 0 0 0,0 0-1 0 0,0 0 1 0 0,1 1 0 0 0,-1 1 0 0 0,0 0 0 0 0,0 1 0 0 0,-13 5 0 0 0,20-6-19 0 0,0 1-1 0 0,0 0 1 0 0,0 0 0 0 0,0 1-1 0 0,0 0 1 0 0,1 0 0 0 0,0 0 0 0 0,0 0-1 0 0,0 1 1 0 0,0 0 0 0 0,1 0-1 0 0,0 0 1 0 0,0 1 0 0 0,0-1 0 0 0,1 1-1 0 0,-1 0 1 0 0,1 0 0 0 0,-4 13 0 0 0,4-8 9 0 0,0-1 1 0 0,0 1-1 0 0,1 0 1 0 0,1 0-1 0 0,0 0 1 0 0,0 0-1 0 0,2 16 1 0 0,-1-24-36 0 0,0 0 0 0 0,0 0 0 0 0,1 1 0 0 0,-1-1 0 0 0,1 0 0 0 0,0 0 0 0 0,0 0 0 0 0,0-1 0 0 0,1 1 0 0 0,-1 0 0 0 0,1 0 0 0 0,-1-1 0 0 0,1 1 0 0 0,0-1 0 0 0,0 1 0 0 0,0-1 0 0 0,0 0 0 0 0,0 0 0 0 0,1 0 0 0 0,-1 0 0 0 0,1 0 0 0 0,-1 0 0 0 0,1 0 0 0 0,0-1 0 0 0,0 0 0 0 0,-1 1 0 0 0,1-1 0 0 0,0 0 0 0 0,0-1 0 0 0,6 2 0 0 0,1-1-388 0 0,-1 0 1 0 0,1-1 0 0 0,18-1-1 0 0,-16-1-1588 0 0,0 0-1 0 0,20-7 1 0 0,-7 0-997 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10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219 420 2736 0 0,'-19'-14'5357'0'0,"19"14"-5193"0"0,-1 0 0 0 0,0-1 0 0 0,0 1 0 0 0,0 0 0 0 0,0 0 1 0 0,1 0-1 0 0,-1 0 0 0 0,0 0 0 0 0,0 0 0 0 0,0 0 0 0 0,0 0 0 0 0,0 0 1 0 0,1 0-1 0 0,-1 0 0 0 0,0 1 0 0 0,0-1 0 0 0,0 0 0 0 0,1 1 1 0 0,-1-1-1 0 0,0 1 0 0 0,0-1 0 0 0,1 0 0 0 0,-1 1 0 0 0,-1 0 0 0 0,-3 20 2639 0 0,4-8-2146 0 0,-1 6-18 0 0,1 0 0 0 0,3 30 0 0 0,0-4-285 0 0,-2-30-448 0 0,2-1 0 0 0,0 1 0 0 0,0-1-1 0 0,2 0 1 0 0,0 0 0 0 0,0 0 0 0 0,1 0 0 0 0,1-1 0 0 0,13 24 0 0 0,-2-12-9895 0 0,-13-20 6496 0 0</inkml:trace>
  <inkml:trace contextRef="#ctx0" brushRef="#br0" timeOffset="1">11 9 3672 0 0,'0'0'612'0'0,"0"-3"0"0"0,-4 1 613 0 0,2-1 819 0 0,2 6-3676 0 0,-4 4-1 0 0,8 4 1 0 0,-4 5 0 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10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13 2904 0 0,'-25'18'2118'0'0,"17"-11"-1730"0"0,-1 0 0 0 0,1 0 0 0 0,0 1 0 0 0,1 0 0 0 0,0 1-1 0 0,0-1 1 0 0,1 1 0 0 0,0 0 0 0 0,1 1 0 0 0,0-1 0 0 0,0 1 0 0 0,1 0 0 0 0,-5 17 0 0 0,8-21-223 0 0,-1 0 1 0 0,1 0-1 0 0,0 0 0 0 0,0 0 1 0 0,1 1-1 0 0,0-1 0 0 0,0 0 1 0 0,0 0-1 0 0,1 0 0 0 0,0 1 1 0 0,0-1-1 0 0,0 0 1 0 0,1 0-1 0 0,0 0 0 0 0,0 0 1 0 0,1-1-1 0 0,0 1 0 0 0,0-1 1 0 0,0 1-1 0 0,0-1 0 0 0,1 0 1 0 0,0 0-1 0 0,0 0 0 0 0,9 7 1 0 0,-4-5-123 0 0,0-2 1 0 0,0 1 0 0 0,0-1-1 0 0,1-1 1 0 0,0 0 0 0 0,0 0 0 0 0,0-1-1 0 0,0 0 1 0 0,0 0 0 0 0,1-2-1 0 0,-1 1 1 0 0,11-1 0 0 0,-3 0-26 0 0,-1-1 0 0 0,0 0 0 0 0,1-2 0 0 0,-1 0 0 0 0,0-1 0 0 0,26-8 0 0 0,-34 8-10 0 0,0 0 0 0 0,0-1-1 0 0,0-1 1 0 0,-1 0-1 0 0,0 0 1 0 0,0 0 0 0 0,0-1-1 0 0,-1 0 1 0 0,1-1-1 0 0,-1 1 1 0 0,-1-1-1 0 0,7-9 1 0 0,-9 10 5 0 0,1 0-1 0 0,-2-1 1 0 0,1 1-1 0 0,-1-1 1 0 0,0 0-1 0 0,0 0 1 0 0,-1 0-1 0 0,0 0 1 0 0,0 0-1 0 0,-1-1 1 0 0,0 1-1 0 0,0 0 1 0 0,-1-1-1 0 0,1 1 1 0 0,-2-1-1 0 0,0-8 1 0 0,0 10 6 0 0,0 0 0 0 0,-1 1 0 0 0,0-1-1 0 0,1 1 1 0 0,-2-1 0 0 0,1 1 0 0 0,-1 0 0 0 0,1 0 0 0 0,-1 0 0 0 0,-1 0 0 0 0,1 1 0 0 0,-1-1 0 0 0,-4-4 0 0 0,1 4 9 0 0,1-1 0 0 0,-1 1 0 0 0,0 0-1 0 0,-1 1 1 0 0,1-1 0 0 0,-1 2 0 0 0,-16-7 0 0 0,0 3 46 0 0,-1 1 0 0 0,-1 2-1 0 0,1 0 1 0 0,-48 0 0 0 0,50 3-2 0 0,-42 6 1 0 0,55-4-63 0 0,0 1 0 0 0,1 0 0 0 0,-1 1 0 0 0,0 0 0 0 0,1 0-1 0 0,-16 9 1 0 0,24-11-38 0 0,-1 0 0 0 0,1 0-1 0 0,-1 0 1 0 0,1 1 0 0 0,0-1-1 0 0,-1 0 1 0 0,1 1 0 0 0,0-1 0 0 0,0 1-1 0 0,0-1 1 0 0,0 1 0 0 0,0 0-1 0 0,1-1 1 0 0,-1 1 0 0 0,-1 3 0 0 0,2-4-121 0 0,0-1 0 0 0,0 1 1 0 0,0 0-1 0 0,0-1 0 0 0,0 1 1 0 0,0 0-1 0 0,0-1 1 0 0,0 1-1 0 0,0 0 0 0 0,0-1 1 0 0,0 1-1 0 0,1-1 0 0 0,-1 1 1 0 0,0 0-1 0 0,0-1 1 0 0,1 1-1 0 0,-1-1 0 0 0,1 2 1 0 0,0-2-252 0 0,-1 1 0 0 0,1-1 0 0 0,0 1 0 0 0,-1-1 0 0 0,1 1 0 0 0,0-1 0 0 0,0 1 0 0 0,-1-1 0 0 0,1 0 0 0 0,0 1 0 0 0,0-1 0 0 0,0 0 0 0 0,0 0 0 0 0,-1 0 0 0 0,1 0 0 0 0,0 0 1 0 0,2 0-1 0 0,9-1-2693 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11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28 2672 0 0,'0'-27'5225'0'0,"-2"65"2037"0"0,-4 18-5267 0 0,-6 73-1749 0 0,8 371 701 0 0,5-299-1618 0 0,-1-197 581 0 0,2 27-3308 0 0,4-13-3965 0 0,0-14 3954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00.94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309 103 3152 0 0,'0'0'2266'0'0,"-10"23"1039"0"0,-102 198 3804 0 0,32-65-5678 0 0,73-136-1271 0 0,6-17-118 0 0,1 0 0 0 0,-1 0 0 0 0,0 0 0 0 0,0 0 0 0 0,-1 0 0 0 0,1 0 0 0 0,0 0-1 0 0,-1-1 1 0 0,-3 6 0 0 0,4-8 10 0 0,2-8-51 0 0,1-1-1 0 0,0 1 1 0 0,0 0 0 0 0,1 0 0 0 0,0 0 0 0 0,0 0 0 0 0,1 0 0 0 0,6-9 0 0 0,1-5-13 0 0,9-16-33 0 0,29-41 1 0 0,-9 16-11 0 0,97-156-63 0 0,-103 170 228 0 0,-35 49-104 0 0,1 0 0 0 0,0 0 0 0 0,0 0 1 0 0,0 0-1 0 0,0-1 0 0 0,0 1 0 0 0,0 0 1 0 0,0 0-1 0 0,0 0 0 0 0,0 0 1 0 0,0-1-1 0 0,1 1 0 0 0,-1 0 0 0 0,0 0 1 0 0,0 0-1 0 0,0 0 0 0 0,0 0 0 0 0,0 0 1 0 0,0-1-1 0 0,0 1 0 0 0,0 0 0 0 0,0 0 1 0 0,0 0-1 0 0,0 0 0 0 0,1 0 1 0 0,-1 0-1 0 0,0 0 0 0 0,0-1 0 0 0,0 1 1 0 0,0 0-1 0 0,0 0 0 0 0,0 0 0 0 0,1 0 1 0 0,-1 0-1 0 0,0 0 0 0 0,0 0 0 0 0,0 0 1 0 0,0 0-1 0 0,0 0 0 0 0,1 0 1 0 0,-1 0-1 0 0,0 0 0 0 0,0 0 0 0 0,0 0 1 0 0,0 0-1 0 0,1 0 0 0 0,-1 0 0 0 0,0 0 1 0 0,0 0-1 0 0,0 0 0 0 0,0 0 0 0 0,0 0 1 0 0,0 0-1 0 0,1 0 0 0 0,-1 0 0 0 0,0 1 1 0 0,0-1-1 0 0,0 0 0 0 0,0 0 1 0 0,2 13 160 0 0,-1 3-58 0 0,16 109 318 0 0,-11-94-367 0 0,4 17 30 0 0,1 0 1 0 0,2-1-1 0 0,28 63 0 0 0,16 29 102 0 0,-52-128-162 0 0,-1 0 0 0 0,-1 0 0 0 0,0 1-1 0 0,-1-1 1 0 0,0 1 0 0 0,0 0-1 0 0,-1 0 1 0 0,-1 14 0 0 0,-1-25-18 0 0,1-1 1 0 0,-1 1-1 0 0,1-1 1 0 0,-1 1 0 0 0,1-1-1 0 0,-1 1 1 0 0,1-1-1 0 0,-1 1 1 0 0,1-1-1 0 0,-1 1 1 0 0,0-1-1 0 0,1 1 1 0 0,-1-1 0 0 0,0 0-1 0 0,0 0 1 0 0,1 1-1 0 0,-1-1 1 0 0,0 0-1 0 0,1 0 1 0 0,-1 0-1 0 0,0 0 1 0 0,0 0 0 0 0,1 0-1 0 0,-1 0 1 0 0,0 0-1 0 0,-1 0 1 0 0,-28 0 59 0 0,23-1-43 0 0,-66 1 68 0 0,11-2-20 0 0,-1 3 1 0 0,0 3 0 0 0,-91 16 0 0 0,149-19-278 0 0,-74 15 409 0 0,44-14-5211 0 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24.794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89 88 3116 0 0,'-18'14'6642'0'0,"16"-5"-5814"0"0,1 1 1 0 0,0 0-1 0 0,0 0 1 0 0,1-1 0 0 0,0 12-1 0 0,1 0-537 0 0,-1-20-277 0 0,0 0 0 0 0,1 0 0 0 0,-1 0 0 0 0,1 0 0 0 0,-1 0 0 0 0,1 0 0 0 0,-1 0 0 0 0,1 0 0 0 0,0 0-1 0 0,-1 0 1 0 0,1 0 0 0 0,0-1 0 0 0,0 1 0 0 0,-1 0 0 0 0,1 0 0 0 0,0-1 0 0 0,0 1 0 0 0,0-1 0 0 0,0 1 0 0 0,0-1 0 0 0,0 1 0 0 0,0-1 0 0 0,0 0 0 0 0,0 1 0 0 0,0-1-1 0 0,0 0 1 0 0,0 0 0 0 0,0 0 0 0 0,0 0 0 0 0,1 0 0 0 0,-1 0 0 0 0,1 0 0 0 0,37-1 187 0 0,-33 1-178 0 0,0-2 0 0 0,0 1-1 0 0,0-1 1 0 0,0 0 0 0 0,0 0-1 0 0,0 0 1 0 0,7-5-1 0 0,-11 6-16 0 0,0 0 0 0 0,0-1-1 0 0,0 1 1 0 0,0 0 0 0 0,0-1-1 0 0,0 0 1 0 0,-1 1 0 0 0,1-1-1 0 0,0 0 1 0 0,-1 0 0 0 0,0 0-1 0 0,1 0 1 0 0,-1 0 0 0 0,0 0-1 0 0,0 0 1 0 0,0 0 0 0 0,0 0-1 0 0,-1-1 1 0 0,1 1 0 0 0,0 0-1 0 0,-1-1 1 0 0,0-2 0 0 0,2-21 92 0 0,-1 22-79 0 0,-1 0 0 0 0,1 0 0 0 0,-1 0 0 0 0,0 0 0 0 0,0 0 0 0 0,-1 0 0 0 0,1 0 0 0 0,-1 0 0 0 0,0 1-1 0 0,1-1 1 0 0,-2 0 0 0 0,1 0 0 0 0,0 1 0 0 0,-1-1 0 0 0,0 1 0 0 0,-4-7 0 0 0,4 7 0 0 0,-1 1 0 0 0,1 0 0 0 0,-1-1 0 0 0,0 1 0 0 0,0 0 0 0 0,0 0 0 0 0,0 1 0 0 0,0-1 0 0 0,0 1 1 0 0,0-1-1 0 0,-1 1 0 0 0,1 0 0 0 0,0 0 0 0 0,-1 0 0 0 0,1 1 0 0 0,-1-1 0 0 0,1 1 0 0 0,-1 0 0 0 0,1 0 0 0 0,-1 0 0 0 0,1 1 0 0 0,-1-1 0 0 0,-3 2 0 0 0,4-2-10 0 0,0 1-1 0 0,1-1 1 0 0,-1 1-1 0 0,1 0 1 0 0,-1 0-1 0 0,0 0 1 0 0,1 0-1 0 0,0 0 1 0 0,-1 0-1 0 0,1 1 1 0 0,0-1-1 0 0,0 1 1 0 0,0 0-1 0 0,0 0 1 0 0,0 0-1 0 0,0 0 1 0 0,0 0-1 0 0,1 0 1 0 0,-1 0-1 0 0,1 0 1 0 0,-1 1-1 0 0,1-1 1 0 0,0 1-1 0 0,0-1 1 0 0,0 1-1 0 0,0-1 1 0 0,1 1-1 0 0,-1 0 1 0 0,1-1-1 0 0,-1 4 1 0 0,-1 17 79 0 0,1-19-68 0 0,1 0-1 0 0,-1 0 1 0 0,1 0-1 0 0,0 1 1 0 0,0-1-1 0 0,1 0 1 0 0,0 5-1 0 0,0-8-15 0 0,-1 0 1 0 0,1 0-1 0 0,-1 1 0 0 0,1-1 0 0 0,0 0 1 0 0,0 0-1 0 0,0 0 0 0 0,0 1 1 0 0,-1-1-1 0 0,1 0 0 0 0,1-1 0 0 0,-1 1 1 0 0,0 0-1 0 0,0 0 0 0 0,0 0 1 0 0,0-1-1 0 0,1 1 0 0 0,-1 0 0 0 0,0-1 1 0 0,1 1-1 0 0,-1-1 0 0 0,0 1 0 0 0,1-1 1 0 0,-1 0-1 0 0,0 0 0 0 0,2 0 1 0 0,1 1-1 0 0,1 0 0 0 0,-1-1 1 0 0,0 0-1 0 0,0 0 0 0 0,0 0 1 0 0,1-1-1 0 0,-1 0 0 0 0,0 1 1 0 0,0-1-1 0 0,0 0 0 0 0,0-1 1 0 0,0 1-1 0 0,0-1 0 0 0,-1 0 1 0 0,5-2-1 0 0,-5 2-1 0 0,-1 0 0 0 0,1-1 0 0 0,-1 1 0 0 0,0 0 0 0 0,0-1 0 0 0,0 1 0 0 0,0-1 0 0 0,0 1 0 0 0,0-1 0 0 0,-1 0 0 0 0,0 0 0 0 0,1 0 0 0 0,-1 0 0 0 0,0 0 0 0 0,0 0 0 0 0,0 0 0 0 0,-1 0 0 0 0,1 0 0 0 0,-1-1 0 0 0,0-5 0 0 0,1-3 18 0 0,-1 9-16 0 0,0 0 0 0 0,1 0 0 0 0,-1 0 0 0 0,0 0 0 0 0,0 0 0 0 0,-1 1 0 0 0,1-1 0 0 0,0 0 0 0 0,-1 0 0 0 0,0 0 0 0 0,0 1 0 0 0,0-1 0 0 0,-2-5 0 0 0,-7-5 24 0 0,10 12-27 0 0,-1 0 0 0 0,1 0 1 0 0,-1 0-1 0 0,0 0 1 0 0,1 0-1 0 0,-1 0 0 0 0,0 0 1 0 0,0 0-1 0 0,0 0 1 0 0,0 0-1 0 0,0 1 0 0 0,0-1 1 0 0,0 0-1 0 0,0 1 1 0 0,0-1-1 0 0,0 0 0 0 0,0 1 1 0 0,-1 0-1 0 0,1-1 1 0 0,0 1-1 0 0,0 0 0 0 0,0-1 1 0 0,-1 1-1 0 0,-1 0 1 0 0,0-1 2 0 0,-1 1 1 0 0,0 0-1 0 0,1 0 1 0 0,-1 0 0 0 0,0 1-1 0 0,0-1 1 0 0,1 1 0 0 0,-1 0-1 0 0,1 0 1 0 0,-1 0-1 0 0,1 0 1 0 0,-1 1 0 0 0,-5 3-1 0 0,4-2 3 0 0,0 1 0 0 0,1 0 1 0 0,0 0-1 0 0,0 0 0 0 0,0 0 0 0 0,0 1 0 0 0,1-1 0 0 0,-4 7 1 0 0,2-3 8 0 0,1 1 1 0 0,0-1-1 0 0,1 1 1 0 0,0 0 0 0 0,0 0-1 0 0,1 0 1 0 0,0 0 0 0 0,1 1-1 0 0,0-1 1 0 0,1 0-1 0 0,0 14 1 0 0,0-22-17 0 0,0 0 0 0 0,1-1 0 0 0,-1 1 0 0 0,1 0 0 0 0,-1 0 0 0 0,1 0 0 0 0,-1-1 0 0 0,1 1 0 0 0,-1 0 0 0 0,1-1 0 0 0,-1 1 0 0 0,1-1 0 0 0,0 1 0 0 0,-1 0 0 0 0,1-1 0 0 0,0 0 0 0 0,0 1 0 0 0,-1-1 0 0 0,1 1 0 0 0,0-1 0 0 0,0 0 0 0 0,0 0 0 0 0,0 1 0 0 0,-1-1 0 0 0,1 0 0 0 0,0 0 0 0 0,0 0 0 0 0,0 0 0 0 0,0 0 0 0 0,0 0 0 0 0,0 0 0 0 0,1 0 0 0 0,3 0 0 0 0,-1-1 0 0 0,1 1-1 0 0,0-1 1 0 0,-1 1 0 0 0,8-3-1 0 0,-6 0 0 0 0,0 1 0 0 0,0-1 0 0 0,-1 0 0 0 0,1-1 0 0 0,5-4 0 0 0,-8 6 2 0 0,-1 1 0 0 0,-1-1 0 0 0,1 0 0 0 0,0 0 0 0 0,0 0 0 0 0,-1 0 0 0 0,1 0 0 0 0,-1-1 0 0 0,1 1 0 0 0,-1 0 0 0 0,0-1 0 0 0,0 1 0 0 0,0 0 0 0 0,0-1 0 0 0,0-4 0 0 0,0 2 10 0 0,0 0 1 0 0,-1 0 0 0 0,0 0-1 0 0,0 0 1 0 0,0 0 0 0 0,0 0 0 0 0,-2-7-1 0 0,1 10-5 0 0,0 1 0 0 0,0-1 1 0 0,0 0-1 0 0,0 1 0 0 0,0-1 0 0 0,0 0 0 0 0,0 1 0 0 0,0 0 0 0 0,-1-1 0 0 0,1 1 0 0 0,-1 0 0 0 0,1-1 1 0 0,-1 1-1 0 0,1 0 0 0 0,-1 0 0 0 0,0 0 0 0 0,1 1 0 0 0,-1-1 0 0 0,0 0 0 0 0,0 1 0 0 0,0-1 0 0 0,1 1 1 0 0,-3-1-1 0 0,-2 0 11 0 0,0 0 0 0 0,1 0-1 0 0,-1 0 1 0 0,0 1 0 0 0,0 0 0 0 0,1 0 0 0 0,-1 1 0 0 0,0-1 0 0 0,0 1 0 0 0,-6 2 0 0 0,9-2-44 0 0,1 0-1 0 0,-1 0 1 0 0,1 0 0 0 0,-1 0 0 0 0,1 0 0 0 0,-1 1 0 0 0,1-1-1 0 0,0 1 1 0 0,0 0 0 0 0,0-1 0 0 0,0 1 0 0 0,0 0 0 0 0,0 0-1 0 0,0 1 1 0 0,1-1 0 0 0,-1 0 0 0 0,1 0 0 0 0,-1 1 0 0 0,1-1-1 0 0,0 1 1 0 0,0-1 0 0 0,-1 5 0 0 0,1-2-241 0 0,-1-1 0 0 0,2 1 1 0 0,-1 0-1 0 0,0 0 0 0 0,1-1 0 0 0,0 1 0 0 0,0 0 0 0 0,1 7 1 0 0,0-11 93 0 0,51 22-6189 0 0,-50-24 6196 0 0,0 1 0 0 0,0-1 0 0 0,1 0 0 0 0,-1 1 0 0 0,0-1 0 0 0,0 0 0 0 0,3-2 0 0 0,-4 2 232 0 0,0-1 0 0 0,1 1 0 0 0,-1-1-1 0 0,-1 1 1 0 0,1-1 0 0 0,0 1-1 0 0,0-1 1 0 0,-1 1 0 0 0,1-1 0 0 0,0 0-1 0 0,-1 0 1 0 0,0 1 0 0 0,1-1 0 0 0,-1 0-1 0 0,0 0 1 0 0,0 1 0 0 0,0-1-1 0 0,0-2 1 0 0,0 1 176 0 0,0 1-1 0 0,0 0 0 0 0,-1-1 1 0 0,1 1-1 0 0,0 0 1 0 0,-1 0-1 0 0,1-1 1 0 0,-1 1-1 0 0,0 0 1 0 0,0 0-1 0 0,0 0 0 0 0,0 0 1 0 0,0 0-1 0 0,0 0 1 0 0,-3-3-1 0 0,3 4-141 0 0,0 0 0 0 0,0 0 0 0 0,0 0 0 0 0,-1 1 0 0 0,1-1 0 0 0,0 1 0 0 0,0-1 0 0 0,-1 1 0 0 0,1-1 0 0 0,-1 1 0 0 0,1 0-1 0 0,0-1 1 0 0,-1 1 0 0 0,1 0 0 0 0,-1 0 0 0 0,1 0 0 0 0,0 0 0 0 0,-1 0 0 0 0,1 1 0 0 0,-1-1 0 0 0,1 0 0 0 0,0 1 0 0 0,-1-1 0 0 0,1 1 0 0 0,0-1 0 0 0,0 1-1 0 0,-3 1 1 0 0,4-2-50 0 0,-1 1 0 0 0,0-1-1 0 0,0 1 1 0 0,1-1-1 0 0,-1 1 1 0 0,0 0 0 0 0,1-1-1 0 0,-1 1 1 0 0,1 0-1 0 0,-1 0 1 0 0,1 0 0 0 0,-1-1-1 0 0,1 1 1 0 0,-1 0-1 0 0,1 0 1 0 0,0 0 0 0 0,0 0-1 0 0,-1 0 1 0 0,1 0-1 0 0,0 0 1 0 0,0 1-1 0 0,3 8-1223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11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 3280 0 0,'-3'3'299'0'0,"1"-1"0"0"0,-1 0 0 0 0,1 1 0 0 0,0-1 0 0 0,0 1 0 0 0,0 0 0 0 0,1 0 1 0 0,-1-1-1 0 0,0 1 0 0 0,1 0 0 0 0,-1 4 0 0 0,-4 10 185 0 0,2-1 1 0 0,0 1 0 0 0,2 1 0 0 0,-1-1-1 0 0,2 0 1 0 0,0 1 0 0 0,2-1 0 0 0,-1 1 0 0 0,2-1-1 0 0,4 18 1 0 0,-4-21 22 0 0,1 0 0 0 0,1 0 1 0 0,9 21-1 0 0,-12-31-458 0 0,1-1 0 0 0,-1 1 0 0 0,1-1 0 0 0,0 0-1 0 0,1 0 1 0 0,-1 0 0 0 0,0 0 0 0 0,1 0 0 0 0,0 0 0 0 0,0-1 0 0 0,-1 1 0 0 0,1-1 0 0 0,1 0 0 0 0,-1 0 0 0 0,0 0 0 0 0,1 0 0 0 0,-1 0-1 0 0,6 1 1 0 0,-3-1-42 0 0,1-1 0 0 0,0 0-1 0 0,0 0 1 0 0,0 0 0 0 0,0-1 0 0 0,0 0-1 0 0,0 0 1 0 0,0-1 0 0 0,0 0-1 0 0,0 0 1 0 0,0-1 0 0 0,0 0-1 0 0,0 0 1 0 0,-1 0 0 0 0,1-1 0 0 0,-1 0-1 0 0,0 0 1 0 0,0-1 0 0 0,0 0-1 0 0,6-4 1 0 0,-6 3-4 0 0,0-1 1 0 0,0 0-1 0 0,-1 0 1 0 0,1 0-1 0 0,-1-1 1 0 0,-1 1-1 0 0,1-1 1 0 0,-1 0-1 0 0,0-1 1 0 0,-1 1-1 0 0,0-1 1 0 0,0 1-1 0 0,-1-1 1 0 0,0 0-1 0 0,0 0 1 0 0,0 0-1 0 0,-1-9 1 0 0,0 9 12 0 0,1-22 105 0 0,-3-33 1 0 0,1 54-75 0 0,-1 0-1 0 0,0 1 1 0 0,-1-1-1 0 0,0 1 1 0 0,-1-1 0 0 0,1 1-1 0 0,-1 0 1 0 0,-7-13-1 0 0,8 18-23 0 0,-1 0 0 0 0,1 0 0 0 0,0 0-1 0 0,-1 1 1 0 0,0-1 0 0 0,1 1 0 0 0,-1-1-1 0 0,0 1 1 0 0,0 0 0 0 0,-1 0 0 0 0,1 0-1 0 0,0 1 1 0 0,0-1 0 0 0,-1 1 0 0 0,1 0-1 0 0,-1 0 1 0 0,0 0 0 0 0,1 0 0 0 0,-1 0-1 0 0,0 1 1 0 0,1 0 0 0 0,-1 0 0 0 0,0 0-1 0 0,1 0 1 0 0,-1 0 0 0 0,-5 2-1 0 0,-1 0-42 0 0,1 0 0 0 0,0 1-1 0 0,0 0 1 0 0,0 0-1 0 0,1 1 1 0 0,-1 0-1 0 0,1 1 1 0 0,0 0-1 0 0,-11 8 1 0 0,14-8-835 0 0,-1 0 0 0 0,0 1 1 0 0,1 0-1 0 0,0 0 0 0 0,1 0 0 0 0,-1 1 1 0 0,-3 7-1 0 0,-3 7-2349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12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3136 0 0,'0'0'560'0'0,"6"-8"2652"0"0,-5 7-3101 0 0,-1 1 0 0 0,1 0 0 0 0,-1 0 0 0 0,1 0 1 0 0,0 0-1 0 0,-1 0 0 0 0,1 0 0 0 0,-1 0 0 0 0,1 0 0 0 0,0 0 0 0 0,-1 0 0 0 0,1 0 0 0 0,-1 0 1 0 0,1 0-1 0 0,0 1 0 0 0,-1-1 0 0 0,1 0 0 0 0,-1 0 0 0 0,1 1 0 0 0,-1-1 0 0 0,1 0 0 0 0,-1 1 0 0 0,1-1 1 0 0,-1 0-1 0 0,1 2 0 0 0,7 15 1535 0 0,-6 30-40 0 0,-2-38-1210 0 0,0 23 631 0 0,2 78 491 0 0,0-98-1464 0 0,-1 0-1 0 0,1 0 1 0 0,1 0 0 0 0,0 0-1 0 0,1 0 1 0 0,9 19-1 0 0,-11-27-47 0 0,1 0 0 0 0,-1 0 0 0 0,1 0 1 0 0,0-1-1 0 0,0 1 0 0 0,0-1 0 0 0,0 0 0 0 0,0 0-1 0 0,1 0 1 0 0,0 0 0 0 0,-1 0 0 0 0,1-1 0 0 0,0 0 0 0 0,0 0 0 0 0,1 0 0 0 0,-1 0 0 0 0,0 0 0 0 0,1-1 0 0 0,-1 0 0 0 0,1 0 0 0 0,-1 0 0 0 0,1-1 0 0 0,-1 1 0 0 0,1-1 0 0 0,-1 0 0 0 0,1 0 0 0 0,0-1 0 0 0,-1 1 0 0 0,1-1 0 0 0,-1 0 0 0 0,1-1 0 0 0,-1 1 0 0 0,0-1 0 0 0,0 1 0 0 0,1-1 0 0 0,-1-1 0 0 0,6-3 1 0 0,2-3 19 0 0,-2 0 1 0 0,1-1 0 0 0,-1 0 0 0 0,-1 0 0 0 0,0-1-1 0 0,0 0 1 0 0,-1 0 0 0 0,-1-1 0 0 0,1-1 0 0 0,-2 1-1 0 0,0-1 1 0 0,-1 0 0 0 0,7-24 0 0 0,-5 11 114 0 0,-1-1-1 0 0,-2-1 1 0 0,-1 1 0 0 0,-1 0-1 0 0,-1-1 1 0 0,-3-30 0 0 0,2 54-195 0 0,0 0-1 0 0,-1 0 1 0 0,1 1 0 0 0,-1-1 0 0 0,0 0 0 0 0,0 1 0 0 0,0-1-1 0 0,0 1 1 0 0,-1-1 0 0 0,1 1 0 0 0,-1-1 0 0 0,0 1 0 0 0,0 0 0 0 0,0 0-1 0 0,-1 0 1 0 0,1 0 0 0 0,-1 0 0 0 0,-3-3 0 0 0,-6 24-13387 0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12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0 2904 0 0,'-18'16'3655'0'0,"10"-5"-3142"0"0,1 0 0 0 0,1 1-1 0 0,-1-1 1 0 0,2 1 0 0 0,0 0-1 0 0,0 1 1 0 0,1-1-1 0 0,0 1 1 0 0,-2 17 0 0 0,3-9 215 0 0,1 1 0 0 0,0 0 1 0 0,1-1-1 0 0,5 40 0 0 0,-4-55-697 0 0,1 1-1 0 0,0-1 1 0 0,1 1-1 0 0,-1-1 1 0 0,1 0-1 0 0,0 0 1 0 0,1 0-1 0 0,-1 0 1 0 0,1 0-1 0 0,1-1 0 0 0,-1 1 1 0 0,1-1-1 0 0,0 0 1 0 0,0 0-1 0 0,0 0 1 0 0,1 0-1 0 0,0-1 1 0 0,0 0-1 0 0,0 0 1 0 0,0 0-1 0 0,0 0 1 0 0,1-1-1 0 0,0 0 0 0 0,0 0 1 0 0,0-1-1 0 0,0 0 1 0 0,0 0-1 0 0,0 0 1 0 0,0 0-1 0 0,1-1 1 0 0,10 0-1 0 0,-7 0-29 0 0,-1-1 0 0 0,0 0 0 0 0,1-1 0 0 0,-1 0 0 0 0,1-1 0 0 0,-1 0 0 0 0,0 0 0 0 0,0-1 1 0 0,0 0-1 0 0,0-1 0 0 0,-1 0 0 0 0,1 0 0 0 0,-1-1 0 0 0,0 0 0 0 0,0 0 0 0 0,7-8 0 0 0,-7 7 3 0 0,0-1 1 0 0,-1-1-1 0 0,0 1 1 0 0,-1-1-1 0 0,0 0 0 0 0,0-1 1 0 0,0 1-1 0 0,-1-1 1 0 0,-1 0-1 0 0,1-1 0 0 0,-2 1 1 0 0,1-1-1 0 0,-1 0 1 0 0,3-17-1 0 0,-2-22 385 0 0,-1-54 0 0 0,-3 102-349 0 0,0 0 0 0 0,0 0-1 0 0,0 0 1 0 0,0 0 0 0 0,0 0-1 0 0,0 0 1 0 0,-1 0 0 0 0,1 0-1 0 0,0 0 1 0 0,-1 0 0 0 0,1 0 0 0 0,-1 0-1 0 0,1 0 1 0 0,-1 0 0 0 0,0-1-1 0 0,-3 3 576 0 0,2 10-302 0 0,1 27 133 0 0,0-22-376 0 0,1-1 1 0 0,0 0-1 0 0,1 1 1 0 0,1-1-1 0 0,0 0 1 0 0,1 0-1 0 0,5 17 0 0 0,-3-20-181 0 0,1 1-1 0 0,0-1 0 0 0,1 0 0 0 0,0-1 0 0 0,1 1 0 0 0,17 18 1 0 0,12 8-7786 0 0,-28-29 4217 0 0,-5-2-1 0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13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0 3432 0 0,'-1'0'166'0'0,"0"1"1"0"0,0-1-1 0 0,0 0 0 0 0,0 1 0 0 0,-1-1 0 0 0,1 1 1 0 0,0-1-1 0 0,0 1 0 0 0,0-1 0 0 0,0 1 0 0 0,0 0 1 0 0,0 0-1 0 0,1-1 0 0 0,-1 1 0 0 0,0 0 0 0 0,0 0 0 0 0,0 0 1 0 0,0 2-1 0 0,-14 22 747 0 0,11-17-464 0 0,-10 22 421 0 0,0 0 1 0 0,2 0-1 0 0,-11 47 1 0 0,-15 101 1419 0 0,22-92-1189 0 0,-36 211 1085 0 0,15-82-1677 0 0,25-134-877 0 0,4 1 1 0 0,2 92 0 0 0,8-154-3604 0 0,3-7-1715 0 0,-5-8 2313 0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13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36 3296 0 0,'-3'0'357'0'0,"-1"-1"0"0"0,1 0 1 0 0,-1 0-1 0 0,1 0 0 0 0,0 0 0 0 0,-1-1 0 0 0,-3-2 0 0 0,-14-5 758 0 0,8 5-535 0 0,1 1 0 0 0,-1 0 0 0 0,1 0 1 0 0,-1 2-1 0 0,0 0 0 0 0,0 0 0 0 0,0 1 0 0 0,-25 3 0 0 0,33-2-403 0 0,0 1 1 0 0,-1-1-1 0 0,1 1 0 0 0,0 0 0 0 0,0 0 1 0 0,0 0-1 0 0,0 1 0 0 0,1 0 1 0 0,-1 0-1 0 0,1 0 0 0 0,-1 0 0 0 0,1 1 1 0 0,0 0-1 0 0,0-1 0 0 0,1 1 0 0 0,-1 1 1 0 0,1-1-1 0 0,0 1 0 0 0,0-1 0 0 0,0 1 1 0 0,1 0-1 0 0,0 0 0 0 0,-3 8 1 0 0,2-6-155 0 0,2 0 1 0 0,-1 0-1 0 0,0 0 1 0 0,1-1 0 0 0,1 1-1 0 0,-1 0 1 0 0,1 0 0 0 0,0 0-1 0 0,1 0 1 0 0,-1 0 0 0 0,2 0-1 0 0,-1 0 1 0 0,1 0-1 0 0,0 0 1 0 0,5 11 0 0 0,-5-13-22 0 0,1 0-1 0 0,1 0 1 0 0,-1 0 0 0 0,1 0 0 0 0,0 0 0 0 0,0-1-1 0 0,0 0 1 0 0,0 0 0 0 0,1 0 0 0 0,0 0 0 0 0,0-1 0 0 0,0 0-1 0 0,0 0 1 0 0,0 0 0 0 0,1 0 0 0 0,-1-1 0 0 0,1 0-1 0 0,10 2 1 0 0,-2 0-45 0 0,0-2 0 0 0,-1 1 1 0 0,1-2-1 0 0,0 0 0 0 0,0 0 0 0 0,0-2 0 0 0,0 1 0 0 0,16-4 0 0 0,-29 4 38 0 0,-1-1 0 0 0,1 1 0 0 0,-1 0 0 0 0,0 0-1 0 0,1 0 1 0 0,-1 0 0 0 0,1-1 0 0 0,-1 1 0 0 0,1 0 0 0 0,-1 0-1 0 0,0-1 1 0 0,1 1 0 0 0,-1 0 0 0 0,1-1 0 0 0,-1 1 0 0 0,0 0 0 0 0,1-1-1 0 0,-1 1 1 0 0,0 0 0 0 0,0-1 0 0 0,1 1 0 0 0,-1-1 0 0 0,0 1-1 0 0,0-1 1 0 0,0 1 0 0 0,0-1 0 0 0,1 1 0 0 0,-1 0 0 0 0,0-1 0 0 0,0 1-1 0 0,0-1 1 0 0,0 1 0 0 0,0-1 0 0 0,0 1 0 0 0,0-1 0 0 0,0 1-1 0 0,0-1 1 0 0,0 1 0 0 0,-1-1 0 0 0,1 1 0 0 0,0-1 0 0 0,0 1-1 0 0,0-1 1 0 0,-1 1 0 0 0,1 0 0 0 0,0-1 0 0 0,0 1 0 0 0,-1-1 0 0 0,0 1-1 0 0,0-2-1 0 0,0 0-1 0 0,0 1 0 0 0,0 0 0 0 0,0-1 1 0 0,-1 1-1 0 0,1 0 0 0 0,0 0 0 0 0,-1-1 1 0 0,1 1-1 0 0,-1 0 0 0 0,0 1 0 0 0,-1-2 1 0 0,-6 0 36 0 0,0 1 1 0 0,0 0 0 0 0,0 0 0 0 0,0 1-1 0 0,0 0 1 0 0,0 0 0 0 0,0 1 0 0 0,0 1-1 0 0,0-1 1 0 0,0 1 0 0 0,0 1 0 0 0,1 0-1 0 0,-1 0 1 0 0,1 1 0 0 0,-9 5 0 0 0,7-5 43 0 0,1 2 0 0 0,1-1 0 0 0,-1 2 0 0 0,1-1 0 0 0,0 1 0 0 0,0 0 0 0 0,1 0 0 0 0,0 1 0 0 0,1 0 0 0 0,-1 0 0 0 0,1 1 0 0 0,-8 17 0 0 0,10-18 4 0 0,1 0 0 0 0,1 0 0 0 0,-1 0 1 0 0,1 0-1 0 0,1 0 0 0 0,-1 1 0 0 0,2-1 0 0 0,-1 0 1 0 0,1 1-1 0 0,0-1 0 0 0,1 1 0 0 0,0-1 0 0 0,0 0 0 0 0,4 14 1 0 0,-3-16-48 0 0,0-1 1 0 0,1 0 0 0 0,-1 0-1 0 0,1 0 1 0 0,0 0 0 0 0,0-1 0 0 0,1 1-1 0 0,-1-1 1 0 0,1 0 0 0 0,0 0-1 0 0,0 0 1 0 0,1 0 0 0 0,-1-1 0 0 0,1 1-1 0 0,0-1 1 0 0,-1 0 0 0 0,1-1 0 0 0,1 1-1 0 0,-1-1 1 0 0,0 0 0 0 0,0 0-1 0 0,11 1 1 0 0,12 2-373 0 0,-1-1 0 0 0,1-2 0 0 0,31-1 0 0 0,-10-4-3298 0 0,-2-3-3572 0 0,-23 1 3479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3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92 2560 0 0,'-16'-13'6552'0'0,"17"22"-6005"0"0,1-1-1 0 0,-1 0 1 0 0,2-1-1 0 0,-1 1 1 0 0,1 0-1 0 0,7 14 1 0 0,3 8 315 0 0,21 61 799 0 0,49 152-600 0 0,-71-200-978 0 0,-2 0 1 0 0,-3 1-1 0 0,-1 0 0 0 0,-2 0 0 0 0,-2 68 1 0 0,-3-104-75 0 0,0 1 0 0 0,0-1 0 0 0,-1 0 0 0 0,0 1 0 0 0,0-1 0 0 0,-1 0 1 0 0,0 0-1 0 0,0 0 0 0 0,-9 13 0 0 0,9-16-3 0 0,-1 0-1 0 0,0 0 1 0 0,0-1-1 0 0,0 0 1 0 0,0 0-1 0 0,0 0 1 0 0,-1 0-1 0 0,0-1 1 0 0,0 1-1 0 0,0-1 1 0 0,0 0-1 0 0,0-1 1 0 0,-1 1 0 0 0,1-1-1 0 0,-8 2 1 0 0,0-1 2 0 0,0-1 0 0 0,-1 0 0 0 0,1 0 0 0 0,-1-1 0 0 0,1-1 0 0 0,-1 0 0 0 0,1-1 1 0 0,-1-1-1 0 0,-24-6 0 0 0,32 7-5 0 0,0-1 0 0 0,0 0 0 0 0,0-1 0 0 0,0 1 0 0 0,1-1 0 0 0,-1-1 0 0 0,1 1 0 0 0,0-1 1 0 0,0 0-1 0 0,0 0 0 0 0,0 0 0 0 0,1 0 0 0 0,-1-1 0 0 0,1 0 0 0 0,0 0 0 0 0,1 0 0 0 0,-1-1 0 0 0,1 1 0 0 0,0-1 1 0 0,1 0-1 0 0,-1 1 0 0 0,1-1 0 0 0,-2-8 0 0 0,2 3-1 0 0,1 1 0 0 0,0-1 0 0 0,1 0 0 0 0,0 0 0 0 0,0 0 0 0 0,1 1 0 0 0,1-1 0 0 0,0 0 0 0 0,0 1 0 0 0,1-1 0 0 0,1 1 0 0 0,-1 0 0 0 0,2 0 0 0 0,5-10 0 0 0,5-7-4 0 0,2 0-1 0 0,0 1 1 0 0,36-39 0 0 0,169-154 148 0 0,-79 85 74 0 0,-112 105-140 0 0,-12 11 0 0 0,-1 0 0 0 0,20-26 0 0 0,-34 39-43 0 0,0-1-1 0 0,0 0 1 0 0,0 0 0 0 0,-1-1 0 0 0,0 1-1 0 0,0-1 1 0 0,-1 0 0 0 0,0 0 0 0 0,0 1-1 0 0,0-1 1 0 0,-1-1 0 0 0,1-11 0 0 0,-2 18-43 0 0,0 1 0 0 0,0-1 1 0 0,0 1-1 0 0,0-1 0 0 0,0 0 0 0 0,0 1 1 0 0,0-1-1 0 0,0 1 0 0 0,0-1 1 0 0,0 1-1 0 0,0-1 0 0 0,0 1 1 0 0,-1-1-1 0 0,1 1 0 0 0,0-1 0 0 0,0 1 1 0 0,0-1-1 0 0,-1 1 0 0 0,1-1 1 0 0,0 1-1 0 0,-1 0 0 0 0,1-1 0 0 0,0 1 1 0 0,-1-1-1 0 0,1 1 0 0 0,0 0 1 0 0,-1-1-1 0 0,1 1 0 0 0,-1 0 1 0 0,1 0-1 0 0,-1-1 0 0 0,1 1 0 0 0,-1 0 1 0 0,1 0-1 0 0,-1 0 0 0 0,0-1 1 0 0,0 1-42 0 0,1 1 1 0 0,-1-1 0 0 0,1 0 0 0 0,-1 0-1 0 0,0 1 1 0 0,1-1 0 0 0,-1 1 0 0 0,1-1-1 0 0,-1 0 1 0 0,1 1 0 0 0,-1-1 0 0 0,1 1-1 0 0,-1-1 1 0 0,1 1 0 0 0,-1-1 0 0 0,1 1-1 0 0,0-1 1 0 0,-1 1 0 0 0,1 0 0 0 0,0-1 0 0 0,0 1-1 0 0,-1 0 1 0 0,1-1 0 0 0,0 1 0 0 0,0 0-1 0 0,0-1 1 0 0,0 1 0 0 0,0 1 0 0 0,-3 13-2160 0 0,2-10 1013 0 0,0-1 0 0 0,0 1 0 0 0,1 0 0 0 0,0 0 0 0 0,0 0 0 0 0,0 7 0 0 0,6 6-2016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37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91 124 2320 0 0,'-4'12'509'0'0,"0"-1"0"0"0,1 0 0 0 0,0 1 0 0 0,1-1 0 0 0,0 1 0 0 0,1 0 0 0 0,0 17 0 0 0,1-15-82 0 0,-1-5-155 0 0,1-1 0 0 0,0 1-1 0 0,1 0 1 0 0,0 0-1 0 0,1 0 1 0 0,-1 0 0 0 0,2-1-1 0 0,-1 1 1 0 0,1-1-1 0 0,1 1 1 0 0,-1-1 0 0 0,9 14-1 0 0,-8-17-58 0 0,1 1-1 0 0,-1-1 1 0 0,1 0-1 0 0,0 0 1 0 0,0-1-1 0 0,0 1 1 0 0,1-1-1 0 0,0 0 0 0 0,-1-1 1 0 0,1 1-1 0 0,1-1 1 0 0,-1 0-1 0 0,0-1 1 0 0,1 1-1 0 0,0-1 1 0 0,-1-1-1 0 0,9 2 1 0 0,-5-1-124 0 0,0-1 1 0 0,0 0-1 0 0,0-1 0 0 0,0 0 1 0 0,0-1-1 0 0,-1 0 1 0 0,1 0-1 0 0,0-1 1 0 0,0 0-1 0 0,0-1 1 0 0,-1 0-1 0 0,0 0 0 0 0,1-1 1 0 0,-1-1-1 0 0,-1 1 1 0 0,1-1-1 0 0,-1-1 1 0 0,13-9-1 0 0,-17 10-75 0 0,-1 0-1 0 0,1 0 1 0 0,-1 0-1 0 0,0 0 1 0 0,0 0-1 0 0,0-1 1 0 0,-1 1 0 0 0,0-1-1 0 0,0 0 1 0 0,0 0-1 0 0,-1 0 1 0 0,1-8-1 0 0,0 2-5 0 0,-2 0-1 0 0,1-1 1 0 0,-1 1-1 0 0,-1 0 0 0 0,-3-15 1 0 0,2 16-9 0 0,-2-1 0 0 0,1 1 0 0 0,-2 0-1 0 0,1 0 1 0 0,-1 1 0 0 0,-1-1 0 0 0,0 1 0 0 0,-1 1 0 0 0,0-1 0 0 0,0 1 0 0 0,-1 0 0 0 0,0 0 0 0 0,0 1 0 0 0,-1 0-1 0 0,0 1 1 0 0,-15-10 0 0 0,13 10 3 0 0,-1 1 1 0 0,1 0-1 0 0,-1 0 0 0 0,0 1 0 0 0,0 1 1 0 0,-1 0-1 0 0,0 0 0 0 0,1 2 0 0 0,-1-1 0 0 0,0 2 1 0 0,0 0-1 0 0,0 0 0 0 0,-1 1 0 0 0,-22 3 0 0 0,32-2 7 0 0,0 0 0 0 0,0 0-1 0 0,0 0 1 0 0,0 1-1 0 0,0-1 1 0 0,0 1-1 0 0,0 0 1 0 0,0 0-1 0 0,1 0 1 0 0,-1 1-1 0 0,1-1 1 0 0,0 1-1 0 0,0 0 1 0 0,-5 5-1 0 0,4-2 12 0 0,0-1 1 0 0,0 1-1 0 0,1 1 0 0 0,-1-1 0 0 0,1 0 0 0 0,1 1 0 0 0,-1-1 0 0 0,-1 9 0 0 0,-1 10 88 0 0,2 1 0 0 0,0-1-1 0 0,2 47 1 0 0,1-60-67 0 0,1 42 234 0 0,3-1 0 0 0,16 75 1 0 0,35 103 586 0 0,-49-205-769 0 0,-1 0 12 0 0,-2 0 0 0 0,0 0 0 0 0,-2 0 0 0 0,-3 45 0 0 0,0-3-941 0 0,2-70-61 0 0,0 0 1 0 0,0 1-1 0 0,0-1 1 0 0,1 1-1 0 0,-1-1 0 0 0,1 1 1 0 0,-1-1-1 0 0,1 1 1 0 0,-1-1-1 0 0,1 1 1 0 0,0-1-1 0 0,1-1 1 0 0,7-9-2453 0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38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79 3256 0 0,'-2'0'148'0'0,"1"1"0"0"0,-1-1 0 0 0,0 1 0 0 0,1-1 0 0 0,-1 1-1 0 0,1 0 1 0 0,-1-1 0 0 0,1 1 0 0 0,-1 0 0 0 0,1 0 0 0 0,0 0 0 0 0,-1 0 0 0 0,1 0-1 0 0,0 1 1 0 0,0-1 0 0 0,0 0 0 0 0,0 0 0 0 0,0 1 0 0 0,0-1 0 0 0,0 1-1 0 0,0-1 1 0 0,0 3 0 0 0,-13 37 1403 0 0,11-28-1104 0 0,1 0 0 0 0,0 0 0 0 0,1 0 0 0 0,0 0 0 0 0,1 0 0 0 0,4 25 0 0 0,-3-31-254 0 0,0-1 0 0 0,1 0 0 0 0,-1 0 0 0 0,1-1 0 0 0,1 1-1 0 0,-1 0 1 0 0,1-1 0 0 0,0 1 0 0 0,0-1 0 0 0,1 0 0 0 0,-1 0 0 0 0,1 0 0 0 0,1 0 0 0 0,-1-1 0 0 0,0 0 0 0 0,10 8 0 0 0,-6-8-105 0 0,-1 0 0 0 0,1 0 0 0 0,0-1 1 0 0,0 0-1 0 0,0-1 0 0 0,0 1 0 0 0,0-1 1 0 0,1-1-1 0 0,-1 0 0 0 0,0 0 1 0 0,1 0-1 0 0,-1-1 0 0 0,1-1 0 0 0,-1 1 1 0 0,12-3-1 0 0,-5 0-51 0 0,0-1 1 0 0,0-1 0 0 0,0 0-1 0 0,0 0 1 0 0,-1-2-1 0 0,0 0 1 0 0,18-11-1 0 0,-26 13-27 0 0,0 0-1 0 0,-1 0 0 0 0,1 0 0 0 0,-1-1 0 0 0,0 0 0 0 0,-1 0 0 0 0,1 0 1 0 0,-1-1-1 0 0,0 1 0 0 0,-1-1 0 0 0,0 0 0 0 0,0 0 0 0 0,0 0 0 0 0,-1-1 1 0 0,0 1-1 0 0,0 0 0 0 0,1-15 0 0 0,-2 14-2 0 0,-1 1 0 0 0,0-1 1 0 0,0 1-1 0 0,0-1 0 0 0,-1 1 0 0 0,0-1 0 0 0,0 1 0 0 0,-1 0 1 0 0,0 0-1 0 0,0 0 0 0 0,-1 0 0 0 0,0 0 0 0 0,0 0 0 0 0,-1 0 1 0 0,1 1-1 0 0,-2 0 0 0 0,1 0 0 0 0,-7-8 0 0 0,3 8 7 0 0,0 0 0 0 0,-1 0 0 0 0,1 0 0 0 0,-1 1 0 0 0,-1 1-1 0 0,1-1 1 0 0,-1 1 0 0 0,1 1 0 0 0,-1 0 0 0 0,0 0 0 0 0,0 1 0 0 0,-17-1-1 0 0,14 1 17 0 0,-1 1 0 0 0,1 1 0 0 0,-1 0 0 0 0,1 1 0 0 0,-1 1 0 0 0,1 0-1 0 0,-1 0 1 0 0,1 2 0 0 0,-15 5 0 0 0,21-6 1 0 0,0 0 1 0 0,0 1-1 0 0,0 1 0 0 0,0-1 1 0 0,1 1-1 0 0,-1 0 0 0 0,1 1 1 0 0,0-1-1 0 0,1 1 1 0 0,0 0-1 0 0,0 1 0 0 0,0-1 1 0 0,0 1-1 0 0,1 0 0 0 0,0 0 1 0 0,1 1-1 0 0,-4 10 1 0 0,3-7 9 0 0,1 1 1 0 0,0 0 0 0 0,1-1-1 0 0,0 1 1 0 0,1 0 0 0 0,1 0-1 0 0,0 0 1 0 0,0 0 0 0 0,1 0-1 0 0,1 0 1 0 0,3 14 0 0 0,-3-19-21 0 0,0 0 1 0 0,0 0-1 0 0,1 0 1 0 0,0-1-1 0 0,0 1 0 0 0,1-1 1 0 0,-1 0-1 0 0,1 0 1 0 0,1 0-1 0 0,-1 0 1 0 0,1-1-1 0 0,0 0 1 0 0,0 0-1 0 0,1 0 1 0 0,-1 0-1 0 0,1-1 0 0 0,0 0 1 0 0,1 0-1 0 0,-1-1 1 0 0,0 0-1 0 0,1 0 1 0 0,0 0-1 0 0,0-1 1 0 0,0 0-1 0 0,0 0 1 0 0,14 1-1 0 0,-9-2-23 0 0,-1 0 1 0 0,1-1-1 0 0,0 0 0 0 0,-1-1 1 0 0,1 0-1 0 0,-1-1 0 0 0,1 0 1 0 0,-1-1-1 0 0,0 0 0 0 0,0-1 0 0 0,0 0 1 0 0,0-1-1 0 0,-1 0 0 0 0,0 0 1 0 0,0-1-1 0 0,0-1 0 0 0,-1 0 1 0 0,12-10-1 0 0,-11 7-12 0 0,0-1 1 0 0,-1 1-1 0 0,0-2 1 0 0,-1 1-1 0 0,0-1 1 0 0,-1 0-1 0 0,-1-1 1 0 0,1 0-1 0 0,-2 0 1 0 0,0 0-1 0 0,-1-1 1 0 0,0 0-1 0 0,-1 0 1 0 0,3-22-1 0 0,-5 22 8 0 0,0 8 19 0 0,0 1 1 0 0,0 0-1 0 0,-1 0 0 0 0,0-1 0 0 0,0 1 0 0 0,0 0 0 0 0,-1-1 0 0 0,1 1 1 0 0,-3-8-1 0 0,3 13-8 0 0,0 0-1 0 0,0 0 1 0 0,-1-1 0 0 0,1 1 0 0 0,0 0 0 0 0,0 0 0 0 0,0 0 0 0 0,0-1 0 0 0,0 1-1 0 0,-1 0 1 0 0,1 0 0 0 0,0 0 0 0 0,0 0 0 0 0,0-1 0 0 0,0 1 0 0 0,-1 0-1 0 0,1 0 1 0 0,0 0 0 0 0,0 0 0 0 0,-1 0 0 0 0,1 0 0 0 0,0 0 0 0 0,0 0 0 0 0,0 0-1 0 0,-1-1 1 0 0,1 1 0 0 0,0 0 0 0 0,0 0 0 0 0,-1 0 0 0 0,1 0 0 0 0,0 0 0 0 0,0 1-1 0 0,-1-1 1 0 0,1 0 0 0 0,0 0 0 0 0,-1 0 0 0 0,-8 7 107 0 0,-5 12 26 0 0,10-8-74 0 0,1 1-1 0 0,0 0 1 0 0,0-1 0 0 0,1 1 0 0 0,-1 23 0 0 0,3-29-47 0 0,-2 14 72 0 0,1 0 1 0 0,4 39-1 0 0,-2-52-74 0 0,0 0-1 0 0,1 0 0 0 0,0 0 1 0 0,0 0-1 0 0,0-1 0 0 0,1 1 1 0 0,-1-1-1 0 0,2 1 0 0 0,-1-1 1 0 0,1 0-1 0 0,8 10 0 0 0,-8-12-13 0 0,0-1 0 0 0,1 0-1 0 0,-1 0 1 0 0,1 0 0 0 0,-1-1-1 0 0,1 0 1 0 0,0 0 0 0 0,0 0-1 0 0,0 0 1 0 0,0-1 0 0 0,0 0-1 0 0,6 1 1 0 0,1 0-7 0 0,1-1 1 0 0,-1 0-1 0 0,0-1 0 0 0,14-1 0 0 0,-16 0-4 0 0,-1-1 0 0 0,0 0-1 0 0,1 0 1 0 0,-1-1-1 0 0,0 0 1 0 0,0-1 0 0 0,-1 1-1 0 0,1-2 1 0 0,-1 1-1 0 0,0-2 1 0 0,0 1-1 0 0,0-1 1 0 0,13-12 0 0 0,-11 6-2 0 0,0 0 0 0 0,0 0 0 0 0,-2-1 0 0 0,1 0 0 0 0,-2 0 1 0 0,1-1-1 0 0,9-26 0 0 0,-13 27 11 0 0,4-4 18 0 0,-2 0 0 0 0,0-1 1 0 0,-1 0-1 0 0,-1-1 0 0 0,-1 1 1 0 0,2-28-1 0 0,-14 160 440 0 0,6-66-383 0 0,2-28-39 0 0,0 1 0 0 0,2 23 0 0 0,0-39-28 0 0,0 1-1 0 0,0-1 1 0 0,0 0 0 0 0,0 0-1 0 0,1 0 1 0 0,0 0-1 0 0,0 0 1 0 0,0 0 0 0 0,0 0-1 0 0,1 0 1 0 0,0-1-1 0 0,0 0 1 0 0,4 5 0 0 0,-4-6-12 0 0,0 0 1 0 0,1 0-1 0 0,-1 0 1 0 0,1-1 0 0 0,0 0-1 0 0,-1 0 1 0 0,1 0 0 0 0,0 0-1 0 0,0 0 1 0 0,0-1 0 0 0,1 1-1 0 0,-1-1 1 0 0,0 0 0 0 0,0-1-1 0 0,1 1 1 0 0,-1-1 0 0 0,0 0-1 0 0,1 0 1 0 0,-1 0-1 0 0,0 0 1 0 0,1-1 0 0 0,-1 0-1 0 0,8-2 1 0 0,-2 0-7 0 0,-1-1 0 0 0,0 1-1 0 0,0-2 1 0 0,-1 1 0 0 0,1-1-1 0 0,-1-1 1 0 0,0 1 0 0 0,0-1-1 0 0,10-11 1 0 0,-8 5 4 0 0,0 0-1 0 0,-1 0 1 0 0,0-1 0 0 0,-1 0-1 0 0,0-1 1 0 0,-1 0 0 0 0,7-21-1 0 0,-6 12 17 0 0,-1 0 0 0 0,-1 0-1 0 0,-2-1 1 0 0,3-26 0 0 0,-6-6 306 0 0,-15 90 167 0 0,9-5-272 0 0,1 0 0 0 0,0 60 0 0 0,3-83-222 0 0,2-1 1 0 0,-1 0-1 0 0,1 0 0 0 0,-1 1 0 0 0,1-1 0 0 0,1 0 1 0 0,-1 0-1 0 0,1 0 0 0 0,0 0 0 0 0,0 0 0 0 0,0-1 0 0 0,1 1 1 0 0,0-1-1 0 0,0 1 0 0 0,0-1 0 0 0,4 5 0 0 0,-1-4 102 0 0,0 0-1 0 0,0 0 0 0 0,1-1 1 0 0,-1 0-1 0 0,1 0 1 0 0,0 0-1 0 0,0-1 0 0 0,0 0 1 0 0,14 4-1 0 0,-1-2-566 0 0,0-1 1 0 0,41 4-1 0 0,32-6-6695 0 0,-82-2 5593 0 0,12 0-2485 0 0,0 2-1 0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3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 3520 0 0,'-1'0'186'0'0,"1"0"-1"0"0,0-1 0 0 0,0 1 0 0 0,0 0 1 0 0,-1 0-1 0 0,1 0 0 0 0,0 0 1 0 0,0 0-1 0 0,-1 0 0 0 0,1 0 0 0 0,0 0 1 0 0,0 0-1 0 0,-1 0 0 0 0,1 0 1 0 0,0 0-1 0 0,0 0 0 0 0,-1 0 0 0 0,1 0 1 0 0,0 0-1 0 0,0 0 0 0 0,-1 0 1 0 0,1 0-1 0 0,-1 1 1112 0 0,0 0-1112 0 0,-1 10 409 0 0,0 1 1 0 0,0 0-1 0 0,2 0 0 0 0,-1 0 0 0 0,1 0 1 0 0,2 13-1 0 0,0 12 416 0 0,-18 240 3271 0 0,1-167-3651 0 0,-50 188-1 0 0,63-291-1171 0 0,-21 86 118 0 0,21-73-3616 0 0,1-1-3551 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39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 3304 0 0,'0'-22'8349'0'0,"-4"81"-3243"0"0,0-15-4000 0 0,3-32-1012 0 0,0 1 0 0 0,2-1-1 0 0,-1 1 1 0 0,1-1 0 0 0,1 1 0 0 0,6 21 0 0 0,-6-30-83 0 0,-1 1 1 0 0,1-1 0 0 0,0 0 0 0 0,0 0 0 0 0,1 0-1 0 0,-1-1 1 0 0,1 1 0 0 0,0 0 0 0 0,0-1 0 0 0,0 0-1 0 0,0 1 1 0 0,1-2 0 0 0,-1 1 0 0 0,1 0-1 0 0,0 0 1 0 0,-1-1 0 0 0,1 0 0 0 0,1 0 0 0 0,-1 0-1 0 0,0-1 1 0 0,9 3 0 0 0,0 0-8 0 0,-1-1 0 0 0,1-1 0 0 0,1 0-1 0 0,-1-1 1 0 0,0 0 0 0 0,0-1 0 0 0,0 0 0 0 0,1-1 0 0 0,-1-1 0 0 0,0 0-1 0 0,0-1 1 0 0,-1 0 0 0 0,1-1 0 0 0,0 0 0 0 0,-1-1 0 0 0,0-1 0 0 0,12-7-1 0 0,-19 10-1 0 0,-1-1 1 0 0,0 0-1 0 0,1-1 0 0 0,-1 1 0 0 0,-1-1 0 0 0,1 1 0 0 0,-1-1 0 0 0,1 0 0 0 0,-1-1 0 0 0,-1 1 0 0 0,1 0 1 0 0,-1-1-1 0 0,0 0 0 0 0,0 1 0 0 0,-1-1 0 0 0,1 0 0 0 0,0-9 0 0 0,-1-3 66 0 0,0 0 0 0 0,0 0 0 0 0,-2 0 0 0 0,-4-27 0 0 0,0 30 235 0 0,5 15-291 0 0,-1 0-1 0 0,1 0 1 0 0,0 0 0 0 0,-1 0 0 0 0,1 0 0 0 0,0 1 0 0 0,0-1 0 0 0,-1 0-1 0 0,1 0 1 0 0,0 0 0 0 0,0 0 0 0 0,-1 1 0 0 0,1-1 0 0 0,0 0 0 0 0,0 0-1 0 0,-1 1 1 0 0,1-1 0 0 0,0 0 0 0 0,0 0 0 0 0,0 1 0 0 0,0-1 0 0 0,0 0-1 0 0,-1 1 1 0 0,1-1 0 0 0,0 0 0 0 0,0 1 0 0 0,0-1 0 0 0,0 0 0 0 0,-7 34 384 0 0,8-25-387 0 0,-1-1 0 0 0,2 1 0 0 0,-1 0 0 0 0,1 0 0 0 0,1-1 0 0 0,-1 1 0 0 0,2-1 0 0 0,-1 0 0 0 0,1 0 0 0 0,0 0 0 0 0,1-1 0 0 0,-1 1 0 0 0,2-1 0 0 0,-1 0 0 0 0,1 0 0 0 0,0-1 0 0 0,0 1 0 0 0,1-2 0 0 0,0 1 0 0 0,12 7 0 0 0,19 6-4207 0 0,-31-17 2085 0 0,1 0-1 0 0,-1 0 1 0 0,14 1 0 0 0,-8-3-1788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29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4 2648 0 0,'-3'0'8487'0'0,"-15"-3"-7064"0"0,-255 3 152 0 0,270 0-1575 0 0,1 0 1 0 0,-1 0-1 0 0,0 1 1 0 0,0-1-1 0 0,1 1 1 0 0,-1 0-1 0 0,0 0 1 0 0,1 0-1 0 0,-1 0 1 0 0,1 0-1 0 0,-1 0 1 0 0,1 1-1 0 0,0-1 1 0 0,0 1-1 0 0,-1 0 1 0 0,1 0 0 0 0,0 0-1 0 0,0 0 1 0 0,1 0-1 0 0,-1 0 1 0 0,0 0-1 0 0,1 0 1 0 0,-1 1-1 0 0,-1 4 1 0 0,-2 6 22 0 0,0-1 0 0 0,1 1 0 0 0,1-1 0 0 0,-3 15 0 0 0,3-14 5 0 0,-18 142 198 0 0,5-23-64 0 0,6-36-65 0 0,1-2-26 0 0,-34 140 45 0 0,39-208-86 0 0,-1 43-1 0 0,0-4 89 0 0,2-34 81 0 0,2 33-1 0 0,1-40 109 0 0,0-24-293 0 0,1 1-1 0 0,-1-1 1 0 0,0 1-1 0 0,0-1 1 0 0,1 1-1 0 0,-1-1 1 0 0,0 0-1 0 0,1 1 1 0 0,-1-1-1 0 0,0 0 1 0 0,1 1-1 0 0,-1-1 1 0 0,1 0-1 0 0,-1 1 1 0 0,1-1-1 0 0,-1 0 1 0 0,0 0-1 0 0,1 1 1 0 0,-1-1-1 0 0,1 0 1 0 0,-1 0-1 0 0,1 0 1 0 0,-1 0-1 0 0,1 0 1 0 0,-1 0-1 0 0,1 0 1 0 0,-1 0-1 0 0,1 0 1 0 0,0 0-1 0 0,24 0 208 0 0,-17 0-135 0 0,109-1 930 0 0,156-20 0 0 0,-246 18-780 0 0,32 0 0 0 0,-59 3-171 0 0,0-22-12195 0 0,0 13 8641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39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9 3376 0 0,'-8'-5'3311'0'0,"3"2"-715"0"0,0 12-1167 0 0,-5 31 455 0 0,2 1 0 0 0,-3 68 0 0 0,3-26-465 0 0,-14 85-386 0 0,-46 181 1 0 0,39-201-2633 0 0,23-107-5303 0 0,4-30 3122 0 0,7-3-1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40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1 101 2776 0 0,'11'-16'2254'0'0,"-5"8"-1658"0"0,1 0 1 0 0,0 1 0 0 0,0 0 0 0 0,0 0-1 0 0,1 1 1 0 0,0 0 0 0 0,0 0-1 0 0,0 1 1 0 0,18-8 0 0 0,-21 11-271 0 0,0 0 0 0 0,0 0 1 0 0,1 1-1 0 0,-1-1 1 0 0,0 1-1 0 0,1 0 1 0 0,-1 1-1 0 0,10 0 0 0 0,-12 0-142 0 0,0 0 1 0 0,1 1-1 0 0,-1-1 0 0 0,0 1 0 0 0,0 0 0 0 0,0 0 0 0 0,0 0 1 0 0,0 1-1 0 0,0-1 0 0 0,0 1 0 0 0,0 0 0 0 0,-1-1 0 0 0,1 1 1 0 0,0 0-1 0 0,2 4 0 0 0,-1-2-98 0 0,-1 1 0 0 0,1-1 0 0 0,-1 1 1 0 0,0 0-1 0 0,-1 0 0 0 0,1 0 0 0 0,-1 0 1 0 0,0 0-1 0 0,-1 0 0 0 0,2 8 0 0 0,1 7 90 0 0,1 30-1 0 0,-2-20-76 0 0,1 108 105 0 0,-4-96-173 0 0,12-58-23 0 0,-6 11-8 0 0,40-57 10 0 0,126-157 68 0 0,-172 218-75 0 0,29-30 75 0 0,-27 29-60 0 0,0 0 0 0 0,0 0 0 0 0,0 0 1 0 0,0 1-1 0 0,0-1 0 0 0,1 1 0 0 0,-1 0 0 0 0,0 0 1 0 0,1-1-1 0 0,-1 1 0 0 0,1 1 0 0 0,-1-1 1 0 0,4 0-1 0 0,-5 1-8 0 0,0 1 1 0 0,0-1-1 0 0,0 1 1 0 0,0 0-1 0 0,0-1 1 0 0,-1 1-1 0 0,1 0 1 0 0,0 0-1 0 0,0-1 1 0 0,-1 1-1 0 0,1 0 1 0 0,-1 0-1 0 0,1 0 1 0 0,-1 0-1 0 0,1 0 1 0 0,-1 0-1 0 0,0 0 1 0 0,1 0-1 0 0,-1 0 1 0 0,0 0-1 0 0,0 0 1 0 0,0 0-1 0 0,0 0 1 0 0,0 0-1 0 0,0 1 1 0 0,0 0-1 0 0,2 8 63 0 0,0 4-15 0 0,0 0 0 0 0,0 0 1 0 0,-1-1-1 0 0,-1 1 0 0 0,-2 19 1 0 0,1 6 26 0 0,1-28-69 0 0,-8 166 111 0 0,8-169-508 0 0,-6 24 728 0 0,5-31-539 0 0,1 0 0 0 0,0-1 0 0 0,-1 1-1 0 0,1 0 1 0 0,-1 0 0 0 0,1 0 0 0 0,-1 0 0 0 0,1 0 0 0 0,-1-1-1 0 0,0 1 1 0 0,1 0 0 0 0,-1 0 0 0 0,0-1 0 0 0,0 1 0 0 0,1-1-1 0 0,-1 1 1 0 0,0-1 0 0 0,0 1 0 0 0,0-1 0 0 0,0 1-1 0 0,0-1 1 0 0,1 0 0 0 0,-1 1 0 0 0,0-1 0 0 0,0 0 0 0 0,0 0-1 0 0,-2 0 1 0 0,-3 1-3424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41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4168 0 0,'-3'0'1389'0'0,"-1"2"-693"0"0,4 0-4 0 0,0 3 4 0 0,0 2 0 0 0,-2 5-20 0 0,2 2-52 0 0,-4 4-104 0 0,4 5-384 0 0,0 3-2192 0 0,0 3 0 0 0,0-2-1 0 0,0 2 1 0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2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2808 0 0,'0'0'1677'0'0,"15"13"2577"0"0,-11-4-3742 0 0,-1 0-1 0 0,0 0 0 0 0,0 1 1 0 0,-1-1-1 0 0,3 17 0 0 0,1 54 1356 0 0,-5-59-1335 0 0,1 223 2085 0 0,-4-129-2713 0 0,2-115-6 0 0,0 1 0 0 0,0-1 0 0 0,0 1 0 0 0,0-1 0 0 0,0 1 0 0 0,0-1 0 0 0,0 0 0 0 0,0 1 0 0 0,0-1 0 0 0,1 1 1 0 0,-1-1-1 0 0,0 0 0 0 0,0 1 0 0 0,0-1 0 0 0,0 1 0 0 0,0-1 0 0 0,1 0 0 0 0,-1 1 0 0 0,0-1 0 0 0,0 0 0 0 0,1 1 0 0 0,-1-1 0 0 0,0 0 0 0 0,1 1 0 0 0,-1-1 0 0 0,0 0 1 0 0,1 0-1 0 0,-1 1 0 0 0,0-1 0 0 0,1 0 0 0 0,-1 0 0 0 0,0 0 0 0 0,1 1 0 0 0,-1-1 0 0 0,1 0 0 0 0,-1 0 0 0 0,0 0 0 0 0,1 0 0 0 0,-1 0 0 0 0,1 0 0 0 0,16-7-6308 0 0,-9 0 3345 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29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1 2896 0 0,'0'0'2338'0'0,"-5"19"383"0"0,-3 1-1998 0 0,0-1 1 0 0,-2 0 0 0 0,0 0-1 0 0,-13 17 1 0 0,6-7-72 0 0,-4 4-245 0 0,-2-1 0 0 0,0-1 1 0 0,-2-2-1 0 0,-2 0 0 0 0,0-1 0 0 0,-2-2 0 0 0,-1-1 0 0 0,-51 34 0 0 0,79-58-399 0 0,-33 18 109 0 0,33-18-103 0 0,-1 1 0 0 0,1-1 0 0 0,-1 0 0 0 0,0 0 0 0 0,0-1 0 0 0,1 1 0 0 0,-1 0 0 0 0,0-1 0 0 0,0 0 0 0 0,1 0 0 0 0,-5 0-1 0 0,6 0-8 0 0,1 0-1 0 0,-1 0 0 0 0,1 0 0 0 0,-1 0 0 0 0,1-1 0 0 0,0 1 0 0 0,-1 0 0 0 0,1 0 0 0 0,-1-1 0 0 0,1 1 0 0 0,-1 0 0 0 0,1 0 0 0 0,0-1 0 0 0,-1 1 0 0 0,1-1 0 0 0,0 1 0 0 0,-1 0 0 0 0,1-1 0 0 0,0 1 0 0 0,-1-1 0 0 0,1 1 0 0 0,0-1 0 0 0,0 1 1 0 0,0 0-1 0 0,-1-1 0 0 0,1 1 0 0 0,0-1 0 0 0,0 0 0 0 0,3-18 55 0 0,15-14 31 0 0,-7 19-49 0 0,0 1-1 0 0,0 1 1 0 0,1-1 0 0 0,1 2-1 0 0,0 0 1 0 0,1 1-1 0 0,22-14 1 0 0,-28 19-14 0 0,0 1 0 0 0,0 0-1 0 0,0 0 1 0 0,1 1 0 0 0,-1 0 0 0 0,1 0 0 0 0,-1 1 0 0 0,1 1 0 0 0,0-1 0 0 0,0 1-1 0 0,0 1 1 0 0,0-1 0 0 0,0 2 0 0 0,0-1 0 0 0,0 1 0 0 0,11 3 0 0 0,-14-2 2 0 0,0 1 1 0 0,-1 0 0 0 0,1 0-1 0 0,0 0 1 0 0,-1 1 0 0 0,0-1 0 0 0,0 1-1 0 0,0 1 1 0 0,0-1 0 0 0,-1 1-1 0 0,1 0 1 0 0,-1 0 0 0 0,-1 0 0 0 0,1 0-1 0 0,-1 1 1 0 0,5 9 0 0 0,2 6 9 0 0,-2 1 0 0 0,0 0-1 0 0,6 27 1 0 0,-9-25-18 0 0,4 12-2367 0 0,-7-32 1094 0 0,-1 0-1 0 0,1 0 0 0 0,0 0 1 0 0,0 0-1 0 0,1 0 0 0 0,3 5 1 0 0,1-2-2145 0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30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76 3352 0 0,'-5'5'359'0'0,"0"0"0"0"0,1 1 0 0 0,0-1 0 0 0,0 1-1 0 0,0 0 1 0 0,1 0 0 0 0,-4 10 0 0 0,6-15-307 0 0,-12 26 932 0 0,1 1 0 0 0,-9 33 0 0 0,17-47-496 0 0,1 0 0 0 0,0 0 1 0 0,1 0-1 0 0,1 1 0 0 0,0-1 1 0 0,2 24-1 0 0,-1-34-340 0 0,0-1 0 0 0,1 1 0 0 0,0-1 0 0 0,-1 1 0 0 0,1-1 0 0 0,1 0 1 0 0,-1 1-1 0 0,0-1 0 0 0,1 0 0 0 0,-1 0 0 0 0,1 0 0 0 0,0 0 0 0 0,0 0 0 0 0,0 0 0 0 0,1 0 0 0 0,-1-1 0 0 0,1 1 0 0 0,3 2 0 0 0,-2-2-77 0 0,0-1-1 0 0,0 0 1 0 0,1 0-1 0 0,-1 0 1 0 0,1-1-1 0 0,-1 0 1 0 0,1 0-1 0 0,-1 0 1 0 0,1 0-1 0 0,0 0 1 0 0,-1-1-1 0 0,7 0 1 0 0,2-1-49 0 0,0-1 0 0 0,0 0 0 0 0,0 0 1 0 0,0-1-1 0 0,0-1 0 0 0,-1 0 0 0 0,0-1 1 0 0,21-11-1 0 0,-18 6-17 0 0,0 0-1 0 0,-1-1 1 0 0,0 0 0 0 0,-1-1-1 0 0,0 0 1 0 0,-1-1 0 0 0,0-1 0 0 0,-1 0-1 0 0,9-16 1 0 0,-13 19-7 0 0,-1-1 0 0 0,0 0 0 0 0,0 0 1 0 0,-1 0-1 0 0,-1-1 0 0 0,0 1 0 0 0,-1-1 0 0 0,0 0 0 0 0,-1 0 0 0 0,-1 0 0 0 0,0-1 0 0 0,-1-21 1 0 0,0 31 3 0 0,-1 1 1 0 0,1-1-1 0 0,-1 0 1 0 0,0 1-1 0 0,0-1 1 0 0,0 1 0 0 0,-1-1-1 0 0,1 1 1 0 0,-1-1-1 0 0,0 1 1 0 0,0 0-1 0 0,0 0 1 0 0,0 0-1 0 0,0 0 1 0 0,-1 0 0 0 0,0 1-1 0 0,-2-3 1 0 0,0 1 1 0 0,0 1 0 0 0,0 0 0 0 0,0 0 0 0 0,0 1 0 0 0,0 0 0 0 0,-1 0 0 0 0,1 0 0 0 0,-1 1 0 0 0,1-1 0 0 0,-8 0 0 0 0,1 1 7 0 0,0 0 1 0 0,0 1 0 0 0,1 1 0 0 0,-1 0 0 0 0,0 0 0 0 0,1 1 0 0 0,-1 0 0 0 0,1 1-1 0 0,0 1 1 0 0,-16 6 0 0 0,17-5 8 0 0,0 1-1 0 0,0 0 1 0 0,1 0 0 0 0,0 1-1 0 0,0 0 1 0 0,0 1-1 0 0,1 0 1 0 0,0 0 0 0 0,1 1-1 0 0,0 0 1 0 0,0 0 0 0 0,1 1-1 0 0,0 0 1 0 0,1 0-1 0 0,0 0 1 0 0,0 0 0 0 0,1 1-1 0 0,0 0 1 0 0,1 0-1 0 0,1 0 1 0 0,-3 22 0 0 0,2-11 17 0 0,1-5 12 0 0,0 0 1 0 0,1 0-1 0 0,1 25 0 0 0,1-37-36 0 0,-1-1-1 0 0,1 0 0 0 0,0 0 0 0 0,0 0 1 0 0,0 0-1 0 0,0 0 0 0 0,1 0 0 0 0,-1 0 0 0 0,1 0 1 0 0,0 0-1 0 0,1-1 0 0 0,-1 1 0 0 0,0-1 1 0 0,1 1-1 0 0,0-1 0 0 0,0 0 0 0 0,0 0 0 0 0,0-1 1 0 0,5 5-1 0 0,-3-5-5 0 0,-1 0 1 0 0,0-1-1 0 0,0 1 1 0 0,1-1-1 0 0,-1 0 0 0 0,0 0 1 0 0,1-1-1 0 0,-1 1 1 0 0,1-1-1 0 0,-1 0 0 0 0,1 0 1 0 0,6-1-1 0 0,2-1-6 0 0,1 0-1 0 0,23-8 1 0 0,-26 6-17 0 0,-1 0 0 0 0,1-1 0 0 0,-1 0 1 0 0,0 0-1 0 0,-1-1 0 0 0,1-1 0 0 0,-1 1 0 0 0,0-2 1 0 0,-1 1-1 0 0,1-1 0 0 0,-2 0 0 0 0,1-1 0 0 0,-1 0 0 0 0,0 0 1 0 0,-1-1-1 0 0,0 1 0 0 0,5-14 0 0 0,-3 3 52 0 0,0 0-1 0 0,-2 0 1 0 0,0 0-1 0 0,-1-1 1 0 0,-2 0-1 0 0,0 0 1 0 0,-1-1-1 0 0,-1-22 1 0 0,-4 140 469 0 0,1-53-376 0 0,1 1-1 0 0,9 69 0 0 0,-7-108-224 0 0,0 0-1 0 0,0 1 1 0 0,1-1-1 0 0,0 0 1 0 0,0 0-1 0 0,0 0 1 0 0,1 0-1 0 0,0-1 1 0 0,0 1-1 0 0,4 5 1 0 0,-3-6-1083 0 0,0 0 1 0 0,0 1 0 0 0,1-2 0 0 0,-1 1-1 0 0,9 5 1 0 0,1-2-2362 0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31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 3056 0 0,'0'0'1563'0'0,"22"-3"2157"0"0,90 3-559 0 0,227-3 591 0 0,-323 3-3697 0 0,-1-1 1 0 0,0-1-1 0 0,1 0 0 0 0,-1-1 0 0 0,19-6 0 0 0,-33 9-53 0 0,0 0-1 0 0,-1 0 0 0 0,1-1 0 0 0,0 1 0 0 0,-1 0 0 0 0,1 0 0 0 0,-1-1 0 0 0,1 1 1 0 0,0 0-1 0 0,-1-1 0 0 0,1 1 0 0 0,-1-1 0 0 0,1 1 0 0 0,-1 0 0 0 0,1-1 1 0 0,-1 1-1 0 0,1-1 0 0 0,-1 1 0 0 0,0-1 0 0 0,1 0 0 0 0,-1 1 0 0 0,0-1 0 0 0,1 1 1 0 0,-1-1-1 0 0,0 0 0 0 0,0 1 0 0 0,0-1 0 0 0,1 0 0 0 0,-1 1 0 0 0,0-1 1 0 0,0 0-1 0 0,0 1 0 0 0,0-1 0 0 0,0 0 0 0 0,0 1 0 0 0,0-1 0 0 0,0 0 0 0 0,-1 1 1 0 0,1-1-1 0 0,0 0 0 0 0,0 1 0 0 0,-1-1 0 0 0,1 0 0 0 0,-1 0 0 0 0,0-1-1 0 0,0 1-1 0 0,0-1 0 0 0,0 1 0 0 0,0 0 0 0 0,-1 0 0 0 0,1-1 1 0 0,0 1-1 0 0,-1 0 0 0 0,1 0 0 0 0,-1 0 0 0 0,0 1 1 0 0,1-1-1 0 0,-1 0 0 0 0,-3-1 0 0 0,-3 0 5 0 0,-1 1 0 0 0,0-1 1 0 0,0 2-1 0 0,0-1 0 0 0,0 1 0 0 0,0 0 0 0 0,0 1 0 0 0,-17 3 1 0 0,22-2 7 0 0,1-1 0 0 0,-1 0 0 0 0,1 1 1 0 0,-1 0-1 0 0,1 0 0 0 0,0 0 1 0 0,0 0-1 0 0,0 0 0 0 0,0 1 0 0 0,0 0 1 0 0,0-1-1 0 0,1 1 0 0 0,-1 0 1 0 0,1 0-1 0 0,0 0 0 0 0,0 1 0 0 0,0-1 1 0 0,0 0-1 0 0,0 1 0 0 0,1-1 1 0 0,0 1-1 0 0,-2 7 0 0 0,-2 13 90 0 0,1 1 1 0 0,2 0-1 0 0,0 1 1 0 0,3 42-1 0 0,-1 25 154 0 0,-1-76-382 0 0,0 0 0 0 0,1 0 0 0 0,1 0 0 0 0,1 0 1 0 0,0 0-1 0 0,1 0 0 0 0,10 29 0 0 0,-12-43-489 0 0,1 0-1 0 0,-1 0 0 0 0,1 0 1 0 0,0 0-1 0 0,0 0 0 0 0,0-1 1 0 0,1 1-1 0 0,-1 0 1 0 0,1-1-1 0 0,-1 0 0 0 0,1 0 1 0 0,0 0-1 0 0,0 0 0 0 0,4 3 1 0 0,9 2-2614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3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70 3120 0 0,'-11'17'753'0'0,"0"1"0"0"0,1 0 0 0 0,1 0 1 0 0,1 1-1 0 0,0 0 0 0 0,1 0 0 0 0,-6 32 0 0 0,8-32-166 0 0,1 0 1 0 0,1 0-1 0 0,0 1 1 0 0,1 31 0 0 0,2-45-398 0 0,0 0 1 0 0,1 0 0 0 0,0-1-1 0 0,0 1 1 0 0,1-1 0 0 0,-1 1 0 0 0,1-1-1 0 0,0 1 1 0 0,4 5 0 0 0,-4-8-75 0 0,0-1-1 0 0,0 1 1 0 0,0 0 0 0 0,0-1-1 0 0,0 0 1 0 0,1 1 0 0 0,-1-1-1 0 0,1 0 1 0 0,0 0 0 0 0,0 0-1 0 0,0-1 1 0 0,0 1-1 0 0,0-1 1 0 0,0 0 0 0 0,0 1-1 0 0,6 0 1 0 0,2 0-91 0 0,1-1 1 0 0,-1 0-1 0 0,0 0 0 0 0,0-1 1 0 0,0-1-1 0 0,0 0 1 0 0,0-1-1 0 0,0 0 0 0 0,0 0 1 0 0,0-1-1 0 0,-1-1 0 0 0,1 0 1 0 0,-1 0-1 0 0,0-1 0 0 0,0 0 1 0 0,11-8-1 0 0,-9 5-24 0 0,-1 0 1 0 0,0-1-1 0 0,0 0 0 0 0,-1-1 1 0 0,0 0-1 0 0,-1-1 1 0 0,0 1-1 0 0,-1-2 0 0 0,0 1 1 0 0,-1-1-1 0 0,0-1 0 0 0,8-20 1 0 0,-8 14 26 0 0,-1-1 1 0 0,-1 0-1 0 0,0 0 0 0 0,1-29 1 0 0,-5 42-10 0 0,-1 1 1 0 0,1 0-1 0 0,-2 0 1 0 0,1 0-1 0 0,-1-1 1 0 0,0 1-1 0 0,0 0 1 0 0,0 0-1 0 0,-1 0 1 0 0,0 0-1 0 0,0 0 1 0 0,-1 1-1 0 0,0-1 1 0 0,0 1-1 0 0,0-1 1 0 0,0 1-1 0 0,-1 0 1 0 0,-8-9 0 0 0,7 11 3 0 0,0 0 0 0 0,0-1 1 0 0,0 2-1 0 0,0-1 0 0 0,0 0 1 0 0,-1 1-1 0 0,1 0 0 0 0,-1 1 1 0 0,1-1-1 0 0,-1 1 0 0 0,0 0 1 0 0,0 0-1 0 0,0 1 0 0 0,1 0 1 0 0,-12 0-1 0 0,5 1 19 0 0,-1 1 0 0 0,1 0 0 0 0,-1 1 0 0 0,1 0 0 0 0,0 1 0 0 0,-16 7 0 0 0,17-5-9 0 0,0 1 0 0 0,1-1 0 0 0,0 2 0 0 0,0-1 0 0 0,1 1 0 0 0,0 1 0 0 0,0 0-1 0 0,1 0 1 0 0,0 1 0 0 0,1-1 0 0 0,0 2 0 0 0,0-1 0 0 0,-5 13 0 0 0,4-6 6 0 0,1-1 0 0 0,1 1 0 0 0,0 0 1 0 0,1 0-1 0 0,1 0 0 0 0,1 1 0 0 0,0 0 0 0 0,0 27 0 0 0,3-41-27 0 0,0 1-1 0 0,0-1 0 0 0,1 1 0 0 0,0-1 1 0 0,-1 1-1 0 0,1-1 0 0 0,1 0 0 0 0,-1 1 1 0 0,1-1-1 0 0,-1 0 0 0 0,1 0 0 0 0,1 0 0 0 0,-1 0 1 0 0,0 0-1 0 0,1-1 0 0 0,4 6 0 0 0,-3-6-4 0 0,0 0 0 0 0,0 0 0 0 0,0 0 0 0 0,0 0 0 0 0,1-1-1 0 0,-1 0 1 0 0,1 0 0 0 0,-1 0 0 0 0,1-1 0 0 0,0 1-1 0 0,0-1 1 0 0,-1 0 0 0 0,1 0 0 0 0,9 0 0 0 0,-5-1-25 0 0,1-1-1 0 0,0 0 1 0 0,-1 0 0 0 0,0 0 0 0 0,1-1 0 0 0,-1-1 0 0 0,0 0 0 0 0,0 0-1 0 0,0-1 1 0 0,0 0 0 0 0,-1 0 0 0 0,1-1 0 0 0,-1 0 0 0 0,0 0 0 0 0,-1-1-1 0 0,1 0 1 0 0,9-11 0 0 0,-9 8-8 0 0,0 0-1 0 0,-1 0 1 0 0,0 0 0 0 0,0-1-1 0 0,-1 0 1 0 0,-1-1 0 0 0,1 1-1 0 0,-2-1 1 0 0,1 0 0 0 0,-2 0-1 0 0,1-1 1 0 0,-2 1 0 0 0,4-24-1 0 0,-4 16 11 0 0,-1 14 39 0 0,0 0 0 0 0,0 1-1 0 0,0-1 1 0 0,-1 0 0 0 0,0 0 0 0 0,0 0 0 0 0,0 0 0 0 0,-1 1 0 0 0,1-1 0 0 0,-1 0-1 0 0,-2-7 1 0 0,-15 76 937 0 0,14-38-785 0 0,1 0 1 0 0,0 28-1 0 0,4-45-200 0 0,-1 1 0 0 0,1-1-1 0 0,0 1 1 0 0,1-1 0 0 0,0 1-1 0 0,0-1 1 0 0,1 0 0 0 0,1 0-1 0 0,4 10 1 0 0,1-3-186 0 0,-5-8-1176 0 0,0 0 1 0 0,0-1-1 0 0,1 0 1 0 0,0 0-1 0 0,9 11 1 0 0,0-6-2266 0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32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3040 0 0,'3'-21'4035'0'0,"6"2"-943"0"0,-4 19-1224 0 0,2 9-246 0 0,-5 0-1247 0 0,0 0 0 0 0,0 0 0 0 0,0 0 0 0 0,-1 0 0 0 0,-1 0 0 0 0,1 0 0 0 0,-1 0 0 0 0,-2 11 0 0 0,1 11-47 0 0,1 389 119 0 0,0-417-653 0 0,0-1 0 0 0,0 0 0 0 0,0 0 0 0 0,1 0 0 0 0,-1 0 0 0 0,0 1 0 0 0,1-1 0 0 0,0 0 0 0 0,0 0 0 0 0,1 2 0 0 0,-2-3-31 0 0,0-1 1 0 0,1 1-1 0 0,-1-1 1 0 0,1 1-1 0 0,-1-1 1 0 0,0 1-1 0 0,1-1 1 0 0,-1 0-1 0 0,1 1 1 0 0,-1-1-1 0 0,1 0 1 0 0,-1 1-1 0 0,1-1 0 0 0,0 0 1 0 0,-1 0-1 0 0,1 1 1 0 0,-1-1-1 0 0,1 0 1 0 0,0 0-1 0 0,-1 0 1 0 0,1 0-1 0 0,-1 0 1 0 0,1 0-1 0 0,0 0 1 0 0,-1 0-1 0 0,1 0 0 0 0,-1 0 1 0 0,1 0-1 0 0,0 0 1 0 0,-1-1-1 0 0,1 1 1 0 0,-1 0-1 0 0,1 0 1 0 0,-1-1-1 0 0,1 1 1 0 0,-1 0-1 0 0,1-1 1 0 0,7-5-3037 0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32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 0 3216 0 0,'0'0'3243'0'0,"-2"17"-346"0"0,-12 19-1488 0 0,0 0 1 0 0,-2-1 0 0 0,-28 44 0 0 0,25-49-1176 0 0,-1-2-1 0 0,-2 0 1 0 0,0-2-1 0 0,-2 0 1 0 0,-1-2 0 0 0,-54 41-1 0 0,36-39-129 0 0,40-24-92 0 0,0-1-1 0 0,0 0 0 0 0,0 0 1 0 0,0 1-1 0 0,0-2 1 0 0,-1 1-1 0 0,1 0 0 0 0,0-1 1 0 0,0 1-1 0 0,-1-1 0 0 0,1 0 1 0 0,0 0-1 0 0,-5-1 1 0 0,7 0-7 0 0,0 1 0 0 0,0 0 1 0 0,0-1-1 0 0,0 1 0 0 0,0-1 1 0 0,1 0-1 0 0,-1 1 1 0 0,0-1-1 0 0,0 0 0 0 0,0 1 1 0 0,1-1-1 0 0,-1 0 0 0 0,0 0 1 0 0,1 0-1 0 0,-1 0 1 0 0,1 0-1 0 0,-1 1 0 0 0,1-1 1 0 0,-1 0-1 0 0,1 0 1 0 0,0 0-1 0 0,-1 0 0 0 0,1 0 1 0 0,0 0-1 0 0,0-1 0 0 0,0 1 1 0 0,0 0-1 0 0,0 0 1 0 0,0 0-1 0 0,0 0 0 0 0,0 0 1 0 0,0 0-1 0 0,1 0 0 0 0,-1-2 1 0 0,2-2 12 0 0,-1 0 0 0 0,1-1 0 0 0,0 1 0 0 0,0 0 0 0 0,3-5 0 0 0,4-4 22 0 0,1 0-1 0 0,0 0 1 0 0,0 1 0 0 0,2 1-1 0 0,-1 0 1 0 0,2 0-1 0 0,24-18 1 0 0,-28 24-7 0 0,1 0 0 0 0,-1 0 0 0 0,1 1 0 0 0,1 0 0 0 0,-1 1 0 0 0,1 0 0 0 0,-1 1 0 0 0,14-2 1 0 0,-20 4-12 0 0,1 0 0 0 0,0 1 0 0 0,0 0 0 0 0,0 0 0 0 0,0 0 0 0 0,0 0 0 0 0,0 1 0 0 0,-1 0 1 0 0,1 0-1 0 0,0 0 0 0 0,0 1 0 0 0,-1-1 0 0 0,1 1 0 0 0,-1 0 0 0 0,1 1 0 0 0,-1-1 1 0 0,0 1-1 0 0,0-1 0 0 0,0 1 0 0 0,6 7 0 0 0,5 8 61 0 0,-2 1 1 0 0,0 0-1 0 0,-1 1 0 0 0,0 0 1 0 0,-2 1-1 0 0,12 35 1 0 0,3 2-152 0 0,-18-42 47 0 0,-2-4-889 0 0,1 0 0 0 0,10 17 0 0 0,-13-25-566 0 0,0-1 0 0 0,0 1-1 0 0,0 0 1 0 0,1-1 0 0 0,7 6 0 0 0,-3-3-2109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29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 3664 0 0,'-2'0'6391'0'0,"4"0"-6438"0"0,41-2 3664 0 0,1-2-3628 0 0,-21 0-3934 0 0,39-12 1 0 0,-38 8 1083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33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3432 0 0,'-3'4'357'0'0,"1"0"0"0"0,-1 1-1 0 0,1 0 1 0 0,0 0 0 0 0,0-1-1 0 0,-1 6 1 0 0,-4 9 321 0 0,1 0 13 0 0,0 1 0 0 0,1 0 0 0 0,1 1 0 0 0,-2 36 0 0 0,5-50-524 0 0,-1 10 365 0 0,1 0 0 0 0,0 0 0 0 0,2 0 0 0 0,-1 1 0 0 0,6 23 0 0 0,-5-37-418 0 0,0 1 0 0 0,0-1 0 0 0,0 0 0 0 0,1 0-1 0 0,0 1 1 0 0,0-1 0 0 0,0 0 0 0 0,0 0 0 0 0,0 0 0 0 0,1-1 0 0 0,0 1 0 0 0,0-1 0 0 0,0 1 0 0 0,0-1 0 0 0,1 0 0 0 0,-1 0 0 0 0,1 0 0 0 0,-1-1 0 0 0,1 1 0 0 0,0-1 0 0 0,0 0 0 0 0,0 0 0 0 0,1-1 0 0 0,-1 1 0 0 0,8 1 0 0 0,-3-1-99 0 0,0-1 0 0 0,1 0 1 0 0,-1-1-1 0 0,0 0 1 0 0,1-1-1 0 0,-1 1 1 0 0,0-2-1 0 0,0 1 1 0 0,0-2-1 0 0,0 1 1 0 0,0-1-1 0 0,0 0 1 0 0,0-1-1 0 0,-1 0 1 0 0,0 0-1 0 0,15-11 1 0 0,-15 9 11 0 0,1-1 1 0 0,-2 1-1 0 0,1-2 1 0 0,-1 1 0 0 0,0-1-1 0 0,0 0 1 0 0,-1 0-1 0 0,0-1 1 0 0,-1 0-1 0 0,0 0 1 0 0,0 0 0 0 0,-1-1-1 0 0,0 0 1 0 0,5-18-1 0 0,-7 16 50 0 0,0 1 0 0 0,-1 0 0 0 0,-1-1 0 0 0,1 1 0 0 0,-2-1 0 0 0,0 1 0 0 0,0-1 0 0 0,-1 1 0 0 0,0 0 0 0 0,-6-18 0 0 0,6 24-30 0 0,0 0 1 0 0,0 0-1 0 0,0 0 0 0 0,-1 0 1 0 0,0 1-1 0 0,0-1 0 0 0,0 1 1 0 0,0 0-1 0 0,-1 0 0 0 0,1 0 1 0 0,-1 1-1 0 0,0-1 0 0 0,0 1 1 0 0,0 0-1 0 0,-1 0 0 0 0,1 0 1 0 0,-1 0-1 0 0,0 1 0 0 0,0 0 1 0 0,1 0-1 0 0,-1 0 0 0 0,-1 1 1 0 0,1-1-1 0 0,-9 0 0 0 0,3 1 37 0 0,-1 1-1 0 0,1 0 0 0 0,-1 1 0 0 0,1 0 0 0 0,0 1 1 0 0,-21 5-1 0 0,25-5-89 0 0,1 0-1 0 0,-1 1 1 0 0,1 0 0 0 0,0 0-1 0 0,0 0 1 0 0,0 1 0 0 0,0 0 0 0 0,0 0-1 0 0,1 0 1 0 0,0 1 0 0 0,0 0-1 0 0,-7 8 1 0 0,-3 17-1691 0 0,5 2-8289 0 0,10-31 9651 0 0,0 6-3450 0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33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12 4144 0 0,'-7'0'688'0'0,"7"-2"5"0"0,-6 0-1 0 0,1-1-12 0 0,-1 1-40 0 0,3 2-52 0 0,-4-2 96 0 0,-1 6-2444 0 0,8 3-1 0 0,-3 5 1 0 0,3 1 0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34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62 2416 0 0,'-4'4'291'0'0,"0"-1"0"0"0,1 1 0 0 0,-1-1 0 0 0,1 1 0 0 0,0 0 0 0 0,1 0 0 0 0,-1 1 0 0 0,1-1 0 0 0,-3 5 0 0 0,-15 45 1437 0 0,18-51-1579 0 0,-1 8 256 0 0,-1 0 0 0 0,2 1 0 0 0,-1-1 0 0 0,2 1-1 0 0,-1-1 1 0 0,2 1 0 0 0,0 17 0 0 0,0-24-221 0 0,1 0 1 0 0,0 0 0 0 0,0 0-1 0 0,0 0 1 0 0,0 0-1 0 0,1 0 1 0 0,0-1 0 0 0,0 1-1 0 0,0-1 1 0 0,1 1-1 0 0,-1-1 1 0 0,1 0 0 0 0,0 0-1 0 0,0 0 1 0 0,1 0 0 0 0,-1 0-1 0 0,1-1 1 0 0,0 0-1 0 0,7 5 1 0 0,-2-3-43 0 0,0 0 0 0 0,0-1-1 0 0,1-1 1 0 0,-1 1 0 0 0,1-2 0 0 0,0 1 0 0 0,0-1 0 0 0,0-1-1 0 0,0 0 1 0 0,0 0 0 0 0,0-1 0 0 0,0-1 0 0 0,0 1 0 0 0,18-5-1 0 0,-10 2-88 0 0,0-2-1 0 0,0 0 0 0 0,-1-1 0 0 0,0-1 0 0 0,0 0 1 0 0,-1-2-1 0 0,20-12 0 0 0,-28 15-40 0 0,0 0 0 0 0,0-1 0 0 0,0 0 0 0 0,-1-1 0 0 0,0 1 0 0 0,0-2 1 0 0,-1 1-1 0 0,0-1 0 0 0,0 1 0 0 0,-1-2 0 0 0,0 1 0 0 0,-1 0 0 0 0,5-18 0 0 0,-7 22-9 0 0,0-1 0 0 0,-1 0-1 0 0,0 0 1 0 0,0 1 0 0 0,-1-1-1 0 0,0 0 1 0 0,0 0 0 0 0,0 0-1 0 0,0 1 1 0 0,-1-1 0 0 0,0 0-1 0 0,0 0 1 0 0,-1 1 0 0 0,0-1-1 0 0,0 1 1 0 0,0-1 0 0 0,0 1-1 0 0,-1 0 1 0 0,0 0 0 0 0,0 0-1 0 0,-1 0 1 0 0,1 1 0 0 0,-1-1-1 0 0,0 1 1 0 0,-7-7 0 0 0,3 5-4 0 0,0 1 0 0 0,0 0 0 0 0,-1 0 0 0 0,1 0 0 0 0,-1 1 0 0 0,0 0 0 0 0,0 1 0 0 0,0 0 0 0 0,0 1 0 0 0,-1 0 0 0 0,1 0 0 0 0,-1 1 0 0 0,1 0 0 0 0,-1 0 0 0 0,0 1 0 0 0,1 1 0 0 0,-1 0 0 0 0,0 0 0 0 0,1 1 0 0 0,-14 3 1 0 0,15-2 3 0 0,0 1 0 0 0,0-1 0 0 0,0 1 0 0 0,1 1 0 0 0,-1-1 0 0 0,1 1 0 0 0,0 0 1 0 0,0 1-1 0 0,1 0 0 0 0,0 0 0 0 0,0 0 0 0 0,0 1 0 0 0,1 0 0 0 0,0 0 0 0 0,0 0 1 0 0,0 1-1 0 0,1 0 0 0 0,-6 15 0 0 0,1 1 11 0 0,2 1 0 0 0,0 0 0 0 0,1 0-1 0 0,1 1 1 0 0,-1 27 0 0 0,-4 390 794 0 0,10-315-576 0 0,0-116-166 0 0,-2 0 0 0 0,-3 20-1 0 0,2-21-1666 0 0,1 0 0 0 0,-1 18-1 0 0,2-24-1766 0 0,-4-2 0 0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34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59 3424 0 0,'0'0'1867'0'0,"0"13"827"0"0,-5 82 729 0 0,0 27-730 0 0,5-108-2455 0 0,1 0 0 0 0,1 0 1 0 0,0 1-1 0 0,1-2 1 0 0,0 1-1 0 0,7 17 0 0 0,-7-26-230 0 0,-1 0-1 0 0,0-1 0 0 0,1 1 0 0 0,0-1 0 0 0,0 1 0 0 0,1-1 1 0 0,-1 0-1 0 0,1 0 0 0 0,0 0 0 0 0,0-1 0 0 0,0 0 0 0 0,0 1 0 0 0,1-1 1 0 0,-1-1-1 0 0,1 1 0 0 0,0-1 0 0 0,0 1 0 0 0,0-1 0 0 0,0-1 1 0 0,0 1-1 0 0,0-1 0 0 0,9 2 0 0 0,-7-3 3 0 0,0 1 0 0 0,0-1 0 0 0,0 0 0 0 0,-1-1-1 0 0,1 0 1 0 0,0 0 0 0 0,0 0 0 0 0,-1-1 0 0 0,1 0 0 0 0,-1 0 0 0 0,1 0 0 0 0,-1-1 0 0 0,0 0 0 0 0,0-1-1 0 0,0 1 1 0 0,0-1 0 0 0,7-6 0 0 0,-4 1 57 0 0,0-1 1 0 0,0 0-1 0 0,-1-1 0 0 0,0 1 1 0 0,-1-1-1 0 0,0-1 0 0 0,-1 0 1 0 0,0 0-1 0 0,-1 0 0 0 0,0 0 1 0 0,-1-1-1 0 0,5-22 0 0 0,-3-5 354 0 0,-1 0 0 0 0,-1-77 0 0 0,-6 79 182 0 0,1 19-1240 0 0,0 0-3630 0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35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0 3264 0 0,'-8'0'393'0'0,"0"1"-1"0"0,0-1 1 0 0,0 2-1 0 0,1-1 1 0 0,-1 1-1 0 0,0 0 1 0 0,0 0-1 0 0,1 1 0 0 0,-1 0 1 0 0,1 1-1 0 0,0 0 1 0 0,-12 8-1 0 0,10-5-57 0 0,1 1 0 0 0,-1 0 1 0 0,2 0-1 0 0,-1 0 0 0 0,1 1 0 0 0,0 0 0 0 0,1 1 0 0 0,-7 13 0 0 0,3-1 237 0 0,1 0 0 0 0,0 1 1 0 0,2 1-1 0 0,1-1 0 0 0,1 1 0 0 0,0 0 0 0 0,-1 44 0 0 0,6-54-463 0 0,0 0-1 0 0,0 1 0 0 0,2-1 0 0 0,0 0 1 0 0,0 0-1 0 0,1 0 0 0 0,1 0 0 0 0,9 23 1 0 0,-10-30-87 0 0,1-1 1 0 0,0 0-1 0 0,0 1 1 0 0,0-1-1 0 0,0-1 1 0 0,1 1 0 0 0,0 0-1 0 0,0-1 1 0 0,1 0-1 0 0,-1-1 1 0 0,1 1-1 0 0,0-1 1 0 0,1 0-1 0 0,-1 0 1 0 0,1-1 0 0 0,-1 0-1 0 0,1 0 1 0 0,13 3-1 0 0,-3-2-5 0 0,1-1 0 0 0,0-1 0 0 0,0 0 0 0 0,1-1-1 0 0,-1-2 1 0 0,0 1 0 0 0,0-2 0 0 0,0 0 0 0 0,0-2 0 0 0,26-7-1 0 0,-33 8-14 0 0,0-1 0 0 0,-1 0-1 0 0,1-1 1 0 0,-1 1-1 0 0,0-2 1 0 0,-1 0 0 0 0,1 0-1 0 0,-1 0 1 0 0,-1-1-1 0 0,1-1 1 0 0,-1 0 0 0 0,0 0-1 0 0,-1 0 1 0 0,0-1-1 0 0,0 0 1 0 0,-1 0-1 0 0,0-1 1 0 0,5-11 0 0 0,-7 10 12 0 0,-1 1 0 0 0,0-1 0 0 0,0 0 0 0 0,-1 0 0 0 0,0-1 0 0 0,-1 1 0 0 0,-1-12 0 0 0,0 18-4 0 0,0 0 1 0 0,0-1-1 0 0,-1 1 0 0 0,1 0 1 0 0,-1 0-1 0 0,-1 0 0 0 0,1 0 1 0 0,-1 0-1 0 0,0 0 0 0 0,0 1 1 0 0,0-1-1 0 0,-1 0 0 0 0,1 1 1 0 0,-1 0-1 0 0,0-1 1 0 0,-1 1-1 0 0,-3-3 0 0 0,4 4 6 0 0,-1 1-1 0 0,1 0 0 0 0,-1 0 1 0 0,1 1-1 0 0,-1-1 0 0 0,0 1 1 0 0,0 0-1 0 0,0 0 1 0 0,0 0-1 0 0,0 0 0 0 0,-7 0 1 0 0,4 1 12 0 0,1 0 0 0 0,-1 0 0 0 0,0 0 0 0 0,0 1 1 0 0,-13 3-1 0 0,13-2-2 0 0,0 1 1 0 0,0 0 0 0 0,1 0 0 0 0,-1 0-1 0 0,1 1 1 0 0,0 0 0 0 0,0 0 0 0 0,0 0-1 0 0,1 1 1 0 0,-1 0 0 0 0,1 0 0 0 0,-6 8-1 0 0,5-4 13 0 0,0 0-1 0 0,0 0 1 0 0,1 1-1 0 0,0 0 0 0 0,1 0 1 0 0,0 1-1 0 0,-3 13 1 0 0,0 12 91 0 0,2 1 1 0 0,1 0 0 0 0,2 64 0 0 0,2-96-121 0 0,0 50 107 0 0,0 54 107 0 0,-14 120 0 0 0,2-182-156 0 0,9-39-365 0 0,1 0-1 0 0,-1 1 1 0 0,2-1 0 0 0,-2 17 0 0 0,0-17-3561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0:35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2968 0 0,'0'0'532'0'0,"19"-14"1958"0"0,-7 8-1769 0 0,0 0-1 0 0,1 1 1 0 0,0 1 0 0 0,0 0-1 0 0,1 0 1 0 0,18-1 0 0 0,-28 4-535 0 0,1 1 0 0 0,-1-1 1 0 0,1 2-1 0 0,-1-1 0 0 0,1 0 1 0 0,-1 1-1 0 0,1 0 0 0 0,-1 0 1 0 0,0 0-1 0 0,1 0 0 0 0,-1 1 0 0 0,0-1 1 0 0,0 1-1 0 0,0 1 0 0 0,0-1 1 0 0,0 0-1 0 0,-1 1 0 0 0,1 0 1 0 0,-1 0-1 0 0,1 0 0 0 0,-1 0 0 0 0,0 0 1 0 0,2 4-1 0 0,2 4 18 0 0,0 0 0 0 0,-1 0 1 0 0,-1 0-1 0 0,0 1 0 0 0,-1 0 0 0 0,0 0 0 0 0,-1 0 0 0 0,4 25 1 0 0,-3 5 12 0 0,-1 56 1 0 0,-2-34-180 0 0,5-83-57 0 0,2 1 1 0 0,0-1-1 0 0,1 2 1 0 0,0-1-1 0 0,15-18 0 0 0,1-3-6 0 0,-6 9 77 0 0,2 1-1 0 0,1 1 1 0 0,1 1-1 0 0,39-35 1 0 0,-60 59-25 0 0,0 1 0 0 0,1 0 0 0 0,0 0 1 0 0,-1 0-1 0 0,1 0 0 0 0,0 1 1 0 0,0-1-1 0 0,0 1 0 0 0,0 0 0 0 0,0-1 1 0 0,0 1-1 0 0,1 1 0 0 0,-1-1 1 0 0,0 0-1 0 0,7 1 0 0 0,-8 0-1 0 0,0 0 1 0 0,1 1-1 0 0,-1-1 0 0 0,0 1 1 0 0,0-1-1 0 0,0 1 0 0 0,1 0 0 0 0,-1 0 1 0 0,0 0-1 0 0,0 0 0 0 0,0 1 1 0 0,-1-1-1 0 0,1 1 0 0 0,0-1 0 0 0,0 1 1 0 0,-1-1-1 0 0,1 1 0 0 0,-1 0 1 0 0,1 0-1 0 0,-1 0 0 0 0,0 0 1 0 0,0 0-1 0 0,2 3 0 0 0,3 10 71 0 0,-1 1 0 0 0,-1 0 0 0 0,0 0 0 0 0,-1 0 1 0 0,-1 0-1 0 0,0 1 0 0 0,-2 22 0 0 0,2-6 0 0 0,-3 41 49 0 0,-1-24-66 0 0,-3 51-642 0 0,0-60-7384 0 0,1-32 4082 0 0,0-2-1 0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14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3456 0 0,'0'0'1207'0'0,"0"19"2165"0"0,-3 180 2563 0 0,0 1-3716 0 0,1-149-1749 0 0,1-25-1658 0 0,1-1-5190 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14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1 3128 0 0,'-2'0'236'0'0,"0"1"-1"0"0,-1-1 0 0 0,1 1 0 0 0,0 0 0 0 0,-1-1 1 0 0,1 1-1 0 0,0 0 0 0 0,0 0 0 0 0,0 1 1 0 0,0-1-1 0 0,0 0 0 0 0,-2 2 0 0 0,-26 24 957 0 0,13-11-561 0 0,-84 74 1822 0 0,-48 37 390 0 0,135-117-2500 0 0,-6 6-132 0 0,0-1 0 0 0,-1-1-1 0 0,-1-1 1 0 0,-1-1-1 0 0,1-1 1 0 0,-27 9 0 0 0,49-20-210 0 0,-1 0 1 0 0,1 0-1 0 0,0 1 0 0 0,0-1 1 0 0,-1 0-1 0 0,1 0 1 0 0,0 0-1 0 0,0 0 1 0 0,-1 0-1 0 0,1 0 0 0 0,0 1 1 0 0,-1-1-1 0 0,1 0 1 0 0,0 0-1 0 0,0 0 0 0 0,-1 0 1 0 0,1 0-1 0 0,0 0 1 0 0,-1 0-1 0 0,1 0 1 0 0,0 0-1 0 0,-1 0 0 0 0,1-1 1 0 0,0 1-1 0 0,0 0 1 0 0,-1 0-1 0 0,1 0 1 0 0,0 0-1 0 0,-1 0 0 0 0,1 0 1 0 0,0-1-1 0 0,0 1 1 0 0,-1 0-1 0 0,1 0 0 0 0,0 0 1 0 0,0-1-1 0 0,0 1 1 0 0,-1 0-1 0 0,1 0 1 0 0,0-1-1 0 0,0 1 0 0 0,0 0 1 0 0,-1-1-1 0 0,8-14 34 0 0,18-15 9 0 0,-9 15 15 0 0,0 1-1 0 0,0 1 1 0 0,2 1 0 0 0,24-14-1 0 0,-33 21 21 0 0,1 0 0 0 0,0 1 0 0 0,0 0-1 0 0,0 1 1 0 0,0 0 0 0 0,0 1 0 0 0,1 0 0 0 0,-1 1 0 0 0,1 0-1 0 0,18 0 1 0 0,-24 2-20 0 0,0 0 0 0 0,0 0-1 0 0,0 1 1 0 0,-1-1 0 0 0,1 1-1 0 0,0 0 1 0 0,-1 0 0 0 0,0 0-1 0 0,1 1 1 0 0,-1 0 0 0 0,0-1-1 0 0,0 1 1 0 0,-1 1 0 0 0,1-1-1 0 0,-1 1 1 0 0,1-1 0 0 0,4 8 0 0 0,4 6 208 0 0,-1 1 0 0 0,16 36 0 0 0,-19-38-162 0 0,12 33-122 0 0,-14-32 11 0 0,1-1-1 0 0,13 24 1 0 0,4-10-3381 0 0,-20-27 2101 0 0,0 0 0 0 0,0 0 1 0 0,0 0-1 0 0,0 0 0 0 0,10 3 0 0 0,3 0-2331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15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51 3456 0 0,'-14'23'1929'0'0,"7"-14"-1395"0"0,-2 4-60 0 0,1 1-1 0 0,0 1 1 0 0,1-1-1 0 0,0 1 1 0 0,1 1-1 0 0,1-1 1 0 0,0 1-1 0 0,1 0 1 0 0,1 0 0 0 0,0 0-1 0 0,2 0 1 0 0,0 1-1 0 0,0-1 1 0 0,1 1-1 0 0,2-1 1 0 0,3 22-1 0 0,-4-34-387 0 0,0 0 0 0 0,0 1 0 0 0,1-1 0 0 0,-1 0 0 0 0,1-1 0 0 0,0 1 0 0 0,0 0 0 0 0,1 0 0 0 0,-1-1 0 0 0,1 0 0 0 0,-1 1 0 0 0,1-1 0 0 0,0 0 0 0 0,1 0 0 0 0,-1 0 0 0 0,0-1 0 0 0,1 1 0 0 0,-1-1 0 0 0,1 0 0 0 0,0 0 0 0 0,0 0 0 0 0,0-1 0 0 0,0 1 0 0 0,0-1 0 0 0,0 0 0 0 0,0 0 0 0 0,0 0 0 0 0,1 0 0 0 0,-1-1 0 0 0,0 0 0 0 0,1 0 0 0 0,4-1 0 0 0,1 1-88 0 0,0-1 1 0 0,0-1-1 0 0,0 0 1 0 0,0 0-1 0 0,0-1 0 0 0,0-1 1 0 0,-1 1-1 0 0,1-1 1 0 0,-1-1-1 0 0,0 0 0 0 0,0 0 1 0 0,11-10-1 0 0,-11 7-2 0 0,-1 0 0 0 0,0-1 1 0 0,0 0-1 0 0,-1 0 0 0 0,0-1 0 0 0,-1 1 0 0 0,0-2 0 0 0,-1 1 1 0 0,0-1-1 0 0,0 1 0 0 0,-1-1 0 0 0,0-1 0 0 0,-1 1 0 0 0,-1 0 0 0 0,0-1 1 0 0,0 1-1 0 0,-1-1 0 0 0,-1 0 0 0 0,0 0 0 0 0,0 1 0 0 0,-1-1 0 0 0,-3-12 1 0 0,3 19 7 0 0,0 0 0 0 0,0 1 0 0 0,-1-1 1 0 0,0 1-1 0 0,0-1 0 0 0,0 1 1 0 0,0 0-1 0 0,-1 0 0 0 0,0 0 1 0 0,1 0-1 0 0,-1 1 0 0 0,-1-1 0 0 0,1 1 1 0 0,0 0-1 0 0,-5-4 0 0 0,2 3 8 0 0,-1 0 0 0 0,1 1-1 0 0,-1-1 1 0 0,0 1 0 0 0,1 1-1 0 0,-1-1 1 0 0,-1 1 0 0 0,1 0-1 0 0,-8 0 1 0 0,2 0 16 0 0,0 1 1 0 0,0 1-1 0 0,0 0 0 0 0,0 1 0 0 0,0 0 0 0 0,0 1 1 0 0,1 0-1 0 0,-1 1 0 0 0,0 1 0 0 0,-22 9 1 0 0,27-9-7 0 0,1 0 1 0 0,0 0 0 0 0,0 1-1 0 0,1 0 1 0 0,-1 1 0 0 0,1 0-1 0 0,0-1 1 0 0,0 2 0 0 0,1-1-1 0 0,0 1 1 0 0,0 0 0 0 0,0 0-1 0 0,1 0 1 0 0,0 0 0 0 0,1 1-1 0 0,0 0 1 0 0,0 0 0 0 0,0 0-1 0 0,1 0 1 0 0,0 0 0 0 0,1 0-1 0 0,0 1 1 0 0,0-1 0 0 0,1 0-1 0 0,0 1 1 0 0,0-1 0 0 0,1 1-1 0 0,0-1 1 0 0,3 14 0 0 0,-2-17-16 0 0,0 0 0 0 0,1 0 0 0 0,-1 0 0 0 0,1 0 0 0 0,0-1 0 0 0,0 1 0 0 0,0 0 0 0 0,1-1 0 0 0,-1 0 0 0 0,1 0 0 0 0,0 0 1 0 0,1-1-1 0 0,-1 1 0 0 0,0-1 0 0 0,1 0 0 0 0,0 0 0 0 0,0-1 0 0 0,0 1 0 0 0,0-1 0 0 0,0 0 0 0 0,0 0 0 0 0,0-1 0 0 0,1 1 0 0 0,-1-1 1 0 0,10 0-1 0 0,-4 0-28 0 0,0 0 0 0 0,0-1 0 0 0,-1 0 0 0 0,1-1 0 0 0,0 0 0 0 0,0-1 0 0 0,-1 0 0 0 0,1-1 0 0 0,-1 0 0 0 0,0-1 0 0 0,0 0 1 0 0,14-7-1 0 0,-14 5-2 0 0,-1-1 0 0 0,1 0 1 0 0,-1 0-1 0 0,0-1 0 0 0,0 0 0 0 0,-1 0 1 0 0,0-1-1 0 0,-1 0 0 0 0,0-1 1 0 0,0 1-1 0 0,-1-1 0 0 0,0-1 1 0 0,-1 1-1 0 0,0-1 0 0 0,-1 0 0 0 0,0 0 1 0 0,-1 0-1 0 0,0-1 0 0 0,-1 1 1 0 0,0-1-1 0 0,0 1 0 0 0,-1-23 1 0 0,-6-71 779 0 0,5 105-733 0 0,-1 0 0 0 0,1 0 0 0 0,-1 0 0 0 0,1 1 0 0 0,-1-1 0 0 0,1 0 0 0 0,-1 0 0 0 0,1 1 1 0 0,-1-1-1 0 0,1 0 0 0 0,-1 1 0 0 0,1-1 0 0 0,-1 0 0 0 0,1 1 0 0 0,0-1 0 0 0,-1 1 0 0 0,1-1 0 0 0,0 1 0 0 0,-1-1 0 0 0,1 1 0 0 0,0-1 0 0 0,-1 2 0 0 0,-5 31 254 0 0,1 1-1 0 0,-1 66 0 0 0,3-10-120 0 0,0-48-344 0 0,6 75 0 0 0,-3-113-128 0 0,1-1-1 0 0,0 1 1 0 0,0 0-1 0 0,0 0 1 0 0,1 0-1 0 0,2 5 0 0 0,-3-7-312 0 0,0 0-1 0 0,0-1 0 0 0,0 1 0 0 0,1-1 1 0 0,-1 1-1 0 0,0-1 0 0 0,1 0 0 0 0,-1 1 1 0 0,3 1-1 0 0,8 2-2935 0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15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 3584 0 0,'5'0'3527'0'0,"23"-1"-1933"0"0,6 5 103 0 0,64 16 0 0 0,-20-3-275 0 0,-74-16-1313 0 0,119 18 1818 0 0,-102-17-1814 0 0,0-1 0 0 0,0-1 0 0 0,40-5 0 0 0,-60 5-106 0 0,0 0-1 0 0,-1 0 1 0 0,1 0-1 0 0,0 0 0 0 0,0 0 1 0 0,-1 0-1 0 0,1-1 0 0 0,0 1 1 0 0,-1 0-1 0 0,1 0 0 0 0,0-1 1 0 0,-1 1-1 0 0,1 0 1 0 0,0-1-1 0 0,-1 1 0 0 0,1-1 1 0 0,-1 1-1 0 0,1-1 0 0 0,-1 1 1 0 0,1-1-1 0 0,-1 0 1 0 0,0 1 0 0 0,0-1 0 0 0,0 1 0 0 0,0 0 0 0 0,0-1 0 0 0,0 1 0 0 0,0-1 0 0 0,0 1 0 0 0,-1 0 0 0 0,1-1 0 0 0,0 1 0 0 0,0 0 0 0 0,0-1 0 0 0,-1 1 0 0 0,1 0 0 0 0,0-1 0 0 0,-1 1 0 0 0,1 0 0 0 0,0-1 0 0 0,0 1 0 0 0,-1 0 0 0 0,1 0 0 0 0,-1-1 0 0 0,1 1 0 0 0,-28-12 261 0 0,20 10-210 0 0,1 1 0 0 0,0 0 1 0 0,0 0-1 0 0,-1 1 1 0 0,1 0-1 0 0,0 0 1 0 0,-1 0-1 0 0,1 1 0 0 0,0 1 1 0 0,0-1-1 0 0,0 1 1 0 0,-1 0-1 0 0,2 0 1 0 0,-1 1-1 0 0,0 0 0 0 0,1 1 1 0 0,-1-1-1 0 0,-7 7 1 0 0,6-3 11 0 0,0 0 0 0 0,0 0-1 0 0,1 1 1 0 0,0 0 0 0 0,0 1 0 0 0,1 0 0 0 0,0 0 0 0 0,1 0 0 0 0,-1 1 0 0 0,2-1-1 0 0,-7 20 1 0 0,5-12 19 0 0,0 1-1 0 0,2 0 1 0 0,0 0 0 0 0,1 1-1 0 0,-2 32 1 0 0,2 12 20 0 0,1 15-289 0 0,8-26-3938 0 0,-5-49 3189 0 0,0-1 0 0 0,0 1 0 0 0,0 0 0 0 0,1-1 0 0 0,-1 1 0 0 0,1-1 0 0 0,2 4 0 0 0,3 1-2788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30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74 193 2968 0 0,'0'-23'2759'0'0,"2"16"-2413"0"0,1 0 1 0 0,-1 1 0 0 0,1-1 0 0 0,1 1 0 0 0,-1 0 0 0 0,1 0 0 0 0,0 0 0 0 0,0 1 0 0 0,8-9 0 0 0,0 3 102 0 0,0 1 0 0 0,0 1 0 0 0,1 0 0 0 0,0 0 0 0 0,0 2 0 0 0,1-1 0 0 0,0 2 1 0 0,0 0-1 0 0,1 1 0 0 0,0 0 0 0 0,0 1 0 0 0,0 0 0 0 0,0 2 0 0 0,1 0 0 0 0,15 0 0 0 0,-26 2-381 0 0,0 0-1 0 0,0 0 1 0 0,0 1 0 0 0,0 0 0 0 0,0 0-1 0 0,0 0 1 0 0,-1 1 0 0 0,1 0 0 0 0,0 0-1 0 0,-1 0 1 0 0,1 0 0 0 0,-1 1 0 0 0,0-1-1 0 0,5 5 1 0 0,-3-2-7 0 0,0 1 0 0 0,-1-1 0 0 0,0 2 0 0 0,0-1 0 0 0,0 0 0 0 0,-1 1 0 0 0,0 0 0 0 0,4 8 0 0 0,2 11 57 0 0,-1 1 0 0 0,-1 0 0 0 0,8 53 0 0 0,-15-74-101 0 0,14 102 232 0 0,3 124 1 0 0,-16 112-184 0 0,-3-195-400 0 0,1-148 243 0 0,0-25-538 0 0,-2-11 304 0 0,-2 0 0 0 0,-16-66 0 0 0,19 96 304 0 0,-8-29-95 0 0,-7-44-116 0 0,13 62 226 0 0,0 0-1 0 0,-1 1 0 0 0,0-1 1 0 0,-1 1-1 0 0,-1 0 0 0 0,-1 1 1 0 0,-13-24-1 0 0,19 37 22 0 0,0-1 0 0 0,0 1 0 0 0,0 0 0 0 0,0 0 0 0 0,0 0 0 0 0,0 0 0 0 0,0 0 0 0 0,-1 0 0 0 0,1 0 0 0 0,0 0 0 0 0,-1 0 0 0 0,1 0 0 0 0,0 1 0 0 0,-1-1 0 0 0,1 1 0 0 0,-1-1 0 0 0,1 1 0 0 0,-1-1 0 0 0,1 1 0 0 0,-1 0 0 0 0,1 0 0 0 0,-1 0 0 0 0,0 0 0 0 0,1 0 0 0 0,-1 0 0 0 0,1 0 0 0 0,-1 0 0 0 0,1 1 0 0 0,-1-1 0 0 0,1 0 0 0 0,-1 1 0 0 0,1 0 0 0 0,-1-1 0 0 0,1 1 0 0 0,0 0 0 0 0,-1 0 0 0 0,1-1 0 0 0,0 1 0 0 0,-2 2 0 0 0,-6 4 79 0 0,1 0 0 0 0,-1 1 1 0 0,2 0-1 0 0,-10 12 0 0 0,11-13-50 0 0,-125 165 915 0 0,72-102-581 0 0,-78 71 1 0 0,129-132-168 0 0,4-6-1800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16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10 2336 0 0,'-3'0'200'0'0,"0"1"0"0"0,0 0 0 0 0,0-1-1 0 0,1 1 1 0 0,-1 0 0 0 0,0 0 0 0 0,1 0 0 0 0,-1 1-1 0 0,0-1 1 0 0,1 1 0 0 0,0-1 0 0 0,-1 1 0 0 0,1 0-1 0 0,0 0 1 0 0,0 0 0 0 0,0 0 0 0 0,-3 4 0 0 0,-2 3 302 0 0,1 0 1 0 0,0 0 0 0 0,-6 14-1 0 0,7-13-124 0 0,1 0-1 0 0,1 0 0 0 0,0 0 0 0 0,0 0 0 0 0,1 0 0 0 0,1 1 0 0 0,0-1 0 0 0,0 18 1 0 0,1-22-165 0 0,0 0 0 0 0,0 1 0 0 0,1-1 0 0 0,0 0 0 0 0,1 0 1 0 0,-1 0-1 0 0,1-1 0 0 0,0 1 0 0 0,0 0 0 0 0,1 0 0 0 0,0-1 1 0 0,0 0-1 0 0,0 0 0 0 0,1 0 0 0 0,-1 0 0 0 0,6 5 0 0 0,-4-6-157 0 0,0-1 0 0 0,0 0 0 0 0,0 0 0 0 0,0-1 0 0 0,0 0 0 0 0,0 0-1 0 0,1 0 1 0 0,-1 0 0 0 0,1-1 0 0 0,0 0 0 0 0,-1 0 0 0 0,10 0 0 0 0,-1 0-1 0 0,0-1 0 0 0,-1 0 0 0 0,1-1 1 0 0,17-4-1 0 0,-20 2-26 0 0,0 1 1 0 0,-1-2-1 0 0,1 0 0 0 0,-1 0 1 0 0,0 0-1 0 0,0-2 0 0 0,0 1 0 0 0,14-11 1 0 0,-20 12-19 0 0,1 0 1 0 0,-1 0 0 0 0,1-1-1 0 0,-1 0 1 0 0,0 1-1 0 0,-1-1 1 0 0,1-1 0 0 0,-1 1-1 0 0,0 0 1 0 0,0-1 0 0 0,-1 0-1 0 0,0 1 1 0 0,0-1 0 0 0,0 0-1 0 0,-1 0 1 0 0,2-12 0 0 0,-2 10 3 0 0,-1 0 0 0 0,0 0 1 0 0,0 0-1 0 0,-1 0 1 0 0,0 0-1 0 0,0 1 1 0 0,-1-1-1 0 0,-2-8 1 0 0,2 11-3 0 0,0 1 0 0 0,0-1-1 0 0,-1 1 1 0 0,0-1 0 0 0,1 1 0 0 0,-1 0 0 0 0,-1 0-1 0 0,1 0 1 0 0,-1 0 0 0 0,1 0 0 0 0,-1 1 0 0 0,0 0-1 0 0,-7-4 1 0 0,3 2 12 0 0,-1 1 0 0 0,0 0-1 0 0,0 1 1 0 0,-1-1 0 0 0,1 2-1 0 0,-1 0 1 0 0,1 0 0 0 0,-1 0-1 0 0,-10 1 1 0 0,0 0 35 0 0,0 1 1 0 0,1 2-1 0 0,-29 4 0 0 0,38-4-25 0 0,1 0-1 0 0,0 0 1 0 0,0 2 0 0 0,0-1-1 0 0,0 1 1 0 0,1 0 0 0 0,-1 1-1 0 0,1 0 1 0 0,0 0 0 0 0,1 1-1 0 0,-1-1 1 0 0,1 2-1 0 0,0-1 1 0 0,1 1 0 0 0,-8 10-1 0 0,8-8 2 0 0,0 0 0 0 0,0 1 0 0 0,1 0 0 0 0,0 0 0 0 0,1 0 0 0 0,0 0 0 0 0,1 1-1 0 0,0 0 1 0 0,0-1 0 0 0,1 1 0 0 0,1 0 0 0 0,-1 20 0 0 0,2-27-26 0 0,0 0 0 0 0,1 1 0 0 0,-1-1 0 0 0,1 0 0 0 0,-1-1 0 0 0,1 1 1 0 0,1 0-1 0 0,-1 0 0 0 0,0 0 0 0 0,1 0 0 0 0,0-1 0 0 0,0 1 0 0 0,0-1 0 0 0,0 0 0 0 0,1 1 0 0 0,3 4 0 0 0,-1-5-3 0 0,-1 1 0 0 0,1 0 0 0 0,0-1 0 0 0,0 0 0 0 0,0 0 0 0 0,0-1 0 0 0,1 1 0 0 0,-1-1 0 0 0,0 0 0 0 0,9 2 0 0 0,1-2-25 0 0,1 1 0 0 0,-1-2 0 0 0,0 0 1 0 0,1-1-1 0 0,-1-1 0 0 0,1 0 0 0 0,28-6 0 0 0,-31 4-17 0 0,0-1 0 0 0,0 0 1 0 0,-1-1-1 0 0,1 0 0 0 0,-1-1 0 0 0,0-1 0 0 0,-1 0 0 0 0,0 0 0 0 0,11-10 0 0 0,-15 12 12 0 0,-1-2 0 0 0,0 1-1 0 0,0-1 1 0 0,0 0 0 0 0,-1 0 0 0 0,0 0 0 0 0,0-1-1 0 0,-1 1 1 0 0,0-1 0 0 0,0-1 0 0 0,-1 1 0 0 0,0 0-1 0 0,-1-1 1 0 0,3-13 0 0 0,-2 2 82 0 0,0-1 0 0 0,-2 1 1 0 0,0 0-1 0 0,-5-41 0 0 0,4 60-40 0 0,0 0 1 0 0,0 1-1 0 0,0-1 0 0 0,0 0 1 0 0,0 1-1 0 0,0-1 0 0 0,0 0 1 0 0,-1 1-1 0 0,1-1 0 0 0,0 1 1 0 0,-1-1-1 0 0,1 0 0 0 0,0 1 1 0 0,-1-1-1 0 0,1 1 0 0 0,-1-1 1 0 0,1 1-1 0 0,0-1 0 0 0,-1 1 1 0 0,1 0-1 0 0,-1-1 0 0 0,0 1 1 0 0,1 0-1 0 0,-1-1 0 0 0,1 1 1 0 0,-1 0-1 0 0,0-1 0 0 0,1 1 1 0 0,-1 0-1 0 0,1 0 0 0 0,-1 0 1 0 0,0 0-1 0 0,0 0 0 0 0,0 0 4 0 0,0 0 0 0 0,0 0-1 0 0,0 0 1 0 0,0 1-1 0 0,1-1 1 0 0,-1 0 0 0 0,0 1-1 0 0,0-1 1 0 0,1 1-1 0 0,-1-1 1 0 0,0 1 0 0 0,0-1-1 0 0,1 1 1 0 0,-1-1-1 0 0,1 1 1 0 0,-1 0-1 0 0,0-1 1 0 0,1 1 0 0 0,-1 0-1 0 0,1-1 1 0 0,0 1-1 0 0,-1 0 1 0 0,1 0 0 0 0,-1 0-1 0 0,1 1 1 0 0,-6 19 238 0 0,0 1 1 0 0,2 1 0 0 0,-4 42-1 0 0,7 71 112 0 0,1-80-210 0 0,1-46-153 0 0,-1-1-1 0 0,2 1 1 0 0,-1 0-1 0 0,1-1 1 0 0,4 10 0 0 0,-5-15-114 0 0,0 0 0 0 0,0-1 1 0 0,1 1-1 0 0,-1 0 1 0 0,1-1-1 0 0,0 0 1 0 0,0 1-1 0 0,1-1 1 0 0,-1 0-1 0 0,1 0 1 0 0,-1 0-1 0 0,1 0 1 0 0,0-1-1 0 0,6 5 0 0 0,-7-6-463 0 0,-1-1 0 0 0,0 0-1 0 0,1 0 1 0 0,-1 0-1 0 0,1 0 1 0 0,-1 0 0 0 0,0 0-1 0 0,1 0 1 0 0,-1 0-1 0 0,1 0 1 0 0,-1-1-1 0 0,0 1 1 0 0,1 0 0 0 0,-1-1-1 0 0,0 0 1 0 0,1 1-1 0 0,-1-1 1 0 0,0 0 0 0 0,0 1-1 0 0,2-3 1 0 0,1-6-3118 0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16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 3976 0 0,'-3'0'680'0'0,"-1"0"0"0"0,1 0 17 0 0,-4 0 3 0 0,3 2 16 0 0,-3 1 0 0 0,1 4 4 0 0,-1 1-4 0 0,3 6 4 0 0,1 2-20 0 0,-1 4-52 0 0,1 5-140 0 0,3 5-2940 0 0,3-4 0 0 0,4 4-1 0 0,-7-3 1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17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42 219 2184 0 0,'-4'-16'1882'0'0,"3"9"-1635"0"0,1 0 1 0 0,1 0 0 0 0,-1 0 0 0 0,1 0-1 0 0,1 1 1 0 0,-1-1 0 0 0,1 0-1 0 0,0 1 1 0 0,1-1 0 0 0,-1 1 0 0 0,1 0-1 0 0,0 0 1 0 0,1 0 0 0 0,0 0 0 0 0,0 0-1 0 0,0 1 1 0 0,0 0 0 0 0,1 0-1 0 0,7-7 1 0 0,-3 4 110 0 0,1 1 0 0 0,0 0 0 0 0,0 0 0 0 0,1 1 0 0 0,0 0-1 0 0,0 1 1 0 0,0 0 0 0 0,1 1 0 0 0,-1 0 0 0 0,1 1 0 0 0,16-3 0 0 0,-22 5-260 0 0,0 0 0 0 0,1 0 0 0 0,-1 1 1 0 0,1 0-1 0 0,-1 0 0 0 0,1 1 1 0 0,-1-1-1 0 0,0 2 0 0 0,1-1 0 0 0,-1 0 1 0 0,0 1-1 0 0,0 1 0 0 0,0-1 0 0 0,0 1 1 0 0,0 0-1 0 0,0 0 0 0 0,-1 0 0 0 0,0 1 1 0 0,1 0-1 0 0,-1 0 0 0 0,-1 0 0 0 0,9 9 1 0 0,-4 1 13 0 0,0-1 0 0 0,-1 1 0 0 0,-1 1 0 0 0,0-1 0 0 0,-1 1 0 0 0,0 1 0 0 0,6 30 0 0 0,11 118 250 0 0,-20-128-292 0 0,-2-33-64 0 0,23 348 255 0 0,-24-312-218 0 0,-1-31-27 0 0,1-28-27 0 0,1-9 10 0 0,-2-1 0 0 0,-2 1 0 0 0,-8-45 0 0 0,8 62 3 0 0,0 1-1 0 0,-1 0 1 0 0,0 1-1 0 0,-1-1 1 0 0,0 1 0 0 0,-1 0-1 0 0,0 0 1 0 0,0 1-1 0 0,-1-1 1 0 0,0 1-1 0 0,-1 1 1 0 0,-11-11-1 0 0,13 14 0 0 0,1 1 0 0 0,-1 0 0 0 0,0 0 0 0 0,-1 1 1 0 0,1-1-1 0 0,0 1 0 0 0,-1 1 0 0 0,0-1 0 0 0,0 1 0 0 0,1 0 0 0 0,-1 1 0 0 0,-1 0 0 0 0,1 0 0 0 0,0 0 0 0 0,0 1 0 0 0,0 0 0 0 0,0 0 0 0 0,0 1 0 0 0,-14 3 0 0 0,9-1 1 0 0,1 0-1 0 0,-1 1 1 0 0,1 1-1 0 0,0 0 1 0 0,1 0 0 0 0,-1 1-1 0 0,1 0 1 0 0,1 1-1 0 0,-1 0 1 0 0,1 1-1 0 0,-11 10 1 0 0,3 1-58 0 0,1-1 1 0 0,-27 43-1 0 0,37-52 10 0 0,0 1 0 0 0,1 1 0 0 0,1-1-1 0 0,-1 0 1 0 0,2 1 0 0 0,-1 0 0 0 0,2 0 0 0 0,-4 20 0 0 0,6-29-265 0 0,0 0 0 0 0,0 0 0 0 0,0 0 0 0 0,0 0 0 0 0,0 0 0 0 0,0 0 0 0 0,1 0 0 0 0,-1 0 0 0 0,1 0 0 0 0,-1 0 0 0 0,1 0 0 0 0,0 0 0 0 0,0 0 0 0 0,0 0 0 0 0,0 0 0 0 0,0-1 0 0 0,0 1 0 0 0,0 0 0 0 0,1-1 0 0 0,-1 1 0 0 0,1-1 0 0 0,-1 1 0 0 0,1-1 0 0 0,-1 0 0 0 0,1 0 0 0 0,0 1 0 0 0,0-1 0 0 0,-1 0 0 0 0,1-1 0 0 0,0 1 0 0 0,0 0 0 0 0,3 0 0 0 0,15 4-2898 0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18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40 154 3440 0 0,'1'-4'271'0'0,"-1"0"1"0"0,1 0-1 0 0,0 0 0 0 0,1 0 0 0 0,-1 0 0 0 0,1 0 0 0 0,-1 0 0 0 0,1 1 0 0 0,0-1 0 0 0,1 1 0 0 0,-1-1 1 0 0,1 1-1 0 0,-1 0 0 0 0,1 0 0 0 0,0 0 0 0 0,6-5 0 0 0,3-1 196 0 0,0 0 0 0 0,0 0-1 0 0,19-9 1 0 0,-17 11-48 0 0,1 1-1 0 0,-1 0 1 0 0,1 1 0 0 0,0 0-1 0 0,1 1 1 0 0,-1 1 0 0 0,1 0-1 0 0,-1 1 1 0 0,26 0 0 0 0,-32 3-266 0 0,0-1 0 0 0,0 2 0 0 0,0-1 0 0 0,0 1 0 0 0,0 0 0 0 0,0 1 0 0 0,0 0 0 0 0,-1 0 0 0 0,0 1 0 0 0,1 0 0 0 0,-1 1 0 0 0,-1 0 0 0 0,1 0 0 0 0,-1 0 0 0 0,0 1 0 0 0,0 0 0 0 0,11 12 0 0 0,-10-6-76 0 0,0-1 0 0 0,-1 1-1 0 0,0 0 1 0 0,0 1 0 0 0,-1-1 0 0 0,-1 1 0 0 0,0 0 0 0 0,-1 1-1 0 0,4 26 1 0 0,-1 7 125 0 0,-1 75-1 0 0,-5-102-163 0 0,-8 157 249 0 0,0-63-143 0 0,-12 90 96 0 0,26-243-241 0 0,-1-1 0 0 0,-2 1 1 0 0,-2-67-1 0 0,-3 96 2 0 0,-1-1 0 0 0,0 1 0 0 0,-4-13 1 0 0,0 2 1 0 0,5 16-2 0 0,0 1 0 0 0,0 0 0 0 0,-1 0-1 0 0,0 0 1 0 0,0 0 0 0 0,0 0 0 0 0,0 0 0 0 0,0 1 0 0 0,-1-1 0 0 0,0 1 0 0 0,0-1 0 0 0,0 1 0 0 0,0 0 0 0 0,-6-4 0 0 0,4 3 0 0 0,-1 1-1 0 0,0 0 1 0 0,0 0 0 0 0,-1 0 0 0 0,1 0 0 0 0,0 1 0 0 0,-1 0 0 0 0,-10-1-1 0 0,0 1 9 0 0,-1 1 0 0 0,1 0 0 0 0,0 2 0 0 0,0 0 0 0 0,0 0 0 0 0,-27 8 0 0 0,30-6 0 0 0,1 1 0 0 0,0 1 0 0 0,1 1 0 0 0,-1 0 0 0 0,1 0 0 0 0,0 1 0 0 0,0 1 0 0 0,1 0 0 0 0,0 0 0 0 0,-15 16 0 0 0,11-8-3 0 0,0 1 1 0 0,1 0 0 0 0,1 1-1 0 0,1 0 1 0 0,-18 37-1 0 0,24-43-25 0 0,2 1 0 0 0,-1-1 0 0 0,-3 19 0 0 0,4 6-1812 0 0,4-33 909 0 0,0 0 0 0 0,0 0-1 0 0,1-1 1 0 0,0 1 0 0 0,-1 0-1 0 0,3 5 1 0 0,5 3-2606 0 0,2-4-1 0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18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8 151 3056 0 0,'-1'0'90'0'0,"1"-1"-1"0"0,-1 1 1 0 0,1 0 0 0 0,-1-1-1 0 0,1 1 1 0 0,0 0 0 0 0,-1-1-1 0 0,1 1 1 0 0,-1 0-1 0 0,1-1 1 0 0,0 1 0 0 0,-1-1-1 0 0,1 1 1 0 0,0-1-1 0 0,0 1 1 0 0,-1-1 0 0 0,1 1-1 0 0,0-1 1 0 0,0 1-1 0 0,0-1 1 0 0,0 1 0 0 0,-1-1-1 0 0,1 1 1 0 0,0-1-1 0 0,0 0 1 0 0,0 1 0 0 0,0-1-1 0 0,1 0 1 0 0,-1-23 1158 0 0,0 18-778 0 0,0 2-287 0 0,0 1 0 0 0,1-1 0 0 0,-1 0 0 0 0,1 1 0 0 0,0-1 0 0 0,0 1 0 0 0,0-1 1 0 0,0 1-1 0 0,1-1 0 0 0,-1 1 0 0 0,1 0 0 0 0,0 0 0 0 0,0 0 0 0 0,0 0 0 0 0,4-5 0 0 0,-2 4 126 0 0,1 0 0 0 0,0 0 0 0 0,0 1-1 0 0,0-1 1 0 0,0 1 0 0 0,0 0-1 0 0,1 0 1 0 0,10-4 0 0 0,-7 4-42 0 0,0 1 1 0 0,1-1-1 0 0,-1 1 1 0 0,1 1-1 0 0,-1 0 1 0 0,1 0-1 0 0,0 1 1 0 0,-1 0-1 0 0,1 1 1 0 0,0 0-1 0 0,16 4 1 0 0,-21-3-231 0 0,-1 0 0 0 0,0 0 1 0 0,0 0-1 0 0,0 1 0 0 0,0 0 1 0 0,0 0-1 0 0,0 0 0 0 0,0 0 1 0 0,-1 0-1 0 0,0 1 0 0 0,0-1 1 0 0,0 1-1 0 0,0 0 0 0 0,0 0 0 0 0,-1 0 1 0 0,0 0-1 0 0,3 7 0 0 0,3 8 63 0 0,-2 0-1 0 0,8 36 0 0 0,-10-37-49 0 0,6 37-22 0 0,-2 0 1 0 0,-3 1 0 0 0,-2 61 0 0 0,-6-83-103 0 0,2-30 39 0 0,0-6 1 0 0,0-18-10 0 0,1-12 23 0 0,2-1 0 0 0,10-59 1 0 0,-8 75 27 0 0,0 1 1 0 0,2-1 0 0 0,0 1-1 0 0,0 0 1 0 0,1 1 0 0 0,1 0-1 0 0,12-17 1 0 0,-10 18 30 0 0,0 1-1 0 0,0 0 1 0 0,1 1-1 0 0,1 1 1 0 0,22-19 0 0 0,-30 27-12 0 0,-1 1 0 0 0,1-1 0 0 0,0 1 1 0 0,0 0-1 0 0,0 0 0 0 0,0 0 0 0 0,1 0 1 0 0,-1 1-1 0 0,0-1 0 0 0,1 1 0 0 0,-1 0 1 0 0,1 1-1 0 0,-1-1 0 0 0,1 1 0 0 0,-1 0 1 0 0,1 0-1 0 0,-1 0 0 0 0,1 1 0 0 0,-1-1 1 0 0,1 1-1 0 0,-1 0 0 0 0,0 1 0 0 0,1-1 1 0 0,-1 1-1 0 0,6 3 0 0 0,-7-3-1 0 0,1 0-1 0 0,-1 1 1 0 0,0 0-1 0 0,0 0 1 0 0,0-1-1 0 0,0 2 1 0 0,-1-1-1 0 0,1 0 1 0 0,-1 1-1 0 0,0-1 1 0 0,0 1-1 0 0,0-1 1 0 0,0 1 0 0 0,-1 0-1 0 0,3 8 1 0 0,-1 3 40 0 0,0 0 0 0 0,1 28 0 0 0,-4-35-44 0 0,0 159 485 0 0,-2-117-3835 0 0,1 1-5361 0 0,1-37 5073 0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19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1 142 3440 0 0,'0'-4'252'0'0,"1"0"0"0"0,-1-1 0 0 0,1 1 0 0 0,1 0 0 0 0,-1 0 0 0 0,0 0 0 0 0,1 0-1 0 0,0 1 1 0 0,0-1 0 0 0,0 0 0 0 0,0 1 0 0 0,1-1 0 0 0,-1 1 0 0 0,1 0 0 0 0,0 0 0 0 0,0 0-1 0 0,0 0 1 0 0,7-4 0 0 0,2-2 293 0 0,1 1-1 0 0,0 0 1 0 0,27-11-1 0 0,-27 14-190 0 0,1 0-1 0 0,-1 1 1 0 0,1 1-1 0 0,0 0 1 0 0,0 1-1 0 0,0 1 0 0 0,0 0 1 0 0,0 0-1 0 0,0 2 1 0 0,17 1-1 0 0,-21 0-212 0 0,1 0 1 0 0,-1 0-1 0 0,0 1 0 0 0,1 1 0 0 0,-1 0 1 0 0,-1 0-1 0 0,1 0 0 0 0,-1 2 0 0 0,1-1 1 0 0,-1 1-1 0 0,-1 0 0 0 0,1 1 0 0 0,-1 0 1 0 0,8 9-1 0 0,-1 2-35 0 0,-1 1 1 0 0,-1 0-1 0 0,-1 0 1 0 0,-1 1-1 0 0,14 34 0 0 0,-6-4 51 0 0,16 66-1 0 0,-19-40-37 0 0,7 78 0 0 0,-15-93-77 0 0,0 14-4 0 0,-3 79 0 0 0,-19-192-38 0 0,-3-70 16 0 0,7 69 11 0 0,6 18-26 0 0,-2-1 1 0 0,0 1 0 0 0,-1 0-1 0 0,-1 1 1 0 0,-17-31-1 0 0,22 47 0 0 0,0 0 0 0 0,-1 0 0 0 0,1 0 0 0 0,-1 0 0 0 0,1 1 0 0 0,-1-1 0 0 0,0 1-1 0 0,0 0 1 0 0,-1 0 0 0 0,1 1 0 0 0,-1-1 0 0 0,1 1 0 0 0,-1 0 0 0 0,0 0 0 0 0,0 1-1 0 0,1-1 1 0 0,-1 1 0 0 0,-1 0 0 0 0,1 0 0 0 0,0 1 0 0 0,0 0 0 0 0,0 0 0 0 0,0 0 0 0 0,-7 1-1 0 0,2 0 6 0 0,0 1-1 0 0,0 0 1 0 0,0 1-1 0 0,0 0 1 0 0,0 0-1 0 0,1 1 1 0 0,0 1-1 0 0,0-1 1 0 0,0 1-1 0 0,0 1 1 0 0,-11 9-1 0 0,3 0 15 0 0,1 2-1 0 0,1 0 0 0 0,0 0 0 0 0,-23 38 0 0 0,18-21-61 0 0,2 0-1 0 0,-15 40 1 0 0,25-54-893 0 0,-8 39 0 0 0,12-35-3595 0 0,-3 33 0 0 0,7-36 1085 0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19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74 3416 0 0,'-3'1'272'0'0,"1"0"0"0"0,-1-1-1 0 0,1 1 1 0 0,-1 0-1 0 0,1 0 1 0 0,-1 1 0 0 0,1-1-1 0 0,0 0 1 0 0,0 1-1 0 0,0-1 1 0 0,0 1 0 0 0,0 0-1 0 0,0 0 1 0 0,0 0 0 0 0,-3 3-1 0 0,-1 2 76 0 0,1 1-1 0 0,-1 0 0 0 0,-4 9 1 0 0,1 2 219 0 0,1 0 1 0 0,1 1 0 0 0,1 0 0 0 0,1 0 0 0 0,1 0 0 0 0,0 1 0 0 0,2-1 0 0 0,-1 25 0 0 0,3-40-446 0 0,0 0 0 0 0,1 0 0 0 0,-1 1-1 0 0,1-1 1 0 0,0 0 0 0 0,0 0 0 0 0,1 0 0 0 0,-1 0 0 0 0,1 0 0 0 0,0-1-1 0 0,1 1 1 0 0,-1 0 0 0 0,1-1 0 0 0,3 5 0 0 0,-3-6-90 0 0,0 0-1 0 0,1 0 1 0 0,-1 0-1 0 0,0 0 1 0 0,1-1-1 0 0,0 1 1 0 0,0-1 0 0 0,0 0-1 0 0,0 0 1 0 0,0 0-1 0 0,0-1 1 0 0,0 1 0 0 0,0-1-1 0 0,1 0 1 0 0,-1-1-1 0 0,6 2 1 0 0,2-1-5 0 0,1-1 0 0 0,-1 0 0 0 0,0 0 0 0 0,0-1 0 0 0,0-1 0 0 0,0 0 0 0 0,0 0 0 0 0,0-1 0 0 0,18-8 0 0 0,-23 8-2 0 0,-1 0-1 0 0,0-1 1 0 0,0 0-1 0 0,0 0 1 0 0,0 0-1 0 0,0 0 1 0 0,-1-1-1 0 0,0 0 1 0 0,0 0-1 0 0,-1-1 1 0 0,1 1-1 0 0,-1-1 1 0 0,0 0-1 0 0,0 0 1 0 0,-1-1-1 0 0,0 1 1 0 0,4-13-1 0 0,-1 1 52 0 0,-1-1-1 0 0,-1 1 1 0 0,-1-1 0 0 0,-1 0-1 0 0,0 0 1 0 0,-2-22-1 0 0,0 32-30 0 0,-1 0-1 0 0,0 0 1 0 0,-1-1 0 0 0,0 1-1 0 0,0 0 1 0 0,-1 1-1 0 0,0-1 1 0 0,-1 0-1 0 0,1 1 1 0 0,-2-1-1 0 0,1 1 1 0 0,-1 0-1 0 0,0 1 1 0 0,-11-12-1 0 0,11 14-18 0 0,-1 1 0 0 0,0 0 1 0 0,1 0-1 0 0,-1 1 0 0 0,-1-1 0 0 0,1 1 0 0 0,-1 1 1 0 0,1-1-1 0 0,-1 1 0 0 0,0 0 0 0 0,1 1 0 0 0,-1-1 1 0 0,0 1-1 0 0,0 1 0 0 0,-12-1 0 0 0,5 2 0 0 0,0-1 0 0 0,0 2 0 0 0,-1 0 0 0 0,1 0 0 0 0,0 1 0 0 0,-22 9 0 0 0,28-9-54 0 0,0 1 1 0 0,0 0-1 0 0,0 0 0 0 0,1 1 1 0 0,-1 0-1 0 0,1 0 0 0 0,0 0 1 0 0,1 1-1 0 0,-1 0 0 0 0,1 1 1 0 0,1-1-1 0 0,-1 1 0 0 0,1 1 1 0 0,0-1-1 0 0,1 1 0 0 0,-1-1 1 0 0,-2 10-1 0 0,3-6-838 0 0,0 0 1 0 0,1 0-1 0 0,0 0 0 0 0,-1 17 0 0 0,-2 36-6213 0 0,5-35 3539 0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20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 3576 0 0,'20'-12'5421'0'0,"-19"14"-5115"0"0,0 1 0 0 0,-1 0 0 0 0,1 0 0 0 0,-1 1 0 0 0,0-1 0 0 0,1 0 0 0 0,-1 0 0 0 0,-1 0-1 0 0,0 5 1 0 0,-6 52 1886 0 0,3-33-983 0 0,0 37 0 0 0,3-44-1002 0 0,1-8-111 0 0,0 1 0 0 0,0-1 0 0 0,1 0 0 0 0,1 0 0 0 0,2 13 0 0 0,-3-22-87 0 0,0 0 0 0 0,0 0 1 0 0,1 0-1 0 0,-1 0 1 0 0,1 0-1 0 0,-1 0 0 0 0,1 0 1 0 0,0-1-1 0 0,0 1 0 0 0,0-1 1 0 0,1 1-1 0 0,-1-1 1 0 0,0 0-1 0 0,1 0 0 0 0,0 0 1 0 0,-1 0-1 0 0,1 0 0 0 0,0-1 1 0 0,0 1-1 0 0,0-1 0 0 0,0 0 1 0 0,0 0-1 0 0,6 2 1 0 0,5 0-5 0 0,0-1 1 0 0,0 0-1 0 0,0-1 1 0 0,0-1-1 0 0,0 0 1 0 0,0-1-1 0 0,0 0 1 0 0,0-1-1 0 0,0-1 1 0 0,22-7-1 0 0,-25 6 6 0 0,-1 0 0 0 0,1-1-1 0 0,-1 0 1 0 0,0 0 0 0 0,0-2 0 0 0,-1 1 0 0 0,0-1-1 0 0,0 0 1 0 0,-1-1 0 0 0,1 0 0 0 0,-2 0-1 0 0,1-1 1 0 0,9-14 0 0 0,-7 6 41 0 0,-2 0 0 0 0,0 0 1 0 0,0-1-1 0 0,-2 1 0 0 0,0-2 0 0 0,-1 1 0 0 0,-1-1 0 0 0,-1 1 1 0 0,0-1-1 0 0,-1-25 0 0 0,-2 40-94 0 0,0-1-1 0 0,0 0 1 0 0,-1 0-1 0 0,1 1 1 0 0,-1-1-1 0 0,-1 0 1 0 0,1 1-1 0 0,-1-1 1 0 0,1 1-1 0 0,-1-1 1 0 0,-1 1-1 0 0,1 0 1 0 0,0 0-1 0 0,-1 0 1 0 0,0 0-1 0 0,-5-5 1 0 0,-15-9-3306 0 0,-6 6-3792 0 0,12 9 3523 0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20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603 44 3344 0 0,'-8'-12'2444'0'0,"-4"7"-1930"0"0,0-1 0 0 0,-1 2 0 0 0,1 0 0 0 0,-1 0 0 0 0,0 1 0 0 0,0 1 0 0 0,0 0 0 0 0,0 1 0 0 0,-22 1 0 0 0,10 1 116 0 0,0 1 0 0 0,1 1-1 0 0,-1 1 1 0 0,-29 9 0 0 0,43-10-318 0 0,-1 2 0 0 0,1-1 0 0 0,0 2 0 0 0,0-1 0 0 0,0 1 0 0 0,1 1 0 0 0,-15 11 0 0 0,22-15-280 0 0,0-1-1 0 0,0 1 1 0 0,1-1-1 0 0,-1 1 1 0 0,1 0-1 0 0,-1 0 1 0 0,1 0-1 0 0,0 0 1 0 0,0 0-1 0 0,0 1 1 0 0,1-1-1 0 0,-1 1 1 0 0,1-1-1 0 0,0 1 0 0 0,0-1 1 0 0,0 1-1 0 0,0 0 1 0 0,1 0-1 0 0,-1-1 1 0 0,1 1-1 0 0,0 0 1 0 0,0 0-1 0 0,0-1 1 0 0,1 1-1 0 0,0 0 1 0 0,-1 0-1 0 0,1-1 1 0 0,2 5-1 0 0,2 3 0 0 0,0-1-1 0 0,1 0 1 0 0,0-1-1 0 0,0 1 1 0 0,1-1-1 0 0,0 0 1 0 0,1-1-1 0 0,10 9 1 0 0,9 6 11 0 0,39 24 0 0 0,-47-36-26 0 0,-1 1 0 0 0,-1 1 0 0 0,0 1 0 0 0,-1 0 0 0 0,-1 1 0 0 0,21 26 0 0 0,-34-37 28 0 0,0-1 1 0 0,0 1 0 0 0,0 0-1 0 0,-1 0 1 0 0,1 0-1 0 0,-1 0 1 0 0,0 0-1 0 0,-1 0 1 0 0,1 0-1 0 0,-1 0 1 0 0,0 0-1 0 0,1 1 1 0 0,-2-1-1 0 0,1 0 1 0 0,0 0-1 0 0,-1 0 1 0 0,0 0-1 0 0,0 0 1 0 0,0 0-1 0 0,-1 0 1 0 0,1 0-1 0 0,-1 0 1 0 0,0 0-1 0 0,0-1 1 0 0,-4 7-1 0 0,-2-4 56 0 0,1-1 1 0 0,-1 1-1 0 0,0-1 0 0 0,0-1 0 0 0,0 1 0 0 0,0-1 0 0 0,-1-1 0 0 0,0 0 0 0 0,0 0 0 0 0,-9 2 0 0 0,-15 1 130 0 0,-49 2-1 0 0,47-5-232 0 0,-51 0-2529 0 0,-2-8-7578 0 0,58 2 6097 0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21.8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72 2488 0 0,'-5'4'313'0'0,"1"-1"0"0"0,-1 1 0 0 0,1 0 1 0 0,1 0-1 0 0,-1 0 0 0 0,0 1 0 0 0,1-1 0 0 0,-5 10 0 0 0,-19 42 1380 0 0,22-43-1284 0 0,0-1-1 0 0,1 1 0 0 0,1 0 1 0 0,0 0-1 0 0,1 0 1 0 0,0 0-1 0 0,1 0 0 0 0,1 24 1 0 0,0-32-288 0 0,0 0 1 0 0,1-1-1 0 0,0 1 1 0 0,0 0-1 0 0,0 0 1 0 0,1-1-1 0 0,-1 1 1 0 0,1-1 0 0 0,0 1-1 0 0,1-1 1 0 0,-1 0-1 0 0,1 0 1 0 0,-1 0-1 0 0,1 0 1 0 0,1 0-1 0 0,-1-1 1 0 0,0 1-1 0 0,1-1 1 0 0,0 0 0 0 0,-1 0-1 0 0,1 0 1 0 0,0-1-1 0 0,1 1 1 0 0,-1-1-1 0 0,0 0 1 0 0,1 0-1 0 0,4 1 1 0 0,4 0-86 0 0,-1 0 1 0 0,1 0-1 0 0,0-1 1 0 0,0-1-1 0 0,-1 0 0 0 0,1-1 1 0 0,0 0-1 0 0,0-1 1 0 0,0-1-1 0 0,0 0 0 0 0,-1-1 1 0 0,1 0-1 0 0,-1 0 1 0 0,0-2-1 0 0,0 1 0 0 0,0-2 1 0 0,0 0-1 0 0,-1 0 1 0 0,18-14-1 0 0,-23 15-36 0 0,-1-1 1 0 0,0 0-1 0 0,0 0 1 0 0,-1 0-1 0 0,0-1 1 0 0,0 0-1 0 0,0 1 1 0 0,-1-2-1 0 0,0 1 1 0 0,0 0-1 0 0,-1 0 1 0 0,0-1-1 0 0,-1 1 1 0 0,1-1-1 0 0,-1 0 1 0 0,-1 1-1 0 0,1-1 1 0 0,-1 0-1 0 0,-2-11 1 0 0,1 6 10 0 0,-1 1 0 0 0,0 0 1 0 0,-1-1-1 0 0,0 1 1 0 0,-1 1-1 0 0,0-1 1 0 0,-1 0-1 0 0,0 1 0 0 0,-1 0 1 0 0,-1 0-1 0 0,-9-13 1 0 0,10 18 17 0 0,0 0 0 0 0,0 0 0 0 0,-1 1 0 0 0,0 0 0 0 0,0 0 0 0 0,0 1 0 0 0,0 0 0 0 0,-1 0 1 0 0,1 0-1 0 0,-1 1 0 0 0,0 0 0 0 0,0 1 0 0 0,0 0 0 0 0,-1 0 0 0 0,1 1 0 0 0,0 0 0 0 0,-1 0 0 0 0,1 1 0 0 0,-1 0 1 0 0,-8 1-1 0 0,7 0 21 0 0,1 0 0 0 0,0 1 0 0 0,-1 0 0 0 0,1 0 0 0 0,0 1 0 0 0,0 0 0 0 0,0 0 0 0 0,1 1 1 0 0,-1 1-1 0 0,1-1 0 0 0,0 1 0 0 0,0 1 0 0 0,0-1 0 0 0,1 1 0 0 0,0 1 0 0 0,0-1 0 0 0,-10 14 1 0 0,9-8 24 0 0,1 1 0 0 0,0 0 1 0 0,0 1-1 0 0,1 0 1 0 0,1 0-1 0 0,0 0 1 0 0,1 0-1 0 0,-2 18 0 0 0,4-24-44 0 0,1 1-1 0 0,0-1 1 0 0,1 0-1 0 0,0 1 0 0 0,0-1 1 0 0,1 1-1 0 0,0-1 1 0 0,0 0-1 0 0,1 1 0 0 0,0-1 1 0 0,1 0-1 0 0,0 0 1 0 0,0 0-1 0 0,0-1 1 0 0,9 15-1 0 0,-8-18-26 0 0,0 0 0 0 0,0-1 0 0 0,0 1 0 0 0,0-1 0 0 0,1 0-1 0 0,-1 0 1 0 0,1-1 0 0 0,-1 1 0 0 0,1-1 0 0 0,0 0 0 0 0,0 0 0 0 0,0 0 0 0 0,0-1 0 0 0,1 0 0 0 0,-1 0 0 0 0,7 0 0 0 0,1 1-31 0 0,0-2 1 0 0,1 0-1 0 0,-1 0 1 0 0,1-1-1 0 0,17-4 1 0 0,-22 3-5 0 0,1 0-1 0 0,-1-1 1 0 0,0 0 0 0 0,0-1-1 0 0,0 0 1 0 0,0 0-1 0 0,-1-1 1 0 0,1 0 0 0 0,-1 0-1 0 0,11-10 1 0 0,-14 9 8 0 0,1 0 0 0 0,-1 0 0 0 0,-1 0 0 0 0,1 0-1 0 0,-1-1 1 0 0,0 0 0 0 0,0 1 0 0 0,-1-2 0 0 0,0 1 0 0 0,0 0 0 0 0,-1-1-1 0 0,0 1 1 0 0,1-12 0 0 0,2-11-39 0 0,-2-1 0 0 0,-1 1 0 0 0,-3-51 0 0 0,-4 15 373 0 0,5 66-302 0 0,0 0-1 0 0,0 0 1 0 0,0-1 0 0 0,0 1-1 0 0,0 0 1 0 0,0 0 0 0 0,0 0 0 0 0,0-1-1 0 0,0 1 1 0 0,0 0 0 0 0,0 0-1 0 0,0 0 1 0 0,0-1 0 0 0,0 1 0 0 0,0 0-1 0 0,0 0 1 0 0,0 0 0 0 0,0 0-1 0 0,0-1 1 0 0,0 1 0 0 0,0 0-1 0 0,0 0 1 0 0,0 0 0 0 0,0-1 0 0 0,0 1-1 0 0,-1 0 1 0 0,1 0 0 0 0,0 0-1 0 0,0 0 1 0 0,0 0 0 0 0,0-1 0 0 0,0 1-1 0 0,-1 0 1 0 0,1 0 0 0 0,0 0-1 0 0,0 0 1 0 0,0 0 0 0 0,0 0 0 0 0,-1 0-1 0 0,1 0 1 0 0,0 0 0 0 0,0 0-1 0 0,0 0 1 0 0,-1-1 0 0 0,1 1-1 0 0,0 0 1 0 0,0 0 0 0 0,0 0 0 0 0,0 0-1 0 0,-1 1 1 0 0,1-1 0 0 0,0 0-1 0 0,0 0 1 0 0,0 0 0 0 0,-1 0 0 0 0,1 0-1 0 0,0 0 1 0 0,0 0 0 0 0,0 0-1 0 0,0 0 1 0 0,-1 0 0 0 0,1 0 0 0 0,0 1-1 0 0,0-1 1 0 0,0 0 0 0 0,0 0-1 0 0,-1 0 1 0 0,-7 13 347 0 0,6 8-167 0 0,1 0 1 0 0,0 1-1 0 0,2-1 1 0 0,1 0-1 0 0,0 0 1 0 0,10 39-1 0 0,-3-29-41 0 0,1-1 0 0 0,1 0 0 0 0,30 55 0 0 0,-38-78-240 0 0,1-1-1 0 0,1 1 1 0 0,-1-1-1 0 0,1 0 1 0 0,0 0-1 0 0,1 0 1 0 0,-1 0 0 0 0,1-1-1 0 0,0 0 1 0 0,1 0-1 0 0,-1-1 1 0 0,9 5-1 0 0,19 3-3589 0 0,6-7-3784 0 0,-17-5 3745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31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83 3040 0 0,'-4'4'403'0'0,"0"0"0"0"0,-1 0 0 0 0,2 0 0 0 0,-1 0 0 0 0,0 1 0 0 0,1-1 0 0 0,0 1 0 0 0,-4 9 0 0 0,3-7-2 0 0,-3 5 172 0 0,1 0 0 0 0,0 1-1 0 0,1-1 1 0 0,0 1 0 0 0,1 1 0 0 0,1-1 0 0 0,-2 15 0 0 0,3-20-311 0 0,2-1 0 0 0,-1 1 0 0 0,1 0 0 0 0,0-1 0 0 0,0 1 1 0 0,1-1-1 0 0,0 1 0 0 0,1 0 0 0 0,-1-1 0 0 0,1 0 1 0 0,1 0-1 0 0,-1 1 0 0 0,1-1 0 0 0,6 9 0 0 0,-6-13-231 0 0,-1 0 1 0 0,1-1-1 0 0,0 1 0 0 0,1 0 0 0 0,-1-1 0 0 0,0 0 0 0 0,1 0 0 0 0,-1 0 0 0 0,1 0 0 0 0,0 0 0 0 0,-1-1 0 0 0,1 0 0 0 0,0 1 0 0 0,0-1 0 0 0,0-1 0 0 0,0 1 1 0 0,0-1-1 0 0,7 1 0 0 0,-1-1-14 0 0,1 0 1 0 0,-1-1 0 0 0,0 0-1 0 0,0 0 1 0 0,0-1 0 0 0,12-4-1 0 0,-15 4-16 0 0,-1-1-1 0 0,1 0 0 0 0,-1 0 0 0 0,0-1 0 0 0,1 1 1 0 0,-2-1-1 0 0,1-1 0 0 0,0 1 0 0 0,-1-1 0 0 0,0 0 1 0 0,0 0-1 0 0,0-1 0 0 0,-1 1 0 0 0,0-1 0 0 0,0 0 0 0 0,0 0 1 0 0,-1-1-1 0 0,4-10 0 0 0,-2 5-3 0 0,-1-2 0 0 0,-1 1 0 0 0,0 0 0 0 0,-1-1 0 0 0,-1 1 0 0 0,0-1 0 0 0,-1 1 0 0 0,-2-27-1 0 0,1 31 6 0 0,-1 1-1 0 0,1-1 0 0 0,-2 1 1 0 0,1 0-1 0 0,-1-1 0 0 0,0 1 1 0 0,-1 1-1 0 0,0-1 0 0 0,0 0 1 0 0,-1 1-1 0 0,-6-8 0 0 0,8 10-1 0 0,-1 1 1 0 0,0 0-1 0 0,0 0 0 0 0,0 1 0 0 0,0 0 0 0 0,-1-1 0 0 0,1 1 0 0 0,-1 1 0 0 0,0-1 0 0 0,0 1 0 0 0,0-1 0 0 0,0 1 0 0 0,0 1 0 0 0,-1-1 0 0 0,1 1 0 0 0,0 0 0 0 0,-1 0 0 0 0,-8 0 0 0 0,8 1 5 0 0,-1 1-1 0 0,1-1 0 0 0,0 1 1 0 0,0 0-1 0 0,0 0 0 0 0,-1 1 1 0 0,1 0-1 0 0,1 0 0 0 0,-1 1 1 0 0,0-1-1 0 0,0 1 0 0 0,1 0 1 0 0,0 1-1 0 0,-7 5 0 0 0,5-3 8 0 0,1 0 0 0 0,0 1 0 0 0,0 0-1 0 0,1 0 1 0 0,-1 0 0 0 0,2 1-1 0 0,-1 0 1 0 0,1 0 0 0 0,-4 10-1 0 0,2 1 29 0 0,0 1 0 0 0,1 0-1 0 0,1 0 1 0 0,1 0 0 0 0,1 0-1 0 0,0 0 1 0 0,2 1 0 0 0,2 24 0 0 0,-2-42-45 0 0,1 0 1 0 0,-1 0 0 0 0,1 0 0 0 0,0 0-1 0 0,0 0 1 0 0,0 0 0 0 0,0 0-1 0 0,0 0 1 0 0,0-1 0 0 0,1 1 0 0 0,0 0-1 0 0,-1-1 1 0 0,1 1 0 0 0,0-1 0 0 0,0 0-1 0 0,0 0 1 0 0,0 0 0 0 0,1 0 0 0 0,-1 0-1 0 0,1 0 1 0 0,-1 0 0 0 0,6 2 0 0 0,-3-2-61 0 0,-1-1 1 0 0,1 1 0 0 0,0-1 0 0 0,-1 0 0 0 0,1 0-1 0 0,0-1 1 0 0,0 0 0 0 0,0 1 0 0 0,-1-2 0 0 0,1 1 0 0 0,0 0-1 0 0,0-1 1 0 0,0 0 0 0 0,5-2 0 0 0,4-1-810 0 0,-1-1-1 0 0,0-1 1 0 0,0 0 0 0 0,23-15 0 0 0,-24 13 805 0 0,0-1-1 0 0,-1-1 1 0 0,0 0 0 0 0,-1 0 0 0 0,0-1 0 0 0,-1-1 0 0 0,13-19 0 0 0,-12 14 145 0 0,-1 0-1 0 0,-1 0 1 0 0,-1 0-1 0 0,-1-1 1 0 0,0 0-1 0 0,-1-1 1 0 0,-1 1-1 0 0,-1-1 1 0 0,0 1-1 0 0,-1-33 1 0 0,-3 75 5891 0 0,-1 13-3773 0 0,-4 99-2027 0 0,4-26 154 0 0,0-1-4773 0 0,2-99 1692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22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57 116 3408 0 0,'-17'14'2988'0'0,"15"-7"-2719"0"0,-1 0 1 0 0,1 0-1 0 0,0 0 1 0 0,1 0-1 0 0,-1 0 1 0 0,1 0-1 0 0,1 0 1 0 0,0 1-1 0 0,0-1 1 0 0,0 0-1 0 0,1 0 1 0 0,0 0-1 0 0,0 1 1 0 0,0-1-1 0 0,1 0 1 0 0,1-1-1 0 0,-1 1 1 0 0,1 0-1 0 0,3 6 1 0 0,-1-3-22 0 0,1-1 0 0 0,-1 0 0 0 0,1 0 0 0 0,1 0 0 0 0,0-1 0 0 0,0 0 0 0 0,1 0 0 0 0,0-1 0 0 0,0 0 0 0 0,0 0 1 0 0,1-1-1 0 0,10 6 0 0 0,-3-4-188 0 0,1-2 1 0 0,0 1-1 0 0,0-2 1 0 0,0 0-1 0 0,0-1 1 0 0,1-1 0 0 0,27 1-1 0 0,-32-3-50 0 0,0-1-1 0 0,0 0 1 0 0,0-1-1 0 0,0-1 1 0 0,0 0 0 0 0,-1 0-1 0 0,1-2 1 0 0,-1 1-1 0 0,0-2 1 0 0,0 1 0 0 0,14-9-1 0 0,-21 10-3 0 0,0-1 0 0 0,0 0 0 0 0,0 0 0 0 0,0 0 0 0 0,-1-1 0 0 0,0 0 0 0 0,0 0-1 0 0,0 0 1 0 0,-1 0 0 0 0,1 0 0 0 0,-1-1 0 0 0,0 1 0 0 0,-1-1 0 0 0,0 0 0 0 0,1 0 0 0 0,-2 0 0 0 0,1 0 0 0 0,-1 0 0 0 0,0-1-1 0 0,0 1 1 0 0,-1 0 0 0 0,0 0 0 0 0,0-9 0 0 0,-1 4 12 0 0,0-1 0 0 0,-1 1 0 0 0,0 0 0 0 0,-1-1 0 0 0,0 1-1 0 0,-1 0 1 0 0,0 0 0 0 0,-1 1 0 0 0,0-1 0 0 0,-1 1 0 0 0,-11-16 0 0 0,8 16 7 0 0,1 1 0 0 0,-1 0 0 0 0,-1 1 1 0 0,0 0-1 0 0,0 1 0 0 0,0 0 0 0 0,-1 1 0 0 0,0 0 1 0 0,0 0-1 0 0,-1 1 0 0 0,1 1 0 0 0,-1 0 0 0 0,-18-4 0 0 0,8 4 67 0 0,0 0-1 0 0,-1 1 0 0 0,1 2 0 0 0,-1 0 1 0 0,1 1-1 0 0,-36 6 0 0 0,52-5-54 0 0,0 0-1 0 0,0 0 0 0 0,0 1 1 0 0,0 0-1 0 0,0 0 1 0 0,1 1-1 0 0,-1-1 0 0 0,1 1 1 0 0,0 0-1 0 0,0 1 0 0 0,0-1 1 0 0,0 1-1 0 0,1 0 1 0 0,-1 0-1 0 0,1 1 0 0 0,0-1 1 0 0,0 1-1 0 0,1 0 1 0 0,-1 0-1 0 0,-4 10 0 0 0,2-3 37 0 0,2 1-1 0 0,-1 0 0 0 0,2-1 1 0 0,0 1-1 0 0,0 0 1 0 0,1 1-1 0 0,1-1 0 0 0,0 21 1 0 0,1 70 525 0 0,20 164 0 0 0,-19-262-579 0 0,19 139 484 0 0,-18-113-343 0 0,0 0-1 0 0,-5 50 1 0 0,1-60-289 0 0,0 0 0 0 0,2 0 1 0 0,1 0-1 0 0,6 32 0 0 0,-2-41-915 0 0,-4-12 381 0 0,0 0 1 0 0,0 0-1 0 0,0 0 1 0 0,1 0-1 0 0,-1-1 1 0 0,0 1-1 0 0,1 0 1 0 0,-1-1-1 0 0,0 1 1 0 0,1-1-1 0 0,-1 1 1 0 0,0-1 0 0 0,1 0-1 0 0,-1 1 1 0 0,1-1-1 0 0,2 0 1 0 0,3 0-3147 0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22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 3976 0 0,'-3'-5'6300'0'0,"2"10"-5770"0"0,0 1 1 0 0,1-1 0 0 0,-1 1-1 0 0,1-1 1 0 0,0 0 0 0 0,2 11 0 0 0,-1 3 308 0 0,-5 100 2795 0 0,0-75-3671 0 0,3 1-1 0 0,2-1 1 0 0,10 80 0 0 0,-9-116-2119 0 0,0 1 1 0 0,1 0-1 0 0,0-1 0 0 0,4 10 1 0 0,0-8-1610 0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23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295 456 3912 0 0,'-3'0'275'0'0,"0"0"0"0"0,0 0-1 0 0,1 1 1 0 0,-1-1-1 0 0,0 1 1 0 0,0 0 0 0 0,0-1-1 0 0,0 1 1 0 0,1 1-1 0 0,-1-1 1 0 0,1 0 0 0 0,-1 1-1 0 0,1-1 1 0 0,-1 1-1 0 0,1 0 1 0 0,-3 2 0 0 0,1 0-21 0 0,1 0 0 0 0,0 0 1 0 0,0 0-1 0 0,1 0 0 0 0,-1 0 1 0 0,1 1-1 0 0,0-1 0 0 0,-3 9 1 0 0,1 2 181 0 0,0 1 1 0 0,2-1-1 0 0,-1 1 1 0 0,2-1-1 0 0,0 17 1 0 0,1-18-63 0 0,1 0 0 0 0,0-1 0 0 0,1 1 0 0 0,1-1 0 0 0,0 1 0 0 0,6 16 0 0 0,-7-25-345 0 0,-1-1 1 0 0,1 0 0 0 0,0 1-1 0 0,1-1 1 0 0,-1 0 0 0 0,1 0-1 0 0,-1-1 1 0 0,1 1 0 0 0,0 0-1 0 0,1-1 1 0 0,-1 0-1 0 0,1 1 1 0 0,-1-1 0 0 0,1-1-1 0 0,0 1 1 0 0,0-1 0 0 0,0 1-1 0 0,0-1 1 0 0,1 0 0 0 0,-1-1-1 0 0,8 3 1 0 0,-3-2-24 0 0,1 0 1 0 0,-1-1 0 0 0,1 0-1 0 0,-1-1 1 0 0,1 0-1 0 0,-1-1 1 0 0,1 1 0 0 0,-1-2-1 0 0,0 0 1 0 0,1 0-1 0 0,-1 0 1 0 0,0-1 0 0 0,0 0-1 0 0,0-1 1 0 0,-1 0-1 0 0,1-1 1 0 0,-1 0-1 0 0,0 0 1 0 0,0 0 0 0 0,-1-1-1 0 0,0 0 1 0 0,0-1-1 0 0,0 0 1 0 0,-1 0 0 0 0,7-9-1 0 0,-4 3 2 0 0,-1-1 0 0 0,-1-1-1 0 0,0 0 1 0 0,-1 0-1 0 0,-1 0 1 0 0,0 0 0 0 0,4-21-1 0 0,8-113 46 0 0,-17 146-51 0 0,2-17 6 0 0,-2 1 1 0 0,-1-1 0 0 0,0 0 0 0 0,-1 1 0 0 0,-1-1 0 0 0,-1 1 0 0 0,-1 0 0 0 0,-1 0 0 0 0,-13-31 0 0 0,12 37-5 0 0,1 0 1 0 0,-2 1 0 0 0,0 0-1 0 0,0 0 1 0 0,-1 1 0 0 0,-1 0-1 0 0,1 0 1 0 0,-2 1 0 0 0,0 0 0 0 0,0 1-1 0 0,0 1 1 0 0,-1-1 0 0 0,-26-11-1 0 0,17 10 13 0 0,0 1 0 0 0,-1 2 0 0 0,0 0 0 0 0,-1 1 0 0 0,1 2 0 0 0,-1 0 0 0 0,0 1 0 0 0,0 1 0 0 0,0 2 0 0 0,0 0 0 0 0,-28 4 0 0 0,46-3 1 0 0,0-1-1 0 0,0 2 1 0 0,0-1-1 0 0,0 0 0 0 0,0 1 1 0 0,0 0-1 0 0,0 0 1 0 0,0 1-1 0 0,1-1 1 0 0,-1 1-1 0 0,1 0 1 0 0,0 0-1 0 0,0 0 1 0 0,0 1-1 0 0,0 0 0 0 0,1-1 1 0 0,-1 1-1 0 0,1 1 1 0 0,0-1-1 0 0,0 0 1 0 0,0 1-1 0 0,1-1 1 0 0,0 1-1 0 0,0 0 0 0 0,0 0 1 0 0,0 0-1 0 0,1 0 1 0 0,0 0-1 0 0,0 0 1 0 0,0 0-1 0 0,0 0 1 0 0,1 1-1 0 0,0-1 0 0 0,0 0 1 0 0,2 7-1 0 0,-1-2 30 0 0,2 1 0 0 0,0-1 0 0 0,0 0-1 0 0,0 0 1 0 0,2 0 0 0 0,-1-1 0 0 0,1 1-1 0 0,0-1 1 0 0,13 16 0 0 0,-8-13 8 0 0,0-1 0 0 0,1 0 1 0 0,1-1-1 0 0,0 0 0 0 0,0 0 0 0 0,17 9 1 0 0,-6-6 21 0 0,1-2-1 0 0,0 0 1 0 0,1-2 0 0 0,0 0 0 0 0,0-2 0 0 0,0 0-1 0 0,48 4 1 0 0,50-8-112 0 0,-80-3-1333 0 0,-26 2-5557 0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23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 3248 0 0,'4'-7'7954'0'0,"-5"30"-6035"0"0,-1-1 0 0 0,-7 27 0 0 0,0 6-1064 0 0,7-44-781 0 0,1-1 0 0 0,1 1-1 0 0,0 0 1 0 0,0 0-1 0 0,1-1 1 0 0,0 1 0 0 0,1 0-1 0 0,1-1 1 0 0,-1 1 0 0 0,2-1-1 0 0,4 12 1 0 0,-5-16-60 0 0,0 0 1 0 0,1-1-1 0 0,-1 0 0 0 0,1 0 1 0 0,0 0-1 0 0,1 0 0 0 0,-1 0 1 0 0,1-1-1 0 0,0 0 0 0 0,0 0 1 0 0,0 0-1 0 0,1 0 0 0 0,-1-1 1 0 0,1 0-1 0 0,0 0 0 0 0,0-1 1 0 0,0 1-1 0 0,0-1 0 0 0,0-1 1 0 0,7 2-1 0 0,8 1-21 0 0,0-1 0 0 0,0-1 0 0 0,0-1 0 0 0,0 0 0 0 0,0-2 0 0 0,42-6 0 0 0,-56 5 1 0 0,-1 0 0 0 0,0 0-1 0 0,1 0 1 0 0,-1-1-1 0 0,0 0 1 0 0,0 0-1 0 0,-1 0 1 0 0,1-1-1 0 0,-1 0 1 0 0,0 0 0 0 0,0 0-1 0 0,0-1 1 0 0,0 0-1 0 0,-1 0 1 0 0,8-10-1 0 0,-7 6 4 0 0,-1 0-1 0 0,0 0 1 0 0,0 0-1 0 0,0 0 1 0 0,-1-1-1 0 0,-1 1 1 0 0,1-1-1 0 0,-2 0 1 0 0,2-19-1 0 0,-1 2 266 0 0,-1 0-1 0 0,-6-52 0 0 0,5 79-240 0 0,0-1 0 0 0,0 1 0 0 0,0-1 0 0 0,0 1 0 0 0,0-1 0 0 0,0 1 0 0 0,0-1 0 0 0,0 1 0 0 0,0-1 0 0 0,0 1 0 0 0,0-1 0 0 0,-1 1 0 0 0,1-1 0 0 0,0 1 0 0 0,0-1 0 0 0,-1 1 0 0 0,1 0 0 0 0,0-1 0 0 0,0 1 0 0 0,-1-1 0 0 0,1 1 0 0 0,0 0 0 0 0,-1-1 0 0 0,1 1 0 0 0,-1 0 0 0 0,1 0 0 0 0,0-1 0 0 0,-1 1 0 0 0,1 0 0 0 0,-1 0 0 0 0,1-1 0 0 0,-1 1 0 0 0,1 0 0 0 0,-1 0 0 0 0,1 0 0 0 0,-1 0 0 0 0,1 0 0 0 0,-1 0 0 0 0,1 0 0 0 0,-1 0 0 0 0,1 0 0 0 0,-1 0 0 0 0,1 0 0 0 0,-1 0 0 0 0,1 0 0 0 0,-1 1 0 0 0,-1-1 27 0 0,1 1 1 0 0,0 0-1 0 0,0 0 1 0 0,0 0-1 0 0,-1 0 1 0 0,1 0-1 0 0,0 0 1 0 0,0 0-1 0 0,1 0 1 0 0,-1 0-1 0 0,0 0 1 0 0,0 0-1 0 0,0 1 1 0 0,1-1-1 0 0,-1 0 1 0 0,0 2-1 0 0,-2 7 49 0 0,1 0-1 0 0,1 0 0 0 0,-1 1 1 0 0,1-1-1 0 0,1 0 1 0 0,0 1-1 0 0,1-1 0 0 0,0 1 1 0 0,0-1-1 0 0,5 18 0 0 0,-1-12-120 0 0,0-1-1 0 0,1 1 0 0 0,0-1 0 0 0,1 0 0 0 0,1 0 0 0 0,11 14 0 0 0,-12-19-364 0 0,1 0-1 0 0,1-1 0 0 0,0 0 1 0 0,0 0-1 0 0,18 12 1 0 0,0-4-3730 0 0,0-3-3385 0 0,-16-9 3343 0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24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 3928 0 0,'-4'0'288'0'0,"0"0"-1"0"0,1 0 0 0 0,-1 0 1 0 0,0 0-1 0 0,1 1 0 0 0,-1-1 0 0 0,1 1 1 0 0,-1 0-1 0 0,1 0 0 0 0,-1 0 1 0 0,1 1-1 0 0,0-1 0 0 0,-1 1 0 0 0,1 0 1 0 0,0 0-1 0 0,0 0 0 0 0,0 0 1 0 0,0 0-1 0 0,1 1 0 0 0,-1 0 0 0 0,1-1 1 0 0,-1 1-1 0 0,1 0 0 0 0,0 0 0 0 0,0 0 1 0 0,-3 6-1 0 0,-1 3 191 0 0,0 1-1 0 0,1 0 1 0 0,0 0-1 0 0,1 1 1 0 0,-3 19-1 0 0,-6 70 1526 0 0,10-67-1387 0 0,-1 43 293 0 0,4 1 1 0 0,10 82 0 0 0,-2-57-553 0 0,3 32-18 0 0,-3-65-134 0 0,-4 130 0 0 0,-5-189-259 0 0,-1 0 1 0 0,0 0-1 0 0,0 0 0 0 0,-2-1 1 0 0,0 1-1 0 0,0-1 1 0 0,-1 0-1 0 0,0 0 0 0 0,-10 14 1 0 0,8-15-1405 0 0,0-1 1 0 0,-1-1-1 0 0,-8 10 0 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24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44 3672 0 0,'0'0'645'0'0,"-19"5"2805"0"0,16-3-3210 0 0,-1 0 1 0 0,1 1-1 0 0,0-1 0 0 0,-1 1 0 0 0,1 0 0 0 0,0 0 0 0 0,1 0 0 0 0,-1 0 0 0 0,1 1 0 0 0,-1-1 0 0 0,1 1 0 0 0,0-1 1 0 0,0 1-1 0 0,0 0 0 0 0,-1 7 0 0 0,-2 3 589 0 0,2 1 1 0 0,-3 31 0 0 0,3-25-79 0 0,2-12-490 0 0,1 1-1 0 0,-1-1 0 0 0,2 1 0 0 0,-1-1 1 0 0,1 1-1 0 0,1-1 0 0 0,0 1 1 0 0,0-1-1 0 0,6 15 0 0 0,-6-19-234 0 0,0-1-1 0 0,0 0 0 0 0,0 1 1 0 0,1-1-1 0 0,-1 0 0 0 0,1 0 1 0 0,0-1-1 0 0,0 1 0 0 0,0-1 1 0 0,1 1-1 0 0,-1-1 0 0 0,1 0 1 0 0,0 0-1 0 0,0-1 0 0 0,0 1 1 0 0,0-1-1 0 0,1 0 0 0 0,-1 0 1 0 0,0 0-1 0 0,1-1 0 0 0,5 2 1 0 0,0-1-10 0 0,1 0 1 0 0,0-1-1 0 0,-1-1 1 0 0,1 0-1 0 0,0 0 0 0 0,0-1 1 0 0,-1 0-1 0 0,1-1 1 0 0,19-6-1 0 0,-25 7-3 0 0,0-1-1 0 0,-1 0 0 0 0,1 0 1 0 0,0-1-1 0 0,-1 1 0 0 0,0-1 1 0 0,1 0-1 0 0,-1-1 0 0 0,-1 1 1 0 0,1-1-1 0 0,0 1 1 0 0,-1-1-1 0 0,1 0 0 0 0,-1 0 1 0 0,0-1-1 0 0,-1 1 0 0 0,1-1 1 0 0,-1 1-1 0 0,0-1 0 0 0,0 0 1 0 0,0 0-1 0 0,1-7 0 0 0,0-4 63 0 0,-1 0 0 0 0,0 0 0 0 0,-1 0 0 0 0,-1-21 0 0 0,-1 28-36 0 0,0-1 0 0 0,-1 1 0 0 0,1 0 1 0 0,-2 0-1 0 0,1 0 0 0 0,-2 1 1 0 0,1-1-1 0 0,-8-13 0 0 0,6 14 5 0 0,0 0-1 0 0,0 0 0 0 0,-1 1 0 0 0,0 0 0 0 0,0 0 0 0 0,-10-8 0 0 0,11 12-20 0 0,0-1-1 0 0,0 1 1 0 0,-1 0-1 0 0,1 1 1 0 0,-1-1-1 0 0,1 1 1 0 0,-1 0-1 0 0,0 0 1 0 0,0 1-1 0 0,1 0 1 0 0,-8-1-1 0 0,4 1-1 0 0,0 1-1 0 0,-1-1 0 0 0,1 1 0 0 0,0 1 0 0 0,-1 0 0 0 0,1 0 0 0 0,0 1 1 0 0,0 0-1 0 0,-15 6 0 0 0,19-6-180 0 0,-1 1 1 0 0,1 0-1 0 0,0 0 1 0 0,-1 0-1 0 0,1 1 1 0 0,-6 6-1 0 0,6-5-468 0 0,1 0 0 0 0,-1 0-1 0 0,1 0 1 0 0,0 1 0 0 0,1 0 0 0 0,-5 9-1 0 0,-13 33-6587 0 0,11-22 3607 0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25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4 3728 0 0,'0'0'1984'0'0,"-1"18"1796"0"0,-4 14-2143 0 0,1 1-1 0 0,1 0 1 0 0,2 0-1 0 0,4 42 1 0 0,-2-70-1583 0 0,0 0 0 0 0,0 0-1 0 0,0 0 1 0 0,1 1 0 0 0,-1-1 0 0 0,1-1-1 0 0,1 1 1 0 0,-1 0 0 0 0,1 0 0 0 0,-1-1 0 0 0,1 0-1 0 0,1 1 1 0 0,-1-1 0 0 0,1 0 0 0 0,-1 0-1 0 0,7 4 1 0 0,-4-4-27 0 0,0-1 1 0 0,0 0-1 0 0,0 0 0 0 0,0 0 0 0 0,0-1 0 0 0,1 0 0 0 0,-1 0 1 0 0,1-1-1 0 0,-1 1 0 0 0,1-2 0 0 0,0 1 0 0 0,10-1 0 0 0,-9 0-5 0 0,0 0 0 0 0,0 0 0 0 0,0-1 0 0 0,0 0-1 0 0,0 0 1 0 0,0-1 0 0 0,-1 0 0 0 0,1-1 0 0 0,-1 0 0 0 0,1 0-1 0 0,-1 0 1 0 0,0-1 0 0 0,0 0 0 0 0,0 0 0 0 0,-1-1-1 0 0,1 0 1 0 0,-1 0 0 0 0,0-1 0 0 0,-1 1 0 0 0,10-14-1 0 0,-2 0 16 0 0,0-2-1 0 0,-2 0 0 0 0,-1 0 1 0 0,0-1-1 0 0,-2 0 0 0 0,0-1 1 0 0,4-24-1 0 0,-11 40-629 0 0,0 1 1 0 0,-1-1-1 0 0,0-13 0 0 0,-1 4-5458 0 0,1 7 2295 0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25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4104 0 0,'-4'1'5384'0'0,"4"-1"-5289"0"0,0 0-1 0 0,0 0 1 0 0,0 1 0 0 0,0-1 0 0 0,0 0-1 0 0,0 64 3470 0 0,-2-1-3512 0 0,-2 65-8003 0 0,3-88 5098 0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25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475 50 3592 0 0,'-5'-20'4064'0'0,"3"17"-3838"0"0,0 1-1 0 0,0-1 1 0 0,-1 1 0 0 0,1 0-1 0 0,-1 0 1 0 0,0 0-1 0 0,1 0 1 0 0,-1 1 0 0 0,0-1-1 0 0,0 1 1 0 0,0 0 0 0 0,0-1-1 0 0,0 2 1 0 0,0-1 0 0 0,-1 0-1 0 0,1 0 1 0 0,0 1-1 0 0,-6 0 1 0 0,-10-2 969 0 0,-37 4-1 0 0,46-2-735 0 0,-10 1 120 0 0,0 1-1 0 0,0 1 1 0 0,0 0-1 0 0,-27 9 1 0 0,42-10-543 0 0,0 0 0 0 0,0 0 1 0 0,0 0-1 0 0,0 0 0 0 0,1 1 1 0 0,-1-1-1 0 0,0 1 0 0 0,1 0 1 0 0,0 1-1 0 0,0-1 0 0 0,0 1 1 0 0,0 0-1 0 0,1 0 0 0 0,-1 0 1 0 0,1 1-1 0 0,0-1 0 0 0,0 1 1 0 0,0-1-1 0 0,1 1 0 0 0,0 0 1 0 0,-3 9-1 0 0,3-7-41 0 0,1-1 0 0 0,0 1 0 0 0,1 0 0 0 0,-1 0 0 0 0,1-1 0 0 0,0 1 0 0 0,1 0 0 0 0,0-1 0 0 0,0 1 1 0 0,0 0-1 0 0,1-1 0 0 0,0 1 0 0 0,0-1 0 0 0,1 0 0 0 0,-1 0 0 0 0,2 0 0 0 0,-1 0 0 0 0,0 0 0 0 0,1-1 0 0 0,0 1 0 0 0,1-1 0 0 0,-1 0 0 0 0,1 0 0 0 0,0-1 0 0 0,10 9 0 0 0,34 21-145 0 0,-31-22 84 0 0,-1 0 1 0 0,0 1-1 0 0,-1 0 1 0 0,19 21-1 0 0,-33-31 83 0 0,1 1 0 0 0,-1-1 0 0 0,-1 0 0 0 0,1 0 0 0 0,-1 1 0 0 0,1-1-1 0 0,-1 1 1 0 0,0-1 0 0 0,0 1 0 0 0,0 0 0 0 0,-1-1 0 0 0,1 1 0 0 0,-1 0 0 0 0,0 0 0 0 0,0 4-1 0 0,0-5 23 0 0,-1 0 0 0 0,1-1-1 0 0,-1 1 1 0 0,1 0-1 0 0,-1 0 1 0 0,0-1-1 0 0,0 1 1 0 0,0-1-1 0 0,0 1 1 0 0,-1-1-1 0 0,1 1 1 0 0,-1-1-1 0 0,1 0 1 0 0,-1 1-1 0 0,0-1 1 0 0,0 0 0 0 0,0 0-1 0 0,0-1 1 0 0,0 1-1 0 0,-4 2 1 0 0,-20 9 299 0 0,0-1 0 0 0,-1-2 0 0 0,0-1 0 0 0,0 0 0 0 0,-1-3 0 0 0,0 0 0 0 0,-1-2 1 0 0,-50 2-1 0 0,63-9-2681 0 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30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1 3540 0 0,'-11'0'421'0'0,"0"1"0"0"0,-1 0 0 0 0,1 0 1 0 0,0 2-1 0 0,0-1 0 0 0,0 2 0 0 0,0-1 0 0 0,1 1 0 0 0,-1 1 0 0 0,-12 8 0 0 0,9-5-34 0 0,0 2 0 0 0,1 0 0 0 0,1 0 0 0 0,0 1 0 0 0,0 1 0 0 0,-15 20 0 0 0,8-5 180 0 0,1 1 0 0 0,2 1 0 0 0,0 0 0 0 0,2 1 0 0 0,2 0-1 0 0,-15 52 1 0 0,14-33-233 0 0,3 1-1 0 0,2-1 1 0 0,2 2-1 0 0,3-1 1 0 0,1 0-1 0 0,9 81 1 0 0,-6-119-468 0 0,1 0 0 0 0,0-1 0 0 0,1 1 0 0 0,0-1 0 0 0,1 1 0 0 0,0-1 0 0 0,9 15 0 0 0,-10-21-408 0 0,0 0 0 0 0,0-1-1 0 0,1 1 1 0 0,-1-1 0 0 0,1 0 0 0 0,0 0 0 0 0,1 0 0 0 0,-1 0-1 0 0,0-1 1 0 0,1 0 0 0 0,0 0 0 0 0,0 0 0 0 0,0 0-1 0 0,0-1 1 0 0,0 0 0 0 0,1 0 0 0 0,6 2 0 0 0,19 1-2627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31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14 4048 0 0,'-4'0'692'0'0,"1"0"4"0"0,3-2 1 0 0,-4 0-1 0 0,1-1 0 0 0,-1 1 0 0 0,1-1-16 0 0,-1 3-20 0 0,4-2-52 0 0,0 4-120 0 0,0 1-512 0 0,0 4-2100 0 0,0 2 0 0 0,4 1-1 0 0,3 1 1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31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80 2216 0 0,'0'0'3103'0'0,"21"0"-489"0"0,86-8 806 0 0,-30 4-2247 0 0,0-3 1 0 0,135-31 0 0 0,-163 20-929 0 0,-49 18-244 0 0,0 0 1 0 0,0 0 0 0 0,0 0 0 0 0,-1 0 0 0 0,1 0-1 0 0,0 0 1 0 0,0 0 0 0 0,0 0 0 0 0,0 0-1 0 0,0 0 1 0 0,0 0 0 0 0,0 0 0 0 0,0 0-1 0 0,0 0 1 0 0,0 0 0 0 0,0 0 0 0 0,0 0-1 0 0,0 0 1 0 0,0 0 0 0 0,0 0 0 0 0,0 0-1 0 0,0 0 1 0 0,0 0 0 0 0,0 0 0 0 0,0 0-1 0 0,-1 0 1 0 0,1 0 0 0 0,0 0 0 0 0,0 0-1 0 0,0 0 1 0 0,0 0 0 0 0,0 0 0 0 0,0 0 0 0 0,0 0-1 0 0,0-1 1 0 0,0 1 0 0 0,0 0 0 0 0,0 0-1 0 0,0 0 1 0 0,0 0 0 0 0,0 0 0 0 0,0 0-1 0 0,0 0 1 0 0,0 0 0 0 0,0 0 0 0 0,0 0-1 0 0,0 0 1 0 0,0 0 0 0 0,0 0 0 0 0,0 0-1 0 0,0 0 1 0 0,0 0 0 0 0,0 0 0 0 0,0 0-1 0 0,0-1 1 0 0,1 1 0 0 0,-1 0 0 0 0,0 0-1 0 0,0 0 1 0 0,-10-1 45 0 0,-10 0-17 0 0,1 1 16 0 0,-1 1-1 0 0,1 0 0 0 0,0 2 1 0 0,0 0-1 0 0,0 1 1 0 0,0 1-1 0 0,-33 14 0 0 0,44-16-20 0 0,1 1-1 0 0,0 0 1 0 0,0 0 0 0 0,0 1-1 0 0,1 0 1 0 0,-1 0-1 0 0,1 0 1 0 0,1 1 0 0 0,-1 0-1 0 0,1 0 1 0 0,0 0-1 0 0,0 1 1 0 0,0 0 0 0 0,1 0-1 0 0,0 0 1 0 0,1 0-1 0 0,0 1 1 0 0,0-1 0 0 0,0 1-1 0 0,1 0 1 0 0,-1 8-1 0 0,2-10-12 0 0,0-1 0 0 0,1 1 0 0 0,-1 0 0 0 0,1-1 0 0 0,0 1 0 0 0,1 0 0 0 0,0-1 0 0 0,0 1 0 0 0,0-1-1 0 0,0 1 1 0 0,1-1 0 0 0,0 1 0 0 0,0-1 0 0 0,0 0 0 0 0,1 0 0 0 0,0 0 0 0 0,0 0 0 0 0,0 0 0 0 0,8 8 0 0 0,-5-8 2 0 0,0 0 1 0 0,0 0 0 0 0,0 0-1 0 0,0-1 1 0 0,1 0 0 0 0,0 0 0 0 0,0-1-1 0 0,0 0 1 0 0,1 0 0 0 0,-1 0-1 0 0,0-1 1 0 0,1 0 0 0 0,15 1 0 0 0,-10-1-14 0 0,30 1 17 0 0,-40-2-16 0 0,0-1 0 0 0,0-1-1 0 0,0 1 1 0 0,0 0 0 0 0,0-1 0 0 0,0 0-1 0 0,0 1 1 0 0,-1-1 0 0 0,1 0 0 0 0,0-1-1 0 0,3-1 1 0 0,-6 3 1 0 0,1 0 0 0 0,-1 0-1 0 0,0-1 1 0 0,1 1 0 0 0,-1 0 0 0 0,0-1-1 0 0,1 1 1 0 0,-1 0 0 0 0,0-1-1 0 0,1 1 1 0 0,-1 0 0 0 0,0-1 0 0 0,0 1-1 0 0,1-1 1 0 0,-1 1 0 0 0,0 0 0 0 0,0-1-1 0 0,0 1 1 0 0,0-1 0 0 0,1 1 0 0 0,-1-1-1 0 0,0 1 1 0 0,0-1 0 0 0,0 1-1 0 0,0-1 1 0 0,0 1 0 0 0,0-1 0 0 0,0 1-1 0 0,-1 0 1 0 0,1-1 0 0 0,0 1 0 0 0,0-1-1 0 0,0 1 1 0 0,0-1 0 0 0,0 1-1 0 0,-1-1 1 0 0,1 1 0 0 0,0 0 0 0 0,0-1-1 0 0,-1 1 1 0 0,1 0 0 0 0,0-1 0 0 0,-1 0-1 0 0,0 0 8 0 0,0 0 0 0 0,0 1 0 0 0,0-1-1 0 0,0 0 1 0 0,0 0 0 0 0,0 1 0 0 0,-1-1-1 0 0,1 0 1 0 0,0 1 0 0 0,0-1 0 0 0,0 1 0 0 0,-1 0-1 0 0,1-1 1 0 0,-2 1 0 0 0,1 0 0 0 0,0 0 0 0 0,1 0 0 0 0,-1 0 0 0 0,0 0 0 0 0,0 1 0 0 0,1-1 1 0 0,-1 1-1 0 0,0-1 0 0 0,1 1 0 0 0,-1 0 0 0 0,1 0 0 0 0,-1-1 0 0 0,1 1 0 0 0,-1 0 0 0 0,1 0 0 0 0,-1 0 0 0 0,1 1 1 0 0,-2 1-1 0 0,1-1 2 0 0,0 1 0 0 0,0 0 1 0 0,1 0-1 0 0,-1 0 0 0 0,1 0 1 0 0,-1 0-1 0 0,1 0 0 0 0,0 1 1 0 0,0 3-1 0 0,-2 8 18 0 0,1 0 1 0 0,1 0-1 0 0,2 23 1 0 0,-1-22-11 0 0,10 152 12 0 0,-4-111-47 0 0,-3 0 0 0 0,-5 66 1 0 0,2-120 15 0 0,0 1-1 0 0,-1-1 1 0 0,0 0 0 0 0,1 1 0 0 0,-1-1 0 0 0,0 0 0 0 0,0 0 0 0 0,-1 0 0 0 0,1 0 0 0 0,-1 0 0 0 0,1 0 0 0 0,-1 0-1 0 0,0 0 1 0 0,0-1 0 0 0,0 1 0 0 0,-3 2 0 0 0,1-2 19 0 0,0-1 1 0 0,0 1-1 0 0,0-1 0 0 0,0 0 1 0 0,0 0-1 0 0,0 0 0 0 0,-1-1 1 0 0,1 0-1 0 0,-1 1 0 0 0,1-2 1 0 0,-5 2-1 0 0,-18-1 141 0 0,0-1 0 0 0,1-1 1 0 0,-1-1-1 0 0,1-1 0 0 0,-46-12 0 0 0,49 10-67 0 0,-111-30 473 0 0,96 24-546 0 0,99 10-12010 0 0,-33 2 8332 0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32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96 2064 0 0,'-11'-23'2682'0'0,"10"20"-2466"0"0,-1-1 1 0 0,0 1 0 0 0,1 0 0 0 0,-2-1-1 0 0,1 1 1 0 0,0 0 0 0 0,-1 0-1 0 0,1 0 1 0 0,-1 1 0 0 0,0-1-1 0 0,0 1 1 0 0,-6-5 0 0 0,2 3 104 0 0,1 1 1 0 0,-1-1-1 0 0,0 1 1 0 0,0 1-1 0 0,0 0 1 0 0,-10-2-1 0 0,1 1 324 0 0,-1 1 0 0 0,1 0-1 0 0,-1 2 1 0 0,1 0 0 0 0,-26 4-1 0 0,31-3-358 0 0,-1 1-1 0 0,1 1 1 0 0,0 0-1 0 0,0 1 1 0 0,0 0 0 0 0,-17 9-1 0 0,24-11-225 0 0,0 1 1 0 0,0-1-1 0 0,0 1 1 0 0,0 0-1 0 0,0 0 0 0 0,1 1 1 0 0,0-1-1 0 0,-1 1 0 0 0,1 0 1 0 0,1 0-1 0 0,-1 0 0 0 0,0 0 1 0 0,1 0-1 0 0,0 0 0 0 0,0 1 1 0 0,0-1-1 0 0,1 1 1 0 0,-2 7-1 0 0,2-6-20 0 0,0 1 0 0 0,1 0 0 0 0,-1-1 0 0 0,2 1 0 0 0,-1 0 0 0 0,1-1 0 0 0,0 1 0 0 0,0-1 0 0 0,1 1 0 0 0,0-1 0 0 0,0 1 0 0 0,0-1 0 0 0,1 0 0 0 0,0 0 0 0 0,0 0 0 0 0,1-1 0 0 0,-1 1 0 0 0,1-1 0 0 0,1 1 0 0 0,-1-1 0 0 0,1-1 0 0 0,-1 1 0 0 0,1-1 0 0 0,10 7 0 0 0,-2-2-17 0 0,0-1 0 0 0,1-1-1 0 0,0 0 1 0 0,0 0-1 0 0,1-2 1 0 0,0 0 0 0 0,0 0-1 0 0,0-2 1 0 0,25 4 0 0 0,-38-7-24 0 0,1 0 0 0 0,-1 0 0 0 0,0 0 1 0 0,0 0-1 0 0,0 0 0 0 0,0-1 0 0 0,1 1 1 0 0,-1-1-1 0 0,0 1 0 0 0,0-1 0 0 0,0 0 1 0 0,0 0-1 0 0,0 0 0 0 0,0 0 0 0 0,-1 0 1 0 0,1-1-1 0 0,0 1 0 0 0,3-3 0 0 0,-5 3 2 0 0,1 1-1 0 0,-1-1 0 0 0,0 1 1 0 0,1-1-1 0 0,-1 1 0 0 0,0-1 1 0 0,1 0-1 0 0,-1 1 0 0 0,0-1 1 0 0,0 1-1 0 0,0-1 0 0 0,1 0 1 0 0,-1 1-1 0 0,0-1 0 0 0,0 0 1 0 0,0 1-1 0 0,0-1 0 0 0,0 1 1 0 0,0-1-1 0 0,0 0 0 0 0,0 1 1 0 0,-1-1-1 0 0,1 0 0 0 0,0 0 1 0 0,-1 0-2 0 0,0 0 1 0 0,0 0-1 0 0,0-1 1 0 0,0 1-1 0 0,0 1 0 0 0,0-1 1 0 0,0 0-1 0 0,0 0 1 0 0,0 0-1 0 0,0 0 1 0 0,0 1-1 0 0,-1-1 1 0 0,1 1-1 0 0,0-1 0 0 0,-1 1 1 0 0,-1-1-1 0 0,-4-1 4 0 0,-1 0-1 0 0,0 1 0 0 0,1 0 0 0 0,-1 0 1 0 0,0 1-1 0 0,0 0 0 0 0,0 0 0 0 0,0 1 1 0 0,-9 2-1 0 0,-5 1 29 0 0,-41 15 1 0 0,53-15-17 0 0,0 0 1 0 0,0 1-1 0 0,1 0 1 0 0,-1 1 0 0 0,1 0-1 0 0,0 0 1 0 0,1 1-1 0 0,0 0 1 0 0,0 0-1 0 0,0 1 1 0 0,1 0 0 0 0,0 0-1 0 0,-8 14 1 0 0,11-15 10 0 0,0 0 0 0 0,0 0 0 0 0,1 0 0 0 0,0 1 0 0 0,1 0 1 0 0,0-1-1 0 0,0 1 0 0 0,0 0 0 0 0,1 0 0 0 0,0 0 0 0 0,1 0 0 0 0,0 0 1 0 0,0 0-1 0 0,1 0 0 0 0,0 0 0 0 0,0 0 0 0 0,1 0 0 0 0,4 14 0 0 0,-4-17-6 0 0,1 0-1 0 0,-1-1 1 0 0,1 1-1 0 0,0-1 1 0 0,0 0-1 0 0,0 0 1 0 0,0 0-1 0 0,1 0 1 0 0,0-1-1 0 0,0 1 0 0 0,0-1 1 0 0,0 0-1 0 0,0 0 1 0 0,1 0-1 0 0,-1-1 1 0 0,1 1-1 0 0,0-1 1 0 0,-1 0-1 0 0,1-1 1 0 0,10 3-1 0 0,8 1-67 0 0,1-1 0 0 0,0-2 0 0 0,31 1 0 0 0,-21-2-361 0 0,-11 0-3525 0 0,36-4-1 0 0,-34 1 343 0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32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3496 0 0,'-1'0'292'0'0,"0"1"0"0"0,1 0 0 0 0,-1-1 1 0 0,1 1-1 0 0,-1 0 0 0 0,1 0 0 0 0,-1-1 0 0 0,1 1 0 0 0,-1 0 0 0 0,1 0 0 0 0,-1 0 0 0 0,1 0 0 0 0,0-1 0 0 0,0 1 0 0 0,-1 0 0 0 0,1 0 0 0 0,0 0 0 0 0,0 0 0 0 0,0 0 0 0 0,0 0 1 0 0,0 0-1 0 0,0 0 0 0 0,0 1 0 0 0,1 35 603 0 0,-1-27-84 0 0,-1 120 2599 0 0,3 145-876 0 0,-2-253-2625 0 0,1 0 0 0 0,2 0-1 0 0,0 0 1 0 0,1 0 0 0 0,12 33-1 0 0,-8-44-1794 0 0,1-8-4511 0 0,-2-5 3289 0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33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0 3080 0 0,'0'0'3063'0'0,"-1"17"-141"0"0,-4 8-1848 0 0,-1 0 0 0 0,-2 0-1 0 0,0-1 1 0 0,-19 38-1 0 0,14-37-825 0 0,-1 0-1 0 0,-1-1 0 0 0,-1 0 1 0 0,-1-1-1 0 0,-1-1 0 0 0,-1-1 1 0 0,-1-1-1 0 0,0 0 1 0 0,-39 27-1 0 0,54-43-230 0 0,-1-1 1 0 0,0 1-1 0 0,0-1 1 0 0,0 0 0 0 0,0 0-1 0 0,0-1 1 0 0,-1 0-1 0 0,1 0 1 0 0,-12 2-1 0 0,18-4-16 0 0,-1 0 1 0 0,1 0-1 0 0,0 0 0 0 0,-1-1 0 0 0,1 1 0 0 0,0 0 1 0 0,-1 0-1 0 0,1 0 0 0 0,0 0 0 0 0,0 0 0 0 0,-1 0 1 0 0,1-1-1 0 0,0 1 0 0 0,0 0 0 0 0,-1 0 0 0 0,1-1 1 0 0,0 1-1 0 0,0 0 0 0 0,-1 0 0 0 0,1-1 0 0 0,0 1 1 0 0,0 0-1 0 0,0 0 0 0 0,0-1 0 0 0,-1 1 1 0 0,1 0-1 0 0,0-1 0 0 0,0 1 0 0 0,0 0 0 0 0,0-1 1 0 0,0 1-1 0 0,0 0 0 0 0,0-1 0 0 0,0 1 0 0 0,0 0 1 0 0,0-1-1 0 0,0 1 0 0 0,0 0 0 0 0,0-1 0 0 0,0 1 1 0 0,0 0-1 0 0,1 0 0 0 0,-1-1 0 0 0,0 1 0 0 0,0 0 1 0 0,0-1-1 0 0,0 1 0 0 0,0 0 0 0 0,1 0 0 0 0,-1-1 1 0 0,1 1-1 0 0,10-21 24 0 0,-9 18-17 0 0,5-8 20 0 0,0-1 0 0 0,1 1 1 0 0,1 1-1 0 0,-1 0 1 0 0,2 0-1 0 0,0 0 1 0 0,0 1-1 0 0,0 1 1 0 0,1 0-1 0 0,0 0 0 0 0,1 1 1 0 0,0 0-1 0 0,0 1 1 0 0,0 1-1 0 0,1 0 1 0 0,0 0-1 0 0,23-4 1 0 0,-32 8 0 0 0,1 1 0 0 0,-1-1 0 0 0,0 1 1 0 0,1 0-1 0 0,-1 1 0 0 0,1-1 0 0 0,-1 1 1 0 0,0 0-1 0 0,0 0 0 0 0,1 0 1 0 0,-1 0-1 0 0,0 1 0 0 0,0-1 0 0 0,0 1 1 0 0,0 0-1 0 0,-1 1 0 0 0,1-1 0 0 0,-1 1 1 0 0,1-1-1 0 0,-1 1 0 0 0,5 5 0 0 0,-4-2 17 0 0,1 0 0 0 0,-1 0 0 0 0,0 0-1 0 0,-1 0 1 0 0,1 1 0 0 0,-1 0 0 0 0,-1 0-1 0 0,1-1 1 0 0,-1 2 0 0 0,0-1 0 0 0,1 13-1 0 0,12 199-771 0 0,-14-196-2122 0 0,-1-21 2014 0 0,1 0 1 0 0,-1 0-1 0 0,1 0 1 0 0,0 0-1 0 0,-1 0 1 0 0,1 0-1 0 0,0-1 1 0 0,0 1-1 0 0,2 2 1 0 0,3 1-2648 0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33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4096 0 0,'0'0'4339'0'0,"-4"14"-1833"0"0,2 20-212 0 0,-7 39 1 0 0,2-15-771 0 0,-3 23 249 0 0,-3 46-1414 0 0,11-99-763 0 0,0 20-7337 0 0,2-35 4061 0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33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4152 0 0,'0'-4'5807'0'0,"10"99"-1113"0"0,-7-11-2640 0 0,-1-46-1404 0 0,-4 67-1 0 0,-1-55-514 0 0,2-29-91 0 0,-1 1 1 0 0,-5 22-1 0 0,7-44-43 0 0,0 1-1 0 0,0-1 0 0 0,0 0 0 0 0,0 0 0 0 0,0 0 0 0 0,0 0 1 0 0,0 1-1 0 0,0-1 0 0 0,0 0 0 0 0,0 0 0 0 0,0 0 0 0 0,0 0 1 0 0,0 1-1 0 0,0-1 0 0 0,0 0 0 0 0,0 0 0 0 0,0 0 1 0 0,0 0-1 0 0,0 1 0 0 0,0-1 0 0 0,0 0 0 0 0,0 0 0 0 0,0 0 1 0 0,1 0-1 0 0,-1 0 0 0 0,0 1 0 0 0,0-1 0 0 0,0 0 0 0 0,0 0 1 0 0,0 0-1 0 0,0 0 0 0 0,0 0 0 0 0,1 0 0 0 0,-1 0 1 0 0,0 0-1 0 0,0 1 0 0 0,0-1 0 0 0,0 0 0 0 0,1 0 0 0 0,-1 0 1 0 0,9-2 5 0 0,9-8 6 0 0,8-17 37 0 0,-15 17-1 0 0,-1-1 0 0 0,9-12-1 0 0,-2-3 136 0 0,21-42-1 0 0,-9 13 67 0 0,-21 37-112 0 0,1 0 0 0 0,-2-1 0 0 0,10-38 0 0 0,-10 31-17 0 0,13-33-1 0 0,-19 58-270 0 0,-1 0 0 0 0,0 0 0 0 0,1 0 0 0 0,-1 0 0 0 0,1 0 0 0 0,-1 0 0 0 0,1 0 0 0 0,0 1 0 0 0,-1-1 0 0 0,1 0 0 0 0,0 0 0 0 0,-1 1 0 0 0,1-1 0 0 0,0 0 0 0 0,2 0 0 0 0,-2 1-477 0 0,0-1-1 0 0,0 1 1 0 0,0 0-1 0 0,0 0 1 0 0,0 0-1 0 0,0 0 1 0 0,0 0-1 0 0,0 0 0 0 0,0 0 1 0 0,0 1-1 0 0,-1-1 1 0 0,1 0-1 0 0,0 0 1 0 0,0 1-1 0 0,2 0 1 0 0,6 3-3081 0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34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18 3400 0 0,'0'-18'7168'0'0,"-68"154"-250"0"0,61-118-6737 0 0,0 0 1 0 0,2 0-1 0 0,0 1 0 0 0,0 0 0 0 0,-2 35 1 0 0,7-47-148 0 0,-1 8 46 0 0,0 0 1 0 0,1 0-1 0 0,1 0 1 0 0,5 27-1 0 0,-5-39-73 0 0,0 1 0 0 0,0-1 0 0 0,0 1 0 0 0,0-1 1 0 0,1 0-1 0 0,-1 0 0 0 0,1 0 0 0 0,0 0 0 0 0,0 0 0 0 0,0 0 0 0 0,0 0 0 0 0,1-1 0 0 0,-1 1 0 0 0,1-1 1 0 0,-1 0-1 0 0,1 1 0 0 0,0-1 0 0 0,0-1 0 0 0,0 1 0 0 0,0 0 0 0 0,1-1 0 0 0,-1 1 0 0 0,0-1 0 0 0,0 0 1 0 0,1 0-1 0 0,3 0 0 0 0,3 1-19 0 0,-1-1 1 0 0,0 0 0 0 0,0 0-1 0 0,0-1 1 0 0,1-1-1 0 0,-1 0 1 0 0,0 0-1 0 0,0 0 1 0 0,0-1 0 0 0,0-1-1 0 0,0 1 1 0 0,0-2-1 0 0,8-3 1 0 0,-10 3-1 0 0,0 0 1 0 0,-1 0-1 0 0,0-1 1 0 0,0 1-1 0 0,-1-1 1 0 0,1-1-1 0 0,-1 1 1 0 0,0-1-1 0 0,0 0 1 0 0,-1 0-1 0 0,0 0 0 0 0,0-1 1 0 0,0 1-1 0 0,-1-1 1 0 0,0 0-1 0 0,3-9 1 0 0,0-9 29 0 0,0-1 1 0 0,-2-1-1 0 0,-1 1 1 0 0,-1 0 0 0 0,-2-32-1 0 0,-1 50 234 0 0,-2 11-91 0 0,-5 15-2 0 0,6-15-126 0 0,-3 12 43 0 0,-1 1-1 0 0,2-1 0 0 0,0 1 0 0 0,-3 25 1 0 0,6-30-52 0 0,0-1 1 0 0,1 0-1 0 0,0 0 1 0 0,0 1-1 0 0,1-1 1 0 0,1 0-1 0 0,0 0 1 0 0,4 14-1 0 0,-3-19-20 0 0,-1 0 1 0 0,1 0-1 0 0,0 0 0 0 0,0 0 0 0 0,1-1 1 0 0,0 0-1 0 0,-1 1 0 0 0,1-1 0 0 0,1 0 0 0 0,-1-1 1 0 0,1 1-1 0 0,-1-1 0 0 0,1 0 0 0 0,0 0 1 0 0,0 0-1 0 0,0-1 0 0 0,1 0 0 0 0,-1 0 0 0 0,0 0 1 0 0,1-1-1 0 0,0 1 0 0 0,-1-1 0 0 0,9 0 0 0 0,-2 0-2 0 0,1 0-1 0 0,-1-1 0 0 0,1-1 0 0 0,-1 1 0 0 0,1-2 0 0 0,-1 0 1 0 0,0-1-1 0 0,0 0 0 0 0,0 0 0 0 0,12-6 0 0 0,-18 6 4 0 0,0 0 0 0 0,-1 0-1 0 0,1 0 1 0 0,-1-1 0 0 0,1 1 0 0 0,-1-1-1 0 0,-1-1 1 0 0,1 1 0 0 0,0-1 0 0 0,-1 1 0 0 0,0-1-1 0 0,0-1 1 0 0,-1 1 0 0 0,1 0 0 0 0,-1-1-1 0 0,0 0 1 0 0,-1 1 0 0 0,1-1 0 0 0,-1-1-1 0 0,0 1 1 0 0,1-8 0 0 0,1-3-22 0 0,-1 0-1 0 0,-1 0 1 0 0,0 0 0 0 0,-1-1-1 0 0,-1 1 1 0 0,-1 0 0 0 0,-1-1-1 0 0,0 1 1 0 0,-6-23 0 0 0,7 36-177 0 0,0 1 0 0 0,0-1 0 0 0,-1 1 0 0 0,1 0 0 0 0,-1 0 0 0 0,0 0 0 0 0,-2-4 0 0 0,0 2-1665 0 0,-1 0 1 0 0,0 1-1 0 0,0-1 0 0 0,0 1 0 0 0,-8-5 1 0 0,-1-1-1891 0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34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12 4184 0 0,'-3'0'712'0'0,"3"-2"725"0"0,0-1-721 0 0,0 1-12 0 0,0 0 0 0 0,0-1 612 0 0,-4 3-788 0 0,8 5-452 0 0,3 4-2148 0 0,-5 2 0 0 0,5 7-1 0 0,0 0 1 0 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35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3696 0 0,'28'2'3235'0'0,"-25"-2"-3049"0"0,0 1 1 0 0,1-1 0 0 0,-1 1-1 0 0,0 0 1 0 0,0 0 0 0 0,1 0-1 0 0,-1 0 1 0 0,0 1 0 0 0,0 0-1 0 0,0-1 1 0 0,-1 1 0 0 0,1 0-1 0 0,0 0 1 0 0,4 4 0 0 0,-3-1 60 0 0,-1-1 1 0 0,1 1 0 0 0,-1 0-1 0 0,0 0 1 0 0,0 0-1 0 0,0 1 1 0 0,3 9-1 0 0,0 4 466 0 0,-1 1-1 0 0,-1 0 1 0 0,3 37-1 0 0,-4 57 1518 0 0,-4-78-1933 0 0,1 1 1 0 0,7 37-1 0 0,-7-73-295 0 0,0 0 0 0 0,0 1 1 0 0,0-1-1 0 0,0 0 0 0 0,0 0 0 0 0,1 0 1 0 0,-1 0-1 0 0,0 0 0 0 0,1 0 0 0 0,-1-1 1 0 0,1 1-1 0 0,-1 0 0 0 0,1 0 0 0 0,-1 0 1 0 0,1 0-1 0 0,-1 0 0 0 0,1-1 0 0 0,0 1 0 0 0,0 0 1 0 0,-1 0-1 0 0,1-1 0 0 0,0 1 0 0 0,0-1 1 0 0,0 1-1 0 0,0-1 0 0 0,0 1 0 0 0,0-1 1 0 0,0 1-1 0 0,0-1 0 0 0,0 0 0 0 0,0 1 1 0 0,0-1-1 0 0,0 0 0 0 0,0 0 0 0 0,0 0 0 0 0,0 0 1 0 0,2 0-1 0 0,-1-1 4 0 0,1 1-1 0 0,0-1 1 0 0,-1 0-1 0 0,1 0 1 0 0,0 0-1 0 0,-1-1 1 0 0,1 1-1 0 0,-1 0 1 0 0,0-1 0 0 0,1 0-1 0 0,-1 0 1 0 0,3-3-1 0 0,8-9 63 0 0,-1-2 1 0 0,0 1-1 0 0,-1-1 0 0 0,-1-1 0 0 0,0 0 0 0 0,-1-1 0 0 0,-1 1 0 0 0,-1-2 1 0 0,5-19-1 0 0,1 0 84 0 0,-6 16 10 0 0,0 0 1 0 0,7-39 0 0 0,5-74 478 0 0,-19 134-703 0 0,0-1 0 0 0,0 1-1 0 0,0 0 1 0 0,1 0 0 0 0,-1 0-1 0 0,0 0 1 0 0,1 0 0 0 0,-1 0 0 0 0,1 0-1 0 0,-1 0 1 0 0,1 0 0 0 0,-1 0-1 0 0,1 0 1 0 0,0 0 0 0 0,-1 1 0 0 0,1-1-1 0 0,0 0 1 0 0,0 0 0 0 0,0 1-1 0 0,-1-1 1 0 0,2 0 0 0 0,-1 0-436 0 0,0 1 0 0 0,0 0 0 0 0,1 0 0 0 0,-1-1 0 0 0,0 1 0 0 0,0 0 0 0 0,0 0 0 0 0,0 0 0 0 0,0 0 0 0 0,0 1 0 0 0,0-1 0 0 0,0 0 0 0 0,0 0 0 0 0,0 1 0 0 0,1-1 0 0 0,-1 0 0 0 0,0 1 0 0 0,0-1 0 0 0,-1 1 0 0 0,1-1 0 0 0,2 2 0 0 0,7 5-3235 0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35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 2992 0 0,'22'-2'3851'0'0,"330"15"3661"0"0,-346-13-7455 0 0,1 0 35 0 0,0 0 1 0 0,0 0-1 0 0,0-1 1 0 0,13-3-1 0 0,-19 4-70 0 0,0 0-1 0 0,0 0 1 0 0,0-1-1 0 0,0 1 0 0 0,0-1 1 0 0,0 1-1 0 0,0-1 0 0 0,0 1 1 0 0,0-1-1 0 0,0 1 1 0 0,0-1-1 0 0,-1 0 0 0 0,1 1 1 0 0,0-1-1 0 0,0 0 0 0 0,-1 0 1 0 0,1 0-1 0 0,-1 1 1 0 0,1-1-1 0 0,-1 0 0 0 0,1 0 1 0 0,-1 0-1 0 0,1 0 0 0 0,-1 0 1 0 0,0 0-1 0 0,1 0 1 0 0,-1 0-1 0 0,0 0 0 0 0,0 0 1 0 0,0 0-1 0 0,0-1 0 0 0,0 1 1 0 0,0 0-1 0 0,0 0 1 0 0,0 0-1 0 0,0 0 0 0 0,-1 0 1 0 0,1 0-1 0 0,-1-2 0 0 0,0 1 17 0 0,0 1 0 0 0,0-1 0 0 0,-1 0 1 0 0,1 0-1 0 0,0 0 0 0 0,-1 1 0 0 0,1-1 0 0 0,-1 1 0 0 0,0-1 0 0 0,1 1 0 0 0,-1 0 0 0 0,0 0 0 0 0,0-1 0 0 0,0 1 0 0 0,0 0 0 0 0,0 1 0 0 0,0-1 0 0 0,0 0 0 0 0,0 1 0 0 0,0-1 0 0 0,-1 1 0 0 0,1-1 0 0 0,0 1 0 0 0,0 0 0 0 0,-3 0 0 0 0,-3 0 62 0 0,-1 0 0 0 0,1 0 0 0 0,0 1 1 0 0,0 0-1 0 0,-12 3 0 0 0,13-2-61 0 0,1 1 1 0 0,0 0-1 0 0,0 0 0 0 0,1 0 0 0 0,-1 1 1 0 0,1 0-1 0 0,-1 0 0 0 0,1 0 1 0 0,0 1-1 0 0,1-1 0 0 0,-1 1 1 0 0,1 1-1 0 0,0-1 0 0 0,0 0 0 0 0,1 1 1 0 0,-1 0-1 0 0,1 0 0 0 0,-2 6 1 0 0,-6 14 86 0 0,2 1 1 0 0,-11 51-1 0 0,18-72-106 0 0,-4 31-6 0 0,0 1 1 0 0,3 0-1 0 0,1 52 0 0 0,2-85-166 0 0,0 0 0 0 0,1 0 0 0 0,-1 0 0 0 0,1 0 0 0 0,0 0 0 0 0,1-1 0 0 0,-1 1 0 0 0,1 0 0 0 0,4 7 0 0 0,-4-9-619 0 0,0 1-1 0 0,0-1 1 0 0,0 0 0 0 0,1 0 0 0 0,-1 0 0 0 0,1-1 0 0 0,0 1-1 0 0,0-1 1 0 0,0 1 0 0 0,0-1 0 0 0,1 0 0 0 0,5 3 0 0 0,5 2-2710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32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 3368 0 0,'7'-18'3123'0'0,"-3"14"-2798"0"0,0 1 0 0 0,0-1-1 0 0,1 1 1 0 0,-1 0 0 0 0,1 1-1 0 0,-1-1 1 0 0,1 1 0 0 0,0 0-1 0 0,0 0 1 0 0,0 0 0 0 0,0 1-1 0 0,0 0 1 0 0,1 0 0 0 0,8-1-1 0 0,-1 1 422 0 0,1 0-1 0 0,-1 2 1 0 0,1-1-1 0 0,21 5 1 0 0,-30-4-609 0 0,-1 0 0 0 0,1 1 0 0 0,0 0 0 0 0,-1 0 0 0 0,1 0 1 0 0,-1 0-1 0 0,0 1 0 0 0,0 0 0 0 0,0 0 0 0 0,0 0 0 0 0,0 0 1 0 0,-1 1-1 0 0,1-1 0 0 0,-1 1 0 0 0,0 0 0 0 0,0 0 0 0 0,0 0 0 0 0,-1 0 1 0 0,4 8-1 0 0,3 8-22 0 0,-1 0 0 0 0,-1 1-1 0 0,5 25 1 0 0,-5-20 80 0 0,3 22 39 0 0,7 73 0 0 0,-8-47-132 0 0,-7-48-152 0 0,-2-20-39 0 0,0-1-1 0 0,0 0 0 0 0,0 1 1 0 0,1-1-1 0 0,0 1 0 0 0,0-1 0 0 0,1 0 1 0 0,-1 1-1 0 0,1-1 0 0 0,0 0 1 0 0,0 0-1 0 0,6 9 0 0 0,-4-11-1416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36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79 3496 0 0,'-6'0'419'0'0,"-1"1"-1"0"0,1 0 1 0 0,0 0-1 0 0,0 1 1 0 0,0 0-1 0 0,0 0 1 0 0,0 0-1 0 0,0 1 1 0 0,0 0-1 0 0,1 0 1 0 0,0 0-1 0 0,-1 1 1 0 0,1 0-1 0 0,1 0 1 0 0,-1 0-1 0 0,0 1 1 0 0,1-1-1 0 0,0 1 1 0 0,0 0-1 0 0,-5 9 1 0 0,4-6-92 0 0,0 0 1 0 0,0 1 0 0 0,1-1-1 0 0,0 1 1 0 0,1 0-1 0 0,0 0 1 0 0,1 1-1 0 0,-1-1 1 0 0,2 0 0 0 0,-1 1-1 0 0,1-1 1 0 0,1 1-1 0 0,0 10 1 0 0,1-16-307 0 0,-1 0 0 0 0,1-1 1 0 0,0 1-1 0 0,0 0 0 0 0,0-1 1 0 0,0 1-1 0 0,1-1 0 0 0,-1 0 0 0 0,1 1 1 0 0,0-1-1 0 0,0 0 0 0 0,0 0 0 0 0,1 0 1 0 0,4 5-1 0 0,-2-4 21 0 0,-1-1-1 0 0,1 0 1 0 0,0 1-1 0 0,0-2 1 0 0,0 1 0 0 0,0-1-1 0 0,0 1 1 0 0,11 2-1 0 0,-2-2 22 0 0,1-1 0 0 0,-1 0 0 0 0,0-1 0 0 0,1 0 1 0 0,-1-1-1 0 0,28-4 0 0 0,-36 3-64 0 0,-1 1-1 0 0,1-2 1 0 0,0 1 0 0 0,-1-1 0 0 0,1 0 0 0 0,-1 0 0 0 0,0 0 0 0 0,0-1 0 0 0,0 0-1 0 0,0 0 1 0 0,0 0 0 0 0,0 0 0 0 0,-1-1 0 0 0,6-5 0 0 0,-6 3-1 0 0,0 1 1 0 0,0-1-1 0 0,-1 0 0 0 0,0 0 1 0 0,0 0-1 0 0,0 0 0 0 0,0-1 1 0 0,-1 1-1 0 0,0-1 0 0 0,-1 1 1 0 0,2-13-1 0 0,-1 6 10 0 0,-2 1 0 0 0,1-1 0 0 0,-2 0 1 0 0,1 1-1 0 0,-2-1 0 0 0,0 1 0 0 0,0-1 0 0 0,-1 1 1 0 0,0 0-1 0 0,-6-13 0 0 0,6 19 8 0 0,0 0 1 0 0,0 0-1 0 0,0 0 1 0 0,-1 0-1 0 0,0 0 1 0 0,0 1-1 0 0,0-1 1 0 0,-1 1-1 0 0,0 0 1 0 0,0 1-1 0 0,0-1 1 0 0,0 1-1 0 0,-1 0 0 0 0,0 0 1 0 0,1 1-1 0 0,-1-1 1 0 0,-1 1-1 0 0,1 1 1 0 0,-13-5-1 0 0,11 6 12 0 0,1-1 0 0 0,0 1 0 0 0,-1 1 0 0 0,1-1 0 0 0,-1 1-1 0 0,1 0 1 0 0,-1 1 0 0 0,1 0 0 0 0,0 0 0 0 0,-1 1 0 0 0,1 0-1 0 0,0 0 1 0 0,0 0 0 0 0,0 1 0 0 0,0 0 0 0 0,1 1 0 0 0,-1-1-1 0 0,1 1 1 0 0,0 1 0 0 0,-7 5 0 0 0,6-3-2 0 0,0 0-1 0 0,0 0 1 0 0,1 1 0 0 0,0 0-1 0 0,0 0 1 0 0,1 1 0 0 0,0-1-1 0 0,1 1 1 0 0,-1 0 0 0 0,2 1-1 0 0,0-1 1 0 0,0 1-1 0 0,0-1 1 0 0,-1 16 0 0 0,2-13 5 0 0,1 1 1 0 0,0-1 0 0 0,1 0 0 0 0,0 1-1 0 0,1-1 1 0 0,3 20 0 0 0,-3-28-36 0 0,0-1-1 0 0,0 1 1 0 0,1 0 0 0 0,-1-1 0 0 0,1 1-1 0 0,0-1 1 0 0,0 1 0 0 0,0-1 0 0 0,1 0 0 0 0,-1 0-1 0 0,1 0 1 0 0,-1 0 0 0 0,1 0 0 0 0,0-1 0 0 0,0 1-1 0 0,0-1 1 0 0,1 0 0 0 0,-1 0 0 0 0,1 0-1 0 0,-1 0 1 0 0,1-1 0 0 0,-1 1 0 0 0,1-1 0 0 0,7 2-1 0 0,0-1-37 0 0,-1 0 0 0 0,1-1-1 0 0,0 0 1 0 0,0 0-1 0 0,0-1 1 0 0,0 0 0 0 0,0-1-1 0 0,0-1 1 0 0,0 0-1 0 0,0 0 1 0 0,-1-1 0 0 0,1 0-1 0 0,-1-1 1 0 0,11-5-1 0 0,-17 6 18 0 0,1 0-1 0 0,-1-1 0 0 0,0 1 0 0 0,0-1 1 0 0,0 0-1 0 0,-1 0 0 0 0,1-1 0 0 0,-1 1 1 0 0,0-1-1 0 0,0 1 0 0 0,-1-1 0 0 0,0 0 1 0 0,4-10-1 0 0,0-5 7 0 0,-1 1 0 0 0,4-27 0 0 0,-8 40 31 0 0,1-23 570 0 0,-3-44 0 0 0,1 71-84 0 0,-14 178 283 0 0,13-142-1625 0 0,0-16 1143 0 0,0-1 0 0 0,1 1-1 0 0,4 23 1 0 0,-3-37-801 0 0,0 1 0 0 0,1 0-1 0 0,-1 0 1 0 0,1-1 0 0 0,0 1 0 0 0,5 7 0 0 0,-6-9-357 0 0,1-1 1 0 0,0 1 0 0 0,0-1 0 0 0,0 0-1 0 0,1 0 1 0 0,-1 0 0 0 0,1 0 0 0 0,-1 0-1 0 0,1 0 1 0 0,-1-1 0 0 0,6 3 0 0 0,2 0-2847 0 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36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41 3728 0 0,'0'-2'264'0'0,"0"1"-1"0"0,0-1 1 0 0,0 1-1 0 0,-1-1 1 0 0,1 1-1 0 0,0 0 1 0 0,-1-1-1 0 0,1 1 1 0 0,-1-1-1 0 0,1 1 1 0 0,-1 0-1 0 0,0 0 1 0 0,1-1-1 0 0,-1 1 1 0 0,0 0-1 0 0,0 0 0 0 0,0 0 1 0 0,0 0-1 0 0,0 0 1 0 0,-1-1-1 0 0,-1 0-2 0 0,1 0 0 0 0,-1 1 0 0 0,0 0 0 0 0,1 0 0 0 0,-1 0 0 0 0,0 0 0 0 0,0 0-1 0 0,1 0 1 0 0,-6 0 0 0 0,-5 1 477 0 0,0-1-1 0 0,0 2 1 0 0,-22 3 0 0 0,25-3-368 0 0,0 1 1 0 0,0 0 0 0 0,1 1 0 0 0,-1 0-1 0 0,1 0 1 0 0,-1 1 0 0 0,1 1 0 0 0,0-1-1 0 0,-15 12 1 0 0,19-12-302 0 0,0 1 1 0 0,-1 0-1 0 0,2 0 0 0 0,-1 0 0 0 0,0 1 1 0 0,1-1-1 0 0,0 1 0 0 0,1 0 1 0 0,-1 1-1 0 0,1-1 0 0 0,0 1 0 0 0,1-1 1 0 0,-1 1-1 0 0,-1 12 0 0 0,2-11-55 0 0,2 0 0 0 0,-1 1 0 0 0,1-1 0 0 0,0 0 0 0 0,1 0 0 0 0,-1 0 0 0 0,2 0 0 0 0,-1 0 0 0 0,1 0 0 0 0,1 0 0 0 0,-1 0 0 0 0,1-1 0 0 0,6 12 0 0 0,-3-8-26 0 0,1 0 0 0 0,0-1 0 0 0,0 0-1 0 0,1 0 1 0 0,1 0 0 0 0,0-1 0 0 0,0 0-1 0 0,11 7 1 0 0,-8-6-15 0 0,0 0 1 0 0,-1 1-1 0 0,14 14 0 0 0,-22-21 50 0 0,0 0-1 0 0,0 0 1 0 0,0 1 0 0 0,0-1-1 0 0,-1 0 1 0 0,0 1 0 0 0,0 0-1 0 0,0-1 1 0 0,0 1 0 0 0,-1 0-1 0 0,0 0 1 0 0,0 0 0 0 0,1 8-1 0 0,-2-11 15 0 0,0 1 0 0 0,-1-1 0 0 0,1 1-1 0 0,0-1 1 0 0,-1 0 0 0 0,0 1 0 0 0,1-1 0 0 0,-1 0-1 0 0,0 0 1 0 0,0 0 0 0 0,-1 0 0 0 0,1 0 0 0 0,0 0-1 0 0,-1 0 1 0 0,-2 3 0 0 0,1-1 43 0 0,-1-1 0 0 0,-1 1 1 0 0,1-1-1 0 0,0 0 0 0 0,-1-1 0 0 0,-7 5 0 0 0,-3-1 145 0 0,-1 0 1 0 0,1-2-1 0 0,-25 5 0 0 0,-7-1 309 0 0,-55 2 0 0 0,38-8-2555 0 0,43-5-10315 0 0,14 0 8027 0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40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22 1732 0 0,'-19'0'2462'0'0,"15"0"-2208"0"0,-1 1 1 0 0,0 0 0 0 0,1 0 0 0 0,-1 1-1 0 0,1-1 1 0 0,-1 1 0 0 0,1 0 0 0 0,0 0-1 0 0,0 0 1 0 0,0 1 0 0 0,0-1 0 0 0,0 1-1 0 0,1 0 1 0 0,-1 0 0 0 0,1 1 0 0 0,-1-1-1 0 0,1 1 1 0 0,-3 4 0 0 0,-4 6 450 0 0,0 1 1 0 0,1 0-1 0 0,-12 26 1 0 0,14-25-332 0 0,0 1-1 0 0,1-1 1 0 0,1 2 0 0 0,1-1 0 0 0,-3 22 0 0 0,6-33-293 0 0,1 1 0 0 0,-1-1 0 0 0,1 0 1 0 0,0 0-1 0 0,1 1 0 0 0,-1-1 0 0 0,1 0 0 0 0,0 0 1 0 0,1 0-1 0 0,0 0 0 0 0,0 0 0 0 0,0 0 1 0 0,1 0-1 0 0,-1 0 0 0 0,1-1 0 0 0,1 1 1 0 0,-1-1-1 0 0,6 6 0 0 0,-5-7-40 0 0,1-1 1 0 0,0 1-1 0 0,0-1 1 0 0,0 0-1 0 0,0 0 0 0 0,1 0 1 0 0,-1-1-1 0 0,1 0 1 0 0,0 0-1 0 0,-1-1 0 0 0,1 1 1 0 0,0-1-1 0 0,0 0 1 0 0,9 0-1 0 0,-3-1-8 0 0,1 0 1 0 0,-1-1-1 0 0,0 0 1 0 0,0-1-1 0 0,0 0 0 0 0,15-5 1 0 0,-7 0-7 0 0,1-1 1 0 0,-1-1-1 0 0,-1-1 1 0 0,0 0-1 0 0,0-2 1 0 0,-1 0-1 0 0,25-22 0 0 0,-34 26-20 0 0,0 0 0 0 0,-1-1 0 0 0,0 1 0 0 0,-1-1 0 0 0,0-1-1 0 0,0 0 1 0 0,-1 0 0 0 0,0 0 0 0 0,-1-1 0 0 0,0 1-1 0 0,-1-1 1 0 0,0 0 0 0 0,-1-1 0 0 0,0 1 0 0 0,2-19 0 0 0,-5 25-5 0 0,0 0 0 0 0,0 0 0 0 0,-1 1 0 0 0,0-1 0 0 0,1 0 0 0 0,-2 1 1 0 0,1-1-1 0 0,-1 0 0 0 0,1 1 0 0 0,-1 0 0 0 0,-1-1 0 0 0,1 1 0 0 0,0 0 1 0 0,-1 0-1 0 0,0 0 0 0 0,0 1 0 0 0,0-1 0 0 0,-1 1 0 0 0,1-1 0 0 0,-6-3 1 0 0,2 2 0 0 0,0 0 1 0 0,0 0-1 0 0,-1 1 1 0 0,0 0-1 0 0,1 0 1 0 0,-1 1-1 0 0,0 0 1 0 0,-1 1-1 0 0,1 0 1 0 0,-14-2 0 0 0,12 2-3 0 0,1 1 1 0 0,-1 1-1 0 0,0 0 1 0 0,0 0-1 0 0,1 1 1 0 0,-1 0-1 0 0,0 1 1 0 0,1 0-1 0 0,-1 0 1 0 0,1 1-1 0 0,0 0 1 0 0,0 1-1 0 0,0 0 1 0 0,0 1-1 0 0,1-1 1 0 0,-1 2-1 0 0,-13 11 1 0 0,13-10 0 0 0,0 1 0 0 0,1 0 0 0 0,1 0 0 0 0,-1 1 0 0 0,1 0 0 0 0,1 0 0 0 0,-1 1 0 0 0,2-1 0 0 0,-1 1 0 0 0,1 1 0 0 0,1-1 0 0 0,0 1 0 0 0,1 0 0 0 0,0 0 1 0 0,-3 19-1 0 0,4-8 8 0 0,1-12 1 0 0,0 0 0 0 0,1 0 0 0 0,0 0-1 0 0,0 0 1 0 0,3 10 0 0 0,-3-17-7 0 0,1 0 0 0 0,0 0-1 0 0,0-1 1 0 0,0 1 0 0 0,0 0-1 0 0,0-1 1 0 0,1 1 0 0 0,-1-1 0 0 0,1 0-1 0 0,0 1 1 0 0,0-1 0 0 0,0 0-1 0 0,0 0 1 0 0,0 0 0 0 0,0 0-1 0 0,0-1 1 0 0,1 1 0 0 0,-1 0-1 0 0,0-1 1 0 0,1 0 0 0 0,0 1 0 0 0,3 0-1 0 0,2 0-3 0 0,0 0 0 0 0,1-1 0 0 0,-1 1-1 0 0,0-2 1 0 0,0 1 0 0 0,1-1 0 0 0,-1-1 0 0 0,0 1 0 0 0,0-2-1 0 0,1 1 1 0 0,-1-1 0 0 0,0 0 0 0 0,0 0 0 0 0,0-1-1 0 0,-1 0 1 0 0,1-1 0 0 0,8-5 0 0 0,2-2-20 0 0,0 0 1 0 0,-1-1-1 0 0,0-1 0 0 0,-1 0 1 0 0,24-27-1 0 0,-29 27 1 0 0,-1 1 0 0 0,0-2 0 0 0,-1 1 0 0 0,9-19 0 0 0,-13 23 25 0 0,-1 0-1 0 0,-1 0 1 0 0,0 0 0 0 0,0-1-1 0 0,-1 1 1 0 0,0-1 0 0 0,0 1-1 0 0,-1-16 1 0 0,-5-9 173 0 0,4 32-144 0 0,0 1 0 0 0,-1 0 1 0 0,1 0-1 0 0,0 0 0 0 0,0 0 0 0 0,-1 0 0 0 0,1 0 0 0 0,-1 0 0 0 0,1 0 1 0 0,-1 0-1 0 0,1 0 0 0 0,-1 0 0 0 0,1 1 0 0 0,-1-1 0 0 0,0 0 0 0 0,0 0 1 0 0,1 0-1 0 0,-1 1 0 0 0,0-1 0 0 0,0 0 0 0 0,0 1 0 0 0,0-1 0 0 0,0 1 1 0 0,0-1-1 0 0,0 1 0 0 0,-2-1 0 0 0,3 1-15 0 0,-1 1 1 0 0,1-1-1 0 0,-1 1 0 0 0,1-1 1 0 0,0 0-1 0 0,-1 1 0 0 0,1-1 1 0 0,-1 1-1 0 0,1 0 0 0 0,0-1 1 0 0,-1 1-1 0 0,1-1 0 0 0,0 1 0 0 0,0-1 1 0 0,-1 1-1 0 0,1 0 0 0 0,0-1 1 0 0,0 1-1 0 0,0 0 0 0 0,0-1 1 0 0,0 1-1 0 0,0-1 0 0 0,0 1 1 0 0,0 0-1 0 0,0 0 0 0 0,0 27 270 0 0,1-20-219 0 0,-1 4 0 0 0,-1 32 64 0 0,2 0 0 0 0,2-1 0 0 0,13 69 0 0 0,-12-96-136 0 0,0 1 1 0 0,2-1-1 0 0,10 24 0 0 0,-13-35-376 0 0,0 0 0 0 0,0-1 0 0 0,0 1-1 0 0,1-1 1 0 0,-1 0 0 0 0,6 5 0 0 0,-6-6-595 0 0,0-1 0 0 0,1 1 0 0 0,-1-1-1 0 0,1 0 1 0 0,-1 0 0 0 0,1 0 0 0 0,0-1 0 0 0,0 1 0 0 0,5 0 0 0 0,5 1-2641 0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4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0 3768 0 0,'-10'12'2659'0'0,"-1"17"-1101"0"0,1 0 0 0 0,2 1 1 0 0,1 1-1 0 0,-5 51 1 0 0,6 22-475 0 0,5 1-6806 0 0,0-110 2530 0 0,-2-3-1 0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40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7 169 3064 0 0,'-1'0'87'0'0,"1"0"0"0"0,0 0 0 0 0,-1 0 0 0 0,1-1 0 0 0,0 1 0 0 0,0 0 0 0 0,-1 0 0 0 0,1 0 0 0 0,0-1 0 0 0,-1 1 0 0 0,1 0 0 0 0,0 0 0 0 0,0-1 0 0 0,-1 1 0 0 0,1 0 0 0 0,0 0 0 0 0,0-1 0 0 0,0 1 0 0 0,0 0 0 0 0,-1-1 0 0 0,1 1 0 0 0,0 0 0 0 0,0-1 0 0 0,0 1 0 0 0,0 0 0 0 0,0-1 0 0 0,0 1 1 0 0,0 0-1 0 0,0-1 0 0 0,0 1 0 0 0,0 0 0 0 0,0-1 0 0 0,0 1 0 0 0,0 0 0 0 0,0-1 0 0 0,0 1 0 0 0,0 0 0 0 0,0-1 0 0 0,1 1 0 0 0,-1 0 0 0 0,0-1 0 0 0,0 1 0 0 0,0 0 0 0 0,0-1 0 0 0,1 1 0 0 0,0-2 106 0 0,-1 1 0 0 0,1-1 0 0 0,0 1 0 0 0,-1-1 0 0 0,1 1 0 0 0,0-1 0 0 0,0 1 0 0 0,0 0 0 0 0,0 0 0 0 0,2-2 0 0 0,18-8 709 0 0,0 1 0 0 0,0 1 0 0 0,1 0 0 0 0,0 2 0 0 0,23-5 0 0 0,13-4 377 0 0,133-47-436 0 0,-188 61-804 0 0,-3 3-31 0 0,-1-1 0 0 0,1 0-1 0 0,0 0 1 0 0,0 0 0 0 0,0 0 0 0 0,0 0 0 0 0,0 1 0 0 0,0-1 0 0 0,0 0 0 0 0,0 0 0 0 0,0 0 0 0 0,0 0-1 0 0,0 0 1 0 0,0 1 0 0 0,0-1 0 0 0,0 0 0 0 0,0 0 0 0 0,0 0 0 0 0,0 0 0 0 0,0 0 0 0 0,0 1 0 0 0,0-1 0 0 0,0 0-1 0 0,0 0 1 0 0,0 0 0 0 0,0 0 0 0 0,0 0 0 0 0,1 0 0 0 0,-1 1 0 0 0,0-1 0 0 0,0 0 0 0 0,0 0 0 0 0,0 0-1 0 0,0 0 1 0 0,0 0 0 0 0,0 0 0 0 0,0 0 0 0 0,1 0 0 0 0,-1 1 0 0 0,0-1 0 0 0,0 0 0 0 0,0 0 0 0 0,0 0-1 0 0,0 0 1 0 0,1 0 0 0 0,-1 0 0 0 0,0 0 0 0 0,0 0 0 0 0,0 0 0 0 0,0 0 0 0 0,0 0 0 0 0,1 0 0 0 0,-1 0-1 0 0,0 0 1 0 0,0 0 0 0 0,0 0 0 0 0,0 0 0 0 0,0 0 0 0 0,1 0 0 0 0,-1 0 0 0 0,0 0 0 0 0,0-1 0 0 0,0 1-1 0 0,0 0 1 0 0,0 0 0 0 0,0 6 21 0 0,-17 204 1285 0 0,3-85-791 0 0,9-67-396 0 0,-10 216 843 0 0,14-255-986 0 0,1 0-266 0 0,0 0 0 0 0,4 20 0 0 0,-4-38 181 0 0,1 0 0 0 0,-1 0 0 0 0,0 0 1 0 0,1 0-1 0 0,-1 0 0 0 0,1 0 0 0 0,-1 0 0 0 0,1 0 0 0 0,-1 0 0 0 0,1 0 1 0 0,0 0-1 0 0,0-1 0 0 0,-1 1 0 0 0,1 0 0 0 0,0 0 0 0 0,0-1 0 0 0,1 2 0 0 0,0-1-640 0 0,0 0 0 0 0,0 0-1 0 0,0 0 1 0 0,0-1 0 0 0,1 1-1 0 0,-1 0 1 0 0,0-1-1 0 0,4 1 1 0 0,10-1-2891 0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41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95 3600 0 0,'-3'1'291'0'0,"-1"0"0"0"0,0-1 0 0 0,0 1 0 0 0,0 1 0 0 0,1-1 0 0 0,-1 0 0 0 0,1 1 0 0 0,-1 0 0 0 0,1 0 0 0 0,0 0 0 0 0,-1 0 0 0 0,1 1 0 0 0,0-1 0 0 0,1 1 0 0 0,-1 0 0 0 0,0-1 0 0 0,1 1 0 0 0,-4 6 0 0 0,1-3 25 0 0,0 2 0 0 0,1-1 0 0 0,0 0 1 0 0,0 1-1 0 0,1 0 0 0 0,-1 0 0 0 0,-2 12 0 0 0,3-1 471 0 0,-1 1 0 0 0,2-1 0 0 0,1 1 0 0 0,1 31 0 0 0,1-45-652 0 0,-1 0 1 0 0,1 0 0 0 0,0 0 0 0 0,0 1-1 0 0,1-1 1 0 0,0 0 0 0 0,0-1 0 0 0,0 1-1 0 0,1 0 1 0 0,-1 0 0 0 0,2-1 0 0 0,-1 0-1 0 0,0 0 1 0 0,1 0 0 0 0,0 0-1 0 0,0 0 1 0 0,1-1 0 0 0,6 6 0 0 0,-5-6-98 0 0,1-1 1 0 0,0 1-1 0 0,0-1 1 0 0,0-1 0 0 0,0 0-1 0 0,1 0 1 0 0,-1 0-1 0 0,1-1 1 0 0,-1 0-1 0 0,1 0 1 0 0,-1-1 0 0 0,1 0-1 0 0,0 0 1 0 0,8-2-1 0 0,-1 0-12 0 0,-1-1 0 0 0,1 0-1 0 0,-1-1 1 0 0,1-1-1 0 0,-1 0 1 0 0,17-10 0 0 0,-18 8-15 0 0,0-1 0 0 0,0 0 0 0 0,-1-1 0 0 0,-1 0 0 0 0,21-21 0 0 0,-26 23-3 0 0,0 0 0 0 0,0 0 0 0 0,-1-1-1 0 0,0 1 1 0 0,-1-1 0 0 0,0 0-1 0 0,0-1 1 0 0,0 1 0 0 0,-1-1 0 0 0,0 0-1 0 0,1-9 1 0 0,-2 7 29 0 0,0-1 0 0 0,-1 0 0 0 0,-1 1 0 0 0,0-1 0 0 0,-1 1 0 0 0,0-1 0 0 0,0 0 0 0 0,-1 1 0 0 0,-1 0 0 0 0,-4-15 0 0 0,4 19 4 0 0,-1-1 1 0 0,1 1 0 0 0,-1 0 0 0 0,0 1-1 0 0,-1-1 1 0 0,0 1 0 0 0,0 0 0 0 0,0 0 0 0 0,-1 0-1 0 0,0 1 1 0 0,0 0 0 0 0,0 0 0 0 0,0 1 0 0 0,-1-1-1 0 0,0 1 1 0 0,-8-3 0 0 0,9 4-2 0 0,0 1 1 0 0,0-1-1 0 0,0 2 1 0 0,0-1-1 0 0,0 0 0 0 0,-1 1 1 0 0,1 0-1 0 0,-1 1 1 0 0,1 0-1 0 0,-1 0 0 0 0,1 0 1 0 0,0 0-1 0 0,-1 1 1 0 0,-8 2-1 0 0,10-1-38 0 0,1 0-1 0 0,-1 0 1 0 0,1 0-1 0 0,-1 0 1 0 0,1 0-1 0 0,0 1 1 0 0,0 0-1 0 0,0 0 1 0 0,1 0-1 0 0,-1 0 1 0 0,1 1-1 0 0,0-1 1 0 0,-1 1-1 0 0,2 0 1 0 0,-1 0-1 0 0,0 0 1 0 0,1 0 0 0 0,0 1-1 0 0,-4 8 1 0 0,2-2-353 0 0,1 0 1 0 0,0 0 0 0 0,1 0 0 0 0,-2 19 0 0 0,3-14-3707 0 0,1 1-3477 0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41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14 3880 0 0,'-3'0'644'0'0,"-1"-2"4"0"0,2 0 1 0 0,-2-1 3 0 0,-1-1 0 0 0,-1 4-4 0 0,3-3-16 0 0,-1 3-32 0 0,1 0-176 0 0,3 7-548 0 0,3 3-1736 0 0,1 3 0 0 0,3 4-1 0 0,0 0 1 0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42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98 2880 0 0,'3'-1'4275'0'0,"14"-2"-3270"0"0,36 3 561 0 0,209-3 2952 0 0,-3-21-3088 0 0,-256 23-1413 0 0,30-6 96 0 0,-31 6-107 0 0,-1 1 1 0 0,0-1-1 0 0,1 1 1 0 0,-1-1-1 0 0,0 1 0 0 0,1-1 1 0 0,-1 0-1 0 0,0 0 1 0 0,0 0-1 0 0,0 0 1 0 0,1 0-1 0 0,-1 0 1 0 0,0 0-1 0 0,0 0 1 0 0,-1 0-1 0 0,1 0 0 0 0,0 0 1 0 0,0-1-1 0 0,0-1 1 0 0,-1 2-7 0 0,1 0 1 0 0,-1 1 0 0 0,0-1-1 0 0,0 0 1 0 0,-1 0-1 0 0,1 1 1 0 0,0-1-1 0 0,0 0 1 0 0,0 0-1 0 0,0 1 1 0 0,-1-1 0 0 0,1 0-1 0 0,0 0 1 0 0,-1 1-1 0 0,1-1 1 0 0,0 0-1 0 0,-1 1 1 0 0,1-1 0 0 0,-1 1-1 0 0,1-1 1 0 0,-1 0-1 0 0,0 1 1 0 0,1-1-1 0 0,-1 1 1 0 0,1-1 0 0 0,-1 1-1 0 0,0 0 1 0 0,1-1-1 0 0,-1 1 1 0 0,0 0-1 0 0,0-1 1 0 0,1 1 0 0 0,-2 0-1 0 0,-30-9 16 0 0,24 8-15 0 0,-5-2 9 0 0,-1 1 0 0 0,1 0-1 0 0,0 1 1 0 0,-18 1 0 0 0,26 0-5 0 0,-1 0 0 0 0,0 1 1 0 0,1-1-1 0 0,0 1 0 0 0,-1 1 1 0 0,1-1-1 0 0,0 1 1 0 0,-1 0-1 0 0,1 0 0 0 0,0 0 1 0 0,0 1-1 0 0,1 0 0 0 0,-6 3 1 0 0,7-2 17 0 0,0 0 0 0 0,0 0 1 0 0,0 0-1 0 0,1 0 0 0 0,-1 1 1 0 0,1-1-1 0 0,0 0 0 0 0,1 1 1 0 0,-1 0-1 0 0,1-1 0 0 0,0 1 1 0 0,-1 9-1 0 0,-1 7 110 0 0,1 31 0 0 0,2-40-96 0 0,5 186 619 0 0,-2-160-581 0 0,2-1 0 0 0,2 1 1 0 0,12 43-1 0 0,-16-73-139 0 0,0 0 0 0 0,0 0 0 0 0,0-1 0 0 0,1 1 0 0 0,1-1 0 0 0,-1 0 0 0 0,1 0 0 0 0,0 0 0 0 0,8 8 0 0 0,-10-12-320 0 0,1 0 0 0 0,0 0 1 0 0,-1 0-1 0 0,1-1 1 0 0,0 1-1 0 0,1-1 1 0 0,6 3-1 0 0,-7-3-386 0 0,0-1 1 0 0,0 0-1 0 0,1-1 0 0 0,-1 1 0 0 0,0 0 0 0 0,0-1 0 0 0,0 0 0 0 0,1 0 0 0 0,5-1 1 0 0,8-4-2348 0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42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58 3128 0 0,'-3'2'280'0'0,"0"0"0"0"0,0 0 0 0 0,1 0 0 0 0,-1 1 0 0 0,1-1 0 0 0,0 1 0 0 0,-1 0 0 0 0,1 0 0 0 0,0-1 0 0 0,1 2 0 0 0,-1-1 0 0 0,-1 4 0 0 0,-15 40 1343 0 0,13-30-907 0 0,1 0 0 0 0,1 0 0 0 0,-1 36 0 0 0,3-46-447 0 0,1 1 1 0 0,1 0 0 0 0,-1-1 0 0 0,1 1 0 0 0,1-1 0 0 0,-1 1 0 0 0,1-1 0 0 0,1 1 0 0 0,-1-1 0 0 0,1 0-1 0 0,7 12 1 0 0,-5-13-140 0 0,-1-1 0 0 0,1 0 0 0 0,1-1 0 0 0,-1 1 0 0 0,0-1 0 0 0,1 0 0 0 0,0-1 0 0 0,0 1 0 0 0,0-1 0 0 0,1 0 0 0 0,-1 0-1 0 0,1-1 1 0 0,-1 0 0 0 0,1 0 0 0 0,0-1 0 0 0,13 2 0 0 0,-6-2-94 0 0,0 0 0 0 0,0-1 0 0 0,-1 0 0 0 0,1-1 1 0 0,0-1-1 0 0,0 0 0 0 0,20-6 0 0 0,-22 4-19 0 0,0-1-1 0 0,0 0 1 0 0,0 0 0 0 0,-1-1 0 0 0,1 0 0 0 0,-2-1-1 0 0,1-1 1 0 0,18-16 0 0 0,-24 19 9 0 0,-1 0 0 0 0,0 0-1 0 0,0 0 1 0 0,0 0 0 0 0,-1-1 0 0 0,0 1 0 0 0,0-1 0 0 0,0 0-1 0 0,-1 0 1 0 0,1 0 0 0 0,-2 0 0 0 0,1-1 0 0 0,-1 1 0 0 0,1 0-1 0 0,-2-1 1 0 0,1 1 0 0 0,-1-1 0 0 0,0 1 0 0 0,0 0-1 0 0,-2-8 1 0 0,0 5 39 0 0,0 0 0 0 0,-1 0 0 0 0,0 0 0 0 0,0 0 0 0 0,-1 0-1 0 0,0 1 1 0 0,-1 0 0 0 0,0-1 0 0 0,0 2 0 0 0,-1-1 0 0 0,0 1 0 0 0,0 0 0 0 0,-1 0-1 0 0,0 0 1 0 0,0 1 0 0 0,0 0 0 0 0,-1 1 0 0 0,0-1 0 0 0,-10-4 0 0 0,6 4 8 0 0,-1 0 1 0 0,1 0 0 0 0,-1 2 0 0 0,0 0 0 0 0,-1 0 0 0 0,1 1 0 0 0,0 1 0 0 0,-1 0 0 0 0,0 1 0 0 0,1 0 0 0 0,-1 1 0 0 0,-24 3 0 0 0,30-1-72 0 0,-1-1 1 0 0,1 2 0 0 0,1-1 0 0 0,-1 1 0 0 0,0 0 0 0 0,-10 7 0 0 0,14-9-129 0 0,1 1 0 0 0,0 1 0 0 0,0-1 0 0 0,0 0 0 0 0,0 1 0 0 0,0-1 0 0 0,1 1 0 0 0,-1 0 0 0 0,1 0 0 0 0,0 0 0 0 0,0 0 0 0 0,0 0 0 0 0,0 1 0 0 0,0-1 0 0 0,-2 7 0 0 0,2 0-1323 0 0,1-7 747 0 0,0 0 0 0 0,0 0 0 0 0,0 0 0 0 0,1 1 0 0 0,-1-1 0 0 0,1 0 0 0 0,0 0 1 0 0,0 1-1 0 0,0-1 0 0 0,0 0 0 0 0,0 1 0 0 0,2 2 0 0 0,4 12-2979 0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43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273 175 2416 0 0,'-5'2'379'0'0,"0"0"0"0"0,-1-1-1 0 0,1 0 1 0 0,-1 0 0 0 0,1-1 0 0 0,-1 0-1 0 0,1 0 1 0 0,-1 0 0 0 0,-7-1 0 0 0,-7 0 532 0 0,17 1-752 0 0,0 0 0 0 0,1 0 0 0 0,-1 0 0 0 0,0-1 1 0 0,1 1-1 0 0,-1-1 0 0 0,0 1 0 0 0,1-1 0 0 0,-1 0 1 0 0,1 0-1 0 0,-1 0 0 0 0,1 0 0 0 0,0-1 0 0 0,-1 1 0 0 0,1 0 1 0 0,0-1-1 0 0,0 0 0 0 0,0 0 0 0 0,0 1 0 0 0,0-1 1 0 0,0 0-1 0 0,0-1 0 0 0,1 1 0 0 0,-1 0 0 0 0,1 0 1 0 0,0-1-1 0 0,0 1 0 0 0,-1-1 0 0 0,1 1 0 0 0,1-1 0 0 0,-1 1 1 0 0,0-1-1 0 0,1 0 0 0 0,-1-3 0 0 0,1 2-13 0 0,0 0 0 0 0,0-1 0 0 0,0 1 0 0 0,0 0 0 0 0,1 0-1 0 0,0 0 1 0 0,0-1 0 0 0,0 1 0 0 0,0 0 0 0 0,1 0 0 0 0,-1 0 0 0 0,1 1 0 0 0,0-1-1 0 0,0 0 1 0 0,1 1 0 0 0,-1-1 0 0 0,1 1 0 0 0,-1-1 0 0 0,1 1 0 0 0,0 0 0 0 0,5-3-1 0 0,1 1-73 0 0,0 0-1 0 0,1 1 1 0 0,-1 0-1 0 0,1 0 1 0 0,0 1-1 0 0,0 0 0 0 0,1 1 1 0 0,-1 0-1 0 0,0 1 1 0 0,1 0-1 0 0,-1 1 0 0 0,1 0 1 0 0,-1 0-1 0 0,0 1 1 0 0,1 1-1 0 0,12 2 1 0 0,-17-2-54 0 0,0 0-1 0 0,0 0 1 0 0,-1 0 0 0 0,1 1 0 0 0,0 0 0 0 0,-1 0 0 0 0,1 0 0 0 0,-1 1 0 0 0,0-1 0 0 0,0 1 0 0 0,-1 1 0 0 0,1-1 0 0 0,-1 1 0 0 0,0-1 0 0 0,0 1 0 0 0,0 0 0 0 0,-1 1 0 0 0,0-1 0 0 0,0 1 0 0 0,0-1 0 0 0,-1 1 0 0 0,1 0-1 0 0,-1 0 1 0 0,2 12 0 0 0,0 6 10 0 0,-1 0 0 0 0,-1 0 0 0 0,-1 0-1 0 0,-1 1 1 0 0,-3 24 0 0 0,-1-26-21 0 0,0 1 0 0 0,-1-1 0 0 0,-2 0 1 0 0,0-1-1 0 0,-1 0 0 0 0,-2 0 0 0 0,0 0 0 0 0,-1-1 1 0 0,-1-1-1 0 0,-1 0 0 0 0,-1-1 0 0 0,-18 20 0 0 0,12-18 1 0 0,0-2 0 0 0,-2 0 0 0 0,0-1 0 0 0,-2-1 0 0 0,-37 22 0 0 0,49-33 6 0 0,-1 0 1 0 0,1-1 0 0 0,-18 5-1 0 0,26-9-8 0 0,0 0-1 0 0,0 0 1 0 0,0 0 0 0 0,0 0-1 0 0,0-1 1 0 0,0 0-1 0 0,0 0 1 0 0,0 0-1 0 0,0 0 1 0 0,0 0-1 0 0,0-1 1 0 0,0 0-1 0 0,0 0 1 0 0,0 0-1 0 0,-4-2 1 0 0,6 1 0 0 0,0 1 0 0 0,0-1-1 0 0,1 0 1 0 0,-1 0 0 0 0,1 0 0 0 0,0 0 0 0 0,-1 0 0 0 0,1 0-1 0 0,0 0 1 0 0,0 0 0 0 0,0-1 0 0 0,1 1 0 0 0,-1 0-1 0 0,0 0 1 0 0,1-1 0 0 0,-1 1 0 0 0,1-1 0 0 0,0 1 0 0 0,0-4-1 0 0,0 0 21 0 0,0-1-1 0 0,0 1 1 0 0,1 0-1 0 0,0 0 1 0 0,0-1-1 0 0,3-7 1 0 0,-3 9 9 0 0,1 0-1 0 0,0 0 1 0 0,1 0 0 0 0,-1 1 0 0 0,1 0 0 0 0,0-1 0 0 0,0 1 0 0 0,0 0 0 0 0,1 0 0 0 0,-1 1 0 0 0,1-1 0 0 0,0 1 0 0 0,0-1-1 0 0,8-4 1 0 0,-5 5 27 0 0,0 0 1 0 0,-1 1-1 0 0,1 0 0 0 0,0 0 0 0 0,0 0 0 0 0,0 1 0 0 0,0 0 0 0 0,0 1 0 0 0,0-1 0 0 0,11 2 0 0 0,-6 0 18 0 0,0 0 0 0 0,0 1 0 0 0,0 0 0 0 0,-1 1 0 0 0,1 0 1 0 0,-1 1-1 0 0,0 0 0 0 0,0 1 0 0 0,0 0 0 0 0,-1 1 0 0 0,1 0 0 0 0,-1 1 0 0 0,-1 0 0 0 0,1 0 0 0 0,-1 1 0 0 0,11 13 0 0 0,-14-15-146 0 0,0 1-205 0 0,1-1 0 0 0,0 1 1 0 0,10 7-1 0 0,5-4-3502 0 0,6-5-4463 0 0,-14-5 4379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32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3992 0 0,'-3'0'499'0'0,"0"1"-1"0"0,0-1 0 0 0,1 0 0 0 0,-1 1 1 0 0,0 0-1 0 0,1-1 0 0 0,-1 1 1 0 0,1 0-1 0 0,-1 1 0 0 0,1-1 0 0 0,-1 0 1 0 0,1 1-1 0 0,0-1 0 0 0,-1 1 1 0 0,1 0-1 0 0,-3 2 0 0 0,-2 4-92 0 0,1 0-1 0 0,0 0 0 0 0,-6 11 1 0 0,-8 10 874 0 0,-1 0 230 0 0,-29 52 1 0 0,-8 14-422 0 0,-8-5-567 0 0,-4 6-835 0 0,24-32-7730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43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3672 0 0,'0'0'3247'0'0,"18"7"-1022"0"0,-7 0-1693 0 0,-1 0-1 0 0,1 0 0 0 0,-1 1 1 0 0,0 1-1 0 0,-1 0 1 0 0,0 0-1 0 0,14 19 0 0 0,45 78 1917 0 0,-67-105-2424 0 0,16 31 387 0 0,-1 0 0 0 0,-2 1-1 0 0,-1 1 1 0 0,-2 0-1 0 0,-1 1 1 0 0,6 45 0 0 0,-7-19 12 0 0,-4 2 0 0 0,-2 110-1 0 0,-4-153-322 0 0,-10 136 645 0 0,8-134-620 0 0,-1-1 0 0 0,-1 1 0 0 0,-1-1 0 0 0,0 0 0 0 0,-11 21 0 0 0,7-24 27 0 0,-1 0-1 0 0,-27 32 0 0 0,35-46-141 0 0,1-1-88 0 0,-1 1-1 0 0,0-1 1 0 0,1 0-1 0 0,-2 0 1 0 0,1 0-1 0 0,0-1 0 0 0,0 1 1 0 0,-1-1-1 0 0,0 1 1 0 0,1-1-1 0 0,-7 2 1 0 0,10-4-129 0 0,0 0 0 0 0,0 0 0 0 0,-1 0 0 0 0,1 0 0 0 0,0 0 0 0 0,-1-1 0 0 0,1 1 0 0 0,0 0 0 0 0,0 0 0 0 0,-1 0 0 0 0,-1-5-4138 0 0,2 5 4138 0 0,0-1 0 0 0,0 1 0 0 0,0 0 0 0 0,0 0 0 0 0,0-1 0 0 0,0 1 0 0 0,0 0 0 0 0,0-1 0 0 0,0 1 0 0 0,0 0 1 0 0,0 0-1 0 0,1-1 0 0 0,-1-9-7512 0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47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0 436 0 0,'0'0'76'0'0,"-4"2"4"0"0,1 3-20 0 0,3-3-20 0 0,0 3-48 0 0,0 0-128 0 0,0-2 0 0 0,-4 2 0 0 0,8-2 0 0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48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45 345 1552 0 0,'4'-18'1513'0'0,"5"-15"-23"0"0,-7 23-887 0 0,0 1 0 0 0,1-1 0 0 0,0 1 0 0 0,1 0-1 0 0,7-13 1 0 0,-7 11 938 0 0,-2 4 527 0 0,-1 16-425 0 0,-3 16-1224 0 0,-1 0 0 0 0,-1 0 0 0 0,-1 0 0 0 0,-2-1 1 0 0,-9 26-1 0 0,-3 10-120 0 0,8-26-205 0 0,8-27-71 0 0,0 0-1 0 0,1 0 1 0 0,0 0 0 0 0,0 1-1 0 0,0-1 1 0 0,0 15 0 0 0,-1-182-2194 0 0,-1-29 1294 0 0,4 138 1037 0 0,1 48-126 0 0,-1 0 0 0 0,0 1-1 0 0,1-1 1 0 0,0 0 0 0 0,-1 1 0 0 0,1-1 0 0 0,0 1 0 0 0,1-1 0 0 0,-1 1 0 0 0,0 0 0 0 0,1-1 0 0 0,-1 1 0 0 0,1 0 0 0 0,0 0 0 0 0,-1 0 0 0 0,1 0 0 0 0,0 0 0 0 0,0 0 0 0 0,1 0 0 0 0,-1 1 0 0 0,0-1 0 0 0,0 1 0 0 0,1 0 0 0 0,-1 0 0 0 0,1 0 0 0 0,-1 0 0 0 0,5-1 0 0 0,8-3 91 0 0,0 1-1 0 0,0 1 1 0 0,25-2 0 0 0,-33 4-87 0 0,130-6 388 0 0,-86 6-360 0 0,79-12 1 0 0,-126 12-66 0 0,0 0 1 0 0,0 0-1 0 0,1 0 0 0 0,-1 0 1 0 0,0-1-1 0 0,5-2 1 0 0,-7 3 4 0 0,-1 0 1 0 0,0 0 0 0 0,0 0 0 0 0,0 0 0 0 0,0 0 0 0 0,0 0 0 0 0,0 0-1 0 0,0 0 1 0 0,-1 0 0 0 0,1 0 0 0 0,0 0 0 0 0,-1-1 0 0 0,1 1 0 0 0,0 0 0 0 0,-1 0-1 0 0,0-1 1 0 0,1 1 0 0 0,-1 0 0 0 0,0-1 0 0 0,0 1 0 0 0,1 0 0 0 0,-1-3-1 0 0,0 3 2 0 0,0 1 0 0 0,0-1-1 0 0,0 1 1 0 0,0-1 0 0 0,0 1-1 0 0,0-1 1 0 0,0 1 0 0 0,0-1-1 0 0,0 1 1 0 0,-1-1 0 0 0,1 1-1 0 0,0-1 1 0 0,0 1 0 0 0,0-1-1 0 0,-1 1 1 0 0,1 0 0 0 0,0-1-1 0 0,0 1 1 0 0,-1-1 0 0 0,1 1-1 0 0,0 0 1 0 0,-1-1 0 0 0,1 1-1 0 0,0 0 1 0 0,-1-1 0 0 0,1 1-1 0 0,-1 0 1 0 0,0-1 0 0 0,-14 4 171 0 0,11-1-145 0 0,0 0-1 0 0,0 0 1 0 0,0 1-1 0 0,1 0 1 0 0,-1-1 0 0 0,-4 6-1 0 0,2 0 12 0 0,0 1 0 0 0,1-1 1 0 0,-1 1-1 0 0,2 0 0 0 0,-1 1 0 0 0,1-1 0 0 0,1 1 0 0 0,0 0 0 0 0,-3 13 0 0 0,0 14 95 0 0,-3 43-1 0 0,6 154 331 0 0,4-125-278 0 0,-1 148-638 0 0,5-237-1621 0 0,-4-19 1645 0 0,-1 0 1 0 0,0-1 0 0 0,1 1-1 0 0,0 0 1 0 0,-1 0 0 0 0,1-1-1 0 0,-1 1 1 0 0,1-1 0 0 0,0 1-1 0 0,0 0 1 0 0,-1-1 0 0 0,1 1-1 0 0,0-1 1 0 0,0 1 0 0 0,-1-1-1 0 0,1 0 1 0 0,0 1 0 0 0,0-1-1 0 0,0 0 1 0 0,2 1 0 0 0,7-1-2816 0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48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81 113 3144 0 0,'-19'27'2322'0'0,"0"16"-679"0"0,13-30-1175 0 0,0 0-1 0 0,0 1 0 0 0,1-1 1 0 0,1 1-1 0 0,0 0 0 0 0,-3 29 0 0 0,5-18 87 0 0,1-9 5 0 0,0-1 0 0 0,1 0 0 0 0,0 1 0 0 0,1-1 0 0 0,4 18 0 0 0,-4-30-493 0 0,-1 1 0 0 0,2-1-1 0 0,-1 0 1 0 0,0 1 0 0 0,1-1-1 0 0,-1 0 1 0 0,1 0 0 0 0,0 0-1 0 0,0 0 1 0 0,0 0 0 0 0,0 0-1 0 0,1-1 1 0 0,-1 1 0 0 0,1-1-1 0 0,0 1 1 0 0,0-1 0 0 0,-1 0-1 0 0,1 0 1 0 0,1-1 0 0 0,-1 1-1 0 0,0 0 1 0 0,0-1 0 0 0,1 0-1 0 0,-1 0 1 0 0,0 0-1 0 0,1 0 1 0 0,6 0 0 0 0,-1 0-53 0 0,1 0 0 0 0,-1-1 0 0 0,1 0 0 0 0,-1-1 0 0 0,1 0 0 0 0,-1 0 0 0 0,1-1 0 0 0,-1 0 0 0 0,0-1 0 0 0,0 0 0 0 0,0 0 0 0 0,0-1 0 0 0,-1 0 0 0 0,1-1 0 0 0,-1 0 0 0 0,0 0 0 0 0,9-8 0 0 0,-5 2-7 0 0,-1 0 1 0 0,0 0-1 0 0,-1-1 1 0 0,0 0-1 0 0,-1-1 1 0 0,-1 0-1 0 0,0 0 1 0 0,0-1-1 0 0,9-27 1 0 0,-13 30 2 0 0,-2-1 1 0 0,1 0 0 0 0,-1 1 0 0 0,-1-1 0 0 0,0 0 0 0 0,-1-14 0 0 0,1-16 37 0 0,0 35-35 0 0,-1 1 0 0 0,0-1 0 0 0,-1 0 0 0 0,1 1 0 0 0,-1-1 0 0 0,0 0 0 0 0,-1 1 0 0 0,0 0 0 0 0,0-1-1 0 0,0 1 1 0 0,-1 0 0 0 0,0 0 0 0 0,0 0 0 0 0,0 0 0 0 0,-1 1 0 0 0,0-1 0 0 0,0 1 0 0 0,-1 0 0 0 0,1 0 0 0 0,-1 1 0 0 0,0-1 0 0 0,0 1 0 0 0,0 0 0 0 0,-1 0-1 0 0,0 1 1 0 0,0-1 0 0 0,1 1 0 0 0,-2 1 0 0 0,1-1 0 0 0,0 1 0 0 0,0 0 0 0 0,-1 1 0 0 0,1-1 0 0 0,-1 1 0 0 0,0 0 0 0 0,1 1 0 0 0,-1 0 0 0 0,0 0 0 0 0,1 0-1 0 0,-1 1 1 0 0,0 0 0 0 0,1 0 0 0 0,-1 1 0 0 0,1 0 0 0 0,0 0 0 0 0,-1 0 0 0 0,-7 5 0 0 0,5-2 1 0 0,-1 1 1 0 0,1 1-1 0 0,1-1 1 0 0,-1 1-1 0 0,1 1 0 0 0,0 0 1 0 0,1 0-1 0 0,0 0 1 0 0,0 1-1 0 0,1 0 1 0 0,-9 16-1 0 0,8-11-563 0 0,1 0 0 0 0,-9 28 1 0 0,10-26-1596 0 0,2 0 0 0 0,-3 25 1 0 0,5-16-920 0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49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2 120 3448 0 0,'0'0'3257'0'0,"0"17"-389"0"0,-2 87 966 0 0,4 102-511 0 0,-2-203-3317 0 0,0 0 1 0 0,1 0-1 0 0,-1 0 0 0 0,1 0 0 0 0,0 0 1 0 0,0 1-1 0 0,0-1 0 0 0,0-1 0 0 0,1 1 1 0 0,-1 0-1 0 0,1 0 0 0 0,0 0 0 0 0,0-1 1 0 0,0 1-1 0 0,0-1 0 0 0,0 0 0 0 0,0 1 1 0 0,1-1-1 0 0,-1 0 0 0 0,1 0 0 0 0,-1 0 1 0 0,1-1-1 0 0,0 1 0 0 0,0-1 0 0 0,0 0 1 0 0,0 1-1 0 0,0-1 0 0 0,0 0 0 0 0,0-1 1 0 0,0 1-1 0 0,4 0 0 0 0,-3 0 2 0 0,-1-1 0 0 0,0 0 0 0 0,0 1 0 0 0,0-1 0 0 0,1 0 0 0 0,-1-1 0 0 0,0 1 0 0 0,0 0 0 0 0,0-1 0 0 0,1 0 0 0 0,-1 0 0 0 0,0 0 0 0 0,0 0 0 0 0,0 0 0 0 0,0-1 0 0 0,-1 1 0 0 0,1-1 0 0 0,0 0 0 0 0,0 0 0 0 0,-1 0 0 0 0,1 0 0 0 0,-1 0 0 0 0,4-5 0 0 0,7-9 95 0 0,-2 0 0 0 0,0-1 0 0 0,0 0 0 0 0,-2 0 1 0 0,0-1-1 0 0,-1-1 0 0 0,-1 1 0 0 0,6-24 0 0 0,-6 8 196 0 0,-1-1 0 0 0,-1 1-1 0 0,-1-67 1 0 0,1 5-806 0 0,-1 87-2224 0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49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294 593 2736 0 0,'-37'-7'3568'0'0,"32"5"-3250"0"0,0 1 0 0 0,0-1 1 0 0,0 1-1 0 0,0 1 0 0 0,0-1 0 0 0,0 1 0 0 0,-6 0 0 0 0,3 1-31 0 0,1 1 0 0 0,0 0-1 0 0,0 0 1 0 0,-1 1 0 0 0,1 0-1 0 0,1 0 1 0 0,-1 1 0 0 0,0 0 0 0 0,1 0-1 0 0,0 1 1 0 0,0-1 0 0 0,0 1-1 0 0,1 1 1 0 0,-1-1 0 0 0,1 1-1 0 0,1 0 1 0 0,-5 6 0 0 0,-6 10 97 0 0,2 1 0 0 0,1 0 0 0 0,-15 38 0 0 0,21-46-301 0 0,1 0 0 0 0,1 0 0 0 0,0 1 0 0 0,1 0 0 0 0,1 0 0 0 0,1 0 0 0 0,0 23 0 0 0,1-30-44 0 0,0-1-1 0 0,1 1 0 0 0,0-1 0 0 0,1 0 0 0 0,0 1 0 0 0,0-1 0 0 0,1 0 0 0 0,0 0 0 0 0,0 0 0 0 0,1-1 0 0 0,0 1 0 0 0,0-1 0 0 0,1 0 0 0 0,0 0 0 0 0,9 10 0 0 0,-9-13-21 0 0,0 0-1 0 0,0-1 1 0 0,0 0 0 0 0,1 0 0 0 0,-1 0-1 0 0,1 0 1 0 0,0-1 0 0 0,0 0 0 0 0,0 0 0 0 0,0 0-1 0 0,0-1 1 0 0,0 0 0 0 0,0 0 0 0 0,1-1-1 0 0,8 0 1 0 0,-7 0-15 0 0,1-1 1 0 0,-1 1-1 0 0,0-2 0 0 0,0 1 0 0 0,0-1 0 0 0,0 0 1 0 0,0-1-1 0 0,0 0 0 0 0,0 0 0 0 0,-1-1 0 0 0,8-5 1 0 0,-9 4-7 0 0,0 0 0 0 0,0 0 1 0 0,-1-1-1 0 0,1 1 1 0 0,-1-1-1 0 0,-1-1 0 0 0,1 1 1 0 0,-1-1-1 0 0,0 0 1 0 0,-1 1-1 0 0,0-2 1 0 0,0 1-1 0 0,0 0 0 0 0,-1-1 1 0 0,0 1-1 0 0,0-1 1 0 0,0-8-1 0 0,0-11-22 0 0,0 1 0 0 0,-2 0 0 0 0,-6-48 1 0 0,4 53 22 0 0,-2 1 0 0 0,-1 0 0 0 0,0 0 0 0 0,-2 0 0 0 0,-11-24 0 0 0,-53-88 5 0 0,37 74-7 0 0,7 12 3 0 0,17 33 0 0 0,2-1 1 0 0,-1 0 0 0 0,2 0 0 0 0,0-1 0 0 0,1 0 0 0 0,0 0 0 0 0,-7-32 0 0 0,9 18 1 0 0,-2-26 0 0 0,6 52 0 0 0,1 1 0 0 0,-1 0 1 0 0,1 0-1 0 0,-1 0 0 0 0,1 0 1 0 0,0-1-1 0 0,0 1 1 0 0,-1 0-1 0 0,2 0 0 0 0,-1 0 1 0 0,0 1-1 0 0,0-1 0 0 0,1 0 1 0 0,-1 0-1 0 0,0 1 1 0 0,1-1-1 0 0,0 1 0 0 0,-1-1 1 0 0,1 1-1 0 0,0 0 0 0 0,0-1 1 0 0,4-1-1 0 0,5-2 4 0 0,0 0 1 0 0,1 0-1 0 0,12-3 0 0 0,-2 1 3 0 0,87-38 73 0 0,28-10-50 0 0,-132 53-262 0 0,18-4-193 0 0,-13 7-2545 0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50.3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 3680 0 0,'0'0'1970'0'0,"-6"17"943"0"0,-17 88 1036 0 0,13-48-2617 0 0,-10 67 1370 0 0,18-107-2817 0 0,0 7 525 0 0,0 1 0 0 0,1-1 0 0 0,1 0 0 0 0,4 26-1 0 0,-3-43-585 0 0,1-1-1 0 0,0 1 0 0 0,0-1 1 0 0,0 1-1 0 0,1-1 0 0 0,-1 0 1 0 0,1 0-1 0 0,6 7 0 0 0,-7-9-323 0 0,1 0 0 0 0,1-1 0 0 0,-1 0 0 0 0,0 1 0 0 0,1-1 0 0 0,0 0 0 0 0,0-1-1 0 0,0 1 1 0 0,0-1 0 0 0,0 0 0 0 0,0 0 0 0 0,0 0 0 0 0,6 1 0 0 0,10 3-2796 0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51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78 3528 0 0,'-3'0'277'0'0,"0"0"0"0"0,0 0 0 0 0,0 0 0 0 0,0 1 0 0 0,1 0 0 0 0,-1-1-1 0 0,0 1 1 0 0,1 0 0 0 0,-1 0 0 0 0,0 0 0 0 0,1 1 0 0 0,-1-1 0 0 0,1 1 0 0 0,0-1 0 0 0,-1 1-1 0 0,1 0 1 0 0,-3 3 0 0 0,1 0 2 0 0,1-1-1 0 0,0 1 1 0 0,0 0-1 0 0,0 0 1 0 0,0 0-1 0 0,1 0 1 0 0,0 1-1 0 0,-2 7 1 0 0,-1 6 317 0 0,2 0 1 0 0,0 1-1 0 0,2-1 1 0 0,0 22-1 0 0,0-24-232 0 0,2 0 0 0 0,0-1 1 0 0,1 1-1 0 0,0-1 0 0 0,2 0 0 0 0,9 30 0 0 0,-11-42-351 0 0,0 1 1 0 0,0-1-1 0 0,0 1 1 0 0,1-1-1 0 0,0 0 1 0 0,0 0-1 0 0,0 0 0 0 0,0 0 1 0 0,1-1-1 0 0,-1 1 1 0 0,1-1-1 0 0,0 0 1 0 0,0 0-1 0 0,0 0 0 0 0,0 0 1 0 0,0-1-1 0 0,1 0 1 0 0,-1 0-1 0 0,1 0 1 0 0,0 0-1 0 0,0-1 1 0 0,-1 0-1 0 0,1 0 0 0 0,0 0 1 0 0,0-1-1 0 0,0 1 1 0 0,5-1-1 0 0,-2 0-14 0 0,0-1-1 0 0,0 1 1 0 0,0-1-1 0 0,-1-1 1 0 0,1 0-1 0 0,-1 0 1 0 0,1 0-1 0 0,-1-1 1 0 0,0 0-1 0 0,0 0 1 0 0,0-1-1 0 0,0 0 1 0 0,10-8-1 0 0,-9 6-7 0 0,-1-2 0 0 0,1 1-1 0 0,-1-1 1 0 0,-1 0-1 0 0,0 0 1 0 0,0-1 0 0 0,0 0-1 0 0,-1 0 1 0 0,6-14 0 0 0,-5 8-1 0 0,-1-1 0 0 0,0 0 0 0 0,-1-1 1 0 0,-1 1-1 0 0,-1-1 0 0 0,0 0 0 0 0,-1 1 1 0 0,0-1-1 0 0,-2 0 0 0 0,0 0 0 0 0,-1 0 1 0 0,-6-25-1 0 0,7 36 20 0 0,-1 1 1 0 0,0-1-1 0 0,0 1 0 0 0,-1 0 1 0 0,1 0-1 0 0,-1 0 1 0 0,0 0-1 0 0,0 0 0 0 0,-1 1 1 0 0,1-1-1 0 0,-1 1 1 0 0,0 0-1 0 0,0 0 0 0 0,-1 0 1 0 0,1 1-1 0 0,-1 0 1 0 0,0-1-1 0 0,0 2 0 0 0,0-1 1 0 0,0 0-1 0 0,0 1 1 0 0,0 0-1 0 0,-1 0 0 0 0,1 1 1 0 0,-1 0-1 0 0,0 0 1 0 0,1 0-1 0 0,-1 0 0 0 0,0 1 1 0 0,1 0-1 0 0,-1 0 1 0 0,0 0-1 0 0,1 1 0 0 0,-1 0 1 0 0,0 0-1 0 0,1 1 1 0 0,-1-1-1 0 0,1 1 0 0 0,0 0 1 0 0,-1 1-1 0 0,-7 4 1 0 0,5-1 16 0 0,0-1 1 0 0,0 2 0 0 0,0-1 0 0 0,1 1 0 0 0,0 0-1 0 0,1 0 1 0 0,-1 1 0 0 0,1 0 0 0 0,1 0 0 0 0,0 0-1 0 0,0 1 1 0 0,0 0 0 0 0,1 0 0 0 0,-4 13 0 0 0,0 2 31 0 0,2 0 0 0 0,0 1 0 0 0,2 0 0 0 0,-2 36 0 0 0,5-48-28 0 0,1 0 0 0 0,0 0 0 0 0,1 0 1 0 0,0 0-1 0 0,5 21 0 0 0,-5-31-23 0 0,0 1-1 0 0,1 0 1 0 0,-1-1-1 0 0,0 1 0 0 0,1-1 1 0 0,0 1-1 0 0,0-1 1 0 0,0 0-1 0 0,0 1 1 0 0,1-1-1 0 0,-1 0 1 0 0,1-1-1 0 0,0 1 0 0 0,-1 0 1 0 0,1-1-1 0 0,0 0 1 0 0,1 1-1 0 0,-1-1 1 0 0,0 0-1 0 0,1-1 0 0 0,-1 1 1 0 0,8 2-1 0 0,-3-2-18 0 0,0-1-1 0 0,0 0 1 0 0,0 0-1 0 0,1 0 1 0 0,-1-1-1 0 0,0-1 1 0 0,0 1-1 0 0,0-1 0 0 0,0 0 1 0 0,1-1-1 0 0,-2 0 1 0 0,1-1-1 0 0,0 1 1 0 0,0-1-1 0 0,-1-1 1 0 0,1 1-1 0 0,-1-2 1 0 0,0 1-1 0 0,0 0 0 0 0,-1-1 1 0 0,0-1-1 0 0,1 1 1 0 0,-1-1-1 0 0,7-9 1 0 0,0-2-41 0 0,-1 1 1 0 0,0-2-1 0 0,-2 1 1 0 0,0-1 0 0 0,-1-1-1 0 0,0 0 1 0 0,-2 0-1 0 0,9-35 1 0 0,-10 27 86 0 0,0 0 0 0 0,-2 0 0 0 0,1-48 1 0 0,-5 75-33 0 0,-1 0 1 0 0,1 0 0 0 0,0 1-1 0 0,0-1 1 0 0,0 0 0 0 0,0 0-1 0 0,0 0 1 0 0,0 0-1 0 0,0 0 1 0 0,0 0 0 0 0,0 1-1 0 0,0-1 1 0 0,0 0 0 0 0,0 0-1 0 0,-1 0 1 0 0,1 0 0 0 0,0 0-1 0 0,0 0 1 0 0,0 0 0 0 0,0 0-1 0 0,0 0 1 0 0,0 1 0 0 0,0-1-1 0 0,-1 0 1 0 0,1 0 0 0 0,0 0-1 0 0,0 0 1 0 0,0 0-1 0 0,0 0 1 0 0,0 0 0 0 0,-1 0-1 0 0,1 0 1 0 0,0 0 0 0 0,0 0-1 0 0,0 0 1 0 0,0 0 0 0 0,0 0-1 0 0,-1 0 1 0 0,1 0 0 0 0,0 0-1 0 0,0 0 1 0 0,0 0 0 0 0,0-1-1 0 0,0 1 1 0 0,0 0 0 0 0,-1 0-1 0 0,1 0 1 0 0,0 0-1 0 0,0 0 1 0 0,0 0 0 0 0,0 0-1 0 0,0 0 1 0 0,0 0 0 0 0,0-1-1 0 0,0 1 1 0 0,-1 0 0 0 0,1 0-1 0 0,0 0 1 0 0,0 0 0 0 0,0 0-1 0 0,0 0 1 0 0,0-1 0 0 0,0 1-1 0 0,0 0 1 0 0,0 0 0 0 0,0 0-1 0 0,0 0 1 0 0,0 0-1 0 0,0-1 1 0 0,-8 10 140 0 0,-1 9-32 0 0,0 0 0 0 0,2 1 0 0 0,0 0 0 0 0,1 0 0 0 0,0 0 0 0 0,-2 21 0 0 0,4-12-15 0 0,1 0 0 0 0,2 0 0 0 0,3 49 0 0 0,-2-68-74 0 0,1 0 1 0 0,0-1-1 0 0,1 1 1 0 0,0 0-1 0 0,1-1 0 0 0,5 13 1 0 0,-7-18-21 0 0,1 0 0 0 0,0 0 1 0 0,0 0-1 0 0,0 0 0 0 0,0 0 0 0 0,0-1 1 0 0,1 1-1 0 0,-1-1 0 0 0,1 0 1 0 0,0 0-1 0 0,0 1 0 0 0,-1-2 0 0 0,1 1 1 0 0,1 0-1 0 0,-1-1 0 0 0,0 1 1 0 0,0-1-1 0 0,0 0 0 0 0,5 1 0 0 0,1 0-14 0 0,0-1 0 0 0,0 0 0 0 0,0 0-1 0 0,1-1 1 0 0,-1 0 0 0 0,0 0-1 0 0,0-1 1 0 0,1-1 0 0 0,-1 1 0 0 0,0-1-1 0 0,0-1 1 0 0,-1 0 0 0 0,1 0 0 0 0,0-1-1 0 0,-1 0 1 0 0,0 0 0 0 0,0-1-1 0 0,0 0 1 0 0,-1-1 0 0 0,10-7 0 0 0,-4 0-12 0 0,0 1 1 0 0,-2-2-1 0 0,1 0 1 0 0,-1 0 0 0 0,-1-1-1 0 0,-1 0 1 0 0,0 0 0 0 0,-1-1-1 0 0,10-28 1 0 0,-6 12 20 0 0,-2-1 1 0 0,-1 0 0 0 0,7-58-1 0 0,-11 57 66 0 0,0-25 370 0 0,-25 158 742 0 0,18-89-1138 0 0,-8 102 324 0 0,9-95-328 0 0,2-1 0 0 0,0 0 0 0 0,1 0 0 0 0,7 30 0 0 0,-9-45-40 0 0,3 12-283 0 0,0 0 0 0 0,2 0-1 0 0,-1 0 1 0 0,1 0 0 0 0,1-1-1 0 0,1 0 1 0 0,11 17 0 0 0,17 20-10822 0 0,-24-37 7254 0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52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 2264 0 0,'-9'0'820'0'0,"0"0"0"0"0,0 1 0 0 0,1 0-1 0 0,-1 1 1 0 0,-16 4 0 0 0,21-5-638 0 0,0 1-1 0 0,0 0 1 0 0,0 0 0 0 0,1 0-1 0 0,-1 0 1 0 0,1 1 0 0 0,-1-1-1 0 0,1 1 1 0 0,0 0-1 0 0,0 0 1 0 0,0 0 0 0 0,0 0-1 0 0,1 1 1 0 0,-4 5 0 0 0,0 1 230 0 0,1 1 1 0 0,0 0 0 0 0,1 0 0 0 0,0 1 0 0 0,0-1-1 0 0,1 1 1 0 0,1 0 0 0 0,0 0 0 0 0,1 0 0 0 0,0 0 0 0 0,2 22-1 0 0,-1-28-345 0 0,1-1 0 0 0,-1 1 0 0 0,2 0 0 0 0,-1-1 0 0 0,1 1 0 0 0,-1-1 0 0 0,2 0 0 0 0,-1 1 0 0 0,0-1 0 0 0,1 0 0 0 0,0 0 0 0 0,0-1-1 0 0,1 1 1 0 0,-1-1 0 0 0,1 1 0 0 0,0-1 0 0 0,0 0 0 0 0,0 0 0 0 0,1-1 0 0 0,0 1 0 0 0,-1-1 0 0 0,1 0 0 0 0,0-1 0 0 0,0 1 0 0 0,1-1 0 0 0,-1 0 0 0 0,7 2 0 0 0,3 0 3 0 0,1-1 1 0 0,-1 0-1 0 0,1-1 1 0 0,0-1-1 0 0,0-1 1 0 0,27-2 0 0 0,-33 1-59 0 0,1-1 1 0 0,0 0 0 0 0,0-1-1 0 0,-1 0 1 0 0,1 0 0 0 0,-1-1-1 0 0,0-1 1 0 0,0 1 0 0 0,-1-2-1 0 0,16-10 1 0 0,-21 12-15 0 0,0 0 1 0 0,0-1 0 0 0,0 1-1 0 0,0-1 1 0 0,-1 0-1 0 0,0 0 1 0 0,0 0-1 0 0,0 0 1 0 0,0-1-1 0 0,-1 1 1 0 0,0-1-1 0 0,0 0 1 0 0,-1 0-1 0 0,0 1 1 0 0,0-1-1 0 0,0 0 1 0 0,0 0-1 0 0,-1 0 1 0 0,0 0-1 0 0,0 0 1 0 0,-2-8-1 0 0,1 6-3 0 0,0 0-1 0 0,-1 0 0 0 0,0 0 0 0 0,0 0 0 0 0,-1 0 0 0 0,0 0 0 0 0,-1 1 0 0 0,1-1 0 0 0,-1 1 0 0 0,-1 0 0 0 0,1 0 0 0 0,-1 1 0 0 0,-1-1 0 0 0,1 1 0 0 0,-7-6 1 0 0,1 4 4 0 0,0 0 0 0 0,-1 1 0 0 0,1 1 0 0 0,-1 0 0 0 0,-1 1 0 0 0,1 0 0 0 0,-1 0 0 0 0,0 2 1 0 0,0 0-1 0 0,0 0 0 0 0,0 1 0 0 0,0 0 0 0 0,-1 1 0 0 0,1 1 0 0 0,0 0 0 0 0,-1 1 0 0 0,-13 3 1 0 0,22-3 8 0 0,0 0 0 0 0,0 0 1 0 0,0 0-1 0 0,1 1 1 0 0,-1 0-1 0 0,0 0 0 0 0,1 0 1 0 0,-1 1-1 0 0,1-1 1 0 0,0 1-1 0 0,0 0 0 0 0,0 1 1 0 0,0-1-1 0 0,1 0 0 0 0,-1 1 1 0 0,1 0-1 0 0,0 0 1 0 0,0 0-1 0 0,0 0 0 0 0,1 1 1 0 0,-1-1-1 0 0,1 1 1 0 0,0-1-1 0 0,-3 10 0 0 0,0 8 47 0 0,1-1-1 0 0,0 0 1 0 0,2 1-1 0 0,-1 32 1 0 0,3-40-45 0 0,9 254 524 0 0,2-51-220 0 0,-10-139-231 0 0,1-30-111 0 0,-2 1 0 0 0,-11 71 0 0 0,8-110-181 0 0,0 0-620 0 0,17-15-9953 0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52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97 3376 0 0,'-3'2'317'0'0,"1"1"-1"0"0,-1-1 0 0 0,1 1 1 0 0,0-1-1 0 0,0 1 0 0 0,0 0 0 0 0,1 0 1 0 0,-1 0-1 0 0,1 0 0 0 0,-1 0 1 0 0,0 4-1 0 0,-3 9 310 0 0,0-1 1 0 0,1 1-1 0 0,1 1 0 0 0,1-1 0 0 0,0 0 1 0 0,1 30-1 0 0,1-38-384 0 0,0 0 0 0 0,1 0 0 0 0,0 0 0 0 0,1 0 0 0 0,0-1 1 0 0,0 1-1 0 0,0 0 0 0 0,1-1 0 0 0,1 0 0 0 0,-1 0 0 0 0,1 0 0 0 0,0 0 1 0 0,0 0-1 0 0,1-1 0 0 0,0 0 0 0 0,6 6 0 0 0,-6-8-205 0 0,0-1 0 0 0,0 0 0 0 0,0 0 0 0 0,0-1 0 0 0,0 1 0 0 0,1-1 0 0 0,-1-1 0 0 0,1 1 0 0 0,-1-1 0 0 0,1 1 0 0 0,0-2 0 0 0,-1 1 0 0 0,12-1 0 0 0,-6 0-21 0 0,0 0 1 0 0,0-1-1 0 0,0-1 1 0 0,0 0-1 0 0,0 0 1 0 0,14-5 0 0 0,-12 1-6 0 0,0 1 1 0 0,0-2 0 0 0,-1 0 0 0 0,1 0-1 0 0,-2-1 1 0 0,1 0 0 0 0,-1-1 0 0 0,17-18-1 0 0,-20 19 16 0 0,-2 0 0 0 0,1-1 0 0 0,-1 0 0 0 0,0 0 0 0 0,-1-1 0 0 0,0 0 0 0 0,-1 0 0 0 0,0 0 0 0 0,0 0 0 0 0,-1 0 0 0 0,-1-1 0 0 0,2-11 0 0 0,-3 12 19 0 0,0 0 1 0 0,-1 1 0 0 0,0-1 0 0 0,0 0 0 0 0,-1 0-1 0 0,-1 0 1 0 0,0 0 0 0 0,0 1 0 0 0,-1-1 0 0 0,-5-11-1 0 0,6 16-21 0 0,0 0 0 0 0,0 1 0 0 0,-1-1 0 0 0,1 1 0 0 0,-1 0 0 0 0,0 0-1 0 0,0 0 1 0 0,-1 0 0 0 0,1 1 0 0 0,-1-1 0 0 0,0 1 0 0 0,0 0-1 0 0,0 0 1 0 0,-1 0 0 0 0,1 1 0 0 0,0-1 0 0 0,-1 1 0 0 0,0 0-1 0 0,1 0 1 0 0,-1 1 0 0 0,-9-2 0 0 0,-2 1 19 0 0,-1 0 0 0 0,1 1 0 0 0,0 1 1 0 0,-1 0-1 0 0,1 2 0 0 0,-1 0 0 0 0,1 0 0 0 0,-26 9 0 0 0,34-9-66 0 0,1 1 0 0 0,0 0 0 0 0,0 0 0 0 0,0 1 0 0 0,0-1 1 0 0,1 2-1 0 0,-1-1 0 0 0,1 1 0 0 0,0 0 0 0 0,0 0 0 0 0,1 0 0 0 0,-1 1 0 0 0,1 0 0 0 0,1 0 0 0 0,-1 0 0 0 0,1 1 0 0 0,0 0 0 0 0,0-1 0 0 0,1 1 0 0 0,-4 11 0 0 0,-4 29-1846 0 0,10-34-455 0 0,0-1 1 0 0,0 1-1 0 0,2 21 1 0 0,3-13-971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32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4152 0 0,'0'0'4627'0'0,"0"19"-1161"0"0,-3 44-1014 0 0,-3 0 0 0 0,-15 63-1 0 0,16-95-2642 0 0,-14 79 599 0 0,14-36-5348 0 0,5-70 4011 0 0,0 0 0 0 0,1 0 0 0 0,-1 0 0 0 0,1 0 0 0 0,0 0 0 0 0,0 0 0 0 0,2 6 0 0 0,4 4-2788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53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21 3048 0 0,'0'0'550'0'0,"8"-21"8031"0"0,-7 21-8471 0 0,-5 17 1447 0 0,-7 22-106 0 0,-16 63 810 0 0,16-57-1954 0 0,5-24-187 0 0,2 1 0 0 0,1 0 0 0 0,-2 34 0 0 0,5-47-89 0 0,0 1 0 0 0,1 0 1 0 0,0-1-1 0 0,0 1 0 0 0,1-1 1 0 0,1 0-1 0 0,-1 1 0 0 0,2-1 0 0 0,-1 0 1 0 0,9 14-1 0 0,-9-19-20 0 0,0 1 0 0 0,1-1 0 0 0,-1-1 1 0 0,1 1-1 0 0,0 0 0 0 0,0-1 0 0 0,1 0 0 0 0,-1 0 0 0 0,1 0 0 0 0,-1-1 1 0 0,1 1-1 0 0,0-1 0 0 0,0 0 0 0 0,0 0 0 0 0,0-1 0 0 0,0 0 0 0 0,1 0 1 0 0,-1 0-1 0 0,9 0 0 0 0,-1 0 0 0 0,0-1 0 0 0,0 0 0 0 0,0-1 0 0 0,0-1 0 0 0,0 0-1 0 0,24-8 1 0 0,-27 7 6 0 0,-1 0 0 0 0,1-1 0 0 0,-1 0 0 0 0,0-1 0 0 0,0 0 0 0 0,-1 0 0 0 0,0-1 0 0 0,0 0 0 0 0,0-1 0 0 0,0 0 0 0 0,-1 0 0 0 0,0 0 0 0 0,-1-1 0 0 0,0 0 0 0 0,0 0 0 0 0,8-16 0 0 0,-8 9 30 0 0,0-1-1 0 0,-1 0 0 0 0,-1 0 1 0 0,0 0-1 0 0,-1-1 1 0 0,-1 1-1 0 0,-1-1 0 0 0,0 0 1 0 0,-2-21-1 0 0,0 19-102 0 0,1 9-153 0 0,-1 1 1 0 0,0-1-1 0 0,0 0 0 0 0,-1 0 1 0 0,0 1-1 0 0,0-1 0 0 0,-1 1 1 0 0,-5-11-1 0 0,8 20-119 0 0,0-1-1 0 0,-1 1 1 0 0,1-1 0 0 0,-1 1-1 0 0,1-1 1 0 0,-1 1 0 0 0,1 0-1 0 0,-1-1 1 0 0,1 1 0 0 0,-1-1 0 0 0,0 1-1 0 0,1 0 1 0 0,-1 0 0 0 0,0-1-1 0 0,1 1 1 0 0,-1 0 0 0 0,0 0-1 0 0,-2-1-599 0 0,-4-1-2728 0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53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3960 0 0,'0'0'3317'0'0,"0"2"-2657"0"0,0 3 4 0 0,3 2-16 0 0,1 5-56 0 0,3 4-136 0 0,0 5-444 0 0,4 6-2072 0 0,2 5 0 0 0,1 7-1 0 0,-5 2 1 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54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3280 0 0,'0'0'548'0'0,"24"7"2612"0"0,-21-5-2955 0 0,0 0-1 0 0,0 1 1 0 0,1 0 0 0 0,-2-1 0 0 0,1 1 0 0 0,0 0-1 0 0,0 0 1 0 0,-1 0 0 0 0,0 1 0 0 0,0-1-1 0 0,0 1 1 0 0,0-1 0 0 0,0 1 0 0 0,-1 0-1 0 0,1-1 1 0 0,1 8 0 0 0,0 5 449 0 0,0 1 0 0 0,1 27 1 0 0,-3-34-350 0 0,-1 166 2935 0 0,-1-84-2868 0 0,1-91-353 0 0,-1 1-1 0 0,1 0 0 0 0,0-1 1 0 0,0 1-1 0 0,0 0 0 0 0,0-1 0 0 0,0 1 1 0 0,1-1-1 0 0,-1 1 0 0 0,1 0 0 0 0,-1-1 1 0 0,1 1-1 0 0,-1-1 0 0 0,1 1 0 0 0,0-1 1 0 0,-1 1-1 0 0,1-1 0 0 0,0 0 0 0 0,0 1 1 0 0,0-1-1 0 0,0 0 0 0 0,1 0 0 0 0,-1 0 1 0 0,0 1-1 0 0,2 0 0 0 0,0-2 23 0 0,-1 1 0 0 0,0-1 1 0 0,0 0-1 0 0,0 0 0 0 0,1 0 0 0 0,-1 0 0 0 0,0-1 0 0 0,0 1 0 0 0,1-1 0 0 0,-1 1 1 0 0,0-1-1 0 0,0 0 0 0 0,0 0 0 0 0,0 0 0 0 0,0 0 0 0 0,0 0 0 0 0,0 0 0 0 0,2-3 1 0 0,7-4 93 0 0,-1-1 1 0 0,0 0 0 0 0,-1 0 0 0 0,0-1 0 0 0,-1-1 0 0 0,0 0 0 0 0,0 0-1 0 0,-1 0 1 0 0,8-18 0 0 0,12-17 162 0 0,69-134-139 0 0,-75 128-2311 0 0,-13 17-4196 0 0,-6 21 2708 0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54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49 2704 0 0,'-1'0'117'0'0,"-1"0"0"0"0,1 0 0 0 0,0-1 0 0 0,0 1 0 0 0,0-1 0 0 0,0 1 0 0 0,0-1 0 0 0,0 1 0 0 0,0-1 0 0 0,0 1 0 0 0,0-1 0 0 0,1 0 0 0 0,-1 1 0 0 0,0-1 0 0 0,0 0 0 0 0,0-1 0 0 0,-10-7 737 0 0,0 4-457 0 0,0 1-1 0 0,0 0 0 0 0,0 0 1 0 0,0 1-1 0 0,0 0 0 0 0,-1 1 1 0 0,-13 0-1 0 0,2 0 496 0 0,1 2-1 0 0,-41 4 0 0 0,53-2-536 0 0,0 0-1 0 0,0 0 0 0 0,0 1 0 0 0,0 0 1 0 0,1 1-1 0 0,-18 9 0 0 0,22-11-210 0 0,0 1 1 0 0,1 0-1 0 0,-1 1 0 0 0,1-1 1 0 0,0 1-1 0 0,0-1 0 0 0,0 1 1 0 0,1 1-1 0 0,-1-1 0 0 0,1 0 1 0 0,0 1-1 0 0,0 0 0 0 0,0-1 0 0 0,-3 10 1 0 0,4-6-37 0 0,-1 0-1 0 0,1 0 1 0 0,0 1 0 0 0,1-1 0 0 0,0 1-1 0 0,0 15 1 0 0,1-19-75 0 0,1 0 1 0 0,0 1-1 0 0,0-1 0 0 0,1-1 1 0 0,0 1-1 0 0,-1 0 0 0 0,2 0 1 0 0,-1-1-1 0 0,0 1 0 0 0,1-1 1 0 0,0 1-1 0 0,6 6 0 0 0,-1-3 6 0 0,0 0 0 0 0,0-1 0 0 0,1 0 1 0 0,0-1-1 0 0,0 0 0 0 0,0 0 0 0 0,1-1 0 0 0,-1 0 0 0 0,1-1 0 0 0,1 0 0 0 0,16 4 0 0 0,-11-4-34 0 0,0 0-1 0 0,0-2 1 0 0,0 0-1 0 0,0-1 1 0 0,1 0-1 0 0,-1-2 0 0 0,21-2 1 0 0,-21-3-28 0 0,-16 6 21 0 0,0 0 1 0 0,0 0-1 0 0,0-1 1 0 0,1 1-1 0 0,-1 0 1 0 0,0 0-1 0 0,0-1 0 0 0,0 1 1 0 0,0 0-1 0 0,0 0 1 0 0,0-1-1 0 0,0 1 1 0 0,0 0-1 0 0,1 0 1 0 0,-1-1-1 0 0,0 1 0 0 0,0 0 1 0 0,0 0-1 0 0,0-1 1 0 0,0 1-1 0 0,0 0 1 0 0,0 0-1 0 0,-1-1 1 0 0,1 1-1 0 0,0 0 1 0 0,0 0-1 0 0,0-1 0 0 0,0 1 1 0 0,0 0-1 0 0,0 0 1 0 0,0-1-1 0 0,-1 1 1 0 0,1 0-1 0 0,-1-2-5 0 0,-1 1-1 0 0,1 0 1 0 0,-1 0-1 0 0,0 0 1 0 0,1 0 0 0 0,-1 0-1 0 0,0 0 1 0 0,1 0-1 0 0,-1 0 1 0 0,0 1-1 0 0,0-1 1 0 0,0 1-1 0 0,0-1 1 0 0,-3 1 0 0 0,-16-2-6 0 0,-1 1 1 0 0,1 1 0 0 0,0 1-1 0 0,0 1 1 0 0,0 1 0 0 0,0 1 0 0 0,-30 9-1 0 0,40-10 30 0 0,1 2-1 0 0,-1-1 1 0 0,1 2-1 0 0,-1-1 1 0 0,1 1-1 0 0,-15 13 0 0 0,20-15 5 0 0,-1 1-1 0 0,1 0 0 0 0,1 1 1 0 0,-1-1-1 0 0,1 1 0 0 0,0 0 0 0 0,0 0 1 0 0,0 1-1 0 0,1-1 0 0 0,0 1 0 0 0,-3 11 1 0 0,4-12 9 0 0,0 1 0 0 0,1-1 1 0 0,-1 1-1 0 0,1 0 1 0 0,1-1-1 0 0,0 1 0 0 0,0 0 1 0 0,0 0-1 0 0,2 10 1 0 0,-1-12-9 0 0,1 0 0 0 0,-1-1 1 0 0,1 1-1 0 0,0-1 0 0 0,1 0 1 0 0,-1 0-1 0 0,1 0 0 0 0,0 0 1 0 0,0 0-1 0 0,0 0 1 0 0,0-1-1 0 0,1 1 0 0 0,-1-1 1 0 0,6 4-1 0 0,2 0 32 0 0,-1-1-1 0 0,1 0 1 0 0,-1-1 0 0 0,2 0-1 0 0,-1 0 1 0 0,0-1-1 0 0,1-1 1 0 0,24 4 0 0 0,-20-4-172 0 0,0-2 0 0 0,1 0 1 0 0,-1-1-1 0 0,0 0 0 0 0,0-2 0 0 0,23-3 1 0 0,-16-3-2327 0 0,-21 7 1652 0 0,1-1 0 0 0,0 0-1 0 0,0 1 1 0 0,-1-1 0 0 0,0 0-1 0 0,1 0 1 0 0,-1 0 0 0 0,0-1-1 0 0,0 1 1 0 0,2-3 0 0 0,7-9-2677 0 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55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3600 0 0,'-4'0'1800'0'0,"-3"0"-655"0"0,7 2-649 0 0,-3 3-164 0 0,3 7-408 0 0,-4-1-1380 0 0,4 7-1 0 0,4 5 1 0 0,-1 4 0 0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55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13 3456 0 0,'-46'-6'3552'0'0,"-6"-1"-1729"0"0,41 8-1491 0 0,0-1-1 0 0,0 1 0 0 0,0 1 1 0 0,1 0-1 0 0,-1 1 0 0 0,0 0 0 0 0,1 0 1 0 0,0 1-1 0 0,0 0 0 0 0,0 1 0 0 0,-16 11 1 0 0,14-8-22 0 0,0 2 1 0 0,1-1 0 0 0,0 2 0 0 0,1-1-1 0 0,0 1 1 0 0,1 1 0 0 0,0 0 0 0 0,-7 13 0 0 0,4-3-140 0 0,2-1 0 0 0,0 2 0 0 0,1-1 0 0 0,1 1 0 0 0,2 0 0 0 0,0 1 1 0 0,1 0-1 0 0,1 0 0 0 0,2 0 0 0 0,0 38 0 0 0,2-50-146 0 0,2-1-1 0 0,-1 1 1 0 0,1 0-1 0 0,1 0 1 0 0,0-1-1 0 0,1 1 0 0 0,0-1 1 0 0,0 0-1 0 0,1 0 1 0 0,10 15-1 0 0,-10-20-14 0 0,-1 1-1 0 0,1-1 0 0 0,1 0 1 0 0,-1 0-1 0 0,1-1 0 0 0,0 1 1 0 0,0-1-1 0 0,1 0 0 0 0,0-1 1 0 0,0 0-1 0 0,0 0 1 0 0,0 0-1 0 0,0-1 0 0 0,1 0 1 0 0,-1-1-1 0 0,15 4 0 0 0,-9-4-3 0 0,-1 0 0 0 0,1-1-1 0 0,0 0 1 0 0,-1-1-1 0 0,23-3 1 0 0,-31 3-1 0 0,-1-1 0 0 0,1 0 0 0 0,0 0-1 0 0,-1 0 1 0 0,1 0 0 0 0,0 0 0 0 0,-1-1 0 0 0,0 1 0 0 0,1-1-1 0 0,-1 0 1 0 0,0 0 0 0 0,0 0 0 0 0,0-1 0 0 0,0 1 0 0 0,0-1 0 0 0,-1 1-1 0 0,1-1 1 0 0,-1 0 0 0 0,1 0 0 0 0,-1 0 0 0 0,0 0 0 0 0,0-1-1 0 0,2-5 1 0 0,-2 3 21 0 0,0 0-1 0 0,-1-1 1 0 0,0 1-1 0 0,0 0 1 0 0,0-1-1 0 0,-1 1 1 0 0,0-1-1 0 0,0 1 1 0 0,-1-1-1 0 0,1 1 1 0 0,-1 0-1 0 0,-1-1 1 0 0,1 1-1 0 0,-1 0 1 0 0,0 0-1 0 0,-1 0 1 0 0,1 0-1 0 0,-1 0 1 0 0,-1 1-1 0 0,1-1 1 0 0,-1 1-1 0 0,1 0 1 0 0,-8-7-1 0 0,3 4 16 0 0,0 1 0 0 0,0 0 0 0 0,-1 0 0 0 0,0 1 0 0 0,0 0 1 0 0,0 1-1 0 0,-1 0 0 0 0,1 0 0 0 0,-1 1 0 0 0,-1 0 0 0 0,1 1 0 0 0,0 0 0 0 0,-15-1 0 0 0,4 1 30 0 0,1 0 0 0 0,0 2 0 0 0,-39 3 1 0 0,54-2-107 0 0,0 1 0 0 0,0-1 0 0 0,0 1 0 0 0,0 1 0 0 0,0-1 0 0 0,0 1 0 0 0,0 0 1 0 0,0 0-1 0 0,1 0 0 0 0,-1 0 0 0 0,1 1 0 0 0,-1 0 0 0 0,1 0 0 0 0,0 0 0 0 0,0 1 0 0 0,0-1 1 0 0,1 1-1 0 0,-1 0 0 0 0,1 0 0 0 0,-5 7 0 0 0,7-7-686 0 0,-1 1 0 0 0,1-1 0 0 0,0 0 0 0 0,0 1 1 0 0,1-1-1 0 0,-1 1 0 0 0,1-1 0 0 0,0 1 0 0 0,0-1 0 0 0,0 1 0 0 0,0-1 0 0 0,1 1 0 0 0,0-1 0 0 0,0 0 1 0 0,3 8-1 0 0,5 5-2908 0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56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3520 0 0,'5'3'4867'0'0,"28"11"-3050"0"0,-1-4-403 0 0,1-2 0 0 0,65 10-1 0 0,67-7 557 0 0,-145-10-1954 0 0,-11 0 22 0 0,0 0 1 0 0,0-1 0 0 0,-1 0-1 0 0,1-1 1 0 0,0 0-1 0 0,0 0 1 0 0,16-6 0 0 0,-24 7-36 0 0,-1 0 0 0 0,1 0 1 0 0,-1 0-1 0 0,1-1 0 0 0,-1 1 1 0 0,1 0-1 0 0,-1 0 0 0 0,1-1 1 0 0,-1 1-1 0 0,1 0 0 0 0,-1-1 1 0 0,1 1-1 0 0,-1-1 0 0 0,0 1 1 0 0,1 0-1 0 0,-1-1 0 0 0,1 1 1 0 0,-1-1-1 0 0,0 1 1 0 0,0-1-1 0 0,1 1 0 0 0,-1-1 1 0 0,0 1-1 0 0,0-1 0 0 0,0 1 1 0 0,1-1-1 0 0,-1 0 0 0 0,0 1 1 0 0,0-1-1 0 0,0 1 0 0 0,0-1 1 0 0,0 1-1 0 0,0-1 0 0 0,0 0 1 0 0,0 1-1 0 0,0-1 0 0 0,-1 1 1 0 0,1-1-1 0 0,0 1 1 0 0,0-1-1 0 0,0 1 0 0 0,-1-1 1 0 0,1 1-1 0 0,0-1 0 0 0,-1 1 1 0 0,1-1-1 0 0,0 1 0 0 0,-1-1 1 0 0,1 1-1 0 0,-1-1 0 0 0,1 1 1 0 0,-1-1-1 0 0,-1-1 8 0 0,-1 1 0 0 0,1-1 1 0 0,0 0-1 0 0,-1 1 0 0 0,1 0 0 0 0,0-1 0 0 0,-1 1 1 0 0,0 0-1 0 0,-3-1 0 0 0,-3 1 8 0 0,1 0 1 0 0,-1 0-1 0 0,1 1 1 0 0,-1 0-1 0 0,1 0 0 0 0,-1 1 1 0 0,1 0-1 0 0,-1 1 1 0 0,1 0-1 0 0,0 0 1 0 0,0 1-1 0 0,0 0 0 0 0,0 0 1 0 0,-11 7-1 0 0,9-3 9 0 0,0 0-1 0 0,1 0 0 0 0,0 1 1 0 0,0 0-1 0 0,1 0 0 0 0,0 1 1 0 0,0 0-1 0 0,1 0 0 0 0,-11 21 1 0 0,-2 5 103 0 0,-25 65 1 0 0,38-81-87 0 0,1 1 0 0 0,0 0 0 0 0,2 1 0 0 0,0-1-1 0 0,0 25 1 0 0,2-14-308 0 0,0-6 504 0 0,2 29-1 0 0,0-47-733 0 0,1 0-1 0 0,0-1 1 0 0,0 1-1 0 0,1 0 1 0 0,-1-1-1 0 0,2 1 1 0 0,-1-1-1 0 0,1 0 1 0 0,3 7-1 0 0,5-1-2858 0 0,2-3 0 0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56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144 141 3712 0 0,'0'0'639'0'0,"-17"1"5298"0"0,12 2-5566 0 0,0 1 0 0 0,1-1 0 0 0,-1 1 0 0 0,1 1 0 0 0,0-1 0 0 0,0 0 0 0 0,0 1 0 0 0,-4 8 0 0 0,-2 1 379 0 0,1-1-424 0 0,0 0 0 0 0,1 1 0 0 0,0 0 0 0 0,1 1-1 0 0,1-1 1 0 0,1 1 0 0 0,0 0 0 0 0,0 1 0 0 0,2-1-1 0 0,0 1 1 0 0,-1 19 0 0 0,3-30-303 0 0,1 0 1 0 0,0 1-1 0 0,-1-1 0 0 0,2 1 1 0 0,-1-1-1 0 0,1 1 0 0 0,0-1 0 0 0,1 6 1 0 0,-1-9-21 0 0,0 0 0 0 0,0 0 0 0 0,1 0 1 0 0,-1 0-1 0 0,0 0 0 0 0,1 0 0 0 0,-1 0 0 0 0,1-1 1 0 0,-1 1-1 0 0,1-1 0 0 0,0 1 0 0 0,0-1 0 0 0,-1 0 1 0 0,1 0-1 0 0,0 1 0 0 0,0-1 0 0 0,0 0 0 0 0,1-1 1 0 0,-1 1-1 0 0,0 0 0 0 0,0-1 0 0 0,4 1 0 0 0,5 1-11 0 0,0-1 0 0 0,0 0 0 0 0,0 0 0 0 0,0-1 0 0 0,0-1 0 0 0,0 0 0 0 0,0-1 0 0 0,0 0 0 0 0,-1 0 0 0 0,1-1 0 0 0,-1-1 0 0 0,1 1 0 0 0,-1-2-1 0 0,0 1 1 0 0,0-2 0 0 0,-1 1 0 0 0,0-1 0 0 0,0-1 0 0 0,0 1 0 0 0,-1-2 0 0 0,0 1 0 0 0,0-1 0 0 0,-1 0 0 0 0,0-1 0 0 0,0 0 0 0 0,-1 0 0 0 0,0 0 0 0 0,0-1-1 0 0,-1 1 1 0 0,5-17 0 0 0,-1 3 40 0 0,-5 13 31 0 0,0-1-1 0 0,0 0 0 0 0,-1 0 1 0 0,0 0-1 0 0,-1 0 1 0 0,1-16-1 0 0,-6 25 201 0 0,-3 8-127 0 0,-5 8 2 0 0,3-1-71 0 0,0 0 0 0 0,1 1 1 0 0,1-1-1 0 0,-9 29 0 0 0,13-36-60 0 0,0 0 0 0 0,1 0 0 0 0,0 0 0 0 0,0 0 0 0 0,1 0 0 0 0,-1 1 0 0 0,1-1 0 0 0,1 0 0 0 0,-1 0 0 0 0,1 0 0 0 0,0 0 0 0 0,0 0 0 0 0,1 0 0 0 0,4 11-1 0 0,-4-13-6 0 0,1-1 0 0 0,0 1 0 0 0,0-1-1 0 0,0 1 1 0 0,0-1 0 0 0,1 0-1 0 0,-1 0 1 0 0,1 0 0 0 0,0-1-1 0 0,0 0 1 0 0,0 1 0 0 0,0-1-1 0 0,0 0 1 0 0,0-1 0 0 0,1 1-1 0 0,-1-1 1 0 0,0 0 0 0 0,1 0-1 0 0,8 1 1 0 0,5-1-6 0 0,-1 0-1 0 0,0-1 1 0 0,33-3-1 0 0,-36 1 6 0 0,0-1 0 0 0,0 0 0 0 0,-1-1 0 0 0,1 0 0 0 0,22-11 0 0 0,-30 11 9 0 0,1 1 0 0 0,0-1 0 0 0,-1-1 0 0 0,1 1 1 0 0,-1-1-1 0 0,0 0 0 0 0,-1 0 0 0 0,1-1 0 0 0,-1 1 0 0 0,0-1 0 0 0,-1 0 1 0 0,5-8-1 0 0,-3 2 35 0 0,0-1 1 0 0,-1 0 0 0 0,0-1-1 0 0,-1 1 1 0 0,-1-1-1 0 0,0 0 1 0 0,-1 0 0 0 0,0 0-1 0 0,-1-14 1 0 0,-1 17-9 0 0,-1-1 1 0 0,0 1-1 0 0,0 0 1 0 0,-2 0-1 0 0,1 0 1 0 0,-1 0-1 0 0,-1 0 1 0 0,0 1-1 0 0,0-1 1 0 0,-1 1-1 0 0,-12-18 1 0 0,10 16-960 0 0,-19-23 2519 0 0,10 22-4854 0 0,-3 8-7204 0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57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3208 0 0,'-2'6'6137'0'0,"-4"25"-4410"0"0,-9 54 1145 0 0,-4 93 0 0 0,15 51-2797 0 0,5-171-2105 0 0,-1-58 1861 0 0,0 1 0 0 0,-1-1 1 0 0,1 0-1 0 0,0 0 1 0 0,0 1-1 0 0,0-1 0 0 0,1 0 1 0 0,-1 0-1 0 0,0 1 1 0 0,0-1-1 0 0,0 0 0 0 0,0 0 1 0 0,0 0-1 0 0,0 1 0 0 0,0-1 1 0 0,0 0-1 0 0,0 0 1 0 0,0 1-1 0 0,1-1 0 0 0,-1 0 1 0 0,2 1-1518 0 0,-2 0 1517 0 0,0-1 0 0 0,0 0 1 0 0,1 0-1 0 0,-1 0 0 0 0,0 0 1 0 0,0 0-1 0 0,1 0 1 0 0,-1 0-1 0 0,0 0 0 0 0,0 0 1 0 0,1 0-1 0 0,-1 0 1 0 0,0 0-1 0 0,0 0 0 0 0,1 0 1 0 0,-1 0-1 0 0,0 0 0 0 0,0 0 1 0 0,1-1-1 0 0,-1 1 1 0 0,1-4-2873 0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58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14 2840 0 0,'-10'1'411'0'0,"0"-1"0"0"0,1 2-1 0 0,-1-1 1 0 0,1 1 0 0 0,0 1 0 0 0,-1 0-1 0 0,1 0 1 0 0,0 1 0 0 0,1 0-1 0 0,-1 0 1 0 0,1 1 0 0 0,0 0 0 0 0,0 0-1 0 0,0 1 1 0 0,-11 11 0 0 0,11-8-63 0 0,0 0 0 0 0,0 0 0 0 0,0 1 0 0 0,2 0 1 0 0,-1 0-1 0 0,1 0 0 0 0,0 1 0 0 0,1 0 0 0 0,1 0 1 0 0,0 1-1 0 0,-6 23 0 0 0,9-27-84 0 0,-1 1 0 0 0,1 0-1 0 0,1-1 1 0 0,0 1 0 0 0,0 0 0 0 0,0-1 0 0 0,1 1 0 0 0,3 11-1 0 0,-3-16-209 0 0,1 1 0 0 0,-1-1 0 0 0,1 0 0 0 0,0 0-1 0 0,1 1 1 0 0,-1-2 0 0 0,1 1 0 0 0,-1 0-1 0 0,1 0 1 0 0,0-1 0 0 0,0 0 0 0 0,1 1-1 0 0,-1-1 1 0 0,1-1 0 0 0,0 1 0 0 0,-1 0-1 0 0,9 3 1 0 0,0-1-21 0 0,0 0 0 0 0,0-1 0 0 0,1 0 0 0 0,-1-1 0 0 0,1 0 0 0 0,0-2 0 0 0,0 1 0 0 0,26-1 0 0 0,-11-3-96 0 0,0 0-1 0 0,0-2 1 0 0,31-9 0 0 0,-43 9-9 0 0,0 0 0 0 0,-1-2 0 0 0,0 0-1 0 0,0-1 1 0 0,0 0 0 0 0,15-12 0 0 0,-21 13 14 0 0,-1 0-1 0 0,0 0 1 0 0,-1-1 0 0 0,1 0-1 0 0,-1-1 1 0 0,-1 0 0 0 0,1 0-1 0 0,-2 0 1 0 0,1-1 0 0 0,8-17-1 0 0,-10 15-1 0 0,0 0 0 0 0,-1 0 0 0 0,0 0-1 0 0,2-12 1 0 0,-5 22 66 0 0,0 0 0 0 0,1 0 0 0 0,-1 1 0 0 0,0-1 0 0 0,0 0-1 0 0,0 0 1 0 0,0 0 0 0 0,0 0 0 0 0,0 1 0 0 0,0-1 0 0 0,0 0 0 0 0,0 0 0 0 0,0 0 0 0 0,0 1 0 0 0,-1-1-1 0 0,1 0 1 0 0,0 0 0 0 0,-1 1 0 0 0,1-1 0 0 0,0 0 0 0 0,-1 0 0 0 0,1 1 0 0 0,-1-2 0 0 0,0 2 8 0 0,0 0 0 0 0,0 0 0 0 0,1 0 0 0 0,-1 0 0 0 0,0 1 0 0 0,1-1 0 0 0,-1 0 1 0 0,0 0-1 0 0,1 1 0 0 0,-1-1 0 0 0,0 0 0 0 0,1 1 0 0 0,-1-1 0 0 0,1 0 0 0 0,-1 1 0 0 0,1-1 1 0 0,-1 1-1 0 0,1-1 0 0 0,-1 1 0 0 0,1-1 0 0 0,-1 1 0 0 0,1 0 0 0 0,0-1 0 0 0,-1 1 0 0 0,1-1 1 0 0,0 1-1 0 0,-1 1 0 0 0,-4 6 72 0 0,1-1 0 0 0,0 1 0 0 0,1 0 1 0 0,0 0-1 0 0,0 1 0 0 0,1-1 0 0 0,-1 1 0 0 0,2 0 1 0 0,0-1-1 0 0,0 1 0 0 0,0 0 0 0 0,1 0 0 0 0,0-1 1 0 0,3 16-1 0 0,-2-18-63 0 0,0-1-1 0 0,0 0 1 0 0,1 0 0 0 0,0 0 0 0 0,0 0 0 0 0,0 0 0 0 0,1-1-1 0 0,-1 1 1 0 0,1-1 0 0 0,0 0 0 0 0,1 1 0 0 0,-1-1-1 0 0,1 0 1 0 0,-1-1 0 0 0,1 1 0 0 0,0-1 0 0 0,1 0-1 0 0,-1 0 1 0 0,0 0 0 0 0,1 0 0 0 0,0-1 0 0 0,0 0-1 0 0,-1 0 1 0 0,1 0 0 0 0,0 0 0 0 0,6 0 0 0 0,5 1-6 0 0,0-1 0 0 0,0 0 1 0 0,0-1-1 0 0,0-1 0 0 0,0-1 1 0 0,0 0-1 0 0,22-5 0 0 0,-25 3-24 0 0,0 0-1 0 0,-1-1 1 0 0,1 0 0 0 0,-1-1-1 0 0,0 0 1 0 0,-1-1-1 0 0,1 0 1 0 0,-1-1 0 0 0,17-14-1 0 0,-22 16 1 0 0,0-1 0 0 0,-1 0-1 0 0,0-1 1 0 0,0 1 0 0 0,0-1-1 0 0,-1 0 1 0 0,0 0 0 0 0,-1-1 0 0 0,1 1-1 0 0,-1-1 1 0 0,-1 1 0 0 0,1-1-1 0 0,-1 0 1 0 0,-1 0 0 0 0,0 0-1 0 0,0 0 1 0 0,0-1 0 0 0,-1 1-1 0 0,0 0 1 0 0,-1 0 0 0 0,0 0 0 0 0,0 0-1 0 0,-1 0 1 0 0,0 0 0 0 0,0 0-1 0 0,-4-8 1 0 0,3 10 9 0 0,0 0 0 0 0,0 0 0 0 0,-1 0-1 0 0,0 1 1 0 0,0-1 0 0 0,-1 1 0 0 0,1 0 0 0 0,-1 0 0 0 0,0 1 0 0 0,0-1 0 0 0,-1 1 0 0 0,1 0-1 0 0,-1 1 1 0 0,-10-5 0 0 0,7 4 6 0 0,0 1 1 0 0,0 0-1 0 0,0 1 0 0 0,-1 0 0 0 0,1 0 0 0 0,0 1 1 0 0,-1 1-1 0 0,1-1 0 0 0,-18 3 0 0 0,14-1 14 0 0,1 1 0 0 0,-1 0-1 0 0,1 1 1 0 0,-1 1-1 0 0,1 0 1 0 0,1 1 0 0 0,-1 0-1 0 0,1 0 1 0 0,-1 1 0 0 0,1 1-1 0 0,1 0 1 0 0,0 1 0 0 0,0-1-1 0 0,0 2 1 0 0,-16 18 0 0 0,19-16 0 0 0,0-1 1 0 0,1 1-1 0 0,1 0 0 0 0,0 1 1 0 0,0-1-1 0 0,1 1 1 0 0,1 0-1 0 0,-5 24 0 0 0,7-29-11 0 0,0 0-1 0 0,0 0 1 0 0,1 0-1 0 0,0 0 0 0 0,0 0 1 0 0,0-1-1 0 0,1 1 1 0 0,0 0-1 0 0,1 0 0 0 0,0 0 1 0 0,0 0-1 0 0,0-1 0 0 0,0 1 1 0 0,1-1-1 0 0,0 0 1 0 0,1 0-1 0 0,5 9 0 0 0,-5-12-14 0 0,-1 0-1 0 0,1 0 0 0 0,0-1 0 0 0,0 1 0 0 0,0-1 1 0 0,0 0-1 0 0,0 0 0 0 0,1 0 0 0 0,-1 0 1 0 0,1-1-1 0 0,-1 0 0 0 0,1 0 0 0 0,-1 0 0 0 0,1 0 1 0 0,0-1-1 0 0,5 0 0 0 0,6 1-85 0 0,0-2-1 0 0,-1 0 1 0 0,23-5-1 0 0,-28 4 17 0 0,0-1-1 0 0,0 0 1 0 0,0 0 0 0 0,-1-1 0 0 0,1 0-1 0 0,-1-1 1 0 0,0 0 0 0 0,0 0-1 0 0,0-1 1 0 0,-1 0 0 0 0,0-1 0 0 0,0 0-1 0 0,-1 0 1 0 0,10-12 0 0 0,-9 9-1 0 0,-1-1-1 0 0,0 0 1 0 0,-1 0 0 0 0,0-1 0 0 0,-1 1-1 0 0,-1-1 1 0 0,1-1 0 0 0,-2 1 0 0 0,0 0 0 0 0,0-1-1 0 0,1-16 1 0 0,-4 27 56 0 0,1-9 38 0 0,0 1 1 0 0,-1 0-1 0 0,-2-17 0 0 0,2 26-2 0 0,0 0-1 0 0,0-1 1 0 0,0 1-1 0 0,-1 0 0 0 0,1 0 1 0 0,-1 0-1 0 0,1-1 0 0 0,-1 1 1 0 0,1 0-1 0 0,-1 0 1 0 0,0 0-1 0 0,1 0 0 0 0,-1 0 1 0 0,0 0-1 0 0,0 0 0 0 0,-1-1 1 0 0,1 1 1 0 0,0 1-1 0 0,0 0 1 0 0,0 0 0 0 0,0 0 0 0 0,0-1 0 0 0,0 1 0 0 0,0 0-1 0 0,0 0 1 0 0,0 0 0 0 0,0 0 0 0 0,0 0 0 0 0,0 1-1 0 0,0-1 1 0 0,0 0 0 0 0,0 0 0 0 0,0 1 0 0 0,0-1 0 0 0,0 0-1 0 0,1 1 1 0 0,-1-1 0 0 0,0 1 0 0 0,0-1 0 0 0,0 1-1 0 0,-1 1 1 0 0,-5 3 80 0 0,0 1 1 0 0,0 1-1 0 0,0-1 0 0 0,1 1 0 0 0,0 0 0 0 0,0 0 1 0 0,1 1-1 0 0,0 0 0 0 0,0 0 0 0 0,1 0 1 0 0,-6 16-1 0 0,4-10-10 0 0,2 1 0 0 0,0 0 0 0 0,1 0 0 0 0,0 0-1 0 0,1 0 1 0 0,0 21 0 0 0,2-29-64 0 0,1 0-1 0 0,-1 0 0 0 0,1-1 0 0 0,0 1 0 0 0,0 0 0 0 0,1-1 0 0 0,0 0 0 0 0,0 1 0 0 0,1-1 1 0 0,-1 0-1 0 0,1 0 0 0 0,1 0 0 0 0,-1 0 0 0 0,1-1 0 0 0,0 1 0 0 0,0-1 0 0 0,10 9 1 0 0,-7-9-18 0 0,-1 0 0 0 0,0-1 1 0 0,1 0-1 0 0,0 0 0 0 0,0-1 1 0 0,0 0-1 0 0,1 0 0 0 0,-1 0 1 0 0,1-1-1 0 0,-1 0 0 0 0,1-1 0 0 0,0 0 1 0 0,-1 0-1 0 0,1-1 0 0 0,10 0 1 0 0,-4 0-33 0 0,1-2-1 0 0,-1 0 1 0 0,1 0 0 0 0,-1-1 0 0 0,0-1 0 0 0,0 0-1 0 0,-1-1 1 0 0,1-1 0 0 0,-1 0 0 0 0,0-1 0 0 0,22-15 0 0 0,-22 12-4 0 0,0-1 0 0 0,0-1 0 0 0,-1 0 1 0 0,-1 0-1 0 0,0-2 0 0 0,-1 1 1 0 0,0-1-1 0 0,-1-1 0 0 0,14-29 0 0 0,-13 17 43 0 0,-1 0 1 0 0,-1 0-1 0 0,-1-1 0 0 0,-1 0 0 0 0,2-41 0 0 0,-11 12 542 0 0,-10 106 362 0 0,10-21-748 0 0,-6 104 322 0 0,10-116-463 0 0,0 0-1 0 0,1 1 1 0 0,0-1-1 0 0,2-1 1 0 0,0 1-1 0 0,7 19 1 0 0,0-9-410 0 0,1-2-1 0 0,1 1 1 0 0,1-2 0 0 0,1 0 0 0 0,20 24-1 0 0,-10-15-6854 0 0,-18-19 3377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33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3280 0 0,'-5'0'337'0'0,"0"1"0"0"0,-1 0 0 0 0,1 1 0 0 0,1-1-1 0 0,-1 1 1 0 0,0 0 0 0 0,0 0 0 0 0,1 0 0 0 0,-1 1 0 0 0,1 0 0 0 0,0-1-1 0 0,-1 2 1 0 0,1-1 0 0 0,1 0 0 0 0,-6 7 0 0 0,0-1 112 0 0,0 1 0 0 0,1 0 0 0 0,1 1 0 0 0,0 0 0 0 0,-7 13 0 0 0,3 0 503 0 0,1 1-1 0 0,0 1 1 0 0,-5 29-1 0 0,11-39-688 0 0,1 0 0 0 0,1-1 1 0 0,1 1-1 0 0,0 0 0 0 0,1 0 0 0 0,3 29 0 0 0,-2-39-238 0 0,0 0-1 0 0,1 0 1 0 0,-1-1 0 0 0,1 1-1 0 0,1-1 1 0 0,-1 1-1 0 0,1-1 1 0 0,0 0-1 0 0,0 0 1 0 0,0 0-1 0 0,1 0 1 0 0,-1-1 0 0 0,1 1-1 0 0,0-1 1 0 0,6 5-1 0 0,-7-7-19 0 0,1 0 0 0 0,0 0 0 0 0,-1 0 0 0 0,1 0 0 0 0,0 0 0 0 0,0-1 0 0 0,0 1 0 0 0,0-1 0 0 0,0 0 0 0 0,0 0-1 0 0,1-1 1 0 0,-1 1 0 0 0,0-1 0 0 0,0 0 0 0 0,1 0 0 0 0,-1-1 0 0 0,0 1 0 0 0,0-1 0 0 0,0 0 0 0 0,0 0 0 0 0,7-3 0 0 0,-8 3 5 0 0,0 0 1 0 0,0-1-1 0 0,0 0 1 0 0,0 1 0 0 0,0-1-1 0 0,-1 0 1 0 0,1-1-1 0 0,-1 1 1 0 0,1 0 0 0 0,-1-1-1 0 0,0 1 1 0 0,0-1-1 0 0,0 0 1 0 0,0 0 0 0 0,0 1-1 0 0,-1-1 1 0 0,0 0-1 0 0,1-1 1 0 0,-1 1-1 0 0,0 0 1 0 0,0 0 0 0 0,0-5-1 0 0,0 0 74 0 0,0-1-1 0 0,0 1 1 0 0,-1-1-1 0 0,0 1 1 0 0,-1-1 0 0 0,0 1-1 0 0,-3-16 1 0 0,2 20-27 0 0,1 0-1 0 0,-1 0 1 0 0,1 0 0 0 0,-1 0 0 0 0,0 1 0 0 0,-1-1 0 0 0,1 1 0 0 0,-1-1 0 0 0,1 1-1 0 0,-1 0 1 0 0,0 0 0 0 0,0 0 0 0 0,0 0 0 0 0,-1 1 0 0 0,1-1 0 0 0,-1 1 0 0 0,1 0-1 0 0,-1 0 1 0 0,0 0 0 0 0,-6-2 0 0 0,3 2-164 0 0,1 0-1 0 0,-1 0 1 0 0,0 1 0 0 0,-14-1-1 0 0,14 1-719 0 0,0 1-1 0 0,0 1 1 0 0,1-1-1 0 0,-14 4 0 0 0,7 1-2908 0 0,2 1 0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59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 98 2840 0 0,'0'-3'310'0'0,"0"-1"0"0"0,-1 1 0 0 0,1-1 1 0 0,-1 1-1 0 0,1-1 0 0 0,-1 1 0 0 0,0-1 0 0 0,0 1 0 0 0,-1 0 0 0 0,1-1 0 0 0,-1 1 0 0 0,1 0 0 0 0,-1 0 0 0 0,0 0 0 0 0,0 0 0 0 0,-4-4 0 0 0,2 4-46 0 0,0 0-1 0 0,-1-1 1 0 0,1 1-1 0 0,-1 1 0 0 0,1-1 1 0 0,-1 1-1 0 0,0 0 1 0 0,0 0-1 0 0,0 0 0 0 0,-5-1 1 0 0,-6 0 270 0 0,1 1 0 0 0,-1 0 1 0 0,0 1-1 0 0,0 1 1 0 0,1 0-1 0 0,-24 4 0 0 0,26-2-235 0 0,-1 1 0 0 0,1 0 0 0 0,-1 1 1 0 0,1 0-1 0 0,0 1 0 0 0,0 0 0 0 0,-14 9 0 0 0,22-11-256 0 0,-1 1 1 0 0,1 0 0 0 0,0 0-1 0 0,0 0 1 0 0,0 0-1 0 0,1 1 1 0 0,-1 0 0 0 0,1 0-1 0 0,0 0 1 0 0,1 0 0 0 0,-1 1-1 0 0,1-1 1 0 0,0 1-1 0 0,0 0 1 0 0,1 0 0 0 0,0 0-1 0 0,-2 10 1 0 0,2-8-5 0 0,0 0 0 0 0,1 0 1 0 0,1 0-1 0 0,-1 0 0 0 0,1 0 0 0 0,1 0 0 0 0,0 0 0 0 0,0 0 1 0 0,4 16-1 0 0,-3-18-20 0 0,1 0 1 0 0,0 0-1 0 0,0-1 0 0 0,0 1 1 0 0,0-1-1 0 0,1 0 1 0 0,0 0-1 0 0,0 0 0 0 0,0 0 1 0 0,1-1-1 0 0,0 0 1 0 0,0 1-1 0 0,8 4 0 0 0,-3-4-2 0 0,0 1 1 0 0,0-1-1 0 0,1-1 0 0 0,0 1 0 0 0,0-2 0 0 0,0 0 0 0 0,0 0 0 0 0,15 1 0 0 0,-6-2-20 0 0,0-1 0 0 0,1 0 1 0 0,36-5-1 0 0,-55 4 1 0 0,-1 0 0 0 0,1 0 0 0 0,-1 0 0 0 0,0-1 0 0 0,1 1 0 0 0,-1 0 0 0 0,1-1 0 0 0,-1 1 0 0 0,0-1 0 0 0,1 0 1 0 0,-1 1-1 0 0,0-1 0 0 0,1 0 0 0 0,-1 0 0 0 0,0 0 0 0 0,0 0 0 0 0,0 0 0 0 0,0 0 0 0 0,0 0 0 0 0,0 0 0 0 0,0 0 0 0 0,0 0 0 0 0,1-3 0 0 0,-2 3-1 0 0,0 0 0 0 0,0 0 0 0 0,0-1 0 0 0,0 1 0 0 0,0 0 0 0 0,0 0 0 0 0,0 0 0 0 0,-1-1 0 0 0,1 1 0 0 0,0 0 0 0 0,-1 0 0 0 0,1 0 0 0 0,-1 0 0 0 0,1 0 0 0 0,-1 0 0 0 0,1 0 0 0 0,-1-1 0 0 0,0 2 0 0 0,0-1 0 0 0,1 0 0 0 0,-1 0 0 0 0,0 0-1 0 0,0 0 1 0 0,0 0 0 0 0,0 1 0 0 0,0-1 0 0 0,0 0 0 0 0,-2 0 0 0 0,-3-2-4 0 0,0 0 1 0 0,0 0-1 0 0,-1 0 0 0 0,0 1 0 0 0,1 0 0 0 0,-1 1 0 0 0,0-1 0 0 0,0 1 0 0 0,0 1 1 0 0,-8-1-1 0 0,-13 1 11 0 0,-31 5-1 0 0,48-4 8 0 0,0 0 0 0 0,0 1 0 0 0,0 1 0 0 0,1 0 0 0 0,-1 0 0 0 0,1 1-1 0 0,0 1 1 0 0,-10 5 0 0 0,15-7 2 0 0,0 0 0 0 0,0 1 0 0 0,0 0 0 0 0,1 0 0 0 0,-1 0 0 0 0,1 0 0 0 0,0 1 0 0 0,1 0 0 0 0,-1 0-1 0 0,1 0 1 0 0,0 0 0 0 0,0 0 0 0 0,0 0 0 0 0,1 1 0 0 0,-4 11 0 0 0,4-8 10 0 0,0-1 1 0 0,0 1-1 0 0,1-1 0 0 0,1 1 1 0 0,-1-1-1 0 0,1 1 0 0 0,1 0 1 0 0,-1-1-1 0 0,2 1 0 0 0,-1 0 0 0 0,1-1 1 0 0,0 0-1 0 0,1 1 0 0 0,0-1 1 0 0,0 0-1 0 0,1 0 0 0 0,0-1 1 0 0,0 1-1 0 0,1-1 0 0 0,8 11 1 0 0,-5-10-2 0 0,0 0 1 0 0,1 0 0 0 0,-1 0-1 0 0,1-1 1 0 0,1-1 0 0 0,-1 1-1 0 0,1-2 1 0 0,0 1-1 0 0,1-1 1 0 0,-1-1 0 0 0,1 0-1 0 0,0 0 1 0 0,0-1 0 0 0,0-1-1 0 0,14 2 1 0 0,-11-2 14 0 0,1-1-1 0 0,0 0 1 0 0,0-1-1 0 0,-1-1 1 0 0,27-4-1 0 0,-36 4-366 0 0,0-1 0 0 0,1 0 0 0 0,-1 0 0 0 0,0 0 0 0 0,0 0 0 0 0,0-1 0 0 0,9-6 0 0 0,-11 6-515 0 0,0 0-1 0 0,0 0 0 0 0,0 0 0 0 0,0 0 0 0 0,-1 0 0 0 0,1-1 1 0 0,-1 1-1 0 0,0-1 0 0 0,0 0 0 0 0,0 0 0 0 0,2-6 1 0 0,0-12-2712 0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59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4096 0 0,'-3'0'680'0'0,"-1"0"689"0"0,1 0-685 0 0,-1 2 0 0 0,0 3-16 0 0,4 2-16 0 0,-3 5-56 0 0,3 0-172 0 0,3 9-564 0 0,5 2-1800 0 0,2 7 0 0 0,3 3-1 0 0,-2 3 1 0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1:59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3672 0 0,'0'0'616'0'0,"21"6"2104"0"0,-14-3-2389 0 0,-1 1 0 0 0,1 1-1 0 0,-1-1 1 0 0,0 1 0 0 0,0 0 0 0 0,0 0 0 0 0,0 1-1 0 0,-1 0 1 0 0,0 0 0 0 0,-1 0 0 0 0,1 1 0 0 0,5 10-1 0 0,2 9 498 0 0,0 0 0 0 0,8 28-1 0 0,-19-52-772 0 0,12 43 855 0 0,-2 0 0 0 0,-1 1 0 0 0,4 56 0 0 0,-14-100-899 0 0,0 0 1 0 0,0-1-1 0 0,1 1 1 0 0,-1 0 0 0 0,0-1-1 0 0,1 1 1 0 0,0 0-1 0 0,-1-1 1 0 0,1 1-1 0 0,1 1 1 0 0,-2-2-2 0 0,1-1 0 0 0,-1 0-1 0 0,0 1 1 0 0,1-1 0 0 0,-1 0 0 0 0,0 1 0 0 0,1-1-1 0 0,-1 0 1 0 0,1 0 0 0 0,-1 1 0 0 0,0-1 0 0 0,1 0-1 0 0,-1 0 1 0 0,1 0 0 0 0,-1 0 0 0 0,1 1 0 0 0,-1-1-1 0 0,1 0 1 0 0,-1 0 0 0 0,1 0 0 0 0,-1 0 0 0 0,0 0-1 0 0,1 0 1 0 0,0 0 0 0 0,2-1 23 0 0,-1-1 1 0 0,0 1-1 0 0,1 0 0 0 0,-1 0 1 0 0,0-1-1 0 0,0 1 1 0 0,0-1-1 0 0,0 0 0 0 0,0 0 1 0 0,0 0-1 0 0,0 0 0 0 0,1-2 1 0 0,10-13 133 0 0,-1-1 0 0 0,0 0 0 0 0,-1-1 0 0 0,-2 0 0 0 0,12-31 0 0 0,-4 1 204 0 0,11-58 0 0 0,-24 87-226 0 0,1-39 1 0 0,-4 42-215 0 0,0 0 1 0 0,1 0 0 0 0,7-25-1 0 0,-1 28-1901 0 0,-7 14 1508 0 0,0-1 1 0 0,0 0 0 0 0,0 1-1 0 0,0 0 1 0 0,0-1 0 0 0,0 1 0 0 0,0 0-1 0 0,0-1 1 0 0,0 1 0 0 0,0 0-1 0 0,0 0 1 0 0,0 0 0 0 0,0 0-1 0 0,0 0 1 0 0,0 0 0 0 0,0 0-1 0 0,0 0 1 0 0,0 0 0 0 0,0 1 0 0 0,0-1-1 0 0,0 0 1 0 0,1 1 0 0 0,7 3-3268 0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00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33 3000 0 0,'-4'1'294'0'0,"0"0"0"0"0,0 0-1 0 0,0 0 1 0 0,0 0 0 0 0,0 0 0 0 0,0 1-1 0 0,0 0 1 0 0,0 0 0 0 0,0 0-1 0 0,1 0 1 0 0,-1 1 0 0 0,-4 4 0 0 0,-1 1 220 0 0,0 0 0 0 0,1 0 1 0 0,-11 14-1 0 0,14-13-184 0 0,-1-1 0 0 0,2 1 0 0 0,-1-1 0 0 0,1 2 0 0 0,0-1 0 0 0,1 0-1 0 0,0 1 1 0 0,1-1 0 0 0,0 1 0 0 0,0 0 0 0 0,1-1 0 0 0,0 18 0 0 0,1-19-139 0 0,0-1 1 0 0,1 1 0 0 0,0 0-1 0 0,0-1 1 0 0,1 1-1 0 0,0-1 1 0 0,0 0-1 0 0,1 1 1 0 0,0-1 0 0 0,0 0-1 0 0,1-1 1 0 0,0 1-1 0 0,0-1 1 0 0,0 1-1 0 0,1-1 1 0 0,9 9 0 0 0,-6-8-138 0 0,1-1 0 0 0,0-1 0 0 0,-1 1 0 0 0,2-2 1 0 0,-1 1-1 0 0,0-1 0 0 0,1 0 0 0 0,0-1 1 0 0,0 0-1 0 0,16 2 0 0 0,-9-3-26 0 0,0 0-1 0 0,0-1 1 0 0,0 0-1 0 0,0-2 0 0 0,27-3 1 0 0,-33 2-19 0 0,1 0 1 0 0,-1-1 0 0 0,0-1-1 0 0,-1 0 1 0 0,18-8-1 0 0,-24 10-5 0 0,-1 0 0 0 0,1 0-1 0 0,0-1 1 0 0,-1 0 0 0 0,0 1-1 0 0,1-1 1 0 0,-1 0 0 0 0,0-1-1 0 0,0 1 1 0 0,-1 0 0 0 0,1-1-1 0 0,-1 0 1 0 0,0 0 0 0 0,0 1-1 0 0,0-1 1 0 0,0 0 0 0 0,2-8-1 0 0,-1-1 8 0 0,-1 0 0 0 0,-1 0 0 0 0,0-1 0 0 0,0 1 0 0 0,-1 0 0 0 0,-1 0 0 0 0,0 0 0 0 0,-1 0 0 0 0,-1 0 0 0 0,-4-14 0 0 0,4 17 8 0 0,-1 0-1 0 0,0 1 1 0 0,0 0-1 0 0,-1 0 0 0 0,0 0 1 0 0,-1 0-1 0 0,0 1 1 0 0,-1 0-1 0 0,1 0 1 0 0,-1 1-1 0 0,-1 0 1 0 0,1 0-1 0 0,-16-9 1 0 0,12 9 15 0 0,0 1 0 0 0,-1 0 1 0 0,0 1-1 0 0,0 0 1 0 0,0 1-1 0 0,-1 0 0 0 0,0 1 1 0 0,1 0-1 0 0,-1 1 1 0 0,0 1-1 0 0,0 0 1 0 0,0 1-1 0 0,-22 2 0 0 0,27-1-4 0 0,-1 0-1 0 0,0 1 1 0 0,1 0-1 0 0,0 0 0 0 0,-1 1 1 0 0,1 0-1 0 0,0 0 1 0 0,0 1-1 0 0,1 0 0 0 0,-1 0 1 0 0,1 1-1 0 0,0 0 1 0 0,0 1-1 0 0,1-1 1 0 0,-1 1-1 0 0,1 0 0 0 0,0 1 1 0 0,1 0-1 0 0,0 0 1 0 0,0 0-1 0 0,-5 10 0 0 0,4-5 2 0 0,1-1 0 0 0,1 1 0 0 0,0 1 0 0 0,1-1 0 0 0,0 0 0 0 0,1 1 0 0 0,0 0 0 0 0,1 0 0 0 0,0-1 0 0 0,1 1 0 0 0,2 13 0 0 0,-1-19-21 0 0,0 0 1 0 0,0 0 0 0 0,1 0 0 0 0,0 0-1 0 0,0 0 1 0 0,1-1 0 0 0,0 1 0 0 0,0-1 0 0 0,0 0-1 0 0,1 1 1 0 0,0-2 0 0 0,0 1 0 0 0,1 0-1 0 0,-1-1 1 0 0,1 0 0 0 0,0 0 0 0 0,1 0-1 0 0,-1-1 1 0 0,1 0 0 0 0,0 0 0 0 0,7 4-1 0 0,2-2-37 0 0,1 0-1 0 0,-1-1 1 0 0,2-1 0 0 0,-1 0-1 0 0,0-1 1 0 0,1-1-1 0 0,-1 0 1 0 0,1-1-1 0 0,0-1 1 0 0,-1-1-1 0 0,1 0 1 0 0,-1-1-1 0 0,20-5 1 0 0,-30 5 6 0 0,-1 1 0 0 0,1-1 0 0 0,-1-1 0 0 0,1 1 0 0 0,-1-1 0 0 0,0 0 0 0 0,0 0 0 0 0,0 0 0 0 0,-1 0 0 0 0,1-1 0 0 0,-1 0 0 0 0,0 0 0 0 0,0 0 0 0 0,0-1 0 0 0,0 0 0 0 0,4-7 0 0 0,-4 4 3 0 0,0 0 0 0 0,-1 0 0 0 0,0-1 0 0 0,0 0 0 0 0,-1 1 0 0 0,0-1 0 0 0,-1 0 1 0 0,0 0-1 0 0,0 0 0 0 0,-1-9 0 0 0,1 6 16 0 0,-1 3 52 0 0,0 0 0 0 0,0 0 1 0 0,0 0-1 0 0,-1-1 0 0 0,0 1 1 0 0,-1 0-1 0 0,0 0 0 0 0,-1 0 1 0 0,-6-15-1 0 0,9 23-37 0 0,0 1 0 0 0,0-1 1 0 0,-1 1-1 0 0,1-1 0 0 0,0 1 0 0 0,0-1 0 0 0,-1 1 1 0 0,1-1-1 0 0,0 1 0 0 0,-1 0 0 0 0,1-1 0 0 0,0 1 0 0 0,-1-1 1 0 0,1 1-1 0 0,-1 0 0 0 0,1-1 0 0 0,-1 1 0 0 0,1 0 1 0 0,0-1-1 0 0,-1 1 0 0 0,1 0 0 0 0,-1 0 0 0 0,1 0 1 0 0,-1 0-1 0 0,1-1 0 0 0,-1 1 0 0 0,0 0 0 0 0,1 0 0 0 0,-1 0 1 0 0,1 0-1 0 0,-1 0 0 0 0,1 0 0 0 0,-1 0 0 0 0,1 0 1 0 0,-1 0-1 0 0,1 1 0 0 0,-1-1 0 0 0,1 0 0 0 0,-1 0 0 0 0,1 0 1 0 0,-1 0-1 0 0,1 1 0 0 0,-1-1 0 0 0,1 0 0 0 0,-1 1 1 0 0,1-1-1 0 0,-1 1 0 0 0,0 0 20 0 0,-1 1-1 0 0,1-1 1 0 0,0 1 0 0 0,0 0 0 0 0,0 0-1 0 0,0-1 1 0 0,0 1 0 0 0,0 0-1 0 0,0 0 1 0 0,1 0 0 0 0,-2 3-1 0 0,-1 20 111 0 0,0-1 0 0 0,2 1 0 0 0,3 48 0 0 0,0-58-237 0 0,0-1-1 0 0,1 1 1 0 0,0-1 0 0 0,1 1 0 0 0,1-1 0 0 0,0-1 0 0 0,14 26 0 0 0,-2-15-1493 0 0,-10-17-520 0 0,0 0 1 0 0,0 0-1 0 0,0-1 0 0 0,17 11 1 0 0,-3-4-1743 0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00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 3552 0 0,'21'-3'4895'0'0,"-18"5"-4627"0"0,1 0 0 0 0,-1 0 0 0 0,0 0-1 0 0,0 0 1 0 0,0 1 0 0 0,0 0 0 0 0,0-1 0 0 0,-1 1-1 0 0,1 0 1 0 0,-1 0 0 0 0,0 0 0 0 0,0 1-1 0 0,0-1 1 0 0,2 5 0 0 0,22 55 1779 0 0,-22-51-1561 0 0,20 67 1685 0 0,8 19-1080 0 0,-27-85-1003 0 0,1-1 0 0 0,0 0 0 0 0,1 0 0 0 0,0-1 1 0 0,14 17-1 0 0,-19-25-49 0 0,1 1 0 0 0,0-1 0 0 0,1 0 0 0 0,-1-1 0 0 0,0 1 0 0 0,1 0 0 0 0,0-1 0 0 0,0 0 0 0 0,7 4 0 0 0,-9-6-20 0 0,0 1 0 0 0,-1-1 0 0 0,1 0 0 0 0,0 1-1 0 0,-1-1 1 0 0,1 0 0 0 0,0 0 0 0 0,-1 0 0 0 0,1 0 0 0 0,0 0-1 0 0,0-1 1 0 0,-1 1 0 0 0,1 0 0 0 0,-1-1 0 0 0,1 0-1 0 0,0 1 1 0 0,-1-1 0 0 0,1 0 0 0 0,-1 1 0 0 0,1-1-1 0 0,-1 0 1 0 0,1 0 0 0 0,-1 0 0 0 0,0-1 0 0 0,0 1 0 0 0,1 0-1 0 0,1-3 1 0 0,6-10 126 0 0,-1 0 1 0 0,0 0-1 0 0,-1-1 0 0 0,-1 0 1 0 0,0-1-1 0 0,-1 1 0 0 0,4-19 0 0 0,-2 7 83 0 0,69-210 1202 0 0,-71 225-1764 0 0,2-8-231 0 0,-5 9-4956 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04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78 155 2536 0 0,'0'0'896'0'0,"-4"7"4252"0"0,-13 25-3116 0 0,-19 60 1044 0 0,31-77-2811 0 0,1 0 1 0 0,0 1 0 0 0,2-1-1 0 0,-2 20 1 0 0,3-27-173 0 0,1 0 1 0 0,0 1-1 0 0,1-1 1 0 0,-1 0-1 0 0,2 0 1 0 0,-1 1-1 0 0,1-1 1 0 0,0 0-1 0 0,6 11 1 0 0,-5-14-61 0 0,0-1 0 0 0,0 1 1 0 0,0-1-1 0 0,1 0 0 0 0,0 0 0 0 0,0 0 1 0 0,0-1-1 0 0,0 0 0 0 0,1 1 0 0 0,-1-1 1 0 0,1-1-1 0 0,0 1 0 0 0,-1-1 0 0 0,1 0 1 0 0,1 0-1 0 0,-1 0 0 0 0,0 0 0 0 0,0-1 1 0 0,7 1-1 0 0,6 0 6 0 0,-1 0 0 0 0,1-1 0 0 0,0 0 0 0 0,28-4 0 0 0,-31 1-53 0 0,-1 0 0 0 0,1-1 0 0 0,-1 0 0 0 0,0-1 0 0 0,0-1 1 0 0,0 0-1 0 0,-1-1 0 0 0,0-1 0 0 0,0 0 0 0 0,18-13 0 0 0,-23 14-9 0 0,0 0-1 0 0,-1-1 0 0 0,0 0 1 0 0,-1 0-1 0 0,1-1 1 0 0,-2 1-1 0 0,1-1 1 0 0,-1-1-1 0 0,0 1 0 0 0,0-1 1 0 0,-1 0-1 0 0,-1 0 1 0 0,1 0-1 0 0,-1 0 1 0 0,-1-1-1 0 0,3-16 0 0 0,-2-6-33 0 0,-1-1 0 0 0,-1 1-1 0 0,-2 0 1 0 0,-1 0-1 0 0,-8-43 1 0 0,9 70 56 0 0,0 1 1 0 0,0 0-1 0 0,0 0 0 0 0,0 0 1 0 0,-1 1-1 0 0,1-1 1 0 0,-1 0-1 0 0,0 0 0 0 0,0 1 1 0 0,-1-1-1 0 0,1 1 1 0 0,0 0-1 0 0,-1 0 0 0 0,0 0 1 0 0,0 0-1 0 0,0 0 1 0 0,0 0-1 0 0,-1 1 0 0 0,1 0 1 0 0,-1-1-1 0 0,1 1 1 0 0,-1 1-1 0 0,0-1 0 0 0,-7-2 1 0 0,4 2 5 0 0,-1 1 1 0 0,1 0-1 0 0,-1 1 0 0 0,1 0 1 0 0,-1 0-1 0 0,1 1 0 0 0,0-1 1 0 0,-1 1-1 0 0,1 1 0 0 0,0 0 1 0 0,-1 0-1 0 0,1 0 0 0 0,-8 5 1 0 0,1 0 9 0 0,-1 0 0 0 0,2 2 0 0 0,-1 0 0 0 0,1 0 0 0 0,1 1 0 0 0,-1 1 0 0 0,2 0 0 0 0,-1 1 0 0 0,2 0 0 0 0,0 0 0 0 0,-14 23 0 0 0,15-20-1 0 0,0 1 0 0 0,1-1 1 0 0,1 1-1 0 0,1 1 0 0 0,0-1 1 0 0,1 1-1 0 0,1 0 0 0 0,1 0 1 0 0,0 1-1 0 0,0 27 0 0 0,2-41-16 0 0,1 1 0 0 0,1-1 0 0 0,-1 0 0 0 0,1 1 0 0 0,0-1 0 0 0,0 0 0 0 0,0 0 0 0 0,0 1 0 0 0,1-1 0 0 0,-1 0 0 0 0,1 0 0 0 0,0-1 0 0 0,1 1 0 0 0,-1 0 0 0 0,0-1 0 0 0,1 1 0 0 0,0-1 0 0 0,0 0 0 0 0,0 0 0 0 0,0 0-1 0 0,7 4 1 0 0,-3-3-30 0 0,0 0-1 0 0,0-1 0 0 0,1 0 1 0 0,-1 0-1 0 0,1-1 0 0 0,0 0 0 0 0,-1 0 1 0 0,1-1-1 0 0,0 0 0 0 0,0 0 1 0 0,10-1-1 0 0,-5 0-79 0 0,1-1 0 0 0,-1 0 0 0 0,0-1 0 0 0,1-1 0 0 0,-1 0 0 0 0,0-1-1 0 0,0 0 1 0 0,-1-1 0 0 0,1 0 0 0 0,-1-1 0 0 0,0 0 0 0 0,15-11 0 0 0,-15 7-47 0 0,0 0-1 0 0,0 0 1 0 0,-1-1-1 0 0,-1-1 1 0 0,0 0-1 0 0,0 0 1 0 0,-1-1-1 0 0,-1 0 1 0 0,0 0-1 0 0,9-22 1 0 0,-8 12 333 0 0,0-1-1 0 0,-2 0 1 0 0,0-1 0 0 0,-2 0 0 0 0,0 1-1 0 0,-2-2 1 0 0,0-48 0 0 0,-3 111 1657 0 0,-1 16-704 0 0,11 92 0 0 0,-9-137-1089 0 0,4 22 59 0 0,0-1 0 0 0,2 1 0 0 0,0-1 0 0 0,21 47 0 0 0,-24-67-268 0 0,-1-1-144 0 0,1 0 0 0 0,1 0 0 0 0,8 13 0 0 0,-11-19-528 0 0,0 1 1 0 0,1 0-1 0 0,0-1 1 0 0,-1 1-1 0 0,1-1 1 0 0,0 0-1 0 0,6 3 1 0 0,4 2-2654 0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04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0 3408 0 0,'0'0'1240'0'0,"-11"11"1448"0"0,7-6-2345 0 0,-1 0 0 0 0,1 1 0 0 0,1 0 1 0 0,-1 0-1 0 0,1 0 0 0 0,0 0 0 0 0,0 1 0 0 0,-2 10 0 0 0,-13 59 1422 0 0,16-61-1389 0 0,-6 31 1443 0 0,-1 90 1 0 0,8-57-5607 0 0,2-72 683 0 0,2-2 0 0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05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88 3400 0 0,'-8'-18'4681'0'0,"9"17"-4555"0"0,0 0 0 0 0,0-1 0 0 0,0 1 1 0 0,0 0-1 0 0,0 0 0 0 0,0 0 0 0 0,0 0 0 0 0,0 0 1 0 0,0 1-1 0 0,1-1 0 0 0,-1 0 0 0 0,0 1 1 0 0,0-1-1 0 0,1 0 0 0 0,-1 1 0 0 0,1-1 0 0 0,-1 1 1 0 0,2 0-1 0 0,32-6 838 0 0,-27 5-622 0 0,255-14 3857 0 0,-85 8-4052 0 0,-177 7-153 0 0,-1 0-1 0 0,1 0 1 0 0,0 0 0 0 0,0 0 0 0 0,0 0 0 0 0,0 0-1 0 0,0 0 1 0 0,0 0 0 0 0,-1 0 0 0 0,1-1 0 0 0,0 1 0 0 0,0 0-1 0 0,0-1 1 0 0,-1 1 0 0 0,1 0 0 0 0,0-1 0 0 0,0 1-1 0 0,-1-1 1 0 0,1 1 0 0 0,0-1 0 0 0,-1 0 0 0 0,1 1-1 0 0,0-1 1 0 0,-1 0 0 0 0,1 1 0 0 0,-1-1 0 0 0,1 0 0 0 0,-1 0-1 0 0,0 1 1 0 0,1-2 0 0 0,-1 1 10 0 0,0 0-1 0 0,-1 1 1 0 0,1-1-1 0 0,0 0 1 0 0,-1 1-1 0 0,1-1 1 0 0,0 0-1 0 0,-1 1 1 0 0,1-1-1 0 0,-1 1 1 0 0,1-1-1 0 0,-1 1 1 0 0,1-1 0 0 0,-1 1-1 0 0,0-1 1 0 0,1 1-1 0 0,-1 0 1 0 0,0-1-1 0 0,1 1 1 0 0,-1 0-1 0 0,0-1 1 0 0,1 1-1 0 0,-1 0 1 0 0,0 0 0 0 0,0 0-1 0 0,1 0 1 0 0,-1-1-1 0 0,0 1 1 0 0,1 0-1 0 0,-1 0 1 0 0,0 1-1 0 0,0-1 1 0 0,-1 0-1 0 0,-2 0 41 0 0,-1 1-1 0 0,0 0 1 0 0,1 0 0 0 0,-1 0-1 0 0,1 0 1 0 0,-1 1-1 0 0,1 0 1 0 0,-1 0-1 0 0,1 0 1 0 0,0 0-1 0 0,0 1 1 0 0,0-1-1 0 0,0 1 1 0 0,1 0-1 0 0,-1 0 1 0 0,1 1-1 0 0,-1-1 1 0 0,1 1-1 0 0,0-1 1 0 0,-3 8-1 0 0,-5 5 108 0 0,2 1-1 0 0,0 1 0 0 0,-10 27 0 0 0,6-6 58 0 0,1 0-1 0 0,2 1 1 0 0,-5 43-1 0 0,-7 125 338 0 0,21-189-505 0 0,-5 180-86 0 0,6-193-282 0 0,0 0 261 0 0,0 1 1 0 0,0-1 0 0 0,1 0 0 0 0,2 10-1 0 0,6 0-3087 0 0,-8-15 2558 0 0,0 0 0 0 0,0 0 1 0 0,0 0-1 0 0,0-1 0 0 0,0 1 1 0 0,0 0-1 0 0,1-1 0 0 0,-1 1 0 0 0,0-1 1 0 0,0 0-1 0 0,0 1 0 0 0,1-1 0 0 0,1 1 1 0 0,10-1-2798 0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05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72 645 3656 0 0,'-2'1'254'0'0,"-1"0"-1"0"0,0-1 0 0 0,1 1 0 0 0,-1 0 1 0 0,1 0-1 0 0,-1 0 0 0 0,1 0 0 0 0,-1 1 1 0 0,1-1-1 0 0,0 1 0 0 0,0 0 0 0 0,0-1 1 0 0,0 1-1 0 0,0 0 0 0 0,0 0 0 0 0,0 0 1 0 0,0 0-1 0 0,1 1 0 0 0,-1-1 0 0 0,1 0 1 0 0,0 1-1 0 0,-1-1 0 0 0,1 1 0 0 0,0-1 1 0 0,0 4-1 0 0,-3 5 163 0 0,0 0 1 0 0,2 0 0 0 0,-1 0-1 0 0,-1 21 1 0 0,3-27-317 0 0,-1 97 2549 0 0,2-92-2400 0 0,1-1 0 0 0,0 0 0 0 0,1 1 0 0 0,0-1 0 0 0,0 0 0 0 0,1 0 1 0 0,0 0-1 0 0,7 14 0 0 0,-7-19-215 0 0,0 0 0 0 0,0 0-1 0 0,0 0 1 0 0,0 0 0 0 0,1 0 0 0 0,0-1 0 0 0,-1 0 0 0 0,1 1 0 0 0,0-1-1 0 0,1-1 1 0 0,-1 1 0 0 0,1-1 0 0 0,6 3 0 0 0,-3-2-8 0 0,-1 0 1 0 0,1-1-1 0 0,0-1 1 0 0,1 0-1 0 0,-1 0 1 0 0,0 0-1 0 0,15-1 1 0 0,-9-1-15 0 0,0-1 0 0 0,-1 0 0 0 0,1-1 0 0 0,-1-1 0 0 0,0 0 0 0 0,0-1 0 0 0,0 0 1 0 0,0-1-1 0 0,18-11 0 0 0,-22 10 16 0 0,-1 0 1 0 0,0 0 0 0 0,-1 0 0 0 0,0-1-1 0 0,0 0 1 0 0,-1 0 0 0 0,0-1 0 0 0,0 0-1 0 0,-1 0 1 0 0,0 0 0 0 0,0-1 0 0 0,-1 1 0 0 0,0-1-1 0 0,-1 0 1 0 0,3-15 0 0 0,-3 7 61 0 0,0 1 1 0 0,-1-1 0 0 0,-1 0-1 0 0,-1 0 1 0 0,-1 0 0 0 0,0 0-1 0 0,-1 0 1 0 0,-5-22 0 0 0,5 34-46 0 0,1 0 1 0 0,-1 0-1 0 0,0 0 1 0 0,-1 0-1 0 0,0 0 1 0 0,0 0-1 0 0,0 1 1 0 0,0-1-1 0 0,-1 1 1 0 0,0 0-1 0 0,0 0 0 0 0,0 0 1 0 0,-8-5-1 0 0,9 7-23 0 0,0 1-1 0 0,-1 0 0 0 0,1 0 1 0 0,-1 0-1 0 0,0 1 0 0 0,0-1 0 0 0,0 1 1 0 0,1 0-1 0 0,-1 0 0 0 0,0 1 1 0 0,0-1-1 0 0,0 1 0 0 0,-1-1 0 0 0,1 1 1 0 0,0 1-1 0 0,0-1 0 0 0,0 0 0 0 0,0 1 1 0 0,0 0-1 0 0,0 0 0 0 0,0 0 1 0 0,-3 2-1 0 0,-2 0-68 0 0,1 1 1 0 0,0-1-1 0 0,1 1 1 0 0,-1 1-1 0 0,1-1 0 0 0,-1 1 1 0 0,1 1-1 0 0,1-1 1 0 0,-1 1-1 0 0,1 0 0 0 0,0 1 1 0 0,0 0-1 0 0,1-1 1 0 0,0 2-1 0 0,0-1 0 0 0,1 1 1 0 0,-5 10-1 0 0,-1 17-4143 0 0,6 3-3968 0 0,4-30 4497 0 0</inkml:trace>
  <inkml:trace contextRef="#ctx0" brushRef="#br0" timeOffset="1">207 18 3952 0 0,'-6'0'692'0'0,"6"-1"4"0"0,-7-3 21 0 0,0 3 15 0 0,-4-4 36 0 0,4 3 0 0 0,-2-1 4 0 0,-2 3-4 0 0,-3-2 0 0 0,7 2 0 0 0,3 7-16 0 0,-3 3-36 0 0,7 4-52 0 0,-2 6-84 0 0,-2 1-252 0 0,4 7-3216 0 0,0 0 0 0 0,0 7 0 0 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07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94 3504 0 0,'-17'2'4866'0'0,"24"3"-1829"0"0,32 5-456 0 0,-32-8-2275 0 0,24 3 68 0 0,0-1-1 0 0,1-1 1 0 0,-1-2 0 0 0,1-1 0 0 0,-1-2-1 0 0,50-8 1 0 0,-59 8-367 0 0,1-2 0 0 0,-1-1 0 0 0,0 0 0 0 0,0-2 0 0 0,-1 0 0 0 0,1-2 0 0 0,35-19 0 0 0,-54 26-24 0 0,0 0-1 0 0,-1 0 1 0 0,1 0-1 0 0,-1 0 1 0 0,0-1-1 0 0,1 1 1 0 0,-1-1-1 0 0,0 0 1 0 0,1-2-1 0 0,-2 4 12 0 0,-1 1 0 0 0,0-1 0 0 0,0 1 0 0 0,1-1 0 0 0,-1 1 0 0 0,0-1 0 0 0,0 1-1 0 0,0-1 1 0 0,0 1 0 0 0,0-1 0 0 0,0 1 0 0 0,0-1 0 0 0,0 1 0 0 0,0-1 0 0 0,0 0-1 0 0,0 1 1 0 0,0-1 0 0 0,0 1 0 0 0,0-1 0 0 0,0 1 0 0 0,-1-1 0 0 0,1 1 0 0 0,0-1-1 0 0,-1 0 1 0 0,0 0-1 0 0,0 1 1 0 0,0-1-1 0 0,0 1 1 0 0,1-1-1 0 0,-1 1 0 0 0,0-1 1 0 0,0 1-1 0 0,0-1 1 0 0,0 1-1 0 0,0 0 1 0 0,0 0-1 0 0,0-1 0 0 0,0 1 1 0 0,0 0-1 0 0,0 0 1 0 0,-1 0-1 0 0,-11-1-28 0 0,0 1-1 0 0,1 1 1 0 0,-1 0 0 0 0,1 0-1 0 0,0 1 1 0 0,-1 1-1 0 0,1 0 1 0 0,-15 5 0 0 0,21-5 42 0 0,0 0 0 0 0,0 0 0 0 0,0 0-1 0 0,0 0 1 0 0,1 1 0 0 0,-1 0 0 0 0,1 0 0 0 0,0 1 0 0 0,0-1 0 0 0,1 1 0 0 0,-1 0 0 0 0,1 1 0 0 0,0-1 0 0 0,0 1 0 0 0,1-1 0 0 0,0 1 0 0 0,-3 7 0 0 0,-2 9 45 0 0,2 0 0 0 0,1 1-1 0 0,0-1 1 0 0,2 1 0 0 0,-1 26 0 0 0,5 116 241 0 0,0-149-274 0 0,0 14 118 0 0,11 56-1 0 0,-9-72-609 0 0,1 0 0 0 0,6 15 0 0 0,-7-21-782 0 0,1 0 0 0 0,0-1 1 0 0,0 1-1 0 0,9 10 1 0 0,0-5-1922 0 0,1-3-1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01.83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3 3552 0 0,'0'0'7408'0'0,"9"0"-4915"0"0,85-1 1734 0 0,-19-1-3038 0 0,135 14 1 0 0,-200-10-1125 0 0,2 0-470 0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34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2880 0 0,'4'0'966'0'0,"107"0"2498"0"0,206-4 1714 0 0,-312 3-5061 0 0,59-5 493 0 0,-59 5-601 0 0,0 0 0 0 0,0 0 0 0 0,-1-1 0 0 0,1 0 0 0 0,0 1 0 0 0,-1-1 0 0 0,1-1 0 0 0,-1 1 0 0 0,0-1 1 0 0,6-4-1 0 0,-10 7-9 0 0,0 0 1 0 0,1 0-1 0 0,-1-1 1 0 0,0 1-1 0 0,1 0 1 0 0,-1-1 0 0 0,0 1-1 0 0,1-1 1 0 0,-1 1-1 0 0,0 0 1 0 0,0-1-1 0 0,1 1 1 0 0,-1-1 0 0 0,0 1-1 0 0,0-1 1 0 0,0 1-1 0 0,0-1 1 0 0,0 1-1 0 0,0-1 1 0 0,1 1-1 0 0,-1 0 1 0 0,0-1 0 0 0,0 1-1 0 0,-1-1 1 0 0,1 1-1 0 0,0-1 1 0 0,0 1-1 0 0,0-1 1 0 0,0 1 0 0 0,0-1-1 0 0,0 1 1 0 0,-1-1-1 0 0,1 1 1 0 0,0 0-1 0 0,0-1 1 0 0,-1 1 0 0 0,1-1-1 0 0,0 1 1 0 0,-1 0-1 0 0,1-1 1 0 0,0 1-1 0 0,-1 0 1 0 0,1-1 0 0 0,0 1-1 0 0,-1 0 1 0 0,1 0-1 0 0,-1-1 1 0 0,1 1-1 0 0,-1 0 1 0 0,1 0 0 0 0,0 0-1 0 0,-1 0 1 0 0,1-1-1 0 0,-1 1 1 0 0,1 0-1 0 0,-2 0 1 0 0,-27-6 127 0 0,8 6-40 0 0,8-1 83 0 0,1 1 0 0 0,0 1 0 0 0,0 0 0 0 0,-14 3 0 0 0,22-3-106 0 0,0 0 0 0 0,0 1 0 0 0,1-1 0 0 0,-1 1 0 0 0,0 0 0 0 0,1 0-1 0 0,-1 0 1 0 0,1 0 0 0 0,0 1 0 0 0,0-1 0 0 0,0 1 0 0 0,0 0 0 0 0,0 0 0 0 0,0 0 0 0 0,1 0 0 0 0,-4 6-1 0 0,-3 8 179 0 0,0 0 0 0 0,1 0 0 0 0,1 1 0 0 0,-6 23 0 0 0,-13 80 534 0 0,12-53-387 0 0,7-30-281 0 0,1 1 0 0 0,0 66-1 0 0,8-27-4640 0 0,6-52-1898 0 0,-7-25 6020 0 0,4 10-3011 0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07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26 172 2952 0 0,'-7'33'1955'0'0,"1"-10"-1151"0"0,1 2-87 0 0,2-1 1 0 0,0 1-1 0 0,2-1 1 0 0,1 1 0 0 0,3 27-1 0 0,-2-46-528 0 0,-1 0 0 0 0,2 1-1 0 0,-1-1 1 0 0,1 0-1 0 0,0-1 1 0 0,0 1 0 0 0,0 0-1 0 0,1-1 1 0 0,0 1 0 0 0,0-1-1 0 0,0 0 1 0 0,1 1-1 0 0,0-2 1 0 0,0 1 0 0 0,0 0-1 0 0,0-1 1 0 0,1 0 0 0 0,0 0-1 0 0,0 0 1 0 0,0-1 0 0 0,0 1-1 0 0,0-1 1 0 0,1-1-1 0 0,-1 1 1 0 0,12 3 0 0 0,-8-4-136 0 0,0 0 0 0 0,0 0-1 0 0,0-1 1 0 0,0 0 0 0 0,0 0 0 0 0,0-1 0 0 0,0-1 0 0 0,0 0 0 0 0,0 0 0 0 0,0 0 0 0 0,0-1 0 0 0,0 0 0 0 0,0-1 0 0 0,-1 0 0 0 0,1-1 0 0 0,-1 1 0 0 0,0-2-1 0 0,0 1 1 0 0,0-1 0 0 0,12-10 0 0 0,-10 6-54 0 0,-1 0 0 0 0,-1 0-1 0 0,1 0 1 0 0,-1-1 0 0 0,-1 0-1 0 0,0-1 1 0 0,0 0 0 0 0,-1 0 0 0 0,-1 0-1 0 0,0-1 1 0 0,0 0 0 0 0,-1 0-1 0 0,-1 0 1 0 0,4-18 0 0 0,-5 17-1 0 0,0 0 0 0 0,-1 0 1 0 0,0 0-1 0 0,0 0 0 0 0,-2 0 0 0 0,0 0 0 0 0,0 0 1 0 0,-1 0-1 0 0,0 0 0 0 0,-2 1 0 0 0,1-1 1 0 0,-1 1-1 0 0,-7-14 0 0 0,6 17 19 0 0,0 0 0 0 0,0 0-1 0 0,-1 1 1 0 0,0-1 0 0 0,-1 1 0 0 0,0 1-1 0 0,0-1 1 0 0,-11-8 0 0 0,13 12 0 0 0,-1 0 0 0 0,0 0 0 0 0,0 1 0 0 0,-1 0 0 0 0,1 0 0 0 0,0 1 0 0 0,-1-1 0 0 0,0 1 0 0 0,0 1 0 0 0,1-1 0 0 0,-1 1 0 0 0,0 0 0 0 0,-9 1 1 0 0,11 0-6 0 0,0 1 0 0 0,1 0 0 0 0,-1 0 1 0 0,1 0-1 0 0,-1 1 0 0 0,1-1 1 0 0,0 1-1 0 0,-1 0 0 0 0,1 0 1 0 0,0 1-1 0 0,0-1 0 0 0,1 1 0 0 0,-1 0 1 0 0,0 0-1 0 0,1 0 0 0 0,-4 5 1 0 0,-1 1 6 0 0,0 0 0 0 0,2 0 0 0 0,-1 1 0 0 0,1 0 0 0 0,-7 15 0 0 0,3 0-68 0 0,1 0 0 0 0,1 0 1 0 0,1 1-1 0 0,2 0 0 0 0,0 0 1 0 0,-1 42-1 0 0,6-47-1321 0 0,0 1-1 0 0,6 30 1 0 0,-5-42-670 0 0,2 1 0 0 0,6 19 0 0 0,1-8-1021 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07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1 113 3440 0 0,'0'0'2524'0'0,"0"10"-417"0"0,0 1-1505 0 0,3 133 4478 0 0,0-118-4383 0 0,0 0 0 0 0,2 0-1 0 0,11 38 1 0 0,-13-57-672 0 0,0 0-1 0 0,0 0 1 0 0,0-1-1 0 0,1 1 0 0 0,0-1 1 0 0,0 0-1 0 0,1 0 1 0 0,0 0-1 0 0,0-1 1 0 0,0 0-1 0 0,1 0 1 0 0,-1 0-1 0 0,1 0 1 0 0,0-1-1 0 0,1 0 0 0 0,-1 0 1 0 0,1-1-1 0 0,12 5 1 0 0,-15-6-32 0 0,1-1 1 0 0,0 0 0 0 0,0 0-1 0 0,0 0 1 0 0,0 0 0 0 0,-1-1-1 0 0,1 0 1 0 0,0 0 0 0 0,0 0-1 0 0,0-1 1 0 0,0 1 0 0 0,0-1-1 0 0,0-1 1 0 0,0 1 0 0 0,-1 0-1 0 0,1-1 1 0 0,-1 0 0 0 0,1 0-1 0 0,-1-1 1 0 0,1 1 0 0 0,-1-1-1 0 0,0 0 1 0 0,0 0 0 0 0,-1 0-1 0 0,1-1 1 0 0,-1 1 0 0 0,1-1-1 0 0,4-7 1 0 0,1-2 5 0 0,-1-1 1 0 0,-1 0 0 0 0,0-1-1 0 0,-1 0 1 0 0,0 0 0 0 0,-2 0-1 0 0,1 0 1 0 0,-2-1-1 0 0,3-19 1 0 0,-1-20 177 0 0,-3-73 1 0 0,-2 86-37 0 0,0 33-106 0 0,0 0-1 0 0,-1 0 1 0 0,1 0 0 0 0,-2 0-1 0 0,1 0 1 0 0,-6-16 0 0 0,7 24-93 0 0,0 1 0 0 0,0-1 0 0 0,-1 1 1 0 0,1-1-1 0 0,0 1 0 0 0,0-1 1 0 0,0 1-1 0 0,0-1 0 0 0,-1 1 0 0 0,1-1 1 0 0,0 1-1 0 0,-1 0 0 0 0,1-1 0 0 0,0 1 1 0 0,-1-1-1 0 0,1 1 0 0 0,0 0 0 0 0,-1-1 1 0 0,1 1-1 0 0,-1 0 0 0 0,1 0 1 0 0,-1-1-1 0 0,1 1 0 0 0,0 0 0 0 0,-1 0 1 0 0,1 0-1 0 0,-1-1 0 0 0,1 1 0 0 0,-1 0 1 0 0,1 0-1 0 0,-1 0 0 0 0,1 0 1 0 0,-1 0-1 0 0,1 0 0 0 0,-1 0 0 0 0,1 0 1 0 0,-1 0-1 0 0,1 0 0 0 0,-1 1 0 0 0,1-1 1 0 0,-1 0-1 0 0,1 0 0 0 0,-1 0 1 0 0,0 1-1 0 0,-1 0-787 0 0,1 1 1 0 0,0-1-1 0 0,-1 1 1 0 0,1-1-1 0 0,0 1 1 0 0,0-1-1 0 0,0 1 1 0 0,0 0-1 0 0,-1 2 1 0 0,-4 7-2409 0 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08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1 3744 0 0,'-15'0'661'0'0,"0"1"-1"0"0,0 1 0 0 0,0 0 0 0 0,0 1 0 0 0,0 1 0 0 0,1 0 1 0 0,-1 1-1 0 0,1 1 0 0 0,1 0 0 0 0,-1 1 0 0 0,-13 9 0 0 0,18-10-369 0 0,0 0-1 0 0,1 0 1 0 0,0 1-1 0 0,1 0 0 0 0,-1 0 1 0 0,1 1-1 0 0,1 0 1 0 0,0 1-1 0 0,0-1 0 0 0,0 1 1 0 0,1 0-1 0 0,0 0 1 0 0,1 1-1 0 0,0-1 0 0 0,1 1 1 0 0,0 0-1 0 0,-2 11 1 0 0,4-18-266 0 0,1 1 1 0 0,0-1 0 0 0,0 1 0 0 0,0-1-1 0 0,1 0 1 0 0,-1 1 0 0 0,1-1 0 0 0,0 1-1 0 0,0-1 1 0 0,0 0 0 0 0,0 0 0 0 0,0 1 0 0 0,1-1-1 0 0,0 0 1 0 0,-1 0 0 0 0,1 0 0 0 0,0-1-1 0 0,0 1 1 0 0,1 0 0 0 0,-1-1 0 0 0,1 1-1 0 0,-1-1 1 0 0,1 0 0 0 0,0 0 0 0 0,-1 0-1 0 0,7 3 1 0 0,7 4-12 0 0,1-1 1 0 0,0-1-1 0 0,33 9 0 0 0,-26-8-6 0 0,-8-3-23 0 0,-1 1-1 0 0,1 1 0 0 0,27 16 0 0 0,-39-21 20 0 0,0 1-1 0 0,-1-1 0 0 0,1 1 1 0 0,-1-1-1 0 0,0 1 0 0 0,0 0 0 0 0,0 0 1 0 0,0 1-1 0 0,-1-1 0 0 0,1 1 1 0 0,-1-1-1 0 0,0 1 0 0 0,0 0 0 0 0,0-1 1 0 0,0 1-1 0 0,-1 0 0 0 0,1 0 0 0 0,-1 1 1 0 0,0-1-1 0 0,0 8 0 0 0,-1 0 32 0 0,1-9 2 0 0,-1 0 0 0 0,0 1 0 0 0,0-1 0 0 0,0 0 0 0 0,0 0 0 0 0,0 1 0 0 0,-1-1 1 0 0,1 0-1 0 0,-1 1 0 0 0,0-1 0 0 0,0 0 0 0 0,-1 0 0 0 0,1 0 0 0 0,-1 0 0 0 0,1 0 1 0 0,-1 0-1 0 0,0-1 0 0 0,0 1 0 0 0,-3 3 0 0 0,-4 2 69 0 0,1-1-1 0 0,-2 0 1 0 0,1 0 0 0 0,-1-1-1 0 0,0-1 1 0 0,0 1 0 0 0,-1-2-1 0 0,-13 6 1 0 0,-93 20 425 0 0,99-26-473 0 0,-21 4-196 0 0,-17 4-314 0 0,21-2-7210 0 0,27-9 3758 0 0,-2 0-1 0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09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231 511 1928 0 0,'-11'0'824'0'0,"0"0"1"0"0,0 1-1 0 0,0 1 0 0 0,0-1 0 0 0,0 2 0 0 0,-19 6 0 0 0,24-6-625 0 0,0-1-1 0 0,0 1 0 0 0,1 1 0 0 0,-1-1 0 0 0,1 1 0 0 0,0 0 1 0 0,0 0-1 0 0,0 0 0 0 0,1 1 0 0 0,-1 0 0 0 0,1 0 0 0 0,0 0 0 0 0,-3 6 1 0 0,-3 7 221 0 0,1-1 0 0 0,1 1 0 0 0,1 1 0 0 0,1 0 0 0 0,0-1 0 0 0,-3 23 0 0 0,6-27-286 0 0,2 0 0 0 0,-1 0 0 0 0,1 1 1 0 0,1-1-1 0 0,1 0 0 0 0,0 1 0 0 0,1-1 0 0 0,0 0 0 0 0,5 15 0 0 0,-5-24-87 0 0,0 1-1 0 0,1-1 0 0 0,-1 0 1 0 0,1 0-1 0 0,0 0 0 0 0,0 0 1 0 0,1 0-1 0 0,0 0 0 0 0,-1-1 1 0 0,1 0-1 0 0,1 0 0 0 0,-1 0 1 0 0,1 0-1 0 0,-1-1 0 0 0,11 6 1 0 0,-8-6-11 0 0,1 1 0 0 0,-1-1 1 0 0,1-1-1 0 0,0 0 0 0 0,0 0 1 0 0,-1 0-1 0 0,2-1 0 0 0,-1 0 1 0 0,0-1-1 0 0,15 0 0 0 0,-14-1-24 0 0,-1 0 0 0 0,1-1-1 0 0,-1 1 1 0 0,0-2 0 0 0,1 1-1 0 0,-1-1 1 0 0,0 0 0 0 0,-1-1-1 0 0,1 0 1 0 0,9-6 0 0 0,-12 6-17 0 0,0 0 0 0 0,-1 0 0 0 0,1 0 0 0 0,-1 0 0 0 0,0-1 0 0 0,0 0 0 0 0,0 0 1 0 0,-1 0-1 0 0,1 0 0 0 0,-1 0 0 0 0,-1-1 0 0 0,1 1 0 0 0,-1-1 0 0 0,4-11 0 0 0,-4 8-5 0 0,-1 0-1 0 0,0 0 0 0 0,0 1 0 0 0,-1-1 0 0 0,0 0 0 0 0,0 0 0 0 0,-1 0 0 0 0,0 0 1 0 0,-4-12-1 0 0,0 6-21 0 0,0 1 0 0 0,-1 0 0 0 0,0 0 0 0 0,-15-23 0 0 0,-2 4-21 0 0,-53-59-1 0 0,55 70 77 0 0,1-1 0 0 0,1-1 0 0 0,2-1 0 0 0,0 0 0 0 0,-14-30 0 0 0,24 39 75 0 0,0-1 1 0 0,1 0-1 0 0,1-1 0 0 0,1 1 0 0 0,0-1 1 0 0,2 0-1 0 0,-2-32 0 0 0,5 42-45 0 0,0 0 0 0 0,0 0 0 0 0,0 0 0 0 0,1-1 0 0 0,1 2-1 0 0,-1-1 1 0 0,1 0 0 0 0,1 0 0 0 0,-1 1 0 0 0,1 0 0 0 0,1 0 0 0 0,-1 0 0 0 0,1 0-1 0 0,6-6 1 0 0,-3 4-78 0 0,0 1 0 0 0,1-1-1 0 0,0 1 1 0 0,1 1 0 0 0,0 0 0 0 0,0 0-1 0 0,0 1 1 0 0,23-10 0 0 0,-1 6-2138 0 0,-27 9 1339 0 0,-1 0-1 0 0,1 0 1 0 0,-1 1-1 0 0,1 0 1 0 0,0-1-1 0 0,-1 2 1 0 0,1-1 0 0 0,-1 1-1 0 0,6 0 1 0 0,6 6-2497 0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09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95 2872 0 0,'-1'7'410'0'0,"0"-1"0"0"0,0 0-1 0 0,-1 0 1 0 0,-3 9 0 0 0,-1 5 207 0 0,1 1-132 0 0,1-1 0 0 0,0 1 0 0 0,2 0 0 0 0,1 0 0 0 0,0 0 0 0 0,2 0 0 0 0,0 0 0 0 0,1 0 0 0 0,1-1 0 0 0,7 22 0 0 0,-9-36-343 0 0,1 0 0 0 0,1-1 0 0 0,-1 1 0 0 0,1-1 0 0 0,0 1 0 0 0,0-1 0 0 0,0 0-1 0 0,1 0 1 0 0,0 0 0 0 0,0 0 0 0 0,0-1 0 0 0,1 0 0 0 0,-1 0 0 0 0,1 0 0 0 0,0 0 0 0 0,0-1 0 0 0,1 1 0 0 0,-1-2 0 0 0,1 1 0 0 0,-1 0 0 0 0,1-1 0 0 0,0 0 0 0 0,0 0-1 0 0,11 1 1 0 0,-7-2-91 0 0,-1 0-1 0 0,1-1 1 0 0,0 0-1 0 0,0-1 0 0 0,0 0 1 0 0,-1 0-1 0 0,1-1 1 0 0,0 0-1 0 0,-1-1 0 0 0,1 0 1 0 0,-1-1-1 0 0,0 0 1 0 0,0 0-1 0 0,15-11 0 0 0,-12 7 5 0 0,-1-1-1 0 0,-1-1 1 0 0,0 0-1 0 0,0 0 0 0 0,-1-1 1 0 0,0 0-1 0 0,-1-1 1 0 0,0 0-1 0 0,-1 0 1 0 0,0-1-1 0 0,-1 0 0 0 0,0 0 1 0 0,-1 0-1 0 0,-1-1 1 0 0,0 1-1 0 0,-1-1 0 0 0,0 0 1 0 0,-1 0-1 0 0,-1 0 1 0 0,0-17-1 0 0,-1 23 15 0 0,-1 1-1 0 0,1-1 0 0 0,-1 0 1 0 0,-1 1-1 0 0,0-1 1 0 0,0 1-1 0 0,0-1 1 0 0,-1 1-1 0 0,0 0 0 0 0,0 0 1 0 0,-1 0-1 0 0,0 0 1 0 0,0 1-1 0 0,-6-8 0 0 0,3 7 27 0 0,0 0-1 0 0,0 0 0 0 0,-1 1 0 0 0,1 0 1 0 0,-1 0-1 0 0,0 1 0 0 0,-1 0 0 0 0,0 0 1 0 0,0 1-1 0 0,-13-5 0 0 0,11 6-49 0 0,0-1 1 0 0,-1 2-1 0 0,1 0 0 0 0,-1 0 1 0 0,0 1-1 0 0,1 0 0 0 0,-1 1 0 0 0,0 0 1 0 0,0 1-1 0 0,1 0 0 0 0,-1 1 1 0 0,1 0-1 0 0,-1 1 0 0 0,1 0 1 0 0,0 1-1 0 0,0 1 0 0 0,0-1 1 0 0,0 2-1 0 0,-11 7 0 0 0,15-8-165 0 0,0 0 0 0 0,1 1 0 0 0,0 0 0 0 0,1 0 0 0 0,-1 0 1 0 0,1 1-1 0 0,0-1 0 0 0,1 1 0 0 0,-1 0 0 0 0,-5 15 0 0 0,7-15-757 0 0,1 0 1 0 0,0 0-1 0 0,0 0 0 0 0,1 0 1 0 0,0 1-1 0 0,0-1 1 0 0,1 14-1 0 0,5 9-2775 0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10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167 138 2864 0 0,'-18'2'2142'0'0,"11"1"-1861"0"0,-1 0 1 0 0,1 0-1 0 0,0 0 1 0 0,1 1-1 0 0,-1 0 1 0 0,0 0-1 0 0,1 1 1 0 0,0 0-1 0 0,0 0 1 0 0,1 0-1 0 0,-1 1 1 0 0,1 0-1 0 0,0 0 1 0 0,1 0-1 0 0,-1 1 1 0 0,1-1-1 0 0,1 1 1 0 0,-1 0-1 0 0,1 0 1 0 0,-3 11-1 0 0,-2 8 484 0 0,1 1-1 0 0,2-1 0 0 0,0 1 0 0 0,-1 40 1 0 0,6-57-667 0 0,0 0 1 0 0,0 0 0 0 0,1 0-1 0 0,0 0 1 0 0,0 0 0 0 0,1 0-1 0 0,1 0 1 0 0,0 0 0 0 0,5 11-1 0 0,-6-17-70 0 0,0 1 0 0 0,1-1 0 0 0,-1 1 0 0 0,1-1-1 0 0,0 0 1 0 0,1 0 0 0 0,-1 0 0 0 0,1 0 0 0 0,-1-1 0 0 0,1 0 0 0 0,0 1-1 0 0,0-1 1 0 0,1 0 0 0 0,-1-1 0 0 0,1 1 0 0 0,-1-1 0 0 0,1 0-1 0 0,0 0 1 0 0,7 1 0 0 0,-5-1-32 0 0,-1-1 0 0 0,1 0-1 0 0,-1-1 1 0 0,1 1 0 0 0,0-1 0 0 0,0 0-1 0 0,-1-1 1 0 0,1 0 0 0 0,-1 0 0 0 0,1 0-1 0 0,-1-1 1 0 0,1 0 0 0 0,6-3 0 0 0,-9 3-17 0 0,-1 0 0 0 0,1-1 0 0 0,0 1 0 0 0,-1-1 0 0 0,1 1 0 0 0,-1-1 0 0 0,0 0 0 0 0,0 0 0 0 0,0-1 0 0 0,0 1 0 0 0,-1 0 0 0 0,1-1 1 0 0,-1 0-1 0 0,0 0 0 0 0,0 0 0 0 0,0 0 0 0 0,-1 0 0 0 0,1 0 0 0 0,-1 0 0 0 0,0 0 0 0 0,0-6 0 0 0,1-1-25 0 0,-2 1-1 0 0,1-1 1 0 0,-2 0-1 0 0,1 1 1 0 0,-2-1-1 0 0,1 1 1 0 0,-1-1-1 0 0,-1 1 1 0 0,0 0-1 0 0,0 0 1 0 0,-10-18 0 0 0,-3-3 91 0 0,-2 1 0 0 0,-29-35 0 0 0,37 52 34 0 0,7 9-25 0 0,1-1 0 0 0,-1 1 0 0 0,1 0 1 0 0,-1 0-1 0 0,1-1 0 0 0,0 0 0 0 0,1 1 0 0 0,-1-1 1 0 0,1 0-1 0 0,0 0 0 0 0,0 0 0 0 0,0 1 0 0 0,1-1 1 0 0,0 0-1 0 0,0 0 0 0 0,0 0 0 0 0,1 0 0 0 0,-1 0 1 0 0,4-9-1 0 0,-2 8 12 0 0,0 1-1 0 0,0 0 1 0 0,1 0 0 0 0,0 0 0 0 0,0 0 0 0 0,0 0 0 0 0,0 1 0 0 0,1-1-1 0 0,0 1 1 0 0,0 0 0 0 0,0 0 0 0 0,1 1 0 0 0,-1-1 0 0 0,1 1 0 0 0,0 0-1 0 0,10-5 1 0 0,9-3-35 0 0,1 1 0 0 0,0 1 0 0 0,1 1 0 0 0,40-6-1 0 0,-8 7-3246 0 0,1 5-4427 0 0,-32 3 4186 0 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10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3344 0 0,'0'0'1207'0'0,"0"17"1477"0"0,-1-15-2566 0 0,-7 48 1886 0 0,2 0 1 0 0,2 0-1 0 0,4 80 0 0 0,1-116-1806 0 0,1 0-1 0 0,1 0 0 0 0,0 0 1 0 0,1 0-1 0 0,7 14 1 0 0,-10-24-183 0 0,1 0 1 0 0,0 0-1 0 0,0 0 1 0 0,1 0-1 0 0,-1-1 1 0 0,1 1-1 0 0,0 0 1 0 0,-1-1 0 0 0,2 0-1 0 0,-1 0 1 0 0,0 0-1 0 0,1 0 1 0 0,-1 0-1 0 0,1-1 1 0 0,0 0-1 0 0,0 0 1 0 0,0 0-1 0 0,0 0 1 0 0,7 2 0 0 0,-3-3-15 0 0,0 0 0 0 0,-1 0 0 0 0,1-1 1 0 0,-1 0-1 0 0,1-1 0 0 0,0 1 1 0 0,-1-1-1 0 0,1-1 0 0 0,-1 0 1 0 0,1 0-1 0 0,-1 0 0 0 0,0-1 1 0 0,0 0-1 0 0,0 0 0 0 0,0-1 0 0 0,-1 0 1 0 0,0 0-1 0 0,1 0 0 0 0,10-11 1 0 0,-3 1-29 0 0,0 0 1 0 0,-1 0-1 0 0,-1-2 1 0 0,0 0-1 0 0,-1 0 1 0 0,15-29-1 0 0,-20 31 31 0 0,0 0-1 0 0,-1-1 1 0 0,0 0-1 0 0,-1 0 1 0 0,-1 0-1 0 0,0 0 1 0 0,-2-1-1 0 0,1 1 1 0 0,-2-1-1 0 0,-2-27 1 0 0,2 42 0 0 0,-4-20 160 0 0,4 20-141 0 0,0 0-1 0 0,-1 1 1 0 0,1-1 0 0 0,0 0-1 0 0,0 1 1 0 0,0-1 0 0 0,-1 1-1 0 0,1-1 1 0 0,0 0-1 0 0,-1 1 1 0 0,1-1 0 0 0,-1 1-1 0 0,1-1 1 0 0,0 1 0 0 0,-1-1-1 0 0,1 1 1 0 0,-1-1 0 0 0,0 1-1 0 0,1 0 1 0 0,-1-1-1 0 0,1 1 1 0 0,-1 0 0 0 0,0-1-1 0 0,1 1 1 0 0,-2-1 0 0 0,0 3 35 0 0,1 0 0 0 0,-1-1 0 0 0,1 1 0 0 0,-1 0 0 0 0,1 0 0 0 0,0 0 0 0 0,0 0 0 0 0,0 0 0 0 0,0 0 0 0 0,0 0 0 0 0,1 0 0 0 0,-1 0 0 0 0,0 0 0 0 0,0 4 0 0 0,-1 15 84 0 0,0-1-1 0 0,2 0 0 0 0,0 1 1 0 0,1-1-1 0 0,1 1 0 0 0,1-1 1 0 0,1 0-1 0 0,11 32 0 0 0,-13-45-115 0 0,1-1-1 0 0,0 0 0 0 0,1 0 0 0 0,-1-1 1 0 0,1 1-1 0 0,0-1 0 0 0,1 1 0 0 0,6 5 0 0 0,4 2-1586 0 0,25 17 0 0 0,-15-13-4519 0 0,-21-12 2524 0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11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1 3504 0 0,'-1'8'632'0'0,"0"0"0"0"0,-1 0 0 0 0,-3 12 0 0 0,-1 3 59 0 0,-12 100 2781 0 0,-5 212 0 0 0,11-99-617 0 0,4-134-1967 0 0,-15 236-269 0 0,22-277-4359 0 0,1-39 60 0 0,0-6 144 0 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12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8 3024 0 0,'-18'-4'2246'0'0,"5"2"-1641"0"0,1 1 1 0 0,-1 1 0 0 0,0 0 0 0 0,1 1-1 0 0,-1 0 1 0 0,1 1 0 0 0,0 0-1 0 0,-1 1 1 0 0,-12 5 0 0 0,20-6-376 0 0,-1 0 0 0 0,1 1 0 0 0,0 0 0 0 0,0 0 0 0 0,1 0 0 0 0,-1 1 0 0 0,1-1 0 0 0,-1 1 0 0 0,1 0 0 0 0,0 1 0 0 0,1-1 0 0 0,-1 1 0 0 0,1-1 0 0 0,0 1 0 0 0,0 0 0 0 0,0 0 0 0 0,1 1 0 0 0,-1-1 0 0 0,1 0 0 0 0,1 1 0 0 0,-3 10 1 0 0,3-11-176 0 0,0-1 1 0 0,0 1 0 0 0,1 0 0 0 0,0 0 0 0 0,0 0 0 0 0,0 0 0 0 0,1 0 0 0 0,-1 0 0 0 0,1-1 0 0 0,0 1-1 0 0,1 0 1 0 0,-1 0 0 0 0,1-1 0 0 0,0 1 0 0 0,0-1 0 0 0,0 0 0 0 0,1 1 0 0 0,4 5 0 0 0,-2-5-31 0 0,-1 0 0 0 0,1-1 0 0 0,0 1 0 0 0,0-2 0 0 0,0 1 0 0 0,1 0 0 0 0,-1-1 0 0 0,1 0 0 0 0,0 0 0 0 0,0-1 0 0 0,0 1 0 0 0,0-1 0 0 0,11 2 0 0 0,-8-2-62 0 0,0 0 0 0 0,0 0 0 0 0,0-1 0 0 0,1 0 0 0 0,-1-1 1 0 0,0 0-1 0 0,1 0 0 0 0,-1-1 0 0 0,0 0 0 0 0,1-1 0 0 0,9-3 1 0 0,-18 5 27 0 0,-1 0 1 0 0,1 0 0 0 0,-1 0 0 0 0,1 0 0 0 0,-1-1 0 0 0,1 1-1 0 0,-1 0 1 0 0,1 0 0 0 0,-1-1 0 0 0,1 1 0 0 0,-1 0 0 0 0,1-1-1 0 0,-1 1 1 0 0,1 0 0 0 0,-1-1 0 0 0,0 1 0 0 0,1-1 0 0 0,-1 1-1 0 0,0 0 1 0 0,1-1 0 0 0,-1 1 0 0 0,0-1 0 0 0,0 1 0 0 0,1-1-1 0 0,-1 1 1 0 0,0-1 0 0 0,0 0 0 0 0,0 1 0 0 0,0-1 0 0 0,0 1-1 0 0,0-1 1 0 0,0 1 0 0 0,0-1 0 0 0,0 1 0 0 0,0-1 0 0 0,0 1-1 0 0,0-1 1 0 0,0 0 0 0 0,0 1 0 0 0,0-1 0 0 0,-1 1 0 0 0,1-1-1 0 0,0 1 1 0 0,0-1 0 0 0,-1 0 0 0 0,0 0-8 0 0,0 0 0 0 0,0 0-1 0 0,0 0 1 0 0,0 0 0 0 0,0 0 0 0 0,-1 0 0 0 0,1 0 0 0 0,0 0-1 0 0,0 0 1 0 0,-1 1 0 0 0,1-1 0 0 0,0 0 0 0 0,-1 1 0 0 0,1-1-1 0 0,-1 1 1 0 0,1 0 0 0 0,-3-1 0 0 0,-8 0 17 0 0,1 1-1 0 0,-1 1 1 0 0,0 0 0 0 0,1 0-1 0 0,-1 1 1 0 0,1 0 0 0 0,-1 1 0 0 0,-18 8-1 0 0,22-8 47 0 0,0 1 0 0 0,0 0 0 0 0,1 1 0 0 0,0 0 0 0 0,0 0 0 0 0,0 0 0 0 0,1 1 0 0 0,-1 0 0 0 0,2 0 0 0 0,-1 0 0 0 0,0 1 0 0 0,-7 13 0 0 0,8-12 32 0 0,1 1-1 0 0,0 0 1 0 0,1 0-1 0 0,0 0 1 0 0,0 0-1 0 0,1 0 1 0 0,0 1 0 0 0,0 0-1 0 0,1-1 1 0 0,0 12-1 0 0,1-16-34 0 0,0 0-1 0 0,1 0 1 0 0,-1 0 0 0 0,1-1-1 0 0,0 1 1 0 0,0 0-1 0 0,1 0 1 0 0,-1-1 0 0 0,1 1-1 0 0,0-1 1 0 0,0 0-1 0 0,1 1 1 0 0,-1-1 0 0 0,1 0-1 0 0,0 0 1 0 0,0-1-1 0 0,0 1 1 0 0,1-1 0 0 0,-1 1-1 0 0,1-1 1 0 0,0 0-1 0 0,4 3 1 0 0,2-2-143 0 0,0 0 0 0 0,0 0 0 0 0,0-1 0 0 0,0 0 0 0 0,1 0 0 0 0,-1-2 0 0 0,1 1 0 0 0,0-1 0 0 0,-1-1 0 0 0,1 0 0 0 0,0 0-1 0 0,-1-1 1 0 0,1 0 0 0 0,0-1 0 0 0,18-6 0 0 0,-27 8-591 0 0,1-1 0 0 0,-1 0 0 0 0,1 0-1 0 0,-1-1 1 0 0,1 1 0 0 0,-1-1 0 0 0,0 1-1 0 0,0-1 1 0 0,0 1 0 0 0,0-1 0 0 0,0 0-1 0 0,0 0 1 0 0,0 0 0 0 0,1-3 0 0 0,4-7-2923 0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12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3936 0 0,'-4'0'2553'0'0,"1"0"-1965"0"0,3 1-56 0 0,0 4-172 0 0,0 3-1952 0 0,3 6-1 0 0,5-1 1 0 0,2 6 0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34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35 3584 0 0,'-3'0'269'0'0,"0"1"-1"0"0,0-1 0 0 0,1 1 0 0 0,-1 0 0 0 0,0 0 1 0 0,1 0-1 0 0,-1 1 0 0 0,1-1 0 0 0,-1 1 0 0 0,1-1 1 0 0,0 1-1 0 0,-1 0 0 0 0,1 0 0 0 0,0 0 0 0 0,0 0 1 0 0,0 0-1 0 0,-2 5 0 0 0,-3 2 227 0 0,0 1 0 0 0,2 0 1 0 0,-6 11-1 0 0,3-2 234 0 0,1 1-1 0 0,1 0 1 0 0,1 0-1 0 0,0 1 1 0 0,2 0-1 0 0,0-1 1 0 0,1 32-1 0 0,2-47-667 0 0,0 1 0 0 0,0-1 0 0 0,1 0 0 0 0,-1 0 0 0 0,1 1-1 0 0,0-1 1 0 0,1 0 0 0 0,2 7 0 0 0,-3-10-54 0 0,0 0 0 0 0,0 0-1 0 0,1 0 1 0 0,-1-1 0 0 0,1 1 0 0 0,0 0-1 0 0,-1-1 1 0 0,1 1 0 0 0,0-1 0 0 0,0 0 0 0 0,0 1-1 0 0,0-1 1 0 0,0 0 0 0 0,0 0 0 0 0,0 0 0 0 0,0-1-1 0 0,0 1 1 0 0,1 0 0 0 0,-1-1 0 0 0,0 0-1 0 0,3 1 1 0 0,4 0 1 0 0,0-1 1 0 0,1 0-1 0 0,-1 0 0 0 0,1-1 0 0 0,-1 0 0 0 0,0-1 0 0 0,0 0 0 0 0,0 0 1 0 0,0-1-1 0 0,0 0 0 0 0,0-1 0 0 0,-1 0 0 0 0,0 0 0 0 0,1-1 0 0 0,-1 0 1 0 0,-1-1-1 0 0,1 1 0 0 0,9-11 0 0 0,-9 9 57 0 0,-1 0 0 0 0,0-1 0 0 0,0 0 1 0 0,-1 0-1 0 0,0 0 0 0 0,0-1 0 0 0,-1 0 0 0 0,0 0 0 0 0,-1-1 0 0 0,0 1 1 0 0,0-1-1 0 0,-1 0 0 0 0,0 0 0 0 0,-1 0 0 0 0,0 0 0 0 0,0-15 0 0 0,-2 13 106 0 0,0 1 1 0 0,-1 0-1 0 0,0-1 0 0 0,-1 1 0 0 0,-5-17 0 0 0,6 24-110 0 0,-1 1 0 0 0,1-1 0 0 0,-1 0 0 0 0,0 1-1 0 0,0-1 1 0 0,0 1 0 0 0,0-1 0 0 0,-1 1 0 0 0,0 0 0 0 0,1 0 0 0 0,-1 0 0 0 0,0 1 0 0 0,0-1 0 0 0,0 1 0 0 0,-1-1 0 0 0,1 1 0 0 0,-1 0 0 0 0,-5-2 0 0 0,0 0-10 0 0,0 2 1 0 0,0-1-1 0 0,0 1 1 0 0,0 0-1 0 0,0 1 1 0 0,0 0 0 0 0,0 1-1 0 0,0 0 1 0 0,-1 0-1 0 0,-12 2 1 0 0,-15 8-3710 0 0,0 5-5571 0 0,23-8 5208 0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12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 3624 0 0,'0'0'621'0'0,"1"0"-295"0"0,1 0 0 0 0,-1 1 0 0 0,1-1 0 0 0,0 1 0 0 0,-1-1 0 0 0,1 1 0 0 0,-1 0 0 0 0,0 0 0 0 0,3 1 0 0 0,0 5 71 0 0,1 1 0 0 0,-1-1 1 0 0,-1 1-1 0 0,0 0 0 0 0,0 0 1 0 0,0 0-1 0 0,-1 0 0 0 0,0 1 1 0 0,1 15-1 0 0,0 12 733 0 0,-3 36 0 0 0,-1-37-295 0 0,2-1-329 0 0,1 1 1 0 0,1-1-1 0 0,9 37 1 0 0,-12-70-487 0 0,0 1 1 0 0,0-1 0 0 0,1 1-1 0 0,-1-1 1 0 0,0 1 0 0 0,1-1-1 0 0,-1 0 1 0 0,1 1-1 0 0,-1-1 1 0 0,1 0 0 0 0,0 1-1 0 0,0-1 1 0 0,-1 0-1 0 0,1 0 1 0 0,0 0 0 0 0,0 0-1 0 0,0 0 1 0 0,0 0-1 0 0,1 0 1 0 0,-1 0 0 0 0,0 0-1 0 0,0 0 1 0 0,0 0 0 0 0,1-1-1 0 0,-1 1 1 0 0,0-1-1 0 0,1 1 1 0 0,-1-1 0 0 0,1 1-1 0 0,-1-1 1 0 0,1 0-1 0 0,-1 0 1 0 0,0 1 0 0 0,1-1-1 0 0,-1 0 1 0 0,1 0 0 0 0,-1-1-1 0 0,4 1 1 0 0,-2-2 33 0 0,1 1-1 0 0,0 0 1 0 0,0-1 0 0 0,-1 0 0 0 0,1 0 0 0 0,-1 0 0 0 0,0-1-1 0 0,1 1 1 0 0,-1-1 0 0 0,0 1 0 0 0,0-1 0 0 0,-1 0 0 0 0,3-4-1 0 0,13-17 209 0 0,-2-2-1 0 0,-1 0 1 0 0,13-32-1 0 0,27-86 342 0 0,-48 125-551 0 0,30-77-1237 0 0,-35 90-1008 0 0,1 0-1 0 0,0 0 1 0 0,1 0-1 0 0,6-8 1 0 0,-1 4-1656 0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13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0 3464 0 0,'-2'1'175'0'0,"1"0"0"0"0,-1 0 0 0 0,0 0 1 0 0,0 0-1 0 0,1 0 0 0 0,-1 0 0 0 0,0 0 0 0 0,1 0 0 0 0,0 1 0 0 0,-1-1 0 0 0,1 1 0 0 0,0-1 0 0 0,-1 1 0 0 0,-1 2 0 0 0,0 1 153 0 0,-8 9 209 0 0,2 0 0 0 0,-1 0 0 0 0,2 1-1 0 0,0 0 1 0 0,1 1 0 0 0,0 0 0 0 0,-7 27 0 0 0,11-29-170 0 0,0-1 0 0 0,1 0 1 0 0,0 1-1 0 0,1-1 0 0 0,1 1 1 0 0,0 0-1 0 0,1-1 0 0 0,0 1 1 0 0,1-1-1 0 0,5 18 0 0 0,-5-27-298 0 0,-1 1 0 0 0,1-1-1 0 0,0 0 1 0 0,0 0 0 0 0,1 1-1 0 0,-1-2 1 0 0,1 1 0 0 0,0 0-1 0 0,0 0 1 0 0,0-1 0 0 0,0 0 0 0 0,1 0-1 0 0,-1 0 1 0 0,1 0 0 0 0,6 3-1 0 0,-3-2-36 0 0,0 0 1 0 0,0-1-1 0 0,1 0 0 0 0,-1-1 0 0 0,1 0 1 0 0,0 0-1 0 0,-1 0 0 0 0,11 0 0 0 0,-7-1-24 0 0,-1-1 0 0 0,0 0 0 0 0,0-1-1 0 0,1 0 1 0 0,-1 0 0 0 0,0-1 0 0 0,0-1-1 0 0,0 1 1 0 0,0-2 0 0 0,-1 1 0 0 0,1-1 0 0 0,-1-1-1 0 0,0 0 1 0 0,0 0 0 0 0,14-12 0 0 0,-16 12 11 0 0,0-1 0 0 0,-1-1 0 0 0,0 0 0 0 0,0 1 0 0 0,-1-2 0 0 0,0 1 0 0 0,0-1 0 0 0,-1 1 0 0 0,0-1 0 0 0,0-1 0 0 0,-1 1 0 0 0,0 0 0 0 0,0-1 0 0 0,-1 0 0 0 0,0 1 0 0 0,-1-1 0 0 0,1 0 0 0 0,-1-14 0 0 0,-2 13 49 0 0,1 0 0 0 0,-1 0 0 0 0,-1 0 0 0 0,0 0 0 0 0,0 1 0 0 0,-1-1 0 0 0,0 0 0 0 0,-1 1 0 0 0,-6-11 0 0 0,7 13-8 0 0,-1 1 1 0 0,0 0-1 0 0,0 0 1 0 0,-1 1-1 0 0,1-1 0 0 0,-1 1 1 0 0,-1 0-1 0 0,1 0 1 0 0,-1 0-1 0 0,1 1 0 0 0,-1 0 1 0 0,-1 0-1 0 0,-9-4 1 0 0,4 3 69 0 0,0 1 0 0 0,0 0 0 0 0,0 0 0 0 0,0 2 0 0 0,-24-3 1 0 0,29 4-98 0 0,1 1 1 0 0,0 0 0 0 0,0 1 0 0 0,-1 0-1 0 0,1 0 1 0 0,0 0 0 0 0,0 1 0 0 0,0-1-1 0 0,0 2 1 0 0,0-1 0 0 0,0 0 0 0 0,1 1-1 0 0,-10 7 1 0 0,11-7-59 0 0,0 0 1 0 0,1 1-1 0 0,0 0 0 0 0,-1 0 0 0 0,1 0 0 0 0,1 0 1 0 0,-1 1-1 0 0,1-1 0 0 0,-1 1 0 0 0,1-1 1 0 0,1 1-1 0 0,-1 0 0 0 0,1 0 0 0 0,0 0 0 0 0,-1 7 1 0 0,-1 10-2082 0 0,1 0 0 0 0,1 25 0 0 0,1-37 398 0 0,0 17-1952 0 0,0 3-1 0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13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76 3608 0 0,'0'-6'7101'0'0,"-2"119"-1809"0"0,1 2-3893 0 0,0-84-1276 0 0,0-20-94 0 0,0 1-1 0 0,1-1 1 0 0,1 0-1 0 0,0 0 0 0 0,4 21 1 0 0,-4-30-26 0 0,0 1 0 0 0,0 0 0 0 0,1-1 0 0 0,-1 1 0 0 0,0-1 0 0 0,1 1 0 0 0,0-1 0 0 0,-1 1 0 0 0,1-1 0 0 0,0 0 0 0 0,0 0 0 0 0,0 0 0 0 0,1 0 0 0 0,-1-1 0 0 0,0 1 0 0 0,1 0 0 0 0,-1-1 0 0 0,1 0 0 0 0,-1 1 0 0 0,1-1 0 0 0,0 0 0 0 0,0 0 0 0 0,-1-1 0 0 0,1 1 0 0 0,0-1 0 0 0,0 1 0 0 0,5-1 0 0 0,-2 0 0 0 0,1 0 0 0 0,-1-1 0 0 0,0 1-1 0 0,1-1 1 0 0,-1-1 0 0 0,0 1 0 0 0,0-1 0 0 0,0 0-1 0 0,0-1 1 0 0,0 0 0 0 0,0 1 0 0 0,7-7-1 0 0,0 1 34 0 0,0-2 0 0 0,0 0 0 0 0,19-20 0 0 0,-26 23 10 0 0,0 0 0 0 0,0 0 0 0 0,0 0 0 0 0,-1-1 0 0 0,0 0 0 0 0,-1 0 1 0 0,1-1-1 0 0,-1 1 0 0 0,-1-1 0 0 0,0 0 0 0 0,0 1 0 0 0,-1-2 0 0 0,0 1 1 0 0,1-16-1 0 0,-2-12 145 0 0,-1-35 167 0 0,-1 53-53 0 0,3-35 0 0 0,-1 29-2530 0 0,0 1-4246 0 0,0 19 2771 0 0,5 0-1 0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14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535 80 3888 0 0,'-11'-21'3411'0'0,"7"16"-3078"0"0,0 0 0 0 0,0 1 1 0 0,-1-1-1 0 0,0 1 0 0 0,0 0 1 0 0,0 0-1 0 0,0 0 0 0 0,-1 1 0 0 0,0 0 1 0 0,1 0-1 0 0,-1 0 0 0 0,0 1 1 0 0,0-1-1 0 0,-1 1 0 0 0,1 1 1 0 0,0 0-1 0 0,-1 0 0 0 0,1 0 1 0 0,-1 0-1 0 0,1 1 0 0 0,-1 0 1 0 0,1 1-1 0 0,-1-1 0 0 0,1 1 0 0 0,-10 3 1 0 0,7-2-250 0 0,2 0 1 0 0,-1 1 0 0 0,0 0-1 0 0,0 1 1 0 0,1 0-1 0 0,0 0 1 0 0,0 0-1 0 0,0 1 1 0 0,0 0 0 0 0,1 1-1 0 0,0-1 1 0 0,0 1-1 0 0,0 0 1 0 0,1 1 0 0 0,0-1-1 0 0,0 1 1 0 0,1 0-1 0 0,-1 0 1 0 0,2 1-1 0 0,-1-1 1 0 0,1 1 0 0 0,0 0-1 0 0,0 0 1 0 0,1 0-1 0 0,0 0 1 0 0,1 0 0 0 0,0 0-1 0 0,0 9 1 0 0,1-11-83 0 0,0-1 1 0 0,1 0 0 0 0,0 0-1 0 0,0 0 1 0 0,1 0 0 0 0,-1-1-1 0 0,1 1 1 0 0,0 0 0 0 0,0-1-1 0 0,1 1 1 0 0,2 4-1 0 0,6 7 20 0 0,23 23 0 0 0,1 3 169 0 0,-32-38-144 0 0,-1-1 0 0 0,1 1 0 0 0,-1 0 0 0 0,0 0-1 0 0,0 0 1 0 0,0 0 0 0 0,-1 0 0 0 0,1 0 0 0 0,-1 1-1 0 0,0-1 1 0 0,-1 0 0 0 0,1 1 0 0 0,0-1 0 0 0,-1 1-1 0 0,0-1 1 0 0,0 1 0 0 0,-1-1 0 0 0,1 0 0 0 0,-1 1-1 0 0,0-1 1 0 0,0 1 0 0 0,0-1 0 0 0,-1 0-1 0 0,0 0 1 0 0,1 0 0 0 0,-1 0 0 0 0,-1 0 0 0 0,1 0-1 0 0,-1-1 1 0 0,1 1 0 0 0,-5 4 0 0 0,-2 1 141 0 0,0 0 0 0 0,-1 0 1 0 0,1-1-1 0 0,-2 0 0 0 0,1-1 1 0 0,-1 0-1 0 0,0-1 0 0 0,0 0 0 0 0,-1-1 1 0 0,-23 8-1 0 0,18-8-857 0 0,-1-1 1 0 0,-29 3-1 0 0,6-4-3771 0 0,1-4-3310 0 0,29-1 3725 0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17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 2284 0 0,'0'0'6930'0'0,"20"-3"-541"0"0,-7-9-1310 0 0,-6 6-3863 0 0,12 0-6921 0 0,-3-1-2383 0 0,-9 2 4043 0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33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3436 0 0,'0'0'2373'0'0,"0"14"155"0"0,1 125 1197 0 0,-5 254-1105 0 0,1-300-2566 0 0,-11 145-1325 0 0,14-220-3889 0 0,0-14 2392 0 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34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24 2896 0 0,'9'-18'2561'0'0,"-3"12"-1062"0"0,-5 6-1447 0 0,-1 0 0 0 0,0 1-1 0 0,0-1 1 0 0,0 0-1 0 0,0 0 1 0 0,1 0 0 0 0,-1 0-1 0 0,0 0 1 0 0,0 0-1 0 0,0 0 1 0 0,0 1 0 0 0,1-1-1 0 0,-1 0 1 0 0,0 0-1 0 0,0 0 1 0 0,0 0 0 0 0,0 1-1 0 0,0-1 1 0 0,0 0-1 0 0,0 0 1 0 0,0 0 0 0 0,0 1-1 0 0,0-1 1 0 0,1 0-1 0 0,-1 0 1 0 0,0 0 0 0 0,0 1-1 0 0,0-1 1 0 0,0 0-1 0 0,0 0 1 0 0,0 0 0 0 0,-1 1-1 0 0,1-1 1 0 0,0 0-1 0 0,0 0 1 0 0,0 1-1 0 0,-2 15 417 0 0,0 0-1 0 0,-1 0 0 0 0,-1 0 1 0 0,-1 0-1 0 0,0 0 1 0 0,-13 26-1 0 0,-1 6 269 0 0,-1 1-264 0 0,-1-2 1 0 0,-3 0-1 0 0,-47 71 0 0 0,26-56-328 0 0,-96 104 0 0 0,128-154-124 0 0,0 0 0 0 0,-1 0 0 0 0,0-1 0 0 0,-1-1 0 0 0,0-1 0 0 0,-1 0-1 0 0,-23 10 1 0 0,38-18-17 0 0,-1 0 0 0 0,1-1 0 0 0,-1 1 0 0 0,1 0 0 0 0,-1-1 0 0 0,1 1 0 0 0,-1-1 0 0 0,1 0 0 0 0,-1 1 0 0 0,0-1 0 0 0,1 0 0 0 0,-1 0 0 0 0,1 0 0 0 0,-1 0 0 0 0,0 0 0 0 0,1 0 0 0 0,-1-1 0 0 0,1 1 0 0 0,-1 0 0 0 0,1-1 0 0 0,-1 1 0 0 0,1-1 0 0 0,-1 0 0 0 0,1 1 0 0 0,-1-1 0 0 0,1 0-1 0 0,0 0 1 0 0,-1 0 0 0 0,1 0 0 0 0,0 0 0 0 0,0 0 0 0 0,0 0 0 0 0,0-1 0 0 0,0 1 0 0 0,0 0 0 0 0,0-1 0 0 0,0 1 0 0 0,1 0 0 0 0,-1-1 0 0 0,0 1 0 0 0,1-1 0 0 0,-1 1 0 0 0,0-3 0 0 0,0-1 7 0 0,0 0 1 0 0,1-1-1 0 0,-1 1 0 0 0,1-1 1 0 0,0 1-1 0 0,0 0 0 0 0,1-1 0 0 0,-1 1 1 0 0,1 0-1 0 0,1-1 0 0 0,-1 1 1 0 0,3-6-1 0 0,-1 2 17 0 0,1 1 0 0 0,0-1 0 0 0,1 1 0 0 0,0 0 0 0 0,0 0 0 0 0,1 1 0 0 0,0-1-1 0 0,0 1 1 0 0,1 0 0 0 0,0 1 0 0 0,0 0 0 0 0,0 0 0 0 0,1 0 0 0 0,0 1 0 0 0,0 0 0 0 0,1 1 0 0 0,-1 0 0 0 0,1 0 0 0 0,0 1-1 0 0,0 0 1 0 0,0 0 0 0 0,0 1 0 0 0,10-1 0 0 0,-7 1 14 0 0,-1 0 0 0 0,1 1 0 0 0,0 1 0 0 0,0 0 0 0 0,0 1 0 0 0,0 0 0 0 0,0 0 0 0 0,0 1 0 0 0,0 1 0 0 0,-1 0 0 0 0,1 1 0 0 0,-1 0 0 0 0,0 1 0 0 0,0 0 0 0 0,0 0 0 0 0,-1 2 0 0 0,0-1 0 0 0,0 1 0 0 0,-1 0 0 0 0,1 1 0 0 0,-2 0 0 0 0,1 1 0 0 0,-1 0 0 0 0,0 0 0 0 0,9 16 0 0 0,27 60 51 0 0,-27-46-1873 0 0,3-3-3847 0 0,-10-20 2340 0 0,4-3-1 0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34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79 3136 0 0,'-1'4'340'0'0,"-1"1"0"0"0,1 0 0 0 0,-1-1 0 0 0,0 1 0 0 0,-5 6-1 0 0,5-6-88 0 0,-6 12 374 0 0,0 1 0 0 0,2-1 0 0 0,0 1 0 0 0,-5 26 0 0 0,8-31-245 0 0,1 0 0 0 0,1 0 0 0 0,0 1-1 0 0,1-1 1 0 0,0 0 0 0 0,1 1-1 0 0,3 13 1 0 0,-3-23-228 0 0,0 0-1 0 0,0 0 1 0 0,0 0 0 0 0,1 0 0 0 0,-1 0-1 0 0,1 0 1 0 0,0 0 0 0 0,0-1-1 0 0,1 1 1 0 0,-1-1 0 0 0,1 1-1 0 0,0-1 1 0 0,-1 0 0 0 0,1 0-1 0 0,1 0 1 0 0,-1-1 0 0 0,0 1 0 0 0,6 3-1 0 0,-3-4-80 0 0,0 1-1 0 0,0-1 1 0 0,0-1 0 0 0,0 1-1 0 0,0-1 1 0 0,0 0 0 0 0,0 0-1 0 0,0 0 1 0 0,1-1 0 0 0,-1 0-1 0 0,0-1 1 0 0,7 0-1 0 0,-1-1-101 0 0,-1 0-1 0 0,0-1 1 0 0,0-1-1 0 0,-1 1 1 0 0,1-2-1 0 0,-1 1 1 0 0,0-1-1 0 0,0-1 1 0 0,0 0-1 0 0,-1-1 1 0 0,1 1-1 0 0,-2-2 1 0 0,1 1 0 0 0,-1-1-1 0 0,0-1 1 0 0,10-13-1 0 0,-10 10-30 0 0,0 0 0 0 0,-1 0-1 0 0,0-1 1 0 0,0 0 0 0 0,-2 0 0 0 0,1-1 0 0 0,-2 0-1 0 0,0 0 1 0 0,-1 0 0 0 0,0 0 0 0 0,-1-1 0 0 0,1-22-1 0 0,-3 32 75 0 0,0 0-1 0 0,-1 0 0 0 0,1-1 1 0 0,-1 1-1 0 0,0 0 0 0 0,0 0 1 0 0,-1 0-1 0 0,1 0 0 0 0,-1 0 1 0 0,0 0-1 0 0,-1 0 0 0 0,1 1 1 0 0,-1-1-1 0 0,0 1 0 0 0,0 0 1 0 0,0-1-1 0 0,0 1 0 0 0,-1 1 1 0 0,0-1-1 0 0,0 0 0 0 0,0 1 1 0 0,0 0-1 0 0,0 0 0 0 0,-1 0 1 0 0,1 1-1 0 0,-1-1 0 0 0,0 1 1 0 0,0 0-1 0 0,0 1 0 0 0,0-1 1 0 0,0 1-1 0 0,-10-2 0 0 0,6 2 50 0 0,-1 0-1 0 0,0 0 1 0 0,0 1-1 0 0,0 0 0 0 0,1 1 1 0 0,-1 0-1 0 0,0 1 1 0 0,1 0-1 0 0,-1 0 0 0 0,1 1 1 0 0,-1 0-1 0 0,1 1 0 0 0,0 0 1 0 0,-12 8-1 0 0,13-7-18 0 0,1 0-1 0 0,1 0 0 0 0,-1 1 1 0 0,1 0-1 0 0,0 1 1 0 0,0-1-1 0 0,1 1 0 0 0,-1 0 1 0 0,2 0-1 0 0,-1 1 1 0 0,1 0-1 0 0,0 0 0 0 0,1 0 1 0 0,-1 0-1 0 0,2 0 0 0 0,-4 14 1 0 0,4-9 3 0 0,0-1 0 0 0,0 0 1 0 0,1 1-1 0 0,1-1 0 0 0,0 1 1 0 0,1-1-1 0 0,4 24 0 0 0,-4-31-47 0 0,0-1-1 0 0,1 1 0 0 0,-1 0 1 0 0,1-1-1 0 0,0 1 0 0 0,1-1 0 0 0,-1 0 1 0 0,1 0-1 0 0,-1 0 0 0 0,1 0 1 0 0,1 0-1 0 0,-1 0 0 0 0,0-1 1 0 0,1 1-1 0 0,0-1 0 0 0,-1 0 1 0 0,1 0-1 0 0,1-1 0 0 0,-1 1 1 0 0,0-1-1 0 0,1 0 0 0 0,8 3 0 0 0,-6-3-170 0 0,1 0-1 0 0,0-1 1 0 0,0 0-1 0 0,0 0 0 0 0,0 0 1 0 0,0-1-1 0 0,0-1 1 0 0,0 1-1 0 0,8-3 0 0 0,-8 2-810 0 0,1-1 0 0 0,-1-1 0 0 0,0 0 0 0 0,0 0 0 0 0,8-5 0 0 0,5-5-1912 0 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3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229 581 2024 0 0,'0'-150'10781'0'0,"-4"168"-7790"0"0,4 319-1309 0 0,3-275-2873 0 0,5-23-5483 0 0,-5-29 3470 0 0</inkml:trace>
  <inkml:trace contextRef="#ctx0" brushRef="#br0" timeOffset="1">45 8 3760 0 0,'-3'0'644'0'0,"-1"-2"-20"0"0,-2-1-11 0 0,1 3-21 0 0,-1-2 0 0 0,-1 2 0 0 0,4 0-52 0 0,-1 0-140 0 0,-3 2-300 0 0,7 3-1788 0 0,4 6-1 0 0,3 3 1 0 0,3 6 0 0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35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 2968 0 0,'0'0'2815'0'0,"7"0"-1495"0"0,517-27 6736 0 0,-519 26-8037 0 0,9 0 8 0 0,1 0 0 0 0,-1-2 0 0 0,1 1 0 0 0,-1-2-1 0 0,0 0 1 0 0,24-10 0 0 0,-38 14-31 0 0,0 0-1 0 0,1 0 1 0 0,-1-1 0 0 0,1 1 0 0 0,-1 0-1 0 0,1 0 1 0 0,-1 0 0 0 0,0-1-1 0 0,1 1 1 0 0,-1 0 0 0 0,0 0-1 0 0,1-1 1 0 0,-1 1 0 0 0,0 0 0 0 0,1-1-1 0 0,-1 1 1 0 0,0-1 0 0 0,1 1-1 0 0,-1 0 1 0 0,0-1 0 0 0,0 1-1 0 0,0-1 1 0 0,1 1 0 0 0,-1 0 0 0 0,0-1-1 0 0,0 1 1 0 0,0-1 0 0 0,0 1-1 0 0,0-1 1 0 0,0 1 0 0 0,0-1-1 0 0,0 1 1 0 0,0-1 0 0 0,0 1 0 0 0,0-1-1 0 0,0 1 1 0 0,0 0 0 0 0,-1-2-1 0 0,0 1-6 0 0,0 0 0 0 0,0 0 0 0 0,0 0 0 0 0,-1 0 0 0 0,1 0 0 0 0,0 0 0 0 0,-1 0 0 0 0,1 0 0 0 0,-1 1 0 0 0,1-1 0 0 0,-3 0 0 0 0,-4-2-33 0 0,-1 0-1 0 0,0 1 1 0 0,-11-1 0 0 0,4 1 34 0 0,1 2 0 0 0,0-1 0 0 0,0 2 0 0 0,-19 3 0 0 0,29-4 22 0 0,1 1 0 0 0,0 0 0 0 0,0 1 0 0 0,0-1 0 0 0,1 1 0 0 0,-1 0 0 0 0,0 0 0 0 0,0 0 0 0 0,1 0 0 0 0,0 1 0 0 0,-1-1 0 0 0,1 1 0 0 0,0 0 0 0 0,0 0 0 0 0,0 0 0 0 0,1 0 0 0 0,-1 0 0 0 0,1 1 0 0 0,0-1 0 0 0,-3 6 0 0 0,-2 8 40 0 0,1 0 1 0 0,0 0 0 0 0,1 1-1 0 0,1 0 1 0 0,-3 25 0 0 0,0 96 228 0 0,4-68-146 0 0,2-43-363 0 0,1-1 0 0 0,2 0-1 0 0,0 1 1 0 0,2-1-1 0 0,9 36 1 0 0,-12-59-327 0 0,0-1 0 0 0,1 1 0 0 0,-1 0 1 0 0,1-1-1 0 0,0 1 0 0 0,0-1 0 0 0,0 0 0 0 0,0 1 1 0 0,5 3-1 0 0,6 10-2413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35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3688 0 0,'0'0'3345'0'0,"0"12"-222"0"0,-18 89 757 0 0,-5 132 0 0 0,9-70-3158 0 0,-20 182-1052 0 0,31-329-23 0 0,2-8-1988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36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80 3368 0 0,'-4'3'331'0'0,"0"1"0"0"0,1-1 0 0 0,0 1-1 0 0,0 0 1 0 0,0 0 0 0 0,0 0 0 0 0,0 1 0 0 0,1-1-1 0 0,0 1 1 0 0,-3 8 0 0 0,-6 9 454 0 0,2-3-237 0 0,0 1 1 0 0,1-1-1 0 0,2 2 0 0 0,-1-1 1 0 0,2 1-1 0 0,1 0 1 0 0,1 0-1 0 0,0 0 0 0 0,2 1 1 0 0,1-1-1 0 0,0 0 0 0 0,4 24 1 0 0,-4-42-520 0 0,1 1 1 0 0,-1-1-1 0 0,1 0 1 0 0,0 0-1 0 0,0 1 0 0 0,1-1 1 0 0,-1 0-1 0 0,1 0 1 0 0,-1 0-1 0 0,1 0 1 0 0,0-1-1 0 0,0 1 1 0 0,0 0-1 0 0,0-1 0 0 0,1 1 1 0 0,-1-1-1 0 0,1 0 1 0 0,0 0-1 0 0,-1 0 1 0 0,1 0-1 0 0,0 0 1 0 0,0-1-1 0 0,0 1 1 0 0,0-1-1 0 0,0 0 0 0 0,1 0 1 0 0,-1 0-1 0 0,0 0 1 0 0,0-1-1 0 0,1 1 1 0 0,-1-1-1 0 0,0 0 1 0 0,1 0-1 0 0,-1 0 1 0 0,1 0-1 0 0,-1 0 0 0 0,0-1 1 0 0,1 0-1 0 0,5-1 1 0 0,-1-1-41 0 0,-1 0 1 0 0,1 0-1 0 0,0-1 1 0 0,-1 0-1 0 0,0 0 1 0 0,0-1 0 0 0,0 0-1 0 0,0 0 1 0 0,-1-1-1 0 0,0 1 1 0 0,6-8-1 0 0,-3 2-14 0 0,-1 0-1 0 0,0 0 1 0 0,-1-1 0 0 0,0 0-1 0 0,11-25 1 0 0,-12 21 40 0 0,28-76-111 0 0,-30 80 237 0 0,-1 0 0 0 0,1 0 0 0 0,-2 0 0 0 0,2-19 0 0 0,-10 129 515 0 0,3-64-512 0 0,1 0-1 0 0,3 35 0 0 0,-1-64-134 0 0,0-1 0 0 0,1 1 0 0 0,0 0 1 0 0,0-1-1 0 0,0 1 0 0 0,0-1 0 0 0,1 0 0 0 0,0 1 1 0 0,0-1-1 0 0,0 0 0 0 0,0 0 0 0 0,1 0 0 0 0,-1 0 0 0 0,1-1 1 0 0,0 1-1 0 0,0-1 0 0 0,5 5 0 0 0,-3-5-3 0 0,1 1 1 0 0,-1-1-1 0 0,1 0 0 0 0,0-1 1 0 0,0 0-1 0 0,0 1 0 0 0,0-2 0 0 0,0 1 1 0 0,0-1-1 0 0,1 0 0 0 0,-1 0 0 0 0,8 0 1 0 0,-3-1-3 0 0,0 0 1 0 0,0-1-1 0 0,0 0 1 0 0,0 0-1 0 0,0-1 1 0 0,0-1-1 0 0,0 0 1 0 0,0 0-1 0 0,-1-1 1 0 0,1-1-1 0 0,13-7 1 0 0,-17 8 12 0 0,-1-1 1 0 0,0 1-1 0 0,0-1 1 0 0,0 0-1 0 0,0 0 0 0 0,-1-1 1 0 0,0 0-1 0 0,0 0 1 0 0,0 0-1 0 0,-1 0 1 0 0,0-1-1 0 0,0 1 0 0 0,-1-1 1 0 0,0 0-1 0 0,0 0 1 0 0,0-1-1 0 0,2-11 1 0 0,0-13 127 0 0,-1 0 1 0 0,-1 0 0 0 0,-2-36-1 0 0,-2 51-107 0 0,0 0-1 0 0,-1 0 0 0 0,-1 0 0 0 0,-1 0 0 0 0,0 1 0 0 0,-1 0 1 0 0,-11-25-1 0 0,14 38-203 0 0,1 1-1 0 0,-1-1 1 0 0,1 1 0 0 0,-1 0 0 0 0,0 0 0 0 0,0 0 0 0 0,0 0-1 0 0,0 0 1 0 0,-1 0 0 0 0,1 0 0 0 0,-3-1 0 0 0,-18-6-9829 0 0,16 9 6482 0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37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53 2112 0 0,'-8'12'737'0'0,"0"0"1"0"0,1 0-1 0 0,-11 25 0 0 0,8-14-153 0 0,3-7-179 0 0,1 1 0 0 0,0 0 0 0 0,2 0 0 0 0,0 1 0 0 0,0-1 0 0 0,2 1 0 0 0,0 0 0 0 0,1 0 0 0 0,1 0 0 0 0,3 20 0 0 0,-3-33-287 0 0,1 0 1 0 0,0-1-1 0 0,0 1 0 0 0,0 0 1 0 0,1-1-1 0 0,0 1 1 0 0,0-1-1 0 0,0 1 1 0 0,0-1-1 0 0,1 0 1 0 0,0 0-1 0 0,-1 0 1 0 0,1 0-1 0 0,1-1 1 0 0,-1 1-1 0 0,1-1 0 0 0,-1 1 1 0 0,1-1-1 0 0,0-1 1 0 0,0 1-1 0 0,0 0 1 0 0,0-1-1 0 0,1 0 1 0 0,6 2-1 0 0,-3-1-59 0 0,0-1 0 0 0,1 0-1 0 0,0 0 1 0 0,-1-1 0 0 0,1-1 0 0 0,0 1-1 0 0,0-1 1 0 0,0-1 0 0 0,-1 0-1 0 0,1 0 1 0 0,0 0 0 0 0,13-5 0 0 0,-9 2-40 0 0,0-1 0 0 0,0 0 0 0 0,0 0 0 0 0,-1-1 0 0 0,0-1 0 0 0,-1 0 0 0 0,1 0 0 0 0,-1-2 0 0 0,-1 1 0 0 0,1-1 0 0 0,-1-1 0 0 0,-1 1 0 0 0,0-2 1 0 0,0 1-1 0 0,-1-1 0 0 0,-1-1 0 0 0,0 1 0 0 0,0-1 0 0 0,8-22 0 0 0,-11 23-11 0 0,-1 0 1 0 0,0 1-1 0 0,-1-1 1 0 0,0 0-1 0 0,-1 0 1 0 0,0 0-1 0 0,-1-1 0 0 0,0 1 1 0 0,-2-13-1 0 0,1 16 6 0 0,-1 1-1 0 0,0 0 1 0 0,0 0-1 0 0,-1 0 1 0 0,0 0-1 0 0,0 1 1 0 0,0-1-1 0 0,-1 1 1 0 0,0 0-1 0 0,0 0 1 0 0,-1 0-1 0 0,1 0 1 0 0,-1 1-1 0 0,-1 0 1 0 0,-6-6-1 0 0,6 7 5 0 0,-1 0-1 0 0,1 0 1 0 0,-1 0 0 0 0,-1 1 0 0 0,1 0-1 0 0,0 0 1 0 0,-1 1 0 0 0,1 0-1 0 0,-1 0 1 0 0,0 1 0 0 0,1 0 0 0 0,-12 0-1 0 0,5 1 23 0 0,0 0 1 0 0,0 1-1 0 0,0 1 0 0 0,0 0 0 0 0,0 1 0 0 0,-14 5 0 0 0,19-5-16 0 0,0 0 0 0 0,0 2 0 0 0,0-1 0 0 0,1 1-1 0 0,0 0 1 0 0,0 0 0 0 0,0 1 0 0 0,1 1 0 0 0,-1-1-1 0 0,2 1 1 0 0,-1 0 0 0 0,1 0 0 0 0,0 1 0 0 0,0 0-1 0 0,1 0 1 0 0,0 0 0 0 0,1 1 0 0 0,-1 0 0 0 0,-3 13-1 0 0,0 8 50 0 0,1-1 0 0 0,-5 55 0 0 0,11-75-68 0 0,1 0 0 0 0,0-1-1 0 0,1 1 1 0 0,-1 0-1 0 0,2-1 1 0 0,-1 1 0 0 0,1 0-1 0 0,0-1 1 0 0,1 0 0 0 0,0 0-1 0 0,1 0 1 0 0,-1 0 0 0 0,1 0-1 0 0,9 12 1 0 0,-9-16-16 0 0,-1-1 0 0 0,1 1-1 0 0,0-1 1 0 0,0 0 0 0 0,0 0 0 0 0,0-1-1 0 0,0 1 1 0 0,1-1 0 0 0,-1 0 0 0 0,1 0-1 0 0,0-1 1 0 0,-1 1 0 0 0,1-1 0 0 0,0 0-1 0 0,0 0 1 0 0,0-1 0 0 0,0 1 0 0 0,0-1-1 0 0,0 0 1 0 0,0 0 0 0 0,8-2-1 0 0,-4 1-88 0 0,0-1-1 0 0,-1 0 0 0 0,1-1 0 0 0,0 1 0 0 0,-1-2 0 0 0,0 1 0 0 0,0-1 0 0 0,0 0 1 0 0,0-1-1 0 0,0 0 0 0 0,8-7 0 0 0,-4 0-164 0 0,-1 0 0 0 0,1 0 1 0 0,-2-2-1 0 0,0 1 0 0 0,-1-1 0 0 0,0-1 0 0 0,-1 1 0 0 0,0-1 1 0 0,5-19-1 0 0,-5 12 134 0 0,-2 0 1 0 0,0 0-1 0 0,-2-1 1 0 0,0 0-1 0 0,-2 0 1 0 0,0-26-1 0 0,-2 40 362 0 0,0 1 0 0 0,-1-1 1 0 0,0 0-1 0 0,-1 0 0 0 0,0 1 0 0 0,-5-15 0 0 0,7 23-207 0 0,0 0 1 0 0,0 0 0 0 0,0-1 0 0 0,0 1-1 0 0,0 0 1 0 0,0 0 0 0 0,0 0-1 0 0,0 0 1 0 0,0 0 0 0 0,0 0-1 0 0,0 0 1 0 0,0-1 0 0 0,0 1-1 0 0,0 0 1 0 0,0 0 0 0 0,0 0-1 0 0,0 0 1 0 0,0 0 0 0 0,0 0-1 0 0,-1 0 1 0 0,1 0 0 0 0,0-1-1 0 0,0 1 1 0 0,0 0 0 0 0,0 0-1 0 0,0 0 1 0 0,0 0 0 0 0,0 0-1 0 0,0 0 1 0 0,0 0 0 0 0,0 0-1 0 0,-1 0 1 0 0,1 0 0 0 0,0 0-1 0 0,0 0 1 0 0,0 0 0 0 0,0 0-1 0 0,0 0 1 0 0,0 0 0 0 0,0 0-1 0 0,-1 0 1 0 0,1 0 0 0 0,0 0 0 0 0,0 0-1 0 0,0 0 1 0 0,0 0 0 0 0,0 0-1 0 0,0 0 1 0 0,-1 0 0 0 0,1 0-1 0 0,0 0 1 0 0,0 0 0 0 0,0 0-1 0 0,0 0 1 0 0,0 0 0 0 0,0 0-1 0 0,0 0 1 0 0,0 0 0 0 0,-4 10 899 0 0,1 15-144 0 0,4 31-292 0 0,2 0 1 0 0,3 0-1 0 0,16 62 1 0 0,-10-68-2846 0 0,34 84 1 0 0,-44-128 1292 0 0,1 0 0 0 0,0 1 0 0 0,0-1 0 0 0,1-1 0 0 0,5 8 0 0 0,5 1-2129 0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37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3600 0 0,'-2'1'194'0'0,"0"-1"0"0"0,0 1 0 0 0,0 0-1 0 0,0-1 1 0 0,0 1 0 0 0,0 0 0 0 0,0 0-1 0 0,1 1 1 0 0,-1-1 0 0 0,0 0 0 0 0,1 0 0 0 0,-1 1-1 0 0,1-1 1 0 0,0 1 0 0 0,-1-1 0 0 0,1 1-1 0 0,0 0 1 0 0,-2 2 0 0 0,-18 36 1063 0 0,20-38-1107 0 0,-6 14 441 0 0,1 1 0 0 0,1-1 0 0 0,0 1 0 0 0,2 0-1 0 0,-4 33 1 0 0,3 34 825 0 0,5-29-3637 0 0,0-3-3715 0 0,-1-40 3195 0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37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3528 0 0,'0'0'2424'0'0,"17"0"-555"0"0,302 0 4224 0 0,-319 0-6097 0 0,1 0 0 0 0,-1 0 0 0 0,1-1 1 0 0,-1 1-1 0 0,1 0 0 0 0,0 0 0 0 0,-1 0 0 0 0,1 0 0 0 0,-1-1 1 0 0,1 1-1 0 0,-1 0 0 0 0,1-1 0 0 0,-1 1 0 0 0,1 0 0 0 0,-1-1 1 0 0,0 1-1 0 0,1-1 0 0 0,-1 1 0 0 0,1 0 0 0 0,-1-1 0 0 0,0 1 1 0 0,1-1-1 0 0,-1 1 0 0 0,0-1 0 0 0,0 0 0 0 0,1 1 0 0 0,-1-1 1 0 0,0 1-1 0 0,0-1 0 0 0,0 1 0 0 0,0-1 0 0 0,0 0 0 0 0,0 1 1 0 0,0-1-1 0 0,0 1 0 0 0,0-1 0 0 0,0 1 0 0 0,0-1 0 0 0,0 0 1 0 0,0 1-1 0 0,0-1 0 0 0,0 1 0 0 0,-1-2 0 0 0,1 1 35 0 0,-1 0-1 0 0,1 0 0 0 0,0 0 0 0 0,-1 0 1 0 0,1 0-1 0 0,-1 0 0 0 0,1 0 0 0 0,-1 0 0 0 0,1 1 1 0 0,-1-1-1 0 0,0 0 0 0 0,1 0 0 0 0,-1 0 1 0 0,0 1-1 0 0,0-1 0 0 0,0 0 0 0 0,1 1 1 0 0,-1-1-1 0 0,0 1 0 0 0,0-1 0 0 0,0 1 1 0 0,0-1-1 0 0,0 1 0 0 0,0 0 0 0 0,0-1 1 0 0,0 1-1 0 0,-2 0 0 0 0,1 0 20 0 0,0 0 0 0 0,-1 0 0 0 0,1 1 0 0 0,0-1 0 0 0,0 1 0 0 0,0 0 0 0 0,0 0-1 0 0,0 0 1 0 0,0 0 0 0 0,0 0 0 0 0,0 0 0 0 0,0 0 0 0 0,1 0 0 0 0,-1 1 0 0 0,0-1 0 0 0,1 1 0 0 0,-1-1 0 0 0,1 1 0 0 0,-1 0 0 0 0,1-1 0 0 0,0 1 0 0 0,0 0 0 0 0,-2 4-1 0 0,-2 4 63 0 0,1 1-1 0 0,0 0 1 0 0,-4 15-1 0 0,4-9 2 0 0,-22 86 124 0 0,4 1-1 0 0,-13 174 0 0 0,34-261-619 0 0,1 0 0 0 0,0 0-1 0 0,4 24 1 0 0,-3-32-652 0 0,1-1-1 0 0,0 1 0 0 0,0-1 1 0 0,1 0-1 0 0,0 1 1 0 0,0-1-1 0 0,1-1 0 0 0,7 12 1 0 0,0-3-2066 0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38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10 3512 0 0,'-5'0'256'0'0,"1"1"-1"0"0,-1 0 1 0 0,1 0-1 0 0,-1 0 1 0 0,1 0-1 0 0,0 1 1 0 0,0 0-1 0 0,-1 0 1 0 0,1 0-1 0 0,0 0 1 0 0,1 1 0 0 0,-1-1-1 0 0,0 1 1 0 0,1 0-1 0 0,-4 4 1 0 0,-4 4 162 0 0,1 1 1 0 0,0 0 0 0 0,-8 13 0 0 0,11-13-105 0 0,1 0 0 0 0,0 0 0 0 0,0 0 0 0 0,2 0 0 0 0,-1 1 0 0 0,-3 22-1 0 0,3-5 727 0 0,-3 55 0 0 0,7-73-759 0 0,1-1 0 0 0,1 1 0 0 0,0-1-1 0 0,1 1 1 0 0,0-1 0 0 0,5 19 0 0 0,-5-26-249 0 0,-1 0 1 0 0,1 0 0 0 0,0-1 0 0 0,0 1-1 0 0,0 0 1 0 0,0-1 0 0 0,1 1 0 0 0,0-1-1 0 0,-1 0 1 0 0,1 0 0 0 0,0 0 0 0 0,1 0-1 0 0,-1 0 1 0 0,0 0 0 0 0,1-1-1 0 0,-1 0 1 0 0,1 0 0 0 0,0 0 0 0 0,0 0-1 0 0,7 2 1 0 0,0-2-16 0 0,1 0 0 0 0,-1 0 0 0 0,1-1 0 0 0,0-1 0 0 0,0 0 0 0 0,-1-1 0 0 0,1 0 0 0 0,0 0-1 0 0,-1-1 1 0 0,1-1 0 0 0,-1 0 0 0 0,0-1 0 0 0,0 0 0 0 0,0 0 0 0 0,0-1 0 0 0,-1-1 0 0 0,0 0 0 0 0,18-13 0 0 0,-16 9 9 0 0,0 1 0 0 0,-1-1-1 0 0,0-1 1 0 0,0 0 0 0 0,-2-1 0 0 0,1 0 0 0 0,-1 0 0 0 0,-1-1 0 0 0,0 0 0 0 0,-1-1 0 0 0,-1 0 0 0 0,0 0-1 0 0,0 0 1 0 0,3-17 0 0 0,-7 20 25 0 0,0 0 0 0 0,-1 0 0 0 0,0 0-1 0 0,-1 0 1 0 0,0-1 0 0 0,0 1 0 0 0,-2 0-1 0 0,-3-17 1 0 0,4 22-11 0 0,-2-1 0 0 0,1 1 0 0 0,0-1 0 0 0,-1 1 0 0 0,-1 0 0 0 0,1 0 0 0 0,-1 0 0 0 0,0 0 0 0 0,0 1 0 0 0,0 0 0 0 0,-1 0 0 0 0,0 0 0 0 0,0 0 0 0 0,0 0 0 0 0,-6-3 0 0 0,4 4 7 0 0,-1 0 1 0 0,1 1-1 0 0,0 0 0 0 0,-1 0 1 0 0,0 1-1 0 0,1 0 0 0 0,-1 0 1 0 0,0 0-1 0 0,0 1 0 0 0,0 1 1 0 0,0-1-1 0 0,0 1 0 0 0,0 1 1 0 0,-15 1-1 0 0,11 0-2 0 0,1 1 0 0 0,-1 0 0 0 0,1 1 0 0 0,-1 0-1 0 0,1 0 1 0 0,0 1 0 0 0,1 1 0 0 0,-1 0 0 0 0,-11 9 0 0 0,12-7-92 0 0,1 0 1 0 0,1 0 0 0 0,-1 1 0 0 0,1 0-1 0 0,1 1 1 0 0,0 0 0 0 0,0 0 0 0 0,1 0-1 0 0,0 1 1 0 0,1 0 0 0 0,-6 17 0 0 0,3 6-3818 0 0,5 0-3712 0 0,5-26 3995 0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3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0 3888 0 0,'-6'0'664'0'0,"1"0"0"0"0,3 0 5 0 0,-5 0-1 0 0,-1 3 0 0 0,5 1 0 0 0,-8 1-20 0 0,8 2-48 0 0,-1 7-124 0 0,2 2-300 0 0,-2 3-2132 0 0,4 2 0 0 0,-3 7-1 0 0,6 1 1 0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43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3252 0 0,'-4'1'5773'0'0,"51"7"-2826"0"0,77 5-1 0 0,-80-10-2462 0 0,303 7 394 0 0,-341-10-937 0 0,-190 0-389 0 0,182 0 451 0 0,1 0-1 0 0,-1 0 0 0 0,0 0 0 0 0,1 0 1 0 0,-1 1-1 0 0,1-1 0 0 0,-1 1 1 0 0,1-1-1 0 0,-1 1 0 0 0,1 0 0 0 0,-1-1 1 0 0,1 1-1 0 0,0 0 0 0 0,-1 0 0 0 0,1 0 1 0 0,0 0-1 0 0,0 0 0 0 0,0 0 0 0 0,-1 1 1 0 0,1-1-1 0 0,0 0 0 0 0,1 1 1 0 0,-1-1-1 0 0,0 0 0 0 0,0 1 0 0 0,1-1 1 0 0,-1 1-1 0 0,0-1 0 0 0,0 4 0 0 0,-1 4 20 0 0,0 1 0 0 0,1-1-1 0 0,0 1 1 0 0,0 10 0 0 0,1-2-1 0 0,-3 42 122 0 0,6 63 0 0 0,10-31-72 0 0,-12-83-212 0 0,1 0-1 0 0,1-1 1 0 0,-1 1-1 0 0,1 0 1 0 0,1-1 0 0 0,0 0-1 0 0,0 1 1 0 0,0-2-1 0 0,8 11 1 0 0,-8-12-1097 0 0,1-1 0 0 0,0 1 0 0 0,0-1 0 0 0,1 1 0 0 0,-1-2 0 0 0,13 10 1 0 0,0-7-1880 0 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43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93 3216 0 0,'-2'0'216'0'0,"0"0"-1"0"0,0 0 1 0 0,0 1-1 0 0,0-1 1 0 0,1 0-1 0 0,-1 1 0 0 0,0 0 1 0 0,0-1-1 0 0,1 1 1 0 0,-1 0-1 0 0,1 0 1 0 0,-1 0-1 0 0,0 0 1 0 0,1 0-1 0 0,-1 0 0 0 0,1 0 1 0 0,0 0-1 0 0,-2 3 1 0 0,0-1 55 0 0,1 0 0 0 0,0 1 0 0 0,-1 0 0 0 0,1 0 0 0 0,1-1 0 0 0,-1 1 0 0 0,-2 8 0 0 0,2-2 148 0 0,0 1 0 0 0,0 0 0 0 0,1 0 0 0 0,0 0 0 0 0,1 17 0 0 0,1-19-276 0 0,0-1-1 0 0,0 1 1 0 0,0-1-1 0 0,1 1 0 0 0,0-1 1 0 0,1 1-1 0 0,0-1 0 0 0,1 0 1 0 0,-1 0-1 0 0,1-1 0 0 0,1 1 1 0 0,-1-1-1 0 0,1 0 0 0 0,1 0 1 0 0,-1 0-1 0 0,1-1 0 0 0,0 0 1 0 0,1 0-1 0 0,-1 0 1 0 0,1-1-1 0 0,1 0 0 0 0,-1-1 1 0 0,0 1-1 0 0,1-1 0 0 0,0-1 1 0 0,0 1-1 0 0,0-2 0 0 0,1 1 1 0 0,-1-1-1 0 0,0 0 0 0 0,1 0 1 0 0,12 0-1 0 0,-9-2-132 0 0,1 0 0 0 0,-1 0 0 0 0,0-2 0 0 0,0 1 0 0 0,0-1 0 0 0,0-1 0 0 0,0 0-1 0 0,0-1 1 0 0,-1 0 0 0 0,1-1 0 0 0,-1 0 0 0 0,0-1 0 0 0,-1 0 0 0 0,18-13 0 0 0,-21 14-10 0 0,-1-1-1 0 0,0 1 1 0 0,0-1 0 0 0,0 0-1 0 0,-1-1 1 0 0,0 0 0 0 0,-1 1 0 0 0,1-2-1 0 0,-1 1 1 0 0,0 0 0 0 0,-1-1 0 0 0,0 0-1 0 0,0 1 1 0 0,-1-1 0 0 0,0 0 0 0 0,0-1-1 0 0,-1 1 1 0 0,0 0 0 0 0,0 0 0 0 0,-1-1-1 0 0,0 1 1 0 0,-2-13 0 0 0,1 12 17 0 0,-1 0 1 0 0,0 0 0 0 0,-1 1-1 0 0,0 0 1 0 0,-1-1 0 0 0,1 1-1 0 0,-1 0 1 0 0,-1 1-1 0 0,0-1 1 0 0,0 1 0 0 0,0 0-1 0 0,-1 0 1 0 0,0 0-1 0 0,0 1 1 0 0,-1 0 0 0 0,0 0-1 0 0,0 1 1 0 0,-15-9 0 0 0,13 8 12 0 0,-1 2 0 0 0,0-1 0 0 0,0 1 0 0 0,0 1 0 0 0,-1 0 0 0 0,1 0 0 0 0,-1 1 1 0 0,0 0-1 0 0,0 1 0 0 0,0 0 0 0 0,1 1 0 0 0,-1 0 0 0 0,0 1 0 0 0,0 0 0 0 0,-13 4 1 0 0,17-4-37 0 0,0 1 1 0 0,0 0 0 0 0,1 1 0 0 0,-1 0 0 0 0,0 0 0 0 0,1 0-1 0 0,0 1 1 0 0,0 0 0 0 0,0 0 0 0 0,0 0 0 0 0,0 1 0 0 0,1 0-1 0 0,0 0 1 0 0,0 1 0 0 0,0-1 0 0 0,1 1 0 0 0,0 0 0 0 0,0 0-1 0 0,-4 8 1 0 0,5-5-660 0 0,-1 0-1 0 0,1-1 1 0 0,1 1-1 0 0,0 0 1 0 0,-2 13-1 0 0,1 6-2722 0 0,-1 1 0 0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44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76 3352 0 0,'0'0'1806'0'0,"1"1"-1504"0"0,1 0 0 0 0,0 0 0 0 0,-1-1 0 0 0,1 2 0 0 0,-1-1 0 0 0,1 0 0 0 0,-1 0 0 0 0,1 0 0 0 0,-1 1 0 0 0,1 1 0 0 0,8 32 1252 0 0,-2 0 0 0 0,-1 1 0 0 0,4 65 0 0 0,-2-8-424 0 0,-8-87-1103 0 0,0 1-1 0 0,1 0 1 0 0,0-1 0 0 0,0 1-1 0 0,0-1 1 0 0,1 0 0 0 0,-1 0-1 0 0,2 0 1 0 0,-1 0 0 0 0,1 0-1 0 0,4 6 1 0 0,-5-10-19 0 0,-1 1-1 0 0,0-1 1 0 0,1 0-1 0 0,-1 0 1 0 0,1 0-1 0 0,0 0 1 0 0,0 0-1 0 0,0 0 1 0 0,0-1-1 0 0,0 0 1 0 0,0 1-1 0 0,0-1 1 0 0,0 0-1 0 0,0-1 1 0 0,1 1-1 0 0,-1-1 1 0 0,0 1-1 0 0,0-1 1 0 0,1 0 0 0 0,-1 0-1 0 0,0 0 1 0 0,1-1-1 0 0,-1 1 1 0 0,6-2-1 0 0,2-2 11 0 0,1 0 0 0 0,-1-1 0 0 0,0 0 0 0 0,0-1 0 0 0,-1 0 0 0 0,1-1 0 0 0,-2 0 0 0 0,1-1 0 0 0,15-15 0 0 0,-11 9 40 0 0,-1-1-1 0 0,0-1 0 0 0,-1 0 1 0 0,0-1-1 0 0,9-20 0 0 0,-14 22 13 0 0,0 0 0 0 0,-1-1 0 0 0,0 1 0 0 0,-1-2 0 0 0,-1 1 0 0 0,-1 0-1 0 0,0-1 1 0 0,-1 0 0 0 0,-1 1 0 0 0,0-1 0 0 0,-3-26 0 0 0,-2-42-1786 0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44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17 3360 0 0,'-18'-11'3189'0'0,"7"9"-2732"0"0,0 0 0 0 0,0 1 0 0 0,-1 1 1 0 0,1 0-1 0 0,0 0 0 0 0,-1 1 0 0 0,1 0 1 0 0,0 1-1 0 0,0 0 0 0 0,0 1 1 0 0,0 1-1 0 0,0-1 0 0 0,1 2 0 0 0,0-1 1 0 0,0 2-1 0 0,0-1 0 0 0,0 1 0 0 0,-16 14 1 0 0,21-16-361 0 0,0 1 0 0 0,0 0 0 0 0,1 0 1 0 0,0 1-1 0 0,0-1 0 0 0,0 1 0 0 0,1 0 0 0 0,0 0 1 0 0,0 0-1 0 0,0 0 0 0 0,1 0 0 0 0,-3 9 0 0 0,4-11-85 0 0,0 0 0 0 0,1 0 0 0 0,-1 0 0 0 0,1 0 0 0 0,0 0-1 0 0,0 0 1 0 0,0 0 0 0 0,0 0 0 0 0,1 0 0 0 0,0 0 0 0 0,0 0-1 0 0,0 0 1 0 0,0-1 0 0 0,0 1 0 0 0,1 0 0 0 0,0-1 0 0 0,-1 1 0 0 0,1-1-1 0 0,1 1 1 0 0,-1-1 0 0 0,6 6 0 0 0,5 2 7 0 0,1 0 0 0 0,1 0 0 0 0,0-2 0 0 0,0 0 0 0 0,1-1 0 0 0,32 13 0 0 0,32 16 9 0 0,-75-34-26 0 0,-1 0 0 0 0,1 0 0 0 0,-1 0 1 0 0,0 1-1 0 0,0-1 0 0 0,-1 1 0 0 0,1 0 0 0 0,-1 0 0 0 0,0 1 0 0 0,0-1 0 0 0,4 7 0 0 0,-6-9 18 0 0,0 0-1 0 0,0 0 0 0 0,-1 1 1 0 0,1-1-1 0 0,0 0 1 0 0,-1 0-1 0 0,1 1 0 0 0,-1-1 1 0 0,0 0-1 0 0,0 1 0 0 0,0-1 1 0 0,0 0-1 0 0,0 1 0 0 0,0-1 1 0 0,-1 0-1 0 0,1 1 1 0 0,-1-1-1 0 0,1 0 0 0 0,-1 0 1 0 0,0 0-1 0 0,0 1 0 0 0,0-1 1 0 0,0 0-1 0 0,0 0 0 0 0,-1 0 1 0 0,1-1-1 0 0,-1 1 1 0 0,-2 3-1 0 0,-4 2 95 0 0,-1 0 0 0 0,0 0 0 0 0,0-1 0 0 0,0 0 0 0 0,-1-1 0 0 0,0 0 0 0 0,0-1 0 0 0,0 0 1 0 0,-1 0-1 0 0,1-1 0 0 0,-19 3 0 0 0,-196 35-424 0 0,221-40-1629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35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 0 3368 0 0,'-4'0'5776'0'0,"3"4"-5525"0"0,0-1 1 0 0,0 0-1 0 0,0 1 0 0 0,-1-1 1 0 0,1 0-1 0 0,-1 0 0 0 0,0 0 0 0 0,-3 4 1 0 0,-3 5 302 0 0,-97 156 3198 0 0,51-94-3340 0 0,-81 83-1 0 0,113-134-345 0 0,0-2 0 0 0,-1 0-1 0 0,-1-2 1 0 0,-42 27 0 0 0,65-45-69 0 0,0 0-1 0 0,0 0 1 0 0,0-1-1 0 0,0 1 1 0 0,0-1-1 0 0,0 1 1 0 0,-1 0-1 0 0,1-1 1 0 0,0 0 0 0 0,0 1-1 0 0,-1-1 1 0 0,1 0-1 0 0,0 0 1 0 0,0 0-1 0 0,-1 1 1 0 0,1-1-1 0 0,0-1 1 0 0,0 1-1 0 0,-2 0 1 0 0,3-1-3 0 0,-1 1 0 0 0,1-1 0 0 0,0 1 0 0 0,-1-1 0 0 0,1 1 0 0 0,0-1 0 0 0,0 0 0 0 0,-1 1 0 0 0,1-1 0 0 0,0 1 0 0 0,0-1 0 0 0,0 0 0 0 0,0 1 0 0 0,0-1 1 0 0,0 0-1 0 0,0 1 0 0 0,0-1 0 0 0,0 0 0 0 0,0 1 0 0 0,0-1 0 0 0,0 0 0 0 0,1 1 0 0 0,-1-1 0 0 0,0 1 0 0 0,1-2 0 0 0,3-8-76 0 0,0 0-1 0 0,12-18 1 0 0,-8 15 63 0 0,0 0-1 0 0,2 1 1 0 0,-1 0 0 0 0,2 1-1 0 0,-1 0 1 0 0,22-17 0 0 0,-25 23 67 0 0,0 0 0 0 0,1 0 0 0 0,0 0 0 0 0,0 1 0 0 0,0 1 0 0 0,0-1 0 0 0,1 1 0 0 0,0 0 0 0 0,-1 1 0 0 0,1 0 0 0 0,0 1 0 0 0,16-2 0 0 0,-18 3 33 0 0,0 0 0 0 0,0 1-1 0 0,0 0 1 0 0,-1 0 0 0 0,1 0-1 0 0,-1 1 1 0 0,1-1 0 0 0,-1 2-1 0 0,8 3 1 0 0,-10-4-35 0 0,0 0-1 0 0,-1 0 0 0 0,0 1 1 0 0,1 0-1 0 0,-1 0 1 0 0,0 0-1 0 0,0 0 1 0 0,0 0-1 0 0,-1 0 1 0 0,1 1-1 0 0,-1 0 0 0 0,0-1 1 0 0,0 1-1 0 0,0 0 1 0 0,-1 0-1 0 0,2 5 1 0 0,1 8 144 0 0,-1 0 0 0 0,0 1 0 0 0,-2-1 0 0 0,0 1 0 0 0,-1 0 0 0 0,-2 24 0 0 0,0-12-1124 0 0,3 35 0 0 0,0-54-764 0 0,0-1-1 0 0,1 0 0 0 0,6 21 0 0 0,-1-18-2009 0 0,-1-6-1 0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45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224 610 2816 0 0,'-14'0'821'0'0,"-1"1"-1"0"0,1 0 1 0 0,0 1 0 0 0,0 0-1 0 0,-18 5 1 0 0,26-5-604 0 0,0 1 1 0 0,0-1 0 0 0,0 1 0 0 0,0 0 0 0 0,1 1-1 0 0,-1-1 1 0 0,1 1 0 0 0,0 0 0 0 0,0 1 0 0 0,0-1 0 0 0,0 1-1 0 0,1 0 1 0 0,-7 9 0 0 0,6-5 35 0 0,0 0 0 0 0,1 0 0 0 0,0 1 0 0 0,0-1 0 0 0,1 1 0 0 0,0 0 0 0 0,0 0 0 0 0,1 0 0 0 0,1 0 0 0 0,0 1-1 0 0,0-1 1 0 0,1 0 0 0 0,0 0 0 0 0,1 1 0 0 0,0-1 0 0 0,4 12 0 0 0,-4-15-210 0 0,1 0 0 0 0,0 0-1 0 0,0-1 1 0 0,1 1 0 0 0,-1-1 0 0 0,2 1-1 0 0,-1-1 1 0 0,1 0 0 0 0,0 0 0 0 0,0-1 0 0 0,0 1-1 0 0,1-1 1 0 0,0 0 0 0 0,0 0 0 0 0,0 0-1 0 0,1-1 1 0 0,-1 0 0 0 0,1 0 0 0 0,0 0-1 0 0,1-1 1 0 0,-1 0 0 0 0,0 0 0 0 0,1 0-1 0 0,9 1 1 0 0,-5-1-23 0 0,1-1 0 0 0,0 0 0 0 0,0-1 0 0 0,0 0 0 0 0,0-1 0 0 0,0-1 0 0 0,0 0 0 0 0,13-2 0 0 0,-21 2-20 0 0,0 0 1 0 0,0 0 0 0 0,0 0 0 0 0,0-1-1 0 0,0 0 1 0 0,0 1 0 0 0,-1-1 0 0 0,1-1 0 0 0,-1 1-1 0 0,1 0 1 0 0,-1-1 0 0 0,0 0 0 0 0,0 1 0 0 0,0-1-1 0 0,0 0 1 0 0,-1-1 0 0 0,1 1 0 0 0,-1 0 0 0 0,0-1-1 0 0,0 0 1 0 0,0 1 0 0 0,0-1 0 0 0,-1 0-1 0 0,1 0 1 0 0,-1 0 0 0 0,1-8 0 0 0,0-1-8 0 0,-1-1-1 0 0,-1 0 1 0 0,0 0 0 0 0,-1 0 0 0 0,0 0 0 0 0,-1 0 0 0 0,-1 0-1 0 0,0 0 1 0 0,-1 1 0 0 0,0 0 0 0 0,-2 0 0 0 0,1 0-1 0 0,-12-19 1 0 0,-10-11 19 0 0,-1 1-1 0 0,-50-54 1 0 0,31 39-8 0 0,35 42 14 0 0,-7-8 24 0 0,-25-41-1 0 0,40 56-24 0 0,0 0-1 0 0,0 0 0 0 0,1 0 1 0 0,0 0-1 0 0,0 0 1 0 0,1-1-1 0 0,0 1 0 0 0,0-1 1 0 0,0-17-1 0 0,1 4 30 0 0,1 15 11 0 0,0-1 0 0 0,0 1 0 0 0,2-15 0 0 0,-1 20-39 0 0,0-1 1 0 0,-1 0-1 0 0,1 0 0 0 0,1 1 1 0 0,-1-1-1 0 0,0 0 1 0 0,1 1-1 0 0,-1-1 0 0 0,1 1 1 0 0,0 0-1 0 0,0 0 1 0 0,0-1-1 0 0,4-2 1 0 0,142-104 616 0 0,-133 100-375 0 0,-1 0-1 0 0,31-12 1 0 0,-4 10-1483 0 0,-35 10 47 0 0,-1 0 0 0 0,0 1 0 0 0,1 0 0 0 0,-1 0 0 0 0,9 2 0 0 0,0 2-2232 0 0,-4 4-1 0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45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37 3120 0 0,'-3'0'208'0'0,"1"1"0"0"0,-1 0-1 0 0,1 0 1 0 0,0-1 0 0 0,-1 1-1 0 0,1 1 1 0 0,0-1 0 0 0,0 0-1 0 0,0 0 1 0 0,0 1-1 0 0,0-1 1 0 0,0 1 0 0 0,0 0-1 0 0,1-1 1 0 0,-1 1 0 0 0,0 0-1 0 0,-1 4 1 0 0,-3 1 228 0 0,1 1-1 0 0,0 0 1 0 0,-4 12 0 0 0,3-3 80 0 0,1 1 0 0 0,1 0 0 0 0,1 0 0 0 0,1 0 0 0 0,0 1 0 0 0,1-1 0 0 0,1 0 0 0 0,1 1 0 0 0,0-1 0 0 0,7 31 0 0 0,-6-40-404 0 0,0-1 1 0 0,1 1-1 0 0,0-1 1 0 0,0 0-1 0 0,1 0 0 0 0,-1-1 1 0 0,2 1-1 0 0,-1-1 1 0 0,1 0-1 0 0,10 12 1 0 0,-10-14-91 0 0,1 0 0 0 0,-1-1 0 0 0,1 0 0 0 0,0 0 0 0 0,0 0 0 0 0,0-1 0 0 0,0 1 0 0 0,1-2 0 0 0,0 1 1 0 0,-1-1-1 0 0,1 0 0 0 0,0 0 0 0 0,10 1 0 0 0,-5-1-25 0 0,1-1 1 0 0,-1 0-1 0 0,0-1 0 0 0,1-1 1 0 0,-1 0-1 0 0,0 0 1 0 0,0-1-1 0 0,19-6 0 0 0,-22 5-1 0 0,-1 0 0 0 0,0-1 0 0 0,0 0-1 0 0,0 0 1 0 0,0-1 0 0 0,-1 0 0 0 0,0-1-1 0 0,0 0 1 0 0,0 0 0 0 0,-1 0 0 0 0,0-1-1 0 0,8-10 1 0 0,-7 7 34 0 0,-2 1 0 0 0,1-1 0 0 0,-1-1 1 0 0,-1 1-1 0 0,0-1 0 0 0,0 0 0 0 0,-1 0 0 0 0,-1 0 0 0 0,1 0 0 0 0,-2 0 0 0 0,0 0 0 0 0,0-1 0 0 0,-2-19 1 0 0,0 20 29 0 0,0 1 1 0 0,0-1 0 0 0,-2 0 0 0 0,1 1 0 0 0,-1 0-1 0 0,-1 0 1 0 0,0 0 0 0 0,0 0 0 0 0,-1 1 0 0 0,0-1-1 0 0,0 1 1 0 0,-1 0 0 0 0,-1 1 0 0 0,-13-16 0 0 0,11 17 8 0 0,0 0 1 0 0,0 1 0 0 0,0 0 0 0 0,-1 0 0 0 0,0 1 0 0 0,0 0 0 0 0,-1 1-1 0 0,0 0 1 0 0,-16-4 0 0 0,20 7-45 0 0,0-1 0 0 0,-1 1 0 0 0,1 0 0 0 0,-1 0 0 0 0,0 1 0 0 0,1 0 0 0 0,-1 0-1 0 0,1 1 1 0 0,-1 0 0 0 0,0 0 0 0 0,1 1 0 0 0,0 0 0 0 0,-1 0 0 0 0,-13 7 0 0 0,19-8-127 0 0,-1 1 1 0 0,1 0 0 0 0,-1 0 0 0 0,1 1 0 0 0,0-1 0 0 0,-1 0-1 0 0,1 1 1 0 0,0-1 0 0 0,1 1 0 0 0,-1 0 0 0 0,-1 2-1 0 0,1 0-902 0 0,0 0 0 0 0,0 1 0 0 0,0-1-1 0 0,1 0 1 0 0,0 0 0 0 0,0 1-1 0 0,0-1 1 0 0,1 1 0 0 0,0 8 0 0 0,5 9-2437 0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47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67 2976 0 0,'-13'-1'1440'0'0,"0"2"0"0"0,0 0 0 0 0,-20 3 0 0 0,28-2-1190 0 0,1-1-1 0 0,-1 1 1 0 0,0 0-1 0 0,1 0 1 0 0,-1 0 0 0 0,1 1-1 0 0,0-1 1 0 0,0 1 0 0 0,0 0-1 0 0,0 1 1 0 0,0-1-1 0 0,-4 6 1 0 0,1-1 73 0 0,2 0 1 0 0,-1 0-1 0 0,1 1 1 0 0,0 0-1 0 0,1 0 0 0 0,0 0 1 0 0,1 0-1 0 0,-5 19 1 0 0,2-1-52 0 0,2 0 1 0 0,-1 27 0 0 0,4-45-232 0 0,1 0 0 0 0,1 1 0 0 0,-1-1 0 0 0,1 0 0 0 0,1 0 1 0 0,0 1-1 0 0,0-1 0 0 0,1-1 0 0 0,0 1 0 0 0,1 0 0 0 0,0-1 0 0 0,6 11 0 0 0,-6-13-25 0 0,0 0 0 0 0,1 0 1 0 0,-1 0-1 0 0,1-1 0 0 0,0 0 0 0 0,1 0 0 0 0,-1 0 0 0 0,1-1 1 0 0,0 1-1 0 0,1-1 0 0 0,-1-1 0 0 0,0 1 0 0 0,1-1 0 0 0,0-1 1 0 0,13 5-1 0 0,-12-5-30 0 0,0-1 1 0 0,0 1 0 0 0,0-2-1 0 0,0 1 1 0 0,0-1 0 0 0,1 0-1 0 0,-1-1 1 0 0,0 0 0 0 0,0 0-1 0 0,0-1 1 0 0,0 1-1 0 0,11-6 1 0 0,-15 5-2 0 0,1 0 0 0 0,-1 0 0 0 0,0-1-1 0 0,0 1 1 0 0,0-1 0 0 0,-1 0 0 0 0,1 0 0 0 0,-1 0 0 0 0,1-1 0 0 0,-1 0-1 0 0,0 1 1 0 0,0-1 0 0 0,-1 0 0 0 0,1 0 0 0 0,-1 0 0 0 0,0-1 0 0 0,0 1 0 0 0,0 0-1 0 0,-1-1 1 0 0,1 1 0 0 0,-1-1 0 0 0,1-6 0 0 0,-1 2 2 0 0,-1-1 1 0 0,0 1-1 0 0,0 0 0 0 0,-1 0 1 0 0,0 0-1 0 0,0 0 0 0 0,-1 0 1 0 0,0 0-1 0 0,-1 0 0 0 0,0 0 1 0 0,0 0-1 0 0,-1 1 1 0 0,0 0-1 0 0,-1 0 0 0 0,0 0 1 0 0,-6-8-1 0 0,-10-10 108 0 0,-1 2 0 0 0,-1 0 0 0 0,-29-23-1 0 0,36 33 15 0 0,-11-16 189 0 0,25 28-267 0 0,1 1 0 0 0,0-1 0 0 0,0 1 0 0 0,0-1 0 0 0,0 0 0 0 0,0 0 0 0 0,0 0 0 0 0,1 1 0 0 0,-1-1 0 0 0,1 0 0 0 0,-1 0 0 0 0,1 0 0 0 0,0 0 0 0 0,-1 0 0 0 0,1 0 0 0 0,0 0 0 0 0,1-3 0 0 0,-1 4-6 0 0,1-1 0 0 0,0 1 0 0 0,0-1 1 0 0,0 1-1 0 0,0 0 0 0 0,0-1 1 0 0,0 1-1 0 0,0 0 0 0 0,1 0 1 0 0,-1 0-1 0 0,0 0 0 0 0,1 0 0 0 0,-1 0 1 0 0,1 0-1 0 0,-1 0 0 0 0,1 0 1 0 0,-1 1-1 0 0,3-2 0 0 0,32-7 194 0 0,-29 8-178 0 0,72-12 133 0 0,0 3-1 0 0,136 0 0 0 0,-210 10-168 0 0,0 0 0 0 0,0 1 0 0 0,-1-1-1 0 0,1 1 1 0 0,0 0 0 0 0,0 0 0 0 0,-1 0-1 0 0,1 0 1 0 0,5 4 0 0 0,-8-4-3 0 0,0 0 0 0 0,0 1 1 0 0,0-1-1 0 0,0 1 0 0 0,0-1 0 0 0,-1 1 1 0 0,1 0-1 0 0,-1 0 0 0 0,1 0 0 0 0,-1 0 1 0 0,0 0-1 0 0,0 0 0 0 0,0 0 1 0 0,0 0-1 0 0,0 0 0 0 0,0 0 0 0 0,0 1 1 0 0,-1-1-1 0 0,1 0 0 0 0,-1 1 0 0 0,0 2 1 0 0,1 13-5 0 0,-1 0-1 0 0,-1 0 1 0 0,-1 0 0 0 0,-6 29 0 0 0,1-8-1 0 0,0 1-1 0 0,1-5-7 0 0,1 1 0 0 0,1 0 0 0 0,3 62 0 0 0,1-94 10 0 0,0 0 0 0 0,1 1 0 0 0,0-1 0 0 0,0 0 0 0 0,0 0 0 0 0,0 1 0 0 0,1-1 0 0 0,0 0 0 0 0,0 0 0 0 0,0 0 0 0 0,0-1 0 0 0,0 1 0 0 0,1 0 0 0 0,0-1 0 0 0,-1 0 0 0 0,1 1 0 0 0,1-1 0 0 0,-1 0 0 0 0,0-1 0 0 0,7 5 0 0 0,-5-5-2 0 0,0 0 1 0 0,0 0-1 0 0,0 0 1 0 0,0 0-1 0 0,0-1 1 0 0,1 0-1 0 0,-1 0 1 0 0,0 0-1 0 0,1-1 1 0 0,-1 0-1 0 0,1 0 1 0 0,-1 0-1 0 0,1-1 1 0 0,-1 1-1 0 0,0-1 1 0 0,8-3-1 0 0,0 1-7 0 0,-1-2 0 0 0,1 1 0 0 0,-1-1 0 0 0,0-1-1 0 0,0-1 1 0 0,0 1 0 0 0,14-13 0 0 0,-19 13 8 0 0,0 0 0 0 0,0-1 0 0 0,-1 0-1 0 0,0 0 1 0 0,0-1 0 0 0,-1 1 0 0 0,0-1 0 0 0,0 0 0 0 0,-1-1 0 0 0,0 1 0 0 0,4-14 0 0 0,-3 0 108 0 0,-1 0 1 0 0,0 0 0 0 0,-2 0-1 0 0,0-1 1 0 0,-3-38 0 0 0,0 20 794 0 0,1 40-726 0 0,-8 25 716 0 0,8-8-764 0 0,-1 4-129 0 0,1 0-1 0 0,1 0 1 0 0,1 0 0 0 0,1 0 0 0 0,0-1 0 0 0,11 34 0 0 0,-11-45-295 0 0,1 0 1 0 0,-1-1 0 0 0,2 1 0 0 0,-1-1 0 0 0,1 1-1 0 0,9 9 1 0 0,-10-12-972 0 0,1 0-1 0 0,1 0 0 0 0,-1-1 0 0 0,0 0 1 0 0,8 4-1 0 0,1 0-2487 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47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 3432 0 0,'0'0'594'0'0,"-2"0"-76"0"0,0 0 0 0 0,0 0-1 0 0,0 0 1 0 0,0 0 0 0 0,0 1-1 0 0,0-1 1 0 0,0 1 0 0 0,0-1 0 0 0,0 1-1 0 0,-2 1 1 0 0,0 5-127 0 0,0 1 1 0 0,0 0-1 0 0,1 0 1 0 0,0 1-1 0 0,1-1 1 0 0,0 1-1 0 0,0-1 0 0 0,-1 11 1 0 0,-1 7 306 0 0,-6 40 666 0 0,4 0 0 0 0,1 86 0 0 0,4-78-1111 0 0,-37 413 860 0 0,32-394-1604 0 0,5-54-3917 0 0,5-21-2840 0 0,-1-13 3623 0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4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44 3048 0 0,'-4'0'350'0'0,"1"-1"-1"0"0,0 0 0 0 0,0 0 1 0 0,0-1-1 0 0,-1 1 0 0 0,1-1 1 0 0,-5-3-1 0 0,-10-4 567 0 0,5 4-396 0 0,-1 1 0 0 0,0 0 1 0 0,0 1-1 0 0,0 1 1 0 0,0 0-1 0 0,0 1 0 0 0,-1 0 1 0 0,1 1-1 0 0,-1 1 0 0 0,1 0 1 0 0,0 1-1 0 0,0 1 1 0 0,0 0-1 0 0,0 1 0 0 0,-20 8 1 0 0,29-10-427 0 0,0 1 0 0 0,1 0 1 0 0,-1 1-1 0 0,0-1 0 0 0,1 1 0 0 0,0 0 1 0 0,0 0-1 0 0,0 0 0 0 0,0 0 0 0 0,1 1 1 0 0,-1-1-1 0 0,1 1 0 0 0,1 0 1 0 0,-1 0-1 0 0,1 0 0 0 0,-1 1 0 0 0,1-1 1 0 0,1 1-1 0 0,-2 6 0 0 0,2-7-77 0 0,0-1-1 0 0,1 1 1 0 0,0-1 0 0 0,0 1-1 0 0,0 0 1 0 0,0-1 0 0 0,1 1-1 0 0,0-1 1 0 0,0 1 0 0 0,0-1-1 0 0,0 0 1 0 0,1 1 0 0 0,0-1-1 0 0,0 0 1 0 0,0 0-1 0 0,0 0 1 0 0,1 0 0 0 0,-1 0-1 0 0,1-1 1 0 0,0 1 0 0 0,0-1-1 0 0,0 0 1 0 0,1 0 0 0 0,5 4-1 0 0,1 0-33 0 0,2-1 0 0 0,-1 0 0 0 0,1-1 0 0 0,-1 0 0 0 0,1 0 0 0 0,1-2 0 0 0,-1 0 0 0 0,1 0 0 0 0,-1-1 0 0 0,1 0 0 0 0,0-1 0 0 0,-1-1 0 0 0,1 0 0 0 0,0 0 0 0 0,15-4 0 0 0,-28 4 12 0 0,0 0 1 0 0,1 0 0 0 0,-1 0 0 0 0,0 0 0 0 0,0 0 0 0 0,0 0 0 0 0,1 0 0 0 0,-1 0 0 0 0,0 0 0 0 0,0 0 0 0 0,0 0-1 0 0,1 0 1 0 0,-1 0 0 0 0,0 0 0 0 0,0 0 0 0 0,0 0 0 0 0,0 0 0 0 0,1-1 0 0 0,-1 1 0 0 0,0 0 0 0 0,0 0 0 0 0,0 0-1 0 0,0 0 1 0 0,1 0 0 0 0,-1-1 0 0 0,0 1 0 0 0,0 0 0 0 0,0 0 0 0 0,0 0 0 0 0,0-1 0 0 0,0 1 0 0 0,0 0 0 0 0,0 0-1 0 0,0 0 1 0 0,1-1 0 0 0,-1 1 0 0 0,0 0 0 0 0,-6-7-80 0 0,-11-3 12 0 0,6 7 64 0 0,0 1 0 0 0,0 0 1 0 0,0 0-1 0 0,0 1 0 0 0,0 0 0 0 0,-1 1 0 0 0,1 1 0 0 0,-12 1 0 0 0,7 1 40 0 0,0 0 1 0 0,1 0-1 0 0,0 2 0 0 0,-1 0 0 0 0,-14 7 0 0 0,23-8-3 0 0,1-1-1 0 0,-1 2 0 0 0,1-1 1 0 0,0 1-1 0 0,0 0 1 0 0,0 0-1 0 0,1 1 0 0 0,0-1 1 0 0,0 1-1 0 0,0 0 0 0 0,1 1 1 0 0,0-1-1 0 0,0 1 1 0 0,0 0-1 0 0,1 0 0 0 0,-3 11 1 0 0,4-12-3 0 0,0-1 0 0 0,1 1-1 0 0,0 0 1 0 0,0-1 0 0 0,0 1 0 0 0,1 0 0 0 0,0 0 0 0 0,0 0 0 0 0,1-1 0 0 0,-1 1 0 0 0,1 0 0 0 0,1 0-1 0 0,-1-1 1 0 0,1 1 0 0 0,0-1 0 0 0,0 1 0 0 0,0-1 0 0 0,1 0 0 0 0,0 0 0 0 0,0 0 0 0 0,0 0-1 0 0,6 6 1 0 0,-2-4-9 0 0,0-1 0 0 0,0 1 0 0 0,1-2 0 0 0,0 1 0 0 0,0-1 0 0 0,0 0 0 0 0,1-1 0 0 0,0 0 1 0 0,0 0-1 0 0,0-1 0 0 0,0 0 0 0 0,0 0 0 0 0,1-1 0 0 0,-1-1 0 0 0,1 1 0 0 0,12-1 0 0 0,-2 1-372 0 0,46 1 154 0 0,-34-8-2964 0 0,-4-6-4641 0 0,-18 3 4425 0 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48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 3888 0 0,'-4'0'1949'0'0,"1"-2"-49"0"0,-1 2-860 0 0,8 0-916 0 0,-1 5-1904 0 0,4 4-1 0 0,-3 2 1 0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48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 3584 0 0,'0'0'600'0'0,"15"0"1339"0"0,-9 0-1644 0 0,1 0-1 0 0,-1 0 0 0 0,1 0 0 0 0,0 1 1 0 0,-1 1-1 0 0,1-1 0 0 0,-1 1 1 0 0,0 0-1 0 0,1 0 0 0 0,-1 1 0 0 0,0 0 1 0 0,0 0-1 0 0,-1 0 0 0 0,1 1 1 0 0,-1-1-1 0 0,1 2 0 0 0,-1-1 1 0 0,-1 0-1 0 0,9 10 0 0 0,-4-3 83 0 0,-1 0 1 0 0,0 1-1 0 0,-1-1 0 0 0,-1 1 0 0 0,0 1 1 0 0,0-1-1 0 0,-1 1 0 0 0,-1 0 0 0 0,4 16 1 0 0,1 16 411 0 0,4 66 0 0 0,-2-9-631 0 0,-11-100-150 0 0,0 0 0 0 0,1 0 0 0 0,-1 0 0 0 0,1 0 0 0 0,-1 0-1 0 0,1-1 1 0 0,-1 1 0 0 0,1 0 0 0 0,0 0 0 0 0,0-1 0 0 0,0 1-1 0 0,2 2 1 0 0,-3-3-6 0 0,1-1 0 0 0,-1 0 0 0 0,0 0 0 0 0,0 0 0 0 0,1 0 0 0 0,-1 0 0 0 0,0 1 0 0 0,1-1 0 0 0,-1 0 0 0 0,0 0 0 0 0,1 0 0 0 0,-1 0 0 0 0,0 0 0 0 0,1 0 0 0 0,-1 0 0 0 0,1 0 0 0 0,-1 0 0 0 0,0 0 0 0 0,1 0 0 0 0,-1-1 0 0 0,0 1 0 0 0,1 0 0 0 0,-1 0 0 0 0,0 0 0 0 0,0 0 0 0 0,1-1 0 0 0,12-12 56 0 0,3-9 56 0 0,-2-1-1 0 0,-1 0 1 0 0,14-34-1 0 0,23-78 307 0 0,-30 78-186 0 0,30-63 0 0 0,-48 117-370 0 0,0-1 0 0 0,0 0-1 0 0,0 0 1 0 0,1 1-1 0 0,0-1 1 0 0,3-3-1 0 0,9-1-3572 0 0,-14 8 3223 0 0,0 0 0 0 0,0 0 0 0 0,0 0 0 0 0,0 0 0 0 0,0 0 0 0 0,0 0 0 0 0,1 0 0 0 0,-1 1 0 0 0,0-1 0 0 0,0 0 0 0 0,0 1 0 0 0,0-1 1 0 0,0 0-1 0 0,1 2 0 0 0,6 4-3071 0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49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1 3216 0 0,'-7'-1'370'0'0,"0"1"1"0"0,1 0-1 0 0,-1 1 0 0 0,1 0 0 0 0,-1-1 0 0 0,1 2 1 0 0,-1-1-1 0 0,1 1 0 0 0,-1 0 0 0 0,1 1 0 0 0,0-1 1 0 0,0 1-1 0 0,0 0 0 0 0,1 1 0 0 0,-1-1 0 0 0,1 1 0 0 0,0 0 1 0 0,0 1-1 0 0,0-1 0 0 0,0 1 0 0 0,-4 6 0 0 0,3-3-12 0 0,1 1 1 0 0,-1 0-1 0 0,1 0 0 0 0,1 0 0 0 0,0 1 0 0 0,0-1 0 0 0,-4 17 0 0 0,4-9 196 0 0,1 0 1 0 0,0 0-1 0 0,0 31 0 0 0,3-41-511 0 0,0 0 0 0 0,0 0 0 0 0,1 0 0 0 0,0 0 0 0 0,0 0 0 0 0,1 0 0 0 0,0 0 0 0 0,0 0 1 0 0,0 0-1 0 0,1-1 0 0 0,0 1 0 0 0,0-1 0 0 0,1 0 0 0 0,0 0 0 0 0,0 0 0 0 0,0-1 0 0 0,1 1 0 0 0,0-1 0 0 0,0 0 0 0 0,0 0 0 0 0,0-1 0 0 0,1 1 0 0 0,0-1 0 0 0,0 0 0 0 0,0-1 0 0 0,0 0 0 0 0,1 0 0 0 0,12 4 0 0 0,0-2-16 0 0,1-1 0 0 0,-1-2-1 0 0,1 0 1 0 0,-1 0 0 0 0,26-3-1 0 0,-39 1-20 0 0,0-1 0 0 0,0 1 0 0 0,0-1 1 0 0,0-1-1 0 0,0 1 0 0 0,0-1 0 0 0,0 0 0 0 0,-1 0 0 0 0,1-1 0 0 0,-1 1 0 0 0,1-1 0 0 0,-1-1 0 0 0,0 1 0 0 0,0-1 0 0 0,0 0 0 0 0,-1 0 0 0 0,1 0 0 0 0,-1-1 1 0 0,0 1-1 0 0,0-1 0 0 0,-1 0 0 0 0,1 0 0 0 0,-1 0 0 0 0,0-1 0 0 0,0 1 0 0 0,-1-1 0 0 0,0 0 0 0 0,0 0 0 0 0,0 1 0 0 0,1-11 0 0 0,-1 4 28 0 0,-1 0-1 0 0,0 0 0 0 0,-1 0 0 0 0,0 0 0 0 0,-1 0 0 0 0,0 0 1 0 0,-1 0-1 0 0,-1 0 0 0 0,-6-21 0 0 0,6 25-7 0 0,-1 1-1 0 0,1 0 1 0 0,-1 1 0 0 0,0-1-1 0 0,-1 1 1 0 0,0-1 0 0 0,0 1-1 0 0,0 0 1 0 0,0 1 0 0 0,-1 0-1 0 0,0 0 1 0 0,0 0 0 0 0,-1 0-1 0 0,1 1 1 0 0,-1 0 0 0 0,-11-5-1 0 0,8 5 46 0 0,-1 0 0 0 0,0 0-1 0 0,0 1 1 0 0,0 1 0 0 0,0 0 0 0 0,0 0-1 0 0,0 1 1 0 0,-1 0 0 0 0,1 1-1 0 0,-21 2 1 0 0,25 0-239 0 0,0-1 1 0 0,0 1-1 0 0,1 0 1 0 0,-1 0-1 0 0,0 1 1 0 0,1 0-1 0 0,0 0 1 0 0,-6 5-1 0 0,7-5-569 0 0,0 1 0 0 0,0 0 0 0 0,0 1 0 0 0,1-1 0 0 0,0 1-1 0 0,0 0 1 0 0,0 0 0 0 0,0 0 0 0 0,-4 10 0 0 0,-3 11-2827 0 0,1 3-1 0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49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3696 0 0,'0'0'619'0'0,"17"-6"5172"0"0,-16 6-5639 0 0,0 1 1 0 0,0 0-1 0 0,0-1 1 0 0,0 1 0 0 0,0 0-1 0 0,-1 0 1 0 0,1 0-1 0 0,0 0 1 0 0,-1 0 0 0 0,1 0-1 0 0,0 0 1 0 0,-1 0-1 0 0,0 0 1 0 0,1 0-1 0 0,-1 1 1 0 0,1-1 0 0 0,-1 0-1 0 0,0 0 1 0 0,0 0-1 0 0,0 0 1 0 0,0 2 0 0 0,2 26 1422 0 0,-2-29-1563 0 0,-1 59 2229 0 0,2 70-905 0 0,0-122-1290 0 0,0 1 0 0 0,0-1 0 0 0,0 1 0 0 0,1-1 0 0 0,0 1 0 0 0,0-1 0 0 0,1 0 0 0 0,4 10 0 0 0,-5-14-36 0 0,0 0 1 0 0,0 0 0 0 0,0 0 0 0 0,0-1-1 0 0,1 1 1 0 0,-1-1 0 0 0,1 1 0 0 0,-1-1 0 0 0,1 0-1 0 0,0 0 1 0 0,0 0 0 0 0,0 0 0 0 0,0-1 0 0 0,0 1-1 0 0,0-1 1 0 0,1 0 0 0 0,-1 0 0 0 0,0 0 0 0 0,1 0-1 0 0,5 0 1 0 0,3 1-5 0 0,1-1-1 0 0,-1-1 0 0 0,1 0 1 0 0,0-1-1 0 0,-1 0 1 0 0,1-1-1 0 0,19-5 1 0 0,-26 5-2 0 0,0 0 0 0 0,0-1 1 0 0,0 0-1 0 0,0 0 0 0 0,-1 0 1 0 0,1-1-1 0 0,-1 0 0 0 0,0 0 1 0 0,0 0-1 0 0,0 0 0 0 0,-1-1 1 0 0,0 0-1 0 0,0 0 0 0 0,0 0 1 0 0,0-1-1 0 0,5-10 0 0 0,0-2 64 0 0,-1 0-1 0 0,-1-1 1 0 0,-1 0-1 0 0,0 0 1 0 0,-2-1-1 0 0,5-37 0 0 0,-5 22 78 0 0,-2 28-99 0 0,-1 0-1 0 0,0-1 1 0 0,0 1 0 0 0,-1-1-1 0 0,0 1 1 0 0,0-1-1 0 0,-1 1 1 0 0,0-1 0 0 0,-3-12-1 0 0,1 12-527 0 0,-7-14 468 0 0,10 22-429 0 0,-1-1 0 0 0,1 1 0 0 0,-1-1 0 0 0,1 1 0 0 0,-1-1 1 0 0,0 1-1 0 0,1-1 0 0 0,-1 1 0 0 0,0 0 0 0 0,0-1 0 0 0,1 1 0 0 0,-1 0 0 0 0,0 0 0 0 0,0-1 0 0 0,1 1 0 0 0,-1 0 0 0 0,0 0 0 0 0,-1 0 0 0 0,-2 1-3405 0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50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442 6 3616 0 0,'-85'-3'4914'0'0,"-37"0"-1036"0"0,108 4-3324 0 0,1 1 1 0 0,-1 0-1 0 0,1 0 0 0 0,0 2 1 0 0,0-1-1 0 0,0 2 0 0 0,-12 5 1 0 0,23-9-526 0 0,-1 1 0 0 0,1-1 1 0 0,0 0-1 0 0,0 1 0 0 0,0 0 0 0 0,0-1 1 0 0,0 1-1 0 0,0 0 0 0 0,1 0 1 0 0,-1 0-1 0 0,1 0 0 0 0,-1 0 0 0 0,1 0 1 0 0,0 1-1 0 0,-1-1 0 0 0,1 0 0 0 0,0 1 1 0 0,1-1-1 0 0,-1 1 0 0 0,0-1 0 0 0,1 1 1 0 0,-1-1-1 0 0,1 1 0 0 0,0-1 1 0 0,0 1-1 0 0,0-1 0 0 0,0 4 0 0 0,1-1-10 0 0,0 0 0 0 0,0 0-1 0 0,0 0 1 0 0,1 0 0 0 0,-1 0-1 0 0,1-1 1 0 0,0 1 0 0 0,1-1-1 0 0,-1 1 1 0 0,1-1 0 0 0,0 1-1 0 0,5 5 1 0 0,14 12 24 0 0,0 0 0 0 0,2-2 0 0 0,46 32 0 0 0,-46-37-9 0 0,0 2-1 0 0,-1 1 1 0 0,-1 0-1 0 0,-1 2 1 0 0,0 0-1 0 0,31 42 1 0 0,-50-60 2 0 0,-1 0 1 0 0,1 1 0 0 0,0-1 0 0 0,-1 1-1 0 0,0-1 1 0 0,0 1 0 0 0,0 0 0 0 0,0-1-1 0 0,0 1 1 0 0,0 0 0 0 0,-1 0 0 0 0,1 0-1 0 0,-1-1 1 0 0,0 1 0 0 0,0 0-1 0 0,0 0 1 0 0,0 0 0 0 0,0 0 0 0 0,-1 0-1 0 0,0 3 1 0 0,-1-3 25 0 0,1 0-1 0 0,-1 0 0 0 0,0-1 1 0 0,0 1-1 0 0,0-1 1 0 0,0 1-1 0 0,0-1 1 0 0,0 0-1 0 0,-1 0 1 0 0,1 0-1 0 0,-1 0 1 0 0,0 0-1 0 0,1 0 0 0 0,-1-1 1 0 0,0 1-1 0 0,0-1 1 0 0,-6 2-1 0 0,-12 3 218 0 0,0 0 0 0 0,-1-1 0 0 0,0-1 0 0 0,-25 1 0 0 0,-92-2 321 0 0,104-3-620 0 0,23 0-541 0 0,-35-2 471 0 0,17-4-8834 0 0,23 1 4732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36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76 3600 0 0,'-4'5'511'0'0,"0"0"-1"0"0,0 0 0 0 0,1 1 1 0 0,0-1-1 0 0,0 0 1 0 0,0 1-1 0 0,-1 7 0 0 0,-5 12 576 0 0,-1 2 643 0 0,-9 44-1 0 0,17-63-1374 0 0,1 0 1 0 0,0 0 0 0 0,1 0-1 0 0,-1 0 1 0 0,1 0-1 0 0,1 0 1 0 0,0 0-1 0 0,0 0 1 0 0,0 0 0 0 0,5 11-1 0 0,-5-17-290 0 0,0 0-1 0 0,0 1 0 0 0,0-1 1 0 0,0 0-1 0 0,1 0 0 0 0,-1 0 1 0 0,1 0-1 0 0,-1 0 0 0 0,1 0 1 0 0,0 0-1 0 0,0-1 1 0 0,0 1-1 0 0,0 0 0 0 0,0-1 1 0 0,0 0-1 0 0,4 3 0 0 0,-1-3-30 0 0,-1 1-1 0 0,1-1 0 0 0,0 0 1 0 0,-1 0-1 0 0,1 0 1 0 0,0-1-1 0 0,-1 0 0 0 0,8 0 1 0 0,0-1-30 0 0,0-1 1 0 0,-1 0-1 0 0,1 0 1 0 0,-1-2-1 0 0,0 1 1 0 0,17-9 0 0 0,-16 6 0 0 0,-1 0 0 0 0,0-1 0 0 0,0 0 0 0 0,0-1 0 0 0,-1 0 0 0 0,17-18 0 0 0,-21 20 17 0 0,-1-1-1 0 0,0 0 1 0 0,0-1 0 0 0,0 1-1 0 0,-1-1 1 0 0,0 0 0 0 0,-1 0-1 0 0,0 0 1 0 0,0-1-1 0 0,0 1 1 0 0,1-11 0 0 0,-3 11 37 0 0,0-1 0 0 0,-1 1 1 0 0,1-1-1 0 0,-2 0 1 0 0,1 1-1 0 0,-1-1 0 0 0,-1 1 1 0 0,1-1-1 0 0,-1 1 1 0 0,-1 0-1 0 0,0 0 0 0 0,-5-11 1 0 0,6 14-9 0 0,-1 0-1 0 0,0 1 1 0 0,0-1 0 0 0,-1 1-1 0 0,1 0 1 0 0,-1 0 0 0 0,0 0-1 0 0,0 0 1 0 0,0 1 0 0 0,0-1-1 0 0,-1 1 1 0 0,1 0 0 0 0,-1 1-1 0 0,0-1 1 0 0,0 1 0 0 0,0 0-1 0 0,0 0 1 0 0,0 0-1 0 0,-1 1 1 0 0,-9-2 0 0 0,6 2 27 0 0,-1 0 0 0 0,1 1 0 0 0,-1 0-1 0 0,0 0 1 0 0,0 1 0 0 0,1 0 0 0 0,-1 1 0 0 0,1 0 0 0 0,-18 6 0 0 0,22-6-182 0 0,-1 1-1 0 0,1 0 1 0 0,1 0 0 0 0,-1 0-1 0 0,0 0 1 0 0,1 1-1 0 0,-7 6 1 0 0,7-6-365 0 0,0 1 1 0 0,1-1-1 0 0,0 1 1 0 0,0 0-1 0 0,0 0 0 0 0,1 0 1 0 0,-1 0-1 0 0,-2 9 0 0 0,1 8-3354 0 0,1 2 0 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51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0 2976 0 0,'-8'1'333'0'0,"1"0"-1"0"0,-1 0 0 0 0,1 1 1 0 0,-1-1-1 0 0,1 1 0 0 0,0 1 1 0 0,0 0-1 0 0,0 0 0 0 0,0 0 0 0 0,1 1 1 0 0,-1 0-1 0 0,1 0 0 0 0,0 1 1 0 0,0-1-1 0 0,1 1 0 0 0,-1 1 1 0 0,1-1-1 0 0,0 1 0 0 0,1 0 1 0 0,-8 11-1 0 0,5-6 38 0 0,0 1 0 0 0,1 0 0 0 0,0 0 0 0 0,1 0 0 0 0,1 1 0 0 0,0-1 0 0 0,0 1 0 0 0,1 0 0 0 0,1 1 0 0 0,-2 25 0 0 0,4-32-285 0 0,1 0 0 0 0,-1 0-1 0 0,1 0 1 0 0,0 0 0 0 0,1-1-1 0 0,0 1 1 0 0,0 0 0 0 0,0-1-1 0 0,1 1 1 0 0,-1-1 0 0 0,2 0-1 0 0,-1 0 1 0 0,1 0 0 0 0,0 0-1 0 0,0-1 1 0 0,0 1 0 0 0,1-1-1 0 0,0 0 1 0 0,0-1 0 0 0,0 1-1 0 0,1-1 1 0 0,0 0 0 0 0,-1 0-1 0 0,1-1 1 0 0,0 1 0 0 0,1-2-1 0 0,-1 1 1 0 0,11 3 0 0 0,0-2-66 0 0,-1 0 1 0 0,1-1-1 0 0,0-1 1 0 0,0-1-1 0 0,0 0 1 0 0,0-1 0 0 0,0-1-1 0 0,0-1 1 0 0,-1 0-1 0 0,1-1 1 0 0,0-1-1 0 0,-1 0 1 0 0,21-9-1 0 0,-33 11-16 0 0,0 0-1 0 0,0-1 1 0 0,0 1-1 0 0,-1-1 1 0 0,1 0-1 0 0,-1 0 1 0 0,1 0 0 0 0,-1 0-1 0 0,0 0 1 0 0,0-1-1 0 0,0 0 1 0 0,-1 1-1 0 0,1-1 1 0 0,3-8-1 0 0,-4 5 6 0 0,0 1-1 0 0,0-1 1 0 0,-1 0-1 0 0,1 1 1 0 0,-1-1-1 0 0,-1 0 1 0 0,1 0 0 0 0,-1 1-1 0 0,-1-10 1 0 0,-1 3 12 0 0,0 1 0 0 0,-1 0 0 0 0,0-1 0 0 0,-1 2 0 0 0,0-1 1 0 0,-1 0-1 0 0,0 1 0 0 0,-1 0 0 0 0,0 0 0 0 0,-13-17 1 0 0,12 20 2 0 0,0 1 0 0 0,0 0 0 0 0,0 1 0 0 0,-1-1 0 0 0,0 2 0 0 0,0-1 0 0 0,-1 1 1 0 0,1 0-1 0 0,-1 1 0 0 0,-1 0 0 0 0,1 0 0 0 0,-17-4 0 0 0,19 7 6 0 0,-1-1 0 0 0,1 1 0 0 0,-1 0 0 0 0,0 1 0 0 0,0-1 0 0 0,1 2 0 0 0,-1-1 0 0 0,0 1 0 0 0,0 0 0 0 0,1 1 0 0 0,-1 0 0 0 0,1 0-1 0 0,0 0 1 0 0,-1 1 0 0 0,1 0 0 0 0,-12 8 0 0 0,12-6 2 0 0,0 0 0 0 0,1 1 0 0 0,-1 0 0 0 0,1 1 0 0 0,1-1 0 0 0,-1 1 0 0 0,1 0 0 0 0,1 0 0 0 0,-1 1 0 0 0,1-1 0 0 0,0 1-1 0 0,1 0 1 0 0,-4 12 0 0 0,3-8 1 0 0,1 1 0 0 0,0 0 0 0 0,1 0 0 0 0,1 0 0 0 0,0 0 0 0 0,1 0 0 0 0,0 0-1 0 0,2 16 1 0 0,-1-25-25 0 0,0 1-1 0 0,0-1 0 0 0,0 1 0 0 0,1-1 1 0 0,-1 0-1 0 0,1 1 0 0 0,0-1 0 0 0,0 0 1 0 0,1 0-1 0 0,-1 0 0 0 0,1 0 0 0 0,0-1 1 0 0,0 1-1 0 0,0-1 0 0 0,6 6 0 0 0,-3-5-5 0 0,0 0 0 0 0,0-1 0 0 0,0 1 0 0 0,0-1 0 0 0,1 0 0 0 0,-1-1 0 0 0,1 0 0 0 0,0 0 0 0 0,10 2 0 0 0,-1-2-28 0 0,0-1 0 0 0,0 0 0 0 0,0-1 0 0 0,0-1 1 0 0,0 0-1 0 0,-1-1 0 0 0,1-1 0 0 0,22-7 0 0 0,-31 8 10 0 0,-1 0 0 0 0,0-1 0 0 0,1 0-1 0 0,-1-1 1 0 0,-1 1 0 0 0,1-1-1 0 0,0 0 1 0 0,-1 0 0 0 0,0-1 0 0 0,0 0-1 0 0,0 0 1 0 0,0 0 0 0 0,-1 0-1 0 0,0-1 1 0 0,0 1 0 0 0,0-1 0 0 0,-1 0-1 0 0,0-1 1 0 0,0 1 0 0 0,-1 0 0 0 0,4-13-1 0 0,-1-7 17 0 0,-1 0-1 0 0,0-1 0 0 0,-3 1 0 0 0,0-35 1 0 0,-1 44 51 0 0,-7-7 214 0 0,7 24-252 0 0,0-1 1 0 0,0 1-1 0 0,-1-1 1 0 0,1 1-1 0 0,0-1 1 0 0,0 1-1 0 0,0 0 1 0 0,-1-1-1 0 0,1 1 0 0 0,0-1 1 0 0,0 1-1 0 0,-1 0 1 0 0,1-1-1 0 0,0 1 1 0 0,-1 0-1 0 0,1-1 1 0 0,0 1-1 0 0,-1 0 1 0 0,1 0-1 0 0,-1-1 0 0 0,1 1 1 0 0,-1 0-1 0 0,1 0 1 0 0,0-1-1 0 0,-1 1 1 0 0,1 0-1 0 0,-1 0 1 0 0,1 0-1 0 0,-1 0 1 0 0,1 0-1 0 0,-1 0 0 0 0,1 0 1 0 0,-1 0-1 0 0,1 0 1 0 0,-1 0-1 0 0,1 0 1 0 0,-1 0-1 0 0,1 0 1 0 0,0 0-1 0 0,-1 1 1 0 0,1-1-1 0 0,-1 0 0 0 0,1 0 1 0 0,-1 0-1 0 0,1 1 1 0 0,0-1-1 0 0,-1 1 1 0 0,0 0 33 0 0,-1 1 1 0 0,1 0-1 0 0,0 0 1 0 0,0 0-1 0 0,1 0 1 0 0,-1 0-1 0 0,0 0 1 0 0,1 0-1 0 0,-1 0 1 0 0,1 0-1 0 0,-1 0 1 0 0,1 3-1 0 0,-1 31 287 0 0,1-30-275 0 0,0 12-64 0 0,1-1 1 0 0,0 0-1 0 0,1 1 0 0 0,1-1 1 0 0,1 0-1 0 0,1 0 0 0 0,0-1 0 0 0,1 0 1 0 0,0 1-1 0 0,2-2 0 0 0,0 1 0 0 0,0-1 1 0 0,2 0-1 0 0,-1-1 0 0 0,2 0 1 0 0,24 24-1 0 0,-7-14-2659 0 0,-21-18 754 0 0,0-1-1 0 0,0-1 0 0 0,1 1 0 0 0,11 4 1 0 0,1-1-1922 0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52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81 3752 0 0,'-24'0'3355'0'0,"22"1"-3192"0"0,0-1 0 0 0,0 1 0 0 0,0 0 0 0 0,0 0 1 0 0,0-1-1 0 0,0 1 0 0 0,0 1 0 0 0,0-1 0 0 0,1 0 0 0 0,-1 0 0 0 0,0 1 0 0 0,1-1 0 0 0,-1 1 0 0 0,1-1 0 0 0,0 1 0 0 0,-1 0 0 0 0,1-1 0 0 0,0 1 0 0 0,0 0 0 0 0,0 0 0 0 0,0 0 0 0 0,0 0 0 0 0,1 0 0 0 0,-1 0 0 0 0,1 0 0 0 0,-1 3 0 0 0,-1 7 376 0 0,0 0 1 0 0,1 0-1 0 0,0 17 0 0 0,1-24-336 0 0,0 5 54 0 0,1 1-1 0 0,0-1 1 0 0,0 0-1 0 0,1 0 0 0 0,1 0 1 0 0,-1 0-1 0 0,2 0 1 0 0,-1-1-1 0 0,1 1 1 0 0,1-1-1 0 0,7 11 0 0 0,-8-13-223 0 0,1 0 0 0 0,0-1 0 0 0,0 0-1 0 0,1 0 1 0 0,0-1 0 0 0,0 0 0 0 0,0 0-1 0 0,1 0 1 0 0,-1-1 0 0 0,1 0 0 0 0,0 0-1 0 0,1 0 1 0 0,-1-1 0 0 0,15 4 0 0 0,-7-3-27 0 0,-1 0 1 0 0,2-1-1 0 0,-1-1 1 0 0,0 0 0 0 0,0-1-1 0 0,1-1 1 0 0,-1 0 0 0 0,0-1-1 0 0,1-1 1 0 0,-1-1 0 0 0,0 0-1 0 0,0 0 1 0 0,0-2-1 0 0,-1 0 1 0 0,0 0 0 0 0,18-11-1 0 0,-29 14-5 0 0,1-1 0 0 0,-1 1-1 0 0,-1-1 1 0 0,1 0 0 0 0,0 0-1 0 0,-1 0 1 0 0,0-1 0 0 0,1 1-1 0 0,-1 0 1 0 0,-1-1 0 0 0,1 0-1 0 0,0 1 1 0 0,-1-1 0 0 0,0 0-1 0 0,0 0 1 0 0,0 1 0 0 0,0-1-1 0 0,-1 0 1 0 0,1 0 0 0 0,-1-8-1 0 0,0 0 9 0 0,-1 0 0 0 0,0-1 0 0 0,-1 1-1 0 0,0 0 1 0 0,-6-18 0 0 0,4 19 7 0 0,0 0 0 0 0,-1 0-1 0 0,0 0 1 0 0,-1 1 0 0 0,-1 0 0 0 0,1 0 0 0 0,-2 1 0 0 0,1 0-1 0 0,-1 0 1 0 0,-1 0 0 0 0,1 1 0 0 0,-1 1 0 0 0,-1-1 0 0 0,-17-9-1 0 0,13 9 31 0 0,-1 0 0 0 0,0 1-1 0 0,0 1 1 0 0,0 1-1 0 0,-1 0 1 0 0,0 1-1 0 0,0 1 1 0 0,-1 0 0 0 0,1 1-1 0 0,-21 1 1 0 0,32 1-23 0 0,-1 0-1 0 0,0 0 1 0 0,1 1 0 0 0,-1 0 0 0 0,1 0 0 0 0,-1 0 0 0 0,1 1 0 0 0,0 0 0 0 0,-1 0 0 0 0,1 0 0 0 0,0 1 0 0 0,0 0-1 0 0,1 0 1 0 0,-1 0 0 0 0,-5 5 0 0 0,5-3 7 0 0,-1 1-1 0 0,1 0 1 0 0,0 0 0 0 0,1 1-1 0 0,0-1 1 0 0,0 1 0 0 0,0 0-1 0 0,1 0 1 0 0,-5 14 0 0 0,2 0 18 0 0,2 0 1 0 0,0 0 0 0 0,1 0 0 0 0,2 0-1 0 0,0 1 1 0 0,1-1 0 0 0,3 25-1 0 0,6 10 66 0 0,2-1-1 0 0,2-1 0 0 0,37 92 1 0 0,-42-119-93 0 0,-1 0 1 0 0,-1 1-1 0 0,2 31 1 0 0,-9-19 352 0 0,0-25-2714 0 0,0-1-4901 0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52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4280 0 0,'0'0'4616'0'0,"0"21"-1139"0"0,-4 175 4025 0 0,0-131-9182 0 0,-1 1-5170 0 0,4-46 3070 0 0,1-2-1 0 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52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458 296 3888 0 0,'-18'0'1980'0'0,"7"0"-1605"0"0,0 1 0 0 0,1 0 0 0 0,-1 1 0 0 0,1 0-1 0 0,-1 1 1 0 0,1 0 0 0 0,0 0 0 0 0,0 1 0 0 0,0 0 0 0 0,0 1 0 0 0,1 0 0 0 0,0 1 0 0 0,0 0 0 0 0,0 0 0 0 0,1 1 0 0 0,0 0-1 0 0,-11 12 1 0 0,10-8-19 0 0,1-1-1 0 0,0 1 0 0 0,1 1 0 0 0,0 0 1 0 0,1-1-1 0 0,0 2 0 0 0,1-1 0 0 0,0 1 0 0 0,1 0 1 0 0,1 0-1 0 0,0 0 0 0 0,0 0 0 0 0,0 23 1 0 0,2-23-267 0 0,1 0 0 0 0,1 0 0 0 0,0 0 1 0 0,1 0-1 0 0,0 0 0 0 0,1 0 1 0 0,5 14-1 0 0,-6-22-77 0 0,0 0 1 0 0,0 0-1 0 0,1 0 0 0 0,0 0 1 0 0,0-1-1 0 0,0 1 0 0 0,0-1 1 0 0,0 1-1 0 0,1-1 0 0 0,0 0 1 0 0,0-1-1 0 0,0 1 0 0 0,0-1 1 0 0,1 0-1 0 0,0 0 0 0 0,-1 0 1 0 0,1 0-1 0 0,0-1 0 0 0,0 0 1 0 0,6 2-1 0 0,1-1-15 0 0,0 0 0 0 0,0-2-1 0 0,0 1 1 0 0,0-1 0 0 0,0-1 0 0 0,1 0 0 0 0,-1-1-1 0 0,0 0 1 0 0,0-1 0 0 0,0 0 0 0 0,16-6-1 0 0,-19 5 0 0 0,0-1-1 0 0,0 1 0 0 0,0-2 1 0 0,-1 1-1 0 0,1-1 0 0 0,-1-1 0 0 0,0 1 1 0 0,-1-2-1 0 0,1 1 0 0 0,-1-1 1 0 0,0 0-1 0 0,-1 0 0 0 0,0 0 0 0 0,10-16 1 0 0,-5 1 1 0 0,-1 0-1 0 0,-1-1 1 0 0,-1-1 0 0 0,-1 1 0 0 0,-1-1 0 0 0,-1 0-1 0 0,-1 0 1 0 0,-1-1 0 0 0,-1 1 0 0 0,-1-1 0 0 0,-2 0-1 0 0,0 1 1 0 0,-9-44 0 0 0,6 53 10 0 0,0 0 0 0 0,-1 1 0 0 0,-1 0 0 0 0,0 0 0 0 0,-1 0 0 0 0,-1 0 0 0 0,0 1 0 0 0,0 1 0 0 0,-2-1-1 0 0,1 2 1 0 0,-2-1 0 0 0,1 1 0 0 0,-1 1 0 0 0,-1 0 0 0 0,0 0 0 0 0,-21-12 0 0 0,15 12 2 0 0,0 1-1 0 0,-1 0 1 0 0,0 1-1 0 0,0 1 1 0 0,0 1-1 0 0,-1 1 1 0 0,0 1-1 0 0,0 0 1 0 0,-1 2-1 0 0,1 0 1 0 0,0 1-1 0 0,-22 2 1 0 0,32 0-3 0 0,0 0 0 0 0,-1 1-1 0 0,1 0 1 0 0,0 0 0 0 0,0 1 0 0 0,0 1 0 0 0,0 0 0 0 0,-16 9 0 0 0,21-10-4 0 0,0 0 1 0 0,0 1-1 0 0,0 0 1 0 0,0 0-1 0 0,1 0 1 0 0,0 0-1 0 0,0 1 1 0 0,0 0-1 0 0,0 0 1 0 0,1 0-1 0 0,0 0 1 0 0,0 0-1 0 0,0 1 1 0 0,1-1-1 0 0,0 1 1 0 0,-3 9-1 0 0,3-5 12 0 0,0-1 1 0 0,1 1-1 0 0,0-1 0 0 0,1 1 0 0 0,0 0 0 0 0,0-1 1 0 0,1 1-1 0 0,0 0 0 0 0,1-1 0 0 0,0 1 1 0 0,0-1-1 0 0,5 10 0 0 0,-3-8 14 0 0,2 0-1 0 0,-1-1 1 0 0,1 0-1 0 0,1 0 1 0 0,0 0-1 0 0,0-1 1 0 0,1 0 0 0 0,0 0-1 0 0,16 12 1 0 0,-11-11 13 0 0,1 0 1 0 0,1-1 0 0 0,0-1-1 0 0,0 0 1 0 0,0-1 0 0 0,1-1 0 0 0,0 0-1 0 0,33 6 1 0 0,-25-7 18 0 0,1-2-1 0 0,-1 0 1 0 0,1-2 0 0 0,0-1-1 0 0,41-5 1 0 0,-55 4-38 0 0,1-1 1 0 0,21-7-1 0 0,-8-4-2813 0 0,-23 11 1725 0 0,0 1 0 0 0,0-1 1 0 0,0 0-1 0 0,0 0 1 0 0,-1 0-1 0 0,1 0 1 0 0,0 0-1 0 0,1-4 1 0 0,1-3-2740 0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53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99 1728 0 0,'11'-12'1353'0'0,"11"-15"603"0"0,11-11 919 0 0,-10 16 1793 0 0,-26 44-774 0 0,-2 0-3390 0 0,1 0 0 0 0,1-1 0 0 0,0 34 0 0 0,2-39-370 0 0,0-7-103 0 0,1 0 1 0 0,0 0 0 0 0,1-1-1 0 0,0 1 1 0 0,0 0-1 0 0,1-1 1 0 0,0 1 0 0 0,0-1-1 0 0,1 1 1 0 0,1-1-1 0 0,-1 0 1 0 0,1 0 0 0 0,0-1-1 0 0,1 1 1 0 0,0-1-1 0 0,0 0 1 0 0,0 0 0 0 0,1 0-1 0 0,0-1 1 0 0,1 0-1 0 0,-1 0 1 0 0,1-1 0 0 0,0 0-1 0 0,1 0 1 0 0,-1 0-1 0 0,1-1 1 0 0,0 0 0 0 0,0-1-1 0 0,0 1 1 0 0,0-2 0 0 0,16 4-1 0 0,-7-2-25 0 0,-1-2-1 0 0,1 0 1 0 0,0-1-1 0 0,0-1 1 0 0,32-3-1 0 0,-43 2-6 0 0,-1 0 1 0 0,1 0-1 0 0,0 0 1 0 0,-1-1-1 0 0,0 0 0 0 0,1-1 1 0 0,-1 1-1 0 0,0-1 0 0 0,0 0 1 0 0,0 0-1 0 0,-1 0 0 0 0,1-1 1 0 0,-1 0-1 0 0,0 1 0 0 0,0-2 1 0 0,0 1-1 0 0,0 0 0 0 0,-1-1 1 0 0,1 0-1 0 0,-1 0 0 0 0,2-5 1 0 0,-1 0 0 0 0,0 0 1 0 0,-1-1-1 0 0,0 1 1 0 0,-1-1-1 0 0,0 0 0 0 0,-1 0 1 0 0,0 0-1 0 0,-1 0 1 0 0,0 0-1 0 0,-2-11 1 0 0,1 13 21 0 0,0 0 0 0 0,-1 1 0 0 0,1-1 0 0 0,-2 0 0 0 0,1 1 0 0 0,-1 0 0 0 0,-1-1 0 0 0,0 1 0 0 0,0 1 0 0 0,0-1 0 0 0,-1 0 0 0 0,-10-12 0 0 0,14 19-13 0 0,1 1-1 0 0,-1-1 1 0 0,1 0-1 0 0,-1 1 1 0 0,1-1-1 0 0,-1 1 1 0 0,0-1-1 0 0,1 0 1 0 0,-1 1-1 0 0,0 0 1 0 0,1-1-1 0 0,-1 1 1 0 0,0-1 0 0 0,1 1-1 0 0,-1 0 1 0 0,0-1-1 0 0,0 1 1 0 0,1 0-1 0 0,-1 0 1 0 0,0 0-1 0 0,0 0 1 0 0,0 0-1 0 0,1 0 1 0 0,-1 0-1 0 0,0 0 1 0 0,-1 0-1 0 0,1 1 8 0 0,0-1-1 0 0,1 1 0 0 0,-1 0 0 0 0,1 0 0 0 0,-1-1 0 0 0,1 1 0 0 0,-1 0 1 0 0,1 0-1 0 0,-1 0 0 0 0,1 0 0 0 0,0 0 0 0 0,-1 0 0 0 0,1 0 1 0 0,0-1-1 0 0,0 1 0 0 0,0 0 0 0 0,0 0 0 0 0,0 1 0 0 0,-1 5 40 0 0,1 0-1 0 0,1 0 1 0 0,-1 0-1 0 0,1 0 0 0 0,2 7 1 0 0,5 8-11 0 0,1-1 0 0 0,0 0 0 0 0,2 0 0 0 0,0-1 0 0 0,2-1 1 0 0,0 0-1 0 0,1-1 0 0 0,1 0 0 0 0,0-1 0 0 0,1-1 0 0 0,27 21 0 0 0,-28-25-1915 0 0,2-1-1 0 0,-1 0 0 0 0,1-2 1 0 0,30 14-1 0 0,-36-20-2112 0 0,-4-1-1 0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54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 3752 0 0,'-2'0'253'0'0,"0"1"-1"0"0,-1 0 1 0 0,1-1-1 0 0,0 1 1 0 0,-1 0-1 0 0,1 0 0 0 0,0 1 1 0 0,0-1-1 0 0,0 0 1 0 0,0 1-1 0 0,0-1 1 0 0,0 1-1 0 0,1 0 0 0 0,-1-1 1 0 0,0 1-1 0 0,1 0 1 0 0,-1 0-1 0 0,1 0 1 0 0,0 0-1 0 0,0 0 1 0 0,0 0-1 0 0,0 1 0 0 0,0-1 1 0 0,-1 3-1 0 0,-2 5 206 0 0,0 1 1 0 0,1 0-1 0 0,-4 23 0 0 0,-6 116 3014 0 0,8 214-1 0 0,6-209-3076 0 0,-1-27-210 0 0,0 42-120 0 0,0-57-5636 0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54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17 3896 0 0,'0'0'665'0'0,"-9"6"1374"0"0,6-3-1740 0 0,0 1 0 0 0,-1-1 0 0 0,1 1 0 0 0,0 0-1 0 0,1 0 1 0 0,-1 0 0 0 0,1 0 0 0 0,0 0 0 0 0,0 1 0 0 0,-2 5 0 0 0,0 1 191 0 0,0 1 1 0 0,1 0-1 0 0,-1 13 1 0 0,2-13-117 0 0,1 0 0 0 0,1 0 0 0 0,-1 0 0 0 0,2 0 0 0 0,0 0 0 0 0,1 0 0 0 0,0 0 0 0 0,0 0 0 0 0,1-1 0 0 0,6 15 0 0 0,-6-20-290 0 0,0 1 0 0 0,0-1 1 0 0,1-1-1 0 0,0 1 0 0 0,0 0 0 0 0,0-1 0 0 0,1 0 0 0 0,0 0 0 0 0,0 0 1 0 0,0-1-1 0 0,0 1 0 0 0,1-1 0 0 0,0-1 0 0 0,0 1 0 0 0,0-1 0 0 0,0 0 1 0 0,0 0-1 0 0,1-1 0 0 0,8 3 0 0 0,-5-3-71 0 0,-1 0 0 0 0,0 0 0 0 0,1-1 0 0 0,-1 0 0 0 0,1-1 0 0 0,-1 0 0 0 0,1-1 0 0 0,-1 0 0 0 0,1 0 0 0 0,-1-1 0 0 0,12-3 0 0 0,-16 3-9 0 0,-1 0-1 0 0,1 0 1 0 0,-1 0-1 0 0,1 0 1 0 0,-1-1-1 0 0,0 0 0 0 0,0 1 1 0 0,0-2-1 0 0,0 1 1 0 0,0 0-1 0 0,-1-1 1 0 0,0 0-1 0 0,0 1 0 0 0,0-1 1 0 0,0 0-1 0 0,0-1 1 0 0,-1 1-1 0 0,0-1 1 0 0,1 1-1 0 0,-2-1 0 0 0,1 1 1 0 0,-1-1-1 0 0,2-5 1 0 0,-1-5 33 0 0,0 0 1 0 0,-1 0 0 0 0,0 0 0 0 0,-1 0 0 0 0,-1 1 0 0 0,0-1-1 0 0,-2 0 1 0 0,-6-28 0 0 0,7 37-16 0 0,0 0 0 0 0,0 0 0 0 0,-1 0-1 0 0,0 0 1 0 0,0 0 0 0 0,0 1 0 0 0,0-1 0 0 0,-1 1-1 0 0,0 0 1 0 0,0 0 0 0 0,-1 0 0 0 0,1 1 0 0 0,-1-1 0 0 0,0 1-1 0 0,0 0 1 0 0,0 1 0 0 0,-1-1 0 0 0,1 1 0 0 0,-1 0-1 0 0,0 0 1 0 0,0 1 0 0 0,0 0 0 0 0,-8-2 0 0 0,2 2 22 0 0,0 0 0 0 0,-1 0 0 0 0,1 1 0 0 0,-1 1 0 0 0,1 0 0 0 0,-1 1 0 0 0,0 0 0 0 0,1 1 0 0 0,-15 4 0 0 0,21-5-69 0 0,0 1 1 0 0,0 1 0 0 0,1-1-1 0 0,-1 1 1 0 0,1 0 0 0 0,0 0 0 0 0,-1 1-1 0 0,1-1 1 0 0,1 1 0 0 0,-1 0 0 0 0,1 1-1 0 0,-1-1 1 0 0,1 1 0 0 0,0 0-1 0 0,1 0 1 0 0,-1 0 0 0 0,1 0 0 0 0,0 0-1 0 0,1 1 1 0 0,-5 11 0 0 0,-1 18-1639 0 0,5-13-3217 0 0,0 42 0 0 0,3-34 1255 0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54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1 134 3896 0 0,'0'0'668'0'0,"11"-4"5440"0"0,-19 128-203 0 0,6-82-4644 0 0,1-28-1119 0 0,0-1 1 0 0,1 1-1 0 0,0 0 1 0 0,2-1 0 0 0,-1 1-1 0 0,1-1 1 0 0,7 23-1 0 0,-7-33-128 0 0,0 0-1 0 0,0 0 1 0 0,0 0-1 0 0,0 0 1 0 0,1-1-1 0 0,-1 1 0 0 0,1 0 1 0 0,-1-1-1 0 0,1 0 1 0 0,0 0-1 0 0,0 0 1 0 0,0 0-1 0 0,0 0 1 0 0,0-1-1 0 0,1 1 0 0 0,-1-1 1 0 0,0 0-1 0 0,1 0 1 0 0,-1 0-1 0 0,1 0 1 0 0,4 0-1 0 0,4 1 13 0 0,1-1-1 0 0,-1-1 1 0 0,0 0 0 0 0,0 0-1 0 0,13-3 1 0 0,-14 1 5 0 0,-1 0 1 0 0,0-1-1 0 0,0-1 1 0 0,0 1-1 0 0,0-2 0 0 0,0 1 1 0 0,-1-1-1 0 0,0-1 1 0 0,0 0-1 0 0,-1 0 1 0 0,1 0-1 0 0,-1-1 1 0 0,-1-1-1 0 0,1 1 1 0 0,-1-1-1 0 0,-1-1 0 0 0,1 1 1 0 0,-1-1-1 0 0,6-14 1 0 0,-3 7 1 0 0,-2 0 0 0 0,0-1 1 0 0,-1 0-1 0 0,-1 0 0 0 0,0 0 1 0 0,-1-1-1 0 0,-1 0 0 0 0,-1 1 1 0 0,-1-1-1 0 0,-1-31 0 0 0,0 43-218 0 0,-1 0 0 0 0,0 0 0 0 0,0 1 0 0 0,-1-1 0 0 0,0 1 0 0 0,1-1 0 0 0,-2 1 0 0 0,1 0 0 0 0,-5-8 0 0 0,3 8-931 0 0,0 0 0 0 0,1 0 0 0 0,-2 0 0 0 0,1 1 0 0 0,0 0 0 0 0,-1-1 0 0 0,0 2 0 0 0,0-1 0 0 0,-6-3 0 0 0,-6-2-2589 0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55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4048 0 0,'-3'0'1364'0'0,"-1"0"1417"0"0,4 3-2085 0 0,-2 1 0 0 0,2 4 0 0 0,0 4-20 0 0,0 2-68 0 0,0 4-156 0 0,2 6-484 0 0,-2 6-2364 0 0,4 2 0 0 0,-4 4-1 0 0,3 3 1 0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2:55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82 3832 0 0,'-25'-26'3528'0'0,"10"18"-2843"0"0,0 0-1 0 0,0 1 1 0 0,-1 1 0 0 0,1 0 0 0 0,-1 1-1 0 0,-1 1 1 0 0,1 0 0 0 0,-23-1 0 0 0,17 3 36 0 0,0 1 1 0 0,1 1 0 0 0,-1 1-1 0 0,0 1 1 0 0,1 1 0 0 0,-24 7-1 0 0,43-10-689 0 0,-1 1-1 0 0,1-1 0 0 0,-1 1 0 0 0,1 0 1 0 0,0 0-1 0 0,-1 0 0 0 0,1 0 0 0 0,0 1 1 0 0,0-1-1 0 0,-1 0 0 0 0,1 1 0 0 0,0 0 1 0 0,1-1-1 0 0,-1 1 0 0 0,0 0 0 0 0,0 0 1 0 0,1 0-1 0 0,-1 0 0 0 0,1 0 0 0 0,-2 5 1 0 0,2-4-10 0 0,0 0-1 0 0,0 0 1 0 0,1 1 0 0 0,0-1 0 0 0,-1 1 0 0 0,1-1 0 0 0,1 0-1 0 0,-1 1 1 0 0,0-1 0 0 0,1 0 0 0 0,-1 1 0 0 0,1-1 0 0 0,3 6-1 0 0,0 2-5 0 0,1-1-1 0 0,0 0 0 0 0,1 0 0 0 0,1 0 0 0 0,-1-1 1 0 0,1 0-1 0 0,1 0 0 0 0,11 10 0 0 0,10 4-33 0 0,2-1 0 0 0,51 28-1 0 0,20 13-45 0 0,-97-58 60 0 0,0-1 0 0 0,0 1 0 0 0,0-1 1 0 0,0 1-1 0 0,-1 1 0 0 0,0-1 0 0 0,5 8 0 0 0,-8-11 30 0 0,0 0 0 0 0,1 1 0 0 0,-1-1 0 0 0,0 0 0 0 0,0 1 0 0 0,0-1-1 0 0,0 1 1 0 0,-1 0 0 0 0,1-1 0 0 0,-1 1 0 0 0,1 0 0 0 0,-1-1 0 0 0,0 1 0 0 0,0 0-1 0 0,0-1 1 0 0,-1 1 0 0 0,1-1 0 0 0,0 1 0 0 0,-1 0 0 0 0,0-1 0 0 0,-1 3 0 0 0,1-2 29 0 0,-1 0 0 0 0,0-1 1 0 0,0 0-1 0 0,0 1 1 0 0,-1-1-1 0 0,1 0 1 0 0,0 0-1 0 0,-1 0 1 0 0,1-1-1 0 0,-1 1 1 0 0,0-1-1 0 0,0 1 0 0 0,1-1 1 0 0,-7 2-1 0 0,-46 10 536 0 0,38-10-393 0 0,-162 20 308 0 0,168-22-743 0 0,-8-1-5534 0 0,3-1-1879 0 0,9 3 3373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36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4376 0 0,'0'0'1482'0'0,"0"15"1802"0"0,-3 39 662 0 0,-15 92 0 0 0,13-118-3038 0 0,-21 79 1030 0 0,5-24-2584 0 0,14-55-1831 0 0,-3 15-6963 0 0,10-31 5787 0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04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1 785 3236 0 0,'0'5'1052'0'0,"0"-4"-839"0"0,0 0 1 0 0,0 0-1 0 0,0-1 1 0 0,0 1-1 0 0,0 0 1 0 0,0 0-1 0 0,0 0 1 0 0,0-1-1 0 0,0 1 0 0 0,0 0 1 0 0,1 0-1 0 0,-1 0 1 0 0,0-1-1 0 0,1 1 1 0 0,0 1-1 0 0,0-1-104 0 0,0-1 0 0 0,0 1 0 0 0,0-1 0 0 0,0 1-1 0 0,1-1 1 0 0,-1 0 0 0 0,0 0 0 0 0,0 1 0 0 0,0-1 0 0 0,1 0 0 0 0,-1 0 0 0 0,0 0-1 0 0,0 0 1 0 0,3-1 0 0 0,11-2 297 0 0,-1 0-1 0 0,0-2 0 0 0,0 1 1 0 0,0-2-1 0 0,0 0 1 0 0,-1 0-1 0 0,15-11 1 0 0,-6 5-33 0 0,14-8-283 0 0,-2-3 0 0 0,0-1-1 0 0,-1-1 1 0 0,-2-2 0 0 0,-1-1-1 0 0,-1-1 1 0 0,-1-2 0 0 0,-2-1-1 0 0,38-58 1 0 0,-53 69-70 0 0,0 0 1 0 0,-1-1-1 0 0,-2 0 1 0 0,0-1-1 0 0,-1 1 1 0 0,-1-1-1 0 0,-2-1 1 0 0,0 1-1 0 0,-1-1 1 0 0,-1 0-1 0 0,-2 1 0 0 0,-2-26 1 0 0,2 43 3 0 0,0 1 0 0 0,-1-1 0 0 0,0 1 0 0 0,0-1 0 0 0,-1 1 1 0 0,1 0-1 0 0,-1 0 0 0 0,0-1 0 0 0,-1 1 0 0 0,-4-7 0 0 0,6 9-10 0 0,-1 1 1 0 0,0 0-1 0 0,0 0 1 0 0,0 0-1 0 0,0 0 1 0 0,0 0-1 0 0,-1 0 1 0 0,1 1-1 0 0,-1-1 0 0 0,1 1 1 0 0,-1 0-1 0 0,1-1 1 0 0,-1 1-1 0 0,0 0 1 0 0,1 1-1 0 0,-1-1 1 0 0,0 0-1 0 0,0 1 1 0 0,0-1-1 0 0,1 1 0 0 0,-1 0 1 0 0,-3 0-1 0 0,-7 2 30 0 0,0 0-1 0 0,0 1 0 0 0,1 0 1 0 0,-1 1-1 0 0,1 1 1 0 0,0 0-1 0 0,0 0 0 0 0,1 1 1 0 0,-1 0-1 0 0,1 1 0 0 0,-17 15 1 0 0,7-5 21 0 0,2 0 0 0 0,0 2 0 0 0,2 0 0 0 0,-31 42 0 0 0,26-27 24 0 0,2 0-1 0 0,1 2 1 0 0,2 0 0 0 0,2 1 0 0 0,1 1-1 0 0,1 0 1 0 0,3 1 0 0 0,1 0 0 0 0,2 1-1 0 0,1-1 1 0 0,2 1 0 0 0,3 0 0 0 0,0 1-1 0 0,6 42 1 0 0,-4-74-65 0 0,1 0 0 0 0,0 1-1 0 0,0-1 1 0 0,0 0 0 0 0,1 0 0 0 0,1 0-1 0 0,0 0 1 0 0,0-1 0 0 0,0 1-1 0 0,1-1 1 0 0,0 0 0 0 0,1-1 0 0 0,0 1-1 0 0,0-1 1 0 0,1 0 0 0 0,-1-1 0 0 0,1 1-1 0 0,1-1 1 0 0,-1-1 0 0 0,1 1-1 0 0,0-1 1 0 0,1-1 0 0 0,-1 1 0 0 0,1-2-1 0 0,0 1 1 0 0,0-1 0 0 0,0 0 0 0 0,11 1-1 0 0,0-1 12 0 0,0-1-1 0 0,0-1 0 0 0,0-1 0 0 0,0 0 1 0 0,36-7-1 0 0,-48 6-26 0 0,0-1 0 0 0,0 0 0 0 0,-1-1 1 0 0,1 1-1 0 0,-1-1 0 0 0,1-1 0 0 0,-1 1 0 0 0,0-1 0 0 0,0-1 0 0 0,-1 1 0 0 0,1-1 1 0 0,-1-1-1 0 0,0 1 0 0 0,0-1 0 0 0,-1 0 0 0 0,0 0 0 0 0,6-9 0 0 0,-7 8-4 0 0,-1-1-1 0 0,1 1 0 0 0,-2-1 0 0 0,1 1 0 0 0,-1-1 1 0 0,-1 0-1 0 0,1 0 0 0 0,-1 0 0 0 0,-1 0 1 0 0,1 0-1 0 0,-1 0 0 0 0,-1 0 0 0 0,0 0 1 0 0,0 0-1 0 0,0 0 0 0 0,-1 1 0 0 0,0-1 0 0 0,0 0 1 0 0,-1 1-1 0 0,-6-12 0 0 0,6 12-4 0 0,-1 0 0 0 0,0 0 0 0 0,0 0 0 0 0,-1 0 0 0 0,0 0 0 0 0,0 1 0 0 0,-1 0 0 0 0,0 0 0 0 0,0 1 0 0 0,0 0 0 0 0,-1 0 0 0 0,1 0 0 0 0,-1 1 0 0 0,0-1 0 0 0,-1 2 0 0 0,1-1 0 0 0,-1 1 0 0 0,1 0 0 0 0,-16-3 0 0 0,10 4 16 0 0,0 1-1 0 0,0 1 1 0 0,0 0-1 0 0,0 0 1 0 0,0 1 0 0 0,-15 3-1 0 0,20-2-327 0 0,1 0 1 0 0,-1 1-1 0 0,1 0 1 0 0,-13 6-1 0 0,16-6-490 0 0,-1-1 0 0 0,1 1 0 0 0,0 0 0 0 0,0 1 0 0 0,0-1 0 0 0,0 1 0 0 0,-6 8 0 0 0,0 4-2561 0 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04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17 3000 0 0,'-5'3'342'0'0,"-1"0"-1"0"0,1 1 1 0 0,0 0-1 0 0,0 0 0 0 0,0 1 1 0 0,1-1-1 0 0,-1 1 1 0 0,-5 9-1 0 0,1-5 146 0 0,-2 4 38 0 0,1 0 1 0 0,0 1-1 0 0,1 0 0 0 0,0 1 0 0 0,1 0 1 0 0,-8 21-1 0 0,13-29-281 0 0,1 0-1 0 0,0 0 1 0 0,0 0-1 0 0,0 0 1 0 0,1 0 0 0 0,0 0-1 0 0,1 1 1 0 0,0-1 0 0 0,0 0-1 0 0,0 1 1 0 0,1-1-1 0 0,0 0 1 0 0,1 1 0 0 0,-1-1-1 0 0,1 0 1 0 0,1 0-1 0 0,3 7 1 0 0,-3-9-167 0 0,0 0 1 0 0,0-1-1 0 0,1 0 1 0 0,-1 0-1 0 0,1 0 1 0 0,0-1-1 0 0,1 1 0 0 0,-1-1 1 0 0,0 0-1 0 0,1 0 1 0 0,0 0-1 0 0,0-1 0 0 0,-1 1 1 0 0,1-1-1 0 0,1 0 1 0 0,-1-1-1 0 0,0 1 1 0 0,0-1-1 0 0,1 0 0 0 0,-1-1 1 0 0,10 1-1 0 0,0 0-46 0 0,0-1 0 0 0,1-1 0 0 0,-1 0 0 0 0,0-2 0 0 0,1 1 0 0 0,21-8 0 0 0,-29 8-27 0 0,-1 0 0 0 0,1-1 1 0 0,-1-1-1 0 0,1 1 0 0 0,-1-1 0 0 0,0 0 0 0 0,0-1 0 0 0,-1 1 0 0 0,1-1 0 0 0,-1-1 1 0 0,0 1-1 0 0,0-1 0 0 0,-1 0 0 0 0,0 0 0 0 0,0-1 0 0 0,0 0 0 0 0,-1 0 1 0 0,0 0-1 0 0,0 0 0 0 0,-1 0 0 0 0,0-1 0 0 0,0 0 0 0 0,-1 1 0 0 0,0-1 0 0 0,1-10 1 0 0,-1 0-13 0 0,-1 0 1 0 0,-3-28 0 0 0,1 39 7 0 0,0 1-1 0 0,0 0 1 0 0,0 0 0 0 0,-1-1 0 0 0,0 1-1 0 0,-1 0 1 0 0,1 0 0 0 0,-1 1-1 0 0,0-1 1 0 0,-6-8 0 0 0,5 9 3 0 0,0 1-1 0 0,0-1 1 0 0,0 1 0 0 0,0 0-1 0 0,-1 0 1 0 0,0 0 0 0 0,0 1-1 0 0,0 0 1 0 0,0 0 0 0 0,0 0-1 0 0,0 1 1 0 0,-1-1 0 0 0,0 1-1 0 0,1 0 1 0 0,-1 1 0 0 0,0 0-1 0 0,-10-2 1 0 0,1 2 11 0 0,-1 0 0 0 0,1 1-1 0 0,-1 0 1 0 0,1 1 0 0 0,0 1 0 0 0,0 0 0 0 0,0 1 0 0 0,0 1 0 0 0,0 1 0 0 0,-23 9-1 0 0,30-10 1 0 0,0 0 1 0 0,0 1-1 0 0,0-1 0 0 0,1 2 0 0 0,-1-1 0 0 0,1 1 0 0 0,0 0 0 0 0,1 1 0 0 0,-1-1 1 0 0,1 1-1 0 0,1 1 0 0 0,-1-1 0 0 0,1 1 0 0 0,1 0 0 0 0,-1 0 0 0 0,1 0 0 0 0,1 1 0 0 0,-6 17 1 0 0,6-14 8 0 0,1-1-1 0 0,0 2 1 0 0,0-1 0 0 0,1 0 0 0 0,1 0 0 0 0,0 0 0 0 0,3 23 0 0 0,-2-31-24 0 0,0 0 1 0 0,0 0-1 0 0,0 0 0 0 0,1 0 0 0 0,-1 0 0 0 0,1-1 0 0 0,0 1 1 0 0,0-1-1 0 0,1 1 0 0 0,-1-1 0 0 0,0 0 0 0 0,1 0 0 0 0,0 0 1 0 0,0 0-1 0 0,0 0 0 0 0,0-1 0 0 0,0 1 0 0 0,1-1 1 0 0,-1 0-1 0 0,1 0 0 0 0,0 0 0 0 0,-1 0 0 0 0,1-1 0 0 0,0 0 1 0 0,0 1-1 0 0,8 0 0 0 0,2 1-80 0 0,0-1 0 0 0,1-1-1 0 0,-1-1 1 0 0,0 1 0 0 0,1-2 0 0 0,-1 0 0 0 0,0-1 0 0 0,19-5-1 0 0,-25 5 12 0 0,1 0 0 0 0,-1-1 0 0 0,0-1 0 0 0,-1 1-1 0 0,1-1 1 0 0,0 0 0 0 0,-1-1 0 0 0,0 0-1 0 0,0 0 1 0 0,-1 0 0 0 0,1-1 0 0 0,-1 0-1 0 0,0-1 1 0 0,-1 1 0 0 0,7-10 0 0 0,-1-5 105 0 0,0 0 0 0 0,-2-1 1 0 0,0-1-1 0 0,-2 1 0 0 0,0-1 1 0 0,-1-1-1 0 0,3-34 0 0 0,-8 45 1438 0 0,-4 25-735 0 0,-5 24-129 0 0,-8 205 980 0 0,15-189-5664 0 0,1 1-4521 0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05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36 4000 0 0,'-6'0'684'0'0,"3"-5"4"0"0,-4 0 1 0 0,0 0-1 0 0,0 1 0 0 0,1-1 4 0 0,-3 4-20 0 0,0-4 0 0 0,2 2-32 0 0,3 1-72 0 0,4 7-120 0 0,0 3-388 0 0,0 4-2296 0 0,4 7 0 0 0,3 1-1 0 0,0 5 1 0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05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47 3152 0 0,'0'0'528'0'0,"22"0"1787"0"0,41 0-460 0 0,365-5 5137 0 0,-423 5-6961 0 0,26-3 101 0 0,-29 3-122 0 0,0 0 0 0 0,-1 0 0 0 0,1 0-1 0 0,-1-1 1 0 0,1 1 0 0 0,0-1 0 0 0,-1 1-1 0 0,1-1 1 0 0,-1 0 0 0 0,0 0 0 0 0,1 1-1 0 0,-1-1 1 0 0,0 0 0 0 0,1 0 0 0 0,1-2-1 0 0,-3 3-3 0 0,0-1 0 0 0,0 1-1 0 0,1-1 1 0 0,-1 1-1 0 0,0 0 1 0 0,0-1-1 0 0,1 1 1 0 0,-1-1-1 0 0,0 1 1 0 0,0-1 0 0 0,0 1-1 0 0,0 0 1 0 0,0-1-1 0 0,0 1 1 0 0,0-1-1 0 0,0 1 1 0 0,0-1 0 0 0,0 1-1 0 0,0-1 1 0 0,0 1-1 0 0,0-1 1 0 0,0 1-1 0 0,-1 0 1 0 0,1-1-1 0 0,0 1 1 0 0,0-1 0 0 0,0 1-1 0 0,-1-1 1 0 0,1 1-1 0 0,0 0 1 0 0,-1-1-1 0 0,-16-8 120 0 0,-22 4 113 0 0,26 5-140 0 0,0 0 0 0 0,0 1-1 0 0,1 0 1 0 0,-1 1 0 0 0,-22 7 0 0 0,30-8-71 0 0,1 1 0 0 0,0 0 0 0 0,0 0 0 0 0,0 1 0 0 0,0-1 0 0 0,0 1 0 0 0,0 0 0 0 0,1 0 0 0 0,-1 0 0 0 0,1 0 0 0 0,0 1 1 0 0,0-1-1 0 0,0 1 0 0 0,0 0 0 0 0,1 0 0 0 0,0 0 0 0 0,0 0 0 0 0,0 0 0 0 0,-3 9 0 0 0,0 5 42 0 0,1 0-1 0 0,0 0 0 0 0,-1 35 1 0 0,4 58 84 0 0,2-57-102 0 0,0 83-49 0 0,-6 194-226 0 0,4-324 218 0 0,-10 79-46 0 0,9-79 59 0 0,1 1 0 0 0,-2-1 0 0 0,1 1 0 0 0,-1-1 0 0 0,0 0 0 0 0,-1 0 0 0 0,0 0 1 0 0,-7 11-1 0 0,7-13 31 0 0,0 0 0 0 0,0-1 1 0 0,0 1-1 0 0,0-1 1 0 0,-1 0-1 0 0,0 0 0 0 0,0 0 1 0 0,0-1-1 0 0,0 0 0 0 0,0 0 1 0 0,-1 0-1 0 0,1 0 1 0 0,-1-1-1 0 0,0 0 0 0 0,0 0 1 0 0,0-1-1 0 0,0 1 1 0 0,-10 0-1 0 0,-8-1 50 0 0,0 0 1 0 0,0-2-1 0 0,0 0 1 0 0,0-2-1 0 0,0-1 1 0 0,0 0-1 0 0,1-2 1 0 0,0-1-1 0 0,0-1 1 0 0,0 0-1 0 0,1-2 1 0 0,1-1-1 0 0,-38-24 1 0 0,51 28-1223 0 0,7 6 511 0 0,1 1 416 0 0,0 0-1 0 0,0 0 1 0 0,0-1-1 0 0,0 1 0 0 0,-1 0 1 0 0,1-1-1 0 0,0 1 1 0 0,0 0-1 0 0,0-1 1 0 0,0 1-1 0 0,0 0 1 0 0,0-1-1 0 0,0 1 1 0 0,0 0-1 0 0,0-1 1 0 0,0 1-1 0 0,0 0 0 0 0,0-1 1 0 0,0 1-1 0 0,0 0 1 0 0,0 0-1 0 0,0-1 1 0 0,0 1-1 0 0,0 0 1 0 0,1-1-1 0 0,-1 1 1 0 0,0 0-1 0 0,0-1 1 0 0,1 1-1 0 0,2-5-3484 0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06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 3160 0 0,'-15'5'1690'0'0,"10"-3"-1401"0"0,0 1 0 0 0,0 0-1 0 0,0 1 1 0 0,1-1 0 0 0,-1 1 0 0 0,1 0 0 0 0,0 0 0 0 0,0 0 0 0 0,-6 9 0 0 0,4-4 80 0 0,0-1 1 0 0,0 1 0 0 0,1 1-1 0 0,-6 16 1 0 0,5-7 182 0 0,1-1 0 0 0,1 2-1 0 0,0-1 1 0 0,2 0 0 0 0,-1 30 0 0 0,3-35-241 0 0,1 0 0 0 0,0 0 0 0 0,1-1 1 0 0,0 1-1 0 0,1-1 0 0 0,1 1 0 0 0,0-1 1 0 0,10 21-1 0 0,-11-28-271 0 0,1 0 0 0 0,0 0 0 0 0,0-1 0 0 0,0 0 0 0 0,1 0 0 0 0,0 0 0 0 0,-1 0 0 0 0,2-1 0 0 0,-1 0 0 0 0,1 0 0 0 0,-1 0 0 0 0,1-1 0 0 0,7 3 0 0 0,-4-2-18 0 0,0 0-1 0 0,0-1 1 0 0,1-1-1 0 0,-1 0 1 0 0,1 0-1 0 0,-1-1 1 0 0,1 0-1 0 0,-1 0 1 0 0,11-1 0 0 0,-12-1-21 0 0,1 0 1 0 0,-1 0 0 0 0,0-1 0 0 0,-1 1 0 0 0,1-2 0 0 0,0 1 0 0 0,0-1 0 0 0,-1 0 0 0 0,0-1 0 0 0,13-8 0 0 0,-16 9-4 0 0,1-1 1 0 0,-1 1 0 0 0,1-1-1 0 0,-2-1 1 0 0,1 1 0 0 0,0-1-1 0 0,-1 1 1 0 0,1-1 0 0 0,-1 0-1 0 0,-1 0 1 0 0,1 0 0 0 0,-1-1-1 0 0,0 1 1 0 0,0 0 0 0 0,0-1-1 0 0,0-6 1 0 0,2-9 17 0 0,-1-2 0 0 0,-1 1 1 0 0,-1 0-1 0 0,-1 0 0 0 0,-5-34 1 0 0,4 47 0 0 0,0 0 0 0 0,-1 0 1 0 0,0 0-1 0 0,-1 0 0 0 0,0 1 1 0 0,-1-1-1 0 0,1 1 0 0 0,-2 0 1 0 0,1 0-1 0 0,-1 0 0 0 0,0 0 1 0 0,-1 1-1 0 0,1 0 1 0 0,-2 0-1 0 0,1 1 0 0 0,-8-7 1 0 0,6 7 5 0 0,0 1 1 0 0,0 0 0 0 0,0 1 0 0 0,-1-1 0 0 0,0 2 0 0 0,1-1 0 0 0,-1 1-1 0 0,-1 1 1 0 0,1-1 0 0 0,0 2 0 0 0,0-1 0 0 0,-1 1 0 0 0,1 1 0 0 0,-1-1-1 0 0,1 2 1 0 0,-1-1 0 0 0,-14 4 0 0 0,20-3-76 0 0,0 1-1 0 0,0-1 1 0 0,1 1 0 0 0,-1 0 0 0 0,1 0-1 0 0,-1 0 1 0 0,1 0 0 0 0,0 1 0 0 0,-1-1 0 0 0,2 1-1 0 0,-1 0 1 0 0,0 0 0 0 0,0 0 0 0 0,1 0-1 0 0,0 1 1 0 0,-1-1 0 0 0,1 1 0 0 0,0-1-1 0 0,1 1 1 0 0,-1 0 0 0 0,1-1 0 0 0,-2 7-1 0 0,-1 7-2117 0 0,1 0 1 0 0,0 0-1 0 0,0 32 0 0 0,3-42 1169 0 0,-2 24-2200 0 0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06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80 3240 0 0,'8'-13'6556'0'0,"-10"100"-2494"0"0,0-36-3183 0 0,2 1 0 0 0,14 101 0 0 0,-13-149-868 0 0,0 0 0 0 0,0 1 0 0 0,0-1 1 0 0,0 0-1 0 0,1 0 0 0 0,0 0 0 0 0,0 0 0 0 0,0-1 0 0 0,0 1 1 0 0,0 0-1 0 0,1-1 0 0 0,0 0 0 0 0,-1 1 0 0 0,1-1 1 0 0,0 0-1 0 0,1 0 0 0 0,-1-1 0 0 0,1 1 0 0 0,-1-1 0 0 0,1 0 1 0 0,0 0-1 0 0,6 3 0 0 0,-5-4 2 0 0,1 1 0 0 0,-1-1 1 0 0,1 0-1 0 0,-1-1 0 0 0,1 1 1 0 0,0-1-1 0 0,-1 0 0 0 0,1-1 0 0 0,0 1 1 0 0,-1-1-1 0 0,1 0 0 0 0,-1-1 0 0 0,1 1 1 0 0,-1-1-1 0 0,0 0 0 0 0,10-6 1 0 0,-1 0 42 0 0,-1-1 0 0 0,0 0 0 0 0,0-1 0 0 0,-1-1 0 0 0,0 0 0 0 0,-1-1 0 0 0,-1 0 0 0 0,1 0 0 0 0,-2-1 0 0 0,0-1 0 0 0,0 1 0 0 0,7-18 0 0 0,-6 8 51 0 0,0 0 1 0 0,-2 0 0 0 0,0-1 0 0 0,-1 0 0 0 0,-2-1 0 0 0,0 1 0 0 0,0-30-1 0 0,-4-10 65 0 0,-1 51-3985 0 0,0-1-4065 0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07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3328 0 0,'0'0'1787'0'0,"-3"17"861"0"0,-10 23-1213 0 0,2 1 0 0 0,1-1 0 0 0,3 2 0 0 0,-4 60-1 0 0,10-88-1271 0 0,0 0-1 0 0,1 1 0 0 0,1-1 0 0 0,0 0 0 0 0,1 0 0 0 0,1 0 0 0 0,6 19 1 0 0,-8-28-153 0 0,1-1 1 0 0,0 0 0 0 0,0 0 0 0 0,0 0-1 0 0,0 0 1 0 0,1 0 0 0 0,0 0 0 0 0,0 0 0 0 0,0-1-1 0 0,0 1 1 0 0,0-1 0 0 0,1 0 0 0 0,0 0-1 0 0,-1 0 1 0 0,1-1 0 0 0,0 0 0 0 0,0 1 0 0 0,0-1-1 0 0,1 0 1 0 0,-1-1 0 0 0,0 1 0 0 0,1-1-1 0 0,-1 0 1 0 0,1 0 0 0 0,9 1 0 0 0,-3-2-16 0 0,0 1-1 0 0,1-2 1 0 0,-1 1 0 0 0,1-1-1 0 0,-1-1 1 0 0,0 0 0 0 0,0-1 0 0 0,0 0-1 0 0,16-7 1 0 0,-20 7-4 0 0,-1-1 1 0 0,1 0-1 0 0,-1 0 1 0 0,0 0-1 0 0,0-1 1 0 0,0 1-1 0 0,0-1 0 0 0,-1-1 1 0 0,0 1-1 0 0,0-1 1 0 0,-1 0-1 0 0,1 0 1 0 0,-1-1-1 0 0,0 1 0 0 0,4-11 1 0 0,0-5 211 0 0,-1-1 0 0 0,0-1 0 0 0,-2 1 0 0 0,-1-1 0 0 0,0 0 0 0 0,-2 0 0 0 0,-1-29 0 0 0,-1 53 17 0 0,0 20 620 0 0,6 14-864 0 0,1-1-1 0 0,1 0 1 0 0,2-1-1 0 0,27 61 1 0 0,-24-71-2568 0 0,12 4-6486 0 0,-14-19 5477 0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07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0 3248 0 0,'-2'0'181'0'0,"1"1"-1"0"0,-1-1 0 0 0,1 1 1 0 0,-1 0-1 0 0,0-1 0 0 0,1 1 1 0 0,-1 0-1 0 0,1 0 0 0 0,0 0 0 0 0,-1 0 1 0 0,1 0-1 0 0,0 0 0 0 0,0 0 1 0 0,-1 0-1 0 0,1 1 0 0 0,0-1 1 0 0,0 0-1 0 0,0 1 0 0 0,1-1 1 0 0,-1 1-1 0 0,0-1 0 0 0,0 1 1 0 0,1-1-1 0 0,-1 2 0 0 0,-14 47 968 0 0,12-40-695 0 0,-29 156 2443 0 0,15-69-1660 0 0,-100 524 3115 0 0,101-537-4402 0 0,-29 86 0 0 0,6-67-7914 0 0,35-94 4709 0 0,3-2-1 0 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08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 3184 0 0,'-41'-2'3118'0'0,"26"1"-2259"0"0,0 1 1 0 0,0 0-1 0 0,0 0 0 0 0,0 2 0 0 0,-19 3 1 0 0,30-3-652 0 0,-1-1 0 0 0,1 1 0 0 0,0 0 1 0 0,0 0-1 0 0,0 0 0 0 0,0 0 0 0 0,0 1 1 0 0,0 0-1 0 0,1-1 0 0 0,-1 1 0 0 0,1 1 0 0 0,0-1 1 0 0,0 0-1 0 0,0 1 0 0 0,0 0 0 0 0,0 0 1 0 0,1-1-1 0 0,0 2 0 0 0,0-1 0 0 0,0 0 1 0 0,-2 8-1 0 0,1-2-100 0 0,0 0-1 0 0,1 0 1 0 0,0 0 0 0 0,1 0 0 0 0,0 1 0 0 0,1-1-1 0 0,0 0 1 0 0,1 0 0 0 0,0 1 0 0 0,0-1 0 0 0,1 0-1 0 0,4 11 1 0 0,-4-14-77 0 0,1 1 0 0 0,0-1-1 0 0,0 1 1 0 0,1-1 0 0 0,0 0 0 0 0,0 0-1 0 0,1-1 1 0 0,0 1 0 0 0,0-1-1 0 0,0 0 1 0 0,1-1 0 0 0,0 1 0 0 0,0-1-1 0 0,1 0 1 0 0,12 7 0 0 0,-13-8-56 0 0,0-1 1 0 0,1 0-1 0 0,-1-1 1 0 0,1 0-1 0 0,0 0 1 0 0,0 0 0 0 0,0-1-1 0 0,0 1 1 0 0,0-2-1 0 0,0 1 1 0 0,11-2-1 0 0,-17 2 19 0 0,-1-1 0 0 0,0 0-1 0 0,1 0 1 0 0,-1 0 0 0 0,0 0-1 0 0,0 0 1 0 0,1 0 0 0 0,-1 0-1 0 0,0 0 1 0 0,1 0 0 0 0,-1 0-1 0 0,0 0 1 0 0,1 0 0 0 0,-1 0-1 0 0,0 0 1 0 0,1 0 0 0 0,-1 0-1 0 0,0 0 1 0 0,0-1-1 0 0,1 1 1 0 0,-1 0 0 0 0,0 0-1 0 0,1 0 1 0 0,-1 0 0 0 0,0-1-1 0 0,0 1 1 0 0,0 0 0 0 0,1 0-1 0 0,-1-1 1 0 0,0 1 0 0 0,0 0-1 0 0,0 0 1 0 0,1-1 0 0 0,-1 1-1 0 0,0 0 1 0 0,0 0 0 0 0,0-1-1 0 0,0 1 1 0 0,0 0 0 0 0,0-1-1 0 0,0 1 1 0 0,1 0 0 0 0,-1-1-1 0 0,0 1 1 0 0,0 0 0 0 0,0 0-1 0 0,0-1 1 0 0,-1 1 0 0 0,1 0-1 0 0,0-1 1 0 0,0 1 0 0 0,0 0-1 0 0,0-1 1 0 0,0 1 0 0 0,0 0-1 0 0,0 0 1 0 0,0-1 0 0 0,-1 1-1 0 0,1 0 1 0 0,0-1 0 0 0,-1 1-1 0 0,0-1-9 0 0,0-1-1 0 0,0 1 0 0 0,-1 0 0 0 0,1 0 1 0 0,-1 0-1 0 0,1 0 0 0 0,-1 0 1 0 0,0 0-1 0 0,1 1 0 0 0,-1-1 1 0 0,-3 0-1 0 0,-5-1 50 0 0,0 1 0 0 0,0 0 1 0 0,-1 1-1 0 0,1 0 0 0 0,0 1 1 0 0,0 0-1 0 0,0 0 0 0 0,-1 1 1 0 0,2 0-1 0 0,-1 1 0 0 0,0 0 0 0 0,0 1 1 0 0,1 0-1 0 0,0 0 0 0 0,0 1 1 0 0,0 0-1 0 0,-13 11 0 0 0,19-13 10 0 0,1 0-1 0 0,-1 0 1 0 0,1 1-1 0 0,-1-1 1 0 0,1 1-1 0 0,0-1 1 0 0,0 1-1 0 0,1 0 1 0 0,-1 0-1 0 0,1 0 1 0 0,0 0-1 0 0,0 0 1 0 0,0 0-1 0 0,0 0 1 0 0,1 0-1 0 0,0 0 1 0 0,0 0-1 0 0,0 5 1 0 0,1-3 27 0 0,-1 1 1 0 0,1-1-1 0 0,1 0 1 0 0,-1 0-1 0 0,1 0 1 0 0,0 0-1 0 0,0 0 1 0 0,1 0-1 0 0,-1 0 1 0 0,2-1-1 0 0,3 6 1 0 0,-3-5-18 0 0,1-1 0 0 0,-1-1 0 0 0,1 1 0 0 0,1-1 0 0 0,-1 1 0 0 0,1-2 0 0 0,-1 1 0 0 0,1 0 0 0 0,0-1 0 0 0,1 0 0 0 0,-1-1 0 0 0,0 0 0 0 0,1 1 0 0 0,8 0 0 0 0,42 6-1189 0 0,0-6-4282 0 0,-46-3 3452 0 0,22 0-1886 0 0,-4-2-1 0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08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3032 0 0,'0'0'1050'0'0,"18"0"708"0"0,143 9 2659 0 0,-41 0-2389 0 0,135-8 418 0 0,-254-1-2443 0 0,1 0 1 0 0,0 0-1 0 0,-1-1 1 0 0,1 1-1 0 0,0 0 0 0 0,0 0 1 0 0,-1-1-1 0 0,1 1 1 0 0,0-1-1 0 0,-1 0 1 0 0,1 1-1 0 0,-1-1 1 0 0,1 0-1 0 0,-1 0 1 0 0,1 0-1 0 0,-1 0 1 0 0,1 0-1 0 0,-1 0 0 0 0,2-3 1 0 0,-2 2-1 0 0,0 1 1 0 0,-1 0-1 0 0,1-1 0 0 0,-1 1 1 0 0,0 0-1 0 0,1-1 0 0 0,-1 1 1 0 0,0-1-1 0 0,0 1 0 0 0,0-1 1 0 0,0 1-1 0 0,0-1 0 0 0,0 1 1 0 0,0-1-1 0 0,0 1 0 0 0,0-1 1 0 0,-1 1-1 0 0,0-3 0 0 0,0 1 16 0 0,-1 0 0 0 0,1 0 0 0 0,-1 0-1 0 0,1 0 1 0 0,-1 0 0 0 0,0 1-1 0 0,0-1 1 0 0,-1 1 0 0 0,1-1 0 0 0,0 1-1 0 0,-1 0 1 0 0,1 0 0 0 0,-1 0 0 0 0,0 0-1 0 0,1 0 1 0 0,-1 1 0 0 0,0-1 0 0 0,0 1-1 0 0,0-1 1 0 0,-4 0 0 0 0,0 1 68 0 0,-1 0 0 0 0,0 0 0 0 0,1 1 1 0 0,-1 0-1 0 0,0 0 0 0 0,1 1 0 0 0,-1 0 0 0 0,0 0 0 0 0,-9 4 1 0 0,12-4-31 0 0,1 1 0 0 0,-1 0 1 0 0,1 0-1 0 0,-1 1 0 0 0,1-1 1 0 0,0 1-1 0 0,0 0 0 0 0,0 0 1 0 0,0 1-1 0 0,0-1 0 0 0,1 1 1 0 0,-1-1-1 0 0,1 1 1 0 0,0 1-1 0 0,-3 4 0 0 0,-5 13 123 0 0,0 1 0 0 0,2 0 1 0 0,0 0-1 0 0,2 0 0 0 0,0 1 0 0 0,-6 49 0 0 0,3 151 359 0 0,10-223-568 0 0,0 17-136 0 0,1-1 1 0 0,3 21-1 0 0,-3-32-455 0 0,0-1 0 0 0,1 1 0 0 0,0-1 0 0 0,4 9 0 0 0,-5-12-117 0 0,0 0 0 0 0,1 1-1 0 0,-1-1 1 0 0,1 0 0 0 0,-1 0-1 0 0,1 0 1 0 0,0 0 0 0 0,0 0-1 0 0,0-1 1 0 0,4 4 0 0 0,7 0-2816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37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2880 0 0,'2'0'288'0'0,"0"-1"1"0"0,0 0-1 0 0,0 1 0 0 0,0-1 0 0 0,0 0 0 0 0,0 0 0 0 0,-1-1 0 0 0,1 1 1 0 0,0 0-1 0 0,-1 0 0 0 0,1-1 0 0 0,1-1 0 0 0,-1 1-10 0 0,0 0 0 0 0,0 0 1 0 0,0 0-1 0 0,1 1 0 0 0,-1-1 0 0 0,1 1 0 0 0,4-3 0 0 0,-4 3-5 0 0,0 0-1 0 0,0 1 1 0 0,0-1-1 0 0,0 1 1 0 0,1-1-1 0 0,-1 1 1 0 0,0 0-1 0 0,0 0 0 0 0,0 1 1 0 0,0-1-1 0 0,0 1 1 0 0,0-1-1 0 0,0 1 1 0 0,0 0-1 0 0,0 0 1 0 0,5 3-1 0 0,-5-2-65 0 0,0 1-1 0 0,0-1 1 0 0,0 1-1 0 0,-1 0 1 0 0,1 0 0 0 0,-1 0-1 0 0,0 0 1 0 0,0 0-1 0 0,0 1 1 0 0,0-1 0 0 0,-1 0-1 0 0,1 1 1 0 0,1 5-1 0 0,3 9 75 0 0,-1 1 0 0 0,-1 0 0 0 0,-1 0 0 0 0,1 24 0 0 0,-3 77 278 0 0,-2-57-312 0 0,0-58-232 0 0,1 0-1 0 0,0 0 0 0 0,1 0 0 0 0,-1 0 1 0 0,1 0-1 0 0,0 0 0 0 0,0 0 1 0 0,1 0-1 0 0,2 6 0 0 0,-3-11-14 0 0,-1 0 0 0 0,1 0 1 0 0,0 0-1 0 0,-1 0 0 0 0,1 0 0 0 0,0 0 1 0 0,-1 0-1 0 0,1-1 0 0 0,0 1 0 0 0,-1 0 1 0 0,1 0-1 0 0,-1-1 0 0 0,1 1 0 0 0,0 0 0 0 0,-1-1 1 0 0,1 1-1 0 0,-1 0 0 0 0,1-1 0 0 0,-1 1 1 0 0,1-1-1 0 0,-1 1 0 0 0,1-1 0 0 0,-1 1 0 0 0,1-1 1 0 0,-1 1-1 0 0,0-1 0 0 0,1 0 0 0 0,2-2-1 0 0,8-10 1 0 0,0 0 0 0 0,-1-1 0 0 0,0 0 0 0 0,12-25 0 0 0,-1 4 0 0 0,68-133 32 0 0,-57 102-195 0 0,-21 55-1150 0 0,-6 9-1992 0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09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96 3272 0 0,'-3'0'295'0'0,"-1"0"-1"0"0,1 0 0 0 0,-1 1 1 0 0,1-1-1 0 0,-1 1 0 0 0,1 0 1 0 0,-1 0-1 0 0,1 0 0 0 0,0 1 1 0 0,0-1-1 0 0,0 1 0 0 0,0 0 1 0 0,0-1-1 0 0,0 2 0 0 0,0-1 1 0 0,0 0-1 0 0,1 0 0 0 0,-1 1 1 0 0,-3 5-1 0 0,2-3 5 0 0,1 0 0 0 0,0 1 1 0 0,0-1-1 0 0,1 1 0 0 0,-1 0 1 0 0,1 0-1 0 0,1 0 0 0 0,-1 0 1 0 0,1 0-1 0 0,0 0 0 0 0,0 7 1 0 0,0-5-65 0 0,1 0 0 0 0,0 0 1 0 0,1 0-1 0 0,0 0 0 0 0,0 0 1 0 0,1-1-1 0 0,0 1 0 0 0,5 12 0 0 0,-5-16-143 0 0,-1 0-1 0 0,1 0 1 0 0,1 0-1 0 0,-1 0 1 0 0,1 0-1 0 0,-1-1 1 0 0,1 1-1 0 0,0-1 1 0 0,0 0-1 0 0,0 0 1 0 0,1 0-1 0 0,-1 0 1 0 0,1-1-1 0 0,0 1 1 0 0,5 2-1 0 0,3-1-65 0 0,0 0 0 0 0,0 0 0 0 0,0-1 0 0 0,0-1 0 0 0,1 0-1 0 0,-1-1 1 0 0,1 0 0 0 0,16-2 0 0 0,-19 1-24 0 0,1-1 0 0 0,-1-1 0 0 0,0 0-1 0 0,0 0 1 0 0,0-1 0 0 0,0 0 0 0 0,-1 0 0 0 0,1-1 0 0 0,-1-1 0 0 0,13-7 0 0 0,-18 8-2 0 0,0 0 1 0 0,0 0 0 0 0,-1 0 0 0 0,0 0 0 0 0,1-1 0 0 0,-1 1 0 0 0,-1-1 0 0 0,1 1-1 0 0,-1-1 1 0 0,0 0 0 0 0,0 0 0 0 0,0 0 0 0 0,-1-1 0 0 0,0 1 0 0 0,0 0-1 0 0,0 0 1 0 0,0-1 0 0 0,-1-6 0 0 0,0-2 10 0 0,0-1-1 0 0,-1 1 1 0 0,0-1-1 0 0,-1 1 1 0 0,-6-22 0 0 0,5 29-1 0 0,1 1 1 0 0,-1-1-1 0 0,-1 1 1 0 0,1-1-1 0 0,-1 1 1 0 0,0 0-1 0 0,0 1 1 0 0,-1-1-1 0 0,0 1 1 0 0,0 0-1 0 0,0 0 1 0 0,-1 0-1 0 0,1 1 1 0 0,-1-1-1 0 0,0 1 1 0 0,-1 1-1 0 0,1-1 1 0 0,-1 1-1 0 0,-7-2 1 0 0,4 1 26 0 0,0 1 0 0 0,0 0 0 0 0,-1 0 0 0 0,1 1 0 0 0,-1 1 0 0 0,0 0 1 0 0,0 0-1 0 0,1 1 0 0 0,-1 1 0 0 0,0-1 0 0 0,0 2 0 0 0,-13 2 0 0 0,17-1-6 0 0,1-1 1 0 0,-1 1-1 0 0,1 0 0 0 0,0 0 0 0 0,-1 0 0 0 0,2 1 0 0 0,-1 0 0 0 0,0 0 0 0 0,1 1 0 0 0,0 0 1 0 0,0 0-1 0 0,0 0 0 0 0,0 0 0 0 0,1 1 0 0 0,0-1 0 0 0,0 1 0 0 0,1 0 0 0 0,-5 9 1 0 0,4-5 3 0 0,0 1 0 0 0,1-1 0 0 0,0 1 0 0 0,0 0 0 0 0,1 0 1 0 0,1 0-1 0 0,0 0 0 0 0,0 0 0 0 0,1 0 0 0 0,1 0 1 0 0,1 12-1 0 0,-1-19-43 0 0,0-1 1 0 0,-1 1-1 0 0,2 0 1 0 0,-1 0 0 0 0,0-1-1 0 0,1 1 1 0 0,0 0-1 0 0,0-1 1 0 0,0 0-1 0 0,0 1 1 0 0,0-1 0 0 0,1 0-1 0 0,-1 0 1 0 0,1 0-1 0 0,5 4 1 0 0,-2-3-52 0 0,0 0-1 0 0,0-1 1 0 0,0 0-1 0 0,0 0 1 0 0,0 0 0 0 0,1-1-1 0 0,-1 0 1 0 0,11 2 0 0 0,-1-1-176 0 0,-1-2 0 0 0,0 1 0 0 0,0-2 1 0 0,1 0-1 0 0,-1-1 0 0 0,0-1 1 0 0,25-5-1 0 0,-32 5 154 0 0,0-1 1 0 0,-1 0-1 0 0,1 0 1 0 0,-1-1-1 0 0,1 0 1 0 0,-1 0-1 0 0,0-1 1 0 0,-1 1 0 0 0,1-2-1 0 0,-1 1 1 0 0,0-1-1 0 0,0 0 1 0 0,-1 0-1 0 0,0 0 1 0 0,0-1-1 0 0,0 0 1 0 0,-1 0-1 0 0,0 0 1 0 0,0 0-1 0 0,-1-1 1 0 0,0 1-1 0 0,3-12 1 0 0,1 0 530 0 0,-1-1 1 0 0,-2 0-1 0 0,1 0 1 0 0,-2-1-1 0 0,1-26 1 0 0,-6 46 620 0 0,-1 6-490 0 0,-3 8-82 0 0,1 14-221 0 0,1 0 0 0 0,1 1 0 0 0,2-1 0 0 0,0 1 0 0 0,2-1-1 0 0,5 35 1 0 0,-4-54-340 0 0,1 0-1 0 0,0 0 0 0 0,0-1 1 0 0,0 1-1 0 0,1-1 1 0 0,0 1-1 0 0,0-1 1 0 0,6 6-1 0 0,25 30-6182 0 0,-19-25-95 0 0,-6-8 2523 0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10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3752 0 0,'-3'5'311'0'0,"0"0"0"0"0,0 0-1 0 0,1 0 1 0 0,0 0 0 0 0,0 0 0 0 0,0 1-1 0 0,-2 8 1 0 0,-6 42 1121 0 0,10-55-1385 0 0,-7 110 3446 0 0,7-63-5849 0 0,0-27-1406 0 0,0-25 1218 0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1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4 239 2512 0 0,'-3'-22'3928'0'0,"5"19"-3697"0"0,-1-1 0 0 0,2 1 0 0 0,-1 0-1 0 0,0-1 1 0 0,1 1 0 0 0,-1 0 0 0 0,1 1 0 0 0,0-1 0 0 0,0 0 0 0 0,0 1-1 0 0,5-4 1 0 0,43-22 1175 0 0,-36 21-1028 0 0,191-90 2628 0 0,-175 84-2895 0 0,2 2 0 0 0,45-11 0 0 0,-77 22-108 0 0,-1 0-1 0 0,0 0 1 0 0,0 0-1 0 0,1 0 1 0 0,-1 0 0 0 0,0 0-1 0 0,0 0 1 0 0,1 0-1 0 0,-1 0 1 0 0,0 0-1 0 0,0 0 1 0 0,1 0-1 0 0,-1 0 1 0 0,0 1-1 0 0,0-1 1 0 0,0 0-1 0 0,1 0 1 0 0,-1 0 0 0 0,0 0-1 0 0,0 0 1 0 0,0 1-1 0 0,1-1 1 0 0,-1 0-1 0 0,0 0 1 0 0,0 0-1 0 0,0 0 1 0 0,0 1-1 0 0,0-1 1 0 0,1 0 0 0 0,-1 0-1 0 0,0 1 1 0 0,0-1-1 0 0,0 0 1 0 0,0 0-1 0 0,0 1 1 0 0,1 12 64 0 0,-5 14 67 0 0,4-27-131 0 0,-45 276 1578 0 0,39-134-992 0 0,7-135-913 0 0,-1 0 0 0 0,1 0 0 0 0,0-1 0 0 0,0 1 0 0 0,3 8 0 0 0,-2-10-878 0 0,0 0-1 0 0,0 0 0 0 0,0 0 1 0 0,1 0-1 0 0,0-1 0 0 0,6 9 1 0 0,1-5-2011 0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11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7 241 3048 0 0,'-1'0'71'0'0,"1"-1"-1"0"0,-1 1 0 0 0,1-1 1 0 0,-1 1-1 0 0,1-1 1 0 0,-1 1-1 0 0,1-1 1 0 0,0 1-1 0 0,0-1 0 0 0,-1 1 1 0 0,1-1-1 0 0,0 0 1 0 0,0 1-1 0 0,-1-1 0 0 0,1 1 1 0 0,0-1-1 0 0,0 0 1 0 0,0 1-1 0 0,0-1 0 0 0,0 0 1 0 0,0 1-1 0 0,0-1 1 0 0,0 1-1 0 0,0-1 0 0 0,0 0 1 0 0,0 1-1 0 0,1-1 1 0 0,-1 0-1 0 0,4-22 1082 0 0,-1 15-918 0 0,-1 1 1 0 0,1 0-1 0 0,1 0 1 0 0,-1 0-1 0 0,1 0 1 0 0,0 1-1 0 0,1 0 0 0 0,0 0 1 0 0,0 0-1 0 0,0 0 1 0 0,0 1-1 0 0,1-1 1 0 0,0 2-1 0 0,0-1 1 0 0,1 1-1 0 0,9-6 0 0 0,0 2 243 0 0,0 0 0 0 0,0 2 0 0 0,1 0 0 0 0,-1 0 0 0 0,1 2-1 0 0,21-3 1 0 0,-33 6-405 0 0,0 0 0 0 0,-1 1 0 0 0,1 0-1 0 0,0 0 1 0 0,0 1 0 0 0,0-1 0 0 0,0 1-1 0 0,-1 0 1 0 0,1 0 0 0 0,0 1 0 0 0,-1-1-1 0 0,1 1 1 0 0,-1 0 0 0 0,1 0 0 0 0,-1 1-1 0 0,0-1 1 0 0,0 1 0 0 0,0 0 0 0 0,6 6 0 0 0,-5-4-41 0 0,0 1-1 0 0,-1-1 1 0 0,0 1 0 0 0,0 0 0 0 0,-1 0 0 0 0,1 0 0 0 0,-1 0 0 0 0,0 0 0 0 0,-1 1 0 0 0,0-1 0 0 0,0 1 0 0 0,0 0 0 0 0,0 9 0 0 0,-1-12-24 0 0,3 31 45 0 0,0 1 0 0 0,-3 0 0 0 0,-4 61 0 0 0,2-71-36 0 0,1-21-15 0 0,0-1 0 0 0,0 1 0 0 0,0-1 0 0 0,-1 1 0 0 0,1-1 0 0 0,-1 1 0 0 0,0-1 0 0 0,0 0 0 0 0,-1 1 0 0 0,1-1 0 0 0,-5 7 0 0 0,6-11-2 0 0,0 0 1 0 0,0 1 0 0 0,0-1-1 0 0,0 0 1 0 0,0 0-1 0 0,0 0 1 0 0,0 1 0 0 0,0-1-1 0 0,0 0 1 0 0,0 0-1 0 0,0 0 1 0 0,0 0 0 0 0,-1 1-1 0 0,1-1 1 0 0,0 0-1 0 0,0 0 1 0 0,0 0 0 0 0,0 0-1 0 0,0 0 1 0 0,-1 1-1 0 0,1-1 1 0 0,0 0 0 0 0,0 0-1 0 0,0 0 1 0 0,-1 0-1 0 0,1 0 1 0 0,0 0 0 0 0,0 0-1 0 0,0 0 1 0 0,-1 0 0 0 0,1 0-1 0 0,0 0 1 0 0,0 0-1 0 0,0 0 1 0 0,-1 0 0 0 0,1 0-1 0 0,0 0 1 0 0,0 0-1 0 0,0 0 1 0 0,-1 0 0 0 0,1 0-1 0 0,0 0 1 0 0,0 0-1 0 0,0 0 1 0 0,-1 0 0 0 0,1 0-1 0 0,0-1 1 0 0,0 1-1 0 0,0 0 1 0 0,0 0 0 0 0,-1 0-1 0 0,1 0 1 0 0,0 0-1 0 0,0 0 1 0 0,0-1 0 0 0,0 1-1 0 0,0 0 1 0 0,0 0-1 0 0,-1 0 1 0 0,1-1 0 0 0,0 1-1 0 0,0 0 1 0 0,0 0-1 0 0,0 0 1 0 0,0-1 0 0 0,0 1-1 0 0,0 0 1 0 0,0 0-1 0 0,0-1 1 0 0,-2-17-35 0 0,2 14 30 0 0,-1-20-16 0 0,2 0 0 0 0,0 0 1 0 0,2 1-1 0 0,1-1 0 0 0,11-39 1 0 0,-8 39 14 0 0,1 0-1 0 0,1 1 1 0 0,1 1 0 0 0,2-1 0 0 0,0 2 0 0 0,1 0 0 0 0,1 0 0 0 0,22-25-1 0 0,-32 42 27 0 0,0 0-1 0 0,1 0 0 0 0,-1 1 1 0 0,1 0-1 0 0,-1 0 0 0 0,1 0 0 0 0,0 0 1 0 0,0 1-1 0 0,7-3 0 0 0,-10 4-3 0 0,0 1 0 0 0,0-1 0 0 0,0 0 1 0 0,0 1-1 0 0,0 0 0 0 0,0-1 0 0 0,1 1 0 0 0,-1 0 0 0 0,0 0 0 0 0,0 0 0 0 0,0 0 0 0 0,0 0 0 0 0,0 1 0 0 0,1-1 0 0 0,-1 1 0 0 0,0-1 0 0 0,0 1 0 0 0,0 0 1 0 0,0 0-1 0 0,0 0 0 0 0,0 0 0 0 0,-1 0 0 0 0,1 0 0 0 0,0 1 0 0 0,0-1 0 0 0,1 2 0 0 0,4 6 83 0 0,0 1 1 0 0,-1 0-1 0 0,-1-1 0 0 0,1 2 1 0 0,-2-1-1 0 0,1 1 1 0 0,-1-1-1 0 0,-1 1 0 0 0,3 16 1 0 0,0 11 207 0 0,2 56 0 0 0,-5-58-180 0 0,-3 2-57 0 0,0-28-113 0 0,0-1 0 0 0,0 1 0 0 0,1-1 0 0 0,0 0 0 0 0,4 15 0 0 0,-5-23 55 0 0,10 27-2273 0 0,-9-25 1602 0 0,1 0 0 0 0,-1 0-1 0 0,1-1 1 0 0,-1 1 0 0 0,1-1 0 0 0,0 1 0 0 0,0-1-1 0 0,0 0 1 0 0,0 0 0 0 0,0 0 0 0 0,1 0 0 0 0,3 3 0 0 0,8 2-2730 0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11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6 286 2576 0 0,'-1'-2'121'0'0,"0"1"-1"0"0,1 0 0 0 0,-1 0 1 0 0,1-1-1 0 0,-1 1 0 0 0,1 0 1 0 0,-1-1-1 0 0,1 1 1 0 0,0-1-1 0 0,-1 1 0 0 0,1 0 1 0 0,0-1-1 0 0,0 1 0 0 0,0-1 1 0 0,1-2-1 0 0,1-26 1097 0 0,0 19-886 0 0,0 0 0 0 0,1 1 1 0 0,1-1-1 0 0,-1 0 1 0 0,2 1-1 0 0,0 0 1 0 0,0 0-1 0 0,0 1 1 0 0,2-1-1 0 0,-1 1 1 0 0,1 0-1 0 0,0 1 1 0 0,1 0-1 0 0,0 0 1 0 0,0 0-1 0 0,1 1 1 0 0,9-6-1 0 0,-7 5-60 0 0,0 1 0 0 0,1 1 1 0 0,-1 0-1 0 0,2 0 0 0 0,-1 1 0 0 0,0 1 0 0 0,1 0 1 0 0,0 1-1 0 0,0 0 0 0 0,0 1 0 0 0,0 0 0 0 0,0 1 0 0 0,1 1 1 0 0,13 1-1 0 0,-18 0-187 0 0,0 0 0 0 0,-1 1 0 0 0,1 0 0 0 0,-1 1 0 0 0,1 0 0 0 0,-1 0 0 0 0,0 1 0 0 0,0 0 0 0 0,-1 0 0 0 0,1 1 0 0 0,8 7 1 0 0,-6-3-9 0 0,1 1 0 0 0,-2 0 0 0 0,0 0 0 0 0,0 1 0 0 0,0 1 0 0 0,9 17 0 0 0,-1 4-2 0 0,-2 1 0 0 0,-1 0 1 0 0,-2 1-1 0 0,11 53 0 0 0,-10-29-41 0 0,7 115-1 0 0,-14 62-230 0 0,-6-235 176 0 0,0-25-114 0 0,-1-13 56 0 0,-1 1 1 0 0,-1-1-1 0 0,-13-50 1 0 0,13 71 72 0 0,-1 1 0 0 0,-1-1-1 0 0,-1 2 1 0 0,0-1 0 0 0,-1 0 0 0 0,-1 1 0 0 0,0 1 0 0 0,0-1 0 0 0,-2 1 0 0 0,-14-16 0 0 0,21 26 19 0 0,0 0 1 0 0,0 0 0 0 0,-1 1 0 0 0,0-1-1 0 0,0 1 1 0 0,1-1 0 0 0,-1 1 0 0 0,-1 0-1 0 0,1 1 1 0 0,0-1 0 0 0,0 1 0 0 0,-1 0-1 0 0,1 0 1 0 0,0 0 0 0 0,-1 0 0 0 0,1 1 0 0 0,-1 0-1 0 0,1 0 1 0 0,-1 0 0 0 0,1 0 0 0 0,-1 1-1 0 0,-6 2 1 0 0,5-2 12 0 0,0 1 0 0 0,0 1 1 0 0,0-1-1 0 0,1 1 0 0 0,-1 0 0 0 0,1 0 0 0 0,0 1 0 0 0,0 0 1 0 0,0 0-1 0 0,1 0 0 0 0,-1 0 0 0 0,1 0 0 0 0,0 1 0 0 0,0 0 0 0 0,-6 10 1 0 0,-8 17 26 0 0,1 1 0 0 0,2 0 0 0 0,1 1 0 0 0,-12 45 0 0 0,20-54-2100 0 0,-4 48-1 0 0,9-69 1185 0 0,1 1 0 0 0,0-1 0 0 0,1 0 0 0 0,-1 1 0 0 0,1-1 0 0 0,-1 0 0 0 0,3 6 0 0 0,3 7-2593 0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12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3504 0 0,'0'0'194'0'0,"-1"1"-1"0"0,0-1 1 0 0,0 0-1 0 0,1 0 0 0 0,-1 1 1 0 0,0-1-1 0 0,0 1 1 0 0,1-1-1 0 0,-1 0 1 0 0,0 1-1 0 0,1-1 1 0 0,-1 1-1 0 0,1-1 0 0 0,-1 1 1 0 0,1 0-1 0 0,-1-1 1 0 0,1 1-1 0 0,-1 0 1 0 0,1-1-1 0 0,0 1 0 0 0,-1 0 1 0 0,1-1-1 0 0,0 1 1 0 0,-1 0-1 0 0,1 0 1 0 0,0 0-1 0 0,0-1 0 0 0,0 1 1 0 0,0 0-1 0 0,0 0 1 0 0,0-1-1 0 0,0 3 1 0 0,0 35 1118 0 0,1-22-440 0 0,-1 63 1359 0 0,2 3-444 0 0,-11 86 0 0 0,6-149-1861 0 0,-9 33-1 0 0,2-23-3784 0 0,9-28 3326 0 0,1 0 0 0 0,-1 0 0 0 0,0 1 0 0 0,0-1 0 0 0,1 0 0 0 0,-1 0 0 0 0,0 0 0 0 0,0 0 1 0 0,0 0-1 0 0,0 0 0 0 0,0 0 0 0 0,-2 1 0 0 0,-4 2-2932 0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12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12 3688 0 0,'0'0'1228'0'0,"0"-3"-631"0"0,-4 1-1 0 0,1-1 444 0 0,-1 1-744 0 0,15 0-6249 0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13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3416 0 0,'0'0'1194'0'0,"12"12"2251"0"0,-7 2-2796 0 0,-2 0 1 0 0,1 1 0 0 0,-2 0 0 0 0,0-1-1 0 0,-1 1 1 0 0,-1 22 0 0 0,1 0 228 0 0,2 46 777 0 0,2 39-8 0 0,1-8-1024 0 0,-1-22-2045 0 0,2-31-5233 0 0,-4-54 3547 0 0,0-2-1 0 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13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1 3608 0 0,'0'0'597'0'0,"-8"16"1910"0"0,2-1-1461 0 0,-13 27 0 0 0,9-22-492 0 0,-20 39 1571 0 0,-67 102 1 0 0,81-138-1844 0 0,-1-1 0 0 0,-1-1 0 0 0,-1 0 0 0 0,-1-2 1 0 0,-1 0-1 0 0,0-1 0 0 0,-28 17 0 0 0,44-33-253 0 0,1 1 0 0 0,-1-1 0 0 0,0 0 0 0 0,0 0 0 0 0,0 0 1 0 0,-6 1-1 0 0,10-3-21 0 0,0 0 0 0 0,0 0 1 0 0,1 0-1 0 0,-1 0 1 0 0,0 0-1 0 0,0 0 0 0 0,0 0 1 0 0,0 0-1 0 0,1 0 1 0 0,-1 0-1 0 0,0 0 0 0 0,0-1 1 0 0,1 1-1 0 0,-1 0 1 0 0,0-1-1 0 0,0 1 0 0 0,1 0 1 0 0,-1-1-1 0 0,-1 0 1 0 0,2 0-4 0 0,-1 0 1 0 0,1 1 0 0 0,0-1-1 0 0,-1 0 1 0 0,1 0-1 0 0,0 0 1 0 0,-1 0 0 0 0,1 0-1 0 0,0 0 1 0 0,0 0 0 0 0,0 1-1 0 0,0-1 1 0 0,0 0-1 0 0,0 0 1 0 0,0 0 0 0 0,0 0-1 0 0,0 0 1 0 0,0 0 0 0 0,1 0-1 0 0,-1 0 1 0 0,1-1-1 0 0,4-13 49 0 0,0 1-1 0 0,2 0 0 0 0,-1 0 0 0 0,2 0 0 0 0,0 1 0 0 0,0 0 0 0 0,2 0 0 0 0,-1 1 0 0 0,1 0 0 0 0,1 1 0 0 0,0 0 0 0 0,1 1 0 0 0,0 0 0 0 0,1 1 0 0 0,18-11 0 0 0,-26 17-12 0 0,0 1 1 0 0,0 0-1 0 0,0 0 0 0 0,0 0 0 0 0,0 1 0 0 0,1-1 0 0 0,-1 1 0 0 0,1 0 1 0 0,-1 1-1 0 0,7-1 0 0 0,-9 1-12 0 0,0 1 0 0 0,-1-1 0 0 0,1 1-1 0 0,0-1 1 0 0,0 1 0 0 0,-1 0 0 0 0,1 0 0 0 0,0 0 0 0 0,-1 0 0 0 0,1 1 0 0 0,-1-1 0 0 0,1 1-1 0 0,-1-1 1 0 0,0 1 0 0 0,0 0 0 0 0,0 0 0 0 0,0 0 0 0 0,0 0 0 0 0,0 0 0 0 0,3 5 0 0 0,6 14 106 0 0,-1 0 0 0 0,-1 0 0 0 0,-1 1 0 0 0,-1 0 1 0 0,5 25-1 0 0,1 2-275 0 0,-10-40-325 0 0,1 0 1 0 0,-1 0-1 0 0,7 9 1 0 0,-8-14-516 0 0,0 0 0 0 0,0-1 0 0 0,0 1 1 0 0,1-1-1 0 0,0 0 0 0 0,-1 0 0 0 0,1 0 0 0 0,1 0 0 0 0,5 4 1 0 0,7-1-2662 0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13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41 141 3440 0 0,'-8'31'2324'0'0,"2"-13"-1565"0"0,-1 11 467 0 0,1 1 0 0 0,-4 46 0 0 0,10-67-931 0 0,-1 0-1 0 0,1 0 0 0 0,1 0 0 0 0,0 0 1 0 0,0 0-1 0 0,1 0 0 0 0,0 0 0 0 0,0 0 1 0 0,1 0-1 0 0,0-1 0 0 0,0 0 0 0 0,1 1 0 0 0,5 7 1 0 0,-6-13-217 0 0,0 0 0 0 0,0 0 0 0 0,0-1 0 0 0,0 1-1 0 0,0 0 1 0 0,1-1 0 0 0,-1 0 0 0 0,1 0 0 0 0,-1 0 0 0 0,1 0 0 0 0,0-1 0 0 0,0 1 0 0 0,0-1 0 0 0,0 0 0 0 0,0 0 0 0 0,0 0 0 0 0,0-1 0 0 0,0 0 0 0 0,0 1 0 0 0,0-1 0 0 0,0-1 0 0 0,0 1 0 0 0,1-1 0 0 0,4-1 0 0 0,-1 1-81 0 0,-1-1 1 0 0,0 0-1 0 0,0 0 1 0 0,0-1-1 0 0,0 0 1 0 0,-1 0-1 0 0,1-1 1 0 0,-1 0-1 0 0,0 0 1 0 0,0 0-1 0 0,0-1 1 0 0,10-9-1 0 0,-7 1-10 0 0,0 1 0 0 0,0-1 0 0 0,-2-1 0 0 0,1 1 0 0 0,-2-1 0 0 0,0-1 0 0 0,0 1 0 0 0,-2-1 0 0 0,0 0-1 0 0,0 0 1 0 0,-1 0 0 0 0,0-16 0 0 0,-2 19 28 0 0,0 1-1 0 0,-1-1 1 0 0,-1 0 0 0 0,0 1 0 0 0,0-1-1 0 0,-1 1 1 0 0,-1-1 0 0 0,0 1-1 0 0,0 0 1 0 0,-1 0 0 0 0,-1 0-1 0 0,0 1 1 0 0,0-1 0 0 0,-1 1-1 0 0,0 0 1 0 0,-12-13 0 0 0,15 20 8 0 0,0 0 0 0 0,0-1 0 0 0,-1 2 0 0 0,1-1 0 0 0,-1 0 0 0 0,0 1 0 0 0,0 0 0 0 0,0-1 0 0 0,0 2 0 0 0,0-1 0 0 0,-1 0 0 0 0,1 1 0 0 0,0 0 0 0 0,-1 0 0 0 0,1 0 0 0 0,-1 0 0 0 0,1 1 0 0 0,-1 0-1 0 0,0 0 1 0 0,1 0 0 0 0,-1 1 0 0 0,-6 0 0 0 0,4 1 22 0 0,0 0 0 0 0,1 0 0 0 0,-1 1 0 0 0,0 0 0 0 0,1 0 0 0 0,0 0 0 0 0,0 1 0 0 0,0 0 0 0 0,0 0 0 0 0,0 0 0 0 0,1 1-1 0 0,0 0 1 0 0,-8 9 0 0 0,6-4 5 0 0,1-1-1 0 0,0 1 0 0 0,1 0 0 0 0,1 1 1 0 0,-1-1-1 0 0,2 1 0 0 0,-1 0 1 0 0,1 0-1 0 0,1 0 0 0 0,0 0 1 0 0,0 13-1 0 0,1-10-58 0 0,0 0 0 0 0,2 0 0 0 0,-1 1 0 0 0,2-1 0 0 0,0 0-1 0 0,0 0 1 0 0,2 0 0 0 0,6 20 0 0 0,-8-30-191 0 0,0 0 0 0 0,0-1 0 0 0,0 1-1 0 0,0-1 1 0 0,1 0 0 0 0,3 5 0 0 0,-3-6-417 0 0,-1 0 1 0 0,0 0-1 0 0,0 0 0 0 0,1 0 1 0 0,-1-1-1 0 0,1 1 1 0 0,0-1-1 0 0,-1 1 1 0 0,4 0-1 0 0,9 2-2855 0 0</inkml:trace>
  <inkml:trace contextRef="#ctx0" brushRef="#br0" timeOffset="1">315 93 3824 0 0,'-1'0'167'0'0,"0"0"0"0"0,0 1 0 0 0,1-1 0 0 0,-1 0 0 0 0,0 0 0 0 0,0 1 0 0 0,1-1 0 0 0,-1 0 0 0 0,0 1 1 0 0,1-1-1 0 0,-1 0 0 0 0,0 1 0 0 0,1-1 0 0 0,-1 1 0 0 0,0 0 0 0 0,1-1 0 0 0,-1 1 0 0 0,1-1 0 0 0,-1 1 0 0 0,1 0 0 0 0,0-1 0 0 0,-1 1 0 0 0,1 0 0 0 0,-1 0 0 0 0,1-1 0 0 0,0 1 0 0 0,0 0 0 0 0,0 0 0 0 0,-1-1 0 0 0,1 1 0 0 0,0 0 0 0 0,0 1 0 0 0,-1 35 1746 0 0,0-17-682 0 0,0 0-456 0 0,0 0 0 0 0,0 0 0 0 0,2 0 0 0 0,1 0 0 0 0,0 0 0 0 0,1 0 0 0 0,11 33 0 0 0,-12-48-1014 0 0,0 0 0 0 0,1 0 0 0 0,-1 0 0 0 0,1-1 0 0 0,4 6 0 0 0,-4-7-678 0 0,0 1 0 0 0,1-1-1 0 0,-1 1 1 0 0,1-1 0 0 0,0 0-1 0 0,4 2 1 0 0,9 5-2691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37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 3440 0 0,'-2'0'180'0'0,"1"0"-1"0"0,0 1 0 0 0,-1-1 0 0 0,1 1 0 0 0,0-1 0 0 0,0 1 1 0 0,-1-1-1 0 0,1 1 0 0 0,0 0 0 0 0,0 0 0 0 0,0 0 1 0 0,0-1-1 0 0,0 1 0 0 0,0 0 0 0 0,-1 2 0 0 0,-16 21 1048 0 0,11-14-660 0 0,0 0-131 0 0,0 1-1 0 0,0 1 1 0 0,1-1 0 0 0,1 1 0 0 0,0 0 0 0 0,1 1-1 0 0,0-1 1 0 0,-3 17 0 0 0,4-13 170 0 0,1 0 0 0 0,0-1-1 0 0,1 1 1 0 0,1 0 0 0 0,0 0 0 0 0,4 24-1 0 0,-3-37-573 0 0,-1 0 0 0 0,1 0-1 0 0,0 1 1 0 0,0-1-1 0 0,0 0 1 0 0,1 0-1 0 0,-1 0 1 0 0,1 0-1 0 0,-1 0 1 0 0,1-1-1 0 0,0 1 1 0 0,0 0-1 0 0,1-1 1 0 0,-1 1-1 0 0,0-1 1 0 0,1 0-1 0 0,3 3 1 0 0,-2-3-17 0 0,0 0 1 0 0,0 0 0 0 0,1 0-1 0 0,-1-1 1 0 0,1 1-1 0 0,-1-1 1 0 0,1 0 0 0 0,-1 0-1 0 0,1-1 1 0 0,-1 0-1 0 0,7 1 1 0 0,1-2-6 0 0,0 0 0 0 0,-1-1 0 0 0,1-1 0 0 0,0 1 0 0 0,-1-2 0 0 0,1 1 0 0 0,-1-2 0 0 0,19-9 0 0 0,-23 9 17 0 0,0 0 0 0 0,0-1 0 0 0,-1 1 0 0 0,0-1 1 0 0,0 0-1 0 0,0-1 0 0 0,-1 0 0 0 0,0 1 0 0 0,0-2 1 0 0,-1 1-1 0 0,0 0 0 0 0,0-1 0 0 0,-1 0 0 0 0,1 0 1 0 0,2-14-1 0 0,-3 11 78 0 0,-1 0 0 0 0,0 0 0 0 0,0 0-1 0 0,-1-1 1 0 0,-1 1 0 0 0,0 0 0 0 0,0 0 0 0 0,-1 0 0 0 0,-1 0 0 0 0,0 0 0 0 0,-6-19 0 0 0,7 27-52 0 0,-1 0-1 0 0,0-1 1 0 0,0 1 0 0 0,0 0 0 0 0,0 0 0 0 0,-1 0 0 0 0,1 0 0 0 0,-1 1-1 0 0,0-1 1 0 0,0 1 0 0 0,0-1 0 0 0,0 1 0 0 0,0 0 0 0 0,0 0 0 0 0,0 0-1 0 0,-1 1 1 0 0,1-1 0 0 0,-1 1 0 0 0,1 0 0 0 0,-8-2 0 0 0,2 1-56 0 0,-1 1 0 0 0,0-1 0 0 0,0 2 1 0 0,0-1-1 0 0,0 1 0 0 0,-18 3 0 0 0,-2 7-2740 0 0,11 1-7153 0 0,13-7 6271 0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14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 2488 0 0,'0'0'991'0'0,"-18"7"2117"0"0,12-2-2723 0 0,-1 1-1 0 0,1 1 1 0 0,0-1-1 0 0,0 1 1 0 0,1 0-1 0 0,0 0 1 0 0,0 0-1 0 0,1 1 1 0 0,0 0-1 0 0,0 0 1 0 0,0 0-1 0 0,-3 14 1 0 0,2-3 338 0 0,1 0 1 0 0,0 0 0 0 0,2 0-1 0 0,-1 35 1 0 0,3-46-612 0 0,1 0-1 0 0,0 0 1 0 0,0 0 0 0 0,1-1 0 0 0,0 1-1 0 0,0 0 1 0 0,0-1 0 0 0,1 1 0 0 0,1-1-1 0 0,-1 0 1 0 0,7 11 0 0 0,-6-13-66 0 0,0 0 0 0 0,0 0 0 0 0,0-1 0 0 0,0 1 0 0 0,1-1 0 0 0,0 0 0 0 0,0 0 0 0 0,0 0 1 0 0,0-1-1 0 0,0 0 0 0 0,1 0 0 0 0,0 0 0 0 0,-1 0 0 0 0,1-1 0 0 0,7 2 0 0 0,2-1-1 0 0,0 0 0 0 0,0-1 0 0 0,0-1 0 0 0,1 0 0 0 0,-1-1 0 0 0,0 0 0 0 0,26-5 0 0 0,-35 4-47 0 0,1 0-1 0 0,-1-1 1 0 0,0 0-1 0 0,0 0 1 0 0,0-1-1 0 0,-1 1 1 0 0,1-1-1 0 0,0 0 1 0 0,-1-1-1 0 0,0 1 1 0 0,0-1-1 0 0,0 0 1 0 0,0-1-1 0 0,-1 1 1 0 0,1-1-1 0 0,-1 0 1 0 0,-1 0 0 0 0,1 0-1 0 0,0 0 1 0 0,-1-1-1 0 0,3-7 1 0 0,-3 5-6 0 0,-1 0 0 0 0,0-1 0 0 0,0 1 0 0 0,-1-1 0 0 0,0 1 0 0 0,0-1 0 0 0,-1 0 0 0 0,0 1 0 0 0,-1-1 0 0 0,0 0 0 0 0,0 1 0 0 0,-1-1 1 0 0,0 1-1 0 0,-1 0 0 0 0,1-1 0 0 0,-1 1 0 0 0,-8-13 0 0 0,3 9 20 0 0,0 1-1 0 0,-1 0 1 0 0,0 1-1 0 0,0 0 1 0 0,-1 0 0 0 0,-1 1-1 0 0,0 0 1 0 0,0 1-1 0 0,-13-7 1 0 0,18 11 2 0 0,-1 1 0 0 0,1-1 1 0 0,-1 2-1 0 0,0-1 0 0 0,0 1 0 0 0,0 0 0 0 0,0 0 1 0 0,0 1-1 0 0,0 0 0 0 0,0 0 0 0 0,-1 1 1 0 0,1 0-1 0 0,0 0 0 0 0,0 1 0 0 0,-1 0 0 0 0,1 0 1 0 0,0 0-1 0 0,-12 5 0 0 0,14-4-22 0 0,1 0 0 0 0,-1 1 0 0 0,1-1-1 0 0,-1 1 1 0 0,1 0 0 0 0,0 0 0 0 0,0 0 0 0 0,1 1 0 0 0,-1 0 0 0 0,1-1 0 0 0,0 1-1 0 0,-1 0 1 0 0,2 0 0 0 0,-1 1 0 0 0,-4 8 0 0 0,4-6-669 0 0,0 0 0 0 0,1 0 0 0 0,-3 14 0 0 0,1 25-7599 0 0,4-30 4919 0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14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19 3896 0 0,'-3'0'632'0'0,"-1"-3"-16"0"0,1-1 1 0 0,-1 1-17 0 0,1-2-20 0 0,3 3-48 0 0,-4 2-92 0 0,2-2-156 0 0,2 4-1920 0 0,2 5-1 0 0,5 3 1 0 0,11 5 0 0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15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91 3368 0 0,'0'0'2367'0'0,"5"0"-1051"0"0,91 0 1938 0 0,288-5 2597 0 0,-377 4-5821 0 0,0 0-1 0 0,0 0 1 0 0,1 0-1 0 0,-1-1 1 0 0,0 0 0 0 0,8-4-1 0 0,-14 6-29 0 0,0 0 0 0 0,0-1 0 0 0,0 1 1 0 0,0-1-1 0 0,0 1 0 0 0,0 0 0 0 0,-1-1 0 0 0,1 0 0 0 0,0 1 0 0 0,0-1 0 0 0,0 0 1 0 0,-1 1-1 0 0,1-1 0 0 0,0 0 0 0 0,0 0 0 0 0,-1 1 0 0 0,1-1 0 0 0,-1 0 0 0 0,1 0 0 0 0,-1 0 1 0 0,1 0-1 0 0,-1 0 0 0 0,0 0 0 0 0,1 0 0 0 0,-1 0 0 0 0,0 0 0 0 0,0 0 0 0 0,0 0 1 0 0,0 0-1 0 0,0 0 0 0 0,0 0 0 0 0,0 0 0 0 0,0 0 0 0 0,0 0 0 0 0,0 0 0 0 0,0 0 0 0 0,-1 0 1 0 0,1 0-1 0 0,0 0 0 0 0,-1 0 0 0 0,1 0 0 0 0,-1 0 0 0 0,1 0 0 0 0,-1 0 0 0 0,1 0 1 0 0,-1 0-1 0 0,0 1 0 0 0,0-1 0 0 0,1 0 0 0 0,-1 1 0 0 0,0-1 0 0 0,0 0 0 0 0,-1 0 1 0 0,-2-2 10 0 0,0 0 1 0 0,0 0-1 0 0,0 0 1 0 0,-1 1-1 0 0,1 0 1 0 0,-1 0-1 0 0,1 0 1 0 0,-1 0-1 0 0,0 1 1 0 0,0 0-1 0 0,0 0 1 0 0,0 0-1 0 0,1 0 1 0 0,-1 1-1 0 0,0 0 1 0 0,-8 1-1 0 0,8-1 26 0 0,0 0 0 0 0,1 1 0 0 0,-1-1 0 0 0,0 1 0 0 0,1 1 0 0 0,-1-1 0 0 0,1 1 0 0 0,0-1 0 0 0,-1 1 0 0 0,1 1 0 0 0,0-1-1 0 0,0 0 1 0 0,0 1 0 0 0,0 0 0 0 0,1 0 0 0 0,-1 0 0 0 0,-5 7 0 0 0,4-2 35 0 0,0 1-1 0 0,0 0 1 0 0,1-1 0 0 0,0 1-1 0 0,1 1 1 0 0,-4 13-1 0 0,-7 60 255 0 0,10-48-203 0 0,0 3-148 0 0,1 54 1 0 0,3-86-21 0 0,4 36-2091 0 0,-1-31-79 0 0,-1 0-1 0 0,1-1 1 0 0,8 19 0 0 0,0-12-1322 0 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16.0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77 2968 0 0,'-4'0'236'0'0,"0"1"-1"0"0,0-1 0 0 0,0 1 0 0 0,0 0 1 0 0,0 0-1 0 0,0 1 0 0 0,1-1 1 0 0,-1 1-1 0 0,0 0 0 0 0,1 0 1 0 0,-1 0-1 0 0,1 0 0 0 0,0 0 1 0 0,-1 1-1 0 0,1 0 0 0 0,0-1 0 0 0,1 1 1 0 0,-1 0-1 0 0,0 1 0 0 0,1-1 1 0 0,0 0-1 0 0,0 1 0 0 0,0-1 1 0 0,0 1-1 0 0,-2 4 0 0 0,-1 5 318 0 0,0 1 0 0 0,1-1 0 0 0,1 1 0 0 0,0 0-1 0 0,-3 26 1 0 0,6-31-233 0 0,0 1 0 0 0,1-1 0 0 0,0 0 0 0 0,0 0-1 0 0,1 0 1 0 0,0 0 0 0 0,0 0 0 0 0,6 12 0 0 0,-6-16-247 0 0,0 0 0 0 0,0 0 0 0 0,1-1 0 0 0,0 1 0 0 0,0-1 0 0 0,0 0 0 0 0,0 1 0 0 0,0-1 0 0 0,1-1 0 0 0,0 1 0 0 0,0 0 0 0 0,0-1 0 0 0,0 0 0 0 0,0 0 0 0 0,1 0 0 0 0,5 2 1 0 0,2-1-28 0 0,0 0 0 0 0,1-1 0 0 0,-1 0 1 0 0,1-1-1 0 0,-1-1 0 0 0,1 0 0 0 0,0-1 1 0 0,0 0-1 0 0,-1-1 0 0 0,1 0 0 0 0,22-6 1 0 0,-28 5-52 0 0,1 0 0 0 0,-1 0 0 0 0,0-1 0 0 0,0 0 1 0 0,0-1-1 0 0,0 1 0 0 0,0-2 0 0 0,-1 1 0 0 0,1 0 1 0 0,-1-1-1 0 0,-1 0 0 0 0,1-1 0 0 0,-1 1 0 0 0,1-1 0 0 0,-2 0 1 0 0,1-1-1 0 0,-1 1 0 0 0,0-1 0 0 0,0 0 0 0 0,4-10 1 0 0,-5 8-4 0 0,0-1 0 0 0,-1 0 1 0 0,0 0-1 0 0,0 0 0 0 0,-1 0 1 0 0,0 0-1 0 0,-1-1 1 0 0,0 1-1 0 0,-1 0 0 0 0,0 0 1 0 0,0 0-1 0 0,-1 0 0 0 0,-1 0 1 0 0,1 0-1 0 0,-2 0 1 0 0,1 1-1 0 0,-1-1 0 0 0,-1 1 1 0 0,-7-11-1 0 0,7 12 33 0 0,-1 0 1 0 0,0 1-1 0 0,0 0 0 0 0,0 0 1 0 0,-1 0-1 0 0,0 1 0 0 0,-1 0 0 0 0,1 0 1 0 0,-1 1-1 0 0,0 0 0 0 0,0 1 1 0 0,-1-1-1 0 0,1 2 0 0 0,-1-1 1 0 0,0 1-1 0 0,0 0 0 0 0,0 1 0 0 0,-1 0 1 0 0,1 1-1 0 0,0 0 0 0 0,-12 0 1 0 0,16 1 1 0 0,0 0 0 0 0,0 1 0 0 0,0 0 1 0 0,0 0-1 0 0,1 0 0 0 0,-1 0 0 0 0,0 1 0 0 0,0 0 1 0 0,1 0-1 0 0,-1 0 0 0 0,1 1 0 0 0,-1-1 1 0 0,1 1-1 0 0,0 0 0 0 0,0 0 0 0 0,1 1 0 0 0,-1-1 1 0 0,1 1-1 0 0,-1-1 0 0 0,1 1 0 0 0,0 1 1 0 0,0-1-1 0 0,1 0 0 0 0,-1 0 0 0 0,-1 7 1 0 0,-3 5 50 0 0,2-1 0 0 0,0 1 0 0 0,1 0 1 0 0,0 0-1 0 0,1 1 0 0 0,-1 24 1 0 0,4-31-49 0 0,0 0-1 0 0,0 0 1 0 0,0 0 0 0 0,2 0 0 0 0,-1 0 0 0 0,1 0 0 0 0,1 0 0 0 0,-1 0 0 0 0,2-1-1 0 0,-1 1 1 0 0,1-1 0 0 0,10 16 0 0 0,-9-18-24 0 0,-1-1 1 0 0,2 0-1 0 0,-1 0 0 0 0,1 0 0 0 0,-1-1 0 0 0,1 0 1 0 0,1 0-1 0 0,-1 0 0 0 0,1-1 0 0 0,0 0 0 0 0,0 0 1 0 0,0-1-1 0 0,0 0 0 0 0,1 0 0 0 0,0-1 1 0 0,14 3-1 0 0,-15-4-43 0 0,0 0 0 0 0,0 0 0 0 0,1-1 1 0 0,-1 0-1 0 0,0 0 0 0 0,0 0 0 0 0,1-1 1 0 0,-1-1-1 0 0,0 1 0 0 0,0-1 0 0 0,0 0 1 0 0,0-1-1 0 0,0 1 0 0 0,-1-1 0 0 0,8-5 1 0 0,-9 4-15 0 0,0 1 1 0 0,0-1 0 0 0,0 0 0 0 0,0-1 0 0 0,-1 1 0 0 0,0-1-1 0 0,0 0 1 0 0,0 0 0 0 0,-1 0 0 0 0,0-1 0 0 0,0 1 0 0 0,0-1-1 0 0,-1 1 1 0 0,1-1 0 0 0,-1 0 0 0 0,-1 0 0 0 0,1 0-1 0 0,0-7 1 0 0,2-31-92 0 0,-3 0-1 0 0,-1 0 0 0 0,-9-72 0 0 0,9 115 148 0 0,0-1 40 0 0,0 0 0 0 0,-1 0 0 0 0,1 0 1 0 0,0 0-1 0 0,-1 1 0 0 0,1-1 0 0 0,-1 0 1 0 0,1 0-1 0 0,-1 0 0 0 0,0 0 0 0 0,0 1 1 0 0,0-1-1 0 0,0 0 0 0 0,0 1 0 0 0,0-1 1 0 0,-2-1-1 0 0,2 5 31 0 0,0 0 0 0 0,1 1 0 0 0,-1-1 0 0 0,1 0 0 0 0,-1 1 0 0 0,1-1 0 0 0,0 0 0 0 0,0 1 0 0 0,0-1 0 0 0,1 4 0 0 0,-1-2 2 0 0,0 5-53 0 0,0 33 416 0 0,8 71-1 0 0,-6-100-636 0 0,0-1 0 0 0,1 1 1 0 0,1-1-1 0 0,0 0 0 0 0,1 0 0 0 0,0 0 0 0 0,0 0 0 0 0,2-1 1 0 0,-1 0-1 0 0,9 11 0 0 0,-12-20-642 0 0,-1 1-1 0 0,0-1 1 0 0,1 0 0 0 0,0 0 0 0 0,0 0-1 0 0,-1-1 1 0 0,6 3 0 0 0,3 2-2746 0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16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0 113 3304 0 0,'13'-15'4671'0'0,"-12"15"-4528"0"0,0 0 0 0 0,0-1 0 0 0,0 1 0 0 0,0 0 0 0 0,0 0 0 0 0,1 0 0 0 0,-1 0 0 0 0,0 0 0 0 0,0 0 0 0 0,0 1 0 0 0,0-1 0 0 0,0 0 0 0 0,0 0 0 0 0,1 1 0 0 0,-1-1 0 0 0,0 1 0 0 0,0-1 0 0 0,0 1 0 0 0,0-1 0 0 0,0 1 0 0 0,0 0 0 0 0,0 0 0 0 0,2 2 115 0 0,-1-1 1 0 0,0 1-1 0 0,0-1 0 0 0,0 1 0 0 0,0 0 0 0 0,-1 0 1 0 0,3 6-1 0 0,2 5 583 0 0,-2 1 0 0 0,5 24 0 0 0,-8-32-473 0 0,8 69 1065 0 0,-9-63-1313 0 0,0 1 0 0 0,1-1-1 0 0,1 0 1 0 0,1 0-1 0 0,-1 0 1 0 0,2-1 0 0 0,0 1-1 0 0,0-1 1 0 0,9 16-1 0 0,-12-26-83 0 0,1 1-1 0 0,-1-1 0 0 0,1 1 1 0 0,0-1-1 0 0,0 0 0 0 0,0 0 1 0 0,0 0-1 0 0,0 0 1 0 0,0 0-1 0 0,1 0 0 0 0,2 1 1 0 0,-4-3-20 0 0,0 1 0 0 0,1-1 0 0 0,-1 0 0 0 0,0 0 1 0 0,0 0-1 0 0,1 0 0 0 0,-1 0 0 0 0,0 0 0 0 0,1 0 0 0 0,-1 0 1 0 0,0 0-1 0 0,1 0 0 0 0,-1-1 0 0 0,0 1 0 0 0,0-1 1 0 0,0 1-1 0 0,1-1 0 0 0,-1 1 0 0 0,0-1 0 0 0,0 0 1 0 0,0 1-1 0 0,0-1 0 0 0,0 0 0 0 0,0 0 0 0 0,0 0 1 0 0,1-1-1 0 0,3-3 50 0 0,0-1-1 0 0,0 0 1 0 0,-1 0 0 0 0,1 0-1 0 0,-2-1 1 0 0,1 1 0 0 0,4-12 0 0 0,16-54 259 0 0,-10 27-154 0 0,40-120 86 0 0,-33 95-5035 0 0,-20 47-3326 0 0,-1 15 4051 0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16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3760 0 0,'0'0'661'0'0,"-9"19"2918"0"0,-4 17-2397 0 0,-26 89 3840 0 0,21-39-10257 0 0,15-75 2247 0 0,2-5-1 0 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17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33 231 2192 0 0,'0'0'403'0'0,"-17"-4"2176"0"0,15 1-2348 0 0,0 0-1 0 0,0 0 0 0 0,1 0 0 0 0,-1 0 0 0 0,1-1 0 0 0,0 1 0 0 0,0 0 0 0 0,0 0 1 0 0,0-1-1 0 0,1 1 0 0 0,-1-1 0 0 0,1 1 0 0 0,0-1 0 0 0,0 1 0 0 0,1-7 0 0 0,0 4 34 0 0,0 0-1 0 0,1 1 1 0 0,0-1-1 0 0,0 0 1 0 0,0 1-1 0 0,1-1 1 0 0,0 1-1 0 0,5-8 1 0 0,-1 3 71 0 0,1 1 0 0 0,0 0 0 0 0,0 1 0 0 0,1 0 0 0 0,0 0 0 0 0,0 1 0 0 0,1 0 0 0 0,18-11 0 0 0,-19 14-215 0 0,1 0 0 0 0,-1 0 0 0 0,1 1 0 0 0,-1 0 0 0 0,1 1 0 0 0,0 0 0 0 0,0 0 1 0 0,1 1-1 0 0,-1 0 0 0 0,0 1 0 0 0,0 0 0 0 0,12 2 0 0 0,-15 0-81 0 0,-1-1 0 0 0,0 1 0 0 0,0 0 0 0 0,0 0 0 0 0,0 1 0 0 0,0-1 0 0 0,-1 1 0 0 0,1 1 0 0 0,-1-1 0 0 0,1 1 0 0 0,-1 0 0 0 0,-1 0 0 0 0,1 0 0 0 0,0 1 0 0 0,-1 0 0 0 0,0 0 0 0 0,0 0 0 0 0,-1 0 0 0 0,1 1 0 0 0,2 6 1 0 0,-1-3-12 0 0,-1 1 0 0 0,-1 0 0 0 0,0 0 1 0 0,0 1-1 0 0,-1-1 0 0 0,0 1 1 0 0,0 14-1 0 0,-1 7-1 0 0,-4 34 1 0 0,2-54-24 0 0,0-8-4 0 0,1 0-1 0 0,-1 0 1 0 0,0 0 0 0 0,0 0 0 0 0,0-1 0 0 0,-1 1 0 0 0,0 0-1 0 0,1-1 1 0 0,-1 1 0 0 0,0-1 0 0 0,-1 0 0 0 0,1 1-1 0 0,-1-1 1 0 0,1 0 0 0 0,-1-1 0 0 0,-3 4 0 0 0,5-6-1 0 0,1 0 1 0 0,0 1 0 0 0,0-1 0 0 0,-1 0 0 0 0,1 0 0 0 0,0 0 0 0 0,-1 0 0 0 0,1 1-1 0 0,0-1 1 0 0,-1 0 0 0 0,1 0 0 0 0,0 0 0 0 0,-1 0 0 0 0,1 0 0 0 0,0 0 0 0 0,-1 0-1 0 0,1 0 1 0 0,0 0 0 0 0,-1 0 0 0 0,1 0 0 0 0,0 0 0 0 0,-1 0 0 0 0,1 0 0 0 0,0-1-1 0 0,-1 1 1 0 0,1 0 0 0 0,0 0 0 0 0,-1 0 0 0 0,1 0 0 0 0,0-1 0 0 0,0 1 0 0 0,-1 0-1 0 0,1 0 1 0 0,-1-1 0 0 0,0-13-10 0 0,10-16-15 0 0,58-93-66 0 0,-55 105 82 0 0,1 1 0 0 0,0 0 0 0 0,1 1 0 0 0,26-23 0 0 0,-29 29 31 0 0,0 1 0 0 0,1 0 0 0 0,0 1 0 0 0,1 0 0 0 0,-1 1-1 0 0,2 0 1 0 0,20-6 0 0 0,-30 11 11 0 0,1 1-1 0 0,-1 0 1 0 0,1 0 0 0 0,0 0-1 0 0,0 1 1 0 0,0-1-1 0 0,-1 1 1 0 0,1 0 0 0 0,0 1-1 0 0,0-1 1 0 0,0 1-1 0 0,-1 0 1 0 0,1 0 0 0 0,0 1-1 0 0,-1-1 1 0 0,1 1 0 0 0,-1 0-1 0 0,0 0 1 0 0,1 1-1 0 0,-1-1 1 0 0,0 1 0 0 0,-1 0-1 0 0,1 0 1 0 0,0 0-1 0 0,-1 0 1 0 0,5 6 0 0 0,2 4 96 0 0,0 0-1 0 0,-2 1 1 0 0,1 0 0 0 0,-2 0 0 0 0,0 0 0 0 0,-1 1 0 0 0,0 0 0 0 0,-1 0 0 0 0,5 27-1 0 0,-2 8-910 0 0,2 88-1 0 0,-6-47-5769 0 0,0-65 2900 0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18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265 584 2728 0 0,'-14'-9'2062'0'0,"12"7"-1879"0"0,-1 0-1 0 0,1 0 0 0 0,-1 0 0 0 0,1 0 1 0 0,-1 1-1 0 0,0-1 0 0 0,1 1 0 0 0,-1 0 0 0 0,0 0 1 0 0,0 0-1 0 0,0 0 0 0 0,0 0 0 0 0,-5 0 0 0 0,0 0 247 0 0,0 0-1 0 0,1 1 1 0 0,-1 0-1 0 0,-12 1 1 0 0,13 0-193 0 0,0 1 1 0 0,1 0 0 0 0,-1 0 0 0 0,1 1-1 0 0,0 0 1 0 0,0 0 0 0 0,0 1 0 0 0,0-1-1 0 0,0 1 1 0 0,1 0 0 0 0,0 1 0 0 0,0 0-1 0 0,0-1 1 0 0,0 1 0 0 0,1 1 0 0 0,0-1-1 0 0,0 1 1 0 0,-6 11 0 0 0,2-2 44 0 0,1 0 1 0 0,1 0-1 0 0,0 0 0 0 0,1 1 1 0 0,1 0-1 0 0,-5 32 0 0 0,8-41-246 0 0,1-1-1 0 0,0 0 0 0 0,0 0 0 0 0,0 0 0 0 0,1 0 0 0 0,0 0 0 0 0,0 0 0 0 0,0 0 0 0 0,1 0 0 0 0,0 0 0 0 0,0-1 0 0 0,0 1 0 0 0,1-1 0 0 0,0 1 0 0 0,0-1 0 0 0,0 0 0 0 0,1 0 0 0 0,0 0 0 0 0,0-1 0 0 0,0 1 0 0 0,0-1 0 0 0,1 0 0 0 0,0 0 1 0 0,0 0-1 0 0,0-1 0 0 0,0 0 0 0 0,0 0 0 0 0,1 0 0 0 0,-1 0 0 0 0,1-1 0 0 0,0 0 0 0 0,6 1 0 0 0,-1 0-25 0 0,1-2 0 0 0,0 1 0 0 0,0-2-1 0 0,0 1 1 0 0,0-2 0 0 0,0 1 0 0 0,-1-2 0 0 0,13-2 0 0 0,-18 3-28 0 0,-1-1 0 0 0,1 1 0 0 0,-1-1 0 0 0,1 0 0 0 0,-1-1 0 0 0,0 0-1 0 0,0 1 1 0 0,0-2 0 0 0,0 1 0 0 0,0 0 0 0 0,-1-1 0 0 0,0 0 0 0 0,0 0 0 0 0,0 0 0 0 0,0-1 0 0 0,0 0 0 0 0,-1 1 0 0 0,5-9 0 0 0,-5 4-29 0 0,0 1-1 0 0,0-1 1 0 0,-1 0 0 0 0,0 0 0 0 0,-1 0 0 0 0,0 0-1 0 0,0 0 1 0 0,-1 0 0 0 0,0-1 0 0 0,0 1 0 0 0,-1 0-1 0 0,-1 0 1 0 0,1 0 0 0 0,-1 0 0 0 0,-1 0 0 0 0,0 0-1 0 0,-7-15 1 0 0,-2-2-51 0 0,-2 2 0 0 0,0-1 0 0 0,-1 2 0 0 0,-29-34 0 0 0,3 9 29 0 0,17 21 91 0 0,1-1 0 0 0,-23-35 1 0 0,40 52 24 0 0,1 1 0 0 0,-1-1-1 0 0,2 0 1 0 0,-1 0 0 0 0,2 0 0 0 0,-1 0 0 0 0,2-1 0 0 0,-1 0 0 0 0,2 1 0 0 0,-2-21 0 0 0,3 26-2 0 0,1 0 0 0 0,-1 0-1 0 0,1 0 1 0 0,0 0 0 0 0,0 0-1 0 0,1 0 1 0 0,-1 0 0 0 0,1 0-1 0 0,1 1 1 0 0,-1-1 0 0 0,1 1-1 0 0,0 0 1 0 0,0-1-1 0 0,1 1 1 0 0,-1 1 0 0 0,1-1-1 0 0,0 0 1 0 0,1 1 0 0 0,-1 0-1 0 0,1 0 1 0 0,6-4 0 0 0,9-6 12 0 0,1 1 1 0 0,0 1-1 0 0,0 2 1 0 0,2 0-1 0 0,-1 1 1 0 0,1 1-1 0 0,33-7 1 0 0,-39 11-654 0 0,1 1-1 0 0,35-2 1 0 0,-44 4-681 0 0,1 1 0 0 0,0 1 0 0 0,-1 0 0 0 0,1 0 1 0 0,-1 1-1 0 0,19 6 0 0 0,-3 3-2019 0 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18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3760 0 0,'0'0'1975'0'0,"0"15"1055"0"0,4 107 1940 0 0,-4-93-4545 0 0,5 116 3210 0 0,-2-127-4712 0 0,9 35 1 0 0,-9-43-662 0 0,1 0 0 0 0,0 1 0 0 0,1-1 0 0 0,7 12 1 0 0,2-2-1736 0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19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106 140 2888 0 0,'-34'30'2824'0'0,"26"-21"-2393"0"0,1 1 0 0 0,0 0-1 0 0,1 0 1 0 0,0 0 0 0 0,0 1 0 0 0,1-1 0 0 0,1 1 0 0 0,-1 1 0 0 0,2-1-1 0 0,-3 14 1 0 0,5-21-303 0 0,1 0-1 0 0,-1 0 0 0 0,1 0 0 0 0,0 0 0 0 0,0 0 0 0 0,1 0 0 0 0,-1 0 1 0 0,1 0-1 0 0,0 0 0 0 0,0 0 0 0 0,0 0 0 0 0,0 0 0 0 0,1-1 1 0 0,0 1-1 0 0,0 0 0 0 0,0-1 0 0 0,0 1 0 0 0,0-1 0 0 0,1 0 1 0 0,-1 0-1 0 0,1 0 0 0 0,0 0 0 0 0,0 0 0 0 0,0-1 0 0 0,0 1 0 0 0,0-1 1 0 0,1 0-1 0 0,-1 0 0 0 0,1 0 0 0 0,-1 0 0 0 0,1-1 0 0 0,0 1 1 0 0,6 0-1 0 0,4 2-81 0 0,-1-1 1 0 0,0-1 0 0 0,1 0-1 0 0,-1 0 1 0 0,1-2-1 0 0,0 0 1 0 0,-1 0 0 0 0,1-1-1 0 0,-1-1 1 0 0,1-1 0 0 0,-1 1-1 0 0,0-2 1 0 0,21-8-1 0 0,-26 9-50 0 0,0 0 0 0 0,-1-1-1 0 0,1 0 1 0 0,-1 0-1 0 0,1-1 1 0 0,-1 0-1 0 0,-1 0 1 0 0,1-1-1 0 0,-1 0 1 0 0,0 0-1 0 0,0 0 1 0 0,0-1-1 0 0,-1 0 1 0 0,0 0-1 0 0,-1 0 1 0 0,0-1 0 0 0,0 0-1 0 0,0 1 1 0 0,-1-1-1 0 0,0-1 1 0 0,-1 1-1 0 0,3-11 1 0 0,-3 6-15 0 0,-1 1-1 0 0,0-1 1 0 0,-1 1 0 0 0,0-1 0 0 0,-3-12 0 0 0,2 18 13 0 0,-1 0 1 0 0,0 0-1 0 0,0 0 0 0 0,-1 0 1 0 0,1 1-1 0 0,-2-1 1 0 0,1 1-1 0 0,-1 0 0 0 0,0 0 1 0 0,-5-7-1 0 0,3 7 18 0 0,0-1 1 0 0,0 1-1 0 0,0 0 0 0 0,-1 1 0 0 0,0-1 0 0 0,0 1 1 0 0,0 1-1 0 0,-1-1 0 0 0,0 1 0 0 0,0 1 1 0 0,0-1-1 0 0,0 1 0 0 0,0 1 0 0 0,-1-1 0 0 0,1 1 1 0 0,-1 1-1 0 0,-14-1 0 0 0,12 1 35 0 0,0 0 1 0 0,0 1-1 0 0,0 0 0 0 0,0 1 1 0 0,1 0-1 0 0,-1 1 0 0 0,0 0 1 0 0,0 1-1 0 0,1 0 1 0 0,-20 9-1 0 0,24-9-6 0 0,0 0 0 0 0,0 1 0 0 0,0-1 0 0 0,1 2 0 0 0,-1-1 1 0 0,1 0-1 0 0,1 1 0 0 0,-1 0 0 0 0,0 0 0 0 0,1 1 0 0 0,0-1 0 0 0,1 1 0 0 0,-1 0 1 0 0,1 0-1 0 0,0 0 0 0 0,0 0 0 0 0,1 1 0 0 0,-3 11 0 0 0,1-4 42 0 0,2 0 0 0 0,0 1-1 0 0,1-1 1 0 0,0 1 0 0 0,1-1-1 0 0,1 1 1 0 0,0-1 0 0 0,1 1-1 0 0,5 20 1 0 0,-6-29-62 0 0,1 0 1 0 0,1 0 0 0 0,-1 0-1 0 0,1 0 1 0 0,0 0 0 0 0,0 0-1 0 0,1-1 1 0 0,-1 0-1 0 0,1 1 1 0 0,0-1 0 0 0,1-1-1 0 0,-1 1 1 0 0,1-1-1 0 0,0 1 1 0 0,0-1 0 0 0,1-1-1 0 0,-1 1 1 0 0,1-1 0 0 0,0 0-1 0 0,0 0 1 0 0,0-1-1 0 0,0 1 1 0 0,10 1 0 0 0,-5-1-40 0 0,1-2 0 0 0,-1 1 0 0 0,1-1 1 0 0,-1-1-1 0 0,1 0 0 0 0,0-1 1 0 0,-1 0-1 0 0,1-1 0 0 0,-1 0 0 0 0,0 0 1 0 0,0-2-1 0 0,0 1 0 0 0,0-1 0 0 0,17-10 1 0 0,-21 11-19 0 0,0-2 1 0 0,-1 1-1 0 0,0-1 1 0 0,0 0-1 0 0,0 0 1 0 0,-1 0-1 0 0,0-1 1 0 0,0 0-1 0 0,0 0 1 0 0,-1 0-1 0 0,1-1 1 0 0,-1 1-1 0 0,-1-1 1 0 0,0 0-1 0 0,0 0 1 0 0,0-1 0 0 0,-1 1-1 0 0,0 0 1 0 0,0-1-1 0 0,-1 1 1 0 0,0-1-1 0 0,0 0 1 0 0,-1-7-1 0 0,-6-121-349 0 0,6 136 392 0 0,0-1 0 0 0,0 0 0 0 0,0 0 0 0 0,0 1 0 0 0,0-1 0 0 0,0 0-1 0 0,0 1 1 0 0,0-1 0 0 0,0 0 0 0 0,0 1 0 0 0,-1-1 0 0 0,1 0 0 0 0,0 1 0 0 0,0-1 0 0 0,-1 0 0 0 0,1 1 0 0 0,-1-1 0 0 0,1 1 0 0 0,0-1 0 0 0,-1 0 0 0 0,1 1 0 0 0,-1-1 0 0 0,1 1 0 0 0,-1 0 0 0 0,0-1-1 0 0,1 1 1 0 0,-1-1 0 0 0,1 1 0 0 0,-1 0 0 0 0,0-1 0 0 0,1 1 0 0 0,-1 0 0 0 0,0 0 0 0 0,1 0 0 0 0,-1-1 0 0 0,0 1 0 0 0,1 0 0 0 0,-2 0 0 0 0,1 1 11 0 0,-1-1 1 0 0,1 1 0 0 0,0-1 0 0 0,0 1-1 0 0,0-1 1 0 0,-1 1 0 0 0,1 0-1 0 0,0 0 1 0 0,0-1 0 0 0,0 1-1 0 0,0 0 1 0 0,0 0 0 0 0,1 0-1 0 0,-1 0 1 0 0,0 0 0 0 0,0 1 0 0 0,1-1-1 0 0,-1 0 1 0 0,0 1 0 0 0,-3 11 90 0 0,1 0 0 0 0,0 0 1 0 0,1 0-1 0 0,1 0 1 0 0,0 0-1 0 0,2 22 0 0 0,-1-26-45 0 0,0 7 13 0 0,0-1 0 0 0,2 1 0 0 0,0-1 0 0 0,1 0 0 0 0,0 0 0 0 0,1 0-1 0 0,1 0 1 0 0,9 19 0 0 0,-11-28-66 0 0,0 0-1 0 0,0-1 0 0 0,0 1 0 0 0,1-1 1 0 0,0 0-1 0 0,0 0 0 0 0,1 0 1 0 0,-1 0-1 0 0,1-1 0 0 0,0 0 0 0 0,0 0 1 0 0,0 0-1 0 0,1-1 0 0 0,-1 1 1 0 0,1-1-1 0 0,0-1 0 0 0,0 1 0 0 0,0-1 1 0 0,0 0-1 0 0,1 0 0 0 0,-1-1 0 0 0,10 2 1 0 0,-9-3-36 0 0,0 0 0 0 0,0 0 0 0 0,0 0 1 0 0,0-1-1 0 0,-1 1 0 0 0,1-2 0 0 0,0 1 0 0 0,0-1 1 0 0,0 0-1 0 0,-1-1 0 0 0,1 1 0 0 0,-1-1 0 0 0,0 0 1 0 0,8-6-1 0 0,-6 2-25 0 0,0 1 1 0 0,0-1-1 0 0,-1-1 0 0 0,0 1 1 0 0,0-1-1 0 0,-1-1 0 0 0,0 1 1 0 0,8-18-1 0 0,-1-1-47 0 0,-3 0-1 0 0,0-1 0 0 0,-1 0 1 0 0,-2-1-1 0 0,7-55 1 0 0,-11 63 121 0 0,4-60 636 0 0,1 258 1262 0 0,-5-139-1713 0 0,3 26 18 0 0,19 78 0 0 0,-14-100 147 0 0,-1-22-1947 0 0,-9-19 1006 0 0,0 0 0 0 0,-1 0 0 0 0,1 0 0 0 0,0 0 0 0 0,-1 0 0 0 0,1-1 0 0 0,0 1 0 0 0,0 0 1 0 0,0-1-1 0 0,0 1 0 0 0,0 0 0 0 0,0-1 0 0 0,1 1 0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38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8 4304 0 0,'0'0'716'0'0,"-4"0"37"0"0,4-2 19 0 0,-3 2-4 0 0,3-3 4 0 0,-7 0 2940 0 0,3 6-3116 0 0,2 7-160 0 0,2 2-3000 0 0,0 2 0 0 0,0 1-1 0 0,0 3 1 0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20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3984 0 0,'-4'0'664'0'0,"1"0"-16"0"0,-1 0 649 0 0,1 0-649 0 0,-1 0 520 0 0,1 2-780 0 0,3 7-3901 0 0,3-2 1757 0 0,4 4 0 0 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20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80 130 3192 0 0,'-12'5'2431'0'0,"6"-1"-2080"0"0,1 1 1 0 0,0 0-1 0 0,1-1 0 0 0,-1 2 1 0 0,1-1-1 0 0,0 1 0 0 0,0-1 1 0 0,0 1-1 0 0,1 0 0 0 0,0 0 0 0 0,0 1 1 0 0,1-1-1 0 0,0 1 0 0 0,0-1 1 0 0,0 1-1 0 0,-1 12 0 0 0,2-11-10 0 0,1 1-1 0 0,-1-1 1 0 0,1 0-1 0 0,1 1 1 0 0,0-1-1 0 0,0 0 1 0 0,0 1 0 0 0,1-1-1 0 0,0 0 1 0 0,1 0-1 0 0,0 0 1 0 0,0-1-1 0 0,7 12 1 0 0,-8-16-289 0 0,1 1 1 0 0,1-1-1 0 0,-1 0 1 0 0,0 0 0 0 0,1 0-1 0 0,-1-1 1 0 0,1 1-1 0 0,0-1 1 0 0,0 0-1 0 0,0 0 1 0 0,0 0-1 0 0,0 0 1 0 0,0-1 0 0 0,1 0-1 0 0,-1 0 1 0 0,0 0-1 0 0,1 0 1 0 0,7 0-1 0 0,0 0-6 0 0,1-1 0 0 0,-1-1 0 0 0,1 1 0 0 0,-1-2-1 0 0,18-3 1 0 0,-21 2-53 0 0,0 0 0 0 0,-1 0 0 0 0,1-1 0 0 0,0 0 0 0 0,-1 0 0 0 0,0-1 0 0 0,0 0 0 0 0,-1 0 0 0 0,1-1 0 0 0,-1 0 0 0 0,0-1 0 0 0,0 1 0 0 0,-1-1 0 0 0,0 0-1 0 0,0-1 1 0 0,-1 0 0 0 0,8-15 0 0 0,-8 14-15 0 0,-1-1 0 0 0,0 0 0 0 0,-1 0 0 0 0,0 0 0 0 0,-1 0 0 0 0,0 0 0 0 0,0-1 0 0 0,-1 1 0 0 0,-1-1 0 0 0,1 1 0 0 0,-2-1 0 0 0,1 0-1 0 0,-2 1 1 0 0,1 0 0 0 0,-6-17 0 0 0,5 21 17 0 0,0 0 1 0 0,-1 0-1 0 0,0 1 0 0 0,-1-1 0 0 0,1 1 0 0 0,-1-1 0 0 0,0 1 0 0 0,0 0 1 0 0,0 1-1 0 0,-1-1 0 0 0,0 1 0 0 0,0 0 0 0 0,0 0 0 0 0,0 0 0 0 0,-1 1 1 0 0,1-1-1 0 0,-1 1 0 0 0,-9-3 0 0 0,5 2 26 0 0,0 1 0 0 0,0 0 1 0 0,0 1-1 0 0,-1 0 0 0 0,1 1 0 0 0,-1 0 1 0 0,1 0-1 0 0,-1 1 0 0 0,1 0 0 0 0,-19 4 1 0 0,23-3 6 0 0,-1 1 1 0 0,1-1 0 0 0,0 2-1 0 0,1-1 1 0 0,-1 0 0 0 0,0 1-1 0 0,1 0 1 0 0,-1 1 0 0 0,1-1-1 0 0,0 1 1 0 0,0 0 0 0 0,0 0 0 0 0,1 1-1 0 0,0-1 1 0 0,-1 1 0 0 0,2 0-1 0 0,-1 0 1 0 0,0 0 0 0 0,1 1-1 0 0,0-1 1 0 0,-4 12 0 0 0,1 1 84 0 0,0 1 1 0 0,2 0 0 0 0,0 0 0 0 0,1 0-1 0 0,-1 38 1 0 0,5-31 16 0 0,1 1 0 0 0,1-1-1 0 0,9 37 1 0 0,-3-17 21 0 0,20 79 190 0 0,-16-75-204 0 0,10 82-1 0 0,1 81-1272 0 0,-20-199-735 0 0,-4-13 1469 0 0,0 0 0 0 0,0-1 1 0 0,1 1-1 0 0,-1 0 1 0 0,1 0-1 0 0,-1-1 0 0 0,1 1 1 0 0,-1-1-1 0 0,1 1 0 0 0,-1 0 1 0 0,1-1-1 0 0,0 1 1 0 0,-1-1-1 0 0,1 1 0 0 0,0-1 1 0 0,-1 0-1 0 0,1 1 0 0 0,0-1 1 0 0,-1 0-1 0 0,1 1 1 0 0,0-1-1 0 0,0 0 0 0 0,0 0 1 0 0,6 1-3216 0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21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1 3440 0 0,'-6'0'524'0'0,"-12"-1"648"0"0,0 1 0 0 0,0 2 0 0 0,-1-1 0 0 0,-28 8 1 0 0,43-8-1004 0 0,0 0 0 0 0,0 1 0 0 0,0-1 0 0 0,0 1 0 0 0,0 0 0 0 0,1 0 0 0 0,-1 1 0 0 0,1-1 1 0 0,-1 1-1 0 0,1-1 0 0 0,0 1 0 0 0,0 0 0 0 0,0 0 0 0 0,0 1 0 0 0,0-1 0 0 0,1 0 0 0 0,-1 1 0 0 0,1 0 1 0 0,0-1-1 0 0,0 1 0 0 0,1 0 0 0 0,-1 0 0 0 0,1 0 0 0 0,0 0 0 0 0,-1 6 0 0 0,0-2 99 0 0,1 1 0 0 0,0-1 0 0 0,1 0 0 0 0,0 0 0 0 0,0 1 0 0 0,1-1 0 0 0,0 0 0 0 0,1 0 0 0 0,3 15 0 0 0,-3-18-240 0 0,1 0 0 0 0,-1 0 1 0 0,1 0-1 0 0,0 0 0 0 0,0 0 0 0 0,0-1 0 0 0,1 0 0 0 0,-1 1 0 0 0,1-1 0 0 0,0-1 0 0 0,0 1 0 0 0,1 0 1 0 0,-1-1-1 0 0,1 0 0 0 0,6 4 0 0 0,0-2-52 0 0,-1-1 0 0 0,1 1 0 0 0,0-2 0 0 0,0 1 0 0 0,14 1 0 0 0,-20-4-25 0 0,0 0-1 0 0,0-1 1 0 0,1 1 0 0 0,-1-1 0 0 0,0 0-1 0 0,0-1 1 0 0,0 1 0 0 0,0-1 0 0 0,0 0-1 0 0,0 0 1 0 0,0-1 0 0 0,0 0 0 0 0,9-4 0 0 0,-13 6 29 0 0,0-1 0 0 0,0 1 1 0 0,0-1-1 0 0,0 1 0 0 0,0-1 1 0 0,0 0-1 0 0,0 1 0 0 0,-1-1 1 0 0,1 0-1 0 0,0 0 0 0 0,0 1 1 0 0,-1-1-1 0 0,1 0 0 0 0,0 0 1 0 0,-1 0-1 0 0,1 0 0 0 0,-1 0 1 0 0,1 0-1 0 0,-1 0 0 0 0,0 0 1 0 0,1 0-1 0 0,-1 0 0 0 0,0 0 1 0 0,0-1-1 0 0,0 1 0 0 0,0 0 1 0 0,0 0-1 0 0,0 0 0 0 0,0 0 1 0 0,0 0-1 0 0,0 0 0 0 0,0 0 1 0 0,-1 0-1 0 0,1 0 0 0 0,0 0 1 0 0,-1-1-1 0 0,1 1 0 0 0,-1-1 1 0 0,-1 0 6 0 0,1 1 0 0 0,0-1 0 0 0,-1 0 0 0 0,1 1 1 0 0,-1-1-1 0 0,0 1 0 0 0,1 0 0 0 0,-1-1 0 0 0,0 1 1 0 0,0 0-1 0 0,0 0 0 0 0,0 0 0 0 0,0 0 0 0 0,0 1 1 0 0,0-1-1 0 0,0 0 0 0 0,0 1 0 0 0,-3-1 0 0 0,-3 1 88 0 0,0 0 0 0 0,0 0-1 0 0,0 1 1 0 0,0 0 0 0 0,0 0 0 0 0,0 1-1 0 0,0 0 1 0 0,1 0 0 0 0,-1 1-1 0 0,1 0 1 0 0,0 1 0 0 0,0-1-1 0 0,0 1 1 0 0,0 1 0 0 0,1-1-1 0 0,-1 1 1 0 0,1 0 0 0 0,-10 11 0 0 0,11-11 27 0 0,1 1 1 0 0,0-1 0 0 0,0 1 0 0 0,0 0 0 0 0,1 0 0 0 0,-1 1 0 0 0,2-1 0 0 0,-1 0 0 0 0,1 1 0 0 0,0 0-1 0 0,0 0 1 0 0,0-1 0 0 0,1 1 0 0 0,0 0 0 0 0,1 0 0 0 0,0 0 0 0 0,0 0 0 0 0,0 0 0 0 0,1 0 0 0 0,0 0 0 0 0,3 12-1 0 0,-2-15-92 0 0,0 1 0 0 0,0-1 0 0 0,1 0 0 0 0,-1 0 0 0 0,1 0 0 0 0,0 0-1 0 0,0 0 1 0 0,0-1 0 0 0,1 0 0 0 0,-1 1 0 0 0,1-1 0 0 0,0 0 0 0 0,0 0-1 0 0,0-1 1 0 0,0 1 0 0 0,0-1 0 0 0,0 0 0 0 0,1 0 0 0 0,-1-1-1 0 0,1 1 1 0 0,8 1 0 0 0,2 0-1162 0 0,-1 0-1 0 0,18 1 1 0 0,23-2-7229 0 0,-28-3 4600 0 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2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0 3368 0 0,'-13'1'463'0'0,"1"0"0"0"0,0 0 1 0 0,0 1-1 0 0,0 1 0 0 0,0 0 0 0 0,1 0 0 0 0,-1 1 0 0 0,1 1 0 0 0,0 0 0 0 0,0 0 0 0 0,0 1 0 0 0,1 1 0 0 0,0 0 0 0 0,0 0 1 0 0,1 1-1 0 0,0 0 0 0 0,-9 11 0 0 0,2-1 151 0 0,1 0 0 0 0,2 2 0 0 0,0-1 1 0 0,0 2-1 0 0,2 0 0 0 0,1 0 0 0 0,-15 44 1 0 0,21-51-391 0 0,0 1 1 0 0,0 0-1 0 0,2 0 1 0 0,0 0-1 0 0,0 1 1 0 0,2-1-1 0 0,0 0 1 0 0,3 26 0 0 0,-3-35-187 0 0,2 1 0 0 0,-1-1 1 0 0,1 0-1 0 0,0 1 0 0 0,0-1 0 0 0,1 0 1 0 0,-1 0-1 0 0,1 0 0 0 0,1-1 1 0 0,-1 1-1 0 0,1-1 0 0 0,0 1 1 0 0,0-1-1 0 0,1-1 0 0 0,0 1 1 0 0,-1 0-1 0 0,1-1 0 0 0,1 0 1 0 0,-1 0-1 0 0,1-1 0 0 0,-1 0 0 0 0,10 5 1 0 0,0-3-3 0 0,0 0 0 0 0,0-1 0 0 0,1-1 1 0 0,-1 0-1 0 0,1-1 0 0 0,-1-1 0 0 0,27-1 0 0 0,-33 0-32 0 0,0-1 0 0 0,0 0 0 0 0,0 0 0 0 0,0-1-1 0 0,0 0 1 0 0,-1-1 0 0 0,1 0 0 0 0,-1 0 0 0 0,1-1-1 0 0,-1 0 1 0 0,0 0 0 0 0,-1-1 0 0 0,1 0 0 0 0,11-10-1 0 0,-17 12-3 0 0,1 1-1 0 0,-1-1 0 0 0,1 0 0 0 0,-1-1 0 0 0,0 1 0 0 0,0 0 0 0 0,0 0 0 0 0,-1-1 0 0 0,1 1 0 0 0,-1-1 0 0 0,0 0 0 0 0,0 1 0 0 0,0-1 0 0 0,0 0 0 0 0,-1 0 0 0 0,1-5 0 0 0,-2 3 8 0 0,1 0 0 0 0,-1 1 0 0 0,0-1 0 0 0,0 1-1 0 0,-1-1 1 0 0,0 1 0 0 0,0-1 0 0 0,0 1 0 0 0,-1 0 0 0 0,-3-6 0 0 0,1 2 13 0 0,-1 1 0 0 0,0 1 0 0 0,0-1 0 0 0,-1 1 0 0 0,1 0 0 0 0,-2 0 0 0 0,1 1 0 0 0,-1 0 0 0 0,0 0 0 0 0,0 1 0 0 0,-1 0 0 0 0,-14-6 0 0 0,12 7 55 0 0,0 1 0 0 0,-1 1 1 0 0,1 0-1 0 0,-1 0 0 0 0,0 1 1 0 0,1 0-1 0 0,-1 1 0 0 0,0 1 1 0 0,0 0-1 0 0,-19 4 0 0 0,23-3-345 0 0,1 0-1 0 0,-1 0 0 0 0,1 1 1 0 0,0 0-1 0 0,0 1 0 0 0,0 0 0 0 0,-9 6 1 0 0,12-7-741 0 0,-1 1 1 0 0,1 0-1 0 0,0 0 1 0 0,0 1-1 0 0,0-1 0 0 0,0 1 1 0 0,1 0-1 0 0,0 0 1 0 0,0 0-1 0 0,-4 8 1 0 0,0 8-2855 0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22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2584 0 0,'10'-19'2574'0'0,"0"11"-2106"0"0,0 1-1 0 0,0-1 0 0 0,1 2 0 0 0,0-1 0 0 0,0 2 0 0 0,1-1 0 0 0,-1 2 0 0 0,1-1 0 0 0,0 2 0 0 0,1-1 0 0 0,-1 2 0 0 0,0 0 0 0 0,1 0 0 0 0,-1 1 0 0 0,19 1 0 0 0,-25 0-298 0 0,0 1 0 0 0,-1-1 0 0 0,1 1 0 0 0,0 0 0 0 0,-1 1 0 0 0,1 0-1 0 0,-1 0 1 0 0,1 0 0 0 0,-1 0 0 0 0,0 1 0 0 0,0 0 0 0 0,0 0 0 0 0,0 0 0 0 0,0 0 0 0 0,-1 1-1 0 0,1 0 1 0 0,6 8 0 0 0,-6-5-79 0 0,0 1-1 0 0,0-1 1 0 0,-1 1-1 0 0,0-1 0 0 0,0 1 1 0 0,-1 0-1 0 0,0 1 1 0 0,-1-1-1 0 0,0 0 0 0 0,0 1 1 0 0,0 9-1 0 0,1 6 40 0 0,-1 0 0 0 0,-2 43-1 0 0,-1-39-91 0 0,2-21-28 0 0,-1-1 0 0 0,0 1 0 0 0,-1 0 1 0 0,1-1-1 0 0,-1 0 0 0 0,0 1 0 0 0,-1-1 0 0 0,-4 12 1 0 0,4-28-10 0 0,4-10 0 0 0,11-12 14 0 0,0 0 1 0 0,3 1 0 0 0,0 1 0 0 0,2 0 0 0 0,1 2-1 0 0,1 0 1 0 0,2 1 0 0 0,0 1 0 0 0,2 1-1 0 0,27-22 1 0 0,-44 42 28 0 0,-1 1-1 0 0,1-1 1 0 0,-1 1-1 0 0,1 1 1 0 0,0-1-1 0 0,0 1 1 0 0,1 0-1 0 0,-1 1 1 0 0,1 0-1 0 0,-1 0 1 0 0,9-1-1 0 0,-12 3-6 0 0,-1 0 1 0 0,0 0-1 0 0,1 0 0 0 0,-1 0 0 0 0,0 0 0 0 0,1 1 0 0 0,-1-1 0 0 0,0 1 1 0 0,0 0-1 0 0,1 0 0 0 0,-1 0 0 0 0,0 1 0 0 0,0-1 0 0 0,0 1 1 0 0,0-1-1 0 0,0 1 0 0 0,-1 0 0 0 0,1 0 0 0 0,-1 1 0 0 0,1-1 0 0 0,-1 0 1 0 0,0 1-1 0 0,1 0 0 0 0,-1-1 0 0 0,-1 1 0 0 0,1 0 0 0 0,2 3 0 0 0,0 4 49 0 0,0 0 1 0 0,-1 0-1 0 0,0 0 0 0 0,0 1 0 0 0,-1-1 0 0 0,-1 1 0 0 0,1 11 0 0 0,-3 77 268 0 0,0-81-317 0 0,-2 52-19 0 0,1-3-2973 0 0,-1-1-6372 0 0,2-42 5463 0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23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86 2624 0 0,'-29'-23'2389'0'0,"22"17"-1977"0"0,0 0-1 0 0,-1 1 1 0 0,0-1-1 0 0,0 1 1 0 0,-12-5 0 0 0,8 5 116 0 0,-1 1 0 0 0,0 0 0 0 0,0 1 0 0 0,0 0 0 0 0,-21-1 0 0 0,26 3-184 0 0,1 1 0 0 0,-1 0 0 0 0,1 1 0 0 0,0-1 0 0 0,-1 1 1 0 0,1 1-1 0 0,0 0 0 0 0,0 0 0 0 0,0 0 0 0 0,0 1 1 0 0,-11 6-1 0 0,14-7-243 0 0,1 1 0 0 0,0 0 0 0 0,0-1 0 0 0,0 2 0 0 0,0-1 0 0 0,0 0 0 0 0,0 0 0 0 0,1 1 0 0 0,0 0 0 0 0,-1-1 0 0 0,1 1 0 0 0,1 0 0 0 0,-1 0 0 0 0,1 0 0 0 0,-1 0 0 0 0,1 0 0 0 0,0 1 0 0 0,1-1 0 0 0,-1 0 0 0 0,1 0 1 0 0,0 1-1 0 0,0-1 0 0 0,0 0 0 0 0,2 9 0 0 0,-1-5-59 0 0,0 0 1 0 0,1 0-1 0 0,0-1 0 0 0,0 1 1 0 0,1 0-1 0 0,0-1 1 0 0,1 0-1 0 0,-1 0 1 0 0,1 0-1 0 0,1 0 0 0 0,-1 0 1 0 0,10 9-1 0 0,-7-10-54 0 0,-1-1 0 0 0,1 0 0 0 0,1 0 0 0 0,-1-1 0 0 0,1 0 0 0 0,-1 0 0 0 0,1-1 0 0 0,0 0 0 0 0,1-1 0 0 0,-1 1 0 0 0,0-1 0 0 0,1-1 0 0 0,-1 0 0 0 0,1 0 0 0 0,-1-1 0 0 0,11 0 0 0 0,-18 0-3 0 0,0 0 0 0 0,1 0 0 0 0,-1 0 1 0 0,0 0-1 0 0,0 0 0 0 0,0 0 0 0 0,0-1 0 0 0,1 1 1 0 0,-1 0-1 0 0,0-1 0 0 0,0 1 0 0 0,0-1 1 0 0,0 1-1 0 0,0-1 0 0 0,0 0 0 0 0,0 1 1 0 0,0-1-1 0 0,0 0 0 0 0,-1 0 0 0 0,1 1 0 0 0,0-1 1 0 0,0 0-1 0 0,-1 0 0 0 0,1 0 0 0 0,0 0 1 0 0,-1 0-1 0 0,1 0 0 0 0,-1 0 0 0 0,1 0 0 0 0,-1 0 1 0 0,0 0-1 0 0,1-1 0 0 0,-1 1 0 0 0,0-1 1 0 0,0 0-1 0 0,0 1 0 0 0,0 0 0 0 0,-1 0 0 0 0,1-1 1 0 0,-1 1-1 0 0,1 0 0 0 0,-1 0 0 0 0,0 0 0 0 0,1-1 1 0 0,-1 1-1 0 0,0 0 0 0 0,0 0 0 0 0,1 0 0 0 0,-1 0 0 0 0,0 1 1 0 0,0-1-1 0 0,0 0 0 0 0,0 0 0 0 0,0 0 0 0 0,-1 1 1 0 0,1-1-1 0 0,0 0 0 0 0,0 1 0 0 0,0 0 0 0 0,-1-1 1 0 0,1 1-1 0 0,0-1 0 0 0,0 1 0 0 0,-1 0 0 0 0,-1 0 1 0 0,-10-2 13 0 0,1 1 1 0 0,-1 0 0 0 0,0 1 0 0 0,0 1-1 0 0,0 0 1 0 0,0 1 0 0 0,1 0 0 0 0,-23 7 0 0 0,30-7 27 0 0,0 0 0 0 0,0 0 0 0 0,0 0 0 0 0,0 0 0 0 0,1 1 0 0 0,-1 0 0 0 0,1 0 0 0 0,-1 0 0 0 0,1 1 0 0 0,0-1 0 0 0,1 1 0 0 0,-1 0 0 0 0,0 0 0 0 0,1 0 0 0 0,0 1 1 0 0,0-1-1 0 0,0 1 0 0 0,1 0 0 0 0,0-1 0 0 0,-1 1 0 0 0,2 0 0 0 0,-1 1 0 0 0,-1 7 0 0 0,1-3 57 0 0,1-1-1 0 0,0 1 1 0 0,0-1 0 0 0,1 1-1 0 0,0-1 1 0 0,3 13 0 0 0,-2-18-49 0 0,0 0 0 0 0,0 1 0 0 0,1-1 0 0 0,0 0 0 0 0,0 0 0 0 0,0 0 0 0 0,0 0 0 0 0,1 0 0 0 0,-1-1 0 0 0,1 1 0 0 0,0-1 0 0 0,0 1 0 0 0,0-1 0 0 0,1 0 0 0 0,5 4 0 0 0,-1-2-8 0 0,0 0 0 0 0,1-1 0 0 0,0 0-1 0 0,0 0 1 0 0,0-1 0 0 0,0 0 0 0 0,1 0 0 0 0,-1-1-1 0 0,18 1 1 0 0,-4-1-235 0 0,0-1-1 0 0,47-5 0 0 0,-20-4-2193 0 0,-34 4-476 0 0,0-1 0 0 0,25-10 0 0 0,-16 3-655 0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2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108 372 3168 0 0,'0'0'4118'0'0,"-6"17"-776"0"0,1 19-32 0 0,-1 68 0 0 0,8-8-2302 0 0,0-9-5615 0 0,-2-77-2209 0 0</inkml:trace>
  <inkml:trace contextRef="#ctx0" brushRef="#br0" timeOffset="1">21 28 3488 0 0,'0'-2'596'0'0,"-3"-3"-12"0"0,-1 1-20 0 0,4-4-19 0 0,-2 6-33 0 0,-2 0-76 0 0,1-1-124 0 0,3 1-356 0 0,-4 4-1352 0 0,4 10-1 0 0,4 2 1 0 0,3 8 0 0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23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0 146 2768 0 0,'0'0'477'0'0,"28"-6"2353"0"0,-20 5-2465 0 0,-1 0 0 0 0,0 1 0 0 0,1 0 0 0 0,-1 0 0 0 0,0 1 0 0 0,0 0 0 0 0,1 0 0 0 0,-1 1 0 0 0,0 0 0 0 0,0 0 0 0 0,0 1 0 0 0,0 0 0 0 0,-1 0 0 0 0,1 0 0 0 0,9 8 0 0 0,-8-5-41 0 0,0 1-1 0 0,-1 0 0 0 0,1 0 1 0 0,-2 1-1 0 0,1-1 0 0 0,-1 2 1 0 0,0-1-1 0 0,-1 1 0 0 0,0 0 1 0 0,7 17-1 0 0,-4-5-110 0 0,-1 1 0 0 0,-1 1-1 0 0,-1-1 1 0 0,-1 1 0 0 0,0 0 0 0 0,-1 44 0 0 0,-3-67-211 0 0,0 0 1 0 0,0 0 0 0 0,0-1 0 0 0,1 1 0 0 0,-1 0-1 0 0,0 0 1 0 0,0 0 0 0 0,0-1 0 0 0,0 1 0 0 0,0 0-1 0 0,1 0 1 0 0,-1 0 0 0 0,0 0 0 0 0,0 0-1 0 0,0-1 1 0 0,1 1 0 0 0,-1 0 0 0 0,0 0 0 0 0,0 0-1 0 0,0 0 1 0 0,1 0 0 0 0,-1 0 0 0 0,0 0 0 0 0,0 0-1 0 0,0 0 1 0 0,1 0 0 0 0,-1 0 0 0 0,0 0 0 0 0,0 0-1 0 0,1 0 1 0 0,-1 0 0 0 0,0 0 0 0 0,0 0 0 0 0,0 0-1 0 0,1 0 1 0 0,-1 0 0 0 0,0 0 0 0 0,0 0 0 0 0,1 0-1 0 0,-1 1 1 0 0,0-1 0 0 0,0 0 0 0 0,0 0 0 0 0,0 0-1 0 0,1 0 1 0 0,-1 0 0 0 0,0 1 0 0 0,0-1 0 0 0,0 0-1 0 0,0 0 1 0 0,0 0 0 0 0,1 1 0 0 0,-1-1-1 0 0,0 0 1 0 0,0 0 0 0 0,0 0 0 0 0,0 1 0 0 0,0-1-1 0 0,0 0 1 0 0,0 0 0 0 0,0 1 0 0 0,0-1 0 0 0,0 0-1 0 0,0 0 1 0 0,0 0 0 0 0,0 1 0 0 0,12-15 112 0 0,17-35 333 0 0,35-82 0 0 0,-6 10-3 0 0,-54 114-737 0 0,9-18 671 0 0,1 2 0 0 0,19-26-1 0 0,-28 43-676 0 0,1-1-1 0 0,0 1 0 0 0,1 0 0 0 0,10-8 1 0 0,-14 12-357 0 0,1-1 0 0 0,-1 1 0 0 0,1 0 1 0 0,0 0-1 0 0,0 1 0 0 0,0-1 0 0 0,0 1 0 0 0,0 0 1 0 0,0 0-1 0 0,5 0 0 0 0,3 0-2929 0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24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88 3080 0 0,'-5'6'408'0'0,"1"-1"-1"0"0,0 1 1 0 0,1 0 0 0 0,-1 0-1 0 0,1 1 1 0 0,0-1-1 0 0,-2 10 1 0 0,-11 51 1369 0 0,11-45-1074 0 0,4-14-441 0 0,0 0 1 0 0,0-1-1 0 0,1 1 0 0 0,0-1 1 0 0,0 1-1 0 0,1 0 1 0 0,0-1-1 0 0,4 16 1 0 0,-4-20-121 0 0,0 1 1 0 0,0 0 0 0 0,1 0 0 0 0,-1 0 0 0 0,1-1 0 0 0,0 1-1 0 0,0-1 1 0 0,1 0 0 0 0,-1 1 0 0 0,1-1 0 0 0,-1 0 0 0 0,1 0 0 0 0,0-1-1 0 0,0 1 1 0 0,0-1 0 0 0,1 1 0 0 0,-1-1 0 0 0,7 3 0 0 0,4 0-32 0 0,0-1 1 0 0,0 0-1 0 0,1-1 1 0 0,-1-1-1 0 0,1-1 1 0 0,-1 0-1 0 0,1 0 1 0 0,-1-2-1 0 0,1 1 1 0 0,0-2-1 0 0,-1 0 1 0 0,0-1-1 0 0,1 0 1 0 0,-1-2-1 0 0,0 1 1 0 0,-1-1-1 0 0,1-1 1 0 0,-1-1-1 0 0,20-13 1 0 0,-27 15-113 0 0,0 0 0 0 0,0-1 0 0 0,0 0 1 0 0,-1 0-1 0 0,0-1 0 0 0,-1 0 0 0 0,1 1 1 0 0,-1-2-1 0 0,0 1 0 0 0,-1 0 0 0 0,0-1 1 0 0,0 1-1 0 0,-1-1 0 0 0,0 0 0 0 0,0 0 0 0 0,0 0 1 0 0,-1 0-1 0 0,-1 0 0 0 0,1 0 0 0 0,-1-1 1 0 0,-1 1-1 0 0,1 0 0 0 0,-2 0 0 0 0,-1-10 1 0 0,1 11 10 0 0,1-1 0 0 0,-1 1 0 0 0,-1-1 1 0 0,1 1-1 0 0,-1 0 0 0 0,-1-1 1 0 0,1 1-1 0 0,-1 1 0 0 0,0-1 1 0 0,-1 1-1 0 0,0 0 0 0 0,0 0 1 0 0,0 0-1 0 0,-1 0 0 0 0,1 1 1 0 0,-1 0-1 0 0,-1 0 0 0 0,1 1 1 0 0,-1 0-1 0 0,1 0 0 0 0,-1 0 1 0 0,0 1-1 0 0,-1 0 0 0 0,-14-4 0 0 0,10 5 42 0 0,-1 0-1 0 0,1 1 0 0 0,-1 0 0 0 0,1 1 1 0 0,-1 1-1 0 0,0 0 0 0 0,1 0 0 0 0,-1 2 0 0 0,1-1 1 0 0,0 2-1 0 0,0-1 0 0 0,0 2 0 0 0,-22 10 0 0 0,25-9 0 0 0,0-1-1 0 0,1 1 1 0 0,0 0-1 0 0,0 1 1 0 0,0 0-1 0 0,1 0 1 0 0,0 1-1 0 0,1 0 1 0 0,-1 0-1 0 0,2 0 1 0 0,-1 1-1 0 0,1 0 1 0 0,0 0-1 0 0,1 0 1 0 0,0 1-1 0 0,0 0 1 0 0,-3 15-1 0 0,4-12 16 0 0,1 0 0 0 0,0 1 0 0 0,0-1 0 0 0,1 0 0 0 0,1 1 0 0 0,2 18 0 0 0,-2-28-56 0 0,1 0 1 0 0,0 0-1 0 0,0 0 0 0 0,0 0 0 0 0,1 0 0 0 0,-1 0 0 0 0,1 0 1 0 0,0 0-1 0 0,0 0 0 0 0,1-1 0 0 0,-1 1 0 0 0,1-1 0 0 0,0 0 0 0 0,-1 0 1 0 0,1 0-1 0 0,1 0 0 0 0,-1 0 0 0 0,0 0 0 0 0,1-1 0 0 0,-1 0 0 0 0,1 0 1 0 0,0 0-1 0 0,0 0 0 0 0,6 2 0 0 0,1-1-57 0 0,1 0 1 0 0,-1-1-1 0 0,1 0 0 0 0,0-1 0 0 0,-1 0 1 0 0,1-1-1 0 0,0 0 0 0 0,0-1 0 0 0,-1 0 1 0 0,21-6-1 0 0,-18 4-76 0 0,-1-1 0 0 0,0-1 0 0 0,0 0 0 0 0,-1 0 0 0 0,1-1 0 0 0,-1-1 0 0 0,-1 0 0 0 0,22-18 0 0 0,-28 20 44 0 0,1-1 1 0 0,-1 0-1 0 0,0 0 1 0 0,-1 0-1 0 0,1-1 1 0 0,-1 0-1 0 0,0 0 1 0 0,-1 0-1 0 0,0 0 1 0 0,0-1 0 0 0,3-11-1 0 0,-3 7-13 0 0,-1-1 1 0 0,0 0-1 0 0,-1 1 1 0 0,0-1-1 0 0,-1 0 0 0 0,-2-17 1 0 0,2 28 102 0 0,0 0 0 0 0,0 1 0 0 0,-1-1 0 0 0,1 0 1 0 0,0 1-1 0 0,-1-1 0 0 0,1 0 0 0 0,-1 1 0 0 0,1-1 0 0 0,-1 1 1 0 0,0-1-1 0 0,1 1 0 0 0,-1-1 0 0 0,0 1 0 0 0,0 0 0 0 0,0-1 1 0 0,0 1-1 0 0,-1 0 0 0 0,1 0 0 0 0,0 0 0 0 0,0 0 0 0 0,-1 0 1 0 0,1 0-1 0 0,-1 0 0 0 0,1 0 0 0 0,-1 0 0 0 0,-1 0 0 0 0,1 1 26 0 0,0 0-1 0 0,0 0 1 0 0,0 0-1 0 0,-1 0 1 0 0,1 0-1 0 0,0 1 1 0 0,0-1-1 0 0,0 1 0 0 0,0-1 1 0 0,0 1-1 0 0,0 0 1 0 0,0 0-1 0 0,0 0 1 0 0,0 0-1 0 0,1 0 1 0 0,-1 0-1 0 0,0 0 0 0 0,0 1 1 0 0,1-1-1 0 0,-3 3 1 0 0,-2 3 75 0 0,1-1 0 0 0,0 1 0 0 0,0 0 1 0 0,0 0-1 0 0,1 0 0 0 0,0 0 0 0 0,0 1 0 0 0,1 0 0 0 0,0 0 1 0 0,-2 8-1 0 0,2-2 47 0 0,0-1 1 0 0,1 1-1 0 0,1 0 1 0 0,0 0-1 0 0,2 17 1 0 0,-1-24-125 0 0,1 1 0 0 0,0-1 0 0 0,1 0 0 0 0,-1 0 0 0 0,1 0 0 0 0,1 0 0 0 0,-1 0 1 0 0,1-1-1 0 0,1 1 0 0 0,-1-1 0 0 0,1 1 0 0 0,0-1 0 0 0,0-1 0 0 0,1 1 0 0 0,0 0 0 0 0,0-1 1 0 0,0 0-1 0 0,1 0 0 0 0,-1-1 0 0 0,1 0 0 0 0,0 1 0 0 0,0-2 0 0 0,1 1 0 0 0,-1-1 0 0 0,1 0 0 0 0,0 0 1 0 0,0-1-1 0 0,0 0 0 0 0,0 0 0 0 0,0-1 0 0 0,14 1 0 0 0,-11-1-70 0 0,0-2 0 0 0,0 1 0 0 0,0-1 0 0 0,0 0 0 0 0,-1-1 0 0 0,1-1 0 0 0,0 1 0 0 0,-1-1 0 0 0,1-1 1 0 0,-1 0-1 0 0,0 0 0 0 0,0-1 0 0 0,-1 0 0 0 0,1-1 0 0 0,-1 1 0 0 0,0-2 0 0 0,-1 1 0 0 0,1-1 0 0 0,-2 0 0 0 0,13-15 0 0 0,-9 9-17 0 0,-1-1 0 0 0,0 0 1 0 0,-1-1-1 0 0,0 0 0 0 0,-2 0 1 0 0,1 0-1 0 0,-2-1 0 0 0,0 0 0 0 0,-1 0 1 0 0,0 0-1 0 0,2-32 0 0 0,-5 23 63 0 0,1 11 69 0 0,-2-1 1 0 0,0 0-1 0 0,-2-19 0 0 0,1 19 91 0 0,0 8 375 0 0,-5 19-154 0 0,1 9-263 0 0,0 0-1 0 0,0 0 1 0 0,2 0 0 0 0,-1 28-1 0 0,6 86 429 0 0,-1-128-628 0 0,0 17-2875 0 0,6 37 0 0 0,-6-55 2398 0 0,0-1 0 0 0,1 0 0 0 0,-1 0 0 0 0,1 0 0 0 0,0 1 0 0 0,0-1-1 0 0,1-1 1 0 0,-1 1 0 0 0,1 0 0 0 0,0-1 0 0 0,0 1 0 0 0,8 7 0 0 0,2-4-3493 0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25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2992 0 0,'12'-4'2099'0'0,"31"0"-524"0"0,0 2 0 0 0,48 3 0 0 0,-13 1-242 0 0,-25-2-467 0 0,76-1 1296 0 0,-108-1-1857 0 0,1 0 1 0 0,-1-1 0 0 0,40-13-1 0 0,-58 15-290 0 0,-1 0 1 0 0,1 0-1 0 0,-1 0 0 0 0,0 0 0 0 0,0-1 0 0 0,0 1 0 0 0,0-1 0 0 0,0 1 0 0 0,0-1 0 0 0,0 0 0 0 0,0 0 0 0 0,0 0 0 0 0,-1 0 0 0 0,1 0 0 0 0,-1 0 0 0 0,2-4 0 0 0,-2 5-13 0 0,-1 0 0 0 0,1-1-1 0 0,-1 1 1 0 0,0 0 0 0 0,0 0-1 0 0,0 0 1 0 0,0-1 0 0 0,0 1 0 0 0,0 0-1 0 0,0 0 1 0 0,0 0 0 0 0,0 0-1 0 0,-1-1 1 0 0,1 1 0 0 0,0 0-1 0 0,-1 0 1 0 0,1 0 0 0 0,-1 0 0 0 0,1 0-1 0 0,-1 0 1 0 0,1 0 0 0 0,-1 0-1 0 0,0 0 1 0 0,0 0 0 0 0,1 0-1 0 0,-1 0 1 0 0,0 0 0 0 0,0 1-1 0 0,0-1 1 0 0,0 0 0 0 0,0 1 0 0 0,0-1-1 0 0,0 0 1 0 0,0 1 0 0 0,0 0-1 0 0,0-1 1 0 0,0 1 0 0 0,-3-1-1 0 0,-7-1 51 0 0,0 0-1 0 0,0 0 0 0 0,0 2 0 0 0,-1-1 0 0 0,1 1 0 0 0,-22 3 0 0 0,28-2-7 0 0,0 0 1 0 0,0 0-1 0 0,0 0 0 0 0,0 1 0 0 0,0-1 0 0 0,0 1 0 0 0,0 0 0 0 0,0 1 0 0 0,1-1 0 0 0,-1 1 0 0 0,1 0 0 0 0,0 0 0 0 0,0 0 0 0 0,0 1 0 0 0,0-1 0 0 0,1 1 0 0 0,-1 0 0 0 0,1 0 0 0 0,0 0 0 0 0,-4 8 0 0 0,2-2 49 0 0,0 1 1 0 0,1 0 0 0 0,0 0-1 0 0,1 0 1 0 0,0 0-1 0 0,0 1 1 0 0,2-1-1 0 0,-1 15 1 0 0,-1 12 139 0 0,0-3 31 0 0,1 1-1 0 0,6 72 1 0 0,-2-93-221 0 0,0 1-295 0 0,1 1-1 0 0,0-1 1 0 0,8 22 0 0 0,-9-33-332 0 0,0 0-1 0 0,1 0 1 0 0,-1 0 0 0 0,1-1 0 0 0,7 9-1 0 0,-7-10-221 0 0,0 0 1 0 0,0 0-1 0 0,0 0 0 0 0,1-1 0 0 0,-1 1 0 0 0,1-1 0 0 0,0 0 0 0 0,5 3 0 0 0,9 2-2763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45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177 198 3608 0 0,'-7'0'423'0'0,"-1"1"0"0"0,1 0-1 0 0,0 0 1 0 0,0 0 0 0 0,0 1-1 0 0,1 1 1 0 0,-1-1 0 0 0,0 1 0 0 0,1 0-1 0 0,0 0 1 0 0,-1 1 0 0 0,1 0-1 0 0,0 0 1 0 0,1 0 0 0 0,-1 1-1 0 0,1 0 1 0 0,0 0 0 0 0,0 0-1 0 0,1 1 1 0 0,-1-1 0 0 0,-5 11-1 0 0,5-7-137 0 0,0 1 0 0 0,0-1 0 0 0,1 1 0 0 0,0 0-1 0 0,1 0 1 0 0,0 1 0 0 0,0-1 0 0 0,1 0-1 0 0,1 1 1 0 0,0 0 0 0 0,0-1 0 0 0,1 1-1 0 0,0 0 1 0 0,2 11 0 0 0,0-16-255 0 0,0 0 0 0 0,0 0 1 0 0,0 0-1 0 0,0 0 0 0 0,1-1 0 0 0,0 1 1 0 0,0-1-1 0 0,1 0 0 0 0,-1 0 0 0 0,1 0 0 0 0,0 0 1 0 0,1 0-1 0 0,-1-1 0 0 0,1 0 0 0 0,0 0 1 0 0,0 0-1 0 0,0-1 0 0 0,0 1 0 0 0,8 2 1 0 0,-9-4-38 0 0,0 0 1 0 0,1 0 0 0 0,-1 0-1 0 0,0-1 1 0 0,1 0 0 0 0,-1 0 0 0 0,1 0-1 0 0,0 0 1 0 0,-1-1 0 0 0,1 0-1 0 0,-1 1 1 0 0,1-2 0 0 0,0 1-1 0 0,-1-1 1 0 0,1 1 0 0 0,-1-1 0 0 0,1-1-1 0 0,-1 1 1 0 0,1-1 0 0 0,-1 1-1 0 0,0-1 1 0 0,0-1 0 0 0,0 1 0 0 0,0 0-1 0 0,0-1 1 0 0,6-5 0 0 0,-7 4-9 0 0,-1 1 1 0 0,1-1 0 0 0,-1 0 0 0 0,1-1 0 0 0,-1 1-1 0 0,-1 0 1 0 0,1-1 0 0 0,0 1 0 0 0,-1-1 0 0 0,0 1-1 0 0,0-7 1 0 0,1 0-17 0 0,-1 0-1 0 0,0 0 0 0 0,-1-20 1 0 0,-3 14 35 0 0,0 0 1 0 0,-1 0-1 0 0,0 0 0 0 0,-2 1 1 0 0,0-1-1 0 0,0 1 1 0 0,-2 0-1 0 0,0 1 0 0 0,-1 0 1 0 0,0 0-1 0 0,-15-16 1 0 0,17 22 29 0 0,-27-37 149 0 0,32 42-130 0 0,-1 0-1 0 0,1 1 1 0 0,0-1-1 0 0,1 0 1 0 0,-1-1-1 0 0,1 1 0 0 0,0 0 1 0 0,0 0-1 0 0,0-1 1 0 0,0-5-1 0 0,1 9-24 0 0,0-1 1 0 0,1 0-1 0 0,-1 1 0 0 0,1-1 0 0 0,0 1 0 0 0,-1-1 0 0 0,1 1 0 0 0,0-1 1 0 0,0 1-1 0 0,0-1 0 0 0,0 1 0 0 0,0 0 0 0 0,0-1 0 0 0,0 1 1 0 0,1 0-1 0 0,-1 0 0 0 0,0 0 0 0 0,1 0 0 0 0,-1 0 0 0 0,1 0 0 0 0,-1 0 1 0 0,1 1-1 0 0,1-2 0 0 0,42-13 291 0 0,-38 12-267 0 0,43-12 141 0 0,61-9-1 0 0,-42 18-8523 0 0,-60 7 4579 0 0,-2 3-1 0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25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29 3656 0 0,'-2'-1'288'0'0,"-1"1"-1"0"0,1-1 0 0 0,0 0 1 0 0,-1 0-1 0 0,1 0 0 0 0,0 0 1 0 0,0 0-1 0 0,-2-2 1 0 0,-13-6 972 0 0,12 7-918 0 0,0 0-1 0 0,-1 1 0 0 0,1 0 1 0 0,-1 0-1 0 0,1 0 0 0 0,-1 0 1 0 0,1 1-1 0 0,-1 0 0 0 0,1 0 1 0 0,-8 1-1 0 0,10 0-136 0 0,0 0-1 0 0,0 0 1 0 0,0 0 0 0 0,0 1 0 0 0,0-1 0 0 0,0 1-1 0 0,1-1 1 0 0,-1 1 0 0 0,0 0 0 0 0,1 0-1 0 0,0 0 1 0 0,-1 0 0 0 0,1 1 0 0 0,0-1 0 0 0,0 1-1 0 0,0-1 1 0 0,1 1 0 0 0,-1-1 0 0 0,-2 6-1 0 0,2-2-33 0 0,-1 0 0 0 0,1 0 0 0 0,0 0 0 0 0,0 0 0 0 0,0 1 0 0 0,1-1 0 0 0,0 1 0 0 0,1-1 0 0 0,-1 1 0 0 0,1 0 0 0 0,0-1 0 0 0,1 1 0 0 0,0-1 0 0 0,0 1 0 0 0,3 8 0 0 0,-3-11-148 0 0,0 1 0 0 0,1-1 0 0 0,0 0 0 0 0,0 0 0 0 0,0 0 0 0 0,1-1 0 0 0,-1 1 0 0 0,1-1 0 0 0,0 1 0 0 0,0-1 0 0 0,0 0 0 0 0,0 0 0 0 0,1 0 0 0 0,-1 0 0 0 0,1-1 0 0 0,0 1 0 0 0,0-1 0 0 0,0 0-1 0 0,0 0 1 0 0,0 0 0 0 0,0-1 0 0 0,0 0 0 0 0,7 2 0 0 0,9 0-7 0 0,36 2-1 0 0,-48-4-35 0 0,-1-1-1 0 0,1-1 0 0 0,0 1 0 0 0,0-1 1 0 0,-1 0-1 0 0,1-1 0 0 0,12-4 1 0 0,-20 6 16 0 0,0-1 0 0 0,0 1-1 0 0,1 0 1 0 0,-1-1 0 0 0,0 1 0 0 0,0 0 0 0 0,0-1 0 0 0,1 1 0 0 0,-1-1 0 0 0,0 1 0 0 0,0 0 0 0 0,0-1 0 0 0,0 1 0 0 0,0-1-1 0 0,0 1 1 0 0,0-1 0 0 0,0 1 0 0 0,0 0 0 0 0,0-1 0 0 0,0 1 0 0 0,0-1 0 0 0,0 1 0 0 0,0 0 0 0 0,-1-1 0 0 0,1 1 0 0 0,0-1-1 0 0,0 1 1 0 0,0 0 0 0 0,0-1 0 0 0,-1 1 0 0 0,1 0 0 0 0,0-1 0 0 0,-1 1 0 0 0,1 0 0 0 0,0-1 0 0 0,0 1 0 0 0,-1 0 0 0 0,1 0-1 0 0,0 0 1 0 0,-1-1 0 0 0,1 1 0 0 0,-1 0 0 0 0,1 0 0 0 0,0 0 0 0 0,-1-1 0 0 0,1 1 0 0 0,-1 0 0 0 0,-11-2 12 0 0,0 1 0 0 0,0 0 0 0 0,1 0 1 0 0,-1 1-1 0 0,0 1 0 0 0,0 0 0 0 0,0 0 1 0 0,0 1-1 0 0,0 1 0 0 0,1 0 0 0 0,0 0 0 0 0,-1 2 1 0 0,1-1-1 0 0,0 1 0 0 0,1 1 0 0 0,-12 7 1 0 0,15-8 48 0 0,-1 0 0 0 0,1 1 0 0 0,0 0 0 0 0,0 1 1 0 0,0-1-1 0 0,1 1 0 0 0,0 1 0 0 0,0-1 0 0 0,1 1 0 0 0,0 0 1 0 0,1 0-1 0 0,0 0 0 0 0,0 1 0 0 0,0 0 0 0 0,1 0 1 0 0,0-1-1 0 0,1 2 0 0 0,0-1 0 0 0,1 0 0 0 0,-1 17 0 0 0,1-22-35 0 0,1-1-1 0 0,0 1 0 0 0,0 0 0 0 0,0-1 1 0 0,1 1-1 0 0,0-1 0 0 0,-1 1 0 0 0,1 0 0 0 0,0-1 1 0 0,0 1-1 0 0,1-1 0 0 0,-1 0 0 0 0,1 1 0 0 0,0-1 1 0 0,0 0-1 0 0,0 0 0 0 0,0 0 0 0 0,0 0 0 0 0,1-1 1 0 0,-1 1-1 0 0,1 0 0 0 0,0-1 0 0 0,0 0 0 0 0,0 0 1 0 0,0 0-1 0 0,0 0 0 0 0,0 0 0 0 0,1 0 1 0 0,-1-1-1 0 0,0 0 0 0 0,1 0 0 0 0,-1 0 0 0 0,1 0 1 0 0,0 0-1 0 0,-1-1 0 0 0,5 1 0 0 0,-4 0-180 0 0,22 2 313 0 0,45 2 1 0 0,-61-5-650 0 0,0-1 1 0 0,-1 0-1 0 0,12-3 0 0 0,-16 3-602 0 0,1-1 0 0 0,-1 0-1 0 0,0 0 1 0 0,0 0 0 0 0,0-1-1 0 0,8-5 1 0 0,-2-2-2539 0 0,-4-4-1 0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26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15 3976 0 0,'0'0'660'0'0,"-2"-2"4"0"0,-5 0 1 0 0,3-1-1 0 0,1 1 0 0 0,-4-1 0 0 0,0 3-36 0 0,3-2-32 0 0,0 4-72 0 0,4 3-172 0 0,-3 7-2360 0 0,6-2 0 0 0,1 6-1 0 0,3 1 1 0 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26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0 151 2680 0 0,'0'-26'2558'0'0,"0"22"-2377"0"0,1 1 0 0 0,-1-1-1 0 0,0 1 1 0 0,1-1-1 0 0,0 1 1 0 0,0 0 0 0 0,0-1-1 0 0,0 1 1 0 0,1 0-1 0 0,-1 0 1 0 0,1-1 0 0 0,0 1-1 0 0,0 0 1 0 0,3-3-1 0 0,-1 2 82 0 0,1-1 0 0 0,-1 1 0 0 0,1-1 0 0 0,1 1 0 0 0,-1 1-1 0 0,0-1 1 0 0,8-3 0 0 0,1 1 303 0 0,1 0 0 0 0,-1 1 1 0 0,1 0-1 0 0,0 1 0 0 0,25-3 0 0 0,-28 6-326 0 0,0 0 0 0 0,0 1 1 0 0,0 0-1 0 0,0 1 0 0 0,0 0 0 0 0,0 1 0 0 0,0 1 0 0 0,0 0 0 0 0,0 0 1 0 0,-1 1-1 0 0,0 0 0 0 0,0 1 0 0 0,0 1 0 0 0,0-1 0 0 0,15 12 0 0 0,-15-8-130 0 0,1 1-1 0 0,-2 0 1 0 0,1 1 0 0 0,-1 0-1 0 0,-1 1 1 0 0,0 0-1 0 0,0 0 1 0 0,-2 1 0 0 0,1 0-1 0 0,-2 0 1 0 0,1 0-1 0 0,4 19 1 0 0,-2 0 21 0 0,-1 0 1 0 0,-2 0-1 0 0,-1 1 0 0 0,-1 0 0 0 0,-2 62 1 0 0,-30 163 91 0 0,18-217-200 0 0,5-24-116 0 0,3-13-69 0 0,2-7-111 0 0,6-25 68 0 0,-2-1 0 0 0,-1 0 0 0 0,-1 0-1 0 0,-1 0 1 0 0,-7-55 0 0 0,4 73 190 0 0,-1 1 0 0 0,0-1 1 0 0,0 1-1 0 0,-1-1 0 0 0,0 1 0 0 0,-1 0 0 0 0,-10-16 1 0 0,11 21 35 0 0,0 1 1 0 0,0-1 0 0 0,0 1 0 0 0,0-1 0 0 0,-1 1-1 0 0,0 0 1 0 0,0 1 0 0 0,0-1 0 0 0,0 1-1 0 0,-1 0 1 0 0,1 1 0 0 0,-1-1 0 0 0,1 1-1 0 0,-1 0 1 0 0,-8-2 0 0 0,5 3 35 0 0,1 0 0 0 0,-1 0 1 0 0,1 0-1 0 0,-1 1 0 0 0,1 1 0 0 0,-1-1 0 0 0,1 1 0 0 0,0 1 1 0 0,-1 0-1 0 0,1 0 0 0 0,0 0 0 0 0,0 1 0 0 0,0 0 1 0 0,0 1-1 0 0,1 0 0 0 0,-1 0 0 0 0,1 0 0 0 0,0 1 0 0 0,0 0 1 0 0,1 1-1 0 0,-1-1 0 0 0,1 1 0 0 0,1 0 0 0 0,-1 1 1 0 0,1 0-1 0 0,0 0 0 0 0,0 0 0 0 0,1 0 0 0 0,0 0 0 0 0,0 1 1 0 0,1 0-1 0 0,0 0 0 0 0,-2 10 0 0 0,1-3-235 0 0,0 0 1 0 0,-1 23-1 0 0,6-1-3164 0 0,-1-35 2552 0 0,0 1 1 0 0,1-1 0 0 0,0 0 0 0 0,-1 0-1 0 0,1 1 1 0 0,0-1 0 0 0,0 0-1 0 0,0 0 1 0 0,1 0 0 0 0,1 3 0 0 0,4 3-2943 0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27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367 116 2144 0 0,'0'-20'2013'0'0,"0"16"-1692"0"0,0-1 1 0 0,0 1-1 0 0,0-1 0 0 0,-1 1 1 0 0,0-1-1 0 0,0 1 0 0 0,0-1 0 0 0,0 1 1 0 0,-1 0-1 0 0,0-1 0 0 0,0 1 1 0 0,-3-5-1 0 0,3 7-124 0 0,0-1 1 0 0,-1 1-1 0 0,1-1 0 0 0,-1 1 1 0 0,1 0-1 0 0,-1 0 1 0 0,0 0-1 0 0,0 0 0 0 0,0 1 1 0 0,0-1-1 0 0,0 1 1 0 0,-1 0-1 0 0,1 0 0 0 0,0 0 1 0 0,0 0-1 0 0,-1 0 1 0 0,-3 1-1 0 0,-11-3 726 0 0,1 2-1 0 0,-1 0 1 0 0,-31 4 0 0 0,41-2-729 0 0,-1 0-1 0 0,0 1 1 0 0,1 0 0 0 0,0 0 0 0 0,0 1-1 0 0,-1 0 1 0 0,1 0 0 0 0,1 1 0 0 0,-14 8 0 0 0,17-8-139 0 0,0 0 1 0 0,1-1-1 0 0,-1 1 1 0 0,1 0-1 0 0,0 1 1 0 0,0-1-1 0 0,0 1 1 0 0,1-1-1 0 0,-1 1 1 0 0,1 0-1 0 0,0 0 1 0 0,1 0-1 0 0,-1 0 1 0 0,1 0-1 0 0,0 0 1 0 0,0 0 0 0 0,0 0-1 0 0,1 1 1 0 0,0-1-1 0 0,0 0 1 0 0,2 10-1 0 0,-1-7-27 0 0,0-1-1 0 0,0 1 1 0 0,1-1 0 0 0,0 0-1 0 0,1 0 1 0 0,-1 0 0 0 0,1 0-1 0 0,1 0 1 0 0,-1-1 0 0 0,1 1-1 0 0,0-1 1 0 0,1 0-1 0 0,-1 0 1 0 0,11 9 0 0 0,-7-9-67 0 0,1 0 1 0 0,-1-1-1 0 0,1 0 0 0 0,0-1 1 0 0,1 0-1 0 0,-1 0 1 0 0,0-1-1 0 0,1 0 1 0 0,0-1-1 0 0,0 0 0 0 0,0 0 1 0 0,0-1-1 0 0,0-1 1 0 0,10 0-1 0 0,-19 0 25 0 0,-1 0 1 0 0,1 1-1 0 0,-1-1 0 0 0,1 0 0 0 0,-1 0 1 0 0,0 0-1 0 0,1 0 0 0 0,-1 0 0 0 0,1 0 1 0 0,-1 0-1 0 0,1 0 0 0 0,-1 0 1 0 0,1 0-1 0 0,-1-1 0 0 0,0 1 0 0 0,1 0 1 0 0,-1 0-1 0 0,1 0 0 0 0,-1 0 1 0 0,0-1-1 0 0,1 1 0 0 0,-1 0 0 0 0,0 0 1 0 0,1-1-1 0 0,-1 1 0 0 0,1-1 0 0 0,-9-5-222 0 0,-19-5 22 0 0,18 9 225 0 0,-1 0 1 0 0,0 1-1 0 0,0 0 0 0 0,0 0 0 0 0,0 1 0 0 0,1 1 0 0 0,-1 0 1 0 0,0 0-1 0 0,0 1 0 0 0,1 0 0 0 0,-1 0 0 0 0,-14 7 1 0 0,17-7 18 0 0,1 1 0 0 0,0 1 0 0 0,1-1 0 0 0,-1 1 0 0 0,1 0 0 0 0,-1 0 0 0 0,1 0 0 0 0,1 1 0 0 0,-1-1 0 0 0,0 1 0 0 0,1 1 0 0 0,0-1 0 0 0,0 0 0 0 0,1 1 0 0 0,0 0 0 0 0,0 0 0 0 0,0 0 0 0 0,1 0 0 0 0,-3 9 0 0 0,3-9-2 0 0,1 0-1 0 0,0 0 0 0 0,0 0 0 0 0,0 0 1 0 0,1 0-1 0 0,0 0 0 0 0,0 0 1 0 0,0 0-1 0 0,1 0 0 0 0,0 0 0 0 0,0 0 1 0 0,1 0-1 0 0,-1-1 0 0 0,1 1 1 0 0,1 0-1 0 0,-1-1 0 0 0,1 1 0 0 0,0-1 1 0 0,0 0-1 0 0,0 0 0 0 0,1 0 0 0 0,5 6 1 0 0,-2-5-24 0 0,0 0 0 0 0,0-1 1 0 0,1 0-1 0 0,0 0 1 0 0,-1-1-1 0 0,2 1 0 0 0,-1-2 1 0 0,0 1-1 0 0,1-1 0 0 0,-1-1 1 0 0,1 0-1 0 0,0 0 0 0 0,0 0 1 0 0,16 0-1 0 0,-9-2-89 0 0,0 0 0 0 0,0 0 0 0 0,0-2 0 0 0,0 0 1 0 0,0 0-1 0 0,0-2 0 0 0,20-7 0 0 0,-24 6-27 0 0,0 0 0 0 0,-1-2 0 0 0,0 1 0 0 0,0-1 1 0 0,0-1-1 0 0,-1 0 0 0 0,0-1 0 0 0,-1 0 0 0 0,0 0 1 0 0,0-1-1 0 0,-1 0 0 0 0,0 0 0 0 0,-1-1 0 0 0,0 0 1 0 0,-1 0-1 0 0,0-1 0 0 0,6-19 0 0 0,-2 3 349 0 0,-1-1-1 0 0,-2 0 0 0 0,-1-1 1 0 0,-1 1-1 0 0,-2-1 1 0 0,0-44-1 0 0,-13 126 1277 0 0,7-1-1131 0 0,2 52 0 0 0,2-49-470 0 0,-2-18 149 0 0,1 24-3138 0 0,1-48 684 0 0,0 0 1 0 0,0-1-1 0 0,4 13 1 0 0,1-5-1485 0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28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608 10 3248 0 0,'-1'-10'6963'0'0,"-5"33"-4498"0"0,-9 8-1338 0 0,-1-1 1 0 0,-2-1-1 0 0,-26 33 1 0 0,20-33-930 0 0,0-1 0 0 0,-1-1-1 0 0,-2-2 1 0 0,-1-1 0 0 0,-42 29 0 0 0,55-43-142 0 0,-2 0 1 0 0,1-2-1 0 0,-1 0 0 0 0,-1 0 1 0 0,1-2-1 0 0,-1 0 1 0 0,0-1-1 0 0,-1-1 0 0 0,1 0 1 0 0,-36 1-1 0 0,51-5-47 0 0,-1 0-1 0 0,1 0 1 0 0,0 0 0 0 0,0 0 0 0 0,0-1-1 0 0,-1 0 1 0 0,1 1 0 0 0,0-1-1 0 0,0 0 1 0 0,0 0 0 0 0,0-1-1 0 0,0 1 1 0 0,0-1 0 0 0,1 1-1 0 0,-1-1 1 0 0,0 0 0 0 0,1 0 0 0 0,-1 0-1 0 0,1 0 1 0 0,0-1 0 0 0,0 1-1 0 0,0-1 1 0 0,0 1 0 0 0,0-1-1 0 0,0 0 1 0 0,-2-5 0 0 0,3 3 4 0 0,-1-1 1 0 0,1 1 0 0 0,0-1-1 0 0,0 1 1 0 0,0-1 0 0 0,1 0-1 0 0,0 0 1 0 0,0 1 0 0 0,1-1-1 0 0,-1 0 1 0 0,1 1 0 0 0,0-1-1 0 0,1 1 1 0 0,2-8-1 0 0,-1 4 22 0 0,0 1 0 0 0,1-1 0 0 0,0 0 0 0 0,1 1-1 0 0,0 0 1 0 0,9-12 0 0 0,-10 16-9 0 0,0 0 0 0 0,-1 1 0 0 0,1-1-1 0 0,0 1 1 0 0,1 0 0 0 0,-1 0 0 0 0,0 0 0 0 0,1 1 0 0 0,0 0-1 0 0,-1 0 1 0 0,1 0 0 0 0,0 0 0 0 0,8-1 0 0 0,-7 2 19 0 0,0 0 1 0 0,0 1-1 0 0,0 0 0 0 0,0 0 1 0 0,0 0-1 0 0,0 1 0 0 0,0 0 1 0 0,0 0-1 0 0,0 0 1 0 0,0 1-1 0 0,0 0 0 0 0,-1 0 1 0 0,1 0-1 0 0,0 1 0 0 0,-1 0 1 0 0,0 0-1 0 0,0 0 1 0 0,0 1-1 0 0,7 6 0 0 0,6 7-991 0 0,-2 0 0 0 0,0 1-1 0 0,22 34 1 0 0,-28-39-677 0 0,2 5-2261 0 0,-4-2 0 0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28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3456 0 0,'0'0'1930'0'0,"0"9"371"0"0,0 12-1488 0 0,-1 0-1 0 0,0 0 1 0 0,-2 0-1 0 0,0 0 1 0 0,-1 0-1 0 0,-2-1 1 0 0,0 0-1 0 0,-1 0 1 0 0,-1 0-1 0 0,-16 29 1 0 0,-6-2-10521 0 0,26-39 6251 0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29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 2912 0 0,'1'-4'229'0'0,"-1"0"-1"0"0,1 0 0 0 0,0 0 1 0 0,0 0-1 0 0,0 0 0 0 0,0 1 1 0 0,1-1-1 0 0,-1 0 0 0 0,1 1 1 0 0,0-1-1 0 0,0 1 0 0 0,0 0 1 0 0,1-1-1 0 0,-1 1 0 0 0,1 0 1 0 0,0 0-1 0 0,0 1 0 0 0,0-1 1 0 0,0 1-1 0 0,0-1 0 0 0,0 1 1 0 0,1 0-1 0 0,6-3 0 0 0,4-1 302 0 0,0 0 0 0 0,1 0 0 0 0,0 2 0 0 0,27-6 0 0 0,-24 7 36 0 0,1 0 1 0 0,-1 1-1 0 0,1 1 1 0 0,0 1-1 0 0,33 4 1 0 0,-47-4-486 0 0,1 1 0 0 0,-1 0 1 0 0,0 0-1 0 0,0 0 0 0 0,0 1 1 0 0,0 0-1 0 0,0 0 1 0 0,0 0-1 0 0,0 1 0 0 0,-1 0 1 0 0,1 0-1 0 0,-1 0 0 0 0,0 0 1 0 0,1 0-1 0 0,-2 1 1 0 0,1 0-1 0 0,0 0 0 0 0,-1 0 1 0 0,0 0-1 0 0,0 1 0 0 0,0-1 1 0 0,0 1-1 0 0,-1 0 0 0 0,4 8 1 0 0,-2 2 15 0 0,-1 1 0 0 0,-1-1 0 0 0,0 1-1 0 0,0 0 1 0 0,-2-1 0 0 0,-2 27 0 0 0,-2-9 8 0 0,-1-1-1 0 0,-11 36 1 0 0,15-64-97 0 0,0-1-1 0 0,0 1 1 0 0,-1 0 0 0 0,1-1-1 0 0,-1 1 1 0 0,0-1 0 0 0,0 0-1 0 0,0 0 1 0 0,0 0 0 0 0,-1 0-1 0 0,1 0 1 0 0,-1 0 0 0 0,-4 3-1 0 0,7-8-7 0 0,-1 0-1 0 0,1 0 1 0 0,-1 0 0 0 0,1 0-1 0 0,0 0 1 0 0,0 0-1 0 0,0 0 1 0 0,0 0-1 0 0,0 0 1 0 0,1-3 0 0 0,7-20 16 0 0,1 1 0 0 0,1 0 1 0 0,2 0-1 0 0,0 1 0 0 0,1 0 0 0 0,2 2 1 0 0,0-1-1 0 0,27-28 0 0 0,-34 42 48 0 0,0 0 1 0 0,1 1-1 0 0,0 0 0 0 0,0 0 0 0 0,0 1 1 0 0,1 0-1 0 0,0 0 0 0 0,1 1 0 0 0,12-4 0 0 0,-20 7-23 0 0,1 1-1 0 0,0 0 0 0 0,0 0 0 0 0,-1 0 1 0 0,1 1-1 0 0,0 0 0 0 0,0-1 0 0 0,0 1 0 0 0,0 0 1 0 0,-1 1-1 0 0,1-1 0 0 0,0 1 0 0 0,0-1 1 0 0,0 1-1 0 0,-1 1 0 0 0,1-1 0 0 0,-1 0 1 0 0,1 1-1 0 0,-1 0 0 0 0,1-1 0 0 0,-1 1 1 0 0,0 1-1 0 0,0-1 0 0 0,0 0 0 0 0,0 1 1 0 0,0 0-1 0 0,0-1 0 0 0,-1 1 0 0 0,0 0 1 0 0,4 6-1 0 0,2 4 65 0 0,-1 1 0 0 0,0 0 1 0 0,-1 1-1 0 0,-1 0 0 0 0,0-1 0 0 0,-1 2 0 0 0,3 23 1 0 0,-3-7-17 0 0,-2 1 0 0 0,-3 52 1 0 0,1-78-93 0 0,-1 0 0 0 0,0 0 0 0 0,0 0 0 0 0,-1 0 0 0 0,0 0 0 0 0,0 0 1 0 0,0-1-1 0 0,-1 1 0 0 0,0-1 0 0 0,-1 0 0 0 0,1 0 0 0 0,-8 9 0 0 0,9-12-288 0 0,-1 0 1 0 0,0 0-1 0 0,0 0 0 0 0,-1-1 1 0 0,1 1-1 0 0,0-1 0 0 0,-1 0 1 0 0,1 0-1 0 0,-8 3 0 0 0,7-4-580 0 0,0 0 0 0 0,0 0 0 0 0,0 0-1 0 0,0 0 1 0 0,0-1 0 0 0,0 0 0 0 0,0 0 0 0 0,0 0-1 0 0,-1 0 1 0 0,1-1 0 0 0,-4 0 0 0 0,-9-3-2782 0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29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4184 0 0,'0'0'696'0'0,"-6"0"21"0"0,2 0-5 0 0,-3 0 4 0 0,4 4 0 0 0,-4-4 0 0 0,0 3 0 0 0,3 5-4 0 0,2 1-12 0 0,-3 3-40 0 0,5 4-104 0 0,0 3-240 0 0,0 4-2736 0 0,5 1 0 0 0,-3 2-1 0 0,-2-3 1 0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30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0 111 2640 0 0,'0'0'968'0'0,"18"0"670"0"0,179 2 2964 0 0,207-4 201 0 0,-396 2-4743 0 0,-1-1 0 0 0,1 0 0 0 0,0 0 0 0 0,0-1 0 0 0,13-4 0 0 0,-20 5-56 0 0,0 1 0 0 0,0 0 0 0 0,1-1 0 0 0,-1 1 0 0 0,0-1 0 0 0,0 1 0 0 0,0-1 0 0 0,0 1 0 0 0,0-1 0 0 0,-1 0 0 0 0,1 0 0 0 0,0 1 0 0 0,0-1 0 0 0,0 0 0 0 0,0 0 0 0 0,-1 0 0 0 0,1 0 0 0 0,0 0 0 0 0,-1 0 0 0 0,1 0 0 0 0,-1 0 0 0 0,1 0 0 0 0,-1 0 0 0 0,0 0 0 0 0,1 0 0 0 0,-1 0 0 0 0,0-1 0 0 0,0 1 0 0 0,0 0 0 0 0,0 0 0 0 0,0 0 0 0 0,0 0 0 0 0,0 0 0 0 0,0-1 0 0 0,0 1 0 0 0,0 0 0 0 0,-1 0 0 0 0,1 0 0 0 0,0 0 0 0 0,-1 0 0 0 0,1 0 0 0 0,-1 0 0 0 0,0 0 0 0 0,1 0 0 0 0,-1 0 0 0 0,0 0 0 0 0,1 0 0 0 0,-2-1 0 0 0,-2-2 2 0 0,0-1 1 0 0,0 2-1 0 0,0-1 1 0 0,0 0 0 0 0,0 1-1 0 0,-1 0 1 0 0,1 0-1 0 0,-1 0 1 0 0,0 0 0 0 0,0 1-1 0 0,0 0 1 0 0,0 0-1 0 0,-11-2 1 0 0,1 1 85 0 0,-1 0 1 0 0,1 2-1 0 0,-26-1 1 0 0,38 2-64 0 0,0 1 1 0 0,0-1-1 0 0,1 0 1 0 0,-1 1-1 0 0,0 0 1 0 0,0-1-1 0 0,1 1 1 0 0,-1 0-1 0 0,1 1 1 0 0,-1-1-1 0 0,1 0 1 0 0,-1 1-1 0 0,1-1 1 0 0,0 1-1 0 0,-1 0 1 0 0,1 0-1 0 0,0 0 1 0 0,0 0-1 0 0,0 0 1 0 0,1 0-1 0 0,-1 0 1 0 0,0 1-1 0 0,1-1 1 0 0,0 1-1 0 0,-1-1 1 0 0,0 5-1 0 0,-3 7 86 0 0,1 0-1 0 0,0 0 0 0 0,1 0 1 0 0,-1 16-1 0 0,2-10-17 0 0,-4 40 168 0 0,2-1 0 0 0,5 62 0 0 0,0-37-240 0 0,0-67-231 0 0,0 0 0 0 0,7 30 0 0 0,0-13-3645 0 0,-8-33 3545 0 0,0 1 0 0 0,0-1 0 0 0,1 0-1 0 0,-1 0 1 0 0,0 0 0 0 0,1 0 0 0 0,-1 0 0 0 0,1 0-1 0 0,-1 0 1 0 0,1 0 0 0 0,0 0 0 0 0,-1 0 0 0 0,1 0-1 0 0,0 0 1 0 0,0-1 0 0 0,-1 1 0 0 0,1 0-1 0 0,0 0 1 0 0,0-1 0 0 0,0 1 0 0 0,1 0 0 0 0,11 4-3063 0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65 3424 0 0,'-27'3'3147'0'0,"23"-1"-2927"0"0,1-1 1 0 0,-1 1 0 0 0,1-1-1 0 0,-1 1 1 0 0,1 0-1 0 0,0 0 1 0 0,0 1 0 0 0,0-1-1 0 0,0 1 1 0 0,0-1 0 0 0,0 1-1 0 0,1 0 1 0 0,0 0 0 0 0,-5 7-1 0 0,4-5 42 0 0,1 1-1 0 0,0-1 1 0 0,-1 1 0 0 0,2 0-1 0 0,-1 0 1 0 0,1 0-1 0 0,0 0 1 0 0,-1 11-1 0 0,2-5 109 0 0,0-1-1 0 0,1 1 1 0 0,1-1-1 0 0,-1 1 1 0 0,2-1-1 0 0,0 0 0 0 0,0 0 1 0 0,1 0-1 0 0,8 17 1 0 0,-8-20-260 0 0,1 0 1 0 0,1-1 0 0 0,-1 1-1 0 0,1-1 1 0 0,1 0-1 0 0,-1-1 1 0 0,1 1-1 0 0,0-1 1 0 0,1-1 0 0 0,-1 1-1 0 0,1-1 1 0 0,0-1-1 0 0,1 1 1 0 0,8 2 0 0 0,-6-3-84 0 0,0 0 1 0 0,0-1 0 0 0,0-1 0 0 0,0 0 0 0 0,0 0-1 0 0,0-1 1 0 0,1-1 0 0 0,-1 0 0 0 0,0 0-1 0 0,1-1 1 0 0,15-3 0 0 0,-18 2-17 0 0,0-1-1 0 0,0 1 1 0 0,-1-2 0 0 0,1 1-1 0 0,-1-1 1 0 0,1 0 0 0 0,10-8-1 0 0,-14 9-8 0 0,-2 0 0 0 0,1-1 0 0 0,0 1 0 0 0,-1-1 0 0 0,1 0 0 0 0,-1 1 0 0 0,0-1 0 0 0,0-1 0 0 0,-1 1 0 0 0,1 0 0 0 0,-1-1 0 0 0,0 1 0 0 0,0-1 0 0 0,0 0 0 0 0,0-6 0 0 0,1-2 9 0 0,-2 0 0 0 0,0-1 0 0 0,-1 1 0 0 0,0-1 0 0 0,-1 1 0 0 0,0 0-1 0 0,-1-1 1 0 0,-1 1 0 0 0,0 0 0 0 0,0 0 0 0 0,-2 0 0 0 0,1 1 0 0 0,-2-1 0 0 0,-6-11 0 0 0,7 17 4 0 0,1 0-1 0 0,-1 0 1 0 0,0 1-1 0 0,-1-1 1 0 0,1 1-1 0 0,-1 0 1 0 0,-1 1-1 0 0,1 0 1 0 0,-1 0-1 0 0,0 0 1 0 0,0 0-1 0 0,0 1 1 0 0,-1 1-1 0 0,1-1 1 0 0,-1 1 0 0 0,0 0-1 0 0,0 1 1 0 0,0 0-1 0 0,-16-2 1 0 0,16 3-13 0 0,-1 0 0 0 0,0 1 1 0 0,1 0-1 0 0,-1 1 1 0 0,1-1-1 0 0,-1 2 1 0 0,1-1-1 0 0,-1 1 1 0 0,1 0-1 0 0,0 1 1 0 0,0 0-1 0 0,0 0 0 0 0,0 1 1 0 0,1 0-1 0 0,-1 0 1 0 0,1 1-1 0 0,0 0 1 0 0,0 0-1 0 0,-6 7 1 0 0,7-5-257 0 0,0 0 0 0 0,0 1 1 0 0,1-1-1 0 0,0 1 0 0 0,0 0 1 0 0,1 1-1 0 0,-3 8 0 0 0,2-2-2106 0 0,0-1 0 0 0,1 0 1 0 0,-2 26-1 0 0,4-12-1169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05.37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578 119 2536 0 0,'0'0'443'0'0,"-3"-19"4922"0"0,-4 4-2881 0 0,6 14-2339 0 0,1-1 1 0 0,-1 1-1 0 0,1-1 1 0 0,-1 1-1 0 0,1-1 1 0 0,-1 1-1 0 0,0-1 1 0 0,0 1-1 0 0,0 0 1 0 0,0 0-1 0 0,0-1 0 0 0,0 1 1 0 0,0 0-1 0 0,-2-2 1 0 0,-13-6-3 0 0,0 0 0 0 0,-1 1 0 0 0,0 1-1 0 0,0 1 1 0 0,-1 0 0 0 0,1 1 0 0 0,-1 1 0 0 0,0 1 0 0 0,-1 0 0 0 0,1 1 0 0 0,-26 1 0 0 0,32 1-128 0 0,0 1 0 0 0,1-1-1 0 0,-1 2 1 0 0,-14 2 0 0 0,21-2 1 0 0,-1 0-1 0 0,1 0 0 0 0,0 1 0 0 0,0-1 0 0 0,0 1 1 0 0,0 0-1 0 0,0 0 0 0 0,1 1 0 0 0,-1-1 1 0 0,1 1-1 0 0,-4 5 0 0 0,-6 8 58 0 0,1 0-1 0 0,0 1 1 0 0,2 0-1 0 0,0 1 1 0 0,2 1-1 0 0,0-1 1 0 0,0 2-1 0 0,2-1 1 0 0,-5 22 0 0 0,-5 34 141 0 0,-8 89 1 0 0,19-119-178 0 0,-18 127 179 0 0,20-69 145 0 0,5-77-183 0 0,-1-26-169 0 0,0 0 1 0 0,0 0-1 0 0,0 0 0 0 0,1 0 1 0 0,-1 0-1 0 0,0 0 0 0 0,1 0 1 0 0,-1 0-1 0 0,1 0 0 0 0,-1 0 1 0 0,1-1-1 0 0,-1 1 0 0 0,1 0 1 0 0,0 0-1 0 0,-1 0 0 0 0,1 0 1 0 0,0-1-1 0 0,0 1 0 0 0,0 0 1 0 0,-1-1-1 0 0,1 1 1 0 0,0-1-1 0 0,0 1 0 0 0,0-1 1 0 0,0 1-1 0 0,0-1 0 0 0,0 0 1 0 0,0 1-1 0 0,0-1 0 0 0,1 0 1 0 0,40 5 202 0 0,-28-5-158 0 0,5 1 39 0 0,1-2-1 0 0,22-2 1 0 0,-6-1 38 0 0,-14 2-23 0 0,-1-1 1 0 0,1-2 0 0 0,0 0 0 0 0,-1-1 0 0 0,36-16-1 0 0,-1-3-118 0 0,-55 24-210 0 0,-1 1 0 0 0,1-1 0 0 0,-1 0 0 0 0,0 0 0 0 0,1 0 0 0 0,-1 0 0 0 0,0 0 0 0 0,1-1 0 0 0,-1 1 1 0 0,0 0-1 0 0,0 0 0 0 0,0 0 0 0 0,0 0 0 0 0,0 0 0 0 0,0 0 0 0 0,0 0 0 0 0,-1-2 0 0 0,1-8-7636 0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45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 3856 0 0,'0'0'3609'0'0,"0"8"-1102"0"0,-2 11-882 0 0,0-1-1 0 0,-7 27 1 0 0,6-34-1210 0 0,-9 41 1419 0 0,3-16-1221 0 0,1 1 0 0 0,2 0 0 0 0,-2 51 0 0 0,7 18-2318 0 0,-1-91-1582 0 0,2-12 2486 0 0,-1-1 0 0 0,1 0 1 0 0,0 1-1 0 0,0-1 0 0 0,0 0 1 0 0,0 1-1 0 0,0-1 0 0 0,1 3 1 0 0,2 4-2869 0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31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0 103 3552 0 0,'21'5'3280'0'0,"-16"-1"-2974"0"0,-1 0 1 0 0,1 1 0 0 0,-1 0-1 0 0,0-1 1 0 0,-1 1-1 0 0,1 0 1 0 0,-1 1-1 0 0,0-1 1 0 0,0 1-1 0 0,0-1 1 0 0,-1 1-1 0 0,0 0 1 0 0,3 12-1 0 0,-1 3 537 0 0,0 0-1 0 0,1 38 0 0 0,4 119 2728 0 0,-9-177-3553 0 0,0 1 0 0 0,-1-1-1 0 0,1 0 1 0 0,0 1 0 0 0,0-1 0 0 0,1 1-1 0 0,-1-1 1 0 0,0 0 0 0 0,0 1-1 0 0,1-1 1 0 0,-1 0 0 0 0,1 1 0 0 0,-1-1-1 0 0,1 0 1 0 0,-1 0 0 0 0,1 1 0 0 0,0-1-1 0 0,0 0 1 0 0,1 2 0 0 0,-1-3-3 0 0,0 0 1 0 0,-1 0 0 0 0,1 0-1 0 0,0 1 1 0 0,0-1 0 0 0,-1 0-1 0 0,1 0 1 0 0,0 0 0 0 0,0-1-1 0 0,0 1 1 0 0,-1 0-1 0 0,1 0 1 0 0,0 0 0 0 0,0-1-1 0 0,-1 1 1 0 0,1 0 0 0 0,0-1-1 0 0,-1 1 1 0 0,1 0 0 0 0,0-1-1 0 0,-1 1 1 0 0,1-1-1 0 0,0 1 1 0 0,0-2 0 0 0,5-4 93 0 0,1 0 0 0 0,-1-1 0 0 0,0 0 1 0 0,7-12-1 0 0,6-15 201 0 0,-1-2 1 0 0,-2-1 0 0 0,-1 0-1 0 0,16-67 1 0 0,-19 61-101 0 0,0-16 3 0 0,-10 45-535 0 0,0 1 0 0 0,1 0 1 0 0,7-22-1 0 0,-9 33-302 0 0,0 1 1 0 0,-1-1 0 0 0,1 1-1 0 0,0 0 1 0 0,0-1-1 0 0,0 1 1 0 0,1 0 0 0 0,-1 0-1 0 0,0 0 1 0 0,0 0-1 0 0,1 0 1 0 0,-1 0 0 0 0,0 0-1 0 0,1 1 1 0 0,-1-1 0 0 0,1 0-1 0 0,2 0 1 0 0,5-1-3321 0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31.8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3640 0 0,'0'0'625'0'0,"11"3"2868"0"0,-6 17-2335 0 0,-2 1 0 0 0,0 0 0 0 0,-2 0 0 0 0,0 0 0 0 0,-3 28 0 0 0,1 3 305 0 0,1-17-459 0 0,-4 94 55 0 0,4-124-1388 0 0,-7 34-490 0 0,3-28-2508 0 0,-3-1-3557 0 0,1-7 3455 0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32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25 3576 0 0,'-3'0'612'0'0,"3"-4"0"0"0,0-1 20 0 0,0 3 1 0 0,-4-3-1 0 0,4 1 0 0 0,-2 1 0 0 0,2 1 0 0 0,-5 2-20 0 0,3 7-32 0 0,-2 5-124 0 0,4 6-404 0 0,0 2-2108 0 0,-3 7 0 0 0,3 2-1 0 0,-4 3 1 0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32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360 580 3744 0 0,'-2'1'232'0'0,"0"-1"-1"0"0,0 1 0 0 0,0 0 0 0 0,0-1 1 0 0,0 1-1 0 0,0 0 0 0 0,0 0 0 0 0,0 0 1 0 0,1 0-1 0 0,-1 1 0 0 0,0-1 1 0 0,1 0-1 0 0,-1 1 0 0 0,-2 2 0 0 0,-18 24 935 0 0,11-11-676 0 0,0 0-1 0 0,1 0 1 0 0,1 1-1 0 0,1 0 1 0 0,0 1-1 0 0,2-1 0 0 0,0 1 1 0 0,1 1-1 0 0,0-1 1 0 0,2 1-1 0 0,1 0 1 0 0,0 0-1 0 0,1 0 0 0 0,3 29 1 0 0,-1-44-431 0 0,0 1 0 0 0,0-1 1 0 0,0 1-1 0 0,1-1 1 0 0,-1 1-1 0 0,1-1 0 0 0,1 0 1 0 0,-1 0-1 0 0,1 0 0 0 0,0 0 1 0 0,0 0-1 0 0,0 0 0 0 0,0-1 1 0 0,1 0-1 0 0,0 0 1 0 0,0 0-1 0 0,0 0 0 0 0,1 0 1 0 0,-1-1-1 0 0,6 3 0 0 0,-4-3-51 0 0,-1 0 1 0 0,1-1-1 0 0,0 1 0 0 0,1-1 0 0 0,-1-1 0 0 0,0 0 0 0 0,0 1 0 0 0,1-2 0 0 0,-1 1 0 0 0,1-1 0 0 0,-1 0 0 0 0,0 0 0 0 0,1-1 1 0 0,-1 0-1 0 0,1 0 0 0 0,-1 0 0 0 0,8-4 0 0 0,-9 3-1 0 0,0 0-1 0 0,0 0 1 0 0,-1 0-1 0 0,1-1 1 0 0,-1 1 0 0 0,0-1-1 0 0,0 0 1 0 0,0 0 0 0 0,0-1-1 0 0,-1 1 1 0 0,1-1 0 0 0,5-7-1 0 0,-5 4 0 0 0,0 0 0 0 0,0 0 0 0 0,-1-1 0 0 0,0 1-1 0 0,0 0 1 0 0,-1-1 0 0 0,3-12 0 0 0,-2 0 10 0 0,-1 0 1 0 0,-1-1 0 0 0,-1 1-1 0 0,-1-1 1 0 0,-5-30 0 0 0,3 31 3 0 0,-2-1 0 0 0,0 1 0 0 0,-1 1 0 0 0,-2-1 0 0 0,0 1 0 0 0,0 0 0 0 0,-2 1 0 0 0,-19-29 0 0 0,5 16 36 0 0,-1 0 0 0 0,-2 2 0 0 0,-46-41 0 0 0,-4 7 92 0 0,49 42-7 0 0,1-1-1 0 0,1-2 1 0 0,0 0 0 0 0,-28-38 0 0 0,51 58-84 0 0,0-1 1 0 0,0 0-1 0 0,0 0 0 0 0,1 0 1 0 0,-1 0-1 0 0,1 0 1 0 0,1-1-1 0 0,-3-7 1 0 0,4 11-33 0 0,0 0 1 0 0,-1 0 0 0 0,1 0 0 0 0,0 0 0 0 0,0 0-1 0 0,0 0 1 0 0,1 0 0 0 0,-1 0 0 0 0,0 0-1 0 0,1 0 1 0 0,-1 0 0 0 0,1 0 0 0 0,0 0 0 0 0,0 0-1 0 0,0 0 1 0 0,0 0 0 0 0,0 1 0 0 0,0-1-1 0 0,0 0 1 0 0,0 1 0 0 0,1-1 0 0 0,-1 1 0 0 0,1-1-1 0 0,2-1 1 0 0,8-6 74 0 0,1 2 0 0 0,0-1 0 0 0,1 2-1 0 0,-1 0 1 0 0,1 1 0 0 0,21-6 0 0 0,13-4 32 0 0,41-10 74 0 0,-79 23-282 0 0,0 0-1 0 0,0 1 1 0 0,0 1 0 0 0,0-1-1 0 0,0 1 1 0 0,19 3-1 0 0,-27-2-163 0 0,1 0-1 0 0,0-1 0 0 0,-1 1 0 0 0,1 0 1 0 0,-1 0-1 0 0,0 1 0 0 0,1-1 1 0 0,-1 0-1 0 0,0 1 0 0 0,0 0 1 0 0,0-1-1 0 0,0 1 0 0 0,0 0 1 0 0,0 0-1 0 0,2 3 0 0 0,0 0-998 0 0,-1 0-1 0 0,0 1 0 0 0,-1-1 1 0 0,1 1-1 0 0,-1-1 0 0 0,1 7 1 0 0,4 14-2622 0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32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0 3976 0 0,'0'0'2815'0'0,"-6"13"470"0"0,-24 119 2032 0 0,21-60-3403 0 0,-2 113-1 0 0,11-171-2279 0 0,0 63 63 0 0,0-26-7519 0 0,0-39 4246 0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33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3 3896 0 0,'-20'-2'2731'0'0,"14"2"-2471"0"0,1 0-1 0 0,0 0 1 0 0,0 1 0 0 0,0 0 0 0 0,0 0 0 0 0,0 0 0 0 0,0 0 0 0 0,1 1 0 0 0,-1 0 0 0 0,0 0 0 0 0,1 0 0 0 0,-1 1 0 0 0,1 0 0 0 0,0-1 0 0 0,0 1 0 0 0,0 1 0 0 0,0-1 0 0 0,0 1 0 0 0,1-1 0 0 0,-1 1-1 0 0,1 0 1 0 0,-5 8 0 0 0,4-3 89 0 0,-1 0 0 0 0,1 1 0 0 0,1 0-1 0 0,-1 0 1 0 0,2 0 0 0 0,-1 0 0 0 0,2 0-1 0 0,-1 1 1 0 0,1-1 0 0 0,1 14 0 0 0,0-16-171 0 0,0 1 1 0 0,1-1-1 0 0,1 1 1 0 0,-1-1-1 0 0,1 1 1 0 0,1-1-1 0 0,-1 0 1 0 0,1 0-1 0 0,1 0 1 0 0,0 0-1 0 0,5 9 1 0 0,-5-12-156 0 0,-1 0 1 0 0,1 0-1 0 0,0-1 1 0 0,0 0-1 0 0,1 0 1 0 0,-1 0-1 0 0,1 0 1 0 0,0 0-1 0 0,0-1 1 0 0,0 0 0 0 0,0 0-1 0 0,0 0 1 0 0,1-1-1 0 0,0 0 1 0 0,-1 0-1 0 0,1 0 1 0 0,7 1-1 0 0,-1-1 7 0 0,2 0 0 0 0,-1-1 1 0 0,0-1-1 0 0,0 0 0 0 0,0 0 0 0 0,0-1 0 0 0,21-5 1 0 0,-29 5-7 0 0,-1-1 1 0 0,1 1 0 0 0,0-1 0 0 0,-1 0 0 0 0,0 0 0 0 0,1-1 0 0 0,-1 1 0 0 0,0-1 0 0 0,0 0 0 0 0,0 0 0 0 0,-1 0 0 0 0,1-1-1 0 0,-1 1 1 0 0,0-1 0 0 0,1 0 0 0 0,-2 0 0 0 0,1 0 0 0 0,0 0 0 0 0,-1 0 0 0 0,0-1 0 0 0,0 1 0 0 0,0-1 0 0 0,2-8-1 0 0,-2 5 22 0 0,-1 0 0 0 0,1-1 0 0 0,-1 1 0 0 0,-1-1-1 0 0,0 1 1 0 0,0-1 0 0 0,0 1 0 0 0,-1-1-1 0 0,-1 1 1 0 0,1-1 0 0 0,-1 1 0 0 0,-1 0-1 0 0,1 0 1 0 0,-5-9 0 0 0,4 11-26 0 0,-1 0 1 0 0,0 0-1 0 0,0 0 1 0 0,0 1 0 0 0,-1-1-1 0 0,1 1 1 0 0,-1 0-1 0 0,0 0 1 0 0,-1 0-1 0 0,1 1 1 0 0,-1 0-1 0 0,0 0 1 0 0,0 1-1 0 0,0-1 1 0 0,-1 1-1 0 0,1 1 1 0 0,-10-4 0 0 0,0 2-327 0 0,-1 1 1 0 0,1 0-1 0 0,-1 1 1 0 0,-32 1-1 0 0,-30 5-7212 0 0,45-2 3566 0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37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428 42 2580 0 0,'1'-1'199'0'0,"0"0"-1"0"0,1 0 1 0 0,-1 0-1 0 0,0 0 0 0 0,0 0 1 0 0,0 0-1 0 0,0 0 1 0 0,0-1-1 0 0,0 1 1 0 0,1-3-1 0 0,9-11 1562 0 0,-7 12-1650 0 0,7-6 3194 0 0,-10 9-3238 0 0,-1 0 1 0 0,0 0 0 0 0,0 0 0 0 0,1 0 0 0 0,-1 1 0 0 0,0-1 0 0 0,1 0-1 0 0,-1 0 1 0 0,0 0 0 0 0,0 0 0 0 0,1 0 0 0 0,-1 1 0 0 0,0-1 0 0 0,0 0 0 0 0,1 0-1 0 0,-1 0 1 0 0,0 1 0 0 0,0-1 0 0 0,1 0 0 0 0,-1 0 0 0 0,0 1 0 0 0,0-1 0 0 0,0 0-1 0 0,0 0 1 0 0,0 1 0 0 0,1-1 0 0 0,-1 0 0 0 0,0 1 0 0 0,0-1 0 0 0,0 0-1 0 0,0 0 1 0 0,0 1 0 0 0,0-1 0 0 0,0 0 0 0 0,0 1 0 0 0,0-1 0 0 0,0 0 0 0 0,0 1-1 0 0,0-1 1 0 0,0 0 0 0 0,0 1 0 0 0,-1-1 0 0 0,1 0 0 0 0,0 0 0 0 0,0 1 0 0 0,-2 14 421 0 0,-1-1 1 0 0,0 0 0 0 0,-1 1 0 0 0,-1-2 0 0 0,0 1 0 0 0,-9 16 0 0 0,9-17-271 0 0,-10 18-40 0 0,-1-1-1 0 0,-1-1 1 0 0,-2 0 0 0 0,0-2 0 0 0,-2 0-1 0 0,-1-1 1 0 0,-2-1 0 0 0,0-1 0 0 0,-45 34-1 0 0,59-51-170 0 0,1-1-1 0 0,-1-1 1 0 0,0 0-1 0 0,0 0 0 0 0,0-1 1 0 0,-1 0-1 0 0,0 0 1 0 0,0-2-1 0 0,-21 4 0 0 0,30-5-8 0 0,0-1-1 0 0,-1 0 1 0 0,1 0 0 0 0,0 0-1 0 0,0 0 1 0 0,0 0-1 0 0,0 0 1 0 0,-1 0-1 0 0,1 0 1 0 0,0-1 0 0 0,0 0-1 0 0,0 1 1 0 0,0-1-1 0 0,0 0 1 0 0,0 0-1 0 0,0 0 1 0 0,0 0-1 0 0,0 0 1 0 0,1 0 0 0 0,-1-1-1 0 0,0 1 1 0 0,1 0-1 0 0,-1-1 1 0 0,1 0-1 0 0,-1 1 1 0 0,1-1-1 0 0,0 0 1 0 0,0 1 0 0 0,0-1-1 0 0,0 0 1 0 0,0 0-1 0 0,0 0 1 0 0,0 0-1 0 0,1 0 1 0 0,-1 0-1 0 0,0-1 1 0 0,1 1 0 0 0,0 0-1 0 0,0 0 1 0 0,0-2-1 0 0,-1-4-4 0 0,1 1 0 0 0,0 0 0 0 0,1 0 0 0 0,0 0 0 0 0,0 0 0 0 0,1 0 0 0 0,-1 0 0 0 0,1 0 0 0 0,1 0 0 0 0,0 0 0 0 0,3-7 0 0 0,2 2 1 0 0,0 1-1 0 0,1 0 1 0 0,0 0 0 0 0,0 1 0 0 0,1 0 0 0 0,0 1 0 0 0,14-10 0 0 0,-18 14 16 0 0,1 0 1 0 0,0 1 0 0 0,0 0-1 0 0,0 0 1 0 0,0 1 0 0 0,1 0-1 0 0,-1 0 1 0 0,1 1 0 0 0,0 0-1 0 0,0 0 1 0 0,0 1-1 0 0,0 0 1 0 0,0 0 0 0 0,8 1-1 0 0,-12 0 6 0 0,0 1 0 0 0,0-1 0 0 0,0 1 0 0 0,-1 0 0 0 0,1 0-1 0 0,-1 1 1 0 0,1-1 0 0 0,0 1 0 0 0,-1-1 0 0 0,0 1 0 0 0,0 0 0 0 0,1 1-1 0 0,-1-1 1 0 0,0 0 0 0 0,-1 1 0 0 0,1 0 0 0 0,0 0 0 0 0,-1 0-1 0 0,4 5 1 0 0,1 3 33 0 0,-2 1-1 0 0,1 0 0 0 0,-2 0 1 0 0,6 18-1 0 0,0 1 27 0 0,13 54-44 0 0,1 4 138 0 0,-20-80-1375 0 0,-1 1 1 0 0,2 0 0 0 0,0-1 0 0 0,0 0-1 0 0,0 0 1 0 0,11 12 0 0 0,-5-10-2395 0 0,-2-5-1 0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38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65 3664 0 0,'-3'5'365'0'0,"0"-1"0"0"0,0 1 0 0 0,1-1-1 0 0,0 1 1 0 0,0 0 0 0 0,0 0 0 0 0,0 0-1 0 0,1 0 1 0 0,0 0 0 0 0,-1 9 0 0 0,-2 54 1747 0 0,5-58-1837 0 0,0-1 0 0 0,0 1 0 0 0,1 0-1 0 0,0-1 1 0 0,1 0 0 0 0,0 1 0 0 0,1-1 0 0 0,0 0 0 0 0,0 0 0 0 0,0-1 0 0 0,1 1-1 0 0,1-1 1 0 0,0 0 0 0 0,0-1 0 0 0,0 1 0 0 0,1-1 0 0 0,0 0 0 0 0,0-1 0 0 0,1 0 0 0 0,-1 0-1 0 0,1-1 1 0 0,1 1 0 0 0,14 5 0 0 0,-15-7-241 0 0,0 0-1 0 0,-1-1 1 0 0,2 0 0 0 0,-1-1 0 0 0,0 0-1 0 0,0 0 1 0 0,1-1 0 0 0,-1 0-1 0 0,1 0 1 0 0,-1-1 0 0 0,1 0-1 0 0,0-1 1 0 0,-1 1 0 0 0,0-2 0 0 0,1 1-1 0 0,-1-1 1 0 0,0-1 0 0 0,0 1-1 0 0,0-1 1 0 0,0-1 0 0 0,0 0-1 0 0,0 0 1 0 0,-1 0 0 0 0,0-1 0 0 0,0 0-1 0 0,0 0 1 0 0,8-9 0 0 0,-10 9-50 0 0,0-1 0 0 0,-1 0 0 0 0,1 1 1 0 0,-1-2-1 0 0,0 1 0 0 0,0 0 0 0 0,-1-1 1 0 0,0 0-1 0 0,0 0 0 0 0,-1 0 0 0 0,0 0 1 0 0,0 0-1 0 0,0 0 0 0 0,-1 0 0 0 0,0-1 1 0 0,0 1-1 0 0,-1-1 0 0 0,0 1 0 0 0,-1-1 1 0 0,1 1-1 0 0,-2 0 0 0 0,1-1 0 0 0,-1 1 1 0 0,0 0-1 0 0,0 0 0 0 0,0 0 0 0 0,-1 0 1 0 0,-1 1-1 0 0,1-1 0 0 0,-1 1 0 0 0,-7-10 1 0 0,1 5 25 0 0,0 0 1 0 0,0 1-1 0 0,-2 0 1 0 0,1 1-1 0 0,-1 0 1 0 0,0 1-1 0 0,-1 0 1 0 0,1 1-1 0 0,-23-8 1 0 0,16 8 53 0 0,0 1 1 0 0,0 1 0 0 0,-1 1 0 0 0,1 1 0 0 0,-1 1 0 0 0,-30 0 0 0 0,45 2-34 0 0,-1 0 1 0 0,1 0-1 0 0,0 0 0 0 0,0 1 0 0 0,0 0 1 0 0,0 0-1 0 0,0 1 0 0 0,0-1 1 0 0,0 1-1 0 0,0 0 0 0 0,0 1 1 0 0,1-1-1 0 0,-1 1 0 0 0,1 0 1 0 0,-7 5-1 0 0,7-4 7 0 0,0 1 1 0 0,0 0-1 0 0,0 0 0 0 0,1 0 1 0 0,-1 1-1 0 0,1-1 0 0 0,0 1 1 0 0,1 0-1 0 0,0 0 0 0 0,0 0 1 0 0,0 0-1 0 0,-1 7 0 0 0,-1 18 86 0 0,1 0 0 0 0,1 1-1 0 0,2-1 1 0 0,1 0-1 0 0,9 50 1 0 0,-6-46-39 0 0,3 8 43 0 0,3 0-1 0 0,25 75 1 0 0,-20-75-57 0 0,-1 2 0 0 0,9 60-1 0 0,-20-77-95 0 0,4 18-413 0 0,0 54 0 0 0,-4-91-3125 0 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38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3976 0 0,'0'0'2047'0'0,"3"11"945"0"0,4 11-1741 0 0,0 1 0 0 0,-1-1-1 0 0,2 26 1 0 0,2 7 161 0 0,0 7-6 0 0,4 16-813 0 0,-13-70-1545 0 0,2 0 1 0 0,-1-1-1 0 0,1 0 1 0 0,1 1-1 0 0,-1-1 1 0 0,1 0-1 0 0,8 10 1 0 0,1-1-2321 0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39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242 348 3736 0 0,'-25'-1'3927'0'0,"23"2"-3774"0"0,-1 0 1 0 0,1 0-1 0 0,0 1 1 0 0,0-1-1 0 0,0 1 1 0 0,-1-1-1 0 0,1 1 1 0 0,1 0-1 0 0,-1-1 1 0 0,0 1-1 0 0,0 0 1 0 0,1 0-1 0 0,-1 0 1 0 0,1 1-1 0 0,0-1 1 0 0,-1 0-1 0 0,1 1 1 0 0,0-1-1 0 0,0 0 1 0 0,0 5-1 0 0,-3 5 465 0 0,1 1-1 0 0,-2 23 1 0 0,4-29-320 0 0,-1 18 493 0 0,0 0-1 0 0,1 0 1 0 0,4 30 0 0 0,-2-46-651 0 0,0 1-1 0 0,1-1 0 0 0,0 1 0 0 0,0-1 0 0 0,1 0 1 0 0,1 0-1 0 0,-1 0 0 0 0,1 0 0 0 0,1-1 1 0 0,0 0-1 0 0,8 12 0 0 0,-9-17-112 0 0,-1 1 1 0 0,1-1-1 0 0,0 0 1 0 0,0-1-1 0 0,0 1 0 0 0,0-1 1 0 0,0 1-1 0 0,1-1 1 0 0,-1 0-1 0 0,1-1 1 0 0,-1 1-1 0 0,1-1 0 0 0,0 0 1 0 0,-1 0-1 0 0,1-1 1 0 0,0 1-1 0 0,5-1 0 0 0,-3 0-17 0 0,0 0 0 0 0,0-1-1 0 0,0 1 1 0 0,0-2-1 0 0,0 1 1 0 0,0-1-1 0 0,0 0 1 0 0,0 0-1 0 0,0-1 1 0 0,-1 0-1 0 0,7-4 1 0 0,-1-1-27 0 0,-1 0-1 0 0,-1-1 1 0 0,0-1 0 0 0,0 0-1 0 0,-1 0 1 0 0,0-1-1 0 0,0 0 1 0 0,-1-1 0 0 0,-1 1-1 0 0,0-2 1 0 0,-1 1 0 0 0,0-1-1 0 0,-1 0 1 0 0,0 0 0 0 0,-1 0-1 0 0,5-28 1 0 0,-5 13-15 0 0,-1 0-1 0 0,-1 0 1 0 0,-2-1 0 0 0,0 1 0 0 0,-2-1 0 0 0,-1 1 0 0 0,-10-38-1 0 0,10 53 40 0 0,-1 1 0 0 0,0 0 0 0 0,-1 0 0 0 0,0 0 0 0 0,-1 0 0 0 0,0 1 0 0 0,-1 0 0 0 0,-1 0 0 0 0,1 1 0 0 0,-2 0 0 0 0,1 0 0 0 0,-1 1 0 0 0,-1 0 0 0 0,0 1 0 0 0,0 0 0 0 0,0 0 0 0 0,-13-6 0 0 0,10 8 34 0 0,0-1 0 0 0,0 1 0 0 0,-1 1 0 0 0,0 1-1 0 0,0 0 1 0 0,0 0 0 0 0,0 2 0 0 0,-1-1 0 0 0,1 2 0 0 0,-1 0 0 0 0,0 1 0 0 0,1 0 0 0 0,-1 1 0 0 0,-27 6 0 0 0,36-5-14 0 0,-1-1 1 0 0,1 1 0 0 0,0 1-1 0 0,0-1 1 0 0,0 1 0 0 0,0 0-1 0 0,0 0 1 0 0,1 1 0 0 0,-1 0-1 0 0,1 0 1 0 0,0 0 0 0 0,0 0-1 0 0,0 1 1 0 0,1 0 0 0 0,0 0-1 0 0,0 0 1 0 0,0 1 0 0 0,-4 7-1 0 0,4-5 20 0 0,0 1-1 0 0,1 0 0 0 0,0 1 0 0 0,0-1 0 0 0,1 1 1 0 0,0-1-1 0 0,1 1 0 0 0,0 0 0 0 0,1-1 0 0 0,0 1 1 0 0,2 17-1 0 0,-1-20-19 0 0,0 1 0 0 0,1-1 1 0 0,0 0-1 0 0,0 0 0 0 0,0-1 1 0 0,1 1-1 0 0,0 0 0 0 0,0-1 1 0 0,1 0-1 0 0,0 0 0 0 0,0 0 1 0 0,1 0-1 0 0,-1 0 0 0 0,1-1 1 0 0,0 0-1 0 0,1 0 0 0 0,-1 0 1 0 0,13 7-1 0 0,-6-5-4 0 0,0-1 1 0 0,0 0-1 0 0,1-1 1 0 0,-1 0-1 0 0,1-1 1 0 0,0-1-1 0 0,1 0 1 0 0,-1-1-1 0 0,18 1 1 0 0,123-3-1013 0 0,-103-4-2714 0 0,-1-1-4340 0 0,-31 3 4166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45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29 3928 0 0,'-19'5'3539'0'0,"13"-1"-3164"0"0,0 1-1 0 0,1 0 0 0 0,-1 0 1 0 0,1 0-1 0 0,0 1 0 0 0,0 0 1 0 0,1 0-1 0 0,0 0 0 0 0,0 0 1 0 0,0 1-1 0 0,1 0 0 0 0,0 0 1 0 0,0 0-1 0 0,1 0 0 0 0,-3 9 1 0 0,2 1 383 0 0,0 1 0 0 0,0 0 0 0 0,2 0 0 0 0,0 0 0 0 0,3 24 0 0 0,-2-39-723 0 0,0 1 0 0 0,1 0 0 0 0,0-1-1 0 0,-1 1 1 0 0,1 0 0 0 0,1-1 0 0 0,-1 1 0 0 0,0-1 0 0 0,1 0 0 0 0,0 1 0 0 0,0-1-1 0 0,0 0 1 0 0,0 0 0 0 0,0 0 0 0 0,1 0 0 0 0,-1 0 0 0 0,5 3 0 0 0,-2-3-16 0 0,0 0 0 0 0,-1 0 1 0 0,1 0-1 0 0,1-1 0 0 0,-1 1 1 0 0,0-1-1 0 0,1-1 1 0 0,-1 1-1 0 0,1-1 0 0 0,8 1 1 0 0,-1-1-14 0 0,0 0 1 0 0,0-1 0 0 0,0-1 0 0 0,0 0 0 0 0,-1-1-1 0 0,1 0 1 0 0,0-1 0 0 0,-1 0 0 0 0,19-9 0 0 0,-23 9 23 0 0,-1-1 0 0 0,0-1 0 0 0,0 1 1 0 0,-1-1-1 0 0,1 0 0 0 0,-1-1 0 0 0,0 1 0 0 0,0-1 0 0 0,-1-1 1 0 0,0 1-1 0 0,0-1 0 0 0,0 0 0 0 0,-1 0 0 0 0,0 0 1 0 0,0-1-1 0 0,-1 1 0 0 0,4-14 0 0 0,-5 15 32 0 0,0 0-1 0 0,-1-1 1 0 0,0 1 0 0 0,-1-1-1 0 0,1 0 1 0 0,-1 1-1 0 0,0-1 1 0 0,-1 1-1 0 0,1-1 1 0 0,-1 0-1 0 0,-1 1 1 0 0,1-1 0 0 0,-1 1-1 0 0,0 0 1 0 0,-1 0-1 0 0,0 0 1 0 0,1 0-1 0 0,-2 0 1 0 0,1 0 0 0 0,-1 1-1 0 0,0 0 1 0 0,-7-8-1 0 0,4 6 11 0 0,0 1-1 0 0,0 1 1 0 0,-1 0-1 0 0,0 0 1 0 0,0 0-1 0 0,0 1 1 0 0,-1 0-1 0 0,1 1 1 0 0,-1 0-1 0 0,0 0 1 0 0,-16-3 0 0 0,-4 2-49 0 0,0 1 0 0 0,-42 1 0 0 0,62 2-405 0 0,0 1 0 0 0,0 0 0 0 0,0 0 0 0 0,0 1 0 0 0,0 0 0 0 0,-10 4 0 0 0,14-4-975 0 0,1 0 0 0 0,-1 0 0 0 0,1 1 1 0 0,0-1-1 0 0,-1 1 0 0 0,1 0 0 0 0,-6 6 1 0 0,-1 3-2773 0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39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3672 0 0,'0'0'2543'0'0,"0"14"323"0"0,-1 50-53 0 0,2 66 1236 0 0,0-111-3691 0 0,1-1-1 0 0,1 1 1 0 0,1-1-1 0 0,11 33 1 0 0,-13-47-326 0 0,-1 1 1 0 0,1-1-1 0 0,1 0 1 0 0,-1 0-1 0 0,1 0 1 0 0,-1 0-1 0 0,1 0 1 0 0,0 0-1 0 0,0-1 1 0 0,1 1-1 0 0,-1-1 1 0 0,1 0-1 0 0,0 0 1 0 0,0 0-1 0 0,0-1 1 0 0,0 0-1 0 0,0 1 1 0 0,0-1-1 0 0,1-1 0 0 0,5 3 1 0 0,-5-3-26 0 0,1 0-1 0 0,0 0 1 0 0,0-1-1 0 0,0 0 1 0 0,0 0-1 0 0,0 0 1 0 0,0-1 0 0 0,-1 1-1 0 0,1-2 1 0 0,0 1-1 0 0,0 0 1 0 0,-1-1 0 0 0,1 0-1 0 0,-1-1 1 0 0,10-5-1 0 0,-4 2-39 0 0,1-2-1 0 0,-1 1 0 0 0,-1-1 0 0 0,1-1 1 0 0,-2 0-1 0 0,14-15 0 0 0,-18 17 5 0 0,1-1 0 0 0,-1 1 1 0 0,-1-1-1 0 0,1 0 0 0 0,-1 0 0 0 0,-1-1 0 0 0,1 1 0 0 0,-1-1 1 0 0,-1 0-1 0 0,3-12 0 0 0,-3 7 10 0 0,1 0 58 0 0,-1 0-1 0 0,-1 0 1 0 0,1 0 0 0 0,-2 0 0 0 0,0 0 0 0 0,-1-1 0 0 0,-5-25 0 0 0,4 34 426 0 0,0 6-115 0 0,0 12 87 0 0,5 24-55 0 0,0-26-360 0 0,1 0 0 0 0,0 0 0 0 0,0 0 0 0 0,1-1 0 0 0,0 0 0 0 0,1 0 0 0 0,0 0 0 0 0,0 0 0 0 0,1-1 0 0 0,0 0 0 0 0,1-1 0 0 0,10 9 0 0 0,1-2-159 0 0,-6-5-376 0 0,0-1 1 0 0,20 10-1 0 0,-1 0-6564 0 0,-18-10 3269 0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40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0 3360 0 0,'0'0'593'0'0,"-11"11"2569"0"0,8-5-2798 0 0,0 1-1 0 0,1-1 0 0 0,0 1 1 0 0,1 0-1 0 0,-1 0 0 0 0,0 10 0 0 0,-1 2 215 0 0,-13 131 2520 0 0,10-74-1843 0 0,-8 202 2043 0 0,10-162-2753 0 0,0 159 33 0 0,3-183-2173 0 0,1-80-1784 0 0,2 0-1 0 0,5 23 1 0 0,-4-25-254 0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40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57 3880 0 0,'-2'2'262'0'0,"-1"0"0"0"0,0-1 0 0 0,1 1-1 0 0,-1 0 1 0 0,1 0 0 0 0,0 0-1 0 0,0 1 1 0 0,0-1 0 0 0,0 1 0 0 0,0-1-1 0 0,0 1 1 0 0,-1 2 0 0 0,-16 39 1016 0 0,9-19-415 0 0,4-10-412 0 0,0 0 1 0 0,1 0 0 0 0,1 1 0 0 0,0 0-1 0 0,2 0 1 0 0,-1 0 0 0 0,2 0 0 0 0,0 0-1 0 0,1 0 1 0 0,1 0 0 0 0,3 19 0 0 0,-4-31-370 0 0,1 0 0 0 0,0 0 1 0 0,0 0-1 0 0,0 0 0 0 0,0 0 0 0 0,1 0 1 0 0,0 0-1 0 0,0-1 0 0 0,0 1 1 0 0,0 0-1 0 0,0-1 0 0 0,1 0 0 0 0,-1 1 1 0 0,1-1-1 0 0,0 0 0 0 0,0 0 1 0 0,0 0-1 0 0,1-1 0 0 0,-1 1 0 0 0,0-1 1 0 0,1 0-1 0 0,0 0 0 0 0,0 0 1 0 0,-1-1-1 0 0,1 1 0 0 0,0-1 0 0 0,0 0 1 0 0,0 0-1 0 0,1 0 0 0 0,-1 0 1 0 0,0-1-1 0 0,0 0 0 0 0,0 1 0 0 0,0-2 1 0 0,1 1-1 0 0,4-1 0 0 0,4-1-77 0 0,-1-1 0 0 0,0 0-1 0 0,1-1 1 0 0,-2 0 0 0 0,1 0 0 0 0,0-1 0 0 0,-1-1-1 0 0,0 0 1 0 0,0-1 0 0 0,-1 0 0 0 0,10-8-1 0 0,-12 8 31 0 0,-1-1 1 0 0,0 1-1 0 0,-1-1 0 0 0,0-1 0 0 0,0 1 0 0 0,0-1 0 0 0,-1 0 0 0 0,-1 0 1 0 0,0 0-1 0 0,0-1 0 0 0,0 1 0 0 0,-1-1 0 0 0,-1 0 0 0 0,0 0 0 0 0,0 0 1 0 0,-1 0-1 0 0,0-1 0 0 0,-2-19 0 0 0,1 21 19 0 0,-1 1 0 0 0,0 0 0 0 0,-1 0 1 0 0,0-1-1 0 0,0 1 0 0 0,-1 0 0 0 0,0 1 0 0 0,-1-1 0 0 0,1 0 0 0 0,-1 1 0 0 0,-1 0 1 0 0,1 0-1 0 0,-1 0 0 0 0,-1 1 0 0 0,1-1 0 0 0,-1 1 0 0 0,0 1 0 0 0,-1-1 1 0 0,1 1-1 0 0,-1 0 0 0 0,0 0 0 0 0,0 1 0 0 0,-12-6 0 0 0,7 6 35 0 0,0-1 0 0 0,-1 2-1 0 0,1 0 1 0 0,-1 0 0 0 0,1 1-1 0 0,-1 1 1 0 0,0 0 0 0 0,1 0 0 0 0,-1 2-1 0 0,0-1 1 0 0,0 2 0 0 0,-13 2-1 0 0,17-1-289 0 0,0-1-1 0 0,0 1 1 0 0,1 0-1 0 0,-1 1 0 0 0,1 0 1 0 0,0 1-1 0 0,-12 8 1 0 0,14-9-543 0 0,1 1 1 0 0,-1 0 0 0 0,1 0-1 0 0,1 1 1 0 0,-1-1 0 0 0,1 1-1 0 0,0 0 1 0 0,0 0 0 0 0,1 0-1 0 0,-5 11 1 0 0,-2 8-3013 0 0,3 1-1 0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40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3880 0 0,'0'0'4355'0'0,"4"21"-184"0"0,-11 65 661 0 0,1-30-4630 0 0,6-2-7409 0 0,3-39 3799 0 0,3-4-1 0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41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 3800 0 0,'-9'4'1928'0'0,"3"0"-1613"0"0,0 1 0 0 0,0 0 0 0 0,1 0 0 0 0,0 1 0 0 0,0 0-1 0 0,0 0 1 0 0,0 0 0 0 0,1 0 0 0 0,0 1 0 0 0,0-1 0 0 0,1 1 0 0 0,0 0 0 0 0,-4 11 0 0 0,1 3 411 0 0,0 1 0 0 0,1 0 0 0 0,-2 30 0 0 0,6-44-483 0 0,1 0 0 0 0,0 1 0 0 0,0-1 0 0 0,0 0 0 0 0,1 0 0 0 0,1 0 0 0 0,-1 0 0 0 0,1 0 0 0 0,1 0 0 0 0,-1 0 0 0 0,1-1 0 0 0,7 13 0 0 0,-6-14-176 0 0,-1-1 0 0 0,1 0 1 0 0,0 0-1 0 0,0-1 0 0 0,0 1 0 0 0,1-1 1 0 0,0 0-1 0 0,-1 0 0 0 0,1-1 1 0 0,1 1-1 0 0,-1-1 0 0 0,0 0 0 0 0,1 0 1 0 0,0-1-1 0 0,0 0 0 0 0,0 0 1 0 0,7 2-1 0 0,0-2-61 0 0,0-1 0 0 0,0 0-1 0 0,1 0 1 0 0,-1-2 0 0 0,0 1 0 0 0,0-2 0 0 0,0 1 0 0 0,0-2-1 0 0,24-7 1 0 0,-30 8-16 0 0,0-1 1 0 0,0 1-1 0 0,-1-1 0 0 0,0 0 0 0 0,1-1 0 0 0,-1 0 1 0 0,0 0-1 0 0,-1 0 0 0 0,1 0 0 0 0,-1-1 0 0 0,0 0 0 0 0,0 0 1 0 0,0-1-1 0 0,-1 1 0 0 0,0-1 0 0 0,0 0 0 0 0,0 0 1 0 0,-1 0-1 0 0,5-12 0 0 0,-6 10 42 0 0,0 0 0 0 0,0 0 0 0 0,-1-1-1 0 0,0 1 1 0 0,-1 0 0 0 0,0 0 0 0 0,0-1 0 0 0,-1 1 0 0 0,0 0 0 0 0,-1 0 0 0 0,1-1 0 0 0,-1 1-1 0 0,-1 0 1 0 0,0 1 0 0 0,0-1 0 0 0,0 0 0 0 0,-1 1 0 0 0,0 0 0 0 0,-1 0 0 0 0,1 0-1 0 0,-2 0 1 0 0,1 1 0 0 0,-8-7 0 0 0,3 3 58 0 0,0 1 1 0 0,0 1-1 0 0,-1 0 0 0 0,0 0 0 0 0,-1 1 1 0 0,0 1-1 0 0,0 0 0 0 0,-1 0 0 0 0,1 1 1 0 0,-1 1-1 0 0,0 0 0 0 0,0 1 0 0 0,-21-3 1 0 0,21 5-6 0 0,0 0-1 0 0,0 1 1 0 0,0 1 0 0 0,0 0 0 0 0,0 1 0 0 0,1 0-1 0 0,-1 1 1 0 0,-18 6 0 0 0,26-7-93 0 0,-1 0 0 0 0,1 1 0 0 0,0-1 0 0 0,0 1 0 0 0,0 0 0 0 0,0 0 0 0 0,1 1 0 0 0,0-1 0 0 0,-1 1 0 0 0,1 0 0 0 0,0 0 0 0 0,1 1 0 0 0,-1-1 0 0 0,1 1 0 0 0,0 0 0 0 0,0 0 0 0 0,0 0 0 0 0,1 0 0 0 0,-1 0 0 0 0,2 0 0 0 0,-4 11 0 0 0,3-5-895 0 0,0 1 0 0 0,0 22 0 0 0,3-24-1495 0 0,0 0 1 0 0,0-1-1 0 0,5 19 0 0 0,-3-12-1391 0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41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13 3896 0 0,'0'0'648'0'0,"-4"-4"-32"0"0,-3 3-35 0 0,7-1-69 0 0,-3-1-72 0 0,-1 3-104 0 0,1-2-208 0 0,-1 2-1556 0 0,2 5-1 0 0,2 2 1 0 0,2 1 0 0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42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1 103 3440 0 0,'0'0'3699'0'0,"22"0"-1686"0"0,10 0-971 0 0,229-4 3639 0 0,-183-1-4289 0 0,103-19 0 0 0,-179 24-392 0 0,0 0 0 0 0,0-1 1 0 0,1 0-1 0 0,-1 1 0 0 0,0-1 0 0 0,0 0 1 0 0,0 0-1 0 0,0 0 0 0 0,0-1 0 0 0,4-1 1 0 0,-6 2-1 0 0,0 1 0 0 0,0 0 0 0 0,1 0 0 0 0,-1-1 0 0 0,0 1 0 0 0,0 0 0 0 0,0-1 0 0 0,1 1 0 0 0,-1 0 0 0 0,0-1 0 0 0,0 1 0 0 0,0 0-1 0 0,0-1 1 0 0,0 1 0 0 0,0 0 0 0 0,0-1 0 0 0,0 1 0 0 0,0 0 0 0 0,0-1 0 0 0,0 1 0 0 0,0 0 0 0 0,0-1 0 0 0,0 1 0 0 0,0-1 0 0 0,0 1 0 0 0,0-1 0 0 0,-13-10 0 0 0,-2 4 54 0 0,0 1 1 0 0,-1 0-1 0 0,1 1 1 0 0,-1 1-1 0 0,-1 1 1 0 0,1 0-1 0 0,0 1 1 0 0,-1 1-1 0 0,-25 0 0 0 0,38 1-21 0 0,1 0-1 0 0,-1 1 1 0 0,1-1-1 0 0,-1 0 0 0 0,1 1 1 0 0,-1 0-1 0 0,1 0 0 0 0,-1 0 1 0 0,1 0-1 0 0,0 1 0 0 0,-1-1 1 0 0,1 1-1 0 0,0 0 0 0 0,0 0 1 0 0,0 0-1 0 0,1 0 1 0 0,-1 1-1 0 0,0-1 0 0 0,1 1 1 0 0,-3 2-1 0 0,2 0 23 0 0,0 1-1 0 0,0-1 1 0 0,0 1 0 0 0,1-1 0 0 0,-1 1-1 0 0,1 0 1 0 0,1 0 0 0 0,-1 0-1 0 0,1 0 1 0 0,0 0 0 0 0,0 6 0 0 0,0 14 146 0 0,1-1 1 0 0,1 0 0 0 0,1 0 0 0 0,2 0 0 0 0,0 0 0 0 0,2-1-1 0 0,0 1 1 0 0,17 38 0 0 0,-10-34-770 0 0,0 0 0 0 0,24 32 1 0 0,-17-31-4706 0 0,42 47 0 0 0,-44-59 1724 0 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42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64 3816 0 0,'-15'5'2547'0'0,"10"0"-2226"0"0,0-1-1 0 0,0 1 1 0 0,0 0 0 0 0,1 1-1 0 0,0-1 1 0 0,0 1-1 0 0,1 0 1 0 0,-1 0 0 0 0,1 0-1 0 0,0 0 1 0 0,1 1-1 0 0,0-1 1 0 0,-3 10 0 0 0,2-4 95 0 0,1 1 1 0 0,0-1 0 0 0,1 1 0 0 0,0 0 0 0 0,1-1-1 0 0,1 19 1 0 0,0-21-57 0 0,1 0 0 0 0,0 0-1 0 0,0 0 1 0 0,1 0 0 0 0,0-1-1 0 0,8 16 1 0 0,-9-21-304 0 0,1 0 1 0 0,0 0-1 0 0,-1 0 1 0 0,1 0-1 0 0,1-1 0 0 0,-1 0 1 0 0,0 1-1 0 0,1-1 0 0 0,0 0 1 0 0,-1 0-1 0 0,1-1 0 0 0,1 1 1 0 0,-1-1-1 0 0,0 0 0 0 0,0 0 1 0 0,8 2-1 0 0,3 0-37 0 0,0-1 0 0 0,0 0 1 0 0,0-1-1 0 0,1-1 0 0 0,-1 0 0 0 0,0-1 0 0 0,1-1 1 0 0,-1 0-1 0 0,0-1 0 0 0,25-7 0 0 0,-33 8-31 0 0,-1-1-1 0 0,1 0 1 0 0,-1-1-1 0 0,1 0 1 0 0,-1 0 0 0 0,0 0-1 0 0,0-1 1 0 0,-1 0-1 0 0,1 0 1 0 0,-1 0-1 0 0,0-1 1 0 0,0 1 0 0 0,0-1-1 0 0,0-1 1 0 0,-1 1-1 0 0,0-1 1 0 0,0 1-1 0 0,-1-1 1 0 0,1 0 0 0 0,-1-1-1 0 0,0 1 1 0 0,-1 0-1 0 0,0-1 1 0 0,0 0-1 0 0,2-11 1 0 0,-3 8 28 0 0,0 1 0 0 0,0 0 0 0 0,-1-1 0 0 0,-1 1 0 0 0,0-1 0 0 0,0 1 0 0 0,0-1 1 0 0,-1 1-1 0 0,-1 0 0 0 0,0 0 0 0 0,0 0 0 0 0,0 0 0 0 0,-1 1 0 0 0,-8-13 0 0 0,6 13 41 0 0,0-1 0 0 0,-1 1 0 0 0,0 1-1 0 0,-1-1 1 0 0,1 1 0 0 0,-1 1 0 0 0,-1-1 0 0 0,1 1 0 0 0,-1 1-1 0 0,0-1 1 0 0,-1 2 0 0 0,-19-8 0 0 0,12 6 47 0 0,0 0-1 0 0,0 2 1 0 0,-1 0-1 0 0,1 1 1 0 0,-1 1-1 0 0,0 0 1 0 0,0 2-1 0 0,0 0 1 0 0,0 1-1 0 0,0 0 1 0 0,0 2 0 0 0,-23 6-1 0 0,36-8-73 0 0,0 1-1 0 0,0 1 1 0 0,0-1-1 0 0,0 1 1 0 0,1-1-1 0 0,-1 2 1 0 0,1-1 0 0 0,0 0-1 0 0,0 1 1 0 0,0 0-1 0 0,0-1 1 0 0,1 2-1 0 0,-4 4 1 0 0,3-2-5 0 0,0 0 0 0 0,0 0-1 0 0,1 0 1 0 0,0 1 0 0 0,0 0 0 0 0,1-1-1 0 0,0 1 1 0 0,-1 10 0 0 0,1-5-15 0 0,1 0 1 0 0,1 0-1 0 0,0 0 0 0 0,1 1 1 0 0,0-1-1 0 0,1 0 0 0 0,1 0 1 0 0,0 0-1 0 0,1-1 1 0 0,8 21-1 0 0,-8-25 7 0 0,1 0-1 0 0,0 0 1 0 0,1 0 0 0 0,-1 0 0 0 0,2-1-1 0 0,-1 0 1 0 0,1 0 0 0 0,0-1 0 0 0,0 0 0 0 0,1 0-1 0 0,0 0 1 0 0,0-1 0 0 0,0 0 0 0 0,11 4-1 0 0,-5-3-643 0 0,1-1-1 0 0,0 0 0 0 0,15 3 0 0 0,-11-4-4629 0 0,39 2 1 0 0,-36-7 1539 0 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43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0 3904 0 0,'-28'6'5928'0'0,"27"-4"-5679"0"0,-1 1 0 0 0,1-1-1 0 0,-1 1 1 0 0,1 0 0 0 0,0-1-1 0 0,0 1 1 0 0,0 0 0 0 0,0 0-1 0 0,0 0 1 0 0,1 0 0 0 0,-1 0-1 0 0,1 0 1 0 0,0 0 0 0 0,0 0-1 0 0,0 5 1 0 0,11 50 1781 0 0,-8-44-1475 0 0,1 0-444 0 0,0-1 1 0 0,1 1 0 0 0,1-1 0 0 0,12 21 0 0 0,34 48-9464 0 0,-49-78 8654 0 0,11 17-2747 0 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43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 4056 0 0,'0'0'1353'0'0,"1"13"1417"0"0,3 5-1799 0 0,1 0 0 0 0,1 0 0 0 0,1 0 1 0 0,17 30-1 0 0,-5-7 207 0 0,43 74 2034 0 0,-60-112-3193 0 0,3 9 111 0 0,2 0 0 0 0,10 15 0 0 0,-16-25-106 0 0,0 0 0 0 0,1 0 1 0 0,-1 0-1 0 0,1 0 0 0 0,-1-1 1 0 0,1 1-1 0 0,0 0 0 0 0,0-1 1 0 0,0 1-1 0 0,0-1 0 0 0,0 0 1 0 0,0 0-1 0 0,0 0 0 0 0,0 0 1 0 0,0 0-1 0 0,0 0 0 0 0,1 0 1 0 0,-1-1-1 0 0,0 1 0 0 0,0-1 1 0 0,4 0-1 0 0,-3 0 9 0 0,-1-1 1 0 0,0 0-1 0 0,0 0 0 0 0,1 0 1 0 0,-1 0-1 0 0,0 0 0 0 0,0-1 0 0 0,0 1 1 0 0,0-1-1 0 0,0 1 0 0 0,0-1 1 0 0,-1 0-1 0 0,4-3 0 0 0,17-26 307 0 0,-17 21-261 0 0,0 0 0 0 0,-1 0 0 0 0,0-1 0 0 0,0 1 0 0 0,2-19 1 0 0,4-10 88 0 0,-4 19-72 0 0,0-1 1 0 0,2-29-1 0 0,-3 20-321 0 0,0 0 0 0 0,15-43-1 0 0,-11 46-3840 0 0,1 1-3870 0 0,-4 19 4223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46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0 3744 0 0,'-7'1'382'0'0,"1"-1"0"0"0,0 1 0 0 0,0 1 0 0 0,0-1-1 0 0,0 1 1 0 0,1 0 0 0 0,-1 0 0 0 0,-8 5 0 0 0,-43 28 1016 0 0,47-28-1070 0 0,-15 10 355 0 0,1 2 0 0 0,1 1 0 0 0,1 1 0 0 0,0 1 0 0 0,-36 48 0 0 0,35-36 306 0 0,1 1 0 0 0,2 0 1 0 0,-31 76-1 0 0,43-87-611 0 0,1 0 0 0 0,1 1 0 0 0,2 0-1 0 0,0 0 1 0 0,0 41 0 0 0,3-56-443 0 0,2 0 1 0 0,-1 0-1 0 0,2 0 0 0 0,-1 0 0 0 0,1-1 0 0 0,1 1 1 0 0,-1 0-1 0 0,2-1 0 0 0,-1 1 0 0 0,1-1 0 0 0,1 0 1 0 0,6 9-1 0 0,-6-10-838 0 0,2 1 1 0 0,-1-2-1 0 0,1 1 1 0 0,0-1-1 0 0,1 0 1 0 0,0 0-1 0 0,0-1 1 0 0,1 0-1 0 0,-1 0 1 0 0,1-1-1 0 0,16 7 1 0 0,13 2-2871 0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43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442 479 3512 0 0,'-16'0'680'0'0,"1"1"0"0"0,0 1 0 0 0,0 0-1 0 0,0 0 1 0 0,0 2 0 0 0,0 0 0 0 0,0 0 0 0 0,1 2-1 0 0,-24 11 1 0 0,31-13-454 0 0,0 0 0 0 0,1 1 0 0 0,-1 0 0 0 0,1 0 0 0 0,0 0 1 0 0,1 1-1 0 0,-1-1 0 0 0,1 1 0 0 0,0 1 0 0 0,0-1 0 0 0,1 1 0 0 0,0 0 0 0 0,0 0 0 0 0,1 0 0 0 0,0 0 0 0 0,0 1 0 0 0,0 0 0 0 0,1-1 0 0 0,0 1 0 0 0,0 9 0 0 0,2-17-219 0 0,-2 7 129 0 0,1 0 0 0 0,0 0 0 0 0,0 0 0 0 0,1 0 0 0 0,0 0 0 0 0,1 0 0 0 0,-1 0-1 0 0,1 0 1 0 0,0-1 0 0 0,1 1 0 0 0,0 0 0 0 0,0 0 0 0 0,0-1 0 0 0,5 9 0 0 0,0-5-75 0 0,-1-1 0 0 0,2 0 1 0 0,-1 0-1 0 0,1 0 0 0 0,1-1 0 0 0,0 0 1 0 0,0-1-1 0 0,0 0 0 0 0,1 0 0 0 0,0-1 1 0 0,0 0-1 0 0,16 6 0 0 0,-11-6-64 0 0,1-1 1 0 0,-1 0-1 0 0,1-1 0 0 0,1-1 0 0 0,-1 0 1 0 0,0-1-1 0 0,1-1 0 0 0,24-1 0 0 0,-38 0-6 0 0,1-1 0 0 0,0 1 0 0 0,-1 0 1 0 0,1-1-1 0 0,-1 0 0 0 0,1 0 0 0 0,-1 0 0 0 0,1 0 0 0 0,-1-1 0 0 0,1 1 0 0 0,-1-1 0 0 0,0 0 0 0 0,0 0 0 0 0,0 0 0 0 0,0 0 0 0 0,0-1 0 0 0,-1 1 0 0 0,1-1 0 0 0,-1 0 0 0 0,1 0 0 0 0,-1 0 0 0 0,0 0 0 0 0,0 0 1 0 0,1-3-1 0 0,0-1-12 0 0,0-1 1 0 0,-1 1 0 0 0,0-1 0 0 0,-1 0 0 0 0,0 1 0 0 0,0-1 0 0 0,0 0 0 0 0,-1 0 0 0 0,-1 0 0 0 0,-1-11 0 0 0,0 2 6 0 0,-1 0 1 0 0,-1 0-1 0 0,-1 0 1 0 0,0 0-1 0 0,-1 1 1 0 0,-1 0-1 0 0,-1 1 1 0 0,0-1-1 0 0,-1 1 1 0 0,0 1-1 0 0,-1 0 1 0 0,-1 0-1 0 0,0 1 1 0 0,-16-14-1 0 0,-5-1 44 0 0,-1 2 0 0 0,-1 1 0 0 0,-1 2 0 0 0,-63-31 0 0 0,78 43-10 0 0,-7-1 32 0 0,0-2 0 0 0,1-2 0 0 0,1 0 0 0 0,-44-38 0 0 0,67 53-41 0 0,0 0 1 0 0,1-1-1 0 0,-1 0 1 0 0,1 1-1 0 0,0-1 1 0 0,-1 0-1 0 0,1 0 1 0 0,0 0-1 0 0,0 0 0 0 0,0 0 1 0 0,0 0-1 0 0,0 0 1 0 0,1 0-1 0 0,-1 0 1 0 0,1 0-1 0 0,-1-1 1 0 0,1 1-1 0 0,0 0 1 0 0,0 0-1 0 0,0 0 0 0 0,0-5 1 0 0,1 5 5 0 0,0-1 0 0 0,0 0 0 0 0,0 0 1 0 0,1 1-1 0 0,-1-1 0 0 0,1 1 0 0 0,0-1 0 0 0,-1 1 0 0 0,1 0 1 0 0,0 0-1 0 0,0 0 0 0 0,1 0 0 0 0,-1 0 0 0 0,0 0 0 0 0,6-3 1 0 0,30-17 180 0 0,61-26 0 0 0,-26 14-24 0 0,-59 28-498 0 0,5-4 481 0 0,0 1 1 0 0,25-8-1 0 0,-37 15-904 0 0,1 1 0 0 0,-1-1 0 0 0,14 0 0 0 0,-15 2-519 0 0,-1 0 0 0 0,0 1 1 0 0,0-1-1 0 0,1 1 0 0 0,-1 0 0 0 0,7 3 0 0 0,3 2-2259 0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44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5 3568 0 0,'-16'-2'1792'0'0,"-7"0"-653"0"0,0 2 0 0 0,-30 1 0 0 0,42 0-724 0 0,0 1 1 0 0,0 0-1 0 0,0 1 0 0 0,0 0 1 0 0,1 0-1 0 0,-20 10 0 0 0,26-11-267 0 0,1 0-1 0 0,-1 0 0 0 0,1 1 1 0 0,-1-1-1 0 0,1 1 0 0 0,0 0 0 0 0,0 0 1 0 0,0 0-1 0 0,0 1 0 0 0,1-1 0 0 0,-1 0 1 0 0,1 1-1 0 0,0 0 0 0 0,0 0 1 0 0,0-1-1 0 0,1 1 0 0 0,-1 0 0 0 0,1 0 1 0 0,0 1-1 0 0,0-1 0 0 0,1 0 1 0 0,-1 0-1 0 0,1 0 0 0 0,0 1 0 0 0,0-1 1 0 0,0 0-1 0 0,0 0 0 0 0,1 1 0 0 0,1 5 1 0 0,0-2-84 0 0,0 0-1 0 0,1 0 1 0 0,0-1 0 0 0,0 1 0 0 0,1 0 0 0 0,0-1 0 0 0,0 0-1 0 0,1 0 1 0 0,0 0 0 0 0,0-1 0 0 0,0 0 0 0 0,1 0 0 0 0,0 0-1 0 0,8 6 1 0 0,0-3-122 0 0,-1-1 0 0 0,2 0-1 0 0,-1 0 1 0 0,1-2-1 0 0,0 0 1 0 0,1-1 0 0 0,-1 0-1 0 0,1-1 1 0 0,0-1 0 0 0,0-1-1 0 0,0 0 1 0 0,0-1 0 0 0,0 0-1 0 0,25-3 1 0 0,-37 1 13 0 0,-1 0 1 0 0,0 1 0 0 0,1-1-1 0 0,-1 0 1 0 0,0-1-1 0 0,0 1 1 0 0,6-3-1 0 0,-8 3 40 0 0,-1 1-1 0 0,1-1 0 0 0,-1 1 0 0 0,1-1 1 0 0,-1 1-1 0 0,1 0 0 0 0,-1-1 0 0 0,0 0 1 0 0,1 1-1 0 0,-1-1 0 0 0,1 1 0 0 0,-1-1 1 0 0,0 1-1 0 0,0-1 0 0 0,1 0 0 0 0,-1 1 1 0 0,0-1-1 0 0,0 0 0 0 0,0 1 0 0 0,0-1 1 0 0,0 0-1 0 0,0 1 0 0 0,0-1 0 0 0,0 0 1 0 0,0 1-1 0 0,0-1 0 0 0,0 0 0 0 0,0 1 1 0 0,0-1-1 0 0,0 0 0 0 0,-1 1 0 0 0,1-1 1 0 0,0 1-1 0 0,0-1 0 0 0,-1 0 0 0 0,1 1 1 0 0,0-1-1 0 0,-1 1 0 0 0,1-1 0 0 0,-1 1 1 0 0,1-1-1 0 0,-1 1 0 0 0,1-1 0 0 0,-1 1 1 0 0,0-1-1 0 0,-4-4 38 0 0,-1 1 0 0 0,1 0 0 0 0,-1 1 1 0 0,1-1-1 0 0,-1 1 0 0 0,0 0 0 0 0,0 0 1 0 0,-1 1-1 0 0,1 0 0 0 0,0 0 0 0 0,-13-2 0 0 0,9 3 81 0 0,0 0-1 0 0,-1 0 0 0 0,1 1 1 0 0,-1 0-1 0 0,1 1 0 0 0,-20 3 1 0 0,24-2-51 0 0,0 0 0 0 0,0 0 0 0 0,1 1 1 0 0,-1 0-1 0 0,1 0 0 0 0,0 0 0 0 0,-1 1 1 0 0,1-1-1 0 0,1 1 0 0 0,-1 0 1 0 0,1 1-1 0 0,0-1 0 0 0,0 1 0 0 0,0 0 1 0 0,0 0-1 0 0,1 0 0 0 0,0 1 1 0 0,0-1-1 0 0,0 1 0 0 0,-2 7 0 0 0,-1 2 47 0 0,2 1-1 0 0,-1 0 0 0 0,2 0 0 0 0,0 0 1 0 0,1 0-1 0 0,0 26 0 0 0,2-33-84 0 0,0 0 1 0 0,1 0-1 0 0,0 0 1 0 0,0 0-1 0 0,1 0 1 0 0,1 0-1 0 0,-1-1 1 0 0,1 1-1 0 0,1-1 0 0 0,-1 1 1 0 0,2-1-1 0 0,-1-1 1 0 0,6 9-1 0 0,-5-10-68 0 0,0-1 1 0 0,0 1-1 0 0,1-1 0 0 0,0 0 1 0 0,-1-1-1 0 0,2 1 0 0 0,-1-1 1 0 0,0 0-1 0 0,1-1 0 0 0,0 0 0 0 0,0 0 1 0 0,0 0-1 0 0,0-1 0 0 0,0 0 1 0 0,0 0-1 0 0,10 0 0 0 0,0 1-697 0 0,0-2 0 0 0,1 0 0 0 0,30-4 0 0 0,-39 2-754 0 0,0 0 0 0 0,-1-1 0 0 0,1 0 0 0 0,-1-1 0 0 0,12-5 1 0 0,-5-1-1735 0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45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1 269 2400 0 0,'1'-11'788'0'0,"0"-1"0"0"0,1 1 0 0 0,5-19-1 0 0,2-14 637 0 0,-8 41-1322 0 0,1-17 1120 0 0,1 1 0 0 0,0-1 1 0 0,2 1-1 0 0,13-34 1 0 0,-18 53-1123 0 0,0-1 1 0 0,0 1 0 0 0,0-1 0 0 0,0 1 0 0 0,0 0 0 0 0,0-1 0 0 0,1 1 0 0 0,-1 0 0 0 0,0-1 0 0 0,0 1 0 0 0,1 0 0 0 0,-1 0 0 0 0,0-1 0 0 0,0 1 0 0 0,1 0 0 0 0,-1 0 0 0 0,0-1 0 0 0,1 1 0 0 0,-1 0 0 0 0,0 0 0 0 0,1 0-1 0 0,-1-1 1 0 0,0 1 0 0 0,1 0 0 0 0,-1 0 0 0 0,0 0 0 0 0,1 0 0 0 0,-1 0 0 0 0,1 0 0 0 0,-1 0 0 0 0,0 0 0 0 0,1 0 0 0 0,-1 0 0 0 0,1 0 0 0 0,-1 0 0 0 0,0 0 0 0 0,1 0 0 0 0,13 14 1194 0 0,5 27-878 0 0,-18-39-246 0 0,20 51 330 0 0,-2-4-203 0 0,27 49 0 0 0,-38-84-280 0 0,0 0 0 0 0,1 0 0 0 0,0-1 0 0 0,1-1 0 0 0,1 0 0 0 0,0 0 0 0 0,24 19 0 0 0,-31-28-5 0 0,0-1-1 0 0,0 1 1 0 0,0-1-1 0 0,0 0 1 0 0,1 0-1 0 0,-1 0 1 0 0,1 0-1 0 0,-1-1 1 0 0,1 0-1 0 0,6 1 0 0 0,-9-2-2 0 0,0 1-1 0 0,-1-1 0 0 0,1-1 0 0 0,0 1 0 0 0,-1 0 0 0 0,1 0 0 0 0,0-1 0 0 0,-1 1 0 0 0,1 0 0 0 0,-1-1 0 0 0,1 0 0 0 0,-1 1 0 0 0,1-1 1 0 0,-1 0-1 0 0,1 0 0 0 0,-1 0 0 0 0,0 0 0 0 0,1 0 0 0 0,-1 0 0 0 0,0 0 0 0 0,0 0 0 0 0,0-1 0 0 0,0 1 0 0 0,0 0 0 0 0,0-1 0 0 0,0 1 0 0 0,0 0 1 0 0,-1-1-1 0 0,1 1 0 0 0,-1-1 0 0 0,1 0 0 0 0,0-2 0 0 0,9-35 159 0 0,8-49 1 0 0,7-81-23 0 0,-21 131-58 0 0,1 4-1572 0 0,-4 12-6164 0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45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7 3216 0 0,'-87'-5'5409'0'0,"64"4"-4525"0"0,1 1-1 0 0,-1 1 0 0 0,0 1 1 0 0,1 1-1 0 0,-43 11 0 0 0,59-12-626 0 0,-1 1 0 0 0,0 0 0 0 0,0 0-1 0 0,1 0 1 0 0,0 1 0 0 0,0 0-1 0 0,0 0 1 0 0,0 1 0 0 0,-9 8 0 0 0,12-9-149 0 0,0 1 1 0 0,0-1-1 0 0,0 0 1 0 0,0 1-1 0 0,1-1 0 0 0,0 1 1 0 0,0 0-1 0 0,0 0 1 0 0,0 0-1 0 0,1 0 1 0 0,0 0-1 0 0,0 0 1 0 0,0 1-1 0 0,1-1 1 0 0,0 6-1 0 0,0-3-62 0 0,1-1-1 0 0,0 0 0 0 0,1 1 0 0 0,0-1 0 0 0,0 0 0 0 0,0 0 0 0 0,1 0 1 0 0,0 0-1 0 0,0 0 0 0 0,1-1 0 0 0,0 1 0 0 0,0-1 0 0 0,1 0 1 0 0,-1 0-1 0 0,1-1 0 0 0,0 1 0 0 0,1-1 0 0 0,0 0 0 0 0,-1-1 1 0 0,11 7-1 0 0,-1-2-65 0 0,0 0 1 0 0,0-1 0 0 0,1 0-1 0 0,0-2 1 0 0,1 0-1 0 0,-1 0 1 0 0,31 4 0 0 0,-25-5-156 0 0,-1-2 1 0 0,1-1-1 0 0,-1-1 1 0 0,41-3 0 0 0,-61 2 165 0 0,-1 1 0 0 0,0-1 0 0 0,0 0 0 0 0,0 0 1 0 0,1 0-1 0 0,-1 0 0 0 0,0 0 0 0 0,0 0 0 0 0,0 0 1 0 0,1 0-1 0 0,-1-1 0 0 0,0 1 0 0 0,0 0 0 0 0,0 0 1 0 0,1 0-1 0 0,-1 0 0 0 0,0 0 0 0 0,0 0 0 0 0,0 0 1 0 0,1 0-1 0 0,-1 0 0 0 0,0-1 0 0 0,0 1 0 0 0,0 0 1 0 0,0 0-1 0 0,0 0 0 0 0,0 0 0 0 0,1-1 0 0 0,-1 1 1 0 0,0 0-1 0 0,0 0 0 0 0,0 0 0 0 0,0 0 0 0 0,0-1 1 0 0,0 1-1 0 0,0 0 0 0 0,0 0 0 0 0,0 0 0 0 0,0-1 1 0 0,-6-6-191 0 0,-14-4 17 0 0,5 6 192 0 0,0 1 0 0 0,-1 0 1 0 0,0 2-1 0 0,1 0 0 0 0,-1 1 0 0 0,-17 0 1 0 0,23 1 43 0 0,1 1 1 0 0,-1 0 0 0 0,0 0-1 0 0,1 1 1 0 0,-1 0 0 0 0,1 1 0 0 0,0 0-1 0 0,0 1 1 0 0,0-1 0 0 0,0 2-1 0 0,-9 5 1 0 0,13-6-6 0 0,0 1 0 0 0,1 0 0 0 0,-1 0-1 0 0,1 0 1 0 0,0 0 0 0 0,1 1 0 0 0,-1-1 0 0 0,1 1 0 0 0,0 0 0 0 0,0 0-1 0 0,1 0 1 0 0,0 0 0 0 0,0 0 0 0 0,-2 12 0 0 0,3-11-7 0 0,0 0 0 0 0,0 0 0 0 0,0 0 0 0 0,1 1 0 0 0,0-1 0 0 0,1 0 0 0 0,-1 0 0 0 0,1 0 0 0 0,1 0 0 0 0,-1 0 0 0 0,1 0 0 0 0,1 0 0 0 0,2 7 0 0 0,0-6-12 0 0,0 0-1 0 0,0 0 0 0 0,1 0 1 0 0,0-1-1 0 0,1 0 0 0 0,0 0 0 0 0,0-1 1 0 0,0 1-1 0 0,14 8 0 0 0,-8-8-29 0 0,-1-1 0 0 0,1 0 0 0 0,0 0 0 0 0,1-1 0 0 0,25 6 0 0 0,-3-5-91 0 0,0-2-1 0 0,1-2 1 0 0,-1 0-1 0 0,47-6 1 0 0,-61 3-37 0 0,0-1 0 0 0,0-1 0 0 0,43-12 0 0 0,-59 13 86 0 0,1-1-1 0 0,-1 1 1 0 0,1-1-1 0 0,-1 0 1 0 0,0-1-1 0 0,0 0 1 0 0,0 0-1 0 0,-1 0 1 0 0,0 0 0 0 0,1-1-1 0 0,-1 0 1 0 0,-1 0-1 0 0,1 0 1 0 0,-1-1-1 0 0,0 0 1 0 0,6-10-1 0 0,-4 1 23 0 0,0 0-1 0 0,-2 0 1 0 0,1 0-1 0 0,-2-1 1 0 0,0 0-1 0 0,-1 0 1 0 0,0 0 0 0 0,-1 0-1 0 0,-1 0 1 0 0,-1 0-1 0 0,0 0 1 0 0,-1 0-1 0 0,-5-18 1 0 0,4 20 164 0 0,-1 1 1 0 0,-1 0 0 0 0,0 0-1 0 0,0 1 1 0 0,-1-1 0 0 0,-12-17-1 0 0,18 29-121 0 0,0 1-1 0 0,0-1 0 0 0,0 1 1 0 0,-1 0-1 0 0,1-1 0 0 0,0 1 1 0 0,0-1-1 0 0,-1 1 0 0 0,1-1 1 0 0,0 1-1 0 0,-1-1 0 0 0,1 1 1 0 0,0 0-1 0 0,-1-1 0 0 0,1 1 1 0 0,-1 0-1 0 0,1-1 0 0 0,0 1 1 0 0,-1 0-1 0 0,1 0 0 0 0,-1-1 1 0 0,1 1-1 0 0,-1 0 0 0 0,1 0 1 0 0,-1 0-1 0 0,1 0 0 0 0,-1 0 1 0 0,1 0-1 0 0,-1 0 0 0 0,1 0 1 0 0,-1 0-1 0 0,1 0 0 0 0,-1 0 1 0 0,1 0-1 0 0,-1 0 0 0 0,0 0 1 0 0,0 0-1 0 0,1 1 27 0 0,-1 0-1 0 0,1 0 1 0 0,-1 0-1 0 0,1 0 1 0 0,-1 0-1 0 0,1 0 1 0 0,-1 0-1 0 0,1 0 1 0 0,0 0-1 0 0,-1 0 1 0 0,1 0-1 0 0,0 0 1 0 0,0 0-1 0 0,0 0 1 0 0,0 3-1 0 0,0 17 155 0 0,1 0 0 0 0,1 0-1 0 0,8 33 1 0 0,-4-27-208 0 0,1-1 0 0 0,1 0 0 0 0,2-1 0 0 0,1 0 0 0 0,14 25 0 0 0,-7-15-198 0 0,2 1-5033 0 0,-17-29 1296 0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46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21 4064 0 0,'0'0'676'0'0,"-3"-2"-16"0"0,3 0-15 0 0,-4-1-17 0 0,1-2-20 0 0,3 3-16 0 0,-4 0-52 0 0,1-1-72 0 0,3 1-228 0 0,-4 7-2064 0 0,1-1 0 0 0,-1 8-1 0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46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0 108 3736 0 0,'11'-2'2641'0'0,"-5"2"-2263"0"0,0-1 0 0 0,0 1-1 0 0,0 0 1 0 0,-1 0 0 0 0,1 0-1 0 0,0 1 1 0 0,0 0 0 0 0,-1 0-1 0 0,1 1 1 0 0,0-1 0 0 0,-1 1-1 0 0,1 0 1 0 0,-1 1 0 0 0,0 0-1 0 0,0-1 1 0 0,7 6 0 0 0,-4-1 93 0 0,0 1 0 0 0,0-1 0 0 0,0 2 0 0 0,-1-1 0 0 0,0 1 0 0 0,-1 0 0 0 0,10 18 0 0 0,0 6 344 0 0,-1 0 1 0 0,13 50 0 0 0,-8-25-446 0 0,-11-26-237 0 0,-8-26-117 0 0,0-1 0 0 0,0 1 0 0 0,1-1-1 0 0,0 1 1 0 0,0-1 0 0 0,0 0 0 0 0,0 0-1 0 0,1 0 1 0 0,6 9 0 0 0,-8-13-14 0 0,0-1-1 0 0,-1 1 1 0 0,1 0 0 0 0,0-1-1 0 0,0 1 1 0 0,-1-1 0 0 0,1 1 0 0 0,0 0-1 0 0,0-1 1 0 0,0 0 0 0 0,0 1 0 0 0,0-1-1 0 0,0 0 1 0 0,0 1 0 0 0,0-1 0 0 0,-1 0-1 0 0,1 0 1 0 0,0 0 0 0 0,0 0-1 0 0,0 0 1 0 0,0 0 0 0 0,0 0 0 0 0,0 0-1 0 0,0 0 1 0 0,0 0 0 0 0,0-1 0 0 0,0 1-1 0 0,0 0 1 0 0,0-1 0 0 0,0 1 0 0 0,0 0-1 0 0,0-1 1 0 0,-1 1 0 0 0,1-1 0 0 0,0 0-1 0 0,0 1 1 0 0,0-1 0 0 0,-1 0-1 0 0,1 1 1 0 0,-1-1 0 0 0,1 0 0 0 0,0 0-1 0 0,-1 1 1 0 0,1-1 0 0 0,-1 0 0 0 0,1-1-1 0 0,4-7 33 0 0,0 1 0 0 0,0-1 0 0 0,5-15 0 0 0,-7 16-8 0 0,9-28 104 0 0,-1 1-1 0 0,10-63 1 0 0,-2 9 46 0 0,-7 34-68 0 0,-7 29-179 0 0,1 0 0 0 0,18-49 0 0 0,-17 65 209 0 0,0 9-3600 0 0,-6 1 2625 0 0,1 1-1 0 0,-1 0 1 0 0,1 0-1 0 0,-1 0 1 0 0,0 0-1 0 0,0 1 1 0 0,1-1-1 0 0,-1 0 1 0 0,0 0-1 0 0,1 3 1 0 0,8 9-3076 0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47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43 3720 0 0,'-11'-5'3185'0'0,"5"5"-2890"0"0,-1 1 0 0 0,1 0 0 0 0,0 1-1 0 0,-1-1 1 0 0,1 1 0 0 0,0 0-1 0 0,0 1 1 0 0,0-1 0 0 0,0 1 0 0 0,0 1-1 0 0,1-1 1 0 0,-1 1 0 0 0,1 0 0 0 0,0 0-1 0 0,0 0 1 0 0,0 1 0 0 0,1 0 0 0 0,0 0-1 0 0,0 0 1 0 0,-7 10 0 0 0,1 3 306 0 0,0-1 1 0 0,1 1 0 0 0,1 0-1 0 0,1 1 1 0 0,-9 32 0 0 0,14-41-457 0 0,-1 1 0 0 0,2-1 0 0 0,-1 1 0 0 0,1-1 0 0 0,1 1-1 0 0,0 0 1 0 0,1-1 0 0 0,-1 1 0 0 0,2 0 0 0 0,3 11 0 0 0,-4-17-129 0 0,1 0 0 0 0,0 0 0 0 0,0 0 0 0 0,0 0 0 0 0,1 0 0 0 0,0-1 0 0 0,0 1 0 0 0,0-1 0 0 0,1 0 0 0 0,-1 0 0 0 0,1 0 0 0 0,0 0 0 0 0,0-1 0 0 0,0 0 1 0 0,0 1-1 0 0,1-2 0 0 0,-1 1 0 0 0,1 0 0 0 0,0-1 0 0 0,0 0 0 0 0,10 3 0 0 0,1-1-62 0 0,-1-1 0 0 0,1 0 1 0 0,0-1-1 0 0,0-1 0 0 0,0-1 0 0 0,1 0 1 0 0,17-3-1 0 0,-23 2-2 0 0,-1-1 0 0 0,1 0 0 0 0,0 0 0 0 0,0-1 1 0 0,-1-1-1 0 0,0 0 0 0 0,0-1 0 0 0,0 1 0 0 0,0-2 0 0 0,-1 1 0 0 0,11-10 1 0 0,-14 10 21 0 0,-1-1 0 0 0,0-1 0 0 0,0 1 0 0 0,0-1 0 0 0,-1 0 0 0 0,0 0 1 0 0,0 0-1 0 0,-1 0 0 0 0,0 0 0 0 0,0-1 0 0 0,-1 0 0 0 0,0 0 0 0 0,1-8 0 0 0,0 1 35 0 0,-2-1 0 0 0,0 1 1 0 0,0-1-1 0 0,-1 1 0 0 0,-5-28 0 0 0,3 33 37 0 0,-1-1 1 0 0,0 1 0 0 0,-1 1 0 0 0,0-1 0 0 0,-1 0-1 0 0,0 1 1 0 0,0 0 0 0 0,-1 0 0 0 0,0 1-1 0 0,-1 0 1 0 0,0 0 0 0 0,0 0 0 0 0,0 1 0 0 0,-1 0-1 0 0,0 0 1 0 0,-1 1 0 0 0,1 0 0 0 0,-1 0-1 0 0,-11-4 1 0 0,10 5 13 0 0,1 1 0 0 0,-1-1 0 0 0,0 2-1 0 0,0-1 1 0 0,0 2 0 0 0,0-1-1 0 0,-1 1 1 0 0,1 1 0 0 0,-1 0 0 0 0,1 0-1 0 0,-1 1 1 0 0,0 1 0 0 0,1 0 0 0 0,-1 0-1 0 0,1 1 1 0 0,-1 0 0 0 0,1 1 0 0 0,-19 7-1 0 0,23-7-30 0 0,0 1 0 0 0,1-1 0 0 0,-1 1-1 0 0,1 0 1 0 0,0 0 0 0 0,0 1 0 0 0,0 0-1 0 0,1 0 1 0 0,0 0 0 0 0,0 0 0 0 0,0 1-1 0 0,0-1 1 0 0,1 1 0 0 0,0 0-1 0 0,0 0 1 0 0,-3 11 0 0 0,1 2 8 0 0,0 1 1 0 0,2 0-1 0 0,0 0 0 0 0,0 24 1 0 0,2-33-35 0 0,2 0 1 0 0,-1 0 0 0 0,1 0-1 0 0,0-1 1 0 0,1 1 0 0 0,1 0-1 0 0,0 0 1 0 0,0-1 0 0 0,1 0-1 0 0,7 15 1 0 0,-8-19-21 0 0,1 0 0 0 0,0 0 0 0 0,0 0 0 0 0,1 0 0 0 0,-1-1 0 0 0,1 0 0 0 0,0 0 0 0 0,1 0 0 0 0,-1-1 0 0 0,1 1 0 0 0,0-1 0 0 0,0-1 0 0 0,0 1 0 0 0,0-1 0 0 0,1 0 0 0 0,-1-1 0 0 0,10 3 0 0 0,0-1-92 0 0,0 0 1 0 0,0-2-1 0 0,0 0 0 0 0,0-1 1 0 0,0-1-1 0 0,1 0 0 0 0,-1-1 1 0 0,30-6-1 0 0,-37 5 39 0 0,1-1 0 0 0,-1 0-1 0 0,0-1 1 0 0,-1 1 0 0 0,1-2-1 0 0,-1 1 1 0 0,1-1 0 0 0,-1-1-1 0 0,-1 1 1 0 0,1-1 0 0 0,-1 0-1 0 0,0-1 1 0 0,0 0 0 0 0,-1 0 0 0 0,0-1-1 0 0,7-10 1 0 0,-6 3 70 0 0,0 0 0 0 0,-1 0 0 0 0,0-1 0 0 0,-1 0 0 0 0,-1 0 0 0 0,-1 0 0 0 0,0 0 0 0 0,-1-1 0 0 0,-1 1 0 0 0,-1-29 0 0 0,0 41 59 0 0,0 1 0 0 0,-1-1 0 0 0,1 0 1 0 0,-1 1-1 0 0,0-1 0 0 0,0 1 0 0 0,0-1 0 0 0,0 1 0 0 0,-1-1 1 0 0,1 1-1 0 0,-3-4 0 0 0,3 7-33 0 0,1-1 0 0 0,-1 0 0 0 0,1 1 0 0 0,-1-1 1 0 0,1 0-1 0 0,-1 1 0 0 0,0-1 0 0 0,1 1 0 0 0,-1-1 0 0 0,0 1 0 0 0,0 0 1 0 0,1-1-1 0 0,-1 1 0 0 0,0 0 0 0 0,0-1 0 0 0,1 1 0 0 0,-1 0 0 0 0,0 0 0 0 0,0 0 1 0 0,0-1-1 0 0,0 1 0 0 0,-1 1 5 0 0,1-1-1 0 0,-1 0 1 0 0,1 1 0 0 0,0 0-1 0 0,-1-1 1 0 0,1 1-1 0 0,0-1 1 0 0,0 1 0 0 0,-1 0-1 0 0,1 0 1 0 0,0 0 0 0 0,0 0-1 0 0,0 0 1 0 0,0 0 0 0 0,0 0-1 0 0,-1 2 1 0 0,-1 2 40 0 0,-1 0 1 0 0,1 0-1 0 0,1 0 1 0 0,-1 0-1 0 0,1 0 0 0 0,0 0 1 0 0,0 1-1 0 0,1-1 0 0 0,-2 7 1 0 0,-3 51 251 0 0,6-50-278 0 0,-1-7-43 0 0,1 0 1 0 0,0 0-1 0 0,0-1 1 0 0,1 1-1 0 0,-1 0 1 0 0,1 0 0 0 0,1 0-1 0 0,-1 0 1 0 0,1-1-1 0 0,0 1 1 0 0,0-1-1 0 0,1 1 1 0 0,0-1 0 0 0,0 0-1 0 0,0 0 1 0 0,0 0-1 0 0,1 0 1 0 0,0-1 0 0 0,0 1-1 0 0,0-1 1 0 0,0 0-1 0 0,1 0 1 0 0,0-1-1 0 0,-1 1 1 0 0,1-1 0 0 0,1 0-1 0 0,-1 0 1 0 0,0-1-1 0 0,12 4 1 0 0,-2-2-55 0 0,0-1 0 0 0,1 0-1 0 0,0-1 1 0 0,-1-1 0 0 0,1-1 0 0 0,-1 0 0 0 0,1-1-1 0 0,0 0 1 0 0,22-6 0 0 0,-32 6 34 0 0,0-1-1 0 0,-1 0 1 0 0,1 0-1 0 0,0 0 1 0 0,-1-1-1 0 0,1 0 1 0 0,-1 0-1 0 0,0 0 1 0 0,0-1-1 0 0,0 1 1 0 0,0-1-1 0 0,-1 0 1 0 0,0-1-1 0 0,1 1 1 0 0,-1-1-1 0 0,-1 0 1 0 0,1 0-1 0 0,-1 0 1 0 0,0 0-1 0 0,0-1 1 0 0,-1 1 0 0 0,1-1-1 0 0,-1 0 1 0 0,0 1-1 0 0,-1-1 1 0 0,2-12-1 0 0,1-30 315 0 0,-3-70-1 0 0,-2 57-104 0 0,1 57-117 0 0,0 1 0 0 0,0 0 1 0 0,0 0-1 0 0,-1 0 0 0 0,1-1 1 0 0,-1 1-1 0 0,0 0 0 0 0,-1-3 1 0 0,1 5-59 0 0,1 1 1 0 0,0 0 0 0 0,0 0 0 0 0,0-1 0 0 0,0 1-1 0 0,0 0 1 0 0,-1 0 0 0 0,1 0 0 0 0,0-1 0 0 0,0 1-1 0 0,0 0 1 0 0,0 0 0 0 0,-1 0 0 0 0,1-1 0 0 0,0 1-1 0 0,0 0 1 0 0,-1 0 0 0 0,1 0 0 0 0,0 0 0 0 0,0 0-1 0 0,-1 0 1 0 0,1 0 0 0 0,0 0 0 0 0,0 0 0 0 0,-1-1-1 0 0,1 1 1 0 0,0 0 0 0 0,-1 0 0 0 0,1 0-1 0 0,0 1 1 0 0,0-1 0 0 0,-1 0 0 0 0,-10 12 326 0 0,4 1-232 0 0,2-1 0 0 0,0 1 0 0 0,0 0 1 0 0,1 0-1 0 0,1 1 0 0 0,0-1 0 0 0,-1 19 0 0 0,-1 99 140 0 0,5-116-242 0 0,0 15 83 0 0,1 0-1 0 0,7 36 1 0 0,-5-53-1045 0 0,0 0 1 0 0,9 21-1 0 0,-9-26-1062 0 0,0-1 0 0 0,1 0-1 0 0,0 0 1 0 0,1 0-1 0 0,7 9 1 0 0,-5-7-2218 0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48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62 3680 0 0,'0'0'2491'0'0,"15"0"-411"0"0,332 15 4915 0 0,3-1-5116 0 0,-349-14-1874 0 0,7 0 19 0 0,-1 0-1 0 0,0 0 1 0 0,13-3 0 0 0,-19 3-21 0 0,-1-1 0 0 0,1 1 0 0 0,0 0 0 0 0,-1 0 0 0 0,1 0 0 0 0,-1-1 0 0 0,1 1 0 0 0,0 0 0 0 0,-1-1 0 0 0,1 1 0 0 0,-1 0 0 0 0,1-1 0 0 0,-1 1 0 0 0,1-1 0 0 0,-1 1 0 0 0,1-1 0 0 0,-1 1 0 0 0,0-1 0 0 0,1 1 0 0 0,-1-1 0 0 0,1 0 0 0 0,-1 0 1 0 0,0 0 0 0 0,0 0 0 0 0,-1 0 0 0 0,1 0 0 0 0,0 1 0 0 0,0-1 0 0 0,0 0 0 0 0,-1 0 1 0 0,1 0-1 0 0,-1 0 0 0 0,1 1 0 0 0,0-1 0 0 0,-1 0 0 0 0,1 0 0 0 0,-1 1 0 0 0,0-1 0 0 0,1 0 0 0 0,-1 1 0 0 0,0-1 0 0 0,1 1 0 0 0,-2-1 0 0 0,-6-6 47 0 0,-1 0 0 0 0,-1 1-1 0 0,1 0 1 0 0,-1 0-1 0 0,0 1 1 0 0,0 1 0 0 0,-1 0-1 0 0,1 0 1 0 0,-1 1 0 0 0,0 0-1 0 0,0 1 1 0 0,0 0-1 0 0,0 1 1 0 0,0 0 0 0 0,0 1-1 0 0,-17 1 1 0 0,25-1-22 0 0,-1 1 0 0 0,1-1 0 0 0,0 1 0 0 0,0 0 0 0 0,0 0 1 0 0,1 0-1 0 0,-1 0 0 0 0,0 1 0 0 0,0-1 0 0 0,0 1 0 0 0,1-1 0 0 0,-1 1 0 0 0,1 0 0 0 0,-1 0 0 0 0,-3 5 0 0 0,3-3 9 0 0,-1 1-1 0 0,1-1 0 0 0,1 1 0 0 0,-1 0 0 0 0,1 0 0 0 0,0 0 1 0 0,0 0-1 0 0,-2 8 0 0 0,0 8 64 0 0,1-1 1 0 0,1 1-1 0 0,1 35 1 0 0,1-48-79 0 0,0 18 86 0 0,2 1 1 0 0,0-1-1 0 0,2 0 1 0 0,1 0-1 0 0,14 43 1 0 0,-12-50-393 0 0,0-1 0 0 0,22 35 0 0 0,-19-38-872 0 0,0 0 0 0 0,1 0 0 0 0,21 19-1 0 0,-20-24-2508 0 0,8-2 0 0 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48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36 3872 0 0,'-3'-1'299'0'0,"1"1"0"0"0,-1-1-1 0 0,1 0 1 0 0,-1 0 0 0 0,1 0 0 0 0,0 0-1 0 0,0-1 1 0 0,-1 1 0 0 0,-1-3-1 0 0,-12-5 769 0 0,8 6-710 0 0,1 0-1 0 0,-1 1 0 0 0,0 0 1 0 0,0 1-1 0 0,0 0 1 0 0,0 0-1 0 0,0 0 1 0 0,0 1-1 0 0,0 0 1 0 0,0 1-1 0 0,0 0 0 0 0,1 0 1 0 0,-1 1-1 0 0,0 0 1 0 0,0 0-1 0 0,-10 5 1 0 0,12-5-157 0 0,1 1 0 0 0,0 0 0 0 0,-1 1 1 0 0,1-1-1 0 0,0 1 0 0 0,0 0 0 0 0,1 1 0 0 0,-1-1 1 0 0,1 1-1 0 0,0-1 0 0 0,0 1 0 0 0,1 1 0 0 0,-1-1 1 0 0,1 0-1 0 0,0 1 0 0 0,1 0 0 0 0,0-1 1 0 0,-1 1-1 0 0,2 0 0 0 0,-1 0 0 0 0,-1 9 0 0 0,2-9-154 0 0,1 0 1 0 0,-1 0-1 0 0,1 0 0 0 0,0 0 0 0 0,1-1 0 0 0,-1 1 0 0 0,1 0 0 0 0,0 0 0 0 0,1-1 0 0 0,-1 1 1 0 0,1 0-1 0 0,0-1 0 0 0,1 0 0 0 0,-1 1 0 0 0,1-1 0 0 0,0 0 0 0 0,0 0 0 0 0,1 0 1 0 0,3 4-1 0 0,-1-3-37 0 0,1-1 0 0 0,-1 1 0 0 0,1-1 0 0 0,0 0 0 0 0,1-1 0 0 0,-1 0 0 0 0,1 0 0 0 0,0 0 0 0 0,0-1 0 0 0,0 0 0 0 0,0-1 0 0 0,14 3 0 0 0,-7-2-53 0 0,1-1-1 0 0,0 0 1 0 0,30-2-1 0 0,-38-1 17 0 0,0 0-1 0 0,0 0 0 0 0,0 0 1 0 0,0-1-1 0 0,-1-1 0 0 0,1 1 1 0 0,0-1-1 0 0,-1 0 0 0 0,11-7 1 0 0,-17 9 22 0 0,0 0 1 0 0,1 0-1 0 0,-1 0 1 0 0,0 0-1 0 0,0 0 0 0 0,0 0 1 0 0,0 0-1 0 0,0 0 1 0 0,0 0-1 0 0,0-1 1 0 0,0 1-1 0 0,-1 0 1 0 0,1-1-1 0 0,0 1 0 0 0,-1-1 1 0 0,1 1-1 0 0,-1-1 1 0 0,0 1-1 0 0,1-1 1 0 0,-1 1-1 0 0,0-1 1 0 0,0 1-1 0 0,0-1 0 0 0,0 1 1 0 0,0-1-1 0 0,0 1 1 0 0,0-1-1 0 0,-1 1 1 0 0,1-1-1 0 0,-1 1 1 0 0,0-4-1 0 0,0 3 7 0 0,-1-1 0 0 0,1 0 1 0 0,-1 0-1 0 0,1 1 0 0 0,-1-1 0 0 0,0 1 0 0 0,0 0 0 0 0,0-1 1 0 0,0 1-1 0 0,0 0 0 0 0,0 0 0 0 0,-1 0 0 0 0,1 1 1 0 0,-4-3-1 0 0,-5 0 37 0 0,0 1 1 0 0,-1 0-1 0 0,1 0 1 0 0,-1 1-1 0 0,1 1 1 0 0,-1 0-1 0 0,0 0 1 0 0,0 1-1 0 0,1 1 1 0 0,-1 0-1 0 0,0 0 1 0 0,1 1-1 0 0,-1 1 1 0 0,1 0-1 0 0,0 1 1 0 0,0 0-1 0 0,0 0 1 0 0,-12 7-1 0 0,16-6-8 0 0,1 0-1 0 0,-1 0 1 0 0,1 0-1 0 0,0 1 1 0 0,0 0-1 0 0,0 0 1 0 0,1 0 0 0 0,0 1-1 0 0,0 0 1 0 0,1 0-1 0 0,0 0 1 0 0,0 1-1 0 0,1-1 1 0 0,0 1 0 0 0,0 0-1 0 0,0 0 1 0 0,1 0-1 0 0,1 0 1 0 0,-2 10-1 0 0,2-10-7 0 0,1 0 0 0 0,0 0-1 0 0,0 0 1 0 0,0 0 0 0 0,1 0 0 0 0,1 0-1 0 0,-1-1 1 0 0,1 1 0 0 0,0 0-1 0 0,1-1 1 0 0,0 1 0 0 0,0-1 0 0 0,1 0-1 0 0,0 0 1 0 0,0 0 0 0 0,0-1-1 0 0,1 1 1 0 0,0-1 0 0 0,11 10 0 0 0,-7-9-13 0 0,-1-2 1 0 0,1 1-1 0 0,0-1 1 0 0,0 0-1 0 0,0-1 1 0 0,1 0-1 0 0,0-1 1 0 0,0 0-1 0 0,0-1 1 0 0,0 1-1 0 0,11 0 1 0 0,12 0-144 0 0,-1-2 1 0 0,40-2 0 0 0,-68 1 13 0 0,-1 0 0 0 0,1-1 0 0 0,-1 1 0 0 0,1-1 0 0 0,-1 1 0 0 0,0-1 0 0 0,1 0 0 0 0,-1-1 0 0 0,0 1 0 0 0,0-1 0 0 0,0 1 0 0 0,0-1 0 0 0,0 0 0 0 0,0 0 0 0 0,0 0 0 0 0,3-4 0 0 0,-3 3-746 0 0,-1-1 1 0 0,1 0-1 0 0,-1 1 1 0 0,0-1-1 0 0,0 0 1 0 0,0 0-1 0 0,-1-1 0 0 0,1 1 1 0 0,-1 0-1 0 0,0 0 1 0 0,-1-1-1 0 0,2-5 1 0 0,-2-9-2624 0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49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14 4024 0 0,'0'0'668'0'0,"-4"-2"585"0"0,2 0-653 0 0,-3-1-20 0 0,3 1-36 0 0,-2-1-32 0 0,0 3-96 0 0,1-2-288 0 0,-1 7-3617 0 0,1 2 1745 0 0,3 2 0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47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423 18 2896 0 0,'0'-8'7838'0'0,"-2"6"-6886"0"0,-2 1-559 0 0,-1 0 0 0 0,0 0 0 0 0,1 0 0 0 0,-1 0 0 0 0,0 1 0 0 0,0-1 0 0 0,-9 2 0 0 0,7-1-311 0 0,-35-1 249 0 0,22 0-259 0 0,1 1 0 0 0,0 0 0 0 0,0 2 0 0 0,-21 3 0 0 0,36-3-67 0 0,1-1 1 0 0,-1 1 0 0 0,1-1-1 0 0,0 1 1 0 0,-1 0 0 0 0,1 0-1 0 0,0 1 1 0 0,0-1 0 0 0,1 1-1 0 0,-1-1 1 0 0,0 1 0 0 0,1 0-1 0 0,0 0 1 0 0,0 0 0 0 0,0 0-1 0 0,0 1 1 0 0,0-1 0 0 0,-2 5-1 0 0,-3 10 37 0 0,0 0-1 0 0,-5 26 0 0 0,5-19 10 0 0,-10 32 70 0 0,-15 53 130 0 0,-19 112 73 0 0,44-193-274 0 0,4-20-35 0 0,1 1 0 0 0,0-1 0 0 0,1 0 0 0 0,-1 11 0 0 0,0-1 46 0 0,1 8 167 0 0,1-26-215 0 0,0-1 0 0 0,0 1 1 0 0,1 0-1 0 0,-1-1 0 0 0,0 1 0 0 0,1 0 0 0 0,-1-1 1 0 0,1 1-1 0 0,-1-1 0 0 0,1 1 0 0 0,-1 0 0 0 0,1-1 1 0 0,-1 1-1 0 0,1-1 0 0 0,-1 0 0 0 0,1 1 0 0 0,0-1 1 0 0,-1 1-1 0 0,1-1 0 0 0,0 0 0 0 0,-1 0 1 0 0,1 1-1 0 0,0-1 0 0 0,-1 0 0 0 0,1 0 0 0 0,0 0 1 0 0,0 0-1 0 0,-1 0 0 0 0,1 0 0 0 0,0 0 0 0 0,0 0 1 0 0,0 0-1 0 0,101 1 555 0 0,174-8 211 0 0,-269 7-627 0 0,1-1 1 0 0,-1-1 0 0 0,0 1 0 0 0,0-1-1 0 0,13-6 1 0 0,-18 7-296 0 0,-1 1-1 0 0,1-1 1 0 0,-1 0-1 0 0,1 0 1 0 0,-1 0-1 0 0,0 0 0 0 0,0-1 1 0 0,1 1-1 0 0,-1 0 1 0 0,0 0-1 0 0,0-1 1 0 0,0 1-1 0 0,1-3 1 0 0,-2 3-429 0 0,1 0 0 0 0,-1-1 0 0 0,0 1 1 0 0,1-1-1 0 0,-1 1 0 0 0,0 0 0 0 0,0-1 0 0 0,0 1 1 0 0,0-1-1 0 0,0 1 0 0 0,-1-1 0 0 0,1 1 0 0 0,0 0 1 0 0,-1-1-1 0 0,1 1 0 0 0,0-1 0 0 0,-1 1 0 0 0,0-2 1 0 0,-2-4-2834 0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49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14 148 2896 0 0,'-1'0'132'0'0,"0"-1"1"0"0,0 0-1 0 0,0 1 0 0 0,1-1 0 0 0,-1 0 0 0 0,0 0 1 0 0,1 0-1 0 0,-1 0 0 0 0,0 1 0 0 0,1-1 0 0 0,-1 0 1 0 0,1 0-1 0 0,0 0 0 0 0,-1 0 0 0 0,1 0 0 0 0,0 0 0 0 0,-1-1 1 0 0,1 1-1 0 0,0 0 0 0 0,0 0 0 0 0,0-1 0 0 0,-2-28 1584 0 0,3 27-1540 0 0,0-1 0 0 0,1 0 0 0 0,-1 1 1 0 0,1-1-1 0 0,0 1 0 0 0,0 0 0 0 0,0-1 0 0 0,0 1 0 0 0,1 0 0 0 0,-1 0 0 0 0,1 1 1 0 0,0-1-1 0 0,0 1 0 0 0,0-1 0 0 0,0 1 0 0 0,0 0 0 0 0,0 0 0 0 0,1 0 1 0 0,-1 0-1 0 0,7-2 0 0 0,3-1 342 0 0,1 0 0 0 0,-1 1 1 0 0,1 1-1 0 0,20-3 1 0 0,14 0 585 0 0,0 1 0 0 0,56 3 1 0 0,-88 3-952 0 0,0 0 1 0 0,1 1-1 0 0,-1 1 0 0 0,0 0 1 0 0,0 2-1 0 0,0-1 1 0 0,-1 2-1 0 0,1 0 1 0 0,-1 1-1 0 0,15 10 1 0 0,-22-11-86 0 0,1 1 1 0 0,-2 0-1 0 0,1 0 1 0 0,-1 1-1 0 0,0 0 0 0 0,-1 0 1 0 0,1 1-1 0 0,-2 0 1 0 0,1 0-1 0 0,5 14 1 0 0,1 5 62 0 0,-1 0 1 0 0,9 40 0 0 0,-11-21-85 0 0,-1 1 1 0 0,-3 1-1 0 0,-1 83 1 0 0,-6-75-69 0 0,0-36-69 0 0,1-1 0 0 0,1 0 0 0 0,1 1 0 0 0,7 37 0 0 0,-8-58 80 0 0,0 1 1 0 0,0-1-1 0 0,0 0 0 0 0,0 1 0 0 0,0-1 0 0 0,1 1 1 0 0,-1-1-1 0 0,0 0 0 0 0,0 1 0 0 0,0-1 1 0 0,0 0-1 0 0,0 1 0 0 0,1-1 0 0 0,-1 0 1 0 0,0 1-1 0 0,0-1 0 0 0,1 0 0 0 0,-1 1 0 0 0,0-1 1 0 0,1 0-1 0 0,-1 1 0 0 0,0-1 0 0 0,1 0 1 0 0,-1 0-1 0 0,0 0 0 0 0,1 1 0 0 0,-1-1 0 0 0,0 0 1 0 0,1 0-1 0 0,-1 0 0 0 0,1 0 0 0 0,-1 0 1 0 0,0 0-1 0 0,1 0 0 0 0,-1 0 0 0 0,1 0 1 0 0,-1 0-1 0 0,0 0 0 0 0,1 0 0 0 0,-1 0 0 0 0,1 0 1 0 0,-1 0-1 0 0,0 0 0 0 0,1 0 0 0 0,-1 0 1 0 0,1-1-1 0 0,-1 1 0 0 0,0 0 0 0 0,1 0 0 0 0,-1 0 1 0 0,0-1-1 0 0,1 1 0 0 0,-1 0 0 0 0,0 0 1 0 0,1-1-1 0 0,-1 1 0 0 0,0 0 0 0 0,0-1 1 0 0,1 1-1 0 0,-1 0 0 0 0,0-1 0 0 0,0 1 0 0 0,0-1 1 0 0,1 1-1 0 0,1-3-53 0 0,0 0 1 0 0,0 0-1 0 0,0 0 0 0 0,0 0 0 0 0,-1 0 1 0 0,3-5-1 0 0,-1-10-62 0 0,-1 0 0 0 0,-1 0 1 0 0,0 0-1 0 0,-5-35 0 0 0,4 50 116 0 0,-1-10 24 0 0,-1 1 0 0 0,0 0 0 0 0,-1 0 0 0 0,-1 0 0 0 0,0 1 0 0 0,0-1 0 0 0,-1 1 0 0 0,-1 0 0 0 0,0 0 1 0 0,0 1-1 0 0,-1-1 0 0 0,0 1 0 0 0,-1 1 0 0 0,0 0 0 0 0,0 0 0 0 0,-1 0 0 0 0,-1 1 0 0 0,-15-11 0 0 0,8 10 71 0 0,-1 0 0 0 0,0 1 1 0 0,-1 0-1 0 0,0 2 1 0 0,0 0-1 0 0,-22-3 1 0 0,31 8-43 0 0,1-1 1 0 0,-1 2 0 0 0,1-1 0 0 0,-1 1-1 0 0,1 1 1 0 0,-1-1 0 0 0,1 2 0 0 0,0-1 0 0 0,-1 1-1 0 0,1 1 1 0 0,0 0 0 0 0,0 0 0 0 0,1 0 0 0 0,-1 1-1 0 0,-8 6 1 0 0,11-5-24 0 0,0-1-1 0 0,0 2 1 0 0,1-1 0 0 0,0 1-1 0 0,0 0 1 0 0,0 0-1 0 0,0 0 1 0 0,1 1 0 0 0,0-1-1 0 0,1 1 1 0 0,0 0-1 0 0,0 0 1 0 0,0 1 0 0 0,-2 11-1 0 0,1-5-68 0 0,2 1 0 0 0,0-1 0 0 0,0 1 0 0 0,1-1 0 0 0,1 1 0 0 0,3 26 0 0 0,-2-36-141 0 0,0-1 0 0 0,0 1 0 0 0,1 0 0 0 0,-1-1 0 0 0,1 1 0 0 0,0-1 0 0 0,0 0 0 0 0,0 1 0 0 0,1-1 0 0 0,0 0 0 0 0,-1-1 0 0 0,5 5 0 0 0,-3-4-701 0 0,0 0 1 0 0,0-1-1 0 0,0 1 0 0 0,1-1 1 0 0,-1 0-1 0 0,1-1 0 0 0,-1 1 1 0 0,1-1-1 0 0,0 0 0 0 0,9 3 1 0 0,13 1-2764 0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50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47 3864 0 0,'-7'-13'2745'0'0,"3"9"-2404"0"0,0 1-1 0 0,0 0 1 0 0,-1 0-1 0 0,1 0 0 0 0,-1 0 1 0 0,1 1-1 0 0,-1 0 1 0 0,0 0-1 0 0,0 0 0 0 0,0 0 1 0 0,0 1-1 0 0,0 0 1 0 0,-1 0-1 0 0,1 0 0 0 0,0 1 1 0 0,-1-1-1 0 0,-9 2 1 0 0,5 0 149 0 0,0 0-1 0 0,1 1 1 0 0,-1 0 0 0 0,0 0 0 0 0,1 1 0 0 0,0 1 0 0 0,-1-1 0 0 0,-13 9 0 0 0,18-9-364 0 0,1 1 1 0 0,0-1-1 0 0,1 1 1 0 0,-1 0 0 0 0,0 0-1 0 0,1 0 1 0 0,0 1 0 0 0,0-1-1 0 0,1 1 1 0 0,-1-1-1 0 0,1 1 1 0 0,0 0 0 0 0,0 0-1 0 0,0 0 1 0 0,1 0 0 0 0,0 0-1 0 0,0 0 1 0 0,0 1-1 0 0,0-1 1 0 0,1 0 0 0 0,0 1-1 0 0,1 5 1 0 0,-1-4-121 0 0,0-1 1 0 0,1 1-1 0 0,0-1 1 0 0,0 1-1 0 0,1-1 1 0 0,-1 1-1 0 0,1-1 0 0 0,1 0 1 0 0,-1 0-1 0 0,1 0 1 0 0,0 0-1 0 0,1 0 1 0 0,-1 0-1 0 0,1-1 1 0 0,0 0-1 0 0,1 0 0 0 0,6 6 1 0 0,-4-7-50 0 0,0 0 0 0 0,0 0 0 0 0,1-1 1 0 0,0 0-1 0 0,-1-1 0 0 0,1 0 0 0 0,0 0 0 0 0,0-1 0 0 0,0 0 1 0 0,1 0-1 0 0,-1 0 0 0 0,0-1 0 0 0,0-1 0 0 0,0 1 0 0 0,0-2 1 0 0,11-1-1 0 0,-18 3 34 0 0,-1 0 0 0 0,1-1 0 0 0,0 1 0 0 0,0 0 0 0 0,-1 0 0 0 0,1 0 0 0 0,0-1 0 0 0,-1 1 0 0 0,1 0 0 0 0,0-1 0 0 0,-1 1 0 0 0,1 0 0 0 0,0-1 0 0 0,-1 1 0 0 0,1-1 0 0 0,-1 1 0 0 0,1-1 0 0 0,0 1 0 0 0,-1-1 0 0 0,0 0 0 0 0,1 1 0 0 0,-1-1 0 0 0,1 0 0 0 0,-1 1 0 0 0,0-1 0 0 0,1 0 0 0 0,-1 1 0 0 0,0-1 0 0 0,0 0 0 0 0,0 0 0 0 0,1 1 0 0 0,-1-1 0 0 0,0 0 0 0 0,0 0 0 0 0,0 1 0 0 0,0-1 0 0 0,0 0 0 0 0,0 0 0 0 0,-1 1 0 0 0,1-1 1 0 0,0 0-1 0 0,0 0 0 0 0,-1 1 0 0 0,1-1 0 0 0,0 0 0 0 0,0 1 0 0 0,-1-1 0 0 0,1 0 0 0 0,-2 0 0 0 0,1-2 2 0 0,-1 1 1 0 0,0 0-1 0 0,1 0 1 0 0,-1 0-1 0 0,0 0 1 0 0,0 0-1 0 0,-1 1 1 0 0,1-1-1 0 0,0 1 1 0 0,-1-1-1 0 0,1 1 1 0 0,0 0-1 0 0,-4-1 1 0 0,-1 0 30 0 0,0 0-1 0 0,0 1 1 0 0,0 0 0 0 0,0 1 0 0 0,0-1-1 0 0,0 2 1 0 0,0-1 0 0 0,0 1 0 0 0,0 0-1 0 0,0 0 1 0 0,0 0 0 0 0,0 1 0 0 0,1 1 0 0 0,-1-1-1 0 0,1 1 1 0 0,-1 0 0 0 0,1 0 0 0 0,0 1-1 0 0,0 0 1 0 0,-6 4 0 0 0,6-2 5 0 0,0 0-1 0 0,0 0 1 0 0,1 1-1 0 0,-1 0 1 0 0,1 0-1 0 0,1 0 1 0 0,0 0-1 0 0,0 1 1 0 0,0-1 0 0 0,1 1-1 0 0,0 0 1 0 0,0 0-1 0 0,1 0 1 0 0,0 1-1 0 0,0-1 1 0 0,0 13-1 0 0,2-18-22 0 0,0 1-1 0 0,0 0 1 0 0,0-1-1 0 0,0 1 0 0 0,1-1 1 0 0,-1 1-1 0 0,1 0 1 0 0,0-1-1 0 0,0 1 0 0 0,1-1 1 0 0,-1 0-1 0 0,0 1 0 0 0,1-1 1 0 0,0 0-1 0 0,0 0 1 0 0,3 4-1 0 0,-1-3-10 0 0,0 0 1 0 0,0-1-1 0 0,0 1 0 0 0,0-1 1 0 0,1 0-1 0 0,0 0 0 0 0,0 0 1 0 0,-1-1-1 0 0,10 4 0 0 0,6 0-54 0 0,0-1 1 0 0,0-1-1 0 0,1-1 0 0 0,34 1 1 0 0,-29-3-5 0 0,0 0 0 0 0,0-2 0 0 0,-1-1-1 0 0,1-2 1 0 0,0 0 0 0 0,29-9 0 0 0,-44 10 53 0 0,0-1-1 0 0,-1 0 0 0 0,0-1 1 0 0,0 0-1 0 0,0-1 1 0 0,0 0-1 0 0,-1 0 0 0 0,0-1 1 0 0,0 0-1 0 0,-1-1 0 0 0,0 1 1 0 0,0-2-1 0 0,0 1 1 0 0,-1-1-1 0 0,-1 0 0 0 0,10-17 1 0 0,-8 5 124 0 0,0 0 0 0 0,-1-1 0 0 0,-1 0 0 0 0,-1 0 0 0 0,-1 0 1 0 0,-1-1-1 0 0,-1 1 0 0 0,-1-1 0 0 0,-1 1 0 0 0,-4-32 0 0 0,4 53-90 0 0,-4-20 346 0 0,1 13-77 0 0,2 8-283 0 0,1 0-1 0 0,0 0 0 0 0,0 0 1 0 0,0 0-1 0 0,0 0 0 0 0,0 0 1 0 0,-1 0-1 0 0,1 0 0 0 0,0 0 0 0 0,0 0 1 0 0,0 0-1 0 0,0 0 0 0 0,-1 0 1 0 0,1 0-1 0 0,0 0 0 0 0,0 0 1 0 0,0 0-1 0 0,0 0 0 0 0,-1 0 1 0 0,1 0-1 0 0,0 0 0 0 0,0 0 0 0 0,0 0 1 0 0,0 0-1 0 0,0 0 0 0 0,0 1 1 0 0,-1-1-1 0 0,1 0 0 0 0,0 0 1 0 0,0 0-1 0 0,0 0 0 0 0,0 0 0 0 0,0 0 1 0 0,0 0-1 0 0,0 1 0 0 0,-1-1 1 0 0,1 0-1 0 0,0 0 0 0 0,0 0 1 0 0,0 1-1 0 0,-2 3 34 0 0,-1 0 0 0 0,1 1 0 0 0,0 0 0 0 0,1-1 0 0 0,-1 1 0 0 0,1 0 0 0 0,0 0 0 0 0,0 5 0 0 0,-4 43 62 0 0,5-47-88 0 0,-1 19-661 0 0,-2 7 1105 0 0,2 1 0 0 0,7 66-1 0 0,-4-88-1075 0 0,1 0 1 0 0,0 0-1 0 0,0 0 0 0 0,10 21 0 0 0,-9-24-834 0 0,1-1 1 0 0,-1 1-1 0 0,2-1 1 0 0,-1 0-1 0 0,1 0 1 0 0,0-1-1 0 0,9 9 1 0 0,1-3-2509 0 0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51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256 104 4152 0 0,'-9'0'604'0'0,"0"1"0"0"0,0 0 0 0 0,0 1 0 0 0,1 0 0 0 0,-1 0 0 0 0,0 1-1 0 0,1 0 1 0 0,0 0 0 0 0,0 1 0 0 0,0 0 0 0 0,-9 7 0 0 0,11-7-367 0 0,0 0 0 0 0,1 0 1 0 0,0 1-1 0 0,0-1 0 0 0,0 1 1 0 0,0 1-1 0 0,1-1 0 0 0,0 0 1 0 0,0 1-1 0 0,0 0 0 0 0,1 0 1 0 0,0 0-1 0 0,0 1 0 0 0,1-1 1 0 0,-3 8-1 0 0,3-7 71 0 0,1 0 0 0 0,0 1 1 0 0,0-1-1 0 0,0 1 0 0 0,1-1 0 0 0,0 0 0 0 0,1 1 0 0 0,1 9 1 0 0,-1-13-235 0 0,1 0 0 0 0,-1 1 1 0 0,1-1-1 0 0,0 0 0 0 0,0 0 1 0 0,0 0-1 0 0,0-1 0 0 0,1 1 1 0 0,-1 0-1 0 0,1-1 0 0 0,0 0 1 0 0,0 1-1 0 0,1-1 0 0 0,-1 0 1 0 0,7 4-1 0 0,-2-3-32 0 0,1 1 0 0 0,-1-1 0 0 0,1 0 0 0 0,0-1 0 0 0,0 0 0 0 0,0 0 0 0 0,0-1 0 0 0,14 1 0 0 0,0 0-26 0 0,0-2 1 0 0,31-2-1 0 0,-45 1-15 0 0,-1-1 0 0 0,1 0 1 0 0,-1-1-1 0 0,0 0 0 0 0,0 0 1 0 0,0-1-1 0 0,0 0 0 0 0,0 0 1 0 0,0-1-1 0 0,-1 0 0 0 0,1 0 1 0 0,7-7-1 0 0,-10 7 6 0 0,0 0 0 0 0,0-1 0 0 0,-1 0 0 0 0,1 0-1 0 0,-1-1 1 0 0,0 1 0 0 0,-1-1 0 0 0,0 1 0 0 0,1-1 0 0 0,-2 0 0 0 0,1-1 0 0 0,-1 1-1 0 0,0 0 1 0 0,0-1 0 0 0,1-12 0 0 0,-1 7 29 0 0,-1 0 0 0 0,0-1 0 0 0,-1 1 0 0 0,0-1 0 0 0,-1 1 0 0 0,-1-1 0 0 0,0 1 0 0 0,0 0 0 0 0,-9-23 0 0 0,8 29-10 0 0,1 0 0 0 0,-1 0-1 0 0,-1 1 1 0 0,1-1-1 0 0,-1 1 1 0 0,0 0-1 0 0,0 0 1 0 0,-1 0-1 0 0,0 0 1 0 0,1 1-1 0 0,-2 0 1 0 0,1 0 0 0 0,0 0-1 0 0,-1 1 1 0 0,1-1-1 0 0,-1 2 1 0 0,0-1-1 0 0,0 0 1 0 0,-1 1-1 0 0,-9-2 1 0 0,3 1 12 0 0,1 1 0 0 0,-1 1 0 0 0,0 0 0 0 0,0 1 0 0 0,1 0 1 0 0,-1 1-1 0 0,0 0 0 0 0,1 1 0 0 0,-1 1 0 0 0,1 0 0 0 0,-1 1 0 0 0,1 0 0 0 0,-18 9 1 0 0,19-8-20 0 0,1 1 1 0 0,0 0 0 0 0,0 0-1 0 0,1 1 1 0 0,0 1 0 0 0,0 0-1 0 0,1 0 1 0 0,0 0 0 0 0,0 1-1 0 0,1 0 1 0 0,0 1 0 0 0,0 0 0 0 0,1 0-1 0 0,1 0 1 0 0,-6 12 0 0 0,6-8-7 0 0,0-1 1 0 0,1 1 0 0 0,0 0-1 0 0,1 0 1 0 0,-2 20 0 0 0,5-30-18 0 0,0 0 0 0 0,0 0 0 0 0,0 0 0 0 0,0-1 0 0 0,1 1 0 0 0,-1 0 0 0 0,1 0 0 0 0,0-1 0 0 0,1 1 0 0 0,-1-1 1 0 0,0 1-1 0 0,1-1 0 0 0,0 1 0 0 0,0-1 0 0 0,0 0 0 0 0,0 0 0 0 0,0 0 0 0 0,1 0 0 0 0,0 0 0 0 0,-1-1 0 0 0,1 1 0 0 0,0-1 0 0 0,0 1 0 0 0,0-1 1 0 0,5 2-1 0 0,4 1-53 0 0,-1 0 1 0 0,1-1 0 0 0,0-1-1 0 0,0 0 1 0 0,1-1-1 0 0,-1 0 1 0 0,1-1 0 0 0,-1 0-1 0 0,0-1 1 0 0,1-1 0 0 0,-1 0-1 0 0,1 0 1 0 0,-1-1 0 0 0,20-6-1 0 0,-25 6 16 0 0,0-1-1 0 0,1 0 0 0 0,-2 0 1 0 0,1 0-1 0 0,0-1 1 0 0,-1 0-1 0 0,1 0 0 0 0,-1-1 1 0 0,0 0-1 0 0,10-11 1 0 0,-9 7 0 0 0,1 0 0 0 0,-1-1 0 0 0,-1 0 0 0 0,0-1 1 0 0,0 1-1 0 0,5-16 0 0 0,-2-3 130 0 0,0-1 1 0 0,-2 0 0 0 0,-1 0-1 0 0,2-48 1 0 0,-7 18 1079 0 0,-1 59-1007 0 0,-1 3-96 0 0,1 0-1 0 0,-1 0 1 0 0,1 0-1 0 0,0 0 0 0 0,0 0 1 0 0,0 0-1 0 0,0 1 1 0 0,0-1-1 0 0,1 2 1 0 0,0 2 41 0 0,-8 268 681 0 0,7-260-1071 0 0,-1 2 329 0 0,1 0 0 0 0,1 0 0 0 0,6 30 0 0 0,-6-41-281 0 0,1 0 0 0 0,0 0 1 0 0,0-1-1 0 0,0 1 1 0 0,1 0-1 0 0,4 6 0 0 0,-5-7-360 0 0,1-1-1 0 0,1 1 1 0 0,-1-1-1 0 0,0 0 1 0 0,1 0-1 0 0,0 0 1 0 0,0 0-1 0 0,5 2 0 0 0,16 9-7436 0 0,-11-9 4015 0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3:51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4136 0 0,'-2'0'12507'0'0,"-17"0"-25806"0"0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01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63 2568 0 0,'0'0'1346'0'0,"-18"20"2775"0"0,16-18-3776 0 0,1 0-1 0 0,0 0 0 0 0,0 1 0 0 0,-1-1 0 0 0,2 0 0 0 0,-1 1 0 0 0,0-1 0 0 0,0 0 1 0 0,1 1-1 0 0,-1-1 0 0 0,1 1 0 0 0,0-1 0 0 0,0 5 0 0 0,13-8 608 0 0,-11 0-917 0 0,31-22 342 0 0,-32 22-344 0 0,1-1 0 0 0,0 1 0 0 0,-1-1-1 0 0,0 1 1 0 0,1-1 0 0 0,-1 1-1 0 0,0-1 1 0 0,0 0 0 0 0,0 0 0 0 0,0 0-1 0 0,0 0 1 0 0,0 0 0 0 0,0 0 0 0 0,-1 0-1 0 0,1 0 1 0 0,-1 0 0 0 0,1-2 0 0 0,-1 3-9 0 0,-1 1-1 0 0,1-1 1 0 0,0 1 0 0 0,0-1 0 0 0,-1 1 0 0 0,1-1 0 0 0,0 1 0 0 0,-1-1 0 0 0,1 1 0 0 0,0-1 0 0 0,-1 1-1 0 0,1 0 1 0 0,0-1 0 0 0,-1 1 0 0 0,1-1 0 0 0,-1 1 0 0 0,1 0 0 0 0,-1 0 0 0 0,1-1 0 0 0,-1 1-1 0 0,1 0 1 0 0,-1 0 0 0 0,0-1 0 0 0,1 1 0 0 0,-1 0 0 0 0,1 0 0 0 0,-1 0 0 0 0,1 0 0 0 0,-1 0-1 0 0,0 0 1 0 0,1 0 0 0 0,-1 0 0 0 0,1 0 0 0 0,-1 0 0 0 0,0 1 0 0 0,-24 2 597 0 0,24-3-583 0 0,0 0-1 0 0,0 0 1 0 0,0 0 0 0 0,0 0 0 0 0,0 0 0 0 0,0 1 0 0 0,0-1 0 0 0,0 0-1 0 0,0 0 1 0 0,0 1 0 0 0,0-1 0 0 0,1 1 0 0 0,-1-1 0 0 0,0 0 0 0 0,0 1-1 0 0,0 0 1 0 0,0-1 0 0 0,1 1 0 0 0,-1-1 0 0 0,0 1 0 0 0,0 0 0 0 0,1 0 0 0 0,-1-1-1 0 0,1 1 1 0 0,-1 0 0 0 0,1 0 0 0 0,-1 0 0 0 0,1 0 0 0 0,-1 0 0 0 0,1 0-1 0 0,0 0 1 0 0,0-1 0 0 0,-1 1 0 0 0,1 2 0 0 0,29-1 276 0 0,-28-2-307 0 0,1 0-1 0 0,0 0 1 0 0,0 0 0 0 0,-1 0-1 0 0,1 0 1 0 0,0-1-1 0 0,-1 1 1 0 0,1-1 0 0 0,0 1-1 0 0,-1-1 1 0 0,3-1 0 0 0,-3 2 0 0 0,0-1 1 0 0,-1 0-1 0 0,1 1 1 0 0,0-1-1 0 0,-1 0 1 0 0,1 0 0 0 0,-1 0-1 0 0,1 0 1 0 0,-1 1-1 0 0,0-1 1 0 0,1 0 0 0 0,-1 0-1 0 0,0 0 1 0 0,0 0-1 0 0,1 0 1 0 0,-1 0-1 0 0,0 0 1 0 0,0 0 0 0 0,0 0-1 0 0,0-2 1 0 0,0 1 14 0 0,0 0 0 0 0,1-1 0 0 0,-1 1 0 0 0,1 0 0 0 0,0-1 0 0 0,0 1 0 0 0,0 0 0 0 0,0 0 0 0 0,0 0 1 0 0,0 0-1 0 0,0 0 0 0 0,3-3 0 0 0,7-12 65 0 0,-12 17-322 0 0,1-1 0 0 0,0 1 0 0 0,0 0 0 0 0,-7-4-6111 0 0,6 4 6111 0 0,1 1 0 0 0,-1-1 0 0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0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652 22 2496 0 0,'0'0'1282'0'0,"-19"-8"2311"0"0,12 5-3080 0 0,-1 1 0 0 0,1 0-1 0 0,-1 0 1 0 0,1 0 0 0 0,-1 1-1 0 0,-12 0 1 0 0,-51 2 1559 0 0,46 0-1663 0 0,2 0-240 0 0,-1 0 1 0 0,0 2-1 0 0,1 1 0 0 0,0 1 0 0 0,-1 0 0 0 0,2 2 0 0 0,-1 1 1 0 0,1 0-1 0 0,0 2 0 0 0,-29 17 0 0 0,49-26-165 0 0,0 1 0 0 0,1-1 0 0 0,-1 0 0 0 0,0 0 0 0 0,1 1-1 0 0,-1-1 1 0 0,1 1 0 0 0,-1-1 0 0 0,1 1 0 0 0,-1 0 0 0 0,1-1 0 0 0,0 1 0 0 0,0 0 0 0 0,0 0-1 0 0,0 0 1 0 0,0 0 0 0 0,0 3 0 0 0,1-4-4 0 0,0-1 1 0 0,0 1-1 0 0,0 0 1 0 0,0-1-1 0 0,0 1 0 0 0,0 0 1 0 0,1-1-1 0 0,-1 1 0 0 0,0 0 1 0 0,0-1-1 0 0,1 1 1 0 0,-1 0-1 0 0,0-1 0 0 0,1 1 1 0 0,-1-1-1 0 0,1 1 1 0 0,-1-1-1 0 0,1 1 0 0 0,-1-1 1 0 0,1 1-1 0 0,1 1 1 0 0,0-1-1 0 0,0 0 1 0 0,1 0-1 0 0,-1 0 1 0 0,0 0-1 0 0,0 0 1 0 0,1-1-1 0 0,2 2 1 0 0,50 8 5 0 0,-24-6-6 0 0,-1 3 1 0 0,0 0 0 0 0,36 14-1 0 0,-59-18 0 0 0,0 0-1 0 0,0 0 0 0 0,0 1 1 0 0,-1-1-1 0 0,1 2 1 0 0,-1-1-1 0 0,0 1 0 0 0,0 0 1 0 0,-1 0-1 0 0,0 1 1 0 0,1-1-1 0 0,-2 1 1 0 0,1 0-1 0 0,-1 1 0 0 0,0-1 1 0 0,0 1-1 0 0,-1 0 1 0 0,4 8-1 0 0,-5-8 1 0 0,0 0-1 0 0,-1-1 1 0 0,0 1-1 0 0,0 0 1 0 0,0 0-1 0 0,-1 0 1 0 0,0 0 0 0 0,-1 0-1 0 0,1 0 1 0 0,-1 0-1 0 0,-2 8 1 0 0,-1-4-1 0 0,1 0 0 0 0,-2 0 0 0 0,1-1 1 0 0,-1 1-1 0 0,-1-1 0 0 0,-8 11 0 0 0,-4 2-1 0 0,-1 0 1 0 0,-1-1-1 0 0,-1-2 0 0 0,-34 27 0 0 0,19-17 1 0 0,-1-2 0 0 0,-2-2 1 0 0,-1-1-1 0 0,-48 22 0 0 0,43-33-3 0 0,42-13 4 0 0,0 0 0 0 0,0-1-1 0 0,-1 1 1 0 0,1-1-1 0 0,0 0 1 0 0,0 0-1 0 0,0 0 1 0 0,-1 0-1 0 0,1 0 1 0 0,0-1-1 0 0,-6-1 1 0 0,8 1 0 0 0,0 1 0 0 0,0-1 0 0 0,0 1 1 0 0,1-1-1 0 0,-1 0 0 0 0,0 0 0 0 0,0 0 0 0 0,1 1 1 0 0,-1-1-1 0 0,1 0 0 0 0,-1 0 0 0 0,0 0 0 0 0,1 0 1 0 0,0 0-1 0 0,-1 0 0 0 0,1 0 0 0 0,0 0 1 0 0,-1 0-1 0 0,1 0 0 0 0,0 0 0 0 0,0 0 0 0 0,0 0 1 0 0,0 0-1 0 0,0-1 0 0 0,0 1 0 0 0,0 0 0 0 0,0 0 1 0 0,0 0-1 0 0,1 0 0 0 0,-1 0 0 0 0,1-1 1 0 0,0-2 7 0 0,0 0 0 0 0,1 0 0 0 0,0 0 0 0 0,0 0 0 0 0,0 0 1 0 0,3-4-1 0 0,2 0 48 0 0,-1-1 1 0 0,1 2 0 0 0,1-1 0 0 0,-1 1-1 0 0,1 0 1 0 0,1 1 0 0 0,-1 0-1 0 0,1 0 1 0 0,0 1 0 0 0,0 0 0 0 0,1 0-1 0 0,0 1 1 0 0,-1 1 0 0 0,1-1-1 0 0,1 1 1 0 0,11-1 0 0 0,10 0 213 0 0,0 1 1 0 0,0 2-1 0 0,0 1 1 0 0,-1 2-1 0 0,1 1 1 0 0,33 7-1 0 0,-42-3-100 0 0,0 0 0 0 0,0 2 0 0 0,41 21 0 0 0,-15-6-2201 0 0,1-4-4375 0 0,-30-12 2906 0 0,-1-3-1 0 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0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66 3688 0 0,'0'0'613'0'0,"-11"1"4234"0"0,8 5-4339 0 0,0 0-1 0 0,0 0 0 0 0,1 0 1 0 0,-1 1-1 0 0,2-1 0 0 0,-1 1 1 0 0,-1 10-1 0 0,-1 54 1406 0 0,3-41-904 0 0,1-18-851 0 0,0 1 1 0 0,0 0-1 0 0,1-1 1 0 0,1 1-1 0 0,0-1 1 0 0,1 0-1 0 0,0 0 1 0 0,7 18-1 0 0,-8-25-145 0 0,1 0 0 0 0,-1 0 1 0 0,1-1-1 0 0,0 1 0 0 0,0-1 0 0 0,0 1 0 0 0,1-1 1 0 0,0 0-1 0 0,0-1 0 0 0,0 1 0 0 0,0 0 0 0 0,0-1 0 0 0,1 0 1 0 0,-1 0-1 0 0,1-1 0 0 0,0 1 0 0 0,0-1 0 0 0,0 0 1 0 0,0 0-1 0 0,0 0 0 0 0,0-1 0 0 0,7 1 0 0 0,-1-1-8 0 0,0-1 0 0 0,0 0 0 0 0,0-1 0 0 0,0 0-1 0 0,0-1 1 0 0,0 0 0 0 0,0 0 0 0 0,0-1 0 0 0,0-1 0 0 0,-1 0 0 0 0,0 0-1 0 0,0-1 1 0 0,0-1 0 0 0,0 0 0 0 0,-1 0 0 0 0,0 0 0 0 0,0-1-1 0 0,9-10 1 0 0,-6 6 25 0 0,1-2 0 0 0,-2 0 0 0 0,0-1-1 0 0,0 0 1 0 0,-1 0 0 0 0,-1-1 0 0 0,-1 0 0 0 0,0-1-1 0 0,-1 0 1 0 0,0 0 0 0 0,4-17 0 0 0,-8 22 135 0 0,-1 0 1 0 0,0 0-1 0 0,-1 0 1 0 0,0 0 0 0 0,-1 0-1 0 0,0 0 1 0 0,-2-12-1 0 0,1 19-329 0 0,1 0 0 0 0,-1 0-1 0 0,-1 0 1 0 0,1 0-1 0 0,-1 0 1 0 0,1 0 0 0 0,-1 1-1 0 0,0-1 1 0 0,-3-4-1 0 0,3 6-609 0 0,-1-1 0 0 0,1 1 0 0 0,0 0-1 0 0,-1 0 1 0 0,1 0 0 0 0,-1 0 0 0 0,0 0-1 0 0,0 0 1 0 0,1 1 0 0 0,-1-1-1 0 0,0 1 1 0 0,0 0 0 0 0,-4-1 0 0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06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3600 0 0,'15'-2'1820'0'0,"8"1"-616"0"0,-11 1-431 0 0,0 0 1 0 0,22 2 0 0 0,-31-1-630 0 0,1 0 1 0 0,-1 0-1 0 0,1 0 1 0 0,-1 0 0 0 0,1 0-1 0 0,-1 1 1 0 0,0-1 0 0 0,1 1-1 0 0,-1 0 1 0 0,0 0 0 0 0,0 1-1 0 0,0-1 1 0 0,3 5 0 0 0,3 2 224 0 0,-2 1 0 0 0,0 0 1 0 0,0 0-1 0 0,-1 0 1 0 0,0 1-1 0 0,0 0 0 0 0,-2 1 1 0 0,1-1-1 0 0,-1 1 0 0 0,-1 0 1 0 0,3 17-1 0 0,0 10-15 0 0,-2 0 1 0 0,-2 0-1 0 0,-3 48 0 0 0,-1-20-148 0 0,2-67-204 0 0,0 0 1 0 0,0 0-1 0 0,0 1 1 0 0,0-1-1 0 0,0 0 1 0 0,0 1-1 0 0,0-1 1 0 0,0 0-1 0 0,0 1 1 0 0,0-1-1 0 0,0 0 1 0 0,0 0-1 0 0,0 1 1 0 0,0-1-1 0 0,0 0 1 0 0,1 1-1 0 0,-1-1 1 0 0,0 0-1 0 0,0 0 1 0 0,0 1-1 0 0,0-1 1 0 0,0 0-1 0 0,1 0 1 0 0,-1 1-1 0 0,0-1 1 0 0,0 0-1 0 0,1 0 1 0 0,-1 1-1 0 0,0-1 0 0 0,0 0 1 0 0,1 0-1 0 0,-1 0 1 0 0,9-5 66 0 0,8-16 33 0 0,-17 20-96 0 0,55-88 285 0 0,64-143 0 0 0,-81 154-441 0 0,-36 73-116 0 0,1 1 1 0 0,0-1 0 0 0,0 1 0 0 0,0 0 0 0 0,5-6-1 0 0,-4 7-675 0 0,-1-1-1 0 0,1 1 1 0 0,0 0-1 0 0,0 1 0 0 0,0-1 1 0 0,1 1-1 0 0,-1-1 1 0 0,1 1-1 0 0,7-2 1 0 0,8-1-2408 0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07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62 2656 0 0,'6'-27'3215'0'0,"-5"27"-3146"0"0,-1-1 0 0 0,0 0 0 0 0,0 0 1 0 0,0 1-1 0 0,0-1 0 0 0,0 0 1 0 0,0 0-1 0 0,0 1 0 0 0,0-1 1 0 0,0 0-1 0 0,0 0 0 0 0,0 1 0 0 0,0-1 1 0 0,0 0-1 0 0,-1 1 0 0 0,1-1 1 0 0,0 0-1 0 0,-1 1 0 0 0,1-1 1 0 0,0 0-1 0 0,-1 1 0 0 0,1-1 0 0 0,-1 0 1 0 0,1 1-1 0 0,-1-1 0 0 0,1 1 1 0 0,-2-1-1 0 0,0-1 104 0 0,0 1 0 0 0,0 0 0 0 0,0-1 0 0 0,-1 1 0 0 0,1 0-1 0 0,-1 1 1 0 0,1-1 0 0 0,-4-1 0 0 0,-5 1 573 0 0,-1-1 0 0 0,-18 1 0 0 0,13 1-233 0 0,-1 2-1 0 0,1 0 1 0 0,-1 1-1 0 0,1 0 1 0 0,0 2-1 0 0,-27 10 1 0 0,34-11-407 0 0,0 0-1 0 0,0 1 1 0 0,1 0 0 0 0,0 1-1 0 0,0 0 1 0 0,0 0 0 0 0,1 1-1 0 0,0 0 1 0 0,0 0 0 0 0,1 1-1 0 0,0 0 1 0 0,-7 10 0 0 0,13-16-90 0 0,-1 1 1 0 0,0-1 0 0 0,1 1-1 0 0,-1 0 1 0 0,1-1-1 0 0,0 1 1 0 0,0 0-1 0 0,0 0 1 0 0,0 0 0 0 0,1 0-1 0 0,-1 0 1 0 0,1 0-1 0 0,-1 0 1 0 0,1 0-1 0 0,0 0 1 0 0,0 0 0 0 0,1 0-1 0 0,-1 0 1 0 0,1 0-1 0 0,-1 0 1 0 0,1 0-1 0 0,0 0 1 0 0,0 0 0 0 0,0 0-1 0 0,1-1 1 0 0,-1 1-1 0 0,1 0 1 0 0,-1-1-1 0 0,1 1 1 0 0,0-1 0 0 0,0 1-1 0 0,0-1 1 0 0,0 0-1 0 0,0 0 1 0 0,1 0-1 0 0,-1 0 1 0 0,1 0 0 0 0,-1-1-1 0 0,4 2 1 0 0,6 4-2 0 0,0-1 1 0 0,0-1-1 0 0,0 0 1 0 0,1-1 0 0 0,0 0-1 0 0,0-1 1 0 0,21 3-1 0 0,14-3-63 0 0,-31-2-59 0 0,-15-1-9 0 0,-8 0-58 0 0,-10 0 123 0 0,0 2 0 0 0,1-1 0 0 0,-1 2 0 0 0,0 0 0 0 0,1 1 0 0 0,0 0 0 0 0,-22 10 0 0 0,30-10 62 0 0,0 0 0 0 0,0 0 0 0 0,0 0 0 0 0,0 1 0 0 0,0 0 0 0 0,1 0 0 0 0,-7 8 0 0 0,10-10 11 0 0,0 1 0 0 0,0 0 0 0 0,0 1 0 0 0,0-1 0 0 0,1 0 0 0 0,0 1 0 0 0,0-1 0 0 0,0 1 0 0 0,0 0 0 0 0,1 0 0 0 0,-1 0 0 0 0,0 7 1 0 0,2-9-4 0 0,0 0 1 0 0,0-1 0 0 0,1 1 0 0 0,-1-1 0 0 0,0 1 0 0 0,1-1 0 0 0,0 1 0 0 0,0-1-1 0 0,-1 1 1 0 0,2-1 0 0 0,-1 1 0 0 0,0-1 0 0 0,0 0 0 0 0,1 0 0 0 0,-1 0-1 0 0,1 1 1 0 0,-1-2 0 0 0,1 1 0 0 0,0 0 0 0 0,0 0 0 0 0,0 0 0 0 0,0-1 0 0 0,0 1-1 0 0,0-1 1 0 0,1 0 0 0 0,-1 0 0 0 0,0 1 0 0 0,1-2 0 0 0,3 3 0 0 0,8 1 25 0 0,0 0 1 0 0,-1-1 0 0 0,1 0 0 0 0,15 1-1 0 0,120 5-1365 0 0,2-13-8247 0 0,-106-1 6162 0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07.6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2976 0 0,'12'-6'684'0'0,"-1"0"-1"0"0,1 1 1 0 0,0 0-1 0 0,0 0 1 0 0,1 2-1 0 0,-1-1 1 0 0,1 2 0 0 0,0-1-1 0 0,25 0 1 0 0,-22 3-173 0 0,1 0 1 0 0,-1 1 0 0 0,1 0-1 0 0,-1 2 1 0 0,0 0 0 0 0,1 1 0 0 0,20 7-1 0 0,-27-6-260 0 0,-1-1-1 0 0,0 2 1 0 0,0-1-1 0 0,0 1 0 0 0,0 1 1 0 0,-1-1-1 0 0,0 1 1 0 0,-1 1-1 0 0,0-1 1 0 0,0 1-1 0 0,0 1 0 0 0,9 15 1 0 0,-5-5-106 0 0,-2 1 0 0 0,0 0 0 0 0,-1 0 0 0 0,0 1 1 0 0,4 23-1 0 0,-2-5-18 0 0,18 97-547 0 0,-20-118-779 0 0,-4-13-1986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4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4000 0 0,'0'0'3505'0'0,"3"0"-2769"0"0,8 0 20 0 0,-4 0-4 0 0,6 0 0 0 0,2 0-20 0 0,9 0-32 0 0,0 0-88 0 0,7 0-276 0 0,1 0-2912 0 0,2 0 0 0 0,-3 0-1 0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08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5 3376 0 0,'-25'-4'4448'0'0,"21"4"-4230"0"0,1 0 0 0 0,0 0 0 0 0,0 1 0 0 0,0-1 0 0 0,0 1 0 0 0,0 0 0 0 0,0 0 0 0 0,0 0 0 0 0,0 0 0 0 0,0 1 0 0 0,0-1 0 0 0,0 1 0 0 0,0-1 0 0 0,1 1 0 0 0,-1 0 0 0 0,1 0 0 0 0,-5 5 0 0 0,-5 5 828 0 0,-21 29 0 0 0,30-36-845 0 0,-57 80 1980 0 0,-18 23-1279 0 0,67-94-1057 0 0,-54 72 893 0 0,55-72-1808 0 0,1 1-1 0 0,0 0 1 0 0,-13 33-1 0 0,15-15-5633 0 0,6-21 3351 0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08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149 436 4208 0 0,'0'0'2833'0'0,"-1"10"-662"0"0,-13 21 430 0 0,-17 61-1 0 0,22-62-1742 0 0,-12 53 1167 0 0,8-28-2018 0 0,-1 4-4493 0 0,10-44 1282 0 0,1-2 0 0 0</inkml:trace>
  <inkml:trace contextRef="#ctx0" brushRef="#br0" timeOffset="1">52 19 3896 0 0,'-4'0'648'0'0,"1"0"-16"0"0,-3 0-19 0 0,2-5-17 0 0,-6 3-16 0 0,6-3-56 0 0,1 4-124 0 0,-4-2-332 0 0,3 3-1656 0 0,0-2-1 0 0,1 2 1 0 0,3 5 0 0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09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210 101 2960 0 0,'0'0'492'0'0,"19"2"1503"0"0,30 2-102 0 0,67-4 1 0 0,-87-1-1459 0 0,-1-1 1 0 0,0-1-1 0 0,0-2 1 0 0,0-1-1 0 0,-1-1 1 0 0,0-1-1 0 0,0-1 1 0 0,38-20-1 0 0,-64 29-410 0 0,0 0 1 0 0,0-1-1 0 0,0 1 0 0 0,0-1 0 0 0,0 1 1 0 0,0-1-1 0 0,0 0 0 0 0,0 1 0 0 0,0-1 0 0 0,0 0 1 0 0,0 0-1 0 0,-1 0 0 0 0,1 0 0 0 0,0 1 1 0 0,0-1-1 0 0,-1 0 0 0 0,1 0 0 0 0,-1 0 0 0 0,1 0 1 0 0,-1-1-1 0 0,1 1 0 0 0,-1 0 0 0 0,1-2 1 0 0,-2 2 1 0 0,1 1 0 0 0,-1-1 1 0 0,1 0-1 0 0,-1 0 0 0 0,0 0 1 0 0,1 1-1 0 0,-1-1 0 0 0,0 0 1 0 0,1 1-1 0 0,-1-1 0 0 0,0 1 1 0 0,0-1-1 0 0,0 1 0 0 0,0-1 1 0 0,1 1-1 0 0,-1-1 0 0 0,0 1 1 0 0,0 0-1 0 0,0-1 0 0 0,0 1 1 0 0,0 0-1 0 0,0 0 0 0 0,0 0 1 0 0,0 0-1 0 0,-2 0 0 0 0,-10-2 176 0 0,-1 1-1 0 0,0 0 0 0 0,1 1 1 0 0,-1 1-1 0 0,-24 3 0 0 0,34-3-162 0 0,-1 0-1 0 0,1 1 0 0 0,-1-1 0 0 0,1 1 0 0 0,0 0 1 0 0,0 0-1 0 0,-1 0 0 0 0,2 0 0 0 0,-1 1 0 0 0,0 0 0 0 0,0 0 1 0 0,1 0-1 0 0,-1 0 0 0 0,1 0 0 0 0,0 1 0 0 0,0-1 0 0 0,0 1 1 0 0,1 0-1 0 0,-1 0 0 0 0,-2 7 0 0 0,1-1 8 0 0,0 1-1 0 0,1 0 0 0 0,0 1 1 0 0,1-1-1 0 0,-1 20 1 0 0,3 60 90 0 0,0-45-92 0 0,1 101 16 0 0,-2 160-103 0 0,0-289 63 0 0,0 0 0 0 0,-2 0 0 0 0,0 0 0 0 0,-1-1 1 0 0,0 1-1 0 0,-2-1 0 0 0,0 0 0 0 0,0 0 1 0 0,-12 18-1 0 0,12-25 32 0 0,-1 0 1 0 0,0 0 0 0 0,0 0-1 0 0,-1-1 1 0 0,-1 0 0 0 0,1-1-1 0 0,-1 0 1 0 0,-1 0 0 0 0,0-1-1 0 0,0 0 1 0 0,0-1-1 0 0,0 0 1 0 0,-1 0 0 0 0,-18 5-1 0 0,8-3 103 0 0,-1-2-1 0 0,0 0 0 0 0,1-2 0 0 0,-45 4 0 0 0,46-6-67 0 0,8-1 20 0 0,0 0 0 0 0,-21-2 0 0 0,31 1-117 0 0,0 0 0 0 0,0-1-1 0 0,0 1 1 0 0,0 0 0 0 0,0-1-1 0 0,0 1 1 0 0,0-1 0 0 0,0 0-1 0 0,1 0 1 0 0,-1 1 0 0 0,0-1-1 0 0,0 0 1 0 0,1-1 0 0 0,-1 1-1 0 0,1 0 1 0 0,-1 0 0 0 0,1-1-1 0 0,-1 1 1 0 0,1-1 0 0 0,0 1-1 0 0,-1-1 1 0 0,0-3 0 0 0,1 4-74 0 0,1 0-1 0 0,0 1 1 0 0,0-1 0 0 0,0 0 0 0 0,0 0 0 0 0,0 0 0 0 0,0 0 0 0 0,0 0-1 0 0,1 0 1 0 0,-1 0 0 0 0,0 0 0 0 0,0 0 0 0 0,1 0 0 0 0,-1 0 0 0 0,0 1 0 0 0,1-1-1 0 0,-1 0 1 0 0,1 0 0 0 0,-1 0 0 0 0,1 1 0 0 0,0-1 0 0 0,-1 0 0 0 0,1 1-1 0 0,1-2 1 0 0,21-17-4893 0 0,-19 16 3760 0 0,15-10-2352 0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09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55 2896 0 0,'-21'5'2538'0'0,"16"-2"-2298"0"0,1-1-1 0 0,0 1 1 0 0,0 0-1 0 0,-1 0 0 0 0,2 0 1 0 0,-1 0-1 0 0,0 1 0 0 0,1 0 1 0 0,-1-1-1 0 0,-4 9 0 0 0,1-1 390 0 0,0 1-1 0 0,-11 23 1 0 0,14-24-227 0 0,0 0-1 0 0,0 0 1 0 0,1 0 0 0 0,1 0 0 0 0,0 0-1 0 0,0 1 1 0 0,1-1 0 0 0,1 20 0 0 0,0-28-343 0 0,0 1-1 0 0,1 0 1 0 0,-1-1 0 0 0,1 1 0 0 0,0-1 0 0 0,0 1 0 0 0,1-1-1 0 0,-1 0 1 0 0,1 1 0 0 0,0-1 0 0 0,-1 0 0 0 0,1 0 0 0 0,1 0-1 0 0,-1 0 1 0 0,0-1 0 0 0,1 1 0 0 0,-1 0 0 0 0,1-1 0 0 0,0 0-1 0 0,0 0 1 0 0,0 0 0 0 0,0 0 0 0 0,0 0 0 0 0,0 0 0 0 0,1-1-1 0 0,-1 0 1 0 0,1 1 0 0 0,-1-1 0 0 0,1 0 0 0 0,-1-1 0 0 0,4 1-1 0 0,5 1-9 0 0,0-1-1 0 0,-1 0 0 0 0,1-1 0 0 0,0-1 1 0 0,-1 0-1 0 0,1 0 0 0 0,-1-1 0 0 0,1 0 0 0 0,-1-1 1 0 0,22-9-1 0 0,-27 10-35 0 0,-1-1 0 0 0,1 0 1 0 0,0 0-1 0 0,-1-1 0 0 0,0 1 0 0 0,1-1 0 0 0,-2 0 1 0 0,1-1-1 0 0,0 1 0 0 0,-1-1 0 0 0,0 0 1 0 0,0 0-1 0 0,0 0 0 0 0,-1-1 0 0 0,1 1 0 0 0,-1-1 1 0 0,-1 0-1 0 0,1 0 0 0 0,-1 0 0 0 0,0 0 1 0 0,1-8-1 0 0,-1 4 22 0 0,-1 1-1 0 0,0 0 1 0 0,-1-1 0 0 0,0 1 0 0 0,0-1-1 0 0,-1 1 1 0 0,0 0 0 0 0,-1-1 0 0 0,0 1-1 0 0,0 0 1 0 0,-1 0 0 0 0,-7-15 0 0 0,6 17-10 0 0,0 1 0 0 0,0 0 0 0 0,-1 0 0 0 0,1 0 0 0 0,-1 0 0 0 0,-1 1 0 0 0,1 0 0 0 0,-1 0 0 0 0,0 0 0 0 0,0 1 0 0 0,0 0 0 0 0,-1 0 0 0 0,1 1 0 0 0,-1-1 0 0 0,0 1 0 0 0,-11-3 0 0 0,10 4-8 0 0,-1-1 0 0 0,1 2 0 0 0,0-1 0 0 0,-1 1 0 0 0,1 0 0 0 0,-1 1 0 0 0,-17 1 0 0 0,23-1-81 0 0,0 1-1 0 0,0 0 1 0 0,0-1-1 0 0,1 1 1 0 0,-1 0 0 0 0,0 0-1 0 0,0 1 1 0 0,0-1-1 0 0,1 0 1 0 0,-1 1 0 0 0,1 0-1 0 0,-1 0 1 0 0,1-1-1 0 0,0 1 1 0 0,0 1 0 0 0,0-1-1 0 0,0 0 1 0 0,0 0-1 0 0,0 1 1 0 0,0-1-1 0 0,1 1 1 0 0,-1 0 0 0 0,1-1-1 0 0,0 1 1 0 0,-2 5-1 0 0,-4 33-5909 0 0,7-17 2762 0 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09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2 110 3456 0 0,'0'-6'4971'0'0,"-2"91"-382"0"0,3 80-1870 0 0,-1-161-2706 0 0,0-1 0 0 0,1 1 0 0 0,-1-1 0 0 0,1 1 1 0 0,0-1-1 0 0,0 1 0 0 0,0-1 0 0 0,0 0 0 0 0,1 0 1 0 0,-1 0-1 0 0,1 1 0 0 0,0-1 0 0 0,-1-1 0 0 0,2 1 0 0 0,-1 0 1 0 0,0 0-1 0 0,0-1 0 0 0,1 1 0 0 0,0-1 0 0 0,-1 0 1 0 0,1 0-1 0 0,0 0 0 0 0,0 0 0 0 0,0 0 0 0 0,0-1 0 0 0,0 1 1 0 0,1-1-1 0 0,-1 0 0 0 0,0 0 0 0 0,1 0 0 0 0,4 0 0 0 0,-1 0 7 0 0,1 0-1 0 0,-1-1 0 0 0,1 0 0 0 0,-1-1 0 0 0,1 1 0 0 0,-1-1 0 0 0,1-1 0 0 0,-1 0 1 0 0,0 0-1 0 0,0 0 0 0 0,0-1 0 0 0,0 0 0 0 0,12-6 0 0 0,-9 1 37 0 0,1 1 0 0 0,-1-1-1 0 0,0-1 1 0 0,0 0 0 0 0,-1 0-1 0 0,0-1 1 0 0,-1 0 0 0 0,12-18-1 0 0,-11 12 20 0 0,-1-1 0 0 0,0 1 0 0 0,-1-1 1 0 0,-1 0-1 0 0,7-30 0 0 0,-4 13-58 0 0,-5 18-349 0 0,0-1-1 0 0,3-28 1 0 0,2-4-7350 0 0,-7 39 5737 0 0,1-2-1432 0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10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1 2968 0 0,'0'0'3536'0'0,"-5"13"-800"0"0,-46 92 1620 0 0,46-93-3944 0 0,-3 5-142 0 0,1 1 0 0 0,0-1 0 0 0,2 1 0 0 0,0 0-1 0 0,1 0 1 0 0,1 1 0 0 0,-2 22 0 0 0,5-39-258 0 0,1 0 1 0 0,-1 0-1 0 0,0 0 1 0 0,1 0-1 0 0,0 0 1 0 0,-1 0-1 0 0,1 0 0 0 0,0 0 1 0 0,0 0-1 0 0,0 0 1 0 0,0-1-1 0 0,0 1 1 0 0,0 0-1 0 0,1-1 1 0 0,-1 1-1 0 0,0-1 1 0 0,1 1-1 0 0,-1-1 1 0 0,1 0-1 0 0,0 0 0 0 0,0 1 1 0 0,-1-1-1 0 0,1 0 1 0 0,0-1-1 0 0,0 1 1 0 0,0 0-1 0 0,0 0 1 0 0,0-1-1 0 0,0 1 1 0 0,3-1-1 0 0,3 2 4 0 0,-1-1-1 0 0,1 0 1 0 0,0-1 0 0 0,-1 1-1 0 0,1-2 1 0 0,0 1 0 0 0,7-2-1 0 0,-1-1-20 0 0,-1 0-1 0 0,0-1 1 0 0,0-1 0 0 0,0 0-1 0 0,0-1 1 0 0,-1 0 0 0 0,0-1-1 0 0,0 0 1 0 0,-1-1-1 0 0,19-16 1 0 0,-22 17 7 0 0,-1-1 0 0 0,0 1-1 0 0,-1-1 1 0 0,0-1 0 0 0,0 1 0 0 0,0-1-1 0 0,-1 0 1 0 0,-1 0 0 0 0,1 0-1 0 0,-1-1 1 0 0,-1 0 0 0 0,0 0 0 0 0,0 0-1 0 0,-1 0 1 0 0,1-12 0 0 0,-2-7 144 0 0,1-10 137 0 0,0 29 283 0 0,0 12 503 0 0,4 27-658 0 0,10 30 0 0 0,-12-48-540 0 0,0 0 1 0 0,1-1 0 0 0,0 1 0 0 0,0-1 0 0 0,14 18 0 0 0,0-9-2850 0 0,3-1-5567 0 0,-15-13 4932 0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11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0 3504 0 0,'-14'8'1758'0'0,"0"8"-1123"0"0,1 1-1 0 0,1 1 1 0 0,0 0-1 0 0,2 0 1 0 0,0 1-1 0 0,1 0 1 0 0,-8 24-1 0 0,-37 151 1954 0 0,35-119-1465 0 0,-47 218 1712 0 0,22-87-2344 0 0,16-76-1462 0 0,20-87-2218 0 0,2 0-3589 0 0,2-31 3561 0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11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13 3432 0 0,'-43'-10'3739'0'0,"24"8"-2953"0"0,0 2 0 0 0,0 0 0 0 0,0 1 0 0 0,0 1 0 0 0,-34 8 0 0 0,46-7-525 0 0,-1-1 0 0 0,0 1 0 0 0,1 0-1 0 0,-1 1 1 0 0,1 0 0 0 0,0 0 0 0 0,1 1 0 0 0,-1-1 0 0 0,1 2 0 0 0,0-1-1 0 0,0 0 1 0 0,0 1 0 0 0,1 0 0 0 0,0 1 0 0 0,0-1 0 0 0,-5 9-1 0 0,6-7-170 0 0,0 0 0 0 0,1 0-1 0 0,-1 0 1 0 0,1 0-1 0 0,1 0 1 0 0,0 1-1 0 0,0-1 1 0 0,1 1-1 0 0,0-1 1 0 0,0 1-1 0 0,1 16 1 0 0,1-21-80 0 0,-1 0 0 0 0,1 0 0 0 0,0 0 0 0 0,0 0 0 0 0,0 0 0 0 0,0-1 0 0 0,1 1 1 0 0,0 0-1 0 0,-1-1 0 0 0,1 1 0 0 0,1-1 0 0 0,-1 0 0 0 0,0 0 0 0 0,1 0 0 0 0,0 0 0 0 0,-1 0 0 0 0,1 0 0 0 0,0-1 1 0 0,1 1-1 0 0,-1-1 0 0 0,0 0 0 0 0,1 0 0 0 0,-1 0 0 0 0,1 0 0 0 0,-1-1 0 0 0,1 1 0 0 0,6 0 0 0 0,1 1-68 0 0,-1-1-1 0 0,0-1 1 0 0,1 0-1 0 0,0 0 1 0 0,-1-1-1 0 0,1 0 1 0 0,-1-1 0 0 0,1 0-1 0 0,15-4 1 0 0,-26 5 54 0 0,0 0 1 0 0,0 0 0 0 0,0 0-1 0 0,1 0 1 0 0,-1 0 0 0 0,0-1-1 0 0,0 1 1 0 0,0 0 0 0 0,0 0-1 0 0,0 0 1 0 0,1 0 0 0 0,-1 0-1 0 0,0 0 1 0 0,0 0 0 0 0,0 0-1 0 0,0 0 1 0 0,0-1 0 0 0,0 1-1 0 0,0 0 1 0 0,0 0 0 0 0,1 0-1 0 0,-1 0 1 0 0,0 0 0 0 0,0 0 0 0 0,0-1-1 0 0,0 1 1 0 0,0 0 0 0 0,0 0-1 0 0,0 0 1 0 0,0 0 0 0 0,0-1-1 0 0,0 1 1 0 0,0 0 0 0 0,0 0-1 0 0,0 0 1 0 0,0 0 0 0 0,0 0-1 0 0,0-1 1 0 0,0 1 0 0 0,0 0-1 0 0,0 0 1 0 0,0 0 0 0 0,0 0-1 0 0,0 0 1 0 0,0-1 0 0 0,-1 1-1 0 0,1 0 1 0 0,0 0 0 0 0,0 0-1 0 0,0 0 1 0 0,0 0 0 0 0,0 0-1 0 0,0-1 1 0 0,0 1 0 0 0,-1 0 0 0 0,1 0-1 0 0,0 0 1 0 0,0 0 0 0 0,0 0-1 0 0,0 0 1 0 0,-1 0 0 0 0,-10-6-105 0 0,-3 5 163 0 0,1 1 0 0 0,-1 0 1 0 0,0 1-1 0 0,1 0 0 0 0,-1 1 1 0 0,1 0-1 0 0,0 2 1 0 0,0-1-1 0 0,-19 9 0 0 0,23-9 25 0 0,1 1-1 0 0,-1 0 0 0 0,1 1 0 0 0,0 0 0 0 0,0 0 0 0 0,0 1 1 0 0,1 0-1 0 0,0 0 0 0 0,0 1 0 0 0,0 0 0 0 0,1 0 1 0 0,0 1-1 0 0,1-1 0 0 0,-8 13 0 0 0,10-13 20 0 0,0 0 0 0 0,1 0 0 0 0,-1 0 1 0 0,1 1-1 0 0,1-1 0 0 0,-2 14 0 0 0,2-19-80 0 0,1 0 1 0 0,0 1-1 0 0,0-1 1 0 0,0 0-1 0 0,1 1 0 0 0,-1-1 1 0 0,0 0-1 0 0,1 1 1 0 0,0-1-1 0 0,-1 0 0 0 0,1 1 1 0 0,0-1-1 0 0,0 0 0 0 0,0 0 1 0 0,1 0-1 0 0,-1 0 1 0 0,0 0-1 0 0,1 0 0 0 0,-1-1 1 0 0,1 1-1 0 0,0 0 1 0 0,0-1-1 0 0,-1 1 0 0 0,1-1 1 0 0,3 2-1 0 0,4 1-267 0 0,-1 0 0 0 0,0-1 0 0 0,1-1 0 0 0,0 1 0 0 0,0-1 0 0 0,0-1 0 0 0,9 1 0 0 0,67-1-9457 0 0,-82-1 9224 0 0,27-2-3292 0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13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19 3056 0 0,'11'-18'7232'0'0,"-15"43"-4198"0"0,-18 64-65 0 0,16-68-2805 0 0,0 1 0 0 0,1 0 0 0 0,1 0-1 0 0,-1 33 1 0 0,5-53-155 0 0,0-1 0 0 0,0 1 0 0 0,0 0 1 0 0,0-1-1 0 0,1 1 0 0 0,-1 0 0 0 0,1-1 0 0 0,-1 1 0 0 0,1 0 0 0 0,-1-1 0 0 0,1 1 0 0 0,0-1 0 0 0,0 1 0 0 0,0-1 1 0 0,0 1-1 0 0,0-1 0 0 0,0 0 0 0 0,0 1 0 0 0,3 1 0 0 0,-2-2 2 0 0,1 1 0 0 0,0-1-1 0 0,-1 1 1 0 0,1-1 0 0 0,0 0 0 0 0,0 0 0 0 0,0 0 0 0 0,0 0-1 0 0,0-1 1 0 0,4 1 0 0 0,2 0 4 0 0,0-1-1 0 0,0 0 1 0 0,0-1-1 0 0,0 1 1 0 0,-1-2-1 0 0,17-4 1 0 0,-6 0-10 0 0,-1 0 0 0 0,0-2 1 0 0,-1 0-1 0 0,0-1 0 0 0,0-1 0 0 0,18-13 0 0 0,-28 17-1 0 0,1-1 0 0 0,-1 1 0 0 0,-1-1 0 0 0,1 0 0 0 0,-1 0 0 0 0,-1-1 0 0 0,1 0 0 0 0,-1 0 0 0 0,0 0 0 0 0,-1-1 0 0 0,0 1-1 0 0,0-1 1 0 0,-1 0 0 0 0,3-15 0 0 0,-1-13 429 0 0,-8 44-9 0 0,2 9-211 0 0,4-3-29 0 0,0-1 0 0 0,0 0-1 0 0,2 0 1 0 0,-1-1-1 0 0,1 1 1 0 0,11 17 0 0 0,-13-25-486 0 0,1 1 0 0 0,0 0 0 0 0,0-1 0 0 0,0 0 0 0 0,0 0 0 0 0,9 6 0 0 0,-8-7-1032 0 0,0 0 0 0 0,1 0 0 0 0,0 0-1 0 0,0-1 1 0 0,0 0 0 0 0,0 0 0 0 0,6 1 0 0 0,0-1-2247 0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13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0 3192 0 0,'-12'11'681'0'0,"0"0"0"0"0,0 1 0 0 0,1 0 0 0 0,1 1 0 0 0,0 0 0 0 0,-11 20 0 0 0,12-18-248 0 0,-23 37 901 0 0,2 1 1 0 0,-28 73-1 0 0,-34 122 1986 0 0,36-91-2159 0 0,-13 54-508 0 0,44-128-609 0 0,6 0-114 0 0,8-31-4168 0 0,10-40 922 0 0,3-5 0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4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4080 0 0,'0'0'4607'0'0,"0"11"-1177"0"0,-1 13-1331 0 0,-8 42-1 0 0,2-29-990 0 0,-10 105 1034 0 0,5-38-1837 0 0,6-39-264 0 0,0 49-86 0 0,6-66-6879 0 0,0-41 4940 0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13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7 3120 0 0,'0'0'523'0'0,"-21"-6"3077"0"0,8 5-2919 0 0,0 1 181 0 0,0 0 1 0 0,0 1 0 0 0,-22 4 0 0 0,31-4-644 0 0,0 0-1 0 0,1 0 1 0 0,-1 0 0 0 0,0 1 0 0 0,1 0 0 0 0,0 0 0 0 0,-1 0-1 0 0,1 0 1 0 0,0 0 0 0 0,0 0 0 0 0,0 1 0 0 0,0 0-1 0 0,0-1 1 0 0,1 1 0 0 0,-1 0 0 0 0,-3 6 0 0 0,3-3-137 0 0,0-1-1 0 0,0 1 1 0 0,1-1 0 0 0,0 1 0 0 0,0 0 0 0 0,0 0 0 0 0,1 0 0 0 0,-1 0 0 0 0,2 0 0 0 0,-1 0 0 0 0,1 1-1 0 0,-1-1 1 0 0,2 0 0 0 0,-1 0 0 0 0,1 0 0 0 0,1 7 0 0 0,0-11-73 0 0,-1 0-1 0 0,0 0 1 0 0,0 0 0 0 0,1 0-1 0 0,-1 0 1 0 0,1-1 0 0 0,0 1-1 0 0,-1 0 1 0 0,1-1 0 0 0,0 1-1 0 0,0-1 1 0 0,0 0 0 0 0,0 0-1 0 0,0 0 1 0 0,0 0 0 0 0,1 0-1 0 0,-1 0 1 0 0,0 0 0 0 0,0-1 0 0 0,1 1-1 0 0,4-1 1 0 0,6 2-13 0 0,0 0 0 0 0,18-1 0 0 0,-15-1-31 0 0,-9 1 6 0 0,-1-1-1 0 0,0 0 1 0 0,1-1-1 0 0,-1 1 0 0 0,0-1 1 0 0,1 0-1 0 0,-1 0 0 0 0,7-4 1 0 0,-41 2-236 0 0,17 5 310 0 0,0 0 0 0 0,1 1 0 0 0,-1 0 0 0 0,1 1 0 0 0,-1 0 1 0 0,1 1-1 0 0,1 0 0 0 0,-1 0 0 0 0,1 1 0 0 0,0 0 0 0 0,0 1 0 0 0,0 0 0 0 0,1 0 0 0 0,0 1 0 0 0,1 0 0 0 0,-1 1 0 0 0,2-1 0 0 0,-1 1 0 0 0,-8 18 1 0 0,12-21 15 0 0,0 1 1 0 0,1-1 0 0 0,-1 1 0 0 0,2 0 0 0 0,-1 0 0 0 0,1 0 0 0 0,0 0-1 0 0,1 0 1 0 0,-1 0 0 0 0,1 0 0 0 0,1 0 0 0 0,1 11 0 0 0,-1-17-103 0 0,-1 1 1 0 0,1-1 0 0 0,0 1 0 0 0,0-1 0 0 0,-1 1-1 0 0,1-1 1 0 0,1 1 0 0 0,-1-1 0 0 0,0 0-1 0 0,0 0 1 0 0,0 0 0 0 0,1 0 0 0 0,-1 1 0 0 0,0-1-1 0 0,1-1 1 0 0,-1 1 0 0 0,1 0 0 0 0,-1 0-1 0 0,1-1 1 0 0,-1 1 0 0 0,1-1 0 0 0,0 1-1 0 0,-1-1 1 0 0,1 1 0 0 0,3-1 0 0 0,4 1-2442 0 0,0 0 0 0 0,-1 0 0 0 0,15-2 1 0 0,-9 0-932 0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14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3872 0 0,'-4'0'2545'0'0,"2"0"-729"0"0,4 5-1328 0 0,2 1-280 0 0,6 6-1992 0 0,5 4-1 0 0,-1 2 1 0 0,-1 10 0 0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14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24 3672 0 0,'0'0'1257'0'0,"18"1"2162"0"0,-11 2-2992 0 0,0 1-1 0 0,-1 1 1 0 0,0-1 0 0 0,0 1-1 0 0,0 0 1 0 0,0 1 0 0 0,-1-1-1 0 0,7 10 1 0 0,4 7 723 0 0,13 26 0 0 0,-11-19-201 0 0,-7-10-719 0 0,0 1 0 0 0,-2 1-1 0 0,0 0 1 0 0,-1 0 0 0 0,-1 0 0 0 0,-2 1-1 0 0,0 0 1 0 0,-1 1 0 0 0,2 40-1 0 0,-7-28-243 0 0,1-19-2318 0 0,-1 1-6667 0 0</inkml:trace>
  <inkml:trace contextRef="#ctx0" brushRef="#br0" timeOffset="1">441 14 3448 0 0,'-12'-13'4501'0'0,"10"13"-4310"0"0,-1 0 1 0 0,0 0 0 0 0,0 0-1 0 0,1 0 1 0 0,-1 0 0 0 0,0 1-1 0 0,1-1 1 0 0,-1 1 0 0 0,0 0 0 0 0,1 0-1 0 0,-1 0 1 0 0,1 0 0 0 0,-1 0-1 0 0,1 1 1 0 0,0-1 0 0 0,-1 1-1 0 0,-2 2 1 0 0,-38 36 1370 0 0,36-32-1214 0 0,-64 70 1030 0 0,4 3 0 0 0,-59 94 1 0 0,113-154-2135 0 0,-21 39 1 0 0,30-51-1094 0 0,1 0 0 0 0,0 0 0 0 0,0 0 0 0 0,-2 13 1 0 0,5-9-1493 0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15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385 17 3416 0 0,'-3'0'302'0'0,"-1"1"-1"0"0,0 0 0 0 0,1 0 1 0 0,-1 0-1 0 0,1 0 0 0 0,0 0 0 0 0,-1 1 1 0 0,1-1-1 0 0,0 1 0 0 0,0 0 1 0 0,0 0-1 0 0,-5 5 0 0 0,1-1 16 0 0,0 0 0 0 0,1 0-1 0 0,0 1 1 0 0,-6 8 0 0 0,5-4 138 0 0,0 1 0 0 0,0 0 1 0 0,1 0-1 0 0,0 0 0 0 0,-5 18 1 0 0,10-24-228 0 0,-1 0 1 0 0,1 0 0 0 0,0-1-1 0 0,0 1 1 0 0,0 0 0 0 0,1 0-1 0 0,0 0 1 0 0,0 0 0 0 0,0 0-1 0 0,1 0 1 0 0,0 0 0 0 0,0 0-1 0 0,1-1 1 0 0,4 12 0 0 0,-5-14-200 0 0,1-1 0 0 0,0 1 0 0 0,1-1 1 0 0,-1 0-1 0 0,0 0 0 0 0,1 0 0 0 0,-1 0 1 0 0,1 0-1 0 0,-1 0 0 0 0,1-1 0 0 0,0 0 1 0 0,0 1-1 0 0,0-1 0 0 0,0 0 0 0 0,0 0 1 0 0,0 0-1 0 0,0-1 0 0 0,0 1 0 0 0,5 0 0 0 0,2 0 12 0 0,0-1 0 0 0,1 1-1 0 0,-1-2 1 0 0,19-2 0 0 0,-17 1-44 0 0,-1 0 0 0 0,1-1-1 0 0,-1-1 1 0 0,0 0 0 0 0,0 0 0 0 0,0-1 0 0 0,-1-1 0 0 0,0 0 0 0 0,14-9-1 0 0,-20 11 4 0 0,0 1 0 0 0,0-1-1 0 0,-1 1 1 0 0,1-1 0 0 0,-1 0-1 0 0,0-1 1 0 0,0 1 0 0 0,0 0-1 0 0,0-1 1 0 0,-1 0 0 0 0,0 1-1 0 0,0-1 1 0 0,0 0 0 0 0,0 0-1 0 0,-1 0 1 0 0,0-1 0 0 0,0 1-1 0 0,0 0 1 0 0,-1 0 0 0 0,0-1-1 0 0,0 1 1 0 0,0 0 0 0 0,-2-9-1 0 0,2 8 26 0 0,-2 0 0 0 0,1 0-1 0 0,-1 0 1 0 0,0 0-1 0 0,0 1 1 0 0,0-1-1 0 0,-1 0 1 0 0,0 1 0 0 0,0-1-1 0 0,0 1 1 0 0,-1 0-1 0 0,0 0 1 0 0,0 1-1 0 0,0-1 1 0 0,0 1-1 0 0,-1 0 1 0 0,0 0 0 0 0,1 0-1 0 0,-2 0 1 0 0,1 1-1 0 0,0 0 1 0 0,-1 0-1 0 0,1 1 1 0 0,-1-1 0 0 0,0 1-1 0 0,0 0 1 0 0,0 1-1 0 0,0-1 1 0 0,0 1-1 0 0,0 1 1 0 0,-8-1 0 0 0,2 1 37 0 0,0 0 0 0 0,1 0 0 0 0,-1 1 0 0 0,0 1 0 0 0,1 0 0 0 0,-1 1 1 0 0,1 0-1 0 0,0 0 0 0 0,-1 2 0 0 0,2-1 0 0 0,-1 1 0 0 0,1 1 0 0 0,-1 0 1 0 0,1 0-1 0 0,1 1 0 0 0,0 0 0 0 0,0 1 0 0 0,0 0 0 0 0,1 0 0 0 0,0 1 1 0 0,0 0-1 0 0,1 1 0 0 0,0-1 0 0 0,1 1 0 0 0,0 1 0 0 0,1-1 1 0 0,-6 18-1 0 0,-4 15 110 0 0,3 2 1 0 0,2 0-1 0 0,1 0 0 0 0,-3 67 1 0 0,6-56-115 0 0,0-20-325 0 0,-2-1 0 0 0,-1 0 1 0 0,-18 44-1 0 0,9-28-3907 0 0,13-37 666 0 0,-2-4 0 0 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15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 4224 0 0,'0'0'1444'0'0,"4"10"3348"0"0,-5 5-4021 0 0,-1-1-1 0 0,0 1 1 0 0,-1-1 0 0 0,0 0-1 0 0,-1 0 1 0 0,-11 26-1 0 0,-45 77 1535 0 0,34-73-4385 0 0,-13 21-6838 0 0,28-46 5341 0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1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3208 0 0,'17'0'2420'0'0,"-12"2"-2149"0"0,1-1 0 0 0,-1 1 0 0 0,0 0-1 0 0,0 0 1 0 0,0 1 0 0 0,0-1 0 0 0,0 1 0 0 0,-1 0 0 0 0,1 1 0 0 0,-1-1 0 0 0,0 1-1 0 0,0 0 1 0 0,0 0 0 0 0,-1 0 0 0 0,1 0 0 0 0,-1 1 0 0 0,0-1 0 0 0,0 1 0 0 0,4 10 0 0 0,-1-2 186 0 0,0 0 1 0 0,-2 0-1 0 0,1 1 1 0 0,-2-1-1 0 0,0 1 0 0 0,2 23 1 0 0,-3 108 1586 0 0,-3-76-1726 0 0,27-89 10 0 0,105-140 383 0 0,-36 42-347 0 0,-84 104-857 0 0,27-28 1220 0 0,-15 26-2763 0 0,2 7-4274 0 0,-18 9 3010 0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16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36 2496 0 0,'-5'0'292'0'0,"1"1"1"0"0,-1 0-1 0 0,1 0 0 0 0,0 1 1 0 0,-1-1-1 0 0,1 1 0 0 0,0 0 0 0 0,0 0 1 0 0,0 0-1 0 0,0 0 0 0 0,1 1 0 0 0,-1-1 1 0 0,-5 7-1 0 0,1-2 118 0 0,0 1 1 0 0,0 1-1 0 0,1 0 0 0 0,-9 12 0 0 0,12-14-169 0 0,1 0-1 0 0,-1 0 1 0 0,1 1-1 0 0,0-1 1 0 0,1 1-1 0 0,0 0 1 0 0,0 0-1 0 0,1 0 0 0 0,-1 8 1 0 0,1 1 449 0 0,1 0 0 0 0,1 0 0 0 0,4 22 1 0 0,-5-35-629 0 0,1 0 1 0 0,0 0 0 0 0,1 0 0 0 0,-1-1 0 0 0,1 1 0 0 0,-1 0-1 0 0,1-1 1 0 0,0 0 0 0 0,1 1 0 0 0,-1-1 0 0 0,0 0 0 0 0,1 0-1 0 0,0 0 1 0 0,0 0 0 0 0,0-1 0 0 0,0 1 0 0 0,0-1-1 0 0,0 0 1 0 0,1 0 0 0 0,-1 0 0 0 0,1 0 0 0 0,-1 0 0 0 0,1-1-1 0 0,0 0 1 0 0,0 0 0 0 0,-1 0 0 0 0,1 0 0 0 0,6 0 0 0 0,1 1-39 0 0,0-1 0 0 0,0-1 1 0 0,0 0-1 0 0,0-1 1 0 0,0 0-1 0 0,0 0 1 0 0,0-1-1 0 0,0-1 0 0 0,14-4 1 0 0,-17 4-20 0 0,-1 0-1 0 0,1 0 1 0 0,-1-1 0 0 0,0 0-1 0 0,0 0 1 0 0,0-1 0 0 0,0 0 0 0 0,-1 0-1 0 0,1 0 1 0 0,-1-1 0 0 0,-1 0 0 0 0,1 0-1 0 0,-1 0 1 0 0,0-1 0 0 0,-1 0-1 0 0,1 0 1 0 0,-2 0 0 0 0,1 0 0 0 0,-1-1-1 0 0,3-8 1 0 0,-1 2 31 0 0,-1 1 0 0 0,-1-1-1 0 0,0 0 1 0 0,-1 0 0 0 0,0 0-1 0 0,-2 0 1 0 0,1 0 0 0 0,-3-15 0 0 0,2 25-11 0 0,-1 0 0 0 0,1 0 1 0 0,-1-1-1 0 0,-1 1 0 0 0,1 0 1 0 0,0 0-1 0 0,-1 0 0 0 0,0 0 1 0 0,0 0-1 0 0,0 1 1 0 0,-1-1-1 0 0,1 0 0 0 0,-1 1 1 0 0,0 0-1 0 0,0-1 0 0 0,0 1 1 0 0,0 1-1 0 0,0-1 0 0 0,-1 0 1 0 0,1 1-1 0 0,-1-1 0 0 0,0 1 1 0 0,0 0-1 0 0,0 1 0 0 0,0-1 1 0 0,0 1-1 0 0,0-1 1 0 0,0 1-1 0 0,0 0 0 0 0,-5 0 1 0 0,-2 0 32 0 0,0 0 0 0 0,0 1 1 0 0,1 1-1 0 0,-1 0 0 0 0,0 0 1 0 0,1 1-1 0 0,-1 0 0 0 0,1 1 1 0 0,-1 0-1 0 0,1 0 0 0 0,0 1 1 0 0,0 1-1 0 0,1 0 0 0 0,-1 0 1 0 0,1 1-1 0 0,0 0 0 0 0,1 0 1 0 0,-13 13-1 0 0,10-10-3 0 0,2 1-1 0 0,-1 1 1 0 0,1 0-1 0 0,1 0 1 0 0,0 1 0 0 0,0 0-1 0 0,1 0 1 0 0,1 1 0 0 0,0 0-1 0 0,1 0 1 0 0,0 0 0 0 0,1 1-1 0 0,-4 23 1 0 0,7-33-48 0 0,1 0 0 0 0,-1 1 0 0 0,1-1 0 0 0,0 0-1 0 0,0 0 1 0 0,1 0 0 0 0,-1 1 0 0 0,1-1 0 0 0,0 0 0 0 0,0 0 0 0 0,0 0-1 0 0,1 0 1 0 0,0 0 0 0 0,-1 0 0 0 0,1-1 0 0 0,1 1 0 0 0,2 4 0 0 0,-1-4-25 0 0,-1-1 0 0 0,1 1 1 0 0,0-1-1 0 0,0 0 1 0 0,0 0-1 0 0,1 0 1 0 0,-1-1-1 0 0,1 0 1 0 0,-1 0-1 0 0,1 0 0 0 0,0 0 1 0 0,8 1-1 0 0,1 0-94 0 0,1-1 0 0 0,1-1 0 0 0,-1 0 0 0 0,0-1 0 0 0,0-1 0 0 0,0 0 0 0 0,0-1 0 0 0,23-6 0 0 0,-27 5 9 0 0,1-1 0 0 0,-1 0 1 0 0,0-1-1 0 0,0 0 1 0 0,0-1-1 0 0,-1 0 0 0 0,0-1 1 0 0,0 0-1 0 0,-1 0 1 0 0,0-1-1 0 0,0 0 0 0 0,10-14 1 0 0,-8 9 88 0 0,-2-1 0 0 0,1 0 0 0 0,-2-1 0 0 0,0 0 0 0 0,-1 0 0 0 0,0-1 0 0 0,-1 0 0 0 0,4-18 0 0 0,-8 26 126 0 0,0 0 184 0 0,0 1 0 0 0,-1 0 0 0 0,0-1 0 0 0,1-12 0 0 0,-19 81 1586 0 0,10-27-1598 0 0,3-22-184 0 0,2 0-1 0 0,-3 20 1 0 0,3-5-64 0 0,1-16-28 0 0,0 0 0 0 0,1 1 1 0 0,1 13-1 0 0,-1-21-102 0 0,1 0 0 0 0,0 0 0 0 0,0 0 0 0 0,0 0 0 0 0,1 0 0 0 0,-1-1 0 0 0,1 1 0 0 0,0 0 1 0 0,0-1-1 0 0,1 1 0 0 0,-1-1 0 0 0,5 6 0 0 0,0-2-1321 0 0,0-1 0 0 0,0 1-1 0 0,1-1 1 0 0,-1-1 0 0 0,1 1-1 0 0,1-2 1 0 0,8 5 0 0 0,13 3-2562 0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17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174 201 3600 0 0,'0'0'1911'0'0,"0"15"977"0"0,-4 47-1082 0 0,-3-1-1 0 0,-2 1 1 0 0,-2-1-1 0 0,-28 81 0 0 0,26-95-1582 0 0,4-13-148 0 0,-2-1 0 0 0,-27 62 0 0 0,37-93-111 0 0,0 0-1 0 0,0-1 0 0 0,0 1 0 0 0,0 0 0 0 0,0-1 1 0 0,0 1-1 0 0,0-1 0 0 0,-1 0 0 0 0,1 1 0 0 0,-1-1 1 0 0,-1 1-1 0 0,-3-3-482 0 0,2-12 134 0 0,0-17-165 0 0,2-1 1 0 0,3-55-1 0 0,0 25 217 0 0,0 0 257 0 0,2 1 0 0 0,12-69 0 0 0,-10 103 231 0 0,1 0 1 0 0,1 1-1 0 0,1-1 0 0 0,2 1 0 0 0,0 1 0 0 0,1 0 1 0 0,21-32-1 0 0,-24 45-43 0 0,0 1 0 0 0,0 0 0 0 0,1 1-1 0 0,0 0 1 0 0,1 0 0 0 0,0 1 0 0 0,0 1 0 0 0,1-1 0 0 0,-1 2 0 0 0,2-1 0 0 0,-1 2 0 0 0,1-1 0 0 0,0 1 0 0 0,0 1 0 0 0,0 1-1 0 0,1-1 1 0 0,-1 2 0 0 0,1 0 0 0 0,0 0 0 0 0,0 1 0 0 0,21 1 0 0 0,-31 1-97 0 0,0-1 0 0 0,0 1-1 0 0,0-1 1 0 0,0 1 0 0 0,0 0 0 0 0,-1 0 0 0 0,1 0 0 0 0,0 1-1 0 0,-1-1 1 0 0,1 0 0 0 0,-1 1 0 0 0,1 0 0 0 0,-1 0 0 0 0,0 0-1 0 0,0 0 1 0 0,0 0 0 0 0,0 0 0 0 0,0 0 0 0 0,0 0 0 0 0,0 1-1 0 0,-1-1 1 0 0,1 1 0 0 0,-1 0 0 0 0,0-1 0 0 0,0 1 0 0 0,0 0-1 0 0,0 0 1 0 0,0 0 0 0 0,-1-1 0 0 0,1 1 0 0 0,-1 0 0 0 0,1 0-1 0 0,-1 0 1 0 0,-1 3 0 0 0,1 3-3 0 0,0 0 1 0 0,-1 0-1 0 0,0 0 0 0 0,-1 0 1 0 0,0-1-1 0 0,0 1 0 0 0,-1 0 1 0 0,0-1-1 0 0,0 0 0 0 0,-6 10 1 0 0,3-9-8 0 0,-1 1 1 0 0,0-1-1 0 0,-1-1 1 0 0,0 0-1 0 0,0 0 1 0 0,0 0-1 0 0,-1-1 1 0 0,-1 0-1 0 0,1-1 1 0 0,-1 0-1 0 0,-20 9 1 0 0,4-4 1 0 0,0-1 1 0 0,-1-2-1 0 0,-48 8 1 0 0,52-16 8 0 0,20-1-2 0 0,16 0-12 0 0,44 0-42 0 0,-8 0-11 0 0,69 7 1 0 0,-104-4 45 0 0,1 1 1 0 0,0 0 0 0 0,-1 0-1 0 0,1 2 1 0 0,-1 0-1 0 0,0 0 1 0 0,-1 2-1 0 0,26 15 1 0 0,-35-19 4 0 0,0 0 0 0 0,0 0 0 0 0,0 0 0 0 0,0 1-1 0 0,0 0 1 0 0,-1 0 0 0 0,0 0 0 0 0,0 0 0 0 0,0 0 0 0 0,0 1 0 0 0,-1-1 0 0 0,0 1 0 0 0,0 0 0 0 0,0-1-1 0 0,0 1 1 0 0,-1 0 0 0 0,1 0 0 0 0,0 10 0 0 0,-2-10 7 0 0,0-1 0 0 0,0 1-1 0 0,-1-1 1 0 0,0 0 0 0 0,0 1 0 0 0,0-1-1 0 0,0 0 1 0 0,0 1 0 0 0,-1-1 0 0 0,0 0-1 0 0,0 0 1 0 0,0 0 0 0 0,0-1 0 0 0,-1 1-1 0 0,1 0 1 0 0,-1-1 0 0 0,0 1 0 0 0,0-1-1 0 0,0 0 1 0 0,0 0 0 0 0,-1 0 0 0 0,-4 2-1 0 0,-2 1 21 0 0,-1 0 0 0 0,0 0 0 0 0,0-2 0 0 0,0 1 0 0 0,-1-1 0 0 0,0-1 0 0 0,1 0 0 0 0,-15 1-1 0 0,-99 5 180 0 0,100-8-157 0 0,13-1-43 0 0,7 1-21 0 0,1 0-1 0 0,-1-1 1 0 0,1 0-1 0 0,-1 0 1 0 0,1 0-1 0 0,-1-1 1 0 0,1 0-1 0 0,-1 0 1 0 0,1 0-1 0 0,0 0 1 0 0,-1 0-1 0 0,-6-4 1 0 0,11 5-11 0 0,0 0 1 0 0,0-1 0 0 0,0 1 0 0 0,0 0-1 0 0,0 0 1 0 0,-1 0 0 0 0,1 0-1 0 0,0 0 1 0 0,0-1 0 0 0,0 1 0 0 0,0 0-1 0 0,0 0 1 0 0,0 0 0 0 0,0 0-1 0 0,0-1 1 0 0,0 1 0 0 0,0 0 0 0 0,0 0-1 0 0,0 0 1 0 0,0-1 0 0 0,0 1-1 0 0,0 0 1 0 0,0 0 0 0 0,0 0 0 0 0,0-1-1 0 0,0 1 1 0 0,0 0 0 0 0,0 0-1 0 0,0 0 1 0 0,0 0 0 0 0,0-1 0 0 0,0 1-1 0 0,0 0 1 0 0,0 0 0 0 0,1 0-1 0 0,-1 0 1 0 0,0 0 0 0 0,0-1 0 0 0,0 1-1 0 0,0 0 1 0 0,0 0 0 0 0,1 0-1 0 0,11-9-2143 0 0,14-3-3133 0 0,-2 5 1798 0 0,3-1-1 0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18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257 139 3520 0 0,'-3'1'244'0'0,"-1"-1"-1"0"0,1 1 0 0 0,-1-1 1 0 0,1 1-1 0 0,0 0 0 0 0,-1 0 1 0 0,1 1-1 0 0,0-1 0 0 0,0 1 1 0 0,0 0-1 0 0,0-1 0 0 0,0 1 1 0 0,0 0-1 0 0,1 1 0 0 0,-1-1 1 0 0,1 0-1 0 0,-1 1 0 0 0,1 0 1 0 0,0-1-1 0 0,0 1 0 0 0,0 0 0 0 0,0 0 1 0 0,0 0-1 0 0,1 0 0 0 0,-3 6 1 0 0,1 0 163 0 0,0-1 0 0 0,1 1 0 0 0,0 0 0 0 0,0 0-1 0 0,1-1 1 0 0,0 1 0 0 0,0 0 0 0 0,2 18 0 0 0,-1-23-240 0 0,1 0-1 0 0,-1 0 0 0 0,1 0 1 0 0,0-1-1 0 0,0 1 0 0 0,1 0 1 0 0,-1 0-1 0 0,1-1 1 0 0,0 1-1 0 0,0-1 0 0 0,0 1 1 0 0,1-1-1 0 0,-1 0 0 0 0,1 0 1 0 0,-1 0-1 0 0,1 0 0 0 0,4 3 1 0 0,-2-3-73 0 0,1 1 0 0 0,-1-1 1 0 0,1 0-1 0 0,0 0 0 0 0,0-1 1 0 0,0 0-1 0 0,1 0 0 0 0,-1 0 1 0 0,12 1-1 0 0,-2-2-69 0 0,1 0 1 0 0,0-1-1 0 0,-1-1 1 0 0,1 0-1 0 0,-1-1 0 0 0,1-1 1 0 0,22-7-1 0 0,-32 8-23 0 0,0 0 0 0 0,-1 0 0 0 0,0-1 0 0 0,0 0 0 0 0,0 0 0 0 0,0 0 0 0 0,0-1 0 0 0,0 0 0 0 0,-1 0 0 0 0,0-1 0 0 0,0 1 0 0 0,0-1 0 0 0,0 0 0 0 0,-1 0 0 0 0,0-1 0 0 0,0 1 0 0 0,0-1 0 0 0,-1 0 0 0 0,1 0 0 0 0,-2 0 0 0 0,1 0 0 0 0,-1-1 0 0 0,0 1 0 0 0,0-1 0 0 0,0 0 0 0 0,-1 1 0 0 0,0-1 0 0 0,-1 0 0 0 0,0-12 0 0 0,0 6 13 0 0,0 1-1 0 0,-1-1 1 0 0,-1 1-1 0 0,0-1 1 0 0,-1 1-1 0 0,0 0 1 0 0,-10-23-1 0 0,11 30 5 0 0,-1-1 0 0 0,0 1 0 0 0,0 0 0 0 0,-1 0-1 0 0,1 0 1 0 0,-1 0 0 0 0,0 1 0 0 0,0 0 0 0 0,-1-1 0 0 0,1 1 0 0 0,-1 1-1 0 0,0-1 1 0 0,0 1 0 0 0,0 0 0 0 0,-1 0 0 0 0,1 0 0 0 0,-1 1 0 0 0,-8-3-1 0 0,4 3 19 0 0,0 0 0 0 0,-1 0 0 0 0,1 1 0 0 0,0 0 0 0 0,-1 1 1 0 0,1 0-1 0 0,-1 1 0 0 0,1 0 0 0 0,0 1 0 0 0,-1 0 0 0 0,1 0 0 0 0,0 1 0 0 0,0 1 0 0 0,1-1 0 0 0,-1 2 0 0 0,1-1 0 0 0,0 1 0 0 0,0 1 0 0 0,0-1 0 0 0,1 2 0 0 0,0-1 0 0 0,0 1 0 0 0,0 0 0 0 0,1 1 0 0 0,0 0 0 0 0,1 0 0 0 0,0 0 0 0 0,0 1 0 0 0,-5 10 0 0 0,-4 9 30 0 0,1 0 0 0 0,1 1-1 0 0,2 1 1 0 0,0 0 0 0 0,2 1 0 0 0,2 0-1 0 0,-6 47 1 0 0,7-17-330 0 0,-3-1 0 0 0,-2 0 0 0 0,-22 66-1 0 0,30-110-1330 0 0,0-4-1713 0 0,-2-1-3375 0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18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75 3752 0 0,'-7'1'359'0'0,"0"-1"1"0"0,0 1-1 0 0,0 1 0 0 0,1-1 0 0 0,-1 1 0 0 0,0 0 0 0 0,0 1 0 0 0,1 0 0 0 0,0 0 0 0 0,0 0 0 0 0,-1 1 0 0 0,2 0 0 0 0,-1 0 1 0 0,0 0-1 0 0,1 1 0 0 0,0 0 0 0 0,-6 7 0 0 0,3-3 6 0 0,1 0 0 0 0,1 0 0 0 0,-1 1 0 0 0,2-1 0 0 0,-1 2 0 0 0,1-1-1 0 0,1 0 1 0 0,0 1 0 0 0,-5 21 0 0 0,8-28-195 0 0,0 1 0 0 0,0 0 0 0 0,1-1 0 0 0,0 1 0 0 0,0 0 0 0 0,0 0-1 0 0,0 0 1 0 0,1-1 0 0 0,-1 1 0 0 0,1 0 0 0 0,0-1 0 0 0,1 1 0 0 0,-1-1 0 0 0,1 1-1 0 0,0-1 1 0 0,4 8 0 0 0,-3-9-143 0 0,0 0 1 0 0,0 0-1 0 0,0 0 0 0 0,0 0 0 0 0,0 0 1 0 0,1-1-1 0 0,-1 1 0 0 0,1-1 0 0 0,0 0 1 0 0,0 0-1 0 0,0 0 0 0 0,0-1 0 0 0,0 1 1 0 0,0-1-1 0 0,0 0 0 0 0,0 0 0 0 0,0-1 1 0 0,8 1-1 0 0,1 0-41 0 0,1 0 1 0 0,-1-1-1 0 0,1-1 1 0 0,-1-1-1 0 0,1 1 1 0 0,-1-2 0 0 0,0 0-1 0 0,0-1 1 0 0,0 0-1 0 0,16-8 1 0 0,-23 9 18 0 0,0 0 1 0 0,0-1 0 0 0,0 1-1 0 0,-1-2 1 0 0,1 1 0 0 0,-1 0-1 0 0,0-1 1 0 0,-1 0 0 0 0,1 0 0 0 0,-1 0-1 0 0,0-1 1 0 0,0 0 0 0 0,0 1-1 0 0,-1-1 1 0 0,0-1 0 0 0,0 1-1 0 0,-1 0 1 0 0,0-1 0 0 0,0 1-1 0 0,0-1 1 0 0,-1 0 0 0 0,1-9 0 0 0,-1 3 68 0 0,0-1 1 0 0,-1 1-1 0 0,-1-1 1 0 0,0 1-1 0 0,-1-1 1 0 0,-4-16 0 0 0,5 25-36 0 0,-1 0 0 0 0,1 0 0 0 0,-1 0 0 0 0,-1 0 0 0 0,1 0 0 0 0,-1 1 0 0 0,0-1 0 0 0,0 1 0 0 0,0 0 0 0 0,0-1 1 0 0,-1 2-1 0 0,0-1 0 0 0,0 0 0 0 0,0 1 0 0 0,0-1 0 0 0,0 1 0 0 0,-1 0 0 0 0,-9-4 0 0 0,1 2 71 0 0,0 0 0 0 0,0 2-1 0 0,0-1 1 0 0,-1 1-1 0 0,1 1 1 0 0,-1 1 0 0 0,1 0-1 0 0,-1 0 1 0 0,0 2-1 0 0,-23 2 1 0 0,28-1-285 0 0,0 0-1 0 0,1 0 1 0 0,0 1-1 0 0,0 0 1 0 0,0 0 0 0 0,0 1-1 0 0,-14 9 1 0 0,17-9-458 0 0,-1 0 1 0 0,1 0-1 0 0,1 1 0 0 0,-1-1 1 0 0,1 1-1 0 0,-1 0 0 0 0,1 1 1 0 0,1-1-1 0 0,-1 1 0 0 0,1-1 1 0 0,-3 9-1 0 0,-2 11-2943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48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0 3688 0 0,'0'0'4867'0'0,"-7"13"-2540"0"0,-12 17-768 0 0,-2-2-1 0 0,-1 0 1 0 0,-49 48 0 0 0,41-49-1381 0 0,-2-1-1 0 0,0-1 1 0 0,-2-2-1 0 0,0-2 1 0 0,-68 32-1 0 0,100-53-172 0 0,-1 2 0 0 0,0-1 1 0 0,0 0-1 0 0,0 1 0 0 0,0-2 0 0 0,-1 1 0 0 0,1 0 1 0 0,-5 0-1 0 0,47-22-16 0 0,-15 9 130 0 0,1 1 0 0 0,43-13 0 0 0,-56 21-74 0 0,0 0 1 0 0,0 2 0 0 0,1-1-1 0 0,-1 1 1 0 0,1 1-1 0 0,-1 0 1 0 0,1 1-1 0 0,14 3 1 0 0,-21-3 2 0 0,0 0 0 0 0,0 1-1 0 0,0 0 1 0 0,-1 1 0 0 0,1-1 0 0 0,-1 1 0 0 0,0 0-1 0 0,1 0 1 0 0,-1 1 0 0 0,0 0 0 0 0,-1-1 0 0 0,9 10-1 0 0,4 6 305 0 0,0 1 0 0 0,19 32 0 0 0,-5-7-2754 0 0,3-3-8293 0 0,-23-33 6918 0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19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 3376 0 0,'0'0'597'0'0,"9"3"2759"0"0,-8 4-2925 0 0,0 1 1 0 0,-1-1-1 0 0,0 0 1 0 0,-1 0 0 0 0,1 0-1 0 0,-1 0 1 0 0,-1 0-1 0 0,0 0 1 0 0,1 0-1 0 0,-2 0 1 0 0,-4 9 0 0 0,-4 20 793 0 0,-3 10 266 0 0,9-29-988 0 0,0 0-1 0 0,1 1 0 0 0,0-1 0 0 0,-1 30 1 0 0,5-45-483 0 0,0 0 0 0 0,0 0 0 0 0,0 0 0 0 0,0 0 1 0 0,1 0-1 0 0,-1 1 0 0 0,1-1 0 0 0,0 0 0 0 0,-1 0 1 0 0,1 0-1 0 0,0 0 0 0 0,0 0 0 0 0,0-1 0 0 0,1 1 1 0 0,-1 0-1 0 0,0 0 0 0 0,1-1 0 0 0,-1 1 0 0 0,4 2 0 0 0,-2-2-5 0 0,0 0-1 0 0,1 0 1 0 0,-1 0-1 0 0,1 0 0 0 0,0-1 1 0 0,0 0-1 0 0,-1 0 0 0 0,1 0 1 0 0,0 0-1 0 0,5 0 1 0 0,4 0 4 0 0,-1-1 0 0 0,1 0 0 0 0,0-1 1 0 0,-1 0-1 0 0,1-1 0 0 0,12-4 0 0 0,-9 1 43 0 0,1 0 0 0 0,-1-2 0 0 0,0 0 0 0 0,-1 0 0 0 0,1-2 0 0 0,20-15 0 0 0,-25 16 5 0 0,0-1-1 0 0,-1 0 0 0 0,-1 0 0 0 0,0-1 0 0 0,0 0 1 0 0,0-1-1 0 0,-2 0 0 0 0,13-23 0 0 0,-16 27-81 0 0,-1-1-1 0 0,0 0 0 0 0,0 0 0 0 0,-1 0 0 0 0,0 0 0 0 0,-1 0 0 0 0,0 0 0 0 0,0-1 0 0 0,-1-16 0 0 0,-2 4-3893 0 0,0-2-3880 0 0,1 12 3988 0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19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5 4000 0 0,'-4'0'668'0'0,"4"-2"0"0"0,-3 2 1 0 0,-1-3 667 0 0,2 3-664 0 0,-5 0-40 0 0,3 0-52 0 0,4 3-144 0 0,-3 4-492 0 0,-1 3-1864 0 0,4 5 0 0 0,0 3-1 0 0,-4 3 1 0 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19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2760 0 0,'14'-7'1621'0'0,"-2"-1"-621"0"0,0 1 1 0 0,0 1-1 0 0,0-1 1 0 0,1 2-1 0 0,0 0 1 0 0,0 1-1 0 0,21-5 0 0 0,-34 9-938 0 0,0 0-1 0 0,1 0 0 0 0,-1 0 1 0 0,0 0-1 0 0,0 0 0 0 0,1 0 1 0 0,-1 0-1 0 0,0 0 0 0 0,0 0 1 0 0,1 0-1 0 0,-1 0 0 0 0,0 0 1 0 0,0 0-1 0 0,1 0 0 0 0,-1 1 1 0 0,0-1-1 0 0,0 0 0 0 0,0 0 1 0 0,1 0-1 0 0,-1 0 0 0 0,0 0 0 0 0,0 1 1 0 0,0-1-1 0 0,0 0 0 0 0,1 0 1 0 0,-1 0-1 0 0,0 0 0 0 0,0 1 1 0 0,0-1-1 0 0,0 0 0 0 0,0 0 1 0 0,0 1-1 0 0,1-1 0 0 0,-1 0 1 0 0,0 0-1 0 0,0 1 0 0 0,0-1 1 0 0,0 15 1428 0 0,-8 12-187 0 0,-4 1-670 0 0,-25 72 503 0 0,34-92-1079 0 0,1 1 0 0 0,0 0 0 0 0,1 0 0 0 0,0 0 0 0 0,0 0 0 0 0,1 0 0 0 0,0 0 0 0 0,0 1 0 0 0,3 10 0 0 0,-2-18-51 0 0,0 1 0 0 0,0-1 0 0 0,0 1 0 0 0,1-1 1 0 0,-1 0-1 0 0,1 0 0 0 0,0 1 0 0 0,0-1 0 0 0,-1 0 0 0 0,1 0 0 0 0,0-1 0 0 0,1 1 0 0 0,-1 0 0 0 0,0-1 0 0 0,0 1 0 0 0,1-1 0 0 0,-1 0 0 0 0,1 1 1 0 0,-1-1-1 0 0,1-1 0 0 0,0 1 0 0 0,-1 0 0 0 0,1 0 0 0 0,0-1 0 0 0,3 0 0 0 0,6 2-5 0 0,1-1 0 0 0,0 0 0 0 0,0-1-1 0 0,13-1 1 0 0,-13 0-13 0 0,0-1 1 0 0,-1 0-1 0 0,1-1 0 0 0,-1 0 1 0 0,0-1-1 0 0,23-10 0 0 0,-28 10 4 0 0,0 0-1 0 0,0-1 1 0 0,-1 1-1 0 0,0-1 1 0 0,0-1-1 0 0,0 1 1 0 0,0-1 0 0 0,-1 0-1 0 0,0 0 1 0 0,0-1-1 0 0,-1 1 1 0 0,6-11-1 0 0,-1 1 62 0 0,-1 0-1 0 0,-1-1 1 0 0,0 0-1 0 0,-1 0 1 0 0,-1-1-1 0 0,-1 1 0 0 0,0-1 1 0 0,-1 0-1 0 0,0-20 1 0 0,-3 38 32 0 0,0 10 171 0 0,0 21-108 0 0,-1-11-80 0 0,1 0-1 0 0,1 0 0 0 0,4 22 1 0 0,-5-36-116 0 0,2-1-1 0 0,-1 0 1 0 0,1 1 0 0 0,0-1 0 0 0,0 0 0 0 0,0 0 0 0 0,0 0-1 0 0,1-1 1 0 0,0 1 0 0 0,0 0 0 0 0,1-1 0 0 0,-1 0 0 0 0,1 0-1 0 0,0 0 1 0 0,0 0 0 0 0,6 4 0 0 0,-6-6 105 0 0,15 11-3133 0 0,-15-11 1520 0 0,-1 0 1 0 0,2 0-1 0 0,-1 0 0 0 0,0 0 0 0 0,7 1 1 0 0,-1 0-2402 0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20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3632 0 0,'-3'1'185'0'0,"1"0"0"0"0,-1 0-1 0 0,1 0 1 0 0,-1 0 0 0 0,1 1-1 0 0,-1-1 1 0 0,1 1 0 0 0,0-1-1 0 0,0 1 1 0 0,0 0 0 0 0,0 0 0 0 0,0 0-1 0 0,0 0 1 0 0,0 0 0 0 0,-1 3-1 0 0,-3 2 252 0 0,-11 14 225 0 0,1 0 1 0 0,0 1 0 0 0,2 0 0 0 0,1 2 0 0 0,1-1-1 0 0,1 1 1 0 0,1 1 0 0 0,-8 30 0 0 0,-3 29 1492 0 0,-13 102 0 0 0,3-8-374 0 0,19-121-1755 0 0,-3-1 0 0 0,-2 0-1 0 0,-2-2 1 0 0,-37 72 0 0 0,45-106-383 0 0,-5 9-1941 0 0,10-10-3434 0 0,5-11 2133 0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20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424 15 3624 0 0,'0'0'640'0'0,"-8"-5"1439"0"0,-3 2-1358 0 0,-1 1 0 0 0,0 0 1 0 0,1 0-1 0 0,-1 2 0 0 0,0-1 0 0 0,0 1 1 0 0,-20 3-1 0 0,25-2-483 0 0,0 0-1 0 0,0 1 1 0 0,1 0 0 0 0,-1 0 0 0 0,1 0-1 0 0,-1 1 1 0 0,1-1 0 0 0,0 2-1 0 0,0-1 1 0 0,0 1 0 0 0,1-1-1 0 0,-1 2 1 0 0,1-1 0 0 0,0 1-1 0 0,0-1 1 0 0,0 2 0 0 0,1-1-1 0 0,-1 0 1 0 0,2 1 0 0 0,-1 0 0 0 0,0-1-1 0 0,1 2 1 0 0,0-1 0 0 0,1 0-1 0 0,-1 1 1 0 0,1-1 0 0 0,-2 12-1 0 0,3-12-179 0 0,0 0-1 0 0,0 0 0 0 0,1 0 0 0 0,0 0 0 0 0,0 0 0 0 0,0 0 0 0 0,1 0 1 0 0,2 10-1 0 0,-2-13-54 0 0,0 0 0 0 0,1 0 1 0 0,-1 0-1 0 0,1-1 1 0 0,-1 1-1 0 0,1 0 0 0 0,0-1 1 0 0,0 1-1 0 0,1-1 1 0 0,-1 0-1 0 0,0 1 0 0 0,1-1 1 0 0,-1 0-1 0 0,1 0 1 0 0,0-1-1 0 0,-1 1 0 0 0,6 1 1 0 0,-1 0-53 0 0,0 0 0 0 0,1-1 1 0 0,-1 0-1 0 0,1 0 0 0 0,0-1 1 0 0,-1 0-1 0 0,1 0 0 0 0,0-1 1 0 0,0 0-1 0 0,0 0 0 0 0,0-1 1 0 0,-1 0-1 0 0,1 0 0 0 0,0-1 1 0 0,8-3-1 0 0,-16 5 45 0 0,0 0 0 0 0,0 0 0 0 0,0 0 0 0 0,1 0 0 0 0,-1 0 0 0 0,0 0 0 0 0,0 0-1 0 0,0 0 1 0 0,1 0 0 0 0,-1 0 0 0 0,0 0 0 0 0,0-1 0 0 0,0 1 0 0 0,1 0 0 0 0,-1 0 0 0 0,0 0 0 0 0,0 0 0 0 0,0-1 0 0 0,0 1 0 0 0,0 0-1 0 0,0 0 1 0 0,1 0 0 0 0,-1 0 0 0 0,0-1 0 0 0,0 1 0 0 0,0 0 0 0 0,0 0 0 0 0,0 0 0 0 0,0-1 0 0 0,0 1 0 0 0,0 0 0 0 0,0 0 0 0 0,0-1 0 0 0,0 1-1 0 0,0 0 1 0 0,0 0 0 0 0,0 0 0 0 0,0-1 0 0 0,0 1 0 0 0,0 0 0 0 0,0 0 0 0 0,0 0 0 0 0,0-1 0 0 0,0 1 0 0 0,0 0 0 0 0,-1 0 0 0 0,1 0-1 0 0,0-1 1 0 0,0 1 0 0 0,0 0 0 0 0,0 0 0 0 0,0 0 0 0 0,-1 0 0 0 0,1 0 0 0 0,0-1 0 0 0,0 1 0 0 0,0 0 0 0 0,0 0 0 0 0,-1 0 0 0 0,1 0 0 0 0,0 0-1 0 0,-1 0 1 0 0,-14-9-64 0 0,7 7 105 0 0,-1 0 1 0 0,0 1 0 0 0,0 0 0 0 0,0 0 0 0 0,0 0-1 0 0,0 1 1 0 0,1 1 0 0 0,-1 0 0 0 0,0 0-1 0 0,-15 4 1 0 0,7 0 111 0 0,1 0 0 0 0,-1 1 0 0 0,1 1-1 0 0,-23 13 1 0 0,30-14-68 0 0,1 0 0 0 0,-1 1 0 0 0,2 0 0 0 0,-1 0 0 0 0,1 1 0 0 0,0 0 1 0 0,0 0-1 0 0,-8 15 0 0 0,11-18-34 0 0,1 1 1 0 0,0 0-1 0 0,0 0 1 0 0,0 0 0 0 0,1 0-1 0 0,0 0 1 0 0,0 1-1 0 0,0-1 1 0 0,1 1 0 0 0,0-1-1 0 0,0 1 1 0 0,1-1-1 0 0,-1 1 1 0 0,3 12 0 0 0,-2-16-47 0 0,1 0 0 0 0,1 0 1 0 0,-1 0-1 0 0,0-1 0 0 0,1 1 1 0 0,-1 0-1 0 0,1-1 0 0 0,0 1 1 0 0,0-1-1 0 0,0 0 0 0 0,0 1 1 0 0,0-1-1 0 0,0 0 0 0 0,1 0 1 0 0,-1 0-1 0 0,1-1 0 0 0,0 1 1 0 0,-1-1-1 0 0,1 1 0 0 0,0-1 1 0 0,0 0-1 0 0,0 0 0 0 0,6 1 1 0 0,34 5-1341 0 0,-1-5-3293 0 0,-26-1 1233 0 0,13-1-433 0 0,-1-2-1 0 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21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7 3776 0 0,'-2'-6'4493'0'0,"-4"11"-2600"0"0,-4 13-459 0 0,-57 152 5474 0 0,64-164-7143 0 0,-13 29 766 0 0,15-33-802 0 0,0 0 1 0 0,0-1-1 0 0,0 1 0 0 0,0-1 1 0 0,0 1-1 0 0,0-1 1 0 0,0 0-1 0 0,-1 1 1 0 0,1-1-1 0 0,-1 0 0 0 0,1 0 1 0 0,-1 0-1 0 0,1 0 1 0 0,-1 0-1 0 0,0 0 0 0 0,1-1 1 0 0,-3 2-1 0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21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2872 0 0,'0'-3'251'0'0,"0"1"-1"0"0,1-1 0 0 0,-1 0 1 0 0,1 0-1 0 0,-1 1 1 0 0,1-1-1 0 0,0 0 0 0 0,0 1 1 0 0,0-1-1 0 0,0 0 1 0 0,0 1-1 0 0,1 0 0 0 0,-1-1 1 0 0,1 1-1 0 0,0 0 1 0 0,2-3-1 0 0,0 1 14 0 0,1 1 0 0 0,-1-1 0 0 0,0 1 0 0 0,1 0 0 0 0,0 1 0 0 0,-1-1 0 0 0,1 1 0 0 0,6-2 0 0 0,5-1 264 0 0,2 1 0 0 0,-1 0 0 0 0,0 2 0 0 0,22-2 0 0 0,385-17 4602 0 0,-416 21-5090 0 0,32-3 32 0 0,-39 3-57 0 0,1-1 0 0 0,0 1 0 0 0,0 0 0 0 0,-1-1 0 0 0,1 1 0 0 0,0-1 0 0 0,-1 1 0 0 0,1-1 0 0 0,-1 0 0 0 0,1 0 0 0 0,-1 1 0 0 0,1-1 0 0 0,-1 0 0 0 0,0 0 0 0 0,1-1 0 0 0,-1 1 0 0 0,2-2 0 0 0,-3 2-3 0 0,1 1 1 0 0,-1 0-1 0 0,0-1 0 0 0,0 1 0 0 0,0-1 1 0 0,0 1-1 0 0,1 0 0 0 0,-1-1 0 0 0,0 1 1 0 0,0-1-1 0 0,0 1 0 0 0,0 0 1 0 0,0-1-1 0 0,0 1 0 0 0,0-1 0 0 0,0 1 1 0 0,0-1-1 0 0,0 1 0 0 0,0 0 1 0 0,-1-1-1 0 0,1 1 0 0 0,0-1 0 0 0,0 1 1 0 0,0 0-1 0 0,0-1 0 0 0,-1 1 0 0 0,1 0 1 0 0,0-1-1 0 0,0 1 0 0 0,-1 0 1 0 0,1-1-1 0 0,0 1 0 0 0,0 0 0 0 0,-1 0 1 0 0,1-1-1 0 0,0 1 0 0 0,-1 0 1 0 0,-20-6 413 0 0,15 6-333 0 0,0 0 0 0 0,0 0 1 0 0,0 1-1 0 0,0 0 0 0 0,-9 2 1 0 0,9-1-33 0 0,0 1 0 0 0,0 0 0 0 0,0 0 0 0 0,0 1 0 0 0,1 0 0 0 0,-1 0 0 0 0,1 0 0 0 0,0 1 0 0 0,0-1 0 0 0,-5 8 0 0 0,4-4-1 0 0,0 1 1 0 0,1 0-1 0 0,0 1 0 0 0,0-1 1 0 0,-6 21-1 0 0,-7 24-67 0 0,3 0 0 0 0,-9 60 0 0 0,20-86-2507 0 0,0 41-1 0 0,4-67 1960 0 0,0 1-444 0 0,0 0 1 0 0,0 0 0 0 0,1 1-1 0 0,-1-1 1 0 0,0 0-1 0 0,3 5 1 0 0,3 4-2775 0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22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87 3920 0 0,'-25'-3'3149'0'0,"21"2"-2828"0"0,-1 0 1 0 0,0 0 0 0 0,1 1 0 0 0,-1-1 0 0 0,-6 1-1 0 0,4 1-51 0 0,0 0-1 0 0,1 0 1 0 0,-1 1-1 0 0,1 0 0 0 0,-1 0 1 0 0,1 0-1 0 0,0 1 0 0 0,0 0 1 0 0,0 0-1 0 0,0 1 0 0 0,1 0 1 0 0,-1 0-1 0 0,1 0 0 0 0,0 0 1 0 0,0 1-1 0 0,0 0 0 0 0,1 0 1 0 0,0 0-1 0 0,-7 11 0 0 0,4-4 182 0 0,1 1-1 0 0,0 0 0 0 0,1 0 0 0 0,1 0 0 0 0,0 1 0 0 0,0 0 0 0 0,2-1 1 0 0,-3 22-1 0 0,5-32-426 0 0,0 0 0 0 0,0 0 0 0 0,0 0-1 0 0,0 0 1 0 0,1 0 0 0 0,-1 0 0 0 0,1 0 0 0 0,-1 0 0 0 0,1 0 0 0 0,0-1 0 0 0,0 1 0 0 0,0 0 0 0 0,1 0 0 0 0,-1-1 0 0 0,1 1 0 0 0,-1-1 0 0 0,4 4 0 0 0,-1-2-11 0 0,-1-1 0 0 0,1 0 1 0 0,0 0-1 0 0,0 0 1 0 0,0 0-1 0 0,1-1 0 0 0,-1 0 1 0 0,0 0-1 0 0,9 3 1 0 0,0-2-31 0 0,-1 0-1 0 0,1 0 1 0 0,0-2 0 0 0,0 1 0 0 0,0-2 0 0 0,-1 0 0 0 0,16-1 0 0 0,-13-1-12 0 0,1 0 0 0 0,-1-1 0 0 0,0-1 0 0 0,0 0 0 0 0,0-2 0 0 0,0 1 0 0 0,-1-2 0 0 0,19-10 0 0 0,-27 13 21 0 0,0 0 1 0 0,0-1-1 0 0,0 0 1 0 0,0 0-1 0 0,-1-1 0 0 0,1 1 1 0 0,-1-1-1 0 0,-1 0 0 0 0,1 0 1 0 0,-1-1-1 0 0,0 1 1 0 0,-1-1-1 0 0,0 0 0 0 0,0 0 1 0 0,0 0-1 0 0,-1-1 1 0 0,0 1-1 0 0,2-15 0 0 0,-2 16 24 0 0,-1-1-1 0 0,-1 1 0 0 0,1-1 0 0 0,-1 0 0 0 0,0 1 0 0 0,0-1 0 0 0,-1 0 1 0 0,0 1-1 0 0,0-1 0 0 0,0 1 0 0 0,-1-1 0 0 0,0 1 0 0 0,-1 0 1 0 0,1 0-1 0 0,-1 0 0 0 0,0 0 0 0 0,-1 0 0 0 0,-5-7 0 0 0,3 5 22 0 0,-1 1 0 0 0,0 0 1 0 0,0 1-1 0 0,0 0 0 0 0,-1 0 0 0 0,0 0 0 0 0,0 1 0 0 0,-1 0 0 0 0,1 1 0 0 0,-1 0 0 0 0,0 0 0 0 0,0 1 0 0 0,-1 0 0 0 0,1 0 0 0 0,-1 1 0 0 0,1 1 0 0 0,-1-1 0 0 0,1 2 0 0 0,-1-1 0 0 0,0 1 0 0 0,0 1 0 0 0,1 0 0 0 0,-1 0 0 0 0,-10 3 0 0 0,8-2 0 0 0,1 1 0 0 0,-1 1 0 0 0,1 0 0 0 0,-1 0 0 0 0,1 1 0 0 0,0 0 0 0 0,1 1-1 0 0,-1 1 1 0 0,1-1 0 0 0,1 1 0 0 0,-1 1 0 0 0,1 0 0 0 0,0 1 0 0 0,1-1 0 0 0,0 1 0 0 0,0 1-1 0 0,1 0 1 0 0,-11 20 0 0 0,14-21-25 0 0,0-1 0 0 0,1 1 0 0 0,0-1 1 0 0,1 1-1 0 0,0 0 0 0 0,1 0 0 0 0,-1 0 0 0 0,2 0 0 0 0,-1 0 0 0 0,1 1 0 0 0,2 11 0 0 0,-1-17-14 0 0,-1 1-1 0 0,2-1 0 0 0,-1 0 0 0 0,0 0 0 0 0,1 1 0 0 0,0-1 0 0 0,0 0 0 0 0,0-1 1 0 0,0 1-1 0 0,1 0 0 0 0,-1 0 0 0 0,1-1 0 0 0,0 0 0 0 0,0 0 0 0 0,0 1 1 0 0,1-2-1 0 0,-1 1 0 0 0,1 0 0 0 0,0-1 0 0 0,-1 1 0 0 0,1-1 0 0 0,0 0 0 0 0,0-1 1 0 0,1 1-1 0 0,4 1 0 0 0,5 0-51 0 0,0 1-1 0 0,1-2 1 0 0,0 0 0 0 0,-1-1-1 0 0,1-1 1 0 0,0 0-1 0 0,-1 0 1 0 0,1-2 0 0 0,0 0-1 0 0,-1-1 1 0 0,1 0 0 0 0,24-9-1 0 0,-31 8 27 0 0,1 1-1 0 0,-1-1 1 0 0,1 0-1 0 0,-1-1 1 0 0,-1 0-1 0 0,1 0 1 0 0,-1-1-1 0 0,0 0 0 0 0,0 0 1 0 0,0-1-1 0 0,-1 0 1 0 0,0 0-1 0 0,-1 0 1 0 0,1-1-1 0 0,-2 0 0 0 0,1 0 1 0 0,-1 0-1 0 0,0 0 1 0 0,0-1-1 0 0,-1 0 1 0 0,3-12-1 0 0,0-11 225 0 0,-1-1-1 0 0,1-43 1 0 0,-9 59 77 0 0,3 17-263 0 0,0 0 1 0 0,0 0-1 0 0,0-1 1 0 0,0 1-1 0 0,0 0 1 0 0,0 0-1 0 0,-1 0 0 0 0,1 0 1 0 0,0-1-1 0 0,0 1 1 0 0,0 0-1 0 0,0 0 1 0 0,-1 0-1 0 0,1 0 1 0 0,0 0-1 0 0,0 0 0 0 0,0 0 1 0 0,0-1-1 0 0,-1 1 1 0 0,1 0-1 0 0,0 0 1 0 0,0 0-1 0 0,-1 0 1 0 0,1 0-1 0 0,0 0 0 0 0,0 0 1 0 0,0 0-1 0 0,-1 0 1 0 0,1 0-1 0 0,0 0 1 0 0,0 0-1 0 0,0 0 1 0 0,-1 0-1 0 0,1 0 0 0 0,-20 17 496 0 0,14-10-529 0 0,-4 5 20 0 0,-1 1-1 0 0,2-1 1 0 0,0 2-1 0 0,0 0 1 0 0,2 0 0 0 0,-1 0-1 0 0,2 1 1 0 0,0 0-1 0 0,1 0 1 0 0,0 0-1 0 0,-4 26 1 0 0,5 5-4238 0 0,5 0-4259 0 0,0-27 4487 0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22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3368 0 0,'0'-2'775'0'0,"1"-1"-1"0"0,-1 1 1 0 0,1 0 0 0 0,0-1-1 0 0,-1 1 1 0 0,1 0-1 0 0,2-4 1 0 0,-1 6-659 0 0,-1 0 1 0 0,0 0-1 0 0,0 1 1 0 0,0-1 0 0 0,0 1-1 0 0,0-1 1 0 0,0 1-1 0 0,0-1 1 0 0,-1 1-1 0 0,1 0 1 0 0,0-1-1 0 0,0 1 1 0 0,0 0-1 0 0,-1 0 1 0 0,1 0-1 0 0,0-1 1 0 0,-1 1-1 0 0,1 0 1 0 0,0 2-1 0 0,13 24 1150 0 0,-7-14-594 0 0,3 10 85 0 0,0 0 0 0 0,-1 1-1 0 0,-2 0 1 0 0,7 30 0 0 0,-7-22-265 0 0,21 54 0 0 0,-23-74-404 0 0,0 1-22 0 0,0-1 0 0 0,1 0 0 0 0,0-1 0 0 0,13 20-1 0 0,-18-30-58 0 0,1 1-1 0 0,-1 0 1 0 0,0-1-1 0 0,0 1 1 0 0,1-1-1 0 0,-1 0 0 0 0,1 1 1 0 0,0-1-1 0 0,-1 0 1 0 0,1 0-1 0 0,0 0 1 0 0,-1 0-1 0 0,1 0 0 0 0,0 0 1 0 0,0-1-1 0 0,0 1 1 0 0,0-1-1 0 0,0 1 1 0 0,0-1-1 0 0,0 0 0 0 0,0 1 1 0 0,0-1-1 0 0,0 0 1 0 0,0 0-1 0 0,0-1 1 0 0,0 1-1 0 0,0 0 0 0 0,0-1 1 0 0,0 1-1 0 0,0-1 1 0 0,0 0-1 0 0,0 1 1 0 0,-1-1-1 0 0,1 0 0 0 0,0 0 1 0 0,0 0-1 0 0,-1 0 1 0 0,3-3-1 0 0,6-5 50 0 0,0 0-1 0 0,-1-1 1 0 0,-1 0 0 0 0,1 0-1 0 0,-2-1 1 0 0,1 0 0 0 0,-2 0-1 0 0,1-1 1 0 0,-2 0 0 0 0,0 0-1 0 0,0 0 1 0 0,-1-1 0 0 0,0 0-1 0 0,2-19 1 0 0,1-17 133 0 0,-2 1-1 0 0,-1-74 1 0 0,-5 118-263 0 0,1 0 0 0 0,0 0 0 0 0,1 0 0 0 0,-1 0 1 0 0,1 0-1 0 0,-1 0 0 0 0,1 0 0 0 0,0 0 0 0 0,3-7 0 0 0,-3 11-94 0 0,-1-1-1 0 0,1 0 1 0 0,-1 1 0 0 0,1-1-1 0 0,-1 1 1 0 0,1-1 0 0 0,-1 1-1 0 0,1 0 1 0 0,0-1-1 0 0,-1 1 1 0 0,1-1 0 0 0,0 1-1 0 0,-1 0 1 0 0,1 0 0 0 0,0-1-1 0 0,-1 1 1 0 0,1 0-1 0 0,0 0 1 0 0,-1 0 0 0 0,1 0-1 0 0,1 0 1 0 0,0 0-674 0 0,1 0 1 0 0,-1 1 0 0 0,0-1-1 0 0,1 1 1 0 0,-1 0-1 0 0,0-1 1 0 0,0 1 0 0 0,1 0-1 0 0,2 3 1 0 0,8 3-3064 0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23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3512 0 0,'224'2'9665'0'0,"-2"1"-5930"0"0,-214-3-3663 0 0,1-1 0 0 0,0 0-1 0 0,13-3 1 0 0,-19 4-52 0 0,-1-1 1 0 0,1 1-1 0 0,-1-1 1 0 0,0 0-1 0 0,1 0 0 0 0,-1 0 1 0 0,0 0-1 0 0,0-1 0 0 0,0 1 1 0 0,0-1-1 0 0,0 1 0 0 0,0-1 1 0 0,0 0-1 0 0,0 1 0 0 0,-1-1 1 0 0,3-3-1 0 0,-4 4 0 0 0,1 0 0 0 0,0 0 0 0 0,-1 0 0 0 0,1 0 0 0 0,-1 0 0 0 0,1 0-1 0 0,-1 0 1 0 0,1 0 0 0 0,-1-1 0 0 0,0 1 0 0 0,1 0 0 0 0,-1 0 0 0 0,0-1 0 0 0,0 1 0 0 0,0 0 0 0 0,0 0 0 0 0,0 0 0 0 0,0-1 0 0 0,0 1 0 0 0,-1 0-1 0 0,1 0 1 0 0,0 0 0 0 0,-1-1 0 0 0,1 1 0 0 0,-1 0 0 0 0,1 0 0 0 0,-1 0 0 0 0,0 0 0 0 0,1 0 0 0 0,-1 0 0 0 0,0 0 0 0 0,0 0 0 0 0,1 0 0 0 0,-1 0 0 0 0,0 0-1 0 0,0 1 1 0 0,0-1 0 0 0,0 0 0 0 0,0 1 0 0 0,0-1 0 0 0,-1 1 0 0 0,1-1 0 0 0,-1 0 0 0 0,-3 0 43 0 0,1-1-1 0 0,0 1 1 0 0,0 0 0 0 0,-1 0-1 0 0,1 1 1 0 0,-1-1-1 0 0,1 1 1 0 0,0 0 0 0 0,-1 0-1 0 0,-8 2 1 0 0,5 0-16 0 0,0 1 0 0 0,0-1 0 0 0,0 2 0 0 0,1-1 0 0 0,-1 1 0 0 0,1 0 0 0 0,0 1 0 0 0,0 0 0 0 0,0 0 0 0 0,1 0 1 0 0,0 1-1 0 0,0 0 0 0 0,0 0 0 0 0,1 1 0 0 0,0-1 0 0 0,0 1 0 0 0,0 0 0 0 0,-6 15 0 0 0,1 1 26 0 0,0 1 0 0 0,2 1-1 0 0,1-1 1 0 0,-8 48 0 0 0,11-38-191 0 0,0 1 0 0 0,3-1 0 0 0,3 47-1 0 0,4-51-1866 0 0,-5-28 1250 0 0,0 0 1 0 0,0 0-1 0 0,0-1 0 0 0,0 1 0 0 0,0 0 1 0 0,0-1-1 0 0,0 1 0 0 0,0-1 0 0 0,1 1 1 0 0,-1-1-1 0 0,1 1 0 0 0,-1-1 0 0 0,3 2 1 0 0,5 0-3075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48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0 3760 0 0,'0'0'1308'0'0,"-8"21"2376"0"0,-27 68 381 0 0,16-33-2383 0 0,9-33-996 0 0,2 2 1 0 0,1-1-1 0 0,1 1 1 0 0,-4 30-1 0 0,8-38-706 0 0,0 2-784 0 0,1-7-6102 0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23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36 3848 0 0,'0'0'660'0'0,"-21"0"3035"0"0,17 0-3456 0 0,-1 1-1 0 0,1 0 1 0 0,0 0 0 0 0,0 0-1 0 0,0 1 1 0 0,0-1-1 0 0,0 1 1 0 0,0 0-1 0 0,0 0 1 0 0,1 0-1 0 0,-1 1 1 0 0,1-1-1 0 0,-1 1 1 0 0,-2 3-1 0 0,-2 2 225 0 0,1-1 0 0 0,0 1 1 0 0,0 0-1 0 0,-9 16 0 0 0,11-14-36 0 0,-1 1 1 0 0,2 0-1 0 0,-1 1 0 0 0,1-1 1 0 0,1 1-1 0 0,0-1 1 0 0,1 1-1 0 0,-2 22 1 0 0,4-29-370 0 0,0 1 0 0 0,0 0 0 0 0,0-1 1 0 0,0 1-1 0 0,1-1 0 0 0,0 1 0 0 0,0-1 1 0 0,1 1-1 0 0,0-1 0 0 0,0 1 0 0 0,0-1 0 0 0,0 0 1 0 0,1 0-1 0 0,0 0 0 0 0,0 0 0 0 0,0-1 1 0 0,0 1-1 0 0,1-1 0 0 0,0 0 0 0 0,6 6 0 0 0,-5-7-56 0 0,1 0 0 0 0,-1-1 0 0 0,1 1-1 0 0,-1-1 1 0 0,1 0 0 0 0,0-1 0 0 0,0 1-1 0 0,0-1 1 0 0,0 0 0 0 0,0-1 0 0 0,0 1-1 0 0,7-2 1 0 0,-4 1-15 0 0,1 0 1 0 0,-1-1-1 0 0,1-1 1 0 0,-1 1-1 0 0,1-2 1 0 0,16-5-1 0 0,-20 5 18 0 0,0 0-1 0 0,0-1 0 0 0,0 0 1 0 0,-1 1-1 0 0,1-2 1 0 0,-1 1-1 0 0,0-1 0 0 0,-1 1 1 0 0,1-1-1 0 0,-1-1 1 0 0,0 1-1 0 0,0 0 1 0 0,-1-1-1 0 0,1 0 0 0 0,-1 0 1 0 0,-1 0-1 0 0,1 0 1 0 0,-1-1-1 0 0,3-11 0 0 0,-2 1 62 0 0,-1-1-1 0 0,0 1 1 0 0,-1-1-1 0 0,-1 0 1 0 0,-1 0-1 0 0,-3-23 1 0 0,3 36-43 0 0,0 1 0 0 0,0-1 1 0 0,0 0-1 0 0,0 1 1 0 0,-1-1-1 0 0,0 1 0 0 0,0-1 1 0 0,0 1-1 0 0,0 0 0 0 0,-1 0 1 0 0,1 0-1 0 0,-1 0 0 0 0,0 0 1 0 0,0 1-1 0 0,-8-7 0 0 0,6 6 6 0 0,0 1 1 0 0,-1-1-1 0 0,1 1 0 0 0,-1 1 0 0 0,0-1 0 0 0,0 1 0 0 0,1 0 0 0 0,-2 0 0 0 0,1 1 1 0 0,0 0-1 0 0,-7-1 0 0 0,2 1-18 0 0,0 1-1 0 0,0 0 1 0 0,0 1 0 0 0,0 0 0 0 0,0 1 0 0 0,1 0 0 0 0,-1 1 0 0 0,1 0-1 0 0,-1 0 1 0 0,1 1 0 0 0,0 1 0 0 0,0-1 0 0 0,-17 13 0 0 0,15-8-223 0 0,0 1 1 0 0,1 1-1 0 0,0-1 1 0 0,0 2-1 0 0,2 0 1 0 0,-1 0-1 0 0,-9 17 1 0 0,-2 13-3519 0 0,7 5-3774 0 0,9-25 3707 0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24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63 537 3672 0 0,'0'0'3463'0'0,"-8"19"-168"0"0,-2 2-2364 0 0,1 1 0 0 0,1 0 1 0 0,1 1-1 0 0,1 0 0 0 0,1 0 1 0 0,1 0-1 0 0,1 1 0 0 0,0 24 1 0 0,3-44-909 0 0,0-1 1 0 0,1 1-1 0 0,-1-1 1 0 0,1 1 0 0 0,0-1-1 0 0,0 1 1 0 0,0-1-1 0 0,0 0 1 0 0,0 1-1 0 0,1-1 1 0 0,0 0 0 0 0,0 0-1 0 0,0 0 1 0 0,0 0-1 0 0,0 0 1 0 0,0-1 0 0 0,1 1-1 0 0,-1-1 1 0 0,1 1-1 0 0,0-1 1 0 0,-1 0-1 0 0,1 0 1 0 0,0 0 0 0 0,0 0-1 0 0,1-1 1 0 0,-1 1-1 0 0,0-1 1 0 0,1 0-1 0 0,-1 0 1 0 0,0 0 0 0 0,1 0-1 0 0,6 0 1 0 0,12 1 27 0 0,-1-1 1 0 0,0-2-1 0 0,1 0 1 0 0,35-6 0 0 0,-48 5-33 0 0,0-1 1 0 0,0 1 0 0 0,0-1 0 0 0,-1-1 0 0 0,1 0 0 0 0,-1 0 0 0 0,0 0 0 0 0,0-1-1 0 0,0 0 1 0 0,-1-1 0 0 0,0 0 0 0 0,0 0 0 0 0,10-12 0 0 0,-10 10-56 0 0,0-1 0 0 0,-1 0-1 0 0,-1 0 1 0 0,1-1 0 0 0,-1 0 0 0 0,-1 0 0 0 0,0 0 0 0 0,0 0-1 0 0,-1-1 1 0 0,-1 1 0 0 0,1-1 0 0 0,-2 0 0 0 0,0 0 0 0 0,0 1-1 0 0,0-1 1 0 0,-2-13 0 0 0,-8-17-3993 0 0,-9 1-3712 0 0,7 19 3872 0 0</inkml:trace>
  <inkml:trace contextRef="#ctx0" brushRef="#br0" timeOffset="1">229 0 4352 0 0,'0'0'1453'0'0,"-4"0"-725"0"0,1 0-16 0 0,-4 2-20 0 0,1 1-84 0 0,-5 6-244 0 0,0 0-2144 0 0,1 6-1 0 0,-3 3 1 0 0,2 0 0 0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25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22 2616 0 0,'19'-22'4819'0'0,"-19"22"-4772"0"0,0 0 0 0 0,-1 1 0 0 0,1-1-1 0 0,0 0 1 0 0,0 0 0 0 0,0 1 0 0 0,0-1-1 0 0,0 0 1 0 0,0 0 0 0 0,0 1 0 0 0,0-1-1 0 0,0 0 1 0 0,0 0 0 0 0,0 1 0 0 0,1-1-1 0 0,-1 0 1 0 0,0 0 0 0 0,0 0 0 0 0,0 1-1 0 0,0-1 1 0 0,0 0 0 0 0,0 0 0 0 0,0 0-1 0 0,1 1 1 0 0,-1-1 0 0 0,0 0 0 0 0,0 0-1 0 0,0 0 1 0 0,0 0 0 0 0,1 1 0 0 0,-1-1-1 0 0,0 0 1 0 0,0 0 0 0 0,0 0 0 0 0,1 0-1 0 0,-1 0 1 0 0,0 0 0 0 0,0 0 0 0 0,0 0-1 0 0,1 0 1 0 0,-1 0 0 0 0,0 1 0 0 0,0-1-1 0 0,1 0 1 0 0,-1 0 0 0 0,0 0 0 0 0,0-1-1 0 0,1 1 1 0 0,-1 0 0 0 0,0 0 0 0 0,0 0-1 0 0,0 0 1 0 0,1 0 0 0 0,-1 0 0 0 0,0 0-1 0 0,0 0 1 0 0,1 0 0 0 0,-1 0 0 0 0,0-1-1 0 0,0 1 1 0 0,0 0 0 0 0,0 0 0 0 0,1 0-1 0 0,-1 0 1 0 0,0-1 0 0 0,0 1 0 0 0,0 0-1 0 0,0 0 1 0 0,0 20 1384 0 0,-7 2 212 0 0,-16 37-1 0 0,9-27-1100 0 0,-18 60 503 0 0,29-80-891 0 0,0 0 0 0 0,0 0 0 0 0,2 0-1 0 0,-1 0 1 0 0,1 23 0 0 0,2-33-132 0 0,-1 0 0 0 0,0-1 0 0 0,0 1 0 0 0,1 0 0 0 0,-1 0 0 0 0,1-1 0 0 0,-1 1 0 0 0,1 0 0 0 0,0 0 0 0 0,0-1 0 0 0,-1 1 0 0 0,1-1 0 0 0,0 1 0 0 0,1-1 0 0 0,-1 1 0 0 0,0-1 0 0 0,0 0 0 0 0,1 1 0 0 0,1 1 0 0 0,0-2-1 0 0,0 0 0 0 0,-1 1 0 0 0,1-1 0 0 0,0 0 0 0 0,0 0 0 0 0,0-1 0 0 0,0 1 0 0 0,0 0-1 0 0,0-1 1 0 0,0 0 0 0 0,3 0 0 0 0,6 0 15 0 0,0-2-1 0 0,-1 1 0 0 0,1-2 0 0 0,20-5 0 0 0,-10 0-30 0 0,-1 0 0 0 0,-1-1 0 0 0,0-1 0 0 0,0 0 0 0 0,-1-2 0 0 0,22-16 0 0 0,-29 18-8 0 0,0-1 0 0 0,0 1 0 0 0,-1-2 0 0 0,0 0-1 0 0,-1 0 1 0 0,-1-1 0 0 0,0 0 0 0 0,0-1 0 0 0,9-21 0 0 0,-15 27 8 0 0,0 2 18 0 0,0 0 1 0 0,0-1 0 0 0,-1 1 0 0 0,0-1-1 0 0,-1 1 1 0 0,1-1 0 0 0,-1 0 0 0 0,0-8-1 0 0,-3 13 207 0 0,-1 6-103 0 0,-3 9 46 0 0,2 17 154 0 0,-1 57 0 0 0,5-77-318 0 0,1-1-1 0 0,0 1 0 0 0,1 0 0 0 0,0-1 0 0 0,0 1 0 0 0,1-1 0 0 0,0 0 0 0 0,1 0 1 0 0,0 0-1 0 0,5 9 0 0 0,-7-15-157 0 0,1 0 1 0 0,-1-1-1 0 0,0 1 1 0 0,1 0-1 0 0,0-1 0 0 0,-1 1 1 0 0,1-1-1 0 0,0 0 1 0 0,0 0-1 0 0,6 2 1 0 0,-5-2-1398 0 0,1 1-1 0 0,0-2 1 0 0,1 1 0 0 0,-1-1 0 0 0,0 0 0 0 0,8 1 0 0 0,-1-1-2343 0 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25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404 1 3624 0 0,'-20'7'4047'0'0,"9"4"-3461"0"0,0 1 0 0 0,0 0 0 0 0,2 1 0 0 0,0 0 0 0 0,0 0 0 0 0,1 1 0 0 0,-8 19 0 0 0,16-32-547 0 0,-148 336 5435 0 0,117-259-5119 0 0,-30 89 306 0 0,47-125-513 0 0,1-1-86 0 0,2 0 1 0 0,-9 63-1 0 0,20-100-220 0 0,-1 1-1 0 0,1-1 1 0 0,0 0 0 0 0,0 1-1 0 0,0-1 1 0 0,1 1-1 0 0,-1-1 1 0 0,3 9 0 0 0,-2-11-299 0 0,0-1 0 0 0,0 1 1 0 0,0 0-1 0 0,0-1 0 0 0,0 1 0 0 0,0 0 1 0 0,0-1-1 0 0,0 1 0 0 0,1-1 0 0 0,-1 0 1 0 0,1 0-1 0 0,-1 1 0 0 0,1-1 0 0 0,-1 0 1 0 0,1 0-1 0 0,0 0 0 0 0,-1 0 0 0 0,1-1 1 0 0,0 1-1 0 0,0 0 0 0 0,0-1 0 0 0,2 1 1 0 0,10 1-3189 0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26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83 2776 0 0,'-1'13'2164'0'0,"-6"16"-741"0"0,3-12-554 0 0,0 1-1 0 0,-2 28 1 0 0,5-34-460 0 0,0 0 0 0 0,1 0 0 0 0,1-1 0 0 0,0 1 0 0 0,4 15 0 0 0,-4-23-279 0 0,0 0 0 0 0,0-1 0 0 0,1 1 1 0 0,0-1-1 0 0,-1 1 0 0 0,1-1 0 0 0,1 0 0 0 0,-1 1 1 0 0,0-1-1 0 0,1 0 0 0 0,-1-1 0 0 0,1 1 1 0 0,0 0-1 0 0,0-1 0 0 0,0 0 0 0 0,0 1 0 0 0,1-1 1 0 0,-1 0-1 0 0,1-1 0 0 0,5 3 0 0 0,6 1 51 0 0,0-1-1 0 0,0-1 1 0 0,1 0-1 0 0,0-1 1 0 0,-1 0-1 0 0,1-1 0 0 0,0-1 1 0 0,30-4-1 0 0,-23 1-109 0 0,-1-1-1 0 0,1-1 0 0 0,-1-1 0 0 0,0-1 1 0 0,32-16-1 0 0,-45 19-58 0 0,0-1 1 0 0,-1 0 0 0 0,0-1-1 0 0,0 1 1 0 0,0-2 0 0 0,-1 1-1 0 0,0-1 1 0 0,0 0-1 0 0,0 0 1 0 0,-1-1 0 0 0,0 0-1 0 0,8-15 1 0 0,-12 18-1 0 0,1-1 0 0 0,-1 1 0 0 0,0-1-1 0 0,-1 0 1 0 0,1 0 0 0 0,-1 0 0 0 0,0 0 0 0 0,-1 0 0 0 0,1 0 0 0 0,-1 0 0 0 0,0 0-1 0 0,-1 0 1 0 0,1 0 0 0 0,-1 0 0 0 0,-1 0 0 0 0,1 0 0 0 0,-1 0 0 0 0,0 1 0 0 0,0-1-1 0 0,-1 0 1 0 0,-5-8 0 0 0,4 7 13 0 0,-1 1 0 0 0,0 0 0 0 0,-1 1 0 0 0,1-1-1 0 0,-1 1 1 0 0,0 0 0 0 0,0 0 0 0 0,-1 1 0 0 0,0 0 0 0 0,1 0-1 0 0,-1 1 1 0 0,-1-1 0 0 0,1 1 0 0 0,0 1 0 0 0,-15-4 0 0 0,2 2 69 0 0,-1 1 0 0 0,1 0 1 0 0,0 1-1 0 0,-41 3 1 0 0,46 0-10 0 0,-1 1 0 0 0,0 0 0 0 0,1 1 0 0 0,0 1 0 0 0,0 0 0 0 0,-22 11 0 0 0,30-13-47 0 0,1 1-1 0 0,1 1 0 0 0,-1-1 0 0 0,0 1 0 0 0,1 0 1 0 0,0 0-1 0 0,0 0 0 0 0,0 1 0 0 0,0 0 0 0 0,1 0 1 0 0,0 0-1 0 0,0 0 0 0 0,0 1 0 0 0,1 0 0 0 0,0 0 1 0 0,0 0-1 0 0,-4 12 0 0 0,4-9 5 0 0,1 0 1 0 0,0 0-1 0 0,1 0 0 0 0,0 0 1 0 0,0 0-1 0 0,1 0 0 0 0,0 0 0 0 0,1 1 1 0 0,2 11-1 0 0,-2-17-73 0 0,0 0 0 0 0,0 0 0 0 0,1 0 1 0 0,-1 0-1 0 0,1 0 0 0 0,0 0 0 0 0,0-1 0 0 0,1 1 0 0 0,-1 0 0 0 0,1-1 0 0 0,0 0 0 0 0,0 0 1 0 0,0 0-1 0 0,0 0 0 0 0,0 0 0 0 0,1 0 0 0 0,-1-1 0 0 0,1 0 0 0 0,-1 1 0 0 0,1-1 0 0 0,0-1 1 0 0,4 2-1 0 0,18 5-1534 0 0,-10-5-1688 0 0,0-1 0 0 0,18 0 1 0 0,-6 0-321 0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26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79 3968 0 0,'0'0'1356'0'0,"3"14"1488"0"0,-1 14-1255 0 0,-1-1 1 0 0,-2 34-1 0 0,-1-7-15 0 0,2 91 2150 0 0,0-144-3702 0 0,0 0 0 0 0,0 0 0 0 0,0 0 0 0 0,0 0-1 0 0,0 0 1 0 0,0 0 0 0 0,0 0 0 0 0,0 0 0 0 0,0 0 0 0 0,1 0-1 0 0,-1 0 1 0 0,0 0 0 0 0,1 0 0 0 0,-1 0 0 0 0,1 0-1 0 0,-1 0 1 0 0,1 0 0 0 0,-1 0 0 0 0,1-1 0 0 0,0 1 0 0 0,1 1-1 0 0,-2-2-5 0 0,1 1 0 0 0,0-1-1 0 0,0 0 1 0 0,0 0 0 0 0,0 0 0 0 0,0 0-1 0 0,0 0 1 0 0,-1 0 0 0 0,1 0 0 0 0,0 0-1 0 0,0 0 1 0 0,0 0 0 0 0,0 0-1 0 0,0-1 1 0 0,-1 1 0 0 0,1 0 0 0 0,0-1-1 0 0,0 1 1 0 0,1-1 0 0 0,5-4 68 0 0,1 0 1 0 0,-1 0 0 0 0,11-12-1 0 0,-14 13-46 0 0,17-19 105 0 0,-1 0 0 0 0,-1-1 1 0 0,-2-1-1 0 0,22-40 0 0 0,-14 23 15 0 0,72-134-244 0 0,-96 174 224 0 0,5-10-2015 0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27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37 3656 0 0,'-15'1'1911'0'0,"7"0"-1583"0"0,-1 1-1 0 0,1 0 1 0 0,0 1 0 0 0,0 0-1 0 0,0 0 1 0 0,0 1 0 0 0,0 0-1 0 0,1 0 1 0 0,-1 0 0 0 0,1 1-1 0 0,0 1 1 0 0,1-1 0 0 0,-1 1-1 0 0,1 0 1 0 0,0 0 0 0 0,1 1-1 0 0,-1 0 1 0 0,1 0 0 0 0,1 0-1 0 0,-1 1 1 0 0,1-1-1 0 0,1 1 1 0 0,-1 0 0 0 0,1 0-1 0 0,1 0 1 0 0,0 1 0 0 0,-2 8-1 0 0,2-8 19 0 0,0 1 0 0 0,1-1 0 0 0,0 1 0 0 0,0 0 0 0 0,1-1-1 0 0,1 11 1 0 0,-1-17-315 0 0,1 0 0 0 0,0 0 0 0 0,-1-1 0 0 0,1 1 0 0 0,0 0 0 0 0,1-1 0 0 0,-1 1 0 0 0,0 0-1 0 0,1-1 1 0 0,-1 0 0 0 0,1 1 0 0 0,0-1 0 0 0,0 0 0 0 0,0 0 0 0 0,0 0 0 0 0,0 0 0 0 0,0 0 0 0 0,1-1 0 0 0,-1 1-1 0 0,1-1 1 0 0,-1 1 0 0 0,1-1 0 0 0,-1 0 0 0 0,6 2 0 0 0,4 0-5 0 0,0-1-1 0 0,0 0 1 0 0,0 0 0 0 0,0-1-1 0 0,0-1 1 0 0,0 0-1 0 0,0 0 1 0 0,0-1 0 0 0,17-4-1 0 0,-14 1-26 0 0,0 1 0 0 0,0-2 0 0 0,0 0-1 0 0,-1-1 1 0 0,0 0 0 0 0,0-1-1 0 0,13-9 1 0 0,-21 10 0 0 0,1 0 0 0 0,-1 0 0 0 0,0 0 0 0 0,0-1 0 0 0,-1 0 0 0 0,0 0 0 0 0,0-1 0 0 0,-1 1 0 0 0,1-1 0 0 0,-2 0 0 0 0,1 0 0 0 0,-1 0 0 0 0,-1-1 0 0 0,1 1 0 0 0,-1-1 0 0 0,-1 1 0 0 0,2-16 0 0 0,-3 17 14 0 0,0 1-1 0 0,0 0 1 0 0,-1 0-1 0 0,1 0 1 0 0,-1 0-1 0 0,-1 0 1 0 0,1 0-1 0 0,-1 0 1 0 0,0 0-1 0 0,0 0 1 0 0,-5-8-1 0 0,4 10 8 0 0,1 1-1 0 0,-1-1 1 0 0,0 0-1 0 0,0 1 0 0 0,-1 0 1 0 0,1 0-1 0 0,-1 0 0 0 0,1 0 1 0 0,-1 0-1 0 0,0 1 0 0 0,0 0 1 0 0,0 0-1 0 0,0 0 0 0 0,0 0 1 0 0,-1 0-1 0 0,-7-1 0 0 0,0 1 28 0 0,0 0 0 0 0,0 0 0 0 0,0 1 0 0 0,0 1 1 0 0,0 0-1 0 0,-1 0 0 0 0,1 2 0 0 0,0-1 0 0 0,0 1 0 0 0,1 1 0 0 0,-1 0 0 0 0,-17 8 0 0 0,21-8-23 0 0,0 1 1 0 0,0 1 0 0 0,0-1-1 0 0,1 1 1 0 0,0 0 0 0 0,0 1-1 0 0,1 0 1 0 0,-1 0 0 0 0,1 0-1 0 0,0 1 1 0 0,1 0 0 0 0,0 0-1 0 0,0 0 1 0 0,0 1 0 0 0,1 0-1 0 0,0 0 1 0 0,1 0 0 0 0,-4 9-1 0 0,3-5-6 0 0,1 0-1 0 0,0 0 0 0 0,1 1 1 0 0,0-1-1 0 0,1 1 0 0 0,1 16 1 0 0,0-25-29 0 0,0-1 1 0 0,0 1 0 0 0,1-1 0 0 0,0 1 0 0 0,0-1-1 0 0,0 1 1 0 0,0-1 0 0 0,0 0 0 0 0,1 1-1 0 0,0-1 1 0 0,-1 0 0 0 0,1 0 0 0 0,0 0 0 0 0,1 0-1 0 0,-1-1 1 0 0,0 1 0 0 0,1 0 0 0 0,-1-1-1 0 0,1 0 1 0 0,0 1 0 0 0,0-1 0 0 0,0 0 0 0 0,0-1-1 0 0,0 1 1 0 0,0 0 0 0 0,5 0 0 0 0,2 2-120 0 0,0-2 0 0 0,0 1 0 0 0,1-2 0 0 0,-1 1 0 0 0,1-1 0 0 0,0-1 0 0 0,-1 0 0 0 0,1 0 0 0 0,-1-1 0 0 0,1-1 0 0 0,-1 1 0 0 0,18-7 1 0 0,-20 6 15 0 0,0-1 0 0 0,0-1 0 0 0,0 1 0 0 0,0-1 0 0 0,-1 0 0 0 0,0-1 0 0 0,0 0 0 0 0,0 0 0 0 0,0 0 0 0 0,-1-1 0 0 0,0 0 0 0 0,0 0 0 0 0,-1-1 0 0 0,1 0 0 0 0,7-14 0 0 0,-4 5 156 0 0,-2 0-1 0 0,0 0 1 0 0,-1-1 0 0 0,-1 0-1 0 0,0 0 1 0 0,4-31 0 0 0,-8 42 174 0 0,1-10 348 0 0,-2 11-41 0 0,-2 5 257 0 0,1 2-686 0 0,1 0-1 0 0,-1 0 1 0 0,1 0-1 0 0,0 0 0 0 0,0 0 1 0 0,-1 0-1 0 0,1 1 0 0 0,1-1 1 0 0,-1 0-1 0 0,1 3 1 0 0,-1 3 108 0 0,-1 62 247 0 0,-18 115 0 0 0,17-173-1208 0 0,-5 33 624 0 0,5-30-3799 0 0,2-2-4311 0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2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35 3872 0 0,'0'-3'660'0'0,"-5"-1"4"0"0,3-1 1 0 0,-2-1-5 0 0,0 2 20 0 0,-3-1-20 0 0,4 3 4 0 0,-1 0-4 0 0,1-1-52 0 0,-4 8-136 0 0,7 6-544 0 0,0 4-1964 0 0,0 6 0 0 0,0 2-1 0 0,0 3 1 0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28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279 537 3248 0 0,'-17'0'1744'0'0,"8"2"-1403"0"0,0 0 0 0 0,1 1 0 0 0,-1-1 0 0 0,1 2 0 0 0,0-1 0 0 0,0 1 0 0 0,0 0 0 0 0,0 1 0 0 0,1 0 0 0 0,0 0 0 0 0,0 0 0 0 0,0 1 0 0 0,0 0 0 0 0,1 1 0 0 0,0-1 0 0 0,-5 9 0 0 0,5-6 23 0 0,0 1 1 0 0,0 0 0 0 0,1 0-1 0 0,1 0 1 0 0,0 1 0 0 0,0-1-1 0 0,1 1 1 0 0,0 0 0 0 0,1 0-1 0 0,0 0 1 0 0,1 0 0 0 0,0 14-1 0 0,1-21-286 0 0,0-1 0 0 0,1 1 0 0 0,-1 0 0 0 0,1 0 0 0 0,-1-1 0 0 0,1 1 0 0 0,0-1 0 0 0,1 1 0 0 0,-1-1 0 0 0,1 1 0 0 0,-1-1-1 0 0,1 0 1 0 0,0 1 0 0 0,0-1 0 0 0,0 0 0 0 0,4 3 0 0 0,-3-3-23 0 0,1 1 0 0 0,0-1-1 0 0,1 0 1 0 0,-1 0 0 0 0,1-1 0 0 0,-1 1-1 0 0,1-1 1 0 0,0 0 0 0 0,0 0-1 0 0,7 2 1 0 0,1-2-26 0 0,-1 0 0 0 0,1 0-1 0 0,0-1 1 0 0,0-1 0 0 0,-1 0 0 0 0,1-1-1 0 0,0 0 1 0 0,20-6 0 0 0,-26 6-41 0 0,-1 0 1 0 0,1-1-1 0 0,-1-1 1 0 0,0 1-1 0 0,0-1 0 0 0,0 0 1 0 0,0 0-1 0 0,-1 0 1 0 0,1-1-1 0 0,-1 0 0 0 0,0 0 1 0 0,0-1-1 0 0,0 1 1 0 0,0-1-1 0 0,-1 0 0 0 0,0 0 1 0 0,0-1-1 0 0,0 1 1 0 0,-1-1-1 0 0,0 0 0 0 0,0 0 1 0 0,0 0-1 0 0,-1 0 1 0 0,0 0-1 0 0,0-1 0 0 0,-1 1 1 0 0,2-8-1 0 0,-2-1-16 0 0,-1-1 1 0 0,0 1-1 0 0,-1-1 0 0 0,-1 1 0 0 0,0 0 0 0 0,-1-1 0 0 0,0 1 0 0 0,-2 0 0 0 0,0 1 1 0 0,0-1-1 0 0,-1 1 0 0 0,-1 0 0 0 0,0 0 0 0 0,-1 1 0 0 0,-1 0 0 0 0,0 1 0 0 0,-1-1 1 0 0,0 2-1 0 0,-15-15 0 0 0,-117-97-13 0 0,16 17 257 0 0,122 102-177 0 0,0 0 1 0 0,0 0-1 0 0,1 0 0 0 0,-1-1 1 0 0,1 1-1 0 0,0-1 1 0 0,0 1-1 0 0,-4-11 1 0 0,7 13-23 0 0,-1 1 0 0 0,1 0 0 0 0,0 0 1 0 0,0 0-1 0 0,-1-1 0 0 0,1 1 0 0 0,0 0 1 0 0,0 0-1 0 0,0-1 0 0 0,1 1 0 0 0,-1 0 0 0 0,0 0 1 0 0,0-1-1 0 0,1 1 0 0 0,-1 0 0 0 0,1 0 0 0 0,0-2 1 0 0,0 2 0 0 0,0-1 0 0 0,0 1 0 0 0,1-1 1 0 0,-1 1-1 0 0,0 0 0 0 0,1 0 0 0 0,-1 0 1 0 0,1 0-1 0 0,-1 0 0 0 0,1 0 0 0 0,0 0 1 0 0,0 0-1 0 0,-1 1 0 0 0,4-2 0 0 0,59-15 454 0 0,80-11-1 0 0,44-10-178 0 0,-152 28-811 0 0,45-5 0 0 0,-30 9-7159 0 0,-38 7 4189 0 0,-4 4-1 0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28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298 0 3584 0 0,'-16'0'1867'0'0,"-6"0"-842"0"0,1 1 1 0 0,0 1 0 0 0,-23 5 0 0 0,36-5-719 0 0,-1 0-1 0 0,0 1 0 0 0,1 0 1 0 0,0 0-1 0 0,0 1 1 0 0,0 0-1 0 0,0 0 0 0 0,1 1 1 0 0,-1 0-1 0 0,-6 7 1 0 0,10-9-142 0 0,1 0 0 0 0,0 1 0 0 0,0-1 0 0 0,0 1 0 0 0,1-1 0 0 0,-1 1 0 0 0,1 0 0 0 0,0 0 0 0 0,0 0 0 0 0,0 0 0 0 0,1 1 0 0 0,0-1 0 0 0,-1 0 0 0 0,1 1 0 0 0,1-1 0 0 0,-1 1 0 0 0,1-1 0 0 0,-1 1 0 0 0,1-1 0 0 0,1 1 0 0 0,-1-1 0 0 0,2 9 1 0 0,0-8-119 0 0,-1 0 1 0 0,1 0 0 0 0,0 0 0 0 0,1 0 0 0 0,-1 0 0 0 0,1-1 0 0 0,0 1 0 0 0,0-1 0 0 0,0 1 0 0 0,0-1 0 0 0,1 0 0 0 0,0-1 0 0 0,0 1 0 0 0,0-1 0 0 0,0 1 0 0 0,1-1 0 0 0,-1 0 0 0 0,10 4 0 0 0,-2-3-97 0 0,2 1 0 0 0,-1-2 0 0 0,0 1 0 0 0,1-2 0 0 0,-1 0 0 0 0,1 0 0 0 0,-1-2 0 0 0,1 1 0 0 0,0-2 0 0 0,23-3 1 0 0,-35 4 28 0 0,-1 0 1 0 0,1 0 0 0 0,-1-1-1 0 0,0 1 1 0 0,1 0 0 0 0,-1-1 0 0 0,1 1-1 0 0,-1-1 1 0 0,0 0 0 0 0,1 1 0 0 0,-1-1-1 0 0,0 0 1 0 0,0 0 0 0 0,0 0 0 0 0,0 0-1 0 0,0 0 1 0 0,0 0 0 0 0,0 0-1 0 0,0 0 1 0 0,0 0 0 0 0,0 0 0 0 0,0 0-1 0 0,-1-1 1 0 0,1 1 0 0 0,0 0 0 0 0,0-3-1 0 0,-1 3 13 0 0,0 0 1 0 0,0 0-1 0 0,-1 0 0 0 0,1-1 0 0 0,0 1 1 0 0,0 0-1 0 0,-1 0 0 0 0,1 0 0 0 0,-1 0 0 0 0,1 0 1 0 0,-1 0-1 0 0,1 1 0 0 0,-1-1 0 0 0,0 0 0 0 0,1 0 1 0 0,-1 0-1 0 0,0 0 0 0 0,0 1 0 0 0,0-1 0 0 0,0 0 1 0 0,1 1-1 0 0,-1-1 0 0 0,0 1 0 0 0,0-1 0 0 0,0 1 1 0 0,0-1-1 0 0,0 1 0 0 0,0 0 0 0 0,-1-1 0 0 0,1 1 1 0 0,0 0-1 0 0,0 0 0 0 0,0 0 0 0 0,-2 0 0 0 0,-12-2 92 0 0,0 0 0 0 0,0 1-1 0 0,0 1 1 0 0,0 0 0 0 0,0 1-1 0 0,1 1 1 0 0,-1 0 0 0 0,-23 8-1 0 0,30-8-14 0 0,1 1-1 0 0,-1 0 1 0 0,1 0-1 0 0,0 1 0 0 0,0 0 1 0 0,0 0-1 0 0,1 1 1 0 0,-1 0-1 0 0,1 0 0 0 0,0 0 1 0 0,1 1-1 0 0,-1 0 0 0 0,1 0 1 0 0,0 0-1 0 0,1 1 1 0 0,0 0-1 0 0,-6 11 0 0 0,6-10-9 0 0,1 0-1 0 0,0 0 1 0 0,1 1-1 0 0,0-1 0 0 0,0 0 1 0 0,1 1-1 0 0,0-1 0 0 0,1 1 1 0 0,0-1-1 0 0,0 1 1 0 0,0 0-1 0 0,3 8 0 0 0,-2-13-40 0 0,0 1-1 0 0,0-1 0 0 0,1 1 0 0 0,0-1 0 0 0,-1 1 0 0 0,2-1 1 0 0,-1 0-1 0 0,0 0 0 0 0,1 0 0 0 0,0-1 0 0 0,0 1 0 0 0,0 0 1 0 0,0-1-1 0 0,1 0 0 0 0,-1 0 0 0 0,1 0 0 0 0,0 0 0 0 0,0-1 1 0 0,0 1-1 0 0,0-1 0 0 0,0 0 0 0 0,0 0 0 0 0,8 2 0 0 0,2 0-19 0 0,0-1 0 0 0,0-1 0 0 0,0 0-1 0 0,1-1 1 0 0,-1-1 0 0 0,1 0-1 0 0,-1 0 1 0 0,0-2 0 0 0,1 0 0 0 0,-1 0-1 0 0,0-2 1 0 0,0 1 0 0 0,-1-2-1 0 0,26-11 1 0 0,-20 7-15 0 0,-2-1 0 0 0,1-1 1 0 0,-1 0-1 0 0,-1-2 0 0 0,0 1 0 0 0,-1-2 0 0 0,0 0 0 0 0,-1-1 0 0 0,24-33 0 0 0,-21 22-6 0 0,0-2-1 0 0,-2 0 1 0 0,16-41-1 0 0,-24 50 58 0 0,0-1-1 0 0,-2 1 0 0 0,0-1 0 0 0,-1 0 0 0 0,-1-1 0 0 0,0-26 0 0 0,-4 34 71 0 0,-1 14 62 0 0,2 1-152 0 0,0 0 0 0 0,0 0 0 0 0,0-1 0 0 0,0 1 0 0 0,0 0 0 0 0,0 0 0 0 0,1-1 0 0 0,-1 1 1 0 0,0 0-1 0 0,1 0 0 0 0,1 2 0 0 0,28 71 149 0 0,9 19-93 0 0,-30-75-6 0 0,0 0 1 0 0,-2 0-1 0 0,0 0 1 0 0,-1 1-1 0 0,-1 0 1 0 0,0 1-1 0 0,1 22 1 0 0,-6-38-31 0 0,0 0 1 0 0,0 0-1 0 0,-1 0 1 0 0,1 1-1 0 0,-1-1 0 0 0,0 0 1 0 0,-1 0-1 0 0,1 0 1 0 0,-1 0-1 0 0,0-1 1 0 0,0 1-1 0 0,-1 0 1 0 0,-4 7-1 0 0,2-6 22 0 0,0 0-1 0 0,-1 1 1 0 0,0-2-1 0 0,0 1 1 0 0,-1-1-1 0 0,1 0 1 0 0,-14 8-1 0 0,-1-2 16 0 0,0-2 0 0 0,0 0 1 0 0,0-2-1 0 0,-1 0 0 0 0,-31 5 0 0 0,28-8-667 0 0,-1 0-1 0 0,1-2 1 0 0,-32 0-1 0 0,55-2-462 0 0,-1-1 0 0 0,1 1 0 0 0,-1 0 0 0 0,1 0 0 0 0,0-1 0 0 0,-1 0-1 0 0,1 1 1 0 0,0-1 0 0 0,-1 0 0 0 0,-1-2 0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49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1 134 3464 0 0,'0'0'576'0'0,"6"-11"2429"0"0,4 8-2514 0 0,-1 0 1 0 0,0 1 0 0 0,1 0-1 0 0,-1 1 1 0 0,1 0 0 0 0,14 1-1 0 0,-8-1-72 0 0,53-2 1298 0 0,67-5 396 0 0,-114 6-2036 0 0,-1-2 1 0 0,1 0-1 0 0,-1-2 0 0 0,22-8 0 0 0,-39 12 8 0 0,-1 1 0 0 0,1-1 0 0 0,-1 0 0 0 0,0 0 0 0 0,1 0-1 0 0,-1 0 1 0 0,0 0 0 0 0,0-1 0 0 0,-1 1 0 0 0,1-1 0 0 0,0 0 0 0 0,-1 0-1 0 0,0 0 1 0 0,0 0 0 0 0,0 0 0 0 0,0-1 0 0 0,0 1 0 0 0,0-1 0 0 0,-1 1-1 0 0,0-1 1 0 0,0 0 0 0 0,1-5 1318 0 0,-6 25-500 0 0,-8 31-332 0 0,7-20-410 0 0,-28 92 282 0 0,-9 38-29 0 0,29-89-193 0 0,-6 84 0 0 0,15-57-9513 0 0,5-88 5284 0 0,2-1-1 0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32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3856 0 0,'2'0'257'0'0,"0"0"0"0"0,0 0-1 0 0,-1 1 1 0 0,1-1 0 0 0,0 0-1 0 0,0 1 1 0 0,-1-1 0 0 0,1 1-1 0 0,0-1 1 0 0,-1 1 0 0 0,1 0 0 0 0,0 0-1 0 0,-1 0 1 0 0,1 0 0 0 0,-1 0-1 0 0,0 0 1 0 0,1 0 0 0 0,-1 0-1 0 0,0 1 1 0 0,2 1 0 0 0,-1 0 19 0 0,0 0 0 0 0,0 1 0 0 0,-1-1 0 0 0,1 0 0 0 0,-1 1 0 0 0,0-1 0 0 0,0 1 1 0 0,0-1-1 0 0,0 8 0 0 0,0-2 143 0 0,-1 0 0 0 0,0 1 0 0 0,-1-1 0 0 0,0 0 0 0 0,-1 1 0 0 0,1-1-1 0 0,-6 15 1 0 0,2-12-142 0 0,0 0 0 0 0,-1 0 0 0 0,-12 18 0 0 0,3-11-3228 0 0,-3-1-3916 0 0,9-11 3546 0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33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67 3192 0 0,'-12'9'2271'0'0,"-3"6"-1447"0"0,2 1 1 0 0,0 0-1 0 0,0 1 1 0 0,1 1 0 0 0,-15 31-1 0 0,22-38-473 0 0,0 0 0 0 0,1 0 0 0 0,0 0 0 0 0,1 1 0 0 0,1-1 0 0 0,-1 1 0 0 0,2 0 0 0 0,0 0 0 0 0,0 0 0 0 0,1 0 0 0 0,2 17 0 0 0,-2-25-283 0 0,1-1 1 0 0,0 1-1 0 0,0-1 0 0 0,0 0 0 0 0,0 0 1 0 0,0 0-1 0 0,1 1 0 0 0,0-1 0 0 0,-1-1 1 0 0,1 1-1 0 0,0 0 0 0 0,0 0 1 0 0,1-1-1 0 0,-1 1 0 0 0,5 3 0 0 0,-3-3-22 0 0,1 0-1 0 0,-1 0 1 0 0,1-1-1 0 0,0 1 0 0 0,0-1 1 0 0,0-1-1 0 0,0 1 1 0 0,0 0-1 0 0,7 0 0 0 0,3 0-15 0 0,1-1 1 0 0,-1-1-1 0 0,0 0 0 0 0,1-1 0 0 0,-1-1 0 0 0,16-3 0 0 0,-18 2-19 0 0,0 0 0 0 0,-1-1 1 0 0,0 0-1 0 0,0-1 0 0 0,0 0 1 0 0,16-11-1 0 0,-22 12-9 0 0,0 0-1 0 0,-1 0 1 0 0,1-1-1 0 0,-1 1 1 0 0,0-1 0 0 0,-1 0-1 0 0,1-1 1 0 0,-1 1 0 0 0,0-1-1 0 0,0 0 1 0 0,-1 0 0 0 0,0 0-1 0 0,5-12 1 0 0,-3 2 24 0 0,-1-1 0 0 0,-1 0 0 0 0,0 0 0 0 0,-1 0 0 0 0,-1 0 0 0 0,-1-21 1 0 0,0 28 15 0 0,-1-1 1 0 0,-1 1-1 0 0,0-1 1 0 0,0 1-1 0 0,-1 0 1 0 0,0 0-1 0 0,-1 0 1 0 0,0 0 0 0 0,-1 0-1 0 0,0 1 1 0 0,-7-11-1 0 0,9 17-19 0 0,-1-1 0 0 0,1 1-1 0 0,-1 0 1 0 0,0 0 0 0 0,0 1 0 0 0,0-1 0 0 0,0 1-1 0 0,-1 0 1 0 0,1 0 0 0 0,0 0 0 0 0,-1 0-1 0 0,0 1 1 0 0,1 0 0 0 0,-8-1 0 0 0,2 0 21 0 0,0 1 1 0 0,0 0 0 0 0,-1 1-1 0 0,1 0 1 0 0,-18 3 0 0 0,20-2-152 0 0,0 1 1 0 0,1 0-1 0 0,-1 0 1 0 0,1 1-1 0 0,-1 0 1 0 0,1 1-1 0 0,0-1 1 0 0,0 1-1 0 0,1 1 1 0 0,-1-1 0 0 0,1 1-1 0 0,-11 10 1 0 0,12-9-959 0 0,0 0 1 0 0,1 0 0 0 0,-1 1-1 0 0,1-1 1 0 0,1 1 0 0 0,-1 0-1 0 0,1 0 1 0 0,-3 9 0 0 0,-1 4-2341 0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33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0 3728 0 0,'0'0'1936'0'0,"-10"32"2342"0"0,-24 156 1693 0 0,19-63-9559 0 0,9-106-2572 0 0,3-14 3079 0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34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 3584 0 0,'11'-16'4093'0'0,"-1"12"-3624"0"0,1 0 0 0 0,0 1 1 0 0,0 1-1 0 0,0-1 0 0 0,0 2 1 0 0,0 0-1 0 0,1 0 0 0 0,12 2 1 0 0,11-3 335 0 0,77-1 1437 0 0,-62 2-1448 0 0,92-12 1 0 0,-141 13-795 0 0,0 0 0 0 0,0 0 0 0 0,0-1 0 0 0,-1 1 0 0 0,1 0 1 0 0,0 0-1 0 0,0-1 0 0 0,0 1 0 0 0,0 0 0 0 0,-1-1 0 0 0,1 1 0 0 0,0-1 0 0 0,0 1 1 0 0,-1-1-1 0 0,1 0 0 0 0,0 1 0 0 0,-1-1 0 0 0,2-1 0 0 0,-2 2 3 0 0,0-1 0 0 0,0 0-1 0 0,0 1 1 0 0,1-1-1 0 0,-1 1 1 0 0,0-1 0 0 0,0 1-1 0 0,0-1 1 0 0,0 0 0 0 0,0 1-1 0 0,0-1 1 0 0,-1 1 0 0 0,1-1-1 0 0,0 0 1 0 0,0 1 0 0 0,0-1-1 0 0,0 1 1 0 0,-1-1 0 0 0,1 1-1 0 0,0-1 1 0 0,-1 0-1 0 0,0 0 15 0 0,0-1 0 0 0,0 0 0 0 0,-1 1 0 0 0,1 0 0 0 0,-1-1 0 0 0,1 1 0 0 0,-1 0 0 0 0,1-1 0 0 0,-1 1 0 0 0,0 0 0 0 0,1 0 0 0 0,-1 1 0 0 0,0-1 0 0 0,0 0 0 0 0,-2 0 0 0 0,0 0 33 0 0,-1 0-1 0 0,1 1 1 0 0,-1-1 0 0 0,1 1 0 0 0,-1 0 0 0 0,0 1-1 0 0,1-1 1 0 0,-1 1 0 0 0,1-1 0 0 0,-1 2-1 0 0,1-1 1 0 0,0 0 0 0 0,-1 1 0 0 0,1 0 0 0 0,0 0-1 0 0,0 0 1 0 0,0 0 0 0 0,0 1 0 0 0,0-1 0 0 0,1 1-1 0 0,-1 0 1 0 0,1 0 0 0 0,-6 7 0 0 0,2 0 71 0 0,1 0-1 0 0,-1 0 1 0 0,1 1 0 0 0,1 0 0 0 0,0 0 0 0 0,1 0 0 0 0,-6 23-1 0 0,3 3 154 0 0,1 0-1 0 0,-1 74 1 0 0,6-74-185 0 0,-1 142-1716 0 0,2-135-2441 0 0,0-43 3712 0 0,-1 0 0 0 0,1 0 0 0 0,0 0 0 0 0,1 0 0 0 0,-1 0 0 0 0,0 0 0 0 0,0 0 0 0 0,0 0 0 0 0,0 0 0 0 0,1 0 0 0 0,-1 0 0 0 0,1 0 0 0 0,-1 0 0 0 0,1 0 0 0 0,-1 0 0 0 0,1 0 0 0 0,-1 0 0 0 0,1 0 0 0 0,1 0 0 0 0,4 6-3205 0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34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167 463 3512 0 0,'0'0'623'0'0,"-18"3"2853"0"0,14-1-3197 0 0,0 1-1 0 0,0-1 1 0 0,0 1 0 0 0,1 0 0 0 0,0 0 0 0 0,-1 0 0 0 0,1 1-1 0 0,0-1 1 0 0,1 1 0 0 0,-4 4 0 0 0,1-1 90 0 0,1 1 1 0 0,0 0-1 0 0,0-1 0 0 0,-4 13 0 0 0,2-1 238 0 0,1 0-1 0 0,1 1 0 0 0,1-1 0 0 0,1 1 0 0 0,0 0 0 0 0,1 0 0 0 0,1 0 0 0 0,6 35 0 0 0,-5-49-562 0 0,0-1-1 0 0,0 0 1 0 0,1 0-1 0 0,0 0 1 0 0,0 0 0 0 0,1-1-1 0 0,-1 1 1 0 0,1-1 0 0 0,0 1-1 0 0,0-1 1 0 0,0 0-1 0 0,1 0 1 0 0,0 0 0 0 0,0 0-1 0 0,0-1 1 0 0,0 0-1 0 0,0 1 1 0 0,0-2 0 0 0,1 1-1 0 0,0 0 1 0 0,7 2 0 0 0,-5-2-29 0 0,0-1 0 0 0,0-1 1 0 0,0 1-1 0 0,0-1 0 0 0,0 0 1 0 0,1 0-1 0 0,-1-1 0 0 0,0 0 0 0 0,1-1 1 0 0,-1 1-1 0 0,0-1 0 0 0,1-1 1 0 0,-1 0-1 0 0,0 0 0 0 0,8-3 1 0 0,-8 2-10 0 0,-1 0 0 0 0,-1-1 0 0 0,1 0 0 0 0,0 0 0 0 0,-1 0 1 0 0,0 0-1 0 0,0-1 0 0 0,0 0 0 0 0,-1 0 0 0 0,1 0 0 0 0,-1-1 0 0 0,-1 0 0 0 0,1 1 1 0 0,-1-1-1 0 0,0 0 0 0 0,0-1 0 0 0,0 1 0 0 0,-1-1 0 0 0,3-12 0 0 0,-1 1 54 0 0,-1-1 0 0 0,-1 1 0 0 0,-1-1 0 0 0,0 0 0 0 0,-2 1 0 0 0,-2-23 0 0 0,2 35-31 0 0,0 0-1 0 0,0 0 1 0 0,0 0 0 0 0,-1 0 0 0 0,0 0-1 0 0,0 1 1 0 0,0-1 0 0 0,-1 1 0 0 0,0-1-1 0 0,0 1 1 0 0,0 0 0 0 0,-1 0 0 0 0,0 1 0 0 0,0-1-1 0 0,-7-6 1 0 0,5 7 3 0 0,1 0 0 0 0,-1 0 0 0 0,0 1-1 0 0,0 0 1 0 0,0 0 0 0 0,0 1 0 0 0,-1 0 0 0 0,1 0-1 0 0,-1 0 1 0 0,1 1 0 0 0,-1-1 0 0 0,1 2 0 0 0,-1-1-1 0 0,-7 1 1 0 0,2 0 40 0 0,0 1 0 0 0,0 0 0 0 0,0 1 0 0 0,0 1 0 0 0,1-1 0 0 0,-1 2-1 0 0,1 0 1 0 0,-14 6 0 0 0,17-6-570 0 0,0 1-1 0 0,0 0 0 0 0,0 0 0 0 0,-10 10 1 0 0,12-10-1101 0 0,1 0 0 0 0,0 1 0 0 0,0 0 0 0 0,1 0 0 0 0,0 0 1 0 0,-4 8-1 0 0,1-1-2210 0 0</inkml:trace>
  <inkml:trace contextRef="#ctx0" brushRef="#br0" timeOffset="1">122 28 3896 0 0,'0'0'664'0'0,"-4"-5"4"0"0,1 3 1 0 0,-1-5 3 0 0,0 2-4 0 0,-3 3 0 0 0,0 0 0 0 0,1-1 0 0 0,3 1-36 0 0,-1 4-72 0 0,1 5-172 0 0,-1 7-2552 0 0,4 8 0 0 0,0 0-1 0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34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3336 0 0,'0'0'171'0'0,"-1"0"0"0"0,1 0 0 0 0,-1 1 0 0 0,1-1 0 0 0,0 0 0 0 0,-1 0 1 0 0,1 0-1 0 0,-1 1 0 0 0,1-1 0 0 0,0 0 0 0 0,-1 1 0 0 0,1-1 0 0 0,0 0 0 0 0,-1 1 0 0 0,1-1 0 0 0,0 0 0 0 0,0 1 0 0 0,-1-1 0 0 0,1 0 0 0 0,0 2 0 0 0,2 1 70 0 0,0 0 0 0 0,0 0 1 0 0,0 0-1 0 0,1 0 0 0 0,-1-1 1 0 0,1 1-1 0 0,-1-1 0 0 0,1 1 0 0 0,0-1 1 0 0,0 0-1 0 0,1 0 0 0 0,5 3 0 0 0,46 18 1100 0 0,-43-19-989 0 0,20 7 145 0 0,1-2 1 0 0,0-1-1 0 0,0-2 0 0 0,1-1 1 0 0,-1-2-1 0 0,1-1 0 0 0,35-3 0 0 0,-64 1-465 0 0,1 0 0 0 0,-1 0 0 0 0,1-1 0 0 0,-1 0 0 0 0,1 0 0 0 0,-1-1 0 0 0,0 1 0 0 0,0-1 0 0 0,7-3 0 0 0,-10 3-8 0 0,0 1 0 0 0,-1 0 1 0 0,1 0-1 0 0,-1-1 1 0 0,1 1-1 0 0,-1-1 0 0 0,0 0 1 0 0,1 1-1 0 0,-1-1 0 0 0,0 0 1 0 0,0 0-1 0 0,0 1 1 0 0,0-1-1 0 0,-1 0 0 0 0,1 0 1 0 0,0 0-1 0 0,-1 0 0 0 0,0 0 1 0 0,1 0-1 0 0,-1 0 1 0 0,0 0-1 0 0,0 0 0 0 0,0-1 1 0 0,0 1-1 0 0,0 0 0 0 0,-1-3 1 0 0,0 3 11 0 0,0 0-1 0 0,0 0 1 0 0,1 0 0 0 0,-1 0 0 0 0,-1 0-1 0 0,1 0 1 0 0,0 1 0 0 0,0-1-1 0 0,-1 0 1 0 0,1 1 0 0 0,-1-1 0 0 0,1 1-1 0 0,-1 0 1 0 0,0-1 0 0 0,1 1 0 0 0,-1 0-1 0 0,0 0 1 0 0,0 0 0 0 0,0 0-1 0 0,0 0 1 0 0,0 1 0 0 0,0-1 0 0 0,-3 0-1 0 0,-2-1 75 0 0,0 0 0 0 0,0 1 0 0 0,0 0 0 0 0,0 0 0 0 0,-14 1 0 0 0,13 0-49 0 0,0 1 1 0 0,0 0-1 0 0,0 1 1 0 0,1 0-1 0 0,-1 0 1 0 0,0 1-1 0 0,1 0 0 0 0,-1 0 1 0 0,1 0-1 0 0,0 1 1 0 0,0 0-1 0 0,1 1 1 0 0,-1 0-1 0 0,1 0 1 0 0,0 0-1 0 0,0 1 1 0 0,0-1-1 0 0,1 1 1 0 0,0 1-1 0 0,0-1 1 0 0,1 1-1 0 0,0 0 1 0 0,-4 8-1 0 0,-3 7 6 0 0,0 1-1 0 0,2 0 1 0 0,1 0 0 0 0,1 1 0 0 0,1 0-1 0 0,1 0 1 0 0,1 1 0 0 0,-1 25-1 0 0,2-1-1293 0 0,7 84 0 0 0,-4-131 569 0 0,1 0 0 0 0,-1 0 0 0 0,1 0 0 0 0,-1 0 0 0 0,1 0 1 0 0,0 0-1 0 0,0 0 0 0 0,0 0 0 0 0,0 0 0 0 0,0-1 0 0 0,1 1 0 0 0,-1 0 0 0 0,0-1 0 0 0,1 1 1 0 0,1 1-1 0 0,4 2-3003 0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35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52 3344 0 0,'-6'-14'2478'0'0,"1"10"-2149"0"0,1 0-1 0 0,-1 0 1 0 0,0 1 0 0 0,-1 0 0 0 0,1 0-1 0 0,-1 0 1 0 0,1 0 0 0 0,-1 1 0 0 0,0 0 0 0 0,1 0-1 0 0,-1 1 1 0 0,0 0 0 0 0,0 0 0 0 0,-1 0-1 0 0,1 1 1 0 0,0-1 0 0 0,0 1 0 0 0,0 1-1 0 0,-11 1 1 0 0,7 0 69 0 0,0-1 1 0 0,1 2-1 0 0,-1-1 0 0 0,1 1 0 0 0,-1 1 0 0 0,1 0 1 0 0,1 0-1 0 0,-1 1 0 0 0,0 0 0 0 0,1 0 0 0 0,-13 11 1 0 0,17-11-304 0 0,0-1 1 0 0,0 1 0 0 0,1 0 0 0 0,0 0 0 0 0,-1 0 0 0 0,2 1 0 0 0,-1-1-1 0 0,1 1 1 0 0,0-1 0 0 0,0 1 0 0 0,-2 11 0 0 0,1-3 69 0 0,2 1 0 0 0,0-1 0 0 0,1 26 0 0 0,1-34-152 0 0,0 0 1 0 0,-1-1-1 0 0,2 1 0 0 0,-1-1 0 0 0,1 1 0 0 0,0-1 0 0 0,0 0 0 0 0,0 1 0 0 0,1-1 0 0 0,0 0 0 0 0,0-1 0 0 0,0 1 0 0 0,0 0 0 0 0,1-1 0 0 0,0 0 0 0 0,0 0 0 0 0,0 0 0 0 0,0 0 0 0 0,1-1 0 0 0,-1 0 0 0 0,1 0 0 0 0,0 0 0 0 0,0 0 0 0 0,0-1 1 0 0,1 1-1 0 0,-1-1 0 0 0,0-1 0 0 0,1 1 0 0 0,-1-1 0 0 0,1 0 0 0 0,0 0 0 0 0,-1-1 0 0 0,1 1 0 0 0,0-1 0 0 0,-1-1 0 0 0,1 1 0 0 0,-1-1 0 0 0,12-2 0 0 0,-16 2-17 0 0,1 1-1 0 0,-1-1 1 0 0,1 1-1 0 0,-1-1 1 0 0,1 0-1 0 0,-1 1 1 0 0,1-1-1 0 0,-1 0 1 0 0,0 0-1 0 0,0 0 0 0 0,1 0 1 0 0,-1 0-1 0 0,0 0 1 0 0,0 0-1 0 0,0-1 1 0 0,0 1-1 0 0,0 0 1 0 0,0-1-1 0 0,-1 1 1 0 0,1 0-1 0 0,0-1 1 0 0,-1 1-1 0 0,1-1 1 0 0,-1 1-1 0 0,1-1 1 0 0,-1 0-1 0 0,0 1 1 0 0,0-1-1 0 0,1-2 1 0 0,-2 2 3 0 0,1 1 0 0 0,-1-1 0 0 0,1 1 0 0 0,-1-1 0 0 0,0 1 0 0 0,1-1 1 0 0,-1 1-1 0 0,0-1 0 0 0,0 1 0 0 0,0 0 0 0 0,0-1 0 0 0,0 1 0 0 0,0 0 0 0 0,-1 0 0 0 0,1 0 1 0 0,0 0-1 0 0,0 0 0 0 0,-1 0 0 0 0,1 0 0 0 0,-1 0 0 0 0,1 0 0 0 0,-1 1 0 0 0,1-1 0 0 0,-1 1 1 0 0,1-1-1 0 0,-1 1 0 0 0,0 0 0 0 0,1-1 0 0 0,-3 1 0 0 0,-7-1 36 0 0,0 0 0 0 0,0 1 0 0 0,0 0 1 0 0,-1 1-1 0 0,1 0 0 0 0,0 1 0 0 0,1 0 0 0 0,-1 1 0 0 0,0 0 0 0 0,1 0 0 0 0,-1 1 0 0 0,1 1 0 0 0,0 0 1 0 0,0 0-1 0 0,1 1 0 0 0,-15 11 0 0 0,17-11 16 0 0,-1 1 0 0 0,1 0 0 0 0,0 0 1 0 0,1 1-1 0 0,-1-1 0 0 0,1 2 0 0 0,1-1 0 0 0,0 1 1 0 0,0-1-1 0 0,1 2 0 0 0,0-1 0 0 0,0 0 0 0 0,1 1 1 0 0,0-1-1 0 0,1 1 0 0 0,0 0 0 0 0,1 0 0 0 0,-1 17 1 0 0,2-23-30 0 0,0 0-1 0 0,0-1 1 0 0,1 1 0 0 0,-1 0 0 0 0,1 0 0 0 0,0 0 0 0 0,0 0 0 0 0,1 0 0 0 0,-1-1 0 0 0,1 1 0 0 0,0-1 0 0 0,0 1 0 0 0,0-1 0 0 0,0 0 0 0 0,0 1 0 0 0,5 3 0 0 0,-2-3 9 0 0,-1 0-1 0 0,1 0 1 0 0,1 0 0 0 0,-1-1-1 0 0,0 0 1 0 0,1 0 0 0 0,0-1-1 0 0,0 1 1 0 0,9 2 0 0 0,3-1-67 0 0,0-1 0 0 0,0-1 1 0 0,0 0-1 0 0,1-1 0 0 0,-1-1 0 0 0,21-3 1 0 0,-37 3 103 0 0,36-5-2948 0 0,-35 4 1591 0 0,1 0 1 0 0,0 0-1 0 0,-1 0 1 0 0,1 0-1 0 0,-1 0 1 0 0,0-1-1 0 0,6-2 1 0 0,-2-4-2817 0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37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 3488 0 0,'0'0'1028'0'0,"12"0"535"0"0,155-9 2739 0 0,-47 2-2470 0 0,129-3 16 0 0,-246 10-1900 0 0,-1 0 1 0 0,1-1-1 0 0,-1 1 0 0 0,1-1 0 0 0,-1 0 0 0 0,1 1 1 0 0,-1-1-1 0 0,3-2 0 0 0,0-4-853 0 0,-14-4-218 0 0,0 6 712 0 0,1 1 1 0 0,-1-1-1 0 0,1 2 0 0 0,-1-1 1 0 0,0 1-1 0 0,-1 1 0 0 0,1-1 0 0 0,0 1 1 0 0,-1 1-1 0 0,1 0 0 0 0,-1 1 1 0 0,1-1-1 0 0,-11 2 0 0 0,17 0 554 0 0,0 0 0 0 0,1 0 0 0 0,-1 0 0 0 0,0 1 0 0 0,1-1-1 0 0,-1 1 1 0 0,1-1 0 0 0,-1 1 0 0 0,1 0 0 0 0,0 0 0 0 0,0 0 0 0 0,0 0 0 0 0,0 0 0 0 0,0 1-1 0 0,0-1 1 0 0,1 1 0 0 0,-1-1 0 0 0,-1 4 0 0 0,-3 6 479 0 0,1-1 0 0 0,-7 22 0 0 0,6-10 60 0 0,1 1-1 0 0,0 0 0 0 0,-1 44 0 0 0,6 76 753 0 0,2-61-1034 0 0,-3-61-478 0 0,0-9-126 0 0,1 0-1 0 0,2 18 1 0 0,-1-28-298 0 0,-1-1 0 0 0,1 1 0 0 0,-1 0 0 0 0,1-1 0 0 0,0 1 0 0 0,0 0 0 0 0,0-1 0 0 0,0 1 0 0 0,1-1 0 0 0,-1 1 0 0 0,1-1 0 0 0,-1 0 0 0 0,1 0 0 0 0,0 1 0 0 0,0-1 0 0 0,3 2 1 0 0,5 2-2364 0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37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104 142 3040 0 0,'-7'19'2577'0'0,"3"-5"-1900"0"0,0 0 1 0 0,1 1-1 0 0,0-1 1 0 0,1 1-1 0 0,1 0 1 0 0,0 0-1 0 0,3 21 1 0 0,-2-31-489 0 0,1 0-1 0 0,0 0 1 0 0,0 0-1 0 0,0 0 1 0 0,1 0-1 0 0,-1 0 1 0 0,1 0 0 0 0,1 0-1 0 0,-1 0 1 0 0,1-1-1 0 0,-1 1 1 0 0,1-1-1 0 0,1 0 1 0 0,-1 0 0 0 0,0 0-1 0 0,1 0 1 0 0,0-1-1 0 0,6 5 1 0 0,-2-3-71 0 0,-1-1 1 0 0,0-1 0 0 0,1 1-1 0 0,-1-1 1 0 0,1-1 0 0 0,0 1-1 0 0,0-1 1 0 0,0-1 0 0 0,0 1-1 0 0,17-1 1 0 0,-10 0-60 0 0,1-2 1 0 0,-1 0-1 0 0,0 0 1 0 0,0-2 0 0 0,0 0-1 0 0,0 0 1 0 0,21-9-1 0 0,-31 10-53 0 0,1 0-1 0 0,-1 0 1 0 0,0-1-1 0 0,0 0 0 0 0,0 0 1 0 0,0 0-1 0 0,0-1 1 0 0,-1 1-1 0 0,0-1 1 0 0,1 0-1 0 0,-2 0 0 0 0,1-1 1 0 0,0 1-1 0 0,-1-1 1 0 0,0 0-1 0 0,0 0 1 0 0,0 0-1 0 0,0 0 0 0 0,-1-1 1 0 0,0 1-1 0 0,0-1 1 0 0,1-9-1 0 0,-1 6 19 0 0,-1 0-1 0 0,0 0 1 0 0,-1 0-1 0 0,0-1 0 0 0,0 1 1 0 0,-1 0-1 0 0,0 0 1 0 0,0 0-1 0 0,-1 0 1 0 0,-1 0-1 0 0,0 0 1 0 0,0 0-1 0 0,0 0 0 0 0,-1 1 1 0 0,0 0-1 0 0,-1 0 1 0 0,-11-15-1 0 0,8 13 23 0 0,-1 0 0 0 0,-1 1-1 0 0,1 0 1 0 0,-2 0 0 0 0,1 1-1 0 0,-1 1 1 0 0,0 0 0 0 0,-1 0-1 0 0,0 1 1 0 0,-19-7 0 0 0,15 7-14 0 0,-1 1 0 0 0,0 1 0 0 0,0 1 0 0 0,0 0-1 0 0,0 2 1 0 0,0 0 0 0 0,-32 2 0 0 0,40-1-130 0 0,0 2 0 0 0,1-1-1 0 0,-1 1 1 0 0,0 1 0 0 0,0-1 0 0 0,-9 6-1 0 0,14-6-340 0 0,0 0-1 0 0,0 0 0 0 0,0 1 0 0 0,1-1 1 0 0,-1 1-1 0 0,-4 4 0 0 0,6-4-215 0 0,0-1-1 0 0,0 0 1 0 0,1 0-1 0 0,-1 1 0 0 0,1-1 1 0 0,-1 1-1 0 0,1 0 0 0 0,0-1 1 0 0,0 1-1 0 0,-1 5 1 0 0,1 10-2702 0 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38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448 146 2496 0 0,'0'0'865'0'0,"0"-25"2753"0"0,0 11-2418 0 0,0 6-340 0 0,0-1 0 0 0,0 0 0 0 0,-1 0 0 0 0,-3-16 0 0 0,3 23-793 0 0,0 0 1 0 0,1 0-1 0 0,-1 0 1 0 0,0 0-1 0 0,0 0 1 0 0,-1 0-1 0 0,1 0 1 0 0,0 0-1 0 0,-1 0 1 0 0,1 0-1 0 0,-1 0 1 0 0,1 1-1 0 0,-1-1 1 0 0,0 1-1 0 0,0-1 1 0 0,0 1-1 0 0,0 0 1 0 0,0 0-1 0 0,0 0 1 0 0,0 0-1 0 0,0 0 1 0 0,0 0-1 0 0,-3 0 1 0 0,-8-2 7 0 0,0 1 0 0 0,0 0 0 0 0,0 1 0 0 0,0 0 0 0 0,0 1 1 0 0,-18 3-1 0 0,23-2-65 0 0,0 0 1 0 0,0 0 0 0 0,0 1-1 0 0,1 1 1 0 0,-1-1 0 0 0,0 1-1 0 0,1 1 1 0 0,0-1 0 0 0,0 1-1 0 0,0 0 1 0 0,-8 7 0 0 0,6-1 5 0 0,1 0 0 0 0,0 1 0 0 0,0 0-1 0 0,1 0 1 0 0,0 1 0 0 0,1-1 0 0 0,-8 24 0 0 0,0-4 13 0 0,-51 134 112 0 0,53-124-36 0 0,1 1 1 0 0,2 0-1 0 0,2 0 0 0 0,1 1 0 0 0,2 75 0 0 0,3-115-84 0 0,1 0 0 0 0,0-1 0 0 0,1 1 0 0 0,-1 0 0 0 0,0 0 0 0 0,1 0 0 0 0,0-1 0 0 0,-1 1 0 0 0,1 0 0 0 0,0-1 0 0 0,1 1 0 0 0,-1-1 0 0 0,0 1 0 0 0,1-1 0 0 0,-1 1 0 0 0,1-1 0 0 0,0 0 0 0 0,0 0 0 0 0,-1 0 0 0 0,2 0 0 0 0,-1 0 0 0 0,0 0 0 0 0,0 0 0 0 0,1-1 0 0 0,-1 1 0 0 0,0-1 0 0 0,1 0 0 0 0,0 0 0 0 0,2 1 0 0 0,7 1 44 0 0,1 0 0 0 0,-1-1 0 0 0,0 0 0 0 0,1-2 0 0 0,17 0 0 0 0,-3 1 3 0 0,14 0-4 0 0,0-2 0 0 0,1-2-1 0 0,56-10 1 0 0,-89 11-114 0 0,-1 0 0 0 0,1-1-1 0 0,-1 0 1 0 0,8-4 0 0 0,4-8-2468 0 0,-18 13 1863 0 0,-1 1 0 0 0,0-1 0 0 0,0 1 0 0 0,0-1 1 0 0,0 1-1 0 0,-1-1 0 0 0,1 0 0 0 0,0 0 0 0 0,-1 1 0 0 0,1-1 0 0 0,0-2 1 0 0,-1-6-2543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49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3592 0 0,'26'0'3474'0'0,"-20"1"-3154"0"0,0 0-1 0 0,0 1 1 0 0,0 0-1 0 0,0 0 1 0 0,0 1-1 0 0,-1 0 1 0 0,1 0 0 0 0,-1 0-1 0 0,0 0 1 0 0,0 1-1 0 0,0 0 1 0 0,5 4-1 0 0,0 2 193 0 0,0 1-1 0 0,0 0 0 0 0,-1 0 0 0 0,9 14 1 0 0,1 6-21 0 0,-2 0 1 0 0,-2 1 0 0 0,0 0-1 0 0,-2 1 1 0 0,-2 1 0 0 0,-1 0-1 0 0,-2 0 1 0 0,-1 1 0 0 0,-1 0-1 0 0,0 39 1 0 0,-8 134 151 0 0,-1-176-516 0 0,-1 1 0 0 0,-2-1 0 0 0,-1 0 0 0 0,-15 43 0 0 0,14-56-48 0 0,0 0 0 0 0,-1-1-1 0 0,-1 0 1 0 0,-1 0 0 0 0,-1-1 0 0 0,0 0 0 0 0,-18 19-1 0 0,12-16-440 0 0,-8 8 45 0 0,16-21-3959 0 0,-2-2-3853 0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38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3976 0 0,'0'0'2517'0'0,"5"-2"-1921"0"0,1 0 0 0 0,1-3 0 0 0,3 3-20 0 0,5-3-32 0 0,1 2-88 0 0,6 1-208 0 0,5-3-2268 0 0,-2 1 0 0 0,5 2-1 0 0,1-2 1 0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38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22 3440 0 0,'1'-11'1918'0'0,"-2"0"2636"0"0,-10 24-2245 0 0,2 6-1588 0 0,0-1 0 0 0,2 1 0 0 0,0 0 1 0 0,1 1-1 0 0,-5 32 0 0 0,9-44-685 0 0,-15 84 734 0 0,-8 155-1 0 0,19-193-968 0 0,-15 68-1 0 0,14-88-546 0 0,6-29 363 0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39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0 3056 0 0,'0'0'2570'0'0,"-1"14"-165"0"0,-2-7-2017 0 0,-1 1-1 0 0,0 0 1 0 0,-1-1 0 0 0,1 1 0 0 0,-2-1 0 0 0,-10 12 0 0 0,-193 199 3637 0 0,158-172-3577 0 0,-3-2 0 0 0,-80 51 0 0 0,127-90-412 0 0,4-3-10 0 0,0 1 0 0 0,0-1 0 0 0,-1 0 1 0 0,1 0-1 0 0,-1 0 0 0 0,0-1 0 0 0,1 1 0 0 0,-1-1 0 0 0,0 0 0 0 0,0 0 1 0 0,0 0-1 0 0,-4 0 0 0 0,7-2-20 0 0,1 0 0 0 0,0 0 0 0 0,0-1 0 0 0,-1 1 0 0 0,1 0 0 0 0,0-1 0 0 0,0 1 0 0 0,0 0 0 0 0,1 0 0 0 0,-1-1 0 0 0,0 1 0 0 0,1-2 0 0 0,1-2-3 0 0,1-1 1 0 0,0 0 0 0 0,0 1-1 0 0,0 0 1 0 0,1 0-1 0 0,0 0 1 0 0,6-6-1 0 0,33-31 26 0 0,-35 35 9 0 0,0 1 0 0 0,1-1 0 0 0,-1 1 0 0 0,1 1 1 0 0,1-1-1 0 0,-1 2 0 0 0,1-1 0 0 0,-1 1 1 0 0,1 1-1 0 0,0 0 0 0 0,1 0 0 0 0,-1 1 1 0 0,20-2-1 0 0,-26 5-3 0 0,0-1 1 0 0,0 1-1 0 0,0 0 0 0 0,-1 0 1 0 0,1 0-1 0 0,0 1 1 0 0,0-1-1 0 0,-1 1 0 0 0,1 0 1 0 0,-1 0-1 0 0,1 0 0 0 0,-1 0 1 0 0,0 1-1 0 0,0 0 1 0 0,0-1-1 0 0,0 1 0 0 0,-1 0 1 0 0,4 5-1 0 0,4 6 136 0 0,0 0 0 0 0,13 27 0 0 0,-22-39-164 0 0,20 40-158 0 0,22 38-809 0 0,-36-69-2458 0 0,0-1 0 0 0,15 16 1 0 0,-12-16-72 0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39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118 237 3824 0 0,'-17'26'3963'0'0,"10"-14"-3208"0"0,0 0 0 0 0,0 0-1 0 0,-8 26 1 0 0,3-9 68 0 0,1-2 101 0 0,1 0-1 0 0,2 0 1 0 0,0 1 0 0 0,2 0-1 0 0,-3 31 1 0 0,8-35-966 0 0,4-38-1080 0 0,29-196-1990 0 0,-29 183 3141 0 0,1 1 0 0 0,1 0 0 0 0,1 0 0 0 0,15-36 1 0 0,-17 52 123 0 0,0 0 0 0 0,1 1 0 0 0,0 0 0 0 0,1 0 0 0 0,0 0 0 0 0,1 0 0 0 0,-1 1 0 0 0,2 0 0 0 0,-1 1 0 0 0,1 0 0 0 0,0 0 1 0 0,1 0-1 0 0,-1 1 0 0 0,11-5 0 0 0,3 0 97 0 0,1 0 0 0 0,0 2 0 0 0,0 1 1 0 0,1 0-1 0 0,0 2 0 0 0,1 1 0 0 0,-1 1 1 0 0,51-2-1 0 0,-75 6-222 0 0,0 0-1 0 0,1 0 1 0 0,-1 0 0 0 0,0 0-1 0 0,1 0 1 0 0,-1 0 0 0 0,1 0-1 0 0,-1 0 1 0 0,0 0 0 0 0,1 1-1 0 0,-1-1 1 0 0,0 0-1 0 0,1 0 1 0 0,-1 0 0 0 0,0 1-1 0 0,0-1 1 0 0,1 0 0 0 0,-1 0-1 0 0,0 1 1 0 0,0-1 0 0 0,1 0-1 0 0,-1 1 1 0 0,0-1 0 0 0,0 0-1 0 0,0 1 1 0 0,1-1 0 0 0,-1 0-1 0 0,0 1 1 0 0,0-1 0 0 0,1 17 451 0 0,-9 25-70 0 0,5-29-250 0 0,-30 127 484 0 0,0 5-382 0 0,28-119-531 0 0,-17 90 531 0 0,16-94-2703 0 0,-11 29 0 0 0,-3-12-5294 0 0,13-21 3867 0 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4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38 2264 0 0,'-1'-26'4531'0'0,"0"25"-4413"0"0,1 1 0 0 0,-1-1 0 0 0,0 0 0 0 0,0 0 0 0 0,0 0-1 0 0,0 0 1 0 0,0 1 0 0 0,0-1 0 0 0,0 0 0 0 0,0 1 0 0 0,0-1 0 0 0,0 1 0 0 0,-1 0-1 0 0,1-1 1 0 0,0 1 0 0 0,0 0 0 0 0,0-1 0 0 0,-1 1 0 0 0,1 0 0 0 0,-2 0-1 0 0,-30 0 1212 0 0,25 0-860 0 0,-10 0 522 0 0,1 1 0 0 0,-35 6 0 0 0,48-7-907 0 0,1 1-1 0 0,-1 0 0 0 0,0 0 0 0 0,0 0 0 0 0,0 0 0 0 0,0 1 0 0 0,1 0 0 0 0,-1-1 0 0 0,1 2 0 0 0,-1-1 1 0 0,1 0-1 0 0,0 0 0 0 0,0 1 0 0 0,0 0 0 0 0,0 0 0 0 0,0 0 0 0 0,1 0 0 0 0,-1 0 0 0 0,-2 4 0 0 0,4-4-53 0 0,0 0-1 0 0,0 0 1 0 0,1-1-1 0 0,-1 1 0 0 0,0 0 1 0 0,1 0-1 0 0,0 0 1 0 0,0 0-1 0 0,0 0 1 0 0,0-1-1 0 0,0 1 0 0 0,0 0 1 0 0,1 0-1 0 0,-1 0 1 0 0,1 0-1 0 0,0 0 0 0 0,0-1 1 0 0,0 1-1 0 0,0 0 1 0 0,0-1-1 0 0,1 1 0 0 0,-1-1 1 0 0,1 1-1 0 0,3 3 1 0 0,-1-2-9 0 0,1 1 0 0 0,-1-1 0 0 0,1-1 0 0 0,0 1 0 0 0,0-1 0 0 0,0 1 0 0 0,0-1 1 0 0,0-1-1 0 0,1 1 0 0 0,10 2 0 0 0,10 1-93 0 0,1-1 0 0 0,0-1-1 0 0,0-1 1 0 0,49-2 0 0 0,-139-4-143 0 0,33 2 258 0 0,-58 3 1 0 0,80-1-18 0 0,-1 0 1 0 0,0 1-1 0 0,1 0 1 0 0,-1 0-1 0 0,1 1 1 0 0,-1 0-1 0 0,1 1 0 0 0,0 0 1 0 0,1 0-1 0 0,-15 11 1 0 0,18-12-6 0 0,0 1 1 0 0,0 0 0 0 0,1 0-1 0 0,0 0 1 0 0,0 1-1 0 0,0-1 1 0 0,0 1 0 0 0,1 0-1 0 0,0-1 1 0 0,0 1-1 0 0,0 0 1 0 0,0 0 0 0 0,1 1-1 0 0,0-1 1 0 0,0 0-1 0 0,0 0 1 0 0,1 6-1 0 0,-1-6-2 0 0,1 0-1 0 0,0 0 0 0 0,1 0 0 0 0,-1 0 0 0 0,1 0 0 0 0,0 0 0 0 0,0-1 0 0 0,0 1 0 0 0,1 0 0 0 0,0-1 0 0 0,0 1 0 0 0,0-1 0 0 0,0 1 1 0 0,1-1-1 0 0,0 0 0 0 0,0 0 0 0 0,0 0 0 0 0,4 4 0 0 0,1-2-19 0 0,0 0 0 0 0,0 0 0 0 0,1-1-1 0 0,0 0 1 0 0,0-1 0 0 0,0 1 0 0 0,0-2 0 0 0,1 0 0 0 0,-1 0 0 0 0,14 2 0 0 0,2-1-157 0 0,-1-2 1 0 0,0-1 0 0 0,26-2 0 0 0,-41 0 33 0 0,0 0 0 0 0,-1 0 0 0 0,1-1 0 0 0,-1-1 0 0 0,1 1 0 0 0,-1-2 0 0 0,0 1 0 0 0,0-1 0 0 0,-1 0 1 0 0,1 0-1 0 0,-1-1 0 0 0,0 0 0 0 0,0-1 0 0 0,0 1 0 0 0,-1-1 0 0 0,0-1 0 0 0,0 1 0 0 0,0-1 0 0 0,-1 0 1 0 0,0 0-1 0 0,-1-1 0 0 0,1 1 0 0 0,4-13 0 0 0,2-3 43 0 0,-2 0 1 0 0,-1 0-1 0 0,0-1 1 0 0,-2 0-1 0 0,0 0 1 0 0,-2 0-1 0 0,2-40 1 0 0,-4 52 347 0 0,-2 11-198 0 0,0-1 0 0 0,1 1 1 0 0,-1 0-1 0 0,0 0 0 0 0,0-1 0 0 0,0 1 0 0 0,0 0 0 0 0,0 0 0 0 0,0-1 0 0 0,0 1 0 0 0,0 0 0 0 0,0 0 1 0 0,-1 0-1 0 0,1-1 0 0 0,0 1 0 0 0,-1-1 0 0 0,0 54 3515 0 0,1-24-3151 0 0,-1 15-9 0 0,3 0 0 0 0,7 51-1 0 0,-6-79-484 0 0,0-1-1 0 0,1 0 0 0 0,1 0 0 0 0,0 0 0 0 0,1 0 0 0 0,8 14 0 0 0,16 15-8292 0 0,-27-38 4726 0 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41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 3752 0 0,'0'-2'5117'0'0,"0"7"-4909"0"0,0 2-2020 0 0,0 5-1 0 0,0 2 1 0 0,0 2 0 0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41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 3352 0 0,'28'-4'4895'0'0,"-27"4"-4797"0"0,0 1 0 0 0,-1-1-1 0 0,1 1 1 0 0,0-1 0 0 0,-1 1-1 0 0,1 0 1 0 0,0 0 0 0 0,-1-1-1 0 0,1 1 1 0 0,-1 0-1 0 0,1 0 1 0 0,-1 0 0 0 0,0-1-1 0 0,1 1 1 0 0,-1 0 0 0 0,0 0-1 0 0,1 0 1 0 0,-1 0 0 0 0,0 0-1 0 0,0 0 1 0 0,0 0-1 0 0,0 0 1 0 0,0 0 0 0 0,0 1-1 0 0,0 31 1265 0 0,0-23-795 0 0,0 3-37 0 0,-1 6-119 0 0,1 0 0 0 0,1 0 0 0 0,0 0 0 0 0,2-1 0 0 0,0 1 0 0 0,1-1 0 0 0,10 30 1 0 0,-13-46-399 0 0,0 1 1 0 0,1 0 0 0 0,-1 0 0 0 0,1-1 0 0 0,0 1 0 0 0,0-1 0 0 0,0 1 0 0 0,0-1 0 0 0,0 0 0 0 0,0 0 0 0 0,0 0 0 0 0,1 0 0 0 0,-1 0 0 0 0,1-1 0 0 0,0 1 0 0 0,-1-1 0 0 0,1 1 0 0 0,0-1 0 0 0,0 0 0 0 0,0 0-1 0 0,0 0 1 0 0,0-1 0 0 0,0 1 0 0 0,0-1 0 0 0,0 0 0 0 0,0 1 0 0 0,0-1 0 0 0,0-1 0 0 0,0 1 0 0 0,1 0 0 0 0,-1-1 0 0 0,0 0 0 0 0,0 1 0 0 0,-1-1 0 0 0,1 0 0 0 0,0 0 0 0 0,0-1 0 0 0,0 1 0 0 0,-1-1 0 0 0,1 1-1 0 0,0-1 1 0 0,-1 0 0 0 0,0 0 0 0 0,1 0 0 0 0,-1 0 0 0 0,0-1 0 0 0,0 1 0 0 0,0 0 0 0 0,-1-1 0 0 0,1 0 0 0 0,0 1 0 0 0,1-4 0 0 0,3-10 75 0 0,0 1-1 0 0,-1-1 1 0 0,-1 0-1 0 0,4-24 1 0 0,3-67 286 0 0,-10 86-296 0 0,0-1-9 0 0,0 11-38 0 0,-1 0-1 0 0,5-18 1 0 0,-2 10-367 0 0,2-10 545 0 0,-4 28-582 0 0,-1-1-1 0 0,1 1 0 0 0,0 0 0 0 0,-1 0 1 0 0,1 0-1 0 0,0 0 0 0 0,-1 0 1 0 0,1 0-1 0 0,0 0 0 0 0,0 0 0 0 0,0 0 1 0 0,0 0-1 0 0,0 1 0 0 0,0-1 0 0 0,0 0 1 0 0,0 1-1 0 0,0-1 0 0 0,1 0 0 0 0,-1 1 1 0 0,2-1-1 0 0,7 0-3055 0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42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186 77 2896 0 0,'-4'1'256'0'0,"-1"0"-1"0"0,1-1 0 0 0,0 2 0 0 0,-1-1 1 0 0,1 0-1 0 0,0 1 0 0 0,0 0 0 0 0,0 0 1 0 0,0 0-1 0 0,1 0 0 0 0,-1 1 1 0 0,1-1-1 0 0,-1 1 0 0 0,1 0 0 0 0,-6 6 1 0 0,4-3 36 0 0,-1 1 0 0 0,1-1 0 0 0,0 1 0 0 0,1 0 0 0 0,0 0 0 0 0,0 0 0 0 0,-5 14 0 0 0,4-5 331 0 0,1 0 0 0 0,1 0 0 0 0,0 1 0 0 0,1-1 0 0 0,0 32 0 0 0,2-41-474 0 0,0-1 0 0 0,1 0 0 0 0,0 0 1 0 0,0 0-1 0 0,0 0 0 0 0,0 0 1 0 0,1 0-1 0 0,0-1 0 0 0,1 1 0 0 0,-1 0 1 0 0,1-1-1 0 0,0 0 0 0 0,0 1 1 0 0,1-1-1 0 0,-1 0 0 0 0,1-1 0 0 0,0 1 1 0 0,0-1-1 0 0,7 6 0 0 0,-4-7-121 0 0,1 0 0 0 0,-1 0 0 0 0,0-1 0 0 0,1 0-1 0 0,-1 0 1 0 0,1-1 0 0 0,0 0 0 0 0,-1 0 0 0 0,1-1 0 0 0,0 0-1 0 0,0 0 1 0 0,15-4 0 0 0,-18 3-35 0 0,-1 0-1 0 0,1-1 1 0 0,0 0-1 0 0,-1 0 1 0 0,1-1-1 0 0,-1 1 1 0 0,0-1 0 0 0,0 0-1 0 0,0 0 1 0 0,0 0-1 0 0,0-1 1 0 0,-1 0-1 0 0,1 1 1 0 0,-1-1-1 0 0,0 0 1 0 0,0 0 0 0 0,-1-1-1 0 0,1 1 1 0 0,-1-1-1 0 0,0 1 1 0 0,0-1-1 0 0,0 0 1 0 0,-1 0-1 0 0,2-5 1 0 0,1-12-3 0 0,0 0 0 0 0,-2 0-1 0 0,0-1 1 0 0,-2-22 0 0 0,0 41 14 0 0,0-4 11 0 0,-1 0 0 0 0,1 0 1 0 0,-2 0-1 0 0,1 0 0 0 0,-1-1 0 0 0,0 2 1 0 0,-1-1-1 0 0,0 0 0 0 0,0 0 1 0 0,0 1-1 0 0,-6-8 0 0 0,6 10 8 0 0,0 1-1 0 0,0 0 1 0 0,0 0 0 0 0,-1 1-1 0 0,0-1 1 0 0,0 1 0 0 0,0-1-1 0 0,0 1 1 0 0,0 0 0 0 0,0 1-1 0 0,-1-1 1 0 0,1 1 0 0 0,-1 0-1 0 0,0 0 1 0 0,0 0 0 0 0,0 1 0 0 0,0 0-1 0 0,0 0 1 0 0,-6-1 0 0 0,0 1 55 0 0,-1 0 1 0 0,0 1 0 0 0,0 0 0 0 0,0 1 0 0 0,-15 3 0 0 0,22-3-46 0 0,0 0-1 0 0,0 1 1 0 0,0 0-1 0 0,0 0 0 0 0,1 0 1 0 0,-1 1-1 0 0,1-1 1 0 0,-1 1-1 0 0,1 0 1 0 0,0 1-1 0 0,0-1 1 0 0,0 1-1 0 0,0-1 1 0 0,-5 9-1 0 0,3-3 19 0 0,1 0-1 0 0,0 1 1 0 0,0-1-1 0 0,1 2 1 0 0,0-1-1 0 0,1 0 1 0 0,0 1-1 0 0,0-1 1 0 0,1 1 0 0 0,0 12-1 0 0,1-15-22 0 0,0 1 0 0 0,1 0 0 0 0,1 0 1 0 0,-1 0-1 0 0,1 0 0 0 0,1 0 0 0 0,0 0 0 0 0,0 0 0 0 0,0-1 0 0 0,1 1 0 0 0,1-1 1 0 0,6 13-1 0 0,-7-16-38 0 0,1-1 0 0 0,0 0 0 0 0,0 0 0 0 0,1 0-1 0 0,-1 0 1 0 0,1-1 0 0 0,-1 0 0 0 0,1 0 0 0 0,0 0 0 0 0,1 0 0 0 0,-1-1 0 0 0,0 0 0 0 0,1 0 0 0 0,-1 0 0 0 0,1-1 0 0 0,-1 0 0 0 0,1 0 0 0 0,0 0 0 0 0,0-1 0 0 0,-1 0 0 0 0,1 0 0 0 0,9-1 0 0 0,-7 0-30 0 0,1 0 0 0 0,-1 0 0 0 0,1-1 0 0 0,-1 0 0 0 0,0 0 0 0 0,0-1 0 0 0,0 0 0 0 0,0-1 0 0 0,0 1 0 0 0,-1-1 0 0 0,0-1 0 0 0,0 0 0 0 0,0 0 1 0 0,11-10-1 0 0,-11 6-4 0 0,0 0 0 0 0,-1-1 0 0 0,1 1 0 0 0,-2-2-1 0 0,0 1 1 0 0,0 0 0 0 0,-1-1 0 0 0,6-22 0 0 0,-3 2 155 0 0,4-63 0 0 0,-10 93-105 0 0,-1-5 90 0 0,1 0 1 0 0,-1 0-1 0 0,0 0 1 0 0,0-1-1 0 0,-1 1 1 0 0,-1-9-1 0 0,2 15-83 0 0,0 0 0 0 0,-1 0-1 0 0,1-1 1 0 0,0 1 0 0 0,0 0-1 0 0,0 0 1 0 0,0 0 0 0 0,0 0 0 0 0,0-1-1 0 0,-1 1 1 0 0,1 0 0 0 0,0 0-1 0 0,0 0 1 0 0,0 0 0 0 0,0 0-1 0 0,0 0 1 0 0,-1-1 0 0 0,1 1-1 0 0,0 0 1 0 0,0 0 0 0 0,0 0-1 0 0,-1 0 1 0 0,1 0 0 0 0,0 0-1 0 0,0 0 1 0 0,0 0 0 0 0,-1 0 0 0 0,1 0-1 0 0,0 0 1 0 0,0 0 0 0 0,0 0-1 0 0,-1 0 1 0 0,1 0 0 0 0,0 0-1 0 0,0 0 1 0 0,-1 0 0 0 0,1 0-1 0 0,0 0 1 0 0,0 0 0 0 0,-1 1-1 0 0,-8 7 263 0 0,-6 16 33 0 0,9-10-257 0 0,1 0 0 0 0,1 1 0 0 0,0-1 0 0 0,0 1 0 0 0,2 0 0 0 0,0 0 0 0 0,1 0 0 0 0,0 0 0 0 0,1 0 0 0 0,1 0 0 0 0,3 17 0 0 0,-3-27-62 0 0,0-1 0 0 0,1 1 0 0 0,-1-1 0 0 0,1 1 1 0 0,0-1-1 0 0,1 1 0 0 0,-1-1 0 0 0,1 0 0 0 0,0 0 1 0 0,0 0-1 0 0,0 0 0 0 0,0-1 0 0 0,1 1 0 0 0,-1-1 1 0 0,1 0-1 0 0,0 0 0 0 0,0 0 0 0 0,0-1 0 0 0,1 1 1 0 0,-1-1-1 0 0,0 0 0 0 0,1 0 0 0 0,0-1 0 0 0,-1 1 1 0 0,1-1-1 0 0,6 1 0 0 0,-3 0-47 0 0,1-1 0 0 0,-1 0-1 0 0,1-1 1 0 0,0 0 0 0 0,-1 0 0 0 0,1 0 0 0 0,-1-1-1 0 0,1-1 1 0 0,-1 1 0 0 0,0-1 0 0 0,1-1-1 0 0,-1 1 1 0 0,0-2 0 0 0,10-4 0 0 0,-11 4 8 0 0,-1 0 0 0 0,0 0 0 0 0,0 0 0 0 0,-1-1 0 0 0,1 0 0 0 0,-1 0 0 0 0,0 0 0 0 0,0-1 0 0 0,-1 1 0 0 0,0-1 0 0 0,0 0 0 0 0,0-1 0 0 0,4-9 0 0 0,3-10 174 0 0,-2 0 1 0 0,-1-1-1 0 0,0 0 1 0 0,-2-1 0 0 0,-2 1-1 0 0,0-1 1 0 0,-1-51-1 0 0,-4 88 170 0 0,0-1 0 0 0,-1 1 0 0 0,-5 14 0 0 0,-5 24-35 0 0,9-18-247 0 0,1-1 1 0 0,1 0 0 0 0,2 0-1 0 0,5 40 1 0 0,8 7-8748 0 0,-10-62 4747 0 0,-3-3-1 0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43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3456 0 0,'67'2'7079'0'0,"45"3"-3478"0"0,62 2-1608 0 0,-115-5-1704 0 0,-7 0-56 0 0,0-2 1 0 0,90-11-1 0 0,-138 10-241 0 0,-1 0 0 0 0,1-1-1 0 0,-1 1 1 0 0,1-1 0 0 0,-1 1-1 0 0,0-1 1 0 0,4-3 0 0 0,-6 5 5 0 0,-1 0 0 0 0,1 0 0 0 0,-1 0 0 0 0,1-1 0 0 0,-1 1 0 0 0,0 0 0 0 0,1-1 1 0 0,-1 1-1 0 0,1-1 0 0 0,-1 1 0 0 0,0 0 0 0 0,1-1 0 0 0,-1 1 0 0 0,0-1 0 0 0,0 1 0 0 0,1-1 0 0 0,-1 1 0 0 0,0-1 0 0 0,0 1 1 0 0,0-1-1 0 0,1 1 0 0 0,-1-1 0 0 0,0 1 0 0 0,0-1 0 0 0,0 1 0 0 0,0-1 0 0 0,0 1 0 0 0,0-1 0 0 0,0 1 0 0 0,0-1 0 0 0,0 0 1 0 0,-1 1-1 0 0,1-1 0 0 0,0 1 0 0 0,0-1 0 0 0,0 1 0 0 0,0-1 0 0 0,-1 1 0 0 0,1-1 0 0 0,0 1 0 0 0,-1 0 0 0 0,1-1 1 0 0,0 1-1 0 0,-1-1 0 0 0,1 1 0 0 0,0 0 0 0 0,-1-1 0 0 0,1 1 0 0 0,-1 0 0 0 0,1-1 0 0 0,-1 1 0 0 0,1 0 0 0 0,-1 0 0 0 0,1-1 1 0 0,-1 1-1 0 0,1 0 0 0 0,-1 0 0 0 0,1 0 0 0 0,-2 0 0 0 0,-6-4-18 0 0,-1 1 1 0 0,0 1-1 0 0,0 0 0 0 0,0 0 1 0 0,0 0-1 0 0,0 1 1 0 0,0 1-1 0 0,-13 0 0 0 0,3 1 64 0 0,-1 1-1 0 0,1 0 1 0 0,-19 6 0 0 0,33-6-21 0 0,1-1 1 0 0,-1 0-1 0 0,1 1 0 0 0,0 0 1 0 0,0 0-1 0 0,-1 0 1 0 0,2 1-1 0 0,-1-1 1 0 0,0 1-1 0 0,0 0 1 0 0,1 0-1 0 0,0 0 1 0 0,-1 1-1 0 0,1-1 1 0 0,-2 5-1 0 0,1-2 23 0 0,0 0-1 0 0,1 1 0 0 0,0-1 1 0 0,1 1-1 0 0,-1 0 0 0 0,1 0 1 0 0,0 0-1 0 0,-1 13 1 0 0,2 5 98 0 0,0 0 0 0 0,2 0 1 0 0,1 0-1 0 0,7 36 1 0 0,-5-34 1 0 0,2 0 1 0 0,1 0 0 0 0,18 43 0 0 0,-18-56-427 0 0,0 0 0 0 0,18 26 1 0 0,-18-31-561 0 0,0 0 0 0 0,1-1-1 0 0,0 0 1 0 0,16 13 0 0 0,-19-18-314 0 0,-1 0 1 0 0,1 0-1 0 0,-1-1 0 0 0,1 0 0 0 0,10 4 1 0 0,6-2-2311 0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43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129 100 3680 0 0,'-5'0'297'0'0,"-1"0"1"0"0,1 1-1 0 0,-1 0 0 0 0,1 0 0 0 0,-1 0 0 0 0,1 0 0 0 0,0 1 0 0 0,-1 0 0 0 0,1 0 0 0 0,0 1 0 0 0,1-1 1 0 0,-1 1-1 0 0,0 0 0 0 0,1 1 0 0 0,-1-1 0 0 0,1 1 0 0 0,0 0 0 0 0,0 0 0 0 0,1 0 0 0 0,-1 0 1 0 0,1 0-1 0 0,0 1 0 0 0,0 0 0 0 0,0 0 0 0 0,1 0 0 0 0,-1 0 0 0 0,1 0 0 0 0,1 0 0 0 0,-1 0 1 0 0,1 1-1 0 0,0-1 0 0 0,0 1 0 0 0,0 8 0 0 0,0-3 171 0 0,0 1 0 0 0,1-1 0 0 0,1 0-1 0 0,0 0 1 0 0,3 14 0 0 0,-3-20-392 0 0,1-1 0 0 0,0 1 0 0 0,-1-1 0 0 0,1 0-1 0 0,1 1 1 0 0,-1-1 0 0 0,1 0 0 0 0,-1-1 0 0 0,1 1-1 0 0,0 0 1 0 0,1-1 0 0 0,-1 0 0 0 0,1 1 0 0 0,-1-1-1 0 0,6 3 1 0 0,1-1-14 0 0,-1 0-1 0 0,1-1 0 0 0,0 0 1 0 0,0-1-1 0 0,0 0 1 0 0,0 0-1 0 0,0-1 0 0 0,1-1 1 0 0,-1 0-1 0 0,15 0 1 0 0,-3-1 1 0 0,0-1 0 0 0,0 0 1 0 0,42-11-1 0 0,-54 10-39 0 0,-1-1 1 0 0,1 0-1 0 0,-1-1 1 0 0,0 0-1 0 0,0 0 0 0 0,-1-1 1 0 0,16-10-1 0 0,-20 11-3 0 0,0 1 1 0 0,0-1-1 0 0,0 0 0 0 0,-1 0 0 0 0,1 0 1 0 0,-1-1-1 0 0,0 1 0 0 0,0-1 0 0 0,-1 1 1 0 0,1-1-1 0 0,-1 0 0 0 0,0 0 1 0 0,-1 0-1 0 0,1 0 0 0 0,1-11 0 0 0,-2 8 16 0 0,-1 0 0 0 0,1-1 0 0 0,-1 1 0 0 0,-1 0 0 0 0,0-1-1 0 0,0 1 1 0 0,0 0 0 0 0,-1-1 0 0 0,-1 1 0 0 0,1 0-1 0 0,-1 0 1 0 0,0 1 0 0 0,-1-1 0 0 0,0 1 0 0 0,0 0 0 0 0,-1 0-1 0 0,0 0 1 0 0,0 0 0 0 0,0 1 0 0 0,-1 0 0 0 0,0 0 0 0 0,0 0-1 0 0,-1 1 1 0 0,-13-9 0 0 0,3 4-14 0 0,-1 0 1 0 0,0 1-1 0 0,0 1 0 0 0,-1 1 0 0 0,0 1 1 0 0,0 0-1 0 0,-1 2 0 0 0,1 0 1 0 0,-29-2-1 0 0,34 5-355 0 0,2-1 133 0 0,-1 2 1 0 0,-18 0-1 0 0,4 7-3313 0 0,25-7 2756 0 0,0 1 1 0 0,1 0 0 0 0,-1 0 0 0 0,0 1 0 0 0,0-1 0 0 0,1 0-1 0 0,-1 1 1 0 0,1-1 0 0 0,-1 1 0 0 0,-1 1 0 0 0,-1 4-3074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05.79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14 3864 0 0,'0'0'4116'0'0,"11"0"-1850"0"0,199-7 3111 0 0,-139 3-7874 0 0,-1 2-4192 0 0,-38 1 3476 0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53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175 607 3384 0 0,'-3'-2'4577'0'0,"-8"0"-3014"0"0,2 7-1001 0 0,-1 0 1 0 0,1 1-1 0 0,1 0 0 0 0,-1 0 1 0 0,1 1-1 0 0,0 0 0 0 0,0 0 0 0 0,1 1 1 0 0,-12 15-1 0 0,11-11-304 0 0,0 0 0 0 0,0 1-1 0 0,1 0 1 0 0,0 0 0 0 0,2 1 0 0 0,-7 20 0 0 0,9-24-164 0 0,1 0 1 0 0,0 0 0 0 0,0 1-1 0 0,1-1 1 0 0,1 1-1 0 0,0 11 1 0 0,0-19-79 0 0,0-1 0 0 0,1 1-1 0 0,-1-1 1 0 0,1 1 0 0 0,-1-1 0 0 0,1 0-1 0 0,0 1 1 0 0,0-1 0 0 0,0 0-1 0 0,0 1 1 0 0,0-1 0 0 0,0 0 0 0 0,1 0-1 0 0,-1 0 1 0 0,1 0 0 0 0,0 0 0 0 0,-1 0-1 0 0,1-1 1 0 0,0 1 0 0 0,0 0 0 0 0,0-1-1 0 0,0 0 1 0 0,0 1 0 0 0,0-1 0 0 0,1 0-1 0 0,-1 0 1 0 0,0 0 0 0 0,1 0-1 0 0,-1-1 1 0 0,1 1 0 0 0,2 0 0 0 0,3 0-7 0 0,0-1 0 0 0,1 0 0 0 0,-1 0 0 0 0,0-1 0 0 0,0 0 0 0 0,0 0 0 0 0,0-1 0 0 0,0 0 0 0 0,0 0 0 0 0,0-1 0 0 0,0 0 0 0 0,-1 0 0 0 0,0-1 0 0 0,1 0 0 0 0,-1 0 0 0 0,-1-1 0 0 0,1 0 0 0 0,-1 0 0 0 0,8-8 0 0 0,-7 6-10 0 0,0 0-1 0 0,-1-1 1 0 0,0 0-1 0 0,0 0 1 0 0,-1-1-1 0 0,0 1 0 0 0,0-1 1 0 0,-1 0-1 0 0,-1 0 1 0 0,1-1-1 0 0,-1 1 0 0 0,-1-1 1 0 0,0 1-1 0 0,0-1 1 0 0,0-18-1 0 0,-1 2-21 0 0,-2 0 0 0 0,-1 0 0 0 0,-1 0 0 0 0,-11-43 0 0 0,4 37 21 0 0,-1-1 1 0 0,-2 2-1 0 0,-1 0 1 0 0,-2 1 0 0 0,-1 0-1 0 0,-1 1 1 0 0,-2 1-1 0 0,0 1 1 0 0,-26-25 0 0 0,43 49 34 0 0,0 0 0 0 0,0-1 0 0 0,1 1 0 0 0,-1-1 0 0 0,1 1 0 0 0,0-1-1 0 0,-1 0 1 0 0,2 0 0 0 0,-1 0 0 0 0,0 0 0 0 0,1 0 0 0 0,-1-5 0 0 0,1 6-17 0 0,1 1 0 0 0,0-1 0 0 0,0 1 0 0 0,0-1 0 0 0,1 1 0 0 0,-1-1-1 0 0,1 1 1 0 0,-1 0 0 0 0,1-1 0 0 0,0 1 0 0 0,0 0 0 0 0,0-1 0 0 0,0 1 0 0 0,0 0 0 0 0,0 0-1 0 0,1 0 1 0 0,-1 0 0 0 0,1 0 0 0 0,-1 0 0 0 0,1 0 0 0 0,3-2 0 0 0,12-11 12 0 0,2 1 1 0 0,-1 1-1 0 0,2 1 1 0 0,-1 0-1 0 0,2 2 0 0 0,-1 0 1 0 0,2 1-1 0 0,33-9 1 0 0,-52 17-84 0 0,25-4-361 0 0,-16 9-2883 0 0,-5 8-4664 0 0,-4 0 4246 0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44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16 3352 0 0,'0'0'2346'0'0,"1"16"1147"0"0,8 0-2313 0 0,-1 0-1 0 0,20 25 1 0 0,-4-6-109 0 0,-18-25-784 0 0,23 34 478 0 0,-2 2 0 0 0,-2 2 0 0 0,19 50 0 0 0,-35-69-560 0 0,11 44 1 0 0,-18-60-158 0 0,0 0 0 0 0,-1-1 0 0 0,0 1-1 0 0,-1 0 1 0 0,0 0 0 0 0,-3 15 0 0 0,2-24-39 0 0,0-1-1 0 0,0 0 1 0 0,0 1-1 0 0,0-1 1 0 0,-1 0-1 0 0,1 0 1 0 0,-1 0-1 0 0,0 0 1 0 0,0 0-1 0 0,0 0 1 0 0,-1 0-1 0 0,1-1 1 0 0,-1 1-1 0 0,1-1 1 0 0,-1 0-1 0 0,0 1 1 0 0,0-1-1 0 0,0 0 0 0 0,0-1 1 0 0,0 1-1 0 0,0-1 1 0 0,0 1-1 0 0,-1-1 1 0 0,-6 2-1 0 0,-6 0 16 0 0,-1 0 1 0 0,0-1-1 0 0,-32 1 0 0 0,36-3-17 0 0,1 1 1 0 0,1-2 0 0 0,-1 1 1 0 0,0-2-1 0 0,1 1 1 0 0,-1-2-1 0 0,1 1 0 0 0,0-1 1 0 0,0-1-1 0 0,0 0 0 0 0,-13-7 1 0 0,19 8-4 0 0,-1-1 0 0 0,1 1 0 0 0,0-1 0 0 0,0 0 0 0 0,0 0 0 0 0,0-1 0 0 0,1 1 0 0 0,0-1 0 0 0,0 0 0 0 0,0-1 0 0 0,0 1 0 0 0,1 0 0 0 0,0-1 0 0 0,0 0 0 0 0,1 0 0 0 0,-1 0 0 0 0,1 0 0 0 0,1 0 0 0 0,-3-13 0 0 0,3 7-2 0 0,0-1-1 0 0,1 0 0 0 0,1 0 0 0 0,0 0 1 0 0,0 0-1 0 0,2 1 0 0 0,-1-1 0 0 0,2 1 1 0 0,-1-1-1 0 0,2 1 0 0 0,0 0 0 0 0,0 1 1 0 0,1-1-1 0 0,0 1 0 0 0,1 0 1 0 0,1 0-1 0 0,-1 1 0 0 0,2 0 0 0 0,-1 1 1 0 0,1 0-1 0 0,1 0 0 0 0,10-7 0 0 0,102-67 18 0 0,-85 61 53 0 0,0-3 1 0 0,43-37-1 0 0,-76 58-58 0 0,-1 1 1 0 0,1-1-1 0 0,-1 0 1 0 0,1-1-1 0 0,-1 1 1 0 0,0-1-1 0 0,-1 1 0 0 0,1-1 1 0 0,3-9-1 0 0,-5 11-327 0 0,1-5 534 0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45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3920 0 0,'0'0'3554'0'0,"0"13"-221"0"0,7 231 5142 0 0,-3-163-10160 0 0,1 0-4881 0 0,-5-79 6316 0 0,1 20-3342 0 0,-1-1-1 0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45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1 205 3672 0 0,'24'-1'5367'0'0,"-22"2"-5144"0"0,1 1 0 0 0,-1 0-1 0 0,-1 0 1 0 0,1 0-1 0 0,0 0 1 0 0,0 0 0 0 0,-1 1-1 0 0,1-1 1 0 0,-1 0-1 0 0,0 1 1 0 0,0-1 0 0 0,0 1-1 0 0,0 0 1 0 0,0-1-1 0 0,-1 1 1 0 0,2 5-1 0 0,2 50 1739 0 0,-3-42-1316 0 0,0 44 965 0 0,2 26-813 0 0,-3-67-627 0 0,0-15-131 0 0,0 1 0 0 0,0-1-1 0 0,1 1 1 0 0,-1-1 0 0 0,1 1-1 0 0,2 5 1 0 0,-3-9-31 0 0,0 0 0 0 0,1 0-1 0 0,-1 0 1 0 0,1-1 0 0 0,-1 1 0 0 0,1 0-1 0 0,0-1 1 0 0,-1 1 0 0 0,1-1 0 0 0,0 1 0 0 0,-1 0-1 0 0,1-1 1 0 0,0 0 0 0 0,-1 1 0 0 0,1-1-1 0 0,0 1 1 0 0,0-1 0 0 0,0 0 0 0 0,0 1 0 0 0,-1-1-1 0 0,1 0 1 0 0,0 0 0 0 0,0 0 0 0 0,0 0-1 0 0,0 0 1 0 0,0 0 0 0 0,0 0 0 0 0,-1 0 0 0 0,1 0-1 0 0,0 0 1 0 0,0 0 0 0 0,0-1 0 0 0,0 1-1 0 0,0 0 1 0 0,-1-1 0 0 0,1 1 0 0 0,0 0 0 0 0,0-1-1 0 0,3-1 23 0 0,-1 0-1 0 0,0 0 0 0 0,0 0 0 0 0,0-1 1 0 0,0 1-1 0 0,0-1 0 0 0,-1 0 0 0 0,1 1 1 0 0,-1-1-1 0 0,0 0 0 0 0,0 0 0 0 0,0-1 1 0 0,2-3-1 0 0,20-46 283 0 0,2-26 239 0 0,24-110 1 0 0,-22 56-745 0 0,-28 131 21 0 0,1-1 1 0 0,0 0-1 0 0,0 1 1 0 0,-1-1-1 0 0,2 1 1 0 0,-1 0-1 0 0,0-1 1 0 0,2-1-1 0 0,-3 3-433 0 0,1 0 0 0 0,0 0 0 0 0,0 0 1 0 0,0 0-1 0 0,0 0 0 0 0,0 0 0 0 0,0 0 0 0 0,0 1 0 0 0,0-1 1 0 0,0 0-1 0 0,0 1 0 0 0,1-1 0 0 0,-1 1 0 0 0,0-1 0 0 0,0 1 0 0 0,0 0 1 0 0,3-1-1 0 0,3 1-3280 0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45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21 3360 0 0,'-5'0'321'0'0,"0"1"0"0"0,0 0 0 0 0,0 0 0 0 0,1 1-1 0 0,-1-1 1 0 0,0 1 0 0 0,1 0 0 0 0,-1 0 0 0 0,1 1-1 0 0,0-1 1 0 0,0 1 0 0 0,0 0 0 0 0,0 0 0 0 0,0 0-1 0 0,0 1 1 0 0,1-1 0 0 0,0 1 0 0 0,-4 6 0 0 0,0-1 124 0 0,0 1 0 0 0,1 0 0 0 0,0 0 0 0 0,1 0 0 0 0,0 1 1 0 0,-6 20-1 0 0,8-19 57 0 0,0 1 1 0 0,1 0 0 0 0,1-1-1 0 0,0 1 1 0 0,0 0-1 0 0,3 23 1 0 0,-2-32-435 0 0,1 0 0 0 0,-1 0 0 0 0,1 0 0 0 0,0 0 0 0 0,0 0 0 0 0,0 0 0 0 0,1 0 0 0 0,0 0 0 0 0,-1 0 1 0 0,1-1-1 0 0,1 1 0 0 0,-1-1 0 0 0,0 1 0 0 0,1-1 0 0 0,0 0 0 0 0,0 0 0 0 0,0 0 0 0 0,0-1 0 0 0,0 1 0 0 0,0-1 0 0 0,1 1 0 0 0,-1-1 0 0 0,1 0 1 0 0,6 3-1 0 0,4-1-6 0 0,0-1 1 0 0,0 0 0 0 0,0-1-1 0 0,0-1 1 0 0,0 0 0 0 0,23-1-1 0 0,-28-1-38 0 0,1 0-1 0 0,-1 0 0 0 0,0-1 0 0 0,1 0 0 0 0,-1 0 0 0 0,0-1 0 0 0,-1-1 0 0 0,1 1 0 0 0,0-1 0 0 0,14-10 0 0 0,-20 12-1 0 0,-1-1-1 0 0,1 1 1 0 0,0-1-1 0 0,-1 0 0 0 0,0 0 1 0 0,0 0-1 0 0,0 0 1 0 0,0 0-1 0 0,0 0 1 0 0,-1 0-1 0 0,1-1 0 0 0,-1 1 1 0 0,1-6-1 0 0,1-3 86 0 0,-1-1 0 0 0,1-18 1 0 0,-2 19-43 0 0,-1 3-16 0 0,0 0-1 0 0,-1 0 0 0 0,-1-1 1 0 0,1 1-1 0 0,-1 0 1 0 0,-1 0-1 0 0,0 1 0 0 0,0-1 1 0 0,-1 1-1 0 0,0-1 1 0 0,0 1-1 0 0,-1 0 0 0 0,0 0 1 0 0,0 1-1 0 0,-1 0 1 0 0,0 0-1 0 0,-13-12 1 0 0,10 12-3 0 0,-1 0 1 0 0,0 1-1 0 0,0 0 1 0 0,0 1 0 0 0,-1 0-1 0 0,0 1 1 0 0,0 0 0 0 0,0 0-1 0 0,0 1 1 0 0,-14-1 0 0 0,17 2-63 0 0,1 1 0 0 0,-1 0 0 0 0,0 1 0 0 0,1 0 0 0 0,-1 0 0 0 0,0 1 0 0 0,0 0 0 0 0,1 0 0 0 0,-1 1 1 0 0,1 0-1 0 0,-1 0 0 0 0,1 1 0 0 0,0-1 0 0 0,0 2 0 0 0,0-1 0 0 0,-9 7 0 0 0,14-8-144 0 0,0 0 0 0 0,-1 0 0 0 0,1 1 0 0 0,0-1 1 0 0,0 1-1 0 0,0-1 0 0 0,1 1 0 0 0,-1 0 0 0 0,1-1 0 0 0,-3 6 0 0 0,3-3-1388 0 0,0-1 0 0 0,-1 1-1 0 0,1 0 1 0 0,1 0 0 0 0,-1 0 0 0 0,1 5 0 0 0,0-3-2289 0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46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 3360 0 0,'0'-2'560'0'0,"0"-1"-20"0"0,0-2 4 0 0,0-2-39 0 0,0-2-121 0 0,4 1-332 0 0,-4 1-1241 0 0,0 0 1 0 0,7 4 0 0 0,-3-2 0 0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46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88 156 3272 0 0,'-1'-27'6135'0'0,"0"26"-5977"0"0,1 1 0 0 0,-1 0 1 0 0,0 0-1 0 0,0-1 0 0 0,0 1 0 0 0,0 0 1 0 0,0 0-1 0 0,0 0 0 0 0,0 0 0 0 0,0 0 1 0 0,0 0-1 0 0,0 0 0 0 0,1 0 0 0 0,-1 1 1 0 0,0-1-1 0 0,0 0 0 0 0,0 0 0 0 0,0 1 1 0 0,0-1-1 0 0,0 1 0 0 0,1-1 0 0 0,-1 0 1 0 0,0 1-1 0 0,0 0 0 0 0,0-1 1 0 0,0 2-1 0 0,-23 16 1759 0 0,21-15-1759 0 0,-1 0-1 0 0,1 0 1 0 0,0 1-1 0 0,0-1 1 0 0,0 1-1 0 0,0 0 1 0 0,1 0-1 0 0,0 0 1 0 0,0 0-1 0 0,0 0 1 0 0,0 1-1 0 0,0-1 1 0 0,1 1-1 0 0,0-1 0 0 0,0 1 1 0 0,0-1-1 0 0,1 1 1 0 0,-1 0-1 0 0,1-1 1 0 0,0 1-1 0 0,1 0 1 0 0,0 5-1 0 0,0-6-131 0 0,0 0 1 0 0,1 1-1 0 0,-1-1 0 0 0,1 0 1 0 0,0-1-1 0 0,0 1 0 0 0,1 0 1 0 0,-1 0-1 0 0,1-1 0 0 0,0 0 1 0 0,0 1-1 0 0,0-1 0 0 0,0 0 0 0 0,0 0 1 0 0,1-1-1 0 0,-1 1 0 0 0,1-1 1 0 0,0 0-1 0 0,0 0 0 0 0,0 0 1 0 0,0 0-1 0 0,0 0 0 0 0,8 1 0 0 0,3 0-22 0 0,0 0-1 0 0,0-1 0 0 0,0 0 1 0 0,0-1-1 0 0,0-1 0 0 0,0-1 0 0 0,0 0 1 0 0,0-1-1 0 0,0 0 0 0 0,0-2 1 0 0,19-5-1 0 0,-27 5-5 0 0,0 0 1 0 0,0 0-1 0 0,0-1 1 0 0,0 0-1 0 0,-1 0 0 0 0,0-1 1 0 0,0 1-1 0 0,0-1 1 0 0,-1 0-1 0 0,0-1 0 0 0,0 0 1 0 0,0 1-1 0 0,-1-2 1 0 0,0 1-1 0 0,-1 0 1 0 0,6-16-1 0 0,1-8 126 0 0,-1-1 0 0 0,8-59 0 0 0,-17 88-109 0 0,1-23 163 0 0,-1 25-154 0 0,1 0 1 0 0,-1 0-1 0 0,0-1 0 0 0,0 1 1 0 0,0 0-1 0 0,0 0 1 0 0,0 0-1 0 0,-1 0 1 0 0,1 0-1 0 0,0 0 0 0 0,0 0 1 0 0,-1 0-1 0 0,1 0 1 0 0,0 0-1 0 0,-1 0 1 0 0,1 0-1 0 0,-1 0 1 0 0,-1-1-1 0 0,0 6 34 0 0,0 0 1 0 0,0 0-1 0 0,0 1 0 0 0,1-1 1 0 0,-1 1-1 0 0,0 6 0 0 0,2-10-46 0 0,-3 18 38 0 0,0 0 0 0 0,1 29 0 0 0,0-1-61 0 0,1-29-164 0 0,1 1 0 0 0,1 0 0 0 0,5 34 0 0 0,5-9-4879 0 0,-4-25-2786 0 0,-3-14 3919 0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47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0 3880 0 0,'-4'8'1999'0'0,"-7"6"-1173"0"0,0-1-1 0 0,1 2 1 0 0,0-1 0 0 0,1 1-1 0 0,1 1 1 0 0,-12 30-1 0 0,-26 110 2528 0 0,26-85-1686 0 0,-125 419 1623 0 0,138-468-3641 0 0,1 0 0 0 0,1 0 0 0 0,1 1 0 0 0,-1 30 1 0 0,3-41-3278 0 0,2-12 3235 0 0,0 1 0 0 0,0 0 0 0 0,-1-1-1 0 0,1 1 1 0 0,0 0 0 0 0,0 0 0 0 0,0-1 0 0 0,0 1-1 0 0,0 0 1 0 0,0-1 0 0 0,0 1 0 0 0,0 0 0 0 0,1 0-1 0 0,-1-1 1 0 0,0 1 0 0 0,0 0 0 0 0,1 1 0 0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47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26 3664 0 0,'-28'-12'4043'0'0,"13"8"-3140"0"0,1 1 1 0 0,-1 0 0 0 0,0 1 0 0 0,-26 0 0 0 0,35 2-584 0 0,0 0-1 0 0,0 1 1 0 0,0-1 0 0 0,0 1 0 0 0,0 0 0 0 0,0 1 0 0 0,0-1 0 0 0,1 1 0 0 0,-1 0 0 0 0,1 1 0 0 0,-1-1 0 0 0,1 1 0 0 0,0 0 0 0 0,-9 7 0 0 0,12-7-224 0 0,-1 0 0 0 0,1 0 0 0 0,0 0 0 0 0,0 0 0 0 0,0 0 0 0 0,1 0 0 0 0,-1 1 0 0 0,1-1 0 0 0,0 1 0 0 0,0-1 0 0 0,0 1 0 0 0,0-1 0 0 0,0 1 0 0 0,1 0 0 0 0,0-1 0 0 0,0 1 0 0 0,0 0 0 0 0,1 4 0 0 0,-1-3-87 0 0,1-1 1 0 0,0 0 0 0 0,0 1 0 0 0,0-1 0 0 0,0 0 0 0 0,1 0 0 0 0,-1 0-1 0 0,1 0 1 0 0,0 0 0 0 0,1 0 0 0 0,-1-1 0 0 0,1 1 0 0 0,-1-1 0 0 0,1 1 0 0 0,4 2-1 0 0,-3-3-57 0 0,1 1 0 0 0,-1-1 0 0 0,1-1-1 0 0,0 1 1 0 0,0-1 0 0 0,0 0 0 0 0,0 0-1 0 0,0 0 1 0 0,0 0 0 0 0,1-1-1 0 0,-1 0 1 0 0,1 0 0 0 0,-1-1 0 0 0,9 0-1 0 0,-14 0 42 0 0,0 1 0 0 0,1-1 0 0 0,-1 0-1 0 0,1 0 1 0 0,-1 0 0 0 0,0 0 0 0 0,1 0-1 0 0,-1 0 1 0 0,1 0 0 0 0,-1-1 0 0 0,1 1 0 0 0,-1 0-1 0 0,0 0 1 0 0,1 0 0 0 0,-1 0 0 0 0,1 0-1 0 0,-1-1 1 0 0,0 1 0 0 0,1 0 0 0 0,-1 0-1 0 0,0 0 1 0 0,1-1 0 0 0,-1 1 0 0 0,0 0 0 0 0,1-1-1 0 0,-1 1 1 0 0,0 0 0 0 0,0-1 0 0 0,1 1-1 0 0,-1 0 1 0 0,0-1 0 0 0,0 1 0 0 0,0 0-1 0 0,0-1 1 0 0,1 1 0 0 0,-1-1 0 0 0,0 1 0 0 0,0-1-1 0 0,0 1 1 0 0,0 0 0 0 0,0-1 0 0 0,0 1-1 0 0,0-1 1 0 0,0 1 0 0 0,0 0 0 0 0,0-1-1 0 0,0 1 1 0 0,0-1 0 0 0,-1 1 0 0 0,1-1-1 0 0,0 0 1 0 0,-1 0 4 0 0,0-1 0 0 0,1 0 0 0 0,-1 1-1 0 0,0-1 1 0 0,0 1 0 0 0,0-1 0 0 0,-1 1 0 0 0,1-1-1 0 0,0 1 1 0 0,-1 0 0 0 0,-2-2 0 0 0,-1 0 35 0 0,0 1 1 0 0,0 0 0 0 0,0 0 0 0 0,0 0 0 0 0,-1 1 0 0 0,1 0-1 0 0,-1 0 1 0 0,1 0 0 0 0,-11 0 0 0 0,2 1 97 0 0,0 1 0 0 0,-26 4 0 0 0,31-4-64 0 0,1 1-1 0 0,-1 1 0 0 0,1-1 1 0 0,-1 1-1 0 0,1 1 1 0 0,0 0-1 0 0,1 0 0 0 0,-1 0 1 0 0,1 1-1 0 0,-1 0 0 0 0,-10 10 1 0 0,14-10-26 0 0,-1 0 0 0 0,1 0 0 0 0,1 0 0 0 0,-1 1 0 0 0,1-1 0 0 0,0 1 0 0 0,0 0 0 0 0,1 0 0 0 0,-1 0 0 0 0,1 0 0 0 0,1 1 0 0 0,-1-1 0 0 0,1 0 0 0 0,0 1 0 0 0,1-1 0 0 0,-1 10 0 0 0,1-10-33 0 0,0-1 1 0 0,1 1-1 0 0,-1 0 0 0 0,1 0 0 0 0,0-1 0 0 0,1 1 0 0 0,-1-1 0 0 0,1 1 1 0 0,0-1-1 0 0,1 1 0 0 0,-1-1 0 0 0,1 0 0 0 0,0 0 0 0 0,0 0 1 0 0,5 5-1 0 0,-3-5-102 0 0,0-1 0 0 0,0 1 1 0 0,1-1-1 0 0,0 0 0 0 0,0 0 1 0 0,0-1-1 0 0,0 0 0 0 0,0 0 1 0 0,1 0-1 0 0,-1-1 0 0 0,1 0 1 0 0,7 1-1 0 0,24 4-2143 0 0,-29-6 300 0 0,1 0 0 0 0,-1-1 1 0 0,0 0-1 0 0,10-2 1 0 0,-2 0-1560 0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47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1 111 2808 0 0,'0'-3'237'0'0,"1"1"0"0"0,1-1 0 0 0,-1 0 0 0 0,0 1 0 0 0,1-1 0 0 0,-1 0 0 0 0,1 1 0 0 0,0 0 0 0 0,0-1 0 0 0,3-2 0 0 0,7-11 854 0 0,-3 2 327 0 0,1-1 0 0 0,12-13 0 0 0,-14 21 2226 0 0,-9 18-686 0 0,-2 9-2361 0 0,1 0 1 0 0,1 0-1 0 0,3 38 0 0 0,-1-11-323 0 0,-1-44-261 0 0,0 9 31 0 0,0 0-1 0 0,0 1 1 0 0,2-1 0 0 0,4 21-1 0 0,-5-30-39 0 0,0 0 0 0 0,0 0 0 0 0,0-1 0 0 0,0 1 0 0 0,0 0 0 0 0,1-1 0 0 0,-1 1 0 0 0,1-1 0 0 0,0 0 0 0 0,0 0-1 0 0,0 1 1 0 0,0-1 0 0 0,0 0 0 0 0,0-1 0 0 0,0 1 0 0 0,1 0 0 0 0,-1-1 0 0 0,1 1 0 0 0,-1-1 0 0 0,1 0 0 0 0,-1 0 0 0 0,1 0 0 0 0,0 0 0 0 0,0 0 0 0 0,-1 0 0 0 0,5 0 0 0 0,-3-1 14 0 0,1 1 0 0 0,0-1 0 0 0,-1 0 0 0 0,1 0 0 0 0,0-1 0 0 0,0 1 0 0 0,-1-1 0 0 0,1 0 0 0 0,-1-1 0 0 0,1 1 0 0 0,-1-1 0 0 0,1 1 0 0 0,-1-1 1 0 0,0-1-1 0 0,0 1 0 0 0,0-1 0 0 0,0 1 0 0 0,0-1 0 0 0,5-5 0 0 0,0-3 58 0 0,0 1 0 0 0,0-2-1 0 0,-1 1 1 0 0,-1-1 0 0 0,10-19 0 0 0,51-108 425 0 0,-58 108-20 0 0,-10 16-3263 0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48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55 3600 0 0,'-14'0'3570'0'0,"8"1"-3223"0"0,0-1 1 0 0,0 1-1 0 0,1 1 0 0 0,-1-1 1 0 0,1 1-1 0 0,-1 0 0 0 0,1 0 1 0 0,-1 0-1 0 0,1 1 0 0 0,0 0 1 0 0,0 0-1 0 0,1 0 0 0 0,-1 1 1 0 0,0-1-1 0 0,1 1 1 0 0,-4 5-1 0 0,1-1 143 0 0,0 0 1 0 0,0 0-1 0 0,1 1 1 0 0,0 0-1 0 0,0 1 0 0 0,1-1 1 0 0,-7 18-1 0 0,8-12 97 0 0,1 1-1 0 0,0-1 0 0 0,0 29 1 0 0,2-40-557 0 0,1 0 1 0 0,0 0 0 0 0,0 0-1 0 0,0 0 1 0 0,1-1-1 0 0,0 1 1 0 0,-1 0 0 0 0,1 0-1 0 0,1 0 1 0 0,-1-1-1 0 0,0 1 1 0 0,1-1 0 0 0,0 1-1 0 0,0-1 1 0 0,0 1-1 0 0,0-1 1 0 0,4 4 0 0 0,-3-4-18 0 0,1 1 0 0 0,0-1-1 0 0,1 0 1 0 0,-1 0 0 0 0,0-1 0 0 0,1 1 0 0 0,0-1 0 0 0,-1 0 0 0 0,1 0 0 0 0,0 0 0 0 0,9 1 0 0 0,-2-1-9 0 0,0 0-1 0 0,0-2 1 0 0,0 1-1 0 0,1-1 1 0 0,-1-1-1 0 0,0 0 1 0 0,0-1-1 0 0,0 0 1 0 0,0-1 0 0 0,16-6-1 0 0,-21 7 22 0 0,-1 0 0 0 0,0 0 0 0 0,0-1 0 0 0,0 0 0 0 0,-1-1 0 0 0,1 1 0 0 0,-1-1 0 0 0,1 0 0 0 0,-1 0 0 0 0,0-1 0 0 0,-1 0 0 0 0,1 1 0 0 0,-1-2 0 0 0,0 1 0 0 0,0 0 0 0 0,-1-1 0 0 0,0 0 0 0 0,1 1 0 0 0,-2-2 0 0 0,1 1 0 0 0,-1 0 0 0 0,0 0 1 0 0,0-1-1 0 0,-1 1 0 0 0,0-1 0 0 0,1-12 0 0 0,-1 3 90 0 0,0 0 1 0 0,-1 0 0 0 0,-1 0 0 0 0,0 0-1 0 0,-1 0 1 0 0,-5-17 0 0 0,6 28-98 0 0,0 0 1 0 0,-1 1-1 0 0,0-1 0 0 0,0 0 1 0 0,0 1-1 0 0,0-1 0 0 0,-1 1 1 0 0,0-1-1 0 0,0 1 0 0 0,0 0 1 0 0,0 1-1 0 0,-1-1 0 0 0,1 0 1 0 0,-1 1-1 0 0,0 0 1 0 0,0 0-1 0 0,0 0 0 0 0,-1 0 1 0 0,1 1-1 0 0,-1-1 0 0 0,1 1 1 0 0,-1 0-1 0 0,-7-1 0 0 0,-1 0-345 0 0,0 1 0 0 0,0 1-1 0 0,-14-1 1 0 0,8 3-2735 0 0,-1 0-1 0 0,0 1 1 0 0,-20 5 0 0 0,15-1-1163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54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81 3472 0 0,'0'-2'10226'0'0,"-4"128"-5749"0"0,1 0-4203 0 0,3-125-272 0 0,0 0 0 0 0,1 1 0 0 0,-1-1 0 0 0,1 0 0 0 0,-1 0 0 0 0,1 0 0 0 0,-1 0 0 0 0,1 1 0 0 0,0-1 0 0 0,-1 0 0 0 0,1 0 0 0 0,0 0 0 0 0,0 0 0 0 0,0 0 0 0 0,0-1 0 0 0,0 1 0 0 0,0 0 0 0 0,0 0 0 0 0,0-1 0 0 0,0 1 0 0 0,0 0 0 0 0,0-1 0 0 0,1 1 0 0 0,-1-1 0 0 0,0 0 0 0 0,0 1 0 0 0,1-1 0 0 0,-1 0 0 0 0,0 0 0 0 0,0 1 0 0 0,2-1 0 0 0,5 1-4 0 0,0-1 0 0 0,0 1 0 0 0,15-2 1 0 0,-15 0 24 0 0,1 0 0 0 0,-1 0 0 0 0,1-1 0 0 0,-1 0 0 0 0,0 0 0 0 0,1-1 0 0 0,-1 0 1 0 0,0 0-1 0 0,-1-1 0 0 0,1 0 0 0 0,-1-1 0 0 0,0 1 0 0 0,0-2 0 0 0,0 1 0 0 0,-1-1 1 0 0,1 1-1 0 0,-1-2 0 0 0,-1 1 0 0 0,1-1 0 0 0,-1 0 0 0 0,0 0 0 0 0,-1 0 0 0 0,6-13 0 0 0,-4 7 114 0 0,-1 0 0 0 0,0-1 0 0 0,-1 0 0 0 0,-1 0-1 0 0,3-21 1 0 0,1-98 571 0 0,-7 131 128 0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52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41 1612 0 0,'0'0'606'0'0,"-15"-2"5783"0"0,23 1-5793 0 0,1 0-1 0 0,0 0 0 0 0,-1 0 0 0 0,12 2 0 0 0,3-1 24 0 0,481-32 2515 0 0,-490 30-3720 0 0,-37 0-8639 0 0,8 2 6468 0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53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2984 0 0,'0'0'2158'0'0,"0"17"1319"0"0,-24 106 2183 0 0,15-83-4601 0 0,-16 40 0 0 0,-17 56-1432 0 0,31-76-6530 0 0,8-45 3863 0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53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65 3128 0 0,'0'0'1046'0'0,"-19"16"2820"0"0,9 1-3162 0 0,1 0 0 0 0,1 1 0 0 0,0 0 0 0 0,1 0 0 0 0,1 1 0 0 0,1 0 0 0 0,1 0 0 0 0,0 0 0 0 0,1 1 0 0 0,1-1 0 0 0,1 25 0 0 0,2-40-672 0 0,-1 0-1 0 0,1-1 1 0 0,0 1-1 0 0,0-1 1 0 0,0 1-1 0 0,0-1 1 0 0,1 1-1 0 0,-1-1 1 0 0,1 0-1 0 0,0 1 1 0 0,0-1-1 0 0,0 0 1 0 0,0 0-1 0 0,1-1 1 0 0,-1 1 0 0 0,1 0-1 0 0,0-1 1 0 0,0 1-1 0 0,0-1 1 0 0,0 0-1 0 0,0 0 1 0 0,0 0-1 0 0,0-1 1 0 0,1 1-1 0 0,-1-1 1 0 0,1 0-1 0 0,-1 0 1 0 0,1 0-1 0 0,6 1 1 0 0,5 1-79 0 0,1-2 0 0 0,-1 0 1 0 0,1 0-1 0 0,-1-1 0 0 0,28-5 1 0 0,-34 4 8 0 0,0 0 1 0 0,0-1 0 0 0,0 0 0 0 0,-1-1 0 0 0,1 0-1 0 0,-1 0 1 0 0,0-1 0 0 0,0 0 0 0 0,0-1 0 0 0,0 1 0 0 0,-1-1-1 0 0,0-1 1 0 0,0 0 0 0 0,0 0 0 0 0,-1 0 0 0 0,1 0-1 0 0,-1-1 1 0 0,-1 0 0 0 0,0-1 0 0 0,0 1 0 0 0,7-15-1 0 0,-6 8 67 0 0,-1 0 0 0 0,-1-1 0 0 0,0 1 0 0 0,-1-1 0 0 0,-1 0 0 0 0,0 0 0 0 0,0-17 0 0 0,-2 31-19 0 0,0 0 0 0 0,0 1 0 0 0,0-1 0 0 0,0 1 0 0 0,0-1 0 0 0,0 1 0 0 0,0-1 0 0 0,-1 1 0 0 0,1-1 0 0 0,0 1 0 0 0,0-1 1 0 0,0 1-1 0 0,0-1 0 0 0,-1 1 0 0 0,1-1 0 0 0,0 1 0 0 0,-1 0 0 0 0,1-1 0 0 0,0 1 0 0 0,-1-1 0 0 0,1 1 0 0 0,0 0 0 0 0,-1-1 0 0 0,1 1 0 0 0,-1 0 0 0 0,1 0 0 0 0,-1-1 0 0 0,1 1 0 0 0,-1 0 0 0 0,1 0 1 0 0,-1-1-1 0 0,1 1 0 0 0,-1 0 0 0 0,1 0 0 0 0,-1 0 0 0 0,1 0 0 0 0,-1 0 0 0 0,1 0 0 0 0,-1 0 0 0 0,1 0 0 0 0,-1 0 0 0 0,1 0 0 0 0,-1 0 0 0 0,1 0 0 0 0,-1 1 0 0 0,1-1 0 0 0,-1 0 0 0 0,1 0 1 0 0,-1 0-1 0 0,1 1 0 0 0,-1-1 0 0 0,0 1 0 0 0,-2 0 43 0 0,0 0 0 0 0,1 0 1 0 0,-1 1-1 0 0,0 0 0 0 0,1-1 1 0 0,-1 1-1 0 0,-3 3 0 0 0,1 2 11 0 0,0 0-1 0 0,1 0 1 0 0,0 1-1 0 0,0-1 1 0 0,0 1 0 0 0,1 0-1 0 0,0 0 1 0 0,1 0-1 0 0,0 1 1 0 0,0-1-1 0 0,1 0 1 0 0,0 1-1 0 0,0-1 1 0 0,1 1-1 0 0,0-1 1 0 0,2 18-1 0 0,-1-21-52 0 0,0 1-1 0 0,0-1 0 0 0,0 0 0 0 0,0 1 1 0 0,1-1-1 0 0,0 0 0 0 0,0 0 1 0 0,0 0-1 0 0,1 0 0 0 0,-1 0 0 0 0,1-1 1 0 0,1 1-1 0 0,-1-1 0 0 0,0 0 0 0 0,1 1 1 0 0,0-2-1 0 0,0 1 0 0 0,0 0 0 0 0,1-1 1 0 0,-1 0-1 0 0,1 0 0 0 0,0 0 0 0 0,-1-1 1 0 0,1 1-1 0 0,0-1 0 0 0,1 0 0 0 0,6 1 1 0 0,16 2-28 0 0,0-2 1 0 0,0-1 0 0 0,45-2 0 0 0,-53-1 10 0 0,-1-1 1 0 0,1-1 0 0 0,0-1-1 0 0,-1-1 1 0 0,35-13-1 0 0,-48 16 16 0 0,-1-1-1 0 0,1 0 0 0 0,0-1 0 0 0,-1 1 0 0 0,0-1 0 0 0,0 0 0 0 0,0-1 0 0 0,0 1 1 0 0,-1-1-1 0 0,1 0 0 0 0,-1 0 0 0 0,-1 0 0 0 0,6-9 0 0 0,-5 6 22 0 0,-1 0 0 0 0,1 0 0 0 0,-2 0 0 0 0,1 0 0 0 0,-1-1-1 0 0,0 1 1 0 0,-1-1 0 0 0,0 0 0 0 0,0-11 0 0 0,-2 7 13 0 0,0 0 0 0 0,0-1 0 0 0,-1 1 0 0 0,-1 0-1 0 0,0 0 1 0 0,-1 0 0 0 0,0 0 0 0 0,-1 1 0 0 0,-1 0 0 0 0,0 0 0 0 0,0 0 0 0 0,-16-21 0 0 0,16 27-60 0 0,1-1 0 0 0,-2 2 0 0 0,1-1 0 0 0,-1 1 0 0 0,0 0 1 0 0,-12-7-1 0 0,-9 2-4364 0 0,17 12-3268 0 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54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 3392 0 0,'17'-5'3223'0'0,"-13"4"-2954"0"0,0 0 0 0 0,0 0 1 0 0,0 1-1 0 0,0-1 1 0 0,0 1-1 0 0,1 0 1 0 0,-1 0-1 0 0,0 1 0 0 0,0-1 1 0 0,0 1-1 0 0,0 0 1 0 0,0 0-1 0 0,0 0 1 0 0,-1 0-1 0 0,1 1 0 0 0,0-1 1 0 0,0 1-1 0 0,-1 0 1 0 0,1 0-1 0 0,-1 0 1 0 0,0 1-1 0 0,1-1 0 0 0,-1 1 1 0 0,-1 0-1 0 0,1 0 1 0 0,0 0-1 0 0,-1 0 1 0 0,1 1-1 0 0,-1-1 0 0 0,0 0 1 0 0,0 1-1 0 0,0 0 1 0 0,0 0-1 0 0,-1-1 1 0 0,0 1-1 0 0,0 0 0 0 0,2 7 1 0 0,2 35 544 0 0,-3 0 0 0 0,-2 55 0 0 0,-1-36-503 0 0,1-64-308 0 0,0 0 1 0 0,-1 0 0 0 0,1 0-1 0 0,0 0 1 0 0,0 1 0 0 0,0-1-1 0 0,0 0 1 0 0,0 0 0 0 0,1 0-1 0 0,-1 0 1 0 0,0 0 0 0 0,0 0-1 0 0,1 0 1 0 0,-1 0 0 0 0,1 0-1 0 0,-1 0 1 0 0,1 0 0 0 0,-1 0-1 0 0,1-1 1 0 0,-1 1 0 0 0,1 0-1 0 0,0 0 1 0 0,-1 0-1 0 0,1-1 1 0 0,0 1 0 0 0,0 0-1 0 0,0-1 1 0 0,0 1 0 0 0,-1 0-1 0 0,1-1 1 0 0,0 0 0 0 0,0 1-1 0 0,0-1 1 0 0,0 1 0 0 0,0-1-1 0 0,0 0 1 0 0,0 0 0 0 0,0 1-1 0 0,0-1 1 0 0,0 0 0 0 0,1 0-1 0 0,-1 0 1 0 0,0 0 0 0 0,0 0-1 0 0,0-1 1 0 0,0 1 0 0 0,0 0-1 0 0,0 0 1 0 0,0-1-1 0 0,1 0 1 0 0,3-1 10 0 0,0 1 1 0 0,-1-2-1 0 0,1 1 0 0 0,-1 0 1 0 0,0-1-1 0 0,1 0 0 0 0,-1 0 1 0 0,0 0-1 0 0,6-8 0 0 0,18-28 42 0 0,-1-1 0 0 0,-2-1-1 0 0,28-66 1 0 0,-12 26-322 0 0,-14 34-1665 0 0,7 4-8377 0 0,-23 34 6487 0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55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12 3112 0 0,'-18'1'2150'0'0,"10"0"-1820"0"0,1 0 1 0 0,-1 1-1 0 0,1 0 1 0 0,-1 1 0 0 0,1 0-1 0 0,0 0 1 0 0,0 1-1 0 0,0-1 1 0 0,0 1-1 0 0,1 1 1 0 0,-1-1-1 0 0,1 1 1 0 0,1 1-1 0 0,-1-1 1 0 0,1 1-1 0 0,-1 0 1 0 0,2 0 0 0 0,-1 0-1 0 0,1 1 1 0 0,0-1-1 0 0,-5 12 1 0 0,5-11-162 0 0,2 0 0 0 0,-1 0 0 0 0,1 0 0 0 0,0 0 0 0 0,0 0 0 0 0,1 1 0 0 0,0-1 0 0 0,0 0 0 0 0,1 1 0 0 0,0-1 1 0 0,0 0-1 0 0,1 1 0 0 0,0-1 0 0 0,0 0 0 0 0,1 1 0 0 0,0-1 0 0 0,0 0 0 0 0,1 0 0 0 0,0 0 0 0 0,0-1 0 0 0,0 1 0 0 0,1-1 0 0 0,5 7 1 0 0,-3-6-125 0 0,0-1 1 0 0,1 0-1 0 0,0 0 1 0 0,0 0-1 0 0,0-1 1 0 0,1 0-1 0 0,0-1 1 0 0,0 0-1 0 0,0 0 1 0 0,0-1-1 0 0,1 0 1 0 0,-1 0-1 0 0,1-1 1 0 0,13 2-1 0 0,-6-1-40 0 0,0-1 0 0 0,1-1 0 0 0,-1-1 0 0 0,0 0-1 0 0,1-1 1 0 0,-1-1 0 0 0,19-4 0 0 0,-29 5-11 0 0,-1 0 0 0 0,1-1 0 0 0,0 1 1 0 0,-1-1-1 0 0,0 0 0 0 0,1-1 0 0 0,-1 0 0 0 0,0 0 0 0 0,0 0 0 0 0,-1 0 1 0 0,1-1-1 0 0,-1 1 0 0 0,1-1 0 0 0,-1 0 0 0 0,0-1 0 0 0,-1 1 1 0 0,1-1-1 0 0,-1 1 0 0 0,0-1 0 0 0,0 0 0 0 0,0 0 0 0 0,-1-1 0 0 0,0 1 1 0 0,0-1-1 0 0,2-6 0 0 0,-2 3 17 0 0,0 0 0 0 0,0-1 0 0 0,-1 1 0 0 0,-1 0-1 0 0,1-1 1 0 0,-1 1 0 0 0,-1-1 0 0 0,0 1 0 0 0,0 0 0 0 0,-1-1 0 0 0,0 1 0 0 0,-1 0 0 0 0,-4-10 0 0 0,4 12 15 0 0,0 1 1 0 0,0 0 0 0 0,0 0-1 0 0,-1 0 1 0 0,0 0 0 0 0,0 0-1 0 0,-1 1 1 0 0,1 0 0 0 0,-1 0-1 0 0,0 0 1 0 0,-1 1 0 0 0,1-1-1 0 0,-1 1 1 0 0,0 1 0 0 0,0-1-1 0 0,0 1 1 0 0,-8-3 0 0 0,4 2 4 0 0,0 0 1 0 0,0 1 0 0 0,-1 1-1 0 0,1 0 1 0 0,0 0 0 0 0,-1 1-1 0 0,1 0 1 0 0,-1 1-1 0 0,0 0 1 0 0,1 1 0 0 0,-1 0-1 0 0,1 0 1 0 0,-1 1 0 0 0,1 1-1 0 0,0 0 1 0 0,0 0 0 0 0,0 1-1 0 0,0 0 1 0 0,1 1 0 0 0,-1 0-1 0 0,1 0 1 0 0,0 1 0 0 0,1 1-1 0 0,-1-1 1 0 0,2 1 0 0 0,-1 0-1 0 0,0 1 1 0 0,1 0 0 0 0,1 0-1 0 0,-1 1 1 0 0,2 0-1 0 0,-1 0 1 0 0,1 0 0 0 0,0 0-1 0 0,-4 13 1 0 0,6-11-8 0 0,-1 0 0 0 0,2 0 0 0 0,-1 0 0 0 0,1 1 0 0 0,1-1 0 0 0,0 1 0 0 0,1-1 0 0 0,0 1 1 0 0,4 21-1 0 0,-4-28-28 0 0,1 1 1 0 0,1-1 0 0 0,-1 0 0 0 0,1 0 0 0 0,0 0 0 0 0,0 0 0 0 0,0-1 0 0 0,1 1 0 0 0,-1 0 0 0 0,1-1-1 0 0,1 0 1 0 0,-1 1 0 0 0,0-1 0 0 0,1-1 0 0 0,0 1 0 0 0,0 0 0 0 0,0-1 0 0 0,0 0 0 0 0,1 0-1 0 0,-1 0 1 0 0,1 0 0 0 0,0-1 0 0 0,8 3 0 0 0,-1-1-81 0 0,1-1 0 0 0,-1 0-1 0 0,1-1 1 0 0,0-1 0 0 0,-1 0 0 0 0,1 0-1 0 0,0-1 1 0 0,0-1 0 0 0,-1 0 0 0 0,19-5-1 0 0,-21 4-14 0 0,-1-1 0 0 0,0 0 0 0 0,0 0 0 0 0,-1-1-1 0 0,1-1 1 0 0,-1 1 0 0 0,0-1 0 0 0,0 0 0 0 0,0-1 0 0 0,-1 0-1 0 0,0 0 1 0 0,0-1 0 0 0,0 0 0 0 0,9-13 0 0 0,-1-5-9 0 0,-1-1 1 0 0,-1 0-1 0 0,-1-1 0 0 0,-2 0 1 0 0,-1 0-1 0 0,7-31 0 0 0,-6-32 1021 0 0,-11 73-105 0 0,0 15 106 0 0,0 12-446 0 0,-5 218 928 0 0,5-212-1604 0 0,1 1 0 0 0,1-1-1 0 0,3 25 1 0 0,8 4-3444 0 0,-9-39 2028 0 0,0 0 0 0 0,0 0 0 0 0,0 0 0 0 0,6 8 0 0 0,5 3-2281 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55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81 2920 0 0,'0'0'510'0'0,"-21"1"3223"0"0,17-1-3477 0 0,-1 1 0 0 0,1 0 0 0 0,-1 0 0 0 0,1 0 1 0 0,0 0-1 0 0,0 1 0 0 0,-1 0 0 0 0,1 0 0 0 0,1 0 1 0 0,-1 0-1 0 0,0 1 0 0 0,0-1 0 0 0,1 1 0 0 0,-1 0 1 0 0,1 0-1 0 0,0 0 0 0 0,0 1 0 0 0,0-1 0 0 0,1 1 1 0 0,-1-1-1 0 0,1 1 0 0 0,0 0 0 0 0,0 0 0 0 0,0 0 1 0 0,0 0-1 0 0,1 1 0 0 0,-1-1 0 0 0,1 0 0 0 0,0 1 1 0 0,0 4-1 0 0,-2 18 691 0 0,2-21-851 0 0,0-1 0 0 0,0 1 1 0 0,1-1-1 0 0,0 1 0 0 0,0-1 1 0 0,0 1-1 0 0,1-1 1 0 0,0 1-1 0 0,0-1 0 0 0,3 9 1 0 0,-3-9-63 0 0,1 1 1 0 0,0-1 0 0 0,0 0 0 0 0,1 0-1 0 0,-1 0 1 0 0,1 0 0 0 0,0 0 0 0 0,1-1-1 0 0,-1 1 1 0 0,1-1 0 0 0,0 0 0 0 0,0 0 0 0 0,0-1-1 0 0,0 1 1 0 0,1-1 0 0 0,0 0 0 0 0,-1 0-1 0 0,1 0 1 0 0,0 0 0 0 0,0-1 0 0 0,1 0-1 0 0,-1 0 1 0 0,0-1 0 0 0,1 1 0 0 0,-1-1 0 0 0,11 1-1 0 0,-4-1-21 0 0,-1 0-1 0 0,0-1 1 0 0,1 0 0 0 0,-1 0-1 0 0,0-1 1 0 0,20-5-1 0 0,-27 5-12 0 0,0 0-1 0 0,0-1 1 0 0,0 1-1 0 0,0-1 1 0 0,0 0-1 0 0,0 0 0 0 0,-1-1 1 0 0,1 1-1 0 0,-1-1 1 0 0,0 0-1 0 0,1 1 0 0 0,-1-1 1 0 0,0-1-1 0 0,-1 1 1 0 0,1 0-1 0 0,-1-1 1 0 0,1 1-1 0 0,-1-1 0 0 0,0 0 1 0 0,0 0-1 0 0,1-4 1 0 0,-1-1 0 0 0,1 1 0 0 0,-1-1 0 0 0,-1 0 0 0 0,0 0 0 0 0,0 0 0 0 0,-1 0 0 0 0,0 0 0 0 0,0 0 0 0 0,-1 0 0 0 0,-1 0 0 0 0,1 1 0 0 0,-4-12 0 0 0,1 9 3 0 0,0 0-1 0 0,0 0 1 0 0,-1 1 0 0 0,-1 0 0 0 0,0 0 0 0 0,0 1-1 0 0,0-1 1 0 0,-2 1 0 0 0,-10-11 0 0 0,12 14 10 0 0,0 0 0 0 0,-1 0 0 0 0,0 1 0 0 0,-1 0 0 0 0,1 0 1 0 0,-1 1-1 0 0,0 0 0 0 0,0 0 0 0 0,0 1 0 0 0,0 0 0 0 0,-1 0 0 0 0,-8-1 0 0 0,9 3 13 0 0,1 0-1 0 0,0 1 0 0 0,0 0 0 0 0,0 0 1 0 0,-1 1-1 0 0,1 0 0 0 0,0 0 0 0 0,0 0 1 0 0,0 1-1 0 0,0 0 0 0 0,0 1 0 0 0,1-1 1 0 0,-1 1-1 0 0,1 1 0 0 0,-1-1 0 0 0,-6 6 1 0 0,2 0 26 0 0,0 0 1 0 0,0 1-1 0 0,1 1 0 0 0,0 0 1 0 0,1 0-1 0 0,0 0 1 0 0,1 1-1 0 0,0 1 1 0 0,1 0-1 0 0,1 0 1 0 0,0 0-1 0 0,0 0 1 0 0,-4 21-1 0 0,-3 14 138 0 0,3 1 0 0 0,-6 77 1 0 0,12-30-46 0 0,4-60-277 0 0,-7 47 1 0 0,5-58-581 0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56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4064 0 0,'0'4'7275'0'0,"0"15"-5549"0"0,-1 19 319 0 0,-2 0 1 0 0,-8 38-1 0 0,1-26-4047 0 0,0 0-4906 0 0,7-36 4070 0 0,-1 4-883 0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56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237 226 2984 0 0,'-24'0'3398'0'0,"17"0"-3109"0"0,0 1 0 0 0,0 0 0 0 0,0 1 0 0 0,1 0 0 0 0,-1 0 0 0 0,1 0 0 0 0,-1 0 0 0 0,1 1 0 0 0,0 1 0 0 0,0-1 0 0 0,0 1 0 0 0,0-1 0 0 0,1 2 0 0 0,0-1 0 0 0,-8 8 0 0 0,3-1 156 0 0,0 0 1 0 0,1 0 0 0 0,0 1-1 0 0,1 0 1 0 0,0 1 0 0 0,-7 17-1 0 0,8-13-142 0 0,0 0-1 0 0,2 0 1 0 0,0 1-1 0 0,1-1 0 0 0,1 1 1 0 0,0 0-1 0 0,1 0 1 0 0,2 1-1 0 0,1 29 0 0 0,0-40-252 0 0,0 0 0 0 0,1 0 0 0 0,0 0 0 0 0,0 0 0 0 0,1-1 0 0 0,0 1-1 0 0,0-1 1 0 0,1 0 0 0 0,-1 1 0 0 0,9 9 0 0 0,-8-12-27 0 0,0-1 0 0 0,1 1 0 0 0,-1-1-1 0 0,1 0 1 0 0,0 0 0 0 0,0-1 0 0 0,0 0 0 0 0,1 0 0 0 0,-1 0 0 0 0,1 0 0 0 0,0-1 0 0 0,0 0 0 0 0,0 0-1 0 0,0 0 1 0 0,8 0 0 0 0,-3 0-21 0 0,-1-1-1 0 0,0 0 1 0 0,1-1-1 0 0,-1-1 0 0 0,0 1 1 0 0,1-1-1 0 0,-1-1 1 0 0,0 0-1 0 0,0-1 1 0 0,0 0-1 0 0,14-6 0 0 0,-16 5-7 0 0,0 0-1 0 0,-1 0 0 0 0,0-1 1 0 0,0 0-1 0 0,-1 0 0 0 0,1 0 1 0 0,-1-1-1 0 0,0 0 0 0 0,-1 0 0 0 0,1-1 1 0 0,-1 0-1 0 0,0 0 0 0 0,-1 0 1 0 0,7-15-1 0 0,-5 6-13 0 0,0 0 1 0 0,-1-1-1 0 0,-1 1 0 0 0,3-30 1 0 0,-2-71-60 0 0,-5 95 80 0 0,-2 0-1 0 0,0 1 0 0 0,-1-1 1 0 0,-2 1-1 0 0,0 0 0 0 0,-1 0 0 0 0,-1 0 1 0 0,-1 1-1 0 0,-16-31 0 0 0,18 41 15 0 0,1 0 0 0 0,-2 1 0 0 0,1 0 0 0 0,-1 0 0 0 0,-1 0 0 0 0,0 1 0 0 0,0 0-1 0 0,0 0 1 0 0,-1 1 0 0 0,0 0 0 0 0,-1 1 0 0 0,1 0 0 0 0,-1 0 0 0 0,0 1 0 0 0,-1 1-1 0 0,1-1 1 0 0,-1 2 0 0 0,0-1 0 0 0,-21-2 0 0 0,29 5 2 0 0,0 1 1 0 0,-1 0-1 0 0,1 0 0 0 0,-1 0 1 0 0,1 0-1 0 0,0 0 1 0 0,-1 1-1 0 0,1 0 0 0 0,-1-1 1 0 0,1 1-1 0 0,0 1 0 0 0,0-1 1 0 0,0 0-1 0 0,0 1 0 0 0,0-1 1 0 0,0 1-1 0 0,0 0 0 0 0,0 0 1 0 0,0 0-1 0 0,1 1 1 0 0,-1-1-1 0 0,1 1 0 0 0,0-1 1 0 0,0 1-1 0 0,0 0 0 0 0,-3 4 1 0 0,3-3 11 0 0,1 0 0 0 0,-1 0 0 0 0,1 0 0 0 0,0 0 0 0 0,0 0 1 0 0,0 0-1 0 0,0 0 0 0 0,1 0 0 0 0,0 1 0 0 0,-1-1 0 0 0,2 0 0 0 0,-1 0 1 0 0,0 0-1 0 0,1 1 0 0 0,0-1 0 0 0,0 0 0 0 0,0 0 0 0 0,0 0 0 0 0,1 0 1 0 0,3 7-1 0 0,0-4 13 0 0,0 0 0 0 0,0 0 0 0 0,0-1 0 0 0,1 0 1 0 0,0 1-1 0 0,0-2 0 0 0,1 1 0 0 0,0-1 0 0 0,0 0 1 0 0,0-1-1 0 0,0 1 0 0 0,1-1 0 0 0,0-1 0 0 0,0 1 1 0 0,0-2-1 0 0,16 5 0 0 0,3-1-240 0 0,1-2 0 0 0,0-1 0 0 0,51-1 0 0 0,-56 1-2406 0 0,2 4-6550 0 0,-15-3 5485 0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57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2 3744 0 0,'-6'-1'6594'0'0,"6"1"-6414"0"0,-13 22 995 0 0,1 0 0 0 0,1 1-1 0 0,2 0 1 0 0,0 1 0 0 0,-11 48 0 0 0,10-34-323 0 0,-63 277 463 0 0,43-171-1153 0 0,25-111-171 0 0,-3 40 1 0 0,0 8-331 0 0,7-71 210 0 0,1-2-219 0 0,-2-7-227 0 0,1-3 442 0 0,1 0 1 0 0,-1 0-1 0 0,1 0 0 0 0,0-1 0 0 0,0 1 0 0 0,0 0 0 0 0,0 0 0 0 0,0 0 0 0 0,0 0 0 0 0,0-1 0 0 0,1 1 0 0 0,-1 0 0 0 0,2-3 0 0 0,0-4-415 0 0,5-107-3559 0 0,4-88 1714 0 0,-11 135 6133 0 0,0 60-2388 0 0,0 16-1030 0 0,0 0 0 0 0,1-1 1 0 0,0 1-1 0 0,0 0 0 0 0,1-1 0 0 0,-1 1 1 0 0,1-1-1 0 0,1 0 0 0 0,-1 0 1 0 0,5 8-1 0 0,-4-9-279 0 0,0-1 0 0 0,1 1 1 0 0,0-1-1 0 0,-1 1 0 0 0,1-1 1 0 0,1 0-1 0 0,-1-1 0 0 0,1 1 1 0 0,-1-1-1 0 0,1 0 0 0 0,0 0 1 0 0,0 0-1 0 0,1-1 0 0 0,-1 1 1 0 0,0-1-1 0 0,1-1 0 0 0,0 1 1 0 0,10 1-1 0 0,0-1-63 0 0,-1 0 1 0 0,1-1-1 0 0,0-1 0 0 0,0 0 0 0 0,-1-1 1 0 0,25-4-1 0 0,-34 3-3 0 0,0 1 0 0 0,1-1 0 0 0,-1 0 0 0 0,0-1-1 0 0,0 1 1 0 0,0-1 0 0 0,-1-1 0 0 0,1 1 0 0 0,-1-1 0 0 0,0 0 0 0 0,0 0 0 0 0,0 0-1 0 0,0-1 1 0 0,-1 0 0 0 0,1 1 0 0 0,-1-2 0 0 0,-1 1 0 0 0,6-9 0 0 0,-2-1 95 0 0,0 0 0 0 0,-1-1 0 0 0,-1 1 0 0 0,0-1 0 0 0,-2-1 0 0 0,1 1 0 0 0,-2 0 0 0 0,1-33 0 0 0,-5 53 335 0 0,-9 26-105 0 0,-3 51-9 0 0,8-53-320 0 0,-3 32 0 0 0,3 51-1986 0 0,5-62-8851 0 0,1-42 7275 0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58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8 3608 0 0,'0'0'1280'0'0,"-18"5"4304"0"0,11 3-4993 0 0,0 1-1 0 0,1-1 1 0 0,0 1-1 0 0,0 0 1 0 0,1 0-1 0 0,0 1 0 0 0,0-1 1 0 0,1 1-1 0 0,-3 13 1 0 0,1-2 87 0 0,1 1 0 0 0,1 0 1 0 0,-1 31-1 0 0,4-45-608 0 0,1 0 0 0 0,1 0 0 0 0,-1 0 0 0 0,1 0 1 0 0,0 0-1 0 0,3 7 0 0 0,-3-12-73 0 0,-1-1-1 0 0,1 0 1 0 0,0 0 0 0 0,0 1-1 0 0,0-1 1 0 0,0 0 0 0 0,0 0-1 0 0,1 0 1 0 0,-1 0 0 0 0,0 0 0 0 0,1 0-1 0 0,0-1 1 0 0,-1 1 0 0 0,1 0-1 0 0,0-1 1 0 0,0 0 0 0 0,0 1 0 0 0,0-1-1 0 0,0 0 1 0 0,0 0 0 0 0,0 0-1 0 0,0 0 1 0 0,0 0 0 0 0,4 1-1 0 0,2-2-38 0 0,-1 1 0 0 0,0-1 0 0 0,0 0-1 0 0,1 0 1 0 0,-1-1 0 0 0,0 0 0 0 0,0-1 0 0 0,0 1-1 0 0,0-1 1 0 0,0-1 0 0 0,0 1 0 0 0,0-1-1 0 0,-1-1 1 0 0,1 1 0 0 0,-1-1 0 0 0,0 0-1 0 0,0 0 1 0 0,0-1 0 0 0,-1 1 0 0 0,0-1-1 0 0,0-1 1 0 0,0 1 0 0 0,0-1 0 0 0,-1 0-1 0 0,0 0 1 0 0,0 0 0 0 0,5-11 0 0 0,-1 1 119 0 0,-1-1 0 0 0,-1 1 0 0 0,0-1 1 0 0,-1 0-1 0 0,-1-1 0 0 0,-1 1 0 0 0,3-35 1 0 0,-6 52-66 0 0,0 0 1 0 0,0-1 0 0 0,0 1-1 0 0,0 0 1 0 0,0 0-1 0 0,0 0 1 0 0,0-1 0 0 0,0 1-1 0 0,0 0 1 0 0,0 0-1 0 0,0-1 1 0 0,0 1 0 0 0,0 0-1 0 0,0 0 1 0 0,0 0-1 0 0,0-1 1 0 0,0 1 0 0 0,0 0-1 0 0,0 0 1 0 0,0 0-1 0 0,0-1 1 0 0,0 1 0 0 0,-1 0-1 0 0,1 0 1 0 0,0 0-1 0 0,0-1 1 0 0,0 1 0 0 0,0 0-1 0 0,0 0 1 0 0,-1 0-1 0 0,1 0 1 0 0,0 0 0 0 0,0-1-1 0 0,0 1 1 0 0,-1 0-1 0 0,-5 5 294 0 0,-5 11-25 0 0,6-2-205 0 0,0 0 0 0 0,1 0-1 0 0,0 1 1 0 0,1-1-1 0 0,1 1 1 0 0,-1 19 0 0 0,1-10-37 0 0,1-20-36 0 0,1-1 1 0 0,0 1-1 0 0,0-1 0 0 0,0 1 1 0 0,1-1-1 0 0,-1 1 0 0 0,1-1 1 0 0,0 1-1 0 0,0-1 0 0 0,0 1 0 0 0,0-1 1 0 0,0 0-1 0 0,1 0 0 0 0,0 1 1 0 0,0-1-1 0 0,-1 0 0 0 0,2 0 0 0 0,-1-1 1 0 0,0 1-1 0 0,3 2 0 0 0,-1-2-2 0 0,0 0 0 0 0,0 0-1 0 0,0 0 1 0 0,0-1 0 0 0,0 0-1 0 0,1 0 1 0 0,-1 0 0 0 0,1 0-1 0 0,-1-1 1 0 0,1 1 0 0 0,0-1 0 0 0,-1-1-1 0 0,11 2 1 0 0,-2-2-3 0 0,0 1 1 0 0,1-2-1 0 0,-1 0 1 0 0,0 0 0 0 0,1-2-1 0 0,12-3 1 0 0,-19 4 5 0 0,-1 0 1 0 0,0-1-1 0 0,0 0 1 0 0,0 0 0 0 0,0-1-1 0 0,0 0 1 0 0,-1 0-1 0 0,1 0 1 0 0,-1 0 0 0 0,0-1-1 0 0,-1 0 1 0 0,1 0-1 0 0,6-10 1 0 0,-4 6 12 0 0,-1-1 0 0 0,0 1 1 0 0,-1-2-1 0 0,0 1 0 0 0,-1 0 0 0 0,0-1 0 0 0,0 0 1 0 0,-1 0-1 0 0,-1 0 0 0 0,2-14 0 0 0,-2 3-507 0 0,-1 14 551 0 0,0 1 1 0 0,-1-1-1 0 0,0 1 0 0 0,0-1 0 0 0,-2-9 1 0 0,2 14-501 0 0,-1 1 0 0 0,0-1-1 0 0,0 1 1 0 0,0-1 0 0 0,0 1 0 0 0,0-1 0 0 0,-3-3 0 0 0,2 3-716 0 0,-1 1 0 0 0,1 0 0 0 0,0 0-1 0 0,-1 0 1 0 0,1 0 0 0 0,-1 0 0 0 0,-4-3 0 0 0,-6-1-2834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55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42 3656 0 0,'0'0'644'0'0,"-16"8"3615"0"0,8 1-3520 0 0,0 1 0 0 0,0 1 0 0 0,1-1 0 0 0,0 1 0 0 0,1 1-1 0 0,0-1 1 0 0,1 1 0 0 0,1 0 0 0 0,-5 16 0 0 0,5-13-331 0 0,1 1 0 0 0,0 0-1 0 0,2 0 1 0 0,-1 17-1 0 0,2-30-391 0 0,0 0 0 0 0,0 0 1 0 0,0 0-1 0 0,0 0 0 0 0,0 0 0 0 0,1 0 0 0 0,-1 0 0 0 0,1 0 0 0 0,0 0 0 0 0,0 0 0 0 0,0 0 0 0 0,0 0 0 0 0,1 0 1 0 0,-1-1-1 0 0,1 1 0 0 0,0 0 0 0 0,-1-1 0 0 0,1 1 0 0 0,0-1 0 0 0,1 0 0 0 0,-1 0 0 0 0,0 0 0 0 0,0 0 0 0 0,1 0 0 0 0,0 0 1 0 0,-1-1-1 0 0,1 1 0 0 0,0-1 0 0 0,-1 0 0 0 0,1 0 0 0 0,0 0 0 0 0,0 0 0 0 0,0 0 0 0 0,0 0 0 0 0,0-1 0 0 0,0 0 1 0 0,0 1-1 0 0,5-1 0 0 0,2 0-3 0 0,1 0 0 0 0,0-1 0 0 0,0 0 1 0 0,-1 0-1 0 0,1-1 0 0 0,-1 0 0 0 0,0-1 1 0 0,1-1-1 0 0,-1 1 0 0 0,0-1 0 0 0,-1-1 1 0 0,1 0-1 0 0,-1 0 0 0 0,0-1 0 0 0,10-9 0 0 0,-12 10 63 0 0,-1-1 0 0 0,-1 0 0 0 0,1 0-1 0 0,-1-1 1 0 0,0 1 0 0 0,0-1 0 0 0,-1-1-1 0 0,0 1 1 0 0,0 0 0 0 0,-1-1 0 0 0,0 0-1 0 0,0 0 1 0 0,0 0 0 0 0,-1 0-1 0 0,-1 0 1 0 0,1 0 0 0 0,-2-1 0 0 0,1 1-1 0 0,-1 0 1 0 0,0-9 0 0 0,-1 12-2 0 0,0 0 0 0 0,0 0 0 0 0,-1 0 0 0 0,1 0 0 0 0,-1 0 0 0 0,0 0 0 0 0,-1 1 0 0 0,1-1 0 0 0,-1 1 0 0 0,0-1 0 0 0,0 1 0 0 0,0 0 0 0 0,0 0 0 0 0,-1 1 0 0 0,1-1 0 0 0,-1 1 0 0 0,0-1 0 0 0,0 1 0 0 0,-1 1 0 0 0,-5-4 0 0 0,-2-1 38 0 0,0 1 1 0 0,0 1-1 0 0,0 0 0 0 0,-1 1 0 0 0,0 0 1 0 0,-22-3-1 0 0,26 6-65 0 0,0 0-1 0 0,0 0 1 0 0,0 1 0 0 0,-14 1-1 0 0,-3 6-2834 0 0,1 10-9032 0 0,18-7 7635 0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58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4056 0 0,'0'0'1352'0'0,"0"-2"-659"0"0,0 0 695 0 0,0-1 700 0 0,0 1-1428 0 0,0 7-88 0 0,0 1-328 0 0,0 3-2452 0 0,0 5 0 0 0,0 2-1 0 0,0 5 1 0 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58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82 3440 0 0,'2'0'432'0'0,"1"-1"-1"0"0,-1 1 0 0 0,1-1 0 0 0,0 0 0 0 0,-1 0 1 0 0,0 0-1 0 0,1 0 0 0 0,2-2 0 0 0,-2 1 14 0 0,0 0 0 0 0,0 1-1 0 0,0-1 1 0 0,0 1 0 0 0,0 0 0 0 0,0 0-1 0 0,0 0 1 0 0,7 0 0 0 0,-9 1-313 0 0,-1 0 1 0 0,1 0 0 0 0,0 0-1 0 0,-1 0 1 0 0,1 1-1 0 0,0-1 1 0 0,-1 0 0 0 0,1 0-1 0 0,0 1 1 0 0,-1-1 0 0 0,1 0-1 0 0,-1 1 1 0 0,1-1-1 0 0,0 1 1 0 0,-1-1 0 0 0,1 1-1 0 0,-1-1 1 0 0,1 1 0 0 0,-1-1-1 0 0,0 1 1 0 0,1-1-1 0 0,-1 1 1 0 0,1 0 0 0 0,6 23 2078 0 0,-4 28-49 0 0,-3-47-2031 0 0,-1 27 274 0 0,3 56 166 0 0,-1-78-543 0 0,0 1 1 0 0,1 0-1 0 0,0-1 1 0 0,1 1-1 0 0,7 17 1 0 0,-9-25-26 0 0,0-1 0 0 0,0 0 0 0 0,0 0 1 0 0,0 0-1 0 0,0 0 0 0 0,0 0 0 0 0,0 0 0 0 0,1 0 1 0 0,-1-1-1 0 0,1 1 0 0 0,-1 0 0 0 0,1-1 0 0 0,0 1 0 0 0,0-1 1 0 0,0 0-1 0 0,0 1 0 0 0,0-1 0 0 0,0 0 0 0 0,0 0 1 0 0,0 0-1 0 0,0 0 0 0 0,0-1 0 0 0,1 1 0 0 0,-1-1 1 0 0,0 1-1 0 0,0-1 0 0 0,1 0 0 0 0,-1 0 0 0 0,0 0 0 0 0,1 0 1 0 0,-1 0-1 0 0,0 0 0 0 0,1-1 0 0 0,-1 1 0 0 0,0-1 1 0 0,0 0-1 0 0,0 1 0 0 0,4-3 0 0 0,1-1 23 0 0,1 0 1 0 0,-1-1-1 0 0,1 1 0 0 0,-1-2 0 0 0,-1 1 1 0 0,1-1-1 0 0,-1 0 0 0 0,11-14 1 0 0,2-5 85 0 0,-1-1 1 0 0,-2-1-1 0 0,14-29 1 0 0,-21 38-441 0 0,-2-1 1 0 0,0-1 0 0 0,-1 1-1 0 0,0-1 1 0 0,3-34-1 0 0,-8 51-791 0 0,-1 0 0 0 0,0 1 0 0 0,0-1 0 0 0,0 0 0 0 0,0 0-1 0 0,0 0 1 0 0,-1 1 0 0 0,1-1 0 0 0,-2-5 0 0 0,-2 1-2786 0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4:5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232 462 3312 0 0,'-20'0'2991'0'0,"7"0"-2325"0"0,0 1 1 0 0,-1 0 0 0 0,1 1 0 0 0,0 0-1 0 0,0 1 1 0 0,-20 8 0 0 0,27-9-446 0 0,0 0 1 0 0,0 1-1 0 0,1 0 0 0 0,0 0 1 0 0,-1 1-1 0 0,1 0 0 0 0,0-1 1 0 0,1 2-1 0 0,-1-1 0 0 0,1 0 1 0 0,-1 1-1 0 0,1 0 0 0 0,1 0 1 0 0,-1 0-1 0 0,1 1 0 0 0,-4 6 1 0 0,4-3-29 0 0,0 0 0 0 0,0 0 1 0 0,1 0-1 0 0,0 1 1 0 0,0-1-1 0 0,1 0 0 0 0,1 1 1 0 0,-1-1-1 0 0,2 1 0 0 0,-1-1 1 0 0,1 0-1 0 0,3 15 1 0 0,-2-18-173 0 0,-1-1 0 0 0,1 1 0 0 0,0-1 1 0 0,0 0-1 0 0,0 0 0 0 0,1 0 0 0 0,0 0 0 0 0,0 0 1 0 0,0 0-1 0 0,1-1 0 0 0,-1 0 0 0 0,1 1 1 0 0,0-1-1 0 0,0-1 0 0 0,1 1 0 0 0,-1 0 1 0 0,1-1-1 0 0,0 0 0 0 0,0 0 0 0 0,0-1 0 0 0,0 1 1 0 0,7 1-1 0 0,-3-1-11 0 0,0 0 0 0 0,0-1 1 0 0,0-1-1 0 0,1 1 0 0 0,-1-1 0 0 0,0-1 1 0 0,1 0-1 0 0,-1 0 0 0 0,13-3 0 0 0,-18 2-8 0 0,1 0-1 0 0,-1 0 0 0 0,0 0 0 0 0,-1-1 0 0 0,1 0 0 0 0,0 0 0 0 0,0 0 0 0 0,-1 0 0 0 0,1-1 0 0 0,-1 1 0 0 0,0-1 0 0 0,1 0 0 0 0,-1 0 0 0 0,-1 0 0 0 0,1 0 0 0 0,0-1 0 0 0,-1 1 0 0 0,0-1 0 0 0,1 1 0 0 0,-1-1 0 0 0,-1 0 0 0 0,1 0 0 0 0,1-5 0 0 0,1-4 3 0 0,-1 0-1 0 0,-1 0 1 0 0,0-1-1 0 0,0 1 0 0 0,-2-1 1 0 0,1 1-1 0 0,-4-27 1 0 0,0 19 0 0 0,-1 0 0 0 0,-1 0 0 0 0,-1 1 0 0 0,-12-29 0 0 0,9 30-1 0 0,-1 0 1 0 0,-1 0 0 0 0,-24-33-1 0 0,-49-43 8 0 0,54 61-8 0 0,25 30 23 0 0,1-1-1 0 0,0 0 1 0 0,0-1 0 0 0,0 1 0 0 0,1-1 0 0 0,0 0 0 0 0,0 1 0 0 0,0-1 0 0 0,1-1 0 0 0,0 1 0 0 0,0 0 0 0 0,0 0-1 0 0,1-1 1 0 0,0 1 0 0 0,0-1 0 0 0,1 0 0 0 0,0 1 0 0 0,0-1 0 0 0,0 1 0 0 0,2-8 0 0 0,-1 10 8 0 0,1 1 1 0 0,-1 0-1 0 0,1-1 0 0 0,0 1 1 0 0,0 0-1 0 0,0 0 1 0 0,0 0-1 0 0,1 0 0 0 0,-1 1 1 0 0,1-1-1 0 0,-1 0 1 0 0,1 1-1 0 0,0 0 1 0 0,0 0-1 0 0,0 0 0 0 0,1 0 1 0 0,-1 0-1 0 0,4-1 1 0 0,10-3 87 0 0,-1 0 0 0 0,28-6 0 0 0,-25 8-33 0 0,-1-1-137 0 0,0 2 0 0 0,36-2 0 0 0,-23 5-3385 0 0,-1 1-5044 0 0,-20 1 4712 0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00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9 3472 0 0,'-30'-6'3828'0'0,"21"5"-3294"0"0,-1 0 1 0 0,1 1-1 0 0,-1 0 0 0 0,0 1 1 0 0,1 0-1 0 0,-1 1 0 0 0,-11 3 0 0 0,17-4-334 0 0,0 0-1 0 0,1 1 0 0 0,-1-1 1 0 0,1 1-1 0 0,-1 0 1 0 0,1 0-1 0 0,0 1 0 0 0,-1-1 1 0 0,1 1-1 0 0,0-1 0 0 0,1 1 1 0 0,-1 0-1 0 0,0 0 0 0 0,1 0 1 0 0,0 1-1 0 0,-1-1 0 0 0,1 0 1 0 0,1 1-1 0 0,-1 0 0 0 0,-1 4 1 0 0,0 0-135 0 0,1 0 0 0 0,0 0 0 0 0,0 0 0 0 0,1 0 0 0 0,0 0 0 0 0,1 0 0 0 0,0 0 0 0 0,0 0 0 0 0,0 0 0 0 0,1 0 0 0 0,1 0 1 0 0,-1 0-1 0 0,1 0 0 0 0,0-1 0 0 0,1 1 0 0 0,0 0 0 0 0,0-1 0 0 0,1 0 0 0 0,0 0 0 0 0,0 0 0 0 0,0 0 0 0 0,1-1 0 0 0,8 10 0 0 0,-9-14-84 0 0,-1 1-1 0 0,1-1 0 0 0,0 0 0 0 0,-1 0 1 0 0,1 0-1 0 0,0 0 0 0 0,0 0 0 0 0,0-1 1 0 0,0 0-1 0 0,1 0 0 0 0,3 1 0 0 0,48 2-311 0 0,-55-4 321 0 0,0 0 0 0 0,0 0 0 0 0,-1 0 0 0 0,1 0 0 0 0,0 1 1 0 0,0-1-1 0 0,0-1 0 0 0,0 1 0 0 0,-1 0 0 0 0,1 0 0 0 0,0 0 1 0 0,0 0-1 0 0,0 0 0 0 0,0-1 0 0 0,-1 1 0 0 0,1 0 0 0 0,0-1 1 0 0,0 1-1 0 0,-1-1 0 0 0,1 1 0 0 0,0-1 0 0 0,0 1 1 0 0,-1-1-1 0 0,1 1 0 0 0,-1-1 0 0 0,1 0 0 0 0,-1 1 0 0 0,1-1 1 0 0,-1 0-1 0 0,1 1 0 0 0,-1-1 0 0 0,1 0 0 0 0,-1 0 0 0 0,0 0 1 0 0,1 1-1 0 0,-1-1 0 0 0,0 0 0 0 0,0 0 0 0 0,0 0 0 0 0,0 0 1 0 0,0-1-1 0 0,0 1 9 0 0,0-1 1 0 0,-1 0-1 0 0,0 1 0 0 0,1-1 1 0 0,-1 0-1 0 0,0 1 0 0 0,0-1 1 0 0,0 1-1 0 0,0-1 1 0 0,0 1-1 0 0,0-1 0 0 0,0 1 1 0 0,-1 0-1 0 0,1 0 0 0 0,0-1 1 0 0,-1 1-1 0 0,1 0 0 0 0,-1 0 1 0 0,-1 0-1 0 0,-4-2 52 0 0,0 0-1 0 0,0 1 0 0 0,0 0 1 0 0,0 1-1 0 0,0 0 0 0 0,0 0 1 0 0,0 0-1 0 0,0 1 0 0 0,-1 0 1 0 0,1 0-1 0 0,0 1 0 0 0,0 0 1 0 0,0 0-1 0 0,0 1 1 0 0,0 0-1 0 0,-12 5 0 0 0,10-4 28 0 0,1 0 0 0 0,0 1 0 0 0,0 1 0 0 0,0-1 0 0 0,0 1 0 0 0,1 0 0 0 0,0 1 0 0 0,0 0 0 0 0,0 0 0 0 0,1 1 0 0 0,0 0 0 0 0,-11 14 0 0 0,13-13-12 0 0,1 0 0 0 0,-1 0 0 0 0,1 0 0 0 0,1 0 0 0 0,-1 1-1 0 0,1-1 1 0 0,1 1 0 0 0,0 0 0 0 0,0 0 0 0 0,1-1 0 0 0,0 1 0 0 0,0 0 0 0 0,1 0 0 0 0,0-1 0 0 0,0 1 0 0 0,6 16 0 0 0,-5-19-50 0 0,0 1 0 0 0,1-1 1 0 0,-1 0-1 0 0,1 0 0 0 0,1 0 0 0 0,-1 0 0 0 0,1 0 0 0 0,0-1 0 0 0,1 1 1 0 0,-1-1-1 0 0,1 0 0 0 0,0 0 0 0 0,0-1 0 0 0,0 0 0 0 0,1 0 1 0 0,0 0-1 0 0,0 0 0 0 0,0-1 0 0 0,0 0 0 0 0,0 0 0 0 0,12 3 0 0 0,-1-3-738 0 0,0 1 0 0 0,31 0-1 0 0,-39-3-1806 0 0,0-2-1 0 0,1 1 0 0 0,15-5 1 0 0,-11 1-1160 0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00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3240 0 0,'0'0'1728'0'0,"28"0"1529"0"0,43 1 460 0 0,106 15 0 0 0,-152-14-3072 0 0,-42-2-240 0 0,9 0-339 0 0,0 0 1 0 0,1 1-1 0 0,-1 0 0 0 0,0 1 1 0 0,1-1-1 0 0,0 1 0 0 0,-1 0 1 0 0,1 1-1 0 0,0 0 0 0 0,-11 6 1 0 0,14-6-45 0 0,0 0 0 0 0,0 0 0 0 0,0 0 1 0 0,1 0-1 0 0,-1 1 0 0 0,1-1 0 0 0,0 1 1 0 0,0 0-1 0 0,0 0 0 0 0,0 0 0 0 0,1 0 1 0 0,0 1-1 0 0,0-1 0 0 0,0 0 0 0 0,0 1 0 0 0,1 0 1 0 0,-3 9-1 0 0,2-2-45 0 0,0 1-1 0 0,0-1 1 0 0,1 0-1 0 0,0 1 1 0 0,1-1 0 0 0,1 1-1 0 0,0-1 1 0 0,1 1-1 0 0,0-1 1 0 0,1 0 0 0 0,0 0-1 0 0,8 19 1 0 0,-9-28-22 0 0,0 0 1 0 0,0 0-1 0 0,1 0 0 0 0,-1 0 1 0 0,1-1-1 0 0,0 1 1 0 0,0-1-1 0 0,0 0 0 0 0,0 0 1 0 0,0 0-1 0 0,1 0 1 0 0,-1 0-1 0 0,0-1 0 0 0,1 1 1 0 0,-1-1-1 0 0,1 0 0 0 0,0 0 1 0 0,-1 0-1 0 0,1-1 1 0 0,0 1-1 0 0,0-1 0 0 0,-1 0 1 0 0,1 0-1 0 0,6-1 1 0 0,-10 1 41 0 0,1 0 1 0 0,-1-1-1 0 0,0 1 1 0 0,1 0 0 0 0,-1 0-1 0 0,1-1 1 0 0,-1 1 0 0 0,1 0-1 0 0,-1-1 1 0 0,0 1-1 0 0,1 0 1 0 0,-1-1 0 0 0,0 1-1 0 0,1 0 1 0 0,-1-1 0 0 0,0 1-1 0 0,1-1 1 0 0,-1 1-1 0 0,0-1 1 0 0,0 1 0 0 0,0-1-1 0 0,1 1 1 0 0,-1-1 0 0 0,0 1-1 0 0,0-1 1 0 0,0 1 0 0 0,0-1-1 0 0,0 0 1 0 0,0-17 254 0 0,-1 12-67 0 0,1 5-178 0 0,0 1 1 0 0,0 0-1 0 0,0 0 0 0 0,0 0 0 0 0,0 0 0 0 0,0 0 0 0 0,0 0 1 0 0,0 0-1 0 0,0-1 0 0 0,0 1 0 0 0,0 0 0 0 0,0 0 0 0 0,0 0 1 0 0,0 0-1 0 0,0 0 0 0 0,0 0 0 0 0,0 0 0 0 0,0 0 0 0 0,0-1 1 0 0,0 1-1 0 0,0 0 0 0 0,0 0 0 0 0,0 0 0 0 0,0 0 1 0 0,0 0-1 0 0,0 0 0 0 0,-1 0 0 0 0,1 0 0 0 0,0 0 0 0 0,0 0 1 0 0,0 0-1 0 0,0 0 0 0 0,0-1 0 0 0,0 1 0 0 0,0 0 0 0 0,0 0 1 0 0,0 0-1 0 0,-1 0 0 0 0,1 0 0 0 0,0 0 0 0 0,0 0 0 0 0,0 0 1 0 0,0 0-1 0 0,0 0 0 0 0,0 0 0 0 0,0 0 0 0 0,-1 0 1 0 0,1 0-1 0 0,0 0 0 0 0,-7 5 221 0 0,-4 7 15 0 0,6 0-182 0 0,2 0-1 0 0,0 1 0 0 0,0-1 0 0 0,1 1 0 0 0,-1 18 1 0 0,4 67-38 0 0,0-42-8 0 0,-8 88-49 0 0,5-127 40 0 0,-1 1 0 0 0,-1 0 0 0 0,0-1 0 0 0,-1 0 0 0 0,-15 32 0 0 0,18-46 20 0 0,0 1 0 0 0,-1-1-1 0 0,1 0 1 0 0,-1 1 0 0 0,0-1 0 0 0,1 0-1 0 0,-1-1 1 0 0,-1 1 0 0 0,1-1-1 0 0,0 1 1 0 0,-1-1 0 0 0,1 0-1 0 0,-1 0 1 0 0,0 0 0 0 0,0-1-1 0 0,0 1 1 0 0,1-1 0 0 0,-7 1 0 0 0,1 0 48 0 0,0-1 1 0 0,1 0 0 0 0,-1-1-1 0 0,0 0 1 0 0,0 0-1 0 0,1-1 1 0 0,-17-3 0 0 0,18 2 46 0 0,-1 0-1 0 0,1 0 1 0 0,0-1 0 0 0,0 0 0 0 0,0 0 0 0 0,0 0 0 0 0,-6-5-1 0 0,10 5-477 0 0,-1 0 0 0 0,1 0 0 0 0,-1 0 0 0 0,1 0 0 0 0,-4-6 0 0 0,5 6-965 0 0,0 0 1 0 0,1 0-1 0 0,-1 0 0 0 0,0 0 1 0 0,1 0-1 0 0,0-1 0 0 0,-2-4 1 0 0,3-2-2352 0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01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4208 0 0,'0'0'3140'0'0,"0"12"366"0"0,-2 22-1834 0 0,-2 0 1 0 0,-1 0 0 0 0,-10 34-1 0 0,5-23-525 0 0,-3 8-989 0 0,-8 49-11338 0 0,18-74 7351 0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02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601 1 3808 0 0,'0'0'655'0'0,"25"0"4726"0"0,-24 0-5289 0 0,-1 0 0 0 0,0 0 1 0 0,0 0-1 0 0,1 0 1 0 0,-1 0-1 0 0,0 0 1 0 0,1 0-1 0 0,-1 0 1 0 0,0 0-1 0 0,0 0 0 0 0,1 0 1 0 0,-1 0-1 0 0,0 0 1 0 0,0 0-1 0 0,1 1 1 0 0,-1-1-1 0 0,0 0 1 0 0,0 0-1 0 0,1 0 0 0 0,-1 1 1 0 0,0-1-1 0 0,0 0 1 0 0,0 0-1 0 0,1 0 1 0 0,-1 1-1 0 0,0-1 1 0 0,0 0-1 0 0,0 0 0 0 0,0 1 1 0 0,0-1-1 0 0,0 0 1 0 0,1 1-1 0 0,-1-1 1 0 0,0 0-1 0 0,0 0 1 0 0,0 1-1 0 0,0-1 0 0 0,0 1 1 0 0,-5 16 1585 0 0,-13 17 37 0 0,-3-4-485 0 0,5-6-847 0 0,-1 0-1 0 0,-30 32 1 0 0,17-27-269 0 0,-2 0-1 0 0,-1-2 1 0 0,-56 35 0 0 0,68-50-104 0 0,-1 0 1 0 0,0-2-1 0 0,-1 0 0 0 0,0-2 1 0 0,0 0-1 0 0,-1-2 0 0 0,-36 6 1 0 0,51-11-9 0 0,0 0 0 0 0,0-1 0 0 0,0 0 0 0 0,-12-2 0 0 0,18 2-4 0 0,1 0 0 0 0,0 0 0 0 0,0-1 0 0 0,0 1 0 0 0,0-1 0 0 0,0 0 0 0 0,0 0 0 0 0,0 1 0 0 0,0-1 0 0 0,0-1 0 0 0,0 1 0 0 0,0 0 0 0 0,0 0 0 0 0,1-1 0 0 0,-1 1 0 0 0,1 0 0 0 0,-1-1 0 0 0,1 0 0 0 0,-1 1 0 0 0,1-1 0 0 0,0 0 0 0 0,-2-2 0 0 0,2-2-3 0 0,-1 1 0 0 0,1-1 0 0 0,0 1 0 0 0,0-1 0 0 0,0 1 0 0 0,1-1-1 0 0,0 0 1 0 0,0 1 0 0 0,0-1 0 0 0,1 0 0 0 0,2-10 0 0 0,0 7-3 0 0,0-1 0 0 0,1 1 1 0 0,-1 0-1 0 0,2 0 0 0 0,0 0 1 0 0,8-11-1 0 0,-4 7 6 0 0,1 1 0 0 0,1 0 0 0 0,0 0 0 0 0,1 2 0 0 0,0-1 0 0 0,0 1 0 0 0,1 1 0 0 0,21-12-1 0 0,-25 16 33 0 0,1 1 0 0 0,-1 0-1 0 0,2 0 1 0 0,-1 1 0 0 0,0 0-1 0 0,12-1 1 0 0,-19 3-17 0 0,0 1 1 0 0,0 0-1 0 0,0-1 0 0 0,1 1 1 0 0,-1 1-1 0 0,0-1 0 0 0,0 0 1 0 0,1 1-1 0 0,-1 0 0 0 0,0 0 1 0 0,0 0-1 0 0,0 0 0 0 0,0 0 1 0 0,0 0-1 0 0,0 1 0 0 0,0 0 1 0 0,-1-1-1 0 0,1 1 0 0 0,0 0 1 0 0,-1 0-1 0 0,0 1 0 0 0,1-1 1 0 0,2 5-1 0 0,7 12 51 0 0,-1 1 0 0 0,-1 1 1 0 0,-1 0-1 0 0,-1 0 0 0 0,6 26 1 0 0,-4-13-152 0 0,5 22-758 0 0,-14-44-3183 0 0,0 0-3905 0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02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3944 0 0,'0'0'2633'0'0,"0"3"-1973"0"0,0-1 0 0 0,0 3-16 0 0,0 1-40 0 0,0 4-172 0 0,0 4-2344 0 0,5-1 0 0 0,-5 3-1 0 0,6 2 1 0 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02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 2952 0 0,'169'2'5192'0'0,"176"-4"-46"0"0,-343 2-5113 0 0,1 0 1 0 0,0-1-1 0 0,-1 1 1 0 0,1-1 0 0 0,0 1-1 0 0,-1-1 1 0 0,1 0-1 0 0,-1 0 1 0 0,1 0-1 0 0,3-3 1 0 0,-5 4-27 0 0,-1-1 1 0 0,1 1 0 0 0,-1 0-1 0 0,0-1 1 0 0,1 1-1 0 0,-1-1 1 0 0,0 1-1 0 0,1 0 1 0 0,-1-1 0 0 0,0 1-1 0 0,1-1 1 0 0,-1 1-1 0 0,0-1 1 0 0,0 1-1 0 0,0-1 1 0 0,1 0 0 0 0,-1 1-1 0 0,0-1 1 0 0,0 1-1 0 0,0-1 1 0 0,0 0 0 0 0,0 0 0 0 0,-1 0-1 0 0,1 0 1 0 0,0 0 0 0 0,-1 0 0 0 0,1 0 0 0 0,-1 0 0 0 0,1 0 0 0 0,-1 0 0 0 0,0 0 0 0 0,1 0 0 0 0,-1 0 0 0 0,0 0 0 0 0,1 1 0 0 0,-1-1 0 0 0,-1-1 0 0 0,-3-1 38 0 0,-1-1 0 0 0,1 1-1 0 0,-1 0 1 0 0,0 0 0 0 0,0 1-1 0 0,0-1 1 0 0,0 1 0 0 0,0 1-1 0 0,0-1 1 0 0,-11 0 0 0 0,1 0 130 0 0,0 1 0 0 0,-32 2 1 0 0,40-1-105 0 0,0 1 0 0 0,1 0 0 0 0,-1 1 0 0 0,1 0 0 0 0,0 0-1 0 0,0 1 1 0 0,0 0 0 0 0,0 0 0 0 0,0 0 0 0 0,0 1 0 0 0,1 0 0 0 0,0 0 0 0 0,-1 1 0 0 0,2 0 0 0 0,-1 0 0 0 0,1 0 0 0 0,-8 10 0 0 0,6-6 28 0 0,1 1 0 0 0,0 0 0 0 0,0 1 0 0 0,1-1 0 0 0,1 1 0 0 0,0 0 0 0 0,0 0 0 0 0,1 1 0 0 0,1-1 0 0 0,-3 22 0 0 0,2-3 213 0 0,1 53 0 0 0,2-74-297 0 0,1 1 0 0 0,0 0-1 0 0,1-1 1 0 0,0 1 0 0 0,1-1 0 0 0,-1 0 0 0 0,2 0 0 0 0,-1 0-1 0 0,9 14 1 0 0,-9-19-128 0 0,0-1 0 0 0,0 1-1 0 0,0-1 1 0 0,0 0 0 0 0,0 0-1 0 0,1 0 1 0 0,0-1 0 0 0,-1 1-1 0 0,1-1 1 0 0,0 0 0 0 0,0 0-1 0 0,0 0 1 0 0,7 2 0 0 0,-5-3-990 0 0,0 1 1 0 0,1 0 0 0 0,-1-1 0 0 0,1-1 0 0 0,-1 1-1 0 0,1-1 1 0 0,-1 0 0 0 0,9-1 0 0 0,0-1-2236 0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03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 2640 0 0,'1'-6'765'0'0,"0"-1"1"0"0,1 1-1 0 0,0 0 0 0 0,3-7 0 0 0,2-10 1996 0 0,-6 17 398 0 0,-3 20-944 0 0,-8 79 1665 0 0,6 49-2704 0 0,4-141-1173 0 0,0 8 38 0 0,0 0 1 0 0,0 0-1 0 0,1 0 1 0 0,0 0-1 0 0,5 14 1 0 0,-6-21-51 0 0,1 0 0 0 0,0 0 0 0 0,-1 0 0 0 0,1-1 0 0 0,0 1 1 0 0,0 0-1 0 0,0-1 0 0 0,1 1 0 0 0,-1-1 0 0 0,0 1 0 0 0,1-1 0 0 0,-1 0 0 0 0,0 1 0 0 0,1-1 0 0 0,0 0 0 0 0,-1 0 0 0 0,1 0 0 0 0,0 0 1 0 0,-1-1-1 0 0,1 1 0 0 0,0 0 0 0 0,0-1 0 0 0,0 1 0 0 0,0-1 0 0 0,0 1 0 0 0,-1-1 0 0 0,1 0 0 0 0,0 0 0 0 0,0 0 0 0 0,0 0 1 0 0,0 0-1 0 0,0 0 0 0 0,2-1 0 0 0,4-1-45 0 0,0 0 0 0 0,-1 0 0 0 0,1-1 0 0 0,-1 0 0 0 0,0 0 0 0 0,0-1 1 0 0,0 0-1 0 0,0 0 0 0 0,-1-1 0 0 0,0 1 0 0 0,0-1 0 0 0,0-1 0 0 0,0 1 0 0 0,-1-1 0 0 0,0 0 1 0 0,0 0-1 0 0,0-1 0 0 0,4-9 0 0 0,7-12-70 0 0,-2-2 1 0 0,-1 1-1 0 0,10-35 0 0 0,-19 54 120 0 0,20-76 191 0 0,-20 55 219 0 0,-3 26 2 0 0,-1 21-102 0 0,-2 7-181 0 0,-1-1-1 0 0,-1 1 0 0 0,-8 27 0 0 0,3-12-89 0 0,-2 11-257 0 0,-8 34-72 0 0,9-27-4083 0 0,4-18-3135 0 0,5-23 3755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56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1 145 2632 0 0,'0'-18'2006'0'0,"2"11"-1648"0"0,1 0 0 0 0,0 0 0 0 0,0 1 0 0 0,0-1 0 0 0,1 1 0 0 0,0 0 0 0 0,0 0 0 0 0,0 0 0 0 0,1 0 0 0 0,0 1 0 0 0,0 0 0 0 0,0 0 0 0 0,1 0 0 0 0,-1 1 0 0 0,1 0 0 0 0,7-4 0 0 0,-8 5-154 0 0,-1 1 1 0 0,0-1 0 0 0,0 1 0 0 0,1 0 0 0 0,-1 1 0 0 0,1-1 0 0 0,-1 1 0 0 0,1 0-1 0 0,0 0 1 0 0,-1 0 0 0 0,1 1 0 0 0,0 0 0 0 0,0 0 0 0 0,0 0 0 0 0,-1 0-1 0 0,1 1 1 0 0,0 0 0 0 0,-1 0 0 0 0,1 0 0 0 0,0 0 0 0 0,-1 1 0 0 0,1 0 0 0 0,-1 0-1 0 0,0 0 1 0 0,6 4 0 0 0,-7-4-153 0 0,0 1 1 0 0,-1 0-1 0 0,1 0 0 0 0,0 0 0 0 0,-1 1 0 0 0,0-1 1 0 0,0 0-1 0 0,0 1 0 0 0,0 0 0 0 0,-1-1 0 0 0,1 1 1 0 0,-1 0-1 0 0,0 0 0 0 0,1 7 0 0 0,0 6 38 0 0,0 0 0 0 0,-2 20 0 0 0,0-31-62 0 0,0 112 193 0 0,3-123-218 0 0,0 1 0 0 0,0-1-1 0 0,0 0 1 0 0,7-6 0 0 0,51-55 55 0 0,88-76 0 0 0,-142 136-12 0 0,1 1 0 0 0,-1-1 0 0 0,17-7 0 0 0,-20 11 7 0 0,-1 0 1 0 0,1 1-1 0 0,0-1 1 0 0,-1 1-1 0 0,1 0 1 0 0,0 0-1 0 0,0 1 1 0 0,0-1-1 0 0,0 1 1 0 0,0 0-1 0 0,7 1 1 0 0,-10-1-36 0 0,0 0 1 0 0,0 1 0 0 0,0-1 0 0 0,-1 1-1 0 0,1-1 1 0 0,0 1 0 0 0,0-1-1 0 0,0 1 1 0 0,-1-1 0 0 0,1 1 0 0 0,0 0-1 0 0,-1 0 1 0 0,1-1 0 0 0,0 1 0 0 0,-1 0-1 0 0,1 0 1 0 0,-1 0 0 0 0,0 0-1 0 0,1-1 1 0 0,-1 1 0 0 0,0 0 0 0 0,1 2-1 0 0,5 25 262 0 0,-5-19-176 0 0,2 15 39 0 0,-1 0-1 0 0,-1 0 1 0 0,-2 1-1 0 0,-4 34 1 0 0,2-20-44 0 0,-2-6-209 0 0,-1 0 1 0 0,-1 0 0 0 0,-18 48-1 0 0,19-63-312 0 0,5-5-6286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03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46 3808 0 0,'-4'-1'442'0'0,"0"1"0"0"0,-1-1 0 0 0,1 0 0 0 0,0-1 0 0 0,-8-2-1 0 0,-5-2 368 0 0,-3-1 64 0 0,6 2-248 0 0,0 1 0 0 0,0 0 0 0 0,0 0 0 0 0,-1 2 0 0 0,1 0 0 0 0,-1 0 0 0 0,1 1-1 0 0,-19 2 1 0 0,31-1-534 0 0,1 0 1 0 0,0 1-1 0 0,-1-1 0 0 0,1 1 0 0 0,0-1 0 0 0,0 1 1 0 0,-1-1-1 0 0,1 1 0 0 0,0 0 0 0 0,0-1 0 0 0,0 1 0 0 0,0 0 1 0 0,0 0-1 0 0,0 0 0 0 0,0 0 0 0 0,0 0 0 0 0,0 0 1 0 0,0 0-1 0 0,0 0 0 0 0,1 0 0 0 0,-1 0 0 0 0,0 1 0 0 0,1-1 1 0 0,-1 0-1 0 0,1 0 0 0 0,0 1 0 0 0,-1-1 0 0 0,1 0 1 0 0,0 1-1 0 0,0-1 0 0 0,0 1 0 0 0,0-1 0 0 0,0 0 0 0 0,0 1 1 0 0,0-1-1 0 0,0 0 0 0 0,0 1 0 0 0,1-1 0 0 0,0 2 1 0 0,1 5 49 0 0,0 0 0 0 0,0-1 0 0 0,1 1 0 0 0,0-1 0 0 0,6 10 1 0 0,77 106 220 0 0,-9-16-289 0 0,-67-91-41 0 0,-1 0 1 0 0,0 1-1 0 0,-2 0 1 0 0,11 34-1 0 0,-16-46-11 0 0,-1 0 0 0 0,0 0 0 0 0,0 0 0 0 0,-1 0-1 0 0,1 0 1 0 0,-1 0 0 0 0,0 0 0 0 0,0 0 0 0 0,-1 0 0 0 0,0 0 0 0 0,-1 6 0 0 0,1-9-8 0 0,0 1 1 0 0,0-1 0 0 0,0 0 0 0 0,0 0 0 0 0,-1 0-1 0 0,1 0 1 0 0,-1 0 0 0 0,1 0 0 0 0,-1 0 0 0 0,0 0-1 0 0,0-1 1 0 0,0 1 0 0 0,0-1 0 0 0,0 1 0 0 0,0-1-1 0 0,0 0 1 0 0,0 0 0 0 0,-1 0 0 0 0,1 0-1 0 0,0 0 1 0 0,-1 0 0 0 0,1-1 0 0 0,-1 1 0 0 0,-2 0-1 0 0,-28 3 4 0 0,1-1 0 0 0,-1-2-1 0 0,-61-4 1 0 0,13-7-4795 0 0,71 8 2936 0 0,0-1 0 0 0,1 1 0 0 0,-14-7 0 0 0,-2-2-1843 0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04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18 3664 0 0,'1'-12'5336'0'0,"1"12"-5107"0"0,1 0-1 0 0,-1 0 1 0 0,0 0-1 0 0,1 0 1 0 0,-1 1-1 0 0,0 0 1 0 0,1-1-1 0 0,-1 1 1 0 0,0 0-1 0 0,0 0 1 0 0,0 0-1 0 0,0 0 1 0 0,4 3-1 0 0,26 19 1141 0 0,-20-12-987 0 0,-1-1 0 0 0,-1 2 0 0 0,0-1 0 0 0,0 2 0 0 0,-2-1-1 0 0,1 1 1 0 0,6 14 0 0 0,39 100 271 0 0,-44-99-550 0 0,-3-10-62 0 0,-2 1 0 0 0,0-1 0 0 0,-2 1-1 0 0,0 1 1 0 0,0-1 0 0 0,-2 29 0 0 0,-1-45-39 0 0,0-1-1 0 0,0 0 1 0 0,0 0 0 0 0,-1 1-1 0 0,1-1 1 0 0,-1 0 0 0 0,1 0-1 0 0,-1 1 1 0 0,0-1 0 0 0,0 0-1 0 0,0 0 1 0 0,0 0 0 0 0,0 0-1 0 0,0 0 1 0 0,-1 0 0 0 0,1 0-1 0 0,-1-1 1 0 0,-2 4 0 0 0,1-3-2 0 0,0 0 1 0 0,-1 0-1 0 0,1 0 1 0 0,0 0-1 0 0,-1-1 0 0 0,1 1 1 0 0,-1-1-1 0 0,0 0 1 0 0,1 0-1 0 0,-7 0 1 0 0,-1 0-1 0 0,1 0 1 0 0,-1-1-1 0 0,0 0 1 0 0,1-1-1 0 0,-1 0 1 0 0,0-1-1 0 0,-13-4 1 0 0,16 3 0 0 0,-1 0 1 0 0,0 0 0 0 0,1-1-1 0 0,0 0 1 0 0,0-1 0 0 0,0 0-1 0 0,0 0 1 0 0,1-1-1 0 0,-11-9 1 0 0,14 10-1 0 0,-1 0-1 0 0,1-1 1 0 0,0 1-1 0 0,0-1 1 0 0,0 0 0 0 0,1 0-1 0 0,0 0 1 0 0,0-1-1 0 0,1 1 1 0 0,0-1 0 0 0,0 1-1 0 0,0-1 1 0 0,0-8-1 0 0,1 12 0 0 0,-1-17 3 0 0,0 0-1 0 0,1-31 1 0 0,1 44-3 0 0,1 1 1 0 0,0-1-1 0 0,1 0 0 0 0,-1 1 1 0 0,1 0-1 0 0,1-1 0 0 0,-1 1 0 0 0,1 0 1 0 0,0 0-1 0 0,0 0 0 0 0,7-9 1 0 0,-2 6-2 0 0,1-1 1 0 0,-1 1-1 0 0,1 1 1 0 0,1 0-1 0 0,0 0 1 0 0,0 1-1 0 0,12-7 1 0 0,6 0-4 0 0,46-18 0 0 0,10 4 85 0 0,27-12-1738 0 0,-94 37-7840 0 0,-10 1 6176 0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04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73 3128 0 0,'-2'1'169'0'0,"-1"-1"0"0"0,1 0 0 0 0,0 1-1 0 0,0-1 1 0 0,0 1 0 0 0,0 0 0 0 0,0 0-1 0 0,0 0 1 0 0,0 0 0 0 0,0 0 0 0 0,0 0-1 0 0,1 0 1 0 0,-1 1 0 0 0,0-1-1 0 0,1 1 1 0 0,-1-1 0 0 0,1 1 0 0 0,-1-1-1 0 0,1 1 1 0 0,0 0 0 0 0,-1 0 0 0 0,1 0-1 0 0,0 0 1 0 0,0 0 0 0 0,1 0 0 0 0,-1 0-1 0 0,0 0 1 0 0,1 0 0 0 0,-1 0 0 0 0,1 0-1 0 0,-1 3 1 0 0,0 0 75 0 0,1 1-1 0 0,-1-1 0 0 0,1 1 1 0 0,0-1-1 0 0,0 1 1 0 0,0-1-1 0 0,1 1 0 0 0,0-1 1 0 0,0 1-1 0 0,0-1 1 0 0,3 8-1 0 0,1-6-16 0 0,-1 0-1 0 0,1 0 1 0 0,1 0-1 0 0,-1-1 1 0 0,1 0-1 0 0,0 0 1 0 0,0 0-1 0 0,1-1 1 0 0,0 0-1 0 0,0 0 1 0 0,0 0-1 0 0,0-1 1 0 0,1 0-1 0 0,0-1 1 0 0,0 0-1 0 0,14 4 1 0 0,-2-1-98 0 0,1-1 0 0 0,-1-2 1 0 0,1 0-1 0 0,0-1 0 0 0,35-1 0 0 0,-53-1-123 0 0,0 0 0 0 0,0 0 0 0 0,0-1-1 0 0,0 1 1 0 0,0-1 0 0 0,0 0 0 0 0,0 0-1 0 0,0 0 1 0 0,0 0 0 0 0,0 0 0 0 0,0 0-1 0 0,0-1 1 0 0,-1 1 0 0 0,1-1 0 0 0,-1 0-1 0 0,1 0 1 0 0,-1 0 0 0 0,0 0-1 0 0,1-1 1 0 0,2-3 0 0 0,-4 3-3 0 0,1 0 0 0 0,-1-1 0 0 0,0 1 0 0 0,1 0 0 0 0,-2-1 0 0 0,1 1 0 0 0,0-1 0 0 0,-1 1 0 0 0,1-1 0 0 0,-1 1 0 0 0,0-1 0 0 0,0 1 0 0 0,-1-1 0 0 0,1 1 0 0 0,-1-1 0 0 0,1 1 0 0 0,-3-6-1 0 0,-2-4 2 0 0,0 1 0 0 0,0 0 0 0 0,-1 0 0 0 0,0 0 0 0 0,-1 1 0 0 0,-1 0 0 0 0,0 0-1 0 0,0 1 1 0 0,-1 0 0 0 0,-1 0 0 0 0,1 1 0 0 0,-19-13 0 0 0,19 15 28 0 0,-1 1 1 0 0,1 0 0 0 0,-1 0-1 0 0,-1 1 1 0 0,1 1-1 0 0,-1-1 1 0 0,0 2 0 0 0,0-1-1 0 0,0 2 1 0 0,0-1 0 0 0,0 2-1 0 0,-1-1 1 0 0,1 2-1 0 0,0-1 1 0 0,-13 2 0 0 0,20 0-3 0 0,0 0 0 0 0,0-1 0 0 0,0 1 0 0 0,0 1 0 0 0,0-1 1 0 0,1 1-1 0 0,-1-1 0 0 0,0 1 0 0 0,1 0 0 0 0,-1 0 1 0 0,1 1-1 0 0,0-1 0 0 0,-6 6 0 0 0,5-3 22 0 0,0 0-1 0 0,0 0 1 0 0,0 1-1 0 0,1-1 1 0 0,-1 1-1 0 0,1 0 1 0 0,-4 11-1 0 0,2 2 71 0 0,0 0-1 0 0,2-1 0 0 0,0 1 1 0 0,-1 36-1 0 0,-1 325 745 0 0,4-334-414 0 0,0-24-1825 0 0,1 1-6082 0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0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98 3496 0 0,'0'0'1771'0'0,"-12"7"1445"0"0,10-4-2949 0 0,-1 1 0 0 0,1-1-1 0 0,-1 1 1 0 0,1 0-1 0 0,0 0 1 0 0,1 0-1 0 0,-1 0 1 0 0,1 0-1 0 0,-1 0 1 0 0,1 0-1 0 0,1 0 1 0 0,-1 1-1 0 0,0-1 1 0 0,1 0-1 0 0,0 1 1 0 0,0-1 0 0 0,0 0-1 0 0,1 1 1 0 0,0-1-1 0 0,-1 0 1 0 0,4 9-1 0 0,-2-8-132 0 0,0 1-1 0 0,0-1 1 0 0,0 1-1 0 0,1-1 1 0 0,0 0-1 0 0,0 0 1 0 0,0 0-1 0 0,1 0 1 0 0,0-1-1 0 0,0 0 1 0 0,0 1-1 0 0,0-1 1 0 0,1-1-1 0 0,-1 1 1 0 0,10 5 0 0 0,-3-4-54 0 0,0-1 0 0 0,0 0 1 0 0,1 0-1 0 0,-1-1 0 0 0,1-1 1 0 0,23 3-1 0 0,-28-5-70 0 0,-1 1 0 0 0,1-1 0 0 0,-1 0 0 0 0,0-1-1 0 0,1 0 1 0 0,-1 0 0 0 0,1 0 0 0 0,-1-1 0 0 0,0 0-1 0 0,0 0 1 0 0,0 0 0 0 0,0-1 0 0 0,0 0 0 0 0,7-5 0 0 0,-10 6-11 0 0,-1-1 0 0 0,0 0 0 0 0,0 1 1 0 0,0-1-1 0 0,0 0 0 0 0,-1 0 0 0 0,1-1 1 0 0,-1 1-1 0 0,1 0 0 0 0,-1 0 1 0 0,0-1-1 0 0,-1 1 0 0 0,1-1 0 0 0,0 1 1 0 0,-1 0-1 0 0,0-1 0 0 0,0 1 0 0 0,0-1 1 0 0,0 1-1 0 0,-1-6 0 0 0,0 1-3 0 0,-1 0 0 0 0,0 0 0 0 0,0 0-1 0 0,0 0 1 0 0,-1 1 0 0 0,0-1-1 0 0,-8-13 1 0 0,4 11 20 0 0,0-1-1 0 0,-1 1 0 0 0,0 1 1 0 0,-1 0-1 0 0,0 0 1 0 0,0 0-1 0 0,-1 1 0 0 0,0 1 1 0 0,-1 0-1 0 0,1 0 1 0 0,-1 1-1 0 0,-1 0 0 0 0,1 1 1 0 0,-1 0-1 0 0,0 1 1 0 0,0 1-1 0 0,0-1 0 0 0,-1 2 1 0 0,-12-2-1 0 0,17 3 14 0 0,0 1 0 0 0,0-1-1 0 0,0 1 1 0 0,0 1 0 0 0,0 0 0 0 0,0 0-1 0 0,0 0 1 0 0,0 1 0 0 0,0 0-1 0 0,0 1 1 0 0,1 0 0 0 0,-10 4 0 0 0,13-4-9 0 0,0-1 0 0 0,0 1 1 0 0,0 0-1 0 0,0 0 0 0 0,1 1 1 0 0,-1-1-1 0 0,1 1 0 0 0,0-1 1 0 0,0 1-1 0 0,1 0 0 0 0,-1 0 1 0 0,1 0-1 0 0,-1 1 0 0 0,1-1 1 0 0,1 0-1 0 0,-1 1 0 0 0,1 0 1 0 0,-1-1-1 0 0,1 1 0 0 0,1 0 1 0 0,-2 9-1 0 0,2-6 3 0 0,0 1-1 0 0,0-1 1 0 0,1 0-1 0 0,0 1 1 0 0,0-1-1 0 0,1 0 1 0 0,0 0 0 0 0,0 0-1 0 0,1 0 1 0 0,0 0-1 0 0,5 9 1 0 0,-4-12-21 0 0,-1 1 1 0 0,1-1 0 0 0,0 0-1 0 0,1 0 1 0 0,-1 0-1 0 0,1-1 1 0 0,0 1 0 0 0,0-1-1 0 0,1 0 1 0 0,-1-1 0 0 0,1 1-1 0 0,0-1 1 0 0,0 0-1 0 0,11 3 1 0 0,-1-1-46 0 0,1 0-1 0 0,-1-2 1 0 0,1 0 0 0 0,28 1 0 0 0,-38-3 16 0 0,0-1 0 0 0,0 0 0 0 0,0-1 0 0 0,0 1 0 0 0,0-1 0 0 0,0-1 0 0 0,0 1 0 0 0,-1-1 0 0 0,1-1 0 0 0,0 1 0 0 0,-1-1 0 0 0,0 0 1 0 0,11-7-1 0 0,-13 6 8 0 0,0 0 0 0 0,-1 0 0 0 0,0 0 1 0 0,0 0-1 0 0,0 0 0 0 0,0-1 0 0 0,-1 1 1 0 0,1-1-1 0 0,-1 1 0 0 0,0-1 0 0 0,-1 0 0 0 0,1 0 1 0 0,-1 0-1 0 0,0 0 0 0 0,0 0 0 0 0,0-8 1 0 0,0-8 37 0 0,-1 0 1 0 0,-5-34-1 0 0,3 43 21 0 0,-4-11 165 0 0,0 18-22 0 0,-4 15 8 0 0,7-5-143 0 0,1 1 0 0 0,0-1 0 0 0,0 1 0 0 0,0-1 0 0 0,1 1-1 0 0,-1 0 1 0 0,1 0 0 0 0,0 7 0 0 0,1 50 139 0 0,1-52-161 0 0,0 0-1 0 0,1 0 1 0 0,0 0 0 0 0,1 0-1 0 0,0 0 1 0 0,7 14-1 0 0,-8-21-22 0 0,0 1-1 0 0,0-1 1 0 0,1 1 0 0 0,0-1-1 0 0,-1 0 1 0 0,1 0 0 0 0,1 0-1 0 0,-1-1 1 0 0,1 1 0 0 0,-1-1-1 0 0,1 0 1 0 0,0 0 0 0 0,0 0-1 0 0,0 0 1 0 0,1-1 0 0 0,7 4-1 0 0,1-2-33 0 0,0-1-1 0 0,0 0 0 0 0,0-1 0 0 0,0 0 0 0 0,0-1 0 0 0,0 0 0 0 0,0-1 0 0 0,23-4 0 0 0,-29 4 8 0 0,0-2 0 0 0,0 1-1 0 0,0-1 1 0 0,-1 0 0 0 0,1-1-1 0 0,-1 1 1 0 0,0-1 0 0 0,1-1 0 0 0,-1 1-1 0 0,-1-1 1 0 0,1 0 0 0 0,0 0-1 0 0,-1-1 1 0 0,0 0 0 0 0,0 1 0 0 0,0-2-1 0 0,-1 1 1 0 0,5-7 0 0 0,-1 0 15 0 0,-1-1 1 0 0,-1 1-1 0 0,1-1 1 0 0,-2 0-1 0 0,0-1 1 0 0,-1 1-1 0 0,5-25 1 0 0,-7 31 41 0 0,-2 7-25 0 0,0-1 1 0 0,1 1-1 0 0,-1-1 1 0 0,0 1-1 0 0,0-1 1 0 0,1 1-1 0 0,-1-1 1 0 0,0 0-1 0 0,0 1 1 0 0,0-1 0 0 0,0 1-1 0 0,0-1 1 0 0,0 0-1 0 0,0 1 1 0 0,0-1-1 0 0,0 1 1 0 0,0-1-1 0 0,0 0 1 0 0,0 1-1 0 0,0-1 1 0 0,0 1-1 0 0,-1-1 1 0 0,1 1 0 0 0,0-1-1 0 0,0 0 1 0 0,-1 1-1 0 0,0-1 1 0 0,1 21 283 0 0,-1 9-146 0 0,0-11-88 0 0,1-1-1 0 0,1 1 1 0 0,4 25-1 0 0,-4-38-52 0 0,0-1-1 0 0,1 1 1 0 0,-1-1-1 0 0,1 1 0 0 0,0-1 1 0 0,0 0-1 0 0,0 0 1 0 0,0 0-1 0 0,1 0 1 0 0,0 0-1 0 0,-1 0 0 0 0,2-1 1 0 0,-1 1-1 0 0,0-1 1 0 0,1 0-1 0 0,-1 0 0 0 0,9 5 1 0 0,-1-3-11 0 0,0 1-1 0 0,1-2 1 0 0,0 1 0 0 0,0-2 0 0 0,0 0 0 0 0,0 0-1 0 0,20 1 1 0 0,0-1-45 0 0,56-5 0 0 0,-85 2 47 0 0,1 0 1 0 0,0-1-1 0 0,-1 1 0 0 0,1-1 1 0 0,-1 0-1 0 0,1 0 0 0 0,-1 0 1 0 0,1 0-1 0 0,-1 0 1 0 0,0-1-1 0 0,1 0 0 0 0,-1 0 1 0 0,0 1-1 0 0,0-2 1 0 0,0 1-1 0 0,-1 0 0 0 0,1-1 1 0 0,0 1-1 0 0,-1-1 1 0 0,0 0-1 0 0,1 0 0 0 0,-1 0 1 0 0,0 0-1 0 0,-1 0 0 0 0,1 0 1 0 0,0-1-1 0 0,-1 1 1 0 0,1-4-1 0 0,2-8 28 0 0,-1 0-1 0 0,-1 0 1 0 0,-1 0-1 0 0,0 0 1 0 0,-2-22-1 0 0,1 16 48 0 0,-8-41 526 0 0,8 75-326 0 0,0-4-224 0 0,0-1-1 0 0,0 1 0 0 0,1-1 0 0 0,2 11 1 0 0,1-4-27 0 0,-3-5-35 0 0,1 1 0 0 0,1-1 0 0 0,0 0 0 0 0,0 0 1 0 0,1-1-1 0 0,0 1 0 0 0,1-1 0 0 0,0 0 0 0 0,0 0 0 0 0,1 0 0 0 0,13 14 1 0 0,19 11-1533 0 0,-21-21-2147 0 0,-1 1-3651 0 0,-12-10 3496 0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06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0 3904 0 0,'-15'5'1959'0'0,"7"1"-1535"0"0,0 0-1 0 0,0 0 1 0 0,0 1-1 0 0,1 0 0 0 0,0 0 1 0 0,0 0-1 0 0,1 1 1 0 0,0 0-1 0 0,1 1 1 0 0,-1-1-1 0 0,2 1 1 0 0,-8 18-1 0 0,0 5 631 0 0,1 1-1 0 0,-8 46 1 0 0,6-4 852 0 0,-3 88 0 0 0,11-96-1715 0 0,0 66-78 0 0,5-77-3897 0 0,0-48 2876 0 0,3 17-6060 0 0,-2-18 3483 0 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06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3656 0 0,'0'0'612'0'0,"6"5"4368"0"0,-19 73-31 0 0,9-36-2983 0 0,0 14-370 0 0,4-52-1544 0 0,1 0-1 0 0,-1-1 1 0 0,1 1 0 0 0,-1-1 0 0 0,1 1-1 0 0,0-1 1 0 0,0 1 0 0 0,1-1 0 0 0,-1 1-1 0 0,1-1 1 0 0,-1 0 0 0 0,3 3 0 0 0,-2-3-29 0 0,1-1 0 0 0,-1 0 0 0 0,1 0 0 0 0,0 0 0 0 0,-1 0 0 0 0,1 0 0 0 0,0 0 0 0 0,0-1 0 0 0,0 1 0 0 0,0-1 0 0 0,0 0 0 0 0,0 0 0 0 0,1 0 0 0 0,3 0 0 0 0,3 0 3 0 0,0 1 1 0 0,0-2-1 0 0,13 0 0 0 0,-17 0-17 0 0,1 0-1 0 0,-1-1 1 0 0,0 0 0 0 0,1 0 0 0 0,-1 0-1 0 0,0-1 1 0 0,0 0 0 0 0,0-1 0 0 0,0 1 0 0 0,0-1-1 0 0,0 0 1 0 0,-1 0 0 0 0,0-1 0 0 0,1 0-1 0 0,-1 0 1 0 0,0 0 0 0 0,-1 0 0 0 0,1-1 0 0 0,-1 0-1 0 0,0 0 1 0 0,0 0 0 0 0,-1 0 0 0 0,1-1-1 0 0,-1 1 1 0 0,0-1 0 0 0,0 0 0 0 0,-1 0 0 0 0,0 0-1 0 0,2-11 1 0 0,1-5 192 0 0,-1-1 0 0 0,-1 1 1 0 0,0-32-1 0 0,-7 80 244 0 0,4 154-438 0 0,0-141-4234 0 0,0 0-4299 0 0,0-34 4709 0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07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0 3512 0 0,'-7'0'784'0'0,"0"0"0"0"0,1 1 0 0 0,-1 0 0 0 0,1 0 0 0 0,-1 0 0 0 0,-9 4 0 0 0,12-3-534 0 0,-1 0-1 0 0,0 1 0 0 0,1 0 1 0 0,0 0-1 0 0,-1 0 1 0 0,1 0-1 0 0,0 1 0 0 0,1-1 1 0 0,-1 1-1 0 0,1 0 1 0 0,-1 0-1 0 0,1 1 0 0 0,-4 6 1 0 0,-1 5 377 0 0,0 0 1 0 0,1 0-1 0 0,0 0 1 0 0,-5 23-1 0 0,-13 73 1505 0 0,19-80-1796 0 0,-21 124 508 0 0,-11 49-677 0 0,25-163 173 0 0,3-22-2554 0 0,-5-8-8223 0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07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3200 0 0,'0'0'549'0'0,"4"-21"2541"0"0,-3 19-2834 0 0,0 0 0 0 0,1 0-1 0 0,-1 0 1 0 0,0 0 0 0 0,1 0-1 0 0,0 0 1 0 0,-1 0 0 0 0,1 1 0 0 0,0-1-1 0 0,0 1 1 0 0,0-1 0 0 0,0 1-1 0 0,0 0 1 0 0,0-1 0 0 0,0 1-1 0 0,0 0 1 0 0,1 0 0 0 0,-1 1 0 0 0,4-2-1 0 0,-5 2-101 0 0,1 0 0 0 0,-1 0-1 0 0,1 0 1 0 0,-1 0 0 0 0,1 0 0 0 0,0 0-1 0 0,-1 1 1 0 0,1-1 0 0 0,-1 0-1 0 0,1 1 1 0 0,-1 0 0 0 0,1-1-1 0 0,-1 1 1 0 0,0 0 0 0 0,1-1 0 0 0,-1 1-1 0 0,0 0 1 0 0,0 0 0 0 0,1 0-1 0 0,-1 0 1 0 0,0 0 0 0 0,0 1 0 0 0,0-1-1 0 0,0 0 1 0 0,0 0 0 0 0,0 1-1 0 0,-1-1 1 0 0,1 0 0 0 0,0 1-1 0 0,0 1 1 0 0,2 7 62 0 0,1-1 0 0 0,-2 1-1 0 0,1 0 1 0 0,-2 0 0 0 0,1 0 0 0 0,-1 13-1 0 0,-3 66 362 0 0,-1-27-258 0 0,3 14-181 0 0,1-83-170 0 0,0 1-1 0 0,1-1 1 0 0,0 1 0 0 0,0 0 0 0 0,0 0 0 0 0,1 0 0 0 0,-1 0 0 0 0,1 0 0 0 0,1 0-1 0 0,6-8 1 0 0,45-54-39 0 0,-41 51 57 0 0,47-49 38 0 0,-55 60 9 0 0,1 0 0 0 0,0 1 0 0 0,0 0 0 0 0,1 0-1 0 0,-1 0 1 0 0,1 1 0 0 0,15-6 0 0 0,-22 10-22 0 0,0-1 0 0 0,0 1 1 0 0,1 0-1 0 0,-1-1 1 0 0,0 1-1 0 0,0 0 0 0 0,1 0 1 0 0,-1 0-1 0 0,0 0 0 0 0,0 0 1 0 0,1 0-1 0 0,-1 0 0 0 0,0 0 1 0 0,0 1-1 0 0,1-1 0 0 0,-1 1 1 0 0,0-1-1 0 0,0 0 0 0 0,0 1 1 0 0,1 0-1 0 0,-1-1 0 0 0,1 2 1 0 0,-1-1 5 0 0,1 1 0 0 0,-1 0 1 0 0,1-1-1 0 0,-1 1 0 0 0,0 0 1 0 0,0 0-1 0 0,0 0 0 0 0,0 0 1 0 0,0 0-1 0 0,0 0 0 0 0,0 4 1 0 0,2 6 48 0 0,-2 0 0 0 0,0 1 0 0 0,0 21 0 0 0,-1-25-40 0 0,1 25 16 0 0,-2 41 61 0 0,1-68-173 0 0,-1-1 1 0 0,0 1 0 0 0,0 0-1 0 0,-1-1 1 0 0,0 1 0 0 0,0-1-1 0 0,0 1 1 0 0,-5 6 0 0 0,7-12-27 0 0,-1 0 1 0 0,0 0 0 0 0,0-1-1 0 0,1 1 1 0 0,-1 0 0 0 0,0-1-1 0 0,0 1 1 0 0,0-1 0 0 0,0 1-1 0 0,1-1 1 0 0,-1 1 0 0 0,0-1-1 0 0,0 0 1 0 0,0 1-1 0 0,0-1 1 0 0,-2 0 0 0 0,0 1-1081 0 0,1-1 0 0 0,-1 0 0 0 0,0 0 0 0 0,1 0 0 0 0,-1 0 0 0 0,0 0 0 0 0,1 0 0 0 0,-5-2 0 0 0,-1 0-2413 0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08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4 3752 0 0,'3'-3'5017'0'0,"-3"6"-4389"0"0,0 6-20 0 0,0 0-36 0 0,0 5-84 0 0,0 5-196 0 0,-7 1-2560 0 0,3 3 0 0 0,-3 4-1 0 0,5 4 1 0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08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535 57 3744 0 0,'0'0'624'0'0,"-6"-9"2035"0"0,-13 0-1761 0 0,-1 1 0 0 0,0 1 0 0 0,-1 1 1 0 0,1 1-1 0 0,-1 0 0 0 0,-1 2 1 0 0,1 0-1 0 0,0 1 0 0 0,-34 2 0 0 0,50 0-739 0 0,0 1 0 0 0,1-1 0 0 0,-1 1 0 0 0,0 0 0 0 0,0 0 0 0 0,1 0 0 0 0,-1 0 0 0 0,1 1 0 0 0,-1 0 0 0 0,1 0 0 0 0,0 0 0 0 0,-7 6 0 0 0,9-7-128 0 0,0 1 0 0 0,0 0 0 0 0,0 0 1 0 0,0 0-1 0 0,1 1 0 0 0,-1-1 1 0 0,1 0-1 0 0,-1 1 0 0 0,1-1 1 0 0,0 1-1 0 0,0-1 0 0 0,0 1 1 0 0,0-1-1 0 0,1 1 0 0 0,-1 0 1 0 0,1-1-1 0 0,0 1 0 0 0,-1 0 0 0 0,1 0 1 0 0,0-1-1 0 0,1 1 0 0 0,0 5 1 0 0,1 3-3 0 0,1 0-1 0 0,0 0 1 0 0,1-1 0 0 0,0 1 0 0 0,1-1 0 0 0,0 0 0 0 0,12 17 0 0 0,54 64-37 0 0,-40-54 4 0 0,-10-11 8 0 0,-6-9 24 0 0,19 29 0 0 0,-30-41-9 0 0,-1 1 0 0 0,-1-1-1 0 0,1 0 1 0 0,-1 1 0 0 0,0 0 0 0 0,0-1 0 0 0,0 1-1 0 0,-1 0 1 0 0,0 0 0 0 0,0 10 0 0 0,-1-14-9 0 0,0 0 0 0 0,-1 0 0 0 0,1 0-1 0 0,-1 0 1 0 0,1 0 0 0 0,-1 0 0 0 0,0 0 0 0 0,0 0 0 0 0,0-1 0 0 0,0 1 0 0 0,0 0 0 0 0,0-1 0 0 0,0 1 0 0 0,-1-1 0 0 0,1 1 0 0 0,-1-1-1 0 0,1 1 1 0 0,-1-1 0 0 0,1 0 0 0 0,-1 0 0 0 0,0 0 0 0 0,0 0 0 0 0,1 0 0 0 0,-1 0 0 0 0,0-1 0 0 0,0 1 0 0 0,0-1 0 0 0,0 1 0 0 0,-3 0-1 0 0,-8 1 36 0 0,0 0 0 0 0,0 0 0 0 0,-16-1 0 0 0,24-1-37 0 0,-172 3-1857 0 0,60-7-8544 0 0,85 2 6636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56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4192 0 0,'-3'0'716'0'0,"-1"0"17"0"0,2 0 791 0 0,-2 0-756 0 0,1 3 4 0 0,-1-1-4 0 0,-3 3 0 0 0,4 4 4 0 0,-1 3 0 0 0,1 1-36 0 0,-1 6-68 0 0,0 4-88 0 0,4 1-332 0 0,0 4-3048 0 0,0 1 0 0 0,0-2 0 0 0,0 2-1 0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14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28 181 3056 0 0,'1'29'7745'0'0,"-1"25"-3840"0"0,-4 89-2431 0 0,3-127-1391 0 0,1-10-88 0 0,-1 1 0 0 0,1-1 0 0 0,-1 0 0 0 0,0 0 0 0 0,0 0 0 0 0,-1-1 0 0 0,-4 12 0 0 0,7-20-75 0 0,-1 0 0 0 0,0 0-1 0 0,1 0 1 0 0,-1 0 0 0 0,-1 0-1 0 0,1 0 1 0 0,0 0 0 0 0,-1 0-1 0 0,-1-6 1 0 0,0 0-54 0 0,-4-68-629 0 0,4-85 0 0 0,3 94 776 0 0,-1 63 7 0 0,0 1 0 0 0,0-1-1 0 0,1 1 1 0 0,0-1-1 0 0,0 1 1 0 0,0-1 0 0 0,0 1-1 0 0,1 0 1 0 0,-1-1 0 0 0,1 1-1 0 0,0 0 1 0 0,0 0 0 0 0,1 0-1 0 0,-1 1 1 0 0,1-1 0 0 0,4-4-1 0 0,-2 4 32 0 0,1-1-1 0 0,-1 1 0 0 0,1 0 1 0 0,0 0-1 0 0,0 0 0 0 0,0 1 1 0 0,0 0-1 0 0,1 1 0 0 0,11-4 0 0 0,1 1 170 0 0,0 2 0 0 0,1 0 0 0 0,-1 1 0 0 0,1 1 0 0 0,0 1 0 0 0,30 3 0 0 0,-46-2-156 0 0,-1-1 0 0 0,1 1 0 0 0,0-1 0 0 0,0 1 0 0 0,-1 1 1 0 0,1-1-1 0 0,-1 0 0 0 0,1 1 0 0 0,-1 0 0 0 0,1-1 0 0 0,-1 1 0 0 0,0 1 0 0 0,0-1 0 0 0,0 0 0 0 0,0 1 0 0 0,0 0 0 0 0,3 3 0 0 0,-3 0 12 0 0,1 0 0 0 0,-1 0 0 0 0,0 1 0 0 0,0-1-1 0 0,-1 1 1 0 0,0-1 0 0 0,0 1 0 0 0,2 11 0 0 0,3 38 295 0 0,-2 1-1 0 0,-3 68 1 0 0,-2-99-275 0 0,-1-6-642 0 0,1 14 1349 0 0,5 38-1 0 0,6-22-2674 0 0,-9-44 767 0 0,0-1 1 0 0,0 0-1 0 0,1 0 1 0 0,-1 0-1 0 0,1 0 1 0 0,5 6-1 0 0,-4-7-2443 0 0,2-1-1 0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15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3912 0 0,'0'0'14932'0'0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15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9 3752 0 0,'-9'-8'8096'0'0,"13"14"-7006"0"0,33 41 2643 0 0,-21-29-3223 0 0,20 31-1 0 0,63 112 452 0 0,-61-102-779 0 0,-17-28-117 0 0,-2 0 1 0 0,-1 1-1 0 0,24 58 0 0 0,-40-83-336 0 0,0 0-1 0 0,-1-1 1 0 0,0 1-1 0 0,0 0 1 0 0,0 7-1 0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16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385 0 3592 0 0,'-5'0'436'0'0,"0"1"-1"0"0,1 0 0 0 0,-1 0 0 0 0,0 0 0 0 0,1 1 1 0 0,-1-1-1 0 0,1 1 0 0 0,0 0 0 0 0,-1 1 0 0 0,1-1 1 0 0,0 1-1 0 0,0-1 0 0 0,1 1 0 0 0,-1 0 0 0 0,0 1 1 0 0,1-1-1 0 0,0 0 0 0 0,-3 5 0 0 0,-8 11 413 0 0,1 0 0 0 0,-17 31-1 0 0,12-19 455 0 0,-171 238 2050 0 0,184-262-3512 0 0,0 1-1 0 0,0-1 1 0 0,1 1 0 0 0,-5 11 0 0 0,3-3-3248 0 0,1 1-4128 0 0,4-12 3883 0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16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3656 0 0,'-10'12'15868'0'0,"10"-12"-15796"0"0,-9 2-2456 0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18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35 1752 0 0,'0'0'1586'0'0,"8"-5"4544"0"0,-7-2-3779 0 0,-3-6-302 0 0,1 13-2026 0 0,0-1 0 0 0,0 1 0 0 0,0-1 0 0 0,0 0 0 0 0,0 1 0 0 0,0 0 0 0 0,0-1-1 0 0,0 1 1 0 0,0-1 0 0 0,0 1 0 0 0,0 0 0 0 0,0 0 0 0 0,0 0 0 0 0,0 0 0 0 0,-1 0 0 0 0,-36-3 58 0 0,1 2-1 0 0,-47 5 1 0 0,79-4-95 0 0,-1 1-1 0 0,1 1 0 0 0,0-1 0 0 0,0 1 1 0 0,0 0-1 0 0,0 0 0 0 0,0 0 1 0 0,0 0-1 0 0,0 1 0 0 0,1 0 0 0 0,-1 0 1 0 0,1 1-1 0 0,0-1 0 0 0,0 1 1 0 0,0 0-1 0 0,-6 8 0 0 0,-2 4-13 0 0,1 1 0 0 0,0 1 0 0 0,-8 20 0 0 0,10-20 10 0 0,0 3 14 0 0,0 1-1 0 0,-9 39 0 0 0,2-3 3 0 0,-16 21-2 0 0,-3 8-3 0 0,31-75 6 0 0,0 0 0 0 0,2 0 0 0 0,-1 1 1 0 0,2-1-1 0 0,-1 16 0 0 0,-1 11 74 0 0,2-27 0 0 0,0-1 0 0 0,0 1 0 0 0,1 0 1 0 0,3 20-1 0 0,-2-29-62 0 0,-1-1 1 0 0,1 1-1 0 0,0 0 1 0 0,0-1-1 0 0,0 1 0 0 0,0-1 1 0 0,0 1-1 0 0,1-1 1 0 0,-1 1-1 0 0,1-1 1 0 0,0 0-1 0 0,-1 0 1 0 0,1 0-1 0 0,0 0 1 0 0,0 0-1 0 0,0 0 0 0 0,1 0 1 0 0,-1-1-1 0 0,0 1 1 0 0,1-1-1 0 0,-1 0 1 0 0,1 0-1 0 0,-1 1 1 0 0,6 0-1 0 0,9 2 165 0 0,0-1 0 0 0,1 0 0 0 0,-1-1 1 0 0,1-1-1 0 0,-1-1 0 0 0,1 0 0 0 0,0-2 0 0 0,26-4 0 0 0,2-5 317 0 0,86-31-1 0 0,-118 37-885 0 0,-12 5 322 0 0,0-1-1 0 0,0 1 0 0 0,0-1 1 0 0,0 0-1 0 0,0 1 1 0 0,0-1-1 0 0,-1 0 1 0 0,1 0-1 0 0,0-1 1 0 0,0 1-1 0 0,2-3 1 0 0,-3 3-634 0 0,0 0 0 0 0,-1 0 0 0 0,1-1 0 0 0,0 1 0 0 0,-1 0 0 0 0,1-1 1 0 0,-1 1-1 0 0,0-1 0 0 0,1 1 0 0 0,-1 0 0 0 0,0-1 0 0 0,0 1 0 0 0,0-3 1 0 0,0-3-2413 0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18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68 3816 0 0,'0'0'1272'0'0,"8"-14"2609"0"0,2 9-3436 0 0,-1 1 1 0 0,1-1 0 0 0,0 2-1 0 0,0-1 1 0 0,1 1-1 0 0,13-2 1 0 0,-16 3-272 0 0,57-10 11 0 0,33 2-7316 0 0,-66 9 4479 0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19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3120 0 0,'0'0'1052'0'0,"0"18"1951"0"0,-11 124 1365 0 0,5-79-3110 0 0,-5 15-178 0 0,-4 0-1 0 0,-25 81 1 0 0,27-116-1053 0 0,-1 0-723 0 0,7-14-3094 0 0,7-19-1994 0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19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548 1 3280 0 0,'0'0'564'0'0,"-15"15"2367"0"0,-26 36-10 0 0,-85 83 1 0 0,91-103-2426 0 0,-1-1 0 0 0,-1-3 0 0 0,-56 33 0 0 0,86-56-480 0 0,-62 32 80 0 0,61-33-82 0 0,0 0-1 0 0,0-1 1 0 0,0 0-1 0 0,0 0 0 0 0,0 0 1 0 0,-1-1-1 0 0,-8 0 0 0 0,17-1-11 0 0,-1 0-1 0 0,1 0 1 0 0,-1 0-1 0 0,0 0 1 0 0,1 0-1 0 0,-1 0 0 0 0,1 0 1 0 0,-1 0-1 0 0,1-1 1 0 0,-1 1-1 0 0,1 0 1 0 0,-1 0-1 0 0,1 0 1 0 0,-1-1-1 0 0,1 1 0 0 0,-1 0 1 0 0,1-1-1 0 0,-1 1 1 0 0,1 0-1 0 0,-1-1 1 0 0,1 1-1 0 0,-1-1 1 0 0,1 1-1 0 0,0 0 0 0 0,-1-1 1 0 0,1 1-1 0 0,0-1 1 0 0,0 1-1 0 0,-1-1 1 0 0,1 1-1 0 0,0-1 1 0 0,0 0-1 0 0,0 1 0 0 0,0-1 1 0 0,-1 1-1 0 0,1-1 1 0 0,0 1-1 0 0,0-1 1 0 0,0 0-1 0 0,0 1 1 0 0,0-1-1 0 0,0 1 0 0 0,1-1 1 0 0,-1 1-1 0 0,0-1 1 0 0,0 1-1 0 0,0-1 1 0 0,0 0-1 0 0,1 1 1 0 0,-1-1-1 0 0,0 1 0 0 0,1-1 1 0 0,-1 1-1 0 0,0 0 1 0 0,1-1-1 0 0,18-30 74 0 0,-13 24-28 0 0,0 0 0 0 0,1 1 0 0 0,0-1 1 0 0,1 1-1 0 0,-1 1 0 0 0,1-1 0 0 0,0 1 0 0 0,0 1 0 0 0,1-1 0 0 0,0 1 0 0 0,-1 1 0 0 0,1 0 0 0 0,0 0 0 0 0,1 1 0 0 0,-1 0 0 0 0,0 0 0 0 0,1 1 0 0 0,-1 0 0 0 0,1 1 0 0 0,-1 0 0 0 0,12 2 0 0 0,-14-1 52 0 0,0 1 0 0 0,0 0 0 0 0,-1 1 0 0 0,1 0-1 0 0,-1 0 1 0 0,1 0 0 0 0,-1 1 0 0 0,0 0 0 0 0,-1 0 0 0 0,1 0-1 0 0,-1 1 1 0 0,1 0 0 0 0,-1 0 0 0 0,-1 0 0 0 0,1 1 0 0 0,-1-1-1 0 0,0 1 1 0 0,4 8 0 0 0,1 2-607 0 0,0 0 0 0 0,6 21 0 0 0,7 29-9309 0 0,-21-54 6548 0 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19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 3752 0 0,'-1'2'216'0'0,"-1"0"0"0"0,1 0-1 0 0,0 0 1 0 0,0 0 0 0 0,0 0-1 0 0,0 0 1 0 0,0 1-1 0 0,1-1 1 0 0,-1 0 0 0 0,1 1-1 0 0,-1-1 1 0 0,1 0 0 0 0,0 4-1 0 0,-3 11 561 0 0,-5 14 637 0 0,2 1-1 0 0,-4 53 0 0 0,0 6 1261 0 0,9-83-2320 0 0,-1 4-141 0 0,0-1-1 0 0,0 0 1 0 0,-1 0-1 0 0,-8 20 0 0 0,11-31-245 0 0,-1 1-1 0 0,1-1 0 0 0,0 1 0 0 0,0-1 0 0 0,0 1 0 0 0,-1-1 0 0 0,1 1 1 0 0,0-1-1 0 0,0 1 0 0 0,-1-1 0 0 0,1 0 0 0 0,0 1 0 0 0,-1-1 0 0 0,1 1 1 0 0,0-1-1 0 0,-1 0 0 0 0,1 0 0 0 0,-1 1 0 0 0,1-1 0 0 0,-1 0 0 0 0,1 0 1 0 0,-1 1-1 0 0,0-1 0 0 0,-3-9-2626 0 0,3-24-3649 0 0,1 30 5590 0 0,0-13-1944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57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3912 0 0,'0'0'2839'0'0,"-5"16"1051"0"0,-9 51-270 0 0,-10 116-1 0 0,21-154-3529 0 0,0-1-814 0 0,3-10-3137 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20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0 102 2352 0 0,'1'-23'3771'0'0,"1"21"-3532"0"0,-1-1-1 0 0,1 0 1 0 0,0 1-1 0 0,0-1 1 0 0,0 1-1 0 0,0-1 1 0 0,0 1-1 0 0,0 0 0 0 0,1 0 1 0 0,-1 0-1 0 0,1 0 1 0 0,-1 1-1 0 0,1-1 1 0 0,0 1-1 0 0,0-1 1 0 0,0 1-1 0 0,0 0 1 0 0,0 0-1 0 0,0 0 1 0 0,0 1-1 0 0,5-2 1 0 0,10 0 546 0 0,-1 1 0 0 0,31 0 0 0 0,-31 1-293 0 0,24 1-69 0 0,-2 0-106 0 0,0-2-1 0 0,66-10 0 0 0,-79 3-178 0 0,-25 8-102 0 0,0-1 1 0 0,-1 1-1 0 0,1 0 1 0 0,0-1-1 0 0,0 1 1 0 0,0-1-1 0 0,0 1 1 0 0,-1-1-1 0 0,1 0 1 0 0,0 1-1 0 0,0-1 1 0 0,-1 0-1 0 0,1 1 1 0 0,0-1-1 0 0,-1 0 1 0 0,1 0-1 0 0,-1 0 1 0 0,1 0-1 0 0,-1 1 1 0 0,0-1-1 0 0,1 0 1 0 0,0-2-1 0 0,3 14 1448 0 0,-4 53-1059 0 0,-2 1 0 0 0,-2-1 0 0 0,-24 111 0 0 0,-20 9-48 0 0,23-79-318 0 0,14-51-595 0 0,3-28-1454 0 0,-1 2-8309 0 0,9-21 6622 0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22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 0 3352 0 0,'-10'1'452'0'0,"-1"0"-1"0"0,0 1 0 0 0,1 0 0 0 0,-1 1 1 0 0,1 0-1 0 0,0 0 0 0 0,0 1 1 0 0,0 0-1 0 0,1 1 0 0 0,-10 6 1 0 0,-4 4 298 0 0,0 1 0 0 0,-35 33 1 0 0,34-27-84 0 0,2 1 1 0 0,1 1 0 0 0,1 1 0 0 0,1 1 0 0 0,-27 47 0 0 0,36-53-446 0 0,0 0 1 0 0,2 0 0 0 0,0 1 0 0 0,2 0 0 0 0,0 0 0 0 0,1 1 0 0 0,1-1 0 0 0,1 1 0 0 0,0 27 0 0 0,3-24-84 0 0,1 1-1 0 0,5 32 1 0 0,-4-48-496 0 0,1 0 0 0 0,0-1 0 0 0,5 14 1 0 0,-5-17-632 0 0,0 0 0 0 0,1 0 0 0 0,-1 0 0 0 0,1-1 0 0 0,9 11 0 0 0,8 1-2300 0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23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54 3816 0 0,'-17'10'1925'0'0,"-5"9"-1018"0"0,0 2 0 0 0,2 0 1 0 0,0 1-1 0 0,2 1 1 0 0,-21 33-1 0 0,17-17 55 0 0,5-10 934 0 0,-25 58 0 0 0,29-59-1618 0 0,9-26-230 0 0,8-18-68 0 0,13-32-30 0 0,3 1 0 0 0,1 1 0 0 0,46-72 0 0 0,29-16 138 0 0,-96 134-81 0 0,0 0 0 0 0,1 0 0 0 0,-1 0 0 0 0,0 0 0 0 0,0-1 0 0 0,0 1 0 0 0,0 0 0 0 0,0 0 0 0 0,0 0 0 0 0,0 0 0 0 0,0 0 0 0 0,0 0 0 0 0,0 0 0 0 0,0 0 0 0 0,1 0 0 0 0,-1 0 0 0 0,0 0 0 0 0,0 0 0 0 0,0 0 0 0 0,0 0 0 0 0,0-1 0 0 0,0 1 0 0 0,0 0 0 0 0,1 0 0 0 0,-1 0 0 0 0,0 0 0 0 0,0 0 0 0 0,0 0 0 0 0,0 0 0 0 0,0 0 0 0 0,0 0 0 0 0,0 0 0 0 0,1 0 0 0 0,-1 1 0 0 0,0-1 0 0 0,0 0 0 0 0,0 0 0 0 0,0 0 0 0 0,0 0 0 0 0,0 0 0 0 0,0 0-1 0 0,0 0 1 0 0,1 0 0 0 0,-1 0 0 0 0,0 0 0 0 0,0 0 0 0 0,0 0 0 0 0,0 0 0 0 0,0 1 0 0 0,0-1 0 0 0,0 0 0 0 0,0 0 0 0 0,0 0 0 0 0,0 0 0 0 0,0 0 0 0 0,0 0 0 0 0,0 0 0 0 0,0 0 0 0 0,0 1 0 0 0,0-1 0 0 0,0 0 0 0 0,0 0 0 0 0,0 0 0 0 0,0 0 0 0 0,3 16 265 0 0,-3 30 24 0 0,0-33-173 0 0,-5 242 1014 0 0,0-170-739 0 0,-18 86-1 0 0,10-93-224 0 0,-14 67-780 0 0,21-127-1143 0 0,-2 11-8087 0 0,8-25 6244 0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24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0 3576 0 0,'-7'1'407'0'0,"1"0"0"0"0,0 0 0 0 0,0 0 0 0 0,0 1-1 0 0,0-1 1 0 0,0 2 0 0 0,0-1 0 0 0,0 1 0 0 0,-8 4 0 0 0,-48 36 1315 0 0,51-35-1313 0 0,-7 7 145 0 0,1 1-1 0 0,0 0 1 0 0,2 1 0 0 0,0 0-1 0 0,1 1 1 0 0,0 1-1 0 0,-16 32 1 0 0,4 0 1129 0 0,-36 101-1 0 0,52-120-1472 0 0,2 0 0 0 0,2 0 0 0 0,1 1 0 0 0,1 0-1 0 0,2 0 1 0 0,3 52 0 0 0,-1-78-181 0 0,0-1-1 0 0,1 1 0 0 0,0-1 1 0 0,0 1-1 0 0,1-1 1 0 0,0 0-1 0 0,0 1 0 0 0,1-1 1 0 0,-1 0-1 0 0,1 0 1 0 0,0-1-1 0 0,1 1 1 0 0,5 7-1 0 0,-5-9-16 0 0,0 0 1 0 0,0 0-1 0 0,1-1 0 0 0,-1 1 1 0 0,1-1-1 0 0,0 0 0 0 0,0 0 0 0 0,0 0 1 0 0,0-1-1 0 0,1 0 0 0 0,-1 0 1 0 0,1 0-1 0 0,-1-1 0 0 0,1 1 1 0 0,6-1-1 0 0,2 1-14 0 0,0-1 0 0 0,-1-1 0 0 0,1 0 0 0 0,0-1-1 0 0,-1-1 1 0 0,1 0 0 0 0,-1-1 0 0 0,0 0 0 0 0,1-1 0 0 0,20-9 0 0 0,-26 9 4 0 0,-1 1-1 0 0,0-1 1 0 0,0-1-1 0 0,0 1 1 0 0,-1-1 0 0 0,0 0-1 0 0,1-1 1 0 0,-2 0-1 0 0,1 0 1 0 0,-1 0-1 0 0,0 0 1 0 0,0-1 0 0 0,-1 0-1 0 0,0 0 1 0 0,0 0-1 0 0,0 0 1 0 0,-1-1 0 0 0,4-14-1 0 0,-5 15 26 0 0,-1 0 1 0 0,0 0-1 0 0,0 0 0 0 0,0 0 0 0 0,-1 0 0 0 0,0-1 1 0 0,-1 1-1 0 0,1 0 0 0 0,-1 0 0 0 0,-1 0 1 0 0,1 0-1 0 0,-1 1 0 0 0,-1-1 0 0 0,1 0 1 0 0,-1 1-1 0 0,0-1 0 0 0,-1 1 0 0 0,1 0 0 0 0,-1 0 1 0 0,0 1-1 0 0,-1-1 0 0 0,1 1 0 0 0,-1-1 1 0 0,0 2-1 0 0,-1-1 0 0 0,1 0 0 0 0,-1 1 0 0 0,0 0 1 0 0,0 1-1 0 0,0-1 0 0 0,0 1 0 0 0,-1 0 1 0 0,0 1-1 0 0,1-1 0 0 0,-12-1 0 0 0,0 0 18 0 0,0 2 1 0 0,-1 1-1 0 0,-34 1 0 0 0,43 0-313 0 0,0 2 0 0 0,0 0 0 0 0,0 0-1 0 0,0 1 1 0 0,0 0 0 0 0,0 0 0 0 0,1 1 0 0 0,-13 7-1 0 0,19-9-454 0 0,1 0 1 0 0,-1 0-1 0 0,1 0 0 0 0,0 0 0 0 0,-1 0 0 0 0,1 0 0 0 0,0 0 0 0 0,0 1 0 0 0,1-1 0 0 0,-1 1 0 0 0,0 0 0 0 0,1-1 1 0 0,0 1-1 0 0,-2 5 0 0 0,-2 9-3046 0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24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0 4296 0 0,'0'0'1400'0'0,"-1"10"1703"0"0,-9 20-1147 0 0,-1-1 0 0 0,-18 33 0 0 0,9-25-418 0 0,-3 0-1 0 0,-42 52 0 0 0,41-58-1430 0 0,1-1-2266 0 0,-2-2-3499 0 0,13-14 1802 0 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25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288 212 2424 0 0,'-11'0'716'0'0,"0"-1"-1"0"0,0-1 1 0 0,0 1 0 0 0,1-2-1 0 0,-1 1 1 0 0,-11-6 0 0 0,17 7-445 0 0,1-1 1 0 0,-1 0 0 0 0,1 0-1 0 0,0 0 1 0 0,-1-1 0 0 0,1 0-1 0 0,0 1 1 0 0,0-2 0 0 0,1 1-1 0 0,-1 0 1 0 0,1-1 0 0 0,0 1-1 0 0,-1-1 1 0 0,2 0 0 0 0,-5-7-1 0 0,6 9-128 0 0,0 0 0 0 0,0-1 0 0 0,0 1 0 0 0,1-1 0 0 0,-1 1-1 0 0,1-1 1 0 0,-1 1 0 0 0,1-1 0 0 0,0 1 0 0 0,0-1-1 0 0,0 1 1 0 0,0-1 0 0 0,1 1 0 0 0,-1-1 0 0 0,1 1 0 0 0,-1-1-1 0 0,1 1 1 0 0,1-3 0 0 0,0 1-43 0 0,0 1-1 0 0,0-1 1 0 0,1 1 0 0 0,-1-1-1 0 0,1 1 1 0 0,0 0 0 0 0,0 0-1 0 0,0 0 1 0 0,0 1 0 0 0,4-3-1 0 0,5-3 24 0 0,0 2 0 0 0,0 0 0 0 0,0 0-1 0 0,1 1 1 0 0,22-6 0 0 0,-21 7-20 0 0,0 1 0 0 0,0 1 1 0 0,0 0-1 0 0,0 0 0 0 0,25 2 0 0 0,-35 0-73 0 0,0 0 1 0 0,0 1-1 0 0,0 0 0 0 0,0 0 0 0 0,0 0 0 0 0,0 0 1 0 0,0 0-1 0 0,0 1 0 0 0,-1 0 0 0 0,1-1 0 0 0,-1 1 0 0 0,1 1 1 0 0,-1-1-1 0 0,0 0 0 0 0,0 1 0 0 0,0 0 0 0 0,0 0 1 0 0,0 0-1 0 0,-1 0 0 0 0,1 0 0 0 0,-1 0 0 0 0,0 1 0 0 0,0-1 1 0 0,0 1-1 0 0,2 4 0 0 0,0 5 23 0 0,0 1 0 0 0,-1 0 0 0 0,0 1 0 0 0,-1-1 0 0 0,-1 0 0 0 0,0 1 0 0 0,-1-1 0 0 0,-1 1 0 0 0,0-1 0 0 0,-1 1 0 0 0,-6 24 0 0 0,-1-9 8 0 0,-1 1 0 0 0,-1-2 0 0 0,-1 1 0 0 0,-22 36 0 0 0,24-49-55 0 0,-2 0 1 0 0,0 0-1 0 0,0-1 1 0 0,-2-1-1 0 0,0 0 1 0 0,-1-1 0 0 0,0 0-1 0 0,-1-2 1 0 0,0 1-1 0 0,-1-2 1 0 0,0 0-1 0 0,-1-1 1 0 0,0-1-1 0 0,-1-1 1 0 0,0-1 0 0 0,0 0-1 0 0,-34 7 1 0 0,50-14-8 0 0,0 1 0 0 0,1-1 0 0 0,-1 1 0 0 0,0-1 0 0 0,1 0 0 0 0,-1 0 0 0 0,0 0 0 0 0,0-1 0 0 0,1 1 0 0 0,-1 0 0 0 0,0-1 0 0 0,1 0 0 0 0,-1 0 1 0 0,1 0-1 0 0,-1 0 0 0 0,1 0 0 0 0,-1 0 0 0 0,-2-3 0 0 0,3 3-1 0 0,1-1 0 0 0,-1 0 0 0 0,0 0 1 0 0,1 0-1 0 0,0 0 0 0 0,-1 0 0 0 0,1 0 1 0 0,0 0-1 0 0,0 0 0 0 0,0-1 0 0 0,0 1 0 0 0,1 0 1 0 0,-1 0-1 0 0,1-1 0 0 0,-1 1 0 0 0,1-5 0 0 0,0 2 7 0 0,0 0 0 0 0,0 0 0 0 0,1 0 0 0 0,-1 0 0 0 0,1 0-1 0 0,0 0 1 0 0,1 0 0 0 0,-1 0 0 0 0,1 0 0 0 0,0 1-1 0 0,1-1 1 0 0,-1 1 0 0 0,1-1 0 0 0,-1 1 0 0 0,1 0 0 0 0,1 0-1 0 0,-1 0 1 0 0,5-4 0 0 0,-3 5 20 0 0,0 0-1 0 0,0 0 1 0 0,0 1-1 0 0,0 0 1 0 0,1 0 0 0 0,-1 1-1 0 0,0-1 1 0 0,1 1-1 0 0,0 0 1 0 0,10 0-1 0 0,0 0 61 0 0,1 1 0 0 0,21 3-1 0 0,6 1 54 0 0,-23-3-69 0 0,-1 1 0 0 0,1 1 0 0 0,-1 1 0 0 0,1 1 0 0 0,27 11 0 0 0,40 29-484 0 0,-52-22-7746 0 0,-28-18 4385 0 0,-1-2-1 0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26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3944 0 0,'0'0'2687'0'0,"0"13"312"0"0,-8 26-1608 0 0,-2-1 0 0 0,-1 0 0 0 0,-1 0 1 0 0,-3-1-1 0 0,-24 46 0 0 0,-27 48-194 0 0,65-130-1182 0 0,1-1 1 0 0,-1 1-1 0 0,1 0 0 0 0,-1-1 1 0 0,1 1-1 0 0,0 0 1 0 0,-1 0-1 0 0,1 0 0 0 0,0-1 1 0 0,0 1-1 0 0,-1 0 1 0 0,1 0-1 0 0,0 0 1 0 0,0-1-1 0 0,0 1 0 0 0,0 0 1 0 0,0 0-1 0 0,0 0 1 0 0,1 0-1 0 0,-1-1 0 0 0,0 1 1 0 0,0 0-1 0 0,0 0 1 0 0,1-1-1 0 0,-1 1 0 0 0,0 0 1 0 0,1 0-1 0 0,-1-1 1 0 0,1 1-1 0 0,-1 0 1 0 0,1-1-1 0 0,-1 1 0 0 0,1 0 1 0 0,0-1-1 0 0,-1 1 1 0 0,1-1-1 0 0,-1 1 0 0 0,1-1 1 0 0,0 1-1 0 0,0-1 1 0 0,-1 0-1 0 0,1 1 0 0 0,0-1 1 0 0,0 0-1 0 0,0 1 1 0 0,6 0 52 0 0,-1 0 1 0 0,1 0 0 0 0,-1-1 0 0 0,14 0 0 0 0,-11 0-38 0 0,33 0 12 0 0,-1-1 1 0 0,1-2-1 0 0,57-12 1 0 0,-95 13-154 0 0,-1 1 0 0 0,0-1 1 0 0,0 1-1 0 0,0-1 0 0 0,0 0 0 0 0,-1 0 1 0 0,1 0-1 0 0,0 0 0 0 0,-1 0 0 0 0,1-1 1 0 0,-1 1-1 0 0,0-1 0 0 0,0 0 0 0 0,0 0 1 0 0,0 0-1 0 0,2-5 0 0 0,4-8-702 0 0,-1-1-1 0 0,5-17 0 0 0,-9 23 414 0 0,1 2 151 0 0,0-3-42 0 0,0 0 1 0 0,0 0-1 0 0,-1-1 0 0 0,-1 1 0 0 0,0-1 0 0 0,0-13 1 0 0,0-15-79 0 0,-1 26 421 0 0,-1-1 0 0 0,-2-29 0 0 0,1 39-224 0 0,-3-20 2493 0 0,-2 21-704 0 0,-2 12-502 0 0,0 9-731 0 0,0 1-1 0 0,1 0 1 0 0,0 0 0 0 0,2 0-1 0 0,0 1 1 0 0,-5 33 0 0 0,-2 114 29 0 0,10-98-175 0 0,-1 56-20 0 0,-1 23-22 0 0,2-101-210 0 0,-3 24-937 0 0,4-63 398 0 0,-3 24-11831 0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26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0 3944 0 0,'0'0'2071'0'0,"0"0"-1860"0"0,1 0 0 0 0,-1 0 0 0 0,0 1 0 0 0,1-1 1 0 0,-1 0-1 0 0,0 0 0 0 0,1 0 0 0 0,-1 0 0 0 0,0 0 1 0 0,1 0-1 0 0,-1 1 0 0 0,0-1 0 0 0,1 0 1 0 0,-1 0-1 0 0,0 0 0 0 0,0 1 0 0 0,1-1 0 0 0,-1 0 1 0 0,0 0-1 0 0,0 1 0 0 0,1-1 0 0 0,-1 0 0 0 0,0 1 1 0 0,2 10 718 0 0,0 0 0 0 0,-1 0 0 0 0,0 0 0 0 0,-2 23 0 0 0,0-6 138 0 0,0-12-688 0 0,-1 0 1 0 0,0-1-1 0 0,0 1 1 0 0,-2-1-1 0 0,0 1 1 0 0,-1-1 0 0 0,0-1-1 0 0,-2 1 1 0 0,1-1-1 0 0,-2 0 1 0 0,-14 21-1 0 0,2-6-588 0 0,-27 29-1 0 0,-27 21-6901 0 0,44-47 1322 0 0,15-18 1767 0 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27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81 3040 0 0,'0'-23'3935'0'0,"0"21"-3798"0"0,0 1-1 0 0,0-1 0 0 0,1 1 0 0 0,-1-1 0 0 0,0 0 0 0 0,1 1 1 0 0,-1 0-1 0 0,1-1 0 0 0,-1 1 0 0 0,1-1 0 0 0,0 1 1 0 0,0 0-1 0 0,0-1 0 0 0,0 1 0 0 0,0 0 0 0 0,0 0 1 0 0,0 0-1 0 0,0 0 0 0 0,0-1 0 0 0,2 0 0 0 0,1 0 126 0 0,0-1 0 0 0,0 1 1 0 0,0 0-1 0 0,1 0 0 0 0,-1 1 0 0 0,9-3 0 0 0,5 1 543 0 0,0 0 0 0 0,29 0 1 0 0,-47 3-779 0 0,23-1 477 0 0,9 0 137 0 0,46 4 0 0 0,-70-3-556 0 0,0 1-1 0 0,0 1 1 0 0,0 0 0 0 0,0 0 0 0 0,-1 0 0 0 0,1 1 0 0 0,0 0 0 0 0,-1 1-1 0 0,0-1 1 0 0,13 10 0 0 0,-17-10-62 0 0,0-1 0 0 0,0 1-1 0 0,0 0 1 0 0,0 0 0 0 0,-1 0-1 0 0,0 0 1 0 0,1 1-1 0 0,-1-1 1 0 0,0 1 0 0 0,-1-1-1 0 0,1 1 1 0 0,-1 0 0 0 0,1-1-1 0 0,-1 1 1 0 0,0 0 0 0 0,0 0-1 0 0,-1 0 1 0 0,1 0 0 0 0,-1 0-1 0 0,0 0 1 0 0,0 0 0 0 0,0 0-1 0 0,-1 0 1 0 0,0 0 0 0 0,1 0-1 0 0,-1 0 1 0 0,0 0 0 0 0,-1-1-1 0 0,1 1 1 0 0,-3 4 0 0 0,-3 6 4 0 0,0 0 1 0 0,-2-1-1 0 0,1 0 1 0 0,-1-1-1 0 0,-1 0 1 0 0,-17 16-1 0 0,0-4-12 0 0,-1-1-1 0 0,-1-1 1 0 0,-1-2 0 0 0,-1-1-1 0 0,-1-1 1 0 0,-65 25 0 0 0,99-44-21 0 0,17-7 4 0 0,0 1-1 0 0,0 1 1 0 0,1 0-1 0 0,0 2 1 0 0,33-4 0 0 0,-36 8 28 0 0,0 1 0 0 0,-1 0 0 0 0,26 6 0 0 0,-34-5-9 0 0,0 0-1 0 0,0 1 1 0 0,-1 0 0 0 0,1 1 0 0 0,-1-1 0 0 0,0 1-1 0 0,0 1 1 0 0,0 0 0 0 0,7 5 0 0 0,-11-6-7 0 0,1 0 0 0 0,-1-1 0 0 0,0 1 0 0 0,0 1 1 0 0,0-1-1 0 0,-1 0 0 0 0,0 1 0 0 0,1-1 0 0 0,-2 1 0 0 0,1-1 1 0 0,0 1-1 0 0,-1 0 0 0 0,1 9 0 0 0,1 5 55 0 0,-2 1 0 0 0,0 22-1 0 0,-1-27-16 0 0,-1-7-15 0 0,0 1 1 0 0,0-1 0 0 0,-1 0-1 0 0,0 0 1 0 0,0-1 0 0 0,-1 1 0 0 0,0 0-1 0 0,0-1 1 0 0,-1 1 0 0 0,0-1-1 0 0,0 0 1 0 0,-1 0 0 0 0,0-1-1 0 0,0 0 1 0 0,0 1 0 0 0,-1-2-1 0 0,-10 9 1 0 0,3-3 50 0 0,-1 0 1 0 0,-1-1-1 0 0,1-1 0 0 0,-2 0 1 0 0,1-1-1 0 0,-1-1 0 0 0,-20 6 0 0 0,11-5 38 0 0,-1-2 0 0 0,1 0 0 0 0,-1-2-1 0 0,-1-1 1 0 0,1-1 0 0 0,0-2-1 0 0,-1 0 1 0 0,-39-6 0 0 0,64 5-186 0 0,0 1 0 0 0,0 0-1 0 0,1-1 1 0 0,-1 1 0 0 0,0-1 0 0 0,1 1 0 0 0,-1-1 0 0 0,0 0 0 0 0,1 0-1 0 0,-1 0 1 0 0,1 0 0 0 0,-1 0 0 0 0,1 0 0 0 0,0 0 0 0 0,-1 0 0 0 0,-1-3-1 0 0,3 3-213 0 0,-1 0-1 0 0,1 0 0 0 0,-1 0 0 0 0,1 0 0 0 0,0 0 1 0 0,0 0-1 0 0,0 0 0 0 0,-1 0 0 0 0,1 0 0 0 0,0 0 1 0 0,0 0-1 0 0,0 0 0 0 0,1 0 0 0 0,-1 0 0 0 0,0 0 1 0 0,0 0-1 0 0,1 0 0 0 0,-1 0 0 0 0,0 0 0 0 0,1 0 1 0 0,-1 0-1 0 0,1 0 0 0 0,-1 0 0 0 0,1 0 0 0 0,-1 0 1 0 0,1 1-1 0 0,1-3 0 0 0,8-10-3701 0 0,1 0-1 0 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27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1 3664 0 0,'-19'0'1495'0'0,"0"0"0"0"0,0 2 0 0 0,1 0 1 0 0,-23 5-1 0 0,33-4-1187 0 0,0-1 0 0 0,1 1 0 0 0,-1 1 0 0 0,1 0 0 0 0,-1 0 0 0 0,1 0 0 0 0,0 1 0 0 0,1 0 0 0 0,-1 0 0 0 0,1 1 1 0 0,0-1-1 0 0,-5 8 0 0 0,-17 23 407 0 0,3 1 1 0 0,0 0 0 0 0,3 2 0 0 0,1 1-1 0 0,-30 82 1 0 0,44-99-595 0 0,0 1 0 0 0,1 0 0 0 0,1 0 0 0 0,2 0 0 0 0,0 0 0 0 0,2 0 0 0 0,2 39 0 0 0,-1-58-112 0 0,1 1-1 0 0,-1 0 0 0 0,2-1 1 0 0,-1 1-1 0 0,1-1 0 0 0,-1 1 1 0 0,1-1-1 0 0,1 0 1 0 0,-1 0-1 0 0,1 0 0 0 0,0 0 1 0 0,0 0-1 0 0,1 0 1 0 0,-1-1-1 0 0,1 0 0 0 0,0 0 1 0 0,0 0-1 0 0,0 0 0 0 0,1 0 1 0 0,-1-1-1 0 0,1 0 1 0 0,0 0-1 0 0,0 0 0 0 0,0-1 1 0 0,0 1-1 0 0,1-1 0 0 0,-1 0 1 0 0,0-1-1 0 0,12 2 1 0 0,14 2-11 0 0,1-2 0 0 0,33-1 0 0 0,-54-2 4 0 0,0-1 0 0 0,-1 0 0 0 0,1 0 0 0 0,0-1 0 0 0,-1-1 0 0 0,1 0 0 0 0,-1 0 0 0 0,0-1 0 0 0,15-8 0 0 0,-22 11 9 0 0,-1 0 1 0 0,0-1-1 0 0,0 1 0 0 0,0-1 0 0 0,0 0 0 0 0,0 0 1 0 0,0 0-1 0 0,0 0 0 0 0,-1 0 0 0 0,1 0 0 0 0,-1 0 1 0 0,1 0-1 0 0,-1 0 0 0 0,0-1 0 0 0,0 1 1 0 0,0-1-1 0 0,0 1 0 0 0,0-1 0 0 0,-1 1 0 0 0,1-1 1 0 0,-1 1-1 0 0,0-1 0 0 0,1 0 0 0 0,-1 1 0 0 0,0-1 1 0 0,-1 1-1 0 0,1-1 0 0 0,0 0 0 0 0,-1 1 0 0 0,0-1 1 0 0,1 1-1 0 0,-1-1 0 0 0,0 1 0 0 0,0-1 0 0 0,-2-3 1 0 0,-1-1 32 0 0,0 0 0 0 0,-1 1 0 0 0,1-1 0 0 0,-1 1 0 0 0,0 0 0 0 0,-1 0 0 0 0,1 0 1 0 0,-1 1-1 0 0,-1 0 0 0 0,-8-6 0 0 0,1 4 69 0 0,1 0 1 0 0,-1 1 0 0 0,0 1-1 0 0,0 0 1 0 0,-1 1-1 0 0,1 1 1 0 0,-24-3-1 0 0,-35 0-744 0 0,0 5-4190 0 0,69 1 4285 0 0,-2 1-3585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57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3760 0 0,'0'0'1255'0'0,"16"0"1355"0"0,373-25 5554 0 0,-373 21-8036 0 0,-16 4-119 0 0,0 0 0 0 0,0 0 0 0 0,1 0 0 0 0,-1 0 0 0 0,0 0 0 0 0,0 0 0 0 0,1 0 0 0 0,-1 0 0 0 0,0-1 0 0 0,0 1 0 0 0,0 0 0 0 0,1 0-1 0 0,-1 0 1 0 0,0 0 0 0 0,0 0 0 0 0,1 0 0 0 0,-1 0 0 0 0,0-1 0 0 0,0 1 0 0 0,0 0 0 0 0,0 0 0 0 0,1 0 0 0 0,-1 0 0 0 0,0-1 0 0 0,0 1 0 0 0,0 0 0 0 0,0 0 0 0 0,0 0 0 0 0,1-1-1 0 0,-1 1 1 0 0,0 0 0 0 0,0 0 0 0 0,0-1 0 0 0,0 1 0 0 0,0 0 0 0 0,0 0 0 0 0,0-1 0 0 0,0 1 0 0 0,0 0 0 0 0,0 0 0 0 0,0-1 0 0 0,0 1 0 0 0,0 0 0 0 0,0 0 0 0 0,0-1 0 0 0,0 1-1 0 0,-2 1 74 0 0,0 0 0 0 0,1 0 0 0 0,0 1 0 0 0,-1-1 0 0 0,1 0 0 0 0,0 1 0 0 0,0-1 0 0 0,0 1 0 0 0,0 0 0 0 0,0-1 0 0 0,0 1 0 0 0,0 0 0 0 0,0-1 0 0 0,0 4 0 0 0,-18 36 197 0 0,-8 39 134 0 0,-25 114 0 0 0,21-71-172 0 0,-36 94-673 0 0,59-178-2030 0 0,7-13-6744 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28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8 3872 0 0,'0'0'661'0'0,"18"-5"2857"0"0,-10 4-3101 0 0,0 0-1 0 0,0 0 1 0 0,0 1 0 0 0,0 0 0 0 0,0 1 0 0 0,0 0 0 0 0,0 0 0 0 0,0 1-1 0 0,0-1 1 0 0,-1 2 0 0 0,1-1 0 0 0,-1 1 0 0 0,1 0 0 0 0,-1 1 0 0 0,0 0 0 0 0,0 0-1 0 0,0 0 1 0 0,-1 1 0 0 0,10 9 0 0 0,0 0-55 0 0,-1 2 0 0 0,0 0 0 0 0,-1 1-1 0 0,-1 0 1 0 0,0 1 0 0 0,10 21 0 0 0,-8-10-201 0 0,-2 1 0 0 0,0 0 0 0 0,-2 1 0 0 0,-2 1 0 0 0,10 54 1 0 0,-12-37-21 0 0,-2 2 1 0 0,-2-1-1 0 0,-4 52 1 0 0,-1-76-68 0 0,-2 0 1 0 0,0-1-1 0 0,-2 1 0 0 0,0-1 1 0 0,-2 0-1 0 0,-1-1 1 0 0,-1 0-1 0 0,-1 0 0 0 0,-1-1 1 0 0,-1-1-1 0 0,-1 0 1 0 0,-1-1-1 0 0,-18 21 0 0 0,-138 144 551 0 0,163-177-802 0 0,-1 0 0 0 0,0-1 1 0 0,0 1-1 0 0,-13 7 0 0 0,-11-1-3901 0 0,-6-7-4591 0 0,19-6 4428 0 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32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181 115 3032 0 0,'0'0'2615'0'0,"-2"16"-229"0"0,-3 10-1253 0 0,-1 0 0 0 0,-1 0-1 0 0,-13 27 1 0 0,-37 73 706 0 0,30-69-1236 0 0,26-54-622 0 0,-6 9 532 0 0,5-13-180 0 0,1-9-199 0 0,3 0-108 0 0,0-1 0 0 0,1 1 0 0 0,0 0 0 0 0,0-1 0 0 0,7-10 0 0 0,-8 16-20 0 0,80-164-12 0 0,-16 36-96 0 0,-62 125 102 0 0,1 0 0 0 0,0 0 1 0 0,7-8-1 0 0,5-8 76 0 0,-17 24-72 0 0,0 0 1 0 0,0 0-1 0 0,0-1 0 0 0,0 1 1 0 0,0 0-1 0 0,0 0 0 0 0,0 0 1 0 0,0-1-1 0 0,1 1 0 0 0,-1 0 1 0 0,0 0-1 0 0,0 0 0 0 0,0-1 1 0 0,0 1-1 0 0,0 0 0 0 0,1 0 1 0 0,-1 0-1 0 0,0 0 0 0 0,0 0 1 0 0,0-1-1 0 0,1 1 0 0 0,-1 0 1 0 0,0 0-1 0 0,0 0 0 0 0,0 0 1 0 0,1 0-1 0 0,-1 0 0 0 0,0 0 1 0 0,0 0-1 0 0,0 0 0 0 0,1 0 1 0 0,-1 0-1 0 0,0 0 0 0 0,0 0 1 0 0,1 0-1 0 0,-1 0 0 0 0,0 0 1 0 0,0 0-1 0 0,1 0 0 0 0,3 9 146 0 0,-2 13 39 0 0,-6 126 391 0 0,4 530 160 0 0,0-673-745 0 0,0 0 1 0 0,-1 1 0 0 0,1-1 0 0 0,-1 0 0 0 0,0 0-1 0 0,0 0 1 0 0,-1 0 0 0 0,0 0 0 0 0,0 0 0 0 0,0-1-1 0 0,0 1 1 0 0,-1-1 0 0 0,1 1 0 0 0,-7 7 0 0 0,4-7-20 0 0,0 0 1 0 0,-1-1-1 0 0,1 1 1 0 0,-1-1-1 0 0,0 0 1 0 0,0-1-1 0 0,0 1 1 0 0,-1-1 0 0 0,-11 4-1 0 0,-4-1-70 0 0,-1-1 0 0 0,1 0 0 0 0,-1-2 0 0 0,0-1 0 0 0,-35-1 0 0 0,57-1 127 0 0,1-1 29 0 0,0-1-1 0 0,0 1 1 0 0,0-1 0 0 0,0 1-1 0 0,0-1 1 0 0,0 0 0 0 0,0 1 0 0 0,1-1-1 0 0,-1 1 1 0 0,1-2 0 0 0,3-1 3 0 0,1 1 1 0 0,0 1 0 0 0,0-1 0 0 0,0 1 0 0 0,0-1-1 0 0,0 1 1 0 0,0 1 0 0 0,0-1 0 0 0,11-1 0 0 0,53-4 304 0 0,-60 7-317 0 0,575-13 730 0 0,-580 13-813 0 0,3-19-15536 0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33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3 2824 0 0,'-27'-1'2401'0'0,"15"0"-1738"0"0,0 1 1 0 0,0 0 0 0 0,0 0-1 0 0,0 1 1 0 0,0 1-1 0 0,0 0 1 0 0,0 1 0 0 0,0 0-1 0 0,0 1 1 0 0,-15 6-1 0 0,4 5-40 0 0,0 0-1 0 0,1 2 0 0 0,1 0 0 0 0,0 1 1 0 0,2 2-1 0 0,0 0 0 0 0,-20 28 0 0 0,19-21-367 0 0,1 1-1 0 0,2 1 0 0 0,1 1 0 0 0,1 0 0 0 0,-17 52 0 0 0,23-50-58 0 0,2 0 0 0 0,1 1 0 0 0,1 0 0 0 0,2 0 0 0 0,2 1 0 0 0,3 54 0 0 0,-1-77-162 0 0,0 0 0 0 0,1 0-1 0 0,0 0 1 0 0,1 0 0 0 0,0 0 0 0 0,1 0-1 0 0,0-1 1 0 0,0 0 0 0 0,1 0 0 0 0,8 11-1 0 0,-9-15-28 0 0,0-1 0 0 0,0 1 1 0 0,1-1-1 0 0,0 0 0 0 0,0-1 0 0 0,0 1 0 0 0,1-1 0 0 0,0 0 0 0 0,0 0 0 0 0,0-1 0 0 0,0 1 0 0 0,0-1 0 0 0,1-1 1 0 0,-1 1-1 0 0,1-1 0 0 0,0 0 0 0 0,9 1 0 0 0,1-2-7 0 0,-1 0 0 0 0,0-1 0 0 0,1 0 1 0 0,-1-2-1 0 0,0 0 0 0 0,0 0 0 0 0,0-2 0 0 0,0 0 0 0 0,0 0 1 0 0,-1-2-1 0 0,0 0 0 0 0,0-1 0 0 0,-1 0 0 0 0,1-1 0 0 0,-1-1 1 0 0,-1 0-1 0 0,0-1 0 0 0,0 0 0 0 0,-1-1 0 0 0,-1-1 0 0 0,1 0 1 0 0,-2 0-1 0 0,11-16 0 0 0,-17 21 13 0 0,0-1 1 0 0,0 1-1 0 0,0-1 1 0 0,-1 0-1 0 0,-1 0 1 0 0,1 0-1 0 0,-1-1 1 0 0,-1 1-1 0 0,1 0 1 0 0,-2-1-1 0 0,1 1 1 0 0,-1-1-1 0 0,-1-9 1 0 0,0 13 5 0 0,1 0 1 0 0,-2 0-1 0 0,1 0 0 0 0,-1 0 1 0 0,1 0-1 0 0,-1 0 1 0 0,-1 0-1 0 0,1 1 0 0 0,-1-1 1 0 0,1 1-1 0 0,-1 0 0 0 0,-1 0 1 0 0,1 0-1 0 0,0 0 1 0 0,-1 0-1 0 0,0 1 0 0 0,0 0 1 0 0,0-1-1 0 0,0 2 1 0 0,-1-1-1 0 0,1 0 0 0 0,-9-3 1 0 0,0 2 15 0 0,1 0 0 0 0,-1 0 0 0 0,0 2 1 0 0,-1-1-1 0 0,1 2 0 0 0,-14-1 0 0 0,-8 1 49 0 0,-39 6-1 0 0,48-3-87 0 0,-1 1-1 0 0,1 2 1 0 0,-1 1-1 0 0,-48 17 1 0 0,69-20-227 0 0,1 0 0 0 0,0 0 0 0 0,-1 0 0 0 0,1 0 0 0 0,0 1 0 0 0,1 0 0 0 0,-1 0 0 0 0,1 0 0 0 0,-8 9 0 0 0,10-10-1037 0 0,0 1 0 0 0,-1 0 1 0 0,1 0-1 0 0,1 0 0 0 0,-1 0 1 0 0,0 0-1 0 0,1 0 0 0 0,-1 7 1 0 0,1-1-2716 0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34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335 129 1144 0 0,'0'0'249'0'0,"-18"6"1661"0"0,-44 3 982 0 0,14-2-955 0 0,43-6-1669 0 0,-55 3 2248 0 0,54-4-2227 0 0,1 0 0 0 0,0-1-1 0 0,-1 1 1 0 0,1-1 0 0 0,0-1 0 0 0,0 1 0 0 0,-1 0-1 0 0,-7-5 1 0 0,12 5-227 0 0,0 0-1 0 0,0 0 1 0 0,0 0-1 0 0,0 0 1 0 0,0 0-1 0 0,1-1 0 0 0,-1 1 1 0 0,0 0-1 0 0,0-1 1 0 0,1 1-1 0 0,-1 0 1 0 0,1-1-1 0 0,0 1 1 0 0,-1-1-1 0 0,1 1 1 0 0,0-1-1 0 0,0 1 0 0 0,0 0 1 0 0,0-1-1 0 0,0-2 1 0 0,3-30 633 0 0,-2 30-648 0 0,1 1 0 0 0,-1-1 0 0 0,1 0 0 0 0,-1 0 0 0 0,1 1 0 0 0,0-1 0 0 0,1 1 0 0 0,-1-1 0 0 0,1 1 0 0 0,-1 0 0 0 0,1 0 0 0 0,0 0 0 0 0,0 0-1 0 0,0 1 1 0 0,0-1 0 0 0,1 1 0 0 0,-1 0 0 0 0,1 0 0 0 0,-1 0 0 0 0,1 0 0 0 0,0 1 0 0 0,0 0 0 0 0,0-1 0 0 0,0 1 0 0 0,4 0 0 0 0,12-3 79 0 0,0 1 1 0 0,0 1-1 0 0,34 1 1 0 0,-49 1-95 0 0,8 0 34 0 0,-1 0 0 0 0,1 1 0 0 0,-1 1 0 0 0,0 0 0 0 0,20 6 0 0 0,-28-7-55 0 0,-1 1 1 0 0,1-1 0 0 0,-1 1 0 0 0,1-1 0 0 0,-1 1 0 0 0,1 0 0 0 0,-1 1 0 0 0,0-1 0 0 0,0 0 0 0 0,0 1 0 0 0,0 0 0 0 0,-1 0 0 0 0,1 0 0 0 0,-1 0 0 0 0,0 0 0 0 0,1 0 0 0 0,-1 0 0 0 0,-1 1 0 0 0,1-1 0 0 0,0 1 0 0 0,1 7 0 0 0,2 12 1 0 0,-2 0 1 0 0,-1 1-1 0 0,0-1 1 0 0,-2 1-1 0 0,-1-1 1 0 0,0 1-1 0 0,-2-1 1 0 0,-1 0-1 0 0,-1 0 1 0 0,-1 0-1 0 0,0 0 1 0 0,-2-1-1 0 0,-1 0 0 0 0,0-1 1 0 0,-2 0-1 0 0,0 0 1 0 0,-2-1-1 0 0,0-1 1 0 0,-1 0-1 0 0,-23 23 1 0 0,22-26 3 0 0,0-1 0 0 0,-2-1 0 0 0,0 0 0 0 0,-31 18 0 0 0,36-25-1 0 0,0-1 0 0 0,-1 0 0 0 0,0 0 1 0 0,0-2-1 0 0,0 0 0 0 0,0 0 1 0 0,-1-1-1 0 0,-19 2 0 0 0,32-5-12 0 0,-1 0-1 0 0,1 0 0 0 0,-1 0 1 0 0,0 0-1 0 0,1 0 1 0 0,-1 0-1 0 0,1 0 1 0 0,-1-1-1 0 0,1 1 1 0 0,-1-1-1 0 0,1 1 1 0 0,0-1-1 0 0,-1 1 1 0 0,1-1-1 0 0,-1 0 1 0 0,1 0-1 0 0,0 1 1 0 0,0-1-1 0 0,-1 0 1 0 0,1 0-1 0 0,0 0 1 0 0,0-1-1 0 0,0 1 1 0 0,-1-1-1 0 0,1-1 4 0 0,0 0 1 0 0,-1 1-1 0 0,1-1 0 0 0,0 0 1 0 0,1 0-1 0 0,-1 0 0 0 0,0 0 0 0 0,1 0 1 0 0,0 0-1 0 0,0 0 0 0 0,0-6 0 0 0,1 2 33 0 0,0-1 0 0 0,0 0 0 0 0,1 1 0 0 0,-1 0 0 0 0,2-1-1 0 0,-1 1 1 0 0,1 0 0 0 0,0 0 0 0 0,7-11 0 0 0,-7 15-1 0 0,1 0 0 0 0,0-1 0 0 0,-1 1 0 0 0,1 0 1 0 0,0 1-1 0 0,0-1 0 0 0,1 1 0 0 0,-1 0 0 0 0,0 0 0 0 0,1 0 1 0 0,0 0-1 0 0,-1 1 0 0 0,1 0 0 0 0,0 0 0 0 0,0 0 0 0 0,-1 0 1 0 0,1 1-1 0 0,0 0 0 0 0,0 0 0 0 0,9 2 0 0 0,4 0 73 0 0,1 0 0 0 0,-1 2 0 0 0,-1 0 0 0 0,23 9 1 0 0,-12-1 62 0 0,41 23 1 0 0,-42-20-194 0 0,43 17 1 0 0,-32-23-1666 0 0,20-6-9582 0 0,-40-4 7392 0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35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0 3216 0 0,'0'0'3580'0'0,"0"16"-31"0"0,-1 1-2677 0 0,0-1-1 0 0,-2 0 1 0 0,1-1 0 0 0,-8 22 0 0 0,-24 60 792 0 0,32-91-1630 0 0,-46 98 798 0 0,30-68-336 0 0,-19 50 0 0 0,37-84-466 0 0,-1-1 0 0 0,0 1 1 0 0,1 0-1 0 0,-1-1 1 0 0,1 1-1 0 0,-1 0 1 0 0,1-1-1 0 0,0 1 0 0 0,0 0 1 0 0,0-1-1 0 0,0 1 1 0 0,0 0-1 0 0,0 2 0 0 0,1-3-10 0 0,0 0 0 0 0,0-1-1 0 0,0 1 1 0 0,0-1-1 0 0,0 1 1 0 0,0 0-1 0 0,1-1 1 0 0,-1 0 0 0 0,0 1-1 0 0,0-1 1 0 0,0 0-1 0 0,1 1 1 0 0,-1-1 0 0 0,0 0-1 0 0,0 0 1 0 0,0 0-1 0 0,1 0 1 0 0,-1 0-1 0 0,2-1 1 0 0,130-8 549 0 0,-88 5-298 0 0,85 1-1 0 0,-107 3-218 0 0,-19 0-46 0 0,1-1-1 0 0,-1 1 0 0 0,1 1 0 0 0,-1-1 0 0 0,0 0 1 0 0,1 1-1 0 0,-1 0 0 0 0,0 0 0 0 0,1 0 0 0 0,4 3 1 0 0,-3 0-192 0 0,-6-4 169 0 0,0 0 0 0 0,0 0-1 0 0,0 0 1 0 0,0 0-1 0 0,0 0 1 0 0,0 0-1 0 0,0 0 1 0 0,1 1-1 0 0,-1-1 1 0 0,0 0-1 0 0,0 0 1 0 0,0 0-1 0 0,0 0 1 0 0,0 0-1 0 0,0 0 1 0 0,1 0-1 0 0,-1 0 1 0 0,0 0-1 0 0,0 0 1 0 0,0 0 0 0 0,0 0-1 0 0,0 0 1 0 0,1 0-1 0 0,-1 0 1 0 0,0 0-1 0 0,0 0 1 0 0,0 0-1 0 0,0 0 1 0 0,0 0-1 0 0,1 0 1 0 0,-1 0-1 0 0,0 0 1 0 0,0 0-1 0 0,0 0 1 0 0,0 0-1 0 0,0 0 1 0 0,0 0-1 0 0,1 0 1 0 0,-1 0 0 0 0,0-1-1 0 0,0 1 1 0 0,0 0-1 0 0,0 0 1 0 0,0 0-1 0 0,0 0 1 0 0,0 0-1 0 0,0 0 1 0 0,0 0-1 0 0,1-1 1 0 0,-1 1-1 0 0,0 0 1 0 0,0 0-1 0 0,0 0 1 0 0,0 0-1 0 0,0 0 1 0 0,0 0-1 0 0,0-1 1 0 0,0 1 0 0 0,0 0-1 0 0,0 0 1 0 0,0 0-1 0 0,0 0 1 0 0,0 0-1 0 0,0-1 1 0 0,0 1-1 0 0,0 0 1 0 0,0 0-1 0 0,3-9-170 0 0,5-11-235 0 0,-1-1 1 0 0,-1 1-1 0 0,-1-1 1 0 0,-1-1-1 0 0,2-32 1 0 0,-4-113-179 0 0,-3 94 2428 0 0,1 95-418 0 0,0 779 1871 0 0,0-793-3502 0 0,0 16 536 0 0,0-24-359 0 0,0 1 0 0 0,0-1 0 0 0,0 0 0 0 0,0 0 0 0 0,0 0 0 0 0,0 1 0 0 0,0-1 0 0 0,1 0 0 0 0,-1 0 0 0 0,0 0 0 0 0,0 0 0 0 0,0 1 0 0 0,0-1 0 0 0,0 0 1 0 0,0 0-1 0 0,1 0 0 0 0,-1 0 0 0 0,0 0 0 0 0,0 1 0 0 0,0-1 0 0 0,0 0 0 0 0,1 0 0 0 0,-1 0 0 0 0,0 0 0 0 0,0 0 0 0 0,0 0 0 0 0,1 0 0 0 0,-1 0 1 0 0,0 0-1 0 0,0 0 0 0 0,0 0 0 0 0,1 0 0 0 0,-1 0 0 0 0,12-8-4122 0 0,2-6-4066 0 0,-7 6 4116 0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36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95 2504 0 0,'0'-1'101'0'0,"-1"1"0"0"0,1 0 0 0 0,-1 0-1 0 0,1-1 1 0 0,-1 1 0 0 0,1 0 0 0 0,-1 0-1 0 0,1-1 1 0 0,0 1 0 0 0,-1-1 0 0 0,1 1-1 0 0,-1 0 1 0 0,1-1 0 0 0,0 1 0 0 0,-1-1-1 0 0,1 1 1 0 0,0-1 0 0 0,0 1 0 0 0,-1-1 0 0 0,1 1-1 0 0,0-1 1 0 0,0 1 0 0 0,0-1 0 0 0,-1 1-1 0 0,1-1 1 0 0,0 0 0 0 0,0 1 0 0 0,0-1-1 0 0,0 1 1 0 0,0-1 0 0 0,0 1 0 0 0,0-1 0 0 0,1 1-1 0 0,-1-1 1 0 0,0 0 0 0 0,0 1 0 0 0,0-1-1 0 0,0 1 1 0 0,1-1 0 0 0,-1 0 0 0 0,1-1 139 0 0,-1-1 1 0 0,1 1 0 0 0,0 0 0 0 0,0 0 0 0 0,0-1 0 0 0,0 1 0 0 0,0 0-1 0 0,0 0 1 0 0,3-2 0 0 0,2-1 175 0 0,1 0 0 0 0,0 0 0 0 0,1 1 0 0 0,-1 1 0 0 0,1-1 0 0 0,0 1 0 0 0,0 0 0 0 0,0 1 0 0 0,0 0 0 0 0,11-2 0 0 0,15 0 381 0 0,40 0-1 0 0,-40 3-524 0 0,-20 0-139 0 0,0 0 0 0 0,0 1 0 0 0,0 1 0 0 0,-1 1 0 0 0,1 0 0 0 0,23 7 0 0 0,-33-8-105 0 0,0 0 0 0 0,0 1 0 0 0,0 0 0 0 0,-1 0 0 0 0,1 0 0 0 0,0 0 1 0 0,-1 0-1 0 0,0 1 0 0 0,1 0 0 0 0,-1-1 0 0 0,0 1 0 0 0,0 1 0 0 0,-1-1 0 0 0,1 0 1 0 0,-1 1-1 0 0,1-1 0 0 0,-1 1 0 0 0,0-1 0 0 0,-1 1 0 0 0,1 0 0 0 0,-1 0 0 0 0,1 0 1 0 0,-1 0-1 0 0,0 0 0 0 0,0 9 0 0 0,0-3-15 0 0,-1 1 1 0 0,-1 0-1 0 0,0-1 0 0 0,0 1 1 0 0,-1-1-1 0 0,-1 0 0 0 0,1 1 1 0 0,-2-1-1 0 0,1 0 0 0 0,-1 0 1 0 0,-1-1-1 0 0,0 1 0 0 0,0-1 1 0 0,-1 0-1 0 0,0-1 0 0 0,-1 1 1 0 0,0-1-1 0 0,0 0 0 0 0,0-1 1 0 0,-1 0-1 0 0,0 0 0 0 0,-1-1 1 0 0,0 0-1 0 0,0 0 0 0 0,0-1 1 0 0,0 0-1 0 0,-1 0 0 0 0,0-1 1 0 0,0-1-1 0 0,0 0 0 0 0,-19 4 1 0 0,24-6-14 0 0,-27 1 78 0 0,32-2-75 0 0,0 0 0 0 0,-1 0-1 0 0,1 0 1 0 0,-1 0-1 0 0,1 0 1 0 0,-1 0 0 0 0,1 0-1 0 0,0 0 1 0 0,-1-1 0 0 0,1 1-1 0 0,0 0 1 0 0,-1 0-1 0 0,1 0 1 0 0,-1-1 0 0 0,1 1-1 0 0,0 0 1 0 0,0 0 0 0 0,-1-1-1 0 0,1 1 1 0 0,0 0-1 0 0,-1-1 1 0 0,1 1 0 0 0,0-1-1 0 0,0 0 1 0 0,0 0 1 0 0,0 1-1 0 0,0-1 0 0 0,0 0 0 0 0,0 0 1 0 0,0 1-1 0 0,0-1 0 0 0,0 0 0 0 0,0 0 1 0 0,1 1-1 0 0,-1-1 0 0 0,0 0 0 0 0,1 1 1 0 0,-1-1-1 0 0,0 0 0 0 0,1 1 0 0 0,-1-1 1 0 0,1 0-1 0 0,3-3 3 0 0,0-1 0 0 0,0 2 0 0 0,0-1 1 0 0,1 0-1 0 0,-1 1 0 0 0,1 0 0 0 0,0 0 0 0 0,0 0 1 0 0,0 1-1 0 0,0 0 0 0 0,0 0 0 0 0,0 0 0 0 0,1 0 0 0 0,-1 1 1 0 0,1 0-1 0 0,-1 0 0 0 0,11 0 0 0 0,1 0-9 0 0,0 1 0 0 0,1 1 0 0 0,-1 0 1 0 0,28 6-1 0 0,-28-3-1 0 0,32 10 0 0 0,-44-12 3 0 0,0 1 0 0 0,0-1 1 0 0,0 1-1 0 0,0 0 0 0 0,0 0 0 0 0,-1 0 0 0 0,1 1 0 0 0,-1-1 1 0 0,0 1-1 0 0,4 5 0 0 0,0 0 5 0 0,-1 0 1 0 0,1 1-1 0 0,-2 0 0 0 0,0 0 1 0 0,0 1-1 0 0,0-1 0 0 0,-1 1 1 0 0,-1 1-1 0 0,0-1 0 0 0,-1 0 1 0 0,3 17-1 0 0,-5-20 23 0 0,0 0 0 0 0,-1 0 0 0 0,0 0 1 0 0,-1 0-1 0 0,0 0 0 0 0,0 0 0 0 0,0 0 0 0 0,-1 0 0 0 0,0 0 1 0 0,-1-1-1 0 0,0 1 0 0 0,0-1 0 0 0,-1 0 0 0 0,1 0 0 0 0,-2 0 1 0 0,1 0-1 0 0,-1-1 0 0 0,0 0 0 0 0,-7 8 0 0 0,2-4 63 0 0,0-1 0 0 0,-1-1 0 0 0,0 1 1 0 0,0-2-1 0 0,-1 1 0 0 0,0-2 0 0 0,0 0 0 0 0,0 0 0 0 0,-1-1 0 0 0,-22 6 0 0 0,11-5 52 0 0,-1-2 0 0 0,1 0 0 0 0,-1-1 0 0 0,1-2 0 0 0,-1-1 0 0 0,0 0-1 0 0,1-2 1 0 0,-1-1 0 0 0,1-1 0 0 0,-1-1 0 0 0,-39-14 0 0 0,61 18-166 0 0,0 0 1 0 0,0 0-1 0 0,0-1 1 0 0,1 1-1 0 0,-1-1 1 0 0,1 1-1 0 0,-1-1 1 0 0,1 0-1 0 0,0 0 1 0 0,0 0-1 0 0,-1 0 1 0 0,-2-5-1 0 0,5 7-97 0 0,0-1 1 0 0,-1 1-1 0 0,1-1 0 0 0,0 0 1 0 0,0 0-1 0 0,0 1 1 0 0,-1-1-1 0 0,1 0 0 0 0,0 1 1 0 0,0-1-1 0 0,0 0 0 0 0,0 0 1 0 0,0 1-1 0 0,0-1 0 0 0,0 0 1 0 0,0 0-1 0 0,1 1 0 0 0,-1-1 1 0 0,0 0-1 0 0,1-1 0 0 0,0 1-385 0 0,0-1 0 0 0,0 1 1 0 0,0 0-1 0 0,0 0 0 0 0,0-1 0 0 0,1 1 0 0 0,-1 0 0 0 0,0 0 0 0 0,1 0 0 0 0,-1 0 0 0 0,1 0 0 0 0,2-1 0 0 0,16-5-3398 0 0,4-1-1 0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37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501 0 3368 0 0,'-14'1'1078'0'0,"0"-1"0"0"0,0 2 0 0 0,0 0 1 0 0,0 0-1 0 0,-22 8 0 0 0,25-6-644 0 0,0 1 0 0 0,0 0-1 0 0,1 0 1 0 0,0 1 0 0 0,0 1 0 0 0,1-1 0 0 0,-1 1 0 0 0,1 1 0 0 0,1 0 0 0 0,0 0 0 0 0,-13 17 0 0 0,5-4-9 0 0,2 0 1 0 0,0 0-1 0 0,2 1 1 0 0,0 1-1 0 0,1 0 0 0 0,2 1 1 0 0,0 0-1 0 0,2 0 0 0 0,0 1 1 0 0,-4 42-1 0 0,7-27-82 0 0,2 67 0 0 0,3-94-298 0 0,0 0 0 0 0,1 0-1 0 0,1 0 1 0 0,0 0-1 0 0,0-1 1 0 0,1 1-1 0 0,1-1 1 0 0,0 0-1 0 0,9 14 1 0 0,-10-20-35 0 0,1 0 0 0 0,0 0 0 0 0,1-1 0 0 0,-1 1 0 0 0,1-1 0 0 0,0-1 0 0 0,0 1 0 0 0,0-1 0 0 0,1 0 0 0 0,0 0 0 0 0,-1-1 0 0 0,1 0 1 0 0,0 0-1 0 0,1-1 0 0 0,-1 0 0 0 0,0 0 0 0 0,1-1 0 0 0,11 2 0 0 0,-6-2-6 0 0,1 0 1 0 0,0-1-1 0 0,-1-1 1 0 0,1 0-1 0 0,0 0 1 0 0,-1-2-1 0 0,0 1 1 0 0,1-2-1 0 0,19-7 1 0 0,-29 9 8 0 0,-1 0 0 0 0,1 0 0 0 0,0-1 1 0 0,-1 1-1 0 0,0-1 0 0 0,1 0 0 0 0,-1 0 1 0 0,0 0-1 0 0,0 0 0 0 0,-1-1 1 0 0,1 1-1 0 0,-1-1 0 0 0,0 1 0 0 0,0-1 1 0 0,0 0-1 0 0,0 0 0 0 0,0 0 0 0 0,-1 0 1 0 0,0 0-1 0 0,0 0 0 0 0,0-1 0 0 0,0 1 1 0 0,-1 0-1 0 0,0 0 0 0 0,0-9 1 0 0,0 8 18 0 0,0 0 0 0 0,-1 0 0 0 0,0 0 1 0 0,1 0-1 0 0,-2 0 0 0 0,1 0 1 0 0,-1 0-1 0 0,0 1 0 0 0,0-1 1 0 0,0 0-1 0 0,0 1 0 0 0,-1-1 0 0 0,0 1 1 0 0,0 0-1 0 0,0 0 0 0 0,0 0 1 0 0,-1 1-1 0 0,1-1 0 0 0,-1 1 0 0 0,0-1 1 0 0,-8-3-1 0 0,1 1 32 0 0,-1 2-1 0 0,0-1 1 0 0,0 2 0 0 0,0-1-1 0 0,0 2 1 0 0,-22-3 0 0 0,-78 3 219 0 0,78 3-178 0 0,-47 8 0 0 0,68-7-391 0 0,0 1 0 0 0,0 0-1 0 0,0 1 1 0 0,1 1-1 0 0,0 0 1 0 0,-21 11 0 0 0,8 6-12106 0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42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2256 0 0,'0'0'1026'0'0,"-12"2"4342"0"0,12-1-5271 0 0,0-1-1 0 0,-1 1 0 0 0,1-1 1 0 0,0 0-1 0 0,-1 1 1 0 0,1-1-1 0 0,0 1 1 0 0,-1-1-1 0 0,1 1 1 0 0,0-1-1 0 0,0 1 0 0 0,0-1 1 0 0,0 1-1 0 0,-1-1 1 0 0,1 1-1 0 0,0-1 1 0 0,0 1-1 0 0,0-1 1 0 0,0 1-1 0 0,0-1 1 0 0,0 1-1 0 0,0-1 0 0 0,0 1 1 0 0,1-1-1 0 0,-1 1 1 0 0,0-1-1 0 0,0 1 1 0 0,0-1-1 0 0,0 1 1 0 0,1-1-1 0 0,-1 1 0 0 0,0-1 1 0 0,1 1-1 0 0,9 19 522 0 0,-6-16-419 0 0,1 0 1 0 0,-1 0-1 0 0,1 1 0 0 0,-1 0 0 0 0,0-1 0 0 0,-1 2 0 0 0,0-1 1 0 0,4 7-1 0 0,-2-3-62 0 0,6 5 123 0 0,2 5 16 0 0,-12-18-255 0 0,0 0-1 0 0,1 0 0 0 0,-1 1 1 0 0,0-1-1 0 0,0 0 1 0 0,0 1-1 0 0,0-1 1 0 0,-1 0-1 0 0,1 1 1 0 0,0-1-1 0 0,-1 1 0 0 0,1 0 1 0 0,-1-1-1 0 0,1 1 1 0 0,-1 0-1 0 0,1 1 1 0 0,-1 0 1 0 0,0-1 0 0 0,1 0-1 0 0,-1 0 1 0 0,1 0 0 0 0,-1 0 0 0 0,1 0 0 0 0,0 0 0 0 0,0 0 0 0 0,0 0 0 0 0,0 0 0 0 0,1 1 0 0 0,0-1-8 0 0,-1 0-1 0 0,0 0 1 0 0,0 1 0 0 0,0-1 0 0 0,0 0 0 0 0,0 1-1 0 0,0-1 1 0 0,0 0 0 0 0,-1 1 0 0 0,1-1 0 0 0,-1 4-1 0 0,1 4 13 0 0,-1 5 12 0 0,-1-10-22 0 0,0 1 0 0 0,0-1 0 0 0,1 0 0 0 0,0 1 0 0 0,0-1-1 0 0,1 1 1 0 0,1 9 0 0 0,1 15 37 0 0,1 96 235 0 0,-4 216 138 0 0,-2-295-403 0 0,-10 60 1 0 0,-6-7 8 0 0,-10 98 12 0 0,19-93 32 0 0,2 74 52 0 0,7 915-29 0 0,-4-846-106 0 0,1 395 46 0 0,10-422-65 0 0,-7-211 25 0 0,3 43-7 0 0,14 248 7 0 0,-9-102 14 0 0,8-71-13 0 0,-9-88 20 0 0,3 75 0 0 0,-3 47 56 0 0,4 74-15 0 0,-10-192-86 0 0,-1 37-23 0 0,-1-46 16 0 0,4 48 1 0 0,1-2 6 0 0,7 349 258 0 0,-11-73-230 0 0,-5-161 41 0 0,3-48-27 0 0,-1 26-19 0 0,0 66-28 0 0,5-125 21 0 0,-2 699 165 0 0,4-534-33 0 0,3 153-70 0 0,7-329-62 0 0,-4-43 2 0 0,7 94-25 0 0,-12-103 21 0 0,7 166-14 0 0,-12 122 109 0 0,-4-244-92 0 0,2 81 175 0 0,-13 36 62 0 0,-2 30-65 0 0,16-209-147 0 0,-8 41-1 0 0,4-41 0 0 0,0 41-1 0 0,-5 33 8 0 0,3-43-18 0 0,-18 170 103 0 0,1-89-33 0 0,19-119-10 0 0,-1 50 0 0 0,3-34-23 0 0,-1 222 187 0 0,5-160-193 0 0,5 61-32 0 0,-6 625 260 0 0,2-755-249 0 0,11 61 0 0 0,-1-1-17 0 0,-5-37-11 0 0,0 34-11 0 0,0 24-12 0 0,-3 31 4 0 0,-4 103 57 0 0,1-241-22 0 0,0 0 0 0 0,1 0 0 0 0,0 0 0 0 0,5 13 0 0 0,5 31-258 0 0,-12-53 402 0 0,1 1-600 0 0,-1 1 0 0 0,0 0 0 0 0,1-1 0 0 0,-1 1-1 0 0,0 0 1 0 0,-1-1 0 0 0,1 1 0 0 0,-1 4 0 0 0,0-6 129 0 0,0 0 0 0 0,1 0 0 0 0,-1 0-1 0 0,0 0 1 0 0,0 0 0 0 0,0 0 0 0 0,0-1 0 0 0,1 1 0 0 0,-1 0 0 0 0,0 0 0 0 0,0-1 0 0 0,0 1 0 0 0,0-1 0 0 0,-1 1-1 0 0,1-1 1 0 0,0 1 0 0 0,0-1 0 0 0,0 0 0 0 0,0 1 0 0 0,0-1 0 0 0,-1 0 0 0 0,1 0 0 0 0,-2 0 0 0 0,-20 1-3329 0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44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250 258 2384 0 0,'-3'1'476'0'0,"-1"1"0"0"0,0-1 0 0 0,0 0 0 0 0,1 0 0 0 0,-1 0 1 0 0,-5 0-1 0 0,3 0-6 0 0,4 0-360 0 0,-10 3 648 0 0,0-1 0 0 0,-1 0 1 0 0,0-1-1 0 0,1 0 0 0 0,-1-1 1 0 0,0 0-1 0 0,0-1 1 0 0,-15-2-1 0 0,26 1-685 0 0,0 0-1 0 0,1 1 1 0 0,-1-1 0 0 0,0 0-1 0 0,1-1 1 0 0,-1 1 0 0 0,1 0-1 0 0,-1 0 1 0 0,1-1 0 0 0,0 1-1 0 0,0-1 1 0 0,-1 1 0 0 0,1-1 0 0 0,0 1-1 0 0,0-1 1 0 0,0 0 0 0 0,1 0-1 0 0,-1 1 1 0 0,0-1 0 0 0,1 0-1 0 0,-1 0 1 0 0,1 0 0 0 0,0 0-1 0 0,-1 0 1 0 0,1 1 0 0 0,0-1-1 0 0,0 0 1 0 0,0 0 0 0 0,1-2 0 0 0,-1-4 29 0 0,0 1 0 0 0,1 0 0 0 0,0 0 0 0 0,1 0 1 0 0,-1 0-1 0 0,6-12 0 0 0,-2 9-42 0 0,0 0 0 0 0,2 0 0 0 0,-1 1 0 0 0,1 0 0 0 0,0 0 0 0 0,1 1 0 0 0,0 0-1 0 0,0 0 1 0 0,1 1 0 0 0,0 0 0 0 0,1 0 0 0 0,-1 1 0 0 0,1 1 0 0 0,0-1 0 0 0,17-5 0 0 0,-3 2 12 0 0,0 1 0 0 0,1 1 0 0 0,0 2 0 0 0,0 0 0 0 0,50-2 1 0 0,-71 7-60 0 0,0 0 0 0 0,0 0 1 0 0,1 0-1 0 0,-1 0 1 0 0,0 1-1 0 0,0 0 1 0 0,0 0-1 0 0,1 0 1 0 0,-1 0-1 0 0,0 1 1 0 0,-1-1-1 0 0,1 1 0 0 0,0 0 1 0 0,0 0-1 0 0,-1 1 1 0 0,1-1-1 0 0,-1 1 1 0 0,0 0-1 0 0,0-1 1 0 0,0 2-1 0 0,5 5 1 0 0,-4-2 2 0 0,0 0 1 0 0,-1 0 0 0 0,1 0-1 0 0,-2 0 1 0 0,1 0 0 0 0,-1 1 0 0 0,0 0-1 0 0,0-1 1 0 0,-1 1 0 0 0,0 0 0 0 0,-1 8-1 0 0,1 13 7 0 0,-1 0 0 0 0,-2-1-1 0 0,0 1 1 0 0,-3 0 0 0 0,-7 29-1 0 0,7-40-14 0 0,-1-1 0 0 0,-1 1 0 0 0,0-2 0 0 0,-1 1 0 0 0,-1-1 0 0 0,0 0-1 0 0,-1-1 1 0 0,-1 0 0 0 0,-14 15 0 0 0,-2-1 5 0 0,-2-2 0 0 0,-1 0 1 0 0,-57 38-1 0 0,72-55 9 0 0,0-1-1 0 0,0-1 1 0 0,-1 0 0 0 0,-1-1 0 0 0,1-1-1 0 0,-1-1 1 0 0,0 0 0 0 0,0-1 0 0 0,0-1-1 0 0,-35 3 1 0 0,51-6-16 0 0,1 0-1 0 0,-1 0 1 0 0,0 0 0 0 0,0 0-1 0 0,0 0 1 0 0,0 0 0 0 0,1 0 0 0 0,-1 0-1 0 0,0 0 1 0 0,0-1 0 0 0,0 1-1 0 0,1 0 1 0 0,-1 0 0 0 0,0-1-1 0 0,0 1 1 0 0,0 0 0 0 0,1-1-1 0 0,-1 1 1 0 0,0-1 0 0 0,1 1 0 0 0,-1-1-1 0 0,0 0 1 0 0,1 1 0 0 0,-1-1-1 0 0,1 1 1 0 0,-1-1 0 0 0,0-1-1 0 0,1 1 5 0 0,0-1-1 0 0,0 1 0 0 0,0 0 0 0 0,0-1 0 0 0,0 1 0 0 0,0-1 0 0 0,0 1 1 0 0,0 0-1 0 0,1 0 0 0 0,-1-1 0 0 0,1 1 0 0 0,-1 0 0 0 0,1 0 1 0 0,-1-1-1 0 0,2 0 0 0 0,2-5 30 0 0,1 0 1 0 0,0 1-1 0 0,0-1 0 0 0,10-8 1 0 0,-4 5 13 0 0,1 2 1 0 0,0-1-1 0 0,1 1 1 0 0,0 1-1 0 0,0 0 1 0 0,1 1-1 0 0,-1 1 1 0 0,22-6-1 0 0,-10 5 75 0 0,0 1 0 0 0,0 1-1 0 0,1 1 1 0 0,28 1 0 0 0,-45 2-68 0 0,0 0 1 0 0,0 0-1 0 0,-1 1 1 0 0,1 1-1 0 0,0-1 1 0 0,0 1-1 0 0,-1 1 1 0 0,1-1-1 0 0,-1 2 1 0 0,0-1-1 0 0,0 1 1 0 0,0 0 0 0 0,0 1-1 0 0,-1 0 1 0 0,0 0-1 0 0,0 0 1 0 0,0 1-1 0 0,0 0 1 0 0,-1 1-1 0 0,7 7 1 0 0,-6-2 27 0 0,0-3 29 0 0,0 1 0 0 0,-1 0 0 0 0,0 0 1 0 0,-1 1-1 0 0,0 0 0 0 0,6 17 0 0 0,-10-24-92 0 0,-1-3-19 0 0,0-1 0 0 0,0 0 1 0 0,0 1-1 0 0,0-1 0 0 0,0 0 0 0 0,0 1 0 0 0,0-1 0 0 0,0 0 0 0 0,0 1 0 0 0,0-1 0 0 0,0 0 0 0 0,0 1 0 0 0,0-1 0 0 0,1 0 0 0 0,-1 0 1 0 0,0 1-1 0 0,0-1 0 0 0,0 0 0 0 0,1 0 0 0 0,-1 1 0 0 0,0-1 0 0 0,0 0 0 0 0,1 0 0 0 0,-1 1 0 0 0,0-1 0 0 0,0 0 0 0 0,1 0 0 0 0,-1 0 0 0 0,0 0 1 0 0,1 0-1 0 0,-1 1 0 0 0,1-1 0 0 0,2 1 35 0 0,-2 0-115 0 0,0-1 1 0 0,-1 0-1 0 0,1 0 1 0 0,-1 1-1 0 0,1-1 1 0 0,-1 0-1 0 0,1 0 0 0 0,0 0 1 0 0,-1 0-1 0 0,1 0 1 0 0,-1 0-1 0 0,1 0 1 0 0,0 0-1 0 0,-1 0 0 0 0,1 0 1 0 0,-1 0-1 0 0,1 0 1 0 0,0 0-1 0 0,-1 0 1 0 0,1 0-1 0 0,-1-1 0 0 0,1 1 1 0 0,-1 0-1 0 0,1 0 1 0 0,-1-1-1 0 0,2 0 1 0 0,-2 1-328 0 0,0-1 1 0 0,0 1 0 0 0,1-1 0 0 0,-1 1 0 0 0,0-1-1 0 0,0 1 1 0 0,0-1 0 0 0,0 1 0 0 0,1-1-1 0 0,-1 0 1 0 0,0 1 0 0 0,0-1 0 0 0,0 1 0 0 0,0-1-1 0 0,0 1 1 0 0,-1-1 0 0 0,1 0 0 0 0,0 1-1 0 0,0-1 1 0 0,0 1 0 0 0,0-1 0 0 0,-1 1 0 0 0,1-1-1 0 0,0 1 1 0 0,0-1 0 0 0,-1 1 0 0 0,1-1-1 0 0,-2-1-799 0 0,-4-4-2837 0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45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236 207 2040 0 0,'2'-29'2807'0'0,"-1"20"-1873"0"0,-1 0 0 0 0,0 0 0 0 0,0 0 0 0 0,0 1 0 0 0,-3-13 0 0 0,2 20-811 0 0,1 0 1 0 0,0 0-1 0 0,-1 0 0 0 0,1 0 1 0 0,-1 1-1 0 0,1-1 0 0 0,-1 0 1 0 0,1 0-1 0 0,-1 0 0 0 0,0 1 1 0 0,1-1-1 0 0,-1 0 1 0 0,0 0-1 0 0,0 1 0 0 0,0-1 1 0 0,1 1-1 0 0,-1-1 0 0 0,0 1 1 0 0,0-1-1 0 0,0 1 0 0 0,0 0 1 0 0,-1-1-1 0 0,-1 0 58 0 0,0 1 0 0 0,0-1 0 0 0,0 1 0 0 0,0 0 0 0 0,0 0 0 0 0,0 0 0 0 0,-5 1 0 0 0,1 0-10 0 0,0 0-1 0 0,1 1 0 0 0,-1 0 0 0 0,0 0 1 0 0,1 1-1 0 0,-8 3 0 0 0,4 0-89 0 0,2-1-1 0 0,-1 1 1 0 0,1 1-1 0 0,0-1 1 0 0,0 1-1 0 0,0 1 1 0 0,1 0-1 0 0,0 0 1 0 0,1 0-1 0 0,0 0 1 0 0,0 1-1 0 0,1 0 1 0 0,0 1-1 0 0,1-1 1 0 0,0 1-1 0 0,-5 15 1 0 0,8-20-65 0 0,0 0 0 0 0,0 0 0 0 0,1 0 1 0 0,-1 0-1 0 0,1 0 0 0 0,1 10 0 0 0,-1-13-9 0 0,1 1 1 0 0,0-1-1 0 0,0 1 0 0 0,0-1 0 0 0,0 1 0 0 0,0-1 0 0 0,1 1 1 0 0,-1-1-1 0 0,1 0 0 0 0,-1 0 0 0 0,1 0 0 0 0,0 0 0 0 0,0 0 1 0 0,0 0-1 0 0,2 1 0 0 0,18 13 39 0 0,0-1 1 0 0,1-1-1 0 0,33 15 0 0 0,-41-21-34 0 0,-1 0 0 0 0,0 1-1 0 0,0 1 1 0 0,-1 0 0 0 0,-1 1-1 0 0,1 0 1 0 0,-2 1 0 0 0,0 0-1 0 0,0 1 1 0 0,-1 0 0 0 0,-1 1-1 0 0,12 21 1 0 0,-15-22-9 0 0,0 0-1 0 0,0 0 1 0 0,-1 1-1 0 0,-1-1 1 0 0,-1 1 0 0 0,0 0-1 0 0,0 0 1 0 0,-2 0-1 0 0,1 0 1 0 0,-2 1 0 0 0,0-1-1 0 0,-1 0 1 0 0,0 0-1 0 0,-6 25 1 0 0,5-31-3 0 0,-1-1 0 0 0,0 0 1 0 0,0 0-1 0 0,0 0 0 0 0,-1 0 0 0 0,0-1 1 0 0,0 0-1 0 0,-1 1 0 0 0,1-1 0 0 0,-2-1 0 0 0,1 1 1 0 0,0-1-1 0 0,-1 0 0 0 0,0 0 0 0 0,0-1 0 0 0,-1 1 1 0 0,1-1-1 0 0,-1-1 0 0 0,0 1 0 0 0,0-1 1 0 0,-8 2-1 0 0,3-1 0 0 0,0-1 0 0 0,0 0 1 0 0,0-1-1 0 0,0-1 0 0 0,0 0 1 0 0,-1 0-1 0 0,1-1 0 0 0,0-1 0 0 0,-1 0 1 0 0,1 0-1 0 0,0-2 0 0 0,-17-4 1 0 0,26 6-2 0 0,-1 0 1 0 0,0-1-1 0 0,1 1 1 0 0,-1-1-1 0 0,1 0 1 0 0,0 0 0 0 0,0 0-1 0 0,0 0 1 0 0,0-1-1 0 0,0 1 1 0 0,0-1-1 0 0,0 0 1 0 0,1 0-1 0 0,-1 0 1 0 0,1 0 0 0 0,-3-5-1 0 0,3 3 0 0 0,0 0-1 0 0,0 0 1 0 0,1 0-1 0 0,-1-1 1 0 0,1 1-1 0 0,0-1 1 0 0,0 1-1 0 0,1-1 0 0 0,0 0 1 0 0,0-6-1 0 0,2-4-1 0 0,1-1-1 0 0,0 0 0 0 0,1 1 0 0 0,1 0 0 0 0,0 0 0 0 0,11-21 0 0 0,5-1 2 0 0,1 1 0 0 0,2 1 0 0 0,2 1 0 0 0,36-38 0 0 0,-25 29 17 0 0,51-76 0 0 0,-80 110-10 0 0,-2-1-1 0 0,0 0 0 0 0,0 0 0 0 0,0-1 0 0 0,-2 0 1 0 0,1 0-1 0 0,-2 0 0 0 0,0 0 0 0 0,0 0 1 0 0,-1-1-1 0 0,1-20 0 0 0,-3 28 14 0 0,1-1-1 0 0,-2 0 1 0 0,1 0-1 0 0,-1 0 1 0 0,1 1 0 0 0,-2-1-1 0 0,1 0 1 0 0,-1 1-1 0 0,0-1 1 0 0,0 1-1 0 0,0-1 1 0 0,-1 1 0 0 0,1 0-1 0 0,-1 0 1 0 0,-1 0-1 0 0,1 0 1 0 0,-1 1 0 0 0,0 0-1 0 0,0-1 1 0 0,0 1-1 0 0,0 0 1 0 0,-1 1 0 0 0,1-1-1 0 0,-1 1 1 0 0,-7-3-1 0 0,3 2 59 0 0,1 0-1 0 0,-1 1 0 0 0,0 0 1 0 0,-1 1-1 0 0,1 0 1 0 0,0 1-1 0 0,-1-1 0 0 0,-11 1 1 0 0,15 2-202 0 0,-1-1 1 0 0,1 1-1 0 0,0 0 1 0 0,-1 0 0 0 0,-7 4-1 0 0,9-4-423 0 0,0 1 0 0 0,0 1 1 0 0,0-1-1 0 0,0 1 0 0 0,1 0 0 0 0,0 0 0 0 0,-5 4 0 0 0,8-6 57 0 0,0 0 0 0 0,0 0 0 0 0,0 1 0 0 0,0-1 0 0 0,0 0 0 0 0,1 0 0 0 0,-1 1 0 0 0,0-1 0 0 0,1 0 0 0 0,-1 1 0 0 0,1-1 1 0 0,-1 3-1 0 0,0-2-65 0 0,-3 9-2920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57.8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0 3600 0 0,'-7'0'830'0'0,"-1"1"0"0"0,1 0-1 0 0,-1 0 1 0 0,1 0 0 0 0,0 1-1 0 0,-1 0 1 0 0,-7 4-1 0 0,6-2-161 0 0,0 1 0 0 0,0 0 0 0 0,1 0 0 0 0,-15 12 1 0 0,10-5 17 0 0,0 1 0 0 0,1 0 0 0 0,0 1 0 0 0,1 0 0 0 0,-16 28 0 0 0,20-28-552 0 0,-1 0-1 0 0,2 0 0 0 0,0 0 0 0 0,1 1 1 0 0,0 0-1 0 0,1 0 0 0 0,1 1 0 0 0,0-1 1 0 0,1 1-1 0 0,1-1 0 0 0,0 1 0 0 0,1 0 1 0 0,2 17-1 0 0,-1-29-129 0 0,0 0-1 0 0,0 0 1 0 0,0 0 0 0 0,1 0 0 0 0,-1 0 0 0 0,1-1-1 0 0,0 1 1 0 0,0-1 0 0 0,0 1 0 0 0,1-1-1 0 0,-1 0 1 0 0,1 1 0 0 0,0-1 0 0 0,-1-1 0 0 0,1 1-1 0 0,1 0 1 0 0,-1-1 0 0 0,0 0 0 0 0,1 1 0 0 0,-1-1-1 0 0,1-1 1 0 0,-1 1 0 0 0,1 0 0 0 0,0-1 0 0 0,6 2-1 0 0,8 0-345 0 0,0 0-1 0 0,-1-1 1 0 0,1 0 0 0 0,27-3-1 0 0,-24 1-493 0 0,-15 0-426 0 0,0 0 1 0 0,0-1 0 0 0,1 0 0 0 0,-1 0 0 0 0,0 0 0 0 0,0-1 0 0 0,9-4 0 0 0,-3 0-2248 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46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61 2816 0 0,'0'-5'7660'0'0,"-1"20"-6962"0"0,0 0-1 0 0,-1-1 0 0 0,-1 1 0 0 0,-1 0 1 0 0,-9 26-1 0 0,-36 69-102 0 0,4-24-97 0 0,43-83-443 0 0,0 1 0 0 0,0-1 0 0 0,0 1 0 0 0,-1-1 1 0 0,1 1-1 0 0,-1-1 0 0 0,-5 5 0 0 0,8-9-43 0 0,-1 0 1 0 0,1 1-1 0 0,0-1 0 0 0,0 0 0 0 0,0 0 1 0 0,-1 1-1 0 0,1-1 0 0 0,0 0 0 0 0,0 0 1 0 0,0 0-1 0 0,0 1 0 0 0,1-1 0 0 0,-1 0 1 0 0,0 0-1 0 0,1-1 0 0 0,5-16 47 0 0,74-193 202 0 0,-60 164-222 0 0,-14 31 23 0 0,0 1 0 0 0,2 0 0 0 0,0 0 0 0 0,17-24 1 0 0,-25 38-51 0 0,0 1 0 0 0,1-1 0 0 0,-1 1 1 0 0,0-1-1 0 0,1 1 0 0 0,-1-1 0 0 0,0 1 1 0 0,1-1-1 0 0,-1 1 0 0 0,1-1 1 0 0,-1 1-1 0 0,0 0 0 0 0,1-1 0 0 0,-1 1 1 0 0,1 0-1 0 0,-1-1 0 0 0,1 1 1 0 0,0 0-1 0 0,-1 0 0 0 0,1 0 0 0 0,-1-1 1 0 0,1 1-1 0 0,-1 0 0 0 0,1 0 0 0 0,-1 0 1 0 0,1 0-1 0 0,0 0 0 0 0,-1 0 1 0 0,1 0-1 0 0,-1 0 0 0 0,1 0 0 0 0,0 0 1 0 0,-1 1-1 0 0,1-1 0 0 0,-1 0 0 0 0,1 0 1 0 0,-1 0-1 0 0,1 1 0 0 0,-1-1 1 0 0,1 0-1 0 0,-1 1 0 0 0,1-1 0 0 0,-1 0 1 0 0,1 1-1 0 0,-1-1 0 0 0,0 1 0 0 0,1-1 1 0 0,-1 1-1 0 0,0-1 0 0 0,1 0 1 0 0,-1 1-1 0 0,0 0 0 0 0,1-1 0 0 0,-1 1 1 0 0,0-1-1 0 0,0 1 0 0 0,0-1 1 0 0,0 1-1 0 0,1-1 0 0 0,-1 2 0 0 0,10 41 454 0 0,-9-37-422 0 0,6 55 375 0 0,-2 0 0 0 0,-5 75 0 0 0,0-70-201 0 0,-4 287 565 0 0,4-308-2041 0 0,0-44 672 0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47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25 288 2824 0 0,'-1'0'135'0'0,"0"0"0"0"0,0 0-1 0 0,0 0 1 0 0,1 0 0 0 0,-1 0 0 0 0,0-1-1 0 0,0 1 1 0 0,1 0 0 0 0,-1 0-1 0 0,0-1 1 0 0,0 1 0 0 0,1-1-1 0 0,-1 1 1 0 0,1-1 0 0 0,-1 1 0 0 0,0-1-1 0 0,1 1 1 0 0,-1-1 0 0 0,1 1-1 0 0,-1-1 1 0 0,1 0 0 0 0,-1 1 0 0 0,0-2-1 0 0,-5-23 1597 0 0,5 17-1194 0 0,1-1 0 0 0,0 1 0 0 0,3-17 0 0 0,0 15-242 0 0,0 1 0 0 0,0-1 0 0 0,1 1 0 0 0,0 0 0 0 0,1 0 0 0 0,0 0 0 0 0,1 1 1 0 0,0-1-1 0 0,0 1 0 0 0,0 1 0 0 0,1-1 0 0 0,0 1 0 0 0,1 0 0 0 0,0 1 0 0 0,0 0 0 0 0,0 0 1 0 0,12-5-1 0 0,-6 2-135 0 0,1 2 0 0 0,0 0 0 0 0,0 1 0 0 0,1 0 0 0 0,0 1 0 0 0,0 1 1 0 0,0 0-1 0 0,0 2 0 0 0,32-2 0 0 0,-44 4-127 0 0,1 0 1 0 0,0 0-1 0 0,-1 1 0 0 0,1-1 1 0 0,-1 1-1 0 0,1 1 0 0 0,-1-1 0 0 0,1 0 1 0 0,-1 1-1 0 0,0 0 0 0 0,1 0 1 0 0,-1 0-1 0 0,0 1 0 0 0,-1-1 1 0 0,1 1-1 0 0,0 0 0 0 0,-1 0 1 0 0,1 1-1 0 0,-1-1 0 0 0,4 6 1 0 0,-2-2-5 0 0,-1 0 0 0 0,-1 0 0 0 0,1 0 0 0 0,-1 0 0 0 0,-1 1 1 0 0,1-1-1 0 0,-1 1 0 0 0,-1 0 0 0 0,1 0 0 0 0,-1-1 0 0 0,0 12 0 0 0,0 32 70 0 0,-2-1-1 0 0,-8 58 0 0 0,4-79-72 0 0,-1 0-1 0 0,-1-1 1 0 0,-1 0 0 0 0,-2 0-1 0 0,-14 29 1 0 0,5-19 36 0 0,-45 69 0 0 0,55-95-44 0 0,-1 0 1 0 0,0 0 0 0 0,0-1-1 0 0,-1 0 1 0 0,-1-1-1 0 0,1 0 1 0 0,-2-1 0 0 0,-22 14-1 0 0,33-22-13 0 0,0 0-1 0 0,-1 1 0 0 0,1-1 0 0 0,-1 0 1 0 0,1 0-1 0 0,-1 0 0 0 0,0-1 0 0 0,1 1 1 0 0,-1-1-1 0 0,0 1 0 0 0,0-1 0 0 0,1 0 1 0 0,-1 0-1 0 0,0 0 0 0 0,-2-1 0 0 0,3 0 3 0 0,0 0-1 0 0,1 1 0 0 0,-1-1 1 0 0,1 0-1 0 0,-1 0 0 0 0,1-1 1 0 0,0 1-1 0 0,0 0 1 0 0,-1 0-1 0 0,1-1 0 0 0,0 1 1 0 0,0-1-1 0 0,0 1 0 0 0,0-1 1 0 0,0 1-1 0 0,1-1 0 0 0,-1 1 1 0 0,0-1-1 0 0,1 0 0 0 0,-1 1 1 0 0,1-1-1 0 0,-1-3 0 0 0,0-5 28 0 0,0 1 0 0 0,0 0 0 0 0,1 0 0 0 0,1 0 0 0 0,-1 0 0 0 0,2 0-1 0 0,-1 0 1 0 0,1 0 0 0 0,0 0 0 0 0,1 0 0 0 0,0 0 0 0 0,0 1 0 0 0,1-1 0 0 0,6-9-1 0 0,-6 13 6 0 0,-1 1-1 0 0,1-1 0 0 0,0 1 1 0 0,0 0-1 0 0,1 0 0 0 0,-1 0 1 0 0,1 1-1 0 0,0 0 0 0 0,0-1 1 0 0,0 2-1 0 0,0-1 0 0 0,1 0 1 0 0,-1 1-1 0 0,1 0 0 0 0,-1 1 1 0 0,1-1-1 0 0,0 1 0 0 0,-1 0 1 0 0,9 0-1 0 0,1 0 83 0 0,0 0 0 0 0,0 2 0 0 0,1 0 0 0 0,-2 0 0 0 0,1 2-1 0 0,21 5 1 0 0,-19-2-29 0 0,0 1-1 0 0,-1 0 1 0 0,21 13-1 0 0,-24-13-89 0 0,-1 0 0 0 0,1 0 0 0 0,1-1 0 0 0,-1-1 0 0 0,1 0 0 0 0,19 3 0 0 0,16-3-913 0 0,-34-5-1748 0 0,1-3-3411 0 0,-8 1 2166 0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49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116 142 2672 0 0,'0'0'1012'0'0,"-1"24"2445"0"0,-8 7-1862 0 0,-1 0 1 0 0,-23 47-1 0 0,27-65-1164 0 0,-16 29 762 0 0,15-28-920 0 0,0-1 0 0 0,0 1 0 0 0,-6 24 0 0 0,31-95 409 0 0,39-54-563 0 0,23-46-6 0 0,-75 146-64 0 0,1-1 0 0 0,1 1 0 0 0,0 0 0 0 0,0 1 0 0 0,1 0-1 0 0,1 0 1 0 0,-1 0 0 0 0,18-13 0 0 0,-25 22-26 0 0,-1 1-1 0 0,1-1 1 0 0,-1 1 0 0 0,1-1 0 0 0,0 1 0 0 0,-1-1 0 0 0,1 1-1 0 0,0-1 1 0 0,0 1 0 0 0,-1 0 0 0 0,1-1 0 0 0,0 1-1 0 0,0 0 1 0 0,0 0 0 0 0,-1-1 0 0 0,1 1 0 0 0,0 0 0 0 0,0 0-1 0 0,0 0 1 0 0,0 0 0 0 0,-1 0 0 0 0,1 0 0 0 0,0 0-1 0 0,0 1 1 0 0,0-1 0 0 0,0 0 0 0 0,0 1 0 0 0,0 0 8 0 0,0 0 1 0 0,0 0 0 0 0,0 0 0 0 0,0 0 0 0 0,0 0-1 0 0,0 0 1 0 0,-1 0 0 0 0,1 1 0 0 0,0-1-1 0 0,-1 0 1 0 0,1 1 0 0 0,-1-1 0 0 0,0 0 0 0 0,1 3-1 0 0,1 9 171 0 0,-1-1 1 0 0,-1 26-1 0 0,0-28-101 0 0,0 569 2253 0 0,0-579-2459 0 0,0 1 1 0 0,0 0 0 0 0,0-1-1 0 0,0 1 1 0 0,0-1 0 0 0,0 1-1 0 0,0 0 1 0 0,0-1 0 0 0,0 1-1 0 0,0-1 1 0 0,1 1 0 0 0,-1-1-1 0 0,0 1 1 0 0,0-1 0 0 0,1 1-1 0 0,-1-1 1 0 0,0 1 0 0 0,1-1-1 0 0,-1 1 1 0 0,0-1 0 0 0,1 1-1 0 0,0 0 1 0 0,0-1-462 0 0,0 0 0 0 0,0 1 0 0 0,0-1 0 0 0,0 0 1 0 0,-1 0-1 0 0,1 0 0 0 0,0 0 0 0 0,0 0 0 0 0,0 0 0 0 0,0 0 1 0 0,0 0-1 0 0,0-1 0 0 0,0 1 0 0 0,0 0 0 0 0,-1 0 0 0 0,1-1 1 0 0,1 0-1 0 0,10-3-3227 0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50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55 2984 0 0,'-15'0'1550'0'0,"-14"0"-119"0"0,11-1-532 0 0,1 1 0 0 0,0 0-1 0 0,0 1 1 0 0,0 1 0 0 0,0 1 0 0 0,-33 9-1 0 0,48-11-786 0 0,0 0 0 0 0,0 0 0 0 0,0 0 0 0 0,0 0 0 0 0,0 0-1 0 0,0 0 1 0 0,0 1 0 0 0,1-1 0 0 0,-1 1 0 0 0,0-1-1 0 0,1 1 1 0 0,-1 0 0 0 0,1-1 0 0 0,-1 1 0 0 0,1 0 0 0 0,0 0-1 0 0,0 0 1 0 0,0 0 0 0 0,0 0 0 0 0,0 0 0 0 0,0 0-1 0 0,1 1 1 0 0,-1-1 0 0 0,1 0 0 0 0,0 0 0 0 0,-1 1 0 0 0,1-1-1 0 0,0 0 1 0 0,0 0 0 0 0,0 1 0 0 0,1-1 0 0 0,-1 0 0 0 0,0 0-1 0 0,2 4 1 0 0,0 1-18 0 0,1 1 1 0 0,0-1-1 0 0,0 0 0 0 0,1 0 0 0 0,0 0 1 0 0,0-1-1 0 0,0 1 0 0 0,10 10 0 0 0,59 53 227 0 0,-47-47-216 0 0,43 51 0 0 0,-62-64-100 0 0,0 0 0 0 0,-1 0 0 0 0,0 0-1 0 0,0 0 1 0 0,-1 1 0 0 0,-1 0 0 0 0,0 0-1 0 0,0 1 1 0 0,3 18 0 0 0,-6-24-5 0 0,1 1 0 0 0,-2-1 0 0 0,1 1 0 0 0,-1-1 0 0 0,0 1 0 0 0,0-1 0 0 0,0 1 0 0 0,-1 0 0 0 0,0-1 0 0 0,-1 0 0 0 0,1 1 0 0 0,-1-1 0 0 0,-1 0 0 0 0,1 0 0 0 0,-1 0 1 0 0,0 0-1 0 0,0 0 0 0 0,-8 10 0 0 0,3-8 5 0 0,0 0 1 0 0,0 0 0 0 0,0-1-1 0 0,-1-1 1 0 0,0 1 0 0 0,0-1-1 0 0,-1-1 1 0 0,0 0 0 0 0,0 0-1 0 0,-20 6 1 0 0,22-8 6 0 0,0-1 0 0 0,-1 0-1 0 0,1 0 1 0 0,-1-1 0 0 0,1 0 0 0 0,-1-1 0 0 0,1 1 0 0 0,-1-2 0 0 0,1 1-1 0 0,-1-1 1 0 0,0-1 0 0 0,1 0 0 0 0,0 0 0 0 0,-13-5 0 0 0,17 6 0 0 0,1-1-1 0 0,-1 0 1 0 0,1 0 0 0 0,-1 0 0 0 0,1 0 0 0 0,0-1 0 0 0,0 1 0 0 0,0-1 0 0 0,1 0 0 0 0,-1 0-1 0 0,0 0 1 0 0,1 0 0 0 0,0 0 0 0 0,0 0 0 0 0,0-1 0 0 0,0 1 0 0 0,-2-7 0 0 0,3 5 0 0 0,0-1 1 0 0,0 1 0 0 0,0-1-1 0 0,1 1 1 0 0,0-1 0 0 0,0 1 0 0 0,0-1-1 0 0,0 1 1 0 0,1 0 0 0 0,0-1-1 0 0,3-7 1 0 0,1-1 9 0 0,0 0-1 0 0,2 0 1 0 0,-1 1 0 0 0,2 0 0 0 0,0 0-1 0 0,0 0 1 0 0,1 1 0 0 0,16-16 0 0 0,11-5 15 0 0,47-34 1 0 0,-51 42-24 0 0,-1 0 0 0 0,48-52 0 0 0,-73 70 0 0 0,0-1-1 0 0,0 0 0 0 0,-1 0 1 0 0,0 0-1 0 0,-1-1 1 0 0,0 1-1 0 0,0-1 1 0 0,-1 0-1 0 0,0 0 1 0 0,-1 0-1 0 0,1-1 1 0 0,-2 1-1 0 0,0-1 1 0 0,0 1-1 0 0,0-1 1 0 0,-1 1-1 0 0,-1-1 1 0 0,-1-10-1 0 0,2 18 1 0 0,-1 0 0 0 0,0 1 0 0 0,1-1 0 0 0,-1 0 0 0 0,0 0-1 0 0,0 0 1 0 0,0 0 0 0 0,0 1 0 0 0,-1-1 0 0 0,1 1 0 0 0,0-1 0 0 0,-1 1 0 0 0,1-1 0 0 0,-1 1-1 0 0,1 0 1 0 0,-1-1 0 0 0,0 1 0 0 0,0 0 0 0 0,1 0 0 0 0,-1 0 0 0 0,0 1 0 0 0,0-1 0 0 0,0 0 0 0 0,0 1-1 0 0,0-1 1 0 0,-2 1 0 0 0,-8-2 45 0 0,1 1 0 0 0,0 0-1 0 0,-20 2 1 0 0,12-1 1 0 0,-3 0-11 0 0,0 1 0 0 0,-22 3 0 0 0,2 8-2794 0 0,36-9 866 0 0,-1 0 0 0 0,1 1-1 0 0,0 0 1 0 0,-8 5 0 0 0,3 2-1838 0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51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390 196 2032 0 0,'0'0'822'0'0,"-17"0"1746"0"0,-69 6 1519 0 0,63-3-3065 0 0,1-1 0 0 0,-1-1 1 0 0,0-1-1 0 0,-39-5 0 0 0,61 5-977 0 0,-1-1 0 0 0,1 1 0 0 0,-1-1 0 0 0,1 1 0 0 0,0-1 0 0 0,-1 0 1 0 0,1 1-1 0 0,-1-1 0 0 0,1 0 0 0 0,0 0 0 0 0,0 0 0 0 0,0 0 0 0 0,-1 0 0 0 0,1 0 0 0 0,0 0 0 0 0,0-1 0 0 0,0 1 0 0 0,1 0 1 0 0,-1-1-1 0 0,0 1 0 0 0,0 0 0 0 0,1-1 0 0 0,-1 1 0 0 0,1-1 0 0 0,-1 1 0 0 0,1-1 0 0 0,0 1 0 0 0,0-1 0 0 0,-1 1 0 0 0,1-1 1 0 0,0 0-1 0 0,0 1 0 0 0,0-1 0 0 0,1 1 0 0 0,-1-1 0 0 0,0 1 0 0 0,1-1 0 0 0,-1 1 0 0 0,1-3 0 0 0,1-2 36 0 0,0 0-1 0 0,0 0 1 0 0,0 0 0 0 0,1 1-1 0 0,0-1 1 0 0,0 1 0 0 0,0-1-1 0 0,7-6 1 0 0,-2 4-21 0 0,0 0 1 0 0,1 1-1 0 0,0 0 0 0 0,1 1 1 0 0,0 0-1 0 0,-1 1 1 0 0,2 0-1 0 0,-1 0 0 0 0,21-6 1 0 0,-5 4 27 0 0,1 0 0 0 0,54-4 0 0 0,-74 10-73 0 0,0 0 1 0 0,-1 1-1 0 0,1 0 0 0 0,0 1 1 0 0,0 0-1 0 0,-1 0 0 0 0,1 0 0 0 0,-1 0 1 0 0,1 1-1 0 0,6 3 0 0 0,-10-3-5 0 0,0-1 0 0 0,0 1 0 0 0,0 0 0 0 0,0 0 0 0 0,0 1-1 0 0,-1-1 1 0 0,0 0 0 0 0,1 1 0 0 0,-1 0 0 0 0,0-1 0 0 0,0 1-1 0 0,0 0 1 0 0,0 0 0 0 0,-1 0 0 0 0,1 0 0 0 0,-1 1 0 0 0,0-1-1 0 0,0 0 1 0 0,0 1 0 0 0,0-1 0 0 0,0 6 0 0 0,1 9 12 0 0,-2 0 1 0 0,0 0-1 0 0,-1-1 0 0 0,-1 1 1 0 0,-1 0-1 0 0,0-1 1 0 0,-1 0-1 0 0,-1 0 1 0 0,-1 0-1 0 0,0 0 1 0 0,-9 16-1 0 0,0-4-6 0 0,-1 0-1 0 0,-2-1 1 0 0,0-1 0 0 0,-2-1-1 0 0,-26 28 1 0 0,14-22-1 0 0,0-1 1 0 0,-39 28-1 0 0,58-49-6 0 0,-1 0 0 0 0,-1-1-1 0 0,0-1 1 0 0,0 0 0 0 0,-1-1 0 0 0,0-1-1 0 0,0 0 1 0 0,-27 5 0 0 0,41-11-7 0 0,1 1-1 0 0,0-1 1 0 0,-1 0 0 0 0,1 1 0 0 0,0-1 0 0 0,-1 0 0 0 0,1 0-1 0 0,0 0 1 0 0,-1 0 0 0 0,1 0 0 0 0,-1-1 0 0 0,1 1 0 0 0,0 0-1 0 0,-1-1 1 0 0,1 1 0 0 0,0-1 0 0 0,0 1 0 0 0,-1-1 0 0 0,1 1 0 0 0,0-1-1 0 0,0 0 1 0 0,0 0 0 0 0,-2-1 0 0 0,2 1 3 0 0,1-1-1 0 0,-1 1 1 0 0,1 0 0 0 0,-1-1 0 0 0,1 1 0 0 0,0-1-1 0 0,-1 1 1 0 0,1 0 0 0 0,0-1 0 0 0,0 1 0 0 0,0-1-1 0 0,0 1 1 0 0,0-1 0 0 0,1 1 0 0 0,-1 0 0 0 0,0-1-1 0 0,1 1 1 0 0,0-3 0 0 0,1-1 22 0 0,0 0-1 0 0,0 0 1 0 0,1 0-1 0 0,0 0 1 0 0,0 0 0 0 0,0 0-1 0 0,0 1 1 0 0,1 0 0 0 0,0-1-1 0 0,8-6 1 0 0,-5 7 17 0 0,0 1-1 0 0,0 0 1 0 0,0 0 0 0 0,1 0-1 0 0,0 1 1 0 0,-1 0 0 0 0,1 1 0 0 0,0 0-1 0 0,0 0 1 0 0,13 0 0 0 0,5 2 226 0 0,48 6 0 0 0,-55-4-162 0 0,-1 1 0 0 0,0 0 0 0 0,-1 2 1 0 0,1 0-1 0 0,-1 1 0 0 0,0 0 1 0 0,-1 1-1 0 0,25 17 0 0 0,15 9 348 0 0,-50-30-406 0 0,0 1 106 0 0,-6-5-157 0 0,0 0-1 0 0,0 0 1 0 0,0 0 0 0 0,0 0-1 0 0,0 0 1 0 0,0 0-1 0 0,0 0 1 0 0,0 0 0 0 0,-1 0-1 0 0,1 0 1 0 0,0 0-1 0 0,0 0 1 0 0,0 0-1 0 0,0 0 1 0 0,0 0 0 0 0,0 0-1 0 0,0 0 1 0 0,0 0-1 0 0,0 0 1 0 0,0 0-1 0 0,0 0 1 0 0,0 0 0 0 0,0 0-1 0 0,0 0 1 0 0,-1 0-1 0 0,1 0 1 0 0,0 0-1 0 0,0 0 1 0 0,0 0 0 0 0,0 0-1 0 0,0 0 1 0 0,0 0-1 0 0,0 0 1 0 0,0 0 0 0 0,0 1-1 0 0,0-1 1 0 0,0 0-1 0 0,0 0 1 0 0,0 0-1 0 0,0 0 1 0 0,0 0 0 0 0,0 0-1 0 0,0 0 1 0 0,0 0-1 0 0,0 0 1 0 0,0 0-1 0 0,0 0 1 0 0,0 0 0 0 0,0 0-1 0 0,0 0 1 0 0,0 0-1 0 0,0 1 1 0 0,0-1 0 0 0,0 0-1 0 0,0 0 1 0 0,0 0-1 0 0,0 0 1 0 0,0 0-1 0 0,0 0 1 0 0,0 0 0 0 0,0 0-1 0 0,0 0 1 0 0,0 0-1 0 0,0 0 1 0 0,0 0-1 0 0,0 0 1 0 0,-9 1-1052 0 0,-6 3-4686 0 0,-4 1-1300 0 0,3-3 3022 0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52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76 2200 0 0,'7'-29'2683'0'0,"14"-13"1351"0"0,-19 38-3123 0 0,-3 44 2833 0 0,-6-11-3398 0 0,-1 0 0 0 0,-2-1 1 0 0,-25 52-1 0 0,-54 73 263 0 0,87-151-598 0 0,-1 2 30 0 0,0 0 0 0 0,1 1 0 0 0,-1-1-1 0 0,1 1 1 0 0,0-1 0 0 0,0 1 0 0 0,0 0-1 0 0,0 0 1 0 0,0 7 0 0 0,1-7 99 0 0,2-2 115 0 0,8-3-44 0 0,-8 0-196 0 0,24 0 91 0 0,-1 1 0 0 0,0 1 0 0 0,0 1 0 0 0,0 1 0 0 0,-1 1 0 0 0,1 2 0 0 0,-1 0 0 0 0,0 1 0 0 0,28 15 0 0 0,-44-19-100 0 0,1 0 0 0 0,-1-1 0 0 0,0 1 0 0 0,1-2 0 0 0,0 1 0 0 0,-1-1 0 0 0,1 0 0 0 0,0-1 0 0 0,0 0 0 0 0,0 0 0 0 0,10 0 0 0 0,-16-2-22 0 0,-1 1 0 0 0,1-1 0 0 0,-1 1 0 0 0,1-1 0 0 0,-1 0 0 0 0,0 1-1 0 0,1-1 1 0 0,-1 0 0 0 0,0 0 0 0 0,1 0 0 0 0,-1 0 0 0 0,0 0 0 0 0,0 0 0 0 0,0 0-1 0 0,0 0 1 0 0,0-1 0 0 0,0 1 0 0 0,0 0 0 0 0,0-1 0 0 0,-1 1 0 0 0,1-1 0 0 0,0 1-1 0 0,-1-1 1 0 0,1 1 0 0 0,-1-1 0 0 0,1-2 0 0 0,0-5-53 0 0,1-1 1 0 0,-1 1 0 0 0,-1-14-1 0 0,1 7-19 0 0,1-49-203 0 0,-1 27 73 0 0,7-55-1 0 0,-8 93 235 0 0,0 0-1 0 0,0-1 0 0 0,0 1 0 0 0,0 0 0 0 0,0-1 0 0 0,0 1 0 0 0,0 0 0 0 0,0-1 0 0 0,0 1 1 0 0,0-1-1 0 0,0 1 0 0 0,0 0 0 0 0,0 0 0 0 0,0-1 0 0 0,0 1 0 0 0,1 0 0 0 0,-1-1 0 0 0,0 1 0 0 0,0 0 1 0 0,0-1-1 0 0,0 1 0 0 0,1 0 0 0 0,-1 0 0 0 0,0-1 0 0 0,0 1 0 0 0,1 0 0 0 0,-1 0 0 0 0,0-1 0 0 0,0 1 1 0 0,1 0-1 0 0,-1 0 0 0 0,0 0 0 0 0,1 0 0 0 0,-1-1 0 0 0,0 1 0 0 0,1 0 0 0 0,-1 0 0 0 0,0 0 0 0 0,1 0 1 0 0,-1 0-1 0 0,10 13 400 0 0,5 31 36 0 0,-14-41-416 0 0,8 29 278 0 0,-2 0 1 0 0,4 51-1 0 0,2 237 2259 0 0,-13-182-5624 0 0,-1-24-7457 0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53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0 2824 0 0,'-7'0'1141'0'0,"-1"0"-1"0"0,0 1 0 0 0,0 0 1 0 0,-9 2-1 0 0,13-1-849 0 0,-1-1 1 0 0,1 1-1 0 0,-1 1 0 0 0,1-1 0 0 0,-1 1 1 0 0,1-1-1 0 0,0 1 0 0 0,0 0 0 0 0,1 1 1 0 0,-1-1-1 0 0,1 1 0 0 0,-4 4 0 0 0,-27 34 588 0 0,2 3-1 0 0,2 0 0 0 0,2 2 0 0 0,-23 54 1 0 0,37-70-673 0 0,1 1 1 0 0,2 1 0 0 0,1 0 0 0 0,2 0-1 0 0,0 1 1 0 0,3 0 0 0 0,1 0 0 0 0,1 0-1 0 0,4 64 1 0 0,0-83-142 0 0,2 1 1 0 0,0-1-1 0 0,0 0 0 0 0,2 0 1 0 0,0 0-1 0 0,0 0 0 0 0,2-1 1 0 0,14 26-1 0 0,-16-32-46 0 0,0-1 1 0 0,0-1-1 0 0,1 1 0 0 0,0-1 1 0 0,0 1-1 0 0,1-2 0 0 0,-1 1 0 0 0,1-1 1 0 0,0 0-1 0 0,1 0 0 0 0,-1-1 1 0 0,1 0-1 0 0,0 0 0 0 0,0-1 1 0 0,0 0-1 0 0,1-1 0 0 0,11 3 0 0 0,-9-3-13 0 0,0-1-1 0 0,0 0 0 0 0,0-1 0 0 0,-1-1 0 0 0,1 1 0 0 0,0-2 0 0 0,0 1 0 0 0,-1-1 1 0 0,13-4-1 0 0,-17 3-3 0 0,1 1 0 0 0,-1-1 0 0 0,0 0 1 0 0,0-1-1 0 0,0 1 0 0 0,0-1 0 0 0,0 0 1 0 0,-1-1-1 0 0,0 1 0 0 0,0-1 1 0 0,0 0-1 0 0,0 0 0 0 0,-1-1 0 0 0,0 1 1 0 0,5-10-1 0 0,-4 6-3 0 0,0-1 0 0 0,-1 0 0 0 0,-1-1 0 0 0,1 1 0 0 0,-2-1 0 0 0,1 1 1 0 0,-1-1-1 0 0,0-18 0 0 0,-1 20 0 0 0,-1-1 0 0 0,0 0 0 0 0,0 0 0 0 0,-1 1 0 0 0,0-1 1 0 0,-1 1-1 0 0,0-1 0 0 0,-6-13 0 0 0,6 18 5 0 0,0 1 0 0 0,0-1 0 0 0,-1 1-1 0 0,1 0 1 0 0,-1 0 0 0 0,0 0 0 0 0,0 1 0 0 0,-1-1-1 0 0,1 1 1 0 0,-1 0 0 0 0,1-1 0 0 0,-1 1 0 0 0,0 1 0 0 0,-1-1-1 0 0,1 1 1 0 0,0 0 0 0 0,-1 0 0 0 0,1 0 0 0 0,-6-1-1 0 0,-6-2 17 0 0,-1 2 0 0 0,0 0 0 0 0,0 1 0 0 0,0 1 0 0 0,0 1 0 0 0,0 0 0 0 0,-19 3 0 0 0,10 1-45 0 0,0 1 0 0 0,1 0 0 0 0,-1 3 1 0 0,-23 9-1 0 0,39-13-253 0 0,1 0 0 0 0,0 1 0 0 0,0 0 0 0 0,1 0-1 0 0,-16 13 1 0 0,5 1-3335 0 0,3 4-3414 0 0,8-11 3238 0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54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45 2352 0 0,'-19'15'1960'0'0,"10"-8"-1380"0"0,-6 7 388 0 0,0 1 1 0 0,1 0-1 0 0,-17 24 0 0 0,25-30-518 0 0,0 0-1 0 0,1 1 1 0 0,0 0-1 0 0,0 0 1 0 0,1 0 0 0 0,1 0-1 0 0,-1 1 1 0 0,-1 11-1 0 0,4-15-179 0 0,0-1-1 0 0,0 1 0 0 0,1 0 1 0 0,0 0-1 0 0,0 0 1 0 0,1 0-1 0 0,-1-1 1 0 0,4 12-1 0 0,-3-15-217 0 0,0-1 0 0 0,0 1 0 0 0,0 0 0 0 0,1 0 0 0 0,-1-1 0 0 0,1 1 0 0 0,0-1 0 0 0,0 1 0 0 0,0-1 0 0 0,0 0 0 0 0,0 0 0 0 0,0 0 0 0 0,0 0 0 0 0,1 0 0 0 0,-1 0 0 0 0,1 0 0 0 0,0-1 0 0 0,-1 1 0 0 0,1-1 0 0 0,0 0 0 0 0,0 0 0 0 0,3 1 0 0 0,6 0-2 0 0,0 1 0 0 0,0-2-1 0 0,0 0 1 0 0,0 0 0 0 0,0-1-1 0 0,1-1 1 0 0,-1 0 0 0 0,0 0 0 0 0,0-1-1 0 0,0-1 1 0 0,-1 0 0 0 0,1-1-1 0 0,-1 0 1 0 0,1 0 0 0 0,18-12 0 0 0,-18 9-47 0 0,0 0 0 0 0,-1-1 0 0 0,1-1 0 0 0,-1 1 0 0 0,-1-2 0 0 0,0 0 0 0 0,0 0 0 0 0,-1-1 0 0 0,-1 0 0 0 0,1 0 0 0 0,-2-1 0 0 0,0 0 0 0 0,8-17 0 0 0,-13 24-4 0 0,0 0 0 0 0,-1 0 1 0 0,1 0-1 0 0,-1-1 0 0 0,0 1 0 0 0,0-1 0 0 0,-1 1 0 0 0,0 0 0 0 0,0-1 0 0 0,0 1 1 0 0,0-1-1 0 0,-1 1 0 0 0,0-1 0 0 0,0 1 0 0 0,0 0 0 0 0,-1 0 0 0 0,0-1 0 0 0,0 1 1 0 0,0 0-1 0 0,-1 1 0 0 0,1-1 0 0 0,-1 0 0 0 0,0 1 0 0 0,-1-1 0 0 0,1 1 0 0 0,-1 0 1 0 0,0 0-1 0 0,0 1 0 0 0,0-1 0 0 0,0 1 0 0 0,-1 0 0 0 0,1 0 0 0 0,-1 0 0 0 0,0 0 0 0 0,0 1 1 0 0,0 0-1 0 0,0 0 0 0 0,0 0 0 0 0,0 1 0 0 0,-7-2 0 0 0,-7 0 2 0 0,0 0 0 0 0,1 1 0 0 0,-1 1 0 0 0,0 1-1 0 0,-22 2 1 0 0,31-1 5 0 0,-1 0 0 0 0,0 1-1 0 0,1 0 1 0 0,-1 1 0 0 0,1 1-1 0 0,0-1 1 0 0,0 2 0 0 0,0-1-1 0 0,1 1 1 0 0,-13 9 0 0 0,15-8 3 0 0,0 0 0 0 0,1 0 0 0 0,0 1 0 0 0,1 0 1 0 0,-1 0-1 0 0,1 0 0 0 0,1 0 0 0 0,-1 1 0 0 0,1 0 0 0 0,-5 14 1 0 0,4-5 9 0 0,0 0 0 0 0,0 1 0 0 0,2-1 0 0 0,-2 23 0 0 0,5-33-11 0 0,-1 0 0 0 0,2 0 0 0 0,-1 0 0 0 0,1 0 0 0 0,0 0 0 0 0,0 0 0 0 0,1 0 0 0 0,0 0 0 0 0,3 8 0 0 0,-3-12-5 0 0,-1 0-1 0 0,1 0 1 0 0,-1 0 0 0 0,1 0-1 0 0,0 0 1 0 0,0 0 0 0 0,0-1-1 0 0,1 1 1 0 0,-1-1 0 0 0,1 0-1 0 0,-1 1 1 0 0,1-1-1 0 0,0 0 1 0 0,0 0 0 0 0,0-1-1 0 0,0 1 1 0 0,0-1 0 0 0,0 1-1 0 0,0-1 1 0 0,6 1 0 0 0,-1-1-9 0 0,0 0 1 0 0,1-1-1 0 0,-1 0 1 0 0,1 0-1 0 0,-1-1 1 0 0,0 0-1 0 0,1 0 1 0 0,-1-1 0 0 0,0-1-1 0 0,0 1 1 0 0,0-1-1 0 0,0 0 1 0 0,-1-1-1 0 0,12-6 1 0 0,2-4-19 0 0,-1 0 1 0 0,0-2-1 0 0,28-27 1 0 0,-30 23-2 0 0,31-44 1 0 0,-34 43 24 0 0,-9 12 1 0 0,-1-1 0 0 0,0 1 0 0 0,6-16 0 0 0,1-1 128 0 0,-7 17 57 0 0,-3 11 240 0 0,-5 18 305 0 0,2-12-758 0 0,-3 28 432 0 0,3 59 0 0 0,0-18-154 0 0,0-15-77 0 0,3-1 1 0 0,17 100-1 0 0,-8-88-34 0 0,5 123 0 0 0,-12-87-901 0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55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227 183 2352 0 0,'-5'1'328'0'0,"0"0"0"0"0,0 0 1 0 0,0 0-1 0 0,0-1 0 0 0,0 1 0 0 0,0-1 0 0 0,0-1 0 0 0,-7 0 0 0 0,-15 0 787 0 0,23 2-871 0 0,-1-1 0 0 0,1 0 0 0 0,0 0 0 0 0,0-1 0 0 0,0 1 0 0 0,0-1 0 0 0,0 1 0 0 0,-5-3 0 0 0,8 3-133 0 0,-1-1-1 0 0,1 0 0 0 0,0 1 0 0 0,0-1 0 0 0,0 0 1 0 0,-1 0-1 0 0,1 1 0 0 0,0-1 0 0 0,0 0 0 0 0,0 0 0 0 0,0 0 1 0 0,1 0-1 0 0,-1 0 0 0 0,0-1 0 0 0,0 1 0 0 0,1 0 1 0 0,-1 0-1 0 0,0 0 0 0 0,1-1 0 0 0,-1 1 0 0 0,1 0 1 0 0,0-1-1 0 0,-1 1 0 0 0,1 0 0 0 0,0-1 0 0 0,0 1 1 0 0,0-3-1 0 0,0-1 40 0 0,0 0 1 0 0,0-1-1 0 0,1 1 1 0 0,0 0-1 0 0,0 0 1 0 0,0 0-1 0 0,1 0 1 0 0,0 0-1 0 0,0 0 1 0 0,0 0-1 0 0,0 0 1 0 0,1 1-1 0 0,0-1 0 0 0,0 1 1 0 0,5-6-1 0 0,-3 4-66 0 0,1 1-1 0 0,0 0 0 0 0,0 1 1 0 0,1-1-1 0 0,-1 1 0 0 0,1 0 1 0 0,0 1-1 0 0,0-1 0 0 0,12-3 1 0 0,0 2-11 0 0,-1 1 1 0 0,1 1-1 0 0,0 0 0 0 0,0 1 1 0 0,0 1-1 0 0,0 1 1 0 0,36 5-1 0 0,-50-5-52 0 0,0 1 0 0 0,0 1 0 0 0,0-1 0 0 0,0 0 0 0 0,0 1 0 0 0,-1 0 0 0 0,1 0 0 0 0,-1 1 0 0 0,1-1 0 0 0,-1 1 1 0 0,0 0-1 0 0,0 0 0 0 0,0 0 0 0 0,5 7 0 0 0,-4-5 2 0 0,-1 1 1 0 0,0 0 0 0 0,0 0-1 0 0,-1 1 1 0 0,0-1-1 0 0,0 1 1 0 0,0-1 0 0 0,-1 1-1 0 0,3 10 1 0 0,-3-1 5 0 0,1 0 0 0 0,-2 1 1 0 0,0-1-1 0 0,-1 0 0 0 0,-1 1 1 0 0,0-1-1 0 0,-1 1 0 0 0,-6 21 1 0 0,1-14-10 0 0,-1 0 0 0 0,-1-1 0 0 0,-1 0 0 0 0,-1-1 1 0 0,-1 0-1 0 0,-1-1 0 0 0,-1 0 0 0 0,0-1 0 0 0,-22 23 1 0 0,16-22 1 0 0,-2 0 0 0 0,-1-2 0 0 0,0 0 0 0 0,-1-2 0 0 0,-1 0 1 0 0,0-2-1 0 0,-38 17 0 0 0,11-13 31 0 0,48-18-44 0 0,0 1-1 0 0,0-2 1 0 0,0 1 0 0 0,0 0-1 0 0,0-1 1 0 0,-1 0-1 0 0,1 0 1 0 0,0 0 0 0 0,0 0-1 0 0,-8-2 1 0 0,11 2-6 0 0,0-1 0 0 0,0 1 1 0 0,0-1-1 0 0,0 1 0 0 0,0-1 0 0 0,0 1 1 0 0,0-1-1 0 0,1 0 0 0 0,-1 1 0 0 0,0-1 1 0 0,0 0-1 0 0,0 1 0 0 0,1-1 0 0 0,-1 0 1 0 0,1 0-1 0 0,-1 0 0 0 0,0 0 0 0 0,1 0 1 0 0,-1 0-1 0 0,1 0 0 0 0,0 0 0 0 0,-1-2 1 0 0,0 1 2 0 0,1-1 0 0 0,0 1 0 0 0,0-1 1 0 0,0 1-1 0 0,0-1 0 0 0,1 1 0 0 0,-1-1 0 0 0,0 1 1 0 0,2-4-1 0 0,1-3 17 0 0,1 0 0 0 0,0 0 1 0 0,0 0-1 0 0,6-8 0 0 0,-7 12 10 0 0,1 0-1 0 0,-1 0 0 0 0,1 0 1 0 0,0 1-1 0 0,0-1 0 0 0,1 1 0 0 0,-1 0 1 0 0,1 1-1 0 0,0-1 0 0 0,0 1 1 0 0,0 0-1 0 0,0 0 0 0 0,1 0 1 0 0,-1 1-1 0 0,1 0 0 0 0,0 0 1 0 0,0 0-1 0 0,0 1 0 0 0,-1-1 1 0 0,1 2-1 0 0,0-1 0 0 0,12 1 1 0 0,-10 0 56 0 0,1 0 1 0 0,-1 1 0 0 0,0 0 0 0 0,0 1 0 0 0,0-1-1 0 0,0 2 1 0 0,0-1 0 0 0,0 1 0 0 0,-1 0 0 0 0,1 1-1 0 0,10 6 1 0 0,0 3 110 0 0,0 0 0 0 0,-1 1 0 0 0,16 18 0 0 0,-25-25-202 0 0,-1 1 0 0 0,0 1-1 0 0,-1 0 1 0 0,0 0 0 0 0,0 0 0 0 0,-1 0 0 0 0,0 1-1 0 0,5 14 1 0 0,1-7-1255 0 0,-9-16 411 0 0,-1 1 0 0 0,0-1 0 0 0,0 1 0 0 0,0-1 0 0 0,0 1 0 0 0,0-1 0 0 0,0 1 0 0 0,0-1 0 0 0,0 1 0 0 0,-1 0 1 0 0,1-1-1 0 0,0 4 0 0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5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253 174 1892 0 0,'0'0'272'0'0,"-25"13"3155"0"0,16-8-2807 0 0,-1 0 0 0 0,0 0 0 0 0,0-1-1 0 0,-1-1 1 0 0,1 0 0 0 0,-1 0 0 0 0,-20 2 0 0 0,30-5-571 0 0,0 0 0 0 0,0 0 0 0 0,0 0 0 0 0,0 0 0 0 0,1-1 0 0 0,-1 1 0 0 0,0 0 0 0 0,0 0 0 0 0,1-1 0 0 0,-1 1 0 0 0,0 0 0 0 0,0-1 0 0 0,1 1 0 0 0,-1 0 0 0 0,0-1 0 0 0,1 1 0 0 0,-1-1 1 0 0,0 1-1 0 0,1-1 0 0 0,-1 0 0 0 0,1 1 0 0 0,-1-1 0 0 0,1 1 0 0 0,-1-1 0 0 0,0-1 0 0 0,1 0 31 0 0,-1 1 1 0 0,0-1-1 0 0,1 0 1 0 0,-1 0-1 0 0,1 0 0 0 0,0-1 1 0 0,0 1-1 0 0,0 0 1 0 0,0-4-1 0 0,1-2 102 0 0,0 0 0 0 0,1 0 1 0 0,5-16-1 0 0,-3 16-125 0 0,0-1 1 0 0,0 1 0 0 0,1 0-1 0 0,0 0 1 0 0,0 0-1 0 0,1 1 1 0 0,0 0-1 0 0,0 0 1 0 0,0 0 0 0 0,1 1-1 0 0,0-1 1 0 0,1 2-1 0 0,-1-1 1 0 0,1 1-1 0 0,0 0 1 0 0,1 1 0 0 0,-1 0-1 0 0,1 0 1 0 0,0 1-1 0 0,-1 0 1 0 0,2 1-1 0 0,17-3 1 0 0,-24 5-44 0 0,0 0-1 0 0,0 0 1 0 0,0 0-1 0 0,0 0 1 0 0,0 1-1 0 0,0-1 1 0 0,0 1-1 0 0,0 0 1 0 0,0 0-1 0 0,-1 0 1 0 0,1 0-1 0 0,0 1 1 0 0,-1-1-1 0 0,1 1 1 0 0,-1 0-1 0 0,1-1 1 0 0,-1 1-1 0 0,0 0 1 0 0,0 0-1 0 0,1 1 1 0 0,-2-1-1 0 0,1 0 1 0 0,0 1-1 0 0,0-1 1 0 0,-1 1-1 0 0,1-1 1 0 0,-1 1-1 0 0,0 0 1 0 0,2 5-1 0 0,0 3 19 0 0,1 0 0 0 0,-2 1 0 0 0,1 0 0 0 0,-2 0 0 0 0,1 0 0 0 0,-2 15 0 0 0,0 15 25 0 0,-2 0 0 0 0,-3 0 1 0 0,-13 65-1 0 0,11-83-54 0 0,0-1 1 0 0,-1 1-1 0 0,-1-1 0 0 0,-1-1 0 0 0,-1 0 0 0 0,-1 0 0 0 0,-24 30 0 0 0,21-33-32 0 0,0-1 0 0 0,-1-1 0 0 0,-29 23-1 0 0,37-33-2 0 0,-1 0-1 0 0,-1-1 1 0 0,1 0-1 0 0,-1-1 0 0 0,0 0 1 0 0,0 0-1 0 0,0-1 0 0 0,-1-1 1 0 0,-18 4-1 0 0,28-6 23 0 0,0-1-1 0 0,-1 0 1 0 0,1 0 0 0 0,-1 0-1 0 0,1 0 1 0 0,-1 0 0 0 0,1 0-1 0 0,-1 0 1 0 0,1 0-1 0 0,-1-1 1 0 0,1 1 0 0 0,-1 0-1 0 0,1-1 1 0 0,-1 1 0 0 0,1-1-1 0 0,0 0 1 0 0,0 0 0 0 0,-1 1-1 0 0,1-1 1 0 0,0 0 0 0 0,0 0-1 0 0,-2-2 1 0 0,1 1-7 0 0,1 0 1 0 0,-1-1-1 0 0,1 1 0 0 0,0 0 1 0 0,0-1-1 0 0,0 1 1 0 0,0-1-1 0 0,1 1 0 0 0,-1-1 1 0 0,1 1-1 0 0,-1-1 1 0 0,1-3-1 0 0,0 0-3 0 0,0-1-1 0 0,0 0 1 0 0,0 0 0 0 0,1 1-1 0 0,1-1 1 0 0,-1 0 0 0 0,1 1-1 0 0,0-1 1 0 0,4-9 0 0 0,-4 12 53 0 0,1 0 1 0 0,-1-1-1 0 0,1 1 0 0 0,0 0 1 0 0,0 0-1 0 0,0 0 1 0 0,0 1-1 0 0,1-1 1 0 0,0 1-1 0 0,-1 0 0 0 0,1 0 1 0 0,0 0-1 0 0,1 0 1 0 0,-1 1-1 0 0,0-1 1 0 0,1 1-1 0 0,0 0 0 0 0,-1 1 1 0 0,1-1-1 0 0,0 1 1 0 0,0 0-1 0 0,0 0 1 0 0,-1 0-1 0 0,1 1 0 0 0,0 0 1 0 0,0 0-1 0 0,5 1 1 0 0,-3-1 74 0 0,-1 1 0 0 0,1 0 0 0 0,-1 1 0 0 0,0 0 0 0 0,1 0 0 0 0,-1 0 0 0 0,0 1 0 0 0,-1 0 0 0 0,9 4 0 0 0,4 6 320 0 0,24 21-1 0 0,5 3 147 0 0,-24-21-427 0 0,-8-5-246 0 0,0 0 1 0 0,1-1-1 0 0,0-1 1 0 0,1 0 0 0 0,30 10-1 0 0,-36-16-1952 0 0,0 0-1 0 0,0 0 1 0 0,1-1-1 0 0,13 0 1 0 0,1-2-1546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58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4288 0 0,'0'0'4481'0'0,"4"0"-3693"0"0,-1 0-4 0 0,10 0 4 0 0,1 0-4 0 0,8 0 4 0 0,1 0-16 0 0,8-2-76 0 0,1 2-100 0 0,3-5-460 0 0,-1 3-3116 0 0,4-1 0 0 0,-4 1 0 0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57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143 111 1160 0 0,'0'0'231'0'0,"-2"-24"2306"0"0,1 21-2357 0 0,1 0 0 0 0,0 0 1 0 0,1 1-1 0 0,-1-1 0 0 0,0 0 1 0 0,1 1-1 0 0,-1-1 0 0 0,1 0 1 0 0,0 1-1 0 0,0-1 0 0 0,0 1 1 0 0,0-1-1 0 0,1 1 0 0 0,-1-1 0 0 0,1 1 1 0 0,-1 0-1 0 0,1 0 0 0 0,0 0 1 0 0,0 0-1 0 0,0 0 0 0 0,0 0 1 0 0,0 0-1 0 0,0 1 0 0 0,0-1 1 0 0,1 1-1 0 0,-1-1 0 0 0,1 1 1 0 0,-1 0-1 0 0,1 0 0 0 0,-1 0 1 0 0,1 0-1 0 0,3 0 0 0 0,15-5 244 0 0,1 2 0 0 0,-1 0 0 0 0,1 2 0 0 0,0 0 0 0 0,0 1 0 0 0,-1 1 0 0 0,39 5 0 0 0,-57-4-400 0 0,0-1 0 0 0,1 1 0 0 0,-1 0 0 0 0,0 0-1 0 0,1 0 1 0 0,-1 0 0 0 0,0 0 0 0 0,0 1 0 0 0,0-1 0 0 0,0 1 0 0 0,0 0 0 0 0,0 0 0 0 0,-1 0 0 0 0,1 0 0 0 0,-1 1 0 0 0,1-1-1 0 0,-1 1 1 0 0,0-1 0 0 0,0 1 0 0 0,0 0 0 0 0,0 0 0 0 0,0 0 0 0 0,-1 0 0 0 0,1 0 0 0 0,-1 0 0 0 0,0 0 0 0 0,0 0 0 0 0,0 1-1 0 0,-1-1 1 0 0,1 0 0 0 0,-1 1 0 0 0,1-1 0 0 0,-1 1 0 0 0,0-1 0 0 0,0 1 0 0 0,-2 5 0 0 0,0 4-4 0 0,0 0-1 0 0,-1-1 1 0 0,-1 1 0 0 0,0-1 0 0 0,-1 0-1 0 0,0 0 1 0 0,-1 0 0 0 0,-10 15 0 0 0,4-9 11 0 0,-1 0 0 0 0,-1-1 1 0 0,0-1-1 0 0,-1 0 1 0 0,-1-1-1 0 0,0-1 0 0 0,-1 0 1 0 0,-1-2-1 0 0,0 0 1 0 0,-1 0-1 0 0,-25 10 0 0 0,32-19 33 0 0,10-7 14 0 0,2 2-72 0 0,1 1 0 0 0,-1 0 0 0 0,1 0 0 0 0,0 0 0 0 0,-1 0 0 0 0,1 0 0 0 0,0 1 0 0 0,0-1 1 0 0,-1 0-1 0 0,1 0 0 0 0,0 0 0 0 0,0 1 0 0 0,0-1 0 0 0,1 0 0 0 0,7-4 2 0 0,0 2 0 0 0,1-1 0 0 0,-1 1 1 0 0,1 0-1 0 0,-1 1 0 0 0,1 1 0 0 0,0-1 0 0 0,0 1 0 0 0,-1 1 0 0 0,1 0 0 0 0,0 0 0 0 0,19 4 1 0 0,-24-3-10 0 0,1 0 0 0 0,-1 1 1 0 0,1-1-1 0 0,-1 1 1 0 0,0 1-1 0 0,0-1 1 0 0,0 1-1 0 0,0 0 1 0 0,0 0-1 0 0,0 0 0 0 0,-1 1 1 0 0,0 0-1 0 0,0 0 1 0 0,0 0-1 0 0,0 0 1 0 0,0 0-1 0 0,-1 1 0 0 0,0 0 1 0 0,0-1-1 0 0,0 1 1 0 0,-1 1-1 0 0,1-1 1 0 0,1 8-1 0 0,2 6 36 0 0,-1 2 0 0 0,-1-1-1 0 0,0 0 1 0 0,-2 1 0 0 0,-1 0 0 0 0,0-1 0 0 0,-1 1-1 0 0,-2 0 1 0 0,0-1 0 0 0,-5 22 0 0 0,4-30 41 0 0,0 0 0 0 0,-1 0 0 0 0,-1 0 0 0 0,1-1 0 0 0,-2 1-1 0 0,0-1 1 0 0,0 0 0 0 0,-1-1 0 0 0,-1 1 0 0 0,1-1 0 0 0,-2-1 0 0 0,1 0 0 0 0,-1 0 0 0 0,-1 0 0 0 0,0-1 0 0 0,0-1 0 0 0,-18 11 0 0 0,9-9 67 0 0,0-1 0 0 0,-1 0 1 0 0,0-2-1 0 0,0 0 1 0 0,0-2-1 0 0,-1 0 1 0 0,1-1-1 0 0,-1-1 1 0 0,0-1-1 0 0,0-1 0 0 0,1 0 1 0 0,-35-7-1 0 0,54 7-218 0 0,0 0-1 0 0,0 0 0 0 0,0 0 1 0 0,-1 0-1 0 0,1 0 1 0 0,0-1-1 0 0,0 1 0 0 0,0-1 1 0 0,0 1-1 0 0,0-1 0 0 0,0 1 1 0 0,0-1-1 0 0,0 1 0 0 0,0-1 1 0 0,0 0-1 0 0,0 0 0 0 0,0 1 1 0 0,0-1-1 0 0,0 0 1 0 0,1 0-1 0 0,-1 0 0 0 0,0 0 1 0 0,1 0-1 0 0,-1 0 0 0 0,1 0 1 0 0,-1 0-1 0 0,1 0 0 0 0,-1 0 1 0 0,1-2-1 0 0,0 2-449 0 0,0-1 0 0 0,0 0 1 0 0,0 0-1 0 0,1 0 0 0 0,-1 0 0 0 0,1 1 0 0 0,-1-1 1 0 0,1 0-1 0 0,0 1 0 0 0,0-1 0 0 0,0 0 0 0 0,0 1 1 0 0,0-1-1 0 0,0 1 0 0 0,0-1 0 0 0,0 1 0 0 0,3-3 1 0 0,10-9-2941 0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5:58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115 160 2736 0 0,'-1'3'177'0'0,"-1"-1"1"0"0,0 0-1 0 0,1 0 0 0 0,0 1 0 0 0,-1-1 0 0 0,1 1 1 0 0,0 0-1 0 0,1-1 0 0 0,-1 1 0 0 0,0 0 0 0 0,1-1 0 0 0,-1 1 1 0 0,1 0-1 0 0,0 4 0 0 0,-4 14 644 0 0,1-12-406 0 0,1 0 0 0 0,0 0-1 0 0,1 0 1 0 0,0 1 0 0 0,0-1-1 0 0,1 0 1 0 0,0 1 0 0 0,1-1 0 0 0,0 0-1 0 0,2 11 1 0 0,-2-19-317 0 0,-1 1-1 0 0,1 0 1 0 0,0-1-1 0 0,0 1 1 0 0,1-1-1 0 0,-1 0 1 0 0,0 1-1 0 0,0-1 1 0 0,1 0-1 0 0,-1 0 1 0 0,0 0 0 0 0,1 0-1 0 0,-1 0 1 0 0,1 0-1 0 0,0 0 1 0 0,-1 0-1 0 0,1-1 1 0 0,0 1-1 0 0,-1 0 1 0 0,1-1-1 0 0,0 0 1 0 0,0 1 0 0 0,-1-1-1 0 0,1 0 1 0 0,0 0-1 0 0,0 0 1 0 0,0 0-1 0 0,-1 0 1 0 0,1 0-1 0 0,2-1 1 0 0,6-1 84 0 0,0 0-1 0 0,-1 0 1 0 0,18-7 0 0 0,-25 8-155 0 0,11-5 52 0 0,1-1-1 0 0,-1-1 0 0 0,-1 0 1 0 0,0-1-1 0 0,0 0 0 0 0,0-1 1 0 0,-1 0-1 0 0,-1-1 0 0 0,0 0 0 0 0,12-17 1 0 0,-15 19-58 0 0,-1-1 1 0 0,-1 0-1 0 0,0 0 0 0 0,0 0 1 0 0,-1 0-1 0 0,0-1 1 0 0,3-15-1 0 0,-6 21-11 0 0,0-1 0 0 0,0 1 1 0 0,-1-1-1 0 0,0 1 0 0 0,0-1 0 0 0,0 1 0 0 0,-1-1 1 0 0,0 1-1 0 0,0 0 0 0 0,0-1 0 0 0,-1 1 0 0 0,-3-9 1 0 0,3 10-10 0 0,0 1 0 0 0,0 0 1 0 0,-1 0-1 0 0,1 0 0 0 0,0 0 1 0 0,-1 1-1 0 0,0-1 0 0 0,0 1 1 0 0,0 0-1 0 0,0-1 0 0 0,0 1 1 0 0,0 0-1 0 0,0 1 0 0 0,-1-1 1 0 0,1 1-1 0 0,-1-1 0 0 0,1 1 1 0 0,-1 0-1 0 0,1 0 0 0 0,-5 0 1 0 0,-7-1-1 0 0,-1 0 0 0 0,1 1 0 0 0,-1 1 0 0 0,1 0 1 0 0,0 1-1 0 0,-1 1 0 0 0,1 1 0 0 0,-23 6 0 0 0,30-7-3 0 0,0 1-1 0 0,0 0 0 0 0,0 0 0 0 0,0 1 0 0 0,1 0 1 0 0,0 1-1 0 0,-1 0 0 0 0,1 0 0 0 0,1 0 1 0 0,-1 1-1 0 0,1 0 0 0 0,0 0 0 0 0,1 0 0 0 0,-1 1 1 0 0,1 0-1 0 0,-7 14 0 0 0,7-12 15 0 0,1 1 1 0 0,1 0-1 0 0,-1 0 0 0 0,2 0 0 0 0,0 0 0 0 0,0 0 1 0 0,0 1-1 0 0,1-1 0 0 0,1 18 0 0 0,0-25-8 0 0,0 0 0 0 0,1 0-1 0 0,-1 0 1 0 0,1 0 0 0 0,0 0-1 0 0,-1 0 1 0 0,1-1 0 0 0,0 1-1 0 0,0 0 1 0 0,1 0 0 0 0,-1-1-1 0 0,1 1 1 0 0,-1-1 0 0 0,1 0-1 0 0,0 1 1 0 0,0-1 0 0 0,0 0-1 0 0,0 0 1 0 0,0 0 0 0 0,0 0-1 0 0,1 0 1 0 0,-1-1 0 0 0,1 1-1 0 0,-1-1 1 0 0,1 1 0 0 0,0-1-1 0 0,-1 0 1 0 0,1 0 0 0 0,0 0-1 0 0,0-1 1 0 0,0 1 0 0 0,0-1-1 0 0,-1 1 1 0 0,1-1 0 0 0,0 0-1 0 0,0 0 1 0 0,0 0 0 0 0,6-2-1 0 0,4 0 1 0 0,1 0 0 0 0,-1-1-1 0 0,1-1 1 0 0,-1 0-1 0 0,0-1 1 0 0,0 0 0 0 0,-1-1-1 0 0,0-1 1 0 0,0 0-1 0 0,0 0 1 0 0,11-10 0 0 0,13-13 26 0 0,60-65 1 0 0,-95 94-28 0 0,6-6 42 0 0,0-1 0 0 0,-1 1 0 0 0,11-17 0 0 0,-18 42 671 0 0,1 34 0 0 0,1-12-439 0 0,-7 672 2058 0 0,6-711-2364 0 0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00.4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214 242 1784 0 0,'-4'1'212'0'0,"1"1"0"0"0,-1-1 1 0 0,1 0-1 0 0,-1 0 0 0 0,0 0 0 0 0,1-1 0 0 0,-1 1 0 0 0,0-1 1 0 0,1 0-1 0 0,-1 0 0 0 0,-4 0 0 0 0,-6 0 510 0 0,7 1-279 0 0,0 0 0 0 0,0-1 1 0 0,0 0-1 0 0,0 0 0 0 0,0-1 0 0 0,0 0 1 0 0,-12-3-1 0 0,17 3-303 0 0,0 0 0 0 0,1 0-1 0 0,-1 0 1 0 0,0 0 0 0 0,0 0 0 0 0,1-1 0 0 0,-1 1 0 0 0,1 0 0 0 0,-1-1-1 0 0,1 1 1 0 0,0-1 0 0 0,-1 0 0 0 0,1 1 0 0 0,0-1 0 0 0,0 0-1 0 0,0 0 1 0 0,0 0 0 0 0,1 0 0 0 0,-1 0 0 0 0,0 0 0 0 0,1 0 0 0 0,-1 0-1 0 0,1 0 1 0 0,0 0 0 0 0,0 0 0 0 0,0 0 0 0 0,0 0 0 0 0,0 0-1 0 0,0 0 1 0 0,1-4 0 0 0,0-1-12 0 0,1-1-1 0 0,0 0 1 0 0,0 1 0 0 0,0-1-1 0 0,1 1 1 0 0,0-1-1 0 0,1 1 1 0 0,0 0 0 0 0,0 1-1 0 0,0-1 1 0 0,1 1 0 0 0,0 0-1 0 0,0 0 1 0 0,0 0-1 0 0,1 0 1 0 0,8-5 0 0 0,-3 2-64 0 0,-1 2-1 0 0,2 0 1 0 0,-1 0 0 0 0,1 1 0 0 0,0 0 0 0 0,0 1 0 0 0,0 0 0 0 0,1 1 0 0 0,14-3-1 0 0,-19 5-29 0 0,0 1-1 0 0,1 0 1 0 0,-1 0-1 0 0,1 1 1 0 0,-1 0-1 0 0,1 0 0 0 0,12 3 1 0 0,-18-2-24 0 0,0-1 0 0 0,-1 1-1 0 0,1 0 1 0 0,0 1 0 0 0,-1-1 0 0 0,1 0 0 0 0,-1 1 0 0 0,1 0 0 0 0,-1-1 0 0 0,0 1-1 0 0,1 0 1 0 0,-1 0 0 0 0,0 0 0 0 0,0 0 0 0 0,-1 1 0 0 0,1-1 0 0 0,0 0 0 0 0,-1 1-1 0 0,1 0 1 0 0,-1-1 0 0 0,0 1 0 0 0,0 0 0 0 0,0-1 0 0 0,0 1 0 0 0,0 3-1 0 0,2 10 6 0 0,0 0-1 0 0,-2 1 0 0 0,0-1 1 0 0,0 1-1 0 0,-2-1 0 0 0,0 0 1 0 0,-1 1-1 0 0,0-1 0 0 0,-1 0 1 0 0,-1 0-1 0 0,-1 0 0 0 0,0-1 0 0 0,-1 0 1 0 0,-1 0-1 0 0,0 0 0 0 0,-12 17 1 0 0,4-9-2 0 0,-2-1 1 0 0,0 0-1 0 0,-1-1 1 0 0,-1-1 0 0 0,-1-1-1 0 0,-1-1 1 0 0,0-1-1 0 0,-43 27 1 0 0,55-39-5 0 0,1-1 0 0 0,-1 0 0 0 0,1 0 0 0 0,-1 0 0 0 0,0-1 0 0 0,-1-1 0 0 0,1 1 0 0 0,0-2 0 0 0,-19 2 1 0 0,28-3-9 0 0,-1 1 1 0 0,0-1 0 0 0,1 0 0 0 0,-1 0 0 0 0,1 0-1 0 0,-1 0 1 0 0,0-1 0 0 0,1 1 0 0 0,-1 0 0 0 0,0 0 0 0 0,1 0-1 0 0,-1 0 1 0 0,1-1 0 0 0,-1 1 0 0 0,0 0 0 0 0,1 0 0 0 0,-1-1-1 0 0,1 1 1 0 0,-1-1 0 0 0,1 1 0 0 0,-1 0 0 0 0,1-1-1 0 0,-1 1 1 0 0,1-1 0 0 0,-1 1 0 0 0,1-1 0 0 0,0 1 0 0 0,-1-1-1 0 0,1 0 1 0 0,0-1 4 0 0,-1 1 0 0 0,1 0 0 0 0,0 0 0 0 0,0-1 1 0 0,1 1-1 0 0,-1 0 0 0 0,0 0 0 0 0,0-1 0 0 0,1 1 0 0 0,-1 0 0 0 0,0 0 0 0 0,1 0 0 0 0,-1 0 0 0 0,2-2 0 0 0,0-1 25 0 0,0 1-1 0 0,0-1 1 0 0,1 0-1 0 0,0 1 1 0 0,0 0 0 0 0,0-1-1 0 0,0 1 1 0 0,5-4-1 0 0,-1 4 10 0 0,-1 1 0 0 0,1-1 0 0 0,-1 2 0 0 0,1-1 0 0 0,-1 1 0 0 0,1-1 0 0 0,0 2 0 0 0,0-1 0 0 0,0 1-1 0 0,10 1 1 0 0,1 0 126 0 0,-1 2 0 0 0,34 7-1 0 0,-42-7-114 0 0,1 0-1 0 0,-1 1 1 0 0,0-1-1 0 0,-1 2 1 0 0,1-1-1 0 0,-1 1 0 0 0,0 1 1 0 0,0-1-1 0 0,0 1 1 0 0,-1 1-1 0 0,0 0 1 0 0,0 0-1 0 0,0 0 0 0 0,-1 0 1 0 0,-1 1-1 0 0,8 13 1 0 0,-1-3-369 0 0,11 28 0 0 0,-18-31-3451 0 0,-1-1-3629 0 0,-3-9 3833 0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01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191 102 2816 0 0,'-12'23'2523'0'0,"-6"17"-1317"0"0,2-9-464 0 0,-43 91 1859 0 0,33-74-1387 0 0,2-10-691 0 0,22-35-441 0 0,0-1-1 0 0,0 1 1 0 0,0-1-1 0 0,0 1 1 0 0,-1-1-1 0 0,1 0 1 0 0,-1 0-1 0 0,1 0 1 0 0,-1 0-1 0 0,-4 2 1 0 0,6-5-40 0 0,0 0 0 0 0,1 0 0 0 0,-1 0 0 0 0,1 0 0 0 0,-1 0 0 0 0,1-1 0 0 0,0 1 0 0 0,-1 0 0 0 0,1 0 0 0 0,0-1 0 0 0,0 1 0 0 0,0 0 0 0 0,0-3 0 0 0,6-24 105 0 0,1-1 1 0 0,2 1-1 0 0,22-50 1 0 0,51-76 41 0 0,-69 126-142 0 0,-10 21-1 0 0,0 0 0 0 0,1 0 0 0 0,-1 0 0 0 0,1 1 1 0 0,0 0-1 0 0,1-1 0 0 0,9-9 0 0 0,-14 16-21 0 0,1 0 0 0 0,-1-1 1 0 0,0 1-1 0 0,1 0 0 0 0,-1-1 1 0 0,1 1-1 0 0,-1 0 0 0 0,1-1 1 0 0,-1 1-1 0 0,1 0 0 0 0,-1 0 1 0 0,1 0-1 0 0,-1-1 0 0 0,1 1 1 0 0,-1 0-1 0 0,1 0 0 0 0,-1 0 1 0 0,1 0-1 0 0,-1 0 0 0 0,1 0 1 0 0,-1 0-1 0 0,1 0 0 0 0,-1 0 1 0 0,1 0-1 0 0,-1 0 0 0 0,1 1 1 0 0,-1-1-1 0 0,2 0 0 0 0,-1 1 5 0 0,-1 0-1 0 0,1 0 1 0 0,0 0-1 0 0,0 0 1 0 0,-1 0-1 0 0,1 0 1 0 0,0 0-1 0 0,-1 0 1 0 0,1 0-1 0 0,-1 0 1 0 0,1 0-1 0 0,0 2 1 0 0,5 40 243 0 0,-6-36-204 0 0,3 97 344 0 0,1 7-110 0 0,6 32-46 0 0,-5-91-173 0 0,-4 84 1 0 0,-3-60-62 0 0,2-74-27 0 0,0 0 0 0 0,0-1 0 0 0,0 1 0 0 0,0 0 1 0 0,0 0-1 0 0,0 0 0 0 0,-1 0 0 0 0,1-1 1 0 0,-1 1-1 0 0,0 0 0 0 0,1 0 0 0 0,-1-1 1 0 0,0 1-1 0 0,0 0 0 0 0,0-1 0 0 0,0 1 1 0 0,0-1-1 0 0,-1 1 0 0 0,1-1 0 0 0,0 0 1 0 0,-1 1-1 0 0,1-1 0 0 0,-1 0 0 0 0,1 0 1 0 0,-1 0-1 0 0,1 0 0 0 0,-1 0 0 0 0,0 0 0 0 0,0-1 1 0 0,-2 1-1 0 0,-4 1-27 0 0,-1 0 0 0 0,0-1 0 0 0,0 0 0 0 0,0-1 1 0 0,-12-1-1 0 0,-16 2-91 0 0,2-1 68 0 0,34 0 280 0 0,29-2 240 0 0,389-10 1648 0 0,-319 13-2358 0 0,-87-2-2041 0 0,4-4-6991 0 0,-9 2 5551 0 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02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67 123 2424 0 0,'0'0'420'0'0,"-11"-2"2555"0"0,11-5-1719 0 0,0 5-1133 0 0,0 1 1 0 0,0 0 0 0 0,0 0-1 0 0,0-1 1 0 0,0 1 0 0 0,0 0-1 0 0,0 0 1 0 0,0-1 0 0 0,1 1-1 0 0,-1 0 1 0 0,0 0-1 0 0,1 0 1 0 0,-1 0 0 0 0,1-1-1 0 0,0 1 1 0 0,-1 0 0 0 0,1 0-1 0 0,0 0 1 0 0,1-1 0 0 0,5-6 184 0 0,0 1 0 0 0,1 0 0 0 0,0 1 0 0 0,0-1 0 0 0,1 2 0 0 0,-1-1 1 0 0,1 1-1 0 0,0 0 0 0 0,1 1 0 0 0,-1 0 0 0 0,1 1 0 0 0,16-4 1 0 0,-2 2-92 0 0,1 1 1 0 0,-1 1 0 0 0,1 1-1 0 0,29 2 1 0 0,-48 0-180 0 0,-1 1 0 0 0,1 0 0 0 0,0 0 0 0 0,0 0 0 0 0,-1 0 0 0 0,1 1 0 0 0,-1 0 0 0 0,1 0 0 0 0,6 5 0 0 0,-9-6-23 0 0,-1 1 0 0 0,1 0 1 0 0,0 0-1 0 0,-1 0 1 0 0,1 0-1 0 0,-1 0 0 0 0,0 1 1 0 0,0-1-1 0 0,0 1 1 0 0,0-1-1 0 0,0 1 0 0 0,-1 0 1 0 0,1 0-1 0 0,-1 0 0 0 0,1 0 1 0 0,-1 0-1 0 0,0 0 1 0 0,0 3-1 0 0,1 5 23 0 0,0 0 1 0 0,-1 0-1 0 0,-1 0 1 0 0,0 1-1 0 0,0-1 1 0 0,-1 0-1 0 0,-1 0 0 0 0,0 0 1 0 0,-4 14-1 0 0,1-12-2 0 0,0 0 0 0 0,-1-1 0 0 0,-1 1 0 0 0,0-1 0 0 0,0-1 0 0 0,-1 1 0 0 0,-11 10 0 0 0,3-5 33 0 0,0-1 0 0 0,-2-1 0 0 0,0-1 1 0 0,-1 0-1 0 0,-21 11 0 0 0,5-8 55 0 0,-3 3 73 0 0,38-20-194 0 0,-1 0 0 0 0,1 0 0 0 0,0 0 0 0 0,0 1 1 0 0,0-1-1 0 0,0 0 0 0 0,0 0 0 0 0,-1 0 0 0 0,1 0 1 0 0,0 0-1 0 0,0 0 0 0 0,0 1 0 0 0,-1-1 0 0 0,1 0 1 0 0,0 0-1 0 0,0 0 0 0 0,0 0 0 0 0,-1 0 1 0 0,1 0-1 0 0,0 0 0 0 0,0 0 0 0 0,0 0 0 0 0,-1 0 1 0 0,1 0-1 0 0,0 0 0 0 0,0 0 0 0 0,0 0 0 0 0,-1 0 1 0 0,1 0-1 0 0,0 0 0 0 0,0 0 0 0 0,0-1 0 0 0,-1 1 1 0 0,1 0-1 0 0,0 0 0 0 0,0 0 0 0 0,0 0 0 0 0,0 0 1 0 0,-1 0-1 0 0,1-1 0 0 0,0 1-2 0 0,0 0 0 0 0,0-1 1 0 0,0 1-1 0 0,1 0 0 0 0,-1-1 0 0 0,0 1 0 0 0,0 0 1 0 0,0-1-1 0 0,0 1 0 0 0,1 0 0 0 0,-1 0 0 0 0,0-1 1 0 0,0 1-1 0 0,0 0 0 0 0,1 0 0 0 0,-1-1 0 0 0,0 1 1 0 0,0 0-1 0 0,1 0 0 0 0,-1 0 0 0 0,0-1 0 0 0,1 1 1 0 0,-1 0-1 0 0,0 0 0 0 0,1 0 0 0 0,-1 0 0 0 0,0 0 1 0 0,0 0-1 0 0,1 0 0 0 0,0 0 0 0 0,10-4 1 0 0,0 1 0 0 0,1 0 1 0 0,0 1-1 0 0,-1 1 0 0 0,1 0 0 0 0,0 0 0 0 0,0 1 0 0 0,14 2 0 0 0,-17-1 5 0 0,0 1 1 0 0,0 1-1 0 0,0 0 0 0 0,-1 0 0 0 0,0 0 0 0 0,1 1 1 0 0,-1 0-1 0 0,-1 1 0 0 0,1 0 0 0 0,-1 0 0 0 0,11 10 1 0 0,-9-6 19 0 0,0 1 0 0 0,-1-1 0 0 0,0 1 1 0 0,-1 1-1 0 0,0-1 0 0 0,0 1 0 0 0,-1 1 1 0 0,-1-1-1 0 0,0 1 0 0 0,-1 0 0 0 0,0 0 1 0 0,0 0-1 0 0,-2 1 0 0 0,1-1 1 0 0,0 21-1 0 0,-2-19 49 0 0,-1-1 1 0 0,0 1-1 0 0,-1-1 1 0 0,-1 1-1 0 0,0-1 0 0 0,0 1 1 0 0,-2-1-1 0 0,0 0 1 0 0,0 0-1 0 0,-1 0 1 0 0,0-1-1 0 0,-1 0 0 0 0,-1 0 1 0 0,-12 17-1 0 0,12-21-5 0 0,0-1-1 0 0,-1 0 0 0 0,1 0 0 0 0,-2-1 0 0 0,1 0 1 0 0,-1 0-1 0 0,0-1 0 0 0,0 0 0 0 0,0-1 0 0 0,0 0 1 0 0,-1 0-1 0 0,0-1 0 0 0,0 0 0 0 0,-14 2 0 0 0,-7-1 81 0 0,-1 0 0 0 0,0-2 0 0 0,-42-3 0 0 0,51 0-282 0 0,1-2 1 0 0,-1 0 0 0 0,-27-8 0 0 0,74 5-12179 0 0,-10 5 8612 0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03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31 206 2024 0 0,'-2'3'332'0'0,"1"1"-1"0"0,-1-1 0 0 0,1 1 1 0 0,0 0-1 0 0,0-1 1 0 0,1 1-1 0 0,-2 7 0 0 0,1-3 125 0 0,0 1-84 0 0,-3 11 769 0 0,1 0 0 0 0,1 0 0 0 0,1 0 0 0 0,3 38 0 0 0,-2-56-1028 0 0,0 0-1 0 0,1 0 1 0 0,-1 0 0 0 0,1 0 0 0 0,-1-1 0 0 0,1 1 0 0 0,0 0-1 0 0,0 0 1 0 0,0 0 0 0 0,0 0 0 0 0,0-1 0 0 0,0 1 0 0 0,0 0 0 0 0,1-1-1 0 0,-1 1 1 0 0,1-1 0 0 0,-1 0 0 0 0,1 1 0 0 0,-1-1 0 0 0,4 2-1 0 0,-1-2-22 0 0,-1 1-1 0 0,0-1 0 0 0,1 0 1 0 0,-1-1-1 0 0,1 1 0 0 0,0 0 1 0 0,-1-1-1 0 0,1 0 0 0 0,-1 0 1 0 0,8-1-1 0 0,2-1 9 0 0,1-1 0 0 0,-1 0 0 0 0,0-1 1 0 0,-1 0-1 0 0,18-9 0 0 0,-11 3-42 0 0,-1-1 0 0 0,0 0 0 0 0,-1-1 0 0 0,0-1 0 0 0,-1 0 0 0 0,0-1 1 0 0,19-24-1 0 0,-27 28-41 0 0,0 1 1 0 0,-1-1-1 0 0,0-1 0 0 0,-1 0 1 0 0,0 0-1 0 0,0 0 1 0 0,-1 0-1 0 0,-1-1 1 0 0,0 0-1 0 0,-1 0 1 0 0,0 0-1 0 0,0-1 1 0 0,0-22-1 0 0,-3 32-12 0 0,1-4 7 0 0,-1-1 0 0 0,-1 0 1 0 0,1 1-1 0 0,-1-1 0 0 0,-4-12 1 0 0,4 17-8 0 0,0 1 0 0 0,0-1 0 0 0,0 1 0 0 0,-1 0 0 0 0,1 0 0 0 0,-1 0 0 0 0,1-1 0 0 0,-1 2 0 0 0,0-1 0 0 0,0 0 0 0 0,0 0 0 0 0,0 0 0 0 0,0 1 0 0 0,0-1 0 0 0,0 1 0 0 0,-1 0 0 0 0,1 0 0 0 0,0 0 0 0 0,-1 0 0 0 0,-4-2 0 0 0,-4 1 0 0 0,-1-1 0 0 0,1 2-1 0 0,-1 0 1 0 0,1 0 0 0 0,-1 1 0 0 0,1 0-1 0 0,-1 1 1 0 0,1 0 0 0 0,-1 1 0 0 0,1 0-1 0 0,-1 1 1 0 0,1 0 0 0 0,0 1 0 0 0,1 0-1 0 0,-12 6 1 0 0,11-5 6 0 0,1 1-1 0 0,-1 1 1 0 0,1-1-1 0 0,1 2 1 0 0,-1-1-1 0 0,1 1 1 0 0,1 1-1 0 0,-1-1 1 0 0,1 2-1 0 0,1-1 1 0 0,0 1-1 0 0,0 0 1 0 0,1 0-1 0 0,-7 16 0 0 0,7-10 10 0 0,0 1-1 0 0,1 0 0 0 0,-3 19 1 0 0,7-30-11 0 0,0 1 1 0 0,0-1-1 0 0,1 1 1 0 0,0 0 0 0 0,0-1-1 0 0,1 1 1 0 0,-1-1 0 0 0,1 1-1 0 0,1-1 1 0 0,-1 1 0 0 0,5 8-1 0 0,-5-13-5 0 0,0 0 0 0 0,1 0 0 0 0,0 0 0 0 0,-1 0 0 0 0,1 0 0 0 0,0-1 0 0 0,0 1-1 0 0,0-1 1 0 0,0 1 0 0 0,0-1 0 0 0,0 0 0 0 0,0 0 0 0 0,0 0 0 0 0,1 0 0 0 0,-1 0 0 0 0,1 0 0 0 0,-1-1 0 0 0,0 1 0 0 0,1-1-1 0 0,-1 1 1 0 0,1-1 0 0 0,3 0 0 0 0,3 0-3 0 0,-1 0 0 0 0,0-1 1 0 0,1 0-1 0 0,-1 0 0 0 0,12-4 0 0 0,-6 1-1 0 0,-1-1 0 0 0,0-1 1 0 0,0 0-1 0 0,-1-1 0 0 0,0 0 0 0 0,12-9 0 0 0,0-3-3 0 0,37-39 0 0 0,-51 46 4 0 0,0-1 0 0 0,-1 0 0 0 0,11-19-1 0 0,-4 6 18 0 0,-11 14 27 0 0,-4 11-27 0 0,-1-1 0 0 0,1 1 0 0 0,-1 0 0 0 0,1-1 0 0 0,0 1 0 0 0,-1 0 0 0 0,1 0 0 0 0,0-1 0 0 0,0 1 0 0 0,0 0 1 0 0,0 0-1 0 0,0 0 0 0 0,2-1 0 0 0,-2 3 39 0 0,-1 1 1 0 0,1-1-1 0 0,0 0 1 0 0,-1 1 0 0 0,1 0-1 0 0,-1-1 1 0 0,1 1-1 0 0,-1-1 1 0 0,0 1-1 0 0,0 0 1 0 0,0-1-1 0 0,0 1 1 0 0,0 0-1 0 0,0 2 1 0 0,0 33 262 0 0,-2 111 590 0 0,0-9-326 0 0,-2 124 160 0 0,3-212-589 0 0,6 71-1 0 0,-4-116-150 0 0,0-1-1 0 0,0 1 1 0 0,0-1-1 0 0,1 0 1 0 0,0 1-1 0 0,0-1 1 0 0,0 0-1 0 0,1 0 1 0 0,0 0-1 0 0,0 0 1 0 0,3 4-1 0 0,-3-5-26 0 0,-3-4-46 0 0,18 23-1110 0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05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219 133 2552 0 0,'0'-7'698'0'0,"0"0"0"0"0,0 0-1 0 0,1 0 1 0 0,0 0 0 0 0,0 0-1 0 0,5-12 1 0 0,-5 15-506 0 0,1 1 0 0 0,0 0 1 0 0,0 0-1 0 0,0 0 0 0 0,0 0 1 0 0,0 0-1 0 0,1 0 0 0 0,-1 1 1 0 0,1-1-1 0 0,0 1 0 0 0,0 0 1 0 0,0-1-1 0 0,0 1 0 0 0,0 1 1 0 0,5-3-1 0 0,4-2 167 0 0,1 2 0 0 0,0 0 1 0 0,0 0-1 0 0,1 1 0 0 0,-1 1 0 0 0,1 0 0 0 0,-1 1 1 0 0,1 0-1 0 0,0 1 0 0 0,-1 0 0 0 0,1 1 1 0 0,0 1-1 0 0,22 6 0 0 0,-27-6-283 0 0,-1 1 0 0 0,1 0 0 0 0,-1 1 0 0 0,0 0 1 0 0,0 0-1 0 0,0 1 0 0 0,-1 0 0 0 0,0 0 0 0 0,12 11 0 0 0,-15-12-41 0 0,1 2 0 0 0,-1-1 0 0 0,0 0 0 0 0,0 1 0 0 0,-1 0 0 0 0,1 0 0 0 0,-2 0 0 0 0,1 0 0 0 0,0 0 0 0 0,-1 0 0 0 0,0 1 0 0 0,-1-1 1 0 0,2 14-1 0 0,-2-13-28 0 0,0 0 1 0 0,0 0 0 0 0,-1 0 0 0 0,0 0 0 0 0,0 0-1 0 0,-1 0 1 0 0,0 0 0 0 0,0 0 0 0 0,-1 0 0 0 0,0-1-1 0 0,0 1 1 0 0,-1 0 0 0 0,1-1 0 0 0,-1 0 0 0 0,-1 1-1 0 0,-4 6 1 0 0,0-2-3 0 0,-1 1-1 0 0,0-2 1 0 0,0 1 0 0 0,-1-1-1 0 0,-1 0 1 0 0,1-1-1 0 0,-2-1 1 0 0,1 1 0 0 0,-26 12-1 0 0,15-11 10 0 0,0-1-1 0 0,-1 0 1 0 0,0-2-1 0 0,-1-1 1 0 0,-24 4 0 0 0,92-12-4 0 0,59 7 0 0 0,-98-4-9 0 0,-1-1 1 0 0,1 2 0 0 0,-1-1 0 0 0,1 0 0 0 0,-1 1 0 0 0,1 0 0 0 0,-1 0 0 0 0,0 0 0 0 0,0 1 0 0 0,0-1 0 0 0,0 1 0 0 0,0 0 0 0 0,-1 0 0 0 0,1 0-1 0 0,-1 1 1 0 0,4 3 0 0 0,-3 0 12 0 0,-1-1-1 0 0,1 1 1 0 0,-1 0-1 0 0,0 0 0 0 0,0 0 1 0 0,-1 0-1 0 0,0 0 0 0 0,0 0 1 0 0,0 10-1 0 0,0-3 62 0 0,-1 0 0 0 0,0 0 0 0 0,-1 0 0 0 0,0 0 0 0 0,-1 0 0 0 0,-1 0 0 0 0,0 0 0 0 0,-6 17 0 0 0,6-22-4 0 0,-2 0 0 0 0,0 0 0 0 0,0 0 0 0 0,0 0 0 0 0,-1-1 0 0 0,0 0 0 0 0,-1 0 0 0 0,0 0 0 0 0,0-1 0 0 0,-1 0 0 0 0,1 0 0 0 0,-2 0 0 0 0,-8 5 0 0 0,-1 0 74 0 0,-1-1 0 0 0,0-1-1 0 0,-1-1 1 0 0,-1-1 0 0 0,1 0 0 0 0,-1-2-1 0 0,-28 7 1 0 0,16-7 66 0 0,-1-2-1 0 0,0 0 1 0 0,-65-3-1 0 0,94-2-619 0 0,-8 1 419 0 0,-1-1 0 0 0,-19-4 0 0 0,9-4-9019 0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06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88 2564 0 0,'0'0'1804'0'0,"-2"17"312"0"0,-3 1-1426 0 0,0 0 0 0 0,-1 0 0 0 0,-1-1 1 0 0,0 1-1 0 0,-17 25 0 0 0,16-28-267 0 0,-1 0 1 0 0,-1 0-1 0 0,-1-1 1 0 0,0-1-1 0 0,-16 16 1 0 0,13-19 133 0 0,14-10-541 0 0,-1 0 0 0 0,1-1 0 0 0,0 1 0 0 0,-1 0 0 0 0,1 0 0 0 0,0 0 0 0 0,-1 0 0 0 0,1-1 0 0 0,0 1 1 0 0,-1 0-1 0 0,1 0 0 0 0,0-1 0 0 0,0 1 0 0 0,-1 0 0 0 0,1-1 0 0 0,0 1 0 0 0,0 0 0 0 0,0-1 0 0 0,-1 1 0 0 0,1 0 0 0 0,0-1 0 0 0,0 1 0 0 0,0 0 0 0 0,0-1 0 0 0,0 1 1 0 0,0 0-1 0 0,0-1 0 0 0,0 1 0 0 0,0-1 0 0 0,0 1 0 0 0,0 0 0 0 0,0-1 0 0 0,0 1 0 0 0,0 0 0 0 0,0-1 0 0 0,0 1 0 0 0,0-1 0 0 0,1 1 0 0 0,1-18 55 0 0,0 0-1 0 0,2 1 1 0 0,0 0-1 0 0,2 0 1 0 0,-1 0 0 0 0,2 0-1 0 0,9-15 1 0 0,-10 17-43 0 0,6-12-6 0 0,2-1-1 0 0,1 1 1 0 0,27-35 0 0 0,-41 60-15 0 0,1 0 1 0 0,-1 0-1 0 0,1 0 1 0 0,0 1-1 0 0,-1-1 0 0 0,1 0 1 0 0,0 1-1 0 0,0-1 1 0 0,0 1-1 0 0,0 0 1 0 0,0 0-1 0 0,1 0 1 0 0,-1 0-1 0 0,0 0 1 0 0,3-1-1 0 0,-4 2 4 0 0,1 0 0 0 0,-1 1 0 0 0,0-1 0 0 0,0 0 0 0 0,1 0-1 0 0,-1 1 1 0 0,0-1 0 0 0,0 0 0 0 0,0 1 0 0 0,0-1 0 0 0,0 1 0 0 0,1 0 0 0 0,-1-1-1 0 0,0 1 1 0 0,0 0 0 0 0,-1 0 0 0 0,1-1 0 0 0,0 1 0 0 0,0 0 0 0 0,0 0 0 0 0,0 0-1 0 0,-1 0 1 0 0,1 0 0 0 0,0 0 0 0 0,-1 0 0 0 0,1 1 0 0 0,-1-1 0 0 0,1 0 0 0 0,-1 0 0 0 0,0 2-1 0 0,6 13 56 0 0,-1 0-1 0 0,-1 1 0 0 0,-1 0 0 0 0,0-1 0 0 0,-1 20 0 0 0,-2 89 171 0 0,-1-56-143 0 0,1 288 4 0 0,0-355-103 0 0,-1-1 0 0 0,1 1-1 0 0,0-1 1 0 0,0 1 0 0 0,-1-1 0 0 0,1 1 0 0 0,-1-1-1 0 0,0 1 1 0 0,1-1 0 0 0,-1 0 0 0 0,0 1-1 0 0,0-1 1 0 0,0 0 0 0 0,0 1 0 0 0,0-1 0 0 0,0 0-1 0 0,0 0 1 0 0,0 0 0 0 0,0 0 0 0 0,0 0-1 0 0,-1 0 1 0 0,1 0 0 0 0,0-1 0 0 0,-1 1-1 0 0,1 0 1 0 0,-1-1 0 0 0,1 1 0 0 0,-1-1 0 0 0,1 1-1 0 0,-1-1 1 0 0,1 0 0 0 0,-3 1 0 0 0,-6 0-42 0 0,-1 0 1 0 0,0 0-1 0 0,-18-2 1 0 0,14 0 36 0 0,-13 4 377 0 0,28-3-257 0 0,20 0 645 0 0,68-4 309 0 0,92-16 1 0 0,-93 9-926 0 0,95-2 0 0 0,-174 14-1351 0 0,8 0-13266 0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07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41 2408 0 0,'-27'30'2355'0'0,"-23"40"-171"0"0,-11 18 81 0 0,39-51-1245 0 0,-37 68 2994 0 0,55-99-3201 0 0,3-7-307 0 0,3-16-138 0 0,9-26-276 0 0,87-183 145 0 0,-85 198-222 0 0,12-24 106 0 0,-25 51-108 0 0,1 1 0 0 0,-1-1 1 0 0,1 0-1 0 0,-1 1 0 0 0,1-1 1 0 0,0 0-1 0 0,-1 1 1 0 0,1-1-1 0 0,0 1 0 0 0,0-1 1 0 0,0 1-1 0 0,-1 0 1 0 0,1-1-1 0 0,0 1 0 0 0,0 0 1 0 0,0-1-1 0 0,0 1 0 0 0,0 0 1 0 0,-1 0-1 0 0,1 0 1 0 0,0 0-1 0 0,0 0 0 0 0,0 0 1 0 0,1 0-1 0 0,0 2 59 0 0,0 1-1 0 0,-1 0 0 0 0,1-1 1 0 0,-1 1-1 0 0,0 0 0 0 0,0 0 1 0 0,0-1-1 0 0,0 1 0 0 0,1 4 1 0 0,23 194 882 0 0,-19-136-816 0 0,1 4-52 0 0,-4 112 0 0 0,-4-170-96 0 0,0 0 0 0 0,-1 0 0 0 0,0 0 0 0 0,-1 0 0 0 0,0 0 0 0 0,0 0 0 0 0,-1-1 0 0 0,-1 1 1 0 0,0-1-1 0 0,0 0 0 0 0,-1-1 0 0 0,-11 15 0 0 0,11-17 1 0 0,0 0 1 0 0,-1-1-1 0 0,1 0 1 0 0,-1 0 0 0 0,-1-1-1 0 0,1 0 1 0 0,-1 0-1 0 0,0-1 1 0 0,0 0-1 0 0,0 0 1 0 0,0-1-1 0 0,-1 0 1 0 0,1 0-1 0 0,-1-1 1 0 0,0 0-1 0 0,-11 0 1 0 0,19-1 7 0 0,0-1 0 0 0,0 0 0 0 0,0 0 0 0 0,-1 1 0 0 0,1-1 1 0 0,0 0-1 0 0,0 0 0 0 0,0 0 0 0 0,0 0 0 0 0,-1 0 0 0 0,1 0 0 0 0,0 0 0 0 0,0-1 0 0 0,0 1 0 0 0,0 0 0 0 0,0-1 1 0 0,0 1-1 0 0,0-1 0 0 0,-1 1 0 0 0,1-1 0 0 0,0 1 0 0 0,1-1 0 0 0,-1 0 0 0 0,0 1 0 0 0,0-1 0 0 0,0 0 0 0 0,0 0 0 0 0,0 0 1 0 0,1 0-1 0 0,-1 0 0 0 0,0 0 0 0 0,1 0 0 0 0,-1 0 0 0 0,1 0 0 0 0,-1 0 0 0 0,1 0 0 0 0,-1-2 0 0 0,1 3 8 0 0,0-1-1 0 0,-1 1 0 0 0,1-1 0 0 0,0 1 0 0 0,0-1 0 0 0,0 0 1 0 0,0 1-1 0 0,0-1 0 0 0,0 1 0 0 0,0-1 0 0 0,0 1 1 0 0,0-1-1 0 0,0 0 0 0 0,0 1 0 0 0,0-1 0 0 0,0 1 0 0 0,1-1 1 0 0,-1 1-1 0 0,0-1 0 0 0,0 1 0 0 0,1-1 0 0 0,-1 1 1 0 0,0-1-1 0 0,1 1 0 0 0,-1-1 0 0 0,0 1 0 0 0,1-1 0 0 0,-1 1 1 0 0,1-1-1 0 0,-1 1 0 0 0,1-1 0 0 0,19-6 355 0 0,69 5 375 0 0,-16 2-349 0 0,192-3 655 0 0,-136 5-6827 0 0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08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213 112 2576 0 0,'-4'-14'2514'0'0,"6"10"-2274"0"0,0 0 0 0 0,1 0 0 0 0,-1 1 0 0 0,1-1 0 0 0,0 1 0 0 0,0-1 0 0 0,0 1 0 0 0,0 0 0 0 0,1 0 0 0 0,-1 0 0 0 0,1 1 0 0 0,0-1 0 0 0,-1 1 0 0 0,1 0 0 0 0,1 0 0 0 0,4-2-1 0 0,10-3 390 0 0,1 0-1 0 0,21-4 0 0 0,-36 10-484 0 0,19-5 690 0 0,0 2 1 0 0,44-4-1 0 0,-59 8-709 0 0,0 0-1 0 0,0 0 0 0 0,-1 1 0 0 0,1 0 0 0 0,0 0 0 0 0,0 1 1 0 0,0 0-1 0 0,-1 1 0 0 0,1 0 0 0 0,14 7 0 0 0,-19-7-106 0 0,-1 0 1 0 0,1 0-1 0 0,0 1 0 0 0,-1-1 0 0 0,0 1 0 0 0,0 0 0 0 0,0 0 0 0 0,0 0 0 0 0,-1 0 0 0 0,1 1 0 0 0,-1-1 0 0 0,0 1 0 0 0,-1-1 1 0 0,1 1-1 0 0,-1 0 0 0 0,0 0 0 0 0,0-1 0 0 0,1 11 0 0 0,-2-7 5 0 0,1 1 0 0 0,-1-1 0 0 0,0 0 0 0 0,-1 1 1 0 0,0-1-1 0 0,0 0 0 0 0,-1 0 0 0 0,0 1 0 0 0,-1-1 0 0 0,-4 10 0 0 0,-3 2-8 0 0,-2 0 0 0 0,0-1-1 0 0,-1 0 1 0 0,0-1-1 0 0,-2 0 1 0 0,0-2 0 0 0,-1 0-1 0 0,-36 28 1 0 0,40-35 11 0 0,-13 9 38 0 0,-32 19-1 0 0,49-33-22 0 0,0 0 1 0 0,0-1-1 0 0,0 0 0 0 0,0 0 0 0 0,0 0 0 0 0,0-1 1 0 0,-1 0-1 0 0,1-1 0 0 0,-12 1 0 0 0,20-2-37 0 0,0 0 0 0 0,0 0 0 0 0,-1 0-1 0 0,1 0 1 0 0,0 0 0 0 0,0 0 0 0 0,-1 0 0 0 0,1 0-1 0 0,0 0 1 0 0,0 0 0 0 0,-1 0 0 0 0,1 0 0 0 0,0 0 0 0 0,0 0-1 0 0,0 0 1 0 0,-1 0 0 0 0,1 0 0 0 0,0 0 0 0 0,0 0-1 0 0,-1 0 1 0 0,1 0 0 0 0,0-1 0 0 0,0 1 0 0 0,0 0-1 0 0,-1 0 1 0 0,1 0 0 0 0,0 0 0 0 0,0-1 0 0 0,0 1 0 0 0,0 0-1 0 0,-1 0 1 0 0,1 0 0 0 0,0-1 0 0 0,0 1 0 0 0,0 0-1 0 0,0 0 1 0 0,0 0 0 0 0,0-1 0 0 0,0 1 0 0 0,0 0-1 0 0,0-1 1 0 0,6-9 89 0 0,16-7-6 0 0,-13 12-80 0 0,0 0 0 0 0,1 1-1 0 0,-1 0 1 0 0,1 0 0 0 0,0 1-1 0 0,0 1 1 0 0,0 0 0 0 0,0 0 0 0 0,1 1-1 0 0,-1 0 1 0 0,0 1 0 0 0,1 0-1 0 0,-1 1 1 0 0,13 2 0 0 0,-16-2-6 0 0,0 0 0 0 0,1 0 0 0 0,-1 1 0 0 0,0 0 0 0 0,0 1 0 0 0,0-1 0 0 0,-1 1 0 0 0,1 1 0 0 0,-1-1 0 0 0,1 1 0 0 0,-1 0 0 0 0,0 1 0 0 0,-1-1 1 0 0,1 1-1 0 0,-1 0 0 0 0,0 1 0 0 0,0-1 0 0 0,-1 1 0 0 0,1 0 0 0 0,5 10 0 0 0,-5-2 16 0 0,0 0 0 0 0,0 0 0 0 0,-2 1 0 0 0,0-1 0 0 0,0 1 0 0 0,-1-1 0 0 0,-1 1 0 0 0,0 0 0 0 0,-1 0 0 0 0,-3 15 0 0 0,2-18 41 0 0,-1 0 0 0 0,0-1 1 0 0,-1 0-1 0 0,0 1 1 0 0,-1-1-1 0 0,0-1 0 0 0,-1 1 1 0 0,0 0-1 0 0,0-1 0 0 0,-1 0 1 0 0,-1 0-1 0 0,0-1 1 0 0,-10 11-1 0 0,6-10 74 0 0,0-1 0 0 0,0-1 1 0 0,-1 0-1 0 0,0 0 0 0 0,-1-1 0 0 0,0-1 0 0 0,0 0 1 0 0,-28 8-1 0 0,8-5 190 0 0,-1-2 1 0 0,-52 6 0 0 0,-143-5 218 0 0,224-8-512 0 0,-8 0-1959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58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92 3432 0 0,'-2'1'256'0'0,"-1"1"0"0"0,1 1 0 0 0,0-1 0 0 0,0 0 1 0 0,0 0-1 0 0,0 1 0 0 0,0-1 0 0 0,0 1 0 0 0,1-1 0 0 0,-1 1 0 0 0,-1 3 0 0 0,-13 32 1434 0 0,11-23-1002 0 0,1-1-1 0 0,0 1 1 0 0,1 0-1 0 0,-2 23 1 0 0,4-33-455 0 0,1 0 1 0 0,0 0 0 0 0,0 0 0 0 0,0 0 0 0 0,1 1 0 0 0,-1-2-1 0 0,1 1 1 0 0,1 0 0 0 0,-1 0 0 0 0,1 0 0 0 0,-1 0 0 0 0,1-1-1 0 0,1 1 1 0 0,-1-1 0 0 0,1 1 0 0 0,0-1 0 0 0,4 5-1 0 0,-4-7-146 0 0,0 0 0 0 0,0 0 0 0 0,0 0 0 0 0,1 0-1 0 0,-1-1 1 0 0,1 1 0 0 0,-1-1 0 0 0,1 0 0 0 0,-1 0-1 0 0,1 0 1 0 0,0-1 0 0 0,4 1 0 0 0,3 0-42 0 0,0-1 0 0 0,-1 0 0 0 0,14-1 0 0 0,-5-2-23 0 0,1 0-1 0 0,0-1 1 0 0,-1-1-1 0 0,0-1 1 0 0,0 0-1 0 0,28-15 1 0 0,-41 18-24 0 0,1-1 1 0 0,-1 0 0 0 0,0 0 0 0 0,-1 0-1 0 0,1-1 1 0 0,-1 0 0 0 0,0 0 0 0 0,0 0-1 0 0,-1 0 1 0 0,1-1 0 0 0,-1 0 0 0 0,0 0-1 0 0,-1 0 1 0 0,0 0 0 0 0,0-1-1 0 0,0 1 1 0 0,0-1 0 0 0,-1 0 0 0 0,0 0-1 0 0,-1 0 1 0 0,2-14 0 0 0,-3 14-4 0 0,1 0 1 0 0,-1 0-1 0 0,-1 0 1 0 0,1 0-1 0 0,-2 0 1 0 0,1 0-1 0 0,0 1 1 0 0,-1-1-1 0 0,-1 0 1 0 0,1 1-1 0 0,-1-1 1 0 0,0 1-1 0 0,0 0 1 0 0,-1-1-1 0 0,0 2 1 0 0,0-1-1 0 0,-6-6 1 0 0,4 6 14 0 0,0 1 1 0 0,-1-1-1 0 0,1 1 1 0 0,-1 1-1 0 0,0-1 1 0 0,-1 1 0 0 0,1 1-1 0 0,-1-1 1 0 0,0 1-1 0 0,0 0 1 0 0,0 1 0 0 0,0 0-1 0 0,0 0 1 0 0,-10 0-1 0 0,7 1 37 0 0,0 0-1 0 0,0 1 0 0 0,0 0 1 0 0,-12 2-1 0 0,18-1-15 0 0,1 0 0 0 0,-1 0 0 0 0,1 0 0 0 0,-1 0 0 0 0,1 1 0 0 0,0 0 1 0 0,0 0-1 0 0,0 0 0 0 0,0 0 0 0 0,0 1 0 0 0,0-1 0 0 0,-6 7 0 0 0,-3 6 107 0 0,1 1 0 0 0,0-1 0 0 0,1 2 0 0 0,1 0 0 0 0,0 0 0 0 0,2 1-1 0 0,-11 30 1 0 0,-32 140 687 0 0,27-88-484 0 0,-106 340 565 0 0,117-384-1330 0 0,11-33-8492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09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72 2088 0 0,'0'0'368'0'0,"12"-17"1988"0"0,3 9-1764 0 0,1 0 0 0 0,0 1 0 0 0,0 0 0 0 0,1 2 1 0 0,-1 0-1 0 0,1 1 0 0 0,0 0 0 0 0,1 1 0 0 0,-1 1 0 0 0,1 1 0 0 0,-1 1 1 0 0,1 0-1 0 0,32 5 0 0 0,-45-4-523 0 0,-1 0 0 0 0,0 1 0 0 0,0-1-1 0 0,0 1 1 0 0,0-1 0 0 0,0 1 0 0 0,0 1 0 0 0,0-1 0 0 0,-1 0 0 0 0,1 1 0 0 0,-1 0 0 0 0,0-1 0 0 0,0 2-1 0 0,0-1 1 0 0,5 6 0 0 0,-5-4-13 0 0,0 0 0 0 0,0 1-1 0 0,-1 0 1 0 0,1-1 0 0 0,-1 1-1 0 0,-1 0 1 0 0,1 0 0 0 0,-1 0-1 0 0,0 0 1 0 0,0 7-1 0 0,0 2-1 0 0,-2 0 0 0 0,0 0-1 0 0,0 0 1 0 0,-2-1-1 0 0,0 1 1 0 0,0 0 0 0 0,-1-1-1 0 0,-10 21 1 0 0,8-23-38 0 0,0 0 0 0 0,-1 0-1 0 0,-1 0 1 0 0,1-1 0 0 0,-2 0 0 0 0,0-1 0 0 0,0 0 0 0 0,-1 0 0 0 0,0-1 0 0 0,-18 13 0 0 0,13-12 33 0 0,-1-1 0 0 0,0-1 0 0 0,0 0 0 0 0,0-1 0 0 0,-1-1 0 0 0,0 0-1 0 0,-29 5 1 0 0,31-11 57 0 0,15-1-102 0 0,-1 1 1 0 0,1 0-1 0 0,0 0 0 0 0,0 0 0 0 0,0 0 0 0 0,-1-1 1 0 0,1 1-1 0 0,0 0 0 0 0,0 0 0 0 0,0-1 1 0 0,0 1-1 0 0,-1 0 0 0 0,1 0 0 0 0,0 0 0 0 0,0-1 1 0 0,0 1-1 0 0,0 0 0 0 0,0-1 0 0 0,0 1 0 0 0,0 0 1 0 0,0 0-1 0 0,0-1 0 0 0,0 1 0 0 0,0 0 0 0 0,0 0 1 0 0,0-1-1 0 0,0 1 0 0 0,0-1 0 0 0,0 0 8 0 0,1-1 0 0 0,0 0 0 0 0,-1 1-1 0 0,1-1 1 0 0,0 1 0 0 0,0-1 0 0 0,0 1 0 0 0,0 0-1 0 0,0-1 1 0 0,0 1 0 0 0,1 0 0 0 0,-1 0-1 0 0,2-1 1 0 0,10-9 59 0 0,-9 7-49 0 0,0 0 0 0 0,0 1-1 0 0,1 0 1 0 0,-1 0 0 0 0,1 1-1 0 0,-1-1 1 0 0,8-2 0 0 0,-3 2-7 0 0,1 0 0 0 0,0 1 1 0 0,-1 0-1 0 0,1 1 0 0 0,0 0 1 0 0,0 1-1 0 0,-1-1 0 0 0,1 2 0 0 0,0 0 1 0 0,0 0-1 0 0,0 0 0 0 0,10 4 0 0 0,-14-3-1 0 0,0 0-1 0 0,-1 1 0 0 0,1-1 1 0 0,-1 1-1 0 0,0 0 0 0 0,0 0 0 0 0,0 0 1 0 0,0 1-1 0 0,-1 0 0 0 0,1 0 1 0 0,-1 0-1 0 0,0 0 0 0 0,0 1 0 0 0,0 0 1 0 0,-1 0-1 0 0,0 0 0 0 0,0 0 0 0 0,0 0 1 0 0,0 0-1 0 0,-1 1 0 0 0,2 6 1 0 0,0 7 120 0 0,0 0 0 0 0,-1 1 0 0 0,-2-1 0 0 0,0 0 1 0 0,-1 1-1 0 0,-2 19 0 0 0,1-32-61 0 0,1-1 0 0 0,-1 0 1 0 0,-1 1-1 0 0,1-1 0 0 0,-1 0 0 0 0,0 0 0 0 0,-1 0 1 0 0,1 0-1 0 0,-1-1 0 0 0,-1 1 0 0 0,1-1 1 0 0,-1 1-1 0 0,-4 4 0 0 0,1-3 29 0 0,0 0 1 0 0,0-1-1 0 0,-1 1 0 0 0,0-1 1 0 0,0-1-1 0 0,0 0 0 0 0,-16 7 1 0 0,-7 0 118 0 0,-1-1 1 0 0,0-2-1 0 0,-62 10 1 0 0,89-18-213 0 0,-44 5 579 0 0,-74 0-1 0 0,37-3-2730 0 0,43 1-2315 0 0,1 2-3287 0 0,34-6 3996 0 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10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0 2016 0 0,'-1'5'279'0'0,"0"0"-1"0"0,0 0 1 0 0,0 0-1 0 0,-1 0 1 0 0,0 0-1 0 0,0 0 0 0 0,-3 5 1 0 0,-5 14 376 0 0,-51 126 2259 0 0,12-36-443 0 0,15-30 186 0 0,37-110-1406 0 0,7-44-984 0 0,-6 54-234 0 0,6-21 49 0 0,27-67 1 0 0,-16 48 30 0 0,-15 39 18 0 0,0 0 1 0 0,17-31-1 0 0,-22 46-107 0 0,0 1 0 0 0,0 0 0 0 0,0 0 0 0 0,0-1 0 0 0,0 1 0 0 0,0 0 0 0 0,1 0 0 0 0,-1 0 0 0 0,0 0 1 0 0,1 0-1 0 0,-1 0 0 0 0,0 0 0 0 0,1 1 0 0 0,-1-1 0 0 0,1 1 0 0 0,-1-1 0 0 0,1 1 0 0 0,0-1 0 0 0,-1 1 0 0 0,2-1 0 0 0,-2 1-7 0 0,0 0 0 0 0,1 0 0 0 0,-1 1-1 0 0,0-1 1 0 0,0 0 0 0 0,0 0 0 0 0,0 0 0 0 0,0 1 0 0 0,0-1-1 0 0,0 0 1 0 0,0 1 0 0 0,-1-1 0 0 0,1 1 0 0 0,0-1 0 0 0,0 1-1 0 0,0 0 1 0 0,0-1 0 0 0,-1 1 0 0 0,1 0 0 0 0,0 0-1 0 0,0-1 1 0 0,-1 1 0 0 0,1 0 0 0 0,-1 0 0 0 0,1 0 0 0 0,-1 0-1 0 0,1 0 1 0 0,-1 0 0 0 0,1 0 0 0 0,-1 1 0 0 0,6 21 108 0 0,-1 0 0 0 0,-2 0 0 0 0,2 30 0 0 0,-4 73 64 0 0,-2-67-111 0 0,1-10-25 0 0,-7 199 111 0 0,6-241-169 0 0,0-1 0 0 0,1 0 0 0 0,-2 0 0 0 0,1 0 0 0 0,-1 0 0 0 0,0 0 0 0 0,0 0 0 0 0,-1-1 0 0 0,0 1 0 0 0,0-1 0 0 0,0 1 0 0 0,0-1 0 0 0,-1 0 0 0 0,-5 5 0 0 0,8-9-2 0 0,-1 1 0 0 0,0-1 0 0 0,1 0 0 0 0,-1 0 0 0 0,0 0 0 0 0,0 0 0 0 0,0-1 0 0 0,0 1 0 0 0,0 0 0 0 0,0-1 1 0 0,0 1-1 0 0,0-1 0 0 0,0 0 0 0 0,0 0 0 0 0,-1 1 0 0 0,1-2 0 0 0,0 1 0 0 0,0 0 0 0 0,0 0 0 0 0,0-1 0 0 0,-4 0 1 0 0,2-1 14 0 0,-1 1 0 0 0,0-1 0 0 0,1-1 0 0 0,-1 1 0 0 0,1-1 0 0 0,-1 1 0 0 0,-5-6 0 0 0,10 8 4 0 0,0-1 0 0 0,0 1-1 0 0,-1 0 1 0 0,1 0 0 0 0,0 0-1 0 0,0 0 1 0 0,0 0 0 0 0,0 0-1 0 0,0 0 1 0 0,0 0 0 0 0,0 0-1 0 0,-1 0 1 0 0,1-1 0 0 0,0 1-1 0 0,0 0 1 0 0,0 0 0 0 0,0 0-1 0 0,0 0 1 0 0,0 0 0 0 0,0 0-1 0 0,0-1 1 0 0,0 1 0 0 0,0 0-1 0 0,0 0 1 0 0,0 0 0 0 0,0 0-1 0 0,0 0 1 0 0,0 0 0 0 0,0-1-1 0 0,0 1 1 0 0,0 0 0 0 0,0 0-1 0 0,0 0 1 0 0,0 0 0 0 0,0 0-1 0 0,0-1 1 0 0,0 1 0 0 0,0 0-1 0 0,0 0 1 0 0,0 0 0 0 0,0 0-1 0 0,0 0 1 0 0,0 0 0 0 0,0-1-1 0 0,0 1 1 0 0,0 0 0 0 0,1 0-1 0 0,-1 0 1 0 0,0 0 0 0 0,11-3 359 0 0,27 2-4 0 0,-20 1-203 0 0,236-3 1604 0 0,-118 5-3513 0 0,0-8-9567 0 0,-105 3 7711 0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11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53 2960 0 0,'0'0'985'0'0,"-4"24"1521"0"0,1-15-2181 0 0,1-1 0 0 0,-1 1 1 0 0,-1-1-1 0 0,1 1 0 0 0,-1-1 0 0 0,-8 12 0 0 0,-2 3 284 0 0,-14 29 1072 0 0,-3-2 0 0 0,-64 81 0 0 0,94-130-1650 0 0,1-1 1 0 0,0 1 0 0 0,0-1 0 0 0,0 1 0 0 0,-1-1-1 0 0,1 1 1 0 0,0-1 0 0 0,-1 1 0 0 0,1-1-1 0 0,0 1 1 0 0,-1-1 0 0 0,1 1 0 0 0,-1-1 0 0 0,1 0-1 0 0,-1 1 1 0 0,1-1 0 0 0,-1 0 0 0 0,1 0-1 0 0,-1 1 1 0 0,1-1 0 0 0,-1 0 0 0 0,1 0 0 0 0,-1 0-1 0 0,1 1 1 0 0,-1-1 0 0 0,1 0 0 0 0,-1 0-1 0 0,0 0 1 0 0,0 0 0 0 0,1-17 332 0 0,11-24-169 0 0,0 11-133 0 0,0 0 0 0 0,2 0 0 0 0,1 2 0 0 0,24-37 0 0 0,-6 14-24 0 0,8-13-33 0 0,-35 58 10 0 0,0 0 0 0 0,0 0 0 0 0,0 1 0 0 0,1-1 0 0 0,0 1 0 0 0,0 1 0 0 0,9-7 0 0 0,-13 10 1 0 0,0 0-1 0 0,0 0 0 0 0,-1 0 1 0 0,1 0-1 0 0,0 1 1 0 0,0-1-1 0 0,0 0 0 0 0,0 1 1 0 0,0-1-1 0 0,0 1 1 0 0,0 0-1 0 0,0 0 0 0 0,0 0 1 0 0,0 0-1 0 0,1 0 1 0 0,-1 0-1 0 0,0 0 1 0 0,0 1-1 0 0,0-1 0 0 0,0 1 1 0 0,0-1-1 0 0,-1 1 1 0 0,1 0-1 0 0,0 0 0 0 0,0 0 1 0 0,0 0-1 0 0,0 0 1 0 0,-1 0-1 0 0,1 1 0 0 0,-1-1 1 0 0,1 0-1 0 0,-1 1 1 0 0,1-1-1 0 0,-1 1 1 0 0,0 0-1 0 0,0-1 0 0 0,0 1 1 0 0,0 0-1 0 0,0 0 1 0 0,1 3-1 0 0,3 6 53 0 0,0 0 0 0 0,-2 1 1 0 0,1-1-1 0 0,-1 1 0 0 0,2 19 1 0 0,0 22 123 0 0,-2 56 0 0 0,-4-67-135 0 0,1 33 10 0 0,2-38-44 0 0,-1 0-1 0 0,-4 42 0 0 0,1-65-39 0 0,0-1 0 0 0,0 0 0 0 0,-1 0 0 0 0,-1 0-1 0 0,0 0 1 0 0,-1-1 0 0 0,0 1 0 0 0,-1-1 0 0 0,-9 14 0 0 0,13-23 2 0 0,0 0 0 0 0,0 0 0 0 0,-1-1 0 0 0,1 1 0 0 0,0-1 0 0 0,-1 0 0 0 0,0 0 0 0 0,1 0 0 0 0,-1 0 0 0 0,0 0 1 0 0,0-1-1 0 0,0 1 0 0 0,0-1 0 0 0,-1 1 0 0 0,-3 0 0 0 0,2-1-65 0 0,-1-1-1 0 0,0 1 1 0 0,0-1 0 0 0,1 0 0 0 0,-1 0-1 0 0,0 0 1 0 0,-10-3 0 0 0,6-4-46 0 0,10 7 137 0 0,0-1 1 0 0,0 1-1 0 0,0 0 0 0 0,0 0 0 0 0,0-1 1 0 0,0 1-1 0 0,0 0 0 0 0,0 0 1 0 0,0-1-1 0 0,0 1 0 0 0,0 0 1 0 0,0 0-1 0 0,0-1 0 0 0,0 1 0 0 0,1 0 1 0 0,-1 0-1 0 0,0-1 0 0 0,0 1 1 0 0,0 0-1 0 0,0 0 0 0 0,0 0 0 0 0,0-1 1 0 0,1 1-1 0 0,-1 0 0 0 0,0 0 1 0 0,0 0-1 0 0,0 0 0 0 0,1-1 0 0 0,-1 1 1 0 0,0 0-1 0 0,0 0 0 0 0,0 0 1 0 0,1 0-1 0 0,-1 0 0 0 0,0 0 0 0 0,0 0 1 0 0,1 0-1 0 0,-1 0 0 0 0,0 0 1 0 0,0 0-1 0 0,1 0 0 0 0,-1 0 1 0 0,0 0-1 0 0,0 0 0 0 0,1 0 0 0 0,-1 0 1 0 0,0 0-1 0 0,1 0 0 0 0,74-9 905 0 0,3-1 101 0 0,158 2-1 0 0,-180 9-956 0 0,-4 0-3765 0 0,-19 1-5202 0 0,-22-1 5034 0 0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12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199 115 1784 0 0,'0'0'1041'0'0,"-2"3"1955"0"0,-10 17-1694 0 0,-3 10 147 0 0,-1-2 0 0 0,-22 29 0 0 0,3-5-188 0 0,21-30-504 0 0,0 0 0 0 0,-33 36 0 0 0,47-58-749 0 0,0 0 1 0 0,0 0-1 0 0,-1 0 0 0 0,1 0 0 0 0,0 0 1 0 0,0 0-1 0 0,0 0 0 0 0,0 0 0 0 0,0 1 1 0 0,0-1-1 0 0,0 0 0 0 0,0 0 0 0 0,0 0 1 0 0,0 0-1 0 0,0 0 0 0 0,0 0 0 0 0,0 0 1 0 0,0 0-1 0 0,-1 0 0 0 0,1 0 0 0 0,0 0 1 0 0,0 1-1 0 0,0-1 0 0 0,0 0 0 0 0,0 0 1 0 0,0 0-1 0 0,0 0 0 0 0,0 0 0 0 0,-1 0 1 0 0,1 0-1 0 0,0 0 0 0 0,0 0 0 0 0,0 0 0 0 0,0 0 1 0 0,0 0-1 0 0,0 0 0 0 0,0 0 0 0 0,-1 0 1 0 0,1 0-1 0 0,0 0 0 0 0,0 0 0 0 0,0 0 1 0 0,0 0-1 0 0,0 0 0 0 0,0-1 0 0 0,0 1 1 0 0,0 0-1 0 0,-1 0 0 0 0,1 0 0 0 0,0 0 1 0 0,0 0-1 0 0,0 0 0 0 0,0 0 0 0 0,0 0 1 0 0,0 0-1 0 0,0 0 0 0 0,0 0 0 0 0,0-1 1 0 0,0 1-1 0 0,0 0 0 0 0,0 0 0 0 0,0 0 1 0 0,0 0-1 0 0,0-12 156 0 0,8-14-108 0 0,78-138 76 0 0,-15 44-110 0 0,-64 109 15 0 0,0 1-1 0 0,1 0 1 0 0,0 0-1 0 0,1 0 1 0 0,0 1 0 0 0,10-8-1 0 0,-18 16-13 0 0,0 0 1 0 0,1 0-1 0 0,-1 1 0 0 0,0-1 0 0 0,0 0 0 0 0,0 1 0 0 0,0-1 1 0 0,1 1-1 0 0,-1 0 0 0 0,0-1 0 0 0,1 1 0 0 0,-1 0 1 0 0,0 0-1 0 0,0 0 0 0 0,1 0 0 0 0,-1 0 0 0 0,2 0 0 0 0,-3 0-6 0 0,4 26 590 0 0,-1-4-320 0 0,-1 43-1 0 0,0-5-62 0 0,9 207 348 0 0,-9-238-522 0 0,-1 41 1 0 0,-1-61-48 0 0,-1 0 0 0 0,0 0 0 0 0,-1 0 0 0 0,0 0 0 0 0,0-1 0 0 0,-1 1 0 0 0,0-1 0 0 0,-8 15 0 0 0,7-17-15 0 0,-1-1 0 0 0,0 1 0 0 0,-1-1 0 0 0,1 0 0 0 0,-1 0 0 0 0,0-1 0 0 0,0 0 0 0 0,-1 0 0 0 0,1 0 0 0 0,-1-1 0 0 0,0 0 0 0 0,1 0 0 0 0,-15 3 0 0 0,1-1 119 0 0,0 0 0 0 0,-23 2 1 0 0,41-7 9 0 0,50-6 309 0 0,-9-1-113 0 0,0 3 0 0 0,49 1 0 0 0,21 3 24 0 0,-59 0-5403 0 0,-36-2-2734 0 0,-10-1 3899 0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16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88 2108 0 0,'0'0'690'0'0,"20"-25"4020"0"0,-19 24-4582 0 0,0 0 0 0 0,0 0 1 0 0,0 0-1 0 0,-1 0 0 0 0,1 0 0 0 0,0-1 0 0 0,-1 1 1 0 0,1 0-1 0 0,-1 0 0 0 0,1 0 0 0 0,-1 0 0 0 0,0-1 1 0 0,1 1-1 0 0,-1 0 0 0 0,0 0 0 0 0,0-1 0 0 0,0 1 1 0 0,0 0-1 0 0,0 0 0 0 0,0-1 0 0 0,0 1 0 0 0,0 0 1 0 0,-1 0-1 0 0,1-1 0 0 0,0 1 0 0 0,-1 0 0 0 0,1 0 0 0 0,-1 0 1 0 0,0 0-1 0 0,1 0 0 0 0,-1-1 0 0 0,0 1 0 0 0,1 0 1 0 0,-1 0-1 0 0,-1-1 0 0 0,-1 0-64 0 0,-1 0 1 0 0,1 0-1 0 0,0 0 0 0 0,-1 0 0 0 0,1 1 1 0 0,-1 0-1 0 0,1-1 0 0 0,-1 1 1 0 0,0 0-1 0 0,1 1 0 0 0,-7-1 1 0 0,-1-1-12 0 0,-1 2 0 0 0,0 0 0 0 0,0 0 1 0 0,1 1-1 0 0,-1 0 0 0 0,0 1 0 0 0,1 1 1 0 0,-1 0-1 0 0,1 0 0 0 0,0 1 1 0 0,0 0-1 0 0,0 1 0 0 0,-19 12 0 0 0,17-8-46 0 0,1 1 0 0 0,0 0-1 0 0,1 0 1 0 0,0 1 0 0 0,0 1 0 0 0,1 0-1 0 0,1 0 1 0 0,0 1 0 0 0,0 0-1 0 0,-6 15 1 0 0,3-6 3 0 0,2 1-1 0 0,0 1 1 0 0,2 0-1 0 0,-11 45 1 0 0,-5 38 17 0 0,19-71 0 0 0,-5 37 225 0 0,-2 92 1 0 0,12-156-227 0 0,0-6 36 0 0,-1 0-1 0 0,1 0 1 0 0,0 0-1 0 0,1 0 1 0 0,-1 0-1 0 0,1 0 0 0 0,-1 0 1 0 0,3 5-1 0 0,-2-6-32 0 0,0-1-1 0 0,0 0 1 0 0,0 1-1 0 0,0-1 1 0 0,0 0-1 0 0,1 0 1 0 0,-1 0-1 0 0,0 0 1 0 0,1 0-1 0 0,-1 0 1 0 0,1 0-1 0 0,-1-1 1 0 0,1 1-1 0 0,-1 0 1 0 0,1-1-1 0 0,0 1 1 0 0,-1-1-1 0 0,1 0 1 0 0,2 1-1 0 0,42 4 382 0 0,0-1 0 0 0,73-4-1 0 0,-50-2-203 0 0,-33 2-98 0 0,-1-2 1 0 0,0-2-1 0 0,0-1 1 0 0,52-16-1 0 0,-78 19 331 0 0,0-1-2660 0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16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88 3848 0 0,'0'0'140'0'0,"-1"0"-1"0"0,1 0 1 0 0,0 0-1 0 0,-1 1 0 0 0,1-1 1 0 0,0 0-1 0 0,-1 0 1 0 0,1 0-1 0 0,0 0 1 0 0,-1 0-1 0 0,1 0 0 0 0,0-1 1 0 0,-1 1-1 0 0,1 0 1 0 0,0 0-1 0 0,0 0 1 0 0,-1 0-1 0 0,1 0 0 0 0,0 0 1 0 0,-1 0-1 0 0,1-1 1 0 0,0 1-1 0 0,-1 0 1 0 0,1 0-1 0 0,0 0 0 0 0,0-1 1 0 0,-1 1-1 0 0,1 0 1 0 0,0 0-1 0 0,0-1 1 0 0,-1 1-1 0 0,8-8 2030 0 0,19-6-747 0 0,129-26 413 0 0,3 20-9678 0 0,-110 17 4902 0 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17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4 3368 0 0,'-7'-3'6313'0'0,"7"13"-5801"0"0,-1 128 3611 0 0,-8 69-2675 0 0,2-158-1265 0 0,-16 61 1 0 0,8-42-210 0 0,15-66-85 0 0,-16 63-479 0 0,9-45-2287 0 0,-1-1-3617 0 0,4-14 3485 0 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17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589 0 2936 0 0,'-4'1'225'0'0,"0"-1"0"0"0,1 1 0 0 0,-1 0 0 0 0,1 0 1 0 0,-1 1-1 0 0,1-1 0 0 0,-1 1 0 0 0,1-1 0 0 0,0 1 0 0 0,-4 3 0 0 0,-32 25 669 0 0,34-26-695 0 0,-48 40 693 0 0,-141 109 1842 0 0,152-122-1904 0 0,-2-3-1 0 0,-80 39 1 0 0,78-48 76 0 0,88-31-483 0 0,0 2 1 0 0,0 2-1 0 0,56-3 0 0 0,-89 11-341 0 0,1 0 1 0 0,0 1-1 0 0,-1 1 0 0 0,1-1 0 0 0,-1 2 0 0 0,0-1 0 0 0,1 1 0 0 0,-1 0 0 0 0,0 1 0 0 0,-1 0 0 0 0,1 1 0 0 0,-1 0 0 0 0,0 0 0 0 0,0 1 0 0 0,0 0 1 0 0,-1 0-1 0 0,0 0 0 0 0,0 1 0 0 0,0 0 0 0 0,-1 1 0 0 0,0 0 0 0 0,6 11 0 0 0,-2-4-216 0 0,-2 1 0 0 0,0 0 0 0 0,-1 0 0 0 0,10 32 0 0 0,-13-31-1222 0 0,0 1 0 0 0,0 1 0 0 0,-2-1 0 0 0,0 23 0 0 0,-2-24-1860 0 0,0 0-1 0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18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182 164 4080 0 0,'-2'3'310'0'0,"1"0"-1"0"0,0 0 0 0 0,-1 0 1 0 0,0-1-1 0 0,0 1 0 0 0,0 0 1 0 0,0-1-1 0 0,-4 4 1 0 0,-2 3 226 0 0,-9 19 470 0 0,0 0 1 0 0,2 1-1 0 0,1 1 1 0 0,-17 54-1 0 0,15-39 92 0 0,7-19 83 0 0,-11 54 0 0 0,16-71-1641 0 0,0-11-339 0 0,-1-17-234 0 0,4-44-491 0 0,0 0 668 0 0,11-94-1 0 0,-9 147 1001 0 0,1 1 1 0 0,0 0-1 0 0,0-1 0 0 0,1 1 0 0 0,0 0 0 0 0,1 0 1 0 0,0 1-1 0 0,0-1 0 0 0,1 1 0 0 0,8-11 0 0 0,-8 13 26 0 0,1 0 0 0 0,-1 0-1 0 0,1 1 1 0 0,1 0 0 0 0,-1 0-1 0 0,1 1 1 0 0,0-1 0 0 0,0 1-1 0 0,0 1 1 0 0,1-1 0 0 0,-1 1-1 0 0,13-3 1 0 0,35-9 297 0 0,13-6-24 0 0,107-16 0 0 0,-161 36-410 0 0,-6 0 22 0 0,1 0 1 0 0,-1 0 0 0 0,0-1-1 0 0,14-4 1 0 0,-22 53 1120 0 0,-39 152-252 0 0,2-5-353 0 0,27-128-410 0 0,4-24-376 0 0,-3 60 0 0 0,6-58-2604 0 0,0-1-5655 0 0,3-29 5017 0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18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0 3232 0 0,'-8'2'326'0'0,"1"0"0"0"0,0 0 0 0 0,0 1 0 0 0,0 0 0 0 0,0 0 0 0 0,0 1 0 0 0,1-1 0 0 0,0 1 0 0 0,-10 8 0 0 0,7-5-22 0 0,-20 14 205 0 0,1 1 0 0 0,1 2 0 0 0,1 0 0 0 0,1 2 0 0 0,1 1 0 0 0,1 1 0 0 0,2 0 0 0 0,1 2 0 0 0,1 1-1 0 0,2 0 1 0 0,1 1 0 0 0,1 1 0 0 0,-13 46 0 0 0,14-35-163 0 0,2 0 1 0 0,3 1-1 0 0,1 1 0 0 0,2-1 0 0 0,0 50 0 0 0,7-74-557 0 0,0 0 1 0 0,7 34-1 0 0,-6-44-1090 0 0,1 0-1 0 0,0-1 1 0 0,0 0 0 0 0,1 1-1 0 0,1-1 1 0 0,10 16 0 0 0,-2-10-1820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06.23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15 3408 0 0,'11'-14'7525'0'0,"-9"15"-7284"0"0,0 1-1 0 0,-1 0 1 0 0,0-1 0 0 0,1 1-1 0 0,-1 0 1 0 0,0-1 0 0 0,0 1-1 0 0,0 0 1 0 0,0 0 0 0 0,0 0-1 0 0,0 0 1 0 0,0 0 0 0 0,-1 0-1 0 0,1 1 1 0 0,0 1 0 0 0,6 39 1183 0 0,-6-38-1164 0 0,9 109 634 0 0,-4 146 0 0 0,-6-198-745 0 0,0-40-168 0 0,-1 0 0 0 0,-1 0-1 0 0,-1-1 1 0 0,-1 1 0 0 0,-1 0 0 0 0,-9 25-1 0 0,6-31 158 0 0,4-10-1619 0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59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0 4160 0 0,'0'0'2987'0'0,"-4"19"1354"0"0,-24 66-212 0 0,12-39-2957 0 0,2 0 0 0 0,1 0 0 0 0,-9 78 0 0 0,19-93-1301 0 0,-1 12-2105 0 0,3-14-4175 0 0,1-14 2565 0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19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191 142 3448 0 0,'-8'13'2297'0'0,"-91"181"2503"0"0,91-178-4543 0 0,-67 121 3390 0 0,88-178-3375 0 0,21-27-207 0 0,7-12-41 0 0,7-1-29 0 0,69-106 103 0 0,-105 171-30 0 0,9-12 301 0 0,-19 29 153 0 0,-1 10-290 0 0,1 12 15 0 0,-9 226 940 0 0,2-134-869 0 0,-20 107 185 0 0,20-185-434 0 0,-3 29 229 0 0,4-21-1403 0 0,-1-16-2637 0 0,2-16-3186 0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19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0 3288 0 0,'-8'1'437'0'0,"1"0"-1"0"0,-1 0 0 0 0,1 0 0 0 0,0 1 0 0 0,0 1 1 0 0,0-1-1 0 0,0 1 0 0 0,0 0 0 0 0,1 0 0 0 0,-1 1 1 0 0,-11 9-1 0 0,3-2 94 0 0,1 1 0 0 0,0 0 0 0 0,-18 23 1 0 0,5-1 106 0 0,1 1 1 0 0,2 1-1 0 0,2 1 1 0 0,1 1-1 0 0,2 1 1 0 0,1 0-1 0 0,3 1 1 0 0,1 1-1 0 0,-10 47 1 0 0,21-73-539 0 0,1 1 0 0 0,0-1 1 0 0,1 31-1 0 0,1-40-80 0 0,1-1-1 0 0,-1 1 1 0 0,1-1-1 0 0,0 1 1 0 0,1-1 0 0 0,-1 1-1 0 0,1-1 1 0 0,0 0-1 0 0,0 0 1 0 0,1 0 0 0 0,-1 0-1 0 0,1 0 1 0 0,0-1-1 0 0,6 7 1 0 0,-6-8-14 0 0,1 0 1 0 0,0-1-1 0 0,0 1 0 0 0,0-1 1 0 0,0 0-1 0 0,0 0 1 0 0,0 0-1 0 0,1 0 0 0 0,-1-1 1 0 0,0 0-1 0 0,1 0 1 0 0,-1 0-1 0 0,1-1 0 0 0,0 1 1 0 0,6-1-1 0 0,4 0-2 0 0,-1-1 0 0 0,0-1 0 0 0,24-5 0 0 0,-24 3 7 0 0,0 0-1 0 0,0 0 1 0 0,-1-2 0 0 0,0 1 0 0 0,0-2-1 0 0,0 0 1 0 0,-1 0 0 0 0,21-16 0 0 0,-29 19 32 0 0,0 0 0 0 0,0 0 1 0 0,0 0-1 0 0,0 0 1 0 0,0-1-1 0 0,-1 0 1 0 0,0 0-1 0 0,0 0 0 0 0,0 0 1 0 0,-1 0-1 0 0,0 0 1 0 0,0-1-1 0 0,0 1 0 0 0,0-1 1 0 0,-1 1-1 0 0,0-1 1 0 0,0 0-1 0 0,-1 1 1 0 0,1-1-1 0 0,-1 0 0 0 0,-1 0 1 0 0,1 1-1 0 0,-1-1 1 0 0,-2-9-1 0 0,2 12 7 0 0,1-1 0 0 0,-1 1 0 0 0,-1-1 0 0 0,1 1 0 0 0,0 0 0 0 0,-1-1 0 0 0,0 1 0 0 0,0 0 0 0 0,0 0 0 0 0,0 0 0 0 0,0 0 0 0 0,0 1 0 0 0,-1-1 0 0 0,0 0 0 0 0,-3-2 0 0 0,1 2-2 0 0,1 1-1 0 0,-1 0 1 0 0,0 0 0 0 0,1 1 0 0 0,-1-1-1 0 0,0 1 1 0 0,0 0 0 0 0,0 0 0 0 0,0 1-1 0 0,-8-1 1 0 0,-7 0 15 0 0,2-1-199 0 0,-1 1 0 0 0,1 1 0 0 0,0 1 0 0 0,0 1 0 0 0,0 0 0 0 0,-26 7 0 0 0,32-2-2759 0 0,11-6 2366 0 0,1-1 1 0 0,-1 1-1 0 0,1 0 0 0 0,-1-1 0 0 0,1 1 1 0 0,-1 0-1 0 0,1-1 0 0 0,0 1 1 0 0,-1 0-1 0 0,1 0 0 0 0,0 0 0 0 0,0-1 1 0 0,0 1-1 0 0,0 0 0 0 0,-1 0 0 0 0,1 0 1 0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21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0 3536 0 0,'0'0'3916'0'0,"-1"18"-189"0"0,-2-3-2906 0 0,-1 0 1 0 0,0 0-1 0 0,-1 0 1 0 0,-1 0-1 0 0,-1-1 1 0 0,-13 23-1 0 0,2-11-660 0 0,0 0 1 0 0,-31 30-1 0 0,33-38-3112 0 0,4-6-4714 0 0,8-7 4268 0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21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437 181 944 0 0,'-21'2'1075'0'0,"-38"0"1045"0"0,40 0-1202 0 0,0-1 1 0 0,1-1 0 0 0,-1 0-1 0 0,-27-5 1 0 0,44 4-785 0 0,0 1 0 0 0,0-1-1 0 0,0 1 1 0 0,0-1 0 0 0,0 1 0 0 0,0-1-1 0 0,0 0 1 0 0,0 0 0 0 0,0 0 0 0 0,0 0-1 0 0,1-1 1 0 0,-1 1 0 0 0,1 0 0 0 0,-1-1-1 0 0,0 1 1 0 0,1-1 0 0 0,0 1 0 0 0,-1-1-1 0 0,1 0 1 0 0,0 0 0 0 0,0 1-1 0 0,0-1 1 0 0,0 0 0 0 0,1 0 0 0 0,-1 0-1 0 0,0 0 1 0 0,1 0 0 0 0,-1 0 0 0 0,1 0-1 0 0,0 0 1 0 0,-1 0 0 0 0,1-1 0 0 0,0 1-1 0 0,1 0 1 0 0,-1 0 0 0 0,1-4 0 0 0,0 1-1 0 0,0-1 0 0 0,1 0 0 0 0,0 1 0 0 0,0 0 1 0 0,0-1-1 0 0,1 1 0 0 0,0 0 0 0 0,0 0 0 0 0,0 0 1 0 0,0 1-1 0 0,1-1 0 0 0,4-4 0 0 0,0 4-82 0 0,-1-1 0 0 0,1 1 0 0 0,-1 1 0 0 0,1-1 0 0 0,1 1 0 0 0,-1 1 0 0 0,1-1-1 0 0,-1 1 1 0 0,12-2 0 0 0,-8 3-21 0 0,-1 0 0 0 0,1 0-1 0 0,0 1 1 0 0,-1 0 0 0 0,1 1 0 0 0,19 2-1 0 0,-27-1-19 0 0,0 0 0 0 0,0 0 0 0 0,0 0 0 0 0,0 1 0 0 0,0-1 0 0 0,-1 1 0 0 0,1 0 0 0 0,0 0 0 0 0,-1 0 0 0 0,1 0 0 0 0,-1 1 0 0 0,0-1 0 0 0,0 1 0 0 0,4 5 0 0 0,-3-3 6 0 0,0 0-1 0 0,0 1 1 0 0,-1-1-1 0 0,0 1 1 0 0,0 0-1 0 0,-1 0 1 0 0,0 0-1 0 0,3 10 1 0 0,-2-1 14 0 0,-1 1 0 0 0,0-1 0 0 0,-2 1 1 0 0,1 0-1 0 0,-2-1 0 0 0,-4 30 0 0 0,1-25-14 0 0,-2-1 0 0 0,0 0 0 0 0,0 0 0 0 0,-2 0 0 0 0,-1-1 0 0 0,0 0 0 0 0,-1-1 0 0 0,-1 0 1 0 0,0 0-1 0 0,-1-1 0 0 0,-1-1 0 0 0,-1 0 0 0 0,-18 16 0 0 0,5-8-8 0 0,-1-1 0 0 0,-1-2 1 0 0,-1 0-1 0 0,0-3 0 0 0,-1 0 1 0 0,-56 21-1 0 0,86-38-7 0 0,-7 3 7 0 0,1 0 1 0 0,-1 0 0 0 0,0-1 0 0 0,0 0 0 0 0,0 0-1 0 0,0-1 1 0 0,0 0 0 0 0,0 0 0 0 0,-14-1 0 0 0,22 0-8 0 0,-1 0 0 0 0,1 0-1 0 0,0 0 1 0 0,0 0 0 0 0,-1 0 0 0 0,1 0 0 0 0,0 0 0 0 0,-1-1 0 0 0,1 1 0 0 0,0 0 0 0 0,-1 0 0 0 0,1 0 0 0 0,0 0 0 0 0,0 0 0 0 0,-1-1 0 0 0,1 1 0 0 0,0 0 0 0 0,0 0 0 0 0,0-1 0 0 0,-1 1 0 0 0,1 0 0 0 0,0 0 0 0 0,0-1 0 0 0,0 1 0 0 0,-1 0 0 0 0,1 0 0 0 0,0-1 0 0 0,0 1 0 0 0,0 0 0 0 0,0-1 0 0 0,0 1 0 0 0,0 0 0 0 0,0-1 0 0 0,0 1 0 0 0,0 0 0 0 0,0 0 0 0 0,0-1 0 0 0,0 1 0 0 0,0-1 0 0 0,9-13 42 0 0,15-6 31 0 0,-12 14-31 0 0,0 0 0 0 0,0 1 0 0 0,1 0 0 0 0,-1 1 0 0 0,1 0 0 0 0,0 1 0 0 0,0 0 0 0 0,0 1 0 0 0,0 1 0 0 0,19 0 0 0 0,7 2-17 0 0,-1 1-1 0 0,50 10 1 0 0,-60-7-846 0 0,1 1-3811 0 0,-7-2-813 0 0,-12-1 2039 0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22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0 3440 0 0,'0'0'3700'0'0,"0"11"-978"0"0,0 9-1724 0 0,-2 0 0 0 0,0 0 0 0 0,-1 0 0 0 0,-6 20 0 0 0,3-21-694 0 0,-1 0 1 0 0,0 0-1 0 0,-1 0 1 0 0,-11 17-1 0 0,14-27-195 0 0,1 0 0 0 0,-1 0 0 0 0,2 1 0 0 0,0-1 0 0 0,0 1 0 0 0,0 0 0 0 0,1 0 0 0 0,1 0 0 0 0,-1 13 0 0 0,2-21-92 0 0,0-1 0 0 0,0 1 0 0 0,1-1 0 0 0,-1 0 0 0 0,0 1 1 0 0,1-1-1 0 0,-1 0 0 0 0,1 1 0 0 0,-1-1 0 0 0,1 0 0 0 0,-1 0 1 0 0,1 0-1 0 0,0 0 0 0 0,0 1 0 0 0,0-1 0 0 0,0 0 0 0 0,0 0 1 0 0,0 0-1 0 0,0-1 0 0 0,0 1 0 0 0,0 0 0 0 0,0 0 0 0 0,0 0 1 0 0,0-1-1 0 0,1 1 0 0 0,-1-1 0 0 0,0 1 0 0 0,0-1 0 0 0,1 1 1 0 0,-1-1-1 0 0,3 0 0 0 0,5 2 28 0 0,1-1 1 0 0,0 0-1 0 0,16-1 1 0 0,0 0 17 0 0,-17 1-96 0 0,-1-1 1 0 0,1 1-1 0 0,-1-2 1 0 0,0 1 0 0 0,1-1-1 0 0,-1-1 1 0 0,0 1-1 0 0,1-2 1 0 0,-1 1 0 0 0,0-1-1 0 0,0 0 1 0 0,13-8-1 0 0,-16 8-111 0 0,1-1 0 0 0,-1 0 0 0 0,-1 0 0 0 0,1 0 0 0 0,0-1 0 0 0,-1 1 0 0 0,0-1 0 0 0,0 0 0 0 0,-1-1 0 0 0,1 1 0 0 0,-1-1 0 0 0,0 1 0 0 0,-1-1 0 0 0,1 0 0 0 0,-1 0 0 0 0,0 0 0 0 0,1-11 0 0 0,2-18-418 0 0,-2 0 0 0 0,-3-56 0 0 0,-1 42 3307 0 0,-9 65-1388 0 0,-6 58-377 0 0,-13 75-215 0 0,-13 205 515 0 0,40-338-1269 0 0,-1-1 0 0 0,-1 0 1 0 0,-1 1-1 0 0,-9 21 0 0 0,4-17-4302 0 0,-1-1-4454 0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22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0 3920 0 0,'0'0'5712'0'0,"-1"14"-3310"0"0,-3 4-1359 0 0,-1-1 0 0 0,0 0 0 0 0,-1-1 0 0 0,-16 30 0 0 0,4-15-573 0 0,-32 40 1 0 0,48-67-546 0 0,-13 16-1289 0 0,8-6-4886 0 0,7-10 2750 0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23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74 3304 0 0,'5'-24'4056'0'0,"-1"20"-3778"0"0,0 0-1 0 0,1 0 1 0 0,0 0 0 0 0,0 0-1 0 0,0 1 1 0 0,0-1 0 0 0,0 1-1 0 0,1 1 1 0 0,0-1 0 0 0,-1 1 0 0 0,1 0-1 0 0,0 0 1 0 0,0 1 0 0 0,12-2-1 0 0,10 0 527 0 0,-1 1 0 0 0,30 2 0 0 0,-30 0-270 0 0,-16 0-475 0 0,0 0-1 0 0,0 1 1 0 0,0 0 0 0 0,0 1 0 0 0,-1 0 0 0 0,1 0 0 0 0,12 5 0 0 0,-20-5-41 0 0,0-1-1 0 0,0 1 1 0 0,0-1 0 0 0,-1 1-1 0 0,1 0 1 0 0,0 0-1 0 0,-1 1 1 0 0,1-1 0 0 0,-1 0-1 0 0,0 1 1 0 0,1-1 0 0 0,-1 1-1 0 0,-1 0 1 0 0,1 0-1 0 0,0 0 1 0 0,-1 0 0 0 0,1 0-1 0 0,-1 0 1 0 0,0 0 0 0 0,0 1-1 0 0,0-1 1 0 0,0 0 0 0 0,-1 1-1 0 0,0-1 1 0 0,1 0-1 0 0,-1 7 1 0 0,-1-1 4 0 0,0 1-1 0 0,-1-1 1 0 0,0 0 0 0 0,0 0-1 0 0,-1 0 1 0 0,0 0 0 0 0,-1-1-1 0 0,0 1 1 0 0,0-1 0 0 0,-1 0 0 0 0,0 0-1 0 0,0 0 1 0 0,-1 0 0 0 0,0-1-1 0 0,0 0 1 0 0,-1-1 0 0 0,-7 7-1 0 0,-11 8 20 0 0,0-2 0 0 0,-2 0 0 0 0,-45 24-1 0 0,48-30 27 0 0,-1 0 0 0 0,0-1 0 0 0,-1-2 0 0 0,-41 12 0 0 0,61-21 118 0 0,7-2-56 0 0,16-6 8 0 0,31-6-32 0 0,-37 11-110 0 0,-1 1-1 0 0,0 1 1 0 0,1 0-1 0 0,-1 0 1 0 0,0 1-1 0 0,1 0 1 0 0,-1 1-1 0 0,0 0 1 0 0,0 1-1 0 0,0 0 0 0 0,13 6 1 0 0,-16-5 10 0 0,-1-1 0 0 0,0 1 0 0 0,0 0 0 0 0,-1 0 0 0 0,1 1 0 0 0,-1 0 0 0 0,0 0-1 0 0,-1 0 1 0 0,1 1 0 0 0,-1-1 0 0 0,0 1 0 0 0,0 0 0 0 0,0 0 0 0 0,-1 0 0 0 0,0 1 0 0 0,0-1 0 0 0,3 13 0 0 0,-4-8 58 0 0,1 0 1 0 0,-1 0 0 0 0,-1 0-1 0 0,0 0 1 0 0,0 0-1 0 0,-1 0 1 0 0,0 0 0 0 0,-1 0-1 0 0,-1 0 1 0 0,-3 14-1 0 0,3-18-5 0 0,0 0 0 0 0,0-1-1 0 0,-1 1 1 0 0,0-1-1 0 0,-1 0 1 0 0,1 0-1 0 0,-1 0 1 0 0,-1 0 0 0 0,1-1-1 0 0,-1 1 1 0 0,1-1-1 0 0,-2 0 1 0 0,1-1 0 0 0,0 1-1 0 0,-1-1 1 0 0,0 0-1 0 0,-8 4 1 0 0,-12 4 112 0 0,0-1 1 0 0,0-2-1 0 0,-1 0 1 0 0,0-2-1 0 0,-1-1 1 0 0,1-1-1 0 0,-1-2 0 0 0,0 0 1 0 0,-52-3-1 0 0,78 0-180 0 0,0-1 0 0 0,0 1 0 0 0,0 0 0 0 0,0-1-1 0 0,0 1 1 0 0,0-1 0 0 0,0 1 0 0 0,0-1 0 0 0,1 0-1 0 0,-1 0 1 0 0,0 0 0 0 0,1 0 0 0 0,-1 0 0 0 0,0 0 0 0 0,1 0-1 0 0,-1 0 1 0 0,1-1 0 0 0,-3-2 0 0 0,4 3-148 0 0,-1 0 0 0 0,1 0 0 0 0,-1 0 0 0 0,1 0 0 0 0,-1 0 1 0 0,1-1-1 0 0,0 1 0 0 0,-1 0 0 0 0,1 0 0 0 0,0 0 0 0 0,0 0 0 0 0,0-1 0 0 0,0 0 0 0 0,0 0-407 0 0,0 0-1 0 0,1 1 1 0 0,-1-1-1 0 0,1 0 1 0 0,-1 1-1 0 0,1-1 1 0 0,0 0-1 0 0,-1 1 1 0 0,1-1 0 0 0,2-1-1 0 0,7-11-3334 0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24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1 3712 0 0,'-18'0'1927'0'0,"5"1"-1466"0"0,0 0 0 0 0,0 1 0 0 0,0 0 0 0 0,0 2-1 0 0,1-1 1 0 0,-1 1 0 0 0,1 1 0 0 0,0 0 0 0 0,0 1 0 0 0,1 0 0 0 0,0 1-1 0 0,0 1 1 0 0,0-1 0 0 0,1 1 0 0 0,-10 11 0 0 0,-1 2 244 0 0,1 1-1 0 0,1 0 1 0 0,1 1 0 0 0,1 1 0 0 0,-23 44 0 0 0,29-47-616 0 0,2 1 1 0 0,0 0 0 0 0,1 0-1 0 0,2 0 1 0 0,0 1 0 0 0,1 0 0 0 0,1 0-1 0 0,2 1 1 0 0,0-1 0 0 0,1 1-1 0 0,2-1 1 0 0,0 1 0 0 0,2-1 0 0 0,0 1-1 0 0,7 23 1 0 0,-9-43-82 0 0,1 0-1 0 0,0 1 1 0 0,0-1-1 0 0,0 0 1 0 0,0 0-1 0 0,1 0 1 0 0,-1 0-1 0 0,1 0 1 0 0,0-1-1 0 0,0 1 1 0 0,1-1-1 0 0,-1 0 1 0 0,8 6-1 0 0,-5-5-2 0 0,1 0 0 0 0,0 0 0 0 0,1-1 0 0 0,-1 0 0 0 0,1 0 0 0 0,-1-1-1 0 0,15 3 1 0 0,-9-3-2 0 0,0 0 0 0 0,0-1-1 0 0,0-1 1 0 0,0 0 0 0 0,0-1 0 0 0,1 0-1 0 0,-1-1 1 0 0,0-1 0 0 0,24-8-1 0 0,-34 11 11 0 0,-1-1 0 0 0,1 0 1 0 0,0 0-1 0 0,0 0 0 0 0,-1 0 0 0 0,1-1 0 0 0,-1 1 0 0 0,1-1 0 0 0,-1 1 0 0 0,0-1 0 0 0,0 0 0 0 0,0 0 0 0 0,0 0 0 0 0,0 0 0 0 0,0 0 0 0 0,0-1 0 0 0,0 1 0 0 0,-1 0 0 0 0,1-1 0 0 0,-1 0 0 0 0,0 1 0 0 0,0-1 0 0 0,0 0 0 0 0,0 1 1 0 0,0-1-1 0 0,-1 0 0 0 0,1 0 0 0 0,-1 0 0 0 0,0-4 0 0 0,1 2 32 0 0,0-1-1 0 0,-1 0 1 0 0,0 0 0 0 0,0 1 0 0 0,-1-1 0 0 0,0 0-1 0 0,0 1 1 0 0,0-1 0 0 0,0 1 0 0 0,-1-1 0 0 0,0 1 0 0 0,0 0-1 0 0,-1 0 1 0 0,-4-8 0 0 0,3 7 11 0 0,-1-1 0 0 0,-1 1 0 0 0,1 0-1 0 0,-1 1 1 0 0,0 0 0 0 0,0 0 0 0 0,0 0 0 0 0,-1 0 0 0 0,-10-4 0 0 0,-2 0 33 0 0,0 1-1 0 0,0 1 1 0 0,-1 1 0 0 0,0 1 0 0 0,0 0 0 0 0,-1 2 0 0 0,-23-2 0 0 0,29 4-228 0 0,-1 1 1 0 0,1 1-1 0 0,-26 4 0 0 0,27 0 571 0 0,9 4-3866 0 0,5-8 3004 0 0,0 0 0 0 0,0 0-1 0 0,0 0 1 0 0,0 0 0 0 0,1 0 0 0 0,-1 0-1 0 0,0 0 1 0 0,1 0 0 0 0,-1 0-1 0 0,0 0 1 0 0,1-1 0 0 0,0 1 0 0 0,-1 0-1 0 0,1 0 1 0 0,-1 0 0 0 0,1 0-1 0 0,0-1 1 0 0,0 1 0 0 0,-1 0 0 0 0,1-1-1 0 0,0 1 1 0 0,2 0 0 0 0,10 7-3431 0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24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5 3712 0 0,'0'0'1217'0'0,"25"-5"3331"0"0,-16 5-4194 0 0,-1 0 0 0 0,1 1 0 0 0,-1 0-1 0 0,0 1 1 0 0,1 0 0 0 0,-1 0 0 0 0,0 0 0 0 0,0 1 0 0 0,0 1 0 0 0,11 6 0 0 0,-2-1 226 0 0,-2 1 1 0 0,1 0-1 0 0,24 23 1 0 0,-19-12-345 0 0,-2 1 0 0 0,0 0 0 0 0,-1 1 0 0 0,-2 1 0 0 0,0 1 0 0 0,-2 0 0 0 0,16 38 0 0 0,-11-15-16 0 0,-2 1-1 0 0,-2 0 0 0 0,12 68 0 0 0,-21-72-29 0 0,-1 0 1 0 0,-3 0-1 0 0,-6 90 0 0 0,1-115-112 0 0,0 1-1 0 0,-2-2 0 0 0,0 1 0 0 0,-2 0 0 0 0,0-1 0 0 0,-1 0 0 0 0,-1-1 1 0 0,0 0-1 0 0,-2 0 0 0 0,0-1 0 0 0,-1-1 0 0 0,0 1 0 0 0,-24 22 0 0 0,13-17 7 0 0,-1-1 0 0 0,-1-1-1 0 0,-1-1 1 0 0,0-1-1 0 0,-2-1 1 0 0,0-2-1 0 0,0 0 1 0 0,-32 10 0 0 0,43-20-533 0 0,-1 1 0 0 0,-19 2 1 0 0,12-5-3374 0 0,1-2-3904 0 0,17-1 3649 0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25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4016 0 0,'0'0'668'0'0,"20"-2"2119"0"0,112-12 1715 0 0,-2 12-443 0 0,-75 2-4702 0 0,-8 0-4713 0 0,-40 0 2012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59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64 3528 0 0,'-48'-6'4811'0'0,"36"6"-4277"0"0,-1 0-1 0 0,1 1 0 0 0,0 0 0 0 0,0 1 0 0 0,-1 0 0 0 0,1 1 0 0 0,0 0 1 0 0,1 1-1 0 0,-1 0 0 0 0,1 1 0 0 0,0 1 0 0 0,0-1 0 0 0,0 2 0 0 0,-15 11 0 0 0,10-5-213 0 0,0 1 0 0 0,2 0-1 0 0,0 1 1 0 0,0 0-1 0 0,2 1 1 0 0,0 1-1 0 0,0 0 1 0 0,-9 21-1 0 0,13-19-206 0 0,1 0-1 0 0,0 1 0 0 0,2 0 1 0 0,0 0-1 0 0,2 1 0 0 0,-3 40 1 0 0,5-55-101 0 0,1 0 1 0 0,0 0 0 0 0,0 0-1 0 0,1-1 1 0 0,-1 1 0 0 0,1 0 0 0 0,1 0-1 0 0,-1-1 1 0 0,1 1 0 0 0,0-1-1 0 0,0 1 1 0 0,3 5 0 0 0,-3-8-13 0 0,0 0 0 0 0,0-1 0 0 0,1 1 0 0 0,-1-1 0 0 0,0 1 0 0 0,1-1-1 0 0,0 0 1 0 0,-1 0 0 0 0,1 0 0 0 0,0 0 0 0 0,0 0 0 0 0,0-1 0 0 0,0 1 0 0 0,1-1 0 0 0,-1 0 0 0 0,0 0 0 0 0,1 0 0 0 0,-1 0 0 0 0,0 0 0 0 0,1-1 0 0 0,5 0 0 0 0,3 1-15 0 0,1-2 0 0 0,-1 0 1 0 0,1 0-1 0 0,-1-1 1 0 0,1 0-1 0 0,-1-1 1 0 0,0-1-1 0 0,0 0 1 0 0,0 0-1 0 0,16-10 1 0 0,-20 10 10 0 0,0-1 1 0 0,-1 0-1 0 0,1-1 1 0 0,-1 1-1 0 0,-1-1 1 0 0,1-1-1 0 0,-1 1 1 0 0,0-1-1 0 0,0 0 1 0 0,-1 0-1 0 0,0-1 1 0 0,0 0-1 0 0,-1 0 1 0 0,0 0-1 0 0,4-11 0 0 0,-5 8 8 0 0,0 0 0 0 0,-1 0-1 0 0,0-1 1 0 0,0 1 0 0 0,-1-1-1 0 0,-1 1 1 0 0,0-1 0 0 0,0 1-1 0 0,-1-1 1 0 0,-1 1-1 0 0,0-1 1 0 0,-1 1 0 0 0,0 0-1 0 0,0 0 1 0 0,-1 0 0 0 0,-1 0-1 0 0,0 1 1 0 0,0 0 0 0 0,-1 0-1 0 0,0 0 1 0 0,-9-10 0 0 0,-7-14 4 0 0,21 31-11 0 0,0 1 0 0 0,0 0 0 0 0,0-1 0 0 0,0 1 0 0 0,1 0 1 0 0,-1-1-1 0 0,1 1 0 0 0,-1-1 0 0 0,1 1 0 0 0,0-1 0 0 0,0 1 0 0 0,0-1 0 0 0,1-4 0 0 0,1 5 3 0 0,0 0 0 0 0,0 0 0 0 0,1 1 0 0 0,-1-1 0 0 0,0 0 0 0 0,1 1 0 0 0,-1 0 0 0 0,1 0 0 0 0,-1-1 1 0 0,1 2-1 0 0,0-1 0 0 0,4-1 0 0 0,-1 0 1 0 0,29-8 57 0 0,2 2 0 0 0,44-4 0 0 0,-37 6 25 0 0,48-13 1 0 0,-67 10-369 0 0,10-2-74 0 0,-23 9-3769 0 0,-1 1-3600 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25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4032 0 0,'0'0'2088'0'0,"18"3"920"0"0,111 12 1608 0 0,15 2-1522 0 0,-49-8-9467 0 0,-83-9 2885 0 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28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174 191 2664 0 0,'-1'0'140'0'0,"-1"1"-1"0"0,0-1 0 0 0,1 0 0 0 0,-1 0 1 0 0,1 0-1 0 0,-1 0 0 0 0,0 0 0 0 0,1-1 1 0 0,-1 1-1 0 0,1 0 0 0 0,-1-1 1 0 0,1 1-1 0 0,-1-1 0 0 0,1 0 0 0 0,-1 1 1 0 0,1-1-1 0 0,-1 0 0 0 0,1 0 1 0 0,0 0-1 0 0,0 0 0 0 0,-1 0 0 0 0,1 0 1 0 0,0 0-1 0 0,0-1 0 0 0,0 1 0 0 0,0 0 1 0 0,0-1-1 0 0,0 1 0 0 0,1 0 1 0 0,-1-1-1 0 0,0 1 0 0 0,1-1 0 0 0,-1 1 1 0 0,1-1-1 0 0,0 1 0 0 0,-1-1 0 0 0,1 0 1 0 0,0 1-1 0 0,0-1 0 0 0,0 1 1 0 0,0-1-1 0 0,0 0 0 0 0,0 1 0 0 0,0-1 1 0 0,1 1-1 0 0,-1-1 0 0 0,2-2 1 0 0,-1-2 51 0 0,1 1 1 0 0,0 0-1 0 0,0-1 1 0 0,1 1 0 0 0,0 0-1 0 0,0 0 1 0 0,0 1 0 0 0,0-1-1 0 0,1 1 1 0 0,-1-1-1 0 0,1 1 1 0 0,0 0 0 0 0,1 1-1 0 0,-1-1 1 0 0,1 1 0 0 0,-1 0-1 0 0,9-4 1 0 0,2-2-42 0 0,1 2 0 0 0,0 0 0 0 0,0 1 0 0 0,25-6 0 0 0,-17 6 24 0 0,1 2 0 0 0,25-2-1 0 0,-40 5-106 0 0,0 1-1 0 0,0 0 0 0 0,-1 1 0 0 0,1 0 0 0 0,0 0 0 0 0,-1 1 1 0 0,1 0-1 0 0,9 5 0 0 0,-15-5-40 0 0,0 0-1 0 0,0 0 1 0 0,-1 1-1 0 0,1-1 1 0 0,-1 1-1 0 0,1 0 1 0 0,-1 0-1 0 0,0 0 1 0 0,0 1-1 0 0,-1-1 1 0 0,1 1-1 0 0,-1-1 1 0 0,0 1-1 0 0,0 0 1 0 0,0 0 0 0 0,0 0-1 0 0,-1 0 1 0 0,1 0-1 0 0,0 5 1 0 0,2 7 32 0 0,-1 1 0 0 0,-1 0 0 0 0,1 25 0 0 0,-4-19-28 0 0,0-1 0 0 0,-1 0 0 0 0,-1 1 0 0 0,-1-1 0 0 0,-1 0 0 0 0,-14 37 0 0 0,6-26-3 0 0,-2 1 0 0 0,-1-2 0 0 0,-30 45 0 0 0,25-48-16 0 0,-1-1-1 0 0,-2-1 0 0 0,0-1 0 0 0,-2-1 0 0 0,-1-1 1 0 0,0-2-1 0 0,-2 0 0 0 0,-1-2 0 0 0,-44 22 0 0 0,61-35-5 0 0,0-1-1 0 0,-1 0 0 0 0,0-2 0 0 0,-1 1 0 0 0,1-2 0 0 0,-17 3 0 0 0,30-6-3 0 0,0 0 0 0 0,0 0 0 0 0,1 0 0 0 0,-1 1 0 0 0,0-2 0 0 0,0 1-1 0 0,0 0 1 0 0,0 0 0 0 0,0 0 0 0 0,1 0 0 0 0,-1 0 0 0 0,0-1 0 0 0,0 1 0 0 0,0 0 0 0 0,0-1 0 0 0,1 1-1 0 0,-1 0 1 0 0,0-1 0 0 0,1 1 0 0 0,-1-1 0 0 0,0 1 0 0 0,1-1 0 0 0,-1 0 0 0 0,0 1 0 0 0,1-1 0 0 0,-1 0-1 0 0,1 1 1 0 0,-1-1 0 0 0,1 0 0 0 0,-1 0 0 0 0,1 1 0 0 0,0-1 0 0 0,-1 0 0 0 0,1 0 0 0 0,0 0 0 0 0,0 0-1 0 0,0 1 1 0 0,0-1 0 0 0,-1 0 0 0 0,1 0 0 0 0,0 0 0 0 0,0 0 0 0 0,1 0 0 0 0,-1 1 0 0 0,0-1 0 0 0,0 0-1 0 0,0 0 1 0 0,1 0 0 0 0,-1 0 0 0 0,0 1 0 0 0,1-2 0 0 0,1-5 16 0 0,0 1 0 0 0,0 0 1 0 0,1 0-1 0 0,0 0 0 0 0,4-7 0 0 0,-4 9 6 0 0,0 1-1 0 0,0-1 0 0 0,0 0 1 0 0,1 1-1 0 0,-1-1 1 0 0,1 1-1 0 0,0 0 1 0 0,0 0-1 0 0,0 1 1 0 0,0-1-1 0 0,1 1 0 0 0,-1 0 1 0 0,1 0-1 0 0,-1 0 1 0 0,6-1-1 0 0,4 0 74 0 0,-1 1-1 0 0,1 0 0 0 0,0 1 1 0 0,16 1-1 0 0,-17 1-9 0 0,0 0 0 0 0,-1 1 0 0 0,1 1 0 0 0,0 0 0 0 0,-1 0-1 0 0,0 2 1 0 0,0-1 0 0 0,0 2 0 0 0,17 10 0 0 0,8 12 124 0 0,1 1-1230 0 0,-9-17-6008 0 0,-22-11 3740 0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29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1 3264 0 0,'0'0'547'0'0,"-16"17"3711"0"0,2-1-3122 0 0,0 1 1 0 0,-13 23-1 0 0,0-1 26 0 0,-88 118 1385 0 0,102-137-2427 0 0,0 0 1 0 0,-9 23-1 0 0,18-34-41 0 0,0 0 1 0 0,1 0 0 0 0,0 0 0 0 0,1 1-1 0 0,0-1 1 0 0,0 1 0 0 0,0 16-1 0 0,2-25-68 0 0,0-1-1 0 0,1 1 0 0 0,-1 0 1 0 0,0 0-1 0 0,1 0 0 0 0,-1-1 0 0 0,0 1 1 0 0,1 0-1 0 0,-1-1 0 0 0,1 1 1 0 0,-1 0-1 0 0,1-1 0 0 0,0 1 0 0 0,-1 0 1 0 0,1-1-1 0 0,-1 1 0 0 0,1-1 1 0 0,0 1-1 0 0,0-1 0 0 0,-1 0 0 0 0,1 1 1 0 0,0-1-1 0 0,0 0 0 0 0,0 1 1 0 0,-1-1-1 0 0,1 0 0 0 0,0 0 0 0 0,0 0 1 0 0,1 0-1 0 0,33 3 149 0 0,-25-2-110 0 0,144 0 413 0 0,-81-2-884 0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29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26 3032 0 0,'0'-26'4532'0'0,"-4"81"5075"0"0,-19 143-8371 0 0,12-90-677 0 0,4-23-158 0 0,4-14-72 0 0,4-55-476 0 0,-2 0 0 0 0,0 1 0 0 0,-5 30 0 0 0,5-29-6809 0 0,1-11 2113 0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 2872 0 0,'0'0'167'0'0,"0"1"1"0"0,0-1-1 0 0,1 1 0 0 0,-1-1 0 0 0,0 1 0 0 0,1-1 1 0 0,-1 0-1 0 0,0 1 0 0 0,1-1 0 0 0,-1 1 0 0 0,1-1 0 0 0,-1 0 1 0 0,0 1-1 0 0,1-1 0 0 0,-1 0 0 0 0,1 1 0 0 0,-1-1 0 0 0,1 0 1 0 0,-1 0-1 0 0,1 0 0 0 0,-1 1 0 0 0,1-1 0 0 0,-1 0 1 0 0,1 0-1 0 0,0 0 0 0 0,-1 0 0 0 0,1 0 0 0 0,-1 0 0 0 0,1 0 1 0 0,-1 0-1 0 0,1 0 0 0 0,-1 0 0 0 0,1 0 0 0 0,0-1 1 0 0,-1 1-1 0 0,1 0 0 0 0,0 0 0 0 0,26-7 933 0 0,-24 6-461 0 0,0 0-452 0 0,0 0-1 0 0,0-1 0 0 0,0 0 1 0 0,0 1-1 0 0,0-1 0 0 0,0 0 1 0 0,4-5-1 0 0,-7 7-117 0 0,1-1 0 0 0,0 0 0 0 0,0 0 0 0 0,0 1 0 0 0,0-1 0 0 0,-1 0 0 0 0,1 0 0 0 0,0 0 0 0 0,-1 0 0 0 0,1 0 0 0 0,-1 0 0 0 0,1 0 0 0 0,-1 0 0 0 0,0 0 0 0 0,1 0 0 0 0,-1 0 0 0 0,0 0 0 0 0,1 0 0 0 0,-1-1 1 0 0,0 1-1 0 0,0 0 0 0 0,0 0 0 0 0,0 0 0 0 0,0 0 0 0 0,-1 0 0 0 0,1 0 0 0 0,0-1 0 0 0,-1 0 0 0 0,1 1 43 0 0,-1 1 1 0 0,1-1 0 0 0,-1 1 0 0 0,1-1 0 0 0,-1 1-1 0 0,1-1 1 0 0,-1 1 0 0 0,1-1 0 0 0,-1 1 0 0 0,0-1-1 0 0,1 1 1 0 0,-1 0 0 0 0,0 0 0 0 0,1-1-1 0 0,-1 1 1 0 0,0 0 0 0 0,1 0 0 0 0,-1 0 0 0 0,0-1-1 0 0,0 1 1 0 0,1 0 0 0 0,-1 0 0 0 0,0 0 0 0 0,0 0-1 0 0,1 0 1 0 0,-1 1 0 0 0,0-1 0 0 0,-1 0 0 0 0,-7 1 441 0 0,9-1-452 0 0,-4 0 202 0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31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70 3360 0 0,'0'0'560'0'0,"3"-24"2988"0"0,0 20-3345 0 0,0 1-1 0 0,0 1 1 0 0,0-1-1 0 0,0 0 1 0 0,0 1 0 0 0,0-1-1 0 0,1 1 1 0 0,-1 0-1 0 0,1 0 1 0 0,0 0 0 0 0,0 1-1 0 0,-1-1 1 0 0,1 1-1 0 0,8-1 1 0 0,6-2 350 0 0,0 2 0 0 0,19 0 1 0 0,-19 1-116 0 0,16-1 542 0 0,43 2-1 0 0,-66 1-925 0 0,0 0 1 0 0,-1 1-1 0 0,1 0 0 0 0,-1 1 1 0 0,1 0-1 0 0,-1 1 1 0 0,0 0-1 0 0,12 6 0 0 0,-19-7-42 0 0,1-1-1 0 0,-1 1 1 0 0,0 0-1 0 0,0 0 1 0 0,0 0-1 0 0,0 0 1 0 0,-1 1-1 0 0,1-1 1 0 0,-1 1-1 0 0,0-1 1 0 0,0 1-1 0 0,0 0 1 0 0,-1 0-1 0 0,1 0 1 0 0,-1 0 0 0 0,0 0-1 0 0,0 0 1 0 0,0 1-1 0 0,-1-1 1 0 0,1 0-1 0 0,-1 0 1 0 0,0 1-1 0 0,-1 4 1 0 0,0 2 5 0 0,0 0 1 0 0,-1-1 0 0 0,0 1 0 0 0,0-1 0 0 0,-1 1 0 0 0,-1-1 0 0 0,0 0 0 0 0,-7 12 0 0 0,2-7 1 0 0,0-1 1 0 0,-2 0 0 0 0,1 0-1 0 0,-2-1 1 0 0,0-1 0 0 0,0 0-1 0 0,-16 11 1 0 0,-12 6 35 0 0,-53 29-1 0 0,78-49-35 0 0,-1-1 0 0 0,1 0-1 0 0,-2-1 1 0 0,1-1-1 0 0,-1-1 1 0 0,0 0-1 0 0,0-1 1 0 0,0-1-1 0 0,-28 2 1 0 0,45-5-19 0 0,-1 1 0 0 0,1-1 0 0 0,-1 0 0 0 0,1 0 0 0 0,0 0 1 0 0,-1 0-1 0 0,1-1 0 0 0,-1 1 0 0 0,1 0 0 0 0,-1 0 0 0 0,1 0 0 0 0,-1 0 1 0 0,1 0-1 0 0,-1-1 0 0 0,1 1 0 0 0,0 0 0 0 0,-1 0 0 0 0,1-1 0 0 0,-1 1 1 0 0,1 0-1 0 0,0 0 0 0 0,-1-1 0 0 0,1 1 0 0 0,0-1 0 0 0,-1 1 0 0 0,1 0 1 0 0,0-1-1 0 0,0 1 0 0 0,-1-1 0 0 0,1 1 0 0 0,0 0 0 0 0,0-1 0 0 0,0 1 0 0 0,0-1 1 0 0,0 1-1 0 0,0-1 0 0 0,-1 1 0 0 0,1-1 0 0 0,0 1 0 0 0,0-1 0 0 0,0 1 1 0 0,0-1-1 0 0,1 1 0 0 0,-1 0 0 0 0,0-1 0 0 0,0 1 0 0 0,0-1 0 0 0,0 1 1 0 0,0-1-1 0 0,1 1 0 0 0,-1-1 0 0 0,0 1 0 0 0,0 0 0 0 0,1-1 0 0 0,-1 1 1 0 0,1-1-1 0 0,0-2 4 0 0,1 0 1 0 0,0 0-1 0 0,0 0 0 0 0,0 0 1 0 0,0 1-1 0 0,1-1 1 0 0,3-3-1 0 0,2 1 7 0 0,0 0 0 0 0,0 0-1 0 0,1 1 1 0 0,-1 0 0 0 0,1 1 0 0 0,0 0-1 0 0,0 0 1 0 0,0 1 0 0 0,14-2-1 0 0,-4 2 0 0 0,1 1-1 0 0,0 0 0 0 0,29 4 0 0 0,-44-2-5 0 0,1 0 0 0 0,-1 0 0 0 0,0 0 0 0 0,1 1 0 0 0,-1 0 0 0 0,0 0-1 0 0,0 0 1 0 0,0 1 0 0 0,-1 0 0 0 0,1 0 0 0 0,0 0 0 0 0,-1 0 0 0 0,0 1 0 0 0,0-1 0 0 0,0 1-1 0 0,0 0 1 0 0,-1 1 0 0 0,1-1 0 0 0,-1 1 0 0 0,0-1 0 0 0,0 1 0 0 0,-1 0 0 0 0,4 10 0 0 0,2 8 8 0 0,0 1-1 0 0,-2 0 1 0 0,-1 0 0 0 0,1 27 0 0 0,-2-27 14 0 0,-1-4 29 0 0,-1 1 1 0 0,-1 0 0 0 0,-2 34-1 0 0,0-45 2 0 0,-1 0 0 0 0,0 0 0 0 0,0 0 0 0 0,-1-1 0 0 0,0 1 0 0 0,-1-1 1 0 0,0 0-1 0 0,0 0 0 0 0,-10 14 0 0 0,6-12 51 0 0,-1-1 1 0 0,0-1-1 0 0,-1 1 1 0 0,1-2-1 0 0,-2 1 1 0 0,1-1-1 0 0,-1-1 1 0 0,-1 0-1 0 0,1 0 1 0 0,-1-1-1 0 0,0-1 1 0 0,0 0-1 0 0,-16 4 1 0 0,-5-1 354 0 0,0-1 1 0 0,0-1 0 0 0,-68 3-1 0 0,94-9-385 0 0,-57 0 511 0 0,59 0-566 0 0,0-1 0 0 0,0 1 0 0 0,1-1 0 0 0,-1 0 0 0 0,0-1 0 0 0,1 1 0 0 0,-1-1 0 0 0,0 1 0 0 0,1-1 0 0 0,-6-4 0 0 0,9 6-113 0 0,0-1 1 0 0,0 0 0 0 0,0 0-1 0 0,0 0 1 0 0,0 0 0 0 0,1 0 0 0 0,-1 0-1 0 0,0 0 1 0 0,0 0 0 0 0,1 0-1 0 0,-1-1 1 0 0,0 1 0 0 0,1 0-1 0 0,-1 0 1 0 0,1-1 0 0 0,0 1-1 0 0,-1 0 1 0 0,1-1 0 0 0,0 1 0 0 0,0 0-1 0 0,0-1 1 0 0,0 1 0 0 0,0 0-1 0 0,0-1 1 0 0,0 1 0 0 0,0 0-1 0 0,1-3 1 0 0,1-1-1449 0 0,0 0 1 0 0,1 0-1 0 0,-1 0 0 0 0,1 0 1 0 0,4-5-1 0 0,-4 5-21 0 0,7-10-2490 0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31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113 159 2640 0 0,'-1'0'175'0'0,"-1"0"-1"0"0,1 0 0 0 0,0 0 0 0 0,-1-1 1 0 0,1 1-1 0 0,0 0 0 0 0,-1-1 0 0 0,1 1 1 0 0,0-1-1 0 0,0 1 0 0 0,-1-1 0 0 0,1 0 1 0 0,0 1-1 0 0,0-1 0 0 0,0 0 0 0 0,0 0 1 0 0,0 0-1 0 0,0 0 0 0 0,0 0 0 0 0,0 0 1 0 0,0 0-1 0 0,1 0 0 0 0,-1 0 1 0 0,0 0-1 0 0,1 0 0 0 0,-1-1 0 0 0,0 1 1 0 0,1 0-1 0 0,0 0 0 0 0,-1-1 0 0 0,1 1 1 0 0,0 0-1 0 0,0-1 0 0 0,-1 1 0 0 0,1 0 1 0 0,0-1-1 0 0,0 1 0 0 0,1 0 0 0 0,-1-1 1 0 0,0 1-1 0 0,1-2 0 0 0,0-2 87 0 0,-1 0 0 0 0,1 0 0 0 0,1 0 0 0 0,-1 0 0 0 0,1 0 0 0 0,0 1 0 0 0,0-1-1 0 0,0 1 1 0 0,1-1 0 0 0,4-6 0 0 0,-2 6-89 0 0,1 0-1 0 0,0-1 1 0 0,0 2-1 0 0,1-1 1 0 0,-1 1-1 0 0,1 0 1 0 0,0 0-1 0 0,0 1 1 0 0,0 0-1 0 0,1 0 1 0 0,9-2-1 0 0,-7 3-128 0 0,1-1 0 0 0,-1 2-1 0 0,1 0 1 0 0,-1 0 0 0 0,1 1-1 0 0,-1 0 1 0 0,20 3 0 0 0,-28-3-30 0 0,0 1 1 0 0,0-1 0 0 0,0 1-1 0 0,0-1 1 0 0,0 1 0 0 0,-1 0-1 0 0,1 0 1 0 0,0 0-1 0 0,-1 0 1 0 0,1 0 0 0 0,0 0-1 0 0,-1 0 1 0 0,1 1 0 0 0,-1-1-1 0 0,0 0 1 0 0,1 1 0 0 0,-1 0-1 0 0,1 2 1 0 0,0-1 3 0 0,0 0 0 0 0,-1 1 0 0 0,0-1 1 0 0,0 0-1 0 0,0 1 0 0 0,0 0 0 0 0,-1-1 0 0 0,1 1 1 0 0,-1 5-1 0 0,0 2 16 0 0,-1 0 0 0 0,0 0-1 0 0,-1 0 1 0 0,0 0 0 0 0,-6 17 0 0 0,1-11-14 0 0,0 0 1 0 0,-1-1-1 0 0,-1 0 1 0 0,0 0 0 0 0,-1-1-1 0 0,-1 0 1 0 0,-20 22-1 0 0,7-13-6 0 0,0-2 0 0 0,-2 0-1 0 0,-36 23 1 0 0,-27 11 305 0 0,80-50 85 0 0,15-6 247 0 0,11-2-288 0 0,2 2-121 0 0,0 0-1 0 0,1 1 1 0 0,-1 1 0 0 0,0 1 0 0 0,0 0-1 0 0,0 2 1 0 0,-1 0 0 0 0,1 1 0 0 0,-1 1-1 0 0,-1 1 1 0 0,22 12 0 0 0,4 2 149 0 0,-30-17-787 0 0,-1 1 1 0 0,20 13-1 0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53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3932 0 0,'1'0'6144'0'0,"162"2"580"0"0,5 0-5596 0 0,-160 0-1823 0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53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3576 0 0,'4'2'3692'0'0,"14"4"-2069"0"0,184 18 6632 0 0,-134-21-9291 0 0,0-2-4849 0 0,-46-1 2477 0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54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418 1 3200 0 0,'0'0'568'0'0,"-18"7"2515"0"0,10-3-2624 0 0,0 1 0 0 0,0 1-1 0 0,0-1 1 0 0,1 1 0 0 0,-1 1 0 0 0,-6 7-1 0 0,-37 50 1631 0 0,8-11-451 0 0,-59 68 320 0 0,91-108-1761 0 0,-17 27 0 0 0,48-77 96 0 0,123-144-252 0 0,-116 149-38 0 0,28-29 25 0 0,-44 51 32 0 0,-7 8 94 0 0,-4 5 211 0 0,-11 47 148 0 0,-9 42-89 0 0,13-54-291 0 0,2 0 0 0 0,2 0 0 0 0,2 76 0 0 0,-2 36-129 0 0,2-143-71 0 0,0 1 0 0 0,-1 0 0 0 0,0-1-1 0 0,0 1 1 0 0,0-1 0 0 0,-1 0 0 0 0,0 1-1 0 0,-1-1 1 0 0,1-1 0 0 0,-1 1 0 0 0,-1 0-1 0 0,1-1 1 0 0,-1 0 0 0 0,0 0 0 0 0,-1-1 0 0 0,1 1-1 0 0,-1-1 1 0 0,0 0 0 0 0,-11 7 0 0 0,2-3-289 0 0,1 0 0 0 0,-1 0 0 0 0,-1-1 0 0 0,1-1 0 0 0,-1-1 0 0 0,-1 0 0 0 0,1-1 0 0 0,-1 0 0 0 0,0-2 0 0 0,0 0 0 0 0,0-1 0 0 0,-18-1 757 0 0,36-2-183 0 0,0 0 0 0 0,0 0 1 0 0,0-1-1 0 0,0 1 0 0 0,0 0 0 0 0,1 0 0 0 0,-1 0 0 0 0,1 0 0 0 0,-1 0 0 0 0,0 0 0 0 0,3 0 0 0 0,254-4 2872 0 0,-150 6-4148 0 0,-69-2-9513 0 0,-26-1 6862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00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 4232 0 0,'0'0'2892'0'0,"7"0"-1324"0"0,48 0 533 0 0,93-1 2179 0 0,-100-2-6837 0 0,0-3-3726 0 0,-29 3 3174 0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55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0 3288 0 0,'0'0'1702'0'0,"-1"12"6717"0"0,-6 41-6166 0 0,-1-26-1947 0 0,-1 0 0 0 0,-2-1 1 0 0,-22 42-1 0 0,24-54-202 0 0,1 0-1 0 0,0 1 1 0 0,1 0 0 0 0,1 0-1 0 0,0 0 1 0 0,1 1 0 0 0,1 0 0 0 0,0 0-1 0 0,1 0 1 0 0,-1 23 0 0 0,5-38-94 0 0,-1 0 0 0 0,0 0 0 0 0,1 0 0 0 0,-1-1 0 0 0,1 1 0 0 0,-1 0 0 0 0,1 0 0 0 0,-1 0 0 0 0,1-1 0 0 0,-1 1 0 0 0,1 0 0 0 0,0-1 0 0 0,0 1 0 0 0,-1 0 0 0 0,1-1 1 0 0,0 1-1 0 0,0-1 0 0 0,-1 1 0 0 0,1-1 0 0 0,0 0 0 0 0,0 1 0 0 0,0-1 0 0 0,0 0 0 0 0,0 0 0 0 0,0 1 0 0 0,0-1 0 0 0,1 0 0 0 0,32 4 194 0 0,-30-4-173 0 0,145 3 805 0 0,-100-4-708 0 0,-48 1-178 0 0,0-1 1 0 0,0 0-1 0 0,0 1 1 0 0,0-1-1 0 0,0 0 0 0 0,0 0 1 0 0,0 0-1 0 0,-1 0 1 0 0,1 0-1 0 0,0 0 1 0 0,0 0-1 0 0,-1 0 1 0 0,1 0-1 0 0,0 0 0 0 0,-1 0 1 0 0,1-1-1 0 0,-1 1 1 0 0,0 0-1 0 0,1 0 1 0 0,-1-1-1 0 0,0 1 1 0 0,0-2-1 0 0,5-34-964 0 0,9-86-1181 0 0,-6 62 2279 0 0,2 35 2430 0 0,-11 31-2359 0 0,0 1 0 0 0,0-1 0 0 0,1 0 0 0 0,-1 1 0 0 0,1-1-1 0 0,1 0 1 0 0,0 8 0 0 0,0 8 123 0 0,0 43 219 0 0,-4 0 0 0 0,-11 74 0 0 0,3-70-339 0 0,8-39-224 0 0,-2 0 0 0 0,-15 53 0 0 0,14-62 114 0 0,6-16-2674 0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6:56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1 3360 0 0,'0'0'3132'0'0,"-1"23"1168"0"0,-3-6-3330 0 0,-1-1-1 0 0,-1-1 1 0 0,0 1 0 0 0,-14 25 0 0 0,-42 54 358 0 0,40-63-1059 0 0,-35 64-1 0 0,55-91-239 0 0,-2 2 25 0 0,1 0 1 0 0,0 0 0 0 0,0 0-1 0 0,1 1 1 0 0,0-1-1 0 0,0 1 1 0 0,-1 13 0 0 0,3-16-9 0 0,-1-5-36 0 0,1 1 1 0 0,0-1-1 0 0,0 1 0 0 0,0-1 0 0 0,0 1 1 0 0,0 0-1 0 0,0-1 0 0 0,0 1 1 0 0,0-1-1 0 0,0 1 0 0 0,0-1 0 0 0,0 1 1 0 0,1-1-1 0 0,-1 1 0 0 0,0-1 1 0 0,0 1-1 0 0,0-1 0 0 0,1 1 0 0 0,-1-1 1 0 0,0 1-1 0 0,1-1 0 0 0,-1 1 1 0 0,0-1-1 0 0,1 0 0 0 0,-1 1 0 0 0,0-1 1 0 0,1 0-1 0 0,-1 1 0 0 0,1-1 1 0 0,-1 0-1 0 0,1 1 0 0 0,-1-1 1 0 0,1 0-1 0 0,-1 0 0 0 0,1 1 0 0 0,-1-1 1 0 0,1 0-1 0 0,-1 0 0 0 0,1 0 1 0 0,-1 0-1 0 0,1 0 0 0 0,-1 0 0 0 0,1 0 1 0 0,-1 0-1 0 0,1 0 0 0 0,0 0 1 0 0,-1 0-1 0 0,1 0 0 0 0,-1 0 0 0 0,1-1 1 0 0,0 1-1 0 0,189 5 1015 0 0,-181-5-944 0 0,10 0-340 0 0,-18 0 242 0 0,-1 0 0 0 0,1 0 0 0 0,-1 0 0 0 0,1 0 0 0 0,-1 0 0 0 0,1-1 1 0 0,-1 1-1 0 0,0 0 0 0 0,1 0 0 0 0,-1-1 0 0 0,1 1 0 0 0,-1 0 0 0 0,0-1 1 0 0,1 1-1 0 0,-1 0 0 0 0,0-1 0 0 0,1 1 0 0 0,-1 0 0 0 0,0-1 0 0 0,1 1 1 0 0,-1-1-1 0 0,0 1 0 0 0,0-1 0 0 0,0 1 0 0 0,1-1 0 0 0,-1 1 0 0 0,0 0 1 0 0,0-1-1 0 0,0 1 0 0 0,0-1 0 0 0,0 1 0 0 0,0-1 0 0 0,0 0 0 0 0,7-51-1027 0 0,6-140-527 0 0,-9 160 3686 0 0,-4 32-2074 0 0,1 18 621 0 0,-1 2-435 0 0,0 85 554 0 0,-18 145 0 0 0,15-227-722 0 0,-3 23 79 0 0,-3 0 0 0 0,-19 63 0 0 0,-9 13-188 0 0,37-118 1066 0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04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306 160 3124 0 0,'0'0'152'0'0,"0"0"-1"0"0,-1 0 1 0 0,1 0-1 0 0,-1 0 0 0 0,1 0 1 0 0,0 0-1 0 0,-1 0 1 0 0,1 0-1 0 0,-1 0 1 0 0,1 0-1 0 0,-1 0 0 0 0,1 0 1 0 0,0 0-1 0 0,-1 0 1 0 0,1 0-1 0 0,-1 0 1 0 0,1-1-1 0 0,0 1 0 0 0,-1 0 1 0 0,1 0-1 0 0,0 0 1 0 0,-1-1-1 0 0,1 1 1 0 0,0 0-1 0 0,-1 0 0 0 0,1-1 1 0 0,0 1-1 0 0,-1 0 1 0 0,1-1-1 0 0,0 1 1 0 0,0 0-1 0 0,-1-1 0 0 0,1 1 1 0 0,0-1-1 0 0,0 1 1 0 0,0 0-1 0 0,0-1 1 0 0,0-1 31 0 0,0 1 0 0 0,1 0 0 0 0,-1-1 0 0 0,1 1 1 0 0,-1 0-1 0 0,1-1 0 0 0,0 1 0 0 0,-1 0 1 0 0,1 0-1 0 0,0 0 0 0 0,2-2 0 0 0,31-29 1197 0 0,-33 32-1257 0 0,18-13 30 0 0,0 0-1 0 0,0 2 1 0 0,1 0-1 0 0,1 1 0 0 0,0 2 1 0 0,0 0-1 0 0,1 1 0 0 0,0 1 1 0 0,0 1-1 0 0,0 0 1 0 0,1 2-1 0 0,32 0 0 0 0,-49 3-124 0 0,0 0-1 0 0,1 0 0 0 0,-1 1 0 0 0,0 0 1 0 0,0 0-1 0 0,0 1 0 0 0,0-1 0 0 0,0 1 1 0 0,0 1-1 0 0,0-1 0 0 0,0 1 0 0 0,-1 0 1 0 0,0 0-1 0 0,11 8 0 0 0,-12-7-13 0 0,-1 1-1 0 0,1-1 1 0 0,0 0 0 0 0,-1 1-1 0 0,0 0 1 0 0,0 0-1 0 0,-1 0 1 0 0,1 0 0 0 0,-1 0-1 0 0,0 0 1 0 0,0 1-1 0 0,-1-1 1 0 0,0 1 0 0 0,0-1-1 0 0,0 1 1 0 0,0 7-1 0 0,0 8 3 0 0,0-1-1 0 0,-1 1 1 0 0,-1 0-1 0 0,-1-1 1 0 0,-1 0-1 0 0,-1 1 1 0 0,-1-1-1 0 0,-13 34 1 0 0,8-33-6 0 0,0-1 0 0 0,-2 0-1 0 0,0-1 1 0 0,-2 0 0 0 0,0-1 0 0 0,0 0 0 0 0,-2-2 0 0 0,0 1 0 0 0,-1-2 0 0 0,-1 0 0 0 0,0-2 0 0 0,-1 1 0 0 0,-1-2 0 0 0,-28 14-1 0 0,39-22 2 0 0,-1 0 1 0 0,1-1-1 0 0,0 0 0 0 0,-11 2 0 0 0,17-5-2 0 0,1 1 0 0 0,-1-1 0 0 0,1 1 0 0 0,0-1 0 0 0,-1 0 0 0 0,1 0 1 0 0,-1 0-1 0 0,1 0 0 0 0,-1 0 0 0 0,1-1 0 0 0,0 1 0 0 0,-1-1 0 0 0,1 1 0 0 0,-1-1 1 0 0,1 0-1 0 0,0 0 0 0 0,0 0 0 0 0,0 0 0 0 0,-1 0 0 0 0,1-1 0 0 0,-2-2 0 0 0,3 3-3 0 0,0 0 0 0 0,0 0 0 0 0,0 0-1 0 0,0-1 1 0 0,0 1 0 0 0,1 0-1 0 0,-1-1 1 0 0,1 1 0 0 0,-1-1-1 0 0,1 1 1 0 0,-1-1 0 0 0,1 1 0 0 0,0-1-1 0 0,0 1 1 0 0,0-1 0 0 0,0 1-1 0 0,0-1 1 0 0,0 1 0 0 0,0-1-1 0 0,0 1 1 0 0,1-1 0 0 0,-1 1 0 0 0,1-1-1 0 0,-1 1 1 0 0,1-1 0 0 0,-1 1-1 0 0,1-1 1 0 0,0 1 0 0 0,0 0 0 0 0,-1 0-1 0 0,1-1 1 0 0,0 1 0 0 0,0 0-1 0 0,0 0 1 0 0,1 0 0 0 0,0-1-1 0 0,2-1 11 0 0,-1 0-1 0 0,1 0 1 0 0,0 1-1 0 0,0-1 1 0 0,0 1-1 0 0,0 0 0 0 0,0 0 1 0 0,0 1-1 0 0,1-1 1 0 0,8-1-1 0 0,-3 2-4 0 0,0 0-1 0 0,0 0 1 0 0,0 1-1 0 0,0 0 1 0 0,0 1 0 0 0,1 0-1 0 0,-1 1 1 0 0,0 0-1 0 0,-1 1 1 0 0,1-1 0 0 0,0 2-1 0 0,-1 0 1 0 0,0 0-1 0 0,1 0 1 0 0,-2 1-1 0 0,1 1 1 0 0,-1-1 0 0 0,1 1-1 0 0,-2 1 1 0 0,1 0-1 0 0,-1 0 1 0 0,10 11-1 0 0,-3 2-6 0 0,0 1-1 0 0,-1 0 1 0 0,-2 1-1 0 0,0 1 1 0 0,-1-1-1 0 0,-1 2 1 0 0,-1-1-1 0 0,-2 1 0 0 0,0 0 1 0 0,-1 1-1 0 0,-2-1 1 0 0,0 1-1 0 0,-1 27 1 0 0,-2-35 2 0 0,-1 0 1 0 0,0-1 0 0 0,-2 1-1 0 0,1-1 1 0 0,-2 0 0 0 0,-11 31-1 0 0,11-37 17 0 0,-1 0-1 0 0,0 0 0 0 0,-1 0 1 0 0,0-1-1 0 0,-1 0 0 0 0,1 0 1 0 0,-2-1-1 0 0,1 0 0 0 0,-1 0 1 0 0,-1-1-1 0 0,-12 9 0 0 0,2-4 137 0 0,0 0 0 0 0,-1-2-1 0 0,-1 0 1 0 0,1-1-1 0 0,-2-2 1 0 0,1 0 0 0 0,-1-1-1 0 0,0-1 1 0 0,0-1 0 0 0,0-1-1 0 0,0-1 1 0 0,-1 0 0 0 0,1-2-1 0 0,-1-1 1 0 0,1-1 0 0 0,-1-1-1 0 0,1-1 1 0 0,0 0 0 0 0,0-2-1 0 0,1-1 1 0 0,0 0 0 0 0,0-2-1 0 0,0 0 1 0 0,-32-21 0 0 0,2-10 183 0 0,47 37-380 0 0,0-1 0 0 0,0 0 0 0 0,0 0 0 0 0,0-1 0 0 0,1 1 0 0 0,0-1 0 0 0,0 0 0 0 0,0 0 0 0 0,-3-6 0 0 0,6 10-95 0 0,0 0 1 0 0,-1 0-1 0 0,1-1 1 0 0,0 1-1 0 0,0 0 1 0 0,0 0-1 0 0,0 0 1 0 0,0-1-1 0 0,0 1 1 0 0,0 0 0 0 0,0 0-1 0 0,0 0 1 0 0,1 0-1 0 0,-1-1 1 0 0,0 1-1 0 0,1 0 1 0 0,-1 0-1 0 0,1 0 1 0 0,-1 0-1 0 0,1 0 1 0 0,0 0-1 0 0,0-1 1 0 0,22-16-5685 0 0,-3 6 1885 0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04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3040 0 0,'-3'0'241'0'0,"0"1"-1"0"0,0 0 0 0 0,0-1 1 0 0,0 1-1 0 0,0 1 1 0 0,0-1-1 0 0,0 0 0 0 0,1 1 1 0 0,-1-1-1 0 0,1 1 1 0 0,-1 0-1 0 0,1 0 1 0 0,0 0-1 0 0,-1 0 0 0 0,1 0 1 0 0,-3 5-1 0 0,-3 2 455 0 0,1 1 0 0 0,-11 20 0 0 0,15-23-370 0 0,0 1 1 0 0,0 0-1 0 0,1 0 1 0 0,0 0 0 0 0,0 0-1 0 0,-1 14 1 0 0,1 51 1995 0 0,2-60-1880 0 0,0-4-292 0 0,0 0-1 0 0,1 0 1 0 0,0-1-1 0 0,0 1 1 0 0,1-1-1 0 0,0 1 1 0 0,0-1-1 0 0,1 1 1 0 0,5 8-1 0 0,-6-13-124 0 0,0 0 0 0 0,1 0 0 0 0,0-1-1 0 0,0 1 1 0 0,0-1 0 0 0,0 1 0 0 0,0-1 0 0 0,0 0 0 0 0,1-1-1 0 0,0 1 1 0 0,-1 0 0 0 0,1-1 0 0 0,0 0 0 0 0,0 0 0 0 0,0 0-1 0 0,1-1 1 0 0,-1 1 0 0 0,0-1 0 0 0,8 2 0 0 0,-3-2-10 0 0,0 0 1 0 0,0-1-1 0 0,0 0 1 0 0,0 0-1 0 0,0-1 1 0 0,0 0-1 0 0,0-1 1 0 0,0 0-1 0 0,0 0 1 0 0,-1-1 0 0 0,1 0-1 0 0,-1 0 1 0 0,0-1-1 0 0,0 0 1 0 0,13-9-1 0 0,-14 9 1 0 0,-1-1-1 0 0,0 0 1 0 0,0-1-1 0 0,-1 1 1 0 0,1-1-1 0 0,-1 0 1 0 0,0-1-1 0 0,-1 1 1 0 0,1-1-1 0 0,-1 0 1 0 0,-1 0-1 0 0,1 0 1 0 0,-1-1-1 0 0,0 1 1 0 0,-1-1-1 0 0,0 1 1 0 0,2-15-1 0 0,-3 11 57 0 0,0 0 0 0 0,-1-1 0 0 0,0 1 0 0 0,-1-1 0 0 0,-3-12 0 0 0,3 19-30 0 0,0 1-1 0 0,0-1 1 0 0,-1 0-1 0 0,0 0 1 0 0,0 1-1 0 0,0-1 1 0 0,0 1-1 0 0,-1-1 1 0 0,0 1-1 0 0,0 0 1 0 0,0 0 0 0 0,-1 0-1 0 0,-6-5 1 0 0,3 3 41 0 0,-1 1 1 0 0,0 0-1 0 0,0 0 1 0 0,0 1 0 0 0,-1 0-1 0 0,0 0 1 0 0,1 1-1 0 0,-1 0 1 0 0,0 1 0 0 0,-1 0-1 0 0,1 0 1 0 0,-14 0-1 0 0,19 2-148 0 0,0 0 0 0 0,-1 0-1 0 0,1 0 1 0 0,-1 1-1 0 0,1-1 1 0 0,0 1-1 0 0,0 0 1 0 0,-1 0 0 0 0,1 1-1 0 0,0-1 1 0 0,0 1-1 0 0,0 0 1 0 0,0 0-1 0 0,1 0 1 0 0,-1 1-1 0 0,1 0 1 0 0,-1-1 0 0 0,1 1-1 0 0,0 0 1 0 0,0 0-1 0 0,0 1 1 0 0,0-1-1 0 0,1 1 1 0 0,-1-1 0 0 0,1 1-1 0 0,0 0 1 0 0,0 0-1 0 0,-3 7 1 0 0,1 4-3206 0 0,1 0 0 0 0,-3 21 0 0 0,6-35 3164 0 0,-3 23-3349 0 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05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31 3440 0 0,'0'-1'255'0'0,"0"0"0"0"0,0-1 0 0 0,0 1 0 0 0,0 0 0 0 0,0 0-1 0 0,0-1 1 0 0,0 1 0 0 0,-1 0 0 0 0,1 0 0 0 0,0-1 0 0 0,-1 1 0 0 0,1 0-1 0 0,-1 0 1 0 0,1 0 0 0 0,-1 0 0 0 0,0 0 0 0 0,1 0 0 0 0,-1 0-1 0 0,-1-1 1 0 0,0 1-57 0 0,1 0-1 0 0,-1 0 0 0 0,0 0 0 0 0,0 1 0 0 0,0-1 1 0 0,0 1-1 0 0,0 0 0 0 0,0-1 0 0 0,0 1 0 0 0,0 0 1 0 0,0 0-1 0 0,-3 0 0 0 0,-6 1 292 0 0,-1 1 1 0 0,1 0-1 0 0,-1 0 0 0 0,1 1 1 0 0,0 0-1 0 0,0 1 0 0 0,-11 6 1 0 0,0 0 100 0 0,1 2 1 0 0,-30 19 0 0 0,44-26-531 0 0,-4 3 37 0 0,1-1 0 0 0,0 2-1 0 0,0-1 1 0 0,-13 16 0 0 0,21-22-85 0 0,0 0 1 0 0,1 0 0 0 0,-1 0-1 0 0,1 1 1 0 0,0-1 0 0 0,0 0-1 0 0,-1 0 1 0 0,1 1-1 0 0,1-1 1 0 0,-1 1 0 0 0,0-1-1 0 0,1 1 1 0 0,-1-1 0 0 0,1 1-1 0 0,0 0 1 0 0,-1-1 0 0 0,1 1-1 0 0,1-1 1 0 0,-1 1 0 0 0,0 0-1 0 0,1-1 1 0 0,-1 1-1 0 0,1-1 1 0 0,0 1 0 0 0,0-1-1 0 0,0 0 1 0 0,0 1 0 0 0,0-1-1 0 0,2 4 1 0 0,9 7 11 0 0,-1 1 0 0 0,2-1 0 0 0,-1-1 0 0 0,2-1 0 0 0,0 1-1 0 0,20 11 1 0 0,-19-13-19 0 0,-1 0 0 0 0,0 0 0 0 0,-1 1 0 0 0,0 1 0 0 0,-1 0 0 0 0,21 28 0 0 0,-26-30 94 0 0,0 1-1 0 0,-1 0 1 0 0,-1 0 0 0 0,0 1-1 0 0,0 0 1 0 0,-1 0 0 0 0,0 0-1 0 0,-1 0 1 0 0,-1 1 0 0 0,0-1-1 0 0,-1 1 1 0 0,0 13 0 0 0,-1-24-44 0 0,-1 0 0 0 0,1 0 0 0 0,-1 0 0 0 0,0 0 0 0 0,0 0 0 0 0,0 0 1 0 0,0 0-1 0 0,0-1 0 0 0,0 1 0 0 0,-1 0 0 0 0,1-1 0 0 0,0 1 0 0 0,-1-1 0 0 0,1 1 1 0 0,-1-1-1 0 0,0 0 0 0 0,0 1 0 0 0,1-1 0 0 0,-1 0 0 0 0,0 0 0 0 0,-4 1 0 0 0,-4 3 229 0 0,-1-1-1 0 0,-18 5 0 0 0,3-3 35 0 0,0-2 0 0 0,0-1 0 0 0,0-1-1 0 0,-29-2 1 0 0,-31 3-1228 0 0,69 2-1193 0 0,15-4 1197 0 0,1 0 1 0 0,0 0-1 0 0,0 1 0 0 0,-1-1 1 0 0,1 0-1 0 0,0 0 1 0 0,0 1-1 0 0,0-1 0 0 0,0 1 1 0 0,0-1-1 0 0,0 1 0 0 0,0 2 1 0 0,-2 4-3124 0 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05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3752 0 0,'0'0'1948'0'0,"14"0"196"0"0,268-5 6017 0 0,-188-1-6843 0 0,93-19 0 0 0,-165 24-606 0 0,-15 2-2705 0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06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3688 0 0,'0'0'1254'0'0,"25"0"1663"0"0,158-22 2866 0 0,-49 5-2355 0 0,-88 12-3348 0 0,55-5 1830 0 0,-68 8-5660 0 0,2 1-4475 0 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06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 2904 0 0,'0'0'2218'0'0,"10"0"-244"0"0,215-3 4022 0 0,110-15-2841 0 0,-248 11-3590 0 0,-107 10-6772 0 0,10-3 4339 0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07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1632 0 0,'-13'0'1706'0'0,"11"-1"-1421"0"0,-1 1 0 0 0,1 0 1 0 0,-1 0-1 0 0,1 1 1 0 0,-1-1-1 0 0,1 1 0 0 0,-1-1 1 0 0,1 1-1 0 0,-1 0 1 0 0,1-1-1 0 0,-1 1 0 0 0,-2 2 1 0 0,4-2-119 0 0,0 1 0 0 0,-1-1 1 0 0,1 1-1 0 0,0 0 0 0 0,0-1 1 0 0,0 1-1 0 0,0 0 0 0 0,0-1 1 0 0,0 1-1 0 0,0 0 0 0 0,1 0 1 0 0,-1 0-1 0 0,1 0 0 0 0,-1 0 1 0 0,1 0-1 0 0,0 0 0 0 0,0 3 1 0 0,-8 252 5288 0 0,8-216-5069 0 0,0-26-279 0 0,0 41 495 0 0,11 93 1 0 0,2-94-2143 0 0,-11-48-12 0 0,1 0 0 0 0,0 0 0 0 0,0-1 0 0 0,1 1 0 0 0,6 8 0 0 0,0-3-1630 0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07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36 127 2656 0 0,'-3'63'3005'0'0,"1"-47"-2455"0"0,1 0 0 0 0,1 0 0 0 0,0 1 0 0 0,1-1 0 0 0,1 0 0 0 0,0 0 0 0 0,9 31 0 0 0,-9-43-429 0 0,0 0 0 0 0,0-1-1 0 0,0 1 1 0 0,1 0 0 0 0,-1-1 0 0 0,1 0 0 0 0,0 1-1 0 0,0-1 1 0 0,0 0 0 0 0,1 0 0 0 0,-1-1 0 0 0,1 1 0 0 0,-1-1-1 0 0,1 0 1 0 0,0 0 0 0 0,0 0 0 0 0,0 0 0 0 0,0-1 0 0 0,0 1-1 0 0,1-1 1 0 0,-1 0 0 0 0,0 0 0 0 0,1-1 0 0 0,-1 1-1 0 0,0-1 1 0 0,6-1 0 0 0,0 1-73 0 0,0 0 0 0 0,-1-1 0 0 0,1 0 0 0 0,-1-1 0 0 0,1 0 1 0 0,-1-1-1 0 0,0 0 0 0 0,0 0 0 0 0,0-1 0 0 0,16-10 0 0 0,-13 7 10 0 0,-1-1 1 0 0,-1-1 0 0 0,1 0-1 0 0,-1 0 1 0 0,12-16-1 0 0,-17 18-6 0 0,0 1-1 0 0,-1-1 1 0 0,0 0-1 0 0,0 0 1 0 0,-1-1-1 0 0,0 1 1 0 0,0-1-1 0 0,-1 1 1 0 0,0-1-1 0 0,2-15 1 0 0,-2 9 86 0 0,-1 0 0 0 0,-1 0 0 0 0,0 0 0 0 0,0 0 0 0 0,-6-27 0 0 0,5 36-111 0 0,-1 0 1 0 0,1 0 0 0 0,-1 1 0 0 0,0-1-1 0 0,0 1 1 0 0,-1 0 0 0 0,1-1-1 0 0,-1 1 1 0 0,0 0 0 0 0,0 0-1 0 0,0 1 1 0 0,-1-1 0 0 0,1 1 0 0 0,-1-1-1 0 0,0 1 1 0 0,0 0 0 0 0,0 1-1 0 0,0-1 1 0 0,0 1 0 0 0,-8-4-1 0 0,-2 2 1 0 0,1-1-1 0 0,-1 2 0 0 0,0 0 0 0 0,0 0 0 0 0,0 1 0 0 0,0 1 0 0 0,-28 1 0 0 0,33 1-3 0 0,1-1 0 0 0,0 1 0 0 0,-1 1 0 0 0,1 0 1 0 0,0 0-1 0 0,0 0 0 0 0,0 1 0 0 0,0 0 0 0 0,0 1 0 0 0,1 0 0 0 0,-1 0 0 0 0,1 1 0 0 0,0-1 0 0 0,-10 10 1 0 0,13-9 8 0 0,1 0 1 0 0,-1 0-1 0 0,1 1 0 0 0,0-1 1 0 0,0 1-1 0 0,0 0 1 0 0,1-1-1 0 0,0 1 1 0 0,0 0-1 0 0,0 0 1 0 0,-1 13-1 0 0,1 5 147 0 0,0 42-1 0 0,2-56-141 0 0,17 304 1003 0 0,1-1-178 0 0,-22-58-773 0 0,8-269-11991 0 0,-1 3 8084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02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10 3824 0 0,'-4'0'652'0'0,"4"-3"4"0"0,-3 3 1 0 0,3-2-1 0 0,0-1 636 0 0,-4 1-36 0 0,0 4-724 0 0,4 3-176 0 0,0 5-2332 0 0,0-2 0 0 0,0 9-1 0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08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96 3352 0 0,'-21'20'3116'0'0,"17"-14"-2748"0"0,1-1 0 0 0,-1 1 0 0 0,1 0 1 0 0,0 0-1 0 0,0 0 0 0 0,1 0 0 0 0,0 1 0 0 0,0-1 1 0 0,0 1-1 0 0,1-1 0 0 0,0 1 0 0 0,0 13 0 0 0,0-10 144 0 0,1 0-1 0 0,1 1 0 0 0,0-1 1 0 0,0 0-1 0 0,1 0 1 0 0,0 0-1 0 0,7 18 0 0 0,-7-24-433 0 0,1 1 0 0 0,0-1-1 0 0,0 0 1 0 0,0 0 0 0 0,1 0-1 0 0,-1 0 1 0 0,1-1 0 0 0,0 1-1 0 0,0-1 1 0 0,0 0 0 0 0,0 0-1 0 0,1 0 1 0 0,-1-1 0 0 0,1 1-1 0 0,0-1 1 0 0,0 0-1 0 0,0-1 1 0 0,0 1 0 0 0,0-1-1 0 0,9 1 1 0 0,7 1 20 0 0,0-1-1 0 0,0 0 1 0 0,36-4-1 0 0,-44 1-55 0 0,1 0 0 0 0,-1-1 0 0 0,0-1-1 0 0,-1 0 1 0 0,1 0 0 0 0,-1-2 0 0 0,1 1 0 0 0,17-11-1 0 0,-25 13-10 0 0,0-1-1 0 0,-1 0 1 0 0,0-1-1 0 0,1 1 0 0 0,-1-1 1 0 0,0 1-1 0 0,0-1 0 0 0,-1 0 1 0 0,1-1-1 0 0,-1 1 1 0 0,0-1-1 0 0,0 1 0 0 0,-1-1 1 0 0,1 0-1 0 0,-1 0 0 0 0,0 0 1 0 0,-1 0-1 0 0,1-1 1 0 0,-1 1-1 0 0,0 0 0 0 0,0-1 1 0 0,0-10-1 0 0,-1 4 100 0 0,0 0 0 0 0,-1 0 0 0 0,-1 0 0 0 0,0 0 0 0 0,0 0 0 0 0,-1 1 0 0 0,-1-1 0 0 0,0 1 0 0 0,-1 0 0 0 0,-6-13 0 0 0,6 18-58 0 0,1-1 1 0 0,-1 1-1 0 0,0 0 1 0 0,0 0-1 0 0,0 0 1 0 0,-1 1-1 0 0,0 0 1 0 0,0 0-1 0 0,0 0 1 0 0,-1 1-1 0 0,0 0 1 0 0,0 0-1 0 0,0 1 1 0 0,0 0-1 0 0,0 0 1 0 0,-12-3-1 0 0,7 4-151 0 0,1 1 0 0 0,-1 0 0 0 0,0 1 0 0 0,1 0 0 0 0,-1 1 1 0 0,1 0-1 0 0,-1 1 0 0 0,1 1 0 0 0,0-1 0 0 0,-1 2 0 0 0,1-1 0 0 0,1 2 0 0 0,-1-1 0 0 0,1 1 0 0 0,-1 1 0 0 0,2 0 0 0 0,-1 1 0 0 0,1-1 0 0 0,0 2 0 0 0,-10 9 0 0 0,16-14-1048 0 0,1 1 0 0 0,-1 0-1 0 0,1 0 1 0 0,0 0 0 0 0,0 0 0 0 0,-2 5-1 0 0,0 1-3029 0 0,-1-3 460 0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08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4 4136 0 0,'-4'0'688'0'0,"1"0"1"0"0,3-2 695 0 0,-4 0-692 0 0,1 2 692 0 0,-1 0-108 0 0,4 7-724 0 0,0 2-172 0 0,0 3-356 0 0,0 3-2264 0 0,4 3 0 0 0,3 3-1 0 0,0 1 1 0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09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3760 0 0,'0'0'2615'0'0,"-3"15"138"0"0,-8 161 3524 0 0,11-68-7553 0 0,0-125-9953 0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09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1 112 2504 0 0,'0'-14'1581'0'0,"0"6"-736"0"0,-1 0-1 0 0,2 0 1 0 0,1-14-1 0 0,-1 20-704 0 0,-1 0 0 0 0,1 1-1 0 0,-1-1 1 0 0,1 0 0 0 0,-1 0 0 0 0,1 1-1 0 0,0-1 1 0 0,0 0 0 0 0,0 1-1 0 0,0-1 1 0 0,0 1 0 0 0,0 0 0 0 0,1-1-1 0 0,-1 1 1 0 0,0 0 0 0 0,1 0-1 0 0,-1-1 1 0 0,1 1 0 0 0,-1 0 0 0 0,1 0-1 0 0,2-1 1 0 0,9-2 559 0 0,1 0 1 0 0,-1 1-1 0 0,1 0 1 0 0,0 1-1 0 0,17 0 1 0 0,74 2 508 0 0,-44 2-1056 0 0,-60-2-122 0 0,0 0-1 0 0,0 0 1 0 0,0-1 0 0 0,0 1-1 0 0,0 1 1 0 0,0-1-1 0 0,0 0 1 0 0,0 0-1 0 0,0 0 1 0 0,0 0 0 0 0,0 1-1 0 0,-1-1 1 0 0,1 0-1 0 0,0 1 1 0 0,0-1 0 0 0,0 1-1 0 0,0-1 1 0 0,-1 1-1 0 0,1-1 1 0 0,1 2 0 0 0,-1-1 43 0 0,-1 1 1 0 0,1-1 0 0 0,-1 1 0 0 0,0-1 0 0 0,0 1 0 0 0,1 0 0 0 0,-1-1 0 0 0,0 1 0 0 0,0-1-1 0 0,-1 4 1 0 0,1 5-134 0 0,-31 667 2188 0 0,25-634-2167 0 0,2-15-383 0 0,0 33-1 0 0,3-41-471 0 0,1-12-2127 0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09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60 3504 0 0,'-8'5'449'0'0,"1"1"0"0"0,-1 1-1 0 0,1-1 1 0 0,0 1 0 0 0,0 0 0 0 0,1 1-1 0 0,0 0 1 0 0,0 0 0 0 0,1 0-1 0 0,0 0 1 0 0,0 1 0 0 0,1 0 0 0 0,0 0-1 0 0,1 0 1 0 0,0 1 0 0 0,0-1-1 0 0,-2 18 1 0 0,4-13-14 0 0,0 1 162 0 0,0 1 0 0 0,1-1-1 0 0,1 0 1 0 0,3 22-1 0 0,-3-34-549 0 0,-1 1-1 0 0,1-1 0 0 0,0 0 1 0 0,0 1-1 0 0,1-1 0 0 0,-1 0 1 0 0,1 0-1 0 0,-1 0 0 0 0,1 0 1 0 0,0 0-1 0 0,0 0 0 0 0,0-1 1 0 0,1 1-1 0 0,-1-1 0 0 0,1 1 1 0 0,-1-1-1 0 0,1 0 0 0 0,0 0 1 0 0,0 0-1 0 0,0 0 0 0 0,0-1 1 0 0,0 1-1 0 0,0-1 0 0 0,0 0 1 0 0,6 2-1 0 0,5-1-9 0 0,1 0 0 0 0,-1 0 0 0 0,1-1 0 0 0,0-1 1 0 0,-1-1-1 0 0,1 0 0 0 0,-1-1 0 0 0,1 0 0 0 0,-1-1 0 0 0,0-1 0 0 0,0 0 0 0 0,0-1 0 0 0,21-11 0 0 0,-26 12 36 0 0,-1-1 1 0 0,0 1-1 0 0,0-2 0 0 0,0 1 0 0 0,-1-1 0 0 0,0-1 0 0 0,0 1 0 0 0,0-1 1 0 0,-1 0-1 0 0,0 0 0 0 0,0-1 0 0 0,-1 0 0 0 0,0 0 0 0 0,0 0 0 0 0,-1-1 1 0 0,0 0-1 0 0,0 0 0 0 0,-1 0 0 0 0,-1 0 0 0 0,1 0 0 0 0,1-18 0 0 0,-3 16 86 0 0,-1 1-1 0 0,0-1 0 0 0,0 0 1 0 0,-1 1-1 0 0,-1-1 0 0 0,0 1 1 0 0,-4-15-1 0 0,4 21-98 0 0,0-1 0 0 0,0 0 0 0 0,0 1 0 0 0,-1-1 0 0 0,1 1 0 0 0,-1 0 0 0 0,0 0 0 0 0,0 0 0 0 0,-1 0 0 0 0,1 1 0 0 0,-1-1 0 0 0,0 1 0 0 0,0 0 0 0 0,0 0 0 0 0,0 0 0 0 0,0 1 0 0 0,-8-4 0 0 0,1 2 15 0 0,0 0 0 0 0,0 1 1 0 0,0 0-1 0 0,0 1 1 0 0,-1 0-1 0 0,1 1 1 0 0,-1 0-1 0 0,1 1 0 0 0,-1 0 1 0 0,-14 2-1 0 0,17 0-339 0 0,1-1 0 0 0,-1 2 0 0 0,1-1 0 0 0,0 1 0 0 0,0 0 1 0 0,-9 5-1 0 0,12-5-543 0 0,-1 1 0 0 0,1-1 0 0 0,0 1 1 0 0,1 0-1 0 0,-1 0 0 0 0,1 1 0 0 0,-1-1 1 0 0,1 1-1 0 0,-3 6 0 0 0,-4 7-3057 0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10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537 12 3592 0 0,'-20'-2'2539'0'0,"18"2"-2428"0"0,-38-5 2862 0 0,-48 1 0 0 0,76 4-2495 0 0,0 1 1 0 0,0 0 0 0 0,0 1 0 0 0,1 0 0 0 0,-1 1 0 0 0,0 0 0 0 0,1 1 0 0 0,-19 8 0 0 0,27-10-461 0 0,1-1 0 0 0,-1 1 1 0 0,1 0-1 0 0,-1 0 0 0 0,1 0 1 0 0,-1 0-1 0 0,1 0 0 0 0,0 0 1 0 0,0 0-1 0 0,0 1 0 0 0,0-1 1 0 0,0 1-1 0 0,1 0 0 0 0,-1-1 1 0 0,1 1-1 0 0,0 0 0 0 0,0 0 1 0 0,0 0-1 0 0,0 0 0 0 0,0 0 1 0 0,0 0-1 0 0,1 0 0 0 0,0 0 1 0 0,0 0-1 0 0,-1 0 0 0 0,2 0 1 0 0,-1 0-1 0 0,0 0 0 0 0,1 0 1 0 0,-1 1-1 0 0,1-1 0 0 0,0 0 1 0 0,0-1-1 0 0,0 1 0 0 0,2 3 1 0 0,2 6-2 0 0,1-1 1 0 0,0 1-1 0 0,1-1 1 0 0,0-1-1 0 0,1 0 1 0 0,0 0-1 0 0,12 11 1 0 0,-3-4-43 0 0,-1-3 148 0 0,-1 1-1 0 0,0 1 1 0 0,-2 0 0 0 0,19 28-1 0 0,-29-39-41 0 0,0-1-1 0 0,-1 0 0 0 0,0 1 1 0 0,0 0-1 0 0,-1-1 0 0 0,1 1 1 0 0,-1 0-1 0 0,0 0 0 0 0,0 0 1 0 0,0 0-1 0 0,-1 0 0 0 0,0 0 1 0 0,0 0-1 0 0,0 0 0 0 0,-1 0 1 0 0,1 0-1 0 0,-1 0 0 0 0,0 0 1 0 0,-1 0-1 0 0,1 0 1 0 0,-1-1-1 0 0,0 1 0 0 0,0 0 1 0 0,0-1-1 0 0,-4 5 0 0 0,-2 1 77 0 0,0 1 0 0 0,-1-1 0 0 0,0-1 0 0 0,-1 1 0 0 0,0-2 0 0 0,0 1 0 0 0,-1-1 0 0 0,0-1 0 0 0,-1 0 0 0 0,0-1 0 0 0,0 0 0 0 0,-20 7 0 0 0,5-4-650 0 0,0-2 1 0 0,-1 0-1 0 0,-1-2 0 0 0,-53 3 0 0 0,77-8-1151 0 0,-1 0-1 0 0,1 0 1 0 0,-1 0-1 0 0,1-1 1 0 0,0 0-1 0 0,-7-2 1 0 0,-2-3-2369 0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17.986"/>
    </inkml:context>
    <inkml:brush xml:id="br0">
      <inkml:brushProperty name="width" value="0.5" units="cm"/>
      <inkml:brushProperty name="height" value="1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607 284 3236 0 0,'0'-11'1041'0'0,"1"10"-992"0"0,15-5-21 0 0,1 0 0 0 0,-1 1-1 0 0,1 1 1 0 0,29-3 0 0 0,-9 1 14 0 0,64-13-29 0 0,360-73 1205 0 0,-441 87-928 0 0,-11 4 71 0 0,1-1-1 0 0,0 0 0 0 0,-1-1 0 0 0,1 0 1 0 0,-1-1-1 0 0,9-11 543 0 0,-19 14-826 0 0,0 1 1 0 0,0 0-1 0 0,0 0 1 0 0,0-1-1 0 0,0 1 1 0 0,-1 0 0 0 0,-58-7 530 0 0,-1 3 1 0 0,-85 6-1 0 0,42 0-344 0 0,94-2-241 0 0,-347 4 436 0 0,3 28 0 0 0,338-31-429 0 0,-9 3 84 0 0,56-1 85 0 0,851-21 138 0 0,-288-20-191 0 0,603-29 199 0 0,-990 63-221 0 0,-1890 38-16 0 0,1332-22-57 0 0,-69 4 140 0 0,395-16-163 0 0,10 0 21 0 0,27 1 28 0 0,808 15 133 0 0,-395-12-194 0 0,638 18-5 0 0,886 9-16 0 0,-1330-29 9 0 0,-581-1-6 0 0,-28 0 1 0 0,-26-1 0 0 0,-2176 62 5 0 0,892 39-13 0 0,1282-99 6 0 0,18-2 3 0 0,0 0 0 0 0,0 0 0 0 0,0 0 0 0 0,0 0 0 0 0,0 1 0 0 0,0-1 0 0 0,0 0 0 0 0,0 0 0 0 0,0 0 0 0 0,0 0 0 0 0,0 0 0 0 0,0 0 0 0 0,0 0 0 0 0,0 0 0 0 0,0 0 0 0 0,0 0 0 0 0,0 0 0 0 0,0 0 0 0 0,0 0 0 0 0,0 0 0 0 0,0 0 0 0 0,0 0 0 0 0,0 0 0 0 0,0 0 0 0 0,0 0 0 0 0,0 0 0 0 0,0 1 0 0 0,0-1 0 0 0,0 0 0 0 0,0 0 0 0 0,0 0 0 0 0,0 0 0 0 0,0 0 0 0 0,32 1 4 0 0,1134-9 12 0 0,0 0 60 0 0,-4 24 20 0 0,-755 2-50 0 0,-7 28-8 0 0,-384-44-39 0 0,-2 0-3 0 0,0 1-1 0 0,0 0 1 0 0,19 7-1 0 0,-33-10 4 0 0,0 0 0 0 0,0 0 0 0 0,1 0 1 0 0,-1 0-1 0 0,0 0 0 0 0,0 0 0 0 0,1 0 0 0 0,-1 0 0 0 0,0 1 0 0 0,0-1 1 0 0,1 0-1 0 0,-1 0 0 0 0,0 0 0 0 0,0 0 0 0 0,0 0 0 0 0,1 0 0 0 0,-1 0 1 0 0,0 0-1 0 0,0 1 0 0 0,0-1 0 0 0,1 0 0 0 0,-1 0 0 0 0,0 0 0 0 0,0 0 0 0 0,0 1 1 0 0,0-1-1 0 0,0 0 0 0 0,1 0 0 0 0,-1 0 0 0 0,0 1 0 0 0,0-1 0 0 0,0 0 1 0 0,0 0-1 0 0,0 0 0 0 0,0 1 0 0 0,0-1 0 0 0,0 0 0 0 0,0 0 0 0 0,0 1 1 0 0,0-1-1 0 0,0 0 0 0 0,0 0 0 0 0,0 1 0 0 0,0-1 0 0 0,0 0 0 0 0,0 0 1 0 0,0 0-1 0 0,0 1 0 0 0,0-1 0 0 0,0 0 0 0 0,-16 6-24 0 0,-21-1-3 0 0,-506 17-134 0 0,9-20 150 0 0,352-3 15 0 0,640-14 151 0 0,-235 5-113 0 0,727-11 159 0 0,-1664-7-244 0 0,670 26 21 0 0,1-2 0 0 0,-1-2-1 0 0,-77-20 1 0 0,117 24 21 0 0,0 1 0 0 0,1 0 0 0 0,-1-1 0 0 0,1 0 0 0 0,0 1 0 0 0,-1-2 0 0 0,1 1 0 0 0,0 0 0 0 0,0 0 0 0 0,1-1 0 0 0,-1 0 0 0 0,0 1 0 0 0,1-1 0 0 0,-1 0 0 0 0,1 0 0 0 0,0-1 0 0 0,-2-4 0 0 0,3 5 0 0 0,0 1 0 0 0,0-1 1 0 0,1 0-1 0 0,-1 1 0 0 0,1-1 0 0 0,-1 0 1 0 0,1 0-1 0 0,0 0 0 0 0,0 1 0 0 0,1-1 1 0 0,-1 0-1 0 0,0 0 0 0 0,1 0 0 0 0,0 1 1 0 0,0-1-1 0 0,-1 0 0 0 0,2 1 0 0 0,-1-1 1 0 0,0 1-1 0 0,0-1 0 0 0,1 1 1 0 0,0-1-1 0 0,3-3 0 0 0,2-1-4 0 0,0 0-1 0 0,0 0 1 0 0,1 0 0 0 0,0 1-1 0 0,1 0 1 0 0,-1 1 0 0 0,17-8-1 0 0,70-24-58 0 0,-79 32 57 0 0,26-7-5 0 0,-29 10 13 0 0,-1-1-1 0 0,1-1 0 0 0,-1 0 0 0 0,16-9 0 0 0,-28 13 1 0 0,0 0-1 0 0,0 0 1 0 0,0 0-1 0 0,0 0 1 0 0,0 0-1 0 0,0 0 1 0 0,0 0-1 0 0,1 0 0 0 0,-1 0 1 0 0,0 0-1 0 0,0 0 1 0 0,0 0-1 0 0,0 0 1 0 0,0 0-1 0 0,0 0 1 0 0,0 0-1 0 0,0 0 1 0 0,0 0-1 0 0,0-1 0 0 0,0 1 1 0 0,0 0-1 0 0,0 0 1 0 0,0 0-1 0 0,0 0 1 0 0,0 0-1 0 0,1 0 1 0 0,-1 0-1 0 0,0 0 0 0 0,0 0 1 0 0,0 0-1 0 0,0 0 1 0 0,0 0-1 0 0,0-1 1 0 0,0 1-1 0 0,0 0 1 0 0,0 0-1 0 0,0 0 1 0 0,0 0-1 0 0,0 0 0 0 0,0 0 1 0 0,0 0-1 0 0,-1 0 1 0 0,1 0-1 0 0,0 0 1 0 0,0-1-1 0 0,0 1 1 0 0,0 0-1 0 0,0 0 1 0 0,0 0-1 0 0,0 0 0 0 0,0 0 1 0 0,0 0-1 0 0,0 0 1 0 0,0 0-1 0 0,0 0 1 0 0,0 0-1 0 0,0 0 1 0 0,0 0-1 0 0,0 0 1 0 0,-1 0-1 0 0,1 0 0 0 0,0 0 1 0 0,0 0-1 0 0,-10-3-6 0 0,-15 0 17 0 0,22 3-13 0 0,-241-1 0 0 0,111 5 1 0 0,-81-4-46 0 0,214 0 33 0 0,18 0-26 0 0,1088 0 101 0 0,-1077-1-55 0 0,62 4-10 0 0,-82-3 8 0 0,-1 2 1 0 0,1-1-1 0 0,-1 1 1 0 0,1 0-1 0 0,-1 1 1 0 0,0 0-1 0 0,0 0 1 0 0,8 6-1 0 0,-14-7-7 0 0,1 0 0 0 0,-1 0 0 0 0,0 0-1 0 0,0 0 1 0 0,-1 1 0 0 0,1-1 0 0 0,0 1 0 0 0,-1-1 0 0 0,0 1-1 0 0,1 0 1 0 0,-1-1 0 0 0,0 1 0 0 0,-1 0 0 0 0,1 0-1 0 0,0 0 1 0 0,-1 0 0 0 0,1 0 0 0 0,-1 0 0 0 0,0 0 0 0 0,0 0-1 0 0,0 0 1 0 0,-1 3 0 0 0,0 2-10 0 0,0 0 0 0 0,0-1 0 0 0,0 1 0 0 0,-1-1 0 0 0,-1 1 1 0 0,1-1-1 0 0,-6 10 0 0 0,-1-4-1 0 0,0 0 1 0 0,-2-1-1 0 0,0 0 1 0 0,0 0 0 0 0,-1-1-1 0 0,0-1 1 0 0,-16 10-1 0 0,-17 17 19 0 0,9-7-3 0 0,-1-2-1 0 0,-1-1 1 0 0,-1-3 0 0 0,-2-1 0 0 0,0-1 0 0 0,-1-3 0 0 0,-1-1 0 0 0,-1-3-1 0 0,-88 20 1 0 0,38-19 32 0 0,-97 3-1 0 0,-99-9 75 0 0,117-6-75 0 0,121-2-30 0 0,-764 37 32 0 0,-336-17 58 0 0,674-56 44 0 0,28-11-34 0 0,-658-29 24 0 0,725 73-109 0 0,200 2 66 0 0,94 1-47 0 0,1 3 1 0 0,-126 25-1 0 0,183-24-32 0 0,1 1 1 0 0,0 1-1 0 0,1 2 1 0 0,0 1-1 0 0,0 2 0 0 0,-51 30 1 0 0,-19 33-85 0 0,45-32 4 0 0,50-40 71 0 0,0-1 0 0 0,1 1 0 0 0,0 0 0 0 0,-1 0 0 0 0,1 0-1 0 0,1 1 1 0 0,-1-1 0 0 0,1 1 0 0 0,-1-1 0 0 0,1 1 0 0 0,1 0-1 0 0,-1 0 1 0 0,1 0 0 0 0,0 0 0 0 0,0 0 0 0 0,0 0 0 0 0,0 0-1 0 0,1 0 1 0 0,0 0 0 0 0,0 1 0 0 0,1-1 0 0 0,-1 0 0 0 0,3 7-1 0 0,-2-10 7 0 0,0 0-1 0 0,0 1 0 0 0,0-1 0 0 0,0 0 0 0 0,0 0 1 0 0,1 0-1 0 0,-1 0 0 0 0,1 0 0 0 0,0 0 0 0 0,-1 0 1 0 0,1 0-1 0 0,0 0 0 0 0,0-1 0 0 0,0 1 0 0 0,0-1 1 0 0,0 0-1 0 0,1 1 0 0 0,-1-1 0 0 0,4 1 0 0 0,8 4 2 0 0,-1-2 0 0 0,19 4 1 0 0,-14-3-2 0 0,20 4 2 0 0,1-1 1 0 0,0-2-1 0 0,40 0 1 0 0,123-4-1 0 0,-109-3-8 0 0,708-6 10 0 0,25 4 269 0 0,-474 4-249 0 0,596 12 84 0 0,-357-8 79 0 0,1521-3 131 0 0,-1894-15-303 0 0,-10 3-23 0 0,-67 6-18 0 0,-104 3 9 0 0,48-9 1 0 0,-84 10 19 0 0,1-1 0 0 0,0 1 0 0 0,0-1 1 0 0,0 1-1 0 0,-1-1 0 0 0,1 0 0 0 0,0 1 0 0 0,-1-1 0 0 0,1 0 0 0 0,-1 0 0 0 0,1 0 0 0 0,-1 0 1 0 0,1-1-1 0 0,-1 1 0 0 0,0 0 0 0 0,0-1 0 0 0,1 1 0 0 0,-1-1 0 0 0,0 1 0 0 0,0-1 0 0 0,0 1 0 0 0,-1-1 1 0 0,1 0-1 0 0,0 1 0 0 0,-1-1 0 0 0,1-2 0 0 0,1-5 26 0 0,0 0 0 0 0,-1 0-1 0 0,0 0 1 0 0,-1-11 0 0 0,1-9 22 0 0,3-14-29 0 0,-2 0 0 0 0,-4-45-1 0 0,1 11 78 0 0,1-236-48 0 0,-1 303-63 0 0,1 0 1 0 0,-1 0 0 0 0,-1 0 0 0 0,0 0 0 0 0,0 0 0 0 0,-1 1 0 0 0,0-1 0 0 0,-1 1 0 0 0,0-1 0 0 0,0 1 0 0 0,-1 1 0 0 0,0-1 0 0 0,-1 1 0 0 0,0 0 0 0 0,0 0 0 0 0,-11-10 0 0 0,7 8 5 0 0,-1 1 1 0 0,0 1-1 0 0,0 0 0 0 0,-1 0 0 0 0,0 1 1 0 0,-1 1-1 0 0,1 0 0 0 0,-1 1 0 0 0,0 0 1 0 0,0 1-1 0 0,-21-4 0 0 0,-6 3-27 0 0,1 2 0 0 0,-74 3 0 0 0,41 2 0 0 0,-1321-2 139 0 0,1001-14-56 0 0,91 1-18 0 0,119 8-30 0 0,-358-4-9 0 0,-80 37 21 0 0,-74 14-56 0 0,455-40 58 0 0,-192-2 3 0 0,119-19-24 0 0,-281 12 22 0 0,393 8-48 0 0,-209 1 569 0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19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5 1308 0 0,'-21'0'2487'0'0,"16"0"-1552"0"0,-10-4 8882 0 0,15 3-9570 0 0,-11 7 1505 0 0,11-4-1616 0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20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14 1224 0 0,'-6'1'7611'0'0,"6"-2"-7469"0"0,0 0-1 0 0,0 1 0 0 0,0-1 0 0 0,0 1 0 0 0,0-1 0 0 0,0 1 0 0 0,0-1 0 0 0,0 1 0 0 0,0-1 0 0 0,0 1 0 0 0,0-1 0 0 0,0 1 0 0 0,-1-1 1 0 0,1 1-1 0 0,0-1 0 0 0,0 1 0 0 0,-1-1 0 0 0,1 1 0 0 0,0-1 0 0 0,0 1 0 0 0,-1-1 0 0 0,1 1 0 0 0,0 0 0 0 0,-1-1 0 0 0,1 1 0 0 0,-1 0 1 0 0,1-1-1 0 0,-1 1 0 0 0,-13 2 1053 0 0,6 1-970 0 0,7-3-214 0 0,1 0 0 0 0,-1 0 0 0 0,0 0 0 0 0,1 0 0 0 0,-1 1 0 0 0,1-1 0 0 0,-1 0 0 0 0,1 0 0 0 0,-1 1 0 0 0,1-1 0 0 0,0 0 0 0 0,-1 1 0 0 0,1-1 0 0 0,-1 1 0 0 0,1-1 0 0 0,0 0 0 0 0,-1 1 0 0 0,1-1 0 0 0,0 1 0 0 0,-1-1 0 0 0,1 1 0 0 0,0-1 0 0 0,0 1 0 0 0,-1 0 0 0 0,1-1-1 0 0,0 1 1 0 0,0-1 0 0 0,0 1 0 0 0,0-1 0 0 0,0 1 0 0 0,0-1 0 0 0,0 1 0 0 0,0 0 0 0 0,0-1 0 0 0,0 1 0 0 0,0-1 0 0 0,0 1 0 0 0,0-1 0 0 0,1 1 0 0 0,-1-1 0 0 0,0 1 0 0 0,0-1 0 0 0,1 1 0 0 0,-1-1 0 0 0,0 1 0 0 0,1-1 0 0 0,-1 1 0 0 0,0-1 0 0 0,1 1 0 0 0,-1-1 0 0 0,1 0 0 0 0,-1 1 0 0 0,0-1 0 0 0,1 0 0 0 0,-1 1-1 0 0,1-1 1 0 0,-1 0 0 0 0,2 1 0 0 0,17 1 195 0 0,-19-2-171 0 0,0 0 0 0 0,1 0 0 0 0,-1 0 0 0 0,1 0 1 0 0,-1 0-1 0 0,0 0 0 0 0,1 0 0 0 0,-1 0 0 0 0,1 0 0 0 0,-1 0 0 0 0,0 0 1 0 0,1 0-1 0 0,-1 0 0 0 0,1 0 0 0 0,-1 0 0 0 0,0-1 0 0 0,1 1 0 0 0,-1 0 1 0 0,0 0-1 0 0,1 0 0 0 0,-1-1 0 0 0,0 1 0 0 0,1 0 0 0 0,-1-1 0 0 0,0 1 1 0 0,1 0-1 0 0,-1-1 0 0 0,0 1 0 0 0,1-1 0 0 0,-1-4 929 0 0,0 2-2560 0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57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91 2944 0 0,'101'-1'8195'0'0,"59"-5"-4814"0"0,-20 0-2346 0 0,-107 5-969 0 0,0-1-1 0 0,63-14 0 0 0,-94 16-88 0 0,0-1 0 0 0,0 1 0 0 0,0-1 0 0 0,0 0 0 0 0,0 0 0 0 0,0 0 0 0 0,0 0 0 0 0,-1 0 0 0 0,1 0 0 0 0,0 0 0 0 0,2-2 0 0 0,-4 2-10 0 0,0 1 1 0 0,1-1 0 0 0,-1 1 0 0 0,1-1 0 0 0,-1 1-1 0 0,0-1 1 0 0,1 0 0 0 0,-1 1 0 0 0,0-1 0 0 0,0 0-1 0 0,0 1 1 0 0,0-1 0 0 0,1 1 0 0 0,-1-1 0 0 0,0 0-1 0 0,0 1 1 0 0,0-1 0 0 0,0 0 0 0 0,0 1-1 0 0,0-1 1 0 0,-1 0 0 0 0,1 1 0 0 0,0-2 0 0 0,-1 0-45 0 0,0 0 1 0 0,-1 1 0 0 0,1-1 0 0 0,0 0 0 0 0,-1 1-1 0 0,1-1 1 0 0,-1 1 0 0 0,0-1 0 0 0,1 1-1 0 0,-1 0 1 0 0,0 0 0 0 0,0 0 0 0 0,0 0 0 0 0,0 0-1 0 0,0 0 1 0 0,0 0 0 0 0,0 1 0 0 0,0-1-1 0 0,-3 0 1 0 0,-10-1-80 0 0,0 0 1 0 0,0 1-1 0 0,1 1 0 0 0,-1 0 1 0 0,0 1-1 0 0,-19 3 0 0 0,33-3 189 0 0,-1 0 0 0 0,1 0 0 0 0,0-1 0 0 0,0 1 0 0 0,0 0 0 0 0,0 0 0 0 0,1 0 0 0 0,-1 0 0 0 0,0 0 0 0 0,0 0 0 0 0,0 0 0 0 0,1 0-1 0 0,-1 1 1 0 0,1-1 0 0 0,-1 0 0 0 0,1 0 0 0 0,-1 0 0 0 0,1 1 0 0 0,-1 1 0 0 0,-4 25 462 0 0,2 14 418 0 0,3 67 0 0 0,2-37-258 0 0,-2 193-278 0 0,0-263-701 0 0,0 1-1 0 0,0-1 1 0 0,1 1 0 0 0,-1-1-1 0 0,1 0 1 0 0,-1 1 0 0 0,1-1 0 0 0,1 4-1 0 0,13 14-6622 0 0,-11-15 3834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01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136 155 3628 0 0,'0'0'100'0'0,"0"0"-1"0"0,0 0 1 0 0,0-1-1 0 0,0 1 0 0 0,0 0 1 0 0,0 0-1 0 0,0-1 1 0 0,0 1-1 0 0,0 0 1 0 0,0 0-1 0 0,0 0 0 0 0,0-1 1 0 0,0 1-1 0 0,0 0 1 0 0,0 0-1 0 0,-1-1 0 0 0,1 1 1 0 0,0 0-1 0 0,0 0 1 0 0,0 0-1 0 0,0-1 1 0 0,0 1-1 0 0,0 0 0 0 0,-1 0 1 0 0,1 0-1 0 0,0 0 1 0 0,0-1-1 0 0,0 1 0 0 0,-1 0 1 0 0,1 0-1 0 0,0 0 1 0 0,0 0-1 0 0,0 0 1 0 0,-1 0-1 0 0,1 0 0 0 0,0-1 1 0 0,0 1-1 0 0,-1 0 1 0 0,1 0-1 0 0,0 0 1 0 0,0 0-1 0 0,-1 0 0 0 0,1 0 1 0 0,0 0-1 0 0,0 0 1 0 0,-1 0-1 0 0,1 0 0 0 0,0 0 1 0 0,0 1-1 0 0,0-1 1 0 0,-1 0-1 0 0,1 0 1 0 0,0 0-1 0 0,0 0 0 0 0,0 0 1 0 0,-1 0-1 0 0,1 0 1 0 0,0 1-1 0 0,0-1 0 0 0,0 0 1 0 0,-1 0-1 0 0,1 0 1 0 0,0 0-1 0 0,0 1 1 0 0,0-1-1 0 0,0 0 0 0 0,0 0 1 0 0,0 1-1 0 0,-1-1 1 0 0,-15 17 1194 0 0,14-15-887 0 0,-9 12 430 0 0,0 0 1 0 0,1 1-1 0 0,0 1 1 0 0,-14 31-1 0 0,16-28-660 0 0,1 0 0 0 0,1 1-1 0 0,0-1 1 0 0,2 1 0 0 0,0 1 0 0 0,2-1 0 0 0,-1 29-1 0 0,3-44-143 0 0,0 0-1 0 0,0 0 1 0 0,1 0 0 0 0,0 0-1 0 0,0 0 1 0 0,0 0-1 0 0,1 0 1 0 0,-1 0 0 0 0,1 0-1 0 0,3 6 1 0 0,-3-9-22 0 0,-1 0-1 0 0,1 0 1 0 0,0 1 0 0 0,0-1 0 0 0,0 0-1 0 0,0-1 1 0 0,0 1 0 0 0,0 0-1 0 0,0-1 1 0 0,0 1 0 0 0,1-1 0 0 0,-1 1-1 0 0,1-1 1 0 0,-1 0 0 0 0,1 0 0 0 0,-1 0-1 0 0,1-1 1 0 0,0 1 0 0 0,-1-1 0 0 0,1 1-1 0 0,4-1 1 0 0,-2 0-16 0 0,1 0 1 0 0,0 0-1 0 0,0-1 0 0 0,-1 0 0 0 0,1 0 1 0 0,0-1-1 0 0,-1 1 0 0 0,1-1 1 0 0,-1 0-1 0 0,0-1 0 0 0,1 1 0 0 0,-1-1 1 0 0,0 0-1 0 0,-1 0 0 0 0,1-1 0 0 0,0 0 1 0 0,-1 1-1 0 0,0-2 0 0 0,0 1 1 0 0,0 0-1 0 0,3-6 0 0 0,-1 1-13 0 0,0 0-1 0 0,0 0 1 0 0,-1-1-1 0 0,-1 0 1 0 0,1 0-1 0 0,-2-1 1 0 0,1 1-1 0 0,-2-1 1 0 0,1 1-1 0 0,0-15 1 0 0,0 10-16 0 0,-2 0 1 0 0,0 1 0 0 0,-1-1 0 0 0,0 0-1 0 0,-1 0 1 0 0,-1 1 0 0 0,-1-1 0 0 0,-7-26-1 0 0,6 31 21 0 0,0 1 0 0 0,-1 0 0 0 0,0 0-1 0 0,0 1 1 0 0,-1-1 0 0 0,0 1 0 0 0,-1 1 0 0 0,1-1-1 0 0,-12-9 1 0 0,16 16 24 0 0,-1-1-1 0 0,1 0 1 0 0,0-1-1 0 0,-1 1 0 0 0,1 0 1 0 0,0-1-1 0 0,1 1 1 0 0,-1-1-1 0 0,0 1 0 0 0,1-1 1 0 0,-1 0-1 0 0,-1-5 1 0 0,5 7 8 0 0,0-1 0 0 0,1 1 0 0 0,-1 0-1 0 0,0 0 1 0 0,0 0 0 0 0,1 1 0 0 0,-1-1 0 0 0,0 0 0 0 0,4 0 0 0 0,-4 1-13 0 0,109-32 488 0 0,-40 10-1417 0 0,-22 9-2488 0 0,-12 9-3701 0 0,-22 2 3555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57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78 3120 0 0,'-5'0'271'0'0,"1"0"-1"0"0,-1 0 0 0 0,0 1 1 0 0,1 0-1 0 0,0 0 0 0 0,-1 0 1 0 0,1 1-1 0 0,-1-1 0 0 0,1 1 0 0 0,0 0 1 0 0,0 0-1 0 0,0 1 0 0 0,0-1 1 0 0,1 1-1 0 0,-1 0 0 0 0,0 0 1 0 0,1 0-1 0 0,0 0 0 0 0,0 1 1 0 0,0-1-1 0 0,0 1 0 0 0,1 0 1 0 0,-1 0-1 0 0,1 0 0 0 0,-3 8 1 0 0,-1 3 334 0 0,0 1 1 0 0,2 0-1 0 0,0 1 0 0 0,1-1 1 0 0,-3 32-1 0 0,6-38-392 0 0,0 0-1 0 0,1-1 0 0 0,0 1 1 0 0,0 0-1 0 0,1 0 1 0 0,0-1-1 0 0,1 1 0 0 0,4 11 1 0 0,-5-16-189 0 0,0 0 1 0 0,0-1 0 0 0,1 1 0 0 0,0-1-1 0 0,-1 1 1 0 0,1-1 0 0 0,1 0 0 0 0,-1 0-1 0 0,0 0 1 0 0,1 0 0 0 0,0-1 0 0 0,0 1-1 0 0,0-1 1 0 0,0 0 0 0 0,1 0 0 0 0,-1-1-1 0 0,7 3 1 0 0,2 0-14 0 0,2-2-1 0 0,-1 0 0 0 0,0 0 1 0 0,1-2-1 0 0,-1 0 1 0 0,1 0-1 0 0,-1-1 1 0 0,1-1-1 0 0,0-1 1 0 0,-1 0-1 0 0,0 0 0 0 0,26-9 1 0 0,-33 8-8 0 0,1 0-1 0 0,0 0 1 0 0,-1-1 0 0 0,1 1 0 0 0,-1-2-1 0 0,0 1 1 0 0,0-1 0 0 0,-1 0 0 0 0,1 0 0 0 0,-1-1-1 0 0,-1 0 1 0 0,1 0 0 0 0,-1 0 0 0 0,0-1-1 0 0,0 0 1 0 0,-1 0 0 0 0,1 0 0 0 0,-2 0-1 0 0,1-1 1 0 0,-1 0 0 0 0,0 1 0 0 0,-1-1-1 0 0,3-15 1 0 0,-3 8 31 0 0,0 0 0 0 0,-1 0 0 0 0,-1 0 0 0 0,-1-20 0 0 0,-1 26-5 0 0,1 1-1 0 0,-1-1 1 0 0,-1 1 0 0 0,0 0-1 0 0,0 0 1 0 0,0 0 0 0 0,-1 0-1 0 0,0 1 1 0 0,-7-10 0 0 0,6 9 8 0 0,0 1 0 0 0,-1-1 1 0 0,0 1-1 0 0,0 0 0 0 0,-1 1 0 0 0,0-1 0 0 0,0 1 1 0 0,0 1-1 0 0,-1-1 0 0 0,0 1 0 0 0,0 1 1 0 0,0 0-1 0 0,-1 0 0 0 0,1 0 0 0 0,-1 1 0 0 0,-15-4 1 0 0,10 5 33 0 0,-1 0 1 0 0,0 0 0 0 0,-19 2 0 0 0,28 0-68 0 0,0 0-1 0 0,0 1 1 0 0,0 0 0 0 0,0 0 0 0 0,1 0 0 0 0,-1 1 0 0 0,0 0 0 0 0,0 0 0 0 0,1 0 0 0 0,-1 1 0 0 0,-5 4 0 0 0,7-4-93 0 0,-1 1-1 0 0,1-1 1 0 0,0 1-1 0 0,0 1 0 0 0,0-1 1 0 0,0 0-1 0 0,1 1 1 0 0,-4 6-1 0 0,-9 26-3643 0 0,4 8-2875 0 0,8-21 3303 0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58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0 130 3192 0 0,'14'-10'5996'0'0,"-13"14"-5675"0"0,0-1 0 0 0,0 0 0 0 0,0 1 1 0 0,-1-1-1 0 0,0 1 0 0 0,1-1 0 0 0,-1 1 0 0 0,-1-1 0 0 0,0 7 0 0 0,1 0 266 0 0,-2 70 1930 0 0,4 91-1205 0 0,-1-167-1308 0 0,-1 1 0 0 0,1-1 0 0 0,-1 0-1 0 0,1 0 1 0 0,1 0 0 0 0,-1 0 0 0 0,0 0 0 0 0,1 0 0 0 0,0-1 0 0 0,0 1 0 0 0,0 0 0 0 0,0-1 0 0 0,1 1 0 0 0,-1-1-1 0 0,1 0 1 0 0,0 0 0 0 0,0 0 0 0 0,0 0 0 0 0,0-1 0 0 0,1 1 0 0 0,-1-1 0 0 0,1 0 0 0 0,0 0 0 0 0,-1 0-1 0 0,8 3 1 0 0,-5-4-1 0 0,1 1 0 0 0,-1-1 0 0 0,0 0 0 0 0,1-1 0 0 0,-1 1 0 0 0,1-1-1 0 0,-1-1 1 0 0,1 1 0 0 0,-1-1 0 0 0,0 0 0 0 0,1 0 0 0 0,-1-1-1 0 0,0 0 1 0 0,0 0 0 0 0,0-1 0 0 0,6-3 0 0 0,-2 1 51 0 0,0-1 0 0 0,-1-1 0 0 0,0 0 0 0 0,0 0 0 0 0,-1-1 0 0 0,1 0 0 0 0,-2 0 0 0 0,1-1 0 0 0,-1 0 0 0 0,-1 0 0 0 0,0 0 0 0 0,0-1 0 0 0,0 0 0 0 0,-2-1 0 0 0,1 1 0 0 0,-1-1 0 0 0,-1 0-1 0 0,3-11 1 0 0,1-19 361 0 0,-1 1-1 0 0,-2-1 1 0 0,-3-67-1 0 0,-1 89-258 0 0,0 14-65 0 0,0 0 1 0 0,0 1-1 0 0,-1-1 1 0 0,0 0-1 0 0,0 1 0 0 0,0-1 1 0 0,-1 1-1 0 0,-1-5 1 0 0,2 7-338 0 0,0 0 0 0 0,0 0 0 0 0,0 1 1 0 0,-1-1-1 0 0,1 0 0 0 0,0 1 0 0 0,-1-1 0 0 0,-2-2 0 0 0,3 3-584 0 0,-1 0 0 0 0,1 1 0 0 0,-1-1 1 0 0,1 0-1 0 0,-1 1 0 0 0,1-1 0 0 0,-1 1 0 0 0,1-1 0 0 0,-1 1 0 0 0,1 0 0 0 0,-1-1 0 0 0,-2 1 0 0 0,-2 2-2975 0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59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41 3664 0 0,'-6'-17'4085'0'0,"4"15"-3860"0"0,0 0 0 0 0,0 0 0 0 0,0 0-1 0 0,0 0 1 0 0,-1 1 0 0 0,1-1 0 0 0,0 1-1 0 0,-1-1 1 0 0,1 1 0 0 0,-1 0 0 0 0,1 0-1 0 0,-1 0 1 0 0,1 1 0 0 0,-1-1-1 0 0,0 0 1 0 0,-5 1 0 0 0,-6-1 366 0 0,1 0 1 0 0,-17 3-1 0 0,15-2-51 0 0,0 1-140 0 0,0 0 0 0 0,0 1 0 0 0,0 1-1 0 0,0 0 1 0 0,0 1 0 0 0,1 1 0 0 0,-17 7 0 0 0,23-8-357 0 0,-1 0 1 0 0,1 1 0 0 0,1 0-1 0 0,-1 0 1 0 0,1 1-1 0 0,0 0 1 0 0,0 1-1 0 0,0-1 1 0 0,1 1-1 0 0,0 0 1 0 0,1 1-1 0 0,-9 14 1 0 0,13-20-42 0 0,0 0 0 0 0,0 0-1 0 0,1 0 1 0 0,-1 1 0 0 0,0-1 0 0 0,1 0 0 0 0,0 0-1 0 0,0 0 1 0 0,-1 1 0 0 0,1-1 0 0 0,0 0 0 0 0,1 0 0 0 0,-1 1-1 0 0,0-1 1 0 0,1 0 0 0 0,-1 0 0 0 0,1 0 0 0 0,0 0-1 0 0,0 0 1 0 0,-1 0 0 0 0,1 0 0 0 0,1 0 0 0 0,-1 0 0 0 0,0 0-1 0 0,0 0 1 0 0,1 0 0 0 0,2 2 0 0 0,4 4-6 0 0,0-1 0 0 0,0 0 0 0 0,1 0 0 0 0,10 6 0 0 0,-17-12 2 0 0,76 46-65 0 0,21 14 22 0 0,-91-55 77 0 0,0 0 1 0 0,0 0 0 0 0,-1 0-1 0 0,0 1 1 0 0,0 0 0 0 0,-1 1-1 0 0,7 9 1 0 0,-11-14 6 0 0,0 0 1 0 0,-1 0-1 0 0,0 0 0 0 0,1 0 1 0 0,-1 0-1 0 0,0 0 0 0 0,-1 0 1 0 0,1 0-1 0 0,0 1 0 0 0,-1-1 0 0 0,0 0 1 0 0,0 0-1 0 0,0 1 0 0 0,0-1 1 0 0,0 0-1 0 0,-1 1 0 0 0,1-1 1 0 0,-1 0-1 0 0,0 0 0 0 0,0 0 1 0 0,0 0-1 0 0,0 0 0 0 0,-1 0 0 0 0,1 0 1 0 0,-5 5-1 0 0,-2 3 102 0 0,0-1-1 0 0,-2 0 1 0 0,1 0-1 0 0,-1-1 1 0 0,0 0-1 0 0,-1-1 1 0 0,0 0-1 0 0,-1-1 1 0 0,-20 10-1 0 0,6-5 94 0 0,0-1-1 0 0,-1-1 1 0 0,-46 10 0 0 0,68-19-371 0 0,-92 15 1012 0 0,47-15-1875 0 0,43-2-14 0 0,1 0 0 0 0,-1 0 0 0 0,1-1 0 0 0,-13-3 0 0 0,11-1-2950 0 0,2-1 0 0 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00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291 658 2480 0 0,'0'0'451'0'0,"-20"-3"2137"0"0,5 4-1884 0 0,0-1 0 0 0,0 2 1 0 0,0 0-1 0 0,0 0 1 0 0,1 2-1 0 0,-1 0 1 0 0,-15 6-1 0 0,22-6-483 0 0,0 0 1 0 0,0 0-1 0 0,0 1 1 0 0,0 0-1 0 0,1 0 1 0 0,0 1-1 0 0,0 0 0 0 0,0 0 1 0 0,1 0-1 0 0,0 1 1 0 0,0 0-1 0 0,1 1 1 0 0,-6 8-1 0 0,6-6-91 0 0,0 1 1 0 0,0 0-1 0 0,1 1 1 0 0,0-1-1 0 0,1 0 1 0 0,0 1-1 0 0,1 0 1 0 0,0 0-1 0 0,1 0 1 0 0,1 0-1 0 0,0 0 1 0 0,2 18-1 0 0,-2-25-102 0 0,1 0 0 0 0,0 1 0 0 0,0-1 0 0 0,1 0 0 0 0,0 1-1 0 0,0-1 1 0 0,0 0 0 0 0,0 0 0 0 0,1 0 0 0 0,0-1 0 0 0,0 1-1 0 0,0-1 1 0 0,0 1 0 0 0,1-1 0 0 0,0 0 0 0 0,0 0 0 0 0,0-1 0 0 0,0 1-1 0 0,0-1 1 0 0,1 0 0 0 0,0 0 0 0 0,-1 0 0 0 0,1-1 0 0 0,0 0-1 0 0,1 0 1 0 0,-1 0 0 0 0,0 0 0 0 0,0-1 0 0 0,8 1 0 0 0,6 1 1 0 0,1-1 1 0 0,37-1 0 0 0,-49-2-29 0 0,0 1 1 0 0,-1-1-1 0 0,1-1 0 0 0,0 0 0 0 0,0 0 1 0 0,-1 0-1 0 0,1-1 0 0 0,-1 0 0 0 0,0 0 1 0 0,8-5-1 0 0,-12 5-1 0 0,1-1 0 0 0,-1 1 1 0 0,0 0-1 0 0,1-1 0 0 0,-2 0 0 0 0,1 1 1 0 0,0-1-1 0 0,-1 0 0 0 0,0-1 0 0 0,1 1 0 0 0,-2 0 1 0 0,1-1-1 0 0,0 1 0 0 0,-1-1 0 0 0,0 1 1 0 0,1-10-1 0 0,0-2 10 0 0,-1-1 1 0 0,-1 0-1 0 0,-2-23 0 0 0,-1 11 7 0 0,-2 1-1 0 0,-1 1 1 0 0,-1-1-1 0 0,-1 1 1 0 0,-1 0-1 0 0,-2 1 1 0 0,-16-30-1 0 0,-53-104 45 0 0,65 127-65 0 0,4 11-2 0 0,1-1-1 0 0,1 0 0 0 0,-11-46 0 0 0,17 54 17 0 0,-4-37 50 0 0,4 17-3 0 0,2 26-15 0 0,0 1 0 0 0,0 0-1 0 0,1 0 1 0 0,1-13 0 0 0,0 18-32 0 0,-1 1 1 0 0,1 0 0 0 0,0-1-1 0 0,-1 1 1 0 0,1 0 0 0 0,0-1 0 0 0,0 1-1 0 0,1 0 1 0 0,-1 0 0 0 0,0 0-1 0 0,1 0 1 0 0,-1 0 0 0 0,1 0-1 0 0,0 1 1 0 0,0-1 0 0 0,0 0 0 0 0,-1 1-1 0 0,1-1 1 0 0,4-1 0 0 0,13-5 51 0 0,0 0 1 0 0,0 1-1 0 0,1 2 1 0 0,0 0-1 0 0,0 0 1 0 0,27-1-1 0 0,53-12 161 0 0,-17 1-25 0 0,-37 9-690 0 0,-38 8-1034 0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00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73 3432 0 0,'-8'4'490'0'0,"1"1"-1"0"0,0 0 1 0 0,0 0 0 0 0,1 0-1 0 0,0 1 1 0 0,-1 0-1 0 0,2 0 1 0 0,-1 0 0 0 0,1 1-1 0 0,-7 11 1 0 0,2-2 212 0 0,1 1 1 0 0,1 0 0 0 0,-10 29-1 0 0,14-33-299 0 0,1-1-1 0 0,0 2 1 0 0,1-1-1 0 0,0 0 1 0 0,1 0-1 0 0,0 0 0 0 0,1 1 1 0 0,1-1-1 0 0,4 23 1 0 0,-5-31-356 0 0,2 0 0 0 0,-1 0-1 0 0,0 0 1 0 0,1 0 0 0 0,0 0 0 0 0,0 0 0 0 0,1 0 0 0 0,-1-1 0 0 0,1 1-1 0 0,0-1 1 0 0,0 1 0 0 0,1-1 0 0 0,-1 0 0 0 0,1-1 0 0 0,0 1 0 0 0,0-1 0 0 0,0 1-1 0 0,0-1 1 0 0,1 0 0 0 0,-1-1 0 0 0,1 1 0 0 0,0-1 0 0 0,0 0 0 0 0,0 0-1 0 0,0 0 1 0 0,10 1 0 0 0,-1 0-28 0 0,1-2 0 0 0,-1 0 0 0 0,0 0-1 0 0,1-1 1 0 0,-1-1 0 0 0,1 0 0 0 0,-1-1-1 0 0,0-1 1 0 0,25-7 0 0 0,-31 7 13 0 0,0-1 0 0 0,0 1 0 0 0,-1-1 0 0 0,1-1 0 0 0,-1 1 0 0 0,0-1 0 0 0,-1-1 0 0 0,1 1 0 0 0,-1-1 0 0 0,0 0 0 0 0,0 0 0 0 0,-1-1 0 0 0,0 0 0 0 0,0 0 0 0 0,0 0 0 0 0,-1 0 0 0 0,6-15 0 0 0,-5 7 68 0 0,-1 1 1 0 0,0 0 0 0 0,-1-1 0 0 0,-1 0 0 0 0,1-22 0 0 0,-6-74 549 0 0,2 103-587 0 0,0 0 0 0 0,0 1 1 0 0,-1-1-1 0 0,0 1 0 0 0,0-1 0 0 0,-1 1 1 0 0,0 0-1 0 0,0 0 0 0 0,0 0 0 0 0,-9-12 0 0 0,8 14-29 0 0,1 1 0 0 0,-1 0 0 0 0,0 0 0 0 0,0 0 0 0 0,-1 0 0 0 0,1 1 0 0 0,-1 0 0 0 0,0 0 0 0 0,0 0 0 0 0,0 0 0 0 0,0 1 0 0 0,0-1 0 0 0,0 1 0 0 0,-1 1 0 0 0,-6-2 0 0 0,-3 0 20 0 0,1 1 1 0 0,-1 0-1 0 0,0 2 0 0 0,0-1 1 0 0,0 2-1 0 0,0 0 0 0 0,-24 5 1 0 0,33-4-165 0 0,0-1 0 0 0,0 1 0 0 0,0 0 0 0 0,0 0 0 0 0,1 1 0 0 0,-1 0 0 0 0,1 0 0 0 0,-1 0 0 0 0,1 0 0 0 0,0 1 0 0 0,1 0 0 0 0,-1 0 0 0 0,1 0 0 0 0,-1 1 0 0 0,1 0 0 0 0,0-1 0 0 0,1 1 0 0 0,0 1 0 0 0,-1-1 0 0 0,-4 11 0 0 0,5-5-2046 0 0,1-1 0 0 0,-1 1 0 0 0,2 0 0 0 0,-2 20 0 0 0,1-6-1597 0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01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77 3192 0 0,'-10'0'734'0'0,"0"0"0"0"0,1 1 0 0 0,-1 0 0 0 0,0 1 0 0 0,1 0 0 0 0,-1 0 0 0 0,-8 5 0 0 0,12-5-494 0 0,1 1 0 0 0,0-1-1 0 0,-1 2 1 0 0,1-1 0 0 0,1 0-1 0 0,-1 1 1 0 0,0 0 0 0 0,1 0-1 0 0,0 1 1 0 0,0-1-1 0 0,0 1 1 0 0,-5 8 0 0 0,0 3 65 0 0,0 0 0 0 0,2 1 0 0 0,0 0 0 0 0,1 0 0 0 0,0 0 0 0 0,1 1 0 0 0,2 0 0 0 0,-1 0 0 0 0,2 0 1 0 0,1 0-1 0 0,0 0 0 0 0,1 0 0 0 0,4 35 0 0 0,-3-47-282 0 0,0 0 1 0 0,1-1-1 0 0,-1 1 0 0 0,1-1 1 0 0,0 1-1 0 0,0-1 0 0 0,1 0 1 0 0,0 0-1 0 0,0 0 0 0 0,0 0 1 0 0,0 0-1 0 0,1-1 0 0 0,-1 1 1 0 0,1-1-1 0 0,0 0 0 0 0,1 0 1 0 0,-1-1-1 0 0,1 1 0 0 0,0-1 1 0 0,0 0-1 0 0,0 0 0 0 0,0-1 1 0 0,6 3-1 0 0,-2-2-17 0 0,1 0-1 0 0,-1-1 1 0 0,1 0 0 0 0,0 0-1 0 0,-1-1 1 0 0,1 0 0 0 0,0-1-1 0 0,0 0 1 0 0,0-1 0 0 0,0 0-1 0 0,0 0 1 0 0,15-5 0 0 0,-21 5-10 0 0,0-1 0 0 0,0 1 0 0 0,0-1 1 0 0,0 0-1 0 0,0 0 0 0 0,0-1 0 0 0,-1 1 0 0 0,1-1 1 0 0,-1 1-1 0 0,1-1 0 0 0,-1 0 0 0 0,0 0 0 0 0,0-1 1 0 0,0 1-1 0 0,2-6 0 0 0,-1 3 0 0 0,-1 0 1 0 0,0 0-1 0 0,-1-1 0 0 0,1 1 1 0 0,-1-1-1 0 0,-1 0 0 0 0,1 1 1 0 0,-1-1-1 0 0,0-8 0 0 0,0 3 9 0 0,-1 1-1 0 0,-1 0 0 0 0,0-1 0 0 0,-1 1 0 0 0,0 0 1 0 0,0 0-1 0 0,-1 0 0 0 0,-1 0 0 0 0,1 0 0 0 0,-2 1 0 0 0,-9-18 1 0 0,-2 6 25 0 0,-2 0 0 0 0,-24-23 0 0 0,23 25 83 0 0,0-1-1 0 0,-15-23 0 0 0,32 42-87 0 0,1 0 0 0 0,0 1 1 0 0,0-1-1 0 0,-1 0 0 0 0,1 0 1 0 0,1 0-1 0 0,-1 0 0 0 0,0-1 0 0 0,0 1 1 0 0,1 0-1 0 0,-1 0 0 0 0,1 0 1 0 0,0-1-1 0 0,0 1 0 0 0,0 0 0 0 0,0 0 1 0 0,0-3-1 0 0,1 3-2 0 0,0 1 1 0 0,-1-1 0 0 0,1 1-1 0 0,0-1 1 0 0,0 1-1 0 0,0 0 1 0 0,0-1-1 0 0,0 1 1 0 0,1 0-1 0 0,-1 0 1 0 0,0 0 0 0 0,1 0-1 0 0,-1 0 1 0 0,0 0-1 0 0,1 0 1 0 0,-1 0-1 0 0,1 1 1 0 0,0-1-1 0 0,-1 0 1 0 0,1 1 0 0 0,-1-1-1 0 0,4 1 1 0 0,54-12 217 0 0,0 3 1 0 0,72-3 0 0 0,9 11-565 0 0,-79 2-43 0 0,-57-1 318 0 0,-1 0 0 0 0,1 0 0 0 0,0 0 0 0 0,-1 0 0 0 0,1 1 0 0 0,0 0 0 0 0,-1-1 0 0 0,1 2 0 0 0,-1-1 0 0 0,7 3 0 0 0,-8-3 28 0 0,0 1 0 0 0,-1-1 0 0 0,1 1 0 0 0,-1 0 0 0 0,1-1 0 0 0,-1 1-1 0 0,0 0 1 0 0,0 0 0 0 0,0 0 0 0 0,0 0 0 0 0,0 0 0 0 0,0 0 0 0 0,0 0 0 0 0,-1 0 0 0 0,1 0 0 0 0,-1 1-1 0 0,0-1 1 0 0,1 3 0 0 0,0 12 31 0 0,-1 0-1 0 0,-1 0 1 0 0,-1 0-1 0 0,-5 28 0 0 0,-1 3 111 0 0,2-1-8 0 0,-1 5 186 0 0,-1 61 1 0 0,8-99-249 0 0,0-7-8 0 0,0 0 1 0 0,0 0-1 0 0,0 1 0 0 0,1-1 0 0 0,2 8 0 0 0,-3-14-36 0 0,1 1 1 0 0,-1-1 0 0 0,1 1-1 0 0,-1-1 1 0 0,1 1-1 0 0,0-1 1 0 0,0 0-1 0 0,0 1 1 0 0,0-1-1 0 0,0 0 1 0 0,0 1-1 0 0,0-1 1 0 0,0 0 0 0 0,0 0-1 0 0,1 0 1 0 0,-1 0-1 0 0,0 0 1 0 0,1-1-1 0 0,-1 1 1 0 0,1 0-1 0 0,-1 0 1 0 0,1-1-1 0 0,-1 1 1 0 0,1-1 0 0 0,-1 0-1 0 0,1 1 1 0 0,-1-1-1 0 0,3 0 1 0 0,5 1-4 0 0,0-1 0 0 0,1-1 1 0 0,-1 1-1 0 0,0-1 0 0 0,0-1 1 0 0,0 0-1 0 0,0 0 0 0 0,0-1 1 0 0,0 0-1 0 0,-1 0 0 0 0,0-1 1 0 0,1 0-1 0 0,-1-1 0 0 0,0 0 1 0 0,-1 0-1 0 0,0 0 0 0 0,1-1 1 0 0,-2 0-1 0 0,1-1 0 0 0,-1 1 1 0 0,8-12-1 0 0,8-9 118 0 0,-1-1-1 0 0,-2-1 1 0 0,-1-1-1 0 0,-1-1 1 0 0,-1 0 0 0 0,-2-1-1 0 0,17-56 1 0 0,-28 42 862 0 0,-3 46-850 0 0,-13 24 589 0 0,11-12-702 0 0,0 2-1 0 0,1-1 0 0 0,0 0 0 0 0,1 0 1 0 0,0 0-1 0 0,1 0 0 0 0,0 0 0 0 0,6 22 1 0 0,-5-29-32 0 0,0 1 1 0 0,0-1 0 0 0,1 0 0 0 0,0 0 0 0 0,0 0 0 0 0,1 0 0 0 0,-1 0 0 0 0,1 0 0 0 0,0-1-1 0 0,1 0 1 0 0,0 0 0 0 0,-1 0 0 0 0,2-1 0 0 0,-1 1 0 0 0,0-1 0 0 0,1 0 0 0 0,0-1-1 0 0,9 5 1 0 0,0-1-155 0 0,0-2-1 0 0,1 0 1 0 0,0-1 0 0 0,0-1-1 0 0,22 3 1 0 0,21-3-2900 0 0,1-2-3646 0 0,-42-1 3703 0 0,9 0-1053 0 0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02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0 3656 0 0,'-21'0'5819'0'0,"19"1"-5638"0"0,0 1-1 0 0,0-1 1 0 0,0 0-1 0 0,0 1 1 0 0,0-1 0 0 0,0 1-1 0 0,0-1 1 0 0,1 1 0 0 0,-1 0-1 0 0,1-1 1 0 0,-1 1 0 0 0,1 0-1 0 0,0 0 1 0 0,0 0 0 0 0,0 0-1 0 0,0 1 1 0 0,-1 2-1 0 0,-14 44 1569 0 0,13-38-1401 0 0,-4 23 454 0 0,2 1 0 0 0,1-1 0 0 0,2 1 0 0 0,2 43 0 0 0,-1-10-472 0 0,1 89 267 0 0,-10 159 54 0 0,6-272-612 0 0,-2 0 0 0 0,-2-1-1 0 0,-3 0 1 0 0,0 0 0 0 0,-21 44-1 0 0,-29 34-21 0 0,23-50-596 0 0,34-63 344 0 0,0 4-2003 0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03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34 3256 0 0,'-2'0'318'0'0,"-1"-1"-1"0"0,1 1 0 0 0,0-1 1 0 0,-1 0-1 0 0,1 0 0 0 0,0 0 0 0 0,0 0 1 0 0,-1 0-1 0 0,-2-3 0 0 0,-17-7 1050 0 0,3 7-436 0 0,0 1 0 0 0,-1 0 0 0 0,1 2-1 0 0,-24 1 1 0 0,35 0-611 0 0,0 1 0 0 0,0 0 0 0 0,0 0 1 0 0,0 1-1 0 0,0 0 0 0 0,0 0 0 0 0,1 1 0 0 0,-1 0 0 0 0,1 0 0 0 0,-1 1 0 0 0,1 0 0 0 0,-11 9 0 0 0,14-9-256 0 0,0 0 0 0 0,1 0 0 0 0,0 0 0 0 0,0 1 0 0 0,0-1 0 0 0,0 1 0 0 0,1 0 0 0 0,-1 0 0 0 0,1 0 0 0 0,1 0 0 0 0,-1 1 0 0 0,1-1 0 0 0,0 0 0 0 0,-1 6 0 0 0,1-2-2 0 0,0 0-1 0 0,1 0 1 0 0,0 0 0 0 0,0 0 0 0 0,1 0-1 0 0,0 0 1 0 0,5 16 0 0 0,-5-21-50 0 0,1 0 0 0 0,-1 0-1 0 0,1 0 1 0 0,0 0 0 0 0,0 0 0 0 0,1-1 0 0 0,-1 1-1 0 0,1-1 1 0 0,0 1 0 0 0,0-1 0 0 0,0 0 0 0 0,0 0 0 0 0,1 0-1 0 0,-1 0 1 0 0,1-1 0 0 0,-1 1 0 0 0,1-1 0 0 0,0 0-1 0 0,0 0 1 0 0,0-1 0 0 0,0 1 0 0 0,8 1 0 0 0,5 0-41 0 0,0-1 1 0 0,-1 0 0 0 0,1-2 0 0 0,28-1-1 0 0,-5 0-64 0 0,-39 1 85 0 0,24-1-99 0 0,-15-3 25 0 0,-10 4 80 0 0,0 0 0 0 0,0-1-1 0 0,1 1 1 0 0,-1 0-1 0 0,0 0 1 0 0,0 0-1 0 0,0-1 1 0 0,0 1-1 0 0,0 0 1 0 0,0 0 0 0 0,0 0-1 0 0,1-1 1 0 0,-1 1-1 0 0,0 0 1 0 0,0 0-1 0 0,0-1 1 0 0,0 1 0 0 0,0 0-1 0 0,0 0 1 0 0,0-1-1 0 0,0 1 1 0 0,0 0-1 0 0,0 0 1 0 0,0-1-1 0 0,-1 1 1 0 0,1 0 0 0 0,0 0-1 0 0,0 0 1 0 0,0-1-1 0 0,0 1 1 0 0,0 0-1 0 0,0 0 1 0 0,0 0-1 0 0,-1-1 1 0 0,1 1 0 0 0,-2-1-5 0 0,1 0 1 0 0,-1 0-1 0 0,0 0 1 0 0,0 0 0 0 0,1 0-1 0 0,-1 0 1 0 0,0 1-1 0 0,0-1 1 0 0,0 1-1 0 0,0-1 1 0 0,0 1 0 0 0,0 0-1 0 0,-4 0 1 0 0,-29-1-8 0 0,24 2 33 0 0,0 0 0 0 0,-1 0 0 0 0,1 2 0 0 0,0-1 1 0 0,0 1-1 0 0,0 1 0 0 0,1 0 0 0 0,-1 0 0 0 0,1 1 1 0 0,0 1-1 0 0,0 0 0 0 0,0 0 0 0 0,1 1 1 0 0,0 0-1 0 0,1 0 0 0 0,-1 1 0 0 0,1 0 0 0 0,1 1 1 0 0,0-1-1 0 0,-10 17 0 0 0,14-19 27 0 0,0 1 0 0 0,0 0 1 0 0,1 1-1 0 0,0-1 0 0 0,0 0 0 0 0,1 1 1 0 0,0-1-1 0 0,0 1 0 0 0,1-1 0 0 0,-1 1 0 0 0,2-1 1 0 0,-1 1-1 0 0,1-1 0 0 0,1 1 0 0 0,-1-1 1 0 0,1 0-1 0 0,3 8 0 0 0,-2-11-15 0 0,-1 0 0 0 0,1 0 0 0 0,0 0-1 0 0,1 0 1 0 0,-1-1 0 0 0,1 1 0 0 0,-1-1 0 0 0,1 0 0 0 0,0 0 0 0 0,1 0-1 0 0,-1-1 1 0 0,0 1 0 0 0,1-1 0 0 0,-1 0 0 0 0,1-1 0 0 0,-1 1-1 0 0,1-1 1 0 0,0 1 0 0 0,6-1 0 0 0,12 3 56 0 0,1-2 0 0 0,39 0 0 0 0,-49-2-78 0 0,1 0-19 0 0,1-1-1 0 0,0 0 1 0 0,0-1-1 0 0,17-5 0 0 0,-27 5-461 0 0,0 0-1 0 0,0 0 1 0 0,1-1 0 0 0,-2 0-1 0 0,8-4 1 0 0,-10 5-583 0 0,1-1-1 0 0,-1 0 1 0 0,1 0 0 0 0,-1 0 0 0 0,0 0 0 0 0,0-1 0 0 0,-1 1 0 0 0,5-6 0 0 0,0-7-2670 0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03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8 3904 0 0,'-4'0'668'0'0,"4"-4"0"0"0,-3 4 1 0 0,3-1-1 0 0,-4 1 4 0 0,1-2 1180 0 0,-1 2-1516 0 0,0 3-2220 0 0,4 2 0 0 0,4 5-1 0 0,0-2 1 0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03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3856 0 0,'25'-4'4015'0'0,"-20"4"-3468"0"0,1 0 1 0 0,0 0-1 0 0,0 1 0 0 0,-1 0 0 0 0,1 0 0 0 0,-1 0 0 0 0,10 5 0 0 0,-12-5-393 0 0,-1 0 0 0 0,0 0 0 0 0,1 1 0 0 0,-1-1 0 0 0,0 1 0 0 0,0 0 0 0 0,0-1 0 0 0,0 1 0 0 0,0 0 0 0 0,-1 0 0 0 0,1 0 0 0 0,-1 0 0 0 0,1 1 0 0 0,-1-1 1 0 0,0 0-1 0 0,1 1 0 0 0,-1-1 0 0 0,0 1 0 0 0,0 2 0 0 0,2 6 352 0 0,9 35 946 0 0,8 61 0 0 0,-12-51-1062 0 0,1 0 1 0 0,19 55-1 0 0,-27-109-383 0 0,-1 0 0 0 0,1 0 1 0 0,-1 0-1 0 0,1-1 0 0 0,0 1 0 0 0,0 0 1 0 0,0-1-1 0 0,0 1 0 0 0,0-1 0 0 0,0 1 1 0 0,0-1-1 0 0,1 1 0 0 0,-1-1 0 0 0,0 0 1 0 0,1 0-1 0 0,-1 0 0 0 0,1 0 0 0 0,-1 0 1 0 0,4 1-1 0 0,-4-1 3 0 0,0-1 1 0 0,0 0-1 0 0,0 0 1 0 0,0 0-1 0 0,1 0 1 0 0,-1 0-1 0 0,0 0 1 0 0,0 0-1 0 0,0-1 0 0 0,0 1 1 0 0,0 0-1 0 0,1-1 1 0 0,-1 1-1 0 0,0 0 1 0 0,0-1-1 0 0,0 0 1 0 0,0 1-1 0 0,0-1 1 0 0,0 1-1 0 0,0-1 0 0 0,0 0 1 0 0,-1 0-1 0 0,1 0 1 0 0,0 0-1 0 0,0 1 1 0 0,-1-1-1 0 0,1 0 1 0 0,0 0-1 0 0,-1 0 1 0 0,1-1-1 0 0,-1 1 0 0 0,1-1 1 0 0,52-120 773 0 0,-6 10-302 0 0,-29 78-387 0 0,-3 6-91 0 0,-1-1 0 0 0,-1-1 1 0 0,17-57-1 0 0,-30 78-198 0 0,0 4-2744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02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75 149 3448 0 0,'-9'10'817'0'0,"0"1"-1"0"0,1 0 0 0 0,1 1 1 0 0,0 0-1 0 0,0 0 0 0 0,1 0 1 0 0,1 1-1 0 0,-4 14 0 0 0,7-22-569 0 0,0 0 1 0 0,1 1-1 0 0,0-1 0 0 0,0 1 0 0 0,1-1 0 0 0,-1 1 0 0 0,1-1 0 0 0,1 1 0 0 0,-1-1 0 0 0,1 1 0 0 0,-1-1 0 0 0,2 1 1 0 0,-1-1-1 0 0,1 0 0 0 0,-1 0 0 0 0,1 0 0 0 0,1 1 0 0 0,-1-2 0 0 0,1 1 0 0 0,0 0 0 0 0,0 0 0 0 0,0-1 0 0 0,4 5 1 0 0,-1-5-190 0 0,0 1-1 0 0,1-1 1 0 0,-1 0 0 0 0,1 0 0 0 0,0 0 0 0 0,0-1 0 0 0,0-1 0 0 0,0 1 0 0 0,0-1 0 0 0,0 0 0 0 0,1 0 0 0 0,-1-1 0 0 0,1 0 0 0 0,0-1 0 0 0,-1 1 0 0 0,11-2 0 0 0,-3 0-42 0 0,-1 0 1 0 0,0-1-1 0 0,0-1 1 0 0,0 0-1 0 0,-1-1 0 0 0,1 0 1 0 0,25-13-1 0 0,-26 10-10 0 0,0 0 0 0 0,0-1 0 0 0,-1-1 0 0 0,0 0 0 0 0,17-18 1 0 0,-24 22 9 0 0,0 0 0 0 0,-1-1 1 0 0,0 0-1 0 0,0 0 0 0 0,-1 0 1 0 0,1 0-1 0 0,-1 0 1 0 0,-1-1-1 0 0,1 1 0 0 0,-1-1 1 0 0,0 0-1 0 0,-1 0 1 0 0,1 0-1 0 0,-1-7 0 0 0,0 0 87 0 0,-1-1 0 0 0,0 1 0 0 0,-1-1-1 0 0,-1 1 1 0 0,0 0 0 0 0,-7-22 0 0 0,7 29-38 0 0,-1 0 0 0 0,1 0 0 0 0,-1 1 0 0 0,-1-1 0 0 0,1 1 0 0 0,-1 0 0 0 0,-1 0 0 0 0,1 0 0 0 0,-1 0 0 0 0,0 1 0 0 0,0 0 0 0 0,0 0 0 0 0,-1 0 0 0 0,-12-7 0 0 0,12 9-18 0 0,0 0-1 0 0,-1 1 1 0 0,1-1-1 0 0,-1 2 1 0 0,1-1-1 0 0,-1 1 1 0 0,0 0-1 0 0,0 0 1 0 0,0 1 0 0 0,0 0-1 0 0,0 0 1 0 0,0 0-1 0 0,1 1 1 0 0,-1 0-1 0 0,0 1 1 0 0,0 0-1 0 0,1 0 1 0 0,-1 0-1 0 0,1 0 1 0 0,-12 7 0 0 0,6-1-80 0 0,8-5-5 0 0,0-1 1 0 0,0 0 0 0 0,1 1-1 0 0,-1-1 1 0 0,1 1 0 0 0,0 0-1 0 0,0 0 1 0 0,0 1 0 0 0,0-1 0 0 0,-2 5-1 0 0,-12 23-2311 0 0,2-1-7866 0 0,11-22 6326 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04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74 3248 0 0,'0'0'5327'0'0,"-9"20"-2170"0"0,-5 8-1416 0 0,1 0 0 0 0,-15 50 0 0 0,23-60-1566 0 0,0-1-1 0 0,2 1 0 0 0,0 0 1 0 0,1 0-1 0 0,1 0 0 0 0,1 18 1 0 0,0-32-156 0 0,1-1 1 0 0,-1 1-1 0 0,1 0 1 0 0,0-1-1 0 0,0 1 1 0 0,0-1 0 0 0,0 1-1 0 0,1-1 1 0 0,-1 0-1 0 0,1 0 1 0 0,0 1-1 0 0,0-1 1 0 0,0 0-1 0 0,0 0 1 0 0,0-1 0 0 0,4 4-1 0 0,-1-2-4 0 0,-1-1-1 0 0,0 0 1 0 0,1-1-1 0 0,-1 1 1 0 0,1-1-1 0 0,0 0 0 0 0,0 0 1 0 0,0 0-1 0 0,0-1 1 0 0,7 2-1 0 0,3-1-3 0 0,1-1-1 0 0,0-1 1 0 0,-1 0-1 0 0,1 0 1 0 0,-1-2-1 0 0,26-5 0 0 0,-27 4 16 0 0,-1 0 0 0 0,0-2 0 0 0,23-9 0 0 0,-30 11-1 0 0,0 0 1 0 0,-1-1 0 0 0,1 0 0 0 0,-1 0-1 0 0,0 0 1 0 0,0-1 0 0 0,0 1 0 0 0,-1-1-1 0 0,8-10 1 0 0,-5 3 65 0 0,0 0 0 0 0,-1-1 1 0 0,-1 1-1 0 0,0-1 0 0 0,0-1 0 0 0,-1 1 1 0 0,-1-1-1 0 0,0 1 0 0 0,-1-1 0 0 0,-1 0 0 0 0,0 0 1 0 0,-1 0-1 0 0,0 0 0 0 0,-3-18 0 0 0,2 19 53 0 0,-1 0 0 0 0,0 0 0 0 0,-1 1 0 0 0,-6-20 0 0 0,7 28-120 0 0,1 0 0 0 0,-1 0 0 0 0,0 1 0 0 0,0-1 1 0 0,-1 0-1 0 0,1 1 0 0 0,-1 0 0 0 0,1-1 0 0 0,-1 1 0 0 0,0 0 0 0 0,-1 1 0 0 0,1-1 1 0 0,0 0-1 0 0,-1 1 0 0 0,1 0 0 0 0,-1 0 0 0 0,-6-3 0 0 0,0 2-98 0 0,1 0 0 0 0,-1 0 0 0 0,0 1 0 0 0,0 0 0 0 0,-1 1 0 0 0,1 0 0 0 0,0 0 0 0 0,0 1 0 0 0,-1 1 0 0 0,1-1 0 0 0,0 2 0 0 0,0 0 0 0 0,0 0 0 0 0,0 0 0 0 0,-14 7 0 0 0,15-5-738 0 0,1 0 0 0 0,1 0-1 0 0,-1 1 1 0 0,-11 9 0 0 0,13-8-943 0 0,-1 0-1 0 0,1 0 1 0 0,0 1-1 0 0,-9 13 1 0 0,0 5-2038 0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04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62 3200 0 0,'0'0'4508'0'0,"-1"16"-1367"0"0,-10 134 2889 0 0,9-96-5426 0 0,0-30-371 0 0,1-11-126 0 0,0 1-1 0 0,0-1 1 0 0,2 0 0 0 0,2 20-1 0 0,-3-30-91 0 0,1-1 0 0 0,-1 1 0 0 0,1 0 0 0 0,0 0 0 0 0,0-1 0 0 0,0 1-1 0 0,0-1 1 0 0,1 1 0 0 0,-1-1 0 0 0,1 1 0 0 0,0-1 0 0 0,-1 0 0 0 0,1 0-1 0 0,0 0 1 0 0,0 0 0 0 0,0 0 0 0 0,1 0 0 0 0,-1 0 0 0 0,0-1-1 0 0,1 1 1 0 0,-1-1 0 0 0,1 0 0 0 0,-1 1 0 0 0,1-1 0 0 0,0-1 0 0 0,3 2-1 0 0,8 1 18 0 0,1-1 0 0 0,0 0 0 0 0,0-2 0 0 0,-1 1 0 0 0,1-2 0 0 0,0 0 0 0 0,0-1 0 0 0,-1 0-1 0 0,1-1 1 0 0,-1-1 0 0 0,17-6 0 0 0,-24 7 10 0 0,0 0 0 0 0,-1-1-1 0 0,1 0 1 0 0,-1 0 0 0 0,0-1-1 0 0,0 0 1 0 0,-1 0 0 0 0,0 0 0 0 0,1 0-1 0 0,-2-1 1 0 0,1 0 0 0 0,-1 0 0 0 0,8-13-1 0 0,-1-4 197 0 0,-1 0 0 0 0,12-42 0 0 0,-18 52-140 0 0,6-42 353 0 0,-5 23-172 0 0,-4 24-176 0 0,0-1 0 0 0,0 0 1 0 0,-1 1-1 0 0,-2-10 1 0 0,2 9-37 0 0,-1 0 1 0 0,1 0-1 0 0,2-13 1 0 0,-1-5 118 0 0,-4 14-3061 0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05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78 3664 0 0,'0'-25'4147'0'0,"0"22"-3962"0"0,0 1 0 0 0,-1 0 0 0 0,1 0 0 0 0,0 0-1 0 0,-1 0 1 0 0,1 0 0 0 0,-1 0 0 0 0,0 0 0 0 0,0 0-1 0 0,0 0 1 0 0,0 0 0 0 0,0 0 0 0 0,0 1 0 0 0,0-1-1 0 0,-1 0 1 0 0,1 1 0 0 0,-1-1 0 0 0,1 1 0 0 0,-1-1 0 0 0,1 1-1 0 0,-1 0 1 0 0,0 0 0 0 0,0 0 0 0 0,0 0 0 0 0,1 0-1 0 0,-1 0 1 0 0,0 0 0 0 0,0 0 0 0 0,0 1 0 0 0,-1-1-1 0 0,1 1 1 0 0,-2-1 0 0 0,-10-1 665 0 0,0 1 1 0 0,0 0-1 0 0,-26 3 0 0 0,25-2-323 0 0,-1 1-332 0 0,0 0 1 0 0,0 1-1 0 0,1 1 1 0 0,-1 0 0 0 0,1 1-1 0 0,-1 1 1 0 0,-27 12-1 0 0,38-15-167 0 0,0 1 0 0 0,1-1 0 0 0,0 1 0 0 0,-1 0 0 0 0,1 0 0 0 0,0 1 0 0 0,1-1-1 0 0,-1 1 1 0 0,1 0 0 0 0,-1 0 0 0 0,1 0 0 0 0,0 0 0 0 0,1 1 0 0 0,-1-1 0 0 0,1 1 0 0 0,0 0 0 0 0,0 0-1 0 0,0 0 1 0 0,0-1 0 0 0,1 2 0 0 0,0-1 0 0 0,0 0 0 0 0,1 0 0 0 0,-1 0 0 0 0,1 0 0 0 0,0 0-1 0 0,0 1 1 0 0,2 4 0 0 0,-1-1-32 0 0,1-1-1 0 0,0 0 0 0 0,1 0 1 0 0,0 0-1 0 0,0 0 0 0 0,0 0 1 0 0,1-1-1 0 0,0 1 1 0 0,1-1-1 0 0,0 0 0 0 0,9 10 1 0 0,4 3-33 0 0,2-2-1 0 0,27 21 1 0 0,-23-20 10 0 0,49 38 18 0 0,-71-56 26 0 0,0 1 0 0 0,-1-1-1 0 0,1 1 1 0 0,-1-1 0 0 0,0 1 0 0 0,0-1 0 0 0,1 1 0 0 0,-1-1 0 0 0,0 1 0 0 0,0 0 0 0 0,-1 0-1 0 0,1 0 1 0 0,0 0 0 0 0,0-1 0 0 0,-1 1 0 0 0,1 0 0 0 0,-1 0 0 0 0,0 0 0 0 0,0 0-1 0 0,0 0 1 0 0,0 0 0 0 0,0 0 0 0 0,0 0 0 0 0,0 0 0 0 0,0 0 0 0 0,-1 0 0 0 0,-1 4 0 0 0,1-2 31 0 0,-1-1 0 0 0,0 1 1 0 0,0-1-1 0 0,0 1 1 0 0,-1-1-1 0 0,1 0 0 0 0,-1 0 1 0 0,0 0-1 0 0,0 0 1 0 0,0 0-1 0 0,0 0 1 0 0,-5 2-1 0 0,-11 6 121 0 0,-1 0 0 0 0,0-2 0 0 0,0 0 0 0 0,-1-1 0 0 0,0-2 0 0 0,-1 0 0 0 0,0-1 0 0 0,-26 3 0 0 0,28-6-2000 0 0,-1-1 0 0 0,-34-3 0 0 0,43 1-2454 0 0,-2-1 1 0 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08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229 193 3012 0 0,'-5'1'319'0'0,"0"0"-1"0"0,0 0 1 0 0,0 0-1 0 0,0 0 0 0 0,0 1 1 0 0,1 0-1 0 0,-1 0 1 0 0,0 0-1 0 0,1 1 1 0 0,-5 2-1 0 0,-40 33 1427 0 0,35-25-1065 0 0,1 0-1 0 0,1 1 1 0 0,0 1-1 0 0,-16 25 1 0 0,21-29-246 0 0,1 0 0 0 0,0 1 0 0 0,1 0 0 0 0,0 0 0 0 0,1 0 1 0 0,1 0-1 0 0,-4 20 0 0 0,7-29-381 0 0,-1 0 1 0 0,1-1-1 0 0,0 1 0 0 0,0 0 1 0 0,1 0-1 0 0,-1 0 1 0 0,0-1-1 0 0,1 1 1 0 0,0 0-1 0 0,-1-1 0 0 0,1 1 1 0 0,0 0-1 0 0,0-1 1 0 0,1 1-1 0 0,-1-1 0 0 0,1 0 1 0 0,-1 1-1 0 0,4 3 1 0 0,-2-3 0 0 0,1 0 1 0 0,0 0 0 0 0,-1 0-1 0 0,1-1 1 0 0,0 1 0 0 0,0-1 0 0 0,1 0-1 0 0,-1 0 1 0 0,0-1 0 0 0,7 2-1 0 0,1 0 3 0 0,-1-1-1 0 0,1 0 0 0 0,0-1 1 0 0,0 0-1 0 0,-1-1 0 0 0,1-1 1 0 0,0 0-1 0 0,11-2 0 0 0,-5-1-40 0 0,0-1 1 0 0,-1-1-1 0 0,0-1 0 0 0,0 0 0 0 0,-1-1 0 0 0,0 0 0 0 0,0-2 1 0 0,-1 0-1 0 0,0-1 0 0 0,-1 0 0 0 0,0-1 0 0 0,-1 0 0 0 0,0-2 0 0 0,-1 1 1 0 0,0-1-1 0 0,13-22 0 0 0,-16 22-24 0 0,0-1 1 0 0,-1 1-1 0 0,-1-1 0 0 0,0-1 0 0 0,-1 1 1 0 0,-1-1-1 0 0,0 0 0 0 0,-1-1 1 0 0,-1 1-1 0 0,0-1 0 0 0,-2 0 0 0 0,1 1 1 0 0,-2-1-1 0 0,-1 0 0 0 0,-2-22 1 0 0,2 35 5 0 0,0 1 1 0 0,0-1 0 0 0,0 0 0 0 0,0 0 0 0 0,-1 1 0 0 0,1-1-1 0 0,-1 1 1 0 0,0-1 0 0 0,0 1 0 0 0,0 0 0 0 0,-1 0 0 0 0,1 0-1 0 0,-1 0 1 0 0,1 0 0 0 0,-1 0 0 0 0,-4-2 0 0 0,3 2 1 0 0,-1 0 1 0 0,0 1-1 0 0,0-1 0 0 0,0 1 1 0 0,0 0-1 0 0,-1 1 0 0 0,1-1 1 0 0,0 1-1 0 0,-1 0 1 0 0,-7 0-1 0 0,1 0 4 0 0,0 1-1 0 0,0 1 1 0 0,0 0-1 0 0,1 1 1 0 0,-1 0 0 0 0,0 1-1 0 0,1 0 1 0 0,0 1-1 0 0,-1 0 1 0 0,-10 6 0 0 0,7-2 3 0 0,1 1 1 0 0,0 0 0 0 0,0 1 0 0 0,1 1 0 0 0,0 0 0 0 0,1 0 0 0 0,0 1-1 0 0,-13 18 1 0 0,18-19 4 0 0,0 0 0 0 0,0 0 0 0 0,1 0-1 0 0,0 1 1 0 0,1 0 0 0 0,1 0 0 0 0,0 0-1 0 0,1 1 1 0 0,0-1 0 0 0,0 1 0 0 0,0 18 0 0 0,2-12 12 0 0,0-1 1 0 0,1 0 0 0 0,1 0 0 0 0,1 0-1 0 0,7 30 1 0 0,-8-44-25 0 0,0 0 0 0 0,0 0 0 0 0,1 0 0 0 0,-1 0 1 0 0,1 0-1 0 0,0-1 0 0 0,1 1 0 0 0,-1-1 0 0 0,1 1 0 0 0,-1-1 0 0 0,1 0 0 0 0,0 0 1 0 0,0 0-1 0 0,0 0 0 0 0,1 0 0 0 0,-1-1 0 0 0,1 1 0 0 0,-1-1 0 0 0,1 0 0 0 0,0 0 0 0 0,0-1 1 0 0,0 1-1 0 0,0-1 0 0 0,0 1 0 0 0,0-1 0 0 0,0-1 0 0 0,0 1 0 0 0,1-1 0 0 0,-1 1 1 0 0,6-1-1 0 0,-3-1-10 0 0,1 1 1 0 0,-1-1-1 0 0,1 0 0 0 0,-1-1 1 0 0,0 1-1 0 0,0-2 1 0 0,1 1-1 0 0,-1-1 1 0 0,-1 0-1 0 0,9-5 1 0 0,-4 1-15 0 0,-1 0 0 0 0,0 0 0 0 0,-1-1 1 0 0,0 0-1 0 0,13-16 0 0 0,1-5-32 0 0,-2-2 0 0 0,-2 0 0 0 0,19-39 0 0 0,-27 50 33 0 0,-2 0 1 0 0,0-1 0 0 0,11-41 0 0 0,-18 54 19 0 0,0-3 13 0 0,0 0 0 0 0,1 0 1 0 0,1 0-1 0 0,6-12 1 0 0,-10 23-7 0 0,0 0 0 0 0,0 0 1 0 0,0-1-1 0 0,0 1 1 0 0,0 0-1 0 0,0 0 0 0 0,0 0 1 0 0,0 0-1 0 0,0 0 1 0 0,0 0-1 0 0,0 0 0 0 0,0 0 1 0 0,0 0-1 0 0,0 0 0 0 0,0 0 1 0 0,0-1-1 0 0,0 1 1 0 0,0 0-1 0 0,0 0 0 0 0,0 0 1 0 0,0 0-1 0 0,0 0 1 0 0,0 0-1 0 0,1 0 0 0 0,-1 0 1 0 0,0 0-1 0 0,0 0 1 0 0,0 0-1 0 0,0 0 0 0 0,0 0 1 0 0,0 0-1 0 0,0 0 1 0 0,0 0-1 0 0,0 0 0 0 0,0 0 1 0 0,0 0-1 0 0,0 0 0 0 0,1 0 1 0 0,-1 0-1 0 0,0 0 1 0 0,0 0-1 0 0,0 0 0 0 0,0 0 1 0 0,0 0-1 0 0,0 0 1 0 0,0 0-1 0 0,0 0 0 0 0,0 0 1 0 0,0 0-1 0 0,0 0 1 0 0,1 0-1 0 0,-1 0 0 0 0,0 0 1 0 0,0 0-1 0 0,0 0 1 0 0,0 0-1 0 0,0 0 0 0 0,0 0 1 0 0,0 0-1 0 0,0 0 1 0 0,0 0-1 0 0,0 1 0 0 0,2 7 193 0 0,-2 19 40 0 0,0-19-172 0 0,-1 68 339 0 0,-1-18-121 0 0,3 0-1 0 0,10 72 0 0 0,-9-122-290 0 0,0 0-1 0 0,0 0 0 0 0,1 0 0 0 0,0 0 1 0 0,0-1-1 0 0,1 1 0 0 0,5 7 0 0 0,16 14-1813 0 0,-22-27 984 0 0,0 1 1 0 0,0-1 0 0 0,0 0-1 0 0,1 0 1 0 0,-1 0 0 0 0,1 0-1 0 0,4 1 1 0 0,9 0-2735 0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09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161 199 2752 0 0,'-2'3'238'0'0,"-1"-1"0"0"0,1 0 0 0 0,0 1 0 0 0,0 0 0 0 0,0 0 0 0 0,0-1 0 0 0,0 1 0 0 0,1 0 0 0 0,-1 0 0 0 0,1 1 0 0 0,0-1 0 0 0,0 0 0 0 0,0 0 0 0 0,-1 5-1 0 0,-5 51 1687 0 0,7-49-1480 0 0,-1-6-249 0 0,1 1 0 0 0,0 0 0 0 0,0-1 0 0 0,0 1 0 0 0,1 0 0 0 0,-1-1 0 0 0,1 1 0 0 0,1-1 1 0 0,-1 1-1 0 0,0-1 0 0 0,1 1 0 0 0,0-1 0 0 0,0 0 0 0 0,0 0 0 0 0,1 0 0 0 0,-1 0 0 0 0,1 0 0 0 0,0-1 0 0 0,0 1 0 0 0,0-1 1 0 0,1 1-1 0 0,-1-1 0 0 0,1 0 0 0 0,0-1 0 0 0,0 1 0 0 0,0-1 0 0 0,0 1 0 0 0,0-1 0 0 0,6 2 0 0 0,1-2-124 0 0,0 0 1 0 0,0-1-1 0 0,1 0 0 0 0,-1 0 0 0 0,0-1 0 0 0,0-1 0 0 0,0 0 0 0 0,0 0 0 0 0,0-1 1 0 0,0-1-1 0 0,0 0 0 0 0,0 0 0 0 0,-1-1 0 0 0,17-8 0 0 0,-19 7-58 0 0,1 0 0 0 0,-1 0 0 0 0,0-1 0 0 0,-1 0 0 0 0,0 0 0 0 0,0-1 0 0 0,0 0 0 0 0,0 0-1 0 0,-1 0 1 0 0,0-1 0 0 0,-1 0 0 0 0,0 0 0 0 0,0-1 0 0 0,-1 1 0 0 0,0-1 0 0 0,0 0 0 0 0,2-12 0 0 0,-2 6 12 0 0,-1 1 1 0 0,0-1-1 0 0,-2 0 1 0 0,1 0 0 0 0,-2 0-1 0 0,-1-16 1 0 0,0 24-11 0 0,0 0 1 0 0,0 0 0 0 0,-1 0 0 0 0,0 1-1 0 0,0-1 1 0 0,0 0 0 0 0,-1 1 0 0 0,0 0-1 0 0,-1-1 1 0 0,1 1 0 0 0,-1 0 0 0 0,0 1-1 0 0,-1-1 1 0 0,1 1 0 0 0,-7-6-1 0 0,5 6 0 0 0,0 1 0 0 0,0 0 0 0 0,0 1 0 0 0,0-1 0 0 0,0 1 0 0 0,-1 0 0 0 0,1 1 0 0 0,-1-1 0 0 0,0 1-1 0 0,-11-1 1 0 0,3 0 46 0 0,0 2-1 0 0,-1 0 0 0 0,-27 2 1 0 0,37 0-31 0 0,0-1-1 0 0,1 1 1 0 0,-1 0 0 0 0,1 1-1 0 0,0-1 1 0 0,-1 1 0 0 0,1 0-1 0 0,0 0 1 0 0,0 1 0 0 0,0 0-1 0 0,0 0 1 0 0,1 0 0 0 0,-8 6 0 0 0,7-4 17 0 0,0 1 1 0 0,0 0 0 0 0,0 0 0 0 0,1 1-1 0 0,-1-1 1 0 0,2 1 0 0 0,-1 0-1 0 0,-4 13 1 0 0,0 6 93 0 0,2 0 0 0 0,1 0 0 0 0,1 0-1 0 0,-1 43 1 0 0,-2 152 515 0 0,5-195-590 0 0,-11 140 352 0 0,5-106-269 0 0,-3 0 0 0 0,-2 0-1 0 0,-26 69 1 0 0,26-97-226 0 0,-10 37 1 0 0,22-58 212 0 0,14-21-9182 0 0,-1-3 5261 0 0,2-1 232 0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09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3608 0 0,'5'0'4150'0'0,"6"1"-2184"0"0,-8 3-1630 0 0,-1-1-1 0 0,-1 1 0 0 0,1 0 1 0 0,-1 0-1 0 0,1 0 1 0 0,-1 0-1 0 0,0 0 0 0 0,-1 0 1 0 0,2 6-1 0 0,-1 43 1412 0 0,-2-36-1083 0 0,-9 207 2353 0 0,7-199-2871 0 0,3-14-98 0 0,-1 0-1 0 0,-5 18 1 0 0,-6 30-776 0 0,9-20-6478 0 0,3-27 3586 0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10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345 582 3280 0 0,'-2'1'291'0'0,"-1"0"0"0"0,0-1 0 0 0,1 1 0 0 0,-1 0 0 0 0,1 0 0 0 0,0 1 0 0 0,-1-1 0 0 0,1 0 0 0 0,0 1-1 0 0,0-1 1 0 0,0 1 0 0 0,0 0 0 0 0,0 0 0 0 0,-3 3 0 0 0,-23 31 1298 0 0,20-21-1028 0 0,0-1 0 0 0,1 1 1 0 0,1 1-1 0 0,0-1 0 0 0,1 1 0 0 0,0 0 1 0 0,2 0-1 0 0,0 0 0 0 0,-1 20 0 0 0,3-30-277 0 0,0 9 178 0 0,0 0 0 0 0,1 0 1 0 0,2 22-1 0 0,-1-33-422 0 0,-1-1-1 0 0,1 1 1 0 0,0-1 0 0 0,-1 1 0 0 0,2-1-1 0 0,-1 0 1 0 0,0 1 0 0 0,1-1 0 0 0,0 0-1 0 0,-1 0 1 0 0,1 0 0 0 0,0 0-1 0 0,1 0 1 0 0,-1-1 0 0 0,0 1 0 0 0,1-1-1 0 0,0 1 1 0 0,-1-1 0 0 0,1 0 0 0 0,6 3-1 0 0,-5-3-27 0 0,1 0 0 0 0,-1 0-1 0 0,1-1 1 0 0,0 0 0 0 0,0 0 0 0 0,0 0-1 0 0,0-1 1 0 0,0 1 0 0 0,0-1-1 0 0,0 0 1 0 0,0-1 0 0 0,0 1-1 0 0,-1-1 1 0 0,1 0 0 0 0,0 0-1 0 0,0-1 1 0 0,0 1 0 0 0,-1-1 0 0 0,1 0-1 0 0,-1 0 1 0 0,0-1 0 0 0,1 1-1 0 0,-1-1 1 0 0,0 0 0 0 0,6-7-1 0 0,6-4-9 0 0,-2-1-1 0 0,0-1 1 0 0,0 0-1 0 0,18-31 1 0 0,-20 27 5 0 0,-2 0-1 0 0,1-1 1 0 0,-2 0 0 0 0,-1-1 0 0 0,-1 0 0 0 0,-1 0 0 0 0,6-35 0 0 0,-5-1 0 0 0,0-104 0 0 0,-7 135 5 0 0,-2 0-1 0 0,-1 0 1 0 0,-12-46-1 0 0,11 54-1 0 0,-2 2 0 0 0,-1-1-1 0 0,0 1 1 0 0,-1 0 0 0 0,-1 0-1 0 0,-13-20 1 0 0,14 28-6 0 0,0-1-1 0 0,-1 1 1 0 0,0 1-1 0 0,0-1 1 0 0,-1 2-1 0 0,0-1 1 0 0,-1 1-1 0 0,1 1 1 0 0,-1 0 0 0 0,-1 0-1 0 0,1 1 1 0 0,-1 1-1 0 0,-23-6 1 0 0,18 6 2 0 0,-1 0 1 0 0,1 2-1 0 0,-1 0 0 0 0,1 1 1 0 0,-1 1-1 0 0,1 1 1 0 0,-1 0-1 0 0,1 2 1 0 0,-23 4-1 0 0,33-5 0 0 0,1 0 0 0 0,-1 0-1 0 0,1 1 1 0 0,-1 0 0 0 0,1 0 0 0 0,0 0-1 0 0,0 1 1 0 0,1 0 0 0 0,-1 0 0 0 0,1 0-1 0 0,0 1 1 0 0,0 0 0 0 0,0 0 0 0 0,0 0-1 0 0,1 0 1 0 0,0 1 0 0 0,-5 8 0 0 0,5-5 11 0 0,0 1 1 0 0,1-1-1 0 0,0 0 0 0 0,0 1 1 0 0,1 0-1 0 0,1-1 0 0 0,-1 1 1 0 0,1 0-1 0 0,1 0 0 0 0,0 0 1 0 0,2 15-1 0 0,0-13 13 0 0,0 0 0 0 0,0 0 0 0 0,2-1 0 0 0,-1 1 0 0 0,2 0 0 0 0,-1-1 0 0 0,1 0 0 0 0,1 0 0 0 0,0-1 0 0 0,1 1 0 0 0,0-1 0 0 0,0-1 0 0 0,1 1 0 0 0,1-1 0 0 0,12 10 0 0 0,-10-9 15 0 0,1-1-1 0 0,0-1 1 0 0,1 0-1 0 0,0-1 1 0 0,0 0-1 0 0,0-1 1 0 0,1 0-1 0 0,0-1 1 0 0,0-1-1 0 0,0 0 1 0 0,1-1-1 0 0,21 2 1 0 0,-6-3 71 0 0,0-1 1 0 0,40-4 0 0 0,-55 1-77 0 0,0 0 1 0 0,-1-1-1 0 0,1-1 1 0 0,0 0-1 0 0,-1-1 1 0 0,23-12-1 0 0,-11 8-1148 0 0,-7 10-7024 0 0,-13 3 4404 0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10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3200 0 0,'0'0'4367'0'0,"0"13"-2219"0"0,-3 2-1202 0 0,-1-1 1 0 0,-6 16 0 0 0,1-2-29 0 0,-19 93 1847 0 0,26-108-2626 0 0,1 1 1 0 0,0 0-1 0 0,1-1 0 0 0,0 1 1 0 0,1 0-1 0 0,5 25 1 0 0,-6-36-119 0 0,1-1 1 0 0,0 1 0 0 0,0 0 0 0 0,0-1-1 0 0,0 1 1 0 0,0-1 0 0 0,1 0 0 0 0,-1 1-1 0 0,1-1 1 0 0,0 0 0 0 0,0 0 0 0 0,-1 0 0 0 0,1 0-1 0 0,0 0 1 0 0,1 0 0 0 0,-1 0 0 0 0,0-1-1 0 0,4 3 1 0 0,-1-2-2 0 0,-1-1-1 0 0,1 1 1 0 0,-1-1-1 0 0,1 0 1 0 0,-1 0-1 0 0,1-1 1 0 0,0 1-1 0 0,0-1 1 0 0,-1 0 0 0 0,7 0-1 0 0,-1-2-9 0 0,0 1-1 0 0,0-1 1 0 0,-1 0-1 0 0,1-1 1 0 0,-1-1-1 0 0,1 1 1 0 0,-1-1 0 0 0,0-1-1 0 0,16-10 1 0 0,-8 0-17 0 0,-1-1 1 0 0,0-1-1 0 0,-1 0 1 0 0,-2-1-1 0 0,1-1 1 0 0,-2 0-1 0 0,-1 0 1 0 0,0-2-1 0 0,11-28 1 0 0,-18 38 108 0 0,0-1 0 0 0,0 1 1 0 0,-1-1-1 0 0,-1 1 0 0 0,0-1 0 0 0,1-21 566 0 0,-3 55 24 0 0,0 6-501 0 0,-1-5-68 0 0,1 1 0 0 0,1-1 0 0 0,1 0 0 0 0,10 45 0 0 0,-10-62-135 0 0,0-1 0 0 0,0 1 1 0 0,0-1-1 0 0,1 1 0 0 0,-1-1 0 0 0,1 0 1 0 0,1 0-1 0 0,-1 0 0 0 0,1 0 0 0 0,0-1 0 0 0,0 1 1 0 0,0-1-1 0 0,1 0 0 0 0,-1 0 0 0 0,1-1 1 0 0,0 1-1 0 0,0-1 0 0 0,0 0 0 0 0,1 0 1 0 0,-1-1-1 0 0,1 0 0 0 0,-1 0 0 0 0,1 0 1 0 0,10 2-1 0 0,34 2-2465 0 0,-46-6 1025 0 0,0 0 0 0 0,0 0 0 0 0,0-1 0 0 0,-1 1 0 0 0,1-1 0 0 0,5-1 0 0 0,1-3-2405 0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11.1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491 0 3736 0 0,'-2'1'201'0'0,"0"-1"0"0"0,0 0-1 0 0,0 1 1 0 0,0 0 0 0 0,0-1-1 0 0,0 1 1 0 0,0 0-1 0 0,0 0 1 0 0,0 0 0 0 0,1 0-1 0 0,-1 0 1 0 0,0 1 0 0 0,1-1-1 0 0,-1 0 1 0 0,1 1-1 0 0,-2 1 1 0 0,-21 29 1235 0 0,24-32-1434 0 0,-11 20 602 0 0,0 0-1 0 0,1 1 1 0 0,1 0 0 0 0,1 1 0 0 0,-6 25 0 0 0,-19 117 1849 0 0,29-140-2117 0 0,-5 34 532 0 0,-50 261 1351 0 0,-24-7-1602 0 0,-12-71-250 0 0,26-73-406 0 0,64-154-414 0 0,1 0 0 0 0,0 1-1 0 0,-2 20 1 0 0,5-34 146 0 0,1-1 0 0 0,0 1 0 0 0,0 0 0 0 0,0-1 0 0 0,0 1-1 0 0,0-1 1 0 0,1 1 0 0 0,-1 0 0 0 0,0-1 0 0 0,0 1 0 0 0,0 0 0 0 0,0-1-1 0 0,1 1 1 0 0,-1-1 0 0 0,0 1 0 0 0,1 0 0 0 0,-1-1 0 0 0,0 1 0 0 0,1-1-1 0 0,-1 1 1 0 0,1-1 0 0 0,-1 1 0 0 0,0-1 0 0 0,1 0 0 0 0,0 1 0 0 0,-1-1-1 0 0,1 0 1 0 0,-1 1 0 0 0,1-1 0 0 0,-1 0 0 0 0,1 1 0 0 0,1-1 0 0 0,9-1-3230 0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1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74 3592 0 0,'0'0'1235'0'0,"-10"8"714"0"0,3 2-1410 0 0,0 0 0 0 0,1 0 0 0 0,0 1 0 0 0,0 0 1 0 0,1 0-1 0 0,1 1 0 0 0,0-1 0 0 0,-2 15 0 0 0,-1 7 1064 0 0,-5 57 0 0 0,11-75-999 0 0,0-4-297 0 0,0-1 1 0 0,0 1 0 0 0,3 20-1 0 0,-2-29-283 0 0,0 0 0 0 0,1 0 0 0 0,-1 0-1 0 0,0 0 1 0 0,1 0 0 0 0,0 0 0 0 0,0 0-1 0 0,-1 0 1 0 0,1 0 0 0 0,0 0 0 0 0,0-1-1 0 0,1 1 1 0 0,-1 0 0 0 0,0-1 0 0 0,1 1-1 0 0,-1-1 1 0 0,1 1 0 0 0,-1-1 0 0 0,1 0-1 0 0,-1 1 1 0 0,1-1 0 0 0,0 0 0 0 0,0 0-1 0 0,0 0 1 0 0,-1-1 0 0 0,4 2 0 0 0,5 0 16 0 0,-1-1 0 0 0,1 0 1 0 0,-1 0-1 0 0,1-1 0 0 0,-1 0 1 0 0,1-1-1 0 0,-1 0 0 0 0,1-1 1 0 0,-1 1-1 0 0,0-2 0 0 0,1 1 1 0 0,-1-2-1 0 0,-1 1 1 0 0,17-9-1 0 0,-14 6-4 0 0,1-2-1 0 0,-1 1 1 0 0,-1-1 0 0 0,1 0 0 0 0,-1-1-1 0 0,-1-1 1 0 0,0 1 0 0 0,0-1 0 0 0,15-23-1 0 0,-21 26 9 0 0,1 0-1 0 0,-1 0 0 0 0,0 0 0 0 0,-1-1 1 0 0,0 1-1 0 0,0-1 0 0 0,1-13 1 0 0,1-55 384 0 0,-5 64-351 0 0,2 6-34 0 0,-2 0-1 0 0,1 0 1 0 0,-1 0-1 0 0,0 0 1 0 0,0 0 0 0 0,0 0-1 0 0,-1 0 1 0 0,0 1-1 0 0,0-1 1 0 0,0 1-1 0 0,-1-1 1 0 0,0 1-1 0 0,0 0 1 0 0,-1 0-1 0 0,1 0 1 0 0,-1 0-1 0 0,0 0 1 0 0,0 1-1 0 0,0 0 1 0 0,-1 0-1 0 0,0 0 1 0 0,0 1-1 0 0,0-1 1 0 0,0 1-1 0 0,0 0 1 0 0,-1 0-1 0 0,1 1 1 0 0,-1 0-1 0 0,0 0 1 0 0,1 0-1 0 0,-1 1 1 0 0,0 0 0 0 0,0 0-1 0 0,-9 0 1 0 0,5 0 12 0 0,0 1 0 0 0,0 0 0 0 0,0 0 0 0 0,0 2 0 0 0,-17 3 0 0 0,24-4-161 0 0,0 0 0 0 0,-1 0 0 0 0,1 1 0 0 0,0-1 0 0 0,0 1 0 0 0,0 0 1 0 0,0 0-1 0 0,-3 3 0 0 0,3-2-286 0 0,1-1 1 0 0,0 0-1 0 0,0 1 0 0 0,1-1 0 0 0,-1 1 1 0 0,0 0-1 0 0,1 0 0 0 0,0-1 1 0 0,-1 1-1 0 0,0 6 0 0 0,-4 11-3528 0 0,2 2 0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03.3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 3768 0 0,'0'0'1942'0'0,"20"3"868"0"0,17-1-891 0 0,46-1 0 0 0,-15-2-604 0 0,148 1 1798 0 0,-86-2-2901 0 0,-130 3-212 0 0,1-1 1 0 0,-1 0-1 0 0,1 0 0 0 0,-1 0 0 0 0,1 0 1 0 0,-1 0-1 0 0,1 0 0 0 0,-1 0 0 0 0,1 0 0 0 0,-1 0 1 0 0,1 0-1 0 0,-1 0 0 0 0,1 0 0 0 0,-1 0 1 0 0,1 0-1 0 0,-1 0 0 0 0,1-1 0 0 0,-1 1 0 0 0,1 0 1 0 0,-1 0-1 0 0,1 0 0 0 0,-1-1 0 0 0,0 1 1 0 0,1 0-1 0 0,-1-1 0 0 0,1 1 0 0 0,-1 0 0 0 0,0-1 1 0 0,1 1-1 0 0,-1-1 0 0 0,0 1 0 0 0,0 0 1 0 0,1-1-1 0 0,-1 1 0 0 0,0-1 0 0 0,0 1 0 0 0,0-1 1 0 0,1 1-1 0 0,-1-1 0 0 0,0 1 0 0 0,0-1 0 0 0,0 1 1 0 0,0-1-1 0 0,0 1 0 0 0,0-1 0 0 0,0 1 1 0 0,0-1-1 0 0,0 1 0 0 0,0-2 0 0 0,-1 1 5 0 0,1 0 0 0 0,-1 0 0 0 0,0 0 0 0 0,1 0 0 0 0,-1 0 0 0 0,0 0 1 0 0,0 0-1 0 0,0 0 0 0 0,1 0 0 0 0,-1 0 0 0 0,0 0 0 0 0,0 0 0 0 0,0 1 0 0 0,-1-1 0 0 0,1 0 0 0 0,0 1 0 0 0,0-1 0 0 0,-1 0 0 0 0,-6-1 71 0 0,0 0 1 0 0,-1 1 0 0 0,1 0-1 0 0,0 0 1 0 0,0 1-1 0 0,-1 0 1 0 0,1 0 0 0 0,0 1-1 0 0,0 0 1 0 0,0 0-1 0 0,0 1 1 0 0,0 0-1 0 0,-10 4 1 0 0,16-5-48 0 0,0 1 0 0 0,0-1 0 0 0,-1 1 0 0 0,1-1 0 0 0,1 1 0 0 0,-1 0-1 0 0,0-1 1 0 0,0 1 0 0 0,1 0 0 0 0,-1 0 0 0 0,1 0 0 0 0,-1 0 0 0 0,1 1 0 0 0,0-1 0 0 0,-2 5 0 0 0,-8 39 196 0 0,7-22-117 0 0,0 2 25 0 0,1 1 0 0 0,0 49 0 0 0,1-9-27 0 0,0-40-462 0 0,2 0-1 0 0,1 0 0 0 0,6 34 1 0 0,-6-57-460 0 0,-1 0 0 0 0,1-1 1 0 0,0 0-1 0 0,0 1 1 0 0,0-1-1 0 0,0 1 0 0 0,1-1 1 0 0,-1 0-1 0 0,1 0 1 0 0,0 0-1 0 0,0 0 0 0 0,5 5 1 0 0,9 4-2902 0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12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24 2968 0 0,'0'0'548'0'0,"18"-16"4248"0"0,-17 16-4683 0 0,-1-1 0 0 0,0 1 1 0 0,0 0-1 0 0,1 0 0 0 0,-1 0 0 0 0,0 0 0 0 0,0 0 0 0 0,1 0 1 0 0,-1 0-1 0 0,0 0 0 0 0,1 0 0 0 0,-1 0 0 0 0,0 0 0 0 0,0 0 0 0 0,1 0 1 0 0,-1 0-1 0 0,0 0 0 0 0,0 0 0 0 0,1 0 0 0 0,-1 0 0 0 0,0 0 1 0 0,0 0-1 0 0,1 0 0 0 0,-1 1 0 0 0,0-1 0 0 0,0 0 0 0 0,1 0 1 0 0,-1 0-1 0 0,0 0 0 0 0,0 1 0 0 0,0-1 0 0 0,1 0 0 0 0,-1 0 0 0 0,0 0 1 0 0,0 1-1 0 0,0-1 0 0 0,0 0 0 0 0,1 0 0 0 0,-1 1 0 0 0,0-1 1 0 0,0 0-1 0 0,2 19 2215 0 0,-8 27-869 0 0,5-39-1080 0 0,-25 104 748 0 0,17-76-842 0 0,1 0-1 0 0,-6 53 0 0 0,14-84-267 0 0,-1 3 14 0 0,0 0-1 0 0,1 1 1 0 0,0-1-1 0 0,0 0 1 0 0,1 0-1 0 0,0 1 0 0 0,0-1 1 0 0,4 11-1 0 0,-4-17-26 0 0,0 0 0 0 0,0 0 0 0 0,0 1-1 0 0,0-1 1 0 0,1 0 0 0 0,-1 0-1 0 0,0 0 1 0 0,0-1 0 0 0,1 1-1 0 0,-1 0 1 0 0,1 0 0 0 0,-1-1-1 0 0,1 1 1 0 0,-1-1 0 0 0,1 1-1 0 0,-1-1 1 0 0,1 1 0 0 0,-1-1 0 0 0,1 0-1 0 0,0 0 1 0 0,-1 0 0 0 0,1 0-1 0 0,-1 0 1 0 0,3-1 0 0 0,4 1 16 0 0,0-1 1 0 0,0 0 0 0 0,11-3 0 0 0,-5 0 16 0 0,0-1 1 0 0,0-1-1 0 0,-1 0 0 0 0,0-1 1 0 0,0 0-1 0 0,-1-1 1 0 0,0-1-1 0 0,0 0 0 0 0,-1 0 1 0 0,0-1-1 0 0,-1 0 1 0 0,16-21-1 0 0,-13 13 63 0 0,-1 1 0 0 0,-1-2 0 0 0,-1 0 0 0 0,0 0 0 0 0,-2 0 0 0 0,0-1-1 0 0,-1-1 1 0 0,5-26 0 0 0,-10 35-190 0 0,0-1 0 0 0,-1 0 0 0 0,-1-26 0 0 0,-5 8-8944 0 0,2 25 5146 0 0,0 1-1 0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12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3600 0 0,'-3'0'1836'0'0,"-1"0"-595"0"0,1 3-621 0 0,3 2-4 0 0,0 4 4 0 0,-4 1-16 0 0,1 6-56 0 0,3 2-120 0 0,0 9-348 0 0,0 1-2116 0 0,0 0 0 0 0,-4 9-1 0 0,2-2 1 0 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13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12 3528 0 0,'-80'-10'5285'0'0,"26"8"-2989"0"0,-92 10 0 0 0,122-5-1824 0 0,0 1-1 0 0,1 1 0 0 0,-1 1 0 0 0,1 1 0 0 0,1 1 0 0 0,-29 14 1 0 0,46-19-423 0 0,-1 0 0 0 0,1 0 0 0 0,0 1 0 0 0,0-1 0 0 0,0 1 0 0 0,0 0 0 0 0,1 1 0 0 0,-1-1 0 0 0,-5 9 0 0 0,9-11-35 0 0,0 0-1 0 0,0 0 0 0 0,0 0 1 0 0,0 0-1 0 0,0 0 0 0 0,1 1 1 0 0,-1-1-1 0 0,1 0 0 0 0,0 0 1 0 0,-1 0-1 0 0,1 0 1 0 0,0 1-1 0 0,0-1 0 0 0,0 0 1 0 0,1 0-1 0 0,-1 0 0 0 0,0 0 1 0 0,1 0-1 0 0,0 1 0 0 0,-1-1 1 0 0,1 0-1 0 0,0 0 0 0 0,0 0 1 0 0,0 0-1 0 0,0-1 0 0 0,1 1 1 0 0,-1 0-1 0 0,0 0 1 0 0,1-1-1 0 0,-1 1 0 0 0,3 1 1 0 0,10 9 17 0 0,0 0 1 0 0,1-1-1 0 0,0-1 1 0 0,1-1-1 0 0,0 0 1 0 0,28 12-1 0 0,37 19-53 0 0,-72-34 25 0 0,0 1 0 0 0,0-1-1 0 0,0 1 1 0 0,-1 1 0 0 0,0-1-1 0 0,8 11 1 0 0,-13-13 49 0 0,0 1 1 0 0,0 0-1 0 0,0-1 1 0 0,-1 1-1 0 0,0 0 0 0 0,0 1 1 0 0,-1-1-1 0 0,1 0 1 0 0,-1 0-1 0 0,-1 1 0 0 0,1-1 1 0 0,-1 1-1 0 0,0-1 1 0 0,-1 0-1 0 0,0 1 1 0 0,0-1-1 0 0,0 0 0 0 0,0 0 1 0 0,-1 0-1 0 0,0 1 1 0 0,-1-2-1 0 0,-5 13 0 0 0,5-14 13 0 0,-1 1 1 0 0,0 0-1 0 0,0-1 0 0 0,0 0 0 0 0,-1 0 0 0 0,1 0 0 0 0,-1-1 0 0 0,0 1 0 0 0,0-1 0 0 0,0 0 0 0 0,-1-1 0 0 0,-6 4 0 0 0,-10 2 272 0 0,-39 9-1 0 0,48-14-234 0 0,-11 3 8 0 0,-1-2 1 0 0,0-1 0 0 0,-30 0-1 0 0,-1-3-4631 0 0,52 0 3812 0 0,-11-2-7227 0 0,8-1 3967 0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13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262 166 2920 0 0,'-12'-1'994'0'0,"-1"2"0"0"0,1-1 1 0 0,0 2-1 0 0,0 0 0 0 0,-12 3 0 0 0,17-2-736 0 0,1-1 1 0 0,-1 1-1 0 0,0 1 1 0 0,1-1-1 0 0,0 1 0 0 0,0 0 1 0 0,0 1-1 0 0,0-1 1 0 0,-8 10-1 0 0,3-2 7 0 0,0 1 0 0 0,1 0-1 0 0,0 1 1 0 0,1 0 0 0 0,1 1-1 0 0,0 0 1 0 0,1 0 0 0 0,1 0 0 0 0,0 1-1 0 0,1 0 1 0 0,1 0 0 0 0,0 1 0 0 0,1-1-1 0 0,-1 30 1 0 0,4-42-235 0 0,0 1 1 0 0,0-1-1 0 0,1 1 0 0 0,0-1 0 0 0,-1 1 0 0 0,1-1 1 0 0,1 0-1 0 0,-1 1 0 0 0,1-1 0 0 0,0 0 0 0 0,-1 0 1 0 0,2 0-1 0 0,-1 0 0 0 0,0-1 0 0 0,1 1 1 0 0,0 0-1 0 0,3 2 0 0 0,-2-2-1 0 0,0-1 0 0 0,1 0 1 0 0,-1 0-1 0 0,1 0 0 0 0,0 0 0 0 0,0-1 1 0 0,0 0-1 0 0,0 0 0 0 0,0 0 1 0 0,1-1-1 0 0,-1 1 0 0 0,8 0 0 0 0,-3-1-10 0 0,0-1-1 0 0,0 0 1 0 0,-1 0 0 0 0,1-1-1 0 0,0 0 1 0 0,-1 0-1 0 0,1-1 1 0 0,-1-1-1 0 0,1 1 1 0 0,-1-2 0 0 0,0 1-1 0 0,0-1 1 0 0,-1-1-1 0 0,1 1 1 0 0,11-10 0 0 0,-15 10-16 0 0,0-1 1 0 0,0 0-1 0 0,-1 0 1 0 0,1 0-1 0 0,-1-1 0 0 0,-1 1 1 0 0,1-1-1 0 0,-1 0 1 0 0,0 0-1 0 0,0 0 1 0 0,0-1-1 0 0,-1 1 1 0 0,0-1-1 0 0,-1 1 1 0 0,1-1-1 0 0,0-11 1 0 0,-2 4-6 0 0,0 0-1 0 0,0 0 1 0 0,-2 0 0 0 0,0 0-1 0 0,0 1 1 0 0,-1-1 0 0 0,-6-15-1 0 0,5 18-4 0 0,-1 1 0 0 0,-1 0 0 0 0,1 1 0 0 0,-1-1 0 0 0,-1 1 0 0 0,0 1 0 0 0,0-1 0 0 0,-1 1 0 0 0,-14-12 0 0 0,-1-2 0 0 0,11 11-1 0 0,10 10 11 0 0,0 0-1 0 0,0 0 1 0 0,1 0 0 0 0,-1-1-1 0 0,0 1 1 0 0,1 0 0 0 0,-1-1-1 0 0,1 0 1 0 0,-1 1 0 0 0,1-1-1 0 0,0 0 1 0 0,0 0 0 0 0,0 0-1 0 0,0 0 1 0 0,0 0 0 0 0,0 0-1 0 0,-1-3 1 0 0,2-6 45 0 0,-1 10-33 0 0,1 0 0 0 0,0 0 0 0 0,0 0 0 0 0,0 0 0 0 0,0-1 0 0 0,0 1 0 0 0,0 0 0 0 0,0 0 0 0 0,0 0 0 0 0,1 0 1 0 0,-1-1-1 0 0,0 1 0 0 0,1 0 0 0 0,-1 0 0 0 0,1 0 0 0 0,-1 0 0 0 0,1 0 0 0 0,-1 0 0 0 0,1 0 0 0 0,0 0 0 0 0,0 0 0 0 0,-1 0 0 0 0,1 1 0 0 0,2-3 1 0 0,6-3 78 0 0,0 0 0 0 0,1 0 0 0 0,0 1 1 0 0,0 0-1 0 0,0 0 0 0 0,0 1 0 0 0,23-5 1 0 0,-5 0 62 0 0,5-1-109 0 0,0 1 1 0 0,1 1-1 0 0,42-3 0 0 0,-58 9-2688 0 0,0 2-1 0 0,22 1 1 0 0,-26 2-784 0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14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47 3376 0 0,'-15'-11'2286'0'0,"11"8"-1974"0"0,0 0-1 0 0,0 0 0 0 0,0 0 0 0 0,0 1 0 0 0,-1-1 0 0 0,-7-2 0 0 0,-3 1 247 0 0,0 1 0 0 0,-1 0 1 0 0,1 1-1 0 0,-1 1 0 0 0,1 1 0 0 0,-1 0 0 0 0,0 1 0 0 0,-27 4 1 0 0,34-3-363 0 0,0 0 0 0 0,0 0 1 0 0,0 1-1 0 0,0 0 1 0 0,1 1-1 0 0,-1-1 1 0 0,1 2-1 0 0,0-1 0 0 0,0 1 1 0 0,1 0-1 0 0,-1 1 1 0 0,1 0-1 0 0,0 0 1 0 0,1 1-1 0 0,-1-1 0 0 0,-5 9 1 0 0,8-7-144 0 0,0 1 1 0 0,1-1-1 0 0,-1 1 1 0 0,2 0-1 0 0,-1 0 1 0 0,2 0-1 0 0,-1 0 1 0 0,1 0-1 0 0,0 0 0 0 0,1 0 1 0 0,0 0-1 0 0,0 0 1 0 0,1 0-1 0 0,0 0 1 0 0,4 13-1 0 0,-4-18-36 0 0,1 0 0 0 0,0-1 0 0 0,0 1 0 0 0,0 0 0 0 0,0-1 0 0 0,0 0-1 0 0,1 1 1 0 0,-1-1 0 0 0,1 0 0 0 0,0 0 0 0 0,0 0 0 0 0,0-1 0 0 0,1 1 0 0 0,-1-1-1 0 0,0 0 1 0 0,1 1 0 0 0,0-2 0 0 0,-1 1 0 0 0,1 0 0 0 0,5 1 0 0 0,3 1 8 0 0,0 0 1 0 0,1-1-1 0 0,-1-1 1 0 0,1 0-1 0 0,16 1 1 0 0,-8-2-19 0 0,0-2-1 0 0,37-4 1 0 0,-53 2 20 0 0,-11-1-28 0 0,-11-1-9 0 0,-5 5 46 0 0,-1 1 1 0 0,1 1-1 0 0,0 1 0 0 0,-1 1 0 0 0,1 1 1 0 0,-39 14-1 0 0,54-17 7 0 0,0 1-1 0 0,1 0 1 0 0,-1 1 0 0 0,1 0 0 0 0,-1 0 0 0 0,1 0 0 0 0,0 0-1 0 0,1 1 1 0 0,-1 0 0 0 0,1 1 0 0 0,0-1 0 0 0,0 1 0 0 0,1 0-1 0 0,-1 0 1 0 0,1 0 0 0 0,1 1 0 0 0,-1-1 0 0 0,1 1-1 0 0,0 0 1 0 0,1 0 0 0 0,-1 0 0 0 0,2 1 0 0 0,-1-1 0 0 0,-1 11-1 0 0,3-14-5 0 0,0 0 0 0 0,0-1 0 0 0,0 1 0 0 0,0 0 0 0 0,1 0 0 0 0,-1 0 0 0 0,1-1 0 0 0,0 1-1 0 0,0 0 1 0 0,0 0 0 0 0,1-1 0 0 0,-1 1 0 0 0,1-1 0 0 0,0 0 0 0 0,0 1 0 0 0,0-1 0 0 0,4 4-1 0 0,-2-2 7 0 0,1-1-1 0 0,-1-1 0 0 0,1 1 0 0 0,0-1 0 0 0,0 1 0 0 0,1-1 0 0 0,-1-1 0 0 0,1 1 0 0 0,-1-1 0 0 0,8 2 0 0 0,10 1-13 0 0,1 0 1 0 0,-1-2-1 0 0,1-1 1 0 0,35-1 0 0 0,-6 0-116 0 0,4 0-2932 0 0,-1-3-6466 0 0,-38-1 5683 0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15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88 3464 0 0,'7'-9'6056'0'0,"-4"13"-5733"0"0,0-1 1 0 0,-1 0-1 0 0,1 1 0 0 0,-1-1 0 0 0,1 1 0 0 0,-1 0 0 0 0,0 0 0 0 0,0 0 1 0 0,2 7-1 0 0,1 0 198 0 0,15 35 1139 0 0,25 80 0 0 0,-32-76-1554 0 0,-1 0 1 0 0,-3 1-1 0 0,-2 0 1 0 0,-2 0-1 0 0,-3 1 0 0 0,-6 75 1 0 0,3-117-97 0 0,0 1 0 0 0,-1-1 1 0 0,0 0-1 0 0,-1 0 1 0 0,-1 0-1 0 0,1 0 0 0 0,-1 0 1 0 0,-1-1-1 0 0,0 0 1 0 0,0 0-1 0 0,-1 0 0 0 0,0-1 1 0 0,0 1-1 0 0,-1-2 1 0 0,0 1-1 0 0,-1-1 0 0 0,1 0 1 0 0,-2 0-1 0 0,1-1 1 0 0,0 0-1 0 0,-1 0 1 0 0,0-1-1 0 0,-1-1 0 0 0,1 1 1 0 0,-1-1-1 0 0,0-1 1 0 0,-18 4-1 0 0,16-4 16 0 0,0-1 1 0 0,0 0-1 0 0,-1-1 1 0 0,1-1-1 0 0,-1 0 1 0 0,1-1-1 0 0,-1 0 0 0 0,-15-4 1 0 0,23 4-12 0 0,1 0-1 0 0,-1-1 1 0 0,1 1 0 0 0,-1-1 0 0 0,1 0 0 0 0,0-1 0 0 0,0 1-1 0 0,0-1 1 0 0,0 1 0 0 0,0-1 0 0 0,1-1 0 0 0,-1 1 0 0 0,1 0-1 0 0,0-1 1 0 0,0 1 0 0 0,0-1 0 0 0,1 0 0 0 0,-1 0 0 0 0,1 0-1 0 0,0-1 1 0 0,0 1 0 0 0,0 0 0 0 0,0-1 0 0 0,-1-8 0 0 0,1 2 20 0 0,0-1 0 0 0,1 1 0 0 0,0-1 1 0 0,1 1-1 0 0,0-1 0 0 0,1 1 0 0 0,1-1 1 0 0,-1 1-1 0 0,7-22 0 0 0,-2 17 6 0 0,1 0 0 0 0,0 0 0 0 0,1 0 0 0 0,0 1 0 0 0,21-27 0 0 0,5 2 45 0 0,2 2 1 0 0,2 1 0 0 0,56-42-1 0 0,45-22 134 0 0,-102 73-151 0 0,178-153 554 0 0,-215 181-621 0 0,5-4 36 0 0,-1 0 0 0 0,1-1 0 0 0,-1 1-1 0 0,0-1 1 0 0,-1 0 0 0 0,1 0 0 0 0,-1 0 0 0 0,0-1-1 0 0,0 1 1 0 0,-1-1 0 0 0,3-6 0 0 0,-4 6-27 0 0,4-19 171 0 0,-5 25-203 0 0,0 0 0 0 0,0-1 0 0 0,0 1 0 0 0,0 0 0 0 0,0-1 0 0 0,0 1 0 0 0,0-1 0 0 0,0 1 0 0 0,0 0-1 0 0,0-1 1 0 0,0 1 0 0 0,0 0 0 0 0,0-1 0 0 0,0 1 0 0 0,0-1 0 0 0,-1 1 0 0 0,1 0 0 0 0,0-1 0 0 0,0 1 0 0 0,0 0 0 0 0,-1 0 0 0 0,1-1 0 0 0,0 1 0 0 0,0 0 0 0 0,-1-1 0 0 0,1 1 0 0 0,0 0 0 0 0,-1 0 0 0 0,1 0 0 0 0,0-1 0 0 0,-1 1 0 0 0,1 0 0 0 0,0 0 0 0 0,-1 0 0 0 0,1 0 0 0 0,0 0 0 0 0,-1-1 0 0 0,1 1 0 0 0,-1 0 0 0 0,1 0 0 0 0,0 0 0 0 0,-1 0 0 0 0,1 0 0 0 0,0 0 0 0 0,-1 0 0 0 0,1 0 0 0 0,-1 1 0 0 0,1-1 0 0 0,0 0 0 0 0,-1 0 0 0 0,1 0 0 0 0,-1 1-1 0 0,0-1-398 0 0,1 0-1 0 0,-1 1 0 0 0,0-1 1 0 0,1 1-1 0 0,-1-1 0 0 0,1 1 0 0 0,-1-1 1 0 0,0 1-1 0 0,1 0 0 0 0,-1-1 0 0 0,1 1 1 0 0,0 0-1 0 0,-1-1 0 0 0,1 1 0 0 0,-1 0 1 0 0,1 1-1 0 0,-1-1-702 0 0,-3 6-2661 0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15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3784 0 0,'0'0'1982'0'0,"8"6"1095"0"0,-1 29-254 0 0,3 45 1 0 0,-8 96 1265 0 0,-6-129-4620 0 0,-12 52-1 0 0,6-42-9947 0 0,9-46 6962 0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16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3688 0 0,'0'0'649'0'0,"22"-9"4388"0"0,-19 10-4826 0 0,0-1 0 0 0,0 1 0 0 0,0-1 0 0 0,0 1 0 0 0,0 0 0 0 0,0 0 0 0 0,0 0 0 0 0,0 1 0 0 0,0-1 0 0 0,-1 1 0 0 0,1-1 0 0 0,-1 1 0 0 0,1 0 0 0 0,-1 0 0 0 0,1 0 0 0 0,-1 0 0 0 0,0 0 0 0 0,0 1 0 0 0,0-1 0 0 0,2 6 0 0 0,4 4 464 0 0,-1 1 0 0 0,-1 0 1 0 0,6 15-1 0 0,-10-23-459 0 0,2 7 9 0 0,0 0 0 0 0,-1 1 0 0 0,0-1 1 0 0,-1 1-1 0 0,0 13 0 0 0,-1 68 128 0 0,-2-51-197 0 0,1-42-153 0 0,0 0 0 0 0,0-1 0 0 0,0 1 0 0 0,0 0 1 0 0,0 0-1 0 0,0 0 0 0 0,0 0 0 0 0,0 0 0 0 0,0 0 0 0 0,0 0 1 0 0,0 0-1 0 0,1 0 0 0 0,-1 0 0 0 0,0-1 0 0 0,1 1 0 0 0,-1 0 1 0 0,0 0-1 0 0,1 0 0 0 0,-1-1 0 0 0,1 1 0 0 0,-1 0 0 0 0,1 0 1 0 0,0-1-1 0 0,-1 1 0 0 0,1 0 0 0 0,0-1 0 0 0,0 1 0 0 0,-1-1 1 0 0,1 1-1 0 0,0-1 0 0 0,0 1 0 0 0,0-1 0 0 0,-1 0 0 0 0,1 1 1 0 0,0-1-1 0 0,0 0 0 0 0,0 0 0 0 0,0 0 0 0 0,0 0 0 0 0,0 1 1 0 0,0-1-1 0 0,0 0 0 0 0,0-1 0 0 0,-1 1 0 0 0,1 0 0 0 0,0 0 1 0 0,0 0-1 0 0,0 0 0 0 0,0-1 0 0 0,1 0 0 0 0,2 0 29 0 0,0-1-1 0 0,-1 1 0 0 0,1-1 1 0 0,0 0-1 0 0,-1-1 1 0 0,1 1-1 0 0,-1 0 1 0 0,0-1-1 0 0,0 0 1 0 0,5-5-1 0 0,36-54 647 0 0,46-87-1 0 0,-76 125-564 0 0,12-30 145 0 0,-17 34-320 0 0,15-26 0 0 0,-22 42 757 0 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16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39 3560 0 0,'-6'0'369'0'0,"-1"1"0"0"0,0 0 0 0 0,1 0 0 0 0,0 0 0 0 0,-1 1-1 0 0,1 0 1 0 0,0 0 0 0 0,0 1 0 0 0,0 0 0 0 0,0 0 0 0 0,0 0 0 0 0,1 1-1 0 0,-1 0 1 0 0,1 0 0 0 0,0 0 0 0 0,0 1 0 0 0,1-1 0 0 0,-1 1-1 0 0,1 0 1 0 0,0 0 0 0 0,1 1 0 0 0,-1 0 0 0 0,-4 9 0 0 0,1-1 125 0 0,1 0 0 0 0,0 1 0 0 0,1 0 0 0 0,1 0 0 0 0,0 0 0 0 0,1 0 0 0 0,1 1 0 0 0,-1 29 1 0 0,3-40-457 0 0,0 0 0 0 0,0 1 1 0 0,1-1-1 0 0,0 0 1 0 0,0 1-1 0 0,0-1 0 0 0,1 0 1 0 0,-1 0-1 0 0,1 0 1 0 0,0 0-1 0 0,5 8 0 0 0,-4-10-25 0 0,-1 0 0 0 0,1 0 0 0 0,0 0-1 0 0,-1 0 1 0 0,1-1 0 0 0,0 0 0 0 0,1 1-1 0 0,-1-1 1 0 0,0 0 0 0 0,0 0-1 0 0,1-1 1 0 0,0 1 0 0 0,-1-1 0 0 0,1 0-1 0 0,0 0 1 0 0,-1 0 0 0 0,5 0 0 0 0,7 2 25 0 0,0-2 1 0 0,-1 0 0 0 0,1-1 0 0 0,0 0 0 0 0,0-1-1 0 0,-1 0 1 0 0,1-2 0 0 0,-1 0 0 0 0,1 0 0 0 0,-1-1-1 0 0,0-1 1 0 0,0 0 0 0 0,-1-1 0 0 0,19-11 0 0 0,-26 12 22 0 0,0 0 1 0 0,-1 0-1 0 0,0 0 0 0 0,0-1 1 0 0,0 0-1 0 0,-1 0 1 0 0,1 0-1 0 0,-1 0 1 0 0,-1-1-1 0 0,0 1 1 0 0,1-1-1 0 0,-2 0 0 0 0,1 0 1 0 0,-1 0-1 0 0,0-1 1 0 0,1-13-1 0 0,-1 10 50 0 0,-1 0 0 0 0,-1-1-1 0 0,0 1 1 0 0,0-1 0 0 0,-1 1-1 0 0,0-1 1 0 0,-1 1 0 0 0,-1 0-1 0 0,0 0 1 0 0,-5-14 0 0 0,5 19-66 0 0,1 0-1 0 0,-2 1 1 0 0,1-1 0 0 0,-1 1-1 0 0,0-1 1 0 0,0 1 0 0 0,0 0-1 0 0,-1 1 1 0 0,0-1 0 0 0,0 1-1 0 0,0 0 1 0 0,0 0 0 0 0,0 0-1 0 0,-1 1 1 0 0,0 0 0 0 0,-8-3 0 0 0,4 2-39 0 0,0 1 1 0 0,0 1 0 0 0,-1-1 0 0 0,1 2 0 0 0,-1-1 0 0 0,1 1 0 0 0,-1 1 0 0 0,0 0 0 0 0,-13 2 0 0 0,19-1-69 0 0,0 0 0 0 0,0 0 0 0 0,1 0 1 0 0,-1 0-1 0 0,0 1 0 0 0,1 0 0 0 0,-1 0 1 0 0,1 0-1 0 0,0 1 0 0 0,-1-1 0 0 0,1 1 1 0 0,0 0-1 0 0,1 0 0 0 0,-7 7 0 0 0,-6 12-3762 0 0,6 4-5135 0 0,9-19 5210 0 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17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3952 0 0,'0'0'676'0'0,"0"-2"0"0"0,0 0 21 0 0,0 0 3 0 0,0-3-4 0 0,0 3 664 0 0,0-1-696 0 0,0 1-36 0 0,0 4-88 0 0,0 3-280 0 0,0 4-2428 0 0,0 5 0 0 0,0 2-1 0 0,0 2 1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03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14 3608 0 0,'-42'-10'4788'0'0,"27"8"-4101"0"0,0 1-1 0 0,0 1 1 0 0,0 0 0 0 0,0 1-1 0 0,0 1 1 0 0,1 0-1 0 0,-1 1 1 0 0,1 1 0 0 0,-1 0-1 0 0,1 1 1 0 0,0 1 0 0 0,-17 9-1 0 0,27-12-616 0 0,-1 0 0 0 0,1 0 0 0 0,0 1 0 0 0,0-1 0 0 0,1 1 0 0 0,-1 0 0 0 0,1 1 0 0 0,0-1-1 0 0,0 1 1 0 0,0-1 0 0 0,0 1 0 0 0,1 0 0 0 0,0 0 0 0 0,0 0 0 0 0,-1 6 0 0 0,2-8-54 0 0,0 1 0 0 0,0-1 0 0 0,1 1 0 0 0,-1-1 0 0 0,1 1 0 0 0,0-1 0 0 0,0 1 0 0 0,0-1 0 0 0,1 1 0 0 0,-1-1 0 0 0,1 1 0 0 0,0-1 0 0 0,0 1 0 0 0,0-1 0 0 0,0 0 0 0 0,1 0 0 0 0,-1 1 0 0 0,1-1 1 0 0,0 0-1 0 0,0 0 0 0 0,0-1 0 0 0,0 1 0 0 0,4 4 0 0 0,0-3-23 0 0,-1 0 0 0 0,1-1 0 0 0,0 1 0 0 0,0-1 0 0 0,1 0 0 0 0,-1-1 0 0 0,1 0 1 0 0,-1 0-1 0 0,1 0 0 0 0,11 1 0 0 0,0-1-502 0 0,32 0 1 0 0,-47-2 259 0 0,-10 1 281 0 0,-1-1 0 0 0,1 1 0 0 0,-1 0 0 0 0,1 0 0 0 0,-1 1 0 0 0,1 0 0 0 0,0 0 1 0 0,0 1-1 0 0,0 0 0 0 0,0 0 0 0 0,0 1 0 0 0,1 0 0 0 0,0 0 0 0 0,-1 0 0 0 0,2 1 0 0 0,-1 0 0 0 0,0 0 0 0 0,1 0 0 0 0,-6 8 0 0 0,5-4 56 0 0,0 0-1 0 0,0 0 1 0 0,1 0 0 0 0,1 1 0 0 0,-1 0-1 0 0,2 0 1 0 0,-1 0 0 0 0,1 0-1 0 0,1 0 1 0 0,0 1 0 0 0,0-1 0 0 0,1 1-1 0 0,0 11 1 0 0,1-16-36 0 0,0 0 0 0 0,0 0-1 0 0,1 0 1 0 0,0 0 0 0 0,0 0 0 0 0,0 0-1 0 0,4 9 1 0 0,-4-13-113 0 0,0 0 0 0 0,0 0 0 0 0,1 0 0 0 0,-1 0 1 0 0,1 0-1 0 0,-1 0 0 0 0,1-1 0 0 0,-1 1 0 0 0,1-1 0 0 0,0 1 0 0 0,0-1 0 0 0,0 0 0 0 0,0 0 0 0 0,0 1 1 0 0,0-1-1 0 0,0-1 0 0 0,0 1 0 0 0,0 0 0 0 0,1 0 0 0 0,-1-1 0 0 0,0 0 0 0 0,5 1 0 0 0,59 3-10732 0 0,-42-4 7012 0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17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3552 0 0,'0'0'7036'0'0,"0"19"-3863"0"0,-1 0-2219 0 0,-2 1 0 0 0,0-1 1 0 0,-10 35-1 0 0,6-29-780 0 0,-1 2 58 0 0,2 0 1 0 0,0 1-1 0 0,2 0 0 0 0,1 0 1 0 0,1 55-1 0 0,2-82-216 0 0,0 1 0 0 0,1 0 0 0 0,-1 0 0 0 0,1-1 0 0 0,-1 1 0 0 0,1 0 0 0 0,-1 0 0 0 0,1-1 0 0 0,0 1 0 0 0,0-1 0 0 0,0 1 0 0 0,0-1 0 0 0,0 1 0 0 0,0-1 0 0 0,1 0 0 0 0,-1 1 0 0 0,0-1 0 0 0,1 0 0 0 0,-1 0 0 0 0,3 2 0 0 0,0-1 6 0 0,0-1 0 0 0,0 1 1 0 0,-1-1-1 0 0,1 0 0 0 0,1 0 0 0 0,-1 0 0 0 0,0 0 0 0 0,8 0 0 0 0,2-1 6 0 0,-1-1 0 0 0,1 0 1 0 0,0-1-1 0 0,23-7 0 0 0,-27 6-16 0 0,0 0 0 0 0,0-1-1 0 0,-1-1 1 0 0,1 0 0 0 0,-1 0 0 0 0,0-1 0 0 0,-1 0 0 0 0,0 0 0 0 0,1-1-1 0 0,8-9 1 0 0,-6 3 11 0 0,0 0 0 0 0,-1-1-1 0 0,0 0 1 0 0,-1-1 0 0 0,11-24 0 0 0,-9 13 96 0 0,-2 0 0 0 0,8-35 0 0 0,-16 59-93 0 0,-1 1 0 0 0,1 0 1 0 0,-1 0-1 0 0,0-1 0 0 0,0 1 0 0 0,0 0 1 0 0,0-1-1 0 0,0 1 0 0 0,0 0 0 0 0,0-1 1 0 0,0 1-1 0 0,0 0 0 0 0,0 0 1 0 0,-1-2-1 0 0,-4 3 301 0 0,-4 8-216 0 0,2 4-97 0 0,0-1 1 0 0,1 1-1 0 0,0 0 1 0 0,1 0-1 0 0,1 0 1 0 0,0 1-1 0 0,0 0 1 0 0,1 0-1 0 0,1 0 1 0 0,0 0-1 0 0,1 0 1 0 0,0 0-1 0 0,1 0 1 0 0,1 1-1 0 0,2 16 1 0 0,-2-25 5 0 0,0 0 0 0 0,0-1-1 0 0,0 1 1 0 0,0 0 0 0 0,1-1 0 0 0,0 1 0 0 0,0-1-1 0 0,0 0 1 0 0,0 0 0 0 0,1 1 0 0 0,0-2 0 0 0,0 1-1 0 0,0 0 1 0 0,0 0 0 0 0,0-1 0 0 0,8 6 0 0 0,-6-6-456 0 0,0 1-1 0 0,1-1 1 0 0,-1 0 0 0 0,1 0 0 0 0,6 2 0 0 0,-5-3-1859 0 0,0 1-1 0 0,1-2 1 0 0,-1 1-1 0 0,9 0 1 0 0,-3-2-1578 0 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18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1 3896 0 0,'-3'0'350'0'0,"0"1"0"0"0,0-1 0 0 0,0 1 0 0 0,-1 0 0 0 0,1 0 0 0 0,0 0 0 0 0,0 1 0 0 0,0-1-1 0 0,1 1 1 0 0,-1-1 0 0 0,0 1 0 0 0,1 0 0 0 0,-1 0 0 0 0,1 0 0 0 0,-1 0 0 0 0,1 1 0 0 0,0-1-1 0 0,-4 6 1 0 0,-1 2 150 0 0,1 0-1 0 0,0 1 0 0 0,-9 19 0 0 0,-6 26 884 0 0,1 1 0 0 0,4 2 1 0 0,-13 76-1 0 0,-9 183 411 0 0,32-255-1579 0 0,-23 103 0 0 0,23-142-245 0 0,-2-1 0 0 0,0 1 0 0 0,-1-1 0 0 0,-2-1 0 0 0,0 1 0 0 0,-2-2 0 0 0,-18 26 0 0 0,25-40-414 0 0,0 0-1 0 0,-1 0 1 0 0,0 0-1 0 0,-10 7 1 0 0,-15 8-10003 0 0,27-18 6754 0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19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40 3416 0 0,'-24'-18'3836'0'0,"14"14"-3342"0"0,1 0 0 0 0,-1 1 1 0 0,-1 0-1 0 0,1 0 0 0 0,0 1 0 0 0,-1 1 1 0 0,1 0-1 0 0,-1 0 0 0 0,1 1 0 0 0,-1 0 0 0 0,1 1 1 0 0,-1 0-1 0 0,1 1 0 0 0,-1 0 0 0 0,1 1 1 0 0,0 0-1 0 0,0 0 0 0 0,-12 7 0 0 0,19-9-451 0 0,1 1 0 0 0,-1 0 1 0 0,1 0-1 0 0,0 0 0 0 0,-1 0 0 0 0,1 0 0 0 0,0 0 0 0 0,0 0 0 0 0,0 1 0 0 0,1-1 0 0 0,-1 1 1 0 0,0-1-1 0 0,1 1 0 0 0,0 0 0 0 0,0-1 0 0 0,-1 1 0 0 0,2 0 0 0 0,-2 5 0 0 0,0 4 69 0 0,0-1-1 0 0,2 1 1 0 0,0 18 0 0 0,0-14 2 0 0,0-12-103 0 0,0 0-1 0 0,1-1 0 0 0,-1 1 1 0 0,1 0-1 0 0,0-1 0 0 0,0 1 1 0 0,0-1-1 0 0,0 1 0 0 0,1-1 0 0 0,-1 0 1 0 0,1 0-1 0 0,0 0 0 0 0,0 1 1 0 0,0-2-1 0 0,0 1 0 0 0,1 0 1 0 0,-1 0-1 0 0,1-1 0 0 0,0 1 1 0 0,-1-1-1 0 0,1 0 0 0 0,0 0 1 0 0,0 0-1 0 0,1 0 0 0 0,-1 0 1 0 0,0-1-1 0 0,1 0 0 0 0,-1 1 0 0 0,7 0 1 0 0,7 2-30 0 0,0-1 0 0 0,0 0 1 0 0,0-1-1 0 0,31-1 0 0 0,-29-3-92 0 0,-37-2 45 0 0,6 3 87 0 0,0 1 1 0 0,0 0-1 0 0,0 1 0 0 0,0 0 0 0 0,0 1 1 0 0,0 0-1 0 0,1 1 0 0 0,-1 0 0 0 0,-19 9 1 0 0,26-10-1 0 0,0 0 1 0 0,1 1 0 0 0,-1-1 0 0 0,0 1 0 0 0,1 0-1 0 0,-1 1 1 0 0,1-1 0 0 0,0 1 0 0 0,0 0 0 0 0,1 0-1 0 0,-1 0 1 0 0,1 0 0 0 0,0 1 0 0 0,0 0 0 0 0,0-1-1 0 0,0 1 1 0 0,1 0 0 0 0,0 0 0 0 0,0 0 0 0 0,1 0-1 0 0,-1 1 1 0 0,-1 10 0 0 0,2-9 23 0 0,1 0 0 0 0,0-1 1 0 0,0 1-1 0 0,0 0 0 0 0,3 13 0 0 0,-2-17-35 0 0,0-1 1 0 0,0 1-1 0 0,0-1 0 0 0,0 1 0 0 0,1-1 0 0 0,-1 0 1 0 0,1 0-1 0 0,-1 1 0 0 0,1-1 0 0 0,0 0 0 0 0,0 0 1 0 0,0-1-1 0 0,0 1 0 0 0,0 0 0 0 0,1-1 0 0 0,-1 1 1 0 0,5 1-1 0 0,1 1-7 0 0,-1-1 0 0 0,1 0 1 0 0,1-1-1 0 0,-1 1 1 0 0,0-2-1 0 0,15 2 0 0 0,53-1-163 0 0,-52-2 93 0 0,-17 0 39 0 0,0-1 1 0 0,0 1-1 0 0,0-1 1 0 0,0-1 0 0 0,-1 1-1 0 0,1-1 1 0 0,0 0-1 0 0,-1-1 1 0 0,1 0-1 0 0,-1 0 1 0 0,0 0 0 0 0,0-1-1 0 0,0 1 1 0 0,-1-1-1 0 0,8-7 1 0 0,-2-1-14 0 0,0 1 0 0 0,-1-2 0 0 0,0 1 0 0 0,-1-1 0 0 0,11-22 0 0 0,104-165 950 0 0,-119 187-699 0 0,0 6 454 0 0,-4 20-307 0 0,-1 218 112 0 0,0-219-464 0 0,1-1 1 0 0,0 1-1 0 0,1-1 1 0 0,5 21-1 0 0,-6-31-2 0 0,-1 0 1 0 0,0 0-1 0 0,1 0 0 0 0,-1-1 0 0 0,0 1 0 0 0,1 0 1 0 0,-1 0-1 0 0,1-1 0 0 0,-1 1 0 0 0,1 0 0 0 0,-1-1 0 0 0,1 1 1 0 0,0-1-1 0 0,-1 1 0 0 0,1 0 0 0 0,0-1 0 0 0,0 1 0 0 0,-1-1 1 0 0,1 0-1 0 0,0 1 0 0 0,0-1 0 0 0,-1 0 0 0 0,3 1 1 0 0,-1-1 7 0 0,0 0 0 0 0,0 0 0 0 0,0 0 0 0 0,0 0 0 0 0,0 0 0 0 0,0 0 0 0 0,0-1-1 0 0,1 1 1 0 0,2-2 0 0 0,3-1 30 0 0,-1 0 1 0 0,0-1-1 0 0,0 0 0 0 0,8-6 0 0 0,5-5 50 0 0,0-2 0 0 0,-2 0 0 0 0,19-22 0 0 0,47-64 219 0 0,-43 50-139 0 0,7-21-650 0 0,-47 70-2102 0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19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5 3808 0 0,'-26'-5'4211'0'0,"17"6"-3768"0"0,0 0-1 0 0,0 0 1 0 0,0 1 0 0 0,0 0-1 0 0,0 1 1 0 0,1 0-1 0 0,-1 0 1 0 0,1 1-1 0 0,-1 0 1 0 0,1 0-1 0 0,1 1 1 0 0,-1 0-1 0 0,1 1 1 0 0,-1-1 0 0 0,2 1-1 0 0,-13 13 1 0 0,7-4-90 0 0,0 0 0 0 0,0 1 0 0 0,2 0 1 0 0,0 0-1 0 0,0 1 0 0 0,2 0 0 0 0,-8 22 0 0 0,13-30-293 0 0,0 0 0 0 0,1 0 0 0 0,0 1 0 0 0,1-1 0 0 0,-1 0-1 0 0,2 1 1 0 0,0 9 0 0 0,0-15-40 0 0,0 0-1 0 0,0 0 1 0 0,1 0-1 0 0,0-1 1 0 0,0 1-1 0 0,0 0 1 0 0,0-1-1 0 0,1 1 1 0 0,-1-1-1 0 0,1 1 1 0 0,0-1-1 0 0,0 1 1 0 0,0-1-1 0 0,1 0 1 0 0,-1 0-1 0 0,1 0 1 0 0,-1-1-1 0 0,1 1 1 0 0,5 4-1 0 0,0-3 17 0 0,0 0-1 0 0,0 0 1 0 0,0 0 0 0 0,1-1-1 0 0,-1 0 1 0 0,1-1 0 0 0,-1 0-1 0 0,14 2 1 0 0,8-2 56 0 0,36-1 0 0 0,-45-1-48 0 0,-9 0 2 0 0,-1 0 0 0 0,1-2 0 0 0,0 1 1 0 0,-1-1-1 0 0,0-1 0 0 0,1 0 0 0 0,-1-1 0 0 0,0 0 0 0 0,-1 0 1 0 0,1-1-1 0 0,-1-1 0 0 0,18-12 0 0 0,-22 13 18 0 0,0 0-1 0 0,0 0 1 0 0,-1-1 0 0 0,1 0-1 0 0,-1 0 1 0 0,0 0-1 0 0,-1-1 1 0 0,0 1-1 0 0,0-1 1 0 0,0 0 0 0 0,-1-1-1 0 0,0 1 1 0 0,0-1-1 0 0,-1 1 1 0 0,0-1 0 0 0,0 0-1 0 0,-1 1 1 0 0,0-1-1 0 0,0-13 1 0 0,-1 13 14 0 0,0 0 1 0 0,0 0-1 0 0,-1 0 0 0 0,0 0 1 0 0,-1 0-1 0 0,0 1 0 0 0,0-1 0 0 0,-5-11 1 0 0,4 14-42 0 0,0 0 1 0 0,-1 0-1 0 0,1 0 1 0 0,-1 0-1 0 0,0 0 1 0 0,0 1-1 0 0,-1 0 1 0 0,1 0-1 0 0,-1 0 1 0 0,0 1-1 0 0,0-1 1 0 0,-5-2-1 0 0,-3 0-73 0 0,-1 0 0 0 0,1 0 0 0 0,-1 2-1 0 0,0 0 1 0 0,0 0 0 0 0,-1 1 0 0 0,1 1 0 0 0,-29-1 0 0 0,32 3-979 0 0,0 0 1 0 0,1 1 0 0 0,-1 1 0 0 0,-11 2 0 0 0,-20 13-7707 0 0,27-9 4360 0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49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71 383 1480 0 0,'0'-72'3130'0'0,"0"40"725"0"0,-3 192 1454 0 0,-34 219-4402 0 0,30-336-839 0 0,-15 76 202 0 0,21-116-56 0 0,0-8-75 0 0,1-22-17 0 0,4-38-47 0 0,57-239 69 0 0,-44 232-144 0 0,49-182 88 0 0,-24 135-32 0 0,-35 97-15 0 0,1 1-1 0 0,0 0 0 0 0,24-38 0 0 0,-32 58-31 0 0,0 0-1 0 0,1 1 1 0 0,-1-1 0 0 0,0 0-1 0 0,1 0 1 0 0,-1 1 0 0 0,1-1-1 0 0,-1 0 1 0 0,1 1 0 0 0,-1-1-1 0 0,1 0 1 0 0,0 1 0 0 0,-1-1 0 0 0,1 1-1 0 0,0-1 1 0 0,-1 1 0 0 0,1 0-1 0 0,0-1 1 0 0,0 1 0 0 0,-1 0-1 0 0,1-1 1 0 0,0 1 0 0 0,0 0-1 0 0,0 0 1 0 0,0 0 0 0 0,-1 0-1 0 0,1-1 1 0 0,0 1 0 0 0,0 1-1 0 0,0-1 1 0 0,0 0 0 0 0,-1 0-1 0 0,1 0 1 0 0,0 0 0 0 0,0 0-1 0 0,0 1 1 0 0,-1-1 0 0 0,1 0-1 0 0,0 1 1 0 0,0-1 0 0 0,-1 1-1 0 0,1-1 1 0 0,0 1 0 0 0,-1-1-1 0 0,1 1 1 0 0,0-1 0 0 0,0 2-1 0 0,4 4 61 0 0,1 0-1 0 0,-1 0 0 0 0,-1 0 1 0 0,6 10-1 0 0,-3-4-11 0 0,9 14 47 0 0,-1 0 1 0 0,-2 2-1 0 0,0-1 1 0 0,10 38 0 0 0,28 122 225 0 0,-41-131-214 0 0,4 58 1 0 0,3 18 51 0 0,-9-57-86 0 0,-6-51-8 0 0,8 44 1 0 0,-1-29 4 0 0,-8-28-57 0 0,1 0 0 0 0,1-1 0 0 0,0 1 0 0 0,0-1 0 0 0,1 1 0 0 0,0-1 0 0 0,1-1 0 0 0,7 13 0 0 0,5-4 213 0 0,-5-11-1784 0 0,0-8-5543 0 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50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91 3216 0 0,'0'0'552'0'0,"2"-9"3107"0"0,3 4-3093 0 0,1 0-1 0 0,1 1 0 0 0,-1 0 1 0 0,1 0-1 0 0,-1 0 0 0 0,1 1 1 0 0,13-5-1 0 0,57-14 1401 0 0,-60 18-1422 0 0,53-8-465 0 0,1 7-5989 0 0,-46 4 3034 0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50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 3200 0 0,'0'0'2206'0'0,"25"26"1425"0"0,7 34-1834 0 0,-2 2-1 0 0,25 74 0 0 0,-48-118-1729 0 0,0-2 45 0 0,7 33 1 0 0,-4-18-37 0 0,-8-25-47 0 0,0-1 0 0 0,0 1 0 0 0,-1 0 0 0 0,1 0 1 0 0,0 10-1 0 0,-2-16-20 0 0,0 0-1 0 0,0 0 1 0 0,0 1 0 0 0,-1-1 0 0 0,1 0 0 0 0,0 1 0 0 0,0-1 0 0 0,0 0 0 0 0,0 0-1 0 0,0 1 1 0 0,0-1 0 0 0,0 0 0 0 0,1 1 0 0 0,-1-1 0 0 0,0 0 0 0 0,0 0 0 0 0,0 1-1 0 0,0-1 1 0 0,0 0 0 0 0,0 0 0 0 0,0 1 0 0 0,1-1 0 0 0,-1 0 0 0 0,0 0 0 0 0,0 1-1 0 0,0-1 1 0 0,1 0 0 0 0,-1 0 0 0 0,0 0 0 0 0,0 1 0 0 0,0-1 0 0 0,1 0 0 0 0,-1 0-1 0 0,0 0 1 0 0,0 0 0 0 0,1 0 0 0 0,-1 0 0 0 0,0 1 0 0 0,1-1 0 0 0,-1 0-1 0 0,0 0 1 0 0,0 0 0 0 0,1 0 0 0 0,-1 0 0 0 0,0 0 0 0 0,1 0 0 0 0,-1 0 0 0 0,0 0-1 0 0,0 0 1 0 0,1 0 0 0 0,-1-1 0 0 0,0 1 0 0 0,1 0 0 0 0,-1 0 0 0 0,0 0 0 0 0,0 0-1 0 0,1 0 1 0 0,-1 0 0 0 0,0-1 0 0 0,0 1 0 0 0,1 0 0 0 0,12-14 341 0 0,-2-10-87 0 0,-6 15-128 0 0,-1-1 0 0 0,6-18 0 0 0,36-151 802 0 0,-22 78-500 0 0,-3 2-206 0 0,-21 97-334 0 0,1 0 1 0 0,-1 0 0 0 0,1 0-1 0 0,-1 0 1 0 0,1 0 0 0 0,0 0-1 0 0,0 0 1 0 0,0 0 0 0 0,0 0-1 0 0,0 0 1 0 0,0 0 0 0 0,2-1-1 0 0,5-3-3227 0 0,3 3-3546 0 0,0 2 3579 0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51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98 2568 0 0,'-1'3'291'0'0,"0"0"-1"0"0,1 0 1 0 0,-2 0-1 0 0,1 0 1 0 0,0 0-1 0 0,-1 0 1 0 0,-2 5 0 0 0,-4 7 415 0 0,2 1-64 0 0,2 0 0 0 0,0 1-1 0 0,0 0 1 0 0,2 0 0 0 0,0 0 0 0 0,1 0 0 0 0,0 0-1 0 0,3 23 1 0 0,-1-34-507 0 0,0 0 0 0 0,1 0-1 0 0,-1 0 1 0 0,1 0 0 0 0,0-1-1 0 0,0 1 1 0 0,1-1 0 0 0,0 1 0 0 0,0-1-1 0 0,0 0 1 0 0,1 0 0 0 0,-1 0 0 0 0,1-1-1 0 0,1 1 1 0 0,-1-1 0 0 0,0 0 0 0 0,1 0-1 0 0,0 0 1 0 0,0-1 0 0 0,0 1 0 0 0,8 2-1 0 0,-5-3-103 0 0,1 0-1 0 0,0-1 0 0 0,0 0 0 0 0,0-1 0 0 0,0 0 1 0 0,0-1-1 0 0,0 0 0 0 0,0 0 0 0 0,0 0 1 0 0,0-2-1 0 0,0 1 0 0 0,0-1 0 0 0,0 0 1 0 0,-1-1-1 0 0,1 0 0 0 0,13-6 0 0 0,-12 3-20 0 0,0 0 0 0 0,-1-1 0 0 0,1 0 0 0 0,-2 0 0 0 0,1-1-1 0 0,-1 0 1 0 0,0 0 0 0 0,-1-1 0 0 0,0 0 0 0 0,0 0 0 0 0,-1-1 0 0 0,9-17-1 0 0,-9 14 1 0 0,-1-1-1 0 0,0 0 1 0 0,-1-1-1 0 0,0 1 1 0 0,-1-1-1 0 0,2-28 1 0 0,-4 33 12 0 0,-1-1-1 0 0,0 0 1 0 0,-1 1-1 0 0,0-1 1 0 0,-1 1-1 0 0,0-1 1 0 0,-1 1 0 0 0,0 0-1 0 0,0 0 1 0 0,-7-13-1 0 0,8 19-8 0 0,0 1 0 0 0,-1 1 1 0 0,1-1-1 0 0,-1 0 0 0 0,0 1 0 0 0,0-1 0 0 0,0 1 0 0 0,0 0 0 0 0,0 0 0 0 0,0 0 0 0 0,0 0 0 0 0,-1 0 0 0 0,1 1 0 0 0,-1 0 0 0 0,1-1 0 0 0,-1 1 0 0 0,0 1 0 0 0,0-1 0 0 0,1 0 0 0 0,-1 1 0 0 0,0 0 0 0 0,-5 0 0 0 0,-2 0 16 0 0,0 1-1 0 0,0 0 1 0 0,0 1 0 0 0,0 0-1 0 0,0 0 1 0 0,-16 7-1 0 0,19-5-16 0 0,0-1-1 0 0,0 2 0 0 0,0-1 0 0 0,1 1 0 0 0,-1 0 0 0 0,1 1 0 0 0,0 0 0 0 0,1 0 0 0 0,-1 0 0 0 0,1 1 0 0 0,-9 12 1 0 0,2 3 9 0 0,0 1-1 0 0,-17 42 1 0 0,25-49-16 0 0,1 0-1 0 0,0 0 0 0 0,1 0 0 0 0,1 1 0 0 0,0-1 0 0 0,1 24 0 0 0,1-33-2 0 0,0 0 0 0 0,1 1-1 0 0,0-1 1 0 0,0 0 0 0 0,0 0-1 0 0,1 0 1 0 0,0 0 0 0 0,0 0 0 0 0,1 0-1 0 0,3 6 1 0 0,-4-10-5 0 0,1 0 1 0 0,-1 1-1 0 0,0-1 1 0 0,1 0-1 0 0,0-1 0 0 0,-1 1 1 0 0,1 0-1 0 0,0-1 1 0 0,1 0-1 0 0,-1 0 0 0 0,0 0 1 0 0,1 0-1 0 0,-1 0 0 0 0,1 0 1 0 0,-1-1-1 0 0,1 0 1 0 0,0 0-1 0 0,0 0 0 0 0,6 1 1 0 0,1-1-27 0 0,-1-1 0 0 0,0 0 0 0 0,0 0 0 0 0,0-1 0 0 0,0 0 1 0 0,0 0-1 0 0,0-1 0 0 0,0-1 0 0 0,0 0 0 0 0,0 0 0 0 0,-1-1 0 0 0,0 0 0 0 0,1-1 1 0 0,-2 0-1 0 0,1 0 0 0 0,-1-1 0 0 0,1 0 0 0 0,-1 0 0 0 0,10-12 0 0 0,-9 9 3 0 0,-1-1-1 0 0,0 0 1 0 0,-1 0-1 0 0,0 0 1 0 0,-1-1-1 0 0,0 0 1 0 0,-1 0-1 0 0,0-1 0 0 0,0 0 1 0 0,-2 1-1 0 0,1-1 1 0 0,-1-1-1 0 0,-1 1 1 0 0,0 0-1 0 0,0-19 1 0 0,-2-77 1593 0 0,0 130-551 0 0,0 5-927 0 0,1-1 1 0 0,1 1-1 0 0,2-1 1 0 0,0 0-1 0 0,2 0 1 0 0,1-1 0 0 0,1 0-1 0 0,16 36 1 0 0,-22-57-168 0 0,1 0-1 0 0,-1 0 1 0 0,0 0 0 0 0,1 0 0 0 0,0 0 0 0 0,0-1 0 0 0,0 0 0 0 0,1 1 0 0 0,-1-1 0 0 0,1 0 0 0 0,5 3-1 0 0,19 7-3321 0 0,4-4-3713 0 0,-16-6 3660 0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52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11 170 2568 0 0,'0'0'428'0'0,"0"-23"1770"0"0,1 19-2044 0 0,-1 1 0 0 0,1-1 0 0 0,-1 1 0 0 0,1 0 0 0 0,0-1 0 0 0,0 1 0 0 0,1 0 0 0 0,-1 0 0 0 0,1 0 0 0 0,0 0 0 0 0,3-5 0 0 0,27-27 1272 0 0,-23 27-1163 0 0,1 1 0 0 0,0 0 1 0 0,1 0-1 0 0,0 1 0 0 0,0 1 0 0 0,0 0 0 0 0,1 0 0 0 0,0 1 1 0 0,-1 0-1 0 0,2 1 0 0 0,-1 1 0 0 0,0 0 0 0 0,0 0 0 0 0,1 2 0 0 0,-1-1 1 0 0,0 1-1 0 0,1 1 0 0 0,-1 0 0 0 0,17 5 0 0 0,-23-4-198 0 0,0 1-1 0 0,1 0 1 0 0,-1 1 0 0 0,-1 0-1 0 0,1 0 1 0 0,0 0-1 0 0,-1 0 1 0 0,0 1-1 0 0,0 0 1 0 0,0 0-1 0 0,-1 1 1 0 0,0-1 0 0 0,0 1-1 0 0,0 0 1 0 0,0 0-1 0 0,-1 0 1 0 0,3 8-1 0 0,4 11 101 0 0,0 1-1 0 0,11 52 1 0 0,32 296 352 0 0,-47-322-495 0 0,8 216-694 0 0,-14-267 549 0 0,-2-2 60 0 0,1 0 1 0 0,-1 0 0 0 0,1 0-1 0 0,0 0 1 0 0,0 0 0 0 0,-1-1-1 0 0,1 1 1 0 0,0 0 0 0 0,0-1 0 0 0,0 1-1 0 0,0 0 1 0 0,1-1 0 0 0,-1 1-1 0 0,0-1 1 0 0,1 0 0 0 0,-1 1-1 0 0,0-3 1 0 0,-11-33-198 0 0,-1-36-26 0 0,4 23 191 0 0,0-14 51 0 0,8 48 129 0 0,-1 0 0 0 0,0 0 1 0 0,-1 0-1 0 0,-1 0 0 0 0,-1 1 0 0 0,-9-21 0 0 0,14 34-46 0 0,-1 0 0 0 0,0 0 0 0 0,0 0 0 0 0,-1 0 0 0 0,1 0 0 0 0,0 1 0 0 0,-1-1 0 0 0,1 1 0 0 0,-1-1 0 0 0,1 1 0 0 0,-1-1 0 0 0,0 1 0 0 0,1 0 0 0 0,-1 0 0 0 0,0-1 0 0 0,0 1 0 0 0,0 1 0 0 0,0-1 0 0 0,0 0 0 0 0,0 0 0 0 0,0 1 0 0 0,0-1 0 0 0,0 1-1 0 0,0 0 1 0 0,-1 0 0 0 0,1 0 0 0 0,0 0 0 0 0,-4 0 0 0 0,2 1 23 0 0,0 0 1 0 0,0 1-1 0 0,0-1 0 0 0,1 1 0 0 0,-1 0 0 0 0,1 0 0 0 0,-1 0 0 0 0,1 0 0 0 0,-1 1 0 0 0,1-1 0 0 0,0 1 0 0 0,0 0 0 0 0,1 0 0 0 0,-6 6 0 0 0,-8 16 156 0 0,1 0 0 0 0,-17 37 0 0 0,17-31 39 0 0,-24 37 1 0 0,18-36 73 0 0,-38 41 1 0 0,48-61-273 0 0,0-1 0 0 0,-1 0 0 0 0,0-1 0 0 0,-1-1 0 0 0,0 0 0 0 0,-18 10 0 0 0,27-17 8 0 0,-3 2-2000 0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53.1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25 2720 0 0,'0'-11'8317'0'0,"-5"158"-3524"0"0,1-75-4515 0 0,6 94-1 0 0,-2-163-271 0 0,0 0 0 0 0,1 0 0 0 0,-1 0 1 0 0,1-1-1 0 0,0 1 0 0 0,-1 0 0 0 0,1-1 1 0 0,0 1-1 0 0,0 0 0 0 0,1-1 0 0 0,-1 1 0 0 0,1-1 1 0 0,-1 0-1 0 0,1 1 0 0 0,0-1 0 0 0,0 0 0 0 0,0 0 1 0 0,0 0-1 0 0,0 0 0 0 0,3 1 0 0 0,-2-1 0 0 0,1 0 1 0 0,-1-1-1 0 0,1 0 0 0 0,0 1 1 0 0,0-1-1 0 0,0-1 0 0 0,-1 1 0 0 0,1 0 1 0 0,0-1-1 0 0,0 0 0 0 0,0 0 0 0 0,0 0 1 0 0,4-1-1 0 0,2-1 20 0 0,-1 0-1 0 0,1 0 1 0 0,-1-1 0 0 0,0 0 0 0 0,0 0 0 0 0,0-1-1 0 0,0-1 1 0 0,0 1 0 0 0,-1-1 0 0 0,0-1-1 0 0,8-6 1 0 0,-5 1 142 0 0,-1 0 0 0 0,0-1 0 0 0,-1-1 0 0 0,0 1 0 0 0,-1-1 0 0 0,0-1 0 0 0,-1 1 0 0 0,-1-1 0 0 0,0-1 0 0 0,-1 1 0 0 0,0-1 0 0 0,2-16 1 0 0,-1-2-1305 0 0,4-65 0 0 0,-9 11-8488 0 0,-1 82 6027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04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146 146 3280 0 0,'-2'3'339'0'0,"0"-1"-1"0"0,1 0 0 0 0,-1 1 1 0 0,0-1-1 0 0,1 1 1 0 0,-1-1-1 0 0,1 1 0 0 0,0 0 1 0 0,0 0-1 0 0,0 0 0 0 0,0-1 1 0 0,-1 7-1 0 0,-3 37 1803 0 0,5-35-1482 0 0,0 1 0 0 0,0-1 0 0 0,1 0-1 0 0,1-1 1 0 0,5 22 0 0 0,-6-29-549 0 0,0 0 1 0 0,1 0-1 0 0,0 0 1 0 0,-1 0 0 0 0,1 0-1 0 0,0 0 1 0 0,0-1-1 0 0,1 1 1 0 0,-1 0-1 0 0,1-1 1 0 0,-1 0-1 0 0,1 1 1 0 0,0-1 0 0 0,-1 0-1 0 0,1-1 1 0 0,0 1-1 0 0,0 0 1 0 0,1-1-1 0 0,-1 0 1 0 0,0 0-1 0 0,0 0 1 0 0,7 2-1 0 0,5-1-39 0 0,0 1-1 0 0,0-2 0 0 0,0 0 1 0 0,0 0-1 0 0,0-2 0 0 0,0 0 1 0 0,0 0-1 0 0,0-2 0 0 0,16-4 1 0 0,-21 4-53 0 0,1 0 0 0 0,-1-2 0 0 0,0 1 0 0 0,0-1 0 0 0,-1 0 0 0 0,1-1-1 0 0,-1 0 1 0 0,-1-1 0 0 0,1 0 0 0 0,-1 0 0 0 0,0-1 0 0 0,0 0 0 0 0,6-10 0 0 0,-10 12-6 0 0,0 0-1 0 0,-1-1 0 0 0,0 1 1 0 0,0-1-1 0 0,0 1 0 0 0,-1-1 1 0 0,0 0-1 0 0,0 0 1 0 0,-1 0-1 0 0,0-1 0 0 0,0 1 1 0 0,-1 0-1 0 0,0-11 0 0 0,-1 10 13 0 0,0-1 0 0 0,0 1 0 0 0,0-1 0 0 0,-1 1 0 0 0,-1 0 0 0 0,1 0 1 0 0,-1 0-1 0 0,-1 0 0 0 0,1 0 0 0 0,-10-13 0 0 0,9 16 0 0 0,-1-1 1 0 0,0 1-1 0 0,-1 0 1 0 0,1 1 0 0 0,-1-1-1 0 0,0 1 1 0 0,0 0-1 0 0,0 1 1 0 0,0-1 0 0 0,-1 1-1 0 0,0 0 1 0 0,1 1-1 0 0,-1 0 1 0 0,0 0 0 0 0,-14-2-1 0 0,8 2 33 0 0,1 1 0 0 0,-1 0-1 0 0,1 1 1 0 0,-1 1 0 0 0,1 0 0 0 0,-1 0-1 0 0,1 1 1 0 0,-18 6 0 0 0,24-6-28 0 0,0 1 1 0 0,1 0 0 0 0,-1 0 0 0 0,0 0 0 0 0,1 1-1 0 0,0 0 1 0 0,0 0 0 0 0,0 0 0 0 0,0 1-1 0 0,1-1 1 0 0,0 1 0 0 0,0 0 0 0 0,0 1 0 0 0,1-1-1 0 0,-1 1 1 0 0,-4 10 0 0 0,-2 8 93 0 0,1 1 0 0 0,-11 44 0 0 0,18-58-90 0 0,-8 40 162 0 0,2 0 1 0 0,-2 86-1 0 0,-3 25 127 0 0,10-141-313 0 0,-8 63-123 0 0,-38 141 0 0 0,45-209-450 0 0,3-12-744 0 0,0 0 1 0 0,0 0-1 0 0,0 0 0 0 0,-1-1 1 0 0,-3 8-1 0 0,1-4-2620 0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53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3904 0 0,'-4'0'1336'0'0,"1"0"1"0"0,-1 0-669 0 0,2 0 672 0 0,-3 0-672 0 0,3 2-16 0 0,2 3-52 0 0,-4 1-140 0 0,4 4-476 0 0,0 4-2172 0 0,0 2 0 0 0,0 0-1 0 0,4 5 1 0 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54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82 2968 0 0,'-4'5'382'0'0,"1"-1"-1"0"0,-1 1 1 0 0,1 0 0 0 0,0 0-1 0 0,0 0 1 0 0,-2 6-1 0 0,-3 8 242 0 0,0-3-65 0 0,1 1 0 0 0,0 1-1 0 0,1-1 1 0 0,1 1 0 0 0,1 0 0 0 0,0 0 0 0 0,-1 33-1 0 0,5-41-181 0 0,0 0 0 0 0,1-1-1 0 0,0 1 1 0 0,1 0 0 0 0,0 0-1 0 0,7 18 1 0 0,-7-24-318 0 0,-1-1 0 0 0,1 1 0 0 0,0-1 0 0 0,0 1 0 0 0,0-1 0 0 0,1 0 0 0 0,-1 0 0 0 0,1 0 0 0 0,0 0 0 0 0,-1 0 0 0 0,1 0 0 0 0,1-1 0 0 0,-1 1 0 0 0,0-1 0 0 0,1 0 0 0 0,-1 0 1 0 0,1-1-1 0 0,-1 1 0 0 0,1-1 0 0 0,5 2 0 0 0,1 0-14 0 0,0-2 1 0 0,1 1 0 0 0,-1-1 0 0 0,0-1-1 0 0,1 0 1 0 0,-1 0 0 0 0,0-1 0 0 0,0 0-1 0 0,1-1 1 0 0,-1 0 0 0 0,0-1 0 0 0,17-7-1 0 0,-19 6 2 0 0,-1 0 0 0 0,1 0 0 0 0,-1-1 0 0 0,0 0 0 0 0,0 0 0 0 0,0-1 0 0 0,-1 0 0 0 0,1 0 0 0 0,-2-1-1 0 0,1 1 1 0 0,-1-1 0 0 0,0 0 0 0 0,0-1 0 0 0,-1 1 0 0 0,6-13 0 0 0,-5 6 63 0 0,-1 0 0 0 0,0 0 0 0 0,-1 0 0 0 0,0-1 0 0 0,-2 1-1 0 0,2-23 1 0 0,-4 7 119 0 0,0 0 0 0 0,-7-36-1 0 0,7 62-203 0 0,0-1 0 0 0,0 1 0 0 0,0 0-1 0 0,0-1 1 0 0,-1 1 0 0 0,0 0 0 0 0,0 0-1 0 0,0 0 1 0 0,0 0 0 0 0,-1 1 0 0 0,1-1 0 0 0,-1 0-1 0 0,0 1 1 0 0,0 0 0 0 0,0 0 0 0 0,-1 0-1 0 0,1 0 1 0 0,-1 0 0 0 0,1 1 0 0 0,-1-1 0 0 0,0 1-1 0 0,0 0 1 0 0,0 0 0 0 0,0 1 0 0 0,-1-1 0 0 0,1 1-1 0 0,-9-2 1 0 0,5 2-121 0 0,1 1 0 0 0,-1-1 0 0 0,0 1 0 0 0,1 1 0 0 0,-1 0 0 0 0,1 0 0 0 0,-1 0 0 0 0,0 1 0 0 0,1 0 0 0 0,0 0 0 0 0,0 1 0 0 0,-1 0 0 0 0,2 0 0 0 0,-1 1 0 0 0,0-1 0 0 0,-6 6 0 0 0,8-5-946 0 0,-1 1 0 0 0,1-1 0 0 0,1 1 0 0 0,-1 0 0 0 0,-5 6 0 0 0,-3 9-2321 0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54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91 3112 0 0,'0'0'5599'0'0,"0"22"-2753"0"0,-1 133 1134 0 0,-1 3-3588 0 0,2-153-383 0 0,0-1 0 0 0,0 1 0 0 0,1 0 0 0 0,-1 0-1 0 0,1 0 1 0 0,0 0 0 0 0,0 0 0 0 0,1 0 0 0 0,0-1 0 0 0,3 8 0 0 0,-4-10-4 0 0,1 0 0 0 0,0 0 0 0 0,0 0-1 0 0,-1 0 1 0 0,1 0 0 0 0,1-1 0 0 0,-1 1 0 0 0,0-1 0 0 0,0 1 0 0 0,0-1-1 0 0,1 0 1 0 0,-1 0 0 0 0,1 0 0 0 0,-1 0 0 0 0,1 0 0 0 0,-1-1-1 0 0,1 1 1 0 0,0-1 0 0 0,-1 1 0 0 0,6-1 0 0 0,0 1 28 0 0,0-1 1 0 0,0 0-1 0 0,0 0 1 0 0,1-1 0 0 0,-1 0-1 0 0,0 0 1 0 0,0-1-1 0 0,-1 0 1 0 0,1 0-1 0 0,0-1 1 0 0,-1 0-1 0 0,1 0 1 0 0,-1-1-1 0 0,0 0 1 0 0,0 0-1 0 0,0-1 1 0 0,-1 0 0 0 0,0 0-1 0 0,0-1 1 0 0,0 1-1 0 0,0-1 1 0 0,-1 0-1 0 0,0-1 1 0 0,0 1-1 0 0,5-12 1 0 0,1-6 170 0 0,-1-1-1 0 0,-1 0 1 0 0,-1-1 0 0 0,-1 0-1 0 0,3-27 1 0 0,-3 0 329 0 0,-2-82 0 0 0,-5 97-652 0 0,0 29-3728 0 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55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3104 0 0,'0'0'1000'0'0,"-10"14"1832"0"0,5-4-2151 0 0,0 0 0 0 0,0 1-1 0 0,-5 18 1 0 0,4-11-170 0 0,-1 9 181 0 0,2 0 0 0 0,0 0 0 0 0,2 0 1 0 0,1 1-1 0 0,1-1 0 0 0,4 44 0 0 0,-3-63-621 0 0,1 0-1 0 0,0 0 0 0 0,0 0 0 0 0,1-1 1 0 0,0 1-1 0 0,1 0 0 0 0,0-1 1 0 0,6 14-1 0 0,-7-18-47 0 0,1 1 0 0 0,-1-1 0 0 0,1 1 0 0 0,0-1 0 0 0,0 0 0 0 0,0 0-1 0 0,0 0 1 0 0,0-1 0 0 0,1 1 0 0 0,-1-1 0 0 0,1 1 0 0 0,0-1 0 0 0,-1 0 0 0 0,1-1 0 0 0,0 1 0 0 0,0-1 0 0 0,8 2 0 0 0,-4-1-12 0 0,0-1 1 0 0,-1 0 0 0 0,1 0-1 0 0,0-1 1 0 0,0 0-1 0 0,0-1 1 0 0,0 0 0 0 0,0 0-1 0 0,0-1 1 0 0,-1 1-1 0 0,1-2 1 0 0,-1 1 0 0 0,1-1-1 0 0,-1 0 1 0 0,0-1-1 0 0,12-7 1 0 0,-10 4-9 0 0,0 0 0 0 0,-1-1 1 0 0,0 0-1 0 0,0 0 0 0 0,-1 0 1 0 0,0-1-1 0 0,0-1 0 0 0,-1 1 1 0 0,0-1-1 0 0,-1 0 0 0 0,5-11 0 0 0,5-17 108 0 0,-1-1-1 0 0,11-48 1 0 0,-21 69 369 0 0,-2-1 0 0 0,0-34-1 0 0,-2 52-157 0 0,0 24 418 0 0,0 0-590 0 0,1 0 0 0 0,1-1 1 0 0,0 0-1 0 0,12 43 0 0 0,-11-56-173 0 0,0-1 1 0 0,0 1 0 0 0,1-1 0 0 0,0 0 0 0 0,1 0 0 0 0,0 0-1 0 0,0 0 1 0 0,1-1 0 0 0,0 0 0 0 0,0 0 0 0 0,0 0-1 0 0,1-1 1 0 0,0 0 0 0 0,0-1 0 0 0,9 6 0 0 0,1-1-135 0 0,17 11-3131 0 0,-10-10-5624 0 0,-17-8 5335 0 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55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3352 0 0,'-2'0'305'0'0,"-1"0"0"0"0,1 0 0 0 0,-1 0 1 0 0,1 0-1 0 0,0 1 0 0 0,-1-1 0 0 0,1 1 0 0 0,0 0 0 0 0,-1-1 0 0 0,1 1 0 0 0,0 0 0 0 0,0 0 0 0 0,0 0 0 0 0,-1 1 0 0 0,1-1 0 0 0,1 1 0 0 0,-1-1 0 0 0,-3 4 0 0 0,2-1-116 0 0,1-1-1 0 0,-1 2 0 0 0,1-1 0 0 0,0 0 1 0 0,0 0-1 0 0,1 1 0 0 0,-1-1 0 0 0,1 1 1 0 0,-1 5-1 0 0,-6 43 1246 0 0,2 1 0 0 0,2 99-1 0 0,3-45-937 0 0,-2 38-49 0 0,0-8-11 0 0,-20 140-1 0 0,14-223-378 0 0,-28 169 252 0 0,35-215-771 0 0,0 0 0 0 0,0 0 0 0 0,1 0 0 0 0,0 0 0 0 0,1 0 0 0 0,0 0-1 0 0,1 1 1 0 0,1 9 0 0 0,9-15-6108 0 0,-4-7 3131 0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7:56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22 3336 0 0,'-6'0'579'0'0,"0"-1"-1"0"0,0 0 1 0 0,0 0 0 0 0,1-1-1 0 0,-7-2 1 0 0,-20-5 1038 0 0,20 7-956 0 0,0 1 0 0 0,0 0-1 0 0,1 1 1 0 0,-1 1 0 0 0,0-1 0 0 0,0 2 0 0 0,0 0 0 0 0,-16 4 0 0 0,23-4-555 0 0,1-1 0 0 0,-1 1 0 0 0,0 0 0 0 0,1 1 1 0 0,0-1-1 0 0,-1 1 0 0 0,1 0 0 0 0,0 0 0 0 0,0 0 0 0 0,1 0 0 0 0,-1 1 1 0 0,1 0-1 0 0,0-1 0 0 0,-1 1 0 0 0,2 1 0 0 0,-1-1 0 0 0,0 0 0 0 0,1 1 1 0 0,0-1-1 0 0,0 1 0 0 0,0-1 0 0 0,-2 10 0 0 0,3-6-79 0 0,-1-1-1 0 0,1 1 1 0 0,0 0 0 0 0,1 0-1 0 0,-1-1 1 0 0,2 1 0 0 0,-1 0-1 0 0,1 0 1 0 0,3 11-1 0 0,-3-15-15 0 0,0-1-1 0 0,1 1 0 0 0,-1 0 1 0 0,1-1-1 0 0,0 1 0 0 0,0-1 1 0 0,1 0-1 0 0,-1 0 0 0 0,1 0 1 0 0,-1 0-1 0 0,1 0 0 0 0,0 0 1 0 0,0-1-1 0 0,0 1 1 0 0,0-1-1 0 0,1 0 0 0 0,-1 0 1 0 0,1 0-1 0 0,-1 0 0 0 0,7 1 1 0 0,9 2-60 0 0,1-1 0 0 0,-1 0 0 0 0,1-2 0 0 0,0 0 0 0 0,35-2 0 0 0,-38 0 38 0 0,-39-7-100 0 0,12 7 114 0 0,0 0 1 0 0,0 0-1 0 0,-1 1 1 0 0,1 0-1 0 0,0 1 1 0 0,0 0 0 0 0,0 1-1 0 0,0 0 1 0 0,0 0-1 0 0,1 1 1 0 0,-1 1-1 0 0,1-1 1 0 0,0 1 0 0 0,0 1-1 0 0,-10 9 1 0 0,10-9 33 0 0,1 2 1 0 0,0-1-1 0 0,0 1 1 0 0,1 1-1 0 0,0-1 1 0 0,1 1-1 0 0,0 0 1 0 0,0 0-1 0 0,1 1 1 0 0,0 0-1 0 0,1 0 1 0 0,0 0-1 0 0,0 1 0 0 0,-2 14 1 0 0,4-15 51 0 0,0-1 1 0 0,1 1-1 0 0,0 0 0 0 0,1 0 1 0 0,0 0-1 0 0,2 15 0 0 0,-2-22-63 0 0,1-1 0 0 0,0 1-1 0 0,0 0 1 0 0,0 0 0 0 0,0-1-1 0 0,0 1 1 0 0,1-1 0 0 0,-1 1 0 0 0,1-1-1 0 0,0 0 1 0 0,0 1 0 0 0,0-1-1 0 0,0 0 1 0 0,0 0 0 0 0,0 0 0 0 0,0 0-1 0 0,1-1 1 0 0,-1 1 0 0 0,0-1-1 0 0,1 1 1 0 0,0-1 0 0 0,-1 0 0 0 0,1 0-1 0 0,0 0 1 0 0,-1 0 0 0 0,6 0-1 0 0,9 2-243 0 0,1 0 0 0 0,0-2 0 0 0,-1 0 0 0 0,1-1 0 0 0,20-3 0 0 0,13-6-10345 0 0,-42 5 7090 0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21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0 3880 0 0,'0'0'588'0'0,"-8"16"1983"0"0,-15 31-1037 0 0,2 1 1 0 0,2 1 0 0 0,2 1-1 0 0,3 0 1 0 0,-14 93 0 0 0,26-134-2107 0 0,1-10-1058 0 0,2-22-3078 0 0,0 6 1256 0 0,-1 0 515 0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21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7 287 1792 0 0,'-3'-54'2703'0'0,"1"41"-1799"0"0,1-1 0 0 0,0 0 0 0 0,1 0 0 0 0,4-26 0 0 0,-3 38-704 0 0,0 1-1 0 0,0-1 0 0 0,0 0 1 0 0,0 0-1 0 0,0 0 0 0 0,0 1 0 0 0,1-1 1 0 0,-1 1-1 0 0,1-1 0 0 0,-1 1 0 0 0,1-1 1 0 0,-1 1-1 0 0,1 0 0 0 0,0 0 0 0 0,0 0 1 0 0,0 0-1 0 0,3-1 0 0 0,34-13 1208 0 0,-38 15-1390 0 0,92-29 998 0 0,115-30-363 0 0,-200 56-640 0 0,19-1-16 0 0,-27 4 5 0 0,1 0 0 0 0,-1 0 0 0 0,1 0 0 0 0,-1 0-1 0 0,1 0 1 0 0,-1 0 0 0 0,1 0 0 0 0,-1 0 0 0 0,1 0-1 0 0,0 0 1 0 0,-1 1 0 0 0,1-1 0 0 0,-1 0 0 0 0,0 0-1 0 0,1 1 1 0 0,-1-1 0 0 0,1 0 0 0 0,-1 0 0 0 0,1 1-1 0 0,-1-1 1 0 0,0 1 0 0 0,1-1 0 0 0,-1 0 0 0 0,1 1-1 0 0,-1-1 1 0 0,0 1 0 0 0,0-1 0 0 0,1 1 0 0 0,-1-1-1 0 0,0 1 1 0 0,0-1 0 0 0,0 1 0 0 0,1-1 0 0 0,-1 1-1 0 0,0-1 1 0 0,0 1 0 0 0,0-1 0 0 0,0 1 0 0 0,0 0-1 0 0,-1 13 54 0 0,-1 0 0 0 0,-5 27 0 0 0,-1 0 76 0 0,-11 64 275 0 0,10-62-132 0 0,2 0 0 0 0,-3 68 0 0 0,9-80-163 0 0,3 37-2339 0 0,-1-61 552 0 0,0-1 0 0 0,0 1 0 0 0,1-1 0 0 0,3 11 0 0 0,2-5-1692 0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22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52 194 3048 0 0,'-2'4'317'0'0,"0"0"0"0"0,1 1 0 0 0,-1-1 0 0 0,1 1 0 0 0,0 0-1 0 0,0-1 1 0 0,0 1 0 0 0,1 0 0 0 0,-1 0 0 0 0,1 6 0 0 0,-1 6 385 0 0,0-7-298 0 0,1 0-1 0 0,-1 0 1 0 0,1 0-1 0 0,1 0 1 0 0,0 0 0 0 0,3 12-1 0 0,-4-19-262 0 0,1 0 0 0 0,0 0-1 0 0,0 0 1 0 0,0-1 0 0 0,1 1-1 0 0,-1 0 1 0 0,1 0 0 0 0,-1-1-1 0 0,1 1 1 0 0,0-1 0 0 0,0 1-1 0 0,0-1 1 0 0,0 0 0 0 0,0 0-1 0 0,1 0 1 0 0,-1 0 0 0 0,1 0-1 0 0,-1 0 1 0 0,1-1 0 0 0,0 1-1 0 0,0-1 1 0 0,-1 0 0 0 0,1 0-1 0 0,4 1 1 0 0,4 0-80 0 0,0 0-1 0 0,0-1 1 0 0,1-1-1 0 0,-1 0 1 0 0,0 0 0 0 0,0-1-1 0 0,1 0 1 0 0,-1-1-1 0 0,0-1 1 0 0,0 1 0 0 0,-1-2-1 0 0,1 0 1 0 0,-1 0-1 0 0,1-1 1 0 0,-1 0 0 0 0,0 0-1 0 0,-1-1 1 0 0,0-1-1 0 0,0 1 1 0 0,0-2 0 0 0,-1 1-1 0 0,0-1 1 0 0,0 0-1 0 0,-1-1 1 0 0,0 0 0 0 0,0 0-1 0 0,-1-1 1 0 0,0 1-1 0 0,-1-1 1 0 0,0-1 0 0 0,-1 1-1 0 0,0 0 1 0 0,-1-1-1 0 0,0 0 1 0 0,0 0 0 0 0,1-15-1 0 0,-4 23-55 0 0,1-11 58 0 0,0 0 0 0 0,-1 0 0 0 0,0 0 0 0 0,-4-22 1 0 0,3 33-33 0 0,0-1-1 0 0,0 0 1 0 0,-1 0 0 0 0,1 1 0 0 0,-1-1 0 0 0,0 0 0 0 0,0 1 0 0 0,0 0 0 0 0,0-1 0 0 0,0 1-1 0 0,-1 0 1 0 0,0 0 0 0 0,1 0 0 0 0,-1 1 0 0 0,0-1 0 0 0,0 1 0 0 0,-1-1 0 0 0,1 1 0 0 0,0 0-1 0 0,-1 0 1 0 0,-3-1 0 0 0,1 0 30 0 0,-1 1-1 0 0,1 0 1 0 0,0 0-1 0 0,-1 0 1 0 0,1 1-1 0 0,-1-1 1 0 0,0 2-1 0 0,1-1 1 0 0,-1 1-1 0 0,0 0 1 0 0,1 0-1 0 0,-1 1 1 0 0,0 0-1 0 0,1 0 1 0 0,-1 1-1 0 0,1-1 1 0 0,-1 2-1 0 0,1-1 1 0 0,0 1-1 0 0,0-1 1 0 0,0 2-1 0 0,0-1 1 0 0,1 1-1 0 0,-1 0 1 0 0,1 0-1 0 0,0 0 1 0 0,0 1-1 0 0,0-1 1 0 0,1 1 0 0 0,0 1-1 0 0,0-1 1 0 0,-5 8-1 0 0,-2 8 64 0 0,1 0-1 0 0,1 0 1 0 0,1 1-1 0 0,1 0 1 0 0,1 1-1 0 0,-6 37 0 0 0,-2 143 326 0 0,11-120-369 0 0,1-41-50 0 0,-6 69 21 0 0,1-60-59 0 0,5-23-145 0 0,-3 0 0 0 0,-12 46 0 0 0,3-20-1686 0 0,9-20-5317 0 0,3-25 3552 0 0,-2-4-1 0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23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97 3296 0 0,'0'0'568'0'0,"0"-15"7340"0"0,-5 68-3938 0 0,-15 26-2352 0 0,11-51-1402 0 0,-6 43 0 0 0,12-48-104 0 0,0-4 28 0 0,1-1 1 0 0,1 0 0 0 0,1 36-1 0 0,0-52-129 0 0,0 0 0 0 0,1-1-1 0 0,-1 1 1 0 0,0 0 0 0 0,1-1 0 0 0,-1 1-1 0 0,1 0 1 0 0,0-1 0 0 0,-1 1-1 0 0,1-1 1 0 0,0 1 0 0 0,0-1-1 0 0,0 0 1 0 0,0 1 0 0 0,0-1-1 0 0,0 0 1 0 0,0 0 0 0 0,0 1-1 0 0,1-1 1 0 0,-1 0 0 0 0,1 0 0 0 0,1 0-1 0 0,-1 0-3 0 0,1 0 0 0 0,0 0-1 0 0,-1 0 1 0 0,1-1 0 0 0,0 0-1 0 0,-1 1 1 0 0,1-1 0 0 0,0 0 0 0 0,-1 0-1 0 0,1-1 1 0 0,0 1 0 0 0,4-1-1 0 0,0-1-12 0 0,0-1 1 0 0,0 1-1 0 0,0-1 0 0 0,0 0 0 0 0,0 0 0 0 0,-1-1 1 0 0,1 0-1 0 0,-1 0 0 0 0,8-7 0 0 0,-1-4-5 0 0,0 0-1 0 0,-1-1 1 0 0,-1-1-1 0 0,0 1 1 0 0,-2-2 0 0 0,9-18-1 0 0,-1-4 27 0 0,19-71-1 0 0,-34 86 116 0 0,-2 21 44 0 0,-1 16-54 0 0,0 9 43 0 0,-7 37 0 0 0,0-1-9 0 0,6-36-88 0 0,1-6-12 0 0,-1 0 0 0 0,2 1 0 0 0,0-1 1 0 0,0 1-1 0 0,6 25 0 0 0,-6-39-48 0 0,1 0-1 0 0,0 0 1 0 0,-1 0-1 0 0,1 0 1 0 0,0-1 0 0 0,0 1-1 0 0,1 0 1 0 0,-1 0-1 0 0,0-1 1 0 0,0 1 0 0 0,1-1-1 0 0,-1 1 1 0 0,1-1-1 0 0,-1 0 1 0 0,1 1-1 0 0,0-1 1 0 0,-1 0 0 0 0,4 1-1 0 0,-1 0-1 0 0,0-1 1 0 0,0 1-1 0 0,0-1 0 0 0,1 0 0 0 0,-1-1 0 0 0,0 1 0 0 0,1-1 0 0 0,5 0 1 0 0,1 0 4 0 0,-1-1 0 0 0,1-1 1 0 0,0 0-1 0 0,-1 0 0 0 0,0-1 1 0 0,15-6-1 0 0,-16 5 17 0 0,-1-1 0 0 0,0 0 0 0 0,0-1-1 0 0,0 0 1 0 0,0 0 0 0 0,-1 0 0 0 0,0-1 0 0 0,0-1 0 0 0,-1 1 0 0 0,0-1 0 0 0,-1 0 0 0 0,1 0-1 0 0,6-15 1 0 0,0-2 156 0 0,-2-1-1 0 0,-1 0 1 0 0,10-42 0 0 0,-17 54-47 0 0,0 0 1 0 0,-1 0-1 0 0,-1-29 1 0 0,-1 16 98 0 0,1 23-199 0 0,-1 0 1 0 0,0 0 0 0 0,0-1-1 0 0,0 1 1 0 0,-1 0 0 0 0,0 0-1 0 0,1 0 1 0 0,-1 1 0 0 0,-1-1-1 0 0,-3-5 1 0 0,-1-3-106 0 0,6 11-9 0 0,1 0 1 0 0,-1 1-1 0 0,1-1 1 0 0,-1 0-1 0 0,0 0 0 0 0,1 1 1 0 0,-1-1-1 0 0,0 1 1 0 0,0-1-1 0 0,0 0 1 0 0,1 1-1 0 0,-1 0 1 0 0,0-1-1 0 0,0 1 1 0 0,0-1-1 0 0,0 1 1 0 0,0 0-1 0 0,0 0 0 0 0,0-1 1 0 0,0 1-1 0 0,0 0 1 0 0,0 0-1 0 0,0 0 1 0 0,0 0-1 0 0,-1 1 1 0 0,-25 6-12224 0 0,17-5 8285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05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55 3064 0 0,'-3'-4'7663'0'0,"1"7"-7259"0"0,-1 0 0 0 0,1-1 0 0 0,0 1 0 0 0,1 0 1 0 0,-1 0-1 0 0,1 0 0 0 0,-3 5 0 0 0,-3 7 450 0 0,0 0-497 0 0,0 0 0 0 0,0 1 0 0 0,2-1 0 0 0,0 1 1 0 0,1 0-1 0 0,0 0 0 0 0,-2 31 0 0 0,6-43-339 0 0,-1 0 1 0 0,1 0-1 0 0,0 0 0 0 0,0 0 1 0 0,0 0-1 0 0,0-1 0 0 0,1 1 1 0 0,0 0-1 0 0,0 0 0 0 0,0 0 1 0 0,0-1-1 0 0,0 1 0 0 0,1-1 0 0 0,0 1 1 0 0,-1-1-1 0 0,1 1 0 0 0,1-1 1 0 0,-1 0-1 0 0,0 0 0 0 0,1 0 1 0 0,-1 0-1 0 0,1-1 0 0 0,3 4 1 0 0,-2-4-17 0 0,1 1 1 0 0,-1-1-1 0 0,1 0 1 0 0,-1 0-1 0 0,1-1 1 0 0,0 1-1 0 0,0-1 1 0 0,-1 0 0 0 0,1 0-1 0 0,0-1 1 0 0,0 1-1 0 0,0-1 1 0 0,0 0-1 0 0,0 0 1 0 0,0-1-1 0 0,0 0 1 0 0,7-1-1 0 0,-3-1-19 0 0,-1 0-1 0 0,0 0 0 0 0,0 0 0 0 0,0-1 1 0 0,0 0-1 0 0,-1 0 0 0 0,0-1 0 0 0,0 0 1 0 0,0 0-1 0 0,0-1 0 0 0,-1 0 1 0 0,0 0-1 0 0,0-1 0 0 0,-1 1 0 0 0,1-1 1 0 0,-1 0-1 0 0,-1-1 0 0 0,0 1 0 0 0,0-1 1 0 0,0 0-1 0 0,-1 0 0 0 0,0 0 0 0 0,-1 0 1 0 0,3-14-1 0 0,-4 18 13 0 0,0-1 1 0 0,1 0 1 0 0,-2 0 0 0 0,1 0-1 0 0,0-1 1 0 0,-1 1 0 0 0,0 0-1 0 0,0-1 1 0 0,-2-9 0 0 0,1 3 39 0 0,0 5 136 0 0,-4 15-56 0 0,-1 4-94 0 0,2 1 0 0 0,0 0 0 0 0,0 0 1 0 0,1 0-1 0 0,1 0 0 0 0,0 1 0 0 0,1-1 1 0 0,0 0-1 0 0,1 1 0 0 0,2 15 0 0 0,-1-26-17 0 0,0 1-1 0 0,-1-1 0 0 0,1 0 0 0 0,0 0 1 0 0,1 0-1 0 0,-1 0 0 0 0,0 0 0 0 0,1-1 1 0 0,0 1-1 0 0,0 0 0 0 0,0 0 0 0 0,0-1 1 0 0,0 0-1 0 0,0 1 0 0 0,0-1 0 0 0,1 0 1 0 0,-1 0-1 0 0,1 0 0 0 0,0 0 0 0 0,-1-1 1 0 0,1 1-1 0 0,0-1 0 0 0,0 1 0 0 0,0-1 0 0 0,0 0 1 0 0,0 0-1 0 0,1-1 0 0 0,-1 1 0 0 0,0-1 1 0 0,0 1-1 0 0,4-1 0 0 0,4 1 5 0 0,0-1 1 0 0,-1-1-1 0 0,1 0 0 0 0,0 0 1 0 0,0-1-1 0 0,-1 0 0 0 0,1-1 0 0 0,12-4 1 0 0,-16 3-4 0 0,0 1 0 0 0,0-1 0 0 0,0 0 0 0 0,-1 0 0 0 0,1-1 0 0 0,-1 0 0 0 0,0 0 0 0 0,-1 0 0 0 0,1-1 0 0 0,-1 0 0 0 0,0 0 0 0 0,0-1 0 0 0,-1 1 0 0 0,0-1 0 0 0,6-13 0 0 0,-4 6 58 0 0,-1 1 0 0 0,-1-1 0 0 0,0 0 0 0 0,-1 0 0 0 0,-1-1 0 0 0,0 1 0 0 0,0-25 0 0 0,-2-41 433 0 0,0 80-832 0 0,0-1 0 0 0,0 0 0 0 0,-1 1-1 0 0,1-1 1 0 0,0 1 0 0 0,0-1 0 0 0,-1 1 0 0 0,1-1 0 0 0,0 0-1 0 0,-1 1 1 0 0,1-1 0 0 0,-1 1 0 0 0,1-1 0 0 0,-1 1-1 0 0,1 0 1 0 0,-1-1 0 0 0,1 1 0 0 0,-1-1 0 0 0,1 1 0 0 0,-1 0-1 0 0,1 0 1 0 0,-1-1 0 0 0,1 1 0 0 0,-1 0 0 0 0,0 0-1 0 0,1 0 1 0 0,-1-1 0 0 0,0 1 0 0 0,1 0 0 0 0,-1 0 0 0 0,0 0-1 0 0,1 0 1 0 0,-1 0 0 0 0,1 0 0 0 0,-2 1 0 0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23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4136 0 0,'-3'0'704'0'0,"-1"0"5"0"0,1 0 743 0 0,-5 0-728 0 0,5 2 0 0 0,-1 0 0 0 0,2 2-16 0 0,2 3-32 0 0,-5 2-92 0 0,5 2-156 0 0,-2 3-2740 0 0,2 2 0 0 0,7 5-1 0 0,-5 0 1 0 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23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3192 0 0,'13'-7'3600'0'0,"17"3"-2325"0"0,0 2 1 0 0,1 0-1 0 0,35 4 1 0 0,27-1 647 0 0,-50-2-956 0 0,64-5-50 0 0,-91 5-856 0 0,0-2 0 0 0,0 0 0 0 0,0-1 0 0 0,19-7 0 0 0,-34 11-61 0 0,0 0-1 0 0,-1 0 1 0 0,1 0-1 0 0,-1-1 1 0 0,1 1-1 0 0,0 0 0 0 0,-1 0 1 0 0,1-1-1 0 0,-1 1 1 0 0,1 0-1 0 0,0-1 1 0 0,-1 1-1 0 0,1-1 1 0 0,-1 1-1 0 0,1-1 1 0 0,-1 1-1 0 0,0-1 1 0 0,1 1-1 0 0,-1-1 1 0 0,1 1-1 0 0,-1-1 1 0 0,0 0-1 0 0,1 0 1 0 0,-1 0-3 0 0,-1 1 0 0 0,1-1 1 0 0,0 1-1 0 0,0-1 0 0 0,-1 1 1 0 0,1-1-1 0 0,0 1 0 0 0,-1 0 1 0 0,1-1-1 0 0,-1 1 0 0 0,1-1 1 0 0,-1 1-1 0 0,1 0 0 0 0,-1-1 1 0 0,1 1-1 0 0,-1 0 0 0 0,1 0 1 0 0,-1-1-1 0 0,1 1 0 0 0,-2 0 1 0 0,-31-8-95 0 0,24 7 92 0 0,1 0 0 0 0,0 1 0 0 0,-1 0 0 0 0,1 1 0 0 0,0 0 0 0 0,-1 0 0 0 0,1 1 0 0 0,-12 3 0 0 0,15-2 35 0 0,-1-1-1 0 0,1 1 1 0 0,0 0-1 0 0,0 0 1 0 0,0 0-1 0 0,0 1 1 0 0,1 0-1 0 0,-1 0 1 0 0,1 0 0 0 0,0 0-1 0 0,0 1 1 0 0,-5 8-1 0 0,-1 2 84 0 0,1 0 0 0 0,1 0-1 0 0,0 1 1 0 0,0 0 0 0 0,2 1-1 0 0,-7 23 1 0 0,7-10 122 0 0,1-1 0 0 0,1 1 1 0 0,0 39-1 0 0,10 91-2077 0 0,-5-154 658 0 0,0 0-1 0 0,0 0 1 0 0,0 0-1 0 0,1 0 1 0 0,0 0-1 0 0,0 0 1 0 0,6 9 0 0 0,1-1-2105 0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24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43 3672 0 0,'0'0'628'0'0,"-17"17"2703"0"0,5-1-2531 0 0,1 1 0 0 0,0 0 1 0 0,1 0-1 0 0,1 1 0 0 0,-10 28 0 0 0,-23 99 2874 0 0,39-128-3360 0 0,1 0-1 0 0,1 0 1 0 0,0 25-1 0 0,1-29-194 0 0,0-11-107 0 0,0 0 1 0 0,0-1-1 0 0,1 1 0 0 0,-1 0 1 0 0,0 0-1 0 0,0-1 0 0 0,1 1 1 0 0,-1 0-1 0 0,1 0 0 0 0,0-1 1 0 0,-1 1-1 0 0,1 0 0 0 0,0-1 1 0 0,0 1-1 0 0,0-1 0 0 0,0 1 1 0 0,0-1-1 0 0,1 0 0 0 0,-1 1 1 0 0,3 1-1 0 0,-2-2-13 0 0,1 1 1 0 0,-1-1 0 0 0,1 0-1 0 0,0 0 1 0 0,0 0-1 0 0,0 0 1 0 0,0 0 0 0 0,-1-1-1 0 0,1 1 1 0 0,0-1-1 0 0,5 0 1 0 0,1 0-32 0 0,0 0 0 0 0,0-1 0 0 0,0-1 0 0 0,0 0 0 0 0,0 0 0 0 0,0 0 1 0 0,11-6-1 0 0,-8 2-14 0 0,0-1 1 0 0,0 0-1 0 0,-1 0 1 0 0,0-1-1 0 0,0-1 0 0 0,-1 0 1 0 0,0 0-1 0 0,-1-1 1 0 0,0 0-1 0 0,13-20 1 0 0,-10 11 31 0 0,-1-2 0 0 0,0 1 0 0 0,-2-2 0 0 0,0 1 0 0 0,8-34 0 0 0,-12 38 290 0 0,-1 0 0 0 0,-1 0-1 0 0,2-31 1 0 0,-7 54-29 0 0,0 0-1 0 0,-1-1 1 0 0,0 1-1 0 0,0 0 1 0 0,-4 4-1 0 0,-7 16-59 0 0,5-9-134 0 0,2 1 0 0 0,1-1-1 0 0,0 1 1 0 0,1 1 0 0 0,0-1-1 0 0,2 1 1 0 0,0-1-1 0 0,2 1 1 0 0,0 0 0 0 0,2 25-1 0 0,-1-42-54 0 0,0 1 1 0 0,1-1-1 0 0,-1 1 0 0 0,1-1 1 0 0,0 0-1 0 0,0 1 0 0 0,0-1 0 0 0,0 0 1 0 0,0 0-1 0 0,1 0 0 0 0,-1 0 1 0 0,1 0-1 0 0,-1 0 0 0 0,1 0 0 0 0,0 0 1 0 0,-1-1-1 0 0,5 3 0 0 0,-3-1-3 0 0,1-1-1 0 0,0 0 1 0 0,0 0-1 0 0,0 0 1 0 0,1-1-1 0 0,-1 0 1 0 0,0 0 0 0 0,1 0-1 0 0,5 1 1 0 0,0-1-6 0 0,-1-1 0 0 0,1 0 0 0 0,0-1 0 0 0,0 0 0 0 0,0 0 0 0 0,0-1 0 0 0,-1 0 0 0 0,14-5 0 0 0,-12 2 24 0 0,0 0 0 0 0,0 0 0 0 0,-1-2-1 0 0,0 1 1 0 0,0-1 0 0 0,-1 0 0 0 0,0-1-1 0 0,0 0 1 0 0,-1-1 0 0 0,0 0 0 0 0,0 0 0 0 0,-1-1-1 0 0,0 1 1 0 0,-1-2 0 0 0,8-14 0 0 0,-5 4 115 0 0,-1-2 1 0 0,0 1 0 0 0,-2-1-1 0 0,-1 0 1 0 0,0 0-1 0 0,1-43 1 0 0,-4 46-15 0 0,-1 11-46 0 0,0-1 1 0 0,-1 1-1 0 0,0 0 1 0 0,-2-18-1 0 0,2 27-154 0 0,0-1 0 0 0,-1 0-1 0 0,1 1 1 0 0,0-1 0 0 0,-1 1 0 0 0,1-1-1 0 0,0 0 1 0 0,-1 1 0 0 0,1-1 0 0 0,-1 1-1 0 0,1-1 1 0 0,-1 1 0 0 0,1-1 0 0 0,-1 1-1 0 0,0 0 1 0 0,1-1 0 0 0,-1 1 0 0 0,1 0-1 0 0,-1-1 1 0 0,0 1 0 0 0,1 0 0 0 0,-1 0-1 0 0,0-1 1 0 0,0 1 0 0 0,0 0-571 0 0,0 0-1 0 0,0 0 1 0 0,0-1 0 0 0,0 1 0 0 0,0 0 0 0 0,0 0-1 0 0,0 0 1 0 0,0 1 0 0 0,0-1 0 0 0,0 0-1 0 0,0 0 1 0 0,0 0 0 0 0,0 1 0 0 0,1-1-1 0 0,-1 1 1 0 0,-1-1 0 0 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25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3528 0 0,'0'0'1201'0'0,"21"2"2418"0"0,-17 1-3327 0 0,0 0-1 0 0,0 0 1 0 0,0 0-1 0 0,-1 1 1 0 0,1 0-1 0 0,-1-1 1 0 0,0 1-1 0 0,0 0 1 0 0,0 0-1 0 0,0 1 1 0 0,-1-1 0 0 0,0 1-1 0 0,1-1 1 0 0,-2 1-1 0 0,1 0 1 0 0,-1-1-1 0 0,2 8 1 0 0,2 10 664 0 0,-2 1 0 0 0,2 31 0 0 0,-4-46-682 0 0,15 192 1710 0 0,-15-194-1972 0 0,-1-1 12 0 0,0-1 0 0 0,0 0 0 0 0,1 1 0 0 0,0-1 1 0 0,0 0-1 0 0,0 0 0 0 0,3 6 0 0 0,-4-10-17 0 0,0 1 1 0 0,1-1-1 0 0,-1 1 0 0 0,1-1 0 0 0,-1 1 0 0 0,0-1 1 0 0,1 1-1 0 0,-1-1 0 0 0,1 1 0 0 0,0-1 0 0 0,-1 0 1 0 0,1 1-1 0 0,-1-1 0 0 0,1 0 0 0 0,-1 1 0 0 0,1-1 1 0 0,0 0-1 0 0,-1 0 0 0 0,1 0 0 0 0,1 1 0 0 0,0-1 8 0 0,-1-1-1 0 0,1 1 1 0 0,0 0-1 0 0,-1 0 1 0 0,1-1-1 0 0,0 1 1 0 0,-1-1-1 0 0,1 0 1 0 0,-1 1-1 0 0,1-1 1 0 0,2-1-1 0 0,6-5 64 0 0,-1 0 0 0 0,0 0-1 0 0,0-1 1 0 0,0 0-1 0 0,-1-1 1 0 0,0 0-1 0 0,-1 0 1 0 0,8-13-1 0 0,5-11 253 0 0,19-40 0 0 0,-35 64-272 0 0,5-7 72 0 0,-2-1 0 0 0,1 1-1 0 0,-2-2 1 0 0,7-29 0 0 0,5-14-889 0 0,-12 48-501 0 0,9-4-8817 0 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26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0 3136 0 0,'0'0'3851'0'0,"-4"18"-766"0"0,-3 3-1838 0 0,0 0 0 0 0,2 0 0 0 0,-5 32-1 0 0,5-27-375 0 0,-15 93 1120 0 0,14-104-3460 0 0,1-33-11619 0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2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1 159 2664 0 0,'0'-14'1617'0'0,"0"10"-993"0"0,0 0-1 0 0,0 0 0 0 0,0 0 1 0 0,0-1-1 0 0,1 1 0 0 0,1-5 1 0 0,-2 7-493 0 0,1 1 1 0 0,0 0-1 0 0,0-1 1 0 0,-1 1 0 0 0,1 0-1 0 0,0 0 1 0 0,0 0 0 0 0,0-1-1 0 0,0 1 1 0 0,0 0 0 0 0,0 0-1 0 0,0 1 1 0 0,1-1 0 0 0,-1 0-1 0 0,0 0 1 0 0,0 0 0 0 0,1 1-1 0 0,-1-1 1 0 0,1 1-1 0 0,-1-1 1 0 0,0 1 0 0 0,2-1-1 0 0,176-33 4605 0 0,9-2-4046 0 0,-179 33-660 0 0,8-1 28 0 0,-1 0 1 0 0,1 1-1 0 0,20-2 1 0 0,-39 7-36 0 0,-1-1 1 0 0,1 1-1 0 0,-1 0 1 0 0,1 0-1 0 0,0 0 1 0 0,-1 0-1 0 0,1 0 1 0 0,0 0-1 0 0,0 1 1 0 0,1-1-1 0 0,-1 0 1 0 0,0 1-1 0 0,-1 4 1 0 0,-4 3 47 0 0,-8 14 89 0 0,1 0 0 0 0,1 1 0 0 0,1 1 0 0 0,1 0 0 0 0,-13 48 0 0 0,-9 97 410 0 0,21-95-564 0 0,4-17-647 0 0,5-20-3705 0 0,2-26 1156 0 0,0 1-514 0 0,2-2-1 0 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28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118 105 3424 0 0,'-8'5'541'0'0,"1"1"0"0"0,0 0-1 0 0,0 0 1 0 0,1 1 0 0 0,-1 0-1 0 0,1 0 1 0 0,1 1 0 0 0,0-1-1 0 0,-9 17 1 0 0,8-13-98 0 0,0 0 0 0 0,0 1 0 0 0,2 0-1 0 0,-1 0 1 0 0,2 0 0 0 0,-1 0 0 0 0,2 1 0 0 0,-1-1 0 0 0,2 1 0 0 0,0-1 0 0 0,0 1 0 0 0,1 0 0 0 0,1-1 0 0 0,0 1 0 0 0,4 16-1 0 0,-4-26-372 0 0,0 0 0 0 0,0 0 0 0 0,0-1 0 0 0,0 1 0 0 0,0-1 0 0 0,1 1 0 0 0,0-1 0 0 0,-1 0 0 0 0,1 0 0 0 0,0 1 0 0 0,0-1 0 0 0,0-1 0 0 0,0 1-1 0 0,0 0 1 0 0,4 2 0 0 0,-1-1-16 0 0,0-1-1 0 0,0 0 1 0 0,0 0-1 0 0,1 0 1 0 0,-1 0-1 0 0,0-1 1 0 0,9 2-1 0 0,0-2-25 0 0,1 0-1 0 0,0-1 0 0 0,-1-1 0 0 0,1 0 0 0 0,16-4 1 0 0,-17 3-40 0 0,-1-1 0 0 0,0 0 1 0 0,-1-1-1 0 0,1 0 0 0 0,-1-1 0 0 0,1 0 1 0 0,-2-1-1 0 0,1-1 0 0 0,-1 0 1 0 0,0 0-1 0 0,0-1 0 0 0,-1-1 1 0 0,0 0-1 0 0,0 0 0 0 0,-1-1 1 0 0,0 0-1 0 0,-1 0 0 0 0,9-14 1 0 0,-12 14 14 0 0,0 0 0 0 0,-1 0 1 0 0,0 0-1 0 0,0-1 0 0 0,-1 1 1 0 0,-1-1-1 0 0,0 0 0 0 0,0 0 1 0 0,-1 0-1 0 0,0 0 0 0 0,-1 0 1 0 0,0 0-1 0 0,-1 0 0 0 0,0 0 1 0 0,-1 1-1 0 0,-5-19 0 0 0,6 25 12 0 0,-1 0 0 0 0,0 0-1 0 0,-1 0 1 0 0,1 0 0 0 0,-1 1-1 0 0,1-1 1 0 0,-1 1 0 0 0,0 0-1 0 0,0 0 1 0 0,0 0 0 0 0,-1 0-1 0 0,1 1 1 0 0,-1-1 0 0 0,1 1-1 0 0,-1 0 1 0 0,0 0 0 0 0,0 0-1 0 0,0 0 1 0 0,0 1 0 0 0,0 0-1 0 0,-9-2 1 0 0,-3 0 60 0 0,0 1 0 0 0,0 1 0 0 0,-1 0 0 0 0,-22 2 0 0 0,28 0-25 0 0,0 1 1 0 0,0-1-1 0 0,0 2 0 0 0,0-1 0 0 0,0 2 0 0 0,1-1 0 0 0,0 2 1 0 0,0-1-1 0 0,0 1 0 0 0,0 1 0 0 0,1-1 0 0 0,-1 2 0 0 0,2-1 1 0 0,-1 1-1 0 0,1 1 0 0 0,0 0 0 0 0,-7 8 0 0 0,7-5 5 0 0,0 0 0 0 0,1 0 0 0 0,0 0-1 0 0,1 1 1 0 0,0 0 0 0 0,1 0 0 0 0,0 1 0 0 0,1-1-1 0 0,0 1 1 0 0,1 0 0 0 0,1 0 0 0 0,0 0 0 0 0,0 25-1 0 0,2-38-53 0 0,-1 12 31 0 0,1-1 1 0 0,1 1-1 0 0,0-1 1 0 0,1 1 0 0 0,3 11-1 0 0,-4-20-32 0 0,0 0 1 0 0,0 0-1 0 0,0 0 0 0 0,1 0 0 0 0,-1 0 0 0 0,1 0 1 0 0,0-1-1 0 0,0 1 0 0 0,0-1 0 0 0,0 0 0 0 0,0 1 0 0 0,1-1 1 0 0,-1 0-1 0 0,1 0 0 0 0,-1 0 0 0 0,1-1 0 0 0,0 1 0 0 0,-1 0 1 0 0,1-1-1 0 0,0 0 0 0 0,0 0 0 0 0,0 0 0 0 0,6 1 1 0 0,5 1-59 0 0,1-2 1 0 0,-1 0-1 0 0,1 0 1 0 0,0-1 0 0 0,-1-1-1 0 0,1-1 1 0 0,-1 0 0 0 0,0-1-1 0 0,1 0 1 0 0,-1-1-1 0 0,0 0 1 0 0,-1-2 0 0 0,24-11-1 0 0,-25 11-2 0 0,-1-1 0 0 0,0-1 0 0 0,0 0 0 0 0,0 0-1 0 0,-1-1 1 0 0,-1 0 0 0 0,1 0 0 0 0,-1-1 0 0 0,-1-1-1 0 0,0 1 1 0 0,-1-1 0 0 0,0-1 0 0 0,0 1 0 0 0,-1-1 0 0 0,6-17-1 0 0,-3 0 129 0 0,-1-1 0 0 0,-1 0 0 0 0,-1 0 0 0 0,-2-1 0 0 0,0-41 0 0 0,-6 38 714 0 0,2 33-463 0 0,0 18 261 0 0,0 250 117 0 0,0-153-5694 0 0,0-111 4195 0 0,0-1 0 0 0,0 0-1 0 0,0 1 1 0 0,1-1-1 0 0,-1 1 1 0 0,1-1-1 0 0,0 1 1 0 0,0-1-1 0 0,2 4 1 0 0,3 8-3211 0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28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35 2976 0 0,'-4'0'308'0'0,"0"0"0"0"0,-1 1 1 0 0,1 0-1 0 0,0 0 0 0 0,0 0 0 0 0,0 1 0 0 0,0-1 0 0 0,0 1 0 0 0,1 0 0 0 0,-1 0 0 0 0,0 1 0 0 0,1-1 1 0 0,0 1-1 0 0,-1-1 0 0 0,1 1 0 0 0,0 0 0 0 0,0 0 0 0 0,1 1 0 0 0,-3 2 0 0 0,-1 2 57 0 0,1 0 0 0 0,0 0 0 0 0,0 1-1 0 0,1 0 1 0 0,0-1 0 0 0,1 1 0 0 0,-4 12-1 0 0,4-5 225 0 0,0-1 0 0 0,0 1 0 0 0,2-1 0 0 0,0 1-1 0 0,1 0 1 0 0,3 30 0 0 0,-2-38-497 0 0,1 0 0 0 0,0 0 0 0 0,0 0 0 0 0,1 0 0 0 0,0-1 1 0 0,0 1-1 0 0,0-1 0 0 0,1 0 0 0 0,0 0 0 0 0,1 0 0 0 0,0 0 0 0 0,0-1 0 0 0,0 0 0 0 0,1 0 1 0 0,8 7-1 0 0,-5-7-61 0 0,-1-1 1 0 0,1 0 0 0 0,0 0 0 0 0,0-1 0 0 0,0-1 0 0 0,1 1-1 0 0,0-1 1 0 0,-1-1 0 0 0,1 0 0 0 0,0 0 0 0 0,0-1 0 0 0,0 0 0 0 0,13-1-1 0 0,-10-1-23 0 0,0 0-1 0 0,0 0 0 0 0,0-1 1 0 0,-1-1-1 0 0,1 0 0 0 0,-1 0 0 0 0,0-2 1 0 0,0 1-1 0 0,22-13 0 0 0,-27 12-7 0 0,0 1 0 0 0,-1-1-1 0 0,1 0 1 0 0,-1-1-1 0 0,0 0 1 0 0,-1 0 0 0 0,0 0-1 0 0,0 0 1 0 0,0-1 0 0 0,-1 0-1 0 0,0 0 1 0 0,0 0 0 0 0,0-1-1 0 0,3-11 1 0 0,-4 9-1 0 0,-1 0 0 0 0,0 0 1 0 0,-1 0-1 0 0,0-1 0 0 0,0 1 0 0 0,-1 0 1 0 0,0 0-1 0 0,-1-1 0 0 0,0 1 0 0 0,-5-17 1 0 0,3 15-1 0 0,-1 1 0 0 0,0 0 0 0 0,0 0 0 0 0,-1 1 1 0 0,-1-1-1 0 0,0 1 0 0 0,0 0 0 0 0,-1 1 1 0 0,-11-13-1 0 0,12 15 1 0 0,-1 1-1 0 0,0 0 1 0 0,0 0 0 0 0,0 1 0 0 0,-1 0-1 0 0,0 0 1 0 0,0 0 0 0 0,0 1 0 0 0,0 0-1 0 0,-1 1 1 0 0,1 0 0 0 0,-14-3 0 0 0,14 4 14 0 0,0 1 1 0 0,0 0-1 0 0,0 0 0 0 0,1 1 1 0 0,-1 0-1 0 0,0 0 1 0 0,0 1-1 0 0,0-1 1 0 0,0 2-1 0 0,0-1 1 0 0,1 1-1 0 0,-1 1 1 0 0,1-1-1 0 0,-1 1 0 0 0,1 1 1 0 0,0-1-1 0 0,0 1 1 0 0,0 0-1 0 0,1 1 1 0 0,-1 0-1 0 0,1 0 1 0 0,0 0-1 0 0,1 1 1 0 0,-1-1-1 0 0,1 1 0 0 0,0 1 1 0 0,1-1-1 0 0,-1 1 1 0 0,1 0-1 0 0,-4 9 1 0 0,-3 11 113 0 0,0 1 1 0 0,2 0-1 0 0,1 0 1 0 0,-7 54 0 0 0,-1 121 476 0 0,3-20-180 0 0,7-129-336 0 0,-3-1 0 0 0,-2 0-1 0 0,-21 62 1 0 0,-23 27-57 0 0,45-105 188 0 0,5-13-2507 0 0,-1-11-4527 0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29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106 141 3216 0 0,'-7'7'682'0'0,"0"-1"0"0"0,0 2 0 0 0,0-1 0 0 0,1 1 0 0 0,-9 15 0 0 0,9-15-219 0 0,0 0-77 0 0,1 1 0 0 0,0-1 0 0 0,0 1 0 0 0,1-1 0 0 0,0 1 0 0 0,1 1 0 0 0,0-1-1 0 0,0 0 1 0 0,1 1 0 0 0,0-1 0 0 0,1 1 0 0 0,0 0 0 0 0,0 0 0 0 0,1-1 0 0 0,0 1 0 0 0,1 0-1 0 0,2 11 1 0 0,-2-17-267 0 0,0 0 0 0 0,1 0-1 0 0,-1-1 1 0 0,1 1-1 0 0,0-1 1 0 0,0 1 0 0 0,0-1-1 0 0,0 0 1 0 0,0 0-1 0 0,1 0 1 0 0,0 0-1 0 0,-1 0 1 0 0,1 0 0 0 0,0-1-1 0 0,5 4 1 0 0,-2-3-54 0 0,0 0 1 0 0,0 0-1 0 0,0 0 1 0 0,1-1-1 0 0,-1 0 0 0 0,1 0 1 0 0,0 0-1 0 0,8 0 1 0 0,0-1-52 0 0,0 0 0 0 0,-1-1 1 0 0,1-1-1 0 0,-1 0 0 0 0,1-1 1 0 0,-1-1-1 0 0,25-7 0 0 0,-30 7-9 0 0,0 0 0 0 0,0-1 1 0 0,0 0-1 0 0,0-1 0 0 0,0 0 0 0 0,-1 0 0 0 0,0 0 0 0 0,0-1 0 0 0,-1-1 0 0 0,0 1 0 0 0,0-1 1 0 0,0-1-1 0 0,-1 1 0 0 0,0-1 0 0 0,0 0 0 0 0,-1 0 0 0 0,0-1 0 0 0,0 1 0 0 0,-1-1 0 0 0,4-14 1 0 0,-4 9 1 0 0,0-1 1 0 0,-1 1 0 0 0,-1-1 0 0 0,0 0-1 0 0,-1 0 1 0 0,-1 0 0 0 0,0 0 0 0 0,-1 0-1 0 0,-1 0 1 0 0,0 0 0 0 0,-6-17 0 0 0,7 26-3 0 0,-1 0 0 0 0,0 0 0 0 0,0 1 0 0 0,-1 0 0 0 0,0-1 0 0 0,0 1 0 0 0,0 0 1 0 0,0 0-1 0 0,-1 1 0 0 0,0-1 0 0 0,0 1 0 0 0,0-1 0 0 0,0 1 0 0 0,-1 1 0 0 0,0-1 0 0 0,0 0 0 0 0,0 1 1 0 0,0 0-1 0 0,0 1 0 0 0,-1-1 0 0 0,1 1 0 0 0,-1 0 0 0 0,1 0 0 0 0,-1 0 0 0 0,0 1 0 0 0,0 0 1 0 0,0 0-1 0 0,0 1 0 0 0,0 0 0 0 0,-8 0 0 0 0,4 1 12 0 0,0 0-1 0 0,0 1 1 0 0,1 0-1 0 0,-1 0 1 0 0,1 1-1 0 0,0 0 1 0 0,0 1-1 0 0,0 0 1 0 0,0 0 0 0 0,0 1-1 0 0,1 0 1 0 0,0 0-1 0 0,0 1 1 0 0,1 0-1 0 0,-1 1 1 0 0,-11 13 0 0 0,6-4 30 0 0,1 0 1 0 0,1 0 0 0 0,1 1 0 0 0,0 1 0 0 0,1 0 0 0 0,1 0 0 0 0,-8 25 0 0 0,12-31-23 0 0,1 0 1 0 0,0 0 0 0 0,1 1-1 0 0,0-1 1 0 0,1 0 0 0 0,0 1-1 0 0,1-1 1 0 0,0 1 0 0 0,1-1-1 0 0,1 1 1 0 0,3 12 0 0 0,-4-21-23 0 0,1 0 0 0 0,0-1 0 0 0,0 1 0 0 0,1-1 1 0 0,-1 1-1 0 0,1-1 0 0 0,-1 0 0 0 0,1 0 0 0 0,0 0 0 0 0,1 0 1 0 0,-1-1-1 0 0,0 1 0 0 0,1-1 0 0 0,-1 0 0 0 0,1 0 1 0 0,0 0-1 0 0,-1 0 0 0 0,1 0 0 0 0,0-1 0 0 0,0 0 0 0 0,0 0 1 0 0,1 0-1 0 0,7 0 0 0 0,3 1-46 0 0,0-1-1 0 0,0-1 1 0 0,0 0-1 0 0,0-1 1 0 0,22-4 0 0 0,-27 3 7 0 0,0 0 1 0 0,0 0-1 0 0,-1-1 1 0 0,1 0 0 0 0,-1-1-1 0 0,1 0 1 0 0,-1 0-1 0 0,0-1 1 0 0,0 0-1 0 0,-1-1 1 0 0,0 0 0 0 0,0 0-1 0 0,0-1 1 0 0,-1 0-1 0 0,0-1 1 0 0,0 1-1 0 0,0-1 1 0 0,-1 0 0 0 0,-1-1-1 0 0,1 0 1 0 0,4-11-1 0 0,-1-2 162 0 0,-2-1 0 0 0,-1 0 0 0 0,0 0 0 0 0,-2-1 0 0 0,-1 0 0 0 0,0 1 0 0 0,-2-29 0 0 0,-15 76 958 0 0,1 17-545 0 0,8-26-428 0 0,1-1 1 0 0,0 1 0 0 0,1-1 0 0 0,0 1-1 0 0,0 20 1 0 0,2 5-610 0 0,0-21 727 0 0,1 0-1 0 0,4 37 1 0 0,-3-50-949 0 0,1 1 1 0 0,0-1-1 0 0,0 1 0 0 0,5 10 0 0 0,-4-12-660 0 0,0 0 0 0 0,0 0 0 0 0,0-1 0 0 0,1 0 0 0 0,0 1 1 0 0,6 5-1 0 0,4 2-2573 0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30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 3504 0 0,'0'0'2375'0'0,"1"17"386"0"0,32 98 1102 0 0,-14-51-2727 0 0,-3 0 1 0 0,-3 1-1 0 0,6 75 0 0 0,-12-30-597 0 0,-8 120 1 0 0,0-210-503 0 0,-1 0-1 0 0,0 0 1 0 0,-2 0-1 0 0,0-1 1 0 0,-1 0-1 0 0,-13 32 1 0 0,15-43-29 0 0,-1-1 1 0 0,0 1-1 0 0,0-1 0 0 0,-1 0 1 0 0,0 0-1 0 0,0-1 0 0 0,0 1 1 0 0,-1-1-1 0 0,0 0 1 0 0,0-1-1 0 0,-1 1 0 0 0,0-1 1 0 0,1-1-1 0 0,-2 1 0 0 0,1-1 1 0 0,0 0-1 0 0,-1-1 0 0 0,-12 4 1 0 0,8-3 0 0 0,-1-1 1 0 0,0-1-1 0 0,-1 0 1 0 0,1-1-1 0 0,0 0 1 0 0,0-1-1 0 0,-22-2 1 0 0,30 1-1 0 0,0 0 0 0 0,0 0 0 0 0,0 0 0 0 0,0 0 0 0 0,1-1 1 0 0,-1 0-1 0 0,1 0 0 0 0,-1 0 0 0 0,1 0 0 0 0,0-1 0 0 0,0 0 1 0 0,0 0-1 0 0,0 0 0 0 0,0 0 0 0 0,1 0 0 0 0,0-1 1 0 0,-1 0-1 0 0,1 0 0 0 0,1 0 0 0 0,-1 0 0 0 0,0 0 0 0 0,1 0 1 0 0,-3-8-1 0 0,0-3 25 0 0,1-1 0 0 0,0 0 1 0 0,2 0-1 0 0,-1-1 0 0 0,2 1 0 0 0,0 0 1 0 0,4-33-1 0 0,2 9 52 0 0,1 1 0 0 0,14-43 0 0 0,-15 67-58 0 0,1-1 1 0 0,0 1-1 0 0,1 0 1 0 0,1 0 0 0 0,0 1-1 0 0,1 0 1 0 0,1 1-1 0 0,0 0 1 0 0,1 0-1 0 0,0 1 1 0 0,1 1-1 0 0,17-14 1 0 0,17-10 69 0 0,2 3 0 0 0,63-32 0 0 0,11-8 172 0 0,-98 57-210 0 0,-6 3 52 0 0,24-18-1 0 0,-38 26-72 0 0,1 0-1 0 0,-1 0 0 0 0,0 0 0 0 0,0-1 1 0 0,0 0-1 0 0,-1 1 0 0 0,0-1 0 0 0,0-1 0 0 0,5-9 1 0 0,-8 13-43 0 0,1 0 1 0 0,0-1 0 0 0,-1 1 0 0 0,1 0 0 0 0,-1 0-1 0 0,0 0 1 0 0,0-1 0 0 0,0 1 0 0 0,0 0 0 0 0,0 0-1 0 0,0-1 1 0 0,-1 1 0 0 0,1 0 0 0 0,-2-4 0 0 0,2 6-208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06.76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539 7 3160 0 0,'0'0'1094'0'0,"-3"-6"4789"0"0,-2 6-5515 0 0,1 1 0 0 0,0 0 0 0 0,0 0 1 0 0,0 0-1 0 0,1 0 0 0 0,-1 1 0 0 0,0-1 0 0 0,-6 5 1 0 0,-30 20 1071 0 0,35-23-1242 0 0,-175 137 953 0 0,-30 19-241 0 0,154-132-274 0 0,53-28-472 0 0,5-7-96 0 0,3-5-32 0 0,-2 7-34 0 0,1 0-1 0 0,0 0 0 0 0,0 1 0 0 0,0 0 1 0 0,1 0-1 0 0,0 0 0 0 0,0 0 0 0 0,0 1 0 0 0,1 0 1 0 0,-1 0-1 0 0,1 0 0 0 0,0 1 0 0 0,0 0 1 0 0,0 0-1 0 0,11-3 0 0 0,-8 3 24 0 0,1 1 1 0 0,-1 0-1 0 0,1 1 1 0 0,0 0-1 0 0,-1 0 0 0 0,1 1 1 0 0,0 1-1 0 0,-1-1 0 0 0,1 2 1 0 0,13 2-1 0 0,-20-3 0 0 0,1 1 0 0 0,-1-1-1 0 0,1 1 1 0 0,-1-1 0 0 0,1 1 0 0 0,-1 0-1 0 0,0 0 1 0 0,0 1 0 0 0,0-1 0 0 0,0 1-1 0 0,0-1 1 0 0,-1 1 0 0 0,1 0 0 0 0,2 4-1 0 0,3 5 77 0 0,-1 0 1 0 0,9 19-1 0 0,-10-16-27 0 0,23 56 234 0 0,-14-33-417 0 0,-10-22-349 0 0,2 0 1 0 0,9 17-1 0 0,-13-27-1316 0 0,1-1 0 0 0,0 1 1 0 0,0-1-1 0 0,0 0 0 0 0,7 6 0 0 0,-1-3-1863 0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06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 3680 0 0,'0'0'629'0'0,"22"0"2726"0"0,-20 0-3164 0 0,-1 0 1 0 0,1 1-1 0 0,0-1 0 0 0,0 0 0 0 0,0 1 0 0 0,0-1 1 0 0,0 1-1 0 0,-1 0 0 0 0,1-1 0 0 0,0 1 1 0 0,-1 0-1 0 0,1 0 0 0 0,0 0 0 0 0,-1 0 1 0 0,1 0-1 0 0,-1 1 0 0 0,2 1 0 0 0,0 0 99 0 0,-1 0 0 0 0,1 1-1 0 0,-1 0 1 0 0,1-1 0 0 0,-1 1 0 0 0,0 0-1 0 0,1 5 1 0 0,1 3 302 0 0,-1 1-1 0 0,0-1 1 0 0,-1 0-1 0 0,1 20 0 0 0,12 142 1354 0 0,-15-172-1923 0 0,0 0-1 0 0,0 0 0 0 0,1 0 1 0 0,-1 0-1 0 0,0 0 0 0 0,1 0 0 0 0,-1 0 1 0 0,1 0-1 0 0,0 0 0 0 0,0-1 1 0 0,0 1-1 0 0,0 0 0 0 0,0-1 1 0 0,0 1-1 0 0,0 0 0 0 0,0-1 0 0 0,0 1 1 0 0,1-1-1 0 0,-1 0 0 0 0,1 0 1 0 0,-1 1-1 0 0,1-1 0 0 0,0 0 1 0 0,-1 0-1 0 0,1 0 0 0 0,0 0 0 0 0,0-1 1 0 0,-1 1-1 0 0,1 0 0 0 0,0-1 1 0 0,0 1-1 0 0,0-1 0 0 0,0 0 1 0 0,2 0-1 0 0,0 0 29 0 0,0-1 0 0 0,0 1 1 0 0,0-1-1 0 0,0-1 0 0 0,0 1 0 0 0,-1 0 1 0 0,1-1-1 0 0,0 0 0 0 0,-1 0 0 0 0,1 0 0 0 0,-1 0 1 0 0,0 0-1 0 0,0-1 0 0 0,0 1 0 0 0,0-1 1 0 0,3-4-1 0 0,15-19 202 0 0,-2 0 1 0 0,-1-2-1 0 0,24-49 0 0 0,-34 62-678 0 0,50-104 1353 0 0,-41 78-3544 0 0,-2 0-4129 0 0,-10 25 2726 0 0,-4 0-1 0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3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0 3440 0 0,'-11'1'1878'0'0,"3"1"-1548"0"0,1 1 0 0 0,0 0-1 0 0,0 0 1 0 0,1 1-1 0 0,-1 0 1 0 0,1 0 0 0 0,0 0-1 0 0,0 1 1 0 0,0 0-1 0 0,0 0 1 0 0,1 0-1 0 0,0 1 1 0 0,0 0 0 0 0,0 0-1 0 0,1 0 1 0 0,0 1-1 0 0,0-1 1 0 0,1 1 0 0 0,-5 12-1 0 0,1 1 444 0 0,0 0 1 0 0,2 0-1 0 0,0 1 0 0 0,2 0 1 0 0,-3 39-1 0 0,6-54-710 0 0,0 0 1 0 0,0 1-1 0 0,0-1 0 0 0,1 1 1 0 0,0-1-1 0 0,0 0 0 0 0,0 1 1 0 0,1-1-1 0 0,0 0 0 0 0,0 0 0 0 0,1 0 1 0 0,0-1-1 0 0,0 1 0 0 0,0 0 1 0 0,0-1-1 0 0,1 0 0 0 0,0 0 1 0 0,0 0-1 0 0,1 0 0 0 0,-1-1 0 0 0,1 0 1 0 0,0 1-1 0 0,0-2 0 0 0,0 1 1 0 0,1-1-1 0 0,-1 1 0 0 0,1-2 1 0 0,0 1-1 0 0,0-1 0 0 0,0 1 0 0 0,0-2 1 0 0,12 3-1 0 0,-6-2-46 0 0,0 0-1 0 0,0-1 1 0 0,1 0-1 0 0,-1-1 1 0 0,0-1 0 0 0,1 0-1 0 0,-1-1 1 0 0,0 0-1 0 0,0 0 1 0 0,0-2 0 0 0,0 1-1 0 0,0-1 1 0 0,-1-1-1 0 0,0 0 1 0 0,0-1-1 0 0,18-12 1 0 0,-25 14 0 0 0,0 1 0 0 0,0-1 1 0 0,0-1-1 0 0,-1 1 0 0 0,0 0 0 0 0,1-1 0 0 0,-2 0 1 0 0,1 0-1 0 0,0 0 0 0 0,-1 0 0 0 0,3-8 0 0 0,-2-1 80 0 0,1 0-1 0 0,-2 0 1 0 0,2-17-1 0 0,-4 25-49 0 0,0-1 1 0 0,-1 1-1 0 0,0 0 0 0 0,0 0 1 0 0,0 0-1 0 0,0 0 0 0 0,-1 0 0 0 0,-5-12 1 0 0,2 8 35 0 0,0 0 1 0 0,-1 1 0 0 0,1-1 0 0 0,-10-9-1 0 0,7 10-41 0 0,0 1 1 0 0,-1 1-1 0 0,0-1 0 0 0,0 1 1 0 0,-1 1-1 0 0,0 0 0 0 0,0 0 0 0 0,-1 1 1 0 0,1 1-1 0 0,-1 0 0 0 0,0 0 0 0 0,0 1 1 0 0,-1 0-1 0 0,1 1 0 0 0,0 0 0 0 0,-1 1 1 0 0,0 0-1 0 0,1 1 0 0 0,-1 0 0 0 0,1 1 1 0 0,-1 0-1 0 0,-16 4 0 0 0,23-3-280 0 0,1-1 1 0 0,-1 1-1 0 0,1-1 0 0 0,0 1 0 0 0,0 1 0 0 0,0-1 0 0 0,0 1 0 0 0,0-1 1 0 0,1 1-1 0 0,-6 5 0 0 0,-16 20-9803 0 0,23-26 9246 0 0,-4 5-3142 0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31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12 3888 0 0,'0'0'648'0'0,"0"-5"0"0"0,-3 5 1 0 0,3-2 3 0 0,0-1 628 0 0,0 1-208 0 0,0 4-1072 0 0,0 8-1764 0 0,0 2-1 0 0,0 3 1 0 0,3 4 0 0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31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 3816 0 0,'0'0'636'0'0,"21"-5"3407"0"0,-19 6-3856 0 0,1-1-1 0 0,-1 1 0 0 0,0 0 0 0 0,0 0 0 0 0,1 0 0 0 0,-1 0 0 0 0,0 0 0 0 0,0 0 0 0 0,0 1 0 0 0,0-1 1 0 0,-1 1-1 0 0,1-1 0 0 0,0 1 0 0 0,0 0 0 0 0,-1 0 0 0 0,0 0 0 0 0,3 2 0 0 0,1 4 326 0 0,0 0-1 0 0,0 1 1 0 0,4 9-1 0 0,-2 3 161 0 0,-1 0-1 0 0,0 0 1 0 0,-2 1-1 0 0,2 25 1 0 0,-4-26-550 0 0,0 3 20 0 0,1 0 0 0 0,1 0 0 0 0,1-1-1 0 0,1 0 1 0 0,14 36 0 0 0,-19-57-131 0 0,-1 0 0 0 0,1-1 0 0 0,0 1 0 0 0,0-1 0 0 0,0 1 0 0 0,0-1 0 0 0,0 0 0 0 0,0 1 1 0 0,0-1-1 0 0,0 0 0 0 0,0 0 0 0 0,1 0 0 0 0,-1 0 0 0 0,1 0 0 0 0,-1 0 0 0 0,1 0 0 0 0,-1 0 0 0 0,1 0 0 0 0,-1-1 0 0 0,1 1 0 0 0,-1-1 0 0 0,1 1 0 0 0,0-1 0 0 0,-1 0 0 0 0,1 0 0 0 0,0 1 0 0 0,0-1 0 0 0,-1 0 0 0 0,1 0 0 0 0,3-1 0 0 0,-2 0 12 0 0,-1 0-1 0 0,1 0 1 0 0,-1 0 0 0 0,0 0 0 0 0,0 0-1 0 0,1-1 1 0 0,-1 1 0 0 0,0-1 0 0 0,0 0-1 0 0,0 1 1 0 0,0-1 0 0 0,0 0 0 0 0,-1 0 0 0 0,1 0-1 0 0,-1 0 1 0 0,1 0 0 0 0,-1-1 0 0 0,0 1-1 0 0,2-4 1 0 0,51-156 864 0 0,9-22-60 0 0,-52 151-692 0 0,-9 26-142 0 0,0 0 0 0 0,1 0 0 0 0,-1 1 0 0 0,2-1 0 0 0,-1 0 0 0 0,0 1 0 0 0,10-12 0 0 0,-5 15-1131 0 0,-7 3 7 0 0,1 0 1 0 0,0 0-1 0 0,-1 0 0 0 0,1 1 0 0 0,0-1 1 0 0,-1 1-1 0 0,1-1 0 0 0,-1 1 0 0 0,4 1 1 0 0,-4-1 836 0 0,9 3-3735 0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32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3264 0 0,'0'0'1726'0'0,"21"0"1131"0"0,41 3 454 0 0,77 14-1 0 0,-76-8-1910 0 0,77 1-1 0 0,-111-9-1307 0 0,-20 0-100 0 0,1-1 1 0 0,-1 0-1 0 0,1 0 1 0 0,-1-1-1 0 0,12-2 1 0 0,-21 2 3 0 0,1 1 0 0 0,-1 0 0 0 0,0 0 0 0 0,1 0 1 0 0,-1-1-1 0 0,0 1 0 0 0,0 0 0 0 0,0 0 1 0 0,1-1-1 0 0,-1 1 0 0 0,0 0 0 0 0,0-1 0 0 0,0 1 1 0 0,1 0-1 0 0,-1-1 0 0 0,0 1 0 0 0,0 0 1 0 0,0-1-1 0 0,0 1 0 0 0,0 0 0 0 0,0-1 0 0 0,0 1 1 0 0,0 0-1 0 0,0-1 0 0 0,0 1 0 0 0,0 0 1 0 0,0-1-1 0 0,0 1 0 0 0,0 0 0 0 0,0-1 0 0 0,0 1 1 0 0,0 0-1 0 0,-1-1 0 0 0,1 1 0 0 0,0 0 1 0 0,0-1-1 0 0,0 1 0 0 0,-1 0 0 0 0,1-1 0 0 0,0 1 1 0 0,0 0-1 0 0,0 0 0 0 0,-1-1 0 0 0,1 1 1 0 0,0 0-1 0 0,-1 0 0 0 0,1-1 0 0 0,-14-11-118 0 0,7 9 111 0 0,1 1 0 0 0,-1 0 1 0 0,0 0-1 0 0,0 1 1 0 0,1 0-1 0 0,-1 0 1 0 0,0 1-1 0 0,0-1 0 0 0,0 2 1 0 0,0-1-1 0 0,-13 3 1 0 0,15-1 46 0 0,0-1 1 0 0,0 2 0 0 0,0-1-1 0 0,0 0 1 0 0,0 1-1 0 0,0 0 1 0 0,1 0 0 0 0,-1 0-1 0 0,1 1 1 0 0,0-1-1 0 0,0 1 1 0 0,0 0-1 0 0,1 0 1 0 0,-1 1 0 0 0,-3 6-1 0 0,-8 15 184 0 0,2 0 0 0 0,1 1 0 0 0,1 1 0 0 0,1 0 0 0 0,2 0 0 0 0,-9 49 0 0 0,12-34-230 0 0,1 1 0 0 0,2 65 0 0 0,2-74-942 0 0,4 2-9637 0 0,-1-29 6876 0 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32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79 3752 0 0,'-3'-7'6820'0'0,"0"11"-6328"0"0,-1 1 0 0 0,2-1 0 0 0,-1 1 1 0 0,0-1-1 0 0,1 1 0 0 0,0 0 0 0 0,0 0 0 0 0,-2 6 0 0 0,-3 7 425 0 0,-5 12-256 0 0,2 0-1 0 0,0 1 1 0 0,2 0 0 0 0,1 1-1 0 0,-4 63 1 0 0,10-90-649 0 0,1 0-1 0 0,0 0 1 0 0,1 0 0 0 0,-1 0-1 0 0,1 0 1 0 0,0 0 0 0 0,0 0 0 0 0,1 0-1 0 0,0 0 1 0 0,2 4 0 0 0,-3-6-21 0 0,0-1-1 0 0,0 0 1 0 0,1 1 0 0 0,-1-1 0 0 0,1 0 0 0 0,0 0-1 0 0,0 0 1 0 0,0 0 0 0 0,0-1 0 0 0,0 1-1 0 0,0 0 1 0 0,0-1 0 0 0,0 1 0 0 0,0-1 0 0 0,1 0-1 0 0,-1 0 1 0 0,1 0 0 0 0,-1 0 0 0 0,6 1-1 0 0,-3-1-14 0 0,0-1 0 0 0,1 0 0 0 0,-1 0-1 0 0,0 0 1 0 0,1 0 0 0 0,-1-1 0 0 0,0 0-1 0 0,0 0 1 0 0,1 0 0 0 0,-1-1 0 0 0,0 0-1 0 0,0 0 1 0 0,-1 0 0 0 0,1 0 0 0 0,0-1-1 0 0,-1 0 1 0 0,1 0 0 0 0,-1 0 0 0 0,5-5-1 0 0,6-7-49 0 0,-1 0 0 0 0,-1-1 0 0 0,19-28 0 0 0,-10 14 39 0 0,-6 5 43 0 0,-1 0 1 0 0,19-46 0 0 0,-24 50 45 0 0,5-29 264 0 0,-14 45-96 0 0,-4 6 5 0 0,-5 7-19 0 0,4 1-134 0 0,-1 1 1 0 0,2-1-1 0 0,-1 1 0 0 0,2-1 0 0 0,-3 11 1 0 0,0 2 4 0 0,1-7-22 0 0,1 1-1 0 0,1 0 1 0 0,1-1 0 0 0,0 21 0 0 0,2-32-53 0 0,-1 0 1 0 0,1-1-1 0 0,-1 1 1 0 0,1-1-1 0 0,0 1 0 0 0,1-1 1 0 0,-1 1-1 0 0,0-1 1 0 0,1 0-1 0 0,0 1 1 0 0,0-1-1 0 0,0 0 0 0 0,0 0 1 0 0,1 0-1 0 0,-1-1 1 0 0,1 1-1 0 0,4 3 0 0 0,-2-2-3 0 0,0 0 0 0 0,0-1 0 0 0,0 1 0 0 0,0-1-1 0 0,0 0 1 0 0,1-1 0 0 0,0 0 0 0 0,-1 0-1 0 0,12 3 1 0 0,-5-3 0 0 0,1 0-1 0 0,0-1 0 0 0,0 0 1 0 0,0-1-1 0 0,0-1 0 0 0,18-3 1 0 0,-24 3 8 0 0,0-1 0 0 0,0 0 0 0 0,0 0 0 0 0,0-1 1 0 0,-1 1-1 0 0,1-2 0 0 0,-1 1 0 0 0,0-1 0 0 0,0 0 0 0 0,0 0 0 0 0,0-1 1 0 0,-1 1-1 0 0,6-7 0 0 0,-2 0 50 0 0,0-1 1 0 0,-1 0-1 0 0,0-1 0 0 0,-1 0 1 0 0,0 0-1 0 0,-1 0 0 0 0,0-1 1 0 0,-1 0-1 0 0,5-27 0 0 0,-5 17 67 0 0,-2 0-1 0 0,-1 0 0 0 0,0-1 0 0 0,-2 1 0 0 0,-4-31 0 0 0,4 46-345 0 0,-4-14-630 0 0,-3 17-3254 0 0,-6 5-4961 0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33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3360 0 0,'0'0'585'0'0,"10"-10"3705"0"0,-8 9-4100 0 0,-1 1 0 0 0,0 0 0 0 0,1 0 0 0 0,-1 0-1 0 0,1 0 1 0 0,-1 0 0 0 0,0 0 0 0 0,1 0 0 0 0,-1 1-1 0 0,0-1 1 0 0,1 0 0 0 0,-1 1 0 0 0,0-1 0 0 0,1 1 0 0 0,-1 0-1 0 0,0-1 1 0 0,0 1 0 0 0,1 0 0 0 0,-1 0 0 0 0,0-1-1 0 0,0 1 1 0 0,0 0 0 0 0,0 0 0 0 0,0 0 0 0 0,0 0-1 0 0,-1 1 1 0 0,1-1 0 0 0,0 0 0 0 0,0 0 0 0 0,0 3-1 0 0,3 4 462 0 0,0 1 0 0 0,-1-1-1 0 0,4 15 1 0 0,-6-17-267 0 0,19 96 1585 0 0,-7-28-1424 0 0,7 27-82 0 0,-14-83-385 0 0,-3-3-47 0 0,2-1 1 0 0,0 1-1 0 0,0-1 0 0 0,9 15 0 0 0,-13-26-12 0 0,1 0 1 0 0,0 0-1 0 0,0 0 0 0 0,0-1 0 0 0,1 1 0 0 0,-1 0 1 0 0,1-1-1 0 0,-1 1 0 0 0,1-1 0 0 0,0 0 0 0 0,0 0 1 0 0,0 0-1 0 0,0 0 0 0 0,0-1 0 0 0,0 1 0 0 0,0-1 1 0 0,1 0-1 0 0,-1 0 0 0 0,1 0 0 0 0,-1 0 0 0 0,1 0 1 0 0,-1-1-1 0 0,5 1 0 0 0,-7-2-2 0 0,0 1 0 0 0,0 0 0 0 0,0 0 0 0 0,1-1 0 0 0,-1 1 0 0 0,0 0 0 0 0,0-1 0 0 0,0 1 0 0 0,0-1 0 0 0,0 0 0 0 0,0 1 0 0 0,0-1 0 0 0,0 0 0 0 0,0 0 0 0 0,0 1 0 0 0,-1-1 0 0 0,1 0 0 0 0,0 0 0 0 0,0 0 0 0 0,-1 0 0 0 0,2-1 0 0 0,12-28 202 0 0,-9 17-152 0 0,10-26 111 0 0,-12 29-139 0 0,0 1 1 0 0,1-1 0 0 0,5-10 0 0 0,12-16 54 0 0,45-70 144 0 0,-25 37-149 0 0,-28 45-81 0 0,-11 21-12 0 0,-1 0 0 0 0,1-1 1 0 0,0 1-1 0 0,0 0 0 0 0,0 0 0 0 0,0 0 0 0 0,4-3 0 0 0,-5 5-145 0 0,1-1-1 0 0,-1 0 1 0 0,0 1 0 0 0,0-1-1 0 0,0 0 1 0 0,0 1-1 0 0,0-1 1 0 0,0 0-1 0 0,0 0 1 0 0,-1 0-1 0 0,1 0 1 0 0,-1 0-1 0 0,1 0 1 0 0,-1 0-1 0 0,0 0 1 0 0,0-4-1 0 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35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3280 0 0,'0'0'1184'0'0,"2"0"-675"0"0,0 0 0 0 0,-1 0 0 0 0,1 0 1 0 0,-1 1-1 0 0,1-1 0 0 0,0 0 0 0 0,-1 1 1 0 0,1-1-1 0 0,1 2 0 0 0,-1 6 23 0 0,0 0 0 0 0,-1 0 0 0 0,0 0 0 0 0,-1 0 0 0 0,0 0 0 0 0,0 0 0 0 0,-1 0 0 0 0,0 0 0 0 0,0 0 0 0 0,-1 0 0 0 0,0 0 0 0 0,-6 14 0 0 0,-18 33 114 0 0,-6-3-4894 0 0,13-21-1837 0 0,11-15 2696 0 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36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97 155 2968 0 0,'-11'13'1230'0'0,"2"-2"-464"0"0,0 0-1 0 0,1 0 0 0 0,-8 15 0 0 0,9-14-225 0 0,1 1-1 0 0,0 1 1 0 0,1-1-1 0 0,0 1 0 0 0,1 0 1 0 0,1 0-1 0 0,-4 27 1 0 0,7-35-361 0 0,0 0 0 0 0,0 0 1 0 0,1 0-1 0 0,-1-1 0 0 0,1 1 0 0 0,0 0 1 0 0,1-1-1 0 0,-1 1 0 0 0,1-1 1 0 0,0 1-1 0 0,1-1 0 0 0,-1 0 0 0 0,1 0 1 0 0,0 0-1 0 0,0 0 0 0 0,1-1 0 0 0,-1 1 1 0 0,1-1-1 0 0,0 0 0 0 0,0 0 1 0 0,1 0-1 0 0,8 6 0 0 0,-3-4-115 0 0,0-1-1 0 0,0-1 0 0 0,1 1 1 0 0,0-2-1 0 0,-1 1 1 0 0,1-2-1 0 0,0 1 1 0 0,0-1-1 0 0,0-1 0 0 0,1 0 1 0 0,10-1-1 0 0,-6 0-33 0 0,-1-1-1 0 0,1 0 0 0 0,-1-2 1 0 0,0 0-1 0 0,0 0 0 0 0,0-1 1 0 0,22-10-1 0 0,-31 12-23 0 0,-1-1 1 0 0,1 0-1 0 0,0-1 0 0 0,-1 1 0 0 0,0-1 0 0 0,0 0 0 0 0,0 0 1 0 0,0-1-1 0 0,-1 0 0 0 0,1 0 0 0 0,-1 0 0 0 0,0 0 0 0 0,-1 0 1 0 0,1-1-1 0 0,-1 1 0 0 0,0-1 0 0 0,-1 0 0 0 0,1 0 0 0 0,-1 0 1 0 0,-1-1-1 0 0,1 1 0 0 0,1-11 0 0 0,-1-32 137 0 0,-2 0 0 0 0,-10-79 1 0 0,9 121-124 0 0,0 0 1 0 0,0 0 0 0 0,-1 1 0 0 0,0-1 0 0 0,0 1 0 0 0,-1-1 0 0 0,0 1 0 0 0,0 0 0 0 0,0 0-1 0 0,-1 0 1 0 0,0 1 0 0 0,0-1 0 0 0,0 1 0 0 0,-1 0 0 0 0,0 0 0 0 0,0 0 0 0 0,-6-4 0 0 0,3 5 4 0 0,1-1 1 0 0,-1 1 0 0 0,0 1-1 0 0,0 0 1 0 0,0 0 0 0 0,0 0 0 0 0,0 1-1 0 0,-1 0 1 0 0,1 1 0 0 0,-1 0-1 0 0,1 0 1 0 0,-1 1 0 0 0,-9 0 0 0 0,10 1-23 0 0,1-1 1 0 0,0 1-1 0 0,0 0 1 0 0,0 1-1 0 0,0 0 1 0 0,1 0-1 0 0,-1 0 1 0 0,0 1-1 0 0,1 0 1 0 0,0 1-1 0 0,-10 6 1 0 0,12-7-109 0 0,0 0 0 0 0,0 1 0 0 0,0-1 1 0 0,1 1-1 0 0,-1 0 0 0 0,1 0 0 0 0,0 1 0 0 0,0-1 0 0 0,1 1 0 0 0,0-1 1 0 0,-1 1-1 0 0,1 0 0 0 0,1 0 0 0 0,-1 0 0 0 0,1 0 0 0 0,-1 8 0 0 0,-9 68-9467 0 0,8-51 6231 0 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36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3656 0 0,'0'0'2632'0'0,"-2"20"387"0"0,0 15-826 0 0,2 54 0 0 0,2-31-873 0 0,-2 142 1648 0 0,0-158-6560 0 0,0 0-4008 0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37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 3200 0 0,'0'-2'234'0'0,"0"1"0"0"0,0-1 0 0 0,0 1 0 0 0,0-1 0 0 0,0 1 0 0 0,0-1-1 0 0,1 1 1 0 0,-1 0 0 0 0,0-1 0 0 0,1 1 0 0 0,-1-1 0 0 0,1 1 0 0 0,0 0-1 0 0,-1-1 1 0 0,1 1 0 0 0,0 0 0 0 0,0 0 0 0 0,0 0 0 0 0,0 0 0 0 0,2-2 0 0 0,0 1-38 0 0,0 1 0 0 0,-1-1 0 0 0,1 1 0 0 0,0 0 0 0 0,0 0 0 0 0,1 0 1 0 0,-1 1-1 0 0,6-1 0 0 0,39-4 2309 0 0,87 4 0 0 0,16-1-1245 0 0,-147 2-1261 0 0,0 0 0 0 0,0-1 0 0 0,0 0 0 0 0,0 0 0 0 0,0 0 0 0 0,0 0 1 0 0,0-1-1 0 0,0 1 0 0 0,0-1 0 0 0,-1 0 0 0 0,5-3 0 0 0,-7 4 6 0 0,1-1 0 0 0,0 0 0 0 0,-1 1 0 0 0,1-1 0 0 0,-1 0 0 0 0,1 0 0 0 0,-1 0 0 0 0,0 0 0 0 0,0 0 0 0 0,0 0 0 0 0,0 0 0 0 0,0 0 0 0 0,-1 0 0 0 0,1-1 0 0 0,0 1 0 0 0,-1 0 0 0 0,0-1 0 0 0,0 1 0 0 0,1-4 0 0 0,-2 6 4 0 0,1-1-1 0 0,0 1 1 0 0,0 0-1 0 0,0-1 1 0 0,-1 1-1 0 0,1 0 1 0 0,0-1 0 0 0,0 1-1 0 0,-1 0 1 0 0,1-1-1 0 0,0 1 1 0 0,-1 0-1 0 0,1 0 1 0 0,0-1-1 0 0,-1 1 1 0 0,1 0-1 0 0,-1 0 1 0 0,1 0 0 0 0,0 0-1 0 0,-1 0 1 0 0,1-1-1 0 0,-1 1 1 0 0,1 0-1 0 0,0 0 1 0 0,-1 0-1 0 0,1 0 1 0 0,-1 0 0 0 0,1 0-1 0 0,0 0 1 0 0,-1 0-1 0 0,1 0 1 0 0,-1 0-1 0 0,1 1 1 0 0,0-1-1 0 0,-1 0 1 0 0,1 0-1 0 0,-1 0 1 0 0,1 0 0 0 0,0 1-1 0 0,-1-1 1 0 0,-15 6 217 0 0,6 4-114 0 0,0 0-1 0 0,0 0 1 0 0,1 1 0 0 0,1 0 0 0 0,0 0-1 0 0,0 1 1 0 0,2 0 0 0 0,-1 0-1 0 0,1 1 1 0 0,1 0 0 0 0,0 0 0 0 0,-5 27-1 0 0,0 10 143 0 0,3 1 0 0 0,-2 61-1 0 0,5-45-93 0 0,-3 228-7 0 0,8-231-665 0 0,-2-57 457 0 0,2 21-3672 0 0,0-26 3136 0 0,-1 0-1 0 0,0-1 0 0 0,0 1 0 0 0,1 0 1 0 0,-1-1-1 0 0,1 1 0 0 0,-1-1 0 0 0,1 1 1 0 0,0 0-1 0 0,0-1 0 0 0,0 1 0 0 0,1 1 1 0 0,5 2-3082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10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4208 0 0,'0'0'2809'0'0,"-4"0"-2121"0"0,4 2-36 0 0,0 3-124 0 0,0 2-488 0 0,0 2-1824 0 0,0 1-1 0 0,0 5 1 0 0,4 2 0 0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37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122 104 3672 0 0,'-4'0'275'0'0,"1"1"0"0"0,-1-1 0 0 0,1 1 0 0 0,0 0 0 0 0,-1 1-1 0 0,1-1 1 0 0,0 0 0 0 0,0 1 0 0 0,0 0 0 0 0,0 0 0 0 0,0 0-1 0 0,0 0 1 0 0,1 0 0 0 0,-1 0 0 0 0,1 1 0 0 0,-1-1 0 0 0,1 1 0 0 0,-2 3-1 0 0,-3 3 171 0 0,1-1-1 0 0,0 2 0 0 0,1-1 0 0 0,-6 16 1 0 0,5-9 202 0 0,1 0 1 0 0,0 0 0 0 0,1 1-1 0 0,1 0 1 0 0,-1 28 0 0 0,3-37-417 0 0,1 1 0 0 0,0-1 0 0 0,1 1 0 0 0,0-1 0 0 0,0 1 0 0 0,1-1 0 0 0,0 1 0 0 0,0-1 0 0 0,1 0 0 0 0,0 0 0 0 0,1 0 0 0 0,0-1 0 0 0,5 9 0 0 0,-6-13-201 0 0,1 1 0 0 0,0-1 1 0 0,0 1-1 0 0,0-1 1 0 0,0-1-1 0 0,0 1 0 0 0,1 0 1 0 0,-1-1-1 0 0,1 0 1 0 0,0 0-1 0 0,-1 0 0 0 0,1-1 1 0 0,0 0-1 0 0,0 0 1 0 0,0 0-1 0 0,0 0 0 0 0,8 0 1 0 0,-1-1-10 0 0,1 0 0 0 0,-1 0-1 0 0,0-2 1 0 0,0 1 0 0 0,0-1 0 0 0,15-5 0 0 0,-18 4 3 0 0,-1 0 0 0 0,0 0 0 0 0,1-1 0 0 0,-2 0 0 0 0,1-1 1 0 0,0 0-1 0 0,-1 0 0 0 0,0 0 0 0 0,0-1 0 0 0,0 0 0 0 0,11-14 0 0 0,-11 10 36 0 0,-1-1 0 0 0,0 1 0 0 0,0-1 0 0 0,-1 0 0 0 0,0 0-1 0 0,-1-1 1 0 0,0 0 0 0 0,3-15 0 0 0,-3 8 62 0 0,0 0 0 0 0,-2 0 0 0 0,0-1 0 0 0,-1 1-1 0 0,-1-1 1 0 0,0 1 0 0 0,-2-1 0 0 0,-6-33 0 0 0,6 49-93 0 0,1-1 0 0 0,0 1 0 0 0,-1-1 1 0 0,0 1-1 0 0,0 0 0 0 0,0 0 0 0 0,-1-1 0 0 0,1 2 0 0 0,-1-1 1 0 0,0 0-1 0 0,0 1 0 0 0,-1-1 0 0 0,1 1 0 0 0,0 0 0 0 0,-1 0 1 0 0,0 0-1 0 0,0 0 0 0 0,0 1 0 0 0,0 0 0 0 0,0-1 0 0 0,-1 2 1 0 0,1-1-1 0 0,0 0 0 0 0,-1 1 0 0 0,0 0 0 0 0,1 0 0 0 0,-1 0 1 0 0,0 1-1 0 0,-7-1 0 0 0,2 2-26 0 0,0-1 0 0 0,1 2-1 0 0,-1-1 1 0 0,0 1 0 0 0,1 1 0 0 0,-1 0 0 0 0,1 0 0 0 0,0 1-1 0 0,0 0 1 0 0,0 0 0 0 0,1 1 0 0 0,-1 1 0 0 0,-9 7 0 0 0,11-7-150 0 0,0 1 1 0 0,0 0-1 0 0,1 0 1 0 0,0 0-1 0 0,0 1 1 0 0,1 0-1 0 0,0 0 1 0 0,0 0-1 0 0,1 1 1 0 0,0 0-1 0 0,-3 9 1 0 0,1 7-4054 0 0,4 1-3686 0 0,2-18 3929 0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38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25 3688 0 0,'-2'-3'632'0'0,"-3"1"0"0"0,5 0 1 0 0,-6-3 19 0 0,6 1 0 0 0,-7 1 0 0 0,3 3 0 0 0,4-4 0 0 0,-7 3-52 0 0,4 6-148 0 0,3 4-544 0 0,0 5-1868 0 0,3 3 0 0 0,4 5-1 0 0,-3 3 1 0 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3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2968 0 0,'0'0'2855'0'0,"8"0"-831"0"0,264 13 5191 0 0,-126-4-6342 0 0,-123-8-798 0 0,-10 0-27 0 0,-1 0 0 0 0,1-1 0 0 0,18-2 0 0 0,-31 3-44 0 0,1-1-1 0 0,-1 0 1 0 0,1 0 0 0 0,0 0-1 0 0,-1-1 1 0 0,1 1 0 0 0,-1 0-1 0 0,1 0 1 0 0,0 0-1 0 0,-1 0 1 0 0,1 0 0 0 0,-1-1-1 0 0,1 1 1 0 0,-1 0 0 0 0,1 0-1 0 0,-1-1 1 0 0,1 1-1 0 0,-1 0 1 0 0,1-1 0 0 0,-1 1-1 0 0,1-1 1 0 0,-1 1 0 0 0,0-1-1 0 0,1 1 1 0 0,-1 0-1 0 0,0-1 1 0 0,1 0 0 0 0,-1 1-1 0 0,0-1 1 0 0,0 0 1 0 0,0 0 1 0 0,-1 0-1 0 0,1 1 1 0 0,-1-1-1 0 0,1 0 0 0 0,-1 0 1 0 0,1 1-1 0 0,-1-1 1 0 0,1 0-1 0 0,-1 1 1 0 0,0-1-1 0 0,1 1 0 0 0,-1-1 1 0 0,0 1-1 0 0,1-1 1 0 0,-2 0-1 0 0,-36-15 150 0 0,27 14-99 0 0,1 0 0 0 0,-1 1 0 0 0,0 0 0 0 0,1 1 0 0 0,-1 0 0 0 0,-20 3 0 0 0,24-1-9 0 0,0-1 1 0 0,1 1-1 0 0,-1 0 0 0 0,0 1 1 0 0,1-1-1 0 0,0 1 0 0 0,0 0 0 0 0,0 1 1 0 0,0 0-1 0 0,0 0 0 0 0,-8 8 1 0 0,4-2 45 0 0,1 1 1 0 0,0 0-1 0 0,1 0 1 0 0,0 1-1 0 0,0 0 1 0 0,2 0-1 0 0,0 1 1 0 0,0 0-1 0 0,-7 25 1 0 0,5-5 103 0 0,1-1 0 0 0,2 1 0 0 0,0 35 1 0 0,3-53-171 0 0,1 1 0 0 0,0 0 0 0 0,2 0 1 0 0,0-1-1 0 0,0 1 0 0 0,2 0 0 0 0,0-1 0 0 0,10 30 0 0 0,-7-32-524 0 0,0 0-1 0 0,11 15 1 0 0,-12-21-1266 0 0,0-1 0 0 0,0 0 0 0 0,1 0 0 0 0,0 0 1 0 0,10 7-1 0 0,-5-5-1942 0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39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62 3448 0 0,'-13'-14'2220'0'0,"1"0"-1058"0"0,5 9-754 0 0,-1 1 1 0 0,0 0-1 0 0,0 0 0 0 0,0 1 1 0 0,0 0-1 0 0,0 0 0 0 0,0 1 1 0 0,-1 0-1 0 0,1 1 0 0 0,-1-1 1 0 0,0 2-1 0 0,1-1 0 0 0,-1 1 1 0 0,0 1-1 0 0,1-1 0 0 0,-1 2 1 0 0,-15 3-1 0 0,17-3-208 0 0,1 0-1 0 0,-1 1 1 0 0,1-1 0 0 0,0 2-1 0 0,0-1 1 0 0,0 0 0 0 0,1 1-1 0 0,-1 0 1 0 0,1 1 0 0 0,0-1-1 0 0,0 1 1 0 0,0 0 0 0 0,1 0 0 0 0,0 1-1 0 0,0-1 1 0 0,0 1 0 0 0,0 0-1 0 0,1 0 1 0 0,0 0 0 0 0,0 0-1 0 0,1 1 1 0 0,0-1 0 0 0,-2 10-1 0 0,1-4-79 0 0,1 1 0 0 0,0-1 0 0 0,1 1 0 0 0,1 23 0 0 0,1-30-96 0 0,0 0 0 0 0,0 1 0 0 0,0-2 0 0 0,1 1 0 0 0,0 0-1 0 0,0 0 1 0 0,1 0 0 0 0,-1-1 0 0 0,1 1 0 0 0,0-1 0 0 0,1 0 0 0 0,5 6 0 0 0,-5-5-29 0 0,1-2 0 0 0,0 1 1 0 0,0 0-1 0 0,1-1 0 0 0,-1 0 0 0 0,1 0 0 0 0,0-1 0 0 0,0 1 0 0 0,0-1 1 0 0,1-1-1 0 0,10 4 0 0 0,-3-3-100 0 0,0 0 1 0 0,0-1-1 0 0,1 0 0 0 0,22-1 1 0 0,-37-1 47 0 0,-25 0-132 0 0,6 0 210 0 0,1 1 0 0 0,-1 1 0 0 0,1 1-1 0 0,-1 0 1 0 0,1 1 0 0 0,0 1 0 0 0,-26 11-1 0 0,38-13 13 0 0,-1 0-1 0 0,1 0 1 0 0,0 0-1 0 0,0 1 1 0 0,0 0-1 0 0,0 1 0 0 0,0-1 1 0 0,1 1-1 0 0,0 0 1 0 0,0 0-1 0 0,1 1 1 0 0,-1-1-1 0 0,1 1 1 0 0,0 0-1 0 0,1 0 0 0 0,-1 1 1 0 0,1-1-1 0 0,0 1 1 0 0,1-1-1 0 0,0 1 1 0 0,0 0-1 0 0,-2 10 0 0 0,4-12 12 0 0,-1-1-1 0 0,1 1 0 0 0,0-1 0 0 0,0 1 0 0 0,0-1 0 0 0,0 1 0 0 0,1-1 0 0 0,0 1 0 0 0,0-1 0 0 0,0 1 0 0 0,4 6 0 0 0,-3-8-17 0 0,0 0 1 0 0,0 0-1 0 0,0 0 0 0 0,0 0 0 0 0,1 0 1 0 0,0-1-1 0 0,-1 1 0 0 0,1-1 0 0 0,0 0 1 0 0,0 0-1 0 0,0 0 0 0 0,1 0 0 0 0,-1 0 1 0 0,0-1-1 0 0,5 2 0 0 0,7 2 39 0 0,-1-1-1 0 0,1-1 1 0 0,0 0-1 0 0,26 1 1 0 0,64-2-152 0 0,-65-3-154 0 0,-29 1 266 0 0,32-1-3698 0 0,-14-2-5542 0 0,-18 1 5198 0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39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82 3208 0 0,'0'0'1130'0'0,"15"-7"2255"0"0,32-2-1495 0 0,0 3 0 0 0,73-1 0 0 0,0 0 97 0 0,-55 1-1123 0 0,-15 2-462 0 0,90-18 0 0 0,-139 22-408 0 0,-1 0 0 0 0,0 0 0 0 0,0 0 1 0 0,0 0-1 0 0,1 0 0 0 0,-1 0 0 0 0,0 0 0 0 0,0 0 0 0 0,0 0 0 0 0,1 0 0 0 0,-1 0 0 0 0,0 0 0 0 0,0 0 0 0 0,0 0 0 0 0,1 0 1 0 0,-1 0-1 0 0,0-1 0 0 0,0 1 0 0 0,0 0 0 0 0,0 0 0 0 0,1 0 0 0 0,-1 0 0 0 0,0 0 0 0 0,0 0 0 0 0,0-1 0 0 0,0 1 0 0 0,0 0 1 0 0,1 0-1 0 0,-1 0 0 0 0,0 0 0 0 0,0-1 0 0 0,0 1 0 0 0,0 0 0 0 0,0 0 0 0 0,0 0 0 0 0,0 0 0 0 0,0-1 0 0 0,0 1 0 0 0,0 0 1 0 0,-8-4-200 0 0,-16 0-159 0 0,-22 3-195 0 0,9 0-160 0 0,-60 7 1 0 0,93-5 735 0 0,0 0 1 0 0,0 0-1 0 0,0 1 1 0 0,0 0-1 0 0,1-1 1 0 0,-1 1 0 0 0,0 1-1 0 0,1-1 1 0 0,-1 1-1 0 0,1-1 1 0 0,0 1-1 0 0,0 0 1 0 0,0 0 0 0 0,0 0-1 0 0,1 1 1 0 0,-1-1-1 0 0,1 1 1 0 0,0-1-1 0 0,-3 6 1 0 0,-3 7 296 0 0,1 1 0 0 0,-10 34 1 0 0,12-28 30 0 0,0-1 0 0 0,2 1 1 0 0,0 35-1 0 0,0-18 75 0 0,3-18-200 0 0,1 0 0 0 0,0 0 0 0 0,2 0 1 0 0,0-1-1 0 0,7 23 0 0 0,-8-38-249 0 0,-1-1 0 0 0,2 0 0 0 0,-1 1 0 0 0,0-1 0 0 0,1 0 0 0 0,0-1 0 0 0,0 1 0 0 0,1 0 0 0 0,-1-1-1 0 0,1 0 1 0 0,0 0 0 0 0,0 0 0 0 0,0 0 0 0 0,1-1 0 0 0,-1 1 0 0 0,1-1 0 0 0,5 3 0 0 0,-5-4-914 0 0,-1 0 0 0 0,1 0 0 0 0,0-1 0 0 0,0 1 1 0 0,0-1-1 0 0,0 0 0 0 0,5 0 0 0 0,8 0-2589 0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40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60 3392 0 0,'-29'-2'4837'0'0,"26"2"-4654"0"0,1 1 1 0 0,-1-1-1 0 0,1 1 0 0 0,0 0 1 0 0,0-1-1 0 0,-1 1 1 0 0,1 0-1 0 0,0 1 0 0 0,0-1 1 0 0,0 0-1 0 0,0 1 0 0 0,0-1 1 0 0,0 1-1 0 0,1-1 1 0 0,-1 1-1 0 0,-3 3 0 0 0,3-1 119 0 0,-1 1 0 0 0,0-1 0 0 0,1 1 0 0 0,0-1 0 0 0,0 1 0 0 0,0 0 0 0 0,-1 8 0 0 0,1-1 220 0 0,0 0 0 0 0,1 0 1 0 0,0 0-1 0 0,1 0 0 0 0,0 0 1 0 0,3 13-1 0 0,-3-20-450 0 0,1 1-1 0 0,1-1 0 0 0,-1 0 1 0 0,1 0-1 0 0,0 0 0 0 0,0 0 1 0 0,1 0-1 0 0,-1 0 0 0 0,1-1 1 0 0,0 1-1 0 0,0-1 1 0 0,1 0-1 0 0,-1 0 0 0 0,8 7 1 0 0,-4-6-18 0 0,-1-1 0 0 0,1 1 0 0 0,0-1 0 0 0,1 0 0 0 0,-1-1 0 0 0,1 0 0 0 0,-1 0 0 0 0,17 3 0 0 0,-3-2 10 0 0,1-2 0 0 0,1 0 0 0 0,-1-1-1 0 0,0-2 1 0 0,0 0 0 0 0,30-5 0 0 0,-44 5-22 0 0,-1-1 0 0 0,1 0 0 0 0,0 0 0 0 0,-1 0 0 0 0,1-1 0 0 0,-1 0 0 0 0,0 0 0 0 0,0-1 0 0 0,0 0 0 0 0,-1 0 0 0 0,1-1 0 0 0,9-9 0 0 0,-12 10 7 0 0,0-1 0 0 0,-1 1 0 0 0,0-1 0 0 0,0 0 0 0 0,0 0 0 0 0,0-1 0 0 0,-1 1 0 0 0,0 0 0 0 0,0-1 0 0 0,0 1 1 0 0,-1-1-1 0 0,1 0 0 0 0,-1 0 0 0 0,-1 1 0 0 0,1-1 0 0 0,-1 0 0 0 0,-1-10 0 0 0,0 8 2 0 0,0 1 1 0 0,0-1 0 0 0,-1 1-1 0 0,0-1 1 0 0,0 1 0 0 0,0 0 0 0 0,-1 0-1 0 0,-1 0 1 0 0,1 0 0 0 0,-1 0 0 0 0,0 1-1 0 0,0-1 1 0 0,-1 1 0 0 0,0 0 0 0 0,0 1-1 0 0,0-1 1 0 0,-1 1 0 0 0,-9-7-1 0 0,5 6-26 0 0,1 0-1 0 0,-2 0 0 0 0,1 1 1 0 0,0 0-1 0 0,-1 1 0 0 0,0 0 0 0 0,0 1 1 0 0,-1 0-1 0 0,1 1 0 0 0,0 0 0 0 0,-18 0 1 0 0,21 1-106 0 0,1 1 1 0 0,-1-1 0 0 0,0 2 0 0 0,0-1 0 0 0,1 1-1 0 0,-1 1 1 0 0,0-1 0 0 0,1 1 0 0 0,0 0 0 0 0,-1 1-1 0 0,1 0 1 0 0,0 0 0 0 0,0 1 0 0 0,0-1-1 0 0,1 1 1 0 0,-1 1 0 0 0,1-1 0 0 0,-6 7 0 0 0,-8 13-2580 0 0,-4 15-6174 0 0,20-32 7556 0 0,-7 11-2635 0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41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 0 2584 0 0,'-3'4'6420'0'0,"-4"4"-4515"0"0,-11-3-1514 0 0,0 0 1 0 0,0-1-1 0 0,0-1 1 0 0,-1 0-1 0 0,-30-1 1 0 0,31-1-47 0 0,-1 0 0 0 0,1 0 1 0 0,0 2-1 0 0,0 0 0 0 0,-35 12 0 0 0,46-11-339 0 0,1-1-1 0 0,0 2 0 0 0,0-1 0 0 0,0 0 0 0 0,0 1 0 0 0,1 0 0 0 0,-1 1 0 0 0,1-1 0 0 0,1 1 0 0 0,-1 0 1 0 0,1 0-1 0 0,0 0 0 0 0,0 1 0 0 0,1-1 0 0 0,0 1 0 0 0,0 0 0 0 0,-2 7 0 0 0,-4 15 29 0 0,2 1-1 0 0,-8 51 1 0 0,5 0 162 0 0,1 102-1 0 0,2-66 1 0 0,3 34 580 0 0,4-150-748 0 0,0 1-1 0 0,0 0 1 0 0,1 0-1 0 0,-1 0 1 0 0,0 0 0 0 0,1 0-1 0 0,-1-1 1 0 0,1 1-1 0 0,0 0 1 0 0,0 0 0 0 0,-1-1-1 0 0,1 1 1 0 0,0-1 0 0 0,0 1-1 0 0,1-1 1 0 0,-1 1-1 0 0,0-1 1 0 0,0 1 0 0 0,1-1-1 0 0,-1 0 1 0 0,1 0-1 0 0,-1 0 1 0 0,1 0 0 0 0,-1 0-1 0 0,1 0 1 0 0,0 0 0 0 0,0 0-1 0 0,-1-1 1 0 0,1 1-1 0 0,0-1 1 0 0,0 1 0 0 0,2-1-1 0 0,7 2 77 0 0,1-1 0 0 0,0 0-1 0 0,0-1 1 0 0,14-1 0 0 0,-3 0 48 0 0,17 1 32 0 0,12 1 175 0 0,82-10 0 0 0,-118 7-311 0 0,-1-1 0 0 0,0-1 0 0 0,0 0 0 0 0,0-1 0 0 0,0 0 0 0 0,-1-1 0 0 0,0-1 0 0 0,0 0 0 0 0,23-17-1 0 0,-36 23-146 0 0,1 0 0 0 0,-1-1 0 0 0,0 1 0 0 0,1-1 0 0 0,-1 1 0 0 0,0-1 0 0 0,0 0 0 0 0,0 1 0 0 0,0-1 0 0 0,0 0 0 0 0,0 0 0 0 0,-1 0 0 0 0,1 1 0 0 0,-1-1 0 0 0,1-4 0 0 0,-1-6-3678 0 0,-3-1-3453 0 0,-1 6 3605 0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41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4000 0 0,'0'0'2117'0'0,"0"-3"-593"0"0,0 1-736 0 0,10 2 16 0 0,-4-2 20 0 0,9 2 0 0 0,6-3 0 0 0,-1 3 0 0 0,8 0-36 0 0,3-3-52 0 0,7 3-104 0 0,-2 0-276 0 0,0-3-3364 0 0,2 3 0 0 0,1-2 0 0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42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3672 0 0,'0'0'1260'0'0,"0"17"1507"0"0,2 47 640 0 0,16 105 1 0 0,28 61-8 0 0,9 55-2420 0 0,-52-232-1512 0 0,-3-43-13 0 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42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516 0 3472 0 0,'0'0'2448'0'0,"-15"6"277"0"0,0 6-1923 0 0,1 0 0 0 0,1 1 1 0 0,-20 25-1 0 0,-7 6 257 0 0,-20 18 265 0 0,-121 117 653 0 0,50-66-1406 0 0,118-99-308 0 0,13-9-21 0 0,10-6-85 0 0,68-21 227 0 0,46-10 25 0 0,-109 29-287 0 0,1 1 0 0 0,-1 0 0 0 0,1 1 1 0 0,0 1-1 0 0,28 3 0 0 0,-37-2-61 0 0,0 1-1 0 0,-1-1 1 0 0,1 1-1 0 0,-1 1 1 0 0,1-1-1 0 0,-1 1 1 0 0,0 0-1 0 0,0 0 1 0 0,0 1-1 0 0,-1 0 1 0 0,1 0-1 0 0,-1 0 1 0 0,0 1-1 0 0,0-1 1 0 0,0 1-1 0 0,-1 1 1 0 0,5 5 0 0 0,4 7-308 0 0,1-2 1 0 0,0 1 0 0 0,30 25 0 0 0,-11-16-3495 0 0,1-4-3963 0 0,-16-13 3891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07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1 2896 0 0,'-16'0'1497'0'0,"1"1"0"0"0,-17 3 0 0 0,23-2-1156 0 0,-1 0 0 0 0,1 1 0 0 0,0 0 0 0 0,0 0 0 0 0,0 1 0 0 0,0 1 0 0 0,1-1 0 0 0,-1 1 0 0 0,1 1 0 0 0,1-1 0 0 0,-1 1 0 0 0,-9 10 0 0 0,1 0 313 0 0,1 1-1 0 0,1 0 0 0 0,0 1 0 0 0,-14 26 0 0 0,21-32-463 0 0,0 1-1 0 0,1 0 0 0 0,1 0 0 0 0,0 1 0 0 0,1-1 0 0 0,0 1 0 0 0,-3 27 1 0 0,7-35-143 0 0,0 0 0 0 0,0 0 0 0 0,0 1 1 0 0,0-1-1 0 0,1 0 0 0 0,0 0 1 0 0,1 0-1 0 0,-1 1 0 0 0,1-1 1 0 0,0-1-1 0 0,1 1 0 0 0,-1 0 0 0 0,1-1 1 0 0,0 1-1 0 0,1-1 0 0 0,6 8 1 0 0,-5-7-22 0 0,1 0 1 0 0,0-1 0 0 0,0 0 0 0 0,0 0-1 0 0,1-1 1 0 0,-1 0 0 0 0,1 0-1 0 0,0 0 1 0 0,1-1 0 0 0,-1 0 0 0 0,1 0-1 0 0,12 2 1 0 0,-2-2-27 0 0,0 0-1 0 0,0-1 1 0 0,0-1 0 0 0,0-1-1 0 0,0-1 1 0 0,1 0 0 0 0,-1-1-1 0 0,0-1 1 0 0,0-1 0 0 0,-1 0-1 0 0,1-2 1 0 0,-1 0 0 0 0,24-12-1 0 0,-34 14-4 0 0,0 0-1 0 0,0 0 1 0 0,0-1-1 0 0,-1 0 1 0 0,0 0-1 0 0,0-1 1 0 0,-1 1-1 0 0,1-1 1 0 0,-1-1-1 0 0,0 1 1 0 0,-1-1-1 0 0,0 0 1 0 0,0 0-1 0 0,0 0 1 0 0,3-11-1 0 0,-3 8 6 0 0,-1 0-1 0 0,-1-1 1 0 0,0 0-1 0 0,0 1 1 0 0,-1-1-1 0 0,-1 0 1 0 0,0 0-1 0 0,0 1 1 0 0,-1-1-1 0 0,-3-20 1 0 0,3 28 9 0 0,0-1 0 0 0,0 1 0 0 0,0-1 0 0 0,-1 1 1 0 0,1 0-1 0 0,-1 0 0 0 0,0 0 0 0 0,0 0 0 0 0,0 0 0 0 0,0 0 0 0 0,0 0 1 0 0,-1 0-1 0 0,1 1 0 0 0,-1-1 0 0 0,1 1 0 0 0,-1 0 0 0 0,0 0 0 0 0,0 0 1 0 0,0 0-1 0 0,0 0 0 0 0,-1 1 0 0 0,1 0 0 0 0,0-1 0 0 0,-1 1 0 0 0,1 0 1 0 0,-1 1-1 0 0,1-1 0 0 0,-1 0 0 0 0,1 1 0 0 0,-1 0 0 0 0,-4 0 0 0 0,4 0 19 0 0,-1 1-1 0 0,0-1 0 0 0,1 1 0 0 0,-1 0 0 0 0,1 0 1 0 0,-1 0-1 0 0,1 1 0 0 0,-1 0 0 0 0,1 0 0 0 0,0 0 1 0 0,0 0-1 0 0,0 0 0 0 0,0 1 0 0 0,0 0 0 0 0,1 0 1 0 0,-1 0-1 0 0,1 0 0 0 0,0 1 0 0 0,0-1 1 0 0,0 1-1 0 0,0 0 0 0 0,0 0 0 0 0,-3 7 0 0 0,-1 9 60 0 0,0-1 0 0 0,1 1 0 0 0,1 0 0 0 0,-3 24-1 0 0,-2 84 250 0 0,4-32-162 0 0,-6 113 97 0 0,10-174-234 0 0,2-15-19 0 0,-1 0 0 0 0,-4 35 0 0 0,0-26-941 0 0,-2 46 0 0 0,7-71-1137 0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43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105 271 3920 0 0,'-2'1'281'0'0,"0"-1"0"0"0,0 1 0 0 0,0 0 0 0 0,0 0 0 0 0,0-1 0 0 0,0 1 0 0 0,0 1 0 0 0,0-1 0 0 0,0 0 0 0 0,0 0 0 0 0,0 1 0 0 0,1-1 0 0 0,-1 1 0 0 0,1-1 0 0 0,-1 1 0 0 0,1 0 0 0 0,-1 0 0 0 0,1 0 0 0 0,0 0 0 0 0,0-1 0 0 0,-1 4 0 0 0,-20 48 1472 0 0,20-49-1495 0 0,-8 30 819 0 0,1 0-1 0 0,1 1 1 0 0,2 0-1 0 0,2 1 1 0 0,0 57-1 0 0,2-205-2102 0 0,4-143 224 0 0,-1 246 792 0 0,0-8 45 0 0,0-1-1 0 0,1 1 1 0 0,1 0-1 0 0,6-19 0 0 0,-8 32-4 0 0,1-1 0 0 0,0 1 0 0 0,0 0 0 0 0,0 0 0 0 0,0 0 0 0 0,1 0 0 0 0,-1 0 0 0 0,1 1 0 0 0,0-1 0 0 0,0 1 0 0 0,0 0 0 0 0,1 0 0 0 0,-1 0 0 0 0,1 0 0 0 0,0 0 0 0 0,0 1 0 0 0,0-1 0 0 0,0 1 0 0 0,0 0 0 0 0,7-2 0 0 0,13-1 144 0 0,0 1 0 0 0,0 0-1 0 0,0 2 1 0 0,1 1 0 0 0,27 2 0 0 0,14-1 46 0 0,-39 0-148 0 0,1-1 0 0 0,-1-2 0 0 0,0-1 1 0 0,0 0-1 0 0,48-16 0 0 0,-62 6 123 0 0,-9 5 37 0 0,-4 9-223 0 0,0-1 0 0 0,0 1 0 0 0,0 0-1 0 0,0 0 1 0 0,0 0 0 0 0,0 0 0 0 0,0 0-1 0 0,0-1 1 0 0,0 1 0 0 0,0 0 0 0 0,0 0 0 0 0,0 0-1 0 0,0 0 1 0 0,0 0 0 0 0,-1-1 0 0 0,1 1-1 0 0,0 0 1 0 0,0 0 0 0 0,0 0 0 0 0,0 0-1 0 0,0 0 1 0 0,0 0 0 0 0,0 0 0 0 0,0-1-1 0 0,-1 1 1 0 0,1 0 0 0 0,0 0 0 0 0,0 0 0 0 0,0 0-1 0 0,0 0 1 0 0,0 0 0 0 0,0 0 0 0 0,-1 0-1 0 0,1 0 1 0 0,0 0 0 0 0,0 0 0 0 0,0 0-1 0 0,0 0 1 0 0,0 0 0 0 0,-1 0 0 0 0,1 0 0 0 0,0 0-1 0 0,0 0 1 0 0,0 0 0 0 0,-1 0 11 0 0,0 0 0 0 0,0 1 0 0 0,0-1 0 0 0,0 1 0 0 0,0-1 0 0 0,0 1 0 0 0,1-1 0 0 0,-1 1 0 0 0,0-1-1 0 0,0 1 1 0 0,1 0 0 0 0,-1 0 0 0 0,0-1 0 0 0,1 1 0 0 0,-1 0 0 0 0,1 0 0 0 0,-1 0 0 0 0,1-1 0 0 0,-1 1 0 0 0,1 0 0 0 0,-1 2 0 0 0,-10 28 146 0 0,5-15-74 0 0,-10 29 19 0 0,1 0-1 0 0,3 1 1 0 0,1 1 0 0 0,-8 94 0 0 0,10 233 463 0 0,10-251-844 0 0,-1-122 76 0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46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76 2760 0 0,'1'-4'470'0'0,"-1"0"-1"0"0,0 0 1 0 0,-1 0-1 0 0,1 0 1 0 0,-1 0 0 0 0,1 1-1 0 0,-1-1 1 0 0,0 0-1 0 0,-1 0 1 0 0,1 1-1 0 0,0-1 1 0 0,-4-4-1 0 0,3 6-304 0 0,0 0 0 0 0,0 0 0 0 0,0 0 0 0 0,0 1 0 0 0,0-1 0 0 0,-1 1-1 0 0,1-1 1 0 0,-1 1 0 0 0,1 0 0 0 0,-1 0 0 0 0,1 0 0 0 0,-1 0-1 0 0,0 1 1 0 0,1-1 0 0 0,-1 1 0 0 0,0-1 0 0 0,1 1 0 0 0,-5 0-1 0 0,-13-1 506 0 0,-1 1 0 0 0,1 1 0 0 0,0 1-1 0 0,-27 5 1 0 0,38-5-568 0 0,0 1 0 0 0,1-1 0 0 0,-1 2-1 0 0,1-1 1 0 0,-1 1 0 0 0,1 0 0 0 0,0 1 0 0 0,1-1-1 0 0,-1 2 1 0 0,1-1 0 0 0,-13 13 0 0 0,17-15-67 0 0,0 1 0 0 0,1-1 0 0 0,-1 0 0 0 0,1 1 0 0 0,0 0 0 0 0,0 0 0 0 0,0-1 0 0 0,1 1 0 0 0,-1 0 0 0 0,1 1 1 0 0,0-1-1 0 0,0 0 0 0 0,0 0 0 0 0,1 0 0 0 0,-1 1 0 0 0,1-1 0 0 0,0 0 0 0 0,0 0 0 0 0,1 1 0 0 0,-1-1 0 0 0,1 0 0 0 0,0 0 0 0 0,0 0 0 0 0,0 1 0 0 0,1-1 0 0 0,0-1 1 0 0,-1 1-1 0 0,1 0 0 0 0,1 0 0 0 0,-1-1 0 0 0,0 1 0 0 0,1-1 0 0 0,0 1 0 0 0,0-1 0 0 0,0 0 0 0 0,0 0 0 0 0,0-1 0 0 0,7 5 0 0 0,0-1-9 0 0,0-1-1 0 0,0 1 0 0 0,1-2 0 0 0,0 0 1 0 0,0 0-1 0 0,0-1 0 0 0,1 0 1 0 0,14 1-1 0 0,12-1-21 0 0,45-1 0 0 0,-65-2-17 0 0,2-1-30 0 0,-19 1 35 0 0,0 0-1 0 0,0 0 1 0 0,-1 0 0 0 0,1 0-1 0 0,0 0 1 0 0,0 0-1 0 0,-1 0 1 0 0,1 0 0 0 0,0 0-1 0 0,0-1 1 0 0,-1 1-1 0 0,1 0 1 0 0,0-1 0 0 0,0 1-1 0 0,-1 0 1 0 0,1-1-1 0 0,0 1 1 0 0,-1-1-1 0 0,1 1 1 0 0,0-1 0 0 0,-1 0 0 0 0,-1 0 0 0 0,1 0 1 0 0,-1 1-1 0 0,1-1 0 0 0,-1 1 1 0 0,0-1-1 0 0,1 1 1 0 0,-1-1-1 0 0,0 1 0 0 0,1-1 1 0 0,-1 1-1 0 0,0-1 0 0 0,1 1 1 0 0,-1 0-1 0 0,0-1 0 0 0,0 1 1 0 0,0 0-1 0 0,1 0 0 0 0,-1 0 1 0 0,0-1-1 0 0,0 1 1 0 0,0 0-1 0 0,-1 0 0 0 0,-25-2-86 0 0,25 2 79 0 0,-15-1 0 0 0,-1 0 1 0 0,1 2-1 0 0,-1 0 1 0 0,1 2-1 0 0,0 0 0 0 0,-20 5 1 0 0,28-5 37 0 0,1 0 0 0 0,-1 0 0 0 0,1 1 0 0 0,-1 0 0 0 0,1 1 0 0 0,1-1 0 0 0,-1 2 0 0 0,1-1 0 0 0,-1 1 0 0 0,1 0 0 0 0,1 0 1 0 0,0 1-1 0 0,-9 11 0 0 0,12-14 1 0 0,0 0 0 0 0,1 0 0 0 0,0 0 0 0 0,0 0 0 0 0,0 0 1 0 0,0 0-1 0 0,1 1 0 0 0,-1-1 0 0 0,1 1 0 0 0,0-1 0 0 0,1 1 1 0 0,-1-1-1 0 0,1 1 0 0 0,0 0 0 0 0,0-1 0 0 0,0 1 0 0 0,0-1 1 0 0,1 1-1 0 0,0 0 0 0 0,0-1 0 0 0,0 0 0 0 0,1 1 0 0 0,0-1 0 0 0,-1 0 1 0 0,1 1-1 0 0,1-1 0 0 0,-1 0 0 0 0,1-1 0 0 0,-1 1 0 0 0,1 0 1 0 0,0-1-1 0 0,0 1 0 0 0,1-1 0 0 0,-1 0 0 0 0,1 0 0 0 0,-1-1 1 0 0,8 5-1 0 0,5 3 34 0 0,1-1 0 0 0,-1-1 1 0 0,2-1-1 0 0,-1 0 1 0 0,1-1-1 0 0,36 7 0 0 0,-26-8-94 0 0,0-2 0 0 0,0-1 0 0 0,0-2-1 0 0,28-2 1 0 0,-43 1-53 0 0,-1 0 0 0 0,0-2 0 0 0,0 1 0 0 0,0-1 0 0 0,0-1 0 0 0,-1 0 0 0 0,21-11 0 0 0,-25 11 7 0 0,1-1-1 0 0,-1 0 1 0 0,-1 0-1 0 0,1 0 0 0 0,-1-1 1 0 0,1 0-1 0 0,-2 0 1 0 0,1-1-1 0 0,-1 0 0 0 0,0 0 1 0 0,0 0-1 0 0,3-9 1 0 0,3-5-103 0 0,-2 0 1 0 0,-1-1-1 0 0,0 0 1 0 0,8-45-1 0 0,-11 37 237 0 0,-1 11 495 0 0,-1 1 1 0 0,0-26 0 0 0,-2 60 487 0 0,7 32 1 0 0,0-8-706 0 0,-2-1-7 0 0,16 46 0 0 0,-6-26-167 0 0,-11-39-268 0 0,1 0 1 0 0,11 25 0 0 0,-12-31-104 0 0,-1-4-861 0 0,1-2-3231 0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46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3800 0 0,'0'0'1264'0'0,"0"-2"-627"0"0,0-3 2959 0 0,0 12-3240 0 0,0 3-2284 0 0,0 3 0 0 0,0 2-1 0 0,0 6 1 0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46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3712 0 0,'24'0'3444'0'0,"-22"0"-3246"0"0,1 0-1 0 0,-1 0 1 0 0,0 0-1 0 0,0 1 1 0 0,0-1-1 0 0,0 1 1 0 0,0-1 0 0 0,0 1-1 0 0,0 0 1 0 0,0 0-1 0 0,0 0 1 0 0,0 0-1 0 0,0 0 1 0 0,-1 0 0 0 0,1 1-1 0 0,0-1 1 0 0,-1 0-1 0 0,4 4 1 0 0,-3-1 62 0 0,1 0 1 0 0,-1 0-1 0 0,1 0 1 0 0,-1 0 0 0 0,0 0-1 0 0,0 1 1 0 0,-1-1-1 0 0,2 7 1 0 0,0 7 470 0 0,0 1 0 0 0,-2 0 1 0 0,0 24-1 0 0,-1-42-718 0 0,0 46 1279 0 0,0 57-314 0 0,1-89-918 0 0,1 0 0 0 0,0-1 0 0 0,1 1 0 0 0,8 24 0 0 0,-11-37-58 0 0,1-1 0 0 0,-1 1 0 0 0,1 0 0 0 0,0 0 0 0 0,0-1 0 0 0,0 1-1 0 0,0-1 1 0 0,0 1 0 0 0,0-1 0 0 0,0 1 0 0 0,0-1 0 0 0,1 0 0 0 0,-1 0 0 0 0,0 1 0 0 0,1-1 0 0 0,-1 0 0 0 0,1 0 0 0 0,0 0-1 0 0,-1-1 1 0 0,1 1 0 0 0,0 0 0 0 0,-1-1 0 0 0,1 1 0 0 0,0-1 0 0 0,0 1 0 0 0,-1-1 0 0 0,1 0 0 0 0,0 1 0 0 0,0-1-1 0 0,0 0 1 0 0,3-1 0 0 0,-1 0 9 0 0,0 0 0 0 0,0 0 0 0 0,-1 0 0 0 0,1-1 0 0 0,0 1 0 0 0,-1-1 0 0 0,1 0 0 0 0,-1 0 0 0 0,0-1-1 0 0,1 1 1 0 0,-1-1 0 0 0,0 1 0 0 0,4-6 0 0 0,3-5 53 0 0,-1 0-1 0 0,0-1 1 0 0,-1 0-1 0 0,0 0 1 0 0,-1-1-1 0 0,6-20 1 0 0,24-96 370 0 0,-35 122-400 0 0,17-85 397 0 0,-17 81-748 0 0,-1 1 0 0 0,0-1 0 0 0,-1 0 0 0 0,-1 0 0 0 0,-2-18-1 0 0,3 31 29 0 0,-1 0-1 0 0,1-1 1 0 0,0 1-1 0 0,0 0 1 0 0,0-1-1 0 0,0 1 1 0 0,0 0-1 0 0,0-1 1 0 0,0 1-1 0 0,0-1 1 0 0,1 1-1 0 0,-1 0 1 0 0,0-1-1 0 0,0 1 1 0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47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70 3496 0 0,'-6'0'387'0'0,"0"1"1"0"0,0 0-1 0 0,0 0 0 0 0,0 1 0 0 0,0-1 0 0 0,0 1 0 0 0,0 1 0 0 0,0-1 0 0 0,1 1 0 0 0,-1 0 1 0 0,1 0-1 0 0,0 1 0 0 0,0-1 0 0 0,0 1 0 0 0,-6 7 0 0 0,3-3-16 0 0,2-1 0 0 0,-1 1 0 0 0,1 0 0 0 0,0 1 0 0 0,1 0 0 0 0,0-1 0 0 0,0 2 0 0 0,-6 16 0 0 0,5-6 665 0 0,0 1-1 0 0,-4 34 1 0 0,9-46-855 0 0,0 1-1 0 0,1-1 1 0 0,0 1 0 0 0,1-1 0 0 0,0 0 0 0 0,0 1-1 0 0,1-1 1 0 0,4 13 0 0 0,-4-19-159 0 0,0 1 0 0 0,0-1 0 0 0,0 1 0 0 0,0-1 0 0 0,1 0 0 0 0,0 0 1 0 0,-1 0-1 0 0,1-1 0 0 0,0 1 0 0 0,0-1 0 0 0,0 1 0 0 0,1-1 0 0 0,-1 0 0 0 0,1 0 0 0 0,-1 0 0 0 0,1-1 0 0 0,0 1 0 0 0,-1-1 0 0 0,1 0 1 0 0,0 0-1 0 0,0 0 0 0 0,0-1 0 0 0,5 1 0 0 0,4 0-14 0 0,1 0-1 0 0,0-1 1 0 0,-1 0 0 0 0,1-1-1 0 0,19-4 1 0 0,-21 2-11 0 0,0 0 1 0 0,0 0-1 0 0,-1-1 1 0 0,1-1-1 0 0,-1 0 1 0 0,0 0-1 0 0,0-1 1 0 0,-1-1-1 0 0,0 0 1 0 0,17-15-1 0 0,-22 17 7 0 0,0 0 0 0 0,0-1-1 0 0,0 0 1 0 0,-1 0 0 0 0,0 0-1 0 0,0 0 1 0 0,-1-1 0 0 0,0 1 0 0 0,0-1-1 0 0,0 0 1 0 0,-1 0 0 0 0,0 0 0 0 0,-1 0-1 0 0,1-1 1 0 0,-1 1 0 0 0,-1 0-1 0 0,1 0 1 0 0,-1-1 0 0 0,-1-7 0 0 0,0 7 4 0 0,0 0 1 0 0,0 1-1 0 0,-1 0 1 0 0,0-1 0 0 0,0 1-1 0 0,-1 0 1 0 0,0 0-1 0 0,0 0 1 0 0,0 0 0 0 0,-1 1-1 0 0,0-1 1 0 0,-1 1 0 0 0,1 0-1 0 0,-1 0 1 0 0,0 1-1 0 0,-8-7 1 0 0,6 7 7 0 0,0 0 0 0 0,0 0-1 0 0,-1 0 1 0 0,0 1 0 0 0,0 1 0 0 0,0-1-1 0 0,-1 1 1 0 0,1 1 0 0 0,-1-1 0 0 0,1 1 0 0 0,-1 1-1 0 0,0 0 1 0 0,-14 0 0 0 0,13 0 14 0 0,-1 1 0 0 0,1 1 0 0 0,0 0 0 0 0,-1 0 0 0 0,1 1 0 0 0,0 1 0 0 0,-12 3 0 0 0,17-3-6 0 0,-1-1 0 0 0,1 1 0 0 0,0 1 0 0 0,-1-1 0 0 0,1 1 0 0 0,1 0 0 0 0,-1 0 0 0 0,1 0 0 0 0,-1 0 0 0 0,1 1-1 0 0,0 0 1 0 0,1 0 0 0 0,-5 7 0 0 0,1 2 13 0 0,1-1 0 0 0,1 1 0 0 0,0 1-1 0 0,1-1 1 0 0,1 1 0 0 0,0-1 0 0 0,0 1 0 0 0,2 0-1 0 0,0 0 1 0 0,1 0 0 0 0,0 0 0 0 0,1 0-1 0 0,5 25 1 0 0,-5-36-33 0 0,0 1 0 0 0,0-1-1 0 0,1 1 1 0 0,0-1 0 0 0,0 0 0 0 0,0 0 0 0 0,0 0-1 0 0,1 0 1 0 0,-1 0 0 0 0,1 0 0 0 0,0 0-1 0 0,0-1 1 0 0,1 0 0 0 0,-1 1 0 0 0,1-1-1 0 0,6 4 1 0 0,-4-4-15 0 0,-1 0 0 0 0,1-1-1 0 0,0 1 1 0 0,1-1 0 0 0,-1 0-1 0 0,0-1 1 0 0,1 0 0 0 0,-1 0 0 0 0,1 0-1 0 0,12 0 1 0 0,-7-2-22 0 0,0 0 1 0 0,0-1-1 0 0,0 0 0 0 0,0-1 0 0 0,-1 0 1 0 0,1 0-1 0 0,-1-2 0 0 0,0 1 1 0 0,0-1-1 0 0,0-1 0 0 0,-1 0 0 0 0,18-13 1 0 0,-21 12 4 0 0,1-1 0 0 0,-1 0 0 0 0,-1 0 0 0 0,1 0 0 0 0,-1-1 0 0 0,7-14 0 0 0,-2 0-58 0 0,13-37 0 0 0,-19 41 78 0 0,0 0 0 0 0,3-36 0 0 0,-8-8 380 0 0,-3 59-186 0 0,-3 8-71 0 0,-7 8 52 0 0,13-12-155 0 0,-6 8 41 0 0,0-1 0 0 0,0 1 0 0 0,1 1-1 0 0,0-1 1 0 0,1 1 0 0 0,0-1-1 0 0,0 1 1 0 0,1 0 0 0 0,0 1 0 0 0,1-1-1 0 0,-2 10 1 0 0,2-4-14 0 0,0 0-1 0 0,1 1 1 0 0,1-1-1 0 0,0 0 1 0 0,1 1 0 0 0,4 19-1 0 0,-3-30-37 0 0,-1 0 0 0 0,1 1 0 0 0,-1-1 0 0 0,1 0 0 0 0,1 0 0 0 0,-1 0 0 0 0,1-1 0 0 0,0 1 0 0 0,0 0 0 0 0,0-1 0 0 0,1 0 0 0 0,-1 0 0 0 0,1 0 0 0 0,0 0 0 0 0,1-1 0 0 0,-1 1 0 0 0,0-1 0 0 0,1 0 0 0 0,0 0 0 0 0,0-1 0 0 0,-1 1 0 0 0,2-1 0 0 0,-1 0 0 0 0,0-1 0 0 0,0 1 0 0 0,1-1 0 0 0,7 1 0 0 0,-3-1-19 0 0,1 0 0 0 0,-1 0 0 0 0,0-1 0 0 0,1-1 0 0 0,-1 0 0 0 0,1 0 0 0 0,-1-1 0 0 0,0 0 0 0 0,0-1 0 0 0,0 0 0 0 0,0-1 0 0 0,-1 0 0 0 0,17-9 0 0 0,-19 8 5 0 0,1-1 0 0 0,-1 1 0 0 0,-1-1 0 0 0,1 0 0 0 0,-1-1 0 0 0,0 0 0 0 0,0 0 0 0 0,-1 0 0 0 0,0-1 0 0 0,0 1 0 0 0,-1-1 0 0 0,0-1 0 0 0,0 1 0 0 0,-1 0 0 0 0,3-10 0 0 0,1-6 6 0 0,-1 0 0 0 0,-1 0 0 0 0,3-38 0 0 0,-5-73 541 0 0,-3 108-272 0 0,0 27-80 0 0,-11 18 106 0 0,2 18-206 0 0,0-1 1 0 0,3 1-1 0 0,1 0 0 0 0,1 1 0 0 0,2-1 0 0 0,4 46 0 0 0,-2-70-57 0 0,1-1 0 0 0,1 1 1 0 0,0 0-1 0 0,1 0 0 0 0,0-1 0 0 0,9 22 0 0 0,-8-26-73 0 0,0 0 0 0 0,0 0-1 0 0,0 0 1 0 0,1 0 0 0 0,0-1 0 0 0,1 0-1 0 0,-1 0 1 0 0,1 0 0 0 0,1-1 0 0 0,11 9-1 0 0,-15-12-173 0 0,12 6-3405 0 0,-3-6-6054 0 0,-3-2 5576 0 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48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2728 0 0,'0'0'3603'0'0,"18"0"-1366"0"0,232 13 4572 0 0,125-15-4379 0 0,-370 3-2413 0 0,0-1 0 0 0,-1-1 0 0 0,1 1 0 0 0,-1-1 0 0 0,1 0 0 0 0,-1 0 0 0 0,1 0 0 0 0,-1 0 0 0 0,1-1 0 0 0,-1 0 1 0 0,0 0-1 0 0,0 0 0 0 0,8-5 0 0 0,-12 7-19 0 0,0 0 1 0 0,0 0 0 0 0,0-1 0 0 0,0 1 0 0 0,1 0-1 0 0,-1 0 1 0 0,0 0 0 0 0,0-1 0 0 0,0 1 0 0 0,0 0-1 0 0,0 0 1 0 0,0-1 0 0 0,0 1 0 0 0,0 0 0 0 0,0 0-1 0 0,0-1 1 0 0,0 1 0 0 0,0 0 0 0 0,0 0 0 0 0,0-1-1 0 0,0 1 1 0 0,0 0 0 0 0,0 0 0 0 0,0-1 0 0 0,0 1-1 0 0,0 0 1 0 0,0 0 0 0 0,0-1 0 0 0,0 1 0 0 0,0 0-1 0 0,0 0 1 0 0,-1 0 0 0 0,1-1 0 0 0,0 1 0 0 0,0 0-1 0 0,-12-8-45 0 0,-15 0-52 0 0,-50 0-137 0 0,67 7 202 0 0,1 1 0 0 0,-1 1-1 0 0,1-1 1 0 0,0 2 0 0 0,0-1 0 0 0,-12 4-1 0 0,18-4 44 0 0,1 1 0 0 0,-1-1 0 0 0,1 1 0 0 0,0 0 0 0 0,0 0 0 0 0,0 0 0 0 0,0 0 0 0 0,0 0 0 0 0,0 0 0 0 0,0 0 0 0 0,1 1 0 0 0,-1-1-1 0 0,1 1 1 0 0,-1-1 0 0 0,1 1 0 0 0,0 0 0 0 0,0-1 0 0 0,0 1 0 0 0,0 5 0 0 0,-3 7 113 0 0,2 0 1 0 0,-1 21-1 0 0,2-25-60 0 0,-8 172 947 0 0,10-146-728 0 0,1 0 0 0 0,14 71 0 0 0,-14-102-302 0 0,-1 0-1 0 0,1 0 1 0 0,0-1-1 0 0,0 1 1 0 0,1-1-1 0 0,-1 1 1 0 0,1-1-1 0 0,0 0 1 0 0,1 0-1 0 0,-1 0 0 0 0,1-1 1 0 0,0 1-1 0 0,0-1 1 0 0,1 0-1 0 0,-1 0 1 0 0,1 0-1 0 0,0-1 1 0 0,0 1-1 0 0,0-1 1 0 0,0 0-1 0 0,1-1 0 0 0,-1 1 1 0 0,1-1-1 0 0,8 2 1 0 0,1-1-644 0 0,1-1 1 0 0,0 0-1 0 0,30-1 1 0 0,-31-2-1286 0 0,0 0 1 0 0,0-2 0 0 0,0 0-1 0 0,18-6 1 0 0,-4-2-1492 0 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49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97 153 2248 0 0,'0'-99'6724'0'0,"0"98"-6628"0"0,0 0 1 0 0,0 1-1 0 0,0-1 0 0 0,0 1 0 0 0,0-1 1 0 0,0 1-1 0 0,0-1 0 0 0,0 1 0 0 0,0-1 1 0 0,0 1-1 0 0,0-1 0 0 0,0 0 0 0 0,0 1 1 0 0,-1-1-1 0 0,1 1 0 0 0,0-1 1 0 0,0 1-1 0 0,-1-1 0 0 0,1 1 0 0 0,0 0 1 0 0,-1-1-1 0 0,1 1 0 0 0,0-1 0 0 0,-1 1 1 0 0,0-1-1 0 0,1 1 18 0 0,-1 0 0 0 0,0 0 0 0 0,1 0 1 0 0,-1 0-1 0 0,1 0 0 0 0,-1 0 0 0 0,1 1 1 0 0,-1-1-1 0 0,1 0 0 0 0,-1 0 0 0 0,1 0 0 0 0,-1 1 1 0 0,1-1-1 0 0,-1 0 0 0 0,1 1 0 0 0,-1-1 0 0 0,1 0 1 0 0,-1 1-1 0 0,0 0 0 0 0,-1 1 204 0 0,-1 1 0 0 0,1-1 0 0 0,0 1 0 0 0,0 0 0 0 0,0-1 0 0 0,0 1 0 0 0,-2 5 0 0 0,-2 7-15 0 0,1 1 0 0 0,1 1 1 0 0,1-1-1 0 0,0 0 0 0 0,1 1 1 0 0,0 0-1 0 0,2-1 0 0 0,0 1 0 0 0,4 32 1 0 0,-3-42-272 0 0,1 0 0 0 0,-1 0 0 0 0,1 0 0 0 0,1 0 0 0 0,-1-1 0 0 0,1 1 0 0 0,0-1 0 0 0,1 0 0 0 0,-1 0-1 0 0,1 0 1 0 0,1 0 0 0 0,-1 0 0 0 0,1-1 0 0 0,0 0 0 0 0,0 0 0 0 0,0-1 0 0 0,1 1 0 0 0,-1-1 0 0 0,1 0 0 0 0,0 0 0 0 0,1-1 0 0 0,-1 0 0 0 0,0 0 0 0 0,1 0 0 0 0,13 2 0 0 0,2 0-5 0 0,2-1 0 0 0,-1 0 0 0 0,0-2 0 0 0,25-1 0 0 0,-35-2-11 0 0,1 0 1 0 0,0 0-1 0 0,-1-1 1 0 0,1-1-1 0 0,-1 0 1 0 0,0-1-1 0 0,0-1 0 0 0,15-6 1 0 0,-22 7 8 0 0,-1 1-1 0 0,0-1 1 0 0,0 0-1 0 0,-1 0 1 0 0,1 0 0 0 0,-1-1-1 0 0,0 1 1 0 0,0-1 0 0 0,-1 0-1 0 0,1 0 1 0 0,-1 0 0 0 0,0-1-1 0 0,0 1 1 0 0,-1-1 0 0 0,0 0-1 0 0,0 0 1 0 0,0 0 0 0 0,-1 0-1 0 0,1 0 1 0 0,-2 0 0 0 0,1 0-1 0 0,-1 0 1 0 0,0-9-1 0 0,0 5 24 0 0,0 0-1 0 0,-1 0 1 0 0,-1 0-1 0 0,0 0 1 0 0,0 0-1 0 0,0 1 1 0 0,-2-1-1 0 0,1 1 1 0 0,-1-1-1 0 0,0 1 1 0 0,-1 0-1 0 0,0 1 1 0 0,-11-14-1 0 0,6 12-1 0 0,0 0 0 0 0,-1 1 0 0 0,0 0 0 0 0,0 1 1 0 0,-1 0-1 0 0,0 1 0 0 0,-1 1 0 0 0,0 0 0 0 0,0 0 0 0 0,0 1 0 0 0,-25-5 0 0 0,13 4-129 0 0,0 2 0 0 0,0 0 0 0 0,0 2 0 0 0,0 1 0 0 0,-43 4 0 0 0,61-3-259 0 0,1 1-1 0 0,0 0 0 0 0,0 1 0 0 0,0-1 0 0 0,0 1 0 0 0,-5 3 1 0 0,5-3-1236 0 0,1 1 0 0 0,0 1 0 0 0,0-1 0 0 0,0 1 0 0 0,1-1 1 0 0,-7 8-1 0 0,-2 2-2579 0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50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54 3292 0 0,'-6'0'7673'0'0,"5"1"-7466"0"0,3 31 994 0 0,0 1 0 0 0,2-1 1 0 0,12 47-1 0 0,35 93-936 0 0,-12-46 128 0 0,-32-102-355 0 0,-1 1 1 0 0,-1-1-1 0 0,-1 1 0 0 0,-2 1 1 0 0,0-1-1 0 0,-4 42 1 0 0,2-58-39 0 0,-2 0 0 0 0,1 1 0 0 0,-1-1 1 0 0,0 0-1 0 0,-1 0 0 0 0,0-1 0 0 0,-1 1 1 0 0,0-1-1 0 0,0 1 0 0 0,0-1 0 0 0,-1 0 1 0 0,-1-1-1 0 0,1 1 0 0 0,-1-1 0 0 0,0 0 0 0 0,-1-1 1 0 0,0 0-1 0 0,0 0 0 0 0,0 0 0 0 0,-1 0 1 0 0,-9 4-1 0 0,9-6-14 0 0,0 0-1 0 0,-1-1 1 0 0,1 0 0 0 0,-1 0-1 0 0,0-1 1 0 0,1 0 0 0 0,-1 0 0 0 0,0-1-1 0 0,0 0 1 0 0,0-1 0 0 0,0 0-1 0 0,0 0 1 0 0,-16-4 0 0 0,20 3 1 0 0,1 0 0 0 0,0 0 1 0 0,-1-1-1 0 0,1 1 0 0 0,0-1 1 0 0,0 0-1 0 0,0-1 0 0 0,0 1 1 0 0,1-1-1 0 0,-1 1 0 0 0,1-1 1 0 0,-1 0-1 0 0,1-1 0 0 0,0 1 1 0 0,0 0-1 0 0,0-1 0 0 0,1 0 1 0 0,-1 0-1 0 0,1 1 0 0 0,0-1 1 0 0,0-1-1 0 0,0 1 0 0 0,1 0 1 0 0,-1 0-1 0 0,1-1 0 0 0,0 1 1 0 0,0 0-1 0 0,0-10 1 0 0,-1-13-49 0 0,1 0 1 0 0,1 1 0 0 0,4-29 0 0 0,-2 41 57 0 0,1 1 0 0 0,0 0-1 0 0,0 0 1 0 0,1 0-1 0 0,1 1 1 0 0,1-1 0 0 0,-1 1-1 0 0,10-14 1 0 0,35-43 218 0 0,74-80 1 0 0,-19 25 278 0 0,-94 110-378 0 0,-1 0-1 0 0,0-1 1 0 0,-2 0-1 0 0,1 0 0 0 0,8-25 1 0 0,-14 30 17 0 0,-1 0 1 0 0,-1-1-1 0 0,0 1 1 0 0,0 0-1 0 0,-1-14 1 0 0,0 13-14 0 0,-2 0 4 0 0,1-6-41 0 0,1 17-106 0 0,1-1 0 0 0,-1 1 0 0 0,0-1 0 0 0,0 1 0 0 0,1 0 0 0 0,-1-1 0 0 0,0 1 0 0 0,1-1 1 0 0,-1 1-1 0 0,0 0 0 0 0,1-1 0 0 0,-1 1 0 0 0,0 0 0 0 0,1-1 0 0 0,-1 1 0 0 0,1 0 1 0 0,-1 0-1 0 0,1-1 0 0 0,-1 1 0 0 0,1 0 0 0 0,-1 0 0 0 0,1 0 0 0 0,-1 0 0 0 0,1 0 0 0 0,-1 0 1 0 0,1 0-1 0 0,-1-1 0 0 0,1 1 0 0 0,-1 1 0 0 0,1-1 0 0 0,0 0 0 0 0,1 0-826 0 0,1 0 1 0 0,-1 0-1 0 0,1 0 0 0 0,-1 1 0 0 0,0-1 0 0 0,1 1 0 0 0,-1 0 0 0 0,0 0 0 0 0,1 0 0 0 0,-1 0 0 0 0,0 0 1 0 0,4 3-1 0 0,7 4-2668 0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50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3424 0 0,'0'0'1218'0'0,"6"17"2399"0"0,16 168 3176 0 0,-15 1-4534 0 0,-6-147-4208 0 0,5 20-6620 0 0,-3-42 5180 0 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51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3440 0 0,'0'0'575'0'0,"20"7"3987"0"0,-14 1-4097 0 0,0 0-1 0 0,0 0 0 0 0,-1 1 1 0 0,0-1-1 0 0,-1 1 0 0 0,0 0 1 0 0,0 1-1 0 0,4 17 1 0 0,-7-22-289 0 0,29 109 2363 0 0,-21-74-2174 0 0,2 0 0 0 0,21 52-1 0 0,-28-80-330 0 0,6 14-21 0 0,-10-25-6 0 0,0-1-1 0 0,0 1 1 0 0,1 0-1 0 0,-1-1 1 0 0,0 1-1 0 0,0-1 1 0 0,1 1-1 0 0,-1-1 0 0 0,1 1 1 0 0,-1-1-1 0 0,0 1 1 0 0,1-1-1 0 0,-1 1 1 0 0,1-1-1 0 0,-1 1 1 0 0,1-1-1 0 0,-1 0 1 0 0,1 1-1 0 0,0-1 1 0 0,-1 0-1 0 0,1 1 1 0 0,-1-1-1 0 0,1 0 1 0 0,0 0-1 0 0,-1 0 0 0 0,1 0 1 0 0,-1 1-1 0 0,2-1 1 0 0,0-2 12 0 0,0 1-1 0 0,-1-1 1 0 0,1 1-1 0 0,-1-1 1 0 0,0 0 0 0 0,1 0-1 0 0,-1 0 1 0 0,0 0 0 0 0,0 0-1 0 0,0 0 1 0 0,0 0-1 0 0,0-3 1 0 0,3-4 42 0 0,9-23 158 0 0,0-2-1 0 0,-3 1 1 0 0,10-51 0 0 0,-4 16 101 0 0,3-11-21 0 0,15-55 235 0 0,-32 123 389 0 0,-1 1-4643 0 0,-1 33-9011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07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9 128 3752 0 0,'0'0'4108'0'0,"0"22"-952"0"0,-8 228 4051 0 0,8-246-7182 0 0,0-1 0 0 0,0 1 0 0 0,0-1 0 0 0,0 1 0 0 0,1-1 0 0 0,0 1 0 0 0,0-1 0 0 0,0 1 0 0 0,0-1 0 0 0,0 0 0 0 0,1 0 0 0 0,2 5 0 0 0,-2-6-19 0 0,-1 0 0 0 0,1 0 1 0 0,0-1-1 0 0,0 1 0 0 0,0 0 1 0 0,1-1-1 0 0,-1 0 0 0 0,0 1 1 0 0,0-1-1 0 0,1 0 0 0 0,-1 0 1 0 0,1 0-1 0 0,-1 0 0 0 0,1-1 1 0 0,-1 1-1 0 0,1-1 0 0 0,4 1 1 0 0,2 0 11 0 0,0 0-1 0 0,0-1 1 0 0,0 0 0 0 0,0-1 0 0 0,0 0 0 0 0,0 0 0 0 0,0-1 0 0 0,0 0-1 0 0,0-1 1 0 0,-1 1 0 0 0,1-2 0 0 0,-1 1 0 0 0,0-1 0 0 0,0-1 0 0 0,0 1 0 0 0,0-1-1 0 0,-1-1 1 0 0,0 1 0 0 0,0-1 0 0 0,0-1 0 0 0,-1 1 0 0 0,0-1 0 0 0,0 0-1 0 0,-1 0 1 0 0,0-1 0 0 0,0 0 0 0 0,-1 0 0 0 0,1 0 0 0 0,-2 0 0 0 0,1 0 0 0 0,-1-1-1 0 0,-1 0 1 0 0,3-11 0 0 0,0-11 183 0 0,-1 0-1 0 0,-1 0 1 0 0,-1-1-1 0 0,-5-57 1 0 0,1 30-961 0 0,3 46-3290 0 0,-1 1-3803 0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51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61 163 2944 0 0,'-4'5'318'0'0,"1"1"0"0"0,1-1 0 0 0,-1 1 0 0 0,1 0-1 0 0,0 0 1 0 0,0 0 0 0 0,0 0 0 0 0,0 10 0 0 0,-5 11 537 0 0,-2 3 199 0 0,2 1 1 0 0,-5 40-1 0 0,10-61-703 0 0,1 1 0 0 0,1 0 1 0 0,0 0-1 0 0,0 0 0 0 0,1 0 0 0 0,1 0 0 0 0,0-1 0 0 0,0 1 0 0 0,1-1 0 0 0,6 15 0 0 0,-7-21-186 0 0,0 0 0 0 0,0 0 1 0 0,1 0-1 0 0,-1-1 0 0 0,1 1 0 0 0,0-1 0 0 0,0 1 0 0 0,0-1 0 0 0,1 0 0 0 0,-1 0 0 0 0,1-1 1 0 0,0 1-1 0 0,0-1 0 0 0,7 4 0 0 0,-5-4-60 0 0,1 1 0 0 0,-1-1 1 0 0,1-1-1 0 0,0 0 0 0 0,0 1 1 0 0,-1-2-1 0 0,1 1 0 0 0,14-2 1 0 0,-7 0-60 0 0,0-2 0 0 0,-1 1 0 0 0,1-2 0 0 0,-1 0 0 0 0,0 0 0 0 0,0-1 0 0 0,0-1 0 0 0,0 0 0 0 0,12-8 0 0 0,-11 4-8 0 0,0-1 1 0 0,-1 0 0 0 0,0-1 0 0 0,-1 0-1 0 0,0-1 1 0 0,-1 0 0 0 0,-1-1 0 0 0,0 0 0 0 0,0-1-1 0 0,13-29 1 0 0,-18 31 19 0 0,1 0-1 0 0,-2-1 1 0 0,0 1-1 0 0,-1-1 1 0 0,0 0-1 0 0,-1 0 1 0 0,0 0-1 0 0,-1 0 1 0 0,-1 0-1 0 0,0 0 1 0 0,-1 0-1 0 0,-1 0 1 0 0,-5-25-1 0 0,4 32-9 0 0,1-1-1 0 0,-2 1 1 0 0,1 0 0 0 0,-1-1 0 0 0,0 2-1 0 0,0-1 1 0 0,0 0 0 0 0,-1 1-1 0 0,0 0 1 0 0,-1 0 0 0 0,0 0 0 0 0,1 1-1 0 0,-2 0 1 0 0,1 0 0 0 0,0 0-1 0 0,-1 1 1 0 0,0 0 0 0 0,0 0 0 0 0,-12-4-1 0 0,6 3 13 0 0,0 1 0 0 0,-1 1-1 0 0,1 0 1 0 0,-1 0-1 0 0,0 2 1 0 0,1-1 0 0 0,-1 2-1 0 0,0 0 1 0 0,0 0 0 0 0,-22 5-1 0 0,28-3-51 0 0,-1 0 0 0 0,1 0-1 0 0,-1 1 1 0 0,1 0 0 0 0,0 1 0 0 0,0-1-1 0 0,0 2 1 0 0,1-1 0 0 0,-1 1-1 0 0,-8 8 1 0 0,11-9-63 0 0,1 0-1 0 0,0 1 1 0 0,0-1-1 0 0,0 1 1 0 0,0 0-1 0 0,1 0 1 0 0,0 0-1 0 0,0 1 1 0 0,0-1-1 0 0,1 1 1 0 0,-1 0-1 0 0,2 0 1 0 0,-1 0-1 0 0,0-1 1 0 0,0 11-1 0 0,0 1-557 0 0,1-11-644 0 0,0 0-1 0 0,1 0 0 0 0,-1 0 1 0 0,2 0-1 0 0,0 9 0 0 0,3 4-2558 0 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5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5 3736 0 0,'-4'0'624'0'0,"1"0"0"0"0,-1-2 1 0 0,-2 2-17 0 0,1-2-20 0 0,-4 2-36 0 0,5 0-48 0 0,1 0-112 0 0,-1 2-380 0 0,1 2-1664 0 0,3 8-1 0 0,3 0 1 0 0,1 3 0 0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52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 2648 0 0,'3'-1'328'0'0,"-1"-1"1"0"0,0 1-1 0 0,0 1 0 0 0,1-1 0 0 0,-1 0 0 0 0,0 0 1 0 0,1 1-1 0 0,-1-1 0 0 0,0 1 0 0 0,1 0 0 0 0,-1 0 0 0 0,1 0 1 0 0,-1 0-1 0 0,1 0 0 0 0,-1 0 0 0 0,5 2 0 0 0,-5 1-56 0 0,0 0 0 0 0,0 0 0 0 0,0 0 0 0 0,0 0 0 0 0,0 0 0 0 0,0 1 0 0 0,-1-1 0 0 0,0 0 0 0 0,0 1 0 0 0,0-1 0 0 0,1 7 0 0 0,4 43 1475 0 0,-5-44-1415 0 0,2 52 1170 0 0,-3-34-1177 0 0,2-1 0 0 0,5 31 0 0 0,-5-47-266 0 0,1 0 0 0 0,-1 0 1 0 0,2 0-1 0 0,-1-1 0 0 0,2 1 1 0 0,-1-1-1 0 0,1 0 0 0 0,6 9 0 0 0,-9-16-52 0 0,0 1 0 0 0,0-1 0 0 0,0 0 0 0 0,1 1 0 0 0,-1-1-1 0 0,0 0 1 0 0,1 0 0 0 0,-1-1 0 0 0,1 1 0 0 0,0 0 0 0 0,0-1 0 0 0,-1 0-1 0 0,1 0 1 0 0,0 0 0 0 0,0 0 0 0 0,0 0 0 0 0,0 0 0 0 0,0-1 0 0 0,1 1-1 0 0,-1-1 1 0 0,0 0 0 0 0,0 0 0 0 0,0 0 0 0 0,0 0 0 0 0,0-1 0 0 0,0 1-1 0 0,0-1 1 0 0,0 0 0 0 0,0 0 0 0 0,5-2 0 0 0,2-2 0 0 0,-1 0-1 0 0,1-1 1 0 0,-1 0 0 0 0,0 0 0 0 0,0-1 0 0 0,-1 0-1 0 0,0-1 1 0 0,0 0 0 0 0,-1 0 0 0 0,0 0-1 0 0,-1-1 1 0 0,1 0 0 0 0,-2-1 0 0 0,10-19-1 0 0,1-8 0 0 0,-3 0-1 0 0,17-68 0 0 0,-23 75 186 0 0,-1-1 0 0 0,-2 0 0 0 0,1-43 0 0 0,-5 74-72 0 0,-3 21 454 0 0,2 26-110 0 0,0-4-108 0 0,6 50-1 0 0,-3-80-309 0 0,0-1 0 0 0,0 1 0 0 0,1-1 0 0 0,1 0 0 0 0,0 0 0 0 0,1 0 0 0 0,0 0 0 0 0,10 15 0 0 0,-11-21 16 0 0,0-1 1 0 0,1 0-1 0 0,0 0 1 0 0,0 0-1 0 0,0 0 1 0 0,0-1-1 0 0,1 0 1 0 0,0 0 0 0 0,0-1-1 0 0,0 1 1 0 0,0-1-1 0 0,0-1 1 0 0,1 1-1 0 0,12 2 1 0 0,40 6-2223 0 0,-3-9-9067 0 0,-48-3 7491 0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52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3680 0 0,'-2'5'327'0'0,"0"-1"0"0"0,-1 1 0 0 0,2 0 0 0 0,-1 0 0 0 0,0 0 0 0 0,1 0 0 0 0,0 0 0 0 0,0 0 0 0 0,1 0 0 0 0,-1 6 0 0 0,0-2 27 0 0,-7 84 2278 0 0,5 121 1 0 0,4-120-1505 0 0,-1 645 3304 0 0,-5-605-3836 0 0,1-69-1954 0 0,2 1-5755 0 0,2-55 3589 0 0,-2-4-1 0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5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41 2808 0 0,'-2'-1'254'0'0,"-1"1"0"0"0,1-1 1 0 0,0 0-1 0 0,0 0 0 0 0,0 0 0 0 0,0 0 0 0 0,0 0 0 0 0,0 0 0 0 0,-2-3 0 0 0,-12-5 768 0 0,5 5-552 0 0,1 0-1 0 0,0 1 1 0 0,-1 0-1 0 0,0 1 1 0 0,0 0-1 0 0,0 1 1 0 0,1 0-1 0 0,-1 1 1 0 0,0 0-1 0 0,-18 3 0 0 0,20-1-185 0 0,1 0-1 0 0,-1 0 0 0 0,1 1 1 0 0,0 0-1 0 0,0 0 0 0 0,0 1 0 0 0,0 0 1 0 0,1 1-1 0 0,0 0 0 0 0,0 0 1 0 0,0 0-1 0 0,0 1 0 0 0,-11 13 0 0 0,13-12-199 0 0,0 0 0 0 0,1 1 0 0 0,0 0 0 0 0,0 0 0 0 0,0 0 0 0 0,1 1 0 0 0,0-1 0 0 0,1 1 0 0 0,0 0 0 0 0,1 0 1 0 0,-1-1-1 0 0,1 1 0 0 0,1 0 0 0 0,0 0 0 0 0,2 17 0 0 0,-2-23-59 0 0,1 1 1 0 0,0 0 0 0 0,0-1 0 0 0,0 1 0 0 0,0 0 0 0 0,0-1 0 0 0,1 1 0 0 0,0-1 0 0 0,-1 0 0 0 0,1 1 0 0 0,1-1 0 0 0,-1 0 0 0 0,0 0-1 0 0,1 0 1 0 0,3 3 0 0 0,-1-2-1 0 0,0-1 0 0 0,0 1 0 0 0,0-1 0 0 0,1 0 0 0 0,-1 0 0 0 0,1-1 0 0 0,0 1 0 0 0,9 1 0 0 0,3 0-45 0 0,1-1-1 0 0,-1-1 1 0 0,0 0 0 0 0,1-1-1 0 0,23-3 1 0 0,-37 1-17 0 0,-1 1 0 0 0,1-1 0 0 0,0 0 0 0 0,-1 0 0 0 0,0-1 0 0 0,1 1 1 0 0,-1-1-1 0 0,0 0 0 0 0,5-3 0 0 0,-8 4 21 0 0,0 1 1 0 0,0-1-1 0 0,-1 1 1 0 0,1-1-1 0 0,0 0 1 0 0,0 1-1 0 0,0-1 1 0 0,-1 0-1 0 0,1 0 0 0 0,0 0 1 0 0,-1 1-1 0 0,1-1 1 0 0,0 0-1 0 0,-1 0 1 0 0,1 0-1 0 0,-1 0 1 0 0,0 0-1 0 0,1 0 1 0 0,-1 0-1 0 0,0 0 0 0 0,0 0 1 0 0,1-1-1 0 0,-1 1 1 0 0,0 0-1 0 0,0 0 1 0 0,0 0-1 0 0,0 0 1 0 0,0 0-1 0 0,-1 0 1 0 0,1 0-1 0 0,0 0 1 0 0,0 0-1 0 0,-1 0 0 0 0,1 0 1 0 0,-1 0-1 0 0,1 0 1 0 0,-1 0-1 0 0,1 0 1 0 0,-1 0-1 0 0,1 0 1 0 0,-1 0-1 0 0,-1 0 1 0 0,-1-1-7 0 0,0 0 0 0 0,0 1 1 0 0,0-1-1 0 0,0 1 1 0 0,0 0-1 0 0,-1 0 1 0 0,1 0-1 0 0,0 0 0 0 0,-1 1 1 0 0,1-1-1 0 0,-1 1 1 0 0,1 0-1 0 0,-1 0 1 0 0,-5 1-1 0 0,2 0 34 0 0,0 1 1 0 0,0 0-1 0 0,-1 1 1 0 0,1 0-1 0 0,1 0 0 0 0,-1 0 1 0 0,0 1-1 0 0,1 0 0 0 0,0 0 1 0 0,0 1-1 0 0,-10 8 0 0 0,8-4 23 0 0,0 0 0 0 0,1 0 0 0 0,0 0 0 0 0,1 1 0 0 0,-1 0 0 0 0,2 1-1 0 0,-5 11 1 0 0,3-6 42 0 0,2 0-1 0 0,0 1 1 0 0,0 0-1 0 0,2-1 1 0 0,0 2-1 0 0,1-1 0 0 0,1 0 1 0 0,1 0-1 0 0,0 0 1 0 0,3 24-1 0 0,-2-37-55 0 0,0 0 0 0 0,0 0-1 0 0,0 0 1 0 0,0-1 0 0 0,1 1-1 0 0,-1 0 1 0 0,1-1 0 0 0,0 1 0 0 0,0-1-1 0 0,1 0 1 0 0,-1 0 0 0 0,0 0-1 0 0,1 0 1 0 0,0 0 0 0 0,0 0-1 0 0,6 4 1 0 0,-4-4-18 0 0,0 0 0 0 0,1 0-1 0 0,-1-1 1 0 0,1 1 0 0 0,0-1 0 0 0,-1-1-1 0 0,1 1 1 0 0,0-1 0 0 0,0 0 0 0 0,8 0-1 0 0,-4 0-47 0 0,-1-1-1 0 0,1-1 0 0 0,-1 0 0 0 0,0 0 0 0 0,1 0 1 0 0,-1-1-1 0 0,0-1 0 0 0,0 0 0 0 0,0 0 0 0 0,-1 0 1 0 0,1-1-1 0 0,-1-1 0 0 0,1 1 0 0 0,8-8 1 0 0,-7 3-37 0 0,-1-1 1 0 0,1-1 0 0 0,-1 1 0 0 0,-1-1 0 0 0,0-1 0 0 0,-1 1 0 0 0,0-2 0 0 0,7-15-1 0 0,2-14-164 0 0,14-53 0 0 0,-10 28 178 0 0,-14 45 110 0 0,-3 12 39 0 0,-1 1-1 0 0,2-1 0 0 0,-1 1 1 0 0,1-1-1 0 0,1 1 0 0 0,-1 0 1 0 0,1 1-1 0 0,1-1 0 0 0,7-8 1 0 0,-13 17-70 0 0,0-1 0 0 0,0 1 1 0 0,0 0-1 0 0,1 0 0 0 0,-1 0 1 0 0,0 0-1 0 0,0 0 0 0 0,0 0 0 0 0,0-1 1 0 0,0 1-1 0 0,1 0 0 0 0,-1 0 1 0 0,0 0-1 0 0,0 0 0 0 0,0 0 1 0 0,0 0-1 0 0,1 0 0 0 0,-1 0 0 0 0,0 0 1 0 0,0 0-1 0 0,0 0 0 0 0,1 0 1 0 0,-1 0-1 0 0,0 0 0 0 0,0 0 0 0 0,0 0 1 0 0,0 0-1 0 0,1 0 0 0 0,-1 0 1 0 0,0 0-1 0 0,0 0 0 0 0,0 0 1 0 0,1 0-1 0 0,-1 0 0 0 0,0 0 0 0 0,0 0 1 0 0,0 0-1 0 0,0 0 0 0 0,0 1 1 0 0,1-1-1 0 0,-1 0 0 0 0,0 0 0 0 0,4 11 289 0 0,0 18 14 0 0,-4-26-256 0 0,41 279 894 0 0,-31-239-902 0 0,-10-40-43 0 0,1-1 0 0 0,0 0 0 0 0,0 1 0 0 0,-1-1 0 0 0,2 0 0 0 0,-1 0 0 0 0,0 1 0 0 0,0-1 0 0 0,1 0 0 0 0,-1 0 0 0 0,1 0 0 0 0,-1-1 0 0 0,1 1 0 0 0,3 3 0 0 0,-4-5-1 0 0,0 0 0 0 0,0 0 0 0 0,0 0 1 0 0,0 0-1 0 0,0 0 0 0 0,0 0 0 0 0,-1 0 0 0 0,1 0 0 0 0,0 0 0 0 0,0 0 0 0 0,0 0 1 0 0,0-1-1 0 0,-1 1 0 0 0,1 0 0 0 0,0-1 0 0 0,0 1 0 0 0,0-1 0 0 0,-1 1 1 0 0,1-1-1 0 0,0 1 0 0 0,-1-1 0 0 0,1 1 0 0 0,0-1 0 0 0,-1 1 0 0 0,2-2 0 0 0,17-22 119 0 0,-11 14-76 0 0,1-4 21 0 0,-1 1 1 0 0,0-1 0 0 0,0 0 0 0 0,-2 0-1 0 0,8-21 1 0 0,1-4 57 0 0,106-221 431 0 0,-105 227-94 0 0,-3 18-2001 0 0,-12 14 1158 0 0,-1 1-1 0 0,0 0 0 0 0,1-1 1 0 0,0 1-1 0 0,-1-1 1 0 0,1 1-1 0 0,-1 0 1 0 0,1 0-1 0 0,-1-1 1 0 0,1 1-1 0 0,0 0 1 0 0,-1 0-1 0 0,1 0 1 0 0,0-1-1 0 0,-1 1 1 0 0,1 0-1 0 0,-1 0 1 0 0,1 0-1 0 0,0 0 1 0 0,1 1-1 0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54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3576 0 0,'-3'0'267'0'0,"1"0"-1"0"0,-1 1 0 0 0,0 0 0 0 0,1-1 0 0 0,-1 1 1 0 0,1 0-1 0 0,-1 0 0 0 0,1 1 0 0 0,-1-1 1 0 0,1 0-1 0 0,0 1 0 0 0,-1 0 0 0 0,1-1 1 0 0,0 1-1 0 0,0 0 0 0 0,0 0 0 0 0,1 0 0 0 0,-1 0 1 0 0,0 1-1 0 0,1-1 0 0 0,-1 0 0 0 0,1 1 1 0 0,-1 2-1 0 0,-5 10 348 0 0,0 1 0 0 0,-7 27 0 0 0,8-22 246 0 0,-2 6-182 0 0,2 0-1 0 0,0 0 1 0 0,2 1 0 0 0,1 0-1 0 0,1-1 1 0 0,3 48 0 0 0,-1-71-648 0 0,1-1 0 0 0,-1 1 1 0 0,1-1-1 0 0,0 0 0 0 0,0 0 0 0 0,0 1 1 0 0,0-1-1 0 0,0 0 0 0 0,1 0 1 0 0,-1 0-1 0 0,1 0 0 0 0,0 0 1 0 0,0-1-1 0 0,0 1 0 0 0,0 0 1 0 0,0-1-1 0 0,1 1 0 0 0,-1-1 1 0 0,1 0-1 0 0,0 0 0 0 0,-1 0 0 0 0,1 0 1 0 0,0-1-1 0 0,6 3 0 0 0,-3-2-8 0 0,0 0 0 0 0,-1-1 0 0 0,1 0 0 0 0,0 0 0 0 0,0-1 0 0 0,0 1 0 0 0,0-2 0 0 0,0 1 0 0 0,0 0 0 0 0,0-1 0 0 0,-1 0 0 0 0,1 0 0 0 0,10-4 0 0 0,-2-1 39 0 0,0 0-1 0 0,0-1 1 0 0,0-1-1 0 0,-1 0 1 0 0,0-1 0 0 0,-1 0-1 0 0,0-1 1 0 0,-1 0 0 0 0,1-1-1 0 0,-2 0 1 0 0,0-1-1 0 0,0 0 1 0 0,-1 0 0 0 0,-1-1-1 0 0,0 0 1 0 0,0-1-1 0 0,-2 0 1 0 0,0 0 0 0 0,0-1-1 0 0,6-27 1 0 0,-10 34 25 0 0,-1-1 0 0 0,1 1 0 0 0,-2-1 0 0 0,1 0 0 0 0,-1 1 0 0 0,-2-15-1 0 0,1 19-38 0 0,0 0-1 0 0,0-1 0 0 0,0 1 0 0 0,0 0 0 0 0,-1 0 0 0 0,0 0 1 0 0,0 0-1 0 0,0 0 0 0 0,0 0 0 0 0,-1 1 0 0 0,1-1 0 0 0,-1 1 0 0 0,0-1 1 0 0,0 1-1 0 0,-5-3 0 0 0,1 1 22 0 0,0 0 0 0 0,-1 1-1 0 0,0 0 1 0 0,0 0 0 0 0,0 1 0 0 0,-1 0 0 0 0,1 1 0 0 0,-1 0 0 0 0,1 0-1 0 0,-1 1 1 0 0,0 0 0 0 0,-17 0 0 0 0,11 1-130 0 0,-1 1 1 0 0,1 1-1 0 0,0 0 1 0 0,0 1-1 0 0,0 0 1 0 0,-24 9-1 0 0,20 1-916 0 0,-3 14-6539 0 0,11-13 2772 0 0,3-1 596 0 0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57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 2928 0 0,'-1'-1'346'0'0,"1"0"0"0"0,0 0 0 0 0,0 0 0 0 0,0 0 0 0 0,0 0 0 0 0,1 1 0 0 0,-1-1 0 0 0,0 0 0 0 0,0 0 0 0 0,0 0 0 0 0,1 0 0 0 0,-1 0 0 0 0,1 0 0 0 0,-1 0 0 0 0,1 0 0 0 0,-1 1 0 0 0,1-1 0 0 0,-1 0 0 0 0,1 0 0 0 0,1-1 0 0 0,18-3 2194 0 0,-9 3-2185 0 0,30-3 1023 0 0,75 0 0 0 0,-47 3-960 0 0,103-9 253 0 0,83-3-376 0 0,-313 14-11719 0 0,42 0 8523 0 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57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1704 0 0,'-10'8'4679'0'0,"8"-3"-4303"0"0,0 0-1 0 0,0 0 0 0 0,1 1 1 0 0,0-1-1 0 0,0 1 1 0 0,1-1-1 0 0,-1 1 0 0 0,1 5 1 0 0,-1 7 414 0 0,-7 61 1808 0 0,-5 92 1015 0 0,13-133-3470 0 0,2 62 1532 0 0,-1-89-2258 0 0,1 0 0 0 0,0 0 0 0 0,0 0 1 0 0,1-1-1 0 0,1 1 0 0 0,9 19 0 0 0,3-8-6665 0 0,-9-15 3623 0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5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98 3664 0 0,'0'0'2502'0'0,"0"20"379"0"0,-16 162 3379 0 0,0-1-3444 0 0,16-177-2794 0 0,0-1-1 0 0,0 1 1 0 0,0-1-1 0 0,0 1 1 0 0,1-1 0 0 0,-1 0-1 0 0,1 1 1 0 0,0-1 0 0 0,0 0-1 0 0,0 1 1 0 0,1-1-1 0 0,-1 0 1 0 0,1 0 0 0 0,-1 0-1 0 0,1 0 1 0 0,0 0 0 0 0,0-1-1 0 0,0 1 1 0 0,1 0-1 0 0,-1-1 1 0 0,1 0 0 0 0,-1 1-1 0 0,1-1 1 0 0,0 0 0 0 0,0 0-1 0 0,0-1 1 0 0,0 1-1 0 0,0-1 1 0 0,0 1 0 0 0,0-1-1 0 0,1 0 1 0 0,-1 0 0 0 0,0 0-1 0 0,1-1 1 0 0,-1 1-1 0 0,6-1 1 0 0,5 0-43 0 0,0 0 0 0 0,0-2 0 0 0,0 1 0 0 0,0-2 0 0 0,-1 0 0 0 0,1 0-1 0 0,-1-2 1 0 0,0 1 0 0 0,0-2 0 0 0,0 0 0 0 0,-1 0 0 0 0,0-1 0 0 0,0 0 0 0 0,-1-1 0 0 0,0-1 0 0 0,0 0 0 0 0,14-15-1 0 0,-14 12-12 0 0,0-1 0 0 0,0 0 0 0 0,-1-1-1 0 0,-1 0 1 0 0,0-1 0 0 0,-1 0 0 0 0,-1 0-1 0 0,0-1 1 0 0,-1 0 0 0 0,-1 0 0 0 0,0 0-1 0 0,-1-1 1 0 0,-1 0 0 0 0,1-16 0 0 0,-1 8 21 0 0,-2 20 28 0 0,0-1 0 0 0,-1 1 0 0 0,1 0 0 0 0,-1-1-1 0 0,0 1 1 0 0,0-1 0 0 0,-1 1 0 0 0,1 0 0 0 0,-4-11 0 0 0,4 16-1 0 0,0-1 1 0 0,0 1 0 0 0,-1-1 0 0 0,1 0-1 0 0,0 1 1 0 0,0-1 0 0 0,-1 1 0 0 0,1-1-1 0 0,-1 0 1 0 0,1 1 0 0 0,0-1 0 0 0,-1 1 0 0 0,1-1-1 0 0,-1 1 1 0 0,1 0 0 0 0,-1-1 0 0 0,1 1-1 0 0,-1-1 1 0 0,1 1 0 0 0,-1 0 0 0 0,-1-1-1 0 0,1 1 1 0 0,0 1 0 0 0,0-1 0 0 0,0 1 1 0 0,0-1-1 0 0,0 1 0 0 0,0-1 0 0 0,0 1 0 0 0,0 0 0 0 0,1-1 0 0 0,-1 1 0 0 0,0 0 0 0 0,0 0 0 0 0,-1 1 0 0 0,-4 5 45 0 0,0 0 0 0 0,0 1 0 0 0,1 0 0 0 0,-1 0 0 0 0,2 1 0 0 0,-1-1 0 0 0,1 1 0 0 0,1 0 0 0 0,-1 0 0 0 0,-2 15 0 0 0,0 7 118 0 0,-5 57 0 0 0,10-74-134 0 0,1-8-33 0 0,-1 1-1 0 0,1-1 1 0 0,1 0-1 0 0,-1 0 1 0 0,1 0-1 0 0,0 0 1 0 0,0 0-1 0 0,1 0 1 0 0,0 0-1 0 0,0 0 1 0 0,0 0-1 0 0,1 0 1 0 0,0-1-1 0 0,0 0 1 0 0,0 1-1 0 0,1-1 1 0 0,-1 0-1 0 0,1-1 0 0 0,0 1 1 0 0,1-1-1 0 0,-1 1 1 0 0,1-1-1 0 0,0-1 1 0 0,0 1-1 0 0,0-1 1 0 0,1 0-1 0 0,-1 0 1 0 0,1 0-1 0 0,-1-1 1 0 0,1 0-1 0 0,0 0 1 0 0,0 0-1 0 0,8 1 1 0 0,-2-2-10 0 0,0 0 1 0 0,0-1-1 0 0,0-1 0 0 0,0 0 1 0 0,0 0-1 0 0,0-1 0 0 0,-1 0 1 0 0,1-1-1 0 0,-1-1 1 0 0,1 0-1 0 0,-1 0 0 0 0,12-8 1 0 0,-15 8 13 0 0,0-1 0 0 0,0 0 0 0 0,0-1 0 0 0,-1 0 0 0 0,0 0 0 0 0,0-1 0 0 0,0 0 0 0 0,-1 0 0 0 0,0-1 0 0 0,-1 1 0 0 0,1-1 0 0 0,-2 0 0 0 0,1-1 0 0 0,-1 1 0 0 0,6-17 1 0 0,-4-3 87 0 0,0-1-1 0 0,-2 1 1 0 0,-2-1 0 0 0,0 0 0 0 0,-2 0 0 0 0,-1 0 0 0 0,-1 1 0 0 0,-10-48 0 0 0,11 69 45 0 0,-1 1-1 0 0,0-1 1 0 0,0 1-1 0 0,-5-9 1 0 0,-7-3-1723 0 0,13 17 987 0 0,0 0 0 0 0,0 1-1 0 0,0-1 1 0 0,0 0 0 0 0,0 1-1 0 0,0-1 1 0 0,0 1 0 0 0,0-1-1 0 0,-1 1 1 0 0,1 0-1 0 0,0-1 1 0 0,0 1 0 0 0,0 0-1 0 0,-2 0 1 0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59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80 3520 0 0,'0'0'610'0'0,"14"-2"1447"0"0,-5 2-1374 0 0,-1 0-1 0 0,1 1 1 0 0,-1 0-1 0 0,0 0 0 0 0,1 1 1 0 0,-1 0-1 0 0,14 5 1 0 0,-19-5-476 0 0,1-1 1 0 0,-1 2-1 0 0,1-1 1 0 0,-1 0-1 0 0,0 1 1 0 0,0-1-1 0 0,0 1 1 0 0,0 0-1 0 0,0 0 1 0 0,-1 0-1 0 0,1 0 0 0 0,-1 1 1 0 0,0-1-1 0 0,0 1 1 0 0,0-1-1 0 0,0 1 1 0 0,-1 0-1 0 0,2 4 1 0 0,5 26 735 0 0,-1 1 0 0 0,-2-1 0 0 0,1 65 0 0 0,-1-19-550 0 0,-4-30-184 0 0,-1-31-111 0 0,1-1 0 0 0,4 25 1 0 0,-5-43-93 0 0,0 1 0 0 0,0 0 0 0 0,0 0 0 0 0,0-1 0 0 0,0 1 0 0 0,0-1 0 0 0,1 1 0 0 0,-1 0 0 0 0,0-1 0 0 0,1 1 0 0 0,-1 0 0 0 0,0-1 0 0 0,1 1 0 0 0,-1-1 0 0 0,1 1 0 0 0,-1-1 0 0 0,0 1 0 0 0,1-1 0 0 0,0 1 0 0 0,-1-1 0 0 0,1 0 0 0 0,-1 1 0 0 0,1-1 0 0 0,-1 0 0 0 0,1 1 0 0 0,0-1 0 0 0,0 1 0 0 0,1-1 7 0 0,-1 0 0 0 0,0 0 0 0 0,1-1 1 0 0,-1 1-1 0 0,0 0 0 0 0,1 0 0 0 0,-1-1 1 0 0,0 1-1 0 0,1-1 0 0 0,-1 1 0 0 0,0-1 1 0 0,0 1-1 0 0,2-2 0 0 0,1-1 30 0 0,1 0 0 0 0,-1-1 0 0 0,0 1 0 0 0,0-1 0 0 0,7-9 0 0 0,2-9 66 0 0,-1-2-1 0 0,0 1 1 0 0,-2-1 0 0 0,-1-1-1 0 0,8-35 1 0 0,3-6 25 0 0,8-46 217 0 0,-3 9-947 0 0,-19 86-1994 0 0,15-31-1 0 0,-18 36-5521 0 0,-3 5 4055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08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 3280 0 0,'-7'0'462'0'0,"-1"1"0"0"0,1 0 0 0 0,-1 1 0 0 0,1-1 0 0 0,0 2 0 0 0,-1-1 0 0 0,1 1 0 0 0,1 0 0 0 0,-1 0 0 0 0,0 1 0 0 0,1 0 0 0 0,0 0 0 0 0,-7 5 0 0 0,2 1 127 0 0,-1 1 1 0 0,1 0-1 0 0,1 0 0 0 0,0 1 1 0 0,-12 18-1 0 0,14-16-289 0 0,0 0 1 0 0,1 1-1 0 0,0 0 1 0 0,2 0-1 0 0,0 0 0 0 0,0 1 1 0 0,1 0-1 0 0,1 0 1 0 0,1 0-1 0 0,0 0 1 0 0,2 1-1 0 0,-1-1 0 0 0,2 0 1 0 0,2 18-1 0 0,-2-28-285 0 0,0-1 0 0 0,0 0-1 0 0,1 1 1 0 0,-1-1 0 0 0,1 0-1 0 0,0 0 1 0 0,0 0 0 0 0,1 0 0 0 0,0 0-1 0 0,0 0 1 0 0,0-1 0 0 0,0 1-1 0 0,1-1 1 0 0,0 0 0 0 0,-1 0-1 0 0,1 0 1 0 0,1-1 0 0 0,-1 1-1 0 0,1-1 1 0 0,-1 0 0 0 0,1 0-1 0 0,0-1 1 0 0,0 1 0 0 0,0-1 0 0 0,0 0-1 0 0,1-1 1 0 0,-1 1 0 0 0,0-1-1 0 0,7 1 1 0 0,2 0-13 0 0,0-1 0 0 0,-1-1 0 0 0,1 1 0 0 0,26-5 0 0 0,-34 3-2 0 0,1 0 1 0 0,-1-1-1 0 0,1 1 0 0 0,-1-2 0 0 0,0 1 1 0 0,0-1-1 0 0,0 0 0 0 0,0 0 0 0 0,-1 0 1 0 0,1-1-1 0 0,-1 0 0 0 0,6-5 0 0 0,-8 6 7 0 0,-1 1-1 0 0,-1 0 1 0 0,1-1-1 0 0,0 0 1 0 0,-1 1 0 0 0,1-1-1 0 0,-1 0 1 0 0,0 0-1 0 0,0 0 1 0 0,0 0-1 0 0,0 0 1 0 0,0 0-1 0 0,-1 0 1 0 0,1 0-1 0 0,-1 0 1 0 0,0-1-1 0 0,0 1 1 0 0,-1-6 0 0 0,0 3 23 0 0,0 1 0 0 0,0-1 1 0 0,-1 0-1 0 0,1 1 1 0 0,-1-1-1 0 0,-1 1 1 0 0,1 0-1 0 0,-1-1 1 0 0,-4-4-1 0 0,4 7-8 0 0,1 0-1 0 0,-1 0 1 0 0,0 0 0 0 0,0 1 0 0 0,-1-1-1 0 0,1 1 1 0 0,0 0 0 0 0,-1 0-1 0 0,1 1 1 0 0,-1-1 0 0 0,0 0-1 0 0,0 1 1 0 0,1 0 0 0 0,-1 0-1 0 0,-5 0 1 0 0,-7-2 65 0 0,0 2 1 0 0,-21 0-1 0 0,24 0-43 0 0,1 1 1 0 0,-1 1 0 0 0,1 1 0 0 0,-1-1-1 0 0,-18 7 1 0 0,28-7-88 0 0,-1 0 0 0 0,1 0 0 0 0,0 1 0 0 0,0 0 0 0 0,-1-1 0 0 0,1 1 0 0 0,0 1 0 0 0,1-1 0 0 0,-1 0 0 0 0,0 1 0 0 0,1-1 1 0 0,-1 1-1 0 0,1 0 0 0 0,0-1 0 0 0,0 1 0 0 0,0 0 0 0 0,0 1 0 0 0,0-1 0 0 0,1 0 0 0 0,0 0 0 0 0,-1 1 0 0 0,1-1 0 0 0,-1 7 0 0 0,0 0-394 0 0,1-3-1075 0 0,-1-1 1 0 0,2 1 0 0 0,-1 0-1 0 0,1 12 1 0 0,3 0-1997 0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8:59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3440 0 0,'0'0'3384'0'0,"-7"17"-280"0"0,0 94 1049 0 0,2-37-2485 0 0,2-34-844 0 0,-32 369 1307 0 0,34-402-2195 0 0,-6 55-1178 0 0,21-76-9443 0 0,-10 5 7336 0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00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0 3288 0 0,'-19'7'3508'0'0,"2"9"-2670"0"0,1 1 0 0 0,1 1 0 0 0,1 0 1 0 0,-14 23-1 0 0,-26 32 728 0 0,28-42-801 0 0,-3 5-371 0 0,0-2 1 0 0,-3-2-1 0 0,0-1 1 0 0,-41 30-1 0 0,55-48-220 0 0,0-1 0 0 0,-1-1-1 0 0,0 0 1 0 0,-1-1 0 0 0,-38 12 0 0 0,58-22-167 0 0,-1 0-1 0 0,1 0 1 0 0,0 1 0 0 0,0-1-1 0 0,0 0 1 0 0,0 0 0 0 0,-1 0 0 0 0,1 0-1 0 0,0 0 1 0 0,0 0 0 0 0,0 0-1 0 0,-1 0 1 0 0,1 0 0 0 0,0 0-1 0 0,0 0 1 0 0,0 0 0 0 0,-1 0 0 0 0,1 0-1 0 0,0 0 1 0 0,0 0 0 0 0,0 0-1 0 0,-1 0 1 0 0,1 0 0 0 0,0 0 0 0 0,0 0-1 0 0,0 0 1 0 0,-1 0 0 0 0,1-1-1 0 0,0 1 1 0 0,0 0 0 0 0,0 0 0 0 0,0 0-1 0 0,0 0 1 0 0,-1 0 0 0 0,1 0-1 0 0,0-1 1 0 0,0 1 0 0 0,3-7 143 0 0,8-7-30 0 0,41-39 124 0 0,-33 37-198 0 0,1 0 0 0 0,1 1 0 0 0,0 2 0 0 0,23-12 0 0 0,-28 17 47 0 0,0 1 1 0 0,0 1-1 0 0,1 0 0 0 0,0 1 1 0 0,0 1-1 0 0,28-3 1 0 0,-41 6-47 0 0,0 1 0 0 0,0 0 0 0 0,0 0 0 0 0,0 1 0 0 0,-1-1 0 0 0,1 1 0 0 0,0 0 0 0 0,0 0 0 0 0,0 0 0 0 0,-1 0 0 0 0,1 1 0 0 0,0 0 0 0 0,-1-1 0 0 0,6 5 0 0 0,-4-2 21 0 0,0 0 0 0 0,-1 0 0 0 0,0 1 0 0 0,0-1 0 0 0,0 1 0 0 0,-1 0 0 0 0,1 0 0 0 0,4 10 0 0 0,-1 2 83 0 0,0 1 1 0 0,-1 1 0 0 0,-1-1-1 0 0,5 38 1 0 0,-8-39-71 0 0,-1-1 1 0 0,-1 21-1 0 0,-1-19-240 0 0,1-1 0 0 0,3 18 0 0 0,-1-27-635 0 0,-1-7 232 0 0,-1 0 0 0 0,1 0-1 0 0,-1 0 1 0 0,1 0 0 0 0,-1-1 0 0 0,1 1-1 0 0,-1 0 1 0 0,1 0 0 0 0,0-1-1 0 0,-1 1 1 0 0,1 0 0 0 0,0-1 0 0 0,0 1-1 0 0,0-1 1 0 0,-1 1 0 0 0,1-1 0 0 0,0 1-1 0 0,0-1 1 0 0,1 1 0 0 0,8-1-3327 0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00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46 3584 0 0,'-8'3'1951'0'0,"1"1"-1577"0"0,1 0 1 0 0,-1 0-1 0 0,1 1 1 0 0,1 0 0 0 0,-1 0-1 0 0,1 1 1 0 0,0 0-1 0 0,0-1 1 0 0,0 2 0 0 0,1-1-1 0 0,0 0 1 0 0,0 1 0 0 0,1 0-1 0 0,-1 0 1 0 0,2 0-1 0 0,-4 9 1 0 0,-2 13 914 0 0,2 0 0 0 0,-6 53 1 0 0,11-73-956 0 0,0 1-72 0 0,1 0 0 0 0,-1 0 0 0 0,1 0 0 0 0,1 0 0 0 0,0 0-1 0 0,0 0 1 0 0,1-1 0 0 0,6 20 0 0 0,-6-25-234 0 0,0 0 0 0 0,-1 0 1 0 0,1-1-1 0 0,1 1 0 0 0,-1 0 0 0 0,1-1 0 0 0,-1 1 1 0 0,1-1-1 0 0,0 0 0 0 0,0 0 0 0 0,0 0 0 0 0,1 0 0 0 0,-1-1 1 0 0,1 1-1 0 0,0-1 0 0 0,-1 0 0 0 0,1 0 0 0 0,0 0 1 0 0,0-1-1 0 0,0 1 0 0 0,0-1 0 0 0,8 1 0 0 0,3 1 5 0 0,0-2 0 0 0,0 0-1 0 0,0-1 1 0 0,1-1 0 0 0,-1 0-1 0 0,0-1 1 0 0,0 0-1 0 0,0-1 1 0 0,-1-1 0 0 0,1-1-1 0 0,-1 0 1 0 0,0 0-1 0 0,0-2 1 0 0,19-11 0 0 0,-23 12-8 0 0,0-1 0 0 0,-1 0 0 0 0,0 0 0 0 0,0-1-1 0 0,0-1 1 0 0,-1 0 0 0 0,0 0 0 0 0,-1 0 0 0 0,0-1 0 0 0,-1 0 0 0 0,0 0 0 0 0,0-1 0 0 0,-1 1 0 0 0,0-1 0 0 0,-1 0 0 0 0,0-1 0 0 0,-1 1 0 0 0,3-21 0 0 0,-6 30-22 0 0,2-9 35 0 0,0-1 0 0 0,-1 1 0 0 0,-1 0-1 0 0,1-1 1 0 0,-2 1 0 0 0,0-1-1 0 0,0 1 1 0 0,-1-1 0 0 0,-5-16 0 0 0,4 20-10 0 0,-1-1 18 0 0,1 1 0 0 0,-1-1 1 0 0,0 1-1 0 0,-5-8 0 0 0,6 13-29 0 0,1 1-1 0 0,0-1 1 0 0,-1 1-1 0 0,1-1 1 0 0,-1 1 0 0 0,0 0-1 0 0,0 0 1 0 0,0 0 0 0 0,0 0-1 0 0,0 0 1 0 0,0 1-1 0 0,-1-1 1 0 0,1 1 0 0 0,-4-1-1 0 0,-2 0 5 0 0,0 0 0 0 0,0 1-1 0 0,-1 0 1 0 0,1 0 0 0 0,0 1-1 0 0,-1 0 1 0 0,1 1 0 0 0,0 0 0 0 0,-1 0-1 0 0,1 1 1 0 0,0 0 0 0 0,0 1-1 0 0,-17 7 1 0 0,16-5-38 0 0,-1 1 1 0 0,1 0-1 0 0,-1 1 0 0 0,2-1 1 0 0,-1 2-1 0 0,1 0 0 0 0,0 0 0 0 0,1 0 1 0 0,0 1-1 0 0,-10 14 0 0 0,3 0-792 0 0,1-1 1 0 0,-18 40-1 0 0,27-49-1318 0 0,0-1 0 0 0,1 1 0 0 0,1 0 1 0 0,-2 14-1 0 0,2-1-1870 0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01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1 4256 0 0,'0'0'2227'0'0,"-10"23"1993"0"0,-18 209 3791 0 0,-20 41-7101 0 0,46-248-3184 0 0,-4 12-7415 0 0,-1-23 5860 0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01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 3880 0 0,'4'2'4392'0'0,"12"12"-2463"0"0,-9 2-1224 0 0,1 0 1 0 0,-2 0-1 0 0,0 1 1 0 0,-1 0-1 0 0,-1 1 1 0 0,0-1-1 0 0,1 25 1 0 0,-1 129 1445 0 0,-4-112-1977 0 0,0 25 754 0 0,0-84-915 0 0,0 0-1 0 0,0 0 1 0 0,1 0-1 0 0,-1 1 0 0 0,0-1 1 0 0,0 0-1 0 0,1 0 1 0 0,-1 0-1 0 0,0 0 0 0 0,0 0 1 0 0,1 0-1 0 0,-1 0 1 0 0,0 0-1 0 0,0 0 0 0 0,1 0 1 0 0,-1 0-1 0 0,0 0 1 0 0,0 0-1 0 0,1-1 0 0 0,-1 1 1 0 0,0 0-1 0 0,0 0 1 0 0,1 0-1 0 0,-1 0 0 0 0,0 0 1 0 0,0 0-1 0 0,1-1 1 0 0,-1 1-1 0 0,0 0 0 0 0,0 0 1 0 0,0 0-1 0 0,0-1 0 0 0,1 1 1 0 0,-1 0-1 0 0,0 0 1 0 0,0 0-1 0 0,0-1 0 0 0,10-8 127 0 0,9-11 25 0 0,-2-2 0 0 0,0 0 0 0 0,-1-1-1 0 0,18-35 1 0 0,-23 38-100 0 0,64-124 154 0 0,11-17-80 0 0,-50 99-2031 0 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0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48 3320 0 0,'0'0'3178'0'0,"0"13"-60"0"0,-35 138 2807 0 0,33-143-5663 0 0,-7 28 330 0 0,2 1 0 0 0,2-1 0 0 0,1 1 0 0 0,1 49-1 0 0,4-80-552 0 0,-1 0-1 0 0,1 0 0 0 0,0 0 0 0 0,1 0 0 0 0,-1-1 0 0 0,3 7 0 0 0,-3-10-30 0 0,0 0-1 0 0,0-1 1 0 0,0 1-1 0 0,0 0 1 0 0,0-1-1 0 0,0 1 1 0 0,0-1-1 0 0,1 1 1 0 0,-1-1-1 0 0,0 0 1 0 0,1 0-1 0 0,-1 1 1 0 0,1-1-1 0 0,0 0 1 0 0,-1 0-1 0 0,1 0 1 0 0,0-1-1 0 0,0 1 1 0 0,-1 0-1 0 0,1-1 1 0 0,4 2-1 0 0,0-2-7 0 0,0 1-1 0 0,1-1 0 0 0,-1 0 0 0 0,1 0 0 0 0,-1 0 0 0 0,1-1 0 0 0,-1 0 0 0 0,0-1 1 0 0,1 1-1 0 0,-1-1 0 0 0,0 0 0 0 0,0-1 0 0 0,0 0 0 0 0,-1 0 0 0 0,1 0 0 0 0,-1 0 0 0 0,1-1 1 0 0,-1 0-1 0 0,0 0 0 0 0,0 0 0 0 0,-1-1 0 0 0,1 0 0 0 0,-1 0 0 0 0,0 0 0 0 0,-1 0 1 0 0,1 0-1 0 0,3-8 0 0 0,85-175-78 0 0,-61 122 98 0 0,-3 10 121 0 0,-25 48 134 0 0,-9 21-104 0 0,-6 24-11 0 0,2-6-78 0 0,0 1 0 0 0,2 0 0 0 0,1 1-1 0 0,2 0 1 0 0,-2 39 0 0 0,7-68-80 0 0,0 0 1 0 0,0 1-1 0 0,0-1 1 0 0,0 0-1 0 0,1 0 1 0 0,0 0-1 0 0,0 1 1 0 0,0-1-1 0 0,0 0 1 0 0,1-1 0 0 0,0 1-1 0 0,-1 0 1 0 0,2 0-1 0 0,-1-1 1 0 0,0 1-1 0 0,0-1 1 0 0,1 1-1 0 0,0-1 1 0 0,0 0-1 0 0,0 0 1 0 0,0 0-1 0 0,0-1 1 0 0,1 1-1 0 0,-1-1 1 0 0,1 0-1 0 0,-1 0 1 0 0,1 0-1 0 0,0 0 1 0 0,0-1-1 0 0,0 1 1 0 0,0-1-1 0 0,0 0 1 0 0,0 0-1 0 0,0 0 1 0 0,1-1-1 0 0,4 0 1 0 0,-1 1 2 0 0,-1 0 0 0 0,1-1 0 0 0,0-1 0 0 0,0 1 0 0 0,0-1 0 0 0,-1-1 0 0 0,1 1 0 0 0,-1-1-1 0 0,1-1 1 0 0,-1 1 0 0 0,0-1 0 0 0,1 0 0 0 0,7-6 0 0 0,-7 4 12 0 0,0-1 0 0 0,-1 0 1 0 0,0-1-1 0 0,0 0 0 0 0,0 0 0 0 0,-1-1 0 0 0,0 1 0 0 0,-1-1 0 0 0,7-12 0 0 0,3-12 107 0 0,-1-1 0 0 0,-2-1 1 0 0,-1 0-1 0 0,9-57 0 0 0,-17 77-68 0 0,4-18 0 0 0,-2 0-1 0 0,2-55 0 0 0,-10 76 108 0 0,2 10-838 0 0,0 0 0 0 0,0 0 0 0 0,0 1 0 0 0,0-1 0 0 0,1 0 0 0 0,-1 1 0 0 0,0-1 0 0 0,0 1-1 0 0,0-1 1 0 0,0 1 0 0 0,0 0 0 0 0,-1-1 0 0 0,1 1 0 0 0,0 0 0 0 0,0 0 0 0 0,0 0 0 0 0,0 0 0 0 0,0 0 0 0 0,-2 0 0 0 0,-11 0-3365 0 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02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4040 0 0,'-3'0'4733'0'0,"3"5"-4089"0"0,7 0-88 0 0,-3 4-336 0 0,5 2-2256 0 0,2 4 0 0 0,3 4-1 0 0,0 5 1 0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03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3184 0 0,'0'0'3104'0'0,"7"17"-139"0"0,61 216 4336 0 0,-46-145-6567 0 0,11 44 3 0 0,-31-122-706 0 0,-1-7 22 0 0,-1-1 0 0 0,1 0 0 0 0,0 1 1 0 0,-1-1-1 0 0,1 0 0 0 0,0 0 0 0 0,0 1 0 0 0,3 2 1 0 0,-4-4-38 0 0,1-1 0 0 0,-1 0 1 0 0,1 1-1 0 0,0-1 0 0 0,0 0 1 0 0,-1 1-1 0 0,1-1 0 0 0,0 0 1 0 0,-1 0-1 0 0,1 0 0 0 0,0 0 1 0 0,0 0-1 0 0,-1 1 0 0 0,1-1 1 0 0,0-1-1 0 0,0 1 0 0 0,-1 0 1 0 0,1 0-1 0 0,0 0 0 0 0,0 0 1 0 0,-1 0-1 0 0,1-1 0 0 0,0 1 1 0 0,-1 0-1 0 0,1-1 0 0 0,0 1 1 0 0,-1 0-1 0 0,1-1 0 0 0,-1 1 1 0 0,1-1-1 0 0,0 1 0 0 0,-1-1 1 0 0,1 1-1 0 0,0-2 0 0 0,20-15 223 0 0,-1-1 0 0 0,-1-1 0 0 0,29-35-1 0 0,42-71 105 0 0,-36 47-438 0 0,-44 64-204 0 0,40-54-789 0 0,-13 26-6769 0 0,-22 27 4169 0 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04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3824 0 0,'0'3'5729'0'0,"-3"216"744"0"0,0-1-4766 0 0,-3-154-961 0 0,2-35-2643 0 0,3 1-8040 0 0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04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479 0 3264 0 0,'0'0'2508'0'0,"-12"11"345"0"0,-112 112 1709 0 0,31-29-2479 0 0,62-64-1816 0 0,-2-1 0 0 0,-2-1 0 0 0,0-2 0 0 0,-77 43 0 0 0,108-68-252 0 0,7-5-9 0 0,6-5-2 0 0,101-67 47 0 0,-94 66 35 0 0,1 1-1 0 0,0 1 1 0 0,0 1-1 0 0,37-11 1 0 0,-46 16 6 0 0,0 1-1 0 0,0-1 1 0 0,0 2 0 0 0,0-1-1 0 0,0 1 1 0 0,0 1 0 0 0,0-1-1 0 0,12 4 1 0 0,-16-4-38 0 0,0 1 0 0 0,-1 0 1 0 0,1 1-1 0 0,-1-1 0 0 0,1 1 0 0 0,-1 0 0 0 0,0-1 0 0 0,0 1 0 0 0,0 1 1 0 0,0-1-1 0 0,0 0 0 0 0,0 1 0 0 0,0 0 0 0 0,-1-1 0 0 0,0 1 0 0 0,1 0 1 0 0,-1 0-1 0 0,0 0 0 0 0,0 1 0 0 0,2 4 0 0 0,47 124 617 0 0,-43-107-898 0 0,-7-22-146 0 0,0 1 1 0 0,0 0-1 0 0,1 0 0 0 0,-1 0 1 0 0,1-1-1 0 0,4 7 0 0 0,-5-8-426 0 0,0-1-1 0 0,1 0 1 0 0,-1 1-1 0 0,0-1 1 0 0,1 0-1 0 0,-1 0 1 0 0,1 0 0 0 0,-1 0-1 0 0,1 0 1 0 0,0 0-1 0 0,2 0 1 0 0,6 3-2850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08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6 4272 0 0,'0'-5'8466'0'0,"-3"87"-2895"0"0,-12 43-3447 0 0,5-25-2383 0 0,7-56-1482 0 0,3 21-9131 0 0,0-48 7095 0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05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94 3376 0 0,'-4'3'326'0'0,"1"1"0"0"0,-1-1 0 0 0,1 1 0 0 0,-1 0 0 0 0,1 0 0 0 0,0 0 0 0 0,1 0 0 0 0,-1 1 0 0 0,-3 7 0 0 0,-2 2 249 0 0,0 2-46 0 0,0 0 1 0 0,1 1-1 0 0,1 0 1 0 0,0 0-1 0 0,1 1 1 0 0,1-1-1 0 0,1 1 1 0 0,0 0-1 0 0,1 0 1 0 0,1 0-1 0 0,1 1 0 0 0,2 21 1 0 0,-1-34-305 0 0,0 0 1 0 0,1 0-1 0 0,-1 0 1 0 0,1 0-1 0 0,0 0 1 0 0,1 0-1 0 0,0-1 0 0 0,0 1 1 0 0,4 6-1 0 0,-5-9-179 0 0,1 0 0 0 0,-1 0-1 0 0,1 0 1 0 0,0-1-1 0 0,0 1 1 0 0,0-1 0 0 0,0 0-1 0 0,0 0 1 0 0,1 0 0 0 0,-1 0-1 0 0,0 0 1 0 0,1-1 0 0 0,0 0-1 0 0,-1 1 1 0 0,1-1 0 0 0,5 0-1 0 0,6 1-23 0 0,1 0 0 0 0,0-1-1 0 0,-1-1 1 0 0,1-1 0 0 0,0 0 0 0 0,-1-1-1 0 0,23-6 1 0 0,-30 6-27 0 0,-1 0 0 0 0,1 0 0 0 0,-1-1-1 0 0,0-1 1 0 0,0 1 0 0 0,0-1 0 0 0,-1 0-1 0 0,1 0 1 0 0,-1-1 0 0 0,0 0 0 0 0,0 0 0 0 0,-1-1-1 0 0,1 1 1 0 0,-1-1 0 0 0,0-1 0 0 0,-1 1-1 0 0,5-8 1 0 0,0-4 1 0 0,-1 0 0 0 0,0-1-1 0 0,-2 0 1 0 0,0 0 0 0 0,5-32-1 0 0,-9 38 17 0 0,-1 0-1 0 0,0-1 1 0 0,-1 1-1 0 0,-1 0 1 0 0,0-1-1 0 0,-1 1 1 0 0,0 0 0 0 0,-1 0-1 0 0,-6-18 1 0 0,7 26 0 0 0,0 0 0 0 0,-1 0 1 0 0,0 1-1 0 0,1-1 0 0 0,-2 1 0 0 0,1 0 1 0 0,0 0-1 0 0,-1 0 0 0 0,0 0 1 0 0,0 0-1 0 0,0 1 0 0 0,0 0 1 0 0,0 0-1 0 0,-1 0 0 0 0,0 0 1 0 0,1 1-1 0 0,-1 0 0 0 0,0 0 1 0 0,0 0-1 0 0,0 0 0 0 0,0 1 1 0 0,-1 0-1 0 0,1 0 0 0 0,0 1 0 0 0,0-1 1 0 0,-6 1-1 0 0,-1 0 32 0 0,0 0 1 0 0,0 1-1 0 0,0 0 0 0 0,0 1 0 0 0,0 1 1 0 0,0-1-1 0 0,1 2 0 0 0,-1 0 0 0 0,1 0 1 0 0,-16 9-1 0 0,15-5 14 0 0,1 0 0 0 0,0 1-1 0 0,0 0 1 0 0,1 1 0 0 0,0 0 0 0 0,0 0 0 0 0,1 1 0 0 0,1 0-1 0 0,0 1 1 0 0,1 0 0 0 0,0 0 0 0 0,-8 20 0 0 0,8-15 7 0 0,1 0 0 0 0,0 0 1 0 0,2 1-1 0 0,0 0 0 0 0,0 0 1 0 0,2 0-1 0 0,1 0 0 0 0,0 0 0 0 0,2 22 1 0 0,-1-36-57 0 0,1 0 0 0 0,-1 0 1 0 0,1 0-1 0 0,0 0 0 0 0,0 0 1 0 0,0 0-1 0 0,1-1 0 0 0,-1 1 0 0 0,1 0 1 0 0,0-1-1 0 0,0 1 0 0 0,0-1 1 0 0,1 0-1 0 0,-1 0 0 0 0,1 0 0 0 0,-1 0 1 0 0,5 3-1 0 0,-2-3-16 0 0,-1 0 0 0 0,1 0 0 0 0,-1-1-1 0 0,1 0 1 0 0,0 0 0 0 0,0 0 0 0 0,0 0 0 0 0,0-1 0 0 0,0 0 0 0 0,1 0-1 0 0,8 0 1 0 0,-2-1-30 0 0,-1 0 0 0 0,1-1 0 0 0,-1 0 0 0 0,0-1-1 0 0,0-1 1 0 0,0 1 0 0 0,0-2 0 0 0,0 1 0 0 0,0-2-1 0 0,-1 1 1 0 0,16-10 0 0 0,-16 6-4 0 0,1-1 0 0 0,-1 0 0 0 0,0-1 0 0 0,-1 0 0 0 0,0 0 0 0 0,-1 0 0 0 0,0-2 0 0 0,-1 1 0 0 0,0-1 0 0 0,-1 1 0 0 0,10-25 0 0 0,-3-3-6 0 0,-1 0 0 0 0,11-66 0 0 0,-18 75 336 0 0,4-60 0 0 0,-9 90-283 0 0,0 0-1 0 0,0 0 1 0 0,0 0 0 0 0,0-1 0 0 0,0 1 0 0 0,0 0 0 0 0,0 0 0 0 0,1 0-1 0 0,-1-1 1 0 0,0 1 0 0 0,0 0 0 0 0,0 0 0 0 0,0-1 0 0 0,0 1-1 0 0,0 0 1 0 0,0 0 0 0 0,0 0 0 0 0,0-1 0 0 0,0 1 0 0 0,0 0 0 0 0,0 0-1 0 0,-1-1 1 0 0,1 1 0 0 0,0 0 0 0 0,0 0 0 0 0,0 0 0 0 0,0-1 0 0 0,0 1-1 0 0,0 0 1 0 0,0 0 0 0 0,-1 0 0 0 0,1-1 0 0 0,0 1 0 0 0,0 0-1 0 0,0 0 1 0 0,0 0 0 0 0,-1 0 0 0 0,1 0 0 0 0,0 0 0 0 0,0-1 0 0 0,0 1-1 0 0,-1 0 1 0 0,1 0 0 0 0,0 0 0 0 0,0 0 0 0 0,-1 0 0 0 0,1 0 0 0 0,0 0-1 0 0,0 0 1 0 0,-1 0 0 0 0,1 0 0 0 0,0 0 0 0 0,0 0 0 0 0,0 0-1 0 0,-1 0 1 0 0,1 0 0 0 0,0 0 0 0 0,0 0 0 0 0,-1 0 0 0 0,1 0 0 0 0,0 0-1 0 0,0 1 1 0 0,0-1 0 0 0,-1 0 0 0 0,1 0 0 0 0,0 0 0 0 0,-10 14 214 0 0,-10 41 208 0 0,14-41-342 0 0,1 1 1 0 0,0-1-1 0 0,-3 21 0 0 0,-6 79 168 0 0,13-99-235 0 0,1 0 1 0 0,1 0-1 0 0,0 0 1 0 0,1 0-1 0 0,6 22 1 0 0,-7-32-19 0 0,0-2 1 0 0,1 1-1 0 0,-1 0 1 0 0,1 0-1 0 0,0 0 1 0 0,0-1-1 0 0,1 1 1 0 0,-1-1-1 0 0,1 0 1 0 0,0 1-1 0 0,0-1 1 0 0,0 0-1 0 0,0-1 1 0 0,0 1-1 0 0,7 4 1 0 0,-4-4-6 0 0,0 0 0 0 0,0-1-1 0 0,0 0 1 0 0,0 0 0 0 0,1 0 0 0 0,-1-1 0 0 0,1 0 0 0 0,-1 0 0 0 0,11 0-1 0 0,-5-1-15 0 0,-1-1 0 0 0,1 0 0 0 0,-1 0 0 0 0,0-1 0 0 0,0-1-1 0 0,0 0 1 0 0,0-1 0 0 0,0 0 0 0 0,0 0 0 0 0,-1-1 0 0 0,15-10 0 0 0,-15 7 4 0 0,-1 0 0 0 0,-1 0 0 0 0,1-1 0 0 0,-1-1 0 0 0,-1 1 0 0 0,0-1 0 0 0,0 0 0 0 0,-1-1 1 0 0,-1 0-1 0 0,1 0 0 0 0,4-16 0 0 0,0-3 41 0 0,-1-1 1 0 0,-2 1-1 0 0,4-39 0 0 0,-4-62 674 0 0,-9 128-243 0 0,-2 9-264 0 0,-3 9-25 0 0,-5 23 6 0 0,1 1 1 0 0,2-1-1 0 0,2 2 1 0 0,1-1-1 0 0,2 1 1 0 0,2 52-1 0 0,2-85-241 0 0,0 1-1 0 0,1-1 0 0 0,0 1 1 0 0,1-1-1 0 0,-1 1 0 0 0,1-1 1 0 0,1 0-1 0 0,0 0 0 0 0,0 0 1 0 0,0 0-1 0 0,0-1 0 0 0,1 1 1 0 0,0-1-1 0 0,1 0 0 0 0,0 0 1 0 0,5 6-1 0 0,-6-8-981 0 0,1-1-1 0 0,-1 1 1 0 0,1-1 0 0 0,-1 0-1 0 0,1 0 1 0 0,0 0 0 0 0,0-1-1 0 0,8 3 1 0 0,11 2-3154 0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06.3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21 3224 0 0,'21'-18'4814'0'0,"-21"17"-4752"0"0,0 1 0 0 0,0 0 0 0 0,0 0 0 0 0,0 0 0 0 0,0 0 0 0 0,1-1 0 0 0,-1 1 0 0 0,0 0 0 0 0,0 0 0 0 0,0 0 0 0 0,0 0 0 0 0,0 0 0 0 0,1 0 0 0 0,-1 0 0 0 0,0-1 0 0 0,0 1 0 0 0,0 0 0 0 0,1 0 0 0 0,-1 0 0 0 0,0 0 0 0 0,0 0 0 0 0,0 0 0 0 0,0 0 0 0 0,1 0 0 0 0,-1 0 0 0 0,0 0 0 0 0,0 0 0 0 0,0 0 0 0 0,1 0 0 0 0,-1 0 0 0 0,0 0 0 0 0,0 0 0 0 0,0 0 0 0 0,1 0 0 0 0,-1 0 0 0 0,0 1 0 0 0,0-1 0 0 0,0 0 0 0 0,0 0 0 0 0,1 0 0 0 0,-1 0 0 0 0,0 0 0 0 0,0 0 0 0 0,0 0 0 0 0,0 1 0 0 0,0-1 0 0 0,0 0 0 0 0,1 0 0 0 0,-1 0 0 0 0,0 0 0 0 0,0 1 0 0 0,0-1 0 0 0,0 0 0 0 0,-3 17 1673 0 0,-48 161 3372 0 0,46-159-4933 0 0,0 0 0 0 0,1 1 0 0 0,2-1 0 0 0,-2 33 0 0 0,4-47-148 0 0,1 0 0 0 0,-1 0 0 0 0,1 0-1 0 0,0-1 1 0 0,0 1 0 0 0,0 0-1 0 0,1 0 1 0 0,0-1 0 0 0,0 1-1 0 0,4 6 1 0 0,-4-8-15 0 0,0-1 0 0 0,0 1 0 0 0,0-1 0 0 0,1 0 0 0 0,-1 1 0 0 0,1-1-1 0 0,0 0 1 0 0,0 0 0 0 0,-1-1 0 0 0,1 1 0 0 0,0-1 0 0 0,0 1 0 0 0,1-1 0 0 0,-1 0 0 0 0,0 0 0 0 0,0 0 0 0 0,5 0 0 0 0,7 1-14 0 0,0-1 0 0 0,1-1 0 0 0,-1 0 0 0 0,0-1 1 0 0,0 0-1 0 0,0-1 0 0 0,0-1 0 0 0,0 0 0 0 0,0-2 1 0 0,0 1-1 0 0,15-9 0 0 0,-19 8-4 0 0,0 0-1 0 0,-1-1 1 0 0,0 0-1 0 0,0 0 1 0 0,-1-1 0 0 0,1-1-1 0 0,-2 0 1 0 0,1 0-1 0 0,-1 0 1 0 0,0-1 0 0 0,-1-1-1 0 0,0 1 1 0 0,0-1 0 0 0,-1 0-1 0 0,5-11 1 0 0,-3 0 33 0 0,-1 0 0 0 0,-1-1 1 0 0,-1 1-1 0 0,0-1 0 0 0,-2 0 1 0 0,-1 0-1 0 0,0-36 0 0 0,-2 58-16 0 0,1-1-1 0 0,-1 1 0 0 0,0 0 1 0 0,0-1-1 0 0,0 1 0 0 0,0-1 0 0 0,0 1 1 0 0,0-1-1 0 0,0 1 0 0 0,0-1 1 0 0,0 1-1 0 0,0-1 0 0 0,0 1 1 0 0,0-1-1 0 0,0 1 0 0 0,0-1 0 0 0,0 1 1 0 0,0 0-1 0 0,-1-1 0 0 0,1 1 1 0 0,0-1-1 0 0,0 1 0 0 0,0-1 0 0 0,-1 1 1 0 0,1 0-1 0 0,0-1 0 0 0,-1 1 1 0 0,1 0-1 0 0,0-1 0 0 0,-1 1 0 0 0,1 0 1 0 0,0-1-1 0 0,-1 1 0 0 0,-10 13 209 0 0,-5 29 31 0 0,13-29-208 0 0,1 0-1 0 0,0 0 1 0 0,1 0 0 0 0,1 0-1 0 0,0 0 1 0 0,1 1-1 0 0,0-1 1 0 0,1 0 0 0 0,6 23-1 0 0,-6-31-16 0 0,0 1 0 0 0,1-1-1 0 0,0 0 1 0 0,0 0-1 0 0,0 0 1 0 0,1 0 0 0 0,-1 0-1 0 0,1-1 1 0 0,0 0 0 0 0,0 0-1 0 0,1 0 1 0 0,-1 0 0 0 0,1 0-1 0 0,0-1 1 0 0,0 0 0 0 0,0 0-1 0 0,1-1 1 0 0,-1 1-1 0 0,0-1 1 0 0,1 0 0 0 0,6 1-1 0 0,3 1-861 0 0,0-1-1 0 0,24 3 0 0 0,28-3-10353 0 0,-53-3 7379 0 0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06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4 3608 0 0,'-1'0'431'0'0,"0"-1"-1"0"0,-1 1 1 0 0,1-1-1 0 0,0 1 0 0 0,0-1 1 0 0,0 1-1 0 0,0 0 1 0 0,-1 0-1 0 0,1-1 0 0 0,0 1 1 0 0,0 0-1 0 0,-3 0 1 0 0,1 3-177 0 0,0 0 1 0 0,0 0 0 0 0,0 0-1 0 0,0 1 1 0 0,0-1 0 0 0,1 1 0 0 0,0-1-1 0 0,0 1 1 0 0,0 0 0 0 0,0 0 0 0 0,-2 6-1 0 0,-14 54 1326 0 0,14-48-1143 0 0,-55 259 3433 0 0,6-23-2853 0 0,-71 212-161 0 0,100-355-1163 0 0,19-80-242 0 0,7-18-3882 0 0,-1-10 3404 0 0,-1-1 856 0 0,1 0 0 0 0,-1 0 0 0 0,0 0 0 0 0,0 0 0 0 0,1 0-1 0 0,-1 0 1 0 0,0 1 0 0 0,0-1 0 0 0,1 0 0 0 0,-1 0 0 0 0,0 0-1 0 0,0 0 1 0 0,1 0 0 0 0,-1 0 0 0 0,0 0 0 0 0,0-1 0 0 0,1 1-1 0 0,-1 0 1 0 0,0 0 0 0 0,0 0 0 0 0,1 0 0 0 0,-1 0 0 0 0,0 0-1 0 0,0 0 1 0 0,0 0 0 0 0,1-1 0 0 0,-1 1 0 0 0,0 0-172 0 0,3-1-855 0 0,6-2-2483 0 0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07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 2944 0 0,'4'-15'2847'0'0,"4"8"-2299"0"0,-1 1 1 0 0,1 0-1 0 0,0 0 1 0 0,1 1 0 0 0,-1 0-1 0 0,1 1 1 0 0,0 0 0 0 0,12-4-1 0 0,-17 6-308 0 0,0 1 0 0 0,1 0 0 0 0,0 0-1 0 0,-1 0 1 0 0,1 0 0 0 0,-1 1 0 0 0,1-1-1 0 0,0 1 1 0 0,-1 0 0 0 0,1 1 0 0 0,0-1-1 0 0,-1 1 1 0 0,1 0 0 0 0,-1 0 0 0 0,1 1-1 0 0,-1-1 1 0 0,0 1 0 0 0,1 0 0 0 0,6 4-1 0 0,-7-2-76 0 0,1 0-1 0 0,-1 1 0 0 0,0 0 1 0 0,0 0-1 0 0,-1 0 0 0 0,1 0 0 0 0,-1 1 1 0 0,0-1-1 0 0,0 1 0 0 0,-1 0 1 0 0,0 0-1 0 0,0 0 0 0 0,0 0 0 0 0,-1 0 1 0 0,1 8-1 0 0,2 13 103 0 0,-2 1-1 0 0,-2 31 0 0 0,0-42-110 0 0,0-15-148 0 0,1 19 114 0 0,-1 1 0 0 0,-1-1-1 0 0,-1 0 1 0 0,-1 0 0 0 0,-9 33-1 0 0,11-53-112 0 0,1 1-1 0 0,-1-1 1 0 0,1 1-1 0 0,-1-1 1 0 0,1 1-1 0 0,-1-1 1 0 0,0 0 0 0 0,0 0-1 0 0,0 1 1 0 0,0-1-1 0 0,-2 2 1 0 0,3-3-7 0 0,1 0 0 0 0,-1-1 0 0 0,0 1 0 0 0,0 0 0 0 0,0 0 0 0 0,0 0 0 0 0,0 0 0 0 0,0 0 0 0 0,0 0 0 0 0,0 0 0 0 0,0 0 0 0 0,0 0 0 0 0,0 0 0 0 0,0 0 0 0 0,0 0 0 0 0,0 0 0 0 0,0-1 0 0 0,0 1 0 0 0,0 0 0 0 0,0 0 0 0 0,0 0 0 0 0,0 0 0 0 0,0 0 0 0 0,0 0 0 0 0,0 0 0 0 0,0 0 0 0 0,0 0 0 0 0,0 0 0 0 0,0 0 0 0 0,0 0 0 0 0,0 0 0 0 0,0-1 0 0 0,0 1 0 0 0,0 0 0 0 0,0 0 0 0 0,0 0 0 0 0,0 0 0 0 0,-1 0 0 0 0,1 0 0 0 0,0 0 0 0 0,0 0 0 0 0,0 0 0 0 0,0 0 0 0 0,0 0 0 0 0,0 0 0 0 0,0 0 0 0 0,0 0 0 0 0,0 0 0 0 0,0 0 0 0 0,0 0 0 0 0,0 0 0 0 0,0 0 0 0 0,-1 0 0 0 0,1 0 0 0 0,0 0 0 0 0,0 0 0 0 0,0 0 0 0 0,0 0 0 0 0,0 0 0 0 0,3-6 0 0 0,145-191-73 0 0,-97 134 125 0 0,64-59 1 0 0,-110 118-13 0 0,1-1 1 0 0,-1 1-1 0 0,1 1 1 0 0,0-1 0 0 0,0 1-1 0 0,0 0 1 0 0,0 0-1 0 0,1 1 1 0 0,9-2-1 0 0,-10 1 38 0 0,-5 3-70 0 0,0 1 0 0 0,-1-1 0 0 0,1 0 0 0 0,-1 0 0 0 0,1 0 0 0 0,0 1 0 0 0,-1-1 0 0 0,1 0 0 0 0,-1 1 0 0 0,1-1 0 0 0,-1 0 0 0 0,1 1 0 0 0,-1-1 0 0 0,1 1 0 0 0,-1-1 0 0 0,0 1 0 0 0,1-1-1 0 0,-1 1 1 0 0,0-1 0 0 0,1 1 0 0 0,-1-1 0 0 0,0 1 0 0 0,0 0 0 0 0,1-1 0 0 0,-1 1 0 0 0,0-1 0 0 0,0 1 0 0 0,0 0 0 0 0,0-1 0 0 0,0 1 0 0 0,0-1 0 0 0,0 1 0 0 0,0 0 0 0 0,3 25 186 0 0,-3 20 11 0 0,-6 146 564 0 0,3-171-748 0 0,0 1-1 0 0,-1-1 1 0 0,-1 0-1 0 0,-2 0 1 0 0,0 0-1 0 0,-17 34 1 0 0,2-21-1442 0 0,12-24-2553 0 0,0-3-4670 0 0,3-5 4683 0 0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08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 3600 0 0,'0'0'2658'0'0,"3"12"492"0"0,-1 1-2431 0 0,-1 0 0 0 0,0-1 0 0 0,-1 1 0 0 0,-1 0 0 0 0,-2 15 0 0 0,1-1 93 0 0,-3 24 580 0 0,-2-1 0 0 0,-24 94 0 0 0,-10-38-2168 0 0,41-97 27 0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08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1 3136 0 0,'0'0'1157'0'0,"-3"6"3842"0"0,-16 30-3266 0 0,-16 9-774 0 0,-1-3 1 0 0,-3 0-1 0 0,-1-3 1 0 0,-1-1-1 0 0,-3-3 1 0 0,-56 37-1 0 0,91-66-927 0 0,1-1-1 0 0,-1 1 1 0 0,-1-1 0 0 0,1-1 0 0 0,-1 0-1 0 0,0 0 1 0 0,1-1 0 0 0,-2-1 0 0 0,-14 3-1 0 0,24-5-29 0 0,1 0-1 0 0,-1 0 0 0 0,1 0 1 0 0,-1 0-1 0 0,1 0 1 0 0,0-1-1 0 0,-1 1 0 0 0,1 0 1 0 0,-1 0-1 0 0,1 0 0 0 0,-1-1 1 0 0,1 1-1 0 0,0 0 0 0 0,-1-1 1 0 0,1 1-1 0 0,0 0 1 0 0,-1-1-1 0 0,1 1 0 0 0,0-1 1 0 0,-1 1-1 0 0,1 0 0 0 0,0-1 1 0 0,0 1-1 0 0,-1-1 0 0 0,1 1 1 0 0,0-1-1 0 0,0 1 1 0 0,0-1-1 0 0,0 1 0 0 0,0-1 1 0 0,0 1-1 0 0,0-1 0 0 0,0 1 1 0 0,0-1-1 0 0,0 1 0 0 0,0-1 1 0 0,0 1-1 0 0,0-1 1 0 0,0 1-1 0 0,0-1 0 0 0,0 1 1 0 0,1-1-1 0 0,-1 1 0 0 0,0 0 1 0 0,0-1-1 0 0,1 0 0 0 0,11-22 6 0 0,1 8 26 0 0,2 0 1 0 0,26-20-1 0 0,-34 30 7 0 0,0 1 0 0 0,1 0 1 0 0,-1 0-1 0 0,1 0 0 0 0,0 1 0 0 0,0 0 0 0 0,0 1 0 0 0,0-1 0 0 0,12 0 0 0 0,-7 1 69 0 0,0 1-1 0 0,-1 0 1 0 0,1 1-1 0 0,0 0 0 0 0,0 1 1 0 0,19 4-1 0 0,-24-2-39 0 0,1-1-1 0 0,0 2 1 0 0,0-1-1 0 0,-1 1 1 0 0,0 0-1 0 0,0 1 1 0 0,0 0-1 0 0,0 0 1 0 0,12 12 0 0 0,0 3-10 0 0,-2 2 1 0 0,0-1 0 0 0,-2 2-1 0 0,0 0 1 0 0,17 35 0 0 0,-14-25-218 0 0,-17-29-50 0 0,0-1 1 0 0,0 0-1 0 0,0 0 1 0 0,0 0-1 0 0,1-1 1 0 0,-1 1 0 0 0,1-1-1 0 0,3 4 1 0 0,-3-5-781 0 0,-1 1 1 0 0,1-1-1 0 0,0 0 1 0 0,0 1-1 0 0,0-1 0 0 0,0-1 1 0 0,0 1-1 0 0,0 0 1 0 0,0-1-1 0 0,5 1 1 0 0,6-1-2778 0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08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8 3768 0 0,'-26'5'2674'0'0,"19"-2"-2284"0"0,-1 1 0 0 0,1 0 0 0 0,0 1 0 0 0,0-1-1 0 0,0 2 1 0 0,1-1 0 0 0,0 0 0 0 0,0 1 0 0 0,-9 11 0 0 0,7-6 128 0 0,-1 0-1 0 0,2 1 1 0 0,0 0-1 0 0,-11 25 1 0 0,13-25-138 0 0,1-1 0 0 0,1 1 0 0 0,0 0 0 0 0,0 0 0 0 0,1 1 0 0 0,1-1 0 0 0,0 0 0 0 0,0 1 1 0 0,2-1-1 0 0,1 16 0 0 0,-1-22-303 0 0,0 0 0 0 0,1 0 1 0 0,-1 0-1 0 0,1 0 1 0 0,1-1-1 0 0,-1 1 0 0 0,1-1 1 0 0,0 1-1 0 0,0-1 0 0 0,0 0 1 0 0,1 0-1 0 0,0 0 0 0 0,0-1 1 0 0,0 0-1 0 0,0 1 1 0 0,1-1-1 0 0,0-1 0 0 0,0 1 1 0 0,0-1-1 0 0,0 0 0 0 0,0 0 1 0 0,9 4-1 0 0,1-2-74 0 0,0-1-1 0 0,0-1 0 0 0,1 0 1 0 0,-1-1-1 0 0,0 0 1 0 0,1-1-1 0 0,-1-1 1 0 0,1 0-1 0 0,0-2 1 0 0,-1 1-1 0 0,0-2 0 0 0,1 0 1 0 0,-1-1-1 0 0,-1 0 1 0 0,1-2-1 0 0,0 1 1 0 0,16-10-1 0 0,-25 10 0 0 0,1 1-1 0 0,-1-1 1 0 0,0 0-1 0 0,0 0 1 0 0,-1-1-1 0 0,1 1 1 0 0,-1-1 0 0 0,0-1-1 0 0,-1 1 1 0 0,1-1-1 0 0,-2 1 1 0 0,1-1-1 0 0,-1 0 1 0 0,4-10 0 0 0,-3 4 38 0 0,0 0 0 0 0,-2 0 0 0 0,1 0 0 0 0,-1-1 0 0 0,-1 1-1 0 0,-1 0 1 0 0,-1-23 0 0 0,0 28-7 0 0,0 1-1 0 0,0-1 0 0 0,-1 1 0 0 0,0-1 1 0 0,0 1-1 0 0,-1 0 0 0 0,0 0 0 0 0,0 0 0 0 0,-1 0 1 0 0,0 0-1 0 0,0 1 0 0 0,-1 0 0 0 0,1 0 0 0 0,-1 0 1 0 0,-1 0-1 0 0,1 1 0 0 0,-1 0 0 0 0,0 0 1 0 0,0 0-1 0 0,0 1 0 0 0,-1 0 0 0 0,1 0 0 0 0,-1 1 1 0 0,0 0-1 0 0,0 0 0 0 0,0 0 0 0 0,-11-2 1 0 0,6 3-26 0 0,0 0 1 0 0,0 0-1 0 0,0 1 1 0 0,0 0-1 0 0,0 1 1 0 0,-1 1-1 0 0,1-1 1 0 0,0 2 0 0 0,0 0-1 0 0,0 1 1 0 0,0 0-1 0 0,0 0 1 0 0,1 1-1 0 0,0 1 1 0 0,-1 0-1 0 0,2 1 1 0 0,-1 0 0 0 0,1 0-1 0 0,0 1 1 0 0,-14 12-1 0 0,18-12-204 0 0,0-1 0 0 0,1 1 0 0 0,-1 1-1 0 0,1-1 1 0 0,1 1 0 0 0,0-1 0 0 0,-6 15-1 0 0,6-10-1677 0 0,0-1-1 0 0,1 1 0 0 0,0 0 0 0 0,1 0 0 0 0,-1 13 1 0 0,2-4-1874 0 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09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4064 0 0,'0'0'696'0'0,"7"28"4144"0"0,-6 59-1502 0 0,-2 88 2098 0 0,-1-145-4956 0 0,-1-1 0 0 0,-1 0 0 0 0,-16 53 0 0 0,16-69-857 0 0,0 1 0 0 0,-3 22-1 0 0,6-9-7415 0 0,0-21 4009 0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09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1 124 3312 0 0,'12'-12'2559'0'0,"-6"8"-2086"0"0,0 0 0 0 0,0 0 1 0 0,0 1-1 0 0,0 0 0 0 0,1 0 1 0 0,-1 0-1 0 0,1 1 0 0 0,0 0 1 0 0,0 0-1 0 0,0 1 0 0 0,0 0 1 0 0,10-1-1 0 0,-13 2-234 0 0,0 0 0 0 0,-1 0 0 0 0,1 0 0 0 0,0 1 0 0 0,0 0 0 0 0,-1-1 0 0 0,1 1 0 0 0,-1 0 0 0 0,1 1 0 0 0,0-1 0 0 0,-1 1 0 0 0,0-1 0 0 0,1 1 0 0 0,-1 0 0 0 0,0 0 0 0 0,0 0 0 0 0,0 1 0 0 0,0-1 0 0 0,-1 1 0 0 0,1 0 0 0 0,-1 0 0 0 0,1 0 0 0 0,-1 0 0 0 0,3 5 0 0 0,1 5-26 0 0,-1 1-1 0 0,0-1 1 0 0,-1 1 0 0 0,-1 0 0 0 0,4 27-1 0 0,-2 72 200 0 0,-8 64-230 0 0,21-198 3 0 0,54-75 178 0 0,88-123 222 0 0,-142 193-553 0 0,84-113-78 0 0,-99 135 101 0 0,8-11-2004 0 0,-6 12-2016 0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10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28 3632 0 0,'0'0'4175'0'0,"0"17"-888"0"0,-4-1-2356 0 0,-1 1 1 0 0,0-1-1 0 0,-1 0 1 0 0,-8 15 0 0 0,-5 17 542 0 0,13-32-993 0 0,-1 1-264 0 0,1 0 0 0 0,1 0 1 0 0,0 0-1 0 0,1 1 1 0 0,1 0-1 0 0,-1 21 0 0 0,4-15-89 0 0,-1-18-99 0 0,0 1 1 0 0,1-1 0 0 0,0 0 0 0 0,0 1 0 0 0,1-1 0 0 0,0 0 0 0 0,0 0 0 0 0,0 0 0 0 0,1 1 0 0 0,0-1 0 0 0,3 6 0 0 0,-3-11-24 0 0,-1 1 0 0 0,1 0 1 0 0,0 0-1 0 0,0-1 0 0 0,0 1 0 0 0,0-1 0 0 0,1 1 0 0 0,-1-1 0 0 0,0 0 0 0 0,1 0 1 0 0,-1 0-1 0 0,0 0 0 0 0,1-1 0 0 0,-1 1 0 0 0,1-1 0 0 0,-1 1 0 0 0,6-1 1 0 0,2 1-8 0 0,1 0 0 0 0,20-2-1 0 0,-22-1 2 0 0,0 0-1 0 0,-1 0 0 0 0,1 0 0 0 0,0-1 0 0 0,-1-1 0 0 0,0 1 0 0 0,0-1 0 0 0,0-1 0 0 0,0 1 0 0 0,0-1 0 0 0,-1-1 0 0 0,0 1 0 0 0,0-1 0 0 0,-1-1 0 0 0,0 1 0 0 0,0-1 0 0 0,5-7 0 0 0,7-12 33 0 0,-2 0 0 0 0,-2 0 0 0 0,21-48-1 0 0,-22 38 228 0 0,14-58-1 0 0,-53 169 627 0 0,6 25-695 0 0,19-87-166 0 0,0 0 0 0 0,0 0 0 0 0,1 0-1 0 0,1 0 1 0 0,3 23 0 0 0,-2-31-20 0 0,0 0-1 0 0,0 0 1 0 0,0 0-1 0 0,0 0 1 0 0,1 0-1 0 0,0-1 1 0 0,0 1-1 0 0,0-1 1 0 0,0 1-1 0 0,1-1 1 0 0,0-1-1 0 0,0 1 1 0 0,0 0-1 0 0,0-1 0 0 0,0 0 1 0 0,1 0-1 0 0,0 0 1 0 0,-1 0-1 0 0,1-1 1 0 0,0 0-1 0 0,0 0 1 0 0,0 0-1 0 0,10 1 1 0 0,-6 0-5 0 0,0-2-1 0 0,1 1 1 0 0,-1-1 0 0 0,1 0 0 0 0,-1-1 0 0 0,1 0-1 0 0,-1-1 1 0 0,0 0 0 0 0,1-1 0 0 0,-1 1 0 0 0,0-2-1 0 0,0 1 1 0 0,10-5 0 0 0,-12 3 6 0 0,0 0 1 0 0,0-1-1 0 0,0 0 0 0 0,-1 0 1 0 0,1-1-1 0 0,-1 1 0 0 0,-1-1 1 0 0,1-1-1 0 0,-1 1 0 0 0,0-1 1 0 0,-1 0-1 0 0,1 0 0 0 0,-1 0 1 0 0,-1 0-1 0 0,5-13 0 0 0,1-5 94 0 0,-2-1 0 0 0,-1 1-1 0 0,5-42 1 0 0,-7 42-121 0 0,-1 1 0 0 0,-2-1 1 0 0,-1 0-1 0 0,0 0 0 0 0,-8-45 0 0 0,8 70-78 0 0,0-1 0 0 0,-1 0-1 0 0,1 1 1 0 0,0-1 0 0 0,-1 1 0 0 0,1-1-1 0 0,0 0 1 0 0,-1 1 0 0 0,1-1-1 0 0,-1 1 1 0 0,1-1 0 0 0,-1 1 0 0 0,1-1-1 0 0,-1 1 1 0 0,1-1 0 0 0,-1 1-1 0 0,1-1 1 0 0,-1 1 0 0 0,-1-1-1 0 0,-24-3-9116 0 0,19 4 6686 0 0,-8 0-1626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09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0 3912 0 0,'0'0'2047'0'0,"0"12"1047"0"0,-8 183 4585 0 0,-13 0-5626 0 0,15-93-2724 0 0,5-81-3045 0 0,1 1-3557 0 0,0-18 3712 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11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4392 0 0,'0'0'3849'0'0,"-4"0"-3045"0"0,4 5 4 0 0,0 0 0 0 0,0 2-20 0 0,-3 4-52 0 0,3 3-68 0 0,0 5-176 0 0,0 4-3160 0 0,0 2 0 0 0,3 4-1 0 0,1 4 1 0 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11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0 155 3536 0 0,'8'-8'1915'0'0,"1"4"-1071"0"0,-1 0 1 0 0,2 0 0 0 0,-1 1 0 0 0,0 0 0 0 0,16-3 0 0 0,-23 6-701 0 0,0-1-1 0 0,0 1 0 0 0,0 0 1 0 0,0 0-1 0 0,0 0 0 0 0,0 0 1 0 0,0 0-1 0 0,0 0 0 0 0,0 0 1 0 0,0 1-1 0 0,0-1 0 0 0,0 1 1 0 0,0 0-1 0 0,0-1 0 0 0,-1 1 1 0 0,1 0-1 0 0,0 0 0 0 0,0 0 1 0 0,-1 0-1 0 0,1 1 0 0 0,0-1 1 0 0,-1 0-1 0 0,1 1 0 0 0,-1-1 1 0 0,0 1-1 0 0,1-1 0 0 0,-1 1 0 0 0,0 0 1 0 0,0-1-1 0 0,0 1 0 0 0,0 0 1 0 0,0 0-1 0 0,0 2 0 0 0,8 31 1048 0 0,-1 0-1 0 0,2 37 0 0 0,11 47-747 0 0,-16-96-372 0 0,-4-16-43 0 0,0-1 1 0 0,0 0-1 0 0,1 0 1 0 0,0 1 0 0 0,0-1-1 0 0,0 0 1 0 0,1-1-1 0 0,0 1 1 0 0,0 0-1 0 0,0-1 1 0 0,8 9-1 0 0,-9-12-2 0 0,0-1 0 0 0,0 0 0 0 0,0 0 0 0 0,0 0 0 0 0,0 0 0 0 0,0 0 0 0 0,1 0 0 0 0,-1 0 0 0 0,0-1 0 0 0,0 1 0 0 0,1-1 0 0 0,-1 0 0 0 0,0 0 0 0 0,1 0 0 0 0,-1 0 0 0 0,1 0 0 0 0,-1 0 0 0 0,0 0 0 0 0,1-1 0 0 0,-1 1 0 0 0,0-1 0 0 0,0 0-1 0 0,1 0 1 0 0,-1 0 0 0 0,0 0 0 0 0,0 0 0 0 0,0 0 0 0 0,3-3 0 0 0,3-1 67 0 0,-1 0-1 0 0,-1-1 0 0 0,1 0 0 0 0,-1 0 1 0 0,0 0-1 0 0,8-12 0 0 0,75-130 916 0 0,-29 44-714 0 0,-57 100-314 0 0,97-144-1680 0 0,-64 98-10524 0 0,-26 39 7939 0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12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0 3504 0 0,'0'0'623'0'0,"-12"4"1461"0"0,3 1-1560 0 0,0 1 0 0 0,1 1 1 0 0,0-1-1 0 0,0 1 1 0 0,0 1-1 0 0,1-1 0 0 0,0 1 1 0 0,1 1-1 0 0,0-1 1 0 0,0 1-1 0 0,0 0 0 0 0,1 0 1 0 0,1 1-1 0 0,-7 18 1 0 0,5-4 185 0 0,0 0 1 0 0,2 0-1 0 0,0 0 1 0 0,2 1-1 0 0,1 32 1 0 0,1-17-929 0 0,0-32-3542 0 0,0 1-3865 0 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12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1 120 3192 0 0,'1'-16'3639'0'0,"3"13"-3346"0"0,1 0 0 0 0,-1 0 0 0 0,1 0 1 0 0,0 1-1 0 0,-1 0 0 0 0,1 0 0 0 0,0 0 1 0 0,0 0-1 0 0,0 1 0 0 0,7-1 1 0 0,59-6 1482 0 0,-53 7-1324 0 0,98-1 1860 0 0,-79 4-2001 0 0,-1-3 0 0 0,61-8 1 0 0,-94 8-309 0 0,0 1 0 0 0,1-1 1 0 0,-1 0-1 0 0,0-1 0 0 0,0 1 1 0 0,0 0-1 0 0,0-1 0 0 0,0 0 1 0 0,-1 0-1 0 0,5-3 1 0 0,-6 4 11 0 0,0 0 0 0 0,0 0 0 0 0,0 0 1 0 0,0 0-1 0 0,0 0 0 0 0,0 0 1 0 0,-1 0-1 0 0,1-1 0 0 0,0 1 1 0 0,-1 0-1 0 0,1 0 0 0 0,-1-1 1 0 0,0 1-1 0 0,1 0 0 0 0,-1-1 0 0 0,0 1 1 0 0,0 0-1 0 0,1-1 0 0 0,-1 1 1 0 0,0 0-1 0 0,-1-1 0 0 0,1 1 1 0 0,0 0-1 0 0,0-1 0 0 0,0 1 1 0 0,-1 0-1 0 0,0-3 0 0 0,1 4 6 0 0,0 0-1 0 0,0-1 1 0 0,-1 1 0 0 0,1 0-1 0 0,0 0 1 0 0,0-1-1 0 0,0 1 1 0 0,0 0-1 0 0,-1 0 1 0 0,1-1 0 0 0,0 1-1 0 0,0 0 1 0 0,-1 0-1 0 0,1-1 1 0 0,0 1 0 0 0,0 0-1 0 0,-1 0 1 0 0,1 0-1 0 0,0 0 1 0 0,-1 0 0 0 0,1-1-1 0 0,0 1 1 0 0,-1 0-1 0 0,1 0 1 0 0,0 0 0 0 0,-1 0-1 0 0,1 0 1 0 0,0 0-1 0 0,-1 0 1 0 0,1 0 0 0 0,0 0-1 0 0,-1 0 1 0 0,1 0-1 0 0,0 0 1 0 0,-1 0-1 0 0,1 1 1 0 0,0-1 0 0 0,-1 0-1 0 0,-15 11 451 0 0,-9 20 75 0 0,14-14-333 0 0,2 1 0 0 0,0 0 0 0 0,1 0 0 0 0,1 1 0 0 0,1 0 0 0 0,-7 36 0 0 0,-9 126 446 0 0,17-114-493 0 0,-5 77-289 0 0,9-90-781 0 0,1-32-6920 0 0,0-17 4064 0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13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82 3560 0 0,'-6'0'329'0'0,"-1"1"0"0"0,1-1-1 0 0,0 2 1 0 0,0-1 0 0 0,0 1-1 0 0,0 0 1 0 0,0 0 0 0 0,0 0 0 0 0,0 1-1 0 0,0 0 1 0 0,1 0 0 0 0,0 0-1 0 0,-1 1 1 0 0,1 0 0 0 0,1 0-1 0 0,-1 0 1 0 0,0 1 0 0 0,1 0-1 0 0,0-1 1 0 0,0 2 0 0 0,1-1 0 0 0,-6 10-1 0 0,2-2 93 0 0,1-1 0 0 0,1 1 0 0 0,0 0 0 0 0,1 0 0 0 0,0 0 0 0 0,1 1 0 0 0,1-1 0 0 0,0 1-1 0 0,0 22 1 0 0,1-25-150 0 0,2 0-1 0 0,-1 0 0 0 0,1 0 0 0 0,1 0 0 0 0,0 0 1 0 0,4 13-1 0 0,-4-20-251 0 0,0 0 1 0 0,-1 0-1 0 0,2 0 0 0 0,-1-1 0 0 0,0 1 1 0 0,1-1-1 0 0,0 0 0 0 0,-1 0 1 0 0,1 0-1 0 0,1 0 0 0 0,-1 0 1 0 0,0 0-1 0 0,1-1 0 0 0,-1 0 0 0 0,1 1 1 0 0,0-1-1 0 0,0-1 0 0 0,-1 1 1 0 0,7 1-1 0 0,4 1-21 0 0,1-1 0 0 0,-1 0 0 0 0,1-1 0 0 0,-1-1 0 0 0,1 0 0 0 0,0-1 0 0 0,-1-1 0 0 0,1 0 0 0 0,-1-1 0 0 0,1-1 0 0 0,-1 0 0 0 0,0-1 0 0 0,0 0 0 0 0,15-8 0 0 0,-22 9-3 0 0,-1-1 0 0 0,1 0 0 0 0,-1 0 1 0 0,0-1-1 0 0,-1 0 0 0 0,1 0 0 0 0,-1-1 0 0 0,0 1 0 0 0,0-1 0 0 0,-1 0 1 0 0,1 0-1 0 0,-1-1 0 0 0,-1 1 0 0 0,1-1 0 0 0,-1 0 0 0 0,0 0 1 0 0,3-12-1 0 0,-1-2 20 0 0,0-1 1 0 0,-2 1-1 0 0,0-1 1 0 0,-1-39 0 0 0,-2 50 12 0 0,0-1 1 0 0,-1 1 0 0 0,-1 0 0 0 0,0 0 0 0 0,0 0 0 0 0,-1 0 0 0 0,-7-17 0 0 0,8 23-12 0 0,-1 0 0 0 0,1 0 0 0 0,-1 1-1 0 0,0-1 1 0 0,0 1 0 0 0,0 0 0 0 0,-1 0 0 0 0,0 0 0 0 0,1 0 0 0 0,-1 1 0 0 0,-1-1 0 0 0,1 1 0 0 0,0 0 0 0 0,-1 0 0 0 0,1 1 0 0 0,-1 0 0 0 0,0-1 0 0 0,-6-1 0 0 0,-2 1 33 0 0,0 0-1 0 0,0 1 1 0 0,0 0 0 0 0,0 1-1 0 0,0 0 1 0 0,0 1 0 0 0,-1 0-1 0 0,1 1 1 0 0,0 1 0 0 0,0 0 0 0 0,0 1-1 0 0,0 0 1 0 0,1 1 0 0 0,-1 1-1 0 0,-11 5 1 0 0,14-4-14 0 0,0-1 1 0 0,0 1 0 0 0,1 1-1 0 0,-1 0 1 0 0,2 0-1 0 0,-1 1 1 0 0,1 0-1 0 0,0 0 1 0 0,1 1-1 0 0,0 0 1 0 0,0 0 0 0 0,1 1-1 0 0,0 0 1 0 0,0 0-1 0 0,2 0 1 0 0,-1 1-1 0 0,-5 17 1 0 0,7-16-2 0 0,0 1 1 0 0,1-1 0 0 0,0 0-1 0 0,1 1 1 0 0,0-1 0 0 0,1 1-1 0 0,0-1 1 0 0,1 1 0 0 0,1-1-1 0 0,0 0 1 0 0,0 1 0 0 0,8 19-1 0 0,-9-28-33 0 0,1 0 1 0 0,0 0-1 0 0,1 0 0 0 0,-1-1 0 0 0,1 1 0 0 0,0 0 1 0 0,0-1-1 0 0,0 0 0 0 0,0 0 0 0 0,0 0 0 0 0,1 0 1 0 0,0 0-1 0 0,7 3 0 0 0,-5-2-7 0 0,1-1 1 0 0,1 0-1 0 0,-1-1 0 0 0,0 0 1 0 0,1 0-1 0 0,-1-1 0 0 0,14 2 1 0 0,-10-3-20 0 0,1 0 1 0 0,-1 0 0 0 0,0-1-1 0 0,0 0 1 0 0,0-1-1 0 0,0-1 1 0 0,-1 1-1 0 0,1-2 1 0 0,0 1 0 0 0,-1-1-1 0 0,13-8 1 0 0,-13 5-6 0 0,0 0-1 0 0,0-1 1 0 0,-1-1 0 0 0,0 0 0 0 0,0 0 0 0 0,-1-1 0 0 0,0 1-1 0 0,8-15 1 0 0,-6 7 11 0 0,0 0 0 0 0,-2-1 1 0 0,0 0-1 0 0,8-30 0 0 0,-5 13 80 0 0,-6 22 81 0 0,-1 0 1 0 0,-1 0 0 0 0,0-1-1 0 0,0 1 1 0 0,0-21 0 0 0,-4 50 37 0 0,-1 0 1 0 0,-1 0-1 0 0,-6 22 0 0 0,-4 22 20 0 0,5-2-62 0 0,1-14-182 0 0,-2 65 0 0 0,9-102-566 0 0,0 1 0 0 0,1-1 0 0 0,0 1 0 0 0,3 10 0 0 0,-3-16-437 0 0,-1 1 1 0 0,1 0 0 0 0,1-1 0 0 0,-1 1 0 0 0,0-1 0 0 0,1 0 0 0 0,-1 1 0 0 0,1-1 0 0 0,1 2 0 0 0,4 1-2856 0 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13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384 137 3112 0 0,'-17'15'4015'0'0,"14"-9"-3596"0"0,-3 5 364 0 0,1 0 0 0 0,0 1-1 0 0,1-1 1 0 0,0 1-1 0 0,1 0 1 0 0,-2 16 0 0 0,4-22-530 0 0,1-1 0 0 0,0 0 1 0 0,0 1-1 0 0,0-1 1 0 0,1 0-1 0 0,0 0 1 0 0,0 1-1 0 0,0-1 0 0 0,0 0 1 0 0,1 0-1 0 0,0 0 1 0 0,0 0-1 0 0,0 0 1 0 0,1 0-1 0 0,0-1 0 0 0,6 8 1 0 0,-5-7-167 0 0,0-1 0 0 0,1 1 0 0 0,0-1 1 0 0,0-1-1 0 0,0 1 0 0 0,0-1 0 0 0,1 0 0 0 0,-1 0 0 0 0,1 0 1 0 0,0-1-1 0 0,0 0 0 0 0,0 0 0 0 0,0 0 0 0 0,7 0 0 0 0,10 2-13 0 0,1-1 0 0 0,0-2 1 0 0,-1 0-1 0 0,25-2 0 0 0,-40 0-72 0 0,1 0 0 0 0,-1 0 1 0 0,1-1-1 0 0,-1 0 1 0 0,0 0-1 0 0,0-1 0 0 0,0 0 1 0 0,0-1-1 0 0,0 1 0 0 0,0-1 1 0 0,-1-1-1 0 0,0 0 1 0 0,0 0-1 0 0,9-8 0 0 0,-12 7 0 0 0,1 0 0 0 0,-1 0 0 0 0,0-1-1 0 0,-1 1 1 0 0,0-1 0 0 0,0 0-1 0 0,0 0 1 0 0,-1 0 0 0 0,0 0 0 0 0,0 0-1 0 0,-1 0 1 0 0,1-1 0 0 0,-2 1-1 0 0,1-1 1 0 0,-1 1 0 0 0,-1-12 0 0 0,-1 6 4 0 0,1 0 1 0 0,-2 0 0 0 0,1 0 0 0 0,-2 0 0 0 0,0 1 0 0 0,0 0-1 0 0,-1 0 1 0 0,-10-18 0 0 0,11 23 2 0 0,-1 1 0 0 0,0-1-1 0 0,0 1 1 0 0,0 0 0 0 0,-1 1 0 0 0,0-1-1 0 0,0 1 1 0 0,0 0 0 0 0,-1 1 0 0 0,0-1-1 0 0,0 1 1 0 0,0 0 0 0 0,0 1 0 0 0,0 0 0 0 0,-1 0-1 0 0,1 1 1 0 0,-16-3 0 0 0,13 3 17 0 0,1 1 0 0 0,-1 1 1 0 0,1 0-1 0 0,-1 0 0 0 0,1 1 1 0 0,-1 0-1 0 0,1 1 0 0 0,-1 0 1 0 0,1 0-1 0 0,0 1 0 0 0,0 0 1 0 0,0 1-1 0 0,1 0 0 0 0,-14 8 1 0 0,7-2 32 0 0,0 1 1 0 0,1 0-1 0 0,0 1 1 0 0,1 1-1 0 0,1 0 1 0 0,-21 28 0 0 0,17-18 32 0 0,2 0 1 0 0,1 1 0 0 0,-20 51 0 0 0,14-15 17 0 0,2 0 1 0 0,3 1 0 0 0,-7 77 0 0 0,16-101-105 0 0,-1 0 1 0 0,-1 0 0 0 0,-3-1-1 0 0,-1-1 1 0 0,-26 61 0 0 0,31-85-282 0 0,0 0 0 0 0,-1 0 1 0 0,0 0-1 0 0,-12 12 0 0 0,0-5-3508 0 0,-3-3-3996 0 0,14-10 3770 0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14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63 3192 0 0,'0'-2'6320'0'0,"-1"19"-4746"0"0,-1-1 0 0 0,0 1 0 0 0,-8 25 0 0 0,-3 15-98 0 0,13-54-1446 0 0,-2 9 115 0 0,0 0-1 0 0,1 0 1 0 0,0 0-1 0 0,2 18 0 0 0,-1-27-124 0 0,1 1 0 0 0,0-1 0 0 0,0 1 0 0 0,0-1 0 0 0,0 0 0 0 0,0 1 0 0 0,1-1 0 0 0,-1 0 0 0 0,1 0-1 0 0,0 0 1 0 0,0 0 0 0 0,0 0 0 0 0,0-1 0 0 0,0 1 0 0 0,1-1 0 0 0,0 1 0 0 0,-1-1 0 0 0,1 0 0 0 0,0 0-1 0 0,3 2 1 0 0,4 1 2 0 0,-1-1 0 0 0,0 0-1 0 0,1-1 1 0 0,0 0 0 0 0,0 0 0 0 0,0-1-1 0 0,0 0 1 0 0,17 0 0 0 0,-6-2-2 0 0,1 0 0 0 0,-1-2 1 0 0,25-4-1 0 0,-41 5-19 0 0,1 0 0 0 0,0-1 1 0 0,-1 1-1 0 0,1-1 0 0 0,-1 0 0 0 0,1-1 1 0 0,-1 1-1 0 0,0-1 0 0 0,0 0 0 0 0,0 0 0 0 0,0-1 1 0 0,-1 1-1 0 0,0-1 0 0 0,1 0 0 0 0,-1 0 1 0 0,0-1-1 0 0,-1 1 0 0 0,1-1 0 0 0,-1 0 0 0 0,0 0 1 0 0,0 0-1 0 0,-1 0 0 0 0,5-11 0 0 0,-3-1 34 0 0,-1 0 0 0 0,0-1 0 0 0,-1 1 0 0 0,0-1-1 0 0,-2 0 1 0 0,0 1 0 0 0,-4-30 0 0 0,3 42-19 0 0,0 0 0 0 0,0-1 0 0 0,-1 1 1 0 0,1 0-1 0 0,-1 0 0 0 0,0 0 0 0 0,-1 0 1 0 0,1 0-1 0 0,-1 1 0 0 0,0-1 0 0 0,0 1 1 0 0,0 0-1 0 0,-1-1 0 0 0,0 1 0 0 0,0 1 1 0 0,0-1-1 0 0,0 1 0 0 0,0-1 0 0 0,-1 1 1 0 0,1 0-1 0 0,-1 1 0 0 0,0-1 0 0 0,0 1 1 0 0,0 0-1 0 0,0 0 0 0 0,0 1 0 0 0,0-1 1 0 0,-10 0-1 0 0,3 0 20 0 0,0 1 1 0 0,0 1-1 0 0,0 0 0 0 0,0 0 1 0 0,1 1-1 0 0,-1 1 1 0 0,0 0-1 0 0,0 1 0 0 0,1 0 1 0 0,-19 7-1 0 0,22-6-23 0 0,1 0 0 0 0,-1 0 0 0 0,1 0 0 0 0,0 1 0 0 0,0 0 0 0 0,0 1 0 0 0,1-1 0 0 0,-1 1 0 0 0,2 0 0 0 0,-1 1 0 0 0,1 0 0 0 0,-1 0 0 0 0,2 0 0 0 0,-1 0 0 0 0,-5 13 0 0 0,6-10 3 0 0,0 0 0 0 0,0 1 1 0 0,1-1-1 0 0,0 1 0 0 0,1 0 0 0 0,0 0 1 0 0,-1 18-1 0 0,4-26-17 0 0,-1 1 0 0 0,0 0 0 0 0,1 0 0 0 0,0-1 0 0 0,-1 1 0 0 0,1 0 0 0 0,1-1 0 0 0,-1 1 0 0 0,1-1 0 0 0,-1 0 0 0 0,1 1 0 0 0,0-1 0 0 0,0 0 0 0 0,0 0 0 0 0,1 0 0 0 0,-1 0 0 0 0,1 0 0 0 0,0-1 0 0 0,-1 1 0 0 0,1-1 0 0 0,0 0 0 0 0,1 1 0 0 0,-1-2 0 0 0,0 1 0 0 0,7 3 1 0 0,3-2-48 0 0,-1 0 0 0 0,1 0 1 0 0,0-1-1 0 0,0-1 0 0 0,0 0 0 0 0,0-1 1 0 0,0 0-1 0 0,0-1 0 0 0,19-3 1 0 0,-24 2 13 0 0,-1 0 1 0 0,1 0 0 0 0,-1-1-1 0 0,0 0 1 0 0,0 0-1 0 0,0-1 1 0 0,0 0-1 0 0,-1 0 1 0 0,1 0 0 0 0,-1-1-1 0 0,0 0 1 0 0,0 0-1 0 0,-1-1 1 0 0,0 1-1 0 0,0-1 1 0 0,0-1-1 0 0,0 1 1 0 0,-1 0 0 0 0,0-1-1 0 0,3-7 1 0 0,2-7 86 0 0,-1 0-1 0 0,0-1 1 0 0,-1 1 0 0 0,-2-1 0 0 0,5-36-1 0 0,-13 19 942 0 0,-13 74 171 0 0,7-5-884 0 0,1 2 0 0 0,2-1 0 0 0,1 1 0 0 0,-1 41 1 0 0,5-57-202 0 0,0-5 5 0 0,1 1 0 0 0,1-1 0 0 0,0 1 0 0 0,1-1 0 0 0,0 1 0 0 0,3 11 0 0 0,14 22-1912 0 0,-16-40 402 0 0,0 0 0 0 0,0 0 1 0 0,1 0-1 0 0,0 0 1 0 0,6 5-1 0 0,3 0-2983 0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15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26 3032 0 0,'4'6'9251'0'0,"13"24"-6768"0"0,17 31-987 0 0,-3 2 0 0 0,29 82-1 0 0,-52-121-1459 0 0,-1 1 0 0 0,-1-1 1 0 0,-1 2-1 0 0,-1-1 0 0 0,-2 0 0 0 0,0 0 0 0 0,-2 1 0 0 0,-1-1 0 0 0,-6 44 0 0 0,4-57-36 0 0,0-1-1 0 0,-1 1 0 0 0,0 0 1 0 0,-1-1-1 0 0,0 0 0 0 0,-1 0 1 0 0,0 0-1 0 0,-1-1 0 0 0,0 0 0 0 0,-1 0 1 0 0,0-1-1 0 0,0 0 0 0 0,-12 10 1 0 0,14-14 9 0 0,0 0 1 0 0,0-1 0 0 0,0 1 0 0 0,-1-2-1 0 0,1 1 1 0 0,-1 0 0 0 0,0-1 0 0 0,0-1-1 0 0,0 1 1 0 0,0-1 0 0 0,-1 0 0 0 0,1-1 0 0 0,-1 1-1 0 0,1-2 1 0 0,-1 1 0 0 0,1-1 0 0 0,-1 0-1 0 0,1-1 1 0 0,-1 1 0 0 0,1-1 0 0 0,-1-1-1 0 0,-11-3 1 0 0,13 2 12 0 0,0 0-1 0 0,0 0 1 0 0,0 0-1 0 0,1-1 1 0 0,0 0-1 0 0,-1 0 1 0 0,1 0-1 0 0,1-1 1 0 0,-1 1-1 0 0,1-1 1 0 0,-1-1 0 0 0,1 1-1 0 0,1 0 1 0 0,-1-1-1 0 0,1 0 1 0 0,0 0-1 0 0,0 0 1 0 0,1 0-1 0 0,-3-10 1 0 0,2 5 13 0 0,0-1 0 0 0,1 1 0 0 0,0-1 0 0 0,1 1 1 0 0,1-1-1 0 0,0 0 0 0 0,0 1 0 0 0,1-1 0 0 0,0 1 0 0 0,5-16 1 0 0,-3 17-15 0 0,1 1 0 0 0,0 0 1 0 0,0 0-1 0 0,1 0 0 0 0,0 1 1 0 0,0 0-1 0 0,1 0 0 0 0,0 0 1 0 0,1 1-1 0 0,9-9 1 0 0,7-5 56 0 0,50-33 0 0 0,51-18 13 0 0,-1 3-15 0 0,-108 58-67 0 0,0 0 0 0 0,0-1 0 0 0,-1 0 0 0 0,-1-2 0 0 0,18-20 0 0 0,-25 26-10 0 0,0 0 1 0 0,0-1 0 0 0,-1 0 0 0 0,-1 0 0 0 0,1 0 0 0 0,-1-1 0 0 0,-1 1 0 0 0,0-1-1 0 0,0 0 1 0 0,-1 0 0 0 0,0 0 0 0 0,-1 0 0 0 0,0 0 0 0 0,0-17 0 0 0,-2 27-77 0 0,1-1 0 0 0,0 1 1 0 0,0 0-1 0 0,0 0 1 0 0,-1-1-1 0 0,1 1 1 0 0,0 0-1 0 0,-1-1 0 0 0,1 1 1 0 0,0 0-1 0 0,-1 0 1 0 0,1 0-1 0 0,0-1 1 0 0,-1 1-1 0 0,1 0 0 0 0,0 0 1 0 0,-1 0-1 0 0,1 0 1 0 0,0 0-1 0 0,-1-1 0 0 0,1 1 1 0 0,-1 0-1 0 0,1 0 1 0 0,0 0-1 0 0,-1 0 1 0 0,1 0-1 0 0,-1 0 0 0 0,1 0 1 0 0,0 1-1 0 0,-1-1 1 0 0,1 0-1 0 0,0 0 1 0 0,-1 0-1 0 0,1 0 0 0 0,-1 1 1 0 0,0-1-476 0 0,0 0 0 0 0,1 0 1 0 0,-1 0-1 0 0,0 0 0 0 0,0 1 0 0 0,0-1 1 0 0,1 0-1 0 0,-1 1 0 0 0,0-1 0 0 0,0 1 1 0 0,1-1-1 0 0,-1 1 0 0 0,0-1 0 0 0,-2 4-2206 0 0,2 2-1243 0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15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25 3440 0 0,'-2'-10'6652'0'0,"-28"83"-999"0"0,20-52-5134 0 0,1 0 1 0 0,1 0 0 0 0,1 0 0 0 0,1 1 0 0 0,1 0 0 0 0,-3 29 0 0 0,7-39-430 0 0,1-1 0 0 0,0 0-1 0 0,1 1 1 0 0,0-1 0 0 0,0 0 0 0 0,5 13 0 0 0,-5-20-78 0 0,0-1 0 0 0,0 1 0 0 0,1-1 0 0 0,-1 0 0 0 0,1 0-1 0 0,0 0 1 0 0,0 0 0 0 0,0 0 0 0 0,0 0 0 0 0,1 0 0 0 0,-1-1 0 0 0,1 1 0 0 0,-1-1 0 0 0,1 0-1 0 0,0 1 1 0 0,0-1 0 0 0,0-1 0 0 0,0 1 0 0 0,1 0 0 0 0,-1-1 0 0 0,0 1 0 0 0,1-1 0 0 0,4 1 0 0 0,5 1-4 0 0,-1-1 1 0 0,1-1-1 0 0,-1 0 1 0 0,1 0-1 0 0,0-2 1 0 0,-1 1-1 0 0,1-2 1 0 0,-1 1-1 0 0,18-6 1 0 0,-25 6 2 0 0,1-1 1 0 0,-1 0-1 0 0,0 0 1 0 0,0-1-1 0 0,0 0 1 0 0,0 1-1 0 0,0-2 1 0 0,-1 1-1 0 0,1 0 1 0 0,-1-1-1 0 0,0 0 1 0 0,0 0-1 0 0,0 0 1 0 0,-1 0-1 0 0,1-1 1 0 0,-1 0-1 0 0,0 1 1 0 0,0-1-1 0 0,-1 0 1 0 0,1-1-1 0 0,-1 1 1 0 0,-1 0-1 0 0,3-7 1 0 0,1-13 216 0 0,6-51 0 0 0,-11 65-145 0 0,1 0 1 0 0,-2 0-1 0 0,0 0 0 0 0,0 1 1 0 0,-1-1-1 0 0,0 1 0 0 0,-6-17 1 0 0,5 18-4 0 0,-1 1 1 0 0,1 0-1 0 0,-2 0 1 0 0,1 1-1 0 0,-1-1 1 0 0,-9-10-1 0 0,10 13-28 0 0,0 1 0 0 0,-1 0 0 0 0,1 0 0 0 0,-1 1 1 0 0,0 0-1 0 0,-1-1 0 0 0,1 2 0 0 0,0-1 0 0 0,-1 1 0 0 0,-10-4 0 0 0,6 3-73 0 0,1 1 0 0 0,-1 0 0 0 0,0 1 0 0 0,-1 0 0 0 0,1 1 1 0 0,0 0-1 0 0,0 0 0 0 0,0 1 0 0 0,0 0 0 0 0,0 1 0 0 0,-19 5 0 0 0,-27 16-10118 0 0,47-19 5967 0 0,1-1-1 0 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16.3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4288 0 0,'0'-2'732'0'0,"0"-1"37"0"0,0-1 51 0 0,0-2 36 0 0,0 2 20 0 0,0-3 0 0 0,0 2-4 0 0,0 0 4 0 0,0 0-36 0 0,4 3 680 0 0,-1 9-980 0 0,1 5-3312 0 0,-4 3 0 0 0,0 3 0 0 0,3 5-1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09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0 3520 0 0,'0'0'2595'0'0,"-11"7"275"0"0,-2 12-1687 0 0,-1 0 1 0 0,-20 19 0 0 0,8-9-263 0 0,-6 10 260 0 0,-71 77 775 0 0,86-99-1874 0 0,-1-1 1 0 0,-1 0-1 0 0,-1-1 0 0 0,-26 15 1 0 0,30-24-37 0 0,16-6-45 0 0,0-1 1 0 0,-1 1-1 0 0,1 0 1 0 0,0 0-1 0 0,0 0 1 0 0,0 0-1 0 0,-1 0 1 0 0,1 0-1 0 0,0 0 1 0 0,0-1-1 0 0,0 1 1 0 0,0 0-1 0 0,-1 0 1 0 0,1 0 0 0 0,0 0-1 0 0,0-1 1 0 0,0 1-1 0 0,0 0 1 0 0,0 0-1 0 0,0 0 1 0 0,-1-1-1 0 0,1 1 1 0 0,0 0-1 0 0,0 0 1 0 0,0 0-1 0 0,0-1 1 0 0,0 1-1 0 0,0 0 1 0 0,0 0-1 0 0,0-1 1 0 0,0 1-1 0 0,0 0 1 0 0,0 0-1 0 0,0 0 1 0 0,0-1-1 0 0,0 1 1 0 0,1-3 6 0 0,0-1 0 0 0,0 1 0 0 0,0 0 0 0 0,1 0 1 0 0,-1 0-1 0 0,1 0 0 0 0,2-3 0 0 0,0 0 22 0 0,1 0 1 0 0,0 0-1 0 0,0 1 1 0 0,0-1-1 0 0,1 1 0 0 0,0 0 1 0 0,0 0-1 0 0,0 1 1 0 0,0 0-1 0 0,1 0 0 0 0,0 1 1 0 0,0-1-1 0 0,12-3 1 0 0,-13 5 13 0 0,-1 1 0 0 0,1 0 0 0 0,0 0 0 0 0,0 1 0 0 0,0-1 0 0 0,0 1 0 0 0,-1 0-1 0 0,1 1 1 0 0,0-1 0 0 0,0 1 0 0 0,0 1 0 0 0,-1-1 0 0 0,1 1 0 0 0,-1 0 0 0 0,1 0 0 0 0,-1 0 0 0 0,0 1 0 0 0,8 5 0 0 0,6 5-54 0 0,-1 2 0 0 0,-1 0 0 0 0,28 33 0 0 0,-16-13-3325 0 0,-2 1-4435 0 0,-18-22 4129 0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1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0 109 3736 0 0,'0'0'649'0'0,"17"-7"4154"0"0,-13 7-4496 0 0,0 0 1 0 0,0 0 0 0 0,1 1 0 0 0,-1-1 0 0 0,0 1-1 0 0,0 0 1 0 0,0 0 0 0 0,0 0 0 0 0,0 1 0 0 0,-1-1-1 0 0,1 1 1 0 0,0 0 0 0 0,-1 0 0 0 0,1 0 0 0 0,-1 1-1 0 0,1-1 1 0 0,-1 1 0 0 0,0 0 0 0 0,0 0 0 0 0,-1 0-1 0 0,1 0 1 0 0,-1 0 0 0 0,1 1 0 0 0,-1-1 0 0 0,0 1-1 0 0,2 4 1 0 0,5 14 272 0 0,-1 1-1 0 0,-1 0 1 0 0,-1 1-1 0 0,6 42 1 0 0,-9-42-538 0 0,1 0 1 0 0,2 0 0 0 0,0 0 0 0 0,17 38-1 0 0,-22-59-36 0 0,0-1-1 0 0,0 1 0 0 0,1-1 1 0 0,-1 0-1 0 0,1 0 0 0 0,-1 1 1 0 0,1-1-1 0 0,0 0 1 0 0,0 0-1 0 0,0-1 0 0 0,0 1 1 0 0,1 0-1 0 0,-1-1 0 0 0,0 1 1 0 0,1-1-1 0 0,-1 0 0 0 0,1 0 1 0 0,-1 0-1 0 0,1 0 1 0 0,-1 0-1 0 0,1 0 0 0 0,0-1 1 0 0,0 1-1 0 0,-1-1 0 0 0,1 0 1 0 0,0 0-1 0 0,2 0 1 0 0,-1-1 9 0 0,-1 1 0 0 0,0-1 1 0 0,0 0-1 0 0,0 0 0 0 0,0 0 1 0 0,0 0-1 0 0,0-1 0 0 0,0 1 1 0 0,0-1-1 0 0,0 0 0 0 0,0 0 1 0 0,-1 0-1 0 0,1 0 0 0 0,-1 0 1 0 0,0-1-1 0 0,1 1 0 0 0,-1-1 1 0 0,0 1-1 0 0,-1-1 1 0 0,1 0-1 0 0,3-5 0 0 0,53-154 854 0 0,-5 11-82 0 0,2 28-207 0 0,-53 120-821 0 0,0-1-1 0 0,0 1 0 0 0,0-1 0 0 0,1 1 0 0 0,-1 0 1 0 0,1 0-1 0 0,0 0 0 0 0,0 0 0 0 0,3-2 0 0 0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17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 2960 0 0,'0'0'521'0'0,"21"0"2009"0"0,80 5 2281 0 0,-58-2-2437 0 0,61-2 0 0 0,-102-1-2348 0 0,0 0 0 0 0,0 0 0 0 0,0 0 0 0 0,-1-1 0 0 0,1 1 0 0 0,0 0 1 0 0,0-1-1 0 0,-1 1 0 0 0,1-1 0 0 0,0 1 0 0 0,-1-1 0 0 0,1 0 0 0 0,-1 0 0 0 0,1 0 0 0 0,0 0 0 0 0,-1 0 0 0 0,0 0 0 0 0,1 0 0 0 0,-1 0 0 0 0,0 0 0 0 0,0-1 0 0 0,2-1 1 0 0,-2-1 122 0 0,0 0 0 0 0,0 0 1 0 0,0 0-1 0 0,0 0 1 0 0,-1 0-1 0 0,1 0 1 0 0,-1 0-1 0 0,-1-6 0 0 0,1 9-131 0 0,0 1 20 0 0,0 0 1 0 0,0-1-1 0 0,0 1 0 0 0,0-1 0 0 0,0 1 1 0 0,0-1-1 0 0,0 1 0 0 0,0 0 0 0 0,0-1 0 0 0,0 1 1 0 0,0 0-1 0 0,-1-1 0 0 0,1 1 0 0 0,0-1 1 0 0,0 1-1 0 0,0 0 0 0 0,-1-1 0 0 0,1 1 0 0 0,0 0 1 0 0,0 0-1 0 0,-1-1 0 0 0,1 1 0 0 0,0 0 1 0 0,-1-1-1 0 0,1 1 0 0 0,0 0 0 0 0,-1 0 0 0 0,1 0 1 0 0,0-1-1 0 0,-1 1 0 0 0,0 0 0 0 0,-14 2 499 0 0,11-1-475 0 0,0 1-1 0 0,0 0 0 0 0,0 0 1 0 0,1 0-1 0 0,-1 0 0 0 0,-3 3 1 0 0,-5 7 36 0 0,1 1-1 0 0,0 1 1 0 0,0 0 0 0 0,2 0 0 0 0,-1 1 0 0 0,2 0 0 0 0,-9 20 0 0 0,-36 117 184 0 0,44-118-382 0 0,3 1 0 0 0,0-1 0 0 0,2 1 1 0 0,1 59-1 0 0,4-87 230 0 0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17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97 113 3752 0 0,'-1'-4'8440'0'0,"-1"5"-7743"0"0,-6 10 701 0 0,-1 1 0 0 0,2 1 1 0 0,-10 18-1 0 0,17-30-1339 0 0,-9 15 168 0 0,1 1 0 0 0,1 0 0 0 0,1 1-1 0 0,0 0 1 0 0,2 0 0 0 0,0 0 0 0 0,0 0 0 0 0,2 1-1 0 0,0 20 1 0 0,2-37-225 0 0,-1 0 0 0 0,2 0 0 0 0,-1 0 0 0 0,0 0 1 0 0,0 0-1 0 0,1 0 0 0 0,-1 0 0 0 0,1 0 0 0 0,-1 0 0 0 0,1 0 0 0 0,0 0 0 0 0,0-1 0 0 0,0 1 0 0 0,0 0 0 0 0,0 0 0 0 0,0-1 0 0 0,1 1 0 0 0,-1-1 0 0 0,0 1 0 0 0,1-1 1 0 0,1 2-1 0 0,-1-2-5 0 0,1 1 1 0 0,0-1-1 0 0,0 0 1 0 0,-1 0 0 0 0,1 0-1 0 0,0 0 1 0 0,0-1 0 0 0,0 1-1 0 0,0-1 1 0 0,0 1-1 0 0,0-1 1 0 0,0 0 0 0 0,3-1-1 0 0,1 1-7 0 0,0-1 0 0 0,0-1 0 0 0,1 1 0 0 0,-1-1 1 0 0,0 0-1 0 0,-1-1 0 0 0,1 0 0 0 0,0 0 0 0 0,-1 0 0 0 0,0-1 0 0 0,7-5 0 0 0,-1-3 4 0 0,0-1 0 0 0,-1-1 0 0 0,0 0 0 0 0,-2 0 0 0 0,16-30 0 0 0,2-2 38 0 0,39-70 228 0 0,-65 111-54 0 0,-6 10-104 0 0,-8 14-15 0 0,4 0-63 0 0,0 0 0 0 0,1 1 1 0 0,1 0-1 0 0,1 0 0 0 0,1 1 0 0 0,1 0 0 0 0,0 0 0 0 0,0 29 0 0 0,4-48-24 0 0,0 1 0 0 0,0 0 0 0 0,1 0 0 0 0,-1 0 1 0 0,1 0-1 0 0,0 0 0 0 0,-1 0 0 0 0,1 0 0 0 0,1-1 0 0 0,-1 1 0 0 0,0 0 0 0 0,1-1 1 0 0,-1 1-1 0 0,1-1 0 0 0,0 1 0 0 0,0-1 0 0 0,2 3 0 0 0,0-2 1 0 0,0 0-1 0 0,1 0 1 0 0,-1 0-1 0 0,0 0 1 0 0,1-1-1 0 0,0 0 1 0 0,0 0-1 0 0,0 0 1 0 0,5 1-1 0 0,6 1 1 0 0,-1-2 1 0 0,1 0-1 0 0,-1-1 1 0 0,1 0-1 0 0,25-3 0 0 0,-34 2 12 0 0,-1-1 0 0 0,1-1 0 0 0,0 1-1 0 0,-1-1 1 0 0,1 0 0 0 0,-1-1-1 0 0,0 1 1 0 0,1-1 0 0 0,-1 0 0 0 0,-1-1-1 0 0,1 0 1 0 0,0 1 0 0 0,6-8 0 0 0,-5 4 32 0 0,0-1-1 0 0,0 0 1 0 0,-1 0 0 0 0,0 0 0 0 0,0-1 0 0 0,-1 0 0 0 0,-1 0 0 0 0,5-11-1 0 0,-1-4 152 0 0,-1 0-1 0 0,-1 0 0 0 0,-1-1 0 0 0,-1 0 1 0 0,-1 0-1 0 0,-1-36 0 0 0,0 37 38 0 0,-2 18-250 0 0,1-1-1 0 0,-1 0 1 0 0,0 0 0 0 0,0 0 0 0 0,-1 1 0 0 0,0-1 0 0 0,-3-13 0 0 0,-3 14-899 0 0,-7 3-8165 0 0,7 5 4537 0 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1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3832 0 0,'22'-2'4604'0'0,"-19"1"-4331"0"0,1 1 0 0 0,-1 0 1 0 0,1 0-1 0 0,-1 0 0 0 0,1 0 0 0 0,-1 1 0 0 0,0-1 1 0 0,1 1-1 0 0,-1 0 0 0 0,1 0 0 0 0,-1 0 0 0 0,0 0 1 0 0,0 1-1 0 0,0-1 0 0 0,0 1 0 0 0,0 0 0 0 0,3 2 1 0 0,-1 0 78 0 0,-1 0 1 0 0,0 1-1 0 0,0-1 1 0 0,-1 1 0 0 0,0 0-1 0 0,1 0 1 0 0,-2 0 0 0 0,1 0-1 0 0,3 8 1 0 0,0 7 270 0 0,0 0 1 0 0,-1 1-1 0 0,-2-1 1 0 0,3 37-1 0 0,-4 32-158 0 0,-2-51-349 0 0,5 44-1 0 0,-5-80-112 0 0,1 4 6 0 0,0 0 0 0 0,0 0-1 0 0,0 0 1 0 0,1 0 0 0 0,3 8 0 0 0,-4-12 0 0 0,0-1 1 0 0,-1 0-1 0 0,1 0 1 0 0,0 0 0 0 0,0 0-1 0 0,0 1 1 0 0,0-1 0 0 0,0 0-1 0 0,0-1 1 0 0,0 1-1 0 0,0 0 1 0 0,0 0 0 0 0,0 0-1 0 0,0-1 1 0 0,1 1-1 0 0,-1 0 1 0 0,0-1 0 0 0,0 1-1 0 0,1-1 1 0 0,-1 0-1 0 0,0 1 1 0 0,1-1 0 0 0,-1 0-1 0 0,1 0 1 0 0,-1 0-1 0 0,0 0 1 0 0,1 0 0 0 0,-1 0-1 0 0,0 0 1 0 0,1-1-1 0 0,1 1 1 0 0,-1-1 36 0 0,0 0-1 0 0,1 0 1 0 0,-1 0-1 0 0,0 0 1 0 0,1-1 0 0 0,-1 1-1 0 0,0-1 1 0 0,0 1 0 0 0,0-1-1 0 0,0 0 1 0 0,-1 0-1 0 0,1 0 1 0 0,0 0 0 0 0,-1 0-1 0 0,3-3 1 0 0,20-43 557 0 0,-10 21-266 0 0,16-26 262 0 0,3 3 0 0 0,46-57 0 0 0,-76 103-603 0 0,14-16-141 0 0,25-37-1 0 0,-42 57 52 0 0,0 0-1 0 0,0-1 0 0 0,0 1 1 0 0,0 0-1 0 0,0 0 0 0 0,0-1 1 0 0,0 1-1 0 0,0 0 0 0 0,0-1 1 0 0,0 1-1 0 0,-1 0 0 0 0,1 0 1 0 0,0-1-1 0 0,0 1 0 0 0,0 0 1 0 0,0 0-1 0 0,0-1 0 0 0,0 1 1 0 0,-1 0-1 0 0,1 0 0 0 0,0-1 1 0 0,0 1-1 0 0,0 0 0 0 0,-1 0 1 0 0,1 0-1 0 0,0-1 0 0 0,0 1 1 0 0,-1 0-1 0 0,1 0 0 0 0,0 0 1 0 0,0 0-1 0 0,-1 0 0 0 0,1 0 1 0 0,0-1-1 0 0,-1 1 0 0 0,1 0 1 0 0,0 0-1 0 0,-1 0 0 0 0,1 0 1 0 0,0 0-1 0 0,0 0 0 0 0,-1 0 1 0 0,1 0-1 0 0,0 0 0 0 0,-1 0 1 0 0,1 0-1 0 0,0 1 0 0 0,-1-1 1 0 0,-22 0-8165 0 0,18 0 5497 0 0,-6 0-1519 0 0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22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90 405 724 0 0,'-4'4'149'0'0,"0"1"0"0"0,1-1-1 0 0,-1 1 1 0 0,1 0 0 0 0,0-1 0 0 0,0 2-1 0 0,0-1 1 0 0,1 0 0 0 0,-4 11 0 0 0,2-11 426 0 0,3-7 358 0 0,3-12-395 0 0,37-87 77 0 0,-13 31 217 0 0,-19 53-343 0 0,-1-1 1 0 0,4-19 0 0 0,-5-13 3333 0 0,-7 49-2159 0 0,-4 6-843 0 0,-2 8-87 0 0,-21 32 558 0 0,-24 53-1 0 0,45-80-1190 0 0,0 0-1 0 0,2 0 1 0 0,0 1-1 0 0,1 0 1 0 0,1 0-1 0 0,-2 28 1 0 0,5-34-60 0 0,-1-1 8 0 0,1 0 1 0 0,1 1-1 0 0,0-1 1 0 0,1 0 0 0 0,0 1-1 0 0,5 19 1 0 0,-5-30-41 0 0,0 1 0 0 0,0 0 0 0 0,1-1 0 0 0,-1 1 0 0 0,1-1 0 0 0,0 1 0 0 0,0-1 0 0 0,0 0 0 0 0,0 0-1 0 0,0 1 1 0 0,0-2 0 0 0,1 1 0 0 0,-1 0 0 0 0,1 0 0 0 0,-1-1 0 0 0,1 1 0 0 0,-1-1 0 0 0,1 0 0 0 0,0 0 0 0 0,0 0 0 0 0,0 0 0 0 0,-1 0 0 0 0,1-1 0 0 0,0 1 0 0 0,0-1 0 0 0,4 0 0 0 0,2 0 9 0 0,0 0 1 0 0,1 0 0 0 0,-1-1-1 0 0,0 0 1 0 0,0-1-1 0 0,0 0 1 0 0,11-3 0 0 0,-12 1-12 0 0,0 1 0 0 0,0-1 1 0 0,-1 0-1 0 0,1-1 0 0 0,-1 0 0 0 0,0 0 1 0 0,0 0-1 0 0,0-1 0 0 0,-1 0 1 0 0,0 0-1 0 0,0-1 0 0 0,-1 0 0 0 0,8-12 1 0 0,-7 9-8 0 0,-1 1 0 0 0,0-1 0 0 0,-1-1 0 0 0,0 1 0 0 0,-1 0 0 0 0,0-1 1 0 0,0 0-1 0 0,-2 0 0 0 0,1 0 0 0 0,0-17 0 0 0,-2 8-23 0 0,-1-1 0 0 0,-6-39 0 0 0,5 53 16 0 0,0 0 0 0 0,0 1 0 0 0,0-1 0 0 0,-1 1 0 0 0,1-1 0 0 0,-2 1 0 0 0,1 0 0 0 0,-1 0 0 0 0,1 0 0 0 0,-2 1 0 0 0,1 0 0 0 0,-8-8 0 0 0,-29-26 36 0 0,40 39-24 0 0,0-1 1 0 0,0 0 0 0 0,0 0 0 0 0,0 0-1 0 0,0 0 1 0 0,0 0 0 0 0,1 0 0 0 0,-1 0-1 0 0,0 0 1 0 0,0 0 0 0 0,1 0 0 0 0,-1 0-1 0 0,1-1 1 0 0,-1 1 0 0 0,1 0 0 0 0,-1 0-1 0 0,1-1 1 0 0,0 1 0 0 0,0 0 0 0 0,-1-1-1 0 0,1 1 1 0 0,0 0 0 0 0,0-1 0 0 0,1-1-1 0 0,-1 1 4 0 0,1-1 0 0 0,0 1 0 0 0,0 0 0 0 0,1-1 0 0 0,-1 1 0 0 0,0 0 0 0 0,1 0 0 0 0,-1-1 0 0 0,1 1 0 0 0,0 0 0 0 0,2-2 0 0 0,6-4 28 0 0,0 0-1 0 0,0 1 0 0 0,21-12 0 0 0,2 5 15 0 0,0 0 0 0 0,65-16 0 0 0,-86 26-41 0 0,11-2-3 0 0,0 1 1 0 0,-1 1-1 0 0,2 1 0 0 0,26 0 1 0 0,-44 3-12 0 0,-1 0 0 0 0,1 0 0 0 0,-1 1 0 0 0,0 0-1 0 0,8 2 1 0 0,-12-3 4 0 0,0 1-1 0 0,1-1 0 0 0,-1 1 0 0 0,0-1 0 0 0,0 1 0 0 0,1 0 0 0 0,-1-1 0 0 0,0 1 0 0 0,0 0 1 0 0,0 0-1 0 0,0 0 0 0 0,0 0 0 0 0,0 0 0 0 0,0 0 0 0 0,0 0 0 0 0,-1 0 0 0 0,1 1 0 0 0,0-1 1 0 0,-1 0-1 0 0,1 0 0 0 0,-1 1 0 0 0,1-1 0 0 0,-1 0 0 0 0,1 1 0 0 0,-1 1 0 0 0,4 60 40 0 0,-3-1-1 0 0,-3 1 1 0 0,-3-1-1 0 0,-14 72 0 0 0,17-121-12 0 0,0 1-1 0 0,0 0 1 0 0,1 0-1 0 0,1 0 1 0 0,0 0-1 0 0,1 0 1 0 0,5 25-1 0 0,-5-37-18 0 0,0 1-1 0 0,0-1 1 0 0,0 0-1 0 0,0 1 1 0 0,0-1-1 0 0,1 0 1 0 0,-1 0-1 0 0,1 0 1 0 0,-1 0-1 0 0,1 0 1 0 0,0 0-1 0 0,0 0 1 0 0,0-1-1 0 0,0 1 1 0 0,0-1-1 0 0,0 1 1 0 0,3 0-1 0 0,-1 0 9 0 0,1 0 0 0 0,0 0-1 0 0,0-1 1 0 0,0 0 0 0 0,0 0 0 0 0,0 0 0 0 0,0 0 0 0 0,5-1-1 0 0,9 0 3 0 0,0-2 0 0 0,0 0 0 0 0,27-7 0 0 0,-43 8-26 0 0,4 0-187 0 0,-1-1-1 0 0,0-1 0 0 0,0 1 1 0 0,0-1-1 0 0,0 0 0 0 0,-1 0 1 0 0,1 0-1 0 0,6-6 1 0 0,-9 6-971 0 0,0 1 0 0 0,0-1 0 0 0,-1 0 1 0 0,1 0-1 0 0,-1 0 0 0 0,1 0 0 0 0,-1-1 0 0 0,3-5 1 0 0,0-5-2447 0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23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3536 0 0,'5'-2'5674'0'0,"22"-8"-3976"0"0,90-22 1800 0 0,59-16-618 0 0,-138 41-4971 0 0,46-3 1 0 0,-50 7-1186 0 0,-3 1 0 0 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23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3224 0 0,'0'0'1790'0'0,"21"1"1628"0"0,-16 0-3140 0 0,0 1 0 0 0,0 0 0 0 0,0 0 0 0 0,0 0 0 0 0,0 1 0 0 0,-1-1 1 0 0,1 1-1 0 0,-1 0 0 0 0,1 1 0 0 0,-1-1 0 0 0,0 1 0 0 0,-1-1 0 0 0,1 1 0 0 0,-1 0 0 0 0,1 1 0 0 0,-1-1 0 0 0,0 1 0 0 0,-1-1 0 0 0,4 9 0 0 0,4 9 406 0 0,-2 0-1 0 0,12 45 0 0 0,-19-63-675 0 0,3 16 94 0 0,-1 0 0 0 0,-1 0 1 0 0,-1 0-1 0 0,-2 31 0 0 0,0-11 130 0 0,3-51-162 0 0,0-1 1 0 0,0 0 0 0 0,1 1-1 0 0,9-22 1 0 0,-1 0-32 0 0,-2 8 9 0 0,1-1 0 0 0,0 2 0 0 0,2 0 0 0 0,1 0 0 0 0,1 1 0 0 0,1 0 0 0 0,19-21 0 0 0,-28 38 10 0 0,0-1 0 0 0,0 1 1 0 0,1 1-1 0 0,0-1 0 0 0,0 1 0 0 0,0 0 0 0 0,1 1 0 0 0,0 0 0 0 0,8-4 0 0 0,-14 7-34 0 0,0 0-1 0 0,1 0 1 0 0,-1 1 0 0 0,0-1-1 0 0,1 0 1 0 0,-1 1 0 0 0,0 0-1 0 0,1 0 1 0 0,-1 0 0 0 0,1 0-1 0 0,-1 0 1 0 0,1 0 0 0 0,-1 0-1 0 0,0 1 1 0 0,1-1 0 0 0,-1 1-1 0 0,0 0 1 0 0,1 0-1 0 0,-1 0 1 0 0,0 0 0 0 0,0 0-1 0 0,0 0 1 0 0,0 0 0 0 0,0 1-1 0 0,0-1 1 0 0,0 1 0 0 0,0-1-1 0 0,-1 1 1 0 0,1 0 0 0 0,0 0-1 0 0,-1 0 1 0 0,0 0 0 0 0,1 0-1 0 0,-1 0 1 0 0,0 0-1 0 0,0 0 1 0 0,1 3 0 0 0,6 19 69 0 0,-2 0 0 0 0,0 0 0 0 0,-1 1 0 0 0,-1-1 1 0 0,0 37-1 0 0,2 5 20 0 0,-2-28-69 0 0,14 96-455 0 0,-10-111-1502 0 0,-7-20 1015 0 0,0 0 0 0 0,0 0 0 0 0,1 0 0 0 0,0-1 0 0 0,-1 1 0 0 0,1 0 1 0 0,0-1-1 0 0,0 0 0 0 0,0 1 0 0 0,3 1 0 0 0,6 2-2883 0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24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 2352 0 0,'11'-14'2733'0'0,"12"-3"95"0"0,-14 17-762 0 0,-8 0-1983 0 0,-1 1-1 0 0,0-1 1 0 0,1 1 0 0 0,-1-1 0 0 0,0 1-1 0 0,0 0 1 0 0,1-1 0 0 0,-1 1-1 0 0,0-1 1 0 0,0 1 0 0 0,0 0 0 0 0,0-1-1 0 0,0 1 1 0 0,0-1 0 0 0,0 1 0 0 0,0 0-1 0 0,0-1 1 0 0,0 1 0 0 0,0 0 0 0 0,0 0-1 0 0,-5 104 3552 0 0,0 23-2653 0 0,3-55-601 0 0,0-46-258 0 0,1-15-60 0 0,0 0 1 0 0,0 1-1 0 0,2 0 0 0 0,-1-1 1 0 0,1 0-1 0 0,1 1 0 0 0,1-1 1 0 0,3 13-1 0 0,-5-24-57 0 0,0 1-1 0 0,0-1 0 0 0,0 1 1 0 0,0-1-1 0 0,0 1 0 0 0,0-1 1 0 0,0 0-1 0 0,1 0 0 0 0,-1 1 1 0 0,0-1-1 0 0,1 0 0 0 0,-1 0 1 0 0,1 0-1 0 0,-1-1 0 0 0,1 1 1 0 0,0 0-1 0 0,-1-1 0 0 0,1 1 1 0 0,0-1-1 0 0,0 1 0 0 0,-1-1 1 0 0,1 0-1 0 0,0 0 0 0 0,0 1 1 0 0,-1-1-1 0 0,1-1 0 0 0,0 1 1 0 0,0 0-1 0 0,-1 0 0 0 0,1-1 1 0 0,2 0-1 0 0,5-1 3 0 0,-1 0-1 0 0,1-1 1 0 0,-1 0-1 0 0,14-7 1 0 0,-4 0-10 0 0,0-1 1 0 0,-1-1 0 0 0,-1 0 0 0 0,0-1 0 0 0,-1-1 0 0 0,0 0 0 0 0,-1-1 0 0 0,15-21-1 0 0,-11 10-6 0 0,-1-1-1 0 0,-1 0 1 0 0,-1-1-1 0 0,18-50 0 0 0,-25 54 12 0 0,-6 17 13 0 0,0 0 0 0 0,0 0 1 0 0,0 0-1 0 0,1 1 0 0 0,0 0 1 0 0,1-1-1 0 0,7-10 0 0 0,-6 13 145 0 0,-5 8 39 0 0,-1 7-119 0 0,0 28 97 0 0,0-17-89 0 0,1 0-1 0 0,1 0 1 0 0,0 0-1 0 0,6 26 1 0 0,-5-43-79 0 0,-1 1-1 0 0,1-1 1 0 0,0 0 0 0 0,0 0 0 0 0,0 0-1 0 0,0 0 1 0 0,1-1 0 0 0,0 1-1 0 0,0-1 1 0 0,1 1 0 0 0,-1-1 0 0 0,1 0-1 0 0,0 0 1 0 0,0 0 0 0 0,0-1-1 0 0,0 0 1 0 0,1 0 0 0 0,-1 0 0 0 0,1 0-1 0 0,0 0 1 0 0,0-1 0 0 0,5 2-1 0 0,6 1-131 0 0,0-2 0 0 0,0 1 0 0 0,0-2 0 0 0,1 0 0 0 0,20-1-1 0 0,42-4-7456 0 0,-55-1 4064 0 0,-3-1-1 0 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25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0 3280 0 0,'-4'0'339'0'0,"1"0"0"0"0,-1 1 0 0 0,1-1-1 0 0,0 1 1 0 0,-1 0 0 0 0,1 0-1 0 0,-1 0 1 0 0,1 0 0 0 0,0 1 0 0 0,0-1-1 0 0,0 1 1 0 0,0 0 0 0 0,0 0 0 0 0,-3 2-1 0 0,1 1-59 0 0,0-1 0 0 0,1 1-1 0 0,-1 0 1 0 0,1 0-1 0 0,1 1 1 0 0,-1-1 0 0 0,-2 7-1 0 0,-4 9 225 0 0,2 0-1 0 0,0 1 0 0 0,-6 28 1 0 0,14-50-495 0 0,-33 158 1447 0 0,6 1 1 0 0,-9 227-1 0 0,34-76-850 0 0,3-168-1112 0 0,3-118-1879 0 0,6-11-2399 0 0,-3-9 1485 0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25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318 21 3288 0 0,'-20'-7'2420'0'0,"4"3"-1691"0"0,1 0 1 0 0,-1 2-1 0 0,0 0 0 0 0,0 1 1 0 0,0 0-1 0 0,0 1 0 0 0,-16 3 1 0 0,24-3-441 0 0,0 2 1 0 0,0-1-1 0 0,0 1 1 0 0,0 0-1 0 0,0 1 1 0 0,1 0-1 0 0,-1 0 1 0 0,1 1-1 0 0,-1 0 1 0 0,1 0-1 0 0,1 0 1 0 0,-1 1-1 0 0,1 0 1 0 0,-1 1-1 0 0,-6 7 1 0 0,9-8-240 0 0,1-1-1 0 0,0 1 1 0 0,0 0 0 0 0,0 0-1 0 0,1 0 1 0 0,-1 0 0 0 0,1 0-1 0 0,1 1 1 0 0,-1-1 0 0 0,1 0-1 0 0,-1 1 1 0 0,2 0 0 0 0,-1-1-1 0 0,1 1 1 0 0,-1 0 0 0 0,2-1-1 0 0,-1 1 1 0 0,2 8 0 0 0,-1-10-35 0 0,0-1-1 0 0,0 1 1 0 0,1 0 0 0 0,-1 0 0 0 0,1-1-1 0 0,0 1 1 0 0,0-1 0 0 0,0 1 0 0 0,1-1-1 0 0,-1 0 1 0 0,1 0 0 0 0,0 0 0 0 0,0 0-1 0 0,0 0 1 0 0,0-1 0 0 0,0 1-1 0 0,1-1 1 0 0,-1 0 0 0 0,1 0 0 0 0,-1 0-1 0 0,1-1 1 0 0,0 1 0 0 0,0-1 0 0 0,0 0-1 0 0,0 0 1 0 0,5 1 0 0 0,23 2-16 0 0,1-2 0 0 0,60-3 0 0 0,-61-5-49 0 0,-31 6 42 0 0,1 0 0 0 0,-1 0 1 0 0,0 0-1 0 0,0-1 0 0 0,0 1 0 0 0,0 0 1 0 0,0-1-1 0 0,0 1 0 0 0,0-1 0 0 0,0 1 0 0 0,0-1 1 0 0,0 0-1 0 0,0 1 0 0 0,0-1 0 0 0,0 0 1 0 0,0 0-1 0 0,-1 1 0 0 0,1-1 0 0 0,0 0 1 0 0,-1 0-1 0 0,1 0 0 0 0,0 0 0 0 0,0-2 1 0 0,-1 3 2 0 0,-1-1 1 0 0,1 1 0 0 0,0-1 0 0 0,-1 1 0 0 0,1 0 0 0 0,0-1 0 0 0,-1 1-1 0 0,1 0 1 0 0,-1 0 0 0 0,1-1 0 0 0,0 1 0 0 0,-1 0 0 0 0,1 0 0 0 0,-1 0-1 0 0,1-1 1 0 0,-1 1 0 0 0,1 0 0 0 0,-1 0 0 0 0,1 0 0 0 0,-1 0 0 0 0,1 0-1 0 0,-1 0 1 0 0,1 0 0 0 0,-1 0 0 0 0,0 0 0 0 0,-19 0-44 0 0,15 0 16 0 0,-7 1 57 0 0,1 0 1 0 0,0 1-1 0 0,0 0 0 0 0,0 0 0 0 0,1 1 0 0 0,-1 1 1 0 0,0 0-1 0 0,1 0 0 0 0,0 1 0 0 0,0 0 0 0 0,1 1 1 0 0,-1 0-1 0 0,1 1 0 0 0,0 0 0 0 0,1 0 0 0 0,0 1 1 0 0,0 0-1 0 0,1 0 0 0 0,-1 1 0 0 0,2 0 0 0 0,-1 0 1 0 0,2 0-1 0 0,-1 1 0 0 0,1 0 0 0 0,0 0 0 0 0,1 1 1 0 0,1-1-1 0 0,-4 15 0 0 0,6-21 5 0 0,0 0 1 0 0,0 1-1 0 0,0-1 0 0 0,1 1 0 0 0,0-1 1 0 0,0 1-1 0 0,0-1 0 0 0,1 1 0 0 0,-1-1 1 0 0,1 1-1 0 0,0-1 0 0 0,0 0 1 0 0,0 1-1 0 0,1-1 0 0 0,0 0 0 0 0,0 0 1 0 0,0 0-1 0 0,0 0 0 0 0,0 0 0 0 0,1-1 1 0 0,0 1-1 0 0,0-1 0 0 0,0 1 1 0 0,0-1-1 0 0,0 0 0 0 0,8 5 0 0 0,-3-3 9 0 0,1 0 0 0 0,0-1 0 0 0,0 0 0 0 0,1 0 0 0 0,-1-1 0 0 0,1 0 0 0 0,-1 0 0 0 0,1-2-1 0 0,14 2 1 0 0,12 0-1969 0 0,46-4-1 0 0,-29-1-6166 0 0,-34 2 4564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10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18 3960 0 0,'0'0'1988'0'0,"-10"8"159"0"0,2 3-1378 0 0,1 1 0 0 0,1 1 0 0 0,0 0-1 0 0,0-1 1 0 0,-4 18 0 0 0,-13 68 1785 0 0,20-72-1877 0 0,0-1 0 0 0,2 1-1 0 0,1 32 1 0 0,0-55-658 0 0,1 1 1 0 0,-1-1 0 0 0,1 1-1 0 0,-1-1 1 0 0,1 1-1 0 0,0-1 1 0 0,0 0-1 0 0,0 1 1 0 0,1-1-1 0 0,-1 0 1 0 0,1 0-1 0 0,0 0 1 0 0,0 0-1 0 0,0 0 1 0 0,0 0-1 0 0,0-1 1 0 0,1 1-1 0 0,-1-1 1 0 0,6 4-1 0 0,-4-3-30 0 0,0-1 1 0 0,0 0-1 0 0,1-1 0 0 0,-1 1 1 0 0,0-1-1 0 0,1 0 0 0 0,0 0 1 0 0,-1 0-1 0 0,1-1 0 0 0,-1 1 1 0 0,1-1-1 0 0,0 0 0 0 0,-1-1 1 0 0,9 0-1 0 0,-3-2-24 0 0,0 1 1 0 0,0-2-1 0 0,-1 1 0 0 0,1-2 0 0 0,-1 1 1 0 0,0-1-1 0 0,0 0 0 0 0,0-1 1 0 0,-1 0-1 0 0,1-1 0 0 0,-2 1 1 0 0,1-2-1 0 0,-1 1 0 0 0,0-1 0 0 0,0 0 1 0 0,-1 0-1 0 0,8-14 0 0 0,-4 3 72 0 0,0 1-1 0 0,-2-1 1 0 0,0-1-1 0 0,-1 0 1 0 0,-2 0-1 0 0,1 0 1 0 0,-2 0 0 0 0,-1-1-1 0 0,1-37 1 0 0,-3 57 1 0 0,-1 0 1 0 0,0 0 0 0 0,0 0 0 0 0,0 0-1 0 0,0 0 1 0 0,-1 0 0 0 0,1 0 0 0 0,0-1 0 0 0,0 1-1 0 0,-1 0 1 0 0,1 0 0 0 0,0 0 0 0 0,-1 0-1 0 0,0-1 1 0 0,1 2-16 0 0,0 0-1 0 0,-1 0 0 0 0,1 0 1 0 0,0 0-1 0 0,0 0 1 0 0,-1 0-1 0 0,1 0 1 0 0,0 0-1 0 0,0 0 1 0 0,-1 0-1 0 0,1 0 1 0 0,0 0-1 0 0,0 0 0 0 0,-1 0 1 0 0,1 1-1 0 0,0-1 1 0 0,0 0-1 0 0,-1 0 1 0 0,1 0-1 0 0,0 0 1 0 0,0 0-1 0 0,-1 1 0 0 0,1-1 1 0 0,0 0-1 0 0,0 0 1 0 0,0 0-1 0 0,0 1 1 0 0,-1-1-1 0 0,1 0 1 0 0,0 0-1 0 0,0 0 1 0 0,0 1-1 0 0,0-1 0 0 0,-3 4 74 0 0,1 0 0 0 0,0 0 0 0 0,0 0 0 0 0,0 0 0 0 0,-1 7 0 0 0,-4 14 15 0 0,1 0 0 0 0,1 1 0 0 0,2 0 0 0 0,0 0 0 0 0,3 52 0 0 0,0-75-111 0 0,1 1 1 0 0,-1 0 0 0 0,1-1-1 0 0,0 1 1 0 0,0-1-1 0 0,0 1 1 0 0,1-1-1 0 0,-1 0 1 0 0,1 0-1 0 0,0 1 1 0 0,0-1-1 0 0,0 0 1 0 0,0 0-1 0 0,0-1 1 0 0,1 1 0 0 0,-1 0-1 0 0,4 2 1 0 0,-2-2 0 0 0,1-1 1 0 0,0 1-1 0 0,-1-1 0 0 0,1 1 1 0 0,0-1-1 0 0,0-1 1 0 0,0 1-1 0 0,0-1 1 0 0,0 0-1 0 0,10 1 0 0 0,-3-1 2 0 0,0-1-1 0 0,0 0 1 0 0,-1-1-1 0 0,1 0 1 0 0,0-1-1 0 0,0-1 1 0 0,0 1 0 0 0,-1-2-1 0 0,19-7 1 0 0,-21 6 29 0 0,0 0 0 0 0,-1 0 0 0 0,1-1 0 0 0,-1 0 0 0 0,0-1 0 0 0,-1 1 1 0 0,1-1-1 0 0,-1-1 0 0 0,-1 1 0 0 0,0-1 0 0 0,0-1 0 0 0,0 1 0 0 0,-1-1 1 0 0,0 0-1 0 0,4-11 0 0 0,-5 9-9 0 0,0 0 1 0 0,-1-1-1 0 0,-1 0 0 0 0,1 0 1 0 0,-2 0-1 0 0,0 0 0 0 0,0 0 1 0 0,-1 0-1 0 0,-1 0 1 0 0,0 0-1 0 0,0 0 0 0 0,-5-16 1 0 0,5 25-192 0 0,1 0 0 0 0,-1 1 1 0 0,-1-1-1 0 0,1 1 0 0 0,0-1 1 0 0,-1 1-1 0 0,1 0 0 0 0,-1-1 1 0 0,1 1-1 0 0,-1 0 0 0 0,-3-3 1 0 0,0 1-1265 0 0,0 1 0 0 0,1 0 0 0 0,-1 0 1 0 0,0 0-1 0 0,-1 0 0 0 0,1 1 0 0 0,-10-3 1 0 0,-6-1-2526 0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26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1 3680 0 0,'-1'0'229'0'0,"0"0"-1"0"0,0 1 1 0 0,0-1-1 0 0,0 0 0 0 0,0 1 1 0 0,0-1-1 0 0,0 1 1 0 0,1 0-1 0 0,-1-1 0 0 0,0 1 1 0 0,0-1-1 0 0,1 1 1 0 0,-1 0-1 0 0,0 0 0 0 0,1-1 1 0 0,-1 1-1 0 0,1 0 1 0 0,-1 0-1 0 0,1 0 0 0 0,-1 0 1 0 0,1 0-1 0 0,0 0 1 0 0,-1 0-1 0 0,1 0 0 0 0,0-1 1 0 0,0 1-1 0 0,0 0 1 0 0,0 0-1 0 0,-1 0 1 0 0,1 0-1 0 0,1 1 0 0 0,-2 43 982 0 0,1-33-364 0 0,10 152 2899 0 0,-8-108-3510 0 0,-3 363 419 0 0,-1-399-640 0 0,0 0-1 0 0,-2 0 1 0 0,0 0 0 0 0,-1-1-1 0 0,-2 0 1 0 0,1 0 0 0 0,-2 0-1 0 0,-1-1 1 0 0,-17 29-1 0 0,19-37 0 0 0,-1 0-1 0 0,0 0 0 0 0,0-1 0 0 0,-1 0 0 0 0,0 0 0 0 0,0-1 0 0 0,-1-1 0 0 0,0 1 1 0 0,-1-1-1 0 0,1-1 0 0 0,-1 0 0 0 0,-1-1 0 0 0,1 0 0 0 0,-1-1 0 0 0,0 0 1 0 0,-21 4-1 0 0,26-6 7 0 0,-1-1 0 0 0,1 0 0 0 0,-1-1 1 0 0,1 0-1 0 0,0 0 0 0 0,-1 0 0 0 0,1-1 1 0 0,-11-3-1 0 0,15 4-6 0 0,0-2 0 0 0,0 1-1 0 0,0 0 1 0 0,0-1 0 0 0,1 1 0 0 0,-1-1 0 0 0,0 0 0 0 0,1 0-1 0 0,-1 0 1 0 0,1 0 0 0 0,-1 0 0 0 0,1-1 0 0 0,0 1-1 0 0,0-1 1 0 0,0 1 0 0 0,0-1 0 0 0,1 0 0 0 0,-1 0 0 0 0,1 0-1 0 0,-1 0 1 0 0,0-4 0 0 0,-1-5 14 0 0,1 1-1 0 0,0 0 1 0 0,1 0 0 0 0,0 0-1 0 0,1-1 1 0 0,0 1 0 0 0,1 0-1 0 0,0-1 1 0 0,1 1 0 0 0,0 0-1 0 0,5-16 1 0 0,3-2 24 0 0,1 1 0 0 0,1 1 1 0 0,17-30-1 0 0,-6 23-6 0 0,1 0 1 0 0,2 2-1 0 0,1 1 1 0 0,46-41 0 0 0,-43 42-38 0 0,36-33 54 0 0,38-39 143 0 0,-86 82-107 0 0,-1 0-1 0 0,-1-1 0 0 0,19-34 0 0 0,-30 46-36 0 0,0 0 0 0 0,0-1-1 0 0,-1 1 1 0 0,0-1-1 0 0,-1 0 1 0 0,0 0-1 0 0,0 0 1 0 0,1-20-1 0 0,-1-4-599 0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27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27 2664 0 0,'-7'6'596'0'0,"0"1"0"0"0,0-1 1 0 0,1 1-1 0 0,0 0 0 0 0,0 1 0 0 0,-9 15 0 0 0,-23 51 1590 0 0,30-55-1481 0 0,1 0 0 0 0,1 0 0 0 0,-5 27 0 0 0,9-35-283 0 0,0 0 0 0 0,1 0 1 0 0,0 1-1 0 0,1-1 0 0 0,1 0 0 0 0,-1 0 1 0 0,5 19-1 0 0,-4-27-363 0 0,0 0 1 0 0,0 0-1 0 0,0 0 1 0 0,1 0 0 0 0,-1 0-1 0 0,1 0 1 0 0,0 0-1 0 0,0-1 1 0 0,0 1-1 0 0,0 0 1 0 0,0-1-1 0 0,0 0 1 0 0,1 1-1 0 0,-1-1 1 0 0,1 0 0 0 0,3 2-1 0 0,-1-1-8 0 0,0-1-1 0 0,-1 0 1 0 0,1 0-1 0 0,0-1 0 0 0,0 1 1 0 0,1-1-1 0 0,-1 0 1 0 0,0 0-1 0 0,9-1 1 0 0,-4 0-20 0 0,1 0 0 0 0,-1-1 0 0 0,0-1 0 0 0,0 0 0 0 0,1 0 0 0 0,-1-1 0 0 0,-1 0 0 0 0,1-1 0 0 0,0 0 0 0 0,9-6 0 0 0,-5 2-18 0 0,-2 0 1 0 0,0-2-1 0 0,0 1 1 0 0,0-1-1 0 0,-1-1 1 0 0,-1 0-1 0 0,17-23 1 0 0,-20 24-12 0 0,-2 1 1 0 0,0-1 0 0 0,0 0-1 0 0,0 0 1 0 0,-2 0 0 0 0,1 0-1 0 0,-1-1 1 0 0,-1 0-1 0 0,1 1 1 0 0,-2-1 0 0 0,1-20-1 0 0,-2 21 11 0 0,0 0 0 0 0,-1 0 0 0 0,0 0-1 0 0,-1 0 1 0 0,0 0 0 0 0,0 0 0 0 0,-7-16 0 0 0,7 21-5 0 0,0 2 1 0 0,0-1 0 0 0,-1 0-1 0 0,1 0 1 0 0,-1 1 0 0 0,0-1-1 0 0,0 1 1 0 0,0 0 0 0 0,0 0-1 0 0,-1 0 1 0 0,0 0 0 0 0,1 0-1 0 0,-1 1 1 0 0,0 0 0 0 0,0 0 0 0 0,0 0-1 0 0,0 0 1 0 0,0 0 0 0 0,-8-1-1 0 0,3 1 17 0 0,-1 0 0 0 0,1 1 0 0 0,-1 0-1 0 0,1 1 1 0 0,-1-1 0 0 0,1 2 0 0 0,-1 0-1 0 0,1 0 1 0 0,-1 0 0 0 0,1 1 0 0 0,0 1-1 0 0,0-1 1 0 0,-16 8 0 0 0,18-6-1 0 0,0 0-1 0 0,-1 1 1 0 0,2-1-1 0 0,-1 1 1 0 0,0 1-1 0 0,1 0 1 0 0,0-1 0 0 0,1 2-1 0 0,-1-1 1 0 0,1 1-1 0 0,0 0 1 0 0,1 0 0 0 0,-1 0-1 0 0,2 0 1 0 0,-7 16-1 0 0,0 5 73 0 0,1 0 0 0 0,-8 49 0 0 0,15-67-68 0 0,1 0-1 0 0,0 0 1 0 0,1 0-1 0 0,0 0 1 0 0,1 1 0 0 0,0-1-1 0 0,0 0 1 0 0,1 0-1 0 0,0-1 1 0 0,1 1-1 0 0,6 14 1 0 0,-7-21-20 0 0,0 1 0 0 0,0-1 0 0 0,1 0 0 0 0,-1 0 0 0 0,1 0 0 0 0,0-1 0 0 0,-1 1 0 0 0,1-1 0 0 0,1 1 0 0 0,-1-1 0 0 0,0 0-1 0 0,0 0 1 0 0,1 0 0 0 0,-1-1 0 0 0,1 1 0 0 0,0-1 0 0 0,-1 0 0 0 0,1 0 0 0 0,0 0 0 0 0,0-1 0 0 0,0 1 0 0 0,-1-1 0 0 0,1 0 0 0 0,7 0 0 0 0,-3 0-11 0 0,1-1 0 0 0,-1 0 0 0 0,0-1 0 0 0,1 1 0 0 0,-1-1 0 0 0,0-1 0 0 0,0 0 0 0 0,0 0 0 0 0,-1 0-1 0 0,11-7 1 0 0,-9 4-18 0 0,0-1 0 0 0,0 0 0 0 0,0-1-1 0 0,-1 0 1 0 0,0 0 0 0 0,-1-1 0 0 0,0 0-1 0 0,0 0 1 0 0,-1 0 0 0 0,0-1 0 0 0,-1 0-1 0 0,0 0 1 0 0,5-15 0 0 0,-4 4 55 0 0,-1-1 1 0 0,0 0 0 0 0,-2 0-1 0 0,0 0 1 0 0,-2-40-1 0 0,-5 35 480 0 0,-3 407 787 0 0,7-373-1630 0 0,0 0-1 0 0,1 0 1 0 0,-1 0-1 0 0,1 0 1 0 0,4 11-1 0 0,-4-15-1023 0 0,1 1 0 0 0,-1-1 0 0 0,1 0-1 0 0,0 0 1 0 0,0 0 0 0 0,0 0 0 0 0,4 4 0 0 0,1-1-2604 0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28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0 275 3048 0 0,'1'-8'341'0'0,"0"0"1"0"0,0 0-1 0 0,1 0 0 0 0,0 0 0 0 0,1 1 0 0 0,0-1 1 0 0,0 1-1 0 0,0-1 0 0 0,1 1 0 0 0,0 0 0 0 0,0 0 1 0 0,1 0-1 0 0,0 1 0 0 0,0 0 0 0 0,1 0 0 0 0,-1 0 1 0 0,10-7-1 0 0,10-7 713 0 0,1 1-1 0 0,56-31 1 0 0,-66 41-559 0 0,0 1 0 0 0,1 1 0 0 0,0 1 0 0 0,0 0 0 0 0,21-4 0 0 0,-32 9-399 0 0,0-1 1 0 0,0 1-1 0 0,0 1 1 0 0,0-1-1 0 0,0 1 0 0 0,0 0 1 0 0,0 0-1 0 0,0 1 0 0 0,0 0 1 0 0,0 0-1 0 0,0 0 1 0 0,0 1-1 0 0,0 0 0 0 0,0 0 1 0 0,-1 1-1 0 0,1-1 0 0 0,-1 1 1 0 0,10 7-1 0 0,-6-2-14 0 0,-1 1 0 0 0,-1 0-1 0 0,1 1 1 0 0,-2 0 0 0 0,1 0 0 0 0,-1 0-1 0 0,-1 1 1 0 0,0 0 0 0 0,0 0-1 0 0,-1 0 1 0 0,5 21 0 0 0,-1 10 129 0 0,6 82 0 0 0,-12-108-179 0 0,1 247 237 0 0,-5-140-175 0 0,2 78 42 0 0,0-283-189 0 0,-21-152 0 0 0,18 222 57 0 0,1 1-1 0 0,-2 0 1 0 0,1-1-1 0 0,-10-16 0 0 0,11 22 4 0 0,-1 1-1 0 0,-1-1 1 0 0,1 1 0 0 0,-1 0-1 0 0,0 0 1 0 0,0 0-1 0 0,-1 1 1 0 0,1-1 0 0 0,-1 1-1 0 0,-6-4 1 0 0,8 6-6 0 0,1 0 1 0 0,-2 1-1 0 0,1-1 0 0 0,0 1 1 0 0,0 0-1 0 0,0 0 0 0 0,-1 0 1 0 0,1 0-1 0 0,0 1 1 0 0,-1-1-1 0 0,1 1 0 0 0,0 0 1 0 0,-1 0-1 0 0,1 0 1 0 0,-1 0-1 0 0,-6 2 0 0 0,5 0 7 0 0,-1 0 0 0 0,0 0-1 0 0,1 1 1 0 0,-1 0 0 0 0,1 0 0 0 0,-1 0-1 0 0,1 1 1 0 0,-8 6 0 0 0,-3 6 43 0 0,1 0 0 0 0,1 1 0 0 0,-25 37-1 0 0,17-16 44 0 0,2 0 0 0 0,-18 47-1 0 0,7-16 27 0 0,20-37-86 0 0,9-25-134 0 0,-1 0 0 0 0,1 0 0 0 0,-7 13-1 0 0,8-20 18 0 0,1 0 0 0 0,0 0 0 0 0,0 0 0 0 0,0 1-1 0 0,0-1 1 0 0,0 0 0 0 0,0 0 0 0 0,0 1 0 0 0,-1-1-1 0 0,1 0 1 0 0,0 0 0 0 0,0 1 0 0 0,0-1 0 0 0,0 0-1 0 0,0 0 1 0 0,0 0 0 0 0,0 1 0 0 0,0-1-1 0 0,0 0 1 0 0,1 0 0 0 0,-1 1 0 0 0,0-1 0 0 0,0 0-1 0 0,0 0 1 0 0,0 1 0 0 0,0-1 0 0 0,0 0 0 0 0,0 0-1 0 0,0 0 1 0 0,1 1 0 0 0,-1-1 0 0 0,0 0 0 0 0,0 0-1 0 0,0 0 1 0 0,0 0 0 0 0,1 1 0 0 0,-1-1 0 0 0,0 0-1 0 0,0 0 1 0 0,1 0 0 0 0,-1 0 0 0 0,0 0-1 0 0,0 0 1 0 0,0 0 0 0 0,1 1 0 0 0,-1-1 0 0 0,0 0-1 0 0,0 0 1 0 0,1 0 0 0 0,-1 0 0 0 0,0 0 0 0 0,0 0-1 0 0,1 0 1 0 0,-1 0 0 0 0,0 0 0 0 0,0 0 0 0 0,1-1-1 0 0,-1 1 1 0 0,0 0 0 0 0,18-1-7104 0 0,-8-2 3582 0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28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99 3760 0 0,'8'-12'5069'0'0,"-8"12"-4977"0"0,1 0 0 0 0,-1 0-1 0 0,0 0 1 0 0,1 0 0 0 0,-1 0-1 0 0,1 0 1 0 0,-1 0 0 0 0,0 0-1 0 0,1 0 1 0 0,-1 0 0 0 0,1 0-1 0 0,-1 0 1 0 0,0 0 0 0 0,1 0-1 0 0,-1 0 1 0 0,1 0-1 0 0,-1 0 1 0 0,0 0 0 0 0,1 0-1 0 0,-1 1 1 0 0,1-1 0 0 0,-1 0-1 0 0,0 0 1 0 0,1 1 0 0 0,-1-1-1 0 0,0 0 1 0 0,1 0 0 0 0,-1 1-1 0 0,1 13 2043 0 0,-1-7-1994 0 0,-3 124 4237 0 0,-1-2-3669 0 0,4-122-676 0 0,0 0 0 0 0,1 1-1 0 0,0-1 1 0 0,2 10 0 0 0,-3-15-25 0 0,1 0-1 0 0,0-1 1 0 0,-1 1-1 0 0,1 0 1 0 0,0-1 0 0 0,-1 1-1 0 0,1-1 1 0 0,0 1 0 0 0,0-1-1 0 0,1 0 1 0 0,-1 1 0 0 0,0-1-1 0 0,0 0 1 0 0,0 0 0 0 0,1 0-1 0 0,-1 0 1 0 0,1 0 0 0 0,-1 0-1 0 0,1 0 1 0 0,-1 0-1 0 0,1 0 1 0 0,0-1 0 0 0,2 2-1 0 0,5-1 12 0 0,1 1 0 0 0,-1-1 0 0 0,1-1 0 0 0,-1 0-1 0 0,1 0 1 0 0,-1 0 0 0 0,1-2 0 0 0,-1 1-1 0 0,1-1 1 0 0,-1 0 0 0 0,0-1 0 0 0,0 0 0 0 0,0-1-1 0 0,0 0 1 0 0,0 0 0 0 0,-1-1 0 0 0,0 0-1 0 0,0 0 1 0 0,0-1 0 0 0,7-6 0 0 0,-2-1 5 0 0,0 0-1 0 0,0 0 1 0 0,-1-2 0 0 0,-1 1 0 0 0,0-1 0 0 0,-1-1-1 0 0,-1 0 1 0 0,-1 0 0 0 0,11-28 0 0 0,-11 23 151 0 0,-2-1 0 0 0,7-36 1 0 0,-9 7-2540 0 0,-5 40-1190 0 0,0 0 1 0 0,-4-19 0 0 0,2 16-71 0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28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 4272 0 0,'-4'0'2953'0'0,"-2"2"-2189"0"0,6 1 0 0 0,-5 2 0 0 0,5 4 0 0 0,-2 4 4 0 0,2 1-20 0 0,0 4-32 0 0,-4 6-72 0 0,4 0-120 0 0,0 6-420 0 0,0-2-2860 0 0,0 3 0 0 0,4-5 0 0 0,-2-1-1 0 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2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 2744 0 0,'0'-1'363'0'0,"-1"1"0"0"0,1-1 0 0 0,0 1 0 0 0,0-1 1 0 0,0 0-1 0 0,0 1 0 0 0,0-1 0 0 0,0 0 0 0 0,0 1 0 0 0,1-1 0 0 0,-1 0 0 0 0,0 1 0 0 0,0-1 0 0 0,0 1 0 0 0,1-1 0 0 0,-1 0 0 0 0,113 1 4606 0 0,266-5-2111 0 0,-363 4-2814 0 0,-6 2-28 0 0,-1-1 0 0 0,1-1 0 0 0,0 0 0 0 0,-1 0 0 0 0,1-1 0 0 0,-1 0 0 0 0,1-1 0 0 0,-1 0 0 0 0,11-5 0 0 0,-19 8-18 0 0,-1-1-1 0 0,1 1 1 0 0,0 0-1 0 0,0 0 1 0 0,-1-1 0 0 0,1 1-1 0 0,-1-1 1 0 0,1 1-1 0 0,0-1 1 0 0,-1 1 0 0 0,1-1-1 0 0,-1 1 1 0 0,1-1 0 0 0,-1 1-1 0 0,1-1 1 0 0,-1 1-1 0 0,1-1 1 0 0,-1 0 0 0 0,0 1-1 0 0,1-1 1 0 0,-1 0 0 0 0,0 0-1 0 0,0 1 1 0 0,1-1-1 0 0,-1 0 1 0 0,0 0 0 0 0,0 1-1 0 0,0-1 1 0 0,0 0-1 0 0,0 0 1 0 0,0 1 0 0 0,0-1-1 0 0,0 0 1 0 0,0 0 0 0 0,0 1-1 0 0,-1-1 1 0 0,1 0-1 0 0,0 0 1 0 0,0 1 0 0 0,-1-1-1 0 0,1 0 1 0 0,-1 1 0 0 0,1-1-1 0 0,0 0 1 0 0,-1 0-1 0 0,-1-1-4 0 0,-1 1-1 0 0,1-1 1 0 0,0 1-1 0 0,0-1 0 0 0,0 1 1 0 0,-1 0-1 0 0,1 0 1 0 0,-1 0-1 0 0,1 0 0 0 0,-1 0 1 0 0,-4-1-1 0 0,-4 1-8 0 0,0 0 1 0 0,-1 0-1 0 0,1 1 0 0 0,0 0 0 0 0,0 1 0 0 0,-17 3 1 0 0,23-3 22 0 0,1 0 1 0 0,-1 0 0 0 0,1 1 0 0 0,-1 0 0 0 0,1 0 0 0 0,-1 0 0 0 0,1 0 0 0 0,0 1 0 0 0,0-1-1 0 0,0 1 1 0 0,0 0 0 0 0,1 0 0 0 0,-1 1 0 0 0,1-1 0 0 0,0 1 0 0 0,0 0 0 0 0,-4 7 0 0 0,-3 9 79 0 0,0 0 0 0 0,2 1 0 0 0,1 0 0 0 0,1 1 0 0 0,0 0 1 0 0,-3 29-1 0 0,6-21 17 0 0,1 0 0 0 0,1 0 1 0 0,2 0-1 0 0,5 38 1 0 0,-4-58-231 0 0,0 0 1 0 0,0 0 0 0 0,1-1 0 0 0,0 1 0 0 0,7 13 0 0 0,11 7-3115 0 0,-18-28 2317 0 0,0 1 0 0 0,-1 0-1 0 0,2-1 1 0 0,-1 0 0 0 0,0 0-1 0 0,0 0 1 0 0,5 2 0 0 0,6 1-2342 0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30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2 3528 0 0,'-21'0'2175'0'0,"11"-1"-1752"0"0,1 0 0 0 0,0 1 1 0 0,-1 1-1 0 0,1 0 0 0 0,0 0 0 0 0,0 1 0 0 0,0 0 0 0 0,0 0 0 0 0,0 1 0 0 0,0 0 0 0 0,-8 5 0 0 0,5-1 35 0 0,1 0-1 0 0,0 1 0 0 0,1 1 0 0 0,0-1 1 0 0,0 2-1 0 0,1-1 0 0 0,0 2 0 0 0,-14 19 1 0 0,18-23-310 0 0,1 1 0 0 0,-1 0 0 0 0,1 0 1 0 0,1 0-1 0 0,0 1 0 0 0,0-1 0 0 0,0 1 1 0 0,1 0-1 0 0,0-1 0 0 0,1 1 0 0 0,0 0 0 0 0,0 0 1 0 0,2 18-1 0 0,-1-24-137 0 0,1 0 0 0 0,0 0 0 0 0,0 0 0 0 0,0 0 0 0 0,0 0 0 0 0,0 0 0 0 0,1-1 0 0 0,-1 1 0 0 0,1 0 0 0 0,0-1 0 0 0,0 1 0 0 0,0-1 1 0 0,0 0-1 0 0,0 0 0 0 0,0 0 0 0 0,0 0 0 0 0,1 0 0 0 0,-1 0 0 0 0,1 0 0 0 0,0-1 0 0 0,-1 1 0 0 0,1-1 0 0 0,0 0 0 0 0,0 0 0 0 0,0 0 0 0 0,0 0 0 0 0,0 0 0 0 0,4 0 0 0 0,6 1-80 0 0,0-1 0 0 0,-1 0 0 0 0,1-1 0 0 0,-1-1 1 0 0,21-2-1 0 0,-33 3 61 0 0,1 0 1 0 0,-1 0-1 0 0,1 0 1 0 0,-1 0 0 0 0,1 0-1 0 0,-1-1 1 0 0,1 1 0 0 0,-1 0-1 0 0,1 0 1 0 0,-1 0 0 0 0,1-1-1 0 0,-1 1 1 0 0,0 0-1 0 0,1-1 1 0 0,-1 1 0 0 0,1 0-1 0 0,-1-1 1 0 0,0 1 0 0 0,1 0-1 0 0,-1-1 1 0 0,0 1 0 0 0,1-1-1 0 0,-1 1 1 0 0,0-1 0 0 0,0 1-1 0 0,0-1 1 0 0,1 1-1 0 0,-1-1 1 0 0,0 1 0 0 0,0-1-1 0 0,0 1 1 0 0,0-1 0 0 0,0 1-1 0 0,0-1 1 0 0,0 1 0 0 0,0-1-1 0 0,0 1 1 0 0,0-1-1 0 0,0 1 1 0 0,0-1 0 0 0,0 1-1 0 0,0-1 1 0 0,-1 1 0 0 0,1-1-1 0 0,-1 0 6 0 0,1-1-1 0 0,-1 1 1 0 0,1 0-1 0 0,-1 1 1 0 0,1-1 0 0 0,-1 0-1 0 0,0 0 1 0 0,1 0-1 0 0,-1 0 1 0 0,0 0-1 0 0,0 1 1 0 0,0-1-1 0 0,0 0 1 0 0,0 1-1 0 0,0-1 1 0 0,0 0-1 0 0,0 1 1 0 0,0 0-1 0 0,0-1 1 0 0,0 1-1 0 0,0-1 1 0 0,-2 1 0 0 0,-5-1 31 0 0,0 0 1 0 0,0 1 0 0 0,0 0 0 0 0,0 0 0 0 0,-1 1 0 0 0,1 0-1 0 0,0 1 1 0 0,0 0 0 0 0,0 0 0 0 0,1 0 0 0 0,-1 1 0 0 0,0 0 0 0 0,1 1-1 0 0,0 0 1 0 0,0 0 0 0 0,-10 7 0 0 0,12-7-5 0 0,-1 1 20 0 0,0 0-1 0 0,0 0 0 0 0,0 1 1 0 0,0 0-1 0 0,1 0 0 0 0,0 0 0 0 0,0 0 1 0 0,-7 14-1 0 0,9-13-6 0 0,-1 0 8 0 0,0 0 0 0 0,1 1 0 0 0,0-1 0 0 0,0 1 0 0 0,1 0-1 0 0,0 0 1 0 0,0 0 0 0 0,0 8 0 0 0,1-9-7 0 0,0 1 28 0 0,1 0 0 0 0,0 0 0 0 0,0 0-1 0 0,0 0 1 0 0,3 11 0 0 0,-2-16-50 0 0,0 0 0 0 0,0-1 0 0 0,0 1 0 0 0,0 0 0 0 0,0-1 0 0 0,1 1 1 0 0,-1-1-1 0 0,1 0 0 0 0,0 1 0 0 0,0-1 0 0 0,0 0 0 0 0,0 0 0 0 0,0 0 0 0 0,0 0 0 0 0,0-1 0 0 0,1 1 0 0 0,-1 0 0 0 0,1-1 0 0 0,3 2 0 0 0,5 1-68 0 0,-1 0-1 0 0,1-1 0 0 0,0-1 1 0 0,0 1-1 0 0,0-2 1 0 0,18 2-1 0 0,22-3-2343 0 0,-1-2-3599 0 0,-34 1 2900 0 0,7 0-303 0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30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255 107 3448 0 0,'-16'24'3155'0'0,"-2"11"-791"0"0,-13 38 1 0 0,26-58-1618 0 0,1-1 0 0 0,0 1 0 0 0,1 0 0 0 0,1 0-1 0 0,-1 29 1 0 0,3-42-682 0 0,0 1-1 0 0,0-1 1 0 0,0 1-1 0 0,1-1 1 0 0,-1 1-1 0 0,1-1 0 0 0,0 0 1 0 0,-1 1-1 0 0,1-1 1 0 0,0 0-1 0 0,0 1 0 0 0,0-1 1 0 0,1 0-1 0 0,-1 0 1 0 0,1 0-1 0 0,-1 0 1 0 0,1 0-1 0 0,2 2 0 0 0,-1-2-29 0 0,0 1 0 0 0,0-1 0 0 0,0-1-1 0 0,1 1 1 0 0,-1 0 0 0 0,0-1 0 0 0,1 0-1 0 0,-1 0 1 0 0,1 0 0 0 0,0 0 0 0 0,4 0-1 0 0,3 0-25 0 0,0-1-1 0 0,0 0 0 0 0,0 0 1 0 0,1-1-1 0 0,-1-1 0 0 0,0 0 1 0 0,14-5-1 0 0,-10 3-10 0 0,-1-1 0 0 0,0-1-1 0 0,1 0 1 0 0,-2-1 0 0 0,1 0 0 0 0,-1-1-1 0 0,0-1 1 0 0,-1 0 0 0 0,0-1 0 0 0,-1 0 0 0 0,1-1-1 0 0,-2 0 1 0 0,0 0 0 0 0,0-1 0 0 0,8-16 0 0 0,-10 17-1 0 0,-2-2 0 0 0,0 1-1 0 0,8-26 1 0 0,-12 31 5 0 0,0-1-1 0 0,-1 0 1 0 0,0 1-1 0 0,0-1 1 0 0,-1 1-1 0 0,0-1 0 0 0,-1 0 1 0 0,-1-12-1 0 0,0 15 10 0 0,1 0-1 0 0,-1 0 1 0 0,1 0-1 0 0,-2 0 1 0 0,1 0 0 0 0,0 1-1 0 0,-1-1 1 0 0,0 1-1 0 0,0 0 1 0 0,0-1-1 0 0,0 1 1 0 0,-1 1-1 0 0,0-1 1 0 0,0 0-1 0 0,0 1 1 0 0,0 0 0 0 0,0 0-1 0 0,-1 0 1 0 0,1 1-1 0 0,-1-1 1 0 0,1 1-1 0 0,-1 0 1 0 0,0 0-1 0 0,0 1 1 0 0,0-1-1 0 0,-7 0 1 0 0,1 0 21 0 0,1 1 1 0 0,-1 0 0 0 0,0 0-1 0 0,1 1 1 0 0,-1 1-1 0 0,0 0 1 0 0,1 0-1 0 0,-1 1 1 0 0,1 0-1 0 0,-1 1 1 0 0,1 0-1 0 0,-13 6 1 0 0,11-2 8 0 0,0 1 0 0 0,0-1 1 0 0,1 2-1 0 0,0 0 0 0 0,1 0 1 0 0,0 1-1 0 0,1 0 1 0 0,0 0-1 0 0,0 1 0 0 0,-13 22 1 0 0,3 0 97 0 0,2 1 0 0 0,-23 63 0 0 0,26-53 33 0 0,3 1 1 0 0,-10 73-1 0 0,18-94-117 0 0,-9 85 161 0 0,-8 42-38 0 0,-5-56-585 0 0,10-56-7805 0 0,13-32 4412 0 0,0-2-1 0 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31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1544 0 0,'9'-9'1253'0'0,"23"-18"743"0"0,-12 10-66 0 0,40-26 1 0 0,-52 39-1366 0 0,1-1-1 0 0,-1 1 0 0 0,1 1 1 0 0,0 0-1 0 0,0 0 1 0 0,0 0-1 0 0,0 1 1 0 0,18-1-1 0 0,-24 3-466 0 0,-1 0 0 0 0,0 0 1 0 0,0 0-1 0 0,1 0 0 0 0,-1 0 1 0 0,0 1-1 0 0,0-1 0 0 0,0 1 0 0 0,1-1 1 0 0,-1 1-1 0 0,0 0 0 0 0,0 0 0 0 0,0 0 1 0 0,0 0-1 0 0,0 0 0 0 0,0 1 1 0 0,-1-1-1 0 0,1 1 0 0 0,0-1 0 0 0,0 1 1 0 0,-1-1-1 0 0,0 1 0 0 0,1 0 0 0 0,-1 0 1 0 0,0 0-1 0 0,1 0 0 0 0,-1 0 1 0 0,0 0-1 0 0,-1 0 0 0 0,1 0 0 0 0,0 0 1 0 0,0 4-1 0 0,2 7 86 0 0,-1 0-1 0 0,-1 0 1 0 0,0-1 0 0 0,-2 22 0 0 0,1-15-36 0 0,-1 15-25 0 0,-1 0 0 0 0,-2 1 0 0 0,-1-1 0 0 0,-1 0 0 0 0,-21 58 0 0 0,22-80-109 0 0,0 0-1 0 0,-12 18 0 0 0,26-65-17 0 0,18-17 4 0 0,2 2 0 0 0,43-59 0 0 0,-33 53 0 0 0,-30 42 24 0 0,1 1 0 0 0,0 0 0 0 0,1 1 0 0 0,1 0 0 0 0,0 1 0 0 0,0 0 0 0 0,23-15 0 0 0,-33 25-8 0 0,0 0 1 0 0,-1 0 0 0 0,1 0-1 0 0,0 0 1 0 0,0 1 0 0 0,0-1 0 0 0,-1 0-1 0 0,1 1 1 0 0,0-1 0 0 0,0 1-1 0 0,0 0 1 0 0,0-1 0 0 0,0 1-1 0 0,0 0 1 0 0,0 0 0 0 0,0 0-1 0 0,0 1 1 0 0,0-1 0 0 0,2 1-1 0 0,-2 0 1 0 0,0 0-1 0 0,-1 0 1 0 0,1 0-1 0 0,-1 0 1 0 0,1 0-1 0 0,-1 0 1 0 0,0 1 0 0 0,1-1-1 0 0,-1 1 1 0 0,0-1-1 0 0,0 1 1 0 0,0-1-1 0 0,0 1 1 0 0,0-1-1 0 0,0 1 1 0 0,0 3-1 0 0,3 6 63 0 0,-2 1 0 0 0,1 0 1 0 0,-2 0-1 0 0,1 24 0 0 0,-1-25-36 0 0,-5 160 346 0 0,1-128-358 0 0,2-30-188 0 0,-1-1 0 0 0,0 1 0 0 0,-1 0 0 0 0,0 0 0 0 0,-1-1 0 0 0,-1 0 0 0 0,-8 16 0 0 0,0-5-3840 0 0,-2-3-3496 0 0,8-15 3632 0 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32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356 528 2736 0 0,'-3'-3'458'0'0,"1"-1"0"0"0,-1 1-1 0 0,0 0 1 0 0,0 0 0 0 0,0 0-1 0 0,0 0 1 0 0,-1 0 0 0 0,-4-2-1 0 0,2 2-101 0 0,0 0-1 0 0,0 1 0 0 0,-1 0 1 0 0,0 0-1 0 0,1 0 0 0 0,-1 1 1 0 0,0 0-1 0 0,0 0 0 0 0,1 0 1 0 0,-1 1-1 0 0,0 0 0 0 0,-12 2 0 0 0,9 0 46 0 0,0 0 0 0 0,0 0 0 0 0,1 1 0 0 0,-1 0 0 0 0,1 1 0 0 0,0 0 0 0 0,0 0 0 0 0,-10 7 0 0 0,8-3-274 0 0,1 1 1 0 0,-1 0-1 0 0,2 1 1 0 0,-1 0-1 0 0,1 0 1 0 0,1 1 0 0 0,0 1-1 0 0,0-1 1 0 0,2 1-1 0 0,-1 0 1 0 0,1 1-1 0 0,1-1 1 0 0,0 1-1 0 0,1 0 1 0 0,0 1-1 0 0,1-1 1 0 0,1 1 0 0 0,0-1-1 0 0,0 24 1 0 0,2-31-89 0 0,0-1 1 0 0,0 1 0 0 0,1 0 0 0 0,0 0-1 0 0,0-1 1 0 0,1 1 0 0 0,-1 0-1 0 0,1-1 1 0 0,1 1 0 0 0,4 8 0 0 0,-6-12-26 0 0,1 1 0 0 0,0 0 0 0 0,1-1 0 0 0,-1 1 0 0 0,0-1 0 0 0,1 1 0 0 0,0-1 0 0 0,-1 0 0 0 0,1 0 0 0 0,0 0 0 0 0,0-1 0 0 0,0 1 0 0 0,0-1 0 0 0,0 0 0 0 0,0 1 0 0 0,1-1 0 0 0,-1-1 0 0 0,0 1 0 0 0,6 0 0 0 0,2 1-3 0 0,0-2 1 0 0,0 1-1 0 0,0-1 1 0 0,0-1-1 0 0,0 0 1 0 0,0-1-1 0 0,17-4 1 0 0,-24 5-12 0 0,0-1 1 0 0,1 0-1 0 0,-1 0 0 0 0,0 0 1 0 0,0 0-1 0 0,-1 0 0 0 0,1-1 1 0 0,0 0-1 0 0,-1 0 0 0 0,0 0 1 0 0,0 0-1 0 0,0 0 0 0 0,0-1 1 0 0,0 1-1 0 0,0-1 0 0 0,-1 0 1 0 0,0 0-1 0 0,0 0 0 0 0,0 0 1 0 0,0 0-1 0 0,1-7 0 0 0,1-6-7 0 0,-1 0-1 0 0,0 0 0 0 0,-2-1 1 0 0,0 1-1 0 0,-1-1 0 0 0,0 1 1 0 0,-4-22-1 0 0,0 19-10 0 0,0 1 0 0 0,-1-1 1 0 0,-1 1-1 0 0,-1 1 0 0 0,0-1 0 0 0,-2 1 0 0 0,-18-30 0 0 0,22 41 16 0 0,-15-19-17 0 0,2-1-1 0 0,1-1 0 0 0,1 0 0 0 0,-15-35 1 0 0,20 19 19 0 0,-2-4 0 0 0,12 45 0 0 0,0 1 1 0 0,0-1-1 0 0,1 0 1 0 0,-1 1-1 0 0,0-1 1 0 0,1 0 0 0 0,0 1-1 0 0,-1-1 1 0 0,1 0-1 0 0,0 0 1 0 0,1 1-1 0 0,-1-1 1 0 0,0 0 0 0 0,1 0-1 0 0,-1 1 1 0 0,1-1-1 0 0,0 1 1 0 0,2-5-1 0 0,-1 3 3 0 0,0 1-1 0 0,1-1 0 0 0,0 0 0 0 0,0 1 0 0 0,0 0 1 0 0,0 0-1 0 0,0-1 0 0 0,1 2 0 0 0,0-1 1 0 0,4-3-1 0 0,9-3 7 0 0,0 1 0 0 0,0 1-1 0 0,1 0 1 0 0,23-5 0 0 0,110-37 134 0 0,-150 49-277 0 0,1-1 0 0 0,0 1-1 0 0,-1 0 1 0 0,1-1 0 0 0,-1 1 0 0 0,1 0-1 0 0,-1 0 1 0 0,1 0 0 0 0,0 0-1 0 0,-1 0 1 0 0,3 1 0 0 0,-3-1-478 0 0,0 1 0 0 0,0-1 0 0 0,0 1 0 0 0,0-1 0 0 0,0 1 0 0 0,0 0 0 0 0,0-1 0 0 0,0 1 0 0 0,0 0 0 0 0,-1 0 0 0 0,1 0 0 0 0,0-1 0 0 0,0 1 0 0 0,-1 0 0 0 0,2 2 0 0 0,1 2-2869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11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 3720 0 0,'0'0'1243'0'0,"9"18"2163"0"0,-2-7-2717 0 0,0 1 0 0 0,-1 0 0 0 0,-1 0 0 0 0,0 1 0 0 0,4 16 0 0 0,11 69 2052 0 0,-14-63-1842 0 0,10 37 0 0 0,-11-55-740 0 0,-3-8-68 0 0,1-1 1 0 0,-1-1-1 0 0,1 1 0 0 0,1 0 0 0 0,4 7 1 0 0,-7-12-62 0 0,1-1 0 0 0,0 0 0 0 0,0 0 0 0 0,0 0 0 0 0,-1 0 1 0 0,2 0-1 0 0,-1-1 0 0 0,0 1 0 0 0,0-1 0 0 0,1 1 0 0 0,-1-1 0 0 0,0 0 1 0 0,1 0-1 0 0,-1 0 0 0 0,1 0 0 0 0,0 0 0 0 0,-1-1 0 0 0,1 1 0 0 0,0-1 1 0 0,2 0-1 0 0,1 1 44 0 0,1-2 0 0 0,-1 1 1 0 0,0-1-1 0 0,1 0 0 0 0,-1 0 1 0 0,0-1-1 0 0,0 0 0 0 0,0 0 0 0 0,0 0 1 0 0,0-1-1 0 0,-1 0 0 0 0,1 0 1 0 0,-1 0-1 0 0,1-1 0 0 0,-1 0 1 0 0,9-8-1 0 0,-6 3 46 0 0,0 1 1 0 0,0-1 0 0 0,-1-1-1 0 0,0 1 1 0 0,-1-1-1 0 0,0 0 1 0 0,0-1-1 0 0,5-13 1 0 0,3-14 183 0 0,-1-1 1 0 0,-2-1-1 0 0,7-50 1 0 0,-14 44-3315 0 0,-2-1-3323 0 0,-3 34 2137 0 0,-2 3-1 0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32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41 3368 0 0,'0'0'3164'0'0,"0"13"-288"0"0,-8 95 1706 0 0,0 3-2154 0 0,5-70-2141 0 0,2-28-213 0 0,0 0 1 0 0,0 1-1 0 0,1-1 0 0 0,1 0 0 0 0,3 16 1 0 0,-3-26-64 0 0,0 0 0 0 0,0 0 0 0 0,0 0 0 0 0,0 0 1 0 0,0 0-1 0 0,1 0 0 0 0,-1 0 0 0 0,1 0 1 0 0,0 0-1 0 0,0-1 0 0 0,0 1 0 0 0,0-1 0 0 0,1 0 1 0 0,-1 0-1 0 0,1 1 0 0 0,-1-1 0 0 0,1-1 1 0 0,0 1-1 0 0,-1 0 0 0 0,1-1 0 0 0,0 1 0 0 0,0-1 1 0 0,0 0-1 0 0,0 0 0 0 0,1 0 0 0 0,3 0 1 0 0,4 1 22 0 0,0-1 0 0 0,0-1 0 0 0,0 1 0 0 0,0-2 0 0 0,0 0 0 0 0,0 0 0 0 0,0-1 0 0 0,-1 0 0 0 0,1-1 0 0 0,0 0 0 0 0,-1-1 0 0 0,0 0 0 0 0,0 0 0 0 0,0-1 0 0 0,-1-1 0 0 0,1 1 0 0 0,-1-2 0 0 0,0 1 0 0 0,-1-1 0 0 0,0 0 0 0 0,0-1 0 0 0,0 0 0 0 0,-1 0 0 0 0,0-1 0 0 0,-1 0 0 0 0,0 0 0 0 0,0-1 0 0 0,-1 1 0 0 0,6-16 0 0 0,3-8 233 0 0,-2-1 1 0 0,-1 0-1 0 0,-1-1 1 0 0,-2 0 0 0 0,4-43-1 0 0,-11 35-271 0 0,-1 27-8554 0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33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3992 0 0,'0'0'1997'0'0,"0"2"-1329"0"0,0 2 0 0 0,0-1-20 0 0,0 2-68 0 0,0 4-228 0 0,0 1-2132 0 0,0 4-1 0 0,0-1 1 0 0,4 3 0 0 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33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3200 0 0,'21'-9'3231'0'0,"-16"7"-2803"0"0,0 1-1 0 0,0 0 0 0 0,1 0 0 0 0,-1 1 1 0 0,0-1-1 0 0,0 1 0 0 0,1 0 0 0 0,4 1 1 0 0,-8 0-288 0 0,0-1 0 0 0,0 1 0 0 0,0 0 0 0 0,0 0 0 0 0,0 0 0 0 0,0 0 0 0 0,0 0 0 0 0,0 0 0 0 0,-1 1 0 0 0,1-1 0 0 0,-1 0 0 0 0,1 1 0 0 0,-1-1 0 0 0,1 1 0 0 0,-1 0 0 0 0,0-1 0 0 0,0 1 0 0 0,1 0 0 0 0,-2 0 0 0 0,1 0 0 0 0,0 0 0 0 0,0 0 0 0 0,0 3 0 0 0,5 18 515 0 0,-2 0 1 0 0,-1 1-1 0 0,-1-1 0 0 0,-1 0 0 0 0,-4 40 0 0 0,2-6-439 0 0,-1-10-119 0 0,1-32-55 0 0,0 1 1 0 0,1 0-1 0 0,1 0 0 0 0,0 0 1 0 0,1 0-1 0 0,8 28 1 0 0,-10-43-40 0 0,1 0 0 0 0,-1 0 0 0 0,1 0 0 0 0,-1 0 0 0 0,1 0 1 0 0,0 0-1 0 0,-1 0 0 0 0,1 0 0 0 0,0 0 0 0 0,0 0 0 0 0,0-1 0 0 0,0 1 1 0 0,0 0-1 0 0,0 0 0 0 0,0-1 0 0 0,0 1 0 0 0,0-1 0 0 0,0 1 0 0 0,0-1 1 0 0,1 1-1 0 0,-1-1 0 0 0,0 0 0 0 0,0 1 0 0 0,0-1 0 0 0,1 0 1 0 0,-1 0-1 0 0,0 0 0 0 0,0 0 0 0 0,0 0 0 0 0,1 0 0 0 0,-1 0 0 0 0,0-1 1 0 0,0 1-1 0 0,0 0 0 0 0,1-1 0 0 0,0 0 0 0 0,3 0 15 0 0,-1-1-1 0 0,1 0 1 0 0,-1 0-1 0 0,0 0 1 0 0,0-1-1 0 0,0 0 1 0 0,0 1-1 0 0,4-6 1 0 0,6-6 95 0 0,-1-1 1 0 0,-1-1-1 0 0,-1 0 1 0 0,0-1-1 0 0,14-29 1 0 0,32-96 564 0 0,-38 91-408 0 0,-15 40-519 0 0,0 0 0 0 0,-1 0 0 0 0,-1 0 0 0 0,3-20 0 0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34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 34 3040 0 0,'-4'2'309'0'0,"0"0"-1"0"0,1 0 0 0 0,0 1 0 0 0,-1-1 1 0 0,1 1-1 0 0,0 0 0 0 0,1 0 0 0 0,-1 0 1 0 0,0 1-1 0 0,-2 4 0 0 0,3-6-96 0 0,-9 15 359 0 0,1 0 0 0 0,0 0 0 0 0,1 1 0 0 0,1 0 0 0 0,1 1 0 0 0,1-1 0 0 0,0 1 0 0 0,2 1 0 0 0,-4 23 0 0 0,7-37-332 0 0,1 1 0 0 0,-1-1-1 0 0,1 0 1 0 0,0 1 0 0 0,0-1 0 0 0,1 0-1 0 0,0 1 1 0 0,0-1 0 0 0,4 10 0 0 0,-4-13-182 0 0,0 0 1 0 0,0 0-1 0 0,1-1 0 0 0,-1 1 1 0 0,1 0-1 0 0,0 0 1 0 0,0-1-1 0 0,0 1 1 0 0,0-1-1 0 0,0 0 1 0 0,1 1-1 0 0,-1-1 1 0 0,1 0-1 0 0,-1-1 1 0 0,1 1-1 0 0,0 0 1 0 0,0-1-1 0 0,0 1 1 0 0,0-1-1 0 0,5 2 0 0 0,2-1-40 0 0,0-1-1 0 0,0 0 1 0 0,0 0-1 0 0,0-1 1 0 0,0 0-1 0 0,0-1 1 0 0,1 0-1 0 0,-2-1 1 0 0,1 0-1 0 0,0 0 1 0 0,0-1-1 0 0,-1 0 1 0 0,1-1-1 0 0,-1 0 1 0 0,0-1-1 0 0,0 1 1 0 0,0-2-1 0 0,-1 1 1 0 0,0-1-1 0 0,0-1 1 0 0,0 1-1 0 0,-1-1 1 0 0,0-1-1 0 0,-1 1 1 0 0,1-1-1 0 0,-1 0 1 0 0,5-10 0 0 0,-5 6 31 0 0,-1-1 0 0 0,0 1 0 0 0,0-1 0 0 0,-2 0 0 0 0,1 0 0 0 0,-2 0 0 0 0,2-17 0 0 0,-3 21 11 0 0,-1 0-1 0 0,0 0 1 0 0,0 1 0 0 0,-1-1-1 0 0,0 0 1 0 0,-1 0 0 0 0,1 0-1 0 0,-2 1 1 0 0,1-1-1 0 0,-1 1 1 0 0,-8-16 0 0 0,8 20-33 0 0,0 1 1 0 0,0-1 0 0 0,0 1 0 0 0,-1-1-1 0 0,1 1 1 0 0,-1 0 0 0 0,1 1 0 0 0,-1-1-1 0 0,0 0 1 0 0,0 1 0 0 0,0 0 0 0 0,-1 0 0 0 0,1 0-1 0 0,0 1 1 0 0,-1 0 0 0 0,1-1 0 0 0,-1 1-1 0 0,1 1 1 0 0,-1-1 0 0 0,0 1 0 0 0,1 0-1 0 0,-1 0 1 0 0,0 0 0 0 0,-5 1 0 0 0,0 0 2 0 0,0 1 1 0 0,0 0 0 0 0,1 0-1 0 0,-1 1 1 0 0,0 0 0 0 0,1 1-1 0 0,0 0 1 0 0,0 1 0 0 0,0-1-1 0 0,-11 10 1 0 0,13-9-16 0 0,1 1 1 0 0,-1 0-1 0 0,2 1 0 0 0,-1-1 0 0 0,1 1 1 0 0,0 0-1 0 0,-6 12 0 0 0,0 2 37 0 0,-11 33 1 0 0,18-41-28 0 0,1 1 0 0 0,1 0-1 0 0,-1 1 1 0 0,1 14 0 0 0,1-13 1 0 0,0-12-21 0 0,1 0-1 0 0,0 0 0 0 0,0 0 0 0 0,0 0 0 0 0,0 0 1 0 0,0 0-1 0 0,1 0 0 0 0,0 0 0 0 0,0 0 0 0 0,0 0 1 0 0,0-1-1 0 0,1 1 0 0 0,-1 0 0 0 0,1-1 0 0 0,0 1 1 0 0,0-1-1 0 0,0 1 0 0 0,1-1 0 0 0,-1 0 0 0 0,1 0 1 0 0,0 0-1 0 0,3 3 0 0 0,-1-4-9 0 0,-1 1 0 0 0,1-1 1 0 0,0 1-1 0 0,-1-2 0 0 0,1 1 0 0 0,0 0 1 0 0,0-1-1 0 0,0 0 0 0 0,1 0 0 0 0,-1 0 0 0 0,0-1 1 0 0,0 0-1 0 0,0 0 0 0 0,1 0 0 0 0,-1 0 1 0 0,8-3-1 0 0,-4 1-12 0 0,1 0 1 0 0,0-1 0 0 0,-1 0 0 0 0,1 0-1 0 0,-1-1 1 0 0,0-1 0 0 0,0 0-1 0 0,0 0 1 0 0,-1 0 0 0 0,0-1-1 0 0,0 0 1 0 0,0-1 0 0 0,-1 0 0 0 0,0 0-1 0 0,0-1 1 0 0,-1 0 0 0 0,0 0-1 0 0,0 0 1 0 0,4-11 0 0 0,1-2 23 0 0,-2-1 0 0 0,0 0 0 0 0,-1 0 0 0 0,-2-1 0 0 0,0 0 0 0 0,5-47 0 0 0,-10 61 28 0 0,3-17 113 0 0,-4 24-132 0 0,0 1 0 0 0,0 0 0 0 0,0 0 0 0 0,0 0 0 0 0,0 0 0 0 0,0 0 0 0 0,0 0 0 0 0,0 0-1 0 0,0 0 1 0 0,-1 0 0 0 0,1 0 0 0 0,0 0 0 0 0,-1 0 0 0 0,1 0 0 0 0,-1 0 0 0 0,1 0 0 0 0,-2-1 0 0 0,-12 55 746 0 0,6-18-588 0 0,-10 68 104 0 0,16-89-233 0 0,1 1 0 0 0,1 0 0 0 0,0 0 0 0 0,5 29 0 0 0,-5-41-38 0 0,1 0 1 0 0,0 0-1 0 0,0 0 1 0 0,0-1-1 0 0,0 1 1 0 0,0 0-1 0 0,1 0 1 0 0,-1-1 0 0 0,1 1-1 0 0,0-1 1 0 0,0 1-1 0 0,0-1 1 0 0,0 1-1 0 0,0-1 1 0 0,0 0 0 0 0,1 0-1 0 0,-1 0 1 0 0,1-1-1 0 0,-1 1 1 0 0,1-1-1 0 0,0 1 1 0 0,0-1 0 0 0,-1 0-1 0 0,1 0 1 0 0,5 1-1 0 0,5 1-909 0 0,1-1-1 0 0,-1-1 1 0 0,1 0-1 0 0,21-2 1 0 0,-10 1-3540 0 0,-4 0 571 0 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35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26 2816 0 0,'3'-8'9140'0'0,"-4"13"-8488"0"0,0 0-1 0 0,0-1 0 0 0,0 1 0 0 0,0 0 1 0 0,-5 9-1 0 0,-3 13 811 0 0,1 8-707 0 0,4-17-516 0 0,1 0 0 0 0,0 0 0 0 0,0 22 0 0 0,2-15-96 0 0,1-13-82 0 0,0 0-1 0 0,0 0 1 0 0,1 0 0 0 0,0 0 0 0 0,5 18 0 0 0,-5-27-54 0 0,0 0 1 0 0,0 0-1 0 0,1 0 0 0 0,-1 0 1 0 0,1 0-1 0 0,0 0 1 0 0,0 0-1 0 0,0-1 1 0 0,0 1-1 0 0,0-1 1 0 0,0 0-1 0 0,1 1 1 0 0,-1-1-1 0 0,1 0 0 0 0,0 0 1 0 0,0-1-1 0 0,0 1 1 0 0,-1 0-1 0 0,1-1 1 0 0,1 0-1 0 0,-1 0 1 0 0,0 0-1 0 0,0 0 1 0 0,0 0-1 0 0,5 0 0 0 0,-1 0-12 0 0,0-1 0 0 0,1 1-1 0 0,-1-1 1 0 0,1 0 0 0 0,-1-1-1 0 0,0 0 1 0 0,0 0-1 0 0,1-1 1 0 0,-1 0 0 0 0,0 0-1 0 0,0 0 1 0 0,0-1-1 0 0,-1 0 1 0 0,1 0 0 0 0,-1-1-1 0 0,1 0 1 0 0,-1 0-1 0 0,0-1 1 0 0,-1 1 0 0 0,1-1-1 0 0,4-6 1 0 0,2-2-3 0 0,-1-2 0 0 0,-1 1 1 0 0,0-1-1 0 0,-1-1 0 0 0,0 0 1 0 0,-1 0-1 0 0,8-26 0 0 0,5-28 72 0 0,-16 46 71 0 0,2 1-1 0 0,11-26 0 0 0,-13 36 170 0 0,-9 14 136 0 0,2 1-397 0 0,0 0 1 0 0,1 0-1 0 0,-1 0 0 0 0,1 0 0 0 0,0 0 0 0 0,0 0 0 0 0,0 0 0 0 0,0 0 0 0 0,-1 3 1 0 0,-5 21 164 0 0,0-1 36 0 0,-6 35 1 0 0,12-51-212 0 0,0 1 1 0 0,1-1 0 0 0,0 1-1 0 0,0-1 1 0 0,1 0 0 0 0,0 1 0 0 0,4 12-1 0 0,-4-18-41 0 0,1-1 0 0 0,-1 0 0 0 0,1 1 0 0 0,0-1 0 0 0,0 0 0 0 0,0 0 0 0 0,0 0-1 0 0,0-1 1 0 0,1 1 0 0 0,-1 0 0 0 0,1-1 0 0 0,0 0 0 0 0,0 1 0 0 0,0-1 0 0 0,0 0 0 0 0,0 0 0 0 0,0-1-1 0 0,0 1 1 0 0,1-1 0 0 0,-1 0 0 0 0,0 1 0 0 0,1-2 0 0 0,6 2 0 0 0,41 5-1813 0 0,-2-7-4698 0 0,-29-1 1039 0 0,1 1 1407 0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35.7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 3608 0 0,'-2'0'281'0'0,"0"1"-1"0"0,0 0 1 0 0,-1-1-1 0 0,1 1 1 0 0,0 0-1 0 0,0 0 1 0 0,0 0-1 0 0,1 1 1 0 0,-1-1-1 0 0,0 0 1 0 0,0 1-1 0 0,1-1 1 0 0,-1 1-1 0 0,1 0 1 0 0,-1-1-1 0 0,1 1 1 0 0,0 0-1 0 0,-1 0 1 0 0,1 0-1 0 0,-1 2 1 0 0,-3 6 134 0 0,1-1 0 0 0,-1 1 0 0 0,-2 11 1 0 0,-8 33 1788 0 0,-13 86-1 0 0,8 9 316 0 0,-26 153-938 0 0,45-295-1562 0 0,-10 52 180 0 0,-26 77 0 0 0,0-47-34 0 0,12-46-1935 0 0,-6-8-5268 0 0,15-24 3230 0 0,2-4-1 0 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36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9 215 2568 0 0,'0'0'897'0'0,"-6"-20"2865"0"0,5 15-3482 0 0,0 1 0 0 0,1 0-1 0 0,-1 0 1 0 0,1-1 0 0 0,0 1-1 0 0,1 0 1 0 0,-1 0 0 0 0,1-1-1 0 0,0 1 1 0 0,0 0 0 0 0,0 0-1 0 0,0 0 1 0 0,1 0 0 0 0,-1 0-1 0 0,1 0 1 0 0,0 0 0 0 0,1 1-1 0 0,3-6 1 0 0,-1 2 110 0 0,1-1 1 0 0,1 1-1 0 0,-1 0 0 0 0,1 0 1 0 0,0 1-1 0 0,1 0 1 0 0,9-6-1 0 0,-2 3-19 0 0,1 1 0 0 0,-1 0-1 0 0,24-7 1 0 0,-31 13-252 0 0,0-1-1 0 0,0 1 1 0 0,1 1-1 0 0,-1-1 1 0 0,0 2 0 0 0,1-1-1 0 0,-1 1 1 0 0,17 2-1 0 0,-23-2-96 0 0,1 1 0 0 0,-1 0 0 0 0,0-1 0 0 0,1 1-1 0 0,-1 0 1 0 0,0 0 0 0 0,0 1 0 0 0,0-1 0 0 0,0 0-1 0 0,0 1 1 0 0,0-1 0 0 0,0 1 0 0 0,0 0-1 0 0,-1 0 1 0 0,1-1 0 0 0,-1 1 0 0 0,1 0 0 0 0,-1 0-1 0 0,0 0 1 0 0,0 1 0 0 0,0-1 0 0 0,0 0 0 0 0,0 0-1 0 0,0 1 1 0 0,0-1 0 0 0,0 4 0 0 0,1 7 29 0 0,-1-1 0 0 0,0 1 0 0 0,-1 25 1 0 0,0-19-32 0 0,0-5-26 0 0,0 0 0 0 0,-1 0-1 0 0,-1 0 1 0 0,0 0 0 0 0,-1-1 0 0 0,0 1 0 0 0,-1-1 0 0 0,-1 1 0 0 0,0-1 0 0 0,-9 16-1 0 0,4-18 9 0 0,9-11-2 0 0,1 0 1 0 0,0 0-1 0 0,0 0 0 0 0,0 0 0 0 0,-1 0 0 0 0,1 0 0 0 0,0 0 0 0 0,0 0 1 0 0,0 0-1 0 0,-1 0 0 0 0,1 0 0 0 0,0-1 0 0 0,0 1 0 0 0,0 0 0 0 0,0 0 1 0 0,-1 0-1 0 0,1 0 0 0 0,0 0 0 0 0,0 0 0 0 0,0 0 0 0 0,0-1 0 0 0,0 1 1 0 0,0 0-1 0 0,-1 0 0 0 0,1 0 0 0 0,0 0 0 0 0,0-1 0 0 0,0 1 0 0 0,0 0 1 0 0,0 0-1 0 0,0 0 0 0 0,0 0 0 0 0,0-1 0 0 0,0 1 0 0 0,0 0 0 0 0,0 0 0 0 0,0 0 1 0 0,0-1-1 0 0,0-1 2 0 0,-1 0 0 0 0,1 0 0 0 0,0 1 0 0 0,1-1-1 0 0,-1 0 1 0 0,0 0 0 0 0,0 0 0 0 0,1 0 0 0 0,-1 0 0 0 0,1 0 0 0 0,0 1 0 0 0,1-4 0 0 0,16-24 33 0 0,2 0 0 0 0,0 0 0 0 0,44-43 0 0 0,-52 60-8 0 0,0 1 0 0 0,0 0 0 0 0,1 1 0 0 0,1 0 0 0 0,0 1 0 0 0,0 1-1 0 0,1 0 1 0 0,0 1 0 0 0,0 1 0 0 0,17-5 0 0 0,-30 10-14 0 0,1 0 0 0 0,-1 1 0 0 0,1-1 0 0 0,-1 1 0 0 0,1-1 0 0 0,-1 1 0 0 0,1 0 0 0 0,-1 0 0 0 0,1 0 0 0 0,-1 0 0 0 0,1 1 0 0 0,-1-1 0 0 0,1 1 0 0 0,-1 0 0 0 0,0-1 0 0 0,1 1 0 0 0,-1 0 0 0 0,4 3 0 0 0,-3-2 5 0 0,-1 0 0 0 0,0 0 0 0 0,0 1 0 0 0,0-1-1 0 0,0 1 1 0 0,-1 0 0 0 0,1-1 0 0 0,-1 1 0 0 0,1 0 0 0 0,-1 0 0 0 0,0 0 0 0 0,0 0 0 0 0,-1 0 0 0 0,2 5-1 0 0,3 23 124 0 0,-2 1 0 0 0,0 45 0 0 0,-1-18 26 0 0,-2-40-66 0 0,-5 39 1 0 0,0-16 38 0 0,2-14-24 0 0,-2 0-1 0 0,-1-1 1 0 0,-14 42-1 0 0,17-55-111 0 0,-4 6-67 0 0,4-9 204 0 0,-1-1-1866 0 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39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3764 0 0,'-15'11'3127'0'0,"7"2"-2355"0"0,1 1-1 0 0,0-1 1 0 0,0 1-1 0 0,2 1 1 0 0,-8 26-1 0 0,12-38-635 0 0,-4 20 457 0 0,1 0-1 0 0,1 0 0 0 0,1 0 0 0 0,2 37 1 0 0,0-42-1726 0 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39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0 122 2880 0 0,'0'0'3465'0'0,"14"0"-873"0"0,220-8 2589 0 0,-177 2-5035 0 0,0-2 0 0 0,58-17 1 0 0,-111 25-152 0 0,-1-2 1 0 0,0 1-1 0 0,1 0 1 0 0,-1-1-1 0 0,0 1 1 0 0,0-1-1 0 0,0 0 1 0 0,0 0-1 0 0,0 0 1 0 0,0 0-1 0 0,3-4 1 0 0,-5 4 11 0 0,0 1 0 0 0,0-1 0 0 0,0 1 0 0 0,0-1 0 0 0,0 0 0 0 0,0 1 0 0 0,0-1 0 0 0,-1 0 1 0 0,1 0-1 0 0,-1 1 0 0 0,1-1 0 0 0,-1 0 0 0 0,0 0 0 0 0,0 0 0 0 0,1 0 0 0 0,-1 1 0 0 0,-1-1 0 0 0,1 0 0 0 0,0 0 0 0 0,0 0 0 0 0,-1 0 0 0 0,0-3 0 0 0,0 4 5 0 0,1 1-1 0 0,0-1 0 0 0,-1 1 1 0 0,1-1-1 0 0,0 1 0 0 0,-1 0 1 0 0,1-1-1 0 0,-1 1 0 0 0,1-1 1 0 0,0 1-1 0 0,-1 0 0 0 0,1-1 1 0 0,-1 1-1 0 0,0 0 0 0 0,1 0 1 0 0,-1-1-1 0 0,1 1 0 0 0,-1 0 1 0 0,1 0-1 0 0,-1 0 0 0 0,1 0 1 0 0,-1-1-1 0 0,0 1 0 0 0,1 0 1 0 0,-1 0-1 0 0,1 0 0 0 0,-1 0 0 0 0,0 1 1 0 0,1-1-1 0 0,-1 0 0 0 0,1 0 1 0 0,-1 0-1 0 0,1 0 0 0 0,-1 1 1 0 0,0-1-1 0 0,0 1 0 0 0,-1-1 26 0 0,0 1 0 0 0,0 0 0 0 0,0 0-1 0 0,0 0 1 0 0,0 0 0 0 0,0 1 0 0 0,0-1 0 0 0,1 0-1 0 0,-3 3 1 0 0,-1 3 39 0 0,1 0 0 0 0,-1 0 0 0 0,1 1 0 0 0,0-1-1 0 0,1 1 1 0 0,0 0 0 0 0,0 1 0 0 0,-1 8 0 0 0,-11 72 333 0 0,13-70-306 0 0,-8 49 169 0 0,0 1 119 0 0,-1 86 1 0 0,4 97 338 0 0,7-240-903 0 0,0-7 86 0 0,-1 0 0 0 0,1 0 1 0 0,1 0-1 0 0,-1 0 1 0 0,3 8-1 0 0,-3-12-120 0 0,0 0-1 0 0,1 0 1 0 0,-1 0-1 0 0,0 0 0 0 0,1-1 1 0 0,-1 1-1 0 0,1 0 1 0 0,-1 0-1 0 0,1-1 1 0 0,0 1-1 0 0,-1 0 0 0 0,1-1 1 0 0,0 1-1 0 0,-1-1 1 0 0,2 2-1 0 0,-1-2-300 0 0,0 0-1 0 0,0 1 1 0 0,1-1 0 0 0,-1 0-1 0 0,0 1 1 0 0,0-1 0 0 0,0 0-1 0 0,0 0 1 0 0,0 0-1 0 0,1 0 1 0 0,-1 0 0 0 0,0 0-1 0 0,0-1 1 0 0,2 1 0 0 0,7-5-2881 0 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3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122 136 3200 0 0,'-3'2'278'0'0,"0"0"0"0"0,1 0 0 0 0,-1 1 0 0 0,1-1 0 0 0,0 1-1 0 0,-1-1 1 0 0,1 1 0 0 0,0 0 0 0 0,0 0 0 0 0,1 0 0 0 0,-3 5 0 0 0,1-4 47 0 0,-4 9 194 0 0,0 0 0 0 0,1 0 0 0 0,0 1 0 0 0,1 0 0 0 0,1 0 0 0 0,0 0 0 0 0,1 0 0 0 0,0 1 0 0 0,1-1-1 0 0,1 1 1 0 0,1 0 0 0 0,0-1 0 0 0,2 21 0 0 0,-1-32-426 0 0,-1 0-1 0 0,1 0 1 0 0,0 0-1 0 0,0 1 1 0 0,0-1-1 0 0,0 0 1 0 0,1 0-1 0 0,0-1 0 0 0,-1 1 1 0 0,1 0-1 0 0,0 0 1 0 0,0-1-1 0 0,0 1 1 0 0,1-1-1 0 0,-1 0 1 0 0,0 0-1 0 0,1 1 1 0 0,0-2-1 0 0,3 4 1 0 0,-1-3-48 0 0,0-1 1 0 0,-1 1-1 0 0,1-1 0 0 0,0 1 1 0 0,0-1-1 0 0,0-1 1 0 0,0 1-1 0 0,1-1 1 0 0,-1 0-1 0 0,0 0 0 0 0,7-1 1 0 0,3-1-37 0 0,1-2 0 0 0,-1 0 0 0 0,0 0 1 0 0,-1-1-1 0 0,1-1 0 0 0,-1 0 0 0 0,19-12 1 0 0,-23 11-13 0 0,0-1 1 0 0,0 1 0 0 0,-1-2 0 0 0,0 1 0 0 0,0-1 0 0 0,-1 0-1 0 0,0-1 1 0 0,-1 0 0 0 0,0 0 0 0 0,-1-1 0 0 0,0 0 0 0 0,0 0-1 0 0,-1 0 1 0 0,-1-1 0 0 0,0 1 0 0 0,-1-1 0 0 0,0 0 0 0 0,0 0-1 0 0,-1-1 1 0 0,-1 1 0 0 0,0 0 0 0 0,-1-1 0 0 0,-2-19 0 0 0,1 25 10 0 0,0 1 0 0 0,0 0 0 0 0,-1 1 1 0 0,0-1-1 0 0,0 0 0 0 0,0 0 1 0 0,-1 1-1 0 0,1-1 0 0 0,-1 1 1 0 0,-1 0-1 0 0,1 0 0 0 0,-1 0 1 0 0,0 0-1 0 0,0 1 0 0 0,0 0 1 0 0,-1 0-1 0 0,-9-7 0 0 0,6 6 23 0 0,-1 0 1 0 0,-1 1-1 0 0,1 0 0 0 0,-1 0 0 0 0,1 1 0 0 0,-1 0 0 0 0,0 1 0 0 0,0 0 0 0 0,-19-1 0 0 0,20 2-39 0 0,-1 1 0 0 0,0 0 0 0 0,1 1 1 0 0,-1 0-1 0 0,0 1 0 0 0,1 0 0 0 0,-1 0 0 0 0,1 1 0 0 0,0 0 0 0 0,0 1 0 0 0,0 0 0 0 0,1 0 0 0 0,-1 1 0 0 0,1 0 0 0 0,0 0 0 0 0,0 1 0 0 0,1 0 0 0 0,-1 1 1 0 0,1-1-1 0 0,1 1 0 0 0,-1 1 0 0 0,1-1 0 0 0,1 1 0 0 0,-1 0 0 0 0,2 1 0 0 0,-1-1 0 0 0,1 1 0 0 0,0 0 0 0 0,0 0 0 0 0,1 0 0 0 0,1 0 0 0 0,0 1 1 0 0,0-1-1 0 0,0 1 0 0 0,1-1 0 0 0,1 12 0 0 0,0-13-597 0 0,0-1-1 0 0,1 1 1 0 0,2 14 0 0 0,-1-17-411 0 0,0 0-1 0 0,-1-1 1 0 0,1 1-1 0 0,1 0 1 0 0,-1-1-1 0 0,1 0 1 0 0,3 5 0 0 0,4 3-2061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07.74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130 130 3640 0 0,'0'0'1831'0'0,"-8"19"1634"0"0,-5 9-1214 0 0,-15 53 0 0 0,17-49-1316 0 0,1 5 451 0 0,-9 54-1 0 0,-1 7-677 0 0,20-97-717 0 0,0 0 0 0 0,0 0 0 0 0,0 0 0 0 0,0-1 0 0 0,0 1 0 0 0,-1 0 0 0 0,1 0-1 0 0,0-1 1 0 0,-1 1 0 0 0,1 0 0 0 0,-1 0 0 0 0,1-1 0 0 0,0 1 0 0 0,-1-1 0 0 0,1 1 0 0 0,-1 0-1 0 0,0-1 1 0 0,1 1 0 0 0,-1-1 0 0 0,0 1 0 0 0,1-1 0 0 0,-1 1 0 0 0,0-1 0 0 0,-1 1 0 0 0,2-1-16 0 0,-1-1 0 0 0,1 1 0 0 0,-1-1 0 0 0,1 1 0 0 0,-1 0 0 0 0,1-1 0 0 0,-1 1 0 0 0,1-1 0 0 0,-1 1 0 0 0,1-1 0 0 0,-1 1 0 0 0,1-1 0 0 0,0 0 0 0 0,-1 1 1 0 0,1-1-1 0 0,0 1 0 0 0,0-1 0 0 0,-1 0 0 0 0,1 1 0 0 0,0-1 0 0 0,0 0 0 0 0,0 1 0 0 0,0-1 0 0 0,0 0 0 0 0,0 1 0 0 0,0-1 0 0 0,0 0 0 0 0,0 1 0 0 0,0-1 1 0 0,1 0-1 0 0,-2-64-1162 0 0,3 1 0 0 0,17-96 1 0 0,6 58 956 0 0,-21 90 328 0 0,0 0 0 0 0,1 0 0 0 0,1 0 0 0 0,0 1 0 0 0,0 0 0 0 0,10-12 0 0 0,-13 20-25 0 0,-1 1 1 0 0,1-1-1 0 0,0 1 0 0 0,0-1 0 0 0,1 1 1 0 0,-1 0-1 0 0,0 0 0 0 0,1 0 1 0 0,-1 1-1 0 0,1-1 0 0 0,0 1 1 0 0,-1 0-1 0 0,1 0 0 0 0,0 0 1 0 0,6 0-1 0 0,7 0 212 0 0,1 0 1 0 0,21 2-1 0 0,-6 1-36 0 0,247 1 911 0 0,-280-3-1090 0 0,1 2-8 0 0,0 0 0 0 0,-1 0 1 0 0,1 1-1 0 0,-1-1 0 0 0,1 0 0 0 0,-1 0 0 0 0,0 1 0 0 0,0-1 0 0 0,0 0 0 0 0,0 1 0 0 0,-1 2 0 0 0,1-1 27 0 0,-3 60 328 0 0,-4 0 1 0 0,-17 78 0 0 0,3-19-86 0 0,16-88-266 0 0,-32 188 306 0 0,36-208-391 0 0,-1-1 0 0 0,2 23-1 0 0,0-20-183 0 0,1-15 121 0 0,-1-1 0 0 0,0 0 0 0 0,0 0 0 0 0,0 0-1 0 0,0 0 1 0 0,1 0 0 0 0,-1 0 0 0 0,1 0-1 0 0,-1 0 1 0 0,0 0 0 0 0,1 0 0 0 0,0 0-1 0 0,-1 0 1 0 0,1 0 0 0 0,0 0 0 0 0,-1 0-1 0 0,1 0 1 0 0,2 1 0 0 0,-2-1-577 0 0,1 0 0 0 0,-1 0 0 0 0,1 0 0 0 0,0 0 0 0 0,0 0 0 0 0,0 0 0 0 0,-1-1 0 0 0,1 1 0 0 0,0-1 0 0 0,3 1 0 0 0,10 1-3021 0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38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0 3920 0 0,'0'0'686'0'0,"-4"15"2247"0"0,-21 81 1140 0 0,-16 198 2618 0 0,31-187-7900 0 0,10-106 873 0 0,-1 11-3546 0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40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1 134 3384 0 0,'0'0'584'0'0,"9"10"4157"0"0,-7 3-3896 0 0,-1 0 0 0 0,-1 0 0 0 0,-1 21 0 0 0,-1 1 247 0 0,2 150 2526 0 0,0-182-3600 0 0,0-1 1 0 0,0 1-1 0 0,0 0 1 0 0,0 0-1 0 0,1 0 1 0 0,-1 0-1 0 0,1 0 0 0 0,0 0 1 0 0,0 0-1 0 0,0-1 1 0 0,0 1-1 0 0,0 0 1 0 0,1-1-1 0 0,-1 1 1 0 0,1-1-1 0 0,0 1 0 0 0,-1-1 1 0 0,1 0-1 0 0,0 1 1 0 0,0-1-1 0 0,4 3 1 0 0,0-3 1 0 0,-1 1 1 0 0,0-1 0 0 0,1 1-1 0 0,0-2 1 0 0,0 1-1 0 0,-1-1 1 0 0,1 1 0 0 0,0-2-1 0 0,12 2 1 0 0,-11-2 0 0 0,0 0 1 0 0,0 0-1 0 0,0 0 1 0 0,0-1-1 0 0,0 0 1 0 0,0 0-1 0 0,0 0 1 0 0,0-1-1 0 0,0-1 1 0 0,0 1-1 0 0,0-1 1 0 0,-1 0-1 0 0,0 0 1 0 0,1-1-1 0 0,-1 0 1 0 0,-1 0-1 0 0,1 0 1 0 0,0-1-1 0 0,-1 0 1 0 0,8-9-1 0 0,-2-2 237 0 0,-1 0-1 0 0,0-1 0 0 0,-1-1 1 0 0,-1 1-1 0 0,-1-1 1 0 0,0-1-1 0 0,-1 1 0 0 0,-1-1 1 0 0,3-30-1 0 0,3-87-1521 0 0,-10 45-6974 0 0,-1 69 4933 0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41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456 44 2680 0 0,'-16'-12'2991'0'0,"11"8"-2628"0"0,-1 0-1 0 0,0 1 0 0 0,0 0 1 0 0,-1 0-1 0 0,1 0 0 0 0,-1 1 1 0 0,0 0-1 0 0,1 0 0 0 0,-1 1 0 0 0,0 0 1 0 0,-9-1-1 0 0,-3 1 392 0 0,1 1 0 0 0,-1 0-1 0 0,-20 4 1 0 0,29-2-455 0 0,0 0 0 0 0,1 0 0 0 0,-1 1 0 0 0,1 0 0 0 0,-1 1 0 0 0,1 0-1 0 0,0 0 1 0 0,-9 6 0 0 0,13-6-241 0 0,1-1 0 0 0,-1 1-1 0 0,0 0 1 0 0,1 0 0 0 0,0 0-1 0 0,0 1 1 0 0,0-1 0 0 0,0 1-1 0 0,1 0 1 0 0,0 0 0 0 0,0 0-1 0 0,0 1 1 0 0,1-1 0 0 0,-3 10 0 0 0,2-5 2 0 0,1-1 1 0 0,0 1 0 0 0,0 0 0 0 0,1 0-1 0 0,1 0 1 0 0,-1 0 0 0 0,2 0 0 0 0,-1 0 0 0 0,4 12-1 0 0,-3-17-39 0 0,0 0-1 0 0,1-1 1 0 0,-1 1 0 0 0,1-1-1 0 0,0 1 1 0 0,1-1-1 0 0,-1 0 1 0 0,1 0-1 0 0,0 0 1 0 0,0 0-1 0 0,0-1 1 0 0,0 1 0 0 0,1-1-1 0 0,-1 1 1 0 0,1-1-1 0 0,0-1 1 0 0,0 1-1 0 0,0 0 1 0 0,0-1 0 0 0,1 0-1 0 0,5 2 1 0 0,5 1-11 0 0,1-1 0 0 0,0-1 0 0 0,-1-1 1 0 0,1 0-1 0 0,0-1 0 0 0,1 0 0 0 0,-1-2 0 0 0,16-1 1 0 0,-28 1-23 0 0,1 0 1 0 0,-1 0 0 0 0,0-1-1 0 0,0 1 1 0 0,0-1 0 0 0,5-2 0 0 0,-9 4 8 0 0,1-1 0 0 0,0 1 0 0 0,-1 0 0 0 0,1 0 0 0 0,-1-1 0 0 0,1 1 0 0 0,0 0 0 0 0,-1-1 0 0 0,1 1 0 0 0,-1 0 0 0 0,1-1 0 0 0,-1 1 0 0 0,0-1 0 0 0,1 1 0 0 0,-1-1 0 0 0,1 1 0 0 0,-1-1 0 0 0,0 1 0 0 0,1-1 0 0 0,-1 1 0 0 0,0-1 0 0 0,0 0 0 0 0,0 1 0 0 0,1-1 0 0 0,-1 1 0 0 0,0-1 0 0 0,0 0 0 0 0,0 1 0 0 0,0-1 0 0 0,0 0 0 0 0,0 1 0 0 0,0-1 0 0 0,0 0 0 0 0,0 1 1 0 0,0-1-1 0 0,0 1 0 0 0,-1-1 0 0 0,1 0 0 0 0,0 1 0 0 0,0-1 0 0 0,-1 1 0 0 0,1-1 0 0 0,0 1 0 0 0,-1-1 0 0 0,1 1 0 0 0,0-1 0 0 0,-1 1 0 0 0,1-1 0 0 0,-1 1 0 0 0,1-1 0 0 0,-1 1 0 0 0,0-1 0 0 0,-2-1-2 0 0,0 1-1 0 0,1-1 1 0 0,-1 1-1 0 0,0 0 1 0 0,0 0 0 0 0,0 0-1 0 0,0 0 1 0 0,0 1-1 0 0,0-1 1 0 0,0 1 0 0 0,0-1-1 0 0,0 1 1 0 0,0 0 0 0 0,-5 1-1 0 0,-45 8 13 0 0,44-7-9 0 0,-7 2 39 0 0,1 1 1 0 0,-1 0-1 0 0,1 1 1 0 0,0 1-1 0 0,0 0 1 0 0,1 1-1 0 0,0 0 1 0 0,0 1-1 0 0,1 1 1 0 0,0 0-1 0 0,1 1 1 0 0,0 0-1 0 0,1 1 1 0 0,0 0-1 0 0,-16 25 1 0 0,23-32-2 0 0,1 0 1 0 0,1 1-1 0 0,-1-1 1 0 0,1 0-1 0 0,-1 1 1 0 0,2 0-1 0 0,-1-1 1 0 0,1 1-1 0 0,0 0 1 0 0,0 0-1 0 0,0 0 1 0 0,1 0-1 0 0,0-1 1 0 0,0 1-1 0 0,0 0 1 0 0,2 7-1 0 0,-1-9-5 0 0,1 0 0 0 0,-1 0 0 0 0,1 0 0 0 0,0 0 0 0 0,0-1 0 0 0,0 1 0 0 0,0-1 0 0 0,1 1 0 0 0,-1-1 0 0 0,1 0 0 0 0,0 1 0 0 0,0-2 0 0 0,0 1 0 0 0,1 0-1 0 0,-1 0 1 0 0,0-1 0 0 0,1 0 0 0 0,0 0 0 0 0,0 0 0 0 0,0 0 0 0 0,-1-1 0 0 0,9 3 0 0 0,9 1 64 0 0,-1-1-1 0 0,1-1 1 0 0,39 1 0 0 0,63-7-1578 0 0,-39-8-9253 0 0,-56 6 6979 0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41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 3216 0 0,'-1'-1'4493'0'0,"-1"3"-2686"0"0,-8 18-254 0 0,2 0 1 0 0,-11 37 0 0 0,10-31-603 0 0,1 1 128 0 0,-11 53 0 0 0,18-72-1015 0 0,0 1 0 0 0,0 0-1 0 0,1 0 1 0 0,0-1 0 0 0,1 1-1 0 0,-1 0 1 0 0,2 0 0 0 0,-1-1 0 0 0,1 1-1 0 0,5 12 1 0 0,-5-19-48 0 0,-1 1 0 0 0,1 0 0 0 0,0-1 0 0 0,0 1 0 0 0,0-1 0 0 0,0 0 0 0 0,1 1 0 0 0,-1-1 1 0 0,1 0-1 0 0,-1-1 0 0 0,1 1 0 0 0,0 0 0 0 0,-1-1 0 0 0,1 1 0 0 0,0-1 0 0 0,0 0 0 0 0,0 0 0 0 0,0 0 0 0 0,0 0 0 0 0,6 0 0 0 0,5 1 18 0 0,0-1 0 0 0,1 0 0 0 0,14-2 0 0 0,-27 1-32 0 0,13-1 1 0 0,1 0 1 0 0,0-2 0 0 0,-1 1 0 0 0,1-2 0 0 0,-1 0 0 0 0,0-1-1 0 0,0-1 1 0 0,0 0 0 0 0,-1-1 0 0 0,22-14 0 0 0,-27 15-12 0 0,-1 0 1 0 0,0 0-1 0 0,0-1 1 0 0,-1 0-1 0 0,0 0 1 0 0,0-1-1 0 0,0 0 1 0 0,-1-1-1 0 0,0 1 1 0 0,-1-1-1 0 0,0 0 1 0 0,0 0-1 0 0,-1-1 1 0 0,0 0-1 0 0,-1 1 1 0 0,0-1 0 0 0,1-11-1 0 0,-1 6 4 0 0,-1 9 13 0 0,-1 0 0 0 0,0 1 0 0 0,0-1 0 0 0,-1 0 0 0 0,1 0 0 0 0,-1 0 0 0 0,-1 0 0 0 0,1 1 0 0 0,-1-1 0 0 0,-2-8 0 0 0,3 14-4 0 0,0-1 1 0 0,0 1-1 0 0,0 0 0 0 0,0 0 1 0 0,0 0-1 0 0,0 0 1 0 0,0 0-1 0 0,0-1 1 0 0,0 1-1 0 0,0 0 1 0 0,0 0-1 0 0,0 0 1 0 0,0 0-1 0 0,0 0 0 0 0,-1 0 1 0 0,1-1-1 0 0,0 1 1 0 0,0 0-1 0 0,0 0 1 0 0,0 0-1 0 0,0 0 1 0 0,0 0-1 0 0,0 0 1 0 0,-1 0-1 0 0,1 0 0 0 0,0 0 1 0 0,0-1-1 0 0,0 1 1 0 0,0 0-1 0 0,0 0 1 0 0,0 0-1 0 0,-1 0 1 0 0,1 0-1 0 0,0 0 0 0 0,0 0 1 0 0,0 0-1 0 0,0 0 1 0 0,0 0-1 0 0,-1 0 1 0 0,1 0-1 0 0,0 0 1 0 0,0 0-1 0 0,0 0 1 0 0,0 0-1 0 0,0 1 0 0 0,-1-1 1 0 0,1 0-1 0 0,0 0 1 0 0,0 0-1 0 0,0 0 1 0 0,0 0-1 0 0,0 0 1 0 0,0 0-1 0 0,-1 0 0 0 0,1 0 1 0 0,0 0-1 0 0,0 1 1 0 0,0-1-1 0 0,0 0 1 0 0,-7 14 174 0 0,-2 22 46 0 0,7-17-141 0 0,0-1 0 0 0,1 1 0 0 0,1-1 0 0 0,0 1 0 0 0,5 24 0 0 0,-5-38-102 0 0,2 0-1 0 0,-1 0 1 0 0,1 0 0 0 0,-1 0 0 0 0,2 0 0 0 0,-1 0-1 0 0,0-1 1 0 0,1 1 0 0 0,0-1 0 0 0,0 1 0 0 0,0-1-1 0 0,1 0 1 0 0,-1 0 0 0 0,1-1 0 0 0,0 1-1 0 0,0-1 1 0 0,0 1 0 0 0,0-1 0 0 0,1-1 0 0 0,-1 1-1 0 0,1-1 1 0 0,0 1 0 0 0,8 1 0 0 0,18 5-2549 0 0,17-1-6629 0 0,-30-7 5434 0 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42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1 3688 0 0,'0'0'1955'0'0,"-10"13"957"0"0,-16 49 129 0 0,-28 107 0 0 0,8-21-764 0 0,-97 205-228 0 0,20-57-1434 0 0,101-243-1052 0 0,10-27 258 0 0,-10 35 1 0 0,15-31-3767 0 0,4 0-3573 0 0,3-23 3865 0 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43.3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197 264 2912 0 0,'-5'1'340'0'0,"-1"0"-1"0"0,0 0 0 0 0,0 0 0 0 0,1 1 0 0 0,-1 0 1 0 0,1 0-1 0 0,-1 0 0 0 0,1 1 0 0 0,0 0 1 0 0,-8 6-1 0 0,-46 37 1650 0 0,52-39-1676 0 0,1-1 0 0 0,-1 2-1 0 0,2-1 1 0 0,-1 1-1 0 0,1-1 1 0 0,0 1-1 0 0,0 1 1 0 0,1-1 0 0 0,-6 19-1 0 0,8-22-88 0 0,0 1-1 0 0,1 0 0 0 0,-1-1 1 0 0,1 1-1 0 0,1 0 1 0 0,-1 0-1 0 0,1 0 1 0 0,0 0-1 0 0,0 0 1 0 0,1-1-1 0 0,0 1 1 0 0,0 0-1 0 0,0 0 1 0 0,1 0-1 0 0,-1-1 1 0 0,6 10-1 0 0,-3-9-149 0 0,0 0 0 0 0,0-1 0 0 0,1 1 0 0 0,0-1 0 0 0,0-1 0 0 0,1 1 0 0 0,-1-1 0 0 0,1 0 0 0 0,0 0 0 0 0,0 0 0 0 0,0-1 0 0 0,0 0 0 0 0,1 0 0 0 0,-1-1 0 0 0,1 1 0 0 0,0-2 0 0 0,12 3 0 0 0,1-1-18 0 0,0 0-1 0 0,1-2 1 0 0,-1-1-1 0 0,39-3 1 0 0,-45 1-38 0 0,0 0 0 0 0,0-1 0 0 0,0 0 0 0 0,-1-2 0 0 0,19-7 1 0 0,-27 10-14 0 0,0 0 0 0 0,0-1 0 0 0,-1 0-1 0 0,1 0 1 0 0,-1 0 0 0 0,1 0 0 0 0,-1-1 0 0 0,0 0 0 0 0,0 0 0 0 0,-1 0 0 0 0,1 0 0 0 0,-1 0 0 0 0,0-1 0 0 0,0 1 0 0 0,0-1 0 0 0,3-9 0 0 0,-3 5 15 0 0,0 0 1 0 0,-1 0-1 0 0,0-1 0 0 0,-1 0 0 0 0,0 1 1 0 0,0-1-1 0 0,-1 0 0 0 0,0 1 1 0 0,-1-1-1 0 0,0 1 0 0 0,-1-1 0 0 0,-3-13 1 0 0,3 17-7 0 0,-1 0 1 0 0,1 0-1 0 0,-1 1 1 0 0,0-1-1 0 0,0 0 0 0 0,-1 1 1 0 0,0 0-1 0 0,0 0 1 0 0,0 0-1 0 0,0 0 1 0 0,-1 1-1 0 0,0-1 1 0 0,0 1-1 0 0,0 1 0 0 0,0-1 1 0 0,-1 1-1 0 0,0-1 1 0 0,1 2-1 0 0,-10-5 1 0 0,0 3 13 0 0,1 0 1 0 0,-1 0 0 0 0,0 2-1 0 0,0-1 1 0 0,0 2-1 0 0,0 0 1 0 0,-18 2 0 0 0,24-1-40 0 0,0 1 1 0 0,0 0 0 0 0,0 1 0 0 0,1 0 0 0 0,-1 0 0 0 0,1 1-1 0 0,-1 0 1 0 0,1 0 0 0 0,0 1 0 0 0,0 0 0 0 0,0 1 0 0 0,1-1-1 0 0,-10 9 1 0 0,15-12-30 0 0,1 0 0 0 0,0 0 0 0 0,0 0 0 0 0,0 0-1 0 0,0 1 1 0 0,0-1 0 0 0,0 0 0 0 0,0 0 0 0 0,1 0 0 0 0,-1 1 0 0 0,0-1-1 0 0,1 1 1 0 0,-1-1 0 0 0,1 0 0 0 0,-1 1 0 0 0,0 2 0 0 0,1-4 16 0 0,1 0 0 0 0,-1 1 0 0 0,0-1 0 0 0,0 0 0 0 0,0 0 0 0 0,0 1 0 0 0,0-1 0 0 0,0 0 0 0 0,1 0 0 0 0,-1 1 0 0 0,0-1 0 0 0,0 0 0 0 0,0 0 0 0 0,0 0 0 0 0,1 0 0 0 0,-1 1 0 0 0,0-1 0 0 0,0 0 0 0 0,1 0 0 0 0,-1 0 0 0 0,0 0 0 0 0,0 0 0 0 0,1 0 0 0 0,-1 1 0 0 0,0-1 0 0 0,0 0 0 0 0,1 0 1 0 0,-1 0-1 0 0,0 0 0 0 0,1 0 0 0 0,17-4-683 0 0,-3-3 312 0 0,0-1 0 0 0,0 0 0 0 0,-1-1 0 0 0,0-1 0 0 0,0 0 0 0 0,-1-1 0 0 0,0 0 0 0 0,15-19-1 0 0,-20 20 368 0 0,0 0 0 0 0,-1-1 0 0 0,0 0 0 0 0,-1 0 0 0 0,0-1 0 0 0,-1 1 0 0 0,0-1-1 0 0,-1 0 1 0 0,4-18 0 0 0,-5 11 1023 0 0,0-1 1 0 0,0-37-1 0 0,-3 57-972 0 0,0 0 0 0 0,0-1 1 0 0,0 1-1 0 0,0 0 0 0 0,0 0 0 0 0,0-1 1 0 0,0 1-1 0 0,0 0 0 0 0,0 0 0 0 0,0 0 1 0 0,0-1-1 0 0,0 1 0 0 0,0 0 1 0 0,0 0-1 0 0,0-1 0 0 0,0 1 0 0 0,0 0 1 0 0,0 0-1 0 0,0 0 0 0 0,0-1 0 0 0,-1 1 1 0 0,1 0-1 0 0,0 0 0 0 0,0 0 1 0 0,0 0-1 0 0,0-1 0 0 0,-1 1 0 0 0,1 0 1 0 0,0 0-1 0 0,0 0 0 0 0,0 0 1 0 0,0 0-1 0 0,-1-1 0 0 0,1 1 0 0 0,0 0 1 0 0,0 0-1 0 0,-1 0 0 0 0,1 0 0 0 0,0 0 1 0 0,0 0-1 0 0,0 0 0 0 0,-1 0 1 0 0,1 0-1 0 0,0 0 0 0 0,0 0 0 0 0,-1 0 1 0 0,1 0-1 0 0,0 0 0 0 0,0 0 0 0 0,0 0 1 0 0,-1 0-1 0 0,1 0 0 0 0,0 0 1 0 0,0 1-1 0 0,0-1 0 0 0,-1 0 0 0 0,1 0 1 0 0,0 0-1 0 0,0 0 0 0 0,0 0 0 0 0,-1 0 1 0 0,1 1-1 0 0,0-1 0 0 0,0 0 1 0 0,0 0-1 0 0,-11 11 448 0 0,-1 9-219 0 0,1 0 0 0 0,1 1 1 0 0,1 0-1 0 0,-11 39 0 0 0,8-14-57 0 0,-7 60 1 0 0,7-16-41 0 0,-5 38 131 0 0,-42 162 0 0 0,52-265-352 0 0,-1-2-1 0 0,-2 1 1 0 0,0-1-1 0 0,-19 31 1 0 0,10-25-3857 0 0,-2-1-3968 0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4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53 113 3128 0 0,'-7'11'497'0'0,"0"0"-1"0"0,1 0 0 0 0,0 1 1 0 0,1 0-1 0 0,1 0 0 0 0,0 0 1 0 0,0 0-1 0 0,1 1 0 0 0,1 0 1 0 0,0-1-1 0 0,1 1 0 0 0,0 0 1 0 0,1 16-1 0 0,0-26-345 0 0,1 1 1 0 0,-1 0 0 0 0,1-1-1 0 0,0 1 1 0 0,0-1-1 0 0,0 0 1 0 0,0 1-1 0 0,0-1 1 0 0,1 0 0 0 0,-1 1-1 0 0,1-1 1 0 0,0 0-1 0 0,0 0 1 0 0,0 0-1 0 0,1-1 1 0 0,4 6 0 0 0,-3-5 11 0 0,1 0 1 0 0,-1 0 0 0 0,1-1 0 0 0,-1 1 0 0 0,1-1 0 0 0,0 0-1 0 0,0 0 1 0 0,0-1 0 0 0,0 1 0 0 0,8 0 0 0 0,3 0-39 0 0,0-1 1 0 0,-1-1-1 0 0,1 0 1 0 0,0-1-1 0 0,0-1 1 0 0,29-7-1 0 0,-36 7-120 0 0,0-1 1 0 0,-1 0-1 0 0,1 0 0 0 0,-1-1 1 0 0,0 0-1 0 0,0 0 0 0 0,0-1 0 0 0,-1 0 1 0 0,1-1-1 0 0,-1 1 0 0 0,0-1 1 0 0,-1-1-1 0 0,1 1 0 0 0,-1-1 0 0 0,-1 0 1 0 0,1-1-1 0 0,-1 1 0 0 0,-1-1 1 0 0,1 0-1 0 0,-1 0 0 0 0,-1-1 0 0 0,1 1 1 0 0,-2-1-1 0 0,1 1 0 0 0,-1-1 1 0 0,0 0-1 0 0,-1 0 0 0 0,1-15 0 0 0,-2 9 49 0 0,0 1 0 0 0,-1-1-1 0 0,0 1 1 0 0,-1 0 0 0 0,-5-15-1 0 0,6 25-32 0 0,0 0 0 0 0,-1 0-1 0 0,0 0 1 0 0,1 1 0 0 0,-2-1-1 0 0,1 0 1 0 0,0 1 0 0 0,-1 0-1 0 0,1 0 1 0 0,-1 0-1 0 0,0 0 1 0 0,0 0 0 0 0,0 0-1 0 0,0 1 1 0 0,-1-1 0 0 0,1 1-1 0 0,-1 0 1 0 0,1 0 0 0 0,-1 0-1 0 0,0 1 1 0 0,0-1 0 0 0,-7-1-1 0 0,1 1 20 0 0,0 1-1 0 0,-1 0 0 0 0,1 0 1 0 0,-1 1-1 0 0,1 0 0 0 0,-1 1 1 0 0,1 0-1 0 0,0 1 1 0 0,-1 0-1 0 0,1 0 0 0 0,0 1 1 0 0,0 1-1 0 0,1-1 0 0 0,-1 2 1 0 0,1-1-1 0 0,-1 1 1 0 0,1 1-1 0 0,1 0 0 0 0,-1 0 1 0 0,1 0-1 0 0,0 1 0 0 0,1 1 1 0 0,0-1-1 0 0,0 1 1 0 0,0 0-1 0 0,1 1 0 0 0,0 0 1 0 0,1-1-1 0 0,0 2 0 0 0,0-1 1 0 0,1 1-1 0 0,0-1 1 0 0,-4 21-1 0 0,6-21-9 0 0,0 1 1 0 0,1-1-1 0 0,0 0 1 0 0,0 1 0 0 0,1-1-1 0 0,1 0 1 0 0,2 17-1 0 0,-3-23-23 0 0,1 0 0 0 0,0 1 1 0 0,0-1-1 0 0,1 0 0 0 0,-1 0 0 0 0,1 0 0 0 0,0 0 0 0 0,-1 0 1 0 0,1 0-1 0 0,1 0 0 0 0,-1-1 0 0 0,0 1 0 0 0,1-1 0 0 0,-1 0 1 0 0,1 1-1 0 0,-1-1 0 0 0,1 0 0 0 0,0 0 0 0 0,0-1 0 0 0,0 1 1 0 0,0-1-1 0 0,1 1 0 0 0,-1-1 0 0 0,4 1 0 0 0,3 0-35 0 0,1-1-1 0 0,-1 1 1 0 0,1-2-1 0 0,0 0 0 0 0,-1 0 1 0 0,1-1-1 0 0,0 0 1 0 0,-1 0-1 0 0,1-1 0 0 0,-1-1 1 0 0,0 0-1 0 0,0 0 0 0 0,0-1 1 0 0,0-1-1 0 0,-1 1 1 0 0,1-2-1 0 0,-1 1 0 0 0,-1-1 1 0 0,16-13-1 0 0,-17 11-9 0 0,0-1 0 0 0,0 0 0 0 0,-1 0-1 0 0,0 0 1 0 0,-1-1 0 0 0,0 0 0 0 0,5-14-1 0 0,-7 16 20 0 0,2-7 151 0 0,-1 1 0 0 0,0-1 0 0 0,-1-1 0 0 0,0 1 0 0 0,-2 0 0 0 0,0-1 0 0 0,-1-20 0 0 0,-12 73 802 0 0,2 4-539 0 0,4-22-255 0 0,2 2 1 0 0,0-1-1 0 0,-2 39 1 0 0,4-13-774 0 0,1-19 1203 0 0,3 40 0 0 0,7-23-4088 0 0,-7-38 1900 0 0,1 0 0 0 0,-1-1 0 0 0,1 1 0 0 0,0-1 0 0 0,5 6 0 0 0,-2-3-2063 0 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44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 3600 0 0,'0'0'636'0'0,"3"0"30"0"0,-1 1 0 0 0,1-1-1 0 0,-1 1 1 0 0,0-1 0 0 0,1 1 0 0 0,-1 0 0 0 0,0 0 0 0 0,4 2 0 0 0,-3 5-113 0 0,0 1 1 0 0,-1-1-1 0 0,1 1 1 0 0,-2 0-1 0 0,1 0 1 0 0,-1 0-1 0 0,-1 10 1 0 0,-3 67 1894 0 0,1-70-1925 0 0,-1 130 516 0 0,3-119-871 0 0,0-27-164 0 0,0 1 0 0 0,0-1 0 0 0,0 0 0 0 0,0 1 0 0 0,0-1 0 0 0,0 0 0 0 0,0 1 0 0 0,0-1 0 0 0,0 0 0 0 0,0 1 0 0 0,0-1 0 0 0,1 0 0 0 0,-1 0 0 0 0,0 1 0 0 0,0-1 0 0 0,0 0 0 0 0,0 1 0 0 0,1-1 0 0 0,-1 0 0 0 0,0 0-1 0 0,0 1 1 0 0,1-1 0 0 0,-1 0 0 0 0,0 0 0 0 0,1 0 0 0 0,-1 1 0 0 0,0-1 0 0 0,0 0 0 0 0,1 0 0 0 0,-1 0 0 0 0,0 0 0 0 0,1 0 0 0 0,-1 0 0 0 0,1 0 0 0 0,15-2 101 0 0,12-11 42 0 0,-21 8-92 0 0,-1-1-1 0 0,1 0 1 0 0,-1-1-1 0 0,-1 1 0 0 0,1-1 1 0 0,-1 0-1 0 0,8-15 0 0 0,26-60 282 0 0,-22 42-155 0 0,-1 0 70 0 0,13-53 0 0 0,-13 40-126 0 0,-13 43-65 0 0,-1 1 0 0 0,-1-1 0 0 0,1-18 0 0 0,-2 18-3588 0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44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0 4120 0 0,'0'0'2971'0'0,"-3"12"326"0"0,-8 32-292 0 0,-20 50 0 0 0,-7 9-271 0 0,33-90-2681 0 0,1 1-1 0 0,0-1 1 0 0,1 1 0 0 0,-2 17 0 0 0,-4 17-936 0 0,9-44 445 0 0,0 3-2800 0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45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3968 0 0,'-4'0'1929'0'0,"1"0"-729"0"0,-1 0-296 0 0,4 5-2624 0 0,-3 1 151 0 0,3 1 1 0 0,0 5 0 0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4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26 3360 0 0,'0'0'1838'0'0,"7"-1"1960"0"0,14-1-2762 0 0,183 7 4392 0 0,3 0-4406 0 0,-205-5-997 0 0,0-1 0 0 0,0 1 0 0 0,0 0 0 0 0,0-1 0 0 0,0 1 0 0 0,0-1 1 0 0,0 1-1 0 0,0-1 0 0 0,0 0 0 0 0,2-1 0 0 0,-1-5 246 0 0,-12-3-22 0 0,6 9-225 0 0,1 0 1 0 0,0 0 0 0 0,-1 0 0 0 0,1 0-1 0 0,-1 0 1 0 0,1 0 0 0 0,-1 1 0 0 0,1-1 0 0 0,-1 1-1 0 0,1 0 1 0 0,-1 0 0 0 0,0 0 0 0 0,1 0-1 0 0,-1 0 1 0 0,1 1 0 0 0,-1-1 0 0 0,-2 1-1 0 0,1 1-1 0 0,0 0-1 0 0,-1 0 0 0 0,1 0 0 0 0,0 0 0 0 0,1 0 1 0 0,-1 1-1 0 0,0 0 0 0 0,1 0 0 0 0,-4 3 0 0 0,-2 4 0 0 0,1 0 0 0 0,0 1 1 0 0,0-1-1 0 0,1 2 0 0 0,-9 19 0 0 0,-4 19 0 0 0,2 1 1 0 0,-20 93 0 0 0,-55 218-12 0 0,84-333 18 0 0,-2 1 0 0 0,0-1-1 0 0,-3-1 1 0 0,0 0 0 0 0,-27 39 0 0 0,34-58 44 0 0,0 1 0 0 0,-1-1 0 0 0,0-1 1 0 0,0 1-1 0 0,-1-1 0 0 0,0-1 1 0 0,0 1-1 0 0,-1-1 0 0 0,0-1 1 0 0,0 0-1 0 0,0-1 0 0 0,-1 0 1 0 0,0 0-1 0 0,0-1 0 0 0,0 0 0 0 0,-1-1 1 0 0,-18 2-1 0 0,24-4 11 0 0,1-1 1 0 0,-1-1-1 0 0,0 1 0 0 0,0-1 1 0 0,1 0-1 0 0,-1 0 0 0 0,1-1 1 0 0,-1 0-1 0 0,1 0 0 0 0,0 0 1 0 0,-1 0-1 0 0,1-1 0 0 0,0 0 1 0 0,1 0-1 0 0,-1 0 0 0 0,0-1 1 0 0,1 0-1 0 0,0 0 0 0 0,-7-7 1 0 0,7 6-267 0 0,0-1 1 0 0,0 1-1 0 0,0-1 1 0 0,1 0-1 0 0,0 0 1 0 0,0 0-1 0 0,-2-9 1 0 0,3 10-653 0 0,1 0 0 0 0,0 0 0 0 0,0 0 0 0 0,0-1 0 0 0,1 1 1 0 0,0 0-1 0 0,0-1 0 0 0,0 1 0 0 0,2-9 0 0 0,4-2-3014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38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0 142 3448 0 0,'5'-9'2891'0'0,"4"4"-2480"0"0,0 0 0 0 0,1 1 0 0 0,0 0 0 0 0,0 1-1 0 0,0 0 1 0 0,0 0 0 0 0,13-1 0 0 0,76-4 1121 0 0,-69 7-1036 0 0,28-2 543 0 0,70-6 301 0 0,-106 7-1289 0 0,1-2 0 0 0,-1-1 0 0 0,32-10 0 0 0,-30 4 59 0 0,-23 11-94 0 0,0-1 0 0 0,-1 1 0 0 0,1-1 0 0 0,0 0 0 0 0,0 1 0 0 0,0-1 0 0 0,-1 0 0 0 0,1 1-1 0 0,0-1 1 0 0,-1 0 0 0 0,1 0 0 0 0,-1 0 0 0 0,1 1 0 0 0,-1-1 0 0 0,1 0 0 0 0,-1 0 0 0 0,0 0 0 0 0,1 0 0 0 0,-1 0 0 0 0,0 0-1 0 0,1-2 1 0 0,-1-21 980 0 0,0 23-827 0 0,-3 3-66 0 0,1 1 1 0 0,-1-1-1 0 0,1 0 0 0 0,0 1 0 0 0,0 0 1 0 0,0-1-1 0 0,0 1 0 0 0,1 0 1 0 0,-1 0-1 0 0,1 0 0 0 0,0 0 0 0 0,-1 0 1 0 0,1 0-1 0 0,0 5 0 0 0,-17 55 254 0 0,-19 142 440 0 0,22-113-552 0 0,-37 149 199 0 0,45-211-556 0 0,1 2-1 0 0,-3 54 0 0 0,7-54-397 0 0,3-11-2301 0 0,0-20 2246 0 0,-1 1 0 0 0,1-1 1 0 0,-1 0-1 0 0,1 0 0 0 0,-1 0 0 0 0,1 0 0 0 0,0 0 0 0 0,-1 0 0 0 0,1 0 0 0 0,0 0 0 0 0,0 0 0 0 0,0 0 0 0 0,0 0 0 0 0,1 1 0 0 0,5 3-2988 0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46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80 3064 0 0,'-28'-5'5219'0'0,"23"6"-4996"0"0,0-1 1 0 0,1 1 0 0 0,-1 1 0 0 0,1-1-1 0 0,-1 1 1 0 0,1-1 0 0 0,-1 1 0 0 0,1 1-1 0 0,0-1 1 0 0,0 0 0 0 0,0 1-1 0 0,0 0 1 0 0,0 0 0 0 0,1 0 0 0 0,-4 5-1 0 0,-2 0 235 0 0,1 1-1 0 0,1 1 0 0 0,0-1 0 0 0,0 1 1 0 0,-5 12-1 0 0,7-13-244 0 0,1 0 1 0 0,0 0-1 0 0,1 0 0 0 0,0 1 1 0 0,1-1-1 0 0,0 1 0 0 0,0 0 1 0 0,1-1-1 0 0,0 1 0 0 0,1 0 1 0 0,1 14-1 0 0,-1-19-186 0 0,1 0-1 0 0,0-1 1 0 0,0 1 0 0 0,1-1 0 0 0,-1 1-1 0 0,1-1 1 0 0,0 0 0 0 0,0 0 0 0 0,1 1-1 0 0,-1-1 1 0 0,1-1 0 0 0,0 1-1 0 0,0 0 1 0 0,0-1 0 0 0,0 1 0 0 0,1-1-1 0 0,-1 0 1 0 0,1 0 0 0 0,0-1 0 0 0,0 1-1 0 0,0-1 1 0 0,0 0 0 0 0,0 0-1 0 0,0 0 1 0 0,1 0 0 0 0,6 1 0 0 0,5 1 2 0 0,1-1 1 0 0,-1 0 0 0 0,1-1-1 0 0,0-1 1 0 0,-1-1 0 0 0,27-2-1 0 0,-34 1-16 0 0,0 0 1 0 0,-1 0-1 0 0,1-1 0 0 0,-1-1 0 0 0,1 1 1 0 0,-1-1-1 0 0,0-1 0 0 0,0 1 0 0 0,0-1 1 0 0,0-1-1 0 0,-1 1 0 0 0,0-1 0 0 0,0-1 0 0 0,9-7 1 0 0,-12 8 10 0 0,-1 0 1 0 0,1 0 0 0 0,-1-1 0 0 0,0 1-1 0 0,-1-1 1 0 0,1 1 0 0 0,-1-1 0 0 0,0 0-1 0 0,-1 0 1 0 0,1 0 0 0 0,0-7 0 0 0,0-10 145 0 0,0-36 0 0 0,-2 54-143 0 0,0-7 30 0 0,0 0 1 0 0,-1 1 0 0 0,-1 0 0 0 0,0-1-1 0 0,0 1 1 0 0,-1 0 0 0 0,-7-17-1 0 0,8 22-34 0 0,-1 1 0 0 0,1 0 0 0 0,-1 1 0 0 0,-1-1 0 0 0,1 0 0 0 0,-1 1 0 0 0,1 0 0 0 0,-1 0 0 0 0,0 0 0 0 0,-1 0 0 0 0,1 1 0 0 0,-1-1 0 0 0,0 1 0 0 0,1 0 0 0 0,-1 1 0 0 0,0-1 0 0 0,-8-2 0 0 0,4 2-105 0 0,-1 0 1 0 0,1 1-1 0 0,-1 0 0 0 0,0 1 0 0 0,0 0 1 0 0,0 0-1 0 0,0 1 0 0 0,0 0 1 0 0,0 1-1 0 0,1 0 0 0 0,-18 4 0 0 0,-15 10-3540 0 0,1 7-4139 0 0,21-10 4032 0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47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2688 0 0,'23'0'3660'0'0,"-20"1"-3467"0"0,0-1-1 0 0,0 0 1 0 0,0 1 0 0 0,0-1 0 0 0,-1 1-1 0 0,1 0 1 0 0,0 0 0 0 0,-1 0-1 0 0,1 0 1 0 0,0 0 0 0 0,-1 0 0 0 0,1 1-1 0 0,-1 0 1 0 0,0-1 0 0 0,0 1-1 0 0,1 0 1 0 0,-1 0 0 0 0,0 0 0 0 0,-1 0-1 0 0,1 0 1 0 0,0 1 0 0 0,0-1-1 0 0,-1 1 1 0 0,0-1 0 0 0,1 1 0 0 0,-1-1-1 0 0,0 1 1 0 0,0 0 0 0 0,-1-1 0 0 0,2 6-1 0 0,1 8 385 0 0,0 0 0 0 0,-2 1 0 0 0,1-1 0 0 0,-3 19-1 0 0,1-21-159 0 0,0 228 1178 0 0,0-241-1589 0 0,0-1 0 0 0,0 1 0 0 0,0-1 0 0 0,0 1 0 0 0,0 0 0 0 0,0-1 0 0 0,0 1 0 0 0,0 0 1 0 0,0-1-1 0 0,0 1 0 0 0,1-1 0 0 0,-1 1 0 0 0,0 0 0 0 0,0-1 0 0 0,1 1 0 0 0,-1-1 0 0 0,0 1 1 0 0,1-1-1 0 0,-1 1 0 0 0,0-1 0 0 0,1 1 0 0 0,-1-1 0 0 0,1 1 0 0 0,-1-1 0 0 0,1 1 1 0 0,-1-1-1 0 0,1 0 0 0 0,0 1 0 0 0,0-1 5 0 0,0 0 0 0 0,0 0 0 0 0,0 0 0 0 0,0 0 0 0 0,0 0 0 0 0,0 0 0 0 0,1 0 0 0 0,-1 0 0 0 0,0-1 0 0 0,0 1 0 0 0,0 0 0 0 0,0-1 0 0 0,0 1 0 0 0,1-2 0 0 0,3 0 24 0 0,-1-1 1 0 0,0 1-1 0 0,0-1 1 0 0,0 0-1 0 0,-1-1 0 0 0,6-5 1 0 0,24-39 490 0 0,50-99 1 0 0,-67 116-383 0 0,3-9 233 0 0,21-65 0 0 0,-37 96-273 0 0,-3 7-256 0 0,1 1 0 0 0,-1-1 1 0 0,1 0-1 0 0,-1 1 0 0 0,1-1 0 0 0,0 1 0 0 0,0-1 1 0 0,-1 1-1 0 0,1-1 0 0 0,0 1 0 0 0,0-1 0 0 0,3-1 0 0 0,-3 2-385 0 0,0 0 1 0 0,0 1-1 0 0,1-1 0 0 0,-1 1 0 0 0,0-1 0 0 0,1 1 0 0 0,-1 0 0 0 0,0-1 0 0 0,1 1 0 0 0,-1 0 0 0 0,0 0 0 0 0,3 0 0 0 0,4 0-3099 0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47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3208 0 0,'0'0'1126'0'0,"16"0"767"0"0,187 28 3989 0 0,-121-14-3892 0 0,145 6 1 0 0,-225-20-1975 0 0,0 0-1 0 0,1 0 1 0 0,-1 0 0 0 0,0 0-1 0 0,0 0 1 0 0,0 0 0 0 0,0-1-1 0 0,0 1 1 0 0,1-1 0 0 0,-1 1-1 0 0,0-1 1 0 0,0 0 0 0 0,0 0-1 0 0,-1 0 1 0 0,1 0-1 0 0,2-2 1 0 0,-2 1 6 0 0,-1 0-1 0 0,0 0 0 0 0,0 0 1 0 0,0 0-1 0 0,-1 0 1 0 0,1 0-1 0 0,0-1 1 0 0,-1 1-1 0 0,1 0 0 0 0,-1 0 1 0 0,0-1-1 0 0,0 1 1 0 0,0 0-1 0 0,0-4 1 0 0,0-2 23 0 0,0 5-15 0 0,0 1 0 0 0,0 0 0 0 0,0 0 0 0 0,0-1 0 0 0,0 1 0 0 0,-1 0 0 0 0,1 0 0 0 0,-1 0 1 0 0,1 0-1 0 0,-2-3 0 0 0,1 4-19 0 0,0 0 0 0 0,0 0 1 0 0,1 1-1 0 0,-1-1 1 0 0,0 0-1 0 0,0 1 0 0 0,0-1 1 0 0,0 1-1 0 0,0-1 1 0 0,-1 1-1 0 0,1 0 0 0 0,0 0 1 0 0,0-1-1 0 0,0 1 0 0 0,0 0 1 0 0,0 0-1 0 0,0 0 1 0 0,-1 0-1 0 0,1 0 0 0 0,0 0 1 0 0,0 0-1 0 0,0 0 0 0 0,0 1 1 0 0,-2 0-1 0 0,-1 0 12 0 0,0 0-1 0 0,1 1 0 0 0,-1-1 1 0 0,0 1-1 0 0,1 0 1 0 0,-1 0-1 0 0,1 1 0 0 0,0-1 1 0 0,-1 1-1 0 0,1-1 1 0 0,0 1-1 0 0,1 0 0 0 0,-1 0 1 0 0,0 0-1 0 0,1 1 0 0 0,-3 4 1 0 0,-3 5 47 0 0,0 0 0 0 0,-10 28 1 0 0,-84 258 429 0 0,85-248-542 0 0,15-41-396 0 0,-1 1-1 0 0,1-1 0 0 0,0 16 0 0 0,0 11-9137 0 0,2-30 6055 0 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48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226 173 2904 0 0,'-8'0'422'0'0,"0"1"0"0"0,0 0-1 0 0,1 0 1 0 0,-1 1 0 0 0,1 0-1 0 0,-1 0 1 0 0,1 1 0 0 0,0 0 0 0 0,0 0-1 0 0,0 0 1 0 0,0 1 0 0 0,0 0-1 0 0,1 1 1 0 0,0-1 0 0 0,0 1-1 0 0,0 1 1 0 0,0-1 0 0 0,1 1-1 0 0,0 0 1 0 0,0 0 0 0 0,-7 12 0 0 0,3-2 72 0 0,1 0 0 0 0,0 0 0 0 0,1 1 0 0 0,1 0 0 0 0,1 0 0 0 0,0 1 0 0 0,1 0 0 0 0,-2 24 0 0 0,6-39-470 0 0,-1 0 0 0 0,1 0 0 0 0,0 0 1 0 0,0 0-1 0 0,1 0 0 0 0,-1 0 0 0 0,1 0 0 0 0,-1 0 1 0 0,1 0-1 0 0,0 0 0 0 0,0-1 0 0 0,0 1 1 0 0,0 0-1 0 0,1 0 0 0 0,-1-1 0 0 0,1 1 1 0 0,0-1-1 0 0,1 3 0 0 0,1-2-7 0 0,-1 0-1 0 0,1 0 1 0 0,0 0-1 0 0,0 0 0 0 0,0-1 1 0 0,0 0-1 0 0,0 0 1 0 0,0 0-1 0 0,1 0 1 0 0,6 2-1 0 0,6-1-2 0 0,1 0-1 0 0,0 0 1 0 0,-1-2-1 0 0,36-1 1 0 0,-41-1-15 0 0,0 0-1 0 0,-1 0 1 0 0,1-2-1 0 0,-1 1 1 0 0,0-1 0 0 0,1-1-1 0 0,17-8 1 0 0,-22 8 3 0 0,0 1 1 0 0,-1-2-1 0 0,1 1 1 0 0,-1-1-1 0 0,0 0 1 0 0,0 0-1 0 0,-1 0 1 0 0,1-1-1 0 0,-1 0 1 0 0,0 0-1 0 0,-1-1 1 0 0,6-9-1 0 0,-6 5 24 0 0,0 0 0 0 0,-1 0 0 0 0,-1 0 0 0 0,0-1 0 0 0,0 1 0 0 0,-1-1 0 0 0,0 0 0 0 0,-1 1 0 0 0,-2-17 0 0 0,1 21 0 0 0,0 0 0 0 0,0 0-1 0 0,0 0 1 0 0,-1 0 0 0 0,0 0-1 0 0,0 1 1 0 0,-1-1 0 0 0,0 1-1 0 0,0-1 1 0 0,-1 1 0 0 0,1 0 0 0 0,-1 0-1 0 0,-1 0 1 0 0,1 1 0 0 0,-1 0-1 0 0,0 0 1 0 0,0 0 0 0 0,-1 0-1 0 0,1 1 1 0 0,-1-1 0 0 0,0 2-1 0 0,0-1 1 0 0,0 1 0 0 0,-1 0 0 0 0,-6-3-1 0 0,3 3 1 0 0,1 0 0 0 0,-1 0 0 0 0,1 1 0 0 0,-1 1 0 0 0,0 0 0 0 0,1 0 0 0 0,-1 0 0 0 0,0 1 0 0 0,0 1 0 0 0,0 0 0 0 0,1 0 0 0 0,-1 1 0 0 0,0 0 0 0 0,1 1 0 0 0,-1 0 0 0 0,1 0 0 0 0,-15 9 0 0 0,16-8-13 0 0,1 1 0 0 0,-1 0 0 0 0,1 1 0 0 0,1-1 0 0 0,-1 1-1 0 0,1 1 1 0 0,0-1 0 0 0,1 1 0 0 0,-1 0 0 0 0,1 1 0 0 0,1-1 0 0 0,-1 1-1 0 0,1 0 1 0 0,1 0 0 0 0,-6 17 0 0 0,3-3 19 0 0,2 1 1 0 0,0 1-1 0 0,2-1 1 0 0,0 44-1 0 0,2-64-34 0 0,0 0-1 0 0,0 0 0 0 0,0 0 0 0 0,0 1 0 0 0,1-1 0 0 0,-1 0 0 0 0,1 0 1 0 0,0 0-1 0 0,0 0 0 0 0,0 0 0 0 0,1 0 0 0 0,-1 0 0 0 0,1-1 1 0 0,-1 1-1 0 0,1 0 0 0 0,0-1 0 0 0,0 1 0 0 0,0-1 0 0 0,0 0 0 0 0,0 1 1 0 0,1-1-1 0 0,-1 0 0 0 0,1 0 0 0 0,2 1 0 0 0,2 0-39 0 0,0 0-1 0 0,0-1 1 0 0,0 0-1 0 0,1 0 1 0 0,-1 0-1 0 0,0-1 1 0 0,1 0-1 0 0,-1-1 1 0 0,11 0-1 0 0,-6 0-57 0 0,1 0 0 0 0,0-2 0 0 0,-1 1 0 0 0,1-2-1 0 0,-1 1 1 0 0,1-2 0 0 0,13-5 0 0 0,-18 6 43 0 0,0-1 0 0 0,-1 0 0 0 0,1-1 0 0 0,-1 0 0 0 0,0 0-1 0 0,0 0 1 0 0,-1-1 0 0 0,1 0 0 0 0,-1-1 0 0 0,0 1 0 0 0,6-10 0 0 0,18-29-40 0 0,-2-1-1 0 0,31-70 1 0 0,-55 106 243 0 0,0 0 1 0 0,-1-1 0 0 0,0 1 0 0 0,0-1-1 0 0,-1 0 1 0 0,-1 0 0 0 0,0-11 0 0 0,-14 50 401 0 0,8-16-426 0 0,1 0-1 0 0,-9 16 0 0 0,-7 16 37 0 0,13-22-81 0 0,2-1-1 0 0,-6 38 1 0 0,9-48-59 0 0,1-1 0 0 0,1 0-1 0 0,0 1 1 0 0,0-1 0 0 0,1 0-1 0 0,1 0 1 0 0,0 0-1 0 0,3 11 1 0 0,-4-17-16 0 0,0 0 0 0 0,1-1 1 0 0,0 1-1 0 0,0-1 0 0 0,0 1 0 0 0,0-1 0 0 0,1 0 0 0 0,-1 0 1 0 0,1 0-1 0 0,0 0 0 0 0,0 0 0 0 0,0-1 0 0 0,0 1 0 0 0,7 3 1 0 0,-4-3-18 0 0,0-1 1 0 0,0 1-1 0 0,0-1 1 0 0,0 0-1 0 0,1 0 1 0 0,-1-1-1 0 0,0 0 1 0 0,10 0 0 0 0,1-1-85 0 0,0 0 0 0 0,0-2 1 0 0,-1 0-1 0 0,1-1 1 0 0,-1 0-1 0 0,21-8 1 0 0,-24 6-4 0 0,-1-1-1 0 0,0 0 1 0 0,0 0 0 0 0,-1-1 0 0 0,0-1 0 0 0,0 0-1 0 0,-1 0 1 0 0,13-14 0 0 0,8-12-277 0 0,29-39-1 0 0,-44 52 270 0 0,10-12 91 0 0,-2 0-1 0 0,-1-2 1 0 0,-2 0 0 0 0,30-70 0 0 0,-49 98 138 0 0,0 0 0 0 0,-1-1 0 0 0,0 1 0 0 0,0 0 0 0 0,-1-1 0 0 0,0-7 0 0 0,0 10 44 0 0,0 5-152 0 0,0 0-1 0 0,0-1 1 0 0,0 1-1 0 0,0 0 1 0 0,0 0-1 0 0,0 0 1 0 0,0 0-1 0 0,0-1 1 0 0,0 1 0 0 0,0 0-1 0 0,0 0 1 0 0,0 0-1 0 0,0 0 1 0 0,0-1-1 0 0,0 1 1 0 0,0 0 0 0 0,0 0-1 0 0,0 0 1 0 0,0-1-1 0 0,0 1 1 0 0,-1 0-1 0 0,1 0 1 0 0,0 0 0 0 0,0 0-1 0 0,0 0 1 0 0,0-1-1 0 0,0 1 1 0 0,0 0-1 0 0,-1 0 1 0 0,1 0 0 0 0,0 0-1 0 0,0 0 1 0 0,0 0-1 0 0,0 0 1 0 0,-1 0-1 0 0,1 0 1 0 0,0 0-1 0 0,0-1 1 0 0,0 1 0 0 0,0 0-1 0 0,-1 0 1 0 0,1 0-1 0 0,0 0 1 0 0,0 0-1 0 0,0 0 1 0 0,-1 0 0 0 0,1 0-1 0 0,0 0 1 0 0,0 0-1 0 0,0 1 1 0 0,0-1-1 0 0,-1 0 1 0 0,1 0 0 0 0,0 0-1 0 0,0 0 1 0 0,0 0-1 0 0,0 0 1 0 0,-1 0-1 0 0,1 0 1 0 0,0 0-1 0 0,0 1 1 0 0,0-1 0 0 0,0 0-1 0 0,0 0 1 0 0,0 0-1 0 0,-1 0 1 0 0,1 0-1 0 0,0 1 1 0 0,-10 9 387 0 0,-7 13-137 0 0,0 1 0 0 0,1 0 0 0 0,2 1 0 0 0,1 1-1 0 0,0 0 1 0 0,-15 49 0 0 0,25-60-197 0 0,-5 11 62 0 0,2 1 0 0 0,1 0-1 0 0,1 1 1 0 0,1-1 0 0 0,1 38 0 0 0,3-55-840 0 0,4 37 1625 0 0,4-26-4327 0 0,-9-21 2709 0 0,1 1 1 0 0,0 0-1 0 0,-1 0 1 0 0,1 0-1 0 0,0 0 1 0 0,0 0 0 0 0,-1-1-1 0 0,1 1 1 0 0,0 0-1 0 0,0-1 1 0 0,0 1-1 0 0,0-1 1 0 0,0 1-1 0 0,2 0 1 0 0,4 1-3171 0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50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3408 0 0,'2'1'11055'0'0,"6"3"-7691"0"0,-8-4-3338 0 0,0 1 1 0 0,1 0-1 0 0,-1-1 0 0 0,1 1 1 0 0,-1 0-1 0 0,1-1 0 0 0,0 1 0 0 0,-1-1 1 0 0,1 1-1 0 0,-1-1 0 0 0,1 1 1 0 0,0-1-1 0 0,0 0 0 0 0,-1 1 1 0 0,1-1-1 0 0,0 0 0 0 0,0 1 1 0 0,-1-1-1 0 0,1 0 0 0 0,0 0 1 0 0,0 0-1 0 0,0 0 0 0 0,4 1-3787 0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54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502 5 3048 0 0,'-5'-1'8540'0'0,"-21"-1"-7306"0"0,-16 1-1186 0 0,10 0 8 0 0,0 1 1 0 0,0 2 0 0 0,0 1-1 0 0,-59 13 1 0 0,83-13-43 0 0,-1 1 1 0 0,1 0-1 0 0,1 0 0 0 0,-1 1 1 0 0,1 0-1 0 0,-1 0 0 0 0,1 0 1 0 0,1 1-1 0 0,-1 1 0 0 0,1-1 0 0 0,0 1 1 0 0,1 0-1 0 0,-1 0 0 0 0,-5 11 1 0 0,2-3 19 0 0,1 0 1 0 0,1 1 0 0 0,1-1 0 0 0,0 1 0 0 0,1 1 0 0 0,-6 27 0 0 0,3 7 114 0 0,-15 118 249 0 0,6 180 565 0 0,17-347-937 0 0,0 0-1 0 0,0 0 1 0 0,0 1-1 0 0,0-1 1 0 0,1 0 0 0 0,-1 0-1 0 0,1 0 1 0 0,0 0-1 0 0,0 0 1 0 0,-1 0 0 0 0,1 0-1 0 0,0-1 1 0 0,1 1-1 0 0,-1 0 1 0 0,0 0 0 0 0,0-1-1 0 0,4 4 1 0 0,-2-3 21 0 0,0 1 0 0 0,1-1-1 0 0,-1 0 1 0 0,1 0 0 0 0,-1 0 0 0 0,1-1 0 0 0,0 1 0 0 0,7 1 0 0 0,6 0 130 0 0,0-1 0 0 0,-1 0-1 0 0,28-1 1 0 0,-34-1-96 0 0,13-1 49 0 0,1-1 0 0 0,-1-1 0 0 0,0-1 1 0 0,0-1-1 0 0,0-1 0 0 0,0-1 0 0 0,-1-1 0 0 0,36-18 0 0 0,-38 17 22 0 0,0 0 1 0 0,0 1-1 0 0,38-9 0 0 0,-49 15-767 0 0,27-5 839 0 0,-26 3-3975 0 0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55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83 3880 0 0,'-6'-2'6905'0'0,"18"-2"-4961"0"0,20-5-1076 0 0,-14 6-212 0 0,152-29 1387 0 0,-84 17-5084 0 0,-1 2-3609 0 0,-42 8 3353 0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55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 3592 0 0,'0'-1'7371'0'0,"0"2"-6654"0"0,-3 64 2374 0 0,-11 66-1 0 0,0-6-2635 0 0,6-33-207 0 0,-22 95 0 0 0,26-171-257 0 0,0 0-60 0 0,-2 33 0 0 0,-1-14 268 0 0,2-10-2145 0 0,3-8-4635 0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56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0 3136 0 0,'0'0'1675'0'0,"-14"10"1390"0"0,-96 114 1132 0 0,72-78-3493 0 0,-2-2 0 0 0,-2-1 1 0 0,-60 46-1 0 0,82-74-633 0 0,-6 5 28 0 0,-34 19 0 0 0,52-34-72 0 0,1-1-1 0 0,-1 0 1 0 0,0-1 0 0 0,-1 0-1 0 0,1 0 1 0 0,-1-1-1 0 0,1 0 1 0 0,-1-1-1 0 0,-13 1 1 0 0,22-2-25 0 0,-1 0 1 0 0,1 0 0 0 0,0 0 0 0 0,-1 0-1 0 0,1 0 1 0 0,-1 0 0 0 0,1 0 0 0 0,0 0-1 0 0,-1-1 1 0 0,1 1 0 0 0,0 0 0 0 0,-1 0-1 0 0,1 0 1 0 0,0-1 0 0 0,-1 1 0 0 0,1 0-1 0 0,0-1 1 0 0,0 1 0 0 0,-1 0 0 0 0,1 0-1 0 0,0-1 1 0 0,0 1 0 0 0,0 0-1 0 0,-1-1 1 0 0,1 1 0 0 0,0-1 0 0 0,0 1-1 0 0,0 0 1 0 0,0-1 0 0 0,0 1 0 0 0,0 0-1 0 0,0-1 1 0 0,0 1 0 0 0,0-1 0 0 0,0 1-1 0 0,0 0 1 0 0,0-1 0 0 0,0 1 0 0 0,0-1-1 0 0,0 1 1 0 0,0 0 0 0 0,0-1-1 0 0,0 1 1 0 0,0 0 0 0 0,1-1 0 0 0,-1 1-1 0 0,0 0 1 0 0,0-1 0 0 0,0 1 0 0 0,1 0-1 0 0,-1-1 1 0 0,1 1 0 0 0,10-20 56 0 0,-2 9-6 0 0,1 0-1 0 0,-1 1 0 0 0,2 0 1 0 0,-1 1-1 0 0,1 0 0 0 0,1 1 1 0 0,-1 0-1 0 0,1 1 0 0 0,1 0 0 0 0,-1 1 1 0 0,1 1-1 0 0,0 0 0 0 0,1 0 1 0 0,-1 1-1 0 0,28-4 0 0 0,-29 6 31 0 0,0 1 0 0 0,0 0 0 0 0,0 1 0 0 0,0 0-1 0 0,1 1 1 0 0,-1 0 0 0 0,-1 1 0 0 0,1 0 0 0 0,0 1 0 0 0,0 1-1 0 0,-1-1 1 0 0,0 2 0 0 0,0 0 0 0 0,0 0 0 0 0,0 1 0 0 0,-1 0-1 0 0,0 1 1 0 0,0 0 0 0 0,9 8 0 0 0,9 15-12 0 0,-1 1 1 0 0,33 50-1 0 0,-17-16-7655 0 0,-32-48 4000 0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56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 4016 0 0,'0'0'666'0'0,"-18"25"3479"0"0,11-6-3404 0 0,1 0 0 0 0,1 0 0 0 0,1 0 0 0 0,0 1 0 0 0,0 33 0 0 0,3-44-525 0 0,-3 51 1050 0 0,-7 51 970 0 0,9-97-2145 0 0,-1 0 0 0 0,-1 0-1 0 0,0 0 1 0 0,-1 0 0 0 0,-10 20 0 0 0,-5-5-92 0 0,18-27-287 0 0,1-1 0 0 0,0 1 0 0 0,0-1 0 0 0,-1 0 0 0 0,1 1 0 0 0,-1-1-1 0 0,1 0 1 0 0,-1 0 0 0 0,0 0 0 0 0,1 0 0 0 0,-1 0 0 0 0,0-1 0 0 0,1 1 0 0 0,-1 0-1 0 0,0-1 1 0 0,-3 1 0 0 0,5-1 54 0 0,-1 0 1 0 0,1 0-1 0 0,0 0 0 0 0,-1 0 0 0 0,1 0 0 0 0,-1 0 1 0 0,1 0-1 0 0,0-1 0 0 0,-1 1 0 0 0,1 0 0 0 0,-1 0 1 0 0,1 0-1 0 0,0-1 0 0 0,-1 1 0 0 0,1 0 0 0 0,0 0 1 0 0,-1-1-1 0 0,1 1 0 0 0,0 0 0 0 0,0-1 0 0 0,-1 1 1 0 0,1 0-1 0 0,0-1 0 0 0,0 1 0 0 0,-1-1 0 0 0,1 1 1 0 0,-4-9-2924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39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32 3584 0 0,'-3'0'265'0'0,"0"1"0"0"0,0-1 0 0 0,0 1 0 0 0,0 0 0 0 0,1 0-1 0 0,-1 0 1 0 0,0 1 0 0 0,1-1 0 0 0,-1 0 0 0 0,1 1 0 0 0,-1 0-1 0 0,1 0 1 0 0,0-1 0 0 0,0 1 0 0 0,0 1 0 0 0,0-1 0 0 0,0 0-1 0 0,0 0 1 0 0,1 1 0 0 0,-1-1 0 0 0,-2 6 0 0 0,-1 1 135 0 0,1 0 1 0 0,0 0-1 0 0,1 1 0 0 0,-1 0 1 0 0,-1 10-1 0 0,3-6 52 0 0,0 0 1 0 0,0 1-1 0 0,2-1 1 0 0,0 0-1 0 0,0 0 0 0 0,1 0 1 0 0,1 0-1 0 0,0 0 0 0 0,5 16 1 0 0,-5-27-431 0 0,0 1-1 0 0,-1-1 1 0 0,1 0 0 0 0,0 1-1 0 0,1-1 1 0 0,-1 0 0 0 0,0 0-1 0 0,1 0 1 0 0,0-1 0 0 0,0 1-1 0 0,0-1 1 0 0,0 1 0 0 0,5 2-1 0 0,-1-1-6 0 0,-1-1 0 0 0,0-1 0 0 0,1 1-1 0 0,-1-1 1 0 0,1 0 0 0 0,0-1 0 0 0,9 2 0 0 0,-6-2-12 0 0,-1 0 0 0 0,1-1 0 0 0,0 0 0 0 0,0-1 0 0 0,-1 0 0 0 0,1-1 0 0 0,0 0 0 0 0,-1 0 0 0 0,1-1 0 0 0,17-7 0 0 0,-22 7 19 0 0,1 0-1 0 0,-1-1 0 0 0,1 0 0 0 0,-1 0 1 0 0,0 0-1 0 0,-1 0 0 0 0,1-1 1 0 0,-1 0-1 0 0,0 0 0 0 0,0 0 1 0 0,0 0-1 0 0,3-8 0 0 0,-3 5 54 0 0,-1 0 0 0 0,0 0-1 0 0,-1-1 1 0 0,1 1-1 0 0,-2-1 1 0 0,1 1 0 0 0,-1-1-1 0 0,-1-15 1 0 0,0 14 52 0 0,0-1 1 0 0,-1 1-1 0 0,0 0 1 0 0,-1-1-1 0 0,0 1 1 0 0,-6-19-1 0 0,5 24-62 0 0,1-1 0 0 0,-1 1-1 0 0,0 1 1 0 0,0-1 0 0 0,0 0-1 0 0,-1 1 1 0 0,0-1 0 0 0,0 1-1 0 0,0 0 1 0 0,0 0 0 0 0,-1 1-1 0 0,1-1 1 0 0,-1 1-1 0 0,-6-3 1 0 0,1 1-51 0 0,0 1-1 0 0,0 0 1 0 0,-1 0 0 0 0,1 1-1 0 0,0 1 1 0 0,-1 0-1 0 0,0 0 1 0 0,0 1 0 0 0,1 1-1 0 0,-1 0 1 0 0,0 0 0 0 0,0 1-1 0 0,-11 2 1 0 0,6 4-2044 0 0,-3 11-7993 0 0,13-11 6154 0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56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1 255 1864 0 0,'1'-11'486'0'0,"1"1"-1"0"0,1-1 0 0 0,0 1 1 0 0,0 0-1 0 0,1 0 1 0 0,0 0-1 0 0,1 0 1 0 0,0 1-1 0 0,1 0 1 0 0,7-10-1 0 0,-7 10-64 0 0,1 1 1 0 0,0 0-1 0 0,1 1 1 0 0,0-1-1 0 0,0 1 1 0 0,1 1-1 0 0,-1 0 1 0 0,1 0-1 0 0,1 1 0 0 0,-1 0 1 0 0,1 0-1 0 0,0 1 1 0 0,0 1-1 0 0,17-5 1 0 0,11 1 551 0 0,-1 1 1 0 0,69-1-1 0 0,-53 4-915 0 0,-17 1 75 0 0,-10 1-12 0 0,1-1 1 0 0,42-9-1 0 0,-57 9 339 0 0,-14 7 721 0 0,-7 9-873 0 0,-12 38 106 0 0,3 1 0 0 0,-19 86 0 0 0,24-81-267 0 0,-8 46 104 0 0,-11 150 0 0 0,29-218-223 0 0,-7 177 111 0 0,10-121-2453 0 0,0-83 1892 0 0,0-8-557 0 0,0 1-1 0 0,0 0 1 0 0,0 0-1 0 0,-1 0 0 0 0,1 0 1 0 0,0-1-1 0 0,-1 1 1 0 0,0 0-1 0 0,1 0 0 0 0,-2 1 1 0 0,-4 1-2762 0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57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1 2736 0 0,'-11'0'501'0'0,"0"0"0"0"0,0 1 0 0 0,1 1 0 0 0,-1 0 0 0 0,0 1 0 0 0,1 0 0 0 0,0 0 0 0 0,-1 1 0 0 0,1 0 0 0 0,1 1 0 0 0,-1 0 0 0 0,-12 9 0 0 0,8-3-70 0 0,1 1 0 0 0,0 0 0 0 0,0 0 1 0 0,1 1-1 0 0,1 1 0 0 0,-18 28 0 0 0,9-11-80 0 0,1 2 0 0 0,2 0 0 0 0,1 1 0 0 0,2 0 0 0 0,1 1 0 0 0,2 1 0 0 0,1 0 0 0 0,2 0 0 0 0,1 1 0 0 0,-3 71-1 0 0,11-97-536 0 0,-1-1 0 0 0,2 1 0 0 0,-1 0 0 0 0,2 0 0 0 0,-1-1 0 0 0,1 1 0 0 0,6 12-1 0 0,-5-15-767 0 0,0 1 0 0 0,0-1-1 0 0,1 0 1 0 0,0 0-1 0 0,1-1 1 0 0,0 1-1 0 0,0-1 1 0 0,13 11 0 0 0,5-2-2063 0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58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198 170 2336 0 0,'-1'3'144'0'0,"0"-1"0"0"0,0 1-1 0 0,-1-1 1 0 0,1 0 0 0 0,-1 1-1 0 0,1-1 1 0 0,-1 0 0 0 0,0 0-1 0 0,-3 3 1 0 0,-2 2 196 0 0,-45 60 2666 0 0,-50 83-1 0 0,98-144-2245 0 0,1-1 0 0 0,0 1-1 0 0,-5 12 1 0 0,8-17-572 0 0,0-3-152 0 0,1 0 0 0 0,0 0-1 0 0,0 0 1 0 0,0 0 0 0 0,0 0 0 0 0,0 1-1 0 0,0-1 1 0 0,0 0 0 0 0,1 1 0 0 0,-1-1-1 0 0,3-1 1 0 0,-2 1-3 0 0,98-145 159 0 0,-46 69-164 0 0,20-27-16 0 0,-4 4 408 0 0,-71 145 846 0 0,-15 277 753 0 0,-5 17-1142 0 0,17-184-3069 0 0,8-137-7498 0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59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1 3032 0 0,'-21'0'2811'0'0,"12"2"-2417"0"0,0 0 0 0 0,0 1 0 0 0,0 0 0 0 0,1 0 0 0 0,-1 1 0 0 0,1 0 1 0 0,0 1-1 0 0,0 0 0 0 0,1 0 0 0 0,-1 0 0 0 0,1 1 0 0 0,-11 11 0 0 0,-5 7 593 0 0,2 1 1 0 0,-21 31-1 0 0,25-31-680 0 0,1 1 1 0 0,2 1 0 0 0,0 0-1 0 0,2 1 1 0 0,1 1-1 0 0,2-1 1 0 0,0 2-1 0 0,2-1 1 0 0,1 1-1 0 0,2 0 1 0 0,-2 50-1 0 0,5-57-198 0 0,0 7 63 0 0,2 33 0 0 0,-1-55-147 0 0,1 0 0 0 0,0 1 1 0 0,1-1-1 0 0,0 0 0 0 0,0-1 0 0 0,1 1 0 0 0,0 0 0 0 0,8 14 1 0 0,-8-19-24 0 0,0 0 0 0 0,0 0 0 0 0,0 0 0 0 0,0-1 0 0 0,0 1 0 0 0,0-1-1 0 0,1 0 1 0 0,-1 1 0 0 0,1-1 0 0 0,0-1 0 0 0,0 1 0 0 0,0-1 0 0 0,0 1 0 0 0,0-1 0 0 0,0 0 0 0 0,0-1 0 0 0,6 1 0 0 0,4 1-15 0 0,1-1 0 0 0,0-1 1 0 0,22-2-1 0 0,-24 0-3 0 0,0 0 1 0 0,-1-1 0 0 0,1 0 0 0 0,-1-1 0 0 0,0 0-1 0 0,0-1 1 0 0,0 0 0 0 0,-1-1 0 0 0,0 0-1 0 0,0-1 1 0 0,16-13 0 0 0,-21 15 27 0 0,0-1 1 0 0,0 0-1 0 0,0-1 1 0 0,-1 1-1 0 0,0-1 1 0 0,0 0-1 0 0,0 0 1 0 0,-1-1-1 0 0,0 0 1 0 0,-1 1-1 0 0,0-1 1 0 0,0 0-1 0 0,0 0 1 0 0,-1-1-1 0 0,-1 1 1 0 0,1-1-1 0 0,-1 1 1 0 0,0-11-1 0 0,-1 10 69 0 0,0-1 0 0 0,-1 1 1 0 0,0-1-1 0 0,0 0 0 0 0,-1 1 0 0 0,-4-14 0 0 0,5 20-54 0 0,-1 0 1 0 0,1 1-1 0 0,-1-1 0 0 0,1 0 1 0 0,-1 0-1 0 0,0 1 0 0 0,0-1 1 0 0,0 1-1 0 0,-1-1 1 0 0,1 1-1 0 0,0 0 0 0 0,-1 0 1 0 0,0 0-1 0 0,1 0 1 0 0,-1 1-1 0 0,0-1 0 0 0,0 1 1 0 0,0-1-1 0 0,0 1 1 0 0,0 0-1 0 0,0 0 0 0 0,-5 0 1 0 0,-16-4 21 0 0,0 2 0 0 0,-1 0 0 0 0,1 2 0 0 0,-1 0 0 0 0,1 2 0 0 0,-1 1 0 0 0,1 1 0 0 0,-27 6-1 0 0,49-8-191 0 0,0-1 0 0 0,0 1 0 0 0,0 0-1 0 0,0 0 1 0 0,0-1 0 0 0,0 2 0 0 0,0-1-1 0 0,0 0 1 0 0,0 0 0 0 0,1 1 0 0 0,-1-1-1 0 0,0 0 1 0 0,1 1 0 0 0,-1 0 0 0 0,-1 2-1 0 0,-7 20-10117 0 0,10-17 6552 0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19:59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3368 0 0,'0'0'4591'0'0,"0"20"-566"0"0,-2-3-2951 0 0,0 0 0 0 0,-1 0 0 0 0,-1 0 0 0 0,-9 24 0 0 0,10-31-890 0 0,-6 12 42 0 0,-1-1 0 0 0,-1 0 0 0 0,-1 0 0 0 0,-1-1 0 0 0,-15 19 0 0 0,-4 7-573 0 0,14-24-4495 0 0,12-16 2034 0 0,-1 1-824 0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01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278 224 1872 0 0,'-5'2'235'0'0,"1"-1"-1"0"0,-1 0 1 0 0,1 0-1 0 0,-1 0 1 0 0,0-1-1 0 0,1 0 0 0 0,-1 0 1 0 0,0 0-1 0 0,-5-1 1 0 0,-2 1 227 0 0,-14 1 479 0 0,-30-1 848 0 0,53 0-1578 0 0,-1-1-1 0 0,0 1 1 0 0,1-1 0 0 0,-1 0 0 0 0,1 0 0 0 0,-1-1-1 0 0,1 1 1 0 0,-1-1 0 0 0,1 1 0 0 0,0-1-1 0 0,0 0 1 0 0,-4-3 0 0 0,6 3-95 0 0,-1 0 0 0 0,0 0 0 0 0,1 0 0 0 0,-1 0 0 0 0,1 0 0 0 0,-1 0 0 0 0,1 0 0 0 0,0 0 1 0 0,0-1-1 0 0,0 1 0 0 0,0-1 0 0 0,1 1 0 0 0,-1-1 0 0 0,1 1 0 0 0,-1-1 0 0 0,1 1 0 0 0,0-1 0 0 0,0 1 0 0 0,0-1 0 0 0,0 1 0 0 0,1-1 0 0 0,-1 1 0 0 0,1-1 1 0 0,-1 1-1 0 0,1-1 0 0 0,0 1 0 0 0,0-1 0 0 0,0 1 0 0 0,0 0 0 0 0,0 0 0 0 0,2-3 0 0 0,2-2-16 0 0,-1 0 1 0 0,1 0-1 0 0,0 1 0 0 0,1 0 1 0 0,-1 0-1 0 0,1 0 0 0 0,0 1 1 0 0,11-8-1 0 0,1 2 41 0 0,1 0 0 0 0,0 2 1 0 0,0 0-1 0 0,25-8 0 0 0,-34 14-85 0 0,2 0 0 0 0,-1 1 0 0 0,0 0 0 0 0,0 0 0 0 0,1 1 1 0 0,-1 1-1 0 0,1 0 0 0 0,-1 0 0 0 0,18 4 0 0 0,-25-3-34 0 0,1 1-1 0 0,-1-1 1 0 0,0 1 0 0 0,0 0 0 0 0,0 0 0 0 0,0 0 0 0 0,0 1-1 0 0,0 0 1 0 0,-1-1 0 0 0,1 1 0 0 0,-1 0 0 0 0,0 1 0 0 0,1-1-1 0 0,-2 1 1 0 0,1-1 0 0 0,0 1 0 0 0,-1 0 0 0 0,0 0 0 0 0,0 0-1 0 0,0 0 1 0 0,0 0 0 0 0,0 1 0 0 0,-1-1 0 0 0,2 9 0 0 0,0 2 11 0 0,-1 0 1 0 0,-1 0 0 0 0,0 0-1 0 0,-1 1 1 0 0,0-1 0 0 0,-3 19-1 0 0,-3-1-25 0 0,-2-1-1 0 0,0-1 1 0 0,-3 0 0 0 0,0 0-1 0 0,-2-1 1 0 0,-1 0 0 0 0,-1-2-1 0 0,-2 1 1 0 0,-1-2-1 0 0,-1 0 1 0 0,-1-1 0 0 0,-1-1-1 0 0,-39 35 1 0 0,47-48 4 0 0,-1-1 0 0 0,0 0 0 0 0,-1-1 0 0 0,0 0 0 0 0,-1-1 0 0 0,0-1 0 0 0,0 0 0 0 0,0-2 0 0 0,-33 10 1 0 0,48-16-9 0 0,-1 1 0 0 0,1-1 1 0 0,0 0-1 0 0,-1 1 1 0 0,1-1-1 0 0,0 0 1 0 0,0 0-1 0 0,-1 0 1 0 0,1 0-1 0 0,0 0 1 0 0,-1 0-1 0 0,1 0 1 0 0,0-1-1 0 0,-1 1 1 0 0,1 0-1 0 0,0-1 0 0 0,0 1 1 0 0,-1-1-1 0 0,1 0 1 0 0,0 1-1 0 0,0-1 1 0 0,0 0-1 0 0,0 1 1 0 0,0-1-1 0 0,0 0 1 0 0,0 0-1 0 0,0 0 1 0 0,0 0-1 0 0,0 0 0 0 0,0 0 1 0 0,1 0-1 0 0,-1 0 1 0 0,0-1-1 0 0,1 1 1 0 0,-1 0-1 0 0,1 0 1 0 0,-1 0-1 0 0,1-1 1 0 0,0 1-1 0 0,0 0 1 0 0,-1-1-1 0 0,1 1 0 0 0,0 0 1 0 0,0-1-1 0 0,0-1 1 0 0,0-2 22 0 0,1 0 0 0 0,-1 0 0 0 0,1 0 0 0 0,0 0 0 0 0,0 0 0 0 0,1 0 0 0 0,-1 0 0 0 0,1 0 0 0 0,0 1 0 0 0,0-1 1 0 0,3-4-1 0 0,1 1 30 0 0,1 1 0 0 0,-1 0 1 0 0,1 0-1 0 0,1 1 0 0 0,-1 0 1 0 0,1 0-1 0 0,0 1 1 0 0,0 0-1 0 0,0 1 0 0 0,1-1 1 0 0,0 1-1 0 0,0 1 0 0 0,0 0 1 0 0,0 0-1 0 0,0 1 0 0 0,0 0 1 0 0,1 1-1 0 0,-1 0 1 0 0,1 0-1 0 0,0 1 0 0 0,-1 0 1 0 0,1 1-1 0 0,-1 0 0 0 0,1 0 1 0 0,17 6-1 0 0,-20-5 7 0 0,0 1-1 0 0,0 1 1 0 0,0-1 0 0 0,0 1-1 0 0,0 0 1 0 0,-1 1-1 0 0,1-1 1 0 0,-1 1 0 0 0,9 11-1 0 0,15 21-2372 0 0,-6 2-7784 0 0,-20-28 6452 0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02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0 3664 0 0,'0'0'3932'0'0,"0"15"-1100"0"0,-1-6-2340 0 0,-1 1-1 0 0,0-1 1 0 0,0 0-1 0 0,-1 0 1 0 0,-7 16-1 0 0,1 0 204 0 0,-5 10 521 0 0,-37 67-1 0 0,33-68-947 0 0,1 0 0 0 0,-14 38-1 0 0,31-71-246 0 0,-1 0-1 0 0,1 0 0 0 0,-1 0 0 0 0,1 0 1 0 0,-1 0-1 0 0,1 0 0 0 0,0 0 0 0 0,0 0 1 0 0,-1 0-1 0 0,1 0 0 0 0,0 0 1 0 0,0 1-1 0 0,0-1 0 0 0,0 0 0 0 0,0 0 1 0 0,1 0-1 0 0,-1 0 0 0 0,0 0 0 0 0,0 0 1 0 0,1 1-1 0 0,-1-1 0 0 0,1 0 1 0 0,-1 0-1 0 0,1 0 0 0 0,-1 0 0 0 0,1 0 1 0 0,-1 0-1 0 0,1-1 0 0 0,1 3 0 0 0,2-2 28 0 0,-1 1-1 0 0,1-1 1 0 0,-1 0-1 0 0,1 0 1 0 0,0 0-1 0 0,-1-1 1 0 0,1 1-1 0 0,5-1 1 0 0,10 2 26 0 0,14 1-65 0 0,0 0 0 0 0,1-3 0 0 0,52-4 0 0 0,-82 3-83 0 0,1 0 1 0 0,-1 0-1 0 0,0 0 1 0 0,0-1-1 0 0,0 1 1 0 0,0-1 0 0 0,0 0-1 0 0,0 0 1 0 0,0-1-1 0 0,0 1 1 0 0,-1-1-1 0 0,1 1 1 0 0,-1-1-1 0 0,0 0 1 0 0,0-1-1 0 0,0 1 1 0 0,0-1 0 0 0,-1 1-1 0 0,1-1 1 0 0,-1 0-1 0 0,0 1 1 0 0,0-1-1 0 0,3-8 1 0 0,9-46-913 0 0,30-142-720 0 0,-30 135 2308 0 0,-19 90 2155 0 0,-25 128-997 0 0,-25 127-780 0 0,11-48-558 0 0,39-210-973 0 0,-8 38 840 0 0,10-21-8792 0 0,3-30 4591 0 0,3-1-1 0 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0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0 3952 0 0,'0'0'1999'0'0,"17"7"3674"0"0,-15 2-5073 0 0,0-1 0 0 0,-1 1 0 0 0,0-1 1 0 0,0 1-1 0 0,-1 0 0 0 0,0-1 0 0 0,0 1 0 0 0,-3 13 1 0 0,1-6-417 0 0,-1-1-1 0 0,0 1 1 0 0,-1-1 0 0 0,-1 0 0 0 0,0 0 0 0 0,-1 0 0 0 0,-1-1 0 0 0,0 0 0 0 0,-1 0 0 0 0,0 0 0 0 0,-20 23 0 0 0,14-17-2908 0 0,3-3-6436 0 0,7-12 5491 0 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03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81 2960 0 0,'1'-11'2086'0'0,"2"7"-1843"0"0,-1 1 0 0 0,1-1 1 0 0,1 1-1 0 0,-1 0 0 0 0,0 0 1 0 0,1 0-1 0 0,-1 1 1 0 0,1-1-1 0 0,0 1 0 0 0,0 0 1 0 0,7-3-1 0 0,47-14 1456 0 0,-40 15-1116 0 0,0 1 0 0 0,-1 0 0 0 0,1 1 0 0 0,25 1 0 0 0,-32 1-300 0 0,-1 1-1 0 0,1 0 0 0 0,-1 1 1 0 0,1 0-1 0 0,-1 0 0 0 0,0 1 1 0 0,0 1-1 0 0,16 7 0 0 0,-21-9-237 0 0,-1 1 0 0 0,0 0 0 0 0,0 1 0 0 0,0-1 0 0 0,0 1 0 0 0,0 0 0 0 0,-1 0 0 0 0,1 0-1 0 0,-1 0 1 0 0,0 0 0 0 0,-1 1 0 0 0,1-1 0 0 0,-1 1 0 0 0,0 0 0 0 0,0 0 0 0 0,0 0 0 0 0,0 0 0 0 0,-1 0-1 0 0,0 0 1 0 0,0 0 0 0 0,-1 1 0 0 0,1-1 0 0 0,-1 9 0 0 0,-1-1-21 0 0,0 0 0 0 0,-1 0 1 0 0,0 0-1 0 0,-1 0 0 0 0,0-1 0 0 0,-1 1 0 0 0,-1-1 1 0 0,-7 15-1 0 0,5-14-26 0 0,-2 0 1 0 0,1 0 0 0 0,-2-1-1 0 0,0 0 1 0 0,0-1-1 0 0,-1 0 1 0 0,0-1-1 0 0,-1 0 1 0 0,-18 11 0 0 0,7-6-9 0 0,-1-1 1 0 0,0-1-1 0 0,-1-1 1 0 0,-35 11-1 0 0,-11-6 149 0 0,71-17-136 0 0,0 0 1 0 0,0 0-1 0 0,0 0 1 0 0,-1 0-1 0 0,1 0 1 0 0,0 0 0 0 0,0 0-1 0 0,0 0 1 0 0,-1 0-1 0 0,1 0 1 0 0,0 0-1 0 0,0 0 1 0 0,-1 0 0 0 0,1 0-1 0 0,0 0 1 0 0,0 0-1 0 0,0 0 1 0 0,-1 0-1 0 0,1 0 1 0 0,0 0 0 0 0,0 0-1 0 0,0 0 1 0 0,-1 0-1 0 0,1 0 1 0 0,0-1-1 0 0,0 1 1 0 0,0 0 0 0 0,0 0-1 0 0,-1 0 1 0 0,1 0-1 0 0,0-1 1 0 0,0 1-1 0 0,0 0 1 0 0,0 0 0 0 0,0 0-1 0 0,-1 0 1 0 0,1-1-1 0 0,0 1 1 0 0,0 0-1 0 0,0 0 1 0 0,0-1 0 0 0,0 1-1 0 0,0 0 1 0 0,0 0-1 0 0,0 0 1 0 0,0-1-1 0 0,0 1 1 0 0,0 0 0 0 0,0 0-1 0 0,0 0 1 0 0,0-1-1 0 0,0 1 1 0 0,0 0 0 0 0,0-1-1 0 0,8-10 125 0 0,18-7 3 0 0,-18 11-107 0 0,1 0 0 0 0,1 1-1 0 0,-1 0 1 0 0,1 1-1 0 0,0 0 1 0 0,0 0 0 0 0,0 1-1 0 0,1 1 1 0 0,11-3 0 0 0,11 1 26 0 0,53-3 1 0 0,-77 8-50 0 0,1 0 0 0 0,-1 0 0 0 0,0 1 0 0 0,0 1 0 0 0,0-1 0 0 0,0 1-1 0 0,-1 1 1 0 0,1 0 0 0 0,-1 0 0 0 0,1 1 0 0 0,8 5 0 0 0,-12-6 0 0 0,-1 1 0 0 0,1 0 0 0 0,-1 0 0 0 0,0 0 0 0 0,-1 0 0 0 0,1 1 0 0 0,-1 0 0 0 0,0 0 0 0 0,0 0 0 0 0,0 0 0 0 0,-1 0 0 0 0,0 0 0 0 0,0 1 0 0 0,0-1 0 0 0,1 9 0 0 0,-1-3 13 0 0,0 0 0 0 0,0 1 0 0 0,-2-1 0 0 0,1 1 0 0 0,-1 0 0 0 0,-3 19 0 0 0,0-18 59 0 0,0 0 0 0 0,-1-1 1 0 0,0 1-1 0 0,-1-1 0 0 0,0 1 0 0 0,-1-1 1 0 0,0-1-1 0 0,-1 1 0 0 0,-1-1 1 0 0,0-1-1 0 0,0 1 0 0 0,-1-1 1 0 0,0 0-1 0 0,0-1 0 0 0,-1 0 1 0 0,-1-1-1 0 0,0 0 0 0 0,0-1 1 0 0,0 0-1 0 0,-1 0 0 0 0,0-1 1 0 0,0-1-1 0 0,0 0 0 0 0,-1-1 0 0 0,1 0 1 0 0,-27 4-1 0 0,19-4 73 0 0,1-1-1 0 0,0-1 0 0 0,-1-1 1 0 0,1 0-1 0 0,-1-2 1 0 0,1 0-1 0 0,-38-7 1 0 0,52 6-658 0 0,-34-11 1540 0 0,22 2-2897 0 0,16 10 1438 0 0,1 1 0 0 0,-1-1-1 0 0,1 0 1 0 0,-1 1 0 0 0,1-1 0 0 0,-1 0 0 0 0,1 0 0 0 0,-1 1 0 0 0,1-1 0 0 0,-1 0 0 0 0,1 0 0 0 0,0 0-1 0 0,0 0 1 0 0,-1 0 0 0 0,1 1 0 0 0,0-3 0 0 0,3-1-3521 0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03.8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0 3664 0 0,'-15'0'1071'0'0,"0"1"0"0"0,0 1-1 0 0,0 0 1 0 0,0 1-1 0 0,-27 8 1 0 0,31-6-656 0 0,-1 0 0 0 0,1 0 1 0 0,0 1-1 0 0,0 0 0 0 0,1 1 0 0 0,0 1 0 0 0,0-1 0 0 0,0 2 1 0 0,1-1-1 0 0,0 1 0 0 0,-14 20 0 0 0,-6 10 471 0 0,1 2 1 0 0,3 0-1 0 0,-34 72 1 0 0,49-88-797 0 0,1 0 1 0 0,1 1 0 0 0,2 0 0 0 0,0 0-1 0 0,2 1 1 0 0,0 0 0 0 0,2-1 0 0 0,1 1-1 0 0,4 42 1 0 0,-2-60-76 0 0,1-1-1 0 0,0 1 0 0 0,0-1 1 0 0,1 0-1 0 0,0 0 0 0 0,5 11 1 0 0,-6-16-12 0 0,0 0 1 0 0,0 0-1 0 0,0 0 0 0 0,0 0 1 0 0,0 0-1 0 0,1-1 1 0 0,-1 1-1 0 0,1-1 1 0 0,-1 1-1 0 0,1-1 0 0 0,0 0 1 0 0,0 0-1 0 0,0-1 1 0 0,1 1-1 0 0,-1 0 0 0 0,0-1 1 0 0,7 2-1 0 0,7 1-1 0 0,0-2 0 0 0,0 0 1 0 0,0-1-1 0 0,31-2 0 0 0,-38 0 16 0 0,0 0 0 0 0,0-1-1 0 0,-1 0 1 0 0,1-1 0 0 0,-1 0 0 0 0,1 0 0 0 0,-1-1 0 0 0,0 0 0 0 0,16-10-1 0 0,-23 12 6 0 0,1-1-1 0 0,0 1 0 0 0,-1 0 0 0 0,1-1 0 0 0,-1 0 0 0 0,0 1 0 0 0,0-1 0 0 0,0 0 0 0 0,0 0 1 0 0,-1 0-1 0 0,1-1 0 0 0,-1 1 0 0 0,1 0 0 0 0,-1 0 0 0 0,0-1 0 0 0,-1 1 0 0 0,1-1 0 0 0,-1 1 1 0 0,1-5-1 0 0,-1 3 24 0 0,0 0 0 0 0,0 0 0 0 0,-1 0 0 0 0,0 0 0 0 0,0 0 0 0 0,0 0 0 0 0,0 0 0 0 0,-1 0 0 0 0,0 1 0 0 0,0-1 0 0 0,0 0 0 0 0,-4-5 0 0 0,0 2 31 0 0,0 1 1 0 0,-1-1-1 0 0,1 1 0 0 0,-2 0 0 0 0,1 0 0 0 0,-1 1 1 0 0,0 0-1 0 0,0 1 0 0 0,0 0 0 0 0,-1 0 0 0 0,0 0 1 0 0,0 1-1 0 0,0 1 0 0 0,-1-1 0 0 0,-14-2 0 0 0,3 2-335 0 0,-1 0 0 0 0,-22 0 0 0 0,-44 1-4813 0 0,82 4 995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4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0 153 2736 0 0,'1'-4'260'0'0,"0"1"-1"0"0,0-1 1 0 0,0 1-1 0 0,0 0 1 0 0,1-1-1 0 0,-1 1 1 0 0,1 0-1 0 0,0 0 1 0 0,0 0-1 0 0,0 0 1 0 0,1 0 0 0 0,-1 0-1 0 0,1 1 1 0 0,-1-1-1 0 0,4-1 1 0 0,5-6 362 0 0,0 1 1 0 0,18-11 0 0 0,-13 11 73 0 0,0-1 0 0 0,1 2 0 0 0,0 0 1 0 0,1 1-1 0 0,0 1 0 0 0,29-6 0 0 0,-41 11-504 0 0,-1 1 0 0 0,1-1-1 0 0,0 1 1 0 0,0 0 0 0 0,0 0 0 0 0,0 1-1 0 0,0 0 1 0 0,-1 0 0 0 0,1 0 0 0 0,10 4-1 0 0,-12-3-124 0 0,0 1-1 0 0,0-1 0 0 0,0 0 0 0 0,-1 1 0 0 0,1 0 1 0 0,-1 0-1 0 0,0 0 0 0 0,0 0 0 0 0,0 1 1 0 0,0-1-1 0 0,0 1 0 0 0,-1 0 0 0 0,1-1 0 0 0,-1 1 1 0 0,3 8-1 0 0,4 11 150 0 0,-2 1 1 0 0,8 44-1 0 0,-8-33-93 0 0,0 9 1 0 0,-2 0 1 0 0,-1 57 0 0 0,-2-21-36 0 0,-3 71 9 0 0,-1-57-84 0 0,2-138-314 0 0,-3-208-21 0 0,3 240 316 0 0,0 8 11 0 0,0 1-1 0 0,0-1 1 0 0,-1 1-1 0 0,1-1 1 0 0,-1 0-1 0 0,0 1 1 0 0,-2-6-1 0 0,3 8 0 0 0,-1 0 0 0 0,0 0 0 0 0,0 0 0 0 0,0 0 0 0 0,0 0 0 0 0,1 0 0 0 0,-1 1 0 0 0,-1-1 0 0 0,1 0 0 0 0,0 0 0 0 0,0 1-1 0 0,0-1 1 0 0,0 0 0 0 0,0 1 0 0 0,-1-1 0 0 0,1 1 0 0 0,0 0 0 0 0,0-1 0 0 0,-1 1 0 0 0,1 0 0 0 0,0 0 0 0 0,-1 0 0 0 0,1 0-1 0 0,0 0 1 0 0,-2 0 0 0 0,-5 1 31 0 0,0 0 0 0 0,1 0 0 0 0,-1 1 0 0 0,0 0 0 0 0,1 1 0 0 0,-1 0 0 0 0,1 0 1 0 0,0 0-1 0 0,0 1 0 0 0,0 0 0 0 0,1 0 0 0 0,-1 1 0 0 0,1 0 0 0 0,0 0 0 0 0,-9 9 0 0 0,-7 10 129 0 0,1 1 0 0 0,-23 35 0 0 0,42-58-157 0 0,-35 54 373 0 0,-46 89 0 0 0,75-127-777 0 0,0-1 1 0 0,-11 37-1 0 0,33-49-10382 0 0,-3-9 6997 0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04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1 3968 0 0,'0'0'3461'0'0,"12"7"-302"0"0,-6-2-2678 0 0,1 0 1 0 0,-1 0 0 0 0,0 1 0 0 0,0 0-1 0 0,-1 0 1 0 0,0 0 0 0 0,6 9-1 0 0,29 51 1628 0 0,-23-30-1642 0 0,0 1 1 0 0,-3 1-1 0 0,-1 0 1 0 0,-2 1-1 0 0,11 70 1 0 0,-18-77-406 0 0,-1 1 0 0 0,-2 0 1 0 0,-1-1-1 0 0,-2 1 1 0 0,-1-1-1 0 0,-1 1 0 0 0,-14 48 1 0 0,10-52 28 0 0,-1-1 0 0 0,-1 1 0 0 0,-24 44 0 0 0,14-39 52 0 0,-1-2 1 0 0,-2 0-1 0 0,-31 33 0 0 0,41-50-261 0 0,-2-1 0 0 0,0 0 0 0 0,0-2 0 0 0,-2 0-1 0 0,1 0 1 0 0,-1-2 0 0 0,-1 0 0 0 0,-19 8 0 0 0,27-15-3544 0 0,-1 0 1 0 0,-20 3 0 0 0,29-5 3062 0 0,-9 1-3470 0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08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80 2176 0 0,'0'0'4637'0'0,"-8"8"-2613"0"0,-7 18-108 0 0,-18 24 0 0 0,9-16-1210 0 0,-77 125 735 0 0,94-150-1202 0 0,6-12 11 0 0,6-19-73 0 0,1 1-131 0 0,2 1-1 0 0,0 1 1 0 0,19-34 0 0 0,41-51 21 0 0,-36 56-30 0 0,-21 32-22 0 0,-4 4 42 0 0,1 0 0 0 0,1 0 1 0 0,11-11-1 0 0,-20 82 966 0 0,0 693 654 0 0,0-738-1707 0 0,1 0 0 0 0,0 0 0 0 0,1 0 0 0 0,0 0 0 0 0,8 25 0 0 0,-5-32-1792 0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09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3 2960 0 0,'-24'-1'3031'0'0,"18"0"-2678"0"0,-1 1-1 0 0,1-1 0 0 0,0 1 1 0 0,-1 1-1 0 0,1-1 0 0 0,0 1 1 0 0,0 0-1 0 0,0 1 0 0 0,0-1 1 0 0,0 1-1 0 0,0 0 0 0 0,-9 5 1 0 0,-5 6 332 0 0,1 1 1 0 0,1 0 0 0 0,0 2-1 0 0,1 0 1 0 0,1 1 0 0 0,-18 23-1 0 0,15-15-390 0 0,2 1 0 0 0,1 1 0 0 0,0 0 0 0 0,-13 36 0 0 0,16-28-98 0 0,2 0 0 0 0,1 1 0 0 0,2 1 0 0 0,1 0 0 0 0,2 0 0 0 0,2 0 0 0 0,1 42 0 0 0,2-74-187 0 0,0 0 1 0 0,0 1 0 0 0,1-1-1 0 0,-1 0 1 0 0,2 1 0 0 0,-1-1-1 0 0,0 0 1 0 0,1 0 0 0 0,0 0-1 0 0,0 0 1 0 0,0 0-1 0 0,1-1 1 0 0,0 1 0 0 0,0-1-1 0 0,0 1 1 0 0,0-1 0 0 0,1 0-1 0 0,-1 0 1 0 0,1-1 0 0 0,0 1-1 0 0,0-1 1 0 0,1 0 0 0 0,-1 0-1 0 0,0 0 1 0 0,1 0 0 0 0,0-1-1 0 0,0 0 1 0 0,0 0-1 0 0,0 0 1 0 0,0-1 0 0 0,0 1-1 0 0,0-1 1 0 0,1 0 0 0 0,5 0-1 0 0,14 1 10 0 0,0 0 0 0 0,33-3 0 0 0,-48 1-11 0 0,1-1 1 0 0,-1-1-1 0 0,0 0 0 0 0,0 0 0 0 0,0-1 0 0 0,0 0 1 0 0,0-1-1 0 0,11-6 0 0 0,-17 8 12 0 0,0-1 0 0 0,0 0 0 0 0,0 1 1 0 0,-1-2-1 0 0,1 1 0 0 0,-1 0 0 0 0,0-1 0 0 0,0 0 0 0 0,0 1 0 0 0,0-1 1 0 0,0 0-1 0 0,-1-1 0 0 0,0 1 0 0 0,0 0 0 0 0,2-7 0 0 0,-2 3 80 0 0,0 0 0 0 0,-1 0 0 0 0,1 0 0 0 0,-2 0-1 0 0,1-1 1 0 0,-1 1 0 0 0,-2-16 0 0 0,1 21-66 0 0,0-1 1 0 0,0 1-1 0 0,0 0 1 0 0,-1-1-1 0 0,1 1 1 0 0,-1 0-1 0 0,0 0 1 0 0,1 0-1 0 0,-2 0 1 0 0,1 0-1 0 0,0 1 1 0 0,0-1-1 0 0,-1 1 1 0 0,1-1-1 0 0,-1 1 1 0 0,0 0-1 0 0,0 0 1 0 0,0 0 0 0 0,0 0-1 0 0,0 0 1 0 0,0 1-1 0 0,0 0 1 0 0,-5-2-1 0 0,-3-1 36 0 0,-1 0 0 0 0,-1 1 1 0 0,1 1-1 0 0,0 0 0 0 0,-15-1 0 0 0,-84 2 160 0 0,95 2-401 0 0,1 1-1 0 0,0 0 1 0 0,0 1 0 0 0,0 1 0 0 0,-17 6 0 0 0,11 3-1621 0 0,18-10 681 0 0,1-1-1 0 0,-1 0 1 0 0,1 1 0 0 0,0 0-1 0 0,-1-1 1 0 0,1 1 0 0 0,0 0-1 0 0,1 0 1 0 0,-2 3 0 0 0,0 2-2727 0 0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18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252 208 3028 0 0,'0'0'860'0'0,"-18"0"1395"0"0,-190 13 4711 0 0,208-13-6935 0 0,-1 0 0 0 0,0 0 0 0 0,0 0 0 0 0,0 0-1 0 0,0 0 1 0 0,0 0 0 0 0,0 0 0 0 0,0 0 0 0 0,0 0 0 0 0,0-1 0 0 0,0 1 0 0 0,0 0-1 0 0,1-1 1 0 0,-1 1 0 0 0,0 0 0 0 0,0-1 0 0 0,0 1 0 0 0,0-1 0 0 0,1 1-1 0 0,-1-1 1 0 0,0 0 0 0 0,1 1 0 0 0,-1-1 0 0 0,0 0 0 0 0,1 1 0 0 0,-1-1-1 0 0,1 0 1 0 0,-1 0 0 0 0,1 0 0 0 0,-1 1 0 0 0,1-1 0 0 0,0 0 0 0 0,-1 0-1 0 0,1 0 1 0 0,0 0 0 0 0,0 0 0 0 0,0 0 0 0 0,0 0 0 0 0,0 0 0 0 0,0 0-1 0 0,0 0 1 0 0,0 1 0 0 0,0-1 0 0 0,0 0 0 0 0,0 0 0 0 0,0 0 0 0 0,1 0-1 0 0,-1 0 1 0 0,0 0 0 0 0,2-1 0 0 0,-1-3 27 0 0,2-1 1 0 0,-1 1-1 0 0,1 0 0 0 0,-1 0 0 0 0,1 0 1 0 0,1 1-1 0 0,5-7 0 0 0,4-3-12 0 0,0 1 0 0 0,1 1 0 0 0,1 0 0 0 0,0 1-1 0 0,1 0 1 0 0,0 1 0 0 0,1 1 0 0 0,-1 1 0 0 0,2 0 0 0 0,29-8-1 0 0,-33 11-25 0 0,1 1 0 0 0,0 1 0 0 0,-1 1 0 0 0,1 0-1 0 0,28 0 1 0 0,-39 2-12 0 0,-1 0-1 0 0,1 1 1 0 0,0 0 0 0 0,0 0-1 0 0,0 0 1 0 0,0 0-1 0 0,0 0 1 0 0,-1 1 0 0 0,1 0-1 0 0,0-1 1 0 0,-1 2-1 0 0,0-1 1 0 0,1 0 0 0 0,-1 1-1 0 0,0-1 1 0 0,0 1-1 0 0,-1 0 1 0 0,1 0 0 0 0,0 0-1 0 0,-1 0 1 0 0,0 0-1 0 0,0 1 1 0 0,0-1 0 0 0,0 1-1 0 0,0 0 1 0 0,1 5-1 0 0,1 3 11 0 0,-1 0-1 0 0,0 1 1 0 0,-1 0-1 0 0,0 0 1 0 0,-1-1-1 0 0,0 1 1 0 0,-1 0-1 0 0,-2 16 1 0 0,-3 4 42 0 0,-16 63 1 0 0,12-68-36 0 0,0 0 0 0 0,-2-1 0 0 0,-1 0-1 0 0,-2-1 1 0 0,0 0 0 0 0,-26 35 0 0 0,27-44-14 0 0,-1-1 1 0 0,0 0-1 0 0,-1-1 1 0 0,0-1-1 0 0,-1 0 1 0 0,-1-1-1 0 0,0-1 1 0 0,-1 0-1 0 0,-33 15 1 0 0,42-23-2 0 0,1-1-1 0 0,-1 0 1 0 0,0-1 0 0 0,-17 3 0 0 0,23-5-9 0 0,1 1 1 0 0,0-1 0 0 0,-1 0-1 0 0,1-1 1 0 0,0 1-1 0 0,0 0 1 0 0,-1-1 0 0 0,1 1-1 0 0,0-1 1 0 0,0 0-1 0 0,-3-1 1 0 0,4 2-1 0 0,0-1 1 0 0,0 0-1 0 0,0 1 0 0 0,0-1 1 0 0,0 0-1 0 0,1 0 0 0 0,-1 0 1 0 0,0 0-1 0 0,1 0 1 0 0,-1 0-1 0 0,0 0 0 0 0,1 0 1 0 0,-1 0-1 0 0,1 0 0 0 0,-1 0 1 0 0,1 0-1 0 0,0 0 0 0 0,0 0 1 0 0,-1 0-1 0 0,1 0 0 0 0,0-1 1 0 0,0 1-1 0 0,0-2 1 0 0,0-1 29 0 0,0 0 1 0 0,1-1 0 0 0,-1 1-1 0 0,1 0 1 0 0,0-1 0 0 0,0 1 0 0 0,0 0-1 0 0,1 0 1 0 0,-1 0 0 0 0,1 0 0 0 0,0 0-1 0 0,0 0 1 0 0,1 1 0 0 0,-1-1 0 0 0,1 1-1 0 0,0-1 1 0 0,-1 1 0 0 0,2 0-1 0 0,-1 0 1 0 0,0 0 0 0 0,0 1 0 0 0,1-1-1 0 0,0 1 1 0 0,-1-1 0 0 0,1 1 0 0 0,0 1-1 0 0,0-1 1 0 0,0 0 0 0 0,0 1 0 0 0,1 0-1 0 0,-1 0 1 0 0,0 0 0 0 0,0 1 0 0 0,5-1-1 0 0,16 0 307 0 0,0 1 0 0 0,-1 0 0 0 0,37 7 0 0 0,-46-4-187 0 0,0 1 0 0 0,1 1 0 0 0,-1 0 1 0 0,-1 0-1 0 0,1 2 0 0 0,21 12 1 0 0,-10-2 109 0 0,44 36 1 0 0,-33-18-9119 0 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1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61 2512 0 0,'-9'-10'2626'0'0,"1"6"-2130"0"0,0 1 1 0 0,-1 1-1 0 0,1-1 0 0 0,-1 1 1 0 0,1 1-1 0 0,-1 0 1 0 0,1 0-1 0 0,-1 0 1 0 0,0 1-1 0 0,0 1 0 0 0,1-1 1 0 0,-1 1-1 0 0,-10 3 1 0 0,9-2-182 0 0,0 1-1 0 0,0 0 1 0 0,1 0 0 0 0,-1 1 0 0 0,1 1 0 0 0,0-1 0 0 0,0 1 0 0 0,1 1 0 0 0,0 0 0 0 0,-1 0 0 0 0,-6 7 0 0 0,11-8-255 0 0,0-1 1 0 0,0 1 0 0 0,1 0-1 0 0,-1 0 1 0 0,1 0 0 0 0,1 0-1 0 0,-1 0 1 0 0,1 1 0 0 0,0 0-1 0 0,0-1 1 0 0,0 1 0 0 0,1 0-1 0 0,0 0 1 0 0,0-1 0 0 0,0 1-1 0 0,1 0 1 0 0,0 0 0 0 0,0 0-1 0 0,0 0 1 0 0,1 0-1 0 0,0 0 1 0 0,0 0 0 0 0,1-1-1 0 0,0 1 1 0 0,-1 0 0 0 0,2-1-1 0 0,-1 1 1 0 0,1-1 0 0 0,0 0-1 0 0,0 0 1 0 0,7 9 0 0 0,16 13 54 0 0,1 0 1 0 0,1-2 0 0 0,43 30 0 0 0,-37-30-86 0 0,-1 2 1 0 0,38 39-1 0 0,-66-61-32 0 0,-1 0-1 0 0,0 0 0 0 0,0 1 1 0 0,0-1-1 0 0,-1 1 0 0 0,1 0 1 0 0,-1 0-1 0 0,-1 1 0 0 0,1-1 1 0 0,1 10-1 0 0,-3-12-3 0 0,0 0-1 0 0,-1 0 1 0 0,0 0 0 0 0,0 0-1 0 0,0 0 1 0 0,0 0 0 0 0,-1 0-1 0 0,0 0 1 0 0,0 0 0 0 0,0 0 0 0 0,0 0-1 0 0,0 0 1 0 0,-1 0 0 0 0,0-1-1 0 0,0 1 1 0 0,0-1 0 0 0,0 1-1 0 0,-3 3 1 0 0,-2 1-7 0 0,0-1 0 0 0,-1 1-1 0 0,0-1 1 0 0,0-1 0 0 0,-1 1 0 0 0,0-1 0 0 0,0-1 0 0 0,0 0-1 0 0,-1 0 1 0 0,0-1 0 0 0,1 0 0 0 0,-15 4 0 0 0,9-4-4 0 0,0-1 0 0 0,0 0 0 0 0,0-1 0 0 0,0-1 1 0 0,-1 0-1 0 0,1-1 0 0 0,0 0 0 0 0,-16-4 0 0 0,29 4 14 0 0,-1 0-1 0 0,1-1 0 0 0,-1 1 0 0 0,1-1 1 0 0,0 0-1 0 0,0 0 0 0 0,-1 0 0 0 0,1 0 1 0 0,0 0-1 0 0,0 0 0 0 0,0-1 0 0 0,0 1 1 0 0,0 0-1 0 0,0-1 0 0 0,1 0 1 0 0,-1 1-1 0 0,1-1 0 0 0,-1 0 0 0 0,1 0 1 0 0,-2-2-1 0 0,2 0 0 0 0,-1 1-1 0 0,1 0 1 0 0,0-1 0 0 0,1 1-1 0 0,-1-1 1 0 0,1 1 0 0 0,-1 0-1 0 0,1-1 1 0 0,0 0 0 0 0,0 1-1 0 0,1-1 1 0 0,0-3 0 0 0,2-8-8 0 0,1 1 0 0 0,0 0 1 0 0,2 1-1 0 0,-1-1 0 0 0,11-16 1 0 0,14-18-48 0 0,2 1 1 0 0,2 1-1 0 0,53-54 1 0 0,-43 52 7 0 0,73-106 0 0 0,-114 149 63 0 0,1-1 0 0 0,-1 0-1 0 0,0 0 1 0 0,-1-1-1 0 0,1 1 1 0 0,-1-1 0 0 0,-1 1-1 0 0,1-1 1 0 0,-1 0 0 0 0,1-12-1 0 0,-2 17 8 0 0,-1-1 0 0 0,1 1 0 0 0,0-1 0 0 0,-1 0 0 0 0,1 1 0 0 0,-1-1 0 0 0,0 1 0 0 0,1-1 0 0 0,-1 1-1 0 0,-1 0 1 0 0,1-1 0 0 0,0 1 0 0 0,0 0 0 0 0,-1 0 0 0 0,1-1 0 0 0,-1 1 0 0 0,0 1 0 0 0,0-1 0 0 0,0 0 0 0 0,0 0-1 0 0,0 1 1 0 0,0-1 0 0 0,0 1 0 0 0,0-1 0 0 0,-1 1 0 0 0,1 0 0 0 0,0 0 0 0 0,-1 0 0 0 0,-2 0 0 0 0,-12-4 43 0 0,1 2 0 0 0,-1 0 0 0 0,0 2 0 0 0,-1-1 1 0 0,1 2-1 0 0,0 0 0 0 0,0 1 0 0 0,-19 4 0 0 0,21-2-1499 0 0,0 0 0 0 0,-24 10-1 0 0,36-12 545 0 0,0 0 0 0 0,0 1 0 0 0,0-1 0 0 0,0 1 0 0 0,1 0 0 0 0,-1 0 0 0 0,-3 3 0 0 0,-4 4-2680 0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20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156 195 2488 0 0,'-23'0'2215'0'0,"-28"1"770"0"0,49-1-2738 0 0,0 0 0 0 0,-1-1 0 0 0,1 1-1 0 0,-1-1 1 0 0,1 1 0 0 0,0-1 0 0 0,-1 0 0 0 0,1 0-1 0 0,0 0 1 0 0,0 0 0 0 0,-1 0 0 0 0,1 0 0 0 0,0-1-1 0 0,0 1 1 0 0,-3-4 0 0 0,4 2-44 0 0,0 1 0 0 0,0 0 0 0 0,0-1 0 0 0,0 1 0 0 0,0-1 0 0 0,1 1-1 0 0,-1-1 1 0 0,1 1 0 0 0,0-1 0 0 0,0 1 0 0 0,0-1 0 0 0,0 0 0 0 0,0 1 0 0 0,1-5 0 0 0,-1 3-84 0 0,1 0 0 0 0,0 0 0 0 0,0 0 0 0 0,0 0 0 0 0,1 0 0 0 0,-1 0 0 0 0,4-7 0 0 0,0 4-54 0 0,0 0 0 0 0,0 1 0 0 0,1-1 1 0 0,0 1-1 0 0,0 0 0 0 0,1 1 0 0 0,-1-1 0 0 0,1 1 0 0 0,0 1 1 0 0,1-1-1 0 0,-1 1 0 0 0,1 0 0 0 0,0 1 0 0 0,0 0 1 0 0,0 0-1 0 0,0 1 0 0 0,13-2 0 0 0,-3 0 15 0 0,0 1-1 0 0,0 1 1 0 0,1 1-1 0 0,-1 0 0 0 0,29 4 1 0 0,-42-3-62 0 0,0 1 0 0 0,0 0-1 0 0,0 0 1 0 0,0 0 0 0 0,0 1 0 0 0,0 0 0 0 0,0 0 0 0 0,0 0 0 0 0,-1 0 0 0 0,1 1-1 0 0,-1 0 1 0 0,0 0 0 0 0,0 0 0 0 0,0 0 0 0 0,0 1 0 0 0,0-1 0 0 0,-1 1 0 0 0,1 0-1 0 0,-1 0 1 0 0,0 1 0 0 0,0-1 0 0 0,-1 0 0 0 0,0 1 0 0 0,3 6 0 0 0,-2 0 4 0 0,0-1-1 0 0,0 1 1 0 0,-1-1 0 0 0,-1 1 0 0 0,0 0 0 0 0,-1 0 0 0 0,1 0 0 0 0,-4 20 0 0 0,0-14-7 0 0,-1-1 1 0 0,0 1 0 0 0,-1-1 0 0 0,-1 0-1 0 0,-9 18 1 0 0,1-6-3 0 0,-2-1 0 0 0,-2-1 0 0 0,0-1 0 0 0,-1 0-1 0 0,-40 38 1 0 0,-37 21 32 0 0,82-73-40 0 0,0-1 0 0 0,-1-1 0 0 0,-1-1 1 0 0,1 0-1 0 0,-21 8 0 0 0,33-15-4 0 0,-1 0 1 0 0,1 0-1 0 0,-1 0 1 0 0,1-1-1 0 0,-1 1 0 0 0,0-1 1 0 0,1 0-1 0 0,-6 0 1 0 0,8 0 1 0 0,0 0-1 0 0,1 0 1 0 0,-1 0 0 0 0,1 0 0 0 0,-1-1 0 0 0,1 1-1 0 0,-1 0 1 0 0,1 0 0 0 0,-1-1 0 0 0,1 1-1 0 0,-1 0 1 0 0,1-1 0 0 0,-1 1 0 0 0,1 0 0 0 0,-1-1-1 0 0,1 1 1 0 0,0-1 0 0 0,-1 1 0 0 0,1-1 0 0 0,0 1-1 0 0,-1-1 1 0 0,1 0 0 0 0,-1 0 7 0 0,1 0-1 0 0,0 0 1 0 0,0-1 0 0 0,0 1-1 0 0,0 0 1 0 0,0 0 0 0 0,0-1-1 0 0,0 1 1 0 0,0 0 0 0 0,1 0 0 0 0,-1 0-1 0 0,0-1 1 0 0,1 1 0 0 0,0-2-1 0 0,1-1 27 0 0,0 1 0 0 0,-1-1 0 0 0,2 1 0 0 0,-1 0 0 0 0,0-1 0 0 0,1 1 0 0 0,-1 0 0 0 0,1 0 0 0 0,0 1 0 0 0,0-1 0 0 0,0 0 0 0 0,0 1 0 0 0,4-2 0 0 0,0 0 26 0 0,0 1 1 0 0,0 0-1 0 0,0 0 0 0 0,0 1 1 0 0,0-1-1 0 0,12 0 1 0 0,1 0 75 0 0,0 2 1 0 0,0 0 0 0 0,0 1-1 0 0,29 5 1 0 0,-37-4-44 0 0,1 1 0 0 0,0 1 0 0 0,-1 0 0 0 0,0 1 0 0 0,0 0 0 0 0,23 12 0 0 0,-29-12-386 0 0,0 0 0 0 0,0 0 1 0 0,-1 0-1 0 0,1 1 0 0 0,8 9 0 0 0,-10-9-545 0 0,-1 0 0 0 0,0-1 0 0 0,0 1 0 0 0,0 0 0 0 0,0 0-1 0 0,-1 0 1 0 0,0 1 0 0 0,2 5 0 0 0,3 15-2972 0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21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31 2808 0 0,'0'0'484'0'0,"11"-16"2764"0"0,-10 15-3079 0 0,0 0-1 0 0,0-1 1 0 0,0 1 0 0 0,0 1-1 0 0,0-1 1 0 0,0 0 0 0 0,0 0 0 0 0,0 0-1 0 0,0 0 1 0 0,0 1 0 0 0,1-1-1 0 0,-1 1 1 0 0,0-1 0 0 0,0 1 0 0 0,1-1-1 0 0,-1 1 1 0 0,0-1 0 0 0,1 1-1 0 0,-1 0 1 0 0,0 0 0 0 0,1 0 0 0 0,-1 0-1 0 0,2 0 1 0 0,-2 1-38 0 0,0 0 0 0 0,0-1 0 0 0,0 1 0 0 0,0 0 0 0 0,0 0 1 0 0,0 0-1 0 0,0 0 0 0 0,0 0 0 0 0,-1 0 0 0 0,1 0 0 0 0,0 0 0 0 0,-1 0 0 0 0,1 0 0 0 0,-1 0 0 0 0,1 0 1 0 0,-1 0-1 0 0,1 1 0 0 0,-1-1 0 0 0,0 0 0 0 0,0 0 0 0 0,0 0 0 0 0,1 1 0 0 0,-1-1 0 0 0,0 0 0 0 0,-1 0 1 0 0,1 2-1 0 0,-1 17 71 0 0,0 0 1 0 0,-2 0 0 0 0,0-1 0 0 0,-1 0-1 0 0,-1 1 1 0 0,-1-2 0 0 0,-1 1 0 0 0,0-1-1 0 0,-2 0 1 0 0,-17 29 0 0 0,8-22-9 0 0,13-19-88 0 0,-1 1 1 0 0,1 1-1 0 0,1-1 0 0 0,-5 10 1 0 0,12-16-36 0 0,0 0 1 0 0,1-1 0 0 0,-1 1-1 0 0,0-1 1 0 0,1 0-1 0 0,4 0 1 0 0,-6 0-36 0 0,53-2 134 0 0,48 2 74 0 0,-92 1-219 0 0,1 1 0 0 0,-1-1 0 0 0,0 2 0 0 0,1 0 1 0 0,-1 0-1 0 0,18 8 0 0 0,-28-10-53 0 0,1 0 1 0 0,0 0 0 0 0,-1 0 0 0 0,1 0 0 0 0,0 0-1 0 0,-1-1 1 0 0,1 1 0 0 0,0-1 0 0 0,0 1 0 0 0,0-1-1 0 0,-1 0 1 0 0,1 0 0 0 0,0 0 0 0 0,0 0 0 0 0,0 0-1 0 0,0 0 1 0 0,0 0 0 0 0,-1-1 0 0 0,1 1 0 0 0,0-1-1 0 0,0 1 1 0 0,-1-1 0 0 0,1 0 0 0 0,0 1-1 0 0,-1-1 1 0 0,1 0 0 0 0,0 0 0 0 0,-1 0 0 0 0,1 0-1 0 0,-1-1 1 0 0,0 1 0 0 0,1 0 0 0 0,-1-1 0 0 0,0 1-1 0 0,2-3 1 0 0,1-5-103 0 0,0 1-1 0 0,0-1 1 0 0,-1 0-1 0 0,0 0 1 0 0,3-17-1 0 0,-3 16 87 0 0,2-21 7 0 0,-1 1 1 0 0,-1-1 0 0 0,-2-45-1 0 0,-1 67 283 0 0,0 9-38 0 0,0 24 1017 0 0,0 655 799 0 0,3-651-5082 0 0,-2-26 2144 0 0,0 1 0 0 0,0-1 0 0 0,0 0 0 0 0,0 0 0 0 0,0 0 0 0 0,0 0 0 0 0,1 0 1 0 0,-1 0-1 0 0,4 3 0 0 0,2 2-2967 0 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21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259 183 2656 0 0,'-11'0'1391'0'0,"0"1"0"0"0,-21 6 0 0 0,-18 1 487 0 0,24-6-846 0 0,-24 2 902 0 0,46-4-1631 0 0,1 0 0 0 0,-1-1 1 0 0,0 1-1 0 0,1-1 0 0 0,-1 1 1 0 0,0-1-1 0 0,1 0 0 0 0,-1 0 1 0 0,1-1-1 0 0,-4-1 0 0 0,6 2-235 0 0,0 0 0 0 0,0 0-1 0 0,0 0 1 0 0,0 0-1 0 0,0 0 1 0 0,1 0 0 0 0,-1 0-1 0 0,0-1 1 0 0,1 1-1 0 0,-1 0 1 0 0,1 0 0 0 0,-1-1-1 0 0,1 1 1 0 0,0 0-1 0 0,-1-1 1 0 0,1 1 0 0 0,0 0-1 0 0,0-1 1 0 0,0-2-1 0 0,3-25 420 0 0,-1 21-427 0 0,1 0 1 0 0,0 1-1 0 0,1 0 1 0 0,-1-1-1 0 0,1 1 1 0 0,1 0-1 0 0,-1 1 1 0 0,1-1-1 0 0,0 1 1 0 0,1 0-1 0 0,-1 0 1 0 0,1 1-1 0 0,0 0 1 0 0,1 0-1 0 0,-1 0 1 0 0,1 1-1 0 0,0 0 1 0 0,0 0-1 0 0,14-5 1 0 0,-16 7-39 0 0,1-1 1 0 0,0 1-1 0 0,0 0 1 0 0,0 1-1 0 0,0-1 1 0 0,0 1-1 0 0,0 1 1 0 0,0-1-1 0 0,0 1 1 0 0,1 0-1 0 0,-1 0 1 0 0,0 1-1 0 0,0 0 1 0 0,0 0-1 0 0,0 0 1 0 0,0 1-1 0 0,0 0 1 0 0,0 0 0 0 0,-1 0-1 0 0,1 1 1 0 0,0 0-1 0 0,-1 0 1 0 0,0 0-1 0 0,0 1 1 0 0,0 0-1 0 0,5 5 1 0 0,-6-4-4 0 0,0 1 1 0 0,0 0-1 0 0,0 0 0 0 0,-1 0 1 0 0,0 0-1 0 0,-1 1 1 0 0,1-1-1 0 0,-1 1 0 0 0,0 0 1 0 0,-1-1-1 0 0,2 14 1 0 0,-1-1 8 0 0,-2-1-1 0 0,0 0 1 0 0,-3 24 0 0 0,0-20-8 0 0,-1-1-1 0 0,-1 1 1 0 0,-1-1-1 0 0,-1-1 0 0 0,-1 1 1 0 0,-1-1-1 0 0,0-1 1 0 0,-23 35-1 0 0,16-31-5 0 0,-2-1 1 0 0,0 0-1 0 0,-2-1 1 0 0,0-1-1 0 0,-1-1 0 0 0,-31 22 1 0 0,45-36-6 0 0,0 0 0 0 0,0-1-1 0 0,-1 0 1 0 0,0 0 0 0 0,1 0 0 0 0,-1-1 0 0 0,0 0 0 0 0,-11 2 0 0 0,19-5-8 0 0,-1 0 1 0 0,1 0-1 0 0,-1 0 0 0 0,1 0 1 0 0,-1-1-1 0 0,1 1 1 0 0,0 0-1 0 0,-1 0 1 0 0,1 0-1 0 0,-1 0 1 0 0,1-1-1 0 0,-1 1 0 0 0,1 0 1 0 0,-1 0-1 0 0,1-1 1 0 0,0 1-1 0 0,-1 0 1 0 0,1 0-1 0 0,0-1 0 0 0,-1 1 1 0 0,1-1-1 0 0,0 1 1 0 0,-1 0-1 0 0,1-1 1 0 0,0 1-1 0 0,0-1 0 0 0,-1 1 1 0 0,1 0-1 0 0,0-1 1 0 0,0 1-1 0 0,0-1 1 0 0,0 1-1 0 0,0-1 0 0 0,0 1 1 0 0,-1-1-1 0 0,1 1 1 0 0,0-1-1 0 0,0 1 1 0 0,0-1-1 0 0,1 1 0 0 0,-1-1 1 0 0,4-21 44 0 0,-1 17-13 0 0,0-1-1 0 0,1 2 0 0 0,-1-1 0 0 0,1 0 1 0 0,0 1-1 0 0,0 0 0 0 0,1 0 0 0 0,-1 0 1 0 0,1 0-1 0 0,0 1 0 0 0,0-1 0 0 0,0 1 0 0 0,0 1 1 0 0,1-1-1 0 0,-1 1 0 0 0,1 0 0 0 0,0 0 1 0 0,-1 0-1 0 0,1 1 0 0 0,0 0 0 0 0,0 0 1 0 0,9 0-1 0 0,0 1 63 0 0,0 0-1 0 0,1 1 1 0 0,-1 0-1 0 0,0 2 1 0 0,0-1 0 0 0,0 2-1 0 0,-1 0 1 0 0,19 8 0 0 0,-24-9-109 0 0,-1 1 0 0 0,0 0 1 0 0,0 0-1 0 0,0 1 0 0 0,-1 0 0 0 0,1 1 1 0 0,-1 0-1 0 0,0 0 0 0 0,-1 0 1 0 0,1 1-1 0 0,-1 0 0 0 0,-1 0 0 0 0,1 0 1 0 0,8 17-1 0 0,-5 7-2324 0 0,-8 0-4579 0 0,-5-14 3049 0 0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22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226 151 1240 0 0,'-22'13'2486'0'0,"14"-10"-1795"0"0,0 1-1 0 0,-1-1 0 0 0,1 0 0 0 0,-1 0 0 0 0,0-1 1 0 0,0-1-1 0 0,0 1 0 0 0,0-2 0 0 0,0 1 1 0 0,0-1-1 0 0,-18-2 0 0 0,26 2-615 0 0,-1-1 0 0 0,1 1 0 0 0,0-1 0 0 0,0 1 0 0 0,0-1-1 0 0,0 0 1 0 0,0 1 0 0 0,0-1 0 0 0,0 0 0 0 0,0 0 0 0 0,0 1 0 0 0,1-1 0 0 0,-1 0 0 0 0,0 0 0 0 0,0 0-1 0 0,1 0 1 0 0,-1 0 0 0 0,1 0 0 0 0,-1 0 0 0 0,1 0 0 0 0,-1-1 0 0 0,1 1 0 0 0,0 0 0 0 0,-1 0 0 0 0,1 0-1 0 0,0 0 1 0 0,0-1 0 0 0,0 1 0 0 0,0 0 0 0 0,0 0 0 0 0,0-1 0 0 0,0 1 0 0 0,1-2 0 0 0,-1-3 84 0 0,2 0 1 0 0,-1 0 0 0 0,1 1 0 0 0,-1-1-1 0 0,4-6 1 0 0,-1 5-74 0 0,0 0 1 0 0,0 1-1 0 0,1-1 0 0 0,0 1 0 0 0,0 0 0 0 0,1 0 1 0 0,-1 1-1 0 0,1-1 0 0 0,0 1 0 0 0,1 0 0 0 0,-1 1 1 0 0,1 0-1 0 0,13-6 0 0 0,-11 5-39 0 0,0 2-1 0 0,1-1 1 0 0,-1 1-1 0 0,1 0 1 0 0,0 1 0 0 0,0 0-1 0 0,0 1 1 0 0,0 0-1 0 0,0 1 1 0 0,13 0 0 0 0,-19 1-36 0 0,-1-1 0 0 0,0 1 0 0 0,0 0 0 0 0,0 0 0 0 0,0 0 0 0 0,0 0 0 0 0,0 1 0 0 0,0-1 0 0 0,-1 1 0 0 0,1-1 0 0 0,0 1 1 0 0,-1 0-1 0 0,1 0 0 0 0,-1 0 0 0 0,0 1 0 0 0,1-1 0 0 0,-1 1 0 0 0,0-1 0 0 0,-1 1 0 0 0,1-1 0 0 0,0 1 0 0 0,-1 0 1 0 0,1 0-1 0 0,-1 0 0 0 0,0 0 0 0 0,0 0 0 0 0,0 0 0 0 0,-1 0 0 0 0,1 4 0 0 0,2 9 18 0 0,-2-1 0 0 0,0 0 0 0 0,-1 1-1 0 0,-3 24 1 0 0,0-15-17 0 0,-2-1-1 0 0,-1 0 1 0 0,-1 0-1 0 0,0 0 1 0 0,-2-1-1 0 0,-1 0 1 0 0,-1-1-1 0 0,-1 0 1 0 0,0-1-1 0 0,-2 0 1 0 0,0-1-1 0 0,-2 0 1 0 0,0-2-1 0 0,-1 0 1 0 0,-28 24-1 0 0,36-35-3 0 0,0-1 0 0 0,0 1-1 0 0,0-1 1 0 0,-1-1-1 0 0,0 0 1 0 0,0-1 0 0 0,-1 1-1 0 0,1-2 1 0 0,-13 3-1 0 0,22-5-4 0 0,0-1 0 0 0,0 0 1 0 0,0 0-1 0 0,0 0 0 0 0,-1 0 0 0 0,1 0 0 0 0,0 0 0 0 0,0 0 0 0 0,0 0 0 0 0,0 0 0 0 0,0-1 0 0 0,0 1 0 0 0,0 0 1 0 0,-1-1-1 0 0,1 1 0 0 0,0-1 0 0 0,0 1 0 0 0,0-1 0 0 0,0 0 0 0 0,1 1 0 0 0,-1-1 0 0 0,0 0 0 0 0,0 1 0 0 0,0-1 1 0 0,0-1-1 0 0,-1 0 6 0 0,1 0 1 0 0,0-1 0 0 0,0 1-1 0 0,1 0 1 0 0,-1 0 0 0 0,0-1 0 0 0,1 1-1 0 0,-1 0 1 0 0,1-1 0 0 0,0 1 0 0 0,0-4-1 0 0,0-1 27 0 0,0 1 1 0 0,1 0-1 0 0,0-1 0 0 0,0 1 0 0 0,0 0 0 0 0,1 0 1 0 0,0 0-1 0 0,4-9 0 0 0,-4 12-3 0 0,0-1 1 0 0,0 0-1 0 0,0 1 1 0 0,1 0-1 0 0,-1-1 0 0 0,1 1 1 0 0,0 0-1 0 0,0 0 1 0 0,0 1-1 0 0,0-1 1 0 0,1 1-1 0 0,-1-1 0 0 0,1 1 1 0 0,-1 0-1 0 0,1 0 1 0 0,0 1-1 0 0,-1-1 0 0 0,1 1 1 0 0,0 0-1 0 0,0 0 1 0 0,0 0-1 0 0,0 0 1 0 0,1 1-1 0 0,-1-1 0 0 0,6 2 1 0 0,2-1-7 0 0,0 0 0 0 0,0 1 1 0 0,0 1-1 0 0,-1 0 1 0 0,1 1-1 0 0,0 0 0 0 0,-1 0 1 0 0,0 2-1 0 0,0-1 0 0 0,0 1 1 0 0,16 11-1 0 0,-16-9-2108 0 0,0 2 0 0 0,0-1-1 0 0,11 13 1 0 0,-9-6-1707 0 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24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167 136 2504 0 0,'-1'10'565'0'0,"-1"0"1"0"0,0 0-1 0 0,-1 0 0 0 0,0-1 0 0 0,-1 1 1 0 0,0-1-1 0 0,0 0 0 0 0,-8 11 0 0 0,-2 8 456 0 0,1-2 333 0 0,-2 0-1 0 0,-1 0 1 0 0,-28 33 0 0 0,43-58-1310 0 0,1 0 0 0 0,-1 0 1 0 0,0 0-1 0 0,1-1 1 0 0,-1 1-1 0 0,0 0 0 0 0,1 0 1 0 0,-1-1-1 0 0,0 1 1 0 0,0 0-1 0 0,0-1 0 0 0,0 1 1 0 0,0-1-1 0 0,0 1 1 0 0,0-1-1 0 0,0 1 0 0 0,0-1 1 0 0,0 0-1 0 0,0 0 1 0 0,0 1-1 0 0,0-1 0 0 0,0 0 1 0 0,-1 0-1 0 0,1-1-17 0 0,0 1-1 0 0,1-1 0 0 0,-1 0 0 0 0,0 0 0 0 0,1 1 1 0 0,-1-1-1 0 0,1 0 0 0 0,-1 0 0 0 0,1 0 1 0 0,0 0-1 0 0,-1 1 0 0 0,1-1 0 0 0,0 0 1 0 0,-1 0-1 0 0,1 0 0 0 0,0 0 0 0 0,0 0 1 0 0,0 0-1 0 0,0 0 0 0 0,0 0 0 0 0,0 0 1 0 0,0 0-1 0 0,0 0 0 0 0,1 0 0 0 0,-1 0 1 0 0,1-1-1 0 0,1-9 56 0 0,1 1 1 0 0,0-1 0 0 0,4-10-1 0 0,6-16 45 0 0,-1 5-76 0 0,1-1 1 0 0,1 2-1 0 0,2 0 1 0 0,1 1-1 0 0,35-46 0 0 0,-51 75-45 0 0,3-7 56 0 0,1 1 1 0 0,0 0-1 0 0,1 0 1 0 0,0 1 0 0 0,0 0-1 0 0,0 0 1 0 0,12-8-1 0 0,-18 14-52 0 0,1 0 0 0 0,-1 0 0 0 0,0 0 0 0 0,1 0 0 0 0,-1 0 0 0 0,0 0 0 0 0,1 0-1 0 0,-1 0 1 0 0,0 0 0 0 0,1 0 0 0 0,-1 1 0 0 0,0-1 0 0 0,0 0 0 0 0,1 0 0 0 0,-1 0 0 0 0,0 0 0 0 0,0 1-1 0 0,1-1 1 0 0,-1 0 0 0 0,0 0 0 0 0,0 1 0 0 0,0-1 0 0 0,1 0 0 0 0,-1 0 0 0 0,0 1 0 0 0,0-1 0 0 0,0 0 0 0 0,0 1-1 0 0,0-1 1 0 0,0 0 0 0 0,1 0 0 0 0,-1 1 0 0 0,0-1 0 0 0,0 0 0 0 0,0 1 0 0 0,0-1 0 0 0,0 0 0 0 0,0 1-1 0 0,0-1 1 0 0,0 0 0 0 0,-1 1 0 0 0,3 20 202 0 0,-2-14-122 0 0,3 37 306 0 0,-2 55 0 0 0,-2-48-210 0 0,1 307 484 0 0,0-355-678 0 0,1 0 0 0 0,-1 0 0 0 0,-1 0 0 0 0,1 0 0 0 0,0 0 0 0 0,-1-1 0 0 0,1 1 0 0 0,-1 0 0 0 0,0 0 1 0 0,-2 5-1 0 0,2-7-6 0 0,0 0 1 0 0,-1 0-1 0 0,1 0 1 0 0,0 0-1 0 0,-1 0 0 0 0,1 0 1 0 0,-1 0-1 0 0,1 0 1 0 0,-1 0-1 0 0,0-1 1 0 0,1 1-1 0 0,-1-1 1 0 0,0 1-1 0 0,1-1 1 0 0,-1 0-1 0 0,0 0 1 0 0,1 1-1 0 0,-4-1 1 0 0,-119 1-113 0 0,124-1 244 0 0,30 0 602 0 0,369 3 953 0 0,-385-2-1374 0 0,-4-1-4005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40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114 186 2880 0 0,'0'-19'2082'0'0,"1"15"-1869"0"0,-1 0 0 0 0,1 0 0 0 0,0 1-1 0 0,0-1 1 0 0,1 0 0 0 0,-1 0 0 0 0,1 1-1 0 0,0-1 1 0 0,0 1 0 0 0,3-4-1 0 0,26-32 1377 0 0,-21 30-1168 0 0,0 0 0 0 0,1 1 0 0 0,0 1 0 0 0,0 0 0 0 0,1 0 0 0 0,0 1 0 0 0,0 0 0 0 0,1 1 0 0 0,0 1-1 0 0,0 0 1 0 0,0 0 0 0 0,0 1 0 0 0,0 1 0 0 0,1 1 0 0 0,-1 0 0 0 0,20 0 0 0 0,-29 2-361 0 0,0-1 1 0 0,0 1 0 0 0,0 0-1 0 0,0 0 1 0 0,0 1 0 0 0,0-1-1 0 0,0 1 1 0 0,-1 0 0 0 0,1 0-1 0 0,0 0 1 0 0,-1 0-1 0 0,0 0 1 0 0,1 1 0 0 0,-1 0-1 0 0,0 0 1 0 0,0-1 0 0 0,-1 2-1 0 0,1-1 1 0 0,0 0-1 0 0,-1 1 1 0 0,0-1 0 0 0,0 1-1 0 0,0-1 1 0 0,0 1 0 0 0,-1 0-1 0 0,2 7 1 0 0,3 7 76 0 0,-2 0 0 0 0,0 1 0 0 0,-2-1 1 0 0,2 28-1 0 0,0 383 858 0 0,-5-291-1702 0 0,1-144 649 0 0,-3-138-683 0 0,1 113 648 0 0,-2 0 0 0 0,-11-48 0 0 0,15 76 102 0 0,-1 0 0 0 0,0 0 0 0 0,0 0-1 0 0,0 0 1 0 0,0 1 0 0 0,-1-1 0 0 0,1 0 0 0 0,-1 1-1 0 0,1-1 1 0 0,-1 1 0 0 0,0-1 0 0 0,0 1 0 0 0,0 0-1 0 0,0 0 1 0 0,-1 0 0 0 0,1 0 0 0 0,0 0 0 0 0,-1 0-1 0 0,0 1 1 0 0,1-1 0 0 0,-4-1 0 0 0,2 2 17 0 0,1 1 1 0 0,-1-1-1 0 0,0 1 1 0 0,1 0 0 0 0,-1 0-1 0 0,0 0 1 0 0,0 0-1 0 0,1 0 1 0 0,-1 1 0 0 0,1 0-1 0 0,-1 0 1 0 0,0 0-1 0 0,1 0 1 0 0,-1 0 0 0 0,1 1-1 0 0,0-1 1 0 0,-5 4-1 0 0,-8 5 81 0 0,1 0-1 0 0,-1 2 0 0 0,2 0 1 0 0,0 1-1 0 0,-16 18 0 0 0,-59 79 332 0 0,59-70-299 0 0,-5 4-280 0 0,-33 44 639 0 0,61-76-1626 0 0,0 0-1 0 0,0 0 0 0 0,-4 15 0 0 0,8-16-6519 0 0,5-6 3823 0 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23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115 185 2808 0 0,'-3'2'296'0'0,"0"0"0"0"0,0-1 1 0 0,0 0-1 0 0,0 1 0 0 0,0-1 0 0 0,-1 0 0 0 0,1-1 0 0 0,0 1 0 0 0,-7 0 0 0 0,-33 0 2044 0 0,41-1-2189 0 0,1 0-20 0 0,0 0 0 0 0,0 0 0 0 0,-1 0-1 0 0,1 0 1 0 0,0 0 0 0 0,0 0 0 0 0,0-1 0 0 0,-1 1 0 0 0,1 0 0 0 0,0-1-1 0 0,0 1 1 0 0,0-1 0 0 0,0 1 0 0 0,0-1 0 0 0,0 0 0 0 0,0 0-1 0 0,0 1 1 0 0,0-1 0 0 0,0 0 0 0 0,0 0 0 0 0,1 0 0 0 0,-1 0 0 0 0,0 0-1 0 0,-1-2 1 0 0,1 1 95 0 0,0-1-1 0 0,0 0 0 0 0,1 0 1 0 0,-1 0-1 0 0,1 1 0 0 0,-1-1 1 0 0,1 0-1 0 0,0 0 0 0 0,0 0 0 0 0,1-4 1 0 0,0-1 86 0 0,0-1 0 0 0,1 1 1 0 0,0 0-1 0 0,1-1 0 0 0,0 1 0 0 0,6-12 0 0 0,-5 14-232 0 0,1 0-1 0 0,0 1 1 0 0,0 0-1 0 0,0 0 1 0 0,0 0-1 0 0,1 0 1 0 0,0 1-1 0 0,0 0 1 0 0,0 0-1 0 0,1 0 1 0 0,-1 1-1 0 0,1 0 1 0 0,0 1-1 0 0,0-1 1 0 0,0 1-1 0 0,0 0 0 0 0,11-1 1 0 0,3 0 52 0 0,0 1 1 0 0,0 1-1 0 0,1 1 0 0 0,37 4 1 0 0,-49-3-89 0 0,0 0 0 0 0,0 1 0 0 0,0 1 1 0 0,-1-1-1 0 0,1 2 0 0 0,-1-1 0 0 0,12 7 1 0 0,-17-7-37 0 0,0 0 1 0 0,0-1-1 0 0,0 1 1 0 0,0 1-1 0 0,-1-1 1 0 0,1 0-1 0 0,-1 1 1 0 0,0 0-1 0 0,0 0 1 0 0,-1 0-1 0 0,1 0 1 0 0,-1 0-1 0 0,0 1 1 0 0,0-1 0 0 0,0 0-1 0 0,0 1 1 0 0,0 5-1 0 0,2 7-6 0 0,-2 0 0 0 0,0 0 0 0 0,-1 0 0 0 0,-1 0 0 0 0,0 0-1 0 0,-1 0 1 0 0,-1 0 0 0 0,-1-1 0 0 0,-8 31 0 0 0,2-21-5 0 0,0-1 1 0 0,-2 0-1 0 0,-1 0 1 0 0,0-2-1 0 0,-24 33 0 0 0,26-41 4 0 0,-2 0 0 0 0,0-1 0 0 0,-1-1 0 0 0,0 0 0 0 0,-1 0 0 0 0,0-2 0 0 0,-1 0 0 0 0,-31 18-1 0 0,45-29 6 0 0,0 1-1 0 0,-1 0 1 0 0,1-1-1 0 0,0 1 0 0 0,-1-1 1 0 0,1 1-1 0 0,-1-1 0 0 0,1 0 1 0 0,-1 1-1 0 0,1-1 1 0 0,-1 0-1 0 0,1 0 0 0 0,-1 0 1 0 0,1 0-1 0 0,-1-1 0 0 0,-2 1 1 0 0,4-1 2 0 0,-1 1 0 0 0,1-1 0 0 0,-1 1 0 0 0,0-1 0 0 0,1 1 0 0 0,-1-1 0 0 0,1 0 0 0 0,0 1 0 0 0,-1-1 1 0 0,1 0-1 0 0,-1 1 0 0 0,1-1 0 0 0,0 0 0 0 0,0 1 0 0 0,-1-1 0 0 0,1 0 0 0 0,0 0 0 0 0,0 1 0 0 0,0-1 0 0 0,0 0 0 0 0,0 0 0 0 0,0 1 1 0 0,0-1-1 0 0,0 0 0 0 0,0 0 0 0 0,0 1 0 0 0,0-1 0 0 0,1 0 0 0 0,-1 0 0 0 0,0 1 0 0 0,0-1 0 0 0,1 0 0 0 0,-1 1 0 0 0,1-2 0 0 0,0 0 22 0 0,0 0 0 0 0,0 0-1 0 0,0 0 1 0 0,0 0 0 0 0,0 0 0 0 0,1 0-1 0 0,-1 0 1 0 0,1 1 0 0 0,-1-1-1 0 0,1 1 1 0 0,-1-1 0 0 0,1 1-1 0 0,0-1 1 0 0,0 1 0 0 0,0 0-1 0 0,0 0 1 0 0,3-2 0 0 0,0 2 15 0 0,0-1 1 0 0,0 1 0 0 0,0 0-1 0 0,0 0 1 0 0,1 0 0 0 0,-1 0 0 0 0,7 1-1 0 0,3 1 67 0 0,1 1 0 0 0,-1 0-1 0 0,1 1 1 0 0,16 5 0 0 0,-19-4-69 0 0,-1 0 1 0 0,1 1 0 0 0,-1 1 0 0 0,0 0 0 0 0,-1 0 0 0 0,1 1 0 0 0,-1 1-1 0 0,-1 0 1 0 0,0 0 0 0 0,0 1 0 0 0,0 0 0 0 0,11 14 0 0 0,-19-19-310 0 0,0-1 0 0 0,0 1 1 0 0,0 0-1 0 0,0 0 0 0 0,-1-1 1 0 0,1 1-1 0 0,0 5 0 0 0,-1-6-851 0 0,0 0 0 0 0,-1 0 0 0 0,0 0 0 0 0,1 1 0 0 0,-1-1 0 0 0,0 0 0 0 0,-1 0 0 0 0,1 0 0 0 0,-2 6 0 0 0,-3 2-2836 0 0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29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185 109 2944 0 0,'-11'15'2338'0'0,"-87"180"3702"0"0,41-76-3891 0 0,54-113-2105 0 0,-9 16 723 0 0,12-22-760 0 0,0 0-1 0 0,0 0 1 0 0,0 0 0 0 0,0 0-1 0 0,0 0 1 0 0,0 0-1 0 0,0 1 1 0 0,0-1 0 0 0,0 0-1 0 0,0 0 1 0 0,0 0 0 0 0,0 0-1 0 0,0 0 1 0 0,0 0 0 0 0,0 0-1 0 0,0 0 1 0 0,0 0 0 0 0,0 0-1 0 0,0 0 1 0 0,-1 0 0 0 0,1 0-1 0 0,0 0 1 0 0,0 0 0 0 0,0 1-1 0 0,0-1 1 0 0,0 0 0 0 0,0 0-1 0 0,0 0 1 0 0,0 0 0 0 0,0 0-1 0 0,0 0 1 0 0,0 0 0 0 0,0 0-1 0 0,-1 0 1 0 0,1 0 0 0 0,0 0-1 0 0,0 0 1 0 0,0 0-1 0 0,0 0 1 0 0,0 0 0 0 0,0 0-1 0 0,0 0 1 0 0,0 0 0 0 0,0 0-1 0 0,0 0 1 0 0,0 0 0 0 0,-1 0-1 0 0,1-1 1 0 0,0 1 0 0 0,0 0-1 0 0,0 0 1 0 0,0 0 0 0 0,0 0-1 0 0,0 0 1 0 0,0 0 0 0 0,0 0-1 0 0,0 0 1 0 0,0 0 0 0 0,0 0-1 0 0,0 0 1 0 0,0 0 0 0 0,0 0-1 0 0,0 0 1 0 0,0-15 216 0 0,6-10-140 0 0,0 0 1 0 0,2 1 0 0 0,17-41-1 0 0,5 5-33 0 0,58-88-1 0 0,-73 125 50 0 0,36-41-1 0 0,-31 50 104 0 0,-20 14-191 0 0,0-1 0 0 0,0 1 0 0 0,0 0 0 0 0,1 0 0 0 0,-1-1 1 0 0,0 1-1 0 0,1 0 0 0 0,-1 0 0 0 0,0 0 0 0 0,0-1 0 0 0,1 1 0 0 0,-1 0 1 0 0,0 0-1 0 0,1 0 0 0 0,-1 0 0 0 0,0 0 0 0 0,1 0 0 0 0,-1 0 0 0 0,1 0 0 0 0,-1 0 1 0 0,0 0-1 0 0,1 0 0 0 0,-1 0 0 0 0,0 0 0 0 0,1 0 0 0 0,-1 0 0 0 0,0 0 0 0 0,1 0 1 0 0,-1 0-1 0 0,0 0 0 0 0,1 1 0 0 0,-1-1 0 0 0,0 0 0 0 0,0 0 0 0 0,1 0 1 0 0,-1 0-1 0 0,0 1 0 0 0,1-1 0 0 0,-1 0 0 0 0,0 0 0 0 0,0 1 0 0 0,0-1 0 0 0,1 0 1 0 0,-1 1-1 0 0,0-1 0 0 0,0 0 0 0 0,0 1 0 0 0,0-1 0 0 0,1 0 0 0 0,-1 1 1 0 0,0-1-1 0 0,0 0 0 0 0,0 1 0 0 0,0-1 0 0 0,0 1 0 0 0,3 54 677 0 0,-7 86-38 0 0,1-19-312 0 0,-3 54 54 0 0,5-81-160 0 0,-2 255 690 0 0,3-228-2075 0 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29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6 3144 0 0,'-52'-5'5188'0'0,"46"5"-4881"0"0,-1 0 0 0 0,1 1 0 0 0,-1 0 0 0 0,1 0 0 0 0,0 0 0 0 0,-1 1 0 0 0,1 0 0 0 0,0 0 0 0 0,0 1 0 0 0,0-1 0 0 0,1 1 0 0 0,-1 1 0 0 0,1-1-1 0 0,0 1 1 0 0,-8 6 0 0 0,-7 8 736 0 0,2 0 0 0 0,-24 31 0 0 0,13-13-674 0 0,2 1 0 0 0,1 2 0 0 0,2 1 0 0 0,2 0 0 0 0,-19 52 1 0 0,30-65-238 0 0,2 0 1 0 0,0 1-1 0 0,2 1 1 0 0,2-1-1 0 0,0 1 1 0 0,2 0-1 0 0,1 0 1 0 0,1 1-1 0 0,5 38 1 0 0,-4-61-120 0 0,1-1 1 0 0,0 1-1 0 0,1-1 0 0 0,-1 0 1 0 0,1 0-1 0 0,1 1 0 0 0,-1-1 1 0 0,1 0-1 0 0,0-1 1 0 0,0 1-1 0 0,1-1 0 0 0,0 1 1 0 0,0-1-1 0 0,0 0 0 0 0,0 0 1 0 0,1-1-1 0 0,0 1 1 0 0,0-1-1 0 0,0 0 0 0 0,0 0 1 0 0,1-1-1 0 0,-1 0 1 0 0,1 0-1 0 0,0 0 0 0 0,0 0 1 0 0,0-1-1 0 0,1 0 0 0 0,-1-1 1 0 0,0 1-1 0 0,9 0 1 0 0,3 0-5 0 0,1 0 1 0 0,0-1-1 0 0,0-1 1 0 0,19-3 0 0 0,-29 2-7 0 0,-1 0 0 0 0,1-1 0 0 0,-1 0 1 0 0,1-1-1 0 0,-1 1 0 0 0,0-2 0 0 0,0 1 1 0 0,0-1-1 0 0,-1 0 0 0 0,14-10 1 0 0,-17 10-3 0 0,-1 1 1 0 0,1-1-1 0 0,-1 0 1 0 0,-1 0-1 0 0,1 0 1 0 0,0-1-1 0 0,-1 1 1 0 0,0-1-1 0 0,0 1 1 0 0,0-1-1 0 0,-1 0 1 0 0,1 0-1 0 0,-1 1 1 0 0,0-1 0 0 0,0-10-1 0 0,0 6 14 0 0,-1 0 0 0 0,0-1 1 0 0,-1 1-1 0 0,0 0 0 0 0,0-1 0 0 0,-1 1 0 0 0,-5-14 1 0 0,5 19 0 0 0,0-1 1 0 0,-1 0 0 0 0,0 1 0 0 0,1-1 0 0 0,-2 1 0 0 0,1 0 0 0 0,0 0 0 0 0,-1 0-1 0 0,0 0 1 0 0,0 1 0 0 0,0-1 0 0 0,0 1 0 0 0,-1 0 0 0 0,1 0 0 0 0,-1 1-1 0 0,0-1 1 0 0,0 1 0 0 0,0 0 0 0 0,0 1 0 0 0,0-1 0 0 0,-10-1 0 0 0,-7-1 60 0 0,-1 2 1 0 0,1 0-1 0 0,-40 3 1 0 0,46-1-92 0 0,1 1 1 0 0,0 0-1 0 0,-1 2 1 0 0,1-1-1 0 0,0 2 1 0 0,0 0-1 0 0,1 1 0 0 0,-1 1 1 0 0,1 0-1 0 0,0 0 1 0 0,1 2-1 0 0,0 0 0 0 0,-15 11 1 0 0,23-14-243 0 0,0 0 1 0 0,0 1-1 0 0,1 0 1 0 0,-6 8-1 0 0,1 9-3507 0 0,9-22 3385 0 0,0 0-1 0 0,-1-1 1 0 0,1 1 0 0 0,0 0-1 0 0,0 0 1 0 0,0 0 0 0 0,0 0 0 0 0,1 0-1 0 0,-1-1 1 0 0,0 1 0 0 0,0 0 0 0 0,0 0-1 0 0,1 0 1 0 0,-1-1 0 0 0,0 1-1 0 0,1 0 1 0 0,-1 0 0 0 0,1-1 0 0 0,-1 1-1 0 0,1 0 1 0 0,0 0 0 0 0,9 5-3459 0 0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30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3680 0 0,'0'0'2709'0'0,"19"-11"1462"0"0,155-17 3183 0 0,-56 17-5268 0 0,-71 7-1618 0 0,39-1-1212 0 0,-87 5 657 0 0,1 0 1 0 0,0 0-1 0 0,0 0 0 0 0,0 0 1 0 0,0 0-1 0 0,0 0 1 0 0,0 0-1 0 0,-1 0 1 0 0,1 0-1 0 0,0 0 0 0 0,0 1-259 0 0,0-1 259 0 0,0 0 1 0 0,0 0-1 0 0,0 0 1 0 0,0 0-1 0 0,0 1 1 0 0,-1-1-1 0 0,1 0 0 0 0,0 0 1 0 0,0 0-1 0 0,0 0 1 0 0,0 0-1 0 0,0 0 0 0 0,0 1 1 0 0,0-1-1 0 0,0 0 1 0 0,0 0-1 0 0,0 0 0 0 0,0 0 1 0 0,0 0-1 0 0,0 1 1 0 0,0-1-1 0 0,0 0 1 0 0,0 0-1 0 0,1 0 0 0 0,-1 0 1 0 0,0 0-1 0 0,0 0 1 0 0,0 0-1 0 0,0 1 0 0 0,0-1 1 0 0,0 0-1 0 0,0 0-259 0 0,1 0 259 0 0,-1 0 1 0 0,0 0-1 0 0,0 0 1 0 0,0 1-1 0 0,0-1 0 0 0,0 0 1 0 0,0 0-1 0 0,1 0 1 0 0,-1 0-1 0 0,0 0 1 0 0,0 0-1 0 0,0 0 0 0 0,0 0 1 0 0,0 0-1 0 0,0 0 1 0 0,1 0-1 0 0,-1 0 0 0 0,0 0 1 0 0,-10 8-6284 0 0,0-2 2729 0 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30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3848 0 0,'0'1'165'0'0,"-1"-1"-1"0"0,1 0 0 0 0,0 1 1 0 0,-1-1-1 0 0,1 0 0 0 0,-1 1 1 0 0,1-1-1 0 0,0 1 0 0 0,-1-1 1 0 0,1 1-1 0 0,0-1 0 0 0,-1 1 1 0 0,1-1-1 0 0,0 1 0 0 0,0-1 1 0 0,0 1-1 0 0,-1-1 1 0 0,1 1-1 0 0,0-1 0 0 0,0 1 1 0 0,0-1-1 0 0,0 1 0 0 0,0 0 1 0 0,0-1-1 0 0,0 1 0 0 0,0-1 1 0 0,0 1-1 0 0,0-1 0 0 0,1 1 1 0 0,-1-1-1 0 0,0 1 0 0 0,0-1 1 0 0,0 1-1 0 0,1-1 0 0 0,-1 1 1 0 0,0-1-1 0 0,0 1 0 0 0,1-1 1 0 0,-1 1-1 0 0,1-1 0 0 0,-1 1 1 0 0,0-1-1 0 0,1 0 0 0 0,-1 1 1 0 0,1-1-1 0 0,-1 0 0 0 0,1 1 1 0 0,0-1-1 0 0,29 4 2220 0 0,1-3-1 0 0,46-2 1 0 0,-11 0-1125 0 0,32 2-176 0 0,-75-2-5234 0 0,-1 1-4855 0 0,-11 0 4893 0 0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31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386 177 2480 0 0,'-2'2'237'0'0,"-1"1"-1"0"0,1-1 0 0 0,-1 0 1 0 0,0 0-1 0 0,1 0 0 0 0,-1-1 1 0 0,0 1-1 0 0,0-1 0 0 0,-6 2 1 0 0,-1 2 286 0 0,-3 4 86 0 0,-1-2-1 0 0,0 0 0 0 0,-1-1 1 0 0,0 0-1 0 0,0-1 0 0 0,0 0 1 0 0,0-2-1 0 0,-1 0 0 0 0,1 0 1 0 0,-1-2-1 0 0,0 0 1 0 0,-23-1-1 0 0,37 0-549 0 0,0-1-1 0 0,-1 1 1 0 0,1 0 0 0 0,0-1 0 0 0,-1 0 0 0 0,1 0-1 0 0,0 0 1 0 0,0 0 0 0 0,-1 0 0 0 0,1 0-1 0 0,0 0 1 0 0,0-1 0 0 0,0 1 0 0 0,1-1 0 0 0,-1 1-1 0 0,0-1 1 0 0,0 0 0 0 0,1 0 0 0 0,-1 1-1 0 0,1-1 1 0 0,0 0 0 0 0,-1-1 0 0 0,1 1 0 0 0,0 0-1 0 0,0 0 1 0 0,1 0 0 0 0,-1-1 0 0 0,0 1-1 0 0,1 0 1 0 0,-1-1 0 0 0,1 1 0 0 0,0-1 0 0 0,0 1-1 0 0,0 0 1 0 0,0-1 0 0 0,0-3 0 0 0,1-1 25 0 0,0 0 0 0 0,1 0 1 0 0,-1 0-1 0 0,1 0 0 0 0,0 0 0 0 0,1 0 1 0 0,0 1-1 0 0,0-1 0 0 0,0 1 1 0 0,1 0-1 0 0,6-9 0 0 0,-1 5-7 0 0,1 1 0 0 0,0 0 0 0 0,1 0 0 0 0,0 1 0 0 0,0 0 0 0 0,1 1 0 0 0,0 0 0 0 0,0 1 0 0 0,0 0 0 0 0,1 1 0 0 0,0 1-1 0 0,0 0 1 0 0,0 0 0 0 0,1 1 0 0 0,-1 1 0 0 0,1 1 0 0 0,0-1 0 0 0,-1 2 0 0 0,22 2 0 0 0,-31-2-57 0 0,0 1 0 0 0,0 0 0 0 0,0 0 0 0 0,-1 0 0 0 0,1 1 0 0 0,0-1 0 0 0,-1 1 0 0 0,1 0 0 0 0,-1 0 1 0 0,0 0-1 0 0,1 0 0 0 0,-1 1 0 0 0,0-1 0 0 0,-1 1 0 0 0,1 0 0 0 0,0 0 0 0 0,-1 0 0 0 0,1 0 0 0 0,-1 0 0 0 0,0 1 0 0 0,0-1 0 0 0,-1 0 0 0 0,1 1 0 0 0,-1 0 0 0 0,1-1 0 0 0,-1 1 0 0 0,1 5 1 0 0,2 11 30 0 0,-1-1 0 0 0,-1 1 0 0 0,-1-1 1 0 0,-1 24-1 0 0,0-30-32 0 0,-1 19-8 0 0,-2 0-1 0 0,-2-1 0 0 0,-1 1 0 0 0,-1-1 0 0 0,-2 0 0 0 0,-1-1 0 0 0,-1 0 1 0 0,-1 0-1 0 0,-2-1 0 0 0,-1-1 0 0 0,-1 0 0 0 0,-2-1 0 0 0,-1-1 0 0 0,0-1 1 0 0,-2-1-1 0 0,-1 0 0 0 0,-32 26 0 0 0,38-37-22 0 0,-1-1 0 0 0,-26 14 0 0 0,38-23 4 0 0,0 0 1 0 0,0-1-1 0 0,-1 1 1 0 0,0-1 0 0 0,1 0-1 0 0,-1-1 1 0 0,0 0 0 0 0,0 1-1 0 0,0-2 1 0 0,0 1 0 0 0,0-1-1 0 0,-8 0 1 0 0,12-1 2 0 0,0 1 0 0 0,-1-1 0 0 0,1 0 0 0 0,0 0 0 0 0,0 0 0 0 0,0-1 0 0 0,0 1 0 0 0,0 0 0 0 0,0-1 0 0 0,1 1 0 0 0,-1-1 0 0 0,0 1 0 0 0,1-1 0 0 0,-1 0 0 0 0,1 0 0 0 0,-1 0 0 0 0,1 0 0 0 0,0 0 0 0 0,0 0 0 0 0,0 0 0 0 0,0 0 0 0 0,0 0 0 0 0,1-1 0 0 0,-1 1 0 0 0,1 0 0 0 0,-1-1 0 0 0,1 1 0 0 0,0-3 0 0 0,-1-5 26 0 0,0 0 0 0 0,1 1 0 0 0,1-1 0 0 0,0 0 0 0 0,2-12 0 0 0,-3 21-1 0 0,1-1 0 0 0,-1 1 0 0 0,1-1 1 0 0,0 0-1 0 0,-1 1 0 0 0,1-1 0 0 0,0 1 1 0 0,0 0-1 0 0,0-1 0 0 0,0 1 0 0 0,0 0 1 0 0,0-1-1 0 0,0 1 0 0 0,0 0 0 0 0,0 0 0 0 0,1 0 1 0 0,-1 0-1 0 0,3-1 0 0 0,-1 0 27 0 0,1 1 0 0 0,-1-1 0 0 0,1 1 0 0 0,0 0 0 0 0,-1 0 0 0 0,1 1 0 0 0,7-1 0 0 0,0 0 58 0 0,-1 2 0 0 0,1-1-1 0 0,0 2 1 0 0,-1-1-1 0 0,12 4 1 0 0,-2 3 41 0 0,1 0 1 0 0,-2 1-1 0 0,0 1 0 0 0,0 0 1 0 0,32 25-1 0 0,17 10-615 0 0,-46-35-1588 0 0,-8-6-4924 0 0,-3-4 3105 0 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32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0 3448 0 0,'7'2'8480'0'0,"-8"21"-7511"0"0,-1-1 0 0 0,-1 1-1 0 0,-1-1 1 0 0,-1 0 0 0 0,-13 37-1 0 0,-52 103-681 0 0,65-153-140 0 0,-1 4-82 0 0,0 1 0 0 0,0 0-1 0 0,1 1 1 0 0,1-1 0 0 0,0 1-1 0 0,1 0 1 0 0,-1 16 0 0 0,4-31-51 0 0,1 1 0 0 0,0 0 0 0 0,-1 0 0 0 0,1-1 0 0 0,0 1 0 0 0,-1 0 1 0 0,1-1-1 0 0,0 1 0 0 0,0-1 0 0 0,0 1 0 0 0,-1-1 0 0 0,1 1 0 0 0,0-1 1 0 0,0 0-1 0 0,0 1 0 0 0,0-1 0 0 0,0 0 0 0 0,0 0 0 0 0,0 0 0 0 0,0 0 0 0 0,0 0 1 0 0,0 1-1 0 0,0-2 0 0 0,0 1 0 0 0,0 0 0 0 0,1 0 0 0 0,32-1 164 0 0,-30 1-153 0 0,52-4 242 0 0,76-3 112 0 0,-130 4-535 0 0,1 0 0 0 0,0 0-1 0 0,-1-1 1 0 0,0 1-1 0 0,0 0 1 0 0,0-1-1 0 0,0 0 1 0 0,-1 0-1 0 0,3-6 1 0 0,3-27-627 0 0,0-1 0 0 0,1-61 1 0 0,-6-14 2918 0 0,-2 185-824 0 0,0 192 1385 0 0,0 0-4319 0 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34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170 210 2956 0 0,'-12'4'939'0'0,"-1"0"-1"0"0,0 0 1 0 0,0-1 0 0 0,0-1-1 0 0,0 0 1 0 0,-1-1-1 0 0,-23-1 1 0 0,37 0-859 0 0,-1 0 0 0 0,1 0 0 0 0,-1 0 0 0 0,1 0 0 0 0,-1 0 0 0 0,0 0 0 0 0,1 0 0 0 0,-1-1 0 0 0,1 1 0 0 0,-1 0 0 0 0,1 0 0 0 0,-1 0 0 0 0,1-1 0 0 0,-1 1 0 0 0,1 0 0 0 0,-1 0 0 0 0,1-1 0 0 0,-1 1 0 0 0,1-1 0 0 0,0 1 0 0 0,-1 0 0 0 0,1-1 0 0 0,0 1 0 0 0,-1-1 0 0 0,1 1 0 0 0,0-1 0 0 0,-1 0 0 0 0,1-17 1197 0 0,1 13-1156 0 0,0 0 0 0 0,1 0 0 0 0,0 0 0 0 0,0 1-1 0 0,4-8 1 0 0,4-1-64 0 0,0 1 0 0 0,0-1 0 0 0,1 2 0 0 0,0 0-1 0 0,1 0 1 0 0,0 1 0 0 0,1 0 0 0 0,0 1-1 0 0,1 1 1 0 0,0 0 0 0 0,0 1 0 0 0,1 0 0 0 0,-1 1-1 0 0,1 1 1 0 0,1 0 0 0 0,25-4 0 0 0,-21 5 13 0 0,0 1 0 0 0,0 0 0 0 0,39 0-1 0 0,-53 4-47 0 0,0-1-1 0 0,0 1 0 0 0,0 0 0 0 0,0 1 0 0 0,0-1 0 0 0,-1 1 1 0 0,11 5-1 0 0,-13-6-8 0 0,0 1-1 0 0,-1 0 1 0 0,1 0 0 0 0,0 0 0 0 0,-1 0-1 0 0,1 1 1 0 0,-1-1 0 0 0,0 1 0 0 0,1-1 0 0 0,-1 1-1 0 0,-1 0 1 0 0,1 0 0 0 0,0 0 0 0 0,2 6-1 0 0,0 5 14 0 0,0 1-1 0 0,-1-1 0 0 0,-1 1 0 0 0,0 0 0 0 0,-1 0 0 0 0,0 0 0 0 0,-1 0 1 0 0,-1 0-1 0 0,-1 0 0 0 0,0 0 0 0 0,-1 0 0 0 0,-7 24 0 0 0,-3-2-8 0 0,0-1-1 0 0,-2-1 0 0 0,-36 61 1 0 0,32-66-15 0 0,-1-1 0 0 0,-2-1 1 0 0,-35 37-1 0 0,40-48-8 0 0,-1-1-1 0 0,0 0 1 0 0,-1-2-1 0 0,0 0 1 0 0,-2-1-1 0 0,-21 10 1 0 0,32-18 0 0 0,0-1 0 0 0,1 0 0 0 0,-1-1 0 0 0,-1 0 0 0 0,-19 2 0 0 0,28-5 7 0 0,0 1-1 0 0,0-1 1 0 0,0 0 0 0 0,0 0-1 0 0,0 0 1 0 0,0 0-1 0 0,0 0 1 0 0,0-1 0 0 0,0 1-1 0 0,0-1 1 0 0,0 1-1 0 0,1-1 1 0 0,-1 0 0 0 0,0 1-1 0 0,0-1 1 0 0,0 0-1 0 0,1 0 1 0 0,-1 0 0 0 0,0-1-1 0 0,1 1 1 0 0,-1 0-1 0 0,1-1 1 0 0,0 1 0 0 0,-1-1-1 0 0,1 1 1 0 0,0-1-1 0 0,0 1 1 0 0,0-1-1 0 0,0 0 1 0 0,0 0 0 0 0,0 1-1 0 0,0-1 1 0 0,1 0-1 0 0,-1 0 1 0 0,1 0 0 0 0,-1 0-1 0 0,1-3 1 0 0,0-2 11 0 0,0 0 1 0 0,0 1-1 0 0,1-1 1 0 0,0 1 0 0 0,0-1-1 0 0,1 1 1 0 0,-1-1-1 0 0,1 1 1 0 0,1 0-1 0 0,-1 0 1 0 0,1 0-1 0 0,1 0 1 0 0,-1 0-1 0 0,5-5 1 0 0,-1 1 54 0 0,1-1 1 0 0,0 2-1 0 0,0-1 1 0 0,2 2-1 0 0,-1-1 0 0 0,17-11 1 0 0,-21 16-8 0 0,1 0 0 0 0,0 0 0 0 0,1 1 0 0 0,-1 0 0 0 0,0 0 0 0 0,1 1 0 0 0,0-1 0 0 0,-1 2 0 0 0,1-1 0 0 0,0 1 0 0 0,0 0 0 0 0,0 0 0 0 0,0 0 0 0 0,0 1 0 0 0,0 1 0 0 0,0-1 0 0 0,0 1 0 0 0,0 0 0 0 0,0 0 0 0 0,0 1 0 0 0,0 0 0 0 0,-1 1 0 0 0,1-1 0 0 0,-1 1 0 0 0,0 0 0 0 0,1 1 0 0 0,-1-1 0 0 0,-1 1 0 0 0,1 0 0 0 0,-1 1 0 0 0,1 0 0 0 0,-1-1 0 0 0,0 2 0 0 0,-1-1 0 0 0,1 0 0 0 0,-1 1-1 0 0,4 7 1 0 0,12 22-378 0 0,-9-16 408 0 0,0-1 0 0 0,14 17 1 0 0,5-6-3620 0 0,-25-26 2069 0 0,0 0 0 0 0,0 0 0 0 0,0 0 0 0 0,0-1 1 0 0,8 3-1 0 0,5 0-2165 0 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0:34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0 3512 0 0,'0'0'1847'0'0,"10"3"1662"0"0,-8 1-3231 0 0,0 1 0 0 0,-1-1 0 0 0,0 0 0 0 0,0 0 0 0 0,0 0 0 0 0,0 1 0 0 0,-1-1 0 0 0,1 0 0 0 0,-1 1 0 0 0,0-1-1 0 0,-1 0 1 0 0,1 1 0 0 0,-1-1 0 0 0,0 0 0 0 0,-1 6 0 0 0,-4 11 600 0 0,-16 37 0 0 0,12-35-193 0 0,-8 16-302 0 0,-3-1-1 0 0,-1 0 0 0 0,-2-2 1 0 0,-35 43-1 0 0,24-33 88 0 0,31-40-414 0 0,-2 3 380 0 0,18-7 52 0 0,109-9 257 0 0,3-1-517 0 0,-48 11-807 0 0,-74-4 522 0 0,0 1 0 0 0,-1 0 0 0 0,1-1 0 0 0,-1 0 0 0 0,1 1 0 0 0,0-1 0 0 0,-1 0 0 0 0,1 0 0 0 0,-1 0 0 0 0,0 0 0 0 0,1 0 1 0 0,-1 0-1 0 0,0 0 0 0 0,0-1 0 0 0,1 1 0 0 0,-1 0 0 0 0,0-1 0 0 0,0 1 0 0 0,-1-1 0 0 0,1 1 0 0 0,0-1 0 0 0,0-1 0 0 0,15-37-697 0 0,-16 39 743 0 0,8-28-291 0 0,-1 0 0 0 0,-2-1-1 0 0,-1 1 1 0 0,1-54 0 0 0,-4 58 397 0 0,0 17 31 0 0,0 0 0 0 0,-1-1 0 0 0,-2-11 0 0 0,1-3 1072 0 0,1 21-147 0 0,0 15-615 0 0,0 524 2413 0 0,4-419-2909 0 0,-2-109 698 0 0,0-4-4215 0 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1:23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30 207 2404 0 0,'-1'0'152'0'0,"0"0"0"0"0,-1 0 0 0 0,1 0 0 0 0,0 0 0 0 0,0 0 0 0 0,0 0 0 0 0,0 0 0 0 0,0-1 0 0 0,0 1 0 0 0,0 0 0 0 0,0 0 0 0 0,0-1 0 0 0,0 1 0 0 0,0-1 0 0 0,1 1 0 0 0,-1-1 0 0 0,0 0-1 0 0,0 1 1 0 0,0-1 0 0 0,0 0 0 0 0,1 1 0 0 0,-1-1 0 0 0,0 0 0 0 0,1 0 0 0 0,-1 0 0 0 0,1 1 0 0 0,-1-1 0 0 0,1 0 0 0 0,-2-2 0 0 0,2-1 192 0 0,-1 0 1 0 0,0 0-1 0 0,1 0 1 0 0,0 0-1 0 0,0 0 1 0 0,1-6-1 0 0,-1-5 596 0 0,0 10-740 0 0,1 0 0 0 0,-1 0 0 0 0,1 0 0 0 0,0 1 0 0 0,0-1 0 0 0,0 0 0 0 0,1 1 0 0 0,-1-1 0 0 0,1 1 0 0 0,0-1 1 0 0,0 1-1 0 0,1 0 0 0 0,0 0 0 0 0,3-5 0 0 0,-1 4-61 0 0,0-1 1 0 0,0 2-1 0 0,1-1 1 0 0,0 1 0 0 0,0-1-1 0 0,0 2 1 0 0,0-1-1 0 0,13-5 1 0 0,-6 4-51 0 0,1 1-1 0 0,0 0 1 0 0,0 1 0 0 0,0 0 0 0 0,0 1 0 0 0,0 1 0 0 0,0 0 0 0 0,0 1 0 0 0,21 2-1 0 0,-28-1-68 0 0,1 0-1 0 0,-1 1 1 0 0,0 0-1 0 0,0 0 1 0 0,0 0-1 0 0,0 1 0 0 0,-1 0 1 0 0,1 0-1 0 0,-1 1 1 0 0,0 0-1 0 0,0 0 0 0 0,0 1 1 0 0,0-1-1 0 0,-1 1 1 0 0,0 0-1 0 0,0 1 1 0 0,0-1-1 0 0,0 1 0 0 0,-1 0 1 0 0,0 0-1 0 0,-1 0 1 0 0,1 1-1 0 0,-1-1 1 0 0,0 1-1 0 0,-1 0 0 0 0,1 0 1 0 0,-1 0-1 0 0,-1 0 1 0 0,1 0-1 0 0,0 14 0 0 0,-1 1-1 0 0,0 0 0 0 0,-1 0-1 0 0,-2-1 1 0 0,0 1-1 0 0,-6 26 1 0 0,2-26-15 0 0,-2-1 1 0 0,0 0 0 0 0,-1 0-1 0 0,-1-1 1 0 0,-25 38-1 0 0,12-26-1 0 0,-2-1 0 0 0,-45 43-1 0 0,57-61 0 0 0,-2-1-1 0 0,1 0 0 0 0,-26 15 1 0 0,34-24 0 0 0,0 0-1 0 0,1 0 1 0 0,-1 0 0 0 0,0 0 0 0 0,-1-1 0 0 0,1 0-1 0 0,0-1 1 0 0,-1 1 0 0 0,1-1 0 0 0,-1 0 0 0 0,1-1 0 0 0,-1 1-1 0 0,-9-2 1 0 0,15 1-1 0 0,0 0 1 0 0,1-1-1 0 0,-1 1 1 0 0,0 0-1 0 0,0-1 0 0 0,0 1 1 0 0,1 0-1 0 0,-1-1 0 0 0,0 1 1 0 0,0-1-1 0 0,1 1 0 0 0,-1-1 1 0 0,0 0-1 0 0,1 1 0 0 0,-1-1 1 0 0,1 1-1 0 0,-1-1 0 0 0,1 0 1 0 0,-1 0-1 0 0,1 1 0 0 0,-1-1 1 0 0,1 0-1 0 0,-1-1 0 0 0,1 0 5 0 0,-1-1-1 0 0,0 0 0 0 0,1 1 0 0 0,0-1 0 0 0,-1 0 0 0 0,1 1 0 0 0,1-6 0 0 0,-1 2 11 0 0,1 1 0 0 0,0 0-1 0 0,1-1 1 0 0,-1 1-1 0 0,1 0 1 0 0,0-1 0 0 0,4-5-1 0 0,-3 5 22 0 0,1 1 0 0 0,0-1 0 0 0,0 1 0 0 0,0 0 0 0 0,1 1 1 0 0,-1-1-1 0 0,1 1 0 0 0,1 0 0 0 0,-1 0 0 0 0,0 0 0 0 0,1 1 0 0 0,0 0 0 0 0,0 0 0 0 0,0 0 0 0 0,0 1 0 0 0,0 0 0 0 0,0 0 0 0 0,1 1 0 0 0,-1-1 0 0 0,1 2 0 0 0,9-2 1 0 0,-1 2 94 0 0,0-1 0 0 0,0 2-1 0 0,0 0 1 0 0,-1 1 0 0 0,1 0 0 0 0,0 1 0 0 0,-1 1 0 0 0,0 0 0 0 0,0 1 0 0 0,0 0 0 0 0,0 1 0 0 0,-1 1 0 0 0,22 14 0 0 0,-6-2 100 0 0,-10-7-27 0 0,-1 0 1 0 0,0 1-1 0 0,24 23 0 0 0,-36-31-404 0 0,9 7 427 0 0,-13-6-5364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41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71 2888 0 0,'0'0'500'0'0,"-17"5"2380"0"0,12-3-2570 0 0,1 1 1 0 0,-1 0-1 0 0,1 0 1 0 0,-1 1-1 0 0,1-1 1 0 0,0 1-1 0 0,0 0 0 0 0,0 0 1 0 0,1 0-1 0 0,0 0 1 0 0,-1 1-1 0 0,1-1 1 0 0,-4 11-1 0 0,-1 3 712 0 0,2 0 0 0 0,-8 30-1 0 0,11-38-615 0 0,1-3-249 0 0,1-1-1 0 0,0 1 1 0 0,0 0-1 0 0,1-1 1 0 0,-1 1-1 0 0,1 0 0 0 0,1 0 1 0 0,-1-1-1 0 0,4 14 1 0 0,-3-17-130 0 0,0 0 1 0 0,0 0-1 0 0,0-1 0 0 0,0 1 1 0 0,0 0-1 0 0,1-1 1 0 0,-1 1-1 0 0,1-1 0 0 0,0 0 1 0 0,0 1-1 0 0,0-1 1 0 0,0 0-1 0 0,0 0 0 0 0,0 0 1 0 0,0 0-1 0 0,1-1 1 0 0,-1 1-1 0 0,1-1 0 0 0,-1 1 1 0 0,1-1-1 0 0,0 0 1 0 0,-1 0-1 0 0,1 0 0 0 0,5 1 1 0 0,1-1-17 0 0,0 0 0 0 0,0-1-1 0 0,0 0 1 0 0,-1 0 0 0 0,1-1 0 0 0,0 0 0 0 0,0-1 0 0 0,-1 0 0 0 0,1 0 0 0 0,11-5-1 0 0,-9 2-34 0 0,1 0-1 0 0,-1-1 0 0 0,0 0 1 0 0,-1 0-1 0 0,0-2 0 0 0,18-15 0 0 0,-23 17 11 0 0,0 1 0 0 0,-1-1 0 0 0,0 0-1 0 0,0 0 1 0 0,-1-1 0 0 0,0 1 0 0 0,0-1-1 0 0,0 0 1 0 0,-1 0 0 0 0,0 0 0 0 0,0 0-1 0 0,-1 0 1 0 0,0 0 0 0 0,1-11-1 0 0,-2 6-5 0 0,0 1-1 0 0,0-1 0 0 0,-1 0 1 0 0,0 1-1 0 0,-1-1 0 0 0,-1 1 1 0 0,0 0-1 0 0,-5-15 0 0 0,6 22 31 0 0,-1 0-1 0 0,0-1 1 0 0,0 1-1 0 0,0 0 1 0 0,0 1-1 0 0,-1-1 0 0 0,1 0 1 0 0,-1 1-1 0 0,0 0 1 0 0,0 0-1 0 0,0 0 0 0 0,0 0 1 0 0,-1 1-1 0 0,1 0 1 0 0,-1-1-1 0 0,1 2 0 0 0,-1-1 1 0 0,0 0-1 0 0,0 1 1 0 0,0 0-1 0 0,0 0 0 0 0,0 1 1 0 0,-9-1-1 0 0,4 1 13 0 0,0 0 0 0 0,0 0 0 0 0,1 1 0 0 0,-1 0 0 0 0,0 1 0 0 0,1 0 0 0 0,-1 1 0 0 0,1 0-1 0 0,0 0 1 0 0,0 1 0 0 0,-15 8 0 0 0,15-6 20 0 0,1 1 0 0 0,-1 0 0 0 0,1 1-1 0 0,0-1 1 0 0,1 2 0 0 0,0-1 0 0 0,0 1-1 0 0,1 0 1 0 0,0 0 0 0 0,-8 17 0 0 0,11-20-16 0 0,0 1 0 0 0,1 0 0 0 0,-1 0 0 0 0,1 0 0 0 0,1 0 0 0 0,-1 0 0 0 0,1 1 0 0 0,1-1 0 0 0,-1 0 0 0 0,1 1 0 0 0,0-1 0 0 0,1 0 0 0 0,0 1 0 0 0,0-1 0 0 0,0 0 0 0 0,1 0 0 0 0,3 7 0 0 0,-4-11-16 0 0,0 0-1 0 0,1-1 1 0 0,-1 1-1 0 0,1-1 1 0 0,0 0-1 0 0,-1 1 1 0 0,1-1-1 0 0,0 0 1 0 0,0 0 0 0 0,1 0-1 0 0,-1 0 1 0 0,0-1-1 0 0,1 1 1 0 0,-1-1-1 0 0,4 3 1 0 0,-1-2-4 0 0,0-1 0 0 0,1 1 0 0 0,-1-1 0 0 0,0 0 0 0 0,1 0 0 0 0,-1 0 0 0 0,10 0 0 0 0,-1-2-29 0 0,0 0 1 0 0,0-1-1 0 0,0 0 0 0 0,0-1 0 0 0,20-8 0 0 0,-22 7-9 0 0,0-1 1 0 0,0-1-1 0 0,0 0 0 0 0,0-1 0 0 0,-1 0 1 0 0,0 0-1 0 0,-1-2 0 0 0,1 1 0 0 0,9-12 1 0 0,-14 14 8 0 0,-1-1 1 0 0,0 0 0 0 0,0 0 0 0 0,0 0 0 0 0,-1-1 0 0 0,0 1 0 0 0,-1-1 0 0 0,1 0 0 0 0,-1 0 0 0 0,-1 0 0 0 0,0 0 0 0 0,0-1 0 0 0,-1 1 0 0 0,0-1 0 0 0,0-10 0 0 0,0 5 21 0 0,-1 9 41 0 0,1 1 0 0 0,-1 0 1 0 0,0-1-1 0 0,0 1 0 0 0,0-1 1 0 0,-1 1-1 0 0,0 0 0 0 0,-2-9 1 0 0,-9 73 1899 0 0,6-2-1591 0 0,-1 42-30 0 0,4-33-392 0 0,1 25-334 0 0,3-80-1195 0 0,0 0 1 0 0,6 23-1 0 0,-7-35 1455 0 0,0 1-322 0 0,0 1 0 0 0,0-1-1 0 0,1 0 1 0 0,-1 0 0 0 0,1 0 0 0 0,-1 0 0 0 0,1 1 0 0 0,-1-1 0 0 0,1 0-1 0 0,0 0 1 0 0,-1 0 0 0 0,1 0 0 0 0,0 0 0 0 0,2 1 0 0 0,4 3-3124 0 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1:24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145 103 2024 0 0,'3'-8'5125'0'0,"-5"25"-4344"0"0,-1 0 1 0 0,0 0 0 0 0,-1 0-1 0 0,-1 0 1 0 0,-1-1 0 0 0,-11 24-1 0 0,-2 1-55 0 0,-33 51 0 0 0,32-60-380 0 0,7-15 145 0 0,10-21-110 0 0,3-9-250 0 0,5-12-111 0 0,1 1 0 0 0,0 0 0 0 0,2 0-1 0 0,1 1 1 0 0,16-31 0 0 0,69-106 73 0 0,-93 159-93 0 0,1-3 2 0 0,27-35 124 0 0,-28 37-118 0 0,1 0 0 0 0,-1 0 0 0 0,1 0 0 0 0,0 1 0 0 0,0-1 0 0 0,0 1 0 0 0,0-1 0 0 0,0 1 0 0 0,0 0 0 0 0,0 0 0 0 0,0 0 0 0 0,1 0 0 0 0,-1 0 0 0 0,0 0 0 0 0,1 1 0 0 0,3-1 0 0 0,-6 1-1 0 0,1 0 0 0 0,-1 0 0 0 0,1 0 0 0 0,-1 0 0 0 0,1 1 0 0 0,-1-1 0 0 0,0 0 0 0 0,1 0 0 0 0,-1 1 0 0 0,0-1 0 0 0,1 0 0 0 0,-1 1 0 0 0,0-1 0 0 0,1 0 0 0 0,-1 1 0 0 0,0-1 0 0 0,0 1 0 0 0,0-1 0 0 0,1 0 0 0 0,-1 1 0 0 0,0-1 0 0 0,0 1 0 0 0,0-1 0 0 0,0 1 1 0 0,0-1-1 0 0,0 0 0 0 0,1 1 0 0 0,-1-1 0 0 0,0 1 0 0 0,0-1 0 0 0,-1 1 0 0 0,1 21 126 0 0,0-15-75 0 0,-3 582 1799 0 0,-1-468-1553 0 0,4-121-319 0 0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1:25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71 283 3192 0 0,'-11'0'1405'0'0,"6"1"-792"0"0,0-1 1 0 0,0 0-1 0 0,0-1 1 0 0,0 1-1 0 0,-8-3 0 0 0,12 3-510 0 0,0 0-1 0 0,-1-1 0 0 0,1 1 0 0 0,0-1 1 0 0,0 0-1 0 0,0 1 0 0 0,0-1 0 0 0,0 0 0 0 0,0 0 1 0 0,0 0-1 0 0,0 0 0 0 0,0 0 0 0 0,0 0 0 0 0,1 0 1 0 0,-1 0-1 0 0,0 0 0 0 0,1 0 0 0 0,-1 0 0 0 0,0 0 1 0 0,1-1-1 0 0,0 1 0 0 0,-1 0 0 0 0,1 0 0 0 0,0 0 1 0 0,-1-1-1 0 0,1-1 0 0 0,0-5 159 0 0,-1-1 0 0 0,2 1 0 0 0,-1-1 1 0 0,1 1-1 0 0,0-1 0 0 0,1 1 0 0 0,0 0 0 0 0,1 0 0 0 0,-1 0 1 0 0,1 0-1 0 0,1 0 0 0 0,0 0 0 0 0,0 1 0 0 0,0-1 0 0 0,1 1 0 0 0,0 0 1 0 0,0 1-1 0 0,11-10 0 0 0,-6 6-210 0 0,0 0 0 0 0,1 1 1 0 0,1 0-1 0 0,-1 1 0 0 0,1 1 1 0 0,1 0-1 0 0,-1 0 0 0 0,1 1 0 0 0,0 1 1 0 0,20-6-1 0 0,-27 10-21 0 0,-1-1 0 0 0,1 1 0 0 0,-1 1 0 0 0,1-1 0 0 0,-1 1 0 0 0,1 0 1 0 0,-1 0-1 0 0,1 0 0 0 0,-1 1 0 0 0,1 0 0 0 0,-1 0 0 0 0,1 1 0 0 0,-1-1 0 0 0,0 1 0 0 0,0 0 1 0 0,8 4-1 0 0,-9-3-15 0 0,-1 0 1 0 0,1 0 0 0 0,0 0 0 0 0,-1 1 0 0 0,1-1 0 0 0,-1 1 0 0 0,0 0 0 0 0,0 0-1 0 0,-1 0 1 0 0,1 0 0 0 0,-1 0 0 0 0,0 1 0 0 0,0-1 0 0 0,0 1 0 0 0,-1-1 0 0 0,1 1 0 0 0,-1 0-1 0 0,1 8 1 0 0,0 13 3 0 0,0 0 0 0 0,-1 0-1 0 0,-2 0 1 0 0,-1 0 0 0 0,0 0 0 0 0,-2-1-1 0 0,-1 1 1 0 0,-2-1 0 0 0,0 0 0 0 0,-1-1-1 0 0,-2 1 1 0 0,0-2 0 0 0,-2 1 0 0 0,0-2-1 0 0,-2 0 1 0 0,0 0 0 0 0,-19 21 0 0 0,27-36-16 0 0,-16 17 20 0 0,-33 31 0 0 0,48-49-16 0 0,0 0-1 0 0,-1 0 0 0 0,0-1 0 0 0,1-1 0 0 0,-1 1 1 0 0,-1-1-1 0 0,1-1 0 0 0,-1 1 0 0 0,-16 3 1 0 0,24-7-8 0 0,0 1 1 0 0,0-1 0 0 0,0 0 0 0 0,0 0-1 0 0,0 0 1 0 0,-1 0 0 0 0,1 0 0 0 0,0 0-1 0 0,0 0 1 0 0,0 0 0 0 0,0 0 0 0 0,0-1 0 0 0,0 1-1 0 0,0 0 1 0 0,0-1 0 0 0,0 1 0 0 0,1-1-1 0 0,-1 1 1 0 0,0-1 0 0 0,0 1 0 0 0,0-1-1 0 0,0 1 1 0 0,0-1 0 0 0,1 0 0 0 0,-2 0-1 0 0,1-1 2 0 0,0 0-1 0 0,1 0 0 0 0,-1 1 1 0 0,0-1-1 0 0,0 0 0 0 0,1 0 1 0 0,0 0-1 0 0,-1 0 0 0 0,1 0 0 0 0,0 0 1 0 0,0 0-1 0 0,0-2 0 0 0,0-5 8 0 0,1 1-1 0 0,1-1 1 0 0,-1 1-1 0 0,2-1 1 0 0,2-8-1 0 0,-1 6 41 0 0,1 0-1 0 0,0 0 0 0 0,13-19 1 0 0,-15 27-23 0 0,-1 0 0 0 0,0 0-1 0 0,1 0 1 0 0,-1 0 0 0 0,1 1 0 0 0,0-1 0 0 0,0 1 0 0 0,0 0-1 0 0,0 0 1 0 0,0 0 0 0 0,0 0 0 0 0,0 1 0 0 0,1-1 0 0 0,-1 1-1 0 0,1 0 1 0 0,-1 0 0 0 0,5-1 0 0 0,5 0 179 0 0,0 1 0 0 0,0 1 0 0 0,19 1 1 0 0,-28-1-142 0 0,1 1 0 0 0,-1 0 1 0 0,0 0-1 0 0,0 0 0 0 0,1 0 1 0 0,-1 1-1 0 0,0-1 0 0 0,0 1 1 0 0,0 1-1 0 0,-1-1 0 0 0,1 0 1 0 0,0 1-1 0 0,-1 0 1 0 0,4 3-1 0 0,5 8 88 0 0,0 0 0 0 0,-1 0 0 0 0,12 24 0 0 0,-4-18-1833 0 0,-16-18 423 0 0,0 1-1 0 0,1-1 0 0 0,-1 0 0 0 0,1-1 1 0 0,0 1-1 0 0,-1-1 0 0 0,1 1 0 0 0,7 0 1 0 0,5 0-2662 0 0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1:25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157 224 1856 0 0,'-37'3'2699'0'0,"29"-2"-2222"0"0,0 0 1 0 0,0 0-1 0 0,-1-1 0 0 0,1 0 1 0 0,0 0-1 0 0,-1-1 0 0 0,1 0 1 0 0,0-1-1 0 0,-9-2 0 0 0,15 3-321 0 0,0 0 0 0 0,0 0 0 0 0,1-1 0 0 0,-1 1 0 0 0,0-1 0 0 0,0 1 0 0 0,1-1 0 0 0,-1 0 0 0 0,1 1 0 0 0,-1-1-1 0 0,1 0 1 0 0,0 0 0 0 0,0 0 0 0 0,0 0 0 0 0,0 0 0 0 0,0-1 0 0 0,0 1 0 0 0,1 0 0 0 0,-1 0 0 0 0,1 0 0 0 0,-1-1 0 0 0,1 1 0 0 0,0 0 0 0 0,0-1 0 0 0,0 1 0 0 0,0 0-1 0 0,0-1 1 0 0,1 1 0 0 0,-1 0 0 0 0,1 0 0 0 0,-1-1 0 0 0,2-2 0 0 0,1-3 38 0 0,0 0-1 0 0,0 1 1 0 0,0-1-1 0 0,1 1 1 0 0,0 0 0 0 0,0 0-1 0 0,11-13 1 0 0,-7 12-109 0 0,1 1-1 0 0,-1 0 1 0 0,1 0 0 0 0,1 1-1 0 0,-1 0 1 0 0,1 1 0 0 0,0 0 0 0 0,1 1-1 0 0,-1 0 1 0 0,19-5 0 0 0,-13 5-11 0 0,0 0 0 0 0,0 2 1 0 0,1 0-1 0 0,-1 1 0 0 0,0 0 1 0 0,29 3-1 0 0,-40-1-58 0 0,0 0 1 0 0,-1 0-1 0 0,1 0 1 0 0,0 0-1 0 0,-1 1 1 0 0,0-1-1 0 0,1 1 1 0 0,-1 0-1 0 0,0 0 1 0 0,0 1-1 0 0,0 0 0 0 0,0-1 1 0 0,0 1-1 0 0,-1 0 1 0 0,7 8-1 0 0,-7-7-4 0 0,1 2 0 0 0,-1-1 0 0 0,0 0 0 0 0,-1 0-1 0 0,1 1 1 0 0,-1 0 0 0 0,0-1 0 0 0,-1 1 0 0 0,0 0 0 0 0,1 0-1 0 0,-1 7 1 0 0,0 5 9 0 0,-2 1 0 0 0,0 0 0 0 0,0 0 0 0 0,-2 0 0 0 0,-1-1-1 0 0,-10 35 1 0 0,2-17-4 0 0,-2-1-1 0 0,-1-1 1 0 0,-2 0 0 0 0,-34 51-1 0 0,37-65-8 0 0,0-1 0 0 0,-2-1 1 0 0,0 0-1 0 0,-1 0 0 0 0,-1-2 0 0 0,0 0 0 0 0,-1-2 0 0 0,-28 18 0 0 0,42-29 1 0 0,0-1-1 0 0,-1 1 1 0 0,0-1-1 0 0,1 0 0 0 0,-1 0 1 0 0,0 0-1 0 0,-7 0 1 0 0,12-2-8 0 0,-1 1 1 0 0,1-1 0 0 0,0 0-1 0 0,0 0 1 0 0,0 0 0 0 0,0 0-1 0 0,-1-1 1 0 0,1 1 0 0 0,0 0-1 0 0,0 0 1 0 0,0-1 0 0 0,0 1-1 0 0,0-1 1 0 0,0 1 0 0 0,0-1-1 0 0,0 1 1 0 0,0-1 0 0 0,0 0-1 0 0,0 0 1 0 0,0 1 0 0 0,0-1-1 0 0,0 0 1 0 0,0 0 0 0 0,1 0-1 0 0,-1 0 1 0 0,0 0 0 0 0,1 0-1 0 0,-1 0 1 0 0,1 0 0 0 0,-1 0 0 0 0,1 0-1 0 0,-1 0 1 0 0,1 0 0 0 0,0 0-1 0 0,-1-1 1 0 0,1 1 0 0 0,0 0-1 0 0,0 0 1 0 0,0 0 0 0 0,0 0-1 0 0,0-1 1 0 0,1-1 0 0 0,-2-7 45 0 0,1-1 0 0 0,1 0 0 0 0,0 1 0 0 0,0-1 1 0 0,6-16-1 0 0,-6 24-27 0 0,0 1-1 0 0,0-1 1 0 0,0 1 0 0 0,0-1 0 0 0,1 1-1 0 0,-1 0 1 0 0,1 0 0 0 0,-1-1 0 0 0,1 1-1 0 0,0 0 1 0 0,0 0 0 0 0,0 1 0 0 0,0-1-1 0 0,0 0 1 0 0,1 1 0 0 0,-1-1 0 0 0,0 1-1 0 0,1 0 1 0 0,-1 0 0 0 0,1 0 0 0 0,-1 0-1 0 0,1 0 1 0 0,0 1 0 0 0,-1-1 0 0 0,1 1-1 0 0,0-1 1 0 0,3 1 0 0 0,13-1 95 0 0,0 1 0 0 0,0 1 0 0 0,0 1 0 0 0,0 0 0 0 0,-1 1 0 0 0,1 2 0 0 0,-1-1 0 0 0,0 2 0 0 0,0 1 0 0 0,0 0 0 0 0,-1 1 0 0 0,0 1 0 0 0,-1 0 0 0 0,24 18 0 0 0,-38-24-259 0 0,1-1 1 0 0,0 1-1 0 0,-1-1 0 0 0,0 1 0 0 0,0 0 1 0 0,0 0-1 0 0,0 0 0 0 0,0 1 0 0 0,1 2 0 0 0,5 19-7156 0 0,-7-13 3252 0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1:26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4 2568 0 0,'-20'-3'3948'0'0,"13"4"-3624"0"0,0 1 0 0 0,0 1 0 0 0,1-1 1 0 0,-1 1-1 0 0,1 0 0 0 0,0 1 0 0 0,0-1 0 0 0,0 1 1 0 0,0 0-1 0 0,1 1 0 0 0,-8 6 0 0 0,-3 5 388 0 0,1 1-1 0 0,-18 24 1 0 0,10-8-154 0 0,2 0 0 0 0,2 1 0 0 0,0 1 0 0 0,3 0 0 0 0,1 2 0 0 0,-13 45 0 0 0,22-61-446 0 0,1 1 1 0 0,1 0-1 0 0,0 1 0 0 0,2-1 0 0 0,1 1 1 0 0,0 0-1 0 0,2-1 0 0 0,1 1 1 0 0,0-1-1 0 0,2 1 0 0 0,0-1 1 0 0,10 25-1 0 0,-12-39-87 0 0,1-1 0 0 0,0 0 0 0 0,0 0 0 0 0,1 0 0 0 0,0 0 0 0 0,1-1 1 0 0,-1 1-1 0 0,1-1 0 0 0,0 0 0 0 0,0-1 0 0 0,1 1 0 0 0,0-1 0 0 0,0 0 0 0 0,0-1 0 0 0,1 1 0 0 0,-1-1 0 0 0,1 0 0 0 0,0-1 1 0 0,0 0-1 0 0,1 0 0 0 0,-1 0 0 0 0,0-1 0 0 0,1 0 0 0 0,0-1 0 0 0,-1 1 0 0 0,1-2 0 0 0,0 1 0 0 0,9-1 0 0 0,-7-1-16 0 0,0 0-1 0 0,0-1 0 0 0,-1 0 0 0 0,1 0 1 0 0,-1-1-1 0 0,1-1 0 0 0,-1 1 1 0 0,0-1-1 0 0,0-1 0 0 0,-1 0 0 0 0,1 0 1 0 0,-1-1-1 0 0,0 0 0 0 0,-1 0 0 0 0,1-1 1 0 0,6-8-1 0 0,-8 9 11 0 0,0-1 1 0 0,-1 0-1 0 0,0 0 0 0 0,0 0 1 0 0,-1-1-1 0 0,0 1 0 0 0,0-1 0 0 0,-1 0 1 0 0,0 0-1 0 0,0-1 0 0 0,-1 1 1 0 0,0-1-1 0 0,0 1 0 0 0,-1-1 1 0 0,0 1-1 0 0,-1-1 0 0 0,0 0 0 0 0,-2-14 1 0 0,1 19 1 0 0,1 0-1 0 0,-1 1 1 0 0,-1-1 0 0 0,1 0 0 0 0,0 1 0 0 0,-1-1 0 0 0,0 1 0 0 0,0-1-1 0 0,0 1 1 0 0,0 0 0 0 0,0 0 0 0 0,-1 0 0 0 0,1 0 0 0 0,-1 0 0 0 0,0 1-1 0 0,-6-5 1 0 0,3 3 14 0 0,0 0-1 0 0,-1 1 1 0 0,1 0 0 0 0,-1 1-1 0 0,0-1 1 0 0,0 1-1 0 0,0 0 1 0 0,-10-1-1 0 0,-4 1 38 0 0,0 1-1 0 0,-1 1 1 0 0,1 1-1 0 0,0 0 1 0 0,-24 6 0 0 0,28-3-50 0 0,0 0 1 0 0,1 1-1 0 0,0 1 1 0 0,-20 9-1 0 0,28-11-172 0 0,0 1 0 0 0,0-1 1 0 0,0 1-1 0 0,1 1 0 0 0,0 0 0 0 0,0 0 0 0 0,0 0 0 0 0,1 0 0 0 0,-9 12 0 0 0,14-16-432 0 0,-1 1-1 0 0,1-1 0 0 0,0 0 0 0 0,0 1 0 0 0,0-1 0 0 0,0 0 1 0 0,0 1-1 0 0,1-1 0 0 0,-1 1 0 0 0,1-1 0 0 0,0 1 0 0 0,0 0 1 0 0,0-1-1 0 0,0 1 0 0 0,0-1 0 0 0,0 1 0 0 0,1-1 1 0 0,0 4-1 0 0,5 7-3302 0 0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1:27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134 156 1936 0 0,'-8'5'700'0'0,"0"0"0"0"0,-1 0 0 0 0,1-1 0 0 0,-1 0 0 0 0,0-1 0 0 0,0 0 0 0 0,-17 3 0 0 0,23-5-472 0 0,0 0-15 0 0,1-1 0 0 0,-1 1 1 0 0,1-1-1 0 0,-1 0 0 0 0,1 0 0 0 0,0 1 0 0 0,-1-2 1 0 0,1 1-1 0 0,-1 0 0 0 0,-2-1 0 0 0,4 1-88 0 0,0 0 0 0 0,1-1 0 0 0,-1 1 0 0 0,0 0 0 0 0,0-1 0 0 0,1 1 0 0 0,-1-1 0 0 0,0 1 0 0 0,0-1 0 0 0,1 1 0 0 0,-1-1 0 0 0,0 0 0 0 0,1 1 0 0 0,-1-1 0 0 0,1 0 0 0 0,-1 1 0 0 0,1-1 0 0 0,-1 0 0 0 0,1 0 0 0 0,-1 0 0 0 0,1-2 18 0 0,0 1 0 0 0,-1-1 0 0 0,1 1 0 0 0,0-1 0 0 0,0 1 1 0 0,1-1-1 0 0,-1 1 0 0 0,0-1 0 0 0,1 1 0 0 0,0-1 0 0 0,-1 1 0 0 0,1 0 0 0 0,0-1 0 0 0,0 1 0 0 0,1 0 0 0 0,-1 0 0 0 0,3-4 0 0 0,1-3-34 0 0,1 1 0 0 0,0 0 0 0 0,0 0-1 0 0,1 1 1 0 0,0 0 0 0 0,1 0-1 0 0,-1 1 1 0 0,1-1 0 0 0,0 2 0 0 0,1-1-1 0 0,-1 1 1 0 0,14-5 0 0 0,-2 1 53 0 0,0 2 0 0 0,40-11-1 0 0,-49 16-105 0 0,-1 0 0 0 0,1 1 0 0 0,0 0 0 0 0,0 1 0 0 0,0 0-1 0 0,0 0 1 0 0,16 4 0 0 0,-23-3-35 0 0,0 0-1 0 0,0 0 1 0 0,0 1-1 0 0,-1-1 1 0 0,1 1-1 0 0,0 0 1 0 0,-1 0 0 0 0,0 0-1 0 0,1 1 1 0 0,-1-1-1 0 0,0 1 1 0 0,0-1-1 0 0,0 1 1 0 0,3 5 0 0 0,-2-3 2 0 0,-1 1 0 0 0,0-1 0 0 0,0 1 1 0 0,0 0-1 0 0,-1 0 0 0 0,0 0 1 0 0,0 0-1 0 0,2 9 0 0 0,-2 1 9 0 0,-1 0-1 0 0,0 0 1 0 0,-1 0-1 0 0,0 0 1 0 0,-2 0-1 0 0,-4 23 1 0 0,0-12-6 0 0,-2 0 1 0 0,-1 0-1 0 0,-1-1 1 0 0,-1 0 0 0 0,-1-1-1 0 0,-23 35 1 0 0,15-31 1 0 0,-1-1 1 0 0,-2-1 0 0 0,0 0-1 0 0,-47 39 1 0 0,32-39-13 0 0,37-26-11 0 0,-1 0 1 0 0,0-1-1 0 0,1 1 1 0 0,-1 0-1 0 0,0 0 0 0 0,0-1 1 0 0,0 1-1 0 0,1-1 1 0 0,-1 1-1 0 0,0-1 0 0 0,0 0 1 0 0,0 0-1 0 0,0 0 1 0 0,0 0-1 0 0,0 0 0 0 0,0 0 1 0 0,1-1-1 0 0,-1 1 1 0 0,0 0-1 0 0,-3-2 0 0 0,4 1 2 0 0,1 1 0 0 0,-1-1 0 0 0,0 1-1 0 0,1-1 1 0 0,-1 0 0 0 0,1 1 0 0 0,-1-1 0 0 0,1 0-1 0 0,0 1 1 0 0,-1-1 0 0 0,1 0 0 0 0,0 1-1 0 0,-1-1 1 0 0,1 0 0 0 0,0 0 0 0 0,0 1-1 0 0,0-1 1 0 0,0 0 0 0 0,0 0 0 0 0,0 0-1 0 0,0 1 1 0 0,0-1 0 0 0,0 0 0 0 0,0 0-1 0 0,0 0 1 0 0,0 1 0 0 0,0-1 0 0 0,1 0 0 0 0,-1 0-1 0 0,0 1 1 0 0,1-1 0 0 0,0-1 0 0 0,-1 0 19 0 0,1 1 0 0 0,0-1 1 0 0,0 0-1 0 0,0 0 1 0 0,0 1-1 0 0,1-1 0 0 0,-1 1 1 0 0,0-1-1 0 0,1 1 1 0 0,-1-1-1 0 0,4-1 0 0 0,2 1 57 0 0,1 0-1 0 0,0 1 1 0 0,-1 0 0 0 0,1 0-1 0 0,0 1 1 0 0,0 0-1 0 0,0 0 1 0 0,-1 1-1 0 0,10 1 1 0 0,-3 0 42 0 0,0-1-16 0 0,1 2 0 0 0,-1 0 0 0 0,0 0 0 0 0,0 2 0 0 0,0 0 0 0 0,-1 0 0 0 0,0 1 0 0 0,0 1 0 0 0,0 0 0 0 0,-1 0 0 0 0,0 2 0 0 0,0-1 0 0 0,10 12 0 0 0,-21-19-232 0 0,8 7 246 0 0,0 0-1 0 0,0 1 1 0 0,12 16 0 0 0,-19-21-615 0 0,0-1-1 0 0,0 1 1 0 0,0 0 0 0 0,-1 0 0 0 0,3 7 0 0 0,-3-7-1082 0 0,0 1-1 0 0,-1-1 1 0 0,1 0 0 0 0,-1 1 0 0 0,0-1 0 0 0,-1 6 0 0 0,-1 4-2555 0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1:2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152 101 2496 0 0,'0'0'105'0'0,"0"0"1"0"0,-1 0-1 0 0,1 0 0 0 0,-1 0 0 0 0,1-1 0 0 0,0 1 0 0 0,-1 0 1 0 0,1 0-1 0 0,0 0 0 0 0,-1-1 0 0 0,1 1 0 0 0,0 0 0 0 0,-1 0 1 0 0,1-1-1 0 0,0 1 0 0 0,0 0 0 0 0,-1-1 0 0 0,1 1 0 0 0,0 0 1 0 0,0-1-1 0 0,0 1 0 0 0,0-1 0 0 0,-1 1 0 0 0,1 0 0 0 0,0-1 1 0 0,0 1-1 0 0,0-1 0 0 0,0 1 0 0 0,0 0 0 0 0,0-1 0 0 0,0 1 1 0 0,0-1-1 0 0,0 1 0 0 0,0 0 0 0 0,0-1 0 0 0,0 1 0 0 0,0-1 1 0 0,1 1-1 0 0,-1 0 0 0 0,0-1 0 0 0,7-18 1587 0 0,-3 14-1315 0 0,0 0 0 0 0,1 0-1 0 0,0 0 1 0 0,-1 1 0 0 0,2-1 0 0 0,-1 1 0 0 0,0 1-1 0 0,1-1 1 0 0,0 1 0 0 0,0 0 0 0 0,0 0 0 0 0,0 1-1 0 0,0-1 1 0 0,11-1 0 0 0,-1 0-29 0 0,0 1 0 0 0,1 1 0 0 0,-1 1 0 0 0,31 0-1 0 0,-42 2-322 0 0,0-1 0 0 0,1 1 0 0 0,-1 0 0 0 0,0 0 0 0 0,0 1 0 0 0,0-1 0 0 0,0 1 0 0 0,0 0 0 0 0,0 0 0 0 0,-1 1 0 0 0,1 0 0 0 0,0-1 0 0 0,-1 2-1 0 0,0-1 1 0 0,0 0 0 0 0,0 1 0 0 0,0 0 0 0 0,-1 0 0 0 0,1 0 0 0 0,-1 0 0 0 0,0 0 0 0 0,0 1 0 0 0,-1-1 0 0 0,1 1 0 0 0,-1 0 0 0 0,0 0 0 0 0,2 8 0 0 0,-2-4-13 0 0,-1 0 0 0 0,1 0 0 0 0,-2 0 0 0 0,0 1 0 0 0,0-1 0 0 0,0 0 0 0 0,-1 0 0 0 0,0 0 0 0 0,-1 0 0 0 0,0 0 0 0 0,-1 0 0 0 0,0 0 0 0 0,0-1 0 0 0,-8 15 0 0 0,5-13 4 0 0,0 0 1 0 0,-1 0 0 0 0,-1-1-1 0 0,0 0 1 0 0,0 0 0 0 0,0-1 0 0 0,-1 0-1 0 0,-1-1 1 0 0,1 0 0 0 0,-1 0 0 0 0,0-1-1 0 0,-1 0 1 0 0,1 0 0 0 0,-1-2-1 0 0,0 1 1 0 0,-1-1 0 0 0,1-1 0 0 0,-1 0-1 0 0,1-1 1 0 0,-1 0 0 0 0,0 0 0 0 0,-17-1-1 0 0,29-1-12 0 0,1-1-1 0 0,-1 1 1 0 0,0 0 0 0 0,0 0-1 0 0,0 0 1 0 0,0 0 0 0 0,1-1-1 0 0,-1 1 1 0 0,0 0-1 0 0,0 0 1 0 0,0 0 0 0 0,0-1-1 0 0,0 1 1 0 0,0 0-1 0 0,0 0 1 0 0,0-1 0 0 0,0 1-1 0 0,1 0 1 0 0,-1 0-1 0 0,0-1 1 0 0,0 1 0 0 0,0 0-1 0 0,0 0 1 0 0,-1-1-1 0 0,1 1 1 0 0,0 0 0 0 0,0 0-1 0 0,0 0 1 0 0,0-1 0 0 0,0 1-1 0 0,0 0 1 0 0,0 0-1 0 0,0-1 1 0 0,0 1 0 0 0,-1 0-1 0 0,1 0 1 0 0,0 0-1 0 0,0-1 1 0 0,0 1 0 0 0,0 0-1 0 0,-1 0 1 0 0,1 0-1 0 0,0 0 1 0 0,0 0 0 0 0,0-1-1 0 0,-1 1 1 0 0,1 0-1 0 0,0 0 1 0 0,0 0 0 0 0,0 0-1 0 0,-1 0 1 0 0,1 0 0 0 0,0 0-1 0 0,0 0 1 0 0,-1 0-1 0 0,1 0 1 0 0,0 0 0 0 0,0 0-1 0 0,-1 0 1 0 0,1 0-1 0 0,0 0 1 0 0,0 0 0 0 0,-1 0-1 0 0,1 0 1 0 0,0 0-1 0 0,15-11 47 0 0,-6 8-47 0 0,0 0 1 0 0,0 1 0 0 0,1 0-1 0 0,-1 1 1 0 0,0-1 0 0 0,1 2-1 0 0,-1 0 1 0 0,1 0 0 0 0,-1 0 0 0 0,1 2-1 0 0,-1-1 1 0 0,16 5 0 0 0,-20-4 0 0 0,-1 0 0 0 0,0 0 1 0 0,0 1-1 0 0,0-1 0 0 0,0 1 1 0 0,0 0-1 0 0,-1 0 0 0 0,1 0 1 0 0,-1 1-1 0 0,0-1 1 0 0,1 1-1 0 0,-2 0 0 0 0,1 0 1 0 0,0 0-1 0 0,-1 0 0 0 0,0 0 1 0 0,0 0-1 0 0,0 1 0 0 0,-1-1 1 0 0,1 1-1 0 0,-1-1 1 0 0,1 6-1 0 0,2 12 17 0 0,-1 0 0 0 0,-2 1 0 0 0,0 30 0 0 0,-1-37-10 0 0,-1-1 37 0 0,1-1 1 0 0,-2 1-1 0 0,0-1 0 0 0,-1 0 1 0 0,0 0-1 0 0,-1 0 1 0 0,-1-1-1 0 0,0 1 0 0 0,-1-1 1 0 0,0 0-1 0 0,-1 0 1 0 0,-16 21-1 0 0,16-24 41 0 0,-1-1 0 0 0,0-1 0 0 0,-1 1 0 0 0,1-1 0 0 0,-2-1 0 0 0,1 1 0 0 0,-1-2 0 0 0,0 1-1 0 0,-1-1 1 0 0,1-1 0 0 0,-1 0 0 0 0,0-1 0 0 0,-1 0 0 0 0,1 0 0 0 0,-22 3 0 0 0,15-4 187 0 0,-1-1 0 0 0,-30-1-1 0 0,43-1-196 0 0,-1 0 1 0 0,1-1-1 0 0,0 0 0 0 0,0-1 0 0 0,1 1 0 0 0,-1-1 0 0 0,0 0 1 0 0,0 0-1 0 0,1-1 0 0 0,-1 0 0 0 0,1 0 0 0 0,-5-4 0 0 0,8 5-90 0 0,0 0 0 0 0,0-1 0 0 0,0 0 0 0 0,0 1 0 0 0,0-1 0 0 0,1 0 0 0 0,0 0 0 0 0,-1 0 0 0 0,1 0 0 0 0,0 0-1 0 0,0 0 1 0 0,1 0 0 0 0,-1 0 0 0 0,0-6 0 0 0,4-11-8971 0 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1:30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93 150 2976 0 0,'-2'-22'4132'0'0,"3"16"-3849"0"0,1 1 1 0 0,0 0-1 0 0,1 0 0 0 0,-1 0 0 0 0,1 0 1 0 0,0 0-1 0 0,0 1 0 0 0,0-1 0 0 0,1 1 1 0 0,-1 0-1 0 0,1 0 0 0 0,0 0 0 0 0,1 0 1 0 0,-1 1-1 0 0,1 0 0 0 0,-1 0 0 0 0,9-4 1 0 0,1-1 289 0 0,1 1 1 0 0,0 1 0 0 0,0 0 0 0 0,30-7-1 0 0,-36 11-463 0 0,1 1-1 0 0,-1-1 1 0 0,1 1 0 0 0,0 1-1 0 0,-1 0 1 0 0,1 0-1 0 0,0 1 1 0 0,-1 0-1 0 0,13 3 1 0 0,-17-2-81 0 0,0-1 0 0 0,0 1 0 0 0,0 1 0 0 0,-1-1 0 0 0,1 1 0 0 0,-1-1 0 0 0,1 1 0 0 0,-1 1 0 0 0,0-1 0 0 0,0 1 0 0 0,0-1 0 0 0,-1 1 1 0 0,0 0-1 0 0,1 0 0 0 0,-1 1 0 0 0,0-1 0 0 0,-1 1 0 0 0,4 8 0 0 0,-2-4-4 0 0,-1 0 1 0 0,0 0-1 0 0,-1 0 1 0 0,0 0-1 0 0,0 1 1 0 0,-1-1-1 0 0,0 0 1 0 0,-2 19-1 0 0,0-12-4 0 0,-1 0 0 0 0,-1 0 1 0 0,-1 0-1 0 0,-6 20 0 0 0,6-28-12 0 0,0 1 0 0 0,0-1 0 0 0,-1 0 0 0 0,0 0 0 0 0,0-1 0 0 0,-1 1 0 0 0,0-1 0 0 0,0 0 0 0 0,-1-1 0 0 0,-13 12 0 0 0,14-13 6 0 0,-1 0 0 0 0,0-1 0 0 0,0 0 0 0 0,0 0 0 0 0,-1 0 0 0 0,1-1 0 0 0,-1 0 0 0 0,0-1 1 0 0,0 1-1 0 0,0-2 0 0 0,0 1 0 0 0,-14 0 0 0 0,22-2-10 0 0,-1 1 0 0 0,0-1 1 0 0,1 0-1 0 0,-1 0 0 0 0,0 0 1 0 0,1 0-1 0 0,-1 0 0 0 0,0 0 0 0 0,0 0 1 0 0,1 0-1 0 0,-1 0 0 0 0,0 0 0 0 0,1-1 1 0 0,-1 1-1 0 0,0 0 0 0 0,1 0 0 0 0,-1-1 1 0 0,1 1-1 0 0,-1 0 0 0 0,0-1 1 0 0,1 1-1 0 0,-1 0 0 0 0,1-1 0 0 0,-1 1 1 0 0,1-1-1 0 0,-1 1 0 0 0,1-1 0 0 0,-1 0 1 0 0,1 1-1 0 0,0-1 0 0 0,-1 1 1 0 0,1-1-1 0 0,0 0 0 0 0,-1 1 0 0 0,1-1 1 0 0,0 0-1 0 0,0 1 0 0 0,0-1 0 0 0,-1 0 1 0 0,1 1-1 0 0,0-1 0 0 0,0 0 1 0 0,0 0-1 0 0,1 0 1 0 0,-1-1 0 0 0,1 1 0 0 0,-1 0 0 0 0,1 0 0 0 0,0 0 0 0 0,-1 0 0 0 0,1 0 0 0 0,0 0 0 0 0,0 0 0 0 0,0 0 0 0 0,0 0 0 0 0,0 0 0 0 0,0 0 0 0 0,0 0 0 0 0,0 0 0 0 0,0 1 0 0 0,0-1 0 0 0,1 1 0 0 0,-1-1 0 0 0,0 1 0 0 0,0-1 0 0 0,1 1 0 0 0,1-1 0 0 0,3 0-2 0 0,1 0 0 0 0,-1 0 0 0 0,1 1 0 0 0,-1 0 0 0 0,1 0 0 0 0,-1 0 0 0 0,1 1 0 0 0,-1 0 1 0 0,0 0-1 0 0,1 1 0 0 0,-1 0 0 0 0,0 0 0 0 0,0 0 0 0 0,0 1 0 0 0,0 0 0 0 0,0 0 0 0 0,-1 0 0 0 0,1 1 0 0 0,8 8 0 0 0,-7-6 0 0 0,-1 0-1 0 0,0 0 1 0 0,-1 1 0 0 0,0 0-1 0 0,0 0 1 0 0,0 1 0 0 0,-1-1-1 0 0,0 1 1 0 0,-1 0 0 0 0,1 0-1 0 0,-1 0 1 0 0,-1 1 0 0 0,0-1-1 0 0,2 14 1 0 0,1 12 51 0 0,-3-20-5 0 0,0 1 1 0 0,0 0 0 0 0,-2 0-1 0 0,-1 18 1 0 0,0-18 47 0 0,-2 1 0 0 0,0-1 0 0 0,-1 0 0 0 0,0 0 0 0 0,-1 0 0 0 0,-1 0 0 0 0,0-1 0 0 0,-9 15 0 0 0,9-20-9 0 0,0 0-1 0 0,-1-1 0 0 0,0 1 1 0 0,0-1-1 0 0,-1-1 0 0 0,0 0 0 0 0,0 0 1 0 0,0 0-1 0 0,-1-1 0 0 0,0 0 1 0 0,-1-1-1 0 0,-15 7 0 0 0,1-3-6 0 0,0-2 0 0 0,0-1-1 0 0,-1-1 1 0 0,1-1 0 0 0,-1-1-1 0 0,0-2 1 0 0,0 0 0 0 0,0-2-1 0 0,-27-3 1 0 0,32 5-2607 0 0,4 1-7809 0 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1:31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167 267 2648 0 0,'-45'66'3593'0'0,"28"-39"-2742"0"0,-6 9 239 0 0,-37 52 2496 0 0,40-58-997 0 0,20-30-2580 0 0,0 0 0 0 0,0 0 0 0 0,0 0 0 0 0,0 0 0 0 0,0 0 0 0 0,0 0 1 0 0,1 0-1 0 0,-1 0 0 0 0,0 0 0 0 0,0 0 0 0 0,0 0 0 0 0,0 0 0 0 0,0 0 0 0 0,0-1 0 0 0,0 1 1 0 0,0 0-1 0 0,0 0 0 0 0,0 0 0 0 0,0 0 0 0 0,0 0 0 0 0,0 0 0 0 0,0 0 0 0 0,0 0 1 0 0,0-1-1 0 0,0 1 0 0 0,0 0 0 0 0,0 0 0 0 0,0 0 0 0 0,0 0 0 0 0,0 0 0 0 0,0 0 1 0 0,0 0-1 0 0,0 0 0 0 0,0 0 0 0 0,0-1 0 0 0,0 1 0 0 0,0 0 0 0 0,0 0 0 0 0,0 0 1 0 0,0 0-1 0 0,0 0 0 0 0,0 0 0 0 0,0 0 0 0 0,0 0 0 0 0,0 0 0 0 0,-1 0 0 0 0,1-1 1 0 0,0 1-1 0 0,0 0 0 0 0,0 0 0 0 0,0 0 0 0 0,0 0 0 0 0,0 0 0 0 0,0 0 0 0 0,0 0 1 0 0,0 0-1 0 0,-1 0 0 0 0,1 0 0 0 0,0 0 0 0 0,0 0 0 0 0,0 0 0 0 0,0 0 0 0 0,0 0 1 0 0,0 0-1 0 0,0 0 0 0 0,0 0 0 0 0,-1 0 0 0 0,5-13 82 0 0,-2 7 29 0 0,9-24 19 0 0,0 1 0 0 0,2 1 1 0 0,1 0-1 0 0,22-32 0 0 0,-8 14-14 0 0,2-7 74 0 0,2 3-1 0 0,75-90 1 0 0,-105 137-168 0 0,14-13 79 0 0,-15 15-96 0 0,-1 0 0 0 0,1 1 0 0 0,-1-1 0 0 0,1 1 0 0 0,-1 0 0 0 0,1-1 0 0 0,-1 1 0 0 0,1-1 1 0 0,0 1-1 0 0,-1 0 0 0 0,1-1 0 0 0,-1 1 0 0 0,1 0 0 0 0,0 0 0 0 0,-1-1 0 0 0,1 1 0 0 0,0 0 0 0 0,-1 0 0 0 0,1 0 0 0 0,0 0 0 0 0,-1 0 0 0 0,1 0 0 0 0,0 0 0 0 0,0 0 0 0 0,0 26 382 0 0,-1-19-327 0 0,0 44 123 0 0,-3 206 460 0 0,-22-2-353 0 0,19-222-248 0 0,-19 64-1 0 0,24-94-50 0 0,0 0 0 0 0,0-1 0 0 0,-1 1 0 0 0,1 0 0 0 0,0-1 0 0 0,-1 1 0 0 0,0-1 0 0 0,0 1 0 0 0,0-1 0 0 0,0 0 0 0 0,0 0 0 0 0,0 0 0 0 0,0 0 0 0 0,-1 0 0 0 0,1 0 0 0 0,-1-1 0 0 0,1 1 0 0 0,-1-1 0 0 0,0 0-1 0 0,1 1 1 0 0,-1-1 0 0 0,0-1 0 0 0,0 1 0 0 0,0 0 0 0 0,0-1 0 0 0,0 1 0 0 0,0-1 0 0 0,0 0 0 0 0,-4 0 0 0 0,-95 3 201 0 0,100-3 364 0 0,24 0-35 0 0,55 0-156 0 0,65 0 2207 0 0,-95 0-5565 0 0,0 0-3867 0 0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1:33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119 231 2956 0 0,'-38'5'5016'0'0,"28"-5"-4155"0"0,7 0-345 0 0,1 0 0 0 0,-1 0 0 0 0,1 0-1 0 0,-1 0 1 0 0,0 0 0 0 0,1 0 0 0 0,-1-1 0 0 0,-4-1 0 0 0,7 2-441 0 0,0 0 0 0 0,-1 0 1 0 0,1-1-1 0 0,0 1 0 0 0,-1 0 1 0 0,1 0-1 0 0,0-1 0 0 0,-1 1 1 0 0,1 0-1 0 0,0-1 0 0 0,0 1 0 0 0,-1 0 1 0 0,1-1-1 0 0,0 1 0 0 0,0-1 1 0 0,0 1-1 0 0,-1 0 0 0 0,1-1 1 0 0,0 1-1 0 0,0-1 0 0 0,0 1 1 0 0,0 0-1 0 0,0-1 0 0 0,5-17 174 0 0,-2 14-182 0 0,2-7 32 0 0,1 0 0 0 0,0 0 1 0 0,1 1-1 0 0,1-1 0 0 0,13-14 0 0 0,-4 9-56 0 0,1 0 0 0 0,0 1 0 0 0,1 1 0 0 0,1 1 0 0 0,34-17 0 0 0,-46 26-37 0 0,0 1-1 0 0,1 0 1 0 0,0 0 0 0 0,0 1 0 0 0,0 0 0 0 0,0 1-1 0 0,16-1 1 0 0,-20 2-4 0 0,1 1-1 0 0,0-1 1 0 0,0 1 0 0 0,0 0-1 0 0,-1 1 1 0 0,1-1-1 0 0,-1 1 1 0 0,1 0 0 0 0,-1 1-1 0 0,0-1 1 0 0,1 1 0 0 0,-1 0-1 0 0,5 5 1 0 0,-4-3-2 0 0,0 0 0 0 0,-1 1 0 0 0,1 0 0 0 0,-1 0 1 0 0,-1 1-1 0 0,1 0 0 0 0,-1-1 0 0 0,0 1 0 0 0,-1 1 0 0 0,0-1 0 0 0,0 0 1 0 0,0 1-1 0 0,2 13 0 0 0,0 7 18 0 0,0 1 0 0 0,-1 39 0 0 0,-4-44-7 0 0,-1-1 1 0 0,-1 0 0 0 0,-1 0-1 0 0,-1 0 1 0 0,-1 0-1 0 0,-1-1 1 0 0,-1 0 0 0 0,-1 0-1 0 0,-1 0 1 0 0,-21 36-1 0 0,11-26 7 0 0,-2-1 0 0 0,-1-1 0 0 0,-1-1 0 0 0,-1-1 0 0 0,-2-1 0 0 0,-30 25 0 0 0,35-35-3 0 0,-44 28 1 0 0,58-41-14 0 0,-1 1 0 0 0,0-1 0 0 0,0-1 0 0 0,0 0 0 0 0,0 0 0 0 0,-1 0 0 0 0,1-1 0 0 0,-1-1 0 0 0,-15 2 1 0 0,22-3-3 0 0,1 0 1 0 0,-1 0-1 0 0,1 0 1 0 0,-1 0-1 0 0,1 0 1 0 0,0-1 0 0 0,-1 1-1 0 0,1-1 1 0 0,-1 1-1 0 0,1-1 1 0 0,0 1-1 0 0,-1-1 1 0 0,1 0 0 0 0,0 0-1 0 0,0 1 1 0 0,0-1-1 0 0,0 0 1 0 0,0 0 0 0 0,-1 0-1 0 0,2 0 1 0 0,-3-2-1 0 0,2 0 3 0 0,-1 0 0 0 0,1 1 0 0 0,0-1-1 0 0,0 0 1 0 0,0 0 0 0 0,0 1 0 0 0,1-1-1 0 0,-1 0 1 0 0,1 0 0 0 0,0-4 0 0 0,0-2 6 0 0,0 0 1 0 0,1 0 0 0 0,0 0 0 0 0,0 0-1 0 0,1 0 1 0 0,4-9 0 0 0,-5 14 15 0 0,1 0 0 0 0,0 0 0 0 0,0 0 0 0 0,0 0 0 0 0,0 0 0 0 0,1 1-1 0 0,-1-1 1 0 0,1 1 0 0 0,0-1 0 0 0,0 1 0 0 0,1 0 0 0 0,-1 0 0 0 0,0 0 0 0 0,1 1 0 0 0,0-1 0 0 0,0 1 0 0 0,0 0 0 0 0,0 0 0 0 0,0 0 0 0 0,6-1 0 0 0,-2 1 42 0 0,-1 1 0 0 0,1 0 0 0 0,-1 0 0 0 0,1 1 0 0 0,0 0 0 0 0,-1 0 0 0 0,1 0 0 0 0,0 1 0 0 0,-1 1 0 0 0,1-1 1 0 0,9 4-1 0 0,-5-1 61 0 0,0 1 1 0 0,0 0 0 0 0,-1 1-1 0 0,1 0 1 0 0,-1 1 0 0 0,18 14-1 0 0,-12-6 43 0 0,-1 1 0 0 0,-1 0 0 0 0,15 19 0 0 0,-8-4 6 0 0,-16-21-235 0 0,1 0 1 0 0,0-1-1 0 0,0 0 1 0 0,1 0-1 0 0,0-1 1 0 0,13 11-1 0 0,-13-15-1540 0 0,-7-4 1052 0 0,0 0 1 0 0,-1 1-1 0 0,1-1 1 0 0,0 0-1 0 0,0 1 1 0 0,0-1-1 0 0,0 0 1 0 0,0 0-1 0 0,0 0 1 0 0,0 0-1 0 0,0 0 0 0 0,0 0 1 0 0,0 0-1 0 0,0 0 1 0 0,0-1-1 0 0,0 1 1 0 0,0 0-1 0 0,1-1 1 0 0,5-5-3312 0 0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1:33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1 2560 0 0,'0'0'3203'0'0,"0"16"144"0"0,-3-7-2900 0 0,0 0 1 0 0,-1 0 0 0 0,0 0 0 0 0,-1 0-1 0 0,0-1 1 0 0,0 0 0 0 0,-9 11 0 0 0,-4 7 404 0 0,-17 23 203 0 0,-67 72 0 0 0,100-119-1034 0 0,-22 25 293 0 0,1 1 0 0 0,2 1 0 0 0,-25 42 0 0 0,46-71-302 0 0,-1 1 1 0 0,1-1 0 0 0,-1 1-1 0 0,1-1 1 0 0,0 1-1 0 0,-1 0 1 0 0,1-1-1 0 0,0 1 1 0 0,-1 0 0 0 0,1-1-1 0 0,0 1 1 0 0,0 0-1 0 0,-1 0 1 0 0,1-1-1 0 0,0 1 1 0 0,0 0 0 0 0,0-1-1 0 0,0 1 1 0 0,0 0-1 0 0,0 0 1 0 0,0-1-1 0 0,0 1 1 0 0,0 0 0 0 0,1 0-1 0 0,-1-1 1 0 0,0 1-1 0 0,0 0 1 0 0,1-1-1 0 0,-1 1 1 0 0,0 0 0 0 0,1-1-1 0 0,-1 1 1 0 0,1 0-1 0 0,-1-1 1 0 0,0 1-1 0 0,1-1 1 0 0,0 1 0 0 0,-1-1-1 0 0,1 1 1 0 0,-1-1-1 0 0,1 1 1 0 0,0-1-1 0 0,-1 0 1 0 0,1 1 0 0 0,0-1-1 0 0,-1 0 1 0 0,1 0-1 0 0,0 1 1 0 0,-1-1-1 0 0,2 0 1 0 0,5 1 82 0 0,0 0 0 0 0,0-1 0 0 0,0 0-1 0 0,11-1 1 0 0,-4 1-27 0 0,216 2 1036 0 0,-215 0-1437 0 0,6 0 420 0 0,-15-6-3666 0 0,-3-6-4729 0 0,-5 2 4767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42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3992 0 0,'-2'0'291'0'0,"0"0"0"0"0,0 1-1 0 0,0 0 1 0 0,0-1-1 0 0,0 1 1 0 0,0 0 0 0 0,0 0-1 0 0,0 0 1 0 0,0 0-1 0 0,1 1 1 0 0,-1-1 0 0 0,0 0-1 0 0,1 1 1 0 0,-1-1-1 0 0,1 1 1 0 0,-1 0 0 0 0,1-1-1 0 0,0 1 1 0 0,0 0 0 0 0,0 0-1 0 0,0 0 1 0 0,0 0-1 0 0,0 0 1 0 0,-1 3 0 0 0,-3 8 385 0 0,1 1 0 0 0,-5 20 1 0 0,7-26-143 0 0,-4 24 1226 0 0,-3 43 1 0 0,2-9-1802 0 0,6-56-1926 0 0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1:34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 3280 0 0,'-24'-2'5759'0'0,"23"3"-5587"0"0,-1 1 0 0 0,1-1 0 0 0,0 0 0 0 0,0 1-1 0 0,0-1 1 0 0,0 1 0 0 0,0 0 0 0 0,0-1-1 0 0,1 1 1 0 0,-1 0 0 0 0,0-1 0 0 0,1 1 0 0 0,-1 0-1 0 0,1 0 1 0 0,0-1 0 0 0,0 4 0 0 0,-1 33 1488 0 0,1-27-1136 0 0,0 211 3867 0 0,0 71-2249 0 0,0-1-3921 0 0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1:34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53 3824 0 0,'-2'-1'5043'0'0,"6"-2"-3318"0"0,9-1-705 0 0,197-24 6377 0 0,-17 11-5597 0 0,-133 20-2835 0 0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1:34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4128 0 0,'0'4'1728'0'0,"1"3"1414"0"0,12-2-1588 0 0,29 1 524 0 0,0-2 0 0 0,0-2 0 0 0,0-2 0 0 0,63-7 0 0 0,-92 5-2378 0 0,16-1 1067 0 0,-15 5-9643 0 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1:35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145 248 2248 0 0,'-3'1'233'0'0,"-1"0"0"0"0,0 0 0 0 0,1-1-1 0 0,-1 1 1 0 0,0-1 0 0 0,0 1 0 0 0,1-1-1 0 0,-1 0 1 0 0,-5-1 0 0 0,-8 1 583 0 0,9 0-310 0 0,-1 1 0 0 0,1-2 1 0 0,-16-1-1 0 0,23 2-409 0 0,-1 0-1 0 0,1 0 1 0 0,-1-1 0 0 0,1 1 0 0 0,-1-1 0 0 0,1 1-1 0 0,-1-1 1 0 0,1 1 0 0 0,-1-1 0 0 0,1 0-1 0 0,0 0 1 0 0,-1 0 0 0 0,1 1 0 0 0,0-1 0 0 0,0 0-1 0 0,0-1 1 0 0,-1 1 0 0 0,1 0 0 0 0,1 0 0 0 0,-1 0-1 0 0,0-1 1 0 0,0 1 0 0 0,0 0 0 0 0,1-1-1 0 0,-1 1 1 0 0,0-1 0 0 0,1 1 0 0 0,-1-3 0 0 0,0-3 156 0 0,0 0 0 0 0,0 0 0 0 0,1 0 0 0 0,0 0 1 0 0,0 1-1 0 0,0-1 0 0 0,1 0 0 0 0,0 0 0 0 0,1 0 1 0 0,0 1-1 0 0,0-1 0 0 0,0 1 0 0 0,1-1 1 0 0,-1 1-1 0 0,2 0 0 0 0,-1 0 0 0 0,9-11 0 0 0,-5 9-160 0 0,1 0-1 0 0,0 1 0 0 0,0 0 0 0 0,1 1 0 0 0,0-1 1 0 0,0 2-1 0 0,1-1 0 0 0,-1 1 0 0 0,1 1 0 0 0,0 0 1 0 0,19-5-1 0 0,-11 4 18 0 0,0 2-1 0 0,1 0 1 0 0,0 1 0 0 0,-1 1 0 0 0,1 0-1 0 0,20 3 1 0 0,-32-1-68 0 0,0 0 0 0 0,0 0-1 0 0,0 1 1 0 0,0 0 0 0 0,0 1 0 0 0,0-1-1 0 0,-1 1 1 0 0,1 1 0 0 0,-1-1 0 0 0,0 1-1 0 0,0 0 1 0 0,0 0 0 0 0,0 1 0 0 0,-1 0-1 0 0,0 0 1 0 0,5 6 0 0 0,-4-4-6 0 0,0 1 1 0 0,-1 0-1 0 0,1 1 0 0 0,-2-1 1 0 0,1 1-1 0 0,-1 0 0 0 0,-1 0 1 0 0,0 0-1 0 0,0 1 1 0 0,0-1-1 0 0,0 12 0 0 0,1 4 10 0 0,-2 0-1 0 0,0 0 1 0 0,-2 0-1 0 0,-1 0 1 0 0,-1 0-1 0 0,-1 0 1 0 0,-1 0-1 0 0,-1-1 1 0 0,-1 1-1 0 0,-2-2 1 0 0,0 1-1 0 0,-16 31 1 0 0,7-24-13 0 0,-1-1 0 0 0,-1-1 1 0 0,-1-1-1 0 0,-26 26 0 0 0,33-39-14 0 0,-2-1-1 0 0,0 0 1 0 0,0-1-1 0 0,-1-1 1 0 0,-1 0-1 0 0,0-1 0 0 0,-1-1 1 0 0,-25 10-1 0 0,41-18-14 0 0,-1-1 0 0 0,0 0 1 0 0,0 0-1 0 0,0 0 0 0 0,0-1 0 0 0,0 1 0 0 0,0-1 0 0 0,0 1 0 0 0,0-1 0 0 0,0 0 0 0 0,0 0 0 0 0,0 0 0 0 0,-3-1 0 0 0,4 0-1 0 0,1 0 0 0 0,-1 0 0 0 0,1 0 1 0 0,-1 0-1 0 0,1 0 0 0 0,0 0 0 0 0,0 0 0 0 0,-1-1 0 0 0,1 1 0 0 0,0 0 0 0 0,0-1 0 0 0,0 1 1 0 0,0 0-1 0 0,1-1 0 0 0,-1 1 0 0 0,0-1 0 0 0,1 0 0 0 0,-1 1 0 0 0,1-1 0 0 0,-1 0 1 0 0,1 1-1 0 0,0-1 0 0 0,0 0 0 0 0,-1-2 0 0 0,1-5 16 0 0,-1 0 0 0 0,1-1 0 0 0,1 1 0 0 0,0 0 0 0 0,0 0-1 0 0,1 0 1 0 0,0 0 0 0 0,0 1 0 0 0,1-1 0 0 0,0 0 0 0 0,7-12 0 0 0,-7 16 24 0 0,-1 0 0 0 0,2-1 0 0 0,-1 1 0 0 0,1 0 0 0 0,0 0 0 0 0,0 1 0 0 0,0-1-1 0 0,0 1 1 0 0,1 0 0 0 0,0 0 0 0 0,0 1 0 0 0,0-1 0 0 0,0 1 0 0 0,0 0 0 0 0,1 1 0 0 0,0-1 0 0 0,11-3 0 0 0,-4 4 110 0 0,0 0 1 0 0,0 0-1 0 0,1 1 0 0 0,-1 1 0 0 0,1 0 0 0 0,-1 1 1 0 0,0 1-1 0 0,0 0 0 0 0,18 5 0 0 0,-22-4-26 0 0,1 0 0 0 0,0 1 0 0 0,-1 0 0 0 0,0 1 0 0 0,0 0 0 0 0,0 0 0 0 0,-1 1 0 0 0,0 0 0 0 0,0 0 0 0 0,0 1 0 0 0,-1 0-1 0 0,12 15 1 0 0,25 45-90 0 0,-34-59-2169 0 0,-9-8 1716 0 0,-1 0 1 0 0,1 0 0 0 0,0 0 0 0 0,0 1-1 0 0,0-1 1 0 0,0 0 0 0 0,-1 0-1 0 0,1 0 1 0 0,0 0 0 0 0,0 0-1 0 0,0-1 1 0 0,0 1 0 0 0,-1 0 0 0 0,1 0-1 0 0,0 0 1 0 0,0-1 0 0 0,-1 1-1 0 0,1-1 1 0 0,0 1 0 0 0,0 0-1 0 0,-1-1 1 0 0,1 1 0 0 0,0-1 0 0 0,-1 1-1 0 0,1-1 1 0 0,-1 0 0 0 0,1 1-1 0 0,-1-1 1 0 0,1 0 0 0 0,6-10-3822 0 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1:36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70 3360 0 0,'0'0'164'0'0,"-1"0"1"0"0,1 0-1 0 0,-1 1 0 0 0,1-1 0 0 0,0 0 0 0 0,-1 0 0 0 0,1 0 0 0 0,-1 0 0 0 0,1 0 0 0 0,-1 0 1 0 0,1 0-1 0 0,0 0 0 0 0,-1 0 0 0 0,1-1 0 0 0,-1 1 0 0 0,1 0 0 0 0,-1 0 0 0 0,1 0 1 0 0,0 0-1 0 0,-1-1 0 0 0,1 1 0 0 0,0 0 0 0 0,-1 0 0 0 0,1-1 0 0 0,0 1 0 0 0,-1 0 0 0 0,1 0 1 0 0,0-1-1 0 0,-1 1 0 0 0,1 0 0 0 0,0-1 0 0 0,0 1 0 0 0,-1-1 0 0 0,10-11 2210 0 0,24-8-291 0 0,-15 13-1682 0 0,0 1 0 0 0,1 0 0 0 0,0 2-1 0 0,0 0 1 0 0,0 1 0 0 0,0 2 0 0 0,0-1-1 0 0,1 2 1 0 0,-1 1 0 0 0,37 5 0 0 0,-54-5-385 0 0,1-1 0 0 0,0 1 0 0 0,-1 0 0 0 0,1 0 1 0 0,0 0-1 0 0,-1 0 0 0 0,1 1 0 0 0,-1-1 0 0 0,1 1 1 0 0,-1-1-1 0 0,0 1 0 0 0,0 0 0 0 0,0 0 0 0 0,0 0 1 0 0,0 0-1 0 0,0 0 0 0 0,0 0 0 0 0,-1 1 0 0 0,1-1 1 0 0,-1 1-1 0 0,0-1 0 0 0,1 1 0 0 0,-1-1 0 0 0,0 1 1 0 0,-1 0-1 0 0,1 0 0 0 0,0 3 0 0 0,0-1-6 0 0,-1 0-1 0 0,0 0 1 0 0,0-1-1 0 0,0 1 0 0 0,-1 0 1 0 0,1 0-1 0 0,-1 0 1 0 0,-1-1-1 0 0,1 1 1 0 0,-1 0-1 0 0,1-1 1 0 0,-1 1-1 0 0,0-1 0 0 0,-1 0 1 0 0,-3 6-1 0 0,-3 2-1 0 0,-1 0-1 0 0,0 0 0 0 0,0-1 1 0 0,-1 0-1 0 0,-1 0 0 0 0,0-2 1 0 0,0 1-1 0 0,-1-2 0 0 0,0 1 1 0 0,-1-2-1 0 0,-20 9 0 0 0,25-12 5 0 0,2-1 5 0 0,0 0 0 0 0,-1 0 0 0 0,1-1 0 0 0,-1 0 0 0 0,0 0 1 0 0,-15 1-1 0 0,65-11 111 0 0,-30 7-128 0 0,1-1 1 0 0,0 2-1 0 0,0 0 0 0 0,-1 0 0 0 0,1 1 0 0 0,0 1 0 0 0,-1 0 0 0 0,1 1 0 0 0,20 7 0 0 0,-28-8 6 0 0,0 0 0 0 0,-1 0 0 0 0,1 1 0 0 0,0 0 1 0 0,-1 0-1 0 0,1 0 0 0 0,-1 1 0 0 0,0-1 0 0 0,0 1 0 0 0,-1 0 0 0 0,1 0 0 0 0,-1 0 0 0 0,0 1 0 0 0,0-1 1 0 0,0 1-1 0 0,0 0 0 0 0,-1 0 0 0 0,0 0 0 0 0,0 0 0 0 0,0 0 0 0 0,-1 0 0 0 0,0 0 0 0 0,0 1 1 0 0,0-1-1 0 0,0 6 0 0 0,0 4 81 0 0,0-1 0 0 0,-2 1 0 0 0,1-1 0 0 0,-2 1 0 0 0,0-1 1 0 0,-5 18-1 0 0,5-26-23 0 0,0 0-1 0 0,0 0 1 0 0,-1 0 0 0 0,0-1 0 0 0,0 1-1 0 0,0-1 1 0 0,-1 0 0 0 0,0 0 0 0 0,0 0-1 0 0,0 0 1 0 0,0-1 0 0 0,-1 1 0 0 0,0-1 0 0 0,0 0-1 0 0,0-1 1 0 0,-10 6 0 0 0,1-2 160 0 0,0-1-1 0 0,-1 0 1 0 0,0-1 0 0 0,0-1-1 0 0,-1 0 1 0 0,-26 2 0 0 0,31-5-163 0 0,-1 0 0 0 0,1-1 0 0 0,0 0 0 0 0,-1-1 0 0 0,1-1 0 0 0,0 1 0 0 0,0-2 0 0 0,0 0 0 0 0,0 0 0 0 0,-11-5 0 0 0,16 2 257 0 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1:37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28 2880 0 0,'0'0'500'0'0,"-21"4"4460"0"0,20-4-4858 0 0,0 0 0 0 0,1 0 1 0 0,-1 0-1 0 0,1 1 0 0 0,-1-1 0 0 0,1 0 0 0 0,-1 1 0 0 0,1-1 1 0 0,0 0-1 0 0,-1 1 0 0 0,1-1 0 0 0,-1 0 0 0 0,1 1 1 0 0,0-1-1 0 0,-1 1 0 0 0,1-1 0 0 0,0 1 0 0 0,-1-1 0 0 0,1 1 1 0 0,0-1-1 0 0,0 1 0 0 0,0-1 0 0 0,-1 1 0 0 0,1-1 0 0 0,0 1 1 0 0,0 0-1 0 0,0-1 0 0 0,0 1 0 0 0,0-1 0 0 0,0 1 0 0 0,0-1 1 0 0,0 1-1 0 0,0-1 0 0 0,0 1 0 0 0,0 0 0 0 0,1-1 0 0 0,-1 1 1 0 0,0-1-1 0 0,0 1 0 0 0,0-1 0 0 0,1 1 0 0 0,-1-1 0 0 0,0 1 1 0 0,1-1-1 0 0,-1 1 0 0 0,0-1 0 0 0,1 0 0 0 0,-1 1 1 0 0,1-1-1 0 0,-1 0 0 0 0,1 1 0 0 0,-1-1 0 0 0,1 0 0 0 0,-1 1 1 0 0,1-1-1 0 0,-1 0 0 0 0,1 0 0 0 0,-1 1 0 0 0,1-1 0 0 0,-1 0 1 0 0,1 0-1 0 0,-1 0 0 0 0,1 0 0 0 0,-1 0 0 0 0,1 0 0 0 0,0 0 1 0 0,-1 0-1 0 0,1 0 0 0 0,0 0 0 0 0,4 0-12 0 0,0 0 0 0 0,0 0 1 0 0,0-1-1 0 0,0 1 0 0 0,0-1 0 0 0,6-2 0 0 0,-10 2-68 0 0,1 1 0 0 0,-1-1 0 0 0,0 0-1 0 0,0 1 1 0 0,0-1 0 0 0,0 0 0 0 0,0 0 0 0 0,0 1-1 0 0,0-1 1 0 0,0 0 0 0 0,0 0 0 0 0,-1 0 0 0 0,1 0-1 0 0,0-1 1 0 0,0 1 0 0 0,-1 0 0 0 0,1 0 0 0 0,-1 0-1 0 0,1 0 1 0 0,-1-1 0 0 0,0 1 0 0 0,1 0 0 0 0,-1 0-1 0 0,0-1 1 0 0,0 1 0 0 0,0 0 0 0 0,0-3 0 0 0,0 3 3 0 0,0 0 0 0 0,0 0 0 0 0,0 1 1 0 0,0-1-1 0 0,0 0 0 0 0,0 0 1 0 0,0 0-1 0 0,-1 1 0 0 0,1-1 1 0 0,0 0-1 0 0,0 1 0 0 0,-1-1 1 0 0,1 0-1 0 0,0 0 0 0 0,-1 1 0 0 0,1-1 1 0 0,-1 0-1 0 0,1 1 0 0 0,-1-1 1 0 0,1 1-1 0 0,-1-1 0 0 0,0 1 1 0 0,1-1-1 0 0,-1 1 0 0 0,0-1 1 0 0,1 1-1 0 0,-1 0 0 0 0,0-1 1 0 0,1 1-1 0 0,-1 0 0 0 0,0-1 0 0 0,-1 1 1 0 0,-28 0 744 0 0,16 1-550 0 0,13-1-710 0 0,-12 6 1048 0 0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1:58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72 104 2460 0 0,'0'-6'1264'0'0,"0"2"-251"0"0,0 1 0 0 0,0-1 0 0 0,0 0-1 0 0,1 1 1 0 0,-1-1 0 0 0,2-4 0 0 0,-1 6-772 0 0,0 0 1 0 0,0 1-1 0 0,1-1 1 0 0,-1 0-1 0 0,0 0 1 0 0,1 1 0 0 0,-1-1-1 0 0,1 1 1 0 0,-1-1-1 0 0,1 1 1 0 0,0 0-1 0 0,2-2 1 0 0,7-4-34 0 0,1 1 1 0 0,-1 1-1 0 0,1 0 0 0 0,0 1 0 0 0,0 0 1 0 0,0 0-1 0 0,1 1 0 0 0,-1 1 1 0 0,15-1-1 0 0,9 1 173 0 0,70 4-1 0 0,-102-2-367 0 0,-1 0-1 0 0,0 1 0 0 0,1-1 1 0 0,-1 1-1 0 0,0 0 0 0 0,0 0 1 0 0,1 0-1 0 0,-1 0 0 0 0,0 0 1 0 0,0 1-1 0 0,0-1 0 0 0,0 1 1 0 0,0 0-1 0 0,-1 0 0 0 0,1 0 1 0 0,-1 0-1 0 0,1 1 1 0 0,-1-1-1 0 0,0 0 0 0 0,3 5 1 0 0,-2-2 2 0 0,-1 0 1 0 0,0 0-1 0 0,0 0 1 0 0,0 1 0 0 0,0-1-1 0 0,-1 1 1 0 0,0-1 0 0 0,0 1-1 0 0,-1 0 1 0 0,1 11 0 0 0,-2-3 6 0 0,0 0 0 0 0,-1-1 0 0 0,0 1 1 0 0,-1-1-1 0 0,0 1 0 0 0,-1-1 1 0 0,-1 0-1 0 0,0 0 0 0 0,-1-1 0 0 0,0 1 1 0 0,-1-1-1 0 0,0 0 0 0 0,-15 17 1 0 0,9-15 9 0 0,0 0 0 0 0,-2-1 1 0 0,-28 20-1 0 0,25-19-18 0 0,7-7 20 0 0,1 0 0 0 0,-1 0 0 0 0,-1-1 0 0 0,1 0 0 0 0,-1-1 0 0 0,0 0 0 0 0,0-1 0 0 0,-1 0 0 0 0,1-1-1 0 0,-1-1 1 0 0,0 0 0 0 0,-18 0 0 0 0,31-30 169 0 0,1 26-199 0 0,0 0 0 0 0,0 0 0 0 0,0 0 1 0 0,0 0-1 0 0,0 0 0 0 0,0 1 0 0 0,1-1 0 0 0,-1 0 0 0 0,0 0 1 0 0,1 1-1 0 0,0-1 0 0 0,-1 1 0 0 0,1-1 0 0 0,0 1 0 0 0,0 0 0 0 0,0 0 1 0 0,0 0-1 0 0,0 0 0 0 0,0 0 0 0 0,0 0 0 0 0,2 0 0 0 0,7-3 17 0 0,0 1-1 0 0,19-3 0 0 0,-26 6-12 0 0,11-3 13 0 0,1 2 1 0 0,0 0-1 0 0,-1 0 0 0 0,1 2 0 0 0,0 0 1 0 0,-1 0-1 0 0,1 2 0 0 0,25 7 0 0 0,-33-8-13 0 0,0 1 1 0 0,0 0-1 0 0,-1 1 0 0 0,1-1 0 0 0,-1 2 0 0 0,0-1 0 0 0,0 1 0 0 0,-1 0 0 0 0,1 0 0 0 0,-1 1 0 0 0,0-1 0 0 0,0 2 0 0 0,-1-1 0 0 0,0 0 0 0 0,0 1 0 0 0,0 0 0 0 0,6 14 0 0 0,-7-8 24 0 0,0-1 0 0 0,0 0-1 0 0,-1 1 1 0 0,-1 0 0 0 0,0-1 0 0 0,-1 1-1 0 0,0 0 1 0 0,-1 0 0 0 0,0 0 0 0 0,-1 0 0 0 0,-1 0-1 0 0,-4 18 1 0 0,3-19 27 0 0,-1 0-1 0 0,0-1 1 0 0,0 0-1 0 0,-1 0 1 0 0,0 0-1 0 0,-1-1 1 0 0,0 0-1 0 0,-1 0 1 0 0,0 0-1 0 0,0-1 1 0 0,-1 0-1 0 0,0 0 1 0 0,-16 12-1 0 0,13-14 48 0 0,1-1 0 0 0,-1 0 0 0 0,-1 0 0 0 0,1-1 0 0 0,-1-1 0 0 0,0 0 0 0 0,0 0 0 0 0,0-2 0 0 0,-22 4 0 0 0,-11-3 476 0 0,-62-2 0 0 0,57-1-148 0 0,15-4-91 0 0,34 4-435 0 0,0 0 0 0 0,0 0 0 0 0,-1 0 0 0 0,1 0 0 0 0,0 0 1 0 0,0-1-1 0 0,0 1 0 0 0,0 0 0 0 0,1-1 0 0 0,-1 1 0 0 0,0-1 0 0 0,0 1 0 0 0,0-1 0 0 0,0 1 0 0 0,0-1 0 0 0,0 0 0 0 0,1 1 1 0 0,-1-1-1 0 0,0 0 0 0 0,1 0 0 0 0,-1 1 0 0 0,0-1 0 0 0,1 0 0 0 0,-1 0 0 0 0,1 0 0 0 0,-1 0 0 0 0,1 0 0 0 0,-1-1 1 0 0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04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83 1720 0 0,'1'-3'9350'0'0,"5"-8"-8281"0"0,5 3-858 0 0,0 1 0 0 0,0 0 0 0 0,1 1 0 0 0,0 0 0 0 0,0 1 0 0 0,1 0 0 0 0,-1 1 0 0 0,20-4 0 0 0,-4 3-7 0 0,0 2 0 0 0,53-1 0 0 0,-77 4-190 0 0,0 0 0 0 0,0 0 0 0 0,0 0 0 0 0,0 0 0 0 0,0 1 1 0 0,0 0-1 0 0,0 0 0 0 0,0 0 0 0 0,0 0 0 0 0,0 1 0 0 0,-1 0 0 0 0,1-1 0 0 0,0 1 0 0 0,-1 1 0 0 0,1-1 0 0 0,-1 0 1 0 0,0 1-1 0 0,0 0 0 0 0,0-1 0 0 0,0 1 0 0 0,-1 1 0 0 0,1-1 0 0 0,-1 0 0 0 0,1 0 0 0 0,-1 1 0 0 0,0 0 0 0 0,-1-1 1 0 0,1 1-1 0 0,2 7 0 0 0,-2 0-3 0 0,0 0 1 0 0,0 1-1 0 0,-1-1 1 0 0,-1 1-1 0 0,0-1 1 0 0,0 0-1 0 0,-1 1 1 0 0,-1-1-1 0 0,0 0 1 0 0,0 1-1 0 0,-1-1 1 0 0,-1 0-1 0 0,1-1 1 0 0,-2 1-1 0 0,0-1 1 0 0,0 0-1 0 0,-1 0 1 0 0,0 0-1 0 0,0-1 1 0 0,-1 0-1 0 0,-1 0 1 0 0,-12 11-1 0 0,6-5 10 0 0,-1-1 0 0 0,-1-1-1 0 0,-1 0 1 0 0,0-1-1 0 0,0-1 1 0 0,-1-1 0 0 0,0-1-1 0 0,-1 0 1 0 0,0-1 0 0 0,-1-1-1 0 0,-20 4 1 0 0,-1-8 133 0 0,30-3-24 0 0,11-1-126 0 0,0 1 0 0 0,-1 0 0 0 0,1 0-1 0 0,0-1 1 0 0,0 1 0 0 0,0 0 0 0 0,0 0-1 0 0,-1-1 1 0 0,1 1 0 0 0,0 0 0 0 0,0 0-1 0 0,0-1 1 0 0,0 1 0 0 0,0 0 0 0 0,0 0-1 0 0,0-1 1 0 0,0 1 0 0 0,0 0 0 0 0,0-1-1 0 0,0 1 1 0 0,0 0 0 0 0,0 0 0 0 0,0-1-1 0 0,0 1 1 0 0,0 0 0 0 0,0 0 0 0 0,0-1-1 0 0,1 1 1 0 0,-1 0 0 0 0,0 0 0 0 0,0-1-1 0 0,0 1 1 0 0,0 0 0 0 0,1 0 0 0 0,-1-1-1 0 0,0 1 1 0 0,0 0 0 0 0,7-11 30 0 0,-4 8-28 0 0,1 1-1 0 0,-1 0 0 0 0,1 0 1 0 0,0 0-1 0 0,0 0 1 0 0,0 1-1 0 0,0 0 1 0 0,0-1-1 0 0,0 2 1 0 0,0-1-1 0 0,1 0 1 0 0,-1 1-1 0 0,0 0 0 0 0,0 0 1 0 0,1 0-1 0 0,5 1 1 0 0,3 0 13 0 0,-1 1 1 0 0,1 1 0 0 0,0 0 0 0 0,14 6-1 0 0,-20-6-11 0 0,0 1-1 0 0,0-1 0 0 0,-1 1 0 0 0,1 1 1 0 0,-1-1-1 0 0,0 1 0 0 0,0 0 0 0 0,0 1 1 0 0,-1-1-1 0 0,0 1 0 0 0,0 0 0 0 0,0 1 1 0 0,-1-1-1 0 0,0 1 0 0 0,0 0 0 0 0,-1-1 1 0 0,0 2-1 0 0,0-1 0 0 0,0 0 0 0 0,1 12 1 0 0,-1-9 9 0 0,-1 0 1 0 0,-1 0-1 0 0,0 1 1 0 0,-1-1-1 0 0,1 1 1 0 0,-2-1-1 0 0,0 0 1 0 0,0 1-1 0 0,-1-1 1 0 0,0 0-1 0 0,0 0 1 0 0,-2 0-1 0 0,1 0 1 0 0,-9 17-1 0 0,7-19 45 0 0,-1 0 0 0 0,0-1 0 0 0,0 0 0 0 0,0 0 0 0 0,-1 0 0 0 0,0-1 0 0 0,-1 0 0 0 0,1 0 0 0 0,-1-1-1 0 0,0 0 1 0 0,0 0 0 0 0,-1-1 0 0 0,1 0 0 0 0,-1 0 0 0 0,-17 4 0 0 0,12-5 110 0 0,0 0 0 0 0,0 0-1 0 0,-1-2 1 0 0,1 0 0 0 0,0 0 0 0 0,-1-1 0 0 0,1-1-1 0 0,0-1 1 0 0,-28-5 0 0 0,33 4-91 0 0,1 0 0 0 0,0 0 1 0 0,0-1-1 0 0,1 0 0 0 0,-1 0 0 0 0,1 0 0 0 0,0-1 0 0 0,0 0 1 0 0,0-1-1 0 0,1 0 0 0 0,0 0 0 0 0,0 0 0 0 0,0 0 0 0 0,-8-13 1 0 0,11 10-447 0 0,3 9 96 0 0,1-1 0 0 0,-1 1 0 0 0,0-1 0 0 0,0 1-1 0 0,0-1 1 0 0,1 1 0 0 0,-1 0 0 0 0,0-1 0 0 0,1 1 0 0 0,-1 0 0 0 0,0-1 0 0 0,1 1 0 0 0,-1-1 0 0 0,0 1 0 0 0,1 0 0 0 0,-1 0 0 0 0,1-1 0 0 0,-1 1 0 0 0,1 0 0 0 0,-1 0 0 0 0,0 0 0 0 0,1-1 0 0 0,-1 1 0 0 0,1 0 0 0 0,-1 0 0 0 0,1 0 0 0 0,-1 0 0 0 0,1 0 0 0 0,-1 0 0 0 0,1 0 0 0 0,0 0 0 0 0,9-2-3599 0 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05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1 2824 0 0,'-12'-1'559'0'0,"-1"1"0"0"0,1 1 0 0 0,-1 0 0 0 0,1 1 0 0 0,-1 0 0 0 0,1 0 0 0 0,0 2 0 0 0,0 0 0 0 0,1 0 0 0 0,-1 1 0 0 0,1 0 0 0 0,0 1 0 0 0,0 0 0 0 0,-19 15 0 0 0,11-5 37 0 0,1 2-1 0 0,0 0 1 0 0,1 1 0 0 0,1 0-1 0 0,1 2 1 0 0,-20 34 0 0 0,23-32-430 0 0,1 1-1 0 0,1 0 1 0 0,1 0 0 0 0,0 1-1 0 0,2 0 1 0 0,1 0 0 0 0,2 1-1 0 0,0-1 1 0 0,1 1 0 0 0,2 41 0 0 0,2-54-111 0 0,0 0-1 0 0,0 1 1 0 0,2-1 0 0 0,-1 0 0 0 0,2-1 0 0 0,0 1 0 0 0,8 17 0 0 0,-10-25-38 0 0,1 0 0 0 0,0 0 0 0 0,0 0 0 0 0,0-1 1 0 0,1 0-1 0 0,-1 1 0 0 0,1-1 0 0 0,0 0 0 0 0,0-1 0 0 0,1 1 0 0 0,-1-1 0 0 0,1 0 0 0 0,-1 0 0 0 0,1 0 1 0 0,0-1-1 0 0,0 1 0 0 0,0-1 0 0 0,1-1 0 0 0,10 3 0 0 0,-1-1 2 0 0,0-1 1 0 0,0-1-1 0 0,1-1 0 0 0,-1 0 1 0 0,1-1-1 0 0,-1-1 1 0 0,0 0-1 0 0,16-4 0 0 0,-24 4 21 0 0,0 0-1 0 0,0-1 1 0 0,0 1 0 0 0,0-1-1 0 0,0-1 1 0 0,0 1-1 0 0,-1-1 1 0 0,0 0-1 0 0,0-1 1 0 0,0 1 0 0 0,0-1-1 0 0,-1 0 1 0 0,1-1-1 0 0,-1 1 1 0 0,-1-1-1 0 0,1 0 1 0 0,-1-1 0 0 0,5-8-1 0 0,-8 12 6 0 0,1 0 0 0 0,-1 0 0 0 0,0-1 0 0 0,0 1 1 0 0,0 0-1 0 0,-1-1 0 0 0,1 1 0 0 0,-1 0 0 0 0,0-1 0 0 0,0 1 0 0 0,0-1 0 0 0,0 1 0 0 0,0 0 0 0 0,-1-1 0 0 0,0 1 0 0 0,1 0 1 0 0,-1-1-1 0 0,0 1 0 0 0,-1 0 0 0 0,1 0 0 0 0,-1 0 0 0 0,1 0 0 0 0,-1 0 0 0 0,0 0 0 0 0,0 0 0 0 0,0 0 0 0 0,0 1 1 0 0,-1-1-1 0 0,1 1 0 0 0,-1 0 0 0 0,1 0 0 0 0,-1 0 0 0 0,-5-3 0 0 0,-2-1 65 0 0,0 1 0 0 0,-1 0 0 0 0,1 0 0 0 0,-1 1 0 0 0,0 0 0 0 0,-1 1-1 0 0,1 0 1 0 0,-18-1 0 0 0,-2 0-88 0 0,1 2 0 0 0,0 1 0 0 0,-1 2 0 0 0,1 1 0 0 0,0 1 0 0 0,-59 14 0 0 0,85-16-270 0 0,1 0 0 0 0,0 1-1 0 0,-1-1 1 0 0,1 1 0 0 0,0 0 0 0 0,0 0-1 0 0,0 0 1 0 0,0 0 0 0 0,1 0 0 0 0,-5 5-1 0 0,5-6-468 0 0,1 1-1 0 0,0-1 0 0 0,0 1 0 0 0,0 0 1 0 0,1-1-1 0 0,-1 1 0 0 0,0-1 1 0 0,0 1-1 0 0,1 0 0 0 0,-1 0 1 0 0,1-1-1 0 0,0 1 0 0 0,-1 0 0 0 0,1 2 1 0 0,0 6-3324 0 0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17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257 157 1816 0 0,'-21'3'3542'0'0,"0"3"-1276"0"0,16-4-1790 0 0,-1 0 0 0 0,1-1-1 0 0,-1 1 1 0 0,1-1 0 0 0,-1-1-1 0 0,1 1 1 0 0,-1-1 0 0 0,1 1 0 0 0,-1-2-1 0 0,1 1 1 0 0,-8-2 0 0 0,13 2-428 0 0,-1-1 0 0 0,0 0 0 0 0,0 0 1 0 0,0 0-1 0 0,0 0 0 0 0,1 0 0 0 0,-1 0 1 0 0,0 0-1 0 0,1 0 0 0 0,-1 0 1 0 0,1 0-1 0 0,-1 0 0 0 0,1 0 0 0 0,0-1 1 0 0,-1 1-1 0 0,1 0 0 0 0,0 0 1 0 0,0 0-1 0 0,0-1 0 0 0,0-1 0 0 0,0-26 345 0 0,1 23-355 0 0,0 1 0 0 0,0 0 0 0 0,1-1 0 0 0,0 1-1 0 0,0 0 1 0 0,0 0 0 0 0,0 0 0 0 0,1 0 0 0 0,0 0-1 0 0,0 1 1 0 0,0-1 0 0 0,0 1 0 0 0,1 0 0 0 0,0 0-1 0 0,5-5 1 0 0,-3 5-8 0 0,1 0 1 0 0,-1 0-1 0 0,1 0 1 0 0,0 1-1 0 0,0 0 0 0 0,0 1 1 0 0,0-1-1 0 0,1 1 0 0 0,-1 0 1 0 0,14-1-1 0 0,-8 2 24 0 0,0-1 0 0 0,-1 2 0 0 0,1-1 0 0 0,24 4 0 0 0,-33-2-42 0 0,1 0 1 0 0,0 0-1 0 0,-1 1 1 0 0,1 0-1 0 0,-1-1 1 0 0,0 2-1 0 0,1-1 1 0 0,-1 0-1 0 0,0 1 1 0 0,-1 0-1 0 0,1 0 1 0 0,0 0-1 0 0,-1 0 1 0 0,1 1-1 0 0,-1-1 1 0 0,4 6-1 0 0,-3-2 3 0 0,-1-1 1 0 0,1 1-1 0 0,-1 0 0 0 0,0 0 1 0 0,-1 0-1 0 0,1 1 0 0 0,-1-1 0 0 0,-1 1 1 0 0,2 9-1 0 0,-1 7 29 0 0,-2 41 0 0 0,-2-43-31 0 0,-1 1 0 0 0,-1-1-1 0 0,-1 0 1 0 0,-1 0-1 0 0,-1 0 1 0 0,-1-1-1 0 0,0 0 1 0 0,-2 0 0 0 0,-1-1-1 0 0,-24 36 1 0 0,10-23 10 0 0,0-2 1 0 0,-2 0 0 0 0,-2-1-1 0 0,-1-2 1 0 0,-38 29 0 0 0,58-50-19 0 0,-8 7 9 0 0,-26 15 0 0 0,40-26-9 0 0,0-1 0 0 0,-1 1 0 0 0,1-1 0 0 0,-1-1 0 0 0,0 1 0 0 0,1-1 0 0 0,-1 1 0 0 0,0-1 0 0 0,0 0 1 0 0,0-1-1 0 0,0 0 0 0 0,-7 1 0 0 0,11-2-4 0 0,0 0 1 0 0,1 1-1 0 0,-1-1 1 0 0,0 1-1 0 0,0-1 1 0 0,0 0-1 0 0,0 0 1 0 0,1 1-1 0 0,-1-1 1 0 0,0 0-1 0 0,1 0 1 0 0,-1 0 0 0 0,1 0-1 0 0,-1 0 1 0 0,1 0-1 0 0,-1 0 1 0 0,1 0-1 0 0,0 0 1 0 0,-1 0-1 0 0,1 0 1 0 0,0 0-1 0 0,0 0 1 0 0,0 0-1 0 0,0 0 1 0 0,0 0-1 0 0,0 0 1 0 0,0-1-1 0 0,0 0 1 0 0,3-35 39 0 0,-2 32-20 0 0,0 0 0 0 0,0 0 0 0 0,0 1 0 0 0,0-1-1 0 0,1 0 1 0 0,0 1 0 0 0,0-1 0 0 0,0 1 0 0 0,1 0-1 0 0,-1-1 1 0 0,1 1 0 0 0,0 0 0 0 0,0 1 0 0 0,1-1 0 0 0,-1 1-1 0 0,6-5 1 0 0,-4 4 42 0 0,1 1 0 0 0,0 0 1 0 0,0 0-1 0 0,0 0 0 0 0,0 1 0 0 0,1-1 0 0 0,-1 2 0 0 0,1-1 0 0 0,-1 1 0 0 0,13-1 0 0 0,0 1 110 0 0,1 1-1 0 0,0 2 0 0 0,0 0 0 0 0,-1 1 1 0 0,1 1-1 0 0,-1 0 0 0 0,21 9 0 0 0,-25-6-44 0 0,0 0 0 0 0,0 1 0 0 0,-1 0-1 0 0,-1 2 1 0 0,1-1 0 0 0,-2 2 0 0 0,1-1-1 0 0,-1 2 1 0 0,11 14 0 0 0,-9-15 42 0 0,-13-11-145 0 0,1 1 1 0 0,-1 0 0 0 0,1 0-1 0 0,-1 0 1 0 0,0 0 0 0 0,1 0-1 0 0,-1 0 1 0 0,0 0 0 0 0,0 0 0 0 0,0 0-1 0 0,0 1 1 0 0,0-1 0 0 0,0 0-1 0 0,0 1 1 0 0,-1-1 0 0 0,1 1-1 0 0,0 2 1 0 0,2-2 901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42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 3216 0 0,'6'0'8091'0'0,"20"-2"-6340"0"0,28 3 501 0 0,-5 0-1475 0 0,62-7 0 0 0,-98 6-43 0 0,-15 0-150 0 0,-2 27 488 0 0,-21 74-335 0 0,-9 67 288 0 0,27-84-3209 0 0,7-55-3402 0 0,3 29 1 0 0,-2-40 1756 0 0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22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146 132 1992 0 0,'0'0'4697'0'0,"-4"19"-2166"0"0,-3 6-2114 0 0,-2-1-1 0 0,0 0 0 0 0,-2 0 1 0 0,-18 30-1 0 0,17-32-225 0 0,-42 56 469 0 0,54-77-642 0 0,0-1 0 0 0,0 1 0 0 0,-1-1 0 0 0,1 1 0 0 0,0-1 0 0 0,0 1 0 0 0,0-1 0 0 0,-1 0 0 0 0,1 1 0 0 0,0-1 0 0 0,-1 1 0 0 0,1-1 0 0 0,0 1 0 0 0,-1-1 0 0 0,1 0 0 0 0,-1 1 0 0 0,1-1 0 0 0,0 0 0 0 0,-1 0 0 0 0,1 1 0 0 0,-1-1 0 0 0,1 0 0 0 0,-1 0-1 0 0,0 1 1 0 0,0-13 179 0 0,7-23-67 0 0,-6 33-105 0 0,5-17 30 0 0,0-1 1 0 0,2 1 0 0 0,0 1-1 0 0,11-21 1 0 0,44-67 84 0 0,-30 54-62 0 0,-21 35 52 0 0,2 0-1 0 0,0 1 1 0 0,17-16 0 0 0,-30 31-108 0 0,0 1 0 0 0,1-1 0 0 0,-1 1 0 0 0,1-1 0 0 0,-1 1 1 0 0,1-1-1 0 0,-1 1 0 0 0,1-1 0 0 0,-1 1 0 0 0,1 0 0 0 0,-1-1 0 0 0,1 1 1 0 0,-1 0-1 0 0,1 0 0 0 0,0-1 0 0 0,-1 1 0 0 0,1 0 0 0 0,0 0 1 0 0,-1 0-1 0 0,1 0 0 0 0,0 0 0 0 0,-1 0 0 0 0,1 0 0 0 0,-1 0 0 0 0,1 0 1 0 0,0 0-1 0 0,-1 0 0 0 0,2 0 0 0 0,-1 1 3 0 0,0 0 1 0 0,-1 0-1 0 0,1-1 0 0 0,0 1 0 0 0,0 0 1 0 0,-1 0-1 0 0,1 0 0 0 0,0 0 0 0 0,-1 0 1 0 0,1 0-1 0 0,-1 0 0 0 0,1 0 0 0 0,-1 0 1 0 0,1 2-1 0 0,1 7 71 0 0,0-1 1 0 0,1 20-1 0 0,-3-26-82 0 0,4 334 666 0 0,-5-188-559 0 0,1-123-118 0 0,1-13-3 0 0,-1 1 0 0 0,0 0 0 0 0,-1 0 0 0 0,-1-1 0 0 0,0 1 0 0 0,-1-1 0 0 0,-4 14 0 0 0,5-23 0 0 0,0 0 0 0 0,-1-1 0 0 0,1 1 0 0 0,-1-1 0 0 0,1 0 0 0 0,-1 0 0 0 0,0 0 0 0 0,0 0 0 0 0,0 0 0 0 0,-1-1 0 0 0,1 1 0 0 0,-1-1 0 0 0,1 0 0 0 0,-1 0 0 0 0,0-1 0 0 0,-6 3 0 0 0,-1 0 0 0 0,-1 0 0 0 0,1-1 0 0 0,-1-1 0 0 0,-18 2 0 0 0,-43-2 0 0 0,72-2 3 0 0,1 0-1 0 0,0 0 0 0 0,-1 0 0 0 0,1 0 0 0 0,0 0 0 0 0,-1-1 0 0 0,1 1 0 0 0,0 0 0 0 0,-1 0 1 0 0,1 0-1 0 0,0 0 0 0 0,-1 0 0 0 0,1 0 0 0 0,0 0 0 0 0,-1-1 0 0 0,1 1 0 0 0,0 0 0 0 0,0 0 0 0 0,-1 0 1 0 0,1-1-1 0 0,0 1 0 0 0,0 0 0 0 0,-1 0 0 0 0,1-1 0 0 0,0 1 0 0 0,0 0 0 0 0,0-1 0 0 0,0 1 1 0 0,-1 0-1 0 0,1-1 0 0 0,0 1 0 0 0,0-1 0 0 0,2-13 155 0 0,-1 12-135 0 0,-1 0 1 0 0,1 0-1 0 0,0 0 0 0 0,0 0 0 0 0,1 0 1 0 0,-1 1-1 0 0,0-1 0 0 0,0 0 1 0 0,1 0-1 0 0,-1 1 0 0 0,4-3 1 0 0,11-3 90 0 0,-1 1 1 0 0,1 1 0 0 0,1 0 0 0 0,-1 1 0 0 0,1 1 0 0 0,21-2 0 0 0,107 1 506 0 0,-104 5-439 0 0,115-1 665 0 0,-155 0-872 0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23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46 1704 0 0,'0'0'320'0'0,"-13"-21"2319"0"0,8 18-2233 0 0,0 0-1 0 0,-1 0 1 0 0,1 0 0 0 0,0 1-1 0 0,-1 0 1 0 0,1 0 0 0 0,-1 0-1 0 0,0 1 1 0 0,0-1 0 0 0,0 1-1 0 0,1 1 1 0 0,-1-1 0 0 0,0 1-1 0 0,0 0 1 0 0,-10 2-1 0 0,4-1-35 0 0,1 1 0 0 0,0 0-1 0 0,0 0 1 0 0,1 1 0 0 0,-1 1-1 0 0,0 0 1 0 0,-15 8 0 0 0,19-8-255 0 0,0 1 1 0 0,1 0-1 0 0,-1 0 0 0 0,1 0 1 0 0,0 1-1 0 0,0 0 1 0 0,1 0-1 0 0,0 0 1 0 0,0 1-1 0 0,0 0 1 0 0,1 0-1 0 0,-5 11 0 0 0,7-12-67 0 0,-1 0-1 0 0,1 0 0 0 0,1 0 1 0 0,0 0-1 0 0,-1 0 0 0 0,2 1 1 0 0,-1-1-1 0 0,1 0 0 0 0,0 0 1 0 0,0 1-1 0 0,1-1 0 0 0,0 0 1 0 0,0 1-1 0 0,0-1 0 0 0,1 0 1 0 0,3 10-1 0 0,3-2-5 0 0,0 0-1 0 0,1-1 1 0 0,0 0 0 0 0,1 0-1 0 0,0-1 1 0 0,21 19 0 0 0,-18-19-31 0 0,-2 0 0 0 0,0 0 0 0 0,0 1 0 0 0,-1 1 1 0 0,0 0-1 0 0,8 17 0 0 0,-17-30-10 0 0,3 8 5 0 0,0 0 1 0 0,0 0 0 0 0,0 1 0 0 0,-1-1-1 0 0,-1 1 1 0 0,1-1 0 0 0,-2 1-1 0 0,2 19 1 0 0,-3-23-7 0 0,0 0 0 0 0,0 0-1 0 0,-1 0 1 0 0,0-1 0 0 0,0 1 0 0 0,-1 0 0 0 0,1 0 0 0 0,-1-1-1 0 0,-1 1 1 0 0,1-1 0 0 0,-1 0 0 0 0,0 0 0 0 0,0 0 0 0 0,0 0 0 0 0,-1 0-1 0 0,1 0 1 0 0,-1-1 0 0 0,0 0 0 0 0,-1 0 0 0 0,1 0 0 0 0,-1 0-1 0 0,1-1 1 0 0,-1 1 0 0 0,0-1 0 0 0,-1-1 0 0 0,1 1 0 0 0,0-1 0 0 0,-1 0-1 0 0,0 0 1 0 0,1 0 0 0 0,-1-1 0 0 0,0 0 0 0 0,-9 1 0 0 0,-4 0 7 0 0,6 0-13 0 0,1-1 0 0 0,-24 0 0 0 0,34-1 4 0 0,-1-1-1 0 0,1 1 1 0 0,-1 0-1 0 0,0-1 1 0 0,1 1-1 0 0,-1-1 1 0 0,1 0-1 0 0,0 0 1 0 0,-1 0-1 0 0,1 0 1 0 0,0 0-1 0 0,-1-1 1 0 0,1 1-1 0 0,0 0 1 0 0,0-1-1 0 0,0 0 1 0 0,0 0-1 0 0,1 1 1 0 0,-4-4 0 0 0,4 2-1 0 0,0 0 0 0 0,0 0 0 0 0,0 0 0 0 0,0 0 0 0 0,0 0 0 0 0,1 0 0 0 0,-1-1 0 0 0,1 1 0 0 0,0 0 1 0 0,0 0-1 0 0,0 0 0 0 0,1 0 0 0 0,-1 0 0 0 0,0-1 0 0 0,3-4 0 0 0,0-5-11 0 0,2 1 0 0 0,7-17 1 0 0,-6 17 13 0 0,0 1 0 0 0,1-1 0 0 0,0 1 0 0 0,1 1 0 0 0,0-1 0 0 0,15-13 0 0 0,7-5 24 0 0,18-16 20 0 0,-1-2 0 0 0,66-89 0 0 0,-109 130-35 0 0,0-1-1 0 0,0 0 1 0 0,-1-1 0 0 0,0 1-1 0 0,0 0 1 0 0,-1-1 0 0 0,0 0-1 0 0,0 0 1 0 0,-1 1-1 0 0,0-1 1 0 0,0 0 0 0 0,-1 0-1 0 0,0 0 1 0 0,-1 0 0 0 0,1 0-1 0 0,-4-11 1 0 0,4 17 6 0 0,-1 0 1 0 0,0 0-1 0 0,0 0 0 0 0,0-1 1 0 0,0 1-1 0 0,-1 0 0 0 0,1 0 1 0 0,-1 1-1 0 0,1-1 0 0 0,-1 0 1 0 0,1 0-1 0 0,-1 1 0 0 0,0-1 1 0 0,0 1-1 0 0,0-1 1 0 0,0 1-1 0 0,0 0 0 0 0,0 0 1 0 0,0 0-1 0 0,0 0 0 0 0,-1 0 1 0 0,1 0-1 0 0,0 1 0 0 0,-1-1 1 0 0,-1 1-1 0 0,-9-2-432 0 0,0 0 1 0 0,0 2-1 0 0,-20 0 0 0 0,13 1-2255 0 0,7-1-592 0 0,1 3 0 0 0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24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83 137 2336 0 0,'-2'0'205'0'0,"0"0"0"0"0,0-1 0 0 0,1 1 0 0 0,-1-1 0 0 0,0 1 0 0 0,1-1-1 0 0,-1 1 1 0 0,0-1 0 0 0,1 0 0 0 0,-1 0 0 0 0,1 0 0 0 0,-1 0 0 0 0,1 0 0 0 0,-1 0-1 0 0,1 0 1 0 0,0-1 0 0 0,0 1 0 0 0,-1 0 0 0 0,1-1 0 0 0,0 1 0 0 0,0-1 0 0 0,0 1 0 0 0,1-1-1 0 0,-1 0 1 0 0,0 1 0 0 0,1-1 0 0 0,-1 0 0 0 0,1 1 0 0 0,-1-4 0 0 0,0 2-16 0 0,1 1 0 0 0,0 0 0 0 0,0-1 0 0 0,0 1 0 0 0,0 0 0 0 0,0-1 0 0 0,1 1 0 0 0,-1 0 0 0 0,1 0 0 0 0,0-1 0 0 0,-1 1 0 0 0,1 0 0 0 0,0 0 0 0 0,0 0 0 0 0,0 0 1 0 0,1 0-1 0 0,-1 0 0 0 0,0 0 0 0 0,1 0 0 0 0,-1 0 0 0 0,3-1 0 0 0,3-3 4 0 0,0 1 0 0 0,1 1 1 0 0,-1-1-1 0 0,1 1 0 0 0,0 0 1 0 0,0 1-1 0 0,0 0 0 0 0,1 0 0 0 0,-1 1 1 0 0,13-2-1 0 0,5 0 85 0 0,0 2 0 0 0,31 0-1 0 0,-53 2-249 0 0,1 0-1 0 0,0 0 1 0 0,-1 0-1 0 0,1 1 1 0 0,0 0-1 0 0,-1 0 0 0 0,1 0 1 0 0,-1 1-1 0 0,1-1 1 0 0,-1 1-1 0 0,0 0 0 0 0,1 0 1 0 0,-1 1-1 0 0,0-1 1 0 0,-1 1-1 0 0,1 0 1 0 0,0 0-1 0 0,-1 0 0 0 0,1 0 1 0 0,-1 1-1 0 0,0-1 1 0 0,0 1-1 0 0,-1 0 0 0 0,1 0 1 0 0,-1 0-1 0 0,0 0 1 0 0,0 1-1 0 0,0-1 1 0 0,0 0-1 0 0,-1 1 0 0 0,0-1 1 0 0,2 10-1 0 0,-1 8-5 0 0,-2 1 0 0 0,0 0 0 0 0,-1 0 1 0 0,-2 0-1 0 0,0 0 0 0 0,-1-1 0 0 0,-1 0 0 0 0,-1 1 0 0 0,-2-2 0 0 0,0 1 0 0 0,-1-1 0 0 0,-12 20 0 0 0,8-17-17 0 0,-2 0 0 0 0,-1-1 0 0 0,-1-1 0 0 0,-1 0 0 0 0,-1-2 0 0 0,0 0 0 0 0,-2-1-1 0 0,0-1 1 0 0,-37 24 0 0 0,16-21 11 0 0,40-20-13 0 0,-1 0-1 0 0,1 0 1 0 0,-1 0-1 0 0,0 0 1 0 0,1-1-1 0 0,-1 1 1 0 0,1-1-1 0 0,-1 0 1 0 0,0 0-1 0 0,1 0 1 0 0,-1 0-1 0 0,0 0 1 0 0,1-1-1 0 0,-1 1 1 0 0,-3-2-1 0 0,5 1 0 0 0,0 1-1 0 0,0-1 1 0 0,0 0-1 0 0,0 0 1 0 0,0 0-1 0 0,1 0 1 0 0,-1 0-1 0 0,0 0 1 0 0,0 0-1 0 0,1-1 1 0 0,-1 1-1 0 0,0 0 1 0 0,1 0-1 0 0,-1 0 1 0 0,1-1-1 0 0,0 1 1 0 0,-1 0-1 0 0,1-1 1 0 0,0 1-1 0 0,0 0 1 0 0,0-1-1 0 0,0 1 1 0 0,0 0-1 0 0,0-1 1 0 0,0-1-1 0 0,7-36 64 0 0,-6 35-49 0 0,0 0 3 0 0,0 1 0 0 0,1 0-1 0 0,-1 0 1 0 0,0 0-1 0 0,1-1 1 0 0,0 1 0 0 0,-1 1-1 0 0,1-1 1 0 0,0 0 0 0 0,1 0-1 0 0,-1 1 1 0 0,0-1 0 0 0,1 1-1 0 0,0 0 1 0 0,3-3 0 0 0,-1 2 27 0 0,1 0 1 0 0,-1 0-1 0 0,0 1 0 0 0,1 0 1 0 0,0 0-1 0 0,-1 1 1 0 0,1-1-1 0 0,8 0 1 0 0,0 1 95 0 0,1 0 0 0 0,-1 1 0 0 0,1 1 0 0 0,-1 0 1 0 0,0 1-1 0 0,25 7 0 0 0,-27-6 40 0 0,0 2 1 0 0,-1-1-1 0 0,1 1 1 0 0,-1 1-1 0 0,0 0 1 0 0,0 1-1 0 0,0 0 1 0 0,13 13-1 0 0,-16-13-391 0 0,-1 0-1 0 0,-1 1 1 0 0,1 0-1 0 0,8 13 0 0 0,-11-14-1110 0 0,0 1-1 0 0,-1-1 1 0 0,1 1-1 0 0,-2 0 1 0 0,5 16-1 0 0,-6-15-2479 0 0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25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82 1896 0 0,'-3'0'206'0'0,"0"1"0"0"0,0-1 0 0 0,0 1 0 0 0,0-1 0 0 0,0 1 0 0 0,0 0-1 0 0,0 0 1 0 0,0 0 0 0 0,1 0 0 0 0,-1 1 0 0 0,0-1 0 0 0,1 1 0 0 0,-1-1 0 0 0,1 1 0 0 0,-1 0-1 0 0,1 0 1 0 0,0 0 0 0 0,0 1 0 0 0,0-1 0 0 0,0 0 0 0 0,0 1 0 0 0,0-1 0 0 0,1 1 0 0 0,-1 0-1 0 0,1-1 1 0 0,0 1 0 0 0,-1 0 0 0 0,1 0 0 0 0,1 0 0 0 0,-2 4 0 0 0,-1 9 550 0 0,0 1 1 0 0,1-1-1 0 0,1 1 1 0 0,0 20 0 0 0,1-32-560 0 0,0-4-156 0 0,0 0 0 0 0,1 0 1 0 0,-1 0-1 0 0,0 0 0 0 0,0 0 0 0 0,0 0 0 0 0,1 0 0 0 0,-1 0 0 0 0,0 0 1 0 0,1 0-1 0 0,-1 0 0 0 0,1 0 0 0 0,-1 0 0 0 0,1-1 0 0 0,-1 1 0 0 0,1 0 1 0 0,0 0-1 0 0,0 0 0 0 0,-1-1 0 0 0,1 1 0 0 0,0 0 0 0 0,0-1 0 0 0,0 1 1 0 0,1 0-1 0 0,1 0 22 0 0,0 0 1 0 0,0 0-1 0 0,0 0 1 0 0,0 0-1 0 0,0 0 1 0 0,0-1-1 0 0,0 0 1 0 0,5 1-1 0 0,3-2 64 0 0,0 0 0 0 0,0 0 0 0 0,20-5 0 0 0,-19 2-76 0 0,-1 0 1 0 0,0 0-1 0 0,0-1 0 0 0,0 0 1 0 0,0-1-1 0 0,-1 0 1 0 0,17-15-1 0 0,-20 16-36 0 0,0-1-1 0 0,-1-1 1 0 0,0 1-1 0 0,-1-1 1 0 0,1 0-1 0 0,-1 0 1 0 0,-1 0-1 0 0,1-1 1 0 0,-1 0-1 0 0,-1 0 1 0 0,5-12-1 0 0,-7 12 6 0 0,1-1 1 0 0,-1 1-1 0 0,-1-1 0 0 0,0 1 0 0 0,0-1 1 0 0,0 1-1 0 0,-4-15 0 0 0,4 21-16 0 0,-1 1-1 0 0,1-1 1 0 0,-1 0-1 0 0,0 1 1 0 0,1-1-1 0 0,-1 1 1 0 0,0-1 0 0 0,0 1-1 0 0,0 0 1 0 0,0-1-1 0 0,-1 1 1 0 0,1 0-1 0 0,0 0 1 0 0,-1-1-1 0 0,1 1 1 0 0,0 0 0 0 0,-3-1-1 0 0,0 0 0 0 0,0 1 0 0 0,0-1-1 0 0,0 1 1 0 0,0 0 0 0 0,0 0-1 0 0,0 0 1 0 0,-5 0 0 0 0,0 0-8 0 0,0 1 1 0 0,0 0 0 0 0,0 1-1 0 0,0 0 1 0 0,0 0 0 0 0,-12 4-1 0 0,12-3-3 0 0,0 1 0 0 0,0 1 0 0 0,0 0 0 0 0,0 0 0 0 0,1 1 0 0 0,0 0 0 0 0,0 0 0 0 0,0 1 0 0 0,1 0 0 0 0,-1 0-1 0 0,1 1 1 0 0,1 0 0 0 0,-1 0 0 0 0,1 1 0 0 0,-9 15 0 0 0,9-11 12 0 0,0 0 0 0 0,1 1 1 0 0,0 0-1 0 0,1-1 0 0 0,1 1 0 0 0,0 1 0 0 0,-1 17 1 0 0,2-17-2 0 0,1-13-3 0 0,1 1 0 0 0,0 0 1 0 0,-1-1-1 0 0,1 1 0 0 0,0 0 1 0 0,0-1-1 0 0,1 1 1 0 0,-1 0-1 0 0,0-1 0 0 0,0 1 1 0 0,1 0-1 0 0,-1-1 0 0 0,1 1 1 0 0,-1-1-1 0 0,1 1 0 0 0,0 0 1 0 0,0-1-1 0 0,0 0 0 0 0,0 1 1 0 0,0-1-1 0 0,0 0 0 0 0,0 1 1 0 0,2 1-1 0 0,0-2 0 0 0,-1 1 0 0 0,1 0 0 0 0,0-1 0 0 0,0 0 0 0 0,0 1 0 0 0,0-1 0 0 0,0 0 1 0 0,1-1-1 0 0,-1 1 0 0 0,0 0 0 0 0,5-1 0 0 0,4 1-2 0 0,-1-1 1 0 0,1-1 0 0 0,0 0-1 0 0,-1-1 1 0 0,22-5-1 0 0,-22 3-9 0 0,1-1-1 0 0,-1 1 0 0 0,0-2 1 0 0,-1 1-1 0 0,1-1 0 0 0,11-10 1 0 0,-17 13 8 0 0,0-1 0 0 0,-1 0 0 0 0,0-1 0 0 0,1 1 0 0 0,-2-1 0 0 0,1 0 1 0 0,0 0-1 0 0,-1 0 0 0 0,0 0 0 0 0,0 0 0 0 0,0-1 0 0 0,-1 0 0 0 0,0 1 1 0 0,2-8-1 0 0,-3-25 31 0 0,-2 21 336 0 0,1 17-152 0 0,0 24 488 0 0,17 347 505 0 0,-9-309-1156 0 0,-3 0 0 0 0,-3 1 0 0 0,-6 66 0 0 0,3-116-41 0 0,1-6 8 0 0,-1 0-1 0 0,0 1 1 0 0,0-1 0 0 0,-1 0 0 0 0,-3 7 0 0 0,4-11 0 0 0,0-1 1 0 0,0 0 0 0 0,-1 1-1 0 0,0-1 1 0 0,1 0 0 0 0,-1 0 0 0 0,0 1-1 0 0,0-2 1 0 0,0 1 0 0 0,0 0 0 0 0,0 0-1 0 0,-1-1 1 0 0,1 1 0 0 0,0-1-1 0 0,-1 1 1 0 0,1-1 0 0 0,-4 1 0 0 0,-7 3 90 0 0,-1-1 0 0 0,1-1 1 0 0,-1 0-1 0 0,0-1 1 0 0,-16 0-1 0 0,-74-2 507 0 0,23-1-139 0 0,-171 5-773 0 0,265-4-11766 0 0,-2 0 8355 0 0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26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81 2272 0 0,'0'0'80'0'0,"0"0"-1"0"0,-1 0 1 0 0,1 0-1 0 0,0 0 0 0 0,-1 0 1 0 0,1 0-1 0 0,0 0 1 0 0,-1 0-1 0 0,1 0 1 0 0,-1 0-1 0 0,1 0 1 0 0,0 0-1 0 0,-1 0 1 0 0,1-1-1 0 0,0 1 0 0 0,-1 0 1 0 0,1 0-1 0 0,0 0 1 0 0,-1 0-1 0 0,1-1 1 0 0,0 1-1 0 0,0 0 1 0 0,-1 0-1 0 0,1-1 1 0 0,0 1-1 0 0,0 0 0 0 0,-1 0 1 0 0,1-1-1 0 0,0 1 1 0 0,0 0-1 0 0,0-1 1 0 0,-1 1-1 0 0,1 0 1 0 0,0-1-1 0 0,0 1 1 0 0,0 0-1 0 0,0-1 0 0 0,0 1 1 0 0,0 0-1 0 0,0-1 1 0 0,0 1-1 0 0,0 0 1 0 0,0-1-1 0 0,0 1 1 0 0,0-1-1 0 0,0 1 1 0 0,0 0-1 0 0,0-1 0 0 0,0 1 1 0 0,0 0-1 0 0,0-1 1 0 0,1 1-1 0 0,-1 0 1 0 0,0-1-1 0 0,0 1 1 0 0,0 0-1 0 0,0 0 0 0 0,1-1 1 0 0,-1 1-1 0 0,0 0 1 0 0,0 0-1 0 0,1-1 1 0 0,-1 1-1 0 0,0 0 1 0 0,1-1-1 0 0,20-19 1577 0 0,-11 14-1236 0 0,0 0 1 0 0,1 2-1 0 0,-1-1 0 0 0,1 1 0 0 0,0 1 0 0 0,0 0 0 0 0,0 0 1 0 0,14-1-1 0 0,11 1 351 0 0,47 0 1 0 0,-76 3-683 0 0,0 0 0 0 0,0 1 0 0 0,1 0 1 0 0,-1 0-1 0 0,0 1 0 0 0,0 0 0 0 0,0 0 1 0 0,0 0-1 0 0,7 5 0 0 0,-11-6-64 0 0,0 1 0 0 0,0 0 0 0 0,-1 0-1 0 0,1 0 1 0 0,0 0 0 0 0,-1 0 0 0 0,0 1-1 0 0,1-1 1 0 0,-1 1 0 0 0,0-1 0 0 0,0 1-1 0 0,0 0 1 0 0,-1 0 0 0 0,1 0 0 0 0,-1 0-1 0 0,1 0 1 0 0,-1 0 0 0 0,0 0 0 0 0,0 1 0 0 0,-1-1-1 0 0,1 0 1 0 0,0 5 0 0 0,0 3-11 0 0,-1 1 0 0 0,0 0 0 0 0,-1 0-1 0 0,0 0 1 0 0,-1-1 0 0 0,0 1 0 0 0,-1 0 0 0 0,0-1 0 0 0,-1 0 0 0 0,0 0 0 0 0,-1 0 0 0 0,0 0 0 0 0,0-1 0 0 0,-2 1-1 0 0,1-2 1 0 0,-1 1 0 0 0,0-1 0 0 0,-1 0 0 0 0,0 0 0 0 0,-1-1 0 0 0,-14 12 0 0 0,12-12-11 0 0,0 0-1 0 0,0-1 1 0 0,-1 0 0 0 0,1-1 0 0 0,-2 0 0 0 0,1-1 0 0 0,0-1-1 0 0,-1 1 1 0 0,0-2 0 0 0,0 0 0 0 0,0-1 0 0 0,-26 2-1 0 0,38-4-1 0 0,1 0 0 0 0,-1 0 0 0 0,0 0 0 0 0,0 1-1 0 0,1-1 1 0 0,-1 0 0 0 0,0-1 0 0 0,0 1 0 0 0,1 0-1 0 0,-1 0 1 0 0,0 0 0 0 0,1 0 0 0 0,-1-1-1 0 0,0 1 1 0 0,0 0 0 0 0,1 0 0 0 0,-1-1 0 0 0,0 1-1 0 0,0-2 1 0 0,8-5 17 0 0,23-6 21 0 0,-22 11-30 0 0,0 0-1 0 0,1 1 1 0 0,-1 0 0 0 0,1 1-1 0 0,0 0 1 0 0,-1 0-1 0 0,1 1 1 0 0,-1 0 0 0 0,1 1-1 0 0,-1 0 1 0 0,0 0-1 0 0,1 0 1 0 0,-1 1 0 0 0,0 1-1 0 0,-1-1 1 0 0,1 1-1 0 0,-1 0 1 0 0,1 1 0 0 0,-1 0-1 0 0,-1 0 1 0 0,1 1 0 0 0,-1-1-1 0 0,0 2 1 0 0,0-1-1 0 0,0 0 1 0 0,-1 1 0 0 0,0 0-1 0 0,-1 1 1 0 0,1-1-1 0 0,-1 1 1 0 0,-1-1 0 0 0,6 16-1 0 0,-5-7 72 0 0,0 1 0 0 0,-1 0 0 0 0,0-1 0 0 0,-2 1 0 0 0,0 0 0 0 0,0 0 0 0 0,-2 0 0 0 0,-5 31 0 0 0,5-41-16 0 0,-1 0 0 0 0,0 0 0 0 0,-1-1 0 0 0,1 0 0 0 0,-1 1 0 0 0,-1-1 1 0 0,1 0-1 0 0,-1 0 0 0 0,0-1 0 0 0,0 1 0 0 0,-1-1 0 0 0,0 0 0 0 0,0 0 0 0 0,0 0 0 0 0,0-1 0 0 0,-1 0 0 0 0,0 0 0 0 0,-10 6 0 0 0,-2-1 113 0 0,0-1-1 0 0,-1 0 1 0 0,0-1 0 0 0,-1-1-1 0 0,-23 4 1 0 0,0-2 172 0 0,-85 2 0 0 0,55-9-2475 0 0,73-1 2076 0 0,-1 0-361 0 0,1 0-1 0 0,-1 0 1 0 0,1 0 0 0 0,-1 0-1 0 0,0 0 1 0 0,1 0-1 0 0,-1 0 1 0 0,1 0 0 0 0,-1 0-1 0 0,1 0 1 0 0,-1 0-1 0 0,1 1 1 0 0,-1-1 0 0 0,1 0-1 0 0,-1 0 1 0 0,1 0-1 0 0,-1 1 1 0 0,1-1 0 0 0,-4 3-2469 0 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27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187 135 1736 0 0,'-1'0'133'0'0,"0"-1"0"0"0,1 0 0 0 0,-1 0 0 0 0,1 0 0 0 0,-1 0 0 0 0,1 0 0 0 0,-1 0 1 0 0,1 0-1 0 0,0 0 0 0 0,-1 0 0 0 0,1 0 0 0 0,0 0 0 0 0,0 0 0 0 0,0 0 0 0 0,0 0 0 0 0,0 0 0 0 0,0 0 0 0 0,0 0 0 0 0,0 0 0 0 0,0 0 0 0 0,1-2 0 0 0,3-25 1751 0 0,-2 23-1625 0 0,1 1 1 0 0,-1 0 0 0 0,1 0 0 0 0,0 0 0 0 0,0 0 0 0 0,0 0-1 0 0,1 1 1 0 0,-1-1 0 0 0,1 1 0 0 0,0 0 0 0 0,0 0-1 0 0,0 0 1 0 0,0 1 0 0 0,0-1 0 0 0,1 1 0 0 0,6-3 0 0 0,3 0 221 0 0,-1 1 0 0 0,1 0 0 0 0,0 1 0 0 0,21-3 0 0 0,-30 5-430 0 0,-1 1 0 0 0,1 0 1 0 0,0-1-1 0 0,0 2 1 0 0,-1-1-1 0 0,1 1 1 0 0,0-1-1 0 0,0 1 1 0 0,-1 0-1 0 0,1 1 0 0 0,-1-1 1 0 0,1 1-1 0 0,-1 0 1 0 0,0 0-1 0 0,0 1 1 0 0,0-1-1 0 0,0 1 1 0 0,0 0-1 0 0,0 0 0 0 0,0 0 1 0 0,-1 0-1 0 0,0 1 1 0 0,0-1-1 0 0,0 1 1 0 0,0 0-1 0 0,0 0 1 0 0,-1 0-1 0 0,0 0 0 0 0,0 0 1 0 0,0 1-1 0 0,0-1 1 0 0,0 1-1 0 0,-1-1 1 0 0,0 1-1 0 0,0 0 1 0 0,-1-1-1 0 0,1 10 0 0 0,0-3-36 0 0,-1 0-1 0 0,0 0 1 0 0,0 0 0 0 0,-1 0-1 0 0,-1 0 1 0 0,0 0-1 0 0,-1 0 1 0 0,0-1-1 0 0,0 1 1 0 0,-1-1-1 0 0,-1 1 1 0 0,1-1-1 0 0,-2-1 1 0 0,-11 17-1 0 0,7-11-1 0 0,-1-1 0 0 0,-1 0 0 0 0,-1-1 0 0 0,-26 21-1 0 0,28-25 1 0 0,-1-1-1 0 0,1 0 0 0 0,-2-1 1 0 0,1 0-1 0 0,-1-1 0 0 0,0-1 1 0 0,0 0-1 0 0,0-1 0 0 0,-20 4 1 0 0,32-8-9 0 0,0 1 1 0 0,1-1 0 0 0,-1 0-1 0 0,1 0 1 0 0,-1 0-1 0 0,0 0 1 0 0,1 0 0 0 0,-1 1-1 0 0,1-1 1 0 0,-1-1-1 0 0,0 1 1 0 0,1 0 0 0 0,-1 0-1 0 0,1 0 1 0 0,-1 0 0 0 0,0 0-1 0 0,1 0 1 0 0,-1-1-1 0 0,1 1 1 0 0,-1 0 0 0 0,1 0-1 0 0,-1-1 1 0 0,1 1-1 0 0,-1-1 1 0 0,1 0 0 0 0,0 1 0 0 0,0-1 0 0 0,0 1 0 0 0,0-1 0 0 0,0 1 0 0 0,0-1 0 0 0,0 0-1 0 0,1 1 1 0 0,-1-1 0 0 0,0 1 0 0 0,0-1 0 0 0,1 1 0 0 0,-1-1 0 0 0,0 1 0 0 0,1 0 0 0 0,-1-1 0 0 0,1 1 0 0 0,-1-1 0 0 0,1 0 0 0 0,26-20 126 0 0,-23 19-122 0 0,0 0 1 0 0,0 0-1 0 0,0 0 1 0 0,0 1-1 0 0,1-1 0 0 0,-1 1 1 0 0,0 0-1 0 0,1 0 0 0 0,-1 1 1 0 0,1-1-1 0 0,-1 1 0 0 0,0 0 1 0 0,1 0-1 0 0,-1 1 1 0 0,1-1-1 0 0,-1 1 0 0 0,1 0 1 0 0,-1 0-1 0 0,0 1 0 0 0,0-1 1 0 0,5 3-1 0 0,-4-1-7 0 0,0 0 1 0 0,0 0-1 0 0,0 0 0 0 0,-1 1 1 0 0,1 0-1 0 0,-1 0 0 0 0,0 0 1 0 0,0 0-1 0 0,0 1 0 0 0,0 0 1 0 0,-1 0-1 0 0,0 0 0 0 0,0 0 1 0 0,0 0-1 0 0,2 9 0 0 0,0 1 20 0 0,0 1-1 0 0,-1 0 0 0 0,-1 0 0 0 0,-1 0 0 0 0,0 0 1 0 0,-1 31-1 0 0,-2-35 43 0 0,0 0 1 0 0,0 0 0 0 0,-1 0-1 0 0,-1 0 1 0 0,0 0 0 0 0,-1-1-1 0 0,0 1 1 0 0,0-1 0 0 0,-12 20-1 0 0,12-26 0 0 0,-1 1 1 0 0,1-1-1 0 0,-1 0 0 0 0,0 0 1 0 0,0-1-1 0 0,-1 1 0 0 0,1-1 0 0 0,-1 0 1 0 0,0-1-1 0 0,0 1 0 0 0,0-1 0 0 0,-1 0 1 0 0,1-1-1 0 0,-1 0 0 0 0,1 0 0 0 0,-11 2 1 0 0,-10 0 288 0 0,1-1 0 0 0,-51-1 0 0 0,74-2-335 0 0,-14 0-10 0 0,-1-1-1 0 0,1-1 0 0 0,0-1 1 0 0,-22-6-1 0 0,31 3-1272 0 0,7-3-5880 0 0,4 3 3509 0 0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28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92 1640 0 0,'-17'-17'3467'0'0,"16"17"-3321"0"0,1-1 0 0 0,-1 0-1 0 0,1 0 1 0 0,0 1 0 0 0,-1-1 0 0 0,1 0-1 0 0,0 0 1 0 0,0 0 0 0 0,0 1 0 0 0,-1-1-1 0 0,1 0 1 0 0,0 0 0 0 0,0 0 0 0 0,0 0-1 0 0,0 1 1 0 0,0-1 0 0 0,1 0 0 0 0,-1 0-1 0 0,0 0 1 0 0,0 0 0 0 0,1 1 0 0 0,-1-1-1 0 0,0 0 1 0 0,1 0 0 0 0,-1 1 0 0 0,1-2 0 0 0,1 0 69 0 0,-1 0 1 0 0,1 0 0 0 0,0 1 0 0 0,0-1 0 0 0,0 0 0 0 0,0 1 0 0 0,0-1 0 0 0,5-1-1 0 0,4-2 295 0 0,0 1-1 0 0,21-6 0 0 0,-14 5-234 0 0,-1 1 1 0 0,2 1-1 0 0,-1 1 0 0 0,0 0 0 0 0,0 1 1 0 0,25 2-1 0 0,-37 0-210 0 0,0 0 0 0 0,0 0 1 0 0,0 1-1 0 0,0 0 0 0 0,0 0 0 0 0,0 0 1 0 0,0 1-1 0 0,0 0 0 0 0,8 5 0 0 0,-11-5-29 0 0,1 0 0 0 0,-1 0-1 0 0,0 0 1 0 0,0 1-1 0 0,0-1 1 0 0,0 1-1 0 0,0 0 1 0 0,-1 0-1 0 0,0 0 1 0 0,0 0-1 0 0,0 0 1 0 0,0 0-1 0 0,0 0 1 0 0,1 8-1 0 0,-1 1-1 0 0,0 0-1 0 0,-1-1 1 0 0,0 1-1 0 0,-1 0 0 0 0,-1 0 1 0 0,0 0-1 0 0,0-1 1 0 0,-1 1-1 0 0,-1 0 1 0 0,0-1-1 0 0,-1 0 0 0 0,0 0 1 0 0,-1 0-1 0 0,-1 0 1 0 0,-7 12-1 0 0,6-12-5 0 0,0-1-1 0 0,-1 0 1 0 0,0 0-1 0 0,-1-1 1 0 0,0 0-1 0 0,-1-1 1 0 0,0 0-1 0 0,0-1 1 0 0,-1 0-1 0 0,0 0 1 0 0,0-1-1 0 0,-1 0 1 0 0,0-1-1 0 0,-20 7 1 0 0,28-12-4 0 0,1 0-1 0 0,-1-1 1 0 0,0 1 0 0 0,0-1 0 0 0,1 1-1 0 0,-1-1 1 0 0,-4-1 0 0 0,7 1-18 0 0,1 0 0 0 0,-1 0 0 0 0,1 0 0 0 0,-1 0 0 0 0,1 0 0 0 0,-1 0 0 0 0,0 0 0 0 0,1 0 0 0 0,-1 0 0 0 0,1-1 0 0 0,-1 1 0 0 0,1 0 0 0 0,-1 0 0 0 0,1-1 0 0 0,-1 1 0 0 0,1 0 0 0 0,-1-1 0 0 0,1 1 0 0 0,0 0 0 0 0,-1-1 0 0 0,1 1 0 0 0,-1-1 0 0 0,1 1 0 0 0,0-1 0 0 0,-1 1 1 0 0,1-1-1 0 0,0 1 0 0 0,0-1 0 0 0,-1 1 0 0 0,1-1 0 0 0,0 1 0 0 0,0-1 0 0 0,0 1 0 0 0,0-1 0 0 0,0 1 0 0 0,0-1 0 0 0,0 0 0 0 0,0 1 0 0 0,0-1 0 0 0,0 1 0 0 0,0-1 0 0 0,0 1 0 0 0,0-1 0 0 0,0 0 0 0 0,0 1 0 0 0,0-1 0 0 0,1 1 0 0 0,-1-1 0 0 0,0 1 0 0 0,1-1 0 0 0,-1 1 0 0 0,1-2 0 0 0,1-1 11 0 0,0 0 0 0 0,0 0 0 0 0,0 0 0 0 0,0 0 0 0 0,0 0 0 0 0,1 1 0 0 0,0-1 0 0 0,-1 1 0 0 0,1-1 0 0 0,0 1 0 0 0,0 0 0 0 0,0 0 0 0 0,0 0 0 0 0,1 1 0 0 0,4-3 0 0 0,-2 3-4 0 0,0-1-1 0 0,0 0 1 0 0,1 1-1 0 0,-1 0 1 0 0,0 1 0 0 0,0 0-1 0 0,1 0 1 0 0,10 1-1 0 0,-9 0-5 0 0,-1 0 0 0 0,1 0-1 0 0,-1 1 1 0 0,1 0-1 0 0,-1 1 1 0 0,1 0 0 0 0,-1 0-1 0 0,0 0 1 0 0,-1 1-1 0 0,1 0 1 0 0,0 0 0 0 0,-1 1-1 0 0,0 0 1 0 0,0 0-1 0 0,7 8 1 0 0,-8-5-4 0 0,0 0-1 0 0,0 0 1 0 0,-1 1 0 0 0,0 0 0 0 0,0-1 0 0 0,-1 1-1 0 0,0 0 1 0 0,-1 1 0 0 0,2 12 0 0 0,0 8 97 0 0,-2 49 1 0 0,-2-63-43 0 0,0-8-9 0 0,-1 0 0 0 0,1 0 0 0 0,-2 0-1 0 0,1 0 1 0 0,-1 0 0 0 0,0 0 0 0 0,0-1-1 0 0,-1 1 1 0 0,0-1 0 0 0,-1 0 0 0 0,1 1 0 0 0,-2-1-1 0 0,-4 7 1 0 0,2-6 46 0 0,-1 0-1 0 0,1 0 0 0 0,-1 0 1 0 0,-1-1-1 0 0,0 0 0 0 0,0-1 1 0 0,0 0-1 0 0,-17 8 1 0 0,2-3 55 0 0,0-2 1 0 0,-1-1-1 0 0,0-1 1 0 0,-1-1 0 0 0,0-1-1 0 0,0-2 1 0 0,-35 2-1 0 0,24-5-295 0 0,-15 1-104 0 0,19 3-4793 0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30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177 118 1800 0 0,'-3'2'5870'0'0,"-11"10"-4312"0"0,-145 222 3632 0 0,167-259-4286 0 0,11-19-816 0 0,122-189 104 0 0,-112 194-151 0 0,-27 37-34 0 0,-1 0 0 0 0,1-1 0 0 0,0 2 0 0 0,0-1-1 0 0,0 0 1 0 0,0 0 0 0 0,0 1 0 0 0,0-1 0 0 0,1 1-1 0 0,-1 0 1 0 0,0-1 0 0 0,1 1 0 0 0,-1 0 0 0 0,6-1-1 0 0,-8 2 12 0 0,1 0 0 0 0,0 1-1 0 0,0-1 1 0 0,0 0 0 0 0,-1 0 0 0 0,1 0-1 0 0,0 1 1 0 0,-1-1 0 0 0,1 1-1 0 0,0-1 1 0 0,0 0 0 0 0,-1 1-1 0 0,1-1 1 0 0,-1 1 0 0 0,1 0-1 0 0,0-1 1 0 0,-1 1 0 0 0,1-1-1 0 0,-1 1 1 0 0,0 0 0 0 0,1-1-1 0 0,-1 1 1 0 0,1 0 0 0 0,-1 0 0 0 0,0-1-1 0 0,1 2 1 0 0,5 31 202 0 0,-8 37-10 0 0,0 97 122 0 0,4-112-236 0 0,-12 105 1 0 0,4-117-79 0 0,2-6-1 0 0,-20 71 0 0 0,23-105-16 0 0,0 0 0 0 0,0 1 0 0 0,-1-1 0 0 0,1 0 0 0 0,-1 0 0 0 0,0 0 0 0 0,0 0 0 0 0,0 0 0 0 0,0-1 0 0 0,-1 1 0 0 0,1 0 0 0 0,-1-1 0 0 0,1 0 0 0 0,-1 0 0 0 0,0 0 0 0 0,0 0 0 0 0,0 0 0 0 0,0 0 0 0 0,0-1 0 0 0,0 1 0 0 0,0-1 0 0 0,-1 0 0 0 0,-4 1 0 0 0,-113 27 746 0 0,522-29 1222 0 0,-401 0-2449 0 0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33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82 2104 0 0,'-1'0'48'0'0,"1"0"0"0"0,0 0 0 0 0,0 0 0 0 0,-1 0 0 0 0,1 0 0 0 0,0 0 0 0 0,0 0 0 0 0,0 0 0 0 0,-1 0 0 0 0,1 0 0 0 0,0 0 0 0 0,0 0 0 0 0,0 0 0 0 0,-1-1 0 0 0,1 1 0 0 0,0 0 0 0 0,0 0 0 0 0,0 0 0 0 0,-1 0 0 0 0,1 0 0 0 0,0 0 0 0 0,0 0 0 0 0,0-1 0 0 0,0 1 0 0 0,-1 0 0 0 0,1 0 0 0 0,0 0 0 0 0,0 0 0 0 0,0-1 0 0 0,0 1 0 0 0,0 0 0 0 0,0 0 0 0 0,0 0 0 0 0,-1-1 0 0 0,1 1 0 0 0,0 0 0 0 0,4-10 1395 0 0,8-6 633 0 0,-11 15-1964 0 0,1-1 68 0 0,1 0 1 0 0,-1 0-1 0 0,1 1 0 0 0,0-1 0 0 0,0 0 0 0 0,-1 1 0 0 0,1 0 0 0 0,0 0 1 0 0,0 0-1 0 0,5-1 0 0 0,37-7 1222 0 0,-31 7-954 0 0,128-18 1181 0 0,-119 18-1385 0 0,-1 1-1 0 0,0 2 1 0 0,0 0-1 0 0,34 6 1 0 0,-54-6-230 0 0,0-1 1 0 0,0 1-1 0 0,0 0 1 0 0,0 0-1 0 0,0 0 1 0 0,0 0-1 0 0,0 0 1 0 0,-1 0-1 0 0,1 1 1 0 0,0-1-1 0 0,0 1 1 0 0,-1-1-1 0 0,1 1 1 0 0,-1-1-1 0 0,0 1 1 0 0,1 0-1 0 0,-1 0 1 0 0,0 0-1 0 0,0 0 1 0 0,0 0-1 0 0,0 0 1 0 0,-1 0-1 0 0,1 0 1 0 0,0 0-1 0 0,-1 0 1 0 0,1 0-1 0 0,-1 0 1 0 0,0 4-1 0 0,1 0 4 0 0,-1 1-1 0 0,0-1 0 0 0,-1 0 0 0 0,0 0 0 0 0,1 0 0 0 0,-2 0 1 0 0,1 0-1 0 0,-1 0 0 0 0,-2 6 0 0 0,-2 1-5 0 0,-1 0 0 0 0,0-1 0 0 0,-1 0 0 0 0,0-1 0 0 0,0 1 0 0 0,-1-1 0 0 0,-1-1-1 0 0,0 0 1 0 0,-19 15 0 0 0,2-5 15 0 0,0 0-1 0 0,-1-3 1 0 0,-47 24-1 0 0,53-31 27 0 0,-1-1-1 0 0,1-1 0 0 0,-1-1 1 0 0,-1-1-1 0 0,-39 5 0 0 0,48-8 162 0 0,23-2-7 0 0,25-2-35 0 0,0-2-126 0 0,0 1 1 0 0,0 1-1 0 0,0 2 0 0 0,58 9 0 0 0,-84-8-39 0 0,1 0-1 0 0,-1 0 0 0 0,0 1 0 0 0,0 0 0 0 0,0 1 0 0 0,0-1 0 0 0,0 1 0 0 0,-1 0 0 0 0,0 1 0 0 0,0-1 0 0 0,0 1 0 0 0,0 1 0 0 0,-1-1 0 0 0,0 1 0 0 0,0 0 0 0 0,0 0 0 0 0,-1 0 0 0 0,0 1 0 0 0,0 0 0 0 0,5 12 0 0 0,-5-10 0 0 0,-1 1 0 0 0,0 0 1 0 0,0 0-1 0 0,-1 0 0 0 0,0 1 0 0 0,-1-1 0 0 0,0 0 1 0 0,-1 1-1 0 0,0-1 0 0 0,-1 1 0 0 0,0-1 0 0 0,0 0 0 0 0,-1 0 1 0 0,-6 19-1 0 0,5-22 12 0 0,0 0 0 0 0,-1-1 0 0 0,0 1 0 0 0,0-1 0 0 0,-1 0 0 0 0,0 0 0 0 0,0 0 0 0 0,0-1 0 0 0,-1 1-1 0 0,1-1 1 0 0,-1-1 0 0 0,-1 1 0 0 0,1-1 0 0 0,-1 0 0 0 0,-11 5 0 0 0,-4 0 94 0 0,1 0-1 0 0,-1-2 1 0 0,-42 9-1 0 0,25-10 199 0 0,0-1-1 0 0,-1-3 1 0 0,1 0 0 0 0,-62-7-1 0 0,97 4-309 0 0,-23-4 348 0 0,26 5-356 0 0,0 0-1 0 0,0 0 0 0 0,1-1 0 0 0,-1 1 1 0 0,0 0-1 0 0,0-1 0 0 0,1 1 1 0 0,-1 0-1 0 0,0-1 0 0 0,1 1 0 0 0,-1-1 1 0 0,1 0-1 0 0,-1 1 0 0 0,0-1 0 0 0,1 1 1 0 0,-1-1-1 0 0,1 0 0 0 0,0 1 0 0 0,-1-1 1 0 0,1 0-1 0 0,0 0 0 0 0,-1 1 0 0 0,1-1 1 0 0,0 0-1 0 0,0 0 0 0 0,-1 1 1 0 0,1-1-1 0 0,0-1 0 0 0,1 1-179 0 0,-1 0 1 0 0,1 1-1 0 0,-1-1 0 0 0,1 0 1 0 0,-1 1-1 0 0,1-1 0 0 0,0 0 1 0 0,-1 1-1 0 0,1-1 0 0 0,0 1 1 0 0,-1-1-1 0 0,1 1 0 0 0,0-1 1 0 0,0 1-1 0 0,0-1 0 0 0,0 1 1 0 0,-1 0-1 0 0,1 0 0 0 0,0-1 1 0 0,0 1-1 0 0,0 0 1 0 0,1 0-1 0 0,28-5-6042 0 0,-24 4 5128 0 0,12-2-2439 0 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34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0 2504 0 0,'-18'0'1207'0'0,"1"1"-1"0"0,-1 1 1 0 0,1 0-1 0 0,-32 8 1 0 0,39-6-848 0 0,0-1 0 0 0,0 2 0 0 0,0-1 0 0 0,0 2 0 0 0,1-1 0 0 0,0 1 0 0 0,0 1 0 0 0,-16 14 0 0 0,1 2 333 0 0,0 2 1 0 0,2 1-1 0 0,1 1 1 0 0,-22 36-1 0 0,32-43-542 0 0,0-1 0 0 0,2 2 0 0 0,1-1 0 0 0,0 1 0 0 0,1 0 0 0 0,2 1 0 0 0,-6 35 0 0 0,8-33-11 0 0,1 0 1 0 0,1 0-1 0 0,1-1 1 0 0,1 1 0 0 0,1 0-1 0 0,6 24 1 0 0,-7-40-105 0 0,1-1 0 0 0,1 1 0 0 0,-1-1 0 0 0,1 0-1 0 0,0 1 1 0 0,1-1 0 0 0,0-1 0 0 0,0 1 0 0 0,0 0 0 0 0,1-1 0 0 0,0 0 0 0 0,0 0-1 0 0,1-1 1 0 0,0 1 0 0 0,0-1 0 0 0,0 0 0 0 0,0-1 0 0 0,1 0 0 0 0,0 0 0 0 0,-1 0-1 0 0,16 5 1 0 0,-5-4-8 0 0,1-1 0 0 0,-1 0 0 0 0,1-2 0 0 0,0 0 0 0 0,0-1-1 0 0,0-1 1 0 0,0 0 0 0 0,0-2 0 0 0,0 0 0 0 0,24-6 0 0 0,-39 7-20 0 0,0 0 1 0 0,0 0 0 0 0,0 0-1 0 0,0 0 1 0 0,0-1 0 0 0,0 1-1 0 0,-1-1 1 0 0,1 1 0 0 0,-1-1-1 0 0,1 0 1 0 0,-1 0 0 0 0,1 0-1 0 0,-1 0 1 0 0,0-1 0 0 0,0 1 0 0 0,0-1-1 0 0,-1 1 1 0 0,1-1 0 0 0,0 0-1 0 0,-1 0 1 0 0,0 1 0 0 0,0-1-1 0 0,1 0 1 0 0,-2 0 0 0 0,1 0-1 0 0,0 0 1 0 0,-1 0 0 0 0,1-1-1 0 0,-1 1 1 0 0,0 0 0 0 0,0 0-1 0 0,0 0 1 0 0,-1-5 0 0 0,0-1 53 0 0,-1-1 0 0 0,0 1 0 0 0,0 1 0 0 0,-1-1 0 0 0,0 0 0 0 0,-1 1 0 0 0,1-1 0 0 0,-2 1 0 0 0,1 0 0 0 0,-9-11 0 0 0,7 13-10 0 0,-1-1 0 0 0,1 1 0 0 0,-1 0 0 0 0,-1 1 0 0 0,1 0 0 0 0,-1 0 0 0 0,0 0 0 0 0,0 1 0 0 0,-1 0 0 0 0,1 1 0 0 0,-1 0 0 0 0,0 0 0 0 0,1 1 0 0 0,-1 0 0 0 0,0 1 0 0 0,0 0 0 0 0,-14 0 0 0 0,8 0-63 0 0,-1 1-1 0 0,1 1 1 0 0,-1 1 0 0 0,1 0-1 0 0,0 1 1 0 0,0 0 0 0 0,0 1-1 0 0,0 1 1 0 0,-22 11 0 0 0,29-12-64 0 0,-1 1 0 0 0,1 0 0 0 0,0 0 1 0 0,-8 8-1 0 0,14-11-286 0 0,0 0-1 0 0,0 1 1 0 0,0-1 0 0 0,0 0 0 0 0,0 1-1 0 0,0 0 1 0 0,-1 3 0 0 0,2-4-336 0 0,1 0 0 0 0,-1 0-1 0 0,0-1 1 0 0,1 1 0 0 0,0 0 0 0 0,-1 0-1 0 0,1 0 1 0 0,0 0 0 0 0,0 0 0 0 0,0 0-1 0 0,1-1 1 0 0,-1 1 0 0 0,1 3 0 0 0,2 2-2871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43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117 231 2488 0 0,'-1'-1'131'0'0,"0"1"0"0"0,0-1 0 0 0,0 1 1 0 0,-1-1-1 0 0,1 1 0 0 0,0-1 0 0 0,0 0 0 0 0,0 1 0 0 0,0-1 0 0 0,0 0 0 0 0,0 0 0 0 0,0 0 0 0 0,0 0 0 0 0,1 0 0 0 0,-1 0 1 0 0,0 0-1 0 0,1 0 0 0 0,-1 0 0 0 0,0 0 0 0 0,1-1 0 0 0,-1 1 0 0 0,1 0 0 0 0,0 0 0 0 0,-1 0 0 0 0,1-1 0 0 0,0-1 0 0 0,-6-35 2098 0 0,7 33-2013 0 0,-1 0 0 0 0,1 0 0 0 0,0 1 0 0 0,1-1 0 0 0,-1 0 1 0 0,1 1-1 0 0,0-1 0 0 0,0 1 0 0 0,0 0 0 0 0,1 0 0 0 0,0 0 0 0 0,-1 0 0 0 0,1 0 0 0 0,1 0 0 0 0,-1 1 0 0 0,0-1 0 0 0,1 1 0 0 0,0 0 0 0 0,0 0 1 0 0,8-4-1 0 0,4-2 176 0 0,0 0 1 0 0,1 1-1 0 0,-1 1 1 0 0,21-6-1 0 0,-10 5-54 0 0,0 1 0 0 0,43-6 0 0 0,-60 12-249 0 0,-1 0 1 0 0,1 0 0 0 0,0 1 0 0 0,-1 1 0 0 0,1-1 0 0 0,0 2 0 0 0,-1-1 0 0 0,1 1-1 0 0,-1 1 1 0 0,18 7 0 0 0,-22-7-48 0 0,0 0-1 0 0,-1 0 0 0 0,1 0 1 0 0,-1 1-1 0 0,0 0 1 0 0,0 0-1 0 0,0 0 1 0 0,-1 1-1 0 0,0-1 0 0 0,1 1 1 0 0,-1 0-1 0 0,-1 0 1 0 0,1 0-1 0 0,-1 0 0 0 0,0 0 1 0 0,0 1-1 0 0,1 7 1 0 0,2 8 81 0 0,-1 1 0 0 0,1 44 0 0 0,-4-59-102 0 0,2 73 125 0 0,-9 93 0 0 0,2-129-85 0 0,-2 0 0 0 0,-2-1 0 0 0,-24 72 0 0 0,20-79-101 0 0,-16 49-164 0 0,30-107-311 0 0,-1 1 0 0 0,-3-35 0 0 0,0 3 231 0 0,2 24 152 0 0,1-3 38 0 0,-1 1 0 0 0,-2-1 0 0 0,-9-43 0 0 0,11 72 117 0 0,-1 0 1 0 0,0 1-1 0 0,1-1 0 0 0,-1 0 1 0 0,-1 0-1 0 0,1 1 1 0 0,0-1-1 0 0,-1 1 1 0 0,1-1-1 0 0,-1 1 0 0 0,0-1 1 0 0,1 1-1 0 0,-1 0 1 0 0,0 0-1 0 0,0 0 0 0 0,-1 0 1 0 0,1 0-1 0 0,0 1 1 0 0,-1-1-1 0 0,1 0 1 0 0,-1 1-1 0 0,0 0 0 0 0,1 0 1 0 0,-1 0-1 0 0,0 0 1 0 0,0 0-1 0 0,1 0 1 0 0,-1 1-1 0 0,0-1 0 0 0,-5 1 1 0 0,1 0 76 0 0,-1 1 0 0 0,0 0 1 0 0,1 0-1 0 0,-1 1 0 0 0,1-1 0 0 0,0 2 1 0 0,-1-1-1 0 0,1 1 0 0 0,0 0 0 0 0,-11 7 1 0 0,0 2 86 0 0,1 0-1 0 0,1 2 1 0 0,0-1 0 0 0,1 2 0 0 0,-18 21 0 0 0,-58 86 480 0 0,60-75-666 0 0,-36 76 0 0 0,60-102-1780 0 0,7-21 1458 0 0,0 1-1 0 0,1 0 0 0 0,-1-1 0 0 0,0 1 0 0 0,0 0 0 0 0,0-1 0 0 0,1 1 0 0 0,-1-1 0 0 0,0 1 0 0 0,1 0 1 0 0,-1-1-1 0 0,0 1 0 0 0,1-1 0 0 0,-1 1 0 0 0,1-1 0 0 0,-1 1 0 0 0,1-1 0 0 0,-1 0 0 0 0,1 1 0 0 0,-1-1 1 0 0,1 1-1 0 0,0-1 0 0 0,-1 0 0 0 0,1 0 0 0 0,-1 1 0 0 0,1-1 0 0 0,0 0 0 0 0,-1 0 0 0 0,1 0 0 0 0,0 0 1 0 0,0 1-1 0 0,11 1-3367 0 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34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4 3584 0 0,'-12'0'5491'0'0,"18"-2"-2207"0"0,25 0-523 0 0,129 3 1206 0 0,161-2-2293 0 0,-350 17-3676 0 0,19-10-596 0 0,0 0-1 0 0,0-1 1 0 0,-13 5-1 0 0,14-7 1391 0 0,-14 6-2365 0 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35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3760 0 0,'6'7'5867'0'0,"7"-3"-3491"0"0,20-1-1489 0 0,-26-3-25 0 0,113-1 3647 0 0,-74-1-3289 0 0,64 6 0 0 0,-107-4-1199 0 0,8 1 76 0 0,0 0 0 0 0,0 1 0 0 0,21 7 1 0 0,-25-6 745 0 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37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269 145 2080 0 0,'0'0'3502'0'0,"-20"4"156"0"0,-29 5-794 0 0,41-6-2672 0 0,0-1 1 0 0,0 0-1 0 0,0-1 1 0 0,0 1 0 0 0,0-2-1 0 0,0 1 1 0 0,0-1-1 0 0,0 0 1 0 0,0-1-1 0 0,0 0 1 0 0,-15-3 0 0 0,22 3-167 0 0,-1 1 0 0 0,1-1 0 0 0,0 1 0 0 0,0-1 1 0 0,0 1-1 0 0,0-1 0 0 0,0 0 0 0 0,0 0 1 0 0,0 1-1 0 0,0-1 0 0 0,0 0 0 0 0,1 0 0 0 0,-1 0 1 0 0,0 0-1 0 0,0 0 0 0 0,1 0 0 0 0,-1 0 0 0 0,1 0 1 0 0,-1 0-1 0 0,1 0 0 0 0,-1-1 0 0 0,0-1 0 0 0,1 1 3 0 0,0-1-1 0 0,0 1 0 0 0,0 0 0 0 0,0 0 0 0 0,1-1 1 0 0,-1 1-1 0 0,1 0 0 0 0,-1 0 0 0 0,1-1 0 0 0,0 1 1 0 0,1-3-1 0 0,2-1 19 0 0,-1 0 0 0 0,1 0 1 0 0,0 0-1 0 0,1 1 0 0 0,-1-1 1 0 0,1 1-1 0 0,9-8 0 0 0,-3 6-19 0 0,0 1 0 0 0,1 0 1 0 0,0 0-1 0 0,0 1 0 0 0,0 1 0 0 0,0 0 0 0 0,0 1 1 0 0,15-3-1 0 0,3 2-3 0 0,1 0 0 0 0,38 1 0 0 0,-63 3-15 0 0,1 0-1 0 0,0 1 1 0 0,-1-1-1 0 0,1 1 0 0 0,-1 0 1 0 0,1 1-1 0 0,-1 0 1 0 0,0 0-1 0 0,12 5 0 0 0,-15-5-6 0 0,0 0 1 0 0,0 0-1 0 0,-1 1 0 0 0,1-1 0 0 0,-1 1 0 0 0,1-1 1 0 0,-1 1-1 0 0,0 0 0 0 0,0 0 0 0 0,0 0 0 0 0,0 0 0 0 0,0 0 1 0 0,-1 0-1 0 0,1 1 0 0 0,-1-1 0 0 0,0 0 0 0 0,0 1 0 0 0,0-1 1 0 0,0 7-1 0 0,1 6 0 0 0,0 0 1 0 0,-1 1 0 0 0,-1-1-1 0 0,-1 0 1 0 0,0 0 0 0 0,-1 0-1 0 0,-1 0 1 0 0,-6 19-1 0 0,-3 7 17 0 0,-25 56-1 0 0,28-78-15 0 0,-1-1 0 0 0,-2 0-1 0 0,1 0 1 0 0,-26 29-1 0 0,12-20 2 0 0,-1-2-1 0 0,-42 33 1 0 0,52-46 3 0 0,0-2-1 0 0,-1 0 1 0 0,-1-1 0 0 0,0-1-1 0 0,0 0 1 0 0,-22 6-1 0 0,0-6 21 0 0,39-9-25 0 0,-1 1 0 0 0,0-1 0 0 0,0 0-1 0 0,0 0 1 0 0,0 0 0 0 0,1 0 0 0 0,-1 0 0 0 0,0 0-1 0 0,0-1 1 0 0,0 1 0 0 0,0-1 0 0 0,1 1 0 0 0,-1-1 0 0 0,0 0-1 0 0,1 1 1 0 0,-1-1 0 0 0,0 0 0 0 0,1 0 0 0 0,-2-2 0 0 0,2 2-2 0 0,0-1 1 0 0,0 1 0 0 0,1-1 0 0 0,-1 1 0 0 0,0-1 0 0 0,1 0 0 0 0,-1 1-1 0 0,1-1 1 0 0,0 0 0 0 0,0 1 0 0 0,0-1 0 0 0,0 0 0 0 0,0 0 0 0 0,0 1 0 0 0,0-1-1 0 0,0 0 1 0 0,1 1 0 0 0,-1-1 0 0 0,0 0 0 0 0,2-1 0 0 0,0-3 7 0 0,0 0-1 0 0,0 1 1 0 0,1-1 0 0 0,4-7-1 0 0,-4 9 8 0 0,1 0 0 0 0,-1 0-1 0 0,1 1 1 0 0,0-1 0 0 0,1 1-1 0 0,-1 0 1 0 0,0 0 0 0 0,1 0-1 0 0,0 1 1 0 0,-1 0 0 0 0,1-1-1 0 0,0 2 1 0 0,0-1 0 0 0,1 0-1 0 0,-1 1 1 0 0,0 0 0 0 0,0 1-1 0 0,1-1 1 0 0,-1 1 0 0 0,10 0-1 0 0,1 1 72 0 0,-1 0 1 0 0,1 1-1 0 0,0 0 0 0 0,-1 2 1 0 0,28 8-1 0 0,-12 1 212 0 0,55 32 1 0 0,-6-2 95 0 0,-63-33-405 0 0,6 2-95 0 0,-8-9-3998 0 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4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10 109 2888 0 0,'0'0'972'0'0,"-10"-5"3957"0"0,10 3-4643 0 0,1 0 0 0 0,-1 0 1 0 0,0-1-1 0 0,1 1 0 0 0,-1 0 1 0 0,1 0-1 0 0,0-1 0 0 0,0 1 1 0 0,0 0-1 0 0,0 0 0 0 0,0 0 1 0 0,0 0-1 0 0,1 0 0 0 0,-1 0 1 0 0,1 1-1 0 0,1-3 0 0 0,2 0-60 0 0,-1 0 0 0 0,1 0 0 0 0,0 1 0 0 0,1-1 0 0 0,10-4 0 0 0,1 0-112 0 0,1 2 0 0 0,1 0 1 0 0,22-4-1 0 0,-23 6 0 0 0,0 2 0 0 0,1 0 1 0 0,0 1-1 0 0,-1 0 0 0 0,1 2 0 0 0,0 0 1 0 0,33 7-1 0 0,-49-7-109 0 0,0 0 0 0 0,-1 0 0 0 0,1 1 0 0 0,0-1 0 0 0,-1 1 1 0 0,1-1-1 0 0,0 1 0 0 0,-1 0 0 0 0,0 0 0 0 0,0 0 0 0 0,1 1 0 0 0,-1-1 0 0 0,0 0 1 0 0,-1 1-1 0 0,1-1 0 0 0,0 1 0 0 0,-1-1 0 0 0,1 1 0 0 0,-1 0 0 0 0,0 0 0 0 0,0 0 1 0 0,0 0-1 0 0,0 0 0 0 0,-1 0 0 0 0,1 0 0 0 0,-1 5 0 0 0,2 4-2 0 0,-2-1-1 0 0,0 0 0 0 0,0 0 1 0 0,-1 0-1 0 0,0 1 0 0 0,-3 10 1 0 0,0-7-2 0 0,-2 0 1 0 0,1 0 0 0 0,-2-1 0 0 0,0 0 0 0 0,0 0 0 0 0,-1-1-1 0 0,-1 1 1 0 0,-1-2 0 0 0,-15 18 0 0 0,3-7 1 0 0,-1-1 0 0 0,-1-1 1 0 0,-46 31-1 0 0,67-50-3 0 0,-1 0 1 0 0,0 1 0 0 0,1-1-1 0 0,-1 0 1 0 0,0-1 0 0 0,0 1-1 0 0,0-1 1 0 0,0 1-1 0 0,-1-1 1 0 0,1 0 0 0 0,0-1-1 0 0,0 1 1 0 0,-7-1 0 0 0,10 0 1 0 0,0-1 0 0 0,1 0 0 0 0,-1 1 0 0 0,1-1 0 0 0,-1 1 0 0 0,1-1 0 0 0,0 0 0 0 0,-1 1 0 0 0,1-1 0 0 0,0 0 0 0 0,-1 0 0 0 0,1 1 1 0 0,0-1-1 0 0,0 0 0 0 0,-1 0 0 0 0,1 1 0 0 0,0-1 0 0 0,0 0 0 0 0,0 0 0 0 0,0 1 0 0 0,0-1 0 0 0,0 0 0 0 0,0 0 0 0 0,1 0 0 0 0,-1 1 0 0 0,0-1 1 0 0,0 0-1 0 0,0 0 0 0 0,1 1 0 0 0,0-2 0 0 0,10-25 92 0 0,-7 22-37 0 0,1 1 1 0 0,0 0-1 0 0,0-1 0 0 0,0 2 0 0 0,0-1 0 0 0,1 1 0 0 0,-1-1 1 0 0,1 1-1 0 0,0 1 0 0 0,0-1 0 0 0,0 1 0 0 0,0 0 1 0 0,0 1-1 0 0,0-1 0 0 0,1 1 0 0 0,7 0 0 0 0,3-1 188 0 0,-1 2-1 0 0,0 0 1 0 0,1 1 0 0 0,28 4-1 0 0,-37-3-138 0 0,0 0 0 0 0,0 1 0 0 0,0 0-1 0 0,0 0 1 0 0,0 1 0 0 0,0 0 0 0 0,-1 0 0 0 0,0 0 0 0 0,0 1-1 0 0,11 10 1 0 0,-13-10 91 0 0,0 0-1 0 0,-1 0 1 0 0,0 0-1 0 0,4 6 1 0 0,0 3-5701 0 0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44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3960 0 0,'-24'0'7088'0'0,"18"0"-2708"0"0,0 1 119 0 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45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61 2712 0 0,'0'0'504'0'0,"-3"-14"3500"0"0,6 12-3761 0 0,-1-1 0 0 0,1 1-1 0 0,0 0 1 0 0,0 0 0 0 0,0 0 0 0 0,0 0-1 0 0,0 1 1 0 0,1-1 0 0 0,-1 1 0 0 0,0 0 0 0 0,1 0-1 0 0,4-1 1 0 0,-4 0-23 0 0,20-4 340 0 0,1 1 0 0 0,-1 1 1 0 0,1 0-1 0 0,0 2 0 0 0,0 1 1 0 0,0 1-1 0 0,0 2 0 0 0,26 3 1 0 0,-45-4-516 0 0,-1 0 0 0 0,1 0 1 0 0,0 1-1 0 0,-1 0 0 0 0,1 0 1 0 0,-1 0-1 0 0,0 0 0 0 0,0 1 1 0 0,0 0-1 0 0,0 0 0 0 0,0 0 1 0 0,0 1-1 0 0,-1-1 0 0 0,0 1 1 0 0,0 0-1 0 0,0 1 1 0 0,0-1-1 0 0,0 1 0 0 0,-1-1 1 0 0,0 1-1 0 0,0 0 0 0 0,0 0 1 0 0,-1 1-1 0 0,0-1 0 0 0,0 0 1 0 0,0 1-1 0 0,-1-1 0 0 0,1 1 1 0 0,0 7-1 0 0,-1-4-26 0 0,0 0 0 0 0,0 0 0 0 0,-1 1 0 0 0,0-1-1 0 0,-1 0 1 0 0,0 0 0 0 0,0 0 0 0 0,-1 0 0 0 0,0 0 0 0 0,-1 0 0 0 0,1 0 0 0 0,-2-1 0 0 0,1 1 0 0 0,-1-1 0 0 0,-6 8 0 0 0,2-4-8 0 0,-1-1 0 0 0,0-1 0 0 0,-1 1 0 0 0,0-1 0 0 0,0-1 0 0 0,-1 0 0 0 0,-1-1 1 0 0,-20 12-1 0 0,15-11 21 0 0,0-1-1 0 0,-1 0 1 0 0,1-1 0 0 0,-2-1 0 0 0,-33 6 0 0 0,51-12-25 0 0,1 1 0 0 0,-1-1 0 0 0,1 0 0 0 0,-1 0 0 0 0,1 0 0 0 0,-1 1 0 0 0,1-1-1 0 0,-1 0 1 0 0,0 0 0 0 0,1 0 0 0 0,-1 0 0 0 0,1 0 0 0 0,-1 0 0 0 0,1 0 0 0 0,-1 0 0 0 0,0 0 0 0 0,1-1 0 0 0,-1 1 0 0 0,1 0 0 0 0,-1 0 0 0 0,1 0 0 0 0,-1-1 0 0 0,1 1 0 0 0,-1 0-1 0 0,1-1 1 0 0,-1 1 0 0 0,9-11 156 0 0,23-9-32 0 0,-16 16-120 0 0,0 1 0 0 0,0 1 1 0 0,1 0-1 0 0,-1 1 1 0 0,1 0-1 0 0,-1 1 0 0 0,1 1 1 0 0,0 1-1 0 0,-1 0 1 0 0,0 1-1 0 0,0 0 0 0 0,25 10 1 0 0,-35-11-12 0 0,1 1 1 0 0,-2 0 0 0 0,1 0-1 0 0,0 1 1 0 0,0-1 0 0 0,-1 1-1 0 0,0 0 1 0 0,0 0-1 0 0,0 0 1 0 0,0 1 0 0 0,-1-1-1 0 0,1 1 1 0 0,-1 0 0 0 0,0 0-1 0 0,-1 0 1 0 0,1 1 0 0 0,-1-1-1 0 0,2 8 1 0 0,2 9 2 0 0,-2 0 1 0 0,0 0-1 0 0,1 30 0 0 0,-4-46-2 0 0,0 5 23 0 0,-1 1 0 0 0,-1-1 0 0 0,1 0 0 0 0,-2 0 0 0 0,1 0 0 0 0,-2-1 0 0 0,1 1 0 0 0,-2 0-1 0 0,-5 13 1 0 0,6-17 24 0 0,-1 1-1 0 0,0-1 1 0 0,0 0-1 0 0,0-1 1 0 0,-1 1-1 0 0,0-1 1 0 0,0 0-1 0 0,-1 0 1 0 0,0 0-1 0 0,0-1 1 0 0,0 0-1 0 0,-1 0 1 0 0,-11 6-1 0 0,2-3 154 0 0,0 0-1 0 0,-1-1 0 0 0,0 0 0 0 0,0-2 1 0 0,-1 0-1 0 0,1-1 0 0 0,-37 4 1 0 0,24-6 285 0 0,-58-5 0 0 0,87 3-557 0 0,0 0 0 0 0,0 0 1 0 0,0 0-1 0 0,1 0 1 0 0,-1 0-1 0 0,0 0 0 0 0,0-1 1 0 0,0 1-1 0 0,0 0 0 0 0,0-1 1 0 0,0 1-1 0 0,1 0 1 0 0,-1-1-1 0 0,0 1 0 0 0,0-1 1 0 0,1 0-1 0 0,-1 1 0 0 0,0-1 1 0 0,1 1-1 0 0,-1-1 0 0 0,0 0 1 0 0,1 0-1 0 0,-1 1 1 0 0,1-1-1 0 0,-1 0 0 0 0,1 0 1 0 0,0 0-1 0 0,-1 1 0 0 0,1-1 1 0 0,0 0-1 0 0,-1 0 1 0 0,1 0-1 0 0,0 0 0 0 0,0 0 1 0 0,0 0-1 0 0,0 0 0 0 0,0 1 1 0 0,0-1-1 0 0,0 0 1 0 0,0 0-1 0 0,0-1 0 0 0,1-3-1453 0 0,1 1-1 0 0,-1-1 1 0 0,1 0-1 0 0,0 1 1 0 0,0 0-1 0 0,3-6 1 0 0,6-7-2513 0 0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46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88 2016 0 0,'-187'2'11194'0'0,"187"-2"-11154"0"0,-1 0-1 0 0,1 0 1 0 0,-1 0-1 0 0,0 0 1 0 0,1 0 0 0 0,-1 0-1 0 0,1 0 1 0 0,-1 0 0 0 0,1 0-1 0 0,-1 0 1 0 0,0-1 0 0 0,1 1-1 0 0,-1 0 1 0 0,1 0 0 0 0,-1-1-1 0 0,1 1 1 0 0,-1 0 0 0 0,1-1-1 0 0,0 1 1 0 0,-1 0 0 0 0,1-1-1 0 0,-1 1 1 0 0,1-1 0 0 0,0 1-1 0 0,-1-1 1 0 0,1 1 0 0 0,0-1-1 0 0,-1 1 1 0 0,1-1 0 0 0,0 1-1 0 0,0-1 1 0 0,0 1-1 0 0,-1-1 1 0 0,1 0 0 0 0,0 1-1 0 0,0-1 1 0 0,0 1 0 0 0,0-1-1 0 0,0 1 1 0 0,0-1 0 0 0,0 0-1 0 0,0 1 1 0 0,0-1 0 0 0,1 1-1 0 0,-1-1 1 0 0,0 1 0 0 0,0-1-1 0 0,1 0 1 0 0,0-2 21 0 0,-1 1 0 0 0,1-1 0 0 0,0 1 0 0 0,1 0 0 0 0,-1 0 0 0 0,0 0 0 0 0,1 0 0 0 0,-1 0 0 0 0,1 0 0 0 0,2-3 0 0 0,3 0 4 0 0,1 1 0 0 0,-1 0-1 0 0,1 0 1 0 0,0 0 0 0 0,0 1 0 0 0,0 0-1 0 0,0 1 1 0 0,1 0 0 0 0,10-1 0 0 0,14-1 23 0 0,35 0 0 0 0,-36 4-18 0 0,-26-1-56 0 0,1 1 1 0 0,-1 0 0 0 0,0 0 0 0 0,1 1 0 0 0,-1 0 0 0 0,0 0 0 0 0,1 1 0 0 0,-1 0-1 0 0,0 0 1 0 0,0 0 0 0 0,10 6 0 0 0,-13-6-7 0 0,1 1 0 0 0,-1-1 0 0 0,0 1 0 0 0,0 0 0 0 0,-1 0 0 0 0,1 0 0 0 0,-1 0 0 0 0,1 1 0 0 0,-1-1 1 0 0,0 1-1 0 0,0-1 0 0 0,0 1 0 0 0,-1 0 0 0 0,1-1 0 0 0,-1 1 0 0 0,0 0 0 0 0,0 0 0 0 0,-1 0 0 0 0,1 0 0 0 0,0 5 0 0 0,-1 2 3 0 0,1 0 1 0 0,-2 0-1 0 0,1 0 0 0 0,-1 0 1 0 0,-1 0-1 0 0,0-1 0 0 0,-1 1 1 0 0,0 0-1 0 0,0-1 0 0 0,-1 1 1 0 0,-1-1-1 0 0,1 0 0 0 0,-2-1 1 0 0,1 1-1 0 0,-1-1 0 0 0,-9 10 1 0 0,3-4 2 0 0,-1-1 1 0 0,0 0 0 0 0,-1-1-1 0 0,0 0 1 0 0,-1-1 0 0 0,-1-1-1 0 0,0 0 1 0 0,0-1 0 0 0,-1-1-1 0 0,0 0 1 0 0,-34 10 0 0 0,36-15 179 0 0,18-8 230 0 0,27-7 163 0 0,-2 7-244 0 0,1 2 0 0 0,0 1-1 0 0,0 1 1 0 0,0 1 0 0 0,40 8 0 0 0,-55-7-173 0 0,0 1 1 0 0,-1 1-1 0 0,1 0 1 0 0,-1 1-1 0 0,0 0 1 0 0,-1 1 0 0 0,13 8-1 0 0,-24-13-255 0 0,9 8 49 0 0,-15-7-2407 0 0,-7 0-4344 0 0,11-2 6079 0 0,-9 2-3288 0 0,0-1-1 0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49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62 2636 0 0,'-1'-2'323'0'0,"1"1"-1"0"0,-1 0 0 0 0,0 0 0 0 0,0 0 1 0 0,0 0-1 0 0,0 0 0 0 0,0 0 0 0 0,0 0 1 0 0,0 0-1 0 0,0 0 0 0 0,-1 0 1 0 0,1 1-1 0 0,0-1 0 0 0,-1 0 0 0 0,1 1 1 0 0,-2-1-1 0 0,-27-11 3955 0 0,-5 2-3293 0 0,0 2-1 0 0,-45-5 0 0 0,67 11-927 0 0,0 1-1 0 0,0 1 1 0 0,-17 2-1 0 0,26-2-45 0 0,0 1-1 0 0,1-1 0 0 0,-1 1 0 0 0,0 0 1 0 0,1 0-1 0 0,-1 1 0 0 0,1-1 0 0 0,-1 1 1 0 0,1 0-1 0 0,0-1 0 0 0,0 2 0 0 0,0-1 1 0 0,0 0-1 0 0,0 0 0 0 0,0 1 0 0 0,-2 3 0 0 0,0 0 4 0 0,0 1 0 0 0,1 0 0 0 0,-1 0 0 0 0,2 0-1 0 0,-1 0 1 0 0,1 1 0 0 0,0-1 0 0 0,1 1 0 0 0,-3 8-1 0 0,-4 31 16 0 0,-3 52 0 0 0,2 73-12 0 0,-14 111 3 0 0,16-152 77 0 0,6-20 444 0 0,2-111-527 0 0,1 1 0 0 0,-1 0 0 0 0,0 0 0 0 0,0 0 0 0 0,1-1 0 0 0,-1 1 0 0 0,0 0 0 0 0,1 0 0 0 0,-1-1 1 0 0,1 1-1 0 0,-1 0 0 0 0,1-1 0 0 0,-1 1 0 0 0,1 0 0 0 0,0-1 0 0 0,-1 1 0 0 0,1-1 0 0 0,0 1 0 0 0,-1-1 0 0 0,1 1 0 0 0,0-1 0 0 0,0 0 0 0 0,-1 1 0 0 0,1-1 0 0 0,0 0 0 0 0,0 0 0 0 0,0 1 0 0 0,-1-1 0 0 0,1 0 0 0 0,0 0 0 0 0,0 0 0 0 0,1 0 0 0 0,35 0 186 0 0,-27 0-134 0 0,19 1 122 0 0,0-2 0 0 0,0 0 1 0 0,0-2-1 0 0,0-2 0 0 0,0 0 1 0 0,33-12-1 0 0,-15 3 258 0 0,0 2 1 0 0,65-8-1 0 0,-59 11 28 0 0,-50 8 295 0 0,4-1-3361 0 0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49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3816 0 0,'0'0'3367'0'0,"15"-6"-1054"0"0,48-12 1207 0 0,70-13 0 0 0,-90 23-6358 0 0,0 1-4031 0 0,-25 4 3456 0 0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50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3424 0 0,'0'-4'7523'0'0,"0"317"-170"0"0,0 157-7607 0 0,3-468-466 0 0,2-6-402 0 0,6-7-2083 0 0,-11 10 2931 0 0,17-27-6086 0 0,-8 11 3179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44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88 3272 0 0,'-10'9'857'0'0,"0"0"-1"0"0,0 0 1 0 0,1 1-1 0 0,0 0 1 0 0,-8 12-1 0 0,10-11-403 0 0,1-1-1 0 0,0 1 0 0 0,1 0 0 0 0,0 0 0 0 0,0 0 0 0 0,1 1 0 0 0,1-1 0 0 0,0 1 1 0 0,1 0-1 0 0,0 0 0 0 0,1 0 0 0 0,0 0 0 0 0,1 0 0 0 0,2 20 0 0 0,-2-29-391 0 0,0 0-1 0 0,1-1 0 0 0,-1 1 1 0 0,1-1-1 0 0,0 1 0 0 0,-1-1 1 0 0,1 1-1 0 0,1-1 0 0 0,-1 0 1 0 0,0 0-1 0 0,0 1 0 0 0,1-1 1 0 0,-1 0-1 0 0,1 0 0 0 0,0 0 1 0 0,0 0-1 0 0,0-1 0 0 0,0 1 1 0 0,0 0-1 0 0,2 1 1 0 0,0-1-27 0 0,0-1 0 0 0,0 1 0 0 0,0-1 0 0 0,0 1 0 0 0,1-1 0 0 0,-1-1 0 0 0,0 1 0 0 0,0 0 0 0 0,1-1 0 0 0,-1 0 0 0 0,5-1 0 0 0,5 0-32 0 0,-1-1 1 0 0,0 0 0 0 0,0-1 0 0 0,0-1 0 0 0,-1 0 0 0 0,24-12 0 0 0,-28 12-7 0 0,0 0-1 0 0,0-1 1 0 0,0 0 0 0 0,-1 0-1 0 0,0-1 1 0 0,0 0 0 0 0,0-1-1 0 0,-1 1 1 0 0,0-1 0 0 0,0 0 0 0 0,-1 0-1 0 0,0-1 1 0 0,0 0 0 0 0,-1 0-1 0 0,0 0 1 0 0,0 0 0 0 0,-1-1-1 0 0,0 0 1 0 0,0 1 0 0 0,-1-1-1 0 0,0 0 1 0 0,-1 0 0 0 0,1-15 0 0 0,-2 13 10 0 0,0 6 2 0 0,1 0-1 0 0,-1 1 1 0 0,0-1 0 0 0,-1 0-1 0 0,1 0 1 0 0,-1 1-1 0 0,0-1 1 0 0,0 0-1 0 0,0 1 1 0 0,-1-1-1 0 0,1 1 1 0 0,-1-1-1 0 0,0 1 1 0 0,-5-7 0 0 0,3 6 14 0 0,0 0 1 0 0,0 1 0 0 0,0-1 0 0 0,-1 1 0 0 0,1 0 0 0 0,-1 0-1 0 0,0 0 1 0 0,0 1 0 0 0,-1 0 0 0 0,1 0 0 0 0,-1 0 0 0 0,0 1-1 0 0,1 0 1 0 0,-1 0 0 0 0,0 0 0 0 0,0 0 0 0 0,0 1 0 0 0,-1 0-1 0 0,-9 0 1 0 0,3 0 52 0 0,0 1 0 0 0,-1 0 0 0 0,1 0 1 0 0,0 1-1 0 0,0 1 0 0 0,0 0 0 0 0,0 1 0 0 0,-22 8 0 0 0,29-9-40 0 0,0 1 1 0 0,0 0-1 0 0,0 0 0 0 0,1 1 1 0 0,0-1-1 0 0,-1 1 0 0 0,1 1 1 0 0,1-1-1 0 0,-1 1 0 0 0,1-1 1 0 0,0 1-1 0 0,0 1 1 0 0,0-1-1 0 0,0 0 0 0 0,1 1 1 0 0,0 0-1 0 0,0 0 0 0 0,1 0 1 0 0,-4 11-1 0 0,4-8 11 0 0,0 0 0 0 0,0 1 0 0 0,1-1 0 0 0,0 1 0 0 0,1-1-1 0 0,0 1 1 0 0,1 11 0 0 0,0-18-48 0 0,-1-1 0 0 0,0 1 0 0 0,1 0 0 0 0,0-1 0 0 0,-1 1-1 0 0,1 0 1 0 0,0-1 0 0 0,1 1 0 0 0,-1-1 0 0 0,0 1 0 0 0,1-1-1 0 0,-1 0 1 0 0,1 1 0 0 0,0-1 0 0 0,0 0 0 0 0,0 0 0 0 0,0 0-1 0 0,0 0 1 0 0,0-1 0 0 0,0 1 0 0 0,1-1 0 0 0,-1 1 0 0 0,0-1 0 0 0,1 0-1 0 0,0 0 1 0 0,-1 0 0 0 0,1 0 0 0 0,3 1 0 0 0,10 0-101 0 0,0 0 1 0 0,0-1-1 0 0,0-1 1 0 0,0 0-1 0 0,27-5 1 0 0,-32 3 20 0 0,-1 0 1 0 0,0 0-1 0 0,1-2 0 0 0,-1 1 1 0 0,0-1-1 0 0,-1 0 0 0 0,1-1 1 0 0,-1 0-1 0 0,12-9 0 0 0,-14 8 17 0 0,0-1-1 0 0,-1 1 1 0 0,1-1-1 0 0,-2 0 1 0 0,1 0-1 0 0,-1-1 1 0 0,0 0-1 0 0,0 0 1 0 0,-1 0-1 0 0,0 0 1 0 0,-1-1-1 0 0,0 1 1 0 0,3-16-1 0 0,-1-2 448 0 0,-1-1 0 0 0,-2 0 0 0 0,-1-35 497 0 0,-2 64-800 0 0,0-1 0 0 0,0 1 0 0 0,0-1 0 0 0,0 1 0 0 0,0 0 0 0 0,1-1-1 0 0,-1 1 1 0 0,0 0 0 0 0,1 0 0 0 0,0-1 0 0 0,-1 1 0 0 0,1 0 0 0 0,0 0 0 0 0,0 0 0 0 0,0 2 0 0 0,-2 10 119 0 0,-6 24-23 0 0,2 0 0 0 0,2 1 0 0 0,0 55 0 0 0,1-13-218 0 0,-6 28-2741 0 0,7-103-1599 0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50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6 3184 0 0,'3'-6'6284'0'0,"-25"41"-3410"0"0,11-18-1878 0 0,-21 26-1 0 0,-17 10-315 0 0,-100 86 0 0 0,121-117-625 0 0,-1-2 0 0 0,0 0-1 0 0,-1-2 1 0 0,-1-1 0 0 0,-60 22-1 0 0,47-27 70 0 0,35-12-56 0 0,10-5 19 0 0,10-8 31 0 0,0 6-51 0 0,1-1 0 0 0,0 2 0 0 0,1-1 0 0 0,-1 2 1 0 0,1 0-1 0 0,0 0 0 0 0,0 1 0 0 0,1 1 1 0 0,-1 0-1 0 0,25-2 0 0 0,6 3 308 0 0,0 2-1 0 0,46 5 0 0 0,-79-4-294 0 0,0 1 0 0 0,0 0 0 0 0,0 0-1 0 0,0 1 1 0 0,-1 1 0 0 0,1 0-1 0 0,-1 0 1 0 0,0 1 0 0 0,0 0 0 0 0,0 1-1 0 0,-1 0 1 0 0,1 0 0 0 0,-2 1 0 0 0,1 0-1 0 0,-1 1 1 0 0,0 0 0 0 0,0 0-1 0 0,11 18 1 0 0,-12-15 89 0 0,8 12-3285 0 0,-14-21 2170 0 0,1-1 0 0 0,-1 1 0 0 0,0-1 0 0 0,1 1 0 0 0,0-1 0 0 0,-1 1 0 0 0,1-1 0 0 0,0 0 1 0 0,3 2-1 0 0,5 1-2747 0 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51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136 162 3496 0 0,'-2'3'392'0'0,"0"0"0"0"0,0-1-1 0 0,1 1 1 0 0,0 0-1 0 0,-1 0 1 0 0,1 0 0 0 0,-1 5-1 0 0,-1 0 168 0 0,-35 120 3271 0 0,25-78-2659 0 0,-11 68 1577 0 0,-4 12-1145 0 0,19-108-1684 0 0,9-22 73 0 0,0 0 0 0 0,0 0 0 0 0,0 1 0 0 0,0-1 0 0 0,-1 0 0 0 0,1 0 0 0 0,0 0 0 0 0,0 0 0 0 0,0 0 0 0 0,0 0 0 0 0,0 0 1 0 0,0 0-1 0 0,0 0 0 0 0,0 0 0 0 0,-1 0 0 0 0,1 0 0 0 0,0 0 0 0 0,0 0 0 0 0,0 0 0 0 0,0 0 0 0 0,0 0 0 0 0,0 0 0 0 0,0 0 0 0 0,0 0 0 0 0,0 0 0 0 0,-1 0 0 0 0,1 0 1 0 0,0 0-1 0 0,0 0 0 0 0,0 0 0 0 0,0 0 0 0 0,0-1 0 0 0,0 1 0 0 0,0 0 0 0 0,0 0 0 0 0,0 0 0 0 0,0 0 0 0 0,-1 0 0 0 0,1 0 0 0 0,0 0 0 0 0,0 0 0 0 0,0 0 0 0 0,0 0 1 0 0,0-1-1 0 0,0 1 0 0 0,0 0 0 0 0,0 0 0 0 0,0 0 0 0 0,0 0 0 0 0,0 0 0 0 0,0 0 0 0 0,-3-15-475 0 0,2-5-485 0 0,3-30-1 0 0,-1 7 29 0 0,3-288-3015 0 0,-4 248 6815 0 0,3 82-2623 0 0,-1 0 0 0 0,0 0 0 0 0,1 0 0 0 0,-1 0 0 0 0,1 0 0 0 0,-1 1 0 0 0,1-1 0 0 0,-1 1 0 0 0,1 0 0 0 0,4 0 0 0 0,-6 0-202 0 0,71-3 1069 0 0,52-5-514 0 0,-98 4-540 0 0,0-1 0 0 0,0-1 1 0 0,0-1-1 0 0,-1-1 0 0 0,0-2 0 0 0,0 0 1 0 0,41-25-1 0 0,-66 35-35 0 0,0 0 0 0 0,0 0 1 0 0,1 0-1 0 0,-1 0 0 0 0,0 0 1 0 0,0 1-1 0 0,0-1 0 0 0,0 0 0 0 0,1 0 1 0 0,-1 0-1 0 0,0 0 0 0 0,0 0 1 0 0,0 0-1 0 0,0 0 0 0 0,0 0 0 0 0,1 0 1 0 0,-1 0-1 0 0,0 1 0 0 0,0-1 1 0 0,0 0-1 0 0,0 0 0 0 0,0 0 1 0 0,0 0-1 0 0,0 0 0 0 0,0 0 0 0 0,0 1 1 0 0,0-1-1 0 0,1 0 0 0 0,-1 0 1 0 0,0 0-1 0 0,0 0 0 0 0,0 1 0 0 0,0-1 1 0 0,0 0-1 0 0,0 0 0 0 0,0 0 1 0 0,0 0-1 0 0,0 0 0 0 0,0 1 0 0 0,0-1 1 0 0,0 0-1 0 0,0 0 0 0 0,0 0 1 0 0,-1 0-1 0 0,1 1 0 0 0,0-1 0 0 0,0 19 394 0 0,-4 32-29 0 0,2-34-189 0 0,-11 76 412 0 0,-1 24 13 0 0,9 51 87 0 0,-5 106-115 0 0,7-222-793 0 0,-3 39-2599 0 0,-2-33-7155 0 0,4-43 6182 0 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52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537 19 1984 0 0,'-25'-12'2558'0'0,"13"10"-2139"0"0,0 0 0 0 0,1 1-1 0 0,-1 0 1 0 0,0 1 0 0 0,0 0 0 0 0,0 1-1 0 0,0 0 1 0 0,0 1 0 0 0,1 0-1 0 0,-1 1 1 0 0,1 0 0 0 0,-14 6-1 0 0,12-3-96 0 0,0 1 0 0 0,1 0 0 0 0,0 1 0 0 0,0 0 0 0 0,0 1 0 0 0,2 0 0 0 0,-1 1 0 0 0,1 0 0 0 0,-17 22 0 0 0,-1 7-83 0 0,2 1 1 0 0,3 1-1 0 0,0 2 0 0 0,3 0 1 0 0,2 1-1 0 0,1 1 0 0 0,3 0 0 0 0,1 1 1 0 0,3 0-1 0 0,2 1 0 0 0,1 1 0 0 0,3-1 1 0 0,2 1-1 0 0,6 81 0 0 0,-2-113-300 0 0,0-1 0 0 0,1 0 0 0 0,1 1 0 0 0,0-1-1 0 0,12 27 1 0 0,-13-35-698 0 0,2 1 1 0 0,-1-1-1 0 0,1 0 0 0 0,5 7 0 0 0,-7-12 128 0 0,0 1 0 0 0,0 0-1 0 0,0-1 1 0 0,0 0 0 0 0,0 0 0 0 0,0 0-1 0 0,1 0 1 0 0,-1-1 0 0 0,7 3 0 0 0,10 4-2526 0 0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52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180 134 2320 0 0,'-2'5'330'0'0,"1"-1"0"0"0,0 1 0 0 0,-1 0 0 0 0,0 0 0 0 0,0-1 0 0 0,-1 1 0 0 0,1-1 0 0 0,-4 4 0 0 0,-2 6 271 0 0,-108 169 5247 0 0,102-162-4814 0 0,-7 11 849 0 0,32-70-1176 0 0,75-125-361 0 0,48-40 22 0 0,-132 201-335 0 0,-1 0 1 0 0,1 1 0 0 0,-1-1-1 0 0,1 0 1 0 0,0 0-1 0 0,-1 1 1 0 0,1-1 0 0 0,0 1-1 0 0,0-1 1 0 0,1 1-1 0 0,-1 0 1 0 0,0 0 0 0 0,0 0-1 0 0,0 0 1 0 0,1 0-1 0 0,-1 0 1 0 0,3 0 0 0 0,-1 17 502 0 0,-3-8-429 0 0,-1 0 0 0 0,1 0 0 0 0,-2 1-1 0 0,-1 14 1 0 0,0 11 74 0 0,2 518 1688 0 0,0-316-6750 0 0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53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0 3192 0 0,'-25'0'2780'0'0,"16"0"-2384"0"0,1 0 1 0 0,0 0-1 0 0,-1 1 1 0 0,1 0-1 0 0,0 1 1 0 0,0 0-1 0 0,0 0 1 0 0,0 0-1 0 0,0 1 0 0 0,0 0 1 0 0,1 1-1 0 0,0 0 1 0 0,-1 0-1 0 0,1 0 1 0 0,1 1-1 0 0,-1 0 1 0 0,1 1-1 0 0,-7 6 1 0 0,-9 9-8 0 0,2 2 1 0 0,1 0 0 0 0,1 0 0 0 0,1 2-1 0 0,1 0 1 0 0,1 1 0 0 0,-18 44 0 0 0,21-39-229 0 0,7-19-73 0 0,0-1 0 0 0,1 1-1 0 0,-4 23 1 0 0,2 3 124 0 0,3 0-1 0 0,0 48 1 0 0,4-74-178 0 0,0 0-1 0 0,0-1 1 0 0,1 1 0 0 0,0-1-1 0 0,1 0 1 0 0,1 1 0 0 0,-1-1 0 0 0,2-1-1 0 0,0 1 1 0 0,0-1 0 0 0,12 18-1 0 0,-11-21-29 0 0,0 0 0 0 0,0-1-1 0 0,1 0 1 0 0,0-1-1 0 0,0 1 1 0 0,0-1 0 0 0,0 0-1 0 0,1-1 1 0 0,0 0-1 0 0,0 0 1 0 0,0-1 0 0 0,1 0-1 0 0,-1 0 1 0 0,1-1-1 0 0,0 0 1 0 0,-1 0 0 0 0,1-1-1 0 0,0-1 1 0 0,0 1-1 0 0,0-1 1 0 0,0-1 0 0 0,0 0-1 0 0,-1 0 1 0 0,1 0 0 0 0,0-1-1 0 0,-1-1 1 0 0,1 1-1 0 0,-1-1 1 0 0,0-1 0 0 0,0 0-1 0 0,0 0 1 0 0,0 0-1 0 0,8-8 1 0 0,-8 6 15 0 0,0-1-1 0 0,0 0 1 0 0,-1-1 0 0 0,-1 0-1 0 0,1 0 1 0 0,-1-1 0 0 0,-1 1 0 0 0,1-1-1 0 0,-1-1 1 0 0,-1 1 0 0 0,0-1-1 0 0,0 1 1 0 0,-1-1 0 0 0,0 0-1 0 0,-1 0 1 0 0,0-1 0 0 0,-1 1 0 0 0,0 0-1 0 0,0-1 1 0 0,-1 1 0 0 0,0 0-1 0 0,-1-1 1 0 0,-1 1 0 0 0,-4-20-1 0 0,5 27 2 0 0,0-1 0 0 0,-1 0 0 0 0,1 0-1 0 0,-1 1 1 0 0,0-1 0 0 0,0 1-1 0 0,0 0 1 0 0,0-1 0 0 0,-1 1 0 0 0,0 0-1 0 0,1 0 1 0 0,-1 1 0 0 0,-7-6-1 0 0,5 5 8 0 0,0-1 0 0 0,-1 1 0 0 0,0 1-1 0 0,0-1 1 0 0,0 1 0 0 0,0 0 0 0 0,-12-2-1 0 0,-4 1 38 0 0,0 2-1 0 0,-1 0 0 0 0,-40 5 0 0 0,59-4-58 0 0,-13 2 41 0 0,-1 1-1 0 0,1 0 0 0 0,0 1 0 0 0,-23 8 0 0 0,31-8-463 0 0,0 0 0 0 0,0 1-1 0 0,-14 9 1 0 0,19-11-485 0 0,-1 0 0 0 0,1 1 0 0 0,0 0 0 0 0,1-1 0 0 0,-1 2 0 0 0,1-1 0 0 0,-6 7 0 0 0,4 4-2705 0 0,1-1-1 0 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54.2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0 3792 0 0,'0'0'1965'0'0,"10"10"1678"0"0,-8-6-3340 0 0,-1 0 1 0 0,0 0 0 0 0,-1 1 0 0 0,1-1 0 0 0,-1 1 0 0 0,1-1 0 0 0,-1 0 0 0 0,0 1-1 0 0,-1-1 1 0 0,1 1 0 0 0,-1-1 0 0 0,-2 8 0 0 0,-21 56 1735 0 0,20-57-1610 0 0,-7 15 505 0 0,-24 40-1 0 0,-22 17-2471 0 0,35-48-4672 0 0,12-22 2898 0 0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55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205 244 2000 0 0,'-4'0'273'0'0,"1"0"0"0"0,-1-1-1 0 0,0 1 1 0 0,0 0 0 0 0,1-1 0 0 0,-1 0 0 0 0,0 0-1 0 0,1 0 1 0 0,-1 0 0 0 0,1-1 0 0 0,-1 1-1 0 0,-4-4 1 0 0,6 4-142 0 0,1-1-1 0 0,-1 0 0 0 0,0 0 1 0 0,1 1-1 0 0,-1-1 0 0 0,1 0 1 0 0,0 0-1 0 0,-1-1 1 0 0,1 1-1 0 0,0 0 0 0 0,0 0 1 0 0,1-1-1 0 0,-1 1 0 0 0,0 0 1 0 0,1-1-1 0 0,-1 1 1 0 0,1 0-1 0 0,0-1 0 0 0,0 1 1 0 0,0-4-1 0 0,0 1 40 0 0,1 1-1 0 0,0-1 0 0 0,0 0 1 0 0,1 1-1 0 0,-1-1 1 0 0,1 1-1 0 0,0-1 0 0 0,0 1 1 0 0,0 0-1 0 0,0 0 1 0 0,1 0-1 0 0,0 0 0 0 0,0 0 1 0 0,0 1-1 0 0,0-1 1 0 0,5-3-1 0 0,3-3 242 0 0,1 1 1 0 0,0 0-1 0 0,25-14 0 0 0,-18 13-176 0 0,0 2-1 0 0,0 0 0 0 0,1 1 1 0 0,30-7-1 0 0,-37 11-125 0 0,-1 1 0 0 0,1 0 0 0 0,0 1 0 0 0,0 1 0 0 0,0 0 0 0 0,-1 0 0 0 0,1 2 0 0 0,21 3 0 0 0,-30-3-74 0 0,1-1-1 0 0,-1 1 1 0 0,1 1-1 0 0,-1-1 0 0 0,0 0 1 0 0,1 1-1 0 0,-1 0 1 0 0,-1 0-1 0 0,1 0 1 0 0,0 1-1 0 0,-1-1 1 0 0,0 1-1 0 0,1-1 1 0 0,-1 1-1 0 0,-1 0 1 0 0,1 1-1 0 0,-1-1 1 0 0,1 0-1 0 0,-1 1 1 0 0,-1-1-1 0 0,1 1 1 0 0,1 8-1 0 0,1 2 17 0 0,-1 0 0 0 0,-1 1 0 0 0,-1-1-1 0 0,0 1 1 0 0,-1-1 0 0 0,-3 18 0 0 0,1-15-31 0 0,-1 0-1 0 0,-1-1 1 0 0,-1 1 0 0 0,-1-1 0 0 0,0 0 0 0 0,-1 0-1 0 0,-1-1 1 0 0,-1 0 0 0 0,0 0 0 0 0,-1-1 0 0 0,0 0-1 0 0,-20 21 1 0 0,1-7-5 0 0,0 0-1 0 0,-2-2 1 0 0,-1-1-1 0 0,-51 30 1 0 0,64-43-8 0 0,-1-1-1 0 0,-1 0 1 0 0,1-2 0 0 0,-2-1 0 0 0,0 0 0 0 0,0-2-1 0 0,0-1 1 0 0,-1 0 0 0 0,-34 3 0 0 0,55-8-8 0 0,1-1 0 0 0,0 0 0 0 0,-1 0 0 0 0,1 0 0 0 0,0 0 0 0 0,0 0 0 0 0,-1 0 0 0 0,1-1 0 0 0,0 1 0 0 0,0 0 0 0 0,-1-1 0 0 0,1 1 0 0 0,0-1 0 0 0,0 1 0 0 0,0-1 0 0 0,0 1 0 0 0,0-1 0 0 0,0 0 0 0 0,-2-1 0 0 0,2 1 1 0 0,1 0 0 0 0,-1 0-1 0 0,1 0 1 0 0,-1 0 0 0 0,1 0 0 0 0,0 0-1 0 0,-1 0 1 0 0,1 0 0 0 0,0 0 0 0 0,0 0-1 0 0,0 0 1 0 0,0 0 0 0 0,0 0-1 0 0,0-1 1 0 0,0 1 0 0 0,0 0 0 0 0,0 0-1 0 0,1-1 1 0 0,0-3 6 0 0,1-1 0 0 0,0 1 0 0 0,1 0 0 0 0,-1 0 0 0 0,1 0 0 0 0,0 1 0 0 0,5-7 0 0 0,-4 6 25 0 0,1 1 0 0 0,0-1 1 0 0,1 1-1 0 0,-1 0 1 0 0,1 0-1 0 0,0 1 1 0 0,0-1-1 0 0,0 1 1 0 0,0 1-1 0 0,1-1 0 0 0,-1 1 1 0 0,1 0-1 0 0,-1 1 1 0 0,1-1-1 0 0,0 1 1 0 0,0 1-1 0 0,-1-1 1 0 0,1 1-1 0 0,0 0 1 0 0,11 2-1 0 0,-4 0 76 0 0,0 0 0 0 0,1 1 1 0 0,-1 1-1 0 0,0 0 0 0 0,-1 1 0 0 0,1 0 1 0 0,-1 1-1 0 0,23 14 0 0 0,18 18-77 0 0,22 16 637 0 0,-35-34-3078 0 0,2-7-3639 0 0,-26-11 2586 0 0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55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9 3160 0 0,'0'0'541'0'0,"7"-8"6316"0"0,-9 24-6209 0 0,-1 1 0 0 0,0 0-1 0 0,-1-1 1 0 0,-1 0 0 0 0,-1 0 0 0 0,-10 21 0 0 0,16-37-648 0 0,-39 78 443 0 0,26-55-257 0 0,0 1 1 0 0,-11 34-1 0 0,17-40-61 0 0,5-15-84 0 0,0 1 0 0 0,1-1 0 0 0,-1 1 0 0 0,1 0 1 0 0,0 0-1 0 0,0-1 0 0 0,0 1 0 0 0,1 0 0 0 0,-1 0 0 0 0,1 0 0 0 0,0 0 1 0 0,0 0-1 0 0,0 0 0 0 0,1-1 0 0 0,0 5 0 0 0,0-7-23 0 0,-1 0 0 0 0,1 0 0 0 0,0 0 0 0 0,0-1 0 0 0,-1 1 1 0 0,1 0-1 0 0,0-1 0 0 0,0 1 0 0 0,0 0 0 0 0,0-1 0 0 0,0 1 0 0 0,0-1 0 0 0,0 1 0 0 0,0-1 0 0 0,0 0 0 0 0,0 0 0 0 0,0 1 0 0 0,0-1 0 0 0,0 0 0 0 0,2 0 0 0 0,27 1 223 0 0,-23-1-197 0 0,221 0 881 0 0,-214 1-945 0 0,3 1-2822 0 0,-3-5-6050 0 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56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32 2640 0 0,'-5'-23'4562'0'0,"3"14"-1589"0"0,-1 18-850 0 0,-1 17 80 0 0,-3 154 1377 0 0,4-134-3134 0 0,-27 360 1149 0 0,29-395-1461 0 0,-1 18-3210 0 0,4-6-6307 0 0,-2-17 5490 0 0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56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0 3936 0 0,'0'0'1345'0'0,"0"21"2345"0"0,-1 2-2634 0 0,-1-1-1 0 0,-1 1 1 0 0,-1-1-1 0 0,-1 0 0 0 0,-8 23 1 0 0,-46 106 1999 0 0,58-147-3014 0 0,-13 24 12 0 0,9-20-302 0 0,1 0 0 0 0,1 0 0 0 0,-1 1 0 0 0,-3 16 0 0 0,-1 13-9874 0 0,6-33 6582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09.04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 3576 0 0,'2'0'7626'0'0,"14"2"-6598"0"0,176 0 5506 0 0,-96 0-7885 0 0,0-1-9153 0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0:44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4 3984 0 0,'0'-3'4425'0'0,"0"6"-3653"0"0,-3-1 4 0 0,3 7-4 0 0,-4 2-32 0 0,-3 6-56 0 0,7 0-88 0 0,-2 6-216 0 0,-2 4-3004 0 0,4 2 0 0 0,0 2-1 0 0,-3-2 1 0 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57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108 104 2632 0 0,'-1'0'120'0'0,"1"0"-1"0"0,-1 0 0 0 0,0-1 1 0 0,0 1-1 0 0,0 0 0 0 0,0 0 1 0 0,0-1-1 0 0,1 1 0 0 0,-1-1 1 0 0,0 1-1 0 0,0 0 0 0 0,0-1 1 0 0,1 0-1 0 0,-1 1 0 0 0,0-1 1 0 0,1 1-1 0 0,-1-1 0 0 0,1 0 1 0 0,-1 0-1 0 0,0 1 0 0 0,1-1 1 0 0,0 0-1 0 0,-1 0 0 0 0,1 1 1 0 0,-1-1-1 0 0,1 0 0 0 0,0 0 1 0 0,0 0-1 0 0,-1 0 0 0 0,1 0 1 0 0,0 0-1 0 0,0 1 0 0 0,0-1 1 0 0,0 0-1 0 0,0 0 0 0 0,0 0 1 0 0,0 0-1 0 0,0 0 0 0 0,1-1 1 0 0,-1 0 34 0 0,0 0 1 0 0,1 0-1 0 0,-1 0 1 0 0,0 0 0 0 0,1 0-1 0 0,0 0 1 0 0,-1 0 0 0 0,1 0-1 0 0,0 1 1 0 0,0-1 0 0 0,0 0-1 0 0,0 0 1 0 0,1 1-1 0 0,-1-1 1 0 0,0 1 0 0 0,1-1-1 0 0,-1 1 1 0 0,3-2 0 0 0,10-4 360 0 0,0 1 1 0 0,1 0-1 0 0,-1 1 1 0 0,1 1-1 0 0,0 0 1 0 0,1 1-1 0 0,29-1 1 0 0,4 2 79 0 0,58 6-1 0 0,-100-4-542 0 0,0 1-1 0 0,0 0 0 0 0,0 0 1 0 0,0 1-1 0 0,0 0 0 0 0,-1 0 0 0 0,1 1 1 0 0,-1 0-1 0 0,8 4 0 0 0,-10-5-28 0 0,-1 0 0 0 0,0 1 0 0 0,0-1-1 0 0,0 1 1 0 0,0-1 0 0 0,-1 1 0 0 0,1 0-1 0 0,-1 0 1 0 0,0 1 0 0 0,0-1 0 0 0,0 0 0 0 0,0 1-1 0 0,0-1 1 0 0,-1 1 0 0 0,1-1 0 0 0,-1 1-1 0 0,0 0 1 0 0,1 6 0 0 0,-1-2-3 0 0,-1 1 1 0 0,1 0-1 0 0,-1-1 1 0 0,-1 1-1 0 0,1-1 0 0 0,-2 1 1 0 0,1 0-1 0 0,-1-1 1 0 0,0 0-1 0 0,-1 1 1 0 0,0-1-1 0 0,-4 9 1 0 0,1-6-8 0 0,-1 0 1 0 0,0 0 0 0 0,-1-1 0 0 0,0 0 0 0 0,0 0 0 0 0,-1-1 0 0 0,-15 12-1 0 0,1-3-3 0 0,-1-2-1 0 0,-1-1 1 0 0,0 0-1 0 0,-1-2 1 0 0,0-1-1 0 0,-44 13 1 0 0,56-21-2 0 0,0-1 1 0 0,0 0 0 0 0,-1-1 0 0 0,-26 0 0 0 0,41-2-9 0 0,1 0 1 0 0,-1 0-1 0 0,0 0 1 0 0,1 0-1 0 0,-1 0 1 0 0,0 0-1 0 0,1 0 1 0 0,-1-1-1 0 0,0 1 1 0 0,0 0-1 0 0,1 0 1 0 0,-1 0-1 0 0,0 0 1 0 0,0-1-1 0 0,1 1 1 0 0,-1 0-1 0 0,0 0 1 0 0,0 0-1 0 0,1-1 1 0 0,-1 1-1 0 0,0 0 1 0 0,0 0 0 0 0,0-1-1 0 0,0 1 1 0 0,1 0-1 0 0,-1-1 1 0 0,0 1-1 0 0,0 0 1 0 0,0 0-1 0 0,0-1 1 0 0,0 1-1 0 0,0 0 1 0 0,0-1-1 0 0,0 1 1 0 0,0 0-1 0 0,0-1 1 0 0,0 1-1 0 0,0 0 1 0 0,0-1-1 0 0,0 1 1 0 0,0 0-1 0 0,0 0 1 0 0,0-1-1 0 0,-1 1 1 0 0,1 0-1 0 0,0-1 1 0 0,0 1 0 0 0,0 0-1 0 0,0 0 1 0 0,-1-1-1 0 0,1 1 1 0 0,0 0-1 0 0,0 0 1 0 0,0 0-1 0 0,-1-1 1 0 0,1 1-1 0 0,0 0 1 0 0,0 0-1 0 0,-1 0 1 0 0,1 0-1 0 0,0-1 1 0 0,-1 1-1 0 0,1 0 1 0 0,0 0-1 0 0,0 0 1 0 0,-1 0-1 0 0,1 0 1 0 0,3-1-1 0 0,12-6 6 0 0,1 2-1 0 0,1 0 0 0 0,-1 1 1 0 0,31-4-1 0 0,-22 6-4 0 0,0 1-1 0 0,-1 1 0 0 0,1 1 0 0 0,0 1 1 0 0,26 6-1 0 0,-44-7 0 0 0,0 1 1 0 0,0 0-1 0 0,1 0 0 0 0,-1 1 1 0 0,-1 0-1 0 0,1 0 0 0 0,0 1 1 0 0,-1 0-1 0 0,0 0 0 0 0,0 0 1 0 0,0 1-1 0 0,0 0 0 0 0,-1 0 1 0 0,0 0-1 0 0,0 1 0 0 0,0-1 1 0 0,-1 1-1 0 0,1 1 1 0 0,-1-1-1 0 0,-1 0 0 0 0,4 9 1 0 0,-3-4 20 0 0,0 0 0 0 0,-1 1 1 0 0,0 0-1 0 0,-1 0 0 0 0,0-1 1 0 0,-1 1-1 0 0,-1 0 1 0 0,1 0-1 0 0,-2 0 0 0 0,0 0 1 0 0,0 0-1 0 0,-1 0 0 0 0,-1 0 1 0 0,0-1-1 0 0,0 1 1 0 0,-10 19-1 0 0,9-23 18 0 0,-1-1 0 0 0,-1 0 0 0 0,1 0 0 0 0,-1-1 0 0 0,0 0 0 0 0,0 0 0 0 0,-1 0 0 0 0,0-1 0 0 0,0 0 0 0 0,-14 8 0 0 0,-1-2 84 0 0,0-1-1 0 0,-36 12 1 0 0,27-12 19 0 0,-1-2 1 0 0,1-2 0 0 0,-37 4-1 0 0,54-8-97 0 0,-1-2 0 0 0,0 1 0 0 0,1-2 0 0 0,-1 0 0 0 0,1-1 0 0 0,-1 0-1 0 0,1-1 1 0 0,0-1 0 0 0,-15-5 0 0 0,27 8-27 0 0,0 0-1 0 0,0 0 1 0 0,0 0-1 0 0,1 1 1 0 0,-1-2-1 0 0,0 1 1 0 0,1 0 0 0 0,-1 0-1 0 0,1-1 1 0 0,-1 1-1 0 0,1 0 1 0 0,-1-1-1 0 0,0-2 1 0 0,1 3-139 0 0,1 1 1 0 0,0-1-1 0 0,-1 0 1 0 0,1 0-1 0 0,0 0 1 0 0,0 0-1 0 0,0 1 1 0 0,0-1-1 0 0,0 0 1 0 0,0 0-1 0 0,0 0 1 0 0,0 0-1 0 0,0 0 1 0 0,0 0-1 0 0,0 1 1 0 0,0-1-1 0 0,1 0 0 0 0,-1 0 1 0 0,0 0-1 0 0,1 1 1 0 0,0-2-1 0 0,1-2-773 0 0,0 1 0 0 0,1 0-1 0 0,0 0 1 0 0,0 1-1 0 0,0-1 1 0 0,0 0-1 0 0,0 1 1 0 0,0 0 0 0 0,1 0-1 0 0,6-4 1 0 0,10-3-2651 0 0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58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 3 2912 0 0,'-36'-1'2402'0'0,"25"0"-1971"0"0,0 0 0 0 0,0 1 0 0 0,0 1 0 0 0,0 0 0 0 0,0 0 0 0 0,0 1 0 0 0,0 0-1 0 0,0 1 1 0 0,0 0 0 0 0,-10 6 0 0 0,8-2-57 0 0,0 1 0 0 0,1 1 0 0 0,0 0 0 0 0,1 1 0 0 0,0 0-1 0 0,1 0 1 0 0,0 1 0 0 0,0 1 0 0 0,1 0 0 0 0,1 0 0 0 0,-8 14 0 0 0,-3 9 115 0 0,1 2 1 0 0,-22 69 0 0 0,31-76-315 0 0,2 1-1 0 0,1 0 1 0 0,1 1 0 0 0,2-1 0 0 0,1 34-1 0 0,2-49-91 0 0,0 1 0 0 0,2 0 0 0 0,0 0 0 0 0,1 0 0 0 0,0-1 0 0 0,11 30 0 0 0,-11-40-61 0 0,0 1 0 0 0,0 0 0 0 0,1-1 1 0 0,0 1-1 0 0,0-1 0 0 0,1 0 0 0 0,-1 0 0 0 0,1-1 0 0 0,0 0 0 0 0,1 1 1 0 0,-1-2-1 0 0,1 1 0 0 0,0-1 0 0 0,1 0 0 0 0,-1 0 0 0 0,1 0 0 0 0,11 4 1 0 0,-8-5-7 0 0,0 0 1 0 0,0-1-1 0 0,0 0 1 0 0,1 0 0 0 0,-1-1-1 0 0,1 0 1 0 0,-1-1-1 0 0,18-2 1 0 0,-21 1-7 0 0,-1 0 0 0 0,1 0 0 0 0,-1-1 0 0 0,1 1 0 0 0,-1-2 0 0 0,0 1 0 0 0,0-1 0 0 0,0 0 0 0 0,0 0 0 0 0,-1 0 0 0 0,1-1 1 0 0,-1 0-1 0 0,0 0 0 0 0,8-8 0 0 0,-10 9 3 0 0,-1 0 0 0 0,1-1 1 0 0,-1 1-1 0 0,0 0 0 0 0,-1-1 1 0 0,1 1-1 0 0,-1-1 0 0 0,1 0 0 0 0,-1 1 1 0 0,0-1-1 0 0,0 0 0 0 0,-1 0 1 0 0,1 0-1 0 0,-1 0 0 0 0,0 0 1 0 0,0 0-1 0 0,0 0 0 0 0,0 1 1 0 0,-1-1-1 0 0,1 0 0 0 0,-1 0 1 0 0,0 0-1 0 0,-1 0 0 0 0,1 1 0 0 0,-2-5 1 0 0,0 2 12 0 0,-1 0 0 0 0,1 1 1 0 0,-1-1-1 0 0,1 1 0 0 0,-2 0 0 0 0,1 0 1 0 0,-1 0-1 0 0,1 0 0 0 0,-1 1 0 0 0,0 0 1 0 0,-1 0-1 0 0,1 0 0 0 0,-1 1 0 0 0,-7-4 1 0 0,-5 0-28 0 0,-1 1 0 0 0,0 1 0 0 0,0 0 0 0 0,-1 2 0 0 0,1 0 1 0 0,-1 1-1 0 0,1 1 0 0 0,-1 1 0 0 0,0 0 0 0 0,1 2 0 0 0,-1 0 0 0 0,-24 7 0 0 0,26 1-1753 0 0,18-9 1409 0 0,-1-1 1 0 0,1 0 0 0 0,-1 1-344 0 0,1 0 344 0 0,-1-1 0 0 0,1 1 0 0 0,0-1 0 0 0,-1 1 0 0 0,1-1-1 0 0,0 1 1 0 0,0-1 0 0 0,-1 1 0 0 0,1-1 0 0 0,0 1 0 0 0,0-1 0 0 0,0 1 0 0 0,0-1 0 0 0,0 1 0 0 0,0-1 0 0 0,0 1-1 0 0,0 0 1 0 0,0-1 0 0 0,0 1 0 0 0,0-1 0 0 0,0 1 0 0 0,0-1 0 0 0,0 1 0 0 0,1 0 0 0 0,0 4-3149 0 0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58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3464 0 0,'0'0'594'0'0,"18"-3"1815"0"0,-7 2-2039 0 0,-1 0-1 0 0,1 1 1 0 0,0 0-1 0 0,-1 1 1 0 0,1 0-1 0 0,-1 0 1 0 0,1 1-1 0 0,-1 1 1 0 0,1 0-1 0 0,-1 0 0 0 0,0 1 1 0 0,-1 0-1 0 0,1 1 1 0 0,-1 0-1 0 0,0 0 1 0 0,0 1-1 0 0,0 0 1 0 0,-1 1-1 0 0,15 14 1 0 0,-1 3 113 0 0,-2 0 0 0 0,-1 1 1 0 0,0 1-1 0 0,-2 1 1 0 0,19 41-1 0 0,-20-34-255 0 0,-2 0 0 0 0,-1 1 0 0 0,-2 1 0 0 0,-1 0 0 0 0,7 58 0 0 0,-10-33 122 0 0,-3 0-1 0 0,-6 98 1 0 0,0-128-225 0 0,-1 0 1 0 0,-2-1 0 0 0,-1 0-1 0 0,-1 0 1 0 0,-1 0-1 0 0,-2-1 1 0 0,-1 0 0 0 0,-1-1-1 0 0,-2-1 1 0 0,-1 0-1 0 0,0 0 1 0 0,-2-2 0 0 0,-1 0-1 0 0,-2-1 1 0 0,0-1-1 0 0,-1 0 1 0 0,-33 26 0 0 0,-33 15 755 0 0,38-39-2348 0 0,40-21-646 0 0,-1-1 0 0 0,0 0 0 0 0,-12 2 0 0 0,14-6-2019 0 0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59.2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3256 0 0,'0'0'1791'0'0,"18"-6"1697"0"0,104-3 1066 0 0,-33 3-2342 0 0,204-8 1575 0 0,-241 17-4839 0 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2:59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3168 0 0,'0'0'1127'0'0,"25"5"2793"0"0,134 3 2487 0 0,82-8-2577 0 0,-96-1-2528 0 0,-127 1-1267 0 0,-17 0-159 0 0,-6 0-3801 0 0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3:03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322 182 1764 0 0,'0'0'578'0'0,"-18"11"2638"0"0,4-4-2416 0 0,-1-2 0 0 0,0 0 0 0 0,0 0 0 0 0,0-2 1 0 0,0 1-1 0 0,0-2 0 0 0,-1 0 0 0 0,-25-1 0 0 0,40-1-754 0 0,-1 0 0 0 0,1 0-1 0 0,0 0 1 0 0,-1-1 0 0 0,1 1-1 0 0,-1 0 1 0 0,1-1 0 0 0,-1 1 0 0 0,1-1-1 0 0,0 1 1 0 0,-1-1 0 0 0,1 0-1 0 0,0 1 1 0 0,0-1 0 0 0,-1 0 0 0 0,1 0-1 0 0,0 0 1 0 0,0 0 0 0 0,0 0-1 0 0,0 0 1 0 0,0 0 0 0 0,-1-3 0 0 0,1 2-13 0 0,1 0 0 0 0,-1 0 1 0 0,1 0-1 0 0,0 0 0 0 0,-1 0 1 0 0,1 0-1 0 0,0 0 1 0 0,0 0-1 0 0,0 0 0 0 0,1 0 1 0 0,-1 0-1 0 0,0 0 0 0 0,1 0 1 0 0,0-3-1 0 0,2-2 18 0 0,0 0-1 0 0,0 0 0 0 0,1 1 1 0 0,0-1-1 0 0,0 1 0 0 0,0 0 1 0 0,11-11-1 0 0,-5 10-20 0 0,1-1-1 0 0,0 2 0 0 0,0-1 1 0 0,1 1-1 0 0,0 1 1 0 0,16-5-1 0 0,1-2 17 0 0,-4 2 22 0 0,-1 1 1 0 0,2 1-1 0 0,-1 1 0 0 0,1 1 0 0 0,0 1 1 0 0,0 1-1 0 0,1 1 0 0 0,-1 2 0 0 0,48 3 1 0 0,-70-1-53 0 0,1 0 0 0 0,-1-1-1 0 0,1 2 1 0 0,-1-1 0 0 0,0 0 0 0 0,0 1 0 0 0,1 0 0 0 0,-1 0 0 0 0,0 0 0 0 0,-1 1-1 0 0,1-1 1 0 0,0 1 0 0 0,-1 0 0 0 0,5 4 0 0 0,-4-2 1 0 0,0 0 0 0 0,0 0 0 0 0,-1 1 0 0 0,1-1 0 0 0,-1 1 0 0 0,0 0 0 0 0,-1 0 0 0 0,0 0 0 0 0,2 7 0 0 0,1 11 18 0 0,-1 1 0 0 0,-1 0 0 0 0,-2 0 1 0 0,-1 30-1 0 0,0-33-23 0 0,-1-4 9 0 0,-1-1 0 0 0,0 0 0 0 0,-2 1-1 0 0,0-1 1 0 0,0 0 0 0 0,-2-1 0 0 0,0 1 0 0 0,-1-1 0 0 0,-1 0 0 0 0,-12 20 0 0 0,-4 1 35 0 0,-3-1-1 0 0,-57 62 1 0 0,54-66-20 0 0,-1-2 0 0 0,-2-1 0 0 0,-2-2 0 0 0,0-1 0 0 0,-1-2 0 0 0,-2-1 0 0 0,-51 22 0 0 0,76-39-14 0 0,1-1 0 0 0,-1-1-1 0 0,0 0 1 0 0,-1-1 0 0 0,1-1-1 0 0,-1 0 1 0 0,1 0 0 0 0,-24-2 0 0 0,36 0-21 0 0,0 0 1 0 0,0 0 0 0 0,-1-1 0 0 0,1 1 0 0 0,0 0 0 0 0,0-1 0 0 0,0 1 0 0 0,0-1-1 0 0,0 1 1 0 0,0-1 0 0 0,0 0 0 0 0,0 1 0 0 0,0-1 0 0 0,0 0 0 0 0,0 0 0 0 0,1 0 0 0 0,-1 0-1 0 0,0 0 1 0 0,1 1 0 0 0,-1-1 0 0 0,0 0 0 0 0,1-1 0 0 0,-1 1 0 0 0,1 0 0 0 0,-1 0-1 0 0,1 0 1 0 0,0 0 0 0 0,0 0 0 0 0,-1 0 0 0 0,1-1 0 0 0,0 1 0 0 0,0 0 0 0 0,0 0-1 0 0,0 0 1 0 0,0 0 0 0 0,0-1 0 0 0,1-1 0 0 0,0-5 4 0 0,1 0 1 0 0,-1 0-1 0 0,2 1 1 0 0,2-9-1 0 0,-4 14-6 0 0,1-4-1 0 0,1 0 0 0 0,-1 0 0 0 0,2 1 0 0 0,-1-1 0 0 0,1 1-1 0 0,0-1 1 0 0,0 1 0 0 0,0 0 0 0 0,0 1 0 0 0,1-1 0 0 0,8-5 0 0 0,-5 4 23 0 0,1 0 1 0 0,0 1-1 0 0,0 1 1 0 0,0-1-1 0 0,1 2 1 0 0,18-6-1 0 0,-11 5 73 0 0,1 1 0 0 0,-1 1 1 0 0,1 0-1 0 0,0 1 0 0 0,0 1 0 0 0,0 1 0 0 0,-1 1 0 0 0,22 4 1 0 0,-27-3-24 0 0,0 1-1 0 0,0 1 1 0 0,0-1 0 0 0,0 2 0 0 0,-1 0 0 0 0,0 0 0 0 0,-1 1 0 0 0,1 0 0 0 0,-1 1-1 0 0,15 15 1 0 0,-13-11 18 0 0,0 1 1 0 0,-2 0-1 0 0,1 1 0 0 0,-2 0 0 0 0,0 0 0 0 0,0 1 0 0 0,9 24 0 0 0,13 21 368 0 0,-29-56-406 0 0,0-1 0 0 0,0 1 0 0 0,1-1 0 0 0,-1 0 0 0 0,1 0-1 0 0,0 0 1 0 0,0-1 0 0 0,0 1 0 0 0,5 3 0 0 0,-1-2 1379 0 0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3:04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1944 0 0,'0'0'4223'0'0,"0"22"-278"0"0,0-8-3426 0 0,-1 0 1 0 0,-1-1 0 0 0,-1 1 0 0 0,0 0 0 0 0,-1-1 0 0 0,-6 17 0 0 0,-40 78 346 0 0,26-60-428 0 0,5-10-211 0 0,-13 29 88 0 0,29-59-285 0 0,0-2 19 0 0,1 1-1 0 0,-1 0 1 0 0,1 0 0 0 0,1 0 0 0 0,-1 0-1 0 0,1 0 1 0 0,0 11 0 0 0,2-17-33 0 0,-1 0 0 0 0,1-1 1 0 0,-1 1-1 0 0,1 0 0 0 0,0 0 1 0 0,-1-1-1 0 0,1 1 0 0 0,0 0 1 0 0,-1-1-1 0 0,1 1 0 0 0,0-1 1 0 0,0 1-1 0 0,0-1 0 0 0,-1 1 1 0 0,1-1-1 0 0,0 1 0 0 0,0-1 1 0 0,0 0-1 0 0,0 0 0 0 0,0 1 1 0 0,0-1-1 0 0,0 0 0 0 0,0 0 1 0 0,0 0-1 0 0,0 0 0 0 0,0 0 1 0 0,1 0-1 0 0,36 0 187 0 0,-31 0-144 0 0,199 4 987 0 0,-154 1-1260 0 0,-50-29-1254 0 0,-12-65-1527 0 0,2 11 1612 0 0,7 64 2325 0 0,1 22 968 0 0,-2 24-429 0 0,-4 132 191 0 0,5-148-1488 0 0,-1-1 0 0 0,-6 30-1 0 0,3-18 8 0 0,-4 10-4 0 0,-13 21-536 0 0,16-38-2931 0 0,2 0-4506 0 0,2-12 4169 0 0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3:05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0 3536 0 0,'-17'0'14263'0'0,"14"0"-15602"0"0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3:06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63 1872 0 0,'0'0'368'0'0,"23"-17"2608"0"0,6 7-2007 0 0,1 1-1 0 0,0 1 1 0 0,0 2 0 0 0,1 1 0 0 0,-1 1 0 0 0,1 1 0 0 0,0 2-1 0 0,51 5 1 0 0,-70-3-803 0 0,1 0 0 0 0,-1 1-1 0 0,0 1 1 0 0,0 0-1 0 0,0 1 1 0 0,15 6 0 0 0,-23-8-134 0 0,0-1 0 0 0,-1 1 0 0 0,1 0 0 0 0,-1 0 0 0 0,0 1 1 0 0,1-1-1 0 0,-1 1 0 0 0,0-1 0 0 0,-1 1 0 0 0,1 0 0 0 0,0 0 0 0 0,-1 0 1 0 0,0 1-1 0 0,1-1 0 0 0,-1 1 0 0 0,-1-1 0 0 0,1 1 0 0 0,0 0 0 0 0,-1-1 1 0 0,0 1-1 0 0,0 0 0 0 0,0 0 0 0 0,0 5 0 0 0,-1 1-5 0 0,0 0 0 0 0,-1 0 0 0 0,0 0 0 0 0,-1 0 0 0 0,0-1 0 0 0,-1 1 0 0 0,0-1 0 0 0,0 1 0 0 0,-1-1 0 0 0,0 0 0 0 0,0 0 0 0 0,-1-1 0 0 0,-1 1 0 0 0,1-1 0 0 0,-1 0 0 0 0,-1-1 0 0 0,-7 9 0 0 0,-4 1-2 0 0,0-1-1 0 0,-1-1 0 0 0,-1 0 1 0 0,0-1-1 0 0,-41 20 0 0 0,43-25 10 0 0,0 0 0 0 0,0-1-1 0 0,-1-1 1 0 0,1-1 0 0 0,-2-1-1 0 0,1 0 1 0 0,0-2 0 0 0,-37 3 0 0 0,111-30 266 0 0,-31 18-282 0 0,0 2-1 0 0,1 1 0 0 0,-1 0 1 0 0,1 2-1 0 0,-1 1 0 0 0,1 1 1 0 0,46 8-1 0 0,-63-7-16 0 0,1 0 1 0 0,-1 1-1 0 0,0 0 0 0 0,0 0 1 0 0,-1 1-1 0 0,1 0 0 0 0,-1 1 1 0 0,0-1-1 0 0,0 1 0 0 0,0 1 1 0 0,0-1-1 0 0,-1 1 1 0 0,0 0-1 0 0,0 1 0 0 0,-1 0 1 0 0,0-1-1 0 0,0 2 0 0 0,-1-1 1 0 0,1 0-1 0 0,-2 1 0 0 0,1 0 1 0 0,-1 0-1 0 0,0 0 0 0 0,-1 0 1 0 0,0 1-1 0 0,0-1 1 0 0,0 0-1 0 0,-1 1 0 0 0,-1 9 1 0 0,0-16-2 0 0,1 13 32 0 0,-1-1 0 0 0,0 1 0 0 0,-1-1 0 0 0,-1 1 0 0 0,0-1 0 0 0,-1 0 0 0 0,-1 1 0 0 0,-8 20 0 0 0,5-22 41 0 0,0 0 1 0 0,-1-1-1 0 0,-1 0 1 0 0,0 0 0 0 0,0-1-1 0 0,-1 0 1 0 0,-1-1 0 0 0,0 0-1 0 0,0-1 1 0 0,-1 0-1 0 0,0-1 1 0 0,0 0 0 0 0,-27 12-1 0 0,13-9 101 0 0,0-1-1 0 0,-1-1 1 0 0,0-1-1 0 0,0-1 1 0 0,-1-2-1 0 0,-39 3 0 0 0,13-4 166 0 0,-95-6-1 0 0,148 2-346 0 0,0 0 1 0 0,0 0-1 0 0,0 0 1 0 0,0 0-1 0 0,1 0 1 0 0,-1-1-1 0 0,0 1 1 0 0,0 0-1 0 0,0-1 1 0 0,1 1-1 0 0,-1 0 1 0 0,0-1-1 0 0,0 1 1 0 0,1-1-1 0 0,-1 1 1 0 0,-1-2-1 0 0,2 2-171 0 0,0-1 0 0 0,-1 0 0 0 0,1 1 0 0 0,0-1 0 0 0,0 0 0 0 0,0 0 0 0 0,0 1 0 0 0,0-1 0 0 0,-1 0 0 0 0,1 1 0 0 0,0-1 0 0 0,1 0 0 0 0,-1 0 0 0 0,0 1 0 0 0,0-1 0 0 0,0 0 0 0 0,0 1 0 0 0,0-1 0 0 0,1 0 0 0 0,-1 0 0 0 0,0 1 0 0 0,1-1 0 0 0,0-1 0 0 0,22-27-8034 0 0,-23 29 8136 0 0,17-17-3808 0 0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3:07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19 1960 0 0,'-145'7'9786'0'0,"140"-8"-8438"0"0,5-1-487 0 0,14-4-172 0 0,18-3-416 0 0,-2 5-91 0 0,1 2 0 0 0,0 1 0 0 0,0 1-1 0 0,60 9 1 0 0,-88-8-174 0 0,1-1 1 0 0,-1 1-1 0 0,1 0 0 0 0,-1 0 0 0 0,1 0 1 0 0,-1 1-1 0 0,0-1 0 0 0,1 1 0 0 0,-1 0 1 0 0,0 0-1 0 0,0 0 0 0 0,0 0 0 0 0,-1 0 1 0 0,1 1-1 0 0,0-1 0 0 0,-1 1 0 0 0,0 0 1 0 0,1 0-1 0 0,-1 0 0 0 0,0 0 0 0 0,-1 0 1 0 0,1 0-1 0 0,0 0 0 0 0,-1 1 0 0 0,0-1 1 0 0,0 1-1 0 0,0-1 0 0 0,0 1 0 0 0,0-1 1 0 0,-1 1-1 0 0,0-1 0 0 0,1 1 0 0 0,-1 0 1 0 0,-1-1-1 0 0,1 1 0 0 0,0-1 0 0 0,-1 1 0 0 0,0-1 1 0 0,0 1-1 0 0,0-1 0 0 0,0 1 0 0 0,0-1 1 0 0,-1 0-1 0 0,0 1 0 0 0,-3 4 0 0 0,-5 7 13 0 0,-1-1-1 0 0,-1 0 0 0 0,0-1 0 0 0,-1 0 0 0 0,-20 15 0 0 0,-79 49 58 0 0,33-24 27 0 0,69-46-68 0 0,-21 17 71 0 0,29-23-92 0 0,1 0 0 0 0,-1 0 0 0 0,1 0-1 0 0,0 0 1 0 0,0 1 0 0 0,-1-1 0 0 0,1 1 0 0 0,0-1 0 0 0,0 1 0 0 0,1-1 0 0 0,-1 1 0 0 0,0 0 0 0 0,0-1-1 0 0,1 1 1 0 0,-1 3 0 0 0,1-4 7 0 0,1 0 1 0 0,-1 0-1 0 0,1 0 0 0 0,-1 0 0 0 0,1 0 1 0 0,0 0-1 0 0,-1 0 0 0 0,1 0 0 0 0,0-1 1 0 0,0 1-1 0 0,-1 0 0 0 0,1 0 0 0 0,0-1 1 0 0,0 1-1 0 0,0-1 0 0 0,0 1 0 0 0,0-1 1 0 0,0 1-1 0 0,0-1 0 0 0,0 1 0 0 0,0-1 1 0 0,1 0-1 0 0,0 1 0 0 0,29 5 305 0 0,189 33 902 0 0,-215-38-1262 0 0,3 1-80 0 0,1 0 1 0 0,-1 0 0 0 0,14 6-1 0 0,-21-8-126 0 0,0 1-1 0 0,0-1 0 0 0,1 1 1 0 0,-1 0-1 0 0,0 0 1 0 0,0-1-1 0 0,0 1 0 0 0,0 0 1 0 0,0 0-1 0 0,0 0 1 0 0,-1 0-1 0 0,1 0 1 0 0,1 2-1 0 0,-2-2-75 0 0,0 0 0 0 0,1-1 0 0 0,-1 1 0 0 0,0 0 0 0 0,0 0 0 0 0,0 0 0 0 0,0-1 0 0 0,0 1 0 0 0,0 0 0 0 0,0 0 0 0 0,-1-1 0 0 0,1 1 0 0 0,0 0 0 0 0,0 0 0 0 0,-1-1 0 0 0,1 1 0 0 0,0 0 0 0 0,-1 0 1 0 0,1-1-1 0 0,0 1 0 0 0,-1 0 0 0 0,1-1 0 0 0,-1 1 0 0 0,0 0 0 0 0,-9 8-3359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12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83 3280 0 0,'-28'14'2578'0'0,"14"-4"-1857"0"0,0 0 1 0 0,0 0-1 0 0,1 1 0 0 0,0 1 1 0 0,1 0-1 0 0,-18 24 1 0 0,24-29-369 0 0,1 1 0 0 0,0-1 0 0 0,1 1 0 0 0,0 1 1 0 0,0-1-1 0 0,1 0 0 0 0,0 1 0 0 0,0 0 0 0 0,1-1 1 0 0,0 1-1 0 0,1 0 0 0 0,0 0 0 0 0,0 0 0 0 0,1 13 0 0 0,0-20-285 0 0,0 1-1 0 0,1-1 1 0 0,-1 0-1 0 0,1 1 1 0 0,0-1-1 0 0,-1 0 1 0 0,1 0-1 0 0,0 1 1 0 0,0-1-1 0 0,1 0 1 0 0,-1 0-1 0 0,0 0 1 0 0,1 0-1 0 0,-1 0 1 0 0,1-1-1 0 0,0 1 1 0 0,2 2-1 0 0,-1-2-26 0 0,1 0-1 0 0,-1 1 0 0 0,1-1 0 0 0,0 0 0 0 0,0-1 1 0 0,0 1-1 0 0,0-1 0 0 0,0 0 0 0 0,5 1 1 0 0,1 0-25 0 0,0-1 0 0 0,1-1-1 0 0,-1 0 1 0 0,0 0 0 0 0,1-1 0 0 0,-1 0 0 0 0,15-4 0 0 0,-13 2-8 0 0,-1-1 0 0 0,0 0 0 0 0,1 0 0 0 0,-2-1 0 0 0,1-1 0 0 0,-1 0-1 0 0,0 0 1 0 0,0-1 0 0 0,0-1 0 0 0,-1 1 0 0 0,11-13 0 0 0,-13 12 4 0 0,-1 0 1 0 0,0 0 0 0 0,-1-1-1 0 0,0 0 1 0 0,0 0-1 0 0,0 0 1 0 0,-1 0 0 0 0,-1-1-1 0 0,0 0 1 0 0,0 1-1 0 0,-1-1 1 0 0,0 0-1 0 0,1-18 1 0 0,-3 20 9 0 0,0 0 0 0 0,0 0 0 0 0,-1 0 0 0 0,0 0 0 0 0,0 0 1 0 0,-1 0-1 0 0,0 0 0 0 0,0 0 0 0 0,-1 1 0 0 0,0-1 0 0 0,-4-7 0 0 0,4 11-7 0 0,0 0 0 0 0,0 0-1 0 0,0 0 1 0 0,0 0 0 0 0,0 0 0 0 0,-1 1-1 0 0,1 0 1 0 0,-1-1 0 0 0,0 1 0 0 0,0 1-1 0 0,-1-1 1 0 0,1 0 0 0 0,0 1 0 0 0,-1 0-1 0 0,1 0 1 0 0,-1 1 0 0 0,0-1 0 0 0,0 1-1 0 0,-5-1 1 0 0,1 0 9 0 0,-2 0 1 0 0,1 1-1 0 0,0 0 0 0 0,0 1 0 0 0,0 0 1 0 0,0 1-1 0 0,0 0 0 0 0,0 0 0 0 0,0 1 1 0 0,0 0-1 0 0,0 1 0 0 0,0 0 0 0 0,1 1 1 0 0,-1 0-1 0 0,-14 9 0 0 0,10-5 4 0 0,0 2 0 0 0,1-1 0 0 0,0 2 0 0 0,0-1 1 0 0,-18 22-1 0 0,25-25-23 0 0,0 1 0 0 0,1 0 0 0 0,-1 0 0 0 0,1 0 0 0 0,1 1 0 0 0,0 0 0 0 0,0-1 0 0 0,0 1 0 0 0,1 1 0 0 0,1-1 0 0 0,-2 11 0 0 0,2-7-1 0 0,0-1 0 0 0,1 0 0 0 0,1 0 0 0 0,0 0 0 0 0,3 21 0 0 0,-2-30-5 0 0,0 0-1 0 0,-1 0 1 0 0,1 0-1 0 0,0 0 1 0 0,1 0-1 0 0,-1 0 1 0 0,1 0-1 0 0,-1-1 1 0 0,1 1 0 0 0,0-1-1 0 0,0 1 1 0 0,0-1-1 0 0,0 0 1 0 0,0 0-1 0 0,0 1 1 0 0,1-2 0 0 0,-1 1-1 0 0,1 0 1 0 0,-1 0-1 0 0,1-1 1 0 0,0 1-1 0 0,0-1 1 0 0,0 0 0 0 0,-1 0-1 0 0,1 0 1 0 0,0 0-1 0 0,6 0 1 0 0,4 1-19 0 0,-1-1 0 0 0,1 0 1 0 0,0-1-1 0 0,0-1 0 0 0,0 0 0 0 0,0 0 1 0 0,-1-1-1 0 0,1-1 0 0 0,-1 0 0 0 0,1-1 1 0 0,-1 0-1 0 0,19-10 0 0 0,-23 10 2 0 0,-1 0 0 0 0,0-1-1 0 0,1 0 1 0 0,-2 0 0 0 0,1-1-1 0 0,0 1 1 0 0,-1-1 0 0 0,0-1-1 0 0,-1 1 1 0 0,1-1-1 0 0,-1 0 1 0 0,-1 0 0 0 0,1-1-1 0 0,-1 1 1 0 0,-1-1 0 0 0,1 0-1 0 0,-1 0 1 0 0,0 0 0 0 0,2-13-1 0 0,2-129 1075 0 0,-8 178-975 0 0,1 0-1 0 0,2-1 1 0 0,1 1-1 0 0,1-1 0 0 0,1 0 1 0 0,1 0-1 0 0,12 30 0 0 0,-12-43-420 0 0,1 0 0 0 0,0 0 1 0 0,13 18-1 0 0,7-3-3576 0 0,-22-25 2398 0 0,1 0 0 0 0,-1-1 0 0 0,0 0 1 0 0,11 5-1 0 0,5-1-2275 0 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3:08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16 2016 0 0,'-2'0'202'0'0,"1"1"0"0"0,-1 0 0 0 0,1-1 0 0 0,-1 1 0 0 0,1 0-1 0 0,0 0 1 0 0,-1-1 0 0 0,1 1 0 0 0,0 0 0 0 0,0 0 0 0 0,0 1 0 0 0,0-1-1 0 0,0 0 1 0 0,0 0 0 0 0,0 0 0 0 0,0 1 0 0 0,0-1 0 0 0,0 1 0 0 0,1-1-1 0 0,-1 0 1 0 0,0 1 0 0 0,1-1 0 0 0,0 1 0 0 0,-1 1 0 0 0,-1 4 537 0 0,0-1-1 0 0,1 0 1 0 0,-1 1 0 0 0,1 10-1 0 0,0-16-639 0 0,1 0 0 0 0,0-1 0 0 0,0 1-1 0 0,0-1 1 0 0,0 1 0 0 0,0-1 0 0 0,0 1 0 0 0,0 0-1 0 0,1-1 1 0 0,-1 1 0 0 0,0-1 0 0 0,0 1 0 0 0,0-1-1 0 0,1 1 1 0 0,-1-1 0 0 0,0 1 0 0 0,0-1 0 0 0,1 1-1 0 0,-1-1 1 0 0,0 1 0 0 0,1-1 0 0 0,-1 1 0 0 0,1-1-1 0 0,-1 1 1 0 0,1-1 0 0 0,-1 0 0 0 0,0 1-1 0 0,1-1 1 0 0,0 0 0 0 0,0 1 0 0 0,0-1-31 0 0,0 0 0 0 0,0 0 0 0 0,1 0 0 0 0,-1 0 0 0 0,0 0 1 0 0,0-1-1 0 0,0 1 0 0 0,0 0 0 0 0,1 0 0 0 0,-1-1 0 0 0,0 1 0 0 0,0-1 0 0 0,0 1 1 0 0,1-2-1 0 0,1 1-26 0 0,0-1 0 0 0,-1 0 1 0 0,1 0-1 0 0,-1 0 0 0 0,1 0 0 0 0,-1 0 1 0 0,0 0-1 0 0,0-1 0 0 0,0 1 0 0 0,0-1 1 0 0,0 1-1 0 0,1-5 0 0 0,-2 6-33 0 0,-1 0 0 0 0,1 0-1 0 0,-1 0 1 0 0,1-1 0 0 0,-1 1 0 0 0,0 0-1 0 0,0-1 1 0 0,0 1 0 0 0,0 0 0 0 0,0-1-1 0 0,0 1 1 0 0,0 0 0 0 0,0 0 0 0 0,0-1-1 0 0,-1 1 1 0 0,1 0 0 0 0,0-1-1 0 0,-1 1 1 0 0,1 0 0 0 0,-1 0 0 0 0,0 0-1 0 0,1 0 1 0 0,-1-1 0 0 0,0 1 0 0 0,1 0-1 0 0,-1 0 1 0 0,0 0 0 0 0,0 1 0 0 0,0-1-1 0 0,0 0 1 0 0,0 0 0 0 0,0 0 0 0 0,0 1-1 0 0,-1-1 1 0 0,1 0 0 0 0,0 1 0 0 0,0-1-1 0 0,0 1 1 0 0,-1 0 0 0 0,1-1 0 0 0,0 1-1 0 0,0 0 1 0 0,-1 0 0 0 0,-1 0 0 0 0,0-1 14 0 0,0 1 0 0 0,0 0 0 0 0,0 0 0 0 0,0 0 0 0 0,1 1 0 0 0,-1-1 0 0 0,0 1 0 0 0,0 0 1 0 0,1-1-1 0 0,-1 1 0 0 0,0 0 0 0 0,1 1 0 0 0,-1-1 0 0 0,1 0 0 0 0,-1 1 0 0 0,1-1 0 0 0,0 1 1 0 0,0 0-1 0 0,0 0 0 0 0,-4 3 0 0 0,5-2 17 0 0,1 0 0 0 0,-1 0 0 0 0,1 0 0 0 0,-1 0 0 0 0,1 0 0 0 0,0 0 0 0 0,0 0 0 0 0,0 0-1 0 0,1 3 1 0 0,0 5 184 0 0,-1-11-214 0 0,1 1 0 0 0,-1 0-1 0 0,1-1 1 0 0,0 1 0 0 0,-1-1 0 0 0,1 1-1 0 0,0-1 1 0 0,-1 1 0 0 0,1-1-1 0 0,0 1 1 0 0,-1-1 0 0 0,1 0 0 0 0,0 1-1 0 0,0-1 1 0 0,0 0 0 0 0,-1 0-1 0 0,1 1 1 0 0,0-1 0 0 0,0 0 0 0 0,0 0-1 0 0,0 0 1 0 0,1 0 0 0 0,22 0 108 0 0,-22 0-114 0 0,0 0 0 0 0,-1 0 0 0 0,1-1 0 0 0,-1 1 0 0 0,1-1 0 0 0,0 1 0 0 0,-1-1 0 0 0,1 0 0 0 0,-1 1 0 0 0,1-1 0 0 0,-1 0 0 0 0,0 0 0 0 0,1 0 0 0 0,-1 0 0 0 0,0 0 0 0 0,0-1 0 0 0,1 1 0 0 0,-1 0 0 0 0,0 0 0 0 0,0-1 0 0 0,0 1 0 0 0,-1-1 0 0 0,1 1-1 0 0,0-1 1 0 0,0 1 0 0 0,-1-1 0 0 0,1 0 0 0 0,-1 1 0 0 0,0-1 0 0 0,1 1 0 0 0,-1-1 0 0 0,0 0 0 0 0,0 1 0 0 0,0-1 0 0 0,0 0 0 0 0,0 1 0 0 0,0-1 0 0 0,-1 0 0 0 0,1 1 0 0 0,-1-3 0 0 0,0 3 0 0 0,0 0 0 0 0,1 1 0 0 0,-1-1 0 0 0,0 0 1 0 0,0 1-1 0 0,1-1 0 0 0,-1 1 0 0 0,0-1 0 0 0,0 1 0 0 0,0 0 0 0 0,0-1 0 0 0,0 1 1 0 0,0 0-1 0 0,0 0 0 0 0,1 0 0 0 0,-1-1 0 0 0,0 1 0 0 0,0 0 0 0 0,0 0 0 0 0,0 0 1 0 0,0 1-1 0 0,0-1 0 0 0,0 0 0 0 0,0 0 0 0 0,0 0 0 0 0,0 1 0 0 0,0-1 0 0 0,-1 1 1 0 0,-1 0 5 0 0,0-1 1 0 0,0 1-1 0 0,0 1 1 0 0,0-1 0 0 0,1 0-1 0 0,-1 1 1 0 0,-3 1 0 0 0,5-1-6 0 0,0-1 1 0 0,0 0-1 0 0,0 1 0 0 0,0-1 1 0 0,0 1-1 0 0,1-1 1 0 0,-1 1-1 0 0,1-1 1 0 0,-1 1-1 0 0,1 0 1 0 0,-1-1-1 0 0,1 1 1 0 0,0 2-1 0 0,0-4-2 0 0,0 1 0 0 0,-1 0 0 0 0,1-1 0 0 0,0 1 0 0 0,0 0 0 0 0,1-1 0 0 0,-1 1 0 0 0,0 0 0 0 0,0-1 0 0 0,0 1 0 0 0,0 0 0 0 0,0-1 0 0 0,1 1 0 0 0,-1 0 0 0 0,0-1 0 0 0,1 1 0 0 0,-1 0 0 0 0,0-1 0 0 0,1 1 0 0 0,-1-1 0 0 0,1 1 0 0 0,-1-1 0 0 0,1 1 0 0 0,-1-1 0 0 0,1 0 0 0 0,-1 1 0 0 0,1-1 1 0 0,0 1-1 0 0,-1-1 0 0 0,1 0 0 0 0,-1 0 0 0 0,2 1 0 0 0,2 0 6 0 0,0-1 1 0 0,0 1-1 0 0,0-1 1 0 0,0 0-1 0 0,0 0 1 0 0,0 0 0 0 0,0 0-1 0 0,6-2 1 0 0,-8 1-4 0 0,-1 1 0 0 0,1-1-1 0 0,-1 1 1 0 0,1-1 0 0 0,-1 0 0 0 0,1 0 0 0 0,-1 1 0 0 0,1-1 0 0 0,-1 0 0 0 0,0 0 0 0 0,1-1 0 0 0,-1 1-1 0 0,0 0 1 0 0,0 0 0 0 0,0-1 0 0 0,0 1 0 0 0,0 0 0 0 0,0-1 0 0 0,0 1 0 0 0,-1-1 0 0 0,2-1 0 0 0,-2 2 0 0 0,1 0 0 0 0,-1 0 0 0 0,1 0 1 0 0,-1 0-1 0 0,0 0 0 0 0,1 0 0 0 0,-1 0 0 0 0,0 1 1 0 0,0-1-1 0 0,1 0 0 0 0,-1 0 0 0 0,0 0 0 0 0,0 0 1 0 0,0 0-1 0 0,0 0 0 0 0,-1 0 0 0 0,1 0 1 0 0,0 0-1 0 0,0 0 0 0 0,0 0 0 0 0,-1 0 0 0 0,1 0 1 0 0,-1 0-1 0 0,1 0 0 0 0,0 0 0 0 0,-1 0 0 0 0,0 0 1 0 0,1 1-1 0 0,-1-1 0 0 0,1 0 0 0 0,-1 0 1 0 0,0 1-1 0 0,0-1 0 0 0,1 0 0 0 0,-1 1 0 0 0,0-1 1 0 0,0 1-1 0 0,-1-1 0 0 0,-2 0 29 0 0,0 0-1 0 0,0 1 0 0 0,0-1 1 0 0,0 1-1 0 0,0 0 1 0 0,0 0-1 0 0,0 0 0 0 0,-8 2 1 0 0,11-2-22 0 0,-1 1 0 0 0,0 0 0 0 0,0-1 0 0 0,1 1 0 0 0,-1 0 0 0 0,0 0 0 0 0,1 0 0 0 0,-1 0 0 0 0,0 0 0 0 0,1 1 0 0 0,0-1 0 0 0,-1 0 0 0 0,1 1 0 0 0,0-1 0 0 0,0 1 0 0 0,-1-1 0 0 0,1 1 0 0 0,0 0 0 0 0,1-1 0 0 0,-1 1 0 0 0,0 0 0 0 0,0 0 0 0 0,1-1 0 0 0,-1 1 1 0 0,1 0-1 0 0,-1 0 0 0 0,1 0 0 0 0,0 0 0 0 0,0 0 0 0 0,0 2 0 0 0,1-3-4 0 0,0-1-1 0 0,0 1 1 0 0,0-1 0 0 0,0 1 0 0 0,0-1 0 0 0,0 1 0 0 0,0-1 0 0 0,0 0 0 0 0,0 1-1 0 0,0-1 1 0 0,0 0 0 0 0,1 0 0 0 0,-1 0 0 0 0,0 0 0 0 0,0 0 0 0 0,0 0 0 0 0,2-1-1 0 0,24-2 41 0 0,-25 3-47 0 0,0-1 0 0 0,-1 0 1 0 0,1 1-1 0 0,0-1 0 0 0,0 0 1 0 0,-1 0-1 0 0,1 0 1 0 0,0-1-1 0 0,-1 1 0 0 0,1 0 1 0 0,-1 0-1 0 0,0-1 0 0 0,1 1 1 0 0,-1-1-1 0 0,0 0 0 0 0,0 1 1 0 0,0-1-1 0 0,0 0 0 0 0,0 1 1 0 0,0-1-1 0 0,-1 0 0 0 0,1 0 1 0 0,0 0-1 0 0,-1 0 0 0 0,0 0 1 0 0,1 0-1 0 0,-1 0 0 0 0,0 0 1 0 0,0 0-1 0 0,0 1 1 0 0,0-1-1 0 0,0 0 0 0 0,-1 0 1 0 0,1 0-1 0 0,-1 0 0 0 0,1 0 1 0 0,-1 0-1 0 0,1 0 0 0 0,-1 0 1 0 0,0 1-1 0 0,0-1 0 0 0,0 0 1 0 0,0 1-1 0 0,0-1 0 0 0,-3-2 1 0 0,3 3 0 0 0,-1 0 0 0 0,1 1 1 0 0,-1-1-1 0 0,0 0 0 0 0,0 0 1 0 0,1 1-1 0 0,-1-1 0 0 0,0 1 1 0 0,0-1-1 0 0,0 1 0 0 0,0 0 1 0 0,1 0-1 0 0,-1 0 0 0 0,0 0 1 0 0,0 0-1 0 0,0 0 0 0 0,-3 1 1 0 0,-31 9 72 0 0,34-9-71 0 0,0 0 0 0 0,1 0 0 0 0,-1 0 0 0 0,1 0 0 0 0,-1 0 0 0 0,1 0 0 0 0,0 1 0 0 0,-1-1 1 0 0,1 0-1 0 0,0 1 0 0 0,0-1 0 0 0,0 1 0 0 0,0 0 0 0 0,0-1 0 0 0,0 1 0 0 0,1 0 0 0 0,-1-1 0 0 0,0 1 0 0 0,1 0 1 0 0,-1 3-1 0 0,0-2 5 0 0,1 0-1 0 0,0 0 1 0 0,0 0 0 0 0,0 1 0 0 0,0-1 0 0 0,0 0 0 0 0,1 0 0 0 0,-1 0 0 0 0,1 1 0 0 0,1 3 0 0 0,-1-7-10 0 0,-1 1 0 0 0,1 0 0 0 0,-1-1-1 0 0,1 1 1 0 0,-1-1 0 0 0,1 1 0 0 0,0-1 0 0 0,-1 1 0 0 0,1-1 0 0 0,0 0 0 0 0,0 1 0 0 0,-1-1 0 0 0,1 0 0 0 0,0 1-1 0 0,0-1 1 0 0,0 0 0 0 0,-1 0 0 0 0,1 0 0 0 0,0 0 0 0 0,0 0 0 0 0,1 0 0 0 0,21 0-6 0 0,-15 0 5 0 0,-7 0 1 0 0,1 0-1 0 0,0 0 0 0 0,-1 0 1 0 0,1 0-1 0 0,0-1 0 0 0,0 1 1 0 0,-1 0-1 0 0,1-1 1 0 0,0 1-1 0 0,-1-1 0 0 0,1 0 1 0 0,-1 1-1 0 0,1-1 1 0 0,-1 0-1 0 0,1 0 0 0 0,-1 0 1 0 0,0 0-1 0 0,1 0 1 0 0,-1-1-1 0 0,0 1 0 0 0,2-2 1 0 0,-2 1 1 0 0,0 0 1 0 0,0 0-1 0 0,-1 0 1 0 0,1 0-1 0 0,0 0 0 0 0,-1 0 1 0 0,0 0-1 0 0,1 0 1 0 0,-1 0-1 0 0,0 0 1 0 0,0 0-1 0 0,0-1 1 0 0,0 1-1 0 0,-1 0 0 0 0,1 0 1 0 0,0 0-1 0 0,-2-3 1 0 0,2 4 4 0 0,-1 0 0 0 0,1-1 0 0 0,-1 1 0 0 0,1 0 1 0 0,-1-1-1 0 0,1 1 0 0 0,-1 0 0 0 0,0 0 0 0 0,0 0 0 0 0,0 0 0 0 0,0-1 1 0 0,0 1-1 0 0,0 1 0 0 0,0-1 0 0 0,0 0 0 0 0,0 0 0 0 0,0 0 1 0 0,0 0-1 0 0,-1 1 0 0 0,1-1 0 0 0,0 1 0 0 0,0-1 0 0 0,-1 1 0 0 0,1-1 1 0 0,-3 0-1 0 0,-1 1 27 0 0,1 0 1 0 0,-1 0-1 0 0,0 0 0 0 0,1 0 1 0 0,-1 1-1 0 0,1 0 1 0 0,-6 1-1 0 0,9-2-31 0 0,1 1 0 0 0,-1 0 0 0 0,0-1 1 0 0,0 1-1 0 0,0 0 0 0 0,1-1 0 0 0,-1 1 0 0 0,0 0 0 0 0,1 0 0 0 0,-1 0 0 0 0,0 0 0 0 0,1 0 1 0 0,-1 0-1 0 0,1 0 0 0 0,0 0 0 0 0,-1 0 0 0 0,1 0 0 0 0,0 0 0 0 0,0 0 0 0 0,-1 0 0 0 0,1 0 0 0 0,0 0 1 0 0,0 0-1 0 0,0 0 0 0 0,0 0 0 0 0,1 2 0 0 0,0 3-4103 0 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3:54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2664 0 0,'0'0'934'0'0,"0"8"4858"0"0,0 31-4118 0 0,7 180 1654 0 0,-5 10-1952 0 0,0-114-1741 0 0,-2-1-3869 0 0,4-129-1342 0 0,-4 4 2787 0 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3:54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4 140 2256 0 0,'-1'-15'1706'0'0,"-1"-4"-289"0"0,2 18-1240 0 0,0 1 1 0 0,-1 0 0 0 0,1-1-1 0 0,0 1 1 0 0,0 0-1 0 0,0-1 1 0 0,0 1-1 0 0,0 0 1 0 0,0-1-1 0 0,0 1 1 0 0,1 0 0 0 0,-1-1-1 0 0,0 1 1 0 0,0 0-1 0 0,0 0 1 0 0,0-1-1 0 0,0 1 1 0 0,0 0-1 0 0,0-1 1 0 0,1 1 0 0 0,-1 0-1 0 0,0 0 1 0 0,0-1-1 0 0,0 1 1 0 0,1 0-1 0 0,-1 0 1 0 0,0-1-1 0 0,0 1 1 0 0,1 0 0 0 0,-1 0-1 0 0,0 0 1 0 0,1 0-1 0 0,-1-1 1 0 0,85-1 1391 0 0,140-23 1 0 0,81-39-1264 0 0,-293 60-338 0 0,-3 3 2 0 0,-9 12 48 0 0,-1-3 6 0 0,-9 102 208 0 0,1 3-8 0 0,1 127 368 0 0,6-109-247 0 0,3 138 211 0 0,-2-262-654 0 0,1 1 0 0 0,0-1 0 0 0,1 0 0 0 0,0 0 0 0 0,4 12 1 0 0,8 4-2750 0 0,-12-21 1964 0 0,0 0 0 0 0,0 0 0 0 0,0 0 0 0 0,0 0 0 0 0,0-1 0 0 0,0 1 0 0 0,4 1 1 0 0,2 0-2259 0 0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3:55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15 184 3408 0 0,'-4'1'4770'0'0,"4"-1"-4675"0"0,-7 222 6669 0 0,5-168-6437 0 0,1-34-227 0 0,0 1 0 0 0,1-1 1 0 0,1 1-1 0 0,1-1 0 0 0,6 27 0 0 0,-7-44-93 0 0,0 0 0 0 0,0 0 0 0 0,0 0 0 0 0,0 0 0 0 0,1 0 0 0 0,-1-1 0 0 0,1 1 0 0 0,0 0 0 0 0,0-1 0 0 0,0 0 0 0 0,0 1 0 0 0,0-1 0 0 0,0 0 0 0 0,0 0 0 0 0,1 0 0 0 0,-1 0 0 0 0,1 0 0 0 0,0-1 0 0 0,-1 1 0 0 0,1-1 0 0 0,0 0 0 0 0,0 0 0 0 0,0 0 0 0 0,0 0 0 0 0,0 0 0 0 0,0 0 0 0 0,0-1 0 0 0,0 0 0 0 0,0 1 0 0 0,6-2 1 0 0,-4 1-13 0 0,1-1 1 0 0,0 0-1 0 0,-1 0 1 0 0,1-1 0 0 0,-1 0-1 0 0,1 0 1 0 0,-1 0 0 0 0,0 0-1 0 0,0-1 1 0 0,0 0 0 0 0,0 0-1 0 0,-1 0 1 0 0,1-1 0 0 0,-1 1-1 0 0,1-1 1 0 0,3-5 0 0 0,4-8-11 0 0,-1-1 0 0 0,0 0 0 0 0,-2-1 1 0 0,0 0-1 0 0,-1 0 0 0 0,7-25 0 0 0,-8 25 6 0 0,0-4 61 0 0,-1 1 0 0 0,-1-1 0 0 0,-1 0 0 0 0,-1 0 0 0 0,0-34-1 0 0,-2 48 140 0 0,0 10 146 0 0,1 20-22 0 0,-3 29-78 0 0,0-10-73 0 0,7 67 0 0 0,-5-96-156 0 0,1-1 0 0 0,0 0 0 0 0,0 0 0 0 0,1 0 0 0 0,1 0 0 0 0,-1-1 0 0 0,2 1-1 0 0,-1-1 1 0 0,1 0 0 0 0,1 0 0 0 0,10 13 0 0 0,-10-16 4 0 0,0-1-1 0 0,0 0 1 0 0,0 0-1 0 0,1-1 0 0 0,-1 0 1 0 0,1 0-1 0 0,0-1 1 0 0,0 1-1 0 0,1-2 0 0 0,-1 1 1 0 0,1-1-1 0 0,-1 0 1 0 0,1 0-1 0 0,0-1 1 0 0,-1 0-1 0 0,1-1 0 0 0,0 1 1 0 0,0-2-1 0 0,0 1 1 0 0,13-3-1 0 0,-14 2 13 0 0,0-1 0 0 0,0 1 1 0 0,0-1-1 0 0,0 0 0 0 0,0-1 0 0 0,-1 0 1 0 0,1 0-1 0 0,-1 0 0 0 0,0-1 0 0 0,0 0 1 0 0,0 0-1 0 0,-1 0 0 0 0,1-1 0 0 0,-1 0 1 0 0,0 0-1 0 0,0 0 0 0 0,-1-1 0 0 0,0 0 1 0 0,0 0-1 0 0,0 0 0 0 0,-1 0 0 0 0,6-13 1 0 0,-1-8 112 0 0,-1 0 1 0 0,-2 0 0 0 0,-1-1 0 0 0,2-35-1 0 0,-9-113 497 0 0,2 167-601 0 0,0 0 5 0 0,0 0 1 0 0,-1 1 0 0 0,0-1 0 0 0,0 0 0 0 0,-1 0-1 0 0,0 1 1 0 0,-9-16 0 0 0,3 9-192 0 0,0 0 1 0 0,-1 0-1 0 0,-14-14 0 0 0,13 11-2116 0 0,3-2-7763 0 0,6 14 6355 0 0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3:5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3824 0 0,'0'0'636'0'0,"-3"0"0"0"0,-1 0 657 0 0,1 0-637 0 0,-1 0 0 0 0,1 1-16 0 0,-1 4 0 0 0,-3 2-20 0 0,7 2-68 0 0,0 3-144 0 0,0 5-596 0 0,-4 4-1884 0 0,4 5 0 0 0,4 2-1 0 0,-4 0 1 0 0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3:56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27 3272 0 0,'-4'-23'5117'0'0,"1"22"-4797"0"0,0 0 0 0 0,-1 1-1 0 0,1-1 1 0 0,0 1 0 0 0,0 0 0 0 0,0 0 0 0 0,-1 0 0 0 0,1 0 0 0 0,0 0 0 0 0,-3 1 0 0 0,-6 2-33 0 0,1 0-1 0 0,0 1 1 0 0,0 0 0 0 0,0 0 0 0 0,1 2 0 0 0,0-1 0 0 0,0 1 0 0 0,0 0-1 0 0,0 1 1 0 0,1 0 0 0 0,0 1 0 0 0,1 0 0 0 0,0 0 0 0 0,0 1 0 0 0,-10 14 0 0 0,16-20-271 0 0,0 0 0 0 0,1 0 0 0 0,-1 0 1 0 0,1 1-1 0 0,0-1 0 0 0,0 0 0 0 0,0 0 1 0 0,0 1-1 0 0,1-1 0 0 0,-1 0 0 0 0,1 1 1 0 0,0-1-1 0 0,0 0 0 0 0,0 1 1 0 0,0-1-1 0 0,1 1 0 0 0,-1-1 0 0 0,1 0 1 0 0,0 1-1 0 0,0-1 0 0 0,0 0 0 0 0,0 0 1 0 0,1 0-1 0 0,-1 0 0 0 0,1 0 1 0 0,0 0-1 0 0,3 4 0 0 0,5 4 6 0 0,1 0 0 0 0,0-1 0 0 0,0 0 0 0 0,1-1 0 0 0,14 8 0 0 0,17 14-42 0 0,-35-23 72 0 0,-1 0 0 0 0,1 0 0 0 0,-1 1 0 0 0,-1 0 0 0 0,0 0 0 0 0,0 1 0 0 0,-1-1 0 0 0,0 1 0 0 0,0 0 0 0 0,-1 1 0 0 0,-1-1 0 0 0,1 1 0 0 0,-2 0 0 0 0,0-1 0 0 0,0 1 0 0 0,-1 0 0 0 0,0 1 0 0 0,-1-1 1 0 0,0 0-1 0 0,-1 0 0 0 0,0 0 0 0 0,-1 0 0 0 0,-4 17 0 0 0,4-22 22 0 0,-1 0 0 0 0,0-1 0 0 0,0 0-1 0 0,0 0 1 0 0,0 0 0 0 0,-1 0 0 0 0,1 0 0 0 0,-1-1 0 0 0,-1 1 0 0 0,1-1 0 0 0,-1 0 0 0 0,1 0 0 0 0,-1-1 0 0 0,0 1 0 0 0,0-1 0 0 0,-1 0 0 0 0,1-1 0 0 0,-1 1 0 0 0,-9 2 0 0 0,-8 2 55 0 0,0 0 1 0 0,-1-2-1 0 0,-34 3 1 0 0,4-2-1974 0 0,1-7-8734 0 0,42-1 6641 0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3:57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182 389 2880 0 0,'-19'20'3740'0'0,"11"-1"-3028"0"0,1-1 1 0 0,1 1-1 0 0,1 1 0 0 0,0-1 1 0 0,-3 38-1 0 0,5 102 1766 0 0,3-108-1745 0 0,0-34-610 0 0,1 0 0 0 0,1 0-1 0 0,0-1 1 0 0,5 19 0 0 0,-5-27-67 0 0,1 0-1 0 0,-1-1 0 0 0,1 0 0 0 0,1 1 0 0 0,0-1 0 0 0,0 0 0 0 0,0-1 0 0 0,0 1 0 0 0,1-1 0 0 0,10 10 0 0 0,-12-13-43 0 0,-1-1 0 0 0,1 0 0 0 0,0 0-1 0 0,0 0 1 0 0,0 0 0 0 0,0-1-1 0 0,0 1 1 0 0,0-1 0 0 0,1 0-1 0 0,-1 0 1 0 0,0 0 0 0 0,1 0 0 0 0,-1-1-1 0 0,0 1 1 0 0,1-1 0 0 0,-1 0-1 0 0,1 0 1 0 0,-1 0 0 0 0,1 0 0 0 0,-1-1-1 0 0,1 1 1 0 0,-1-1 0 0 0,0 0-1 0 0,1 0 1 0 0,-1 0 0 0 0,0-1-1 0 0,0 1 1 0 0,0-1 0 0 0,0 0 0 0 0,4-2-1 0 0,2-2-1 0 0,-1-1-1 0 0,0 0 1 0 0,0 0-1 0 0,0 0 1 0 0,-1-1-1 0 0,0 0 1 0 0,-1-1-1 0 0,10-15 0 0 0,-1-5 9 0 0,-1 0-1 0 0,-2-1 0 0 0,-1 0 0 0 0,-1-1 1 0 0,10-59-1 0 0,-12 39 18 0 0,-3 0 0 0 0,-3-100-1 0 0,-3 124-4 0 0,-2 1 0 0 0,0 0 0 0 0,-2 1-1 0 0,-10-34 1 0 0,11 46-14 0 0,-1 0 1 0 0,-1 0-1 0 0,0 1 1 0 0,0 0-1 0 0,-1 0 1 0 0,-1 1-1 0 0,0 0 0 0 0,-1 0 1 0 0,0 1-1 0 0,-10-10 1 0 0,6 9 2 0 0,-1 0 0 0 0,0 1 0 0 0,0 0 0 0 0,-1 1 0 0 0,0 0 0 0 0,-21-7 0 0 0,30 13-14 0 0,-1 1 0 0 0,1 0 0 0 0,-1 0-1 0 0,0 0 1 0 0,1 1 0 0 0,-1 0 0 0 0,0 1 0 0 0,0-1 0 0 0,0 1 0 0 0,0 0 0 0 0,0 1 0 0 0,1 0-1 0 0,-1 0 1 0 0,0 0 0 0 0,0 1 0 0 0,1 0 0 0 0,-1 0 0 0 0,-11 7 0 0 0,12-5-4 0 0,1 0 1 0 0,-1 0-1 0 0,1 1 1 0 0,0 0-1 0 0,0 0 1 0 0,0 0-1 0 0,1 1 1 0 0,0-1-1 0 0,0 1 1 0 0,0 0-1 0 0,1 1 1 0 0,-1-1-1 0 0,2 0 1 0 0,-5 12-1 0 0,3-2 1 0 0,0 0 0 0 0,1 0-1 0 0,1 0 1 0 0,0 0-1 0 0,1 20 1 0 0,1-28 6 0 0,0 0 0 0 0,0-1 0 0 0,1 1 0 0 0,0-1 0 0 0,1 1 0 0 0,0-1 1 0 0,0 1-1 0 0,1-1 0 0 0,-1 0 0 0 0,1 0 0 0 0,1 0 0 0 0,0-1 0 0 0,4 7 0 0 0,-4-7 12 0 0,1-1 0 0 0,0 0-1 0 0,0 0 1 0 0,1-1 0 0 0,-1 0-1 0 0,1 0 1 0 0,0 0-1 0 0,0 0 1 0 0,0-1 0 0 0,0 0-1 0 0,1 0 1 0 0,-1-1 0 0 0,1 0-1 0 0,8 2 1 0 0,9 1 76 0 0,-1-2 0 0 0,1 0 0 0 0,0-2 0 0 0,0 0 0 0 0,24-4 0 0 0,-6-2-165 0 0,82-20-1 0 0,-98 20-2079 0 0,-22 4 1201 0 0,0 0 1 0 0,-1 1-1 0 0,1 0 1 0 0,0 0-1 0 0,0 0 0 0 0,0 0 1 0 0,-1 0-1 0 0,7 2 1 0 0,-2 3-2414 0 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3:58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100 184 2168 0 0,'-6'12'471'0'0,"1"1"-1"0"0,1 0 1 0 0,0 0-1 0 0,1 0 1 0 0,0 0-1 0 0,-1 20 1 0 0,3-19-166 0 0,-3 18 629 0 0,3 0-1 0 0,2 40 1 0 0,-1-68-838 0 0,0 1-1 0 0,1-1 1 0 0,0 0-1 0 0,-1 0 1 0 0,1 0-1 0 0,1 0 1 0 0,-1 0 0 0 0,1 0-1 0 0,-1 0 1 0 0,1 0-1 0 0,0 0 1 0 0,1-1-1 0 0,-1 1 1 0 0,1-1-1 0 0,-1 1 1 0 0,1-1 0 0 0,0 0-1 0 0,0 0 1 0 0,1-1-1 0 0,-1 1 1 0 0,0 0-1 0 0,1-1 1 0 0,0 0-1 0 0,-1 0 1 0 0,1 0-1 0 0,0 0 1 0 0,0-1 0 0 0,0 0-1 0 0,0 1 1 0 0,0-1-1 0 0,1-1 1 0 0,-1 1-1 0 0,0-1 1 0 0,0 1-1 0 0,1-1 1 0 0,-1 0 0 0 0,7-2-1 0 0,-2 1-59 0 0,-1-1-1 0 0,1-1 0 0 0,0 1 1 0 0,-1-1-1 0 0,0-1 1 0 0,0 1-1 0 0,0-2 1 0 0,0 1-1 0 0,0-1 1 0 0,-1 0-1 0 0,0 0 1 0 0,0-1-1 0 0,-1 0 0 0 0,1-1 1 0 0,9-12-1 0 0,-7 8 5 0 0,-1-1-1 0 0,0 0 1 0 0,-1-1-1 0 0,0 0 0 0 0,-1 0 1 0 0,-1 0-1 0 0,0 0 1 0 0,-1-1-1 0 0,4-16 1 0 0,-4 8 78 0 0,-2-1 1 0 0,0 1-1 0 0,-1 0 1 0 0,-3-35-1 0 0,1 46-32 0 0,-1 0-1 0 0,0 1 1 0 0,0-1-1 0 0,-1 0 1 0 0,-1 1-1 0 0,0 0 0 0 0,0-1 1 0 0,-1 2-1 0 0,0-1 1 0 0,-1 0-1 0 0,-7-9 1 0 0,9 16-41 0 0,1-1 0 0 0,-1 1 0 0 0,1 0 1 0 0,-1 0-1 0 0,0 1 0 0 0,0-1 0 0 0,-1 1 1 0 0,1 0-1 0 0,0 0 0 0 0,-1 0 0 0 0,1 1 1 0 0,-1-1-1 0 0,1 1 0 0 0,-1 0 0 0 0,0 1 0 0 0,0-1 1 0 0,1 1-1 0 0,-1 0 0 0 0,-9 1 0 0 0,5-1 17 0 0,1 1 0 0 0,-1 1 0 0 0,0 0 0 0 0,1 0-1 0 0,-1 1 1 0 0,1 0 0 0 0,0 0 0 0 0,0 1 0 0 0,-15 9-1 0 0,12-6-30 0 0,1 2 0 0 0,0 0 0 0 0,0 0 0 0 0,1 1-1 0 0,1 0 1 0 0,-1 0 0 0 0,2 1 0 0 0,-1 0-1 0 0,2 0 1 0 0,-1 1 0 0 0,2 0 0 0 0,-1 0 0 0 0,-6 26-1 0 0,4-6-10 0 0,2 0-1 0 0,1 1 1 0 0,2-1-1 0 0,1 49 1 0 0,2-72-19 0 0,1-1 0 0 0,-1 0 1 0 0,1 0-1 0 0,1 0 1 0 0,0 0-1 0 0,0 0 1 0 0,1 0-1 0 0,-1-1 1 0 0,2 1-1 0 0,-1-1 1 0 0,1 0-1 0 0,7 10 1 0 0,-9-14-3 0 0,1 0 1 0 0,-1 0 0 0 0,1 0 0 0 0,0 0 0 0 0,0-1-1 0 0,0 1 1 0 0,0-1 0 0 0,0 0 0 0 0,1 0-1 0 0,-1 0 1 0 0,1 0 0 0 0,-1-1 0 0 0,1 1-1 0 0,0-1 1 0 0,-1 0 0 0 0,1 0 0 0 0,0 0 0 0 0,0-1-1 0 0,0 1 1 0 0,0-1 0 0 0,0 0 0 0 0,-1 0-1 0 0,1-1 1 0 0,0 1 0 0 0,0-1 0 0 0,0 0-1 0 0,6-2 1 0 0,2-1-13 0 0,-1-1-1 0 0,1-1 1 0 0,-1 0-1 0 0,-1 0 0 0 0,1-1 1 0 0,-1 0-1 0 0,0-1 1 0 0,-1-1-1 0 0,14-14 1 0 0,-7 5-16 0 0,-2 0 1 0 0,1-1 0 0 0,-2-1 0 0 0,13-26 0 0 0,-15 22 82 0 0,-1-1 1 0 0,-2 0 0 0 0,0-1 0 0 0,-2 0 0 0 0,-1 0 0 0 0,-1-1 0 0 0,-1 1-1 0 0,-1-1 1 0 0,-2-27 0 0 0,-1 49 278 0 0,0 6 109 0 0,-1 10 31 0 0,-5 70 439 0 0,6-29-806 0 0,-1-27 57 0 0,2 0 1 0 0,1 0-1 0 0,1 0 0 0 0,5 26 1 0 0,-6-44-272 0 0,1 0 0 0 0,0-1 0 0 0,0 1 1 0 0,1-1-1 0 0,0 1 0 0 0,0-1 0 0 0,1 0 0 0 0,0 0 1 0 0,0 0-1 0 0,0-1 0 0 0,0 1 0 0 0,1-1 1 0 0,0 0-1 0 0,0 0 0 0 0,1-1 0 0 0,-1 1 0 0 0,1-1 1 0 0,0-1-1 0 0,7 5 0 0 0,-12-8 2 0 0,6 4-2000 0 0,1 0 0 0 0,0-1 0 0 0,0 0 0 0 0,15 4 0 0 0,-2-5-1591 0 0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3:58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3040 0 0,'0'3'7177'0'0,"0"19"-6090"0"0,-1 178 3363 0 0,12 499-1882 0 0,-9-666-2889 0 0,2 56 332 0 0,-4-76-1613 0 0,-1 0 0 0 0,-4 18-1 0 0,5-31 1256 0 0,0 1-1 0 0,0 0 1 0 0,0-1 0 0 0,-1 1-1 0 0,1 0 1 0 0,0-1-1 0 0,0 1 1 0 0,-1-1 0 0 0,1 1-1 0 0,0-1 1 0 0,-1 1-1 0 0,1-1 1 0 0,0 1 0 0 0,-1-1-1 0 0,1 1 1 0 0,-1-1-1 0 0,1 1 1 0 0,-2 0 0 0 0,-5-1-2954 0 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3:59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1 228 2720 0 0,'0'-24'2495'0'0,"-1"18"-2258"0"0,1 1 0 0 0,0-1-1 0 0,1 1 1 0 0,-1 0 0 0 0,1-1 0 0 0,0 1-1 0 0,0 0 1 0 0,1 0 0 0 0,0 0 0 0 0,-1 0-1 0 0,2 0 1 0 0,-1 0 0 0 0,1 0 0 0 0,-1 1-1 0 0,1-1 1 0 0,0 1 0 0 0,1 0 0 0 0,-1 0-1 0 0,1 0 1 0 0,0 0 0 0 0,0 1 0 0 0,8-7-1 0 0,3 0 237 0 0,-1 1 0 0 0,1 0 0 0 0,1 0 0 0 0,0 2 0 0 0,0 0 0 0 0,0 1 0 0 0,27-7 0 0 0,-14 7-43 0 0,1 1-1 0 0,0 1 1 0 0,47 1 0 0 0,-70 2-381 0 0,-1 1-1 0 0,0 1 1 0 0,0-1 0 0 0,1 1 0 0 0,-1 1-1 0 0,0-1 1 0 0,0 1 0 0 0,0 0-1 0 0,0 0 1 0 0,0 0 0 0 0,-1 1 0 0 0,1 0-1 0 0,-1 0 1 0 0,10 8 0 0 0,-12-8-38 0 0,1 1-1 0 0,-1 0 1 0 0,0 1 0 0 0,1-1 0 0 0,-2 0-1 0 0,1 1 1 0 0,-1-1 0 0 0,1 1 0 0 0,-1 0-1 0 0,0 0 1 0 0,-1 0 0 0 0,1 0 0 0 0,-1 0 0 0 0,0 0-1 0 0,-1 1 1 0 0,1-1 0 0 0,-1 10 0 0 0,-1-4-15 0 0,0 0 0 0 0,0 0 0 0 0,-2 0 0 0 0,1 0 1 0 0,-1 0-1 0 0,-1-1 0 0 0,0 1 0 0 0,0-1 0 0 0,-1 0 1 0 0,0 0-1 0 0,-1 0 0 0 0,-8 10 0 0 0,1-4 2 0 0,0 0 0 0 0,0-1 0 0 0,-2-1 0 0 0,0 0 0 0 0,-32 22 0 0 0,29-23 3 0 0,-36 21 39 0 0,49-31-33 0 0,0-1 0 0 0,0 0 0 0 0,-1 0 0 0 0,1 0 0 0 0,-1-1 0 0 0,1 1 0 0 0,-1-1 0 0 0,-11 0 0 0 0,17-1-24 0 0,31-5-94 0 0,-13 1 82 0 0,0 1 1 0 0,0 1 0 0 0,0 1 0 0 0,0 0-1 0 0,33 4 1 0 0,-45-2 20 0 0,0-1 0 0 0,0 2 0 0 0,0-1-1 0 0,0 1 1 0 0,0 0 0 0 0,-1 0 0 0 0,1 0 0 0 0,-1 1 0 0 0,1 0 0 0 0,-1 0-1 0 0,0 1 1 0 0,0-1 0 0 0,0 1 0 0 0,0 0 0 0 0,-1 0 0 0 0,0 1-1 0 0,0-1 1 0 0,0 1 0 0 0,0 0 0 0 0,4 8 0 0 0,-4-4 3 0 0,0 0 0 0 0,-1 0 0 0 0,0 0 1 0 0,-1 0-1 0 0,0 1 0 0 0,0-1 0 0 0,-1 1 0 0 0,-1-1 0 0 0,1 1 1 0 0,-1-1-1 0 0,-1 1 0 0 0,-2 14 0 0 0,2-18 21 0 0,0 0-1 0 0,-1 0 1 0 0,1 0-1 0 0,-1-1 1 0 0,-1 1 0 0 0,1 0-1 0 0,-1-1 1 0 0,0 1-1 0 0,0-1 1 0 0,0 0-1 0 0,-1 0 1 0 0,0 0-1 0 0,0 0 1 0 0,0-1 0 0 0,0 0-1 0 0,-1 0 1 0 0,0 0-1 0 0,0 0 1 0 0,0-1-1 0 0,-7 4 1 0 0,-2-1 84 0 0,1-1-1 0 0,0-1 1 0 0,-1 0 0 0 0,0-1 0 0 0,0-1-1 0 0,-24 2 1 0 0,29-4-28 0 0,0 0-1 0 0,0 0 1 0 0,0-1 0 0 0,0 0-1 0 0,0-1 1 0 0,0 0 0 0 0,0 0-1 0 0,1-1 1 0 0,-1 0 0 0 0,1 0-1 0 0,-13-8 1 0 0,19 10-69 0 0,0-1 0 0 0,1 1 0 0 0,0 0 0 0 0,-1-1 0 0 0,1 1 0 0 0,0-1 0 0 0,0 0 1 0 0,-1 1-1 0 0,1-1 0 0 0,1 0 0 0 0,-1 0 0 0 0,0 0 0 0 0,0 0 0 0 0,0-2 0 0 0,-6-13-433 0 0,7 16 208 0 0,-1 1-1 0 0,1-1 1 0 0,0 1 0 0 0,0-1 0 0 0,0 1 0 0 0,0-1-1 0 0,0 1 1 0 0,0-1 0 0 0,0 0 0 0 0,0 1-1 0 0,0-1 1 0 0,0 1 0 0 0,1-1 0 0 0,-1 1-1 0 0,0-1 1 0 0,0 1 0 0 0,0-1 0 0 0,1 1-1 0 0,-1-1 1 0 0,0 1 0 0 0,1-1 0 0 0,-1 1-1 0 0,0-1 1 0 0,1 1 0 0 0,-1-1 0 0 0,0 1-1 0 0,1 0 1 0 0,-1-1 0 0 0,1 1 0 0 0,-1 0-1 0 0,1-1 1 0 0,0 1 0 0 0,5-5-3478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12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289 3 3576 0 0,'-1'3'273'0'0,"0"-1"0"0"0,-1 1-1 0 0,1-1 1 0 0,0 1-1 0 0,-1-1 1 0 0,0 1 0 0 0,0-1-1 0 0,-3 4 1 0 0,-7 8 613 0 0,3 3-152 0 0,0 0 1 0 0,1 0-1 0 0,0 1 0 0 0,2 1 1 0 0,-6 21-1 0 0,10-31-380 0 0,0 1 0 0 0,0-1 1 0 0,1 1-1 0 0,1 0 0 0 0,-1 0 0 0 0,2 0 1 0 0,-1 0-1 0 0,1-1 0 0 0,1 1 0 0 0,-1 0 1 0 0,7 18-1 0 0,-5-23-261 0 0,0 0 0 0 0,0 0 0 0 0,0 0 0 0 0,0 0 0 0 0,1 0 0 0 0,0-1 0 0 0,0 0 0 0 0,0 0 1 0 0,0 0-1 0 0,0 0 0 0 0,1-1 0 0 0,0 0 0 0 0,0 1 0 0 0,0-2 0 0 0,0 1 0 0 0,0-1 0 0 0,1 1 0 0 0,-1-2 0 0 0,1 1 0 0 0,-1 0 1 0 0,1-1-1 0 0,0 0 0 0 0,0-1 0 0 0,7 1 0 0 0,3-1-95 0 0,-1 0-1 0 0,0-1 1 0 0,1-1 0 0 0,-1 0-1 0 0,0-1 1 0 0,1 0 0 0 0,27-12 0 0 0,-37 12 2 0 0,1 0 1 0 0,-1 0-1 0 0,1-1 1 0 0,-1 0-1 0 0,0 0 1 0 0,-1 0-1 0 0,1-1 1 0 0,-1 0-1 0 0,0 0 1 0 0,0 0 0 0 0,0-1-1 0 0,-1 0 1 0 0,0 0-1 0 0,0 0 1 0 0,0 0-1 0 0,4-10 1 0 0,-5 7 3 0 0,0-1 0 0 0,0 1-1 0 0,-1-1 1 0 0,0 1 0 0 0,-1-1 0 0 0,0 0 0 0 0,0 1 0 0 0,-1-1 0 0 0,0 0 0 0 0,-1 0 0 0 0,-3-17 0 0 0,2 21 5 0 0,0-1 1 0 0,0 1 0 0 0,-1-1-1 0 0,1 1 1 0 0,-1 0 0 0 0,-1 0-1 0 0,1 0 1 0 0,-1 1 0 0 0,0-1-1 0 0,0 1 1 0 0,0 0 0 0 0,-1 0-1 0 0,0 0 1 0 0,0 1-1 0 0,0-1 1 0 0,-1 1 0 0 0,1 1-1 0 0,-9-5 1 0 0,4 3 29 0 0,-1 0 0 0 0,1 1 0 0 0,0 1 0 0 0,-1 0 0 0 0,0 0 0 0 0,0 1 0 0 0,0 0 0 0 0,0 1 0 0 0,0 0 0 0 0,-18 2 0 0 0,22 0-2 0 0,0 0 1 0 0,1 1-1 0 0,-1-1 1 0 0,0 1-1 0 0,1 1 1 0 0,-1 0 0 0 0,1 0-1 0 0,0 0 1 0 0,0 0-1 0 0,0 1 1 0 0,0 0-1 0 0,0 1 1 0 0,1-1-1 0 0,0 1 1 0 0,0 0 0 0 0,0 0-1 0 0,1 0 1 0 0,0 1-1 0 0,0 0 1 0 0,-7 12-1 0 0,0 4 85 0 0,0 2 0 0 0,1-1-1 0 0,1 2 1 0 0,-7 33-1 0 0,0 18 245 0 0,-8 96 0 0 0,-2 16 34 0 0,14-125-432 0 0,-4 0-1 0 0,-2-1 1 0 0,-44 100 0 0 0,54-151-921 0 0,1-3-1856 0 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00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48 270 2376 0 0,'-1'14'905'0'0,"2"1"1"0"0,0 0-1 0 0,0-1 0 0 0,1 1 0 0 0,7 24 1 0 0,-7-34-726 0 0,-1-1 1 0 0,1 0 0 0 0,1 0 0 0 0,-1 0 0 0 0,0 0 0 0 0,1 0 0 0 0,0-1 0 0 0,0 1 0 0 0,0-1 0 0 0,0 1 0 0 0,0-1 0 0 0,1 0 0 0 0,-1 0 0 0 0,1-1 0 0 0,0 1 0 0 0,0-1-1 0 0,0 0 1 0 0,0 0 0 0 0,0 0 0 0 0,1 0 0 0 0,-1-1 0 0 0,7 2 0 0 0,-2-1-98 0 0,0-1 1 0 0,1 0-1 0 0,-1 0 1 0 0,0 0-1 0 0,1-2 0 0 0,-1 1 1 0 0,1-1-1 0 0,-1 0 0 0 0,0-1 1 0 0,0 0-1 0 0,0 0 0 0 0,0-1 1 0 0,0 0-1 0 0,0-1 0 0 0,-1 0 1 0 0,1-1-1 0 0,-1 1 1 0 0,0-1-1 0 0,-1-1 0 0 0,1 0 1 0 0,-1 0-1 0 0,0 0 0 0 0,0-1 1 0 0,-1 0-1 0 0,0 0 0 0 0,0 0 1 0 0,-1-1-1 0 0,0 0 1 0 0,0 0-1 0 0,-1-1 0 0 0,0 1 1 0 0,-1-1-1 0 0,1 0 0 0 0,-2 0 1 0 0,1 0-1 0 0,-1 0 0 0 0,1-17 1 0 0,-2 8-49 0 0,0 9-6 0 0,0 0 0 0 0,0 0 1 0 0,-1-1-1 0 0,-1 1 0 0 0,0 0 0 0 0,0 0 0 0 0,0 0 1 0 0,-1-1-1 0 0,-6-15 0 0 0,4 17 11 0 0,1 1 0 0 0,-2-1 0 0 0,1 1 0 0 0,-1-1 0 0 0,0 1 0 0 0,0 1-1 0 0,-1-1 1 0 0,0 1 0 0 0,0 0 0 0 0,0 0 0 0 0,-1 1 0 0 0,0 0 0 0 0,0 0 0 0 0,0 0 0 0 0,-1 1 0 0 0,0 0-1 0 0,0 1 1 0 0,0 0 0 0 0,-15-4 0 0 0,8 3 46 0 0,0 0 1 0 0,0 2-1 0 0,0 0 1 0 0,0 1-1 0 0,0 0 0 0 0,0 1 1 0 0,-1 1-1 0 0,1 0 0 0 0,-24 6 1 0 0,34-6-63 0 0,1 1 1 0 0,0 0 0 0 0,0 0 0 0 0,0 0 0 0 0,0 0 0 0 0,1 0 0 0 0,-1 1 0 0 0,0 0 0 0 0,1 0 0 0 0,0 0 0 0 0,0 0 0 0 0,0 1 0 0 0,0-1 0 0 0,0 1-1 0 0,1-1 1 0 0,0 1 0 0 0,-1 0 0 0 0,1 0 0 0 0,1 0 0 0 0,-1 0 0 0 0,0 1 0 0 0,0 6 0 0 0,-3 8 57 0 0,2 1 0 0 0,1 0-1 0 0,-1 35 1 0 0,3-33-9 0 0,9 258 556 0 0,2-56-227 0 0,-11 36-920 0 0,-2-213-2233 0 0,-4-18-6173 0 0,3-23 5459 0 0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0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20 144 3184 0 0,'-9'12'2732'0'0,"4"30"-1071"0"0,2-1-1 0 0,3 50 1 0 0,-2 33 1010 0 0,1-106-2301 0 0,1 1 0 0 0,5 29 0 0 0,-4-40-289 0 0,0-7-75 0 0,-1 1-1 0 0,0-1 1 0 0,1 1-1 0 0,0-1 1 0 0,-1 0-1 0 0,1 1 1 0 0,0-1-1 0 0,-1 0 1 0 0,1 1 0 0 0,0-1-1 0 0,0 0 1 0 0,0 0-1 0 0,0 0 1 0 0,1 0-1 0 0,-1 0 1 0 0,0 0-1 0 0,0 0 1 0 0,1 0 0 0 0,-1 0-1 0 0,0-1 1 0 0,1 1-1 0 0,-1 0 1 0 0,1-1-1 0 0,-1 1 1 0 0,0-1 0 0 0,1 0-1 0 0,-1 1 1 0 0,1-1-1 0 0,0 0 1 0 0,-1 0-1 0 0,1 0 1 0 0,-1 0-1 0 0,3 0 1 0 0,3-1-20 0 0,0 1-1 0 0,-1-1 1 0 0,1 0 0 0 0,0-1-1 0 0,-1 1 1 0 0,10-5 0 0 0,-6 1-13 0 0,1-1 1 0 0,-1 0 0 0 0,-1-1-1 0 0,1 0 1 0 0,-1-1 0 0 0,0 0-1 0 0,-1 0 1 0 0,0-1 0 0 0,0 0-1 0 0,-1 0 1 0 0,0-1 0 0 0,9-17-1 0 0,-3 3 48 0 0,-2-2 0 0 0,0 0 0 0 0,-1 0 0 0 0,7-33 0 0 0,-14 45 314 0 0,0 0 1 0 0,-1 0 0 0 0,1-22-1 0 0,-3 36-95 0 0,-2 12 345 0 0,1 1-1 0 0,0 20 1 0 0,1-4-431 0 0,1 1 0 0 0,2-1 0 0 0,8 38 0 0 0,-10-61-149 0 0,1 0-1 0 0,1 0 1 0 0,-1-1-1 0 0,1 1 1 0 0,0 0 0 0 0,0-1-1 0 0,1 0 1 0 0,-1 1-1 0 0,1-1 1 0 0,1-1 0 0 0,-1 1-1 0 0,1-1 1 0 0,-1 1-1 0 0,1-1 1 0 0,0-1 0 0 0,1 1-1 0 0,-1-1 1 0 0,1 0-1 0 0,-1 0 1 0 0,1 0-1 0 0,0-1 1 0 0,0 0 0 0 0,0 0-1 0 0,11 1 1 0 0,-9-1 12 0 0,-1-1-1 0 0,1 0 1 0 0,-1-1 0 0 0,1 0-1 0 0,0 0 1 0 0,-1 0 0 0 0,1-1 0 0 0,0 0-1 0 0,-1-1 1 0 0,0 0 0 0 0,1 0 0 0 0,-1 0-1 0 0,0-1 1 0 0,0 0 0 0 0,0-1-1 0 0,0 0 1 0 0,-1 0 0 0 0,1 0 0 0 0,-1 0-1 0 0,6-7 1 0 0,-3 1 55 0 0,0-1 0 0 0,-1 0 0 0 0,0 0 0 0 0,-1-1 0 0 0,0 0 0 0 0,-1-1 0 0 0,0 1 0 0 0,-1-1 0 0 0,0 0 0 0 0,5-27 0 0 0,-6 17 97 0 0,-1 0 0 0 0,-1 0 0 0 0,0 0 0 0 0,-2-1 0 0 0,-5-40 0 0 0,3 56-148 0 0,1 0 0 0 0,-1 0 0 0 0,0 0 0 0 0,-1 1 0 0 0,0-1 0 0 0,0 1 0 0 0,-1 0 0 0 0,1 0 0 0 0,-2 0 1 0 0,1 0-1 0 0,-1 1 0 0 0,0-1 0 0 0,0 1 0 0 0,-11-9 0 0 0,11 11-1194 0 0,1 1 0 0 0,-1-1-1 0 0,0 1 1 0 0,-1 0 0 0 0,1 1 0 0 0,0 0-1 0 0,-10-3 1 0 0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01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 3352 0 0,'0'0'560'0'0,"0"-1"-280"0"0,1 0-1 0 0,-1 1 1 0 0,1-1 0 0 0,-1 0 0 0 0,1 1 0 0 0,0-1-1 0 0,-1 1 1 0 0,1-1 0 0 0,0 1 0 0 0,0-1 0 0 0,-1 1-1 0 0,1-1 1 0 0,0 1 0 0 0,0 0 0 0 0,1-1 0 0 0,165-1 4806 0 0,-86 4-3468 0 0,-46-2-1163 0 0,123-4 555 0 0,-134 2-1001 0 0,-1-1 0 0 0,1-1 0 0 0,-1-1 0 0 0,36-14 0 0 0,-55 18-40 0 0,-1-1 1 0 0,1 0 0 0 0,0 0-1 0 0,-1 0 1 0 0,1 0-1 0 0,-1-1 1 0 0,0 1-1 0 0,1-1 1 0 0,2-4 0 0 0,-5 7 17 0 0,-1-1 0 0 0,1 1 0 0 0,-1-1 1 0 0,0 1-1 0 0,1-1 0 0 0,-1 1 0 0 0,0-1 0 0 0,0 0 1 0 0,1 1-1 0 0,-1-1 0 0 0,0 0 0 0 0,0 1 1 0 0,0-1-1 0 0,0 1 0 0 0,0-1 0 0 0,0 0 0 0 0,0 1 1 0 0,0-1-1 0 0,0 0 0 0 0,0 1 0 0 0,0-1 1 0 0,0 0-1 0 0,-1 0 0 0 0,0-1-7 0 0,0 1 0 0 0,0 0 0 0 0,0 0 0 0 0,0 0 1 0 0,0 0-1 0 0,0 0 0 0 0,0 0 0 0 0,0 1 0 0 0,0-1 0 0 0,-1 0 0 0 0,1 0 0 0 0,0 1 0 0 0,-1-1 0 0 0,1 1 0 0 0,-3-1 0 0 0,-9-3-46 0 0,1 1 0 0 0,-1 1 0 0 0,0 0 0 0 0,-1 1 0 0 0,1 0 0 0 0,0 1-1 0 0,0 0 1 0 0,0 1 0 0 0,-15 3 0 0 0,26-3 79 0 0,-1 0 0 0 0,1 0 1 0 0,0 1-1 0 0,0-1 0 0 0,0 0 0 0 0,0 1 0 0 0,0-1 1 0 0,1 1-1 0 0,-1 0 0 0 0,0-1 0 0 0,1 1 0 0 0,-1 0 0 0 0,1 0 1 0 0,-1 0-1 0 0,1 0 0 0 0,0 0 0 0 0,0 0 0 0 0,0 1 1 0 0,0-1-1 0 0,1 0 0 0 0,-1 1 0 0 0,0-1 0 0 0,1 0 1 0 0,-1 5-1 0 0,-1 9 132 0 0,1 0-1 0 0,1 27 1 0 0,0-25-36 0 0,0 38 219 0 0,-1-11 79 0 0,1-1 0 0 0,13 81 0 0 0,-7-95-206 0 0,10 28 1 0 0,-13-48-299 0 0,1-1 0 0 0,0 1 1 0 0,1-1-1 0 0,0 0 0 0 0,0 0 0 0 0,12 14 0 0 0,0-8-2384 0 0,-14-13 1466 0 0,1 0 0 0 0,-1 0 0 0 0,0-1-1 0 0,1 1 1 0 0,-1-1 0 0 0,1 0 0 0 0,5 1 0 0 0,6-1-2262 0 0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02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17 3264 0 0,'-1'0'143'0'0,"-1"1"0"0"0,1-1-1 0 0,0 1 1 0 0,0 0 0 0 0,0-1 0 0 0,0 1-1 0 0,0 0 1 0 0,0-1 0 0 0,0 1-1 0 0,0 0 1 0 0,1 0 0 0 0,-1 0-1 0 0,0 0 1 0 0,0 0 0 0 0,1 0 0 0 0,-1 0-1 0 0,0 2 1 0 0,-13 24 1051 0 0,10-20-744 0 0,-2 6 53 0 0,1-1 0 0 0,1 1 0 0 0,0 0 0 0 0,0 0 0 0 0,-2 24 0 0 0,3-3 866 0 0,0 37 0 0 0,3-61-1075 0 0,1-1 0 0 0,-1 1 0 0 0,2-1 0 0 0,-1 0 0 0 0,1 1 0 0 0,1-1 0 0 0,5 13 0 0 0,-7-19-252 0 0,1 0 1 0 0,-1 0 0 0 0,1 1 0 0 0,0-1-1 0 0,0 0 1 0 0,0 0 0 0 0,1-1-1 0 0,-1 1 1 0 0,1 0 0 0 0,-1-1 0 0 0,1 1-1 0 0,0-1 1 0 0,0 0 0 0 0,0 0 0 0 0,0 0-1 0 0,0-1 1 0 0,1 1 0 0 0,-1-1 0 0 0,0 1-1 0 0,1-1 1 0 0,6 1 0 0 0,3 0 26 0 0,0-1 0 0 0,0 0 0 0 0,1-1 0 0 0,-1 0 1 0 0,0-1-1 0 0,0-1 0 0 0,0 0 0 0 0,15-4 0 0 0,-21 4-24 0 0,0-1-1 0 0,-1 1 1 0 0,1-2-1 0 0,0 1 1 0 0,-1 0 0 0 0,0-1-1 0 0,0 0 1 0 0,0-1-1 0 0,0 0 1 0 0,-1 1-1 0 0,0-2 1 0 0,0 1 0 0 0,0 0-1 0 0,0-1 1 0 0,-1 0-1 0 0,5-10 1 0 0,-2 4 82 0 0,-2-1 0 0 0,1-1 0 0 0,-2 1 0 0 0,1-1 0 0 0,-2 1 1 0 0,0-1-1 0 0,-1 0 0 0 0,0-1 0 0 0,0-20 0 0 0,-2 29-74 0 0,-1-1 0 0 0,1 1 0 0 0,-1 0 0 0 0,0-1 0 0 0,0 1 0 0 0,-1 0 0 0 0,0 0 0 0 0,0 0 0 0 0,-1 0 0 0 0,1 0 0 0 0,-1 1 0 0 0,0-1 0 0 0,-1 1 0 0 0,1-1 0 0 0,-1 1 0 0 0,0 0 0 0 0,-1 1 0 0 0,1-1 0 0 0,-1 1 0 0 0,0 0 0 0 0,0 0 0 0 0,0 0 1 0 0,-8-4-1 0 0,0 2 31 0 0,-1 1 1 0 0,1 0-1 0 0,-1 1 1 0 0,0 0-1 0 0,-1 1 1 0 0,1 1-1 0 0,0 0 1 0 0,-1 1-1 0 0,-18 0 1 0 0,18 2-484 0 0,0 0-1 0 0,1 1 1 0 0,-24 7 0 0 0,27-6-918 0 0,0 0-1 0 0,1 1 1 0 0,0 1 0 0 0,0 0-1 0 0,-11 7 1 0 0,3 3-2611 0 0,1 3-1 0 0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03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33 289 3328 0 0,'0'0'4899'0'0,"-1"15"-2842"0"0,-14 161 2584 0 0,10 92-3329 0 0,5-150-1360 0 0,-11-433-1200 0 0,11-116 1192 0 0,0 431 73 0 0,0-1 0 0 0,0 0 0 0 0,0 1 1 0 0,-1-1-1 0 0,1 0 0 0 0,0 0 0 0 0,0 1 1 0 0,0-1-1 0 0,1 0 0 0 0,-1 1 0 0 0,0-1 1 0 0,0 0-1 0 0,0 1 0 0 0,0-1 0 0 0,1 0 1 0 0,-1 1-1 0 0,0-1 0 0 0,1 0 0 0 0,-1 1 1 0 0,0-1-1 0 0,1 1 0 0 0,-1-1 0 0 0,1 0 0 0 0,-1 1 1 0 0,1-1-1 0 0,-1 1 0 0 0,1 0 0 0 0,-1-1 1 0 0,1 1-1 0 0,0-1 0 0 0,0 1 7 0 0,0 1 0 0 0,-1-1 0 0 0,1 0-1 0 0,0 1 1 0 0,0-1 0 0 0,-1 1 0 0 0,1-1 0 0 0,0 1 0 0 0,-1 0-1 0 0,1-1 1 0 0,-1 1 0 0 0,1-1 0 0 0,-1 1 0 0 0,1 0 0 0 0,-1 0-1 0 0,1-1 1 0 0,-1 1 0 0 0,0 0 0 0 0,1 0 0 0 0,-1 0-1 0 0,0-1 1 0 0,0 1 0 0 0,1 0 0 0 0,-1 1 0 0 0,66 229 1080 0 0,-51-183-976 0 0,3 0 0 0 0,30 60-1 0 0,-43-98-111 0 0,-1-1-10 0 0,1-1-1 0 0,0 0 1 0 0,0-1-1 0 0,0 1 1 0 0,1-1-1 0 0,0 0 1 0 0,0 0-1 0 0,1-1 1 0 0,0 0-1 0 0,15 10 1 0 0,-17-13-18 0 0,-1 0 0 0 0,0-1 0 0 0,1 0 0 0 0,0 0 0 0 0,-1 0 0 0 0,1-1 0 0 0,0 0 0 0 0,0 0 0 0 0,0 0 0 0 0,0 0 0 0 0,0-1 0 0 0,0 1-1 0 0,0-1 1 0 0,0-1 0 0 0,0 1 0 0 0,0-1 0 0 0,0 0 0 0 0,0 0 0 0 0,-1 0 0 0 0,1-1 0 0 0,7-3 0 0 0,1-2-15 0 0,-1 0 0 0 0,-1-1 0 0 0,1 0 0 0 0,-1-1 0 0 0,-1 0 0 0 0,0-1 0 0 0,0 0 0 0 0,-1-1 0 0 0,0 0 0 0 0,-1 0 0 0 0,13-22 0 0 0,-2-5-30 0 0,-1-1 1 0 0,20-63-1 0 0,-25 58 263 0 0,-2-1-1 0 0,-2 0 1 0 0,-2-1 0 0 0,-2 1-1 0 0,-2-77 281 0 0,-3 155 269 0 0,1 59-488 0 0,4 0 0 0 0,20 111 0 0 0,-10-101-334 0 0,7 30 362 0 0,-17-110-1562 0 0,1-1 0 0 0,1 0-1 0 0,18 39 1 0 0,-21-53-613 0 0,0 0 0 0 0,0 0 0 0 0,11 11 0 0 0,-3-2-1881 0 0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03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3480 0 0,'0'0'2466'0'0,"0"14"464"0"0,3 42 23 0 0,11 67-1 0 0,1-2-723 0 0,-1 51-1251 0 0,-7-63-698 0 0,3 73-2410 0 0,-12-171-1054 0 0,1-1-3133 0 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04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3 3424 0 0,'0'-2'6100'0'0,"0"20"-5661"0"0,-2 0 0 0 0,-1 0 0 0 0,0 0-1 0 0,-1 0 1 0 0,-1 0 0 0 0,0 0 0 0 0,-1-1 0 0 0,-1 0 0 0 0,-1-1-1 0 0,-1 1 1 0 0,0-1 0 0 0,-20 25 0 0 0,2-7-417 0 0,-2-2 1 0 0,-1-1-1 0 0,-1-1 1 0 0,-45 33-1 0 0,51-46 25 0 0,-1-1 0 0 0,0-1-1 0 0,-39 16 1 0 0,58-28 15 0 0,-1 0 0 0 0,1 0 0 0 0,-1-1 0 0 0,1 0 0 0 0,-1 0 0 0 0,-12 0-1 0 0,20-2-55 0 0,0 0 0 0 0,-1 0 0 0 0,1 0 0 0 0,0 0 0 0 0,0 0 0 0 0,-1 0 0 0 0,1-1-1 0 0,0 1 1 0 0,0 0 0 0 0,-1 0 0 0 0,1 0 0 0 0,0 0 0 0 0,0-1 0 0 0,0 1-1 0 0,-1 0 1 0 0,1 0 0 0 0,0 0 0 0 0,0-1 0 0 0,0 1 0 0 0,0 0 0 0 0,-1 0-1 0 0,1-1 1 0 0,0 1 0 0 0,0 0 0 0 0,0 0 0 0 0,0-1 0 0 0,0 1 0 0 0,0 0 0 0 0,0-1-1 0 0,0 1 1 0 0,0 0 0 0 0,0 0 0 0 0,0-1 0 0 0,0 1 0 0 0,0 0 0 0 0,0-1-1 0 0,0 1 1 0 0,0 0 0 0 0,0 0 0 0 0,0-1 0 0 0,0 1 0 0 0,0 0 0 0 0,1 0-1 0 0,-1-1 1 0 0,0 1 0 0 0,0 0 0 0 0,0 0 0 0 0,0-1 0 0 0,1 1 0 0 0,-1 0 0 0 0,0 0-1 0 0,0 0 1 0 0,0-1 0 0 0,1 1 0 0 0,-1 0 0 0 0,12-16 158 0 0,7 2-31 0 0,-1 0 0 0 0,1 2-1 0 0,1 0 1 0 0,1 1 0 0 0,-1 1 0 0 0,1 0 0 0 0,37-9-1 0 0,-47 15-37 0 0,1 1-1 0 0,0 1 1 0 0,0 0-1 0 0,0 1 0 0 0,0 0 1 0 0,0 1-1 0 0,0 1 1 0 0,0-1-1 0 0,14 4 1 0 0,-17-2-17 0 0,-1 0 1 0 0,1 0 0 0 0,-1 1-1 0 0,0 0 1 0 0,0 1 0 0 0,0 0 0 0 0,-1 0-1 0 0,1 0 1 0 0,-1 1 0 0 0,0 0-1 0 0,0 1 1 0 0,-1 0 0 0 0,7 7-1 0 0,-2-1 0 0 0,0 1-1 0 0,-1 0 0 0 0,-1 1 1 0 0,0 0-1 0 0,-1 0 0 0 0,-1 1 1 0 0,0 0-1 0 0,8 27 1 0 0,-1 6-1044 0 0,0-19-7194 0 0,-7-23 4452 0 0,3 0-1 0 0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05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60 3416 0 0,'0'0'2419'0'0,"-3"19"233"0"0,-71 217 3060 0 0,17-60-4011 0 0,32-72-1414 0 0,11-35-147 0 0,5-23-68 0 0,15-121-65 0 0,9-5-11 0 0,43-132 0 0 0,-38 149 3 0 0,40-105 33 0 0,-37 109 73 0 0,5 7 350 0 0,-28 52-444 0 0,0 0 1 0 0,0 0 0 0 0,0 0-1 0 0,0 0 1 0 0,0 0-1 0 0,0 1 1 0 0,0-1-1 0 0,0 0 1 0 0,0 0-1 0 0,0 0 1 0 0,0 0-1 0 0,0 0 1 0 0,0 0 0 0 0,0 0-1 0 0,0 0 1 0 0,0 0-1 0 0,0 0 1 0 0,0 0-1 0 0,0 1 1 0 0,0-1-1 0 0,0 0 1 0 0,0 0 0 0 0,0 0-1 0 0,0 0 1 0 0,1 0-1 0 0,-1 0 1 0 0,0 0-1 0 0,0 0 1 0 0,0 0-1 0 0,0 0 1 0 0,0 0 0 0 0,0 0-1 0 0,0 0 1 0 0,0 0-1 0 0,0 0 1 0 0,0 0-1 0 0,0 0 1 0 0,1 0-1 0 0,-1 0 1 0 0,0 0-1 0 0,0 0 1 0 0,0 0 0 0 0,0 0-1 0 0,0 0 1 0 0,0 0-1 0 0,0 0 1 0 0,0 0-1 0 0,0 0 1 0 0,0 0-1 0 0,0 0 1 0 0,1 0 0 0 0,-1 0-1 0 0,0 0 1 0 0,0 0-1 0 0,0 0 1 0 0,0 0-1 0 0,0 0 1 0 0,0 0-1 0 0,0 0 1 0 0,0 0-1 0 0,0 0 1 0 0,0 0 0 0 0,0-1-1 0 0,4 16 360 0 0,2 26-112 0 0,-5-32-136 0 0,1 2-67 0 0,16 122 439 0 0,51 188-1 0 0,-62-298-477 0 0,32 118 42 0 0,-38-135-62 0 0,4 28 176 0 0,-4-33-153 0 0,-1 0-1 0 0,0 0 0 0 0,0 0 0 0 0,0 0 0 0 0,0 0 1 0 0,-1 0-1 0 0,1 0 0 0 0,0 0 0 0 0,0 0 0 0 0,-1 0 0 0 0,1 0 1 0 0,0 0-1 0 0,-1 0 0 0 0,1 0 0 0 0,-1 0 0 0 0,1 0 0 0 0,-1-1 1 0 0,1 1-1 0 0,-1 0 0 0 0,0 0 0 0 0,1-1 0 0 0,-1 1 0 0 0,0 0 1 0 0,0-1-1 0 0,1 1 0 0 0,-1-1 0 0 0,0 1 0 0 0,-1 0 1 0 0,-29 8 294 0 0,0-1 0 0 0,-1-2 1 0 0,-64 5-1 0 0,-102-9 5 0 0,108-4-669 0 0,59 3-82 0 0,-45-2-12498 0 0,59-2 8841 0 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21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111 289 3300 0 0,'0'0'2163'0'0,"-12"23"951"0"0,-1 2-1536 0 0,2 1-1 0 0,-15 42 0 0 0,-2 9-299 0 0,19-57-1127 0 0,-2 5 551 0 0,16-50-305 0 0,24-64-323 0 0,56-122-1 0 0,-30 83-44 0 0,-41 96 85 0 0,17-31 0 0 0,-26 58 274 0 0,-3 9 39 0 0,-1 15 15 0 0,-1-18-451 0 0,0 1053 1298 0 0,7-1077-16391 0 0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22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57 108 3264 0 0,'-1'0'388'0'0,"-1"0"1"0"0,1 1-1 0 0,-1-1 0 0 0,1 0 0 0 0,-1 0 0 0 0,1 1 1 0 0,-1-1-1 0 0,1 1 0 0 0,-1-1 0 0 0,1 1 0 0 0,0 0 0 0 0,-1 0 1 0 0,1-1-1 0 0,0 1 0 0 0,0 0 0 0 0,0 0 0 0 0,-1 0 1 0 0,1 0-1 0 0,-1 2 0 0 0,0 0 25 0 0,0 1-1 0 0,0-1 1 0 0,0 1-1 0 0,0 0 1 0 0,1-1-1 0 0,-1 1 1 0 0,0 5 0 0 0,-2 8 182 0 0,1 0 1 0 0,0 30 0 0 0,2-40-201 0 0,0 13-172 0 0,0 57 397 0 0,1-70-564 0 0,1 0 0 0 0,0 0 0 0 0,0 0 0 0 0,1 0 0 0 0,-1 0 0 0 0,2 0 0 0 0,-1-1 0 0 0,5 10 0 0 0,-5-13-39 0 0,0 0 0 0 0,1-1 0 0 0,-1 1 1 0 0,0-1-1 0 0,1 1 0 0 0,0-1 0 0 0,-1 0 0 0 0,1 0 0 0 0,0 0 0 0 0,0 0 0 0 0,0-1 0 0 0,0 1 0 0 0,0-1 0 0 0,1 0 0 0 0,-1 0 0 0 0,0 0 0 0 0,1 0 0 0 0,-1 0 0 0 0,1-1 0 0 0,-1 1 1 0 0,1-1-1 0 0,-1 0 0 0 0,6-1 0 0 0,-1 0-8 0 0,-1 1 0 0 0,0-2 1 0 0,0 1-1 0 0,0-1 0 0 0,0 0 1 0 0,0 0-1 0 0,0-1 0 0 0,0 0 1 0 0,-1 0-1 0 0,9-6 0 0 0,-5 2-5 0 0,0-1-1 0 0,0 0 0 0 0,0-1 0 0 0,-1 0 0 0 0,0 0 1 0 0,-1-1-1 0 0,0 0 0 0 0,-1 0 0 0 0,0-1 0 0 0,0 0 1 0 0,-1 0-1 0 0,-1-1 0 0 0,0 0 0 0 0,5-17 0 0 0,-6 15 27 0 0,0 1 0 0 0,-2-1 0 0 0,1 0 0 0 0,-2 0 0 0 0,0 0 0 0 0,-1 0 0 0 0,0 0 0 0 0,-1 0 0 0 0,0 0 0 0 0,-1 0 0 0 0,-6-21 0 0 0,6 31-6 0 0,0 0 0 0 0,0 0 0 0 0,0 1 0 0 0,-1-1 0 0 0,1 1 0 0 0,-1-1 1 0 0,0 1-1 0 0,0 0 0 0 0,0 0 0 0 0,0 0 0 0 0,0 1 0 0 0,-1-1 0 0 0,1 1 1 0 0,-1-1-1 0 0,0 1 0 0 0,0 0 0 0 0,0 1 0 0 0,0-1 0 0 0,-8-2 0 0 0,5 3-3 0 0,0-1 0 0 0,0 1 0 0 0,-1 0 0 0 0,1 0 0 0 0,0 1 0 0 0,-1 0 0 0 0,1 1 0 0 0,0-1 0 0 0,-1 1 0 0 0,-13 4 0 0 0,16-3-136 0 0,0 1 1 0 0,0-1-1 0 0,1 1 1 0 0,-1 0-1 0 0,0 0 0 0 0,1 0 1 0 0,0 0-1 0 0,0 1 0 0 0,0 0 1 0 0,0 0-1 0 0,1 0 0 0 0,-1 0 1 0 0,-4 9-1 0 0,3-5-1230 0 0,1 0 0 0 0,0 0 0 0 0,0 1-1 0 0,1 0 1 0 0,0-1 0 0 0,0 1 0 0 0,-1 11 0 0 0,3 2-2212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13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 3576 0 0,'0'0'105'0'0,"0"0"-1"0"0,0 0 1 0 0,0 1 0 0 0,0-1-1 0 0,0 0 1 0 0,0 0-1 0 0,0 1 1 0 0,0-1-1 0 0,0 0 1 0 0,0 0 0 0 0,0 1-1 0 0,1-1 1 0 0,-1 0-1 0 0,0 0 1 0 0,0 0-1 0 0,0 1 1 0 0,0-1 0 0 0,0 0-1 0 0,1 0 1 0 0,-1 0-1 0 0,0 0 1 0 0,0 1-1 0 0,0-1 1 0 0,1 0 0 0 0,-1 0-1 0 0,0 0 1 0 0,0 0-1 0 0,1 0 1 0 0,-1 0-1 0 0,0 0 1 0 0,0 0 0 0 0,1 1-1 0 0,-1-1 1 0 0,0 0-1 0 0,0 0 1 0 0,1 0-1 0 0,-1 0 1 0 0,0 0 0 0 0,0 0-1 0 0,1-1 1 0 0,-1 1-1 0 0,0 0 1 0 0,0 0-1 0 0,1 0 1 0 0,-1 0 0 0 0,0 0-1 0 0,0 0 1 0 0,1 0-1 0 0,-1 0 1 0 0,0-1-1 0 0,0 1 1 0 0,0 0 0 0 0,1 0-1 0 0,-1 0 1 0 0,0 0-1 0 0,0-1 1 0 0,0 1-1 0 0,0 0 1 0 0,0 0 0 0 0,1 0-1 0 0,-1-1 1 0 0,0 1-1 0 0,0 0 1 0 0,0 0-1 0 0,0-1 1 0 0,0 1 0 0 0,0 0-1 0 0,0 0 1 0 0,0-1-1 0 0,2 9 545 0 0,-2 0-1 0 0,1 0 0 0 0,-1 1 0 0 0,0-1 0 0 0,-1 0 1 0 0,1 0-1 0 0,-5 15 0 0 0,0 12 768 0 0,-3 26 483 0 0,-1 9-2085 0 0,10-24-7412 0 0,2-31 3730 0 0,0-5-1 0 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23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6 3512 0 0,'-25'-4'4836'0'0,"15"3"-4297"0"0,-1 1-1 0 0,1-1 1 0 0,0 2-1 0 0,0-1 1 0 0,0 1-1 0 0,0 1 0 0 0,0 0 1 0 0,0 0-1 0 0,1 1 1 0 0,-1 0-1 0 0,1 1 1 0 0,-1 0-1 0 0,1 1 1 0 0,0-1-1 0 0,1 2 1 0 0,-10 6-1 0 0,15-9-476 0 0,0 0 0 0 0,-1 0 1 0 0,1 1-1 0 0,0 0 0 0 0,1-1 0 0 0,-1 1 0 0 0,1 0 0 0 0,-1 0 0 0 0,1 0 0 0 0,1 1 0 0 0,-1-1 1 0 0,0 0-1 0 0,1 1 0 0 0,-2 8 0 0 0,3-10-49 0 0,0 0 0 0 0,0 0 1 0 0,0 0-1 0 0,0-1 0 0 0,0 1 1 0 0,0 0-1 0 0,1 0 0 0 0,-1 0 0 0 0,1 0 1 0 0,0-1-1 0 0,0 1 0 0 0,0 0 0 0 0,0-1 1 0 0,1 1-1 0 0,-1-1 0 0 0,1 1 1 0 0,-1-1-1 0 0,1 1 0 0 0,0-1 0 0 0,0 0 1 0 0,0 0-1 0 0,0 0 0 0 0,0 0 0 0 0,5 2 1 0 0,8 5-6 0 0,1-1 1 0 0,33 11 0 0 0,-34-14-14 0 0,0 0 1 0 0,0 2-1 0 0,-1 0 1 0 0,24 14-1 0 0,-35-18 18 0 0,1 0-1 0 0,-1 0 0 0 0,1 0 1 0 0,-1 1-1 0 0,0-1 0 0 0,0 1 1 0 0,0 0-1 0 0,-1 0 1 0 0,1 0-1 0 0,-1 0 0 0 0,0 0 1 0 0,0 0-1 0 0,-1 1 0 0 0,1-1 1 0 0,-1 0-1 0 0,0 1 1 0 0,0 0-1 0 0,0-1 0 0 0,-1 1 1 0 0,0 7-1 0 0,1-3 72 0 0,-1 0 1 0 0,-1 0-1 0 0,1 0 1 0 0,-2 0-1 0 0,1 0 0 0 0,-1 0 1 0 0,0-1-1 0 0,-1 1 0 0 0,0-1 1 0 0,-1 1-1 0 0,0-1 1 0 0,0 0-1 0 0,0 0 0 0 0,-1-1 1 0 0,0 1-1 0 0,-1-1 0 0 0,-9 10 1 0 0,8-11 12 0 0,0 1 0 0 0,0-2 1 0 0,-1 1-1 0 0,0-1 0 0 0,0 0 0 0 0,-1-1 1 0 0,1 0-1 0 0,-18 6 0 0 0,3-3 194 0 0,1-2 0 0 0,-34 5-1 0 0,47-10-729 0 0,-10 0 738 0 0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23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 3744 0 0,'0'0'4228'0'0,"18"0"-1782"0"0,39-3 1047 0 0,109-20 0 0 0,-111 13-2499 0 0,108-5 0 0 0,-159 15-1096 0 0,0 0 0 0 0,0 0-1 0 0,0 1 1 0 0,1-1-1 0 0,-1 1 1 0 0,7 2 0 0 0,-11-3-17 0 0,1 0 0 0 0,-1 0 1 0 0,0 0-1 0 0,1 0 1 0 0,-1 1-1 0 0,0-1 0 0 0,0 0 1 0 0,1 0-1 0 0,-1 0 1 0 0,0 1-1 0 0,0-1 0 0 0,1 0 1 0 0,-1 0-1 0 0,0 1 1 0 0,0-1-1 0 0,0 0 1 0 0,0 1-1 0 0,1-1 0 0 0,-1 0 1 0 0,0 1-1 0 0,0-1 1 0 0,0 0-1 0 0,0 1 0 0 0,0-1 1 0 0,0 0-1 0 0,0 1 1 0 0,0-1-1 0 0,0 0 0 0 0,0 1 1 0 0,0-1-1 0 0,0 1 1 0 0,-1 0-591 0 0,1 1-1 0 0,-1-1 1 0 0,0 1 0 0 0,0-1 0 0 0,0 1 0 0 0,0-1 0 0 0,0 1 0 0 0,0-1 0 0 0,-1 0 0 0 0,-1 2 0 0 0,-7 6-2828 0 0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23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3968 0 0,'4'2'6796'0'0,"10"0"-5576"0"0,90 0 2702 0 0,108-4 537 0 0,-142-3-7200 0 0,0-5-3566 0 0,-53 6 2539 0 0,-5 0-1 0 0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24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3 108 2640 0 0,'-2'-1'4471'0'0,"5"0"-2337"0"0,10-1-914 0 0,235 5 4224 0 0,-136-4-4945 0 0,-111 1-496 0 0,36 0 11 0 0,0 0 0 0 0,0-3-1 0 0,0-1 1 0 0,42-10 0 0 0,-78 14-39 0 0,0 0 0 0 0,1-1-1 0 0,-1 1 1 0 0,0 0 0 0 0,1-1 0 0 0,-1 0-1 0 0,0 1 1 0 0,0-1 0 0 0,0 0 0 0 0,0 1-1 0 0,1-1 1 0 0,-1 0 0 0 0,0 0 0 0 0,0 0-1 0 0,0 0 1 0 0,-1 0 0 0 0,1 0 0 0 0,1-2-1 0 0,-2 2-4 0 0,1 0 0 0 0,-1 1 0 0 0,0-1-1 0 0,0 0 1 0 0,0 0 0 0 0,0 0 0 0 0,0 0 0 0 0,0 0 0 0 0,0 0-1 0 0,0 0 1 0 0,0 0 0 0 0,0 0 0 0 0,-1 0 0 0 0,1 0-1 0 0,0 0 1 0 0,-1 1 0 0 0,1-1 0 0 0,0 0 0 0 0,-1 0-1 0 0,0-1 1 0 0,-1-1-65 0 0,-1 0-1 0 0,1 0 1 0 0,-1 0-1 0 0,0 0 1 0 0,0 1-1 0 0,0-1 1 0 0,0 1-1 0 0,-1 0 1 0 0,1-1-1 0 0,-8-2 1 0 0,1 1 24 0 0,-1 1 0 0 0,1 0 1 0 0,-1 0-1 0 0,0 1 0 0 0,0 1 0 0 0,0 0 0 0 0,0 0 1 0 0,0 1-1 0 0,-16 2 0 0 0,25-1 96 0 0,0-1 0 0 0,0 1-1 0 0,0 0 1 0 0,0 0 0 0 0,0 0 0 0 0,0 0 0 0 0,0 1-1 0 0,0-1 1 0 0,0 0 0 0 0,1 1 0 0 0,-1 0 0 0 0,0-1-1 0 0,1 1 1 0 0,0 0 0 0 0,-1-1 0 0 0,1 1 0 0 0,0 0 0 0 0,0 0-1 0 0,0 0 1 0 0,0 0 0 0 0,0 0 0 0 0,-1 5 0 0 0,-1 5 160 0 0,0 0 1 0 0,-3 23 0 0 0,5-31-145 0 0,-5 44 536 0 0,0 52-1 0 0,4 11 157 0 0,4 120 348 0 0,-1-226-1218 0 0,-1-1 0 0 0,1 0 0 0 0,0 1 1 0 0,0-1-1 0 0,0 0 0 0 0,1 1 0 0 0,0-1 0 0 0,0 0 0 0 0,0 0 0 0 0,0 0 0 0 0,0 0 0 0 0,1-1 0 0 0,-1 1 0 0 0,5 3 0 0 0,-4-4-763 0 0,0 0-1 0 0,0-1 0 0 0,0 1 1 0 0,1-1-1 0 0,-1 0 1 0 0,1 1-1 0 0,-1-1 1 0 0,1-1-1 0 0,6 3 1 0 0,4 1-2441 0 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25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67 3200 0 0,'-1'1'156'0'0,"0"-1"-1"0"0,0 1 1 0 0,0-1-1 0 0,0 0 0 0 0,0 1 1 0 0,0 0-1 0 0,0-1 1 0 0,1 1-1 0 0,-1-1 0 0 0,0 1 1 0 0,0 0-1 0 0,1 0 1 0 0,-1-1-1 0 0,0 1 1 0 0,1 0-1 0 0,-1 0 0 0 0,1 0 1 0 0,-1 0-1 0 0,0 1 1 0 0,-11 24 1129 0 0,9-18-832 0 0,-2 6 117 0 0,1 1-1 0 0,1-1 0 0 0,0 1 0 0 0,1 0 0 0 0,1 0 1 0 0,0 0-1 0 0,3 29 0 0 0,-2-10 512 0 0,0-29-974 0 0,1 1 0 0 0,-1 0 0 0 0,1-1 0 0 0,0 1 0 0 0,0 0 0 0 0,1-1 0 0 0,-1 1 0 0 0,1-1 0 0 0,0 0 0 0 0,1 1 0 0 0,0-1 0 0 0,-1 0 0 0 0,2 0 0 0 0,-1-1 0 0 0,0 1 0 0 0,1-1 0 0 0,0 0 0 0 0,0 0 1 0 0,0 0-1 0 0,1 0 0 0 0,7 5 0 0 0,-6-6-92 0 0,-1 0 0 0 0,1 0 1 0 0,0-1-1 0 0,0 0 1 0 0,0 0-1 0 0,1 0 1 0 0,-1 0-1 0 0,0-1 1 0 0,1-1-1 0 0,-1 1 0 0 0,1-1 1 0 0,-1 0-1 0 0,1 0 1 0 0,-1 0-1 0 0,0-1 1 0 0,1 0-1 0 0,-1-1 1 0 0,0 1-1 0 0,8-4 0 0 0,-3 0 2 0 0,-1 0-1 0 0,1 0 0 0 0,-1-1 0 0 0,0-1 0 0 0,0 0 0 0 0,-1 0 0 0 0,0-1 0 0 0,0 0 0 0 0,-1 0 0 0 0,0-1 0 0 0,-1 0 0 0 0,0-1 0 0 0,12-19 0 0 0,-14 19 6 0 0,0 0 0 0 0,-1 0 0 0 0,0 0 0 0 0,0 0 0 0 0,-1-1 0 0 0,0 1 0 0 0,-1-1 0 0 0,-1 0 0 0 0,1 0 0 0 0,-2 0 0 0 0,1 0 0 0 0,-2 0 0 0 0,1 1 0 0 0,-2-1 0 0 0,-2-12 0 0 0,3 17-1 0 0,-2 0-1 0 0,1 0 0 0 0,0 1 1 0 0,-1-1-1 0 0,0 1 0 0 0,0-1 1 0 0,-1 1-1 0 0,0 0 1 0 0,0 1-1 0 0,0-1 0 0 0,0 1 1 0 0,-1-1-1 0 0,1 1 0 0 0,-1 0 1 0 0,0 1-1 0 0,0-1 0 0 0,-10-4 1 0 0,5 4 17 0 0,0-1 0 0 0,-1 1 1 0 0,1 1-1 0 0,-1 0 0 0 0,0 0 1 0 0,0 1-1 0 0,0 1 0 0 0,-20-1 1 0 0,24 2-30 0 0,-1 1 1 0 0,1 0 0 0 0,-1 0 0 0 0,1 0-1 0 0,-1 1 1 0 0,1 0 0 0 0,0 1 0 0 0,-1-1-1 0 0,1 1 1 0 0,1 1 0 0 0,-1 0 0 0 0,0-1 0 0 0,1 2-1 0 0,0-1 1 0 0,0 1 0 0 0,0 0 0 0 0,1 0-1 0 0,-1 1 1 0 0,1 0 0 0 0,-4 7 0 0 0,1-3 10 0 0,1 1 0 0 0,1 1 1 0 0,0 0-1 0 0,1-1 0 0 0,0 2 0 0 0,1-1 1 0 0,1 0-1 0 0,-1 1 0 0 0,2 0 1 0 0,0 0-1 0 0,-1 16 0 0 0,-4 463 1139 0 0,7-491-1158 0 0,-7 146 266 0 0,3-90-259 0 0,1-27 75 0 0,0 0-1260 0 0,2-10-6741 0 0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25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87 3392 0 0,'-3'1'262'0'0,"-1"-1"0"0"0,1 1 0 0 0,-1-1-1 0 0,1 1 1 0 0,0 0 0 0 0,-1 0 0 0 0,1 1 0 0 0,0-1-1 0 0,0 1 1 0 0,0-1 0 0 0,0 1 0 0 0,0 0-1 0 0,0 0 1 0 0,0 0 0 0 0,1 1 0 0 0,-1-1 0 0 0,1 1-1 0 0,0-1 1 0 0,0 1 0 0 0,0 0 0 0 0,0 0 0 0 0,0 0-1 0 0,0 0 1 0 0,1 0 0 0 0,-3 5 0 0 0,-2 9 401 0 0,1-1 0 0 0,0 1 0 0 0,-4 29 0 0 0,7-40-394 0 0,-2 25 634 0 0,1 1 0 0 0,1-1 1 0 0,3 43-1 0 0,-1-71-873 0 0,1 1 0 0 0,-1 0 0 0 0,1-1 1 0 0,0 1-1 0 0,0 0 0 0 0,1-1 0 0 0,-1 1 0 0 0,1-1 1 0 0,0 0-1 0 0,-1 0 0 0 0,1 1 0 0 0,1-1 0 0 0,-1 0 1 0 0,0-1-1 0 0,1 1 0 0 0,0 0 0 0 0,-1-1 0 0 0,1 1 0 0 0,0-1 1 0 0,0 0-1 0 0,0 0 0 0 0,1 0 0 0 0,-1 0 0 0 0,0-1 1 0 0,1 1-1 0 0,-1-1 0 0 0,1 0 0 0 0,6 1 0 0 0,0 0-8 0 0,-1 0 0 0 0,0-1 0 0 0,1 0 0 0 0,-1-1-1 0 0,0 0 1 0 0,1-1 0 0 0,-1 0 0 0 0,0 0 0 0 0,0-1-1 0 0,16-4 1 0 0,-12 0-9 0 0,0 0 0 0 0,-1 0 0 0 0,1-1 0 0 0,-1-1 0 0 0,-1 0 0 0 0,1-1 0 0 0,-2 0 0 0 0,1 0 0 0 0,-1-1 0 0 0,0-1 0 0 0,-1 0 0 0 0,-1 0 0 0 0,0 0 0 0 0,0-1 0 0 0,-1-1 0 0 0,8-16 0 0 0,-11 19 38 0 0,0-1 1 0 0,0 1-1 0 0,0-1 0 0 0,-2 0 1 0 0,1 0-1 0 0,-1 0 0 0 0,-1 0 0 0 0,0 0 1 0 0,-1-1-1 0 0,0 1 0 0 0,0 0 1 0 0,-1 0-1 0 0,-1 0 0 0 0,0 0 1 0 0,-1 0-1 0 0,0 0 0 0 0,0 0 1 0 0,-1 1-1 0 0,0-1 0 0 0,-12-18 0 0 0,12 24-5 0 0,0 0-1 0 0,-1 0 0 0 0,1 0 0 0 0,-1 1 1 0 0,0 0-1 0 0,-1 0 0 0 0,1 0 0 0 0,-1 0 1 0 0,1 1-1 0 0,-1 0 0 0 0,0 1 0 0 0,0-1 1 0 0,-1 1-1 0 0,1 0 0 0 0,0 0 0 0 0,-1 1 1 0 0,1 0-1 0 0,-11-1 0 0 0,6 2-1 0 0,0-1 1 0 0,1 1-1 0 0,-1 1 0 0 0,0 0 0 0 0,0 1 1 0 0,1 0-1 0 0,-1 0 0 0 0,1 1 1 0 0,0 0-1 0 0,-16 8 0 0 0,20-8-131 0 0,0 1 0 0 0,0 0 1 0 0,1 0-1 0 0,0 1 0 0 0,-1-1 0 0 0,2 1 0 0 0,-1 0 0 0 0,0 1 0 0 0,1-1 1 0 0,0 1-1 0 0,-4 7 0 0 0,-11 28-3690 0 0,4 0-4192 0 0,11-26 4120 0 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26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4112 0 0,'-3'0'684'0'0,"3"-4"2069"0"0,-4 1-769 0 0,4 8-1508 0 0,0 2-2476 0 0,0 3 0 0 0,0 4-1 0 0,7 2 1 0 0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26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3576 0 0,'0'17'2564'0'0,"0"334"7293"0"0,0-200-16009 0 0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26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 3352 0 0,'1'-21'5523'0'0,"1"20"-5320"0"0,-1 0 0 0 0,1 0-1 0 0,0 0 1 0 0,0 0-1 0 0,0 1 1 0 0,0-1-1 0 0,-1 0 1 0 0,1 1-1 0 0,0-1 1 0 0,0 1-1 0 0,0 0 1 0 0,4-1-1 0 0,31 1 1113 0 0,-19 0-653 0 0,95-3 1906 0 0,157-8-1495 0 0,-267 10-1063 0 0,18-2-42 0 0,-21 3 42 0 0,1 0 1 0 0,0 0-1 0 0,-1-1 1 0 0,1 1-1 0 0,-1 0 1 0 0,1-1-1 0 0,-1 1 1 0 0,1 0 0 0 0,-1-1-1 0 0,1 1 1 0 0,-1 0-1 0 0,1-1 1 0 0,-1 1-1 0 0,0-1 1 0 0,1 1-1 0 0,-1-1 1 0 0,0 1-1 0 0,1-1 1 0 0,-1 1-1 0 0,0-1 1 0 0,0 0-1 0 0,1 1 1 0 0,-1-1-1 0 0,0 1 1 0 0,0-1-1 0 0,0 1 1 0 0,0-1-1 0 0,0-1 1 0 0,0 2 1 0 0,0 0 1 0 0,0 0-1 0 0,0 0 0 0 0,0-1 1 0 0,0 1-1 0 0,0 0 0 0 0,0 0 1 0 0,0 0-1 0 0,0 0 0 0 0,0-1 1 0 0,0 1-1 0 0,0 0 0 0 0,0 0 1 0 0,0 0-1 0 0,0-1 0 0 0,0 1 0 0 0,0 0 1 0 0,0 0-1 0 0,0 0 0 0 0,0 0 1 0 0,-1 0-1 0 0,1-1 0 0 0,0 1 1 0 0,0 0-1 0 0,0 0 0 0 0,0 0 1 0 0,0 0-1 0 0,0 0 0 0 0,-1 0 1 0 0,1 0-1 0 0,0-1 0 0 0,0 1 1 0 0,0 0-1 0 0,0 0 0 0 0,-1 0 1 0 0,1 0-1 0 0,0 0 0 0 0,0 0 1 0 0,0 0-1 0 0,-1 0 0 0 0,1 0 1 0 0,0 0-1 0 0,0 0 0 0 0,0 0 1 0 0,-1 0-1 0 0,-10 5 301 0 0,-7 11 23 0 0,11-6-241 0 0,1 1 0 0 0,0 0 0 0 0,0 0 0 0 0,1 0 1 0 0,0 1-1 0 0,1-1 0 0 0,-3 15 0 0 0,-11 87 232 0 0,10-51-149 0 0,-15 241 335 0 0,18-187-406 0 0,5-3-116 0 0,1-64-474 0 0,-6 51 1 0 0,5-74-442 0 0,1-8-6576 0 0,-1-13 3796 0 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27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87 157 3584 0 0,'-2'0'324'0'0,"0"0"0"0"0,0 0 1 0 0,0 0-1 0 0,0 1 0 0 0,1-1 0 0 0,-1 1 0 0 0,0-1 0 0 0,0 1 0 0 0,0 0 0 0 0,0 0 0 0 0,0 0 0 0 0,1 0 0 0 0,-1 0 0 0 0,0 0 0 0 0,1 0 0 0 0,-1 1 0 0 0,-1 0 0 0 0,1 2 12 0 0,-1-1-1 0 0,0 1 0 0 0,1-1 0 0 0,0 1 0 0 0,0 0 0 0 0,0 0 0 0 0,-2 7 0 0 0,-1 5 208 0 0,1 2-1 0 0,1-1 0 0 0,-2 19 0 0 0,4-25 76 0 0,-2 9-172 0 0,1 0 0 0 0,1 0 0 0 0,0 0 0 0 0,2 0 0 0 0,0 0 1 0 0,5 21-1 0 0,-5-37-424 0 0,0 0 1 0 0,0 0 0 0 0,0 0 0 0 0,1-1 0 0 0,0 1-1 0 0,0 0 1 0 0,0-1 0 0 0,0 0 0 0 0,0 1 0 0 0,1-1-1 0 0,-1 0 1 0 0,1 0 0 0 0,0 0 0 0 0,0 0 0 0 0,0-1-1 0 0,0 1 1 0 0,1-1 0 0 0,-1 0 0 0 0,5 2 0 0 0,-2-2-14 0 0,1 0 0 0 0,-1 0 0 0 0,1 0 0 0 0,-1-1 0 0 0,1 0 1 0 0,0-1-1 0 0,-1 0 0 0 0,1 0 0 0 0,0 0 0 0 0,-1-1 1 0 0,9-1-1 0 0,-4 0-10 0 0,0-1 0 0 0,0 0 1 0 0,0-1-1 0 0,0 0 0 0 0,0-1 1 0 0,-1 0-1 0 0,0-1 1 0 0,0 0-1 0 0,0 0 0 0 0,-1-1 1 0 0,0 0-1 0 0,0-1 0 0 0,-1 0 1 0 0,0 0-1 0 0,-1-1 0 0 0,1 0 1 0 0,-1 0-1 0 0,-1-1 0 0 0,0 0 1 0 0,-1 0-1 0 0,1 0 1 0 0,3-12-1 0 0,-4 7 46 0 0,0 0 0 0 0,0-1 0 0 0,-2 1 0 0 0,0-1 0 0 0,0 1-1 0 0,-2-1 1 0 0,0 0 0 0 0,0 0 0 0 0,-2 0 0 0 0,0 0 0 0 0,-1 0 0 0 0,0 0 0 0 0,-1 1 0 0 0,-1-1 0 0 0,-10-24 0 0 0,12 35-12 0 0,0-1 0 0 0,-1 1 1 0 0,1 0-1 0 0,-1 0 0 0 0,0 0 0 0 0,-1 0 1 0 0,1 0-1 0 0,-1 1 0 0 0,0-1 1 0 0,0 1-1 0 0,-1 0 0 0 0,1 0 0 0 0,-1 1 1 0 0,0-1-1 0 0,0 1 0 0 0,0 0 1 0 0,0 0-1 0 0,-1 1 0 0 0,1 0 0 0 0,-1 0 1 0 0,1 0-1 0 0,-1 0 0 0 0,0 1 1 0 0,-9-1-1 0 0,7 1-16 0 0,1 1 1 0 0,-1 0 0 0 0,1 0-1 0 0,-1 0 1 0 0,1 1 0 0 0,-1 0-1 0 0,1 1 1 0 0,0 0 0 0 0,-1 0-1 0 0,1 0 1 0 0,0 1 0 0 0,0 0-1 0 0,-11 7 1 0 0,10-4-183 0 0,1 0 1 0 0,-1 0-1 0 0,1 0 1 0 0,0 1-1 0 0,1 0 0 0 0,0 0 1 0 0,0 1-1 0 0,0 0 1 0 0,1 0-1 0 0,-6 12 0 0 0,-2 9-5285 0 0,-12 32-1 0 0,14-31 1634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13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220 285 3744 0 0,'-14'25'2571'0'0,"8"-13"-1849"0"0,1-1 0 0 0,-12 16 0 0 0,10-17-202 0 0,1 1 0 0 0,-7 16 1 0 0,5-8 185 0 0,2 0 1 0 0,1 0 0 0 0,0 1 0 0 0,-1 20-1 0 0,5-32-434 0 0,0-1 0 0 0,1 1 0 0 0,0 0 0 0 0,0-1 0 0 0,1 1 0 0 0,0 0 0 0 0,0-1-1 0 0,1 1 1 0 0,0-1 0 0 0,0 0 0 0 0,1 0 0 0 0,0 1 0 0 0,6 9 0 0 0,-6-14-242 0 0,-1 0 1 0 0,1 0-1 0 0,1 0 1 0 0,-1 0 0 0 0,0-1-1 0 0,1 0 1 0 0,-1 1-1 0 0,1-1 1 0 0,0 0-1 0 0,0-1 1 0 0,0 1 0 0 0,0-1-1 0 0,0 1 1 0 0,0-1-1 0 0,0-1 1 0 0,0 1 0 0 0,0 0-1 0 0,0-1 1 0 0,1 0-1 0 0,6 0 1 0 0,-1-1-11 0 0,0 0 1 0 0,1 0-1 0 0,-1 0 0 0 0,0-2 0 0 0,0 1 1 0 0,0-1-1 0 0,13-6 0 0 0,-15 5-10 0 0,0-1 0 0 0,0 1 0 0 0,-1-2-1 0 0,1 1 1 0 0,-1-1 0 0 0,0 0 0 0 0,-1-1-1 0 0,1 1 1 0 0,-1-1 0 0 0,-1 0 0 0 0,1-1-1 0 0,4-9 1 0 0,0-2 8 0 0,-2 0 0 0 0,0 0 0 0 0,-1-1-1 0 0,6-26 1 0 0,-8 19 12 0 0,-1 0 0 0 0,-2-1 0 0 0,0 0 0 0 0,-2 0 0 0 0,-6-55 0 0 0,4 73-20 0 0,1 0 1 0 0,-1-1-1 0 0,-1 1 1 0 0,0 0-1 0 0,0 0 1 0 0,-1 0-1 0 0,0 1 1 0 0,-1-1-1 0 0,0 1 1 0 0,-1 0-1 0 0,0 0 1 0 0,0 1-1 0 0,0 0 1 0 0,-1 0-1 0 0,-1 0 1 0 0,1 1-1 0 0,-1 0 1 0 0,-1 0-1 0 0,1 1 1 0 0,-1 0-1 0 0,0 1 1 0 0,0 0-1 0 0,-1 0 1 0 0,1 1-1 0 0,-1 0 1 0 0,0 1-1 0 0,0 0 1 0 0,-12-2-1 0 0,6 3 7 0 0,0 0-1 0 0,0 1 0 0 0,0 0 0 0 0,0 1 0 0 0,1 1 0 0 0,-1 1 1 0 0,-27 6-1 0 0,37-7-6 0 0,0 1 1 0 0,0-1-1 0 0,1 1 1 0 0,-1 1-1 0 0,1-1 0 0 0,-1 1 1 0 0,1 0-1 0 0,0 0 1 0 0,0 0-1 0 0,0 1 1 0 0,1 0-1 0 0,-1 0 1 0 0,1 0-1 0 0,0 0 0 0 0,0 1 1 0 0,0-1-1 0 0,1 1 1 0 0,0 0-1 0 0,0 0 1 0 0,0 1-1 0 0,0-1 1 0 0,1 1-1 0 0,-4 10 0 0 0,5-9 14 0 0,-1 0-1 0 0,1 0 1 0 0,0 0-1 0 0,0 0 0 0 0,1 0 1 0 0,0-1-1 0 0,0 1 1 0 0,1 0-1 0 0,0 0 0 0 0,0 0 1 0 0,1 0-1 0 0,-1 0 1 0 0,1-1-1 0 0,1 1 0 0 0,-1-1 1 0 0,1 1-1 0 0,1-1 1 0 0,-1 0-1 0 0,1 0 1 0 0,0-1-1 0 0,0 1 0 0 0,1-1 1 0 0,-1 0-1 0 0,1 0 1 0 0,0 0-1 0 0,1-1 0 0 0,-1 1 1 0 0,9 4-1 0 0,-3-3 17 0 0,-1-1 1 0 0,1 0-1 0 0,0-1 0 0 0,0 0 0 0 0,0-1 0 0 0,0 0 1 0 0,1-1-1 0 0,12 1 0 0 0,97 2 53 0 0,-99-5-136 0 0,-11 0 214 0 0,37 0-2324 0 0,0 0-8257 0 0,-40 0 6433 0 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27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431 37 3712 0 0,'-4'-19'4245'0'0,"4"18"-4125"0"0,0 0 0 0 0,-1 0 0 0 0,1 0 0 0 0,0 0-1 0 0,-1 1 1 0 0,1-1 0 0 0,-1 0 0 0 0,1 0 0 0 0,-1 0 0 0 0,0 1 0 0 0,1-1 0 0 0,-1 0 0 0 0,0 1 0 0 0,1-1 0 0 0,-1 0 0 0 0,0 1 0 0 0,0-1 0 0 0,0 1 0 0 0,1-1 0 0 0,-1 1 0 0 0,0-1 0 0 0,0 1 0 0 0,0 0 0 0 0,0 0 0 0 0,0-1-1 0 0,0 1 1 0 0,0 0 0 0 0,0 0 0 0 0,0 0 0 0 0,-1 0 0 0 0,-35 0 1922 0 0,21 3-1539 0 0,0 0-1 0 0,0 2 0 0 0,0 0 1 0 0,0 0-1 0 0,1 2 0 0 0,0 0 1 0 0,0 0-1 0 0,-17 13 0 0 0,22-13-429 0 0,1 0-1 0 0,0 0 1 0 0,0 1 0 0 0,0 0-1 0 0,1 0 1 0 0,0 1-1 0 0,1 0 1 0 0,0 0-1 0 0,0 1 1 0 0,1 0 0 0 0,1 0-1 0 0,-9 19 1 0 0,13-27-73 0 0,0 1 1 0 0,1 0 0 0 0,-1-1 0 0 0,0 1-1 0 0,1 0 1 0 0,-1-1 0 0 0,1 1-1 0 0,0 0 1 0 0,0 0 0 0 0,0-1-1 0 0,0 1 1 0 0,1 0 0 0 0,-1-1-1 0 0,1 1 1 0 0,-1 0 0 0 0,1-1-1 0 0,0 1 1 0 0,0 0 0 0 0,0-1 0 0 0,0 0-1 0 0,1 1 1 0 0,-1-1 0 0 0,1 0-1 0 0,-1 1 1 0 0,1-1 0 0 0,0 0-1 0 0,0 0 1 0 0,0 0 0 0 0,0-1-1 0 0,0 1 1 0 0,0 0 0 0 0,1-1 0 0 0,2 2-1 0 0,8 3-63 0 0,0 0 0 0 0,1-2-1 0 0,0 1 1 0 0,0-2-1 0 0,18 3 1 0 0,4 2-41 0 0,-29-6 129 0 0,0 0 0 0 0,0 1 0 0 0,-1-1 1 0 0,1 1-1 0 0,-1 1 0 0 0,1-1 0 0 0,-1 1 0 0 0,0 0 0 0 0,0 1 0 0 0,-1-1 0 0 0,1 1 1 0 0,-1 0-1 0 0,0 1 0 0 0,-1-1 0 0 0,1 1 0 0 0,-1 0 0 0 0,0 0 0 0 0,0 0 0 0 0,-1 1 1 0 0,0-1-1 0 0,0 1 0 0 0,-1 0 0 0 0,1 0 0 0 0,-2 0 0 0 0,1 0 0 0 0,-1 0 1 0 0,0 0-1 0 0,0 0 0 0 0,-1 1 0 0 0,0-1 0 0 0,0 0 0 0 0,0 0 0 0 0,-1 1 0 0 0,-1-1 1 0 0,1 0-1 0 0,-1 0 0 0 0,0 0 0 0 0,-1 0 0 0 0,1-1 0 0 0,-1 1 0 0 0,-7 10 0 0 0,3-7 101 0 0,1-1 0 0 0,-1-1-1 0 0,-1 1 1 0 0,0-1 0 0 0,0-1-1 0 0,0 1 1 0 0,-1-1 0 0 0,0-1-1 0 0,0 1 1 0 0,-1-2-1 0 0,0 1 1 0 0,0-1 0 0 0,0-1-1 0 0,-1 0 1 0 0,-18 4 0 0 0,6-2-275 0 0,0-2 1 0 0,-1-1 0 0 0,1-1 0 0 0,-1 0 0 0 0,0-2 0 0 0,-33-4 0 0 0,57 4-78 0 0,0 0 0 0 0,-1 0 1 0 0,1 0-1 0 0,0 0 0 0 0,-1 0 1 0 0,1 0-1 0 0,0 0 0 0 0,-1 0 0 0 0,1 0 1 0 0,-1 0-1 0 0,1 0 0 0 0,0 0 0 0 0,-1 0 1 0 0,1 0-1 0 0,0 0 0 0 0,-1 0 1 0 0,1 0-1 0 0,0 0 0 0 0,-1-1 0 0 0,1 1 1 0 0,0 0-1 0 0,-1 0 0 0 0,1 0 1 0 0,0-1-1 0 0,0 1 0 0 0,-1 0 0 0 0,1 0 1 0 0,0-1-1 0 0,0 1 0 0 0,-1 0 0 0 0,1-1 1 0 0,0 1-1 0 0,0 0 0 0 0,0-1 1 0 0,0 1-1 0 0,-1 0 0 0 0,1-1 0 0 0,0 1 1 0 0,0 0-1 0 0,0-1 0 0 0,0 1 0 0 0,0 0 1 0 0,0-1-1 0 0,0 1 0 0 0,0 0 1 0 0,0-1-1 0 0,0 1 0 0 0,0-1 0 0 0,0 1 1 0 0,0 0-1 0 0,0-1 0 0 0,1 1 1 0 0,-1-1-1 0 0,3-5-4047 0 0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28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4128 0 0,'2'-17'13864'0'0,"5"18"-13708"0"0,-2 0-3681 0 0,4 3-3449 0 0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29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9 752 0 0,'0'0'287'0'0,"14"-9"9045"0"0,-16 18-7366 0 0,2-9-1912 0 0,0 1 0 0 0,0-1 0 0 0,0 1 1 0 0,0-1-1 0 0,0 0 0 0 0,0 1 0 0 0,0-1 0 0 0,0 1 0 0 0,0-1 0 0 0,0 1 0 0 0,0-1 0 0 0,0 0 0 0 0,0 1 0 0 0,0-1 0 0 0,1 1 0 0 0,-1-1 0 0 0,0 0 1 0 0,0 1-1 0 0,0-1 0 0 0,1 1 0 0 0,-1-1 0 0 0,0 0 0 0 0,0 1 0 0 0,1-1 0 0 0,-1 0 0 0 0,0 0 0 0 0,1 1 0 0 0,-1-1 0 0 0,0 0 0 0 0,1 0 0 0 0,-1 1 0 0 0,0-1 1 0 0,1 0-1 0 0,-1 0 0 0 0,1 0 0 0 0,-1 0 0 0 0,0 0 0 0 0,1 1 0 0 0,16-6 189 0 0,-17 4-235 0 0,1 1 1 0 0,-1 0-1 0 0,0 0 0 0 0,0-1 1 0 0,1 1-1 0 0,-1 0 0 0 0,0 0 1 0 0,0-1-1 0 0,0 1 0 0 0,0 0 0 0 0,1-1 1 0 0,-1 1-1 0 0,0 0 0 0 0,0-1 1 0 0,0 1-1 0 0,0 0 0 0 0,0-1 1 0 0,0 1-1 0 0,0 0 0 0 0,0-1 1 0 0,0 1-1 0 0,0 0 0 0 0,0-1 1 0 0,0 1-1 0 0,0 0 0 0 0,0-1 0 0 0,0 1 1 0 0,0 0-1 0 0,0-1 0 0 0,-1 1 1 0 0,1 0-1 0 0,0-1 0 0 0,0 1 1 0 0,0 0-1 0 0,0-1 0 0 0,-1 1 1 0 0,1 0-1 0 0,0 0 0 0 0,0-1 1 0 0,-1 1-1 0 0,1 0 0 0 0,0 0 1 0 0,0 0-1 0 0,-1-1 0 0 0,1 1 0 0 0,0 0 1 0 0,-1 0-1 0 0,1 0 0 0 0,-1 0 1 0 0,1-1 43 0 0,-1 1-28 0 0,0 0-1 0 0,0-1 1 0 0,0 1-1 0 0,1 0 1 0 0,-1 0 0 0 0,0 0-1 0 0,0 0 1 0 0,0 0-1 0 0,1 0 1 0 0,-1 0-1 0 0,0 1 1 0 0,0-1-1 0 0,0 0 1 0 0,1 0-1 0 0,-1 0 1 0 0,0 1-1 0 0,0-1 1 0 0,1 1-1 0 0,-1-1 1 0 0,0 0-1 0 0,1 1 1 0 0,-1-1-1 0 0,0 1 1 0 0,1-1-1 0 0,-1 1 1 0 0,1 0-1 0 0,-1-1 1 0 0,1 1-1 0 0,-1 0 1 0 0,1-1-1 0 0,-1 1 1 0 0,1 0 0 0 0,0-1-1 0 0,-1 1 1 0 0,1 0-1 0 0,0 0 1 0 0,-1 0-1 0 0,1-1 1 0 0,0 2-1 0 0,2-1 19 0 0,-1-1-1 0 0,1 1 0 0 0,-1-1 1 0 0,1 1-1 0 0,0-1 0 0 0,-1 0 1 0 0,1 0-1 0 0,0 0 0 0 0,-1 0 1 0 0,1 0-1 0 0,2 0 1 0 0,-1-1 21 0 0,7-3 400 0 0,-10 4-464 0 0,0 0-1 0 0,0 0 1 0 0,0 0 0 0 0,0-1 0 0 0,0 1-1 0 0,0 0 1 0 0,0 0 0 0 0,0 0 0 0 0,0 0-1 0 0,0-1 1 0 0,0 1 0 0 0,0 0 0 0 0,0 0-1 0 0,0 0 1 0 0,0 0 0 0 0,0 0 0 0 0,0-1-1 0 0,0 1 1 0 0,-1 0 0 0 0,1 0 0 0 0,0 0-1 0 0,0 0 1 0 0,0 0 0 0 0,0-1 0 0 0,0 1-1 0 0,0 0 1 0 0,0 0 0 0 0,-1 0 0 0 0,1 0-1 0 0,0 0 1 0 0,0 0 0 0 0,0 0 0 0 0,0 0-1 0 0,0 0 1 0 0,-1 0 0 0 0,1 0 0 0 0,0-1-1 0 0,0 1 1 0 0,0 0 0 0 0,0 0 0 0 0,-1 0-1 0 0,1 0 1 0 0,0 0 0 0 0,0 0 0 0 0,0 0-1 0 0,0 0 1 0 0,-1 0 0 0 0,1 1 0 0 0,0-1-1 0 0,0 0 1 0 0,0 0 0 0 0,0 0 0 0 0,-1 0-1 0 0,1 0 1 0 0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28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3920 0 0,'0'0'14935'0'0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30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20 1952 0 0,'0'0'11275'0'0,"7"-9"-10451"0"0,-7 9-791 0 0,0-1 0 0 0,0 1 0 0 0,0 0 0 0 0,0-1 0 0 0,0 1 0 0 0,0 0 0 0 0,0-1-1 0 0,0 1 1 0 0,0 0 0 0 0,0-1 0 0 0,0 1 0 0 0,0 0 0 0 0,0-1 0 0 0,0 1 0 0 0,0 0 0 0 0,-1-1 0 0 0,1 1 0 0 0,0 0 0 0 0,0 0 0 0 0,0-1 0 0 0,0 1 0 0 0,0 0 0 0 0,-1 0 0 0 0,1-1 0 0 0,0 1 0 0 0,0 0 0 0 0,-1 0 0 0 0,1-1 0 0 0,0 1 0 0 0,0 0 0 0 0,-1 0 0 0 0,1 0 0 0 0,0-1 0 0 0,-1 1 0 0 0,1 0 0 0 0,0 0 0 0 0,0 0 0 0 0,-1 0 0 0 0,1 0 0 0 0,0 0 0 0 0,-1 0 0 0 0,1 0 0 0 0,0 0 0 0 0,-1 0 0 0 0,1 0 0 0 0,0 0 0 0 0,-1 0 0 0 0,-15 8 688 0 0,16-8-716 0 0,0 0-1 0 0,0 0 0 0 0,0 0 0 0 0,0 0 0 0 0,0 0 1 0 0,-1 0-1 0 0,1 0 0 0 0,0 0 0 0 0,0 0 0 0 0,0 1 1 0 0,0-1-1 0 0,0 0 0 0 0,-1 0 0 0 0,1 0 0 0 0,0 0 1 0 0,0 0-1 0 0,0 0 0 0 0,0 0 0 0 0,0 1 0 0 0,0-1 1 0 0,0 0-1 0 0,0 0 0 0 0,-1 0 0 0 0,1 0 0 0 0,0 0 0 0 0,0 1 1 0 0,0-1-1 0 0,0 0 0 0 0,0 0 0 0 0,0 0 0 0 0,0 0 1 0 0,0 1-1 0 0,0-1 0 0 0,0 0 0 0 0,0 0 0 0 0,0 0 1 0 0,0 0-1 0 0,0 1 0 0 0,0-1 0 0 0,0 0 0 0 0,0 0 1 0 0,1 0-1 0 0,-1 0 0 0 0,0 0 0 0 0,0 1 0 0 0,0-1 0 0 0,0 0 1 0 0,0 0-1 0 0,0 0 0 0 0,0 0 0 0 0,0 0 0 0 0,0 0 1 0 0,1 0-1 0 0,-1 1 0 0 0,0-1 0 0 0,0 0 0 0 0,15 3 30 0 0,19-2-17 0 0,-26-4 892 0 0,-15 2-1925 0 0,-2 1-5633 0 0,3 0 3353 0 0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33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2852 0 0,'0'0'2213'0'0,"0"18"1382"0"0,-3 264 4076 0 0,0 0-6006 0 0,1-212-1317 0 0,1-34-1230 0 0,1 0-3587 0 0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34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14 437 2728 0 0,'-7'-48'2702'0'0,"3"-17"-728"0"0,2 41-695 0 0,2-47 0 0 0,0 63-1007 0 0,1 0 0 0 0,1 0 0 0 0,-1 1 0 0 0,1-1-1 0 0,1 0 1 0 0,0 1 0 0 0,0-1 0 0 0,0 1 0 0 0,9-13-1 0 0,-4 8-2 0 0,1 2-1 0 0,1-1 0 0 0,-1 1 1 0 0,2 1-1 0 0,-1 0 0 0 0,1 0 1 0 0,1 1-1 0 0,0 1 0 0 0,0 0 0 0 0,0 0 1 0 0,1 1-1 0 0,16-5 0 0 0,-13 6-185 0 0,0 0-1 0 0,0 1 1 0 0,0 1 0 0 0,1 0-1 0 0,-1 1 1 0 0,1 1-1 0 0,-1 1 1 0 0,1 0-1 0 0,-1 1 1 0 0,19 4-1 0 0,-28-4-58 0 0,0 1 0 0 0,1 0 1 0 0,-1 1-1 0 0,0 0 0 0 0,0 0 0 0 0,0 0 0 0 0,-1 1 0 0 0,1 0 0 0 0,-1 0 0 0 0,0 1 0 0 0,0 0 1 0 0,0 0-1 0 0,8 10 0 0 0,-7-6-9 0 0,-1 0 1 0 0,0 0-1 0 0,-1 0 1 0 0,0 1-1 0 0,0 0 1 0 0,-1 0-1 0 0,0 0 1 0 0,4 21-1 0 0,-4-13-13 0 0,-2 0 0 0 0,0 0 1 0 0,-1 0-1 0 0,-1 1 0 0 0,-1-1 0 0 0,0 0 0 0 0,-1 0 0 0 0,-1 0 0 0 0,-1 0 0 0 0,-1-1 0 0 0,-9 25 0 0 0,6-26 5 0 0,0 0 0 0 0,-1-1 1 0 0,-1-1-1 0 0,0 1 0 0 0,-1-2 0 0 0,0 1 0 0 0,-2-2 0 0 0,1 1 0 0 0,-1-2 0 0 0,-1 0 1 0 0,0 0-1 0 0,-1-1 0 0 0,0-1 0 0 0,-31 14 0 0 0,37-19 14 0 0,-1 0 1 0 0,1 0 0 0 0,-1-1-1 0 0,0-1 1 0 0,0 0-1 0 0,0 0 1 0 0,0-1-1 0 0,0 0 1 0 0,0-1-1 0 0,-11 0 1 0 0,21 0-21 0 0,0 0 1 0 0,-1 0 0 0 0,1 0 0 0 0,0 0-1 0 0,0 0 1 0 0,0 0 0 0 0,0 0-1 0 0,-1 0 1 0 0,1-1 0 0 0,0 1 0 0 0,0 0-1 0 0,0 0 1 0 0,-1 0 0 0 0,1 0-1 0 0,0 0 1 0 0,0 0 0 0 0,0 0 0 0 0,0 0-1 0 0,0-1 1 0 0,-1 1 0 0 0,1 0 0 0 0,0 0-1 0 0,0 0 1 0 0,0 0 0 0 0,0 0-1 0 0,0-1 1 0 0,0 1 0 0 0,0 0 0 0 0,-1 0-1 0 0,1 0 1 0 0,0 0 0 0 0,0-1-1 0 0,0 1 1 0 0,0 0 0 0 0,0 0 0 0 0,0 0-1 0 0,0-1 1 0 0,0 1 0 0 0,0 0 0 0 0,0 0-1 0 0,0 0 1 0 0,0-1 0 0 0,0 1-1 0 0,0 0 1 0 0,0 0 0 0 0,0 0 0 0 0,1-1-1 0 0,-1 1 1 0 0,0 0 0 0 0,0 0-1 0 0,0 0 1 0 0,0 0 0 0 0,0 0 0 0 0,0-1-1 0 0,0 1 1 0 0,1 0 0 0 0,-1 0 0 0 0,0 0-1 0 0,16-15 40 0 0,24-10-23 0 0,-17 15-22 0 0,1 2 0 0 0,0 0 0 0 0,0 1 0 0 0,1 1 0 0 0,0 2 0 0 0,-1 0 0 0 0,2 2 0 0 0,-1 0 0 0 0,30 3 0 0 0,-49-1-1 0 0,-1 1 1 0 0,1-1-1 0 0,-1 1 0 0 0,0 0 1 0 0,0 1-1 0 0,0-1 1 0 0,1 1-1 0 0,-1 0 1 0 0,-1 0-1 0 0,1 0 0 0 0,0 1 1 0 0,0 0-1 0 0,-1 0 1 0 0,0 0-1 0 0,7 6 1 0 0,-7-4-5 0 0,1 0 0 0 0,-1 1 1 0 0,-1-1-1 0 0,1 1 1 0 0,-1-1-1 0 0,0 1 0 0 0,0 0 1 0 0,-1 0-1 0 0,0 1 1 0 0,0-1-1 0 0,0 0 1 0 0,1 10-1 0 0,0 3 11 0 0,-1 0 1 0 0,-1 1-1 0 0,-1-1 1 0 0,0 0-1 0 0,-1 0 1 0 0,-2 1-1 0 0,1-1 1 0 0,-9 27-1 0 0,7-36 36 0 0,1 1 0 0 0,-1-1-1 0 0,-1 0 1 0 0,0-1 0 0 0,-1 1 0 0 0,0-1-1 0 0,0 0 1 0 0,0 0 0 0 0,-2-1-1 0 0,1 0 1 0 0,-1 0 0 0 0,0-1 0 0 0,0 0-1 0 0,-1 0 1 0 0,0-1 0 0 0,-13 7-1 0 0,8-5 60 0 0,-1-1-1 0 0,0-1 0 0 0,0 0 0 0 0,-1-1 0 0 0,0-1 0 0 0,0 0 0 0 0,0-2 1 0 0,0 1-1 0 0,0-2 0 0 0,0 0 0 0 0,-1-1 0 0 0,1-1 0 0 0,0 0 0 0 0,-19-5 0 0 0,12 2 38 0 0,0-1 0 0 0,0-1 0 0 0,-26-11 0 0 0,47 16-106 0 0,-1-1 1 0 0,0 1-1 0 0,1-1 1 0 0,-1 0 0 0 0,1 0-1 0 0,0 0 1 0 0,0 0-1 0 0,0 0 1 0 0,-3-3-1 0 0,5 4-144 0 0,-1 0-1 0 0,1 0 0 0 0,-1 1 1 0 0,1-1-1 0 0,-1 0 0 0 0,1 0 1 0 0,0 0-1 0 0,0 0 0 0 0,-1 0 0 0 0,1 1 1 0 0,0-1-1 0 0,0 0 0 0 0,0 0 1 0 0,0-2-1 0 0,0 2-262 0 0,0 1-1 0 0,0-1 0 0 0,1 0 1 0 0,-1 0-1 0 0,0 1 1 0 0,1-1-1 0 0,-1 0 0 0 0,1 0 1 0 0,-1 1-1 0 0,1-1 0 0 0,-1 0 1 0 0,1 1-1 0 0,-1-1 1 0 0,1 1-1 0 0,0-1 0 0 0,-1 1 1 0 0,1-1-1 0 0,0 1 1 0 0,1-1-1 0 0,12-6-3428 0 0,1-2-1 0 0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35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76 153 2888 0 0,'-13'10'2707'0'0,"9"-1"-2188"0"0,-1 0 1 0 0,1 1 0 0 0,1 0-1 0 0,-1 0 1 0 0,2 0 0 0 0,-1 0-1 0 0,2 0 1 0 0,-1 1 0 0 0,1-1-1 0 0,1 1 1 0 0,0-1 0 0 0,0 0-1 0 0,1 1 1 0 0,1-1 0 0 0,3 16-1 0 0,-4-23-437 0 0,0 0-1 0 0,0 0 1 0 0,0 0-1 0 0,1 0 1 0 0,-1 0-1 0 0,0-1 1 0 0,1 1-1 0 0,0-1 1 0 0,0 1-1 0 0,0-1 1 0 0,0 0-1 0 0,0 1 1 0 0,0-1-1 0 0,1 0 1 0 0,-1 0-1 0 0,1-1 1 0 0,3 3-1 0 0,-2-2-21 0 0,1 0 0 0 0,0 0 0 0 0,0-1-1 0 0,0 1 1 0 0,0-1 0 0 0,0 0-1 0 0,0 0 1 0 0,1-1 0 0 0,7 0 0 0 0,-2 0-22 0 0,-1-1 0 0 0,0-1 1 0 0,1 0-1 0 0,-1 0 1 0 0,0-1-1 0 0,0 0 1 0 0,0-1-1 0 0,-1 0 1 0 0,18-10-1 0 0,-20 9-30 0 0,0 0 0 0 0,0-1 0 0 0,-1 0 0 0 0,0 0 0 0 0,0-1 0 0 0,-1 0 0 0 0,1 1 1 0 0,-1-2-1 0 0,-1 1 0 0 0,1-1 0 0 0,-1 1 0 0 0,-1-1 0 0 0,0-1 0 0 0,5-13 0 0 0,-6 9-8 0 0,1 0 0 0 0,-1 0 0 0 0,-1 0 1 0 0,0 0-1 0 0,-1 1 0 0 0,-1-1 0 0 0,0 0 0 0 0,0 0 1 0 0,-5-17-1 0 0,4 24 8 0 0,0 1-1 0 0,0 0 1 0 0,0 0 0 0 0,-1 0 0 0 0,0 0 0 0 0,0 0 0 0 0,0 0-1 0 0,-1 1 1 0 0,1-1 0 0 0,-1 1 0 0 0,0 0 0 0 0,0 0-1 0 0,-1 1 1 0 0,1-1 0 0 0,-1 1 0 0 0,0 0 0 0 0,0 0-1 0 0,0 1 1 0 0,0-1 0 0 0,-6-1 0 0 0,4 1 13 0 0,0 1 1 0 0,0 0-1 0 0,0 0 1 0 0,0 1-1 0 0,-1 0 0 0 0,1 0 1 0 0,0 1-1 0 0,-1 0 1 0 0,1 0-1 0 0,-1 0 1 0 0,1 1-1 0 0,0 0 0 0 0,0 1 1 0 0,-15 4-1 0 0,18-4-1 0 0,0 1 0 0 0,0-1 0 0 0,-1 1-1 0 0,1 0 1 0 0,1 0 0 0 0,-1 1 0 0 0,0-1 0 0 0,1 1 0 0 0,0-1-1 0 0,0 1 1 0 0,0 0 0 0 0,0 0 0 0 0,0 1 0 0 0,1-1-1 0 0,0 0 1 0 0,0 1 0 0 0,0-1 0 0 0,1 1 0 0 0,-2 6-1 0 0,-1 9 53 0 0,0 0-1 0 0,2 0 1 0 0,-1 26 0 0 0,3-33-31 0 0,-1 265 685 0 0,-6 95 496 0 0,-10-254-841 0 0,14-104-339 0 0,-13 74 73 0 0,6-45-1756 0 0,25-67-13374 0 0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35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55 496 3832 0 0,'0'0'1991'0'0,"0"23"1794"0"0,0 20-1711 0 0,1-1-270 0 0,-2-1 0 0 0,-8 57 0 0 0,-1-41-770 0 0,-9 46-1263 0 0,18-92-705 0 0,-2 4-5758 0 0</inkml:trace>
  <inkml:trace contextRef="#ctx0" brushRef="#br0" timeOffset="1">41 39 3824 0 0,'-4'-2'652'0'0,"2"-2"4"0"0,-5 2 1 0 0,3-5-1 0 0,1 4-4 0 0,-4-3 4 0 0,3 1 0 0 0,1 1-56 0 0,-1 1-120 0 0,2 1-368 0 0,2 7-3952 0 0,2-1 1919 0 0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36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9 3192 0 0,'-24'-7'4380'0'0,"9"6"-3099"0"0,11 1-1057 0 0,1 0 0 0 0,0 0 0 0 0,-1 0 0 0 0,1 0 1 0 0,0 0-1 0 0,0 1 0 0 0,-1-1 0 0 0,1 1 1 0 0,0 0-1 0 0,0 0 0 0 0,0 0 0 0 0,0 0 0 0 0,0 1 1 0 0,0-1-1 0 0,0 1 0 0 0,0 0 0 0 0,-2 2 1 0 0,-4 3 160 0 0,0 1 0 0 0,0 1 0 0 0,1-1 1 0 0,0 1-1 0 0,0 1 0 0 0,1-1 0 0 0,0 1 1 0 0,1 1-1 0 0,-6 13 0 0 0,4-6-205 0 0,1 1 1 0 0,0 0-1 0 0,2 0 0 0 0,-6 36 0 0 0,7-26 7 0 0,2-1 0 0 0,0 49-1 0 0,3-64-145 0 0,1 0 1 0 0,0 0-1 0 0,0-1 0 0 0,1 1 1 0 0,1-1-1 0 0,0 0 0 0 0,1 0 0 0 0,8 16 1 0 0,-10-23-44 0 0,0-1-1 0 0,0 1 1 0 0,1-1 0 0 0,-1 0 0 0 0,1 0 0 0 0,0 0 0 0 0,0-1 0 0 0,0 1 0 0 0,0-1-1 0 0,1 0 1 0 0,-1 0 0 0 0,1-1 0 0 0,0 1 0 0 0,0-1 0 0 0,0 0 0 0 0,0 0 0 0 0,0-1-1 0 0,0 1 1 0 0,0-1 0 0 0,1 0 0 0 0,-1-1 0 0 0,1 1 0 0 0,-1-1 0 0 0,0 0 0 0 0,1 0-1 0 0,-1-1 1 0 0,1 0 0 0 0,6-1 0 0 0,-6 0-8 0 0,0 1 0 0 0,1-1 0 0 0,-1-1-1 0 0,0 1 1 0 0,0-1 0 0 0,0 0 0 0 0,-1 0 0 0 0,1 0-1 0 0,-1-1 1 0 0,1 0 0 0 0,-1 0 0 0 0,0-1 0 0 0,-1 1-1 0 0,1-1 1 0 0,-1 0 0 0 0,0 0 0 0 0,0 0 0 0 0,-1-1-1 0 0,1 0 1 0 0,-1 1 0 0 0,0-1 0 0 0,3-11 0 0 0,-4 8 22 0 0,1 1 1 0 0,-2-1 0 0 0,1 0-1 0 0,-2 0 1 0 0,1 0-1 0 0,-1 1 1 0 0,0-1 0 0 0,-1 0-1 0 0,0 0 1 0 0,0 0-1 0 0,-1 0 1 0 0,0 1 0 0 0,-6-15-1 0 0,7 19 6 0 0,-1 1-1 0 0,0-1 0 0 0,0 0 1 0 0,0 1-1 0 0,0-1 0 0 0,0 1 1 0 0,-1 0-1 0 0,0 0 0 0 0,0 0 1 0 0,0 0-1 0 0,0 0 0 0 0,0 0 1 0 0,0 1-1 0 0,-1 0 0 0 0,1 0 1 0 0,-1 0-1 0 0,0 0 0 0 0,1 0 1 0 0,-1 1-1 0 0,0-1 0 0 0,0 1 1 0 0,0 0-1 0 0,-5-1 0 0 0,-2 1 47 0 0,1 0-1 0 0,-1 0 0 0 0,0 1 0 0 0,1 1 0 0 0,-1 0 1 0 0,1 0-1 0 0,-1 1 0 0 0,1 0 0 0 0,0 0 0 0 0,-1 2 0 0 0,-17 7 1 0 0,22-8-317 0 0,0 1 0 0 0,0 0 0 0 0,0 0-1 0 0,0 0 1 0 0,1 1 0 0 0,0-1 0 0 0,0 1 0 0 0,-4 6 0 0 0,5-5-778 0 0,0 0-1 0 0,0 0 1 0 0,1 0-1 0 0,0 0 1 0 0,0 0-1 0 0,1 0 1 0 0,0 1 0 0 0,0 0-1 0 0,-1 7 1 0 0,0 4-2486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14.4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3352 0 0,'0'0'3375'0'0,"-3"12"-146"0"0,-12 21-971 0 0,2 0 1 0 0,-12 42 0 0 0,21-55-1940 0 0,0-1-1 0 0,0 1 1 0 0,2 0 0 0 0,1 0 0 0 0,1 30-1 0 0,0-47-304 0 0,0 0 0 0 0,1 0 0 0 0,-1 0 0 0 0,1 0 0 0 0,0 0 0 0 0,0 0-1 0 0,0 0 1 0 0,0 0 0 0 0,0 0 0 0 0,1 0 0 0 0,-1-1 0 0 0,1 1 0 0 0,0-1-1 0 0,0 1 1 0 0,0-1 0 0 0,0 1 0 0 0,5 3 0 0 0,-3-4-7 0 0,0 1-1 0 0,0-1 1 0 0,0 0-1 0 0,0 0 1 0 0,1 0-1 0 0,-1 0 1 0 0,1-1 0 0 0,-1 0-1 0 0,1 0 1 0 0,8 1-1 0 0,1-2-18 0 0,-1 0-1 0 0,1-1 1 0 0,-1 0-1 0 0,1-1 1 0 0,-1 0-1 0 0,0-1 1 0 0,19-7-1 0 0,-21 6 5 0 0,0-1-1 0 0,-1 1 0 0 0,1-2 0 0 0,-1 0 0 0 0,-1 0 0 0 0,1 0 0 0 0,-1-1 0 0 0,0-1 0 0 0,-1 0 0 0 0,0 0 1 0 0,0 0-1 0 0,0-1 0 0 0,-1 0 0 0 0,-1-1 0 0 0,1 1 0 0 0,-2-1 0 0 0,1-1 0 0 0,-1 1 0 0 0,-1-1 1 0 0,0 0-1 0 0,-1 0 0 0 0,0 0 0 0 0,3-18 0 0 0,-5 26 52 0 0,-1-1-1 0 0,1 1 1 0 0,-1 0-1 0 0,0-1 1 0 0,1 1-1 0 0,-2 0 1 0 0,1-1-1 0 0,0 1 1 0 0,-1 0-1 0 0,1-1 1 0 0,-1 1-1 0 0,0 0 1 0 0,0 0-1 0 0,0 0 1 0 0,-3-5-1 0 0,3 8-25 0 0,1-1 0 0 0,0 1-1 0 0,-1 0 1 0 0,1 0 0 0 0,-1-1 0 0 0,1 1 0 0 0,-1 0-1 0 0,1 0 1 0 0,-1 0 0 0 0,1 0 0 0 0,-1 0 0 0 0,1 0-1 0 0,-1 0 1 0 0,1 0 0 0 0,-1 0 0 0 0,1 0 0 0 0,-1 0-1 0 0,1 0 1 0 0,0 0 0 0 0,-1 0 0 0 0,1 1-1 0 0,-1-1 1 0 0,1 0 0 0 0,-1 0 0 0 0,1 0 0 0 0,-1 1-1 0 0,1-1 1 0 0,0 0 0 0 0,-1 1 0 0 0,1-1 0 0 0,0 0-1 0 0,-1 1 1 0 0,1-1 0 0 0,0 0 0 0 0,-1 1 0 0 0,1-1-1 0 0,0 1 1 0 0,0-1 0 0 0,-1 1 0 0 0,-10 17 316 0 0,8-12-285 0 0,1 1 0 0 0,0 0 0 0 0,1 0 0 0 0,0 0 0 0 0,0 0 0 0 0,0 0 0 0 0,1 0 1 0 0,0 0-1 0 0,1 0 0 0 0,-1 0 0 0 0,1 0 0 0 0,1 0 0 0 0,-1 0 0 0 0,1 0 0 0 0,4 10 0 0 0,-2-10-15 0 0,-1-1 0 0 0,1 0-1 0 0,0 0 1 0 0,0 0 0 0 0,1 0-1 0 0,-1-1 1 0 0,1 1 0 0 0,1-1-1 0 0,-1-1 1 0 0,1 1 0 0 0,-1-1-1 0 0,1 0 1 0 0,1 0 0 0 0,-1 0-1 0 0,11 4 1 0 0,-6-4-681 0 0,0-1 0 0 0,0 1 0 0 0,17 2 1 0 0,36-2-10791 0 0,-50-4 7641 0 0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36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3656 0 0,'0'0'1223'0'0,"0"19"2261"0"0,0 240 3839 0 0,0 0-4899 0 0,-4-94-4342 0 0,3-156-1392 0 0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37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0 3448 0 0,'0'0'3956'0'0,"-4"14"-1024"0"0,1-4-2444 0 0,0-1-1 0 0,-1 1 0 0 0,0-1 0 0 0,-1 1 1 0 0,-9 12-1 0 0,-2 7 318 0 0,-3 3-450 0 0,-1-1 0 0 0,-1 0 0 0 0,-2-2 0 0 0,-1 0 0 0 0,-1-2 0 0 0,-1-1 0 0 0,-57 43 0 0 0,80-66-343 0 0,0 0 0 0 0,-1-1 0 0 0,1 1 0 0 0,-1-1 0 0 0,0 0 1 0 0,0 0-1 0 0,0-1 0 0 0,0 1 0 0 0,0-1 0 0 0,-5 2 0 0 0,9-4-11 0 0,0 1 0 0 0,0 0 0 0 0,0 0 0 0 0,-1 0 0 0 0,1 0 0 0 0,0 0 0 0 0,0 0 0 0 0,-1 0 0 0 0,1-1 0 0 0,0 1 0 0 0,0 0 0 0 0,0 0 0 0 0,0 0 0 0 0,-1-1-1 0 0,1 1 1 0 0,0 0 0 0 0,0 0 0 0 0,0 0 0 0 0,0-1 0 0 0,0 1 0 0 0,0 0 0 0 0,-1 0 0 0 0,1-1 0 0 0,0 1 0 0 0,0 0 0 0 0,0 0 0 0 0,0-1 0 0 0,0 1 0 0 0,0 0 0 0 0,0 0 0 0 0,0-1 0 0 0,0 1 0 0 0,0 0 0 0 0,0 0 0 0 0,0-1-1 0 0,1 1 1 0 0,-1 0 0 0 0,0 0 0 0 0,0 0 0 0 0,0-1 0 0 0,0 1 0 0 0,0 0 0 0 0,0 0 0 0 0,0-1 0 0 0,1 1 0 0 0,-1 0 0 0 0,0 0 0 0 0,0 0 0 0 0,0 0 0 0 0,0-1 0 0 0,1 1 0 0 0,-1 0 0 0 0,0 0 0 0 0,11-15 31 0 0,-10 13-28 0 0,4-5 34 0 0,1 1-1 0 0,0-1 1 0 0,0 1 0 0 0,0 0-1 0 0,1 1 1 0 0,-1-1 0 0 0,1 1-1 0 0,1 1 1 0 0,-1-1 0 0 0,1 1-1 0 0,0 1 1 0 0,0-1-1 0 0,0 1 1 0 0,0 1 0 0 0,10-3-1 0 0,-12 4 22 0 0,0 0 0 0 0,1 1-1 0 0,-1 0 1 0 0,0 0-1 0 0,1 0 1 0 0,-1 1 0 0 0,0-1-1 0 0,0 2 1 0 0,1-1-1 0 0,-1 1 1 0 0,0 0 0 0 0,0 0-1 0 0,0 0 1 0 0,-1 1-1 0 0,1 0 1 0 0,-1 0 0 0 0,1 1-1 0 0,-1-1 1 0 0,0 1 0 0 0,0 0-1 0 0,4 5 1 0 0,-1 0 43 0 0,0 1 0 0 0,0 0 1 0 0,-1 0-1 0 0,-1 1 0 0 0,1-1 1 0 0,5 17-1 0 0,21 69-2125 0 0,-16-42-4815 0 0,-7-34 3214 0 0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37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115 220 3504 0 0,'-6'-1'7624'0'0,"6"1"-7436"0"0,-10 15 932 0 0,1 0 0 0 0,1 1 0 0 0,1 0 0 0 0,-10 28-1 0 0,2-6-435 0 0,7-12-399 0 0,0 0-1 0 0,1 0 1 0 0,-5 52 0 0 0,6-37-105 0 0,5-38-163 0 0,1 1 0 0 0,-1 0-1 0 0,1 0 1 0 0,0-1 0 0 0,1 1-1 0 0,-1 0 1 0 0,0-1 0 0 0,1 1-1 0 0,0 0 1 0 0,0-1 0 0 0,0 1-1 0 0,0-1 1 0 0,2 4 0 0 0,-1-5-16 0 0,-1-1 1 0 0,0 1 0 0 0,0-1-1 0 0,0 1 1 0 0,1-1 0 0 0,-1 1-1 0 0,0-1 1 0 0,1 0-1 0 0,0 0 1 0 0,-1 0 0 0 0,1 0-1 0 0,-1 0 1 0 0,1 0 0 0 0,0 0-1 0 0,0-1 1 0 0,0 1 0 0 0,-1 0-1 0 0,1-1 1 0 0,0 0 0 0 0,0 1-1 0 0,0-1 1 0 0,0 0 0 0 0,0 0-1 0 0,0 0 1 0 0,0 0-1 0 0,0 0 1 0 0,2-1 0 0 0,5-1-22 0 0,0 0 1 0 0,-1-1-1 0 0,1 1 1 0 0,-1-2-1 0 0,1 1 1 0 0,-1-2-1 0 0,0 1 1 0 0,0-1-1 0 0,-1 0 1 0 0,1 0-1 0 0,-1-1 1 0 0,10-10-1 0 0,2-5-50 0 0,-1 0 0 0 0,30-44 0 0 0,-32 39 29 0 0,-2-1-1 0 0,-1-1 1 0 0,0 0 0 0 0,8-34 0 0 0,-15 32 175 0 0,-6 27-19 0 0,-1 4-1 0 0,-1 17 35 0 0,-1 30 138 0 0,6 85 0 0 0,-3-128-281 0 0,1 0-1 0 0,-1 0 0 0 0,1 0 1 0 0,0 0-1 0 0,1 0 0 0 0,-1 0 1 0 0,1 0-1 0 0,0-1 0 0 0,1 1 1 0 0,-1 0-1 0 0,1-1 0 0 0,-1 0 1 0 0,1 0-1 0 0,1 0 0 0 0,-1 0 1 0 0,1 0-1 0 0,-1 0 0 0 0,1-1 1 0 0,0 0-1 0 0,0 0 0 0 0,7 4 1 0 0,-5-4-7 0 0,-1 0 0 0 0,1-1 0 0 0,0 0 1 0 0,0 0-1 0 0,0-1 0 0 0,1 1 0 0 0,-1-2 1 0 0,0 1-1 0 0,0 0 0 0 0,1-1 1 0 0,-1 0-1 0 0,0-1 0 0 0,1 1 0 0 0,-1-1 1 0 0,0-1-1 0 0,0 1 0 0 0,10-4 0 0 0,-8 2 11 0 0,0-1 0 0 0,0 0-1 0 0,-1 0 1 0 0,1-1-1 0 0,-1 1 1 0 0,0-2-1 0 0,0 1 1 0 0,0-1-1 0 0,-1 0 1 0 0,0-1-1 0 0,0 1 1 0 0,-1-1 0 0 0,1 0-1 0 0,-2 0 1 0 0,1-1-1 0 0,-1 0 1 0 0,0 0-1 0 0,0 0 1 0 0,-1 0-1 0 0,-1 0 1 0 0,3-11-1 0 0,2-14 119 0 0,-2-1 0 0 0,-1 0 0 0 0,-2 0 0 0 0,-2-36 0 0 0,0 51-66 0 0,0-11-25 0 0,-1 1 0 0 0,-1 0 0 0 0,-10-43 0 0 0,11 69-42 0 0,-4-17-2504 0 0,-2 8-7754 0 0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38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1 109 2960 0 0,'200'-5'9708'0'0,"-109"-2"-7790"0"0,130-25-1 0 0,-204 28-1799 0 0,-1 0 0 0 0,1-1 0 0 0,-1 0 0 0 0,-1-2 0 0 0,17-8 0 0 0,-32 15-123 0 0,1 0 0 0 0,-1 0 0 0 0,0 0 0 0 0,1 0 0 0 0,-1-1 0 0 0,0 1 0 0 0,1 0 0 0 0,-1 0 0 0 0,0 0 0 0 0,1-1 0 0 0,-1 1 0 0 0,0 0 0 0 0,0 0-1 0 0,1-1 1 0 0,-1 1 0 0 0,0 0 0 0 0,0 0 0 0 0,1-1 0 0 0,-1 1 0 0 0,0 0 0 0 0,0-1 0 0 0,0 1 0 0 0,1-1 0 0 0,-1 1 0 0 0,0 0 0 0 0,0-1 0 0 0,0 1 0 0 0,0 0 0 0 0,0-1 0 0 0,0 1 0 0 0,0-1 0 0 0,0 1 0 0 0,0 0 0 0 0,0-1 0 0 0,0 0 0 0 0,-13-6-262 0 0,-22 1-183 0 0,-50 6-259 0 0,83 0 710 0 0,0 0 0 0 0,1 1 0 0 0,-1-1 0 0 0,0 1 0 0 0,1-1 0 0 0,-1 1 0 0 0,0 0-1 0 0,1-1 1 0 0,-1 1 0 0 0,0 0 0 0 0,1 0 0 0 0,0 0 0 0 0,-1 0 0 0 0,1 0 0 0 0,-1 1 0 0 0,1-1 0 0 0,0 0 0 0 0,0 1 0 0 0,0-1 0 0 0,0 1-1 0 0,0-1 1 0 0,0 1 0 0 0,0-1 0 0 0,1 1 0 0 0,-1 0 0 0 0,0-1 0 0 0,1 1 0 0 0,-1 0 0 0 0,1 2 0 0 0,-2 7 79 0 0,0 0 1 0 0,1 0-1 0 0,0 20 1 0 0,1-12 22 0 0,-13 420 302 0 0,17-409-6690 0 0,-2-21 2893 0 0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38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99 3440 0 0,'-11'12'2423'0'0,"5"-1"-1871"0"0,0 0 0 0 0,1 1 0 0 0,0-1 1 0 0,1 1-1 0 0,0 0 0 0 0,1 0 1 0 0,-3 19-1 0 0,2 1 982 0 0,0 55 1 0 0,2-55-619 0 0,2 32 891 0 0,0-60-1732 0 0,0 0 0 0 0,1 0 0 0 0,0 0 1 0 0,0 0-1 0 0,0 0 0 0 0,0 0 0 0 0,0 0 1 0 0,1 0-1 0 0,0 0 0 0 0,0-1 0 0 0,0 1 1 0 0,3 3-1 0 0,-3-5-60 0 0,0 0 0 0 0,0-1 1 0 0,0 1-1 0 0,1 0 0 0 0,-1-1 0 0 0,1 0 0 0 0,-1 1 1 0 0,1-1-1 0 0,-1 0 0 0 0,1-1 0 0 0,0 1 0 0 0,-1 0 1 0 0,1-1-1 0 0,0 1 0 0 0,0-1 0 0 0,0 0 1 0 0,-1 0-1 0 0,1 0 0 0 0,0 0 0 0 0,0-1 0 0 0,-1 1 1 0 0,4-1-1 0 0,5-2-11 0 0,1 0 0 0 0,-1-1 0 0 0,20-9 1 0 0,-18 6-5 0 0,0-1 0 0 0,-1 0 0 0 0,0-1 0 0 0,-1-1 0 0 0,0 1 0 0 0,-1-2 0 0 0,0 1 0 0 0,0-2 0 0 0,-1 1 0 0 0,0-1 0 0 0,-1 0 0 0 0,-1-1 0 0 0,0 0 0 0 0,-1 0 0 0 0,0-1 0 0 0,6-20 0 0 0,-8 18 26 0 0,-1 1 0 0 0,-1-1 0 0 0,0-1 1 0 0,-1 1-1 0 0,-1 0 0 0 0,0 0 0 0 0,-1 0 0 0 0,-4-21 0 0 0,3 31-2 0 0,1 0 1 0 0,-1 0-1 0 0,0 0 0 0 0,0 1 1 0 0,-1-1-1 0 0,0 1 1 0 0,0-1-1 0 0,0 1 0 0 0,-1 0 1 0 0,1 0-1 0 0,-1 0 0 0 0,0 0 1 0 0,-1 1-1 0 0,1 0 1 0 0,-1 0-1 0 0,0 0 0 0 0,0 0 1 0 0,0 1-1 0 0,0 0 1 0 0,-1 0-1 0 0,1 0 0 0 0,-10-2 1 0 0,8 3 5 0 0,0 1 0 0 0,0 0 0 0 0,0 0 0 0 0,0 1 0 0 0,0 0 0 0 0,-1 0-1 0 0,1 0 1 0 0,-9 3 0 0 0,11-2-23 0 0,1 1 0 0 0,-1-1 0 0 0,0 1 0 0 0,1 0 0 0 0,0 1 0 0 0,-1-1 0 0 0,1 1 0 0 0,0 0-1 0 0,0 0 1 0 0,0 0 0 0 0,1 0 0 0 0,-7 8 0 0 0,1 0-287 0 0,1 0-1 0 0,0 1 1 0 0,1 0 0 0 0,0 0 0 0 0,-7 20-1 0 0,-10 33-6145 0 0,15-34 2938 0 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39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78 3512 0 0,'0'0'1883'0'0,"0"18"1003"0"0,-3 27-792 0 0,-2 0 0 0 0,-15 64 0 0 0,14-78-1260 0 0,-2 4-64 0 0,3 1 1 0 0,-3 51-1 0 0,8-85-759 0 0,0 0-1 0 0,0 1 1 0 0,0-1 0 0 0,0 0-1 0 0,1 1 1 0 0,-1-1-1 0 0,1 0 1 0 0,-1 0 0 0 0,1 0-1 0 0,0 1 1 0 0,0-1-1 0 0,0 0 1 0 0,0 0 0 0 0,0 0-1 0 0,0 0 1 0 0,0-1-1 0 0,4 5 1 0 0,-4-5-7 0 0,1 0 0 0 0,0 0 0 0 0,0 0 0 0 0,0 0-1 0 0,0 0 1 0 0,0 0 0 0 0,-1-1 0 0 0,2 1 0 0 0,-1-1 0 0 0,0 1-1 0 0,0-1 1 0 0,0 0 0 0 0,0 0 0 0 0,0 1 0 0 0,4-2 0 0 0,3 0-5 0 0,0-1-1 0 0,1 0 1 0 0,-1-1 0 0 0,0 0 0 0 0,-1 0-1 0 0,1-1 1 0 0,9-5 0 0 0,-4 0 7 0 0,0 0 0 0 0,-1-1 0 0 0,0 0-1 0 0,-1-1 1 0 0,0-1 0 0 0,0 0 0 0 0,-1 0 0 0 0,-1-1 0 0 0,0 0-1 0 0,-1-1 1 0 0,-1 0 0 0 0,9-18 0 0 0,-8 11 85 0 0,0 0 0 0 0,-2-1 0 0 0,0 0 0 0 0,-1 0 0 0 0,-1 0 0 0 0,-1-1 0 0 0,-2 0 0 0 0,1-27 0 0 0,-1 16 63 0 0,-1 25-165 0 0,0 1-1 0 0,-1-1 0 0 0,0 1 0 0 0,-1-1 0 0 0,-1-11 0 0 0,1 12-783 0 0,1 2-2636 0 0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40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39 3272 0 0,'-11'-11'2411'0'0,"4"6"-2004"0"0,-1 1 1 0 0,0 1-1 0 0,0 0 1 0 0,-1 0-1 0 0,1 1 1 0 0,0-1 0 0 0,-1 2-1 0 0,0-1 1 0 0,1 1-1 0 0,-1 1 1 0 0,0 0-1 0 0,1 0 1 0 0,-1 0 0 0 0,0 1-1 0 0,1 1 1 0 0,-17 4-1 0 0,11-2 44 0 0,0 0-1 0 0,-1 2 0 0 0,2 0 0 0 0,-1 0 1 0 0,1 1-1 0 0,0 1 0 0 0,0 0 0 0 0,-21 19 1 0 0,28-22-396 0 0,1 1 1 0 0,1-1 0 0 0,-1 1 0 0 0,1 0 0 0 0,0 0 0 0 0,0 0 0 0 0,1 0-1 0 0,0 1 1 0 0,0-1 0 0 0,1 1 0 0 0,-1 0 0 0 0,-1 12 0 0 0,3-14-45 0 0,0 1-1 0 0,1-1 1 0 0,-1 1 0 0 0,1-1 0 0 0,0 0 0 0 0,1 1 0 0 0,0-1 0 0 0,-1 1 0 0 0,2-1 0 0 0,-1 0 0 0 0,1 0 0 0 0,-1 0 0 0 0,1 0 0 0 0,1 0 0 0 0,-1 0-1 0 0,1 0 1 0 0,3 5 0 0 0,3 0-18 0 0,0 1 1 0 0,1-1-1 0 0,0-1 0 0 0,1 0 0 0 0,17 12 0 0 0,61 29-125 0 0,-62-37 61 0 0,-1 2 0 0 0,41 29 0 0 0,-62-40 104 0 0,-1 0 1 0 0,1 0-1 0 0,-1 1 0 0 0,0-1 0 0 0,0 1 0 0 0,-1 0 1 0 0,1 0-1 0 0,-1 0 0 0 0,0 0 0 0 0,3 11 0 0 0,-5-14 11 0 0,0 0 1 0 0,0 1-1 0 0,-1-1 0 0 0,0 1 0 0 0,1-1 0 0 0,-1 1 0 0 0,0-1 0 0 0,0 1 0 0 0,0-1 0 0 0,-1 1 0 0 0,1-1 0 0 0,0 1 0 0 0,-1-1 0 0 0,0 1 0 0 0,0-1 0 0 0,0 0 0 0 0,0 1 0 0 0,0-1 0 0 0,0 0 0 0 0,0 0 0 0 0,-1 0 0 0 0,1 0 0 0 0,-1 0 0 0 0,1 0 0 0 0,-1 0 0 0 0,0 0 0 0 0,0-1 0 0 0,-2 3 0 0 0,-11 6 165 0 0,-1 0 0 0 0,0-1 0 0 0,0-1 0 0 0,-1 0-1 0 0,1-1 1 0 0,-2-1 0 0 0,-26 6 0 0 0,1-3-148 0 0,-86 6 0 0 0,116-14-253 0 0,-11 1-2956 0 0,-7-5-6038 0 0,25-1 5133 0 0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40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243 577 2720 0 0,'-8'1'392'0'0,"-1"0"0"0"0,0 1-1 0 0,1-1 1 0 0,-1 2-1 0 0,1-1 1 0 0,-1 1 0 0 0,1 0-1 0 0,0 1 1 0 0,0 0 0 0 0,-9 6-1 0 0,5-2-45 0 0,1-1 0 0 0,1 2 0 0 0,-1-1 0 0 0,2 1 0 0 0,-1 1 0 0 0,-8 11 0 0 0,10-10 9 0 0,1 0 1 0 0,0 0-1 0 0,1 1 1 0 0,0 0-1 0 0,1 1 1 0 0,0-1-1 0 0,1 1 1 0 0,1 0-1 0 0,0 0 1 0 0,0 0-1 0 0,1 1 1 0 0,1-1-1 0 0,0 22 1 0 0,2-29-282 0 0,-1 1 0 0 0,1-1 0 0 0,0 1 0 0 0,0-1 0 0 0,0 0 0 0 0,1 1 0 0 0,0-1 1 0 0,0 0-1 0 0,1 0 0 0 0,0 0 0 0 0,0-1 0 0 0,0 1 0 0 0,1-1 0 0 0,0 1 0 0 0,0-1 1 0 0,0 0-1 0 0,1-1 0 0 0,-1 1 0 0 0,1-1 0 0 0,0 0 0 0 0,0 0 0 0 0,1 0 0 0 0,-1-1 0 0 0,1 0 1 0 0,0 0-1 0 0,0 0 0 0 0,0-1 0 0 0,0 0 0 0 0,9 2 0 0 0,-6-2-43 0 0,0 0 0 0 0,0 0 1 0 0,0-2-1 0 0,0 1 0 0 0,0-1 0 0 0,1 0 0 0 0,-1-1 0 0 0,0 0 0 0 0,0 0 0 0 0,0-1 0 0 0,0-1 1 0 0,0 1-1 0 0,-1-1 0 0 0,13-6 0 0 0,-15 6-28 0 0,-1-1 0 0 0,0 1 0 0 0,0-1 0 0 0,0 0 0 0 0,0 0 0 0 0,0-1-1 0 0,-1 1 1 0 0,0-1 0 0 0,0 0 0 0 0,0 0 0 0 0,-1 0 0 0 0,1-1 0 0 0,-1 0 0 0 0,-1 1 0 0 0,1-1 0 0 0,-1 0 0 0 0,0 0 0 0 0,0 0 0 0 0,-1 0 0 0 0,1-1 0 0 0,-1-9 0 0 0,0 1-5 0 0,0 0 1 0 0,-2 0 0 0 0,0 0 0 0 0,-1 0-1 0 0,0 0 1 0 0,-1 0 0 0 0,-1 0 0 0 0,0 1-1 0 0,-1-1 1 0 0,-1 1 0 0 0,-9-16 0 0 0,-4-3-3 0 0,-2 0 1 0 0,-2 1 0 0 0,-30-33 0 0 0,34 43 3 0 0,1-1 1 0 0,1 0-1 0 0,1-1 1 0 0,2-1-1 0 0,0 0 1 0 0,1-1 0 0 0,-12-38-1 0 0,23 58 5 0 0,1-1 1 0 0,-1 1-1 0 0,1-1 0 0 0,1 0 0 0 0,-1 0 0 0 0,1 0 1 0 0,0 0-1 0 0,1 1 0 0 0,1-9 0 0 0,-1 12 6 0 0,-1-1 0 0 0,1 1 0 0 0,0 0 0 0 0,1 0-1 0 0,-1 0 1 0 0,1-1 0 0 0,-1 1 0 0 0,1 0-1 0 0,0 1 1 0 0,0-1 0 0 0,0 0 0 0 0,0 0 0 0 0,1 1-1 0 0,-1 0 1 0 0,1-1 0 0 0,0 1 0 0 0,-1 0 0 0 0,1 0-1 0 0,5-2 1 0 0,143-65 762 0 0,-72 37-342 0 0,-22 9-34 0 0,-52 20-350 0 0,0 1 1 0 0,0-1-1 0 0,0 0 0 0 0,0-1 0 0 0,0 1 1 0 0,-1-1-1 0 0,0 0 0 0 0,5-6 0 0 0,-8 9-29 0 0,-1 1 0 0 0,1-1 0 0 0,-1 0 0 0 0,0 1 0 0 0,1-1 0 0 0,-1 1 0 0 0,1-1 0 0 0,0 1-1 0 0,-1-1 1 0 0,1 1 0 0 0,-1-1 0 0 0,1 1 0 0 0,0 0 0 0 0,-1-1 0 0 0,1 1 0 0 0,0 0 0 0 0,-1 0-1 0 0,1-1 1 0 0,1 1 0 0 0,-2 0-176 0 0,1 0-1 0 0,-1 0 1 0 0,1 0-1 0 0,-1 1 0 0 0,1-1 1 0 0,-1 0-1 0 0,1 0 1 0 0,0 0-1 0 0,-1 1 1 0 0,1-1-1 0 0,-1 0 1 0 0,1 1-1 0 0,-1-1 0 0 0,0 0 1 0 0,1 1-1 0 0,-1-1 1 0 0,1 1-1 0 0,0 0 1 0 0,1 2-1209 0 0,-1 0 1 0 0,1 0-1 0 0,0 0 1 0 0,-1 0 0 0 0,1 0-1 0 0,0 7 1 0 0,1 2-2247 0 0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4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3664 0 0,'0'0'2715'0'0,"0"21"1326"0"0,-5 202 3690 0 0,1-112-7228 0 0,3 0-4500 0 0,4-87-3323 0 0,0-17 3659 0 0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42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58 156 3040 0 0,'-1'3'261'0'0,"-1"0"-1"0"0,1 0 0 0 0,0 0 0 0 0,0 0 1 0 0,0 0-1 0 0,0 0 0 0 0,1 0 1 0 0,-1 6-1 0 0,-1 0 188 0 0,-4 27 1490 0 0,-1 60 1 0 0,3-36-242 0 0,4-52-1387 0 0,-1 1-1 0 0,1-1 0 0 0,1 0 1 0 0,0 0-1 0 0,0 0 1 0 0,0 0-1 0 0,1 0 1 0 0,0 0-1 0 0,4 9 1 0 0,-4-14-245 0 0,-1 0 0 0 0,1 0 0 0 0,0 0 0 0 0,-1 0 0 0 0,1 0 0 0 0,0 0 0 0 0,1-1 0 0 0,-1 1 0 0 0,0-1 0 0 0,1 0 0 0 0,0 1 0 0 0,-1-1 0 0 0,1 0 0 0 0,0 0 0 0 0,0-1 0 0 0,0 1 0 0 0,0-1-1 0 0,0 1 1 0 0,1-1 0 0 0,-1 0 0 0 0,0 0 0 0 0,1-1 0 0 0,3 2 0 0 0,4-2-43 0 0,-1 0 0 0 0,1 0 0 0 0,0-1 0 0 0,-1 0 0 0 0,1-1 0 0 0,-1 0 0 0 0,0-1 0 0 0,1 0 0 0 0,-1-1 0 0 0,0 0 0 0 0,-1 0 0 0 0,1-1 0 0 0,-1 0 0 0 0,0-1 0 0 0,0 0 0 0 0,-1 0 0 0 0,1-1 0 0 0,-1 0 0 0 0,-1-1 0 0 0,0 1 0 0 0,10-14 0 0 0,-11 13-18 0 0,0 0 0 0 0,-1-1 0 0 0,0 1 1 0 0,0-1-1 0 0,-1 0 0 0 0,-1-1 0 0 0,1 1 0 0 0,-1 0 1 0 0,-1-1-1 0 0,0 0 0 0 0,0 0 0 0 0,-1 1 1 0 0,0-1-1 0 0,-1 0 0 0 0,0 0 0 0 0,0 0 1 0 0,-1 0-1 0 0,0 0 0 0 0,-1 0 0 0 0,0 1 1 0 0,-1-1-1 0 0,0 0 0 0 0,-5-10 0 0 0,5 14 18 0 0,-1 1-1 0 0,1 0 0 0 0,0 0 1 0 0,-1 1-1 0 0,0-1 1 0 0,0 1-1 0 0,-1 0 0 0 0,1 0 1 0 0,-1 0-1 0 0,0 0 1 0 0,0 1-1 0 0,0 0 0 0 0,0 0 1 0 0,-1 0-1 0 0,1 1 0 0 0,-1 0 1 0 0,0 0-1 0 0,0 0 1 0 0,1 1-1 0 0,-1-1 0 0 0,0 1 1 0 0,0 1-1 0 0,0-1 1 0 0,0 1-1 0 0,-11 1 0 0 0,8 0 30 0 0,-1 0 0 0 0,1 0 0 0 0,0 1 0 0 0,-1 0-1 0 0,1 1 1 0 0,0 0 0 0 0,0 0 0 0 0,0 1-1 0 0,1 0 1 0 0,0 1 0 0 0,-1 0 0 0 0,1 0 0 0 0,1 1-1 0 0,-1 0 1 0 0,-11 12 0 0 0,11-8-10 0 0,1 0 0 0 0,1 0 0 0 0,-1 1 0 0 0,2 0 0 0 0,-1 0 1 0 0,2 0-1 0 0,-1 1 0 0 0,2 0 0 0 0,-1-1 0 0 0,2 1 0 0 0,0 0 0 0 0,0 1 0 0 0,0 23 0 0 0,2-8 8 0 0,-1-11 2 0 0,3 31 1 0 0,-1-43-47 0 0,0 0-1 0 0,0 0 1 0 0,0 0 0 0 0,0 0 0 0 0,1-1 0 0 0,0 1 0 0 0,0 0 0 0 0,0-1 0 0 0,1 0 0 0 0,5 7 0 0 0,-6-8-14 0 0,1 0 0 0 0,0-1 0 0 0,1 0 1 0 0,-1 1-1 0 0,0-1 0 0 0,1-1 0 0 0,-1 1 0 0 0,1 0 1 0 0,-1-1-1 0 0,1 0 0 0 0,0 0 0 0 0,0 0 0 0 0,-1 0 1 0 0,1 0-1 0 0,0-1 0 0 0,7 0 0 0 0,0 0-40 0 0,0 0 0 0 0,0-1-1 0 0,-1 0 1 0 0,18-4 0 0 0,-16 2-7 0 0,1-2 1 0 0,-1 1-1 0 0,0-1 1 0 0,-1-1-1 0 0,1 0 1 0 0,-1 0-1 0 0,-1-2 1 0 0,1 1-1 0 0,-1-1 0 0 0,0 0 1 0 0,-1-1-1 0 0,0-1 1 0 0,0 1-1 0 0,7-12 1 0 0,-5 5 2 0 0,-1-1 1 0 0,0 0-1 0 0,-2-1 0 0 0,0 0 1 0 0,-1 0-1 0 0,0-1 0 0 0,-2 1 1 0 0,6-31-1 0 0,-6 11 522 0 0,3-72 0 0 0,-9 110-432 0 0,0 0 0 0 0,0 0 0 0 0,0 1 0 0 0,0-1 0 0 0,1 0 0 0 0,-1 1 0 0 0,0-1 0 0 0,0 1 0 0 0,0-1 0 0 0,1 1 0 0 0,-1 0 0 0 0,0-1 0 0 0,1 1 0 0 0,-1 0 0 0 0,1-1 0 0 0,-2 2 0 0 0,-4 11 107 0 0,1 0 0 0 0,0 0 0 0 0,1 1-1 0 0,1-1 1 0 0,-3 22 0 0 0,-2 70 110 0 0,6-75-178 0 0,2-18-58 0 0,-1 0 0 0 0,2-1 1 0 0,-1 1-1 0 0,2 0 0 0 0,-1 0 0 0 0,2-1 0 0 0,5 18 0 0 0,-7-25-27 0 0,1 0-1 0 0,0 0 1 0 0,0-1-1 0 0,0 1 1 0 0,0-1-1 0 0,0 1 0 0 0,1-1 1 0 0,0 0-1 0 0,-1 0 1 0 0,1 0-1 0 0,0 0 1 0 0,1-1-1 0 0,-1 1 0 0 0,0-1 1 0 0,1 0-1 0 0,-1 0 1 0 0,1 0-1 0 0,0 0 1 0 0,0-1-1 0 0,-1 1 0 0 0,1-1 1 0 0,0 0-1 0 0,0 0 1 0 0,9 0-1 0 0,-1 0-56 0 0,0 0 1 0 0,1-1-1 0 0,-1-1 0 0 0,0 0 0 0 0,1 0 1 0 0,-1-2-1 0 0,0 1 0 0 0,0-2 0 0 0,0 1 1 0 0,-1-2-1 0 0,1 1 0 0 0,-1-2 0 0 0,0 1 1 0 0,0-2-1 0 0,-1 1 0 0 0,0-1 0 0 0,0-1 1 0 0,-1 0-1 0 0,1 0 0 0 0,-2-1 0 0 0,1 0 1 0 0,-1-1-1 0 0,-1 1 0 0 0,0-2 0 0 0,8-13 1 0 0,-6 5 33 0 0,-1-1 0 0 0,0-1 0 0 0,-2 0 0 0 0,0 1 0 0 0,3-30 0 0 0,-3 6 449 0 0,-1-70 0 0 0,-7 71 475 0 0,2 43-882 0 0,0 0 0 0 0,0 0 0 0 0,0 0-1 0 0,0 1 1 0 0,0-1 0 0 0,0 0 0 0 0,0 0-1 0 0,-1 0 1 0 0,1 0 0 0 0,0 0 0 0 0,0 1-1 0 0,0-1 1 0 0,0 0 0 0 0,0 0-1 0 0,-1 0 1 0 0,1 0 0 0 0,0 0 0 0 0,0 0-1 0 0,0 0 1 0 0,0 0 0 0 0,0 0 0 0 0,-1 0-1 0 0,1 1 1 0 0,0-1 0 0 0,0 0-1 0 0,0 0 1 0 0,-1 0 0 0 0,1 0 0 0 0,0 0-1 0 0,0 0 1 0 0,0 0 0 0 0,0 0 0 0 0,-1 0-1 0 0,1 0 1 0 0,0-1 0 0 0,0 1 0 0 0,0 0-1 0 0,0 0 1 0 0,-1 0 0 0 0,1 0-1 0 0,0 0 1 0 0,0 0 0 0 0,0 0 0 0 0,0 0-1 0 0,0 0 1 0 0,-1-1 0 0 0,1 1 0 0 0,0 0-1 0 0,0 0 1 0 0,0 0 0 0 0,0 0 0 0 0,0 0-1 0 0,0-1 1 0 0,0 1 0 0 0,0 0-1 0 0,-1 0 1 0 0,1 0 0 0 0,0 0 0 0 0,0 0-1 0 0,0-1 1 0 0,0 1 0 0 0,0 0 0 0 0,0 0-1 0 0,0 0 1 0 0,0-1 0 0 0,0 1 0 0 0,-9 12 294 0 0,3 0-205 0 0,1 1 0 0 0,1 0 0 0 0,0 0 0 0 0,-4 27 0 0 0,-2 56 71 0 0,9-87-152 0 0,-1 140 29 0 0,3-80-423 0 0,5-31-2418 0 0,6-1-7536 0 0,-5-28 6453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14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217 0 3664 0 0,'0'0'4300'0'0,"-12"13"-910"0"0,0 4-2239 0 0,1 1 0 0 0,1 1 1 0 0,-13 32-1 0 0,-18 64 1057 0 0,36-100-1885 0 0,-17 58 125 0 0,4 1 1 0 0,-12 96-1 0 0,-2 235-1885 0 0,32-402 954 0 0,0 0-125 0 0,0 0 0 0 0,0-1 0 0 0,0 1 0 0 0,0-1 0 0 0,0 1-1 0 0,1 0 1 0 0,-1-1 0 0 0,1 1 0 0 0,-1-1 0 0 0,1 1 0 0 0,0-1 0 0 0,0 0-1 0 0,0 1 1 0 0,0-1 0 0 0,1 0 0 0 0,1 3 0 0 0,7 3-3173 0 0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43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24 3120 0 0,'-10'24'2698'0'0,"3"-10"-1817"0"0,2 3-203 0 0,0-1 0 0 0,1 1-1 0 0,1 0 1 0 0,0 0 0 0 0,2 1-1 0 0,0-1 1 0 0,1 0 0 0 0,0 0-1 0 0,4 19 1 0 0,-3-30-438 0 0,0 1 0 0 0,0-1 0 0 0,1 0 1 0 0,-1 0-1 0 0,2 0 0 0 0,-1 0 0 0 0,1 0 0 0 0,-1 0 0 0 0,2-1 1 0 0,4 8-1 0 0,-5-10-169 0 0,1 1-1 0 0,0-1 1 0 0,-1 1 0 0 0,1-1 0 0 0,0-1 0 0 0,1 1 0 0 0,-1 0-1 0 0,0-1 1 0 0,1 0 0 0 0,-1 0 0 0 0,1 0 0 0 0,0-1 0 0 0,0 0-1 0 0,6 1 1 0 0,2 1 5 0 0,1-2-1 0 0,0 0 0 0 0,0-1 1 0 0,0 0-1 0 0,0-1 1 0 0,0 0-1 0 0,20-6 0 0 0,-24 5-52 0 0,-1 0 0 0 0,0-1-1 0 0,0-1 1 0 0,0 1 0 0 0,0-2-1 0 0,-1 1 1 0 0,1-1-1 0 0,-1 0 1 0 0,0-1 0 0 0,-1 0-1 0 0,14-13 1 0 0,-16 13-20 0 0,-1 0 1 0 0,0 0-1 0 0,0-1 1 0 0,-1 1-1 0 0,0-1 1 0 0,0 0-1 0 0,0 0 1 0 0,-1 0-1 0 0,0 0 0 0 0,-1 0 1 0 0,1-1-1 0 0,-1 1 1 0 0,-1 0-1 0 0,1-1 1 0 0,-1 1-1 0 0,-1 0 1 0 0,1-1-1 0 0,-1 1 0 0 0,-1 0 1 0 0,1-1-1 0 0,-1 1 1 0 0,0 0-1 0 0,-1 0 1 0 0,0 0-1 0 0,0 1 1 0 0,0-1-1 0 0,-1 1 0 0 0,0 0 1 0 0,-5-6-1 0 0,2 4 6 0 0,-1 0 0 0 0,-1 1 0 0 0,1 0 0 0 0,-1 1 1 0 0,0 0-1 0 0,-1 0 0 0 0,1 1 0 0 0,-1 0 0 0 0,0 1 0 0 0,0 0 0 0 0,-1 1 0 0 0,-17-4 0 0 0,21 5 7 0 0,0 1-1 0 0,0 0 1 0 0,0 1 0 0 0,-1 0 0 0 0,1 0 0 0 0,0 0-1 0 0,0 1 1 0 0,0 0 0 0 0,0 0 0 0 0,0 1 0 0 0,0 0-1 0 0,0 0 1 0 0,1 0 0 0 0,-1 1 0 0 0,1 0 0 0 0,-1 1-1 0 0,1-1 1 0 0,0 1 0 0 0,0 0 0 0 0,-6 7 0 0 0,4-3 22 0 0,1 1 1 0 0,0 0-1 0 0,0 1 1 0 0,1 0-1 0 0,1 0 1 0 0,-1 0-1 0 0,2 0 1 0 0,-1 1 0 0 0,1 0-1 0 0,1 0 1 0 0,0 0-1 0 0,-2 20 1 0 0,0 12 114 0 0,3 0 0 0 0,2 47 0 0 0,1-35-15 0 0,-1-7-23 0 0,6 206 271 0 0,-2-124-650 0 0,-4-113-75 0 0,3-10-1030 0 0,-2-7 608 0 0,0 1-1 0 0,0-1 0 0 0,0 0 1 0 0,1 1-1 0 0,-1-1 1 0 0,0 0-1 0 0,0 0 0 0 0,0 0 1 0 0,1 0-1 0 0,-1 0 1 0 0,0 0-1 0 0,0 0 0 0 0,2-1 1 0 0,4-2-3024 0 0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43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 3200 0 0,'-3'0'322'0'0,"-16"0"1440"0"0,-1 0-1 0 0,1 2 1 0 0,-22 4-1 0 0,35-5-1490 0 0,1 0-1 0 0,-1 1 1 0 0,1 0 0 0 0,0 0-1 0 0,0 0 1 0 0,0 1-1 0 0,0 0 1 0 0,0 0-1 0 0,0 0 1 0 0,1 0 0 0 0,-1 1-1 0 0,1-1 1 0 0,0 1-1 0 0,0 1 1 0 0,-5 6-1 0 0,4-3 26 0 0,-1 1 0 0 0,1 1 0 0 0,0-1 0 0 0,1 1 0 0 0,0 0-1 0 0,0 0 1 0 0,1 0 0 0 0,1 1 0 0 0,-3 19 0 0 0,5-26-273 0 0,-1 1 1 0 0,1-1-1 0 0,0 0 0 0 0,1 1 1 0 0,-1-1-1 0 0,1 0 0 0 0,0 0 1 0 0,0 0-1 0 0,0 1 0 0 0,0-1 1 0 0,1 0-1 0 0,0 0 0 0 0,-1-1 1 0 0,1 1-1 0 0,1 0 0 0 0,-1-1 1 0 0,1 1-1 0 0,-1-1 1 0 0,1 0-1 0 0,0 0 0 0 0,0 0 1 0 0,1 0-1 0 0,-1 0 0 0 0,0-1 1 0 0,1 1-1 0 0,0-1 0 0 0,5 3 1 0 0,-1-2-21 0 0,0-1 0 0 0,0 0 0 0 0,1 0 0 0 0,-1-1 0 0 0,1 1 0 0 0,11-1 0 0 0,12 2-48 0 0,-10-2-94 0 0,-36-2 2 0 0,3 2 142 0 0,0 0 1 0 0,0 0-1 0 0,0 1 0 0 0,0 1 0 0 0,1 0 0 0 0,-1 1 0 0 0,1-1 0 0 0,0 2 1 0 0,0 0-1 0 0,0 0 0 0 0,1 1 0 0 0,-11 7 0 0 0,9-4 39 0 0,0-1 0 0 0,0 2-1 0 0,1 0 1 0 0,1 0 0 0 0,0 1-1 0 0,0 0 1 0 0,1 0 0 0 0,0 1 0 0 0,-7 14-1 0 0,12-19-1 0 0,0 0-1 0 0,1 0 0 0 0,0 0 1 0 0,0 0-1 0 0,0 0 1 0 0,1 1-1 0 0,0-1 0 0 0,1 0 1 0 0,-1 1-1 0 0,2 8 0 0 0,-1-14-26 0 0,0 1-1 0 0,1 0 0 0 0,-1-1 0 0 0,1 1 1 0 0,0 0-1 0 0,-1-1 0 0 0,1 1 0 0 0,0-1 1 0 0,1 0-1 0 0,-1 1 0 0 0,0-1 0 0 0,1 0 1 0 0,-1 0-1 0 0,1 0 0 0 0,0 0 0 0 0,0 0 1 0 0,-1 0-1 0 0,1 0 0 0 0,1 0 0 0 0,-1-1 1 0 0,0 1-1 0 0,0-1 0 0 0,1 0 0 0 0,-1 1 1 0 0,0-1-1 0 0,1 0 0 0 0,-1 0 0 0 0,1-1 1 0 0,0 1-1 0 0,4 0 0 0 0,3 1-30 0 0,0-1-1 0 0,0-1 1 0 0,1 1-1 0 0,-1-2 1 0 0,0 1-1 0 0,0-1 1 0 0,0-1 0 0 0,12-3-1 0 0,-17 3-399 0 0,1 0 1 0 0,-1 0-1 0 0,0-1 0 0 0,0 1 0 0 0,0-1 0 0 0,7-6 1 0 0,-8 5-926 0 0,1 0-1 0 0,-1 0 1 0 0,0-1 0 0 0,0 1 0 0 0,-1-1 0 0 0,7-10 0 0 0,-1-3-2240 0 0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44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3736 0 0,'0'0'3033'0'0,"0"2"-2425"0"0,0 0-4 0 0,7 5-48 0 0,-5 2-180 0 0,7 6-2156 0 0,0 0-1 0 0,5 4 1 0 0,-1 4 0 0 0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44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3592 0 0,'9'0'1832'0'0,"16"-1"102"0"0,44-9 0 0 0,-2 0-288 0 0,9 6 175 0 0,-46 4-1110 0 0,-1-2 0 0 0,0-1 0 0 0,0-1 0 0 0,37-10 0 0 0,-66 14-703 0 0,1 0 0 0 0,0-1 1 0 0,0 1-1 0 0,-1 0 0 0 0,1 0 0 0 0,0-1 0 0 0,0 1 0 0 0,-1 0 0 0 0,1-1 1 0 0,0 1-1 0 0,-1-1 0 0 0,1 1 0 0 0,-1-1 0 0 0,1 1 0 0 0,0-1 0 0 0,-1 0 1 0 0,1 1-1 0 0,0-2 0 0 0,-1 2 4 0 0,0-1 1 0 0,0 1-1 0 0,0 0 0 0 0,0-1 1 0 0,0 1-1 0 0,-1-1 0 0 0,1 1 1 0 0,0 0-1 0 0,0-1 0 0 0,0 1 1 0 0,0 0-1 0 0,0-1 0 0 0,-1 1 1 0 0,1 0-1 0 0,0-1 1 0 0,0 1-1 0 0,-1 0 0 0 0,1-1 1 0 0,0 1-1 0 0,0 0 0 0 0,-1 0 1 0 0,1-1-1 0 0,0 1 0 0 0,-1 0 1 0 0,0 0-1 0 0,-26-11 527 0 0,22 11-482 0 0,0-1 0 0 0,1 1 0 0 0,-1 0 0 0 0,1 0 0 0 0,-1 0-1 0 0,0 1 1 0 0,1-1 0 0 0,-1 1 0 0 0,1 0 0 0 0,0 1 0 0 0,-1-1 0 0 0,-7 5 0 0 0,5-2 20 0 0,0 0 0 0 0,0 1 0 0 0,0 0 0 0 0,1 0 1 0 0,0 1-1 0 0,-9 9 0 0 0,0 3 67 0 0,2 1 0 0 0,0 1 0 0 0,1 0 1 0 0,-10 23-1 0 0,11-23-36 0 0,2 1 0 0 0,0 0 0 0 0,2 0 0 0 0,0 0 0 0 0,-6 38 0 0 0,12-51-258 0 0,-2 11 342 0 0,1 1 0 0 0,1-1-1 0 0,1 28 1 0 0,1-41-367 0 0,0 1 0 0 0,0-1 0 0 0,1 1 0 0 0,0-1-1 0 0,4 11 1 0 0,-3-12-354 0 0,-1-1 1 0 0,1 0-1 0 0,-1 1 0 0 0,2-1 0 0 0,-1 0 1 0 0,0 0-1 0 0,1-1 0 0 0,5 6 0 0 0,-6-8-394 0 0,-1 1 0 0 0,1-1 0 0 0,0 1 0 0 0,0-1 0 0 0,0 0 0 0 0,0 0 0 0 0,4 1 0 0 0,7 1-2770 0 0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44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81 3128 0 0,'-3'-18'3237'0'0,"2"14"-2974"0"0,0 1-1 0 0,0 0 0 0 0,0 0 1 0 0,-1 0-1 0 0,1 0 1 0 0,-1 0-1 0 0,0 0 0 0 0,1 0 1 0 0,-1 0-1 0 0,-1 1 1 0 0,1-1-1 0 0,0 1 0 0 0,-1-1 1 0 0,1 1-1 0 0,-1 0 1 0 0,1 0-1 0 0,-1 0 0 0 0,0 0 1 0 0,0 1-1 0 0,0-1 1 0 0,0 1-1 0 0,0 0 0 0 0,-1 0 1 0 0,1 0-1 0 0,0 0 1 0 0,0 0-1 0 0,-1 1 1 0 0,1-1-1 0 0,-5 1 0 0 0,-1-1 113 0 0,0 1 0 0 0,0-1 0 0 0,0 2 0 0 0,0-1 0 0 0,0 1 0 0 0,0 1 0 0 0,0 0 1 0 0,0 0-1 0 0,0 0 0 0 0,1 1 0 0 0,-1 1 0 0 0,-8 4 0 0 0,11-5-313 0 0,1 0-1 0 0,-1 1 1 0 0,1 0 0 0 0,-1 0 0 0 0,1 0 0 0 0,1 1 0 0 0,-1 0 0 0 0,1-1 0 0 0,0 2 0 0 0,0-1 0 0 0,0 0 0 0 0,0 1 0 0 0,1 0-1 0 0,0 0 1 0 0,1 0 0 0 0,-1 0 0 0 0,-1 8 0 0 0,1-3-22 0 0,1 0 0 0 0,0 1 1 0 0,1-1-1 0 0,0 0 0 0 0,1 1 0 0 0,0-1 0 0 0,3 21 0 0 0,-2-28-43 0 0,0 0-1 0 0,0 0 1 0 0,0 0-1 0 0,0 0 1 0 0,0-1-1 0 0,1 1 1 0 0,0-1-1 0 0,0 1 1 0 0,0-1-1 0 0,0 1 1 0 0,0-1 0 0 0,0 0-1 0 0,1 0 1 0 0,0 0-1 0 0,0-1 1 0 0,0 1-1 0 0,0 0 1 0 0,0-1-1 0 0,0 0 1 0 0,0 0-1 0 0,1 0 1 0 0,-1 0-1 0 0,1 0 1 0 0,0-1-1 0 0,-1 0 1 0 0,8 2 0 0 0,5 0-60 0 0,0 0 0 0 0,0-1 0 0 0,0 0 1 0 0,1-1-1 0 0,-1-1 0 0 0,0-1 0 0 0,1-1 1 0 0,28-5-1 0 0,-45 7 59 0 0,1-1 0 0 0,-1 1 1 0 0,1 0-1 0 0,-1 0 0 0 0,1 0 0 0 0,-1 0 1 0 0,0 0-1 0 0,1-1 0 0 0,-1 1 0 0 0,1 0 1 0 0,-1 0-1 0 0,1-1 0 0 0,-1 1 1 0 0,0 0-1 0 0,1-1 0 0 0,-1 1 0 0 0,0-1 1 0 0,1 1-1 0 0,-1 0 0 0 0,0-1 0 0 0,1 1 1 0 0,-1-1-1 0 0,0 1 0 0 0,0-1 0 0 0,0 1 1 0 0,1-1-1 0 0,-1 1 0 0 0,0-1 1 0 0,0 1-1 0 0,0-1 0 0 0,0 1 0 0 0,0-1 1 0 0,0 1-1 0 0,0-1 0 0 0,0 1 0 0 0,0-1 1 0 0,0 1-1 0 0,0-1 0 0 0,0 1 0 0 0,0-1 1 0 0,-1 1-1 0 0,1-1 0 0 0,0 1 1 0 0,0 0-1 0 0,0-1 0 0 0,-1 1 0 0 0,1-1 1 0 0,-1 0-1 0 0,0 0-6 0 0,0 0 0 0 0,0-1 0 0 0,0 1 1 0 0,0 0-1 0 0,0 0 0 0 0,0 0 0 0 0,-1 0 0 0 0,1 0 0 0 0,0 1 1 0 0,-1-1-1 0 0,1 0 0 0 0,-1 0 0 0 0,1 1 0 0 0,-1-1 1 0 0,-1 0-1 0 0,-7 0 26 0 0,-1 0 1 0 0,1 1 0 0 0,-1 0-1 0 0,1 1 1 0 0,0 0-1 0 0,-1 1 1 0 0,1 0 0 0 0,0 0-1 0 0,0 1 1 0 0,0 0 0 0 0,0 1-1 0 0,1 0 1 0 0,-1 1-1 0 0,1 0 1 0 0,0 0 0 0 0,1 1-1 0 0,-1 0 1 0 0,1 0 0 0 0,0 1-1 0 0,1 0 1 0 0,-1 1-1 0 0,2 0 1 0 0,-1 0 0 0 0,1 0-1 0 0,-7 12 1 0 0,8-12 9 0 0,1 0 1 0 0,0 1-1 0 0,0-1 0 0 0,1 1 1 0 0,0 0-1 0 0,1 0 1 0 0,-1 0-1 0 0,2 0 0 0 0,-1 0 1 0 0,1 14-1 0 0,1-19-17 0 0,0-1 0 0 0,0 1 0 0 0,0 0 0 0 0,1-1 0 0 0,-1 1 0 0 0,1-1 0 0 0,0 0 0 0 0,0 1 0 0 0,1-1 0 0 0,-1 0 0 0 0,1 1 0 0 0,-1-1 0 0 0,1 0 0 0 0,0 0 0 0 0,0 0 0 0 0,1-1 0 0 0,-1 1 0 0 0,0 0 0 0 0,1-1 0 0 0,0 0 0 0 0,-1 1 0 0 0,1-1 0 0 0,0 0 0 0 0,0 0 0 0 0,0-1 0 0 0,0 1 0 0 0,1-1 0 0 0,-1 1 0 0 0,6 0 0 0 0,8 2 7 0 0,0-1 1 0 0,1-1-1 0 0,-1-1 1 0 0,22-1-1 0 0,23 2-27 0 0,-51-2 10 0 0,0 1 0 0 0,-1-1 0 0 0,12-2 0 0 0,5-5-2900 0 0,-25 6 1971 0 0,0 0-1 0 0,-1 0 0 0 0,1 0 0 0 0,0 0 0 0 0,-1 0 0 0 0,1 0 0 0 0,-1-1 0 0 0,1 1 0 0 0,-1 0 1 0 0,2-3-1 0 0,1-3-2798 0 0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45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21 3200 0 0,'0'0'554'0'0,"-19"-11"3636"0"0,3 8-3351 0 0,0 0 0 0 0,0 1 1 0 0,0 1-1 0 0,0 0 0 0 0,0 1 0 0 0,0 1 0 0 0,0 0 1 0 0,0 2-1 0 0,-27 6 0 0 0,29-5-456 0 0,-1 1 1 0 0,0 0-1 0 0,1 1 1 0 0,0 1-1 0 0,1 0 0 0 0,-15 10 1 0 0,25-15-342 0 0,-1 1 0 0 0,0 0 1 0 0,1-1-1 0 0,0 1 0 0 0,0 0 1 0 0,0 1-1 0 0,0-1 0 0 0,0 1 1 0 0,0-1-1 0 0,1 1 0 0 0,0 0 0 0 0,0 0 1 0 0,0 0-1 0 0,0 0 0 0 0,1 0 1 0 0,-1 0-1 0 0,1 1 0 0 0,0-1 1 0 0,0 0-1 0 0,1 1 0 0 0,-1-1 1 0 0,1 1-1 0 0,0-1 0 0 0,0 1 1 0 0,2 7-1 0 0,-2-8-49 0 0,1 1 0 0 0,0-1 0 0 0,0 0 0 0 0,0 0 0 0 0,1 0-1 0 0,-1 0 1 0 0,1 0 0 0 0,0 0 0 0 0,0-1 0 0 0,1 1 0 0 0,-1-1 0 0 0,1 1 0 0 0,-1-1 0 0 0,1 0 0 0 0,6 5 0 0 0,2 1-31 0 0,0-2 0 0 0,0 0 1 0 0,21 10-1 0 0,17 9-41 0 0,-35-17 52 0 0,-8-6 37 0 0,0 0 0 0 0,-1 1 0 0 0,0-1 0 0 0,0 1 0 0 0,0 0 0 0 0,0 1-1 0 0,-1-1 1 0 0,1 1 0 0 0,-1 0 0 0 0,0 0 0 0 0,4 7 0 0 0,-7-10 21 0 0,0 1-1 0 0,0-1 0 0 0,0 0 1 0 0,0 1-1 0 0,0-1 1 0 0,-1 1-1 0 0,1-1 1 0 0,-1 1-1 0 0,1-1 1 0 0,-1 1-1 0 0,0-1 0 0 0,0 1 1 0 0,0 0-1 0 0,-1-1 1 0 0,1 1-1 0 0,0-1 1 0 0,-1 1-1 0 0,0-1 0 0 0,0 1 1 0 0,1-1-1 0 0,-1 0 1 0 0,-1 1-1 0 0,1-1 1 0 0,0 0-1 0 0,-3 3 0 0 0,1 0 48 0 0,-2-1 0 0 0,1 0 0 0 0,0 0 0 0 0,-1 0 0 0 0,0-1 0 0 0,0 0 0 0 0,0 1 0 0 0,0-2 0 0 0,0 1 0 0 0,-9 2 0 0 0,-6 3-156 0 0,-2 0 0 0 0,1-2 0 0 0,-1-1 0 0 0,0 0 0 0 0,0-2-1 0 0,0 0 1 0 0,-44-2 0 0 0,40-10-12194 0 0,18 5 7967 0 0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48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64 2256 0 0,'-11'-14'5367'0'0,"11"13"-5146"0"0,1 0-1 0 0,-1-1 1 0 0,0 1 0 0 0,1 0 0 0 0,-1 0 0 0 0,1 0 0 0 0,-1 0 0 0 0,1-1 0 0 0,0 1 0 0 0,-1 0-1 0 0,1 0 1 0 0,0 0 0 0 0,0 0 0 0 0,0 1 0 0 0,0-1 0 0 0,-1 0 0 0 0,1 0 0 0 0,1 0 0 0 0,-1 1-1 0 0,0-1 1 0 0,0 0 0 0 0,0 1 0 0 0,0-1 0 0 0,0 1 0 0 0,0 0 0 0 0,1-1 0 0 0,-1 1-1 0 0,0 0 1 0 0,0 0 0 0 0,1-1 0 0 0,-1 1 0 0 0,2 0 0 0 0,9-1 52 0 0,-1 1 0 0 0,21 0 0 0 0,-16 1 312 0 0,68-1 289 0 0,33 2-575 0 0,170-21 0 0 0,-267 15-1057 0 0,-25 2-393 0 0,-33 1-2769 0 0,35 1 3418 0 0,-39 2-5218 0 0,15-2 2859 0 0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49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2240 0 0,'-3'7'5801'0'0,"-1"10"-3527"0"0,4 158 5571 0 0,0-58-5630 0 0,0-20-4376 0 0,0 0-5216 0 0,1-85 3769 0 0,5-5-1 0 0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49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87 3120 0 0,'0'0'1711'0'0,"-15"13"1735"0"0,10 1-2582 0 0,-7 15 726 0 0,1 1 1 0 0,2 0-1 0 0,-9 47 0 0 0,17-69-1307 0 0,-1 0-126 0 0,1 0 0 0 0,0 0-1 0 0,1-1 1 0 0,0 1-1 0 0,0 0 1 0 0,0 0 0 0 0,1 0-1 0 0,3 14 1 0 0,-1-13-40 0 0,0-1 0 0 0,1 0 0 0 0,0 1 0 0 0,6 10 0 0 0,-7-16-90 0 0,-1 0 0 0 0,1 0 0 0 0,-1 0 0 0 0,1 0 0 0 0,0-1 0 0 0,0 1 0 0 0,0-1 0 0 0,0 1 0 0 0,1-1 0 0 0,-1 0 0 0 0,1-1 0 0 0,6 4 0 0 0,-1-2-35 0 0,-1-1 0 0 0,1 0 0 0 0,-1 0 0 0 0,1-1 0 0 0,-1 0 0 0 0,1 0 0 0 0,0-1 0 0 0,0 0-1 0 0,-1-1 1 0 0,1 0 0 0 0,0 0 0 0 0,-1-1 0 0 0,1 0 0 0 0,-1 0 0 0 0,1-1 0 0 0,-1 0 0 0 0,0-1 0 0 0,0 0 0 0 0,-1 0 0 0 0,1 0 0 0 0,-1-1 0 0 0,0 0 0 0 0,0-1 0 0 0,0 0-1 0 0,-1 0 1 0 0,0 0 0 0 0,0 0 0 0 0,-1-1 0 0 0,1 0 0 0 0,-2-1 0 0 0,1 1 0 0 0,-1-1 0 0 0,5-10 0 0 0,-2-4 16 0 0,-1 1 0 0 0,-1-1 0 0 0,-1 1 0 0 0,-1-1 0 0 0,-1 0 0 0 0,-1-1 1 0 0,-2-21-1 0 0,1 44-3 0 0,0 0 0 0 0,0 0 0 0 0,0 0 1 0 0,0 0-1 0 0,0 0 0 0 0,0 0 0 0 0,0 1 1 0 0,0-1-1 0 0,0 0 0 0 0,0 0 0 0 0,0 0 1 0 0,0 0-1 0 0,0 0 0 0 0,0 0 0 0 0,0 0 1 0 0,0 0-1 0 0,0 0 0 0 0,0 0 0 0 0,0 0 1 0 0,0 0-1 0 0,0 0 0 0 0,0 0 0 0 0,-1 0 1 0 0,1 0-1 0 0,0 0 0 0 0,0 0 0 0 0,0 0 1 0 0,0 0-1 0 0,0 0 0 0 0,0 0 1 0 0,0 0-1 0 0,0 0 0 0 0,0 0 0 0 0,0 0 1 0 0,0 0-1 0 0,0 0 0 0 0,0 0 0 0 0,0 0 1 0 0,-1 0-1 0 0,1 0 0 0 0,0 0 0 0 0,0 0 1 0 0,0 0-1 0 0,0 0 0 0 0,0 0 0 0 0,0 0 1 0 0,0 0-1 0 0,0 0 0 0 0,0 0 0 0 0,0 0 1 0 0,0 0-1 0 0,0 0 0 0 0,0 0 0 0 0,0 0 1 0 0,0 0-1 0 0,0 0 0 0 0,0 0 0 0 0,0-1 1 0 0,0 1-1 0 0,0 0 0 0 0,0 0 0 0 0,0 0 1 0 0,-7 9 174 0 0,-4 11 53 0 0,5-3-108 0 0,0 1 1 0 0,2-1-1 0 0,0 1 1 0 0,0 0-1 0 0,2 0 1 0 0,0 0-1 0 0,1 19 1 0 0,1-33-108 0 0,0 0 0 0 0,1 0 1 0 0,-1 0-1 0 0,1 1 0 0 0,0-1 0 0 0,0 0 1 0 0,0 0-1 0 0,1 0 0 0 0,-1 0 0 0 0,1-1 1 0 0,0 1-1 0 0,0 0 0 0 0,0-1 0 0 0,0 1 1 0 0,1-1-1 0 0,0 0 0 0 0,-1 0 0 0 0,1 0 1 0 0,0 0-1 0 0,7 5 0 0 0,-3-4-5 0 0,0 0-1 0 0,1 0 0 0 0,0 0 1 0 0,0-1-1 0 0,0-1 1 0 0,0 1-1 0 0,0-1 0 0 0,0 0 1 0 0,14 0-1 0 0,-11 0-11 0 0,0-2-1 0 0,0 0 0 0 0,0 0 1 0 0,1-1-1 0 0,-1 0 1 0 0,0-1-1 0 0,0 0 0 0 0,0-1 1 0 0,0 0-1 0 0,-1-1 1 0 0,1 0-1 0 0,16-10 0 0 0,-19 9 16 0 0,-1 0 0 0 0,0 0 0 0 0,0-1-1 0 0,0 0 1 0 0,-1 0 0 0 0,0-1-1 0 0,0 0 1 0 0,0 0 0 0 0,-1 0 0 0 0,0 0-1 0 0,-1-1 1 0 0,0 0 0 0 0,0 0 0 0 0,0 0-1 0 0,-1-1 1 0 0,3-13 0 0 0,-2-5 97 0 0,-1 0 1 0 0,-1 0 0 0 0,-1-1-1 0 0,-2 1 1 0 0,-4-32-1 0 0,4 43-69 0 0,0 11 72 0 0,1-1 0 0 0,-1 0-1 0 0,-1 1 1 0 0,1-1 0 0 0,-1 1-1 0 0,0-1 1 0 0,-3-5 0 0 0,4 9-392 0 0,0 0 0 0 0,-1 0 0 0 0,1 0 0 0 0,-1 0 0 0 0,0 0 0 0 0,1 0 0 0 0,-5-3 0 0 0,4 4-641 0 0,1 0 1 0 0,-1 0 0 0 0,1 0-1 0 0,-1 0 1 0 0,1 1 0 0 0,-1-1 0 0 0,0 1-1 0 0,1-1 1 0 0,-1 1 0 0 0,0-1-1 0 0,1 1 1 0 0,-4 0 0 0 0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50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 3544 0 0,'0'0'611'0'0,"17"-2"1429"0"0,-14 2-1783 0 0,6 0 595 0 0,1 0 1 0 0,-1 1 0 0 0,1 0-1 0 0,13 3 1 0 0,-21-3-689 0 0,1 0 0 0 0,0 0 0 0 0,0 0 0 0 0,-1 0 0 0 0,1 1 0 0 0,0-1 0 0 0,-1 1 0 0 0,0 0 1 0 0,1-1-1 0 0,-1 1 0 0 0,0 1 0 0 0,0-1 0 0 0,0 0 0 0 0,0 0 0 0 0,0 1 0 0 0,0-1 0 0 0,-1 1 0 0 0,3 3 0 0 0,10 29 1170 0 0,0 0 1 0 0,-2 0-1 0 0,13 68 0 0 0,16 50-600 0 0,-40-149-707 0 0,1 0 0 0 0,0-1-1 0 0,0 1 1 0 0,0-1 0 0 0,0 1 0 0 0,0-1-1 0 0,1 0 1 0 0,4 6 0 0 0,-6-8-11 0 0,0-1 1 0 0,0 1 0 0 0,0 0-1 0 0,0 0 1 0 0,0 0 0 0 0,0-1-1 0 0,0 1 1 0 0,0 0-1 0 0,0-1 1 0 0,0 1 0 0 0,1-1-1 0 0,-1 1 1 0 0,0-1 0 0 0,0 0-1 0 0,0 1 1 0 0,1-1-1 0 0,-1 0 1 0 0,0 0 0 0 0,1 0-1 0 0,-1 0 1 0 0,0 0 0 0 0,0 0-1 0 0,1 0 1 0 0,-1 0-1 0 0,0-1 1 0 0,0 1 0 0 0,0 0-1 0 0,1-1 1 0 0,-1 1 0 0 0,0-1-1 0 0,2-1 1 0 0,4-3 62 0 0,-1-1-1 0 0,1 0 1 0 0,-1 0 0 0 0,0 0-1 0 0,-1-1 1 0 0,0 0 0 0 0,0 0-1 0 0,0-1 1 0 0,-1 1 0 0 0,0-1-1 0 0,5-14 1 0 0,1-8 155 0 0,11-60-1 0 0,-11 41-73 0 0,-3 19-84 0 0,1-2-196 0 0,6-54 0 0 0,-8 47-1255 0 0,-2 25-6776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15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94 3656 0 0,'0'0'624'0'0,"-4"-9"6040"0"0,0 14-6106 0 0,1-1-1 0 0,0 1 0 0 0,-1 0 1 0 0,2 1-1 0 0,-1-1 1 0 0,0 0-1 0 0,1 1 0 0 0,-2 9 1 0 0,-7 13 651 0 0,8-21-1053 0 0,0 0 1 0 0,1 0-1 0 0,0 0 1 0 0,0 1-1 0 0,-2 12 0 0 0,1 9 100 0 0,2-16-140 0 0,-1 1-1 0 0,2 21 1 0 0,0-31-105 0 0,0-1 1 0 0,1 1-1 0 0,-1-1 1 0 0,1 0-1 0 0,0 1 1 0 0,0-1-1 0 0,0 0 1 0 0,1 0-1 0 0,-1 0 1 0 0,1 0-1 0 0,0 0 1 0 0,-1 0-1 0 0,1 0 1 0 0,1 0 0 0 0,2 3-1 0 0,-3-4-10 0 0,1-1 0 0 0,0 1 0 0 0,-1-1 0 0 0,1 0 0 0 0,0 1-1 0 0,0-1 1 0 0,-1-1 0 0 0,1 1 0 0 0,0 0 0 0 0,0-1 0 0 0,0 1 0 0 0,6-1 0 0 0,36-2-39 0 0,-35 1 24 0 0,0-1 1 0 0,1 0-1 0 0,-1 0 1 0 0,0-1-1 0 0,0 0 0 0 0,0-1 1 0 0,-1 0-1 0 0,1-1 1 0 0,-1 0-1 0 0,0-1 0 0 0,0 1 1 0 0,-1-2-1 0 0,0 1 1 0 0,0-1-1 0 0,0 0 0 0 0,9-13 1 0 0,-10 11 8 0 0,0 0 0 0 0,-1-1 0 0 0,0 0 0 0 0,-1 1 0 0 0,0-2 0 0 0,0 1 0 0 0,-2-1 0 0 0,1 1 0 0 0,-1-1 0 0 0,0 0 1 0 0,-1 0-1 0 0,0-12 0 0 0,1 2 38 0 0,-2 18-12 0 0,-1 1 0 0 0,1-1 0 0 0,-1 0 0 0 0,0 1 0 0 0,1-1 1 0 0,-1 0-1 0 0,-1 1 0 0 0,1-1 0 0 0,0 1 0 0 0,0-1 0 0 0,-1 0 0 0 0,0 1 0 0 0,-1-5 0 0 0,-24 73 1028 0 0,24-59-1020 0 0,-17 69 187 0 0,18-67-198 0 0,0-1 0 0 0,0 1 0 0 0,0 0 0 0 0,1 0 0 0 0,1-1 0 0 0,2 18 0 0 0,-2-24-17 0 0,0 1 1 0 0,0 0-1 0 0,0-1 1 0 0,1 1-1 0 0,-1-1 1 0 0,1 1-1 0 0,0-1 0 0 0,-1 0 1 0 0,1 1-1 0 0,0-1 1 0 0,0 0-1 0 0,1-1 1 0 0,-1 1-1 0 0,0 0 1 0 0,1 0-1 0 0,-1-1 0 0 0,1 0 1 0 0,-1 1-1 0 0,1-1 1 0 0,0 0-1 0 0,-1 0 1 0 0,1 0-1 0 0,0-1 0 0 0,3 1 1 0 0,9 2 1 0 0,-1-1 0 0 0,1-1 0 0 0,19 0 0 0 0,-34-1-3 0 0,13 0 7 0 0,-1-1 0 0 0,1 0 0 0 0,-1-1 0 0 0,1 0 0 0 0,-1-1 0 0 0,0 0 0 0 0,0-1 0 0 0,12-6 0 0 0,-16 7 17 0 0,-1-1 1 0 0,0 0-1 0 0,-1-1 0 0 0,1 1 1 0 0,-1-1-1 0 0,0-1 1 0 0,0 1-1 0 0,0-1 0 0 0,-1 0 1 0 0,0 0-1 0 0,0-1 1 0 0,0 0-1 0 0,4-9 1 0 0,-5 8-45 0 0,-1 0 1 0 0,0 0-1 0 0,-1 0 1 0 0,0-1 0 0 0,0 1-1 0 0,0-1 1 0 0,-1 1 0 0 0,-1-1-1 0 0,0 0 1 0 0,0 1-1 0 0,0-1 1 0 0,-1 0 0 0 0,0 1-1 0 0,-1-1 1 0 0,0 1 0 0 0,0-1-1 0 0,-1 1 1 0 0,0 0-1 0 0,-7-13 1 0 0,-13-12-4257 0 0,-8 7-3938 0 0,10 12 4273 0 0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51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0 2600 0 0,'-9'11'588'0'0,"-1"0"0"0"0,1 0 0 0 0,1 1 1 0 0,0 0-1 0 0,1 1 0 0 0,0 0 0 0 0,0 0 0 0 0,2 0 0 0 0,-7 23 0 0 0,7-18-94 0 0,1 0 1 0 0,1 0-1 0 0,0 1 1 0 0,2-1-1 0 0,0 1 1 0 0,1 0-1 0 0,3 18 0 0 0,-2-29-338 0 0,0 0-1 0 0,1 0 0 0 0,0-1 1 0 0,0 1-1 0 0,1-1 0 0 0,0 0 1 0 0,0 1-1 0 0,1-1 0 0 0,0 0 0 0 0,0-1 1 0 0,0 1-1 0 0,1-1 0 0 0,0 0 1 0 0,0 0-1 0 0,1-1 0 0 0,0 1 1 0 0,0-1-1 0 0,0 0 0 0 0,1-1 0 0 0,-1 1 1 0 0,13 5-1 0 0,-11-7-128 0 0,1 0 0 0 0,-1 0 0 0 0,1 0 0 0 0,-1-1 0 0 0,1-1 0 0 0,0 1 0 0 0,0-1 0 0 0,0-1 0 0 0,0 0 0 0 0,0 0 0 0 0,0-1 0 0 0,0 0 0 0 0,-1 0 0 0 0,1-1 0 0 0,0 0 0 0 0,-1 0 0 0 0,1-1 0 0 0,-1-1 0 0 0,11-5 1 0 0,-13 6-24 0 0,-1 0 1 0 0,1-1 0 0 0,-1 0 0 0 0,0 0 0 0 0,0-1 0 0 0,0 0 0 0 0,-1 0 0 0 0,1 0 0 0 0,-1 0 0 0 0,0 0 0 0 0,-1-1 0 0 0,1 0 0 0 0,-1 0 0 0 0,0 0 0 0 0,2-7 0 0 0,-1-1 2 0 0,0 0 0 0 0,-1-1 0 0 0,0 1 0 0 0,-1-1 0 0 0,-1 1 0 0 0,-1-16 0 0 0,0 17 0 0 0,1-10 12 0 0,-2 0-1 0 0,-5-35 0 0 0,5 52-3 0 0,-1 0 0 0 0,1 0 0 0 0,-1 0 0 0 0,0 1 1 0 0,0-1-1 0 0,-1 1 0 0 0,1 0 0 0 0,-1-1 0 0 0,0 1 0 0 0,-1 1 0 0 0,1-1 0 0 0,-1 0 0 0 0,0 1 0 0 0,0 0 0 0 0,-6-5 0 0 0,3 5 29 0 0,-1 0 0 0 0,0 1 0 0 0,0 0 0 0 0,-1 0 0 0 0,1 1 0 0 0,0 0 0 0 0,-1 0 0 0 0,0 1 0 0 0,1 0 0 0 0,-1 0 1 0 0,-14 2-1 0 0,16 0-13 0 0,0 0 1 0 0,1 1-1 0 0,-1-1 1 0 0,1 1 0 0 0,-1 1-1 0 0,1-1 1 0 0,0 1 0 0 0,0 0-1 0 0,0 1 1 0 0,0-1-1 0 0,1 1 1 0 0,-1 0 0 0 0,1 1-1 0 0,0-1 1 0 0,0 1 0 0 0,1 0-1 0 0,0 0 1 0 0,-1 1-1 0 0,2-1 1 0 0,-1 1 0 0 0,0 0-1 0 0,-2 6 1 0 0,-2 7 23 0 0,0 0 0 0 0,2 0 0 0 0,0 0 0 0 0,1 1 0 0 0,0-1 0 0 0,0 22 0 0 0,3-30-29 0 0,1 1 0 0 0,1 0 0 0 0,0-1 0 0 0,1 1 0 0 0,0 0 0 0 0,1-1 0 0 0,0 1 0 0 0,4 11 1 0 0,-5-19-22 0 0,0 1 1 0 0,1-1 0 0 0,0 0-1 0 0,0 0 1 0 0,0 0 0 0 0,0-1-1 0 0,1 1 1 0 0,0 0 0 0 0,-1-1-1 0 0,1 0 1 0 0,0 0 0 0 0,1 1-1 0 0,-1-2 1 0 0,1 1 0 0 0,-1 0 0 0 0,1-1-1 0 0,0 0 1 0 0,0 1 0 0 0,0-2-1 0 0,0 1 1 0 0,0 0 0 0 0,0-1-1 0 0,8 2 1 0 0,0-1-18 0 0,-1-1 0 0 0,0 0 0 0 0,1-1 0 0 0,-1 0 0 0 0,0-1 0 0 0,1 0 0 0 0,-1-1 0 0 0,0 0 0 0 0,0-1 0 0 0,0 0 0 0 0,10-5-1 0 0,-13 4-8 0 0,0 1-1 0 0,0-2 1 0 0,0 1-1 0 0,-1-1 1 0 0,0 0-1 0 0,0-1 1 0 0,-1 0-1 0 0,1 0 1 0 0,-1 0-1 0 0,0 0 1 0 0,-1-1-1 0 0,0 0 1 0 0,0-1-1 0 0,7-12 1 0 0,-3-2-26 0 0,0-1 0 0 0,-2 1 1 0 0,-1-1-1 0 0,0 0 1 0 0,-2-1-1 0 0,0 1 1 0 0,-2-1-1 0 0,-1-42 0 0 0,-1 10 439 0 0,0 55 131 0 0,-1 4-440 0 0,0-1-1 0 0,1 1 0 0 0,-1-1 1 0 0,1 1-1 0 0,-1-1 1 0 0,1 1-1 0 0,0-1 1 0 0,0 1-1 0 0,0-1 1 0 0,1 5-1 0 0,-1-1 48 0 0,0 36 235 0 0,-2-16-207 0 0,2 1 0 0 0,1 0 0 0 0,2-1 0 0 0,0 0 0 0 0,10 37 0 0 0,-6-40-573 0 0,1 0 0 0 0,2-1 0 0 0,0 0 0 0 0,1 0 0 0 0,24 33 0 0 0,-32-51-1160 0 0,0 0-1 0 0,1 0 1 0 0,-1-1-1 0 0,1 1 1 0 0,-1-1-1 0 0,7 5 1 0 0,3-3-2270 0 0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51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89 3368 0 0,'-1'0'188'0'0,"-1"1"0"0"0,1-1 0 0 0,-1 1 0 0 0,1 0 0 0 0,-1 0 0 0 0,1-1 0 0 0,0 1 0 0 0,-1 0 0 0 0,1 0 0 0 0,0 0 0 0 0,0 0-1 0 0,0 1 1 0 0,0-1 0 0 0,0 0 0 0 0,0 0 0 0 0,0 1 0 0 0,0-1 0 0 0,0 0 0 0 0,0 1 0 0 0,1-1 0 0 0,-1 1 0 0 0,0 1 0 0 0,-13 37 1496 0 0,14-39-1594 0 0,-4 18 681 0 0,2-1 1 0 0,0 0-1 0 0,0 1 0 0 0,2 0 1 0 0,0-1-1 0 0,6 37 1 0 0,-5-50-681 0 0,0 0 0 0 0,1 0 1 0 0,-1 0-1 0 0,1 0 0 0 0,0-1 1 0 0,0 1-1 0 0,0-1 1 0 0,1 1-1 0 0,-1-1 0 0 0,1 0 1 0 0,0 0-1 0 0,1 0 0 0 0,-1 0 1 0 0,1-1-1 0 0,-1 1 0 0 0,1-1 1 0 0,0 0-1 0 0,0 0 0 0 0,0 0 1 0 0,1-1-1 0 0,-1 1 0 0 0,1-1 1 0 0,0 0-1 0 0,-1 0 0 0 0,1-1 1 0 0,8 2-1 0 0,-4-1-84 0 0,-1-1 1 0 0,0-1-1 0 0,0 1 0 0 0,0-1 0 0 0,0 0 0 0 0,1-1 1 0 0,-1 0-1 0 0,0 0 0 0 0,0-1 0 0 0,0 0 0 0 0,0-1 1 0 0,-1 1-1 0 0,1-2 0 0 0,0 1 0 0 0,-1-1 0 0 0,8-5 1 0 0,-10 5-9 0 0,0 0 1 0 0,0-1 0 0 0,-1 0-1 0 0,1 0 1 0 0,-1-1 0 0 0,0 1-1 0 0,-1-1 1 0 0,1 1 0 0 0,-1-1-1 0 0,0-1 1 0 0,-1 1 0 0 0,1 0-1 0 0,-1 0 1 0 0,0-1 0 0 0,-1 0-1 0 0,0 1 1 0 0,0-1 0 0 0,0 0-1 0 0,-1-9 1 0 0,0-4-1 0 0,-1 1 0 0 0,0 0 0 0 0,-2-1 0 0 0,0 1 1 0 0,-10-30-1 0 0,10 42 5 0 0,0 0 0 0 0,0 0 0 0 0,-1 0 1 0 0,0 1-1 0 0,0-1 0 0 0,-1 1 0 0 0,0 0 1 0 0,0 0-1 0 0,0 0 0 0 0,-1 1 0 0 0,1 0 1 0 0,-1 0-1 0 0,-1 1 0 0 0,1-1 0 0 0,-1 1 1 0 0,1 0-1 0 0,-1 1 0 0 0,0 0 0 0 0,-1 0 1 0 0,1 1-1 0 0,-14-4 0 0 0,15 5 24 0 0,0-1 0 0 0,0 2 1 0 0,-1-1-1 0 0,1 0 0 0 0,0 1 0 0 0,0 0 1 0 0,0 1-1 0 0,0 0 0 0 0,0-1 0 0 0,0 2 0 0 0,0-1 1 0 0,0 1-1 0 0,0 0 0 0 0,0 0 0 0 0,1 1 0 0 0,-1-1 1 0 0,1 1-1 0 0,-1 0 0 0 0,1 1 0 0 0,0-1 1 0 0,1 1-1 0 0,-1 0 0 0 0,0 1 0 0 0,1-1 0 0 0,0 1 1 0 0,0-1-1 0 0,-5 10 0 0 0,5-5 43 0 0,0 0-1 0 0,0 1 1 0 0,1-1-1 0 0,0 1 1 0 0,1 0 0 0 0,0 0-1 0 0,-1 12 1 0 0,-1 72 400 0 0,4-82-416 0 0,-2 675 1680 0 0,-4-611-1676 0 0,1-2-3004 0 0,7-67-1664 0 0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52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3872 0 0,'0'0'5402'0'0,"1"15"-1651"0"0,3 21-2015 0 0,0 0 0 0 0,-3 1 1 0 0,-3 40-1 0 0,1-6-1127 0 0,-2-9-339 0 0,1 6-2577 0 0,5-24-8386 0 0,-1-34 6772 0 0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52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237 554 3424 0 0,'0'0'588'0'0,"-3"13"1940"0"0,-1 0-1647 0 0,0 1-1 0 0,1 0 1 0 0,-3 21 0 0 0,2-5 12 0 0,-5 27 1930 0 0,-3 109 0 0 0,12-162-2780 0 0,0 0 1 0 0,0 0 0 0 0,0 0-1 0 0,1 0 1 0 0,0 0 0 0 0,-1 0 0 0 0,2 0-1 0 0,-1 0 1 0 0,0 0 0 0 0,1 0-1 0 0,-1-1 1 0 0,1 1 0 0 0,0-1 0 0 0,5 7-1 0 0,-4-7-19 0 0,0-1 0 0 0,-1 0 0 0 0,1 1 0 0 0,0-1-1 0 0,1 0 1 0 0,-1-1 0 0 0,0 1 0 0 0,0 0 0 0 0,1-1 0 0 0,-1 0-1 0 0,1 0 1 0 0,-1 0 0 0 0,1 0 0 0 0,0 0 0 0 0,-1-1-1 0 0,6 0 1 0 0,-2 0-8 0 0,-1 0-1 0 0,1 0 1 0 0,0-1-1 0 0,0-1 1 0 0,0 1 0 0 0,0-1-1 0 0,-1 0 1 0 0,1 0-1 0 0,-1-1 1 0 0,1 0-1 0 0,-1 0 1 0 0,0 0-1 0 0,0-1 1 0 0,0 0 0 0 0,-1 0-1 0 0,1-1 1 0 0,6-7-1 0 0,-3 3-5 0 0,0-2 0 0 0,-1 1 0 0 0,0-1 1 0 0,0 0-1 0 0,-1-1 0 0 0,-1 0 0 0 0,0 0 0 0 0,5-14 0 0 0,-1-5 9 0 0,-2 0-1 0 0,0 0 1 0 0,-2-1 0 0 0,-2 0-1 0 0,1-34 1 0 0,-3 35-9 0 0,-1-198 48 0 0,-3 203-49 0 0,-1 1 0 0 0,-1 0 1 0 0,-1 0-1 0 0,-1 0 1 0 0,-2 0-1 0 0,-19-43 0 0 0,23 59-8 0 0,-1 1 0 0 0,0 1 0 0 0,0-1 0 0 0,-1 1 0 0 0,0 0 0 0 0,0 0 0 0 0,0 1 0 0 0,-1-1 0 0 0,0 1 0 0 0,-1 1 0 0 0,1 0 0 0 0,-1 0 0 0 0,0 0 0 0 0,0 1 0 0 0,0 0 0 0 0,-1 0 0 0 0,0 1 0 0 0,1 0 0 0 0,-1 1 0 0 0,0 0 0 0 0,0 1 0 0 0,0-1 0 0 0,-1 2 0 0 0,1-1 0 0 0,0 1 0 0 0,-10 1 0 0 0,8 0 9 0 0,1 1 0 0 0,-1 0-1 0 0,1 0 1 0 0,-1 1-1 0 0,1 0 1 0 0,0 1 0 0 0,0 0-1 0 0,0 1 1 0 0,0 0-1 0 0,1 0 1 0 0,0 1-1 0 0,0 0 1 0 0,1 1 0 0 0,-1 0-1 0 0,1 0 1 0 0,1 1-1 0 0,0 0 1 0 0,0 0 0 0 0,0 1-1 0 0,1 0 1 0 0,-10 19-1 0 0,9-12 45 0 0,1 1 0 0 0,0 0 0 0 0,1 0 0 0 0,-3 25-1 0 0,6-31-13 0 0,1 0-1 0 0,0 0 1 0 0,1 1-1 0 0,0-1 1 0 0,0 0-1 0 0,2 1 1 0 0,-1-1-1 0 0,4 11 0 0 0,-1-8 30 0 0,1-1 0 0 0,0-1 0 0 0,1 1-1 0 0,0-1 1 0 0,1 0 0 0 0,0 0 0 0 0,16 19-1 0 0,-15-24-13 0 0,-1 1 1 0 0,1-1-1 0 0,0-1 0 0 0,0 1 0 0 0,1-2 0 0 0,0 1 0 0 0,0-1 1 0 0,0 0-1 0 0,0-1 0 0 0,19 6 0 0 0,-11-6 11 0 0,-1 0-1 0 0,1 0 1 0 0,0-2-1 0 0,0 0 1 0 0,0-1-1 0 0,0-1 1 0 0,1-1-1 0 0,-1 0 1 0 0,0-1-1 0 0,0-1 1 0 0,0 0-1 0 0,-1-2 1 0 0,1 0-1 0 0,23-10 1 0 0,-36 13-87 0 0,-1-1 0 0 0,1 1 1 0 0,-1-1-1 0 0,0 1 0 0 0,0-1 0 0 0,0 0 0 0 0,0 0 1 0 0,0 0-1 0 0,3-6 0 0 0,5-9-4870 0 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53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 3416 0 0,'21'-23'4987'0'0,"-20"22"-4765"0"0,0 0 0 0 0,0 0 0 0 0,0 0 0 0 0,1 1 0 0 0,-1-1 0 0 0,0 1-1 0 0,0-1 1 0 0,0 1 0 0 0,1-1 0 0 0,-1 1 0 0 0,0-1 0 0 0,1 1 0 0 0,-1 0 0 0 0,2 0 0 0 0,-2 0-98 0 0,-1 0 0 0 0,1 1 0 0 0,0-1 0 0 0,-1 0 0 0 0,1 1 0 0 0,-1-1 0 0 0,0 1 0 0 0,1-1 1 0 0,-1 1-1 0 0,1-1 0 0 0,-1 1 0 0 0,0 0 0 0 0,1-1 0 0 0,-1 1 0 0 0,0-1 0 0 0,1 1 0 0 0,-1 0 0 0 0,0-1 0 0 0,0 1 0 0 0,0 0 0 0 0,0-1 0 0 0,0 1 0 0 0,1 0 0 0 0,-1-1 0 0 0,0 1 0 0 0,-1 0 0 0 0,1-1 0 0 0,0 1 0 0 0,0 1 0 0 0,-4 75 3398 0 0,1 23-2557 0 0,3-87-878 0 0,1-1 0 0 0,0 0 1 0 0,1 1-1 0 0,1-1 1 0 0,6 20-1 0 0,-7-28-80 0 0,0 0 0 0 0,1 0 0 0 0,-1 0 0 0 0,1-1 0 0 0,-1 1 0 0 0,1-1 0 0 0,0 0 0 0 0,0 0 0 0 0,0 0 0 0 0,1 0 0 0 0,-1-1 0 0 0,1 1 0 0 0,0-1 0 0 0,-1 0 0 0 0,1 0 0 0 0,0 0 0 0 0,0 0 0 0 0,0-1 0 0 0,0 0 0 0 0,1 0-1 0 0,-1 0 1 0 0,0 0 0 0 0,1-1 0 0 0,-1 1 0 0 0,0-1 0 0 0,6-1 0 0 0,-3 1-18 0 0,-1 0-1 0 0,1 0 0 0 0,0-1 1 0 0,-1 0-1 0 0,0-1 0 0 0,1 0 1 0 0,-1 0-1 0 0,0 0 0 0 0,0 0 1 0 0,0-1-1 0 0,0 0 0 0 0,0-1 1 0 0,-1 1-1 0 0,1-1 0 0 0,-1 0 1 0 0,9-9-1 0 0,2-9-15 0 0,-1-1 0 0 0,-2 0 0 0 0,0-1-1 0 0,-2-1 1 0 0,12-35 0 0 0,-3 9 13 0 0,-16 42 29 0 0,-1 2 28 0 0,0 0 0 0 0,0 0 0 0 0,-1 0 0 0 0,0 0 1 0 0,2-11-1 0 0,-17 108 977 0 0,11-73-975 0 0,1-11-27 0 0,0 1 0 0 0,1 0 0 0 0,-1 0-1 0 0,1 0 1 0 0,0-1 0 0 0,1 1 0 0 0,0 0 0 0 0,0 0-1 0 0,0-1 1 0 0,1 1 0 0 0,0 0 0 0 0,0-1 0 0 0,6 12-1 0 0,-4-12-23 0 0,0 0-1 0 0,1 0 0 0 0,-1 0 1 0 0,1-1-1 0 0,0 0 1 0 0,1 0-1 0 0,-1 0 0 0 0,1-1 1 0 0,0 1-1 0 0,0-1 0 0 0,0-1 1 0 0,1 1-1 0 0,-1-1 1 0 0,1 0-1 0 0,0-1 0 0 0,0 1 1 0 0,7 0-1 0 0,3 1-583 0 0,-1-1-1 0 0,21 1 1 0 0,-14-4-3353 0 0,-2-4-3884 0 0,-13 2 3726 0 0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53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1 3728 0 0,'-3'0'631'0'0,"0"0"0"0"0,0 0 0 0 0,1 0 0 0 0,-1 1 0 0 0,1-1 0 0 0,-1 1-1 0 0,0-1 1 0 0,-3 3 0 0 0,4-2-448 0 0,0 0 1 0 0,0 1-1 0 0,1-1 1 0 0,-1 1-1 0 0,0-1 0 0 0,1 1 1 0 0,-1 0-1 0 0,1-1 1 0 0,-1 1-1 0 0,1 0 0 0 0,0 0 1 0 0,0 0-1 0 0,0 0 1 0 0,0 0-1 0 0,-1 5 0 0 0,-10 31 1349 0 0,2 1 0 0 0,2 1 0 0 0,-6 70-1 0 0,6-39-687 0 0,-20 335 746 0 0,24-300-1384 0 0,3-81-180 0 0,-8 107 87 0 0,6-108-155 0 0,-1-1 0 0 0,-1 1 0 0 0,-11 32 0 0 0,13-48-117 0 0,0-1-1 0 0,0 0 1 0 0,-1 1 0 0 0,0-2 0 0 0,0 1-1 0 0,-1 0 1 0 0,-8 9 0 0 0,-7 0-3636 0 0,-4-5-4345 0 0,13-9 4207 0 0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54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26 3360 0 0,'0'-2'6524'0'0,"-6"18"-4297"0"0,-13 28 0 0 0,11-28-1363 0 0,1 1 0 0 0,-5 17 0 0 0,9-21-458 0 0,-3 6-65 0 0,1-1 0 0 0,2 1 0 0 0,-1 0 1 0 0,1 26-1 0 0,3-41-310 0 0,0 1 1 0 0,0 0 0 0 0,1-1-1 0 0,0 1 1 0 0,0-1-1 0 0,0 1 1 0 0,0-1-1 0 0,1 1 1 0 0,0-1-1 0 0,2 5 1 0 0,-2-7-15 0 0,0 1-1 0 0,0-1 1 0 0,0 1 0 0 0,0-1-1 0 0,0 0 1 0 0,1 0-1 0 0,-1 0 1 0 0,1 0 0 0 0,-1 0-1 0 0,1 0 1 0 0,0-1 0 0 0,0 1-1 0 0,0-1 1 0 0,0 0 0 0 0,0 0-1 0 0,3 1 1 0 0,5 1-39 0 0,-1-2 1 0 0,0 1 0 0 0,0-1-1 0 0,1 0 1 0 0,-1-1-1 0 0,0 0 1 0 0,1-1-1 0 0,-1 0 1 0 0,0-1 0 0 0,0 0-1 0 0,18-6 1 0 0,-21 5-8 0 0,0 0 1 0 0,0 0-1 0 0,0-1 0 0 0,-1 0 1 0 0,1 0-1 0 0,-1 0 1 0 0,0-1-1 0 0,0 0 0 0 0,0 0 1 0 0,-1-1-1 0 0,0 0 0 0 0,0 1 1 0 0,0-2-1 0 0,-1 1 1 0 0,0-1-1 0 0,4-7 0 0 0,-1-2 84 0 0,0 0 0 0 0,-2 0-1 0 0,0-1 1 0 0,-1 0 0 0 0,0 1-1 0 0,-2-1 1 0 0,0-1 0 0 0,0-26-1 0 0,-4 45 43 0 0,1 0 0 0 0,-1 1 0 0 0,0-1 0 0 0,1 0 0 0 0,0 1 0 0 0,-1 0 0 0 0,1-1 0 0 0,0 1 0 0 0,-2 2 0 0 0,-2 4-22 0 0,1 0-1 0 0,0 0 1 0 0,0 0 0 0 0,1 0-1 0 0,0 1 1 0 0,0-1 0 0 0,1 1-1 0 0,-2 15 1 0 0,2-14-35 0 0,1 1 0 0 0,1-1 0 0 0,0 0 0 0 0,1 1 0 0 0,1 11 0 0 0,-1-19-34 0 0,0 1-1 0 0,0 0 1 0 0,1 0-1 0 0,-1-1 0 0 0,1 1 1 0 0,0-1-1 0 0,0 1 1 0 0,0-1-1 0 0,0 0 0 0 0,0 0 1 0 0,1 0-1 0 0,0 0 0 0 0,0 0 1 0 0,-1 0-1 0 0,2-1 1 0 0,5 5-1 0 0,-1-3-2 0 0,-1 0 1 0 0,1-1-1 0 0,0 0 1 0 0,0 0-1 0 0,1-1 0 0 0,-1 0 1 0 0,0 0-1 0 0,1-1 1 0 0,14 1-1 0 0,-4-2-2 0 0,1 0-1 0 0,0-2 1 0 0,22-3-1 0 0,-31 3 8 0 0,-1-1-1 0 0,1 1 1 0 0,-1-2 0 0 0,0 0-1 0 0,0 0 1 0 0,0 0 0 0 0,0-1-1 0 0,-1-1 1 0 0,0 0 0 0 0,14-11-1 0 0,-17 11 13 0 0,0 0 0 0 0,-1 0 0 0 0,0 0-1 0 0,0 0 1 0 0,-1-1 0 0 0,0 1-1 0 0,0-1 1 0 0,0 0 0 0 0,-1-1 0 0 0,0 1-1 0 0,0-1 1 0 0,-1 1 0 0 0,0-1 0 0 0,0 0-1 0 0,0-10 1 0 0,0 7-38 0 0,-1 0 1 0 0,-1 1-1 0 0,1-1 1 0 0,-2 0-1 0 0,1 0 0 0 0,-2 0 1 0 0,1 0-1 0 0,-2 1 0 0 0,1-1 1 0 0,-1 1-1 0 0,-5-12 1 0 0,6 20-211 0 0,1 1 0 0 0,0-1 0 0 0,0 0 1 0 0,0 0-1 0 0,-1 1 0 0 0,1-1 0 0 0,-1 1 1 0 0,0-1-1 0 0,-2-1 0 0 0,-1 1-1853 0 0,1-1 0 0 0,-1 1 0 0 0,0 0 0 0 0,-9-2 0 0 0,11 3 1410 0 0,-10-4-3454 0 0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55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14 4240 0 0,'-2'0'724'0'0,"-2"0"17"0"0,4-2 39 0 0,0 0 16 0 0,0-1 16 0 0,-4 1 20 0 0,4-1 832 0 0,0 1-832 0 0,4 2-16 0 0,2 0-52 0 0,-6 7-68 0 0,7 3-160 0 0,-3 5-724 0 0,3 4-2620 0 0,-4 4 0 0 0,1 3 0 0 0,-1 6-1 0 0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55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3824 0 0,'13'0'2821'0'0,"-9"0"-2316"0"0,-1 0 0 0 0,1 0-1 0 0,-1 0 1 0 0,1 0 0 0 0,-1 1-1 0 0,1-1 1 0 0,-1 1 0 0 0,1 0-1 0 0,-1 0 1 0 0,0 0 0 0 0,4 2 0 0 0,-6-2-300 0 0,1 1 0 0 0,-1-1 1 0 0,1 1-1 0 0,-1 0 1 0 0,0-1-1 0 0,0 1 0 0 0,0 0 1 0 0,0 0-1 0 0,0 0 1 0 0,0 0-1 0 0,0 0 0 0 0,-1 0 1 0 0,1 0-1 0 0,-1 0 1 0 0,0 0-1 0 0,1 0 0 0 0,-1 0 1 0 0,0 4-1 0 0,2 90 3218 0 0,0 4-2662 0 0,-1-87-698 0 0,1 1 0 0 0,1-1 0 0 0,0 0 1 0 0,0 1-1 0 0,7 13 0 0 0,-4-9-30 0 0,6 10 1 0 0,-9-23-23 0 0,0-1 0 0 0,0 1 0 0 0,1-1 0 0 0,0 0 0 0 0,0 0 0 0 0,0 0 0 0 0,8 6 0 0 0,-9-9-2 0 0,-1 0 0 0 0,0 0 0 0 0,0 0 0 0 0,0 0 0 0 0,0-1 0 0 0,1 1 1 0 0,-1-1-1 0 0,0 1 0 0 0,1-1 0 0 0,-1 0 0 0 0,0 0 0 0 0,1 0 0 0 0,-1 0 0 0 0,0 0 0 0 0,1-1 0 0 0,-1 1 0 0 0,0-1 0 0 0,1 1 0 0 0,-1-1 0 0 0,0 0 0 0 0,4-2 0 0 0,-2 1 26 0 0,0 0-1 0 0,0-1 1 0 0,0 1-1 0 0,0-1 1 0 0,-1 0-1 0 0,1-1 1 0 0,-1 1-1 0 0,0 0 1 0 0,0-1-1 0 0,0 0 1 0 0,0 0-1 0 0,0 0 1 0 0,-1 0-1 0 0,3-5 1 0 0,1-7 147 0 0,0 0 0 0 0,6-29 1 0 0,-8 28-44 0 0,0 0-1 0 0,9-18 1 0 0,-1 12 53 0 0,26-39 1 0 0,-25 43-599 0 0,-1 0 0 0 0,16-34 0 0 0,-25 40-1909 0 0,-2 4-5010 0 0,-1 4 3149 0 0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58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4036 0 0,'-2'27'4907'0'0,"-3"250"2704"0"0,5 165-5775 0 0,1-434-1154 0 0,9-27-16354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16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4184 0 0,'-4'0'5841'0'0,"2"0"-5117"0"0,4 4-36 0 0,-2-1-88 0 0,4 6-264 0 0,-1 0-2808 0 0,1 6 0 0 0,3 1-1 0 0,0 4 1 0 0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59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16 263 3360 0 0,'-10'-20'3175'0'0,"9"15"-2806"0"0,-1-1-1 0 0,1 1 1 0 0,1-1 0 0 0,-1 0 0 0 0,1 1 0 0 0,0-1 0 0 0,0 0 0 0 0,1 1 0 0 0,-1-1 0 0 0,1 1 0 0 0,0-1 0 0 0,1 1 0 0 0,0-1-1 0 0,2-6 1 0 0,0 6-69 0 0,0-1 0 0 0,0 1 0 0 0,1 0 1 0 0,0 0-1 0 0,0 0 0 0 0,0 1 0 0 0,0 0 0 0 0,1 0 0 0 0,0 0 0 0 0,8-4 0 0 0,6-4-59 0 0,1 2 1 0 0,0 0 0 0 0,1 2-1 0 0,0 0 1 0 0,0 1 0 0 0,1 1-1 0 0,-1 2 1 0 0,2 0 0 0 0,-1 1-1 0 0,0 1 1 0 0,1 2 0 0 0,38 1-1 0 0,-54 1-224 0 0,0-1-1 0 0,0 2 1 0 0,0-1-1 0 0,0 1 1 0 0,0 1-1 0 0,0-1 0 0 0,-1 1 1 0 0,1 1-1 0 0,-1-1 1 0 0,0 1-1 0 0,0 0 1 0 0,0 1-1 0 0,-1 0 1 0 0,1 0-1 0 0,-1 0 1 0 0,0 1-1 0 0,-1 0 0 0 0,1 0 1 0 0,-1 0-1 0 0,0 1 1 0 0,-1 0-1 0 0,0 0 1 0 0,0 0-1 0 0,0 0 1 0 0,-1 1-1 0 0,0-1 0 0 0,0 1 1 0 0,-1 0-1 0 0,2 11 1 0 0,0 2-9 0 0,-2 2 1 0 0,0-1 0 0 0,-1 0 0 0 0,-4 42-1 0 0,1-52-8 0 0,-1 1 0 0 0,0-1 0 0 0,0 1 0 0 0,-1-1 0 0 0,-1 0-1 0 0,0-1 1 0 0,-1 1 0 0 0,0-1 0 0 0,-15 21 0 0 0,9-17-4 0 0,-1 1 0 0 0,-1-2 0 0 0,0 0 0 0 0,0 0 0 0 0,-2-2 0 0 0,1 0 0 0 0,-2 0 1 0 0,0-2-1 0 0,0 0 0 0 0,0-1 0 0 0,-1 0 0 0 0,-1-2 0 0 0,-33 10 0 0 0,50-17 3 0 0,0 1 1 0 0,0-1-1 0 0,0 1 0 0 0,0-1 1 0 0,0 0-1 0 0,0 0 0 0 0,0 0 0 0 0,0 0 1 0 0,0 0-1 0 0,0 0 0 0 0,0 0 1 0 0,0-1-1 0 0,0 1 0 0 0,0-1 1 0 0,0 0-1 0 0,1 1 0 0 0,-1-1 0 0 0,0 0 1 0 0,0 0-1 0 0,0 0 0 0 0,1 0 1 0 0,-1-1-1 0 0,-1 0 0 0 0,1-1 0 0 0,0 1 0 0 0,1-1 0 0 0,-1 0 0 0 0,1 0 0 0 0,0 1 0 0 0,0-1 0 0 0,0 0 0 0 0,0 0 0 0 0,0 0 0 0 0,1 0 0 0 0,-1 0 0 0 0,1 0 0 0 0,0 0-1 0 0,0-5 1 0 0,0 4 2 0 0,1 0 0 0 0,-1 0-1 0 0,1 0 1 0 0,0 1 0 0 0,0-1-1 0 0,0 0 1 0 0,1 1 0 0 0,0-1-1 0 0,-1 1 1 0 0,1-1 0 0 0,0 1-1 0 0,0 0 1 0 0,1 0-1 0 0,-1 0 1 0 0,1 0 0 0 0,-1 0-1 0 0,1 0 1 0 0,0 1 0 0 0,0 0-1 0 0,0-1 1 0 0,1 1 0 0 0,-1 0-1 0 0,0 0 1 0 0,8-2 0 0 0,5-3 0 0 0,0 2 0 0 0,0-1 0 0 0,0 2 1 0 0,22-3-1 0 0,-5 1 2 0 0,-1 2 0 0 0,1 2 0 0 0,46 2 0 0 0,-67 0-2 0 0,0 1 1 0 0,-1 1-1 0 0,1 0 0 0 0,0 0 0 0 0,-1 1 0 0 0,0 1 1 0 0,0 0-1 0 0,0 1 0 0 0,0 0 0 0 0,0 0 1 0 0,-1 1-1 0 0,17 13 0 0 0,-21-13-1 0 0,1 1 0 0 0,-1 0 0 0 0,-1 1-1 0 0,1-1 1 0 0,-1 1 0 0 0,-1 0 0 0 0,1 0 0 0 0,-1 0 0 0 0,-1 1 0 0 0,0 0-1 0 0,0-1 1 0 0,0 1 0 0 0,-1 0 0 0 0,1 11 0 0 0,0 9 1 0 0,-2 0 0 0 0,0 0-1 0 0,-4 34 1 0 0,2-54 13 0 0,0 0 0 0 0,0-1 0 0 0,-1 1 0 0 0,0-1-1 0 0,-1 1 1 0 0,0-1 0 0 0,0 0 0 0 0,-1 0-1 0 0,0-1 1 0 0,0 1 0 0 0,-1-1 0 0 0,1 1 0 0 0,-2-1-1 0 0,1-1 1 0 0,-1 1 0 0 0,0-1 0 0 0,0 0-1 0 0,-1 0 1 0 0,0-1 0 0 0,0 0 0 0 0,0 0 0 0 0,-1-1-1 0 0,1 0 1 0 0,-1 0 0 0 0,0-1 0 0 0,-14 5-1 0 0,-6-1 136 0 0,-1 0-1 0 0,0-2 0 0 0,-50 3 0 0 0,-92-8 436 0 0,79-2-429 0 0,88 2 700 0 0,-6 0-5107 0 0,21 0-5132 0 0,-1 0 5423 0 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4:59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26 123 3112 0 0,'-1'2'198'0'0,"-1"-1"-1"0"0,1 1 1 0 0,0-1-1 0 0,0 1 1 0 0,0-1-1 0 0,0 1 1 0 0,0 0-1 0 0,0-1 1 0 0,0 1-1 0 0,1 0 1 0 0,-1 0-1 0 0,1 0 1 0 0,-1 3-1 0 0,-4 31 1269 0 0,3-20-796 0 0,0-3-210 0 0,0-1 0 0 0,1 1 0 0 0,1 0-1 0 0,0-1 1 0 0,1 1 0 0 0,0-1 0 0 0,1 1 0 0 0,0-1-1 0 0,1 1 1 0 0,8 21 0 0 0,-9-28-336 0 0,1-1-1 0 0,0 1 1 0 0,0 0-1 0 0,1-1 1 0 0,0 0 0 0 0,0 0-1 0 0,0 0 1 0 0,0 0 0 0 0,1 0-1 0 0,0-1 1 0 0,-1 0 0 0 0,2 0-1 0 0,-1 0 1 0 0,0-1 0 0 0,1 0-1 0 0,0 0 1 0 0,0 0 0 0 0,0-1-1 0 0,0 0 1 0 0,0 0-1 0 0,0 0 1 0 0,11 1 0 0 0,-9-2-118 0 0,0-1 1 0 0,0 0-1 0 0,1 0 1 0 0,-1-1-1 0 0,0 0 1 0 0,0 0-1 0 0,0-1 1 0 0,0 0 0 0 0,0 0-1 0 0,0-1 1 0 0,0 0-1 0 0,-1 0 1 0 0,1-1-1 0 0,-1 0 1 0 0,0 0-1 0 0,0-1 1 0 0,-1 0-1 0 0,1 0 1 0 0,-1-1-1 0 0,0 0 1 0 0,-1 0-1 0 0,1 0 1 0 0,-1 0-1 0 0,0-1 1 0 0,-1 0-1 0 0,0 0 1 0 0,0 0 0 0 0,0-1-1 0 0,-1 1 1 0 0,0-1-1 0 0,0 0 1 0 0,1-12-1 0 0,0 2-25 0 0,-1 1-1 0 0,-1-1 0 0 0,1-30 1 0 0,-4 38 16 0 0,1 0-1 0 0,-1 1 1 0 0,-1-1 0 0 0,0 0-1 0 0,0 1 1 0 0,-1-1 0 0 0,0 1-1 0 0,-6-11 1 0 0,6 13 7 0 0,-1 0-1 0 0,1 1 0 0 0,-1 0 1 0 0,-1 0-1 0 0,1 0 1 0 0,-1 0-1 0 0,0 1 1 0 0,0-1-1 0 0,-1 1 1 0 0,0 1-1 0 0,0-1 1 0 0,0 1-1 0 0,0 0 0 0 0,-1 0 1 0 0,1 1-1 0 0,-1 0 1 0 0,0 0-1 0 0,0 0 1 0 0,0 1-1 0 0,0 0 1 0 0,0 1-1 0 0,-9-2 0 0 0,9 3 19 0 0,-1-1 0 0 0,1 1 0 0 0,-1 0 0 0 0,1 0 0 0 0,-1 1-1 0 0,0 0 1 0 0,1 1 0 0 0,0-1 0 0 0,-1 1 0 0 0,-11 5-1 0 0,15-4 0 0 0,-1-1 0 0 0,1 1-1 0 0,-1 0 1 0 0,1 0 0 0 0,0 1-1 0 0,0-1 1 0 0,0 1 0 0 0,1 0-1 0 0,-1 0 1 0 0,1 0 0 0 0,0 0-1 0 0,0 1 1 0 0,0-1 0 0 0,1 1 0 0 0,0 0-1 0 0,-3 6 1 0 0,-2 13 99 0 0,0-1-1 0 0,2 1 1 0 0,0 1 0 0 0,-1 47 0 0 0,9 102 550 0 0,0-109-394 0 0,12 101 429 0 0,2 30 54 0 0,-17 80-2293 0 0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00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3968 0 0,'0'0'1378'0'0,"0"14"1691"0"0,0 196 4677 0 0,0 1-4895 0 0,0-209-3113 0 0,-3 61-456 0 0,0-50-3026 0 0,0-1-3359 0 0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00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21 3896 0 0,'-3'0'648'0'0,"3"-2"0"0"0,0 0 5 0 0,-4-2-5 0 0,1 2 0 0 0,-1-1 4 0 0,4 1-24 0 0,-4-1-48 0 0,2 1 120 0 0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00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95 3192 0 0,'-2'0'262'0'0,"-1"1"0"0"0,0 0-1 0 0,1 0 1 0 0,-1 0 0 0 0,1 0 0 0 0,-1 0-1 0 0,1 1 1 0 0,0-1 0 0 0,-1 1 0 0 0,1 0-1 0 0,0-1 1 0 0,0 1 0 0 0,0 0-1 0 0,0 0 1 0 0,-2 4 0 0 0,-25 34 1181 0 0,20-24-963 0 0,1-1 0 0 0,1 1-1 0 0,1 1 1 0 0,0-1-1 0 0,1 1 1 0 0,-5 27-1 0 0,3 3 1089 0 0,-1 56-1 0 0,8-92-1469 0 0,0 0-1 0 0,0-1 1 0 0,1 1 0 0 0,1-1 0 0 0,0 1 0 0 0,0-1-1 0 0,7 17 1 0 0,-7-22-71 0 0,0 0 0 0 0,0-1 0 0 0,1 1 0 0 0,-1-1 1 0 0,1 0-1 0 0,0 0 0 0 0,0 0 0 0 0,0 0 0 0 0,1 0 0 0 0,-1-1 0 0 0,1 1 0 0 0,0-1 0 0 0,0 0 0 0 0,0 0 0 0 0,0-1 0 0 0,1 1 0 0 0,-1-1 0 0 0,6 2 1 0 0,-4-2-24 0 0,-1 0 1 0 0,0-1 0 0 0,1 0 0 0 0,-1 0 0 0 0,1-1 0 0 0,-1 1 0 0 0,1-1 0 0 0,0 0 0 0 0,-1-1 0 0 0,1 1 0 0 0,-1-1 0 0 0,1 0-1 0 0,-1 0 1 0 0,0-1 0 0 0,1 0 0 0 0,-1 0 0 0 0,0 0 0 0 0,0 0 0 0 0,7-6 0 0 0,-6 4-18 0 0,-1 0 0 0 0,0-1 1 0 0,0 0-1 0 0,0 0 0 0 0,-1 0 0 0 0,0-1 0 0 0,0 0 1 0 0,0 0-1 0 0,0 0 0 0 0,-1 0 0 0 0,0 0 1 0 0,0-1-1 0 0,-1 1 0 0 0,0-1 0 0 0,2-9 1 0 0,-2 6-5 0 0,-1 1 0 0 0,0-1 0 0 0,0 0 0 0 0,-1 0 0 0 0,0 0 0 0 0,-1 0 0 0 0,0 0 0 0 0,-1 0 0 0 0,0 0 0 0 0,0 0 0 0 0,-1 1 0 0 0,0-1 0 0 0,-5-9 0 0 0,-1 2 27 0 0,-1 1 1 0 0,0-1-1 0 0,-1 1 0 0 0,-1 1 1 0 0,-25-26-1 0 0,36 40-8 0 0,-7-7 65 0 0,1 0 0 0 0,-1 0 0 0 0,2-1 0 0 0,-12-17-1 0 0,17 24-39 0 0,0 0 0 0 0,0 0-1 0 0,0 0 1 0 0,1 0 0 0 0,-1 0 0 0 0,1 0-1 0 0,-1 0 1 0 0,1 0 0 0 0,-1-1-1 0 0,1 1 1 0 0,0 0 0 0 0,0 0 0 0 0,0 0-1 0 0,0-1 1 0 0,1 1 0 0 0,-1 0-1 0 0,0 0 1 0 0,1 0 0 0 0,0 0-1 0 0,-1 0 1 0 0,1 0 0 0 0,0 0 0 0 0,0 0-1 0 0,0 0 1 0 0,1 0 0 0 0,-1 0-1 0 0,0 0 1 0 0,1 1 0 0 0,-1-1 0 0 0,3-2-1 0 0,5-3 49 0 0,0 0 0 0 0,0 0-1 0 0,1 1 1 0 0,0 0 0 0 0,13-5 0 0 0,57-19-26 0 0,-65 24-81 0 0,-9 4 69 0 0,67-21-2429 0 0,-23 14-6436 0 0,-35 9 5443 0 0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01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3736 0 0,'-5'9'4435'0'0,"3"11"-2998"0"0,-2 126 3524 0 0,4 126-192 0 0,0-181-7768 0 0,0-1-6423 0 0,0-82 5969 0 0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01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9 3584 0 0,'0'0'632'0'0,"0"-9"5138"0"0,-2 18-5119 0 0,1 0 1 0 0,-1 0-1 0 0,0-1 1 0 0,-1 1-1 0 0,-7 15 1 0 0,0 1 114 0 0,-4 9-430 0 0,-1-1 0 0 0,-2-1-1 0 0,-1 0 1 0 0,-1-1 0 0 0,-2-1-1 0 0,-1-1 1 0 0,-1-1 0 0 0,-34 32-1 0 0,51-54-324 0 0,-1 0 0 0 0,0 0-1 0 0,0-1 1 0 0,0 0 0 0 0,-1 0-1 0 0,-14 6 1 0 0,22-11-11 0 0,-1 0 0 0 0,1 0 0 0 0,0 0 0 0 0,0 0 0 0 0,-1 0 0 0 0,1 0 0 0 0,0 0 0 0 0,-1 0 0 0 0,1 0 0 0 0,0-1 0 0 0,0 1 0 0 0,-1 0 0 0 0,1 0 0 0 0,0 0 0 0 0,0 0 0 0 0,0-1 0 0 0,-1 1 0 0 0,1 0-1 0 0,0 0 1 0 0,0 0 0 0 0,0-1 0 0 0,-1 1 0 0 0,1 0 0 0 0,0 0 0 0 0,0-1 0 0 0,0 1 0 0 0,0 0 0 0 0,0 0 0 0 0,0-1 0 0 0,-1 1 0 0 0,1 0 0 0 0,0-1 0 0 0,0 1 0 0 0,0 0 0 0 0,0-1 0 0 0,-1-11-34 0 0,3 3 21 0 0,0 1 1 0 0,0 0-1 0 0,1-1 0 0 0,0 1 0 0 0,1 0 0 0 0,0 1 0 0 0,8-14 0 0 0,2 2-2 0 0,25-30-1 0 0,-37 47 28 0 0,-1 0 0 0 0,1 0-1 0 0,0 0 1 0 0,0 0 0 0 0,0 0-1 0 0,0 1 1 0 0,0-1-1 0 0,1 1 1 0 0,-1-1 0 0 0,0 1-1 0 0,1 0 1 0 0,-1 0 0 0 0,1 0-1 0 0,0 0 1 0 0,-1 0 0 0 0,1 1-1 0 0,-1-1 1 0 0,1 1 0 0 0,3-1-1 0 0,-3 2 15 0 0,0 0-1 0 0,0-1 0 0 0,-1 1 0 0 0,1 0 1 0 0,-1 0-1 0 0,1 1 0 0 0,-1-1 1 0 0,1 1-1 0 0,-1-1 0 0 0,0 1 0 0 0,0 0 1 0 0,0 0-1 0 0,0 0 0 0 0,0 0 1 0 0,0 0-1 0 0,0 0 0 0 0,0 0 0 0 0,1 4 1 0 0,2 2 39 0 0,-1 1 0 0 0,1 0 1 0 0,-2 0-1 0 0,1 1 1 0 0,-1-1-1 0 0,2 16 0 0 0,5 11 50 0 0,4 18-102 0 0,-3-13-2660 0 0,3-2-6240 0 0,-12-27 5218 0 0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02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22 2944 0 0,'6'-18'4612'0'0,"-3"14"-1788"0"0,-4 6-1153 0 0,-4 11-206 0 0,-16 53 1762 0 0,5-16-2109 0 0,-11 62 1 0 0,23-86-868 0 0,1-1 1 0 0,1 1-1 0 0,3 41 1 0 0,-1-65-241 0 0,0 1 1 0 0,0-1 0 0 0,1 0-1 0 0,-1 1 1 0 0,1-1-1 0 0,0 0 1 0 0,-1 1-1 0 0,1-1 1 0 0,0 0 0 0 0,1 0-1 0 0,-1 0 1 0 0,0 0-1 0 0,0 0 1 0 0,1 0 0 0 0,0 0-1 0 0,-1 0 1 0 0,1 0-1 0 0,0-1 1 0 0,0 1-1 0 0,-1-1 1 0 0,1 1 0 0 0,1-1-1 0 0,-1 0 1 0 0,0 0-1 0 0,0 0 1 0 0,0 0 0 0 0,1 0-1 0 0,-1 0 1 0 0,0-1-1 0 0,4 1 1 0 0,-1 0-22 0 0,-1-1 0 0 0,1 0 0 0 0,-1 0 0 0 0,0 0 0 0 0,1 0 0 0 0,-1-1 0 0 0,1 0 0 0 0,-1 0 0 0 0,0 0 0 0 0,1 0 0 0 0,-1-1 0 0 0,0 1 0 0 0,0-1 0 0 0,0 0 0 0 0,6-5 0 0 0,2-2-24 0 0,-1-2-1 0 0,0 1 1 0 0,-1-1 0 0 0,0-1-1 0 0,-1 0 1 0 0,0 0 0 0 0,0-1-1 0 0,11-25 1 0 0,-1-5-107 0 0,21-69 0 0 0,-23 32 905 0 0,-28 226-67 0 0,8-84-548 0 0,2-44-120 0 0,0-1 1 0 0,0 1-1 0 0,2-1 0 0 0,0 0 0 0 0,5 22 0 0 0,-6-37-29 0 0,1 0 0 0 0,-1 0 0 0 0,1 0 1 0 0,0 0-1 0 0,0 0 0 0 0,0-1 1 0 0,0 1-1 0 0,0 0 0 0 0,0-1 0 0 0,1 1 1 0 0,-1-1-1 0 0,0 1 0 0 0,1-1 1 0 0,-1 1-1 0 0,1-1 0 0 0,0 0 0 0 0,-1 0 1 0 0,4 2-1 0 0,-1-1 1 0 0,0-1 0 0 0,0 0 0 0 0,1 0-1 0 0,-1 0 1 0 0,0 0 0 0 0,0 0 0 0 0,1-1 0 0 0,6 0 0 0 0,-1 0 1 0 0,0-1 1 0 0,0-1-1 0 0,0 0 1 0 0,0 0-1 0 0,0-1 1 0 0,17-7-1 0 0,-19 6 16 0 0,0-1-1 0 0,0 0 0 0 0,-1-1 0 0 0,1 1 0 0 0,-2-1 1 0 0,1 0-1 0 0,-1-1 0 0 0,1 0 0 0 0,-2 0 1 0 0,1 0-1 0 0,-1-1 0 0 0,0 0 0 0 0,-1 0 1 0 0,0 0-1 0 0,0 0 0 0 0,-1-1 0 0 0,0 1 1 0 0,0-1-1 0 0,2-14 0 0 0,0-11-72 0 0,-1 0 0 0 0,-2 0 1 0 0,-2-39-1 0 0,-1 29-4562 0 0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04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88 2784 0 0,'0'0'484'0'0,"-3"-17"4476"0"0,6 15-4615 0 0,1 0 0 0 0,0 1-1 0 0,0-1 1 0 0,0 1 0 0 0,0 0-1 0 0,0 0 1 0 0,0 0 0 0 0,0 0 0 0 0,8 1-1 0 0,-1-2 197 0 0,238-20 3768 0 0,-65 8-3341 0 0,36 0-1295 0 0,-420 7-3472 0 0,199 7 3808 0 0,-1 0 0 0 0,0 1 0 0 0,1-1 0 0 0,-1 0 0 0 0,0 1 0 0 0,1-1-1 0 0,-1 1 1 0 0,1-1 0 0 0,-1 1 0 0 0,1 0 0 0 0,-1 0 0 0 0,1 0 0 0 0,-1 0 0 0 0,1 0-1 0 0,0 0 1 0 0,-1 0 0 0 0,1 0 0 0 0,0 0 0 0 0,0 1 0 0 0,0-1 0 0 0,0 0 0 0 0,0 1 0 0 0,0-1-1 0 0,0 1 1 0 0,1-1 0 0 0,-1 1 0 0 0,0 0 0 0 0,1-1 0 0 0,-1 1 0 0 0,1 2 0 0 0,-3 7 131 0 0,2 1 1 0 0,0-1-1 0 0,0 20 0 0 0,0-8 52 0 0,0 8 150 0 0,1-1 0 0 0,1 1 0 0 0,9 46 0 0 0,26 90 724 0 0,-3-21-2573 0 0,-33-143 503 0 0,1 1 0 0 0,0-1 0 0 0,0 1 1 0 0,0-1-1 0 0,1 1 0 0 0,-1-1 0 0 0,1 0 0 0 0,3 6 1 0 0,-2-3-2138 0 0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04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89 3256 0 0,'0'0'1174'0'0,"-7"12"1472"0"0,3-2-2076 0 0,1 1 0 0 0,0-1 0 0 0,1 1 0 0 0,0-1 0 0 0,1 1 0 0 0,0 19 0 0 0,0-13-41 0 0,-2 27 1060 0 0,2-1 0 0 0,5 52 0 0 0,-3-88-1513 0 0,0-1 1 0 0,0 1 0 0 0,1 0 0 0 0,0-1 0 0 0,0 0 0 0 0,1 0 0 0 0,-1 0 0 0 0,1 0 0 0 0,1 0 0 0 0,5 9 0 0 0,-6-12-49 0 0,0 0 1 0 0,0 0-1 0 0,0 0 0 0 0,0-1 1 0 0,1 1-1 0 0,-1-1 0 0 0,1 1 1 0 0,-1-1-1 0 0,1 0 0 0 0,0-1 1 0 0,0 1-1 0 0,0-1 1 0 0,0 1-1 0 0,0-1 0 0 0,0 0 1 0 0,0-1-1 0 0,9 1 0 0 0,-5-1-15 0 0,1 0 1 0 0,-1-1-1 0 0,0 0 0 0 0,0 0 0 0 0,1-1 1 0 0,-1 0-1 0 0,0-1 0 0 0,-1 1 0 0 0,1-2 0 0 0,0 1 1 0 0,-1-1-1 0 0,0 0 0 0 0,0-1 0 0 0,0 1 0 0 0,6-7 1 0 0,-5 5-17 0 0,-2 0 1 0 0,1-1 0 0 0,-1 0-1 0 0,0-1 1 0 0,0 1 0 0 0,-1-1 0 0 0,0 0-1 0 0,-1 0 1 0 0,1-1 0 0 0,-1 1-1 0 0,-1-1 1 0 0,0 0 0 0 0,3-12 0 0 0,-2 0-2 0 0,0 0 1 0 0,-1-1 0 0 0,-2 1-1 0 0,0-1 1 0 0,-1 0 0 0 0,-1 1-1 0 0,-1-1 1 0 0,-1 1 0 0 0,-1 0-1 0 0,-7-22 1 0 0,9 38 6 0 0,1 0 0 0 0,-2 1 0 0 0,1-1 1 0 0,0 1-1 0 0,-1-1 0 0 0,0 1 0 0 0,0 0 0 0 0,0 0 0 0 0,-1 0 0 0 0,0 1 1 0 0,1-1-1 0 0,-1 1 0 0 0,0 0 0 0 0,0 0 0 0 0,-1 0 0 0 0,1 0 1 0 0,-1 1-1 0 0,1 0 0 0 0,-1 0 0 0 0,0 0 0 0 0,0 0 0 0 0,0 1 0 0 0,0 0 1 0 0,0 0-1 0 0,0 0 0 0 0,0 1 0 0 0,0-1 0 0 0,0 1 0 0 0,0 1 1 0 0,-1-1-1 0 0,1 1 0 0 0,0 0 0 0 0,0 0 0 0 0,0 0 0 0 0,0 0 0 0 0,1 1 1 0 0,-1 0-1 0 0,0 0 0 0 0,1 1 0 0 0,-1-1 0 0 0,1 1 0 0 0,0 0 1 0 0,-5 4-1 0 0,0 1-246 0 0,1 1 1 0 0,0 0-1 0 0,0 0 1 0 0,1 0-1 0 0,0 1 1 0 0,-9 19-1 0 0,5-5-3016 0 0,1 0 0 0 0,-6 26 0 0 0,8-20-2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16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3720 0 0,'0'0'1918'0'0,"17"-3"1760"0"0,-14 4-3423 0 0,0-1 0 0 0,0 1 1 0 0,0 0-1 0 0,0-1 1 0 0,-1 1-1 0 0,1 1 1 0 0,0-1-1 0 0,-1 0 1 0 0,1 1-1 0 0,-1-1 1 0 0,1 1-1 0 0,-1 0 0 0 0,0-1 1 0 0,0 1-1 0 0,1 0 1 0 0,-1 1-1 0 0,-1-1 1 0 0,1 0-1 0 0,0 0 1 0 0,1 4-1 0 0,6 8 499 0 0,-2-1 0 0 0,10 24 1 0 0,-11-24-206 0 0,27 66 198 0 0,17 36-174 0 0,-49-111-544 0 0,1-1-1 0 0,0 1 0 0 0,0-1 0 0 0,0 0 0 0 0,1 0 1 0 0,-1 0-1 0 0,1 0 0 0 0,-1 0 0 0 0,1-1 0 0 0,0 1 1 0 0,0-1-1 0 0,0 1 0 0 0,4 1 0 0 0,-4-3 14 0 0,-1-1 0 0 0,0 1 0 0 0,0 0-1 0 0,0-1 1 0 0,0 0 0 0 0,1 1 0 0 0,-1-1 0 0 0,0 0-1 0 0,0 0 1 0 0,0-1 0 0 0,1 1 0 0 0,-1 0-1 0 0,0-1 1 0 0,0 1 0 0 0,0-1 0 0 0,0 0 0 0 0,0 1-1 0 0,0-1 1 0 0,0 0 0 0 0,0 0 0 0 0,0 0 0 0 0,0-1-1 0 0,0 1 1 0 0,3-3 0 0 0,5-7 180 0 0,1-1 1 0 0,-1 0 0 0 0,-1 0-1 0 0,0 0 1 0 0,-1-1 0 0 0,0-1-1 0 0,8-20 1 0 0,-1 5 64 0 0,-3 5-262 0 0,-1 0 0 0 0,0-1 0 0 0,-2 0 0 0 0,6-30 0 0 0,-13 39-1324 0 0,-2 1-4003 0 0,-1 2-1937 0 0,1 6 2938 0 0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04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66 3296 0 0,'0'0'1814'0'0,"0"14"911"0"0,-2 105 1892 0 0,5 127-433 0 0,-3-236-4144 0 0,1 0 0 0 0,0-1 0 0 0,1 1 0 0 0,0 0 0 0 0,0-1 0 0 0,1 0 0 0 0,5 12 0 0 0,-6-18-36 0 0,-1-1-1 0 0,1 1 1 0 0,0-1-1 0 0,0 1 1 0 0,0-1-1 0 0,0 0 0 0 0,0 1 1 0 0,1-1-1 0 0,-1 0 1 0 0,1-1-1 0 0,-1 1 1 0 0,1 0-1 0 0,0-1 1 0 0,-1 1-1 0 0,1-1 1 0 0,0 0-1 0 0,0 0 0 0 0,0 0 1 0 0,0 0-1 0 0,0-1 1 0 0,0 1-1 0 0,0-1 1 0 0,1 0-1 0 0,-1 0 1 0 0,0 0-1 0 0,4-1 1 0 0,-1 0-2 0 0,0 0 1 0 0,0 0-1 0 0,1-1 1 0 0,-1 0-1 0 0,0 0 1 0 0,-1-1 0 0 0,1 1-1 0 0,0-1 1 0 0,-1-1-1 0 0,0 1 1 0 0,1-1-1 0 0,-1 0 1 0 0,-1 0 0 0 0,1 0-1 0 0,-1-1 1 0 0,1 1-1 0 0,-1-1 1 0 0,6-10-1 0 0,1-2 96 0 0,-1-1 0 0 0,0 0-1 0 0,-1-1 1 0 0,9-28-1 0 0,-10 20 155 0 0,-1-1-1 0 0,-1 0 1 0 0,4-53-1 0 0,-6-89 494 0 0,-4 133-818 0 0,-2 26-2758 0 0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05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25 3600 0 0,'-7'-14'3996'0'0,"-2"12"-3483"0"0,1-1 1 0 0,0 1-1 0 0,-1 1 0 0 0,1 0 1 0 0,-1 0-1 0 0,1 0 0 0 0,-1 1 1 0 0,0 0-1 0 0,1 1 0 0 0,-16 3 1 0 0,11-1-34 0 0,-1 0 0 0 0,1 1 0 0 0,0 0 0 0 0,1 1 0 0 0,-1 0 0 0 0,-13 10 1 0 0,20-12-425 0 0,1 0 0 0 0,0 1 0 0 0,0 0 0 0 0,0 0 0 0 0,1 1-1 0 0,0-1 1 0 0,0 1 0 0 0,0 0 0 0 0,0 0 0 0 0,1 0 0 0 0,-1 0 0 0 0,-2 8 0 0 0,3-5-15 0 0,0 1 0 0 0,0 0 0 0 0,1 0 0 0 0,1 0-1 0 0,-1 0 1 0 0,1 1 0 0 0,1 13 0 0 0,1-19-31 0 0,-1 1-1 0 0,1-1 1 0 0,0 0 0 0 0,1 0 0 0 0,-1 0 0 0 0,1 1 0 0 0,0-1 0 0 0,0-1 0 0 0,0 1 0 0 0,0 0 0 0 0,1 0 0 0 0,-1-1-1 0 0,1 0 1 0 0,0 1 0 0 0,0-1 0 0 0,6 4 0 0 0,1 2-8 0 0,1-1 0 0 0,0 0-1 0 0,0-1 1 0 0,14 7 0 0 0,-7-5-33 0 0,-1 0 0 0 0,0 1 1 0 0,-1 1-1 0 0,22 18 0 0 0,-33-24 64 0 0,-1-1 0 0 0,1 1-1 0 0,-1-1 1 0 0,0 1 0 0 0,0 0 0 0 0,0 1-1 0 0,-1-1 1 0 0,0 1 0 0 0,0-1-1 0 0,0 1 1 0 0,-1 0 0 0 0,0 0 0 0 0,0 0-1 0 0,0 1 1 0 0,-1-1 0 0 0,0 0 0 0 0,0 9-1 0 0,-1-10 46 0 0,-1-1-1 0 0,1 1 1 0 0,-1 0 0 0 0,0-1-1 0 0,0 0 1 0 0,-1 1-1 0 0,1-1 1 0 0,-1 0-1 0 0,0 1 1 0 0,0-1-1 0 0,-1 0 1 0 0,1 0 0 0 0,-1-1-1 0 0,0 1 1 0 0,0 0-1 0 0,0-1 1 0 0,0 0-1 0 0,-1 0 1 0 0,1 0-1 0 0,-1 0 1 0 0,0 0-1 0 0,0-1 1 0 0,0 0 0 0 0,-7 3-1 0 0,-6 3 156 0 0,-1-1 0 0 0,0-2 0 0 0,0 1-1 0 0,-30 3 1 0 0,14-4-50 0 0,-57 0-1 0 0,38-5-6512 0 0,39 0 2779 0 0,6 0-401 0 0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06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3352 0 0,'0'0'3112'0'0,"0"20"-180"0"0,0 287 4336 0 0,0 1-8099 0 0,0-308 674 0 0,0 1-1 0 0,0-1 0 0 0,0 0 0 0 0,0 1 0 0 0,0-1 0 0 0,0 0 1 0 0,0 0-1 0 0,0 1 0 0 0,0-1 0 0 0,1 0 0 0 0,-1 0 0 0 0,0 1 0 0 0,0-1 1 0 0,0 0-1 0 0,0 0 0 0 0,0 0 0 0 0,0 1 0 0 0,0-1 0 0 0,1 0 1 0 0,-1 0-1 0 0,0 0 0 0 0,0 1 0 0 0,0-1 0 0 0,0 0 0 0 0,1 0 0 0 0,-1 0 1 0 0,0 0-1 0 0,0 1 0 0 0,0-1 0 0 0,1 0 0 0 0,-1 0 0 0 0,0 0 1 0 0,0 0-1 0 0,1 0 0 0 0,-1 0 0 0 0,0 0 0 0 0,0 0 0 0 0,1 0 1 0 0,-1 0-1 0 0,0 0 0 0 0,0 0 0 0 0,1 0 0 0 0,-1 0 0 0 0,0 0 0 0 0,0 0 1 0 0,1 0-1 0 0,-1 0 0 0 0,0 0 0 0 0,0 0 0 0 0,1 0 0 0 0,-1 0 1 0 0,0 0-1 0 0,0-1 0 0 0,1 1 0 0 0,-1 0 0 0 0,0 0 0 0 0,0 0 0 0 0,1-1 1 0 0,2-3-3100 0 0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06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1 3264 0 0,'2'1'4774'0'0,"-2"-1"-4735"0"0,0 0 0 0 0,0 0 0 0 0,0 0 0 0 0,1 1 0 0 0,-1-1 0 0 0,0 0 0 0 0,0 1 0 0 0,0-1 0 0 0,0 0 0 0 0,0 0 1 0 0,1 1-1 0 0,-1-1 0 0 0,0 0 0 0 0,0 1 0 0 0,0-1 0 0 0,0 0 0 0 0,0 0 0 0 0,0 1 0 0 0,0-1 0 0 0,0 0 1 0 0,0 1-1 0 0,0-1 0 0 0,0 0 0 0 0,0 1 0 0 0,0-1 0 0 0,-1 0 0 0 0,1 0 0 0 0,0 1 0 0 0,0-1 0 0 0,0 1 1 0 0,-114 171 5228 0 0,61-101-4462 0 0,-95 95 0 0 0,134-152-784 0 0,-1-1 0 0 0,-1 0 0 0 0,-22 13 0 0 0,18-17 9 0 0,19-8-30 0 0,1-1 0 0 0,0 0 1 0 0,-1 0-1 0 0,1 1 0 0 0,-1-1 0 0 0,1 0 0 0 0,0 0 0 0 0,-1 0 0 0 0,1 0 0 0 0,-1 0 0 0 0,1 1 0 0 0,0-1 0 0 0,-1 0 1 0 0,1 0-1 0 0,-1 0 0 0 0,1 0 0 0 0,-1 0 0 0 0,1 0 0 0 0,0-1 0 0 0,-1 1 0 0 0,1 0 0 0 0,-1 0 0 0 0,1 0 0 0 0,-1 0 0 0 0,1 0 1 0 0,0 0-1 0 0,-1-1 0 0 0,1 1 0 0 0,0 0 0 0 0,-1 0 0 0 0,1-1 0 0 0,0 1 0 0 0,-1 0 0 0 0,1-1 0 0 0,0 1 0 0 0,-1 0 1 0 0,1-1-1 0 0,0 1 0 0 0,0 0 0 0 0,0-1 0 0 0,-1 1 0 0 0,1-1 0 0 0,0 1 0 0 0,0 0 0 0 0,0-1 0 0 0,0 1 0 0 0,-1-1 0 0 0,2-1 3 0 0,0-1 0 0 0,0 1-1 0 0,0 0 1 0 0,0 0-1 0 0,0 0 1 0 0,0 0-1 0 0,0 0 1 0 0,1 0-1 0 0,1-1 1 0 0,4-7 8 0 0,3-4 14 0 0,0 0 0 0 0,1 1 0 0 0,1 0 0 0 0,0 1 0 0 0,16-14 0 0 0,-16 18 32 0 0,-1-1 1 0 0,2 1-1 0 0,-1 1 1 0 0,1 0 0 0 0,0 1-1 0 0,0 0 1 0 0,17-4-1 0 0,-23 7 2 0 0,0 2 0 0 0,0-1 0 0 0,1 1 0 0 0,-1 0 0 0 0,0 0 0 0 0,0 1 0 0 0,0 0 0 0 0,1 0 0 0 0,-1 1 0 0 0,0 0 1 0 0,0 0-1 0 0,0 1 0 0 0,0 0 0 0 0,0 0 0 0 0,0 0 0 0 0,9 5 0 0 0,-4 1 58 0 0,0-1 1 0 0,-1 2 0 0 0,1-1 0 0 0,-2 1-1 0 0,1 1 1 0 0,-1 0 0 0 0,-1 1 0 0 0,14 18-1 0 0,9 22 160 0 0,-19-30-277 0 0,0-1 0 0 0,22 26 0 0 0,-21-29-258 0 0,6 4-563 0 0,1-12-2717 0 0,8 0-3823 0 0,-16-8 3679 0 0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07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74 3408 0 0,'-3'1'257'0'0,"0"0"-1"0"0,1 1 0 0 0,-1 0 0 0 0,1-1 0 0 0,0 1 1 0 0,-1 0-1 0 0,1 0 0 0 0,0 0 0 0 0,0 0 1 0 0,0 0-1 0 0,-2 5 0 0 0,-17 32 1081 0 0,13-21-620 0 0,0 0-158 0 0,2-1 1 0 0,0 2 0 0 0,1-1-1 0 0,1 1 1 0 0,1-1 0 0 0,1 1-1 0 0,-1 35 1 0 0,3-46-326 0 0,1 0 1 0 0,0 0-1 0 0,0-1 1 0 0,0 1-1 0 0,1 0 1 0 0,0-1-1 0 0,1 0 0 0 0,-1 1 1 0 0,1-1-1 0 0,6 10 1 0 0,-6-13-176 0 0,0 0-1 0 0,-1 0 1 0 0,1 0 0 0 0,1-1 0 0 0,-1 1 0 0 0,1-1-1 0 0,-1 0 1 0 0,1 0 0 0 0,0 0 0 0 0,0 0-1 0 0,0-1 1 0 0,0 1 0 0 0,1-1 0 0 0,-1 0 0 0 0,1 0-1 0 0,-1-1 1 0 0,9 2 0 0 0,-4-2-46 0 0,0 0 1 0 0,1-1 0 0 0,-1 0-1 0 0,1 0 1 0 0,-1-1-1 0 0,1 0 1 0 0,-1-1 0 0 0,0 0-1 0 0,1-1 1 0 0,-1 0-1 0 0,-1 0 1 0 0,1-1-1 0 0,0 0 1 0 0,-1 0 0 0 0,0-1-1 0 0,0-1 1 0 0,0 1-1 0 0,-1-1 1 0 0,8-7-1 0 0,-6 5-4 0 0,-1 0 0 0 0,-1-1 0 0 0,1 0 0 0 0,-1 0 0 0 0,-1 0 0 0 0,0-1 0 0 0,0 0 0 0 0,-1 0 0 0 0,0-1 0 0 0,-1 0 0 0 0,0 1 0 0 0,0-1 0 0 0,-2-1 0 0 0,1 1 0 0 0,1-18 0 0 0,-3 11 51 0 0,-1-1 1 0 0,-1 0-1 0 0,-1 1 1 0 0,0-1-1 0 0,-8-30 1 0 0,8 43-38 0 0,1 1 0 0 0,-1-1 0 0 0,0 1 0 0 0,-1 0 0 0 0,1-1 1 0 0,-1 1-1 0 0,0 0 0 0 0,0 0 0 0 0,-1 1 0 0 0,0-1 1 0 0,1 1-1 0 0,-1 0 0 0 0,-1 0 0 0 0,1 0 0 0 0,-1 0 0 0 0,1 1 1 0 0,-1 0-1 0 0,0 0 0 0 0,0 0 0 0 0,-1 0 0 0 0,1 1 0 0 0,-7-2 1 0 0,6 2 6 0 0,-1 0 1 0 0,1 1 0 0 0,-1 0 0 0 0,1 0 0 0 0,-1 1 0 0 0,0 0 0 0 0,1 0-1 0 0,-1 0 1 0 0,1 1 0 0 0,-11 2 0 0 0,12-1-24 0 0,0 0 1 0 0,1 0-1 0 0,-1 0 0 0 0,1 1 0 0 0,-1-1 0 0 0,1 1 1 0 0,0 0-1 0 0,0 1 0 0 0,0-1 0 0 0,0 1 1 0 0,1-1-1 0 0,-1 1 0 0 0,1 0 0 0 0,-3 6 1 0 0,1-3-116 0 0,1 1 1 0 0,-1 1 0 0 0,1-1-1 0 0,1 1 1 0 0,0-1 0 0 0,-4 19 0 0 0,-4 55-6185 0 0,8-48 1926 0 0,-1-2 869 0 0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07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0 4064 0 0,'0'0'2143'0'0,"0"11"1050"0"0,-14 271 6339 0 0,6-226-9560 0 0,-5 48-442 0 0,10-70-3331 0 0,2 0-3379 0 0,1-20 3455 0 0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07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 3560 0 0,'18'-16'3337'0'0,"-14"13"-3036"0"0,0 0-1 0 0,0 0 1 0 0,0 0-1 0 0,1 0 1 0 0,-1 1-1 0 0,1 0 1 0 0,0 0-1 0 0,-1 0 1 0 0,1 1-1 0 0,0-1 0 0 0,0 1 1 0 0,0 0-1 0 0,0 1 1 0 0,0-1-1 0 0,0 1 1 0 0,0 0-1 0 0,0 0 1 0 0,0 1-1 0 0,0-1 1 0 0,0 1-1 0 0,5 2 1 0 0,-4-2-49 0 0,0 1-1 0 0,0 1 1 0 0,-1-1 0 0 0,1 1 0 0 0,-1 0 0 0 0,0 0 0 0 0,0 1 0 0 0,0-1 0 0 0,0 1 0 0 0,-1 0 0 0 0,1 1 0 0 0,-1-1 0 0 0,0 1 0 0 0,0 0 0 0 0,-1 0-1 0 0,1 0 1 0 0,2 6 0 0 0,0 3-80 0 0,0 0-1 0 0,-1 0 1 0 0,-1 0 0 0 0,0 0-1 0 0,3 30 1 0 0,-3 74 166 0 0,1 3-258 0 0,-5-120-80 0 0,0 0 0 0 0,0 0-1 0 0,0 0 1 0 0,0 0 0 0 0,0-1-1 0 0,0 1 1 0 0,1 0 0 0 0,-1 0-1 0 0,0 0 1 0 0,0-1 0 0 0,1 1-1 0 0,-1 0 1 0 0,0 0 0 0 0,1-1-1 0 0,-1 1 1 0 0,1 0 0 0 0,-1-1-1 0 0,1 1 1 0 0,-1 0 0 0 0,1-1-1 0 0,-1 1 1 0 0,1-1 0 0 0,0 1-1 0 0,-1-1 1 0 0,1 1 0 0 0,0-1-1 0 0,1 1 1 0 0,-1-1 0 0 0,0 0 0 0 0,0 0-1 0 0,0 0 1 0 0,1-1 0 0 0,-1 1 0 0 0,0 0-1 0 0,0-1 1 0 0,0 1 0 0 0,0-1 0 0 0,1 1-1 0 0,-1-1 1 0 0,0 1 0 0 0,0-1 0 0 0,0 0-1 0 0,0 1 1 0 0,1-2 0 0 0,6-6 6 0 0,0 0 0 0 0,13-18 0 0 0,-19 24-3 0 0,18-27 33 0 0,-2-1-1 0 0,0-1 1 0 0,20-51-1 0 0,-12 24 27 0 0,34-87 103 0 0,-53 124-165 0 0,-7 17-97 0 0,2-1 0 0 0,-1 1 0 0 0,0 0 1 0 0,1 0-1 0 0,0 0 0 0 0,0 0 0 0 0,4-6 0 0 0,-2 8-1555 0 0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08.4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1 3616 0 0,'-5'-1'297'0'0,"-1"1"-1"0"0,1 0 0 0 0,-1 1 1 0 0,0-1-1 0 0,1 1 0 0 0,-1 0 1 0 0,1 1-1 0 0,0-1 0 0 0,-1 1 1 0 0,1 0-1 0 0,0 0 1 0 0,0 1-1 0 0,0-1 0 0 0,1 1 1 0 0,-1 0-1 0 0,0 1 0 0 0,1-1 1 0 0,0 1-1 0 0,0 0 0 0 0,0 0 1 0 0,0 0-1 0 0,1 0 0 0 0,0 1 1 0 0,-4 6-1 0 0,-2 4 202 0 0,0 1-1 0 0,2 1 1 0 0,0 0 0 0 0,1 0-1 0 0,0 0 1 0 0,-2 18 0 0 0,2-5 245 0 0,1 0 0 0 0,-1 56 0 0 0,6-82-711 0 0,0 1-1 0 0,0-1 1 0 0,1 1 0 0 0,-1-1-1 0 0,1 0 1 0 0,0 1-1 0 0,0-1 1 0 0,1 0 0 0 0,-1 0-1 0 0,1 1 1 0 0,0-1 0 0 0,0 0-1 0 0,0-1 1 0 0,0 1-1 0 0,1 0 1 0 0,4 5 0 0 0,-3-6-11 0 0,0 0 0 0 0,0-1 0 0 0,0 1 0 0 0,0-1 0 0 0,0 1 1 0 0,0-1-1 0 0,1 0 0 0 0,-1-1 0 0 0,1 1 0 0 0,0-1 0 0 0,-1 0 1 0 0,1 0-1 0 0,0-1 0 0 0,0 1 0 0 0,5-1 0 0 0,2 0-12 0 0,0-1-1 0 0,0 0 1 0 0,0 0-1 0 0,0-1 1 0 0,-1-1-1 0 0,1 0 1 0 0,0-1-1 0 0,-1 0 1 0 0,0-1-1 0 0,0 0 1 0 0,-1 0-1 0 0,1-1 1 0 0,-1-1-1 0 0,0 0 1 0 0,13-12-1 0 0,-15 12 5 0 0,-1 0-1 0 0,0-1 1 0 0,-1 1-1 0 0,1-2 1 0 0,-2 1-1 0 0,1 0 0 0 0,-1-1 1 0 0,0 0-1 0 0,-1 0 1 0 0,0-1-1 0 0,-1 1 0 0 0,1-1 1 0 0,-2 0-1 0 0,0 0 1 0 0,0 0-1 0 0,0 0 0 0 0,-2 0 1 0 0,0-20-1 0 0,0 18 40 0 0,-2 0 0 0 0,0 0 0 0 0,0 0 0 0 0,-2 0 0 0 0,-6-19 0 0 0,8 27-31 0 0,0 0 1 0 0,0 0-1 0 0,0 0 0 0 0,0 0 0 0 0,-1 1 0 0 0,1-1 0 0 0,-1 1 1 0 0,0 0-1 0 0,0-1 0 0 0,-1 1 0 0 0,1 0 0 0 0,0 1 0 0 0,-1-1 1 0 0,0 1-1 0 0,1 0 0 0 0,-1 0 0 0 0,0 0 0 0 0,0 0 1 0 0,-6-1-1 0 0,0 0 42 0 0,-1 1 1 0 0,1 1 0 0 0,-1-1-1 0 0,0 2 1 0 0,1-1-1 0 0,-1 2 1 0 0,0-1 0 0 0,1 2-1 0 0,-1-1 1 0 0,0 1-1 0 0,-17 7 1 0 0,21-7-172 0 0,0 2 0 0 0,0-1 0 0 0,0 1 0 0 0,0 0 1 0 0,0 1-1 0 0,1-1 0 0 0,-6 7 0 0 0,6-6-400 0 0,1 0 0 0 0,0 1 0 0 0,1 0 0 0 0,0 0 0 0 0,0 0-1 0 0,0 0 1 0 0,0 1 0 0 0,-2 7 0 0 0,-3 11-3004 0 0,0-2 0 0 0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08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22 3192 0 0,'1'0'464'0'0,"-1"-1"-1"0"0,1 0 1 0 0,-1 0-1 0 0,1 0 0 0 0,-1 1 1 0 0,1-1-1 0 0,0 0 1 0 0,-1 1-1 0 0,1-1 1 0 0,0 1-1 0 0,-1-1 0 0 0,1 0 1 0 0,2 0-1 0 0,-3 6-177 0 0,1-1 0 0 0,0 0 1 0 0,-1 1-1 0 0,0-1 0 0 0,0 0 0 0 0,0 1 0 0 0,-1-1 0 0 0,1 0 0 0 0,-1 1 1 0 0,0-1-1 0 0,-3 8 0 0 0,-1 8 533 0 0,-20 204 3472 0 0,25-216-4248 0 0,0 0 1 0 0,0-1 0 0 0,0 1-1 0 0,1 0 1 0 0,0-1-1 0 0,1 1 1 0 0,0-1 0 0 0,0 0-1 0 0,4 9 1 0 0,-5-12-32 0 0,1 0 1 0 0,1 0-1 0 0,-1 0 0 0 0,0-1 1 0 0,1 1-1 0 0,0-1 1 0 0,0 0-1 0 0,0 1 0 0 0,0-1 1 0 0,1-1-1 0 0,-1 1 1 0 0,1 0-1 0 0,-1-1 0 0 0,1 0 1 0 0,0 0-1 0 0,8 4 0 0 0,-3-4-5 0 0,0 0-1 0 0,-1 0 0 0 0,1-1 1 0 0,0 0-1 0 0,0 0 0 0 0,0-1 1 0 0,0 0-1 0 0,0-1 1 0 0,0 0-1 0 0,0 0 0 0 0,0-1 1 0 0,0 0-1 0 0,-1-1 0 0 0,1 0 1 0 0,-1 0-1 0 0,0-1 0 0 0,0 0 1 0 0,0 0-1 0 0,0-1 0 0 0,7-6 1 0 0,-4 4 0 0 0,0-2 0 0 0,-1 0 0 0 0,0 0 0 0 0,-1-1 1 0 0,0 0-1 0 0,-1 0 0 0 0,0-1 0 0 0,-1 0 0 0 0,0 0 1 0 0,0-1-1 0 0,-1 0 0 0 0,8-24 0 0 0,-9 18 5 0 0,-1 1 1 0 0,0-1-1 0 0,-2 0 0 0 0,0 0 1 0 0,0 0-1 0 0,-2 0 0 0 0,-1-1 0 0 0,-3-25 1 0 0,2 32-347 0 0,-5-23 195 0 0,-2 19-3143 0 0,-5 5-4802 0 0,7 9 4407 0 0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09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3760 0 0,'-4'0'1881'0'0,"1"0"-1257"0"0,3 2 4 0 0,-4 1 0 0 0,1 4 0 0 0,3 1-52 0 0,0 7-152 0 0,-4 1-2252 0 0,4 4 0 0 0,0 2-1 0 0,4 9 1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11.95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100 206 2908 0 0,'0'0'4749'0'0,"-3"16"-1912"0"0,0-4-2019 0 0,0 0 1 0 0,1 1-1 0 0,0 21 1 0 0,-2 11 12 0 0,-48 236 901 0 0,42-240-1546 0 0,-1 19 127 0 0,5-30-56 0 0,6-30-254 0 0,0 0 0 0 0,0 0 1 0 0,0 0-1 0 0,0 0 0 0 0,0 0 0 0 0,0 0 0 0 0,0 0 0 0 0,0 0 0 0 0,0 0 1 0 0,0 0-1 0 0,-1 0 0 0 0,1-1 0 0 0,0 1 0 0 0,0 0 0 0 0,0 0 0 0 0,0 0 1 0 0,0 0-1 0 0,0 0 0 0 0,0 0 0 0 0,0 0 0 0 0,0 0 0 0 0,0 0 0 0 0,0 0 1 0 0,0 0-1 0 0,0 0 0 0 0,0 0 0 0 0,-1 1 0 0 0,1-1 0 0 0,0 0 0 0 0,0 0 0 0 0,0 0 1 0 0,0 0-1 0 0,0 0 0 0 0,0 0 0 0 0,0 0 0 0 0,0 0 0 0 0,0 0 0 0 0,0 0 1 0 0,0 0-1 0 0,0 0 0 0 0,0 0 0 0 0,0 0 0 0 0,0 0 0 0 0,0 0 0 0 0,0 0 1 0 0,0 0-1 0 0,0 0 0 0 0,0 0 0 0 0,0 0 0 0 0,0 1 0 0 0,0-1 0 0 0,0 0 1 0 0,0 0-1 0 0,0 0 0 0 0,0 0 0 0 0,-2-17 44 0 0,5-13-90 0 0,0-1-1 0 0,2 1 1 0 0,1 0 0 0 0,2 0 0 0 0,19-48 0 0 0,7-31-78 0 0,36-120-56 0 0,-65 211 189 0 0,1-1 0 0 0,1 1 0 0 0,0 0 0 0 0,1 0 0 0 0,2 1 0 0 0,20-31 0 0 0,-28 47 0 0 0,-1 0 1 0 0,1 0-1 0 0,-1 0 0 0 0,1 0 1 0 0,-1 0-1 0 0,1 0 0 0 0,-1 1 1 0 0,1-1-1 0 0,0 0 1 0 0,-1 1-1 0 0,1 0 0 0 0,0-1 1 0 0,-1 1-1 0 0,1 0 0 0 0,0 0 1 0 0,0 0-1 0 0,-1 0 0 0 0,1 0 1 0 0,0 0-1 0 0,0 1 0 0 0,-1-1 1 0 0,1 0-1 0 0,0 1 1 0 0,-1-1-1 0 0,3 2 0 0 0,2 0 55 0 0,1 1-1 0 0,-1 0 0 0 0,0 0 0 0 0,0 0 0 0 0,6 5 1 0 0,-4 0 17 0 0,0 0 0 0 0,-1 1 1 0 0,0 0-1 0 0,-1 0 0 0 0,0 1 1 0 0,0-1-1 0 0,8 21 0 0 0,-2-6 64 0 0,10 21 101 0 0,-1 2 0 0 0,-3 0 0 0 0,21 85 0 0 0,-14-11 57 0 0,5 21 28 0 0,-8-69-149 0 0,-5-13-428 0 0,-17-50-457 0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21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157 125 4168 0 0,'-5'0'511'0'0,"1"0"0"0"0,-1 1 0 0 0,1-1 0 0 0,0 1 0 0 0,-1 0 0 0 0,1 0 0 0 0,-1 1 0 0 0,1-1 0 0 0,0 1 0 0 0,0 0-1 0 0,0 0 1 0 0,0 1 0 0 0,-5 3 0 0 0,4-1-148 0 0,-1 0-1 0 0,1 0 1 0 0,0 0-1 0 0,1 1 1 0 0,0-1-1 0 0,-1 1 1 0 0,-5 12-1 0 0,6-9 67 0 0,-6 9 508 0 0,1 0 0 0 0,-8 27 0 0 0,15-40-867 0 0,0 0-1 0 0,1 0 1 0 0,0 0 0 0 0,0 1 0 0 0,1-1-1 0 0,-1 0 1 0 0,1 1 0 0 0,0-1-1 0 0,1 0 1 0 0,-1 1 0 0 0,1-1-1 0 0,0 0 1 0 0,1 0 0 0 0,1 7-1 0 0,-1-8-53 0 0,0-1-1 0 0,1 0 0 0 0,-1 0 0 0 0,0 0 0 0 0,1 0 1 0 0,0-1-1 0 0,0 1 0 0 0,-1-1 0 0 0,2 1 0 0 0,-1-1 1 0 0,0 0-1 0 0,0 0 0 0 0,1-1 0 0 0,-1 1 0 0 0,0-1 1 0 0,1 1-1 0 0,0-1 0 0 0,-1 0 0 0 0,1-1 0 0 0,0 1 1 0 0,0 0-1 0 0,-1-1 0 0 0,5 0 0 0 0,8 1-8 0 0,0-2 0 0 0,0 1-1 0 0,0-2 1 0 0,17-3 0 0 0,-21 2-14 0 0,0 0 1 0 0,-1 0-1 0 0,0-1 1 0 0,0-1-1 0 0,0 0 0 0 0,0 0 1 0 0,-1-1-1 0 0,0-1 1 0 0,17-12-1 0 0,-21 13 5 0 0,0 1 0 0 0,-1-1 0 0 0,1 0 0 0 0,-1 0 0 0 0,0 0-1 0 0,-1-1 1 0 0,0 0 0 0 0,0 1 0 0 0,0-2 0 0 0,-1 1 0 0 0,0 0 0 0 0,0-1 0 0 0,-1 1 0 0 0,0-1 0 0 0,2-12 0 0 0,-2 4 22 0 0,-1-1 0 0 0,0 1 1 0 0,-1-1-1 0 0,-4-26 1 0 0,3 38-7 0 0,0-1 1 0 0,-1 1-1 0 0,1 0 1 0 0,-1 0-1 0 0,0 0 1 0 0,-1 0-1 0 0,1 0 1 0 0,-1 0-1 0 0,0 1 1 0 0,0-1-1 0 0,0 1 1 0 0,-1 0-1 0 0,0 0 1 0 0,0 0-1 0 0,0 1 1 0 0,0-1-1 0 0,0 1 1 0 0,-6-3-1 0 0,0 0 79 0 0,0 1 1 0 0,0 0-1 0 0,-1 0 0 0 0,0 1 0 0 0,0 1 1 0 0,0 0-1 0 0,0 0 0 0 0,-18-1 0 0 0,24 4-312 0 0,0 0-1 0 0,0 0 0 0 0,0 0 0 0 0,0 1 1 0 0,0 0-1 0 0,0 0 0 0 0,0 0 0 0 0,1 0 1 0 0,-9 4-1 0 0,10-3-499 0 0,0 0 1 0 0,0-1 0 0 0,0 2-1 0 0,0-1 1 0 0,0 0-1 0 0,1 1 1 0 0,-1-1 0 0 0,1 1-1 0 0,-1-1 1 0 0,1 1-1 0 0,0 0 1 0 0,0 0-1 0 0,1 0 1 0 0,-4 7 0 0 0,-2 7-2803 0 0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09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551 27 3568 0 0,'-10'-10'2603'0'0,"-2"6"-2067"0"0,0 1 1 0 0,1 0-1 0 0,-1 1 1 0 0,0 0-1 0 0,0 0 1 0 0,0 1 0 0 0,0 1-1 0 0,0 0 1 0 0,-19 3-1 0 0,16-1-66 0 0,1 1-1 0 0,-1 1 1 0 0,1 0-1 0 0,0 0 1 0 0,0 2-1 0 0,1 0 1 0 0,-1 0-1 0 0,-17 12 1 0 0,26-14-305 0 0,-1 0 0 0 0,1 1 0 0 0,0-1 0 0 0,0 1 0 0 0,0 0 0 0 0,1 0 0 0 0,0 1 0 0 0,0-1 0 0 0,-3 7-1 0 0,4-7-137 0 0,2-1-1 0 0,-1 0 0 0 0,0 1 0 0 0,1-1 0 0 0,0 1 0 0 0,0-1 0 0 0,0 1 0 0 0,1 0 0 0 0,0-1 0 0 0,0 1 1 0 0,0 0-1 0 0,0-1 0 0 0,1 1 0 0 0,1 6 0 0 0,-1-7-23 0 0,0-1 0 0 0,0 0 0 0 0,1 1 0 0 0,0-1 1 0 0,-1 0-1 0 0,1 0 0 0 0,0 0 0 0 0,1 0 0 0 0,-1-1 0 0 0,0 1 0 0 0,1 0 0 0 0,0-1 0 0 0,-1 0 1 0 0,6 4-1 0 0,6 2-9 0 0,-1 0 1 0 0,16 7-1 0 0,-11-7 3 0 0,3 2-2 0 0,-2 1 0 0 0,1 1 0 0 0,-1 1 0 0 0,27 23 1 0 0,-41-32 57 0 0,0 1 1 0 0,-1-1 0 0 0,0 1 0 0 0,0 0-1 0 0,0 0 1 0 0,0 0 0 0 0,-1 1 0 0 0,0-1 0 0 0,0 1-1 0 0,-1 0 1 0 0,1 0 0 0 0,-1 0 0 0 0,0 0-1 0 0,-1 0 1 0 0,0 0 0 0 0,0 0 0 0 0,0 1-1 0 0,0-1 1 0 0,-1 0 0 0 0,0 1 0 0 0,-2 7-1 0 0,1-10 17 0 0,0 0 0 0 0,0 0 0 0 0,-1 0 0 0 0,0 0 1 0 0,1 0-1 0 0,-2-1 0 0 0,1 1 0 0 0,0-1 0 0 0,-1 0 0 0 0,1 1 0 0 0,-1-1 0 0 0,0 0 0 0 0,0 0 0 0 0,0-1 0 0 0,-1 1 0 0 0,1-1 0 0 0,0 1 0 0 0,-1-1 0 0 0,-7 3 0 0 0,-7 3 210 0 0,0-1 0 0 0,-38 9 0 0 0,33-9-88 0 0,-18 3-356 0 0,0-3 0 0 0,0 0 0 0 0,-1-3 0 0 0,-59-1 0 0 0,96-3-1514 0 0,0 0 0 0 0,1-1 0 0 0,-1 0 0 0 0,0 0 0 0 0,-6-2 0 0 0,7 2-362 0 0,-3-1-2201 0 0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10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212 655 2496 0 0,'0'0'978'0'0,"-11"0"753"0"0,3 1-1391 0 0,1 0 0 0 0,-1 0 1 0 0,0 1-1 0 0,0 0 0 0 0,1 1 0 0 0,-1 0 0 0 0,1 0 0 0 0,0 0 0 0 0,0 1 1 0 0,0 0-1 0 0,1 0 0 0 0,-1 1 0 0 0,1 0 0 0 0,0 0 0 0 0,0 0 0 0 0,-7 10 1 0 0,5-6 16 0 0,0 0 0 0 0,1 1 0 0 0,0 0 0 0 0,1 0 0 0 0,0 0 0 0 0,0 1 0 0 0,1 0 0 0 0,1 0 0 0 0,0 0 0 0 0,-4 18 0 0 0,6-19-195 0 0,0 1 1 0 0,1 0 0 0 0,0 0-1 0 0,1 0 1 0 0,1 0-1 0 0,-1 0 1 0 0,5 20 0 0 0,-4-26-134 0 0,1-1 0 0 0,-1 0 1 0 0,1 0-1 0 0,0 0 0 0 0,0 0 1 0 0,0 0-1 0 0,0-1 0 0 0,1 1 1 0 0,0 0-1 0 0,-1-1 0 0 0,1 0 1 0 0,0 0-1 0 0,1 0 0 0 0,-1 0 1 0 0,1 0-1 0 0,-1-1 0 0 0,1 1 1 0 0,0-1-1 0 0,0 0 0 0 0,0 0 1 0 0,0-1-1 0 0,6 3 0 0 0,2-1 3 0 0,0 0-1 0 0,0-1 1 0 0,0 0-1 0 0,0-1 1 0 0,0 0-1 0 0,0-1 1 0 0,19-2-1 0 0,-23 1-32 0 0,1 0 1 0 0,-1-1-1 0 0,0 0 1 0 0,0 0-1 0 0,0-1 0 0 0,0 0 1 0 0,-1-1-1 0 0,1 0 0 0 0,-1 0 1 0 0,1-1-1 0 0,10-9 0 0 0,-14 10-7 0 0,0 0 0 0 0,-1 0 1 0 0,0 0-1 0 0,0-1 0 0 0,0 0 0 0 0,-1 1 0 0 0,1-1 0 0 0,-1 0 0 0 0,0 0 0 0 0,0 0 0 0 0,-1-1 1 0 0,0 1-1 0 0,0 0 0 0 0,0-1 0 0 0,0 1 0 0 0,-1-9 0 0 0,0 1-10 0 0,-1 0-1 0 0,0 0 1 0 0,0 0-1 0 0,-2 0 1 0 0,-6-21 0 0 0,-3 4-31 0 0,-1 0 0 0 0,-2 1 0 0 0,-1 0 0 0 0,-25-32 0 0 0,-14-25-34 0 0,-27-62 11 0 0,78 141 76 0 0,0-1 0 0 0,1 1 0 0 0,0-1 0 0 0,1 0 1 0 0,0 0-1 0 0,0 0 0 0 0,0 0 0 0 0,1 0 0 0 0,0-1 1 0 0,1 1-1 0 0,0-12 0 0 0,1 16-2 0 0,-1 0 0 0 0,1 0 0 0 0,-1 1 0 0 0,1-1 0 0 0,0 0 1 0 0,1 0-1 0 0,-1 1 0 0 0,1-1 0 0 0,-1 1 0 0 0,1-1 0 0 0,0 1 0 0 0,0-1 0 0 0,1 1 0 0 0,-1 0 0 0 0,1 0 0 0 0,-1 0 0 0 0,1 1 1 0 0,0-1-1 0 0,0 1 0 0 0,0-1 0 0 0,1 1 0 0 0,-1 0 0 0 0,0 0 0 0 0,1 0 0 0 0,5-1 0 0 0,111-45 184 0 0,-76 30-61 0 0,83-45 459 0 0,-116 58-467 0 0,-1 0 0 0 0,-1-1 0 0 0,1 0 0 0 0,-1 0-1 0 0,0-1 1 0 0,0 0 0 0 0,0-1 0 0 0,12-15 0 0 0,-19 18-580 0 0,-3 15-3686 0 0,1 9-2811 0 0,0-6 3479 0 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11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3568 0 0,'0'0'2690'0'0,"-4"16"492"0"0,-3 166 3740 0 0,7-171-6614 0 0,5 125 1819 0 0,-4-116-2523 0 0,2 0 0 0 0,1-1 1 0 0,0 0-1 0 0,14 35 0 0 0,-17-50-505 0 0,1-1 0 0 0,0 1 0 0 0,0-1-1 0 0,0 0 1 0 0,1 0 0 0 0,-1 0 0 0 0,1 0-1 0 0,-1 0 1 0 0,1-1 0 0 0,3 3 0 0 0,4 1-2548 0 0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11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56 3440 0 0,'0'0'1207'0'0,"-17"15"3086"0"0,8-1-3474 0 0,2 1 0 0 0,0-1 0 0 0,0 1 0 0 0,2 1 0 0 0,-7 22-1 0 0,6-7 785 0 0,-4 57-1 0 0,9-75-1433 0 0,-1 1 8 0 0,2 0 1 0 0,0 0-1 0 0,2 23 1 0 0,-2-34-161 0 0,1 1-1 0 0,0-1 1 0 0,0 1-1 0 0,0-1 1 0 0,0 1-1 0 0,0-1 1 0 0,1 0 0 0 0,0 0-1 0 0,-1 0 1 0 0,1 0-1 0 0,0 0 1 0 0,1 0-1 0 0,-1 0 1 0 0,0 0-1 0 0,1-1 1 0 0,0 1 0 0 0,-1-1-1 0 0,1 0 1 0 0,4 3-1 0 0,-2-3-23 0 0,-1 0 1 0 0,0-1-1 0 0,1 1 0 0 0,0-1 0 0 0,-1 0 0 0 0,1-1 0 0 0,0 1 0 0 0,0-1 0 0 0,-1 1 0 0 0,10-2 0 0 0,-3 0-38 0 0,1-1-1 0 0,0 0 0 0 0,12-4 1 0 0,-14 2 13 0 0,0 0 0 0 0,0 0 1 0 0,-1 0-1 0 0,1-1 1 0 0,-1-1-1 0 0,0 0 0 0 0,-1 0 1 0 0,0 0-1 0 0,0-1 0 0 0,0 0 1 0 0,-1-1-1 0 0,0 0 1 0 0,0 0-1 0 0,-1-1 0 0 0,0 1 1 0 0,0-1-1 0 0,-1-1 0 0 0,0 1 1 0 0,-1-1-1 0 0,0 1 1 0 0,-1-1-1 0 0,0 0 0 0 0,0-1 1 0 0,-1 1-1 0 0,0 0 0 0 0,-1-1 1 0 0,0-18-1 0 0,-1 14 39 0 0,0-1-1 0 0,-1 1 1 0 0,0 0-1 0 0,-2-1 0 0 0,-3-15 1 0 0,5 28 6 0 0,-1-1 1 0 0,1 1-1 0 0,0-1 1 0 0,-1 1-1 0 0,0-1 1 0 0,0 1-1 0 0,0 0 1 0 0,0 0-1 0 0,-1 0 0 0 0,1 0 1 0 0,-1 0-1 0 0,0 1 1 0 0,1-1-1 0 0,-1 1 1 0 0,0 0-1 0 0,-1 0 1 0 0,1 0-1 0 0,0 0 1 0 0,-1 0-1 0 0,1 1 1 0 0,-1-1-1 0 0,1 1 1 0 0,-1 0-1 0 0,0 0 0 0 0,-6-1 1 0 0,2 1 27 0 0,0 0 0 0 0,1 1 1 0 0,-1-1-1 0 0,0 1 0 0 0,0 1 0 0 0,0 0 0 0 0,0 0 1 0 0,1 0-1 0 0,-1 1 0 0 0,0 0 0 0 0,1 0 0 0 0,-1 1 1 0 0,1 0-1 0 0,0 1 0 0 0,0-1 0 0 0,0 1 0 0 0,1 1 1 0 0,-1-1-1 0 0,1 1 0 0 0,0 0 0 0 0,0 0 1 0 0,1 1-1 0 0,0 0 0 0 0,0 0 0 0 0,0 0 0 0 0,0 1 1 0 0,1-1-1 0 0,0 1 0 0 0,1 0 0 0 0,-5 11 0 0 0,2-3 14 0 0,1 1-1 0 0,0 0 1 0 0,1 1-1 0 0,0-1 1 0 0,2 1-1 0 0,0-1 1 0 0,1 1-1 0 0,0 0 1 0 0,1 0-1 0 0,3 18 1 0 0,-2-31-61 0 0,0-1 0 0 0,-1 1 0 0 0,2 0 0 0 0,-1-1 0 0 0,0 1-1 0 0,1-1 1 0 0,-1 0 0 0 0,1 1 0 0 0,0-1 0 0 0,0 0 0 0 0,0 0 0 0 0,1 0 0 0 0,-1 0 0 0 0,1-1 0 0 0,-1 1 0 0 0,1-1 0 0 0,0 1 0 0 0,0-1 0 0 0,0 0 0 0 0,1 0 0 0 0,-1 0 0 0 0,0-1 0 0 0,1 1 0 0 0,-1-1 0 0 0,7 2-1 0 0,-2-1-53 0 0,0-1-1 0 0,0 0 0 0 0,1-1 0 0 0,-1 0 0 0 0,0 0 0 0 0,0 0 0 0 0,0-1 0 0 0,0-1 0 0 0,0 1 0 0 0,0-1 0 0 0,10-4 0 0 0,-10 2-2 0 0,0 0-1 0 0,0 0 1 0 0,0-1 0 0 0,-1 0 0 0 0,1 0-1 0 0,-1-1 1 0 0,0 1 0 0 0,-1-2 0 0 0,1 1-1 0 0,-1-1 1 0 0,-1 0 0 0 0,1 0-1 0 0,-1-1 1 0 0,0 1 0 0 0,-1-1 0 0 0,0 0-1 0 0,0 0 1 0 0,-1-1 0 0 0,3-10 0 0 0,4-16 92 0 0,-2-1 0 0 0,-1-1 0 0 0,2-48 0 0 0,-7 66 92 0 0,0-31 184 0 0,-2 31 144 0 0,-1 15 62 0 0,0 5 272 0 0,-2 13-642 0 0,1-1 1 0 0,1 1-1 0 0,0-1 0 0 0,1 1 1 0 0,2 16-1 0 0,-1 25 53 0 0,-2-40-145 0 0,1 1 0 0 0,0-1 0 0 0,1 1 0 0 0,0-1 0 0 0,2 0 0 0 0,7 27 0 0 0,-9-37-61 0 0,1 0 0 0 0,1 0 0 0 0,-1 0 0 0 0,1 0 0 0 0,0 0-1 0 0,0 0 1 0 0,0-1 0 0 0,1 0 0 0 0,-1 0 0 0 0,1 0 0 0 0,0 0 0 0 0,0 0 0 0 0,1-1-1 0 0,-1 0 1 0 0,1 1 0 0 0,0-2 0 0 0,0 1 0 0 0,0-1 0 0 0,0 1 0 0 0,0-1-1 0 0,0-1 1 0 0,6 2 0 0 0,7 1-1076 0 0,37 3 0 0 0,-6-6-9942 0 0,-36-1 7321 0 0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12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 3608 0 0,'0'0'659'0'0,"-20"7"5026"0"0,15-2-5207 0 0,0 0 0 0 0,1 1 0 0 0,-1-1 1 0 0,1 1-1 0 0,0 0 0 0 0,1 0 1 0 0,0 1-1 0 0,0-1 0 0 0,0 1 1 0 0,-2 7-1 0 0,0-1 142 0 0,-10 25 1550 0 0,-18 63 0 0 0,30-86-2077 0 0,-1 1 0 0 0,2 0 0 0 0,0 0-1 0 0,1 0 1 0 0,0 0 0 0 0,2 0 0 0 0,1 18-1 0 0,0-29-536 0 0,-1 0 0 0 0,0 0-1 0 0,1 0 1 0 0,0 0 0 0 0,5 8-1 0 0,15 20-9486 0 0,-22-32 9582 0 0,7 6-3632 0 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13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100 101 2696 0 0,'-20'2'3433'0'0,"17"0"-3207"0"0,0-1 1 0 0,0 1-1 0 0,1-1 0 0 0,-1 1 0 0 0,0 0 0 0 0,1 0 1 0 0,-1 0-1 0 0,1 0 0 0 0,0 0 0 0 0,0 1 0 0 0,0-1 1 0 0,0 1-1 0 0,0 0 0 0 0,0-1 0 0 0,1 1 0 0 0,-1 0 1 0 0,1 0-1 0 0,0 0 0 0 0,-2 5 0 0 0,0 5 502 0 0,0 0 1 0 0,1 0-1 0 0,-1 19 0 0 0,2-16-53 0 0,1-10-555 0 0,0 1 1 0 0,0 0 0 0 0,1-1-1 0 0,0 1 1 0 0,0 0 0 0 0,1-1-1 0 0,0 1 1 0 0,0-1 0 0 0,0 0-1 0 0,1 1 1 0 0,0-1 0 0 0,0 0-1 0 0,0-1 1 0 0,1 1 0 0 0,0-1-1 0 0,0 1 1 0 0,1-1 0 0 0,-1 0 0 0 0,1-1-1 0 0,0 1 1 0 0,0-1 0 0 0,1 0-1 0 0,-1 0 1 0 0,1-1 0 0 0,0 1-1 0 0,0-1 1 0 0,0-1 0 0 0,0 1-1 0 0,0-1 1 0 0,1 0 0 0 0,-1 0-1 0 0,13 1 1 0 0,-2-1-68 0 0,-1-1 1 0 0,1-1-1 0 0,-1 0 1 0 0,0-1-1 0 0,1-1 1 0 0,-1 0-1 0 0,25-8 0 0 0,-34 8-48 0 0,-1 0-1 0 0,0 0 1 0 0,1-1-1 0 0,-1 0 0 0 0,0 0 1 0 0,0-1-1 0 0,-1 0 0 0 0,1 0 1 0 0,-1 0-1 0 0,1 0 1 0 0,-1-1-1 0 0,-1 0 0 0 0,1 0 1 0 0,-1 0-1 0 0,0-1 0 0 0,0 0 1 0 0,0 1-1 0 0,-1-1 1 0 0,0 0-1 0 0,4-12 0 0 0,-4 9-4 0 0,-1-1 0 0 0,-1 1-1 0 0,0 0 1 0 0,0-1 0 0 0,-1 1 0 0 0,0-1-1 0 0,0 1 1 0 0,-1-1 0 0 0,0 1-1 0 0,-1-1 1 0 0,0 1 0 0 0,-1 0-1 0 0,0 0 1 0 0,0 0 0 0 0,-1 0-1 0 0,0 0 1 0 0,0 1 0 0 0,-1 0-1 0 0,0 0 1 0 0,-1 0 0 0 0,-11-13-1 0 0,10 14-2 0 0,0 0-1 0 0,0 1 0 0 0,0-1 0 0 0,-1 1 0 0 0,0 1 0 0 0,0 0 0 0 0,0 0 1 0 0,-1 0-1 0 0,0 1 0 0 0,1 0 0 0 0,-2 1 0 0 0,1 0 0 0 0,0 0 0 0 0,-1 1 0 0 0,1 0 1 0 0,-1 1-1 0 0,1 0 0 0 0,-1 1 0 0 0,0 0 0 0 0,0 0 0 0 0,-14 3 0 0 0,18-1 9 0 0,-1 0 1 0 0,1 0-1 0 0,0 1 0 0 0,0-1 0 0 0,0 1 0 0 0,0 1 0 0 0,0-1 0 0 0,1 1 0 0 0,-1 0 0 0 0,1 1 0 0 0,0-1 0 0 0,0 1 0 0 0,1 0 0 0 0,-1 0 0 0 0,1 1 0 0 0,1-1 1 0 0,-1 1-1 0 0,1 0 0 0 0,-1 0 0 0 0,-3 12 0 0 0,-1 3 50 0 0,1 1 0 0 0,1 0 0 0 0,1 0 0 0 0,-4 44 0 0 0,-3 329 867 0 0,13-294-762 0 0,-8 35-394 0 0,3-101-918 0 0,1-29-2546 0 0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13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15 2968 0 0,'-24'-10'2815'0'0,"17"8"-2361"0"0,1 1 0 0 0,-1 0 1 0 0,0 1-1 0 0,1 0 1 0 0,-1 0-1 0 0,0 0 1 0 0,0 1-1 0 0,1 0 1 0 0,-1 0-1 0 0,1 0 1 0 0,-1 1-1 0 0,-11 5 1 0 0,14-5-267 0 0,0 0 1 0 0,1 0 0 0 0,-1 0-1 0 0,1 1 1 0 0,0-1 0 0 0,0 1-1 0 0,0 0 1 0 0,0 0 0 0 0,0 0-1 0 0,1 0 1 0 0,-1 0 0 0 0,1 1-1 0 0,0-1 1 0 0,0 1 0 0 0,0-1-1 0 0,0 1 1 0 0,1 0 0 0 0,-1 0-1 0 0,1 0 1 0 0,0 0 0 0 0,1 0-1 0 0,-2 4 1 0 0,2-2-96 0 0,-2 5 89 0 0,1 1 0 0 0,0 0 0 0 0,1 0 0 0 0,0 0 0 0 0,3 15 0 0 0,-2-24-166 0 0,0 0 0 0 0,0 0 0 0 0,0 0 0 0 0,0 0 0 0 0,0 0 0 0 0,1 0 1 0 0,-1 0-1 0 0,1 0 0 0 0,0-1 0 0 0,0 1 0 0 0,0-1 0 0 0,0 1 1 0 0,0-1-1 0 0,1 0 0 0 0,-1 0 0 0 0,1 0 0 0 0,-1 0 0 0 0,1 0 0 0 0,0 0 1 0 0,0-1-1 0 0,-1 1 0 0 0,1-1 0 0 0,0 0 0 0 0,5 1 0 0 0,4 1-29 0 0,0-1 1 0 0,0-1-1 0 0,0 0 0 0 0,0 0 0 0 0,12-2 0 0 0,-4 1-46 0 0,-13-1 8 0 0,-14-3 32 0 0,-17-1 53 0 0,14 6 31 0 0,0 0 1 0 0,-1 1-1 0 0,1 0 0 0 0,0 0 0 0 0,0 1 0 0 0,0 0 1 0 0,1 1-1 0 0,-1 0 0 0 0,1 0 0 0 0,0 1 0 0 0,0 0 1 0 0,0 1-1 0 0,1 0 0 0 0,0 1 0 0 0,0-1 0 0 0,1 1 1 0 0,-1 1-1 0 0,2 0 0 0 0,-1 0 0 0 0,1 0 0 0 0,0 0 1 0 0,1 1-1 0 0,0 0 0 0 0,0 0 0 0 0,1 1 0 0 0,0 0 1 0 0,0-1-1 0 0,1 1 0 0 0,1 0 0 0 0,0 0 0 0 0,0 1 1 0 0,0 14-1 0 0,2-21-33 0 0,0-1 0 0 0,1 0-1 0 0,-1 1 1 0 0,1-1 0 0 0,0 0 0 0 0,0 1 0 0 0,0-1 0 0 0,0 0 0 0 0,1 0 0 0 0,-1 0-1 0 0,1 0 1 0 0,0 0 0 0 0,0 0 0 0 0,0-1 0 0 0,0 1 0 0 0,0 0 0 0 0,1-1 0 0 0,-1 0 0 0 0,1 0-1 0 0,-1 1 1 0 0,5 1 0 0 0,-1 0-21 0 0,0-1 0 0 0,0 0 0 0 0,1 0 0 0 0,-1-1 0 0 0,0 0 0 0 0,1 0 0 0 0,0 0 0 0 0,-1-1 0 0 0,13 1 0 0 0,-13-2-5 0 0,2 1-255 0 0,1 0 0 0 0,-1-1 0 0 0,1-1 0 0 0,10-1 0 0 0,4-8-3525 0 0,-21 8 2804 0 0,1 0 0 0 0,-1 0 0 0 0,0 0 0 0 0,0 0 1 0 0,0 0-1 0 0,0-1 0 0 0,2-2 0 0 0,3-7-2843 0 0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13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3928 0 0,'-4'0'2621'0'0,"1"0"-1273"0"0,3 2-676 0 0,0 3 4 0 0,-4 1-20 0 0,4 8-72 0 0,0 3-196 0 0,0 2-2560 0 0,4 3 0 0 0,-4 6-1 0 0,3-1 1 0 0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14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3104 0 0,'131'2'9794'0'0,"5"2"-6199"0"0,147 2-2206 0 0,-276-6-1377 0 0,-1-1 0 0 0,0 1-1 0 0,0-1 1 0 0,0 0-1 0 0,10-4 1 0 0,-15 5-15 0 0,0 0 1 0 0,0 0-1 0 0,-1 0 0 0 0,1-1 0 0 0,0 1 1 0 0,0 0-1 0 0,-1-1 0 0 0,1 1 0 0 0,0 0 1 0 0,-1-1-1 0 0,1 1 0 0 0,0-1 1 0 0,-1 1-1 0 0,1-1 0 0 0,-1 0 0 0 0,1 1 1 0 0,0-1-1 0 0,-1 1 0 0 0,0-1 1 0 0,1 0-1 0 0,-1 0 0 0 0,1 1 0 0 0,-1-1 1 0 0,0 0-1 0 0,1 0 0 0 0,-1 1 0 0 0,0-1 1 0 0,0 0-1 0 0,0 0 0 0 0,0 0 1 0 0,0 1-1 0 0,0-1 0 0 0,0 0 0 0 0,0 0 1 0 0,0 0-1 0 0,0 0 0 0 0,0 1 1 0 0,0-1-1 0 0,-1 0 0 0 0,1 0 0 0 0,0 1 1 0 0,0-1-1 0 0,-1 0 0 0 0,1 0 0 0 0,-1 1 1 0 0,1-1-1 0 0,-1 0 0 0 0,1 1 1 0 0,-1-1-1 0 0,1 0 0 0 0,-1 1 0 0 0,1-1 1 0 0,-2 0-1 0 0,-1-2-12 0 0,0 0 0 0 0,-1 1 0 0 0,1-1 0 0 0,0 1 0 0 0,-1-1 0 0 0,0 1 0 0 0,0 0 0 0 0,1 0-1 0 0,-1 1 1 0 0,0-1 0 0 0,-1 1 0 0 0,1 0 0 0 0,0 0 0 0 0,0 0 0 0 0,0 1 0 0 0,-1 0 0 0 0,1-1 0 0 0,-5 2 0 0 0,3-1 8 0 0,0 0-1 0 0,0 1 1 0 0,1 0 0 0 0,-1 0 0 0 0,0 1-1 0 0,1-1 1 0 0,-1 1 0 0 0,0 1-1 0 0,1-1 1 0 0,0 1 0 0 0,0 0 0 0 0,-9 5-1 0 0,7 0 50 0 0,0-1-1 0 0,0 1 0 0 0,0 1 1 0 0,1-1-1 0 0,0 1 0 0 0,1 0 1 0 0,0 0-1 0 0,0 1 0 0 0,1-1 1 0 0,1 1-1 0 0,-5 17 0 0 0,-2 14 293 0 0,-6 64 0 0 0,15-98-301 0 0,-3 50 320 0 0,4 70 0 0 0,2-51-654 0 0,0-53-206 0 0,3-13-1576 0 0,5-5-3696 0 0,-3-5 2227 0 0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15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1 3728 0 0,'-21'-1'1874'0'0,"3"1"-620"0"0,-1 0-1 0 0,1 1 1 0 0,-18 4-1 0 0,29-3-999 0 0,1-1 1 0 0,-1 1-1 0 0,1 1 0 0 0,0-1 0 0 0,0 1 1 0 0,0 0-1 0 0,0 0 0 0 0,0 1 0 0 0,1 0 1 0 0,0 0-1 0 0,-1 0 0 0 0,-3 6 0 0 0,4-6-5 0 0,1 1 0 0 0,0 0 0 0 0,1 0-1 0 0,-1 1 1 0 0,1-1 0 0 0,0 1 0 0 0,0 0-1 0 0,1-1 1 0 0,-3 9 0 0 0,1 3 141 0 0,0 0 0 0 0,0 19 1 0 0,3-32-404 0 0,1-1 27 0 0,-1 0 1 0 0,1 1-1 0 0,0-1 1 0 0,0 0-1 0 0,0 0 1 0 0,1 0-1 0 0,-1 0 1 0 0,1 0-1 0 0,0 1 1 0 0,-1-1-1 0 0,1 0 1 0 0,1 0-1 0 0,-1 0 1 0 0,0-1-1 0 0,1 1 0 0 0,-1 0 1 0 0,1 0-1 0 0,0-1 1 0 0,0 1-1 0 0,0-1 1 0 0,0 0-1 0 0,1 1 1 0 0,4 2-1 0 0,-1-1-19 0 0,-1-1-1 0 0,1 0 1 0 0,0 0-1 0 0,0-1 0 0 0,0 0 1 0 0,0 0-1 0 0,0 0 1 0 0,1-1-1 0 0,-1 0 1 0 0,11 0-1 0 0,-15-1 0 0 0,39 0-100 0 0,-39 0 97 0 0,0 0 0 0 0,-1 0-1 0 0,1 0 1 0 0,0 0 0 0 0,-1-1-1 0 0,1 1 1 0 0,0-1 0 0 0,-1 1-1 0 0,1-1 1 0 0,-1 0 0 0 0,1 1-1 0 0,-1-1 1 0 0,1 0 0 0 0,-1 0 0 0 0,0 0-1 0 0,1 0 1 0 0,-1 0 0 0 0,0-1-1 0 0,0 1 1 0 0,2-2 0 0 0,-3 2 6 0 0,1 0 0 0 0,-1 0 1 0 0,0 0-1 0 0,1 1 0 0 0,-1-1 1 0 0,0 0-1 0 0,1 0 0 0 0,-1 0 0 0 0,0 0 1 0 0,0 0-1 0 0,0 1 0 0 0,0-1 1 0 0,0 0-1 0 0,0 0 0 0 0,0 0 1 0 0,0 0-1 0 0,0 0 0 0 0,-1 0 1 0 0,1 1-1 0 0,0-1 0 0 0,-1 0 1 0 0,1 0-1 0 0,0 0 0 0 0,-1 0 0 0 0,1 1 1 0 0,-2-2-1 0 0,1 0 7 0 0,-1 1 0 0 0,1 0-1 0 0,-1 0 1 0 0,1 0 0 0 0,-1 0 0 0 0,0 0-1 0 0,0 0 1 0 0,0 1 0 0 0,1-1 0 0 0,-1 0-1 0 0,-4 0 1 0 0,-3 0 39 0 0,-1 0 0 0 0,0 0 0 0 0,-19 2 0 0 0,20 0 34 0 0,-1 1 1 0 0,1-1 0 0 0,-1 2 0 0 0,1 0 0 0 0,0 0 0 0 0,-1 0 0 0 0,2 1-1 0 0,-1 1 1 0 0,0-1 0 0 0,1 1 0 0 0,0 1 0 0 0,0 0 0 0 0,0 0-1 0 0,1 0 1 0 0,0 1 0 0 0,0 0 0 0 0,1 0 0 0 0,0 1 0 0 0,0 0 0 0 0,1 0-1 0 0,0 0 1 0 0,0 1 0 0 0,1 0 0 0 0,0-1 0 0 0,0 2 0 0 0,1-1-1 0 0,0 0 1 0 0,1 1 0 0 0,0-1 0 0 0,1 1 0 0 0,0 0 0 0 0,0 12 0 0 0,1-19-54 0 0,0 0 1 0 0,1-1 0 0 0,-1 1 0 0 0,1 0-1 0 0,0-1 1 0 0,-1 1 0 0 0,1-1 0 0 0,0 1-1 0 0,1-1 1 0 0,-1 1 0 0 0,0-1 0 0 0,1 0-1 0 0,-1 1 1 0 0,1-1 0 0 0,0 0 0 0 0,0 0-1 0 0,0 0 1 0 0,0 0 0 0 0,0-1 0 0 0,0 1-1 0 0,0-1 1 0 0,0 1 0 0 0,1-1 0 0 0,-1 0-1 0 0,1 1 1 0 0,-1-1 0 0 0,1 0 0 0 0,-1-1-1 0 0,1 1 1 0 0,4 0 0 0 0,9 2-48 0 0,0 0 1 0 0,0-2 0 0 0,31 0-1 0 0,-37-1-38 0 0,40 1-82 0 0,4-1-3000 0 0,-1-1-6569 0 0,-38-1 5775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21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 3536 0 0,'23'0'3294'0'0,"-19"0"-3067"0"0,0 0 0 0 0,1-1-1 0 0,-1 2 1 0 0,1-1 0 0 0,-1 0 0 0 0,1 1 0 0 0,-1 0 0 0 0,0 0-1 0 0,1 0 1 0 0,-1 1 0 0 0,0-1 0 0 0,0 1 0 0 0,0 0 0 0 0,0 0-1 0 0,0 1 1 0 0,-1-1 0 0 0,1 1 0 0 0,-1 0 0 0 0,1-1-1 0 0,-1 2 1 0 0,0-1 0 0 0,0 0 0 0 0,4 7 0 0 0,0 1 270 0 0,-1 1 0 0 0,-1 0 0 0 0,1 0 1 0 0,-2 0-1 0 0,0 1 0 0 0,4 23 0 0 0,6 80 1264 0 0,-12-99-1732 0 0,-1 15 119 0 0,-1-21-109 0 0,0-1 0 0 0,1 1 0 0 0,1 0 0 0 0,2 10 0 0 0,-4-20-36 0 0,0 0-1 0 0,0-1 1 0 0,0 1 0 0 0,1 0-1 0 0,-1-1 1 0 0,0 1 0 0 0,0 0 0 0 0,1-1-1 0 0,-1 1 1 0 0,0 0 0 0 0,1-1-1 0 0,-1 1 1 0 0,1-1 0 0 0,-1 1-1 0 0,1 0 1 0 0,-1-1 0 0 0,1 0-1 0 0,-1 1 1 0 0,1-1 0 0 0,0 1 0 0 0,-1-1-1 0 0,1 1 1 0 0,-1-1 0 0 0,1 0-1 0 0,0 0 1 0 0,1 1 0 0 0,-1-1 0 0 0,0 0 0 0 0,0-1 0 0 0,0 1 0 0 0,0 0 0 0 0,0-1 0 0 0,0 1 0 0 0,0 0 1 0 0,0-1-1 0 0,0 1 0 0 0,-1-1 0 0 0,1 1 0 0 0,0-1 0 0 0,0 0 0 0 0,0 0 0 0 0,1-1 0 0 0,4-4 17 0 0,-1-1-1 0 0,1 0 1 0 0,4-10-1 0 0,-8 14-8 0 0,10-19 54 0 0,-2 0 0 0 0,15-42 0 0 0,1-2 38 0 0,-11 28 23 0 0,19-67-1 0 0,-33 100-206 0 0,1 0 0 0 0,0-1 0 0 0,0 1 0 0 0,1 0 0 0 0,-1 0 0 0 0,1 0 0 0 0,0 1 0 0 0,1-1 0 0 0,-1 1 0 0 0,1 0 0 0 0,4-5 0 0 0,12-5-3344 0 0,3 6-3732 0 0,-7 6 3612 0 0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15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576 7 3768 0 0,'-128'-7'7704'0'0,"110"7"-6809"0"0,0 1-1 0 0,1 0 0 0 0,0 1 0 0 0,-1 1 0 0 0,-22 7 0 0 0,36-9-802 0 0,0 0 0 0 0,0 0 0 0 0,0 1-1 0 0,1 0 1 0 0,-1-1 0 0 0,0 1 0 0 0,1 1 0 0 0,-1-1-1 0 0,1 0 1 0 0,0 1 0 0 0,0 0 0 0 0,0-1-1 0 0,0 1 1 0 0,1 1 0 0 0,-1-1 0 0 0,1 0 0 0 0,-1 1-1 0 0,1-1 1 0 0,0 1 0 0 0,1-1 0 0 0,-1 1 0 0 0,1 0-1 0 0,-1 0 1 0 0,1 0 0 0 0,0 0 0 0 0,0 0 0 0 0,1 0-1 0 0,-1 6 1 0 0,1-4-84 0 0,1 0 0 0 0,0 0-1 0 0,-1 0 1 0 0,2 0 0 0 0,-1 0-1 0 0,1 0 1 0 0,0 0 0 0 0,0-1 0 0 0,1 1-1 0 0,-1-1 1 0 0,1 0 0 0 0,0 0-1 0 0,1 0 1 0 0,-1 0 0 0 0,5 5-1 0 0,7 4-49 0 0,0 1-1 0 0,1-2 1 0 0,19 13-1 0 0,-20-16-5 0 0,0 1 1 0 0,-1 1-1 0 0,23 24 0 0 0,-34-32 80 0 0,0-1 0 0 0,-1 0-1 0 0,0 1 1 0 0,0 0 0 0 0,0-1 0 0 0,0 1-1 0 0,-1 0 1 0 0,1 0 0 0 0,-1 0-1 0 0,0 0 1 0 0,0 0 0 0 0,-1 1 0 0 0,1-1-1 0 0,-1 0 1 0 0,0 0 0 0 0,0 0 0 0 0,0 0-1 0 0,-1 1 1 0 0,1-1 0 0 0,-1 0 0 0 0,0 0-1 0 0,0 0 1 0 0,0 0 0 0 0,-1 0-1 0 0,0 0 1 0 0,1 0 0 0 0,-1-1 0 0 0,-1 1-1 0 0,1-1 1 0 0,0 1 0 0 0,-1-1 0 0 0,0 0-1 0 0,0 0 1 0 0,0 0 0 0 0,0 0 0 0 0,0 0-1 0 0,0-1 1 0 0,-1 0 0 0 0,-6 4 0 0 0,-9 3 293 0 0,0 0 0 0 0,-1-2 1 0 0,0 0-1 0 0,0-1 1 0 0,0-1-1 0 0,-1-1 0 0 0,-31 2 1 0 0,-49-4-2228 0 0,50-4-2690 0 0,1-2-3507 0 0,29 2 3830 0 0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18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13 800 0 0,'-11'-6'4032'0'0,"11"6"-3945"0"0,0 0 1 0 0,0 0-1 0 0,0 0 1 0 0,0 0-1 0 0,0 0 1 0 0,1 0-1 0 0,-1 0 1 0 0,0 0-1 0 0,0 0 1 0 0,0 0 0 0 0,0 0-1 0 0,0 0 1 0 0,1 0-1 0 0,-1 0 1 0 0,0 0-1 0 0,0 0 1 0 0,0 0-1 0 0,0 0 1 0 0,1 0-1 0 0,-1 0 1 0 0,0 0-1 0 0,0 0 1 0 0,0 0 0 0 0,0 0-1 0 0,0 0 1 0 0,0 0-1 0 0,1-1 1 0 0,-1 1-1 0 0,0 0 1 0 0,0 0-1 0 0,0 0 1 0 0,0 0-1 0 0,0 0 1 0 0,0 0-1 0 0,0-1 1 0 0,0 1 0 0 0,0 0-1 0 0,0 0 1 0 0,0 0-1 0 0,1 0 1 0 0,-1 0-1 0 0,0-1 1 0 0,0 1-1 0 0,0 0 1 0 0,0 0-1 0 0,0 0 1 0 0,0 0-1 0 0,0 0 1 0 0,0-1-1 0 0,0 1 1 0 0,0 0 0 0 0,0 0-1 0 0,0 0 1 0 0,-1 0-1 0 0,1 0 1 0 0,0-1-1 0 0,0 1 1 0 0,0 0-1 0 0,0 0 1 0 0,0 0-1 0 0,0 0 1 0 0,0 0-1 0 0,0 0 1 0 0,0-1 0 0 0,0 1-1 0 0,-1 0 1 0 0,1 0-1 0 0,0 0 1 0 0,443 0 6141 0 0,-179 0-12241 0 0,-272 0 3240 0 0,-5 0 0 0 0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19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2040 0 0,'-1'0'194'0'0,"0"0"0"0"0,0 1 0 0 0,1-1 0 0 0,-1 0 0 0 0,0 0 0 0 0,0 1 0 0 0,0-1 0 0 0,0 1 0 0 0,0-1 0 0 0,0 1 0 0 0,1-1 0 0 0,-1 1 0 0 0,0-1 0 0 0,0 1 0 0 0,1 0 0 0 0,-1-1 0 0 0,1 1 0 0 0,-1 0 0 0 0,0 0 0 0 0,1-1 0 0 0,-1 1 0 0 0,1 0 0 0 0,0 0 0 0 0,-1 0 0 0 0,1 0 0 0 0,0 0 0 0 0,-1 0 0 0 0,1 0 0 0 0,0-1 0 0 0,0 3 0 0 0,-3 36 1337 0 0,3-25-748 0 0,-8 205 5183 0 0,8-73-6574 0 0,0-77-2413 0 0,1-56-155 0 0,1 0 0 0 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19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20 166 2896 0 0,'0'-16'6528'0'0,"-8"117"-1355"0"0,2-24-3504 0 0,4-48-1359 0 0,0-16-164 0 0,1 0-1 0 0,1 1 0 0 0,0-1 1 0 0,1 0-1 0 0,4 22 0 0 0,-5-32-128 0 0,1 0-1 0 0,1 0 0 0 0,-1 0 0 0 0,0 0 0 0 0,1 0 1 0 0,-1 0-1 0 0,1-1 0 0 0,0 1 0 0 0,0 0 0 0 0,0-1 1 0 0,0 0-1 0 0,0 1 0 0 0,1-1 0 0 0,-1 0 0 0 0,1 0 1 0 0,-1 0-1 0 0,1 0 0 0 0,0-1 0 0 0,0 1 0 0 0,-1-1 1 0 0,1 0-1 0 0,0 0 0 0 0,1 0 0 0 0,-1 0 0 0 0,0 0 1 0 0,0 0-1 0 0,0-1 0 0 0,6 0 0 0 0,4 2-28 0 0,0-2 0 0 0,0 0 1 0 0,0-1-1 0 0,0 0 0 0 0,0-1 0 0 0,22-6 0 0 0,-28 6-8 0 0,1-1 0 0 0,0 0 0 0 0,-1 0-1 0 0,1-1 1 0 0,-1 0 0 0 0,0 0 0 0 0,0-1 0 0 0,-1 0 0 0 0,1 0 0 0 0,-1-1 0 0 0,10-11 0 0 0,1-4-19 0 0,-2-1 0 0 0,-1 0 0 0 0,0-1 0 0 0,-2 0 0 0 0,0-1 0 0 0,-2-1 0 0 0,13-44 0 0 0,-22 67 63 0 0,-1 0 1 0 0,1-1 0 0 0,-1 1-1 0 0,1 0 1 0 0,-1-1 0 0 0,0 1-1 0 0,0 0 1 0 0,0-1 0 0 0,-1-3-1 0 0,1 6-18 0 0,0 0-1 0 0,0-1 0 0 0,0 1 1 0 0,0 0-1 0 0,-1 0 0 0 0,1 0 1 0 0,0 0-1 0 0,0 0 0 0 0,0 0 1 0 0,0 0-1 0 0,0 0 0 0 0,0 0 1 0 0,0 0-1 0 0,-1 0 0 0 0,1 0 1 0 0,0 0-1 0 0,0 0 0 0 0,0 0 1 0 0,0 0-1 0 0,0 0 0 0 0,0-1 1 0 0,-1 2-1 0 0,1-1 1 0 0,0 0-1 0 0,0 0 0 0 0,0 0 1 0 0,0 0-1 0 0,0 0 0 0 0,0 0 1 0 0,-1 0-1 0 0,1 0 0 0 0,0 0 1 0 0,0 0-1 0 0,0 0 0 0 0,0 0 1 0 0,0 0-1 0 0,0 0 0 0 0,0 0 1 0 0,-1 0-1 0 0,1 0 0 0 0,0 1 1 0 0,0-1-1 0 0,0 0 0 0 0,0 0 1 0 0,0 0-1 0 0,0 0 0 0 0,0 0 1 0 0,-10 15 183 0 0,2 1-61 0 0,0 1 1 0 0,2-1 0 0 0,0 1 0 0 0,1 0-1 0 0,0 1 1 0 0,-3 27 0 0 0,7-37-95 0 0,0 0 0 0 0,1 0 1 0 0,0 0-1 0 0,0 0 0 0 0,0 0 1 0 0,1 0-1 0 0,1 0 0 0 0,-1 0 1 0 0,1 0-1 0 0,1 0 0 0 0,-1-1 1 0 0,1 1-1 0 0,1-1 0 0 0,-1 0 1 0 0,1 1-1 0 0,9 11 0 0 0,-9-15-25 0 0,0-1 0 0 0,0 0-1 0 0,0 0 1 0 0,0 0-1 0 0,1 0 1 0 0,-1-1 0 0 0,1 1-1 0 0,-1-1 1 0 0,1 0-1 0 0,0 0 1 0 0,0-1-1 0 0,0 0 1 0 0,0 0 0 0 0,0 0-1 0 0,0 0 1 0 0,0-1-1 0 0,0 0 1 0 0,0 0-1 0 0,10-1 1 0 0,-5 0-8 0 0,-1-1 0 0 0,0 0 0 0 0,0 0 1 0 0,0-1-1 0 0,-1 0 0 0 0,1 0 0 0 0,-1-1 0 0 0,0 0 0 0 0,0-1 0 0 0,10-6 0 0 0,-8 2 15 0 0,0 0-1 0 0,-1-1 0 0 0,0 0 1 0 0,0-1-1 0 0,-1 1 0 0 0,0-2 1 0 0,-1 1-1 0 0,-1-1 0 0 0,0 0 1 0 0,0 0-1 0 0,-1-1 0 0 0,0 0 1 0 0,4-21-1 0 0,-4 6 82 0 0,0 0 0 0 0,-2 0 0 0 0,-2 0-1 0 0,0-1 1 0 0,-5-42 0 0 0,3 64-100 0 0,0-1 1 0 0,0 0-1 0 0,0 0 0 0 0,-1 0 1 0 0,-1 1-1 0 0,1-1 1 0 0,-1 1-1 0 0,0 0 0 0 0,-9-14 1 0 0,12 21-52 0 0,-1-1 0 0 0,1 1 0 0 0,-1-1 0 0 0,1 1 0 0 0,-1-1 0 0 0,1 1 0 0 0,-1-1 0 0 0,0 1 0 0 0,1-1 0 0 0,-1 1 0 0 0,0 0 0 0 0,1 0 0 0 0,-1-1 0 0 0,0 1 0 0 0,1 0 0 0 0,-1 0 0 0 0,0 0 0 0 0,1 0 1 0 0,-2-1-1 0 0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20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69 3600 0 0,'17'0'2660'0'0,"-10"2"-2344"0"0,-1 0 1 0 0,1 0-1 0 0,0 1 0 0 0,-1 0 1 0 0,1 0-1 0 0,-1 1 0 0 0,0-1 1 0 0,0 1-1 0 0,0 0 0 0 0,-1 1 1 0 0,1 0-1 0 0,-1 0 0 0 0,0 0 1 0 0,-1 0-1 0 0,1 1 0 0 0,-1 0 1 0 0,0 0-1 0 0,0 0 0 0 0,-1 0 1 0 0,5 12-1 0 0,0 1 436 0 0,-1 1 1 0 0,-1 0 0 0 0,-1 0-1 0 0,-1 0 1 0 0,4 40-1 0 0,-7 7-82 0 0,-1-40-327 0 0,4 35 0 0 0,-4-61-328 0 0,0 0 1 0 0,0 0 0 0 0,1 0 0 0 0,-1 0-1 0 0,0 0 1 0 0,0 0 0 0 0,1-1 0 0 0,-1 1-1 0 0,1 0 1 0 0,-1 0 0 0 0,1 0 0 0 0,-1 0-1 0 0,1 0 1 0 0,-1-1 0 0 0,1 1 0 0 0,0 0-1 0 0,-1 0 1 0 0,1-1 0 0 0,0 1 0 0 0,0-1-1 0 0,0 1 1 0 0,-1-1 0 0 0,1 1 0 0 0,0-1-1 0 0,0 1 1 0 0,1 0 0 0 0,0-1 15 0 0,1 0 0 0 0,-1 1 0 0 0,0-1 1 0 0,1 0-1 0 0,-1 0 0 0 0,0 0 0 0 0,1-1 1 0 0,-1 1-1 0 0,0-1 0 0 0,5-1 0 0 0,0 0 41 0 0,-1 0 1 0 0,1-1-1 0 0,-1-1 0 0 0,0 1 0 0 0,0-1 1 0 0,11-8-1 0 0,-7 2 22 0 0,0-1-1 0 0,-1-1 1 0 0,0 0 0 0 0,0 0 0 0 0,-2-1 0 0 0,9-18-1 0 0,0-3 169 0 0,14-51-1 0 0,-19 52-614 0 0,-1-1 0 0 0,-2-1 0 0 0,-2 1-1 0 0,5-60 1 0 0,-16 75-11111 0 0,3 14 7467 0 0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21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18 2608 0 0,'-2'1'186'0'0,"-1"-1"0"0"0,1 1 0 0 0,0 0 0 0 0,-1 0 0 0 0,1 0 0 0 0,0 0 0 0 0,-1 0 0 0 0,1 0 0 0 0,0 0 0 0 0,0 1 0 0 0,0-1 0 0 0,0 1 0 0 0,0 0 0 0 0,1 0 0 0 0,-1-1 0 0 0,0 1 1 0 0,-1 3-1 0 0,-27 39 1414 0 0,26-36-1234 0 0,-4 7 149 0 0,1 1 0 0 0,1-1-1 0 0,1 1 1 0 0,0 1-1 0 0,1-1 1 0 0,1 0-1 0 0,0 1 1 0 0,1 0 0 0 0,1 31-1 0 0,1-40-412 0 0,0-1-1 0 0,1 1 0 0 0,-1-1 1 0 0,2 0-1 0 0,-1 1 1 0 0,1-1-1 0 0,0 0 0 0 0,0 0 1 0 0,1 0-1 0 0,0 0 1 0 0,0 0-1 0 0,1-1 1 0 0,0 1-1 0 0,0-1 0 0 0,0 0 1 0 0,1 0-1 0 0,0-1 1 0 0,0 1-1 0 0,0-1 0 0 0,1 0 1 0 0,0-1-1 0 0,0 1 1 0 0,0-1-1 0 0,0 0 0 0 0,1-1 1 0 0,0 1-1 0 0,0-1 1 0 0,-1-1-1 0 0,13 4 0 0 0,1-2-43 0 0,1-2-1 0 0,-1 0 1 0 0,0-1-1 0 0,1-1 0 0 0,29-3 1 0 0,-37 1-45 0 0,1 0 0 0 0,-1-1 0 0 0,-1-1 0 0 0,1 0 0 0 0,0-1 0 0 0,-1 0 0 0 0,0 0 0 0 0,0-2 0 0 0,16-11 0 0 0,-23 14-13 0 0,-1 0 1 0 0,1 0-1 0 0,-1 0 1 0 0,0-1-1 0 0,0 0 1 0 0,0 1-1 0 0,-1-2 1 0 0,0 1-1 0 0,0 0 1 0 0,0-1-1 0 0,0 1 1 0 0,2-9-1 0 0,-1-2 0 0 0,0 0-1 0 0,-1 1 0 0 0,1-27 0 0 0,-4 33 8 0 0,0-1 1 0 0,0 0-1 0 0,-1 1 0 0 0,-1-1 1 0 0,0 0-1 0 0,0 1 0 0 0,0 0 1 0 0,-1-1-1 0 0,-8-15 0 0 0,7 18 6 0 0,1 0-1 0 0,-1 0 1 0 0,-1 1-1 0 0,1-1 1 0 0,-1 1-1 0 0,0 1 1 0 0,0-1-1 0 0,-1 0 1 0 0,0 1-1 0 0,0 0 1 0 0,0 1-1 0 0,-12-8 1 0 0,4 6 12 0 0,0 0 1 0 0,0 0-1 0 0,0 2 0 0 0,-1 0 1 0 0,0 0-1 0 0,1 2 0 0 0,-1-1 1 0 0,-1 2-1 0 0,1 0 1 0 0,0 1-1 0 0,-22 3 0 0 0,27-2-13 0 0,0 1 1 0 0,1 0-1 0 0,-1 1 0 0 0,1 0 1 0 0,-1 0-1 0 0,1 1 0 0 0,0 0 0 0 0,1 1 1 0 0,-1 0-1 0 0,1 1 0 0 0,0-1 0 0 0,0 1 1 0 0,0 1-1 0 0,1 0 0 0 0,0 0 0 0 0,1 0 1 0 0,-1 1-1 0 0,-7 13 0 0 0,6-7 1 0 0,1 0 1 0 0,0 1-1 0 0,1 0 0 0 0,1 0 0 0 0,0 0 1 0 0,1 0-1 0 0,0 1 0 0 0,2 0 0 0 0,0 0 0 0 0,1 0 1 0 0,1 31-1 0 0,0-41-9 0 0,1-1 0 0 0,0 1 0 0 0,0 0-1 0 0,0-1 1 0 0,1 1 0 0 0,-1-1 0 0 0,1 1 0 0 0,1-1 0 0 0,-1 0 0 0 0,1 0 0 0 0,0 0-1 0 0,0 0 1 0 0,0 0 0 0 0,1-1 0 0 0,0 1 0 0 0,0-1 0 0 0,5 5 0 0 0,-2-5-10 0 0,-1 0 0 0 0,1 0 1 0 0,0 0-1 0 0,-1-1 1 0 0,2 0-1 0 0,-1-1 0 0 0,0 1 1 0 0,0-2-1 0 0,1 1 0 0 0,-1-1 1 0 0,1 0-1 0 0,11 0 1 0 0,-4 0-39 0 0,1-1 0 0 0,-1-1 0 0 0,0-1 0 0 0,0 0 1 0 0,-1-1-1 0 0,1 0 0 0 0,0-1 0 0 0,-1-1 0 0 0,21-9 1 0 0,-24 8-6 0 0,0-1 0 0 0,0 0 1 0 0,-1 0-1 0 0,0-1 1 0 0,0 0-1 0 0,0-1 1 0 0,-1 0-1 0 0,-1-1 1 0 0,1 0-1 0 0,-2 0 0 0 0,10-16 1 0 0,-4 0-23 0 0,-1 0 0 0 0,-2-1 0 0 0,-1 0-1 0 0,-1-1 1 0 0,8-50 0 0 0,-12 61 83 0 0,0-46 28 0 0,-5 29 1971 0 0,1 50-1752 0 0,4 132 1206 0 0,-2-119-1202 0 0,2 1 1 0 0,14 56-1 0 0,31 64-87 0 0,-46-141-351 0 0,1 0 1 0 0,0-1-1 0 0,0 1 0 0 0,6 7 1 0 0,9 6-3331 0 0,-17-20 2428 0 0,0 0-1 0 0,0-1 1 0 0,0 1-1 0 0,0-1 0 0 0,0 0 1 0 0,0 1-1 0 0,5 0 1 0 0,1 1-2828 0 0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21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62 3168 0 0,'-3'0'205'0'0,"1"1"0"0"0,-1-1 0 0 0,0 1-1 0 0,1 0 1 0 0,-1-1 0 0 0,1 1 0 0 0,-1 0-1 0 0,1 1 1 0 0,0-1 0 0 0,-1 0 0 0 0,1 1-1 0 0,0-1 1 0 0,0 1 0 0 0,0 0 0 0 0,0 0-1 0 0,0 0 1 0 0,0 0 0 0 0,0 0 0 0 0,1 0-1 0 0,-1 0 1 0 0,1 0 0 0 0,0 1 0 0 0,0-1 0 0 0,-1 1-1 0 0,1-1 1 0 0,0 4 0 0 0,-3 6 276 0 0,0-1 1 0 0,2 1 0 0 0,-1 0-1 0 0,0 18 1 0 0,1-14-28 0 0,0 10 580 0 0,0 0 0 0 0,3 30 0 0 0,0-50-924 0 0,-1 0 0 0 0,1 0 0 0 0,0 0 0 0 0,1 0 0 0 0,-1 0 0 0 0,1 0 0 0 0,0 0 0 0 0,1-1 0 0 0,-1 1 0 0 0,1-1 0 0 0,0 1 0 0 0,0-1 0 0 0,1 0 0 0 0,7 8 0 0 0,-7-10-90 0 0,0-1-1 0 0,0 1 0 0 0,0-1 1 0 0,0 0-1 0 0,0 0 0 0 0,1 0 1 0 0,-1-1-1 0 0,1 1 0 0 0,-1-1 1 0 0,1 0-1 0 0,-1-1 0 0 0,7 1 0 0 0,-1 0-6 0 0,0-1 0 0 0,-1 0 0 0 0,1-1-1 0 0,18-3 1 0 0,-21 3-12 0 0,-1-1 0 0 0,1 0 0 0 0,-1 0 0 0 0,0-1 0 0 0,0 1 0 0 0,0-1 0 0 0,0-1 0 0 0,0 1 0 0 0,-1-1 0 0 0,1 0 0 0 0,-1 0 0 0 0,0-1-1 0 0,0 1 1 0 0,-1-1 0 0 0,1 0 0 0 0,-1-1 0 0 0,0 1 0 0 0,-1-1 0 0 0,1 1 0 0 0,-1-1 0 0 0,0 0 0 0 0,-1 0 0 0 0,1-1 0 0 0,-1 1 0 0 0,0-1 0 0 0,-1 1 0 0 0,0-1 0 0 0,1-11 0 0 0,-1 3-1 0 0,1-1 1 0 0,-1 0 0 0 0,-1 1 1 0 0,-1-1-1 0 0,0 0 0 0 0,-6-28 1 0 0,5 36-1 0 0,0 1 1 0 0,0-1 0 0 0,-1 0 0 0 0,-1 0 0 0 0,1 1 0 0 0,-1 0 0 0 0,0 0 0 0 0,-1 0 0 0 0,0 0 0 0 0,0 1-1 0 0,-6-7 1 0 0,6 8 8 0 0,-1 1-1 0 0,1 0 1 0 0,-1 0-1 0 0,0 1 0 0 0,0-1 1 0 0,0 1-1 0 0,-1 0 1 0 0,1 1-1 0 0,0 0 1 0 0,-1 0-1 0 0,0 0 0 0 0,0 1 1 0 0,-11-2-1 0 0,7 2 48 0 0,-1 0 0 0 0,0 1 0 0 0,1 0 0 0 0,-1 0 0 0 0,0 2 0 0 0,1-1 0 0 0,-12 4 0 0 0,19-4-18 0 0,0 1 0 0 0,0 0 0 0 0,0-1 0 0 0,0 2-1 0 0,0-1 1 0 0,0 0 0 0 0,1 1 0 0 0,-1-1-1 0 0,1 1 1 0 0,0 0 0 0 0,0 1 0 0 0,0-1 0 0 0,0 0-1 0 0,0 1 1 0 0,1-1 0 0 0,0 1 0 0 0,-1 0 0 0 0,1 0-1 0 0,1 0 1 0 0,-1 0 0 0 0,-2 8 0 0 0,-1 9 120 0 0,1-1 0 0 0,1 1 0 0 0,1 0 0 0 0,0 21 0 0 0,6 88 436 0 0,-2-105-489 0 0,6 317 1778 0 0,-8-201-4729 0 0,-1-48-4543 0 0,2-99 3632 0 0,1-2-1 0 0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22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3848 0 0,'0'0'644'0'0,"24"-4"4624"0"0,-22 5-5108 0 0,0 0 0 0 0,-1 0 0 0 0,1 0 0 0 0,0-1 0 0 0,-1 1 1 0 0,1 1-1 0 0,-1-1 0 0 0,1 0 0 0 0,-1 0 0 0 0,0 1 0 0 0,1-1 1 0 0,-1 0-1 0 0,0 1 0 0 0,0-1 0 0 0,0 1 0 0 0,0 0 1 0 0,0-1-1 0 0,0 1 0 0 0,-1 0 0 0 0,1 0 0 0 0,-1-1 0 0 0,1 1 1 0 0,0 3-1 0 0,1 6 618 0 0,0 0 0 0 0,1 19-1 0 0,13 224 3000 0 0,-16-244-3755 0 0,7 83-2022 0 0,-4-78-1441 0 0,0 0 0 0 0,5 16 0 0 0,0-17-260 0 0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22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244 359 3472 0 0,'0'0'583'0'0,"-7"11"2017"0"0,-6 21-1312 0 0,2 1 0 0 0,1 0-1 0 0,2 1 1 0 0,2 0-1 0 0,0 0 1 0 0,3 1 0 0 0,0 37-1 0 0,3-67-1200 0 0,0-1 0 0 0,0 1 0 0 0,1 0-1 0 0,0 0 1 0 0,0 0 0 0 0,0 0 0 0 0,0-1-1 0 0,5 10 1 0 0,-5-12-58 0 0,0 0 0 0 0,0 0 0 0 0,1 0-1 0 0,-1-1 1 0 0,1 1 0 0 0,-1 0 0 0 0,1 0 0 0 0,0-1 0 0 0,0 1-1 0 0,-1-1 1 0 0,1 1 0 0 0,0-1 0 0 0,1 0 0 0 0,-1 0-1 0 0,0 0 1 0 0,0 0 0 0 0,0 0 0 0 0,1-1 0 0 0,-1 1 0 0 0,3 0-1 0 0,2 0-12 0 0,0 0 0 0 0,-1-1-1 0 0,1 1 1 0 0,0-1-1 0 0,0-1 1 0 0,-1 1 0 0 0,1-1-1 0 0,0 0 1 0 0,-1-1-1 0 0,1 0 1 0 0,-1 0 0 0 0,0 0-1 0 0,1-1 1 0 0,-1 0 0 0 0,0 0-1 0 0,0 0 1 0 0,-1-1-1 0 0,1 0 1 0 0,-1 0 0 0 0,0 0-1 0 0,0-1 1 0 0,0 0-1 0 0,-1 0 1 0 0,1 0 0 0 0,-1 0-1 0 0,0-1 1 0 0,-1 1 0 0 0,1-1-1 0 0,-1 0 1 0 0,4-12-1 0 0,2-13-19 0 0,-2 0 0 0 0,-1 0 0 0 0,-1-1 0 0 0,-2 0 0 0 0,-1 0 0 0 0,-2 0 0 0 0,-1 0 0 0 0,-10-62 0 0 0,8 77-12 0 0,0 0 1 0 0,-2 1-1 0 0,0 0 1 0 0,-1 0 0 0 0,0 0-1 0 0,-2 1 1 0 0,1 0-1 0 0,-2 0 1 0 0,0 1-1 0 0,-1 0 1 0 0,0 1 0 0 0,-1 0-1 0 0,-1 0 1 0 0,-14-12-1 0 0,14 15-19 0 0,-1 0 0 0 0,-1 1 0 0 0,0 0 0 0 0,-24-11 0 0 0,32 17 23 0 0,-1 0 0 0 0,0 1 0 0 0,0 0 0 0 0,0 0 0 0 0,0 1 0 0 0,0 0-1 0 0,0 0 1 0 0,0 1 0 0 0,0-1 0 0 0,0 2 0 0 0,0-1 0 0 0,0 1 0 0 0,-9 2 0 0 0,10-1 17 0 0,1 0 0 0 0,-1 1 1 0 0,1-1-1 0 0,0 1 0 0 0,0 0 1 0 0,0 1-1 0 0,1-1 0 0 0,-1 1 1 0 0,1 0-1 0 0,0 0 1 0 0,0 1-1 0 0,0-1 0 0 0,0 1 1 0 0,1 0-1 0 0,0 0 0 0 0,0 0 1 0 0,0 0-1 0 0,0 0 0 0 0,1 1 1 0 0,0-1-1 0 0,0 1 0 0 0,-1 10 1 0 0,0-5 29 0 0,1-1 0 0 0,1 1 0 0 0,0 0 0 0 0,0-1 0 0 0,1 1 0 0 0,0 0 0 0 0,1-1 0 0 0,1 1 0 0 0,-1 0 1 0 0,1-1-1 0 0,7 19 0 0 0,-4-19 10 0 0,0-1-1 0 0,0 1 1 0 0,1-1 0 0 0,0 0 0 0 0,0-1 0 0 0,1 0-1 0 0,0 0 1 0 0,1 0 0 0 0,0-1 0 0 0,0 0 0 0 0,1 0-1 0 0,-1-1 1 0 0,1 0 0 0 0,1-1 0 0 0,-1 0 0 0 0,17 6-1 0 0,-10-5 26 0 0,0-2 0 0 0,0 0 0 0 0,1 0 0 0 0,-1-1-1 0 0,1-1 1 0 0,-1-1 0 0 0,1-1 0 0 0,0 0 0 0 0,-1-1-1 0 0,21-4 1 0 0,-26 3 62 0 0,1-1 1 0 0,0 0-1 0 0,-1-1 0 0 0,1 0 0 0 0,-1-1 0 0 0,13-7 1 0 0,-18 8-351 0 0,0 0 1 0 0,-1 0 0 0 0,1 0 0 0 0,-1-1 0 0 0,6-6 0 0 0,-8 8-670 0 0,0-1 0 0 0,-1 0 1 0 0,1 0-1 0 0,-1 0 0 0 0,0 0 0 0 0,0 0 1 0 0,0 0-1 0 0,2-8 0 0 0,-4 4-3089 0 0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23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3408 0 0,'0'0'4812'0'0,"-3"14"-1581"0"0,-5 12-1892 0 0,0 0 0 0 0,2 1 1 0 0,1 0-1 0 0,-2 42 0 0 0,6-62-1294 0 0,1-1-1 0 0,0 1 1 0 0,0 0 0 0 0,1 0-1 0 0,0 0 1 0 0,0-1 0 0 0,0 1 0 0 0,1-1-1 0 0,0 1 1 0 0,0-1 0 0 0,1 1-1 0 0,0-1 1 0 0,0 0 0 0 0,0 0-1 0 0,1 0 1 0 0,0-1 0 0 0,0 1-1 0 0,0-1 1 0 0,1 0 0 0 0,0 0-1 0 0,0-1 1 0 0,0 1 0 0 0,0-1 0 0 0,1 0-1 0 0,0-1 1 0 0,-1 1 0 0 0,2-1-1 0 0,-1 0 1 0 0,0-1 0 0 0,0 1-1 0 0,1-1 1 0 0,-1 0 0 0 0,12 1-1 0 0,-13-2-45 0 0,1-1 0 0 0,0 0 0 0 0,-1 0 0 0 0,1 0-1 0 0,-1 0 1 0 0,1-1 0 0 0,-1 0 0 0 0,1 0 0 0 0,-1 0-1 0 0,0-1 1 0 0,1 0 0 0 0,-1 0 0 0 0,0 0-1 0 0,0-1 1 0 0,0 0 0 0 0,0 0 0 0 0,-1 0 0 0 0,1 0-1 0 0,-1-1 1 0 0,0 1 0 0 0,0-1 0 0 0,0 0 0 0 0,-1-1-1 0 0,1 1 1 0 0,-1-1 0 0 0,0 1 0 0 0,0-1 0 0 0,0 0-1 0 0,-1 0 1 0 0,0 0 0 0 0,0 0 0 0 0,2-8-1 0 0,0-1-2 0 0,5-9 27 0 0,-2-1-1 0 0,0 0 1 0 0,-2-1-1 0 0,-1 1 1 0 0,2-37-1 0 0,-6 50 154 0 0,-1 12 191 0 0,-2 19 217 0 0,2-14-633 0 0,1 3 112 0 0,0 0 0 0 0,0 0 0 0 0,0 0 0 0 0,1 0 0 0 0,0 0 1 0 0,1 0-1 0 0,0-1 0 0 0,0 1 0 0 0,1 0 0 0 0,0-1 1 0 0,1 0-1 0 0,0 0 0 0 0,0 0 0 0 0,1 0 0 0 0,-1-1 0 0 0,2 0 1 0 0,8 11-1 0 0,-6-10-222 0 0,0 0 1 0 0,0-1 0 0 0,1 0 0 0 0,0 0-1 0 0,19 10 1 0 0,-19-12-628 0 0,1-1 0 0 0,-1 0 1 0 0,1 0-1 0 0,0-1 0 0 0,1 0 0 0 0,13 1 0 0 0,-10-3-6966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22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116 107 3160 0 0,'-2'3'379'0'0,"-1"1"-1"0"0,1-1 0 0 0,-1 0 0 0 0,0 0 1 0 0,0-1-1 0 0,0 1 0 0 0,-4 2 1 0 0,6-4-255 0 0,-7 6 334 0 0,0 1-1 0 0,1-1 0 0 0,0 1 0 0 0,0 0 1 0 0,0 1-1 0 0,1 0 0 0 0,1 0 1 0 0,0 0-1 0 0,0 1 0 0 0,1-1 0 0 0,0 1 1 0 0,0 0-1 0 0,1 1 0 0 0,0-1 1 0 0,1 0-1 0 0,1 1 0 0 0,-1-1 0 0 0,1 1 1 0 0,1 0-1 0 0,0-1 0 0 0,3 18 0 0 0,-2-24-417 0 0,0 0 0 0 0,1-1-1 0 0,-1 1 1 0 0,1-1 0 0 0,0 1-1 0 0,0-1 1 0 0,0 1 0 0 0,0-1-1 0 0,1 0 1 0 0,-1 0 0 0 0,1 0-1 0 0,0 0 1 0 0,0-1 0 0 0,0 1-1 0 0,0-1 1 0 0,0 0 0 0 0,0 0-1 0 0,1 0 1 0 0,-1 0 0 0 0,1 0-1 0 0,0-1 1 0 0,-1 0-1 0 0,1 1 1 0 0,0-1 0 0 0,0-1-1 0 0,7 2 1 0 0,1-1-23 0 0,-1 0 0 0 0,1-1 0 0 0,0 0 0 0 0,-1 0 0 0 0,1-1 0 0 0,0-1 0 0 0,21-6 0 0 0,-21 5-13 0 0,0-1 0 0 0,-1-1 1 0 0,1 0-1 0 0,-1-1 0 0 0,0 0 1 0 0,0-1-1 0 0,-1 0 0 0 0,0 0 1 0 0,0-1-1 0 0,12-14 0 0 0,-16 15 25 0 0,0 0 0 0 0,-1 0 0 0 0,0-1-1 0 0,0 0 1 0 0,-1 0 0 0 0,0 0 0 0 0,0-1-1 0 0,-1 1 1 0 0,0-1 0 0 0,-1 0 0 0 0,0 0 0 0 0,0 0-1 0 0,-1 0 1 0 0,0 0 0 0 0,0-11 0 0 0,-1 7 68 0 0,-1 1 1 0 0,0 0 0 0 0,-4-21 0 0 0,3 28-59 0 0,1 0 0 0 0,-1 0 0 0 0,0 0 0 0 0,0-1 0 0 0,-1 2 0 0 0,1-1 0 0 0,-1 0 0 0 0,0 0 0 0 0,-1 1 0 0 0,-7-8 0 0 0,4 5 58 0 0,-1 1-1 0 0,-1-1 1 0 0,1 2 0 0 0,-1-1 0 0 0,0 1 0 0 0,0 1 0 0 0,0 0-1 0 0,-1 0 1 0 0,0 0 0 0 0,0 1 0 0 0,0 1 0 0 0,-13-2 0 0 0,17 3-228 0 0,0 1 1 0 0,0 0 0 0 0,0 0-1 0 0,0 0 1 0 0,0 1 0 0 0,0 0-1 0 0,0 0 1 0 0,0 1-1 0 0,-10 4 1 0 0,11-4-421 0 0,1 0-1 0 0,0 0 1 0 0,0 1-1 0 0,0 0 1 0 0,0 0-1 0 0,1 0 1 0 0,-1 0 0 0 0,1 1-1 0 0,0-1 1 0 0,0 1-1 0 0,0 0 1 0 0,0 0-1 0 0,-3 7 1 0 0,-1 6-3157 0 0,2 3-1 0 0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23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 3624 0 0,'0'0'1282'0'0,"-7"23"3275"0"0,-3 68-1316 0 0,-10 172 1841 0 0,16-102-3476 0 0,1 69-617 0 0,4-173-869 0 0,-3-1 0 0 0,-2 1 0 0 0,-16 79 0 0 0,4-87-389 0 0,8-28-174 0 0,5-17 294 0 0,0-1-682 0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24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75 3480 0 0,'0'0'2519'0'0,"4"7"2150"0"0,-5 20-2924 0 0,-2-1 0 0 0,-1 1 0 0 0,-14 47 0 0 0,10-49-1323 0 0,2 1 0 0 0,1 0-1 0 0,-3 49 1 0 0,8-73-407 0 0,0 0-1 0 0,0 0 1 0 0,0 0-1 0 0,0 0 1 0 0,0 0 0 0 0,1 0-1 0 0,-1-1 1 0 0,0 1-1 0 0,1 0 1 0 0,0 0 0 0 0,-1 0-1 0 0,1 0 1 0 0,0-1-1 0 0,0 1 1 0 0,0 0 0 0 0,0-1-1 0 0,0 1 1 0 0,1-1-1 0 0,-1 1 1 0 0,0-1-1 0 0,1 1 1 0 0,-1-1 0 0 0,1 0-1 0 0,2 2 1 0 0,-1-2-17 0 0,0 0 1 0 0,0 0-1 0 0,0-1 0 0 0,0 1 1 0 0,0-1-1 0 0,0 1 0 0 0,1-1 1 0 0,-1 0-1 0 0,0 0 0 0 0,0-1 1 0 0,0 1-1 0 0,1 0 0 0 0,-1-1 1 0 0,5-2-1 0 0,3-1-19 0 0,-1 0 0 0 0,1-1 0 0 0,-1 0 0 0 0,0 0 0 0 0,-1-2 0 0 0,0 1 0 0 0,0-1 0 0 0,0 0 0 0 0,0-1 0 0 0,-1 0 0 0 0,-1 0 0 0 0,1-1 0 0 0,7-12 0 0 0,8-14-11 0 0,-3 0 0 0 0,23-50 0 0 0,-34 65 56 0 0,-3 9 29 0 0,-1 0-1 0 0,0 0 1 0 0,-1-1 0 0 0,4-14-1 0 0,-7 16 327 0 0,-3 9-103 0 0,-8 19 48 0 0,-12 32-8 0 0,15-31-227 0 0,1 0 0 0 0,2 0 0 0 0,-4 25 1 0 0,7-37-77 0 0,0 1 0 0 0,0-1 0 0 0,1 0 0 0 0,0 0 0 0 0,1 1 0 0 0,0-1 0 0 0,0 0 0 0 0,0 0 0 0 0,1 0 0 0 0,0 0 0 0 0,0 0 0 0 0,5 9 0 0 0,-4-12-13 0 0,0-1 0 0 0,0 1 0 0 0,0-1 0 0 0,1 0 0 0 0,-1 0 0 0 0,1 0 0 0 0,-1 0 0 0 0,1 0 0 0 0,0-1 0 0 0,0 0 0 0 0,0 0 0 0 0,1 0 0 0 0,-1 0 0 0 0,0-1 0 0 0,1 1 0 0 0,6 0 0 0 0,9 2-2 0 0,-1-2-1 0 0,30 1 0 0 0,-45-3 4 0 0,9 1 14 0 0,0-2 1 0 0,1 0-1 0 0,-1 0 0 0 0,0-1 1 0 0,0-1-1 0 0,0 0 1 0 0,-1-1-1 0 0,1 0 0 0 0,20-11 1 0 0,-27 12-8 0 0,1 0 0 0 0,-2-1 1 0 0,1 0-1 0 0,0 0 0 0 0,-1-1 1 0 0,0 1-1 0 0,0-1 1 0 0,0 0-1 0 0,0-1 0 0 0,-1 1 1 0 0,0-1-1 0 0,0 0 0 0 0,-1 0 1 0 0,0 0-1 0 0,0 0 1 0 0,0-1-1 0 0,0 1 0 0 0,-1-1 1 0 0,0 0-1 0 0,0-7 0 0 0,1 1 108 0 0,-2-1-1 0 0,0 0 0 0 0,-1 0 1 0 0,0 0-1 0 0,-1 0 0 0 0,0 0 1 0 0,-6-23-1 0 0,4 30-307 0 0,1 1 0 0 0,-1-1 0 0 0,0 0 0 0 0,0 1 0 0 0,-1 0 0 0 0,0-1 0 0 0,-4-4-1 0 0,3 5-784 0 0,0 1 0 0 0,0 0-1 0 0,0 0 1 0 0,-1 1 0 0 0,1-1-1 0 0,-1 1 1 0 0,0 0-1 0 0,-7-2 1 0 0,1 1-3119 0 0,0 3-1 0 0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25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12 4208 0 0,'-2'0'736'0'0,"-2"0"1"0"0,4-2 3 0 0,0-1 36 0 0,0 1-4 0 0,0 0 812 0 0,0-1 0 0 0,0 8-808 0 0,0 4-52 0 0,6 3-72 0 0,-1 7-172 0 0,1 3-3232 0 0,-3 4 0 0 0,8 4 0 0 0,-4 2-1 0 0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25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3952 0 0,'0'0'1378'0'0,"22"4"2528"0"0,-20-3-3727 0 0,0 0-1 0 0,0 0 1 0 0,0 0-1 0 0,-1 0 0 0 0,1 0 1 0 0,0 1-1 0 0,0-1 1 0 0,-1 1-1 0 0,1-1 1 0 0,-1 1-1 0 0,0-1 1 0 0,1 1-1 0 0,-1 0 0 0 0,0 0 1 0 0,0 0-1 0 0,0 0 1 0 0,0 0-1 0 0,0 0 1 0 0,0 0-1 0 0,-1 0 1 0 0,1 0-1 0 0,-1 0 0 0 0,0 0 1 0 0,1 3-1 0 0,1 9 670 0 0,-1-1-1 0 0,-2 25 0 0 0,1-22-88 0 0,-1 44 1077 0 0,-1-30-1554 0 0,2 0-1 0 0,6 52 0 0 0,-5-80-268 0 0,-1 0 0 0 0,0 0 0 0 0,1 0-1 0 0,-1 0 1 0 0,1 0 0 0 0,0 0-1 0 0,0 0 1 0 0,0 0 0 0 0,0-1 0 0 0,0 1-1 0 0,0 0 1 0 0,0-1 0 0 0,0 1-1 0 0,1 0 1 0 0,-1-1 0 0 0,1 0-1 0 0,-1 1 1 0 0,1-1 0 0 0,0 0 0 0 0,-1 0-1 0 0,1 0 1 0 0,0 0 0 0 0,0 0-1 0 0,0 0 1 0 0,-1 0 0 0 0,1-1-1 0 0,0 1 1 0 0,0-1 0 0 0,0 1 0 0 0,0-1-1 0 0,0 0 1 0 0,0 0 0 0 0,0 0-1 0 0,0 0 1 0 0,1 0 0 0 0,-1 0 0 0 0,0-1-1 0 0,0 1 1 0 0,0 0 0 0 0,2-2-1 0 0,3 0 55 0 0,-1 0-1 0 0,0 0 0 0 0,1-1 0 0 0,-1 0 0 0 0,0 0 0 0 0,0 0 0 0 0,-1-1 1 0 0,1 1-1 0 0,-1-2 0 0 0,0 1 0 0 0,8-8 0 0 0,2-9 130 0 0,-2-1-1 0 0,0 0 0 0 0,-2 0 0 0 0,0-2 1 0 0,11-36-1 0 0,2-1 76 0 0,-21 54-793 0 0,18-51 1788 0 0,-16 28-3349 0 0,-7 1-6601 0 0,0 23 4552 0 0,-7 0-1 0 0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43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11 2564 0 0,'0'0'2892'0'0,"-35"-7"3245"0"0,9 5-5704 0 0,1 1 0 0 0,-1 1 0 0 0,1 1 0 0 0,0 1 0 0 0,-41 9 0 0 0,59-9-411 0 0,0 1 0 0 0,0 0-1 0 0,0 1 1 0 0,1-1 0 0 0,-1 1 0 0 0,1 1-1 0 0,0-1 1 0 0,0 1 0 0 0,1 0-1 0 0,-8 7 1 0 0,2 1-3 0 0,0 0 0 0 0,1 1 0 0 0,-12 22-1 0 0,5 0 2 0 0,1 2 0 0 0,2 0-1 0 0,1 0 1 0 0,-8 47-1 0 0,8-33-1 0 0,-6 63 4 0 0,11-54-44 0 0,1-1-42 0 0,2 99 0 0 0,5-141 52 0 0,0 15-12 0 0,-1-18 28 0 0,1 0 0 0 0,0 0 0 0 0,1 0 0 0 0,1 0 0 0 0,3 16 0 0 0,-4-29 11 0 0,0 1-1 0 0,1-1 1 0 0,-1 0-1 0 0,0 1 0 0 0,1-1 1 0 0,-1 0-1 0 0,1 0 1 0 0,0 0-1 0 0,-1 0 1 0 0,1 0-1 0 0,0 0 1 0 0,0-1-1 0 0,1 1 0 0 0,-1-1 1 0 0,0 1-1 0 0,0-1 1 0 0,1 0-1 0 0,-1 0 1 0 0,1 0-1 0 0,-1 0 0 0 0,1 0 1 0 0,-1-1-1 0 0,4 2 1 0 0,8 0 86 0 0,-1-1 0 0 0,1 0 0 0 0,18-1 0 0 0,-20 0-29 0 0,38-1 236 0 0,0-2-1 0 0,0-2 1 0 0,-1-3 0 0 0,91-25-1 0 0,-36 5-419 0 0,-103 27-46 0 0,-1 1 0 0 0,1 0-1 0 0,0 0 1 0 0,0 0 0 0 0,0-1 0 0 0,-1 1 0 0 0,1 0-1 0 0,0-1 1 0 0,-1 1 0 0 0,1-1 0 0 0,0 1-1 0 0,-1-1 1 0 0,1 1 0 0 0,0-1 0 0 0,-1 0-1 0 0,1 0 1 0 0,2-12-10750 0 0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44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0 155 3880 0 0,'0'0'1296'0'0,"8"-17"2037"0"0,2 9-2776 0 0,1 0 1 0 0,-1 1-1 0 0,1 1 1 0 0,1-1-1 0 0,21-8 1 0 0,66-17 843 0 0,-68 23-1071 0 0,20-6-4412 0 0,77-11-1 0 0,-89 21 1375 0 0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44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55 131 3576 0 0,'-2'3'520'0'0,"0"1"0"0"0,0 0 0 0 0,1 0 0 0 0,-1 0-1 0 0,1 0 1 0 0,0 0 0 0 0,0 0 0 0 0,0 5 0 0 0,0-4-78 0 0,-11 46 1367 0 0,-7 32 650 0 0,10 28 685 0 0,8-88-4962 0 0,1-140-2006 0 0,0-58 2925 0 0,0 172 1023 0 0,1 0 0 0 0,-1-1 1 0 0,1 1-1 0 0,0 0 0 0 0,0-1 0 0 0,0 1 0 0 0,0 0 0 0 0,0 0 1 0 0,1 0-1 0 0,-1 0 0 0 0,1 0 0 0 0,0 0 0 0 0,0 0 0 0 0,0 0 0 0 0,0 1 1 0 0,1-1-1 0 0,-1 1 0 0 0,1 0 0 0 0,-1 0 0 0 0,1 0 0 0 0,0 0 0 0 0,0 0 1 0 0,6-3-1 0 0,6-2 309 0 0,0 1 0 0 0,1 1 0 0 0,27-7 0 0 0,-24 7-250 0 0,-3 1-44 0 0,24-8 2 0 0,1 2 1 0 0,0 2-1 0 0,0 2 0 0 0,45-2 1 0 0,-85 8-130 0 0,0 0 0 0 0,0 0 1 0 0,0 1-1 0 0,0-1 0 0 0,0 0 0 0 0,0 0 1 0 0,0 1-1 0 0,0-1 0 0 0,0 1 0 0 0,0-1 1 0 0,0 0-1 0 0,-1 1 0 0 0,1 0 0 0 0,0-1 1 0 0,0 1-1 0 0,0-1 0 0 0,-1 1 0 0 0,1 0 1 0 0,0 0-1 0 0,-1-1 0 0 0,1 1 1 0 0,-1 0-1 0 0,1 0 0 0 0,-1 0 0 0 0,1 0 1 0 0,-1 0-1 0 0,1 0 0 0 0,-1 0 0 0 0,0 0 1 0 0,0 0-1 0 0,1 0 0 0 0,-1 0 0 0 0,0 0 1 0 0,0 0-1 0 0,0 1 0 0 0,0 7 84 0 0,0 0 0 0 0,0-1 0 0 0,-3 14 0 0 0,1 2 91 0 0,-7 188 1139 0 0,0 2-735 0 0,9-206-801 0 0,0 0-1 0 0,1 0 0 0 0,3 15 0 0 0,5-2-2997 0 0,-8-20 2526 0 0,1 1-1 0 0,-1-1 1 0 0,0 1-1 0 0,1-1 1 0 0,-1 0 0 0 0,0 1-1 0 0,1-1 1 0 0,0 0-1 0 0,-1 0 1 0 0,3 1 0 0 0,7 2-2655 0 0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44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0 3816 0 0,'0'0'3380'0'0,"0"25"473"0"0,-11 247 2962 0 0,9-249-7178 0 0,-1 33 731 0 0,5-21-7732 0 0,1-28 3868 0 0,1-2-1 0 0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4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0 197 2560 0 0,'1'-2'104'0'0,"0"0"1"0"0,0 0-1 0 0,0 1 0 0 0,0-1 0 0 0,0 0 0 0 0,0 1 0 0 0,0-1 1 0 0,1 1-1 0 0,-1-1 0 0 0,1 1 0 0 0,-1 0 0 0 0,1 0 0 0 0,-1-1 0 0 0,1 1 1 0 0,0 0-1 0 0,3-1 0 0 0,5-4 383 0 0,29-22 1005 0 0,2 2-1 0 0,70-33 0 0 0,-90 49-915 0 0,1 2 1 0 0,0 0 0 0 0,0 1-1 0 0,1 2 1 0 0,0 0 0 0 0,0 1 0 0 0,38 0-1 0 0,-55 4-495 0 0,-1 0 1 0 0,1 1-1 0 0,0 0 0 0 0,0 0 0 0 0,-1 0 0 0 0,1 1 1 0 0,-1-1-1 0 0,0 1 0 0 0,1 1 0 0 0,-1-1 0 0 0,0 1 1 0 0,7 5-1 0 0,-5-3 0 0 0,0 1 1 0 0,0 1-1 0 0,-1-1 1 0 0,0 1-1 0 0,0 0 1 0 0,0 0-1 0 0,5 10 1 0 0,-1 3 20 0 0,0 1-1 0 0,-1 0 1 0 0,-1 0 0 0 0,0 1 0 0 0,6 35-1 0 0,-1 19 35 0 0,6 137 0 0 0,-19 80 214 0 0,-1-136-277 0 0,1-45-169 0 0,-11-306-488 0 0,8 167 554 0 0,-2 0-1 0 0,-1 0 0 0 0,-1 1 0 0 0,-1-1 0 0 0,-15-30 0 0 0,17 44 35 0 0,-1 0 0 0 0,0 1 0 0 0,0 0 0 0 0,-2 0 0 0 0,-16-19 0 0 0,23 29 8 0 0,-1-1 0 0 0,1 1 0 0 0,-1-1-1 0 0,0 1 1 0 0,0 0 0 0 0,0 0-1 0 0,0 0 1 0 0,0 1 0 0 0,0-1 0 0 0,-1 1-1 0 0,1-1 1 0 0,-1 1 0 0 0,1 0 0 0 0,-1 1-1 0 0,1-1 1 0 0,-1 0 0 0 0,1 1-1 0 0,-1 0 1 0 0,0 0 0 0 0,1 0 0 0 0,-1 0-1 0 0,1 1 1 0 0,-1 0 0 0 0,1-1 0 0 0,-1 1-1 0 0,1 0 1 0 0,-1 1 0 0 0,-4 1-1 0 0,0 2 20 0 0,1 1 0 0 0,0-1 0 0 0,0 1 0 0 0,0 0 0 0 0,1 1 0 0 0,0 0 0 0 0,0 0 0 0 0,1 0 0 0 0,0 0 0 0 0,-5 10 0 0 0,-33 58 237 0 0,-47 116 1 0 0,83-174-537 0 0,1 0 1 0 0,1 0-1 0 0,-6 32 1 0 0,11-48-147 0 0,-1 1-1 0 0,1-1 1 0 0,0 0 0 0 0,0 1-1 0 0,0-1 1 0 0,1 0 0 0 0,-1 1 0 0 0,0-1-1 0 0,0 0 1 0 0,1 1 0 0 0,-1-1 0 0 0,1 0-1 0 0,-1 1 1 0 0,1-1 0 0 0,-1 0 0 0 0,1 0-1 0 0,0 0 1 0 0,0 0 0 0 0,-1 0-1 0 0,1 0 1 0 0,0 0 0 0 0,2 2 0 0 0,6 2-2931 0 0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46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5 3272 0 0,'-35'-5'3008'0'0,"19"5"-2284"0"0,1 0 129 0 0,-1 0 0 0 0,-19 4 0 0 0,29-3-584 0 0,-1 1-1 0 0,1 0 1 0 0,0 0 0 0 0,0 0-1 0 0,-1 1 1 0 0,2 0 0 0 0,-1 0-1 0 0,-8 6 1 0 0,7-3-69 0 0,0 0 0 0 0,0 0 0 0 0,1 1 0 0 0,0 0 0 0 0,1 0 1 0 0,-1 1-1 0 0,1-1 0 0 0,1 1 0 0 0,-1 0 0 0 0,1 1 0 0 0,1-1 0 0 0,0 1 0 0 0,0-1 0 0 0,0 1 0 0 0,1 0 0 0 0,1 0 0 0 0,-1 0 1 0 0,1 0-1 0 0,1 0 0 0 0,0 0 0 0 0,1 14 0 0 0,0-19-193 0 0,-1-1 1 0 0,0 1-1 0 0,1-1 1 0 0,0 1 0 0 0,0-1-1 0 0,0 0 1 0 0,1 1-1 0 0,-1-1 1 0 0,1 0-1 0 0,-1 0 1 0 0,1 0-1 0 0,0 0 1 0 0,0 0 0 0 0,0 0-1 0 0,1-1 1 0 0,-1 1-1 0 0,1-1 1 0 0,-1 1-1 0 0,1-1 1 0 0,0 0-1 0 0,0 0 1 0 0,0 0-1 0 0,0-1 1 0 0,0 1 0 0 0,0-1-1 0 0,1 0 1 0 0,5 2-1 0 0,4 0-6 0 0,0 0-1 0 0,0-1 1 0 0,1-1-1 0 0,-1 0 1 0 0,27-2 0 0 0,-32 0-20 0 0,0 0 0 0 0,-1 0 0 0 0,16-5 0 0 0,-21 5 14 0 0,0 1 0 0 0,0-1 0 0 0,-1 0 0 0 0,1 0 0 0 0,0 0 0 0 0,-1 0 0 0 0,1 0 0 0 0,0 0 0 0 0,1-3 0 0 0,-2 4 4 0 0,-1-1 0 0 0,0 1 1 0 0,1-1-1 0 0,-1 1 1 0 0,0-1-1 0 0,1 1 0 0 0,-1-1 1 0 0,0 0-1 0 0,0 1 1 0 0,0-1-1 0 0,0 1 0 0 0,1-1 1 0 0,-1 0-1 0 0,0 1 1 0 0,0-1-1 0 0,0 0 0 0 0,0 1 1 0 0,0-1-1 0 0,-1 1 1 0 0,1-1-1 0 0,0 0 0 0 0,0 1 1 0 0,0-1-1 0 0,0 1 1 0 0,-1-1-1 0 0,1 0 0 0 0,0 1 1 0 0,-1-1-1 0 0,-2-1 2 0 0,0 1 0 0 0,1 0-1 0 0,-1 1 1 0 0,0-1 0 0 0,0 0 0 0 0,0 1 0 0 0,0 0-1 0 0,0 0 1 0 0,0 0 0 0 0,0 0 0 0 0,0 0-1 0 0,-5 1 1 0 0,-6 2 16 0 0,1 1 0 0 0,0 0 0 0 0,0 0 0 0 0,0 2 0 0 0,1-1 0 0 0,-1 2 0 0 0,1-1-1 0 0,1 2 1 0 0,-1 0 0 0 0,1 0 0 0 0,0 1 0 0 0,1 0 0 0 0,0 1 0 0 0,1 0 0 0 0,-11 15 0 0 0,10-12 19 0 0,1 1 1 0 0,1 0-1 0 0,0 0 1 0 0,0 1-1 0 0,2 0 1 0 0,0 1-1 0 0,1-1 1 0 0,0 1-1 0 0,1 0 1 0 0,1 0 0 0 0,1 1-1 0 0,-1 26 1 0 0,3-41-27 0 0,0 1 1 0 0,0 0 0 0 0,0 0-1 0 0,1 0 1 0 0,0 0 0 0 0,-1-1-1 0 0,1 1 1 0 0,0 0 0 0 0,0 0-1 0 0,1-1 1 0 0,-1 1 0 0 0,0-1-1 0 0,1 1 1 0 0,0-1 0 0 0,-1 0-1 0 0,1 0 1 0 0,0 1 0 0 0,0-1-1 0 0,0-1 1 0 0,1 1 0 0 0,-1 0-1 0 0,0 0 1 0 0,1-1 0 0 0,-1 1-1 0 0,1-1 1 0 0,-1 0-1 0 0,1 0 1 0 0,0 0 0 0 0,0 0-1 0 0,-1 0 1 0 0,1-1 0 0 0,5 1-1 0 0,6 1 15 0 0,1-1-1 0 0,-1 0 1 0 0,0-1-1 0 0,1-1 1 0 0,16-2-1 0 0,-20 1-256 0 0,0 0 1 0 0,0 0-1 0 0,-1-1 0 0 0,1-1 0 0 0,-1 1 1 0 0,0-2-1 0 0,11-5 0 0 0,-14 5-1278 0 0,0 1 0 0 0,0-1-1 0 0,0-1 1 0 0,0 0 0 0 0,8-10 0 0 0,-1 1-1883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23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3456 0 0,'0'0'3867'0'0,"0"19"-195"0"0,0 75 835 0 0,0 47-2575 0 0,0-138-1912 0 0,0 0-1 0 0,0 0 1 0 0,0 0-1 0 0,0 0 1 0 0,1 0-1 0 0,-1 0 1 0 0,1 0-1 0 0,0 0 1 0 0,0 0-1 0 0,0 0 0 0 0,0-1 1 0 0,1 1-1 0 0,-1 0 1 0 0,1-1-1 0 0,-1 1 1 0 0,1-1-1 0 0,0 0 1 0 0,3 4-1 0 0,-2-4-4 0 0,1 0-1 0 0,-1 0 0 0 0,0 0 0 0 0,0 0 1 0 0,1-1-1 0 0,-1 0 0 0 0,1 1 1 0 0,-1-1-1 0 0,1-1 0 0 0,0 1 0 0 0,0 0 1 0 0,6-1-1 0 0,5 0 1 0 0,0-1 0 0 0,0-1-1 0 0,0 0 1 0 0,0-1 0 0 0,-1-1 0 0 0,17-6 0 0 0,-21 6-12 0 0,-1 0 1 0 0,1-1 0 0 0,-1 0-1 0 0,0-1 1 0 0,-1 0-1 0 0,0 0 1 0 0,0-1 0 0 0,0 0-1 0 0,0 0 1 0 0,-1-1 0 0 0,-1 0-1 0 0,8-11 1 0 0,-4 4 0 0 0,-2 1 0 0 0,0-1 0 0 0,0-1 0 0 0,-2 0 0 0 0,1 1 1 0 0,6-32-1 0 0,-12 36 71 0 0,1 0 1 0 0,-2 0-1 0 0,1-11 1 0 0,-1 16 53 0 0,-2 5 365 0 0,0 5-292 0 0,-1 7 22 0 0,-8 55 634 0 0,11-54-761 0 0,0 1 1 0 0,1 0-1 0 0,0-1 0 0 0,1 1 1 0 0,4 12-1 0 0,-4-19-95 0 0,0-1 0 0 0,0 1-1 0 0,1-1 1 0 0,0 0 0 0 0,0 0-1 0 0,0 0 1 0 0,0-1 0 0 0,1 1-1 0 0,0-1 1 0 0,0 0 0 0 0,0 1-1 0 0,0-2 1 0 0,9 7 0 0 0,0-2-489 0 0,1 0 1 0 0,29 12-1 0 0,-18-11-3300 0 0,0-3-4104 0 0,-16-4 3970 0 0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46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6 3904 0 0,'-3'0'648'0'0,"-1"0"-16"0"0,0-2 637 0 0,1-1-637 0 0,-1 3-16 0 0,1 0 476 0 0,-1 0-828 0 0,4 3-2072 0 0,0 4-1 0 0,4-4 1 0 0,-1 7 0 0 0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47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81 3504 0 0,'0'0'1168'0'0,"0"13"1857"0"0,1-8-2746 0 0,0 0-1 0 0,0 0 0 0 0,1-1 0 0 0,-1 1 0 0 0,1 0 0 0 0,4 6 0 0 0,2 9 379 0 0,31 80 1467 0 0,-21-58-1464 0 0,-1 1-1 0 0,-3 0 0 0 0,15 76 0 0 0,-21-60-496 0 0,1 91 0 0 0,-10-126-144 0 0,0 0 1 0 0,-2 1-1 0 0,0-1 1 0 0,-2 0-1 0 0,-1-1 1 0 0,-13 37-1 0 0,15-52 1 0 0,-1 1-1 0 0,0 0 1 0 0,0-1-1 0 0,-1 0 0 0 0,0 0 1 0 0,0-1-1 0 0,-1 1 1 0 0,0-1-1 0 0,0-1 1 0 0,-1 1-1 0 0,-16 9 1 0 0,19-12 6 0 0,-1-1 0 0 0,0 0 0 0 0,0 0 0 0 0,0 0 0 0 0,0-1 0 0 0,-1 0 0 0 0,1 0 0 0 0,0 0 0 0 0,-1-1 0 0 0,1 0 0 0 0,-1 0 0 0 0,0-1 0 0 0,1 0 1 0 0,-1 0-1 0 0,0-1 0 0 0,1 1 0 0 0,-1-1 0 0 0,-10-4 0 0 0,14 4-11 0 0,1-1 1 0 0,-1 1 0 0 0,0-1 0 0 0,1 0-1 0 0,0 0 1 0 0,-1 0 0 0 0,1 0-1 0 0,0-1 1 0 0,0 1 0 0 0,0-1-1 0 0,0 1 1 0 0,1-1 0 0 0,-1 0-1 0 0,1 1 1 0 0,-1-1 0 0 0,1 0-1 0 0,0 0 1 0 0,0 0 0 0 0,0 0-1 0 0,1 0 1 0 0,-1 0 0 0 0,0-5-1 0 0,0-6 46 0 0,0 1-1 0 0,0-1 1 0 0,4-24-1 0 0,0 15-14 0 0,1 0 0 0 0,1 1 0 0 0,0 0 0 0 0,2 0 0 0 0,1 0-1 0 0,20-38 1 0 0,-12 32 6 0 0,1 0-1 0 0,2 1 1 0 0,0 1-1 0 0,31-31 1 0 0,247-240 880 0 0,-279 278-807 0 0,-1-1 0 0 0,-1 0-1 0 0,15-24 1 0 0,-26 35-58 0 0,0-1-1 0 0,0 1 0 0 0,-1-1 0 0 0,0 0 1 0 0,-1 1-1 0 0,0-2 0 0 0,-1 1 1 0 0,0 0-1 0 0,0-1 0 0 0,0-12 0 0 0,-3 11 233 0 0,0 20-3174 0 0,0 25-6806 0 0,1-20 6020 0 0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47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62 137 3192 0 0,'0'-25'2959'0'0,"-2"-3"352"0"0,2 28-3275 0 0,0 0 0 0 0,0 0 1 0 0,0 0-1 0 0,0 0 1 0 0,0 0-1 0 0,0 0 0 0 0,0 0 1 0 0,0 0-1 0 0,0 0 0 0 0,0-1 1 0 0,0 1-1 0 0,0 0 0 0 0,0 0 1 0 0,0 0-1 0 0,0 0 1 0 0,0 0-1 0 0,0 0 0 0 0,0 0 1 0 0,0 0-1 0 0,0 0 0 0 0,0-1 1 0 0,0 1-1 0 0,0 0 1 0 0,0 0-1 0 0,0 0 0 0 0,0 0 1 0 0,0 0-1 0 0,-1 0 0 0 0,1 0 1 0 0,0 0-1 0 0,0 0 0 0 0,0 0 1 0 0,0 0-1 0 0,0 0 1 0 0,0 0-1 0 0,0 0 0 0 0,0 0 1 0 0,0 0-1 0 0,0 0 0 0 0,-1 0 1 0 0,1 0-1 0 0,0 0 1 0 0,0-1-1 0 0,0 1 0 0 0,0 0 1 0 0,0 0-1 0 0,0 1 0 0 0,0-1 1 0 0,0 0-1 0 0,0 0 0 0 0,-1 0 1 0 0,1 0-1 0 0,0 0 1 0 0,0 0-1 0 0,0 0 0 0 0,0 0 1 0 0,0 0-1 0 0,-6 14 1133 0 0,-7 27 972 0 0,5-16-1620 0 0,1-1 0 0 0,-6 42 0 0 0,12-55-452 0 0,-8 102 309 0 0,9-100-352 0 0,1-1 0 0 0,0 1 0 0 0,1-1 0 0 0,0 0 0 0 0,0 0 0 0 0,2 0-1 0 0,4 12 1 0 0,-7-22-23 0 0,0 1-1 0 0,1 0 1 0 0,-1-1 0 0 0,1 1-1 0 0,0-1 1 0 0,0 1 0 0 0,0-1-1 0 0,0 0 1 0 0,0 0 0 0 0,0 0-1 0 0,0 0 1 0 0,1 0-1 0 0,-1-1 1 0 0,1 1 0 0 0,0-1-1 0 0,-1 1 1 0 0,1-1 0 0 0,0 0-1 0 0,0 0 1 0 0,0 0-1 0 0,-1 0 1 0 0,1-1 0 0 0,5 1-1 0 0,-3-1-5 0 0,-1 0-1 0 0,1 0 0 0 0,0 0 1 0 0,-1-1-1 0 0,1 1 0 0 0,-1-1 1 0 0,1 0-1 0 0,-1-1 0 0 0,1 1 1 0 0,-1-1-1 0 0,0 0 0 0 0,0 0 1 0 0,0 0-1 0 0,7-6 0 0 0,1 0-6 0 0,-1-1 0 0 0,-1 0 1 0 0,0-1-1 0 0,0 0 0 0 0,-1 0 0 0 0,15-23 0 0 0,-4-1 13 0 0,-2-1 1 0 0,-1 0-1 0 0,-2-1 0 0 0,-1-1 1 0 0,9-42-1 0 0,-21 66 101 0 0,0 1 1 0 0,0-1-1 0 0,-1-19 0 0 0,-1 32-20 0 0,0 23 252 0 0,-2 51-17 0 0,1-34-235 0 0,1 0 0 0 0,7 61 0 0 0,-6-96-83 0 0,0 0-1 0 0,1 1 1 0 0,0-1-1 0 0,0 0 1 0 0,0 0 0 0 0,0 0-1 0 0,1-1 1 0 0,0 1-1 0 0,0-1 1 0 0,0 1-1 0 0,1-1 1 0 0,-1 0 0 0 0,1 0-1 0 0,0 0 1 0 0,0-1-1 0 0,0 1 1 0 0,1-1 0 0 0,-1 0-1 0 0,1 0 1 0 0,0-1-1 0 0,-1 1 1 0 0,1-1 0 0 0,1 0-1 0 0,6 1 1 0 0,-4-1 4 0 0,-1 0 0 0 0,1 0 0 0 0,0-1 1 0 0,0-1-1 0 0,0 1 0 0 0,0-1 0 0 0,0 0 0 0 0,0-1 1 0 0,0 0-1 0 0,0 0 0 0 0,0-1 0 0 0,-1 0 1 0 0,1-1-1 0 0,-1 1 0 0 0,1-1 0 0 0,9-6 0 0 0,-11 6 23 0 0,-1-1-1 0 0,1 0 1 0 0,-1 0-1 0 0,0-1 0 0 0,0 1 1 0 0,0-1-1 0 0,0 0 1 0 0,-1-1-1 0 0,0 1 1 0 0,7-12-1 0 0,-7 8 37 0 0,0 0 0 0 0,-1 0 0 0 0,0-1-1 0 0,-1 1 1 0 0,1-1 0 0 0,0-19 0 0 0,2-189 923 0 0,-6 132-6302 0 0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5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89 3300 0 0,'0'0'90'0'0,"0"0"0"0"0,0 0 0 0 0,0 0 0 0 0,-1 0 0 0 0,1 0 0 0 0,0 0 0 0 0,0 0 0 0 0,0 0 0 0 0,-1 0 0 0 0,1 0 0 0 0,0 0 0 0 0,0 0 0 0 0,0 0 0 0 0,-1 0 0 0 0,1 0 0 0 0,0 0 0 0 0,0 0 0 0 0,0 0 0 0 0,0 0 0 0 0,-1-1 0 0 0,1 1 0 0 0,0 0 0 0 0,0 0 0 0 0,0 0 0 0 0,0 0 0 0 0,0 0 0 0 0,0-1 0 0 0,-1 1 0 0 0,1 0 0 0 0,0 0 0 0 0,0 0 0 0 0,0-1 0 0 0,0 1 0 0 0,0 0 0 0 0,0 0 0 0 0,0-1 0 0 0,0 1 30 0 0,0 0 0 0 0,0 0-1 0 0,1-1 1 0 0,-1 1 0 0 0,0 0 0 0 0,0 0-1 0 0,1 0 1 0 0,-1-1 0 0 0,0 1-1 0 0,0 0 1 0 0,1 0 0 0 0,-1 0-1 0 0,0 0 1 0 0,0 0 0 0 0,1-1 0 0 0,-1 1-1 0 0,0 0 1 0 0,1 0 0 0 0,-1 0-1 0 0,0 0 1 0 0,1 0 0 0 0,-1 0-1 0 0,0 0 1 0 0,1 0 0 0 0,-1 0-1 0 0,0 0 1 0 0,1 0 0 0 0,-1 0 0 0 0,0 0-1 0 0,1 1 1 0 0,70 3 2393 0 0,73-5 0 0 0,-48-1-2125 0 0,-45 3-233 0 0,-21 0-113 0 0,0-1 0 0 0,0-1 1 0 0,0-1-1 0 0,54-12 0 0 0,-82 13-52 0 0,0 1 0 0 0,0-1 0 0 0,0 0 0 0 0,-1 1 0 0 0,1-1 0 0 0,0 0 0 0 0,0 0 0 0 0,0 0 0 0 0,-1 0 0 0 0,1-1 0 0 0,0 1 0 0 0,-1 0-1 0 0,1-1 1 0 0,-1 1 0 0 0,0-1 0 0 0,1 0 0 0 0,-1 1 0 0 0,0-1 0 0 0,0 0 0 0 0,0 0 0 0 0,0 1 0 0 0,0-1 0 0 0,-1 0 0 0 0,2-4-1 0 0,-2 5-2 0 0,0 0 0 0 0,0 0 0 0 0,0 0-1 0 0,0 0 1 0 0,0 0 0 0 0,-1 0 0 0 0,1 0-1 0 0,0 0 1 0 0,0 0 0 0 0,-1 0 0 0 0,1 1-1 0 0,-1-1 1 0 0,1 0 0 0 0,-1 0 0 0 0,1 0-1 0 0,-1 0 1 0 0,1 0 0 0 0,-1 1 0 0 0,-1-2-1 0 0,1 1-6 0 0,-1-1 0 0 0,0 1-1 0 0,0 0 1 0 0,0 0 0 0 0,0 0-1 0 0,0 0 1 0 0,1 1 0 0 0,-2-1-1 0 0,1 0 1 0 0,0 1 0 0 0,0-1-1 0 0,-3 1 1 0 0,1-1 14 0 0,0 1 0 0 0,1 0 0 0 0,-1 0 0 0 0,0 0 1 0 0,1 0-1 0 0,-1 0 0 0 0,0 1 0 0 0,1 0 0 0 0,-1-1 0 0 0,0 1 0 0 0,1 1 0 0 0,-1-1 0 0 0,1 1 0 0 0,0-1 0 0 0,-5 4 1 0 0,5-3 17 0 0,1 0 0 0 0,0 1 0 0 0,-1-1 0 0 0,1 1 0 0 0,0 0 1 0 0,1-1-1 0 0,-1 1 0 0 0,0 0 0 0 0,1 0 0 0 0,-1 0 0 0 0,1 0 1 0 0,0 1-1 0 0,0-1 0 0 0,1 0 0 0 0,-1 0 0 0 0,0 1 1 0 0,1 5-1 0 0,-19 220 977 0 0,5-101-513 0 0,8 1-125 0 0,6-127-423 0 0,0-1 0 0 0,0 0 1 0 0,0 1-1 0 0,1-1 0 0 0,-1 1 1 0 0,0-1-1 0 0,1 1 0 0 0,-1-1 1 0 0,1 0-1 0 0,-1 1 0 0 0,1-1 0 0 0,-1 0 1 0 0,1 1-1 0 0,0-1 0 0 0,0 0 1 0 0,0 0-1 0 0,0 0 0 0 0,0 0 0 0 0,0 0 1 0 0,2 2-1 0 0,-1-2-779 0 0,1 1 0 0 0,-1-1 1 0 0,1 0-1 0 0,-1 0 0 0 0,1 0 0 0 0,-1 0 1 0 0,1-1-1 0 0,0 1 0 0 0,-1-1 0 0 0,5 1 1 0 0,6-1-2351 0 0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58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77 3352 0 0,'-14'8'2307'0'0,"9"-4"-1988"0"0,1 1 1 0 0,-1 0-1 0 0,1 1 0 0 0,1-1 0 0 0,-1 1 0 0 0,1 0 0 0 0,-1 0 1 0 0,2 0-1 0 0,-1 0 0 0 0,1 0 0 0 0,0 0 0 0 0,0 1 1 0 0,-1 7-1 0 0,1 2 486 0 0,0 1 1 0 0,0 0-1 0 0,3 34 1 0 0,-1-46-720 0 0,0 0 1 0 0,1 1 0 0 0,0-1-1 0 0,0 0 1 0 0,0 0-1 0 0,1 0 1 0 0,-1 0 0 0 0,1 0-1 0 0,1 0 1 0 0,-1 0-1 0 0,1-1 1 0 0,-1 1 0 0 0,1-1-1 0 0,1 0 1 0 0,-1 0-1 0 0,0 0 1 0 0,1 0 0 0 0,0 0-1 0 0,0-1 1 0 0,0 1-1 0 0,0-1 1 0 0,1 0 0 0 0,-1-1-1 0 0,1 1 1 0 0,0-1-1 0 0,0 0 1 0 0,0 0 0 0 0,0 0-1 0 0,0-1 1 0 0,0 0-1 0 0,0 0 1 0 0,1 0 0 0 0,6 0-1 0 0,1 0-66 0 0,0-1 1 0 0,-1 0-1 0 0,1 0 0 0 0,-1-1 0 0 0,1-1 1 0 0,-1 0-1 0 0,24-8 0 0 0,-29 7-15 0 0,-1 1-1 0 0,0-1 1 0 0,1 0-1 0 0,-1-1 1 0 0,-1 1 0 0 0,1-1-1 0 0,0 0 1 0 0,-1-1-1 0 0,0 0 1 0 0,0 1-1 0 0,0-1 1 0 0,-1-1-1 0 0,0 1 1 0 0,0-1-1 0 0,0 0 1 0 0,3-6 0 0 0,-3 2 21 0 0,0 0 1 0 0,-1 0 0 0 0,0 0-1 0 0,-1-1 1 0 0,0 1 0 0 0,1-15-1 0 0,-2 18-3 0 0,-1 0-1 0 0,0 0 0 0 0,-1 0 1 0 0,1 0-1 0 0,-1 0 0 0 0,0 0 1 0 0,-1 0-1 0 0,0 0 0 0 0,0 1 1 0 0,-5-11-1 0 0,-4-3 43 0 0,5 7 23 0 0,-1 0-1 0 0,-17-21 1 0 0,21 30-62 0 0,-1-1-1 0 0,0 1 1 0 0,0 1 0 0 0,0-1-1 0 0,-1 1 1 0 0,0 0-1 0 0,1 0 1 0 0,-1 0 0 0 0,0 0-1 0 0,0 1 1 0 0,-6-2 0 0 0,7 3-18 0 0,-1-1 1 0 0,1 1-1 0 0,-1 0 1 0 0,1 1 0 0 0,-1-1-1 0 0,1 1 1 0 0,-1 0 0 0 0,1 0-1 0 0,-1 0 1 0 0,0 1-1 0 0,1 0 1 0 0,-1 0 0 0 0,1 0-1 0 0,-7 2 1 0 0,4 0-25 0 0,1 1 1 0 0,-1-1-1 0 0,1 1 0 0 0,0 0 1 0 0,0 1-1 0 0,0-1 1 0 0,1 1-1 0 0,-8 8 0 0 0,4-2-709 0 0,0 0-1 0 0,1 1 0 0 0,-12 20 1 0 0,12-16-1994 0 0,1 0 1 0 0,-7 20 0 0 0,7-10-547 0 0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58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0 110 3560 0 0,'30'-5'4512'0'0,"-27"6"-4327"0"0,0 0 0 0 0,-1 0 0 0 0,1 0 0 0 0,-1 0 0 0 0,1 1 0 0 0,-1-1 0 0 0,0 1 0 0 0,1 0-1 0 0,-1-1 1 0 0,0 1 0 0 0,0 0 0 0 0,0 0 0 0 0,-1 0 0 0 0,1 0 0 0 0,0 1 0 0 0,-1-1 0 0 0,1 0 0 0 0,-1 1 0 0 0,0-1 0 0 0,2 5 0 0 0,1 7 532 0 0,1-1 1 0 0,3 27-1 0 0,-5-27-219 0 0,2 13 429 0 0,12 55 73 0 0,-14-72-964 0 0,0 0 0 0 0,0-1 0 0 0,0 1 0 0 0,1-1 0 0 0,1 0 0 0 0,7 11 1 0 0,-11-17-23 0 0,0 0 1 0 0,1 0-1 0 0,-1-1 1 0 0,1 1-1 0 0,-1-1 1 0 0,1 1 0 0 0,-1-1-1 0 0,1 0 1 0 0,0 1-1 0 0,0-1 1 0 0,0 0 0 0 0,0 0-1 0 0,0 0 1 0 0,0-1-1 0 0,0 1 1 0 0,0 0-1 0 0,0-1 1 0 0,0 1 0 0 0,0-1-1 0 0,0 0 1 0 0,1 0-1 0 0,-1 0 1 0 0,0 0 0 0 0,0 0-1 0 0,0 0 1 0 0,0 0-1 0 0,1-1 1 0 0,-1 1-1 0 0,0-1 1 0 0,0 1 0 0 0,0-1-1 0 0,0 0 1 0 0,0 0-1 0 0,0 0 1 0 0,0 0 0 0 0,-1 0-1 0 0,1-1 1 0 0,2-1-1 0 0,2-2 67 0 0,0 0-1 0 0,0-1 0 0 0,0 0 0 0 0,-1 0 1 0 0,0-1-1 0 0,0 1 0 0 0,0-1 1 0 0,6-13-1 0 0,28-80 659 0 0,-16 38-346 0 0,-15 39-214 0 0,0-1 1 0 0,7-42-1 0 0,-12 19-358 0 0,-3 28-7947 0 0,0 14 4137 0 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59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2 2640 0 0,'12'0'2509'0'0,"-11"0"-2340"0"0,0-1 0 0 0,0 1 0 0 0,-1 0 1 0 0,1 0-1 0 0,0 0 0 0 0,0 0 0 0 0,0 0 1 0 0,-1 0-1 0 0,1 0 0 0 0,0 0 0 0 0,0 0 0 0 0,-1 1 1 0 0,1-1-1 0 0,0 0 0 0 0,0 0 0 0 0,-1 1 1 0 0,2 0-1 0 0,-1 0-50 0 0,-1 0 0 0 0,0 0 0 0 0,1 1 0 0 0,-1-1 0 0 0,0 0 0 0 0,1 0 0 0 0,-1 1 0 0 0,0-1 0 0 0,0 0 0 0 0,0 0 0 0 0,0 1 0 0 0,0-1 0 0 0,-1 0 0 0 0,1 1 1 0 0,-1 1-1 0 0,-20 106 3403 0 0,11-67-2725 0 0,2-1 1 0 0,-4 79-1 0 0,12-116-764 0 0,0 1 0 0 0,0 0 0 0 0,1 0 0 0 0,0-1 0 0 0,0 1 1 0 0,0 0-1 0 0,0-1 0 0 0,0 1 0 0 0,1-1 0 0 0,0 1 0 0 0,0-1 0 0 0,1 0 0 0 0,-1 0 0 0 0,1 0 0 0 0,-1 0 0 0 0,6 5 0 0 0,-4-5-12 0 0,1-1-1 0 0,-1 1 0 0 0,1-1 1 0 0,-1-1-1 0 0,1 1 1 0 0,0 0-1 0 0,0-1 0 0 0,0 0 1 0 0,0-1-1 0 0,0 1 1 0 0,1-1-1 0 0,-1 0 0 0 0,0 0 1 0 0,8 0-1 0 0,1 0 4 0 0,0-1-1 0 0,0-1 0 0 0,0-1 1 0 0,0 0-1 0 0,-1 0 1 0 0,1-1-1 0 0,25-10 0 0 0,-18 4 0 0 0,1-1 0 0 0,-2 0 0 0 0,39-27 1 0 0,-49 29-21 0 0,-1 0 0 0 0,1 0 0 0 0,-2-1 0 0 0,1 0 1 0 0,-1 0-1 0 0,-1-1 0 0 0,1 0 0 0 0,-2-1 1 0 0,1 0-1 0 0,7-19 0 0 0,-8 13 31 0 0,0 1-1 0 0,-1-1 1 0 0,-1 0-1 0 0,-1 0 1 0 0,0 0-1 0 0,-2 0 1 0 0,1-19 0 0 0,-2 32 28 0 0,-1 1 0 0 0,1-1 0 0 0,-1 1 0 0 0,0 0 0 0 0,0-1 0 0 0,0 1 0 0 0,-2-5 0 0 0,2 8-42 0 0,0 0 1 0 0,0 0-1 0 0,0 0 1 0 0,0 0-1 0 0,1 1 0 0 0,-1-1 1 0 0,0 0-1 0 0,0 0 1 0 0,0 1-1 0 0,1-1 1 0 0,-1 0-1 0 0,0 1 1 0 0,0-1-1 0 0,1 1 1 0 0,-1-1-1 0 0,0 1 1 0 0,1-1-1 0 0,-1 1 1 0 0,1 0-1 0 0,-1-1 1 0 0,1 1-1 0 0,-1 0 1 0 0,0 0-1 0 0,0 2 19 0 0,0-1 0 0 0,0 0 0 0 0,0 1 0 0 0,1-1 0 0 0,-1 1 0 0 0,0-1 0 0 0,1 6 0 0 0,-1 6 65 0 0,2-1 0 0 0,2 20 1 0 0,-2-24-58 0 0,0-1-35 0 0,0 0 0 0 0,0 0-1 0 0,1 0 1 0 0,1 0 0 0 0,-1-1-1 0 0,1 1 1 0 0,0-1 0 0 0,1 0 0 0 0,0 1-1 0 0,0-2 1 0 0,0 1 0 0 0,1 0-1 0 0,0-1 1 0 0,0 0 0 0 0,1 0 0 0 0,0-1-1 0 0,0 1 1 0 0,0-1 0 0 0,1-1-1 0 0,-1 1 1 0 0,1-1 0 0 0,0 0 0 0 0,0-1-1 0 0,1 1 1 0 0,-1-1 0 0 0,1-1-1 0 0,12 3 1 0 0,-2-2-671 0 0,0 0-1 0 0,28-1 1 0 0,7-9-9539 0 0,-38 5 6565 0 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5:59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0 3592 0 0,'-28'5'4653'0'0,"24"-2"-4411"0"0,-1 0 0 0 0,1 1 0 0 0,0-1 0 0 0,0 1 0 0 0,1 0 0 0 0,-1 0 0 0 0,1 0 0 0 0,0 0 0 0 0,0 1 1 0 0,0-1-1 0 0,-4 10 0 0 0,-1 4 536 0 0,-9 36 1 0 0,5-14-6 0 0,2 1-1 0 0,2 0 1 0 0,-4 53-1 0 0,9-29-138 0 0,-7 200 65 0 0,8 3 15 0 0,1-135-1345 0 0,1-1-3665 0 0,2-120-2160 0 0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0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382 26 3480 0 0,'-3'-1'337'0'0,"0"1"0"0"0,0-1-1 0 0,-1 0 1 0 0,1 0 0 0 0,0 0-1 0 0,0 0 1 0 0,-3-3 0 0 0,-16-4 721 0 0,10 5-540 0 0,-1 1 0 0 0,0 1 0 0 0,0 0 0 0 0,-1 1 0 0 0,1 0 0 0 0,0 1 0 0 0,0 0-1 0 0,-15 4 1 0 0,23-3-314 0 0,-1-1 0 0 0,0 1-1 0 0,1 0 1 0 0,-1 0 0 0 0,1 0-1 0 0,0 1 1 0 0,0 0 0 0 0,0 0-1 0 0,0 0 1 0 0,1 0 0 0 0,-1 1-1 0 0,1 0 1 0 0,0 0 0 0 0,0 0-1 0 0,0 0 1 0 0,0 1 0 0 0,1 0-1 0 0,0-1 1 0 0,0 1-1 0 0,-5 10 1 0 0,5-6-148 0 0,1 0 1 0 0,-1 0-1 0 0,1 0 0 0 0,1 0 0 0 0,0 0 1 0 0,0 0-1 0 0,1 0 0 0 0,0 0 1 0 0,0 1-1 0 0,4 15 0 0 0,-3-21-54 0 0,-1-1 0 0 0,1 1 0 0 0,1-1 0 0 0,-1 1 0 0 0,0-1-1 0 0,1 0 1 0 0,0 1 0 0 0,0-1 0 0 0,0 0 0 0 0,0 0 0 0 0,0 0 0 0 0,0-1 0 0 0,1 1 0 0 0,0 0 0 0 0,-1-1 0 0 0,1 0-1 0 0,0 0 1 0 0,0 0 0 0 0,0 0 0 0 0,0 0 0 0 0,1 0 0 0 0,-1-1 0 0 0,0 0 0 0 0,1 1 0 0 0,-1-1 0 0 0,1 0-1 0 0,-1-1 1 0 0,1 1 0 0 0,7 0 0 0 0,13 1-27 0 0,-16-1 7 0 0,0 0-1 0 0,-1 0 0 0 0,1-1 1 0 0,0 0-1 0 0,14-3 1 0 0,-38 0-136 0 0,-16 2 151 0 0,22 2 34 0 0,0 1 1 0 0,-1 0 0 0 0,1 0-1 0 0,0 1 1 0 0,0 0 0 0 0,1 0-1 0 0,-1 1 1 0 0,1 1-1 0 0,0 0 1 0 0,0 0 0 0 0,0 1-1 0 0,1 0 1 0 0,-1 0 0 0 0,2 1-1 0 0,-1 0 1 0 0,1 0-1 0 0,0 1 1 0 0,0 0 0 0 0,1 0-1 0 0,0 0 1 0 0,1 1 0 0 0,-8 15-1 0 0,11-18 19 0 0,0 0-1 0 0,0 1 1 0 0,0-1-1 0 0,1 1 1 0 0,0-1-1 0 0,0 1 1 0 0,1 0-1 0 0,0 7 1 0 0,0-11-33 0 0,0 0 0 0 0,1-1 1 0 0,-1 1-1 0 0,1-1 0 0 0,0 1 0 0 0,0 0 1 0 0,0-1-1 0 0,0 1 0 0 0,0-1 0 0 0,0 0 0 0 0,1 1 1 0 0,-1-1-1 0 0,1 0 0 0 0,0 0 0 0 0,0 0 1 0 0,0 0-1 0 0,0 0 0 0 0,0 0 0 0 0,0-1 1 0 0,0 1-1 0 0,0-1 0 0 0,4 3 0 0 0,7 1-151 0 0,1-1 0 0 0,-1 0-1 0 0,1-1 1 0 0,0-1-1 0 0,-1 0 1 0 0,1 0 0 0 0,24-2-1 0 0,-22 1-434 0 0,67-1-9116 0 0,-56 0 6296 0 0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01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9 3576 0 0,'-6'-8'5730'0'0,"10"12"-4294"0"0,25 51 364 0 0,-1 1 0 0 0,20 62 0 0 0,-37-89-1714 0 0,-2 1 0 0 0,-2 0-1 0 0,0 0 1 0 0,-2 1 0 0 0,-1 0-1 0 0,-2 0 1 0 0,-1 0 0 0 0,-5 55 0 0 0,2-68-55 0 0,-2-1 1 0 0,0 0 0 0 0,-1 0 0 0 0,-13 32-1 0 0,13-39-19 0 0,0-1 1 0 0,0 1-1 0 0,-1-1 0 0 0,-1 0 0 0 0,1 0 0 0 0,-1-1 0 0 0,-1 0 0 0 0,1 0 0 0 0,-11 8 1 0 0,2-5 11 0 0,-1 0 1 0 0,1 0 0 0 0,-25 10 0 0 0,34-18-6 0 0,0 0-1 0 0,-1-1 1 0 0,1 0-1 0 0,-1 0 1 0 0,0 0 0 0 0,1-1-1 0 0,-1 0 1 0 0,0 0-1 0 0,0-1 1 0 0,1 0 0 0 0,-13-2-1 0 0,17 1-5 0 0,0 0 0 0 0,0 0 1 0 0,0 0-1 0 0,1 0 0 0 0,-1 0 0 0 0,1-1 0 0 0,-1 1 0 0 0,1-1 0 0 0,-1 0 0 0 0,1 0 0 0 0,0 0 0 0 0,0 0 0 0 0,0 0 0 0 0,0 0 0 0 0,0-1 1 0 0,0 1-1 0 0,1-1 0 0 0,-1 1 0 0 0,1-1 0 0 0,0 1 0 0 0,0-1 0 0 0,0 0 0 0 0,0 0 0 0 0,0 0 0 0 0,0 1 0 0 0,0-7 0 0 0,0 1 14 0 0,0 0 0 0 0,1-1-1 0 0,0 1 1 0 0,0 0 0 0 0,1-1 0 0 0,0 1-1 0 0,0 0 1 0 0,4-13 0 0 0,-3 14-15 0 0,34-92 159 0 0,-29 85-145 0 0,0 0 0 0 0,1 0-1 0 0,0 1 1 0 0,18-21 0 0 0,149-139 358 0 0,-25 26 285 0 0,-120 117-521 0 0,-19 20-73 0 0,0-2-1 0 0,-1 1 0 0 0,0-1 1 0 0,0 0-1 0 0,-1-1 0 0 0,11-22 1 0 0,-16 26 820 0 0,-1 2-5022 0 0,1 21-5196 0 0,-2-5 5530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23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3672 0 0,'-18'33'3404'0'0,"-8"36"-940"0"0,-19 80-1 0 0,19-58-1133 0 0,-63 271 2956 0 0,27 23-4632 0 0,58-328-9790 0 0,4-47 6575 0 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01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0 2632 0 0,'-21'3'3335'0'0,"13"0"-3020"0"0,1 1 1 0 0,0 0 0 0 0,0 0-1 0 0,1 1 1 0 0,-1 0 0 0 0,1 1 0 0 0,0-1-1 0 0,0 1 1 0 0,1 0 0 0 0,-1 0-1 0 0,2 1 1 0 0,-1-1 0 0 0,1 1 0 0 0,0 0-1 0 0,0 1 1 0 0,-3 8 0 0 0,-1 4 357 0 0,1 1 1 0 0,0 0 0 0 0,2 0 0 0 0,-5 40 0 0 0,8-49-531 0 0,1 0 0 0 0,0 0 0 0 0,1 0 1 0 0,1 1-1 0 0,0-1 0 0 0,3 15 0 0 0,-3-24-124 0 0,0 1-1 0 0,0 0 0 0 0,0-1 0 0 0,1 1 1 0 0,-1-1-1 0 0,1 0 0 0 0,0 1 0 0 0,0-1 0 0 0,0 0 1 0 0,1 0-1 0 0,-1 0 0 0 0,1 0 0 0 0,-1-1 0 0 0,1 1 1 0 0,0-1-1 0 0,0 0 0 0 0,0 1 0 0 0,0-1 1 0 0,0-1-1 0 0,1 1 0 0 0,-1 0 0 0 0,1-1 0 0 0,-1 0 1 0 0,5 2-1 0 0,4-1-14 0 0,-1 0 1 0 0,0-1-1 0 0,1 0 1 0 0,-1-1-1 0 0,0 0 1 0 0,1-1-1 0 0,-1 0 1 0 0,0 0-1 0 0,0-2 1 0 0,0 1-1 0 0,0-1 1 0 0,0-1-1 0 0,0 0 1 0 0,-1 0-1 0 0,1-1 1 0 0,12-9-1 0 0,-16 9-3 0 0,1 0 0 0 0,-1 0-1 0 0,0-1 1 0 0,-1 0 0 0 0,1 0-1 0 0,-1-1 1 0 0,0 1 0 0 0,-1-1 0 0 0,0-1-1 0 0,0 1 1 0 0,0-1 0 0 0,-1 0-1 0 0,0 0 1 0 0,-1 0 0 0 0,0 0 0 0 0,0-1-1 0 0,0 0 1 0 0,-1 1 0 0 0,-1-1-1 0 0,0 0 1 0 0,1-11 0 0 0,-2 6 25 0 0,0 0 1 0 0,-1 0-1 0 0,0 0 1 0 0,-1 0 0 0 0,-5-18-1 0 0,5 28-12 0 0,1-1 0 0 0,-1 1 0 0 0,0 1 0 0 0,0-1 0 0 0,-1 0 0 0 0,1 0-1 0 0,-1 1 1 0 0,1-1 0 0 0,-1 1 0 0 0,0 0 0 0 0,-1 0 0 0 0,1 0 0 0 0,-1 0 0 0 0,1 1 0 0 0,-1-1 0 0 0,0 1 0 0 0,0 0 0 0 0,0 0-1 0 0,0 0 1 0 0,0 0 0 0 0,-6-1 0 0 0,0 1 20 0 0,-1 0 0 0 0,1 0-1 0 0,0 1 1 0 0,-1 0 0 0 0,1 1 0 0 0,-1 0-1 0 0,1 1 1 0 0,-1 0 0 0 0,1 1-1 0 0,0 0 1 0 0,0 0 0 0 0,0 1 0 0 0,0 1-1 0 0,0-1 1 0 0,0 2 0 0 0,-17 9-1 0 0,17-8-12 0 0,1 1-1 0 0,0 0 1 0 0,0 0-1 0 0,0 1 1 0 0,1 0-1 0 0,0 0 0 0 0,1 1 1 0 0,-1 0-1 0 0,2 0 1 0 0,-1 1-1 0 0,2 0 1 0 0,-1 0-1 0 0,1 1 0 0 0,1-1 1 0 0,-5 14-1 0 0,7-16-15 0 0,-4 11 18 0 0,2 1 1 0 0,0 0-1 0 0,-2 20 0 0 0,6-35-20 0 0,0-1-1 0 0,0 1 0 0 0,0-1 1 0 0,0 0-1 0 0,0 1 1 0 0,1-1-1 0 0,0 0 0 0 0,0 1 1 0 0,0-1-1 0 0,0 0 0 0 0,1 0 1 0 0,0 0-1 0 0,0 0 0 0 0,0 0 1 0 0,0 0-1 0 0,0 0 0 0 0,1-1 1 0 0,0 1-1 0 0,0-1 0 0 0,3 4 1 0 0,-1-4-12 0 0,-1-1 1 0 0,1 1 0 0 0,-1-1 0 0 0,1 0 0 0 0,0 0 0 0 0,0 0 0 0 0,0-1-1 0 0,0 1 1 0 0,0-1 0 0 0,0 0 0 0 0,1-1 0 0 0,-1 0 0 0 0,0 1 0 0 0,0-2-1 0 0,1 1 1 0 0,-1 0 0 0 0,9-3 0 0 0,3-1-41 0 0,1-1 1 0 0,-1-1-1 0 0,28-12 1 0 0,-35 13 24 0 0,-1-1-1 0 0,1 1 1 0 0,-1-2-1 0 0,-1 1 1 0 0,1-1 0 0 0,-1 0-1 0 0,0-1 1 0 0,-1 0-1 0 0,1 0 1 0 0,-2-1 0 0 0,1 0-1 0 0,-1 0 1 0 0,-1 0 0 0 0,1-1-1 0 0,-2 0 1 0 0,8-20-1 0 0,-4 4 106 0 0,-2-1-1 0 0,-1 0 1 0 0,-1 0-1 0 0,-1 0 1 0 0,-1-44-1 0 0,-5 50 426 0 0,1 18 61 0 0,1 14-150 0 0,-11 80 258 0 0,10-56-569 0 0,0 65 134 0 0,3-88-317 0 0,0-1 0 0 0,1 1 0 0 0,0-1 0 0 0,1 0 0 0 0,0 0 0 0 0,8 18 0 0 0,-9-25 172 0 0,10 20-2788 0 0,-10-21 1668 0 0,0 1 0 0 0,0-1 0 0 0,0 0 0 0 0,1 0-1 0 0,-1 0 1 0 0,1 0 0 0 0,0-1 0 0 0,5 4 0 0 0,6 5-2788 0 0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0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17 123 2648 0 0,'0'-2'215'0'0,"0"-1"0"0"0,1 1 0 0 0,0-1 1 0 0,0 1-1 0 0,-1-1 0 0 0,1 1 0 0 0,1 0 0 0 0,-1 0 0 0 0,0 0 0 0 0,1-1 0 0 0,-1 1 0 0 0,1 0 0 0 0,-1 1 0 0 0,1-1 0 0 0,2-2 0 0 0,34-27 1344 0 0,-33 27-1192 0 0,5-2 94 0 0,0-1-1 0 0,1 2 1 0 0,-1-1-1 0 0,1 1 1 0 0,0 1-1 0 0,0 0 0 0 0,0 1 1 0 0,20-4-1 0 0,-25 6-265 0 0,0 0 1 0 0,1 0-1 0 0,-1 1 0 0 0,1 0 0 0 0,-1 0 1 0 0,0 0-1 0 0,1 1 0 0 0,-1 0 0 0 0,1 0 1 0 0,-1 1-1 0 0,0 0 0 0 0,0 0 0 0 0,0 0 1 0 0,0 1-1 0 0,0 0 0 0 0,-1 0 0 0 0,8 5 0 0 0,-8-3-110 0 0,0 1 0 0 0,0-1 0 0 0,0 1 0 0 0,-1 0-1 0 0,0 0 1 0 0,0 1 0 0 0,-1-1 0 0 0,5 11-1 0 0,0 3 87 0 0,8 35 0 0 0,2 45 203 0 0,12 185 1 0 0,-23-183-272 0 0,-4 105-112 0 0,-3-178-170 0 0,0-57 128 0 0,-7-153-115 0 0,5 163 171 0 0,-1-1-1 0 0,-1 1 1 0 0,0 0-1 0 0,-2 0 1 0 0,0 0 0 0 0,-1 1-1 0 0,-14-25 1 0 0,18 36 6 0 0,0 1 0 0 0,0 0-1 0 0,0 0 1 0 0,-1 1 0 0 0,0-1 0 0 0,0 1 0 0 0,0 0 0 0 0,-1 0 0 0 0,1 0 0 0 0,-1 1 0 0 0,0-1 0 0 0,0 1 0 0 0,0 0 0 0 0,0 1 0 0 0,-1-1 0 0 0,1 1 0 0 0,-1 0 0 0 0,0 0 0 0 0,1 1 0 0 0,-1 0 0 0 0,0 0 0 0 0,0 0 0 0 0,0 0 0 0 0,0 1 0 0 0,0 0 0 0 0,0 1 0 0 0,1-1 0 0 0,-1 1-1 0 0,0 0 1 0 0,0 1 0 0 0,0-1 0 0 0,1 1 0 0 0,-10 5 0 0 0,3-1 14 0 0,0 1 0 0 0,1 1 0 0 0,0 0 0 0 0,0 1 0 0 0,1 0 0 0 0,0 1 0 0 0,1 0 0 0 0,0 0 0 0 0,1 1-1 0 0,0 0 1 0 0,0 1 0 0 0,1-1 0 0 0,1 1 0 0 0,-10 24 0 0 0,5-5-89 0 0,1 0-1 0 0,2 0 1 0 0,1 1 0 0 0,1 0 0 0 0,-1 36-1 0 0,7-37-1503 0 0,8-13-4549 0 0,0-13 2805 0 0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02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3552 0 0,'0'0'1187'0'0,"7"8"2142"0"0,-9 16-1369 0 0,-7 42 0 0 0,0 10-166 0 0,6-42-772 0 0,1-19-773 0 0,1 1 1 0 0,1 0-1 0 0,0 0 0 0 0,1-1 1 0 0,3 18-1 0 0,-3-30-239 0 0,0 0 1 0 0,-1 1-1 0 0,2-1 0 0 0,-1 0 1 0 0,0 0-1 0 0,1 0 1 0 0,-1 0-1 0 0,1 0 0 0 0,0 0 1 0 0,0 0-1 0 0,0 0 1 0 0,0-1-1 0 0,1 1 0 0 0,-1-1 1 0 0,1 0-1 0 0,0 0 1 0 0,-1 1-1 0 0,1-2 0 0 0,0 1 1 0 0,0 0-1 0 0,0-1 1 0 0,0 1-1 0 0,1-1 0 0 0,-1 0 1 0 0,0 0-1 0 0,0 0 1 0 0,1 0-1 0 0,5 0 1 0 0,1 0 12 0 0,1-1 0 0 0,-1 0 1 0 0,1-1-1 0 0,-1 0 0 0 0,0 0 1 0 0,0-1-1 0 0,1 0 1 0 0,-1-1-1 0 0,0 0 0 0 0,-1-1 1 0 0,1 0-1 0 0,-1 0 1 0 0,1-1-1 0 0,-1 0 0 0 0,-1-1 1 0 0,1 0-1 0 0,12-11 1 0 0,-9 5 24 0 0,0 0 0 0 0,-1-1 0 0 0,0 0 0 0 0,-1 0 0 0 0,-1-1 0 0 0,0 0 1 0 0,-1-1-1 0 0,0 0 0 0 0,-1-1 0 0 0,6-19 0 0 0,-11 23-315 0 0,0 1 1 0 0,0-1-1 0 0,-1 0 0 0 0,-1-23 0 0 0,0 19-2238 0 0,0 14 2005 0 0,0 0 0 0 0,-1 0-1 0 0,1 0 1 0 0,0 0-1 0 0,-1 0 1 0 0,1 0 0 0 0,-1 1-1 0 0,0-1 1 0 0,0 0 0 0 0,-1-2-1 0 0,-1-3-843 0 0,-2-11-2081 0 0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03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17 3976 0 0,'-4'0'660'0'0,"1"-4"4"0"0,-1 1 17 0 0,4 1 19 0 0,-3 0-4 0 0,-1 0 700 0 0,-3-1-696 0 0,5 3-4 0 0,2 3-32 0 0,-5 3-68 0 0,5 3-180 0 0,0 3-2784 0 0,0 3 0 0 0,0 3-1 0 0,0 2 1 0 0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03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3592 0 0,'0'0'3204'0'0,"4"0"-1832"0"0,24 1 429 0 0,41 8 0 0 0,-1 1-485 0 0,-3-4-51 0 0,8 1-350 0 0,96-3 1 0 0,-167-4-912 0 0,5 0 0 0 0,0-1 1 0 0,-1 1-1 0 0,1-1 1 0 0,8-3-1 0 0,-14 4-4 0 0,0 0 0 0 0,0-1 0 0 0,-1 1 0 0 0,1 0 0 0 0,0 0 0 0 0,0-1 0 0 0,-1 1 0 0 0,1-1 0 0 0,0 1 0 0 0,0 0 0 0 0,-1-1 0 0 0,1 1 0 0 0,-1-1 0 0 0,1 0 0 0 0,0 1 0 0 0,-1-1 0 0 0,1 1 0 0 0,-1-1 0 0 0,0 0 0 0 0,1 1 0 0 0,-1-1 0 0 0,1 0 0 0 0,-1 0 0 0 0,0 1 0 0 0,0-1 0 0 0,1 0 0 0 0,-1 0 0 0 0,0 1 0 0 0,0-1 0 0 0,0 0 0 0 0,0 0 0 0 0,0 0 0 0 0,0 0 0 0 0,0 1 0 0 0,0-1 0 0 0,0 0 0 0 0,0 0 0 0 0,0 0 0 0 0,-1 1 0 0 0,1-1 0 0 0,0 0 0 0 0,-1 0 0 0 0,1 1 0 0 0,0-1 0 0 0,-2-1 0 0 0,1 0 11 0 0,-1 0 0 0 0,0 0 0 0 0,1 0 0 0 0,-1 1 0 0 0,0-1 0 0 0,0 0 1 0 0,0 1-1 0 0,-1-1 0 0 0,1 1 0 0 0,0 0 0 0 0,-1 0 0 0 0,1 0 0 0 0,0 0 0 0 0,-1 0 0 0 0,1 0 0 0 0,-1 1 0 0 0,0-1 0 0 0,1 1 0 0 0,-1 0 0 0 0,1-1 0 0 0,-1 1 0 0 0,0 1 0 0 0,1-1 0 0 0,-3 1 1 0 0,-4-1 42 0 0,1 1 0 0 0,0 1 1 0 0,0 0-1 0 0,0 0 1 0 0,0 0-1 0 0,-12 6 1 0 0,11-2 5 0 0,0-1 0 0 0,0 2 1 0 0,0-1-1 0 0,1 1 0 0 0,0 1 1 0 0,0-1-1 0 0,1 1 1 0 0,0 1-1 0 0,1-1 0 0 0,-1 1 1 0 0,2 0-1 0 0,-8 14 1 0 0,3-1 45 0 0,1 0 1 0 0,0 1 0 0 0,2 0 0 0 0,-7 35 0 0 0,9-25-17 0 0,2-1 1 0 0,2 47-1 0 0,1-59-96 0 0,1-9-57 0 0,-1 0 1 0 0,2 0-1 0 0,0-1 1 0 0,0 1-1 0 0,1 0 1 0 0,7 18-1 0 0,8 8-3864 0 0,-16-34 3223 0 0,1 0 0 0 0,-1 0 0 0 0,0-1 0 0 0,0 1 0 0 0,1 0 0 0 0,0-1 0 0 0,-1 0 0 0 0,1 0 0 0 0,5 4 0 0 0,7 2-2817 0 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04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3 3664 0 0,'-24'-2'3251'0'0,"9"1"-2262"0"0,0 2-1 0 0,0 0 0 0 0,0 0 1 0 0,-26 7-1 0 0,37-7-782 0 0,0 1 0 0 0,-1 0 0 0 0,1-1-1 0 0,0 1 1 0 0,0 1 0 0 0,0-1 0 0 0,0 1-1 0 0,0 0 1 0 0,1-1 0 0 0,-1 2 0 0 0,1-1 0 0 0,-1 0-1 0 0,1 1 1 0 0,1-1 0 0 0,-1 1 0 0 0,0 0-1 0 0,1 0 1 0 0,0 0 0 0 0,-3 7 0 0 0,1-2-96 0 0,2 0 1 0 0,-1 0-1 0 0,1 1 1 0 0,0-1-1 0 0,1 1 1 0 0,0-1-1 0 0,1 1 1 0 0,0 0 0 0 0,0-1-1 0 0,1 1 1 0 0,0-1-1 0 0,4 13 1 0 0,-4-20-111 0 0,0 0 1 0 0,0 1-1 0 0,0-1 1 0 0,1 0-1 0 0,-1 0 0 0 0,1-1 1 0 0,-1 1-1 0 0,1 0 1 0 0,0 0-1 0 0,0-1 1 0 0,0 1-1 0 0,0-1 1 0 0,0 0-1 0 0,0 1 1 0 0,0-1-1 0 0,0 0 1 0 0,0 0-1 0 0,1 0 1 0 0,-1-1-1 0 0,0 1 1 0 0,1-1-1 0 0,-1 1 1 0 0,1-1-1 0 0,-1 0 1 0 0,3 1-1 0 0,5-1-30 0 0,0 1 0 0 0,0-1 1 0 0,0-1-1 0 0,18-3 0 0 0,-25 3 20 0 0,-1 1 0 0 0,1-1 0 0 0,-1 0 0 0 0,0 0 0 0 0,1 0 0 0 0,-1 0 0 0 0,0 0 0 0 0,0-1 0 0 0,0 1 0 0 0,0-1 0 0 0,2-1-1 0 0,-4 2 10 0 0,1 1-1 0 0,-1-1 1 0 0,1 1-1 0 0,-1-1 1 0 0,1 1-1 0 0,-1-1 0 0 0,1 1 1 0 0,-1-1-1 0 0,0 0 1 0 0,0 1-1 0 0,1-1 1 0 0,-1 0-1 0 0,0 1 0 0 0,0-1 1 0 0,0 0-1 0 0,1 0 1 0 0,-1 1-1 0 0,0-1 1 0 0,0 0-1 0 0,0 1 0 0 0,0-1 1 0 0,0 0-1 0 0,-1 0 1 0 0,1 1-1 0 0,0-1 1 0 0,0 0-1 0 0,0 1 0 0 0,-1-1 1 0 0,1 0-1 0 0,0 1 1 0 0,-1-1-1 0 0,1 1 1 0 0,0-1-1 0 0,-1 0 0 0 0,1 1 1 0 0,-1-1-1 0 0,1 1 1 0 0,-1-1-1 0 0,0 0 1 0 0,-1 0 6 0 0,0 0 1 0 0,-1 0-1 0 0,1 0 1 0 0,0 0-1 0 0,0 0 1 0 0,-1 0-1 0 0,1 1 1 0 0,0-1-1 0 0,-1 1 1 0 0,1-1-1 0 0,-1 1 1 0 0,-2 0-1 0 0,-32 2 108 0 0,26 0-55 0 0,1 1 1 0 0,-1 0-1 0 0,1 0 1 0 0,0 1-1 0 0,0 0 1 0 0,0 1-1 0 0,0 0 1 0 0,1 0-1 0 0,0 1 1 0 0,0 1 0 0 0,1-1-1 0 0,-12 13 1 0 0,11-10 27 0 0,0 1 1 0 0,1 0 0 0 0,0 1 0 0 0,1 0 0 0 0,0 0 0 0 0,0 0-1 0 0,1 1 1 0 0,1 0 0 0 0,0 0 0 0 0,-3 15 0 0 0,6-17-8 0 0,1 0 0 0 0,0 0 0 0 0,0 0 1 0 0,1 0-1 0 0,2 11 0 0 0,-2-19-71 0 0,1 1 0 0 0,0-1 0 0 0,0 0 0 0 0,0 0 0 0 0,0 0-1 0 0,0 0 1 0 0,1 0 0 0 0,-1 0 0 0 0,1 0 0 0 0,-1 0 0 0 0,1 0 0 0 0,0 0 0 0 0,-1-1 0 0 0,1 1-1 0 0,0-1 1 0 0,0 1 0 0 0,0-1 0 0 0,0 0 0 0 0,0 0 0 0 0,5 2 0 0 0,4 2-113 0 0,0-1 0 0 0,20 5 0 0 0,-15-6-1980 0 0,-1-1 0 0 0,1 0 0 0 0,22-1 0 0 0,-12 0-1306 0 0,1-1-394 0 0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05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17 2864 0 0,'-12'0'1576'0'0,"9"0"-1353"0"0,-1 1 1 0 0,1-1-1 0 0,-1 1 0 0 0,1 0 0 0 0,-1 1 0 0 0,1-1 0 0 0,0 0 0 0 0,0 1 0 0 0,0 0 0 0 0,0 0 0 0 0,0 0 0 0 0,0 0 0 0 0,0 0 0 0 0,-4 5 1 0 0,2-2 43 0 0,1 0 1 0 0,0 0 0 0 0,0 1 0 0 0,0-1 0 0 0,0 1 0 0 0,1-1 0 0 0,-4 10 0 0 0,3-3 142 0 0,0 0 1 0 0,1 0 0 0 0,1 0 0 0 0,0 0 0 0 0,0 0 0 0 0,1 0 0 0 0,1 1-1 0 0,0-1 1 0 0,3 23 0 0 0,-2-29-326 0 0,0 0 0 0 0,1 0 0 0 0,-1 0 0 0 0,1 0-1 0 0,0 0 1 0 0,1-1 0 0 0,0 1 0 0 0,-1-1 0 0 0,2 0 0 0 0,-1 0 0 0 0,0 0 0 0 0,1 0 0 0 0,0 0-1 0 0,0-1 1 0 0,1 0 0 0 0,-1 1 0 0 0,1-2 0 0 0,0 1 0 0 0,0-1 0 0 0,0 1 0 0 0,10 4-1 0 0,-2-4-88 0 0,0 0-1 0 0,0-1 0 0 0,1-1 0 0 0,-1 0 0 0 0,0 0 0 0 0,1-1 0 0 0,-1-1 1 0 0,1-1-1 0 0,-1 1 0 0 0,1-2 0 0 0,-1 0 0 0 0,0-1 0 0 0,1 0 1 0 0,-1-1-1 0 0,-1 0 0 0 0,1-1 0 0 0,14-8 0 0 0,-23 10-5 0 0,-1 0-1 0 0,1 0 1 0 0,-1 0 0 0 0,1-1 0 0 0,-1 1-1 0 0,0-1 1 0 0,-1 0 0 0 0,1 0-1 0 0,0 0 1 0 0,-1 0 0 0 0,0-1-1 0 0,0 1 1 0 0,-1-1 0 0 0,1 1-1 0 0,-1-1 1 0 0,0 1 0 0 0,0-1-1 0 0,0 0 1 0 0,0-6 0 0 0,0-8-8 0 0,-1 0 0 0 0,0 0 1 0 0,-5-29-1 0 0,4 42 29 0 0,0-1 0 0 0,0 1 0 0 0,-1 0 0 0 0,0 0 0 0 0,0 0 0 0 0,0 0 0 0 0,-1 1 0 0 0,0-1 0 0 0,0 0 0 0 0,-1 1 0 0 0,1 0 0 0 0,-1 0 1 0 0,0 0-1 0 0,-1 0 0 0 0,1 1 0 0 0,-7-6 0 0 0,3 5 20 0 0,1 0 1 0 0,-1 1 0 0 0,0 0 0 0 0,0 0-1 0 0,0 1 1 0 0,0 0 0 0 0,-1 0 0 0 0,1 1-1 0 0,-1 0 1 0 0,0 1 0 0 0,-8-1-1 0 0,7 0 12 0 0,1 2-1 0 0,-1-1 0 0 0,1 1 0 0 0,-1 0 0 0 0,1 1 0 0 0,0 0 0 0 0,-1 1 0 0 0,1 0 0 0 0,0 0 1 0 0,0 1-1 0 0,0 0 0 0 0,0 1 0 0 0,0 0 0 0 0,1 0 0 0 0,0 1 0 0 0,0 0 0 0 0,0 0 0 0 0,-7 7 1 0 0,1 2 18 0 0,0 0 0 0 0,1 0 0 0 0,1 1 0 0 0,1 0 0 0 0,0 1 0 0 0,1 1 0 0 0,0 0 0 0 0,2 0 0 0 0,0 1 0 0 0,0 0 0 0 0,2 0 0 0 0,1 1 0 0 0,-5 26 1 0 0,0 19 170 0 0,4 0 0 0 0,3 107 0 0 0,3-130-163 0 0,-1-5-700 0 0,-1 1-1 0 0,-13 68 1 0 0,11-100-2028 0 0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05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0 3264 0 0,'-2'1'265'0'0,"-1"0"0"0"0,1 0 0 0 0,0 0 0 0 0,-1 1-1 0 0,1-1 1 0 0,0 1 0 0 0,0-1 0 0 0,0 1 0 0 0,0 0 0 0 0,0-1 0 0 0,0 1-1 0 0,1 0 1 0 0,-1 1 0 0 0,-1 2 0 0 0,-3 2 290 0 0,-4 5-89 0 0,1 0 0 0 0,1 1 0 0 0,0 0 0 0 0,1 0 0 0 0,1 1 1 0 0,0-1-1 0 0,0 1 0 0 0,2 1 0 0 0,0-1 0 0 0,0 1 0 0 0,1 0 0 0 0,1 0 0 0 0,1 0 0 0 0,0 0 0 0 0,1 20 0 0 0,1-32-412 0 0,-1 0-1 0 0,1 1 0 0 0,0-1 1 0 0,0 0-1 0 0,0 0 0 0 0,0 0 0 0 0,0 1 1 0 0,1-1-1 0 0,-1-1 0 0 0,1 1 0 0 0,0 0 1 0 0,0 0-1 0 0,0-1 0 0 0,0 1 1 0 0,1-1-1 0 0,-1 1 0 0 0,1-1 0 0 0,-1 0 1 0 0,1 0-1 0 0,0 0 0 0 0,0 0 1 0 0,0-1-1 0 0,0 1 0 0 0,0-1 0 0 0,5 2 1 0 0,3 1-32 0 0,0-1 1 0 0,1-1-1 0 0,-1 0 1 0 0,1 0-1 0 0,-1-1 1 0 0,14 0-1 0 0,-14-2 5 0 0,0 1 0 0 0,-1-1 0 0 0,1-1 0 0 0,0 0 1 0 0,-1 0-1 0 0,1-1 0 0 0,-1 0 0 0 0,0-1 0 0 0,0 0 0 0 0,15-9 0 0 0,-19 9 18 0 0,0 0 1 0 0,-1 0-1 0 0,1-1 0 0 0,-1 0 1 0 0,0 0-1 0 0,0 0 1 0 0,0 0-1 0 0,-1-1 0 0 0,0 0 1 0 0,0 0-1 0 0,0 0 1 0 0,-1-1-1 0 0,0 1 0 0 0,0-1 1 0 0,0 1-1 0 0,2-14 1 0 0,-2 7 87 0 0,-1-1 0 0 0,0 1 0 0 0,-1-1 1 0 0,0 0-1 0 0,-1 1 0 0 0,-1-1 0 0 0,-2-15 1 0 0,2 25-89 0 0,0 0 1 0 0,0-1 0 0 0,0 1-1 0 0,0 0 1 0 0,-1 0 0 0 0,0 0-1 0 0,1 0 1 0 0,-1 1 0 0 0,-1-1-1 0 0,1 0 1 0 0,-1 1 0 0 0,1-1 0 0 0,-1 1-1 0 0,0 0 1 0 0,0 0 0 0 0,0 0-1 0 0,-1 0 1 0 0,1 1 0 0 0,-1-1-1 0 0,1 1 1 0 0,-1 0 0 0 0,0 0-1 0 0,0 0 1 0 0,0 1 0 0 0,0-1-1 0 0,-6 0 1 0 0,-5-1-133 0 0,0 1 0 0 0,0 1 0 0 0,0 0 0 0 0,0 1 0 0 0,0 1 0 0 0,-27 4 0 0 0,-23 10-3691 0 0,0 5-4287 0 0,34-10 4216 0 0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06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24 2424 0 0,'-19'3'2047'0'0,"13"-1"-1752"0"0,0 1-1 0 0,0 0 0 0 0,0 0 1 0 0,1 0-1 0 0,-1 1 1 0 0,1 0-1 0 0,0 0 1 0 0,0 0-1 0 0,0 1 0 0 0,0-1 1 0 0,1 1-1 0 0,0 0 1 0 0,0 1-1 0 0,-5 9 1 0 0,2-5 112 0 0,2 1 1 0 0,0 0-1 0 0,0 0 1 0 0,1 1 0 0 0,0-1-1 0 0,1 1 1 0 0,-2 14-1 0 0,3-15-78 0 0,1 1 0 0 0,0-1 1 0 0,1 1-1 0 0,0 0 0 0 0,1-1 0 0 0,1 1 0 0 0,-1-1 0 0 0,6 15 0 0 0,-6-21-295 0 0,1-1 0 0 0,0 1 0 0 0,0-1 1 0 0,0 0-1 0 0,0 0 0 0 0,1 0 0 0 0,0 0 1 0 0,0 0-1 0 0,0-1 0 0 0,0 1 0 0 0,1-1 1 0 0,-1 0-1 0 0,1 0 0 0 0,0 0 0 0 0,0 0 1 0 0,0-1-1 0 0,0 1 0 0 0,0-1 0 0 0,0 0 1 0 0,1 0-1 0 0,-1-1 0 0 0,10 3 0 0 0,3-1 7 0 0,0-1-1 0 0,1 0 0 0 0,-1-1 1 0 0,1 0-1 0 0,32-5 0 0 0,-38 3-35 0 0,-1-2 0 0 0,1 1-1 0 0,-1-1 1 0 0,0-1-1 0 0,0 0 1 0 0,0 0-1 0 0,0-1 1 0 0,-1-1-1 0 0,18-12 1 0 0,-23 14-7 0 0,0 0-1 0 0,-1-1 1 0 0,0 0 0 0 0,0 0 0 0 0,0 0-1 0 0,0 0 1 0 0,-1-1 0 0 0,0 1 0 0 0,0-1 0 0 0,-1 0-1 0 0,1 0 1 0 0,-1 0 0 0 0,0 0 0 0 0,-1-1-1 0 0,2-11 1 0 0,-1-5-3 0 0,-1 1 0 0 0,-1 0 0 0 0,-4-28 0 0 0,4 43 11 0 0,-1 0-1 0 0,0 1 0 0 0,0-1 0 0 0,-1 0 0 0 0,0 1 0 0 0,0 0 0 0 0,-1-1 0 0 0,1 1 0 0 0,-2 0 0 0 0,1 0 0 0 0,0 0 0 0 0,-1 1 0 0 0,-5-6 0 0 0,5 7 1 0 0,0 0-1 0 0,0 0 1 0 0,-1 1-1 0 0,1 0 1 0 0,-1 0-1 0 0,0 0 1 0 0,1 0-1 0 0,-2 1 1 0 0,1 0-1 0 0,0 0 1 0 0,0 0-1 0 0,0 1 1 0 0,-1 0-1 0 0,1 0 1 0 0,-1 0-1 0 0,-7 0 0 0 0,-7 0 30 0 0,1 1-1 0 0,-1 1 0 0 0,1 0 0 0 0,-1 2 0 0 0,-19 5 0 0 0,31-6-24 0 0,0 0 1 0 0,0 1 0 0 0,1 0-1 0 0,-1 0 1 0 0,1 1-1 0 0,0 0 1 0 0,0 0 0 0 0,0 1-1 0 0,1 0 1 0 0,-1 0-1 0 0,1 1 1 0 0,0 0 0 0 0,1 0-1 0 0,-9 11 1 0 0,3 0 10 0 0,1 0 0 0 0,1 0 0 0 0,0 1 1 0 0,-7 25-1 0 0,12-32-14 0 0,1 1 1 0 0,0 0-1 0 0,1 1 1 0 0,0-1-1 0 0,1 0 1 0 0,1 1-1 0 0,1 23 1 0 0,-1-34-12 0 0,1 1 0 0 0,-1-1 0 0 0,1 0 0 0 0,-1 1 0 0 0,1-1 0 0 0,0 0 0 0 0,0 0 0 0 0,0 0 0 0 0,0 0 0 0 0,1 0 0 0 0,-1 0 0 0 0,0 0 0 0 0,1 0 0 0 0,-1-1 0 0 0,1 1 0 0 0,0 0 0 0 0,1 0 0 0 0,1 1-19 0 0,0-1 0 0 0,0 0 1 0 0,0 0-1 0 0,0 0 0 0 0,0 0 0 0 0,1-1 0 0 0,-1 0 0 0 0,6 2 0 0 0,5-2-150 0 0,-1 1 0 0 0,1-2 0 0 0,0 0 1 0 0,21-3-1 0 0,24-7-1396 0 0,-42 6-500 0 0,-1-1 0 0 0,0-1 0 0 0,19-8 1 0 0,-7-1-845 0 0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06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48 2016 0 0,'0'-24'3233'0'0,"0"21"-3031"0"0,-2-16 3851 0 0,-2 17-1674 0 0,-5 11-756 0 0,6-4-1285 0 0,0 0 0 0 0,0 0 0 0 0,0 0 0 0 0,1 0 0 0 0,0 1 0 0 0,0-1 0 0 0,1 1 0 0 0,-1 0 0 0 0,0 6 0 0 0,-4 57 559 0 0,6-56-651 0 0,-3 39 210 0 0,3-1 1 0 0,6 54-1 0 0,-6-101-628 0 0,1-1 0 0 0,-1 1-1 0 0,1-1 1 0 0,0 1-1 0 0,0-1 1 0 0,1 1-1 0 0,-1-1 1 0 0,1 0-1 0 0,0 0 1 0 0,-1 0-1 0 0,1 0 1 0 0,1 0-1 0 0,2 4 1 0 0,-3-5-700 0 0,1 0 1 0 0,-1 0-1 0 0,0-1 1 0 0,1 1-1 0 0,0-1 1 0 0,-1 1-1 0 0,1-1 0 0 0,0 0 1 0 0,0 0-1 0 0,4 1 1 0 0,6 1-2826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24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94 3304 0 0,'-4'2'383'0'0,"0"1"-1"0"0,1-1 0 0 0,-1 1 0 0 0,1 0 1 0 0,0 0-1 0 0,0 1 0 0 0,0-1 1 0 0,0 0-1 0 0,-4 8 0 0 0,-20 38 1695 0 0,24-43-1832 0 0,0 0 77 0 0,1 0 1 0 0,-1 1 0 0 0,1-1-1 0 0,0 1 1 0 0,1 0-1 0 0,0-1 1 0 0,0 1 0 0 0,0 0-1 0 0,1 0 1 0 0,0 0-1 0 0,0 0 1 0 0,3 12-1 0 0,-3-15-211 0 0,1-1 0 0 0,0 0 0 0 0,0 1-1 0 0,0-1 1 0 0,1 0 0 0 0,-1 0 0 0 0,1 0-1 0 0,-1 0 1 0 0,1 0 0 0 0,0 0 0 0 0,0 0-1 0 0,1-1 1 0 0,-1 1 0 0 0,0-1 0 0 0,1 0-1 0 0,0 0 1 0 0,-1 1 0 0 0,1-2 0 0 0,0 1 0 0 0,0 0-1 0 0,0 0 1 0 0,0-1 0 0 0,0 0 0 0 0,1 0-1 0 0,-1 0 1 0 0,0 0 0 0 0,4 1 0 0 0,7-1-77 0 0,0 1 1 0 0,1-2 0 0 0,-1 0 0 0 0,0-1-1 0 0,0 0 1 0 0,0-1 0 0 0,1 0 0 0 0,-2-1 0 0 0,1-1-1 0 0,0 0 1 0 0,-1-1 0 0 0,0-1 0 0 0,15-8-1 0 0,-20 10-31 0 0,0-1 0 0 0,-1 0 0 0 0,1 0-1 0 0,-1-1 1 0 0,0 0 0 0 0,0 0-1 0 0,-1-1 1 0 0,0 0 0 0 0,0 0-1 0 0,-1-1 1 0 0,1 1 0 0 0,-2-1-1 0 0,1 0 1 0 0,-1 0 0 0 0,0-1-1 0 0,-1 1 1 0 0,0-1 0 0 0,0 0 0 0 0,-1 0-1 0 0,0 0 1 0 0,0-12 0 0 0,-2 17-1 0 0,1-6 5 0 0,0-1 1 0 0,-1 0 0 0 0,-2-15-1 0 0,1 23-4 0 0,1 0-1 0 0,-1 0 0 0 0,0 1 0 0 0,0-1 0 0 0,0 0 0 0 0,0 0 0 0 0,-1 0 0 0 0,1 1 0 0 0,-1-1 0 0 0,1 0 0 0 0,-1 1 0 0 0,0 0 0 0 0,0-1 0 0 0,0 1 0 0 0,-1 0 1 0 0,-3-3-1 0 0,-1 1 8 0 0,0 0 0 0 0,0 0 0 0 0,-1 1 1 0 0,0 0-1 0 0,1 1 0 0 0,-1 0 0 0 0,0 0 0 0 0,0 0 1 0 0,0 1-1 0 0,0 0 0 0 0,-1 1 0 0 0,1 0 1 0 0,0 0-1 0 0,0 1 0 0 0,0 0 0 0 0,-9 2 1 0 0,7-1 9 0 0,0 0 0 0 0,1 1 1 0 0,-1 0-1 0 0,1 1 1 0 0,0 0-1 0 0,0 0 1 0 0,0 1-1 0 0,0 0 0 0 0,1 0 1 0 0,0 1-1 0 0,0 0 1 0 0,1 1-1 0 0,-8 7 1 0 0,9-6 7 0 0,0 1 0 0 0,0 0 1 0 0,1 0-1 0 0,0 1 1 0 0,0-1-1 0 0,1 1 0 0 0,1 0 1 0 0,-4 17-1 0 0,5-21-11 0 0,0 1-1 0 0,1 0 0 0 0,1 0 0 0 0,-1-1 1 0 0,1 1-1 0 0,0 0 0 0 0,0 0 0 0 0,1 0 1 0 0,0 0-1 0 0,0-1 0 0 0,1 1 0 0 0,0 0 1 0 0,0-1-1 0 0,4 8 0 0 0,-4-11-16 0 0,1 1-1 0 0,-1-1 1 0 0,1 0-1 0 0,0-1 1 0 0,0 1 0 0 0,0 0-1 0 0,1-1 1 0 0,-1 0-1 0 0,0 0 1 0 0,1 0 0 0 0,0 0-1 0 0,-1 0 1 0 0,1-1-1 0 0,0 0 1 0 0,0 1 0 0 0,0-1-1 0 0,0-1 1 0 0,0 1-1 0 0,0-1 1 0 0,0 1 0 0 0,7-2-1 0 0,1 1-36 0 0,1 0-1 0 0,-1-1 1 0 0,0-1-1 0 0,0 0 1 0 0,24-8-1 0 0,-26 6-1 0 0,1 0 0 0 0,-1-1 0 0 0,0 0 0 0 0,0-1 1 0 0,0 0-1 0 0,-1 0 0 0 0,0-1 0 0 0,-1-1 0 0 0,1 1 0 0 0,-1-1 0 0 0,-1-1 0 0 0,1 1 1 0 0,-1-1-1 0 0,-1 0 0 0 0,0-1 0 0 0,0 0 0 0 0,-1 0 0 0 0,8-21 0 0 0,-7 13 88 0 0,-1 0 0 0 0,-1-1 0 0 0,0 1-1 0 0,-2-1 1 0 0,0 0 0 0 0,-1-19 0 0 0,-2 215 2958 0 0,-1 38-5198 0 0,1-202-2298 0 0,-2-4-1911 0 0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07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1 3624 0 0,'0'0'624'0'0,"-7"3"2804"0"0,-7 30-1147 0 0,1 1-1 0 0,-15 70 1 0 0,-22 69-163 0 0,46-161-2652 0 0,-6 18-9055 0 0,8-25 6340 0 0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07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3336 0 0,'22'-8'3487'0'0,"16"5"-2099"0"0,0 1-1 0 0,49 5 1 0 0,-9-1-53 0 0,-17-1-245 0 0,-6 0-751 0 0,60-7 1 0 0,-80-2-402 0 0,-34 8 73 0 0,0-1 0 0 0,0 1 0 0 0,0 0-1 0 0,0-1 1 0 0,1 1 0 0 0,-1-1 0 0 0,0 0-1 0 0,0 1 1 0 0,0-1 0 0 0,0 0 0 0 0,0 1-1 0 0,0-1 1 0 0,-1 0 0 0 0,1 0 0 0 0,0 0-1 0 0,0 0 1 0 0,-1 0 0 0 0,1 0 0 0 0,0 0-1 0 0,-1 0 1 0 0,1 0 0 0 0,-1 0 0 0 0,1-1-1 0 0,-1 1 1 0 0,1-1 0 0 0,-1 1 9 0 0,0 1 0 0 0,0 0 0 0 0,0 0 0 0 0,0-1 0 0 0,0 1 0 0 0,-1 0 0 0 0,1-1 0 0 0,0 1 0 0 0,0 0 1 0 0,0-1-1 0 0,0 1 0 0 0,0 0 0 0 0,0 0 0 0 0,-1-1 0 0 0,1 1 0 0 0,0 0 0 0 0,0 0 0 0 0,0 0 0 0 0,-1-1 0 0 0,1 1 0 0 0,0 0 0 0 0,0 0 0 0 0,-1 0 0 0 0,1-1 0 0 0,0 1 0 0 0,-1 0 0 0 0,1 0 1 0 0,0 0-1 0 0,0 0 0 0 0,-1 0 0 0 0,1 0 0 0 0,-1 0 0 0 0,-14 0 412 0 0,-12 9 75 0 0,16-3-382 0 0,0 1-1 0 0,1 0 0 0 0,0 1 0 0 0,0 0 0 0 0,1 0 0 0 0,0 1 0 0 0,1 1 0 0 0,0-1 0 0 0,0 1 0 0 0,1 0 0 0 0,0 1 0 0 0,1 0 1 0 0,-8 18-1 0 0,-1 8 120 0 0,2 0 1 0 0,-17 75 0 0 0,24-81-113 0 0,-1 35 0 0 0,1-5-5 0 0,-27 155-591 0 0,32-206 322 0 0,-4 19-2705 0 0,3-11-5539 0 0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08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129 584 3720 0 0,'-6'0'601'0'0,"1"0"-1"0"0,0 0 0 0 0,0 1 0 0 0,-1 0 0 0 0,1 0 0 0 0,0 1 1 0 0,-9 3-1 0 0,10-3-432 0 0,1 0 0 0 0,-1 0 0 0 0,0 0 1 0 0,1 1-1 0 0,0-1 0 0 0,-1 1 0 0 0,1 0 0 0 0,0 0 1 0 0,1 0-1 0 0,-1 1 0 0 0,0-1 0 0 0,1 1 0 0 0,0-1 0 0 0,0 1 1 0 0,0 0-1 0 0,-2 5 0 0 0,-1 6 411 0 0,-1 1 0 0 0,2 0-1 0 0,0 0 1 0 0,1 0 0 0 0,1 1 0 0 0,0-1 0 0 0,1 1-1 0 0,2 26 1 0 0,-1-40-548 0 0,1 1 0 0 0,-1 0 0 0 0,1-1-1 0 0,-1 1 1 0 0,1-1 0 0 0,0 1 0 0 0,1-1 0 0 0,-1 1 0 0 0,1-1-1 0 0,-1 0 1 0 0,1 0 0 0 0,0 1 0 0 0,0-1 0 0 0,0-1-1 0 0,1 1 1 0 0,-1 0 0 0 0,5 3 0 0 0,-3-3-11 0 0,1 0-1 0 0,-1 0 1 0 0,1-1 0 0 0,0 1 0 0 0,0-1-1 0 0,0 0 1 0 0,0-1 0 0 0,0 1 0 0 0,0-1 0 0 0,11 1-1 0 0,-3-1-9 0 0,0-1-1 0 0,0 0 1 0 0,1-1-1 0 0,-1 0 0 0 0,0-1 1 0 0,0-1-1 0 0,0 0 1 0 0,21-9-1 0 0,-27 10 7 0 0,-1-1-1 0 0,0 1 1 0 0,0-2 0 0 0,-1 1 0 0 0,1-1 0 0 0,-1 0-1 0 0,1 0 1 0 0,-1 0 0 0 0,0-1 0 0 0,-1 1-1 0 0,1-1 1 0 0,-1 0 0 0 0,0-1 0 0 0,0 1 0 0 0,-1-1-1 0 0,0 0 1 0 0,0 0 0 0 0,0 0 0 0 0,0 0-1 0 0,-1 0 1 0 0,0-1 0 0 0,0 1 0 0 0,-1-1-1 0 0,0 1 1 0 0,0-11 0 0 0,2-14 311 0 0,-4-57 1 0 0,0 78-239 0 0,0 1 0 0 0,0 0-1 0 0,-1-1 1 0 0,0 1 0 0 0,-1 0 0 0 0,0 0 0 0 0,0 0 0 0 0,-1 1 0 0 0,0-1 0 0 0,-9-12 0 0 0,10 18-43 0 0,0 0 0 0 0,0-1 0 0 0,0 1 0 0 0,-1 1-1 0 0,1-1 1 0 0,-1 0 0 0 0,0 1 0 0 0,0 0 0 0 0,1 0 0 0 0,-2 0 0 0 0,1 0 0 0 0,0 1 0 0 0,0-1 0 0 0,-1 1 0 0 0,1 0 0 0 0,0 0 0 0 0,-1 1 0 0 0,1 0 0 0 0,-1-1 0 0 0,1 1-1 0 0,-1 1 1 0 0,1-1 0 0 0,-1 1 0 0 0,1-1 0 0 0,0 1 0 0 0,-6 2 0 0 0,2 0-28 0 0,0-1 1 0 0,1 1-1 0 0,-1 1 1 0 0,1-1-1 0 0,-1 1 1 0 0,1 1-1 0 0,0-1 0 0 0,1 1 1 0 0,-1 0-1 0 0,1 1 1 0 0,0 0-1 0 0,0 0 1 0 0,-6 9-1 0 0,4-4-340 0 0,1 1 1 0 0,0 0-1 0 0,1 1 0 0 0,0-1 0 0 0,-3 15 1 0 0,7-21-1934 0 0,1 0 1 0 0,0 1-1 0 0,0-1 0 0 0,0 9 1 0 0,1-10-1631 0 0</inkml:trace>
  <inkml:trace contextRef="#ctx0" brushRef="#br0" timeOffset="1">205 14 3968 0 0,'0'0'676'0'0,"0"-2"24"0"0,0-1 13 0 0,0 1-1 0 0,0 0 20 0 0,0 0-4 0 0,-4-1 736 0 0,1 3-736 0 0,3 5-12 0 0,-4 4-36 0 0,1 2-88 0 0,3 5-264 0 0,-4 5-2872 0 0,4 2 0 0 0,0 0-1 0 0,0 5 1 0 0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08.8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3136 0 0,'163'1'7875'0'0,"6"2"-4608"0"0,182 2-1692 0 0,-350-4-1573 0 0,0-1 0 0 0,0 0-1 0 0,0 0 1 0 0,-1 0-1 0 0,1 0 1 0 0,0 0 0 0 0,0 0-1 0 0,0 0 1 0 0,0 0-1 0 0,0 0 1 0 0,-1-1 0 0 0,1 1-1 0 0,0 0 1 0 0,0 0-1 0 0,0-1 1 0 0,-1 1 0 0 0,1-1-1 0 0,1 0 1 0 0,-12-6 6 0 0,-27-6-3 0 0,17 10 12 0 0,-35-2 1 0 0,49 4-1 0 0,0 1 0 0 0,0 0 0 0 0,0 1 0 0 0,0-1 0 0 0,0 1 0 0 0,0 1-1 0 0,0-1 1 0 0,0 1 0 0 0,1 0 0 0 0,-8 3 0 0 0,9-2 4 0 0,0 0 0 0 0,1 0 0 0 0,-1 0 0 0 0,1 0 1 0 0,0 1-1 0 0,0-1 0 0 0,0 1 0 0 0,1 0 0 0 0,-1-1 0 0 0,-2 7 0 0 0,-17 46 158 0 0,14-33-102 0 0,-4 18 20 0 0,1-1 0 0 0,3 2 0 0 0,1 0 0 0 0,2-1 0 0 0,1 48 0 0 0,0 38-665 0 0,8-97-2330 0 0,2-14-4363 0 0,1-11 4032 0 0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09.2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81 3280 0 0,'-18'1'2408'0'0,"13"0"-2142"0"0,-1 1 1 0 0,0 0-1 0 0,1 1 1 0 0,0-1-1 0 0,0 1 1 0 0,-1 0-1 0 0,2 0 1 0 0,-1 0-1 0 0,0 1 1 0 0,1 0-1 0 0,-1 0 1 0 0,1 0-1 0 0,0 0 1 0 0,1 1-1 0 0,-1 0 1 0 0,1-1 0 0 0,0 1-1 0 0,0 1 1 0 0,-4 8-1 0 0,1-1 212 0 0,1 1-1 0 0,0 0 1 0 0,1 0-1 0 0,1 0 1 0 0,0 1 0 0 0,-2 26-1 0 0,4-31-237 0 0,1 1-1 0 0,0-1 1 0 0,1 0-1 0 0,0 0 1 0 0,0 1-1 0 0,1-1 1 0 0,6 17 0 0 0,-7-23-223 0 0,1 0 1 0 0,0 0 0 0 0,0 0 0 0 0,1-1 0 0 0,-1 1 0 0 0,1-1 0 0 0,0 1 0 0 0,0-1 0 0 0,0 0 0 0 0,0 0 0 0 0,1-1-1 0 0,-1 1 1 0 0,1 0 0 0 0,-1-1 0 0 0,1 0 0 0 0,0 0 0 0 0,0 0 0 0 0,0-1 0 0 0,0 1 0 0 0,0-1 0 0 0,5 1 0 0 0,3 1-7 0 0,0-1 1 0 0,0 0 0 0 0,1-1 0 0 0,-1 0 0 0 0,0-1 0 0 0,1 0 0 0 0,-1-1 0 0 0,0-1 0 0 0,0 0 0 0 0,23-7 0 0 0,-29 7-12 0 0,1 0 1 0 0,-1-1 0 0 0,0 0-1 0 0,0-1 1 0 0,0 1 0 0 0,-1-1-1 0 0,1 0 1 0 0,-1-1 0 0 0,0 1-1 0 0,0-1 1 0 0,0 0 0 0 0,-1 0-1 0 0,0 0 1 0 0,0-1 0 0 0,0 0-1 0 0,0 0 1 0 0,-1 0 0 0 0,0 0 0 0 0,-1 0-1 0 0,5-13 1 0 0,-3-1 31 0 0,0 0 1 0 0,-1 0-1 0 0,-1 0 1 0 0,-1-1-1 0 0,-1 1 1 0 0,0 0-1 0 0,-2 0 1 0 0,0 0-1 0 0,-2 0 1 0 0,-10-38-1 0 0,12 54-18 0 0,0-1 0 0 0,0 1-1 0 0,-1 0 1 0 0,1 0 0 0 0,-1 0-1 0 0,0 0 1 0 0,0 0 0 0 0,0 0-1 0 0,-1 1 1 0 0,1-1 0 0 0,-1 1-1 0 0,0 0 1 0 0,0 0 0 0 0,0 1-1 0 0,0-1 1 0 0,0 1 0 0 0,-1 0 0 0 0,1 0-1 0 0,-1 0 1 0 0,1 1 0 0 0,-1-1-1 0 0,0 1 1 0 0,-5 0 0 0 0,3-1-9 0 0,0 1 1 0 0,-1 1 0 0 0,1 0-1 0 0,-1 0 1 0 0,1 0-1 0 0,-1 1 1 0 0,1 0 0 0 0,-1 0-1 0 0,1 1 1 0 0,0 0-1 0 0,-1 0 1 0 0,1 1 0 0 0,0 0-1 0 0,-9 5 1 0 0,8-2-133 0 0,-1-1 0 0 0,1 2 0 0 0,1-1 0 0 0,-1 1 0 0 0,1 1 0 0 0,0-1 1 0 0,1 1-1 0 0,-8 11 0 0 0,4-1-2331 0 0,1 0 0 0 0,0 1 0 0 0,-6 21 0 0 0,7-15-843 0 0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09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72 3496 0 0,'0'0'1867'0'0,"11"10"1639"0"0,-10-4-3096 0 0,0 0 1 0 0,-1-1-1 0 0,1 1 0 0 0,-1 0 1 0 0,0-1-1 0 0,-1 11 1 0 0,-1 6 407 0 0,0 36 1181 0 0,0-32-1025 0 0,3 44 1 0 0,0-61-937 0 0,0-1 1 0 0,1 0 0 0 0,0 0-1 0 0,0 0 1 0 0,1 0 0 0 0,0 0 0 0 0,0-1-1 0 0,0 1 1 0 0,8 10 0 0 0,-8-14-33 0 0,1 0 0 0 0,0 0 0 0 0,0-1 1 0 0,0 1-1 0 0,0-1 0 0 0,1 0 0 0 0,-1 0 0 0 0,1 0 1 0 0,0-1-1 0 0,0 0 0 0 0,0 0 0 0 0,0 0 0 0 0,0 0 1 0 0,0-1-1 0 0,10 2 0 0 0,-2-1-3 0 0,1-1 1 0 0,-1 0-1 0 0,1-1 0 0 0,-1 0 0 0 0,18-3 1 0 0,-20 1 6 0 0,0-1 1 0 0,-1-1 0 0 0,0 1 0 0 0,1-2-1 0 0,-1 1 1 0 0,-1-2 0 0 0,1 1 0 0 0,-1-1-1 0 0,0-1 1 0 0,0 1 0 0 0,-1-1 0 0 0,0-1 0 0 0,0 0-1 0 0,0 0 1 0 0,11-17 0 0 0,-7 8 75 0 0,-1-1 0 0 0,0-1 0 0 0,-2 1 0 0 0,0-2 0 0 0,-1 1 0 0 0,-1-1 0 0 0,8-31 0 0 0,-13 39-1 0 0,1 1 0 0 0,-1-1 0 0 0,-1 0 0 0 0,0 0 1 0 0,-1 0-1 0 0,0 0 0 0 0,-1 1 0 0 0,0-1 1 0 0,-5-22-1 0 0,5 33-224 0 0,1 0 1 0 0,0 1-1 0 0,-1-1 0 0 0,1 0 1 0 0,0 1-1 0 0,-1-1 1 0 0,1 0-1 0 0,-1 1 0 0 0,1-1 1 0 0,-1 1-1 0 0,1-1 1 0 0,-1 1-1 0 0,0-1 0 0 0,1 1 1 0 0,-1-1-1 0 0,0 1 1 0 0,1 0-1 0 0,-1-1 1 0 0,0 1-1 0 0,1 0 0 0 0,-1-1 1 0 0,0 1-1 0 0,0 0 1 0 0,1 0-1 0 0,-1 0 0 0 0,-1 0 1 0 0,-6-2-4129 0 0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10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464 48 3576 0 0,'-1'-15'3315'0'0,"-3"12"-2999"0"0,1 0 0 0 0,-1 0 0 0 0,1 0 0 0 0,-1 1 0 0 0,0-1 0 0 0,0 1 0 0 0,0 0 0 0 0,0 0 0 0 0,0 1 0 0 0,0-1 1 0 0,-1 1-1 0 0,1 0 0 0 0,0 0 0 0 0,-1 0 0 0 0,-7 0 0 0 0,-8 0 624 0 0,1 1 1 0 0,-28 3-1 0 0,44-3-821 0 0,-13 1 484 0 0,1 1 1 0 0,0 0-1 0 0,-30 10 0 0 0,42-11-566 0 0,-1 0 0 0 0,1 1-1 0 0,0-1 1 0 0,-1 1 0 0 0,1 0 0 0 0,0 0-1 0 0,0 0 1 0 0,0 0 0 0 0,0 1 0 0 0,1-1-1 0 0,-1 1 1 0 0,1-1 0 0 0,-1 1 0 0 0,1 0-1 0 0,0 0 1 0 0,0 0 0 0 0,0 1 0 0 0,0-1-1 0 0,1 0 1 0 0,-1 1 0 0 0,1-1 0 0 0,-1 6-1 0 0,1-2-19 0 0,1 0 0 0 0,0 0-1 0 0,0-1 1 0 0,1 1-1 0 0,-1 0 1 0 0,2 0-1 0 0,-1 0 1 0 0,1-1 0 0 0,0 1-1 0 0,0 0 1 0 0,1-1-1 0 0,0 0 1 0 0,0 0-1 0 0,0 0 1 0 0,7 9 0 0 0,6 8 6 0 0,1-2 0 0 0,31 30 1 0 0,-22-25-7 0 0,-9-9 11 0 0,0 0 0 0 0,-1 1 1 0 0,20 29-1 0 0,-34-43 15 0 0,1-1 1 0 0,-1 1 0 0 0,-1-1 0 0 0,1 1-1 0 0,-1 0 1 0 0,1 0 0 0 0,-1-1 0 0 0,0 1 0 0 0,0 0-1 0 0,-1 0 1 0 0,1 0 0 0 0,-1 0 0 0 0,0 8-1 0 0,-1-9 0 0 0,1-1-1 0 0,-1 1 1 0 0,0-1 0 0 0,0 0-1 0 0,0 1 1 0 0,0-1-1 0 0,0 0 1 0 0,-1 0 0 0 0,1 0-1 0 0,0 0 1 0 0,-1 0-1 0 0,0 0 1 0 0,0 0 0 0 0,1 0-1 0 0,-1-1 1 0 0,0 1-1 0 0,0-1 1 0 0,0 0 0 0 0,-1 1-1 0 0,1-1 1 0 0,0 0-1 0 0,0 0 1 0 0,-4 1 0 0 0,-12 4 139 0 0,-1-1 0 0 0,1-1 0 0 0,-1 0 0 0 0,-25 1 0 0 0,-79-2-439 0 0,106-3 42 0 0,-16-1-2713 0 0,-14-4-6892 0 0,32 2 5855 0 0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14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4224 0 0,'0'0'5813'0'0,"0"5"-5069"0"0,0 4-20 0 0,0 5-36 0 0,0 4-68 0 0,0 4-124 0 0,0 7-348 0 0,-3 3-2836 0 0,-1 6 0 0 0,4 3-1 0 0,-3 1 1 0 0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11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0 3700 0 0,'0'0'1226'0'0,"-13"7"3033"0"0,0 13-3250 0 0,0 1 0 0 0,2 0-1 0 0,0 1 1 0 0,1 0 0 0 0,-12 45 0 0 0,11-25-512 0 0,2 0-1 0 0,-8 87 1 0 0,12-48-1371 0 0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11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1 3152 0 0,'0'0'3097'0'0,"-8"6"-1011"0"0,-171 189 4141 0 0,147-165-5923 0 0,0-2-1 0 0,-2-1 1 0 0,-1-1 0 0 0,-42 22 0 0 0,69-43-285 0 0,4-3-9 0 0,0 1 0 0 0,-1-1 1 0 0,1 1-1 0 0,0-1 0 0 0,-1-1 0 0 0,1 1 1 0 0,-1 0-1 0 0,0-1 0 0 0,1 0 1 0 0,-10 1-1 0 0,13-3-9 0 0,1 1-1 0 0,0 0 1 0 0,0 0 0 0 0,-1 0-1 0 0,1 0 1 0 0,0-1 0 0 0,0 1 0 0 0,-1 0-1 0 0,1 0 1 0 0,0-1 0 0 0,0 1 0 0 0,-1 0-1 0 0,1 0 1 0 0,0-1 0 0 0,0 1-1 0 0,0 0 1 0 0,0-1 0 0 0,0 1 0 0 0,0 0-1 0 0,-1-1 1 0 0,1 1 0 0 0,0 0-1 0 0,0-1 1 0 0,0 1 0 0 0,0 0 0 0 0,0-1-1 0 0,0 1 1 0 0,0 0 0 0 0,0-1 0 0 0,0 1-1 0 0,0 0 1 0 0,0 0 0 0 0,1-1-1 0 0,-1 1 1 0 0,0 0 0 0 0,0-1 0 0 0,0 1-1 0 0,0 0 1 0 0,0-1 0 0 0,1 1 0 0 0,-1 0-1 0 0,0 0 1 0 0,0-1 0 0 0,1 1-1 0 0,-1 0 1 0 0,0-1 0 0 0,12-15 15 0 0,2 0-16 0 0,0 1-1 0 0,1 1 1 0 0,1 0-1 0 0,0 1 0 0 0,35-21 1 0 0,-40 28 22 0 0,0 0-1 0 0,0 0 1 0 0,1 1 0 0 0,0 1 0 0 0,0 0 0 0 0,0 0-1 0 0,0 1 1 0 0,1 1 0 0 0,-1 0 0 0 0,1 1 0 0 0,13 0 0 0 0,-22 1 0 0 0,1 1 1 0 0,-1 0 0 0 0,0 0 0 0 0,0 0 0 0 0,-1 0 0 0 0,1 0 0 0 0,0 1 0 0 0,0 0 0 0 0,-1 0 0 0 0,1 0 0 0 0,-1 0 0 0 0,1 0 0 0 0,-1 1-1 0 0,0-1 1 0 0,0 1 0 0 0,0 0 0 0 0,0 0 0 0 0,-1 0 0 0 0,1 0 0 0 0,2 5 0 0 0,4 7 91 0 0,-1 1 0 0 0,-1 0 0 0 0,9 26 0 0 0,-10-25-27 0 0,1 0 1 0 0,10 17-1 0 0,-5-13-551 0 0,-8-12 654 0 0,1-1 0 0 0,0 0 0 0 0,12 14 0 0 0,4-5-2204 0 0,-17-16 1017 0 0,0 1 0 0 0,-1-1 0 0 0,1 0 0 0 0,0 1 0 0 0,7 0 0 0 0,3 0-2343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24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12 4136 0 0,'-4'0'704'0'0,"1"-2"5"0"0,3 0 19 0 0,-4 2-4 0 0,1-2 4 0 0,3-1 0 0 0,-4 3-4 0 0,0-2 4 0 0,4 4-20 0 0,-3 3-32 0 0,3 4-88 0 0,0 2-312 0 0,0 6-2704 0 0,0 1 0 0 0,3 5-1 0 0,1 0 1 0 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12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44 3392 0 0,'-3'1'258'0'0,"0"-1"1"0"0,0 1-1 0 0,0 0 0 0 0,0 0 0 0 0,1 0 0 0 0,-1 0 0 0 0,0 1 0 0 0,1-1 1 0 0,-1 0-1 0 0,1 1 0 0 0,-1 0 0 0 0,1 0 0 0 0,0 0 0 0 0,0 0 0 0 0,0 0 0 0 0,0 0 1 0 0,0 0-1 0 0,-1 3 0 0 0,-7 8 312 0 0,2 0 0 0 0,-8 15 0 0 0,15-25-384 0 0,-7 12 310 0 0,2 1 0 0 0,0 0 0 0 0,1 0 0 0 0,0 0 0 0 0,1 1 0 0 0,1-1 0 0 0,1 1 0 0 0,0 0 0 0 0,1 0 0 0 0,2 21 0 0 0,-1-33-415 0 0,0-1 0 0 0,1 0 0 0 0,-1 1 0 0 0,1-1 1 0 0,0 0-1 0 0,1 1 0 0 0,-1-1 0 0 0,0 0 0 0 0,1 0 0 0 0,0 0 1 0 0,0 0-1 0 0,0-1 0 0 0,1 1 0 0 0,-1 0 0 0 0,1-1 0 0 0,0 0 1 0 0,5 5-1 0 0,-4-5-57 0 0,0 0 0 0 0,1-1 0 0 0,-1 1 0 0 0,1-1 0 0 0,-1 0 0 0 0,1-1 0 0 0,0 1 0 0 0,0-1 0 0 0,0 0 1 0 0,0 0-1 0 0,0 0 0 0 0,0-1 0 0 0,0 0 0 0 0,9 0 0 0 0,-5-1-18 0 0,0 0 1 0 0,0 0-1 0 0,-1-1 1 0 0,1 0-1 0 0,-1-1 1 0 0,1 0-1 0 0,-1 0 1 0 0,0-1-1 0 0,0 0 1 0 0,-1 0-1 0 0,1-1 1 0 0,-1 0-1 0 0,0 0 0 0 0,8-8 1 0 0,-6 5-4 0 0,-1-1 1 0 0,-1 0-1 0 0,1 0 0 0 0,-2-1 1 0 0,1 0-1 0 0,-1 0 0 0 0,-1 0 1 0 0,1-1-1 0 0,-2 0 1 0 0,4-12-1 0 0,-3 7 27 0 0,-1 1 0 0 0,-1-1 1 0 0,-1 0-1 0 0,0 1 0 0 0,-1-1 0 0 0,-1 0 0 0 0,0 0 0 0 0,-1 0 1 0 0,-1 0-1 0 0,-5-21 0 0 0,7 34-12 0 0,-2 0 0 0 0,1 0 1 0 0,0 0-1 0 0,0-1 0 0 0,-1 2 0 0 0,0-1 0 0 0,1 0 0 0 0,-1 0 1 0 0,0 1-1 0 0,-1-1 0 0 0,1 1 0 0 0,0-1 0 0 0,-1 1 0 0 0,1 0 1 0 0,-1 0-1 0 0,0 0 0 0 0,-3-2 0 0 0,1 2 7 0 0,0 0-1 0 0,0 1 0 0 0,1-1 1 0 0,-1 1-1 0 0,0 0 0 0 0,0 0 1 0 0,-1 1-1 0 0,1-1 0 0 0,0 1 1 0 0,-7 1-1 0 0,-2 1 23 0 0,-1 1 0 0 0,1 0 1 0 0,-1 1-1 0 0,1 0 0 0 0,0 1 0 0 0,-25 13 0 0 0,29-12-16 0 0,0 0-1 0 0,0 1 1 0 0,0 0 0 0 0,0 1-1 0 0,1 0 1 0 0,1 0-1 0 0,-1 1 1 0 0,2 0-1 0 0,-1 1 1 0 0,1-1-1 0 0,0 1 1 0 0,-6 15-1 0 0,5-10-633 0 0,2 0-1 0 0,0 0 1 0 0,-4 20-1 0 0,5-12-4214 0 0,-3 41 0 0 0,7-37 1217 0 0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12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3920 0 0,'0'0'2039'0'0,"0"18"1015"0"0,-12 49-50 0 0,-3 0 0 0 0,-44 119 0 0 0,55-174-3087 0 0,-26 68-930 0 0,9-26-8827 0 0,16-40 6299 0 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13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49 3920 0 0,'0'0'670'0'0,"18"-5"3672"0"0,-17 6-4220 0 0,0-1 0 0 0,0 1 0 0 0,0-1 0 0 0,0 1 0 0 0,1 0 0 0 0,-1 0 0 0 0,0 0 0 0 0,-1 0 0 0 0,1-1 0 0 0,0 1 0 0 0,0 0 0 0 0,0 1 0 0 0,-1-1 0 0 0,1 0 0 0 0,0 0 0 0 0,-1 0 0 0 0,1 0 0 0 0,-1 0 0 0 0,1 1 0 0 0,-1-1 0 0 0,0 0 0 0 0,1 0 0 0 0,-1 3 0 0 0,2 36 1464 0 0,-2-31-1179 0 0,-1 45 1219 0 0,-2 0-1 0 0,-20 107 1 0 0,23-161-1623 0 0,-5 20 128 0 0,2 0 0 0 0,-3 32 0 0 0,6-51-129 0 0,0-1 0 0 0,0 1 0 0 0,0-1-1 0 0,0 0 1 0 0,0 1 0 0 0,0-1 0 0 0,0 1-1 0 0,0-1 1 0 0,0 1 0 0 0,0-1 0 0 0,1 0-1 0 0,-1 1 1 0 0,0-1 0 0 0,0 1 0 0 0,0-1-1 0 0,1 0 1 0 0,-1 1 0 0 0,0-1 0 0 0,0 0-1 0 0,1 1 1 0 0,-1-1 0 0 0,0 0 0 0 0,1 1-1 0 0,-1-1 1 0 0,0 0 0 0 0,1 0 0 0 0,-1 1-1 0 0,1-1 1 0 0,0 0 0 0 0,14-1 9 0 0,15-12-11 0 0,-18 6 8 0 0,0-1 0 0 0,-1 0 0 0 0,-1-1-1 0 0,1-1 1 0 0,-2 1 0 0 0,14-17-1 0 0,46-72 84 0 0,-36 49-40 0 0,104-183 43 0 0,-132 222-127 0 0,-3 0-1734 0 0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13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0 3328 0 0,'-6'3'355'0'0,"0"1"-1"0"0,0-1 0 0 0,1 1 1 0 0,-1 0-1 0 0,1 0 0 0 0,0 1 1 0 0,-4 5-1 0 0,4-6-73 0 0,-15 16 441 0 0,1 0-1 0 0,1 1 1 0 0,1 1 0 0 0,1 1 0 0 0,-22 40-1 0 0,31-49-348 0 0,0 1 0 0 0,2-1-1 0 0,-1 1 1 0 0,2 0-1 0 0,0 0 1 0 0,1 1-1 0 0,0-1 1 0 0,1 1 0 0 0,1-1-1 0 0,1 1 1 0 0,2 24-1 0 0,-2-35-308 0 0,1 0-1 0 0,-1 0 1 0 0,2-1-1 0 0,-1 1 1 0 0,0 0-1 0 0,1-1 1 0 0,0 1-1 0 0,0-1 0 0 0,0 0 1 0 0,0 1-1 0 0,1-1 1 0 0,0 0-1 0 0,0-1 1 0 0,0 1-1 0 0,0 0 1 0 0,1-1-1 0 0,-1 0 1 0 0,1 0-1 0 0,4 3 0 0 0,-2-2-52 0 0,1-1-1 0 0,-1 0 1 0 0,1-1-1 0 0,0 0 0 0 0,0 0 1 0 0,-1 0-1 0 0,2-1 1 0 0,-1 0-1 0 0,0 0 0 0 0,0-1 1 0 0,0 0-1 0 0,10-1 1 0 0,-5 0 3 0 0,-1-1 0 0 0,0 0 0 0 0,0 0 0 0 0,0-1 0 0 0,0-1 0 0 0,-1 0 0 0 0,1 0 0 0 0,-1-1 0 0 0,0 0 0 0 0,0-1 0 0 0,-1 0 0 0 0,0-1 0 0 0,0 0 0 0 0,0 0 1 0 0,-1-1-1 0 0,0 0 0 0 0,-1-1 0 0 0,1 1 0 0 0,-2-1 0 0 0,1-1 0 0 0,-1 1 0 0 0,-1-1 0 0 0,0 0 0 0 0,0-1 0 0 0,-1 1 0 0 0,0-1 0 0 0,-1 0 0 0 0,0 0 0 0 0,0 0 1 0 0,0-15-1 0 0,0 8 59 0 0,-2 1 1 0 0,0-1-1 0 0,-1 0 1 0 0,0 1 0 0 0,-2-1-1 0 0,0 0 1 0 0,-1 1-1 0 0,0-1 1 0 0,-9-20 0 0 0,11 35-55 0 0,-1-1 0 0 0,0 1 0 0 0,-1 0 0 0 0,1-1 0 0 0,-1 1 0 0 0,1 0 0 0 0,-1 1-1 0 0,0-1 1 0 0,0 0 0 0 0,0 1 0 0 0,0 0 0 0 0,0 0 0 0 0,-1 0 0 0 0,1 0 0 0 0,-1 0 0 0 0,0 0 0 0 0,1 1 0 0 0,-1 0 0 0 0,0 0 0 0 0,0 0 0 0 0,0 0 0 0 0,1 1 0 0 0,-1-1 0 0 0,0 1 0 0 0,-6 0 0 0 0,1 0-6 0 0,1 1 0 0 0,-1-1 0 0 0,1 1 1 0 0,-1 1-1 0 0,1 0 0 0 0,0 0 0 0 0,0 0 0 0 0,0 1 0 0 0,0 0 0 0 0,0 1 0 0 0,-7 4 0 0 0,4 0-77 0 0,1 0-1 0 0,1 0 0 0 0,-1 1 0 0 0,1 0 0 0 0,1 0 0 0 0,0 1 0 0 0,-9 15 0 0 0,-12 27-2055 0 0,6 3-3636 0 0,16-26 2400 0 0,3-1-1 0 0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13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53 150 3624 0 0,'13'-7'6533'0'0,"-12"12"-6152"0"0,-1 0 1 0 0,0 0-1 0 0,0 0 1 0 0,0-1-1 0 0,-1 1 0 0 0,0 0 1 0 0,0 0-1 0 0,0 0 1 0 0,-4 9-1 0 0,4-10-114 0 0,-16 54 1163 0 0,3 1 0 0 0,-10 82 0 0 0,23-134-1373 0 0,1 0-1 0 0,0-1 1 0 0,0 1-1 0 0,0 0 0 0 0,3 11 1 0 0,-2-16-42 0 0,-1 0 0 0 0,1 0 0 0 0,0 0 0 0 0,-1 0 0 0 0,1 0 1 0 0,0-1-1 0 0,0 1 0 0 0,0 0 0 0 0,0-1 0 0 0,0 1 0 0 0,1-1 1 0 0,-1 1-1 0 0,0-1 0 0 0,1 1 0 0 0,-1-1 0 0 0,1 0 0 0 0,-1 0 0 0 0,1 0 1 0 0,0 0-1 0 0,-1 0 0 0 0,1 0 0 0 0,0 0 0 0 0,2 0 0 0 0,5 1 24 0 0,0 0-1 0 0,0-1 0 0 0,0-1 1 0 0,0 1-1 0 0,1-2 0 0 0,-1 1 1 0 0,0-1-1 0 0,0 0 0 0 0,0-1 1 0 0,-1 0-1 0 0,1-1 0 0 0,0 0 1 0 0,15-7-1 0 0,-6 1 46 0 0,0-1 1 0 0,-1-1-1 0 0,0 0 0 0 0,-1-1 1 0 0,16-16-1 0 0,-13 9 33 0 0,-1-2-1 0 0,0 0 1 0 0,-2 0 0 0 0,0-2-1 0 0,-2 0 1 0 0,0 0 0 0 0,-2-2-1 0 0,-1 1 1 0 0,-1-2-1 0 0,13-48 1 0 0,-19 57 14 0 0,3-35 0 0 0,-7 17-1279 0 0,-8 3-3889 0 0,4 25 1129 0 0,-3-1 0 0 0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14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43 3608 0 0,'-28'-15'3399'0'0,"8"8"-2671"0"0,1 2 0 0 0,-1 0 0 0 0,-1 1 0 0 0,1 1 0 0 0,0 1-1 0 0,-1 1 1 0 0,1 0 0 0 0,-1 2 0 0 0,1 0 0 0 0,-1 2 0 0 0,1 0 0 0 0,-20 6 0 0 0,35-8-655 0 0,-1 1 1 0 0,1 0 0 0 0,1 0 0 0 0,-1 0-1 0 0,0 1 1 0 0,0-1 0 0 0,1 1 0 0 0,0 0-1 0 0,-1 0 1 0 0,1 1 0 0 0,0 0 0 0 0,1-1-1 0 0,-1 1 1 0 0,1 0 0 0 0,-1 1 0 0 0,1-1-1 0 0,1 0 1 0 0,-4 7 0 0 0,4-7-68 0 0,1 1 0 0 0,0-1 0 0 0,-1 1 0 0 0,2-1 0 0 0,-1 1 1 0 0,0 0-1 0 0,1-1 0 0 0,0 1 0 0 0,0 0 0 0 0,0 0 0 0 0,1-1 0 0 0,0 1 0 0 0,0 0 0 0 0,0-1 0 0 0,0 1 1 0 0,1-1-1 0 0,-1 0 0 0 0,1 1 0 0 0,0-1 0 0 0,6 8 0 0 0,5 5-9 0 0,0 0 0 0 0,1-1 1 0 0,1-1-1 0 0,33 27 0 0 0,14 13 11 0 0,-58-49 38 0 0,1-1 1 0 0,0 1-1 0 0,-1 0 1 0 0,0 0 0 0 0,0 0-1 0 0,-1 0 1 0 0,0 1-1 0 0,0-1 1 0 0,0 1-1 0 0,-1 0 1 0 0,0 0-1 0 0,0 0 1 0 0,-1 0-1 0 0,0 0 1 0 0,0 7-1 0 0,-1-11 0 0 0,-1 0-1 0 0,1-1 1 0 0,-1 1 0 0 0,0-1 0 0 0,0 1-1 0 0,0-1 1 0 0,0 1 0 0 0,-1-1-1 0 0,1 0 1 0 0,0 1 0 0 0,-1-1-1 0 0,0 0 1 0 0,0 0 0 0 0,1 0-1 0 0,-1 0 1 0 0,-1 0 0 0 0,1-1 0 0 0,0 1-1 0 0,0-1 1 0 0,-3 2 0 0 0,-3 2 136 0 0,-1 0 1 0 0,0-1-1 0 0,0 0 1 0 0,-13 4-1 0 0,-8-1 12 0 0,0-1 0 0 0,0-2 0 0 0,-1-2 0 0 0,1 0 0 0 0,-44-4 0 0 0,56 0-1951 0 0,-7-4-5478 0 0,15 2 2975 0 0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23.179"/>
    </inkml:context>
    <inkml:brush xml:id="br0">
      <inkml:brushProperty name="width" value="0.5" units="cm"/>
      <inkml:brushProperty name="height" value="1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0 150 3628 0 0,'22'0'2961'0'0,"69"-5"-142"0"0,122-21-1 0 0,-92 9-2716 0 0,495-27 1187 0 0,4 40-223 0 0,-435 4-924 0 0,133 1 8 0 0,523-6 128 0 0,-493 2-239 0 0,-12 1 14 0 0,235-12 175 0 0,-3-14-4 0 0,55 25-78 0 0,-343 5-164 0 0,-240-3 17 0 0,1 2-1 0 0,0 2 0 0 0,-1 2 1 0 0,50 12-1 0 0,-72-13 6 0 0,-1 2 0 0 0,1 0 0 0 0,-1 1 0 0 0,24 13 0 0 0,-34-15-4 0 0,0-1 0 0 0,0 0 0 0 0,1 0 0 0 0,-1-1 0 0 0,1 0 0 0 0,0 0 0 0 0,0-1 0 0 0,0 0 0 0 0,10 1 0 0 0,-14-2 11 0 0,0 0-1 0 0,0 1 0 0 0,0-1 0 0 0,0 1 0 0 0,0 0 0 0 0,0 0 0 0 0,-1 0 1 0 0,1 0-1 0 0,0 1 0 0 0,-1 0 0 0 0,0-1 0 0 0,0 1 0 0 0,0 1 0 0 0,0-1 1 0 0,0 0-1 0 0,-1 1 0 0 0,1-1 0 0 0,2 5 0 0 0,-2-2 5 0 0,-1 0-1 0 0,1 0 1 0 0,-1 1 0 0 0,0-1-1 0 0,0 1 1 0 0,-1-1 0 0 0,0 1-1 0 0,1 9 1 0 0,-3 59 65 0 0,0-35-16 0 0,1-23-46 0 0,0 15 43 0 0,-6 57 1 0 0,-1-2-144 0 0,0-28-5 0 0,6-26 45 0 0,2-28 35 0 0,-1-1 1 0 0,0 1-1 0 0,0-1 0 0 0,-1 1 1 0 0,1-1-1 0 0,-3 8 0 0 0,-1 7 12 0 0,4-17-5 0 0,0-1 1 0 0,0 1 0 0 0,0-1 0 0 0,0 1 0 0 0,-1-1 0 0 0,1 1 0 0 0,-1-1 0 0 0,1 1-1 0 0,-1-1 1 0 0,0 0 0 0 0,1 1 0 0 0,-1-1 0 0 0,0 0 0 0 0,0 1 0 0 0,-1 0-1 0 0,-4 4 15 0 0,5-4-12 0 0,0-1 1 0 0,0 0 0 0 0,0 0-1 0 0,0 0 1 0 0,0 0 0 0 0,-1 0-1 0 0,1 0 1 0 0,0 0 0 0 0,-1 0-1 0 0,-2 0 1 0 0,-11 3 22 0 0,1 0-1 0 0,-1-1 1 0 0,0-1-1 0 0,0-1 1 0 0,-1 0-1 0 0,1-1 1 0 0,-22-2 0 0 0,-8 1 14 0 0,-522 21-85 0 0,-18 11 173 0 0,131-7 64 0 0,45 2-92 0 0,-5-1 91 0 0,-306 21-82 0 0,301-23 71 0 0,197-11-124 0 0,-76 1-36 0 0,-35 1-53 0 0,247-8 21 0 0,-162 6 29 0 0,-302-7-2 0 0,-80-5 30 0 0,630 0-43 0 0,-1 0-1 0 0,0 0 1 0 0,0 0 0 0 0,0 0 0 0 0,0 0 0 0 0,0 0 0 0 0,0 0 0 0 0,0 0 0 0 0,0 0 0 0 0,0-1 0 0 0,0 1 0 0 0,1 0 0 0 0,-1-1 0 0 0,0 1-1 0 0,0 0 1 0 0,0-1 0 0 0,0 1 0 0 0,1-1 0 0 0,-1 1 0 0 0,0-1 0 0 0,1 0 0 0 0,-1 1 0 0 0,0-1 0 0 0,1 0 0 0 0,-1 0 0 0 0,1 1-1 0 0,-1-1 1 0 0,1 0 0 0 0,-1 0 0 0 0,1 0 0 0 0,-1 1 0 0 0,1-1 0 0 0,0-2 0 0 0,-1-20 5 0 0,0 16-13 0 0,1-1 1 0 0,0 0-1 0 0,0 0 0 0 0,1 0 0 0 0,0 0 0 0 0,0 0 0 0 0,1 1 1 0 0,0-1-1 0 0,0 0 0 0 0,1 1 0 0 0,6-14 0 0 0,2 2 6 0 0,1 1-1 0 0,1 0 0 0 0,0 1 0 0 0,1 1 1 0 0,1 0-1 0 0,0 1 0 0 0,1 0 0 0 0,1 2 1 0 0,35-24-1 0 0,-39 31-2 0 0,1 1 1 0 0,-1 0-1 0 0,1 1 0 0 0,0 0 1 0 0,1 1-1 0 0,-1 0 0 0 0,17 0 1 0 0,107 2-25 0 0,-71 3 16 0 0,310 22 7 0 0,-96-2-278 0 0,-181-17 153 0 0,182 6-10521 0 0,-215-11 7437 0 0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27.5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36 181 2844 0 0,'-15'-6'5268'0'0,"14"8"-5066"0"0,0 0 0 0 0,-1 0 0 0 0,1 0-1 0 0,0 0 1 0 0,1 0 0 0 0,-1 0 0 0 0,0 0 0 0 0,0 1 0 0 0,1-1 0 0 0,0 0-1 0 0,-1 0 1 0 0,1 1 0 0 0,0-1 0 0 0,0 3 0 0 0,0 1 230 0 0,-9 214 2989 0 0,9-218-3407 0 0,1 12 53 0 0,-1-12-63 0 0,1 0 0 0 0,-1 0 0 0 0,0 0-1 0 0,0 0 1 0 0,0 0 0 0 0,0 0 0 0 0,-1 0-1 0 0,1 0 1 0 0,0 0 0 0 0,-2 3-1 0 0,4-22-648 0 0,-2 0 0 0 0,-1-26 0 0 0,-1-2 159 0 0,2-232-1080 0 0,1 275 1596 0 0,-1 1-1 0 0,1-1 0 0 0,-1 1 1 0 0,1-1-1 0 0,-1 1 0 0 0,1-1 1 0 0,0 1-1 0 0,-1 0 0 0 0,1-1 1 0 0,0 1-1 0 0,0 0 1 0 0,0 0-1 0 0,0 0 0 0 0,1-1 1 0 0,-1 1-1 0 0,0 0 0 0 0,0 0 1 0 0,0 1-1 0 0,1-1 0 0 0,-1 0 1 0 0,1 0-1 0 0,-1 1 0 0 0,1-1 1 0 0,2 0-1 0 0,45-13 435 0 0,-35 11-344 0 0,27-7 92 0 0,0 2 1 0 0,1 2 0 0 0,68-1 0 0 0,-109 7-201 0 0,0 0 0 0 0,0 0-1 0 0,-1 1 1 0 0,1-1 0 0 0,0 0 0 0 0,-1 1 0 0 0,1-1 0 0 0,0 1 0 0 0,-1-1 0 0 0,1 1 0 0 0,-1-1 0 0 0,1 1 0 0 0,-1 0 0 0 0,1-1 0 0 0,-1 1 0 0 0,1 0 0 0 0,-1-1 0 0 0,0 1 0 0 0,1 0 0 0 0,-1-1 0 0 0,0 1 0 0 0,0 0 0 0 0,0 0 0 0 0,1-1 0 0 0,-1 1 0 0 0,0 0 0 0 0,0 0 0 0 0,0-1 0 0 0,0 1 0 0 0,0 0 0 0 0,0 1 0 0 0,-1 33 325 0 0,1-24-233 0 0,0 510 3120 0 0,0-513-3267 0 0,0-1 1 0 0,0 1-1 0 0,1 0 1 0 0,3 14 0 0 0,-3-19-279 0 0,0-1 0 0 0,0 0 0 0 0,0 0 0 0 0,0 0 0 0 0,0 0 0 0 0,1 0 0 0 0,-1 0 0 0 0,3 2 0 0 0,-3-2-459 0 0,1 0 1 0 0,0-1-1 0 0,0 1 1 0 0,0-1-1 0 0,0 0 1 0 0,0 0-1 0 0,0 0 1 0 0,0 0-1 0 0,4 1 1 0 0,5 1-2438 0 0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27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4064 0 0,'-4'0'1352'0'0,"1"0"5"0"0,-1 0-1 0 0,1 0-696 0 0,-1 0 1436 0 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2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 3672 0 0,'0'0'612'0'0,"0"0"-450"0"0,0 0 0 0 0,0-1 0 0 0,0 1 0 0 0,0 0 0 0 0,0-1-1 0 0,0 1 1 0 0,0 0 0 0 0,1-1 0 0 0,-1 1 0 0 0,0 0 0 0 0,0 0 0 0 0,0-1-1 0 0,0 1 1 0 0,0 0 0 0 0,0-1 0 0 0,1 1 0 0 0,-1 0 0 0 0,0 0 0 0 0,0-1-1 0 0,0 1 1 0 0,1 0 0 0 0,-1 0 0 0 0,0 0 0 0 0,0-1 0 0 0,1 1-1 0 0,-1 0 1 0 0,0 0 0 0 0,7-1 161 0 0,1 0-1 0 0,-1 1 1 0 0,0 0-1 0 0,0 0 1 0 0,0 1-1 0 0,0 0 1 0 0,0 0-1 0 0,0 1 1 0 0,0 0-1 0 0,-1 0 1 0 0,1 0-1 0 0,0 1 1 0 0,-1 0-1 0 0,0 0 1 0 0,0 1 0 0 0,7 4-1 0 0,1 2 35 0 0,0 1 0 0 0,-1 0 0 0 0,0 1 0 0 0,-1 0 0 0 0,17 22 1 0 0,8 18-192 0 0,-2 1 1 0 0,-3 2 0 0 0,-2 2 0 0 0,-3 0-1 0 0,-2 2 1 0 0,17 61 0 0 0,-33-90-195 0 0,-2 1 0 0 0,-1 0 0 0 0,-1 1-1 0 0,0 46 1 0 0,-8-60-515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25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0 3336 0 0,'0'1'216'0'0,"0"0"0"0"0,0 0 0 0 0,0 0 0 0 0,0 0 0 0 0,0 0 0 0 0,1 0 0 0 0,-1 0 0 0 0,0 0 0 0 0,1 0 0 0 0,-1 0-1 0 0,1 0 1 0 0,-1 0 0 0 0,2 1 0 0 0,9 4 314 0 0,0 0 1 0 0,1 0-1 0 0,0-2 0 0 0,0 1 0 0 0,0-1 0 0 0,1-1 0 0 0,18 3 1 0 0,94 3 1653 0 0,-102-8-1703 0 0,17 0 181 0 0,0-2 0 0 0,0-2 0 0 0,43-8-1 0 0,-57 3-410 0 0,-26 7-229 0 0,1 1 0 0 0,0-1-1 0 0,0 1 1 0 0,0-1 0 0 0,-1 1 0 0 0,1-1-1 0 0,0 1 1 0 0,0-1 0 0 0,-1 0-1 0 0,1 1 1 0 0,0-1 0 0 0,-1 0 0 0 0,1 0-1 0 0,-1 1 1 0 0,1-1 0 0 0,-1 0-1 0 0,0 0 1 0 0,1 0 0 0 0,-1 0 0 0 0,0 0-1 0 0,1 0 1 0 0,-1 0 0 0 0,0-1 0 0 0,0 2-2 0 0,0-1 0 0 0,-1 0 0 0 0,1 1 0 0 0,0-1 0 0 0,0 1 0 0 0,-1-1 0 0 0,1 0 0 0 0,-1 1 0 0 0,1-1 0 0 0,-1 1 0 0 0,1-1 0 0 0,0 1 0 0 0,-1 0 0 0 0,0-1 0 0 0,1 1 0 0 0,-1-1 1 0 0,1 1-1 0 0,-1 0 0 0 0,1-1 0 0 0,-1 1 0 0 0,0 0 0 0 0,1 0 0 0 0,-1 0 0 0 0,0-1 0 0 0,1 1 0 0 0,-1 0 0 0 0,0 0 0 0 0,1 0 0 0 0,-2 0 0 0 0,-25-1 277 0 0,24 1-215 0 0,-4 0-46 0 0,0 1 0 0 0,0 0 0 0 0,0 0 0 0 0,0 1 0 0 0,0 0 0 0 0,1 0 0 0 0,-1 0 0 0 0,1 1 0 0 0,-1 0 0 0 0,1 0 0 0 0,0 1 0 0 0,0 0 0 0 0,0 0 0 0 0,1 0 0 0 0,0 1 0 0 0,-1 0 0 0 0,2 0 0 0 0,-1 0 0 0 0,0 0 0 0 0,-6 12 0 0 0,-1 3-13 0 0,0 0 1 0 0,2 1-1 0 0,1 0 1 0 0,0 0-1 0 0,-6 25 0 0 0,6-6 3 0 0,-9 71 0 0 0,6-30-2 0 0,-13 118 39 0 0,-14 67-30 0 0,6-149 13 0 0,27-100 4 0 0,-1 0 0 0 0,-1-1-1 0 0,0 0 1 0 0,-16 24-1 0 0,19-34-5 0 0,0-1 0 0 0,0 0-1 0 0,0 0 1 0 0,0-1 0 0 0,-1 1-1 0 0,0-1 1 0 0,0-1 0 0 0,0 1-1 0 0,0-1 1 0 0,0 0-1 0 0,-1 0 1 0 0,0 0 0 0 0,1-1-1 0 0,-1 0 1 0 0,0-1 0 0 0,0 0-1 0 0,-8 1 1 0 0,8-1-3 0 0,1-1 0 0 0,-1 0-1 0 0,0 0 1 0 0,0 0 0 0 0,0-1 0 0 0,0 0-1 0 0,1-1 1 0 0,-1 1 0 0 0,1-1 0 0 0,-1-1-1 0 0,1 1 1 0 0,-1-1 0 0 0,1 0 0 0 0,0-1 0 0 0,1 1-1 0 0,-1-1 1 0 0,-9-8 0 0 0,12 9-241 0 0,1 0 1 0 0,0-1 0 0 0,1 1-1 0 0,-1 0 1 0 0,0 0 0 0 0,1-1-1 0 0,0 1 1 0 0,-1-1-1 0 0,2 0 1 0 0,-2-3 0 0 0,1 3-976 0 0,0-1 1 0 0,1 1-1 0 0,0-1 1 0 0,-1 1-1 0 0,1 0 1 0 0,1-1 0 0 0,-1 1-1 0 0,2-6 1 0 0,4-5-2711 0 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28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578 1 3512 0 0,'-6'3'354'0'0,"-1"0"0"0"0,1 1 0 0 0,0 0-1 0 0,0 0 1 0 0,0 1 0 0 0,1-1 0 0 0,-1 1 0 0 0,-6 9-1 0 0,-5 3 298 0 0,-43 42 1307 0 0,4 2 0 0 0,2 3-1 0 0,-90 141 1 0 0,76-107-252 0 0,41-62-1747 0 0,1 1 1 0 0,-30 60-1 0 0,53-91-1356 0 0,-4 11-7051 0 0</inkml:trace>
  <inkml:trace contextRef="#ctx0" brushRef="#br0" timeOffset="1">599 525 3240 0 0,'-3'2'504'0'0,"-1"-2"-208"0"0,1 0-1104 0 0,-1 0 0 0 0,-3 0 0 0 0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45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21 269 632 0 0,'0'-32'4876'0'0,"0"154"2149"0"0,0 174-5835 0 0,0-284-1170 0 0,1 4 8 0 0,-1 1 0 0 0,-1-1-1 0 0,-1 0 1 0 0,-5 24-1 0 0,7-40-22 0 0,0 0 0 0 0,0 1 0 0 0,0-1 0 0 0,0 0 0 0 0,0 1 0 0 0,0-1 0 0 0,0 1 0 0 0,0-1 0 0 0,0 0 0 0 0,0 1 0 0 0,0-1 0 0 0,0 0 0 0 0,0 1-1 0 0,0-1 1 0 0,-1 0 0 0 0,1 1 0 0 0,0-1 0 0 0,0 0 0 0 0,0 1 0 0 0,-1-1 0 0 0,1 0 0 0 0,0 0 0 0 0,0 1 0 0 0,-1-1 0 0 0,1 0 0 0 0,0 0 0 0 0,-1 1 0 0 0,1-1 0 0 0,0 0 0 0 0,-1 0 0 0 0,1 0-1 0 0,0 0 1 0 0,-1 1 0 0 0,-3-15 65 0 0,3-24-26 0 0,1-40-8 0 0,3 0 1 0 0,4 0 0 0 0,32-143 0 0 0,-23 135 13 0 0,-6 21 88 0 0,-8 55-109 0 0,-1 1 313 0 0,8 17-85 0 0,3 14-172 0 0,0 1 1 0 0,-2 0-1 0 0,0 0 0 0 0,-2 1 1 0 0,7 29-1 0 0,1 0 22 0 0,35 125 193 0 0,-48-166-283 0 0,0-1 0 0 0,2 1-1 0 0,-1-1 1 0 0,1 0 0 0 0,13 20-1 0 0,-16-28-13 0 0,0 1-1 0 0,0-1 1 0 0,1 0-1 0 0,-1 0 1 0 0,1 0-1 0 0,-1 0 1 0 0,1 0-1 0 0,0 0 1 0 0,0 0-1 0 0,0-1 1 0 0,1 0-1 0 0,-1 0 1 0 0,1 0-1 0 0,-1 0 0 0 0,1 0 1 0 0,-1-1-1 0 0,1 1 1 0 0,0-1-1 0 0,0 0 1 0 0,0 0-1 0 0,0 0 1 0 0,4-1-1 0 0,-3 1-8 0 0,0-1 0 0 0,0 0 1 0 0,0 0-1 0 0,0 0 0 0 0,0-1 0 0 0,0 1 0 0 0,-1-1 1 0 0,1 0-1 0 0,0-1 0 0 0,0 1 0 0 0,-1-1 0 0 0,1 0 0 0 0,-1 0 1 0 0,7-5-1 0 0,-4 2-2 0 0,0 0 0 0 0,0-1 0 0 0,-1 0 1 0 0,0 0-1 0 0,0-1 0 0 0,-1 0 0 0 0,8-11 0 0 0,2-8-11 0 0,-2 0-1 0 0,0-2 0 0 0,13-45 1 0 0,-26 73 18 0 0,9-32-5 0 0,-2-1-1 0 0,-1-1 0 0 0,2-39 0 0 0,-1 9 25 0 0,-1 4 329 0 0,-3-62 0 0 0,-3 122-276 0 0,0 1-44 0 0,0 0 1 0 0,1 1-1 0 0,-1-1 0 0 0,0 0 1 0 0,0 1-1 0 0,1-1 1 0 0,-1 0-1 0 0,1 1 0 0 0,-1-1 1 0 0,1 0-1 0 0,0 2 1 0 0,22 59 232 0 0,-9-24-112 0 0,-3 0 0 0 0,9 48 0 0 0,-12-50-44 0 0,5 21 73 0 0,7 32 235 0 0,9 91 0 0 0,-16-106-755 0 0,-6-42-2166 0 0,-6-29 1603 0 0,0 0-1 0 0,0-1 0 0 0,1 1 1 0 0,-1 0-1 0 0,0-1 0 0 0,1 0 1 0 0,0 1-1 0 0,-1-1 0 0 0,5 4 1 0 0,4 1-2567 0 0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46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2808 0 0,'0'0'3380'0'0,"0"15"-777"0"0,2 127 2112 0 0,7 73-2571 0 0,-3-115-1875 0 0,2 59 495 0 0,-5-52-5606 0 0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46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1 3056 0 0,'0'0'2697'0'0,"-10"15"-401"0"0,-108 140 1852 0 0,88-120-3871 0 0,-1-2 0 0 0,-2-1 1 0 0,-1-1-1 0 0,-1-2 0 0 0,-54 34 0 0 0,56-47-118 0 0,31-15-130 0 0,0 0 1 0 0,-1 0-1 0 0,1 0 1 0 0,0-1-1 0 0,-1 1 1 0 0,1-1-1 0 0,0 1 1 0 0,-1-1-1 0 0,1 0 1 0 0,-1 0-1 0 0,1 0 1 0 0,-3-1-1 0 0,4 1-18 0 0,1-1 1 0 0,0 1-1 0 0,-1 0 1 0 0,1-1-1 0 0,0 1 1 0 0,0-1-1 0 0,-1 1 1 0 0,1-1-1 0 0,0 1 0 0 0,0-1 1 0 0,0 1-1 0 0,0-1 1 0 0,-1 1-1 0 0,1-1 1 0 0,0 1-1 0 0,0-1 1 0 0,0 1-1 0 0,0-1 1 0 0,0 1-1 0 0,0-1 0 0 0,0 0 1 0 0,1 1-1 0 0,-1-1 1 0 0,0 1-1 0 0,0-1 1 0 0,0 1-1 0 0,0-1 1 0 0,1 1-1 0 0,-1 0 1 0 0,0-1-1 0 0,1 1 0 0 0,-1-2 1 0 0,13-18 144 0 0,-11 16-97 0 0,2-3-2 0 0,1 1-1 0 0,0 0 0 0 0,0 0 0 0 0,1 0 0 0 0,-1 1 1 0 0,1 0-1 0 0,0 0 0 0 0,0 0 0 0 0,1 1 1 0 0,0 0-1 0 0,0 0 0 0 0,0 0 0 0 0,0 1 0 0 0,0 0 1 0 0,0 1-1 0 0,1 0 0 0 0,0 0 0 0 0,7-1 1 0 0,-6 2 22 0 0,0 0 1 0 0,0 1 0 0 0,0-1 0 0 0,-1 2 0 0 0,1 0 0 0 0,0 0 0 0 0,0 0 0 0 0,0 1 0 0 0,-1 1 0 0 0,1-1 0 0 0,-1 1 0 0 0,0 1 0 0 0,0-1 0 0 0,0 1 0 0 0,0 1 0 0 0,7 5 0 0 0,23 21 169 0 0,-2 2-1 0 0,41 49 1 0 0,-20-20-4525 0 0,-27-41-2668 0 0,-19-14 3471 0 0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47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173 207 3272 0 0,'-2'0'176'0'0,"1"1"0"0"0,0-1 0 0 0,0 1 0 0 0,-1-1 0 0 0,1 1 0 0 0,0 0 0 0 0,0-1 0 0 0,0 1 0 0 0,0 0 0 0 0,0 0 0 0 0,0 0 0 0 0,0 0 0 0 0,0 0 0 0 0,0 0 0 0 0,0 0 0 0 0,0 0 0 0 0,-1 2 0 0 0,-14 26 952 0 0,11-21-693 0 0,-17 39 1466 0 0,2 1 1 0 0,-25 94 0 0 0,32-100-879 0 0,-13 45-284 0 0,21-72-502 0 0,9-40-179 0 0,-3 14-54 0 0,0 1 0 0 0,1 0 0 0 0,1 0 0 0 0,0 0 1 0 0,0 1-1 0 0,7-13 0 0 0,4-15-1 0 0,24-62 9 0 0,-6 17 0 0 0,82-219 428 0 0,-114 300-414 0 0,0 0-1 0 0,0 0 1 0 0,1 1 0 0 0,-1-1 0 0 0,0 0 0 0 0,1 0-1 0 0,-1 0 1 0 0,1 0 0 0 0,-1 1 0 0 0,1-1 0 0 0,-1 0-1 0 0,1 0 1 0 0,0 1 0 0 0,-1-1 0 0 0,1 0-1 0 0,0 1 1 0 0,1-2 0 0 0,-2 2-12 0 0,0 0 0 0 0,1 0 0 0 0,-1 1 0 0 0,1-1 0 0 0,-1 0 0 0 0,1 0 0 0 0,-1 0 0 0 0,0 0 0 0 0,1 0 0 0 0,-1 1 0 0 0,0-1-1 0 0,1 0 1 0 0,-1 0 0 0 0,0 1 0 0 0,1-1 0 0 0,-1 0 0 0 0,0 0 0 0 0,1 1 0 0 0,-1-1 0 0 0,0 0 0 0 0,0 1 0 0 0,1-1 0 0 0,-1 0 0 0 0,0 1 0 0 0,0-1 0 0 0,1 1 0 0 0,12 41 467 0 0,-9-29-393 0 0,107 276 847 0 0,-72-216-811 0 0,-26-51-111 0 0,-1 0 0 0 0,-1 2 0 0 0,9 27 0 0 0,-18-43-1 0 0,-1 0-1 0 0,0 0 1 0 0,0 1-1 0 0,0-1 0 0 0,-2 16 1 0 0,1-21-3 0 0,0 1 1 0 0,0-1 0 0 0,-1 1-1 0 0,0-1 1 0 0,1 1-1 0 0,-1-1 1 0 0,-1 1 0 0 0,1-1-1 0 0,0 0 1 0 0,-1 0-1 0 0,0 1 1 0 0,1-1 0 0 0,-1 0-1 0 0,0-1 1 0 0,-5 6-1 0 0,1-4 37 0 0,-1 0 0 0 0,1 0 0 0 0,-1-1 0 0 0,0 1 0 0 0,0-2 0 0 0,0 1 1 0 0,0-1-1 0 0,-1 0 0 0 0,1 0 0 0 0,-12 0 0 0 0,-10 0 279 0 0,-42-2 1 0 0,32-1-4 0 0,-114 3 628 0 0,152-2-951 0 0,0 0 0 0 0,0 0 0 0 0,0 0 1 0 0,0 0-1 0 0,0 0 0 0 0,0 0 0 0 0,0 0 0 0 0,0 0 0 0 0,0 0 0 0 0,0 1 1 0 0,0-1-1 0 0,0 0 0 0 0,0 1 0 0 0,0-1 0 0 0,0 0 0 0 0,0 1 0 0 0,0-1 1 0 0,1 1-1 0 0,-1 0 0 0 0,0-1 0 0 0,0 1 0 0 0,0 1 0 0 0,-12 7-6 0 0,13-9-9 0 0,-10 5-1334 0 0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6:48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560 2 3592 0 0,'-18'0'1458'0'0,"4"-1"-882"0"0,0 1-1 0 0,-1 0 0 0 0,1 1 1 0 0,0 0-1 0 0,0 2 0 0 0,0-1 1 0 0,0 2-1 0 0,1-1 0 0 0,-25 12 1 0 0,15-2-74 0 0,2 1 1 0 0,-1 0-1 0 0,2 2 1 0 0,0 0 0 0 0,1 2-1 0 0,1 0 1 0 0,0 1 0 0 0,-18 26-1 0 0,10-8-43 0 0,2 1-1 0 0,1 0 1 0 0,-32 80 0 0 0,44-90-353 0 0,1 0 0 0 0,2 1 0 0 0,1 0 0 0 0,1 0 0 0 0,1 1 0 0 0,2-1 0 0 0,1 1 0 0 0,1 0 0 0 0,6 49 0 0 0,-3-69-273 0 0,0 0 0 0 0,1 0 0 0 0,0 0 0 0 0,1-1 0 0 0,0 0 0 0 0,9 15 1 0 0,-9-18-764 0 0,0 0 1 0 0,0 0 0 0 0,1 0 0 0 0,-1-1-1 0 0,2 0 1 0 0,5 5 0 0 0,12 5-2587 0 0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34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79 3028 0 0,'0'0'483'0'0,"-1"9"6092"0"0,-4 34-4369 0 0,-23 37-846 0 0,14-46-1049 0 0,2-10-64 0 0,12-22-202 0 0,-1-1 1 0 0,1 1-1 0 0,-1 0 1 0 0,0 0-1 0 0,0 0 0 0 0,0 0 1 0 0,0-1-1 0 0,0 1 1 0 0,0 0-1 0 0,-1-1 1 0 0,1 1-1 0 0,0-1 0 0 0,-1 0 1 0 0,1 1-1 0 0,-3 0 1 0 0,4-3-28 0 0,0 0 1 0 0,0 0 0 0 0,0 0 0 0 0,-1 0 0 0 0,1 0-1 0 0,1 0 1 0 0,-1 0 0 0 0,0 0 0 0 0,0 0 0 0 0,0 0-1 0 0,0 0 1 0 0,1 0 0 0 0,-1 0 0 0 0,1 0 0 0 0,-1 0-1 0 0,1 0 1 0 0,-1 0 0 0 0,1 0 0 0 0,0-1-1 0 0,12-25 39 0 0,86-126 164 0 0,-75 113-215 0 0,-19 31 7 0 0,0-1 0 0 0,1 1 0 0 0,0 1 0 0 0,8-10 0 0 0,-14 18-6 0 0,0 0 0 0 0,0 0-1 0 0,0 0 1 0 0,1 0-1 0 0,-1 0 1 0 0,0 0-1 0 0,0 0 1 0 0,0 0 0 0 0,0 0-1 0 0,0 0 1 0 0,0 0-1 0 0,1 0 1 0 0,-1 0-1 0 0,0 0 1 0 0,0 0-1 0 0,0 0 1 0 0,0 0 0 0 0,0 0-1 0 0,0 0 1 0 0,1 0-1 0 0,-1 0 1 0 0,0 0-1 0 0,0 0 1 0 0,0 0 0 0 0,0 0-1 0 0,0 0 1 0 0,0 0-1 0 0,0 1 1 0 0,1-1-1 0 0,-1 0 1 0 0,0 0-1 0 0,0 0 1 0 0,0 0 0 0 0,0 0-1 0 0,0 0 1 0 0,0 0-1 0 0,0 0 1 0 0,0 0-1 0 0,0 1 1 0 0,0-1 0 0 0,0 0-1 0 0,0 0 1 0 0,0 0-1 0 0,1 0 1 0 0,-1 0-1 0 0,0 0 1 0 0,0 1 0 0 0,0-1-1 0 0,0 0 1 0 0,0 0-1 0 0,0 0 1 0 0,0 0-1 0 0,0 0 1 0 0,0 0-1 0 0,0 0 1 0 0,-1 1 0 0 0,1-1-1 0 0,3 16 199 0 0,-3 26-16 0 0,0-35-137 0 0,7 394 1241 0 0,2-195-1025 0 0,-2-110-715 0 0,11-98-13699 0 0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35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1 3264 0 0,'-8'0'571'0'0,"-1"0"0"0"0,0 1-1 0 0,1 1 1 0 0,-1-1 0 0 0,1 2-1 0 0,-1-1 1 0 0,1 1 0 0 0,0 0 0 0 0,0 1-1 0 0,0-1 1 0 0,-9 7 0 0 0,-4 5 271 0 0,1 1 1 0 0,-27 27-1 0 0,37-34-477 0 0,-15 18 244 0 0,2 2 0 0 0,0 0 1 0 0,2 1-1 0 0,-33 64 0 0 0,42-70-503 0 0,1 1 0 0 0,1 0 0 0 0,1 0 0 0 0,1 1 0 0 0,1 1 0 0 0,1-1 0 0 0,2 1 0 0 0,1-1 0 0 0,0 1 0 0 0,3 30 0 0 0,0-52-100 0 0,-1 0 0 0 0,2 0-1 0 0,-1 0 1 0 0,1 0 0 0 0,-1 0 0 0 0,1 0 0 0 0,1 0-1 0 0,-1-1 1 0 0,1 1 0 0 0,0 0 0 0 0,0-1 0 0 0,0 1-1 0 0,0-1 1 0 0,1 0 0 0 0,0 0 0 0 0,0 0 0 0 0,0 0-1 0 0,0 0 1 0 0,1-1 0 0 0,-1 1 0 0 0,1-1 0 0 0,0 0-1 0 0,0 0 1 0 0,0 0 0 0 0,1-1 0 0 0,-1 1 0 0 0,0-1-1 0 0,1 0 1 0 0,0 0 0 0 0,-1-1 0 0 0,1 0 0 0 0,0 1-1 0 0,7-1 1 0 0,6 2-13 0 0,0-1-1 0 0,0 0 1 0 0,1-2 0 0 0,-1 0-1 0 0,0-1 1 0 0,35-7-1 0 0,-45 6 12 0 0,0 0 0 0 0,0-1-1 0 0,0 1 1 0 0,-1-2 0 0 0,1 1-1 0 0,-1-1 1 0 0,0 0 0 0 0,0 0-1 0 0,0-1 1 0 0,-1 0 0 0 0,1 0-1 0 0,-1-1 1 0 0,-1 0 0 0 0,1 0-1 0 0,-1 0 1 0 0,0-1 0 0 0,8-12-1 0 0,-10 11 44 0 0,1 0-1 0 0,-1-1 1 0 0,0 1-1 0 0,-1-1 1 0 0,0 1-1 0 0,0-1 1 0 0,-1 0 0 0 0,0 0-1 0 0,0-13 1 0 0,-1 15 26 0 0,-1 0 0 0 0,1 0 0 0 0,-1 0 0 0 0,-1 0 1 0 0,1 0-1 0 0,-1 0 0 0 0,-1 0 0 0 0,1 0 0 0 0,-1 1 1 0 0,0-1-1 0 0,-1 1 0 0 0,-4-8 0 0 0,4 11-24 0 0,1-1 0 0 0,-1 1-1 0 0,1 0 1 0 0,-1 1 0 0 0,0-1 0 0 0,0 1 0 0 0,0-1-1 0 0,0 1 1 0 0,-1 1 0 0 0,1-1 0 0 0,0 0 0 0 0,-1 1-1 0 0,1 0 1 0 0,-1 0 0 0 0,-8 0 0 0 0,-6-1 85 0 0,-1 1 1 0 0,-25 3 0 0 0,36-1-62 0 0,-1 0 1 0 0,1 0 0 0 0,0 1-1 0 0,-1 1 1 0 0,1-1-1 0 0,0 1 1 0 0,-15 8-1 0 0,19-8-425 0 0,1 0-1 0 0,0-1 0 0 0,0 2 0 0 0,0-1 0 0 0,0 0 0 0 0,-6 8 1 0 0,8-8-712 0 0,0 0 0 0 0,0 0 0 0 0,0 1 0 0 0,0-1 0 0 0,0 1 0 0 0,1-1 0 0 0,-1 1 0 0 0,1 0 0 0 0,-1 6 0 0 0,1 2-2685 0 0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36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 3480 0 0,'0'0'1231'0'0,"0"14"1457"0"0,-2 17-1490 0 0,-1 0 0 0 0,-1 0 0 0 0,-1 0 0 0 0,-2-1 0 0 0,-1 0 0 0 0,-20 47 0 0 0,18-53-1148 0 0,-2-1 0 0 0,-1 0 1 0 0,-17 24-1 0 0,18-31-3199 0 0,0-1 1 0 0,-23 21 0 0 0,18-22-117 0 0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36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263 195 2648 0 0,'-2'0'195'0'0,"0"0"1"0"0,-1 0-1 0 0,1-1 0 0 0,0 1 0 0 0,-1-1 1 0 0,1 0-1 0 0,0 1 0 0 0,0-1 0 0 0,0 0 0 0 0,0 0 1 0 0,0-1-1 0 0,0 1 0 0 0,0 0 0 0 0,0-1 0 0 0,0 1 1 0 0,1-1-1 0 0,-1 1 0 0 0,0-1 0 0 0,1 0 0 0 0,0 0 1 0 0,-1 0-1 0 0,1 0 0 0 0,0 0 0 0 0,0 0 1 0 0,-2-4-1 0 0,1-1 283 0 0,-1 0 1 0 0,1 0 0 0 0,1 0-1 0 0,-1 0 1 0 0,1 0 0 0 0,0 0-1 0 0,1-8 1 0 0,0 12-325 0 0,0 0 1 0 0,0-1-1 0 0,1 1 1 0 0,-1 0-1 0 0,1 0 0 0 0,0 0 1 0 0,0 0-1 0 0,0 0 0 0 0,0 0 1 0 0,0 0-1 0 0,1 0 1 0 0,-1 1-1 0 0,1-1 0 0 0,0 0 1 0 0,3-4-1 0 0,-1 4-72 0 0,0 0 0 0 0,0 0 1 0 0,0 0-1 0 0,0 0 0 0 0,0 0 0 0 0,1 1 0 0 0,-1 0 0 0 0,1 0 0 0 0,5-2 1 0 0,6 0-20 0 0,0 0 1 0 0,1 2-1 0 0,-1-1 0 0 0,1 2 1 0 0,17 0-1 0 0,-22 1-28 0 0,-1 1 0 0 0,1 0 0 0 0,0 0 0 0 0,-1 1 0 0 0,1 1 0 0 0,17 5 0 0 0,-25-6-26 0 0,0 0 1 0 0,0 0-1 0 0,0 0 0 0 0,0 0 1 0 0,0 1-1 0 0,0-1 1 0 0,-1 1-1 0 0,1 0 1 0 0,-1 0-1 0 0,0 1 0 0 0,1-1 1 0 0,-2 0-1 0 0,1 1 1 0 0,0 0-1 0 0,-1 0 0 0 0,0 0 1 0 0,1 0-1 0 0,-2 0 1 0 0,4 8-1 0 0,-2 2 8 0 0,-1 1-1 0 0,0-1 0 0 0,0 1 1 0 0,-2-1-1 0 0,0 1 1 0 0,-1-1-1 0 0,0 1 1 0 0,-1-1-1 0 0,0 1 0 0 0,-2-1 1 0 0,1 0-1 0 0,-2 0 1 0 0,0-1-1 0 0,0 1 1 0 0,-2-1-1 0 0,-7 13 1 0 0,-7 9 17 0 0,-2-1 1 0 0,-2-1-1 0 0,0-1 1 0 0,-44 41 0 0 0,34-39-11 0 0,-71 53-1 0 0,88-74-11 0 0,-1-1-1 0 0,-1 0 0 0 0,0-2 0 0 0,0 0 0 0 0,-1-1 1 0 0,-23 6-1 0 0,16-12 46 0 0,27-3-54 0 0,1 0 0 0 0,-1 0-1 0 0,1 0 1 0 0,-1 0 0 0 0,0 0-1 0 0,1 0 1 0 0,-1 0 0 0 0,1 0-1 0 0,-1 0 1 0 0,1 0 0 0 0,-1 0-1 0 0,1-1 1 0 0,-1 1-1 0 0,0 0 1 0 0,1 0 0 0 0,-1-1-1 0 0,1 1 1 0 0,0 0 0 0 0,-1-1-1 0 0,1 1 1 0 0,-1 0 0 0 0,1-1-1 0 0,-1 1 1 0 0,1-1 0 0 0,0 1-1 0 0,-1-1 1 0 0,1 1 0 0 0,0-1-1 0 0,0 1 1 0 0,-1-1-1 0 0,1 1 1 0 0,0-1 0 0 0,0 1-1 0 0,0-1 1 0 0,0 1 0 0 0,-1-1-1 0 0,1 1 1 0 0,0-1 0 0 0,0 0-1 0 0,0 1 1 0 0,0-1 0 0 0,0 1-1 0 0,1-1 1 0 0,-1 0 0 0 0,2-8 39 0 0,1 1 1 0 0,-1-1 0 0 0,2 1 0 0 0,-1 0 0 0 0,1 0 0 0 0,0 0 0 0 0,1 1 0 0 0,0-1 0 0 0,0 1 0 0 0,1 1-1 0 0,0-1 1 0 0,0 1 0 0 0,0-1 0 0 0,1 2 0 0 0,0-1 0 0 0,0 1 0 0 0,0 0 0 0 0,1 1 0 0 0,0-1 0 0 0,-1 2-1 0 0,2-1 1 0 0,-1 1 0 0 0,0 0 0 0 0,1 1 0 0 0,-1 0 0 0 0,1 0 0 0 0,0 1 0 0 0,16-1 0 0 0,-19 2-11 0 0,1 0 0 0 0,-1 0 0 0 0,1 1 0 0 0,-1 0 0 0 0,0 0 0 0 0,1 1 0 0 0,-1-1 0 0 0,0 1 0 0 0,0 1 0 0 0,0-1 0 0 0,0 1 0 0 0,-1 0 0 0 0,1 0 0 0 0,-1 1 0 0 0,1 0 0 0 0,-1 0 0 0 0,-1 0 0 0 0,1 0 0 0 0,0 1 0 0 0,4 6 0 0 0,-9-11-33 0 0,7 11-79 0 0,1-1 0 0 0,0 0 0 0 0,1-1-1 0 0,0 1 1 0 0,0-2 0 0 0,21 16 0 0 0,-19-20-1465 0 0,19 1-7833 0 0,-20-7 5957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25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34 3352 0 0,'-8'-7'2523'0'0,"6"5"-2270"0"0,0 0 1 0 0,-1 0-1 0 0,1 1 0 0 0,-1-1 0 0 0,0 0 1 0 0,1 1-1 0 0,-1 0 0 0 0,0-1 1 0 0,0 1-1 0 0,0 1 0 0 0,0-1 0 0 0,-3-1 1 0 0,-38-4 1730 0 0,32 5-1428 0 0,0 1 0 0 0,0 0 0 0 0,0 1 0 0 0,0 0 1 0 0,0 0-1 0 0,0 2 0 0 0,-12 3 0 0 0,20-5-470 0 0,0 0 0 0 0,0 1-1 0 0,0 0 1 0 0,0 0 0 0 0,1 0-1 0 0,-1 0 1 0 0,1 0 0 0 0,-1 1 0 0 0,1 0-1 0 0,0-1 1 0 0,0 1 0 0 0,0 0-1 0 0,0 1 1 0 0,1-1 0 0 0,-1 0 0 0 0,1 1-1 0 0,0-1 1 0 0,0 1 0 0 0,0 0-1 0 0,1 0 1 0 0,-1 0 0 0 0,1 0 0 0 0,-2 6-1 0 0,1 2-37 0 0,0 0 1 0 0,1-1-1 0 0,0 1 0 0 0,1 0 0 0 0,0 0 1 0 0,4 22-1 0 0,-3-29-43 0 0,1 1 1 0 0,-1-1-1 0 0,1 0 1 0 0,0 0-1 0 0,1 0 1 0 0,-1 0-1 0 0,1 0 1 0 0,0 0-1 0 0,0-1 1 0 0,1 0 0 0 0,-1 1-1 0 0,1-1 1 0 0,0 0-1 0 0,0-1 1 0 0,0 1-1 0 0,8 5 1 0 0,-4-4-4 0 0,0-1 0 0 0,1 1 0 0 0,0-1 0 0 0,-1-1 0 0 0,1 1 0 0 0,0-1 0 0 0,0-1 0 0 0,1 0 0 0 0,16 2 0 0 0,-13-2-2 0 0,-22-2 3 0 0,-44 0 10 0 0,40 2 21 0 0,1 2-1 0 0,0-1 1 0 0,0 2 0 0 0,0-1-1 0 0,1 2 1 0 0,-1 0-1 0 0,1 0 1 0 0,-18 14-1 0 0,23-16 9 0 0,1 1 0 0 0,0 0-1 0 0,0 0 1 0 0,0 0-1 0 0,1 1 1 0 0,0-1 0 0 0,0 1-1 0 0,0 0 1 0 0,1 0-1 0 0,-1 1 1 0 0,1-1 0 0 0,1 1-1 0 0,0-1 1 0 0,0 1-1 0 0,0 0 1 0 0,0 0 0 0 0,0 8-1 0 0,0 2 98 0 0,2-13-110 0 0,-1-1 0 0 0,0 0 0 0 0,1 0 0 0 0,-1 0 0 0 0,1 0 0 0 0,0 1 0 0 0,0-1-1 0 0,1 0 1 0 0,-1 0 0 0 0,0 0 0 0 0,1 0 0 0 0,0 1 0 0 0,0-1 0 0 0,0 0 0 0 0,0 0-1 0 0,0 0 1 0 0,1-1 0 0 0,3 7 0 0 0,0-4 33 0 0,1-1-1 0 0,0 1 1 0 0,0-1-1 0 0,1 0 0 0 0,-1 0 1 0 0,1-1-1 0 0,-1 0 1 0 0,1 0-1 0 0,0-1 1 0 0,0 0-1 0 0,1 0 1 0 0,-1 0-1 0 0,0-1 1 0 0,10 1-1 0 0,48 0-814 0 0,-3-5-4407 0 0,-44 1 2139 0 0,11 0-927 0 0,-1-1-1 0 0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37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15 3632 0 0,'0'0'3100'0'0,"0"14"-432"0"0,0 8-1861 0 0,0-1 1 0 0,-2 0-1 0 0,0 1 0 0 0,-1-1 0 0 0,-2 0 1 0 0,0 0-1 0 0,-9 23 0 0 0,-33 72-109 0 0,46-113-661 0 0,0 0 0 0 0,0 0 0 0 0,1-1 0 0 0,-1 1 0 0 0,1 0 1 0 0,0 0-1 0 0,0 0 0 0 0,0 0 0 0 0,0 0 0 0 0,1 0 0 0 0,0 5 0 0 0,2-3 68 0 0,-3-4-96 0 0,1 0 0 0 0,-1 0 1 0 0,0 0-1 0 0,1-1 0 0 0,-1 1 0 0 0,1 0 0 0 0,-1 0 1 0 0,1-1-1 0 0,-1 1 0 0 0,1-1 0 0 0,0 1 1 0 0,-1 0-1 0 0,1-1 0 0 0,0 1 0 0 0,-1-1 0 0 0,1 1 1 0 0,0-1-1 0 0,0 0 0 0 0,-1 1 0 0 0,1-1 1 0 0,0 0-1 0 0,0 0 0 0 0,0 1 0 0 0,-1-1 1 0 0,1 0-1 0 0,0 0 0 0 0,1 0 0 0 0,53 4 192 0 0,0-1-1 0 0,102-11 1 0 0,-152 8-206 0 0,1-1 1 0 0,-1 0 0 0 0,1-1 0 0 0,9-3-1 0 0,-14 4-24 0 0,0 1 0 0 0,1-1 0 0 0,-1 1 0 0 0,0-1 0 0 0,0 0 0 0 0,0 0-1 0 0,0 1 1 0 0,0-1 0 0 0,0 0 0 0 0,0 0 0 0 0,0 0 0 0 0,0 0 0 0 0,0 0 0 0 0,0 0-1 0 0,-1 0 1 0 0,1-1 0 0 0,0 1 0 0 0,-1 0 0 0 0,1 0 0 0 0,-1-1 0 0 0,1 1-1 0 0,-1 0 1 0 0,0-1 0 0 0,1 1 0 0 0,-1-2 0 0 0,7-79-3791 0 0,-2 36 3036 0 0,1-21-379 0 0,-3 16 713 0 0,-1 39 502 0 0,-1-1 0 0 0,0 1 0 0 0,-1-1 1 0 0,-1 0-1 0 0,-2-15 0 0 0,2 18 260 0 0,-1-1 3565 0 0,2 18-1758 0 0,-2 22-1386 0 0,-5 34 0 0 0,3-35-484 0 0,-1 36-1 0 0,-6 256 995 0 0,11-301-1193 0 0,0 76 158 0 0,14 113 1 0 0,-13-203-386 0 0,-1-1-1 0 0,2 1 1 0 0,-1 0 0 0 0,0-1-1 0 0,1 1 1 0 0,0-1 0 0 0,3 6 0 0 0,-4-8-298 0 0,1 0 0 0 0,-1 0 1 0 0,1 0-1 0 0,-1 0 0 0 0,1-1 1 0 0,0 1-1 0 0,0 0 1 0 0,-1-1-1 0 0,1 1 0 0 0,1-1 1 0 0,-1 1-1 0 0,0-1 1 0 0,0 0-1 0 0,0 0 0 0 0,1 0 1 0 0,2 0-1 0 0,8 3-2457 0 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38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 3104 0 0,'0'0'2391'0'0,"9"4"582"0"0,-6 9-2191 0 0,-1 0 0 0 0,0 0-1 0 0,-1 0 1 0 0,0 1 0 0 0,-1-1 0 0 0,0 0-1 0 0,-1 0 1 0 0,-1 1 0 0 0,0-1 0 0 0,-8 25 0 0 0,5-22-671 0 0,-1 1 0 0 0,-1-1 0 0 0,-9 15 0 0 0,8-17-1121 0 0,-1 0 1 0 0,0-1-1 0 0,-14 14 0 0 0,13-16-2358 0 0,3-4 0 0 0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38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98 3120 0 0,'2'-21'3899'0'0,"-1"19"-3735"0"0,1-1 0 0 0,0 1 0 0 0,0 0 0 0 0,0 0 1 0 0,1 0-1 0 0,-1 0 0 0 0,0 0 0 0 0,1 0 0 0 0,-1 1 1 0 0,1-1-1 0 0,3-1 0 0 0,32-13 1049 0 0,-12 8-593 0 0,0 0 0 0 0,1 2 0 0 0,0 1 0 0 0,0 1 0 0 0,0 1 0 0 0,30 1 0 0 0,-52 2-586 0 0,0 0 0 0 0,-1 1 0 0 0,1-1 0 0 0,0 1 0 0 0,0 0 0 0 0,0 0 0 0 0,0 1 0 0 0,-1-1 0 0 0,1 1 0 0 0,0 0 0 0 0,-1 0 0 0 0,0 1 0 0 0,1-1 0 0 0,-1 1 0 0 0,0 0 0 0 0,0 0 0 0 0,6 6 0 0 0,-8-5-17 0 0,1-1 1 0 0,-1 1-1 0 0,0 0 0 0 0,1 0 0 0 0,-2 0 0 0 0,1 0 0 0 0,0 0 0 0 0,-1 0 0 0 0,0 0 1 0 0,0 0-1 0 0,0 1 0 0 0,0-1 0 0 0,-1 1 0 0 0,0-1 0 0 0,0 0 0 0 0,0 1 1 0 0,0-1-1 0 0,0 0 0 0 0,-1 1 0 0 0,-1 3 0 0 0,-2 7 11 0 0,0-1 0 0 0,-2 0 1 0 0,1 0-1 0 0,-1 0 0 0 0,-1-1 0 0 0,-1 0 0 0 0,0 0 0 0 0,-19 22 1 0 0,-3-2 77 0 0,-57 48 0 0 0,86-80-105 0 0,-5 4 21 0 0,-1 2 9 0 0,0 0 1 0 0,-1-1 0 0 0,0 0 0 0 0,0 0 0 0 0,-1-1 0 0 0,1 0 0 0 0,-14 5 0 0 0,22-10-27 0 0,-1 0-1 0 0,1 0 0 0 0,0 0 1 0 0,0-1-1 0 0,-1 1 0 0 0,1 0 1 0 0,0 0-1 0 0,0 0 0 0 0,0 0 1 0 0,-1-1-1 0 0,1 1 1 0 0,0 0-1 0 0,0 0 0 0 0,0 0 1 0 0,0-1-1 0 0,0 1 0 0 0,-1 0 1 0 0,1 0-1 0 0,0-1 1 0 0,0 1-1 0 0,0 0 0 0 0,0 0 1 0 0,0-1-1 0 0,0 1 0 0 0,0 0 1 0 0,0 0-1 0 0,0-1 1 0 0,0 1-1 0 0,0 0 0 0 0,0 0 1 0 0,0-1-1 0 0,0 1 0 0 0,0 0 1 0 0,0 0-1 0 0,0-1 0 0 0,0 1 1 0 0,0 0-1 0 0,1 0 1 0 0,-1-1-1 0 0,0 1 0 0 0,0 0 1 0 0,0 0-1 0 0,0-1 0 0 0,0 1 1 0 0,1 0-1 0 0,6-15 27 0 0,-1 10-24 0 0,1-1 1 0 0,0 2-1 0 0,0-1 0 0 0,0 1 0 0 0,1 0 1 0 0,-1 0-1 0 0,1 1 0 0 0,0 0 0 0 0,0 1 1 0 0,0 0-1 0 0,1 0 0 0 0,-1 0 1 0 0,12 0-1 0 0,-4 1 7 0 0,1 1 0 0 0,0 0 1 0 0,-1 1-1 0 0,1 1 0 0 0,29 7 1 0 0,-42-8-12 0 0,0 0 1 0 0,-1 0-1 0 0,1 1 1 0 0,-1-1 0 0 0,1 1-1 0 0,-1 0 1 0 0,0 0-1 0 0,1 1 1 0 0,-1-1 0 0 0,0 0-1 0 0,0 1 1 0 0,-1 0-1 0 0,1 0 1 0 0,-1 0 0 0 0,1 0-1 0 0,2 4 1 0 0,-2-1 2 0 0,0 0 0 0 0,-1 0 0 0 0,1 1 0 0 0,-1-1 1 0 0,0 1-1 0 0,-1-1 0 0 0,0 1 0 0 0,1 12 0 0 0,-1-4 19 0 0,-2 1 1 0 0,0 0-1 0 0,0 0 0 0 0,-2-1 0 0 0,0 1 1 0 0,0-1-1 0 0,-9 20 0 0 0,7-23 18 0 0,-1-1 0 0 0,0 0 0 0 0,0-1 0 0 0,-2 1-1 0 0,1-2 1 0 0,-1 1 0 0 0,0-1 0 0 0,-1 0 0 0 0,0 0-1 0 0,-1-1 1 0 0,-12 8 0 0 0,9-7 68 0 0,0-1-1 0 0,-1 0 1 0 0,0-1 0 0 0,0-1 0 0 0,-1 0-1 0 0,1-1 1 0 0,-1 0 0 0 0,-24 3-1 0 0,30-6-26 0 0,1-1-1 0 0,-1-1 0 0 0,1 1 0 0 0,-1-2 1 0 0,1 1-1 0 0,0-1 0 0 0,-1 0 1 0 0,1-1-1 0 0,0 0 0 0 0,-1 0 0 0 0,1-1 1 0 0,0 0-1 0 0,1 0 0 0 0,-1-1 0 0 0,0 0 1 0 0,1 0-1 0 0,0-1 0 0 0,0 0 1 0 0,-7-7-1 0 0,9 8-102 0 0,0-1-1 0 0,1 0 1 0 0,0 0 0 0 0,-1 0-1 0 0,2-1 1 0 0,-1 1 0 0 0,-4-10 0 0 0,7 13-260 0 0,1 0 0 0 0,-1 0 0 0 0,0-1 0 0 0,1 1 0 0 0,0 0 1 0 0,-1 0-1 0 0,1 0 0 0 0,0 0 0 0 0,0 0 0 0 0,0-1 0 0 0,1-2 0 0 0,0 3-405 0 0,-1 0-1 0 0,1-1 0 0 0,0 1 0 0 0,0 0 0 0 0,0 0 0 0 0,0 0 1 0 0,1 0-1 0 0,-1 0 0 0 0,0 1 0 0 0,1-1 0 0 0,-1 0 1 0 0,4-2-1 0 0,12-9-3196 0 0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39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 3104 0 0,'-9'0'480'0'0,"1"1"-1"0"0,0 0 0 0 0,-1 0 0 0 0,1 1 0 0 0,0 0 1 0 0,0 0-1 0 0,0 1 0 0 0,0 0 0 0 0,1 0 0 0 0,-11 7 1 0 0,7-3-23 0 0,0 1 0 0 0,1 0 0 0 0,0 0 1 0 0,0 1-1 0 0,1 0 0 0 0,-9 13 1 0 0,3-2 122 0 0,1 1 1 0 0,1 1 0 0 0,1 0-1 0 0,1 1 1 0 0,0 0 0 0 0,-9 35-1 0 0,11-27-295 0 0,2 1 0 0 0,-6 55 0 0 0,12-67-206 0 0,0 1 0 0 0,1 0 1 0 0,1 0-1 0 0,2 0 0 0 0,5 26 0 0 0,-7-39-64 0 0,2 0 1 0 0,-1 0-1 0 0,1-1 1 0 0,0 1-1 0 0,1 0 0 0 0,0-1 1 0 0,0 0-1 0 0,1 0 1 0 0,8 9-1 0 0,-9-11-12 0 0,0-1 1 0 0,0 0-1 0 0,1-1 0 0 0,0 1 1 0 0,0-1-1 0 0,0 0 0 0 0,0 0 1 0 0,0-1-1 0 0,1 1 0 0 0,-1-1 1 0 0,1 0-1 0 0,0-1 0 0 0,10 3 1 0 0,-5-3 1 0 0,0 0 1 0 0,1 0-1 0 0,-1-1 1 0 0,0 0-1 0 0,0-1 1 0 0,0 0-1 0 0,21-6 1 0 0,-28 6 11 0 0,1 0 1 0 0,-1-1 0 0 0,0 1 0 0 0,-1-1-1 0 0,1 0 1 0 0,0 0 0 0 0,0 0 0 0 0,-1-1-1 0 0,1 1 1 0 0,-1-1 0 0 0,0 0 0 0 0,0 0-1 0 0,0 0 1 0 0,0 0 0 0 0,-1-1 0 0 0,1 1-1 0 0,-1-1 1 0 0,0 1 0 0 0,0-1 0 0 0,0 0-1 0 0,0 0 1 0 0,0 0 0 0 0,0-6 0 0 0,0 2 64 0 0,0 0 0 0 0,-1-1 0 0 0,0 1 0 0 0,-1-1 0 0 0,0 1 0 0 0,0-1 0 0 0,-1 1 1 0 0,0-1-1 0 0,0 1 0 0 0,-1 0 0 0 0,-3-12 0 0 0,2 15-28 0 0,1 0 0 0 0,-1-1 0 0 0,0 1 0 0 0,0 0 0 0 0,0 0 0 0 0,-1 1 0 0 0,0-1 0 0 0,0 1 0 0 0,0 0 0 0 0,0 0 0 0 0,-1 0 0 0 0,0 1 0 0 0,1-1 0 0 0,-1 1 0 0 0,-1 0 0 0 0,1 1 0 0 0,-8-4 0 0 0,-4 1-13 0 0,1 1 1 0 0,-1 1-1 0 0,0 1 0 0 0,0 0 1 0 0,0 1-1 0 0,-1 1 0 0 0,1 0 0 0 0,0 2 1 0 0,0 0-1 0 0,-25 6 0 0 0,38-7-176 0 0,0 0-1 0 0,0 1 1 0 0,0-1 0 0 0,0 1-1 0 0,0 0 1 0 0,0 0-1 0 0,-7 6 1 0 0,-2 7-3493 0 0,8 6-4261 0 0,5-11 4164 0 0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40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1 3608 0 0,'0'0'600'0'0,"14"12"2530"0"0,10 9-2304 0 0,-2 2 1 0 0,-1 0-1 0 0,-1 1 1 0 0,0 1-1 0 0,-2 1 1 0 0,-2 0-1 0 0,0 1 1 0 0,18 45-1 0 0,-20-38-534 0 0,-2 0-1 0 0,-2 1 0 0 0,-1 0 0 0 0,-2 1 1 0 0,-2 0-1 0 0,0 0 0 0 0,-2 40 0 0 0,-3-31 49 0 0,-2-1 0 0 0,-9 60 0 0 0,10-100-316 0 0,-28 130 698 0 0,23-114-576 0 0,-1-1 1 0 0,-1 1-1 0 0,0-1 0 0 0,-18 28 1 0 0,15-30-104 0 0,0-1 0 0 0,-2 0 1 0 0,0 0-1 0 0,0-2 0 0 0,-2 1 0 0 0,0-2 0 0 0,0 0 1 0 0,-30 19-1 0 0,29-23-1817 0 0,-32 13 0 0 0,29-15-2622 0 0,-34 8 0 0 0,20-9 575 0 0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41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104 184 3720 0 0,'0'0'2409'0'0,"-3"15"203"0"0,-12 39 479 0 0,-35 82 0 0 0,22-63-2309 0 0,21-58-502 0 0,6-23-16 0 0,8-24-87 0 0,12-29-145 0 0,3 1 0 0 0,51-99 0 0 0,-51 115-47 0 0,-13 26 10 0 0,16-28 1 0 0,-21 40 37 0 0,-1 0 0 0 0,0 0 1 0 0,0 0-1 0 0,0 0 0 0 0,2-12 1 0 0,-5 17 14 0 0,0 15 207 0 0,-3 2-149 0 0,1 1 1 0 0,0-1-1 0 0,2 1 0 0 0,2 26 1 0 0,-1 0-5 0 0,-2 69 71 0 0,6 181-51 0 0,-3-252-827 0 0,-1-1 0 0 0,-7 62 0 0 0,5-95-847 0 0,0-1 0 0 0,0-1 1 0 0,-1 1-1 0 0,1 0 0 0 0,-4 6 1 0 0,-1-2-1698 0 0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41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3592 0 0,'0'0'4755'0'0,"14"0"-2469"0"0,27 0-540 0 0,170-5 3652 0 0,-169 1-7466 0 0,57-14 0 0 0,-48 8-4748 0 0,-23 3 3407 0 0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42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1 2944 0 0,'-9'0'623'0'0,"1"-1"0"0"0,-1 2 0 0 0,0-1 0 0 0,0 1 0 0 0,1 0 0 0 0,-1 1 0 0 0,0 0 0 0 0,1 0 0 0 0,0 1 0 0 0,-1 0 0 0 0,-10 6 0 0 0,8-2-222 0 0,1 1 0 0 0,0 0 0 0 0,0 1 0 0 0,1 0 0 0 0,0 0 0 0 0,1 1 0 0 0,0 0 0 0 0,1 1 0 0 0,0-1 0 0 0,-8 16 0 0 0,-1 7 97 0 0,1 1 1 0 0,-14 48-1 0 0,18-38-176 0 0,2 1 1 0 0,2 1-1 0 0,-2 81 0 0 0,8-114-263 0 0,1 1 0 0 0,1-1-1 0 0,0 1 1 0 0,5 23 0 0 0,-5-33-48 0 0,0 0 0 0 0,0 1 0 0 0,1-1 0 0 0,-1 0 0 0 0,1 0-1 0 0,1 0 1 0 0,-1 0 0 0 0,0 0 0 0 0,1 0 0 0 0,0-1 0 0 0,0 1 0 0 0,0-1 0 0 0,0 0-1 0 0,0 0 1 0 0,1 0 0 0 0,-1 0 0 0 0,8 4 0 0 0,2-1-10 0 0,0-1 1 0 0,0 0-1 0 0,0-1 0 0 0,1-1 0 0 0,-1 0 1 0 0,1-1-1 0 0,-1 0 0 0 0,1-1 1 0 0,0-1-1 0 0,0 0 0 0 0,0-1 0 0 0,-1 0 1 0 0,1-1-1 0 0,0-1 0 0 0,18-5 1 0 0,-29 6 1 0 0,1 0 0 0 0,-1 0 0 0 0,1 0 0 0 0,-1 0 0 0 0,0 0 0 0 0,0-1 0 0 0,0 1 1 0 0,0-1-1 0 0,0 0 0 0 0,-1 0 0 0 0,1 0 0 0 0,-1 0 0 0 0,1 0 0 0 0,-1-1 0 0 0,0 1 1 0 0,-1-1-1 0 0,1 1 0 0 0,-1-1 0 0 0,1 0 0 0 0,-1 1 0 0 0,0-1 0 0 0,0 0 0 0 0,-1 0 0 0 0,1 0 1 0 0,-1-7-1 0 0,0 0 45 0 0,0 0-1 0 0,0 0 1 0 0,-1 1 0 0 0,-1-1 0 0 0,1 0 0 0 0,-2 1 0 0 0,0 0 0 0 0,-6-16 0 0 0,6 20-8 0 0,-1-1 0 0 0,1 1 0 0 0,-2 0 0 0 0,1 0 0 0 0,-1 0 0 0 0,0 1 0 0 0,0-1 0 0 0,0 1 0 0 0,-1 0 0 0 0,0 1 0 0 0,0-1 0 0 0,0 1 0 0 0,-1 1 0 0 0,1-1 1 0 0,-1 1-1 0 0,0 0 0 0 0,0 0 0 0 0,0 1 0 0 0,-10-2 0 0 0,7 2-137 0 0,0 0 1 0 0,0 1-1 0 0,0 0 1 0 0,0 0-1 0 0,-1 1 1 0 0,1 1-1 0 0,0 0 1 0 0,0 0-1 0 0,0 1 1 0 0,0 0-1 0 0,1 1 1 0 0,-1 0-1 0 0,-18 9 1 0 0,25-11-790 0 0,1 1 0 0 0,-1-1 1 0 0,0 1-1 0 0,1 0 1 0 0,-1 0-1 0 0,1 1 1 0 0,-1-1-1 0 0,1 0 0 0 0,0 1 1 0 0,0-1-1 0 0,-2 5 1 0 0,-3 6-2844 0 0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43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6 2472 0 0,'-9'22'3875'0'0,"8"-21"-3756"0"0,1 0 0 0 0,0-1 1 0 0,-1 1-1 0 0,1 0 0 0 0,0 0 0 0 0,0 0 1 0 0,0-1-1 0 0,0 1 0 0 0,0 0 1 0 0,0 0-1 0 0,0-1 0 0 0,0 1 0 0 0,0 0 1 0 0,0 0-1 0 0,0 0 0 0 0,1-1 1 0 0,-1 1-1 0 0,0 0 0 0 0,1-1 0 0 0,-1 1 1 0 0,0 0-1 0 0,1 0 0 0 0,0 0 1 0 0,3 1 117 0 0,1-1 0 0 0,-1 0 0 0 0,0-1 0 0 0,1 1 0 0 0,-1-1 0 0 0,1 0 0 0 0,-1 0 0 0 0,1 0 0 0 0,-1-1 0 0 0,0 1 0 0 0,1-1 0 0 0,-1 0 0 0 0,0 0 0 0 0,1-1 0 0 0,-1 1 0 0 0,0-1 0 0 0,0 0 0 0 0,5-3 0 0 0,-9 4-202 0 0,1 1 1 0 0,-1 0-1 0 0,1-1 1 0 0,-1 1-1 0 0,1-1 1 0 0,-1 1-1 0 0,0 0 0 0 0,1-1 1 0 0,-1 1-1 0 0,0-1 1 0 0,1 1-1 0 0,-1-1 1 0 0,0 0-1 0 0,0 1 1 0 0,1-1-1 0 0,-1 1 1 0 0,0-1-1 0 0,0 1 1 0 0,0-1-1 0 0,0 0 1 0 0,0 1-1 0 0,0-1 1 0 0,0 1-1 0 0,0-1 1 0 0,0 0-1 0 0,0 1 1 0 0,0-1-1 0 0,0 1 1 0 0,0-1-1 0 0,0 0 1 0 0,-1 1-1 0 0,1-1 1 0 0,0 1-1 0 0,0-1 1 0 0,-1 1-1 0 0,1-1 1 0 0,0 1-1 0 0,-1-1 1 0 0,1 1-1 0 0,-1-1 1 0 0,1 1-1 0 0,0-1 0 0 0,-1 1 1 0 0,1 0-1 0 0,-1-1 1 0 0,1 1-1 0 0,-1 0 1 0 0,1-1-1 0 0,-1 1 1 0 0,0 0-1 0 0,0-1 1 0 0,-30-7 1321 0 0,29 7-1358 0 0,0 1 1 0 0,0 0-1 0 0,-1 0 1 0 0,1 0-1 0 0,0 0 1 0 0,0 0-1 0 0,0 0 1 0 0,0 0-1 0 0,0 1 1 0 0,0-1-1 0 0,0 1 1 0 0,0-1-1 0 0,0 1 1 0 0,0 0-1 0 0,0 0 1 0 0,0 0-1 0 0,0 0 1 0 0,0 0-1 0 0,1 0 1 0 0,-1 1-1 0 0,0-1 1 0 0,1 0-1 0 0,-3 4 1 0 0,-4 11-3161 0 0,6 4-3824 0 0,2-8 3608 0 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43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1 2176 0 0,'-10'93'8520'0'0,"11"-92"-8412"0"0,-1 0-1 0 0,1 0 1 0 0,-1-1-1 0 0,0 1 1 0 0,1 0-1 0 0,0 0 0 0 0,-1 0 1 0 0,1-1-1 0 0,-1 1 1 0 0,1 0-1 0 0,0-1 1 0 0,0 1-1 0 0,-1-1 0 0 0,1 1 1 0 0,0-1-1 0 0,0 1 1 0 0,0-1-1 0 0,-1 1 1 0 0,1-1-1 0 0,0 0 0 0 0,0 0 1 0 0,0 1-1 0 0,0-1 1 0 0,0 0-1 0 0,0 0 1 0 0,0 0-1 0 0,0 0 1 0 0,0 0-1 0 0,0 0 0 0 0,0 0 1 0 0,0 0-1 0 0,-1 0 1 0 0,3-1-1 0 0,-2 1-44 0 0,0 0 0 0 0,0 0 0 0 0,0 0 0 0 0,0 0 0 0 0,0 0 0 0 0,0 0 0 0 0,0-1 0 0 0,1 1 0 0 0,-1 0 0 0 0,0-1 0 0 0,0 1 0 0 0,0 0-1 0 0,0-1 1 0 0,0 1 0 0 0,0-1 0 0 0,-1 0 0 0 0,1 1 0 0 0,0-1 0 0 0,0 0 0 0 0,0 0 0 0 0,0 1 0 0 0,-1-1 0 0 0,1 0 0 0 0,0 0 0 0 0,-1 0 0 0 0,1 0 0 0 0,-1 0 0 0 0,1 0 0 0 0,0-2-1 0 0,-1-5 255 0 0,-1-7 889 0 0,0 14-1168 0 0,1 1 0 0 0,-1-1 0 0 0,1 1-1 0 0,-1 0 1 0 0,0-1 0 0 0,1 1-1 0 0,-1 0 1 0 0,1-1 0 0 0,-1 1-1 0 0,0 0 1 0 0,1 0 0 0 0,-1 0 0 0 0,0-1-1 0 0,1 1 1 0 0,-1 0 0 0 0,0 0-1 0 0,1 0 1 0 0,-1 0 0 0 0,0 0 0 0 0,1 0-1 0 0,-1 0 1 0 0,0 1 0 0 0,1-1-1 0 0,-2 0 1 0 0,0 0-19 0 0,1 0 0 0 0,-1 0 0 0 0,0 1-1 0 0,1-1 1 0 0,-1 0 0 0 0,0 1 0 0 0,1-1 0 0 0,-1 1 0 0 0,0-1 0 0 0,1 1-1 0 0,-1 0 1 0 0,1 0 0 0 0,-1 0 0 0 0,1 0 0 0 0,-1 0 0 0 0,1 0 0 0 0,0 0-1 0 0,0 0 1 0 0,-1 0 0 0 0,1 1 0 0 0,0-1 0 0 0,0 0 0 0 0,0 1-1 0 0,0-1 1 0 0,0 1 0 0 0,1-1 0 0 0,-1 1 0 0 0,0 0 0 0 0,1-1 0 0 0,-1 1-1 0 0,1 0 1 0 0,-1 3 0 0 0,1-5-25 0 0,0 0-1 0 0,0 1 1 0 0,0-1 0 0 0,0 0-1 0 0,0 1 1 0 0,0-1 0 0 0,0 1-1 0 0,0-1 1 0 0,0 0 0 0 0,0 1-1 0 0,0-1 1 0 0,0 0-1 0 0,0 1 1 0 0,0-1 0 0 0,0 1-1 0 0,0-1 1 0 0,0 0 0 0 0,0 1-1 0 0,0-1 1 0 0,1 0 0 0 0,-1 1-1 0 0,0-1 1 0 0,0 0-1 0 0,0 1 1 0 0,1-1 0 0 0,-1 0-1 0 0,0 0 1 0 0,0 1 0 0 0,1-1-1 0 0,-1 0 1 0 0,0 0 0 0 0,1 1-1 0 0,-1-1 1 0 0,0 0 0 0 0,1 0-1 0 0,-1 0 1 0 0,0 0-1 0 0,1 0 1 0 0,-1 1 0 0 0,0-1-1 0 0,1 0 1 0 0,-1 0 0 0 0,0 0-1 0 0,1 0 1 0 0,-1 0 0 0 0,1 0-1 0 0,-1 0 1 0 0,0 0 0 0 0,1 0-1 0 0,-1 0 1 0 0,0 0-1 0 0,1-1 1 0 0,-1 1 0 0 0,0 0-1 0 0,1 0 1 0 0,8-1-50 0 0,-9 1 62 0 0,1-1 0 0 0,-1 1 0 0 0,1-1 0 0 0,-1 0 0 0 0,1 1 0 0 0,-1-1 0 0 0,0 0 0 0 0,0 0 0 0 0,1 1 0 0 0,-1-1-1 0 0,0 0 1 0 0,0 0 0 0 0,0 1 0 0 0,0-1 0 0 0,0 0 0 0 0,0 0 0 0 0,0 0 0 0 0,0 1 0 0 0,0-1 0 0 0,0 0 0 0 0,0 0 0 0 0,0 1 0 0 0,-1-1 0 0 0,1 0 0 0 0,0 0 0 0 0,0 1 0 0 0,-1-1 0 0 0,1 0 0 0 0,-1 1 0 0 0,1-1-1 0 0,-1 0 1 0 0,1 1 0 0 0,-1-1 0 0 0,1 1 0 0 0,-1-1 0 0 0,1 1 0 0 0,-2-1 0 0 0,-34-2-1135 0 0,-2 5-7805 0 0,33-1 7175 0 0,-5 0-1898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26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3528 0 0,'0'0'1225'0'0,"26"-5"3550"0"0,153 15 1198 0 0,-63 7-4832 0 0,-96-14-1097 0 0,-1-1-1 0 0,0 0 0 0 0,1-1 1 0 0,34-4-1 0 0,-53 3-47 0 0,0 0 0 0 0,0 0 1 0 0,0 0-1 0 0,0-1 0 0 0,0 1 0 0 0,1 0 1 0 0,-1 0-1 0 0,0-1 0 0 0,0 1 0 0 0,0-1 1 0 0,-1 1-1 0 0,1-1 0 0 0,0 1 0 0 0,0-1 1 0 0,0 0-1 0 0,0 1 0 0 0,0-1 0 0 0,-1 0 1 0 0,1 0-1 0 0,0 1 0 0 0,-1-1 0 0 0,1 0 0 0 0,0 0 1 0 0,-1 0-1 0 0,1 0 0 0 0,-1 0 0 0 0,0 0 1 0 0,1 0-1 0 0,-1 0 0 0 0,0 0 0 0 0,1-2 1 0 0,-1 1-2 0 0,0 0-1 0 0,0-1 1 0 0,0 1 0 0 0,-1 0 0 0 0,1 0 0 0 0,-1 0-1 0 0,1 0 1 0 0,-1 0 0 0 0,0 0 0 0 0,1 0 0 0 0,-1 0 0 0 0,0 0-1 0 0,-3-3 1 0 0,3 3 15 0 0,1 1 0 0 0,-1 0 0 0 0,0 0 0 0 0,-1 0 0 0 0,1 0 0 0 0,0 0 0 0 0,0 0 0 0 0,0 0 1 0 0,-1 0-1 0 0,1 0 0 0 0,0 0 0 0 0,-1 1 0 0 0,1-1 0 0 0,-1 0 0 0 0,1 1 0 0 0,-1-1 0 0 0,1 1 0 0 0,-1 0 0 0 0,1 0 0 0 0,-1-1 0 0 0,-1 1 0 0 0,0 1 19 0 0,0-1 0 0 0,-1 0 0 0 0,1 1 0 0 0,0 0 0 0 0,0 0 0 0 0,0 0 0 0 0,0 0 0 0 0,0 0-1 0 0,0 1 1 0 0,-2 1 0 0 0,-2 2 49 0 0,0 0-1 0 0,1 0 0 0 0,0 0 1 0 0,0 1-1 0 0,0 0 1 0 0,0 0-1 0 0,-7 11 0 0 0,-11 27 299 0 0,2 2 0 0 0,2 0 0 0 0,-19 65-1 0 0,34-94-304 0 0,0 0-38 0 0,1 0-1 0 0,1 0 0 0 0,1 0 1 0 0,0 0-1 0 0,1 20 0 0 0,1-32-279 0 0,0 0 1 0 0,1 0-1 0 0,0 0 0 0 0,3 10 0 0 0,-2-10-1098 0 0,0 1 0 0 0,0-1 1 0 0,1 1-1 0 0,0-1 1 0 0,0 0-1 0 0,0 0 0 0 0,4 5 1 0 0,4-1-2449 0 0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46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164 106 2160 0 0,'-4'6'6221'0'0,"-14"21"-4702"0"0,-74 109 1460 0 0,74-104-2654 0 0,-5 7 232 0 0,16-28-227 0 0,5-8 127 0 0,4-14-316 0 0,4-10-116 0 0,1-1-1 0 0,1 1 0 0 0,1 1 1 0 0,1-1-1 0 0,1 2 1 0 0,17-25-1 0 0,6-12-27 0 0,-17 27-1 0 0,-4 7 16 0 0,14-31 0 0 0,-17 34 226 0 0,-6 17 221 0 0,-2 12-140 0 0,5 311 793 0 0,-3-14-954 0 0,-4-300-186 0 0,0 0-1 0 0,0 0 1 0 0,-1 0-1 0 0,0-1 1 0 0,-3 12-1 0 0,4-16-4 0 0,-1-1-1 0 0,0 1 0 0 0,1-1 0 0 0,-1 1 0 0 0,0-1 0 0 0,0 1 0 0 0,0-1 0 0 0,0 0 0 0 0,0 1 1 0 0,0-1-1 0 0,0 0 0 0 0,-1 0 0 0 0,1 0 0 0 0,0 0 0 0 0,-1 0 0 0 0,1 0 0 0 0,0 0 0 0 0,-1-1 0 0 0,1 1 1 0 0,-1 0-1 0 0,0-1 0 0 0,1 1 0 0 0,-1-1 0 0 0,1 0 0 0 0,-1 0 0 0 0,0 1 0 0 0,1-1 0 0 0,-4 0 0 0 0,-29 1-590 0 0,25 0 417 0 0,-1-1 1 0 0,0 0-1 0 0,0 0 1 0 0,0-1-1 0 0,0 0 0 0 0,-15-4 1 0 0,13 3 256 0 0,6 0 1096 0 0,16 2-339 0 0,295 0 1213 0 0,-239 0-5654 0 0,0 0-4021 0 0,-55 0 4322 0 0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46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0 3824 0 0,'0'0'3403'0'0,"0"20"502"0"0,0-4-3164 0 0,-1 1 1 0 0,0 0-1 0 0,-2-1 1 0 0,0 1-1 0 0,0-1 1 0 0,-1 1 0 0 0,-2-2-1 0 0,-11 29 1 0 0,1-9-1365 0 0,-9 19-9551 0 0,17-42 6673 0 0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47.2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76 193 2312 0 0,'-5'1'490'0'0,"0"-1"0"0"0,1-1 0 0 0,-1 1-1 0 0,0-1 1 0 0,0 1 0 0 0,1-1 0 0 0,-1-1-1 0 0,0 1 1 0 0,-5-3 0 0 0,8 3-335 0 0,1 0-1 0 0,-1-1 1 0 0,0 1 0 0 0,1 0 0 0 0,-1-1-1 0 0,1 1 1 0 0,0-1 0 0 0,0 0 0 0 0,-1 1-1 0 0,1-1 1 0 0,0 0 0 0 0,0 0 0 0 0,0 0-1 0 0,1 0 1 0 0,-1 0 0 0 0,0 0-1 0 0,1 0 1 0 0,-1 0 0 0 0,1 0 0 0 0,0 0-1 0 0,0 0 1 0 0,0 0 0 0 0,0-4 0 0 0,0-2 347 0 0,0 1-1 0 0,0-1 1 0 0,1 0 0 0 0,0 1 0 0 0,1-1 0 0 0,3-11 0 0 0,-4 16-437 0 0,1 0 1 0 0,-1 0 0 0 0,1 0-1 0 0,0 0 1 0 0,0 0-1 0 0,0 0 1 0 0,1 1 0 0 0,-1-1-1 0 0,1 1 1 0 0,-1-1-1 0 0,1 1 1 0 0,0 0 0 0 0,0 0-1 0 0,0 0 1 0 0,0 0-1 0 0,5-1 1 0 0,5-3 25 0 0,0 1 1 0 0,0 1-1 0 0,0 0 0 0 0,0 1 1 0 0,0 1-1 0 0,1 0 0 0 0,-1 0 1 0 0,1 1-1 0 0,22 2 0 0 0,-31 0-72 0 0,1-1-1 0 0,-1 1 0 0 0,1 0 1 0 0,-1 1-1 0 0,0-1 0 0 0,1 1 1 0 0,-1 0-1 0 0,0 0 0 0 0,0 1 1 0 0,0 0-1 0 0,-1 0 0 0 0,1 0 0 0 0,-1 0 1 0 0,1 1-1 0 0,-1-1 0 0 0,0 1 1 0 0,0 0-1 0 0,-1 0 0 0 0,1 1 1 0 0,-1-1-1 0 0,0 1 0 0 0,0 0 1 0 0,0 0-1 0 0,-1 0 0 0 0,4 10 1 0 0,-1 6-2 0 0,-1-1 0 0 0,-1 1 0 0 0,-1 1 0 0 0,0-1 0 0 0,-2 0 0 0 0,0 0 0 0 0,-2 1 0 0 0,0-1 1 0 0,-2 0-1 0 0,0-1 0 0 0,-10 29 0 0 0,9-33-16 0 0,-2-1 0 0 0,0 1 1 0 0,0-1-1 0 0,-2-1 0 0 0,0 0 0 0 0,0 0 0 0 0,-1-1 1 0 0,-1 0-1 0 0,-18 17 0 0 0,19-21 6 0 0,0-1 1 0 0,0 0-1 0 0,-1 0 0 0 0,0-1 0 0 0,-1 0 1 0 0,1-1-1 0 0,-1-1 0 0 0,0 0 0 0 0,-1 0 1 0 0,1-1-1 0 0,-1-1 0 0 0,-20 4 1 0 0,32-7-6 0 0,-1 0 1 0 0,1 0 0 0 0,-1 0 0 0 0,1 0 0 0 0,-1 0-1 0 0,1 0 1 0 0,-1 0 0 0 0,1 0 0 0 0,0-1-1 0 0,-1 1 1 0 0,1 0 0 0 0,-1-1 0 0 0,1 0 0 0 0,0 1-1 0 0,-1-1 1 0 0,1 0 0 0 0,0 1 0 0 0,0-1 0 0 0,-1 0-1 0 0,1 0 1 0 0,0 0 0 0 0,0 0 0 0 0,0 0 0 0 0,0 0-1 0 0,0-1 1 0 0,0 1 0 0 0,1 0 0 0 0,-1 0 0 0 0,0-1-1 0 0,0 1 1 0 0,1 0 0 0 0,-1-1 0 0 0,1 1-1 0 0,0-1 1 0 0,-1 1 0 0 0,1 0 0 0 0,0-1 0 0 0,0 1-1 0 0,0-1 1 0 0,0 1 0 0 0,0-1 0 0 0,0 1 0 0 0,0-1-1 0 0,0 1 1 0 0,1-2 0 0 0,-1-1 7 0 0,1 1-1 0 0,-1 0 1 0 0,1 0-1 0 0,0 0 1 0 0,0 0 0 0 0,0 0-1 0 0,0 0 1 0 0,0 0 0 0 0,1 0-1 0 0,0 1 1 0 0,-1-1-1 0 0,1 0 1 0 0,0 1 0 0 0,0 0-1 0 0,0-1 1 0 0,1 1 0 0 0,-1 0-1 0 0,0 0 1 0 0,1 0-1 0 0,0 0 1 0 0,3-2 0 0 0,5 1 55 0 0,0 0 1 0 0,1 1 0 0 0,-1 0 0 0 0,0 1 0 0 0,1 0-1 0 0,-1 1 1 0 0,1 0 0 0 0,21 4 0 0 0,-7 0 192 0 0,0 2 1 0 0,44 15-1 0 0,-13 4 149 0 0,5 3-880 0 0,-20-18-7653 0 0,-37-9 4542 0 0,1-1-1 0 0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47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 3504 0 0,'0'2'6254'0'0,"0"12"-4628"0"0,0 4-416 0 0,-2 0-1 0 0,1-1 0 0 0,-2 1 0 0 0,-5 17 0 0 0,3-18-939 0 0,-1 0 0 0 0,-1 0-1 0 0,0 0 1 0 0,-1-1 0 0 0,-1 0 0 0 0,-19 25-1 0 0,-16 21-481 0 0,41-56-225 0 0,-2 2-2385 0 0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49.4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12 2552 0 0,'0'0'444'0'0,"-3"-11"6824"0"0,-11 30-3706 0 0,-1 20-2705 0 0,5-11-509 0 0,-1-1 0 0 0,-23 38 0 0 0,20-38-190 0 0,-31 60 419 0 0,35-68-462 0 0,8-16-93 0 0,1-1 1 0 0,-1 1-1 0 0,0-1 0 0 0,1 1 0 0 0,0 0 1 0 0,0 0-1 0 0,0 0 0 0 0,0 0 0 0 0,0 0 1 0 0,1 0-1 0 0,-1 3 0 0 0,-3 6 62 0 0,3-5 26 0 0,13-3-10 0 0,21-3-19 0 0,-1 0 1 0 0,0-3 0 0 0,40-5 0 0 0,5-1 34 0 0,-36 10-42 0 0,-33-1-194 0 0,0 0 0 0 0,-1-1 0 0 0,1 0 0 0 0,0 0-1 0 0,0-1 1 0 0,8-1 0 0 0,-15 1-558 0 0,1-1-1 0 0,0 1 1 0 0,-1-1-1 0 0,1 0 1 0 0,-1 1-1 0 0,0-1 1 0 0,1 0-1 0 0,-1 0 1 0 0,2-4-1 0 0,-2 4-121 0 0,2-9-2276 0 0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49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46 2240 0 0,'0'-25'3230'0'0,"0"5"1070"0"0,0 33-259 0 0,0 36-1657 0 0,-7 187-407 0 0,-5 7-943 0 0,9-151-44 0 0,3-52-5752 0 0,0-26 481 0 0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50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3280 0 0,'0'0'2383'0'0,"0"21"1323"0"0,0 6-2395 0 0,0-1-1 0 0,-3 1 1 0 0,0-1-1 0 0,-9 35 1 0 0,2-29-792 0 0,-1-1 0 0 0,-21 40 0 0 0,25-52-2637 0 0,3-3-6378 0 0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51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43 2560 0 0,'0'0'464'0'0,"-3"-17"3641"0"0,-1 15-3719 0 0,0-1 1 0 0,0 1-1 0 0,0-1 0 0 0,0 1 1 0 0,0 0-1 0 0,0 1 1 0 0,-1-1-1 0 0,1 1 1 0 0,-1 0-1 0 0,1 0 1 0 0,-1 0-1 0 0,1 0 1 0 0,-1 1-1 0 0,-8 0 0 0 0,-11 1 671 0 0,-34 4 0 0 0,57-4-1041 0 0,-7 0 77 0 0,1 0 0 0 0,0 0 0 0 0,0 1 0 0 0,0 0-1 0 0,0 1 1 0 0,1-1 0 0 0,-1 1 0 0 0,1 1-1 0 0,-10 5 1 0 0,13-6-44 0 0,-1 0-1 0 0,0 1 1 0 0,1-1-1 0 0,-1 1 1 0 0,1 0-1 0 0,0 0 0 0 0,0 0 1 0 0,1 0-1 0 0,-1 0 1 0 0,1 1-1 0 0,0-1 1 0 0,0 1-1 0 0,0-1 1 0 0,-1 8-1 0 0,2-5-17 0 0,0 0 0 0 0,1 0 0 0 0,0 1 0 0 0,0-1-1 0 0,1 0 1 0 0,0 0 0 0 0,0 1 0 0 0,0-1 0 0 0,1 0 0 0 0,0 0-1 0 0,1 0 1 0 0,0-1 0 0 0,0 1 0 0 0,0 0 0 0 0,0-1 0 0 0,1 0-1 0 0,8 10 1 0 0,7 8 8 0 0,1-1 0 0 0,42 37 0 0 0,-52-51-30 0 0,32 28 9 0 0,-2 1 0 0 0,-1 2-1 0 0,44 60 1 0 0,-81-96-17 0 0,1-1 0 0 0,-1 1 0 0 0,0 0 0 0 0,0 0-1 0 0,0-1 1 0 0,-1 1 0 0 0,0 0 0 0 0,1 1 0 0 0,-2-1 0 0 0,1 0 0 0 0,0 0-1 0 0,-1 0 1 0 0,1 1 0 0 0,-1-1 0 0 0,-1 0 0 0 0,1 0 0 0 0,0 1-1 0 0,-1-1 1 0 0,0 0 0 0 0,0 0 0 0 0,0 0 0 0 0,-1 0 0 0 0,1 0 0 0 0,-1 0-1 0 0,0 0 1 0 0,0 0 0 0 0,0-1 0 0 0,-1 1 0 0 0,1-1 0 0 0,-1 0-1 0 0,0 1 1 0 0,0-1 0 0 0,0 0 0 0 0,0-1 0 0 0,0 1 0 0 0,-1-1 0 0 0,1 1-1 0 0,-1-1 1 0 0,0 0 0 0 0,-7 3 0 0 0,-2 0 0 0 0,-1-1 1 0 0,0 0-1 0 0,1-1 0 0 0,-1 0 1 0 0,-26 1-1 0 0,15-3-1 0 0,1-1 0 0 0,-39-6 1 0 0,59 6-2 0 0,0-1 1 0 0,1 1 0 0 0,-1-1 0 0 0,0-1 0 0 0,0 1 0 0 0,1 0 0 0 0,-1-1-1 0 0,1 0 1 0 0,0 1 0 0 0,-1-1 0 0 0,1-1 0 0 0,0 1 0 0 0,0 0-1 0 0,0-1 1 0 0,0 0 0 0 0,1 1 0 0 0,-1-1 0 0 0,1 0 0 0 0,0-1-1 0 0,-1 1 1 0 0,2 0 0 0 0,-1 0 0 0 0,-2-6 0 0 0,2 4-4 0 0,1 0 0 0 0,0 0 0 0 0,0 0 0 0 0,0 0 0 0 0,1 0 0 0 0,0 0-1 0 0,0-1 1 0 0,0 1 0 0 0,0 0 0 0 0,1 0 0 0 0,0 0 0 0 0,0 0 0 0 0,0 0 0 0 0,1 0 0 0 0,0 0 0 0 0,4-8 0 0 0,9-18-54 0 0,3 0 0 0 0,0 2 0 0 0,28-34 1 0 0,47-62-155 0 0,-81 106 208 0 0,-1 0-1 0 0,-1 0 0 0 0,-1-1 0 0 0,0 0 0 0 0,5-24 1 0 0,-11 29 81 0 0,-1-1 0 0 0,0 1 0 0 0,-1 0 0 0 0,-1-1 0 0 0,0 1 0 0 0,-5-24 0 0 0,5 37-62 0 0,-1 0 1 0 0,1 0-1 0 0,-1 1 1 0 0,0-1-1 0 0,0 0 1 0 0,0 1-1 0 0,0-1 0 0 0,0 1 1 0 0,0-1-1 0 0,0 1 1 0 0,0-1-1 0 0,-1 1 1 0 0,1 0-1 0 0,-1-1 0 0 0,1 1 1 0 0,-1 0-1 0 0,1 0 1 0 0,-1 0-1 0 0,1 0 1 0 0,-1 1-1 0 0,0-1 1 0 0,0 0-1 0 0,1 1 0 0 0,-1-1 1 0 0,-3 0-1 0 0,-4-1 27 0 0,0 1 0 0 0,-1 0 0 0 0,-16-1 0 0 0,4 2-339 0 0,-38 2-110 0 0,22 6-6470 0 0,24-3 3381 0 0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52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3120 0 0,'0'0'1117'0'0,"10"16"3137"0"0,-6 22-1445 0 0,-3-30-2247 0 0,0 1 0 0 0,0 0 1 0 0,-1 14-1 0 0,-5 7 153 0 0,0-1 0 0 0,-2 1 0 0 0,-1-1 1 0 0,-2 0-1 0 0,-17 37 0 0 0,21-49-3107 0 0,5 1-6083 0 0,1-14 4994 0 0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53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159 131 3024 0 0,'0'0'2891'0'0,"-9"5"410"0"0,6 5-2510 0 0,-1-1 1 0 0,-1 0-1 0 0,0 1 0 0 0,-10 13 0 0 0,-10 20 724 0 0,17-27-1315 0 0,-2 0-1 0 0,0-1 0 0 0,-15 19 1 0 0,-14 22 226 0 0,81-152-392 0 0,13-19-103 0 0,5-10 282 0 0,-57 121-140 0 0,-1-1 1 0 0,0 1-1 0 0,0-1 1 0 0,0 0-1 0 0,2-8 1 0 0,-3 9 266 0 0,0 5 133 0 0,1 10-71 0 0,-3 56 239 0 0,3 79-233 0 0,12-41-265 0 0,19 90-412 0 0,-32-190 20 0 0,0 0 0 0 0,-1 0 0 0 0,0 0 0 0 0,0 0 0 0 0,0 0 0 0 0,-1 0 0 0 0,-1 8 0 0 0,1-11-589 0 0,1 0-1 0 0,-1 0 0 0 0,0 0 1 0 0,0 0-1 0 0,0 1 0 0 0,0-1 1 0 0,0-1-1 0 0,-1 1 1 0 0,1 0-1 0 0,-1 0 0 0 0,-2 2 1 0 0,-2 1-2467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31.3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145 145 2712 0 0,'-1'3'300'0'0,"0"1"0"0"0,0-1 0 0 0,-1 0-1 0 0,0 1 1 0 0,1-1 0 0 0,-1 0 0 0 0,-5 6 0 0 0,-2 5 335 0 0,-5 10 254 0 0,-73 152 5581 0 0,75-138-4968 0 0,8-26-868 0 0,3-16-79 0 0,6-22-204 0 0,7-5-254 0 0,-2 6-26 0 0,23-44 0 0 0,71-116 1 0 0,-68 122-44 0 0,-15 25 104 0 0,-14 108 671 0 0,11 72-375 0 0,2 27-123 0 0,-11 210 247 0 0,-9-375-540 0 0,0 23 108 0 0,1 0 0 0 0,6 37 0 0 0,-4-10 114 0 0,-3-54-287 0 0,1-19-11993 0 0,2 10 8441 0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12.33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52 3632 0 0,'0'0'3323'0'0,"25"0"-162"0"0,27-2 169 0 0,91-14 0 0 0,-78 4-4522 0 0,-1-2-4587 0 0,-33 7 2511 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27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25 3232 0 0,'-5'0'458'0'0,"0"1"1"0"0,0-1-1 0 0,0 1 0 0 0,0 0 0 0 0,1 0 0 0 0,-1 1 0 0 0,0-1 0 0 0,1 1 1 0 0,-1 0-1 0 0,1 1 0 0 0,0-1 0 0 0,-7 5 0 0 0,4-1-26 0 0,1-1 0 0 0,0 1-1 0 0,0 0 1 0 0,1 0 0 0 0,-1 0-1 0 0,1 1 1 0 0,-5 9 0 0 0,5-6-62 0 0,-1 0 0 0 0,2 1 0 0 0,-1 0 1 0 0,1 0-1 0 0,1 0 0 0 0,0 0 0 0 0,1 1 0 0 0,0-1 1 0 0,0 1-1 0 0,1 0 0 0 0,1 12 0 0 0,0-20-336 0 0,1-1-1 0 0,-1 1 0 0 0,1-1 0 0 0,0 1 1 0 0,0 0-1 0 0,0-1 0 0 0,0 1 1 0 0,1-1-1 0 0,0 0 0 0 0,-1 0 1 0 0,1 1-1 0 0,0-1 0 0 0,1 0 1 0 0,-1 0-1 0 0,0-1 0 0 0,4 4 0 0 0,-1-2-11 0 0,0-1-1 0 0,0 0 0 0 0,0 0 0 0 0,0 0 0 0 0,0 0 1 0 0,0-1-1 0 0,1 0 0 0 0,0 0 0 0 0,7 2 0 0 0,4-2-9 0 0,-1 0 0 0 0,1 0 0 0 0,-1-2 0 0 0,1 0 0 0 0,-1-1 0 0 0,24-4 0 0 0,-30 3-15 0 0,0 0 0 0 0,0-1 1 0 0,0 0-1 0 0,0 0 0 0 0,-1-1 1 0 0,0-1-1 0 0,1 1 0 0 0,7-7 1 0 0,-12 8 0 0 0,-1-1 0 0 0,0 1 0 0 0,0-1 0 0 0,0 0 0 0 0,0 0 0 0 0,0 0 0 0 0,-1 0 1 0 0,0-1-1 0 0,0 0 0 0 0,0 1 0 0 0,0-1 0 0 0,-1 0 0 0 0,0 0 0 0 0,0 0 0 0 0,0-1 1 0 0,1-7-1 0 0,-1 3 2 0 0,-1 0 0 0 0,0 0 0 0 0,-1 0 0 0 0,0 0 0 0 0,0 0 0 0 0,-1 0 1 0 0,0 0-1 0 0,-1 0 0 0 0,0 0 0 0 0,-6-15 0 0 0,6 20 1 0 0,-1 0 1 0 0,0-1-1 0 0,1 1 0 0 0,-2 1 1 0 0,1-1-1 0 0,-1 0 0 0 0,1 1 1 0 0,-1 0-1 0 0,0 0 0 0 0,-1 0 1 0 0,1 0-1 0 0,-1 0 0 0 0,0 1 1 0 0,1 0-1 0 0,-1 0 0 0 0,-1 1 1 0 0,1-1-1 0 0,0 1 0 0 0,-10-3 1 0 0,0 1 16 0 0,-1 1 0 0 0,1 0 0 0 0,-1 0 0 0 0,0 2 1 0 0,0 0-1 0 0,1 1 0 0 0,-19 2 0 0 0,28-1-11 0 0,0-1 0 0 0,1 2 0 0 0,-1-1-1 0 0,0 0 1 0 0,0 1 0 0 0,1 0 0 0 0,-1 1 0 0 0,1-1 0 0 0,0 1 0 0 0,0 0-1 0 0,0 0 1 0 0,0 0 0 0 0,0 1 0 0 0,1 0 0 0 0,-1 0 0 0 0,1 0-1 0 0,0 1 1 0 0,0-1 0 0 0,1 1 0 0 0,-1 0 0 0 0,-4 10 0 0 0,1 1 21 0 0,1-1 0 0 0,1 1-1 0 0,0 0 1 0 0,-3 24 0 0 0,7-29-26 0 0,0-1 0 0 0,0 1 0 0 0,1 0 0 0 0,0-1 0 0 0,1 1 0 0 0,0-1 0 0 0,1 1-1 0 0,3 11 1 0 0,-4-19-32 0 0,0-1-1 0 0,0 1 0 0 0,0-1 1 0 0,1 1-1 0 0,-1-1 1 0 0,1 0-1 0 0,-1 0 0 0 0,1 0 1 0 0,0 0-1 0 0,-1 0 0 0 0,1 0 1 0 0,0 0-1 0 0,0 0 0 0 0,1-1 1 0 0,2 3-1 0 0,0-2 50 0 0,0 0 0 0 0,0 0 0 0 0,0 0 0 0 0,0-1 0 0 0,0 1 0 0 0,0-1 0 0 0,9 0-1 0 0,-3 0-632 0 0,0-1-1 0 0,20-2 0 0 0,15-6-5863 0 0,-26 1 3242 0 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53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3592 0 0,'0'0'3363'0'0,"21"0"-270"0"0,119-6 2516 0 0,1-6-3372 0 0,-136 11-2238 0 0,143-9-1994 0 0,-49 9-7282 0 0,-65 1 5968 0 0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54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5 3344 0 0,'-34'-2'5472'0'0,"29"1"-5005"0"0,-1 0 1 0 0,0 0-1 0 0,0 1 1 0 0,0 0-1 0 0,1 1 1 0 0,-1-1-1 0 0,0 1 0 0 0,0 0 1 0 0,1 0-1 0 0,-1 1 1 0 0,-6 2-1 0 0,3 0-141 0 0,1 1 1 0 0,-1 0-1 0 0,1 0 0 0 0,0 1 0 0 0,0 0 0 0 0,0 1 0 0 0,1 0 0 0 0,0 0 1 0 0,-7 9-1 0 0,5-3-143 0 0,-1 0 0 0 0,2 1 0 0 0,0 0 0 0 0,1 0 0 0 0,-7 18 0 0 0,5-5-122 0 0,1 1 0 0 0,1-1 1 0 0,2 2-1 0 0,0-1 1 0 0,2 0-1 0 0,1 31 0 0 0,2-47-52 0 0,0 0 0 0 0,1-1-1 0 0,0 1 1 0 0,1 0 0 0 0,0-1-1 0 0,1 1 1 0 0,5 11 0 0 0,-6-18-8 0 0,0 0 0 0 0,1 0 1 0 0,0 0-1 0 0,0-1 0 0 0,0 1 1 0 0,1-1-1 0 0,-1 1 0 0 0,1-1 1 0 0,0 0-1 0 0,1 0 0 0 0,-1-1 1 0 0,0 0-1 0 0,1 1 0 0 0,0-1 1 0 0,0-1-1 0 0,9 5 0 0 0,-2-3 3 0 0,1 0-1 0 0,0-1 0 0 0,0 0 0 0 0,0-1 0 0 0,0 0 1 0 0,14-1-1 0 0,83-4 41 0 0,-82 1-12 0 0,-24 2-23 0 0,-1 0 0 0 0,1 0 0 0 0,0-1 0 0 0,-1 0 0 0 0,1 1 0 0 0,-1-1 0 0 0,1-1 0 0 0,-1 1 0 0 0,0 0 0 0 0,1-1 0 0 0,-1 0 0 0 0,0 0 0 0 0,0 0 0 0 0,0 0 0 0 0,0 0 0 0 0,0-1 0 0 0,-1 1 0 0 0,1-1 0 0 0,3-5 0 0 0,-3 4 31 0 0,-1 0 0 0 0,0-1 0 0 0,0 1-1 0 0,0-1 1 0 0,-1 0 0 0 0,1 0-1 0 0,-1 1 1 0 0,0-1 0 0 0,-1 0 0 0 0,1 0-1 0 0,-1 0 1 0 0,0 0 0 0 0,0 0-1 0 0,-1-5 1 0 0,0 7-12 0 0,1 0 0 0 0,-1 0-1 0 0,0 0 1 0 0,1 0 0 0 0,-2 0-1 0 0,1 0 1 0 0,0 0 0 0 0,0 1 0 0 0,-1-1-1 0 0,0 0 1 0 0,1 1 0 0 0,-1-1-1 0 0,0 1 1 0 0,0 0 0 0 0,-3-3 0 0 0,0 1 16 0 0,0 1 0 0 0,0-1 0 0 0,0 1 0 0 0,0 0 1 0 0,-1 0-1 0 0,1 1 0 0 0,-8-3 0 0 0,-4 0 45 0 0,-1 1 0 0 0,1 0 0 0 0,-1 2 0 0 0,-25-1 0 0 0,-131 7-2199 0 0,121-2-5502 0 0,32 0 3712 0 0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55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159 253 2936 0 0,'-1'0'151'0'0,"-1"1"-1"0"0,1 0 1 0 0,-1-1-1 0 0,0 1 0 0 0,1-1 1 0 0,-1 0-1 0 0,0 0 1 0 0,0 0-1 0 0,1 1 1 0 0,-1-1-1 0 0,0-1 1 0 0,1 1-1 0 0,-1 0 0 0 0,0 0 1 0 0,0-1-1 0 0,1 1 1 0 0,-1-1-1 0 0,1 1 1 0 0,-1-1-1 0 0,0 0 0 0 0,1 0 1 0 0,-1 0-1 0 0,1 0 1 0 0,0 0-1 0 0,-1 0 1 0 0,1 0-1 0 0,0 0 0 0 0,0 0 1 0 0,-1 0-1 0 0,1-1 1 0 0,0 1-1 0 0,0-1 1 0 0,0 1-1 0 0,1-1 1 0 0,-1 1-1 0 0,0-1 0 0 0,1 1 1 0 0,-1-1-1 0 0,0 0 1 0 0,0-2-1 0 0,1-13 620 0 0,0 1 137 0 0,0 0 0 0 0,1 0 1 0 0,5-27-1 0 0,-5 38-795 0 0,1-1 0 0 0,0 1 1 0 0,0 0-1 0 0,0 0 0 0 0,1 0 1 0 0,0 0-1 0 0,0 0 0 0 0,0 0 0 0 0,0 1 1 0 0,1 0-1 0 0,0-1 0 0 0,-1 1 1 0 0,2 0-1 0 0,6-4 0 0 0,-4 3-42 0 0,1 0 0 0 0,0 1-1 0 0,1 0 1 0 0,-1 0 0 0 0,1 1-1 0 0,0 0 1 0 0,0 1-1 0 0,11-2 1 0 0,-4 1 34 0 0,0 2 0 0 0,0-1 1 0 0,30 3-1 0 0,-42 0-87 0 0,0-1 0 0 0,0 1 0 0 0,1 0 0 0 0,-1 0 1 0 0,0 0-1 0 0,0 1 0 0 0,0-1 0 0 0,0 1 0 0 0,-1 0 0 0 0,1 0 1 0 0,0 0-1 0 0,-1 1 0 0 0,0-1 0 0 0,1 1 0 0 0,4 5 0 0 0,-4-3 0 0 0,0 1 0 0 0,0 0-1 0 0,0-1 1 0 0,-1 1-1 0 0,0 1 1 0 0,0-1-1 0 0,0 0 1 0 0,3 13-1 0 0,-3 0 0 0 0,0-1 0 0 0,0 1 0 0 0,-2 0-1 0 0,0-1 1 0 0,-1 1 0 0 0,-4 23-1 0 0,1-16 1 0 0,-1 0 0 0 0,-1 0 0 0 0,-2 0-1 0 0,0-1 1 0 0,-2 0 0 0 0,0-1 0 0 0,-2 0 0 0 0,-1 0-1 0 0,0-1 1 0 0,-2-1 0 0 0,-1 0 0 0 0,-28 32 0 0 0,19-28 9 0 0,-1-2 0 0 0,-31 23 0 0 0,45-39-22 0 0,1-1 1 0 0,-1 0-1 0 0,-1 0 1 0 0,1-2-1 0 0,-1 1 1 0 0,0-1-1 0 0,-1-1 1 0 0,-21 5-1 0 0,32-9-4 0 0,-1 1 0 0 0,1-1 0 0 0,0 1 0 0 0,0-1 0 0 0,0 0 0 0 0,0 0 0 0 0,-1 0 0 0 0,1 0 0 0 0,0 0 0 0 0,0 0 0 0 0,0-1 0 0 0,0 1 0 0 0,-1-1 0 0 0,1 0 0 0 0,0 1 0 0 0,0-1 0 0 0,0 0 0 0 0,0 0 0 0 0,0 0 0 0 0,1-1 0 0 0,-1 1 0 0 0,0 0 0 0 0,0-1 0 0 0,1 1 0 0 0,-1-1 0 0 0,1 0 0 0 0,0 1 0 0 0,-1-1 0 0 0,1 0 0 0 0,0 0 0 0 0,0 0 0 0 0,0 0 0 0 0,0 0 0 0 0,0 0 0 0 0,0 0 0 0 0,1 0 0 0 0,-1 0 0 0 0,1 0 0 0 0,-1 0 0 0 0,1 0 0 0 0,0-1 0 0 0,0 1 0 0 0,0-3 0 0 0,0-2-6 0 0,0-1 0 0 0,1 0 1 0 0,0 0-1 0 0,0 1 1 0 0,1-1-1 0 0,0 1 1 0 0,0-1-1 0 0,1 1 1 0 0,0 0-1 0 0,0 0 0 0 0,5-9 1 0 0,-4 12 15 0 0,-1 0-1 0 0,1 0 1 0 0,-1 0-1 0 0,1 0 1 0 0,0 1 0 0 0,1 0-1 0 0,-1 0 1 0 0,1 0 0 0 0,-1 0-1 0 0,1 0 1 0 0,0 1 0 0 0,0 0-1 0 0,0 0 1 0 0,0 0-1 0 0,0 1 1 0 0,0 0 0 0 0,1 0-1 0 0,-1 0 1 0 0,0 1 0 0 0,11-1-1 0 0,-2 2 55 0 0,1 0 0 0 0,-1 1 0 0 0,0 1-1 0 0,0 0 1 0 0,0 0 0 0 0,23 10 0 0 0,-21-5 115 0 0,-1 0 1 0 0,1 1 0 0 0,15 12-1 0 0,22 14-1809 0 0,-14-19-4629 0 0,-23-12 2800 0 0,-2-3-1 0 0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56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 3664 0 0,'0'0'4596'0'0,"0"14"-1691"0"0,-9 127 2070 0 0,1-84-4241 0 0,-26 91 1 0 0,31-136-607 0 0,0 0 1 0 0,1 0-1 0 0,0 0 0 0 0,0 23 0 0 0,3-34-123 0 0,-1 0 1 0 0,0 0-1 0 0,0 0 0 0 0,1 0 0 0 0,-1 0 0 0 0,0-1 0 0 0,1 1 0 0 0,-1 0 0 0 0,1 0 0 0 0,-1 0 0 0 0,1-1 0 0 0,-1 1 1 0 0,1 0-1 0 0,-1-1 0 0 0,1 1 0 0 0,0 0 0 0 0,-1-1 0 0 0,1 1 0 0 0,0-1 0 0 0,0 1 0 0 0,0-1 0 0 0,-1 0 0 0 0,1 1 1 0 0,0-1-1 0 0,0 0 0 0 0,0 1 0 0 0,0-1 0 0 0,0 0 0 0 0,-1 0 0 0 0,1 0 0 0 0,1 0 0 0 0,34 2 53 0 0,-30-2-43 0 0,32 2-216 0 0,-21-1 393 0 0,31-1 0 0 0,-44 0-587 0 0,1-1-1 0 0,-1 1 0 0 0,0-1 1 0 0,0 0-1 0 0,0 0 0 0 0,0-1 0 0 0,0 1 1 0 0,0-1-1 0 0,0 0 0 0 0,-1 0 1 0 0,1 0-1 0 0,4-4 0 0 0,3-12-6364 0 0,-4 6 3379 0 0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56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3520 0 0,'-9'0'5740'0'0,"-2"5"-3827"0"0,5 9-899 0 0,1 1 0 0 0,0 0 0 0 0,1 1-1 0 0,-3 27 1 0 0,1 65 1158 0 0,4-58-1785 0 0,-2 332 525 0 0,4-310-4994 0 0,0 0-3836 0 0,0-61 4069 0 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56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50 2568 0 0,'-1'-5'8930'0'0,"3"-12"-5525"0"0,2-11-1590 0 0,-6 29-1777 0 0,0 0 0 0 0,1 0 0 0 0,-1 0 1 0 0,1-1-1 0 0,-1 2 0 0 0,1-1 1 0 0,-1 0-1 0 0,1 0 0 0 0,0 0 1 0 0,-2 3-1 0 0,-1 1 87 0 0,2-3-873 0 0,1 0 0 0 0,-1 0-1 0 0,1 1 1 0 0,0-1 0 0 0,-1 0-1 0 0,1 1 1 0 0,0-1 0 0 0,0 1-1 0 0,0 3 1 0 0,0 9-2512 0 0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57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30 1944 0 0,'0'0'686'0'0,"-1"28"5681"0"0,3-27-6189 0 0,-1-1 0 0 0,0 1 1 0 0,0 0-1 0 0,1 0 0 0 0,-1-1 0 0 0,0 1 1 0 0,1-1-1 0 0,-1 1 0 0 0,0-1 1 0 0,1 0-1 0 0,-1 1 0 0 0,1-1 0 0 0,-1 0 1 0 0,1 0-1 0 0,1 0 0 0 0,-2 0-141 0 0,-1 0-1 0 0,1 0 1 0 0,0 0-1 0 0,-1 0 1 0 0,1 0 0 0 0,0 0-1 0 0,-1 0 1 0 0,1 0-1 0 0,0 0 1 0 0,0 0-1 0 0,-1 0 1 0 0,1-1 0 0 0,-1 1-1 0 0,1 0 1 0 0,0 0-1 0 0,-1-1 1 0 0,1 1-1 0 0,0 0 1 0 0,-1-1 0 0 0,1 1-1 0 0,-1-1 1 0 0,1 1-1 0 0,-1-1 1 0 0,1 1-1 0 0,-1-1 1 0 0,0 1 0 0 0,1-1-1 0 0,-1 1 1 0 0,1-1-1 0 0,-1 0 1 0 0,0 1-1 0 0,0-1 1 0 0,1 1 0 0 0,-1-2-1 0 0,0-46 2636 0 0,-1 47-2643 0 0,1 1 1 0 0,-1-1-1 0 0,1 1 1 0 0,-1 0 0 0 0,0-1-1 0 0,0 1 1 0 0,1 0-1 0 0,-1-1 1 0 0,0 1-1 0 0,0 0 1 0 0,1 0-1 0 0,-1 0 1 0 0,0 0-1 0 0,0 0 1 0 0,1 0 0 0 0,-1 0-1 0 0,0 0 1 0 0,0 0-1 0 0,0 0 1 0 0,1 0-1 0 0,-1 0 1 0 0,0 0-1 0 0,0 1 1 0 0,1-1-1 0 0,-1 0 1 0 0,-1 1 0 0 0,-21 6 357 0 0,12-1-285 0 0,10-6-133 0 0,0 0-1 0 0,0 1 1 0 0,0-1 0 0 0,0 0-1 0 0,0 1 1 0 0,0-1 0 0 0,0 1 0 0 0,0 0-1 0 0,1-1 1 0 0,-1 1 0 0 0,0 0-1 0 0,0-1 1 0 0,0 1 0 0 0,1 0-1 0 0,-1 0 1 0 0,0 0 0 0 0,1-1 0 0 0,-1 1-1 0 0,1 0 1 0 0,-1 0 0 0 0,1 0-1 0 0,-1 0 1 0 0,1 2 0 0 0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58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68 2640 0 0,'-5'1'297'0'0,"0"1"-1"0"0,1-1 0 0 0,-1 1 1 0 0,1 0-1 0 0,-1 1 0 0 0,1-1 1 0 0,0 1-1 0 0,0 0 0 0 0,0 0 1 0 0,1 0-1 0 0,-6 6 0 0 0,3-4-40 0 0,-14 16 553 0 0,0 0 0 0 0,1 1 0 0 0,1 1 0 0 0,-17 31 1 0 0,18-28 12 0 0,5-9-206 0 0,1 0-1 0 0,-10 24 1 0 0,12-28-6 0 0,14-26-258 0 0,158-303 108 0 0,-147 284-13 0 0,-16 32-426 0 0,0 0 0 0 0,0 0 1 0 0,0 0-1 0 0,0 0 0 0 0,1 0 0 0 0,-1 0 0 0 0,0 0 0 0 0,0 0 1 0 0,0 0-1 0 0,0 0 0 0 0,0 0 0 0 0,0 0 0 0 0,0 0 0 0 0,1 0 1 0 0,-1 0-1 0 0,0 0 0 0 0,0 0 0 0 0,0 0 0 0 0,0 0 0 0 0,0 0 1 0 0,0 0-1 0 0,0 1 0 0 0,1-1 0 0 0,-1 0 0 0 0,0 0 0 0 0,0 0 1 0 0,0 0-1 0 0,0 0 0 0 0,0 0 0 0 0,0 0 0 0 0,0 0 0 0 0,0 0 1 0 0,0 1-1 0 0,0-1 0 0 0,0 0 0 0 0,0 0 0 0 0,0 0 0 0 0,0 0 1 0 0,0 0-1 0 0,0 0 0 0 0,0 1 0 0 0,0-1 0 0 0,0 0 0 0 0,0 0 1 0 0,0 0-1 0 0,0 0 0 0 0,0 0 0 0 0,0 0 0 0 0,0 0 0 0 0,0 1 1 0 0,0-1-1 0 0,0 0 0 0 0,0 0 0 0 0,2 16 511 0 0,-2 26-240 0 0,0-34-168 0 0,-1 89 347 0 0,8 218-6 0 0,-4-243-490 0 0,-3-65-587 0 0,-1 1 0 0 0,0-1 0 0 0,0 1 0 0 0,-1-1 0 0 0,1 0-1 0 0,-1 0 1 0 0,-5 11 0 0 0,6-16 65 0 0,0-1-1 0 0,0 0 1 0 0,0 1 0 0 0,0-1-1 0 0,0 1 1 0 0,0-1 0 0 0,0 0-1 0 0,0 0 1 0 0,0 0-1 0 0,-1 0 1 0 0,-2 2 0 0 0,-5 4-2738 0 0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58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3672 0 0,'114'0'10028'0'0,"5"0"-5417"0"0,2 0-6577 0 0,-1 0-7734 0 0,-99 0 6379 0 0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59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0 3520 0 0,'-10'23'3837'0'0,"-30"110"2074"0"0,21-66-5622 0 0,-2-1-8161 0 0,17-57 5035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27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59 115 2552 0 0,'0'-25'3109'0'0,"0"-20"572"0"0,0 25 1287 0 0,-14 50-1037 0 0,3-11-3596 0 0,4-1-165 0 0,1-1 1 0 0,1 2 0 0 0,0-1 0 0 0,-2 20-1 0 0,5-28-138 0 0,1-1-1 0 0,1 1 1 0 0,0-1-1 0 0,0 1 1 0 0,1-1-1 0 0,0 1 0 0 0,1-1 1 0 0,0 1-1 0 0,5 16 1 0 0,-5-21-36 0 0,1-1-1 0 0,-1 1 1 0 0,1-1 0 0 0,0 0 0 0 0,0 1 0 0 0,0-1-1 0 0,1-1 1 0 0,-1 1 0 0 0,1 0 0 0 0,0-1 0 0 0,0 0-1 0 0,8 6 1 0 0,-4-5-48 0 0,0-1 0 0 0,0 1-1 0 0,0-1 1 0 0,0 0 0 0 0,0-1-1 0 0,0 0 1 0 0,11 1 0 0 0,-1-2-249 0 0,-1 0 0 0 0,0-1 0 0 0,1 0 0 0 0,-1-2 0 0 0,0 0 0 0 0,1-1 0 0 0,18-6 1 0 0,-27 6 84 0 0,0-1 1 0 0,0 0 0 0 0,-1-1 0 0 0,1 0-1 0 0,-1 0 1 0 0,0-1 0 0 0,0 0 0 0 0,-1 0-1 0 0,0-1 1 0 0,0 0 0 0 0,0 0 0 0 0,-1-1 0 0 0,0 1-1 0 0,0-1 1 0 0,-1-1 0 0 0,8-16 0 0 0,-6 9 230 0 0,0-1 1 0 0,-1 0 0 0 0,-1 0-1 0 0,0 0 1 0 0,-1-1 0 0 0,-1 1-1 0 0,-1-1 1 0 0,0-23 0 0 0,-2-22 5224 0 0,-10 94-3186 0 0,-4 43-948 0 0,-5 37-394 0 0,17-93-796 0 0,1 0-1 0 0,1 0 0 0 0,0 0 0 0 0,4 23 0 0 0,-2-36-342 0 0,-1 1 1 0 0,1 0-1 0 0,0 0 1 0 0,0-1-1 0 0,5 10 1 0 0,-4-10-1154 0 0,0 0 0 0 0,0-1 1 0 0,1 1-1 0 0,0 0 0 0 0,-1-1 0 0 0,7 5 1 0 0,4 1-2622 0 0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59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213 180 2648 0 0,'-1'0'140'0'0,"0"-1"0"0"0,-1 0 0 0 0,1 1 0 0 0,0-1 0 0 0,0 0 0 0 0,0 0 0 0 0,-1 0 0 0 0,1 0 0 0 0,0 0 0 0 0,0 0-1 0 0,0 0 1 0 0,0 0 0 0 0,1-1 0 0 0,-1 1 0 0 0,0 0 0 0 0,0-1 0 0 0,1 1 0 0 0,-1 0 0 0 0,1-1 0 0 0,-1 1 0 0 0,1-3 0 0 0,-10-32 1753 0 0,9 32-1703 0 0,1 0-1 0 0,0 1 1 0 0,-1-1 0 0 0,2 0-1 0 0,-1 0 1 0 0,0 0-1 0 0,1 0 1 0 0,0 1 0 0 0,-1-1-1 0 0,2 0 1 0 0,-1 1 0 0 0,0-1-1 0 0,1 1 1 0 0,-1-1 0 0 0,1 1-1 0 0,0-1 1 0 0,0 1-1 0 0,1 0 1 0 0,-1 0 0 0 0,1 0-1 0 0,-1 0 1 0 0,1 1 0 0 0,0-1-1 0 0,0 1 1 0 0,0 0 0 0 0,0-1-1 0 0,1 1 1 0 0,-1 1-1 0 0,0-1 1 0 0,1 0 0 0 0,6-1-1 0 0,3-1 32 0 0,-1 0 0 0 0,1 1 0 0 0,0 1-1 0 0,1 0 1 0 0,-1 0 0 0 0,0 2-1 0 0,26 1 1 0 0,-34-1-192 0 0,0 1 0 0 0,-1-1 1 0 0,1 1-1 0 0,0 0 0 0 0,-1 1 0 0 0,1-1 0 0 0,-1 1 1 0 0,0 0-1 0 0,1 0 0 0 0,-1 0 0 0 0,0 1 0 0 0,0-1 0 0 0,-1 1 1 0 0,1 0-1 0 0,0 0 0 0 0,3 4 0 0 0,-3-2-5 0 0,0 1-1 0 0,-1-1 1 0 0,0 1 0 0 0,1 0-1 0 0,-2 0 1 0 0,1 0 0 0 0,-1 0-1 0 0,0 0 1 0 0,0 1 0 0 0,1 8-1 0 0,-1 6 0 0 0,0-1-1 0 0,-2 1 0 0 0,0 0 0 0 0,-2 0 1 0 0,0 0-1 0 0,-6 24 0 0 0,4-29-22 0 0,-1 0 1 0 0,-1-1-1 0 0,0 1 0 0 0,-1-1 0 0 0,0-1 1 0 0,-1 1-1 0 0,-1-1 0 0 0,0-1 0 0 0,-13 14 0 0 0,0-2-16 0 0,-1-1 0 0 0,-2-1-1 0 0,-40 31 1 0 0,45-40-15 0 0,0 0 1 0 0,-1-2-1 0 0,0 0 1 0 0,-1-1-1 0 0,0-1 1 0 0,-1-1-1 0 0,0-1 1 0 0,-35 7-1 0 0,57-15 27 0 0,0 1 0 0 0,0-1 0 0 0,0 0 0 0 0,0 0 0 0 0,0 0 0 0 0,0 0 0 0 0,0 0 0 0 0,1 0 0 0 0,-1 0 0 0 0,0 0 0 0 0,0 0 0 0 0,0 0 0 0 0,0 0 1 0 0,0 0-1 0 0,0-1 0 0 0,0 1 0 0 0,0 0 0 0 0,0-1 0 0 0,1 1 0 0 0,-1-1 0 0 0,0 1 0 0 0,0-1 0 0 0,0 1 0 0 0,1-1 0 0 0,-1 0 0 0 0,-1-1 0 0 0,2 1-1 0 0,-1 0-1 0 0,1-1 1 0 0,-1 1 0 0 0,1-1 0 0 0,0 1 0 0 0,0-1 0 0 0,0 1-1 0 0,0-1 1 0 0,0 1 0 0 0,0 0 0 0 0,0-1 0 0 0,0 1-1 0 0,0-1 1 0 0,1 1 0 0 0,0-2 0 0 0,1-5-3 0 0,1 0 1 0 0,0 1-1 0 0,1 0 0 0 0,0 0 1 0 0,4-7-1 0 0,-4 9 37 0 0,1 0 1 0 0,-1 0-1 0 0,1 1 0 0 0,-1 0 0 0 0,1 0 0 0 0,0 0 1 0 0,1 1-1 0 0,-1 0 0 0 0,0 0 0 0 0,1 0 1 0 0,0 0-1 0 0,0 1 0 0 0,0 0 0 0 0,0 0 0 0 0,0 1 1 0 0,0 0-1 0 0,0 0 0 0 0,1 0 0 0 0,9 1 1 0 0,-9 0 48 0 0,0 0 0 0 0,0 1 0 0 0,0 0 0 0 0,1 0 0 0 0,-1 1 0 0 0,0-1 0 0 0,-1 2 0 0 0,1-1 0 0 0,0 1 1 0 0,-1 0-1 0 0,1 0 0 0 0,-1 1 0 0 0,0 0 0 0 0,0 0 0 0 0,0 0 0 0 0,-1 1 0 0 0,6 6 0 0 0,5 8 168 0 0,18 29 0 0 0,-15-18-6434 0 0,-12-18 955 0 0,-4-8 1808 0 0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8:59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250 0 4032 0 0,'0'4'3212'0'0,"0"14"-1393"0"0,-5 8 303 0 0,4-20-1816 0 0,0-1-1 0 0,0 1 1 0 0,0-1-1 0 0,0 0 0 0 0,-3 6 1 0 0,-14 26 1492 0 0,-2-1 1 0 0,-42 58-1 0 0,45-71-3443 0 0,-1-1-1 0 0,-33 29 1 0 0,14-25-5091 0 0,25-17 3367 0 0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01.8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87 2544 0 0,'-20'-13'4396'0'0,"20"13"-4303"0"0,-1-1 0 0 0,1 1 0 0 0,-1-1 0 0 0,1 1 0 0 0,0-1 0 0 0,-1 0 0 0 0,1 1 0 0 0,0-1 0 0 0,0 1 0 0 0,-1-1-1 0 0,1 0 1 0 0,0 1 0 0 0,0-1 0 0 0,0 1 0 0 0,0-1 0 0 0,0 0 0 0 0,0 1 0 0 0,0-1 0 0 0,0 0 0 0 0,0 1 0 0 0,0-1 0 0 0,0 0 0 0 0,0 1 0 0 0,0-1 0 0 0,0 0 0 0 0,0 1 0 0 0,1-1 0 0 0,-1 1 0 0 0,1-2 0 0 0,0 0 112 0 0,1 0 1 0 0,-1 0 0 0 0,1 1 0 0 0,0-1 0 0 0,0 1 0 0 0,-1-1 0 0 0,1 1 0 0 0,4-3 0 0 0,2 0 320 0 0,1 0 0 0 0,-1 0 0 0 0,16-4 0 0 0,9 2-198 0 0,1 1 0 0 0,-1 1 0 0 0,1 2 0 0 0,57 3-1 0 0,-86-1-300 0 0,0 1 0 0 0,0-1 0 0 0,0 1-1 0 0,0 0 1 0 0,-1 0 0 0 0,1 0 0 0 0,0 1 0 0 0,-1-1-1 0 0,1 1 1 0 0,-1 0 0 0 0,1 1 0 0 0,-1-1-1 0 0,6 5 1 0 0,-8-4-13 0 0,1 0 1 0 0,-1-1-1 0 0,1 1 0 0 0,-1 0 0 0 0,0 1 0 0 0,0-1 1 0 0,-1 0-1 0 0,1 0 0 0 0,0 1 0 0 0,-1-1 0 0 0,0 1 1 0 0,0 0-1 0 0,0-1 0 0 0,-1 1 0 0 0,1 0 0 0 0,-1-1 1 0 0,0 1-1 0 0,0 4 0 0 0,0 2-2 0 0,-2 0 1 0 0,1-1-1 0 0,-1 1 0 0 0,-1 0 0 0 0,1-1 0 0 0,-2 0 1 0 0,1 1-1 0 0,-1-1 0 0 0,-1-1 0 0 0,1 1 1 0 0,-2-1-1 0 0,1 1 0 0 0,-1-1 0 0 0,0-1 0 0 0,-1 1 1 0 0,0-1-1 0 0,-15 12 0 0 0,11-10 5 0 0,-1 0 0 0 0,-1-1 1 0 0,1 0-1 0 0,-1-1 0 0 0,-1 0 0 0 0,1-1 0 0 0,-1 0 0 0 0,0-1 0 0 0,0-1 0 0 0,-1-1 0 0 0,-20 3 1 0 0,32-5 1 0 0,1-1 0 0 0,0 1 0 0 0,0-1 0 0 0,0 0 0 0 0,0 0 0 0 0,0 0 0 0 0,1 0 0 0 0,-1 0 0 0 0,0 0 0 0 0,0 0 0 0 0,0 0 0 0 0,0-1 0 0 0,0 1 0 0 0,0-1 0 0 0,1 0 0 0 0,-1 1 0 0 0,-3-3 0 0 0,5 3-14 0 0,0-1 1 0 0,0 1 0 0 0,0-1 0 0 0,0 1 0 0 0,1-1 0 0 0,-1 1 0 0 0,0-1 0 0 0,0 1-1 0 0,1 0 1 0 0,-1-1 0 0 0,0 1 0 0 0,1 0 0 0 0,-1-1 0 0 0,0 1 0 0 0,1 0-1 0 0,-1-1 1 0 0,0 1 0 0 0,1 0 0 0 0,-1-1 0 0 0,1 1 0 0 0,-1 0 0 0 0,0 0 0 0 0,1 0-1 0 0,-1 0 1 0 0,1-1 0 0 0,-1 1 0 0 0,2 0 0 0 0,16-7 42 0 0,-16 7-36 0 0,18-6 4 0 0,-1 1 0 0 0,1 0 1 0 0,-1 2-1 0 0,1 1 0 0 0,0 0 1 0 0,0 1-1 0 0,0 1 0 0 0,0 1 1 0 0,0 1-1 0 0,37 8 1 0 0,-53-8-14 0 0,1-1 0 0 0,0 1 1 0 0,0-1-1 0 0,-1 1 1 0 0,1 1-1 0 0,-1-1 1 0 0,0 1-1 0 0,0-1 1 0 0,0 1-1 0 0,0 1 0 0 0,0-1 1 0 0,0 0-1 0 0,-1 1 1 0 0,0 0-1 0 0,5 6 1 0 0,-4-4 11 0 0,-1 1 0 0 0,1 0 0 0 0,-1 0 0 0 0,0 0 0 0 0,-1 0 0 0 0,0 1 0 0 0,0-1 0 0 0,0 1 0 0 0,0 12 0 0 0,-1-10 37 0 0,-1 1 0 0 0,0 0-1 0 0,-1-1 1 0 0,0 1 0 0 0,-1 0 0 0 0,0-1 0 0 0,0 0-1 0 0,-1 1 1 0 0,-1-1 0 0 0,1 0 0 0 0,-2 0-1 0 0,1-1 1 0 0,-2 1 0 0 0,-11 15 0 0 0,10-17 10 0 0,-1 0 0 0 0,0-1 1 0 0,-1-1-1 0 0,0 1 0 0 0,0-1 0 0 0,0-1 1 0 0,0 0-1 0 0,-1 0 0 0 0,0-1 1 0 0,-11 4-1 0 0,-8 0 115 0 0,-1 0 1 0 0,-39 4-1 0 0,41-8-79 0 0,1-1-1 0 0,-1-2 1 0 0,0 0-1 0 0,0-2 1 0 0,0-1-1 0 0,-41-8 1 0 0,68 10-77 0 0,-1-1 0 0 0,1 1 0 0 0,-1-1 0 0 0,1 1 1 0 0,-1-1-1 0 0,1 1 0 0 0,0-1 0 0 0,-1 0 0 0 0,1 0 0 0 0,0 0 0 0 0,0 0 1 0 0,-1 0-1 0 0,0-1 0 0 0,1 1-103 0 0,1 1 0 0 0,0-1 1 0 0,-1 0-1 0 0,1 1 0 0 0,0-1 0 0 0,0 1 1 0 0,-1-1-1 0 0,1 0 0 0 0,0 1 1 0 0,0-1-1 0 0,0 0 0 0 0,0 1 0 0 0,0-1 1 0 0,0 1-1 0 0,0-1 0 0 0,0 0 0 0 0,0 1 1 0 0,0-1-1 0 0,0 0 0 0 0,1 1 1 0 0,-1-1-1 0 0,0 0 0 0 0,2-2-792 0 0,-1 1 0 0 0,1 0 1 0 0,-1-1-1 0 0,1 1 0 0 0,0 0 0 0 0,0 0 0 0 0,0 0 1 0 0,0 1-1 0 0,0-1 0 0 0,0 0 0 0 0,1 1 0 0 0,3-3 1 0 0,1 0-2664 0 0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04.5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6 2184 0 0,'0'0'2026'0'0,"22"-5"2123"0"0,-20 4-3921 0 0,-1 1 0 0 0,0 0-1 0 0,1 0 1 0 0,-1 0-1 0 0,0 1 1 0 0,1-1 0 0 0,-1 0-1 0 0,0 0 1 0 0,1 1-1 0 0,-1-1 1 0 0,0 0-1 0 0,0 1 1 0 0,1 0 0 0 0,-1-1-1 0 0,0 1 1 0 0,0 0-1 0 0,0-1 1 0 0,0 1 0 0 0,0 0-1 0 0,2 2 1 0 0,-2-1-4 0 0,0 0 0 0 0,0 0 0 0 0,0 0 0 0 0,-1 1 0 0 0,1-1 0 0 0,-1 0 0 0 0,1 1 0 0 0,-1-1 0 0 0,0 1 0 0 0,0-1 0 0 0,0 4 0 0 0,-1 5-57 0 0,1 0-1 0 0,-2 0 1 0 0,0 0-1 0 0,0-1 0 0 0,-1 1 1 0 0,0-1-1 0 0,-1 1 0 0 0,0-1 1 0 0,-1 0-1 0 0,0-1 1 0 0,0 1-1 0 0,-1-1 0 0 0,0 0 1 0 0,-9 9-1 0 0,1 0-1594 0 0,10-13-500 0 0,1 0 1 0 0,-1 0-1 0 0,0-1 0 0 0,-8 8 1 0 0,1-7-1698 0 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05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 2960 0 0,'0'0'4047'0'0,"0"16"-1378"0"0,-1 5-1804 0 0,-1-1 0 0 0,0 1-1 0 0,-2-1 1 0 0,-1 0-1 0 0,-12 36 1 0 0,-50 95 170 0 0,44-103-593 0 0,21-41-372 0 0,-1 1-1 0 0,1-1 0 0 0,0 1 0 0 0,-1 12 0 0 0,-5 17 269 0 0,8-37-333 0 0,0 1 0 0 0,0-1 0 0 0,0 0 1 0 0,0 1-1 0 0,0-1 0 0 0,0 0 0 0 0,-1 0 0 0 0,1 1 1 0 0,0-1-1 0 0,1 0 0 0 0,-1 1 0 0 0,0-1 0 0 0,0 0 0 0 0,0 1 1 0 0,0-1-1 0 0,0 0 0 0 0,0 1 0 0 0,0-1 0 0 0,0 0 1 0 0,0 0-1 0 0,1 1 0 0 0,-1-1 0 0 0,0 0 0 0 0,0 0 0 0 0,0 1 1 0 0,1-1-1 0 0,-1 0 0 0 0,0 0 0 0 0,0 1 0 0 0,1-1 1 0 0,-1 0-1 0 0,0 0 0 0 0,0 0 0 0 0,1 1 0 0 0,15 2 104 0 0,15-4-17 0 0,125-17 35 0 0,-4 2-743 0 0,-150 16 509 0 0,-1-1-1 0 0,0 1 0 0 0,1-1 0 0 0,-1 1 1 0 0,1-1-1 0 0,-1 0 0 0 0,0 0 1 0 0,0 0-1 0 0,1 1 0 0 0,-1-1 1 0 0,0 0-1 0 0,0 0 0 0 0,0-1 1 0 0,0 1-1 0 0,0 0 0 0 0,0 0 1 0 0,-1 0-1 0 0,1-1 0 0 0,0 1 0 0 0,0 0 1 0 0,-1-1-1 0 0,1 1 0 0 0,-1-1 1 0 0,0 1-1 0 0,1-1 0 0 0,-1 1 1 0 0,0 0-1 0 0,0-1 0 0 0,1-1 1 0 0,-1-9-763 0 0,1 0 1 0 0,-3-22-1 0 0,1 13 154 0 0,1-134-661 0 0,0 90 8034 0 0,-4 374-3322 0 0,2-225-2896 0 0,-16 112 0 0 0,17-163-634 0 0,1-18-8405 0 0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06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5 3192 0 0,'0'0'1103'0'0,"14"-5"5250"0"0,-13 8-6073 0 0,0-1 0 0 0,0 1 0 0 0,-1 0 0 0 0,1-1 0 0 0,0 1 0 0 0,-1-1 0 0 0,0 1 0 0 0,0 0 0 0 0,0 0 0 0 0,0-1 0 0 0,0 1 0 0 0,-1 4 0 0 0,1 2 301 0 0,0 14 181 0 0,-1 0 1 0 0,-1 1 0 0 0,-7 28-1 0 0,6-40-648 0 0,-1 1 0 0 0,0-1 0 0 0,-1 0 0 0 0,0 0 0 0 0,-1-1 0 0 0,0 1 0 0 0,-12 15 0 0 0,11-18-714 0 0,-5 7 1435 0 0,-21 23 1 0 0,6-17-3333 0 0,23-20 824 0 0,0 1-1 0 0,0-1 1 0 0,0-1-1 0 0,0 1 1 0 0,-7 1 0 0 0,4-1-2004 0 0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07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4 2712 0 0,'0'0'455'0'0,"-18"-3"1533"0"0,5 3-1468 0 0,1 0 0 0 0,-1 1 0 0 0,0 0 0 0 0,1 1 0 0 0,0 0 0 0 0,-1 1 0 0 0,1 1 1 0 0,0 0-1 0 0,0 0 0 0 0,1 1 0 0 0,0 1 0 0 0,-1 0 0 0 0,2 1 0 0 0,-13 9 0 0 0,0 2-160 0 0,0 2 1 0 0,2 0-1 0 0,1 2 0 0 0,0 0 1 0 0,2 1-1 0 0,1 1 0 0 0,-29 51 1 0 0,39-56-218 0 0,0 0 0 0 0,1 0 0 0 0,1 0 0 0 0,0 1 0 0 0,2 0 0 0 0,0 0 0 0 0,1 32 0 0 0,2-45-114 0 0,0-1 1 0 0,1 0-1 0 0,-1 1 0 0 0,1-1 1 0 0,1 0-1 0 0,-1 1 0 0 0,1-1 1 0 0,0 0-1 0 0,0 0 1 0 0,1 0-1 0 0,0-1 0 0 0,0 1 1 0 0,0-1-1 0 0,1 1 0 0 0,7 7 1 0 0,-6-8-14 0 0,1 0 1 0 0,0 0-1 0 0,0 0 0 0 0,0-1 1 0 0,1 0-1 0 0,0 0 0 0 0,0-1 1 0 0,0 0-1 0 0,0 0 0 0 0,0-1 1 0 0,0 1-1 0 0,13 1 1 0 0,13 2 28 0 0,57 2 1 0 0,-79-7-43 0 0,1-2 1 0 0,-1 1 0 0 0,1-1 0 0 0,-1-1-1 0 0,0 0 1 0 0,1-1 0 0 0,-1 0 0 0 0,18-8-1 0 0,-24 9 1 0 0,-1-1-1 0 0,1 0 1 0 0,-1 0-1 0 0,0-1 0 0 0,0 0 1 0 0,0 1-1 0 0,0-1 1 0 0,-1 0-1 0 0,1-1 1 0 0,-1 1-1 0 0,0-1 0 0 0,-1 1 1 0 0,1-1-1 0 0,-1 0 1 0 0,0 0-1 0 0,0 0 1 0 0,0 0-1 0 0,-1 0 0 0 0,2-10 1 0 0,-2 7 23 0 0,0 0 1 0 0,-1 1 0 0 0,0-1-1 0 0,0 0 1 0 0,0 0 0 0 0,-1 1-1 0 0,0-1 1 0 0,-1 1 0 0 0,0-1-1 0 0,0 1 1 0 0,0-1-1 0 0,-1 1 1 0 0,-6-11 0 0 0,6 15-5 0 0,0-1 0 0 0,0 0 0 0 0,0 1 0 0 0,-1 0 0 0 0,1 0 0 0 0,-1 0 0 0 0,0 0 0 0 0,0 0 0 0 0,0 1 0 0 0,0 0 0 0 0,0 0 0 0 0,0 0 0 0 0,-1 0 0 0 0,1 0 0 0 0,-1 1 0 0 0,1 0 0 0 0,-7-1 0 0 0,-9-1 78 0 0,-1 1-1 0 0,-30 1 1 0 0,47 1-89 0 0,-25 0 82 0 0,-32 5 0 0 0,49-3-139 0 0,1 0 0 0 0,0 1 0 0 0,0 0 1 0 0,0 0-1 0 0,-19 10 0 0 0,27-11-208 0 0,0 0 0 0 0,0 0 0 0 0,0 0 1 0 0,0 1-1 0 0,0-1 0 0 0,1 1 0 0 0,-1 0 0 0 0,1 0 0 0 0,0 0 1 0 0,-3 4-1 0 0,-6 21-8846 0 0,8-17 5598 0 0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1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3 3768 0 0,'18'-2'6132'0'0,"-17"3"-5891"0"0,0 1 0 0 0,1 0-1 0 0,-1-1 1 0 0,0 1 0 0 0,0 0 0 0 0,0 0-1 0 0,0 0 1 0 0,0 0 0 0 0,0 0-1 0 0,0 0 1 0 0,-1 0 0 0 0,1 0 0 0 0,-1 0-1 0 0,0 0 1 0 0,1 0 0 0 0,-1 0 0 0 0,0 4-1 0 0,-1 36 1844 0 0,0-34-1978 0 0,0 0 0 0 0,0 0 0 0 0,-1 0 0 0 0,0 0-1 0 0,0-1 1 0 0,-1 1 0 0 0,0-1 0 0 0,0 0 0 0 0,-1 0-1 0 0,0 0 1 0 0,0 0 0 0 0,-1 0 0 0 0,1-1-1 0 0,-1 0 1 0 0,-9 8 0 0 0,-9 4-3635 0 0,-3-3-3919 0 0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1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57 2864 0 0,'-13'-8'2144'0'0,"-6"3"-1276"0"0,0 1 1 0 0,-1 0-1 0 0,0 1 1 0 0,1 2-1 0 0,-1 0 1 0 0,0 1-1 0 0,0 0 1 0 0,1 2 0 0 0,-1 0-1 0 0,0 2 1 0 0,-29 8-1 0 0,46-11-814 0 0,0 1 1 0 0,0-1-1 0 0,0 0 1 0 0,0 1-1 0 0,0 0 0 0 0,0 0 1 0 0,0 0-1 0 0,1 0 1 0 0,-1 0-1 0 0,1 0 0 0 0,-1 1 1 0 0,1-1-1 0 0,0 1 1 0 0,0 0-1 0 0,0 0 0 0 0,0-1 1 0 0,0 1-1 0 0,1 1 1 0 0,0-1-1 0 0,-1 0 0 0 0,1 0 1 0 0,0 0-1 0 0,0 1 1 0 0,0 3-1 0 0,1-1-3 0 0,-1 0 0 0 0,1 0-1 0 0,0 1 1 0 0,1-1 0 0 0,-1 0 0 0 0,1 0-1 0 0,1 0 1 0 0,-1 1 0 0 0,1-1 0 0 0,0-1 0 0 0,0 1-1 0 0,4 7 1 0 0,1-2-23 0 0,0 0 0 0 0,0 0 0 0 0,1-1 0 0 0,0-1 0 0 0,0 1 0 0 0,15 11 0 0 0,62 43 11 0 0,-65-52-36 0 0,0 2 0 0 0,-2 1 0 0 0,1 0 0 0 0,-2 1-1 0 0,19 22 1 0 0,-32-32 3 0 0,0 0-1 0 0,0 0 0 0 0,-1 0 1 0 0,0 0-1 0 0,0 1 0 0 0,0-1 1 0 0,-1 1-1 0 0,0 0 1 0 0,0 0-1 0 0,-1 0 0 0 0,0 0 1 0 0,0 0-1 0 0,0 0 0 0 0,-1 0 1 0 0,0 0-1 0 0,-1 0 1 0 0,0 0-1 0 0,0 0 0 0 0,0 0 1 0 0,-1 0-1 0 0,0 0 0 0 0,0 0 1 0 0,0-1-1 0 0,-1 1 1 0 0,0-1-1 0 0,-1 0 0 0 0,1 0 1 0 0,-1 0-1 0 0,-1 0 0 0 0,1 0 1 0 0,-1-1-1 0 0,0 0 0 0 0,0 0 1 0 0,0 0-1 0 0,-1-1 1 0 0,1 0-1 0 0,-8 5 0 0 0,-3 0 4 0 0,-1 0 0 0 0,0 0 0 0 0,-1-2 0 0 0,1 0-1 0 0,-1-1 1 0 0,0-1 0 0 0,-1-1 0 0 0,0 0 0 0 0,-36 1-1 0 0,53-4-7 0 0,1-1 0 0 0,-1 0 0 0 0,0 0 0 0 0,1 0 0 0 0,-1 0 0 0 0,0 0 0 0 0,1-1 0 0 0,-1 1-1 0 0,0 0 1 0 0,1-1 0 0 0,-1 1 0 0 0,0-1 0 0 0,1 0 0 0 0,-1 0 0 0 0,1 1 0 0 0,-1-1 0 0 0,1 0 0 0 0,0 0 0 0 0,-1 0-1 0 0,1 0 1 0 0,-2-3 0 0 0,2 2 0 0 0,-1 0-1 0 0,1 0 1 0 0,1 0-1 0 0,-1 0 1 0 0,0-1-1 0 0,0 1 1 0 0,1 0-1 0 0,-1 0 1 0 0,1-1-1 0 0,0 1 1 0 0,0 0-1 0 0,0-1 1 0 0,0-4-1 0 0,2-4-7 0 0,0-1 0 0 0,1 0 0 0 0,1 1 0 0 0,8-23 0 0 0,6 0-57 0 0,2 0 0 0 0,0 1 0 0 0,3 2 0 0 0,38-44 0 0 0,5-8-140 0 0,79-104-80 0 0,-137 176 317 0 0,0 0 0 0 0,-1 0 0 0 0,-1-1 0 0 0,0 0 0 0 0,0 0 0 0 0,5-18 0 0 0,-11 28-17 0 0,1 0 1 0 0,-1 0-1 0 0,1 1 0 0 0,-1-1 1 0 0,0 0-1 0 0,0 0 0 0 0,0 1 0 0 0,0-1 1 0 0,0 0-1 0 0,0 0 0 0 0,-1 1 1 0 0,1-1-1 0 0,0 0 0 0 0,-1 0 1 0 0,0 1-1 0 0,1-1 0 0 0,-1 0 1 0 0,0 1-1 0 0,0-1 0 0 0,0 1 1 0 0,0-1-1 0 0,0 1 0 0 0,0 0 1 0 0,0-1-1 0 0,0 1 0 0 0,0 0 0 0 0,-1 0 1 0 0,1 0-1 0 0,-1-1 0 0 0,1 1 1 0 0,-1 1-1 0 0,1-1 0 0 0,-1 0 1 0 0,1 0-1 0 0,-1 1 0 0 0,0-1 1 0 0,-2 0-1 0 0,-7-1 45 0 0,0 0-1 0 0,0 1 1 0 0,-1 1-1 0 0,1-1 1 0 0,-11 3-1 0 0,-1-2-9 0 0,3 0-36 0 0,0 1 0 0 0,-24 4 0 0 0,5 6-2744 0 0,34-8 998 0 0,-1 0 0 0 0,1 0 0 0 0,0 0 1 0 0,-9 8-1 0 0,3-1-1818 0 0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17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0 3048 0 0,'0'0'1692'0'0,"25"2"4060"0"0,-25 0-5549 0 0,1-1 0 0 0,0 1 0 0 0,-1 0 0 0 0,1-1 0 0 0,-1 1 0 0 0,1-1 0 0 0,-1 1 0 0 0,0 0 0 0 0,0-1 0 0 0,0 1 0 0 0,0 0 0 0 0,0 0 0 0 0,0-1 0 0 0,0 3 0 0 0,-4 24 1673 0 0,1-17-1725 0 0,1-1 1 0 0,-2 0 0 0 0,1 0-1 0 0,-1 0 1 0 0,-1-1 0 0 0,0 1 0 0 0,0-1-1 0 0,-1 0 1 0 0,0 0 0 0 0,0-1-1 0 0,-1 0 1 0 0,0 0 0 0 0,-10 9-1 0 0,9-11-138 0 0,-15 12-2719 0 0,6-8-5328 0 0,10-5 4633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28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3624 0 0,'0'0'1880'0'0,"9"-3"812"0"0,45-1-116 0 0,67 5 0 0 0,-42 0-1031 0 0,135 1 462 0 0,-200-1-2272 0 0,-21 0-1443 0 0,-24-1-3729 0 0,-18-8 8263 0 0,29 4-3109 0 0,0 1 0 0 0,-22 0 1 0 0,36 46 4614 0 0,-15 155-1969 0 0,10-9-1853 0 0,11-108-4878 0 0,0-72 1628 0 0,4-1 0 0 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17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77 2952 0 0,'0'0'5659'0'0,"-7"16"-2773"0"0,-51 68 938 0 0,39-58-3514 0 0,-80 100 669 0 0,87-116-769 0 0,24-27-180 0 0,78-98-161 0 0,-62 76 90 0 0,36-62-45 0 0,-28 41 244 0 0,-31 53 159 0 0,-5 11 260 0 0,-2 12-259 0 0,-12 273 866 0 0,10-241-1132 0 0,-5 93-75 0 0,9-138-127 0 0,0 0 0 0 0,0-1-1 0 0,-1 1 1 0 0,1 0 0 0 0,-1-1 0 0 0,0 1-1 0 0,1 0 1 0 0,-1-1 0 0 0,0 1 0 0 0,-1-1-1 0 0,1 1 1 0 0,0-1 0 0 0,-1 0 0 0 0,1 1 0 0 0,-3 1-1 0 0,2-2-935 0 0,0 0 0 0 0,-1 0 0 0 0,1 0 0 0 0,0 0 0 0 0,-1 0 0 0 0,1-1 0 0 0,-1 0 0 0 0,-4 2 0 0 0,0 0-2407 0 0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18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3696 0 0,'0'0'4829'0'0,"18"0"-1725"0"0,222 2 4260 0 0,-120-1-9320 0 0,-1 0-8252 0 0,-97-1 6799 0 0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19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301 267 2280 0 0,'-9'0'552'0'0,"0"-1"0"0"0,-1 0 0 0 0,1-1-1 0 0,0 0 1 0 0,0 0 0 0 0,1-1 0 0 0,-1 0 0 0 0,0 0-1 0 0,1-1 1 0 0,0-1 0 0 0,0 1 0 0 0,0-1 0 0 0,0 0-1 0 0,1-1 1 0 0,-10-9 0 0 0,14 11-257 0 0,0-1-1 0 0,0 1 1 0 0,1-1 0 0 0,-1 1 0 0 0,1-1-1 0 0,0 0 1 0 0,0 0 0 0 0,1 0 0 0 0,0 0-1 0 0,-2-10 1 0 0,2 5 3 0 0,0-1 1 0 0,1 0-1 0 0,0 1 0 0 0,2-15 1 0 0,-1 21-253 0 0,0 1 1 0 0,-1-1-1 0 0,1 1 0 0 0,0-1 1 0 0,1 1-1 0 0,-1 0 1 0 0,1-1-1 0 0,-1 1 0 0 0,1 0 1 0 0,0 0-1 0 0,0 0 1 0 0,0 0-1 0 0,1 1 0 0 0,-1-1 1 0 0,1 0-1 0 0,-1 1 1 0 0,1 0-1 0 0,0 0 0 0 0,0 0 1 0 0,0 0-1 0 0,0 0 1 0 0,0 0-1 0 0,1 1 0 0 0,-1-1 1 0 0,0 1-1 0 0,1 0 1 0 0,-1 0-1 0 0,6 0 0 0 0,7-1 28 0 0,0 0 0 0 0,-1 1-1 0 0,1 1 1 0 0,0 1-1 0 0,17 2 1 0 0,-29-2-63 0 0,0 0 0 0 0,0-1 1 0 0,0 1-1 0 0,0 0 1 0 0,0 1-1 0 0,0-1 0 0 0,-1 1 1 0 0,1 0-1 0 0,0 0 1 0 0,-1 0-1 0 0,1 0 1 0 0,-1 1-1 0 0,0-1 0 0 0,0 1 1 0 0,0 0-1 0 0,3 4 1 0 0,-1-2-2 0 0,-1 1 1 0 0,-1 1 0 0 0,1-1 0 0 0,-1 0 0 0 0,0 1 0 0 0,0 0 0 0 0,-1 0 0 0 0,3 11 0 0 0,-2 4 5 0 0,0-1 0 0 0,-1 1 0 0 0,-2 0 0 0 0,0-1 0 0 0,-4 28 0 0 0,2-35-12 0 0,-1 0-1 0 0,-1 0 1 0 0,0 0-1 0 0,-1 0 1 0 0,0-1-1 0 0,-1 0 1 0 0,-1 0-1 0 0,0-1 1 0 0,-1 0-1 0 0,0 0 0 0 0,-1 0 1 0 0,0-1-1 0 0,0-1 1 0 0,-2 0-1 0 0,-17 15 1 0 0,7-9-16 0 0,-1 0 0 0 0,-1-1-1 0 0,0-2 1 0 0,-1 0 0 0 0,0-1 0 0 0,-1-2 0 0 0,-38 11 0 0 0,59-19 7 0 0,-27 5-17 0 0,29-6 19 0 0,1-1 0 0 0,-1 1-1 0 0,1-1 1 0 0,0 0-1 0 0,-1 0 1 0 0,1 0 0 0 0,-1 0-1 0 0,1 0 1 0 0,-1 0 0 0 0,1 0-1 0 0,-1 0 1 0 0,1-1-1 0 0,0 1 1 0 0,-1-1 0 0 0,1 1-1 0 0,0-1 1 0 0,-2 0 0 0 0,3 0 2 0 0,-1 1 0 0 0,1-1 0 0 0,-1 0 0 0 0,1 1 0 0 0,0-1 0 0 0,0 0 0 0 0,-1 0 0 0 0,1 1 0 0 0,0-1 1 0 0,0 0-1 0 0,0 0 0 0 0,0 0 0 0 0,0 1 0 0 0,0-1 0 0 0,0 0 0 0 0,0 0 0 0 0,0 1 0 0 0,1-1 0 0 0,-1 0 0 0 0,0 0 0 0 0,0 1 1 0 0,1-1-1 0 0,-1 0 0 0 0,0 0 0 0 0,2 0 0 0 0,13-22 48 0 0,-7 12-14 0 0,-5 7-12 0 0,0 0 0 0 0,0 0 0 0 0,1 1 0 0 0,-1-1 1 0 0,1 1-1 0 0,0 0 0 0 0,-1 0 0 0 0,1 0 0 0 0,1 1 1 0 0,-1-1-1 0 0,0 1 0 0 0,1 0 0 0 0,8-3 0 0 0,-3 2 68 0 0,1 0-1 0 0,-1 1 0 0 0,1 0 0 0 0,-1 1 1 0 0,15-1-1 0 0,-7 2 71 0 0,0 1 1 0 0,-1 0-1 0 0,1 1 0 0 0,0 1 1 0 0,-1 1-1 0 0,0 1 1 0 0,0 0-1 0 0,26 12 1 0 0,-27-10-102 0 0,0 0 1 0 0,26 8 0 0 0,-9-10-4645 0 0,-18-3-3310 0 0,-5-2 3947 0 0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19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0 3512 0 0,'0'0'6208'0'0,"0"18"-2967"0"0,-1-5-2709 0 0,0 1-1 0 0,-1-1 1 0 0,0 0 0 0 0,-1 1-1 0 0,-1-1 1 0 0,0 0 0 0 0,-1-1-1 0 0,0 1 1 0 0,-13 21 0 0 0,3-9-364 0 0,-2-1 1 0 0,0 0 0 0 0,-31 30-1 0 0,23-28-127 0 0,0-1-722 0 0,8-7-3302 0 0,4-7-3177 0 0,10-7 3579 0 0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20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144 262 2280 0 0,'-19'0'2294'0'0,"15"0"-1930"0"0,0 0-1 0 0,0 0 0 0 0,0 0 0 0 0,1-1 0 0 0,-1 0 0 0 0,0 1 0 0 0,0-1 0 0 0,-5-2 0 0 0,8 2-237 0 0,-1 0-1 0 0,1 0 0 0 0,0 0 0 0 0,0 0 0 0 0,-1 0 1 0 0,1 0-1 0 0,0-1 0 0 0,0 1 0 0 0,0 0 1 0 0,1 0-1 0 0,-1-1 0 0 0,0 1 0 0 0,0-1 0 0 0,1 1 1 0 0,-1 0-1 0 0,1-1 0 0 0,-1 1 0 0 0,1-1 1 0 0,0 0-1 0 0,-1 1 0 0 0,1-1 0 0 0,0 1 1 0 0,0-1-1 0 0,1-3 0 0 0,-1 3 47 0 0,-1-14 561 0 0,2 1-1 0 0,0-1 1 0 0,3-16-1 0 0,-3 27-655 0 0,1 0 0 0 0,-1 0 0 0 0,1 0 0 0 0,0 0 0 0 0,1 0-1 0 0,-1 1 1 0 0,1-1 0 0 0,0 1 0 0 0,0 0 0 0 0,0-1-1 0 0,0 1 1 0 0,8-6 0 0 0,-2 2 31 0 0,1 1 0 0 0,0 0 1 0 0,0 0-1 0 0,1 1 0 0 0,0 1 0 0 0,0 0 0 0 0,0 0 0 0 0,20-4 1 0 0,-13 4 20 0 0,0 2 0 0 0,1 1 1 0 0,-1 0-1 0 0,37 1 0 0 0,-50 1-109 0 0,0 1 1 0 0,1 0-1 0 0,-1-1 0 0 0,0 2 0 0 0,0-1 0 0 0,0 0 0 0 0,0 1 1 0 0,-1 0-1 0 0,1 0 0 0 0,0 1 0 0 0,-1-1 0 0 0,1 1 1 0 0,-1 0-1 0 0,0 0 0 0 0,0 0 0 0 0,0 1 0 0 0,0 0 1 0 0,-1-1-1 0 0,1 1 0 0 0,-1 1 0 0 0,0-1 0 0 0,0 0 0 0 0,-1 1 1 0 0,1-1-1 0 0,2 8 0 0 0,-2-2-5 0 0,0 0 0 0 0,0 0 0 0 0,-1 1 1 0 0,0-1-1 0 0,-1 1 0 0 0,0-1 0 0 0,-1 0 0 0 0,0 1 0 0 0,0-1 1 0 0,-1 1-1 0 0,-4 17 0 0 0,1-11-6 0 0,-1-1-1 0 0,-1 1 1 0 0,0-1 0 0 0,-1-1-1 0 0,0 1 1 0 0,-1-1 0 0 0,-1 0-1 0 0,-1-1 1 0 0,0 0 0 0 0,0-1-1 0 0,-2 0 1 0 0,-22 21 0 0 0,11-15-7 0 0,0-1 0 0 0,-1 0 0 0 0,-49 25 1 0 0,55-34-6 0 0,-1-1 0 0 0,0 0 0 0 0,-1-1 0 0 0,0-1 0 0 0,0-1 0 0 0,-28 3 0 0 0,46-7 2 0 0,1-1 0 0 0,0 0 0 0 0,-1 0 0 0 0,1 0-1 0 0,0 0 1 0 0,-1 0 0 0 0,1 0 0 0 0,0 0 0 0 0,-1 0 0 0 0,1 0 0 0 0,0-1 0 0 0,0 1 0 0 0,-1-1 0 0 0,1 1 0 0 0,0-1 0 0 0,0 1 0 0 0,-1-1 0 0 0,1 0 0 0 0,0 1 0 0 0,0-1 0 0 0,0 0 0 0 0,0 0 0 0 0,0 0 0 0 0,0 0 0 0 0,0 0 0 0 0,1 0 0 0 0,-1 0 0 0 0,0 0 0 0 0,0 0 0 0 0,0-2 0 0 0,0 1 1 0 0,1 0 0 0 0,0-1-1 0 0,-1 1 1 0 0,1 0 0 0 0,0 0 0 0 0,0-1 0 0 0,1 1-1 0 0,-1 0 1 0 0,0 0 0 0 0,1-1 0 0 0,-1 1 0 0 0,1 0-1 0 0,0 0 1 0 0,0 0 0 0 0,-1 0 0 0 0,2 0 0 0 0,-1 0-1 0 0,1-2 1 0 0,1 0 11 0 0,0 1-1 0 0,0 0 1 0 0,1 0 0 0 0,-1 0-1 0 0,0 0 1 0 0,1 1-1 0 0,0 0 1 0 0,0-1 0 0 0,-1 1-1 0 0,1 0 1 0 0,1 1-1 0 0,-1-1 1 0 0,0 1 0 0 0,0 0-1 0 0,1 0 1 0 0,-1 0-1 0 0,0 0 1 0 0,1 1 0 0 0,7 0-1 0 0,9 0 104 0 0,0 1-1 0 0,35 6 0 0 0,-33-2-5 0 0,-1 1 0 0 0,0 1 0 0 0,-1 1 0 0 0,22 11 0 0 0,-16-7-69 0 0,50 15 0 0 0,-28-17-2746 0 0,-15-6-6321 0 0,-24-2 5583 0 0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21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3 3200 0 0,'0'-2'9529'0'0,"-1"13"-9013"0"0,0 0 0 0 0,0-1 0 0 0,-1 1 0 0 0,0 0-1 0 0,-1 0 1 0 0,0-1 0 0 0,-7 15 0 0 0,-41 69 92 0 0,34-66-291 0 0,-20 46-1 0 0,35-68-276 0 0,0 0-1 0 0,0-1 1 0 0,1 1-1 0 0,0 0 1 0 0,-1 8 0 0 0,2-13-31 0 0,-1 1 0 0 0,1-1 1 0 0,0 0-1 0 0,0 1 0 0 0,0-1 0 0 0,1 1 1 0 0,-1-1-1 0 0,0 1 0 0 0,0-1 1 0 0,1 0-1 0 0,-1 1 0 0 0,1-1 1 0 0,0 0-1 0 0,-1 1 0 0 0,1-1 0 0 0,0 0 1 0 0,-1 0-1 0 0,1 1 0 0 0,0-1 1 0 0,0 0-1 0 0,0 0 0 0 0,0 0 1 0 0,0 0-1 0 0,0 0 0 0 0,1 0 0 0 0,1 0 1 0 0,7 2 12 0 0,0 0 1 0 0,1-1 0 0 0,0 0 0 0 0,-1-1 0 0 0,1 0-1 0 0,0-1 1 0 0,0 0 0 0 0,13-3 0 0 0,12 2 11 0 0,13 2 17 0 0,-8 0 22 0 0,45-5 0 0 0,-85 3-117 0 0,1 1 1 0 0,-1 0 0 0 0,0-1-1 0 0,1 1 1 0 0,-1-1 0 0 0,0 1-1 0 0,1-1 1 0 0,-1 0 0 0 0,0 0-1 0 0,0 1 1 0 0,0-1 0 0 0,0 0-1 0 0,1 0 1 0 0,-1 0-1 0 0,0 0 1 0 0,-1 0 0 0 0,1-1-1 0 0,0 1 1 0 0,0 0 0 0 0,0 0-1 0 0,-1 0 1 0 0,1-1 0 0 0,-1 1-1 0 0,1 0 1 0 0,-1-1 0 0 0,1 1-1 0 0,-1-1 1 0 0,1-2-1 0 0,0-6-678 0 0,0-1 0 0 0,0 0 0 0 0,-2-13 0 0 0,3-20-1320 0 0,32-128 443 0 0,-26 134 6421 0 0,-9 40-4643 0 0,0-1 1 0 0,0 1 0 0 0,1 0-1 0 0,-1 0 1 0 0,1 1 0 0 0,0-1-1 0 0,-1 0 1 0 0,1 0 0 0 0,0 0 0 0 0,0 3-1 0 0,0 2 79 0 0,-17 86 763 0 0,-7 60-210 0 0,3 34-212 0 0,10-99-430 0 0,5-46-107 0 0,5-33-145 0 0,-1-1 0 0 0,1 1 0 0 0,-2-1-1 0 0,1 0 1 0 0,-1 0 0 0 0,-6 12 0 0 0,-2-4-2442 0 0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23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81 145 3476 0 0,'0'0'1091'0'0,"-4"-20"2515"0"0,6 16-3339 0 0,1-1 0 0 0,-1 0 0 0 0,1 1-1 0 0,0-1 1 0 0,0 1 0 0 0,0 0 0 0 0,1 0-1 0 0,0 0 1 0 0,-1 0 0 0 0,1 1 0 0 0,1-1-1 0 0,-1 1 1 0 0,6-4 0 0 0,4-1 227 0 0,0 1 1 0 0,0 0-1 0 0,18-6 0 0 0,-31 13-483 0 0,23-8 242 0 0,41-10 0 0 0,-60 17-234 0 0,1 0 1 0 0,0 0-1 0 0,-1 0 0 0 0,1 1 1 0 0,0 0-1 0 0,0 0 0 0 0,-1 1 1 0 0,1-1-1 0 0,0 1 0 0 0,-1 1 1 0 0,1-1-1 0 0,-1 1 0 0 0,10 3 1 0 0,-12-3-12 0 0,-1 1-1 0 0,1-1 1 0 0,-1 0 0 0 0,1 1 0 0 0,-1 0 0 0 0,0-1 0 0 0,0 1 0 0 0,0 0 0 0 0,0 0-1 0 0,-1 0 1 0 0,1 0 0 0 0,-1 0 0 0 0,0 1 0 0 0,0-1 0 0 0,0 0 0 0 0,0 1 0 0 0,0-1 0 0 0,-1 0-1 0 0,1 6 1 0 0,0 6 13 0 0,-1 0-1 0 0,0 1 1 0 0,-3 15 0 0 0,0-13-5 0 0,0 0 1 0 0,-2 0-1 0 0,0 0 1 0 0,-1 0 0 0 0,-1-1-1 0 0,0 0 1 0 0,-18 30 0 0 0,12-27-1 0 0,-1 0 1 0 0,-1-1 0 0 0,0 0 0 0 0,-1-2-1 0 0,-30 26 1 0 0,44-41-18 0 0,-1 1 0 0 0,0-1-1 0 0,0 0 1 0 0,0 0 0 0 0,0 0 0 0 0,0 0 0 0 0,0-1-1 0 0,-1 1 1 0 0,1-1 0 0 0,0 0 0 0 0,-1 0-1 0 0,1 0 1 0 0,-1 0 0 0 0,1-1 0 0 0,-1 1 0 0 0,-5-1-1 0 0,8 0 1 0 0,0 0-1 0 0,1-1 0 0 0,-1 1 0 0 0,0 0 1 0 0,0-1-1 0 0,1 1 0 0 0,-1-1 0 0 0,0 1 1 0 0,1-1-1 0 0,-1 1 0 0 0,0-1 0 0 0,1 1 1 0 0,-1-1-1 0 0,1 1 0 0 0,-1-1 0 0 0,1 0 0 0 0,0 0 1 0 0,-1 1-1 0 0,1-1 0 0 0,-1 0 0 0 0,1 1 1 0 0,0-1-1 0 0,0 0 0 0 0,-1-1 0 0 0,1-25-24 0 0,1 19 20 0 0,1 0 0 0 0,0 0 0 0 0,0 1 0 0 0,5-10 0 0 0,-5 13 3 0 0,0 1 0 0 0,0-1-1 0 0,0 1 1 0 0,1 0 0 0 0,0 0 0 0 0,-1-1 0 0 0,1 2 0 0 0,0-1 0 0 0,1 0 0 0 0,-1 1 0 0 0,0-1 0 0 0,1 1-1 0 0,-1 0 1 0 0,1 0 0 0 0,0 1 0 0 0,0-1 0 0 0,0 1 0 0 0,0-1 0 0 0,0 1 0 0 0,0 0 0 0 0,7 0 0 0 0,-6 1 1 0 0,0-1 0 0 0,0 1 1 0 0,0 1-1 0 0,-1-1 1 0 0,1 1-1 0 0,0 0 1 0 0,0 0-1 0 0,0 0 1 0 0,-1 1-1 0 0,1-1 1 0 0,-1 1-1 0 0,1 0 1 0 0,-1 1-1 0 0,0-1 1 0 0,0 1-1 0 0,0 0 1 0 0,7 6-1 0 0,-3-1 0 0 0,-1 1 1 0 0,0 1-1 0 0,-1-1 0 0 0,0 1 0 0 0,0 0 0 0 0,-1 1 0 0 0,-1-1 0 0 0,0 1 0 0 0,0 0 0 0 0,-1 0 1 0 0,4 20-1 0 0,-4-7 48 0 0,0 0 1 0 0,-2 1 0 0 0,-1-1-1 0 0,-4 39 1 0 0,3-57-8 0 0,0-1 0 0 0,0 1-1 0 0,0-1 1 0 0,-1 1 0 0 0,0-1 0 0 0,0 1 0 0 0,0-1-1 0 0,-1 0 1 0 0,1 0 0 0 0,-1 0 0 0 0,-1-1-1 0 0,1 1 1 0 0,-1-1 0 0 0,1 1 0 0 0,-9 6 0 0 0,6-6 45 0 0,0-1 1 0 0,0-1-1 0 0,-1 1 1 0 0,1-1 0 0 0,-1 0-1 0 0,1 0 1 0 0,-1-1-1 0 0,0 0 1 0 0,0 0-1 0 0,0-1 1 0 0,0 1 0 0 0,-11-1-1 0 0,7 0 44 0 0,-109 1 1110 0 0,108-2-1103 0 0,-1-1-1 0 0,0-1 1 0 0,1 0-1 0 0,-1-1 0 0 0,1-1 1 0 0,-1 0-1 0 0,-12-6 1 0 0,23 9-227 0 0,0 1 1 0 0,0-1-1 0 0,1-1 1 0 0,-1 1 0 0 0,0 0-1 0 0,1 0 1 0 0,-1-1-1 0 0,1 1 1 0 0,-1 0-1 0 0,1-1 1 0 0,-2-2 0 0 0,2 3-196 0 0,1 0 1 0 0,0 1 0 0 0,0-1 0 0 0,0 0 0 0 0,0 1-1 0 0,0-1 1 0 0,0 0 0 0 0,-1 1 0 0 0,2-1-1 0 0,-1 0 1 0 0,0 1 0 0 0,0-1 0 0 0,0 0 0 0 0,0 1-1 0 0,0-1 1 0 0,0 0 0 0 0,1 1 0 0 0,-1-1 0 0 0,0 1-1 0 0,1-1 1 0 0,-1 0 0 0 0,0 1 0 0 0,1-1 0 0 0,-1 1-1 0 0,1-1 1 0 0,-1 1 0 0 0,1-1 0 0 0,-1 1 0 0 0,1-1-1 0 0,-1 1 1 0 0,1 0 0 0 0,-1-1 0 0 0,1 1 0 0 0,-1 0-1 0 0,1-1 1 0 0,0 1 0 0 0,0 0 0 0 0,12-5-3371 0 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24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371 3 3264 0 0,'-19'-2'3046'0'0,"7"2"-2265"0"0,-1 0 503 0 0,-1 0 0 0 0,-25 4 0 0 0,33-3-1012 0 0,1 1 1 0 0,-1 0-1 0 0,0 0 1 0 0,1 0-1 0 0,-1 1 1 0 0,1 0-1 0 0,0 0 1 0 0,0 0-1 0 0,-8 7 1 0 0,-3 4 232 0 0,1 1 1 0 0,0 1-1 0 0,1 0 0 0 0,1 1 1 0 0,-17 29-1 0 0,10-11-296 0 0,2 0 0 0 0,-13 40 0 0 0,21-44-113 0 0,1 0 0 0 0,2 1 0 0 0,2 0 0 0 0,0 0 0 0 0,3 1 0 0 0,0 40 0 0 0,3-58-79 0 0,-1 0 0 0 0,2 0 0 0 0,0 0 0 0 0,1 0 0 0 0,1 0 0 0 0,0 0 0 0 0,7 15 0 0 0,-8-23-16 0 0,0 0 1 0 0,0 0-1 0 0,1 0 1 0 0,1 0-1 0 0,-1-1 0 0 0,1 1 1 0 0,0-1-1 0 0,0 0 1 0 0,1-1-1 0 0,0 1 1 0 0,0-1-1 0 0,0 0 0 0 0,0-1 1 0 0,1 0-1 0 0,10 6 1 0 0,-7-7-1 0 0,-1 1 0 0 0,1-1 0 0 0,0 0 1 0 0,0-1-1 0 0,0-1 0 0 0,1 1 0 0 0,-1-1 1 0 0,0-1-1 0 0,11-1 0 0 0,-15 1 0 0 0,-1-1 0 0 0,0 1-1 0 0,1-1 1 0 0,-1-1 0 0 0,0 1 0 0 0,0-1 0 0 0,0 0-1 0 0,0 0 1 0 0,0 0 0 0 0,-1-1 0 0 0,1 1-1 0 0,-1-1 1 0 0,1 0 0 0 0,-1-1 0 0 0,0 1 0 0 0,0-1-1 0 0,0 0 1 0 0,-1 0 0 0 0,4-5 0 0 0,-4 4 17 0 0,0-1 0 0 0,0 1 0 0 0,-1-1 0 0 0,0 0 0 0 0,-1 0 0 0 0,1 0 0 0 0,-1 0 0 0 0,0 0 1 0 0,0 0-1 0 0,-1 0 0 0 0,0 0 0 0 0,0 0 0 0 0,0 0 0 0 0,-1-1 0 0 0,0 1 0 0 0,0 0 0 0 0,-4-11 0 0 0,3 10 18 0 0,0 0-1 0 0,-1 1 0 0 0,0-1 1 0 0,0 1-1 0 0,-1-1 0 0 0,0 1 1 0 0,0 0-1 0 0,0 1 0 0 0,-1-1 1 0 0,0 1-1 0 0,0-1 0 0 0,0 2 0 0 0,0-1 1 0 0,-11-6-1 0 0,-4-1 96 0 0,0 1 1 0 0,-29-10-1 0 0,43 19-150 0 0,-1 0 0 0 0,0 0 1 0 0,1 1-1 0 0,-1-1 1 0 0,0 1-1 0 0,0 1 0 0 0,0 0 1 0 0,1 0-1 0 0,-1 0 0 0 0,0 0 1 0 0,0 1-1 0 0,-9 3 0 0 0,1 3-910 0 0,-1 9-6569 0 0,15-10 3910 0 0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25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3 2240 0 0,'-2'0'445'0'0,"0"0"-1"0"0,0 0 1 0 0,0 0-1 0 0,0 0 1 0 0,0 0 0 0 0,0 0-1 0 0,-1 1 1 0 0,1-1-1 0 0,0 1 1 0 0,0-1-1 0 0,-3 3 1 0 0,4-2-196 0 0,0 0 1 0 0,0 0-1 0 0,1 0 0 0 0,-1 1 1 0 0,0-1-1 0 0,1 0 0 0 0,-1 0 1 0 0,1 1-1 0 0,-1-1 0 0 0,1 0 1 0 0,0 1-1 0 0,-1-1 0 0 0,1 0 1 0 0,0 1-1 0 0,0-1 0 0 0,0 1 1 0 0,0-1-1 0 0,1 3 0 0 0,-1-4-205 0 0,0 1 0 0 0,0-1 0 0 0,0 1 0 0 0,0-1 0 0 0,1 1-1 0 0,-1 0 1 0 0,0-1 0 0 0,1 1 0 0 0,-1-1 0 0 0,0 1-1 0 0,1-1 1 0 0,-1 1 0 0 0,0-1 0 0 0,1 0 0 0 0,-1 1 0 0 0,1-1-1 0 0,-1 1 1 0 0,1-1 0 0 0,-1 0 0 0 0,1 0 0 0 0,-1 1 0 0 0,1-1-1 0 0,0 0 1 0 0,-1 0 0 0 0,1 1 0 0 0,-1-1 0 0 0,1 0-1 0 0,-1 0 1 0 0,1 0 0 0 0,0 0 0 0 0,-1 0 0 0 0,1 0 0 0 0,-1 0-1 0 0,1 0 1 0 0,0 0 0 0 0,0-1 0 0 0,0 1-14 0 0,0 0 0 0 0,0 0-1 0 0,-1 0 1 0 0,1 0 0 0 0,0 0 0 0 0,0 0 0 0 0,-1 0-1 0 0,1-1 1 0 0,0 1 0 0 0,-1 0 0 0 0,1-1 0 0 0,0 1 0 0 0,-1 0-1 0 0,1-1 1 0 0,0 1 0 0 0,-1-1 0 0 0,1 1 0 0 0,-1-1 0 0 0,1 1-1 0 0,-1-1 1 0 0,1 0 0 0 0,-1 1 0 0 0,1-1 0 0 0,-1 0-1 0 0,0 1 1 0 0,1-1 0 0 0,-1 0 0 0 0,0 1 0 0 0,0-1 0 0 0,1 0-1 0 0,-1 0 1 0 0,0 0 0 0 0,-4-28 333 0 0,1 41-7159 0 0,3-5 3968 0 0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25.7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2248 0 0,'0'0'392'0'0,"-13"16"3093"0"0,12-14-3292 0 0,0-1 1 0 0,1 0 0 0 0,-1 1 0 0 0,1-1 0 0 0,-1 1 0 0 0,1-1 0 0 0,0 1-1 0 0,-1-1 1 0 0,1 1 0 0 0,0-1 0 0 0,0 1 0 0 0,0-1 0 0 0,0 1 0 0 0,0-1-1 0 0,0 1 1 0 0,1-1 0 0 0,-1 1 0 0 0,0-1 0 0 0,1 1 0 0 0,0 1 0 0 0,0-2-66 0 0,0 0 1 0 0,0 0 0 0 0,0 0-1 0 0,0 0 1 0 0,1 0 0 0 0,-1-1 0 0 0,0 1-1 0 0,0 0 1 0 0,0-1 0 0 0,1 1-1 0 0,-1 0 1 0 0,0-1 0 0 0,1 0 0 0 0,-1 1-1 0 0,1-1 1 0 0,-1 0 0 0 0,0 0-1 0 0,1 0 1 0 0,-1 0 0 0 0,4 0 0 0 0,1 0 2 0 0,-2 1 7 0 0,0-1 1 0 0,-1-1-1 0 0,1 1 1 0 0,0 0-1 0 0,0-1 1 0 0,5-1-1 0 0,-8 2-101 0 0,0-1 0 0 0,-1 1 0 0 0,1 0 0 0 0,0-1 0 0 0,-1 1 0 0 0,1-1 0 0 0,0 1 0 0 0,-1-1 0 0 0,1 0 1 0 0,-1 1-1 0 0,1-1 0 0 0,-1 1 0 0 0,1-1 0 0 0,-1 0 0 0 0,0 0 0 0 0,1 1 0 0 0,-1-1 0 0 0,0 0 0 0 0,1 1 0 0 0,-1-1 0 0 0,0 0 0 0 0,0 0 0 0 0,0 0 0 0 0,0 1 0 0 0,1-1 0 0 0,-1 0 0 0 0,0 0 0 0 0,-1 0 0 0 0,1 1 0 0 0,0-1 0 0 0,0 0 0 0 0,0 0 1 0 0,0 1-1 0 0,-1-1 0 0 0,1 0 0 0 0,0 0 0 0 0,-1 0 0 0 0,1 0 9 0 0,-1 0 0 0 0,1 0 0 0 0,-1 0 0 0 0,1 0 0 0 0,-1 0-1 0 0,0 1 1 0 0,1-1 0 0 0,-1 0 0 0 0,0 0 0 0 0,0 1 0 0 0,1-1 0 0 0,-1 0 0 0 0,0 1 0 0 0,0-1 0 0 0,0 1 0 0 0,0-1 0 0 0,0 1 0 0 0,0 0 0 0 0,0-1 0 0 0,0 1 0 0 0,0 0 0 0 0,0 0 0 0 0,0-1 0 0 0,-1 1 0 0 0,-29 0-2384 0 0,21 0-2375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28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85 105 3856 0 0,'-3'0'283'0'0,"0"0"0"0"0,-1 0-1 0 0,1 1 1 0 0,0-1 0 0 0,0 1-1 0 0,0 0 1 0 0,0 0 0 0 0,0 0 0 0 0,0 0-1 0 0,0 0 1 0 0,1 1 0 0 0,-1-1-1 0 0,0 1 1 0 0,1 0 0 0 0,-1 0-1 0 0,1 0 1 0 0,-4 3 0 0 0,3-2-7 0 0,0 1 1 0 0,0 0-1 0 0,1 0 1 0 0,-1 1-1 0 0,1-1 1 0 0,0 0-1 0 0,0 1 1 0 0,1-1-1 0 0,-1 1 0 0 0,-1 7 1 0 0,2-4 70 0 0,0-1 0 0 0,0 1-1 0 0,1 0 1 0 0,0-1 0 0 0,0 1 0 0 0,1 0 0 0 0,0-1-1 0 0,0 1 1 0 0,0 0 0 0 0,1-1 0 0 0,1 0 0 0 0,-1 1 0 0 0,1-1-1 0 0,5 8 1 0 0,-5-11-319 0 0,0-1 0 0 0,0 0 0 0 0,0 1-1 0 0,1-2 1 0 0,0 1 0 0 0,-1 0 0 0 0,1-1 0 0 0,0 1-1 0 0,0-1 1 0 0,1 0 0 0 0,-1-1 0 0 0,0 1 0 0 0,1-1-1 0 0,-1 0 1 0 0,6 1 0 0 0,11 2 22 0 0,39 1 1 0 0,45-5 62 0 0,-92-1-78 0 0,0 0-1 0 0,1-1 1 0 0,-1 0 0 0 0,0-2-1 0 0,22-7 1 0 0,-30 9 7 0 0,-1 0-1 0 0,0 0 1 0 0,0-1 0 0 0,-1 1-1 0 0,1-1 1 0 0,0 0 0 0 0,-1 0-1 0 0,0 0 1 0 0,1-1 0 0 0,-1 1-1 0 0,0-1 1 0 0,-1 1 0 0 0,1-1-1 0 0,-1 0 1 0 0,4-8 0 0 0,-4 5 50 0 0,0 1 1 0 0,0 0 0 0 0,-1-1 0 0 0,0 1 0 0 0,0-1-1 0 0,0 1 1 0 0,-1-1 0 0 0,0 0 0 0 0,0 1 0 0 0,-2-10-1 0 0,0 7 33 0 0,0-1-1 0 0,0 1 1 0 0,-1 0-1 0 0,0 1 1 0 0,-1-1 0 0 0,0 0-1 0 0,0 1 1 0 0,-1 0-1 0 0,0 0 1 0 0,0 0-1 0 0,-1 1 1 0 0,0 0-1 0 0,0 0 1 0 0,-1 0-1 0 0,0 1 1 0 0,-8-6-1 0 0,3 4 68 0 0,0 2-1 0 0,-1-1 0 0 0,0 2 1 0 0,0 0-1 0 0,-1 0 0 0 0,0 1 0 0 0,-19-2 1 0 0,22 4-605 0 0,-1 1 1 0 0,1 0 0 0 0,-23 3-1 0 0,26-1-885 0 0,0 0 0 0 0,0 1 0 0 0,1 0 0 0 0,-1 0 0 0 0,1 1-1 0 0,-10 4 1 0 0,5 0-2914 0 0,4 2-1 0 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26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176 170 1680 0 0,'-15'13'521'0'0,"1"0"0"0"0,0 1 1 0 0,1 1-1 0 0,-21 29 0 0 0,7-8 281 0 0,24-32-695 0 0,-7 7 611 0 0,1 1 1 0 0,0 1 0 0 0,1-1-1 0 0,-11 24 1 0 0,64-130 2186 0 0,6-10-2774 0 0,-32 60 473 0 0,31-49 1 0 0,-45 82-360 0 0,-3 7-48 0 0,0 0 0 0 0,0 0-1 0 0,1 0 1 0 0,-1 1 0 0 0,1-1-1 0 0,0 1 1 0 0,0-1 0 0 0,0 1 0 0 0,0 0-1 0 0,1 0 1 0 0,6-5 0 0 0,-10 9-166 0 0,0-1 1 0 0,1 0-1 0 0,-1 1 0 0 0,0-1 1 0 0,1 1-1 0 0,-1-1 1 0 0,0 0-1 0 0,0 1 1 0 0,1-1-1 0 0,-1 1 0 0 0,0-1 1 0 0,0 0-1 0 0,0 1 1 0 0,0-1-1 0 0,0 1 1 0 0,1-1-1 0 0,-1 1 1 0 0,0-1-1 0 0,0 1 0 0 0,0-1 1 0 0,0 1-1 0 0,0-1 1 0 0,0 1-1 0 0,0-1 1 0 0,-1 1-1 0 0,1 20 182 0 0,0-17-143 0 0,0 445 581 0 0,0-432-654 0 0,1 24 2 0 0,-2 0-1 0 0,-9 55 0 0 0,8-88-77 0 0,0 1-1 0 0,-1-1 1 0 0,1 1-1 0 0,-2-1 1 0 0,1 0-1 0 0,-5 8 1 0 0,-14 10-2824 0 0,18-22 1633 0 0,0-1 0 0 0,0 0 1 0 0,0 0-1 0 0,-1 0 0 0 0,-4 1 1 0 0,-1 1-1880 0 0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26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3424 0 0,'-6'0'7645'0'0,"245"0"-411"0"0,-119 0-8768 0 0,0 0-5022 0 0,-95 0 3152 0 0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27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 3552 0 0,'0'0'1850'0'0,"4"24"2446"0"0,-5-9-3642 0 0,-1 1 0 0 0,0-1 0 0 0,-2 0 1 0 0,1 0-1 0 0,-2 0 0 0 0,0 0 1 0 0,-9 18-1 0 0,-4-1-425 0 0,-32 44 1 0 0,15-26-9260 0 0,28-40 5857 0 0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28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25 227 2520 0 0,'-1'0'84'0'0,"1"0"0"0"0,-1 0 0 0 0,0 0-1 0 0,1-1 1 0 0,-1 1 0 0 0,0 0 0 0 0,1 0-1 0 0,-1-1 1 0 0,1 1 0 0 0,-1 0 0 0 0,0-1-1 0 0,1 1 1 0 0,-1-1 0 0 0,1 1 0 0 0,-1-1 0 0 0,1 1-1 0 0,-1-1 1 0 0,1 1 0 0 0,0-1 0 0 0,-1 1-1 0 0,1-1 1 0 0,0 0 0 0 0,-1 0 0 0 0,-6-22 1227 0 0,2-23 426 0 0,5 41-1530 0 0,1 0-1 0 0,-1 1 1 0 0,1-1-1 0 0,-1 0 1 0 0,1 1-1 0 0,1-1 1 0 0,-1 0-1 0 0,1 1 1 0 0,0 0-1 0 0,0-1 1 0 0,0 1-1 0 0,0 0 1 0 0,1 0-1 0 0,4-7 1 0 0,-2 6 21 0 0,0 0 0 0 0,1 1 0 0 0,-1-1 1 0 0,1 1-1 0 0,0 0 0 0 0,0 0 0 0 0,0 1 0 0 0,14-6 1 0 0,2 2 102 0 0,1 1 0 0 0,0 1 0 0 0,0 1 0 0 0,46-3 0 0 0,-55 6-209 0 0,1 0 1 0 0,0 1-1 0 0,0 1 1 0 0,0 0-1 0 0,24 6 1 0 0,-34-5-98 0 0,0-1-1 0 0,-1 1 1 0 0,1 0-1 0 0,-1 0 1 0 0,1 0 0 0 0,-1 0-1 0 0,0 1 1 0 0,0 0 0 0 0,0-1-1 0 0,-1 2 1 0 0,1-1-1 0 0,-1 0 1 0 0,1 1 0 0 0,-1 0-1 0 0,0-1 1 0 0,0 1 0 0 0,-1 0-1 0 0,1 1 1 0 0,-1-1 0 0 0,0 0-1 0 0,2 7 1 0 0,1 4-1 0 0,-1 1-1 0 0,-1 0 1 0 0,-1 0 0 0 0,0 0 0 0 0,-1 0 0 0 0,0 0-1 0 0,-2 1 1 0 0,0-1 0 0 0,-1 0 0 0 0,0 0 0 0 0,-1 0 0 0 0,-1 0-1 0 0,0-1 1 0 0,-9 19 0 0 0,3-11-18 0 0,0-1-1 0 0,-2 0 1 0 0,-1 0-1 0 0,0-2 1 0 0,-2 0-1 0 0,0 0 0 0 0,-1-1 1 0 0,-31 27-1 0 0,24-26-2 0 0,-1-1 0 0 0,-41 24 0 0 0,55-36-7 0 0,0-2 0 0 0,-1 0 0 0 0,0 0 0 0 0,0-1-1 0 0,0 0 1 0 0,0-1 0 0 0,-1 0 0 0 0,1-1 0 0 0,-20 2 0 0 0,30-4 6 0 0,0 0 1 0 0,0 0-1 0 0,0-1 1 0 0,0 1-1 0 0,0 0 1 0 0,0 0-1 0 0,0-1 1 0 0,0 1-1 0 0,0-1 0 0 0,1 1 1 0 0,-1-1-1 0 0,0 1 1 0 0,0-1-1 0 0,0 1 1 0 0,1-1-1 0 0,-1 0 1 0 0,0 1-1 0 0,1-1 1 0 0,-1 0-1 0 0,1 0 1 0 0,-1 0-1 0 0,1 1 1 0 0,-1-1-1 0 0,1 0 1 0 0,-1 0-1 0 0,1 0 0 0 0,0 0 1 0 0,-1 0-1 0 0,1 0 1 0 0,0 0-1 0 0,0 0 1 0 0,0 0-1 0 0,0 0 1 0 0,0 0-1 0 0,0 0 1 0 0,0 0-1 0 0,0-1 1 0 0,0-2 11 0 0,1 1-1 0 0,-1-1 1 0 0,1 0 0 0 0,-1 1 0 0 0,1-1 0 0 0,0 1 0 0 0,0 0 0 0 0,1-1 0 0 0,1-2-1 0 0,-1 2 13 0 0,0 0-1 0 0,0 1 1 0 0,1 0-1 0 0,-1-1 0 0 0,1 1 1 0 0,0 0-1 0 0,0 0 1 0 0,0 1-1 0 0,0-1 0 0 0,0 1 1 0 0,1-1-1 0 0,-1 1 1 0 0,1 0-1 0 0,-1 0 0 0 0,1 1 1 0 0,0-1-1 0 0,0 1 1 0 0,0 0-1 0 0,0 0 0 0 0,0 0 1 0 0,0 0-1 0 0,8 0 1 0 0,4 0 39 0 0,0 0 1 0 0,0 1-1 0 0,0 0 1 0 0,0 1-1 0 0,0 1 1 0 0,0 1-1 0 0,0 0 1 0 0,-1 1-1 0 0,1 1 1 0 0,-1 0-1 0 0,0 1 1 0 0,-1 1-1 0 0,15 9 1 0 0,-9-4 243 0 0,16 11-2988 0 0,1-5-5913 0 0,-24-13 5191 0 0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28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1 3912 0 0,'0'4'3966'0'0,"-1"15"-2460"0"0,-5 10 212 0 0,1 0 103 0 0,-14 43 1 0 0,6-40-1445 0 0,-2 1 0 0 0,-2-2-1 0 0,0 0 1 0 0,-2-1-1 0 0,-29 35 1 0 0,24-38-2644 0 0,-15 7-5946 0 0,30-26 4952 0 0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29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66 2416 0 0,'-6'-14'4043'0'0,"8"12"-3855"0"0,-1-1 1 0 0,1 1-1 0 0,0 0 0 0 0,0 0 0 0 0,0 0 0 0 0,0 0 0 0 0,0 0 1 0 0,0 0-1 0 0,1 1 0 0 0,-1-1 0 0 0,0 1 0 0 0,1-1 0 0 0,0 1 1 0 0,-1 0-1 0 0,1 0 0 0 0,0 0 0 0 0,3 0 0 0 0,51-12 1742 0 0,-26 9-990 0 0,1 1 1 0 0,53 1-1 0 0,-83 2-910 0 0,1 0-1 0 0,-1 1 0 0 0,1-1 1 0 0,-1 1-1 0 0,1-1 0 0 0,-1 1 0 0 0,1 0 1 0 0,-1 0-1 0 0,1 0 0 0 0,-1 0 1 0 0,0 0-1 0 0,0 1 0 0 0,0-1 1 0 0,0 1-1 0 0,0-1 0 0 0,0 1 1 0 0,0 0-1 0 0,0 0 0 0 0,0 0 0 0 0,-1 0 1 0 0,1 0-1 0 0,-1 0 0 0 0,0 0 1 0 0,1 1-1 0 0,-1-1 0 0 0,0 0 1 0 0,0 1-1 0 0,-1-1 0 0 0,1 1 1 0 0,0-1-1 0 0,-1 1 0 0 0,1-1 0 0 0,-1 1 1 0 0,0 0-1 0 0,0-1 0 0 0,0 4 1 0 0,-1 2 1 0 0,1 1 0 0 0,-1-1 1 0 0,-1 0-1 0 0,1 1 0 0 0,-1-1 1 0 0,-1 0-1 0 0,0 0 0 0 0,0 0 0 0 0,-8 14 1 0 0,0-5-20 0 0,-2 0 0 0 0,0-1 1 0 0,-1 0-1 0 0,0-1 0 0 0,-1-1 0 0 0,-1 0 1 0 0,-1-1-1 0 0,1-1 0 0 0,-2 0 1 0 0,0-1-1 0 0,-22 9 0 0 0,35-17-10 0 0,3-2-1 0 0,0-1-1 0 0,1 1 1 0 0,-1 0-1 0 0,0 0 0 0 0,0-1 1 0 0,0 1-1 0 0,0-1 1 0 0,0 0-1 0 0,0 0 1 0 0,1 0-1 0 0,-4 0 0 0 0,-1-2 3 0 0,12-3 1 0 0,9-4 1 0 0,-3 6-5 0 0,0 0 0 0 0,0 0 0 0 0,0 1 0 0 0,0 1 0 0 0,0 0 0 0 0,1 1 0 0 0,-1 0 0 0 0,0 1 0 0 0,1 0 0 0 0,-1 1 0 0 0,0 0 0 0 0,14 5 0 0 0,-20-4 3 0 0,0 0 0 0 0,0 0 0 0 0,0 1-1 0 0,0-1 1 0 0,-1 1 0 0 0,1 0 0 0 0,-1 1-1 0 0,0 0 1 0 0,0-1 0 0 0,-1 2 0 0 0,0-1-1 0 0,1 0 1 0 0,-2 1 0 0 0,1 0 0 0 0,-1 0-1 0 0,0 0 1 0 0,0 0 0 0 0,0 0 0 0 0,-1 1-1 0 0,0-1 1 0 0,0 1 0 0 0,-1-1 0 0 0,0 1-1 0 0,0 9 1 0 0,-1-5 11 0 0,1 10 50 0 0,-2 1 0 0 0,-5 38 0 0 0,4-53-35 0 0,0 0 0 0 0,0 0 1 0 0,-1 0-1 0 0,1 0 1 0 0,-1 0-1 0 0,-1-1 0 0 0,1 0 1 0 0,-1 1-1 0 0,-1-1 0 0 0,1 0 1 0 0,-1-1-1 0 0,-5 6 1 0 0,-1-1 41 0 0,0-2 0 0 0,0 1 1 0 0,-1-1-1 0 0,0-1 1 0 0,0 0-1 0 0,-1-1 1 0 0,0 0-1 0 0,0-1 1 0 0,-1-1-1 0 0,1 0 0 0 0,-1 0 1 0 0,0-2-1 0 0,1 1 1 0 0,-1-2-1 0 0,-1 0 1 0 0,1-1-1 0 0,0 0 1 0 0,-27-4-1 0 0,34 2-7 0 0,1 1 1 0 0,0-1-1 0 0,-1-1 0 0 0,1 1 1 0 0,0-1-1 0 0,0 0 0 0 0,1 0 1 0 0,-1-1-1 0 0,1 0 0 0 0,-8-6 1 0 0,-13-18-774 0 0,1-5-3884 0 0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29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247 1 3608 0 0,'0'0'3887'0'0,"0"12"-816"0"0,0-2-2532 0 0,-2 1 0 0 0,1-1 0 0 0,-1 0 0 0 0,0 0 0 0 0,-1 1 0 0 0,0-1 0 0 0,-1-1 0 0 0,0 1 0 0 0,-1 0 0 0 0,1-1 0 0 0,-11 14 0 0 0,-7 6-37 0 0,-49 52 0 0 0,50-59-404 0 0,-34 32-1400 0 0,29-35-8759 0 0,19-16 6680 0 0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30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7 2728 0 0,'0'-6'6696'0'0,"0"17"-5786"0"0,-1 1 0 0 0,-1-1 1 0 0,-4 18-1 0 0,-25 66 92 0 0,28-89-926 0 0,-40 88 489 0 0,27-65-256 0 0,-21 62 1 0 0,37-89-316 0 0,-1 0 41 0 0,0-1 0 0 0,1 1-1 0 0,-1 0 1 0 0,1-1 0 0 0,-1 1-1 0 0,1 0 1 0 0,0 0 0 0 0,-1-1-1 0 0,1 1 1 0 0,0 0 0 0 0,1 3-1 0 0,-1-5-13 0 0,1 1-1 0 0,0 0 1 0 0,0-1-1 0 0,0 1 1 0 0,0-1-1 0 0,-1 1 1 0 0,1-1-1 0 0,0 1 1 0 0,0-1-1 0 0,0 0 1 0 0,0 1 0 0 0,0-1-1 0 0,0 0 1 0 0,0 0-1 0 0,0 0 1 0 0,0 0-1 0 0,0 1 1 0 0,0-2-1 0 0,0 1 1 0 0,0 0-1 0 0,2 0 1 0 0,300 0 460 0 0,-302-1-523 0 0,0 0-1 0 0,0 0 1 0 0,-1-1 0 0 0,1 1-1 0 0,0 0 1 0 0,-1 0 0 0 0,1 0-1 0 0,-1-1 1 0 0,0 1-1 0 0,1 0 1 0 0,-1 0 0 0 0,0-1-1 0 0,0 1 1 0 0,1 0 0 0 0,-1-1-1 0 0,0 1 1 0 0,-1-2-1 0 0,2-3-95 0 0,7-51 16 0 0,-2-1 1 0 0,-3-87 400 0 0,-3 163 575 0 0,-7 275 677 0 0,3-175-1272 0 0,-13 88 70 0 0,13-180-365 0 0,0-5-724 0 0,-1 37 0 0 0,3-49-2572 0 0,0-1-3457 0 0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31.4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1 3416 0 0,'-1'0'344'0'0,"-1"1"0"0"0,0-1 0 0 0,1 0 0 0 0,-1 1 0 0 0,0-1-1 0 0,1 1 1 0 0,-1 0 0 0 0,1 0 0 0 0,-1 0 0 0 0,1-1 0 0 0,0 1-1 0 0,-1 0 1 0 0,1 1 0 0 0,0-1 0 0 0,-1 0 0 0 0,1 0 0 0 0,0 1 0 0 0,0-1-1 0 0,0 0 1 0 0,-1 4 0 0 0,-19 38 1055 0 0,9-17-242 0 0,-26 43 787 0 0,-55 89-117 0 0,58-104-2413 0 0,13-19-5879 0 0,19-28 3165 0 0,1-1-1 0 0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32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5 2960 0 0,'-36'-2'4163'0'0,"29"1"-3781"0"0,-1 0 0 0 0,1 1 1 0 0,0 0-1 0 0,-1 0 0 0 0,1 1 0 0 0,0-1 1 0 0,0 2-1 0 0,-10 2 0 0 0,4 1 78 0 0,0 1-1 0 0,0 0 1 0 0,1 0-1 0 0,0 2 1 0 0,0 0-1 0 0,1 0 1 0 0,0 1-1 0 0,1 0 1 0 0,-15 16-1 0 0,5-1-24 0 0,0 2-1 0 0,-33 55 0 0 0,42-61-340 0 0,0 0 1 0 0,1 2-1 0 0,1-1 0 0 0,1 1 1 0 0,1 0-1 0 0,2 1 1 0 0,0-1-1 0 0,1 1 0 0 0,1 0 1 0 0,1 1-1 0 0,1 27 1 0 0,2-43-82 0 0,-1 0 1 0 0,2 0 0 0 0,-1 0-1 0 0,1-1 1 0 0,0 1 0 0 0,1-1 0 0 0,0 1-1 0 0,0-1 1 0 0,0 0 0 0 0,1 0-1 0 0,0 0 1 0 0,1-1 0 0 0,-1 1 0 0 0,1-1-1 0 0,1 0 1 0 0,-1 0 0 0 0,1-1-1 0 0,0 0 1 0 0,0 0 0 0 0,11 7-1 0 0,-5-6-6 0 0,1 1-1 0 0,0-2 0 0 0,0 1 0 0 0,1-2 0 0 0,-1 0 1 0 0,1-1-1 0 0,0 0 0 0 0,0-1 0 0 0,0 0 0 0 0,23-1 1 0 0,-26-1 0 0 0,0 0 1 0 0,0-1-1 0 0,0 0 0 0 0,0-1 1 0 0,21-6-1 0 0,-29 7-4 0 0,1 0 0 0 0,-1-1 1 0 0,0 1-1 0 0,0-1 0 0 0,0 0 0 0 0,0 0 0 0 0,0 0 0 0 0,0 0 0 0 0,0 0 0 0 0,-1-1 0 0 0,1 1 0 0 0,-1-1 1 0 0,0 0-1 0 0,0 0 0 0 0,0 0 0 0 0,0 0 0 0 0,0 0 0 0 0,-1 0 0 0 0,1 0 0 0 0,-1 0 0 0 0,0-1 1 0 0,1-3-1 0 0,-1 1 5 0 0,1-1 1 0 0,-2 1-1 0 0,1-1 0 0 0,-1 0 1 0 0,0 1-1 0 0,0-1 1 0 0,-1 0-1 0 0,0 1 1 0 0,0-1-1 0 0,-1 1 1 0 0,0-1-1 0 0,0 1 1 0 0,0 0-1 0 0,-1-1 0 0 0,0 1 1 0 0,0 1-1 0 0,0-1 1 0 0,-1 0-1 0 0,0 1 1 0 0,0 0-1 0 0,0 0 1 0 0,-1 0-1 0 0,1 0 1 0 0,-11-7-1 0 0,4 4 8 0 0,0 1-1 0 0,0 0 1 0 0,0 1 0 0 0,-1 0-1 0 0,0 1 1 0 0,0 0 0 0 0,0 1-1 0 0,0 1 1 0 0,-1 0-1 0 0,1 0 1 0 0,-1 1 0 0 0,-14 0-1 0 0,-5 0 4 0 0,18 1-50 0 0,-1 0-1 0 0,0 1 0 0 0,0 0 1 0 0,0 1-1 0 0,0 1 1 0 0,-25 5-1 0 0,38-6-109 0 0,0 0 0 0 0,-1 0-1 0 0,1 0 1 0 0,0 0-1 0 0,0 1 1 0 0,0-1-1 0 0,0 0 1 0 0,0 1 0 0 0,-1 1-1 0 0,1-1-633 0 0,1 0-1 0 0,-1 0 0 0 0,1 0 1 0 0,0 0-1 0 0,0 0 0 0 0,0 1 1 0 0,0-1-1 0 0,0 0 0 0 0,1 1 1 0 0,-1-1-1 0 0,0 0 0 0 0,1 5 1 0 0,-1 5-2610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29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3336 0 0,'0'0'3959'0'0,"0"20"-977"0"0,-3 102 2175 0 0,-1-2-3385 0 0,4-117-1759 0 0,0-1-1 0 0,1 0 1 0 0,-1 1-1 0 0,0-1 1 0 0,1 0-1 0 0,-1 0 1 0 0,1 0 0 0 0,0 1-1 0 0,-1-1 1 0 0,1 0-1 0 0,0 0 1 0 0,0 0-1 0 0,1 0 1 0 0,-1 0-1 0 0,0-1 1 0 0,1 1-1 0 0,-1 0 1 0 0,1 0-1 0 0,-1-1 1 0 0,1 1-1 0 0,0-1 1 0 0,0 0 0 0 0,-1 1-1 0 0,1-1 1 0 0,0 0-1 0 0,0 0 1 0 0,1 0-1 0 0,-1 0 1 0 0,0-1-1 0 0,0 1 1 0 0,0 0-1 0 0,0-1 1 0 0,1 0-1 0 0,-1 1 1 0 0,0-1-1 0 0,4 0 1 0 0,4 0 6 0 0,0 0 1 0 0,1-1-1 0 0,-1 0 1 0 0,0-1-1 0 0,0 0 1 0 0,0 0-1 0 0,10-5 1 0 0,-4 1 2 0 0,0-1 0 0 0,0 0 0 0 0,0-1 0 0 0,-1-1 0 0 0,19-15 1 0 0,-24 17-15 0 0,-1-1 0 0 0,-1 0 0 0 0,0-1 0 0 0,0 0 0 0 0,-1-1 0 0 0,0 1 0 0 0,0-1 1 0 0,9-20-1 0 0,-9 17 8 0 0,-5 8 0 0 0,0 1-1 0 0,0-1 1 0 0,0 0 0 0 0,0 0-1 0 0,0 1 1 0 0,-1-1-1 0 0,1-8 1 0 0,1-4 70 0 0,-3 14-62 0 0,1 1-1 0 0,-1-1 1 0 0,1 0-1 0 0,-1 1 1 0 0,0-1-1 0 0,0 1 0 0 0,0-1 1 0 0,0 0-1 0 0,-1 1 1 0 0,0-4-1 0 0,-2-7 865 0 0,2 34-142 0 0,-1-9-621 0 0,0 0-1 0 0,1 0 1 0 0,1 0 0 0 0,0 0 0 0 0,0 0 0 0 0,1 0 0 0 0,1 0 0 0 0,0 0 0 0 0,5 16 0 0 0,-3-19-284 0 0,-1 1-1 0 0,1-2 1 0 0,0 1 0 0 0,11 15-1 0 0,-9-16-593 0 0,-1-2 0 0 0,1 1 0 0 0,0-1 0 0 0,1 1 0 0 0,12 8 0 0 0,8 6-7287 0 0,-20-14 4019 0 0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34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11 1676 0 0,'0'0'1485'0'0,"19"-8"2054"0"0,-6 7-1961 0 0,-12 1-1462 0 0,0 0 0 0 0,-1-1 0 0 0,1 1-1 0 0,0 0 1 0 0,0 0 0 0 0,-1 0-1 0 0,1 0 1 0 0,0-1 0 0 0,-1 1-1 0 0,1 0 1 0 0,0 0 0 0 0,0 0 0 0 0,-1 1-1 0 0,1-1 1 0 0,0 0 0 0 0,-1 0-1 0 0,1 0 1 0 0,0 0 0 0 0,0 1-1 0 0,-1-1 1 0 0,1 0 0 0 0,0 1 0 0 0,-1-1-1 0 0,1 0 1 0 0,-1 1 0 0 0,1-1-1 0 0,0 1 1 0 0,-1-1 0 0 0,1 1 0 0 0,-1-1-1 0 0,1 1 1 0 0,-1-1 0 0 0,0 1-1 0 0,1 0 1 0 0,-1-1 0 0 0,0 1-1 0 0,1-1 1 0 0,-1 1 0 0 0,0 0 0 0 0,0 0-1 0 0,1-1 1 0 0,-1 1 0 0 0,0 0-1 0 0,0-1 1 0 0,0 1 0 0 0,0 0-1 0 0,0 0 1 0 0,0-1 0 0 0,0 1 0 0 0,0 0-1 0 0,0-1 1 0 0,-1 2 0 0 0,1 6 142 0 0,1 1-72 0 0,-1 0 1 0 0,-1 1 0 0 0,1-1-1 0 0,-2 1 1 0 0,1-1 0 0 0,-1 0-1 0 0,-3 9 1 0 0,0-5-50 0 0,1-3-72 0 0,1 0 0 0 0,-1-1 1 0 0,-1 1-1 0 0,1-1 0 0 0,-2 0 0 0 0,1 0 1 0 0,-1-1-1 0 0,-1 1 0 0 0,-13 13 1 0 0,12-15 18 0 0,-10 9-1544 0 0,0-3-4191 0 0,10-8 2343 0 0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37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370 104 1344 0 0,'-19'1'1718'0'0,"14"1"-1482"0"0,0-1 0 0 0,0 1 0 0 0,0 0 0 0 0,1 0 0 0 0,-1 0 0 0 0,1 1 0 0 0,-1 0-1 0 0,1-1 1 0 0,0 2 0 0 0,0-1 0 0 0,0 0 0 0 0,0 1 0 0 0,1 0 0 0 0,-1 0 0 0 0,1 0 0 0 0,0 0 0 0 0,0 0-1 0 0,-2 6 1 0 0,-1 1 366 0 0,0 1-1 0 0,1-1 1 0 0,0 1-1 0 0,0 1 1 0 0,2-1 0 0 0,-4 15-1 0 0,7-25-551 0 0,0-1-1 0 0,0 1 1 0 0,0-1 0 0 0,0 1 0 0 0,0 0-1 0 0,0-1 1 0 0,1 1 0 0 0,-1-1-1 0 0,0 1 1 0 0,1-1 0 0 0,-1 1 0 0 0,1-1-1 0 0,0 1 1 0 0,0-1 0 0 0,-1 1-1 0 0,1-1 1 0 0,0 0 0 0 0,0 1 0 0 0,0-1-1 0 0,0 0 1 0 0,0 0 0 0 0,1 0-1 0 0,-1 0 1 0 0,0 0 0 0 0,0 0 0 0 0,1 0-1 0 0,-1 0 1 0 0,1-1 0 0 0,-1 1-1 0 0,0 0 1 0 0,1-1 0 0 0,0 1-1 0 0,-1-1 1 0 0,4 1 0 0 0,4 1 66 0 0,1 0 0 0 0,0-1 0 0 0,-1 0 0 0 0,14 0 0 0 0,-8-2-82 0 0,1 0 1 0 0,-1 0 0 0 0,0-1 0 0 0,0-1-1 0 0,0-1 1 0 0,0 0 0 0 0,-1-1 0 0 0,1-1 0 0 0,-1 0-1 0 0,0 0 1 0 0,-1-2 0 0 0,0 0 0 0 0,14-10-1 0 0,-20 12-24 0 0,-2 1 0 0 0,1-1 0 0 0,0 0 0 0 0,-1-1 0 0 0,0 1 0 0 0,-1-1 0 0 0,0 0 0 0 0,0 0 0 0 0,0 0 0 0 0,-1-1 0 0 0,0 1 0 0 0,4-15 0 0 0,-5 15 5 0 0,-1 1 0 0 0,0 0 0 0 0,0 0 0 0 0,-1-1 0 0 0,0 1 0 0 0,0 0 0 0 0,0-1 0 0 0,-1 1 0 0 0,0 0 0 0 0,0 0 0 0 0,-1 0 0 0 0,1 0 0 0 0,-1 0 0 0 0,-1 0-1 0 0,1 0 1 0 0,-6-10 0 0 0,6 14-11 0 0,0 0 0 0 0,0 0-1 0 0,0 0 1 0 0,0 1 0 0 0,-1-1-1 0 0,1 0 1 0 0,0 1-1 0 0,-1-1 1 0 0,1 1 0 0 0,-1 0-1 0 0,1 0 1 0 0,-1 0 0 0 0,0 0-1 0 0,0 1 1 0 0,1-1-1 0 0,-6 0 1 0 0,-49-1 46 0 0,45 2-38 0 0,-1 0-2 0 0,-1 1 1 0 0,1 0 0 0 0,0 1 0 0 0,-1 1 0 0 0,1 0-1 0 0,0 1 1 0 0,1 0 0 0 0,-1 1 0 0 0,-21 12-1 0 0,26-13 6 0 0,1 1 0 0 0,-1 0-1 0 0,1 1 1 0 0,0-1-1 0 0,1 1 1 0 0,-1 1 0 0 0,1-1-1 0 0,1 1 1 0 0,-1 0-1 0 0,1 0 1 0 0,0 1 0 0 0,1 0-1 0 0,-1 0 1 0 0,2 0-1 0 0,-6 14 1 0 0,6-12 12 0 0,1 0-1 0 0,0 0 1 0 0,0 1-1 0 0,1-1 1 0 0,0 0-1 0 0,1 1 0 0 0,0-1 1 0 0,2 12-1 0 0,-2-20-25 0 0,1 0-1 0 0,0 0 1 0 0,0 0-1 0 0,0 0 1 0 0,0 0-1 0 0,1 0 0 0 0,-1 0 1 0 0,0-1-1 0 0,1 1 1 0 0,0-1-1 0 0,-1 1 1 0 0,1-1-1 0 0,0 1 1 0 0,-1-1-1 0 0,1 0 0 0 0,0 0 1 0 0,0 0-1 0 0,0 0 1 0 0,0 0-1 0 0,0 0 1 0 0,0-1-1 0 0,0 1 0 0 0,0-1 1 0 0,1 1-1 0 0,-1-1 1 0 0,0 0-1 0 0,4 0 1 0 0,7 1-20 0 0,1-1 1 0 0,26-2 0 0 0,-22 0-17 0 0,-1-1-1 0 0,0-1 1 0 0,0 0 0 0 0,0-1-1 0 0,28-12 1 0 0,-36 12 26 0 0,0 0 0 0 0,0 0-1 0 0,0-1 1 0 0,-1 0 0 0 0,0 0 0 0 0,0-1 0 0 0,0 0 0 0 0,-1 0-1 0 0,0-1 1 0 0,11-16 0 0 0,-15 19 97 0 0,-1 1-1 0 0,1-1 1 0 0,-1 0-1 0 0,0-1 1 0 0,0 1-1 0 0,0 0 1 0 0,1-11-1 0 0,-3 15 7 0 0,0 25 540 0 0,1 56-246 0 0,-3 89-192 0 0,-13-44-185 0 0,14-114-6 0 0,-2 1 0 0 0,0-1 0 0 0,0 1 0 0 0,-1-1 0 0 0,0 0 0 0 0,-1 0 0 0 0,-1-1 0 0 0,1 0-1 0 0,-2 0 1 0 0,1 0 0 0 0,-1 0 0 0 0,-1-1 0 0 0,-12 13 0 0 0,14-18 26 0 0,0 1 1 0 0,0-1-1 0 0,0 0 1 0 0,-1-1-1 0 0,1 1 1 0 0,-1-1-1 0 0,0-1 0 0 0,0 1 1 0 0,0-1-1 0 0,0 0 1 0 0,0-1-1 0 0,-11 1 1 0 0,-11 1 223 0 0,-55-4 0 0 0,34-1-37 0 0,-160 2 504 0 0,196-1-327 0 0,11-3-3761 0 0,4 3 2670 0 0,0 0 0 0 0,0 0 1 0 0,0 0-1 0 0,0 0 0 0 0,0 0 1 0 0,0 0-1 0 0,1 0 0 0 0,-1 1 0 0 0,0-1 1 0 0,0 0-1 0 0,1 1 0 0 0,1-1 1 0 0,8-4-2983 0 0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38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1 3160 0 0,'0'0'1658'0'0,"13"16"3969"0"0,-11-7-5162 0 0,-1 0 0 0 0,-1 0 0 0 0,1 0-1 0 0,-2 0 1 0 0,1 0 0 0 0,-1 0 0 0 0,-1 0 0 0 0,1 0 0 0 0,-1 0 0 0 0,-6 14 0 0 0,3-11-117 0 0,-1 0 0 0 0,-1 0 0 0 0,0-1 0 0 0,0 1 0 0 0,-1-1 0 0 0,-14 14 0 0 0,-3-1-1172 0 0,-1-1-1 0 0,-1-1 1 0 0,-1-1 0 0 0,-51 29-1 0 0,69-46-2643 0 0,2-1 0 0 0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41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249 109 2584 0 0,'-24'30'3952'0'0,"-62"101"1918"0"0,82-125-5662 0 0,3-3-96 0 0,-1 0-1 0 0,1-1 0 0 0,-1 0 0 0 0,0 1 0 0 0,0-1 1 0 0,0 0-1 0 0,0 0 0 0 0,0 0 0 0 0,0 0 1 0 0,-5 3-1 0 0,21-32 320 0 0,99-151-221 0 0,-77 124-88 0 0,-27 39-47 0 0,-8 12-39 0 0,0 1-1 0 0,0-1 1 0 0,0 1-1 0 0,1 0 1 0 0,-1 0-1 0 0,1-1 0 0 0,-1 1 1 0 0,1 0-1 0 0,0 0 1 0 0,0 1-1 0 0,0-1 1 0 0,3-2-1 0 0,-5 51 1506 0 0,1 25-1258 0 0,-4 0-1 0 0,-17 110 1 0 0,5-77-223 0 0,7-55-106 0 0,7-40 22 0 0,0 1 0 0 0,-1-1 0 0 0,0 0 0 0 0,0 1 0 0 0,-1-1 0 0 0,-1 0 0 0 0,-6 15 0 0 0,8-24-24 0 0,1 0 0 0 0,0 1 1 0 0,-1-1-1 0 0,1 0 0 0 0,-1 0 1 0 0,1 0-1 0 0,-1 0 0 0 0,1 0 0 0 0,-1 0 1 0 0,0 0-1 0 0,0 0 0 0 0,1-1 1 0 0,-1 1-1 0 0,0-1 0 0 0,0 1 1 0 0,0-1-1 0 0,-3 0 0 0 0,-38 2-947 0 0,33-3 722 0 0,-138 1-1983 0 0,147 0 2515 0 0,22 0 1321 0 0,132 2 904 0 0,168-4-1789 0 0,-277-1-3017 0 0,23-4-6382 0 0,-43 4 5231 0 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42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401 207 2056 0 0,'-87'3'5738'0'0,"46"-1"-3501"0"0,-55-3 0 0 0,92 1-2164 0 0,0-1 1 0 0,0 0-1 0 0,0 0 1 0 0,0 0-1 0 0,0 0 1 0 0,0-1-1 0 0,0 1 1 0 0,0-1-1 0 0,1 0 1 0 0,-1 0 0 0 0,1 0-1 0 0,-1-1 1 0 0,1 1-1 0 0,0-1 1 0 0,0 0-1 0 0,0 0 1 0 0,0 0-1 0 0,0 0 1 0 0,1-1-1 0 0,0 1 1 0 0,-1-1-1 0 0,1 1 1 0 0,1-1-1 0 0,-1 0 1 0 0,0 0-1 0 0,1 0 1 0 0,0 0-1 0 0,0 0 1 0 0,0 0-1 0 0,0 0 1 0 0,1 0-1 0 0,-1 0 1 0 0,1 0 0 0 0,0 0-1 0 0,0-1 1 0 0,1 1-1 0 0,-1 0 1 0 0,1 0-1 0 0,0 0 1 0 0,0 0-1 0 0,0 0 1 0 0,1 0-1 0 0,3-7 1 0 0,-2 7-31 0 0,0-1 0 0 0,0 1 0 0 0,1 0 0 0 0,-1 0 0 0 0,1 0 0 0 0,0 0 0 0 0,0 1 0 0 0,0 0 0 0 0,1-1 0 0 0,-1 2 0 0 0,1-1 0 0 0,0 0 0 0 0,-1 1 0 0 0,1 0 0 0 0,0 0 0 0 0,0 0 0 0 0,7-1 0 0 0,6 0 73 0 0,-1 0 0 0 0,1 1-1 0 0,32 0 1 0 0,-45 2-97 0 0,0 0 0 0 0,-1 1 0 0 0,1-1 0 0 0,-1 1 0 0 0,1 0 0 0 0,0 0 0 0 0,-1 1-1 0 0,0 0 1 0 0,1-1 0 0 0,-1 1 0 0 0,0 1 0 0 0,0-1 0 0 0,0 1 0 0 0,0-1 0 0 0,0 1 0 0 0,-1 0 0 0 0,1 0 0 0 0,-1 1-1 0 0,0-1 1 0 0,0 1 0 0 0,0 0 0 0 0,-1-1 0 0 0,1 1 0 0 0,-1 0 0 0 0,0 1 0 0 0,0-1 0 0 0,3 9 0 0 0,-1 3-4 0 0,-1 0 1 0 0,-1 1 0 0 0,0 0 0 0 0,-2-1 0 0 0,1 1-1 0 0,-2 0 1 0 0,0 0 0 0 0,-1-1 0 0 0,-1 1 0 0 0,-1-1-1 0 0,0 0 1 0 0,-1 0 0 0 0,0 0 0 0 0,-2 0 0 0 0,0-1-1 0 0,-12 20 1 0 0,7-16-16 0 0,-1-2 1 0 0,0 0-1 0 0,-1 0 0 0 0,-1-2 0 0 0,-1 1 0 0 0,0-2 1 0 0,-1 0-1 0 0,0-1 0 0 0,-1-1 0 0 0,-1-1 0 0 0,0 0 1 0 0,0-1-1 0 0,-39 13 0 0 0,53-21 4 0 0,-1 0 0 0 0,0 0 0 0 0,0-1 0 0 0,0 0 0 0 0,0 0 0 0 0,0 0 0 0 0,0-1 0 0 0,0 0 1 0 0,-10-1-1 0 0,15 1-5 0 0,1-1 1 0 0,-1 1 0 0 0,0 0 0 0 0,1-1 0 0 0,-1 1 0 0 0,1-1 0 0 0,-1 0 0 0 0,1 1-1 0 0,-1-1 1 0 0,1 1 0 0 0,-1-1 0 0 0,1 0 0 0 0,0 1 0 0 0,-1-1 0 0 0,1 0 0 0 0,0 1-1 0 0,-1-1 1 0 0,1 0 0 0 0,0 0 0 0 0,0 1 0 0 0,0-1 0 0 0,0 0 0 0 0,0 0-1 0 0,0 0 1 0 0,0 1 0 0 0,0-1 0 0 0,0 0 0 0 0,0 0 0 0 0,0 1 0 0 0,0-1 0 0 0,1 0-1 0 0,-1 0 1 0 0,0 1 0 0 0,0-1 0 0 0,1 0 0 0 0,-1 1 0 0 0,1-1 0 0 0,-1 0 0 0 0,1 0-1 0 0,17-27 45 0 0,-14 24-18 0 0,0-1 1 0 0,0 2-1 0 0,1-1 0 0 0,0 0 0 0 0,-1 1 0 0 0,1 0 0 0 0,0 0 0 0 0,1 0 0 0 0,-1 1 0 0 0,0-1 1 0 0,1 1-1 0 0,6-1 0 0 0,-2 1 67 0 0,0 0-1 0 0,0 1 1 0 0,0 0 0 0 0,0 1 0 0 0,-1 0-1 0 0,17 3 1 0 0,0 2 132 0 0,0 1 1 0 0,-1 1-1 0 0,0 1 0 0 0,38 18 1 0 0,4 2-735 0 0,-52-23-3511 0 0,0-1-3882 0 0,-9-4 4257 0 0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42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0 2976 0 0,'3'7'9478'0'0,"-2"-2"-9369"0"0,-2 8 402 0 0,0 0 0 0 0,-1 0-1 0 0,-1 0 1 0 0,0 0 0 0 0,0 0 0 0 0,-1 0 0 0 0,-1-1-1 0 0,0 0 1 0 0,-14 23 0 0 0,5-13-325 0 0,-1 1 0 0 0,-1-2 0 0 0,-36 37 1 0 0,34-41-261 0 0,-23 18 1 0 0,14-18-7631 0 0,21-13 4184 0 0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51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183 122 2076 0 0,'2'-10'7215'0'0,"-3"15"-6912"0"0,0-1-1 0 0,-1 1 1 0 0,1 0 0 0 0,-1 0-1 0 0,-1-1 1 0 0,1 1 0 0 0,0-1 0 0 0,-6 7-1 0 0,-2 4 78 0 0,-6 11 120 0 0,-2 0 0 0 0,-40 43 0 0 0,27-34 8 0 0,30-34-447 0 0,6-10 36 0 0,11-13 31 0 0,3 1-126 0 0,18-27 1 0 0,-2 2 0 0 0,42-61 7 0 0,-38 51 0 0 0,-37 53-5 0 0,0 1 0 0 0,0 0 0 0 0,0 0 1 0 0,0 0-1 0 0,0 0 0 0 0,0 0 1 0 0,4-2-1 0 0,-1 1 54 0 0,-5 3-21 0 0,0 17 356 0 0,1 72 142 0 0,0 2-164 0 0,-13 120 1 0 0,7-179-314 0 0,-1 0 1 0 0,-21 59 0 0 0,24-81-88 0 0,-2 0 1 0 0,1-1 0 0 0,-1 0 0 0 0,0 0 0 0 0,-1 0 0 0 0,0-1 0 0 0,-1 1 0 0 0,1-1 0 0 0,-2-1 0 0 0,1 1 0 0 0,-1-2 0 0 0,0 1-1 0 0,0-1 1 0 0,-1 0 0 0 0,0 0 0 0 0,0-1 0 0 0,0 0 0 0 0,-1-1 0 0 0,1 0 0 0 0,-16 3 0 0 0,19-5-63 0 0,1-1 0 0 0,-1 0 0 0 0,0 0 0 0 0,1 0 0 0 0,-1-1 0 0 0,0 0 0 0 0,0 0 0 0 0,1 0 0 0 0,-10-3 0 0 0,15 2 120 0 0,-1-1 0 0 0,1 0 0 0 0,0 1 0 0 0,0-1 1 0 0,0 0-1 0 0,0 1 0 0 0,0-1 0 0 0,0 0 0 0 0,0 1 0 0 0,1-1 1 0 0,0-1-1 0 0,5 0 62 0 0,0 0 1 0 0,0 1 0 0 0,0-1-1 0 0,0 2 1 0 0,1-1 0 0 0,-1 1-1 0 0,1-1 1 0 0,9 1 0 0 0,60 1 415 0 0,-41 0-270 0 0,182 0 966 0 0,-170 0-4813 0 0,-1 0-4092 0 0,-39 0 4164 0 0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52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61 2528 0 0,'0'0'459'0'0,"-5"-19"3569"0"0,4 18-3847 0 0,1-1 0 0 0,-1 1-1 0 0,0 0 1 0 0,0 0-1 0 0,0-1 1 0 0,-1 1 0 0 0,1 0-1 0 0,0 0 1 0 0,0 0-1 0 0,-1 0 1 0 0,1 0 0 0 0,0 1-1 0 0,-1-1 1 0 0,1 0-1 0 0,-1 1 1 0 0,1-1 0 0 0,-1 1-1 0 0,1-1 1 0 0,-1 1-1 0 0,1 0 1 0 0,-1-1 0 0 0,-1 1-1 0 0,-41 0 1899 0 0,31 0-1257 0 0,3 0-548 0 0,3 0-48 0 0,1 0-1 0 0,0 0 0 0 0,-1 0 1 0 0,1 1-1 0 0,-13 3 0 0 0,18-3-196 0 0,-1-1-1 0 0,1 1 0 0 0,0 0 1 0 0,-1-1-1 0 0,1 1 1 0 0,0 0-1 0 0,-1 0 0 0 0,1 0 1 0 0,0 0-1 0 0,0 0 0 0 0,0 1 1 0 0,0-1-1 0 0,0 0 0 0 0,0 0 1 0 0,0 1-1 0 0,1-1 1 0 0,-1 1-1 0 0,0-1 0 0 0,1 0 1 0 0,-1 1-1 0 0,1-1 0 0 0,-1 1 1 0 0,1-1-1 0 0,0 1 0 0 0,-1 0 1 0 0,1-1-1 0 0,0 1 0 0 0,1 2 1 0 0,-1 10 68 0 0,-1 0-46 0 0,0 0-1 0 0,2 1 1 0 0,0-1 0 0 0,0 0-1 0 0,2 0 1 0 0,-1-1-1 0 0,2 1 1 0 0,0 0 0 0 0,6 14-1 0 0,-1-13-30 0 0,0 0-1 0 0,1-1 1 0 0,0-1 0 0 0,24 25-1 0 0,-20-23-8 0 0,0 1 0 0 0,21 32 1 0 0,-33-44-11 0 0,1 1 0 0 0,-1-1 0 0 0,0 1 0 0 0,0 0 0 0 0,0-1 0 0 0,0 1 0 0 0,-1 0 0 0 0,0 0 0 0 0,0 1 0 0 0,0-1 1 0 0,-1 0-1 0 0,0 0 0 0 0,0 0 0 0 0,0 0 0 0 0,0 1 0 0 0,-1-1 0 0 0,0 0 0 0 0,0 0 0 0 0,0 0 0 0 0,-1 0 0 0 0,0 0 1 0 0,0-1-1 0 0,0 1 0 0 0,0 0 0 0 0,-1-1 0 0 0,-6 9 0 0 0,2-4 4 0 0,-1-1 1 0 0,-1 0-1 0 0,1 0 1 0 0,-1 0-1 0 0,-1-1 1 0 0,1-1-1 0 0,-1 0 1 0 0,0 0-1 0 0,-1-1 1 0 0,1 0-1 0 0,-13 4 1 0 0,-53 14 31 0 0,67-21-31 0 0,0-1 0 0 0,0 1 1 0 0,0-1-1 0 0,0-1 0 0 0,-1 0 0 0 0,-13-2 0 0 0,21 2-4 0 0,1 0-1 0 0,0 0 1 0 0,-1-1 0 0 0,1 1-1 0 0,-1-1 1 0 0,1 1-1 0 0,0-1 1 0 0,-1 0 0 0 0,1 0-1 0 0,0 1 1 0 0,-1-1 0 0 0,1 0-1 0 0,0 0 1 0 0,0 0 0 0 0,0 0-1 0 0,0 0 1 0 0,0-1 0 0 0,0 1-1 0 0,0 0 1 0 0,1 0 0 0 0,-2-2-1 0 0,1-1 1 0 0,0 1 0 0 0,0 0-1 0 0,0-1 1 0 0,0 1 0 0 0,0-1-1 0 0,1 1 1 0 0,0-1 0 0 0,0-6-1 0 0,1-1-2 0 0,0-1-1 0 0,1 1 1 0 0,1 0-1 0 0,5-17 1 0 0,-3 16-4 0 0,0 0 0 0 0,1 1 0 0 0,1 0 0 0 0,0 0 0 0 0,0 0 0 0 0,1 1 0 0 0,17-17 0 0 0,74-58-70 0 0,-48 43 47 0 0,-33 27 27 0 0,0-1 1 0 0,-1-2-1 0 0,28-36 0 0 0,-39 46 37 0 0,-1 0 0 0 0,0-1 1 0 0,-1 0-1 0 0,1 0 0 0 0,-2 0 0 0 0,1-1 1 0 0,-1 1-1 0 0,-1-1 0 0 0,0 0 1 0 0,0 0-1 0 0,-1 0 0 0 0,1-10 0 0 0,-2 16-4 0 0,0 0-1 0 0,0 0 0 0 0,0 1 0 0 0,0-1 1 0 0,-1 0-1 0 0,0 1 0 0 0,1-1 0 0 0,-1 0 1 0 0,-1 1-1 0 0,-1-5 0 0 0,2 6-19 0 0,-1 1-1 0 0,1-1 1 0 0,-1 1-1 0 0,1 0 1 0 0,-1-1-1 0 0,0 1 1 0 0,1 0-1 0 0,-1 0 0 0 0,0 0 1 0 0,0 0-1 0 0,0 0 1 0 0,0 1-1 0 0,0-1 1 0 0,0 1-1 0 0,0-1 1 0 0,0 1-1 0 0,0 0 1 0 0,0-1-1 0 0,-1 1 1 0 0,-1 0-1 0 0,-12 0-90 0 0,1 0 0 0 0,-1 0 0 0 0,-16 3 0 0 0,-7 7-2926 0 0,34-8 1633 0 0,0 1 1 0 0,1-1-1 0 0,-1 0 1 0 0,0 1-1 0 0,-4 4 1 0 0,-1 2-2042 0 0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53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0 3056 0 0,'0'0'2915'0'0,"17"9"2892"0"0,-15-1-5047 0 0,-1-1-1 0 0,-1 0 1 0 0,1 1 0 0 0,-2 12 0 0 0,0-3-305 0 0,-2 0 1 0 0,-7 25 0 0 0,5-27-276 0 0,0-1 0 0 0,-2 0 1 0 0,1 0-1 0 0,-2-1 0 0 0,0 0 1 0 0,-1 0-1 0 0,-17 20 1 0 0,-81 74-3546 0 0,99-99 2496 0 0,-5 2-6203 0 0,9-9 3535 0 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55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 2456 0 0,'0'0'858'0'0,"28"-17"2480"0"0,-17 13-2885 0 0,0 0 1 0 0,0 0-1 0 0,1 1 0 0 0,-1 0 0 0 0,1 1 1 0 0,12 0-1 0 0,74-1 1982 0 0,-78 3-1854 0 0,-8 0-372 0 0,-1 0 0 0 0,0 1 0 0 0,0 0 0 0 0,0 1 1 0 0,0 0-1 0 0,-1 1 0 0 0,13 4 0 0 0,-20-5-173 0 0,1-1 0 0 0,-1 1-1 0 0,1 0 1 0 0,-1 0 0 0 0,0 0-1 0 0,0 1 1 0 0,0-1 0 0 0,0 1-1 0 0,0-1 1 0 0,0 1 0 0 0,-1 0-1 0 0,0 0 1 0 0,1 1-1 0 0,-1-1 1 0 0,0 0 0 0 0,0 1-1 0 0,-1-1 1 0 0,1 1 0 0 0,-1-1-1 0 0,0 1 1 0 0,0 0 0 0 0,0 0-1 0 0,0 5 1 0 0,1-3-16 0 0,-1-1 0 0 0,0 1-1 0 0,-1-1 1 0 0,0 1 0 0 0,0 0 0 0 0,0 0 0 0 0,0-1-1 0 0,-1 1 1 0 0,0 0 0 0 0,0-1 0 0 0,-1 1-1 0 0,1-1 1 0 0,-1 0 0 0 0,0 1 0 0 0,-1-1 0 0 0,1 0-1 0 0,-4 5 1 0 0,-5 3-2 0 0,-1 0 0 0 0,1 0 0 0 0,-2-1 0 0 0,0-1 0 0 0,0 0 0 0 0,-1-1 0 0 0,0-1 0 0 0,-1 0 0 0 0,0-1 0 0 0,-1 0 0 0 0,1-1 0 0 0,-1-1 0 0 0,-25 6-1 0 0,5-8 34 0 0,22-5-35 0 0,14 1-16 0 0,0 0 0 0 0,0 0 1 0 0,0 0-1 0 0,0 0 0 0 0,0 0 1 0 0,0 0-1 0 0,0 0 0 0 0,0 0 0 0 0,0 0 1 0 0,0 0-1 0 0,0 0 0 0 0,0 0 1 0 0,0 0-1 0 0,0 0 0 0 0,0-1 0 0 0,0 1 1 0 0,0 0-1 0 0,0 0 0 0 0,0 0 0 0 0,0 0 1 0 0,0 0-1 0 0,0 0 0 0 0,0 0 1 0 0,0 0-1 0 0,0 0 0 0 0,0 0 0 0 0,0 0 1 0 0,0 0-1 0 0,0-1 0 0 0,0 1 1 0 0,0 0-1 0 0,0 0 0 0 0,0 0 0 0 0,0 0 1 0 0,0 0-1 0 0,0 0 0 0 0,0 0 1 0 0,0 0-1 0 0,0 0 0 0 0,0 0 0 0 0,0 0 1 0 0,0 0-1 0 0,0 0 0 0 0,-1 0 0 0 0,1 0 1 0 0,0 0-1 0 0,0 0 0 0 0,0 0 1 0 0,0 0-1 0 0,0-1 0 0 0,7-1 1 0 0,1-1 0 0 0,0 1 0 0 0,0 0 0 0 0,-1 1 1 0 0,1-1-1 0 0,16 1 0 0 0,50 3 32 0 0,-67-2-23 0 0,2 1-1 0 0,0 0 0 0 0,0 1 0 0 0,0 0 0 0 0,0 0 0 0 0,-1 1-1 0 0,1 0 1 0 0,-1 0 0 0 0,0 1 0 0 0,0 0 0 0 0,0 1 0 0 0,0 0-1 0 0,-1 0 1 0 0,1 0 0 0 0,-2 1 0 0 0,1 0 0 0 0,9 12 0 0 0,-12-13-2 0 0,0 0 1 0 0,0 0 0 0 0,0 1 0 0 0,-1 0 0 0 0,0 0 0 0 0,0 0 0 0 0,-1 0 0 0 0,0 0 0 0 0,0 1 0 0 0,0-1 0 0 0,-1 0 0 0 0,0 1-1 0 0,0 0 1 0 0,-1-1 0 0 0,1 1 0 0 0,-1-1 0 0 0,-1 1 0 0 0,1 0 0 0 0,-1-1 0 0 0,-1 1 0 0 0,1-1 0 0 0,-1 1 0 0 0,-3 6 0 0 0,3-7 5 0 0,-1-1 1 0 0,0 0-1 0 0,0 0 1 0 0,-1 0-1 0 0,1-1 1 0 0,-1 1-1 0 0,0-1 1 0 0,0 1-1 0 0,-1-1 1 0 0,1-1-1 0 0,-1 1 1 0 0,-10 5-1 0 0,-4 1 61 0 0,0 0 0 0 0,-25 7 0 0 0,22-8-9 0 0,8-4 8 0 0,0 0 0 0 0,0-1-1 0 0,-1-1 1 0 0,1 0 0 0 0,-1-1 0 0 0,1-1-1 0 0,-1 0 1 0 0,-22-2 0 0 0,32 0-37 0 0,0 0 1 0 0,0 0-1 0 0,0-1 1 0 0,1 1-1 0 0,-1-1 1 0 0,0 0-1 0 0,1-1 1 0 0,-1 1-1 0 0,-7-6 1 0 0,10 7-59 0 0,0-1 0 0 0,0 0 1 0 0,0 0-1 0 0,0 1 1 0 0,0-1-1 0 0,0-1 0 0 0,1 1 1 0 0,-1 0-1 0 0,1 0 1 0 0,-1 0-1 0 0,1-1 0 0 0,0 1 1 0 0,0-1-1 0 0,0 1 1 0 0,0-1-1 0 0,0 0 0 0 0,0 1 1 0 0,1-1-1 0 0,-1-3 1 0 0,2 6-503 0 0,0-1 1 0 0,0 0 0 0 0,0 1 0 0 0,0-1 0 0 0,0 0 0 0 0,-1 1 0 0 0,1-1 0 0 0,0 1 0 0 0,0 0-1 0 0,1-1 1 0 0,-1 1 0 0 0,0 0 0 0 0,0-1 0 0 0,0 1 0 0 0,0 0 0 0 0,0 0 0 0 0,0 0-1 0 0,2 0 1 0 0,-2 0-196 0 0,11-2-2698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30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1 3736 0 0,'-3'0'229'0'0,"1"1"-1"0"0,0-1 1 0 0,-1 1-1 0 0,1 0 1 0 0,0 0-1 0 0,0 0 0 0 0,0 0 1 0 0,-1 0-1 0 0,1 1 1 0 0,0-1-1 0 0,0 0 1 0 0,1 1-1 0 0,-1 0 0 0 0,0-1 1 0 0,1 1-1 0 0,-1 0 1 0 0,0 0-1 0 0,1 0 1 0 0,0 0-1 0 0,0 0 0 0 0,-1 0 1 0 0,0 3-1 0 0,-5 9 323 0 0,1 1 0 0 0,-6 18 0 0 0,8-20-46 0 0,-20 63 1503 0 0,4 1 0 0 0,-17 115 0 0 0,9 164 351 0 0,23-136-2711 0 0,4-213-293 0 0,1 2-3236 0 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29:55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491 4 2992 0 0,'-40'-1'3482'0'0,"29"0"-2905"0"0,0 0 1 0 0,0 1-1 0 0,0 0 1 0 0,0 1-1 0 0,1 0 1 0 0,-1 0-1 0 0,0 2 1 0 0,1-1-1 0 0,-1 1 1 0 0,1 1-1 0 0,-12 5 1 0 0,2 3-215 0 0,2 0 1 0 0,-1 1-1 0 0,2 1 0 0 0,0 1 1 0 0,0 1-1 0 0,2 0 1 0 0,0 1-1 0 0,1 0 0 0 0,-20 33 1 0 0,23-31-257 0 0,0-1 0 0 0,2 1 0 0 0,0 0 1 0 0,2 1-1 0 0,0 0 0 0 0,1 0 0 0 0,1 1 0 0 0,0 0 1 0 0,2 0-1 0 0,-1 30 0 0 0,4-42-72 0 0,0 0-1 0 0,1 0 1 0 0,0 0 0 0 0,0 0-1 0 0,1 0 1 0 0,1 0-1 0 0,-1 0 1 0 0,7 12 0 0 0,-7-16-24 0 0,0-1 1 0 0,1 0 0 0 0,0 1-1 0 0,0-1 1 0 0,0-1 0 0 0,1 1-1 0 0,-1 0 1 0 0,1-1 0 0 0,0 0-1 0 0,0 0 1 0 0,0 0-1 0 0,0 0 1 0 0,1 0 0 0 0,-1-1-1 0 0,1 0 1 0 0,0 0 0 0 0,5 1-1 0 0,8 2 5 0 0,1-2 1 0 0,0 0-1 0 0,0-1 0 0 0,0-1 0 0 0,0-1 0 0 0,22-2 0 0 0,-37 2-13 0 0,-1 0 1 0 0,0-1-1 0 0,0 1 1 0 0,1 0-1 0 0,-1-1 0 0 0,0 0 1 0 0,0 0-1 0 0,0 0 0 0 0,0 0 1 0 0,0-1-1 0 0,0 1 1 0 0,0-1-1 0 0,0 0 0 0 0,0 0 1 0 0,-1 0-1 0 0,1 0 0 0 0,-1 0 1 0 0,1 0-1 0 0,-1-1 1 0 0,0 1-1 0 0,0-1 0 0 0,0 1 1 0 0,0-1-1 0 0,-1 0 0 0 0,1 0 1 0 0,1-3-1 0 0,0-5 41 0 0,-1 1-1 0 0,0-1 0 0 0,0 0 1 0 0,-1 1-1 0 0,0-1 0 0 0,-2-15 1 0 0,2 21-19 0 0,-2 0 0 0 0,1 0 1 0 0,-1 1-1 0 0,1-1 1 0 0,-1 0-1 0 0,0 0 0 0 0,-1 0 1 0 0,0 0-1 0 0,1 1 0 0 0,-1-1 1 0 0,-1 1-1 0 0,1-1 0 0 0,-1 1 1 0 0,1 0-1 0 0,-7-7 0 0 0,4 6 0 0 0,-1 1-1 0 0,1-1 0 0 0,0 1 1 0 0,-1 1-1 0 0,0-1 0 0 0,0 1 1 0 0,0 0-1 0 0,0 0 0 0 0,-1 1 0 0 0,-8-3 1 0 0,-8 0-101 0 0,0 2-1 0 0,1 0 1 0 0,-1 1 0 0 0,-1 2 0 0 0,-37 3 0 0 0,42-2 148 0 0,-13 2-3499 0 0,-2 2-5583 0 0,21-3 5469 0 0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03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3112 0 0,'0'5'7505'0'0,"0"21"-6009"0"0,0 327 2974 0 0,0 0-5791 0 0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03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0 2408 0 0,'0'0'5800'0'0,"-1"24"-2338"0"0,-8 1-2909 0 0,0 0 1 0 0,-2-1 0 0 0,-1 0-1 0 0,-1-1 1 0 0,-23 33 0 0 0,-92 101-176 0 0,119-147-352 0 0,-21 26 133 0 0,-40 34 0 0 0,69-69-155 0 0,1-1 0 0 0,-1 1 0 0 0,1 0 0 0 0,-1-1 0 0 0,1 1 0 0 0,-1-1 0 0 0,1 0 0 0 0,-1 1 0 0 0,1-1 0 0 0,-1 1 0 0 0,1-1 0 0 0,-1 0 0 0 0,0 1 0 0 0,1-1 0 0 0,-1 0 0 0 0,0 0 1 0 0,1 1-1 0 0,-1-1 0 0 0,0 0 0 0 0,0 0 0 0 0,1 0 0 0 0,-1 0 0 0 0,-1 0 0 0 0,2-1-1 0 0,0 1 1 0 0,0-1 0 0 0,-1 0 0 0 0,1 1-1 0 0,0-1 1 0 0,0 0 0 0 0,0 1 0 0 0,0-1-1 0 0,0 0 1 0 0,0 1 0 0 0,0-1 0 0 0,0 0-1 0 0,0 1 1 0 0,0-1 0 0 0,1 0-1 0 0,-1 1 1 0 0,0-1 0 0 0,1-1 0 0 0,14-34 63 0 0,-10 24-47 0 0,2 2 0 0 0,-1-1-1 0 0,1 1 1 0 0,1-1-1 0 0,0 2 1 0 0,18-18 0 0 0,-22 23 4 0 0,1 1 0 0 0,-1-1 0 0 0,1 1 0 0 0,0 0 0 0 0,0 0 0 0 0,0 1 1 0 0,0-1-1 0 0,0 1 0 0 0,1 0 0 0 0,-1 1 0 0 0,1-1 0 0 0,-1 1 0 0 0,1 0 0 0 0,0 1 0 0 0,-1-1 1 0 0,1 1-1 0 0,8 1 0 0 0,-8-1 18 0 0,-1 1 1 0 0,1 1 0 0 0,0-1-1 0 0,-1 1 1 0 0,0 0-1 0 0,1 0 1 0 0,-1 0 0 0 0,0 1-1 0 0,0 0 1 0 0,0 0-1 0 0,0 0 1 0 0,-1 0 0 0 0,0 1-1 0 0,1 0 1 0 0,-1 0 0 0 0,0 0-1 0 0,-1 1 1 0 0,1-1-1 0 0,4 8 1 0 0,45 76 410 0 0,-13-25-315 0 0,-37-59-374 0 0,-1 0 1 0 0,1 0-1 0 0,0 0 1 0 0,0 0-1 0 0,1-1 0 0 0,-1 1 1 0 0,1-1-1 0 0,6 5 1 0 0,-7-6-896 0 0,0-1 0 0 0,0 1 0 0 0,1-1 0 0 0,-1 1 0 0 0,0-1 0 0 0,1 0 1 0 0,6 1-1 0 0,5 0-2262 0 0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09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97 3208 0 0,'-12'0'5739'0'0,"6"14"-4853"0"0,1 1-1 0 0,0-1 0 0 0,0 1 0 0 0,2 0 0 0 0,-3 21 0 0 0,5-20-704 0 0,-4 30 314 0 0,2-1-1 0 0,5 79 1 0 0,-2-121-479 0 0,1 0 1 0 0,-1-1-1 0 0,1 1 1 0 0,-1 0-1 0 0,1 0 0 0 0,0-1 1 0 0,0 1-1 0 0,0 0 1 0 0,0-1-1 0 0,1 1 1 0 0,-1-1-1 0 0,1 1 1 0 0,-1-1-1 0 0,1 0 0 0 0,0 0 1 0 0,0 1-1 0 0,0-1 1 0 0,0-1-1 0 0,0 1 1 0 0,1 0-1 0 0,3 2 0 0 0,-2-2-11 0 0,0-1 0 0 0,0 0 0 0 0,0 0 0 0 0,0 0 0 0 0,1 0 0 0 0,-1-1 0 0 0,0 0 0 0 0,1 1 0 0 0,-1-1 0 0 0,0-1 0 0 0,1 1 0 0 0,-1-1 0 0 0,9-2-1 0 0,-7 1-4 0 0,0 0 0 0 0,0 0 0 0 0,0 0 0 0 0,0-1 0 0 0,0 0 0 0 0,0 0-1 0 0,-1-1 1 0 0,1 0 0 0 0,-1 0 0 0 0,0 0 0 0 0,8-9 0 0 0,-6 5 5 0 0,-1 0 0 0 0,0-1 0 0 0,0 0 1 0 0,-1 0-1 0 0,0 0 0 0 0,7-19 1 0 0,-6 8 11 0 0,-1 1 1 0 0,0-1-1 0 0,-2-1 1 0 0,0 1 0 0 0,-1 0-1 0 0,-1-1 1 0 0,-3-24 0 0 0,1 28 27 0 0,-1-1 0 0 0,-7-30 0 0 0,7 41-34 0 0,0 1 1 0 0,0 0-1 0 0,-1 0 0 0 0,0 0 0 0 0,0 1 0 0 0,0-1 0 0 0,-1 1 1 0 0,0-1-1 0 0,0 1 0 0 0,-9-9 0 0 0,11 12-49 0 0,-1-1 0 0 0,0 0-1 0 0,0 1 1 0 0,-1 0 0 0 0,1 0 0 0 0,0 0-1 0 0,-1 0 1 0 0,1 0 0 0 0,-1 1 0 0 0,0 0-1 0 0,1-1 1 0 0,-1 1 0 0 0,0 0-1 0 0,0 1 1 0 0,0-1 0 0 0,1 1 0 0 0,-1 0-1 0 0,0 0 1 0 0,0 0 0 0 0,0 0 0 0 0,0 1-1 0 0,0-1 1 0 0,1 1 0 0 0,-1 0-1 0 0,0 1 1 0 0,0-1 0 0 0,1 0 0 0 0,-1 1-1 0 0,1 0 1 0 0,-1 0 0 0 0,1 0 0 0 0,0 0-1 0 0,0 0 1 0 0,0 1 0 0 0,0 0-1 0 0,0-1 1 0 0,1 1 0 0 0,-1 0 0 0 0,1 0-1 0 0,0 0 1 0 0,-1 1 0 0 0,1-1 0 0 0,1 1-1 0 0,-3 5 1 0 0,-9 26-5751 0 0,9-15 2697 0 0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09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3344 0 0,'0'0'1187'0'0,"0"17"2733"0"0,5 1-2629 0 0,-2 0-1 0 0,2 27 0 0 0,-1-6-35 0 0,1 11 146 0 0,-5 91 1 0 0,-2-60-2300 0 0,2-39-5007 0 0,0-23 2713 0 0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10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 3432 0 0,'0'0'1147'0'0,"17"2"2631"0"0,-14 0-3534 0 0,0 1 1 0 0,0-1-1 0 0,0 1 1 0 0,0 0-1 0 0,-1 0 1 0 0,1 0-1 0 0,-1 0 1 0 0,0 0-1 0 0,0 0 1 0 0,0 0-1 0 0,2 5 1 0 0,15 41 1553 0 0,-14-28-1227 0 0,0-1-1 0 0,-2 1 0 0 0,2 26 0 0 0,2 17-309 0 0,4 13-11 0 0,-10-68-217 0 0,5 15 107 0 0,-5-24-130 0 0,-1 1-1 0 0,0-1 1 0 0,1 1 0 0 0,-1 0-1 0 0,1-1 1 0 0,-1 1-1 0 0,1-1 1 0 0,-1 0-1 0 0,1 1 1 0 0,-1-1 0 0 0,1 1-1 0 0,-1-1 1 0 0,1 0-1 0 0,0 1 1 0 0,-1-1 0 0 0,1 0-1 0 0,0 0 1 0 0,-1 1-1 0 0,1-1 1 0 0,0 0-1 0 0,-1 0 1 0 0,1 0 0 0 0,0 0-1 0 0,-1 0 1 0 0,1 0-1 0 0,0 0 1 0 0,-1 0 0 0 0,1 0-1 0 0,0 0 1 0 0,-1 0-1 0 0,2-1 1 0 0,0 0 7 0 0,0-1 1 0 0,0 0-1 0 0,0 1 1 0 0,0-1-1 0 0,-1 0 0 0 0,1 0 1 0 0,0 0-1 0 0,-1 0 1 0 0,0 0-1 0 0,1-1 1 0 0,-1 1-1 0 0,0 0 1 0 0,0-1-1 0 0,0 1 0 0 0,0-4 1 0 0,4-5 39 0 0,8-19 167 0 0,14-55 0 0 0,-9 29-79 0 0,41-98 87 0 0,-56 143-888 0 0,6-12 1973 0 0,-2 14-4265 0 0,9 6-8879 0 0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11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18 2872 0 0,'-2'0'215'0'0,"-1"1"0"0"0,1-1-1 0 0,-1 1 1 0 0,1-1-1 0 0,0 1 1 0 0,-1 0 0 0 0,1 0-1 0 0,0 0 1 0 0,0 1 0 0 0,0-1-1 0 0,0 0 1 0 0,0 1-1 0 0,0-1 1 0 0,0 1 0 0 0,0 0-1 0 0,1 0 1 0 0,-1-1 0 0 0,1 1-1 0 0,-1 0 1 0 0,1 0-1 0 0,-1 1 1 0 0,0 3 0 0 0,-4 6 438 0 0,0 0 1 0 0,-6 25-1 0 0,10-30-314 0 0,-4 12 174 0 0,1 0 0 0 0,1 1 0 0 0,0-1 0 0 0,2 1 0 0 0,0 0 0 0 0,2-1 0 0 0,0 1 0 0 0,1 0 0 0 0,7 37 0 0 0,-8-53-482 0 0,1-1 0 0 0,1 1 0 0 0,-1-1-1 0 0,0 1 1 0 0,1-1 0 0 0,0 0 0 0 0,0 0 0 0 0,0 0 0 0 0,0 0-1 0 0,0 0 1 0 0,1 0 0 0 0,-1-1 0 0 0,1 1 0 0 0,-1-1 0 0 0,1 1-1 0 0,0-1 1 0 0,6 3 0 0 0,-4-3-15 0 0,0 0-1 0 0,0 0 1 0 0,0-1-1 0 0,0 1 1 0 0,0-1 0 0 0,0-1-1 0 0,0 1 1 0 0,0-1-1 0 0,0 0 1 0 0,1 0-1 0 0,7-1 1 0 0,-4 0-10 0 0,-1-1 1 0 0,1 0-1 0 0,-1 0 0 0 0,0-1 1 0 0,0 0-1 0 0,0-1 1 0 0,0 1-1 0 0,-1-1 0 0 0,0-1 1 0 0,1 0-1 0 0,-1 0 1 0 0,-1 0-1 0 0,1-1 0 0 0,-1 1 1 0 0,7-10-1 0 0,-7 6 28 0 0,-1 0 0 0 0,0-1 0 0 0,0 1 0 0 0,-1-1 0 0 0,0 0 0 0 0,-1 0 0 0 0,0-1 0 0 0,-1 1 0 0 0,0-1 0 0 0,0 1 0 0 0,-1-1 0 0 0,-1 0 0 0 0,0 1 0 0 0,0-1 0 0 0,-3-15 0 0 0,2 15 28 0 0,-1 1 0 0 0,-1 0 0 0 0,0 1 0 0 0,0-1 0 0 0,-1 0 0 0 0,0 1 0 0 0,0-1 0 0 0,-1 1 0 0 0,0 1 0 0 0,-1-1 1 0 0,0 1-1 0 0,0 0 0 0 0,-1 0 0 0 0,0 0 0 0 0,-1 1 0 0 0,-8-7 0 0 0,13 13-41 0 0,1-1-1 0 0,-1 0 1 0 0,1 1-1 0 0,-1 0 1 0 0,0-1-1 0 0,0 1 1 0 0,0 0 0 0 0,0 1-1 0 0,0-1 1 0 0,0 0-1 0 0,0 1 1 0 0,0 0-1 0 0,0-1 1 0 0,0 1 0 0 0,0 0-1 0 0,0 1 1 0 0,0-1-1 0 0,0 0 1 0 0,0 1-1 0 0,0 0 1 0 0,0 0-1 0 0,0 0 1 0 0,1 0 0 0 0,-1 0-1 0 0,-3 2 1 0 0,2-1-239 0 0,1 1 1 0 0,-1-1 0 0 0,0 1-1 0 0,1 0 1 0 0,-1 0 0 0 0,-5 7 0 0 0,7-6-737 0 0,-1 0 1 0 0,0 0-1 0 0,1 0 1 0 0,0 0 0 0 0,0 0-1 0 0,-3 8 1 0 0,1 6-2383 0 0,1 0-1 0 0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11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3592 0 0,'0'0'2504'0'0,"0"18"1004"0"0,0 241 4258 0 0,0-172-9429 0 0,0 0-4611 0 0,-1-83 3134 0 0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11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55 3832 0 0,'-4'0'656'0'0,"4"-5"0"0"0,-7 1 1 0 0,3-1-1 0 0,1-1 4 0 0,-4-1-4 0 0,0 0-16 0 0,3 1-36 0 0,-3-2-84 0 0,7 4-248 0 0,0 1-2232 0 0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12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3832 0 0,'0'-2'3973'0'0,"0"0"-2625"0"0,0-1 676 0 0,0 1-1384 0 0,3 4-72 0 0,1-2-124 0 0,-1 0-472 0 0,-3 3-2532 0 0,0 3-2561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30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3944 0 0,'0'0'4355'0'0,"0"17"-945"0"0,0 27-1077 0 0,1 20 357 0 0,-15 126 0 0 0,4-102-2962 0 0,9-31-7825 0 0,1-43 4417 0 0,4-2-1 0 0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12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3760 0 0,'-4'2'1288'0'0,"1"0"733"0"0,-1 1-1341 0 0,1-3 0 0 0,3 2-16 0 0,-4-2-36 0 0,4 2 344 0 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14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140 152 3036 0 0,'0'1'4061'0'0,"-1"7"-3655"0"0,-2 0 0 0 0,1 0 0 0 0,-1-1-1 0 0,0 1 1 0 0,-1-1 0 0 0,0 0 0 0 0,-5 8 0 0 0,-69 100 1759 0 0,75-111-2058 0 0,0 1 1 0 0,-1-1-1 0 0,0 0 0 0 0,0 0 0 0 0,-5 4 1 0 0,8-8-101 0 0,1 0 1 0 0,0 0-1 0 0,-1 0 1 0 0,1-1-1 0 0,0 1 1 0 0,-1 0-1 0 0,1 0 1 0 0,0 0-1 0 0,0-1 1 0 0,0 1 0 0 0,-1 0-1 0 0,1 0 1 0 0,0-1-1 0 0,0 1 1 0 0,0 0-1 0 0,-1 0 1 0 0,1-1-1 0 0,0 1 1 0 0,0 0-1 0 0,0-1 1 0 0,0 1 0 0 0,0 0-1 0 0,0-1 1 0 0,0 1-1 0 0,-1 0 1 0 0,1-1-1 0 0,0 1 1 0 0,0 0-1 0 0,0-1 1 0 0,1 1-1 0 0,-1 0 1 0 0,0-1 0 0 0,0 1-1 0 0,0 0 1 0 0,0-1-1 0 0,0 1 1 0 0,0 0-1 0 0,0-1 1 0 0,4-13 66 0 0,-4 14-70 0 0,21-63 71 0 0,24-61 86 0 0,-17 51-32 0 0,3-6 70 0 0,-29 79 487 0 0,-1 6-227 0 0,1 19-25 0 0,-1 32-143 0 0,1 42 15 0 0,0-23-280 0 0,-4 1 0 0 0,-13 100 1 0 0,13-166-71 0 0,-1-1 0 0 0,0 1 0 0 0,0 0 0 0 0,-1-1 0 0 0,-7 14 1 0 0,9-19-413 0 0,-2 0 1 0 0,1 0 0 0 0,-1 0-1 0 0,-7 8 1 0 0,8-10-598 0 0,0 0 0 0 0,-1-1 0 0 0,0 1 0 0 0,1-1 0 0 0,-1 1 0 0 0,0-1 0 0 0,-5 2 0 0 0,-1-2-1635 0 0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15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71 1872 0 0,'-10'0'2917'0'0,"-1"0"2980"0"0,21-2-2566 0 0,171-35-110 0 0,-71 14-3504 0 0,-58 16-1899 0 0,26 5-6394 0 0,-56 2 5479 0 0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15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3440 0 0,'0'0'2443'0'0,"2"1"-2079"0"0,-1-1 1 0 0,0 1-1 0 0,0-1 1 0 0,0 1-1 0 0,0 0 1 0 0,0-1 0 0 0,0 1-1 0 0,0 0 1 0 0,0 0-1 0 0,-1 0 1 0 0,2 1 0 0 0,1 15 642 0 0,0 1 1 0 0,-2-1 0 0 0,0 0 0 0 0,-1 1 0 0 0,-4 30 0 0 0,1 15-342 0 0,1-20-1477 0 0,1-24-2246 0 0,0-1-3621 0 0,1-13 3469 0 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16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103 262 2736 0 0,'-4'0'246'0'0,"0"0"0"0"0,-1-1-1 0 0,1 1 1 0 0,0-1 0 0 0,0 0 0 0 0,-1 0-1 0 0,1-1 1 0 0,0 1 0 0 0,0-1-1 0 0,0 0 1 0 0,0 0 0 0 0,1 0 0 0 0,-1 0-1 0 0,1-1 1 0 0,-1 1 0 0 0,1-1 0 0 0,0 0-1 0 0,0 0 1 0 0,0 0 0 0 0,0 0-1 0 0,0-1 1 0 0,1 1 0 0 0,-1-1 0 0 0,1 0-1 0 0,0 0 1 0 0,1 0 0 0 0,-1 0-1 0 0,0 0 1 0 0,0-5 0 0 0,1 4-38 0 0,0 0 0 0 0,0 0 0 0 0,0 0 0 0 0,1 0-1 0 0,0 0 1 0 0,0 0 0 0 0,0 0 0 0 0,1 0 0 0 0,-1 0 0 0 0,1 0 0 0 0,0 0 0 0 0,1 0 0 0 0,-1 0 0 0 0,1 1-1 0 0,0-1 1 0 0,0 0 0 0 0,1 1 0 0 0,-1-1 0 0 0,1 1 0 0 0,0 0 0 0 0,0 0 0 0 0,1 0 0 0 0,-1 1 0 0 0,8-7-1 0 0,-1 2-66 0 0,0 2-1 0 0,1-1 0 0 0,0 1 1 0 0,0 1-1 0 0,0 0 0 0 0,0 1 1 0 0,20-5-1 0 0,-10 4-22 0 0,1 2-1 0 0,-1 0 1 0 0,33 1-1 0 0,-49 2-98 0 0,0 0-1 0 0,0 1 1 0 0,1-1-1 0 0,-1 1 1 0 0,0 0-1 0 0,0 1 1 0 0,0-1-1 0 0,0 1 1 0 0,-1 0-1 0 0,1 0 0 0 0,0 0 1 0 0,-1 1-1 0 0,1 0 1 0 0,-1 0-1 0 0,7 6 1 0 0,-6-4-5 0 0,0 1 1 0 0,0 0-1 0 0,-1 0 0 0 0,0 0 1 0 0,0 0-1 0 0,0 1 1 0 0,-1 0-1 0 0,0 0 0 0 0,4 13 1 0 0,-2-2-1 0 0,-1 1 1 0 0,-1-1-1 0 0,-1 1 1 0 0,-1 0-1 0 0,0 0 1 0 0,-1 0-1 0 0,-5 32 1 0 0,1-32-9 0 0,0-1 1 0 0,-2 0 0 0 0,0 0 0 0 0,0 0 0 0 0,-2-1 0 0 0,0 0 0 0 0,-1 0 0 0 0,-22 30 0 0 0,21-34-17 0 0,0 0 0 0 0,-1-1 0 0 0,-1 0 0 0 0,0-1 0 0 0,-1 0 0 0 0,0-1 0 0 0,0 0 0 0 0,-1-1 0 0 0,0-1 0 0 0,-24 11 0 0 0,36-18 4 0 0,-1 0 1 0 0,0 0 0 0 0,0 0 0 0 0,0 0 0 0 0,0 0 0 0 0,1 0-1 0 0,-1-1 1 0 0,0 0 0 0 0,0 0 0 0 0,0 1 0 0 0,-6-2 0 0 0,8 0 2 0 0,0 1-1 0 0,0-1 1 0 0,0 1 0 0 0,0-1 0 0 0,0 0 0 0 0,0 0 0 0 0,0 1 0 0 0,0-1 0 0 0,0 0 0 0 0,0 0 0 0 0,1 0 0 0 0,-1 0 0 0 0,0 0 0 0 0,1 0 0 0 0,-1 0 0 0 0,1-1 0 0 0,-1 1 0 0 0,1 0 0 0 0,-1 0 0 0 0,1 0 0 0 0,0 0 0 0 0,0-1 0 0 0,0 1 0 0 0,-1 0-1 0 0,1 0 1 0 0,0 0 0 0 0,0-1 0 0 0,1 1 0 0 0,-1-2 0 0 0,0-7 38 0 0,0 1 0 0 0,1-1 0 0 0,3-13 0 0 0,-4 22-25 0 0,1 0-1 0 0,-1 1 1 0 0,1-1 0 0 0,-1 0-1 0 0,1 0 1 0 0,0 1-1 0 0,-1-1 1 0 0,1 1-1 0 0,0-1 1 0 0,0 1-1 0 0,-1-1 1 0 0,1 1 0 0 0,0-1-1 0 0,0 1 1 0 0,0-1-1 0 0,0 1 1 0 0,-1 0-1 0 0,1 0 1 0 0,0 0-1 0 0,0-1 1 0 0,0 1 0 0 0,0 0-1 0 0,0 0 1 0 0,0 0-1 0 0,1 0 1 0 0,24 2 271 0 0,-15 2-176 0 0,0 1 0 0 0,-1-1-1 0 0,1 2 1 0 0,-1-1 0 0 0,0 1-1 0 0,-1 1 1 0 0,16 13 0 0 0,-13-10-106 0 0,-1-2-1 0 0,1 1 1 0 0,0-2 0 0 0,21 11 0 0 0,0-6-1528 0 0,16 3-8463 0 0,-34-12 6383 0 0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16.4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0 3896 0 0,'-1'1'284'0'0,"0"1"0"0"0,0-1 0 0 0,0 0 0 0 0,0 1 0 0 0,1-1 0 0 0,-1 0-1 0 0,0 1 1 0 0,1-1 0 0 0,-1 1 0 0 0,1-1 0 0 0,0 1 0 0 0,-1-1 0 0 0,1 4 0 0 0,-5 10 696 0 0,-57 136 4938 0 0,47-116-4788 0 0,7-17-505 0 0,0 1 0 0 0,-2-1 0 0 0,-16 24 0 0 0,17-30-591 0 0,-70 84-1045 0 0,67-84-2353 0 0,0 0-1 0 0,-28 18 1 0 0,20-18-293 0 0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17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1 1936 0 0,'0'0'3972'0'0,"-9"28"709"0"0,-62 83-1314 0 0,-1 2-2330 0 0,64-102-905 0 0,-5 11 88 0 0,13-21-197 0 0,-1 0 1 0 0,1 0-1 0 0,-1 0 1 0 0,1 0-1 0 0,0 0 1 0 0,0 0-1 0 0,-1 0 0 0 0,1 0 1 0 0,0 0-1 0 0,0 0 1 0 0,0 0-1 0 0,0 0 1 0 0,0 0-1 0 0,1 0 1 0 0,-1 0-1 0 0,0 0 1 0 0,0 0-1 0 0,1 0 1 0 0,-1 0-1 0 0,1 1 0 0 0,2-1 11 0 0,0 0-1 0 0,0 0 0 0 0,-1-1 1 0 0,1 1-1 0 0,0-1 0 0 0,0 0 1 0 0,0 1-1 0 0,0-2 0 0 0,4 1 1 0 0,-3 0-19 0 0,38-1 110 0 0,-14 0-101 0 0,0 1-1 0 0,-1 1 1 0 0,1 1-1 0 0,0 2 1 0 0,47 12-1 0 0,-74-16-80 0 0,0 1-1 0 0,1-1 1 0 0,-1 1 0 0 0,0-1-1 0 0,0 0 1 0 0,1 0 0 0 0,-1 0-1 0 0,0 1 1 0 0,0-1-1 0 0,1-1 1 0 0,-1 1 0 0 0,0 0-1 0 0,0 0 1 0 0,1 0 0 0 0,-1-1-1 0 0,0 1 1 0 0,0 0 0 0 0,1-1-1 0 0,-1 1 1 0 0,0-1-1 0 0,0 0 1 0 0,0 1 0 0 0,0-1-1 0 0,0 0 1 0 0,0 0 0 0 0,0 0-1 0 0,0 1 1 0 0,0-1-1 0 0,0 0 1 0 0,0 0 0 0 0,-1 0-1 0 0,1 0 1 0 0,0-1 0 0 0,-1 1-1 0 0,1 0 1 0 0,-1 0-1 0 0,1 0 1 0 0,-1 0 0 0 0,0-1-1 0 0,1 1 1 0 0,-1-2 0 0 0,2-7-222 0 0,0 0 0 0 0,-1-1 0 0 0,-1 1 0 0 0,0-13 0 0 0,0 13 169 0 0,3-147 576 0 0,-2 152-146 0 0,1-3 70 0 0,-2 8-375 0 0,0 0-1 0 0,0 0 1 0 0,0 0 0 0 0,0 0 0 0 0,0 0-1 0 0,0 0 1 0 0,0 0 0 0 0,0 0 0 0 0,0-1-1 0 0,0 1 1 0 0,0 0 0 0 0,0 0 0 0 0,0 0-1 0 0,0 0 1 0 0,0 0 0 0 0,0 0 0 0 0,0 0-1 0 0,0 0 1 0 0,0 0 0 0 0,0 0 0 0 0,0 0-1 0 0,0-1 1 0 0,0 1 0 0 0,0 0 0 0 0,0 0-1 0 0,-1 0 1 0 0,1 0 0 0 0,0 0 0 0 0,0 0-1 0 0,0 0 1 0 0,0 0 0 0 0,0 0 0 0 0,0 0-1 0 0,0 0 1 0 0,0 0 0 0 0,0 0 0 0 0,0 0-1 0 0,0 0 1 0 0,0 0 0 0 0,-1 0 0 0 0,1 0-1 0 0,0 0 1 0 0,0 0 0 0 0,0 0 0 0 0,0 0-1 0 0,0 0 1 0 0,0 0 0 0 0,0 0 0 0 0,0 0-1 0 0,0 0 1 0 0,0 0 0 0 0,0 0 0 0 0,-1 0-1 0 0,1 0 1 0 0,0 0 0 0 0,0 0 0 0 0,0 0-1 0 0,0 0 1 0 0,0 0 0 0 0,0 0 0 0 0,0 0-1 0 0,0 0 1 0 0,0 0 0 0 0,0 26 1586 0 0,0 45-733 0 0,-4 162 455 0 0,1-200-923 0 0,-14 51 0 0 0,9-49-917 0 0,-3 41-1 0 0,10-63-2217 0 0,0-1-1 0 0,2 0 0 0 0,2 25 1 0 0,0-30-898 0 0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31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19 253 3236 0 0,'0'0'987'0'0,"0"13"1157"0"0,1 89 1135 0 0,-5 164 626 0 0,2-223-3667 0 0,3-30-125 0 0,-2-1 0 0 0,0 1 1 0 0,0 0-1 0 0,-5 19 0 0 0,1-65 177 0 0,5-68-228 0 0,10-245-11 0 0,-7 311-20 0 0,-2 21 15 0 0,0 1 0 0 0,1-1 0 0 0,0 1 0 0 0,1 0 0 0 0,6-18 0 0 0,-9 30-40 0 0,0 1-1 0 0,0 0 0 0 0,0 0 0 0 0,0 0 0 0 0,0 0 1 0 0,0 0-1 0 0,0-1 0 0 0,0 1 0 0 0,0 0 1 0 0,0 0-1 0 0,1 0 0 0 0,-1 0 0 0 0,0 0 0 0 0,0 0 1 0 0,0-1-1 0 0,0 1 0 0 0,0 0 0 0 0,0 0 1 0 0,0 0-1 0 0,0 0 0 0 0,1 0 0 0 0,-1 0 0 0 0,0 0 1 0 0,0 0-1 0 0,0 0 0 0 0,0-1 0 0 0,0 1 1 0 0,1 0-1 0 0,-1 0 0 0 0,0 0 0 0 0,0 0 0 0 0,0 0 1 0 0,0 0-1 0 0,0 0 0 0 0,1 0 0 0 0,-1 0 0 0 0,0 0 1 0 0,0 0-1 0 0,0 0 0 0 0,0 0 0 0 0,0 0 1 0 0,1 0-1 0 0,-1 0 0 0 0,0 1 0 0 0,0-1 0 0 0,0 0 1 0 0,0 0-1 0 0,0 0 0 0 0,0 0 0 0 0,1 0 1 0 0,-1 0-1 0 0,0 0 0 0 0,0 0 0 0 0,0 0 0 0 0,0 0 1 0 0,0 1-1 0 0,0-1 0 0 0,8 13 129 0 0,2 18-16 0 0,-10-31-116 0 0,74 331 438 0 0,-72-321-427 0 0,0 0-1 0 0,0 0 1 0 0,1-1-1 0 0,1 1 1 0 0,-1-1-1 0 0,1 0 1 0 0,11 17-1 0 0,-13-23-8 0 0,0-1 0 0 0,-1 1-1 0 0,1-1 1 0 0,0 0 0 0 0,1 0-1 0 0,-1 0 1 0 0,0 0 0 0 0,1 0-1 0 0,-1-1 1 0 0,1 1 0 0 0,-1-1 0 0 0,1 1-1 0 0,0-1 1 0 0,-1 0 0 0 0,1 0-1 0 0,0 0 1 0 0,0 0 0 0 0,0-1-1 0 0,0 1 1 0 0,0-1 0 0 0,0 0 0 0 0,0 0-1 0 0,0 0 1 0 0,0 0 0 0 0,0 0-1 0 0,0-1 1 0 0,0 1 0 0 0,0-1-1 0 0,0 0 1 0 0,3-1 0 0 0,0-1-2 0 0,0 0 0 0 0,0 0 1 0 0,0-1-1 0 0,-1 0 0 0 0,1 0 0 0 0,-1 0 1 0 0,0 0-1 0 0,0-1 0 0 0,0 0 0 0 0,-1 0 1 0 0,5-6-1 0 0,5-10-8 0 0,19-36-1 0 0,-23 38 9 0 0,10-18-4 0 0,-3-1 0 0 0,-1-1 0 0 0,16-60 0 0 0,-15 32 26 0 0,9-91 1 0 0,-24 131 8 0 0,-1 5 158 0 0,0 39 5 0 0,1 12-108 0 0,1 1 0 0 0,1-1-1 0 0,9 31 1 0 0,-1-6-11 0 0,-6-22-50 0 0,43 180 167 0 0,-40-183-200 0 0,1-1 0 0 0,2 0 0 0 0,1 0 0 0 0,0-1 1 0 0,21 28-1 0 0,14 9-1971 0 0,-34-48-2338 0 0,27 25 0 0 0,-19-24 938 0 0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31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3216 0 0,'0'1'6382'0'0,"0"293"359"0"0,0 146-7996 0 0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32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29 2968 0 0,'12'-21'3347'0'0,"-8"13"-70"0"0,-8 19-1787 0 0,-11 21-166 0 0,-26 28 61 0 0,-51 57 1 0 0,69-91-1337 0 0,-1-1 0 0 0,-2-1 0 0 0,0-2-1 0 0,-40 26 1 0 0,41-34-5 0 0,24-14-29 0 0,-1 1 1 0 0,1-1 0 0 0,-1 1-1 0 0,1-1 1 0 0,-1 1-1 0 0,1-1 1 0 0,-1 0-1 0 0,1 1 1 0 0,-1-1-1 0 0,0 0 1 0 0,1 0-1 0 0,-1 0 1 0 0,1-1 0 0 0,-4 1-1 0 0,27-18 245 0 0,-11 13-218 0 0,0 1 0 0 0,1 1 0 0 0,-1 0-1 0 0,0 0 1 0 0,1 1 0 0 0,0 0 0 0 0,21 1 0 0 0,-6 1 61 0 0,1 1 0 0 0,45 8 0 0 0,-61-6-74 0 0,0 0 0 0 0,0 0 0 0 0,-1 1 0 0 0,0 1 0 0 0,0 0 0 0 0,0 1 0 0 0,0 0 0 0 0,15 12 0 0 0,-10-5-187 0 0,-1 1 1 0 0,17 21 0 0 0,-2-2-2880 0 0,2-4-3680 0 0,-12-15 3400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30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1 4104 0 0,'0'0'3685'0'0,"0"10"-1334"0"0,-1 40 95 0 0,-3 0-1 0 0,-11 65 1 0 0,6-75-2212 0 0,-1 0 1 0 0,-2 0-1 0 0,-21 47 1 0 0,18-57-1026 0 0,9-17-2308 0 0,0-1-4289 0 0,5-7 3827 0 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32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270 171 3192 0 0,'-1'0'144'0'0,"-1"0"-1"0"0,1 0 0 0 0,-1 1 0 0 0,1-1 0 0 0,0 1 1 0 0,-1 0-1 0 0,1-1 0 0 0,-1 1 0 0 0,1 0 0 0 0,0 0 1 0 0,0-1-1 0 0,-1 1 0 0 0,1 0 0 0 0,0 1 1 0 0,0-1-1 0 0,0 0 0 0 0,0 0 0 0 0,0 0 0 0 0,0 0 1 0 0,0 1-1 0 0,1-1 0 0 0,-2 3 0 0 0,-14 37 1214 0 0,12-29-968 0 0,-35 125 2374 0 0,4-13-513 0 0,23-87-1771 0 0,-1-1 0 0 0,-34 63-1 0 0,47-99-472 0 0,0 0-1 0 0,0 0 1 0 0,0 0-1 0 0,0 0 0 0 0,0-1 1 0 0,0 1-1 0 0,0 0 1 0 0,0 0-1 0 0,0 0 0 0 0,-1 0 1 0 0,1 0-1 0 0,0 0 1 0 0,0 0-1 0 0,0 0 1 0 0,0 0-1 0 0,0 0 0 0 0,0 0 1 0 0,0 0-1 0 0,0 0 1 0 0,0 0-1 0 0,-1-1 0 0 0,1 1 1 0 0,0 0-1 0 0,0 0 1 0 0,0 0-1 0 0,0 0 0 0 0,0 0 1 0 0,0 0-1 0 0,0 0 1 0 0,-1 0-1 0 0,1 1 1 0 0,0-1-1 0 0,0 0 0 0 0,0 0 1 0 0,0 0-1 0 0,0 0 1 0 0,0 0-1 0 0,0 0 0 0 0,-1 0 1 0 0,1 0-1 0 0,0 0 1 0 0,0 0-1 0 0,0 0 1 0 0,0 0-1 0 0,0 0 0 0 0,0 0 1 0 0,0 0-1 0 0,0 1 1 0 0,0-1-1 0 0,0 0 0 0 0,0 0 1 0 0,0 0-1 0 0,0 0 1 0 0,-1 0-1 0 0,2-19 113 0 0,7-27-46 0 0,18-47-8 0 0,5 0-1 0 0,42-90 1 0 0,-35 93 9 0 0,18-30 248 0 0,-35 85 174 0 0,-10 54-24 0 0,30 123 91 0 0,-3-24-419 0 0,-33-98-120 0 0,13 30-1 0 0,-2-9-7 0 0,1 7-12 0 0,-8-24 0 0 0,-1 1 0 0 0,9 42 0 0 0,-12-34 1 0 0,8 61 42 0 0,-13-84-28 0 0,0 0 0 0 0,0 0 1 0 0,-1-1-1 0 0,0 1 0 0 0,0 0 0 0 0,-1 0 1 0 0,-4 11-1 0 0,4-18 7 0 0,0 1 0 0 0,0-1 0 0 0,-1 0 0 0 0,1-1-1 0 0,-1 1 1 0 0,1 0 0 0 0,-1-1 0 0 0,0 1 0 0 0,0-1 0 0 0,0 0 0 0 0,0 0 0 0 0,0 0 0 0 0,-1-1 0 0 0,1 1-1 0 0,0-1 1 0 0,-5 2 0 0 0,-5 1 89 0 0,0 0 1 0 0,-1-1-1 0 0,-14 2 0 0 0,-18-1 493 0 0,-64-2 0 0 0,70-3-375 0 0,-1 1-1 0 0,-47 8 1 0 0,44 4-2103 0 0,27-8-9043 0 0,12-3 7073 0 0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33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1 3272 0 0,'-10'0'411'0'0,"1"1"-1"0"0,-1 1 0 0 0,0 0 1 0 0,0 0-1 0 0,1 1 1 0 0,0 0-1 0 0,-1 0 0 0 0,1 1 1 0 0,0 1-1 0 0,1-1 1 0 0,-1 1-1 0 0,1 1 0 0 0,0 0 1 0 0,0 0-1 0 0,-13 14 1 0 0,-4 7 478 0 0,1 2 1 0 0,-37 56-1 0 0,59-82-807 0 0,-20 32 381 0 0,1 1-1 0 0,3 1 1 0 0,0 0-1 0 0,3 1 1 0 0,-21 80 0 0 0,23-61-337 0 0,3 2 1 0 0,2-1-1 0 0,0 94 1 0 0,9-131-635 0 0,0 1-1 0 0,6 31 1 0 0,-5-43-507 0 0,0 0-1 0 0,1-1 0 0 0,0 0 0 0 0,1 1 1 0 0,0-1-1 0 0,0 0 0 0 0,9 13 1 0 0,5 1-2094 0 0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34.4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34 2896 0 0,'0'0'1448'0'0,"-8"10"585"0"0,-31 60 1139 0 0,-38 92 1 0 0,47-96-2452 0 0,28-65-525 0 0,2-7-99 0 0,3-13-49 0 0,-3 14-30 0 0,6-21-8 0 0,1-1 0 0 0,0 1 0 0 0,2 0 0 0 0,20-38-1 0 0,-3 3-18 0 0,-17 37 83 0 0,14-24 0 0 0,-22 48-64 0 0,-1-1 0 0 0,0 1 0 0 0,0-1 0 0 0,0 1 0 0 0,0-1 0 0 0,0 1 1 0 0,1-1-1 0 0,-1 1 0 0 0,0-1 0 0 0,1 1 0 0 0,-1-1 0 0 0,0 1 0 0 0,1 0 0 0 0,-1-1 0 0 0,0 1 0 0 0,1 0 0 0 0,-1-1 0 0 0,1 1 1 0 0,-1 0-1 0 0,0-1 0 0 0,1 1 0 0 0,-1 0 0 0 0,1 0 0 0 0,-1-1 0 0 0,1 1 0 0 0,-1 0 0 0 0,1 0 0 0 0,0 0 0 0 0,-1 0 1 0 0,1 0-1 0 0,-1 0 0 0 0,1 0 0 0 0,-1 0 0 0 0,1 0 0 0 0,0 0 0 0 0,0 1 10 0 0,0 0-1 0 0,0 0 1 0 0,0 0-1 0 0,0 0 1 0 0,-1 1-1 0 0,1-1 1 0 0,0 0-1 0 0,-1 0 1 0 0,1 1-1 0 0,-1-1 1 0 0,1 0-1 0 0,-1 1 1 0 0,0 1-1 0 0,3 8 72 0 0,-2 1-1 0 0,2 19 1 0 0,14 241 364 0 0,-12-229-456 0 0,-1 1 0 0 0,-4 59-1 0 0,0-96-19 0 0,-1 0-1 0 0,0 0 0 0 0,0 0 0 0 0,-1-1 1 0 0,0 1-1 0 0,0 0 0 0 0,0-1 1 0 0,-1 0-1 0 0,0 1 0 0 0,0-1 0 0 0,-1 0 1 0 0,0-1-1 0 0,0 1 0 0 0,0 0 0 0 0,-1-1 1 0 0,1 0-1 0 0,-1 0 0 0 0,-9 6 1 0 0,7-6-20 0 0,-1-1 0 0 0,1 0 0 0 0,-1 0 0 0 0,0-1 0 0 0,1 0 0 0 0,-2 0 0 0 0,1-1 0 0 0,0 0 0 0 0,0 0 0 0 0,-1-1 0 0 0,1 0 0 0 0,-1-1 0 0 0,1 1 1 0 0,-16-3-1 0 0,6 2 359 0 0,30 1 654 0 0,310-1 207 0 0,-253 0-4665 0 0,0 0-3579 0 0,-48 0 3948 0 0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35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0 2816 0 0,'-12'0'476'0'0,"0"1"0"0"0,1 0 0 0 0,-1 1 0 0 0,1 0 0 0 0,-1 1 0 0 0,1 0 0 0 0,0 1 0 0 0,0 0 0 0 0,0 1 0 0 0,1 0 0 0 0,0 0 0 0 0,0 1 0 0 0,0 1 0 0 0,1 0 0 0 0,-1 0 0 0 0,2 0 0 0 0,-1 1 0 0 0,1 1 0 0 0,-9 11 0 0 0,-5 6 174 0 0,2 0 1 0 0,1 2-1 0 0,2 0 0 0 0,-19 39 0 0 0,26-46-513 0 0,2 1 1 0 0,0 0 0 0 0,1 0 0 0 0,2 0-1 0 0,0 1 1 0 0,-3 47 0 0 0,8-65-122 0 0,-2 27 130 0 0,4 40 1 0 0,-1-62-125 0 0,1-1 1 0 0,-1 1-1 0 0,2 0 1 0 0,-1-1-1 0 0,1 1 1 0 0,1-1-1 0 0,0 0 1 0 0,6 12-1 0 0,-7-15-17 0 0,1-1 0 0 0,-1 0 0 0 0,1 0 0 0 0,0 0 0 0 0,0 0 0 0 0,0-1 0 0 0,0 0 0 0 0,1 1 0 0 0,0-2-1 0 0,0 1 1 0 0,0-1 0 0 0,0 1 0 0 0,1-1 0 0 0,-1-1 0 0 0,1 1 0 0 0,0-1 0 0 0,0 0 0 0 0,0 0 0 0 0,0-1 0 0 0,8 2 0 0 0,-5-2-7 0 0,1 0 1 0 0,-1 0 0 0 0,1-1 0 0 0,0 0-1 0 0,-1-1 1 0 0,17-3 0 0 0,-21 3 1 0 0,1-1 1 0 0,-1 1 0 0 0,0-1-1 0 0,1-1 1 0 0,-1 1 0 0 0,0-1 0 0 0,0 1-1 0 0,-1-2 1 0 0,1 1 0 0 0,0 0-1 0 0,-1-1 1 0 0,6-6 0 0 0,-8 7 2 0 0,1-1 0 0 0,-1 1 0 0 0,-1-1 0 0 0,1 0 0 0 0,0 1 0 0 0,-1-1 0 0 0,0 0 0 0 0,0 0 0 0 0,0 0 1 0 0,0 0-1 0 0,-1 0 0 0 0,1 0 0 0 0,-1-7 0 0 0,0 0 38 0 0,-1-1 0 0 0,0 0 0 0 0,-5-16 1 0 0,5 24-47 0 0,0-1 0 0 0,0 1 0 0 0,-1 0 1 0 0,0 0-1 0 0,0 0 0 0 0,0 0 1 0 0,0 0-1 0 0,-1 0 0 0 0,1 0 0 0 0,-1 1 1 0 0,0-1-1 0 0,0 1 0 0 0,0 0 1 0 0,-1 0-1 0 0,1 0 0 0 0,-6-3 1 0 0,3 3 142 0 0,-1-1 0 0 0,0 1 0 0 0,0 1 0 0 0,1-1 1 0 0,-2 1-1 0 0,1 0 0 0 0,0 1 0 0 0,0-1 1 0 0,-12 1-1 0 0,7 0-300 0 0,0 2 1 0 0,-1-1 0 0 0,1 2-1 0 0,0-1 1 0 0,-16 6 0 0 0,18-5-858 0 0,1 1 0 0 0,0 1 1 0 0,0 0-1 0 0,0 0 0 0 0,0 0 1 0 0,-10 9-1 0 0,5-2-2505 0 0,1 1-1 0 0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35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4024 0 0,'0'0'1380'0'0,"0"14"2101"0"0,-3-2-2771 0 0,0 0 0 0 0,0-1-1 0 0,-1 1 1 0 0,-1-1-1 0 0,-9 18 1 0 0,-38 53 1575 0 0,22-37-1002 0 0,14-19-867 0 0,-16 24-3146 0 0,-2-4-5246 0 0,23-34 4771 0 0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36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234 165 1704 0 0,'4'-2'5088'0'0,"-35"3"-2600"0"0,12 1-1466 0 0,-34-4-1 0 0,49 2-930 0 0,0 0-1 0 0,0-1 1 0 0,0 0-1 0 0,0 0 1 0 0,0 0 0 0 0,1 0-1 0 0,-1-1 1 0 0,0 1 0 0 0,1-1-1 0 0,-1 0 1 0 0,1 0 0 0 0,-1 0-1 0 0,1-1 1 0 0,-4-3-1 0 0,5 4-45 0 0,1 0 0 0 0,-1 0 0 0 0,1 0 0 0 0,0 0 0 0 0,0-1-1 0 0,0 1 1 0 0,0 0 0 0 0,0-1 0 0 0,0 1 0 0 0,1-1 0 0 0,-1 1-1 0 0,1-1 1 0 0,-1 1 0 0 0,1-1 0 0 0,0 1 0 0 0,0-1-1 0 0,0 0 1 0 0,1 1 0 0 0,-1-1 0 0 0,1 1 0 0 0,-1-1 0 0 0,1 1-1 0 0,0 0 1 0 0,0-1 0 0 0,0 1 0 0 0,2-5 0 0 0,-1 3 8 0 0,1 0 1 0 0,0-1 0 0 0,0 1-1 0 0,0 0 1 0 0,0 0 0 0 0,1 1 0 0 0,-1-1-1 0 0,1 1 1 0 0,0-1 0 0 0,0 1-1 0 0,1 0 1 0 0,7-4 0 0 0,-2 3-4 0 0,1 1 0 0 0,0 0 0 0 0,0 0 1 0 0,0 1-1 0 0,0 1 0 0 0,0 0 0 0 0,16 0 1 0 0,-18 1-25 0 0,-1 0 0 0 0,1 1 0 0 0,-1 0 0 0 0,1 1 1 0 0,-1 0-1 0 0,0 0 0 0 0,1 0 0 0 0,-1 1 0 0 0,0 1 1 0 0,9 4-1 0 0,-13-4-16 0 0,0-1 1 0 0,-1 1-1 0 0,1 0 0 0 0,0 0 1 0 0,-1 1-1 0 0,0-1 1 0 0,0 1-1 0 0,0-1 0 0 0,-1 1 1 0 0,0 0-1 0 0,0 0 1 0 0,0 0-1 0 0,0 0 1 0 0,-1 1-1 0 0,0-1 0 0 0,0 0 1 0 0,1 11-1 0 0,-1-1 2 0 0,-1-1-1 0 0,0 1 0 0 0,-1-1 1 0 0,0 1-1 0 0,-6 23 1 0 0,1-14-8 0 0,-2 0-1 0 0,0 0 1 0 0,-1 0 0 0 0,-1-1 0 0 0,-2-1 0 0 0,0 1-1 0 0,-1-2 1 0 0,-1 0 0 0 0,-1-1 0 0 0,-1 0-1 0 0,-1-1 1 0 0,-1-1 0 0 0,0-1 0 0 0,-1 0 0 0 0,-42 28-1 0 0,53-41 14 0 0,1 0-1 0 0,0-1 0 0 0,-1 0 0 0 0,1 0 0 0 0,-1 0 0 0 0,0-1 0 0 0,-11 2 0 0 0,17-4-11 0 0,1 0 0 0 0,-1 0 0 0 0,1 0 0 0 0,-1 0 0 0 0,1 0 0 0 0,-1 0 0 0 0,1 0 0 0 0,-1-1 0 0 0,1 1 0 0 0,-1 0 0 0 0,1-1 0 0 0,-1 0 0 0 0,1 1 0 0 0,0-1-1 0 0,-1 0 1 0 0,1 1 0 0 0,0-1 0 0 0,-2-2 0 0 0,2 2-2 0 0,0-1 0 0 0,0 1-1 0 0,0-1 1 0 0,0 0 0 0 0,0 0-1 0 0,1 1 1 0 0,-1-1-1 0 0,1 0 1 0 0,0 0 0 0 0,-1 0-1 0 0,1 1 1 0 0,0-1 0 0 0,0 0-1 0 0,0 0 1 0 0,0 0 0 0 0,0 0-1 0 0,1 0 1 0 0,-1 1 0 0 0,1-4-1 0 0,-1 3 12 0 0,1 0 0 0 0,-1-1 0 0 0,1 1 0 0 0,-1 0-1 0 0,1 0 1 0 0,0 0 0 0 0,-1 0 0 0 0,1 0 0 0 0,0 0-1 0 0,1 0 1 0 0,-1 0 0 0 0,0 1 0 0 0,0-1 0 0 0,1 0 0 0 0,-1 1-1 0 0,1-1 1 0 0,-1 0 0 0 0,1 1 0 0 0,0 0 0 0 0,0 0-1 0 0,-1-1 1 0 0,1 1 0 0 0,0 0 0 0 0,0 0 0 0 0,0 1-1 0 0,0-1 1 0 0,0 0 0 0 0,1 1 0 0 0,-1-1 0 0 0,0 1-1 0 0,0-1 1 0 0,2 1 0 0 0,5 1 39 0 0,-1-1 0 0 0,1 2-1 0 0,-1-1 1 0 0,0 1 0 0 0,1 0 0 0 0,-1 1 0 0 0,9 4 0 0 0,70 36 79 0 0,-44-20-1820 0 0,0-3-3651 0 0,-16-11 2059 0 0,-2 1-1 0 0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37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22 2976 0 0,'9'-11'7070'0'0,"-11"17"-6572"0"0,1 0 0 0 0,-1 0 0 0 0,1 0 0 0 0,-2-1 0 0 0,1 1 0 0 0,-6 8 0 0 0,2-1-23 0 0,-28 55 257 0 0,17-37-442 0 0,-15 41-1 0 0,31-68-258 0 0,-1 1 1 0 0,1-1-1 0 0,-1 0 0 0 0,1 1 1 0 0,1-1-1 0 0,-1 1 0 0 0,0-1 0 0 0,1 1 1 0 0,0-1-1 0 0,0 1 0 0 0,1 0 1 0 0,1 6-1 0 0,-2-9-18 0 0,1 0 0 0 0,0-1 1 0 0,0 1-1 0 0,0 0 0 0 0,1-1 0 0 0,-1 1 1 0 0,0 0-1 0 0,1-1 0 0 0,-1 0 0 0 0,1 1 1 0 0,-1-1-1 0 0,1 0 0 0 0,-1 0 0 0 0,1 0 0 0 0,0 0 1 0 0,0 0-1 0 0,0 0 0 0 0,-1 0 0 0 0,1 0 1 0 0,0-1-1 0 0,0 1 0 0 0,0-1 0 0 0,0 0 1 0 0,0 1-1 0 0,0-1 0 0 0,0 0 0 0 0,0 0 1 0 0,4-1-1 0 0,167 5 219 0 0,-163-4-338 0 0,15-2-1301 0 0,-25 2 1342 0 0,1 0 0 0 0,0-1 1 0 0,0 1-1 0 0,0-1 1 0 0,0 1-1 0 0,0-1 0 0 0,-1 0 1 0 0,1 1-1 0 0,0-1 1 0 0,0 0-1 0 0,-1 1 0 0 0,1-1 1 0 0,-1 0-1 0 0,1 0 1 0 0,-1 0-1 0 0,1 0 0 0 0,-1 1 1 0 0,1-1-1 0 0,-1 0 1 0 0,0 0-1 0 0,1 0 0 0 0,-1 0 1 0 0,0-1-1 0 0,41-228-2536 0 0,-40 152 5153 0 0,-1 77-2486 0 0,0 1 1 0 0,0 0 0 0 0,0-1-1 0 0,0 1 1 0 0,0-1-1 0 0,0 1 1 0 0,0-1-1 0 0,0 1 1 0 0,0-1-1 0 0,0 1 1 0 0,0 0-1 0 0,0-1 1 0 0,0 1-1 0 0,0-1 1 0 0,0 1 0 0 0,0-1-1 0 0,-1 1 1 0 0,1 0-1 0 0,0-1 1 0 0,0 1-1 0 0,-1 0 1 0 0,1-1-1 0 0,0 1 1 0 0,0-1-1 0 0,-1 1 1 0 0,1 0 0 0 0,0 0-1 0 0,-1-1 1 0 0,1 1-1 0 0,-1 0 1 0 0,0 0-12 0 0,1 0 0 0 0,-1 0 0 0 0,0 1-1 0 0,1-1 1 0 0,-1 0 0 0 0,1 1 0 0 0,-1-1 0 0 0,1 0 0 0 0,-1 1 0 0 0,1-1 0 0 0,-1 1 0 0 0,1-1 0 0 0,0 1 0 0 0,-1-1 0 0 0,1 1 0 0 0,0-1 0 0 0,-1 1 0 0 0,1-1 0 0 0,0 1 0 0 0,0 0 0 0 0,-1 0 0 0 0,-5 19 219 0 0,0 0 0 0 0,2 0 0 0 0,0 1 0 0 0,2-1 0 0 0,0 1 1 0 0,1 36-1 0 0,-1 9 57 0 0,0-14-133 0 0,-2 31 54 0 0,3-82-252 0 0,-39 240 126 0 0,37-227-810 0 0,2 0 0 0 0,-1 21-1 0 0,-1 2-5355 0 0,0-21 2296 0 0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37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0 3736 0 0,'-2'19'3363'0'0,"0"3"-1998"0"0,2-16-1048 0 0,0-1 0 0 0,-1 1 0 0 0,0 0 0 0 0,-2 9 0 0 0,-10 24 946 0 0,3-7 22 0 0,-1 0-1 0 0,-16 32 1 0 0,10-18-2069 0 0,8-15-7101 0 0,6-22 4644 0 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3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84 2344 0 0,'-8'-12'3032'0'0,"8"10"-2823"0"0,0 0 0 0 0,0 0 1 0 0,1 0-1 0 0,-1 0 0 0 0,0 0 0 0 0,1 0 1 0 0,0 0-1 0 0,-1 1 0 0 0,1-1 0 0 0,0 0 1 0 0,0 0-1 0 0,0 0 0 0 0,0 1 0 0 0,1-1 0 0 0,-1 0 1 0 0,0 1-1 0 0,1 0 0 0 0,2-3 0 0 0,0 0 76 0 0,1 1 0 0 0,-1 1-1 0 0,1-1 1 0 0,0 1-1 0 0,0 0 1 0 0,0 0-1 0 0,6-2 1 0 0,7 0 322 0 0,1 1-1 0 0,0 0 0 0 0,23 0 1 0 0,-28 3-437 0 0,0 0 0 0 0,-1 0-1 0 0,1 1 1 0 0,0 1 0 0 0,-1 0 0 0 0,26 8 0 0 0,-34-8-147 0 0,-1 0 0 0 0,0 0 0 0 0,1 0 1 0 0,-1 0-1 0 0,0 1 0 0 0,0-1 0 0 0,0 1 1 0 0,-1 0-1 0 0,1 1 0 0 0,-1-1 0 0 0,1 0 1 0 0,-1 1-1 0 0,0 0 0 0 0,-1 0 0 0 0,1 0 1 0 0,-1 0-1 0 0,1 0 0 0 0,-1 0 0 0 0,0 1 1 0 0,-1-1-1 0 0,1 1 0 0 0,-1-1 1 0 0,1 7-1 0 0,-1-4-16 0 0,0 1 1 0 0,0-1-1 0 0,-1 0 1 0 0,0 1 0 0 0,0-1-1 0 0,-1 0 1 0 0,0 0-1 0 0,0 1 1 0 0,-1-1-1 0 0,0 0 1 0 0,0 0-1 0 0,-1-1 1 0 0,0 1-1 0 0,0 0 1 0 0,0-1 0 0 0,-1 0-1 0 0,0 1 1 0 0,0-1-1 0 0,-1-1 1 0 0,0 1-1 0 0,0-1 1 0 0,0 0-1 0 0,0 0 1 0 0,-10 7-1 0 0,-11 6-6 0 0,-48 26 0 0 0,61-37 0 0 0,0-1-1 0 0,-1-1 1 0 0,0 0-1 0 0,0 0 1 0 0,-29 3-1 0 0,29-7 7 0 0,96-16-7 0 0,-71 14 0 0 0,0 1-1 0 0,0 0 1 0 0,0 1-1 0 0,0 0 0 0 0,0 1 1 0 0,-1 0-1 0 0,1 0 0 0 0,12 6 1 0 0,-18-6-1 0 0,-1 0 1 0 0,1 0 0 0 0,-1 0-1 0 0,0 1 1 0 0,0 0 0 0 0,0 0-1 0 0,0 0 1 0 0,0 0 0 0 0,-1 1-1 0 0,0-1 1 0 0,1 1 0 0 0,-1 0-1 0 0,-1 0 1 0 0,1 0 0 0 0,0 0-1 0 0,-1 1 1 0 0,0-1 0 0 0,0 1-1 0 0,0-1 1 0 0,1 9 0 0 0,1 2-1 0 0,-1 0 1 0 0,0 1-1 0 0,-2 0 1 0 0,1 0-1 0 0,-2-1 1 0 0,0 1 0 0 0,-1 0-1 0 0,-3 17 1 0 0,3-27 13 0 0,-1 0 1 0 0,0 0 0 0 0,0-1 0 0 0,0 1 0 0 0,0-1 0 0 0,-1 1 0 0 0,0-1 0 0 0,0 0-1 0 0,-1 0 1 0 0,1 0 0 0 0,-1 0 0 0 0,0 0 0 0 0,-1-1 0 0 0,1 0 0 0 0,-1 0 0 0 0,1 0-1 0 0,-1-1 1 0 0,0 1 0 0 0,-1-1 0 0 0,1 0 0 0 0,0-1 0 0 0,-1 1 0 0 0,-11 2 0 0 0,-1 1 98 0 0,0-2 0 0 0,0 0 1 0 0,0-1-1 0 0,0-1 1 0 0,-1 0-1 0 0,1-2 1 0 0,0 0-1 0 0,-1-1 1 0 0,1-1-1 0 0,0-1 1 0 0,-1 0-1 0 0,-24-9 1 0 0,41 11-93 0 0,-1 0 1 0 0,1 0-1 0 0,0 0 1 0 0,0 0-1 0 0,0 0 1 0 0,1-1-1 0 0,-1 1 1 0 0,0-1 0 0 0,0 1-1 0 0,1-1 1 0 0,-3-3-1 0 0,3 5-62 0 0,1-1 1 0 0,0 1-1 0 0,0-1 0 0 0,0 1 1 0 0,-1 0-1 0 0,1-1 0 0 0,0 1 1 0 0,0-1-1 0 0,0 1 0 0 0,0-1 0 0 0,0 1 1 0 0,0 0-1 0 0,0-1 0 0 0,0 1 1 0 0,0-1-1 0 0,0 1 0 0 0,0-1 1 0 0,0 1-1 0 0,0-1 0 0 0,0 1 1 0 0,0 0-1 0 0,1-1 0 0 0,-1 0 0 0 0,1 0-187 0 0,0 1 0 0 0,-1-1 0 0 0,1 0-1 0 0,0 1 1 0 0,0-1 0 0 0,-1 0 0 0 0,1 1-1 0 0,0-1 1 0 0,0 1 0 0 0,0 0 0 0 0,0-1-1 0 0,0 1 1 0 0,0 0 0 0 0,0-1-1 0 0,1 1 1 0 0,29-7-6443 0 0,-13 5 3335 0 0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3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1 3592 0 0,'-3'3'390'0'0,"-1"-1"-1"0"0,0 1 0 0 0,0-1 0 0 0,0 1 1 0 0,-7 1-1 0 0,-13 9 395 0 0,-1 4 47 0 0,1 2 1 0 0,0 0-1 0 0,2 2 1 0 0,-35 40-1 0 0,45-46-400 0 0,1 1 0 0 0,0 1-1 0 0,1 0 1 0 0,1 0 0 0 0,1 1 0 0 0,1 0 0 0 0,0 1-1 0 0,-6 28 1 0 0,6-8-3 0 0,1 0 0 0 0,3 0 0 0 0,1 1 0 0 0,7 77 0 0 0,-4-107-413 0 0,0 0 1 0 0,1 1-1 0 0,1-1 0 0 0,-1-1 0 0 0,2 1 1 0 0,-1 0-1 0 0,1-1 0 0 0,1 0 0 0 0,6 10 1 0 0,-8-13-12 0 0,1-1 1 0 0,0 0-1 0 0,1 0 0 0 0,-1 0 1 0 0,1-1-1 0 0,0 0 1 0 0,0 0-1 0 0,0 0 1 0 0,0 0-1 0 0,1-1 0 0 0,0 0 1 0 0,-1 0-1 0 0,1 0 1 0 0,0-1-1 0 0,9 3 1 0 0,-4-3-5 0 0,1 0 1 0 0,-1 0 0 0 0,1-1-1 0 0,-1-1 1 0 0,1 0 0 0 0,-1-1-1 0 0,1 0 1 0 0,-1 0 0 0 0,0-1 0 0 0,1-1-1 0 0,-1 0 1 0 0,0-1 0 0 0,19-8-1 0 0,-24 9 14 0 0,0 0-1 0 0,0-1 0 0 0,0 0 0 0 0,-1 0 0 0 0,1 0 0 0 0,-1-1 1 0 0,0 1-1 0 0,0-1 0 0 0,-1-1 0 0 0,1 1 0 0 0,-1 0 1 0 0,0-1-1 0 0,-1 0 0 0 0,1 0 0 0 0,-1 0 0 0 0,-1-1 0 0 0,1 1 1 0 0,-1-1-1 0 0,0 1 0 0 0,0-1 0 0 0,-1 0 0 0 0,0 1 1 0 0,0-1-1 0 0,0-9 0 0 0,-1 13 11 0 0,-1-1 0 0 0,1 0 1 0 0,-1 1-1 0 0,1-1 0 0 0,-1 0 0 0 0,0 1 1 0 0,0-1-1 0 0,-1 1 0 0 0,1-1 0 0 0,-1 1 0 0 0,1 0 1 0 0,-1-1-1 0 0,0 1 0 0 0,-1 0 0 0 0,-2-3 1 0 0,0 1 16 0 0,0 0 0 0 0,0 1 1 0 0,0 0-1 0 0,-1 0 0 0 0,1 1 1 0 0,-1-1-1 0 0,-12-4 0 0 0,-1 1 56 0 0,0 1-1 0 0,0 2 0 0 0,0-1 1 0 0,-36-2-1 0 0,25 5-16 0 0,-1 0 1 0 0,0 2-1 0 0,0 1 0 0 0,-39 7 0 0 0,65-6-195 0 0,0-1-1 0 0,-1 1 1 0 0,1 0-1 0 0,0 0 0 0 0,-6 3 1 0 0,-5 8-3242 0 0,16-12 2808 0 0,-1 0 0 0 0,0 0-1 0 0,1 0 1 0 0,-1 0 0 0 0,1 0 0 0 0,-1 0 0 0 0,1 0 0 0 0,-1 0 0 0 0,1 0 0 0 0,0 1 0 0 0,-1-1 0 0 0,1 0 0 0 0,0 2 0 0 0,0 6-3100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31.3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 4096 0 0,'0'0'700'0'0,"-22"2"3008"0"0,11 2-3197 0 0,-1 0 0 0 0,0 1 1 0 0,1 1-1 0 0,0 0 0 0 0,0 0 0 0 0,0 1 0 0 0,1 1 0 0 0,-10 9 1 0 0,-5 2 284 0 0,-26 20 666 0 0,29-21-1003 0 0,-1 0 0 0 0,0-2 1 0 0,-2 0-1 0 0,0-2 0 0 0,-27 12 0 0 0,63-31-292 0 0,19-9-99 0 0,0 1 0 0 0,37-9 0 0 0,-58 20-25 0 0,0 0-1 0 0,0 1 1 0 0,0 0 0 0 0,0 1 0 0 0,0-1-1 0 0,0 2 1 0 0,0-1 0 0 0,13 4-1 0 0,-18-3-16 0 0,-1 0 0 0 0,0 0-1 0 0,0 1 1 0 0,0-1 0 0 0,0 1 0 0 0,0-1-1 0 0,0 1 1 0 0,0 0 0 0 0,-1 0 0 0 0,1 0-1 0 0,-1 1 1 0 0,1-1 0 0 0,-1 1 0 0 0,0-1-1 0 0,0 1 1 0 0,0 0 0 0 0,0 0 0 0 0,0 0-1 0 0,-1 0 1 0 0,0 0 0 0 0,1 0 0 0 0,-1 0-1 0 0,0 0 1 0 0,0 1 0 0 0,0 4-1 0 0,11 67-240 0 0,-6-24-7779 0 0,-6-51 7898 0 0,4 16-3644 0 0,2-5-1 0 0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39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3624 0 0,'0'0'604'0'0,"17"3"1217"0"0,-5 2-1438 0 0,0 0 1 0 0,0 1 0 0 0,-1 1-1 0 0,0 0 1 0 0,0 0 0 0 0,-1 1 0 0 0,0 1-1 0 0,0 0 1 0 0,12 14 0 0 0,3 6 607 0 0,39 63 0 0 0,-38-50-660 0 0,-3 1 1 0 0,-1 1 0 0 0,-2 0 0 0 0,-3 2-1 0 0,-1 0 1 0 0,-2 1 0 0 0,-2 1 0 0 0,-3-1-1 0 0,-1 2 1 0 0,-3-1 0 0 0,-2 1-1 0 0,-5 88 1 0 0,-2-107-274 0 0,-2 1 0 0 0,-1-1 1 0 0,-2 0-1 0 0,0-1 0 0 0,-2 0 0 0 0,-2 0 0 0 0,0-1 0 0 0,-2-1 1 0 0,-1 0-1 0 0,-1-1 0 0 0,-1-1 0 0 0,-1 0 0 0 0,-1-2 0 0 0,-1 0 0 0 0,-2-2 1 0 0,0 0-1 0 0,-28 19 0 0 0,-54 31 295 0 0,86-59-1466 0 0,-1-2 1 0 0,0-1-1 0 0,-33 12 0 0 0,27-16-5447 0 0,18-5 3279 0 0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40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3672 0 0,'5'0'1227'0'0,"233"-12"4684"0"0,-212 12-5973 0 0,87-2 2649 0 0,-39 4-7869 0 0,-59-1 2597 0 0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40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3656 0 0,'0'0'1833'0'0,"15"0"143"0"0,215 9 5021 0 0,-154-2-7565 0 0,0 2-4105 0 0,-51-6 1601 0 0,0 0-1 0 0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41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1 2960 0 0,'0'0'985'0'0,"-4"19"1619"0"0,-117 278 3505 0 0,30-143-5504 0 0,44-81-87 0 0,47-72-502 0 0,-1 0 1 0 0,1-1-1 0 0,-1 1 0 0 0,1 0 1 0 0,0 0-1 0 0,-1-1 1 0 0,1 1-1 0 0,0 0 1 0 0,-1 0-1 0 0,1 0 1 0 0,0 0-1 0 0,0-1 1 0 0,0 1-1 0 0,0 0 1 0 0,0 0-1 0 0,0 0 1 0 0,0 0-1 0 0,0-1 1 0 0,0 1-1 0 0,0 0 1 0 0,1 0-1 0 0,-1 0 1 0 0,0-1-1 0 0,1 1 0 0 0,-1 0 1 0 0,0 0-1 0 0,1 0 1 0 0,-1-1-1 0 0,1 1 1 0 0,-1 0-1 0 0,1-1 1 0 0,-1 1-1 0 0,1-1 1 0 0,0 1-1 0 0,-1 0 1 0 0,1-1-1 0 0,0 1 1 0 0,-1-1-1 0 0,1 0 1 0 0,0 1-1 0 0,-1-1 1 0 0,1 1-1 0 0,0-1 0 0 0,0 0 1 0 0,0 0-1 0 0,0 0 1 0 0,0 1-1 0 0,9 1 81 0 0,-1 1 0 0 0,1-2 0 0 0,15 2 0 0 0,-5 0-35 0 0,156 27 306 0 0,-172-29-518 0 0,1-1-1 0 0,0 0 1 0 0,0 0-1 0 0,0 0 0 0 0,0 0 1 0 0,-1-1-1 0 0,1 1 0 0 0,0-1 1 0 0,0-1-1 0 0,-1 1 1 0 0,1-1-1 0 0,6-2 0 0 0,-8 2 6 0 0,-1 0 0 0 0,0 1-1 0 0,1-1 1 0 0,-1 0 0 0 0,0 0-1 0 0,0 0 1 0 0,0-1 0 0 0,0 1-1 0 0,0 0 1 0 0,-1-1 0 0 0,1 1-1 0 0,-1-1 1 0 0,0 0-1 0 0,1 1 1 0 0,-1-1 0 0 0,0 0-1 0 0,-1 0 1 0 0,1 0 0 0 0,0 0-1 0 0,-1 1 1 0 0,0-5 0 0 0,7-34-784 0 0,-5 29 679 0 0,0-1 0 0 0,1-17 0 0 0,-2-37-85 0 0,0-2 4655 0 0,-3 153-2566 0 0,-5-1-1 0 0,-27 134 0 0 0,-67 160-749 0 0,94-356-1618 0 0,-13 38 1608 0 0,6-32-3161 0 0,-5-5-4637 0 0,13-18 3404 0 0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45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373 161 2496 0 0,'-29'17'1874'0'0,"-38"19"1206"0"0,60-33-2526 0 0,-1 0 0 0 0,1-1-1 0 0,-1 0 1 0 0,0 0 0 0 0,0-1 0 0 0,0 0 0 0 0,-11 1-1 0 0,18-2-454 0 0,-1 0-1 0 0,1-1 0 0 0,0 1 0 0 0,-1 0 0 0 0,1 0 0 0 0,0 0 0 0 0,-1-1 0 0 0,1 1 0 0 0,0-1 0 0 0,0 1 0 0 0,-1-1 0 0 0,1 0 1 0 0,0 1-1 0 0,0-1 0 0 0,0 0 0 0 0,0 0 0 0 0,0 0 0 0 0,0 1 0 0 0,0-1 0 0 0,0 0 0 0 0,0 0 0 0 0,0-2 0 0 0,-1 1 1 0 0,1-1 0 0 0,0 0 0 0 0,0 1 0 0 0,0-1 0 0 0,0 0 0 0 0,0 0 0 0 0,1 1 0 0 0,-1-1 0 0 0,1 0 0 0 0,0-3 0 0 0,0 0-20 0 0,0 0 0 0 0,0 0 0 0 0,1 0 0 0 0,0 0 0 0 0,0 0-1 0 0,1 0 1 0 0,-1 0 0 0 0,1 0 0 0 0,5-9 0 0 0,-1 7-32 0 0,0 0 1 0 0,0 0-1 0 0,0 1 0 0 0,1-1 1 0 0,1 2-1 0 0,-1-1 0 0 0,1 1 1 0 0,0 0-1 0 0,0 1 0 0 0,1 0 1 0 0,12-6-1 0 0,-8 5-30 0 0,0 1 1 0 0,0 1-1 0 0,0 1 1 0 0,1 0-1 0 0,0 0 0 0 0,-1 1 1 0 0,25 0-1 0 0,-33 2-14 0 0,0 0 0 0 0,1 1 0 0 0,-1-1-1 0 0,0 1 1 0 0,0 0 0 0 0,0 0 0 0 0,0 1 0 0 0,0 0 0 0 0,0-1 0 0 0,0 2 0 0 0,-1-1 0 0 0,1 1-1 0 0,-1-1 1 0 0,1 1 0 0 0,-1 0 0 0 0,0 1 0 0 0,0-1 0 0 0,0 1 0 0 0,-1-1 0 0 0,1 1-1 0 0,-1 1 1 0 0,0-1 0 0 0,0 0 0 0 0,0 1 0 0 0,-1-1 0 0 0,0 1 0 0 0,0 0 0 0 0,0 0 0 0 0,2 6-1 0 0,0 4 4 0 0,-1 1-1 0 0,0 0 1 0 0,-1-1-1 0 0,-1 1 1 0 0,-1 0-1 0 0,0 0 1 0 0,-1 0-1 0 0,-4 22 1 0 0,-3 5-8 0 0,-2 0 1 0 0,-2 0-1 0 0,-1-1 0 0 0,-3 0 1 0 0,-34 64-1 0 0,35-77 2 0 0,-2-2 1 0 0,-1 0-1 0 0,-2-1 0 0 0,0-1 1 0 0,-2-1-1 0 0,0-1 1 0 0,-1-1-1 0 0,-40 29 0 0 0,52-43 2 0 0,-2-1 0 0 0,1 0 0 0 0,-1-1 0 0 0,-16 7 0 0 0,22-11-2 0 0,0 0 1 0 0,0 0-1 0 0,0 0 0 0 0,0-1 0 0 0,0 0 0 0 0,0-1 1 0 0,0 1-1 0 0,0-1 0 0 0,0-1 0 0 0,-11-1 0 0 0,15 1-2 0 0,1 0 1 0 0,-1 0-1 0 0,1 0 0 0 0,-1-1 0 0 0,1 1 1 0 0,-1-1-1 0 0,1 1 0 0 0,0-1 0 0 0,0 0 1 0 0,0 0-1 0 0,0 0 0 0 0,0 0 0 0 0,0 0 1 0 0,1-1-1 0 0,-1 1 0 0 0,1-1 0 0 0,-1 1 0 0 0,1-1 1 0 0,0 1-1 0 0,0-1 0 0 0,0 1 0 0 0,0-1 1 0 0,1 0-1 0 0,-1 0 0 0 0,1 0 0 0 0,-1 1 1 0 0,1-4-1 0 0,-1-2 0 0 0,1 1 1 0 0,0-1-1 0 0,0 0 0 0 0,1 1 1 0 0,0-1-1 0 0,0 1 0 0 0,1-1 1 0 0,4-13-1 0 0,-4 16 10 0 0,0 0 1 0 0,0 0-1 0 0,1 1 0 0 0,-1-1 0 0 0,1 1 0 0 0,0 0 0 0 0,0 0 0 0 0,0 0 1 0 0,1 0-1 0 0,-1 0 0 0 0,1 1 0 0 0,0-1 0 0 0,0 1 0 0 0,1 0 1 0 0,-1 1-1 0 0,0-1 0 0 0,1 1 0 0 0,0 0 0 0 0,-1 0 0 0 0,1 0 0 0 0,0 0 1 0 0,0 1-1 0 0,0 0 0 0 0,0 0 0 0 0,9 0 0 0 0,0 0 51 0 0,1 1 0 0 0,0 1 0 0 0,-1 1 0 0 0,1 0 0 0 0,-1 1 0 0 0,0 0 0 0 0,0 1 0 0 0,0 0 0 0 0,0 2 0 0 0,-1-1 1 0 0,0 2-1 0 0,0 0 0 0 0,0 0 0 0 0,-1 1 0 0 0,0 1 0 0 0,15 14 0 0 0,38 23 57 0 0,-59-42-366 0 0,0 1 0 0 0,0-1 1 0 0,0 0-1 0 0,10 4 0 0 0,-7-4-1378 0 0,0 0-1 0 0,1-1 0 0 0,0 0 0 0 0,-1 0 0 0 0,12 0 1 0 0,3 0-1925 0 0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45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79 3216 0 0,'-2'1'243'0'0,"-1"0"0"0"0,1 0 0 0 0,0 0 0 0 0,-1 0-1 0 0,1 1 1 0 0,0-1 0 0 0,0 1 0 0 0,0-1 0 0 0,0 1-1 0 0,1 0 1 0 0,-1-1 0 0 0,0 1 0 0 0,1 0 0 0 0,-1 0-1 0 0,0 3 1 0 0,-4 2 333 0 0,0 0-216 0 0,2 0 0 0 0,-1 0 0 0 0,1 0 0 0 0,0 0 0 0 0,0 1 0 0 0,1 0 0 0 0,0-1-1 0 0,-2 12 1 0 0,1-4 447 0 0,1-1 0 0 0,1 1 0 0 0,0 28 0 0 0,2-40-706 0 0,0 1 0 0 0,0-1-1 0 0,0 1 1 0 0,1 0 0 0 0,-1-1 0 0 0,1 1-1 0 0,0-1 1 0 0,0 1 0 0 0,0-1 0 0 0,1 0 0 0 0,-1 1-1 0 0,1-1 1 0 0,0 0 0 0 0,0 0 0 0 0,0 0 0 0 0,0 0-1 0 0,4 3 1 0 0,-2-3-62 0 0,-1 0 0 0 0,1-1 0 0 0,0 1 0 0 0,-1-1 0 0 0,1 0 1 0 0,0 0-1 0 0,1-1 0 0 0,-1 1 0 0 0,0-1 0 0 0,0 0 0 0 0,1 0 0 0 0,6 0 0 0 0,0 0-30 0 0,0-1 0 0 0,0 0 0 0 0,0-1 0 0 0,0-1 0 0 0,0 1 0 0 0,-1-2 0 0 0,1 0 0 0 0,-1 0 0 0 0,1 0 0 0 0,16-10 1 0 0,-21 10 13 0 0,1-1 0 0 0,-1 0 0 0 0,1 0 0 0 0,-1-1 0 0 0,-1 0 0 0 0,1 0 0 0 0,-1 0 0 0 0,0-1 0 0 0,0 0 0 0 0,0 0 0 0 0,-1 0 0 0 0,0 0 0 0 0,0-1 0 0 0,-1 0 0 0 0,1 1 0 0 0,-2-1 0 0 0,4-12 0 0 0,-3 9 54 0 0,-1 0 0 0 0,-1-1 1 0 0,0 1-1 0 0,0 0 0 0 0,-1-1 1 0 0,0 1-1 0 0,-1-1 0 0 0,0 1 1 0 0,-1 0-1 0 0,-6-20 0 0 0,7 25-33 0 0,-1 0-1 0 0,-1 0 0 0 0,1 0 0 0 0,-1 1 0 0 0,1-1 1 0 0,-1 1-1 0 0,0 0 0 0 0,-1 0 0 0 0,1 0 0 0 0,-1 0 1 0 0,0 0-1 0 0,0 1 0 0 0,0 0 0 0 0,0 0 1 0 0,-9-5-1 0 0,7 5-11 0 0,-1-1 0 0 0,1 2 0 0 0,-1-1 1 0 0,0 1-1 0 0,0 0 0 0 0,1 0 0 0 0,-1 1 1 0 0,0 0-1 0 0,-1 0 0 0 0,1 1 0 0 0,-8 0 0 0 0,11 0-122 0 0,0 1-1 0 0,-1 0 1 0 0,1 0-1 0 0,0 0 1 0 0,0 1-1 0 0,0-1 1 0 0,0 1 0 0 0,0 0-1 0 0,0 0 1 0 0,1 1-1 0 0,-1-1 1 0 0,1 1-1 0 0,-7 5 1 0 0,7-4-780 0 0,0-1-1 0 0,0 1 1 0 0,0 0 0 0 0,0 0 0 0 0,0 0 0 0 0,1 0 0 0 0,0 1 0 0 0,-1-1 0 0 0,2 1 0 0 0,-1-1 0 0 0,-2 10 0 0 0,0 6-2723 0 0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46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1 3280 0 0,'-53'2'4968'0'0,"42"-1"-4453"0"0,-1 0 0 0 0,0 1 0 0 0,0 1 0 0 0,1 0-1 0 0,0 1 1 0 0,0 0 0 0 0,0 0 0 0 0,-12 7 0 0 0,12-4 71 0 0,-1-1 1 0 0,1 1 0 0 0,1 1-1 0 0,-20 16 1 0 0,29-22-558 0 0,-1-1 0 0 0,0 1 0 0 0,1 0 0 0 0,-1-1 0 0 0,1 1 0 0 0,0 0 0 0 0,0 0 0 0 0,0 0 0 0 0,0 0 0 0 0,0 0 0 0 0,0 0 0 0 0,0 0 0 0 0,0 0 0 0 0,1 1 0 0 0,-1-1 0 0 0,1 0 0 0 0,0 0 1 0 0,0 0-1 0 0,-1 1 0 0 0,1-1 0 0 0,1 0 0 0 0,-1 0 0 0 0,0 1 0 0 0,1-1 0 0 0,-1 0 0 0 0,1 0 0 0 0,-1 0 0 0 0,1 0 0 0 0,0 0 0 0 0,0 1 0 0 0,0-1 0 0 0,0-1 0 0 0,0 1 0 0 0,1 0 0 0 0,-1 0 0 0 0,1 0 0 0 0,2 1 0 0 0,8 9 5 0 0,0-2-1 0 0,2 0 0 0 0,-1 0 1 0 0,1-2-1 0 0,23 12 1 0 0,31 20 13 0 0,-61-36-30 0 0,-1 1-1 0 0,1 1 0 0 0,-1-1 1 0 0,-1 1-1 0 0,1 0 0 0 0,-1 0 1 0 0,6 10-1 0 0,-9-13 19 0 0,0 0 1 0 0,0 0-1 0 0,0 0 0 0 0,-1 0 1 0 0,0 1-1 0 0,1-1 1 0 0,-1 1-1 0 0,-1-1 0 0 0,1 1 1 0 0,0-1-1 0 0,-1 1 0 0 0,0 0 1 0 0,0-1-1 0 0,0 1 1 0 0,0 0-1 0 0,0-1 0 0 0,-2 7 1 0 0,0-5 19 0 0,0 0 0 0 0,0-1 1 0 0,0 1-1 0 0,-1-1 0 0 0,1 0 1 0 0,-1 0-1 0 0,0 0 0 0 0,0 0 1 0 0,-1 0-1 0 0,1-1 0 0 0,-7 6 1 0 0,-5 1 99 0 0,0 0 0 0 0,0-1 0 0 0,-1-1 0 0 0,0 0 0 0 0,-1-1 0 0 0,-18 5 0 0 0,12-5 32 0 0,0-1 1 0 0,-1-1-1 0 0,-26 1 0 0 0,-2-4-9110 0 0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46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3680 0 0,'0'0'2579'0'0,"8"0"-435"0"0,45 0 123 0 0,146-3 3280 0 0,-142 0-4594 0 0,84-16 0 0 0,-103 12-1016 0 0,-22 6-4740 0 0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47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3912 0 0,'0'0'261'0'0,"0"0"0"0"0,0 1 0 0 0,1-1 0 0 0,-1 1 0 0 0,0-1 0 0 0,0 0-1 0 0,0 1 1 0 0,0-1 0 0 0,0 0 0 0 0,1 1 0 0 0,0 1 1565 0 0,0-2-1565 0 0,-1 0 0 0 0,0 1-1 0 0,1-1 1 0 0,-1 0 0 0 0,0 0 0 0 0,1 1 0 0 0,14 3 2412 0 0,22-3-2091 0 0,-25-1 406 0 0,241 0 3516 0 0,-201-2-4207 0 0,14-2-2945 0 0,-22 4-6661 0 0,-26 0 5552 0 0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1 127 3272 0 0,'0'0'1180'0'0,"0"-1"-979"0"0,0 1 0 0 0,0-1 0 0 0,0 1 1 0 0,1-1-1 0 0,-1 0 0 0 0,0 1 1 0 0,0-1-1 0 0,1 1 0 0 0,-1-1 0 0 0,0 1 1 0 0,1 0-1 0 0,-1-1 0 0 0,1 1 0 0 0,-1-1 1 0 0,0 1-1 0 0,1 0 0 0 0,-1-1 0 0 0,1 1 1 0 0,0-1-1 0 0,43-6 1614 0 0,1 1-1 0 0,61 0 1 0 0,-22 2-375 0 0,23-2-453 0 0,211-24-220 0 0,-314 29-784 0 0,29-6-115 0 0,-32 6 98 0 0,1 1 1 0 0,-1-1-1 0 0,1 1 1 0 0,-1-1-1 0 0,0 0 1 0 0,1 0-1 0 0,-1 0 1 0 0,0 0-1 0 0,0 0 1 0 0,0 0-1 0 0,0 0 1 0 0,0 0-1 0 0,0 0 1 0 0,0 0-1 0 0,0-1 1 0 0,0 1-1 0 0,0 0 1 0 0,0-2 0 0 0,-1 2-3 0 0,1 0 0 0 0,-1 1 0 0 0,0-1 0 0 0,-1 0 0 0 0,1 1 0 0 0,0-1 1 0 0,0 0-1 0 0,0 1 0 0 0,0-1 0 0 0,0 0 0 0 0,-1 1 0 0 0,1-1 0 0 0,0 1 1 0 0,-1-1-1 0 0,1 0 0 0 0,0 1 0 0 0,-1-1 0 0 0,1 1 0 0 0,-1-1 0 0 0,1 1 1 0 0,-1-1-1 0 0,1 1 0 0 0,-1-1 0 0 0,1 1 0 0 0,-1-1 0 0 0,1 1 0 0 0,-1 0 1 0 0,1-1-1 0 0,-1 1 0 0 0,0 0 0 0 0,1 0 0 0 0,-1 0 0 0 0,0-1 1 0 0,1 1-1 0 0,-2 0 0 0 0,-27-6-827 0 0,27 5 791 0 0,-25-1-679 0 0,-1 0 1 0 0,0 2-1 0 0,-43 4 1 0 0,69-3 788 0 0,0-1 0 0 0,0 1 0 0 0,0 0 0 0 0,0 0 0 0 0,0 0 0 0 0,0 1 1 0 0,0-1-1 0 0,0 0 0 0 0,1 1 0 0 0,-1-1 0 0 0,1 1 0 0 0,-1 0 0 0 0,1-1 1 0 0,-1 1-1 0 0,1 0 0 0 0,0 0 0 0 0,0 0 0 0 0,0 0 0 0 0,0 0 0 0 0,0 0 0 0 0,0 0 1 0 0,0 0-1 0 0,1 0 0 0 0,-1 0 0 0 0,1 1 0 0 0,-1 2 0 0 0,-1 8 270 0 0,0 0 0 0 0,1 0 0 0 0,1 13 0 0 0,-10 199 2448 0 0,6 44-2706 0 0,4-267-524 0 0,0-1-1 0 0,0 1 0 0 0,0-1 0 0 0,0 1 0 0 0,0-1 0 0 0,0 1 1 0 0,1-1-1 0 0,-1 0 0 0 0,1 1 0 0 0,-1-1 0 0 0,1 1 0 0 0,-1-1 1 0 0,1 0-1 0 0,0 0 0 0 0,-1 1 0 0 0,1-1 0 0 0,0 0 0 0 0,0 0 0 0 0,2 2 1 0 0,4 2-2855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31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302 128 3560 0 0,'-2'0'241'0'0,"0"1"0"0"0,1-1 0 0 0,-1 0 0 0 0,1 1-1 0 0,-1 0 1 0 0,0-1 0 0 0,1 1 0 0 0,-1 0 0 0 0,1 0-1 0 0,0 0 1 0 0,-1 0 0 0 0,1 0 0 0 0,0 0 0 0 0,0 0-1 0 0,-1 0 1 0 0,1 1 0 0 0,0-1 0 0 0,0 0 0 0 0,0 1-1 0 0,-1 1 1 0 0,-15 33 1456 0 0,15-31-1291 0 0,-2 4 71 0 0,1 1 0 0 0,1-1-1 0 0,0 1 1 0 0,0-1 0 0 0,1 1-1 0 0,0 0 1 0 0,1 0 0 0 0,0-1-1 0 0,0 1 1 0 0,1 0 0 0 0,4 15-1 0 0,-4-22-389 0 0,0 0 0 0 0,0 0-1 0 0,1 0 1 0 0,-1 0 0 0 0,1-1 0 0 0,0 1-1 0 0,0 0 1 0 0,0-1 0 0 0,0 1 0 0 0,1-1-1 0 0,-1 0 1 0 0,1 0 0 0 0,-1 0 0 0 0,1 0-1 0 0,3 2 1 0 0,0-1-24 0 0,0-1-1 0 0,-1 1 1 0 0,1-1-1 0 0,0 0 1 0 0,0-1 0 0 0,0 0-1 0 0,11 1 1 0 0,-1-1-22 0 0,0-1 1 0 0,1-1 0 0 0,-1-1-1 0 0,0 0 1 0 0,23-7-1 0 0,-28 7-21 0 0,0-2 0 0 0,-1 0 0 0 0,0 0 0 0 0,0 0 0 0 0,0-2 0 0 0,-1 1 0 0 0,1-1 0 0 0,7-7 0 0 0,-12 9-12 0 0,0-1 0 0 0,0 0 1 0 0,-1 0-1 0 0,1 0 0 0 0,-1 0 0 0 0,-1-1 1 0 0,1 1-1 0 0,-1-1 0 0 0,0 0 0 0 0,0 0 1 0 0,-1 0-1 0 0,1 0 0 0 0,-1-1 0 0 0,1-10 1 0 0,-1 8-2 0 0,0 0 0 0 0,-1 0 1 0 0,0 1-1 0 0,-1-1 0 0 0,0 0 1 0 0,0 0-1 0 0,-1 0 0 0 0,0 0 1 0 0,-1 1-1 0 0,0-1 0 0 0,0 0 1 0 0,-7-15-1 0 0,7 19 3 0 0,-1-1 1 0 0,0 1-1 0 0,0 0 1 0 0,-1-1-1 0 0,1 2 0 0 0,-1-1 1 0 0,0 0-1 0 0,0 1 0 0 0,-1 0 1 0 0,1 0-1 0 0,-11-7 1 0 0,7 7 1 0 0,0 0 1 0 0,0 0-1 0 0,-1 1 1 0 0,0 0 0 0 0,0 0-1 0 0,0 1 1 0 0,-12-1-1 0 0,9 1 24 0 0,-1 1 1 0 0,1 0-1 0 0,-1 1 0 0 0,0 1 0 0 0,1 0 0 0 0,-1 0 0 0 0,-15 5 0 0 0,23-5-6 0 0,-1 1 0 0 0,1-1 0 0 0,-1 1 0 0 0,1 1 0 0 0,0-1-1 0 0,0 1 1 0 0,0 0 0 0 0,0 0 0 0 0,0 0 0 0 0,1 1 0 0 0,-1 0 0 0 0,1 0 0 0 0,0 0 0 0 0,0 0-1 0 0,1 1 1 0 0,-1-1 0 0 0,-5 11 0 0 0,2 1 49 0 0,1 1-1 0 0,0 0 1 0 0,1 1-1 0 0,-4 28 1 0 0,-3 77 211 0 0,-4 18-67 0 0,5-94-169 0 0,-2-2-1 0 0,-32 79 0 0 0,-55 81-21 0 0,93-192-401 0 0,-9 19 510 0 0,12-13-5215 0 0,17-20-6783 0 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48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30 147 2960 0 0,'-2'4'376'0'0,"-1"0"-1"0"0,1 0 0 0 0,0 0 0 0 0,0 0 1 0 0,0 0-1 0 0,0 1 0 0 0,1-1 0 0 0,0 0 1 0 0,0 1-1 0 0,-1 8 0 0 0,0-4 152 0 0,0 9 574 0 0,0-1 0 0 0,1 35 0 0 0,1-35-402 0 0,0-12-493 0 0,0-1 1 0 0,0 1-1 0 0,1-1 1 0 0,-1 1-1 0 0,1 0 0 0 0,0-1 1 0 0,0 0-1 0 0,1 1 1 0 0,-1-1-1 0 0,1 0 0 0 0,0 0 1 0 0,4 6-1 0 0,-4-7-162 0 0,0 0 0 0 0,1-1-1 0 0,-1 0 1 0 0,1 1 0 0 0,0-1-1 0 0,0 0 1 0 0,-1 0 0 0 0,1 0 0 0 0,0-1-1 0 0,1 1 1 0 0,-1-1 0 0 0,0 0 0 0 0,0 0-1 0 0,1 0 1 0 0,-1 0 0 0 0,6 0-1 0 0,2 0-18 0 0,0 0-1 0 0,-1-1 1 0 0,1-1-1 0 0,-1 0 1 0 0,1 0-1 0 0,-1-1 1 0 0,0-1-1 0 0,1 0 1 0 0,-1 0-1 0 0,0-1 1 0 0,-1 0-1 0 0,1 0 1 0 0,-1-1-1 0 0,0-1 1 0 0,0 1-1 0 0,0-1 1 0 0,-1-1-1 0 0,0 0 1 0 0,0 0-1 0 0,0-1 1 0 0,-1 1-1 0 0,-1-2 1 0 0,1 1-1 0 0,-1-1 0 0 0,-1 0 1 0 0,1 0-1 0 0,-2 0 1 0 0,1-1-1 0 0,-1 0 1 0 0,-1 0-1 0 0,0 0 1 0 0,0 0-1 0 0,-1-1 1 0 0,0 1-1 0 0,0-15 1 0 0,-1 5 47 0 0,0 16-55 0 0,-1-1 0 0 0,0 0 0 0 0,0 1 1 0 0,0-1-1 0 0,0 0 0 0 0,-1 0 0 0 0,0 1 1 0 0,0-1-1 0 0,0 1 0 0 0,0-1 0 0 0,-1 1 1 0 0,-3-7-1 0 0,-7-10 71 0 0,10 17-72 0 0,0 0 0 0 0,0 0 0 0 0,0 1 0 0 0,0-1-1 0 0,-1 1 1 0 0,0 0 0 0 0,1-1 0 0 0,-1 1-1 0 0,0 0 1 0 0,0 1 0 0 0,-1-1 0 0 0,1 0-1 0 0,-1 1 1 0 0,1 0 0 0 0,-1 0 0 0 0,-5-2 0 0 0,-6-1 40 0 0,0 2 1 0 0,0 0 0 0 0,0 0 0 0 0,0 2 0 0 0,-1 0 0 0 0,1 0-1 0 0,0 2 1 0 0,0 0 0 0 0,-1 0 0 0 0,-25 8 0 0 0,38-8-37 0 0,0 0 1 0 0,0 0-1 0 0,0 1 0 0 0,0-1 1 0 0,1 1-1 0 0,-1 0 0 0 0,1 0 1 0 0,-1 0-1 0 0,1 0 0 0 0,-1 1 1 0 0,1-1-1 0 0,0 1 0 0 0,0-1 1 0 0,1 1-1 0 0,-1-1 0 0 0,0 1 1 0 0,1 0-1 0 0,-2 3 0 0 0,-1 4 47 0 0,0 0 0 0 0,1 1-1 0 0,0-1 1 0 0,-1 11-1 0 0,-2 33 206 0 0,2 0 0 0 0,5 78 1 0 0,1-44-38 0 0,-2 629 1080 0 0,4-675-2308 0 0,-4-42 913 0 0,0 0 0 0 0,0 0 0 0 0,0 0-1 0 0,0 0 1 0 0,0 0 0 0 0,0-1 0 0 0,1 1 0 0 0,-1 0 0 0 0,0 0 0 0 0,0 0 0 0 0,0 0 0 0 0,0 0 0 0 0,0 0 0 0 0,0 0 0 0 0,0-1-1 0 0,0 1 1 0 0,1 0 0 0 0,-1 0 0 0 0,0 0 0 0 0,0 0 0 0 0,0 0 0 0 0,0 0 0 0 0,0 0 0 0 0,0 0 0 0 0,1 0 0 0 0,-1 0 0 0 0,0 0-1 0 0,0 0 1 0 0,0 0 0 0 0,0 0 0 0 0,0 0 0 0 0,1 0 0 0 0,-1 0 0 0 0,0 0 0 0 0,0 0 0 0 0,0 0 0 0 0,0 0 0 0 0,1 0 0 0 0,-1 0-1 0 0,0 0 1 0 0,0 0 0 0 0,0 0 0 0 0,0 0 0 0 0,0 0 0 0 0,0 0 0 0 0,1 0 0 0 0,-1 1 0 0 0,0-1 0 0 0,0 0 0 0 0,0 0 0 0 0,0 0-1 0 0,0 0 1 0 0,0 0 0 0 0,0 0 0 0 0,0 0 0 0 0,0 1 0 0 0,1-1 0 0 0,-1 0 0 0 0,0 0 0 0 0,0 0 0 0 0,0 0 0 0 0,0 0 0 0 0,0 1-1 0 0,0-1 1 0 0,0 0 0 0 0,0 0 0 0 0,0 0 0 0 0,0 0 0 0 0,0 1 0 0 0,10-13-6189 0 0,0-3 2564 0 0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49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56 3400 0 0,'-3'0'271'0'0,"0"0"0"0"0,0 1 0 0 0,0 0 0 0 0,0 0 0 0 0,0 0 0 0 0,0 0 0 0 0,0 0 0 0 0,0 1 0 0 0,1-1 0 0 0,-1 1 0 0 0,1 0 0 0 0,-1 0 0 0 0,1-1 0 0 0,0 2 0 0 0,-1-1 0 0 0,1 0 0 0 0,0 0 0 0 0,0 1 0 0 0,1-1 0 0 0,-1 1 0 0 0,0 0 0 0 0,1-1 0 0 0,0 1 0 0 0,-2 5 0 0 0,-3 5 296 0 0,2 0-1 0 0,0 1 1 0 0,0 0-1 0 0,-1 14 1 0 0,3-18-147 0 0,1 1 1 0 0,0-1-1 0 0,1 0 0 0 0,0 1 1 0 0,1-1-1 0 0,3 19 1 0 0,-4-26-385 0 0,1 1 0 0 0,0-1 0 0 0,0 0 1 0 0,1 1-1 0 0,-1-1 0 0 0,1 0 1 0 0,-1 0-1 0 0,1 0 0 0 0,0 0 1 0 0,0 0-1 0 0,0-1 0 0 0,1 1 1 0 0,-1-1-1 0 0,1 1 0 0 0,-1-1 0 0 0,1 0 1 0 0,0 0-1 0 0,0 0 0 0 0,0 0 1 0 0,0-1-1 0 0,0 1 0 0 0,0-1 1 0 0,0 1-1 0 0,4 0 0 0 0,6 0 0 0 0,0-1-1 0 0,0 0 1 0 0,0 0-1 0 0,0-1 0 0 0,-1-1 1 0 0,1 0-1 0 0,0-1 1 0 0,0 0-1 0 0,-1-1 1 0 0,1-1-1 0 0,-1 1 1 0 0,0-2-1 0 0,0 0 1 0 0,0-1-1 0 0,-1 0 0 0 0,12-8 1 0 0,-19 11-2 0 0,0 0 1 0 0,0 0-1 0 0,-1 0 1 0 0,0 0-1 0 0,1-1 0 0 0,-1 0 1 0 0,-1 1-1 0 0,1-1 1 0 0,0 0-1 0 0,-1 0 1 0 0,0-1-1 0 0,0 1 0 0 0,0 0 1 0 0,2-9-1 0 0,-2 2 102 0 0,0 1-1 0 0,-1-1 1 0 0,0 1-1 0 0,-1-1 1 0 0,-1-16-1 0 0,0 20-63 0 0,0 1 0 0 0,0-1 0 0 0,0 0 0 0 0,-1 1 0 0 0,0-1-1 0 0,0 1 1 0 0,-1 0 0 0 0,0-1 0 0 0,0 1 0 0 0,0 0 0 0 0,-1 1 0 0 0,0-1-1 0 0,0 1 1 0 0,-1 0 0 0 0,1 0 0 0 0,-1 0 0 0 0,0 0 0 0 0,0 1-1 0 0,-1 0 1 0 0,1 0 0 0 0,-1 0 0 0 0,0 1 0 0 0,0 0 0 0 0,-7-3 0 0 0,-1 2-5 0 0,0 1 0 0 0,0 0 1 0 0,0 1-1 0 0,0 0 0 0 0,0 1 0 0 0,-1 1 1 0 0,-25 3-1 0 0,34-3-142 0 0,0 1 1 0 0,0 0-1 0 0,0 1 1 0 0,-1 0-1 0 0,1 0 0 0 0,1 0 1 0 0,-1 1-1 0 0,0-1 0 0 0,0 1 1 0 0,1 1-1 0 0,0-1 1 0 0,0 1-1 0 0,0 0 0 0 0,0 0 1 0 0,0 0-1 0 0,1 1 0 0 0,0 0 1 0 0,0 0-1 0 0,-7 10 0 0 0,4 2-2413 0 0,0 10-7027 0 0,7-19 5706 0 0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49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4 3952 0 0,'0'0'660'0'0,"-4"0"4"0"0,1 0-3 0 0,3-4 3 0 0,-4 4 0 0 0,1 0 664 0 0,-1 0-52 0 0,4 5-736 0 0,0 2-156 0 0,4 2-2540 0 0,3 5 0 0 0,-4 2-1 0 0,1 2 1 0 0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49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 3800 0 0,'-1'5'4421'0'0,"-5"22"-2632"0"0,-15 151 4151 0 0,16-91-4878 0 0,4-70-4593 0 0,1-2-3717 0 0,0-22 4135 0 0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50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99 3120 0 0,'0'-21'3175'0'0,"0"17"-2792"0"0,0 0 0 0 0,0 1-1 0 0,1-1 1 0 0,-1 0 0 0 0,1 0-1 0 0,0 1 1 0 0,0-1 0 0 0,0 1-1 0 0,3-7 1 0 0,-3 8-228 0 0,1 0 0 0 0,-1 0 0 0 0,0 0 0 0 0,1 1 0 0 0,0-1 0 0 0,-1 1 0 0 0,1-1 0 0 0,0 1 0 0 0,0 0-1 0 0,-1 0 1 0 0,1 0 0 0 0,0 0 0 0 0,0 0 0 0 0,0 0 0 0 0,0 0 0 0 0,1 0 0 0 0,-1 1 0 0 0,3-1 0 0 0,35-4 815 0 0,0 2-1 0 0,0 1 1 0 0,40 4-1 0 0,-1 0-580 0 0,-78-2-368 0 0,1-1 0 0 0,0 1 0 0 0,0 0 1 0 0,-1 1-1 0 0,1-1 0 0 0,0 0 0 0 0,0 0 0 0 0,-1 1 0 0 0,1-1 0 0 0,0 1 1 0 0,-1-1-1 0 0,1 1 0 0 0,-1 0 0 0 0,1 0 0 0 0,0 0 0 0 0,1 1 0 0 0,-2 0 14 0 0,0-1-1 0 0,0 1 1 0 0,0 0-1 0 0,0 0 1 0 0,-1-1-1 0 0,1 1 1 0 0,-1 0-1 0 0,1 0 0 0 0,-1 0 1 0 0,1 0-1 0 0,-1 0 1 0 0,0 0-1 0 0,0 0 1 0 0,0 3-1 0 0,0 3 38 0 0,0 31 278 0 0,-1-1-1 0 0,-12 74 0 0 0,-41 118 120 0 0,46-176-509 0 0,2 1 1 0 0,3 0 0 0 0,4 63-1 0 0,-1-44-885 0 0,5-47-2786 0 0,-1-3-4060 0 0,-4-16 4162 0 0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50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77 3744 0 0,'-39'0'5529'0'0,"36"1"-5348"0"0,0 1 1 0 0,0-1 0 0 0,0 0-1 0 0,0 1 1 0 0,0 0 0 0 0,1-1-1 0 0,-1 1 1 0 0,0 1-1 0 0,1-1 1 0 0,0 0 0 0 0,-1 0-1 0 0,1 1 1 0 0,0-1 0 0 0,0 1-1 0 0,0 0 1 0 0,1 0-1 0 0,-1 0 1 0 0,1 0 0 0 0,-2 3-1 0 0,-2 7 436 0 0,0 0 0 0 0,1 1 0 0 0,-3 15 0 0 0,4-16-350 0 0,0 1 0 0 0,1 0-1 0 0,1 0 1 0 0,0 0 0 0 0,1 0-1 0 0,1 0 1 0 0,2 19 0 0 0,-2-29-258 0 0,0 0 0 0 0,0 0 0 0 0,0 0 0 0 0,1 0 0 0 0,-1 0 0 0 0,1 0-1 0 0,0 0 1 0 0,0 0 0 0 0,0-1 0 0 0,1 1 0 0 0,-1-1 0 0 0,1 0 0 0 0,0 0 0 0 0,0 1 0 0 0,0-2 0 0 0,0 1 0 0 0,1 0 0 0 0,-1-1 0 0 0,1 0 0 0 0,0 1 0 0 0,-1-2 0 0 0,1 1 0 0 0,0 0 0 0 0,0-1 0 0 0,0 1-1 0 0,0-1 1 0 0,0 0 0 0 0,6 0 0 0 0,1 0-2 0 0,1 0-1 0 0,0 0 1 0 0,-1-1 0 0 0,1-1-1 0 0,-1 0 1 0 0,1-1-1 0 0,-1 0 1 0 0,0-1-1 0 0,1 0 1 0 0,-1 0 0 0 0,18-10-1 0 0,-21 9 18 0 0,-1 0 0 0 0,1-1 0 0 0,-1 0 0 0 0,0 0 0 0 0,0 0 0 0 0,0-1 0 0 0,-1-1 0 0 0,0 1 0 0 0,0-1 0 0 0,0 0 0 0 0,-1 0 0 0 0,0 0 0 0 0,-1-1 0 0 0,1 0 0 0 0,5-14 0 0 0,-5 5 91 0 0,-1 1 0 0 0,0-1 1 0 0,-1 0-1 0 0,1-20 0 0 0,-3 28-12 0 0,-1-1 0 0 0,0 0-1 0 0,0 0 1 0 0,-1 0 0 0 0,-1 0 0 0 0,0 1-1 0 0,0-1 1 0 0,-7-16 0 0 0,8 23-55 0 0,-1-1 0 0 0,0 1 0 0 0,0-1 0 0 0,0 1 0 0 0,-1 0 0 0 0,1 0 0 0 0,-1 0 0 0 0,0 0 0 0 0,0 0 0 0 0,0 0 0 0 0,0 1 0 0 0,0 0-1 0 0,0 0 1 0 0,-6-3 0 0 0,4 2-4 0 0,-1 1-1 0 0,0 0 1 0 0,0 1-1 0 0,0-1 1 0 0,0 1-1 0 0,0 0 1 0 0,0 1-1 0 0,-10 0 1 0 0,-4 1-24 0 0,0 2-1 0 0,0 0 1 0 0,1 1 0 0 0,-32 11-1 0 0,39-10-185 0 0,-1 0 0 0 0,2 1 0 0 0,-1 1 1 0 0,1 0-1 0 0,0 1 0 0 0,0 0 0 0 0,1 0 0 0 0,0 1 0 0 0,-13 15 0 0 0,16-16-1460 0 0,1 0 0 0 0,1 0-1 0 0,-1 0 1 0 0,-5 12 0 0 0,4-1-2090 0 0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51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666 61 3576 0 0,'-4'-23'4032'0'0,"4"21"-3867"0"0,-1 0 0 0 0,0 0 0 0 0,0 0 0 0 0,0 1 0 0 0,0-1 0 0 0,0 0 0 0 0,-1 1 0 0 0,1-1 0 0 0,0 1 0 0 0,-1-1 0 0 0,1 1 0 0 0,-1 0 0 0 0,1-1 1 0 0,-1 1-1 0 0,0 0 0 0 0,0 0 0 0 0,1 0 0 0 0,-1 1 0 0 0,0-1 0 0 0,0 0 0 0 0,0 1 0 0 0,-3-2 0 0 0,-5 1 356 0 0,0-1-1 0 0,0 1 1 0 0,-13 0 0 0 0,12 1-198 0 0,-20-1 184 0 0,0 0-1 0 0,0 2 1 0 0,0 2-1 0 0,0 1 1 0 0,0 1 0 0 0,1 1-1 0 0,-31 12 1 0 0,58-17-497 0 0,-1 0 1 0 0,1 1-1 0 0,-1-1 0 0 0,1 1 1 0 0,0 0-1 0 0,0 0 0 0 0,0 0 1 0 0,0 1-1 0 0,0-1 0 0 0,0 1 0 0 0,0 0 1 0 0,1-1-1 0 0,0 1 0 0 0,-1 0 1 0 0,1 1-1 0 0,0-1 0 0 0,0 0 1 0 0,1 1-1 0 0,-1-1 0 0 0,1 0 1 0 0,-1 1-1 0 0,1 0 0 0 0,0-1 1 0 0,1 1-1 0 0,-1 0 0 0 0,1 0 1 0 0,-1-1-1 0 0,1 1 0 0 0,0 0 1 0 0,1 0-1 0 0,-1 0 0 0 0,0-1 1 0 0,1 1-1 0 0,0 0 0 0 0,0-1 0 0 0,0 1 1 0 0,1-1-1 0 0,-1 1 0 0 0,1-1 1 0 0,0 1-1 0 0,0-1 0 0 0,0 0 1 0 0,3 4-1 0 0,7 7-2 0 0,2 0-1 0 0,0 0 1 0 0,0-2 0 0 0,1 0-1 0 0,26 16 1 0 0,31 26-4 0 0,-64-48 13 0 0,-1 1 0 0 0,0 0-1 0 0,-1 1 1 0 0,0 0 0 0 0,0 0 0 0 0,9 15 0 0 0,-13-17 24 0 0,1-1-1 0 0,-1 1 1 0 0,0-1 0 0 0,0 1-1 0 0,-1-1 1 0 0,1 1-1 0 0,-1 0 1 0 0,-1 0 0 0 0,1 0-1 0 0,-1 0 1 0 0,0 0 0 0 0,0 0-1 0 0,-1 0 1 0 0,0-1-1 0 0,0 1 1 0 0,0 0 0 0 0,-1 0-1 0 0,1-1 1 0 0,-1 1 0 0 0,-1-1-1 0 0,1 1 1 0 0,-6 7-1 0 0,3-6 29 0 0,-1 1 0 0 0,0-1 0 0 0,0 0-1 0 0,0-1 1 0 0,-1 1 0 0 0,0-1 0 0 0,-1-1-1 0 0,1 1 1 0 0,-1-1 0 0 0,0 0 0 0 0,-1-1-1 0 0,1 0 1 0 0,-16 5 0 0 0,-37 9-657 0 0,-69 12 0 0 0,64-20-3225 0 0,1-4-3707 0 0,27-4 3591 0 0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0:56.355"/>
    </inkml:context>
    <inkml:brush xml:id="br0">
      <inkml:brushProperty name="width" value="0.5" units="cm"/>
      <inkml:brushProperty name="height" value="1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3 242 3344 0 0,'-3'-34'3511'0'0,"4"21"-2926"0"0,0 9-437 0 0,0 0 0 0 0,1 0 0 0 0,-1 0-1 0 0,1 0 1 0 0,0 1 0 0 0,0-1 0 0 0,0 1 0 0 0,1-1 0 0 0,-1 1-1 0 0,1 0 1 0 0,0 0 0 0 0,0 0 0 0 0,0 0 0 0 0,0 0 0 0 0,0 1-1 0 0,0 0 1 0 0,1-1 0 0 0,4-1 0 0 0,6-4 300 0 0,0 1 0 0 0,1 1 0 0 0,22-7-1 0 0,24-4-21 0 0,118-15 0 0 0,66 10-37 0 0,-177 17-225 0 0,787-16 1186 0 0,-747 21-1219 0 0,-13 0-43 0 0,851 22 315 0 0,-234 3-206 0 0,-666-25-190 0 0,785 6-14 0 0,16 0-2 0 0,39 27 319 0 0,-234-22-181 0 0,-433-13 36 0 0,-97 2-167 0 0,212 4 32 0 0,-140 13-10 0 0,-189-17-20 0 0,2 1 0 0 0,0 0 0 0 0,0 0 0 0 0,0 0 0 0 0,-1 1 0 0 0,1 0 0 0 0,12 6 0 0 0,-17-7 5 0 0,-1 1 0 0 0,1 0 0 0 0,-1-1 0 0 0,0 1 0 0 0,1 0 0 0 0,-1 0 0 0 0,0 0 0 0 0,0 0 0 0 0,0 0 0 0 0,0 0-1 0 0,0 0 1 0 0,-1 0 0 0 0,1 0 0 0 0,-1 1 0 0 0,1-1 0 0 0,-1 0 0 0 0,0 5 0 0 0,-1 47 69 0 0,-1-27-52 0 0,2 34 16 0 0,-10 74-1 0 0,3-19-40 0 0,6-71 8 0 0,1-37-3 0 0,1-1-1 0 0,-2 1 1 0 0,1-1 0 0 0,-1 1-1 0 0,0-1 1 0 0,-3 10-1 0 0,4-15 0 0 0,0-1 0 0 0,-1 1-1 0 0,1-1 1 0 0,-1 0 0 0 0,1 1 0 0 0,-1-1 0 0 0,0 1-1 0 0,0-1 1 0 0,0 0 0 0 0,0 1 0 0 0,0-1-1 0 0,0 0 1 0 0,0 0 0 0 0,0 0 0 0 0,0 0-1 0 0,0 0 1 0 0,-1 0 0 0 0,1 0 0 0 0,0 0-1 0 0,-1-1 1 0 0,1 1 0 0 0,0 0 0 0 0,-1-1-1 0 0,1 1 1 0 0,-1-1 0 0 0,1 1 0 0 0,-1-1 0 0 0,1 0-1 0 0,-1 0 1 0 0,0 0 0 0 0,1 0 0 0 0,-1 0-1 0 0,1 0 1 0 0,-3 0 0 0 0,-290 7 84 0 0,13 5 50 0 0,147-8-82 0 0,-269 5-33 0 0,-2835-7 300 0 0,2376-39-71 0 0,820 34-235 0 0,-380-25 95 0 0,-17 12-84 0 0,-67 8-22 0 0,302 3 109 0 0,-163 1-56 0 0,332 4-73 0 0,-11-3-35 0 0,35 1 30 0 0,-1 1 1 0 0,0 0-1 0 0,1 1 0 0 0,-1 1 0 0 0,-22 3 0 0 0,32-3 21 0 0,0 0 0 0 0,0-1-1 0 0,0 1 1 0 0,0 1 0 0 0,0-1-1 0 0,1 0 1 0 0,-1 0 0 0 0,0 1-1 0 0,1-1 1 0 0,-1 1 0 0 0,0-1-1 0 0,1 1 1 0 0,0 0 0 0 0,-1 0-1 0 0,1-1 1 0 0,0 1 0 0 0,0 0-1 0 0,0 0 1 0 0,-1 3 0 0 0,-1 6 5 0 0,-1 0 0 0 0,-2 20 0 0 0,-4 10 2 0 0,5-25-5 0 0,1 0 0 0 0,1 0 0 0 0,0 1 0 0 0,1-1 1 0 0,1 1-1 0 0,1 27 0 0 0,0-40-1 0 0,0-3 0 0 0,1 1 0 0 0,-1 0 0 0 0,1-1 0 0 0,-1 1 0 0 0,1-1 0 0 0,0 1 0 0 0,-1-1 0 0 0,1 1 0 0 0,0-1 0 0 0,0 1 0 0 0,0-1 0 0 0,0 0 0 0 0,0 0 0 0 0,0 1 0 0 0,1-1 0 0 0,-1 0 0 0 0,0 0 0 0 0,1 0 0 0 0,-1 0 0 0 0,1-1 0 0 0,-1 1 0 0 0,1 0 0 0 0,-1 0 0 0 0,1-1 0 0 0,-1 1 0 0 0,3 0 0 0 0,7 2 0 0 0,0 0 0 0 0,19 2 0 0 0,-23-4 0 0 0,346 48-4 0 0,-146-24-16 0 0,-58-8 12 0 0,540 53 24 0 0,-447-58-27 0 0,88 3-6 0 0,1421 0 14 0 0,-1365-15-2 0 0,2-21 74 0 0,-65 1-3 0 0,-84 12-77 0 0,125-2-13 0 0,408 8 247 0 0,-454-6-214 0 0,69-1 227 0 0,41 9-261 0 0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81 359 3284 0 0,'0'0'972'0'0,"-4"22"1683"0"0,0 170 2616 0 0,4 5-3604 0 0,0-196-1661 0 0,0-1-1 0 0,0 0 0 0 0,0 0 1 0 0,0 1-1 0 0,0-1 0 0 0,1 0 1 0 0,-1 1-1 0 0,0-1 0 0 0,0 0 0 0 0,0 1 1 0 0,0-1-1 0 0,0 0 0 0 0,0 1 1 0 0,-1-1-1 0 0,1 0 0 0 0,0 0 1 0 0,0 1-1 0 0,0-1 0 0 0,0 0 1 0 0,0 1-1 0 0,0-1 0 0 0,0 0 1 0 0,-1 0-1 0 0,1 1 0 0 0,0-1 1 0 0,0 0-1 0 0,0 0 0 0 0,-1 1 1 0 0,1-1-1 0 0,0 0 0 0 0,0 0 0 0 0,-1 0 1 0 0,1 1-1 0 0,0-1 0 0 0,0 0 1 0 0,-1 0-1 0 0,1 0 0 0 0,-1 0 1 0 0,-10-9 20 0 0,-7-20-91 0 0,11 4 40 0 0,1 0-1 0 0,1 0 1 0 0,-2-27-1 0 0,-1-79-37 0 0,7 111 54 0 0,1-64 7 0 0,-4-36 118 0 0,4 46 423 0 0,21 72-331 0 0,18-2-87 0 0,0-2 0 0 0,-1-2 0 0 0,0-1 0 0 0,0-2-1 0 0,-1-2 1 0 0,-1-1 0 0 0,0-2 0 0 0,40-25 0 0 0,-64 34-40 0 0,-3 2 25 0 0,1 0-1 0 0,-2-1 0 0 0,1-1 1 0 0,13-11-1 0 0,-22 17-432 0 0,12-10 1380 0 0,-7 9-2410 0 0,-3 14-8100 0 0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44 124 3056 0 0,'-4'3'337'0'0,"0"1"-1"0"0,1 0 1 0 0,-1 0-1 0 0,1 0 1 0 0,0 1-1 0 0,0-1 1 0 0,0 1-1 0 0,0-1 0 0 0,1 1 1 0 0,0 0-1 0 0,0 0 1 0 0,0 0-1 0 0,1 1 1 0 0,-1-1-1 0 0,1 0 1 0 0,1 0-1 0 0,-1 1 1 0 0,1-1-1 0 0,0 1 1 0 0,1 10-1 0 0,-1-11-152 0 0,1 0 0 0 0,0 1 0 0 0,0-1 0 0 0,0 0 0 0 0,0 1 0 0 0,1-1 0 0 0,0 0-1 0 0,0 0 1 0 0,1 0 0 0 0,-1-1 0 0 0,1 1 0 0 0,0 0 0 0 0,0-1 0 0 0,1 0 0 0 0,-1 0 0 0 0,1 0 0 0 0,0 0 0 0 0,0 0 0 0 0,0-1 0 0 0,8 5 0 0 0,-3-4-145 0 0,1 0 0 0 0,0 0 0 0 0,0-1 1 0 0,0 0-1 0 0,1-1 0 0 0,-1 0 0 0 0,1-1 0 0 0,-1 0 1 0 0,1-1-1 0 0,-1 0 0 0 0,1 0 0 0 0,17-4 1 0 0,-19 3-26 0 0,1-1 1 0 0,-1-1 0 0 0,0 0 0 0 0,1 0 0 0 0,-1-1 0 0 0,-1 0-1 0 0,1 0 1 0 0,-1-1 0 0 0,1 0 0 0 0,-1-1 0 0 0,-1 0-1 0 0,1 0 1 0 0,11-13 0 0 0,-14 13 1 0 0,-1 0 0 0 0,0-1 0 0 0,1 1 0 0 0,-2-1 1 0 0,1 0-1 0 0,-1 0 0 0 0,0-1 0 0 0,-1 1 0 0 0,0-1 0 0 0,0 1 0 0 0,0-1 0 0 0,0-13 1 0 0,-2 15 0 0 0,0 0 0 0 0,0 0 1 0 0,0 0-1 0 0,-1 0 1 0 0,0 1-1 0 0,0-1 0 0 0,-1 0 1 0 0,0 1-1 0 0,0-1 1 0 0,0 1-1 0 0,0 0 0 0 0,-1-1 1 0 0,0 1-1 0 0,0 0 1 0 0,0 0-1 0 0,-1 1 0 0 0,-5-6 1 0 0,0 1 26 0 0,0 2 0 0 0,-1-1 1 0 0,-1 1-1 0 0,1 1 0 0 0,-1 0 0 0 0,0 0 1 0 0,0 1-1 0 0,-1 1 0 0 0,0-1 0 0 0,1 2 1 0 0,-1 0-1 0 0,-1 0 0 0 0,1 1 0 0 0,0 1 1 0 0,0 0-1 0 0,-1 1 0 0 0,-20 1 0 0 0,31 0-28 0 0,-1-1-1 0 0,1 0 0 0 0,0 1 0 0 0,-1 0 1 0 0,1-1-1 0 0,0 1 0 0 0,-1 0 0 0 0,1 0 1 0 0,0 0-1 0 0,0 1 0 0 0,0-1 0 0 0,0 0 0 0 0,0 1 1 0 0,0 0-1 0 0,0-1 0 0 0,1 1 0 0 0,-1 0 1 0 0,0 0-1 0 0,1 0 0 0 0,0 0 0 0 0,-1 0 1 0 0,1 0-1 0 0,0 0 0 0 0,0 0 0 0 0,0 1 0 0 0,0-1 1 0 0,0 4-1 0 0,-2 6 41 0 0,0 1-1 0 0,2-1 1 0 0,0 1-1 0 0,0 15 1 0 0,0-7 16 0 0,0 271 788 0 0,3-141-492 0 0,-2 83-322 0 0,2-221-686 0 0,-1-12 113 0 0,0 0 0 0 0,-1 0 0 0 0,1 0 0 0 0,0 0 0 0 0,0-1 0 0 0,0 1 0 0 0,0 0 0 0 0,0 0 0 0 0,0 0 0 0 0,0-1 0 0 0,0 1 0 0 0,0-1 0 0 0,0 1 0 0 0,0-1 0 0 0,0 1 0 0 0,0-1 1 0 0,1 1-1 0 0,-1-1 0 0 0,2 0 0 0 0,4 1-2914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12.93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0 3432 0 0,'26'1'5291'0'0,"-18"1"-4865"0"0,-1 1 0 0 0,0 0-1 0 0,1 0 1 0 0,-1 1-1 0 0,0 0 1 0 0,-1 1 0 0 0,1-1-1 0 0,-1 1 1 0 0,0 0-1 0 0,0 1 1 0 0,0-1-1 0 0,-1 1 1 0 0,0 1 0 0 0,0-1-1 0 0,-1 0 1 0 0,7 12-1 0 0,5 12 167 0 0,-2 1-1 0 0,17 47 0 0 0,-31-78-588 0 0,33 124 719 0 0,-24-85-476 0 0,-9-38-235 0 0,0 0 1 0 0,1-1-1 0 0,-1 1 0 0 0,0 0 0 0 0,0 0 1 0 0,0-1-1 0 0,1 1 0 0 0,-1 0 0 0 0,0-1 1 0 0,1 1-1 0 0,-1 0 0 0 0,0-1 0 0 0,1 1 1 0 0,-1-1-1 0 0,1 1 0 0 0,-1-1 0 0 0,1 1 1 0 0,-1-1-1 0 0,1 1 0 0 0,-1-1 0 0 0,2 1 1 0 0,-2-1-3 0 0,1 0 1 0 0,0 0 0 0 0,-1 0-1 0 0,1 0 1 0 0,-1 0 0 0 0,1 0-1 0 0,-1 0 1 0 0,1 0 0 0 0,-1-1-1 0 0,1 1 1 0 0,-1 0 0 0 0,1 0-1 0 0,-1-1 1 0 0,1 1 0 0 0,-1 0-1 0 0,1 0 1 0 0,-1-1-1 0 0,1 1 1 0 0,-1-1 0 0 0,0 1-1 0 0,1-1 1 0 0,20-29 227 0 0,-18 25-233 0 0,9-18 102 0 0,-2 1-1 0 0,0-1 0 0 0,7-27 0 0 0,4-9 89 0 0,-12 35-124 0 0,-1 0 0 0 0,-1-1 0 0 0,4-31 0 0 0,-10 43-299 0 0,1-5-228 0 0,5 7-4051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32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93 3176 0 0,'-11'0'2271'0'0,"6"0"-1846"0"0,0-1 0 0 0,0 1 0 0 0,0 0 1 0 0,0 1-1 0 0,0-1 0 0 0,1 1 0 0 0,-1 0 0 0 0,0 0 1 0 0,0 0-1 0 0,1 1 0 0 0,-1 0 0 0 0,1 0 0 0 0,-1 0 1 0 0,1 0-1 0 0,0 1 0 0 0,-4 2 0 0 0,0 2-112 0 0,1 0 0 0 0,-1 0 1 0 0,2 0-1 0 0,-1 1 0 0 0,1 0 0 0 0,0 0 0 0 0,1 1 0 0 0,0 0 0 0 0,0 0 1 0 0,1 0-1 0 0,0 0 0 0 0,1 1 0 0 0,0-1 0 0 0,0 1 0 0 0,1 0 0 0 0,1 0 1 0 0,-2 17-1 0 0,3-25-291 0 0,0 1 1 0 0,1 0 0 0 0,-1-1-1 0 0,0 1 1 0 0,1-1 0 0 0,0 1 0 0 0,-1-1-1 0 0,1 1 1 0 0,0-1 0 0 0,0 1-1 0 0,1-1 1 0 0,-1 1 0 0 0,0-1-1 0 0,1 0 1 0 0,0 0 0 0 0,3 4-1 0 0,-2-3 1 0 0,1 0-1 0 0,0 0 1 0 0,0-1-1 0 0,0 1 0 0 0,0-1 1 0 0,0 0-1 0 0,0 0 1 0 0,1-1-1 0 0,4 2 0 0 0,5 0 7 0 0,-1 0-1 0 0,1-1 1 0 0,0-1-1 0 0,0 0 0 0 0,22-2 1 0 0,-21 0-13 0 0,0 0 0 0 0,-1-2 0 0 0,1 1 0 0 0,-1-2 0 0 0,27-9 0 0 0,-37 11 3 0 0,1-1-1 0 0,0 1 1 0 0,0-1 0 0 0,-1 0-1 0 0,1 0 1 0 0,-1 0-1 0 0,0-1 1 0 0,0 1 0 0 0,0-1-1 0 0,-1 0 1 0 0,1 0 0 0 0,-1 0-1 0 0,0-1 1 0 0,0 1-1 0 0,0-1 1 0 0,-1 0 0 0 0,0 0-1 0 0,0 0 1 0 0,2-6-1 0 0,-1 1 58 0 0,-1 1-1 0 0,-1-1 0 0 0,1 0 0 0 0,-2 0 1 0 0,1 1-1 0 0,-1-1 0 0 0,-1 0 0 0 0,0 0 0 0 0,0 1 1 0 0,-1-1-1 0 0,0 1 0 0 0,-5-13 0 0 0,4 15-12 0 0,0 0-1 0 0,-1 0 0 0 0,0 0 1 0 0,0 0-1 0 0,-1 1 0 0 0,1-1 1 0 0,-1 1-1 0 0,-1 0 1 0 0,1 1-1 0 0,-1-1 0 0 0,0 1 1 0 0,0 0-1 0 0,-1 1 0 0 0,0 0 1 0 0,-10-6-1 0 0,8 6-2 0 0,0 1 0 0 0,0-1 0 0 0,0 1 0 0 0,-1 1 1 0 0,1 0-1 0 0,-1 0 0 0 0,0 1 0 0 0,1 0 0 0 0,-1 0 0 0 0,-12 2 0 0 0,17-1-193 0 0,0 1-1 0 0,0 0 1 0 0,1 0-1 0 0,-1 0 1 0 0,0 0-1 0 0,1 1 1 0 0,-1-1-1 0 0,1 1 1 0 0,0 0-1 0 0,-1 1 1 0 0,1-1 0 0 0,0 1-1 0 0,1 0 1 0 0,-1 0-1 0 0,0 0 1 0 0,1 0-1 0 0,-1 1 1 0 0,1-1-1 0 0,0 1 1 0 0,0 0-1 0 0,1 0 1 0 0,-5 7-1 0 0,-12 18-11144 0 0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93 3288 0 0,'-4'7'593'0'0,"0"-1"0"0"0,0 0 0 0 0,0 1 0 0 0,1 0 0 0 0,0 0 0 0 0,0 0 0 0 0,-2 10 0 0 0,0 1 132 0 0,2 0 1 0 0,-3 18-1 0 0,5-28-388 0 0,0 0-1 0 0,1-1 1 0 0,-1 1-1 0 0,2 0 1 0 0,-1 0 0 0 0,1 0-1 0 0,0 0 1 0 0,1-1-1 0 0,0 1 1 0 0,0-1-1 0 0,0 1 1 0 0,1-1-1 0 0,8 14 1 0 0,-9-19-307 0 0,0 0-1 0 0,0 0 1 0 0,1 0 0 0 0,-1 0-1 0 0,0-1 1 0 0,1 1 0 0 0,0-1 0 0 0,-1 1-1 0 0,1-1 1 0 0,0 0 0 0 0,0 0-1 0 0,0 0 1 0 0,0-1 0 0 0,0 1-1 0 0,0-1 1 0 0,4 1 0 0 0,3 0 9 0 0,1-1 1 0 0,-1 0-1 0 0,17-2 1 0 0,-13-1-31 0 0,-1 0-1 0 0,1-1 1 0 0,-1 0 0 0 0,0-1 0 0 0,0-1 0 0 0,-1 0 0 0 0,1-1-1 0 0,-1 0 1 0 0,-1 0 0 0 0,16-14 0 0 0,-17 13 10 0 0,-1 0-1 0 0,0-1 1 0 0,-1 0-1 0 0,0 0 1 0 0,0-1-1 0 0,-1 0 1 0 0,-1-1-1 0 0,1 1 1 0 0,-2-1-1 0 0,1 0 1 0 0,-1-1-1 0 0,3-13 1 0 0,-6 18 24 0 0,-1 1 1 0 0,0-1 0 0 0,0 0 0 0 0,0 0-1 0 0,-1 1 1 0 0,0-1 0 0 0,-1 0-1 0 0,1 1 1 0 0,-1-1 0 0 0,-1 0 0 0 0,-3-11-1 0 0,4 15-11 0 0,-1-1 1 0 0,1 1-1 0 0,-1 0 0 0 0,0-1 0 0 0,0 1 1 0 0,0 0-1 0 0,-1 0 0 0 0,1 0 0 0 0,-1 0 1 0 0,0 1-1 0 0,0-1 0 0 0,0 1 0 0 0,0-1 0 0 0,0 1 1 0 0,0 0-1 0 0,-1 1 0 0 0,1-1 0 0 0,-1 0 1 0 0,1 1-1 0 0,-1 0 0 0 0,-7-2 0 0 0,-10 0 86 0 0,-1 1 1 0 0,0 1-1 0 0,0 0 0 0 0,0 2 0 0 0,0 1 1 0 0,0 0-1 0 0,1 2 0 0 0,-1 1 0 0 0,-36 12 0 0 0,51-14-91 0 0,1-1 0 0 0,-1 1 0 0 0,1 1 0 0 0,0-1 0 0 0,0 1 0 0 0,0 0-1 0 0,0 0 1 0 0,1 1 0 0 0,0 0 0 0 0,0 0 0 0 0,0 0 0 0 0,0 0 0 0 0,-4 8-1 0 0,7-9-11 0 0,0 0 0 0 0,-1 0 0 0 0,1 0 0 0 0,0 1-1 0 0,1-1 1 0 0,-1 1 0 0 0,1-1 0 0 0,0 1-1 0 0,0-1 1 0 0,0 1 0 0 0,1 0 0 0 0,0 0-1 0 0,0-1 1 0 0,0 1 0 0 0,0 0 0 0 0,1-1-1 0 0,0 1 1 0 0,0 0 0 0 0,0-1 0 0 0,2 7-1 0 0,0-6-11 0 0,-1 1 0 0 0,1-1 0 0 0,0 0 0 0 0,0 0 0 0 0,0-1 0 0 0,1 1 0 0 0,-1 0 0 0 0,1-1 0 0 0,1 0 0 0 0,-1 0 0 0 0,0 0 0 0 0,1-1 0 0 0,0 1 0 0 0,0-1 0 0 0,0 0 0 0 0,8 3 0 0 0,-4-3-26 0 0,0 0 0 0 0,0 0 0 0 0,1-1 0 0 0,-1-1 0 0 0,1 1 0 0 0,-1-1 0 0 0,1-1 0 0 0,0 0-1 0 0,12-2 1 0 0,-13 2-3 0 0,-1-1 0 0 0,1 0-1 0 0,-1-1 1 0 0,1 0-1 0 0,-1-1 1 0 0,0 0-1 0 0,0 0 1 0 0,0 0 0 0 0,-1-1-1 0 0,1 0 1 0 0,-1-1-1 0 0,0 0 1 0 0,0 0 0 0 0,0 0-1 0 0,-1-1 1 0 0,0 0-1 0 0,0 0 1 0 0,0 0 0 0 0,-1-1-1 0 0,0 0 1 0 0,0 0-1 0 0,-1-1 1 0 0,0 1-1 0 0,0-1 1 0 0,0 0 0 0 0,-1 0-1 0 0,-1 0 1 0 0,1 0-1 0 0,-1-1 1 0 0,-1 1 0 0 0,1-1-1 0 0,-1 1 1 0 0,-1-12-1 0 0,0-25 730 0 0,0 37 251 0 0,0 31-456 0 0,2 3-408 0 0,2-1 0 0 0,0 1 0 0 0,2-1 0 0 0,0 0 0 0 0,11 25 0 0 0,-1 1-91 0 0,-10-31-109 0 0,-4-10-486 0 0,1 0-1 0 0,0 0 1 0 0,5 10-1 0 0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3824 0 0,'0'0'636'0'0,"-7"0"20"0"0,0 0-3 0 0,3 0 3 0 0,0 0 0 0 0,-5 0 0 0 0,5 0-20 0 0,-3 0 0 0 0,0 0-32 0 0,7 4-104 0 0,-3 3-408 0 0,3 8-2132 0 0,0 1 0 0 0,3 2-1 0 0,1 2 1 0 0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19 3128 0 0,'-3'0'457'0'0,"0"-1"0"0"0,0 1-1 0 0,0-1 1 0 0,0 0 0 0 0,0 0-1 0 0,-5-3 1 0 0,-22-5 1539 0 0,22 8-1676 0 0,1 1 0 0 0,-1 0 1 0 0,1 0-1 0 0,-1 1 0 0 0,1 0 0 0 0,-1 1 1 0 0,1-1-1 0 0,-1 1 0 0 0,1 1 0 0 0,0-1 1 0 0,0 1-1 0 0,0 1 0 0 0,0-1 0 0 0,1 1 1 0 0,0 0-1 0 0,-1 1 0 0 0,1-1 0 0 0,1 1 1 0 0,-1 1-1 0 0,-7 8 0 0 0,4-4-195 0 0,1 1-1 0 0,0 0 1 0 0,1 0 0 0 0,0 1 0 0 0,1 0-1 0 0,0 0 1 0 0,1 1 0 0 0,0-1-1 0 0,1 1 1 0 0,0 0 0 0 0,1 1 0 0 0,1-1-1 0 0,0 0 1 0 0,1 1 0 0 0,0 14-1 0 0,1-19-98 0 0,1 0 0 0 0,-1 0-1 0 0,2 0 1 0 0,-1 0-1 0 0,1 0 1 0 0,1 0 0 0 0,-1 0-1 0 0,2-1 1 0 0,-1 1-1 0 0,1-1 1 0 0,0 0 0 0 0,1 0-1 0 0,0 0 1 0 0,0 0-1 0 0,1-1 1 0 0,0 0 0 0 0,0 0-1 0 0,1-1 1 0 0,-1 0-1 0 0,1 0 1 0 0,1 0 0 0 0,14 8-1 0 0,-7-7-33 0 0,-1-1 1 0 0,1-1-1 0 0,0 0 0 0 0,0-1 0 0 0,0-1 0 0 0,1 0 0 0 0,0-1 0 0 0,-1-1 0 0 0,1 0 0 0 0,0-1 1 0 0,-1-1-1 0 0,1 0 0 0 0,0-1 0 0 0,-1-1 0 0 0,0 0 0 0 0,1-1 0 0 0,-1-1 0 0 0,-1-1 1 0 0,1 0-1 0 0,-1 0 0 0 0,19-13 0 0 0,-26 14-10 0 0,-1-1-1 0 0,0 1 1 0 0,0-2 0 0 0,0 1 0 0 0,-1 0-1 0 0,0-1 1 0 0,0 0 0 0 0,-1-1-1 0 0,0 1 1 0 0,0-1 0 0 0,-1 1 0 0 0,0-1-1 0 0,3-11 1 0 0,-3 9 12 0 0,0-1-1 0 0,-1 0 1 0 0,0-1 0 0 0,-1 1 0 0 0,-1 0-1 0 0,1 0 1 0 0,-2 0 0 0 0,0-1 0 0 0,-3-15-1 0 0,3 24 17 0 0,0 0 0 0 0,0 0 0 0 0,-1 0-1 0 0,0 0 1 0 0,1 1 0 0 0,-1-1 0 0 0,0 0 0 0 0,0 1-1 0 0,0-1 1 0 0,-1 1 0 0 0,1-1 0 0 0,-1 1 0 0 0,1 0-1 0 0,-1 0 1 0 0,0 1 0 0 0,0-1 0 0 0,0 0 0 0 0,0 1-1 0 0,0 0 1 0 0,0-1 0 0 0,0 1 0 0 0,0 1-1 0 0,0-1 1 0 0,-1 0 0 0 0,1 1 0 0 0,-6-1 0 0 0,1 0 19 0 0,0 1 1 0 0,0 0 0 0 0,0 0-1 0 0,0 0 1 0 0,0 1 0 0 0,0 1-1 0 0,0-1 1 0 0,1 1 0 0 0,-1 0-1 0 0,-8 4 1 0 0,14-4-19 0 0,-1-1 0 0 0,1 1 0 0 0,0-1 0 0 0,-1 1 0 0 0,1 0 0 0 0,0 0 0 0 0,0 0 0 0 0,1 0 0 0 0,-1 0 1 0 0,0 0-1 0 0,1 0 0 0 0,-1 1 0 0 0,1-1 0 0 0,-1 0 0 0 0,1 1 0 0 0,0 0 0 0 0,0-1 0 0 0,-1 6 0 0 0,0 3 29 0 0,1 0 0 0 0,0 0 0 0 0,0 17 0 0 0,1 2 43 0 0,-2 2 5 0 0,2 0 0 0 0,2-1 0 0 0,6 38-1 0 0,25 94 224 0 0,-33-161-307 0 0,6 30 333 0 0,-2 0 0 0 0,-1 1 0 0 0,-2 49 0 0 0,-2-37-2156 0 0,-1 30-9689 0 0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2 170 3768 0 0,'0'0'1995'0'0,"0"8"3733"0"0,0 31-3954 0 0,-1 36 678 0 0,3 87-571 0 0,-2-157-1865 0 0,1 1-1 0 0,0-1 1 0 0,0 0-1 0 0,0 0 0 0 0,0 1 1 0 0,1-1-1 0 0,0 0 1 0 0,0 0-1 0 0,1 0 1 0 0,-1-1-1 0 0,6 8 1 0 0,-6-10-14 0 0,0 0 0 0 0,0 0 0 0 0,0-1 0 0 0,0 1 0 0 0,0 0 0 0 0,0-1 0 0 0,1 0 0 0 0,-1 1 0 0 0,1-1 0 0 0,-1 0 0 0 0,1 0 0 0 0,0-1 0 0 0,-1 1 0 0 0,1 0 0 0 0,0-1 0 0 0,-1 0 0 0 0,1 1 0 0 0,0-1 0 0 0,0 0 0 0 0,-1 0 0 0 0,1-1 0 0 0,0 1 0 0 0,0-1 0 0 0,3 0 0 0 0,0-1-7 0 0,0-1-1 0 0,0 1 1 0 0,0-1-1 0 0,0 0 1 0 0,-1-1-1 0 0,1 1 1 0 0,-1-1-1 0 0,0 0 1 0 0,0 0-1 0 0,6-7 1 0 0,-1 0-10 0 0,0 0 0 0 0,0-1 0 0 0,10-18 0 0 0,-3-1 30 0 0,-2 0 0 0 0,-2-2 0 0 0,0 1 0 0 0,13-59 0 0 0,-24 75 92 0 0,2-4 215 0 0,-5 21 129 0 0,-1 9-159 0 0,-9 105 525 0 0,10-89-786 0 0,0-17-21 0 0,1 1 0 0 0,0-1 0 0 0,0 1 1 0 0,1-1-1 0 0,0 0 0 0 0,1 1 1 0 0,0-1-1 0 0,0 0 0 0 0,1 0 1 0 0,6 14-1 0 0,-8-21-13 0 0,1 1 0 0 0,0-1 0 0 0,0 0 1 0 0,0 0-1 0 0,1 0 0 0 0,-1 0 0 0 0,0-1 0 0 0,1 1 0 0 0,-1-1 1 0 0,1 1-1 0 0,0-1 0 0 0,-1 0 0 0 0,1 0 0 0 0,0 0 0 0 0,0 0 1 0 0,0 0-1 0 0,0-1 0 0 0,0 1 0 0 0,0-1 0 0 0,-1 0 0 0 0,1 0 1 0 0,4 0-1 0 0,1-1-8 0 0,1 1 0 0 0,-1-1 1 0 0,1-1-1 0 0,-1 0 0 0 0,0 0 1 0 0,11-4-1 0 0,-9 1 27 0 0,0 0 0 0 0,0 0 0 0 0,-1-1 0 0 0,0-1 0 0 0,0 1 1 0 0,0-2-1 0 0,-1 1 0 0 0,0-1 0 0 0,0 0 0 0 0,-1-1 0 0 0,0 1 0 0 0,0-2 0 0 0,-1 1 1 0 0,6-13-1 0 0,-5 7 162 0 0,-1 0 0 0 0,0 0 1 0 0,-1-1-1 0 0,0 0 1 0 0,-2 0-1 0 0,1 0 0 0 0,-2-1 1 0 0,1-29-1 0 0,-3 34 34 0 0,-1 0 0 0 0,0 0 0 0 0,0 0-1 0 0,-1 1 1 0 0,-5-17 0 0 0,6 23-174 0 0,-1 0 0 0 0,0 1 1 0 0,0-1-1 0 0,0 1 0 0 0,-1 0 1 0 0,0 0-1 0 0,0 0 0 0 0,0 0 1 0 0,0 0-1 0 0,0 1 0 0 0,-1-1 1 0 0,0 1-1 0 0,1 0 0 0 0,-1 0 1 0 0,-7-4-1 0 0,7 5-691 0 0,-16-8 935 0 0,10 10-4082 0 0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58 2736 0 0,'-4'0'284'0'0,"1"1"0"0"0,0-1-1 0 0,-1 0 1 0 0,1 1 0 0 0,0 0 0 0 0,-1 0-1 0 0,1 0 1 0 0,0 0 0 0 0,0 0 0 0 0,0 1-1 0 0,0-1 1 0 0,0 1 0 0 0,0 0 0 0 0,1 0-1 0 0,-1 0 1 0 0,-2 3 0 0 0,1-1 25 0 0,-1 1-1 0 0,1 0 1 0 0,1 0 0 0 0,-1 1-1 0 0,1-1 1 0 0,0 1 0 0 0,-5 11-1 0 0,3 1 371 0 0,-1 1-1 0 0,2-1 0 0 0,1 1 1 0 0,-3 33-1 0 0,6-44-526 0 0,0 0 0 0 0,0-1-1 0 0,0 1 1 0 0,1 0 0 0 0,1 0-1 0 0,-1-1 1 0 0,1 1 0 0 0,3 8-1 0 0,-3-13-124 0 0,-1 1 0 0 0,1-1 0 0 0,0 0-1 0 0,0 0 1 0 0,0 1 0 0 0,0-2 0 0 0,1 1-1 0 0,-1 0 1 0 0,1 0 0 0 0,-1-1 0 0 0,1 1-1 0 0,0-1 1 0 0,0 0 0 0 0,1 0 0 0 0,-1 0-1 0 0,0 0 1 0 0,1 0 0 0 0,-1-1 0 0 0,5 2-1 0 0,7 0 0 0 0,-1 0 0 0 0,1-1-1 0 0,0-1 1 0 0,0 0 0 0 0,0-1 0 0 0,-1 0-1 0 0,1-2 1 0 0,0 1 0 0 0,-1-2-1 0 0,1 0 1 0 0,-1-1 0 0 0,0 0-1 0 0,0-1 1 0 0,0-1 0 0 0,0 0-1 0 0,-1-1 1 0 0,0 0 0 0 0,-1-1-1 0 0,0 0 1 0 0,0-1 0 0 0,0 0-1 0 0,10-12 1 0 0,-17 14 15 0 0,0 0 0 0 0,-1 0 1 0 0,0 0-1 0 0,0-1 0 0 0,0 1 0 0 0,-1-1 0 0 0,0 0 0 0 0,0 0 1 0 0,-1-1-1 0 0,0 1 0 0 0,-1 0 0 0 0,1-1 0 0 0,-2 1 0 0 0,1 0 1 0 0,-1-1-1 0 0,-1 1 0 0 0,1-1 0 0 0,-4-14 0 0 0,2 18 8 0 0,1-1-1 0 0,-1 1 1 0 0,0-1 0 0 0,-1 1-1 0 0,1 0 1 0 0,-1 0 0 0 0,0 0-1 0 0,0 0 1 0 0,-1 1 0 0 0,1-1-1 0 0,-1 1 1 0 0,0 0 0 0 0,0 0-1 0 0,-1 0 1 0 0,-8-6 0 0 0,2 3 52 0 0,0 1-1 0 0,0 0 1 0 0,0 1 0 0 0,0 0 0 0 0,-1 1 0 0 0,-15-4 0 0 0,16 6-28 0 0,1 0 0 0 0,-1 0 0 0 0,1 1 0 0 0,-1 1 0 0 0,0 0 0 0 0,1 0 0 0 0,-1 1 0 0 0,1 0 0 0 0,-1 1 0 0 0,1 0 0 0 0,-17 7 0 0 0,21-7-146 0 0,1 0 0 0 0,-1 1-1 0 0,1 0 1 0 0,-1 1 0 0 0,1-1 0 0 0,0 1 0 0 0,1 0 0 0 0,-1 0 0 0 0,-4 6 0 0 0,5-6-267 0 0,1 0-1 0 0,0 1 1 0 0,0 0 0 0 0,0 0 0 0 0,1 0 0 0 0,0 0-1 0 0,0 0 1 0 0,0 0 0 0 0,0 0 0 0 0,1 1 0 0 0,-1 7-1 0 0,0 36-6771 0 0,0-24 3555 0 0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78 2744 0 0,'-12'20'2619'0'0,"8"-6"-2097"0"0,0 0-1 0 0,1 1 1 0 0,1-1-1 0 0,0 1 1 0 0,1 0 0 0 0,1 0-1 0 0,0-1 1 0 0,1 1-1 0 0,0 0 1 0 0,1 0-1 0 0,1-1 1 0 0,1 0 0 0 0,6 20-1 0 0,-8-29-425 0 0,1-1 0 0 0,-1 0 0 0 0,1 1 0 0 0,0-1 0 0 0,0 0 0 0 0,0-1 0 0 0,0 1 0 0 0,1-1 0 0 0,0 1 0 0 0,-1-1 0 0 0,1 0 0 0 0,0 0 0 0 0,1-1 0 0 0,-1 1 0 0 0,0-1 1 0 0,1 0-1 0 0,-1 0 0 0 0,1 0 0 0 0,0-1 0 0 0,-1 0 0 0 0,1 0 0 0 0,0 0 0 0 0,7 0 0 0 0,0 1-57 0 0,0-2 0 0 0,1 0 0 0 0,-1 0 0 0 0,0-1 0 0 0,0-1 0 0 0,0 0 0 0 0,0 0 0 0 0,16-7 0 0 0,-21 7-26 0 0,0-1 1 0 0,-1-1 0 0 0,0 0 0 0 0,0 0-1 0 0,0 0 1 0 0,0 0 0 0 0,-1-1-1 0 0,1 0 1 0 0,-1 0 0 0 0,0 0 0 0 0,-1-1-1 0 0,0 0 1 0 0,1 0 0 0 0,-2 0-1 0 0,1 0 1 0 0,-1-1 0 0 0,0 1-1 0 0,4-15 1 0 0,-4 11 14 0 0,0 0-1 0 0,-1 0 0 0 0,0 0 1 0 0,-1-1-1 0 0,0 1 0 0 0,-1-1 1 0 0,0 1-1 0 0,-1 0 0 0 0,0-1 1 0 0,0 1-1 0 0,-1-1 0 0 0,-5-14 1 0 0,4 18-6 0 0,0 1 1 0 0,0 0-1 0 0,0-1 1 0 0,-1 1 0 0 0,0 1-1 0 0,0-1 1 0 0,0 1-1 0 0,-1-1 1 0 0,0 1-1 0 0,0 0 1 0 0,0 1 0 0 0,-1-1-1 0 0,0 1 1 0 0,1 0-1 0 0,-1 1 1 0 0,-1-1-1 0 0,1 1 1 0 0,0 0 0 0 0,-1 1-1 0 0,-8-3 1 0 0,-3 1 62 0 0,-1 0 1 0 0,-1 1 0 0 0,1 0-1 0 0,-1 2 1 0 0,-38 2 0 0 0,55-1-75 0 0,-1 0-1 0 0,0 0 1 0 0,1 1 0 0 0,-1-1 0 0 0,1 1 0 0 0,-1 0-1 0 0,1 0 1 0 0,-1 0 0 0 0,1 0 0 0 0,-1 1 0 0 0,1-1-1 0 0,0 1 1 0 0,0 0 0 0 0,0 0 0 0 0,0 0 0 0 0,0 0-1 0 0,0 1 1 0 0,1-1 0 0 0,-1 1 0 0 0,1-1 0 0 0,0 1-1 0 0,0 0 1 0 0,-1 0 0 0 0,2 0 0 0 0,-1 0 0 0 0,0 1-1 0 0,1-1 1 0 0,-1 0 0 0 0,1 1 0 0 0,0-1 0 0 0,0 1-1 0 0,1-1 1 0 0,-1 1 0 0 0,1 0 0 0 0,-1 5 0 0 0,0 60 218 0 0,3 1 1 0 0,14 87 0 0 0,-5-47 73 0 0,-1 115 260 0 0,-9-161-422 0 0,-5 124 180 0 0,-3-94-459 0 0,6-55-4974 0 0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4048 0 0,'0'0'2807'0'0,"0"14"276"0"0,-5 85 988 0 0,-20 120 1 0 0,20-179-3821 0 0,-12 34 280 0 0,3-9-2264 0 0,10-21-8356 0 0,4-39 6576 0 0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95 3032 0 0,'0'0'1538'0'0,"21"0"880"0"0,-4 0-1849 0 0,159-7 4493 0 0,-153 4-4607 0 0,-1-1-1 0 0,0-1 1 0 0,0 0-1 0 0,0-2 1 0 0,37-17-1 0 0,-58 24-417 0 0,1-1 1 0 0,-1 1-1 0 0,0-1 1 0 0,0 0-1 0 0,1 1 0 0 0,-1-1 1 0 0,0 0-1 0 0,0 0 1 0 0,0 0-1 0 0,0 0 1 0 0,0 0-1 0 0,0 0 0 0 0,0 0 1 0 0,0 0-1 0 0,0-1 1 0 0,-1 1-1 0 0,1 0 0 0 0,0 0 1 0 0,-1-1-1 0 0,1 1 1 0 0,-1 0-1 0 0,1-1 0 0 0,-1-2 1 0 0,0 4-7 0 0,0-1 0 0 0,0 1 1 0 0,0-1-1 0 0,0 0 0 0 0,0 1 1 0 0,-1-1-1 0 0,1 1 0 0 0,0-1 1 0 0,0 1-1 0 0,-1 0 0 0 0,1-1 1 0 0,0 1-1 0 0,-1-1 1 0 0,1 1-1 0 0,0-1 0 0 0,-1 1 1 0 0,1 0-1 0 0,-1-1 0 0 0,1 1 1 0 0,0 0-1 0 0,-1-1 0 0 0,0 1 1 0 0,-1-1 9 0 0,1 1 0 0 0,-1-1 0 0 0,0 1 0 0 0,1-1 0 0 0,-1 1 0 0 0,0 0 0 0 0,1 0 0 0 0,-1 0 0 0 0,0 0 0 0 0,1 0 0 0 0,-3 1 1 0 0,0-1 4 0 0,0 1 1 0 0,-1 0 0 0 0,1 0-1 0 0,0 1 1 0 0,0-1 0 0 0,0 1 0 0 0,0 0-1 0 0,0 0 1 0 0,0 0 0 0 0,0 0 0 0 0,0 1-1 0 0,1 0 1 0 0,0 0 0 0 0,-5 4-1 0 0,3-1-11 0 0,1 0-1 0 0,0-1 1 0 0,0 2-1 0 0,1-1 1 0 0,-1 0-1 0 0,1 1 0 0 0,1-1 1 0 0,-3 9-1 0 0,-1 7 7 0 0,2 1-1 0 0,1-1 0 0 0,1 1 0 0 0,0 34 1 0 0,4 119 60 0 0,-5 191 46 0 0,1-323-123 0 0,-2 0 1 0 0,-19 79-1 0 0,17-103 0 0 0,0 0 1 0 0,-1 0-1 0 0,-1-1 0 0 0,-1 0 0 0 0,-1-1 0 0 0,0 0 0 0 0,-1 0 0 0 0,-16 18 0 0 0,22-31 17 0 0,0 0-1 0 0,0 0 0 0 0,-1 0 0 0 0,0-1 0 0 0,1 0 0 0 0,-1 0 0 0 0,-1 0 1 0 0,1-1-1 0 0,-1 0 0 0 0,1 0 0 0 0,-1-1 0 0 0,0 1 0 0 0,0-1 1 0 0,-11 1-1 0 0,13-2 6 0 0,-1-1 0 0 0,1 1 1 0 0,-1-1-1 0 0,0-1 0 0 0,1 1 1 0 0,-1-1-1 0 0,0 0 0 0 0,1 0 1 0 0,-1 0-1 0 0,1-1 0 0 0,0 0 1 0 0,0 0-1 0 0,-1 0 0 0 0,1-1 1 0 0,0 1-1 0 0,1-1 1 0 0,-1 0-1 0 0,-7-7 0 0 0,9 6-12 0 0,0 1-1 0 0,-1-1 1 0 0,1 0-1 0 0,1 0 1 0 0,-1-1-1 0 0,1 1 0 0 0,0-1 1 0 0,0 1-1 0 0,0-1 1 0 0,0 0-1 0 0,1 1 1 0 0,0-1-1 0 0,-1-5 1 0 0,1 6-284 0 0,1 0 0 0 0,0-1 1 0 0,0 1-1 0 0,0 0 0 0 0,1 0 0 0 0,-1 0 1 0 0,2-5-1 0 0,-1 6-435 0 0,0 0 0 0 0,0 0-1 0 0,1 1 1 0 0,-1-1 0 0 0,1 0 0 0 0,-1 1 0 0 0,1-1 0 0 0,0 1-1 0 0,0-1 1 0 0,3-2 0 0 0,11-9-3187 0 0,1 0-1 0 0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 3032 0 0,'-10'4'407'0'0,"1"0"0"0"0,1 1 0 0 0,-1 0-1 0 0,1 1 1 0 0,0-1 0 0 0,0 2 0 0 0,0-1-1 0 0,1 1 1 0 0,0 0 0 0 0,1 1 0 0 0,-1 0-1 0 0,2 0 1 0 0,-1 0 0 0 0,1 1 0 0 0,0-1 0 0 0,0 1-1 0 0,1 0 1 0 0,1 1 0 0 0,0-1 0 0 0,0 1-1 0 0,-2 13 1 0 0,3-12-44 0 0,1 0-1 0 0,1 0 1 0 0,0 0 0 0 0,0 0-1 0 0,1 0 1 0 0,0 0 0 0 0,1 0-1 0 0,0 0 1 0 0,6 15 0 0 0,-6-21-300 0 0,0 1 0 0 0,1-1 1 0 0,0 0-1 0 0,0 0 0 0 0,0 0 1 0 0,1 0-1 0 0,-1-1 0 0 0,1 1 1 0 0,0-1-1 0 0,1 0 0 0 0,-1 0 1 0 0,1-1-1 0 0,-1 1 0 0 0,1-1 1 0 0,0 0-1 0 0,0 0 0 0 0,1-1 1 0 0,-1 1-1 0 0,9 2 0 0 0,3-1-9 0 0,0 0-1 0 0,-1-1 1 0 0,1 0-1 0 0,0-2 1 0 0,0 0-1 0 0,20-1 0 0 0,-27-1-28 0 0,-1 0 0 0 0,0 0 0 0 0,1-1 0 0 0,-1 0 0 0 0,0-1 0 0 0,0 0-1 0 0,-1 0 1 0 0,1-1 0 0 0,-1 0 0 0 0,1 0 0 0 0,-1-1 0 0 0,13-10 0 0 0,-17 11 5 0 0,-1 1 1 0 0,1-1-1 0 0,-1 0 1 0 0,0 0-1 0 0,-1-1 1 0 0,1 1-1 0 0,-1 0 1 0 0,0-1-1 0 0,0 0 1 0 0,0 1-1 0 0,0-1 1 0 0,-1 0-1 0 0,0 0 1 0 0,0 0-1 0 0,0 0 1 0 0,-1 0-1 0 0,0 0 1 0 0,0 0 0 0 0,0 0-1 0 0,0 0 1 0 0,-1 0-1 0 0,-1-5 1 0 0,-1-3 81 0 0,0 0-1 0 0,-1 0 1 0 0,-1 0 0 0 0,0 1 0 0 0,0 0 0 0 0,-2 0 0 0 0,-8-14 0 0 0,10 19-42 0 0,-1 1-1 0 0,0-1 1 0 0,0 1-1 0 0,0 0 1 0 0,0 1 0 0 0,-1-1-1 0 0,0 1 1 0 0,0 1-1 0 0,-1-1 1 0 0,-11-4 0 0 0,7 3 29 0 0,-1 2-1 0 0,1 0 1 0 0,-1 0 0 0 0,0 1 0 0 0,0 1 0 0 0,-17-2 0 0 0,26 4-90 0 0,0 0-1 0 0,0 0 1 0 0,-1 1 0 0 0,1-1-1 0 0,0 1 1 0 0,0 0 0 0 0,0 0-1 0 0,-1 0 1 0 0,1 1-1 0 0,0-1 1 0 0,1 1 0 0 0,-1 0-1 0 0,0 0 1 0 0,0 0-1 0 0,1 1 1 0 0,0-1 0 0 0,-1 1-1 0 0,1 0 1 0 0,-3 4 0 0 0,1-2-593 0 0,1 1 0 0 0,0-1 0 0 0,0 1 1 0 0,-4 9-1 0 0,-8 27-9796 0 0,12-30 6631 0 0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 3944 0 0,'0'0'656'0'0,"-7"0"-12"0"0,3-2 1 0 0,4-1 3 0 0,-11 3-20 0 0,8 0-52 0 0,-1 0-192 0 0,1 3-2008 0 0,-1 1-1 0 0,2 8 1 0 0,4 4 0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32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 4184 0 0,'-3'-4'5985'0'0,"3"6"-5249"0"0,-4 3-52 0 0,1 3-104 0 0,3 4-280 0 0,-4 4-2792 0 0,4 0 0 0 0,-7 4-1 0 0,3 4 1 0 0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80 3280 0 0,'16'0'2370'0'0,"-12"1"-2132"0"0,1 1 0 0 0,0-1-1 0 0,0 1 1 0 0,-1 0 0 0 0,1 0 0 0 0,-1 0 0 0 0,0 0 0 0 0,0 1 0 0 0,0 0 0 0 0,0 0 0 0 0,0 0-1 0 0,0 0 1 0 0,-1 1 0 0 0,0-1 0 0 0,1 1 0 0 0,-1 0 0 0 0,-1 0 0 0 0,1 0 0 0 0,4 9-1 0 0,1 5 451 0 0,-1 1-1 0 0,0-1 0 0 0,6 31 0 0 0,-9-33-213 0 0,14 75 1697 0 0,-5-18-1514 0 0,-13-71-643 0 0,0 0 0 0 0,1 0 0 0 0,-1 0 0 0 0,1 0 0 0 0,0 0 1 0 0,0 0-1 0 0,-1 0 0 0 0,1 0 0 0 0,0-1 0 0 0,1 1 0 0 0,-1 0 0 0 0,0 0 0 0 0,1-1 0 0 0,-1 1 0 0 0,0-1 0 0 0,1 1 0 0 0,0-1 0 0 0,-1 0 0 0 0,1 1 0 0 0,0-1 0 0 0,0 0 0 0 0,0 0 0 0 0,-1 0 1 0 0,1-1-1 0 0,3 2 0 0 0,-2-2 1 0 0,-1 0 1 0 0,0 0 0 0 0,1 0 0 0 0,-1 0 0 0 0,0-1 0 0 0,1 1 0 0 0,-1-1-1 0 0,0 0 1 0 0,0 1 0 0 0,0-1 0 0 0,0 0 0 0 0,1 0 0 0 0,-1 0-1 0 0,0-1 1 0 0,-1 1 0 0 0,1 0 0 0 0,0-1 0 0 0,0 1 0 0 0,-1-1-1 0 0,1 0 1 0 0,0 1 0 0 0,-1-1 0 0 0,0 0 0 0 0,2-3 0 0 0,8-11 151 0 0,-1-1 0 0 0,-1-1 0 0 0,-1 0 0 0 0,10-28 0 0 0,17-80 610 0 0,-10 31-191 0 0,-16 60-354 0 0,12-32 340 0 0,-21 64-424 0 0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3184 0 0,'0'0'548'0'0,"18"0"1837"0"0,129 4 2068 0 0,72-2-200 0 0,-211-2-4230 0 0,0-1 0 0 0,-1 0 0 0 0,1-1 0 0 0,-1 0 0 0 0,1 0 0 0 0,7-4 0 0 0,-13 5-19 0 0,-1 1 0 0 0,1-1-1 0 0,-1 1 1 0 0,1-1-1 0 0,-1 0 1 0 0,0 1 0 0 0,1-1-1 0 0,-1 0 1 0 0,0 0-1 0 0,1 0 1 0 0,-1 0 0 0 0,0 0-1 0 0,0 0 1 0 0,0-1-1 0 0,0 1 1 0 0,0 0 0 0 0,0 0-1 0 0,-1-1 1 0 0,1 1-1 0 0,0-1 1 0 0,0 1 0 0 0,-1-1-1 0 0,1 1 1 0 0,-1-1-1 0 0,0 1 1 0 0,1-1 0 0 0,-1 1-1 0 0,0-1 1 0 0,0 0-1 0 0,0 1 1 0 0,0-1 0 0 0,0 1-1 0 0,0-1 1 0 0,-1 1-1 0 0,0-4 1 0 0,0 4 1 0 0,0-1 0 0 0,0 1 0 0 0,0 0 0 0 0,0 0 0 0 0,-1-1-1 0 0,1 1 1 0 0,-1 0 0 0 0,1 0 0 0 0,-1 0 0 0 0,1 0 0 0 0,-1 0 0 0 0,1 1 0 0 0,-1-1 0 0 0,0 0 0 0 0,1 1-1 0 0,-1-1 1 0 0,0 1 0 0 0,0 0 0 0 0,1-1 0 0 0,-1 1 0 0 0,0 0 0 0 0,-2 0 0 0 0,-3 0 24 0 0,0 0 0 0 0,0 0 0 0 0,1 1 0 0 0,-11 1 0 0 0,13-1 2 0 0,0 1 1 0 0,0 0-1 0 0,0-1 1 0 0,1 1-1 0 0,-1 0 0 0 0,0 1 1 0 0,1-1-1 0 0,0 1 0 0 0,-1-1 1 0 0,1 1-1 0 0,0 0 1 0 0,0 1-1 0 0,1-1 0 0 0,-1 0 1 0 0,1 1-1 0 0,-3 4 0 0 0,-4 8 120 0 0,2 0-1 0 0,-10 28 0 0 0,10-24-1 0 0,-5 10 76 0 0,1-1 0 0 0,2 1 0 0 0,1 1-1 0 0,1-1 1 0 0,-2 36 0 0 0,4-10 85 0 0,1-27-84 0 0,2 30 0 0 0,2-50-251 0 0,0-1 0 0 0,1 0 0 0 0,0 0 1 0 0,1 0-1 0 0,0 0 0 0 0,0 0 0 0 0,0 0 1 0 0,6 10-1 0 0,-6-14-128 0 0,0-1-1 0 0,0 0 1 0 0,1 1-1 0 0,-1-1 1 0 0,1 0 0 0 0,0 0-1 0 0,-1-1 1 0 0,2 1 0 0 0,4 3-1 0 0,-1-2-1289 0 0,1 0 0 0 0,-1 0 0 0 0,1-1-1 0 0,-1 0 1 0 0,1-1 0 0 0,13 3 0 0 0,1 0-1934 0 0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12 4048 0 0,'-4'-11'6868'0'0,"2"38"-4469"0"0,-1 0-1 0 0,-9 41 0 0 0,1-8-1291 0 0,-1 1-674 0 0,7-40-354 0 0,1 1 0 0 0,0 0 0 0 0,1 22-1 0 0,1 7-972 0 0,2-27-2589 0 0,-1 0-4557 0 0,1-14 4267 0 0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608 1 3664 0 0,'0'0'3315'0'0,"-7"6"-420"0"0,-1 1-2199 0 0,1 1 0 0 0,0 1 0 0 0,-8 13 1 0 0,-4 5 205 0 0,-7 6 134 0 0,-8 13-415 0 0,-2-3 1 0 0,-2 0-1 0 0,-46 38 0 0 0,59-60-488 0 0,-1-2 0 0 0,-54 31 0 0 0,70-45-79 0 0,0 1-1 0 0,-1-2 1 0 0,1 0-1 0 0,-1 0 0 0 0,0-1 1 0 0,-1 0-1 0 0,1-1 1 0 0,0 0-1 0 0,-1-1 1 0 0,1 0-1 0 0,-21-2 0 0 0,30 1-36 0 0,0 0 0 0 0,0 0 0 0 0,1-1 0 0 0,-1 1 0 0 0,0-1 0 0 0,0 0 0 0 0,0 1 0 0 0,0-1 0 0 0,1 0 0 0 0,-1 0 0 0 0,1 0-1 0 0,-1 0 1 0 0,0 0 0 0 0,1-1 0 0 0,0 1 0 0 0,-1 0 0 0 0,1-1 0 0 0,0 1 0 0 0,-1-1 0 0 0,-1-3 0 0 0,2 2 7 0 0,0-1 0 0 0,-1 1 0 0 0,1-1 0 0 0,0 1 0 0 0,1-1 0 0 0,-1 0 0 0 0,1 0 0 0 0,0 1 0 0 0,-1-1 0 0 0,2-5 0 0 0,1-5 47 0 0,0 0 0 0 0,1-1 0 0 0,1 1 0 0 0,8-22-1 0 0,-5 16 48 0 0,1 0 0 0 0,1 1 0 0 0,0 0 0 0 0,2 1-1 0 0,0 0 1 0 0,1 0 0 0 0,1 1 0 0 0,27-28 0 0 0,-38 43-83 0 0,0 1 1 0 0,0-1 0 0 0,0 0-1 0 0,0 1 1 0 0,0-1 0 0 0,1 1-1 0 0,-1 0 1 0 0,1 0 0 0 0,-1 0-1 0 0,0 0 1 0 0,1 0 0 0 0,0 1-1 0 0,-1-1 1 0 0,1 1 0 0 0,-1-1-1 0 0,1 1 1 0 0,0 0 0 0 0,4 0-1 0 0,-3 1 7 0 0,0 0 0 0 0,0 0 0 0 0,-1 1 0 0 0,1-1 0 0 0,0 1 0 0 0,-1 0 0 0 0,1-1 0 0 0,-1 2 0 0 0,0-1 0 0 0,0 0 0 0 0,4 5 0 0 0,4 4 49 0 0,-1 0 0 0 0,0 1-1 0 0,-1 1 1 0 0,0 0 0 0 0,8 16 0 0 0,18 51 132 0 0,-25-60-263 0 0,10 27-1 0 0,5 14-784 0 0,-16-37-1940 0 0,-3-8-3345 0 0,-2-7 2002 0 0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 2872 0 0,'8'0'3576'0'0,"36"0"-2015"0"0,74 1 641 0 0,266-5 1801 0 0,-373 3-3959 0 0,1 0 0 0 0,-1-1-1 0 0,19-5 1 0 0,-29 7-42 0 0,-1 0 0 0 0,1 0 0 0 0,-1 0 0 0 0,1 0 0 0 0,-1 0 0 0 0,0 0 0 0 0,1 0 0 0 0,-1 0 0 0 0,1 0-1 0 0,-1-1 1 0 0,1 1 0 0 0,-1 0 0 0 0,0 0 0 0 0,1 0 0 0 0,-1-1 0 0 0,0 1 0 0 0,1 0 0 0 0,-1 0 0 0 0,0-1 0 0 0,1 1-1 0 0,-1 0 1 0 0,0-1 0 0 0,0 1 0 0 0,1 0 0 0 0,-1-1 0 0 0,0 1 0 0 0,0-1 0 0 0,0 1 0 0 0,1 0 0 0 0,-1-1 0 0 0,0 1 0 0 0,0-1-1 0 0,-11-8 42 0 0,-21-2 10 0 0,17 8 7 0 0,1 1 0 0 0,-1 0 0 0 0,0 1 0 0 0,1 1 0 0 0,-1 1 1 0 0,0 0-1 0 0,-24 5 0 0 0,36-5-38 0 0,0-1 1 0 0,1 2 0 0 0,0-1-1 0 0,-1 0 1 0 0,1 0 0 0 0,0 1 0 0 0,-1-1-1 0 0,1 1 1 0 0,0 0 0 0 0,0-1-1 0 0,0 1 1 0 0,0 0 0 0 0,1 0-1 0 0,-1 1 1 0 0,1-1 0 0 0,-1 0-1 0 0,1 0 1 0 0,0 1 0 0 0,-1-1 0 0 0,1 1-1 0 0,-1 3 1 0 0,-1 5 85 0 0,1 1 0 0 0,-1 0 1 0 0,0 19-1 0 0,1-8 42 0 0,-3 12 118 0 0,3 0 0 0 0,1 58 0 0 0,2-77-272 0 0,1-1 1 0 0,0 1-1 0 0,1-1 0 0 0,1 0 1 0 0,0 0-1 0 0,1 0 1 0 0,1 0-1 0 0,10 19 1 0 0,5-8-2127 0 0,-15-21 770 0 0,0-1 1 0 0,0 0 0 0 0,0 0-1 0 0,1 0 1 0 0,6 3 0 0 0,4 0-1934 0 0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68 3432 0 0,'-22'1'3105'0'0,"19"-1"-2943"0"0,1 1 0 0 0,-1 0 1 0 0,1 0-1 0 0,-1 1 0 0 0,1-1 1 0 0,0 0-1 0 0,-1 1 0 0 0,1-1 0 0 0,0 1 1 0 0,0 0-1 0 0,0 0 0 0 0,0 0 1 0 0,0 0-1 0 0,1 0 0 0 0,-1 0 1 0 0,1 0-1 0 0,-1 1 0 0 0,1-1 1 0 0,0 0-1 0 0,0 1 0 0 0,0-1 1 0 0,0 1-1 0 0,-1 3 0 0 0,-1 6 354 0 0,1 1 0 0 0,0-1 0 0 0,0 22-1 0 0,2-23-128 0 0,-1-4-291 0 0,1 0-1 0 0,0 0 1 0 0,1 0 0 0 0,-1-1 0 0 0,1 1 0 0 0,1 0-1 0 0,-1 0 1 0 0,1 0 0 0 0,1-1 0 0 0,-1 1 0 0 0,1-1-1 0 0,0 1 1 0 0,0-1 0 0 0,1 0 0 0 0,0-1 0 0 0,0 1-1 0 0,0 0 1 0 0,1-1 0 0 0,0 0 0 0 0,0 0 0 0 0,0-1-1 0 0,1 1 1 0 0,-1-1 0 0 0,1 0 0 0 0,0-1 0 0 0,0 1-1 0 0,0-1 1 0 0,1 0 0 0 0,-1-1 0 0 0,1 0 0 0 0,-1 0-1 0 0,1 0 1 0 0,0-1 0 0 0,10 2 0 0 0,-1-2-90 0 0,0 0 0 0 0,-1 0 1 0 0,1-2-1 0 0,-1 0 0 0 0,30-5 0 0 0,-39 4-4 0 0,0 1-1 0 0,0-1 1 0 0,0 0 0 0 0,0 0-1 0 0,0-1 1 0 0,0 0-1 0 0,-1 0 1 0 0,1 0 0 0 0,-1-1-1 0 0,0 0 1 0 0,0 0-1 0 0,0 0 1 0 0,-1 0-1 0 0,1-1 1 0 0,-1 0 0 0 0,0 0-1 0 0,4-6 1 0 0,-6 5 14 0 0,1 0 0 0 0,-1 1 1 0 0,0-1-1 0 0,-1 0 0 0 0,1 0 1 0 0,-1 0-1 0 0,0 0 0 0 0,-1-1 1 0 0,1-8-1 0 0,-2 0 72 0 0,0-1 1 0 0,-5-23 0 0 0,4 32-50 0 0,0-1 1 0 0,-1 1-1 0 0,1-1 1 0 0,-2 1 0 0 0,1 0-1 0 0,-1 0 1 0 0,0 1-1 0 0,0-1 1 0 0,-1 1 0 0 0,0 0-1 0 0,0 0 1 0 0,-1 0-1 0 0,1 1 1 0 0,-1-1 0 0 0,-10-6-1 0 0,5 6 28 0 0,1-1-1 0 0,-1 2 1 0 0,0-1 0 0 0,0 1-1 0 0,0 1 1 0 0,-1 0-1 0 0,0 1 1 0 0,1 0-1 0 0,-17-2 1 0 0,21 4-104 0 0,0 1 0 0 0,-1 0 0 0 0,1 0 1 0 0,0 0-1 0 0,0 1 0 0 0,0 0 0 0 0,0 1 0 0 0,0-1 0 0 0,0 1 0 0 0,1 0 1 0 0,-1 1-1 0 0,1 0 0 0 0,-1 0 0 0 0,1 0 0 0 0,0 1 0 0 0,0 0 0 0 0,0 0 0 0 0,1 1 1 0 0,0-1-1 0 0,-1 1 0 0 0,1 0 0 0 0,1 1 0 0 0,-1-1 0 0 0,1 1 0 0 0,0 0 1 0 0,1 0-1 0 0,-1 0 0 0 0,1 1 0 0 0,0-1 0 0 0,1 1 0 0 0,-1-1 0 0 0,1 1 1 0 0,1 0-1 0 0,-2 12 0 0 0,-4 49-9809 0 0,7-47 6401 0 0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0 111 3512 0 0,'0'0'604'0'0,"2"-1"18"0"0,0 1 0 0 0,0-1-1 0 0,0 0 1 0 0,0 1-1 0 0,0-1 1 0 0,1 1 0 0 0,-1 0-1 0 0,0 0 1 0 0,4 0-1 0 0,-3 4-280 0 0,0 1-1 0 0,0 0 1 0 0,0 0-1 0 0,-1 1 0 0 0,0-1 1 0 0,0 0-1 0 0,-1 1 1 0 0,1-1-1 0 0,-1 1 0 0 0,0 9 1 0 0,1 11 640 0 0,-2 27 0 0 0,-1-25-545 0 0,1-16-361 0 0,0 7 81 0 0,0 1 0 0 0,7 38 0 0 0,-7-56-145 0 0,1 1 0 0 0,0-1 1 0 0,-1 0-1 0 0,1 0 0 0 0,0 0 1 0 0,1 1-1 0 0,-1-1 0 0 0,0 0 1 0 0,0 0-1 0 0,1 0 1 0 0,-1-1-1 0 0,1 1 0 0 0,0 0 1 0 0,0-1-1 0 0,-1 1 0 0 0,4 2 1 0 0,-1-2 5 0 0,1 0 0 0 0,-1 0 0 0 0,0 0 0 0 0,1-1 1 0 0,-1 1-1 0 0,1-1 0 0 0,-1 0 0 0 0,6 0 0 0 0,2 0 22 0 0,1 0 0 0 0,0-1 0 0 0,-1-1 0 0 0,1 0-1 0 0,17-5 1 0 0,-18 3 35 0 0,0-1-1 0 0,0-1 1 0 0,0 0 0 0 0,0 0-1 0 0,-1-1 1 0 0,0-1 0 0 0,0 0-1 0 0,-1 0 1 0 0,0-1-1 0 0,0-1 1 0 0,-1 1 0 0 0,0-1-1 0 0,-1-1 1 0 0,0 0-1 0 0,0 0 1 0 0,-1-1 0 0 0,0 0-1 0 0,-1 0 1 0 0,0 0-1 0 0,-1-1 1 0 0,0 0 0 0 0,-1 0-1 0 0,0 0 1 0 0,-1 0 0 0 0,0-1-1 0 0,1-22 1 0 0,-3 19 34 0 0,1 0 204 0 0,-1 1 0 0 0,-2-29 0 0 0,1 40-285 0 0,-1 0 0 0 0,0 0 0 0 0,0 0 0 0 0,0 0 0 0 0,0 0 0 0 0,0 0 0 0 0,-1 0 0 0 0,0 1-1 0 0,0-1 1 0 0,0 1 0 0 0,0-1 0 0 0,0 1 0 0 0,-1 0 0 0 0,1-1 0 0 0,-7-4 0 0 0,7 6-230 0 0,-1 1 0 0 0,0-1 1 0 0,0 1-1 0 0,0 0 1 0 0,0 0-1 0 0,0 0 0 0 0,0 0 1 0 0,0 0-1 0 0,-4 0 0 0 0,4 0-733 0 0,1 1 0 0 0,-1 0 0 0 0,1 0 0 0 0,-1 0 0 0 0,0 0 0 0 0,1 0-1 0 0,-1 0 1 0 0,1 1 0 0 0,-1-1 0 0 0,1 1 0 0 0,-5 1 0 0 0,0 3-2961 0 0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529 46 3504 0 0,'-13'-20'4084'0'0,"7"16"-3717"0"0,-1 1 1 0 0,1-1-1 0 0,-1 1 0 0 0,0 1 1 0 0,1 0-1 0 0,-1 0 0 0 0,0 0 0 0 0,0 0 1 0 0,-1 1-1 0 0,1 1 0 0 0,0-1 1 0 0,-8 1-1 0 0,-5 1 682 0 0,-1 0 0 0 0,-39 10-1 0 0,52-10-856 0 0,0 1-1 0 0,0 0 0 0 0,0 1 0 0 0,0 0 1 0 0,1 0-1 0 0,0 1 0 0 0,-1 0 0 0 0,1 0 0 0 0,1 1 1 0 0,-9 6-1 0 0,11-7-165 0 0,0 0 0 0 0,1 0 1 0 0,0 0-1 0 0,0 1 0 0 0,0-1 0 0 0,1 1 1 0 0,-1-1-1 0 0,1 1 0 0 0,0 0 0 0 0,0 0 0 0 0,1 0 1 0 0,-1 0-1 0 0,1 0 0 0 0,1 0 0 0 0,-1 0 1 0 0,0 1-1 0 0,1 6 0 0 0,1-7-13 0 0,0 1 0 0 0,0-1 0 0 0,0 1 0 0 0,1-1 0 0 0,-1 1 0 0 0,1-1 0 0 0,1 0 0 0 0,-1 0 0 0 0,1 0 0 0 0,-1 0-1 0 0,2 0 1 0 0,-1-1 0 0 0,0 1 0 0 0,7 5 0 0 0,6 7 13 0 0,1-1-1 0 0,21 14 1 0 0,-15-14-15 0 0,30 16 0 0 0,-39-24 10 0 0,1 0 0 0 0,-1 1 0 0 0,0 0 0 0 0,-1 1-1 0 0,0 1 1 0 0,-1 0 0 0 0,17 20 0 0 0,-27-29 24 0 0,0 1 0 0 0,0-1 1 0 0,-1 1-1 0 0,0-1 0 0 0,1 1 0 0 0,-1-1 1 0 0,0 1-1 0 0,0 0 0 0 0,0 0 0 0 0,-1-1 0 0 0,1 1 1 0 0,-1 0-1 0 0,1 0 0 0 0,-1 0 0 0 0,0 0 1 0 0,0 0-1 0 0,-1 0 0 0 0,1-1 0 0 0,0 1 1 0 0,-1 0-1 0 0,0 0 0 0 0,-1 4 0 0 0,0-3 44 0 0,0-1-1 0 0,0 1 1 0 0,-1-1-1 0 0,1 0 1 0 0,-1 1-1 0 0,1-1 1 0 0,-1 0-1 0 0,0-1 1 0 0,-1 1-1 0 0,1 0 1 0 0,0-1-1 0 0,-1 0 1 0 0,1 0-1 0 0,-1 0 1 0 0,-6 2-1 0 0,-25 9 578 0 0,-1-1 0 0 0,0-2 0 0 0,-74 9 0 0 0,-3-9-1214 0 0,1-8-5551 0 0,111-1 5626 0 0,1-1 1 0 0,-1 0-1 0 0,0 0 1 0 0,0 0-1 0 0,0 0 1 0 0,0 0-1 0 0,0-1 1 0 0,0 1-1 0 0,0 0 1 0 0,0 0-1 0 0,0-1 1 0 0,0 1-1 0 0,1 0 1 0 0,-1-1-1 0 0,0 1 1 0 0,0-1-1 0 0,-1 0 1 0 0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162 120 2240 0 0,'0'-1'137'0'0,"0"1"0"0"0,0-1 0 0 0,0 0-1 0 0,0 1 1 0 0,0-1 0 0 0,0 0 0 0 0,0 1 0 0 0,0-1 0 0 0,0 1-1 0 0,0-1 1 0 0,0 0 0 0 0,-1 1 0 0 0,1-1 0 0 0,0 0-1 0 0,0 1 1 0 0,-1-1 0 0 0,1 1 0 0 0,-1-1 0 0 0,1 1-1 0 0,0-1 1 0 0,-1 1 0 0 0,1-1 0 0 0,-1 1 0 0 0,1-1 0 0 0,-1 1-1 0 0,1 0 1 0 0,-1-1 0 0 0,0 1 0 0 0,1 0 0 0 0,-2-1-1 0 0,1 1 28 0 0,-1 0 0 0 0,0 0 1 0 0,1 0-1 0 0,-1 0 0 0 0,1 0 0 0 0,-1 0 0 0 0,0 0 0 0 0,1 1 0 0 0,-1-1 0 0 0,0 1 0 0 0,-2 0 0 0 0,-5 4 361 0 0,1-1 1 0 0,0 1-1 0 0,-10 7 1 0 0,11-6-238 0 0,0 1 0 0 0,0 0 1 0 0,0 0-1 0 0,1 0 1 0 0,0 1-1 0 0,1 0 1 0 0,0 0-1 0 0,0 0 1 0 0,1 1-1 0 0,0 0 0 0 0,0 0 1 0 0,-4 15-1 0 0,7-20-245 0 0,0 1-1 0 0,0-1 0 0 0,0 1 1 0 0,0-1-1 0 0,1 1 1 0 0,-1-1-1 0 0,1 1 1 0 0,1-1-1 0 0,-1 1 0 0 0,0-1 1 0 0,1 1-1 0 0,0-1 1 0 0,0 1-1 0 0,1-1 0 0 0,-1 0 1 0 0,1 0-1 0 0,0 1 1 0 0,0-1-1 0 0,0 0 0 0 0,0-1 1 0 0,1 1-1 0 0,0 0 1 0 0,0-1-1 0 0,0 1 0 0 0,0-1 1 0 0,0 0-1 0 0,1 0 1 0 0,-1 0-1 0 0,5 2 0 0 0,4 1 13 0 0,1 0-1 0 0,0 0 0 0 0,0-2 0 0 0,0 0 0 0 0,1 0 0 0 0,0-1 0 0 0,-1-1 0 0 0,1 0 0 0 0,27-1 0 0 0,-14-1-15 0 0,1-2 1 0 0,-1-1-1 0 0,1-1 0 0 0,29-9 0 0 0,-50 12-32 0 0,0-2 0 0 0,-1 1 0 0 0,1-1 0 0 0,-1 0 0 0 0,1 0 1 0 0,-1 0-1 0 0,0-1 0 0 0,0 0 0 0 0,-1 0 0 0 0,1-1 0 0 0,-1 0 0 0 0,0 0 0 0 0,0 0 0 0 0,5-8 0 0 0,-6 6 4 0 0,1 0 0 0 0,-2 0 1 0 0,1-1-1 0 0,-1 1 0 0 0,0-1 0 0 0,-1 0 0 0 0,0 0 1 0 0,0 0-1 0 0,-1 0 0 0 0,0 0 0 0 0,0 0 0 0 0,-1-9 1 0 0,0 5 12 0 0,0 0 0 0 0,-1 1 0 0 0,0-1 0 0 0,-1 0 0 0 0,0 1 0 0 0,-1-1 0 0 0,-8-18 0 0 0,9 24-10 0 0,-1 0 0 0 0,-1 1 1 0 0,1 0-1 0 0,-1 0 0 0 0,1 0 0 0 0,-1 0 0 0 0,-1 1 0 0 0,1-1 0 0 0,-1 1 0 0 0,0 0 0 0 0,0 0 0 0 0,0 1 0 0 0,0-1 0 0 0,0 1 0 0 0,-1 1 0 0 0,-7-4 1 0 0,-4 0 13 0 0,1 1 0 0 0,-1 1 0 0 0,0 0 1 0 0,-1 2-1 0 0,1-1 0 0 0,0 2 0 0 0,-1 1 1 0 0,1 0-1 0 0,-1 1 0 0 0,1 1 1 0 0,-1 0-1 0 0,1 1 0 0 0,0 1 0 0 0,-22 9 1 0 0,31-10-21 0 0,0 1 0 0 0,0 0 0 0 0,1 1 1 0 0,-1 0-1 0 0,1 0 0 0 0,0 0 0 0 0,0 1 0 0 0,1 0 1 0 0,0 0-1 0 0,0 1 0 0 0,0 0 0 0 0,1 0 1 0 0,0 0-1 0 0,1 1 0 0 0,-1-1 0 0 0,1 1 1 0 0,1 0-1 0 0,0 0 0 0 0,0 1 0 0 0,0-1 0 0 0,1 1 1 0 0,0-1-1 0 0,1 1 0 0 0,0 0 0 0 0,0 0 1 0 0,1 0-1 0 0,0-1 0 0 0,0 1 0 0 0,1 0 1 0 0,1 0-1 0 0,2 9 0 0 0,-3-13-3 0 0,1-1 0 0 0,0 0 0 0 0,0 0 0 0 0,0 0 0 0 0,0 0 0 0 0,1 0 0 0 0,-1 0 0 0 0,1-1-1 0 0,0 1 1 0 0,0-1 0 0 0,1 1 0 0 0,-1-1 0 0 0,7 4 0 0 0,-4-3-5 0 0,1 0 1 0 0,0-1-1 0 0,0 0 0 0 0,0 0 1 0 0,0 0-1 0 0,0-1 0 0 0,13 2 0 0 0,-2-1-19 0 0,1-2-1 0 0,-1 0 1 0 0,1-1-1 0 0,-1-1 0 0 0,1-1 1 0 0,18-3-1 0 0,-22 2-14 0 0,0-1 0 0 0,0 0 0 0 0,0-1-1 0 0,17-7 1 0 0,-27 9 19 0 0,0 0 0 0 0,1 0 0 0 0,-1 0 0 0 0,0-1 0 0 0,-1 0 0 0 0,1 0 0 0 0,-1 0 0 0 0,1 0 0 0 0,-1-1 0 0 0,0 1 0 0 0,-1-1 0 0 0,1 0 0 0 0,4-10 0 0 0,-3 5-3 0 0,-1-1-1 0 0,0 0 1 0 0,0 0-1 0 0,-1 0 1 0 0,-1-1 0 0 0,0 1-1 0 0,0-1 1 0 0,-1-15-1 0 0,1-13 37 0 0,-1 25 116 0 0,0 1 1 0 0,-1-1 0 0 0,-4-28-1 0 0,-1 33 222 0 0,-1 14 145 0 0,0 17-36 0 0,6 3-321 0 0,1-1 1 0 0,2 1-1 0 0,0-1 1 0 0,1 0 0 0 0,11 32-1 0 0,-9-39-159 0 0,0 0 0 0 0,1-1 0 0 0,1 0 0 0 0,0 0 0 0 0,1 0 0 0 0,0-1 0 0 0,2 0 0 0 0,13 14 0 0 0,-15-19-483 0 0,1 1 1 0 0,0-1-1 0 0,15 9 1 0 0,-17-12-1226 0 0,0-2-1 0 0,1 0 1 0 0,0 0 0 0 0,0 0 0 0 0,12 3 0 0 0,0-2-1950 0 0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80 149 3240 0 0,'-1'0'205'0'0,"-1"0"0"0"0,0 0 0 0 0,0 0-1 0 0,1 0 1 0 0,-1 1 0 0 0,0-1 0 0 0,1 1 0 0 0,-1-1-1 0 0,0 1 1 0 0,1-1 0 0 0,-1 1 0 0 0,1 0 0 0 0,-1 0-1 0 0,1 0 1 0 0,-1 0 0 0 0,1 0 0 0 0,0 0 0 0 0,-1 0-1 0 0,1 0 1 0 0,0 0 0 0 0,0 1 0 0 0,-2 2 0 0 0,1-1 8 0 0,1 0 0 0 0,-1 1 0 0 0,1-1 1 0 0,0 1-1 0 0,0-1 0 0 0,1 1 1 0 0,-1-1-1 0 0,1 1 0 0 0,0 0 1 0 0,0 5-1 0 0,0 2 143 0 0,2 0 0 0 0,-1 0 0 0 0,1 0 0 0 0,1-1 0 0 0,0 1 0 0 0,7 15 0 0 0,-6-17-97 0 0,0-1 0 0 0,1 0 0 0 0,0 1 0 0 0,0-2 0 0 0,1 1 0 0 0,0 0 0 0 0,13 11 0 0 0,-13-15-223 0 0,-1 0-1 0 0,2 0 1 0 0,-1 0 0 0 0,0-1-1 0 0,1 1 1 0 0,-1-2 0 0 0,1 1-1 0 0,0-1 1 0 0,0 0 0 0 0,14 2-1 0 0,-9-2-5 0 0,0-1 0 0 0,1 0 0 0 0,-1-1 0 0 0,0-1 0 0 0,0 0 0 0 0,0 0 0 0 0,0-1 0 0 0,0-1 0 0 0,0 0 0 0 0,16-7 0 0 0,-22 8-13 0 0,0-1 1 0 0,0 1-1 0 0,-1-1 1 0 0,0-1-1 0 0,0 1 1 0 0,0-1-1 0 0,0 0 1 0 0,0 0-1 0 0,-1-1 1 0 0,0 1-1 0 0,1-1 1 0 0,-2 0-1 0 0,1 0 1 0 0,-1 0-1 0 0,0-1 1 0 0,0 1-1 0 0,0-1 1 0 0,-1 0-1 0 0,1 1 1 0 0,-1-1-1 0 0,-1 0 1 0 0,2-7-1 0 0,-2 2 13 0 0,0 1-1 0 0,0 0 0 0 0,-1 0 0 0 0,-1-1 0 0 0,1 1 0 0 0,-2 0 0 0 0,1 0 0 0 0,-2 0 0 0 0,1 0 0 0 0,-1 0 0 0 0,-1 1 0 0 0,1-1 0 0 0,-2 1 0 0 0,1 0 0 0 0,-1 0 0 0 0,-12-15 0 0 0,10 15 4 0 0,-1 0-1 0 0,0 1 0 0 0,-1 0 0 0 0,0 0 0 0 0,0 1 0 0 0,0 0 0 0 0,-1 1 0 0 0,0 0 0 0 0,-1 0 0 0 0,1 1 1 0 0,-1 0-1 0 0,0 1 0 0 0,0 1 0 0 0,-18-4 0 0 0,19 5 15 0 0,-1 0 1 0 0,1 0 0 0 0,-1 2-1 0 0,1-1 1 0 0,-1 1-1 0 0,0 1 1 0 0,1 0 0 0 0,-18 4-1 0 0,22-3-21 0 0,1-1 0 0 0,0 1 1 0 0,0 1-1 0 0,0-1 0 0 0,0 1 0 0 0,1 0 0 0 0,-1 0 0 0 0,1 0 0 0 0,0 1 0 0 0,0-1 1 0 0,0 1-1 0 0,0 0 0 0 0,0 0 0 0 0,1 0 0 0 0,0 1 0 0 0,0-1 0 0 0,0 1 1 0 0,-4 8-1 0 0,1 7 68 0 0,0-1 1 0 0,1 1-1 0 0,1 0 1 0 0,1 0 0 0 0,0 1-1 0 0,1 35 1 0 0,1-19 27 0 0,1 4 18 0 0,2 1 0 0 0,1-1 0 0 0,13 52 0 0 0,8 12 92 0 0,-13-60-28 0 0,12 90 0 0 0,-22 26 173 0 0,-2-87-1880 0 0,16-88-8704 0 0,-13 12 8863 0 0,6-6-2245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33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3736 0 0,'0'0'1250'0'0,"5"-1"1944"0"0,19 0-1608 0 0,188 1 3878 0 0,0 0-4217 0 0,-204-3-1082 0 0,-10-2 35 0 0,-9-3-13 0 0,4 6-131 0 0,1 0 0 0 0,-1 0 0 0 0,0 0 1 0 0,0 1-1 0 0,0 0 0 0 0,0 0 0 0 0,0 1 0 0 0,0 0 0 0 0,0 0 1 0 0,0 1-1 0 0,0-1 0 0 0,1 2 0 0 0,-1-1 0 0 0,0 1 0 0 0,0 0 1 0 0,1 0-1 0 0,-1 1 0 0 0,1 0 0 0 0,-1 0 0 0 0,1 0 0 0 0,0 1 1 0 0,1 0-1 0 0,-1 0 0 0 0,1 1 0 0 0,-1-1 0 0 0,1 1 0 0 0,1 0 1 0 0,-1 1-1 0 0,1-1 0 0 0,0 1 0 0 0,0 0 0 0 0,-4 9 0 0 0,-7 13 6 0 0,3 0-1 0 0,0 1 1 0 0,2 1-1 0 0,1 0 1 0 0,1 0-1 0 0,2 1 1 0 0,1-1-1 0 0,-2 62 1 0 0,7-87-247 0 0,0 0 1 0 0,0 0 0 0 0,1 0-1 0 0,0 0 1 0 0,0 0-1 0 0,0 0 1 0 0,0 0-1 0 0,1 0 1 0 0,4 8 0 0 0,-4-11-603 0 0,-1 0 1 0 0,1 0 0 0 0,-1 1-1 0 0,1-1 1 0 0,0-1-1 0 0,0 1 1 0 0,0 0 0 0 0,0 0-1 0 0,0-1 1 0 0,0 1-1 0 0,0-1 1 0 0,5 3 0 0 0,3-2-2891 0 0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 3912 0 0,'10'-14'5992'0'0,"-10"14"-5907"0"0,1 0 1 0 0,-1 0-1 0 0,0 0 1 0 0,1 0 0 0 0,-1 0-1 0 0,0 0 1 0 0,1 0-1 0 0,-1 1 1 0 0,1-1 0 0 0,-1 0-1 0 0,0 0 1 0 0,1 0-1 0 0,-1 0 1 0 0,0 0 0 0 0,1 1-1 0 0,-1-1 1 0 0,0 0-1 0 0,1 0 1 0 0,-1 0 0 0 0,0 1-1 0 0,0-1 1 0 0,1 0-1 0 0,-1 0 1 0 0,0 1 0 0 0,0-1-1 0 0,0 0 1 0 0,1 1-1 0 0,-1-1 1 0 0,0 0 0 0 0,0 1-1 0 0,0-1 1 0 0,0 0-1 0 0,0 1 1 0 0,1-1 0 0 0,-1 1-1 0 0,0-1 1 0 0,0 0-1 0 0,0 1 1 0 0,0-1 0 0 0,0 0-1 0 0,0 1 1 0 0,0-1-1 0 0,-1 1 1 0 0,5 22 1477 0 0,-3 97 2518 0 0,-2-62-3673 0 0,2-38-285 0 0,0 0 0 0 0,1 0 0 0 0,1-1 1 0 0,7 23-1 0 0,-7-30-1044 0 0,2 1-1 0 0,9 20 1 0 0,-10-26-718 0 0,0-1-1 0 0,1 1 0 0 0,-1 0 1 0 0,1-1-1 0 0,8 8 1 0 0,0-3-2226 0 0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383 445 3280 0 0,'-15'20'2396'0'0,"9"-9"-1709"0"0,-7 6 2 0 0,0 2-1 0 0,2 0 1 0 0,0 0-1 0 0,1 1 1 0 0,1 0-1 0 0,1 1 0 0 0,1 0 1 0 0,1 0-1 0 0,1 1 1 0 0,0-1-1 0 0,-2 42 1 0 0,7-58-594 0 0,1-1 1 0 0,-1 1 0 0 0,0 0-1 0 0,1-1 1 0 0,0 1 0 0 0,0-1-1 0 0,1 1 1 0 0,-1-1 0 0 0,1 1-1 0 0,0-1 1 0 0,0 0 0 0 0,0 0-1 0 0,1 0 1 0 0,0 0 0 0 0,-1 0 0 0 0,1 0-1 0 0,1-1 1 0 0,-1 0 0 0 0,0 1-1 0 0,1-1 1 0 0,0 0 0 0 0,-1-1-1 0 0,8 5 1 0 0,-4-4-78 0 0,0 0 0 0 0,0 0 0 0 0,1-1 0 0 0,-1 0 0 0 0,1 0 0 0 0,-1 0 0 0 0,1-1 0 0 0,0 0 0 0 0,0-1 0 0 0,-1 0 0 0 0,1 0 0 0 0,0-1 0 0 0,14-2 0 0 0,-13 1-10 0 0,1-1 1 0 0,-1 0-1 0 0,0 0 1 0 0,0-1-1 0 0,0-1 0 0 0,0 1 1 0 0,-1-1-1 0 0,0-1 1 0 0,0 1-1 0 0,0-1 0 0 0,-1-1 1 0 0,1 1-1 0 0,-2-1 1 0 0,1-1-1 0 0,-1 1 0 0 0,0-1 1 0 0,0 0-1 0 0,4-10 1 0 0,-1 1 8 0 0,-1-1 0 0 0,-1 1 1 0 0,-1-1-1 0 0,-1 0 0 0 0,0-1 1 0 0,-1 1-1 0 0,-1-1 1 0 0,1-31-1 0 0,-1 2 50 0 0,-2-1 0 0 0,-3 0 0 0 0,-9-63 0 0 0,8 98-43 0 0,0 0 0 0 0,0 0 0 0 0,-2 0-1 0 0,0 0 1 0 0,0 1 0 0 0,-1-1 0 0 0,-1 2-1 0 0,0-1 1 0 0,-1 1 0 0 0,0 0 0 0 0,-1 0 0 0 0,0 1-1 0 0,-1 0 1 0 0,0 1 0 0 0,-21-16 0 0 0,13 14 0 0 0,0 1 0 0 0,-1 0 0 0 0,0 2 0 0 0,-1 0 1 0 0,0 1-1 0 0,0 1 0 0 0,-1 1 0 0 0,1 1 0 0 0,-1 1 1 0 0,0 1-1 0 0,-1 0 0 0 0,1 2 0 0 0,0 1 0 0 0,-1 0 1 0 0,1 1-1 0 0,-22 5 0 0 0,37-5-15 0 0,-1 1 1 0 0,0 0-1 0 0,1 0 1 0 0,-1 0-1 0 0,1 1 0 0 0,-1 0 1 0 0,1 0-1 0 0,0 1 1 0 0,1 0-1 0 0,-1 0 0 0 0,0 0 1 0 0,1 0-1 0 0,0 1 0 0 0,0 0 1 0 0,1 0-1 0 0,-1 1 1 0 0,1-1-1 0 0,0 1 0 0 0,0 0 1 0 0,1 0-1 0 0,0 0 1 0 0,0 0-1 0 0,0 1 0 0 0,1-1 1 0 0,0 1-1 0 0,0 0 1 0 0,1-1-1 0 0,0 1 0 0 0,0 0 1 0 0,0 0-1 0 0,1 0 0 0 0,0 0 1 0 0,1 0-1 0 0,-1 0 1 0 0,1 0-1 0 0,3 11 0 0 0,-1-5 22 0 0,1-1-1 0 0,0 0 0 0 0,1 0 0 0 0,0-1 0 0 0,0 1 0 0 0,1-1 0 0 0,1 0 0 0 0,0-1 1 0 0,1 1-1 0 0,-1-1 0 0 0,2-1 0 0 0,0 0 0 0 0,0 0 0 0 0,17 13 0 0 0,-10-11 24 0 0,1-1 0 0 0,-1-1 1 0 0,2 0-1 0 0,-1-1 0 0 0,1-1 0 0 0,0-1 0 0 0,1 0 0 0 0,0-2 0 0 0,19 4 0 0 0,-10-5 217 0 0,-1-1-1 0 0,1-1 0 0 0,-1-2 1 0 0,37-4-1 0 0,9-5-7592 0 0,-47 6 1244 0 0,-18 2 2165 0 0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 3464 0 0,'0'0'576'0'0,"0"-12"8076"0"0,-2 65-5078 0 0,3 52-2063 0 0,0-94-1461 0 0,0 0 1 0 0,1 0-1 0 0,0 1 0 0 0,1-1 0 0 0,0-1 1 0 0,9 21-1 0 0,-9-26-30 0 0,1 1 1 0 0,-1-1-1 0 0,2 1 1 0 0,-1-1-1 0 0,0-1 1 0 0,1 1-1 0 0,0 0 0 0 0,0-1 1 0 0,0 0-1 0 0,1-1 1 0 0,-1 1-1 0 0,1-1 0 0 0,0 0 1 0 0,0 0-1 0 0,0 0 1 0 0,10 2-1 0 0,1-1 10 0 0,1 0 0 0 0,0-1 0 0 0,-1-1 0 0 0,35 1 0 0 0,-47-3-25 0 0,-1 0 0 0 0,0-1 0 0 0,0 1 1 0 0,1-1-1 0 0,-1 0 0 0 0,0 0 0 0 0,0 0 1 0 0,0 0-1 0 0,0-1 0 0 0,0 0 0 0 0,0 1 1 0 0,-1-1-1 0 0,1-1 0 0 0,-1 1 0 0 0,1-1 1 0 0,3-2-1 0 0,-3 0 9 0 0,0 0 1 0 0,0 0-1 0 0,-1 0 1 0 0,1 0-1 0 0,-1-1 1 0 0,0 1-1 0 0,0-1 1 0 0,-1 0-1 0 0,4-10 0 0 0,-1-9 105 0 0,-1 1-1 0 0,-1 0 1 0 0,-1-1-1 0 0,-1-33 0 0 0,-1 58-116 0 0,0-83 2216 0 0,0 85-2200 0 0,-1 13 23 0 0,1 1 0 0 0,0-1 1 0 0,1 0-1 0 0,1 1 1 0 0,1-1-1 0 0,0 0 1 0 0,0-1-1 0 0,2 1 1 0 0,6 15-1 0 0,-6-21-5 0 0,0 1-1 0 0,1-1 1 0 0,0 0-1 0 0,0 0 1 0 0,1-1-1 0 0,1 1 0 0 0,15 12 1 0 0,20 11-2024 0 0,3-6-7006 0 0,-39-24 5194 0 0,-3-2-1 0 0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0 3848 0 0,'-5'0'691'0'0,"1"0"1"0"0,0 1-1 0 0,-1-1 0 0 0,1 1 0 0 0,0 0 0 0 0,-7 2 0 0 0,9-2-547 0 0,-1 0 0 0 0,1 0 1 0 0,0 1-1 0 0,0-1 0 0 0,0 1 0 0 0,0-1 0 0 0,0 1 0 0 0,0-1 0 0 0,0 1 0 0 0,1 0 0 0 0,-1 0 1 0 0,0 0-1 0 0,1 0 0 0 0,0 0 0 0 0,-1 1 0 0 0,1-1 0 0 0,0 0 0 0 0,0 0 0 0 0,0 4 0 0 0,-5 13 683 0 0,1 1 0 0 0,1 0-1 0 0,-2 37 1 0 0,5 65 1387 0 0,1-80-1426 0 0,6 96 410 0 0,32 180 1 0 0,-34-287-1091 0 0,2 24-106 0 0,-4 84 0 0 0,-2-85-1542 0 0,14-64-10077 0 0,-5 4 8008 0 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59 3520 0 0,'-1'42'8545'0'0,"3"126"-3670"0"0,-2-163-4838 0 0,0 0 0 0 0,1 0 0 0 0,0 0 0 0 0,0 0 0 0 0,0 0 0 0 0,1 0 0 0 0,0-1 1 0 0,0 1-1 0 0,0 0 0 0 0,0-1 0 0 0,1 0 0 0 0,6 8 0 0 0,-7-9-23 0 0,1 0 0 0 0,0 0 0 0 0,1-1 0 0 0,-1 1 0 0 0,0-1-1 0 0,0 0 1 0 0,1 0 0 0 0,0 0 0 0 0,-1-1 0 0 0,1 1 0 0 0,0-1 0 0 0,0 0 0 0 0,0 0 0 0 0,-1 0 0 0 0,1 0-1 0 0,7 0 1 0 0,-5-1 6 0 0,1 0 0 0 0,0 0 0 0 0,-1 0 0 0 0,1-1 0 0 0,-1 0 0 0 0,1 0 0 0 0,-1-1 0 0 0,0 1 0 0 0,0-1 0 0 0,1-1 0 0 0,-1 1 0 0 0,-1-1 0 0 0,1 0-1 0 0,0-1 1 0 0,-1 1 0 0 0,1-1 0 0 0,-1 0 0 0 0,0 0 0 0 0,-1-1 0 0 0,1 0 0 0 0,-1 0 0 0 0,0 0 0 0 0,0 0 0 0 0,0 0 0 0 0,0-1 0 0 0,-1 0 0 0 0,0 1 0 0 0,-1-1 0 0 0,1 0 0 0 0,-1-1 0 0 0,0 1-1 0 0,-1 0 1 0 0,2-9 0 0 0,0-6 165 0 0,-1 0 0 0 0,0 0 0 0 0,-2-1 0 0 0,0 1 0 0 0,-5-27 0 0 0,4 44-148 0 0,1 0 0 0 0,-1 0 0 0 0,0 1-1 0 0,-1-1 1 0 0,1 0 0 0 0,0 1 0 0 0,-1-1 0 0 0,0 1 0 0 0,0 0 0 0 0,0-1 0 0 0,0 1 0 0 0,-1 0 0 0 0,1 0 0 0 0,-1 0 0 0 0,1 1 0 0 0,-1-1 0 0 0,0 1-1 0 0,0-1 1 0 0,-1 1 0 0 0,1 0 0 0 0,0 0 0 0 0,-1 0 0 0 0,1 1 0 0 0,-1-1 0 0 0,-4 0 0 0 0,-4-1 0 0 0,0 1 0 0 0,0 0 0 0 0,0 1 0 0 0,0 1 0 0 0,0 0 0 0 0,-22 3 0 0 0,28-3-145 0 0,0 1-1 0 0,1 1 1 0 0,-1-1 0 0 0,1 1-1 0 0,-1 0 1 0 0,1 0 0 0 0,-1 0-1 0 0,1 1 1 0 0,0 0 0 0 0,0 0-1 0 0,1 0 1 0 0,-1 1-1 0 0,1-1 1 0 0,-7 7 0 0 0,5-3-1182 0 0,0 1 0 0 0,1-1 1 0 0,-1 1-1 0 0,2 0 0 0 0,-1 0 1 0 0,1 0-1 0 0,0 1 0 0 0,-3 11 1 0 0,2 3-2424 0 0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1 119 3560 0 0,'0'0'634'0'0,"2"-12"7728"0"0,-1 15-7989 0 0,0 0-1 0 0,0 0 1 0 0,0 0 0 0 0,0 1-1 0 0,0-1 1 0 0,-1 0 0 0 0,1 1-1 0 0,-1-1 1 0 0,0 0 0 0 0,0 1-1 0 0,-1-1 1 0 0,0 6 0 0 0,0 5 47 0 0,1-11-387 0 0,0 20 132 0 0,0-1 0 0 0,2 1-1 0 0,0-1 1 0 0,9 36-1 0 0,-10-53-154 0 0,1 0 0 0 0,-1 0 0 0 0,1 0-1 0 0,0-1 1 0 0,0 1 0 0 0,1-1 0 0 0,0 1-1 0 0,-1-1 1 0 0,1 0 0 0 0,1 0 0 0 0,-1 0 0 0 0,0 0-1 0 0,1-1 1 0 0,0 0 0 0 0,0 1 0 0 0,0-1-1 0 0,0 0 1 0 0,1-1 0 0 0,-1 1 0 0 0,1-1-1 0 0,-1 0 1 0 0,1 0 0 0 0,0-1 0 0 0,0 1 0 0 0,0-1-1 0 0,9 1 1 0 0,-4-1 3 0 0,0 0 1 0 0,0 0-1 0 0,0-1 0 0 0,0-1 1 0 0,15-2-1 0 0,-21 2 12 0 0,-1 0-1 0 0,1 0 1 0 0,0-1 0 0 0,-1 1-1 0 0,1-1 1 0 0,0 1-1 0 0,-1-1 1 0 0,0 0 0 0 0,1-1-1 0 0,-1 1 1 0 0,0-1 0 0 0,0 1-1 0 0,0-1 1 0 0,-1 0 0 0 0,1 0-1 0 0,-1 0 1 0 0,3-3-1 0 0,4-11 167 0 0,0-1-1 0 0,-1 1 0 0 0,0-1 0 0 0,-2 0 1 0 0,0-1-1 0 0,-1 0 0 0 0,4-25 0 0 0,-4-9 598 0 0,-1-77-1 0 0,-8 119-2694 0 0,-5 7-5390 0 0,8 4 6486 0 0,0 0 1 0 0,0 0-1 0 0,0-1 0 0 0,0 1 1 0 0,-1 0-1 0 0,-5 0-3430 0 0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3800 0 0,'-3'16'7544'0'0,"3"33"-6578"0"0,0-36-193 0 0,2 97-8648 0 0,-1-83 5275 0 0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78 3328 0 0,'0'-27'4869'0'0,"1"25"-4663"0"0,-1 0 0 0 0,0 1 1 0 0,0-1-1 0 0,0 0 1 0 0,-1 0-1 0 0,1 0 0 0 0,0 0 1 0 0,-1 0-1 0 0,1 1 0 0 0,-1-1 1 0 0,0 0-1 0 0,1 0 0 0 0,-1 1 1 0 0,0-1-1 0 0,0 0 0 0 0,0 1 1 0 0,0-1-1 0 0,-2-1 0 0 0,0 1 3 0 0,1 1 0 0 0,-1 0 0 0 0,1 0 0 0 0,-1-1 0 0 0,0 1 0 0 0,1 1 0 0 0,-1-1 0 0 0,0 0 0 0 0,0 1 0 0 0,0-1 0 0 0,0 1-1 0 0,-3 0 1 0 0,3 0-24 0 0,-32-3 713 0 0,0 1 1 0 0,1 2-1 0 0,-55 7 0 0 0,86-6-872 0 0,-1 0 0 0 0,1 0 0 0 0,0 0 0 0 0,-1 0 0 0 0,1 0 0 0 0,0 1-1 0 0,-1-1 1 0 0,1 1 0 0 0,0 0 0 0 0,0 0 0 0 0,1 0 0 0 0,-1 0 0 0 0,0 1 0 0 0,1-1 0 0 0,-1 1 0 0 0,1 0 0 0 0,0-1-1 0 0,0 1 1 0 0,0 0 0 0 0,0 0 0 0 0,0 1 0 0 0,1-1 0 0 0,-2 5 0 0 0,1-3-13 0 0,1 0 0 0 0,0 0 0 0 0,0 1 0 0 0,1-1 1 0 0,-1 1-1 0 0,1-1 0 0 0,1 0 0 0 0,-1 1 0 0 0,1-1 0 0 0,0 0 0 0 0,0 1 1 0 0,0-1-1 0 0,1 0 0 0 0,-1 0 0 0 0,4 5 0 0 0,0 2-22 0 0,2-1-1 0 0,-1 0 1 0 0,2-1 0 0 0,-1 1 0 0 0,1-1-1 0 0,12 10 1 0 0,59 48-108 0 0,-57-51 53 0 0,0 1 0 0 0,38 42 1 0 0,-55-54 75 0 0,0 0 0 0 0,0 0 0 0 0,-1 1 0 0 0,0 0 1 0 0,0 0-1 0 0,-1 0 0 0 0,0 0 0 0 0,0 1 0 0 0,2 7 0 0 0,-5-12 28 0 0,0-1 0 0 0,1 1 0 0 0,-1 0 0 0 0,0-1 0 0 0,0 1 0 0 0,0 0 0 0 0,-1-1 0 0 0,1 1 0 0 0,-1 0 0 0 0,1-1 0 0 0,-1 1 0 0 0,0-1-1 0 0,0 1 1 0 0,0-1 0 0 0,0 1 0 0 0,-1-1 0 0 0,1 0 0 0 0,-1 1 0 0 0,1-1 0 0 0,-1 0 0 0 0,0 0 0 0 0,0 0 0 0 0,0 0 0 0 0,0 0 0 0 0,0-1-1 0 0,0 1 1 0 0,0-1 0 0 0,-1 1 0 0 0,-3 1 0 0 0,-5 2 111 0 0,0 0-1 0 0,-1-1 0 0 0,1 0 1 0 0,-1-1-1 0 0,-20 4 0 0 0,-62 1 408 0 0,84-7-511 0 0,-14 1-447 0 0,-67 0-140 0 0,61-5-3649 0 0,2-4-4241 0 0,14 2 4269 0 0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90 2396 0 0,'2'-3'256'0'0,"-1"-1"-1"0"0,1 1 1 0 0,-1 0-1 0 0,1-1 1 0 0,0 1-1 0 0,0 0 1 0 0,1 0 0 0 0,-1 0-1 0 0,1 0 1 0 0,5-4-1 0 0,-1 0 277 0 0,0 0 0 0 0,1 1-1 0 0,0 0 1 0 0,11-7 0 0 0,-15 11-267 0 0,0 0 1 0 0,0 1-1 0 0,0-1 1 0 0,0 1-1 0 0,0 0 0 0 0,0 0 1 0 0,0 0-1 0 0,0 1 1 0 0,0 0-1 0 0,1-1 0 0 0,-1 1 1 0 0,0 1-1 0 0,5 0 1 0 0,-8-1-197 0 0,0 0 1 0 0,1 1 0 0 0,-1-1-1 0 0,1 1 1 0 0,-1 0 0 0 0,0 0-1 0 0,0-1 1 0 0,1 1 0 0 0,-1 0-1 0 0,0 0 1 0 0,0 0 0 0 0,0 0-1 0 0,0 0 1 0 0,0 0 0 0 0,0 0-1 0 0,0 1 1 0 0,-1-1 0 0 0,1 0-1 0 0,0 1 1 0 0,-1-1 0 0 0,1 0-1 0 0,0 1 1 0 0,-1-1-1 0 0,0 0 1 0 0,1 1 0 0 0,-1-1-1 0 0,0 3 1 0 0,2 5 54 0 0,-2 0 0 0 0,1 0 0 0 0,-1 12 0 0 0,0-12-19 0 0,-5 247 939 0 0,5-253-1042 0 0,0 0 0 0 0,1 1 0 0 0,-1-1 0 0 0,0 0 0 0 0,1 1 0 0 0,0-1 0 0 0,0 0 0 0 0,0 0 0 0 0,0 1-1 0 0,0-1 1 0 0,0 0 0 0 0,1 0 0 0 0,0-1 0 0 0,0 1 0 0 0,0 0 0 0 0,0 0 0 0 0,0-1 0 0 0,0 1 0 0 0,0-1-1 0 0,1 0 1 0 0,-1 0 0 0 0,1 0 0 0 0,0 0 0 0 0,0 0 0 0 0,0 0 0 0 0,5 2 0 0 0,-3-3-15 0 0,0 1 0 0 0,1-1 1 0 0,-1 0-1 0 0,0 0 0 0 0,1 0 0 0 0,-1-1 1 0 0,1 0-1 0 0,-1 0 0 0 0,1 0 1 0 0,-1-1-1 0 0,1 0 0 0 0,-1 0 1 0 0,0 0-1 0 0,1-1 0 0 0,8-3 0 0 0,-1-1-15 0 0,-1 0-1 0 0,0-1 0 0 0,0 0 0 0 0,0-1 1 0 0,-1 0-1 0 0,0 0 0 0 0,-1-2 1 0 0,0 1-1 0 0,0-1 0 0 0,-1-1 0 0 0,10-14 1 0 0,-7 6 16 0 0,0-2 1 0 0,-1 0 0 0 0,0 0 0 0 0,-2-1-1 0 0,-1 0 1 0 0,-1-1 0 0 0,0 0 0 0 0,-2 0-1 0 0,3-24 1 0 0,-12 9 451 0 0,4 38-358 0 0,0 29 517 0 0,0 9-355 0 0,-1-6-96 0 0,1 1 1 0 0,2-1-1 0 0,1 0 1 0 0,11 48 0 0 0,-10-65-38 0 0,1-1 0 0 0,0 0 0 0 0,1 0 0 0 0,1-1 0 0 0,0 0 0 0 0,17 24 1 0 0,-18-30-433 0 0,0 0 1 0 0,0-1 0 0 0,1 0 0 0 0,-1 0-1 0 0,12 7 1 0 0,-12-9-823 0 0,0 0 0 0 0,1-1 0 0 0,0 0 0 0 0,0 0 0 0 0,0-1 0 0 0,0 1 1 0 0,9 0-1 0 0,5 0-2046 0 0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81 118 3216 0 0,'-3'0'236'0'0,"0"-1"0"0"0,1 2 0 0 0,-1-1-1 0 0,0 0 1 0 0,0 0 0 0 0,1 1 0 0 0,-1 0-1 0 0,0-1 1 0 0,1 1 0 0 0,-1 0 0 0 0,1 0-1 0 0,-1 1 1 0 0,1-1 0 0 0,-1 0 0 0 0,1 1-1 0 0,0-1 1 0 0,0 1 0 0 0,0 0 0 0 0,0 0 0 0 0,0 0-1 0 0,0 0 1 0 0,0 0 0 0 0,-2 4 0 0 0,2 0 35 0 0,-1-1 0 0 0,1 1 0 0 0,0 0 0 0 0,1 0 0 0 0,-1 0 0 0 0,1 0 0 0 0,1 0 0 0 0,-1 0 0 0 0,1 11 0 0 0,0-2 258 0 0,0-1-1 0 0,1 0 1 0 0,1 1 0 0 0,0-1-1 0 0,7 24 1 0 0,-8-34-482 0 0,1 1 0 0 0,0 0 0 0 0,1-1 0 0 0,-1 0 1 0 0,0 0-1 0 0,1 1 0 0 0,0-1 0 0 0,0-1 0 0 0,1 1 0 0 0,-1 0 0 0 0,1-1 1 0 0,-1 0-1 0 0,1 0 0 0 0,0 0 0 0 0,0 0 0 0 0,0 0 0 0 0,1-1 0 0 0,-1 0 0 0 0,1 0 1 0 0,7 2-1 0 0,1 0-37 0 0,0-1 0 0 0,1-1-1 0 0,0 0 1 0 0,-1-1 0 0 0,1 0 0 0 0,0-1 0 0 0,-1-1 0 0 0,1 0 0 0 0,0-1 0 0 0,-1 0 0 0 0,1-1-1 0 0,-1-1 1 0 0,0 0 0 0 0,0-1 0 0 0,-1 0 0 0 0,1-1 0 0 0,15-10 0 0 0,-22 12-15 0 0,-1 0 0 0 0,0-1 1 0 0,-1 0-1 0 0,1 0 0 0 0,-1 0 1 0 0,0 0-1 0 0,0-1 0 0 0,0 0 1 0 0,-1 0-1 0 0,0 0 0 0 0,5-13 1 0 0,-3 4-10 0 0,-1-1 0 0 0,-1 1 1 0 0,3-32-1 0 0,-5 39 12 0 0,-1 0 0 0 0,0 1 0 0 0,-1-1 0 0 0,0 0 0 0 0,0 0 0 0 0,-1 1 0 0 0,0-1-1 0 0,0 1 1 0 0,0-1 0 0 0,-1 1 0 0 0,0 0 0 0 0,-1 0 0 0 0,0 0 0 0 0,0 1 0 0 0,0-1 0 0 0,-1 1 0 0 0,0 0 0 0 0,0 0 0 0 0,0 1-1 0 0,-1-1 1 0 0,0 1 0 0 0,0 0 0 0 0,0 1 0 0 0,-1 0 0 0 0,1 0 0 0 0,-1 0 0 0 0,0 0 0 0 0,0 1 0 0 0,-1 1 0 0 0,1-1 0 0 0,0 1 0 0 0,-10-1-1 0 0,5 1 14 0 0,0 0 0 0 0,-1 1-1 0 0,1 1 1 0 0,-1 0-1 0 0,1 0 1 0 0,0 1-1 0 0,-1 1 1 0 0,1 0-1 0 0,-24 8 1 0 0,29-7 0 0 0,0 0 0 0 0,0 0 0 0 0,0 1 0 0 0,0 0 0 0 0,0 0 0 0 0,1 1-1 0 0,0 0 1 0 0,0 0 0 0 0,0 0 0 0 0,1 1 0 0 0,-1-1 0 0 0,1 1 0 0 0,1 1 0 0 0,-1-1 0 0 0,1 1 0 0 0,-6 13 0 0 0,5-9 16 0 0,1 1 1 0 0,0 0-1 0 0,1 1 0 0 0,0-1 1 0 0,1 1-1 0 0,0-1 1 0 0,1 1-1 0 0,1 0 0 0 0,1 20 1 0 0,-1-27-21 0 0,1-1 0 0 0,0 0-1 0 0,0 1 1 0 0,0-1 0 0 0,1 0 0 0 0,-1 0 0 0 0,1 0 0 0 0,0 0 0 0 0,1 0 0 0 0,-1-1 0 0 0,1 1 0 0 0,0-1-1 0 0,0 1 1 0 0,1-1 0 0 0,-1 0 0 0 0,1 0 0 0 0,0-1 0 0 0,0 1 0 0 0,0-1 0 0 0,0 0 0 0 0,1 0 0 0 0,0 0-1 0 0,-1 0 1 0 0,1-1 0 0 0,5 2 0 0 0,4 0-10 0 0,-1 0 0 0 0,0-2-1 0 0,1 1 1 0 0,-1-2 0 0 0,1 0-1 0 0,0 0 1 0 0,0-2 0 0 0,-1 1 0 0 0,1-2-1 0 0,23-5 1 0 0,-28 5-14 0 0,-1 0-1 0 0,0-1 1 0 0,1 0 0 0 0,-1 0-1 0 0,0-1 1 0 0,-1 0-1 0 0,1-1 1 0 0,-1 0 0 0 0,0 0-1 0 0,0 0 1 0 0,0-1 0 0 0,-1 0-1 0 0,0 0 1 0 0,0-1 0 0 0,0 1-1 0 0,-1-1 1 0 0,7-12-1 0 0,-6 7-2 0 0,-1 0 0 0 0,0 0-1 0 0,-1-1 1 0 0,0 1 0 0 0,-1-1-1 0 0,0 0 1 0 0,-1 0-1 0 0,-1 0 1 0 0,0 0 0 0 0,-1 0-1 0 0,0 0 1 0 0,-1 0-1 0 0,-3-17 1 0 0,4 30 25 0 0,0 0-1 0 0,0-1 1 0 0,0 1-1 0 0,0-1 1 0 0,0 1 0 0 0,0-1-1 0 0,-1 1 1 0 0,1-1-1 0 0,0 1 1 0 0,0 0-1 0 0,0-1 1 0 0,-1 1 0 0 0,1-1-1 0 0,0 1 1 0 0,-1 0-1 0 0,1-1 1 0 0,0 1-1 0 0,-1 0 1 0 0,1-1 0 0 0,0 1-1 0 0,-1 0 1 0 0,1 0-1 0 0,-1-1 1 0 0,1 1-1 0 0,0 0 1 0 0,-1 0 0 0 0,1 0-1 0 0,-1 0 1 0 0,1 0-1 0 0,-1-1 1 0 0,-13 9 100 0 0,10-5-85 0 0,1 0 0 0 0,0 0 0 0 0,1 1-1 0 0,-1-1 1 0 0,-3 7 0 0 0,1 2 15 0 0,1 1-1 0 0,0 0 0 0 0,1 0 1 0 0,0 1-1 0 0,1-1 0 0 0,1 1 1 0 0,0-1-1 0 0,1 1 0 0 0,0 0 1 0 0,1-1-1 0 0,1 1 0 0 0,0-1 1 0 0,1 0-1 0 0,0 1 1 0 0,1-1-1 0 0,7 17 0 0 0,-9-26-32 0 0,1 0 1 0 0,-1-1-1 0 0,0 1 0 0 0,1-1 1 0 0,-1 0-1 0 0,1 0 0 0 0,0 0 0 0 0,0 0 1 0 0,1 0-1 0 0,-1-1 0 0 0,0 1 1 0 0,1-1-1 0 0,7 4 0 0 0,-5-3-2 0 0,1-1 0 0 0,-1 0-1 0 0,1 0 1 0 0,0-1 0 0 0,0 0-1 0 0,0 0 1 0 0,13 0 0 0 0,-6-2-12 0 0,-1 0-1 0 0,1-1 1 0 0,-1 0 0 0 0,1-1 0 0 0,-1-1 0 0 0,0 0 0 0 0,0 0-1 0 0,14-9 1 0 0,-16 8-1 0 0,-1-2-1 0 0,0 1 1 0 0,0-1-1 0 0,-1-1 1 0 0,0 0-1 0 0,0 0 1 0 0,0-1-1 0 0,-2 0 1 0 0,1 0-1 0 0,-1-1 1 0 0,11-19-1 0 0,-11 16 31 0 0,-1 0-1 0 0,-1-1 1 0 0,0 0-1 0 0,-1 0 1 0 0,-1 0 0 0 0,0-1-1 0 0,0 1 1 0 0,-2-1-1 0 0,1-19 1 0 0,-2 7 90 0 0,1 17 16 0 0,0 0-1 0 0,-1 1 1 0 0,-1-1 0 0 0,-3-18-1 0 0,4 28-113 0 0,0 0 0 0 0,0 0 0 0 0,0 0 0 0 0,0-1 0 0 0,0 1 0 0 0,0 0 0 0 0,0 0 1 0 0,0 0-1 0 0,0 0 0 0 0,0-1 0 0 0,0 1 0 0 0,0 0 0 0 0,0 0 0 0 0,0 0 0 0 0,0 0 0 0 0,0-1 0 0 0,0 1 0 0 0,-1 0 0 0 0,1 0 0 0 0,0 0 0 0 0,0 0 0 0 0,0 0 0 0 0,0 0 0 0 0,0-1 0 0 0,-1 1 0 0 0,1 0 0 0 0,0 0 0 0 0,0 0 0 0 0,0 0 0 0 0,0 0 0 0 0,0 0 0 0 0,-1 0 0 0 0,1 0 0 0 0,0 0 0 0 0,0 0 0 0 0,0 0 0 0 0,0 0 0 0 0,-1 0 0 0 0,1 0 1 0 0,-5 6 147 0 0,-2 10-7 0 0,1 14-60 0 0,2-1 0 0 0,1 1 0 0 0,2 0 0 0 0,2 36 0 0 0,-1-19-32 0 0,0-33-8 0 0,0 1 1 0 0,2-1-1 0 0,-1 0 0 0 0,2 1 1 0 0,0-1-1 0 0,0 0 0 0 0,1 0 1 0 0,10 21-1 0 0,-10-27-261 0 0,1-1 0 0 0,-1 1 0 0 0,1-1 0 0 0,1 0 0 0 0,-1-1 0 0 0,10 9 0 0 0,-8-9-757 0 0,0 0-1 0 0,1-1 1 0 0,0 0 0 0 0,0 0 0 0 0,0 0-1 0 0,14 4 1 0 0,13 3-2640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33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7 4056 0 0,'-60'-6'5340'0'0,"49"6"-4898"0"0,0 0 0 0 0,-1 1 0 0 0,1 0 0 0 0,0 1 0 0 0,0 0 0 0 0,0 0 0 0 0,0 2 0 0 0,1-1 0 0 0,-1 1 0 0 0,-9 6 0 0 0,12-6-137 0 0,0 0 0 0 0,1 1-1 0 0,0 0 1 0 0,-1 0 0 0 0,2 1-1 0 0,-1 0 1 0 0,1 0 0 0 0,0 1 0 0 0,0-1-1 0 0,1 1 1 0 0,0 1 0 0 0,0-1 0 0 0,-5 11-1 0 0,4-3-158 0 0,0 0 0 0 0,0 0-1 0 0,-4 27 1 0 0,9-38-143 0 0,0 1 1 0 0,0-1-1 0 0,1 0 1 0 0,0 1-1 0 0,0-1 0 0 0,0 1 1 0 0,0-1-1 0 0,1 0 0 0 0,-1 1 1 0 0,1-1-1 0 0,0 0 1 0 0,1 1-1 0 0,-1-1 0 0 0,1 0 1 0 0,0 0-1 0 0,0 0 0 0 0,0 0 1 0 0,4 5-1 0 0,1-1-22 0 0,-5-6 4 0 0,-1 0 1 0 0,1 1 0 0 0,0-1 0 0 0,0 0 0 0 0,0 0 0 0 0,0 0 0 0 0,0 0 0 0 0,1-1 0 0 0,-1 1 0 0 0,1 0 0 0 0,-1-1 0 0 0,1 0 0 0 0,-1 0 0 0 0,1 0 0 0 0,0 0 0 0 0,0 0 0 0 0,-1 0-1 0 0,1-1 1 0 0,5 1 0 0 0,0 0-25 0 0,2 0-41 0 0,-1 0 1 0 0,0-1-1 0 0,1 0 1 0 0,18-3 0 0 0,-27 3 70 0 0,0 0 1 0 0,1-1-1 0 0,-1 1 1 0 0,1-1-1 0 0,-1 1 1 0 0,0-1-1 0 0,1 1 1 0 0,-1-1-1 0 0,0 0 1 0 0,0 1-1 0 0,1-1 1 0 0,-1 0-1 0 0,0 0 1 0 0,0 0-1 0 0,0 0 1 0 0,0 0-1 0 0,0 0 1 0 0,0 0-1 0 0,0-1 1 0 0,-1 1-1 0 0,1 0 1 0 0,0 0-1 0 0,-1-1 1 0 0,1 1-1 0 0,0 0 1 0 0,-1-1-1 0 0,0 1 1 0 0,1-1-1 0 0,-1 1 1 0 0,0-1-1 0 0,0 1 1 0 0,0 0-1 0 0,0-1 1 0 0,0 1-1 0 0,0-1 1 0 0,0 1-1 0 0,0-1 1 0 0,-1 1-1 0 0,0-2 1 0 0,0 1 19 0 0,0 1-1 0 0,0 0 1 0 0,0-1 0 0 0,0 1 0 0 0,0 0 0 0 0,0 0 0 0 0,-1 0-1 0 0,1 0 1 0 0,0 0 0 0 0,-1 0 0 0 0,1 1 0 0 0,-1-1 0 0 0,1 0-1 0 0,-1 1 1 0 0,1-1 0 0 0,-1 1 0 0 0,1-1 0 0 0,-1 1 0 0 0,0 0 0 0 0,1 0-1 0 0,-1-1 1 0 0,1 1 0 0 0,-1 0 0 0 0,-1 1 0 0 0,-45 0 276 0 0,34 2-186 0 0,0 0 0 0 0,0 0 0 0 0,1 1 0 0 0,-1 1 0 0 0,1 0 0 0 0,0 1 0 0 0,1 1 0 0 0,-1 0 0 0 0,1 0 0 0 0,-18 16 0 0 0,23-18-29 0 0,1 1 1 0 0,-1 0-1 0 0,1 0 0 0 0,0 1 0 0 0,0 0 1 0 0,1 0-1 0 0,0 0 0 0 0,0 1 0 0 0,1-1 0 0 0,-1 1 1 0 0,2 0-1 0 0,-1 1 0 0 0,1-1 0 0 0,1 0 0 0 0,0 1 1 0 0,0 0-1 0 0,0-1 0 0 0,0 11 0 0 0,3-15-43 0 0,-1-1-1 0 0,0 0 1 0 0,1 0-1 0 0,0 1 1 0 0,0-1-1 0 0,0 0 1 0 0,0 0-1 0 0,0 0 1 0 0,1 0-1 0 0,0 0 1 0 0,-1 0-1 0 0,1-1 1 0 0,0 1-1 0 0,0 0 1 0 0,0-1-1 0 0,1 0 0 0 0,-1 1 1 0 0,0-1-1 0 0,1 0 1 0 0,0 0-1 0 0,-1 0 1 0 0,1-1-1 0 0,0 1 1 0 0,5 2-1 0 0,8 2 50 0 0,-1 0 0 0 0,1-1-1 0 0,27 5 1 0 0,-27-6-53 0 0,7 0-125 0 0,0-1 0 0 0,0 0 0 0 0,37-2 0 0 0,-5-4-5205 0 0,-31 0-2928 0 0,-11 0 4116 0 0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454 519 2472 0 0,'-24'-17'3327'0'0,"16"13"-2965"0"0,0 1-1 0 0,0 0 0 0 0,-1 0 1 0 0,1 1-1 0 0,-1 0 1 0 0,0 0-1 0 0,0 1 1 0 0,0 1-1 0 0,1-1 1 0 0,-1 1-1 0 0,0 1 0 0 0,0-1 1 0 0,0 1-1 0 0,0 1 1 0 0,1 0-1 0 0,-1 0 1 0 0,0 1-1 0 0,1 0 0 0 0,-16 8 1 0 0,11-4-111 0 0,-1 0 1 0 0,1 1 0 0 0,1 0-1 0 0,0 1 1 0 0,0 1 0 0 0,1 0-1 0 0,0 0 1 0 0,0 1 0 0 0,1 0-1 0 0,-16 26 1 0 0,21-30-195 0 0,1 1-1 0 0,0 0 0 0 0,1 0 1 0 0,0 0-1 0 0,0 0 1 0 0,1 0-1 0 0,0 0 1 0 0,0 1-1 0 0,1-1 1 0 0,0 1-1 0 0,0 0 0 0 0,1-1 1 0 0,1 1-1 0 0,1 11 1 0 0,-1-14-28 0 0,0 0-1 0 0,1 0 1 0 0,0-1 0 0 0,0 1 0 0 0,1 0-1 0 0,-1-1 1 0 0,1 0 0 0 0,0 0 0 0 0,1 0-1 0 0,-1 0 1 0 0,1 0 0 0 0,0-1 0 0 0,0 1 0 0 0,1-1-1 0 0,-1 0 1 0 0,1 0 0 0 0,0-1 0 0 0,0 1-1 0 0,0-1 1 0 0,11 4 0 0 0,-4-2-3 0 0,0 0 0 0 0,0-2 0 0 0,1 1 0 0 0,0-2 0 0 0,0 1 0 0 0,0-2 0 0 0,0 0 0 0 0,13 0 0 0 0,-17-1-24 0 0,0-1 0 0 0,0 0 0 0 0,0 0 0 0 0,-1-1 0 0 0,1 0 0 0 0,0 0 0 0 0,-1-1 0 0 0,1 0 0 0 0,-1-1-1 0 0,0 0 1 0 0,0 0 0 0 0,12-10 0 0 0,-15 10-10 0 0,-1 0-1 0 0,0-1 1 0 0,-1 1-1 0 0,1-1 1 0 0,-1 0-1 0 0,0 0 0 0 0,0-1 1 0 0,-1 1-1 0 0,1-1 1 0 0,-1 1-1 0 0,0-1 1 0 0,-1 0-1 0 0,1 1 1 0 0,-1-1-1 0 0,0 0 1 0 0,-1 0-1 0 0,0-11 1 0 0,0 3-21 0 0,0 1 1 0 0,-2 0-1 0 0,1-1 0 0 0,-2 1 1 0 0,0 0-1 0 0,-9-25 1 0 0,5 24 0 0 0,0-1 0 0 0,-1 1 0 0 0,-1 0 0 0 0,0 1 0 0 0,-1 0 0 0 0,0 0 0 0 0,-22-19 0 0 0,-94-69-103 0 0,77 64 88 0 0,31 24 32 0 0,-7-6 6 0 0,-32-30 0 0 0,51 43 24 0 0,0 0 0 0 0,1-1 0 0 0,-1 0 0 0 0,1 1 1 0 0,1-1-1 0 0,-1-1 0 0 0,1 1 0 0 0,1-1 0 0 0,-1 0 1 0 0,-2-10-1 0 0,5 15 1 0 0,1-1 1 0 0,-1 1-1 0 0,1 0 1 0 0,0 0-1 0 0,0 0 1 0 0,0-1-1 0 0,0 1 1 0 0,1 0-1 0 0,-1 0 0 0 0,1 0 1 0 0,0 0-1 0 0,0 0 1 0 0,0-1-1 0 0,0 2 1 0 0,1-1-1 0 0,-1 0 1 0 0,1 0-1 0 0,0 0 0 0 0,-1 1 1 0 0,1-1-1 0 0,0 1 1 0 0,1-1-1 0 0,-1 1 1 0 0,0 0-1 0 0,1 0 1 0 0,-1 0-1 0 0,6-3 1 0 0,6-3 67 0 0,0 0 0 0 0,1 1 1 0 0,0 1-1 0 0,20-6 1 0 0,-22 7-55 0 0,27-9 22 0 0,73-23 309 0 0,-94 32-484 0 0,0 1 0 0 0,0 0 0 0 0,0 2 0 0 0,20-1 0 0 0,-31 4-1385 0 0,-1-1-1 0 0,1 1 0 0 0,-1 0 1 0 0,13 5-1 0 0,0 0-1927 0 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46 2840 0 0,'-9'-11'2242'0'0,"1"5"-1772"0"0,-1 2 1 0 0,0 0 0 0 0,0 0-1 0 0,0 0 1 0 0,-1 1-1 0 0,1 0 1 0 0,-1 1 0 0 0,0 0-1 0 0,0 1 1 0 0,1 0-1 0 0,-1 0 1 0 0,-14 2 0 0 0,19-1-276 0 0,-1 0 0 0 0,0 0 0 0 0,1 1 0 0 0,-1 0 0 0 0,1 0 1 0 0,-1 1-1 0 0,1-1 0 0 0,-1 1 0 0 0,1 0 0 0 0,0 1 0 0 0,0-1 0 0 0,0 1 1 0 0,0 0-1 0 0,0 0 0 0 0,1 1 0 0 0,-1 0 0 0 0,1-1 0 0 0,0 1 1 0 0,0 1-1 0 0,0-1 0 0 0,1 0 0 0 0,-6 11 0 0 0,6-10-154 0 0,1 0 0 0 0,0 1 1 0 0,0-1-1 0 0,1 1 0 0 0,-1-1 0 0 0,1 1 0 0 0,1 0 0 0 0,-1 0 0 0 0,1-1 0 0 0,0 1 1 0 0,0 0-1 0 0,1 0 0 0 0,-1 0 0 0 0,1-1 0 0 0,1 1 0 0 0,-1 0 0 0 0,1-1 1 0 0,0 1-1 0 0,0-1 0 0 0,1 0 0 0 0,-1 0 0 0 0,5 7 0 0 0,-2-6-24 0 0,1 0 1 0 0,-1 0-1 0 0,1-1 0 0 0,1 1 0 0 0,-1-2 0 0 0,1 1 1 0 0,-1 0-1 0 0,1-1 0 0 0,0 0 0 0 0,1-1 1 0 0,-1 0-1 0 0,1 0 0 0 0,0-1 0 0 0,-1 1 0 0 0,1-2 1 0 0,8 2-1 0 0,4 1-1 0 0,1-1 1 0 0,-1-1-1 0 0,0-1 0 0 0,41-2 1 0 0,-60 1-17 0 0,0 0 0 0 0,0 0 0 0 0,-1-1 0 0 0,1 1 0 0 0,0 0 0 0 0,0 0 0 0 0,0 0-1 0 0,-1-1 1 0 0,1 1 0 0 0,0 0 0 0 0,0-1 0 0 0,-1 1 0 0 0,1 0 0 0 0,0-1 0 0 0,-1 1 0 0 0,1-1 0 0 0,-1 1 0 0 0,2-2 0 0 0,-2 2 0 0 0,0 0 0 0 0,0-1-1 0 0,0 1 1 0 0,0 0 0 0 0,0-1 0 0 0,0 1 0 0 0,0 0 0 0 0,0-1 0 0 0,0 1-1 0 0,0 0 1 0 0,-1-1 0 0 0,1 1 0 0 0,0 0 0 0 0,0-1 0 0 0,0 1 0 0 0,0 0-1 0 0,0-1 1 0 0,-1 1 0 0 0,1 0 0 0 0,0-1 0 0 0,0 1 0 0 0,-1 0 0 0 0,1 0-1 0 0,0-1 1 0 0,0 1 0 0 0,-1 0 0 0 0,1 0 0 0 0,-3-2 0 0 0,1 0-1 0 0,-1 1 1 0 0,1-1 0 0 0,-1 1 0 0 0,0-1-1 0 0,0 1 1 0 0,1 0 0 0 0,-6-1 0 0 0,-7 0 6 0 0,0 1 1 0 0,1 0 0 0 0,-1 1-1 0 0,0 0 1 0 0,0 1 0 0 0,0 1-1 0 0,0 1 1 0 0,1 0 0 0 0,-1 0-1 0 0,-23 11 1 0 0,30-11 17 0 0,0 1 1 0 0,1 0-1 0 0,-1 0 0 0 0,1 1 0 0 0,0 0 1 0 0,0 0-1 0 0,1 1 0 0 0,0-1 0 0 0,0 2 1 0 0,0-1-1 0 0,0 1 0 0 0,1-1 0 0 0,0 2 1 0 0,1-1-1 0 0,0 0 0 0 0,0 1 1 0 0,0 0-1 0 0,1 0 0 0 0,-4 14 0 0 0,5-15 18 0 0,1 0-1 0 0,0 0 1 0 0,0 0-1 0 0,1 0 1 0 0,0 0-1 0 0,0 1 0 0 0,0-1 1 0 0,1 0-1 0 0,0 0 1 0 0,1 0-1 0 0,0 0 1 0 0,0 0-1 0 0,0-1 1 0 0,4 8-1 0 0,-4-9-14 0 0,1-1 1 0 0,-1 0-1 0 0,1 0 1 0 0,0 0-1 0 0,1 0 0 0 0,-1-1 1 0 0,0 1-1 0 0,1-1 1 0 0,0 0-1 0 0,0 0 1 0 0,0 0-1 0 0,0 0 0 0 0,1-1 1 0 0,-1 1-1 0 0,1-1 1 0 0,-1 0-1 0 0,1-1 0 0 0,0 1 1 0 0,0-1-1 0 0,0 0 1 0 0,5 0-1 0 0,32 4-69 0 0,1-2 0 0 0,66-4-1 0 0,-26-10-7918 0 0,-60 5 4401 0 0,-2-1-1 0 0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15 3104 0 0,'90'6'8410'0'0,"5"8"-5826"0"0,-36-5-2449 0 0,87 3 1 0 0,-118-11-85 0 0,-18-1-29 0 0,0 1 0 0 0,1-1 0 0 0,-1-1 0 0 0,0 0-1 0 0,0 0 1 0 0,16-5 0 0 0,-25 6-19 0 0,-1 0-1 0 0,1 0 0 0 0,0 0 0 0 0,-1 0 0 0 0,1 0 1 0 0,-1-1-1 0 0,1 1 0 0 0,-1 0 0 0 0,1 0 1 0 0,-1-1-1 0 0,1 1 0 0 0,-1 0 0 0 0,1-1 0 0 0,-1 1 1 0 0,1-1-1 0 0,-1 1 0 0 0,1 0 0 0 0,-1-1 1 0 0,0 1-1 0 0,1-1 0 0 0,-1 1 0 0 0,0-1 0 0 0,1 0 1 0 0,-1 1-1 0 0,0-1 0 0 0,0 1 0 0 0,1-1 1 0 0,-1 1-1 0 0,0-1 0 0 0,0 0 0 0 0,0 1 0 0 0,0-1 1 0 0,0 1-1 0 0,0-1 0 0 0,0 0 0 0 0,0 1 1 0 0,0-1-1 0 0,0 1 0 0 0,0-1 0 0 0,0 0 0 0 0,-1 1 1 0 0,1-1-1 0 0,0 1 0 0 0,0-1 0 0 0,-1 1 1 0 0,1-1-1 0 0,0 1 0 0 0,-1-1 0 0 0,1 1 0 0 0,0-1 1 0 0,-1 0-1 0 0,-1-1 2 0 0,0 0 0 0 0,0 0 1 0 0,0 0-1 0 0,0 1 0 0 0,0-1 1 0 0,-1 1-1 0 0,1-1 0 0 0,0 1 1 0 0,-1 0-1 0 0,1 0 0 0 0,-4-1 1 0 0,-4 0 24 0 0,-1 0 0 0 0,0 1-1 0 0,0 0 1 0 0,1 1 0 0 0,-1 0 0 0 0,0 1 0 0 0,0 0 0 0 0,1 1 0 0 0,-16 4 0 0 0,19-4-11 0 0,1 1 1 0 0,-1 0-1 0 0,1 0 1 0 0,0 0-1 0 0,0 1 0 0 0,0 0 1 0 0,1 0-1 0 0,-1 1 1 0 0,1-1-1 0 0,0 1 0 0 0,-8 10 1 0 0,7-6 6 0 0,1-1 0 0 0,0 1 0 0 0,0 0 0 0 0,0 0 0 0 0,1 1 0 0 0,1-1 1 0 0,-4 17-1 0 0,3-11 1 0 0,2 0 0 0 0,0 0 1 0 0,1 0-1 0 0,0 0 0 0 0,2 0 1 0 0,-1 0-1 0 0,2 1 0 0 0,0-1 1 0 0,1-1-1 0 0,9 29 0 0 0,-10-37-26 0 0,0-1 0 0 0,0 1-1 0 0,1-1 1 0 0,0 0-1 0 0,0 0 1 0 0,0-1 0 0 0,0 1-1 0 0,1 0 1 0 0,0-1 0 0 0,0 0-1 0 0,0 0 1 0 0,1 0-1 0 0,-1-1 1 0 0,1 1 0 0 0,10 4-1 0 0,-6-4-23 0 0,0 0 1 0 0,1-1-1 0 0,-1-1 0 0 0,1 0 1 0 0,0 0-1 0 0,0-1 0 0 0,0 0 1 0 0,15-1-1 0 0,-24 1 29 0 0,0-1 1 0 0,1 0-1 0 0,-1 0 0 0 0,0 0 1 0 0,1 0-1 0 0,-1-1 1 0 0,0 1-1 0 0,1 0 0 0 0,-1 0 1 0 0,0-1-1 0 0,0 1 0 0 0,1-1 1 0 0,-1 1-1 0 0,0-1 0 0 0,0 0 1 0 0,0 1-1 0 0,0-1 0 0 0,1 0 1 0 0,-1 0-1 0 0,0 0 0 0 0,0 0 1 0 0,-1 0-1 0 0,3-1 1 0 0,-3 0 36 0 0,1-1 0 0 0,0 1 0 0 0,-1 0 0 0 0,1 0 0 0 0,-1-1 0 0 0,0 1 0 0 0,0 0 0 0 0,0 0 0 0 0,0-1 0 0 0,0 1 0 0 0,0 0 0 0 0,-1 0 0 0 0,0-3 0 0 0,1 4-24 0 0,0 0 0 0 0,-1 1 0 0 0,1-1 0 0 0,0 0 0 0 0,0 1-1 0 0,-1-1 1 0 0,1 1 0 0 0,0-1 0 0 0,-1 1 0 0 0,1-1-1 0 0,0 1 1 0 0,-1-1 0 0 0,1 1 0 0 0,-1-1 0 0 0,1 1-1 0 0,-1-1 1 0 0,1 1 0 0 0,-1 0 0 0 0,1-1 0 0 0,-1 1-1 0 0,1 0 1 0 0,-1 0 0 0 0,0-1 0 0 0,1 1 0 0 0,-1 0-1 0 0,0 0 1 0 0,1 0 0 0 0,-1 0 0 0 0,1 0 0 0 0,-1 0-1 0 0,0 0 1 0 0,1 0 0 0 0,-1 0 0 0 0,0 0 0 0 0,1 0-1 0 0,-1 0 1 0 0,0 0 0 0 0,1 0 0 0 0,-1 1 0 0 0,1-1-1 0 0,-1 0 1 0 0,1 0 0 0 0,-1 1 0 0 0,0 0 0 0 0,-2 0 39 0 0,0 0 1 0 0,0 1-1 0 0,0 0 1 0 0,0-1-1 0 0,0 1 0 0 0,-4 5 1 0 0,4-4-26 0 0,1 1-1 0 0,-1 0 1 0 0,1 0-1 0 0,0 0 1 0 0,0 1 0 0 0,0-1-1 0 0,1 0 1 0 0,-1 1 0 0 0,1-1-1 0 0,0 1 1 0 0,0 6 0 0 0,-1 55 66 0 0,2-45-77 0 0,0 9-10 0 0,-4 262-92 0 0,3-280 100 0 0,0-1 0 0 0,-1 1 0 0 0,0 0 0 0 0,-1-1 0 0 0,0 1 1 0 0,-1-1-1 0 0,0 0 0 0 0,0 0 0 0 0,-1-1 0 0 0,-1 1 0 0 0,0-1 0 0 0,0-1 0 0 0,-15 18 0 0 0,14-20 61 0 0,0 0 1 0 0,-1 0-1 0 0,0-1 0 0 0,0 0 1 0 0,-1 0-1 0 0,1-1 1 0 0,-1 0-1 0 0,0 0 1 0 0,-1-1-1 0 0,1 0 0 0 0,-1-1 1 0 0,0 0-1 0 0,0-1 1 0 0,0 0-1 0 0,0 0 0 0 0,-12 0 1 0 0,7-2 105 0 0,1 0 1 0 0,-1 0-1 0 0,-21-4 1 0 0,30 2-157 0 0,-1 1-1 0 0,1-1 1 0 0,0 0 0 0 0,0 0-1 0 0,-1-1 1 0 0,2 0 0 0 0,-1 0-1 0 0,0 0 1 0 0,-10-9 0 0 0,15 11-172 0 0,-1-1 1 0 0,1 1 0 0 0,-1-1 0 0 0,1 0-1 0 0,0 1 1 0 0,0-1 0 0 0,0 0 0 0 0,0 0 0 0 0,0 0-1 0 0,0 0 1 0 0,1 0 0 0 0,-1 0 0 0 0,0-2 0 0 0,1 3-354 0 0,0-1 0 0 0,-1 1 1 0 0,1 0-1 0 0,0-1 0 0 0,0 1 1 0 0,0 0-1 0 0,0-1 0 0 0,1 1 0 0 0,-1 0 1 0 0,0 0-1 0 0,0-1 0 0 0,1 1 1 0 0,-1 0-1 0 0,1 0 0 0 0,-1-1 1 0 0,1 1-1 0 0,0 0 0 0 0,-1 0 1 0 0,1 0-1 0 0,0 0 0 0 0,1-1 1 0 0,8-7-3347 0 0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 4016 0 0,'-3'5'7805'0'0,"-10"25"-5913"0"0,-4 14-390 0 0,2 1 1 0 0,2 0 0 0 0,-13 81-1 0 0,20-72-3909 0 0,0 71 0 0 0,6-74-5041 0 0,2-30 3723 0 0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512 1 3544 0 0,'0'0'1290'0'0,"10"3"3100"0"0,-8 3-4030 0 0,-1 0 0 0 0,0 1 0 0 0,0-1 0 0 0,0 1-1 0 0,-1-1 1 0 0,0 0 0 0 0,0 1 0 0 0,0-1 0 0 0,-1 1-1 0 0,0-1 1 0 0,-1 0 0 0 0,1 1 0 0 0,-1-1 0 0 0,-3 7 0 0 0,-4 9 409 0 0,-1 0 1 0 0,-18 31 0 0 0,17-36-728 0 0,0 0 0 0 0,-1 0 0 0 0,-1-1 0 0 0,-1-1-1 0 0,0 0 1 0 0,-1-1 0 0 0,0-1 0 0 0,-1 0 0 0 0,-1-1 0 0 0,0 0 0 0 0,-1-2 0 0 0,0 0 0 0 0,0-1 0 0 0,-1-1 0 0 0,0-1-1 0 0,0 0 1 0 0,-1-1 0 0 0,0-2 0 0 0,0 0 0 0 0,0-1 0 0 0,-24 1 0 0 0,39-4-36 0 0,1 0 0 0 0,0 0 0 0 0,0-1 0 0 0,-1 1 0 0 0,1-1 0 0 0,0 0 0 0 0,0 0 0 0 0,0 0 1 0 0,0-1-1 0 0,0 1 0 0 0,0-1 0 0 0,-5-4 0 0 0,8 5-3 0 0,-1 0 0 0 0,0 0 1 0 0,1-1-1 0 0,-1 1 0 0 0,1-1 0 0 0,0 1 0 0 0,0-1 1 0 0,-1 0-1 0 0,1 1 0 0 0,0-1 0 0 0,1 0 1 0 0,-1 0-1 0 0,0 0 0 0 0,0 0 0 0 0,1 0 1 0 0,-1 0-1 0 0,1 0 0 0 0,-1 0 0 0 0,1 0 1 0 0,0 0-1 0 0,0 0 0 0 0,0 0 0 0 0,0 0 0 0 0,0 0 1 0 0,1 0-1 0 0,-1 0 0 0 0,1 0 0 0 0,0-2 1 0 0,3-9 4 0 0,1 0 0 0 0,1 0 1 0 0,0 1-1 0 0,0 0 1 0 0,1 0-1 0 0,1 1 0 0 0,0 0 1 0 0,0 0-1 0 0,1 1 1 0 0,1 0-1 0 0,0 0 0 0 0,0 1 1 0 0,0 0-1 0 0,1 1 1 0 0,1 1-1 0 0,-1-1 0 0 0,1 2 1 0 0,1 0-1 0 0,18-7 1 0 0,-28 12 4 0 0,1 0 0 0 0,-1 0 1 0 0,1 0-1 0 0,-1 0 0 0 0,1 1 1 0 0,-1 0-1 0 0,1 0 0 0 0,-1 0 1 0 0,1 0-1 0 0,-1 0 0 0 0,1 1 0 0 0,-1-1 1 0 0,1 1-1 0 0,-1 0 0 0 0,1 0 1 0 0,-1 0-1 0 0,5 3 0 0 0,-4-2 11 0 0,0 1 1 0 0,1 1-1 0 0,-1-1 0 0 0,0 1 0 0 0,0-1 0 0 0,-1 1 0 0 0,1 0 0 0 0,-1 0 0 0 0,0 1 0 0 0,5 6 1 0 0,-3 1 18 0 0,1-1 0 0 0,-1 1 0 0 0,-1 0 1 0 0,0 0-1 0 0,-1 0 0 0 0,0 0 0 0 0,-1 0 1 0 0,-1 1-1 0 0,1 13 0 0 0,1 11-174 0 0,1 21 601 0 0,-4-55-812 0 0,0 0-1 0 0,0 0 0 0 0,-1 0 0 0 0,1 0 1 0 0,-1 0-1 0 0,0 0 0 0 0,0 0 1 0 0,0-1-1 0 0,0 1 0 0 0,0 0 0 0 0,-1 0 1 0 0,1-1-1 0 0,-1 1 0 0 0,-3 3 0 0 0,-5-1-6817 0 0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4184 0 0,'-4'0'1397'0'0,"0"0"-677"0"0,1 0-4 0 0,-1 0 724 0 0,-3 1-736 0 0,5 4-20 0 0,2 2-68 0 0,0 3-228 0 0,-4 4-2556 0 0,4 4 0 0 0,4 2-1 0 0,-4 6 1 0 0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3336 0 0,'0'0'1132'0'0,"21"2"1372"0"0,117 9 846 0 0,-95-9-2655 0 0,311 8 3692 0 0,-353-10-4387 0 0,-1 0 0 0 0,1 0 1 0 0,-1 1-1 0 0,1-1 0 0 0,-1 0 0 0 0,1 0 0 0 0,-1 0 0 0 0,1 0 1 0 0,-1 0-1 0 0,0 0 0 0 0,1 0 0 0 0,-1 0 0 0 0,1-1 0 0 0,-1 1 1 0 0,1 0-1 0 0,-1 0 0 0 0,0 0 0 0 0,1 0 0 0 0,-1-1 0 0 0,1 1 1 0 0,-1 0-1 0 0,0 0 0 0 0,1-1 0 0 0,-1 1 0 0 0,1 0 0 0 0,-1 0 1 0 0,0-1-1 0 0,0 1 0 0 0,1-1 0 0 0,-1 1 0 0 0,0 0 0 0 0,1-1 1 0 0,-10-11-17 0 0,-25-12-3 0 0,31 23 25 0 0,-4-3 7 0 0,-2 1 0 0 0,1 0 0 0 0,0 0 0 0 0,-1 1 0 0 0,1 0 0 0 0,-1 0 0 0 0,1 1 0 0 0,-1 1 0 0 0,0-1 0 0 0,0 1 0 0 0,-16 2 0 0 0,20-1 5 0 0,1 0 0 0 0,0 1 0 0 0,0-1 1 0 0,0 1-1 0 0,0-1 0 0 0,0 1 0 0 0,0 0 1 0 0,0 1-1 0 0,0-1 0 0 0,1 1 0 0 0,-1-1 0 0 0,1 1 1 0 0,0 0-1 0 0,0 0 0 0 0,0 1 0 0 0,0-1 1 0 0,0 1-1 0 0,1-1 0 0 0,0 1 0 0 0,-1 0 0 0 0,-2 7 1 0 0,-1 6 75 0 0,0 0 1 0 0,1 1-1 0 0,-6 32 1 0 0,10-43-74 0 0,-1 8 32 0 0,0-1-1 0 0,1 0 1 0 0,1 1 0 0 0,0-1 0 0 0,1 1 0 0 0,0-1 0 0 0,1 0-1 0 0,7 25 1 0 0,-7-32-38 0 0,0-1-1 0 0,1 1 0 0 0,-1-1 1 0 0,1 0-1 0 0,0 0 0 0 0,1 0 1 0 0,0 0-1 0 0,0 0 0 0 0,0-1 1 0 0,0 0-1 0 0,1 0 0 0 0,0 0 1 0 0,0 0-1 0 0,0-1 0 0 0,1 1 1 0 0,0-2-1 0 0,-1 1 1 0 0,1 0-1 0 0,1-1 0 0 0,7 3 1 0 0,-1-2-34 0 0,0-1 1 0 0,0 0-1 0 0,0 0 1 0 0,1-1-1 0 0,-1-1 1 0 0,0-1-1 0 0,1 1 1 0 0,-1-2 0 0 0,15-2-1 0 0,-21 2-11 0 0,0-1 1 0 0,0 1-1 0 0,0-2 1 0 0,0 1-1 0 0,-1-1 0 0 0,1 0 1 0 0,-1 0-1 0 0,0 0 0 0 0,1-1 1 0 0,-2 0-1 0 0,1-1 1 0 0,0 1-1 0 0,-1-1 0 0 0,0 0 1 0 0,0 0-1 0 0,0-1 0 0 0,-1 1 1 0 0,8-13-1 0 0,-1-5 15 0 0,-1-1-1 0 0,0-1 0 0 0,-2 1 1 0 0,-1-1-1 0 0,-1-1 0 0 0,4-36 1 0 0,-9 46 354 0 0,-4 26 114 0 0,-4 29-16 0 0,6-25-354 0 0,-2 17 88 0 0,2 45 0 0 0,2-68-154 0 0,-1-1 1 0 0,1 1 0 0 0,1 0-1 0 0,-1 0 1 0 0,1-1 0 0 0,0 1-1 0 0,1-1 1 0 0,0 1 0 0 0,0-1 0 0 0,1 0-1 0 0,5 8 1 0 0,-5-11-17 0 0,0 1 0 0 0,0-1-1 0 0,1-1 1 0 0,0 1 0 0 0,-1 0 0 0 0,1-1 0 0 0,1 0 0 0 0,-1 0-1 0 0,0-1 1 0 0,1 1 0 0 0,-1-1 0 0 0,1 0 0 0 0,0-1 0 0 0,-1 0-1 0 0,1 1 1 0 0,0-2 0 0 0,0 1 0 0 0,0-1 0 0 0,0 0 0 0 0,0 0-1 0 0,6-1 1 0 0,0 0-23 0 0,0-1 0 0 0,0 0 0 0 0,0-1 0 0 0,-1 0 0 0 0,1-1 0 0 0,-1 0 1 0 0,0-1-1 0 0,0 0 0 0 0,14-10 0 0 0,-17 9 7 0 0,0-1 1 0 0,-1 0 0 0 0,0 0 0 0 0,0-1 0 0 0,0 0 0 0 0,-1 0-1 0 0,0-1 1 0 0,-1 0 0 0 0,1 0 0 0 0,-2 0 0 0 0,6-15 0 0 0,2-11 234 0 0,14-65 0 0 0,-24 90-131 0 0,0-9 412 0 0,-3 17-73 0 0,1 11-131 0 0,-9 136 399 0 0,-4-9-485 0 0,-1 32-89 0 0,5-92-593 0 0,1-33-1101 0 0,4-29-2068 0 0,0-1-3884 0 0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51 3752 0 0,'-10'-13'2715'0'0,"3"8"-2205"0"0,-1 0 0 0 0,1 1 1 0 0,-1 0-1 0 0,0 1 0 0 0,0 0 1 0 0,0 0-1 0 0,-1 0 0 0 0,1 1 1 0 0,-1 0-1 0 0,-13 0 0 0 0,-8 0 1474 0 0,-49 3 0 0 0,76 0-1854 0 0,-1-1-1 0 0,0 0 1 0 0,1 1-1 0 0,-1-1 1 0 0,1 1-1 0 0,-1 0 1 0 0,1 0-1 0 0,0 0 1 0 0,-1 1-1 0 0,1-1 1 0 0,0 1 0 0 0,0 0-1 0 0,0 0 1 0 0,0 0-1 0 0,-3 3 1 0 0,4-3-107 0 0,1 0 1 0 0,-1 0 0 0 0,1 0-1 0 0,-1 1 1 0 0,1-1 0 0 0,0 0-1 0 0,0 1 1 0 0,0-1 0 0 0,0 1-1 0 0,0-1 1 0 0,1 1 0 0 0,-1 0-1 0 0,1-1 1 0 0,-1 1 0 0 0,1 0-1 0 0,0-1 1 0 0,0 1 0 0 0,1 0-1 0 0,-1-1 1 0 0,1 5 0 0 0,4 11 19 0 0,1 0-1 0 0,0 0 1 0 0,1 0 0 0 0,1-1 0 0 0,1 0 0 0 0,0 0-1 0 0,2-1 1 0 0,-1-1 0 0 0,19 21 0 0 0,-19-24-34 0 0,-1 0 1 0 0,0 1 0 0 0,14 27-1 0 0,-20-33 29 0 0,0-1 0 0 0,0 1 0 0 0,-1 0-1 0 0,0 0 1 0 0,0 0 0 0 0,-1 0 0 0 0,0 0-1 0 0,0 0 1 0 0,-1 0 0 0 0,0 13 0 0 0,-1-17 7 0 0,0 0 0 0 0,0 0 0 0 0,0 0 0 0 0,-1 0 1 0 0,1 1-1 0 0,-1-2 0 0 0,0 1 0 0 0,1 0 0 0 0,-1 0 0 0 0,-1-1 0 0 0,1 1 1 0 0,0-1-1 0 0,-1 1 0 0 0,1-1 0 0 0,-1 0 0 0 0,0 0 0 0 0,1 0 0 0 0,-1 0 1 0 0,0-1-1 0 0,0 1 0 0 0,0-1 0 0 0,-1 0 0 0 0,1 0 0 0 0,-5 1 0 0 0,-8 3 118 0 0,0-1-1 0 0,0-1 1 0 0,-27 1-1 0 0,17-1-797 0 0,2-1 805 0 0,-27-1-1 0 0,25-3-4270 0 0,1-4-4531 0 0,12 1 4511 0 0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46 2140 0 0,'-13'0'1491'0'0,"2"1"3907"0"0,29 5-1929 0 0,12 1-3038 0 0,1-1 0 0 0,0-2 0 0 0,0-1 0 0 0,48-1 0 0 0,-25-1-217 0 0,34 0 25 0 0,0-4 1 0 0,157-25 0 0 0,-158 5-293 0 0,-87 23 52 0 0,0 0 0 0 0,1 0-1 0 0,-1 0 1 0 0,0 0-1 0 0,1 0 1 0 0,-1-1-1 0 0,1 1 1 0 0,-1 0 0 0 0,0 0-1 0 0,1 0 1 0 0,-1 0-1 0 0,0 0 1 0 0,1-1-1 0 0,-1 1 1 0 0,0 0 0 0 0,1 0-1 0 0,-1-1 1 0 0,0 1-1 0 0,1 0 1 0 0,-1 0-1 0 0,0-1 1 0 0,0 1 0 0 0,0 0-1 0 0,1-1 1 0 0,-1 1-1 0 0,0 0 1 0 0,0-1-1 0 0,1 0 1 0 0,-9-5-40 0 0,-13-1-5 0 0,14 6 50 0 0,0 0-1 0 0,0 1 0 0 0,-1 0 0 0 0,1 0 1 0 0,0 1-1 0 0,0 0 0 0 0,0 0 0 0 0,0 0 1 0 0,-9 4-1 0 0,13-3 5 0 0,0-1-1 0 0,0 1 1 0 0,0 0 0 0 0,0 0 0 0 0,0 0 0 0 0,0 0 0 0 0,1 0-1 0 0,-1 1 1 0 0,0 0 0 0 0,1-1 0 0 0,0 1 0 0 0,0 0 0 0 0,0 0-1 0 0,0 0 1 0 0,0 0 0 0 0,1 0 0 0 0,-1 1 0 0 0,1-1-1 0 0,0 0 1 0 0,-1 5 0 0 0,-6 30 154 0 0,1 1 0 0 0,-3 72 0 0 0,11 79 479 0 0,0-166-576 0 0,7 87 362 0 0,-7-99-431 0 0,2 0 1 0 0,-1-1-1 0 0,1 1 0 0 0,1-1 0 0 0,0 1 1 0 0,11 19-1 0 0,6-5-2185 0 0,-18-23 1272 0 0,1 0 0 0 0,0 0 0 0 0,0-1 0 0 0,0 1 0 0 0,0-1 0 0 0,0 0 0 0 0,1 0 0 0 0,5 2 0 0 0,10 1-2452 0 0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42 136 2800 0 0,'-4'6'505'0'0,"0"1"-1"0"0,1 0 0 0 0,-1 0 0 0 0,2 0 1 0 0,-1 0-1 0 0,-1 11 0 0 0,0-6 17 0 0,0 1 12 0 0,1 1-1 0 0,0 0 1 0 0,1 0-1 0 0,1 0 1 0 0,0 21-1 0 0,1-29-300 0 0,1 0 0 0 0,-1-1-1 0 0,1 1 1 0 0,0 0 0 0 0,0-1 0 0 0,1 1-1 0 0,-1-1 1 0 0,1 0 0 0 0,0 1 0 0 0,1-1-1 0 0,-1 0 1 0 0,1 0 0 0 0,0 0 0 0 0,1-1-1 0 0,-1 1 1 0 0,7 6 0 0 0,-6-8-130 0 0,0-1 0 0 0,0 1 1 0 0,1-1-1 0 0,-1 0 0 0 0,1 0 0 0 0,-1 0 0 0 0,1 0 1 0 0,0-1-1 0 0,0 0 0 0 0,-1 0 0 0 0,1 0 0 0 0,0-1 0 0 0,7 1 1 0 0,-1-1-40 0 0,0-1 1 0 0,0 0-1 0 0,0-1 1 0 0,0 0-1 0 0,11-3 0 0 0,-11 1-44 0 0,0 0-1 0 0,0-1 1 0 0,-1 0-1 0 0,1-1 1 0 0,-1 0-1 0 0,-1 0 1 0 0,1-1-1 0 0,-1-1 0 0 0,0 1 1 0 0,-1-1-1 0 0,0-1 1 0 0,0 0-1 0 0,-1 0 1 0 0,0 0-1 0 0,0-1 1 0 0,-1 0-1 0 0,0 0 0 0 0,-1-1 1 0 0,-1 0-1 0 0,1 0 1 0 0,-2 0-1 0 0,1 0 1 0 0,-2 0-1 0 0,1-1 1 0 0,-1 1-1 0 0,-1-1 0 0 0,0 0 1 0 0,-1 1-1 0 0,-2-20 1 0 0,1 24-11 0 0,-1 1 1 0 0,0-1-1 0 0,0 1 0 0 0,0-1 1 0 0,-1 1-1 0 0,0 0 1 0 0,0 0-1 0 0,-1 0 0 0 0,0 1 1 0 0,0-1-1 0 0,0 1 1 0 0,0 0-1 0 0,-1 0 0 0 0,0 0 1 0 0,0 1-1 0 0,0 0 0 0 0,-1 0 1 0 0,1 0-1 0 0,-1 0 1 0 0,0 1-1 0 0,0 0 0 0 0,0 0 1 0 0,-1 1-1 0 0,1 0 1 0 0,-1 0-1 0 0,1 0 0 0 0,-1 1 1 0 0,-10-1-1 0 0,4 0 22 0 0,1 1-1 0 0,-1 1 1 0 0,0 0 0 0 0,0 1-1 0 0,0 0 1 0 0,-18 5 0 0 0,26-5-13 0 0,0 1 0 0 0,0 0 1 0 0,0 0-1 0 0,0 1 0 0 0,0 0 0 0 0,1-1 1 0 0,-1 2-1 0 0,1-1 0 0 0,-1 0 1 0 0,1 1-1 0 0,0 0 0 0 0,1 0 0 0 0,-1 0 1 0 0,1 0-1 0 0,0 1 0 0 0,0-1 1 0 0,0 1-1 0 0,-3 5 0 0 0,0 8 52 0 0,0-1 1 0 0,1 1-1 0 0,1 0 0 0 0,1 0 0 0 0,0 0 0 0 0,1 1 1 0 0,1 25-1 0 0,0-6 60 0 0,5 327 1019 0 0,3-122-1362 0 0,-3-196-2773 0 0,6-18-5856 0 0,-7-23 5386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33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4456 0 0,'0'0'2283'0'0,"4"0"-657"0"0,67 2 2353 0 0,32-1-1225 0 0,-36-6-11635 0 0,-53 3 5780 0 0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50 129 2728 0 0,'-7'14'758'0'0,"0"1"-1"0"0,1-1 1 0 0,0 1 0 0 0,1 1-1 0 0,1-1 1 0 0,0 1-1 0 0,-2 26 1 0 0,4-21-190 0 0,1-12-129 0 0,0 1 0 0 0,1 0 0 0 0,0-1 0 0 0,1 1 0 0 0,1 10 1 0 0,-2-17-331 0 0,1-1 0 0 0,0 1 0 0 0,0-1 0 0 0,0 0 0 0 0,0 1 0 0 0,0-1 0 0 0,0 0 0 0 0,0 0 0 0 0,1 0 0 0 0,-1 0 0 0 0,1 0 0 0 0,0 0 0 0 0,-1 0 0 0 0,1 0 0 0 0,0-1 0 0 0,0 1 0 0 0,0-1 0 0 0,0 1 0 0 0,1-1 0 0 0,-1 0 0 0 0,0 0 0 0 0,0 0 0 0 0,1 0 0 0 0,3 1 0 0 0,3 0-48 0 0,0-1 0 0 0,0 0 0 0 0,0-1 0 0 0,0 0 0 0 0,0 0 0 0 0,0-1 0 0 0,0 0 0 0 0,-1 0 0 0 0,1-1 0 0 0,0-1 0 0 0,-1 1 0 0 0,15-7 0 0 0,-1-1-8 0 0,-2-1 0 0 0,1 0-1 0 0,32-25 1 0 0,-41 26-33 0 0,0 0-1 0 0,-1-1 1 0 0,0 0 0 0 0,0 0-1 0 0,-2-1 1 0 0,1-1 0 0 0,-1 0 0 0 0,-1 0-1 0 0,12-26 1 0 0,-18 33-7 0 0,0 0 0 0 0,-1 0 1 0 0,0 0-1 0 0,0 0 0 0 0,0 0 0 0 0,-1 0 0 0 0,1 0 0 0 0,-2-1 1 0 0,1 1-1 0 0,-1 0 0 0 0,0 0 0 0 0,0 0 0 0 0,0 0 0 0 0,-1 0 1 0 0,0 0-1 0 0,-2-5 0 0 0,1 7 0 0 0,0 0 1 0 0,0-1-1 0 0,0 2 0 0 0,0-1 0 0 0,0 0 1 0 0,-1 1-1 0 0,1-1 0 0 0,-1 1 1 0 0,0 0-1 0 0,0 0 0 0 0,0 1 1 0 0,-1-1-1 0 0,1 1 0 0 0,0 0 1 0 0,-1 0-1 0 0,0 0 0 0 0,1 1 1 0 0,-1 0-1 0 0,0 0 0 0 0,-7-1 1 0 0,-2 0 15 0 0,-1 1 1 0 0,0 0 0 0 0,1 1 0 0 0,-1 0 0 0 0,0 2 0 0 0,1-1 0 0 0,-1 2 0 0 0,1 0 0 0 0,-15 6 0 0 0,21-7-12 0 0,0 1 0 0 0,1 1 0 0 0,-1 0-1 0 0,1 0 1 0 0,0 0 0 0 0,0 1 0 0 0,1 0 0 0 0,-1 0 0 0 0,1 1 0 0 0,0 0 0 0 0,1 0 0 0 0,-1 0 0 0 0,1 0 0 0 0,0 1 0 0 0,1 0 0 0 0,0 0 0 0 0,-5 12 0 0 0,4-8 14 0 0,1 1 0 0 0,0-1 1 0 0,1 1-1 0 0,0 0 1 0 0,1 0-1 0 0,1 0 0 0 0,0 0 1 0 0,0 17-1 0 0,2-25-20 0 0,-1 0-1 0 0,0 0 1 0 0,1 0-1 0 0,0 0 1 0 0,0 0-1 0 0,0 0 1 0 0,0 0 0 0 0,1 0-1 0 0,0 0 1 0 0,0 0-1 0 0,0-1 1 0 0,0 1-1 0 0,0-1 1 0 0,1 1-1 0 0,-1-1 1 0 0,1 0 0 0 0,0 0-1 0 0,0 0 1 0 0,0 0-1 0 0,0-1 1 0 0,1 1-1 0 0,-1-1 1 0 0,1 0 0 0 0,0 0-1 0 0,-1 0 1 0 0,1-1-1 0 0,0 1 1 0 0,5 0-1 0 0,2 1-2 0 0,0 0 0 0 0,0-1 1 0 0,0-1-1 0 0,0 0 0 0 0,1 0 0 0 0,-1-1 0 0 0,0-1 0 0 0,1 0 0 0 0,-1 0 0 0 0,0-2 0 0 0,0 1 0 0 0,0-1 0 0 0,0 0 0 0 0,0-1 0 0 0,-1-1 0 0 0,0 0 1 0 0,13-7-1 0 0,-14 6-18 0 0,1 0-1 0 0,-1 0 1 0 0,0-1 0 0 0,-1 0 0 0 0,0-1 0 0 0,0 0 0 0 0,-1 0 0 0 0,0-1 0 0 0,0 0 0 0 0,-1 0 0 0 0,0 0 0 0 0,0-1 0 0 0,-1 0 0 0 0,7-19 0 0 0,-9 13 33 0 0,0 0 0 0 0,0-1 1 0 0,-2 1-1 0 0,0 0 0 0 0,-1-1 0 0 0,-1 1 1 0 0,0-1-1 0 0,-5-19 0 0 0,7 35-12 0 0,-1 1 0 0 0,0-1-1 0 0,0 1 1 0 0,0-1 0 0 0,0 1 0 0 0,0-1-1 0 0,0 1 1 0 0,0-1 0 0 0,0 1-1 0 0,-1-1 1 0 0,1 0 0 0 0,0 1 0 0 0,0-1-1 0 0,0 1 1 0 0,-1-1 0 0 0,1 1-1 0 0,0-1 1 0 0,0 1 0 0 0,-1-1 0 0 0,1 1-1 0 0,0 0 1 0 0,-1-1 0 0 0,1 1 0 0 0,-1-1-1 0 0,1 1 1 0 0,0 0 0 0 0,-1-1-1 0 0,1 1 1 0 0,-1 0 0 0 0,1 0 0 0 0,-1-1-1 0 0,1 1 1 0 0,-1 0 0 0 0,1 0-1 0 0,-1 0 1 0 0,1 0 0 0 0,-1-1 0 0 0,1 1-1 0 0,-1 0 1 0 0,0 0 0 0 0,1 0-1 0 0,-1 0 1 0 0,0 1 11 0 0,0 0 1 0 0,0-1-1 0 0,0 1 0 0 0,0 0 1 0 0,0 0-1 0 0,0 0 0 0 0,0-1 1 0 0,1 1-1 0 0,-1 0 0 0 0,0 0 1 0 0,1 0-1 0 0,-1 0 0 0 0,0 0 1 0 0,1 1-1 0 0,0-1 0 0 0,-1 0 0 0 0,1 0 1 0 0,-1 0-1 0 0,1 0 0 0 0,0 2 1 0 0,-4 16 19 0 0,1 0 0 0 0,1 0-1 0 0,1 0 1 0 0,1 0 0 0 0,0 0 0 0 0,2 0 0 0 0,0 0 0 0 0,1 0 0 0 0,1-1 0 0 0,9 30 0 0 0,-8-36-392 0 0,1 0 0 0 0,-1 0 0 0 0,2-1 0 0 0,9 14 0 0 0,22 16-6295 0 0,-21-25 2980 0 0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167 184 4128 0 0,'0'0'2829'0'0,"0"8"-643"0"0,-3 44-479 0 0,-2 1-1 0 0,-3 0 1 0 0,-15 53 0 0 0,16-78-1155 0 0,-37 147 1341 0 0,-8 39-1212 0 0,43-167-688 0 0,2 2-1 0 0,-1 74 1 0 0,8-119-998 0 0,0-8 137 0 0,0-21-551 0 0,3-37-818 0 0,16-214-3463 0 0,-19-2 4934 0 0,-2 118 2182 0 0,2 144-954 0 0,1-1-1 0 0,0 0 1 0 0,2 1 0 0 0,0-1 0 0 0,0 1 0 0 0,2 0 0 0 0,8-23-1 0 0,-9 30-205 0 0,0 0 1 0 0,1 1-1 0 0,0 0 0 0 0,0 0 0 0 0,1 0 0 0 0,0 1 0 0 0,0 0 0 0 0,1 0 0 0 0,0 1 0 0 0,0-1 0 0 0,1 1 0 0 0,-1 1 0 0 0,1 0 0 0 0,15-8 0 0 0,-14 9-129 0 0,1 0-1 0 0,1 1 0 0 0,-1-1 1 0 0,0 2-1 0 0,1 0 0 0 0,-1 0 1 0 0,1 1-1 0 0,0 0 0 0 0,0 1 1 0 0,18 1-1 0 0,-24 0-104 0 0,-1-1 0 0 0,0 1 0 0 0,1 0 0 0 0,-1 0 0 0 0,0 1 0 0 0,0-1 0 0 0,1 1 0 0 0,-1 0 0 0 0,0 0 0 0 0,-1 0 0 0 0,1 0 0 0 0,0 1 0 0 0,-1 0 0 0 0,1 0 0 0 0,-1 0 0 0 0,0 0 0 0 0,0 0 0 0 0,0 1 0 0 0,0-1 0 0 0,-1 1 0 0 0,0-1 0 0 0,1 1 0 0 0,-1 0 0 0 0,0 0 0 0 0,-1 0 0 0 0,1 1 0 0 0,-1-1 0 0 0,1 6 0 0 0,1 10-7 0 0,-1 1-1 0 0,0-1 1 0 0,-2 0-1 0 0,-1 1 1 0 0,0-1-1 0 0,-1 0 1 0 0,-2 0-1 0 0,0 0 1 0 0,-1 0-1 0 0,-1-1 1 0 0,0 1 0 0 0,-2-2-1 0 0,0 1 1 0 0,-1-1-1 0 0,-1 0 1 0 0,-1-1-1 0 0,0 0 1 0 0,-1-1-1 0 0,-1 0 1 0 0,-1-1-1 0 0,-30 27 1 0 0,40-39-7 0 0,-1 1 0 0 0,0-1 1 0 0,0-1-1 0 0,-11 5 0 0 0,16-7-7 0 0,-1 1-1 0 0,1-1 1 0 0,-1 0 0 0 0,1 0-1 0 0,-1 0 1 0 0,1 1-1 0 0,-1-1 1 0 0,0 0-1 0 0,1 0 1 0 0,-1 0-1 0 0,1 0 1 0 0,-1 0 0 0 0,1 0-1 0 0,-1 0 1 0 0,0 0-1 0 0,1-1 1 0 0,-1 1-1 0 0,1 0 1 0 0,-1 0-1 0 0,1 0 1 0 0,-1 0-1 0 0,0-1 1 0 0,1 0-1 0 0,0 0 0 0 0,-1 0-1 0 0,1 1 1 0 0,0-1 0 0 0,0 0 0 0 0,0 0-1 0 0,0 0 1 0 0,0 1 0 0 0,0-1 0 0 0,0 0 0 0 0,0 0-1 0 0,1 0 1 0 0,-1 1 0 0 0,0-1 0 0 0,0 0-1 0 0,1 0 1 0 0,-1 1 0 0 0,0-1 0 0 0,1 0-1 0 0,-1 0 1 0 0,2 0 0 0 0,3-10-12 0 0,1 0 1 0 0,1 0-1 0 0,0 1 0 0 0,0 0 0 0 0,1 1 1 0 0,0-1-1 0 0,1 2 0 0 0,0-1 0 0 0,0 1 1 0 0,1 0-1 0 0,0 1 0 0 0,0 0 0 0 0,1 1 1 0 0,0 0-1 0 0,0 1 0 0 0,0 0 1 0 0,1 1-1 0 0,-1 0 0 0 0,17-3 0 0 0,-25 6 12 0 0,0 0-1 0 0,-1 1 1 0 0,1-1-1 0 0,0 1 0 0 0,0 0 1 0 0,-1 0-1 0 0,1 0 1 0 0,0 0-1 0 0,0 0 0 0 0,0 1 1 0 0,-1-1-1 0 0,1 1 1 0 0,0 0-1 0 0,-1 0 0 0 0,1 0 1 0 0,0 0-1 0 0,-1 0 1 0 0,1 0-1 0 0,-1 1 0 0 0,0-1 1 0 0,1 1-1 0 0,-1 0 1 0 0,0 0-1 0 0,0 0 0 0 0,2 2 1 0 0,-1 1 2 0 0,0 0-1 0 0,-1 0 1 0 0,1 0 0 0 0,-1 0-1 0 0,0 0 1 0 0,0 1 0 0 0,-1-1 0 0 0,0 1-1 0 0,0-1 1 0 0,0 1 0 0 0,0 8 0 0 0,0 6 54 0 0,0 1 1 0 0,-2 0 0 0 0,0-1 0 0 0,-1 1 0 0 0,-2 0-1 0 0,0-1 1 0 0,-8 26 0 0 0,10-39 1 0 0,-1-1 1 0 0,0 1-1 0 0,0-1 0 0 0,-1 1 0 0 0,1-1 1 0 0,-1 0-1 0 0,-1 0 0 0 0,1-1 1 0 0,-1 1-1 0 0,0-1 0 0 0,0 0 1 0 0,0 0-1 0 0,-1-1 0 0 0,0 1 1 0 0,0-1-1 0 0,0-1 0 0 0,0 1 1 0 0,-1-1-1 0 0,1 0 0 0 0,-1 0 1 0 0,0-1-1 0 0,0 0 0 0 0,0 0 1 0 0,-10 1-1 0 0,3-2 114 0 0,0 0 0 0 0,0 0 0 0 0,-17-2 0 0 0,27 0-184 0 0,0 1 1 0 0,0 0-1 0 0,0-1 0 0 0,1 0 0 0 0,-1 0 1 0 0,0 0-1 0 0,1 0 0 0 0,-1-1 0 0 0,1 1 0 0 0,-1-1 1 0 0,1 0-1 0 0,0 0 0 0 0,-1 0 0 0 0,1-1 0 0 0,0 1 1 0 0,-4-6-1 0 0,2-5-1515 0 0,5 11 713 0 0,0 0-1 0 0,1-1 0 0 0,-1 1 0 0 0,0 0 1 0 0,1 0-1 0 0,-1 0 0 0 0,1 0 0 0 0,0 0 1 0 0,0 0-1 0 0,0 0 0 0 0,0 1 0 0 0,0-1 0 0 0,2-3 1 0 0,5-2-3015 0 0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27 2960 0 0,'-2'3'228'0'0,"0"0"0"0"0,0-1 0 0 0,0 1 0 0 0,0 0 1 0 0,0 0-1 0 0,1 0 0 0 0,-3 6 0 0 0,-2 6 326 0 0,-7 11 163 0 0,1 1-1 0 0,2 0 1 0 0,1 0-1 0 0,0 1 1 0 0,3 0 0 0 0,0 0-1 0 0,-2 33 1 0 0,8-56-551 0 0,-1 0 1 0 0,1 1-1 0 0,0-1 1 0 0,1 0-1 0 0,0 0 1 0 0,-1 0-1 0 0,2 1 1 0 0,-1-1-1 0 0,0 0 0 0 0,1 0 1 0 0,0-1-1 0 0,0 1 1 0 0,1 0-1 0 0,-1-1 1 0 0,1 1-1 0 0,0-1 1 0 0,0 0-1 0 0,1 0 1 0 0,4 5-1 0 0,-3-5-55 0 0,0 0 0 0 0,1 0-1 0 0,-1-1 1 0 0,1 0-1 0 0,0 0 1 0 0,0-1 0 0 0,0 1-1 0 0,0-1 1 0 0,0 0 0 0 0,0-1-1 0 0,1 0 1 0 0,-1 0 0 0 0,0 0-1 0 0,1-1 1 0 0,9 0-1 0 0,0-2-85 0 0,0 0 0 0 0,0-1-1 0 0,0-1 1 0 0,0 0-1 0 0,0-1 1 0 0,-1-1 0 0 0,0 0-1 0 0,0-1 1 0 0,-1-1-1 0 0,0 0 1 0 0,0-1 0 0 0,-1-1-1 0 0,0 0 1 0 0,-1-1-1 0 0,0 0 1 0 0,0 0 0 0 0,18-27-1 0 0,-24 28-25 0 0,-1 0 0 0 0,0 0 0 0 0,0 0 0 0 0,-1-1-1 0 0,-1 0 1 0 0,0 0 0 0 0,0 0 0 0 0,1-16 0 0 0,-3 19 6 0 0,0 0-1 0 0,-1-1 1 0 0,0 1-1 0 0,0 0 1 0 0,-1-1 0 0 0,0 1-1 0 0,0 0 1 0 0,-1 0 0 0 0,0 0-1 0 0,-1 0 1 0 0,0 0 0 0 0,-3-7-1 0 0,2 9 17 0 0,-1 0-1 0 0,0 0 0 0 0,0 0 1 0 0,0 1-1 0 0,0 0 1 0 0,-1 0-1 0 0,0 0 1 0 0,0 1-1 0 0,0 0 0 0 0,-1 0 1 0 0,1 0-1 0 0,-1 1 1 0 0,0 0-1 0 0,0 0 1 0 0,0 1-1 0 0,0 0 0 0 0,-1 0 1 0 0,1 1-1 0 0,-1 0 1 0 0,1 0-1 0 0,-1 0 1 0 0,1 1-1 0 0,-8 1 0 0 0,4-1 24 0 0,1 1 0 0 0,-1 1 0 0 0,1-1 0 0 0,-1 1 0 0 0,1 1 0 0 0,0 0 0 0 0,0 1 0 0 0,0 0 0 0 0,0 0 0 0 0,1 1 0 0 0,0 0 0 0 0,0 1 0 0 0,0 0 0 0 0,0 0 0 0 0,-12 13 0 0 0,14-11 1 0 0,0 1 0 0 0,1 0 0 0 0,1 0 0 0 0,-1 0 0 0 0,1 0 0 0 0,1 1 1 0 0,0 0-1 0 0,0 0 0 0 0,-2 13 0 0 0,2-2 37 0 0,0 1 0 0 0,2-1 1 0 0,0 33-1 0 0,2-49-70 0 0,0-1-1 0 0,0 1 1 0 0,0-1-1 0 0,1 1 0 0 0,0-1 1 0 0,0 0-1 0 0,0 1 1 0 0,0-1-1 0 0,1 0 0 0 0,0 0 1 0 0,0 0-1 0 0,0 0 1 0 0,0 0-1 0 0,0 0 1 0 0,1 0-1 0 0,0-1 0 0 0,4 5 1 0 0,-3-4-9 0 0,1-1 0 0 0,0 0 0 0 0,0 0 1 0 0,0 0-1 0 0,0 0 0 0 0,0-1 0 0 0,0 0 0 0 0,1 0 1 0 0,-1 0-1 0 0,1-1 0 0 0,11 2 0 0 0,-2-1-46 0 0,1-2-1 0 0,-1 0 0 0 0,1-1 1 0 0,-1 0-1 0 0,1-1 0 0 0,-1-1 1 0 0,0 0-1 0 0,0-1 0 0 0,16-7 1 0 0,-21 7-4 0 0,0-1 0 0 0,-1 0 0 0 0,0 0 0 0 0,0-1-1 0 0,0 0 1 0 0,-1 0 0 0 0,0-1 0 0 0,0 0 0 0 0,-1-1 0 0 0,0 0 0 0 0,0 0 0 0 0,-1 0 0 0 0,0-1 0 0 0,0 0 0 0 0,-1 0 0 0 0,0 0 0 0 0,-1-1 0 0 0,0 0 0 0 0,0 0 0 0 0,-1 0 0 0 0,0 0 0 0 0,-1 0 0 0 0,-1-1 0 0 0,1 1 0 0 0,-1-1 0 0 0,-1-14 0 0 0,1 6 109 0 0,0 13 58 0 0,-1 0 1 0 0,0 1-1 0 0,0-1 0 0 0,0 0 1 0 0,0 0-1 0 0,-1 1 1 0 0,-2-11-1 0 0,3 16-104 0 0,0 0 1 0 0,0 0-1 0 0,0 0 0 0 0,-1 0 1 0 0,1-1-1 0 0,0 1 0 0 0,0 0 1 0 0,0 0-1 0 0,0 0 0 0 0,0 0 1 0 0,0 0-1 0 0,0 0 0 0 0,0-1 1 0 0,0 1-1 0 0,0 0 0 0 0,0 0 1 0 0,0 0-1 0 0,0 0 0 0 0,-1 0 0 0 0,1 0 1 0 0,0 0-1 0 0,0 0 0 0 0,0-1 1 0 0,0 1-1 0 0,0 0 0 0 0,0 0 1 0 0,0 0-1 0 0,-1 0 0 0 0,1 0 1 0 0,0 0-1 0 0,0 0 0 0 0,0 0 1 0 0,0 0-1 0 0,0 0 0 0 0,-1 0 1 0 0,1 0-1 0 0,0 0 0 0 0,0 0 1 0 0,0 0-1 0 0,0 0 0 0 0,0 0 1 0 0,-1 0-1 0 0,1 0 0 0 0,0 0 1 0 0,0 0-1 0 0,0 0 0 0 0,0 0 1 0 0,0 0-1 0 0,0 0 0 0 0,-1 1 1 0 0,1-1-1 0 0,0 0 0 0 0,-5 10 501 0 0,0 14-9 0 0,2 6-400 0 0,2 0 0 0 0,1 0 0 0 0,1-1 0 0 0,1 1 1 0 0,2 0-1 0 0,1-1 0 0 0,2 1 0 0 0,1-2 0 0 0,14 37 1 0 0,2-21-2199 0 0,-10-30-9032 0 0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24 4056 0 0,'-3'-2'676'0'0,"3"-1"0"0"0,-4-1 5 0 0,1 0-5 0 0,3 2 4 0 0,0-2-4 0 0,-4 1 4 0 0,4 1-20 0 0,-2 2-88 0 0,4 2-244 0 0,5 9-2400 0 0,4 0 0 0 0,3 7-1 0 0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 3440 0 0,'14'-9'6362'0'0,"-12"21"-5783"0"0,0-1 1 0 0,-1 1 0 0 0,-1 0-1 0 0,0-1 1 0 0,-1 1 0 0 0,-1 12-1 0 0,-1 4 159 0 0,-6 213 2205 0 0,8-230-2914 0 0,1 0 0 0 0,1 1 0 0 0,0-1 0 0 0,0 0 1 0 0,1 0-1 0 0,1 0 0 0 0,-1 0 0 0 0,2 0 0 0 0,5 12 1 0 0,-8-20-31 0 0,0 0 0 0 0,1 0 0 0 0,0-1 1 0 0,-1 1-1 0 0,1 0 0 0 0,0 0 1 0 0,0-1-1 0 0,1 0 0 0 0,-1 1 1 0 0,0-1-1 0 0,1 0 0 0 0,0 0 1 0 0,-1 0-1 0 0,1 0 0 0 0,0-1 1 0 0,0 1-1 0 0,0-1 0 0 0,0 0 1 0 0,0 1-1 0 0,0-2 0 0 0,0 1 1 0 0,1 0-1 0 0,-1 0 0 0 0,0-1 0 0 0,0 0 1 0 0,1 0-1 0 0,-1 0 0 0 0,0 0 1 0 0,0 0-1 0 0,1-1 0 0 0,-1 1 1 0 0,0-1-1 0 0,0 0 0 0 0,0 0 1 0 0,5-2-1 0 0,1 0-13 0 0,-1-2 1 0 0,1 1-1 0 0,-1-1 0 0 0,0 0 0 0 0,-1-1 1 0 0,1 0-1 0 0,-1 0 0 0 0,0 0 1 0 0,0-1-1 0 0,-1 0 0 0 0,0 0 0 0 0,0-1 1 0 0,-1 0-1 0 0,0 0 0 0 0,0 0 1 0 0,3-10-1 0 0,6-15-46 0 0,-2-1-1 0 0,16-65 1 0 0,-21 72 37 0 0,0-6 107 0 0,-2 1 0 0 0,-1-1 0 0 0,1-50 0 0 0,-20 198 870 0 0,12-70-829 0 0,-2 57 72 0 0,5-88-182 0 0,1 0-1 0 0,1 0 1 0 0,0 0 0 0 0,1 0 0 0 0,5 17-1 0 0,-6-26-13 0 0,0-1 0 0 0,0 0 0 0 0,0 0 0 0 0,0 0 0 0 0,0 0 0 0 0,1-1 0 0 0,0 1 0 0 0,0 0-1 0 0,0-1 1 0 0,0 0 0 0 0,0 0 0 0 0,1 0 0 0 0,-1 0 0 0 0,7 3 0 0 0,-4-3-2 0 0,0 0-1 0 0,0 0 1 0 0,0-1 0 0 0,1 0 0 0 0,-1 0 0 0 0,1 0 0 0 0,0-1-1 0 0,-1 0 1 0 0,8 0 0 0 0,-3-1 8 0 0,0 0-1 0 0,0-1 0 0 0,0 0 1 0 0,0-1-1 0 0,0 0 0 0 0,0-1 1 0 0,0 0-1 0 0,-1-1 0 0 0,1 0 1 0 0,-1 0-1 0 0,16-10 0 0 0,-18 7 39 0 0,0 1 0 0 0,0-1 0 0 0,-1-1-1 0 0,0 1 1 0 0,0-1 0 0 0,0-1-1 0 0,-1 1 1 0 0,-1-1 0 0 0,1 0-1 0 0,-2-1 1 0 0,1 1 0 0 0,-1-1-1 0 0,-1 0 1 0 0,1 0 0 0 0,1-14 0 0 0,0 2 96 0 0,-2 1 1 0 0,-1-1 0 0 0,-1 0 0 0 0,0 0 0 0 0,-2 0 0 0 0,-4-30 0 0 0,4 46-201 0 0,0 0-1 0 0,0 1 1 0 0,-1-1 0 0 0,1 1-1 0 0,-1 0 1 0 0,0 0-1 0 0,0-1 1 0 0,-1 1 0 0 0,0 1-1 0 0,0-1 1 0 0,0 0-1 0 0,0 1 1 0 0,-1-1-1 0 0,-6-5 1 0 0,-15-7-3839 0 0,-6 4-4397 0 0,17 8 4414 0 0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192 120 3860 0 0,'-12'-3'4124'0'0,"7"2"-1431"0"0,4 12-902 0 0,2 0-1254 0 0,1 0-1 0 0,0 0 0 0 0,1 0 0 0 0,5 16 1 0 0,1 1-250 0 0,23 76 54 0 0,-17-59-280 0 0,-2 0 1 0 0,13 84-1 0 0,-21-82-11 0 0,-1 1 0 0 0,-4 59 1 0 0,-1-93-42 0 0,0 0 1 0 0,-1-1 0 0 0,-1 1 0 0 0,0-1 0 0 0,-1 0 0 0 0,0 0 0 0 0,-1 0 0 0 0,0 0 0 0 0,-1-1 0 0 0,-1 0 0 0 0,0 0 0 0 0,-14 19-1 0 0,17-27-5 0 0,0 0 0 0 0,-1 0-1 0 0,1 0 1 0 0,-1 0-1 0 0,0-1 1 0 0,0 0-1 0 0,0 0 1 0 0,0 0-1 0 0,0 0 1 0 0,-1-1-1 0 0,1 0 1 0 0,-1 0-1 0 0,0-1 1 0 0,1 1-1 0 0,-1-1 1 0 0,0 0-1 0 0,0-1 1 0 0,0 0-1 0 0,0 1 1 0 0,0-2 0 0 0,-11-1-1 0 0,12 1-6 0 0,1 0-1 0 0,-1 0 1 0 0,0-1 0 0 0,1 0-1 0 0,-1 0 1 0 0,1 0 0 0 0,0 0-1 0 0,0-1 1 0 0,0 0 0 0 0,0 0-1 0 0,0 0 1 0 0,0 0 0 0 0,1 0-1 0 0,-1-1 1 0 0,1 0 0 0 0,0 1-1 0 0,0-1 1 0 0,1 0 0 0 0,-1-1-1 0 0,1 1 1 0 0,0 0 0 0 0,0-1-1 0 0,0 1 1 0 0,0-1 0 0 0,1 0-1 0 0,-1-8 1 0 0,-2-10-2 0 0,2-1 1 0 0,1 1 0 0 0,1-1-1 0 0,1 1 1 0 0,1-1 0 0 0,1 1-1 0 0,1 0 1 0 0,1 0-1 0 0,1 0 1 0 0,1 0 0 0 0,1 1-1 0 0,1 0 1 0 0,1 1-1 0 0,1 0 1 0 0,0 0 0 0 0,2 1-1 0 0,0 1 1 0 0,23-25-1 0 0,95-92 167 0 0,29-36 373 0 0,-154 165-490 0 0,0 0 0 0 0,-1-1 0 0 0,0 0 0 0 0,-1 1 0 0 0,0-1 0 0 0,0-1 0 0 0,0 1 0 0 0,-1-1 0 0 0,0 1 0 0 0,-1-1 0 0 0,0 0 0 0 0,0 0 0 0 0,0-17 0 0 0,12 28-10680 0 0,-8 2 7222 0 0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51 2504 0 0,'-3'2'275'0'0,"0"0"-1"0"0,0 1 0 0 0,0-1 1 0 0,0 1-1 0 0,1 0 0 0 0,-1 0 1 0 0,1 0-1 0 0,0 0 1 0 0,-4 7-1 0 0,2-3 130 0 0,1 0 0 0 0,-1 0 0 0 0,-4 15 1 0 0,5-9 213 0 0,0 1 0 0 0,0 0 0 0 0,2 1 0 0 0,-1 25 0 0 0,2-35-434 0 0,1 1-1 0 0,0-1 1 0 0,0 0 0 0 0,0 0-1 0 0,0 0 1 0 0,1 0-1 0 0,0 0 1 0 0,0-1 0 0 0,0 1-1 0 0,0-1 1 0 0,1 1 0 0 0,0-1-1 0 0,0 0 1 0 0,0 0-1 0 0,1 0 1 0 0,5 6 0 0 0,-1-5-57 0 0,-1 1 1 0 0,1-1 0 0 0,0-1 0 0 0,1 0 0 0 0,-1 0 0 0 0,1-1 0 0 0,0 0 0 0 0,0 0 0 0 0,0-1-1 0 0,0 0 1 0 0,0 0 0 0 0,0-1 0 0 0,17 0 0 0 0,-13-1-89 0 0,1-1 0 0 0,0 0 0 0 0,-1 0-1 0 0,1-2 1 0 0,-1 1 0 0 0,0-2 0 0 0,0 0 0 0 0,21-9 0 0 0,-28 10-32 0 0,0-1 0 0 0,0 0 1 0 0,0 0-1 0 0,-1 0 1 0 0,1-1-1 0 0,-1 1 0 0 0,0-1 1 0 0,-1-1-1 0 0,1 1 0 0 0,-1-1 1 0 0,0 1-1 0 0,0-1 0 0 0,-1 0 1 0 0,0-1-1 0 0,0 1 0 0 0,0 0 1 0 0,-1-1-1 0 0,0 0 0 0 0,0 1 1 0 0,-1-1-1 0 0,1 0 1 0 0,-2 0-1 0 0,1 0 0 0 0,-1 0 1 0 0,0 0-1 0 0,0 0 0 0 0,-1 0 1 0 0,0 0-1 0 0,-4-13 0 0 0,3 13 1 0 0,0 1-1 0 0,-1-1 1 0 0,1 1 0 0 0,-2-1-1 0 0,1 1 1 0 0,-1 0-1 0 0,0 1 1 0 0,0-1-1 0 0,0 1 1 0 0,-1-1-1 0 0,0 1 1 0 0,0 1-1 0 0,0-1 1 0 0,-1 1-1 0 0,0 0 1 0 0,0 0 0 0 0,0 0-1 0 0,-10-4 1 0 0,2 2 10 0 0,0 1 1 0 0,0 1-1 0 0,0 0 1 0 0,0 0 0 0 0,0 1-1 0 0,-1 1 1 0 0,-27 0-1 0 0,39 2-9 0 0,0 0-1 0 0,0 1 0 0 0,0-1 1 0 0,0 1-1 0 0,0 0 1 0 0,1 0-1 0 0,-1 0 0 0 0,0 0 1 0 0,1 0-1 0 0,-1 1 0 0 0,1-1 1 0 0,-1 1-1 0 0,1 0 0 0 0,0 0 1 0 0,0 0-1 0 0,-1 0 0 0 0,1 0 1 0 0,1 0-1 0 0,-1 0 0 0 0,0 1 1 0 0,0-1-1 0 0,1 0 0 0 0,0 1 1 0 0,-1 0-1 0 0,1-1 1 0 0,0 1-1 0 0,0 0 0 0 0,-1 4 1 0 0,-2 9 55 0 0,1 0 0 0 0,0 0 0 0 0,-1 29 1 0 0,4-42-57 0 0,-12 348 991 0 0,6-213-383 0 0,-32 183-1 0 0,34-298-571 0 0,3-15-53 0 0,-3 17-357 0 0,0 30-1 0 0,4-55 275 0 0,0 0 0 0 0,0 0-1 0 0,0 1 1 0 0,0-1 0 0 0,0 0 0 0 0,0 0-1 0 0,0 0 1 0 0,0 1 0 0 0,0-1 0 0 0,0 0-1 0 0,0 0 1 0 0,0 0 0 0 0,0 0 0 0 0,0 1-1 0 0,0-1 1 0 0,0 0 0 0 0,0 0 0 0 0,0 0 0 0 0,0 1-1 0 0,0-1 1 0 0,0 0 0 0 0,0 0 0 0 0,0 0-1 0 0,0 0 1 0 0,1 1 0 0 0,-1-1 0 0 0,0 0-1 0 0,0 0 1 0 0,0 0 0 0 0,0 0 0 0 0,0 0 0 0 0,1 0-1 0 0,-1 0 1 0 0,0 1 0 0 0,0-1 0 0 0,0 0-1 0 0,0 0 1 0 0,1 0 0 0 0,-1 0 0 0 0,0 0-1 0 0,0 0 1 0 0,0 0 0 0 0,1 0 0 0 0,-1 0 0 0 0,0 0-1 0 0,0 0 1 0 0,0 0 0 0 0,1 0 0 0 0,-1 0-1 0 0,0 0 1 0 0,0 0 0 0 0,0 0 0 0 0,0 0-1 0 0,1 0 1 0 0,-1 0 0 0 0,0 0 0 0 0,0-1 0 0 0,0 1-1 0 0,0 0 1 0 0,1 0 0 0 0,-1 0 0 0 0,10-9-5078 0 0,0-2 1733 0 0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97 3216 0 0,'-2'2'224'0'0,"1"0"0"0"0,-1 0 0 0 0,0 1 0 0 0,1-1 0 0 0,-1 0 0 0 0,1 1 0 0 0,-1-1 0 0 0,1 1 0 0 0,0-1 0 0 0,0 1 0 0 0,0-1 0 0 0,0 4 0 0 0,-7 38 1263 0 0,6-33-1001 0 0,0 3-3 0 0,0-1-1 0 0,1 1 1 0 0,0-1 0 0 0,1 1 0 0 0,1 0 0 0 0,3 15-1 0 0,-4-25-358 0 0,1-1 0 0 0,0 1 0 0 0,0-1-1 0 0,0 1 1 0 0,0-1 0 0 0,1 1 0 0 0,-1-1-1 0 0,1 0 1 0 0,0 1 0 0 0,0-1 0 0 0,0 0-1 0 0,0 0 1 0 0,1-1 0 0 0,-1 1 0 0 0,1 0-1 0 0,0-1 1 0 0,0 1 0 0 0,0-1 0 0 0,0 0-1 0 0,0 0 1 0 0,0 0 0 0 0,0-1 0 0 0,1 1-1 0 0,-1-1 1 0 0,1 0 0 0 0,-1 0 0 0 0,6 1-1 0 0,1 0-92 0 0,0-2 1 0 0,0 1-1 0 0,1-1 0 0 0,-1-1 0 0 0,0 0 0 0 0,0 0 0 0 0,0-1 0 0 0,-1 0 0 0 0,1-1 1 0 0,12-5-1 0 0,-7 1-25 0 0,0 0 1 0 0,0-1 0 0 0,0 0 0 0 0,-1-1 0 0 0,19-16 0 0 0,-25 16 3 0 0,1-1 0 0 0,-1 0 0 0 0,-1 0 0 0 0,1 0 0 0 0,-2-1 1 0 0,1 0-1 0 0,-2 0 0 0 0,0-1 0 0 0,7-20 0 0 0,-10 27 5 0 0,-1 0 0 0 0,1 0 0 0 0,-1 0 1 0 0,-1 0-1 0 0,1-1 0 0 0,-1 1 0 0 0,0 0 0 0 0,0 0 0 0 0,0-1 0 0 0,-1 1 0 0 0,1 0 0 0 0,-1 0 1 0 0,-1 0-1 0 0,1 0 0 0 0,-1 0 0 0 0,0 0 0 0 0,0 0 0 0 0,0 0 0 0 0,-1 1 0 0 0,1-1 1 0 0,-1 1-1 0 0,0 0 0 0 0,-1 0 0 0 0,1 0 0 0 0,-1 0 0 0 0,1 0 0 0 0,-1 1 0 0 0,0-1 0 0 0,-1 1 1 0 0,1 0-1 0 0,0 1 0 0 0,-1-1 0 0 0,0 1 0 0 0,0 0 0 0 0,1 0 0 0 0,-1 0 0 0 0,0 1 1 0 0,-1-1-1 0 0,-9 0 0 0 0,2 0 19 0 0,0 1 0 0 0,0 1 0 0 0,0 0-1 0 0,0 0 1 0 0,1 1 0 0 0,-1 1 0 0 0,0 0 0 0 0,0 1 0 0 0,-13 5 0 0 0,20-6-19 0 0,0 1-1 0 0,0 0 1 0 0,0 0 0 0 0,0 1-1 0 0,0 0 1 0 0,1 0 0 0 0,0 0 0 0 0,0 0-1 0 0,0 1 1 0 0,0 0 0 0 0,1 0-1 0 0,0 0 1 0 0,0 1 0 0 0,0-1 0 0 0,1 1-1 0 0,-1 0 1 0 0,1 0 0 0 0,-4 13 0 0 0,4-8 9 0 0,0-1 1 0 0,0 1-1 0 0,1 0 1 0 0,1 0-1 0 0,0 0 1 0 0,0 0-1 0 0,2 16 1 0 0,-1-24-36 0 0,0 0 0 0 0,0 0 0 0 0,1 1 0 0 0,-1-1 0 0 0,1 0 0 0 0,0 0 0 0 0,0 0 0 0 0,0-1 0 0 0,1 1 0 0 0,-1 0 0 0 0,1 0 0 0 0,-1-1 0 0 0,1 1 0 0 0,0-1 0 0 0,0 1 0 0 0,0-1 0 0 0,0 0 0 0 0,0 0 0 0 0,1 0 0 0 0,-1 0 0 0 0,1 0 0 0 0,-1 0 0 0 0,1 0 0 0 0,0-1 0 0 0,0 0 0 0 0,-1 1 0 0 0,1-1 0 0 0,0 0 0 0 0,0-1 0 0 0,6 2 0 0 0,1-1-388 0 0,-1 0 1 0 0,1-1 0 0 0,18-1-1 0 0,-16-1-1588 0 0,0 0-1 0 0,20-7 1 0 0,-7 0-997 0 0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219 420 2736 0 0,'-19'-14'5357'0'0,"19"14"-5193"0"0,-1 0 0 0 0,0-1 0 0 0,0 1 0 0 0,0 0 0 0 0,0 0 1 0 0,1 0-1 0 0,-1 0 0 0 0,0 0 0 0 0,0 0 0 0 0,0 0 0 0 0,0 0 0 0 0,0 0 1 0 0,1 0-1 0 0,-1 0 0 0 0,0 1 0 0 0,0-1 0 0 0,0 0 0 0 0,1 1 1 0 0,-1-1-1 0 0,0 1 0 0 0,0-1 0 0 0,1 0 0 0 0,-1 1 0 0 0,-1 0 0 0 0,-3 20 2639 0 0,4-8-2146 0 0,-1 6-18 0 0,1 0 0 0 0,3 30 0 0 0,0-4-285 0 0,-2-30-448 0 0,2-1 0 0 0,0 1 0 0 0,0-1-1 0 0,2 0 1 0 0,0 0 0 0 0,0 0 0 0 0,1 0 0 0 0,1-1 0 0 0,13 24 0 0 0,-2-12-9895 0 0,-13-20 6496 0 0</inkml:trace>
  <inkml:trace contextRef="#ctx0" brushRef="#br0" timeOffset="1">11 9 3672 0 0,'0'0'612'0'0,"0"-3"0"0"0,-4 1 613 0 0,2-1 819 0 0,2 6-3676 0 0,-4 4-1 0 0,8 4 1 0 0,-4 5 0 0 0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13 2904 0 0,'-25'18'2118'0'0,"17"-11"-1730"0"0,-1 0 0 0 0,1 0 0 0 0,0 1 0 0 0,1 0 0 0 0,0 1-1 0 0,0-1 1 0 0,1 1 0 0 0,0 0 0 0 0,1 1 0 0 0,0-1 0 0 0,0 1 0 0 0,1 0 0 0 0,-5 17 0 0 0,8-21-223 0 0,-1 0 1 0 0,1 0-1 0 0,0 0 0 0 0,0 0 1 0 0,1 1-1 0 0,0-1 0 0 0,0 0 1 0 0,0 0-1 0 0,1 0 0 0 0,0 1 1 0 0,0-1-1 0 0,0 0 1 0 0,1 0-1 0 0,0 0 0 0 0,0 0 1 0 0,1-1-1 0 0,0 1 0 0 0,0-1 1 0 0,0 1-1 0 0,0-1 0 0 0,1 0 1 0 0,0 0-1 0 0,0 0 0 0 0,9 7 1 0 0,-4-5-123 0 0,0-2 1 0 0,0 1 0 0 0,0-1-1 0 0,1-1 1 0 0,0 0 0 0 0,0 0 0 0 0,0-1-1 0 0,0 0 1 0 0,0 0 0 0 0,1-2-1 0 0,-1 1 1 0 0,11-1 0 0 0,-3 0-26 0 0,-1-1 0 0 0,0 0 0 0 0,1-2 0 0 0,-1 0 0 0 0,0-1 0 0 0,26-8 0 0 0,-34 8-10 0 0,0 0 0 0 0,0-1-1 0 0,0-1 1 0 0,-1 0-1 0 0,0 0 1 0 0,0 0 0 0 0,0-1-1 0 0,-1 0 1 0 0,1-1-1 0 0,-1 1 1 0 0,-1-1-1 0 0,7-9 1 0 0,-9 10 5 0 0,1 0-1 0 0,-2-1 1 0 0,1 1-1 0 0,-1-1 1 0 0,0 0-1 0 0,0 0 1 0 0,-1 0-1 0 0,0 0 1 0 0,0 0-1 0 0,-1-1 1 0 0,0 1-1 0 0,0 0 1 0 0,-1-1-1 0 0,1 1 1 0 0,-2-1-1 0 0,0-8 1 0 0,0 10 6 0 0,0 0 0 0 0,-1 1 0 0 0,0-1-1 0 0,1 1 1 0 0,-2-1 0 0 0,1 1 0 0 0,-1 0 0 0 0,1 0 0 0 0,-1 0 0 0 0,-1 0 0 0 0,1 1 0 0 0,-1-1 0 0 0,-4-4 0 0 0,1 4 9 0 0,1-1 0 0 0,-1 1 0 0 0,0 0-1 0 0,-1 1 1 0 0,1-1 0 0 0,-1 2 0 0 0,-16-7 0 0 0,0 3 46 0 0,-1 1 0 0 0,-1 2-1 0 0,1 0 1 0 0,-48 0 0 0 0,50 3-2 0 0,-42 6 1 0 0,55-4-63 0 0,0 1 0 0 0,1 0 0 0 0,-1 1 0 0 0,0 0 0 0 0,1 0-1 0 0,-16 9 1 0 0,24-11-38 0 0,-1 0 0 0 0,1 0-1 0 0,-1 0 1 0 0,1 1 0 0 0,0-1-1 0 0,-1 0 1 0 0,1 1 0 0 0,0-1 0 0 0,0 1-1 0 0,0-1 1 0 0,0 1 0 0 0,0 0-1 0 0,1-1 1 0 0,-1 1 0 0 0,-1 3 0 0 0,2-4-121 0 0,0-1 0 0 0,0 1 1 0 0,0 0-1 0 0,0-1 0 0 0,0 1 1 0 0,0 0-1 0 0,0-1 1 0 0,0 1-1 0 0,0 0 0 0 0,0-1 1 0 0,0 1-1 0 0,1-1 0 0 0,-1 1 1 0 0,0 0-1 0 0,0-1 1 0 0,1 1-1 0 0,-1-1 0 0 0,1 2 1 0 0,0-2-252 0 0,-1 1 0 0 0,1-1 0 0 0,0 1 0 0 0,-1-1 0 0 0,1 1 0 0 0,0-1 0 0 0,0 1 0 0 0,-1-1 0 0 0,1 0 0 0 0,0 1 0 0 0,0-1 0 0 0,0 0 0 0 0,0 0 0 0 0,-1 0 0 0 0,1 0 0 0 0,0 0 1 0 0,2 0-1 0 0,9-1-2693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35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142 122 3580 0 0,'-2'1'226'0'0,"-1"1"0"0"0,1-1 0 0 0,0 0-1 0 0,0 1 1 0 0,0-1 0 0 0,0 1-1 0 0,0 0 1 0 0,0-1 0 0 0,0 1 0 0 0,1 0-1 0 0,-3 3 1 0 0,-4 4 372 0 0,0 0-50 0 0,0-1-1 0 0,1 1 1 0 0,0 0-1 0 0,1 1 1 0 0,0-1 0 0 0,0 1-1 0 0,1 1 1 0 0,1-1-1 0 0,-1 1 1 0 0,2-1-1 0 0,-4 18 1 0 0,6-26-405 0 0,1 0 0 0 0,-1 1 1 0 0,1-1-1 0 0,0 0 0 0 0,0 0 0 0 0,0 1 0 0 0,0-1 1 0 0,0 0-1 0 0,0 1 0 0 0,1-1 0 0 0,-1 0 0 0 0,1 0 1 0 0,0 1-1 0 0,-1-1 0 0 0,1 0 0 0 0,0 0 0 0 0,0 0 1 0 0,1 0-1 0 0,1 3 0 0 0,0-2-32 0 0,0-1 1 0 0,-1 1-1 0 0,1-1 1 0 0,0 0-1 0 0,1 1 1 0 0,-1-1-1 0 0,0-1 0 0 0,1 1 1 0 0,-1 0-1 0 0,1-1 1 0 0,3 1-1 0 0,3 1-30 0 0,0-1-1 0 0,0 0 1 0 0,0-1 0 0 0,0 0-1 0 0,0-1 1 0 0,0 0 0 0 0,20-2-1 0 0,-17-1-69 0 0,-1 0 0 0 0,0 0 0 0 0,0-1 0 0 0,0-1 0 0 0,0 0 0 0 0,-1-1 0 0 0,0 0 0 0 0,20-14 0 0 0,-25 15-21 0 0,0 0 0 0 0,0 0 0 0 0,0-1 0 0 0,-1 0-1 0 0,0 0 1 0 0,0 0 0 0 0,0-1 0 0 0,-1 0 0 0 0,0 0 0 0 0,0 0 0 0 0,-1 0 0 0 0,0 0 0 0 0,0-1 0 0 0,0 1 0 0 0,0-10 0 0 0,-1 10-4 0 0,-2 0 0 0 0,1 0 0 0 0,-1 0 1 0 0,0 0-1 0 0,0-1 0 0 0,-1 1 0 0 0,0 0 0 0 0,0 0 1 0 0,-1 0-1 0 0,0 0 0 0 0,0 0 0 0 0,-1 0 1 0 0,0 1-1 0 0,0-1 0 0 0,0 1 0 0 0,-1-1 0 0 0,0 1 1 0 0,0 1-1 0 0,-1-1 0 0 0,-6-6 0 0 0,6 7 19 0 0,-1 0-1 0 0,0 0 1 0 0,0 0-1 0 0,0 1 1 0 0,-1 0-1 0 0,0 1 1 0 0,1-1-1 0 0,-1 1 1 0 0,-1 1-1 0 0,1-1 1 0 0,0 1-1 0 0,-1 0 1 0 0,1 1-1 0 0,-1 0 1 0 0,1 0 0 0 0,-1 1-1 0 0,1-1 1 0 0,-1 2-1 0 0,1-1 1 0 0,-1 1-1 0 0,0 0 1 0 0,1 1-1 0 0,0 0 1 0 0,-1 0-1 0 0,1 0 1 0 0,0 1-1 0 0,0 0 1 0 0,0 1-1 0 0,1-1 1 0 0,-1 1-1 0 0,1 1 1 0 0,0-1-1 0 0,0 1 1 0 0,0 0-1 0 0,1 0 1 0 0,-1 1-1 0 0,1 0 1 0 0,-6 10-1 0 0,0 3 65 0 0,2 2-1 0 0,0-1 0 0 0,1 1 1 0 0,2 0-1 0 0,0 1 0 0 0,1 0 0 0 0,-3 32 1 0 0,0 161 539 0 0,8-172-481 0 0,1 75 309 0 0,23 176 0 0 0,-19-240-386 0 0,-4-39-165 0 0,0-1-1 0 0,0 1 0 0 0,2-1 1 0 0,0 0-1 0 0,6 20 0 0 0,1-24-2720 0 0,-10-9 2453 0 0,1-1 1 0 0,0 0-1 0 0,0 1 1 0 0,0-1-1 0 0,-1 0 0 0 0,1 0 1 0 0,0 0-1 0 0,0 0 1 0 0,0 0-1 0 0,0 0 1 0 0,-1 0-1 0 0,1 0 1 0 0,0 0-1 0 0,0 0 1 0 0,0 0-1 0 0,0 0 0 0 0,-1-1 1 0 0,1 1-1 0 0,0 0 1 0 0,0-1-1 0 0,-1 1 1 0 0,1 0-1 0 0,1-2 1 0 0,10-6-3427 0 0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28 2672 0 0,'0'-27'5225'0'0,"-2"65"2037"0"0,-4 18-5267 0 0,-6 73-1749 0 0,8 371 701 0 0,5-299-1618 0 0,-1-197 581 0 0,2 27-3308 0 0,4-13-3965 0 0,0-14 3954 0 0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23 3280 0 0,'-3'3'299'0'0,"1"-1"0"0"0,-1 0 0 0 0,1 1 0 0 0,0-1 0 0 0,0 1 0 0 0,0 0 0 0 0,1 0 1 0 0,-1-1-1 0 0,0 1 0 0 0,1 0 0 0 0,-1 4 0 0 0,-4 10 185 0 0,2-1 1 0 0,0 1 0 0 0,2 1 0 0 0,-1-1-1 0 0,2 0 1 0 0,0 1 0 0 0,2-1 0 0 0,-1 1 0 0 0,2-1-1 0 0,4 18 1 0 0,-4-21 22 0 0,1 0 0 0 0,1 0 1 0 0,9 21-1 0 0,-12-31-458 0 0,1-1 0 0 0,-1 1 0 0 0,1-1 0 0 0,0 0-1 0 0,1 0 1 0 0,-1 0 0 0 0,0 0 0 0 0,1 0 0 0 0,0 0 0 0 0,0-1 0 0 0,-1 1 0 0 0,1-1 0 0 0,1 0 0 0 0,-1 0 0 0 0,0 0 0 0 0,1 0 0 0 0,-1 0-1 0 0,6 1 1 0 0,-3-1-42 0 0,1-1 0 0 0,0 0-1 0 0,0 0 1 0 0,0 0 0 0 0,0-1 0 0 0,0 0-1 0 0,0 0 1 0 0,0-1 0 0 0,0 0-1 0 0,0 0 1 0 0,0-1 0 0 0,0 0-1 0 0,0 0 1 0 0,-1 0 0 0 0,1-1 0 0 0,-1 0-1 0 0,0 0 1 0 0,0-1 0 0 0,0 0-1 0 0,6-4 1 0 0,-6 3-4 0 0,0-1 1 0 0,0 0-1 0 0,-1 0 1 0 0,1 0-1 0 0,-1-1 1 0 0,-1 1-1 0 0,1-1 1 0 0,-1 0-1 0 0,0-1 1 0 0,-1 1-1 0 0,0-1 1 0 0,0 1-1 0 0,-1-1 1 0 0,0 0-1 0 0,0 0 1 0 0,0 0-1 0 0,-1-9 1 0 0,0 9 12 0 0,1-22 105 0 0,-3-33 1 0 0,1 54-75 0 0,-1 0-1 0 0,0 1 1 0 0,-1-1-1 0 0,0 1 1 0 0,-1-1 0 0 0,1 1-1 0 0,-1 0 1 0 0,-7-13-1 0 0,8 18-23 0 0,-1 0 0 0 0,1 0 0 0 0,0 0-1 0 0,-1 1 1 0 0,0-1 0 0 0,1 1 0 0 0,-1-1-1 0 0,0 1 1 0 0,0 0 0 0 0,-1 0 0 0 0,1 0-1 0 0,0 1 1 0 0,0-1 0 0 0,-1 1 0 0 0,1 0-1 0 0,-1 0 1 0 0,0 0 0 0 0,1 0 0 0 0,-1 0-1 0 0,0 1 1 0 0,1 0 0 0 0,-1 0 0 0 0,0 0-1 0 0,1 0 1 0 0,-1 0 0 0 0,-5 2-1 0 0,-1 0-42 0 0,1 0 0 0 0,0 1-1 0 0,0 0 1 0 0,0 0-1 0 0,1 1 1 0 0,-1 0-1 0 0,1 1 1 0 0,0 0-1 0 0,-11 8 1 0 0,14-8-835 0 0,-1 0 0 0 0,0 1 1 0 0,1 0-1 0 0,0 0 0 0 0,1 0 0 0 0,-1 1 1 0 0,-3 7-1 0 0,-3 7-2349 0 0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3136 0 0,'0'0'560'0'0,"6"-8"2652"0"0,-5 7-3101 0 0,-1 1 0 0 0,1 0 0 0 0,-1 0 0 0 0,1 0 1 0 0,0 0-1 0 0,-1 0 0 0 0,1 0 0 0 0,-1 0 0 0 0,1 0 0 0 0,0 0 0 0 0,-1 0 0 0 0,1 0 0 0 0,-1 0 1 0 0,1 0-1 0 0,0 1 0 0 0,-1-1 0 0 0,1 0 0 0 0,-1 0 0 0 0,1 1 0 0 0,-1-1 0 0 0,1 0 0 0 0,-1 1 0 0 0,1-1 1 0 0,-1 0-1 0 0,1 2 0 0 0,7 15 1535 0 0,-6 30-40 0 0,-2-38-1210 0 0,0 23 631 0 0,2 78 491 0 0,0-98-1464 0 0,-1 0-1 0 0,1 0 1 0 0,1 0 0 0 0,0 0-1 0 0,1 0 1 0 0,9 19-1 0 0,-11-27-47 0 0,1 0 0 0 0,-1 0 0 0 0,1 0 1 0 0,0-1-1 0 0,0 1 0 0 0,0-1 0 0 0,0 0 0 0 0,0 0-1 0 0,1 0 1 0 0,0 0 0 0 0,-1 0 0 0 0,1-1 0 0 0,0 0 0 0 0,0 0 0 0 0,1 0 0 0 0,-1 0 0 0 0,0 0 0 0 0,1-1 0 0 0,-1 0 0 0 0,1 0 0 0 0,-1 0 0 0 0,1-1 0 0 0,-1 1 0 0 0,1-1 0 0 0,-1 0 0 0 0,1 0 0 0 0,0-1 0 0 0,-1 1 0 0 0,1-1 0 0 0,-1 0 0 0 0,1-1 0 0 0,-1 1 0 0 0,0-1 0 0 0,0 1 0 0 0,1-1 0 0 0,-1-1 0 0 0,6-3 1 0 0,2-3 19 0 0,-2 0 1 0 0,1-1 0 0 0,-1 0 0 0 0,-1 0 0 0 0,0-1-1 0 0,0 0 1 0 0,-1 0 0 0 0,-1-1 0 0 0,1-1 0 0 0,-2 1-1 0 0,0-1 1 0 0,-1 0 0 0 0,7-24 0 0 0,-5 11 114 0 0,-1-1-1 0 0,-2-1 1 0 0,-1 1 0 0 0,-1 0-1 0 0,-1-1 1 0 0,-3-30 0 0 0,2 54-195 0 0,0 0-1 0 0,-1 0 1 0 0,1 1 0 0 0,-1-1 0 0 0,0 0 0 0 0,0 1 0 0 0,0-1-1 0 0,0 1 1 0 0,-1-1 0 0 0,1 1 0 0 0,-1-1 0 0 0,0 1 0 0 0,0 0 0 0 0,0 0-1 0 0,-1 0 1 0 0,1 0 0 0 0,-1 0 0 0 0,-3-3 0 0 0,-6 24-13387 0 0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0 2904 0 0,'-18'16'3655'0'0,"10"-5"-3142"0"0,1 0 0 0 0,1 1-1 0 0,-1-1 1 0 0,2 1 0 0 0,0 0-1 0 0,0 1 1 0 0,1-1-1 0 0,0 1 1 0 0,-2 17 0 0 0,3-9 215 0 0,1 1 0 0 0,0 0 1 0 0,1-1-1 0 0,5 40 0 0 0,-4-55-697 0 0,1 1-1 0 0,0-1 1 0 0,1 1-1 0 0,-1-1 1 0 0,1 0-1 0 0,0 0 1 0 0,1 0-1 0 0,-1 0 1 0 0,1 0-1 0 0,1-1 0 0 0,-1 1 1 0 0,1-1-1 0 0,0 0 1 0 0,0 0-1 0 0,0 0 1 0 0,1 0-1 0 0,0-1 1 0 0,0 0-1 0 0,0 0 1 0 0,0 0-1 0 0,0 0 1 0 0,1-1-1 0 0,0 0 0 0 0,0 0 1 0 0,0-1-1 0 0,0 0 1 0 0,0 0-1 0 0,0 0 1 0 0,0 0-1 0 0,1-1 1 0 0,10 0-1 0 0,-7 0-29 0 0,-1-1 0 0 0,0 0 0 0 0,1-1 0 0 0,-1 0 0 0 0,1-1 0 0 0,-1 0 0 0 0,0 0 0 0 0,0-1 1 0 0,0 0-1 0 0,0-1 0 0 0,-1 0 0 0 0,1 0 0 0 0,-1-1 0 0 0,0 0 0 0 0,0 0 0 0 0,7-8 0 0 0,-7 7 3 0 0,0-1 1 0 0,-1-1-1 0 0,0 1 1 0 0,-1-1-1 0 0,0 0 0 0 0,0-1 1 0 0,0 1-1 0 0,-1-1 1 0 0,-1 0-1 0 0,1-1 0 0 0,-2 1 1 0 0,1-1-1 0 0,-1 0 1 0 0,3-17-1 0 0,-2-22 385 0 0,-1-54 0 0 0,-3 102-349 0 0,0 0 0 0 0,0 0-1 0 0,0 0 1 0 0,0 0 0 0 0,0 0-1 0 0,0 0 1 0 0,-1 0 0 0 0,1 0-1 0 0,0 0 1 0 0,-1 0 0 0 0,1 0 0 0 0,-1 0-1 0 0,1 0 1 0 0,-1 0 0 0 0,0-1-1 0 0,-3 3 576 0 0,2 10-302 0 0,1 27 133 0 0,0-22-376 0 0,1-1 1 0 0,0 0-1 0 0,1 1 1 0 0,1-1-1 0 0,0 0 1 0 0,1 0-1 0 0,5 17 0 0 0,-3-20-181 0 0,1 1-1 0 0,0-1 0 0 0,1 0 0 0 0,0-1 0 0 0,1 1 0 0 0,17 18 1 0 0,12 8-7786 0 0,-28-29 4217 0 0,-5-2-1 0 0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0 3432 0 0,'-1'0'166'0'0,"0"1"1"0"0,0-1-1 0 0,0 0 0 0 0,0 1 0 0 0,-1-1 0 0 0,1 1 1 0 0,0-1-1 0 0,0 1 0 0 0,0-1 0 0 0,0 1 0 0 0,0 0 1 0 0,0 0-1 0 0,1-1 0 0 0,-1 1 0 0 0,0 0 0 0 0,0 0 0 0 0,0 0 1 0 0,0 2-1 0 0,-14 22 747 0 0,11-17-464 0 0,-10 22 421 0 0,0 0 1 0 0,2 0-1 0 0,-11 47 1 0 0,-15 101 1419 0 0,22-92-1189 0 0,-36 211 1085 0 0,15-82-1677 0 0,25-134-877 0 0,4 1 1 0 0,2 92 0 0 0,8-154-3604 0 0,3-7-1715 0 0,-5-8 2313 0 0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36 3296 0 0,'-3'0'357'0'0,"-1"-1"0"0"0,1 0 1 0 0,-1 0-1 0 0,1 0 0 0 0,0 0 0 0 0,-1-1 0 0 0,-3-2 0 0 0,-14-5 758 0 0,8 5-535 0 0,1 1 0 0 0,-1 0 0 0 0,1 0 1 0 0,-1 2-1 0 0,0 0 0 0 0,0 0 0 0 0,0 1 0 0 0,-25 3 0 0 0,33-2-403 0 0,0 1 1 0 0,-1-1-1 0 0,1 1 0 0 0,0 0 0 0 0,0 0 1 0 0,0 0-1 0 0,0 1 0 0 0,1 0 1 0 0,-1 0-1 0 0,1 0 0 0 0,-1 0 0 0 0,1 1 1 0 0,0 0-1 0 0,0-1 0 0 0,1 1 0 0 0,-1 1 1 0 0,1-1-1 0 0,0 1 0 0 0,0-1 0 0 0,0 1 1 0 0,1 0-1 0 0,0 0 0 0 0,-3 8 1 0 0,2-6-155 0 0,2 0 1 0 0,-1 0-1 0 0,0 0 1 0 0,1-1 0 0 0,1 1-1 0 0,-1 0 1 0 0,1 0 0 0 0,0 0-1 0 0,1 0 1 0 0,-1 0 0 0 0,2 0-1 0 0,-1 0 1 0 0,1 0-1 0 0,0 0 1 0 0,5 11 0 0 0,-5-13-22 0 0,1 0-1 0 0,1 0 1 0 0,-1 0 0 0 0,1 0 0 0 0,0 0 0 0 0,0-1-1 0 0,0 0 1 0 0,0 0 0 0 0,1 0 0 0 0,0 0 0 0 0,0-1 0 0 0,0 0-1 0 0,0 0 1 0 0,0 0 0 0 0,1 0 0 0 0,-1-1 0 0 0,1 0-1 0 0,10 2 1 0 0,-2 0-45 0 0,0-2 0 0 0,-1 1 1 0 0,1-2-1 0 0,0 0 0 0 0,0 0 0 0 0,0-2 0 0 0,0 1 0 0 0,16-4 0 0 0,-29 4 38 0 0,-1-1 0 0 0,1 1 0 0 0,-1 0 0 0 0,0 0-1 0 0,1 0 1 0 0,-1 0 0 0 0,1-1 0 0 0,-1 1 0 0 0,1 0 0 0 0,-1 0-1 0 0,0-1 1 0 0,1 1 0 0 0,-1 0 0 0 0,1-1 0 0 0,-1 1 0 0 0,0 0 0 0 0,1-1-1 0 0,-1 1 1 0 0,0 0 0 0 0,0-1 0 0 0,1 1 0 0 0,-1-1 0 0 0,0 1-1 0 0,0-1 1 0 0,0 1 0 0 0,0-1 0 0 0,1 1 0 0 0,-1 0 0 0 0,0-1 0 0 0,0 1-1 0 0,0-1 1 0 0,0 1 0 0 0,0-1 0 0 0,0 1 0 0 0,0-1 0 0 0,0 1-1 0 0,0-1 1 0 0,0 1 0 0 0,-1-1 0 0 0,1 1 0 0 0,0-1 0 0 0,0 1-1 0 0,0-1 1 0 0,-1 1 0 0 0,1 0 0 0 0,0-1 0 0 0,0 1 0 0 0,-1-1 0 0 0,0 1-1 0 0,0-2-1 0 0,0 0-1 0 0,0 1 0 0 0,0 0 0 0 0,0-1 1 0 0,-1 1-1 0 0,1 0 0 0 0,0 0 0 0 0,-1-1 1 0 0,1 1-1 0 0,-1 0 0 0 0,0 1 0 0 0,-1-2 1 0 0,-6 0 36 0 0,0 1 1 0 0,0 0 0 0 0,0 0 0 0 0,0 1-1 0 0,0 0 1 0 0,0 0 0 0 0,0 1 0 0 0,0 1-1 0 0,0-1 1 0 0,0 1 0 0 0,0 1 0 0 0,1 0-1 0 0,-1 0 1 0 0,1 1 0 0 0,-9 5 0 0 0,7-5 43 0 0,1 2 0 0 0,1-1 0 0 0,-1 2 0 0 0,1-1 0 0 0,0 1 0 0 0,0 0 0 0 0,1 0 0 0 0,0 1 0 0 0,1 0 0 0 0,-1 0 0 0 0,1 1 0 0 0,-8 17 0 0 0,10-18 4 0 0,1 0 0 0 0,1 0 0 0 0,-1 0 1 0 0,1 0-1 0 0,1 0 0 0 0,-1 1 0 0 0,2-1 0 0 0,-1 0 1 0 0,1 1-1 0 0,0-1 0 0 0,1 1 0 0 0,0-1 0 0 0,0 0 0 0 0,4 14 1 0 0,-3-16-48 0 0,0-1 1 0 0,1 0 0 0 0,-1 0-1 0 0,1 0 1 0 0,0 0 0 0 0,0-1 0 0 0,1 1-1 0 0,-1-1 1 0 0,1 0 0 0 0,0 0-1 0 0,0 0 1 0 0,1 0 0 0 0,-1-1 0 0 0,1 1-1 0 0,0-1 1 0 0,-1 0 0 0 0,1-1 0 0 0,1 1-1 0 0,-1-1 1 0 0,0 0 0 0 0,0 0-1 0 0,11 1 1 0 0,12 2-373 0 0,-1-1 0 0 0,1-2 0 0 0,31-1 0 0 0,-10-4-3298 0 0,-2-3-3572 0 0,-23 1 3479 0 0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92 2560 0 0,'-16'-13'6552'0'0,"17"22"-6005"0"0,1-1-1 0 0,-1 0 1 0 0,2-1-1 0 0,-1 1 1 0 0,1 0-1 0 0,7 14 1 0 0,3 8 315 0 0,21 61 799 0 0,49 152-600 0 0,-71-200-978 0 0,-2 0 1 0 0,-3 1-1 0 0,-1 0 0 0 0,-2 0 0 0 0,-2 68 1 0 0,-3-104-75 0 0,0 1 0 0 0,0-1 0 0 0,-1 0 0 0 0,0 1 0 0 0,0-1 0 0 0,-1 0 1 0 0,0 0-1 0 0,0 0 0 0 0,-9 13 0 0 0,9-16-3 0 0,-1 0-1 0 0,0 0 1 0 0,0-1-1 0 0,0 0 1 0 0,0 0-1 0 0,0 0 1 0 0,-1 0-1 0 0,0-1 1 0 0,0 1-1 0 0,0-1 1 0 0,0 0-1 0 0,0-1 1 0 0,-1 1 0 0 0,1-1-1 0 0,-8 2 1 0 0,0-1 2 0 0,0-1 0 0 0,-1 0 0 0 0,1 0 0 0 0,-1-1 0 0 0,1-1 0 0 0,-1 0 0 0 0,1-1 1 0 0,-1-1-1 0 0,-24-6 0 0 0,32 7-5 0 0,0-1 0 0 0,0 0 0 0 0,0-1 0 0 0,0 1 0 0 0,1-1 0 0 0,-1-1 0 0 0,1 1 0 0 0,0-1 1 0 0,0 0-1 0 0,0 0 0 0 0,0 0 0 0 0,1 0 0 0 0,-1-1 0 0 0,1 0 0 0 0,0 0 0 0 0,1 0 0 0 0,-1-1 0 0 0,1 1 0 0 0,0-1 1 0 0,1 0-1 0 0,-1 1 0 0 0,1-1 0 0 0,-2-8 0 0 0,2 3-1 0 0,1 1 0 0 0,0-1 0 0 0,1 0 0 0 0,0 0 0 0 0,0 0 0 0 0,1 1 0 0 0,1-1 0 0 0,0 0 0 0 0,0 1 0 0 0,1-1 0 0 0,1 1 0 0 0,-1 0 0 0 0,2 0 0 0 0,5-10 0 0 0,5-7-4 0 0,2 0-1 0 0,0 1 1 0 0,36-39 0 0 0,169-154 148 0 0,-79 85 74 0 0,-112 105-140 0 0,-12 11 0 0 0,-1 0 0 0 0,20-26 0 0 0,-34 39-43 0 0,0-1-1 0 0,0 0 1 0 0,0 0 0 0 0,-1-1 0 0 0,0 1-1 0 0,0-1 1 0 0,-1 0 0 0 0,0 0 0 0 0,0 1-1 0 0,0-1 1 0 0,-1-1 0 0 0,1-11 0 0 0,-2 18-43 0 0,0 1 0 0 0,0-1 1 0 0,0 1-1 0 0,0-1 0 0 0,0 0 0 0 0,0 1 1 0 0,0-1-1 0 0,0 1 0 0 0,0-1 1 0 0,0 1-1 0 0,0-1 0 0 0,0 1 1 0 0,-1-1-1 0 0,1 1 0 0 0,0-1 0 0 0,0 1 1 0 0,0-1-1 0 0,-1 1 0 0 0,1-1 1 0 0,0 1-1 0 0,-1 0 0 0 0,1-1 0 0 0,0 1 1 0 0,-1-1-1 0 0,1 1 0 0 0,0 0 1 0 0,-1-1-1 0 0,1 1 0 0 0,-1 0 1 0 0,1 0-1 0 0,-1-1 0 0 0,1 1 0 0 0,-1 0 1 0 0,1 0-1 0 0,-1 0 0 0 0,0-1 1 0 0,0 1-42 0 0,1 1 1 0 0,-1-1 0 0 0,1 0 0 0 0,-1 0-1 0 0,0 1 1 0 0,1-1 0 0 0,-1 1 0 0 0,1-1-1 0 0,-1 0 1 0 0,1 1 0 0 0,-1-1 0 0 0,1 1-1 0 0,-1-1 1 0 0,1 1 0 0 0,-1-1 0 0 0,1 1-1 0 0,0-1 1 0 0,-1 1 0 0 0,1 0 0 0 0,0-1 0 0 0,0 1-1 0 0,-1 0 1 0 0,1-1 0 0 0,0 1 0 0 0,0 0-1 0 0,0-1 1 0 0,0 1 0 0 0,0 1 0 0 0,-3 13-2160 0 0,2-10 1013 0 0,0-1 0 0 0,0 1 0 0 0,1 0 0 0 0,0 0 0 0 0,0 0 0 0 0,0 7 0 0 0,6 6-2016 0 0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91 124 2320 0 0,'-4'12'509'0'0,"0"-1"0"0"0,1 0 0 0 0,0 1 0 0 0,1-1 0 0 0,0 1 0 0 0,1 0 0 0 0,0 17 0 0 0,1-15-82 0 0,-1-5-155 0 0,1-1 0 0 0,0 1-1 0 0,1 0 1 0 0,0 0-1 0 0,1 0 1 0 0,-1 0 0 0 0,2-1-1 0 0,-1 1 1 0 0,1-1-1 0 0,1 1 1 0 0,-1-1 0 0 0,9 14-1 0 0,-8-17-58 0 0,1 1-1 0 0,-1-1 1 0 0,1 0-1 0 0,0 0 1 0 0,0-1-1 0 0,0 1 1 0 0,1-1-1 0 0,0 0 0 0 0,-1-1 1 0 0,1 1-1 0 0,1-1 1 0 0,-1 0-1 0 0,0-1 1 0 0,1 1-1 0 0,0-1 1 0 0,-1-1-1 0 0,9 2 1 0 0,-5-1-124 0 0,0-1 1 0 0,0 0-1 0 0,0-1 0 0 0,0 0 1 0 0,0-1-1 0 0,-1 0 1 0 0,1 0-1 0 0,0-1 1 0 0,0 0-1 0 0,0-1 1 0 0,-1 0-1 0 0,0 0 0 0 0,1-1 1 0 0,-1-1-1 0 0,-1 1 1 0 0,1-1-1 0 0,-1-1 1 0 0,13-9-1 0 0,-17 10-75 0 0,-1 0-1 0 0,1 0 1 0 0,-1 0-1 0 0,0 0 1 0 0,0 0-1 0 0,0-1 1 0 0,-1 1 0 0 0,0-1-1 0 0,0 0 1 0 0,0 0-1 0 0,-1 0 1 0 0,1-8-1 0 0,0 2-5 0 0,-2 0-1 0 0,1-1 1 0 0,-1 1-1 0 0,-1 0 0 0 0,-3-15 1 0 0,2 16-9 0 0,-2-1 0 0 0,1 1 0 0 0,-2 0-1 0 0,1 0 1 0 0,-1 1 0 0 0,-1-1 0 0 0,0 1 0 0 0,-1 1 0 0 0,0-1 0 0 0,0 1 0 0 0,-1 0 0 0 0,0 0 0 0 0,0 1 0 0 0,-1 0-1 0 0,0 1 1 0 0,-15-10 0 0 0,13 10 3 0 0,-1 1 1 0 0,1 0-1 0 0,-1 0 0 0 0,0 1 0 0 0,0 1 1 0 0,-1 0-1 0 0,0 0 0 0 0,1 2 0 0 0,-1-1 0 0 0,0 2 1 0 0,0 0-1 0 0,0 0 0 0 0,-1 1 0 0 0,-22 3 0 0 0,32-2 7 0 0,0 0 0 0 0,0 0-1 0 0,0 0 1 0 0,0 1-1 0 0,0-1 1 0 0,0 1-1 0 0,0 0 1 0 0,0 0-1 0 0,1 0 1 0 0,-1 1-1 0 0,1-1 1 0 0,0 1-1 0 0,0 0 1 0 0,-5 5-1 0 0,4-2 12 0 0,0-1 1 0 0,0 1-1 0 0,1 1 0 0 0,-1-1 0 0 0,1 0 0 0 0,1 1 0 0 0,-1-1 0 0 0,-1 9 0 0 0,-1 10 88 0 0,2 1 0 0 0,0-1-1 0 0,2 47 1 0 0,1-60-67 0 0,1 42 234 0 0,3-1 0 0 0,16 75 1 0 0,35 103 586 0 0,-49-205-769 0 0,-1 0 12 0 0,-2 0 0 0 0,0 0 0 0 0,-2 0 0 0 0,-3 45 0 0 0,0-3-941 0 0,2-70-61 0 0,0 0 1 0 0,0 1-1 0 0,0-1 1 0 0,1 1-1 0 0,-1-1 0 0 0,1 1 1 0 0,-1-1-1 0 0,1 1 1 0 0,-1-1-1 0 0,1 1 1 0 0,0-1-1 0 0,1-1 1 0 0,7-9-2453 0 0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79 3256 0 0,'-2'0'148'0'0,"1"1"0"0"0,-1-1 0 0 0,0 1 0 0 0,1-1 0 0 0,-1 1-1 0 0,1 0 1 0 0,-1-1 0 0 0,1 1 0 0 0,-1 0 0 0 0,1 0 0 0 0,0 0 0 0 0,-1 0 0 0 0,1 0-1 0 0,0 1 1 0 0,0-1 0 0 0,0 0 0 0 0,0 0 0 0 0,0 1 0 0 0,0-1 0 0 0,0 1-1 0 0,0-1 1 0 0,0 3 0 0 0,-13 37 1403 0 0,11-28-1104 0 0,1 0 0 0 0,0 0 0 0 0,1 0 0 0 0,0 0 0 0 0,1 0 0 0 0,4 25 0 0 0,-3-31-254 0 0,0-1 0 0 0,1 0 0 0 0,-1 0 0 0 0,1-1 0 0 0,1 1-1 0 0,-1 0 1 0 0,1-1 0 0 0,0 1 0 0 0,0-1 0 0 0,1 0 0 0 0,-1 0 0 0 0,1 0 0 0 0,1 0 0 0 0,-1-1 0 0 0,0 0 0 0 0,10 8 0 0 0,-6-8-105 0 0,-1 0 0 0 0,1 0 0 0 0,0-1 1 0 0,0 0-1 0 0,0-1 0 0 0,0 1 0 0 0,0-1 1 0 0,1-1-1 0 0,-1 0 0 0 0,0 0 1 0 0,1 0-1 0 0,-1-1 0 0 0,1-1 0 0 0,-1 1 1 0 0,12-3-1 0 0,-5 0-51 0 0,0-1 1 0 0,0-1 0 0 0,0 0-1 0 0,0 0 1 0 0,-1-2-1 0 0,0 0 1 0 0,18-11-1 0 0,-26 13-27 0 0,0 0-1 0 0,-1 0 0 0 0,1 0 0 0 0,-1-1 0 0 0,0 0 0 0 0,-1 0 0 0 0,1 0 1 0 0,-1-1-1 0 0,0 1 0 0 0,-1-1 0 0 0,0 0 0 0 0,0 0 0 0 0,0 0 0 0 0,-1-1 1 0 0,0 1-1 0 0,0 0 0 0 0,1-15 0 0 0,-2 14-2 0 0,-1 1 0 0 0,0-1 1 0 0,0 1-1 0 0,0-1 0 0 0,-1 1 0 0 0,0-1 0 0 0,0 1 0 0 0,-1 0 1 0 0,0 0-1 0 0,0 0 0 0 0,-1 0 0 0 0,0 0 0 0 0,0 0 0 0 0,-1 0 1 0 0,1 1-1 0 0,-2 0 0 0 0,1 0 0 0 0,-7-8 0 0 0,3 8 7 0 0,0 0 0 0 0,-1 0 0 0 0,1 0 0 0 0,-1 1 0 0 0,-1 1-1 0 0,1-1 1 0 0,-1 1 0 0 0,1 1 0 0 0,-1 0 0 0 0,0 0 0 0 0,0 1 0 0 0,-17-1-1 0 0,14 1 17 0 0,-1 1 0 0 0,1 1 0 0 0,-1 0 0 0 0,1 1 0 0 0,-1 1 0 0 0,1 0-1 0 0,-1 0 1 0 0,1 2 0 0 0,-15 5 0 0 0,21-6 1 0 0,0 0 1 0 0,0 1-1 0 0,0 1 0 0 0,0-1 1 0 0,1 1-1 0 0,-1 0 0 0 0,1 1 1 0 0,0-1-1 0 0,1 1 1 0 0,0 0-1 0 0,0 1 0 0 0,0-1 1 0 0,0 1-1 0 0,1 0 0 0 0,0 0 1 0 0,1 1-1 0 0,-4 10 1 0 0,3-7 9 0 0,1 1 1 0 0,0 0 0 0 0,1-1-1 0 0,0 1 1 0 0,1 0 0 0 0,1 0-1 0 0,0 0 1 0 0,0 0 0 0 0,1 0-1 0 0,1 0 1 0 0,3 14 0 0 0,-3-19-21 0 0,0 0 1 0 0,0 0-1 0 0,1 0 1 0 0,0-1-1 0 0,0 1 0 0 0,1-1 1 0 0,-1 0-1 0 0,1 0 1 0 0,1 0-1 0 0,-1 0 1 0 0,1-1-1 0 0,0 0 1 0 0,0 0-1 0 0,1 0 1 0 0,-1 0-1 0 0,1-1 0 0 0,0 0 1 0 0,1 0-1 0 0,-1-1 1 0 0,0 0-1 0 0,1 0 1 0 0,0 0-1 0 0,0-1 1 0 0,0 0-1 0 0,0 0 1 0 0,14 1-1 0 0,-9-2-23 0 0,-1 0 1 0 0,1-1-1 0 0,0 0 0 0 0,-1-1 1 0 0,1 0-1 0 0,-1-1 0 0 0,1 0 1 0 0,-1-1-1 0 0,0 0 0 0 0,0-1 0 0 0,0 0 1 0 0,0-1-1 0 0,-1 0 0 0 0,0 0 1 0 0,0-1-1 0 0,0-1 0 0 0,-1 0 1 0 0,12-10-1 0 0,-11 7-12 0 0,0-1 1 0 0,-1 1-1 0 0,0-2 1 0 0,-1 1-1 0 0,0-1 1 0 0,-1 0-1 0 0,-1-1 1 0 0,1 0-1 0 0,-2 0 1 0 0,0 0-1 0 0,-1-1 1 0 0,0 0-1 0 0,-1 0 1 0 0,3-22-1 0 0,-5 22 8 0 0,0 8 19 0 0,0 1 1 0 0,0 0-1 0 0,-1 0 0 0 0,0-1 0 0 0,0 1 0 0 0,0 0 0 0 0,-1-1 0 0 0,1 1 1 0 0,-3-8-1 0 0,3 13-8 0 0,0 0-1 0 0,0 0 1 0 0,-1-1 0 0 0,1 1 0 0 0,0 0 0 0 0,0 0 0 0 0,0 0 0 0 0,0-1 0 0 0,0 1-1 0 0,-1 0 1 0 0,1 0 0 0 0,0 0 0 0 0,0 0 0 0 0,0-1 0 0 0,0 1 0 0 0,-1 0-1 0 0,1 0 1 0 0,0 0 0 0 0,0 0 0 0 0,-1 0 0 0 0,1 0 0 0 0,0 0 0 0 0,0 0 0 0 0,0 0-1 0 0,-1-1 1 0 0,1 1 0 0 0,0 0 0 0 0,0 0 0 0 0,-1 0 0 0 0,1 0 0 0 0,0 0 0 0 0,0 1-1 0 0,-1-1 1 0 0,1 0 0 0 0,0 0 0 0 0,-1 0 0 0 0,-8 7 107 0 0,-5 12 26 0 0,10-8-74 0 0,1 1-1 0 0,0 0 1 0 0,0-1 0 0 0,1 1 0 0 0,-1 23 0 0 0,3-29-47 0 0,-2 14 72 0 0,1 0 1 0 0,4 39-1 0 0,-2-52-74 0 0,0 0-1 0 0,1 0 0 0 0,0 0 1 0 0,0 0-1 0 0,0-1 0 0 0,1 1 1 0 0,-1-1-1 0 0,2 1 0 0 0,-1-1 1 0 0,1 0-1 0 0,8 10 0 0 0,-8-12-13 0 0,0-1 0 0 0,1 0-1 0 0,-1 0 1 0 0,1 0 0 0 0,-1-1-1 0 0,1 0 1 0 0,0 0 0 0 0,0 0-1 0 0,0 0 1 0 0,0-1 0 0 0,0 0-1 0 0,6 1 1 0 0,1 0-7 0 0,1-1 1 0 0,-1 0-1 0 0,0-1 0 0 0,14-1 0 0 0,-16 0-4 0 0,-1-1 0 0 0,0 0-1 0 0,1 0 1 0 0,-1-1-1 0 0,0 0 1 0 0,0-1 0 0 0,-1 1-1 0 0,1-2 1 0 0,-1 1-1 0 0,0-2 1 0 0,0 1-1 0 0,0-1 1 0 0,13-12 0 0 0,-11 6-2 0 0,0 0 0 0 0,0 0 0 0 0,-2-1 0 0 0,1 0 0 0 0,-2 0 1 0 0,1-1-1 0 0,9-26 0 0 0,-13 27 11 0 0,4-4 18 0 0,-2 0 0 0 0,0-1 1 0 0,-1 0-1 0 0,-1-1 0 0 0,-1 1 1 0 0,2-28-1 0 0,-14 160 440 0 0,6-66-383 0 0,2-28-39 0 0,0 1 0 0 0,2 23 0 0 0,0-39-28 0 0,0 1-1 0 0,0-1 1 0 0,0 0 0 0 0,0 0-1 0 0,1 0 1 0 0,0 0-1 0 0,0 0 1 0 0,0 0 0 0 0,0 0-1 0 0,1 0 1 0 0,0-1-1 0 0,0 0 1 0 0,4 5 0 0 0,-4-6-12 0 0,0 0 1 0 0,1 0-1 0 0,-1 0 1 0 0,1-1 0 0 0,0 0-1 0 0,-1 0 1 0 0,1 0 0 0 0,0 0-1 0 0,0 0 1 0 0,0-1 0 0 0,1 1-1 0 0,-1-1 1 0 0,0 0 0 0 0,0-1-1 0 0,1 1 1 0 0,-1-1 0 0 0,0 0-1 0 0,1 0 1 0 0,-1 0-1 0 0,0 0 1 0 0,1-1 0 0 0,-1 0-1 0 0,8-2 1 0 0,-2 0-7 0 0,-1-1 0 0 0,0 1-1 0 0,0-2 1 0 0,-1 1 0 0 0,1-1-1 0 0,-1-1 1 0 0,0 1 0 0 0,0-1-1 0 0,10-11 1 0 0,-8 5 4 0 0,0 0-1 0 0,-1 0 1 0 0,0-1 0 0 0,-1 0-1 0 0,0-1 1 0 0,-1 0 0 0 0,7-21-1 0 0,-6 12 17 0 0,-1 0 0 0 0,-1 0-1 0 0,-2-1 1 0 0,3-26 0 0 0,-6-6 306 0 0,-15 90 167 0 0,9-5-272 0 0,1 0 0 0 0,0 60 0 0 0,3-83-222 0 0,2-1 1 0 0,-1 0-1 0 0,1 0 0 0 0,-1 1 0 0 0,1-1 0 0 0,1 0 1 0 0,-1 0-1 0 0,1 0 0 0 0,0 0 0 0 0,0 0 0 0 0,0-1 0 0 0,1 1 1 0 0,0-1-1 0 0,0 1 0 0 0,0-1 0 0 0,4 5 0 0 0,-1-4 102 0 0,0 0-1 0 0,0 0 0 0 0,1-1 1 0 0,-1 0-1 0 0,1 0 1 0 0,0 0-1 0 0,0-1 0 0 0,0 0 1 0 0,14 4-1 0 0,-1-2-566 0 0,0-1 1 0 0,41 4-1 0 0,32-6-6695 0 0,-82-2 5593 0 0,12 0-2485 0 0,0 2-1 0 0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 3520 0 0,'-1'0'186'0'0,"1"0"-1"0"0,0-1 0 0 0,0 1 0 0 0,0 0 1 0 0,-1 0-1 0 0,1 0 0 0 0,0 0 1 0 0,0 0-1 0 0,-1 0 0 0 0,1 0 0 0 0,0 0 1 0 0,0 0-1 0 0,-1 0 0 0 0,1 0 1 0 0,0 0-1 0 0,0 0 0 0 0,-1 0 0 0 0,1 0 1 0 0,0 0-1 0 0,0 0 0 0 0,-1 0 1 0 0,1 0-1 0 0,-1 1 1112 0 0,0 0-1112 0 0,-1 10 409 0 0,0 1 1 0 0,0 0-1 0 0,2 0 0 0 0,-1 0 0 0 0,1 0 1 0 0,2 13-1 0 0,0 12 416 0 0,-18 240 3271 0 0,1-167-3651 0 0,-50 188-1 0 0,63-291-1171 0 0,-21 86 118 0 0,21-73-3616 0 0,1-1-3551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35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81 3504 0 0,'-12'18'2041'0'0,"7"-7"-1460"0"0,-1-2-67 0 0,1 0 0 0 0,1 1 0 0 0,0 0 0 0 0,0-1 0 0 0,-4 18 0 0 0,-7 53 2037 0 0,13-72-2175 0 0,1 1-1 0 0,0-1 1 0 0,1 0-1 0 0,0 1 1 0 0,0-1-1 0 0,1 1 1 0 0,2 9-1 0 0,-3-15-248 0 0,1 0 0 0 0,0 0-1 0 0,0-1 1 0 0,1 1 0 0 0,-1-1 0 0 0,0 1-1 0 0,1-1 1 0 0,-1 1 0 0 0,1-1-1 0 0,0 0 1 0 0,0 0 0 0 0,0 0-1 0 0,0 0 1 0 0,0 0 0 0 0,1 0 0 0 0,-1 0-1 0 0,0-1 1 0 0,1 1 0 0 0,-1-1-1 0 0,1 0 1 0 0,0 0 0 0 0,-1 0 0 0 0,1 0-1 0 0,4 1 1 0 0,2-1-75 0 0,1 1-1 0 0,-1-2 1 0 0,1 1-1 0 0,-1-1 1 0 0,1-1-1 0 0,-1 0 1 0 0,1 0 0 0 0,-1-1-1 0 0,1 0 1 0 0,-1-1-1 0 0,0 0 1 0 0,0 0 0 0 0,0-1-1 0 0,9-5 1 0 0,0-1-38 0 0,-1 0 0 0 0,0-1 1 0 0,-1-1-1 0 0,0-1 1 0 0,25-26-1 0 0,-32 29 2 0 0,-1 0 1 0 0,0-2-1 0 0,0 1 1 0 0,-1-1-1 0 0,0 0 0 0 0,-1 0 1 0 0,0 0-1 0 0,7-27 1 0 0,-12 34 11 0 0,0 0 1 0 0,0 0-1 0 0,0 0 0 0 0,-1 0 1 0 0,0 0-1 0 0,0 0 1 0 0,0 0-1 0 0,-1-1 1 0 0,1 1-1 0 0,-1 0 0 0 0,-3-9 1 0 0,2 11 2 0 0,0-1 0 0 0,1 1 0 0 0,-2 0 0 0 0,1 0 0 0 0,0 0 1 0 0,0 0-1 0 0,-1 0 0 0 0,0 0 0 0 0,0 0 0 0 0,1 1 0 0 0,-2 0 0 0 0,1-1 0 0 0,0 1 0 0 0,0 0 1 0 0,-1 1-1 0 0,1-1 0 0 0,-6-2 0 0 0,-6-1 66 0 0,0 1 0 0 0,0 0-1 0 0,-1 1 1 0 0,1 1 0 0 0,-1 0 0 0 0,1 1 0 0 0,-1 1 0 0 0,-18 2 0 0 0,23-1-90 0 0,0 0-1 0 0,1 1 1 0 0,-1 0 0 0 0,1 1 0 0 0,0 0 0 0 0,0 0 0 0 0,0 1-1 0 0,0 1 1 0 0,1 0 0 0 0,-1 0 0 0 0,1 1 0 0 0,-16 12 0 0 0,21-13-262 0 0,0-1 0 0 0,0 1 1 0 0,0 0-1 0 0,1 0 0 0 0,0 0 1 0 0,-4 7-1 0 0,3-2-1583 0 0,0 0 0 0 0,1 0 0 0 0,0 0 1 0 0,0 0-1 0 0,-1 11 0 0 0,1 2-2151 0 0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23 3304 0 0,'0'-22'8349'0'0,"-4"81"-3243"0"0,0-15-4000 0 0,3-32-1012 0 0,0 1 0 0 0,2-1-1 0 0,-1 1 1 0 0,1-1 0 0 0,1 1 0 0 0,6 21 0 0 0,-6-30-83 0 0,-1 1 1 0 0,1-1 0 0 0,0 0 0 0 0,0 0 0 0 0,1 0-1 0 0,-1-1 1 0 0,1 1 0 0 0,0 0 0 0 0,0-1 0 0 0,0 0-1 0 0,0 1 1 0 0,1-2 0 0 0,-1 1 0 0 0,1 0-1 0 0,0 0 1 0 0,-1-1 0 0 0,1 0 0 0 0,1 0 0 0 0,-1 0-1 0 0,0-1 1 0 0,9 3 0 0 0,0 0-8 0 0,-1-1 0 0 0,1-1 0 0 0,1 0-1 0 0,-1-1 1 0 0,0 0 0 0 0,0-1 0 0 0,0 0 0 0 0,1-1 0 0 0,-1-1 0 0 0,0 0-1 0 0,0-1 1 0 0,-1 0 0 0 0,1-1 0 0 0,0 0 0 0 0,-1-1 0 0 0,0-1 0 0 0,12-7-1 0 0,-19 10-1 0 0,-1-1 1 0 0,0 0-1 0 0,1-1 0 0 0,-1 1 0 0 0,-1-1 0 0 0,1 1 0 0 0,-1-1 0 0 0,1 0 0 0 0,-1-1 0 0 0,-1 1 0 0 0,1 0 1 0 0,-1-1-1 0 0,0 0 0 0 0,0 1 0 0 0,-1-1 0 0 0,1 0 0 0 0,0-9 0 0 0,-1-3 66 0 0,0 0 0 0 0,0 0 0 0 0,-2 0 0 0 0,-4-27 0 0 0,0 30 235 0 0,5 15-291 0 0,-1 0-1 0 0,1 0 1 0 0,0 0 0 0 0,-1 0 0 0 0,1 0 0 0 0,0 1 0 0 0,0-1 0 0 0,-1 0-1 0 0,1 0 1 0 0,0 0 0 0 0,0 0 0 0 0,-1 1 0 0 0,1-1 0 0 0,0 0 0 0 0,0 0-1 0 0,-1 1 1 0 0,1-1 0 0 0,0 0 0 0 0,0 0 0 0 0,0 1 0 0 0,0-1 0 0 0,0 0-1 0 0,-1 1 1 0 0,1-1 0 0 0,0 0 0 0 0,0 1 0 0 0,0-1 0 0 0,0 0 0 0 0,-7 34 384 0 0,8-25-387 0 0,-1-1 0 0 0,2 1 0 0 0,-1 0 0 0 0,1 0 0 0 0,1-1 0 0 0,-1 1 0 0 0,2-1 0 0 0,-1 0 0 0 0,1 0 0 0 0,0 0 0 0 0,1-1 0 0 0,-1 1 0 0 0,2-1 0 0 0,-1 0 0 0 0,1 0 0 0 0,0-1 0 0 0,0 1 0 0 0,1-2 0 0 0,0 1 0 0 0,12 7 0 0 0,19 6-4207 0 0,-31-17 2085 0 0,1 0-1 0 0,-1 0 1 0 0,14 1 0 0 0,-8-3-1788 0 0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9 3376 0 0,'-8'-5'3311'0'0,"3"2"-715"0"0,0 12-1167 0 0,-5 31 455 0 0,2 1 0 0 0,-3 68 0 0 0,3-26-465 0 0,-14 85-386 0 0,-46 181 1 0 0,39-201-2633 0 0,23-107-5303 0 0,4-30 3122 0 0,7-3-1 0 0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1 101 2776 0 0,'11'-16'2254'0'0,"-5"8"-1658"0"0,1 0 1 0 0,0 1 0 0 0,0 0 0 0 0,0 0-1 0 0,1 1 1 0 0,0 0 0 0 0,0 0-1 0 0,0 1 1 0 0,18-8 0 0 0,-21 11-271 0 0,0 0 0 0 0,0 0 1 0 0,1 1-1 0 0,-1-1 1 0 0,0 1-1 0 0,1 0 1 0 0,-1 1-1 0 0,10 0 0 0 0,-12 0-142 0 0,0 0 1 0 0,1 1-1 0 0,-1-1 0 0 0,0 1 0 0 0,0 0 0 0 0,0 0 0 0 0,0 0 1 0 0,0 1-1 0 0,0-1 0 0 0,0 1 0 0 0,0 0 0 0 0,-1-1 0 0 0,1 1 1 0 0,0 0-1 0 0,2 4 0 0 0,-1-2-98 0 0,-1 1 0 0 0,1-1 0 0 0,-1 1 1 0 0,0 0-1 0 0,-1 0 0 0 0,1 0 0 0 0,-1 0 1 0 0,0 0-1 0 0,-1 0 0 0 0,2 8 0 0 0,1 7 90 0 0,1 30-1 0 0,-2-20-76 0 0,1 108 105 0 0,-4-96-173 0 0,12-58-23 0 0,-6 11-8 0 0,40-57 10 0 0,126-157 68 0 0,-172 218-75 0 0,29-30 75 0 0,-27 29-60 0 0,0 0 0 0 0,0 0 0 0 0,0 0 1 0 0,0 1-1 0 0,0-1 0 0 0,1 1 0 0 0,-1 0 0 0 0,0 0 1 0 0,1-1-1 0 0,-1 1 0 0 0,1 1 0 0 0,-1-1 1 0 0,4 0-1 0 0,-5 1-8 0 0,0 1 1 0 0,0-1-1 0 0,0 1 1 0 0,0 0-1 0 0,0-1 1 0 0,-1 1-1 0 0,1 0 1 0 0,0 0-1 0 0,0-1 1 0 0,-1 1-1 0 0,1 0 1 0 0,-1 0-1 0 0,1 0 1 0 0,-1 0-1 0 0,1 0 1 0 0,-1 0-1 0 0,0 0 1 0 0,1 0-1 0 0,-1 0 1 0 0,0 0-1 0 0,0 0 1 0 0,0 0-1 0 0,0 0 1 0 0,0 0-1 0 0,0 1 1 0 0,0 0-1 0 0,2 8 63 0 0,0 4-15 0 0,0 0 0 0 0,0 0 1 0 0,-1-1-1 0 0,-1 1 0 0 0,-2 19 1 0 0,1 6 26 0 0,1-28-69 0 0,-8 166 111 0 0,8-169-508 0 0,-6 24 728 0 0,5-31-539 0 0,1 0 0 0 0,0-1 0 0 0,-1 1-1 0 0,1 0 1 0 0,-1 0 0 0 0,1 0 0 0 0,-1 0 0 0 0,1 0 0 0 0,-1-1-1 0 0,0 1 1 0 0,1 0 0 0 0,-1 0 0 0 0,0-1 0 0 0,0 1 0 0 0,1-1-1 0 0,-1 1 1 0 0,0-1 0 0 0,0 1 0 0 0,0-1 0 0 0,0 1-1 0 0,0-1 1 0 0,1 0 0 0 0,-1 1 0 0 0,0-1 0 0 0,0 0 0 0 0,0 0-1 0 0,-2 0 1 0 0,-3 1-3424 0 0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4168 0 0,'-3'0'1389'0'0,"-1"2"-693"0"0,4 0-4 0 0,0 3 4 0 0,0 2 0 0 0,-2 5-20 0 0,2 2-52 0 0,-4 4-104 0 0,4 5-384 0 0,0 3-2192 0 0,0 3 0 0 0,0-2-1 0 0,0 2 1 0 0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2808 0 0,'0'0'1677'0'0,"15"13"2577"0"0,-11-4-3742 0 0,-1 0-1 0 0,0 0 0 0 0,0 1 1 0 0,-1-1-1 0 0,3 17 0 0 0,1 54 1356 0 0,-5-59-1335 0 0,1 223 2085 0 0,-4-129-2713 0 0,2-115-6 0 0,0 1 0 0 0,0-1 0 0 0,0 1 0 0 0,0-1 0 0 0,0 1 0 0 0,0-1 0 0 0,0 0 0 0 0,0 1 0 0 0,0-1 0 0 0,1 1 1 0 0,-1-1-1 0 0,0 0 0 0 0,0 1 0 0 0,0-1 0 0 0,0 1 0 0 0,0-1 0 0 0,1 0 0 0 0,-1 1 0 0 0,0-1 0 0 0,0 0 0 0 0,1 1 0 0 0,-1-1 0 0 0,0 0 0 0 0,1 1 0 0 0,-1-1 0 0 0,0 0 1 0 0,1 0-1 0 0,-1 1 0 0 0,0-1 0 0 0,1 0 0 0 0,-1 0 0 0 0,0 0 0 0 0,1 1 0 0 0,-1-1 0 0 0,1 0 0 0 0,-1 0 0 0 0,0 0 0 0 0,1 0 0 0 0,-1 0 0 0 0,1 0 0 0 0,16-7-6308 0 0,-9 0 3345 0 0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1 2896 0 0,'0'0'2338'0'0,"-5"19"383"0"0,-3 1-1998 0 0,0-1 1 0 0,-2 0 0 0 0,0 0-1 0 0,-13 17 1 0 0,6-7-72 0 0,-4 4-245 0 0,-2-1 0 0 0,0-1 1 0 0,-2-2-1 0 0,-2 0 0 0 0,0-1 0 0 0,-2-2 0 0 0,-1-1 0 0 0,-51 34 0 0 0,79-58-399 0 0,-33 18 109 0 0,33-18-103 0 0,-1 1 0 0 0,1-1 0 0 0,-1 0 0 0 0,0 0 0 0 0,0-1 0 0 0,1 1 0 0 0,-1 0 0 0 0,0-1 0 0 0,0 0 0 0 0,1 0 0 0 0,-5 0-1 0 0,6 0-8 0 0,1 0-1 0 0,-1 0 0 0 0,1 0 0 0 0,-1 0 0 0 0,1-1 0 0 0,0 1 0 0 0,-1 0 0 0 0,1 0 0 0 0,-1-1 0 0 0,1 1 0 0 0,-1 0 0 0 0,1 0 0 0 0,0-1 0 0 0,-1 1 0 0 0,1-1 0 0 0,0 1 0 0 0,-1 0 0 0 0,1-1 0 0 0,0 1 0 0 0,-1-1 0 0 0,1 1 0 0 0,0-1 0 0 0,0 1 1 0 0,0 0-1 0 0,-1-1 0 0 0,1 1 0 0 0,0-1 0 0 0,0 0 0 0 0,3-18 55 0 0,15-14 31 0 0,-7 19-49 0 0,0 1-1 0 0,0 1 1 0 0,1-1 0 0 0,1 2-1 0 0,0 0 1 0 0,1 1-1 0 0,22-14 1 0 0,-28 19-14 0 0,0 1 0 0 0,0 0-1 0 0,0 0 1 0 0,1 1 0 0 0,-1 0 0 0 0,1 0 0 0 0,-1 1 0 0 0,1 1 0 0 0,0-1 0 0 0,0 1-1 0 0,0 1 1 0 0,0-1 0 0 0,0 2 0 0 0,0-1 0 0 0,0 1 0 0 0,11 3 0 0 0,-14-2 2 0 0,0 1 1 0 0,-1 0 0 0 0,1 0-1 0 0,0 0 1 0 0,-1 1 0 0 0,0-1 0 0 0,0 1-1 0 0,0 1 1 0 0,0-1 0 0 0,-1 1-1 0 0,1 0 1 0 0,-1 0 0 0 0,-1 0 0 0 0,1 0-1 0 0,-1 1 1 0 0,5 9 0 0 0,2 6 9 0 0,-2 1 0 0 0,0 0-1 0 0,6 27 1 0 0,-9-25-18 0 0,4 12-2367 0 0,-7-32 1094 0 0,-1 0-1 0 0,1 0 0 0 0,0 0 1 0 0,0 0-1 0 0,1 0 0 0 0,3 5 1 0 0,1-2-2145 0 0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76 3352 0 0,'-5'5'359'0'0,"0"0"0"0"0,1 1 0 0 0,0-1 0 0 0,0 1-1 0 0,0 0 1 0 0,1 0 0 0 0,-4 10 0 0 0,6-15-307 0 0,-12 26 932 0 0,1 1 0 0 0,-9 33 0 0 0,17-47-496 0 0,1 0 0 0 0,0 0 1 0 0,1 0-1 0 0,1 1 0 0 0,0-1 1 0 0,2 24-1 0 0,-1-34-340 0 0,0-1 0 0 0,1 1 0 0 0,0-1 0 0 0,-1 1 0 0 0,1-1 0 0 0,1 0 1 0 0,-1 1-1 0 0,0-1 0 0 0,1 0 0 0 0,-1 0 0 0 0,1 0 0 0 0,0 0 0 0 0,0 0 0 0 0,0 0 0 0 0,1 0 0 0 0,-1-1 0 0 0,1 1 0 0 0,3 2 0 0 0,-2-2-77 0 0,0-1-1 0 0,0 0 1 0 0,1 0-1 0 0,-1 0 1 0 0,1-1-1 0 0,-1 0 1 0 0,1 0-1 0 0,-1 0 1 0 0,1 0-1 0 0,0 0 1 0 0,-1-1-1 0 0,7 0 1 0 0,2-1-49 0 0,0-1 0 0 0,0 0 0 0 0,0 0 1 0 0,0-1-1 0 0,0-1 0 0 0,-1 0 0 0 0,0-1 1 0 0,21-11-1 0 0,-18 6-17 0 0,0 0-1 0 0,-1-1 1 0 0,0 0 0 0 0,-1-1-1 0 0,0 0 1 0 0,-1-1 0 0 0,0-1 0 0 0,-1 0-1 0 0,9-16 1 0 0,-13 19-7 0 0,-1-1 0 0 0,0 0 0 0 0,0 0 1 0 0,-1 0-1 0 0,-1-1 0 0 0,0 1 0 0 0,-1-1 0 0 0,0 0 0 0 0,-1 0 0 0 0,-1 0 0 0 0,0-1 0 0 0,-1-21 1 0 0,0 31 3 0 0,-1 1 1 0 0,1-1-1 0 0,-1 0 1 0 0,0 1-1 0 0,0-1 1 0 0,0 1 0 0 0,-1-1-1 0 0,1 1 1 0 0,-1-1-1 0 0,0 1 1 0 0,0 0-1 0 0,0 0 1 0 0,0 0-1 0 0,0 0 1 0 0,-1 0 0 0 0,0 1-1 0 0,-2-3 1 0 0,0 1 1 0 0,0 1 0 0 0,0 0 0 0 0,0 0 0 0 0,0 1 0 0 0,0 0 0 0 0,-1 0 0 0 0,1 0 0 0 0,-1 1 0 0 0,1-1 0 0 0,-8 0 0 0 0,1 1 7 0 0,0 0 1 0 0,0 1 0 0 0,1 1 0 0 0,-1 0 0 0 0,0 0 0 0 0,1 1 0 0 0,-1 0 0 0 0,1 1-1 0 0,0 1 1 0 0,-16 6 0 0 0,17-5 8 0 0,0 1-1 0 0,0 0 1 0 0,1 0 0 0 0,0 1-1 0 0,0 0 1 0 0,0 1-1 0 0,1 0 1 0 0,0 0 0 0 0,1 1-1 0 0,0 0 1 0 0,0 0 0 0 0,1 1-1 0 0,0 0 1 0 0,1 0-1 0 0,0 0 1 0 0,0 0 0 0 0,1 1-1 0 0,0 0 1 0 0,1 0-1 0 0,1 0 1 0 0,-3 22 0 0 0,2-11 17 0 0,1-5 12 0 0,0 0 1 0 0,1 0-1 0 0,1 25 0 0 0,1-37-36 0 0,-1-1-1 0 0,1 0 0 0 0,0 0 0 0 0,0 0 1 0 0,0 0-1 0 0,0 0 0 0 0,1 0 0 0 0,-1 0 0 0 0,1 0 1 0 0,0 0-1 0 0,1-1 0 0 0,-1 1 0 0 0,0-1 1 0 0,1 1-1 0 0,0-1 0 0 0,0 0 0 0 0,0 0 0 0 0,0-1 1 0 0,5 5-1 0 0,-3-5-5 0 0,-1 0 1 0 0,0-1-1 0 0,0 1 1 0 0,1-1-1 0 0,-1 0 0 0 0,0 0 1 0 0,1-1-1 0 0,-1 1 1 0 0,1-1-1 0 0,-1 0 0 0 0,1 0 1 0 0,6-1-1 0 0,2-1-6 0 0,1 0-1 0 0,23-8 1 0 0,-26 6-17 0 0,-1 0 0 0 0,1-1 0 0 0,-1 0 1 0 0,0 0-1 0 0,-1-1 0 0 0,1-1 0 0 0,-1 1 0 0 0,0-2 1 0 0,-1 1-1 0 0,1-1 0 0 0,-2 0 0 0 0,1-1 0 0 0,-1 0 0 0 0,0 0 1 0 0,-1-1-1 0 0,0 1 0 0 0,5-14 0 0 0,-3 3 52 0 0,0 0-1 0 0,-2 0 1 0 0,0 0-1 0 0,-1-1 1 0 0,-2 0-1 0 0,0 0 1 0 0,-1-1-1 0 0,-1-22 1 0 0,-4 140 469 0 0,1-53-376 0 0,1 1-1 0 0,9 69 0 0 0,-7-108-224 0 0,0 0-1 0 0,0 1 1 0 0,1-1-1 0 0,0 0 1 0 0,0 0-1 0 0,0 0 1 0 0,1 0-1 0 0,0-1 1 0 0,0 1-1 0 0,4 5 1 0 0,-3-6-1083 0 0,0 0 1 0 0,0 1 0 0 0,1-2 0 0 0,-1 1-1 0 0,9 5 1 0 0,1-2-2362 0 0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 3056 0 0,'0'0'1563'0'0,"22"-3"2157"0"0,90 3-559 0 0,227-3 591 0 0,-323 3-3697 0 0,-1-1 1 0 0,0-1-1 0 0,1 0 0 0 0,-1-1 0 0 0,19-6 0 0 0,-33 9-53 0 0,0 0-1 0 0,-1 0 0 0 0,1-1 0 0 0,0 1 0 0 0,-1 0 0 0 0,1 0 0 0 0,-1-1 0 0 0,1 1 1 0 0,0 0-1 0 0,-1-1 0 0 0,1 1 0 0 0,-1-1 0 0 0,1 1 0 0 0,-1 0 0 0 0,1-1 1 0 0,-1 1-1 0 0,1-1 0 0 0,-1 1 0 0 0,0-1 0 0 0,1 0 0 0 0,-1 1 0 0 0,0-1 0 0 0,1 1 1 0 0,-1-1-1 0 0,0 0 0 0 0,0 1 0 0 0,0-1 0 0 0,1 0 0 0 0,-1 1 0 0 0,0-1 1 0 0,0 0-1 0 0,0 1 0 0 0,0-1 0 0 0,0 0 0 0 0,0 1 0 0 0,0-1 0 0 0,0 0 0 0 0,-1 1 1 0 0,1-1-1 0 0,0 0 0 0 0,0 1 0 0 0,-1-1 0 0 0,1 0 0 0 0,-1 0 0 0 0,0-1-1 0 0,0 1-1 0 0,0-1 0 0 0,0 1 0 0 0,0 0 0 0 0,-1 0 0 0 0,1-1 1 0 0,0 1-1 0 0,-1 0 0 0 0,1 0 0 0 0,-1 0 0 0 0,0 1 1 0 0,1-1-1 0 0,-1 0 0 0 0,-3-1 0 0 0,-3 0 5 0 0,-1 1 0 0 0,0-1 1 0 0,0 2-1 0 0,0-1 0 0 0,0 1 0 0 0,0 0 0 0 0,0 1 0 0 0,-17 3 1 0 0,22-2 7 0 0,1-1 0 0 0,-1 0 0 0 0,1 1 1 0 0,-1 0-1 0 0,1 0 0 0 0,0 0 1 0 0,0 0-1 0 0,0 0 0 0 0,0 1 0 0 0,0 0 1 0 0,0-1-1 0 0,1 1 0 0 0,-1 0 1 0 0,1 0-1 0 0,0 0 0 0 0,0 1 0 0 0,0-1 1 0 0,0 0-1 0 0,0 1 0 0 0,1-1 1 0 0,0 1-1 0 0,-2 7 0 0 0,-2 13 90 0 0,1 1 1 0 0,2 0-1 0 0,0 1 1 0 0,3 42-1 0 0,-1 25 154 0 0,-1-76-382 0 0,0 0 0 0 0,1 0 0 0 0,1 0 0 0 0,1 0 1 0 0,0 0-1 0 0,1 0 0 0 0,10 29 0 0 0,-12-43-489 0 0,1 0-1 0 0,-1 0 0 0 0,1 0 1 0 0,0 0-1 0 0,0 0 0 0 0,0-1 1 0 0,1 1-1 0 0,-1 0 1 0 0,1-1-1 0 0,-1 0 0 0 0,1 0 1 0 0,0 0-1 0 0,0 0 0 0 0,4 3 1 0 0,9 2-2614 0 0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95 70 3120 0 0,'-11'17'753'0'0,"0"1"0"0"0,1 0 0 0 0,1 0 1 0 0,1 1-1 0 0,0 0 0 0 0,1 0 0 0 0,-6 32 0 0 0,8-32-166 0 0,1 0 1 0 0,1 0-1 0 0,0 1 1 0 0,1 31 0 0 0,2-45-398 0 0,0 0 1 0 0,1 0 0 0 0,0-1-1 0 0,0 1 1 0 0,1-1 0 0 0,-1 1 0 0 0,1-1-1 0 0,0 1 1 0 0,4 5 0 0 0,-4-8-75 0 0,0-1-1 0 0,0 1 1 0 0,0 0 0 0 0,0-1-1 0 0,0 0 1 0 0,1 1 0 0 0,-1-1-1 0 0,1 0 1 0 0,0 0 0 0 0,0 0-1 0 0,0-1 1 0 0,0 1-1 0 0,0-1 1 0 0,0 0 0 0 0,0 1-1 0 0,6 0 1 0 0,2 0-91 0 0,1-1 1 0 0,-1 0-1 0 0,0 0 0 0 0,0-1 1 0 0,0-1-1 0 0,0 0 1 0 0,0-1-1 0 0,0 0 0 0 0,0 0 1 0 0,0-1-1 0 0,-1-1 0 0 0,1 0 1 0 0,-1 0-1 0 0,0-1 0 0 0,0 0 1 0 0,11-8-1 0 0,-9 5-24 0 0,-1 0 1 0 0,0-1-1 0 0,0 0 0 0 0,-1-1 1 0 0,0 0-1 0 0,-1-1 1 0 0,0 1-1 0 0,-1-2 0 0 0,0 1 1 0 0,-1-1-1 0 0,0-1 0 0 0,8-20 1 0 0,-8 14 26 0 0,-1-1 1 0 0,-1 0-1 0 0,0 0 0 0 0,1-29 1 0 0,-5 42-10 0 0,-1 1 1 0 0,1 0-1 0 0,-2 0 1 0 0,1 0-1 0 0,-1-1 1 0 0,0 1-1 0 0,0 0 1 0 0,0 0-1 0 0,-1 0 1 0 0,0 0-1 0 0,0 0 1 0 0,-1 1-1 0 0,0-1 1 0 0,0 1-1 0 0,0-1 1 0 0,0 1-1 0 0,-1 0 1 0 0,-8-9 0 0 0,7 11 3 0 0,0 0 0 0 0,0-1 1 0 0,0 2-1 0 0,0-1 0 0 0,0 0 1 0 0,-1 1-1 0 0,1 0 0 0 0,-1 1 1 0 0,1-1-1 0 0,-1 1 0 0 0,0 0 1 0 0,0 0-1 0 0,0 1 0 0 0,1 0 1 0 0,-12 0-1 0 0,5 1 19 0 0,-1 1 0 0 0,1 0 0 0 0,-1 1 0 0 0,1 0 0 0 0,0 1 0 0 0,-16 7 0 0 0,17-5-9 0 0,0 1 0 0 0,1-1 0 0 0,0 2 0 0 0,0-1 0 0 0,1 1 0 0 0,0 1 0 0 0,0 0-1 0 0,1 0 1 0 0,0 1 0 0 0,1-1 0 0 0,0 2 0 0 0,0-1 0 0 0,-5 13 0 0 0,4-6 6 0 0,1-1 0 0 0,1 1 0 0 0,0 0 1 0 0,1 0-1 0 0,1 0 0 0 0,1 1 0 0 0,0 0 0 0 0,0 27 0 0 0,3-41-27 0 0,0 1-1 0 0,0-1 0 0 0,1 1 0 0 0,0-1 1 0 0,-1 1-1 0 0,1-1 0 0 0,1 0 0 0 0,-1 1 1 0 0,1-1-1 0 0,-1 0 0 0 0,1 0 0 0 0,1 0 0 0 0,-1 0 1 0 0,0 0-1 0 0,1-1 0 0 0,4 6 0 0 0,-3-6-4 0 0,0 0 0 0 0,0 0 0 0 0,0 0 0 0 0,0 0 0 0 0,1-1-1 0 0,-1 0 1 0 0,1 0 0 0 0,-1 0 0 0 0,1-1 0 0 0,0 1-1 0 0,0-1 1 0 0,-1 0 0 0 0,1 0 0 0 0,9 0 0 0 0,-5-1-25 0 0,1-1-1 0 0,0 0 1 0 0,-1 0 0 0 0,0 0 0 0 0,1-1 0 0 0,-1-1 0 0 0,0 0 0 0 0,0 0-1 0 0,0-1 1 0 0,0 0 0 0 0,-1 0 0 0 0,1-1 0 0 0,-1 0 0 0 0,0 0 0 0 0,-1-1-1 0 0,1 0 1 0 0,9-11 0 0 0,-9 8-8 0 0,0 0-1 0 0,-1 0 1 0 0,0 0 0 0 0,0-1-1 0 0,-1 0 1 0 0,-1-1 0 0 0,1 1-1 0 0,-2-1 1 0 0,1 0 0 0 0,-2 0-1 0 0,1-1 1 0 0,-2 1 0 0 0,4-24-1 0 0,-4 16 11 0 0,-1 14 39 0 0,0 0 0 0 0,0 1-1 0 0,0-1 1 0 0,-1 0 0 0 0,0 0 0 0 0,0 0 0 0 0,0 0 0 0 0,-1 1 0 0 0,1-1 0 0 0,-1 0-1 0 0,-2-7 1 0 0,-15 76 937 0 0,14-38-785 0 0,1 0 1 0 0,0 28-1 0 0,4-45-200 0 0,-1 1 0 0 0,1-1-1 0 0,0 1 1 0 0,1-1 0 0 0,0 1-1 0 0,0-1 1 0 0,1 0 0 0 0,1 0-1 0 0,4 10 1 0 0,1-3-186 0 0,-5-8-1176 0 0,0 0 1 0 0,0-1-1 0 0,1 0 1 0 0,0 0-1 0 0,9 11 1 0 0,0-6-2266 0 0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3040 0 0,'3'-21'4035'0'0,"6"2"-943"0"0,-4 19-1224 0 0,2 9-246 0 0,-5 0-1247 0 0,0 0 0 0 0,0 0 0 0 0,0 0 0 0 0,-1 0 0 0 0,-1 0 0 0 0,1 0 0 0 0,-1 0 0 0 0,-2 11 0 0 0,1 11-47 0 0,1 389 119 0 0,0-417-653 0 0,0-1 0 0 0,0 0 0 0 0,0 0 0 0 0,1 0 0 0 0,-1 0 0 0 0,0 1 0 0 0,1-1 0 0 0,0 0 0 0 0,0 0 0 0 0,1 2 0 0 0,-2-3-31 0 0,0-1 1 0 0,1 1-1 0 0,-1-1 1 0 0,1 1-1 0 0,-1-1 1 0 0,0 1-1 0 0,1-1 1 0 0,-1 0-1 0 0,1 1 1 0 0,-1-1-1 0 0,1 0 1 0 0,-1 1-1 0 0,1-1 0 0 0,0 0 1 0 0,-1 0-1 0 0,1 1 1 0 0,-1-1-1 0 0,1 0 1 0 0,0 0-1 0 0,-1 0 1 0 0,1 0-1 0 0,-1 0 1 0 0,1 0-1 0 0,0 0 1 0 0,-1 0-1 0 0,1 0 0 0 0,-1 0 1 0 0,1 0-1 0 0,0 0 1 0 0,-1-1-1 0 0,1 1 1 0 0,-1 0-1 0 0,1 0 1 0 0,-1-1-1 0 0,1 1 1 0 0,-1 0-1 0 0,1-1 1 0 0,7-5-3037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38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 2304 0 0,'0'0'1084'0'0,"0"-2"-2436"0"0,0 0 676 0 0,0 0 0 0 0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 0 3216 0 0,'0'0'3243'0'0,"-2"17"-346"0"0,-12 19-1488 0 0,0 0 1 0 0,-2-1 0 0 0,-28 44 0 0 0,25-49-1176 0 0,-1-2-1 0 0,-2 0 1 0 0,0-2-1 0 0,-2 0 1 0 0,-1-2 0 0 0,-54 41-1 0 0,36-39-129 0 0,40-24-92 0 0,0-1-1 0 0,0 0 0 0 0,0 0 1 0 0,0 1-1 0 0,0-2 1 0 0,-1 1-1 0 0,1 0 0 0 0,0-1 1 0 0,0 1-1 0 0,-1-1 0 0 0,1 0 1 0 0,0 0-1 0 0,-5-1 1 0 0,7 0-7 0 0,0 1 0 0 0,0 0 1 0 0,0-1-1 0 0,0 1 0 0 0,0-1 1 0 0,1 0-1 0 0,-1 1 1 0 0,0-1-1 0 0,0 0 0 0 0,0 1 1 0 0,1-1-1 0 0,-1 0 0 0 0,0 0 1 0 0,1 0-1 0 0,-1 0 1 0 0,1 0-1 0 0,-1 1 0 0 0,1-1 1 0 0,-1 0-1 0 0,1 0 1 0 0,0 0-1 0 0,-1 0 0 0 0,1 0 1 0 0,0 0-1 0 0,0-1 0 0 0,0 1 1 0 0,0 0-1 0 0,0 0 1 0 0,0 0-1 0 0,0 0 0 0 0,0 0 1 0 0,0 0-1 0 0,1 0 0 0 0,-1-2 1 0 0,2-2 12 0 0,-1 0 0 0 0,1-1 0 0 0,0 1 0 0 0,0 0 0 0 0,3-5 0 0 0,4-4 22 0 0,1 0-1 0 0,0 0 1 0 0,0 1 0 0 0,2 1-1 0 0,-1 0 1 0 0,2 0-1 0 0,24-18 1 0 0,-28 24-7 0 0,1 0 0 0 0,-1 0 0 0 0,1 1 0 0 0,1 0 0 0 0,-1 1 0 0 0,1 0 0 0 0,-1 1 0 0 0,14-2 1 0 0,-20 4-12 0 0,1 0 0 0 0,0 1 0 0 0,0 0 0 0 0,0 0 0 0 0,0 0 0 0 0,0 0 0 0 0,0 1 0 0 0,-1 0 1 0 0,1 0-1 0 0,0 0 0 0 0,0 1 0 0 0,-1-1 0 0 0,1 1 0 0 0,-1 0 0 0 0,1 1 0 0 0,-1-1 1 0 0,0 1-1 0 0,0-1 0 0 0,0 1 0 0 0,6 7 0 0 0,5 8 61 0 0,-2 1 1 0 0,0 0-1 0 0,-1 1 0 0 0,0 0 1 0 0,-2 1-1 0 0,12 35 1 0 0,3 2-152 0 0,-18-42 47 0 0,-2-4-889 0 0,1 0 0 0 0,10 17 0 0 0,-13-25-566 0 0,0-1 0 0 0,0 1-1 0 0,0 0 1 0 0,1-1 0 0 0,7 6 0 0 0,-3-3-2109 0 0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 3432 0 0,'-3'4'357'0'0,"1"0"0"0"0,-1 1-1 0 0,1 0 1 0 0,0 0 0 0 0,0-1-1 0 0,-1 6 1 0 0,-4 9 321 0 0,1 0 13 0 0,0 1 0 0 0,1 0 0 0 0,1 1 0 0 0,-2 36 0 0 0,5-50-524 0 0,-1 10 365 0 0,1 0 0 0 0,0 0 0 0 0,2 0 0 0 0,-1 1 0 0 0,6 23 0 0 0,-5-37-418 0 0,0 1 0 0 0,0-1 0 0 0,0 0 0 0 0,1 0-1 0 0,0 1 1 0 0,0-1 0 0 0,0 0 0 0 0,0 0 0 0 0,0 0 0 0 0,1-1 0 0 0,0 1 0 0 0,0-1 0 0 0,0 1 0 0 0,0-1 0 0 0,1 0 0 0 0,-1 0 0 0 0,1 0 0 0 0,-1-1 0 0 0,1 1 0 0 0,0-1 0 0 0,0 0 0 0 0,0 0 0 0 0,1-1 0 0 0,-1 1 0 0 0,8 1 0 0 0,-3-1-99 0 0,0-1 0 0 0,1 0 1 0 0,-1-1-1 0 0,0 0 1 0 0,1-1-1 0 0,-1 1 1 0 0,0-2-1 0 0,0 1 1 0 0,0-2-1 0 0,0 1 1 0 0,0-1-1 0 0,0 0 1 0 0,0-1-1 0 0,-1 0 1 0 0,0 0-1 0 0,15-11 1 0 0,-15 9 11 0 0,1-1 1 0 0,-2 1-1 0 0,1-2 1 0 0,-1 1 0 0 0,0-1-1 0 0,0 0 1 0 0,-1 0-1 0 0,0-1 1 0 0,-1 0-1 0 0,0 0 1 0 0,0 0 0 0 0,-1-1-1 0 0,0 0 1 0 0,5-18-1 0 0,-7 16 50 0 0,0 1 0 0 0,-1 0 0 0 0,-1-1 0 0 0,1 1 0 0 0,-2-1 0 0 0,0 1 0 0 0,0-1 0 0 0,-1 1 0 0 0,0 0 0 0 0,-6-18 0 0 0,6 24-30 0 0,0 0 1 0 0,0 0-1 0 0,0 0 0 0 0,-1 0 1 0 0,0 1-1 0 0,0-1 0 0 0,0 1 1 0 0,0 0-1 0 0,-1 0 0 0 0,1 0 1 0 0,-1 1-1 0 0,0-1 0 0 0,0 1 1 0 0,0 0-1 0 0,-1 0 0 0 0,1 0 1 0 0,-1 0-1 0 0,0 1 0 0 0,0 0 1 0 0,1 0-1 0 0,-1 0 0 0 0,-1 1 1 0 0,1-1-1 0 0,-9 0 0 0 0,3 1 37 0 0,-1 1-1 0 0,1 0 0 0 0,-1 1 0 0 0,1 0 0 0 0,0 1 1 0 0,-21 5-1 0 0,25-5-89 0 0,1 0-1 0 0,-1 1 1 0 0,1 0 0 0 0,0 0-1 0 0,0 0 1 0 0,0 1 0 0 0,0 0 0 0 0,0 0-1 0 0,1 0 1 0 0,0 1 0 0 0,0 0-1 0 0,-7 8 1 0 0,-3 17-1691 0 0,5 2-8289 0 0,10-31 9651 0 0,0 6-3450 0 0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12 4144 0 0,'-7'0'688'0'0,"7"-2"5"0"0,-6 0-1 0 0,1-1-12 0 0,-1 1-40 0 0,3 2-52 0 0,-4-2 96 0 0,-1 6-2444 0 0,8 3-1 0 0,-3 5 1 0 0,3 1 0 0 0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62 2416 0 0,'-4'4'291'0'0,"0"-1"0"0"0,1 1 0 0 0,-1-1 0 0 0,1 1 0 0 0,0 0 0 0 0,1 0 0 0 0,-1 1 0 0 0,1-1 0 0 0,-3 5 0 0 0,-15 45 1437 0 0,18-51-1579 0 0,-1 8 256 0 0,-1 0 0 0 0,2 1 0 0 0,-1-1 0 0 0,2 1-1 0 0,-1-1 1 0 0,2 1 0 0 0,0 17 0 0 0,0-24-221 0 0,1 0 1 0 0,0 0 0 0 0,0 0-1 0 0,0 0 1 0 0,0 0-1 0 0,1 0 1 0 0,0-1 0 0 0,0 1-1 0 0,0-1 1 0 0,1 1-1 0 0,-1-1 1 0 0,1 0 0 0 0,0 0-1 0 0,0 0 1 0 0,1 0 0 0 0,-1 0-1 0 0,1-1 1 0 0,0 0-1 0 0,7 5 1 0 0,-2-3-43 0 0,0 0 0 0 0,0-1-1 0 0,1-1 1 0 0,-1 1 0 0 0,1-2 0 0 0,0 1 0 0 0,0-1 0 0 0,0-1-1 0 0,0 0 1 0 0,0 0 0 0 0,0-1 0 0 0,0-1 0 0 0,0 1 0 0 0,18-5-1 0 0,-10 2-88 0 0,0-2-1 0 0,0 0 0 0 0,-1-1 0 0 0,0-1 0 0 0,0 0 1 0 0,-1-2-1 0 0,20-12 0 0 0,-28 15-40 0 0,0 0 0 0 0,0-1 0 0 0,0 0 0 0 0,-1-1 0 0 0,0 1 0 0 0,0-2 1 0 0,-1 1-1 0 0,0-1 0 0 0,0 1 0 0 0,-1-2 0 0 0,0 1 0 0 0,-1 0 0 0 0,5-18 0 0 0,-7 22-9 0 0,0-1 0 0 0,-1 0-1 0 0,0 0 1 0 0,0 1 0 0 0,-1-1-1 0 0,0 0 1 0 0,0 0 0 0 0,0 0-1 0 0,0 1 1 0 0,-1-1 0 0 0,0 0-1 0 0,0 0 1 0 0,-1 1 0 0 0,0-1-1 0 0,0 1 1 0 0,0-1 0 0 0,0 1-1 0 0,-1 0 1 0 0,0 0 0 0 0,0 0-1 0 0,-1 0 1 0 0,1 1 0 0 0,-1-1-1 0 0,0 1 1 0 0,-7-7 0 0 0,3 5-4 0 0,0 1 0 0 0,0 0 0 0 0,-1 0 0 0 0,1 0 0 0 0,-1 1 0 0 0,0 0 0 0 0,0 1 0 0 0,0 0 0 0 0,0 1 0 0 0,-1 0 0 0 0,1 0 0 0 0,-1 1 0 0 0,1 0 0 0 0,-1 0 0 0 0,0 1 0 0 0,1 1 0 0 0,-1 0 0 0 0,0 0 0 0 0,1 1 0 0 0,-14 3 1 0 0,15-2 3 0 0,0 1 0 0 0,0-1 0 0 0,0 1 0 0 0,1 1 0 0 0,-1-1 0 0 0,1 1 0 0 0,0 0 1 0 0,0 1-1 0 0,1 0 0 0 0,0 0 0 0 0,0 0 0 0 0,0 1 0 0 0,1 0 0 0 0,0 0 0 0 0,0 0 1 0 0,0 1-1 0 0,1 0 0 0 0,-6 15 0 0 0,1 1 11 0 0,2 1 0 0 0,0 0 0 0 0,1 0-1 0 0,1 1 1 0 0,-1 27 0 0 0,-4 390 794 0 0,10-315-576 0 0,0-116-166 0 0,-2 0 0 0 0,-3 20-1 0 0,2-21-1666 0 0,1 0 0 0 0,-1 18-1 0 0,2-24-1766 0 0,-4-2 0 0 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59 3424 0 0,'0'0'1867'0'0,"0"13"827"0"0,-5 82 729 0 0,0 27-730 0 0,5-108-2455 0 0,1 0 0 0 0,1 0 1 0 0,0 1-1 0 0,1-2 1 0 0,0 1-1 0 0,7 17 0 0 0,-7-26-230 0 0,-1 0-1 0 0,0-1 0 0 0,1 1 0 0 0,0-1 0 0 0,0 1 0 0 0,1-1 1 0 0,-1 0-1 0 0,1 0 0 0 0,0 0 0 0 0,0-1 0 0 0,0 0 0 0 0,0 1 0 0 0,1-1 1 0 0,-1-1-1 0 0,1 1 0 0 0,0-1 0 0 0,0 1 0 0 0,0-1 0 0 0,0-1 1 0 0,0 1-1 0 0,0-1 0 0 0,9 2 0 0 0,-7-3 3 0 0,0 1 0 0 0,0-1 0 0 0,0 0 0 0 0,-1-1-1 0 0,1 0 1 0 0,0 0 0 0 0,0 0 0 0 0,-1-1 0 0 0,1 0 0 0 0,-1 0 0 0 0,1 0 0 0 0,-1-1 0 0 0,0 0 0 0 0,0-1-1 0 0,0 1 1 0 0,0-1 0 0 0,7-6 0 0 0,-4 1 57 0 0,0-1 1 0 0,0 0-1 0 0,-1-1 0 0 0,0 1 1 0 0,-1-1-1 0 0,0-1 0 0 0,-1 0 1 0 0,0 0-1 0 0,-1 0 0 0 0,0 0 1 0 0,-1-1-1 0 0,5-22 0 0 0,-3-5 354 0 0,-1 0 0 0 0,-1-77 0 0 0,-6 79 182 0 0,1 19-1240 0 0,0 0-3630 0 0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0 3264 0 0,'-8'0'393'0'0,"0"1"-1"0"0,0-1 1 0 0,0 2-1 0 0,1-1 1 0 0,-1 1-1 0 0,0 0 1 0 0,0 0-1 0 0,1 1 0 0 0,-1 0 1 0 0,1 1-1 0 0,0 0 1 0 0,-12 8-1 0 0,10-5-57 0 0,1 1 0 0 0,-1 0 1 0 0,2 0-1 0 0,-1 0 0 0 0,1 1 0 0 0,0 0 0 0 0,1 1 0 0 0,-7 13 0 0 0,3-1 237 0 0,1 0 0 0 0,0 1 1 0 0,2 1-1 0 0,1-1 0 0 0,1 1 0 0 0,0 0 0 0 0,-1 44 0 0 0,6-54-463 0 0,0 0-1 0 0,0 1 0 0 0,2-1 0 0 0,0 0 1 0 0,0 0-1 0 0,1 0 0 0 0,1 0 0 0 0,9 23 1 0 0,-10-30-87 0 0,1-1 1 0 0,0 0-1 0 0,0 1 1 0 0,0-1-1 0 0,0-1 1 0 0,1 1 0 0 0,0 0-1 0 0,0-1 1 0 0,1 0-1 0 0,-1-1 1 0 0,1 1-1 0 0,0-1 1 0 0,1 0-1 0 0,-1 0 1 0 0,1-1 0 0 0,-1 0-1 0 0,1 0 1 0 0,13 3-1 0 0,-3-2-5 0 0,1-1 0 0 0,0-1 0 0 0,0 0 0 0 0,1-1-1 0 0,-1-2 1 0 0,0 1 0 0 0,0-2 0 0 0,0 0 0 0 0,0-2 0 0 0,26-7-1 0 0,-33 8-14 0 0,0-1 0 0 0,-1 0-1 0 0,1-1 1 0 0,-1 1-1 0 0,0-2 1 0 0,-1 0 0 0 0,1 0-1 0 0,-1 0 1 0 0,-1-1-1 0 0,1-1 1 0 0,-1 0 0 0 0,0 0-1 0 0,-1 0 1 0 0,0-1-1 0 0,0 0 1 0 0,-1 0-1 0 0,0-1 1 0 0,5-11 0 0 0,-7 10 12 0 0,-1 1 0 0 0,0-1 0 0 0,0 0 0 0 0,-1 0 0 0 0,0-1 0 0 0,-1 1 0 0 0,-1-12 0 0 0,0 18-4 0 0,0 0 1 0 0,0-1-1 0 0,-1 1 0 0 0,1 0 1 0 0,-1 0-1 0 0,-1 0 0 0 0,1 0 1 0 0,-1 0-1 0 0,0 0 0 0 0,0 1 1 0 0,0-1-1 0 0,-1 0 0 0 0,1 1 1 0 0,-1 0-1 0 0,0-1 1 0 0,-1 1-1 0 0,-3-3 0 0 0,4 4 6 0 0,-1 1-1 0 0,1 0 0 0 0,-1 0 1 0 0,1 1-1 0 0,-1-1 0 0 0,0 1 1 0 0,0 0-1 0 0,0 0 1 0 0,0 0-1 0 0,0 0 0 0 0,-7 0 1 0 0,4 1 12 0 0,1 0 0 0 0,-1 0 0 0 0,0 0 0 0 0,0 1 1 0 0,-13 3-1 0 0,13-2-2 0 0,0 1 1 0 0,0 0 0 0 0,1 0 0 0 0,-1 0-1 0 0,1 1 1 0 0,0 0 0 0 0,0 0 0 0 0,0 0-1 0 0,1 1 1 0 0,-1 0 0 0 0,1 0 0 0 0,-6 8-1 0 0,5-4 13 0 0,0 0-1 0 0,0 0 1 0 0,1 1-1 0 0,0 0 0 0 0,1 0 1 0 0,0 1-1 0 0,-3 13 1 0 0,0 12 91 0 0,2 1 1 0 0,1 0 0 0 0,2 64 0 0 0,2-96-121 0 0,0 50 107 0 0,0 54 107 0 0,-14 120 0 0 0,2-182-156 0 0,9-39-365 0 0,1 0-1 0 0,-1 1 1 0 0,2-1 0 0 0,-2 17 0 0 0,0-17-3561 0 0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2968 0 0,'0'0'532'0'0,"19"-14"1958"0"0,-7 8-1769 0 0,0 0-1 0 0,1 1 1 0 0,0 1 0 0 0,0 0-1 0 0,1 0 1 0 0,18-1 0 0 0,-28 4-535 0 0,1 1 0 0 0,-1-1 1 0 0,1 2-1 0 0,-1-1 0 0 0,1 0 1 0 0,-1 1-1 0 0,1 0 0 0 0,-1 0 1 0 0,0 0-1 0 0,1 0 0 0 0,-1 1 0 0 0,0-1 1 0 0,0 1-1 0 0,0 1 0 0 0,0-1 1 0 0,0 0-1 0 0,-1 1 0 0 0,1 0 1 0 0,-1 0-1 0 0,1 0 0 0 0,-1 0 0 0 0,0 0 1 0 0,2 4-1 0 0,2 4 18 0 0,0 0 0 0 0,-1 0 1 0 0,-1 0-1 0 0,0 1 0 0 0,-1 0 0 0 0,0 0 0 0 0,-1 0 0 0 0,4 25 1 0 0,-3 5 12 0 0,-1 56 1 0 0,-2-34-180 0 0,5-83-57 0 0,2 1 1 0 0,0-1-1 0 0,1 2 1 0 0,0-1-1 0 0,15-18 0 0 0,1-3-6 0 0,-6 9 77 0 0,2 1-1 0 0,1 1 1 0 0,1 1-1 0 0,39-35 1 0 0,-60 59-25 0 0,0 1 0 0 0,1 0 0 0 0,0 0 1 0 0,-1 0-1 0 0,1 0 0 0 0,0 1 1 0 0,0-1-1 0 0,0 1 0 0 0,0 0 0 0 0,0-1 1 0 0,0 1-1 0 0,1 1 0 0 0,-1-1 1 0 0,0 0-1 0 0,7 1 0 0 0,-8 0-1 0 0,0 0 1 0 0,1 1-1 0 0,-1-1 0 0 0,0 1 1 0 0,0-1-1 0 0,0 1 0 0 0,1 0 0 0 0,-1 0 1 0 0,0 0-1 0 0,0 0 0 0 0,0 1 1 0 0,-1-1-1 0 0,1 1 0 0 0,0-1 0 0 0,0 1 1 0 0,-1-1-1 0 0,1 1 0 0 0,-1 0 1 0 0,1 0-1 0 0,-1 0 0 0 0,0 0 1 0 0,0 0-1 0 0,2 3 0 0 0,3 10 71 0 0,-1 1 0 0 0,-1 0 0 0 0,0 0 0 0 0,-1 0 1 0 0,-1 0-1 0 0,0 1 0 0 0,-2 22 0 0 0,2-6 0 0 0,-3 41 49 0 0,-1-24-66 0 0,-3 51-642 0 0,0-60-7384 0 0,1-32 4082 0 0,0-2-1 0 0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3456 0 0,'0'0'1207'0'0,"0"19"2165"0"0,-3 180 2563 0 0,0 1-3716 0 0,1-149-1749 0 0,1-25-1658 0 0,1-1-5190 0 0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530 1 3128 0 0,'-2'0'236'0'0,"0"1"-1"0"0,-1-1 0 0 0,1 1 0 0 0,0 0 0 0 0,-1-1 1 0 0,1 1-1 0 0,0 0 0 0 0,0 0 0 0 0,0 1 1 0 0,0-1-1 0 0,0 0 0 0 0,-2 2 0 0 0,-26 24 957 0 0,13-11-561 0 0,-84 74 1822 0 0,-48 37 390 0 0,135-117-2500 0 0,-6 6-132 0 0,0-1 0 0 0,-1-1-1 0 0,-1-1 1 0 0,-1-1-1 0 0,1-1 1 0 0,-27 9 0 0 0,49-20-210 0 0,-1 0 1 0 0,1 0-1 0 0,0 1 0 0 0,0-1 1 0 0,-1 0-1 0 0,1 0 1 0 0,0 0-1 0 0,0 0 1 0 0,-1 0-1 0 0,1 0 0 0 0,0 1 1 0 0,-1-1-1 0 0,1 0 1 0 0,0 0-1 0 0,0 0 0 0 0,-1 0 1 0 0,1 0-1 0 0,0 0 1 0 0,-1 0-1 0 0,1 0 1 0 0,0 0-1 0 0,-1 0 0 0 0,1-1 1 0 0,0 1-1 0 0,0 0 1 0 0,-1 0-1 0 0,1 0 1 0 0,0 0-1 0 0,-1 0 0 0 0,1 0 1 0 0,0-1-1 0 0,0 1 1 0 0,-1 0-1 0 0,1 0 0 0 0,0 0 1 0 0,0-1-1 0 0,0 1 1 0 0,-1 0-1 0 0,1 0 1 0 0,0-1-1 0 0,0 1 0 0 0,0 0 1 0 0,-1-1-1 0 0,8-14 34 0 0,18-15 9 0 0,-9 15 15 0 0,0 1-1 0 0,0 1 1 0 0,2 1 0 0 0,24-14-1 0 0,-33 21 21 0 0,1 0 0 0 0,0 1 0 0 0,0 0-1 0 0,0 1 1 0 0,0 0 0 0 0,0 1 0 0 0,1 0 0 0 0,-1 1 0 0 0,1 0-1 0 0,18 0 1 0 0,-24 2-20 0 0,0 0 0 0 0,0 0-1 0 0,0 1 1 0 0,-1-1 0 0 0,1 1-1 0 0,0 0 1 0 0,-1 0 0 0 0,0 0-1 0 0,1 1 1 0 0,-1 0 0 0 0,0-1-1 0 0,0 1 1 0 0,-1 1 0 0 0,1-1-1 0 0,-1 1 1 0 0,1-1 0 0 0,4 8 0 0 0,4 6 208 0 0,-1 1 0 0 0,16 36 0 0 0,-19-38-162 0 0,12 33-122 0 0,-14-32 11 0 0,1-1-1 0 0,13 24 1 0 0,4-10-3381 0 0,-20-27 2101 0 0,0 0 0 0 0,0 0 1 0 0,0 0-1 0 0,0 0 0 0 0,10 3 0 0 0,3 0-2331 0 0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51 3456 0 0,'-14'23'1929'0'0,"7"-14"-1395"0"0,-2 4-60 0 0,1 1-1 0 0,0 1 1 0 0,1-1-1 0 0,0 1 1 0 0,1 1-1 0 0,1-1 1 0 0,0 1-1 0 0,1 0 1 0 0,1 0 0 0 0,0 0-1 0 0,2 0 1 0 0,0 1-1 0 0,0-1 1 0 0,1 1-1 0 0,2-1 1 0 0,3 22-1 0 0,-4-34-387 0 0,0 0 0 0 0,0 1 0 0 0,1-1 0 0 0,-1 0 0 0 0,1-1 0 0 0,0 1 0 0 0,0 0 0 0 0,1 0 0 0 0,-1-1 0 0 0,1 0 0 0 0,-1 1 0 0 0,1-1 0 0 0,0 0 0 0 0,1 0 0 0 0,-1 0 0 0 0,0-1 0 0 0,1 1 0 0 0,-1-1 0 0 0,1 0 0 0 0,0 0 0 0 0,0 0 0 0 0,0-1 0 0 0,0 1 0 0 0,0-1 0 0 0,0 0 0 0 0,0 0 0 0 0,0 0 0 0 0,1 0 0 0 0,-1-1 0 0 0,0 0 0 0 0,1 0 0 0 0,4-1 0 0 0,1 1-88 0 0,0-1 1 0 0,0-1-1 0 0,0 0 1 0 0,0 0-1 0 0,0-1 0 0 0,0-1 1 0 0,-1 1-1 0 0,1-1 1 0 0,-1-1-1 0 0,0 0 0 0 0,0 0 1 0 0,11-10-1 0 0,-11 7-2 0 0,-1 0 0 0 0,0-1 1 0 0,0 0-1 0 0,-1 0 0 0 0,0-1 0 0 0,-1 1 0 0 0,0-2 0 0 0,-1 1 1 0 0,0-1-1 0 0,0 1 0 0 0,-1-1 0 0 0,0-1 0 0 0,-1 1 0 0 0,-1 0 0 0 0,0-1 1 0 0,0 1-1 0 0,-1-1 0 0 0,-1 0 0 0 0,0 0 0 0 0,0 1 0 0 0,-1-1 0 0 0,-3-12 1 0 0,3 19 7 0 0,0 0 0 0 0,0 1 0 0 0,-1-1 1 0 0,0 1-1 0 0,0-1 0 0 0,0 1 1 0 0,0 0-1 0 0,-1 0 0 0 0,0 0 1 0 0,1 0-1 0 0,-1 1 0 0 0,-1-1 0 0 0,1 1 1 0 0,0 0-1 0 0,-5-4 0 0 0,2 3 8 0 0,-1 0 0 0 0,1 1-1 0 0,-1-1 1 0 0,0 1 0 0 0,1 1-1 0 0,-1-1 1 0 0,-1 1 0 0 0,1 0-1 0 0,-8 0 1 0 0,2 0 16 0 0,0 1 1 0 0,0 1-1 0 0,0 0 0 0 0,0 1 0 0 0,0 0 0 0 0,0 1 1 0 0,1 0-1 0 0,-1 1 0 0 0,0 1 0 0 0,-22 9 1 0 0,27-9-7 0 0,1 0 1 0 0,0 0 0 0 0,0 1-1 0 0,1 0 1 0 0,-1 1 0 0 0,1 0-1 0 0,0-1 1 0 0,0 2 0 0 0,1-1-1 0 0,0 1 1 0 0,0 0 0 0 0,0 0-1 0 0,1 0 1 0 0,0 0 0 0 0,1 1-1 0 0,0 0 1 0 0,0 0 0 0 0,0 0-1 0 0,1 0 1 0 0,0 0 0 0 0,1 0-1 0 0,0 1 1 0 0,0-1 0 0 0,1 0-1 0 0,0 1 1 0 0,0-1 0 0 0,1 1-1 0 0,0-1 1 0 0,3 14 0 0 0,-2-17-16 0 0,0 0 0 0 0,1 0 0 0 0,-1 0 0 0 0,1 0 0 0 0,0-1 0 0 0,0 1 0 0 0,0 0 0 0 0,1-1 0 0 0,-1 0 0 0 0,1 0 0 0 0,0 0 1 0 0,1-1-1 0 0,-1 1 0 0 0,0-1 0 0 0,1 0 0 0 0,0 0 0 0 0,0-1 0 0 0,0 1 0 0 0,0-1 0 0 0,0 0 0 0 0,0 0 0 0 0,0-1 0 0 0,1 1 0 0 0,-1-1 1 0 0,10 0-1 0 0,-4 0-28 0 0,0 0 0 0 0,0-1 0 0 0,-1 0 0 0 0,1-1 0 0 0,0 0 0 0 0,0-1 0 0 0,-1 0 0 0 0,1-1 0 0 0,-1 0 0 0 0,0-1 0 0 0,0 0 1 0 0,14-7-1 0 0,-14 5-2 0 0,-1-1 0 0 0,1 0 1 0 0,-1 0-1 0 0,0-1 0 0 0,0 0 0 0 0,-1 0 1 0 0,0-1-1 0 0,-1 0 0 0 0,0-1 1 0 0,0 1-1 0 0,-1-1 0 0 0,0-1 1 0 0,-1 1-1 0 0,0-1 0 0 0,-1 0 0 0 0,0 0 1 0 0,-1 0-1 0 0,0-1 0 0 0,-1 1 1 0 0,0-1-1 0 0,0 1 0 0 0,-1-23 1 0 0,-6-71 779 0 0,5 105-733 0 0,-1 0 0 0 0,1 0 0 0 0,-1 0 0 0 0,1 1 0 0 0,-1-1 0 0 0,1 0 0 0 0,-1 0 0 0 0,1 1 1 0 0,-1-1-1 0 0,1 0 0 0 0,-1 1 0 0 0,1-1 0 0 0,-1 0 0 0 0,1 1 0 0 0,0-1 0 0 0,-1 1 0 0 0,1-1 0 0 0,0 1 0 0 0,-1-1 0 0 0,1 1 0 0 0,0-1 0 0 0,-1 2 0 0 0,-5 31 254 0 0,1 1-1 0 0,-1 66 0 0 0,3-10-120 0 0,0-48-344 0 0,6 75 0 0 0,-3-113-128 0 0,1-1-1 0 0,0 1 1 0 0,0 0-1 0 0,0 0 1 0 0,1 0-1 0 0,2 5 0 0 0,-3-7-312 0 0,0 0-1 0 0,0-1 0 0 0,0 1 0 0 0,1-1 1 0 0,-1 1-1 0 0,0-1 0 0 0,1 0 0 0 0,-1 1 1 0 0,3 1-1 0 0,8 2-2935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39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153 134 3056 0 0,'-7'-15'3883'0'0,"4"14"-3629"0"0,0 0 0 0 0,0 1 0 0 0,0-1 0 0 0,0 1 0 0 0,0 0 0 0 0,0 0 0 0 0,0 0 0 0 0,0 0 0 0 0,0 1 0 0 0,0-1 0 0 0,0 1 0 0 0,0-1 0 0 0,0 1 0 0 0,1 0 1 0 0,-1 0-1 0 0,-3 2 0 0 0,2 0 71 0 0,-1 0 0 0 0,1 0 1 0 0,0 1-1 0 0,0-1 1 0 0,0 1-1 0 0,0 0 0 0 0,0 0 1 0 0,-3 6-1 0 0,-1 2 115 0 0,1 0 0 0 0,1 1 0 0 0,0-1 1 0 0,0 1-1 0 0,2 0 0 0 0,-5 17 0 0 0,7-21-335 0 0,0-1-1 0 0,1 1 1 0 0,0-1 0 0 0,0 1-1 0 0,1-1 1 0 0,0 1 0 0 0,1-1 0 0 0,0 1-1 0 0,3 13 1 0 0,-3-19-76 0 0,0 1 0 0 0,0-1 1 0 0,1 0-1 0 0,-1 1 0 0 0,1-1 0 0 0,0 0 1 0 0,0 0-1 0 0,0-1 0 0 0,0 1 0 0 0,1 0 0 0 0,-1-1 1 0 0,1 1-1 0 0,-1-1 0 0 0,1 0 0 0 0,0 1 1 0 0,0-2-1 0 0,0 1 0 0 0,0 0 0 0 0,0 0 0 0 0,1-1 1 0 0,-1 0-1 0 0,0 0 0 0 0,1 0 0 0 0,-1 0 1 0 0,8 1-1 0 0,7 0 20 0 0,0-1 0 0 0,1-1 0 0 0,-1 0 1 0 0,0-2-1 0 0,0 0 0 0 0,1 0 0 0 0,-2-2 1 0 0,1 0-1 0 0,18-8 0 0 0,-25 8-39 0 0,0 0 1 0 0,0-1-1 0 0,0 0 1 0 0,-1-1-1 0 0,0 0 0 0 0,0-1 1 0 0,0 0-1 0 0,-1-1 1 0 0,0 1-1 0 0,-1-2 0 0 0,0 1 1 0 0,0-1-1 0 0,-1-1 0 0 0,13-19 1 0 0,-17 20-6 0 0,0 1 1 0 0,0-1 0 0 0,0 0-1 0 0,-1 0 1 0 0,-1 0-1 0 0,1 0 1 0 0,-2 0 0 0 0,1 0-1 0 0,-1 0 1 0 0,0 0-1 0 0,-1 0 1 0 0,0 0 0 0 0,-1 0-1 0 0,0 0 1 0 0,0 0 0 0 0,-1 0-1 0 0,0 0 1 0 0,0 1-1 0 0,-1 0 1 0 0,0 0 0 0 0,-10-15-1 0 0,9 18 1 0 0,1-1-1 0 0,-1 1 0 0 0,0 0 1 0 0,-1 1-1 0 0,1-1 0 0 0,-1 1 1 0 0,0 0-1 0 0,0 0 0 0 0,0 1 1 0 0,0 0-1 0 0,-1 0 0 0 0,1 0 1 0 0,-9-1-1 0 0,5 1 7 0 0,-1 0 0 0 0,0 1 0 0 0,0 0 1 0 0,0 1-1 0 0,1 0 0 0 0,-1 1 0 0 0,-20 1 0 0 0,21 1-4 0 0,0 1-1 0 0,0 0 0 0 0,0 0 1 0 0,0 0-1 0 0,1 2 0 0 0,-1-1 1 0 0,1 1-1 0 0,0 0 1 0 0,1 1-1 0 0,-1 0 0 0 0,1 0 1 0 0,0 1-1 0 0,1 0 0 0 0,-1 1 1 0 0,2-1-1 0 0,-1 1 1 0 0,-7 12-1 0 0,8-11-218 0 0,0 1 0 0 0,1 0 1 0 0,0 0-1 0 0,1 1 0 0 0,0-1 1 0 0,0 1-1 0 0,1 0 0 0 0,1 0 0 0 0,0 0 1 0 0,0 1-1 0 0,1-1 0 0 0,1 0 0 0 0,0 1 1 0 0,0-1-1 0 0,4 20 0 0 0,-3-28-561 0 0,0 0-1 0 0,0 0 0 0 0,0 0 1 0 0,1 0-1 0 0,-1 0 0 0 0,4 4 1 0 0,-2-3-289 0 0,4 9-2375 0 0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 3584 0 0,'5'0'3527'0'0,"23"-1"-1933"0"0,6 5 103 0 0,64 16 0 0 0,-20-3-275 0 0,-74-16-1313 0 0,119 18 1818 0 0,-102-17-1814 0 0,0-1 0 0 0,0-1 0 0 0,40-5 0 0 0,-60 5-106 0 0,0 0-1 0 0,-1 0 1 0 0,1 0-1 0 0,0 0 0 0 0,0 0 1 0 0,-1 0-1 0 0,1-1 0 0 0,0 1 1 0 0,-1 0-1 0 0,1 0 0 0 0,0-1 1 0 0,-1 1-1 0 0,1 0 1 0 0,0-1-1 0 0,-1 1 0 0 0,1-1 1 0 0,-1 1-1 0 0,1-1 0 0 0,-1 1 1 0 0,1-1-1 0 0,-1 0 1 0 0,0 1 0 0 0,0-1 0 0 0,0 1 0 0 0,0 0 0 0 0,0-1 0 0 0,0 1 0 0 0,0-1 0 0 0,0 1 0 0 0,-1 0 0 0 0,1-1 0 0 0,0 1 0 0 0,0 0 0 0 0,0-1 0 0 0,-1 1 0 0 0,1 0 0 0 0,0-1 0 0 0,-1 1 0 0 0,1 0 0 0 0,0-1 0 0 0,0 1 0 0 0,-1 0 0 0 0,1 0 0 0 0,-1-1 0 0 0,1 1 0 0 0,-28-12 261 0 0,20 10-210 0 0,1 1 0 0 0,0 0 1 0 0,0 0-1 0 0,-1 1 1 0 0,1 0-1 0 0,0 0 1 0 0,-1 0-1 0 0,1 1 0 0 0,0 1 1 0 0,0-1-1 0 0,0 1 1 0 0,-1 0-1 0 0,2 0 1 0 0,-1 1-1 0 0,0 0 0 0 0,1 1 1 0 0,-1-1-1 0 0,-7 7 1 0 0,6-3 11 0 0,0 0 0 0 0,0 0-1 0 0,1 1 1 0 0,0 0 0 0 0,0 1 0 0 0,1 0 0 0 0,0 0 0 0 0,1 0 0 0 0,-1 1 0 0 0,2-1-1 0 0,-7 20 1 0 0,5-12 19 0 0,0 1-1 0 0,2 0 1 0 0,0 0 0 0 0,1 1-1 0 0,-2 32 1 0 0,2 12 20 0 0,1 15-289 0 0,8-26-3938 0 0,-5-49 3189 0 0,0-1 0 0 0,0 1 0 0 0,0 0 0 0 0,1-1 0 0 0,-1 1 0 0 0,1-1 0 0 0,2 4 0 0 0,3 1-2788 0 0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10 2336 0 0,'-3'0'200'0'0,"0"1"0"0"0,0 0 0 0 0,0-1-1 0 0,1 1 1 0 0,-1 0 0 0 0,0 0 0 0 0,1 0 0 0 0,-1 1-1 0 0,0-1 1 0 0,1 1 0 0 0,0-1 0 0 0,-1 1 0 0 0,1 0-1 0 0,0 0 1 0 0,0 0 0 0 0,0 0 0 0 0,-3 4 0 0 0,-2 3 302 0 0,1 0 1 0 0,0 0 0 0 0,-6 14-1 0 0,7-13-124 0 0,1 0-1 0 0,1 0 0 0 0,0 0 0 0 0,0 0 0 0 0,1 0 0 0 0,1 1 0 0 0,0-1 0 0 0,0 18 1 0 0,1-22-165 0 0,0 0 0 0 0,0 1 0 0 0,1-1 0 0 0,0 0 0 0 0,1 0 1 0 0,-1 0-1 0 0,1-1 0 0 0,0 1 0 0 0,0 0 0 0 0,1 0 0 0 0,0-1 1 0 0,0 0-1 0 0,0 0 0 0 0,1 0 0 0 0,-1 0 0 0 0,6 5 0 0 0,-4-6-157 0 0,0-1 0 0 0,0 0 0 0 0,0 0 0 0 0,0-1 0 0 0,0 0 0 0 0,0 0-1 0 0,1 0 1 0 0,-1 0 0 0 0,1-1 0 0 0,0 0 0 0 0,-1 0 0 0 0,10 0 0 0 0,-1 0-1 0 0,0-1 0 0 0,-1 0 0 0 0,1-1 1 0 0,17-4-1 0 0,-20 2-26 0 0,0 1 1 0 0,-1-2-1 0 0,1 0 0 0 0,-1 0 1 0 0,0 0-1 0 0,0-2 0 0 0,0 1 0 0 0,14-11 1 0 0,-20 12-19 0 0,1 0 1 0 0,-1 0 0 0 0,1-1-1 0 0,-1 0 1 0 0,0 1-1 0 0,-1-1 1 0 0,1-1 0 0 0,-1 1-1 0 0,0 0 1 0 0,0-1 0 0 0,-1 0-1 0 0,0 1 1 0 0,0-1 0 0 0,0 0-1 0 0,-1 0 1 0 0,2-12 0 0 0,-2 10 3 0 0,-1 0 0 0 0,0 0 1 0 0,0 0-1 0 0,-1 0 1 0 0,0 0-1 0 0,0 1 1 0 0,-1-1-1 0 0,-2-8 1 0 0,2 11-3 0 0,0 1 0 0 0,0-1-1 0 0,-1 1 1 0 0,0-1 0 0 0,1 1 0 0 0,-1 0 0 0 0,-1 0-1 0 0,1 0 1 0 0,-1 0 0 0 0,1 0 0 0 0,-1 1 0 0 0,0 0-1 0 0,-7-4 1 0 0,3 2 12 0 0,-1 1 0 0 0,0 0-1 0 0,0 1 1 0 0,-1-1 0 0 0,1 2-1 0 0,-1 0 1 0 0,1 0 0 0 0,-1 0-1 0 0,-10 1 1 0 0,0 0 35 0 0,0 1 1 0 0,1 2-1 0 0,-29 4 0 0 0,38-4-25 0 0,1 0-1 0 0,0 0 1 0 0,0 2 0 0 0,0-1-1 0 0,0 1 1 0 0,1 0 0 0 0,-1 1-1 0 0,1 0 1 0 0,0 0 0 0 0,1 1-1 0 0,-1-1 1 0 0,1 2-1 0 0,0-1 1 0 0,1 1 0 0 0,-8 10-1 0 0,8-8 2 0 0,0 0 0 0 0,0 1 0 0 0,1 0 0 0 0,0 0 0 0 0,1 0 0 0 0,0 0 0 0 0,1 1-1 0 0,0 0 1 0 0,0-1 0 0 0,1 1 0 0 0,1 0 0 0 0,-1 20 0 0 0,2-27-26 0 0,0 0 0 0 0,1 1 0 0 0,-1-1 0 0 0,1 0 0 0 0,-1-1 0 0 0,1 1 1 0 0,1 0-1 0 0,-1 0 0 0 0,0 0 0 0 0,1 0 0 0 0,0-1 0 0 0,0 1 0 0 0,0-1 0 0 0,0 0 0 0 0,1 1 0 0 0,3 4 0 0 0,-1-5-3 0 0,-1 1 0 0 0,1 0 0 0 0,0-1 0 0 0,0 0 0 0 0,0 0 0 0 0,0-1 0 0 0,1 1 0 0 0,-1-1 0 0 0,0 0 0 0 0,9 2 0 0 0,1-2-25 0 0,1 1 0 0 0,-1-2 0 0 0,0 0 1 0 0,1-1-1 0 0,-1-1 0 0 0,1 0 0 0 0,28-6 0 0 0,-31 4-17 0 0,0-1 0 0 0,0 0 1 0 0,-1-1-1 0 0,1 0 0 0 0,-1-1 0 0 0,0-1 0 0 0,-1 0 0 0 0,0 0 0 0 0,11-10 0 0 0,-15 12 12 0 0,-1-2 0 0 0,0 1-1 0 0,0-1 1 0 0,0 0 0 0 0,-1 0 0 0 0,0 0 0 0 0,0-1-1 0 0,-1 1 1 0 0,0-1 0 0 0,0-1 0 0 0,-1 1 0 0 0,0 0-1 0 0,-1-1 1 0 0,3-13 0 0 0,-2 2 82 0 0,0-1 0 0 0,-2 1 1 0 0,0 0-1 0 0,-5-41 0 0 0,4 60-40 0 0,0 0 1 0 0,0 1-1 0 0,0-1 0 0 0,0 0 1 0 0,0 1-1 0 0,0-1 0 0 0,0 0 1 0 0,-1 1-1 0 0,1-1 0 0 0,0 1 1 0 0,-1-1-1 0 0,1 0 0 0 0,0 1 1 0 0,-1-1-1 0 0,1 1 0 0 0,-1-1 1 0 0,1 1-1 0 0,0-1 0 0 0,-1 1 1 0 0,1 0-1 0 0,-1-1 0 0 0,0 1 1 0 0,1 0-1 0 0,-1-1 0 0 0,1 1 1 0 0,-1 0-1 0 0,0-1 0 0 0,1 1 1 0 0,-1 0-1 0 0,1 0 0 0 0,-1 0 1 0 0,0 0-1 0 0,0 0 0 0 0,0 0 4 0 0,0 0 0 0 0,0 0-1 0 0,0 0 1 0 0,0 1-1 0 0,1-1 1 0 0,-1 0 0 0 0,0 1-1 0 0,0-1 1 0 0,1 1-1 0 0,-1-1 1 0 0,0 1 0 0 0,0-1-1 0 0,1 1 1 0 0,-1-1-1 0 0,1 1 1 0 0,-1 0-1 0 0,0-1 1 0 0,1 1 0 0 0,-1 0-1 0 0,1-1 1 0 0,0 1-1 0 0,-1 0 1 0 0,1 0 0 0 0,-1 0-1 0 0,1 1 1 0 0,-6 19 238 0 0,0 1 1 0 0,2 1 0 0 0,-4 42-1 0 0,7 71 112 0 0,1-80-210 0 0,1-46-153 0 0,-1-1-1 0 0,2 1 1 0 0,-1 0-1 0 0,1-1 1 0 0,4 10 0 0 0,-5-15-114 0 0,0 0 0 0 0,0-1 1 0 0,1 1-1 0 0,-1 0 1 0 0,1-1-1 0 0,0 0 1 0 0,0 1-1 0 0,1-1 1 0 0,-1 0-1 0 0,1 0 1 0 0,-1 0-1 0 0,1 0 1 0 0,0-1-1 0 0,6 5 0 0 0,-7-6-463 0 0,-1-1 0 0 0,0 0-1 0 0,1 0 1 0 0,-1 0-1 0 0,1 0 1 0 0,-1 0 0 0 0,0 0-1 0 0,1 0 1 0 0,-1 0-1 0 0,1 0 1 0 0,-1-1-1 0 0,0 1 1 0 0,1 0 0 0 0,-1-1-1 0 0,0 0 1 0 0,1 1-1 0 0,-1-1 1 0 0,0 0 0 0 0,0 1-1 0 0,2-3 1 0 0,1-6-3118 0 0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 3976 0 0,'-3'0'680'0'0,"-1"0"0"0"0,1 0 17 0 0,-4 0 3 0 0,3 2 16 0 0,-3 1 0 0 0,1 4 4 0 0,-1 1-4 0 0,3 6 4 0 0,1 2-20 0 0,-1 4-52 0 0,1 5-140 0 0,3 5-2940 0 0,3-4 0 0 0,4 4-1 0 0,-7-3 1 0 0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42 219 2184 0 0,'-4'-16'1882'0'0,"3"9"-1635"0"0,1 0 1 0 0,1 0 0 0 0,-1 0 0 0 0,1 0-1 0 0,1 1 1 0 0,-1-1 0 0 0,1 0-1 0 0,0 1 1 0 0,1-1 0 0 0,-1 1 0 0 0,1 0-1 0 0,0 0 1 0 0,1 0 0 0 0,0 0 0 0 0,0 0-1 0 0,0 1 1 0 0,0 0 0 0 0,1 0-1 0 0,7-7 1 0 0,-3 4 110 0 0,1 1 0 0 0,0 0 0 0 0,0 0 0 0 0,1 1 0 0 0,0 0-1 0 0,0 1 1 0 0,0 0 0 0 0,1 1 0 0 0,-1 0 0 0 0,1 1 0 0 0,16-3 0 0 0,-22 5-260 0 0,0 0 0 0 0,1 0 0 0 0,-1 1 1 0 0,1 0-1 0 0,-1 0 0 0 0,1 1 1 0 0,-1-1-1 0 0,0 2 0 0 0,1-1 0 0 0,-1 0 1 0 0,0 1-1 0 0,0 1 0 0 0,0-1 0 0 0,0 1 1 0 0,0 0-1 0 0,0 0 0 0 0,-1 0 0 0 0,0 1 1 0 0,1 0-1 0 0,-1 0 0 0 0,-1 0 0 0 0,9 9 1 0 0,-4 1 13 0 0,0-1 0 0 0,-1 1 0 0 0,-1 1 0 0 0,0-1 0 0 0,-1 1 0 0 0,0 1 0 0 0,6 30 0 0 0,11 118 250 0 0,-20-128-292 0 0,-2-33-64 0 0,23 348 255 0 0,-24-312-218 0 0,-1-31-27 0 0,1-28-27 0 0,1-9 10 0 0,-2-1 0 0 0,-2 1 0 0 0,-8-45 0 0 0,8 62 3 0 0,0 1-1 0 0,-1 0 1 0 0,0 1-1 0 0,-1-1 1 0 0,0 1 0 0 0,-1 0-1 0 0,0 0 1 0 0,0 1-1 0 0,-1-1 1 0 0,0 1-1 0 0,-1 1 1 0 0,-11-11-1 0 0,13 14 0 0 0,1 1 0 0 0,-1 0 0 0 0,0 0 0 0 0,-1 1 1 0 0,1-1-1 0 0,0 1 0 0 0,-1 1 0 0 0,0-1 0 0 0,0 1 0 0 0,1 0 0 0 0,-1 1 0 0 0,-1 0 0 0 0,1 0 0 0 0,0 0 0 0 0,0 1 0 0 0,0 0 0 0 0,0 0 0 0 0,0 1 0 0 0,-14 3 0 0 0,9-1 1 0 0,1 0-1 0 0,-1 1 1 0 0,1 1-1 0 0,0 0 1 0 0,1 0 0 0 0,-1 1-1 0 0,1 0 1 0 0,1 1-1 0 0,-1 0 1 0 0,1 1-1 0 0,-11 10 1 0 0,3 1-58 0 0,1-1 1 0 0,-27 43-1 0 0,37-52 10 0 0,0 1 0 0 0,1 1 0 0 0,1-1-1 0 0,-1 0 1 0 0,2 1 0 0 0,-1 0 0 0 0,2 0 0 0 0,-4 20 0 0 0,6-29-265 0 0,0 0 0 0 0,0 0 0 0 0,0 0 0 0 0,0 0 0 0 0,0 0 0 0 0,0 0 0 0 0,1 0 0 0 0,-1 0 0 0 0,1 0 0 0 0,-1 0 0 0 0,1 0 0 0 0,0 0 0 0 0,0 0 0 0 0,0 0 0 0 0,0 0 0 0 0,0-1 0 0 0,0 1 0 0 0,0 0 0 0 0,1-1 0 0 0,-1 1 0 0 0,1-1 0 0 0,-1 1 0 0 0,1-1 0 0 0,-1 0 0 0 0,1 0 0 0 0,0 1 0 0 0,0-1 0 0 0,-1 0 0 0 0,1-1 0 0 0,0 1 0 0 0,0 0 0 0 0,3 0 0 0 0,15 4-2898 0 0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40 154 3440 0 0,'1'-4'271'0'0,"-1"0"1"0"0,1 0-1 0 0,0 0 0 0 0,1 0 0 0 0,-1 0 0 0 0,1 0 0 0 0,-1 0 0 0 0,1 1 0 0 0,0-1 0 0 0,1 1 0 0 0,-1-1 1 0 0,1 1-1 0 0,-1 0 0 0 0,1 0 0 0 0,0 0 0 0 0,6-5 0 0 0,3-1 196 0 0,0 0 0 0 0,0 0-1 0 0,19-9 1 0 0,-17 11-48 0 0,1 1-1 0 0,-1 0 1 0 0,1 1 0 0 0,0 0-1 0 0,1 1 1 0 0,-1 1 0 0 0,1 0-1 0 0,-1 1 1 0 0,26 0 0 0 0,-32 3-266 0 0,0-1 0 0 0,0 2 0 0 0,0-1 0 0 0,0 1 0 0 0,0 0 0 0 0,0 1 0 0 0,0 0 0 0 0,-1 0 0 0 0,0 1 0 0 0,1 0 0 0 0,-1 1 0 0 0,-1 0 0 0 0,1 0 0 0 0,-1 0 0 0 0,0 1 0 0 0,0 0 0 0 0,11 12 0 0 0,-10-6-76 0 0,0-1 0 0 0,-1 1-1 0 0,0 0 1 0 0,0 1 0 0 0,-1-1 0 0 0,-1 1 0 0 0,0 0 0 0 0,-1 1-1 0 0,4 26 1 0 0,-1 7 125 0 0,-1 75-1 0 0,-5-102-163 0 0,-8 157 249 0 0,0-63-143 0 0,-12 90 96 0 0,26-243-241 0 0,-1-1 0 0 0,-2 1 1 0 0,-2-67-1 0 0,-3 96 2 0 0,-1-1 0 0 0,0 1 0 0 0,-4-13 1 0 0,0 2 1 0 0,5 16-2 0 0,0 1 0 0 0,0 0 0 0 0,-1 0-1 0 0,0 0 1 0 0,0 0 0 0 0,0 0 0 0 0,0 0 0 0 0,0 1 0 0 0,-1-1 0 0 0,0 1 0 0 0,0-1 0 0 0,0 1 0 0 0,0 0 0 0 0,-6-4 0 0 0,4 3 0 0 0,-1 1-1 0 0,0 0 1 0 0,0 0 0 0 0,-1 0 0 0 0,1 0 0 0 0,0 1 0 0 0,-1 0 0 0 0,-10-1-1 0 0,0 1 9 0 0,-1 1 0 0 0,1 0 0 0 0,0 2 0 0 0,0 0 0 0 0,0 0 0 0 0,-27 8 0 0 0,30-6 0 0 0,1 1 0 0 0,0 1 0 0 0,1 1 0 0 0,-1 0 0 0 0,1 0 0 0 0,0 1 0 0 0,0 1 0 0 0,1 0 0 0 0,0 0 0 0 0,-15 16 0 0 0,11-8-3 0 0,0 1 1 0 0,1 0 0 0 0,1 1-1 0 0,1 0 1 0 0,-18 37-1 0 0,24-43-25 0 0,2 1 0 0 0,-1-1 0 0 0,-3 19 0 0 0,4 6-1812 0 0,4-33 909 0 0,0 0 0 0 0,0 0-1 0 0,1-1 1 0 0,0 1 0 0 0,-1 0-1 0 0,3 5 1 0 0,5 3-2606 0 0,2-4-1 0 0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8 151 3056 0 0,'-1'0'90'0'0,"1"-1"-1"0"0,-1 1 1 0 0,1 0 0 0 0,-1-1-1 0 0,1 1 1 0 0,0 0 0 0 0,-1-1-1 0 0,1 1 1 0 0,-1 0-1 0 0,1-1 1 0 0,0 1 0 0 0,-1-1-1 0 0,1 1 1 0 0,0-1-1 0 0,0 1 1 0 0,-1-1 0 0 0,1 1-1 0 0,0-1 1 0 0,0 1-1 0 0,0-1 1 0 0,0 1 0 0 0,-1-1-1 0 0,1 1 1 0 0,0-1-1 0 0,0 0 1 0 0,0 1 0 0 0,0-1-1 0 0,1 0 1 0 0,-1-23 1158 0 0,0 18-778 0 0,0 2-287 0 0,0 1 0 0 0,1-1 0 0 0,-1 0 0 0 0,1 1 0 0 0,0-1 0 0 0,0 1 0 0 0,0-1 1 0 0,0 1-1 0 0,1-1 0 0 0,-1 1 0 0 0,1 0 0 0 0,0 0 0 0 0,0 0 0 0 0,0 0 0 0 0,4-5 0 0 0,-2 4 126 0 0,1 0 0 0 0,0 0 0 0 0,0 1-1 0 0,0-1 1 0 0,0 1 0 0 0,0 0-1 0 0,1 0 1 0 0,10-4 0 0 0,-7 4-42 0 0,0 1 1 0 0,1-1-1 0 0,-1 1 1 0 0,1 1-1 0 0,-1 0 1 0 0,1 0-1 0 0,0 1 1 0 0,-1 0-1 0 0,1 1 1 0 0,0 0-1 0 0,16 4 1 0 0,-21-3-231 0 0,-1 0 0 0 0,0 0 1 0 0,0 0-1 0 0,0 1 0 0 0,0 0 1 0 0,0 0-1 0 0,0 0 0 0 0,0 0 1 0 0,-1 0-1 0 0,0 1 0 0 0,0-1 1 0 0,0 1-1 0 0,0 0 0 0 0,0 0 0 0 0,-1 0 1 0 0,0 0-1 0 0,3 7 0 0 0,3 8 63 0 0,-2 0-1 0 0,8 36 0 0 0,-10-37-49 0 0,6 37-22 0 0,-2 0 1 0 0,-3 1 0 0 0,-2 61 0 0 0,-6-83-103 0 0,2-30 39 0 0,0-6 1 0 0,0-18-10 0 0,1-12 23 0 0,2-1 0 0 0,10-59 1 0 0,-8 75 27 0 0,0 1 1 0 0,2-1 0 0 0,0 1-1 0 0,0 0 1 0 0,1 1 0 0 0,1 0-1 0 0,12-17 1 0 0,-10 18 30 0 0,0 1-1 0 0,0 0 1 0 0,1 1-1 0 0,1 1 1 0 0,22-19 0 0 0,-30 27-12 0 0,-1 1 0 0 0,1-1 0 0 0,0 1 1 0 0,0 0-1 0 0,0 0 0 0 0,0 0 0 0 0,1 0 1 0 0,-1 1-1 0 0,0-1 0 0 0,1 1 0 0 0,-1 0 1 0 0,1 1-1 0 0,-1-1 0 0 0,1 1 0 0 0,-1 0 1 0 0,1 0-1 0 0,-1 0 0 0 0,1 1 0 0 0,-1-1 1 0 0,1 1-1 0 0,-1 0 0 0 0,0 1 0 0 0,1-1 1 0 0,-1 1-1 0 0,6 3 0 0 0,-7-3-1 0 0,1 0-1 0 0,-1 1 1 0 0,0 0-1 0 0,0 0 1 0 0,0-1-1 0 0,0 2 1 0 0,-1-1-1 0 0,1 0 1 0 0,-1 1-1 0 0,0-1 1 0 0,0 1-1 0 0,0-1 1 0 0,0 1 0 0 0,-1 0-1 0 0,3 8 1 0 0,-1 3 40 0 0,0 0 0 0 0,1 28 0 0 0,-4-35-44 0 0,0 159 485 0 0,-2-117-3835 0 0,1 1-5361 0 0,1-37 5073 0 0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1 142 3440 0 0,'0'-4'252'0'0,"1"0"0"0"0,-1-1 0 0 0,1 1 0 0 0,1 0 0 0 0,-1 0 0 0 0,0 0 0 0 0,1 0-1 0 0,0 1 1 0 0,0-1 0 0 0,0 0 0 0 0,0 1 0 0 0,1-1 0 0 0,-1 1 0 0 0,1 0 0 0 0,0 0 0 0 0,0 0-1 0 0,0 0 1 0 0,7-4 0 0 0,2-2 293 0 0,1 1-1 0 0,0 0 1 0 0,27-11-1 0 0,-27 14-190 0 0,1 0-1 0 0,-1 1 1 0 0,1 1-1 0 0,0 0 1 0 0,0 1-1 0 0,0 1 0 0 0,0 0 1 0 0,0 0-1 0 0,0 2 1 0 0,17 1-1 0 0,-21 0-212 0 0,1 0 1 0 0,-1 0-1 0 0,0 1 0 0 0,1 1 0 0 0,-1 0 1 0 0,-1 0-1 0 0,1 0 0 0 0,-1 2 0 0 0,1-1 1 0 0,-1 1-1 0 0,-1 0 0 0 0,1 1 0 0 0,-1 0 1 0 0,8 9-1 0 0,-1 2-35 0 0,-1 1 1 0 0,-1 0-1 0 0,-1 0 1 0 0,-1 1-1 0 0,14 34 0 0 0,-6-4 51 0 0,16 66-1 0 0,-19-40-37 0 0,7 78 0 0 0,-15-93-77 0 0,0 14-4 0 0,-3 79 0 0 0,-19-192-38 0 0,-3-70 16 0 0,7 69 11 0 0,6 18-26 0 0,-2-1 1 0 0,0 1 0 0 0,-1 0-1 0 0,-1 1 1 0 0,-17-31-1 0 0,22 47 0 0 0,0 0 0 0 0,-1 0 0 0 0,1 0 0 0 0,-1 0 0 0 0,1 1 0 0 0,-1-1 0 0 0,0 1-1 0 0,0 0 1 0 0,-1 0 0 0 0,1 1 0 0 0,-1-1 0 0 0,1 1 0 0 0,-1 0 0 0 0,0 0 0 0 0,0 1-1 0 0,1-1 1 0 0,-1 1 0 0 0,-1 0 0 0 0,1 0 0 0 0,0 1 0 0 0,0 0 0 0 0,0 0 0 0 0,0 0 0 0 0,-7 1-1 0 0,2 0 6 0 0,0 1-1 0 0,0 0 1 0 0,0 1-1 0 0,0 0 1 0 0,0 0-1 0 0,1 1 1 0 0,0 1-1 0 0,0-1 1 0 0,0 1-1 0 0,0 1 1 0 0,-11 9-1 0 0,3 0 15 0 0,1 2-1 0 0,1 0 0 0 0,0 0 0 0 0,-23 38 0 0 0,18-21-61 0 0,2 0-1 0 0,-15 40 1 0 0,25-54-893 0 0,-8 39 0 0 0,12-35-3595 0 0,-3 33 0 0 0,7-36 1085 0 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74 3416 0 0,'-3'1'272'0'0,"1"0"0"0"0,-1-1-1 0 0,1 1 1 0 0,-1 0-1 0 0,1 0 1 0 0,-1 1 0 0 0,1-1-1 0 0,0 0 1 0 0,0 1-1 0 0,0-1 1 0 0,0 1 0 0 0,0 0-1 0 0,0 0 1 0 0,0 0 0 0 0,-3 3-1 0 0,-1 2 76 0 0,1 1-1 0 0,-1 0 0 0 0,-4 9 1 0 0,1 2 219 0 0,1 0 1 0 0,1 1 0 0 0,1 0 0 0 0,1 0 0 0 0,1 0 0 0 0,0 1 0 0 0,2-1 0 0 0,-1 25 0 0 0,3-40-446 0 0,0 0 0 0 0,1 0 0 0 0,-1 1-1 0 0,1-1 1 0 0,0 0 0 0 0,0 0 0 0 0,1 0 0 0 0,-1 0 0 0 0,1 0 0 0 0,0-1-1 0 0,1 1 1 0 0,-1 0 0 0 0,1-1 0 0 0,3 5 0 0 0,-3-6-90 0 0,0 0-1 0 0,1 0 1 0 0,-1 0-1 0 0,0 0 1 0 0,1-1-1 0 0,0 1 1 0 0,0-1 0 0 0,0 0-1 0 0,0 0 1 0 0,0 0-1 0 0,0-1 1 0 0,0 1 0 0 0,0-1-1 0 0,1 0 1 0 0,-1-1-1 0 0,6 2 1 0 0,2-1-5 0 0,1-1 0 0 0,-1 0 0 0 0,0 0 0 0 0,0-1 0 0 0,0-1 0 0 0,0 0 0 0 0,0 0 0 0 0,0-1 0 0 0,18-8 0 0 0,-23 8-2 0 0,-1 0-1 0 0,0-1 1 0 0,0 0-1 0 0,0 0 1 0 0,0 0-1 0 0,0 0 1 0 0,-1-1-1 0 0,0 0 1 0 0,0 0-1 0 0,-1-1 1 0 0,1 1-1 0 0,-1-1 1 0 0,0 0-1 0 0,0 0 1 0 0,-1-1-1 0 0,0 1 1 0 0,4-13-1 0 0,-1 1 52 0 0,-1-1-1 0 0,-1 1 1 0 0,-1-1 0 0 0,-1 0-1 0 0,0 0 1 0 0,-2-22-1 0 0,0 32-30 0 0,-1 0-1 0 0,0 0 1 0 0,-1-1 0 0 0,0 1-1 0 0,0 0 1 0 0,-1 1-1 0 0,0-1 1 0 0,-1 0-1 0 0,1 1 1 0 0,-2-1-1 0 0,1 1 1 0 0,-1 0-1 0 0,0 1 1 0 0,-11-12-1 0 0,11 14-18 0 0,-1 1 0 0 0,0 0 1 0 0,1 0-1 0 0,-1 1 0 0 0,-1-1 0 0 0,1 1 0 0 0,-1 1 1 0 0,1-1-1 0 0,-1 1 0 0 0,0 0 0 0 0,1 1 0 0 0,-1-1 1 0 0,0 1-1 0 0,0 1 0 0 0,-12-1 0 0 0,5 2 0 0 0,0-1 0 0 0,0 2 0 0 0,-1 0 0 0 0,1 0 0 0 0,0 1 0 0 0,-22 9 0 0 0,28-9-54 0 0,0 1 1 0 0,0 0-1 0 0,0 0 0 0 0,1 1 1 0 0,-1 0-1 0 0,1 0 0 0 0,0 0 1 0 0,1 1-1 0 0,-1 0 0 0 0,1 1 1 0 0,1-1-1 0 0,-1 1 0 0 0,1 1 1 0 0,0-1-1 0 0,1 1 0 0 0,-1-1 1 0 0,-2 10-1 0 0,3-6-838 0 0,0 0 1 0 0,1 0-1 0 0,0 0 0 0 0,-1 17 0 0 0,-2 36-6213 0 0,5-35 3539 0 0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1 117 3576 0 0,'20'-12'5421'0'0,"-19"14"-5115"0"0,0 1 0 0 0,-1 0 0 0 0,1 0 0 0 0,-1 1 0 0 0,0-1 0 0 0,1 0 0 0 0,-1 0 0 0 0,-1 0-1 0 0,0 5 1 0 0,-6 52 1886 0 0,3-33-983 0 0,0 37 0 0 0,3-44-1002 0 0,1-8-111 0 0,0 1 0 0 0,0-1 0 0 0,1 0 0 0 0,1 0 0 0 0,2 13 0 0 0,-3-22-87 0 0,0 0 0 0 0,0 0 1 0 0,1 0-1 0 0,-1 0 1 0 0,1 0-1 0 0,-1 0 0 0 0,1 0 1 0 0,0-1-1 0 0,0 1 0 0 0,0-1 1 0 0,1 1-1 0 0,-1-1 1 0 0,0 0-1 0 0,1 0 0 0 0,0 0 1 0 0,-1 0-1 0 0,1 0 0 0 0,0-1 1 0 0,0 1-1 0 0,0-1 0 0 0,0 0 1 0 0,0 0-1 0 0,6 2 1 0 0,5 0-5 0 0,0-1 1 0 0,0 0-1 0 0,0-1 1 0 0,0-1-1 0 0,0 0 1 0 0,0-1-1 0 0,0 0 1 0 0,0-1-1 0 0,0-1 1 0 0,22-7-1 0 0,-25 6 6 0 0,-1 0 0 0 0,1-1-1 0 0,-1 0 1 0 0,0 0 0 0 0,0-2 0 0 0,-1 1 0 0 0,0-1-1 0 0,0 0 1 0 0,-1-1 0 0 0,1 0 0 0 0,-2 0-1 0 0,1-1 1 0 0,9-14 0 0 0,-7 6 41 0 0,-2 0 0 0 0,0 0 1 0 0,0-1-1 0 0,-2 1 0 0 0,0-2 0 0 0,-1 1 0 0 0,-1-1 0 0 0,-1 1 1 0 0,0-1-1 0 0,-1-25 0 0 0,-2 40-94 0 0,0-1-1 0 0,0 0 1 0 0,-1 0-1 0 0,1 1 1 0 0,-1-1-1 0 0,-1 0 1 0 0,1 1-1 0 0,-1-1 1 0 0,1 1-1 0 0,-1-1 1 0 0,-1 1-1 0 0,1 0 1 0 0,0 0-1 0 0,-1 0 1 0 0,0 0-1 0 0,-5-5 1 0 0,-15-9-3306 0 0,-6 6-3792 0 0,12 9 3523 0 0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603 44 3344 0 0,'-8'-12'2444'0'0,"-4"7"-1930"0"0,0-1 0 0 0,-1 2 0 0 0,1 0 0 0 0,-1 0 0 0 0,0 1 0 0 0,0 1 0 0 0,0 0 0 0 0,0 1 0 0 0,-22 1 0 0 0,10 1 116 0 0,0 1 0 0 0,1 1-1 0 0,-1 1 1 0 0,-29 9 0 0 0,43-10-318 0 0,-1 2 0 0 0,1-1 0 0 0,0 2 0 0 0,0-1 0 0 0,0 1 0 0 0,1 1 0 0 0,-15 11 0 0 0,22-15-280 0 0,0-1-1 0 0,0 1 1 0 0,1-1-1 0 0,-1 1 1 0 0,1 0-1 0 0,-1 0 1 0 0,1 0-1 0 0,0 0 1 0 0,0 0-1 0 0,0 1 1 0 0,1-1-1 0 0,-1 1 1 0 0,1-1-1 0 0,0 1 0 0 0,0-1 1 0 0,0 1-1 0 0,0 0 1 0 0,1 0-1 0 0,-1-1 1 0 0,1 1-1 0 0,0 0 1 0 0,0 0-1 0 0,0-1 1 0 0,1 1-1 0 0,0 0 1 0 0,-1 0-1 0 0,1-1 1 0 0,2 5-1 0 0,2 3 0 0 0,0-1-1 0 0,1 0 1 0 0,0-1-1 0 0,0 1 1 0 0,1-1-1 0 0,0 0 1 0 0,1-1-1 0 0,10 9 1 0 0,9 6 11 0 0,39 24 0 0 0,-47-36-26 0 0,-1 1 0 0 0,-1 1 0 0 0,0 1 0 0 0,-1 0 0 0 0,-1 1 0 0 0,21 26 0 0 0,-34-37 28 0 0,0-1 1 0 0,0 1 0 0 0,0 0-1 0 0,-1 0 1 0 0,1 0-1 0 0,-1 0 1 0 0,0 0-1 0 0,-1 0 1 0 0,1 0-1 0 0,-1 0 1 0 0,0 0-1 0 0,1 1 1 0 0,-2-1-1 0 0,1 0 1 0 0,0 0-1 0 0,-1 0 1 0 0,0 0-1 0 0,0 0 1 0 0,0 0-1 0 0,-1 0 1 0 0,1 0-1 0 0,-1 0 1 0 0,0 0-1 0 0,0-1 1 0 0,-4 7-1 0 0,-2-4 56 0 0,1-1 1 0 0,-1 1-1 0 0,0-1 0 0 0,0-1 0 0 0,0 1 0 0 0,0-1 0 0 0,-1-1 0 0 0,0 0 0 0 0,0 0 0 0 0,-9 2 0 0 0,-15 1 130 0 0,-49 2-1 0 0,47-5-232 0 0,-51 0-2529 0 0,-2-8-7578 0 0,58 2 6097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39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9 3912 0 0,'-51'-9'6000'0'0,"48"9"-5816"0"0,0 0 0 0 0,0 1-1 0 0,1-1 1 0 0,-1 1 0 0 0,0-1-1 0 0,1 1 1 0 0,-1 0 0 0 0,1 0 0 0 0,-1 0-1 0 0,1 0 1 0 0,-1 0 0 0 0,1 1-1 0 0,0-1 1 0 0,0 1 0 0 0,-1-1 0 0 0,1 1-1 0 0,0 0 1 0 0,1 0 0 0 0,-1 0-1 0 0,0 0 1 0 0,0 0 0 0 0,1 0 0 0 0,-1 1-1 0 0,1-1 1 0 0,0 1 0 0 0,-2 3-1 0 0,-1 3 263 0 0,1 0-1 0 0,0 0 0 0 0,0 1 1 0 0,1-1-1 0 0,0 1 0 0 0,-1 12 1 0 0,2-5-30 0 0,-1 3-29 0 0,1 1-1 0 0,2 28 1 0 0,0-42-350 0 0,0 0 0 0 0,1 0 0 0 0,0 0 0 0 0,0 0 0 0 0,0 0 0 0 0,1 0 0 0 0,0-1 0 0 0,0 1 1 0 0,0-1-1 0 0,9 11 0 0 0,-7-10-200 0 0,1-1 0 0 0,1 1 0 0 0,-1-1-1 0 0,1 0 1 0 0,0-1 0 0 0,0 0 0 0 0,0 0 0 0 0,1 0 0 0 0,0-1 0 0 0,16 6 0 0 0,-7-4-1935 0 0,1-1 1 0 0,0-1 0 0 0,1 0-1 0 0,20 0 1 0 0,-3-1-1744 0 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72 2488 0 0,'-5'4'313'0'0,"1"-1"0"0"0,-1 1 0 0 0,1 0 1 0 0,1 0-1 0 0,-1 0 0 0 0,0 1 0 0 0,1-1 0 0 0,-5 10 0 0 0,-19 42 1380 0 0,22-43-1284 0 0,0-1-1 0 0,1 1 0 0 0,1 0 1 0 0,0 0-1 0 0,1 0 1 0 0,0 0-1 0 0,1 0 0 0 0,1 24 1 0 0,0-32-288 0 0,0 0 1 0 0,1-1-1 0 0,0 1 1 0 0,0 0-1 0 0,0 0 1 0 0,1-1-1 0 0,-1 1 1 0 0,1-1 0 0 0,0 1-1 0 0,1-1 1 0 0,-1 0-1 0 0,1 0 1 0 0,-1 0-1 0 0,1 0 1 0 0,1 0-1 0 0,-1-1 1 0 0,0 1-1 0 0,1-1 1 0 0,0 0 0 0 0,-1 0-1 0 0,1 0 1 0 0,0-1-1 0 0,1 1 1 0 0,-1-1-1 0 0,0 0 1 0 0,1 0-1 0 0,4 1 1 0 0,4 0-86 0 0,-1 0 1 0 0,1 0-1 0 0,0-1 1 0 0,0-1-1 0 0,-1 0 0 0 0,1-1 1 0 0,0 0-1 0 0,0-1 1 0 0,0-1-1 0 0,0 0 0 0 0,-1-1 1 0 0,1 0-1 0 0,-1 0 1 0 0,0-2-1 0 0,0 1 0 0 0,0-2 1 0 0,0 0-1 0 0,-1 0 1 0 0,18-14-1 0 0,-23 15-36 0 0,-1-1 1 0 0,0 0-1 0 0,0 0 1 0 0,-1 0-1 0 0,0-1 1 0 0,0 0-1 0 0,0 1 1 0 0,-1-2-1 0 0,0 1 1 0 0,0 0-1 0 0,-1 0 1 0 0,0-1-1 0 0,-1 1 1 0 0,1-1-1 0 0,-1 0 1 0 0,-1 1-1 0 0,1-1 1 0 0,-1 0-1 0 0,-2-11 1 0 0,1 6 10 0 0,-1 1 0 0 0,0 0 1 0 0,-1-1-1 0 0,0 1 1 0 0,-1 1-1 0 0,0-1 1 0 0,-1 0-1 0 0,0 1 0 0 0,-1 0 1 0 0,-1 0-1 0 0,-9-13 1 0 0,10 18 17 0 0,0 0 0 0 0,0 0 0 0 0,-1 1 0 0 0,0 0 0 0 0,0 0 0 0 0,0 1 0 0 0,0 0 0 0 0,-1 0 1 0 0,1 0-1 0 0,-1 1 0 0 0,0 0 0 0 0,0 1 0 0 0,0 0 0 0 0,-1 0 0 0 0,1 1 0 0 0,0 0 0 0 0,-1 0 0 0 0,1 1 0 0 0,-1 0 1 0 0,-8 1-1 0 0,7 0 21 0 0,1 0 0 0 0,0 1 0 0 0,-1 0 0 0 0,1 0 0 0 0,0 1 0 0 0,0 0 0 0 0,0 0 0 0 0,1 1 1 0 0,-1 1-1 0 0,1-1 0 0 0,0 1 0 0 0,0 1 0 0 0,0-1 0 0 0,1 1 0 0 0,0 1 0 0 0,0-1 0 0 0,-10 14 1 0 0,9-8 24 0 0,1 1 0 0 0,0 0 1 0 0,0 1-1 0 0,1 0 1 0 0,1 0-1 0 0,0 0 1 0 0,1 0-1 0 0,-2 18 0 0 0,4-24-44 0 0,1 1-1 0 0,0-1 1 0 0,1 0-1 0 0,0 1 0 0 0,0-1 1 0 0,1 1-1 0 0,0-1 1 0 0,0 0-1 0 0,1 1 0 0 0,0-1 1 0 0,1 0-1 0 0,0 0 1 0 0,0 0-1 0 0,0-1 1 0 0,9 15-1 0 0,-8-18-26 0 0,0 0 0 0 0,0-1 0 0 0,0 1 0 0 0,0-1 0 0 0,1 0-1 0 0,-1 0 1 0 0,1-1 0 0 0,-1 1 0 0 0,1-1 0 0 0,0 0 0 0 0,0 0 0 0 0,0 0 0 0 0,0-1 0 0 0,1 0 0 0 0,-1 0 0 0 0,7 0 0 0 0,1 1-31 0 0,0-2 1 0 0,1 0-1 0 0,-1 0 1 0 0,1-1-1 0 0,17-4 1 0 0,-22 3-5 0 0,1 0-1 0 0,-1-1 1 0 0,0 0 0 0 0,0-1-1 0 0,0 0 1 0 0,0 0-1 0 0,-1-1 1 0 0,1 0 0 0 0,-1 0-1 0 0,11-10 1 0 0,-14 9 8 0 0,1 0 0 0 0,-1 0 0 0 0,-1 0 0 0 0,1 0-1 0 0,-1-1 1 0 0,0 0 0 0 0,0 1 0 0 0,-1-2 0 0 0,0 1 0 0 0,0 0 0 0 0,-1-1-1 0 0,0 1 1 0 0,1-12 0 0 0,2-11-39 0 0,-2-1 0 0 0,-1 1 0 0 0,-3-51 0 0 0,-4 15 373 0 0,5 66-302 0 0,0 0-1 0 0,0 0 1 0 0,0-1 0 0 0,0 1-1 0 0,0 0 1 0 0,0 0 0 0 0,0 0 0 0 0,0-1-1 0 0,0 1 1 0 0,0 0 0 0 0,0 0-1 0 0,0 0 1 0 0,0-1 0 0 0,0 1 0 0 0,0 0-1 0 0,0 0 1 0 0,0 0 0 0 0,0 0-1 0 0,0-1 1 0 0,0 1 0 0 0,0 0-1 0 0,0 0 1 0 0,0 0 0 0 0,0-1 0 0 0,0 1-1 0 0,-1 0 1 0 0,1 0 0 0 0,0 0-1 0 0,0 0 1 0 0,0 0 0 0 0,0-1 0 0 0,0 1-1 0 0,-1 0 1 0 0,1 0 0 0 0,0 0-1 0 0,0 0 1 0 0,0 0 0 0 0,0 0 0 0 0,-1 0-1 0 0,1 0 1 0 0,0 0 0 0 0,0 0-1 0 0,0 0 1 0 0,-1-1 0 0 0,1 1-1 0 0,0 0 1 0 0,0 0 0 0 0,0 0 0 0 0,0 0-1 0 0,-1 1 1 0 0,1-1 0 0 0,0 0-1 0 0,0 0 1 0 0,0 0 0 0 0,-1 0 0 0 0,1 0-1 0 0,0 0 1 0 0,0 0 0 0 0,0 0-1 0 0,0 0 1 0 0,-1 0 0 0 0,1 0 0 0 0,0 1-1 0 0,0-1 1 0 0,0 0 0 0 0,0 0-1 0 0,-1 0 1 0 0,-7 13 347 0 0,6 8-167 0 0,1 0 1 0 0,0 1-1 0 0,2-1 1 0 0,1 0-1 0 0,0 0 1 0 0,10 39-1 0 0,-3-29-41 0 0,1-1 0 0 0,1 0 0 0 0,30 55 0 0 0,-38-78-240 0 0,1-1-1 0 0,1 1 1 0 0,-1-1-1 0 0,1 0 1 0 0,0 0-1 0 0,1 0 1 0 0,-1 0 0 0 0,1-1-1 0 0,0 0 1 0 0,1 0-1 0 0,-1-1 1 0 0,9 5-1 0 0,19 3-3589 0 0,6-7-3784 0 0,-17-5 3745 0 0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57 116 3408 0 0,'-17'14'2988'0'0,"15"-7"-2719"0"0,-1 0 1 0 0,1 0-1 0 0,0 0 1 0 0,1 0-1 0 0,-1 0 1 0 0,1 0-1 0 0,1 0 1 0 0,0 1-1 0 0,0-1 1 0 0,0 0-1 0 0,1 0 1 0 0,0 0-1 0 0,0 1 1 0 0,0-1-1 0 0,1 0 1 0 0,1-1-1 0 0,-1 1 1 0 0,1 0-1 0 0,3 6 1 0 0,-1-3-22 0 0,1-1 0 0 0,-1 0 0 0 0,1 0 0 0 0,1 0 0 0 0,0-1 0 0 0,0 0 0 0 0,1 0 0 0 0,0-1 0 0 0,0 0 0 0 0,0 0 1 0 0,1-1-1 0 0,10 6 0 0 0,-3-4-188 0 0,1-2 1 0 0,0 1-1 0 0,0-2 1 0 0,0 0-1 0 0,0-1 1 0 0,1-1 0 0 0,27 1-1 0 0,-32-3-50 0 0,0-1-1 0 0,0 0 1 0 0,0-1-1 0 0,0-1 1 0 0,0 0 0 0 0,-1 0-1 0 0,1-2 1 0 0,-1 1-1 0 0,0-2 1 0 0,0 1 0 0 0,14-9-1 0 0,-21 10-3 0 0,0-1 0 0 0,0 0 0 0 0,0 0 0 0 0,0 0 0 0 0,-1-1 0 0 0,0 0 0 0 0,0 0-1 0 0,0 0 1 0 0,-1 0 0 0 0,1 0 0 0 0,-1-1 0 0 0,0 1 0 0 0,-1-1 0 0 0,0 0 0 0 0,1 0 0 0 0,-2 0 0 0 0,1 0 0 0 0,-1 0 0 0 0,0-1-1 0 0,0 1 1 0 0,-1 0 0 0 0,0 0 0 0 0,0-9 0 0 0,-1 4 12 0 0,0-1 0 0 0,-1 1 0 0 0,0 0 0 0 0,-1-1 0 0 0,0 1-1 0 0,-1 0 1 0 0,0 0 0 0 0,-1 1 0 0 0,0-1 0 0 0,-1 1 0 0 0,-11-16 0 0 0,8 16 7 0 0,1 1 0 0 0,-1 0 0 0 0,-1 1 1 0 0,0 0-1 0 0,0 1 0 0 0,0 0 0 0 0,-1 1 0 0 0,0 0 1 0 0,0 0-1 0 0,-1 1 0 0 0,1 1 0 0 0,-1 0 0 0 0,-18-4 0 0 0,8 4 67 0 0,0 0-1 0 0,-1 1 0 0 0,1 2 0 0 0,-1 0 1 0 0,1 1-1 0 0,-36 6 0 0 0,52-5-54 0 0,0 0-1 0 0,0 0 0 0 0,0 1 1 0 0,0 0-1 0 0,0 0 1 0 0,1 1-1 0 0,-1-1 0 0 0,1 1 1 0 0,0 0-1 0 0,0 1 0 0 0,0-1 1 0 0,0 1-1 0 0,1 0 1 0 0,-1 0-1 0 0,1 1 0 0 0,0-1 1 0 0,0 1-1 0 0,1 0 1 0 0,-1 0-1 0 0,-4 10 0 0 0,2-3 37 0 0,2 1-1 0 0,-1 0 0 0 0,2-1 1 0 0,0 1-1 0 0,0 0 1 0 0,1 1-1 0 0,1-1 0 0 0,0 21 1 0 0,1 70 525 0 0,20 164 0 0 0,-19-262-579 0 0,19 139 484 0 0,-18-113-343 0 0,0 0-1 0 0,-5 50 1 0 0,1-60-289 0 0,0 0 0 0 0,2 0 1 0 0,1 0-1 0 0,6 32 0 0 0,-2-41-915 0 0,-4-12 381 0 0,0 0 1 0 0,0 0-1 0 0,0 0 1 0 0,1 0-1 0 0,-1-1 1 0 0,0 1-1 0 0,1 0 1 0 0,-1-1-1 0 0,0 1 1 0 0,1-1-1 0 0,-1 1 1 0 0,0-1 0 0 0,1 0-1 0 0,-1 1 1 0 0,1-1-1 0 0,2 0 1 0 0,3 0-3147 0 0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 3976 0 0,'-3'-5'6300'0'0,"2"10"-5770"0"0,0 1 1 0 0,1-1 0 0 0,-1 1-1 0 0,1-1 1 0 0,0 0 0 0 0,2 11 0 0 0,-1 3 308 0 0,-5 100 2795 0 0,0-75-3671 0 0,3 1-1 0 0,2-1 1 0 0,10 80 0 0 0,-9-116-2119 0 0,0 1 1 0 0,1 0-1 0 0,0-1 0 0 0,4 10 1 0 0,0-8-1610 0 0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3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295 456 3912 0 0,'-3'0'275'0'0,"0"0"0"0"0,0 0-1 0 0,1 1 1 0 0,-1-1-1 0 0,0 1 1 0 0,0 0 0 0 0,0-1-1 0 0,0 1 1 0 0,1 1-1 0 0,-1-1 1 0 0,1 0 0 0 0,-1 1-1 0 0,1-1 1 0 0,-1 1-1 0 0,1 0 1 0 0,-3 2 0 0 0,1 0-21 0 0,1 0 0 0 0,0 0 1 0 0,0 0-1 0 0,1 0 0 0 0,-1 0 1 0 0,1 1-1 0 0,0-1 0 0 0,-3 9 1 0 0,1 2 181 0 0,0 1 1 0 0,2-1-1 0 0,-1 1 1 0 0,2-1-1 0 0,0 17 1 0 0,1-18-63 0 0,1 0 0 0 0,0-1 0 0 0,1 1 0 0 0,1-1 0 0 0,0 1 0 0 0,6 16 0 0 0,-7-25-345 0 0,-1-1 1 0 0,1 0 0 0 0,0 1-1 0 0,1-1 1 0 0,-1 0 0 0 0,1 0-1 0 0,-1-1 1 0 0,1 1 0 0 0,0 0-1 0 0,1-1 1 0 0,-1 0-1 0 0,1 1 1 0 0,-1-1 0 0 0,1-1-1 0 0,0 1 1 0 0,0-1 0 0 0,0 1-1 0 0,0-1 1 0 0,1 0 0 0 0,-1-1-1 0 0,8 3 1 0 0,-3-2-24 0 0,1 0 1 0 0,-1-1 0 0 0,1 0-1 0 0,-1-1 1 0 0,1 0-1 0 0,-1-1 1 0 0,1 1 0 0 0,-1-2-1 0 0,0 0 1 0 0,1 0-1 0 0,-1 0 1 0 0,0-1 0 0 0,0 0-1 0 0,0-1 1 0 0,-1 0-1 0 0,1-1 1 0 0,-1 0-1 0 0,0 0 1 0 0,0 0 0 0 0,-1-1-1 0 0,0 0 1 0 0,0-1-1 0 0,0 0 1 0 0,-1 0 0 0 0,7-9-1 0 0,-4 3 2 0 0,-1-1 0 0 0,-1-1-1 0 0,0 0 1 0 0,-1 0-1 0 0,-1 0 1 0 0,0 0 0 0 0,4-21-1 0 0,8-113 46 0 0,-17 146-51 0 0,2-17 6 0 0,-2 1 1 0 0,-1-1 0 0 0,0 0 0 0 0,-1 1 0 0 0,-1-1 0 0 0,-1 1 0 0 0,-1 0 0 0 0,-1 0 0 0 0,-13-31 0 0 0,12 37-5 0 0,1 0 1 0 0,-2 1 0 0 0,0 0-1 0 0,0 0 1 0 0,-1 1 0 0 0,-1 0-1 0 0,1 0 1 0 0,-2 1 0 0 0,0 0 0 0 0,0 1-1 0 0,0 1 1 0 0,-1-1 0 0 0,-26-11-1 0 0,17 10 13 0 0,0 1 0 0 0,-1 2 0 0 0,0 0 0 0 0,-1 1 0 0 0,1 2 0 0 0,-1 0 0 0 0,0 1 0 0 0,0 1 0 0 0,0 2 0 0 0,0 0 0 0 0,-28 4 0 0 0,46-3 1 0 0,0-1-1 0 0,0 2 1 0 0,0-1-1 0 0,0 0 0 0 0,0 1 1 0 0,0 0-1 0 0,0 0 1 0 0,0 1-1 0 0,1-1 1 0 0,-1 1-1 0 0,1 0 1 0 0,0 0-1 0 0,0 0 1 0 0,0 1-1 0 0,0 0 0 0 0,1-1 1 0 0,-1 1-1 0 0,1 1 1 0 0,0-1-1 0 0,0 0 1 0 0,0 1-1 0 0,1-1 1 0 0,0 1-1 0 0,0 0 0 0 0,0 0 1 0 0,0 0-1 0 0,1 0 1 0 0,0 0-1 0 0,0 0 1 0 0,0 0-1 0 0,0 0 1 0 0,1 1-1 0 0,0-1 0 0 0,0 0 1 0 0,2 7-1 0 0,-1-2 30 0 0,2 1 0 0 0,0-1 0 0 0,0 0-1 0 0,0 0 1 0 0,2 0 0 0 0,-1-1 0 0 0,1 1-1 0 0,0-1 1 0 0,13 16 0 0 0,-8-13 8 0 0,0-1 0 0 0,1 0 1 0 0,1-1-1 0 0,0 0 0 0 0,0 0 0 0 0,17 9 1 0 0,-6-6 21 0 0,1-2-1 0 0,0 0 1 0 0,1-2 0 0 0,0 0 0 0 0,0-2 0 0 0,0 0-1 0 0,48 4 1 0 0,50-8-112 0 0,-80-3-1333 0 0,-26 2-5557 0 0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7 3248 0 0,'4'-7'7954'0'0,"-5"30"-6035"0"0,-1-1 0 0 0,-7 27 0 0 0,0 6-1064 0 0,7-44-781 0 0,1-1 0 0 0,1 1-1 0 0,0 0 1 0 0,0 0-1 0 0,1-1 1 0 0,0 1 0 0 0,1 0-1 0 0,1-1 1 0 0,-1 1 0 0 0,2-1-1 0 0,4 12 1 0 0,-5-16-60 0 0,0 0 1 0 0,1-1-1 0 0,-1 0 0 0 0,1 0 1 0 0,0 0-1 0 0,1 0 0 0 0,-1 0 1 0 0,1-1-1 0 0,0 0 0 0 0,0 0 1 0 0,0 0-1 0 0,1 0 0 0 0,-1-1 1 0 0,1 0-1 0 0,0 0 0 0 0,0-1 1 0 0,0 1-1 0 0,0-1 0 0 0,0-1 1 0 0,7 2-1 0 0,8 1-21 0 0,0-1 0 0 0,0-1 0 0 0,0-1 0 0 0,0 0 0 0 0,0-2 0 0 0,42-6 0 0 0,-56 5 1 0 0,-1 0 0 0 0,0 0-1 0 0,1 0 1 0 0,-1-1-1 0 0,0 0 1 0 0,0 0-1 0 0,-1 0 1 0 0,1-1-1 0 0,-1 0 1 0 0,0 0 0 0 0,0 0-1 0 0,0-1 1 0 0,0 0-1 0 0,-1 0 1 0 0,8-10-1 0 0,-7 6 4 0 0,-1 0-1 0 0,0 0 1 0 0,0 0-1 0 0,0 0 1 0 0,-1-1-1 0 0,-1 1 1 0 0,1-1-1 0 0,-2 0 1 0 0,2-19-1 0 0,-1 2 266 0 0,-1 0-1 0 0,-6-52 0 0 0,5 79-240 0 0,0-1 0 0 0,0 1 0 0 0,0-1 0 0 0,0 1 0 0 0,0-1 0 0 0,0 1 0 0 0,0-1 0 0 0,0 1 0 0 0,0-1 0 0 0,0 1 0 0 0,0-1 0 0 0,-1 1 0 0 0,1-1 0 0 0,0 1 0 0 0,0-1 0 0 0,-1 1 0 0 0,1 0 0 0 0,0-1 0 0 0,0 1 0 0 0,-1-1 0 0 0,1 1 0 0 0,0 0 0 0 0,-1-1 0 0 0,1 1 0 0 0,-1 0 0 0 0,1 0 0 0 0,0-1 0 0 0,-1 1 0 0 0,1 0 0 0 0,-1 0 0 0 0,1-1 0 0 0,-1 1 0 0 0,1 0 0 0 0,-1 0 0 0 0,1 0 0 0 0,-1 0 0 0 0,1 0 0 0 0,-1 0 0 0 0,1 0 0 0 0,-1 0 0 0 0,1 0 0 0 0,-1 0 0 0 0,1 0 0 0 0,-1 0 0 0 0,1 0 0 0 0,-1 1 0 0 0,-1-1 27 0 0,1 1 1 0 0,0 0-1 0 0,0 0 1 0 0,0 0-1 0 0,-1 0 1 0 0,1 0-1 0 0,0 0 1 0 0,0 0-1 0 0,1 0 1 0 0,-1 0-1 0 0,0 0 1 0 0,0 0-1 0 0,0 1 1 0 0,1-1-1 0 0,-1 0 1 0 0,0 2-1 0 0,-2 7 49 0 0,1 0-1 0 0,1 0 0 0 0,-1 1 1 0 0,1-1-1 0 0,1 0 1 0 0,0 1-1 0 0,1-1 0 0 0,0 1 1 0 0,0-1-1 0 0,5 18 0 0 0,-1-12-120 0 0,0-1-1 0 0,1 1 0 0 0,0-1 0 0 0,1 0 0 0 0,1 0 0 0 0,11 14 0 0 0,-12-19-364 0 0,1 0-1 0 0,1-1 0 0 0,0 0 1 0 0,0 0-1 0 0,18 12 1 0 0,0-4-3730 0 0,0-3-3385 0 0,-16-9 3343 0 0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 3928 0 0,'-4'0'288'0'0,"0"0"-1"0"0,1 0 0 0 0,-1 0 1 0 0,0 0-1 0 0,1 1 0 0 0,-1-1 0 0 0,1 1 1 0 0,-1 0-1 0 0,1 0 0 0 0,-1 0 1 0 0,1 1-1 0 0,0-1 0 0 0,-1 1 0 0 0,1 0 1 0 0,0 0-1 0 0,0 0 0 0 0,0 0 1 0 0,0 0-1 0 0,1 1 0 0 0,-1 0 0 0 0,1-1 1 0 0,-1 1-1 0 0,1 0 0 0 0,0 0 0 0 0,0 0 1 0 0,-3 6-1 0 0,-1 3 191 0 0,0 1-1 0 0,1 0 1 0 0,0 0-1 0 0,1 1 1 0 0,-3 19-1 0 0,-6 70 1526 0 0,10-67-1387 0 0,-1 43 293 0 0,4 1 1 0 0,10 82 0 0 0,-2-57-553 0 0,3 32-18 0 0,-3-65-134 0 0,-4 130 0 0 0,-5-189-259 0 0,-1 0 1 0 0,0 0-1 0 0,0 0 0 0 0,-2-1 1 0 0,0 1-1 0 0,0-1 1 0 0,-1 0-1 0 0,0 0 0 0 0,-10 14 1 0 0,8-15-1405 0 0,0-1 1 0 0,-1-1-1 0 0,-8 10 0 0 0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44 3672 0 0,'0'0'645'0'0,"-19"5"2805"0"0,16-3-3210 0 0,-1 0 1 0 0,1 1-1 0 0,0-1 0 0 0,-1 1 0 0 0,1 0 0 0 0,0 0 0 0 0,1 0 0 0 0,-1 0 0 0 0,1 1 0 0 0,-1-1 0 0 0,1 1 0 0 0,0-1 1 0 0,0 1-1 0 0,0 0 0 0 0,-1 7 0 0 0,-2 3 589 0 0,2 1 1 0 0,-3 31 0 0 0,3-25-79 0 0,2-12-490 0 0,1 1-1 0 0,-1-1 0 0 0,2 1 0 0 0,-1-1 1 0 0,1 1-1 0 0,1-1 0 0 0,0 1 1 0 0,0-1-1 0 0,6 15 0 0 0,-6-19-234 0 0,0-1-1 0 0,0 0 0 0 0,0 1 1 0 0,1-1-1 0 0,-1 0 0 0 0,1 0 1 0 0,0-1-1 0 0,0 1 0 0 0,0-1 1 0 0,1 1-1 0 0,-1-1 0 0 0,1 0 1 0 0,0 0-1 0 0,0-1 0 0 0,0 1 1 0 0,0-1-1 0 0,1 0 0 0 0,-1 0 1 0 0,0 0-1 0 0,1-1 0 0 0,5 2 1 0 0,0-1-10 0 0,1 0 1 0 0,0-1-1 0 0,-1-1 1 0 0,1 0-1 0 0,0 0 0 0 0,0-1 1 0 0,-1 0-1 0 0,1-1 1 0 0,19-6-1 0 0,-25 7-3 0 0,0-1-1 0 0,-1 0 0 0 0,1 0 1 0 0,0-1-1 0 0,-1 1 0 0 0,0-1 1 0 0,1 0-1 0 0,-1-1 0 0 0,-1 1 1 0 0,1-1-1 0 0,0 1 1 0 0,-1-1-1 0 0,1 0 0 0 0,-1 0 1 0 0,0-1-1 0 0,-1 1 0 0 0,1-1 1 0 0,-1 1-1 0 0,0-1 0 0 0,0 0 1 0 0,0 0-1 0 0,1-7 0 0 0,0-4 63 0 0,-1 0 0 0 0,0 0 0 0 0,-1 0 0 0 0,-1-21 0 0 0,-1 28-36 0 0,0-1 0 0 0,-1 1 0 0 0,1 0 1 0 0,-2 0-1 0 0,1 0 0 0 0,-2 1 1 0 0,1-1-1 0 0,-8-13 0 0 0,6 14 5 0 0,0 0-1 0 0,0 0 0 0 0,-1 1 0 0 0,0 0 0 0 0,0 0 0 0 0,-10-8 0 0 0,11 12-20 0 0,0-1-1 0 0,0 1 1 0 0,-1 0-1 0 0,1 1 1 0 0,-1-1-1 0 0,1 1 1 0 0,-1 0-1 0 0,0 0 1 0 0,0 1-1 0 0,1 0 1 0 0,-8-1-1 0 0,4 1-1 0 0,0 1-1 0 0,-1-1 0 0 0,1 1 0 0 0,0 1 0 0 0,-1 0 0 0 0,1 0 0 0 0,0 1 1 0 0,0 0-1 0 0,-15 6 0 0 0,19-6-180 0 0,-1 1 1 0 0,1 0-1 0 0,0 0 1 0 0,-1 0-1 0 0,1 1 1 0 0,-6 6-1 0 0,6-5-468 0 0,1 0 0 0 0,-1 0-1 0 0,1 0 1 0 0,0 1 0 0 0,1 0 0 0 0,-5 9-1 0 0,-13 33-6587 0 0,11-22 3607 0 0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4 3728 0 0,'0'0'1984'0'0,"-1"18"1796"0"0,-4 14-2143 0 0,1 1-1 0 0,1 0 1 0 0,2 0-1 0 0,4 42 1 0 0,-2-70-1583 0 0,0 0 0 0 0,0 0-1 0 0,0 0 1 0 0,1 1 0 0 0,-1-1 0 0 0,1-1-1 0 0,1 1 1 0 0,-1 0 0 0 0,1 0 0 0 0,-1-1 0 0 0,1 0-1 0 0,1 1 1 0 0,-1-1 0 0 0,1 0 0 0 0,-1 0-1 0 0,7 4 1 0 0,-4-4-27 0 0,0-1 1 0 0,0 0-1 0 0,0 0 0 0 0,0 0 0 0 0,0-1 0 0 0,1 0 0 0 0,-1 0 1 0 0,1-1-1 0 0,-1 1 0 0 0,1-2 0 0 0,0 1 0 0 0,10-1 0 0 0,-9 0-5 0 0,0 0 0 0 0,0 0 0 0 0,0-1 0 0 0,0 0-1 0 0,0 0 1 0 0,0-1 0 0 0,-1 0 0 0 0,1-1 0 0 0,-1 0 0 0 0,1 0-1 0 0,-1 0 1 0 0,0-1 0 0 0,0 0 0 0 0,0 0 0 0 0,-1-1-1 0 0,1 0 1 0 0,-1 0 0 0 0,0-1 0 0 0,-1 1 0 0 0,10-14-1 0 0,-2 0 16 0 0,0-2-1 0 0,-2 0 0 0 0,-1 0 1 0 0,0-1-1 0 0,-2 0 0 0 0,0-1 1 0 0,4-24-1 0 0,-11 40-629 0 0,0 1 1 0 0,-1-1-1 0 0,0-13 0 0 0,-1 4-5458 0 0,1 7 2295 0 0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4104 0 0,'-4'1'5384'0'0,"4"-1"-5289"0"0,0 0-1 0 0,0 0 1 0 0,0 1 0 0 0,0-1 0 0 0,0 0-1 0 0,0 64 3470 0 0,-2-1-3512 0 0,-2 65-8003 0 0,3-88 5098 0 0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475 50 3592 0 0,'-5'-20'4064'0'0,"3"17"-3838"0"0,0 1-1 0 0,0-1 1 0 0,-1 1 0 0 0,1 0-1 0 0,-1 0 1 0 0,0 0-1 0 0,1 0 1 0 0,-1 1 0 0 0,0-1-1 0 0,0 1 1 0 0,0 0 0 0 0,0-1-1 0 0,0 2 1 0 0,0-1 0 0 0,-1 0-1 0 0,1 0 1 0 0,0 1-1 0 0,-6 0 1 0 0,-10-2 969 0 0,-37 4-1 0 0,46-2-735 0 0,-10 1 120 0 0,0 1-1 0 0,0 1 1 0 0,0 0-1 0 0,-27 9 1 0 0,42-10-543 0 0,0 0 0 0 0,0 0 1 0 0,0 0-1 0 0,0 0 0 0 0,1 1 1 0 0,-1-1-1 0 0,0 1 0 0 0,1 0 1 0 0,0 1-1 0 0,0-1 0 0 0,0 1 1 0 0,0 0-1 0 0,1 0 0 0 0,-1 0 1 0 0,1 1-1 0 0,0-1 0 0 0,0 1 1 0 0,0-1-1 0 0,1 1 0 0 0,0 0 1 0 0,-3 9-1 0 0,3-7-41 0 0,1-1 0 0 0,0 1 0 0 0,1 0 0 0 0,-1 0 0 0 0,1-1 0 0 0,0 1 0 0 0,1 0 0 0 0,0-1 0 0 0,0 1 1 0 0,0 0-1 0 0,1-1 0 0 0,0 1 0 0 0,0-1 0 0 0,1 0 0 0 0,-1 0 0 0 0,2 0 0 0 0,-1 0 0 0 0,0 0 0 0 0,1-1 0 0 0,0 1 0 0 0,1-1 0 0 0,-1 0 0 0 0,1 0 0 0 0,0-1 0 0 0,10 9 0 0 0,34 21-145 0 0,-31-22 84 0 0,-1 0 1 0 0,0 1-1 0 0,-1 0 1 0 0,19 21-1 0 0,-33-31 83 0 0,1 1 0 0 0,-1-1 0 0 0,-1 0 0 0 0,1 0 0 0 0,-1 1 0 0 0,1-1-1 0 0,-1 1 1 0 0,0-1 0 0 0,0 1 0 0 0,0 0 0 0 0,-1-1 0 0 0,1 1 0 0 0,-1 0 0 0 0,0 0 0 0 0,0 4-1 0 0,0-5 23 0 0,-1 0 0 0 0,1-1-1 0 0,-1 1 1 0 0,1 0-1 0 0,-1 0 1 0 0,0-1-1 0 0,0 1 1 0 0,0-1-1 0 0,0 1 1 0 0,-1-1-1 0 0,1 1 1 0 0,-1-1-1 0 0,1 0 1 0 0,-1 1-1 0 0,0-1 1 0 0,0 0 0 0 0,0 0-1 0 0,0-1 1 0 0,0 1-1 0 0,-4 2 1 0 0,-20 9 299 0 0,0-1 0 0 0,-1-2 0 0 0,0-1 0 0 0,0 0 0 0 0,-1-3 0 0 0,0 0 0 0 0,-1-2 1 0 0,-50 2-1 0 0,63-9-2681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13.77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106 12 2960 0 0,'-9'13'772'0'0,"1"0"0"0"0,0 0 0 0 0,1 1 0 0 0,1 0 0 0 0,0 1 0 0 0,1-1 0 0 0,0 1 0 0 0,-3 19 0 0 0,5-20-137 0 0,1 1 1 0 0,0-1 0 0 0,1 1-1 0 0,1-1 1 0 0,0 1 0 0 0,5 25-1 0 0,-4-33-556 0 0,0-1 0 0 0,1 0 0 0 0,0 1 1 0 0,1-1-1 0 0,-1 0 0 0 0,1-1 0 0 0,0 1 0 0 0,0 0 0 0 0,1-1 0 0 0,0 0 0 0 0,0 1 0 0 0,0-1 0 0 0,0-1 0 0 0,1 1 0 0 0,0-1 0 0 0,0 0 0 0 0,0 0 0 0 0,0 0 0 0 0,1-1 0 0 0,0 0 1 0 0,-1 0-1 0 0,1 0 0 0 0,0-1 0 0 0,0 1 0 0 0,11 1 0 0 0,-11-3-68 0 0,-1 0-1 0 0,1 0 1 0 0,-1-1 0 0 0,1 1-1 0 0,-1-1 1 0 0,1 0 0 0 0,-1-1-1 0 0,1 0 1 0 0,-1 0 0 0 0,1 0-1 0 0,-1 0 1 0 0,0-1 0 0 0,1 0 0 0 0,-1 0-1 0 0,0 0 1 0 0,5-4 0 0 0,-4 2-3 0 0,0-1 1 0 0,0 0-1 0 0,0-1 1 0 0,-1 1-1 0 0,0-1 1 0 0,0 0 0 0 0,0 0-1 0 0,-1-1 1 0 0,0 1-1 0 0,0-1 1 0 0,3-8 0 0 0,0 1 25 0 0,-1 0 1 0 0,-1-1 0 0 0,0 0 0 0 0,-1 0 0 0 0,0-1 0 0 0,-2 1 0 0 0,1-1 0 0 0,-2 1 0 0 0,0-1 0 0 0,-2-21 0 0 0,0 30-4 0 0,0 1 0 0 0,-1-1 0 0 0,1 1 0 0 0,-1-1 1 0 0,-1 1-1 0 0,1 0 0 0 0,-1 0 0 0 0,0 0 1 0 0,-1 0-1 0 0,1 1 0 0 0,-6-8 0 0 0,5 9-7 0 0,0 1 0 0 0,0-1 1 0 0,0 1-1 0 0,-1 0 0 0 0,1 0 0 0 0,-1 0 0 0 0,1 0 0 0 0,-1 1 0 0 0,0 0 0 0 0,0 0 0 0 0,0 0 0 0 0,0 1 0 0 0,-1 0 1 0 0,-10-2-1 0 0,-1 1 39 0 0,0 1 0 0 0,0 0 1 0 0,-31 3-1 0 0,42-2-59 0 0,1 1 1 0 0,-1 0-1 0 0,1 1 1 0 0,-1-1-1 0 0,1 1 0 0 0,0 0 1 0 0,0 0-1 0 0,-1 1 1 0 0,2-1-1 0 0,-1 1 1 0 0,0 0-1 0 0,0 1 0 0 0,1-1 1 0 0,0 1-1 0 0,-7 7 1 0 0,5-2 15 0 0,-1 0 0 0 0,1 1 0 0 0,1-1 0 0 0,0 1 1 0 0,0 1-1 0 0,1-1 0 0 0,1 1 0 0 0,0-1 0 0 0,0 1 1 0 0,-2 16-1 0 0,4-16-208 0 0,0-1-1 0 0,1 1 1 0 0,1-1 0 0 0,1 18 0 0 0,0-20-436 0 0,0 0 0 0 0,0-1 1 0 0,0 1-1 0 0,1-1 0 0 0,0 0 1 0 0,6 12-1 0 0,-7-17-191 0 0,0 1 0 0 0,0 0 0 0 0,0 0 0 0 0,1-1 0 0 0,-1 0 0 0 0,1 1 0 0 0,3 2 0 0 0,7 2-2446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39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 3848 0 0,'0'0'2123'0'0,"-16"3"3617"0"0,8 7-4931 0 0,0 1 0 0 0,0 0 1 0 0,1 0-1 0 0,0 1 0 0 0,1 0 0 0 0,-8 20 0 0 0,3 1 160 0 0,-11 47-1 0 0,17-51-720 0 0,1 1 0 0 0,-1 43-1 0 0,5-16-9077 0 0,2-66 1357 0 0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401 1 3540 0 0,'-11'0'421'0'0,"0"1"0"0"0,-1 0 0 0 0,1 0 1 0 0,0 2-1 0 0,0-1 0 0 0,0 2 0 0 0,0-1 0 0 0,1 1 0 0 0,-1 1 0 0 0,-12 8 0 0 0,9-5-34 0 0,0 2 0 0 0,1 0 0 0 0,1 0 0 0 0,0 1 0 0 0,0 1 0 0 0,-15 20 0 0 0,8-5 180 0 0,1 1 0 0 0,2 1 0 0 0,0 0 0 0 0,2 1 0 0 0,2 0-1 0 0,-15 52 1 0 0,14-33-233 0 0,3 1-1 0 0,2-1 1 0 0,2 2-1 0 0,3-1 1 0 0,1 0-1 0 0,9 81 1 0 0,-6-119-468 0 0,1 0 0 0 0,0-1 0 0 0,1 1 0 0 0,0-1 0 0 0,1 1 0 0 0,0-1 0 0 0,9 15 0 0 0,-10-21-408 0 0,0 0 0 0 0,0-1-1 0 0,1 1 1 0 0,-1-1 0 0 0,1 0 0 0 0,0 0 0 0 0,1 0 0 0 0,-1 0-1 0 0,0-1 1 0 0,1 0 0 0 0,0 0 0 0 0,0 0 0 0 0,0 0-1 0 0,0-1 1 0 0,0 0 0 0 0,1 0 0 0 0,6 2 0 0 0,19 1-2627 0 0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80 2216 0 0,'0'0'3103'0'0,"21"0"-489"0"0,86-8 806 0 0,-30 4-2247 0 0,0-3 1 0 0,135-31 0 0 0,-163 20-929 0 0,-49 18-244 0 0,0 0 1 0 0,0 0 0 0 0,0 0 0 0 0,-1 0 0 0 0,1 0-1 0 0,0 0 1 0 0,0 0 0 0 0,0 0 0 0 0,0 0-1 0 0,0 0 1 0 0,0 0 0 0 0,0 0 0 0 0,0 0-1 0 0,0 0 1 0 0,0 0 0 0 0,0 0 0 0 0,0 0-1 0 0,0 0 1 0 0,0 0 0 0 0,0 0 0 0 0,0 0-1 0 0,0 0 1 0 0,0 0 0 0 0,0 0 0 0 0,0 0-1 0 0,-1 0 1 0 0,1 0 0 0 0,0 0 0 0 0,0 0-1 0 0,0 0 1 0 0,0 0 0 0 0,0 0 0 0 0,0 0 0 0 0,0 0-1 0 0,0-1 1 0 0,0 1 0 0 0,0 0 0 0 0,0 0-1 0 0,0 0 1 0 0,0 0 0 0 0,0 0 0 0 0,0 0-1 0 0,0 0 1 0 0,0 0 0 0 0,0 0 0 0 0,0 0-1 0 0,0 0 1 0 0,0 0 0 0 0,0 0 0 0 0,0 0-1 0 0,0 0 1 0 0,0 0 0 0 0,0 0 0 0 0,0 0-1 0 0,0-1 1 0 0,1 1 0 0 0,-1 0 0 0 0,0 0-1 0 0,0 0 1 0 0,-10-1 45 0 0,-10 0-17 0 0,1 1 16 0 0,-1 1-1 0 0,1 0 0 0 0,0 2 1 0 0,0 0-1 0 0,0 1 1 0 0,0 1-1 0 0,-33 14 0 0 0,44-16-20 0 0,1 1-1 0 0,0 0 1 0 0,0 0 0 0 0,0 1-1 0 0,1 0 1 0 0,-1 0-1 0 0,1 0 1 0 0,1 1 0 0 0,-1 0-1 0 0,1 0 1 0 0,0 0-1 0 0,0 1 1 0 0,0 0 0 0 0,1 0-1 0 0,0 0 1 0 0,1 0-1 0 0,0 1 1 0 0,0-1 0 0 0,0 1-1 0 0,1 0 1 0 0,-1 8-1 0 0,2-10-12 0 0,0-1 0 0 0,1 1 0 0 0,-1 0 0 0 0,1-1 0 0 0,0 1 0 0 0,1 0 0 0 0,0-1 0 0 0,0 1 0 0 0,0-1-1 0 0,0 1 1 0 0,1-1 0 0 0,0 1 0 0 0,0-1 0 0 0,0 0 0 0 0,1 0 0 0 0,0 0 0 0 0,0 0 0 0 0,0 0 0 0 0,8 8 0 0 0,-5-8 2 0 0,0 0 1 0 0,0 0 0 0 0,0 0-1 0 0,0-1 1 0 0,1 0 0 0 0,0 0 0 0 0,0-1-1 0 0,0 0 1 0 0,1 0 0 0 0,-1 0-1 0 0,0-1 1 0 0,1 0 0 0 0,15 1 0 0 0,-10-1-14 0 0,30 1 17 0 0,-40-2-16 0 0,0-1 0 0 0,0-1-1 0 0,0 1 1 0 0,0 0 0 0 0,0-1 0 0 0,0 0-1 0 0,0 1 1 0 0,-1-1 0 0 0,1 0 0 0 0,0-1-1 0 0,3-1 1 0 0,-6 3 1 0 0,1 0 0 0 0,-1 0-1 0 0,0-1 1 0 0,1 1 0 0 0,-1 0 0 0 0,0-1-1 0 0,1 1 1 0 0,-1 0 0 0 0,0-1-1 0 0,1 1 1 0 0,-1 0 0 0 0,0-1 0 0 0,0 1-1 0 0,1-1 1 0 0,-1 1 0 0 0,0 0 0 0 0,0-1-1 0 0,0 1 1 0 0,0-1 0 0 0,1 1 0 0 0,-1-1-1 0 0,0 1 1 0 0,0-1 0 0 0,0 1-1 0 0,0-1 1 0 0,0 1 0 0 0,0-1 0 0 0,0 1-1 0 0,-1 0 1 0 0,1-1 0 0 0,0 1 0 0 0,0-1-1 0 0,0 1 1 0 0,0-1 0 0 0,0 1-1 0 0,-1-1 1 0 0,1 1 0 0 0,0 0 0 0 0,0-1-1 0 0,-1 1 1 0 0,1 0 0 0 0,0-1 0 0 0,-1 0-1 0 0,0 0 8 0 0,0 0 0 0 0,0 1 0 0 0,0-1-1 0 0,0 0 1 0 0,0 0 0 0 0,0 1 0 0 0,-1-1-1 0 0,1 0 1 0 0,0 1 0 0 0,0-1 0 0 0,0 1 0 0 0,-1 0-1 0 0,1-1 1 0 0,-2 1 0 0 0,1 0 0 0 0,0 0 0 0 0,1 0 0 0 0,-1 0 0 0 0,0 0 0 0 0,0 1 0 0 0,1-1 1 0 0,-1 1-1 0 0,0-1 0 0 0,1 1 0 0 0,-1 0 0 0 0,1 0 0 0 0,-1-1 0 0 0,1 1 0 0 0,-1 0 0 0 0,1 0 0 0 0,-1 0 0 0 0,1 1 1 0 0,-2 1-1 0 0,1-1 2 0 0,0 1 0 0 0,0 0 1 0 0,1 0-1 0 0,-1 0 0 0 0,1 0 1 0 0,-1 0-1 0 0,1 0 0 0 0,0 1 1 0 0,0 3-1 0 0,-2 8 18 0 0,1 0 1 0 0,1 0-1 0 0,2 23 1 0 0,-1-22-11 0 0,10 152 12 0 0,-4-111-47 0 0,-3 0 0 0 0,-5 66 1 0 0,2-120 15 0 0,0 1-1 0 0,-1-1 1 0 0,0 0 0 0 0,1 1 0 0 0,-1-1 0 0 0,0 0 0 0 0,0 0 0 0 0,-1 0 0 0 0,1 0 0 0 0,-1 0 0 0 0,1 0 0 0 0,-1 0-1 0 0,0 0 1 0 0,0-1 0 0 0,0 1 0 0 0,-3 2 0 0 0,1-2 19 0 0,0-1 1 0 0,0 1-1 0 0,0-1 0 0 0,0 0 1 0 0,0 0-1 0 0,0 0 0 0 0,-1-1 1 0 0,1 0-1 0 0,-1 1 0 0 0,1-2 1 0 0,-5 2-1 0 0,-18-1 141 0 0,0-1 0 0 0,1-1 1 0 0,-1-1-1 0 0,1-1 0 0 0,-46-12 0 0 0,49 10-67 0 0,-111-30 473 0 0,96 24-546 0 0,99 10-12010 0 0,-33 2 8332 0 0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96 2064 0 0,'-11'-23'2682'0'0,"10"20"-2466"0"0,-1-1 1 0 0,0 1 0 0 0,1 0 0 0 0,-2-1-1 0 0,1 1 1 0 0,0 0 0 0 0,-1 0-1 0 0,1 0 1 0 0,-1 1 0 0 0,0-1-1 0 0,0 1 1 0 0,-6-5 0 0 0,2 3 104 0 0,1 1 1 0 0,-1-1-1 0 0,0 1 1 0 0,0 1-1 0 0,0 0 1 0 0,-10-2-1 0 0,1 1 324 0 0,-1 1 0 0 0,1 0-1 0 0,-1 2 1 0 0,1 0 0 0 0,-26 4-1 0 0,31-3-358 0 0,-1 1-1 0 0,1 1 1 0 0,0 0-1 0 0,0 1 1 0 0,0 0 0 0 0,-17 9-1 0 0,24-11-225 0 0,0 1 1 0 0,0-1-1 0 0,0 1 1 0 0,0 0-1 0 0,0 0 0 0 0,1 1 1 0 0,0-1-1 0 0,-1 1 0 0 0,1 0 1 0 0,1 0-1 0 0,-1 0 0 0 0,0 0 1 0 0,1 0-1 0 0,0 0 0 0 0,0 1 1 0 0,0-1-1 0 0,1 1 1 0 0,-2 7-1 0 0,2-6-20 0 0,0 1 0 0 0,1 0 0 0 0,-1-1 0 0 0,2 1 0 0 0,-1 0 0 0 0,1-1 0 0 0,0 1 0 0 0,0-1 0 0 0,1 1 0 0 0,0-1 0 0 0,0 1 0 0 0,0-1 0 0 0,1 0 0 0 0,0 0 0 0 0,0 0 0 0 0,1-1 0 0 0,-1 1 0 0 0,1-1 0 0 0,1 1 0 0 0,-1-1 0 0 0,1-1 0 0 0,-1 1 0 0 0,1-1 0 0 0,10 7 0 0 0,-2-2-17 0 0,0-1 0 0 0,1-1-1 0 0,0 0 1 0 0,0 0-1 0 0,1-2 1 0 0,0 0 0 0 0,0 0-1 0 0,0-2 1 0 0,25 4 0 0 0,-38-7-24 0 0,1 0 0 0 0,-1 0 0 0 0,0 0 1 0 0,0 0-1 0 0,0 0 0 0 0,0-1 0 0 0,1 1 1 0 0,-1-1-1 0 0,0 1 0 0 0,0-1 0 0 0,0 0 1 0 0,0 0-1 0 0,0 0 0 0 0,0 0 0 0 0,-1 0 1 0 0,1-1-1 0 0,0 1 0 0 0,3-3 0 0 0,-5 3 2 0 0,1 1-1 0 0,-1-1 0 0 0,0 1 1 0 0,1-1-1 0 0,-1 1 0 0 0,0-1 1 0 0,1 0-1 0 0,-1 1 0 0 0,0-1 1 0 0,0 1-1 0 0,0-1 0 0 0,1 0 1 0 0,-1 1-1 0 0,0-1 0 0 0,0 0 1 0 0,0 1-1 0 0,0-1 0 0 0,0 1 1 0 0,0-1-1 0 0,0 0 0 0 0,0 1 1 0 0,-1-1-1 0 0,1 0 0 0 0,0 0 1 0 0,-1 0-2 0 0,0 0 1 0 0,0 0-1 0 0,0-1 1 0 0,0 1-1 0 0,0 1 0 0 0,0-1 1 0 0,0 0-1 0 0,0 0 1 0 0,0 0-1 0 0,0 0 1 0 0,0 1-1 0 0,-1-1 1 0 0,1 1-1 0 0,0-1 0 0 0,-1 1 1 0 0,-1-1-1 0 0,-4-1 4 0 0,-1 0-1 0 0,0 1 0 0 0,1 0 0 0 0,-1 0 1 0 0,0 1-1 0 0,0 0 0 0 0,0 0 0 0 0,0 1 1 0 0,-9 2-1 0 0,-5 1 29 0 0,-41 15 1 0 0,53-15-17 0 0,0 0 1 0 0,0 1-1 0 0,1 0 1 0 0,-1 1 0 0 0,1 0-1 0 0,0 0 1 0 0,1 1-1 0 0,0 0 1 0 0,0 0-1 0 0,0 1 1 0 0,1 0 0 0 0,0 0-1 0 0,-8 14 1 0 0,11-15 10 0 0,0 0 0 0 0,0 0 0 0 0,1 0 0 0 0,0 1 0 0 0,1 0 1 0 0,0-1-1 0 0,0 1 0 0 0,0 0 0 0 0,1 0 0 0 0,0 0 0 0 0,1 0 0 0 0,0 0 1 0 0,0 0-1 0 0,1 0 0 0 0,0 0 0 0 0,0 0 0 0 0,1 0 0 0 0,4 14 0 0 0,-4-17-6 0 0,1 0-1 0 0,-1-1 1 0 0,1 1-1 0 0,0-1 1 0 0,0 0-1 0 0,0 0 1 0 0,0 0-1 0 0,1 0 1 0 0,0-1-1 0 0,0 1 0 0 0,0-1 1 0 0,0 0-1 0 0,0 0 1 0 0,1 0-1 0 0,-1-1 1 0 0,1 1-1 0 0,0-1 1 0 0,-1 0-1 0 0,1-1 1 0 0,10 3-1 0 0,8 1-67 0 0,1-1 0 0 0,0-2 0 0 0,31 1 0 0 0,-21-2-361 0 0,-11 0-3525 0 0,36-4-1 0 0,-34 1 343 0 0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3496 0 0,'-1'0'292'0'0,"0"1"0"0"0,1 0 0 0 0,-1-1 1 0 0,1 1-1 0 0,-1 0 0 0 0,1 0 0 0 0,-1-1 0 0 0,1 1 0 0 0,-1 0 0 0 0,1 0 0 0 0,-1 0 0 0 0,1 0 0 0 0,0-1 0 0 0,0 1 0 0 0,-1 0 0 0 0,1 0 0 0 0,0 0 0 0 0,0 0 0 0 0,0 0 0 0 0,0 0 1 0 0,0 0-1 0 0,0 0 0 0 0,0 1 0 0 0,1 35 603 0 0,-1-27-84 0 0,-1 120 2599 0 0,3 145-876 0 0,-2-253-2625 0 0,1 0 0 0 0,2 0-1 0 0,0 0 1 0 0,1 0 0 0 0,12 33-1 0 0,-8-44-1794 0 0,1-8-4511 0 0,-2-5 3289 0 0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0 3080 0 0,'0'0'3063'0'0,"-1"17"-141"0"0,-4 8-1848 0 0,-1 0 0 0 0,-2 0-1 0 0,0-1 1 0 0,-19 38-1 0 0,14-37-825 0 0,-1 0-1 0 0,-1-1 0 0 0,-1 0 1 0 0,-1-1-1 0 0,-1-1 0 0 0,-1-1 1 0 0,-1-1-1 0 0,0 0 1 0 0,-39 27-1 0 0,54-43-230 0 0,-1-1 1 0 0,0 1-1 0 0,0-1 1 0 0,0 0 0 0 0,0 0-1 0 0,0-1 1 0 0,-1 0-1 0 0,1 0 1 0 0,-12 2-1 0 0,18-4-16 0 0,-1 0 1 0 0,1 0-1 0 0,0 0 0 0 0,-1-1 0 0 0,1 1 0 0 0,0 0 1 0 0,-1 0-1 0 0,1 0 0 0 0,0 0 0 0 0,0 0 0 0 0,-1 0 1 0 0,1-1-1 0 0,0 1 0 0 0,0 0 0 0 0,-1 0 0 0 0,1-1 1 0 0,0 1-1 0 0,0 0 0 0 0,-1 0 0 0 0,1-1 0 0 0,0 1 1 0 0,0 0-1 0 0,0 0 0 0 0,0-1 0 0 0,-1 1 1 0 0,1 0-1 0 0,0-1 0 0 0,0 1 0 0 0,0 0 0 0 0,0-1 1 0 0,0 1-1 0 0,0 0 0 0 0,0-1 0 0 0,0 1 0 0 0,0 0 1 0 0,0-1-1 0 0,0 1 0 0 0,0 0 0 0 0,0-1 0 0 0,0 1 1 0 0,0 0-1 0 0,1 0 0 0 0,-1-1 0 0 0,0 1 0 0 0,0 0 1 0 0,0-1-1 0 0,0 1 0 0 0,0 0 0 0 0,1 0 0 0 0,-1-1 1 0 0,1 1-1 0 0,10-21 24 0 0,-9 18-17 0 0,5-8 20 0 0,0-1 0 0 0,1 1 1 0 0,1 1-1 0 0,-1 0 1 0 0,2 0-1 0 0,0 0 1 0 0,0 1-1 0 0,0 1 1 0 0,1 0-1 0 0,0 0 0 0 0,1 1 1 0 0,0 0-1 0 0,0 1 1 0 0,0 1-1 0 0,1 0 1 0 0,0 0-1 0 0,23-4 1 0 0,-32 8 0 0 0,1 1 0 0 0,-1-1 0 0 0,0 1 1 0 0,1 0-1 0 0,-1 1 0 0 0,1-1 0 0 0,-1 1 1 0 0,0 0-1 0 0,0 0 0 0 0,1 0 1 0 0,-1 0-1 0 0,0 1 0 0 0,0-1 0 0 0,0 1 1 0 0,0 0-1 0 0,-1 1 0 0 0,1-1 0 0 0,-1 1 1 0 0,1-1-1 0 0,-1 1 0 0 0,5 5 0 0 0,-4-2 17 0 0,1 0 0 0 0,-1 0 0 0 0,0 0-1 0 0,-1 0 1 0 0,1 1 0 0 0,-1 0 0 0 0,-1 0-1 0 0,1-1 1 0 0,-1 2 0 0 0,0-1 0 0 0,1 13-1 0 0,12 199-771 0 0,-14-196-2122 0 0,-1-21 2014 0 0,1 0 1 0 0,-1 0-1 0 0,1 0 1 0 0,0 0-1 0 0,-1 0 1 0 0,1 0-1 0 0,0-1 1 0 0,0 1-1 0 0,2 2 1 0 0,3 1-2648 0 0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4096 0 0,'0'0'4339'0'0,"-4"14"-1833"0"0,2 20-212 0 0,-7 39 1 0 0,2-15-771 0 0,-3 23 249 0 0,-3 46-1414 0 0,11-99-763 0 0,0 20-7337 0 0,2-35 4061 0 0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4152 0 0,'0'-4'5807'0'0,"10"99"-1113"0"0,-7-11-2640 0 0,-1-46-1404 0 0,-4 67-1 0 0,-1-55-514 0 0,2-29-91 0 0,-1 1 1 0 0,-5 22-1 0 0,7-44-43 0 0,0 1-1 0 0,0-1 0 0 0,0 0 0 0 0,0 0 0 0 0,0 0 0 0 0,0 0 1 0 0,0 1-1 0 0,0-1 0 0 0,0 0 0 0 0,0 0 0 0 0,0 0 0 0 0,0 0 1 0 0,0 1-1 0 0,0-1 0 0 0,0 0 0 0 0,0 0 0 0 0,0 0 1 0 0,0 0-1 0 0,0 1 0 0 0,0-1 0 0 0,0 0 0 0 0,0 0 0 0 0,0 0 1 0 0,1 0-1 0 0,-1 0 0 0 0,0 1 0 0 0,0-1 0 0 0,0 0 0 0 0,0 0 1 0 0,0 0-1 0 0,0 0 0 0 0,0 0 0 0 0,1 0 0 0 0,-1 0 1 0 0,0 0-1 0 0,0 1 0 0 0,0-1 0 0 0,0 0 0 0 0,1 0 0 0 0,-1 0 1 0 0,9-2 5 0 0,9-8 6 0 0,8-17 37 0 0,-15 17-1 0 0,-1-1 0 0 0,9-12-1 0 0,-2-3 136 0 0,21-42-1 0 0,-9 13 67 0 0,-21 37-112 0 0,1 0 0 0 0,-2-1 0 0 0,10-38 0 0 0,-10 31-17 0 0,13-33-1 0 0,-19 58-270 0 0,-1 0 0 0 0,0 0 0 0 0,1 0 0 0 0,-1 0 0 0 0,1 0 0 0 0,-1 0 0 0 0,1 0 0 0 0,0 1 0 0 0,-1-1 0 0 0,1 0 0 0 0,0 0 0 0 0,-1 1 0 0 0,1-1 0 0 0,0 0 0 0 0,2 0 0 0 0,-2 1-477 0 0,0-1-1 0 0,0 1 1 0 0,0 0-1 0 0,0 0 1 0 0,0 0-1 0 0,0 0 1 0 0,0 0-1 0 0,0 0 0 0 0,0 0 1 0 0,0 1-1 0 0,-1-1 1 0 0,1 0-1 0 0,0 0 1 0 0,0 1-1 0 0,2 0 1 0 0,6 3-3081 0 0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18 3400 0 0,'0'-18'7168'0'0,"-68"154"-250"0"0,61-118-6737 0 0,0 0 1 0 0,2 0-1 0 0,0 1 0 0 0,0 0 0 0 0,-2 35 1 0 0,7-47-148 0 0,-1 8 46 0 0,0 0 1 0 0,1 0-1 0 0,1 0 1 0 0,5 27-1 0 0,-5-39-73 0 0,0 1 0 0 0,0-1 0 0 0,0 1 0 0 0,0-1 1 0 0,1 0-1 0 0,-1 0 0 0 0,1 0 0 0 0,0 0 0 0 0,0 0 0 0 0,0 0 0 0 0,0 0 0 0 0,1-1 0 0 0,-1 1 0 0 0,1-1 1 0 0,-1 0-1 0 0,1 1 0 0 0,0-1 0 0 0,0-1 0 0 0,0 1 0 0 0,0 0 0 0 0,1-1 0 0 0,-1 1 0 0 0,0-1 0 0 0,0 0 1 0 0,1 0-1 0 0,3 0 0 0 0,3 1-19 0 0,-1-1 1 0 0,0 0 0 0 0,0 0-1 0 0,0-1 1 0 0,1-1-1 0 0,-1 0 1 0 0,0 0-1 0 0,0 0 1 0 0,0-1 0 0 0,0-1-1 0 0,0 1 1 0 0,0-2-1 0 0,8-3 1 0 0,-10 3-1 0 0,0 0 1 0 0,-1 0-1 0 0,0-1 1 0 0,0 1-1 0 0,-1-1 1 0 0,1-1-1 0 0,-1 1 1 0 0,0-1-1 0 0,0 0 1 0 0,-1 0-1 0 0,0 0 0 0 0,0-1 1 0 0,0 1-1 0 0,-1-1 1 0 0,0 0-1 0 0,3-9 1 0 0,0-9 29 0 0,0-1 1 0 0,-2-1-1 0 0,-1 1 1 0 0,-1 0 0 0 0,-2-32-1 0 0,-1 50 234 0 0,-2 11-91 0 0,-5 15-2 0 0,6-15-126 0 0,-3 12 43 0 0,-1 1-1 0 0,2-1 0 0 0,0 1 0 0 0,-3 25 1 0 0,6-30-52 0 0,0-1 1 0 0,1 0-1 0 0,0 0 1 0 0,0 1-1 0 0,1-1 1 0 0,1 0-1 0 0,0 0 1 0 0,4 14-1 0 0,-3-19-20 0 0,-1 0 1 0 0,1 0-1 0 0,0 0 0 0 0,0 0 0 0 0,1-1 1 0 0,0 0-1 0 0,-1 1 0 0 0,1-1 0 0 0,1 0 0 0 0,-1-1 1 0 0,1 1-1 0 0,-1-1 0 0 0,1 0 0 0 0,0 0 1 0 0,0 0-1 0 0,0-1 0 0 0,1 0 0 0 0,-1 0 0 0 0,0 0 1 0 0,1-1-1 0 0,0 1 0 0 0,-1-1 0 0 0,9 0 0 0 0,-2 0-2 0 0,1 0-1 0 0,-1-1 0 0 0,1-1 0 0 0,-1 1 0 0 0,1-2 0 0 0,-1 0 1 0 0,0-1-1 0 0,0 0 0 0 0,0 0 0 0 0,12-6 0 0 0,-18 6 4 0 0,0 0 0 0 0,-1 0-1 0 0,1 0 1 0 0,-1-1 0 0 0,1 1 0 0 0,-1-1-1 0 0,-1-1 1 0 0,1 1 0 0 0,0-1 0 0 0,-1 1 0 0 0,0-1-1 0 0,0-1 1 0 0,-1 1 0 0 0,1 0 0 0 0,-1-1-1 0 0,0 0 1 0 0,-1 1 0 0 0,1-1 0 0 0,-1-1-1 0 0,0 1 1 0 0,1-8 0 0 0,1-3-22 0 0,-1 0-1 0 0,-1 0 1 0 0,0 0 0 0 0,-1-1-1 0 0,-1 1 1 0 0,-1 0 0 0 0,-1-1-1 0 0,0 1 1 0 0,-6-23 0 0 0,7 36-177 0 0,0 1 0 0 0,0-1 0 0 0,-1 1 0 0 0,1 0 0 0 0,-1 0 0 0 0,0 0 0 0 0,-2-4 0 0 0,0 2-1665 0 0,-1 0 1 0 0,0 1-1 0 0,0-1 0 0 0,0 1 0 0 0,-8-5 1 0 0,-1-1-1891 0 0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12 4184 0 0,'-3'0'712'0'0,"3"-2"725"0"0,0-1-721 0 0,0 1-12 0 0,0 0 0 0 0,0-1 612 0 0,-4 3-788 0 0,8 5-452 0 0,3 4-2148 0 0,-5 2 0 0 0,5 7-1 0 0,0 0 1 0 0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3696 0 0,'28'2'3235'0'0,"-25"-2"-3049"0"0,0 1 1 0 0,1-1 0 0 0,-1 1-1 0 0,0 0 1 0 0,0 0 0 0 0,1 0-1 0 0,-1 0 1 0 0,0 1 0 0 0,0 0-1 0 0,0-1 1 0 0,-1 1 0 0 0,1 0-1 0 0,0 0 1 0 0,4 4 0 0 0,-3-1 60 0 0,-1-1 1 0 0,1 1 0 0 0,-1 0-1 0 0,0 0 1 0 0,0 0-1 0 0,0 1 1 0 0,3 9-1 0 0,0 4 466 0 0,-1 1-1 0 0,-1 0 1 0 0,3 37-1 0 0,-4 57 1518 0 0,-4-78-1933 0 0,1 1 1 0 0,7 37-1 0 0,-7-73-295 0 0,0 0 0 0 0,0 1 1 0 0,0-1-1 0 0,0 0 0 0 0,0 0 0 0 0,1 0 1 0 0,-1 0-1 0 0,0 0 0 0 0,1 0 0 0 0,-1-1 1 0 0,1 1-1 0 0,-1 0 0 0 0,1 0 0 0 0,-1 0 1 0 0,1 0-1 0 0,-1 0 0 0 0,1-1 0 0 0,0 1 0 0 0,0 0 1 0 0,-1 0-1 0 0,1-1 0 0 0,0 1 0 0 0,0-1 1 0 0,0 1-1 0 0,0-1 0 0 0,0 1 0 0 0,0-1 1 0 0,0 1-1 0 0,0-1 0 0 0,0 0 0 0 0,0 1 1 0 0,0-1-1 0 0,0 0 0 0 0,0 0 0 0 0,0 0 0 0 0,0 0 1 0 0,2 0-1 0 0,-1-1 4 0 0,1 1-1 0 0,0-1 1 0 0,-1 0-1 0 0,1 0 1 0 0,0 0-1 0 0,-1-1 1 0 0,1 1-1 0 0,-1 0 1 0 0,0-1 0 0 0,1 0-1 0 0,-1 0 1 0 0,3-3-1 0 0,8-9 63 0 0,-1-2 1 0 0,0 1-1 0 0,-1-1 0 0 0,-1-1 0 0 0,0 0 0 0 0,-1-1 0 0 0,-1 1 0 0 0,-1-2 1 0 0,5-19-1 0 0,1 0 84 0 0,-6 16 10 0 0,0 0 1 0 0,7-39 0 0 0,5-74 478 0 0,-19 134-703 0 0,0-1 0 0 0,0 1-1 0 0,0 0 1 0 0,1 0 0 0 0,-1 0-1 0 0,0 0 1 0 0,1 0 0 0 0,-1 0 0 0 0,1 0-1 0 0,-1 0 1 0 0,1 0 0 0 0,-1 0-1 0 0,1 0 1 0 0,0 0 0 0 0,-1 1 0 0 0,1-1-1 0 0,0 0 1 0 0,0 0 0 0 0,0 1-1 0 0,-1-1 1 0 0,2 0 0 0 0,-1 0-436 0 0,0 1 0 0 0,0 0 0 0 0,1 0 0 0 0,-1-1 0 0 0,0 1 0 0 0,0 0 0 0 0,0 0 0 0 0,0 0 0 0 0,0 0 0 0 0,0 1 0 0 0,0-1 0 0 0,0 0 0 0 0,0 0 0 0 0,0 1 0 0 0,1-1 0 0 0,-1 0 0 0 0,0 1 0 0 0,0-1 0 0 0,-1 1 0 0 0,1-1 0 0 0,2 2 0 0 0,7 5-3235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40.3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4088 0 0,'0'0'3551'0'0,"14"0"-1245"0"0,156 0 3834 0 0,86 0-3688 0 0,-256-1-2440 0 0,1 1 0 0 0,-1 0 0 0 0,1 0 0 0 0,-1 0-1 0 0,0-1 1 0 0,1 1 0 0 0,-1 0 0 0 0,1 0 0 0 0,-1-1 0 0 0,1 1 0 0 0,-1 0 0 0 0,0-1 0 0 0,1 1-1 0 0,-1-1 1 0 0,0 1 0 0 0,1 0 0 0 0,-1-1 0 0 0,0 1 0 0 0,0-1 0 0 0,0 1 0 0 0,1-1 0 0 0,-1 1-1 0 0,0-1 1 0 0,0 1 0 0 0,0-1 0 0 0,0 1 0 0 0,0-1 0 0 0,0 1 0 0 0,0-1 0 0 0,0 1 0 0 0,0-1-1 0 0,0 1 1 0 0,0-1 0 0 0,0 1 0 0 0,0-1 0 0 0,0 0 7 0 0,0 0-1 0 0,0 1 1 0 0,0-1-1 0 0,-1 0 1 0 0,1 0 0 0 0,0 1-1 0 0,0-1 1 0 0,0 0-1 0 0,-1 0 1 0 0,1 1 0 0 0,0-1-1 0 0,-1 1 1 0 0,1-1-1 0 0,-1 0 1 0 0,1 1 0 0 0,-1-1-1 0 0,1 1 1 0 0,-1-1-1 0 0,1 1 1 0 0,-1-1 0 0 0,1 1-1 0 0,-1-1 1 0 0,0 1-1 0 0,1-1 1 0 0,-1 1 0 0 0,0 0-1 0 0,-1-1 1 0 0,0 1 2 0 0,-1 0 1 0 0,0 0 0 0 0,0 0-1 0 0,1 1 1 0 0,-1-1 0 0 0,0 1-1 0 0,1-1 1 0 0,-1 1 0 0 0,0 0-1 0 0,1 0 1 0 0,-1 0-1 0 0,1 1 1 0 0,-1-1 0 0 0,1 1-1 0 0,0-1 1 0 0,0 1 0 0 0,-1 0-1 0 0,1 0 1 0 0,1-1 0 0 0,-1 2-1 0 0,0-1 1 0 0,0 0-1 0 0,1 0 1 0 0,-3 5 0 0 0,-5 7 16 0 0,2 0 0 0 0,0 0 0 0 0,-5 15 0 0 0,11-27-35 0 0,-12 39 34 0 0,2 1 1 0 0,1 0-1 0 0,-4 54 1 0 0,3-24-4 0 0,-12 118-90 0 0,19-105-560 0 0,3-57-1833 0 0,1 0-3359 0 0,0-15 1996 0 0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 2992 0 0,'22'-2'3851'0'0,"330"15"3661"0"0,-346-13-7455 0 0,1 0 35 0 0,0 0 1 0 0,0 0-1 0 0,0-1 1 0 0,13-3-1 0 0,-19 4-70 0 0,0 0-1 0 0,0 0 1 0 0,0-1-1 0 0,0 1 0 0 0,0-1 1 0 0,0 1-1 0 0,0-1 0 0 0,0 1 1 0 0,0-1-1 0 0,0 1 1 0 0,0-1-1 0 0,-1 0 0 0 0,1 1 1 0 0,0-1-1 0 0,0 0 0 0 0,-1 0 1 0 0,1 0-1 0 0,-1 1 1 0 0,1-1-1 0 0,-1 0 0 0 0,1 0 1 0 0,-1 0-1 0 0,1 0 0 0 0,-1 0 1 0 0,0 0-1 0 0,1 0 1 0 0,-1 0-1 0 0,0 0 0 0 0,0 0 1 0 0,0 0-1 0 0,0-1 0 0 0,0 1 1 0 0,0 0-1 0 0,0 0 1 0 0,0 0-1 0 0,0 0 0 0 0,-1 0 1 0 0,1 0-1 0 0,-1-2 0 0 0,0 1 17 0 0,0 1 0 0 0,0-1 0 0 0,-1 0 1 0 0,1 0-1 0 0,0 0 0 0 0,-1 1 0 0 0,1-1 0 0 0,-1 1 0 0 0,0-1 0 0 0,1 1 0 0 0,-1 0 0 0 0,0 0 0 0 0,0-1 0 0 0,0 1 0 0 0,0 0 0 0 0,0 1 0 0 0,0-1 0 0 0,0 0 0 0 0,0 1 0 0 0,0-1 0 0 0,-1 1 0 0 0,1-1 0 0 0,0 1 0 0 0,0 0 0 0 0,-3 0 0 0 0,-3 0 62 0 0,-1 0 0 0 0,1 0 0 0 0,0 1 1 0 0,0 0-1 0 0,-12 3 0 0 0,13-2-61 0 0,1 1 1 0 0,0 0-1 0 0,0 0 0 0 0,1 0 0 0 0,-1 1 1 0 0,1 0-1 0 0,-1 0 0 0 0,1 0 1 0 0,0 1-1 0 0,1-1 0 0 0,-1 1 1 0 0,1 1-1 0 0,0-1 0 0 0,0 0 0 0 0,1 1 1 0 0,-1 0-1 0 0,1 0 0 0 0,-2 6 1 0 0,-6 14 86 0 0,2 1 1 0 0,-11 51-1 0 0,18-72-106 0 0,-4 31-6 0 0,0 1 1 0 0,3 0-1 0 0,1 52 0 0 0,2-85-166 0 0,0 0 0 0 0,1 0 0 0 0,-1 0 0 0 0,1 0 0 0 0,0 0 0 0 0,1-1 0 0 0,-1 1 0 0 0,1 0 0 0 0,4 7 0 0 0,-4-9-619 0 0,0 1-1 0 0,0-1 1 0 0,0 0 0 0 0,1 0 0 0 0,-1 0 0 0 0,1-1 0 0 0,0 1-1 0 0,0-1 1 0 0,0 1 0 0 0,0-1 0 0 0,1 0 0 0 0,5 3 0 0 0,5 2-2710 0 0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79 3496 0 0,'-6'0'419'0'0,"-1"1"-1"0"0,1 0 1 0 0,0 0-1 0 0,0 1 1 0 0,0 0-1 0 0,0 0 1 0 0,0 0-1 0 0,0 1 1 0 0,0 0-1 0 0,1 0 1 0 0,0 0-1 0 0,-1 1 1 0 0,1 0-1 0 0,1 0 1 0 0,-1 0-1 0 0,0 1 1 0 0,1-1-1 0 0,0 1 1 0 0,0 0-1 0 0,-5 9 1 0 0,4-6-92 0 0,0 0 1 0 0,0 1 0 0 0,1-1-1 0 0,0 1 1 0 0,1 0-1 0 0,0 0 1 0 0,1 1-1 0 0,-1-1 1 0 0,2 0 0 0 0,-1 1-1 0 0,1-1 1 0 0,1 1-1 0 0,0 10 1 0 0,1-16-307 0 0,-1 0 0 0 0,1-1 1 0 0,0 1-1 0 0,0 0 0 0 0,0-1 1 0 0,0 1-1 0 0,1-1 0 0 0,-1 0 0 0 0,1 1 1 0 0,0-1-1 0 0,0 0 0 0 0,0 0 0 0 0,1 0 1 0 0,4 5-1 0 0,-2-4 21 0 0,-1-1-1 0 0,1 0 1 0 0,0 1-1 0 0,0-2 1 0 0,0 1 0 0 0,0-1-1 0 0,0 1 1 0 0,11 2-1 0 0,-2-2 22 0 0,1-1 0 0 0,-1 0 0 0 0,0-1 0 0 0,1 0 1 0 0,-1-1-1 0 0,28-4 0 0 0,-36 3-64 0 0,-1 1-1 0 0,1-2 1 0 0,0 1 0 0 0,-1-1 0 0 0,1 0 0 0 0,-1 0 0 0 0,0 0 0 0 0,0-1 0 0 0,0 0-1 0 0,0 0 1 0 0,0 0 0 0 0,0 0 0 0 0,-1-1 0 0 0,6-5 0 0 0,-6 3-1 0 0,0 1 1 0 0,0-1-1 0 0,-1 0 0 0 0,0 0 1 0 0,0 0-1 0 0,0 0 0 0 0,0-1 1 0 0,-1 1-1 0 0,0-1 0 0 0,-1 1 1 0 0,2-13-1 0 0,-1 6 10 0 0,-2 1 0 0 0,1-1 0 0 0,-2 0 1 0 0,1 1-1 0 0,-2-1 0 0 0,0 1 0 0 0,0-1 0 0 0,-1 1 1 0 0,0 0-1 0 0,-6-13 0 0 0,6 19 8 0 0,0 0 1 0 0,0 0-1 0 0,0 0 1 0 0,-1 0-1 0 0,0 0 1 0 0,0 1-1 0 0,0-1 1 0 0,-1 1-1 0 0,0 0 1 0 0,0 1-1 0 0,0-1 1 0 0,0 1-1 0 0,-1 0 0 0 0,0 0 1 0 0,1 1-1 0 0,-1-1 1 0 0,-1 1-1 0 0,1 1 1 0 0,-13-5-1 0 0,11 6 12 0 0,1-1 0 0 0,0 1 0 0 0,-1 1 0 0 0,1-1 0 0 0,-1 1-1 0 0,1 0 1 0 0,-1 1 0 0 0,1 0 0 0 0,0 0 0 0 0,-1 1 0 0 0,1 0-1 0 0,0 0 1 0 0,0 0 0 0 0,0 1 0 0 0,0 0 0 0 0,1 1 0 0 0,-1-1-1 0 0,1 1 1 0 0,0 1 0 0 0,-7 5 0 0 0,6-3-2 0 0,0 0-1 0 0,0 0 1 0 0,1 1 0 0 0,0 0-1 0 0,0 0 1 0 0,1 1 0 0 0,0-1-1 0 0,1 1 1 0 0,-1 0 0 0 0,2 1-1 0 0,0-1 1 0 0,0 1-1 0 0,0-1 1 0 0,-1 16 0 0 0,2-13 5 0 0,1 1 1 0 0,0-1 0 0 0,1 0 0 0 0,0 1-1 0 0,1-1 1 0 0,3 20 0 0 0,-3-28-36 0 0,0-1-1 0 0,0 1 1 0 0,1 0 0 0 0,-1-1 0 0 0,1 1-1 0 0,0-1 1 0 0,0 1 0 0 0,0-1 0 0 0,1 0 0 0 0,-1 0-1 0 0,1 0 1 0 0,-1 0 0 0 0,1 0 0 0 0,0-1 0 0 0,0 1-1 0 0,0-1 1 0 0,1 0 0 0 0,-1 0 0 0 0,1 0-1 0 0,-1 0 1 0 0,1-1 0 0 0,-1 1 0 0 0,1-1 0 0 0,7 2-1 0 0,0-1-37 0 0,-1 0 0 0 0,1-1-1 0 0,0 0 1 0 0,0 0-1 0 0,0-1 1 0 0,0 0 0 0 0,0-1-1 0 0,0-1 1 0 0,0 0-1 0 0,0 0 1 0 0,-1-1 0 0 0,1 0-1 0 0,-1-1 1 0 0,11-5-1 0 0,-17 6 18 0 0,1 0-1 0 0,-1-1 0 0 0,0 1 0 0 0,0-1 1 0 0,0 0-1 0 0,-1 0 0 0 0,1-1 0 0 0,-1 1 1 0 0,0-1-1 0 0,0 1 0 0 0,-1-1 0 0 0,0 0 1 0 0,4-10-1 0 0,0-5 7 0 0,-1 1 0 0 0,4-27 0 0 0,-8 40 31 0 0,1-23 570 0 0,-3-44 0 0 0,1 71-84 0 0,-14 178 283 0 0,13-142-1625 0 0,0-16 1143 0 0,0-1 0 0 0,1 1-1 0 0,4 23 1 0 0,-3-37-801 0 0,0 1 0 0 0,1 0-1 0 0,-1 0 1 0 0,1-1 0 0 0,0 1 0 0 0,5 7 0 0 0,-6-9-357 0 0,1-1 1 0 0,0 1 0 0 0,0-1 0 0 0,0 0-1 0 0,1 0 1 0 0,-1 0 0 0 0,1 0 0 0 0,-1 0-1 0 0,1 0 1 0 0,-1-1 0 0 0,6 3 0 0 0,2 0-2847 0 0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41 3728 0 0,'0'-2'264'0'0,"0"1"-1"0"0,0-1 1 0 0,0 1-1 0 0,-1-1 1 0 0,1 1-1 0 0,0 0 1 0 0,-1-1-1 0 0,1 1 1 0 0,-1-1-1 0 0,1 1 1 0 0,-1 0-1 0 0,0 0 1 0 0,1-1-1 0 0,-1 1 1 0 0,0 0-1 0 0,0 0 0 0 0,0 0 1 0 0,0 0-1 0 0,0 0 1 0 0,-1-1-1 0 0,-1 0-2 0 0,1 0 0 0 0,-1 1 0 0 0,0 0 0 0 0,1 0 0 0 0,-1 0 0 0 0,0 0 0 0 0,0 0-1 0 0,1 0 1 0 0,-6 0 0 0 0,-5 1 477 0 0,0-1-1 0 0,0 2 1 0 0,-22 3 0 0 0,25-3-368 0 0,0 1 1 0 0,0 0 0 0 0,1 1 0 0 0,-1 0-1 0 0,1 0 1 0 0,-1 1 0 0 0,1 1 0 0 0,0-1-1 0 0,-15 12 1 0 0,19-12-302 0 0,0 1 1 0 0,-1 0-1 0 0,2 0 0 0 0,-1 0 0 0 0,0 1 1 0 0,1-1-1 0 0,0 1 0 0 0,1 0 1 0 0,-1 1-1 0 0,1-1 0 0 0,0 1 0 0 0,1-1 1 0 0,-1 1-1 0 0,-1 12 0 0 0,2-11-55 0 0,2 0 0 0 0,-1 1 0 0 0,1-1 0 0 0,0 0 0 0 0,1 0 0 0 0,-1 0 0 0 0,2 0 0 0 0,-1 0 0 0 0,1 0 0 0 0,1 0 0 0 0,-1 0 0 0 0,1-1 0 0 0,6 12 0 0 0,-3-8-26 0 0,1 0 0 0 0,0-1 0 0 0,0 0-1 0 0,1 0 1 0 0,1 0 0 0 0,0-1 0 0 0,0 0-1 0 0,11 7 1 0 0,-8-6-15 0 0,0 0 1 0 0,-1 1-1 0 0,14 14 0 0 0,-22-21 50 0 0,0 0-1 0 0,0 0 1 0 0,0 1 0 0 0,0-1-1 0 0,-1 0 1 0 0,0 1 0 0 0,0 0-1 0 0,0-1 1 0 0,0 1 0 0 0,-1 0-1 0 0,0 0 1 0 0,0 0 0 0 0,1 8-1 0 0,-2-11 15 0 0,0 1 0 0 0,-1-1 0 0 0,1 1-1 0 0,0-1 1 0 0,-1 0 0 0 0,0 1 0 0 0,1-1 0 0 0,-1 0-1 0 0,0 0 1 0 0,0 0 0 0 0,-1 0 0 0 0,1 0 0 0 0,0 0-1 0 0,-1 0 1 0 0,-2 3 0 0 0,1-1 43 0 0,-1-1 0 0 0,-1 1 1 0 0,1-1-1 0 0,0 0 0 0 0,-1-1 0 0 0,-7 5 0 0 0,-3-1 145 0 0,-1 0 1 0 0,1-2-1 0 0,-25 5 0 0 0,-7-1 309 0 0,-55 2 0 0 0,38-8-2555 0 0,43-5-10315 0 0,14 0 8027 0 0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22 1732 0 0,'-19'0'2462'0'0,"15"0"-2208"0"0,-1 1 1 0 0,0 0 0 0 0,1 0 0 0 0,-1 1-1 0 0,1-1 1 0 0,-1 1 0 0 0,1 0 0 0 0,0 0-1 0 0,0 0 1 0 0,0 1 0 0 0,0-1 0 0 0,0 1-1 0 0,1 0 1 0 0,-1 0 0 0 0,1 1 0 0 0,-1-1-1 0 0,1 1 1 0 0,-3 4 0 0 0,-4 6 450 0 0,0 1 1 0 0,1 0-1 0 0,-12 26 1 0 0,14-25-332 0 0,0 1-1 0 0,1-1 1 0 0,1 2 0 0 0,1-1 0 0 0,-3 22 0 0 0,6-33-293 0 0,1 1 0 0 0,-1-1 0 0 0,1 0 1 0 0,0 0-1 0 0,1 1 0 0 0,-1-1 0 0 0,1 0 0 0 0,0 0 1 0 0,1 0-1 0 0,0 0 0 0 0,0 0 0 0 0,0 0 1 0 0,1 0-1 0 0,-1 0 0 0 0,1-1 0 0 0,1 1 1 0 0,-1-1-1 0 0,6 6 0 0 0,-5-7-40 0 0,1-1 1 0 0,0 1-1 0 0,0-1 1 0 0,0 0-1 0 0,0 0 0 0 0,1 0 1 0 0,-1-1-1 0 0,1 0 1 0 0,0 0-1 0 0,-1-1 0 0 0,1 1 1 0 0,0-1-1 0 0,0 0 1 0 0,9 0-1 0 0,-3-1-8 0 0,1 0 1 0 0,-1-1-1 0 0,0 0 1 0 0,0-1-1 0 0,0 0 0 0 0,15-5 1 0 0,-7 0-7 0 0,1-1 1 0 0,-1-1-1 0 0,-1-1 1 0 0,0 0-1 0 0,0-2 1 0 0,-1 0-1 0 0,25-22 0 0 0,-34 26-20 0 0,0 0 0 0 0,-1-1 0 0 0,0 1 0 0 0,-1-1 0 0 0,0-1-1 0 0,0 0 1 0 0,-1 0 0 0 0,0 0 0 0 0,-1-1 0 0 0,0 1-1 0 0,-1-1 1 0 0,0 0 0 0 0,-1-1 0 0 0,0 1 0 0 0,2-19 0 0 0,-5 25-5 0 0,0 0 0 0 0,0 0 0 0 0,-1 1 0 0 0,0-1 0 0 0,1 0 0 0 0,-2 1 1 0 0,1-1-1 0 0,-1 0 0 0 0,1 1 0 0 0,-1 0 0 0 0,-1-1 0 0 0,1 1 0 0 0,0 0 1 0 0,-1 0-1 0 0,0 0 0 0 0,0 1 0 0 0,0-1 0 0 0,-1 1 0 0 0,1-1 0 0 0,-6-3 1 0 0,2 2 0 0 0,0 0 1 0 0,0 0-1 0 0,-1 1 1 0 0,0 0-1 0 0,1 0 1 0 0,-1 1-1 0 0,0 0 1 0 0,-1 1-1 0 0,1 0 1 0 0,-14-2 0 0 0,12 2-3 0 0,1 1 1 0 0,-1 1-1 0 0,0 0 1 0 0,0 0-1 0 0,1 1 1 0 0,-1 0-1 0 0,0 1 1 0 0,1 0-1 0 0,-1 0 1 0 0,1 1-1 0 0,0 0 1 0 0,0 1-1 0 0,0 0 1 0 0,0 1-1 0 0,1-1 1 0 0,-1 2-1 0 0,-13 11 1 0 0,13-10 0 0 0,0 1 0 0 0,1 0 0 0 0,1 0 0 0 0,-1 1 0 0 0,1 0 0 0 0,1 0 0 0 0,-1 1 0 0 0,2-1 0 0 0,-1 1 0 0 0,1 1 0 0 0,1-1 0 0 0,0 1 0 0 0,1 0 0 0 0,0 0 1 0 0,-3 19-1 0 0,4-8 8 0 0,1-12 1 0 0,0 0 0 0 0,1 0 0 0 0,0 0-1 0 0,0 0 1 0 0,3 10 0 0 0,-3-17-7 0 0,1 0 0 0 0,0 0-1 0 0,0-1 1 0 0,0 1 0 0 0,0 0-1 0 0,0-1 1 0 0,1 1 0 0 0,-1-1 0 0 0,1 0-1 0 0,0 1 1 0 0,0-1 0 0 0,0 0-1 0 0,0 0 1 0 0,0 0 0 0 0,0 0-1 0 0,0-1 1 0 0,1 1 0 0 0,-1 0-1 0 0,0-1 1 0 0,1 0 0 0 0,0 1 0 0 0,3 0-1 0 0,2 0-3 0 0,0 0 0 0 0,1-1 0 0 0,-1 1-1 0 0,0-2 1 0 0,0 1 0 0 0,1-1 0 0 0,-1-1 0 0 0,0 1 0 0 0,0-2-1 0 0,1 1 1 0 0,-1-1 0 0 0,0 0 0 0 0,0 0 0 0 0,0-1-1 0 0,-1 0 1 0 0,1-1 0 0 0,8-5 0 0 0,2-2-20 0 0,0 0 1 0 0,-1-1-1 0 0,0-1 0 0 0,-1 0 1 0 0,24-27-1 0 0,-29 27 1 0 0,-1 1 0 0 0,0-2 0 0 0,-1 1 0 0 0,9-19 0 0 0,-13 23 25 0 0,-1 0-1 0 0,-1 0 1 0 0,0 0 0 0 0,0-1-1 0 0,-1 1 1 0 0,0-1 0 0 0,0 1-1 0 0,-1-16 1 0 0,-5-9 173 0 0,4 32-144 0 0,0 1 0 0 0,-1 0 1 0 0,1 0-1 0 0,0 0 0 0 0,0 0 0 0 0,-1 0 0 0 0,1 0 0 0 0,-1 0 0 0 0,1 0 1 0 0,-1 0-1 0 0,1 0 0 0 0,-1 0 0 0 0,1 1 0 0 0,-1-1 0 0 0,0 0 0 0 0,0 0 1 0 0,1 0-1 0 0,-1 1 0 0 0,0-1 0 0 0,0 0 0 0 0,0 1 0 0 0,0-1 0 0 0,0 1 1 0 0,0-1-1 0 0,0 1 0 0 0,-2-1 0 0 0,3 1-15 0 0,-1 1 1 0 0,1-1-1 0 0,-1 1 0 0 0,1-1 1 0 0,0 0-1 0 0,-1 1 0 0 0,1-1 1 0 0,-1 1-1 0 0,1 0 0 0 0,0-1 1 0 0,-1 1-1 0 0,1-1 0 0 0,0 1 0 0 0,0-1 1 0 0,-1 1-1 0 0,1 0 0 0 0,0-1 1 0 0,0 1-1 0 0,0 0 0 0 0,0-1 1 0 0,0 1-1 0 0,0-1 0 0 0,0 1 1 0 0,0 0-1 0 0,0 0 0 0 0,0 27 270 0 0,1-20-219 0 0,-1 4 0 0 0,-1 32 64 0 0,2 0 0 0 0,2-1 0 0 0,13 69 0 0 0,-12-96-136 0 0,0 1 1 0 0,2-1-1 0 0,10 24 0 0 0,-13-35-376 0 0,0 0 0 0 0,0-1 0 0 0,0 1-1 0 0,1-1 1 0 0,-1 0 0 0 0,6 5 0 0 0,-6-6-595 0 0,0-1 0 0 0,1 1 0 0 0,-1-1-1 0 0,1 0 1 0 0,-1 0 0 0 0,1 0 0 0 0,0-1 0 0 0,0 1 0 0 0,5 0 0 0 0,5 1-2641 0 0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0 3768 0 0,'-10'12'2659'0'0,"-1"17"-1101"0"0,1 0 0 0 0,2 1 1 0 0,1 1-1 0 0,-5 51 1 0 0,6 22-475 0 0,5 1-6806 0 0,0-110 2530 0 0,-2-3-1 0 0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7 169 3064 0 0,'-1'0'87'0'0,"1"0"0"0"0,0 0 0 0 0,-1 0 0 0 0,1-1 0 0 0,0 1 0 0 0,0 0 0 0 0,-1 0 0 0 0,1 0 0 0 0,0-1 0 0 0,-1 1 0 0 0,1 0 0 0 0,0 0 0 0 0,0-1 0 0 0,-1 1 0 0 0,1 0 0 0 0,0 0 0 0 0,0-1 0 0 0,0 1 0 0 0,0 0 0 0 0,-1-1 0 0 0,1 1 0 0 0,0 0 0 0 0,0-1 0 0 0,0 1 0 0 0,0 0 0 0 0,0-1 0 0 0,0 1 1 0 0,0 0-1 0 0,0-1 0 0 0,0 1 0 0 0,0 0 0 0 0,0-1 0 0 0,0 1 0 0 0,0 0 0 0 0,0-1 0 0 0,0 1 0 0 0,0 0 0 0 0,0-1 0 0 0,1 1 0 0 0,-1 0 0 0 0,0-1 0 0 0,0 1 0 0 0,0 0 0 0 0,0-1 0 0 0,1 1 0 0 0,0-2 106 0 0,-1 1 0 0 0,1-1 0 0 0,0 1 0 0 0,-1-1 0 0 0,1 1 0 0 0,0-1 0 0 0,0 1 0 0 0,0 0 0 0 0,0 0 0 0 0,2-2 0 0 0,18-8 709 0 0,0 1 0 0 0,0 1 0 0 0,1 0 0 0 0,0 2 0 0 0,23-5 0 0 0,13-4 377 0 0,133-47-436 0 0,-188 61-804 0 0,-3 3-31 0 0,-1-1 0 0 0,1 0-1 0 0,0 0 1 0 0,0 0 0 0 0,0 0 0 0 0,0 0 0 0 0,0 1 0 0 0,0-1 0 0 0,0 0 0 0 0,0 0 0 0 0,0 0 0 0 0,0 0-1 0 0,0 0 1 0 0,0 1 0 0 0,0-1 0 0 0,0 0 0 0 0,0 0 0 0 0,0 0 0 0 0,0 0 0 0 0,0 0 0 0 0,0 1 0 0 0,0-1 0 0 0,0 0-1 0 0,0 0 1 0 0,0 0 0 0 0,0 0 0 0 0,0 0 0 0 0,1 0 0 0 0,-1 1 0 0 0,0-1 0 0 0,0 0 0 0 0,0 0 0 0 0,0 0-1 0 0,0 0 1 0 0,0 0 0 0 0,0 0 0 0 0,0 0 0 0 0,1 0 0 0 0,-1 1 0 0 0,0-1 0 0 0,0 0 0 0 0,0 0 0 0 0,0 0-1 0 0,0 0 1 0 0,1 0 0 0 0,-1 0 0 0 0,0 0 0 0 0,0 0 0 0 0,0 0 0 0 0,0 0 0 0 0,0 0 0 0 0,1 0 0 0 0,-1 0-1 0 0,0 0 1 0 0,0 0 0 0 0,0 0 0 0 0,0 0 0 0 0,0 0 0 0 0,1 0 0 0 0,-1 0 0 0 0,0 0 0 0 0,0-1 0 0 0,0 1-1 0 0,0 0 1 0 0,0 0 0 0 0,0 6 21 0 0,-17 204 1285 0 0,3-85-791 0 0,9-67-396 0 0,-10 216 843 0 0,14-255-986 0 0,1 0-266 0 0,0 0 0 0 0,4 20 0 0 0,-4-38 181 0 0,1 0 0 0 0,-1 0 0 0 0,0 0 1 0 0,1 0-1 0 0,-1 0 0 0 0,1 0 0 0 0,-1 0 0 0 0,1 0 0 0 0,-1 0 0 0 0,1 0 1 0 0,0 0-1 0 0,0-1 0 0 0,-1 1 0 0 0,1 0 0 0 0,0 0 0 0 0,0-1 0 0 0,1 2 0 0 0,0-1-640 0 0,0 0 0 0 0,0 0-1 0 0,0 0 1 0 0,0-1 0 0 0,1 1-1 0 0,-1 0 1 0 0,0-1-1 0 0,4 1 1 0 0,10-1-2891 0 0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95 3600 0 0,'-3'1'291'0'0,"-1"0"0"0"0,0-1 0 0 0,0 1 0 0 0,0 1 0 0 0,1-1 0 0 0,-1 0 0 0 0,1 1 0 0 0,-1 0 0 0 0,1 0 0 0 0,0 0 0 0 0,-1 0 0 0 0,1 1 0 0 0,0-1 0 0 0,1 1 0 0 0,-1 0 0 0 0,0-1 0 0 0,1 1 0 0 0,-4 6 0 0 0,1-3 25 0 0,0 2 0 0 0,1-1 0 0 0,0 0 1 0 0,0 1-1 0 0,1 0 0 0 0,-1 0 0 0 0,-2 12 0 0 0,3-1 471 0 0,-1 1 0 0 0,2-1 0 0 0,1 1 0 0 0,1 31 0 0 0,1-45-652 0 0,-1 0 1 0 0,1 0 0 0 0,0 0 0 0 0,0 1-1 0 0,1-1 1 0 0,0 0 0 0 0,0-1 0 0 0,0 1-1 0 0,1 0 1 0 0,-1 0 0 0 0,2-1 0 0 0,-1 0-1 0 0,0 0 1 0 0,1 0 0 0 0,0 0-1 0 0,0 0 1 0 0,1-1 0 0 0,6 6 0 0 0,-5-6-98 0 0,1-1 1 0 0,0 1-1 0 0,0-1 1 0 0,0-1 0 0 0,0 0-1 0 0,1 0 1 0 0,-1 0-1 0 0,1-1 1 0 0,-1 0-1 0 0,1 0 1 0 0,-1-1 0 0 0,1 0-1 0 0,0 0 1 0 0,8-2-1 0 0,-1 0-12 0 0,-1-1 0 0 0,1 0-1 0 0,-1-1 1 0 0,1-1-1 0 0,-1 0 1 0 0,17-10 0 0 0,-18 8-15 0 0,0-1 0 0 0,0 0 0 0 0,-1-1 0 0 0,-1 0 0 0 0,21-21 0 0 0,-26 23-3 0 0,0 0 0 0 0,0 0 0 0 0,-1-1-1 0 0,0 1 1 0 0,-1-1 0 0 0,0 0-1 0 0,0-1 1 0 0,0 1 0 0 0,-1-1 0 0 0,0 0-1 0 0,1-9 1 0 0,-2 7 29 0 0,0-1 0 0 0,-1 0 0 0 0,-1 1 0 0 0,0-1 0 0 0,-1 1 0 0 0,0-1 0 0 0,0 0 0 0 0,-1 1 0 0 0,-1 0 0 0 0,-4-15 0 0 0,4 19 4 0 0,-1-1 1 0 0,1 1 0 0 0,-1 0 0 0 0,0 1-1 0 0,-1-1 1 0 0,0 1 0 0 0,0 0 0 0 0,0 0 0 0 0,-1 0-1 0 0,0 1 1 0 0,0 0 0 0 0,0 0 0 0 0,0 1 0 0 0,-1-1-1 0 0,0 1 1 0 0,-8-3 0 0 0,9 4-2 0 0,0 1 1 0 0,0-1-1 0 0,0 2 1 0 0,0-1-1 0 0,0 0 0 0 0,-1 1 1 0 0,1 0-1 0 0,-1 1 1 0 0,1 0-1 0 0,-1 0 0 0 0,1 0 1 0 0,0 0-1 0 0,-1 1 1 0 0,-8 2-1 0 0,10-1-38 0 0,1 0-1 0 0,-1 0 1 0 0,1 0-1 0 0,-1 0 1 0 0,1 0-1 0 0,0 1 1 0 0,0 0-1 0 0,0 0 1 0 0,1 0-1 0 0,-1 0 1 0 0,1 1-1 0 0,0-1 1 0 0,-1 1-1 0 0,2 0 1 0 0,-1 0-1 0 0,0 0 1 0 0,1 0 0 0 0,0 1-1 0 0,-4 8 1 0 0,2-2-353 0 0,1 0 1 0 0,0 0 0 0 0,1 0 0 0 0,-2 19 0 0 0,3-14-3707 0 0,1 1-3477 0 0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14 3880 0 0,'-3'0'644'0'0,"-1"-2"4"0"0,2 0 1 0 0,-2-1 3 0 0,-1-1 0 0 0,-1 4-4 0 0,3-3-16 0 0,-1 3-32 0 0,1 0-176 0 0,3 7-548 0 0,3 3-1736 0 0,1 3 0 0 0,3 4-1 0 0,0 0 1 0 0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98 2880 0 0,'3'-1'4275'0'0,"14"-2"-3270"0"0,36 3 561 0 0,209-3 2952 0 0,-3-21-3088 0 0,-256 23-1413 0 0,30-6 96 0 0,-31 6-107 0 0,-1 1 1 0 0,0-1-1 0 0,1 1 1 0 0,-1-1-1 0 0,0 1 0 0 0,1-1 1 0 0,-1 0-1 0 0,0 0 1 0 0,0 0-1 0 0,0 0 1 0 0,1 0-1 0 0,-1 0 1 0 0,0 0-1 0 0,0 0 1 0 0,-1 0-1 0 0,1 0 0 0 0,0 0 1 0 0,0-1-1 0 0,0-1 1 0 0,-1 2-7 0 0,1 0 1 0 0,-1 1 0 0 0,0-1-1 0 0,0 0 1 0 0,-1 0-1 0 0,1 1 1 0 0,0-1-1 0 0,0 0 1 0 0,0 0-1 0 0,0 1 1 0 0,-1-1 0 0 0,1 0-1 0 0,0 0 1 0 0,-1 1-1 0 0,1-1 1 0 0,0 0-1 0 0,-1 1 1 0 0,1-1 0 0 0,-1 1-1 0 0,1-1 1 0 0,-1 0-1 0 0,0 1 1 0 0,1-1-1 0 0,-1 1 1 0 0,1-1 0 0 0,-1 1-1 0 0,0 0 1 0 0,1-1-1 0 0,-1 1 1 0 0,0 0-1 0 0,0-1 1 0 0,1 1 0 0 0,-2 0-1 0 0,-30-9 16 0 0,24 8-15 0 0,-5-2 9 0 0,-1 1 0 0 0,1 0-1 0 0,0 1 1 0 0,-18 1 0 0 0,26 0-5 0 0,-1 0 0 0 0,0 1 1 0 0,1-1-1 0 0,0 1 0 0 0,-1 1 1 0 0,1-1-1 0 0,0 1 1 0 0,-1 0-1 0 0,1 0 0 0 0,0 0 1 0 0,0 1-1 0 0,1 0 0 0 0,-6 3 1 0 0,7-2 17 0 0,0 0 0 0 0,0 0 1 0 0,0 0-1 0 0,1 0 0 0 0,-1 1 1 0 0,1-1-1 0 0,0 0 0 0 0,1 1 1 0 0,-1 0-1 0 0,1-1 0 0 0,0 1 1 0 0,-1 9-1 0 0,-1 7 110 0 0,1 31 0 0 0,2-40-96 0 0,5 186 619 0 0,-2-160-581 0 0,2-1 0 0 0,2 1 1 0 0,12 43-1 0 0,-16-73-139 0 0,0 0 0 0 0,0 0 0 0 0,0-1 0 0 0,1 1 0 0 0,1-1 0 0 0,-1 0 0 0 0,1 0 0 0 0,0 0 0 0 0,8 8 0 0 0,-10-12-320 0 0,1 0 0 0 0,0 0 1 0 0,-1 0-1 0 0,1-1 1 0 0,0 1-1 0 0,1-1 1 0 0,6 3-1 0 0,-7-3-386 0 0,0-1 1 0 0,0 0-1 0 0,1-1 0 0 0,-1 1 0 0 0,0 0 0 0 0,0-1 0 0 0,0 0 0 0 0,1 0 0 0 0,5-1 1 0 0,8-4-2348 0 0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58 3128 0 0,'-3'2'280'0'0,"0"0"0"0"0,0 0 0 0 0,1 0 0 0 0,-1 1 0 0 0,1-1 0 0 0,0 1 0 0 0,-1 0 0 0 0,1 0 0 0 0,0-1 0 0 0,1 2 0 0 0,-1-1 0 0 0,-1 4 0 0 0,-15 40 1343 0 0,13-30-907 0 0,1 0 0 0 0,1 0 0 0 0,-1 36 0 0 0,3-46-447 0 0,1 1 1 0 0,1 0 0 0 0,-1-1 0 0 0,1 1 0 0 0,1-1 0 0 0,-1 1 0 0 0,1-1 0 0 0,1 1 0 0 0,-1-1 0 0 0,1 0-1 0 0,7 12 1 0 0,-5-13-140 0 0,-1-1 0 0 0,1 0 0 0 0,1-1 0 0 0,-1 1 0 0 0,0-1 0 0 0,1 0 0 0 0,0-1 0 0 0,0 1 0 0 0,0-1 0 0 0,1 0 0 0 0,-1 0-1 0 0,1-1 1 0 0,-1 0 0 0 0,1 0 0 0 0,0-1 0 0 0,13 2 0 0 0,-6-2-94 0 0,0 0 0 0 0,0-1 0 0 0,-1 0 0 0 0,1-1 1 0 0,0-1-1 0 0,0 0 0 0 0,20-6 0 0 0,-22 4-19 0 0,0-1-1 0 0,0 0 1 0 0,0 0 0 0 0,-1-1 0 0 0,1 0 0 0 0,-2-1-1 0 0,1-1 1 0 0,18-16 0 0 0,-24 19 9 0 0,-1 0 0 0 0,0 0-1 0 0,0 0 1 0 0,0 0 0 0 0,-1-1 0 0 0,0 1 0 0 0,0-1 0 0 0,0 0-1 0 0,-1 0 1 0 0,1 0 0 0 0,-2 0 0 0 0,1-1 0 0 0,-1 1 0 0 0,1 0-1 0 0,-2-1 1 0 0,1 1 0 0 0,-1-1 0 0 0,0 1 0 0 0,0 0-1 0 0,-2-8 1 0 0,0 5 39 0 0,0 0 0 0 0,-1 0 0 0 0,0 0 0 0 0,0 0 0 0 0,-1 0-1 0 0,0 1 1 0 0,-1 0 0 0 0,0-1 0 0 0,0 2 0 0 0,-1-1 0 0 0,0 1 0 0 0,0 0 0 0 0,-1 0-1 0 0,0 0 1 0 0,0 1 0 0 0,0 0 0 0 0,-1 1 0 0 0,0-1 0 0 0,-10-4 0 0 0,6 4 8 0 0,-1 0 1 0 0,1 0 0 0 0,-1 2 0 0 0,0 0 0 0 0,-1 0 0 0 0,1 1 0 0 0,0 1 0 0 0,-1 0 0 0 0,0 1 0 0 0,1 0 0 0 0,-1 1 0 0 0,-24 3 0 0 0,30-1-72 0 0,-1-1 1 0 0,1 2 0 0 0,1-1 0 0 0,-1 1 0 0 0,0 0 0 0 0,-10 7 0 0 0,14-9-129 0 0,1 1 0 0 0,0 1 0 0 0,0-1 0 0 0,0 0 0 0 0,0 1 0 0 0,0-1 0 0 0,1 1 0 0 0,-1 0 0 0 0,1 0 0 0 0,0 0 0 0 0,0 0 0 0 0,0 0 0 0 0,0 1 0 0 0,0-1 0 0 0,-2 7 0 0 0,2 0-1323 0 0,1-7 747 0 0,0 0 0 0 0,0 0 0 0 0,0 0 0 0 0,1 1 0 0 0,-1-1 0 0 0,1 0 0 0 0,0 0 1 0 0,0 1-1 0 0,0-1 0 0 0,0 0 0 0 0,0 1 0 0 0,2 2 0 0 0,4 12-2979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4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48 4072 0 0,'-2'0'288'0'0,"-1"1"1"0"0,0-1-1 0 0,0 1 0 0 0,0 0 0 0 0,0 0 0 0 0,0 0 0 0 0,1 0 0 0 0,-1 0 0 0 0,0 1 0 0 0,1-1 0 0 0,-1 1 0 0 0,1 0 0 0 0,0-1 0 0 0,0 1 1 0 0,-3 3-1 0 0,-28 35 1223 0 0,31-37-1300 0 0,-8 12 331 0 0,0 2 1 0 0,1-1-1 0 0,1 1 0 0 0,1 0 1 0 0,0 1-1 0 0,1 0 1 0 0,1 0-1 0 0,1 0 1 0 0,1 0-1 0 0,0 1 1 0 0,1-1-1 0 0,1 23 1 0 0,1-37-509 0 0,0 1 0 0 0,0 0 1 0 0,1 0-1 0 0,-1-1 0 0 0,1 1 0 0 0,0-1 1 0 0,0 1-1 0 0,1-1 0 0 0,0 1 1 0 0,-1-1-1 0 0,1 0 0 0 0,1 1 1 0 0,-1-1-1 0 0,1 0 0 0 0,-1 0 1 0 0,1-1-1 0 0,0 1 0 0 0,0-1 1 0 0,1 1-1 0 0,-1-1 0 0 0,5 3 0 0 0,-2-3-16 0 0,0 1 0 0 0,0-1 0 0 0,1-1 0 0 0,-1 1 0 0 0,1-1-1 0 0,-1 0 1 0 0,1-1 0 0 0,0 0 0 0 0,-1 0 0 0 0,1 0-1 0 0,0-1 1 0 0,0 0 0 0 0,0 0 0 0 0,7-1 0 0 0,-2-1-15 0 0,-1 1 0 0 0,0-2 0 0 0,1 0 0 0 0,-1 0 1 0 0,0-1-1 0 0,0 0 0 0 0,-1-1 0 0 0,1 0 0 0 0,-1 0 0 0 0,0-1 1 0 0,-1-1-1 0 0,12-9 0 0 0,-14 9 22 0 0,0 0-1 0 0,0 0 1 0 0,-1-1 0 0 0,0 0 0 0 0,0 0-1 0 0,-1-1 1 0 0,0 0 0 0 0,0 0 0 0 0,-1 0 0 0 0,-1 0-1 0 0,1-1 1 0 0,-1 1 0 0 0,-1-1 0 0 0,2-14-1 0 0,-2 9 79 0 0,-1 0 0 0 0,-1 0-1 0 0,0 0 1 0 0,-1 0-1 0 0,-1 0 1 0 0,0 1 0 0 0,-1-1-1 0 0,-1 0 1 0 0,0 1 0 0 0,-9-20-1 0 0,10 27-31 0 0,0 1 0 0 0,-1-1 0 0 0,0 1-1 0 0,0 1 1 0 0,-1-1 0 0 0,1 0 0 0 0,-1 1 0 0 0,0 0 0 0 0,-1 0-1 0 0,-7-5 1 0 0,8 7-21 0 0,0 0 0 0 0,0 0 0 0 0,0 1 0 0 0,-1 0 0 0 0,1 0 0 0 0,0 0-1 0 0,-1 1 1 0 0,0 0 0 0 0,1 0 0 0 0,-1 0 0 0 0,0 1 0 0 0,1-1 0 0 0,-1 2 0 0 0,-9 0 0 0 0,9 0-21 0 0,-1 1 0 0 0,1 0 1 0 0,-1 0-1 0 0,1 0 0 0 0,0 1 1 0 0,0 0-1 0 0,0 0 0 0 0,0 0 1 0 0,0 1-1 0 0,1 0 0 0 0,0 0 1 0 0,0 1-1 0 0,0-1 0 0 0,0 1 0 0 0,1 0 1 0 0,-1 0-1 0 0,1 1 0 0 0,1-1 1 0 0,-5 8-1 0 0,1 0-344 0 0,0 0 0 0 0,1 0 0 0 0,-5 15 0 0 0,6-10-2465 0 0,-7 31 0 0 0,10-37-1048 0 0,5-4 0 0 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273 175 2416 0 0,'-5'2'379'0'0,"0"0"0"0"0,-1-1-1 0 0,1 0 1 0 0,-1 0 0 0 0,1-1 0 0 0,-1 0-1 0 0,1 0 1 0 0,-1 0 0 0 0,-7-1 0 0 0,-7 0 532 0 0,17 1-752 0 0,0 0 0 0 0,1 0 0 0 0,-1 0 0 0 0,0-1 1 0 0,1 1-1 0 0,-1-1 0 0 0,0 1 0 0 0,1-1 0 0 0,-1 0 1 0 0,1 0-1 0 0,-1 0 0 0 0,1 0 0 0 0,0-1 0 0 0,-1 1 0 0 0,1 0 1 0 0,0-1-1 0 0,0 0 0 0 0,0 0 0 0 0,0 1 0 0 0,0-1 1 0 0,0 0-1 0 0,0-1 0 0 0,1 1 0 0 0,-1 0 0 0 0,1 0 1 0 0,0-1-1 0 0,0 1 0 0 0,-1-1 0 0 0,1 1 0 0 0,1-1 0 0 0,-1 1 1 0 0,0-1-1 0 0,1 0 0 0 0,-1-3 0 0 0,1 2-13 0 0,0 0 0 0 0,0-1 0 0 0,0 1 0 0 0,0 0 0 0 0,1 0-1 0 0,0 0 1 0 0,0-1 0 0 0,0 1 0 0 0,0 0 0 0 0,1 0 0 0 0,-1 0 0 0 0,1 1 0 0 0,0-1-1 0 0,0 0 1 0 0,1 1 0 0 0,-1-1 0 0 0,1 1 0 0 0,-1-1 0 0 0,1 1 0 0 0,0 0 0 0 0,5-3-1 0 0,1 1-73 0 0,0 0-1 0 0,1 1 1 0 0,-1 0-1 0 0,1 0 1 0 0,0 1-1 0 0,0 0 0 0 0,1 1 1 0 0,-1 0-1 0 0,0 1 1 0 0,1 0-1 0 0,-1 1 0 0 0,1 0 1 0 0,-1 0-1 0 0,0 1 1 0 0,1 1-1 0 0,12 2 1 0 0,-17-2-54 0 0,0 0-1 0 0,0 0 1 0 0,-1 0 0 0 0,1 1 0 0 0,0 0 0 0 0,-1 0 0 0 0,1 0 0 0 0,-1 1 0 0 0,0-1 0 0 0,0 1 0 0 0,-1 1 0 0 0,1-1 0 0 0,-1 1 0 0 0,0-1 0 0 0,0 1 0 0 0,0 0 0 0 0,-1 1 0 0 0,0-1 0 0 0,0 1 0 0 0,0-1 0 0 0,-1 1 0 0 0,1 0-1 0 0,-1 0 1 0 0,2 12 0 0 0,0 6 10 0 0,-1 0 0 0 0,-1 0 0 0 0,-1 0-1 0 0,-1 1 1 0 0,-3 24 0 0 0,-1-26-21 0 0,0 1 0 0 0,-1-1 0 0 0,-2 0 1 0 0,0-1-1 0 0,-1 0 0 0 0,-2 0 0 0 0,0 0 0 0 0,-1-1 1 0 0,-1-1-1 0 0,-1 0 0 0 0,-1-1 0 0 0,-18 20 0 0 0,12-18 1 0 0,0-2 0 0 0,-2 0 0 0 0,0-1 0 0 0,-2-1 0 0 0,-37 22 0 0 0,49-33 6 0 0,-1 0 1 0 0,1-1 0 0 0,-18 5-1 0 0,26-9-8 0 0,0 0-1 0 0,0 0 1 0 0,0 0 0 0 0,0 0-1 0 0,0-1 1 0 0,0 0-1 0 0,0 0 1 0 0,0 0-1 0 0,0 0 1 0 0,0 0-1 0 0,0-1 1 0 0,0 0-1 0 0,0 0 1 0 0,0 0-1 0 0,-4-2 1 0 0,6 1 0 0 0,0 1 0 0 0,0-1-1 0 0,1 0 1 0 0,-1 0 0 0 0,1 0 0 0 0,0 0 0 0 0,-1 0 0 0 0,1 0-1 0 0,0 0 1 0 0,0 0 0 0 0,0-1 0 0 0,1 1 0 0 0,-1 0-1 0 0,0 0 1 0 0,1-1 0 0 0,-1 1 0 0 0,1-1 0 0 0,0 1 0 0 0,0-4-1 0 0,0 0 21 0 0,0-1-1 0 0,0 1 1 0 0,1 0-1 0 0,0 0 1 0 0,0-1-1 0 0,3-7 1 0 0,-3 9 9 0 0,1 0-1 0 0,0 0 1 0 0,1 0 0 0 0,-1 1 0 0 0,1 0 0 0 0,0-1 0 0 0,0 1 0 0 0,0 0 0 0 0,1 0 0 0 0,-1 1 0 0 0,1-1 0 0 0,0 1 0 0 0,0-1-1 0 0,8-4 1 0 0,-5 5 27 0 0,0 0 1 0 0,-1 1-1 0 0,1 0 0 0 0,0 0 0 0 0,0 0 0 0 0,0 1 0 0 0,0 0 0 0 0,0 1 0 0 0,0-1 0 0 0,11 2 0 0 0,-6 0 18 0 0,0 0 0 0 0,0 1 0 0 0,0 0 0 0 0,-1 1 0 0 0,1 0 1 0 0,-1 1-1 0 0,0 0 0 0 0,0 1 0 0 0,0 0 0 0 0,-1 1 0 0 0,1 0 0 0 0,-1 1 0 0 0,-1 0 0 0 0,1 0 0 0 0,-1 1 0 0 0,11 13 0 0 0,-14-15-146 0 0,0 1-205 0 0,1-1 0 0 0,0 1 1 0 0,10 7-1 0 0,5-4-3502 0 0,6-5-4463 0 0,-14-5 4379 0 0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3672 0 0,'0'0'3247'0'0,"18"7"-1022"0"0,-7 0-1693 0 0,-1 0-1 0 0,1 0 0 0 0,-1 1 1 0 0,0 1-1 0 0,-1 0 1 0 0,0 0-1 0 0,14 19 0 0 0,45 78 1917 0 0,-67-105-2424 0 0,16 31 387 0 0,-1 0 0 0 0,-2 1-1 0 0,-1 1 1 0 0,-2 0-1 0 0,-1 1 1 0 0,6 45 0 0 0,-7-19 12 0 0,-4 2 0 0 0,-2 110-1 0 0,-4-153-322 0 0,-10 136 645 0 0,8-134-620 0 0,-1-1 0 0 0,-1 1 0 0 0,-1-1 0 0 0,0 0 0 0 0,-11 21 0 0 0,7-24 27 0 0,-1 0-1 0 0,-27 32 0 0 0,35-46-141 0 0,1-1-88 0 0,-1 1-1 0 0,0-1 1 0 0,1 0-1 0 0,-2 0 1 0 0,1 0-1 0 0,0-1 0 0 0,0 1 1 0 0,-1-1-1 0 0,0 1 1 0 0,1-1-1 0 0,-7 2 1 0 0,10-4-129 0 0,0 0 0 0 0,0 0 0 0 0,-1 0 0 0 0,1 0 0 0 0,0 0 0 0 0,-1-1 0 0 0,1 1 0 0 0,0 0 0 0 0,0 0 0 0 0,-1 0 0 0 0,-1-5-4138 0 0,2 5 4138 0 0,0-1 0 0 0,0 1 0 0 0,0 0 0 0 0,0 0 0 0 0,0-1 0 0 0,0 1 0 0 0,0 0 0 0 0,0-1 0 0 0,0 1 0 0 0,0 0 1 0 0,0 0-1 0 0,1-1 0 0 0,-1-9-7512 0 0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0 436 0 0,'0'0'76'0'0,"-4"2"4"0"0,1 3-20 0 0,3-3-20 0 0,0 3-48 0 0,0 0-128 0 0,0-2 0 0 0,-4 2 0 0 0,8-2 0 0 0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45 345 1552 0 0,'4'-18'1513'0'0,"5"-15"-23"0"0,-7 23-887 0 0,0 1 0 0 0,1-1 0 0 0,0 1 0 0 0,1 0-1 0 0,7-13 1 0 0,-7 11 938 0 0,-2 4 527 0 0,-1 16-425 0 0,-3 16-1224 0 0,-1 0 0 0 0,-1 0 0 0 0,-1 0 0 0 0,-2-1 1 0 0,-9 26-1 0 0,-3 10-120 0 0,8-26-205 0 0,8-27-71 0 0,0 0-1 0 0,1 0 1 0 0,0 0 0 0 0,0 1-1 0 0,0-1 1 0 0,0 15 0 0 0,-1-182-2194 0 0,-1-29 1294 0 0,4 138 1037 0 0,1 48-126 0 0,-1 0 0 0 0,0 1-1 0 0,1-1 1 0 0,0 0 0 0 0,-1 1 0 0 0,1-1 0 0 0,0 1 0 0 0,1-1 0 0 0,-1 1 0 0 0,0 0 0 0 0,1-1 0 0 0,-1 1 0 0 0,1 0 0 0 0,0 0 0 0 0,-1 0 0 0 0,1 0 0 0 0,0 0 0 0 0,0 0 0 0 0,1 0 0 0 0,-1 1 0 0 0,0-1 0 0 0,0 1 0 0 0,1 0 0 0 0,-1 0 0 0 0,1 0 0 0 0,-1 0 0 0 0,5-1 0 0 0,8-3 91 0 0,0 1-1 0 0,0 1 1 0 0,25-2 0 0 0,-33 4-87 0 0,130-6 388 0 0,-86 6-360 0 0,79-12 1 0 0,-126 12-66 0 0,0 0 1 0 0,0 0-1 0 0,1 0 0 0 0,-1 0 1 0 0,0-1-1 0 0,5-2 1 0 0,-7 3 4 0 0,-1 0 1 0 0,0 0 0 0 0,0 0 0 0 0,0 0 0 0 0,0 0 0 0 0,0 0 0 0 0,0 0-1 0 0,0 0 1 0 0,-1 0 0 0 0,1 0 0 0 0,0 0 0 0 0,-1-1 0 0 0,1 1 0 0 0,0 0 0 0 0,-1 0-1 0 0,0-1 1 0 0,1 1 0 0 0,-1 0 0 0 0,0-1 0 0 0,0 1 0 0 0,1 0 0 0 0,-1-3-1 0 0,0 3 2 0 0,0 1 0 0 0,0-1-1 0 0,0 1 1 0 0,0-1 0 0 0,0 1-1 0 0,0-1 1 0 0,0 1 0 0 0,0-1-1 0 0,0 1 1 0 0,-1-1 0 0 0,1 1-1 0 0,0-1 1 0 0,0 1 0 0 0,0-1-1 0 0,-1 1 1 0 0,1 0 0 0 0,0-1-1 0 0,0 1 1 0 0,-1-1 0 0 0,1 1-1 0 0,0 0 1 0 0,-1-1 0 0 0,1 1-1 0 0,0 0 1 0 0,-1-1 0 0 0,1 1-1 0 0,-1 0 1 0 0,0-1 0 0 0,-14 4 171 0 0,11-1-145 0 0,0 0-1 0 0,0 0 1 0 0,0 1-1 0 0,1 0 1 0 0,-1-1 0 0 0,-4 6-1 0 0,2 0 12 0 0,0 1 0 0 0,1-1 1 0 0,-1 1-1 0 0,2 0 0 0 0,-1 1 0 0 0,1-1 0 0 0,1 1 0 0 0,0 0 0 0 0,-3 13 0 0 0,0 14 95 0 0,-3 43-1 0 0,6 154 331 0 0,4-125-278 0 0,-1 148-638 0 0,5-237-1621 0 0,-4-19 1645 0 0,-1 0 1 0 0,0-1 0 0 0,1 1-1 0 0,0 0 1 0 0,-1 0 0 0 0,1-1-1 0 0,-1 1 1 0 0,1-1 0 0 0,0 1-1 0 0,0 0 1 0 0,-1-1 0 0 0,1 1-1 0 0,0-1 1 0 0,0 1 0 0 0,-1-1-1 0 0,1 0 1 0 0,0 1 0 0 0,0-1-1 0 0,0 0 1 0 0,2 1 0 0 0,7-1-2816 0 0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81 113 3144 0 0,'-19'27'2322'0'0,"0"16"-679"0"0,13-30-1175 0 0,0 0-1 0 0,0 1 0 0 0,1-1 1 0 0,1 1-1 0 0,0 0 0 0 0,-3 29 0 0 0,5-18 87 0 0,1-9 5 0 0,0-1 0 0 0,1 0 0 0 0,0 1 0 0 0,1-1 0 0 0,4 18 0 0 0,-4-30-493 0 0,-1 1 0 0 0,2-1-1 0 0,-1 0 1 0 0,0 1 0 0 0,1-1-1 0 0,-1 0 1 0 0,1 0 0 0 0,0 0-1 0 0,0 0 1 0 0,0 0 0 0 0,0 0-1 0 0,1-1 1 0 0,-1 1 0 0 0,1-1-1 0 0,0 1 1 0 0,0-1 0 0 0,-1 0-1 0 0,1 0 1 0 0,1-1 0 0 0,-1 1-1 0 0,0 0 1 0 0,0-1 0 0 0,1 0-1 0 0,-1 0 1 0 0,0 0-1 0 0,1 0 1 0 0,6 0 0 0 0,-1 0-53 0 0,1 0 0 0 0,-1-1 0 0 0,1 0 0 0 0,-1-1 0 0 0,1 0 0 0 0,-1 0 0 0 0,1-1 0 0 0,-1 0 0 0 0,0-1 0 0 0,0 0 0 0 0,0 0 0 0 0,0-1 0 0 0,-1 0 0 0 0,1-1 0 0 0,-1 0 0 0 0,0 0 0 0 0,9-8 0 0 0,-5 2-7 0 0,-1 0 1 0 0,0 0-1 0 0,-1-1 1 0 0,0 0-1 0 0,-1-1 1 0 0,-1 0-1 0 0,0 0 1 0 0,0-1-1 0 0,9-27 1 0 0,-13 30 2 0 0,-2-1 1 0 0,1 0 0 0 0,-1 1 0 0 0,-1-1 0 0 0,0 0 0 0 0,-1-14 0 0 0,1-16 37 0 0,0 35-35 0 0,-1 1 0 0 0,0-1 0 0 0,-1 0 0 0 0,1 1 0 0 0,-1-1 0 0 0,0 0 0 0 0,-1 1 0 0 0,0 0 0 0 0,0-1-1 0 0,0 1 1 0 0,-1 0 0 0 0,0 0 0 0 0,0 0 0 0 0,0 0 0 0 0,-1 1 0 0 0,0-1 0 0 0,0 1 0 0 0,-1 0 0 0 0,1 0 0 0 0,-1 1 0 0 0,0-1 0 0 0,0 1 0 0 0,0 0 0 0 0,-1 0-1 0 0,0 1 1 0 0,0-1 0 0 0,1 1 0 0 0,-2 1 0 0 0,1-1 0 0 0,0 1 0 0 0,0 0 0 0 0,-1 1 0 0 0,1-1 0 0 0,-1 1 0 0 0,0 0 0 0 0,1 1 0 0 0,-1 0 0 0 0,0 0 0 0 0,1 0-1 0 0,-1 1 1 0 0,0 0 0 0 0,1 0 0 0 0,-1 1 0 0 0,1 0 0 0 0,0 0 0 0 0,-1 0 0 0 0,-7 5 0 0 0,5-2 1 0 0,-1 1 1 0 0,1 1-1 0 0,1-1 1 0 0,-1 1-1 0 0,1 1 0 0 0,0 0 1 0 0,1 0-1 0 0,0 0 1 0 0,0 1-1 0 0,1 0 1 0 0,-9 16-1 0 0,8-11-563 0 0,1 0 0 0 0,-9 28 1 0 0,10-26-1596 0 0,2 0 0 0 0,-3 25 1 0 0,5-16-920 0 0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2 120 3448 0 0,'0'0'3257'0'0,"0"17"-389"0"0,-2 87 966 0 0,4 102-511 0 0,-2-203-3317 0 0,0 0 1 0 0,1 0-1 0 0,-1 0 0 0 0,1 0 0 0 0,0 0 1 0 0,0 1-1 0 0,0-1 0 0 0,0-1 0 0 0,1 1 1 0 0,-1 0-1 0 0,1 0 0 0 0,0 0 0 0 0,0-1 1 0 0,0 1-1 0 0,0-1 0 0 0,0 0 0 0 0,0 1 1 0 0,1-1-1 0 0,-1 0 0 0 0,1 0 0 0 0,-1 0 1 0 0,1-1-1 0 0,0 1 0 0 0,0-1 0 0 0,0 0 1 0 0,0 1-1 0 0,0-1 0 0 0,0 0 0 0 0,0-1 1 0 0,0 1-1 0 0,4 0 0 0 0,-3 0 2 0 0,-1-1 0 0 0,0 0 0 0 0,0 1 0 0 0,0-1 0 0 0,1 0 0 0 0,-1-1 0 0 0,0 1 0 0 0,0 0 0 0 0,0-1 0 0 0,1 0 0 0 0,-1 0 0 0 0,0 0 0 0 0,0 0 0 0 0,0 0 0 0 0,0-1 0 0 0,-1 1 0 0 0,1-1 0 0 0,0 0 0 0 0,0 0 0 0 0,-1 0 0 0 0,1 0 0 0 0,-1 0 0 0 0,4-5 0 0 0,7-9 95 0 0,-2 0 0 0 0,0-1 0 0 0,0 0 0 0 0,-2 0 1 0 0,0-1-1 0 0,-1-1 0 0 0,-1 1 0 0 0,6-24 0 0 0,-6 8 196 0 0,-1-1 0 0 0,-1 1-1 0 0,-1-67 1 0 0,1 5-806 0 0,-1 87-2224 0 0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294 593 2736 0 0,'-37'-7'3568'0'0,"32"5"-3250"0"0,0 1 0 0 0,0-1 1 0 0,0 1-1 0 0,0 1 0 0 0,0-1 0 0 0,0 1 0 0 0,-6 0 0 0 0,3 1-31 0 0,1 1 0 0 0,0 0-1 0 0,0 0 1 0 0,-1 1 0 0 0,1 0-1 0 0,1 0 1 0 0,-1 1 0 0 0,0 0 0 0 0,1 0-1 0 0,0 1 1 0 0,0-1 0 0 0,0 1-1 0 0,1 1 1 0 0,-1-1 0 0 0,1 1-1 0 0,1 0 1 0 0,-5 6 0 0 0,-6 10 97 0 0,2 1 0 0 0,1 0 0 0 0,-15 38 0 0 0,21-46-301 0 0,1 0 0 0 0,1 0 0 0 0,0 1 0 0 0,1 0 0 0 0,1 0 0 0 0,1 0 0 0 0,0 23 0 0 0,1-30-44 0 0,0-1-1 0 0,1 1 0 0 0,0-1 0 0 0,1 0 0 0 0,0 1 0 0 0,0-1 0 0 0,1 0 0 0 0,0 0 0 0 0,0 0 0 0 0,1-1 0 0 0,0 1 0 0 0,0-1 0 0 0,1 0 0 0 0,0 0 0 0 0,9 10 0 0 0,-9-13-21 0 0,0 0-1 0 0,0-1 1 0 0,0 0 0 0 0,1 0 0 0 0,-1 0-1 0 0,1 0 1 0 0,0-1 0 0 0,0 0 0 0 0,0 0 0 0 0,0 0-1 0 0,0-1 1 0 0,0 0 0 0 0,0 0 0 0 0,1-1-1 0 0,8 0 1 0 0,-7 0-15 0 0,1-1 1 0 0,-1 1-1 0 0,0-2 0 0 0,0 1 0 0 0,0-1 0 0 0,0 0 1 0 0,0-1-1 0 0,0 0 0 0 0,0 0 0 0 0,-1-1 0 0 0,8-5 1 0 0,-9 4-7 0 0,0 0 0 0 0,0 0 1 0 0,-1-1-1 0 0,1 1 1 0 0,-1-1-1 0 0,-1-1 0 0 0,1 1 1 0 0,-1-1-1 0 0,0 0 1 0 0,-1 1-1 0 0,0-2 1 0 0,0 1-1 0 0,0 0 0 0 0,-1-1 1 0 0,0 1-1 0 0,0-1 1 0 0,0-8-1 0 0,0-11-22 0 0,0 1 0 0 0,-2 0 0 0 0,-6-48 1 0 0,4 53 22 0 0,-2 1 0 0 0,-1 0 0 0 0,0 0 0 0 0,-2 0 0 0 0,-11-24 0 0 0,-53-88 5 0 0,37 74-7 0 0,7 12 3 0 0,17 33 0 0 0,2-1 1 0 0,-1 0 0 0 0,2 0 0 0 0,0-1 0 0 0,1 0 0 0 0,0 0 0 0 0,-7-32 0 0 0,9 18 1 0 0,-2-26 0 0 0,6 52 0 0 0,1 1 0 0 0,-1 0 1 0 0,1 0-1 0 0,-1 0 0 0 0,1 0 1 0 0,0-1-1 0 0,0 1 1 0 0,-1 0-1 0 0,2 0 0 0 0,-1 0 1 0 0,0 1-1 0 0,0-1 0 0 0,1 0 1 0 0,-1 0-1 0 0,0 1 1 0 0,1-1-1 0 0,0 1 0 0 0,-1-1 1 0 0,1 1-1 0 0,0 0 0 0 0,0-1 1 0 0,4-1-1 0 0,5-2 4 0 0,0 0 1 0 0,1 0-1 0 0,12-3 0 0 0,-2 1 3 0 0,87-38 73 0 0,28-10-50 0 0,-132 53-262 0 0,18-4-193 0 0,-13 7-2545 0 0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1 3680 0 0,'0'0'1970'0'0,"-6"17"943"0"0,-17 88 1036 0 0,13-48-2617 0 0,-10 67 1370 0 0,18-107-2817 0 0,0 7 525 0 0,0 1 0 0 0,1-1 0 0 0,1 0 0 0 0,4 26-1 0 0,-3-43-585 0 0,1-1-1 0 0,0 1 0 0 0,0-1 1 0 0,0 1-1 0 0,1-1 0 0 0,-1 0 1 0 0,1 0-1 0 0,6 7 0 0 0,-7-9-323 0 0,1 0 0 0 0,1-1 0 0 0,-1 0 0 0 0,0 1 0 0 0,1-1 0 0 0,0 0 0 0 0,0-1-1 0 0,0 1 1 0 0,0-1 0 0 0,0 0 0 0 0,0 0 0 0 0,0 0 0 0 0,6 1 0 0 0,10 3-2796 0 0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78 3528 0 0,'-3'0'277'0'0,"0"0"0"0"0,0 0 0 0 0,0 0 0 0 0,0 1 0 0 0,1 0 0 0 0,-1-1-1 0 0,0 1 1 0 0,1 0 0 0 0,-1 0 0 0 0,0 0 0 0 0,1 1 0 0 0,-1-1 0 0 0,1 1 0 0 0,0-1 0 0 0,-1 1-1 0 0,1 0 1 0 0,-3 3 0 0 0,1 0 2 0 0,1-1-1 0 0,0 1 1 0 0,0 0-1 0 0,0 0 1 0 0,0 0-1 0 0,1 0 1 0 0,0 1-1 0 0,-2 7 1 0 0,-1 6 317 0 0,2 0 1 0 0,0 1-1 0 0,2-1 1 0 0,0 22-1 0 0,0-24-232 0 0,2 0 0 0 0,0-1 1 0 0,1 1-1 0 0,0-1 0 0 0,2 0 0 0 0,9 30 0 0 0,-11-42-351 0 0,0 1 1 0 0,0-1-1 0 0,0 1 1 0 0,1-1-1 0 0,0 0 1 0 0,0 0-1 0 0,0 0 0 0 0,0 0 1 0 0,1-1-1 0 0,-1 1 1 0 0,1-1-1 0 0,0 0 1 0 0,0 0-1 0 0,0 0 0 0 0,0 0 1 0 0,0-1-1 0 0,1 0 1 0 0,-1 0-1 0 0,1 0 1 0 0,0 0-1 0 0,0-1 1 0 0,-1 0-1 0 0,1 0 0 0 0,0 0 1 0 0,0-1-1 0 0,0 1 1 0 0,5-1-1 0 0,-2 0-14 0 0,0-1-1 0 0,0 1 1 0 0,0-1-1 0 0,-1-1 1 0 0,1 0-1 0 0,-1 0 1 0 0,1 0-1 0 0,-1-1 1 0 0,0 0-1 0 0,0 0 1 0 0,0-1-1 0 0,0 0 1 0 0,10-8-1 0 0,-9 6-7 0 0,-1-2 0 0 0,1 1-1 0 0,-1-1 1 0 0,-1 0-1 0 0,0 0 1 0 0,0-1 0 0 0,0 0-1 0 0,-1 0 1 0 0,6-14 0 0 0,-5 8-1 0 0,-1-1 0 0 0,0 0 0 0 0,-1-1 1 0 0,-1 1-1 0 0,-1-1 0 0 0,0 0 0 0 0,-1 1 1 0 0,0-1-1 0 0,-2 0 0 0 0,0 0 0 0 0,-1 0 1 0 0,-6-25-1 0 0,7 36 20 0 0,-1 1 1 0 0,0-1-1 0 0,0 1 0 0 0,-1 0 1 0 0,1 0-1 0 0,-1 0 1 0 0,0 0-1 0 0,0 0 0 0 0,-1 1 1 0 0,1-1-1 0 0,-1 1 1 0 0,0 0-1 0 0,0 0 0 0 0,-1 0 1 0 0,1 1-1 0 0,-1 0 1 0 0,0-1-1 0 0,0 2 0 0 0,0-1 1 0 0,0 0-1 0 0,0 1 1 0 0,0 0-1 0 0,-1 0 0 0 0,1 1 1 0 0,-1 0-1 0 0,0 0 1 0 0,1 0-1 0 0,-1 0 0 0 0,0 1 1 0 0,1 0-1 0 0,-1 0 1 0 0,0 0-1 0 0,1 1 0 0 0,-1 0 1 0 0,0 0-1 0 0,1 1 1 0 0,-1-1-1 0 0,1 1 0 0 0,0 0 1 0 0,-1 1-1 0 0,-7 4 1 0 0,5-1 16 0 0,0-1 1 0 0,0 2 0 0 0,0-1 0 0 0,1 1 0 0 0,0 0-1 0 0,1 0 1 0 0,-1 1 0 0 0,1 0 0 0 0,1 0 0 0 0,0 0-1 0 0,0 1 1 0 0,0 0 0 0 0,1 0 0 0 0,-4 13 0 0 0,0 2 31 0 0,2 0 0 0 0,0 1 0 0 0,2 0 0 0 0,-2 36 0 0 0,5-48-28 0 0,1 0 0 0 0,0 0 0 0 0,1 0 1 0 0,0 0-1 0 0,5 21 0 0 0,-5-31-23 0 0,0 1-1 0 0,1 0 1 0 0,-1-1-1 0 0,0 1 0 0 0,1-1 1 0 0,0 1-1 0 0,0-1 1 0 0,0 0-1 0 0,0 1 1 0 0,1-1-1 0 0,-1 0 1 0 0,1-1-1 0 0,0 1 0 0 0,-1 0 1 0 0,1-1-1 0 0,0 0 1 0 0,1 1-1 0 0,-1-1 1 0 0,0 0-1 0 0,1-1 0 0 0,-1 1 1 0 0,8 2-1 0 0,-3-2-18 0 0,0-1-1 0 0,0 0 1 0 0,0 0-1 0 0,1 0 1 0 0,-1-1-1 0 0,0-1 1 0 0,0 1-1 0 0,0-1 0 0 0,0 0 1 0 0,1-1-1 0 0,-2 0 1 0 0,1-1-1 0 0,0 1 1 0 0,0-1-1 0 0,-1-1 1 0 0,1 1-1 0 0,-1-2 1 0 0,0 1-1 0 0,0 0 0 0 0,-1-1 1 0 0,0-1-1 0 0,1 1 1 0 0,-1-1-1 0 0,7-9 1 0 0,0-2-41 0 0,-1 1 1 0 0,0-2-1 0 0,-2 1 1 0 0,0-1 0 0 0,-1-1-1 0 0,0 0 1 0 0,-2 0-1 0 0,9-35 1 0 0,-10 27 86 0 0,0 0 0 0 0,-2 0 0 0 0,1-48 1 0 0,-5 75-33 0 0,-1 0 1 0 0,1 0 0 0 0,0 1-1 0 0,0-1 1 0 0,0 0 0 0 0,0 0-1 0 0,0 0 1 0 0,0 0-1 0 0,0 0 1 0 0,0 0 0 0 0,0 1-1 0 0,0-1 1 0 0,0 0 0 0 0,0 0-1 0 0,-1 0 1 0 0,1 0 0 0 0,0 0-1 0 0,0 0 1 0 0,0 0 0 0 0,0 0-1 0 0,0 0 1 0 0,0 1 0 0 0,0-1-1 0 0,-1 0 1 0 0,1 0 0 0 0,0 0-1 0 0,0 0 1 0 0,0 0-1 0 0,0 0 1 0 0,0 0 0 0 0,-1 0-1 0 0,1 0 1 0 0,0 0 0 0 0,0 0-1 0 0,0 0 1 0 0,0 0 0 0 0,0 0-1 0 0,-1 0 1 0 0,1 0 0 0 0,0 0-1 0 0,0 0 1 0 0,0 0 0 0 0,0-1-1 0 0,0 1 1 0 0,0 0 0 0 0,-1 0-1 0 0,1 0 1 0 0,0 0-1 0 0,0 0 1 0 0,0 0 0 0 0,0 0-1 0 0,0 0 1 0 0,0 0 0 0 0,0-1-1 0 0,0 1 1 0 0,-1 0 0 0 0,1 0-1 0 0,0 0 1 0 0,0 0 0 0 0,0 0-1 0 0,0 0 1 0 0,0-1 0 0 0,0 1-1 0 0,0 0 1 0 0,0 0 0 0 0,0 0-1 0 0,0 0 1 0 0,0 0-1 0 0,0-1 1 0 0,-8 10 140 0 0,-1 9-32 0 0,0 0 0 0 0,2 1 0 0 0,0 0 0 0 0,1 0 0 0 0,0 0 0 0 0,-2 21 0 0 0,4-12-15 0 0,1 0 0 0 0,2 0 0 0 0,3 49 0 0 0,-2-68-74 0 0,1 0 1 0 0,0-1-1 0 0,1 1 1 0 0,0 0-1 0 0,1-1 0 0 0,5 13 1 0 0,-7-18-21 0 0,1 0 0 0 0,0 0 1 0 0,0 0-1 0 0,0 0 0 0 0,0 0 0 0 0,0-1 1 0 0,1 1-1 0 0,-1-1 0 0 0,1 0 1 0 0,0 0-1 0 0,0 1 0 0 0,-1-2 0 0 0,1 1 1 0 0,1 0-1 0 0,-1-1 0 0 0,0 1 1 0 0,0-1-1 0 0,0 0 0 0 0,5 1 0 0 0,1 0-14 0 0,0-1 0 0 0,0 0 0 0 0,0 0-1 0 0,1-1 1 0 0,-1 0 0 0 0,0 0-1 0 0,0-1 1 0 0,1-1 0 0 0,-1 1 0 0 0,0-1-1 0 0,0-1 1 0 0,-1 0 0 0 0,1 0 0 0 0,0-1-1 0 0,-1 0 1 0 0,0 0 0 0 0,0-1-1 0 0,0 0 1 0 0,-1-1 0 0 0,10-7 0 0 0,-4 0-12 0 0,0 1 1 0 0,-2-2-1 0 0,1 0 1 0 0,-1 0 0 0 0,-1-1-1 0 0,-1 0 1 0 0,0 0 0 0 0,-1-1-1 0 0,10-28 1 0 0,-6 12 20 0 0,-2-1 1 0 0,-1 0 0 0 0,7-58-1 0 0,-11 57 66 0 0,0-25 370 0 0,-25 158 742 0 0,18-89-1138 0 0,-8 102 324 0 0,9-95-328 0 0,2-1 0 0 0,0 0 0 0 0,1 0 0 0 0,7 30 0 0 0,-9-45-40 0 0,3 12-283 0 0,0 0 0 0 0,2 0-1 0 0,-1 0 1 0 0,1 0 0 0 0,1-1-1 0 0,1 0 1 0 0,11 17 0 0 0,17 20-10822 0 0,-24-37 7254 0 0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 2264 0 0,'-9'0'820'0'0,"0"0"0"0"0,0 1 0 0 0,1 0-1 0 0,-1 1 1 0 0,-16 4 0 0 0,21-5-638 0 0,0 1-1 0 0,0 0 1 0 0,0 0 0 0 0,1 0-1 0 0,-1 0 1 0 0,1 1 0 0 0,-1-1-1 0 0,1 1 1 0 0,0 0-1 0 0,0 0 1 0 0,0 0 0 0 0,0 0-1 0 0,1 1 1 0 0,-4 5 0 0 0,0 1 230 0 0,1 1 1 0 0,0 0 0 0 0,1 0 0 0 0,0 1 0 0 0,0-1-1 0 0,1 1 1 0 0,1 0 0 0 0,0 0 0 0 0,1 0 0 0 0,0 0 0 0 0,2 22-1 0 0,-1-28-345 0 0,1-1 0 0 0,-1 1 0 0 0,2 0 0 0 0,-1-1 0 0 0,1 1 0 0 0,-1-1 0 0 0,2 0 0 0 0,-1 1 0 0 0,0-1 0 0 0,1 0 0 0 0,0 0 0 0 0,0-1-1 0 0,1 1 1 0 0,-1-1 0 0 0,1 1 0 0 0,0-1 0 0 0,0 0 0 0 0,0 0 0 0 0,1-1 0 0 0,0 1 0 0 0,-1-1 0 0 0,1 0 0 0 0,0-1 0 0 0,0 1 0 0 0,1-1 0 0 0,-1 0 0 0 0,7 2 0 0 0,3 0 3 0 0,1-1 1 0 0,-1 0-1 0 0,1-1 1 0 0,0-1-1 0 0,0-1 1 0 0,27-2 0 0 0,-33 1-59 0 0,1-1 1 0 0,0 0 0 0 0,0-1-1 0 0,-1 0 1 0 0,1 0 0 0 0,-1-1-1 0 0,0-1 1 0 0,0 1 0 0 0,-1-2-1 0 0,16-10 1 0 0,-21 12-15 0 0,0 0 1 0 0,0-1 0 0 0,0 1-1 0 0,0-1 1 0 0,-1 0-1 0 0,0 0 1 0 0,0 0-1 0 0,0 0 1 0 0,0-1-1 0 0,-1 1 1 0 0,0-1-1 0 0,0 0 1 0 0,-1 0-1 0 0,0 1 1 0 0,0-1-1 0 0,0 0 1 0 0,0 0-1 0 0,-1 0 1 0 0,0 0-1 0 0,0 0 1 0 0,-2-8-1 0 0,1 6-3 0 0,0 0-1 0 0,-1 0 0 0 0,0 0 0 0 0,0 0 0 0 0,-1 0 0 0 0,0 0 0 0 0,-1 1 0 0 0,1-1 0 0 0,-1 1 0 0 0,-1 0 0 0 0,1 0 0 0 0,-1 1 0 0 0,-1-1 0 0 0,1 1 0 0 0,-7-6 1 0 0,1 4 4 0 0,0 0 0 0 0,-1 1 0 0 0,1 1 0 0 0,-1 0 0 0 0,-1 1 0 0 0,1 0 0 0 0,-1 0 0 0 0,0 2 1 0 0,0 0-1 0 0,0 0 0 0 0,0 1 0 0 0,0 0 0 0 0,-1 1 0 0 0,1 1 0 0 0,0 0 0 0 0,-1 1 0 0 0,-13 3 1 0 0,22-3 8 0 0,0 0 0 0 0,0 0 1 0 0,0 0-1 0 0,1 1 1 0 0,-1 0-1 0 0,0 0 0 0 0,1 0 1 0 0,-1 1-1 0 0,1-1 1 0 0,0 1-1 0 0,0 0 0 0 0,0 1 1 0 0,0-1-1 0 0,1 0 0 0 0,-1 1 1 0 0,1 0-1 0 0,0 0 1 0 0,0 0-1 0 0,0 0 0 0 0,1 1 1 0 0,-1-1-1 0 0,1 1 1 0 0,0-1-1 0 0,-3 10 0 0 0,0 8 47 0 0,1-1-1 0 0,0 0 1 0 0,2 1-1 0 0,-1 32 1 0 0,3-40-45 0 0,9 254 524 0 0,2-51-220 0 0,-10-139-231 0 0,1-30-111 0 0,-2 1 0 0 0,-11 71 0 0 0,8-110-181 0 0,0 0-620 0 0,17-15-9953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41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14 4320 0 0,'-4'0'720'0'0,"4"-2"17"0"0,-3-1 35 0 0,-1 1 812 0 0,4 0-792 0 0,-6 0 788 0 0,3 0-788 0 0,-1 6 0 0 0,1 0 0 0 0,-1 6-40 0 0,4 2-64 0 0,-3 1-108 0 0,3 5-280 0 0,0 5-3340 0 0,0 3 0 0 0,0-1 0 0 0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97 3376 0 0,'-3'2'317'0'0,"1"1"-1"0"0,-1-1 0 0 0,1 1 1 0 0,0-1-1 0 0,0 1 0 0 0,0 0 0 0 0,1 0 1 0 0,-1 0-1 0 0,1 0 0 0 0,-1 0 1 0 0,0 4-1 0 0,-3 9 310 0 0,0-1 1 0 0,1 1-1 0 0,1 1 0 0 0,1-1 0 0 0,0 0 1 0 0,1 30-1 0 0,1-38-384 0 0,0 0 0 0 0,1 0 0 0 0,0 0 0 0 0,1 0 0 0 0,0-1 1 0 0,0 1-1 0 0,0 0 0 0 0,1-1 0 0 0,1 0 0 0 0,-1 0 0 0 0,1 0 0 0 0,0 0 1 0 0,0 0-1 0 0,1-1 0 0 0,0 0 0 0 0,6 6 0 0 0,-6-8-205 0 0,0-1 0 0 0,0 0 0 0 0,0 0 0 0 0,0-1 0 0 0,0 1 0 0 0,1-1 0 0 0,-1-1 0 0 0,1 1 0 0 0,-1-1 0 0 0,1 1 0 0 0,0-2 0 0 0,-1 1 0 0 0,12-1 0 0 0,-6 0-21 0 0,0 0 1 0 0,0-1-1 0 0,0-1 1 0 0,0 0-1 0 0,0 0 1 0 0,14-5 0 0 0,-12 1-6 0 0,0 1 1 0 0,0-2 0 0 0,-1 0 0 0 0,1 0-1 0 0,-2-1 1 0 0,1 0 0 0 0,-1-1 0 0 0,17-18-1 0 0,-20 19 16 0 0,-2 0 0 0 0,1-1 0 0 0,-1 0 0 0 0,0 0 0 0 0,-1-1 0 0 0,0 0 0 0 0,-1 0 0 0 0,0 0 0 0 0,0 0 0 0 0,-1 0 0 0 0,-1-1 0 0 0,2-11 0 0 0,-3 12 19 0 0,0 0 1 0 0,-1 1 0 0 0,0-1 0 0 0,0 0 0 0 0,-1 0-1 0 0,-1 0 1 0 0,0 0 0 0 0,0 1 0 0 0,-1-1 0 0 0,-5-11-1 0 0,6 16-21 0 0,0 0 0 0 0,0 1 0 0 0,-1-1 0 0 0,1 1 0 0 0,-1 0 0 0 0,0 0-1 0 0,0 0 1 0 0,-1 0 0 0 0,1 1 0 0 0,-1-1 0 0 0,0 1 0 0 0,0 0-1 0 0,0 0 1 0 0,-1 0 0 0 0,1 1 0 0 0,0-1 0 0 0,-1 1 0 0 0,0 0-1 0 0,1 0 1 0 0,-1 1 0 0 0,-9-2 0 0 0,-2 1 19 0 0,-1 0 0 0 0,1 1 0 0 0,0 1 1 0 0,-1 0-1 0 0,1 2 0 0 0,-1 0 0 0 0,1 0 0 0 0,-26 9 0 0 0,34-9-66 0 0,1 1 0 0 0,0 0 0 0 0,0 0 0 0 0,0 1 0 0 0,0-1 1 0 0,1 2-1 0 0,-1-1 0 0 0,1 1 0 0 0,0 0 0 0 0,0 0 0 0 0,1 0 0 0 0,-1 1 0 0 0,1 0 0 0 0,1 0 0 0 0,-1 0 0 0 0,1 1 0 0 0,0 0 0 0 0,0-1 0 0 0,1 1 0 0 0,-4 11 0 0 0,-4 29-1846 0 0,10-34-455 0 0,0-1 1 0 0,0 1-1 0 0,2 21 1 0 0,3-13-971 0 0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21 3048 0 0,'0'0'550'0'0,"8"-21"8031"0"0,-7 21-8471 0 0,-5 17 1447 0 0,-7 22-106 0 0,-16 63 810 0 0,16-57-1954 0 0,5-24-187 0 0,2 1 0 0 0,1 0 0 0 0,-2 34 0 0 0,5-47-89 0 0,0 1 0 0 0,1 0 1 0 0,0-1-1 0 0,0 1 0 0 0,1-1 1 0 0,1 0-1 0 0,-1 1 0 0 0,2-1 0 0 0,-1 0 1 0 0,9 14-1 0 0,-9-19-20 0 0,0 1 0 0 0,1-1 0 0 0,-1-1 1 0 0,1 1-1 0 0,0 0 0 0 0,0-1 0 0 0,1 0 0 0 0,-1 0 0 0 0,1 0 0 0 0,-1-1 1 0 0,1 1-1 0 0,0-1 0 0 0,0 0 0 0 0,0 0 0 0 0,0-1 0 0 0,0 0 0 0 0,1 0 1 0 0,-1 0-1 0 0,9 0 0 0 0,-1 0 0 0 0,0-1 0 0 0,0 0 0 0 0,0-1 0 0 0,0-1 0 0 0,0 0-1 0 0,24-8 1 0 0,-27 7 6 0 0,-1 0 0 0 0,1-1 0 0 0,-1 0 0 0 0,0-1 0 0 0,0 0 0 0 0,-1 0 0 0 0,0-1 0 0 0,0 0 0 0 0,0-1 0 0 0,0 0 0 0 0,-1 0 0 0 0,0 0 0 0 0,-1-1 0 0 0,0 0 0 0 0,0 0 0 0 0,8-16 0 0 0,-8 9 30 0 0,0-1-1 0 0,-1 0 0 0 0,-1 0 1 0 0,0 0-1 0 0,-1-1 1 0 0,-1 1-1 0 0,-1-1 0 0 0,0 0 1 0 0,-2-21-1 0 0,0 19-102 0 0,1 9-153 0 0,-1 1 1 0 0,0-1-1 0 0,0 0 0 0 0,-1 0 1 0 0,0 1-1 0 0,0-1 0 0 0,-1 1 1 0 0,-5-11-1 0 0,8 20-119 0 0,0-1-1 0 0,-1 1 1 0 0,1-1 0 0 0,-1 1-1 0 0,1-1 1 0 0,-1 1 0 0 0,1 0-1 0 0,-1-1 1 0 0,1 1 0 0 0,-1-1 0 0 0,0 1-1 0 0,1 0 1 0 0,-1 0 0 0 0,0-1-1 0 0,1 1 1 0 0,-1 0 0 0 0,0 0-1 0 0,-2-1-599 0 0,-4-1-2728 0 0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3960 0 0,'0'0'3317'0'0,"0"2"-2657"0"0,0 3 4 0 0,3 2-16 0 0,1 5-56 0 0,3 4-136 0 0,0 5-444 0 0,4 6-2072 0 0,2 5 0 0 0,1 7-1 0 0,-5 2 1 0 0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3280 0 0,'0'0'548'0'0,"24"7"2612"0"0,-21-5-2955 0 0,0 0-1 0 0,0 1 1 0 0,1 0 0 0 0,-2-1 0 0 0,1 1 0 0 0,0 0-1 0 0,0 0 1 0 0,-1 0 0 0 0,0 1 0 0 0,0-1-1 0 0,0 1 1 0 0,0-1 0 0 0,0 1 0 0 0,-1 0-1 0 0,1-1 1 0 0,1 8 0 0 0,0 5 449 0 0,0 1 0 0 0,1 27 1 0 0,-3-34-350 0 0,-1 166 2935 0 0,-1-84-2868 0 0,1-91-353 0 0,-1 1-1 0 0,1 0 0 0 0,0-1 1 0 0,0 1-1 0 0,0 0 0 0 0,0-1 0 0 0,0 1 1 0 0,1-1-1 0 0,-1 1 0 0 0,1 0 0 0 0,-1-1 1 0 0,1 1-1 0 0,-1-1 0 0 0,1 1 0 0 0,0-1 1 0 0,-1 1-1 0 0,1-1 0 0 0,0 0 0 0 0,0 1 1 0 0,0-1-1 0 0,0 0 0 0 0,1 0 0 0 0,-1 0 1 0 0,0 1-1 0 0,2 0 0 0 0,0-2 23 0 0,-1 1 0 0 0,0-1 1 0 0,0 0-1 0 0,0 0 0 0 0,1 0 0 0 0,-1 0 0 0 0,0-1 0 0 0,0 1 0 0 0,1-1 0 0 0,-1 1 1 0 0,0-1-1 0 0,0 0 0 0 0,0 0 0 0 0,0 0 0 0 0,0 0 0 0 0,0 0 0 0 0,0 0 0 0 0,2-3 1 0 0,7-4 93 0 0,-1-1 1 0 0,0 0 0 0 0,-1 0 0 0 0,0-1 0 0 0,-1-1 0 0 0,0 0 0 0 0,0 0-1 0 0,-1 0 1 0 0,8-18 0 0 0,12-17 162 0 0,69-134-139 0 0,-75 128-2311 0 0,-13 17-4196 0 0,-6 21 2708 0 0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 3436 0 0,'0'0'2373'0'0,"0"14"155"0"0,1 125 1197 0 0,-5 254-1105 0 0,1-300-2566 0 0,-11 145-1325 0 0,14-220-3889 0 0,0-14 2392 0 0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561 24 2896 0 0,'9'-18'2561'0'0,"-3"12"-1062"0"0,-5 6-1447 0 0,-1 0 0 0 0,0 1-1 0 0,0-1 1 0 0,0 0-1 0 0,0 0 1 0 0,1 0 0 0 0,-1 0-1 0 0,0 0 1 0 0,0 0-1 0 0,0 0 1 0 0,0 1 0 0 0,1-1-1 0 0,-1 0 1 0 0,0 0-1 0 0,0 0 1 0 0,0 0 0 0 0,0 1-1 0 0,0-1 1 0 0,0 0-1 0 0,0 0 1 0 0,0 0 0 0 0,0 1-1 0 0,0-1 1 0 0,1 0-1 0 0,-1 0 1 0 0,0 0 0 0 0,0 1-1 0 0,0-1 1 0 0,0 0-1 0 0,0 0 1 0 0,0 0 0 0 0,-1 1-1 0 0,1-1 1 0 0,0 0-1 0 0,0 0 1 0 0,0 1-1 0 0,-2 15 417 0 0,0 0-1 0 0,-1 0 0 0 0,-1 0 1 0 0,-1 0-1 0 0,0 0 1 0 0,-13 26-1 0 0,-1 6 269 0 0,-1 1-264 0 0,-1-2 1 0 0,-3 0-1 0 0,-47 71 0 0 0,26-56-328 0 0,-96 104 0 0 0,128-154-124 0 0,0 0 0 0 0,-1 0 0 0 0,0-1 0 0 0,-1-1 0 0 0,0-1 0 0 0,-1 0-1 0 0,-23 10 1 0 0,38-18-17 0 0,-1 0 0 0 0,1-1 0 0 0,-1 1 0 0 0,1 0 0 0 0,-1-1 0 0 0,1 1 0 0 0,-1-1 0 0 0,1 0 0 0 0,-1 1 0 0 0,0-1 0 0 0,1 0 0 0 0,-1 0 0 0 0,1 0 0 0 0,-1 0 0 0 0,0 0 0 0 0,1 0 0 0 0,-1-1 0 0 0,1 1 0 0 0,-1 0 0 0 0,1-1 0 0 0,-1 1 0 0 0,1-1 0 0 0,-1 0 0 0 0,1 1 0 0 0,-1-1 0 0 0,1 0-1 0 0,0 0 1 0 0,-1 0 0 0 0,1 0 0 0 0,0 0 0 0 0,0 0 0 0 0,0 0 0 0 0,0-1 0 0 0,0 1 0 0 0,0 0 0 0 0,0-1 0 0 0,0 1 0 0 0,1 0 0 0 0,-1-1 0 0 0,0 1 0 0 0,1-1 0 0 0,-1 1 0 0 0,0-3 0 0 0,0-1 7 0 0,0 0 1 0 0,1-1-1 0 0,-1 1 0 0 0,1-1 1 0 0,0 1-1 0 0,0 0 0 0 0,1-1 0 0 0,-1 1 1 0 0,1 0-1 0 0,1-1 0 0 0,-1 1 1 0 0,3-6-1 0 0,-1 2 17 0 0,1 1 0 0 0,0-1 0 0 0,1 1 0 0 0,0 0 0 0 0,0 0 0 0 0,1 1 0 0 0,0-1-1 0 0,0 1 1 0 0,1 0 0 0 0,0 1 0 0 0,0 0 0 0 0,0 0 0 0 0,1 0 0 0 0,0 1 0 0 0,0 0 0 0 0,1 1 0 0 0,-1 0 0 0 0,1 0 0 0 0,0 1-1 0 0,0 0 1 0 0,0 0 0 0 0,0 1 0 0 0,10-1 0 0 0,-7 1 14 0 0,-1 0 0 0 0,1 1 0 0 0,0 1 0 0 0,0 0 0 0 0,0 1 0 0 0,0 0 0 0 0,0 0 0 0 0,0 1 0 0 0,0 1 0 0 0,-1 0 0 0 0,1 1 0 0 0,-1 0 0 0 0,0 1 0 0 0,0 0 0 0 0,0 0 0 0 0,-1 2 0 0 0,0-1 0 0 0,0 1 0 0 0,-1 0 0 0 0,1 1 0 0 0,-2 0 0 0 0,1 1 0 0 0,-1 0 0 0 0,0 0 0 0 0,9 16 0 0 0,27 60 51 0 0,-27-46-1873 0 0,3-3-3847 0 0,-10-20 2340 0 0,4-3-1 0 0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79 3136 0 0,'-1'4'340'0'0,"-1"1"0"0"0,1 0 0 0 0,-1-1 0 0 0,0 1 0 0 0,-5 6-1 0 0,5-6-88 0 0,-6 12 374 0 0,0 1 0 0 0,2-1 0 0 0,0 1 0 0 0,-5 26 0 0 0,8-31-245 0 0,1 0 0 0 0,1 0 0 0 0,0 1-1 0 0,1-1 1 0 0,0 0 0 0 0,1 1-1 0 0,3 13 1 0 0,-3-23-228 0 0,0 0-1 0 0,0 0 1 0 0,0 0 0 0 0,1 0 0 0 0,-1 0-1 0 0,1 0 1 0 0,0 0 0 0 0,0-1-1 0 0,1 1 1 0 0,-1-1 0 0 0,1 1-1 0 0,0-1 1 0 0,-1 0 0 0 0,1 0-1 0 0,1 0 1 0 0,-1-1 0 0 0,0 1 0 0 0,6 3-1 0 0,-3-4-80 0 0,0 1-1 0 0,0-1 1 0 0,0-1 0 0 0,0 1-1 0 0,0-1 1 0 0,0 0 0 0 0,0 0-1 0 0,0 0 1 0 0,1-1 0 0 0,-1 0-1 0 0,0-1 1 0 0,7 0-1 0 0,-1-1-101 0 0,-1 0-1 0 0,0-1 1 0 0,0-1-1 0 0,-1 1 1 0 0,1-2-1 0 0,-1 1 1 0 0,0-1-1 0 0,0-1 1 0 0,0 0-1 0 0,-1-1 1 0 0,1 1-1 0 0,-2-2 1 0 0,1 1 0 0 0,-1-1-1 0 0,0-1 1 0 0,10-13-1 0 0,-10 10-30 0 0,0 0 0 0 0,-1 0-1 0 0,0-1 1 0 0,0 0 0 0 0,-2 0 0 0 0,1-1 0 0 0,-2 0-1 0 0,0 0 1 0 0,-1 0 0 0 0,0 0 0 0 0,-1-1 0 0 0,1-22-1 0 0,-3 32 75 0 0,0 0-1 0 0,-1 0 0 0 0,1-1 1 0 0,-1 1-1 0 0,0 0 0 0 0,0 0 1 0 0,-1 0-1 0 0,1 0 0 0 0,-1 0 1 0 0,0 0-1 0 0,-1 0 0 0 0,1 1 1 0 0,-1-1-1 0 0,0 1 0 0 0,0 0 1 0 0,0-1-1 0 0,0 1 0 0 0,-1 1 1 0 0,0-1-1 0 0,0 0 0 0 0,0 1 1 0 0,0 0-1 0 0,0 0 0 0 0,-1 0 1 0 0,1 1-1 0 0,-1-1 0 0 0,0 1 1 0 0,0 0-1 0 0,0 1 0 0 0,0-1 1 0 0,0 1-1 0 0,-10-2 0 0 0,6 2 50 0 0,-1 0-1 0 0,0 0 1 0 0,0 1-1 0 0,0 0 0 0 0,1 1 1 0 0,-1 0-1 0 0,0 1 1 0 0,1 0-1 0 0,-1 0 0 0 0,1 1 1 0 0,-1 0-1 0 0,1 1 0 0 0,0 0 1 0 0,-12 8-1 0 0,13-7-18 0 0,1 0-1 0 0,1 0 0 0 0,-1 1 1 0 0,1 0-1 0 0,0 1 1 0 0,0-1-1 0 0,1 1 0 0 0,-1 0 1 0 0,2 0-1 0 0,-1 1 1 0 0,1 0-1 0 0,0 0 0 0 0,1 0 1 0 0,-1 0-1 0 0,2 0 0 0 0,-4 14 1 0 0,4-9 3 0 0,0-1 0 0 0,0 0 1 0 0,1 1-1 0 0,1-1 0 0 0,0 1 1 0 0,1-1-1 0 0,4 24 0 0 0,-4-31-47 0 0,0-1-1 0 0,1 1 0 0 0,-1 0 1 0 0,1-1-1 0 0,0 1 0 0 0,1-1 0 0 0,-1 0 1 0 0,1 0-1 0 0,-1 0 0 0 0,1 0 1 0 0,1 0-1 0 0,-1 0 0 0 0,0-1 1 0 0,1 1-1 0 0,0-1 0 0 0,-1 0 1 0 0,1 0-1 0 0,1-1 0 0 0,-1 1 1 0 0,0-1-1 0 0,1 0 0 0 0,8 3 0 0 0,-6-3-170 0 0,1 0-1 0 0,0-1 1 0 0,0 0-1 0 0,0 0 0 0 0,0 0 1 0 0,0-1-1 0 0,0-1 1 0 0,0 1-1 0 0,8-3 0 0 0,-8 2-810 0 0,1-1 0 0 0,-1-1 0 0 0,0 0 0 0 0,0 0 0 0 0,8-5 0 0 0,5-5-1912 0 0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229 581 2024 0 0,'0'-150'10781'0'0,"-4"168"-7790"0"0,4 319-1309 0 0,3-275-2873 0 0,5-23-5483 0 0,-5-29 3470 0 0</inkml:trace>
  <inkml:trace contextRef="#ctx0" brushRef="#br0" timeOffset="1">45 8 3760 0 0,'-3'0'644'0'0,"-1"-2"-20"0"0,-2-1-11 0 0,1 3-21 0 0,-1-2 0 0 0,-1 2 0 0 0,4 0-52 0 0,-1 0-140 0 0,-3 2-300 0 0,7 3-1788 0 0,4 6-1 0 0,3 3 1 0 0,3 6 0 0 0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97 2968 0 0,'0'0'2815'0'0,"7"0"-1495"0"0,517-27 6736 0 0,-519 26-8037 0 0,9 0 8 0 0,1 0 0 0 0,-1-2 0 0 0,1 1 0 0 0,-1-2-1 0 0,0 0 1 0 0,24-10 0 0 0,-38 14-31 0 0,0 0-1 0 0,1 0 1 0 0,-1-1 0 0 0,1 1 0 0 0,-1 0-1 0 0,1 0 1 0 0,-1 0 0 0 0,0-1-1 0 0,1 1 1 0 0,-1 0 0 0 0,0 0-1 0 0,1-1 1 0 0,-1 1 0 0 0,0 0 0 0 0,1-1-1 0 0,-1 1 1 0 0,0-1 0 0 0,1 1-1 0 0,-1 0 1 0 0,0-1 0 0 0,0 1-1 0 0,0-1 1 0 0,1 1 0 0 0,-1 0 0 0 0,0-1-1 0 0,0 1 1 0 0,0-1 0 0 0,0 1-1 0 0,0-1 1 0 0,0 1 0 0 0,0-1-1 0 0,0 1 1 0 0,0-1 0 0 0,0 1 0 0 0,0-1-1 0 0,0 1 1 0 0,0 0 0 0 0,-1-2-1 0 0,0 1-6 0 0,0 0 0 0 0,0 0 0 0 0,0 0 0 0 0,-1 0 0 0 0,1 0 0 0 0,0 0 0 0 0,-1 0 0 0 0,1 0 0 0 0,-1 1 0 0 0,1-1 0 0 0,-3 0 0 0 0,-4-2-33 0 0,-1 0-1 0 0,0 1 1 0 0,-11-1 0 0 0,4 1 34 0 0,1 2 0 0 0,0-1 0 0 0,0 2 0 0 0,-19 3 0 0 0,29-4 22 0 0,1 1 0 0 0,0 0 0 0 0,0 1 0 0 0,0-1 0 0 0,1 1 0 0 0,-1 0 0 0 0,0 0 0 0 0,0 0 0 0 0,1 0 0 0 0,0 1 0 0 0,-1-1 0 0 0,1 1 0 0 0,0 0 0 0 0,0 0 0 0 0,0 0 0 0 0,1 0 0 0 0,-1 0 0 0 0,1 1 0 0 0,0-1 0 0 0,-3 6 0 0 0,-2 8 40 0 0,1 0 1 0 0,0 0 0 0 0,1 1-1 0 0,1 0 1 0 0,-3 25 0 0 0,0 96 228 0 0,4-68-146 0 0,2-43-363 0 0,1-1 0 0 0,2 0-1 0 0,0 1 1 0 0,2-1-1 0 0,9 36 1 0 0,-12-59-327 0 0,0-1 0 0 0,1 1 0 0 0,-1 0 1 0 0,1-1-1 0 0,0 1 0 0 0,0-1 0 0 0,0 0 0 0 0,0 1 1 0 0,5 3-1 0 0,6 10-2413 0 0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80 3368 0 0,'-4'3'331'0'0,"0"1"0"0"0,1-1 0 0 0,0 1-1 0 0,0 0 1 0 0,0 0 0 0 0,0 0 0 0 0,0 1 0 0 0,1-1-1 0 0,0 1 1 0 0,-3 8 0 0 0,-6 9 454 0 0,2-3-237 0 0,0 1 1 0 0,1-1-1 0 0,2 2 0 0 0,-1-1 1 0 0,2 1-1 0 0,1 0 1 0 0,1 0-1 0 0,0 0 0 0 0,2 1 1 0 0,1-1-1 0 0,0 0 0 0 0,4 24 1 0 0,-4-42-520 0 0,1 1 1 0 0,-1-1-1 0 0,1 0 1 0 0,0 0-1 0 0,0 1 0 0 0,1-1 1 0 0,-1 0-1 0 0,1 0 1 0 0,-1 0-1 0 0,1 0 1 0 0,0-1-1 0 0,0 1 1 0 0,0 0-1 0 0,0-1 0 0 0,1 1 1 0 0,-1-1-1 0 0,1 0 1 0 0,0 0-1 0 0,-1 0 1 0 0,1 0-1 0 0,0 0 1 0 0,0-1-1 0 0,0 1 1 0 0,0-1-1 0 0,0 0 0 0 0,1 0 1 0 0,-1 0-1 0 0,0 0 1 0 0,0-1-1 0 0,1 1 1 0 0,-1-1-1 0 0,0 0 1 0 0,1 0-1 0 0,-1 0 1 0 0,1 0-1 0 0,-1 0 0 0 0,0-1 1 0 0,1 0-1 0 0,5-1 1 0 0,-1-1-41 0 0,-1 0 1 0 0,1 0-1 0 0,0-1 1 0 0,-1 0-1 0 0,0 0 1 0 0,0-1 0 0 0,0 0-1 0 0,0 0 1 0 0,-1-1-1 0 0,0 1 1 0 0,6-8-1 0 0,-3 2-14 0 0,-1 0-1 0 0,0 0 1 0 0,-1-1 0 0 0,0 0-1 0 0,11-25 1 0 0,-12 21 40 0 0,28-76-111 0 0,-30 80 237 0 0,-1 0 0 0 0,1 0 0 0 0,-2 0 0 0 0,2-19 0 0 0,-10 129 515 0 0,3-64-512 0 0,1 0-1 0 0,3 35 0 0 0,-1-64-134 0 0,0-1 0 0 0,1 1 0 0 0,0 0 1 0 0,0-1-1 0 0,0 1 0 0 0,0-1 0 0 0,1 0 0 0 0,0 1 1 0 0,0-1-1 0 0,0 0 0 0 0,0 0 0 0 0,1 0 0 0 0,-1 0 0 0 0,1-1 1 0 0,0 1-1 0 0,0-1 0 0 0,5 5 0 0 0,-3-5-3 0 0,1 1 1 0 0,-1-1-1 0 0,1 0 0 0 0,0-1 1 0 0,0 0-1 0 0,0 1 0 0 0,0-2 0 0 0,0 1 1 0 0,0-1-1 0 0,1 0 0 0 0,-1 0 0 0 0,8 0 1 0 0,-3-1-3 0 0,0 0 1 0 0,0-1-1 0 0,0 0 1 0 0,0 0-1 0 0,0-1 1 0 0,0-1-1 0 0,0 0 1 0 0,0 0-1 0 0,-1-1 1 0 0,1-1-1 0 0,13-7 1 0 0,-17 8 12 0 0,-1-1 1 0 0,0 1-1 0 0,0-1 1 0 0,0 0-1 0 0,0 0 0 0 0,-1-1 1 0 0,0 0-1 0 0,0 0 1 0 0,0 0-1 0 0,-1 0 1 0 0,0-1-1 0 0,0 1 0 0 0,-1-1 1 0 0,0 0-1 0 0,0 0 1 0 0,0-1-1 0 0,2-11 1 0 0,0-13 127 0 0,-1 0 1 0 0,-1 0 0 0 0,-2-36-1 0 0,-2 51-107 0 0,0 0-1 0 0,-1 0 0 0 0,-1 0 0 0 0,-1 0 0 0 0,0 1 0 0 0,-1 0 1 0 0,-11-25-1 0 0,14 38-203 0 0,1 1-1 0 0,-1-1 1 0 0,1 1 0 0 0,-1 0 0 0 0,0 0 0 0 0,0 0 0 0 0,0 0-1 0 0,0 0 1 0 0,-1 0 0 0 0,1 0 0 0 0,-3-1 0 0 0,-18-6-9829 0 0,16 9 6482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4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3680 0 0,'0'0'3788'0'0,"18"0"-1771"0"0,303 4 4017 0 0,0 0-5464 0 0,-321-4-571 0 0,1 1 0 0 0,0-1-1 0 0,0 0 1 0 0,0 0-1 0 0,0 0 1 0 0,-1 0 0 0 0,1 0-1 0 0,0 0 1 0 0,0 0-1 0 0,0-1 1 0 0,0 1 0 0 0,-1 0-1 0 0,1 0 1 0 0,0-1-1 0 0,0 1 1 0 0,0 0-1 0 0,-1-1 1 0 0,1 1 0 0 0,1-1-1 0 0,-11-8-50 0 0,-25-4-20 0 0,11 8 152 0 0,0 0 0 0 0,-27-1 0 0 0,39 6-38 0 0,-1-1 0 0 0,1 2 1 0 0,0-1-1 0 0,-1 2 0 0 0,1-1 1 0 0,-16 6-1 0 0,22-5-5 0 0,0 0 0 0 0,0 0 1 0 0,0 1-1 0 0,0 0 0 0 0,1 0 1 0 0,-1 0-1 0 0,1 0 0 0 0,0 1 1 0 0,0-1-1 0 0,0 1 0 0 0,1 0 1 0 0,-1 1-1 0 0,1-1 0 0 0,0 0 0 0 0,0 1 1 0 0,0 0-1 0 0,1 0 0 0 0,0 0 1 0 0,0 0-1 0 0,0 0 0 0 0,-1 5 1 0 0,-2 13 101 0 0,1-1-1 0 0,0 1 1 0 0,1 37 0 0 0,2-55-122 0 0,1 16 113 0 0,0-1 1 0 0,1 0 0 0 0,1 1 0 0 0,1-1-1 0 0,1 0 1 0 0,12 37 0 0 0,-12-46-356 0 0,0 0 1 0 0,2-1-1 0 0,-1 0 0 0 0,1 0 1 0 0,13 17-1 0 0,-14-21-580 0 0,1 0 0 0 0,0 0 0 0 0,0-1 0 0 0,1 0 0 0 0,-1 0 1 0 0,1 0-1 0 0,0-1 0 0 0,14 7 0 0 0,4-1-2591 0 0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53 2112 0 0,'-8'12'737'0'0,"0"0"1"0"0,1 0-1 0 0,-11 25 0 0 0,8-14-153 0 0,3-7-179 0 0,1 1 0 0 0,0 0 0 0 0,2 0 0 0 0,0 1 0 0 0,0-1 0 0 0,2 1 0 0 0,0 0 0 0 0,1 0 0 0 0,1 0 0 0 0,3 20 0 0 0,-3-33-287 0 0,1 0 1 0 0,0-1-1 0 0,0 1 0 0 0,0 0 1 0 0,1-1-1 0 0,0 1 1 0 0,0-1-1 0 0,0 1 1 0 0,0-1-1 0 0,1 0 1 0 0,0 0-1 0 0,-1 0 1 0 0,1 0-1 0 0,1-1 1 0 0,-1 1-1 0 0,1-1 0 0 0,-1 1 1 0 0,1-1-1 0 0,0-1 1 0 0,0 1-1 0 0,0 0 1 0 0,0-1-1 0 0,1 0 1 0 0,6 2-1 0 0,-3-1-59 0 0,0-1 0 0 0,1 0-1 0 0,0 0 1 0 0,-1-1 0 0 0,1-1 0 0 0,0 1-1 0 0,0-1 1 0 0,0-1 0 0 0,-1 0-1 0 0,1 0 1 0 0,0 0 0 0 0,13-5 0 0 0,-9 2-40 0 0,0-1 0 0 0,0 0 0 0 0,0 0 0 0 0,-1-1 0 0 0,0-1 0 0 0,-1 0 0 0 0,1 0 0 0 0,-1-2 0 0 0,-1 1 0 0 0,1-1 0 0 0,-1-1 0 0 0,-1 1 0 0 0,0-2 1 0 0,0 1-1 0 0,-1-1 0 0 0,-1-1 0 0 0,0 1 0 0 0,0-1 0 0 0,8-22 0 0 0,-11 23-11 0 0,-1 0 1 0 0,0 1-1 0 0,-1-1 1 0 0,0 0-1 0 0,-1 0 1 0 0,0 0-1 0 0,-1-1 0 0 0,0 1 1 0 0,-2-13-1 0 0,1 16 6 0 0,-1 1-1 0 0,0 0 1 0 0,0 0-1 0 0,-1 0 1 0 0,0 0-1 0 0,0 1 1 0 0,0-1-1 0 0,-1 1 1 0 0,0 0-1 0 0,0 0 1 0 0,-1 0-1 0 0,1 0 1 0 0,-1 1-1 0 0,-1 0 1 0 0,-6-6-1 0 0,6 7 5 0 0,-1 0-1 0 0,1 0 1 0 0,-1 0 0 0 0,-1 1 0 0 0,1 0-1 0 0,0 0 1 0 0,-1 1 0 0 0,1 0-1 0 0,-1 0 1 0 0,0 1 0 0 0,1 0 0 0 0,-12 0-1 0 0,5 1 23 0 0,0 0 1 0 0,0 1-1 0 0,0 1 0 0 0,0 0 0 0 0,0 1 0 0 0,-14 5 0 0 0,19-5-16 0 0,0 0 0 0 0,0 2 0 0 0,0-1 0 0 0,1 1-1 0 0,0 0 1 0 0,0 0 0 0 0,0 1 0 0 0,1 1 0 0 0,-1-1-1 0 0,2 1 1 0 0,-1 0 0 0 0,1 0 0 0 0,0 1 0 0 0,0 0-1 0 0,1 0 1 0 0,0 0 0 0 0,1 1 0 0 0,-1 0 0 0 0,-3 13-1 0 0,0 8 50 0 0,1-1 0 0 0,-5 55 0 0 0,11-75-68 0 0,1 0 0 0 0,0-1-1 0 0,1 1 1 0 0,-1 0-1 0 0,2-1 1 0 0,-1 1 0 0 0,1 0-1 0 0,0-1 1 0 0,1 0 0 0 0,0 0-1 0 0,1 0 1 0 0,-1 0 0 0 0,1 0-1 0 0,9 12 1 0 0,-9-16-16 0 0,-1-1 0 0 0,1 1-1 0 0,0-1 1 0 0,0 0 0 0 0,0 0 0 0 0,0-1-1 0 0,0 1 1 0 0,1-1 0 0 0,-1 0 0 0 0,1 0-1 0 0,0-1 1 0 0,-1 1 0 0 0,1-1 0 0 0,0 0-1 0 0,0 0 1 0 0,0-1 0 0 0,0 1 0 0 0,0-1-1 0 0,0 0 1 0 0,0 0 0 0 0,8-2-1 0 0,-4 1-88 0 0,0-1-1 0 0,-1 0 0 0 0,1-1 0 0 0,0 1 0 0 0,-1-2 0 0 0,0 1 0 0 0,0-1 0 0 0,0 0 1 0 0,0-1-1 0 0,0 0 0 0 0,8-7 0 0 0,-4 0-164 0 0,-1 0 0 0 0,1 0 1 0 0,-2-2-1 0 0,0 1 0 0 0,-1-1 0 0 0,0-1 0 0 0,-1 1 0 0 0,0-1 1 0 0,5-19-1 0 0,-5 12 134 0 0,-2 0 1 0 0,0 0-1 0 0,-2-1 1 0 0,0 0-1 0 0,-2 0 1 0 0,0-26-1 0 0,-2 40 362 0 0,0 1 0 0 0,-1-1 1 0 0,0 0-1 0 0,-1 0 0 0 0,0 1 0 0 0,-5-15 0 0 0,7 23-207 0 0,0 0 1 0 0,0 0 0 0 0,0-1 0 0 0,0 1-1 0 0,0 0 1 0 0,0 0 0 0 0,0 0-1 0 0,0 0 1 0 0,0 0 0 0 0,0 0-1 0 0,0 0 1 0 0,0-1 0 0 0,0 1-1 0 0,0 0 1 0 0,0 0 0 0 0,0 0-1 0 0,0 0 1 0 0,0 0 0 0 0,0 0-1 0 0,-1 0 1 0 0,1 0 0 0 0,0-1-1 0 0,0 1 1 0 0,0 0 0 0 0,0 0-1 0 0,0 0 1 0 0,0 0 0 0 0,0 0-1 0 0,0 0 1 0 0,0 0 0 0 0,0 0-1 0 0,-1 0 1 0 0,1 0 0 0 0,0 0-1 0 0,0 0 1 0 0,0 0 0 0 0,0 0-1 0 0,0 0 1 0 0,0 0 0 0 0,0 0-1 0 0,-1 0 1 0 0,1 0 0 0 0,0 0 0 0 0,0 0-1 0 0,0 0 1 0 0,0 0 0 0 0,0 0-1 0 0,0 0 1 0 0,-1 0 0 0 0,1 0-1 0 0,0 0 1 0 0,0 0 0 0 0,0 0-1 0 0,0 0 1 0 0,0 0 0 0 0,0 0-1 0 0,0 0 1 0 0,0 0 0 0 0,-4 10 899 0 0,1 15-144 0 0,4 31-292 0 0,2 0 1 0 0,3 0-1 0 0,16 62 1 0 0,-10-68-2846 0 0,34 84 1 0 0,-44-128 1292 0 0,1 0 0 0 0,0 1 0 0 0,0-1 0 0 0,1-1 0 0 0,5 8 0 0 0,5 1-2129 0 0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3600 0 0,'-2'1'194'0'0,"0"-1"0"0"0,0 1 0 0 0,0 0-1 0 0,0-1 1 0 0,0 1 0 0 0,0 0 0 0 0,0 0-1 0 0,1 1 1 0 0,-1-1 0 0 0,0 0 0 0 0,1 0 0 0 0,-1 1-1 0 0,1-1 1 0 0,0 1 0 0 0,-1-1 0 0 0,1 1-1 0 0,0 0 1 0 0,-2 2 0 0 0,-18 36 1063 0 0,20-38-1107 0 0,-6 14 441 0 0,1 1 0 0 0,1-1 0 0 0,0 1 0 0 0,2 0-1 0 0,-4 33 1 0 0,3 34 825 0 0,5-29-3637 0 0,0-3-3715 0 0,-1-40 3195 0 0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3528 0 0,'0'0'2424'0'0,"17"0"-555"0"0,302 0 4224 0 0,-319 0-6097 0 0,1 0 0 0 0,-1 0 0 0 0,1-1 1 0 0,-1 1-1 0 0,1 0 0 0 0,0 0 0 0 0,-1 0 0 0 0,1 0 0 0 0,-1-1 1 0 0,1 1-1 0 0,-1 0 0 0 0,1-1 0 0 0,-1 1 0 0 0,1 0 0 0 0,-1-1 1 0 0,0 1-1 0 0,1-1 0 0 0,-1 1 0 0 0,1 0 0 0 0,-1-1 0 0 0,0 1 1 0 0,1-1-1 0 0,-1 1 0 0 0,0-1 0 0 0,0 0 0 0 0,1 1 0 0 0,-1-1 1 0 0,0 1-1 0 0,0-1 0 0 0,0 1 0 0 0,0-1 0 0 0,0 0 0 0 0,0 1 1 0 0,0-1-1 0 0,0 1 0 0 0,0-1 0 0 0,0 1 0 0 0,0-1 0 0 0,0 0 1 0 0,0 1-1 0 0,0-1 0 0 0,0 1 0 0 0,-1-2 0 0 0,1 1 35 0 0,-1 0-1 0 0,1 0 0 0 0,0 0 0 0 0,-1 0 1 0 0,1 0-1 0 0,-1 0 0 0 0,1 0 0 0 0,-1 0 0 0 0,1 1 1 0 0,-1-1-1 0 0,0 0 0 0 0,1 0 0 0 0,-1 0 1 0 0,0 1-1 0 0,0-1 0 0 0,0 0 0 0 0,1 1 1 0 0,-1-1-1 0 0,0 1 0 0 0,0-1 0 0 0,0 1 1 0 0,0-1-1 0 0,0 1 0 0 0,0 0 0 0 0,0-1 1 0 0,0 1-1 0 0,-2 0 0 0 0,1 0 20 0 0,0 0 0 0 0,-1 0 0 0 0,1 1 0 0 0,0-1 0 0 0,0 1 0 0 0,0 0 0 0 0,0 0-1 0 0,0 0 1 0 0,0 0 0 0 0,0 0 0 0 0,0 0 0 0 0,0 0 0 0 0,1 0 0 0 0,-1 1 0 0 0,0-1 0 0 0,1 1 0 0 0,-1-1 0 0 0,1 1 0 0 0,-1 0 0 0 0,1-1 0 0 0,0 1 0 0 0,0 0 0 0 0,-2 4-1 0 0,-2 4 63 0 0,1 1-1 0 0,0 0 1 0 0,-4 15-1 0 0,4-9 2 0 0,-22 86 124 0 0,4 1-1 0 0,-13 174 0 0 0,34-261-619 0 0,1 0 0 0 0,0 0-1 0 0,4 24 1 0 0,-3-32-652 0 0,1-1-1 0 0,0 1 0 0 0,0-1 1 0 0,1 0-1 0 0,0 1 1 0 0,0-1-1 0 0,1-1 0 0 0,7 12 1 0 0,0-3-2066 0 0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10 3512 0 0,'-5'0'256'0'0,"1"1"-1"0"0,-1 0 1 0 0,1 0-1 0 0,-1 0 1 0 0,1 0-1 0 0,0 1 1 0 0,0 0-1 0 0,-1 0 1 0 0,1 0-1 0 0,0 0 1 0 0,1 1 0 0 0,-1-1-1 0 0,0 1 1 0 0,1 0-1 0 0,-4 4 1 0 0,-4 4 162 0 0,1 1 1 0 0,0 0 0 0 0,-8 13 0 0 0,11-13-105 0 0,1 0 0 0 0,0 0 0 0 0,0 0 0 0 0,2 0 0 0 0,-1 1 0 0 0,-3 22-1 0 0,3-5 727 0 0,-3 55 0 0 0,7-73-759 0 0,1-1 0 0 0,1 1 0 0 0,0-1-1 0 0,1 1 1 0 0,0-1 0 0 0,5 19 0 0 0,-5-26-249 0 0,-1 0 1 0 0,1 0 0 0 0,0-1 0 0 0,0 1-1 0 0,0 0 1 0 0,0-1 0 0 0,1 1 0 0 0,0-1-1 0 0,-1 0 1 0 0,1 0 0 0 0,0 0 0 0 0,1 0-1 0 0,-1 0 1 0 0,0 0 0 0 0,1-1-1 0 0,-1 0 1 0 0,1 0 0 0 0,0 0 0 0 0,0 0-1 0 0,7 2 1 0 0,0-2-16 0 0,1 0 0 0 0,-1 0 0 0 0,1-1 0 0 0,0-1 0 0 0,0 0 0 0 0,-1-1 0 0 0,1 0 0 0 0,0 0-1 0 0,-1-1 1 0 0,1-1 0 0 0,-1 0 0 0 0,0-1 0 0 0,0 0 0 0 0,0 0 0 0 0,0-1 0 0 0,-1-1 0 0 0,0 0 0 0 0,18-13 0 0 0,-16 9 9 0 0,0 1 0 0 0,-1-1-1 0 0,0-1 1 0 0,0 0 0 0 0,-2-1 0 0 0,1 0 0 0 0,-1 0 0 0 0,-1-1 0 0 0,0 0 0 0 0,-1-1 0 0 0,-1 0 0 0 0,0 0-1 0 0,0 0 1 0 0,3-17 0 0 0,-7 20 25 0 0,0 0 0 0 0,-1 0 0 0 0,0 0-1 0 0,-1 0 1 0 0,0-1 0 0 0,0 1 0 0 0,-2 0-1 0 0,-3-17 1 0 0,4 22-11 0 0,-2-1 0 0 0,1 1 0 0 0,0-1 0 0 0,-1 1 0 0 0,-1 0 0 0 0,1 0 0 0 0,-1 0 0 0 0,0 0 0 0 0,0 1 0 0 0,0 0 0 0 0,-1 0 0 0 0,0 0 0 0 0,0 0 0 0 0,0 0 0 0 0,-6-3 0 0 0,4 4 7 0 0,-1 0 1 0 0,1 1-1 0 0,0 0 0 0 0,-1 0 1 0 0,0 1-1 0 0,1 0 0 0 0,-1 0 1 0 0,0 0-1 0 0,0 1 0 0 0,0 1 1 0 0,0-1-1 0 0,0 1 0 0 0,0 1 1 0 0,-15 1-1 0 0,11 0-2 0 0,1 1 0 0 0,-1 0 0 0 0,1 1 0 0 0,-1 0-1 0 0,1 0 1 0 0,0 1 0 0 0,1 1 0 0 0,-1 0 0 0 0,-11 9 0 0 0,12-7-92 0 0,1 0 1 0 0,1 0 0 0 0,-1 1 0 0 0,1 0-1 0 0,1 1 1 0 0,0 0 0 0 0,0 0 0 0 0,1 0-1 0 0,0 1 1 0 0,1 0 0 0 0,-6 17 0 0 0,3 6-3818 0 0,5 0-3712 0 0,5-26 3995 0 0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0 3888 0 0,'-6'0'664'0'0,"1"0"0"0"0,3 0 5 0 0,-5 0-1 0 0,-1 3 0 0 0,5 1 0 0 0,-8 1-20 0 0,8 2-48 0 0,-1 7-124 0 0,2 2-300 0 0,-2 3-2132 0 0,4 2 0 0 0,-3 7-1 0 0,6 1 1 0 0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3252 0 0,'-4'1'5773'0'0,"51"7"-2826"0"0,77 5-1 0 0,-80-10-2462 0 0,303 7 394 0 0,-341-10-937 0 0,-190 0-389 0 0,182 0 451 0 0,1 0-1 0 0,-1 0 0 0 0,0 0 0 0 0,1 0 1 0 0,-1 1-1 0 0,1-1 0 0 0,-1 1 1 0 0,1-1-1 0 0,-1 1 0 0 0,1 0 0 0 0,-1-1 1 0 0,1 1-1 0 0,0 0 0 0 0,-1 0 0 0 0,1 0 1 0 0,0 0-1 0 0,0 0 0 0 0,0 0 0 0 0,-1 1 1 0 0,1-1-1 0 0,0 0 0 0 0,1 1 1 0 0,-1-1-1 0 0,0 0 0 0 0,0 1 0 0 0,1-1 1 0 0,-1 1-1 0 0,0-1 0 0 0,0 4 0 0 0,-1 4 20 0 0,0 1 0 0 0,1-1-1 0 0,0 1 1 0 0,0 10 0 0 0,1-2-1 0 0,-3 42 122 0 0,6 63 0 0 0,10-31-72 0 0,-12-83-212 0 0,1 0-1 0 0,1-1 1 0 0,-1 1-1 0 0,1 0 1 0 0,1-1 0 0 0,0 0-1 0 0,0 1 1 0 0,0-2-1 0 0,8 11 1 0 0,-8-12-1097 0 0,1-1 0 0 0,0 1 0 0 0,0-1 0 0 0,1 1 0 0 0,-1-2 0 0 0,13 10 1 0 0,0-7-1880 0 0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93 3216 0 0,'-2'0'216'0'0,"0"0"-1"0"0,0 0 1 0 0,0 1-1 0 0,0-1 1 0 0,1 0-1 0 0,-1 1 0 0 0,0 0 1 0 0,0-1-1 0 0,1 1 1 0 0,-1 0-1 0 0,1 0 1 0 0,-1 0-1 0 0,0 0 1 0 0,1 0-1 0 0,-1 0 0 0 0,1 0 1 0 0,0 0-1 0 0,-2 3 1 0 0,0-1 55 0 0,1 0 0 0 0,0 1 0 0 0,-1 0 0 0 0,1 0 0 0 0,1-1 0 0 0,-1 1 0 0 0,-2 8 0 0 0,2-2 148 0 0,0 1 0 0 0,0 0 0 0 0,1 0 0 0 0,0 0 0 0 0,1 17 0 0 0,1-19-276 0 0,0-1-1 0 0,0 1 1 0 0,0-1-1 0 0,1 1 0 0 0,0-1 1 0 0,1 1-1 0 0,0-1 0 0 0,1 0 1 0 0,-1 0-1 0 0,1-1 0 0 0,1 1 1 0 0,-1-1-1 0 0,1 0 0 0 0,1 0 1 0 0,-1 0-1 0 0,1-1 0 0 0,0 0 1 0 0,1 0-1 0 0,-1 0 1 0 0,1-1-1 0 0,1 0 0 0 0,-1-1 1 0 0,0 1-1 0 0,1-1 0 0 0,0-1 1 0 0,0 1-1 0 0,0-2 0 0 0,1 1 1 0 0,-1-1-1 0 0,0 0 0 0 0,1 0 1 0 0,12 0-1 0 0,-9-2-132 0 0,1 0 0 0 0,-1 0 0 0 0,0-2 0 0 0,0 1 0 0 0,0-1 0 0 0,0-1 0 0 0,0 0-1 0 0,0-1 1 0 0,-1 0 0 0 0,1-1 0 0 0,-1 0 0 0 0,0-1 0 0 0,-1 0 0 0 0,18-13 0 0 0,-21 14-10 0 0,-1-1-1 0 0,0 1 1 0 0,0-1 0 0 0,0 0-1 0 0,-1-1 1 0 0,0 0 0 0 0,-1 1 0 0 0,1-2-1 0 0,-1 1 1 0 0,0 0 0 0 0,-1-1 0 0 0,0 0-1 0 0,0 1 1 0 0,-1-1 0 0 0,0 0 0 0 0,0-1-1 0 0,-1 1 1 0 0,0 0 0 0 0,0 0 0 0 0,-1-1-1 0 0,0 1 1 0 0,-2-13 0 0 0,1 12 17 0 0,-1 0 1 0 0,0 0 0 0 0,-1 1-1 0 0,0 0 1 0 0,-1-1 0 0 0,1 1-1 0 0,-1 0 1 0 0,-1 1-1 0 0,0-1 1 0 0,0 1 0 0 0,0 0-1 0 0,-1 0 1 0 0,0 0-1 0 0,0 1 1 0 0,-1 0 0 0 0,0 0-1 0 0,0 1 1 0 0,-15-9 0 0 0,13 8 12 0 0,-1 2 0 0 0,0-1 0 0 0,0 1 0 0 0,0 1 0 0 0,-1 0 0 0 0,1 0 0 0 0,-1 1 1 0 0,0 0-1 0 0,0 1 0 0 0,0 0 0 0 0,1 1 0 0 0,-1 0 0 0 0,0 1 0 0 0,0 0 0 0 0,-13 4 1 0 0,17-4-37 0 0,0 1 1 0 0,0 0 0 0 0,1 1 0 0 0,-1 0 0 0 0,0 0 0 0 0,1 0-1 0 0,0 1 1 0 0,0 0 0 0 0,0 0 0 0 0,0 0 0 0 0,0 1 0 0 0,1 0-1 0 0,0 0 1 0 0,0 1 0 0 0,0-1 0 0 0,1 1 0 0 0,0 0 0 0 0,0 0-1 0 0,-4 8 1 0 0,5-5-660 0 0,-1 0-1 0 0,1-1 1 0 0,1 1-1 0 0,0 0 1 0 0,-2 13-1 0 0,1 6-2722 0 0,-1 1 0 0 0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76 3352 0 0,'0'0'1806'0'0,"1"1"-1504"0"0,1 0 0 0 0,0 0 0 0 0,-1-1 0 0 0,1 2 0 0 0,-1-1 0 0 0,1 0 0 0 0,-1 0 0 0 0,1 0 0 0 0,-1 1 0 0 0,1 1 0 0 0,8 32 1252 0 0,-2 0 0 0 0,-1 1 0 0 0,4 65 0 0 0,-2-8-424 0 0,-8-87-1103 0 0,0 1-1 0 0,1 0 1 0 0,0-1 0 0 0,0 1-1 0 0,0-1 1 0 0,1 0 0 0 0,-1 0-1 0 0,2 0 1 0 0,-1 0 0 0 0,1 0-1 0 0,4 6 1 0 0,-5-10-19 0 0,-1 1-1 0 0,0-1 1 0 0,1 0-1 0 0,-1 0 1 0 0,1 0-1 0 0,0 0 1 0 0,0 0-1 0 0,0 0 1 0 0,0-1-1 0 0,0 0 1 0 0,0 1-1 0 0,0-1 1 0 0,0 0-1 0 0,0-1 1 0 0,1 1-1 0 0,-1-1 1 0 0,0 1-1 0 0,0-1 1 0 0,1 0 0 0 0,-1 0-1 0 0,0 0 1 0 0,1-1-1 0 0,-1 1 1 0 0,6-2-1 0 0,2-2 11 0 0,1 0 0 0 0,-1-1 0 0 0,0 0 0 0 0,0-1 0 0 0,-1 0 0 0 0,1-1 0 0 0,-2 0 0 0 0,1-1 0 0 0,15-15 0 0 0,-11 9 40 0 0,-1-1-1 0 0,0-1 0 0 0,-1 0 1 0 0,0-1-1 0 0,9-20 0 0 0,-14 22 13 0 0,0 0 0 0 0,-1-1 0 0 0,0 1 0 0 0,-1-2 0 0 0,-1 1 0 0 0,-1 0-1 0 0,0-1 1 0 0,-1 0 0 0 0,-1 1 0 0 0,0-1 0 0 0,-3-26 0 0 0,-2-42-1786 0 0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17 3360 0 0,'-18'-11'3189'0'0,"7"9"-2732"0"0,0 0 0 0 0,0 1 0 0 0,-1 1 1 0 0,1 0-1 0 0,0 0 0 0 0,-1 1 0 0 0,1 0 1 0 0,0 1-1 0 0,0 0 0 0 0,0 1 1 0 0,0 1-1 0 0,0-1 0 0 0,1 2 0 0 0,0-1 1 0 0,0 2-1 0 0,0-1 0 0 0,0 1 0 0 0,-16 14 1 0 0,21-16-361 0 0,0 1 0 0 0,0 0 0 0 0,1 0 1 0 0,0 1-1 0 0,0-1 0 0 0,0 1 0 0 0,1 0 0 0 0,0 0 1 0 0,0 0-1 0 0,0 0 0 0 0,1 0 0 0 0,-3 9 0 0 0,4-11-85 0 0,0 0 0 0 0,1 0 0 0 0,-1 0 0 0 0,1 0 0 0 0,0 0-1 0 0,0 0 1 0 0,0 0 0 0 0,0 0 0 0 0,1 0 0 0 0,0 0 0 0 0,0 0-1 0 0,0 0 1 0 0,0-1 0 0 0,0 1 0 0 0,1 0 0 0 0,0-1 0 0 0,-1 1 0 0 0,1-1-1 0 0,1 1 1 0 0,-1-1 0 0 0,6 6 0 0 0,5 2 7 0 0,1 0 0 0 0,1 0 0 0 0,0-2 0 0 0,0 0 0 0 0,1-1 0 0 0,32 13 0 0 0,32 16 9 0 0,-75-34-26 0 0,-1 0 0 0 0,1 0 0 0 0,-1 0 1 0 0,0 1-1 0 0,0-1 0 0 0,-1 1 0 0 0,1 0 0 0 0,-1 0 0 0 0,0 1 0 0 0,0-1 0 0 0,4 7 0 0 0,-6-9 18 0 0,0 0-1 0 0,0 0 0 0 0,-1 1 1 0 0,1-1-1 0 0,0 0 1 0 0,-1 0-1 0 0,1 1 0 0 0,-1-1 1 0 0,0 0-1 0 0,0 1 0 0 0,0-1 1 0 0,0 0-1 0 0,0 1 0 0 0,0-1 1 0 0,-1 0-1 0 0,1 1 1 0 0,-1-1-1 0 0,1 0 0 0 0,-1 0 1 0 0,0 0-1 0 0,0 1 0 0 0,0-1 1 0 0,0 0-1 0 0,0 0 0 0 0,-1 0 1 0 0,1-1-1 0 0,-1 1 1 0 0,-2 3-1 0 0,-4 2 95 0 0,-1 0 0 0 0,0 0 0 0 0,0-1 0 0 0,0 0 0 0 0,-1-1 0 0 0,0 0 0 0 0,0-1 0 0 0,0 0 1 0 0,-1 0-1 0 0,1-1 0 0 0,-19 3 0 0 0,-196 35-424 0 0,221-40-1629 0 0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224 610 2816 0 0,'-14'0'821'0'0,"-1"1"-1"0"0,1 0 1 0 0,0 1 0 0 0,0 0-1 0 0,-18 5 1 0 0,26-5-604 0 0,0 1 1 0 0,0-1 0 0 0,0 1 0 0 0,0 0 0 0 0,1 1-1 0 0,-1-1 1 0 0,1 1 0 0 0,0 0 0 0 0,0 1 0 0 0,0-1 0 0 0,0 1-1 0 0,1 0 1 0 0,-7 9 0 0 0,6-5 35 0 0,0 0 0 0 0,1 0 0 0 0,0 1 0 0 0,0-1 0 0 0,1 1 0 0 0,0 0 0 0 0,0 0 0 0 0,1 0 0 0 0,1 0 0 0 0,0 1-1 0 0,0-1 1 0 0,1 0 0 0 0,0 0 0 0 0,1 1 0 0 0,0-1 0 0 0,4 12 0 0 0,-4-15-210 0 0,1 0 0 0 0,0 0-1 0 0,0-1 1 0 0,1 1 0 0 0,-1-1 0 0 0,2 1-1 0 0,-1-1 1 0 0,1 0 0 0 0,0 0 0 0 0,0-1 0 0 0,0 1-1 0 0,1-1 1 0 0,0 0 0 0 0,0 0 0 0 0,0 0-1 0 0,1-1 1 0 0,-1 0 0 0 0,1 0 0 0 0,0 0-1 0 0,1-1 1 0 0,-1 0 0 0 0,0 0 0 0 0,1 0-1 0 0,9 1 1 0 0,-5-1-23 0 0,1-1 0 0 0,0 0 0 0 0,0-1 0 0 0,0 0 0 0 0,0-1 0 0 0,0-1 0 0 0,0 0 0 0 0,13-2 0 0 0,-21 2-20 0 0,0 0 1 0 0,0 0 0 0 0,0 0 0 0 0,0-1-1 0 0,0 0 1 0 0,0 1 0 0 0,-1-1 0 0 0,1-1 0 0 0,-1 1-1 0 0,1 0 1 0 0,-1-1 0 0 0,0 0 0 0 0,0 1 0 0 0,0-1-1 0 0,0 0 1 0 0,-1-1 0 0 0,1 1 0 0 0,-1 0 0 0 0,0-1-1 0 0,0 0 1 0 0,0 1 0 0 0,0-1 0 0 0,-1 0-1 0 0,1 0 1 0 0,-1 0 0 0 0,1-8 0 0 0,0-1-8 0 0,-1-1-1 0 0,-1 0 1 0 0,0 0 0 0 0,-1 0 0 0 0,0 0 0 0 0,-1 0 0 0 0,-1 0-1 0 0,0 0 1 0 0,-1 1 0 0 0,0 0 0 0 0,-2 0 0 0 0,1 0-1 0 0,-12-19 1 0 0,-10-11 19 0 0,-1 1-1 0 0,-50-54 1 0 0,31 39-8 0 0,35 42 14 0 0,-7-8 24 0 0,-25-41-1 0 0,40 56-24 0 0,0 0-1 0 0,0 0 0 0 0,1 0 1 0 0,0 0-1 0 0,0 0 1 0 0,1-1-1 0 0,0 1 0 0 0,0-1 1 0 0,0-17-1 0 0,1 4 30 0 0,1 15 11 0 0,0-1 0 0 0,0 1 0 0 0,2-15 0 0 0,-1 20-39 0 0,0-1 1 0 0,-1 0-1 0 0,1 0 0 0 0,1 1 1 0 0,-1-1-1 0 0,0 0 1 0 0,1 1-1 0 0,-1-1 0 0 0,1 1 1 0 0,0 0-1 0 0,0 0 1 0 0,0-1-1 0 0,4-2 1 0 0,142-104 616 0 0,-133 100-375 0 0,-1 0-1 0 0,31-12 1 0 0,-4 10-1483 0 0,-35 10 47 0 0,-1 0 0 0 0,0 1 0 0 0,1 0 0 0 0,-1 0 0 0 0,9 2 0 0 0,0 2-2232 0 0,-4 4-1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42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30 3760 0 0,'-3'1'268'0'0,"0"1"1"0"0,0-1-1 0 0,0 1 0 0 0,0 0 0 0 0,0 0 0 0 0,0 0 0 0 0,0 0 0 0 0,1 1 0 0 0,-1-1 1 0 0,1 1-1 0 0,0 0 0 0 0,-4 5 0 0 0,3-4 1 0 0,-6 7 150 0 0,1 0-1 0 0,0 1 1 0 0,0 0 0 0 0,1 0-1 0 0,1 0 1 0 0,0 1-1 0 0,1 0 1 0 0,1 0-1 0 0,0 1 1 0 0,0-1-1 0 0,-2 23 1 0 0,5-24-71 0 0,0-1 0 0 0,0 1 0 0 0,1 0 1 0 0,1 0-1 0 0,0 0 0 0 0,0-1 0 0 0,1 1 1 0 0,6 18-1 0 0,-6-26-306 0 0,0 1 1 0 0,0-1 0 0 0,0 0-1 0 0,0 1 1 0 0,1-1 0 0 0,0 0 0 0 0,0 0-1 0 0,0-1 1 0 0,0 1 0 0 0,1 0-1 0 0,-1-1 1 0 0,1 0 0 0 0,0 0-1 0 0,0 0 1 0 0,0-1 0 0 0,0 1-1 0 0,1-1 1 0 0,-1 0 0 0 0,0 0-1 0 0,1 0 1 0 0,0-1 0 0 0,-1 1 0 0 0,7 0-1 0 0,2 0-55 0 0,0-1-1 0 0,0 0 1 0 0,1 0-1 0 0,-1-2 1 0 0,0 1-1 0 0,0-2 1 0 0,1 0-1 0 0,-1 0 1 0 0,0-1-1 0 0,20-8 0 0 0,-25 8 1 0 0,0-1 0 0 0,0 0-1 0 0,0 0 1 0 0,0-1 0 0 0,-1 0-1 0 0,0 0 1 0 0,0-1-1 0 0,0 0 1 0 0,-1 0 0 0 0,1-1-1 0 0,-2 0 1 0 0,1 0 0 0 0,-1 0-1 0 0,0-1 1 0 0,0 1 0 0 0,5-14-1 0 0,-6 12 62 0 0,-1 0 1 0 0,-1-1-1 0 0,1 1 0 0 0,-1-1 1 0 0,-1 1-1 0 0,0-1 0 0 0,0 1 0 0 0,-1-1 1 0 0,0 0-1 0 0,-1 0 0 0 0,0 1 0 0 0,0-1 1 0 0,-1 1-1 0 0,-1-1 0 0 0,1 1 1 0 0,-1 0-1 0 0,-1 0 0 0 0,0 0 0 0 0,0 0 1 0 0,-1 1-1 0 0,0-1 0 0 0,0 1 0 0 0,-1 0 1 0 0,0 1-1 0 0,0 0 0 0 0,-1 0 0 0 0,0 0 1 0 0,0 0-1 0 0,-1 1 0 0 0,0 1 1 0 0,0-1-1 0 0,0 1 0 0 0,-1 1 0 0 0,1-1 1 0 0,-1 1-1 0 0,0 1 0 0 0,0 0 0 0 0,-1 0 1 0 0,-17-3-1 0 0,18 5-18 0 0,1 0 0 0 0,0 0-1 0 0,-1 0 1 0 0,1 1 0 0 0,-1 0 0 0 0,1 1-1 0 0,0 0 1 0 0,-1 0 0 0 0,1 1 0 0 0,0 0 0 0 0,0 0-1 0 0,0 1 1 0 0,0 0 0 0 0,0 0 0 0 0,1 1-1 0 0,-1 0 1 0 0,1 1 0 0 0,0-1 0 0 0,0 1-1 0 0,1 1 1 0 0,0-1 0 0 0,-1 1 0 0 0,2 0 0 0 0,-1 1-1 0 0,1-1 1 0 0,0 1 0 0 0,0 0 0 0 0,-4 9-1 0 0,2 2-23 0 0,0 0-1 0 0,0 0 0 0 0,2 1 0 0 0,0 0 1 0 0,2 0-1 0 0,0 1 0 0 0,1-1 0 0 0,0 32 1 0 0,2-45-33 0 0,0-1 1 0 0,0 1 0 0 0,1-1-1 0 0,0 1 1 0 0,0-1 0 0 0,0 1-1 0 0,0-1 1 0 0,1 1 0 0 0,0-1-1 0 0,0 0 1 0 0,1 0 0 0 0,-1 0-1 0 0,1 0 1 0 0,0-1-1 0 0,0 1 1 0 0,1-1 0 0 0,-1 0-1 0 0,1 0 1 0 0,0 0 0 0 0,0 0-1 0 0,0 0 1 0 0,7 3 0 0 0,-5-4-463 0 0,-1 0 0 0 0,0-1 1 0 0,1 0-1 0 0,0 0 0 0 0,-1 0 0 0 0,1-1 1 0 0,0 1-1 0 0,7-1 0 0 0,42 1-6583 0 0,-30-7 3535 0 0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37 3120 0 0,'-3'0'208'0'0,"1"1"0"0"0,-1 0-1 0 0,1 0 1 0 0,0-1 0 0 0,-1 1-1 0 0,1 1 1 0 0,0-1 0 0 0,0 0-1 0 0,0 0 1 0 0,0 1-1 0 0,0-1 1 0 0,0 1 0 0 0,0 0-1 0 0,1-1 1 0 0,-1 1 0 0 0,0 0-1 0 0,-1 4 1 0 0,-3 1 228 0 0,1 1-1 0 0,0 0 1 0 0,-4 12 0 0 0,3-3 80 0 0,1 1 0 0 0,1 0 0 0 0,1 0 0 0 0,1 0 0 0 0,0 1 0 0 0,1-1 0 0 0,1 0 0 0 0,1 1 0 0 0,0-1 0 0 0,7 31 0 0 0,-6-40-404 0 0,0-1 1 0 0,1 1-1 0 0,0-1 1 0 0,0 0-1 0 0,1 0 0 0 0,-1-1 1 0 0,2 1-1 0 0,-1-1 1 0 0,1 0-1 0 0,10 12 1 0 0,-10-14-91 0 0,1 0 0 0 0,-1-1 0 0 0,1 0 0 0 0,0 0 0 0 0,0 0 0 0 0,0-1 0 0 0,0 1 0 0 0,1-2 0 0 0,0 1 1 0 0,-1-1-1 0 0,1 0 0 0 0,0 0 0 0 0,10 1 0 0 0,-5-1-25 0 0,1-1 1 0 0,-1 0-1 0 0,0-1 0 0 0,1-1 1 0 0,-1 0-1 0 0,0 0 1 0 0,0-1-1 0 0,19-6 0 0 0,-22 5-1 0 0,-1 0 0 0 0,0-1 0 0 0,0 0-1 0 0,0 0 1 0 0,0-1 0 0 0,-1 0 0 0 0,0-1-1 0 0,0 0 1 0 0,0 0 0 0 0,-1 0 0 0 0,0-1-1 0 0,8-10 1 0 0,-7 7 34 0 0,-2 1 0 0 0,1-1 0 0 0,-1-1 1 0 0,-1 1-1 0 0,0-1 0 0 0,0 0 0 0 0,-1 0 0 0 0,-1 0 0 0 0,1 0 0 0 0,-2 0 0 0 0,0 0 0 0 0,0-1 0 0 0,-2-19 1 0 0,0 20 29 0 0,0 1 1 0 0,0-1 0 0 0,-2 0 0 0 0,1 1 0 0 0,-1 0-1 0 0,-1 0 1 0 0,0 0 0 0 0,0 0 0 0 0,-1 1 0 0 0,0-1-1 0 0,0 1 1 0 0,-1 0 0 0 0,-1 1 0 0 0,-13-16 0 0 0,11 17 8 0 0,0 0 1 0 0,0 1 0 0 0,0 0 0 0 0,-1 0 0 0 0,0 1 0 0 0,0 0 0 0 0,-1 1-1 0 0,0 0 1 0 0,-16-4 0 0 0,20 7-45 0 0,0-1 0 0 0,-1 1 0 0 0,1 0 0 0 0,-1 0 0 0 0,0 1 0 0 0,1 0 0 0 0,-1 0-1 0 0,1 1 1 0 0,-1 0 0 0 0,0 0 0 0 0,1 1 0 0 0,0 0 0 0 0,-1 0 0 0 0,-13 7 0 0 0,19-8-127 0 0,-1 1 1 0 0,1 0 0 0 0,-1 0 0 0 0,1 1 0 0 0,0-1 0 0 0,-1 0-1 0 0,1 1 1 0 0,0-1 0 0 0,1 1 0 0 0,-1 0 0 0 0,-1 2-1 0 0,1 0-902 0 0,0 0 0 0 0,0 1 0 0 0,0-1-1 0 0,1 0 1 0 0,0 0 0 0 0,0 1-1 0 0,0-1 1 0 0,1 1 0 0 0,0 8 0 0 0,5 9-2437 0 0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67 2976 0 0,'-13'-1'1440'0'0,"0"2"0"0"0,0 0 0 0 0,-20 3 0 0 0,28-2-1190 0 0,1-1-1 0 0,-1 1 1 0 0,0 0-1 0 0,1 0 1 0 0,-1 0 0 0 0,1 1-1 0 0,0-1 1 0 0,0 1 0 0 0,0 0-1 0 0,0 1 1 0 0,0-1-1 0 0,-4 6 1 0 0,1-1 73 0 0,2 0 1 0 0,-1 0-1 0 0,1 1 1 0 0,0 0-1 0 0,1 0 0 0 0,0 0 1 0 0,1 0-1 0 0,-5 19 1 0 0,2-1-52 0 0,2 0 1 0 0,-1 27 0 0 0,4-45-232 0 0,1 0 0 0 0,1 1 0 0 0,-1-1 0 0 0,1 0 0 0 0,1 0 1 0 0,0 1-1 0 0,0-1 0 0 0,1-1 0 0 0,0 1 0 0 0,1 0 0 0 0,0-1 0 0 0,6 11 0 0 0,-6-13-25 0 0,0 0 0 0 0,1 0 1 0 0,-1 0-1 0 0,1-1 0 0 0,0 0 0 0 0,1 0 0 0 0,-1 0 0 0 0,1-1 1 0 0,0 1-1 0 0,1-1 0 0 0,-1-1 0 0 0,0 1 0 0 0,1-1 0 0 0,0-1 1 0 0,13 5-1 0 0,-12-5-30 0 0,0-1 1 0 0,0 1 0 0 0,0-2-1 0 0,0 1 1 0 0,0-1 0 0 0,1 0-1 0 0,-1-1 1 0 0,0 0 0 0 0,0 0-1 0 0,0-1 1 0 0,0 1-1 0 0,11-6 1 0 0,-15 5-2 0 0,1 0 0 0 0,-1 0 0 0 0,0-1-1 0 0,0 1 1 0 0,0-1 0 0 0,-1 0 0 0 0,1 0 0 0 0,-1 0 0 0 0,1-1 0 0 0,-1 0-1 0 0,0 1 1 0 0,0-1 0 0 0,-1 0 0 0 0,1 0 0 0 0,-1 0 0 0 0,0-1 0 0 0,0 1 0 0 0,0 0-1 0 0,-1-1 1 0 0,1 1 0 0 0,-1-1 0 0 0,1-6 0 0 0,-1 2 2 0 0,-1-1 1 0 0,0 1-1 0 0,0 0 0 0 0,-1 0 1 0 0,0 0-1 0 0,0 0 0 0 0,-1 0 1 0 0,0 0-1 0 0,-1 0 0 0 0,0 0 1 0 0,0 0-1 0 0,-1 1 1 0 0,0 0-1 0 0,-1 0 0 0 0,0 0 1 0 0,-6-8-1 0 0,-10-10 108 0 0,-1 2 0 0 0,-1 0 0 0 0,-29-23-1 0 0,36 33 15 0 0,-11-16 189 0 0,25 28-267 0 0,1 1 0 0 0,0-1 0 0 0,0 1 0 0 0,0-1 0 0 0,0 0 0 0 0,0 0 0 0 0,0 0 0 0 0,1 1 0 0 0,-1-1 0 0 0,1 0 0 0 0,-1 0 0 0 0,1 0 0 0 0,0 0 0 0 0,-1 0 0 0 0,1 0 0 0 0,0 0 0 0 0,1-3 0 0 0,-1 4-6 0 0,1-1 0 0 0,0 1 0 0 0,0-1 1 0 0,0 1-1 0 0,0 0 0 0 0,0-1 1 0 0,0 1-1 0 0,0 0 0 0 0,1 0 1 0 0,-1 0-1 0 0,0 0 0 0 0,1 0 0 0 0,-1 0 1 0 0,1 0-1 0 0,-1 0 0 0 0,1 0 1 0 0,-1 1-1 0 0,3-2 0 0 0,32-7 194 0 0,-29 8-178 0 0,72-12 133 0 0,0 3-1 0 0,136 0 0 0 0,-210 10-168 0 0,0 0 0 0 0,0 1 0 0 0,-1-1-1 0 0,1 1 1 0 0,0 0 0 0 0,0 0 0 0 0,-1 0-1 0 0,1 0 1 0 0,5 4 0 0 0,-8-4-3 0 0,0 0 0 0 0,0 1 1 0 0,0-1-1 0 0,0 1 0 0 0,0-1 0 0 0,-1 1 1 0 0,1 0-1 0 0,-1 0 0 0 0,1 0 0 0 0,-1 0 1 0 0,0 0-1 0 0,0 0 0 0 0,0 0 1 0 0,0 0-1 0 0,0 0 0 0 0,0 0 0 0 0,0 1 1 0 0,-1-1-1 0 0,1 0 0 0 0,-1 1 0 0 0,0 2 1 0 0,1 13-5 0 0,-1 0-1 0 0,-1 0 1 0 0,-1 0 0 0 0,-6 29 0 0 0,1-8-1 0 0,0 1-1 0 0,1-5-7 0 0,1 1 0 0 0,1 0 0 0 0,3 62 0 0 0,1-94 10 0 0,0 0 0 0 0,1 1 0 0 0,0-1 0 0 0,0 0 0 0 0,0 0 0 0 0,0 1 0 0 0,1-1 0 0 0,0 0 0 0 0,0 0 0 0 0,0 0 0 0 0,0-1 0 0 0,0 1 0 0 0,1 0 0 0 0,0-1 0 0 0,-1 0 0 0 0,1 1 0 0 0,1-1 0 0 0,-1 0 0 0 0,0-1 0 0 0,7 5 0 0 0,-5-5-2 0 0,0 0 1 0 0,0 0-1 0 0,0 0 1 0 0,0 0-1 0 0,0-1 1 0 0,1 0-1 0 0,-1 0 1 0 0,0 0-1 0 0,1-1 1 0 0,-1 0-1 0 0,1 0 1 0 0,-1 0-1 0 0,1-1 1 0 0,-1 1-1 0 0,0-1 1 0 0,8-3-1 0 0,0 1-7 0 0,-1-2 0 0 0,1 1 0 0 0,-1-1 0 0 0,0-1-1 0 0,0-1 1 0 0,0 1 0 0 0,14-13 0 0 0,-19 13 8 0 0,0 0 0 0 0,0-1 0 0 0,-1 0-1 0 0,0 0 1 0 0,0-1 0 0 0,-1 1 0 0 0,0-1 0 0 0,0 0 0 0 0,-1-1 0 0 0,0 1 0 0 0,4-14 0 0 0,-3 0 108 0 0,-1 0 1 0 0,0 0 0 0 0,-2 0-1 0 0,0-1 1 0 0,-3-38 0 0 0,0 20 794 0 0,1 40-726 0 0,-8 25 716 0 0,8-8-764 0 0,-1 4-129 0 0,1 0-1 0 0,1 0 1 0 0,1 0 0 0 0,1 0 0 0 0,0-1 0 0 0,11 34 0 0 0,-11-45-295 0 0,1 0 1 0 0,-1-1 0 0 0,2 1 0 0 0,-1-1 0 0 0,1 1-1 0 0,9 9 1 0 0,-10-12-972 0 0,1 0-1 0 0,1 0 0 0 0,-1-1 0 0 0,0 0 1 0 0,8 4-1 0 0,1 0-2487 0 0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 3432 0 0,'0'0'594'0'0,"-2"0"-76"0"0,0 0 0 0 0,0 0-1 0 0,0 0 1 0 0,0 0 0 0 0,0 1-1 0 0,0-1 1 0 0,0 1 0 0 0,0-1 0 0 0,0 1-1 0 0,-2 1 1 0 0,0 5-127 0 0,0 1 1 0 0,0 0-1 0 0,1 0 1 0 0,0 1-1 0 0,1-1 1 0 0,0 1-1 0 0,0-1 0 0 0,-1 11 1 0 0,-1 7 306 0 0,-6 40 666 0 0,4 0 0 0 0,1 86 0 0 0,4-78-1111 0 0,-37 413 860 0 0,32-394-1604 0 0,5-54-3917 0 0,5-21-2840 0 0,-1-13 3623 0 0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44 3048 0 0,'-4'0'350'0'0,"1"-1"-1"0"0,0 0 0 0 0,0 0 1 0 0,0-1-1 0 0,-1 1 0 0 0,1-1 1 0 0,-5-3-1 0 0,-10-4 567 0 0,5 4-396 0 0,-1 1 0 0 0,0 0 1 0 0,0 1-1 0 0,0 1 1 0 0,0 0-1 0 0,0 1 0 0 0,-1 0 1 0 0,1 1-1 0 0,-1 1 0 0 0,1 0 1 0 0,0 1-1 0 0,0 1 1 0 0,0 0-1 0 0,0 1 0 0 0,-20 8 1 0 0,29-10-427 0 0,0 1 0 0 0,1 0 1 0 0,-1 1-1 0 0,0-1 0 0 0,1 1 0 0 0,0 0 1 0 0,0 0-1 0 0,0 0 0 0 0,0 0 0 0 0,1 1 1 0 0,-1-1-1 0 0,1 1 0 0 0,1 0 1 0 0,-1 0-1 0 0,1 0 0 0 0,-1 1 0 0 0,1-1 1 0 0,1 1-1 0 0,-2 6 0 0 0,2-7-77 0 0,0-1-1 0 0,1 1 1 0 0,0-1 0 0 0,0 1-1 0 0,0 0 1 0 0,0-1 0 0 0,1 1-1 0 0,0-1 1 0 0,0 1 0 0 0,0-1-1 0 0,0 0 1 0 0,1 1 0 0 0,0-1-1 0 0,0 0 1 0 0,0 0-1 0 0,0 0 1 0 0,1 0 0 0 0,-1 0-1 0 0,1-1 1 0 0,0 1 0 0 0,0-1-1 0 0,0 0 1 0 0,1 0 0 0 0,5 4-1 0 0,1 0-33 0 0,2-1 0 0 0,-1 0 0 0 0,1-1 0 0 0,-1 0 0 0 0,1 0 0 0 0,1-2 0 0 0,-1 0 0 0 0,1 0 0 0 0,-1-1 0 0 0,1 0 0 0 0,0-1 0 0 0,-1-1 0 0 0,1 0 0 0 0,0 0 0 0 0,15-4 0 0 0,-28 4 12 0 0,0 0 1 0 0,1 0 0 0 0,-1 0 0 0 0,0 0 0 0 0,0 0 0 0 0,0 0 0 0 0,1 0 0 0 0,-1 0 0 0 0,0 0 0 0 0,0 0 0 0 0,0 0-1 0 0,1 0 1 0 0,-1 0 0 0 0,0 0 0 0 0,0 0 0 0 0,0 0 0 0 0,0 0 0 0 0,1-1 0 0 0,-1 1 0 0 0,0 0 0 0 0,0 0 0 0 0,0 0-1 0 0,0 0 1 0 0,1 0 0 0 0,-1-1 0 0 0,0 1 0 0 0,0 0 0 0 0,0 0 0 0 0,0 0 0 0 0,0-1 0 0 0,0 1 0 0 0,0 0 0 0 0,0 0-1 0 0,0 0 1 0 0,1-1 0 0 0,-1 1 0 0 0,0 0 0 0 0,-6-7-80 0 0,-11-3 12 0 0,6 7 64 0 0,0 1 0 0 0,0 0 1 0 0,0 0-1 0 0,0 1 0 0 0,0 0 0 0 0,-1 1 0 0 0,1 1 0 0 0,-12 1 0 0 0,7 1 40 0 0,0 0 1 0 0,1 0-1 0 0,0 2 0 0 0,-1 0 0 0 0,-14 7 0 0 0,23-8-3 0 0,1-1-1 0 0,-1 2 0 0 0,1-1 1 0 0,0 1-1 0 0,0 0 1 0 0,0 0-1 0 0,1 1 0 0 0,0-1 1 0 0,0 1-1 0 0,0 0 0 0 0,1 1 1 0 0,0-1-1 0 0,0 1 1 0 0,0 0-1 0 0,1 0 0 0 0,-3 11 1 0 0,4-12-3 0 0,0-1 0 0 0,1 1-1 0 0,0 0 1 0 0,0-1 0 0 0,0 1 0 0 0,1 0 0 0 0,0 0 0 0 0,0 0 0 0 0,1-1 0 0 0,-1 1 0 0 0,1 0 0 0 0,1 0-1 0 0,-1-1 1 0 0,1 1 0 0 0,0-1 0 0 0,0 1 0 0 0,0-1 0 0 0,1 0 0 0 0,0 0 0 0 0,0 0 0 0 0,0 0-1 0 0,6 6 1 0 0,-2-4-9 0 0,0-1 0 0 0,0 1 0 0 0,1-2 0 0 0,0 1 0 0 0,0-1 0 0 0,0 0 0 0 0,1-1 0 0 0,0 0 1 0 0,0 0-1 0 0,0-1 0 0 0,0 0 0 0 0,0 0 0 0 0,1-1 0 0 0,-1-1 0 0 0,1 1 0 0 0,12-1 0 0 0,-2 1-372 0 0,46 1 154 0 0,-34-8-2964 0 0,-4-6-4641 0 0,-18 3 4425 0 0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 3888 0 0,'-4'0'1949'0'0,"1"-2"-49"0"0,-1 2-860 0 0,8 0-916 0 0,-1 5-1904 0 0,4 4-1 0 0,-3 2 1 0 0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 3584 0 0,'0'0'600'0'0,"15"0"1339"0"0,-9 0-1644 0 0,1 0-1 0 0,-1 0 0 0 0,1 0 0 0 0,0 1 1 0 0,-1 1-1 0 0,1-1 0 0 0,-1 1 1 0 0,0 0-1 0 0,1 0 0 0 0,-1 1 0 0 0,0 0 1 0 0,0 0-1 0 0,-1 0 0 0 0,1 1 1 0 0,-1-1-1 0 0,1 2 0 0 0,-1-1 1 0 0,-1 0-1 0 0,9 10 0 0 0,-4-3 83 0 0,-1 0 1 0 0,0 1-1 0 0,-1-1 0 0 0,-1 1 0 0 0,0 1 1 0 0,0-1-1 0 0,-1 1 0 0 0,-1 0 0 0 0,4 16 1 0 0,1 16 411 0 0,4 66 0 0 0,-2-9-631 0 0,-11-100-150 0 0,0 0 0 0 0,1 0 0 0 0,-1 0 0 0 0,1 0 0 0 0,-1 0-1 0 0,1-1 1 0 0,-1 1 0 0 0,1 0 0 0 0,0 0 0 0 0,0-1 0 0 0,0 1-1 0 0,2 2 1 0 0,-3-3-6 0 0,1-1 0 0 0,-1 0 0 0 0,0 0 0 0 0,0 0 0 0 0,1 0 0 0 0,-1 0 0 0 0,0 1 0 0 0,1-1 0 0 0,-1 0 0 0 0,0 0 0 0 0,1 0 0 0 0,-1 0 0 0 0,0 0 0 0 0,1 0 0 0 0,-1 0 0 0 0,1 0 0 0 0,-1 0 0 0 0,0 0 0 0 0,1 0 0 0 0,-1-1 0 0 0,0 1 0 0 0,1 0 0 0 0,-1 0 0 0 0,0 0 0 0 0,0 0 0 0 0,1-1 0 0 0,12-12 56 0 0,3-9 56 0 0,-2-1-1 0 0,-1 0 1 0 0,14-34-1 0 0,23-78 307 0 0,-30 78-186 0 0,30-63 0 0 0,-48 117-370 0 0,0-1 0 0 0,0 0-1 0 0,0 0 1 0 0,1 1-1 0 0,0-1 1 0 0,3-3-1 0 0,9-1-3572 0 0,-14 8 3223 0 0,0 0 0 0 0,0 0 0 0 0,0 0 0 0 0,0 0 0 0 0,0 0 0 0 0,0 0 0 0 0,1 0 0 0 0,-1 1 0 0 0,0-1 0 0 0,0 0 0 0 0,0 1 0 0 0,0-1 1 0 0,0 0-1 0 0,1 2 0 0 0,6 4-3071 0 0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191 1 3216 0 0,'-7'-1'370'0'0,"0"1"1"0"0,1 0-1 0 0,-1 1 0 0 0,1 0 0 0 0,-1-1 0 0 0,1 2 1 0 0,-1-1-1 0 0,1 1 0 0 0,-1 0 0 0 0,1 1 0 0 0,0-1 1 0 0,0 1-1 0 0,0 0 0 0 0,1 1 0 0 0,-1-1 0 0 0,1 1 0 0 0,0 0 1 0 0,0 1-1 0 0,0-1 0 0 0,0 1 0 0 0,-4 6 0 0 0,3-3-12 0 0,1 1 1 0 0,-1 0-1 0 0,1 0 0 0 0,1 0 0 0 0,0 1 0 0 0,0-1 0 0 0,-4 17 0 0 0,4-9 196 0 0,1 0 1 0 0,0 0-1 0 0,0 31 0 0 0,3-41-511 0 0,0 0 0 0 0,0 0 0 0 0,1 0 0 0 0,0 0 0 0 0,0 0 0 0 0,1 0 0 0 0,0 0 0 0 0,0 0 1 0 0,0 0-1 0 0,1-1 0 0 0,0 1 0 0 0,0-1 0 0 0,1 0 0 0 0,0 0 0 0 0,0 0 0 0 0,0-1 0 0 0,1 1 0 0 0,0-1 0 0 0,0 0 0 0 0,0 0 0 0 0,0-1 0 0 0,1 1 0 0 0,0-1 0 0 0,0 0 0 0 0,0-1 0 0 0,0 0 0 0 0,1 0 0 0 0,12 4 0 0 0,0-2-16 0 0,1-1 0 0 0,-1-2-1 0 0,1 0 1 0 0,-1 0 0 0 0,26-3-1 0 0,-39 1-20 0 0,0-1 0 0 0,0 1 0 0 0,0-1 1 0 0,0-1-1 0 0,0 1 0 0 0,0-1 0 0 0,0 0 0 0 0,-1 0 0 0 0,1-1 0 0 0,-1 1 0 0 0,1-1 0 0 0,-1-1 0 0 0,0 1 0 0 0,0-1 0 0 0,0 0 0 0 0,-1 0 0 0 0,1 0 0 0 0,-1-1 1 0 0,0 1-1 0 0,0-1 0 0 0,-1 0 0 0 0,1 0 0 0 0,-1 0 0 0 0,0-1 0 0 0,0 1 0 0 0,-1-1 0 0 0,0 0 0 0 0,0 0 0 0 0,0 1 0 0 0,1-11 0 0 0,-1 4 28 0 0,-1 0-1 0 0,0 0 0 0 0,-1 0 0 0 0,0 0 0 0 0,-1 0 0 0 0,0 0 1 0 0,-1 0-1 0 0,-1 0 0 0 0,-6-21 0 0 0,6 25-7 0 0,-1 1-1 0 0,1 0 1 0 0,-1 1 0 0 0,0-1-1 0 0,-1 1 1 0 0,0-1 0 0 0,0 1-1 0 0,0 0 1 0 0,0 1 0 0 0,-1 0-1 0 0,0 0 1 0 0,0 0 0 0 0,-1 0-1 0 0,1 1 1 0 0,-1 0 0 0 0,-11-5-1 0 0,8 5 46 0 0,-1 0 0 0 0,0 0-1 0 0,0 1 1 0 0,0 1 0 0 0,0 0 0 0 0,0 0-1 0 0,0 1 1 0 0,-1 0 0 0 0,1 1-1 0 0,-21 2 1 0 0,25 0-239 0 0,0-1 1 0 0,0 1-1 0 0,1 0 1 0 0,-1 0-1 0 0,0 1 1 0 0,1 0-1 0 0,0 0 1 0 0,-6 5-1 0 0,7-5-569 0 0,0 1 0 0 0,0 0 0 0 0,0 1 0 0 0,1-1 0 0 0,0 1-1 0 0,0 0 1 0 0,0 0 0 0 0,0 0 0 0 0,-4 10 0 0 0,-3 11-2827 0 0,1 3-1 0 0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3696 0 0,'0'0'619'0'0,"17"-6"5172"0"0,-16 6-5639 0 0,0 1 1 0 0,0 0-1 0 0,0-1 1 0 0,0 1 0 0 0,0 0-1 0 0,-1 0 1 0 0,1 0-1 0 0,0 0 1 0 0,-1 0 0 0 0,1 0-1 0 0,0 0 1 0 0,-1 0-1 0 0,0 0 1 0 0,1 0-1 0 0,-1 1 1 0 0,1-1 0 0 0,-1 0-1 0 0,0 0 1 0 0,0 0-1 0 0,0 0 1 0 0,0 2 0 0 0,2 26 1422 0 0,-2-29-1563 0 0,-1 59 2229 0 0,2 70-905 0 0,0-122-1290 0 0,0 1 0 0 0,0-1 0 0 0,0 1 0 0 0,1-1 0 0 0,0 1 0 0 0,0-1 0 0 0,1 0 0 0 0,4 10 0 0 0,-5-14-36 0 0,0 0 1 0 0,0 0 0 0 0,0 0 0 0 0,0-1-1 0 0,1 1 1 0 0,-1-1 0 0 0,1 1 0 0 0,-1-1 0 0 0,1 0-1 0 0,0 0 1 0 0,0 0 0 0 0,0 0 0 0 0,0-1 0 0 0,0 1-1 0 0,0-1 1 0 0,1 0 0 0 0,-1 0 0 0 0,0 0 0 0 0,1 0-1 0 0,5 0 1 0 0,3 1-5 0 0,1-1-1 0 0,-1-1 0 0 0,1 0 1 0 0,0-1-1 0 0,-1 0 1 0 0,1-1-1 0 0,19-5 1 0 0,-26 5-2 0 0,0 0 0 0 0,0-1 1 0 0,0 0-1 0 0,0 0 0 0 0,-1 0 1 0 0,1-1-1 0 0,-1 0 0 0 0,0 0 1 0 0,0 0-1 0 0,0 0 0 0 0,-1-1 1 0 0,0 0-1 0 0,0 0 0 0 0,0 0 1 0 0,0-1-1 0 0,5-10 0 0 0,0-2 64 0 0,-1 0-1 0 0,-1-1 1 0 0,-1 0-1 0 0,0 0 1 0 0,-2-1-1 0 0,5-37 0 0 0,-5 22 78 0 0,-2 28-99 0 0,-1 0-1 0 0,0-1 1 0 0,0 1 0 0 0,-1-1-1 0 0,0 1 1 0 0,0-1-1 0 0,-1 1 1 0 0,0-1 0 0 0,-3-12-1 0 0,1 12-527 0 0,-7-14 468 0 0,10 22-429 0 0,-1-1 0 0 0,1 1 0 0 0,-1-1 0 0 0,1 1 0 0 0,-1-1 1 0 0,0 1-1 0 0,1-1 0 0 0,-1 1 0 0 0,0 0 0 0 0,0-1 0 0 0,1 1 0 0 0,-1 0 0 0 0,0 0 0 0 0,0-1 0 0 0,1 1 0 0 0,-1 0 0 0 0,0 0 0 0 0,-1 0 0 0 0,-2 1-3405 0 0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442 6 3616 0 0,'-85'-3'4914'0'0,"-37"0"-1036"0"0,108 4-3324 0 0,1 1 1 0 0,-1 0-1 0 0,1 0 0 0 0,0 2 1 0 0,0-1-1 0 0,0 2 0 0 0,-12 5 1 0 0,23-9-526 0 0,-1 1 0 0 0,1-1 1 0 0,0 0-1 0 0,0 1 0 0 0,0 0 0 0 0,0-1 1 0 0,0 1-1 0 0,0 0 0 0 0,1 0 1 0 0,-1 0-1 0 0,1 0 0 0 0,-1 0 0 0 0,1 0 1 0 0,0 1-1 0 0,-1-1 0 0 0,1 0 0 0 0,0 1 1 0 0,1-1-1 0 0,-1 1 0 0 0,0-1 0 0 0,1 1 1 0 0,-1-1-1 0 0,1 1 0 0 0,0-1 1 0 0,0 1-1 0 0,0-1 0 0 0,0 4 0 0 0,1-1-10 0 0,0 0 0 0 0,0 0-1 0 0,0 0 1 0 0,1 0 0 0 0,-1 0-1 0 0,1-1 1 0 0,0 1 0 0 0,1-1-1 0 0,-1 1 1 0 0,1-1 0 0 0,0 1-1 0 0,5 5 1 0 0,14 12 24 0 0,0 0 0 0 0,2-2 0 0 0,46 32 0 0 0,-46-37-9 0 0,0 2-1 0 0,-1 1 1 0 0,-1 0-1 0 0,-1 2 1 0 0,0 0-1 0 0,31 42 1 0 0,-50-60 2 0 0,-1 0 1 0 0,1 1 0 0 0,0-1 0 0 0,-1 1-1 0 0,0-1 1 0 0,0 1 0 0 0,0 0 0 0 0,0-1-1 0 0,0 1 1 0 0,0 0 0 0 0,-1 0 0 0 0,1 0-1 0 0,-1-1 1 0 0,0 1 0 0 0,0 0-1 0 0,0 0 1 0 0,0 0 0 0 0,0 0 0 0 0,-1 0-1 0 0,0 3 1 0 0,-1-3 25 0 0,1 0-1 0 0,-1 0 0 0 0,0-1 1 0 0,0 1-1 0 0,0-1 1 0 0,0 1-1 0 0,0-1 1 0 0,0 0-1 0 0,-1 0 1 0 0,1 0-1 0 0,-1 0 1 0 0,0 0-1 0 0,1 0 0 0 0,-1-1 1 0 0,0 1-1 0 0,0-1 1 0 0,-6 2-1 0 0,-12 3 218 0 0,0 0 0 0 0,-1-1 0 0 0,0-1 0 0 0,-25 1 0 0 0,-92-2 321 0 0,104-3-620 0 0,23 0-541 0 0,-35-2 471 0 0,17-4-8834 0 0,23 1 4732 0 0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0 2976 0 0,'-8'1'333'0'0,"1"0"-1"0"0,-1 0 0 0 0,1 1 1 0 0,-1-1-1 0 0,1 1 0 0 0,0 1 1 0 0,0 0-1 0 0,0 0 0 0 0,0 0 0 0 0,1 1 1 0 0,-1 0-1 0 0,1 0 0 0 0,0 1 1 0 0,0-1-1 0 0,1 1 0 0 0,-1 1 1 0 0,1-1-1 0 0,0 1 0 0 0,1 0 1 0 0,-8 11-1 0 0,5-6 38 0 0,0 1 0 0 0,1 0 0 0 0,0 0 0 0 0,1 0 0 0 0,1 1 0 0 0,0-1 0 0 0,0 1 0 0 0,1 0 0 0 0,1 1 0 0 0,-2 25 0 0 0,4-32-285 0 0,1 0 0 0 0,-1 0-1 0 0,1 0 1 0 0,0 0 0 0 0,1-1-1 0 0,0 1 1 0 0,0 0 0 0 0,0-1-1 0 0,1 1 1 0 0,-1-1 0 0 0,2 0-1 0 0,-1 0 1 0 0,1 0 0 0 0,0 0-1 0 0,0-1 1 0 0,0 1 0 0 0,1-1-1 0 0,0 0 1 0 0,0-1 0 0 0,0 1-1 0 0,1-1 1 0 0,0 0 0 0 0,-1 0-1 0 0,1-1 1 0 0,0 1 0 0 0,1-2-1 0 0,-1 1 1 0 0,11 3 0 0 0,0-2-66 0 0,-1 0 1 0 0,1-1-1 0 0,0-1 1 0 0,0-1-1 0 0,0 0 1 0 0,0-1 0 0 0,0-1-1 0 0,0-1 1 0 0,-1 0-1 0 0,1-1 1 0 0,0-1-1 0 0,-1 0 1 0 0,21-9-1 0 0,-33 11-16 0 0,0 0-1 0 0,0-1 1 0 0,0 1-1 0 0,-1-1 1 0 0,1 0-1 0 0,-1 0 1 0 0,1 0 0 0 0,-1 0-1 0 0,0 0 1 0 0,0-1-1 0 0,0 0 1 0 0,-1 1-1 0 0,1-1 1 0 0,3-8-1 0 0,-4 5 6 0 0,0 1-1 0 0,0-1 1 0 0,-1 0-1 0 0,1 1 1 0 0,-1-1-1 0 0,-1 0 1 0 0,1 0 0 0 0,-1 1-1 0 0,-1-10 1 0 0,-1 3 12 0 0,0 1 0 0 0,-1 0 0 0 0,0-1 0 0 0,-1 2 0 0 0,0-1 1 0 0,-1 0-1 0 0,0 1 0 0 0,-1 0 0 0 0,0 0 0 0 0,-13-17 1 0 0,12 20 2 0 0,0 1 0 0 0,0 0 0 0 0,0 1 0 0 0,-1-1 0 0 0,0 2 0 0 0,0-1 0 0 0,-1 1 1 0 0,1 0-1 0 0,-1 1 0 0 0,-1 0 0 0 0,1 0 0 0 0,-17-4 0 0 0,19 7 6 0 0,-1-1 0 0 0,1 1 0 0 0,-1 0 0 0 0,0 1 0 0 0,0-1 0 0 0,1 2 0 0 0,-1-1 0 0 0,0 1 0 0 0,0 0 0 0 0,1 1 0 0 0,-1 0 0 0 0,1 0-1 0 0,0 0 1 0 0,-1 1 0 0 0,1 0 0 0 0,-12 8 0 0 0,12-6 2 0 0,0 0 0 0 0,1 1 0 0 0,-1 0 0 0 0,1 1 0 0 0,1-1 0 0 0,-1 1 0 0 0,1 0 0 0 0,1 0 0 0 0,-1 1 0 0 0,1-1 0 0 0,0 1-1 0 0,1 0 1 0 0,-4 12 0 0 0,3-8 1 0 0,1 1 0 0 0,0 0 0 0 0,1 0 0 0 0,1 0 0 0 0,0 0 0 0 0,1 0 0 0 0,0 0-1 0 0,2 16 1 0 0,-1-25-25 0 0,0 1-1 0 0,0-1 0 0 0,0 1 0 0 0,1-1 1 0 0,-1 0-1 0 0,1 1 0 0 0,0-1 0 0 0,0 0 1 0 0,1 0-1 0 0,-1 0 0 0 0,1 0 0 0 0,0-1 1 0 0,0 1-1 0 0,0-1 0 0 0,6 6 0 0 0,-3-5-5 0 0,0 0 0 0 0,0-1 0 0 0,0 1 0 0 0,0-1 0 0 0,1 0 0 0 0,-1-1 0 0 0,1 0 0 0 0,0 0 0 0 0,10 2 0 0 0,-1-2-28 0 0,0-1 0 0 0,0 0 0 0 0,0-1 0 0 0,0-1 1 0 0,0 0-1 0 0,-1-1 0 0 0,1-1 0 0 0,22-7 0 0 0,-31 8 10 0 0,-1 0 0 0 0,0-1 0 0 0,1 0-1 0 0,-1-1 1 0 0,-1 1 0 0 0,1-1-1 0 0,0 0 1 0 0,-1 0 0 0 0,0-1 0 0 0,0 0-1 0 0,0 0 1 0 0,0 0 0 0 0,-1 0-1 0 0,0-1 1 0 0,0 1 0 0 0,0-1 0 0 0,-1 0-1 0 0,0-1 1 0 0,0 1 0 0 0,-1 0 0 0 0,4-13-1 0 0,-1-7 17 0 0,-1 0-1 0 0,0-1 0 0 0,-3 1 0 0 0,0-35 1 0 0,-1 44 51 0 0,-7-7 214 0 0,7 24-252 0 0,0-1 1 0 0,0 1-1 0 0,-1-1 1 0 0,1 1-1 0 0,0-1 1 0 0,0 1-1 0 0,0 0 1 0 0,-1-1-1 0 0,1 1 0 0 0,0-1 1 0 0,0 1-1 0 0,-1 0 1 0 0,1-1-1 0 0,0 1 1 0 0,-1 0-1 0 0,1-1 1 0 0,0 1-1 0 0,-1 0 1 0 0,1 0-1 0 0,-1-1 0 0 0,1 1 1 0 0,-1 0-1 0 0,1 0 1 0 0,0-1-1 0 0,-1 1 1 0 0,1 0-1 0 0,-1 0 1 0 0,1 0-1 0 0,-1 0 1 0 0,1 0-1 0 0,-1 0 0 0 0,1 0 1 0 0,-1 0-1 0 0,1 0 1 0 0,-1 0-1 0 0,1 0 1 0 0,-1 0-1 0 0,1 0 1 0 0,0 0-1 0 0,-1 1 1 0 0,1-1-1 0 0,-1 0 0 0 0,1 0 1 0 0,-1 0-1 0 0,1 1 1 0 0,0-1-1 0 0,-1 1 1 0 0,0 0 33 0 0,-1 1 1 0 0,1 0-1 0 0,0 0 1 0 0,0 0-1 0 0,1 0 1 0 0,-1 0-1 0 0,0 0 1 0 0,1 0-1 0 0,-1 0 1 0 0,1 0-1 0 0,-1 0 1 0 0,1 3-1 0 0,-1 31 287 0 0,1-30-275 0 0,0 12-64 0 0,1-1 1 0 0,0 0-1 0 0,1 1 0 0 0,1-1 1 0 0,1 0-1 0 0,1 0 0 0 0,0-1 0 0 0,1 0 1 0 0,0 1-1 0 0,2-2 0 0 0,0 1 0 0 0,0-1 1 0 0,2 0-1 0 0,-1-1 0 0 0,2 0 1 0 0,24 24-1 0 0,-7-14-2659 0 0,-21-18 754 0 0,0-1-1 0 0,0-1 0 0 0,1 1 0 0 0,11 4 1 0 0,1-1-1922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42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19 3832 0 0,'-9'-18'6339'0'0,"8"18"-6235"0"0,1 0 0 0 0,-1 0 0 0 0,1-1 0 0 0,-1 1 0 0 0,0 0 0 0 0,1 0 0 0 0,-1 0 0 0 0,1 0 0 0 0,-1 0 0 0 0,1 0 0 0 0,-1 1 0 0 0,1-1 0 0 0,-1 0 0 0 0,1 0 0 0 0,-1 0-1 0 0,1 0 1 0 0,-1 1 0 0 0,1-1 0 0 0,0 0 0 0 0,-1 0 0 0 0,1 1 0 0 0,-1-1 0 0 0,1 0 0 0 0,-1 1 0 0 0,1-1 0 0 0,0 1 0 0 0,-1-1 0 0 0,1 0 0 0 0,0 1 0 0 0,0-1 0 0 0,-1 1 0 0 0,1-1 0 0 0,0 1 0 0 0,-1 0 0 0 0,-10 20 1629 0 0,9-18-1437 0 0,-2 6 232 0 0,0 1-1 0 0,1-1 0 0 0,0 1 0 0 0,1 0 0 0 0,0 0 0 0 0,-1 13 0 0 0,1 64 325 0 0,2-66-791 0 0,0-6-501 0 0,1-1 1 0 0,0 1 0 0 0,1-1-1 0 0,7 26 1 0 0,-6-31-1683 0 0,1 1 1 0 0,-1-1-1 0 0,2 0 0 0 0,8 14 1 0 0,-2-8-1696 0 0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81 3752 0 0,'-24'0'3355'0'0,"22"1"-3192"0"0,0-1 0 0 0,0 1 0 0 0,0 0 0 0 0,0 0 1 0 0,0-1-1 0 0,0 1 0 0 0,0 1 0 0 0,0-1 0 0 0,1 0 0 0 0,-1 0 0 0 0,0 1 0 0 0,1-1 0 0 0,-1 1 0 0 0,1-1 0 0 0,0 1 0 0 0,-1 0 0 0 0,1-1 0 0 0,0 1 0 0 0,0 0 0 0 0,0 0 0 0 0,0 0 0 0 0,0 0 0 0 0,1 0 0 0 0,-1 0 0 0 0,1 0 0 0 0,-1 3 0 0 0,-1 7 376 0 0,0 0 1 0 0,1 0-1 0 0,0 17 0 0 0,1-24-336 0 0,0 5 54 0 0,1 1-1 0 0,0-1 1 0 0,0 0-1 0 0,1 0 0 0 0,1 0 1 0 0,-1 0-1 0 0,2 0 1 0 0,-1-1-1 0 0,1 1 1 0 0,1-1-1 0 0,7 11 0 0 0,-8-13-223 0 0,1 0 0 0 0,0-1 0 0 0,0 0-1 0 0,1 0 1 0 0,0-1 0 0 0,0 0 0 0 0,0 0-1 0 0,1 0 1 0 0,-1-1 0 0 0,1 0 0 0 0,0 0-1 0 0,1 0 1 0 0,-1-1 0 0 0,15 4 0 0 0,-7-3-27 0 0,-1 0 1 0 0,2-1-1 0 0,-1-1 1 0 0,0 0 0 0 0,0-1-1 0 0,1-1 1 0 0,-1 0 0 0 0,0-1-1 0 0,1-1 1 0 0,-1-1 0 0 0,0 0-1 0 0,0 0 1 0 0,0-2-1 0 0,-1 0 1 0 0,0 0 0 0 0,18-11-1 0 0,-29 14-5 0 0,1-1 0 0 0,-1 1-1 0 0,-1-1 1 0 0,1 0 0 0 0,0 0-1 0 0,-1 0 1 0 0,0-1 0 0 0,1 1-1 0 0,-1 0 1 0 0,-1-1 0 0 0,1 0-1 0 0,0 1 1 0 0,-1-1 0 0 0,0 0-1 0 0,0 0 1 0 0,0 1 0 0 0,0-1-1 0 0,-1 0 1 0 0,1 0 0 0 0,-1-8-1 0 0,0 0 9 0 0,-1 0 0 0 0,0-1 0 0 0,-1 1-1 0 0,0 0 1 0 0,-6-18 0 0 0,4 19 7 0 0,0 0 0 0 0,-1 0-1 0 0,0 0 1 0 0,-1 1 0 0 0,-1 0 0 0 0,1 0 0 0 0,-2 1 0 0 0,1 0-1 0 0,-1 0 1 0 0,-1 0 0 0 0,1 1 0 0 0,-1 1 0 0 0,-1-1 0 0 0,-17-9-1 0 0,13 9 31 0 0,-1 0 0 0 0,0 1-1 0 0,0 1 1 0 0,0 1-1 0 0,-1 0 1 0 0,0 1-1 0 0,0 1 1 0 0,-1 0 0 0 0,1 1-1 0 0,-21 1 1 0 0,32 1-23 0 0,-1 0-1 0 0,0 0 1 0 0,1 1 0 0 0,-1 0 0 0 0,1 0 0 0 0,-1 0 0 0 0,1 1 0 0 0,0 0 0 0 0,-1 0 0 0 0,1 0 0 0 0,0 1 0 0 0,0 0-1 0 0,1 0 1 0 0,-1 0 0 0 0,-5 5 0 0 0,5-3 7 0 0,-1 1-1 0 0,1 0 1 0 0,0 0 0 0 0,1 1-1 0 0,0-1 1 0 0,0 1 0 0 0,0 0-1 0 0,1 0 1 0 0,-5 14 0 0 0,2 0 18 0 0,2 0 1 0 0,0 0 0 0 0,1 0 0 0 0,2 0-1 0 0,0 1 1 0 0,1-1 0 0 0,3 25-1 0 0,6 10 66 0 0,2-1-1 0 0,2-1 0 0 0,37 92 1 0 0,-42-119-93 0 0,-1 0 1 0 0,-1 1-1 0 0,2 31 1 0 0,-9-19 352 0 0,0-25-2714 0 0,0-1-4901 0 0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0 4280 0 0,'0'0'4616'0'0,"0"21"-1139"0"0,-4 175 4025 0 0,0-131-9182 0 0,-1 1-5170 0 0,4-46 3070 0 0,1-2-1 0 0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458 296 3888 0 0,'-18'0'1980'0'0,"7"0"-1605"0"0,0 1 0 0 0,1 0 0 0 0,-1 1 0 0 0,1 0-1 0 0,-1 1 1 0 0,1 0 0 0 0,0 0 0 0 0,0 1 0 0 0,0 0 0 0 0,0 1 0 0 0,1 0 0 0 0,0 1 0 0 0,0 0 0 0 0,0 0 0 0 0,1 1 0 0 0,0 0-1 0 0,-11 12 1 0 0,10-8-19 0 0,1-1-1 0 0,0 1 0 0 0,1 1 0 0 0,0 0 1 0 0,1-1-1 0 0,0 2 0 0 0,1-1 0 0 0,0 1 0 0 0,1 0 1 0 0,1 0-1 0 0,0 0 0 0 0,0 0 0 0 0,0 23 1 0 0,2-23-267 0 0,1 0 0 0 0,1 0 0 0 0,0 0 1 0 0,1 0-1 0 0,0 0 0 0 0,1 0 1 0 0,5 14-1 0 0,-6-22-77 0 0,0 0 1 0 0,0 0-1 0 0,1 0 0 0 0,0 0 1 0 0,0-1-1 0 0,0 1 0 0 0,0-1 1 0 0,0 1-1 0 0,1-1 0 0 0,0 0 1 0 0,0-1-1 0 0,0 1 0 0 0,0-1 1 0 0,1 0-1 0 0,0 0 0 0 0,-1 0 1 0 0,1 0-1 0 0,0-1 0 0 0,0 0 1 0 0,6 2-1 0 0,1-1-15 0 0,0 0 0 0 0,0-2-1 0 0,0 1 1 0 0,0-1 0 0 0,0-1 0 0 0,1 0 0 0 0,-1-1-1 0 0,0 0 1 0 0,0-1 0 0 0,0 0 0 0 0,16-6-1 0 0,-19 5 0 0 0,0-1-1 0 0,0 1 0 0 0,0-2 1 0 0,-1 1-1 0 0,1-1 0 0 0,-1-1 0 0 0,0 1 1 0 0,-1-2-1 0 0,1 1 0 0 0,-1-1 1 0 0,0 0-1 0 0,-1 0 0 0 0,0 0 0 0 0,10-16 1 0 0,-5 1 1 0 0,-1 0-1 0 0,-1-1 1 0 0,-1-1 0 0 0,-1 1 0 0 0,-1-1 0 0 0,-1 0-1 0 0,-1 0 1 0 0,-1-1 0 0 0,-1 1 0 0 0,-1-1 0 0 0,-2 0-1 0 0,0 1 1 0 0,-9-44 0 0 0,6 53 10 0 0,0 0 0 0 0,-1 1 0 0 0,-1 0 0 0 0,0 0 0 0 0,-1 0 0 0 0,-1 0 0 0 0,0 1 0 0 0,0 1 0 0 0,-2-1-1 0 0,1 2 1 0 0,-2-1 0 0 0,1 1 0 0 0,-1 1 0 0 0,-1 0 0 0 0,0 0 0 0 0,-21-12 0 0 0,15 12 2 0 0,0 1-1 0 0,-1 0 1 0 0,0 1-1 0 0,0 1 1 0 0,0 1-1 0 0,-1 1 1 0 0,0 1-1 0 0,0 0 1 0 0,-1 2-1 0 0,1 0 1 0 0,0 1-1 0 0,-22 2 1 0 0,32 0-3 0 0,0 0 0 0 0,-1 1-1 0 0,1 0 1 0 0,0 0 0 0 0,0 1 0 0 0,0 1 0 0 0,0 0 0 0 0,-16 9 0 0 0,21-10-4 0 0,0 0 1 0 0,0 1-1 0 0,0 0 1 0 0,0 0-1 0 0,1 0 1 0 0,0 0-1 0 0,0 1 1 0 0,0 0-1 0 0,0 0 1 0 0,1 0-1 0 0,0 0 1 0 0,0 0-1 0 0,0 1 1 0 0,1-1-1 0 0,0 1 1 0 0,-3 9-1 0 0,3-5 12 0 0,0-1 1 0 0,1 1-1 0 0,0-1 0 0 0,1 1 0 0 0,0 0 0 0 0,0-1 1 0 0,1 1-1 0 0,0 0 0 0 0,1-1 0 0 0,0 1 1 0 0,0-1-1 0 0,5 10 0 0 0,-3-8 14 0 0,2 0-1 0 0,-1-1 1 0 0,1 0-1 0 0,1 0 1 0 0,0 0-1 0 0,0-1 1 0 0,1 0 0 0 0,0 0-1 0 0,16 12 1 0 0,-11-11 13 0 0,1 0 1 0 0,1-1 0 0 0,0-1-1 0 0,0 0 1 0 0,0-1 0 0 0,1-1 0 0 0,0 0-1 0 0,33 6 1 0 0,-25-7 18 0 0,1-2-1 0 0,-1 0 1 0 0,1-2 0 0 0,0-1-1 0 0,41-5 1 0 0,-55 4-38 0 0,1-1 1 0 0,21-7-1 0 0,-8-4-2813 0 0,-23 11 1725 0 0,0 1 0 0 0,0-1 1 0 0,0 0-1 0 0,0 0 1 0 0,-1 0-1 0 0,1 0 1 0 0,0 0-1 0 0,1-4 1 0 0,1-3-2740 0 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99 1728 0 0,'11'-12'1353'0'0,"11"-15"603"0"0,11-11 919 0 0,-10 16 1793 0 0,-26 44-774 0 0,-2 0-3390 0 0,1 0 0 0 0,1-1 0 0 0,0 34 0 0 0,2-39-370 0 0,0-7-103 0 0,1 0 1 0 0,0 0 0 0 0,1-1-1 0 0,0 1 1 0 0,0 0-1 0 0,1-1 1 0 0,0 1 0 0 0,0-1-1 0 0,1 1 1 0 0,1-1-1 0 0,-1 0 1 0 0,1 0 0 0 0,0-1-1 0 0,1 1 1 0 0,0-1-1 0 0,0 0 1 0 0,0 0 0 0 0,1 0-1 0 0,0-1 1 0 0,1 0-1 0 0,-1 0 1 0 0,1-1 0 0 0,0 0-1 0 0,1 0 1 0 0,-1 0-1 0 0,1-1 1 0 0,0 0 0 0 0,0-1-1 0 0,0 1 1 0 0,0-2 0 0 0,16 4-1 0 0,-7-2-25 0 0,-1-2-1 0 0,1 0 1 0 0,0-1-1 0 0,0-1 1 0 0,32-3-1 0 0,-43 2-6 0 0,-1 0 1 0 0,1 0-1 0 0,0 0 1 0 0,-1-1-1 0 0,0 0 0 0 0,1-1 1 0 0,-1 1-1 0 0,0-1 0 0 0,0 0 1 0 0,0 0-1 0 0,-1 0 0 0 0,1-1 1 0 0,-1 0-1 0 0,0 1 0 0 0,0-2 1 0 0,0 1-1 0 0,0 0 0 0 0,-1-1 1 0 0,1 0-1 0 0,-1 0 0 0 0,2-5 1 0 0,-1 0 0 0 0,0 0 1 0 0,-1-1-1 0 0,0 1 1 0 0,-1-1-1 0 0,0 0 0 0 0,-1 0 1 0 0,0 0-1 0 0,-1 0 1 0 0,0 0-1 0 0,-2-11 1 0 0,1 13 21 0 0,0 0 0 0 0,-1 1 0 0 0,1-1 0 0 0,-2 0 0 0 0,1 1 0 0 0,-1 0 0 0 0,-1-1 0 0 0,0 1 0 0 0,0 1 0 0 0,0-1 0 0 0,-1 0 0 0 0,-10-12 0 0 0,14 19-13 0 0,1 1-1 0 0,-1-1 1 0 0,1 0-1 0 0,-1 1 1 0 0,1-1-1 0 0,-1 1 1 0 0,0-1-1 0 0,1 0 1 0 0,-1 1-1 0 0,0 0 1 0 0,1-1-1 0 0,-1 1 1 0 0,0-1 0 0 0,1 1-1 0 0,-1 0 1 0 0,0-1-1 0 0,0 1 1 0 0,1 0-1 0 0,-1 0 1 0 0,0 0-1 0 0,0 0 1 0 0,0 0-1 0 0,1 0 1 0 0,-1 0-1 0 0,0 0 1 0 0,-1 0-1 0 0,1 1 8 0 0,0-1-1 0 0,1 1 0 0 0,-1 0 0 0 0,1 0 0 0 0,-1-1 0 0 0,1 1 0 0 0,-1 0 1 0 0,1 0-1 0 0,-1 0 0 0 0,1 0 0 0 0,0 0 0 0 0,-1 0 0 0 0,1 0 1 0 0,0-1-1 0 0,0 1 0 0 0,0 0 0 0 0,0 0 0 0 0,0 1 0 0 0,-1 5 40 0 0,1 0-1 0 0,1 0 1 0 0,-1 0-1 0 0,1 0 0 0 0,2 7 1 0 0,5 8-11 0 0,1-1 0 0 0,0 0 0 0 0,2 0 0 0 0,0-1 0 0 0,2-1 1 0 0,0 0-1 0 0,1-1 0 0 0,1 0 0 0 0,0-1 0 0 0,1-1 0 0 0,27 21 0 0 0,-28-25-1915 0 0,2-1-1 0 0,-1 0 0 0 0,1-2 1 0 0,30 14-1 0 0,-36-20-2112 0 0,-4-1-1 0 0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1 3752 0 0,'-2'0'253'0'0,"0"1"-1"0"0,-1 0 1 0 0,1-1-1 0 0,0 1 1 0 0,-1 0-1 0 0,1 0 0 0 0,0 1 1 0 0,0-1-1 0 0,0 0 1 0 0,0 1-1 0 0,0-1 1 0 0,0 1-1 0 0,1 0 0 0 0,-1-1 1 0 0,0 1-1 0 0,1 0 1 0 0,-1 0-1 0 0,1 0 1 0 0,0 0-1 0 0,0 0 1 0 0,0 0-1 0 0,0 1 0 0 0,0-1 1 0 0,-1 3-1 0 0,-2 5 206 0 0,0 1 1 0 0,1 0-1 0 0,-4 23 0 0 0,-6 116 3014 0 0,8 214-1 0 0,6-209-3076 0 0,-1-27-210 0 0,0 42-120 0 0,0-57-5636 0 0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17 3896 0 0,'0'0'665'0'0,"-9"6"1374"0"0,6-3-1740 0 0,0 1 0 0 0,-1-1 0 0 0,1 1 0 0 0,0 0-1 0 0,1 0 1 0 0,-1 0 0 0 0,1 0 0 0 0,0 0 0 0 0,0 1 0 0 0,-2 5 0 0 0,0 1 191 0 0,0 1 1 0 0,1 0-1 0 0,-1 13 1 0 0,2-13-117 0 0,1 0 0 0 0,1 0 0 0 0,-1 0 0 0 0,2 0 0 0 0,0 0 0 0 0,1 0 0 0 0,0 0 0 0 0,0 0 0 0 0,1-1 0 0 0,6 15 0 0 0,-6-20-290 0 0,0 1 0 0 0,0-1 1 0 0,1-1-1 0 0,0 1 0 0 0,0 0 0 0 0,0-1 0 0 0,1 0 0 0 0,0 0 0 0 0,0 0 1 0 0,0-1-1 0 0,0 1 0 0 0,1-1 0 0 0,0-1 0 0 0,0 1 0 0 0,0-1 0 0 0,0 0 1 0 0,0 0-1 0 0,1-1 0 0 0,8 3 0 0 0,-5-3-71 0 0,-1 0 0 0 0,0 0 0 0 0,1-1 0 0 0,-1 0 0 0 0,1-1 0 0 0,-1 0 0 0 0,1-1 0 0 0,-1 0 0 0 0,1 0 0 0 0,-1-1 0 0 0,12-3 0 0 0,-16 3-9 0 0,-1 0-1 0 0,1 0 1 0 0,-1 0-1 0 0,1 0 1 0 0,-1-1-1 0 0,0 0 0 0 0,0 1 1 0 0,0-2-1 0 0,0 1 1 0 0,0 0-1 0 0,-1-1 1 0 0,0 0-1 0 0,0 1 0 0 0,0-1 1 0 0,0 0-1 0 0,0-1 1 0 0,-1 1-1 0 0,0-1 1 0 0,1 1-1 0 0,-2-1 0 0 0,1 1 1 0 0,-1-1-1 0 0,2-5 1 0 0,-1-5 33 0 0,0 0 1 0 0,-1 0 0 0 0,0 0 0 0 0,-1 0 0 0 0,-1 1 0 0 0,0-1-1 0 0,-2 0 1 0 0,-6-28 0 0 0,7 37-16 0 0,0 0 0 0 0,0 0 0 0 0,-1 0-1 0 0,0 0 1 0 0,0 0 0 0 0,0 1 0 0 0,0-1 0 0 0,-1 1-1 0 0,0 0 1 0 0,0 0 0 0 0,-1 0 0 0 0,1 1 0 0 0,-1-1 0 0 0,0 1-1 0 0,0 0 1 0 0,0 1 0 0 0,-1-1 0 0 0,1 1 0 0 0,-1 0-1 0 0,0 0 1 0 0,0 1 0 0 0,0 0 0 0 0,-8-2 0 0 0,2 2 22 0 0,0 0 0 0 0,-1 0 0 0 0,1 1 0 0 0,-1 1 0 0 0,1 0 0 0 0,-1 1 0 0 0,0 0 0 0 0,1 1 0 0 0,-15 4 0 0 0,21-5-69 0 0,0 1 1 0 0,0 1 0 0 0,1-1-1 0 0,-1 1 1 0 0,1 0 0 0 0,0 0 0 0 0,-1 1-1 0 0,1-1 1 0 0,1 1 0 0 0,-1 0 0 0 0,1 1-1 0 0,-1-1 1 0 0,1 1 0 0 0,0 0-1 0 0,1 0 1 0 0,-1 0 0 0 0,1 0 0 0 0,0 0-1 0 0,1 1 1 0 0,-5 11 0 0 0,-1 18-1639 0 0,5-13-3217 0 0,0 42 0 0 0,3-34 1255 0 0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1 134 3896 0 0,'0'0'668'0'0,"11"-4"5440"0"0,-19 128-203 0 0,6-82-4644 0 0,1-28-1119 0 0,0-1 1 0 0,1 1-1 0 0,0 0 1 0 0,2-1 0 0 0,-1 1-1 0 0,1-1 1 0 0,7 23-1 0 0,-7-33-128 0 0,0 0-1 0 0,0 0 1 0 0,0 0-1 0 0,0 0 1 0 0,1-1-1 0 0,-1 1 0 0 0,1 0 1 0 0,-1-1-1 0 0,1 0 1 0 0,0 0-1 0 0,0 0 1 0 0,0 0-1 0 0,0 0 1 0 0,0-1-1 0 0,1 1 0 0 0,-1-1 1 0 0,0 0-1 0 0,1 0 1 0 0,-1 0-1 0 0,1 0 1 0 0,4 0-1 0 0,4 1 13 0 0,1-1-1 0 0,-1-1 1 0 0,0 0 0 0 0,0 0-1 0 0,13-3 1 0 0,-14 1 5 0 0,-1 0 1 0 0,0-1-1 0 0,0-1 1 0 0,0 1-1 0 0,0-2 0 0 0,0 1 1 0 0,-1-1-1 0 0,0-1 1 0 0,0 0-1 0 0,-1 0 1 0 0,1 0-1 0 0,-1-1 1 0 0,-1-1-1 0 0,1 1 1 0 0,-1-1-1 0 0,-1-1 0 0 0,1 1 1 0 0,-1-1-1 0 0,6-14 1 0 0,-3 7 1 0 0,-2 0 0 0 0,0-1 1 0 0,-1 0-1 0 0,-1 0 0 0 0,0 0 1 0 0,-1-1-1 0 0,-1 0 0 0 0,-1 1 1 0 0,-1-1-1 0 0,-1-31 0 0 0,0 43-218 0 0,-1 0 0 0 0,0 0 0 0 0,0 1 0 0 0,-1-1 0 0 0,0 1 0 0 0,1-1 0 0 0,-2 1 0 0 0,1 0 0 0 0,-5-8 0 0 0,3 8-931 0 0,0 0 0 0 0,1 0 0 0 0,-2 0 0 0 0,1 1 0 0 0,0 0 0 0 0,-1-1 0 0 0,0 2 0 0 0,0-1 0 0 0,-6-3 0 0 0,-6-2-2589 0 0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4048 0 0,'-3'0'1364'0'0,"-1"0"1417"0"0,4 3-2085 0 0,-2 1 0 0 0,2 4 0 0 0,0 4-20 0 0,0 2-68 0 0,0 4-156 0 0,2 6-484 0 0,-2 6-2364 0 0,4 2 0 0 0,-4 4-1 0 0,3 3 1 0 0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82 3832 0 0,'-25'-26'3528'0'0,"10"18"-2843"0"0,0 0-1 0 0,0 1 1 0 0,-1 1 0 0 0,1 0 0 0 0,-1 1-1 0 0,-1 1 1 0 0,1 0 0 0 0,-23-1 0 0 0,17 3 36 0 0,0 1 1 0 0,1 1 0 0 0,-1 1-1 0 0,0 1 1 0 0,1 1 0 0 0,-24 7-1 0 0,43-10-689 0 0,-1 1-1 0 0,1-1 0 0 0,-1 1 0 0 0,1 0 1 0 0,0 0-1 0 0,-1 0 0 0 0,1 0 0 0 0,0 1 1 0 0,0-1-1 0 0,-1 0 0 0 0,1 1 0 0 0,0 0 1 0 0,1-1-1 0 0,-1 1 0 0 0,0 0 0 0 0,0 0 1 0 0,1 0-1 0 0,-1 0 0 0 0,1 0 0 0 0,-2 5 1 0 0,2-4-10 0 0,0 0-1 0 0,0 0 1 0 0,1 1 0 0 0,0-1 0 0 0,-1 1 0 0 0,1-1 0 0 0,1 0-1 0 0,-1 1 1 0 0,0-1 0 0 0,1 0 0 0 0,-1 1 0 0 0,1-1 0 0 0,3 6-1 0 0,0 2-5 0 0,1-1-1 0 0,0 0 0 0 0,1 0 0 0 0,1 0 0 0 0,-1-1 1 0 0,1 0-1 0 0,1 0 0 0 0,11 10 0 0 0,10 4-33 0 0,2-1 0 0 0,51 28-1 0 0,20 13-45 0 0,-97-58 60 0 0,0-1 0 0 0,0 1 0 0 0,0-1 1 0 0,0 1-1 0 0,-1 1 0 0 0,0-1 0 0 0,5 8 0 0 0,-8-11 30 0 0,0 0 0 0 0,1 1 0 0 0,-1-1 0 0 0,0 0 0 0 0,0 1 0 0 0,0-1-1 0 0,0 1 1 0 0,-1 0 0 0 0,1-1 0 0 0,-1 1 0 0 0,1 0 0 0 0,-1-1 0 0 0,0 1 0 0 0,0 0-1 0 0,0-1 1 0 0,-1 1 0 0 0,1-1 0 0 0,0 1 0 0 0,-1 0 0 0 0,0-1 0 0 0,-1 3 0 0 0,1-2 29 0 0,-1 0 0 0 0,0-1 1 0 0,0 0-1 0 0,0 1 1 0 0,-1-1-1 0 0,1 0 1 0 0,0 0-1 0 0,-1 0 1 0 0,1-1-1 0 0,-1 1 1 0 0,0-1-1 0 0,0 1 0 0 0,1-1 1 0 0,-7 2-1 0 0,-46 10 536 0 0,38-10-393 0 0,-162 20 308 0 0,168-22-743 0 0,-8-1-5534 0 0,3-1-1879 0 0,9 3 3373 0 0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1 785 3236 0 0,'0'5'1052'0'0,"0"-4"-839"0"0,0 0 1 0 0,0 0-1 0 0,0-1 1 0 0,0 1-1 0 0,0 0 1 0 0,0 0-1 0 0,0 0 1 0 0,0-1-1 0 0,0 1 0 0 0,0 0 1 0 0,1 0-1 0 0,-1 0 1 0 0,0-1-1 0 0,1 1 1 0 0,0 1-1 0 0,0-1-104 0 0,0-1 0 0 0,0 1 0 0 0,0-1 0 0 0,0 1-1 0 0,1-1 1 0 0,-1 0 0 0 0,0 0 0 0 0,0 1 0 0 0,0-1 0 0 0,1 0 0 0 0,-1 0 0 0 0,0 0-1 0 0,0 0 1 0 0,3-1 0 0 0,11-2 297 0 0,-1 0-1 0 0,0-2 0 0 0,0 1 1 0 0,0-2-1 0 0,0 0 1 0 0,-1 0-1 0 0,15-11 1 0 0,-6 5-33 0 0,14-8-283 0 0,-2-3 0 0 0,0-1-1 0 0,-1-1 1 0 0,-2-2 0 0 0,-1-1-1 0 0,-1-1 1 0 0,-1-2 0 0 0,-2-1-1 0 0,38-58 1 0 0,-53 69-70 0 0,0 0 1 0 0,-1-1-1 0 0,-2 0 1 0 0,0-1-1 0 0,-1 1 1 0 0,-1-1-1 0 0,-2-1 1 0 0,0 1-1 0 0,-1-1 1 0 0,-1 0-1 0 0,-2 1 0 0 0,-2-26 1 0 0,2 43 3 0 0,0 1 0 0 0,-1-1 0 0 0,0 1 0 0 0,0-1 0 0 0,-1 1 1 0 0,1 0-1 0 0,-1 0 0 0 0,0-1 0 0 0,-1 1 0 0 0,-4-7 0 0 0,6 9-10 0 0,-1 1 1 0 0,0 0-1 0 0,0 0 1 0 0,0 0-1 0 0,0 0 1 0 0,0 0-1 0 0,-1 0 1 0 0,1 1-1 0 0,-1-1 0 0 0,1 1 1 0 0,-1 0-1 0 0,1-1 1 0 0,-1 1-1 0 0,0 0 1 0 0,1 1-1 0 0,-1-1 1 0 0,0 0-1 0 0,0 1 1 0 0,0-1-1 0 0,1 1 0 0 0,-1 0 1 0 0,-3 0-1 0 0,-7 2 30 0 0,0 0-1 0 0,0 1 0 0 0,1 0 1 0 0,-1 1-1 0 0,1 1 1 0 0,0 0-1 0 0,0 0 0 0 0,1 1 1 0 0,-1 0-1 0 0,1 1 0 0 0,-17 15 1 0 0,7-5 21 0 0,2 0 0 0 0,0 2 0 0 0,2 0 0 0 0,-31 42 0 0 0,26-27 24 0 0,2 0-1 0 0,1 2 1 0 0,2 0 0 0 0,2 1 0 0 0,1 1-1 0 0,1 0 1 0 0,3 1 0 0 0,1 0 0 0 0,2 1-1 0 0,1-1 1 0 0,2 1 0 0 0,3 0 0 0 0,0 1-1 0 0,6 42 1 0 0,-4-74-65 0 0,1 0 0 0 0,0 1-1 0 0,0-1 1 0 0,0 0 0 0 0,1 0 0 0 0,1 0-1 0 0,0 0 1 0 0,0-1 0 0 0,0 1-1 0 0,1-1 1 0 0,0 0 0 0 0,1-1 0 0 0,0 1-1 0 0,0-1 1 0 0,1 0 0 0 0,-1-1 0 0 0,1 1-1 0 0,1-1 1 0 0,-1-1 0 0 0,1 1-1 0 0,0-1 1 0 0,1-1 0 0 0,-1 1 0 0 0,1-2-1 0 0,0 1 1 0 0,0-1 0 0 0,0 0 0 0 0,11 1-1 0 0,0-1 12 0 0,0-1-1 0 0,0-1 0 0 0,0-1 0 0 0,0 0 1 0 0,36-7-1 0 0,-48 6-26 0 0,0-1 0 0 0,0 0 0 0 0,-1-1 1 0 0,1 1-1 0 0,-1-1 0 0 0,1-1 0 0 0,-1 1 0 0 0,0-1 0 0 0,0-1 0 0 0,-1 1 0 0 0,1-1 1 0 0,-1-1-1 0 0,0 1 0 0 0,0-1 0 0 0,-1 0 0 0 0,0 0 0 0 0,6-9 0 0 0,-7 8-4 0 0,-1-1-1 0 0,1 1 0 0 0,-2-1 0 0 0,1 1 0 0 0,-1-1 1 0 0,-1 0-1 0 0,1 0 0 0 0,-1 0 0 0 0,-1 0 1 0 0,1 0-1 0 0,-1 0 0 0 0,-1 0 0 0 0,0 0 1 0 0,0 0-1 0 0,0 0 0 0 0,-1 1 0 0 0,0-1 0 0 0,0 0 1 0 0,-1 1-1 0 0,-6-12 0 0 0,6 12-4 0 0,-1 0 0 0 0,0 0 0 0 0,0 0 0 0 0,-1 0 0 0 0,0 0 0 0 0,0 1 0 0 0,-1 0 0 0 0,0 0 0 0 0,0 1 0 0 0,0 0 0 0 0,-1 0 0 0 0,1 0 0 0 0,-1 1 0 0 0,0-1 0 0 0,-1 2 0 0 0,1-1 0 0 0,-1 1 0 0 0,1 0 0 0 0,-16-3 0 0 0,10 4 16 0 0,0 1-1 0 0,0 1 1 0 0,0 0-1 0 0,0 0 1 0 0,0 1 0 0 0,-15 3-1 0 0,20-2-327 0 0,1 0 1 0 0,-1 1-1 0 0,1 0 1 0 0,-13 6-1 0 0,16-6-490 0 0,-1-1 0 0 0,1 1 0 0 0,0 0 0 0 0,0 1 0 0 0,0-1 0 0 0,0 1 0 0 0,-6 8 0 0 0,0 4-2561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42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3856 0 0,'-17'6'5043'0'0,"14"1"-4586"0"0,0 0-1 0 0,1 0 0 0 0,-1 0 0 0 0,1 1 0 0 0,1-1 0 0 0,-1 1 0 0 0,1-1 0 0 0,1 1 0 0 0,-1 0 0 0 0,2 10 1 0 0,-2 8 391 0 0,2 121 2524 0 0,1-55-2821 0 0,9 25-373 0 0,-4-60-546 0 0,-7-45 3 0 0,3 18-2428 0 0,4-15-5614 0 0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17 3000 0 0,'-5'3'342'0'0,"-1"0"-1"0"0,1 1 1 0 0,0 0-1 0 0,0 0 0 0 0,0 1 1 0 0,1-1-1 0 0,-1 1 1 0 0,-5 9-1 0 0,1-5 146 0 0,-2 4 38 0 0,1 0 1 0 0,0 1-1 0 0,1 0 0 0 0,0 1 0 0 0,1 0 1 0 0,-8 21-1 0 0,13-29-281 0 0,1 0-1 0 0,0 0 1 0 0,0 0-1 0 0,0 0 1 0 0,1 0 0 0 0,0 0-1 0 0,1 1 1 0 0,0-1 0 0 0,0 0-1 0 0,0 1 1 0 0,1-1-1 0 0,0 0 1 0 0,1 1 0 0 0,-1-1-1 0 0,1 0 1 0 0,1 0-1 0 0,3 7 1 0 0,-3-9-167 0 0,0 0 1 0 0,0-1-1 0 0,1 0 1 0 0,-1 0-1 0 0,1 0 1 0 0,0-1-1 0 0,1 1 0 0 0,-1-1 1 0 0,0 0-1 0 0,1 0 1 0 0,0 0-1 0 0,0-1 0 0 0,-1 1 1 0 0,1-1-1 0 0,1 0 1 0 0,-1-1-1 0 0,0 1 1 0 0,0-1-1 0 0,1 0 0 0 0,-1-1 1 0 0,10 1-1 0 0,0 0-46 0 0,0-1 0 0 0,1-1 0 0 0,-1 0 0 0 0,0-2 0 0 0,1 1 0 0 0,21-8 0 0 0,-29 8-27 0 0,-1 0 0 0 0,1-1 1 0 0,-1-1-1 0 0,1 1 0 0 0,-1-1 0 0 0,0 0 0 0 0,0-1 0 0 0,-1 1 0 0 0,1-1 0 0 0,-1-1 1 0 0,0 1-1 0 0,0-1 0 0 0,-1 0 0 0 0,0 0 0 0 0,0-1 0 0 0,0 0 0 0 0,-1 0 1 0 0,0 0-1 0 0,0 0 0 0 0,-1 0 0 0 0,0-1 0 0 0,0 0 0 0 0,-1 1 0 0 0,0-1 0 0 0,1-10 1 0 0,-1 0-13 0 0,-1 0 1 0 0,-3-28 0 0 0,1 39 7 0 0,0 1-1 0 0,0 0 1 0 0,0 0 0 0 0,-1-1 0 0 0,0 1-1 0 0,-1 0 1 0 0,1 0 0 0 0,-1 1-1 0 0,0-1 1 0 0,-6-8 0 0 0,5 9 3 0 0,0 1-1 0 0,0-1 1 0 0,0 1 0 0 0,0 0-1 0 0,-1 0 1 0 0,0 0 0 0 0,0 1-1 0 0,0 0 1 0 0,0 0 0 0 0,0 0-1 0 0,0 1 1 0 0,-1-1 0 0 0,0 1-1 0 0,1 0 1 0 0,-1 1 0 0 0,0 0-1 0 0,-10-2 1 0 0,1 2 11 0 0,-1 0 0 0 0,1 1-1 0 0,-1 0 1 0 0,1 1 0 0 0,0 1 0 0 0,0 0 0 0 0,0 1 0 0 0,0 1 0 0 0,0 1 0 0 0,-23 9-1 0 0,30-10 1 0 0,0 0 1 0 0,0 1-1 0 0,0-1 0 0 0,1 2 0 0 0,-1-1 0 0 0,1 1 0 0 0,0 0 0 0 0,1 1 0 0 0,-1-1 1 0 0,1 1-1 0 0,1 1 0 0 0,-1-1 0 0 0,1 1 0 0 0,1 0 0 0 0,-1 0 0 0 0,1 0 0 0 0,1 1 0 0 0,-6 17 1 0 0,6-14 8 0 0,1-1-1 0 0,0 2 1 0 0,0-1 0 0 0,1 0 0 0 0,1 0 0 0 0,0 0 0 0 0,3 23 0 0 0,-2-31-24 0 0,0 0 1 0 0,0 0-1 0 0,0 0 0 0 0,1 0 0 0 0,-1 0 0 0 0,1-1 0 0 0,0 1 1 0 0,0-1-1 0 0,1 1 0 0 0,-1-1 0 0 0,0 0 0 0 0,1 0 0 0 0,0 0 1 0 0,0 0-1 0 0,0 0 0 0 0,0-1 0 0 0,0 1 0 0 0,1-1 1 0 0,-1 0-1 0 0,1 0 0 0 0,0 0 0 0 0,-1 0 0 0 0,1-1 0 0 0,0 0 1 0 0,0 1-1 0 0,8 0 0 0 0,2 1-80 0 0,0-1 0 0 0,1-1-1 0 0,-1-1 1 0 0,0 1 0 0 0,1-2 0 0 0,-1 0 0 0 0,0-1 0 0 0,19-5-1 0 0,-25 5 12 0 0,1 0 0 0 0,-1-1 0 0 0,0-1 0 0 0,-1 1-1 0 0,1-1 1 0 0,0 0 0 0 0,-1-1 0 0 0,0 0-1 0 0,0 0 1 0 0,-1 0 0 0 0,1-1 0 0 0,-1 0-1 0 0,0-1 1 0 0,-1 1 0 0 0,7-10 0 0 0,-1-5 105 0 0,0 0 0 0 0,-2-1 1 0 0,0-1-1 0 0,-2 1 0 0 0,0-1 1 0 0,-1-1-1 0 0,3-34 0 0 0,-8 45 1438 0 0,-4 25-735 0 0,-5 24-129 0 0,-8 205 980 0 0,15-189-5664 0 0,1 1-4521 0 0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36 4000 0 0,'-6'0'684'0'0,"3"-5"4"0"0,-4 0 1 0 0,0 0-1 0 0,0 1 0 0 0,1-1 4 0 0,-3 4-20 0 0,0-4 0 0 0,2 2-32 0 0,3 1-72 0 0,4 7-120 0 0,0 3-388 0 0,0 4-2296 0 0,4 7 0 0 0,3 1-1 0 0,0 5 1 0 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47 3152 0 0,'0'0'528'0'0,"22"0"1787"0"0,41 0-460 0 0,365-5 5137 0 0,-423 5-6961 0 0,26-3 101 0 0,-29 3-122 0 0,0 0 0 0 0,-1 0 0 0 0,1 0-1 0 0,-1-1 1 0 0,1 1 0 0 0,0-1 0 0 0,-1 1-1 0 0,1-1 1 0 0,-1 0 0 0 0,0 0 0 0 0,1 1-1 0 0,-1-1 1 0 0,0 0 0 0 0,1 0 0 0 0,1-2-1 0 0,-3 3-3 0 0,0-1 0 0 0,0 1-1 0 0,1-1 1 0 0,-1 1-1 0 0,0 0 1 0 0,0-1-1 0 0,1 1 1 0 0,-1-1-1 0 0,0 1 1 0 0,0-1 0 0 0,0 1-1 0 0,0 0 1 0 0,0-1-1 0 0,0 1 1 0 0,0-1-1 0 0,0 1 1 0 0,0-1 0 0 0,0 1-1 0 0,0-1 1 0 0,0 1-1 0 0,0-1 1 0 0,0 1-1 0 0,-1 0 1 0 0,1-1-1 0 0,0 1 1 0 0,0-1 0 0 0,0 1-1 0 0,-1-1 1 0 0,1 1-1 0 0,0 0 1 0 0,-1-1-1 0 0,-16-8 120 0 0,-22 4 113 0 0,26 5-140 0 0,0 0 0 0 0,0 1-1 0 0,1 0 1 0 0,-1 1 0 0 0,-22 7 0 0 0,30-8-71 0 0,1 1 0 0 0,0 0 0 0 0,0 0 0 0 0,0 1 0 0 0,0-1 0 0 0,0 1 0 0 0,0 0 0 0 0,1 0 0 0 0,-1 0 0 0 0,1 0 0 0 0,0 1 1 0 0,0-1-1 0 0,0 1 0 0 0,0 0 0 0 0,1 0 0 0 0,0 0 0 0 0,0 0 0 0 0,0 0 0 0 0,-3 9 0 0 0,0 5 42 0 0,1 0-1 0 0,0 0 0 0 0,-1 35 1 0 0,4 58 84 0 0,2-57-102 0 0,0 83-49 0 0,-6 194-226 0 0,4-324 218 0 0,-10 79-46 0 0,9-79 59 0 0,1 1 0 0 0,-2-1 0 0 0,1 1 0 0 0,-1-1 0 0 0,0 0 0 0 0,-1 0 0 0 0,0 0 1 0 0,-7 11-1 0 0,7-13 31 0 0,0 0 0 0 0,0-1 1 0 0,0 1-1 0 0,0-1 1 0 0,-1 0-1 0 0,0 0 0 0 0,0 0 1 0 0,0-1-1 0 0,0 0 0 0 0,0 0 1 0 0,-1 0-1 0 0,1 0 1 0 0,-1-1-1 0 0,0 0 0 0 0,0 0 1 0 0,0-1-1 0 0,0 1 1 0 0,-10 0-1 0 0,-8-1 50 0 0,0 0 1 0 0,0-2-1 0 0,0 0 1 0 0,0-2-1 0 0,0-1 1 0 0,0 0-1 0 0,1-2 1 0 0,0-1-1 0 0,0-1 1 0 0,0 0-1 0 0,1-2 1 0 0,1-1-1 0 0,-38-24 1 0 0,51 28-1223 0 0,7 6 511 0 0,1 1 416 0 0,0 0-1 0 0,0 0 1 0 0,0-1-1 0 0,0 1 0 0 0,-1 0 1 0 0,1-1-1 0 0,0 1 1 0 0,0 0-1 0 0,0-1 1 0 0,0 1-1 0 0,0 0 1 0 0,0-1-1 0 0,0 1 1 0 0,0 0-1 0 0,0-1 1 0 0,0 1-1 0 0,0 0 0 0 0,0-1 1 0 0,0 1-1 0 0,0 0 1 0 0,0 0-1 0 0,0-1 1 0 0,0 1-1 0 0,0 0 1 0 0,1-1-1 0 0,-1 1 1 0 0,0 0-1 0 0,0-1 1 0 0,1 1-1 0 0,2-5-3484 0 0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 3160 0 0,'-15'5'1690'0'0,"10"-3"-1401"0"0,0 1 0 0 0,0 0-1 0 0,0 1 1 0 0,1-1 0 0 0,-1 1 0 0 0,1 0 0 0 0,0 0 0 0 0,0 0 0 0 0,-6 9 0 0 0,4-4 80 0 0,0-1 1 0 0,0 1 0 0 0,1 1-1 0 0,-6 16 1 0 0,5-7 182 0 0,1-1 0 0 0,1 2-1 0 0,0-1 1 0 0,2 0 0 0 0,-1 30 0 0 0,3-35-241 0 0,1 0 0 0 0,0 0 0 0 0,1-1 1 0 0,0 1-1 0 0,1-1 0 0 0,1 1 0 0 0,0-1 1 0 0,10 21-1 0 0,-11-28-271 0 0,1 0 0 0 0,0 0 0 0 0,0-1 0 0 0,0 0 0 0 0,1 0 0 0 0,0 0 0 0 0,-1 0 0 0 0,2-1 0 0 0,-1 0 0 0 0,1 0 0 0 0,-1 0 0 0 0,1-1 0 0 0,7 3 0 0 0,-4-2-18 0 0,0 0-1 0 0,0-1 1 0 0,1-1-1 0 0,-1 0 1 0 0,1 0-1 0 0,-1-1 1 0 0,1 0-1 0 0,-1 0 1 0 0,11-1 0 0 0,-12-1-21 0 0,1 0 1 0 0,-1 0 0 0 0,0-1 0 0 0,-1 1 0 0 0,1-2 0 0 0,0 1 0 0 0,0-1 0 0 0,-1 0 0 0 0,0-1 0 0 0,13-8 0 0 0,-16 9-4 0 0,1-1 1 0 0,-1 1 0 0 0,1-1-1 0 0,-2-1 1 0 0,1 1 0 0 0,0-1-1 0 0,-1 1 1 0 0,1-1 0 0 0,-1 0-1 0 0,-1 0 1 0 0,1 0 0 0 0,-1-1-1 0 0,0 1 1 0 0,0 0 0 0 0,0-1-1 0 0,0-6 1 0 0,2-9 17 0 0,-1-2 0 0 0,-1 1 1 0 0,-1 0-1 0 0,-1 0 0 0 0,-5-34 1 0 0,4 47 0 0 0,0 0 0 0 0,-1 0 1 0 0,0 0-1 0 0,-1 0 0 0 0,0 1 1 0 0,-1-1-1 0 0,1 1 0 0 0,-2 0 1 0 0,1 0-1 0 0,-1 0 0 0 0,0 0 1 0 0,-1 1-1 0 0,1 0 1 0 0,-2 0-1 0 0,1 1 0 0 0,-8-7 1 0 0,6 7 5 0 0,0 1 1 0 0,0 0 0 0 0,0 1 0 0 0,-1-1 0 0 0,0 2 0 0 0,1-1 0 0 0,-1 1-1 0 0,-1 1 1 0 0,1-1 0 0 0,0 2 0 0 0,0-1 0 0 0,-1 1 0 0 0,1 1 0 0 0,-1-1-1 0 0,1 2 1 0 0,-1-1 0 0 0,-14 4 0 0 0,20-3-76 0 0,0 1-1 0 0,0-1 1 0 0,1 1 0 0 0,-1 0 0 0 0,1 0-1 0 0,-1 0 1 0 0,1 0 0 0 0,0 1 0 0 0,-1-1 0 0 0,2 1-1 0 0,-1 0 1 0 0,0 0 0 0 0,0 0 0 0 0,1 0-1 0 0,0 1 1 0 0,-1-1 0 0 0,1 1 0 0 0,0-1-1 0 0,1 1 1 0 0,-1 0 0 0 0,1-1 0 0 0,-2 7-1 0 0,-1 7-2117 0 0,1 0 1 0 0,0 0-1 0 0,0 32 0 0 0,3-42 1169 0 0,-2 24-2200 0 0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80 3240 0 0,'8'-13'6556'0'0,"-10"100"-2494"0"0,0-36-3183 0 0,2 1 0 0 0,14 101 0 0 0,-13-149-868 0 0,0 0 0 0 0,0 1 0 0 0,0-1 1 0 0,0 0-1 0 0,1 0 0 0 0,0 0 0 0 0,0 0 0 0 0,0-1 0 0 0,0 1 1 0 0,0 0-1 0 0,1-1 0 0 0,0 0 0 0 0,-1 1 0 0 0,1-1 1 0 0,0 0-1 0 0,1 0 0 0 0,-1-1 0 0 0,1 1 0 0 0,-1-1 0 0 0,1 0 1 0 0,0 0-1 0 0,6 3 0 0 0,-5-4 2 0 0,1 1 0 0 0,-1-1 1 0 0,1 0-1 0 0,-1-1 0 0 0,1 1 1 0 0,0-1-1 0 0,-1 0 0 0 0,1-1 0 0 0,0 1 1 0 0,-1-1-1 0 0,1 0 0 0 0,-1-1 0 0 0,1 1 1 0 0,-1-1-1 0 0,0 0 0 0 0,10-6 1 0 0,-1 0 42 0 0,-1-1 0 0 0,0 0 0 0 0,0-1 0 0 0,-1-1 0 0 0,0 0 0 0 0,-1-1 0 0 0,-1 0 0 0 0,1 0 0 0 0,-2-1 0 0 0,0-1 0 0 0,0 1 0 0 0,7-18 0 0 0,-6 8 51 0 0,0 0 1 0 0,-2 0 0 0 0,0-1 0 0 0,-1 0 0 0 0,-2-1 0 0 0,0 1 0 0 0,0-30-1 0 0,-4-10 65 0 0,-1 51-3985 0 0,0-1-4065 0 0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 3328 0 0,'0'0'1787'0'0,"-3"17"861"0"0,-10 23-1213 0 0,2 1 0 0 0,1-1 0 0 0,3 2 0 0 0,-4 60-1 0 0,10-88-1271 0 0,0 0-1 0 0,1 1 0 0 0,1-1 0 0 0,0 0 0 0 0,1 0 0 0 0,1 0 0 0 0,6 19 1 0 0,-8-28-153 0 0,1-1 1 0 0,0 0 0 0 0,0 0 0 0 0,0 0-1 0 0,0 0 1 0 0,1 0 0 0 0,0 0 0 0 0,0 0 0 0 0,0-1-1 0 0,0 1 1 0 0,0-1 0 0 0,1 0 0 0 0,0 0-1 0 0,-1 0 1 0 0,1-1 0 0 0,0 0 0 0 0,0 1 0 0 0,0-1-1 0 0,1 0 1 0 0,-1-1 0 0 0,0 1 0 0 0,1-1-1 0 0,-1 0 1 0 0,1 0 0 0 0,9 1 0 0 0,-3-2-16 0 0,0 1-1 0 0,1-2 1 0 0,-1 1 0 0 0,1-1-1 0 0,-1-1 1 0 0,0 0 0 0 0,0-1 0 0 0,0 0-1 0 0,16-7 1 0 0,-20 7-4 0 0,-1-1 1 0 0,1 0-1 0 0,-1 0 1 0 0,0 0-1 0 0,0-1 1 0 0,0 1-1 0 0,0-1 0 0 0,-1-1 1 0 0,0 1-1 0 0,0-1 1 0 0,-1 0-1 0 0,1 0 1 0 0,-1-1-1 0 0,0 1 0 0 0,4-11 1 0 0,0-5 211 0 0,-1-1 0 0 0,0-1 0 0 0,-2 1 0 0 0,-1-1 0 0 0,0 0 0 0 0,-2 0 0 0 0,-1-29 0 0 0,-1 53 17 0 0,0 20 620 0 0,6 14-864 0 0,1-1-1 0 0,1 0 1 0 0,2-1-1 0 0,27 61 1 0 0,-24-71-2568 0 0,12 4-6486 0 0,-14-19 5477 0 0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0 3248 0 0,'-2'0'181'0'0,"1"1"-1"0"0,-1-1 0 0 0,1 1 1 0 0,-1 0-1 0 0,0-1 0 0 0,1 1 1 0 0,-1 0-1 0 0,1 0 0 0 0,0 0 0 0 0,-1 0 1 0 0,1 0-1 0 0,0 0 0 0 0,0 0 1 0 0,-1 0-1 0 0,1 1 0 0 0,0-1 1 0 0,0 0-1 0 0,0 1 0 0 0,1-1 1 0 0,-1 1-1 0 0,0-1 0 0 0,0 1 1 0 0,1-1-1 0 0,-1 2 0 0 0,-14 47 968 0 0,12-40-695 0 0,-29 156 2443 0 0,15-69-1660 0 0,-100 524 3115 0 0,101-537-4402 0 0,-29 86 0 0 0,6-67-7914 0 0,35-94 4709 0 0,3-2-1 0 0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4 3184 0 0,'-41'-2'3118'0'0,"26"1"-2259"0"0,0 1 1 0 0,0 0-1 0 0,0 0 0 0 0,0 2 0 0 0,-19 3 1 0 0,30-3-652 0 0,-1-1 0 0 0,1 1 0 0 0,0 0 1 0 0,0 0-1 0 0,0 0 0 0 0,0 0 0 0 0,0 1 1 0 0,0 0-1 0 0,1-1 0 0 0,-1 1 0 0 0,1 1 0 0 0,0-1 1 0 0,0 0-1 0 0,0 1 0 0 0,0 0 0 0 0,0 0 1 0 0,1-1-1 0 0,0 2 0 0 0,0-1 0 0 0,0 0 1 0 0,-2 8-1 0 0,1-2-100 0 0,0 0-1 0 0,1 0 1 0 0,0 0 0 0 0,1 0 0 0 0,0 1 0 0 0,1-1-1 0 0,0 0 1 0 0,1 0 0 0 0,0 1 0 0 0,0-1 0 0 0,1 0-1 0 0,4 11 1 0 0,-4-14-77 0 0,1 1 0 0 0,0-1-1 0 0,0 1 1 0 0,1-1 0 0 0,0 0 0 0 0,0 0-1 0 0,1-1 1 0 0,0 1 0 0 0,0-1-1 0 0,0 0 1 0 0,1-1 0 0 0,0 1 0 0 0,0-1-1 0 0,1 0 1 0 0,12 7 0 0 0,-13-8-56 0 0,0-1 1 0 0,1 0-1 0 0,-1-1 1 0 0,1 0-1 0 0,0 0 1 0 0,0 0 0 0 0,0-1-1 0 0,0 1 1 0 0,0-2-1 0 0,0 1 1 0 0,11-2-1 0 0,-17 2 19 0 0,-1-1 0 0 0,0 0-1 0 0,1 0 1 0 0,-1 0 0 0 0,0 0-1 0 0,0 0 1 0 0,1 0 0 0 0,-1 0-1 0 0,0 0 1 0 0,1 0 0 0 0,-1 0-1 0 0,0 0 1 0 0,1 0 0 0 0,-1 0-1 0 0,0 0 1 0 0,1 0 0 0 0,-1 0-1 0 0,0 0 1 0 0,0-1-1 0 0,1 1 1 0 0,-1 0 0 0 0,0 0-1 0 0,1 0 1 0 0,-1 0 0 0 0,0-1-1 0 0,0 1 1 0 0,0 0 0 0 0,1 0-1 0 0,-1-1 1 0 0,0 1 0 0 0,0 0-1 0 0,0 0 1 0 0,1-1 0 0 0,-1 1-1 0 0,0 0 1 0 0,0 0 0 0 0,0-1-1 0 0,0 1 1 0 0,0 0 0 0 0,0-1-1 0 0,0 1 1 0 0,1 0 0 0 0,-1-1-1 0 0,0 1 1 0 0,0 0 0 0 0,0 0-1 0 0,0-1 1 0 0,-1 1 0 0 0,1 0-1 0 0,0-1 1 0 0,0 1 0 0 0,0 0-1 0 0,0-1 1 0 0,0 1 0 0 0,0 0-1 0 0,0 0 1 0 0,0-1 0 0 0,-1 1-1 0 0,1 0 1 0 0,0-1 0 0 0,-1 1-1 0 0,0-1-9 0 0,0-1-1 0 0,0 1 0 0 0,-1 0 0 0 0,1 0 1 0 0,-1 0-1 0 0,1 0 0 0 0,-1 0 1 0 0,0 0-1 0 0,1 1 0 0 0,-1-1 1 0 0,-3 0-1 0 0,-5-1 50 0 0,0 1 0 0 0,0 0 1 0 0,-1 1-1 0 0,1 0 0 0 0,0 1 1 0 0,0 0-1 0 0,0 0 0 0 0,-1 1 1 0 0,2 0-1 0 0,-1 1 0 0 0,0 0 0 0 0,0 1 1 0 0,1 0-1 0 0,0 0 0 0 0,0 1 1 0 0,0 0-1 0 0,-13 11 0 0 0,19-13 10 0 0,1 0-1 0 0,-1 0 1 0 0,1 1-1 0 0,-1-1 1 0 0,1 1-1 0 0,0-1 1 0 0,0 1-1 0 0,1 0 1 0 0,-1 0-1 0 0,1 0 1 0 0,0 0-1 0 0,0 0 1 0 0,0 0-1 0 0,0 0 1 0 0,1 0-1 0 0,0 0 1 0 0,0 0-1 0 0,0 5 1 0 0,1-3 27 0 0,-1 1 1 0 0,1-1-1 0 0,1 0 1 0 0,-1 0-1 0 0,1 0 1 0 0,0 0-1 0 0,0 0 1 0 0,1 0-1 0 0,-1 0 1 0 0,2-1-1 0 0,3 6 1 0 0,-3-5-18 0 0,1-1 0 0 0,-1-1 0 0 0,1 1 0 0 0,1-1 0 0 0,-1 1 0 0 0,1-2 0 0 0,-1 1 0 0 0,1 0 0 0 0,0-1 0 0 0,1 0 0 0 0,-1-1 0 0 0,0 0 0 0 0,1 1 0 0 0,8 0 0 0 0,42 6-1189 0 0,0-6-4282 0 0,-46-3 3452 0 0,22 0-1886 0 0,-4-2-1 0 0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3032 0 0,'0'0'1050'0'0,"18"0"708"0"0,143 9 2659 0 0,-41 0-2389 0 0,135-8 418 0 0,-254-1-2443 0 0,1 0 1 0 0,0 0-1 0 0,-1-1 1 0 0,1 1-1 0 0,0 0 0 0 0,0 0 1 0 0,-1-1-1 0 0,1 1 1 0 0,0-1-1 0 0,-1 0 1 0 0,1 1-1 0 0,-1-1 1 0 0,1 0-1 0 0,-1 0 1 0 0,1 0-1 0 0,-1 0 1 0 0,1 0-1 0 0,-1 0 0 0 0,2-3 1 0 0,-2 2-1 0 0,0 1 1 0 0,-1 0-1 0 0,1-1 0 0 0,-1 1 1 0 0,0 0-1 0 0,1-1 0 0 0,-1 1 1 0 0,0-1-1 0 0,0 1 0 0 0,0-1 1 0 0,0 1-1 0 0,0-1 0 0 0,0 1 1 0 0,0-1-1 0 0,0 1 0 0 0,0-1 1 0 0,-1 1-1 0 0,0-3 0 0 0,0 1 16 0 0,-1 0 0 0 0,1 0 0 0 0,-1 0-1 0 0,1 0 1 0 0,-1 0 0 0 0,0 1-1 0 0,0-1 1 0 0,-1 1 0 0 0,1-1 0 0 0,0 1-1 0 0,-1 0 1 0 0,1 0 0 0 0,-1 0 0 0 0,0 0-1 0 0,1 0 1 0 0,-1 1 0 0 0,0-1 0 0 0,0 1-1 0 0,0-1 1 0 0,-4 0 0 0 0,0 1 68 0 0,-1 0 0 0 0,0 0 0 0 0,1 1 1 0 0,-1 0-1 0 0,0 0 0 0 0,1 1 0 0 0,-1 0 0 0 0,0 0 0 0 0,-9 4 1 0 0,12-4-31 0 0,1 1 0 0 0,-1 0 1 0 0,1 0-1 0 0,-1 1 0 0 0,1-1 1 0 0,0 1-1 0 0,0 0 0 0 0,0 0 1 0 0,0 1-1 0 0,0-1 0 0 0,1 1 1 0 0,-1-1-1 0 0,1 1 1 0 0,0 1-1 0 0,-3 4 0 0 0,-5 13 123 0 0,0 1 0 0 0,2 0 1 0 0,0 0-1 0 0,2 0 0 0 0,0 1 0 0 0,-6 49 0 0 0,3 151 359 0 0,10-223-568 0 0,0 17-136 0 0,1-1 1 0 0,3 21-1 0 0,-3-32-455 0 0,0-1 0 0 0,1 1 0 0 0,0-1 0 0 0,4 9 0 0 0,-5-12-117 0 0,0 0 0 0 0,1 1-1 0 0,-1-1 1 0 0,1 0 0 0 0,-1 0-1 0 0,1 0 1 0 0,0 0 0 0 0,0 0-1 0 0,0-1 1 0 0,4 4 0 0 0,7 0-2816 0 0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96 3272 0 0,'-3'0'295'0'0,"-1"0"-1"0"0,1 0 0 0 0,-1 1 1 0 0,1-1-1 0 0,-1 1 0 0 0,1 0 1 0 0,-1 0-1 0 0,1 0 0 0 0,0 1 1 0 0,0-1-1 0 0,0 1 0 0 0,0 0 1 0 0,0-1-1 0 0,0 2 0 0 0,0-1 1 0 0,0 0-1 0 0,1 0 0 0 0,-1 1 1 0 0,-3 5-1 0 0,2-3 5 0 0,1 0 0 0 0,0 1 1 0 0,0-1-1 0 0,1 1 0 0 0,-1 0 1 0 0,1 0-1 0 0,1 0 0 0 0,-1 0 1 0 0,1 0-1 0 0,0 0 0 0 0,0 7 1 0 0,0-5-65 0 0,1 0 0 0 0,0 0 1 0 0,1 0-1 0 0,0 0 0 0 0,0 0 1 0 0,1-1-1 0 0,0 1 0 0 0,5 12 0 0 0,-5-16-143 0 0,-1 0-1 0 0,1 0 1 0 0,1 0-1 0 0,-1 0 1 0 0,1 0-1 0 0,-1-1 1 0 0,1 1-1 0 0,0-1 1 0 0,0 0-1 0 0,0 0 1 0 0,1 0-1 0 0,-1 0 1 0 0,1-1-1 0 0,0 1 1 0 0,5 2-1 0 0,3-1-65 0 0,0 0 0 0 0,0 0 0 0 0,0-1 0 0 0,0-1 0 0 0,1 0-1 0 0,-1-1 1 0 0,1 0 0 0 0,16-2 0 0 0,-19 1-24 0 0,1-1 0 0 0,-1-1 0 0 0,0 0-1 0 0,0 0 1 0 0,0-1 0 0 0,0 0 0 0 0,-1 0 0 0 0,1-1 0 0 0,-1-1 0 0 0,13-7 0 0 0,-18 8-2 0 0,0 0 1 0 0,0 0 0 0 0,-1 0 0 0 0,0 0 0 0 0,1-1 0 0 0,-1 1 0 0 0,-1-1 0 0 0,1 1-1 0 0,-1-1 1 0 0,0 0 0 0 0,0 0 0 0 0,0 0 0 0 0,-1-1 0 0 0,0 1 0 0 0,0 0-1 0 0,0 0 1 0 0,0-1 0 0 0,-1-6 0 0 0,0-2 10 0 0,0-1-1 0 0,-1 1 1 0 0,0-1-1 0 0,-1 1 1 0 0,-6-22 0 0 0,5 29-1 0 0,1 1 1 0 0,-1-1-1 0 0,-1 1 1 0 0,1-1-1 0 0,-1 1 1 0 0,0 0-1 0 0,0 1 1 0 0,-1-1-1 0 0,0 1 1 0 0,0 0-1 0 0,0 0 1 0 0,-1 0-1 0 0,1 1 1 0 0,-1-1-1 0 0,0 1 1 0 0,-1 1-1 0 0,1-1 1 0 0,-1 1-1 0 0,-7-2 1 0 0,4 1 26 0 0,0 1 0 0 0,0 0 0 0 0,-1 0 0 0 0,1 1 0 0 0,-1 1 0 0 0,0 0 1 0 0,0 0-1 0 0,1 1 0 0 0,-1 1 0 0 0,0-1 0 0 0,0 2 0 0 0,-13 2 0 0 0,17-1-6 0 0,1-1 1 0 0,-1 1-1 0 0,1 0 0 0 0,0 0 0 0 0,-1 0 0 0 0,2 1 0 0 0,-1 0 0 0 0,0 0 0 0 0,1 1 0 0 0,0 0 1 0 0,0 0-1 0 0,0 0 0 0 0,0 0 0 0 0,1 1 0 0 0,0-1 0 0 0,0 1 0 0 0,1 0 0 0 0,-5 9 1 0 0,4-5 3 0 0,0 1 0 0 0,1-1 0 0 0,0 1 0 0 0,0 0 0 0 0,1 0 1 0 0,1 0-1 0 0,0 0 0 0 0,0 0 0 0 0,1 0 0 0 0,1 0 1 0 0,1 12-1 0 0,-1-19-43 0 0,0-1 1 0 0,-1 1-1 0 0,2 0 1 0 0,-1 0 0 0 0,0-1-1 0 0,1 1 1 0 0,0 0-1 0 0,0-1 1 0 0,0 0-1 0 0,0 1 1 0 0,0-1 0 0 0,1 0-1 0 0,-1 0 1 0 0,1 0-1 0 0,5 4 1 0 0,-2-3-52 0 0,0 0-1 0 0,0-1 1 0 0,0 0-1 0 0,0 0 1 0 0,0 0 0 0 0,1-1-1 0 0,-1 0 1 0 0,11 2 0 0 0,-1-1-176 0 0,-1-2 0 0 0,0 1 0 0 0,0-2 1 0 0,1 0-1 0 0,-1-1 0 0 0,0-1 1 0 0,25-5-1 0 0,-32 5 154 0 0,0-1 1 0 0,-1 0-1 0 0,1 0 1 0 0,-1-1-1 0 0,1 0 1 0 0,-1 0-1 0 0,0-1 1 0 0,-1 1 0 0 0,1-2-1 0 0,-1 1 1 0 0,0-1-1 0 0,0 0 1 0 0,-1 0-1 0 0,0 0 1 0 0,0-1-1 0 0,0 0 1 0 0,-1 0-1 0 0,0 0 1 0 0,0 0-1 0 0,-1-1 1 0 0,0 1-1 0 0,3-12 1 0 0,1 0 530 0 0,-1-1 1 0 0,-2 0-1 0 0,1 0 1 0 0,-2-1-1 0 0,1-26 1 0 0,-6 46 620 0 0,-1 6-490 0 0,-3 8-82 0 0,1 14-221 0 0,1 0 0 0 0,1 1 0 0 0,2-1 0 0 0,0 1 0 0 0,2-1-1 0 0,5 35 1 0 0,-4-54-340 0 0,1 0-1 0 0,0 0 0 0 0,0-1 1 0 0,0 1-1 0 0,1-1 1 0 0,0 1-1 0 0,0-1 1 0 0,6 6-1 0 0,25 30-6182 0 0,-19-25-95 0 0,-6-8 2523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43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465 1 3768 0 0,'-2'0'621'0'0,"-1"0"0"0"0,1 0 0 0 0,0 1 0 0 0,0-1-1 0 0,0 1 1 0 0,0 0 0 0 0,0-1 0 0 0,-3 3 0 0 0,-22 19 526 0 0,1 1 0 0 0,0 1 1 0 0,2 1-1 0 0,-36 48 1 0 0,16-19 81 0 0,-5 2-561 0 0,-61 55 0 0 0,104-106-647 0 0,-1 1 0 0 0,1-1 0 0 0,-1-1 0 0 0,0 1 0 0 0,0-1 0 0 0,0-1 0 0 0,-15 6 0 0 0,22-9-20 0 0,0 0 0 0 0,0 1 0 0 0,-1-1 0 0 0,1 0 0 0 0,0 0 0 0 0,0 0 0 0 0,0 0 0 0 0,-1 0-1 0 0,1 0 1 0 0,0 0 0 0 0,0 0 0 0 0,-1 0 0 0 0,1 0 0 0 0,0 0 0 0 0,0 0 0 0 0,-1 0 0 0 0,1 0 0 0 0,0 0 0 0 0,0 0-1 0 0,0-1 1 0 0,-1 1 0 0 0,1 0 0 0 0,0 0 0 0 0,0 0 0 0 0,0 0 0 0 0,-1 0 0 0 0,1 0 0 0 0,0-1 0 0 0,0 1-1 0 0,0 0 1 0 0,0 0 0 0 0,0 0 0 0 0,-1 0 0 0 0,1-1 0 0 0,0 1 0 0 0,0 0 0 0 0,0 0 0 0 0,0 0 0 0 0,0-1 0 0 0,0 1-1 0 0,2-12 17 0 0,10-11-19 0 0,2 2 20 0 0,2 1 0 0 0,0 0-1 0 0,30-27 1 0 0,-37 39 58 0 0,1 0 1 0 0,-1 1-1 0 0,1 0 1 0 0,1 0-1 0 0,-1 1 1 0 0,22-8-1 0 0,-28 12-38 0 0,-1 1 0 0 0,1 0 0 0 0,0 1 0 0 0,-1-1 0 0 0,1 1-1 0 0,0-1 1 0 0,0 1 0 0 0,-1 0 0 0 0,1 1 0 0 0,0-1 0 0 0,0 1-1 0 0,-1-1 1 0 0,1 1 0 0 0,0 0 0 0 0,-1 0 0 0 0,1 1 0 0 0,-1-1-1 0 0,1 1 1 0 0,-1 0 0 0 0,0 0 0 0 0,0 0 0 0 0,0 0-1 0 0,0 0 1 0 0,0 1 0 0 0,0-1 0 0 0,3 5 0 0 0,5 6 72 0 0,-1 2 0 0 0,0-1 1 0 0,-1 2-1 0 0,12 26 0 0 0,11 20-210 0 0,-13-29-100 0 0,17 26-4296 0 0,-29-48 2182 0 0,9 9-2996 0 0,0-8 1497 0 0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0 3752 0 0,'-3'5'311'0'0,"0"0"0"0"0,0 0-1 0 0,1 0 1 0 0,0 0 0 0 0,0 0 0 0 0,0 1-1 0 0,-2 8 1 0 0,-6 42 1121 0 0,10-55-1385 0 0,-7 110 3446 0 0,7-63-5849 0 0,0-27-1406 0 0,0-25 1218 0 0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4 239 2512 0 0,'-3'-22'3928'0'0,"5"19"-3697"0"0,-1-1 0 0 0,2 1 0 0 0,-1 0-1 0 0,0-1 1 0 0,1 1 0 0 0,-1 0 0 0 0,1 1 0 0 0,0-1 0 0 0,0 0 0 0 0,0 1-1 0 0,5-4 1 0 0,43-22 1175 0 0,-36 21-1028 0 0,191-90 2628 0 0,-175 84-2895 0 0,2 2 0 0 0,45-11 0 0 0,-77 22-108 0 0,-1 0-1 0 0,0 0 1 0 0,0 0-1 0 0,1 0 1 0 0,-1 0 0 0 0,0 0-1 0 0,0 0 1 0 0,1 0-1 0 0,-1 0 1 0 0,0 0-1 0 0,0 0 1 0 0,1 0-1 0 0,-1 0 1 0 0,0 1-1 0 0,0-1 1 0 0,0 0-1 0 0,1 0 1 0 0,-1 0 0 0 0,0 0-1 0 0,0 0 1 0 0,0 1-1 0 0,1-1 1 0 0,-1 0-1 0 0,0 0 1 0 0,0 0-1 0 0,0 0 1 0 0,0 1-1 0 0,0-1 1 0 0,1 0 0 0 0,-1 0-1 0 0,0 1 1 0 0,0-1-1 0 0,0 0 1 0 0,0 0-1 0 0,0 1 1 0 0,1 12 64 0 0,-5 14 67 0 0,4-27-131 0 0,-45 276 1578 0 0,39-134-992 0 0,7-135-913 0 0,-1 0 0 0 0,1 0 0 0 0,0-1 0 0 0,0 1 0 0 0,3 8 0 0 0,-2-10-878 0 0,0 0-1 0 0,0 0 0 0 0,0 0 1 0 0,1 0-1 0 0,0-1 0 0 0,6 9 1 0 0,1-5-2011 0 0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7 241 3048 0 0,'-1'0'71'0'0,"1"-1"-1"0"0,-1 1 0 0 0,1-1 1 0 0,-1 1-1 0 0,1-1 1 0 0,-1 1-1 0 0,1-1 1 0 0,0 1-1 0 0,0-1 0 0 0,-1 1 1 0 0,1-1-1 0 0,0 0 1 0 0,0 1-1 0 0,-1-1 0 0 0,1 1 1 0 0,0-1-1 0 0,0 0 1 0 0,0 1-1 0 0,0-1 0 0 0,0 0 1 0 0,0 1-1 0 0,0-1 1 0 0,0 1-1 0 0,0-1 0 0 0,0 0 1 0 0,0 1-1 0 0,1-1 1 0 0,-1 0-1 0 0,4-22 1082 0 0,-1 15-918 0 0,-1 1 1 0 0,1 0-1 0 0,1 0 1 0 0,-1 0-1 0 0,1 0 1 0 0,0 1-1 0 0,1 0 0 0 0,0 0 1 0 0,0 0-1 0 0,0 0 1 0 0,0 1-1 0 0,1-1 1 0 0,0 2-1 0 0,0-1 1 0 0,1 1-1 0 0,9-6 0 0 0,0 2 243 0 0,0 0 0 0 0,0 2 0 0 0,1 0 0 0 0,-1 0 0 0 0,1 2-1 0 0,21-3 1 0 0,-33 6-405 0 0,0 0 0 0 0,-1 1 0 0 0,1 0-1 0 0,0 0 1 0 0,0 1 0 0 0,0-1 0 0 0,0 1-1 0 0,-1 0 1 0 0,1 0 0 0 0,0 1 0 0 0,-1-1-1 0 0,1 1 1 0 0,-1 0 0 0 0,1 0 0 0 0,-1 1-1 0 0,0-1 1 0 0,0 1 0 0 0,0 0 0 0 0,6 6 0 0 0,-5-4-41 0 0,0 1-1 0 0,-1-1 1 0 0,0 1 0 0 0,0 0 0 0 0,-1 0 0 0 0,1 0 0 0 0,-1 0 0 0 0,0 0 0 0 0,-1 1 0 0 0,0-1 0 0 0,0 1 0 0 0,0 0 0 0 0,0 9 0 0 0,-1-12-24 0 0,3 31 45 0 0,0 1 0 0 0,-3 0 0 0 0,-4 61 0 0 0,2-71-36 0 0,1-21-15 0 0,0-1 0 0 0,0 1 0 0 0,0-1 0 0 0,-1 1 0 0 0,1-1 0 0 0,-1 1 0 0 0,0-1 0 0 0,0 0 0 0 0,-1 1 0 0 0,1-1 0 0 0,-5 7 0 0 0,6-11-2 0 0,0 0 1 0 0,0 1 0 0 0,0-1-1 0 0,0 0 1 0 0,0 0-1 0 0,0 0 1 0 0,0 1 0 0 0,0-1-1 0 0,0 0 1 0 0,0 0-1 0 0,0 0 1 0 0,0 0 0 0 0,-1 1-1 0 0,1-1 1 0 0,0 0-1 0 0,0 0 1 0 0,0 0 0 0 0,0 0-1 0 0,0 0 1 0 0,-1 1-1 0 0,1-1 1 0 0,0 0 0 0 0,0 0-1 0 0,0 0 1 0 0,-1 0-1 0 0,1 0 1 0 0,0 0 0 0 0,0 0-1 0 0,0 0 1 0 0,-1 0 0 0 0,1 0-1 0 0,0 0 1 0 0,0 0-1 0 0,0 0 1 0 0,-1 0 0 0 0,1 0-1 0 0,0 0 1 0 0,0 0-1 0 0,0 0 1 0 0,-1 0 0 0 0,1 0-1 0 0,0 0 1 0 0,0 0-1 0 0,0 0 1 0 0,-1 0 0 0 0,1 0-1 0 0,0-1 1 0 0,0 1-1 0 0,0 0 1 0 0,0 0 0 0 0,-1 0-1 0 0,1 0 1 0 0,0 0-1 0 0,0 0 1 0 0,0-1 0 0 0,0 1-1 0 0,0 0 1 0 0,0 0-1 0 0,-1 0 1 0 0,1-1 0 0 0,0 1-1 0 0,0 0 1 0 0,0 0-1 0 0,0 0 1 0 0,0-1 0 0 0,0 1-1 0 0,0 0 1 0 0,0 0-1 0 0,0-1 1 0 0,-2-17-35 0 0,2 14 30 0 0,-1-20-16 0 0,2 0 0 0 0,0 0 1 0 0,2 1-1 0 0,1-1 0 0 0,11-39 1 0 0,-8 39 14 0 0,1 0-1 0 0,1 1 1 0 0,1 1 0 0 0,2-1 0 0 0,0 2 0 0 0,1 0 0 0 0,1 0 0 0 0,22-25-1 0 0,-32 42 27 0 0,0 0-1 0 0,1 0 0 0 0,-1 1 1 0 0,1 0-1 0 0,-1 0 0 0 0,1 0 0 0 0,0 0 1 0 0,0 1-1 0 0,7-3 0 0 0,-10 4-3 0 0,0 1 0 0 0,0-1 0 0 0,0 0 1 0 0,0 1-1 0 0,0 0 0 0 0,0-1 0 0 0,1 1 0 0 0,-1 0 0 0 0,0 0 0 0 0,0 0 0 0 0,0 0 0 0 0,0 0 0 0 0,0 1 0 0 0,1-1 0 0 0,-1 1 0 0 0,0-1 0 0 0,0 1 0 0 0,0 0 1 0 0,0 0-1 0 0,0 0 0 0 0,0 0 0 0 0,-1 0 0 0 0,1 0 0 0 0,0 1 0 0 0,0-1 0 0 0,1 2 0 0 0,4 6 83 0 0,0 1 1 0 0,-1 0-1 0 0,-1-1 0 0 0,1 2 1 0 0,-2-1-1 0 0,1 1 1 0 0,-1-1-1 0 0,-1 1 0 0 0,3 16 1 0 0,0 11 207 0 0,2 56 0 0 0,-5-58-180 0 0,-3 2-57 0 0,0-28-113 0 0,0-1 0 0 0,0 1 0 0 0,1-1 0 0 0,0 0 0 0 0,4 15 0 0 0,-5-23 55 0 0,10 27-2273 0 0,-9-25 1602 0 0,1 0 0 0 0,-1 0-1 0 0,1-1 1 0 0,-1 1 0 0 0,1-1 0 0 0,0 1 0 0 0,0-1-1 0 0,0 0 1 0 0,0 0 0 0 0,0 0 0 0 0,1 0 0 0 0,3 3 0 0 0,8 2-2730 0 0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6 286 2576 0 0,'-1'-2'121'0'0,"0"1"-1"0"0,1 0 0 0 0,-1 0 1 0 0,1-1-1 0 0,-1 1 0 0 0,1 0 1 0 0,-1-1-1 0 0,1 1 1 0 0,0-1-1 0 0,-1 1 0 0 0,1 0 1 0 0,0-1-1 0 0,0 1 0 0 0,0-1 1 0 0,1-2-1 0 0,1-26 1097 0 0,0 19-886 0 0,0 0 0 0 0,1 1 1 0 0,1-1-1 0 0,-1 0 1 0 0,2 1-1 0 0,0 0 1 0 0,0 0-1 0 0,0 1 1 0 0,2-1-1 0 0,-1 1 1 0 0,1 0-1 0 0,0 1 1 0 0,1 0-1 0 0,0 0 1 0 0,0 0-1 0 0,1 1 1 0 0,9-6-1 0 0,-7 5-60 0 0,0 1 0 0 0,1 1 1 0 0,-1 0-1 0 0,2 0 0 0 0,-1 1 0 0 0,0 1 0 0 0,1 0 1 0 0,0 1-1 0 0,0 0 0 0 0,0 1 0 0 0,0 0 0 0 0,0 1 0 0 0,1 1 1 0 0,13 1-1 0 0,-18 0-187 0 0,0 0 0 0 0,-1 1 0 0 0,1 0 0 0 0,-1 1 0 0 0,1 0 0 0 0,-1 0 0 0 0,0 1 0 0 0,0 0 0 0 0,-1 0 0 0 0,1 1 0 0 0,8 7 1 0 0,-6-3-9 0 0,1 1 0 0 0,-2 0 0 0 0,0 0 0 0 0,0 1 0 0 0,0 1 0 0 0,9 17 0 0 0,-1 4-2 0 0,-2 1 0 0 0,-1 0 1 0 0,-2 1-1 0 0,11 53 0 0 0,-10-29-41 0 0,7 115-1 0 0,-14 62-230 0 0,-6-235 176 0 0,0-25-114 0 0,-1-13 56 0 0,-1 1 1 0 0,-1-1-1 0 0,-13-50 1 0 0,13 71 72 0 0,-1 1 0 0 0,-1-1-1 0 0,-1 2 1 0 0,0-1 0 0 0,-1 0 0 0 0,-1 1 0 0 0,0 1 0 0 0,0-1 0 0 0,-2 1 0 0 0,-14-16 0 0 0,21 26 19 0 0,0 0 1 0 0,0 0 0 0 0,-1 1 0 0 0,0-1-1 0 0,0 1 1 0 0,1-1 0 0 0,-1 1 0 0 0,-1 0-1 0 0,1 1 1 0 0,0-1 0 0 0,0 1 0 0 0,-1 0-1 0 0,1 0 1 0 0,0 0 0 0 0,-1 0 0 0 0,1 1 0 0 0,-1 0-1 0 0,1 0 1 0 0,-1 0 0 0 0,1 0 0 0 0,-1 1-1 0 0,-6 2 1 0 0,5-2 12 0 0,0 1 0 0 0,0 1 1 0 0,0-1-1 0 0,1 1 0 0 0,-1 0 0 0 0,1 0 0 0 0,0 1 0 0 0,0 0 1 0 0,0 0-1 0 0,1 0 0 0 0,-1 0 0 0 0,1 0 0 0 0,0 1 0 0 0,0 0 0 0 0,-6 10 1 0 0,-8 17 26 0 0,1 1 0 0 0,2 0 0 0 0,1 1 0 0 0,-12 45 0 0 0,20-54-2100 0 0,-4 48-1 0 0,9-69 1185 0 0,1 1 0 0 0,0-1 0 0 0,1 0 0 0 0,-1 1 0 0 0,1-1 0 0 0,-1 0 0 0 0,3 6 0 0 0,3 7-2593 0 0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3504 0 0,'0'0'194'0'0,"-1"1"-1"0"0,0-1 1 0 0,0 0-1 0 0,1 0 0 0 0,-1 1 1 0 0,0-1-1 0 0,0 1 1 0 0,1-1-1 0 0,-1 0 1 0 0,0 1-1 0 0,1-1 1 0 0,-1 1-1 0 0,1-1 0 0 0,-1 1 1 0 0,1 0-1 0 0,-1-1 1 0 0,1 1-1 0 0,-1 0 1 0 0,1-1-1 0 0,0 1 0 0 0,-1 0 1 0 0,1-1-1 0 0,0 1 1 0 0,-1 0-1 0 0,1 0 1 0 0,0 0-1 0 0,0-1 0 0 0,0 1 1 0 0,0 0-1 0 0,0 0 1 0 0,0-1-1 0 0,0 3 1 0 0,0 35 1118 0 0,1-22-440 0 0,-1 63 1359 0 0,2 3-444 0 0,-11 86 0 0 0,6-149-1861 0 0,-9 33-1 0 0,2-23-3784 0 0,9-28 3326 0 0,1 0 0 0 0,-1 0 0 0 0,0 1 0 0 0,0-1 0 0 0,1 0 0 0 0,-1 0 0 0 0,0 0 0 0 0,0 0 1 0 0,0 0-1 0 0,0 0 0 0 0,0 0 0 0 0,-2 1 0 0 0,-4 2-2932 0 0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12 3688 0 0,'0'0'1228'0'0,"0"-3"-631"0"0,-4 1-1 0 0,1-1 444 0 0,-1 1-744 0 0,15 0-6249 0 0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3416 0 0,'0'0'1194'0'0,"12"12"2251"0"0,-7 2-2796 0 0,-2 0 1 0 0,1 1 0 0 0,-2 0 0 0 0,0-1-1 0 0,-1 1 1 0 0,-1 22 0 0 0,1 0 228 0 0,2 46 777 0 0,2 39-8 0 0,1-8-1024 0 0,-1-22-2045 0 0,2-31-5233 0 0,-4-54 3547 0 0,0-2-1 0 0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412 1 3608 0 0,'0'0'597'0'0,"-8"16"1910"0"0,2-1-1461 0 0,-13 27 0 0 0,9-22-492 0 0,-20 39 1571 0 0,-67 102 1 0 0,81-138-1844 0 0,-1-1 0 0 0,-1-1 0 0 0,-1 0 0 0 0,-1-2 1 0 0,-1 0-1 0 0,0-1 0 0 0,-28 17 0 0 0,44-33-253 0 0,1 1 0 0 0,-1-1 0 0 0,0 0 0 0 0,0 0 0 0 0,0 0 1 0 0,-6 1-1 0 0,10-3-21 0 0,0 0 0 0 0,0 0 1 0 0,1 0-1 0 0,-1 0 1 0 0,0 0-1 0 0,0 0 0 0 0,0 0 1 0 0,0 0-1 0 0,1 0 1 0 0,-1 0-1 0 0,0 0 0 0 0,0-1 1 0 0,1 1-1 0 0,-1 0 1 0 0,0-1-1 0 0,0 1 0 0 0,1 0 1 0 0,-1-1-1 0 0,-1 0 1 0 0,2 0-4 0 0,-1 0 1 0 0,1 1 0 0 0,0-1-1 0 0,-1 0 1 0 0,1 0-1 0 0,0 0 1 0 0,-1 0 0 0 0,1 0-1 0 0,0 0 1 0 0,0 0 0 0 0,0 1-1 0 0,0-1 1 0 0,0 0-1 0 0,0 0 1 0 0,0 0 0 0 0,0 0-1 0 0,0 0 1 0 0,0 0 0 0 0,1 0-1 0 0,-1 0 1 0 0,1-1-1 0 0,4-13 49 0 0,0 1-1 0 0,2 0 0 0 0,-1 0 0 0 0,2 0 0 0 0,0 1 0 0 0,0 0 0 0 0,2 0 0 0 0,-1 1 0 0 0,1 0 0 0 0,1 1 0 0 0,0 0 0 0 0,1 1 0 0 0,0 0 0 0 0,1 1 0 0 0,18-11 0 0 0,-26 17-12 0 0,0 1 1 0 0,0 0-1 0 0,0 0 0 0 0,0 0 0 0 0,0 1 0 0 0,1-1 0 0 0,-1 1 0 0 0,1 0 1 0 0,-1 1-1 0 0,7-1 0 0 0,-9 1-12 0 0,0 1 0 0 0,-1-1 0 0 0,1 1-1 0 0,0-1 1 0 0,0 1 0 0 0,-1 0 0 0 0,1 0 0 0 0,0 0 0 0 0,-1 0 0 0 0,1 1 0 0 0,-1-1 0 0 0,1 1-1 0 0,-1-1 1 0 0,0 1 0 0 0,0 0 0 0 0,0 0 0 0 0,0 0 0 0 0,0 0 0 0 0,0 0 0 0 0,3 5 0 0 0,6 14 106 0 0,-1 0 0 0 0,-1 0 0 0 0,-1 1 0 0 0,-1 0 1 0 0,5 25-1 0 0,1 2-275 0 0,-10-40-325 0 0,1 0 1 0 0,-1 0-1 0 0,7 9 1 0 0,-8-14-516 0 0,0 0 0 0 0,0-1 0 0 0,0 1 1 0 0,1-1-1 0 0,0 0 0 0 0,-1 0 0 0 0,1 0 0 0 0,1 0 0 0 0,5 4 1 0 0,7-1-2662 0 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41 141 3440 0 0,'-8'31'2324'0'0,"2"-13"-1565"0"0,-1 11 467 0 0,1 1 0 0 0,-4 46 0 0 0,10-67-931 0 0,-1 0-1 0 0,1 0 0 0 0,1 0 0 0 0,0 0 1 0 0,0 0-1 0 0,1 0 0 0 0,0 0 0 0 0,0 0 1 0 0,1 0-1 0 0,0-1 0 0 0,0 0 0 0 0,1 1 0 0 0,5 7 1 0 0,-6-13-217 0 0,0 0 0 0 0,0 0 0 0 0,0-1 0 0 0,0 1-1 0 0,0 0 1 0 0,1-1 0 0 0,-1 0 0 0 0,1 0 0 0 0,-1 0 0 0 0,1 0 0 0 0,0-1 0 0 0,0 1 0 0 0,0-1 0 0 0,0 0 0 0 0,0 0 0 0 0,0 0 0 0 0,0-1 0 0 0,0 0 0 0 0,0 1 0 0 0,0-1 0 0 0,0-1 0 0 0,0 1 0 0 0,1-1 0 0 0,4-1 0 0 0,-1 1-81 0 0,-1-1 1 0 0,0 0-1 0 0,0 0 1 0 0,0-1-1 0 0,0 0 1 0 0,-1 0-1 0 0,1-1 1 0 0,-1 0-1 0 0,0 0 1 0 0,0 0-1 0 0,0-1 1 0 0,10-9-1 0 0,-7 1-10 0 0,0 1 0 0 0,0-1 0 0 0,-2-1 0 0 0,1 1 0 0 0,-2-1 0 0 0,0-1 0 0 0,0 1 0 0 0,-2-1 0 0 0,0 0-1 0 0,0 0 1 0 0,-1 0 0 0 0,0-16 0 0 0,-2 19 28 0 0,0 1-1 0 0,-1-1 1 0 0,-1 0 0 0 0,0 1 0 0 0,0-1-1 0 0,-1 1 1 0 0,-1-1 0 0 0,0 1-1 0 0,0 0 1 0 0,-1 0 0 0 0,-1 0-1 0 0,0 1 1 0 0,0-1 0 0 0,-1 1-1 0 0,0 0 1 0 0,-12-13 0 0 0,15 20 8 0 0,0 0 0 0 0,0-1 0 0 0,-1 2 0 0 0,1-1 0 0 0,-1 0 0 0 0,0 1 0 0 0,0 0 0 0 0,0-1 0 0 0,0 2 0 0 0,0-1 0 0 0,-1 0 0 0 0,1 1 0 0 0,0 0 0 0 0,-1 0 0 0 0,1 0 0 0 0,-1 0 0 0 0,1 1 0 0 0,-1 0-1 0 0,0 0 1 0 0,1 0 0 0 0,-1 1 0 0 0,-6 0 0 0 0,4 1 22 0 0,0 0 0 0 0,1 0 0 0 0,-1 1 0 0 0,0 0 0 0 0,1 0 0 0 0,0 0 0 0 0,0 1 0 0 0,0 0 0 0 0,0 0 0 0 0,0 0 0 0 0,1 1-1 0 0,0 0 1 0 0,-8 9 0 0 0,6-4 5 0 0,1-1-1 0 0,0 1 0 0 0,1 0 0 0 0,1 1 1 0 0,-1-1-1 0 0,2 1 0 0 0,-1 0 1 0 0,1 0-1 0 0,1 0 0 0 0,0 0 1 0 0,0 13-1 0 0,1-10-58 0 0,0 0 0 0 0,2 0 0 0 0,-1 1 0 0 0,2-1 0 0 0,0 0-1 0 0,0 0 1 0 0,2 0 0 0 0,6 20 0 0 0,-8-30-191 0 0,0 0 0 0 0,0-1 0 0 0,0 1-1 0 0,0-1 1 0 0,1 0 0 0 0,3 5 0 0 0,-3-6-417 0 0,-1 0 1 0 0,0 0-1 0 0,0 0 0 0 0,1 0 1 0 0,-1-1-1 0 0,1 1 1 0 0,0-1-1 0 0,-1 1 1 0 0,4 0-1 0 0,9 2-2855 0 0</inkml:trace>
  <inkml:trace contextRef="#ctx0" brushRef="#br0" timeOffset="1">315 93 3824 0 0,'-1'0'167'0'0,"0"0"0"0"0,0 1 0 0 0,1-1 0 0 0,-1 0 0 0 0,0 0 0 0 0,0 1 0 0 0,1-1 0 0 0,-1 0 0 0 0,0 1 1 0 0,1-1-1 0 0,-1 0 0 0 0,0 1 0 0 0,1-1 0 0 0,-1 1 0 0 0,0 0 0 0 0,1-1 0 0 0,-1 1 0 0 0,1-1 0 0 0,-1 1 0 0 0,1 0 0 0 0,0-1 0 0 0,-1 1 0 0 0,1 0 0 0 0,-1 0 0 0 0,1-1 0 0 0,0 1 0 0 0,0 0 0 0 0,0 0 0 0 0,-1-1 0 0 0,1 1 0 0 0,0 0 0 0 0,0 1 0 0 0,-1 35 1746 0 0,0-17-682 0 0,0 0-456 0 0,0 0 0 0 0,0 0 0 0 0,2 0 0 0 0,1 0 0 0 0,0 0 0 0 0,1 0 0 0 0,11 33 0 0 0,-12-48-1014 0 0,0 0 0 0 0,1 0 0 0 0,-1 0 0 0 0,1-1 0 0 0,4 6 0 0 0,-4-7-678 0 0,0 1 0 0 0,1-1-1 0 0,-1 1 1 0 0,1-1 0 0 0,0 0-1 0 0,4 2 1 0 0,9 5-2691 0 0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3984 0 0,'-4'0'664'0'0,"1"0"-16"0"0,-1 0 649 0 0,1 0-649 0 0,-1 0 520 0 0,1 2-780 0 0,3 7-3901 0 0,3-2 1757 0 0,4 4 0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43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69 4152 0 0,'-19'4'2788'0'0,"13"-1"-2500"0"0,0-1 0 0 0,1 1 0 0 0,-1 0-1 0 0,1 1 1 0 0,0-1 0 0 0,0 1 0 0 0,0 0 0 0 0,1 1 0 0 0,-1-1 0 0 0,1 1 0 0 0,0 0-1 0 0,0 0 1 0 0,1 0 0 0 0,-1 0 0 0 0,-3 8 0 0 0,1 0 175 0 0,1 0-1 0 0,0-1 1 0 0,1 2 0 0 0,0-1-1 0 0,1 0 1 0 0,-2 15 0 0 0,4-18-154 0 0,0 0 0 0 0,0 0 1 0 0,1 0-1 0 0,1 0 0 0 0,0 1 1 0 0,0-1-1 0 0,1 0 0 0 0,0 0 1 0 0,5 13-1 0 0,-6-19-276 0 0,1 1-1 0 0,1-1 1 0 0,-1 0-1 0 0,0 0 1 0 0,1 0-1 0 0,0 0 1 0 0,0-1 0 0 0,0 1-1 0 0,1-1 1 0 0,-1 1-1 0 0,1-1 1 0 0,-1-1-1 0 0,1 1 1 0 0,0 0 0 0 0,0-1-1 0 0,1 0 1 0 0,-1 0-1 0 0,0 0 1 0 0,1 0-1 0 0,-1-1 1 0 0,1 1-1 0 0,7 0 1 0 0,-1 0-22 0 0,0-1-1 0 0,0 0 1 0 0,-1-1 0 0 0,1 0-1 0 0,0-1 1 0 0,0 0 0 0 0,0 0-1 0 0,0-1 1 0 0,-1-1 0 0 0,14-4-1 0 0,-16 4-2 0 0,-1-1 0 0 0,0 1 0 0 0,0-1 0 0 0,0 0 0 0 0,-1-1 0 0 0,0 1-1 0 0,0-1 1 0 0,0-1 0 0 0,0 1 0 0 0,-1-1 0 0 0,0 0 0 0 0,0 0 0 0 0,0-1 0 0 0,-1 1 0 0 0,4-9-1 0 0,-2 4 49 0 0,-1-1-1 0 0,-1 0 1 0 0,0 0-1 0 0,-1 0 0 0 0,0 0 1 0 0,-1 0-1 0 0,0 0 1 0 0,-1-1-1 0 0,-1 1 0 0 0,0-1 1 0 0,0 1-1 0 0,-1-1 1 0 0,-1 1-1 0 0,0 0 0 0 0,-1-1 1 0 0,0 1-1 0 0,0 0 1 0 0,-2 1-1 0 0,1-1 0 0 0,-10-14 1 0 0,11 21-24 0 0,0 0-1 0 0,-1 0 1 0 0,0 1 0 0 0,0-1 0 0 0,0 1-1 0 0,-1 0 1 0 0,1 0 0 0 0,-1 1 0 0 0,0-1 0 0 0,0 1-1 0 0,-1 0 1 0 0,1 0 0 0 0,0 1 0 0 0,-1 0-1 0 0,0 0 1 0 0,1 0 0 0 0,-1 1 0 0 0,0-1 0 0 0,-9 0-1 0 0,6 1-8 0 0,-1 1 0 0 0,0-1-1 0 0,0 1 1 0 0,0 1 0 0 0,0 0-1 0 0,1 0 1 0 0,-1 1 0 0 0,0 1-1 0 0,1-1 1 0 0,-18 8 0 0 0,16-4-152 0 0,1-1 0 0 0,0 2 0 0 0,0-1 0 0 0,0 1 0 0 0,1 1 0 0 0,0 0 0 0 0,1 0 0 0 0,-1 0 0 0 0,2 1 0 0 0,-1 1 0 0 0,-7 11 0 0 0,11-13-836 0 0,-1 1 1 0 0,1 0-1 0 0,-4 12 0 0 0,6-12-955 0 0,0 0 0 0 0,0 0 0 0 0,-1 16 1 0 0,3 0-1994 0 0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28 3488 0 0,'0'-2'596'0'0,"-3"-3"-12"0"0,-1 1-20 0 0,4-4-19 0 0,-2 6-33 0 0,-2 0-76 0 0,1-1-124 0 0,3 1-356 0 0,-4 4-1352 0 0,4 10-1 0 0,4 2 1 0 0,3 8 0 0 0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2:34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13 3896 0 0,'0'0'648'0'0,"-4"-4"-32"0"0,-3 3-35 0 0,7-1-69 0 0,-3-1-72 0 0,-1 3-104 0 0,1-2-208 0 0,-1 2-1556 0 0,2 5-1 0 0,2 2 1 0 0,2 1 0 0 0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3:44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92 112 3048 0 0,'-2'0'456'0'0,"1"0"-1"0"0,-1 0 0 0 0,1 0 0 0 0,-1 0 1 0 0,1 0-1 0 0,-1 1 0 0 0,1-1 0 0 0,0 1 1 0 0,-1-1-1 0 0,-1 1 0 0 0,-3 6-47 0 0,-1-1 1 0 0,1 1-1 0 0,1 0 0 0 0,-1 0 1 0 0,1 1-1 0 0,0-1 0 0 0,1 1 1 0 0,0 0-1 0 0,0 1 0 0 0,1-1 1 0 0,0 1-1 0 0,0-1 0 0 0,1 1 1 0 0,0 0-1 0 0,1 0 0 0 0,0 0 1 0 0,0 14-1 0 0,-2 35 291 0 0,2-42-555 0 0,-1 0 0 0 0,2 0 0 0 0,0 0 1 0 0,1 0-1 0 0,1 0 0 0 0,6 25 0 0 0,-7-38-123 0 0,0 0 0 0 0,0-1 0 0 0,0 1 1 0 0,0 0-1 0 0,1-1 0 0 0,-1 1 0 0 0,1-1 0 0 0,0 1 0 0 0,0-1 0 0 0,0 0 0 0 0,0 1 0 0 0,0-1 0 0 0,0 0 0 0 0,1-1 0 0 0,-1 1 1 0 0,1 0-1 0 0,3 1 0 0 0,-1-1-1 0 0,-1 0 0 0 0,1-1 0 0 0,0 0 1 0 0,-1 1-1 0 0,1-2 0 0 0,0 1 0 0 0,0-1 0 0 0,0 0 1 0 0,9 0-1 0 0,-1-2-5 0 0,1 0-1 0 0,-1-1 1 0 0,-1-1 0 0 0,1 0-1 0 0,0 0 1 0 0,-1-2 0 0 0,12-6 0 0 0,-13 6-1 0 0,0-1 0 0 0,-1 0 0 0 0,0-1 1 0 0,-1 0-1 0 0,0 0 0 0 0,0-1 1 0 0,-1 0-1 0 0,0-1 0 0 0,0 0 0 0 0,-1 0 1 0 0,0 0-1 0 0,-1-1 0 0 0,0 0 1 0 0,-1 0-1 0 0,-1-1 0 0 0,1 0 0 0 0,-2 0 1 0 0,1 0-1 0 0,-2 0 0 0 0,0 0 1 0 0,0 0-1 0 0,-1-1 0 0 0,-1 1 1 0 0,0-1-1 0 0,0 1 0 0 0,-1 0 0 0 0,-3-13 1 0 0,1 10 58 0 0,0 1 0 0 0,-1 0 1 0 0,0 1-1 0 0,-1-1 0 0 0,-1 1 1 0 0,-9-17-1 0 0,12 25-40 0 0,0 1-1 0 0,0-1 1 0 0,-1 1 0 0 0,0 0-1 0 0,1 0 1 0 0,-2 0 0 0 0,1 0-1 0 0,0 1 1 0 0,-1 0-1 0 0,1 0 1 0 0,-1 0 0 0 0,0 0-1 0 0,0 1 1 0 0,0-1 0 0 0,-1 1-1 0 0,1 1 1 0 0,0-1-1 0 0,-1 1 1 0 0,-7-1 0 0 0,5 1-30 0 0,-1 1 1 0 0,0 0-1 0 0,0 0 1 0 0,0 1 0 0 0,1 0-1 0 0,-1 0 1 0 0,0 1-1 0 0,1 1 1 0 0,-1-1-1 0 0,1 1 1 0 0,0 1-1 0 0,0-1 1 0 0,0 1-1 0 0,0 1 1 0 0,1 0 0 0 0,0 0-1 0 0,-9 7 1 0 0,9-5-732 0 0,1-1 0 0 0,-1 1 0 0 0,2 0 1 0 0,-1 0-1 0 0,1 1 0 0 0,-5 8 0 0 0,-3 6-6440 0 0,12-14 3583 0 0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3:44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5 3760 0 0,'-3'0'624'0'0,"-1"-3"4"0"0,2 3 625 0 0,-3 0-625 0 0,3-1-20 0 0,-2 1-52 0 0,4 1-144 0 0,0 2-2104 0 0,0 3-1 0 0,0 3 1 0 0,4 6 0 0 0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3:45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0 281 3240 0 0,'0'-23'2971'0'0,"1"20"-2819"0"0,0 0 1 0 0,0 0 0 0 0,0 0 0 0 0,1 0 0 0 0,-1 0-1 0 0,1 0 1 0 0,-1 1 0 0 0,1-1 0 0 0,0 0-1 0 0,0 1 1 0 0,0-1 0 0 0,0 1 0 0 0,0 0 0 0 0,3-2-1 0 0,3-4 275 0 0,4-4 65 0 0,0 1 0 0 0,1 0 0 0 0,0 1 0 0 0,23-13 1 0 0,63-29 1469 0 0,-61 33-1170 0 0,-31 16-610 0 0,89-42 1439 0 0,-85 41-1485 0 0,1 0 1 0 0,0 0-1 0 0,0 1 1 0 0,0 1 0 0 0,0 0-1 0 0,16-1 1 0 0,-25 4-106 0 0,0-1 0 0 0,1 0 0 0 0,-1 1 0 0 0,0 0 0 0 0,0 0 1 0 0,0 0-1 0 0,0 0 0 0 0,0 0 0 0 0,0 0 0 0 0,0 1 0 0 0,-1 0 0 0 0,1-1 0 0 0,0 1 0 0 0,-1 0 1 0 0,0 0-1 0 0,1 0 0 0 0,-1 1 0 0 0,0-1 0 0 0,0 1 0 0 0,0-1 0 0 0,0 1 0 0 0,0 0 0 0 0,-1-1 1 0 0,2 5-1 0 0,3 7 57 0 0,0 1 1 0 0,-1-1-1 0 0,5 27 1 0 0,-8-32-64 0 0,14 71 155 0 0,11 155 1 0 0,-21 84-108 0 0,-13-119-86 0 0,1-170-1 0 0,3-26-40 0 0,1-20-59 0 0,1-41 47 0 0,-2 0 0 0 0,-3 0-1 0 0,-23-101 1 0 0,27 150 70 0 0,-20-63 43 0 0,20 64-29 0 0,-1 1 0 0 0,1 0 0 0 0,-2 0 1 0 0,1 0-1 0 0,-1 0 0 0 0,0 1 0 0 0,0-1 0 0 0,-8-7 1 0 0,8 9 9 0 0,0 0 0 0 0,-1 0 1 0 0,1 0-1 0 0,-1 1 0 0 0,0 0 1 0 0,0 0-1 0 0,0 0 0 0 0,-1 1 1 0 0,1 0-1 0 0,0 0 1 0 0,-1 0-1 0 0,0 1 0 0 0,1-1 1 0 0,-1 1-1 0 0,0 1 0 0 0,1-1 1 0 0,-1 1-1 0 0,0 0 0 0 0,0 0 1 0 0,-9 2-1 0 0,9 0 3 0 0,0-1 0 0 0,0 1 0 0 0,1 1 0 0 0,-1-1 0 0 0,0 1 0 0 0,1 0 0 0 0,0 1 0 0 0,0-1 0 0 0,0 1 0 0 0,0 0 0 0 0,0 0 0 0 0,1 0-1 0 0,-5 6 1 0 0,-3 4 36 0 0,1 1 0 0 0,0 1 0 0 0,-8 16 0 0 0,-54 116 213 0 0,36-43-213 0 0,34-96-190 0 0,0 1-1 0 0,1-1 0 0 0,-1 16 1 0 0,2-23-289 0 0,1 1 0 0 0,0 0 1 0 0,1 0-1 0 0,-1 0 1 0 0,0 0-1 0 0,1 0 0 0 0,1 3 1 0 0,-2-4-88 0 0,1-1 0 0 0,-1 0-1 0 0,1 0 1 0 0,0 0 0 0 0,-1 0 0 0 0,1 0 0 0 0,0 0 0 0 0,0 0 0 0 0,0 0 0 0 0,0 0-1 0 0,0 0 1 0 0,0 0 0 0 0,0 0 0 0 0,0 0 0 0 0,0-1 0 0 0,3 2 0 0 0,6 1-3306 0 0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3:45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84 110 3720 0 0,'-2'0'196'0'0,"0"1"0"0"0,1-1 0 0 0,-1 1-1 0 0,0 0 1 0 0,1 0 0 0 0,-1 0 0 0 0,1-1-1 0 0,-1 1 1 0 0,1 1 0 0 0,-1-1-1 0 0,1 0 1 0 0,0 0 0 0 0,0 0 0 0 0,0 1-1 0 0,-1-1 1 0 0,1 0 0 0 0,0 1 0 0 0,1-1-1 0 0,-2 3 1 0 0,-15 32 1404 0 0,7-4-474 0 0,1 1 0 0 0,2 0 0 0 0,1 1 0 0 0,2-1 0 0 0,1 1 0 0 0,4 67 1 0 0,-1-97-1101 0 0,0 0 1 0 0,1 0 0 0 0,0 0 0 0 0,-1 0-1 0 0,1-1 1 0 0,0 1 0 0 0,1 0-1 0 0,-1 0 1 0 0,1-1 0 0 0,0 1 0 0 0,0-1-1 0 0,0 1 1 0 0,0-1 0 0 0,0 0 0 0 0,1 0-1 0 0,3 4 1 0 0,-3-5-16 0 0,0 0-1 0 0,0 0 1 0 0,0 0 0 0 0,0 0-1 0 0,0-1 1 0 0,1 0-1 0 0,-1 1 1 0 0,0-1 0 0 0,1-1-1 0 0,-1 1 1 0 0,1 0-1 0 0,-1-1 1 0 0,1 0 0 0 0,-1 1-1 0 0,1-2 1 0 0,-1 1-1 0 0,1 0 1 0 0,4-2 0 0 0,2 0-3 0 0,-1 0 1 0 0,0-1 0 0 0,0 0 0 0 0,0-1 0 0 0,0 0 0 0 0,-1-1 0 0 0,1 1-1 0 0,-1-2 1 0 0,0 1 0 0 0,-1-1 0 0 0,1 0 0 0 0,-1-1 0 0 0,0 0-1 0 0,-1 0 1 0 0,0 0 0 0 0,0-1 0 0 0,8-12 0 0 0,-7 6 40 0 0,1 1-1 0 0,-2-1 1 0 0,0 0 0 0 0,-1 0 0 0 0,0 0 0 0 0,-1-1-1 0 0,-1 0 1 0 0,0 0 0 0 0,-1 0 0 0 0,1-22 0 0 0,-3 28-13 0 0,0-18 177 0 0,-1 0 0 0 0,-8-52 0 0 0,8 73-164 0 0,-1-1-1 0 0,1 1 1 0 0,-1 0 0 0 0,0 0-1 0 0,-1 0 1 0 0,1 0-1 0 0,-1 0 1 0 0,-1 0-1 0 0,1 1 1 0 0,-1-1-1 0 0,0 1 1 0 0,0 0 0 0 0,0 0-1 0 0,-1 0 1 0 0,0 1-1 0 0,0 0 1 0 0,0 0-1 0 0,-6-4 1 0 0,7 6-10 0 0,-1 0 0 0 0,0 0 0 0 0,1 0-1 0 0,-1 0 1 0 0,0 1 0 0 0,0 0 0 0 0,0 0 0 0 0,0 0 0 0 0,0 1 0 0 0,0-1 0 0 0,0 1 0 0 0,0 1 0 0 0,0-1 0 0 0,0 1 0 0 0,0-1-1 0 0,0 2 1 0 0,0-1 0 0 0,1 0 0 0 0,-1 1 0 0 0,0 0 0 0 0,1 0 0 0 0,-1 0 0 0 0,-5 4 0 0 0,5-2-247 0 0,0 0-1 0 0,0 0 1 0 0,0 0 0 0 0,0 1 0 0 0,1-1 0 0 0,0 1-1 0 0,-6 10 1 0 0,6-10-755 0 0,1 1-1 0 0,0 0 1 0 0,1 0 0 0 0,-1 0-1 0 0,1 0 1 0 0,0 0-1 0 0,-1 12 1 0 0,-1 8-2913 0 0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3:46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1 118 3672 0 0,'4'-21'4879'0'0,"-4"21"-4720"0"0,1-1 0 0 0,0 1 0 0 0,-1 0 0 0 0,1-1 0 0 0,0 1 0 0 0,-1 0-1 0 0,1 0 1 0 0,0-1 0 0 0,0 1 0 0 0,0 0 0 0 0,-1 0 0 0 0,1 0 0 0 0,0 0-1 0 0,0 0 1 0 0,-1 0 0 0 0,1 0 0 0 0,0 0 0 0 0,0 0 0 0 0,-1 1-1 0 0,1-1 1 0 0,0 0 0 0 0,1 1 0 0 0,-1 0-58 0 0,-1 0 1 0 0,1 0-1 0 0,0 0 0 0 0,-1-1 1 0 0,1 1-1 0 0,-1 0 0 0 0,1 0 1 0 0,-1 0-1 0 0,0 0 0 0 0,1 0 0 0 0,-1 1 1 0 0,0-1-1 0 0,0 0 0 0 0,0 0 1 0 0,0 0-1 0 0,0 0 0 0 0,0 0 1 0 0,0 1-1 0 0,-11 174 3648 0 0,-1 26-3286 0 0,12-200-463 0 0,0 0 0 0 0,0 0-1 0 0,0 0 1 0 0,0 1 0 0 0,0-1-1 0 0,1 0 1 0 0,-1 0 0 0 0,1 0-1 0 0,-1 0 1 0 0,1 0 0 0 0,0 0-1 0 0,0 0 1 0 0,0 0 0 0 0,0 0-1 0 0,0 0 1 0 0,0 0-1 0 0,1 0 1 0 0,-1-1 0 0 0,0 1-1 0 0,4 2 1 0 0,-3-3-3 0 0,0 0 0 0 0,1 0 1 0 0,-1 0-1 0 0,1 0 0 0 0,-1 0 0 0 0,1 0 0 0 0,-1-1 0 0 0,1 1 1 0 0,-1-1-1 0 0,1 0 0 0 0,-1 0 0 0 0,1 0 0 0 0,0 0 0 0 0,4-1 1 0 0,5-2-4 0 0,0 0 0 0 0,1 0 0 0 0,-1-2 0 0 0,-1 1 0 0 0,20-11 0 0 0,-17 6 16 0 0,0 0-1 0 0,-1-1 1 0 0,0 0-1 0 0,0-1 1 0 0,-1-1-1 0 0,-1 0 1 0 0,20-25-1 0 0,-9 5 136 0 0,-1-1 1 0 0,19-42-1 0 0,-32 60-25 0 0,-1-1 0 0 0,-1 1 1 0 0,-1-2-1 0 0,0 1 0 0 0,-1 0 0 0 0,-1-1 0 0 0,-1 0 0 0 0,0 0 1 0 0,-1 0-1 0 0,-1 1 0 0 0,-2-23 0 0 0,1 37-62 0 0,1-1-1 0 0,-1 0 1 0 0,0 1 0 0 0,-1-1-1 0 0,1 1 1 0 0,0-1-1 0 0,-1 1 1 0 0,1 0 0 0 0,-1-1-1 0 0,0 1 1 0 0,-3-3 0 0 0,-11-5-1671 0 0,15 10 1249 0 0,0-1-1 0 0,1 1 1 0 0,-1 0-1 0 0,0 0 0 0 0,0 0 1 0 0,1 0-1 0 0,-1 0 0 0 0,0 0 1 0 0,1 0-1 0 0,-1 0 1 0 0,0 0-1 0 0,0 1 0 0 0,1-1 1 0 0,-1 0-1 0 0,0 0 1 0 0,1 1-1 0 0,-1-1 0 0 0,0 0 1 0 0,1 1-1 0 0,-1-1 1 0 0,0 1-1 0 0,-3 4-3391 0 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3:46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 12 3576 0 0,'-45'-11'4864'0'0,"35"11"-4370"0"0,1 0 1 0 0,0 0-1 0 0,-1 1 0 0 0,1 0 1 0 0,0 0-1 0 0,0 1 0 0 0,0 0 1 0 0,0 1-1 0 0,0 0 0 0 0,-12 6 1 0 0,16-7-309 0 0,0 1 1 0 0,0 0 0 0 0,1 0-1 0 0,-1 0 1 0 0,1 1 0 0 0,0-1 0 0 0,0 1-1 0 0,0 0 1 0 0,1 0 0 0 0,-1 1 0 0 0,1-1-1 0 0,0 1 1 0 0,0-1 0 0 0,0 1 0 0 0,1 0-1 0 0,0 0 1 0 0,0 0 0 0 0,0 1 0 0 0,-1 5-1 0 0,1-4-153 0 0,1 0-1 0 0,0 1 1 0 0,0-1 0 0 0,1 0-1 0 0,0 0 1 0 0,0 0-1 0 0,0 0 1 0 0,1 1-1 0 0,1-1 1 0 0,-1 0-1 0 0,1 0 1 0 0,0 0 0 0 0,0-1-1 0 0,1 1 1 0 0,0 0-1 0 0,0-1 1 0 0,7 10-1 0 0,8 8 0 0 0,2 0 0 0 0,32 31 0 0 0,-28-31-12 0 0,-19-18 0 0 0,0-1 0 0 0,0 1 1 0 0,-1 1-1 0 0,1-1 0 0 0,-2 0 0 0 0,1 1 1 0 0,-1 0-1 0 0,0 0 0 0 0,0 0 0 0 0,-1 0 1 0 0,3 14-1 0 0,-4-16 32 0 0,0 1 1 0 0,-1 0-1 0 0,1 0 0 0 0,-2 0 1 0 0,1-1-1 0 0,0 1 0 0 0,-1 0 1 0 0,0-1-1 0 0,-1 1 0 0 0,1 0 1 0 0,-1-1-1 0 0,0 1 0 0 0,0-1 1 0 0,-1 0-1 0 0,-4 8 0 0 0,-1-4 75 0 0,0 1-1 0 0,0-2 1 0 0,-1 1 0 0 0,0-1-1 0 0,0 0 1 0 0,-1-1-1 0 0,0 0 1 0 0,0-1-1 0 0,0 0 1 0 0,-1-1-1 0 0,-21 8 1 0 0,8-4 60 0 0,-1-2 0 0 0,0-1-1 0 0,0-1 1 0 0,-39 3 0 0 0,55-7-784 0 0,-34 1 1497 0 0,22-6-3192 0 0,20 3 1757 0 0,0 1 1 0 0,0-1-1 0 0,0 1 1 0 0,0-1-1 0 0,0 1 0 0 0,0-1 1 0 0,0 0-1 0 0,0 0 0 0 0,0 1 1 0 0,1-1-1 0 0,-1 0 0 0 0,0 0 1 0 0,0-1-1 0 0,-1-4-3589 0 0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3:47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91 3112 0 0,'0'0'1162'0'0,"0"0"-1038"0"0,0 0 0 0 0,0 0 1 0 0,0-1-1 0 0,0 1 0 0 0,-1 0 0 0 0,1 0 1 0 0,0 0-1 0 0,0-1 0 0 0,0 1 0 0 0,0 0 1 0 0,0 0-1 0 0,0 0 0 0 0,0-1 0 0 0,0 1 1 0 0,0 0-1 0 0,0 0 0 0 0,0 0 1 0 0,0-1-1 0 0,0 1 0 0 0,0 0 0 0 0,0 0 1 0 0,0 0-1 0 0,0 0 0 0 0,0-1 0 0 0,0 1 1 0 0,1 0-1 0 0,-1 0 0 0 0,0 0 0 0 0,0-1 1 0 0,0 1-1 0 0,0 0 0 0 0,0 0 1 0 0,0 0-1 0 0,0 0 0 0 0,1 0 0 0 0,-1 0 1 0 0,0-1-1 0 0,0 1 0 0 0,224 2 6407 0 0,180-2-4888 0 0,-396-1-1632 0 0,6 1 11 0 0,0-1 0 0 0,25-4 0 0 0,-36 4-25 0 0,-1 1 0 0 0,0-1 0 0 0,1 1 0 0 0,-1-1 0 0 0,0 0 0 0 0,1 0 0 0 0,-1 0-1 0 0,0 0 1 0 0,0 0 0 0 0,0 0 0 0 0,0-1 0 0 0,0 1 0 0 0,0-1 0 0 0,0 1 0 0 0,-1-1 0 0 0,1 0 0 0 0,-1 1 0 0 0,1-1 0 0 0,-1 0 0 0 0,1 0 0 0 0,-1 0 0 0 0,0-1 0 0 0,1-2 0 0 0,-2 3-1 0 0,0 1 0 0 0,0 0-1 0 0,0 0 1 0 0,0 0-1 0 0,0 0 1 0 0,-1 0 0 0 0,1 0-1 0 0,0 0 1 0 0,-1 0 0 0 0,1 0-1 0 0,-1 0 1 0 0,1 0 0 0 0,-1 0-1 0 0,1 0 1 0 0,-1 0 0 0 0,0 0-1 0 0,0 0 1 0 0,1 0 0 0 0,-1 1-1 0 0,0-1 1 0 0,0 0-1 0 0,0 1 1 0 0,0-1 0 0 0,0 0-1 0 0,0 1 1 0 0,0-1 0 0 0,-2 0-1 0 0,-30-11-90 0 0,25 11 78 0 0,1-1-1 0 0,-1 1 1 0 0,1 1 0 0 0,-1-1 0 0 0,1 1 0 0 0,-1 0-1 0 0,0 1 1 0 0,1 0 0 0 0,-1 0 0 0 0,-8 3 0 0 0,12-2 16 0 0,0 0 1 0 0,0 0-1 0 0,0 0 0 0 0,1 0 1 0 0,-1 0-1 0 0,1 1 1 0 0,-1-1-1 0 0,1 1 1 0 0,0 0-1 0 0,0 0 0 0 0,0 0 1 0 0,1 1-1 0 0,-1-1 1 0 0,1 1-1 0 0,0-1 1 0 0,0 1-1 0 0,0 0 0 0 0,0 0 1 0 0,-2 6-1 0 0,-5 22 77 0 0,1 0-1 0 0,1 0 1 0 0,-4 58 0 0 0,6 100 291 0 0,5-175-339 0 0,0-9-20 0 0,3 75 135 0 0,-2-74-181 0 0,0 0-1 0 0,0 0 0 0 0,0 0 1 0 0,1 0-1 0 0,1 0 0 0 0,-1-1 1 0 0,1 1-1 0 0,0-1 1 0 0,5 8-1 0 0,9 2-2234 0 0,-13-14 894 0 0,0 1 1 0 0,1-1 0 0 0,-1 0 0 0 0,1-1 0 0 0,7 3 0 0 0,1-1-2015 0 0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3:48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117 133 3416 0 0,'-4'0'331'0'0,"0"0"0"0"0,0 0 0 0 0,0 1 0 0 0,0 0 0 0 0,0-1 0 0 0,0 1-1 0 0,0 1 1 0 0,0-1 0 0 0,0 0 0 0 0,0 1 0 0 0,1 0 0 0 0,-1 0 0 0 0,0 0 0 0 0,1 1-1 0 0,-4 2 1 0 0,3-1-33 0 0,0 0 0 0 0,1 0 0 0 0,-1 1 0 0 0,1 0 0 0 0,0-1 0 0 0,0 1 0 0 0,0 0 0 0 0,1 0 0 0 0,-4 11 0 0 0,1 3 390 0 0,1 1 0 0 0,1 0 0 0 0,0 0 0 0 0,2 1-1 0 0,0 21 1 0 0,1-33-566 0 0,0-1 0 0 0,1 0 0 0 0,0 0 0 0 0,0 1 0 0 0,1-1 0 0 0,0 0 0 0 0,1 0 0 0 0,-1-1 0 0 0,2 1 0 0 0,-1 0 0 0 0,8 11 0 0 0,-8-14-105 0 0,1-1 0 0 0,0 1 0 0 0,0-1 0 0 0,0 0 0 0 0,0 0 0 0 0,1-1-1 0 0,-1 1 1 0 0,1-1 0 0 0,0 0 0 0 0,0 0 0 0 0,0 0 0 0 0,1-1 0 0 0,-1 0 0 0 0,1 0 0 0 0,-1 0 0 0 0,1-1 0 0 0,9 1 0 0 0,-4 0-7 0 0,0-2 0 0 0,-1 1 0 0 0,1-1 1 0 0,0-1-1 0 0,-1 0 0 0 0,1-1 0 0 0,0 0 0 0 0,-1 0 1 0 0,0-1-1 0 0,0-1 0 0 0,15-6 0 0 0,-18 6 1 0 0,1 0-1 0 0,-1 0 1 0 0,0-1-1 0 0,0 0 1 0 0,-1 0-1 0 0,1-1 1 0 0,-1 0-1 0 0,0 0 1 0 0,-1-1-1 0 0,1 1 1 0 0,-1-1-1 0 0,-1 0 1 0 0,1-1-1 0 0,-1 1 1 0 0,3-9-1 0 0,-1-2 54 0 0,0 0-1 0 0,-1 0 0 0 0,-1 0 1 0 0,-1 0-1 0 0,1-20 0 0 0,-3 25-6 0 0,-1 0-1 0 0,0 0 1 0 0,-1 0-1 0 0,0 0 0 0 0,-1 1 1 0 0,-1-1-1 0 0,0 0 1 0 0,-5-13-1 0 0,4 17-10 0 0,-1-5 49 0 0,-1 0 1 0 0,-1 1-1 0 0,-10-17 1 0 0,14 26-67 0 0,0 0 1 0 0,0 0-1 0 0,-1 1 1 0 0,0-1 0 0 0,1 1-1 0 0,-1-1 1 0 0,-1 1 0 0 0,1 0-1 0 0,0 1 1 0 0,-1-1 0 0 0,1 1-1 0 0,-1 0 1 0 0,-6-3-1 0 0,3 3-2 0 0,0 0 0 0 0,-1 0 0 0 0,1 0 0 0 0,-1 1 0 0 0,1 0 0 0 0,-1 1 0 0 0,1 0 0 0 0,-1 0 0 0 0,1 1 0 0 0,-1 0 0 0 0,1 0 0 0 0,-10 3 0 0 0,12-2-146 0 0,0 1 0 0 0,1-1 0 0 0,-1 1 0 0 0,0 0 0 0 0,1 0 0 0 0,-1 1 0 0 0,1 0 0 0 0,0 0 0 0 0,0 0 0 0 0,1 0 0 0 0,-1 1 0 0 0,1-1 0 0 0,0 1 0 0 0,0 1 0 0 0,1-1 0 0 0,-6 11 0 0 0,2-1-3399 0 0,1 0 0 0 0,-8 26 1 0 0,9-13-172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14.18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19 1 3816 0 0,'0'0'5075'0'0,"-7"20"-785"0"0,2 66 508 0 0,-1 1-3357 0 0,6-54-1163 0 0,0 1-145 0 0,0-1 0 0 0,8 49 0 0 0,-6-68-991 0 0,-1-8 1050 0 0,0 1 0 0 0,0-1 1 0 0,0 0-1 0 0,3 7 0 0 0,7 2-3496 0 0,-11-14 2666 0 0,1-1 1 0 0,0 1 0 0 0,0-1 0 0 0,0 1-1 0 0,0-1 1 0 0,0 1 0 0 0,0-1 0 0 0,1 1-1 0 0,-1-1 1 0 0,0 0 0 0 0,0 0-1 0 0,0 0 1 0 0,0 0 0 0 0,2 1 0 0 0,5-1-3028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44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0 4624 0 0,'0'0'3964'0'0,"0"13"-588"0"0,-2 12-2144 0 0,-1-1 0 0 0,-1 1 0 0 0,-1 0-1 0 0,-1-1 1 0 0,-12 30 0 0 0,8-25-937 0 0,1 2 0 0 0,-7 44 1 0 0,8-26-623 0 0,2-7-3238 0 0,3 0-5059 0 0,3-29 4763 0 0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3:48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2 115 3880 0 0,'0'0'3483'0'0,"0"14"-405"0"0,-1 92 1502 0 0,3 118-1514 0 0,-2-223-3063 0 0,1 10 34 0 0,0 0 0 0 0,1 0-1 0 0,4 18 1 0 0,-5-27-33 0 0,0 0-1 0 0,-1 1 1 0 0,1-1-1 0 0,0 0 0 0 0,0 0 1 0 0,0 0-1 0 0,1 0 1 0 0,-1 0-1 0 0,0 0 1 0 0,1-1-1 0 0,-1 1 1 0 0,1 0-1 0 0,0-1 1 0 0,-1 1-1 0 0,1-1 1 0 0,0 1-1 0 0,0-1 0 0 0,0 0 1 0 0,0 0-1 0 0,0 0 1 0 0,0 0-1 0 0,0 0 1 0 0,1 0-1 0 0,2 0 1 0 0,2 0 3 0 0,-1 0 0 0 0,1 0 1 0 0,0 0-1 0 0,0-1 0 0 0,0 0 0 0 0,0-1 1 0 0,0 1-1 0 0,-1-1 0 0 0,1-1 1 0 0,0 1-1 0 0,-1-1 0 0 0,1 0 0 0 0,-1-1 1 0 0,11-5-1 0 0,-4 1 40 0 0,1 0 0 0 0,-1-2 0 0 0,-1 1 0 0 0,0-2 0 0 0,0 0 0 0 0,-1 0-1 0 0,12-14 1 0 0,-8 4 93 0 0,-1 0 0 0 0,-1 0 0 0 0,0-1-1 0 0,-2-1 1 0 0,-1 0 0 0 0,10-30-1 0 0,-14 34 34 0 0,-1 0 0 0 0,-1 0 0 0 0,-1 0 0 0 0,0-1 0 0 0,-2 1 0 0 0,0-1 0 0 0,-1 0 0 0 0,-4-34 0 0 0,3 46-99 0 0,-1 1 1 0 0,1 0 0 0 0,-1 0 0 0 0,0 0 0 0 0,-1 0 0 0 0,1 0 0 0 0,-5-7-1 0 0,6 11-156 0 0,-1 0-1 0 0,1 0 0 0 0,-1 1 0 0 0,1-1 0 0 0,-1 0 1 0 0,0 0-1 0 0,1 1 0 0 0,-1-1 0 0 0,0 1 0 0 0,0 0 0 0 0,0-1 1 0 0,0 1-1 0 0,-1 0 0 0 0,1 0 0 0 0,0 0 0 0 0,0 1 0 0 0,0-1 1 0 0,-1 0-1 0 0,1 1 0 0 0,-1-1 0 0 0,-3 1 0 0 0,5 0-298 0 0,1 0-1 0 0,-1 0 1 0 0,1 0 0 0 0,-1 0-1 0 0,1 0 1 0 0,-1 1 0 0 0,1-1-1 0 0,-1 0 1 0 0,0 0-1 0 0,1 1 1 0 0,-1-1 0 0 0,1 0-1 0 0,-1 1 1 0 0,1-1 0 0 0,0 0-1 0 0,-3 3-2287 0 0,3-2 2287 0 0,-1-1 1 0 0,1 1 0 0 0,0-1-1 0 0,0 1 1 0 0,0-1-1 0 0,-1 1 1 0 0,1 0 0 0 0,-1 6-3760 0 0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3:49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482 83 3128 0 0,'3'-25'3191'0'0,"-2"22"-2942"0"0,0 0 1 0 0,-1 1-1 0 0,1-1 1 0 0,-1 1-1 0 0,0-1 1 0 0,0 0 0 0 0,0 1-1 0 0,0-1 1 0 0,0 0-1 0 0,0 1 1 0 0,-1-1-1 0 0,1 0 1 0 0,-2-3 0 0 0,1 5-127 0 0,0 0 0 0 0,0 0 0 0 0,0-1 1 0 0,0 1-1 0 0,0 0 0 0 0,0 0 1 0 0,-1 0-1 0 0,1 0 0 0 0,0 0 1 0 0,-1 0-1 0 0,1 1 0 0 0,-1-1 1 0 0,1 0-1 0 0,-1 1 0 0 0,1-1 0 0 0,-1 1 1 0 0,1-1-1 0 0,-1 1 0 0 0,1 0 1 0 0,-1 0-1 0 0,0 0 0 0 0,1 0 1 0 0,-3 0-1 0 0,-20 0 468 0 0,-1 1 1 0 0,1 2-1 0 0,0 0 0 0 0,0 2 1 0 0,0 0-1 0 0,0 2 1 0 0,1 1-1 0 0,-40 18 0 0 0,56-22-541 0 0,0-1 0 0 0,1 1-1 0 0,-1 1 1 0 0,1-1-1 0 0,0 1 1 0 0,0 0 0 0 0,0 1-1 0 0,0-1 1 0 0,1 1-1 0 0,-9 13 1 0 0,12-15-34 0 0,0-1 0 0 0,0 1 0 0 0,0 0 0 0 0,1 0 0 0 0,-1 0-1 0 0,1 0 1 0 0,0 0 0 0 0,0 0 0 0 0,0 0 0 0 0,0 0 0 0 0,1 0 0 0 0,0 0 0 0 0,0 1 0 0 0,0-1-1 0 0,0 0 1 0 0,1 0 0 0 0,0 0 0 0 0,-1 0 0 0 0,1 0 0 0 0,1 0 0 0 0,2 7 0 0 0,3 2 8 0 0,0-2-1 0 0,0 1 1 0 0,1-1 0 0 0,1 0 0 0 0,0 0 0 0 0,15 13 0 0 0,69 50 46 0 0,-67-55-67 0 0,-1 0 0 0 0,-1 2-1 0 0,23 26 1 0 0,-40-39 30 0 0,0 0 1 0 0,-1 1 0 0 0,0 0-1 0 0,-1 0 1 0 0,0 1 0 0 0,6 16-1 0 0,-10-23 4 0 0,0-1 0 0 0,0 1-1 0 0,0-1 1 0 0,-1 0 0 0 0,1 1-1 0 0,-1-1 1 0 0,0 1 0 0 0,1 0-1 0 0,-1-1 1 0 0,0 1 0 0 0,-1-1-1 0 0,1 1 1 0 0,0-1 0 0 0,-1 1 0 0 0,0-1-1 0 0,1 1 1 0 0,-1-1 0 0 0,0 0-1 0 0,0 1 1 0 0,0-1 0 0 0,0 0-1 0 0,-1 0 1 0 0,1 0 0 0 0,-1 0-1 0 0,1 0 1 0 0,-1 0 0 0 0,0 0-1 0 0,0 0 1 0 0,0-1 0 0 0,0 1-1 0 0,0-1 1 0 0,0 1 0 0 0,-3 1 0 0 0,-15 6 190 0 0,-1-1 0 0 0,1-1 1 0 0,-1 0-1 0 0,-1-2 0 0 0,1 0 0 0 0,-29 1 1 0 0,-6-1 7 0 0,-71-5 1 0 0,120 0-519 0 0,-30-3-380 0 0,21-2-3203 0 0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3:50.1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234 505 2968 0 0,'-14'0'2282'0'0,"4"2"-1898"0"0,0 0-1 0 0,0 0 0 0 0,0 1 0 0 0,1 0 1 0 0,0 1-1 0 0,-1 0 0 0 0,2 0 0 0 0,-1 1 1 0 0,0 0-1 0 0,1 1 0 0 0,0 0 0 0 0,0 0 1 0 0,0 1-1 0 0,1 0 0 0 0,0 0 0 0 0,1 1 0 0 0,-1-1 1 0 0,2 1-1 0 0,-1 1 0 0 0,-4 9 0 0 0,2-4-113 0 0,2 0-1 0 0,0 1 1 0 0,0 0-1 0 0,1 0 0 0 0,1 0 1 0 0,1 1-1 0 0,0 0 0 0 0,1-1 1 0 0,1 1-1 0 0,0 0 0 0 0,1 0 1 0 0,2 17-1 0 0,-1-25-239 0 0,1-1-1 0 0,-1 1 0 0 0,1-1 1 0 0,1 0-1 0 0,-1 0 0 0 0,1 0 1 0 0,1 0-1 0 0,-1 0 1 0 0,1-1-1 0 0,0 1 0 0 0,1-1 1 0 0,-1 0-1 0 0,1 0 0 0 0,1-1 1 0 0,-1 1-1 0 0,1-1 0 0 0,0 0 1 0 0,0-1-1 0 0,0 0 1 0 0,0 0-1 0 0,1 0 0 0 0,0 0 1 0 0,0-1-1 0 0,0 0 0 0 0,0-1 1 0 0,0 0-1 0 0,1 0 1 0 0,7 1-1 0 0,-5-1-16 0 0,0-1 1 0 0,-1 0-1 0 0,1 0 1 0 0,0-1-1 0 0,0-1 1 0 0,0 1-1 0 0,0-2 1 0 0,0 1-1 0 0,-1-1 1 0 0,1-1-1 0 0,0 0 1 0 0,-1 0-1 0 0,0-1 1 0 0,0 0-1 0 0,0 0 1 0 0,0-1-1 0 0,-1 0 1 0 0,0-1-1 0 0,0 0 1 0 0,0 0-1 0 0,8-9 1 0 0,-10 7 1 0 0,0-1 0 0 0,0 0 0 0 0,-1 0 1 0 0,0 0-1 0 0,0 0 0 0 0,-1-1 0 0 0,-1 0 0 0 0,1 0 0 0 0,-2 0 1 0 0,1 0-1 0 0,-1 0 0 0 0,0-11 0 0 0,-1 7 11 0 0,0 0 0 0 0,-1 1 0 0 0,-1-1 0 0 0,0 0 0 0 0,-1 1 0 0 0,0-1 0 0 0,-1 1 0 0 0,-1 0 0 0 0,-5-13 0 0 0,-3-1 24 0 0,-1 2 0 0 0,-2 0 0 0 0,-1 0 0 0 0,0 1 0 0 0,-2 1 0 0 0,-1 1 0 0 0,-27-25 0 0 0,16 16 53 0 0,-47-64 0 0 0,70 85-37 0 0,1 1 0 0 0,0-1 0 0 0,1-1 0 0 0,0 1 0 0 0,1-1 0 0 0,0 1 0 0 0,0-1 0 0 0,1-1 0 0 0,1 1-1 0 0,0 0 1 0 0,0-1 0 0 0,0-13 0 0 0,3 21-37 0 0,-1 0-1 0 0,1 0 1 0 0,0 1 0 0 0,0-1-1 0 0,1 0 1 0 0,-1 0 0 0 0,1 1-1 0 0,0-1 1 0 0,0 1 0 0 0,0-1-1 0 0,0 1 1 0 0,0 0 0 0 0,1 0-1 0 0,0 0 1 0 0,-1 0 0 0 0,1 0-1 0 0,0 1 1 0 0,0-1-1 0 0,1 1 1 0 0,5-4 0 0 0,8-4 54 0 0,1 1 1 0 0,32-13-1 0 0,-49 22-81 0 0,16-7-25 0 0,0 0 1 0 0,1 1 0 0 0,0 1 0 0 0,0 1 0 0 0,0 0-1 0 0,32-1 1 0 0,-46 5 193 0 0,39 3-2622 0 0,-40-2 1496 0 0,1 0 0 0 0,-1 1 0 0 0,1-1 1 0 0,-1 1-1 0 0,0-1 0 0 0,0 1 1 0 0,0 0-1 0 0,0 0 0 0 0,0 1 0 0 0,4 3 1 0 0,7 7-2935 0 0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3:50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16 3680 0 0,'0'0'2696'0'0,"-13"12"228"0"0,2 8-1859 0 0,1 1 0 0 0,1 0 0 0 0,1 1 0 0 0,-10 41 0 0 0,12-36-632 0 0,1-1 1 0 0,1 1 0 0 0,2-1 0 0 0,0 1-1 0 0,3 34 1 0 0,-1-56-425 0 0,1 0 0 0 0,0 0-1 0 0,0 0 1 0 0,0 0 0 0 0,0 0 0 0 0,1 0 0 0 0,-1 0-1 0 0,1 0 1 0 0,1-1 0 0 0,-1 1 0 0 0,1-1 0 0 0,-1 0-1 0 0,1 1 1 0 0,0-1 0 0 0,1 0 0 0 0,-1-1 0 0 0,1 1-1 0 0,0-1 1 0 0,0 1 0 0 0,0-1 0 0 0,0 0 0 0 0,0-1-1 0 0,1 1 1 0 0,-1-1 0 0 0,1 0 0 0 0,0 0 0 0 0,8 2-1 0 0,-5-2 1 0 0,0 0 0 0 0,-1-1 0 0 0,1-1 0 0 0,0 1-1 0 0,0-1 1 0 0,0-1 0 0 0,0 1 0 0 0,0-1 0 0 0,0-1 0 0 0,0 1-1 0 0,0-1 1 0 0,0-1 0 0 0,-1 1 0 0 0,1-1 0 0 0,-1-1 0 0 0,0 1-1 0 0,7-6 1 0 0,-5 3 43 0 0,-1 0-1 0 0,0-1 1 0 0,-1 0-1 0 0,0-1 0 0 0,0 0 1 0 0,0 0-1 0 0,-1 0 1 0 0,0-1-1 0 0,-1 1 1 0 0,1-1-1 0 0,-2-1 0 0 0,0 1 1 0 0,0-1-1 0 0,0 0 1 0 0,1-11-1 0 0,-2 9 77 0 0,0-1 1 0 0,-2 0-1 0 0,0-1 0 0 0,0 1 1 0 0,-1 0-1 0 0,-1 0 0 0 0,0 0 1 0 0,-1 0-1 0 0,0 0 0 0 0,-1 0 1 0 0,-7-20-1 0 0,6 24-86 0 0,0 1 0 0 0,0 0-1 0 0,-1 0 1 0 0,0 0 0 0 0,0 1-1 0 0,0-1 1 0 0,-1 1 0 0 0,-1 1 0 0 0,1-1-1 0 0,-1 1 1 0 0,0 0 0 0 0,0 1-1 0 0,-1-1 1 0 0,0 1 0 0 0,1 1 0 0 0,-2 0-1 0 0,1 0 1 0 0,0 0 0 0 0,-1 1 0 0 0,0 1-1 0 0,0-1 1 0 0,0 1 0 0 0,0 1-1 0 0,0 0 1 0 0,0 0 0 0 0,0 0 0 0 0,-10 2-1 0 0,16-1-210 0 0,0 1 0 0 0,0-1 0 0 0,0 1 0 0 0,0 0 0 0 0,1 0 0 0 0,-1 0 0 0 0,0 0 0 0 0,1 0-1 0 0,-1 0 1 0 0,1 1 0 0 0,0 0 0 0 0,-4 2 0 0 0,4-2-694 0 0,0 0 0 0 0,0 0 0 0 0,0 0 0 0 0,0 1 0 0 0,1-1-1 0 0,-1 1 1 0 0,1-1 0 0 0,-1 1 0 0 0,1 0 0 0 0,0-1 0 0 0,0 1 0 0 0,-1 4 0 0 0,-1 9-3002 0 0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3:51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92 3120 0 0,'0'0'1738'0'0,"-19"10"1685"0"0,10-3-2960 0 0,-1 0 0 0 0,1 0 0 0 0,0 1 1 0 0,0 0-1 0 0,1 1 0 0 0,0 0 0 0 0,0 0 1 0 0,1 1-1 0 0,1 0 0 0 0,-1 0 0 0 0,2 1 1 0 0,-7 15-1 0 0,3-3 8 0 0,1 2 1 0 0,1-1-1 0 0,1 1 0 0 0,-5 44 1 0 0,10-59-422 0 0,1 0 1 0 0,-1 0 0 0 0,2 0 0 0 0,-1-1 0 0 0,1 1 0 0 0,1 0 0 0 0,0-1 0 0 0,0 1-1 0 0,4 10 1 0 0,-4-16-35 0 0,0 0 0 0 0,0 0 0 0 0,0 0-1 0 0,1 0 1 0 0,-1 0 0 0 0,1 0 0 0 0,0 0-1 0 0,0-1 1 0 0,1 1 0 0 0,-1-1 0 0 0,0 0-1 0 0,1 0 1 0 0,0 0 0 0 0,0-1-1 0 0,0 1 1 0 0,0-1 0 0 0,0 0 0 0 0,0 0-1 0 0,1-1 1 0 0,8 3 0 0 0,-4-2-4 0 0,0-1 0 0 0,0 0 0 0 0,0 0 1 0 0,0-1-1 0 0,0 0 0 0 0,0-1 0 0 0,0 0 0 0 0,0 0 0 0 0,0-1 1 0 0,0 0-1 0 0,0-1 0 0 0,-1 0 0 0 0,1 0 0 0 0,-1-1 0 0 0,10-6 0 0 0,-11 6-6 0 0,0 0-1 0 0,0-1 0 0 0,-1 0 1 0 0,0 0-1 0 0,0-1 0 0 0,0 0 1 0 0,-1 0-1 0 0,0 0 0 0 0,0 0 1 0 0,0-1-1 0 0,-1 0 0 0 0,0 0 0 0 0,-1 0 1 0 0,1-1-1 0 0,-1 1 0 0 0,0-1 1 0 0,1-10-1 0 0,-1 5 16 0 0,-2-1 0 0 0,1-1 0 0 0,-2 1 0 0 0,0 0 0 0 0,-1 0 0 0 0,0 0 0 0 0,-1 0 0 0 0,0 0 0 0 0,-2 0 0 0 0,1 1 0 0 0,-2-1 0 0 0,1 1 0 0 0,-2 0 0 0 0,0 0 0 0 0,-1 1 0 0 0,0 0 0 0 0,0 0 0 0 0,-1 0 0 0 0,-1 1 0 0 0,-10-10 0 0 0,12 13 11 0 0,0 2 17 0 0,1-1 0 0 0,0 0 0 0 0,1 0 0 0 0,0 0 0 0 0,0-1 0 0 0,0 1 0 0 0,-4-12 0 0 0,9 18-39 0 0,0 0 0 0 0,0-1 0 0 0,0 1 0 0 0,0 0 0 0 0,0-1 0 0 0,0 1 0 0 0,1 0 0 0 0,-1-1 0 0 0,0 1 0 0 0,1 0 0 0 0,-1 0 0 0 0,1-1 1 0 0,-1 1-1 0 0,1 0 0 0 0,0 0 0 0 0,0 0 0 0 0,-1 0 0 0 0,1 0 0 0 0,0 0 0 0 0,0 0 0 0 0,0 0 0 0 0,0 0 0 0 0,0 0 0 0 0,0 0 0 0 0,0 1 0 0 0,0-1 0 0 0,1 0 1 0 0,-1 1-1 0 0,0-1 0 0 0,2 0 0 0 0,36-15 144 0 0,-7 10-100 0 0,0 2 0 0 0,0 0-1 0 0,0 2 1 0 0,62 5 0 0 0,-88-3-44 0 0,0 0 0 0 0,0 1-1 0 0,0 0 1 0 0,0 0 0 0 0,0 0 0 0 0,-1 1-1 0 0,1 0 1 0 0,0 0 0 0 0,-1 0-1 0 0,11 6 1 0 0,-14-6-2 0 0,1 1 1 0 0,0-1-1 0 0,-1 1 0 0 0,1-1 1 0 0,-1 1-1 0 0,0 0 0 0 0,0 0 0 0 0,0 0 1 0 0,0 0-1 0 0,-1 0 0 0 0,1 0 1 0 0,-1 1-1 0 0,0-1 0 0 0,1 0 0 0 0,-2 1 1 0 0,1-1-1 0 0,0 1 0 0 0,-1-1 1 0 0,1 6-1 0 0,0 57 122 0 0,-8 79 0 0 0,-1 8-9 0 0,8-152-121 0 0,0 1 0 0 0,0 0 1 0 0,0 0-1 0 0,1-1 0 0 0,-1 1 0 0 0,0 0 0 0 0,1-1 0 0 0,-1 1 0 0 0,1 0 0 0 0,-1-1 0 0 0,1 1 1 0 0,0-1-1 0 0,-1 1 0 0 0,1-1 0 0 0,0 1 0 0 0,0-1 0 0 0,0 1 0 0 0,1-1 0 0 0,-1 0 0 0 0,0 0 1 0 0,0 1-1 0 0,1-1 0 0 0,1 1 0 0 0,0 0 1 0 0,0-1-1 0 0,1 0 1 0 0,-1 0 0 0 0,0 0 0 0 0,0-1 0 0 0,1 1-1 0 0,-1-1 1 0 0,0 1 0 0 0,1-1 0 0 0,-1 0 0 0 0,5-1-1 0 0,5-1 3 0 0,-1 0-1 0 0,0-1 0 0 0,0 0 1 0 0,0-1-1 0 0,17-9 0 0 0,-17 7 1 0 0,-1-2 0 0 0,0 1 1 0 0,0-1-1 0 0,-1-1 0 0 0,0 0 0 0 0,0 0 0 0 0,11-15 0 0 0,-5 2 64 0 0,0 1-1 0 0,21-41 0 0 0,-32 49 69 0 0,1 1-1 0 0,-2-1 1 0 0,1 0-1 0 0,-2 0 1 0 0,0 0-1 0 0,0 0 1 0 0,1-24-1 0 0,-8-5 1604 0 0,4 41-1478 0 0,-7 24 965 0 0,6 15-922 0 0,0-12-148 0 0,4 33 1 0 0,-2-50-155 0 0,0-1 0 0 0,1 1 0 0 0,1 0 0 0 0,-1-1 0 0 0,1 1 0 0 0,0-1 0 0 0,8 12 0 0 0,-7-10-97 0 0,2 0 0 0 0,-1-1 0 0 0,1 0 0 0 0,1 0-1 0 0,0-1 1 0 0,0 0 0 0 0,0 0 0 0 0,1 0 0 0 0,0-1-1 0 0,18 11 1 0 0,-11-8 313 0 0,33 18-4505 0 0,-39-24 1577 0 0,-1 0 0 0 0,1 0 0 0 0,15 4 0 0 0,-6-4-1906 0 0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3:52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2 3232 0 0,'-25'-2'4851'0'0,"21"3"-4644"0"0,1 0-1 0 0,0 0 0 0 0,0 1 0 0 0,-1-1 0 0 0,1 1 1 0 0,0 0-1 0 0,0 0 0 0 0,0 0 0 0 0,0 0 0 0 0,1 1 1 0 0,-1-1-1 0 0,1 1 0 0 0,-1-1 0 0 0,1 1 0 0 0,0 0 1 0 0,0 0-1 0 0,0 0 0 0 0,-2 4 0 0 0,-3 6 452 0 0,0 1-1 0 0,-8 26 1 0 0,-25 98 1697 0 0,-26 179 0 0 0,17-71-1820 0 0,6-15-225 0 0,28-141-481 0 0,10-44-53 0 0,3-18-1568 0 0,-2-1-4669 0 0,4-20 2837 0 0,3-2-1 0 0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3:52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8 3072 0 0,'-73'-7'5299'0'0,"72"7"-5278"0"0,-18-1 971 0 0,0 2 0 0 0,0 0 0 0 0,0 1 0 0 0,-32 7 0 0 0,47-8-853 0 0,0 1 0 0 0,0-1 0 0 0,-1 1 1 0 0,2 0-1 0 0,-1 0 0 0 0,0 0 0 0 0,0 0 0 0 0,1 0 0 0 0,-1 1 0 0 0,1 0 0 0 0,0 0 0 0 0,-1 0 1 0 0,1 0-1 0 0,1 0 0 0 0,-1 1 0 0 0,0-1 0 0 0,1 1 0 0 0,0 0 0 0 0,0-1 0 0 0,0 1 1 0 0,0 0-1 0 0,1 0 0 0 0,-1 1 0 0 0,1-1 0 0 0,0 0 0 0 0,-1 8 0 0 0,1-2-71 0 0,0 0 1 0 0,1 0-1 0 0,0 0 0 0 0,1 0 1 0 0,-1 0-1 0 0,4 12 0 0 0,-3-17-57 0 0,1-1 1 0 0,-1 1-1 0 0,1-1 0 0 0,0 0 0 0 0,0 0 1 0 0,1 1-1 0 0,-1-1 0 0 0,1-1 0 0 0,0 1 1 0 0,0 0-1 0 0,0-1 0 0 0,0 1 0 0 0,1-1 1 0 0,-1 0-1 0 0,7 4 0 0 0,-1-1-6 0 0,0-1 0 0 0,1 1 0 0 0,-1-2 0 0 0,1 1 0 0 0,0-2 0 0 0,0 1-1 0 0,1-1 1 0 0,-1-1 0 0 0,1 0 0 0 0,-1 0 0 0 0,1-1 0 0 0,20 0 0 0 0,-9 0-4 0 0,15 2 2 0 0,-36-3-3 0 0,1 0 0 0 0,-1-1 1 0 0,1 1-1 0 0,-1 0 0 0 0,1 0 0 0 0,-1-1 0 0 0,1 1 0 0 0,-1-1 0 0 0,1 1 1 0 0,-1-1-1 0 0,1 0 0 0 0,-1 1 0 0 0,0-1 0 0 0,0 0 0 0 0,1 0 1 0 0,-1 0-1 0 0,0 0 0 0 0,2-2 0 0 0,-3 2 1 0 0,0 1 0 0 0,1-1 0 0 0,-1 1 0 0 0,1-1 0 0 0,-1 0 0 0 0,0 1 0 0 0,0-1 0 0 0,1 0 0 0 0,-1 1 0 0 0,0-1 0 0 0,0 0 0 0 0,0 1 0 0 0,0-1 0 0 0,0 0 0 0 0,0 0 0 0 0,0 1 0 0 0,0-1 0 0 0,0 0 0 0 0,0 1 0 0 0,0-1 0 0 0,0 0 0 0 0,0 1 0 0 0,-1-1 0 0 0,1 0 0 0 0,0 1 0 0 0,0-1 0 0 0,-1 0 0 0 0,1 1 0 0 0,-1-1 0 0 0,1 0 0 0 0,0 1 0 0 0,-1-1 0 0 0,1 1 0 0 0,-1-1 0 0 0,0 1 0 0 0,1-1 0 0 0,-1 1 0 0 0,1 0 0 0 0,-1-1 0 0 0,1 1 0 0 0,-1 0 0 0 0,0-1 0 0 0,1 1 0 0 0,-1 0 0 0 0,0 0 0 0 0,0-1 0 0 0,1 1 0 0 0,-2 0 0 0 0,-35-8 51 0 0,27 7-31 0 0,-1 1-1 0 0,0 0 1 0 0,0 0-1 0 0,1 1 1 0 0,-1 1-1 0 0,1-1 1 0 0,-1 2 0 0 0,1-1-1 0 0,0 2 1 0 0,0-1-1 0 0,0 1 1 0 0,0 1-1 0 0,-17 10 1 0 0,19-10 5 0 0,1 1 1 0 0,1 0 0 0 0,-1-1-1 0 0,1 2 1 0 0,0-1 0 0 0,0 1-1 0 0,1 0 1 0 0,0 0-1 0 0,0 1 1 0 0,1-1 0 0 0,0 1-1 0 0,0 0 1 0 0,1 0 0 0 0,0 1-1 0 0,0-1 1 0 0,1 1-1 0 0,-2 9 1 0 0,3-14-9 0 0,0 0 0 0 0,0 1 0 0 0,1-1 0 0 0,-1 1 0 0 0,1-1 0 0 0,0 1 0 0 0,1-1 0 0 0,-1 1 0 0 0,1-1 0 0 0,0 1 0 0 0,0-1 0 0 0,0 1 0 0 0,0-1 0 0 0,1 0 0 0 0,0 0 0 0 0,0 1 0 0 0,0-1 0 0 0,0-1 0 0 0,0 1 0 0 0,1 0 0 0 0,0 0 0 0 0,0-1 0 0 0,4 5 0 0 0,0-3 9 0 0,0 0 0 0 0,0 0 1 0 0,0-1-1 0 0,1 1 0 0 0,-1-1 0 0 0,1-1 0 0 0,0 0 0 0 0,0 0 1 0 0,0 0-1 0 0,0-1 0 0 0,13 1 0 0 0,1 0-30 0 0,0-1 0 0 0,0-1 1 0 0,29-2-1 0 0,-45 1-144 0 0,1-1 1 0 0,-1 0-1 0 0,0 0 0 0 0,0 0 1 0 0,0-1-1 0 0,0 0 1 0 0,0 0-1 0 0,7-4 1 0 0,-9 4-828 0 0,1-1 1 0 0,-1 0 0 0 0,0-1 0 0 0,0 1 0 0 0,0-1 0 0 0,0 1 0 0 0,-1-1 0 0 0,0 0 0 0 0,0-1 0 0 0,5-6 0 0 0,5-12-2736 0 0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3:53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14 4000 0 0,'-4'0'664'0'0,"1"0"4"0"0,-1-3 33 0 0,4 1 3 0 0,0-3 700 0 0,0 3-36 0 0,0 0-788 0 0,11 2-280 0 0,0 7-2376 0 0,3 2 0 0 0,-5 3-1 0 0,6 5 1 0 0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3:53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3984 0 0,'0'0'681'0'0,"21"4"2917"0"0,-15 1-3245 0 0,0 0 0 0 0,-1 0 0 0 0,0 0 0 0 0,0 0 0 0 0,0 1 0 0 0,0 0 0 0 0,-1 0-1 0 0,0 1 1 0 0,0-1 0 0 0,-1 1 0 0 0,1 0 0 0 0,1 8 0 0 0,4 9 468 0 0,-2 0 0 0 0,6 31-1 0 0,28 167 2069 0 0,-39-214-2845 0 0,-1-1-1 0 0,1 0 0 0 0,1 0 1 0 0,-1 0-1 0 0,1 0 0 0 0,1-1 1 0 0,-1 1-1 0 0,1-1 0 0 0,0 1 1 0 0,6 6-1 0 0,-8-11-7 0 0,-1 0 1 0 0,1-1-1 0 0,0 1 1 0 0,1 0-1 0 0,-1-1 0 0 0,0 1 1 0 0,0-1-1 0 0,1 1 0 0 0,-1-1 1 0 0,0 0-1 0 0,1 0 0 0 0,0 0 1 0 0,-1-1-1 0 0,1 1 0 0 0,-1-1 1 0 0,1 1-1 0 0,0-1 0 0 0,-1 0 1 0 0,1 0-1 0 0,0 0 1 0 0,-1 0-1 0 0,1 0 0 0 0,0-1 1 0 0,-1 1-1 0 0,1-1 0 0 0,0 0 1 0 0,-1 1-1 0 0,1-1 0 0 0,-1-1 1 0 0,0 1-1 0 0,3-2 0 0 0,3-1 120 0 0,0-1 0 0 0,-1-1 0 0 0,1 0-1 0 0,-1 0 1 0 0,-1 0 0 0 0,1-1-1 0 0,-1 0 1 0 0,0 0 0 0 0,8-13-1 0 0,2-7 358 0 0,18-43-1 0 0,-16 30-213 0 0,-7 19-148 0 0,12-25 337 0 0,23-68 0 0 0,-39 93-427 0 0,-4 12-127 0 0,0 1 0 0 0,-1 0 1 0 0,3-16-1 0 0,-4 21-374 0 0,0-9 547 0 0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3:53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74 113 2984 0 0,'-4'3'334'0'0,"0"0"-1"0"0,0 1 1 0 0,1-1 0 0 0,-1 1-1 0 0,1 0 1 0 0,-1 0 0 0 0,1 0-1 0 0,0 1 1 0 0,1-1-1 0 0,-4 8 1 0 0,4-9-181 0 0,-2 6 212 0 0,-1 0 0 0 0,1 0-1 0 0,0 1 1 0 0,1-1 0 0 0,0 1-1 0 0,1 0 1 0 0,0 0 0 0 0,0 0-1 0 0,1 0 1 0 0,0 0 0 0 0,1 1-1 0 0,0-1 1 0 0,3 18 0 0 0,-2-22-176 0 0,1 1 0 0 0,-1-1 0 0 0,1 0 1 0 0,1 0-1 0 0,-1 0 0 0 0,1 0 1 0 0,0 0-1 0 0,1 0 0 0 0,-1-1 1 0 0,1 1-1 0 0,0-1 0 0 0,1 0 1 0 0,-1-1-1 0 0,1 1 0 0 0,0-1 1 0 0,0 1-1 0 0,0-2 0 0 0,0 1 1 0 0,1 0-1 0 0,0-1 0 0 0,0 0 1 0 0,8 3-1 0 0,2 0-84 0 0,0-1 1 0 0,1-1 0 0 0,-1 0-1 0 0,1-2 1 0 0,-1 1 0 0 0,1-2-1 0 0,31-1 1 0 0,-41 0-70 0 0,1-1 0 0 0,-1-1 0 0 0,0 1 0 0 0,1-1 1 0 0,-1-1-1 0 0,0 1 0 0 0,0-1 0 0 0,11-6 0 0 0,-13 6-2 0 0,-1-1-1 0 0,0 1 1 0 0,0 0 0 0 0,0-1-1 0 0,0 0 1 0 0,-1 0 0 0 0,1 0-1 0 0,-1 0 1 0 0,0 0 0 0 0,-1-1-1 0 0,1 0 1 0 0,-1 1 0 0 0,4-9-1 0 0,-1-2 82 0 0,-1-1 0 0 0,0 0-1 0 0,-1 0 1 0 0,-1 0-1 0 0,-1-1 1 0 0,0 1 0 0 0,-1 0-1 0 0,-3-27 1 0 0,2 31-32 0 0,-1 0 1 0 0,-1 0 0 0 0,0 0-1 0 0,0 0 1 0 0,-1 0-1 0 0,-1 1 1 0 0,0 0 0 0 0,-1 0-1 0 0,0 0 1 0 0,0 1 0 0 0,-16-20-1 0 0,17 25-68 0 0,0 1 0 0 0,-1-1 0 0 0,1 1-1 0 0,-1 0 1 0 0,0 0 0 0 0,0 1 0 0 0,0-1 0 0 0,-1 1-1 0 0,1 1 1 0 0,-1-1 0 0 0,0 1 0 0 0,0 0 0 0 0,0 1 0 0 0,1 0-1 0 0,-1 0 1 0 0,-1 0 0 0 0,1 1 0 0 0,0 0 0 0 0,0 0-1 0 0,0 1 1 0 0,0 0 0 0 0,0 0 0 0 0,0 1 0 0 0,1 0 0 0 0,-1 0-1 0 0,0 0 1 0 0,1 1 0 0 0,-1 0 0 0 0,1 0 0 0 0,0 1-1 0 0,-7 5 1 0 0,7-4-209 0 0,2 0 1 0 0,-1 0-1 0 0,0 0 0 0 0,1 1 0 0 0,0 0 0 0 0,0-1 1 0 0,1 1-1 0 0,0 1 0 0 0,-5 12 0 0 0,2-1-3407 0 0,1 0 1 0 0,-3 29-1 0 0,4-21-232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44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87 3600 0 0,'12'-12'2648'0'0,"-9"9"-2092"0"0,1 1 0 0 0,0-1 0 0 0,0 1 0 0 0,0 0 0 0 0,0 0 0 0 0,0 0 0 0 0,0 0 0 0 0,0 1 1 0 0,1 0-1 0 0,6-2 0 0 0,-9 3-375 0 0,1 0 1 0 0,-1 1 0 0 0,0-1 0 0 0,0 0-1 0 0,1 1 1 0 0,-1-1 0 0 0,0 1 0 0 0,0 0-1 0 0,0-1 1 0 0,1 1 0 0 0,-1 0 0 0 0,0 1-1 0 0,0-1 1 0 0,0 0 0 0 0,-1 0 0 0 0,1 1-1 0 0,0-1 1 0 0,0 1 0 0 0,-1 0 0 0 0,1-1-1 0 0,-1 1 1 0 0,3 3 0 0 0,1 4 158 0 0,1 0-1 0 0,-1 0 1 0 0,-1 0 0 0 0,1 1 0 0 0,-2 0 0 0 0,4 12-1 0 0,11 66 167 0 0,-13-59-355 0 0,9 35 1 0 0,-6-39-122 0 0,-6-14-16 0 0,1-2 0 0 0,0 1-1 0 0,1 0 1 0 0,0 0 0 0 0,10 15-1 0 0,-8-16-2 0 0,-4-5 8 0 0,2 1-1 0 0,-1 0 1 0 0,0-1 0 0 0,1 0-1 0 0,0 1 1 0 0,0-1-1 0 0,5 3 1 0 0,-8-6-8 0 0,1 0 1 0 0,0 0 0 0 0,-1-1-1 0 0,1 1 1 0 0,0-1 0 0 0,0 1-1 0 0,-1-1 1 0 0,1 0-1 0 0,0 1 1 0 0,0-1 0 0 0,0 0-1 0 0,-1 0 1 0 0,1 0 0 0 0,0-1-1 0 0,0 1 1 0 0,-1 0 0 0 0,1-1-1 0 0,0 1 1 0 0,0-1-1 0 0,-1 1 1 0 0,1-1 0 0 0,0 0-1 0 0,-1 0 1 0 0,1 0 0 0 0,-1 0-1 0 0,3-2 1 0 0,4-3 53 0 0,-1 0 0 0 0,0 0 1 0 0,-1-1-1 0 0,1 0 0 0 0,-1 0 0 0 0,-1-1 0 0 0,1 0 1 0 0,-1 0-1 0 0,-1 0 0 0 0,1 0 0 0 0,-1-1 1 0 0,-1 0-1 0 0,3-10 0 0 0,3-12 272 0 0,-2 0 0 0 0,5-49 1 0 0,-5-70 782 0 0,-9 114-680 0 0,0 2-2928 0 0,16 57-14439 0 0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3:54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1 127 3840 0 0,'0'0'646'0'0,"6"-2"4561"0"0,-5 4-4913 0 0,0 1-1 0 0,0 0 1 0 0,-1-1 0 0 0,1 1-1 0 0,-1 0 1 0 0,1-1 0 0 0,-1 1-1 0 0,0 0 1 0 0,0-1 0 0 0,0 1-1 0 0,-1 5 1 0 0,0 0 178 0 0,0 21 428 0 0,2 0-1 0 0,1 0 1 0 0,1 0-1 0 0,13 52 1 0 0,-14-74-887 0 0,0 0 1 0 0,0-1-1 0 0,1 1 1 0 0,0 0-1 0 0,1-1 1 0 0,-1 1 0 0 0,1-1-1 0 0,0 0 1 0 0,1 0-1 0 0,0-1 1 0 0,0 0-1 0 0,0 1 1 0 0,0-1-1 0 0,1-1 1 0 0,0 1 0 0 0,0-1-1 0 0,0 0 1 0 0,0-1-1 0 0,1 1 1 0 0,-1-1-1 0 0,1 0 1 0 0,0-1 0 0 0,0 0-1 0 0,12 3 1 0 0,-10-3 13 0 0,0-1 0 0 0,1 0 0 0 0,-1 0 0 0 0,0-1 0 0 0,1 0 0 0 0,-1-1 0 0 0,0 0 0 0 0,1-1 0 0 0,15-4 0 0 0,-18 4 22 0 0,1-2 0 0 0,-1 1-1 0 0,0-1 1 0 0,0 0 0 0 0,0-1-1 0 0,-1 0 1 0 0,1 0 0 0 0,-1 0-1 0 0,0-1 1 0 0,-1 0 0 0 0,7-8-1 0 0,2-6 125 0 0,0-1 0 0 0,-2 0 0 0 0,-1-1 0 0 0,-1 0-1 0 0,0-1 1 0 0,-2 0 0 0 0,-1-1 0 0 0,0 1 0 0 0,-2-1-1 0 0,4-45 1 0 0,-7 58-137 0 0,-2 0 0 0 0,1 0-1 0 0,-2 0 1 0 0,1 0 0 0 0,-1 0 0 0 0,-1 0-1 0 0,0 0 1 0 0,-1 0 0 0 0,-4-12 0 0 0,7 23-127 0 0,-1-1 1 0 0,1 0 0 0 0,-1 1-1 0 0,1-1 1 0 0,0 0 0 0 0,-1 1-1 0 0,0-1 1 0 0,1 1 0 0 0,-1-1 0 0 0,1 1-1 0 0,-1-1 1 0 0,0 1 0 0 0,1 0-1 0 0,-1-1 1 0 0,0 1 0 0 0,1 0-1 0 0,-1-1 1 0 0,0 1 0 0 0,0 0-1 0 0,1 0 1 0 0,-1 0 0 0 0,0 0-1 0 0,0 0 1 0 0,1 0 0 0 0,-1 0-1 0 0,0 0 1 0 0,0 0 0 0 0,1 0 0 0 0,-1 0-1 0 0,0 0 1 0 0,0 0 0 0 0,1 1-1 0 0,-1-1 1 0 0,0 0 0 0 0,-1 1-1 0 0,-1 0-1060 0 0,1 1 0 0 0,-1-1-1 0 0,0 1 1 0 0,1 0-1 0 0,0 0 1 0 0,-1 0 0 0 0,1 0-1 0 0,-2 2 1 0 0,-7 8-2858 0 0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3:54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782 59 3912 0 0,'1'-14'2440'0'0,"0"11"-2054"0"0,-1 0 1 0 0,0 1-1 0 0,0-1 1 0 0,0 0-1 0 0,0 1 0 0 0,0-1 1 0 0,-2-4-1 0 0,2 6-301 0 0,0 0 0 0 0,-1 0 0 0 0,1 1 0 0 0,-1-1-1 0 0,0 0 1 0 0,1 0 0 0 0,-1 0 0 0 0,0 1 0 0 0,1-1 0 0 0,-1 0 0 0 0,0 1-1 0 0,0-1 1 0 0,0 0 0 0 0,0 1 0 0 0,1-1 0 0 0,-1 1 0 0 0,0 0-1 0 0,0-1 1 0 0,0 1 0 0 0,0 0 0 0 0,0-1 0 0 0,0 1 0 0 0,0 0 0 0 0,-2 0-1 0 0,-11-2 434 0 0,-1 1-1 0 0,0 0 0 0 0,0 1 0 0 0,0 0 0 0 0,1 2 0 0 0,-1 0 0 0 0,0 0 1 0 0,1 1-1 0 0,0 1 0 0 0,-23 9 0 0 0,29-10-438 0 0,1 0-1 0 0,0 1 1 0 0,0 0 0 0 0,0 0 0 0 0,1 1-1 0 0,-1 0 1 0 0,1 0 0 0 0,0 0 0 0 0,0 1-1 0 0,1 0 1 0 0,0 0 0 0 0,0 0 0 0 0,0 1-1 0 0,1-1 1 0 0,-1 1 0 0 0,2 0-1 0 0,-1 1 1 0 0,1-1 0 0 0,0 0 0 0 0,-3 16-1 0 0,3-5-48 0 0,1-1-1 0 0,1 1 1 0 0,1 0-1 0 0,0 0 1 0 0,2 0-1 0 0,3 20 0 0 0,30 104 43 0 0,-28-118-68 0 0,-5-15 18 0 0,1 1 1 0 0,-1-1-1 0 0,-1 1 0 0 0,0-1 0 0 0,0 1 0 0 0,-1 0 0 0 0,0 0 0 0 0,-2 11 0 0 0,1-16 5 0 0,0-1 0 0 0,0 1 0 0 0,-1-1 0 0 0,1 1 0 0 0,-1-1 0 0 0,0 0 1 0 0,0 1-1 0 0,-1-1 0 0 0,1 0 0 0 0,-1 0 0 0 0,0-1 0 0 0,0 1 0 0 0,0-1 0 0 0,0 1 0 0 0,-1-1 1 0 0,1 0-1 0 0,-1 0 0 0 0,-8 4 0 0 0,0-1 32 0 0,0 0 1 0 0,-1-1-1 0 0,0 0 1 0 0,0-2-1 0 0,-1 1 1 0 0,1-1-1 0 0,-17 1 1 0 0,-100 0-776 0 0,114-4 418 0 0,-126-3-11065 0 0,91-1 7366 0 0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3:55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51 3296 0 0,'0'0'1898'0'0,"-7"-20"7187"0"0,5 19-8673 0 0,0 0 1 0 0,1 0 0 0 0,-1 0 0 0 0,0 0 0 0 0,0 0 0 0 0,0 1 0 0 0,0-1 0 0 0,1 0-1 0 0,-1 1 1 0 0,0 0 0 0 0,0-1 0 0 0,0 1 0 0 0,0 0 0 0 0,0 0 0 0 0,-3 0-1 0 0,-11-1 1131 0 0,16 1-1553 0 0,0 0 1 0 0,0 0-1 0 0,0 0 1 0 0,0 0-1 0 0,-1 0 1 0 0,1 0-1 0 0,0 0 1 0 0,0 0-1 0 0,0 0 1 0 0,0 0-1 0 0,-1 0 0 0 0,1 0 1 0 0,0 0-1 0 0,0 0 1 0 0,0 0-1 0 0,0 0 1 0 0,0 0-1 0 0,-1 0 1 0 0,1 0-1 0 0,0 0 1 0 0,0 0-1 0 0,0 0 1 0 0,0 0-1 0 0,0-1 1 0 0,-1 1-1 0 0,1 0 1 0 0,0 0-1 0 0,0 0 1 0 0,0 0-1 0 0,0 0 1 0 0,0 0-1 0 0,0 0 1 0 0,0-1-1 0 0,0 1 1 0 0,0 0-1 0 0,-1 0 1 0 0,1 0-1 0 0,0 0 1 0 0,0 0-1 0 0,0-1 0 0 0,0 1 1 0 0,0 0-1 0 0,0 0 1 0 0,0 0-1 0 0,0 0 1 0 0,0-1-1 0 0,0 1 1 0 0,0 0-1 0 0,0 0 1 0 0,0 0-1 0 0,0 0 1 0 0,0-1-1 0 0,9-4-5865 0 0,5-5-5808 0 0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4:12.4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8 2764 0 0,'0'0'176'0'0,"-5"0"-764"0"0,5-3 0 0 0,0-2 0 0 0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4:54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 3832 0 0,'0'-3'6591'0'0,"1"1"-4626"0"0,25 2-9213 0 0,-15 0 4684 0 0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07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0 944 0 0,'-2'2'14826'0'0,"1"-2"-14712"0"0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0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848 72 2456 0 0,'-3'-19'3271'0'0,"1"15"-3058"0"0,-1 1 1 0 0,1 0-1 0 0,0 0 1 0 0,-1 0 0 0 0,0 0-1 0 0,1 0 1 0 0,-1 1 0 0 0,0-1-1 0 0,0 1 1 0 0,-1 0-1 0 0,1 0 1 0 0,0 0 0 0 0,-1 0-1 0 0,1 1 1 0 0,-1-1-1 0 0,0 1 1 0 0,0 0 0 0 0,-5-1-1 0 0,-8-1 489 0 0,-1 1 0 0 0,-32 0-1 0 0,28 1-185 0 0,-18 1 742 0 0,-57 5 1 0 0,78-3-1004 0 0,0 1 1 0 0,-1 1-1 0 0,1 1 0 0 0,-35 14 0 0 0,51-18-232 0 0,0 0-1 0 0,1 0 1 0 0,-1 1-1 0 0,0-1 1 0 0,1 1-1 0 0,-1-1 0 0 0,1 1 1 0 0,-1 0-1 0 0,1 0 1 0 0,0 0-1 0 0,0 0 0 0 0,0 1 1 0 0,0-1-1 0 0,0 0 1 0 0,0 1-1 0 0,1 0 1 0 0,-1-1-1 0 0,1 1 0 0 0,0 0 1 0 0,0 0-1 0 0,0-1 1 0 0,0 1-1 0 0,0 0 0 0 0,1 0 1 0 0,-1 0-1 0 0,1 0 1 0 0,0 0-1 0 0,-1 0 1 0 0,2 0-1 0 0,-1 0 0 0 0,0 0 1 0 0,1 0-1 0 0,0 4 1 0 0,2 2 1 0 0,0 0 1 0 0,1 0 0 0 0,0 0 0 0 0,1 0 0 0 0,-1-1-1 0 0,2 0 1 0 0,-1 0 0 0 0,13 14 0 0 0,2-2 20 0 0,44 35 1 0 0,-47-43-38 0 0,-1 1 1 0 0,-1 1 0 0 0,0 0-1 0 0,-1 1 1 0 0,21 28 0 0 0,-31-37-10 0 0,0 0 1 0 0,-1 1-1 0 0,1 0 0 0 0,-2 0 1 0 0,1 0-1 0 0,-1 0 1 0 0,0 1-1 0 0,0-1 1 0 0,-1 0-1 0 0,0 1 1 0 0,0-1-1 0 0,-1 1 1 0 0,0 0-1 0 0,-1 10 1 0 0,-1-7-2 0 0,0-1 0 0 0,-1 0 0 0 0,0 0 0 0 0,-1-1 0 0 0,0 1 1 0 0,0-1-1 0 0,-1 0 0 0 0,-1 0 0 0 0,-9 13 0 0 0,-2-1-1 0 0,-2-1-1 0 0,0-1 1 0 0,-2-1-1 0 0,0 0 1 0 0,0-1-1 0 0,-2-2 1 0 0,-26 15 0 0 0,10-9 4 0 0,0-1 1 0 0,-44 14 0 0 0,61-27-3 0 0,0 0 1 0 0,0-2 0 0 0,0 0 0 0 0,-1-2 0 0 0,-40 2 0 0 0,59-5-2 0 0,0-1 1 0 0,-1 1-1 0 0,1-1 1 0 0,0 0 0 0 0,0 0-1 0 0,0 0 1 0 0,0 0-1 0 0,0-1 1 0 0,-5-2-1 0 0,8 4 3 0 0,0-1-1 0 0,0 0 1 0 0,0 1-1 0 0,0-1 1 0 0,0 0-1 0 0,0 0 1 0 0,0 1 0 0 0,0-1-1 0 0,0 0 1 0 0,0 0-1 0 0,1 0 1 0 0,-1 0-1 0 0,0 0 1 0 0,1 0-1 0 0,-1 0 1 0 0,1-1-1 0 0,-1 1 1 0 0,1 0-1 0 0,0 0 1 0 0,-1 0-1 0 0,1-1 1 0 0,0 1-1 0 0,0 0 1 0 0,0 0-1 0 0,0-1 1 0 0,0 1-1 0 0,0 0 1 0 0,0 0-1 0 0,0 0 1 0 0,0-1-1 0 0,1 1 1 0 0,-1 0-1 0 0,0 0 1 0 0,1 0-1 0 0,-1-1 1 0 0,2-1-1 0 0,3-5 10 0 0,0 0 1 0 0,0 0-1 0 0,1 1 0 0 0,0-1 0 0 0,1 1 1 0 0,-1 0-1 0 0,1 1 0 0 0,1 0 0 0 0,-1 0 0 0 0,1 1 1 0 0,0-1-1 0 0,0 2 0 0 0,1-1 0 0 0,-1 1 1 0 0,17-5-1 0 0,-4 2 56 0 0,0 2 1 0 0,0 0-1 0 0,1 1 0 0 0,0 1 1 0 0,39 0-1 0 0,-49 3-14 0 0,-1 1 0 0 0,1 0 0 0 0,-1 0-1 0 0,1 1 1 0 0,-1 1 0 0 0,0 0 0 0 0,0 1 0 0 0,0 0-1 0 0,0 1 1 0 0,-1 0 0 0 0,0 0 0 0 0,19 14 0 0 0,-16-9-29 0 0,-1 1-1 0 0,-1 0 1 0 0,0 0 0 0 0,0 2 0 0 0,-1-1 0 0 0,-1 1 0 0 0,0 1 0 0 0,12 25 0 0 0,-6-9-347 0 0,14 28-1061 0 0,-6-21-5409 0 0,-13-26 3390 0 0,1-3-1 0 0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08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1 167 3704 0 0,'0'-1'6388'0'0,"0"45"-4201"0"0,2 1 0 0 0,10 63 1 0 0,-9-89-1968 0 0,1-1 0 0 0,1 0 0 0 0,1 0 0 0 0,1 0 0 0 0,0 0 1 0 0,14 23-1 0 0,-17-34-197 0 0,1-1 0 0 0,0 1-1 0 0,0-1 1 0 0,0 0 0 0 0,1 0 0 0 0,0-1 0 0 0,0 1 0 0 0,1-1 0 0 0,-1-1-1 0 0,1 1 1 0 0,0-1 0 0 0,0 0 0 0 0,0-1 0 0 0,1 0 0 0 0,-1 0 0 0 0,1 0 0 0 0,13 2-1 0 0,-9-3-18 0 0,-1-1 0 0 0,1 0-1 0 0,-1 0 1 0 0,1-2 0 0 0,0 1 0 0 0,-1-1-1 0 0,1-1 1 0 0,-1 0 0 0 0,0-1-1 0 0,0 0 1 0 0,0 0 0 0 0,0-2-1 0 0,0 1 1 0 0,-1-1 0 0 0,1-1 0 0 0,17-12-1 0 0,-17 9 1 0 0,0 0-1 0 0,0-1 1 0 0,-1 0-1 0 0,-1-1 1 0 0,1 0-1 0 0,-2-1 1 0 0,0 0-1 0 0,0 0 0 0 0,-1 0 1 0 0,0-1-1 0 0,-1 0 1 0 0,-1-1-1 0 0,5-18 1 0 0,-4 10 24 0 0,-2-1 1 0 0,-1 0-1 0 0,0 0 1 0 0,-2 0 0 0 0,0 0-1 0 0,-5-41 1 0 0,1 52 21 0 0,1-1 0 0 0,-2 1 0 0 0,0 0 1 0 0,0 0-1 0 0,-1 0 0 0 0,-11-18 0 0 0,16 30-45 0 0,-1 0-1 0 0,1 0 1 0 0,0 0-1 0 0,0-1 1 0 0,0 1 0 0 0,0 0-1 0 0,0 0 1 0 0,0 0-1 0 0,0 0 1 0 0,0-1 0 0 0,0 1-1 0 0,0 0 1 0 0,0 0-1 0 0,0 0 1 0 0,0-1 0 0 0,0 1-1 0 0,0 0 1 0 0,0 0-1 0 0,0 0 1 0 0,0 0 0 0 0,0-1-1 0 0,0 1 1 0 0,0 0-1 0 0,0 0 1 0 0,0 0 0 0 0,0 0-1 0 0,0-1 1 0 0,0 1-1 0 0,1 0 1 0 0,-1 0 0 0 0,0 0-1 0 0,0 0 1 0 0,0 0-1 0 0,0 0 1 0 0,0-1 0 0 0,0 1-1 0 0,1 0 1 0 0,-1 0-1 0 0,0 0 1 0 0,0 0 0 0 0,0 0-1 0 0,0 0 1 0 0,1 0-1 0 0,-1 0 1 0 0,0 0 0 0 0,0 0-1 0 0,0 0 1 0 0,0 0-1 0 0,1 0 1 0 0,15-1 71 0 0,17 6-45 0 0,-14 3-13 0 0,1 0 0 0 0,-2 2 0 0 0,1 0 0 0 0,-1 1 0 0 0,0 1 0 0 0,20 17 0 0 0,88 94 108 0 0,-118-116-115 0 0,-1 1-1 0 0,-1 0 0 0 0,0 0 1 0 0,0 1-1 0 0,0 0 0 0 0,-1 0 0 0 0,0 0 1 0 0,-1 1-1 0 0,0 0 0 0 0,-1-1 1 0 0,0 1-1 0 0,0 0 0 0 0,-1 1 0 0 0,0-1 1 0 0,-1 0-1 0 0,0 1 0 0 0,-1-1 1 0 0,-2 19-1 0 0,2-20 8 0 0,-3 12 58 0 0,2-19 3 0 0,-2-12 40 0 0,2-4-80 0 0,1 0-1 0 0,0 0 1 0 0,1 1-1 0 0,1-1 1 0 0,0 0 0 0 0,0 1-1 0 0,8-22 1 0 0,4-5 42 0 0,21-45 1 0 0,-11 41-24 0 0,1 1 1 0 0,59-76-1 0 0,-80 114-210 0 0,-1 0 0 0 0,2 0 0 0 0,-1 1-1 0 0,0 0 1 0 0,10-7 0 0 0,-13 11-72 0 0,-1 0 0 0 0,1 0 1 0 0,-1 0-1 0 0,1 0 0 0 0,-1 0 1 0 0,0 0-1 0 0,1 1 0 0 0,-1-1 0 0 0,1 0 1 0 0,-1 0-1 0 0,1 1 0 0 0,-1-1 1 0 0,0 0-1 0 0,1 0 0 0 0,-1 1 0 0 0,0-1 1 0 0,1 0-1 0 0,-1 1 0 0 0,0-1 1 0 0,0 1-1 0 0,1-1 0 0 0,-1 0 0 0 0,0 1 1 0 0,0-1-1 0 0,0 1 0 0 0,1-1 1 0 0,-1 1-1 0 0,0-1 0 0 0,0 1 1 0 0,6 16-5357 0 0,-5-2 1687 0 0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09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28 3296 0 0,'-2'-1'271'0'0,"1"-1"0"0"0,-1 1 0 0 0,0-1 0 0 0,-1 1 0 0 0,1 0 0 0 0,0 0 0 0 0,0 0 1 0 0,0 0-1 0 0,-1 0 0 0 0,1 0 0 0 0,-3 0 0 0 0,-9-3 356 0 0,1 1 0 0 0,-1 1 1 0 0,-1 0-1 0 0,1 0 0 0 0,0 2 1 0 0,0 0-1 0 0,0 0 1 0 0,-26 5-1 0 0,34-4-428 0 0,1 0 1 0 0,0 1-1 0 0,-1-1 0 0 0,1 1 1 0 0,0 0-1 0 0,0 1 1 0 0,0-1-1 0 0,1 1 0 0 0,-1 0 1 0 0,1 0-1 0 0,-1 0 1 0 0,1 1-1 0 0,0 0 0 0 0,0 0 1 0 0,0 0-1 0 0,1 0 0 0 0,0 0 1 0 0,0 1-1 0 0,0-1 1 0 0,0 1-1 0 0,0 0 0 0 0,1 0 1 0 0,0 0-1 0 0,0 0 1 0 0,-2 10-1 0 0,2-8-154 0 0,1 0 0 0 0,0 0 0 0 0,0 0 0 0 0,0 0 0 0 0,1 0 0 0 0,0 0 0 0 0,0 1 0 0 0,1-1 0 0 0,0 0-1 0 0,0 0 1 0 0,1 0 0 0 0,0 0 0 0 0,0 0 0 0 0,0 0 0 0 0,1-1 0 0 0,0 1 0 0 0,1-1 0 0 0,-1 0 0 0 0,1 0 0 0 0,7 8 0 0 0,-5-8-42 0 0,0-1 1 0 0,0 0-1 0 0,1-1 0 0 0,-1 0 1 0 0,1 0-1 0 0,0 0 0 0 0,0-1 1 0 0,1 0-1 0 0,-1 0 0 0 0,16 3 1 0 0,-12-3-21 0 0,1-1 1 0 0,0-1 0 0 0,0 0 0 0 0,0 0-1 0 0,0-2 1 0 0,19-1 0 0 0,-28 1 2 0 0,1 1 1 0 0,-1-1 0 0 0,0 0-1 0 0,0 0 1 0 0,0 0 0 0 0,0-1 0 0 0,0 1-1 0 0,0-1 1 0 0,0 0 0 0 0,3-2-1 0 0,-6 4 11 0 0,0 0-1 0 0,1 0 1 0 0,-1-1-1 0 0,0 1 1 0 0,0 0-1 0 0,1 0 1 0 0,-1-1-1 0 0,0 1 1 0 0,0 0-1 0 0,0-1 1 0 0,1 1 0 0 0,-1-1-1 0 0,0 1 1 0 0,0 0-1 0 0,0-1 1 0 0,0 1-1 0 0,0 0 1 0 0,0-1-1 0 0,0 1 1 0 0,1-1-1 0 0,-1 1 1 0 0,0 0-1 0 0,-1-1 1 0 0,1 1-1 0 0,0-1 1 0 0,0 1-1 0 0,0 0 1 0 0,0-1-1 0 0,0 0 1 0 0,-1 0-1 0 0,0 0 0 0 0,0 0 1 0 0,0 0-1 0 0,0 0 0 0 0,0 1 1 0 0,0-1-1 0 0,-1 0 0 0 0,1 0 1 0 0,0 1-1 0 0,0-1 0 0 0,-1 1 1 0 0,1-1-1 0 0,0 1 0 0 0,-2-1 1 0 0,-11-2 29 0 0,-1 1-1 0 0,1 1 1 0 0,-1 0 0 0 0,1 0 0 0 0,-1 2 0 0 0,-25 3 0 0 0,29-2 27 0 0,0 0 0 0 0,0 0 0 0 0,0 1-1 0 0,1 1 1 0 0,-1 0 0 0 0,1 0 0 0 0,0 1 0 0 0,0 0 0 0 0,1 1 0 0 0,-1 0-1 0 0,1 1 1 0 0,-14 13 0 0 0,18-15-6 0 0,0 0 0 0 0,0 0-1 0 0,0 1 1 0 0,1 0 0 0 0,0 0 0 0 0,0 0 0 0 0,1 0-1 0 0,0 1 1 0 0,0-1 0 0 0,0 1 0 0 0,1 0-1 0 0,0 0 1 0 0,0 0 0 0 0,1 0 0 0 0,0 0 0 0 0,0 0-1 0 0,1 0 1 0 0,-1 1 0 0 0,2-1 0 0 0,1 12-1 0 0,-2-15-30 0 0,1 0 0 0 0,1-1-1 0 0,-1 1 1 0 0,1 0-1 0 0,-1-1 1 0 0,1 0-1 0 0,0 1 1 0 0,0-1 0 0 0,0 0-1 0 0,1 0 1 0 0,-1 0-1 0 0,1 0 1 0 0,0 0-1 0 0,0-1 1 0 0,0 1 0 0 0,0-1-1 0 0,0 0 1 0 0,0 1-1 0 0,0-2 1 0 0,1 1-1 0 0,-1 0 1 0 0,1-1 0 0 0,0 1-1 0 0,-1-1 1 0 0,8 1-1 0 0,7 2-356 0 0,1-1-1 0 0,0-1 1 0 0,37-1 0 0 0,-48-1 63 0 0,74-2-6813 0 0,-40 0 3271 0 0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09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3312 0 0,'1'-1'150'0'0,"-1"1"-1"0"0,1-1 0 0 0,0 0 1 0 0,0 0-1 0 0,-1 0 1 0 0,1 1-1 0 0,0-1 0 0 0,0 1 1 0 0,0-1-1 0 0,0 0 0 0 0,0 1 1 0 0,0-1-1 0 0,0 1 1 0 0,0 0-1 0 0,0-1 0 0 0,0 1 1 0 0,0 0-1 0 0,0 0 0 0 0,0 0 1 0 0,3 0-1 0 0,23-4 1502 0 0,-11 4-1181 0 0,0 0 0 0 0,0 0 1 0 0,0 2-1 0 0,-1 0 0 0 0,1 1 0 0 0,-1 0 1 0 0,1 2-1 0 0,-1 0 0 0 0,0 0 0 0 0,-1 1 0 0 0,0 1 1 0 0,0 0-1 0 0,0 1 0 0 0,-1 1 0 0 0,0 0 0 0 0,0 1 1 0 0,-1 0-1 0 0,0 1 0 0 0,10 12 0 0 0,-1 2-163 0 0,-1 1 0 0 0,-1 0-1 0 0,-1 2 1 0 0,19 38 0 0 0,-31-54-462 0 0,0 1 0 0 0,-1-1 0 0 0,-1 1 0 0 0,0 0 1 0 0,-1 1-1 0 0,0-1 0 0 0,-1 0 0 0 0,-1 1 0 0 0,0 0 0 0 0,-1-1 0 0 0,0 1 0 0 0,-1-1 0 0 0,-3 16 1 0 0,4-28-398 0 0,0 0 0 0 0,-1 0 1 0 0,1 0-1 0 0,-1 0 1 0 0,1 0-1 0 0,-1 0 0 0 0,1 1 1 0 0,-1-1-1 0 0,1 0 0 0 0,-1-1 1 0 0,0 1-1 0 0,0 0 1 0 0,1 0-1 0 0,-1 0 0 0 0,0 0 1 0 0,0 0-1 0 0,-2 0 1 0 0,-5 2-2914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45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1 3688 0 0,'0'0'632'0'0,"-15"0"1974"0"0,4 3-2164 0 0,1 1-1 0 0,0 0 1 0 0,0 0 0 0 0,0 1-1 0 0,0 0 1 0 0,1 1 0 0 0,0 0-1 0 0,0 0 1 0 0,0 1 0 0 0,1 0-1 0 0,0 0 1 0 0,1 1 0 0 0,0 0-1 0 0,0 1 1 0 0,0 0 0 0 0,-6 11 0 0 0,5-6-110 0 0,0 1 0 0 0,1-1 0 0 0,1 1 0 0 0,0 1 0 0 0,1-1 0 0 0,1 1 0 0 0,0 0 0 0 0,1-1 0 0 0,1 2 1 0 0,0 21-1 0 0,2-35-311 0 0,0 0-1 0 0,0 0 1 0 0,0-1 0 0 0,0 1 0 0 0,1 0 0 0 0,0 0 0 0 0,-1-1 0 0 0,1 1 0 0 0,0-1 0 0 0,0 1 0 0 0,0-1 0 0 0,1 1 0 0 0,-1-1-1 0 0,1 0 1 0 0,-1 1 0 0 0,1-1 0 0 0,0 0 0 0 0,0 0 0 0 0,2 2 0 0 0,0-1-6 0 0,0-1 0 0 0,1 1 1 0 0,-1-1-1 0 0,0 0 0 0 0,1 0 0 0 0,-1 0 1 0 0,1-1-1 0 0,0 0 0 0 0,0 1 0 0 0,5-1 1 0 0,7 0-14 0 0,0 0 1 0 0,0-1-1 0 0,0-1 1 0 0,0 0-1 0 0,20-5 1 0 0,-27 4-4 0 0,1-1 1 0 0,0 0-1 0 0,0 0 0 0 0,-1-1 0 0 0,0-1 1 0 0,0 0-1 0 0,0 0 0 0 0,9-7 1 0 0,-14 9 10 0 0,0-1 1 0 0,-1 0-1 0 0,1 0 1 0 0,-1-1-1 0 0,0 1 1 0 0,0-1-1 0 0,-1 0 1 0 0,0 0-1 0 0,1 0 1 0 0,-2 0-1 0 0,1-1 1 0 0,0 1 0 0 0,-1-1-1 0 0,0 0 1 0 0,-1 1-1 0 0,2-9 1 0 0,-1 4 41 0 0,-1-1 0 0 0,0 1 0 0 0,-1-1 0 0 0,0 1 0 0 0,-1-1 0 0 0,0 0 0 0 0,-1 1 0 0 0,0 0 0 0 0,0-1 0 0 0,-5-10 0 0 0,5 14-11 0 0,-1 1 0 0 0,0-1 1 0 0,-1 1-1 0 0,0 0 0 0 0,0 0 0 0 0,0 1 0 0 0,0-1 0 0 0,-1 1 1 0 0,0 0-1 0 0,0 0 0 0 0,0 0 0 0 0,-1 1 0 0 0,0 0 0 0 0,1 0 1 0 0,-1 0-1 0 0,-8-3 0 0 0,4 3 2 0 0,-1 0-1 0 0,1 1 1 0 0,-1 0 0 0 0,1 1-1 0 0,-1 0 1 0 0,0 0 0 0 0,0 1-1 0 0,0 0 1 0 0,0 1 0 0 0,0 1-1 0 0,-16 2 1 0 0,21-2-37 0 0,-1 0-1 0 0,0 1 0 0 0,1 0 1 0 0,0 0-1 0 0,-1 1 1 0 0,1 0-1 0 0,0 0 1 0 0,0 0-1 0 0,1 1 0 0 0,-1-1 1 0 0,1 2-1 0 0,-1-1 1 0 0,1 0-1 0 0,1 1 0 0 0,-1 0 1 0 0,1 0-1 0 0,-1 1 1 0 0,1-1-1 0 0,-5 12 1 0 0,3-6-183 0 0,1 1 1 0 0,1 0 0 0 0,0 0 0 0 0,0 0-1 0 0,1 1 1 0 0,1-1 0 0 0,0 1 0 0 0,1 0-1 0 0,0 0 1 0 0,1-1 0 0 0,1 1 0 0 0,0 0-1 0 0,5 25 1 0 0,-5-33-1020 0 0,1 0-1 0 0,1 0 1 0 0,-1 0 0 0 0,1-1 0 0 0,-1 1-1 0 0,1-1 1 0 0,0 1 0 0 0,5 4 0 0 0,2 1-2557 0 0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10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5 3464 0 0,'-11'-4'3450'0'0,"7"4"-3145"0"0,-1-1 29 0 0,1 1 0 0 0,-1 0 0 0 0,0 1 0 0 0,0-1 0 0 0,0 1 1 0 0,0 0-1 0 0,0 0 0 0 0,1 1 0 0 0,-1-1 0 0 0,1 1 0 0 0,-7 3 0 0 0,-3 4 251 0 0,1 0-1 0 0,0 2 1 0 0,0 0-1 0 0,1 0 1 0 0,0 1-1 0 0,-12 16 1 0 0,-60 89 2294 0 0,46-61-2026 0 0,25-38-788 0 0,-10 13-171 0 0,1 1 0 0 0,1 1 0 0 0,2 1 0 0 0,-25 61 0 0 0,43-94-31 0 0,1 0-200 0 0,-1 0 0 0 0,1 0 0 0 0,-1 0-1 0 0,1 0 1 0 0,-1 1 0 0 0,1-1 0 0 0,0 0 0 0 0,-1 0 0 0 0,1 0 0 0 0,0 0 0 0 0,0 0 0 0 0,0 0 0 0 0,0 1 0 0 0,0-1 0 0 0,0 0 0 0 0,0 0 0 0 0,0 0 0 0 0,1 0 0 0 0,-1 0 0 0 0,0 0 0 0 0,1 0 0 0 0,-1 1 0 0 0,0-1 0 0 0,1 0 0 0 0,0 0 0 0 0,-1 0 0 0 0,1-1 0 0 0,-1 1 0 0 0,1 0 0 0 0,0 0 0 0 0,1 1 0 0 0,5 3-3492 0 0</inkml:trace>
  <inkml:trace contextRef="#ctx0" brushRef="#br0" timeOffset="1">867 132 4304 0 0,'0'0'1504'0'0,"-16"17"1667"0"0,1 9-1807 0 0,1 1 0 0 0,1 0 0 0 0,1 0 0 0 0,1 1-1 0 0,-10 47 1 0 0,-6 13 540 0 0,22-75-2181 0 0,-5 17-2364 0 0,3-10-6242 0 0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10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29 3624 0 0,'0'0'604'0'0,"0"-3"0"0"0,-5-1 0 0 0,5-1 1 0 0,0 0 3 0 0,-2 3-56 0 0,2-2-124 0 0,-4 2-432 0 0,4-1-1520 0 0,-3 12-3049 0 0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11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49 3248 0 0,'0'0'2430'0'0,"11"9"1196"0"0,6-4-2965 0 0,0-2 0 0 0,0 0-1 0 0,1-1 1 0 0,-1-1 0 0 0,21-1-1 0 0,-9 0-55 0 0,163 1 1889 0 0,-140-3-2212 0 0,87-15-1 0 0,-135 16-273 0 0,36-9 41 0 0,-38 9-40 0 0,0 1 1 0 0,1-1 0 0 0,-1 0-1 0 0,0 0 1 0 0,0-1 0 0 0,0 1-1 0 0,1 0 1 0 0,-1-1 0 0 0,0 1-1 0 0,-1-1 1 0 0,1 0 0 0 0,0 1 0 0 0,2-4-1 0 0,-4 5-4 0 0,0 0-1 0 0,0 0 0 0 0,0-1 0 0 0,0 1 1 0 0,1 0-1 0 0,-1-1 0 0 0,0 1 0 0 0,0 0 1 0 0,0-1-1 0 0,0 1 0 0 0,0 0 1 0 0,0-1-1 0 0,0 1 0 0 0,0 0 0 0 0,0-1 1 0 0,0 1-1 0 0,0 0 0 0 0,0-1 0 0 0,0 1 1 0 0,0 0-1 0 0,0-1 0 0 0,0 1 1 0 0,0 0-1 0 0,-1-1 0 0 0,1 1 0 0 0,0 0 1 0 0,0 0-1 0 0,0-1 0 0 0,0 1 0 0 0,-1 0 1 0 0,1 0-1 0 0,0-1 0 0 0,-1 1 1 0 0,-13-6 109 0 0,-16 2 62 0 0,29 4-166 0 0,-14-1 95 0 0,0 0-1 0 0,0 2 0 0 0,0 0 0 0 0,0 1 0 0 0,0 0 1 0 0,0 1-1 0 0,-25 8 0 0 0,34-8-70 0 0,0-1 0 0 0,0 1-1 0 0,1 0 1 0 0,-1 1 0 0 0,1-1 0 0 0,-1 1-1 0 0,1 0 1 0 0,0 1 0 0 0,1-1-1 0 0,-1 1 1 0 0,1 0 0 0 0,0 0 0 0 0,0 0-1 0 0,1 0 1 0 0,-1 1 0 0 0,1 0 0 0 0,0-1-1 0 0,1 1 1 0 0,-1 0 0 0 0,-1 9-1 0 0,-3 13 88 0 0,2 0 0 0 0,-3 55 0 0 0,8 61 19 0 0,2-61-102 0 0,-1 27-34 0 0,-3 128-55 0 0,1-222 59 0 0,0-1-1 0 0,-1 0 0 0 0,0 0 1 0 0,-2 0-1 0 0,-9 27 0 0 0,11-36 8 0 0,-1-1 0 0 0,0 1-1 0 0,0-1 1 0 0,0 1-1 0 0,-1-1 1 0 0,1 0 0 0 0,-1 0-1 0 0,-1-1 1 0 0,1 1-1 0 0,-1-1 1 0 0,1 0 0 0 0,-1 0-1 0 0,0-1 1 0 0,-1 1-1 0 0,1-1 1 0 0,-12 5-1 0 0,4-4 28 0 0,-1 0 0 0 0,1-1-1 0 0,-1 0 1 0 0,0-1-1 0 0,0 0 1 0 0,-1-1-1 0 0,1-1 1 0 0,0-1-1 0 0,0 0 1 0 0,0 0-1 0 0,0-1 1 0 0,0-1-1 0 0,0-1 1 0 0,1 0-1 0 0,-1 0 1 0 0,1-1-1 0 0,-24-14 1 0 0,35 18-22 0 0,0 0-1 0 0,0 0 1 0 0,1-1 0 0 0,-1 1-1 0 0,0-1 1 0 0,1 1 0 0 0,-1-1 0 0 0,1 0-1 0 0,-1 1 1 0 0,1-1 0 0 0,-1-3 0 0 0,1 4-216 0 0,1 0 1 0 0,-1 0-1 0 0,1-1 1 0 0,0 1-1 0 0,-1 0 1 0 0,1 0-1 0 0,0-1 1 0 0,0 1-1 0 0,0 0 1 0 0,0-1-1 0 0,0 1 1 0 0,0 0 0 0 0,0 0-1 0 0,1-1 1 0 0,-1-1-1 0 0,2 0-502 0 0,-1 0 1 0 0,1 0-1 0 0,0 1 0 0 0,-1-1 0 0 0,1 0 1 0 0,1 0-1 0 0,-1 1 0 0 0,0-1 0 0 0,1 1 1 0 0,-1 0-1 0 0,1 0 0 0 0,0 0 0 0 0,5-3 1 0 0,16-8-3292 0 0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11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73 3848 0 0,'-1'-9'5304'0'0,"-2"11"-5038"0"0,0 1 0 0 0,-1-1 0 0 0,1 1 0 0 0,0-1 0 0 0,1 1-1 0 0,-1 0 1 0 0,0 1 0 0 0,1-1 0 0 0,0 0 0 0 0,0 1 0 0 0,0-1 0 0 0,0 1 0 0 0,-2 4-1 0 0,-5 10 498 0 0,-8 10 115 0 0,1 1-1 0 0,1 0 1 0 0,1 1 0 0 0,2 1-1 0 0,2 0 1 0 0,-13 56-1 0 0,22-82-831 0 0,1 0 0 0 0,-1 0 0 0 0,1 0 0 0 0,0 0 0 0 0,0 1-1 0 0,1-1 1 0 0,-1 0 0 0 0,1 0 0 0 0,3 9 0 0 0,-3-12-31 0 0,-1 0 0 0 0,1 0 0 0 0,1 1 0 0 0,-1-1 0 0 0,0 0 0 0 0,0 0 0 0 0,1 0 0 0 0,-1 0 0 0 0,1 0 1 0 0,0 0-1 0 0,-1-1 0 0 0,1 1 0 0 0,0 0 0 0 0,0-1 0 0 0,0 0 0 0 0,0 1 0 0 0,1-1 0 0 0,-1 0 0 0 0,0 0 0 0 0,0 0 0 0 0,5 1 1 0 0,2-1-4 0 0,-1 0 1 0 0,1 0-1 0 0,0-1 1 0 0,-1 0-1 0 0,1-1 1 0 0,0 0-1 0 0,-1 0 1 0 0,1-1-1 0 0,-1 0 1 0 0,0-1-1 0 0,0 1 1 0 0,0-1-1 0 0,11-6 1 0 0,-8 3-11 0 0,-1 0 1 0 0,0 0 0 0 0,0-1 0 0 0,-1 0-1 0 0,0 0 1 0 0,0-1 0 0 0,0-1 0 0 0,-1 1-1 0 0,10-15 1 0 0,-7 6 2 0 0,-1-1 0 0 0,0-1 0 0 0,-1 0 0 0 0,-1 0 0 0 0,10-37 0 0 0,-15 42 3 0 0,0 0 0 0 0,0 0 1 0 0,-2 0-1 0 0,0 0 1 0 0,0 0-1 0 0,-2-1 0 0 0,1 1 1 0 0,-2 0-1 0 0,-4-20 1 0 0,5 30-6 0 0,0 0 0 0 0,0 1 0 0 0,-1-1 0 0 0,1 0 1 0 0,-1 0-1 0 0,0 1 0 0 0,0-1 0 0 0,0 1 0 0 0,-1-1 1 0 0,1 1-1 0 0,-1 0 0 0 0,0 0 0 0 0,0 0 0 0 0,0 0 1 0 0,0 1-1 0 0,0-1 0 0 0,-5-2 0 0 0,3 3 2 0 0,1 0-1 0 0,-1 0 1 0 0,0 0-1 0 0,0 1 1 0 0,0 0-1 0 0,-1 0 1 0 0,1 0-1 0 0,0 1 1 0 0,0-1-1 0 0,0 1 1 0 0,-1 1 0 0 0,-5 0-1 0 0,1 0-45 0 0,-1 2-1 0 0,1-1 1 0 0,0 1 0 0 0,-1 1-1 0 0,1 0 1 0 0,1 0-1 0 0,-1 1 1 0 0,1 0 0 0 0,0 1-1 0 0,0 0 1 0 0,0 0 0 0 0,-13 14-1 0 0,16-13-297 0 0,0 0-1 0 0,1 0 1 0 0,-1 1-1 0 0,2 0 1 0 0,-5 9-1 0 0,2 0-2316 0 0,0 0 1 0 0,2 0-1 0 0,-6 26 0 0 0,5-11-1245 0 0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11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94 3696 0 0,'6'-2'5798'0'0,"-5"2"-5611"0"0,-1 6 235 0 0,0 0 0 0 0,-1 0 0 0 0,1 0 0 0 0,-1 0 0 0 0,0 0 0 0 0,-2 6 0 0 0,1-2 33 0 0,-18 73 2052 0 0,11-52-1694 0 0,1 0 1 0 0,2 1 0 0 0,-3 57-1 0 0,8-86-800 0 0,1-1 0 0 0,1 1 1 0 0,-1-1-1 0 0,0 1 0 0 0,1-1 0 0 0,-1 1 0 0 0,1-1 1 0 0,-1 1-1 0 0,1-1 0 0 0,0 0 0 0 0,0 1 0 0 0,0-1 1 0 0,1 0-1 0 0,-1 0 0 0 0,0 0 0 0 0,1 0 0 0 0,0 0 0 0 0,-1 0 1 0 0,1 0-1 0 0,0-1 0 0 0,3 4 0 0 0,-1-4-8 0 0,-1 1 0 0 0,0 0 0 0 0,0-1 0 0 0,1 0 0 0 0,-1 0 0 0 0,1 0-1 0 0,-1 0 1 0 0,1-1 0 0 0,0 0 0 0 0,-1 1 0 0 0,1-1 0 0 0,-1 0 0 0 0,1-1 0 0 0,5 0-1 0 0,6-2 18 0 0,-1-1-1 0 0,0 0 0 0 0,0-1 1 0 0,0 0-1 0 0,-1-1 0 0 0,1-1 1 0 0,-1 0-1 0 0,-1-1 0 0 0,1-1 0 0 0,-2 1 1 0 0,15-15-1 0 0,-5 3 57 0 0,0-2 1 0 0,-2 0-1 0 0,-1-1 0 0 0,27-44 1 0 0,-35 50 41 0 0,-1 0-1 0 0,-1 0 1 0 0,7-25 0 0 0,-4-9-822 0 0,-10 44-107 0 0,0 0 0 0 0,-1 0 0 0 0,-1 0 0 0 0,-1-14-1 0 0,1 18-55 0 0,1 0-1 0 0,-1 1 0 0 0,0-1 0 0 0,0 0 0 0 0,0 0 0 0 0,0 1 0 0 0,0-1 1 0 0,-3-4-1 0 0,-6-5-3031 0 0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1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0 3392 0 0,'-3'1'4859'0'0,"-8"4"-3242"0"0,1 10-742 0 0,-1 0 1 0 0,2 0 0 0 0,0 1 0 0 0,1 0 0 0 0,-8 23 0 0 0,6-9 17 0 0,1 0 1 0 0,-6 39 0 0 0,13-61-824 0 0,1 0 1 0 0,0 0-1 0 0,1 0 1 0 0,0 0-1 0 0,0 0 0 0 0,1 0 1 0 0,0 1-1 0 0,0-1 1 0 0,5 15-1 0 0,-4-20-51 0 0,-1 1 1 0 0,1 0-1 0 0,0-1 0 0 0,0 1 0 0 0,0-1 0 0 0,1 1 0 0 0,-1-1 0 0 0,1 0 0 0 0,0 0 0 0 0,0-1 0 0 0,0 1 1 0 0,0 0-1 0 0,0-1 0 0 0,1 0 0 0 0,-1 0 0 0 0,1 0 0 0 0,-1 0 0 0 0,1 0 0 0 0,0-1 0 0 0,0 1 1 0 0,-1-1-1 0 0,6 1 0 0 0,6 0-7 0 0,0 0 0 0 0,0-1 0 0 0,0 0 0 0 0,0-1 0 0 0,0-1 0 0 0,1 0 0 0 0,-1-1 0 0 0,0-1 0 0 0,-1 0 0 0 0,1-1 0 0 0,0-1 1 0 0,-1 0-1 0 0,0-1 0 0 0,23-13 0 0 0,-26 12-6 0 0,0 0-1 0 0,0 0 1 0 0,-1-1 0 0 0,0 0 0 0 0,0-1-1 0 0,-1 0 1 0 0,0-1 0 0 0,-1 0 0 0 0,0 0-1 0 0,-1-1 1 0 0,0 0 0 0 0,0 0 0 0 0,-1 0-1 0 0,-1-1 1 0 0,0 0 0 0 0,0 0 0 0 0,4-20-1 0 0,-7 24 55 0 0,0 0 0 0 0,-1 1 0 0 0,0-1-1 0 0,0 0 1 0 0,-1 0 0 0 0,0 0 0 0 0,0 0 0 0 0,-1 0-1 0 0,0 0 1 0 0,-3-12 0 0 0,0 21 329 0 0,-1 11-197 0 0,-4 14 51 0 0,8-16-212 0 0,0 0 1 0 0,1-1 0 0 0,0 1-1 0 0,0 0 1 0 0,1-1-1 0 0,0 1 1 0 0,1 0-1 0 0,0-1 1 0 0,1 1 0 0 0,-1-1-1 0 0,2 0 1 0 0,-1 0-1 0 0,2 0 1 0 0,-1 0-1 0 0,1-1 1 0 0,0 0 0 0 0,1 0-1 0 0,6 7 1 0 0,-6-8-234 0 0,1 0 1 0 0,0 0-1 0 0,1-1 1 0 0,-1 0-1 0 0,1-1 1 0 0,0 0-1 0 0,1 0 1 0 0,-1 0-1 0 0,1-1 1 0 0,0-1-1 0 0,15 5 1 0 0,27 6-10934 0 0,-40-12 7262 0 0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12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467 1 3640 0 0,'-3'0'215'0'0,"1"1"0"0"0,-1-1 0 0 0,1 1 0 0 0,-1 0 0 0 0,1-1 0 0 0,-1 1 0 0 0,1 0 0 0 0,0 1 0 0 0,-1-1-1 0 0,1 0 1 0 0,0 1 0 0 0,0-1 0 0 0,0 1 0 0 0,0 0 0 0 0,0-1 0 0 0,0 1 0 0 0,-1 3 0 0 0,-30 40 1154 0 0,24-29-775 0 0,-14 21 358 0 0,1 2-1 0 0,3 0 1 0 0,-18 48 0 0 0,-34 131 1903 0 0,61-182-2391 0 0,-144 508 2614 0 0,142-495-3051 0 0,1-10-319 0 0,2 0 0 0 0,-6 56 0 0 0,17-75-1442 0 0,-2-19 1392 0 0,0 0 1 0 0,1 0-1 0 0,-1 0 1 0 0,1 0-1 0 0,-1 0 1 0 0,1 0-1 0 0,-1-1 1 0 0,1 1-1 0 0,0 0 0 0 0,-1 0 1 0 0,1 0-1 0 0,0-1 1 0 0,0 1-1 0 0,-1 0 1 0 0,1-1-1 0 0,0 1 1 0 0,1 0-1 0 0,11 3-3306 0 0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13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458 28 3696 0 0,'-4'-14'3538'0'0,"1"12"-3291"0"0,0 1 0 0 0,1-1-1 0 0,-1 1 1 0 0,0-1 0 0 0,0 1 0 0 0,0 0-1 0 0,-1 0 1 0 0,1 0 0 0 0,0 0 0 0 0,0 1-1 0 0,0 0 1 0 0,-1-1 0 0 0,1 1 0 0 0,0 0-1 0 0,0 0 1 0 0,-1 1 0 0 0,1-1 0 0 0,-5 2-1 0 0,-4 1 325 0 0,-1 0 0 0 0,1 1 0 0 0,-15 6-1 0 0,16-5-179 0 0,0 0 0 0 0,1 1-1 0 0,0 0 1 0 0,0 1 0 0 0,0 0-1 0 0,0 1 1 0 0,1-1 0 0 0,1 2-1 0 0,-11 11 1 0 0,15-14-280 0 0,-1 0-1 0 0,1 1 1 0 0,0 0 0 0 0,0 0 0 0 0,1 0 0 0 0,0 0-1 0 0,0 0 1 0 0,0 1 0 0 0,1-1 0 0 0,1 1 0 0 0,-1 0-1 0 0,1-1 1 0 0,0 1 0 0 0,1 0 0 0 0,0 10-1 0 0,0-15-93 0 0,1 1-1 0 0,-1-1 1 0 0,1 0 0 0 0,0 0-1 0 0,0 0 1 0 0,0 0-1 0 0,0 0 1 0 0,0 0-1 0 0,0 0 1 0 0,1 0-1 0 0,0-1 1 0 0,-1 1-1 0 0,1 0 1 0 0,0-1-1 0 0,0 0 1 0 0,5 5-1 0 0,-2-4-13 0 0,-1 0 1 0 0,0 0-1 0 0,1 0 0 0 0,0-1 1 0 0,0 0-1 0 0,-1 0 0 0 0,1 0 0 0 0,0-1 1 0 0,9 2-1 0 0,-3-1-28 0 0,0-1 0 0 0,0 0 1 0 0,0-1-1 0 0,0-1 0 0 0,0 1 0 0 0,0-2 0 0 0,0 1 0 0 0,-1-2 1 0 0,16-4-1 0 0,-24 6 14 0 0,-1 0 0 0 0,1 0 0 0 0,0 0 0 0 0,-1 0 1 0 0,1 0-1 0 0,0-1 0 0 0,-1 1 0 0 0,0-1 0 0 0,1 1 0 0 0,-1-1 0 0 0,0 1 1 0 0,0-1-1 0 0,0 0 0 0 0,0 0 0 0 0,2-3 0 0 0,-3 4 8 0 0,0 1-1 0 0,1-1 1 0 0,-1 0-1 0 0,0 0 1 0 0,0 1-1 0 0,1-1 1 0 0,-1 0 0 0 0,0 0-1 0 0,0 1 1 0 0,0-1-1 0 0,0 0 1 0 0,0 0-1 0 0,0 0 1 0 0,0 1-1 0 0,0-1 1 0 0,-1 0-1 0 0,1 0 1 0 0,0 1 0 0 0,0-1-1 0 0,-1 0 1 0 0,1 0-1 0 0,0 1 1 0 0,-1-1-1 0 0,1 0 1 0 0,-1 1-1 0 0,1-1 1 0 0,-1 1 0 0 0,1-1-1 0 0,-1 0 1 0 0,1 1-1 0 0,-1-1 1 0 0,0 1-1 0 0,1-1 1 0 0,-1 1-1 0 0,0 0 1 0 0,1-1-1 0 0,-1 1 1 0 0,0 0 0 0 0,1-1-1 0 0,-1 1 1 0 0,0 0-1 0 0,-1 0 1 0 0,-9-3 25 0 0,0 2 1 0 0,-1 0-1 0 0,1 0 1 0 0,-1 1 0 0 0,1 1-1 0 0,-1-1 1 0 0,1 2-1 0 0,-1 0 1 0 0,1 0-1 0 0,0 1 1 0 0,0 0-1 0 0,-15 8 1 0 0,7-3 49 0 0,0 2 0 0 0,1 0 0 0 0,0 1 0 0 0,0 0 1 0 0,1 2-1 0 0,-15 14 0 0 0,21-16 16 0 0,0 1 0 0 0,1-1-1 0 0,0 1 1 0 0,-15 26 0 0 0,22-32-47 0 0,0-1 1 0 0,0 1-1 0 0,0 0 0 0 0,1 1 1 0 0,0-1-1 0 0,0 0 0 0 0,0 1 1 0 0,1-1-1 0 0,0 1 0 0 0,0-1 0 0 0,1 1 1 0 0,-1-1-1 0 0,2 1 0 0 0,0 6 1 0 0,0-10-38 0 0,0 0 0 0 0,0 0 0 0 0,0 0 1 0 0,1 0-1 0 0,-1 0 0 0 0,1 0 0 0 0,0 0 1 0 0,0-1-1 0 0,0 1 0 0 0,0-1 1 0 0,0 1-1 0 0,0-1 0 0 0,1 0 0 0 0,-1 0 1 0 0,1 0-1 0 0,0 0 0 0 0,-1 0 0 0 0,1-1 1 0 0,0 1-1 0 0,0-1 0 0 0,0 0 0 0 0,0 0 1 0 0,0 0-1 0 0,5 1 0 0 0,9 1-309 0 0,-1 0 0 0 0,0-2 0 0 0,26 1 0 0 0,-30-2-173 0 0,26 0-5370 0 0,55-7 0 0 0,-45 1 1755 0 0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14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 3608 0 0,'0'0'2600'0'0,"-1"6"-412"0"0,-17 24-517 0 0,1 0 0 0 0,2 1 0 0 0,-16 43 0 0 0,25-55-1251 0 0,0 1 0 0 0,1 0 0 0 0,1 0 0 0 0,1 1 0 0 0,0-1 0 0 0,2 40 0 0 0,1-58-398 0 0,0 1 1 0 0,1 0-1 0 0,-1-1 1 0 0,1 1-1 0 0,-1 0 1 0 0,1-1-1 0 0,0 1 1 0 0,0-1 0 0 0,0 1-1 0 0,1-1 1 0 0,-1 1-1 0 0,0-1 1 0 0,1 0-1 0 0,0 0 1 0 0,-1 1-1 0 0,1-1 1 0 0,0 0-1 0 0,0-1 1 0 0,2 3-1 0 0,1-1 0 0 0,-1-1 0 0 0,0 0 0 0 0,1 0 0 0 0,-1 0 0 0 0,1 0 0 0 0,0-1 0 0 0,-1 1 0 0 0,1-1 0 0 0,9 0 0 0 0,2 0 3 0 0,0-1 0 0 0,1-1 0 0 0,-1 0-1 0 0,-1-1 1 0 0,23-6 0 0 0,-22 4-19 0 0,0-1 0 0 0,0-1-1 0 0,-1 0 1 0 0,0-1 0 0 0,0-1 0 0 0,-1 0-1 0 0,0-1 1 0 0,0-1 0 0 0,-1 0-1 0 0,0 0 1 0 0,-1-2 0 0 0,0 1 0 0 0,-1-2-1 0 0,0 1 1 0 0,-1-2 0 0 0,0 1 0 0 0,14-29-1 0 0,-18 29 25 0 0,0 0-1 0 0,-1 0 1 0 0,-1 0 0 0 0,0 0-1 0 0,-1-1 1 0 0,3-19-1 0 0,-6 32-19 0 0,0-1 0 0 0,0 1 0 0 0,0 0 0 0 0,0 0 0 0 0,0-1 0 0 0,0 1 0 0 0,0 0 0 0 0,0 0 0 0 0,0-1 0 0 0,-1 1 0 0 0,1 0 0 0 0,-1 0 0 0 0,1 0 0 0 0,-1 0 0 0 0,0-2 0 0 0,1 3 1 0 0,-1-1 1 0 0,1 1 0 0 0,-1-1 0 0 0,1 1 0 0 0,-1 0 0 0 0,1-1 0 0 0,-1 1 0 0 0,1 0 0 0 0,-1 0 0 0 0,1-1 0 0 0,-1 1 0 0 0,1 0-1 0 0,-1 0 1 0 0,1 0 0 0 0,-1 0 0 0 0,1 0 0 0 0,-1 0 0 0 0,0 0 0 0 0,1 0 0 0 0,-1 0 0 0 0,1 0 0 0 0,-1 0 0 0 0,0 0 0 0 0,-1 1 17 0 0,0-1 0 0 0,0 1 1 0 0,0 0-1 0 0,0 0 0 0 0,0 0 1 0 0,0 0-1 0 0,0 1 0 0 0,1-1 1 0 0,-1 0-1 0 0,0 1 0 0 0,1-1 1 0 0,-1 1-1 0 0,1 0 0 0 0,0-1 1 0 0,-1 1-1 0 0,0 3 0 0 0,-2 2 16 0 0,2-1-1 0 0,-1 1 1 0 0,1 1 0 0 0,0-1-1 0 0,0 0 1 0 0,1 0-1 0 0,0 1 1 0 0,1-1 0 0 0,-1 0-1 0 0,1 1 1 0 0,1-1-1 0 0,-1 1 1 0 0,1-1 0 0 0,1 0-1 0 0,2 11 1 0 0,0-7-35 0 0,0 0 0 0 0,0 0 0 0 0,1 0 0 0 0,0-1 0 0 0,1 1 0 0 0,0-1 0 0 0,1-1 0 0 0,0 1 0 0 0,10 9 0 0 0,-11-13-46 0 0,1 0 0 0 0,0 0 1 0 0,0-1-1 0 0,1 0 0 0 0,-1-1 0 0 0,9 4 1 0 0,20 4-3031 0 0,-32-11 1635 0 0,0 0 0 0 0,0-1-1 0 0,0 1 1 0 0,0-1 0 0 0,1 0 0 0 0,3-1 0 0 0,3-2-2354 0 0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14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620 1 3792 0 0,'-12'7'2706'0'0,"2"2"-2093"0"0,1 1 0 0 0,1 0 0 0 0,-1 0 0 0 0,1 1 0 0 0,-12 23 0 0 0,12-21-245 0 0,-38 68 1698 0 0,-37 87 0 0 0,-24 93 844 0 0,68-164-1914 0 0,-4 11-566 0 0,-146 417 775 0 0,179-486-1498 0 0,-9 79 1 0 0,21-103 72 0 0,-2-14 25 0 0,0-1 0 0 0,1 1 0 0 0,-1 0 0 0 0,0-1 0 0 0,1 1 0 0 0,-1-1 0 0 0,0 1 1 0 0,1-1-1 0 0,-1 1 0 0 0,1-1 0 0 0,-1 0 0 0 0,1 1 0 0 0,-1-1 0 0 0,1 0 0 0 0,-1 1 0 0 0,1-1 0 0 0,0 0 0 0 0,-1 1 0 0 0,1-1 0 0 0,-1 0 0 0 0,1 0 0 0 0,1 0 0 0 0,1 1-549 0 0,-1-1 0 0 0,1-1-1 0 0,0 1 1 0 0,0 0 0 0 0,0-1-1 0 0,0 0 1 0 0,-1 1-1 0 0,1-1 1 0 0,3-2 0 0 0,18-7-2993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45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14 4312 0 0,'0'0'739'0'0,"-1"-13"7195"0"0,-1 15-7521 0 0,0 1 0 0 0,0 0 0 0 0,0 0 0 0 0,0 0 0 0 0,1 0 0 0 0,-1 0 1 0 0,1 0-1 0 0,0 1 0 0 0,0-1 0 0 0,0 0 0 0 0,0 5 0 0 0,-2 3 411 0 0,-5 20-415 0 0,3 1 0 0 0,1-1 0 0 0,1 1 0 0 0,1 0 1 0 0,3 33-1 0 0,0-26-455 0 0,2 5-281 0 0,4-23-2636 0 0,-6-20 2238 0 0,0 0 1 0 0,-1 0-1 0 0,1 0 1 0 0,0 0-1 0 0,0 0 0 0 0,0 0 1 0 0,0 0-1 0 0,0-1 1 0 0,0 1-1 0 0,0 0 0 0 0,0 0 1 0 0,0-1-1 0 0,2 2 1 0 0,7 0-3145 0 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14.8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31 3456 0 0,'-15'-14'2499'0'0,"4"11"-2052"0"0,1-1 1 0 0,-1 2 0 0 0,0-1 0 0 0,0 1 0 0 0,0 1 0 0 0,0 0 0 0 0,0 1-1 0 0,0 0 1 0 0,0 0 0 0 0,0 1 0 0 0,0 1 0 0 0,0 0 0 0 0,0 1 0 0 0,1-1 0 0 0,-1 2-1 0 0,1 0 1 0 0,-1 0 0 0 0,-17 11 0 0 0,23-11-270 0 0,0 0 1 0 0,0 0-1 0 0,0 0 0 0 0,1 1 1 0 0,0-1-1 0 0,0 1 0 0 0,0 0 1 0 0,1 0-1 0 0,-1 1 1 0 0,1-1-1 0 0,0 1 0 0 0,1 0 1 0 0,0-1-1 0 0,-1 1 0 0 0,2 0 1 0 0,-1 0-1 0 0,-1 12 0 0 0,3-13-150 0 0,-1 0 0 0 0,1-1 0 0 0,0 1 0 0 0,1 0 0 0 0,-1 0-1 0 0,1 0 1 0 0,0-1 0 0 0,0 1 0 0 0,0 0 0 0 0,1-1 0 0 0,0 1-1 0 0,-1-1 1 0 0,2 1 0 0 0,-1-1 0 0 0,0 0 0 0 0,1 0 0 0 0,0 0-1 0 0,0 0 1 0 0,0-1 0 0 0,1 1 0 0 0,-1-1 0 0 0,1 0 0 0 0,6 5-1 0 0,-3-4-12 0 0,0 0 0 0 0,1 0 0 0 0,-1-1-1 0 0,1 0 1 0 0,0-1 0 0 0,0 0 0 0 0,0 0 0 0 0,12 1-1 0 0,-6-2-21 0 0,-1 0-1 0 0,1-1 0 0 0,0 0 1 0 0,17-4-1 0 0,-30 4 4 0 0,0 0 1 0 0,0 0-1 0 0,1 0 1 0 0,-1 0-1 0 0,0 0 1 0 0,0 0-1 0 0,0-1 1 0 0,0 1-1 0 0,1-1 0 0 0,-1 1 1 0 0,0-1-1 0 0,0 1 1 0 0,0-1-1 0 0,0 1 1 0 0,0-1-1 0 0,0 0 1 0 0,0 0-1 0 0,0 1 0 0 0,-1-1 1 0 0,1 0-1 0 0,0 0 1 0 0,0 0-1 0 0,-1 0 1 0 0,1 0-1 0 0,0 0 1 0 0,-1 0-1 0 0,1-2 0 0 0,-1 3 1 0 0,0-1 0 0 0,0 1 0 0 0,0-1 0 0 0,0 1 0 0 0,0-1-1 0 0,-1 1 1 0 0,1-1 0 0 0,0 1 0 0 0,0-1 0 0 0,0 1 0 0 0,-1-1 0 0 0,1 1-1 0 0,0 0 1 0 0,-1-1 0 0 0,1 1 0 0 0,0-1 0 0 0,-1 1 0 0 0,1 0-1 0 0,-1-1 1 0 0,1 1 0 0 0,0 0 0 0 0,-2-1 0 0 0,-19-5-4 0 0,2 5 54 0 0,0 2 1 0 0,0 0-1 0 0,0 1 0 0 0,0 1 1 0 0,0 0-1 0 0,1 2 1 0 0,-27 9-1 0 0,39-11-6 0 0,-1-1 0 0 0,1 1 0 0 0,0 0 1 0 0,1 1-1 0 0,-1-1 0 0 0,0 1 0 0 0,1 1 0 0 0,0-1 0 0 0,0 1 1 0 0,0-1-1 0 0,1 1 0 0 0,0 1 0 0 0,0-1 0 0 0,0 1 0 0 0,0-1 0 0 0,1 1 1 0 0,0 0-1 0 0,0 0 0 0 0,1 1 0 0 0,-1-1 0 0 0,2 0 0 0 0,-1 1 1 0 0,0 0-1 0 0,0 8 0 0 0,0 4 82 0 0,2-15-91 0 0,-1-1 0 0 0,1 1 0 0 0,-1 0 0 0 0,1 0 0 0 0,0-1 0 0 0,0 1 0 0 0,1 0 0 0 0,-1 0 0 0 0,1-1-1 0 0,0 1 1 0 0,0-1 0 0 0,0 1 0 0 0,0-1 0 0 0,1 1 0 0 0,2 4 0 0 0,-2-5-45 0 0,0 1 0 0 0,1-1-1 0 0,-1 0 1 0 0,1 0 0 0 0,-1 0 0 0 0,1-1 0 0 0,0 1-1 0 0,0-1 1 0 0,1 0 0 0 0,-1 1 0 0 0,0-1 0 0 0,1-1 0 0 0,-1 1-1 0 0,1 0 1 0 0,0-1 0 0 0,-1 0 0 0 0,1 0 0 0 0,0 0 0 0 0,0 0-1 0 0,0-1 1 0 0,5 1 0 0 0,-3-1-691 0 0,1 0-1 0 0,0 0 1 0 0,0-1 0 0 0,12-3 0 0 0,-11 2-1479 0 0,0 0 0 0 0,0-1 0 0 0,11-6 0 0 0,0-2-1690 0 0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15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5 4000 0 0,'-3'0'664'0'0,"-1"-2"673"0"0,1 0-673 0 0,-1 2-12 0 0,1 0 0 0 0,-1 0 580 0 0,4 4-792 0 0,0 6-2368 0 0,11 4 0 0 0,-4 5-1 0 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15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3600 0 0,'31'-9'3211'0'0,"-24"8"-2885"0"0,-1 1 0 0 0,1 0 0 0 0,-1 0 1 0 0,1 1-1 0 0,-1-1 0 0 0,0 2 0 0 0,1-1 1 0 0,-1 1-1 0 0,0-1 0 0 0,0 2 1 0 0,7 2-1 0 0,-4 0 33 0 0,-1 0-1 0 0,0 1 1 0 0,0 0 0 0 0,0 1-1 0 0,-1-1 1 0 0,11 14 0 0 0,8 13 559 0 0,-2 1 1 0 0,-2 1 0 0 0,-1 1 0 0 0,17 40-1 0 0,-21-39-513 0 0,-1 0 0 0 0,14 54 1 0 0,-25-68-733 0 0,6 41 0 0 0,-10-48-813 0 0,0 1 1 0 0,-1-1-1 0 0,-3 21 0 0 0,-2-23-5772 0 0,1-9 3455 0 0</inkml:trace>
  <inkml:trace contextRef="#ctx0" brushRef="#br0" timeOffset="1">486 52 3776 0 0,'-4'-1'3241'0'0,"-17"0"-1302"0"0,13 5-1571 0 0,1-1 0 0 0,-1 1 0 0 0,1 0 0 0 0,1 1-1 0 0,-1 0 1 0 0,0 0 0 0 0,1 0 0 0 0,0 1 0 0 0,-6 8 0 0 0,-11 8 442 0 0,-29 29 1663 0 0,-70 91 0 0 0,75-84-1672 0 0,39-49-1054 0 0,-65 85 1340 0 0,43-44-2750 0 0,25-38-650 0 0,0 0 1 0 0,-5 19-1 0 0,6-12-1495 0 0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16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75 3912 0 0,'-4'0'297'0'0,"1"1"-1"0"0,0 0 1 0 0,0 0-1 0 0,1 0 1 0 0,-1 0-1 0 0,0 0 1 0 0,0 1-1 0 0,0-1 0 0 0,1 1 1 0 0,-1 0-1 0 0,1-1 1 0 0,-1 1-1 0 0,1 0 1 0 0,0 1-1 0 0,0-1 1 0 0,0 0-1 0 0,-3 4 0 0 0,-3 5 375 0 0,1 0 0 0 0,-11 20 0 0 0,13-19-223 0 0,0-1 0 0 0,1 1 0 0 0,0 0-1 0 0,1 0 1 0 0,0 0 0 0 0,-1 20 0 0 0,3-27-263 0 0,1 0 1 0 0,0 1-1 0 0,0-1 1 0 0,0 0-1 0 0,0 0 1 0 0,1 1-1 0 0,0-1 1 0 0,0 0-1 0 0,0 0 1 0 0,1 0-1 0 0,0 0 1 0 0,0 0-1 0 0,0 0 0 0 0,0-1 1 0 0,1 1-1 0 0,0-1 1 0 0,6 9-1 0 0,-5-10-161 0 0,0-1 0 0 0,0 1 0 0 0,1-1-1 0 0,-1 1 1 0 0,0-1 0 0 0,1 0 0 0 0,0-1-1 0 0,-1 1 1 0 0,1-1 0 0 0,0 0 0 0 0,0 0-1 0 0,0 0 1 0 0,0-1 0 0 0,0 0 0 0 0,5 0 0 0 0,4-1-10 0 0,-1 0 0 0 0,0 0 0 0 0,1-2 0 0 0,15-4 0 0 0,-20 5-12 0 0,0-1 0 0 0,-1 0-1 0 0,1-1 1 0 0,-1 0 0 0 0,0-1 0 0 0,0 1-1 0 0,0-1 1 0 0,0-1 0 0 0,-1 0 0 0 0,0 0-1 0 0,0 0 1 0 0,-1-1 0 0 0,0 0 0 0 0,0 0-1 0 0,0 0 1 0 0,-1-1 0 0 0,0 0 0 0 0,-1 0-1 0 0,0 0 1 0 0,0-1 0 0 0,0 1 0 0 0,-1-1-1 0 0,-1 0 1 0 0,4-17 0 0 0,-4 14 18 0 0,0 1 1 0 0,-1-1-1 0 0,0 0 0 0 0,0 0 1 0 0,-1 0-1 0 0,-1 1 1 0 0,-3-20-1 0 0,3 26-2 0 0,0 1 1 0 0,-1 0-1 0 0,1 0 1 0 0,-1 1-1 0 0,0-1 1 0 0,1 0-1 0 0,-2 0 1 0 0,1 1-1 0 0,0 0 1 0 0,-1-1-1 0 0,0 1 1 0 0,1 0-1 0 0,-1 0 1 0 0,-1 0-1 0 0,1 1 0 0 0,0-1 1 0 0,-1 1-1 0 0,1-1 1 0 0,-1 1-1 0 0,0 0 1 0 0,1 1-1 0 0,-1-1 1 0 0,0 1-1 0 0,-8-2 1 0 0,1 0 30 0 0,0 1 1 0 0,-1 1-1 0 0,1 0 0 0 0,0 1 1 0 0,0 0-1 0 0,-1 1 1 0 0,1 0-1 0 0,0 0 0 0 0,0 1 1 0 0,0 1-1 0 0,0 0 1 0 0,0 1-1 0 0,1-1 1 0 0,-1 2-1 0 0,1 0 0 0 0,0 0 1 0 0,1 1-1 0 0,-10 7 1 0 0,3-1 12 0 0,0 2 0 0 0,2-1 1 0 0,-1 2-1 0 0,2 0 1 0 0,0 1-1 0 0,1 0 0 0 0,0 1 1 0 0,1 0-1 0 0,-9 22 1 0 0,5-10-2 0 0,1 1 0 0 0,2 1 0 0 0,1 0 0 0 0,1 0 0 0 0,-7 41 0 0 0,4 19 65 0 0,-5 0-1 0 0,-29 88 0 0 0,-3-32-200 0 0,45-131-326 0 0,-2-1-1 0 0,-13 25 1 0 0,18-37 1051 0 0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16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222 1 4304 0 0,'0'0'2337'0'0,"-4"16"1192"0"0,-20 57 12 0 0,14-41-2459 0 0,-5 13 167 0 0,-3-1 0 0 0,-1-1 0 0 0,-36 60-1 0 0,25-56-4987 0 0,-3-4-4493 0 0,19-26 4331 0 0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16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 3232 0 0,'2'-2'186'0'0,"-1"0"0"0"0,1 0 0 0 0,0 1 0 0 0,-1-1 1 0 0,1 1-1 0 0,0-1 0 0 0,0 1 0 0 0,0 0 0 0 0,0-1 0 0 0,4 0 0 0 0,-2-1 150 0 0,7-2 130 0 0,1-1 1 0 0,-1 1 0 0 0,1 1 0 0 0,0 0 0 0 0,0 1 0 0 0,0 0-1 0 0,1 1 1 0 0,-1 0 0 0 0,23 0 0 0 0,-17 2 131 0 0,0 1 1 0 0,1 1-1 0 0,-1 0 1 0 0,0 2-1 0 0,35 10 0 0 0,-43-10-354 0 0,-1 0 0 0 0,0 0-1 0 0,-1 1 1 0 0,1 0 0 0 0,-1 0 0 0 0,0 1-1 0 0,0 0 1 0 0,-1 1 0 0 0,0-1 0 0 0,0 2-1 0 0,0-1 1 0 0,-1 1 0 0 0,0 0-1 0 0,7 13 1 0 0,-5-7-79 0 0,-2 0 1 0 0,0 1-1 0 0,0 0 0 0 0,-2-1 1 0 0,0 2-1 0 0,0-1 0 0 0,-1 0 1 0 0,1 24-1 0 0,-5 73 314 0 0,0-46-300 0 0,4-45-133 0 0,2-19-7 0 0,3-11 6 0 0,217-340 835 0 0,-163 258-702 0 0,-62 91-223 0 0,0 0 1 0 0,1 0 0 0 0,-1 0 0 0 0,0-1 0 0 0,0 1 0 0 0,0 0-1 0 0,0 0 1 0 0,0 0 0 0 0,1 0 0 0 0,-1-1 0 0 0,0 1 0 0 0,0 0-1 0 0,0 0 1 0 0,1 0 0 0 0,-1 0 0 0 0,0 0 0 0 0,0 0 0 0 0,0 0-1 0 0,1 0 1 0 0,-1 0 0 0 0,0-1 0 0 0,0 1 0 0 0,1 0-1 0 0,-1 0 1 0 0,0 0 0 0 0,0 0 0 0 0,1 0 0 0 0,-1 0 0 0 0,0 1-1 0 0,0-1 1 0 0,0 0 0 0 0,1 0 0 0 0,-1 0 0 0 0,0 0 0 0 0,0 0-1 0 0,0 0 1 0 0,1 0 0 0 0,-1 0 0 0 0,0 0 0 0 0,0 1 0 0 0,0-1-1 0 0,1 0 1 0 0,-1 0 0 0 0,0 0 0 0 0,0 0 0 0 0,0 1 0 0 0,0-1-1 0 0,0 0 1 0 0,1 0 0 0 0,-1 0 0 0 0,0 1 0 0 0,0-1 0 0 0,0 0-1 0 0,0 0 1 0 0,0 0 0 0 0,0 1 0 0 0,0-1 0 0 0,0 0 0 0 0,0 0-1 0 0,0 1 1 0 0,0-1 0 0 0,0 0 0 0 0,0 1 0 0 0,5 23-6409 0 0,-2-12 2763 0 0,4 6-251 0 0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17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77 3384 0 0,'0'0'1150'0'0,"-15"6"2165"0"0,12-3-3068 0 0,0 1 1 0 0,0-1 0 0 0,0 1-1 0 0,0-1 1 0 0,1 1-1 0 0,0 0 1 0 0,0 0 0 0 0,-3 5-1 0 0,-4 9 444 0 0,0-1-158 0 0,0 0 1 0 0,1 1-1 0 0,0 0 1 0 0,2 1-1 0 0,0-1 1 0 0,1 1-1 0 0,1 1 1 0 0,1-1-1 0 0,1 0 1 0 0,0 37-1 0 0,2-54-509 0 0,0 1 1 0 0,0 0-1 0 0,1-1 0 0 0,-1 1 0 0 0,1 0 1 0 0,0-1-1 0 0,0 1 0 0 0,0-1 0 0 0,0 1 0 0 0,0-1 1 0 0,0 0-1 0 0,1 0 0 0 0,-1 1 0 0 0,1-1 1 0 0,-1 0-1 0 0,1 0 0 0 0,0 0 0 0 0,4 3 1 0 0,-3-3 2 0 0,1 0 0 0 0,0 0 0 0 0,0 0 1 0 0,0-1-1 0 0,0 1 0 0 0,0-1 1 0 0,0 0-1 0 0,0 0 0 0 0,0 0 1 0 0,8 0-1 0 0,1-1 9 0 0,0 0-1 0 0,0-1 1 0 0,-1-1-1 0 0,1 0 1 0 0,-1-1-1 0 0,1 0 1 0 0,14-6 0 0 0,-15 4-11 0 0,1 0 1 0 0,-1-1-1 0 0,0-1 1 0 0,-1 1-1 0 0,0-2 1 0 0,0 0 0 0 0,0 0-1 0 0,-1-1 1 0 0,-1 0-1 0 0,1-1 1 0 0,-1 0-1 0 0,-1 0 1 0 0,0-1 0 0 0,-1 0-1 0 0,0-1 1 0 0,0 0-1 0 0,-1 0 1 0 0,-1 0-1 0 0,0 0 1 0 0,-1-1 0 0 0,0 0-1 0 0,-1 0 1 0 0,0 0-1 0 0,-1 0 1 0 0,1-26-1 0 0,-3 34 1 0 0,0-1-1 0 0,0 1 1 0 0,-1 0-1 0 0,0-1 1 0 0,0 1-1 0 0,0 0 1 0 0,-1 0-1 0 0,1 0 1 0 0,-1 0-1 0 0,0 0 1 0 0,-1 0-1 0 0,1 1 1 0 0,-1-1-1 0 0,0 1 1 0 0,0-1-1 0 0,0 1 1 0 0,-1 0-1 0 0,1 1 1 0 0,-1-1-1 0 0,0 0 1 0 0,0 1-1 0 0,-8-5 1 0 0,4 4 23 0 0,0 0 1 0 0,0 1 0 0 0,0 0-1 0 0,-1 0 1 0 0,0 0 0 0 0,0 1-1 0 0,1 1 1 0 0,-1 0 0 0 0,0 0-1 0 0,0 0 1 0 0,0 1 0 0 0,-15 2-1 0 0,12 0 1 0 0,0 0 0 0 0,0 1 0 0 0,0 0-1 0 0,0 1 1 0 0,0 0 0 0 0,0 1 0 0 0,1 0-1 0 0,0 1 1 0 0,0 0 0 0 0,1 1-1 0 0,0 1 1 0 0,0-1 0 0 0,-15 16 0 0 0,15-13-21 0 0,1 0 0 0 0,0 1 0 0 0,1 1 1 0 0,0-1-1 0 0,1 1 0 0 0,0 0 0 0 0,1 1 0 0 0,0 0 1 0 0,1 0-1 0 0,0 0 0 0 0,1 0 0 0 0,-2 15 1 0 0,4-16-18 0 0,0 0 1 0 0,1 0-1 0 0,0 0 1 0 0,1 0 0 0 0,2 21-1 0 0,-1-29-12 0 0,-1-1-1 0 0,1 0 1 0 0,0 0 0 0 0,0 0-1 0 0,0 1 1 0 0,1-1-1 0 0,-1 0 1 0 0,1 0 0 0 0,-1-1-1 0 0,1 1 1 0 0,0 0-1 0 0,0 0 1 0 0,0-1 0 0 0,1 1-1 0 0,-1-1 1 0 0,1 0-1 0 0,-1 0 1 0 0,1 0 0 0 0,0 0-1 0 0,-1 0 1 0 0,1-1 0 0 0,0 1-1 0 0,0-1 1 0 0,0 0-1 0 0,6 2 1 0 0,4 0-21 0 0,-1-1 1 0 0,1-1-1 0 0,0 0 1 0 0,0 0-1 0 0,-1-1 0 0 0,1-1 1 0 0,0 0-1 0 0,0-1 1 0 0,-1 0-1 0 0,1-1 1 0 0,-1-1-1 0 0,0 0 0 0 0,0 0 1 0 0,14-8-1 0 0,-9 3-12 0 0,-1 0 0 0 0,0-1 0 0 0,-1 0 0 0 0,0-1 1 0 0,0-1-1 0 0,-1-1 0 0 0,-1 0 0 0 0,0 0 0 0 0,12-18 0 0 0,-12 12-1 0 0,-1 1 1 0 0,-1-1 0 0 0,8-21-1 0 0,-14 29 71 0 0,-1-1 0 0 0,0 1-1 0 0,-1 0 1 0 0,0-1 0 0 0,-1 0-1 0 0,-1 0 1 0 0,1-14 0 0 0,-2 26-27 0 0,0 0 0 0 0,1-1 0 0 0,-1 1 0 0 0,0 0 0 0 0,0-1 0 0 0,0 1 0 0 0,0 0 0 0 0,0-1 0 0 0,-1 1 0 0 0,1-1 1 0 0,0 1-1 0 0,0 0 0 0 0,0-1 0 0 0,0 1 0 0 0,0 0 0 0 0,0-1 0 0 0,0 1 0 0 0,-1 0 0 0 0,1-1 0 0 0,0 1 0 0 0,0 0 0 0 0,0 0 0 0 0,-1-1 0 0 0,1 1 0 0 0,0 0 0 0 0,-1 0 0 0 0,1-1 1 0 0,0 1-1 0 0,0 0 0 0 0,-1 0 0 0 0,0-1 0 0 0,-9 6 200 0 0,-9 13 127 0 0,11-6-217 0 0,0 1 0 0 0,1-1 1 0 0,0 1-1 0 0,1 1 0 0 0,1-1 1 0 0,0 1-1 0 0,0 0 1 0 0,2 0-1 0 0,0 0 0 0 0,-2 20 1 0 0,5-29-124 0 0,-1-1-1 0 0,1 0 1 0 0,0 0 0 0 0,1 0 0 0 0,-1 0 0 0 0,1 0 0 0 0,0 0 0 0 0,0 0 0 0 0,0 0-1 0 0,0-1 1 0 0,1 1 0 0 0,0 0 0 0 0,-1-1 0 0 0,4 5 0 0 0,-1-4-193 0 0,-1 0 0 0 0,1 0 1 0 0,0 0-1 0 0,0-1 0 0 0,0 0 1 0 0,0 0-1 0 0,1 0 0 0 0,-1 0 1 0 0,1-1-1 0 0,9 4 0 0 0,1-1-1792 0 0,0 0-1 0 0,0-1 1 0 0,1-1 0 0 0,-1 0-1 0 0,22 0 1 0 0,11 0-2161 0 0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18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11 2592 0 0,'3'-10'6127'0'0,"-9"17"-5436"0"0,0 1 0 0 0,1 0 0 0 0,0 1-1 0 0,0-1 1 0 0,-7 16 0 0 0,-1 5 414 0 0,-2-1 219 0 0,-12 35 0 0 0,22-51-1078 0 0,2 0-1 0 0,-1 1 1 0 0,2 0 0 0 0,-1 0 0 0 0,0 24 0 0 0,3-34-215 0 0,0 0 1 0 0,0 0 0 0 0,1 0 0 0 0,-1 0 0 0 0,1 0 0 0 0,0 0-1 0 0,-1-1 1 0 0,1 1 0 0 0,0 0 0 0 0,1 0 0 0 0,-1-1-1 0 0,0 1 1 0 0,1 0 0 0 0,0-1 0 0 0,-1 0 0 0 0,1 1 0 0 0,3 2-1 0 0,-1-2 3 0 0,0 0 0 0 0,0 0-1 0 0,0-1 1 0 0,0 1-1 0 0,1-1 1 0 0,-1 0-1 0 0,1 0 1 0 0,-1-1 0 0 0,10 3-1 0 0,4-1 15 0 0,1-1 0 0 0,-1-1 0 0 0,1 0-1 0 0,29-4 1 0 0,-26 1-41 0 0,0-2-1 0 0,0 0 0 0 0,0-1 1 0 0,0-1-1 0 0,-1-1 1 0 0,0-1-1 0 0,32-17 1 0 0,-42 19-5 0 0,-1-1 0 0 0,0 0 0 0 0,0 0 0 0 0,-1-1 1 0 0,0 0-1 0 0,14-17 0 0 0,-18 18 13 0 0,0 0 0 0 0,-1 0 1 0 0,1 0-1 0 0,-2 0 0 0 0,1-1 0 0 0,-1 0 0 0 0,0 0 1 0 0,0 1-1 0 0,-1-2 0 0 0,2-13 0 0 0,-4 19 4 0 0,0 1-1 0 0,0-1 0 0 0,0 1 1 0 0,0-1-1 0 0,0 1 1 0 0,0 0-1 0 0,-1-1 1 0 0,1 1-1 0 0,-1-1 1 0 0,0 1-1 0 0,0 0 1 0 0,0-1-1 0 0,0 1 0 0 0,0 0 1 0 0,0 0-1 0 0,-1 0 1 0 0,1 0-1 0 0,-1 0 1 0 0,1 0-1 0 0,-1 0 1 0 0,0 0-1 0 0,0 1 0 0 0,1-1 1 0 0,-1 1-1 0 0,0-1 1 0 0,-1 1-1 0 0,1 0 1 0 0,0 0-1 0 0,0 0 1 0 0,0 0-1 0 0,-1 0 1 0 0,1 0-1 0 0,-1 1 0 0 0,1-1 1 0 0,0 1-1 0 0,-1-1 1 0 0,1 1-1 0 0,-1 0 1 0 0,1 0-1 0 0,-1 0 1 0 0,1 1-1 0 0,-1-1 1 0 0,1 0-1 0 0,-1 1 0 0 0,-1 0 1 0 0,0 1 16 0 0,1-1 0 0 0,0 1 0 0 0,0 0 0 0 0,0 0 0 0 0,0 0 0 0 0,0 0 0 0 0,0 0 0 0 0,0 1 0 0 0,1-1 0 0 0,-1 1 0 0 0,1 0 0 0 0,0-1 0 0 0,0 1 0 0 0,0 0 0 0 0,0 1 0 0 0,0-1 0 0 0,0 0 0 0 0,1 0 0 0 0,0 1 0 0 0,0-1 0 0 0,0 1 0 0 0,0-1 0 0 0,0 1 0 0 0,1-1 0 0 0,-1 1 0 0 0,1 0 0 0 0,0-1 0 0 0,0 1 0 0 0,2 6 0 0 0,-1-2 3 0 0,0 1-1 0 0,1-1 1 0 0,0 0 0 0 0,1 0 0 0 0,0 0-1 0 0,0-1 1 0 0,1 1 0 0 0,0-1 0 0 0,0 0-1 0 0,1 0 1 0 0,-1 0 0 0 0,7 6 0 0 0,-2-3-11 0 0,1-1 1 0 0,0 0 0 0 0,1-1 0 0 0,0 0-1 0 0,0-1 1 0 0,1 0 0 0 0,0 0 0 0 0,0-2 0 0 0,14 6-1 0 0,-9-5-624 0 0,36 6-1 0 0,23-3-4490 0 0,-72-9 4098 0 0,0 1 0 0 0,0-1 0 0 0,0 0 0 0 0,0-1 0 0 0,0 1 0 0 0,0-1 0 0 0,5-1 0 0 0,3-4-2971 0 0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1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 3416 0 0,'-15'7'3299'0'0,"1"8"-2497"0"0,2 1 0 0 0,-1 0 0 0 0,2 1 1 0 0,-14 25-1 0 0,-29 77 1309 0 0,-88 273 2960 0 0,21 9-2801 0 0,85-279-2296 0 0,32-109-546 0 0,0 1 1 0 0,1-1-1 0 0,-2 25 1 0 0,5-38 286 0 0,1 1 1 0 0,-1 0-1 0 0,0 0 0 0 0,0-1 1 0 0,1 1-1 0 0,-1 0 1 0 0,0 0-1 0 0,1-1 1 0 0,-1 1-1 0 0,1-1 0 0 0,-1 1 1 0 0,1 0-1 0 0,-1-1 1 0 0,1 1-1 0 0,-1-1 1 0 0,1 1-1 0 0,0-1 0 0 0,-1 1 1 0 0,1-1-1 0 0,0 0 1 0 0,-1 1-1 0 0,1-1 1 0 0,0 0-1 0 0,0 1 0 0 0,-1-1 1 0 0,1 0-1 0 0,0 0 1 0 0,0 0-1 0 0,-1 0 1 0 0,1 0-1 0 0,0 0 1 0 0,0 0-1 0 0,0 0 0 0 0,-1 0 1 0 0,1 0-1 0 0,1 0 1 0 0,15-5-3381 0 0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19.1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3512 0 0,'15'-17'2523'0'0,"4"4"-1813"0"0,0 1 0 0 0,1 1-1 0 0,0 1 1 0 0,1 0-1 0 0,1 2 1 0 0,-1 1 0 0 0,1 0-1 0 0,0 2 1 0 0,1 0 0 0 0,-1 1-1 0 0,1 2 1 0 0,41 0 0 0 0,-61 2-579 0 0,1 0-1 0 0,-1 0 1 0 0,0 1 0 0 0,-1-1 0 0 0,1 1 0 0 0,0 0 0 0 0,0 0 0 0 0,0 0-1 0 0,0 0 1 0 0,0 0 0 0 0,-1 1 0 0 0,1-1 0 0 0,-1 1 0 0 0,1 0 0 0 0,-1-1-1 0 0,1 1 1 0 0,-1 0 0 0 0,2 3 0 0 0,-1-1-30 0 0,0 0-1 0 0,-1 0 1 0 0,0 1-1 0 0,1-1 1 0 0,-2 0 0 0 0,1 1-1 0 0,0-1 1 0 0,-1 1 0 0 0,0 0-1 0 0,1 7 1 0 0,-1 8 31 0 0,-1 0-1 0 0,0 0 1 0 0,-2 0 0 0 0,-4 25 0 0 0,5-42-105 0 0,-5 35 73 0 0,-1-1 1 0 0,-24 68 0 0 0,58-141-95 0 0,-12 18-4 0 0,198-221 153 0 0,-204 230-133 0 0,39-35 90 0 0,-44 41-86 0 0,0 0 0 0 0,0 0-1 0 0,1 0 1 0 0,0 0 0 0 0,-1 1 0 0 0,1 0 0 0 0,0 0 0 0 0,0 0-1 0 0,8-1 1 0 0,-12 3-15 0 0,0 0 0 0 0,1 0 0 0 0,-1 0 0 0 0,0 1 0 0 0,0-1 0 0 0,0 0 0 0 0,1 1 0 0 0,-1-1 0 0 0,0 1 0 0 0,0-1 0 0 0,0 1 0 0 0,0 0 0 0 0,0-1 0 0 0,0 1 0 0 0,0 0 0 0 0,0 0 0 0 0,0 0 0 0 0,0 0 0 0 0,0 0 0 0 0,-1 0 0 0 0,1 0 0 0 0,0 0 0 0 0,-1 0 0 0 0,1 0 0 0 0,0 0 0 0 0,0 2 0 0 0,10 33 176 0 0,-3 14-51 0 0,-3 0 0 0 0,-2 0-1 0 0,-2 0 1 0 0,-9 81 0 0 0,6-118-105 0 0,-1 0 1 0 0,0 0-1 0 0,-6 13 0 0 0,-7 5-2836 0 0,15-28 1423 0 0,-1 0 1 0 0,0-1-1 0 0,0 0 0 0 0,0 1 0 0 0,0-1 0 0 0,0 0 0 0 0,-5 3 0 0 0,3-3-2527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46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3984 0 0,'-2'-2'2781'0'0,"-2"0"-625"0"0,1 2-1436 0 0,3 2 0 0 0,0 3-20 0 0,0 5-52 0 0,0 1-84 0 0,0 6-232 0 0,0 1-2852 0 0,0 5 0 0 0,0 2-1 0 0,3-1 1 0 0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19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0 116 4008 0 0,'1'-1'116'0'0,"-1"1"0"0"0,0-1 0 0 0,0 1 0 0 0,0 0 0 0 0,0-1-1 0 0,1 1 1 0 0,-1-1 0 0 0,0 1 0 0 0,0 0 0 0 0,1-1 0 0 0,-1 1 0 0 0,0 0-1 0 0,1-1 1 0 0,-1 1 0 0 0,0 0 0 0 0,1 0 0 0 0,-1 0 0 0 0,1-1-1 0 0,-1 1 1 0 0,0 0 0 0 0,1 0 0 0 0,-1 0 0 0 0,1 0 0 0 0,-1-1 0 0 0,0 1-1 0 0,1 0 1 0 0,-1 0 0 0 0,1 0 0 0 0,-1 0 0 0 0,1 0 0 0 0,-1 0 0 0 0,0 0-1 0 0,1 0 1 0 0,-1 0 0 0 0,1 1 0 0 0,-1-1 0 0 0,1 0 0 0 0,-1 0-1 0 0,1 0 3 0 0,0 0 0 0 0,0 1 0 0 0,0-1 0 0 0,0 0 0 0 0,0 0 0 0 0,0 1 0 0 0,0-1 0 0 0,-1 0 0 0 0,1 1 0 0 0,0-1 0 0 0,0 1 0 0 0,0-1 0 0 0,-1 1 0 0 0,1-1 0 0 0,0 1 0 0 0,0 0 0 0 0,-1-1 0 0 0,2 2 0 0 0,3 16 1078 0 0,-1 1 0 0 0,0 0-1 0 0,-1-1 1 0 0,0 29 0 0 0,3 15 899 0 0,-3-36-1642 0 0,4 27 209 0 0,-6-50-600 0 0,0 1 0 0 0,0-1 1 0 0,0 0-1 0 0,0 0 0 0 0,0 0 0 0 0,1 0 0 0 0,0 0 0 0 0,-1 0 1 0 0,1-1-1 0 0,0 1 0 0 0,0-1 0 0 0,5 5 0 0 0,-5-6-30 0 0,0 1 0 0 0,0-2 0 0 0,0 1 0 0 0,0 0 0 0 0,0 0 0 0 0,0-1 0 0 0,0 1 0 0 0,0-1 0 0 0,1 1 0 0 0,-1-1 0 0 0,0 0 0 0 0,0 0 0 0 0,0 0 0 0 0,0 0 0 0 0,0 0 0 0 0,1-1 0 0 0,-1 1 0 0 0,0-1 0 0 0,3 0 0 0 0,41-19 335 0 0,-40 17-306 0 0,17-9 134 0 0,0-2-1 0 0,-1 0 1 0 0,31-27 0 0 0,52-59 332 0 0,-87 82-505 0 0,-1-1 1 0 0,-1-1 0 0 0,-1-1-1 0 0,-1 0 1 0 0,16-32 0 0 0,-28 49 2 0 0,-1 1 1 0 0,0-1 0 0 0,0 0-1 0 0,0 1 1 0 0,0-1-1 0 0,-1 0 1 0 0,1 0 0 0 0,-1-5-1 0 0,0-8-4366 0 0,0 2-6154 0 0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20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3240 0 0,'22'-1'2205'0'0,"-16"1"-1609"0"0,1-1-1 0 0,0 1 1 0 0,-1 0-1 0 0,1 1 1 0 0,0-1-1 0 0,8 3 1 0 0,-13-2-490 0 0,-1-1 0 0 0,1 1 0 0 0,-1 0-1 0 0,0-1 1 0 0,1 1 0 0 0,-1 0 0 0 0,0 0 0 0 0,0 0 0 0 0,0 0 0 0 0,1 0 0 0 0,-1 0-1 0 0,0 0 1 0 0,-1 1 0 0 0,1-1 0 0 0,0 0 0 0 0,0 0 0 0 0,0 1 0 0 0,-1-1 0 0 0,1 1 0 0 0,-1-1-1 0 0,1 0 1 0 0,-1 1 0 0 0,1-1 0 0 0,-1 1 0 0 0,0-1 0 0 0,0 1 0 0 0,0-1 0 0 0,0 1-1 0 0,0 0 1 0 0,0-1 0 0 0,0 1 0 0 0,0-1 0 0 0,-1 2 0 0 0,-4 27 1618 0 0,-9 31 1 0 0,-5 27-55 0 0,16-68-1484 0 0,2-10-76 0 0,-1 0-1 0 0,1-1 1 0 0,1 1-1 0 0,0 0 1 0 0,2 14-1 0 0,-2-21-91 0 0,1 0 0 0 0,0 0-1 0 0,-1-1 1 0 0,2 1 0 0 0,-1-1 0 0 0,0 1-1 0 0,0-1 1 0 0,1 1 0 0 0,-1-1-1 0 0,1 0 1 0 0,0 0 0 0 0,-1 0 0 0 0,1 0-1 0 0,0 0 1 0 0,0 0 0 0 0,1 0-1 0 0,-1 0 1 0 0,0-1 0 0 0,1 0 0 0 0,-1 1-1 0 0,1-1 1 0 0,-1 0 0 0 0,1 0-1 0 0,2 1 1 0 0,9 2 17 0 0,-1-1 0 0 0,1-1 0 0 0,-1 0 0 0 0,1 0 0 0 0,0-2-1 0 0,-1 1 1 0 0,1-2 0 0 0,0 0 0 0 0,0 0 0 0 0,16-5 0 0 0,-13 2 3 0 0,0-1 1 0 0,0-1-1 0 0,0 0 0 0 0,-1-1 1 0 0,0-1-1 0 0,0-1 0 0 0,20-14 1 0 0,-29 17-19 0 0,0 0 0 0 0,0 0 0 0 0,0 0 0 0 0,-1-1 0 0 0,0 0 0 0 0,0-1 0 0 0,-1 1 0 0 0,0-1 0 0 0,-1 0 0 0 0,1-1 1 0 0,-2 1-1 0 0,1-1 0 0 0,-1 1 0 0 0,0-1 0 0 0,-1 0 0 0 0,0 0 0 0 0,0-1 0 0 0,-1 1 0 0 0,0 0 0 0 0,-1 0 0 0 0,0-1 0 0 0,0 1 0 0 0,-3-14 0 0 0,1 18-14 0 0,0 0 1 0 0,1 1-1 0 0,-1 0 0 0 0,-1 0 0 0 0,1-1 1 0 0,-1 1-1 0 0,1 0 0 0 0,-1 1 0 0 0,-5-5 1 0 0,7 6-87 0 0,0 0 1 0 0,-1 1-1 0 0,0-1 1 0 0,1 1-1 0 0,-1-1 1 0 0,1 1-1 0 0,-1 0 1 0 0,0 0-1 0 0,0 0 1 0 0,0 0-1 0 0,0 0 1 0 0,0 0-1 0 0,0 0 1 0 0,0 1-1 0 0,0-1 1 0 0,0 1-1 0 0,0-1 1 0 0,0 1 0 0 0,0 0-1 0 0,-1 0 1 0 0,-3 0-1 0 0,6 0-180 0 0,-1 1-1 0 0,1-1 0 0 0,-1 0 1 0 0,1 0-1 0 0,-1 0 1 0 0,1 1-1 0 0,-1-1 1 0 0,1 0-1 0 0,0 0 0 0 0,-1 1 1 0 0,1-1-1 0 0,-1 0 1 0 0,1 1-1 0 0,0-1 1 0 0,-1 0-1 0 0,1 1 0 0 0,0-1 1 0 0,-1 1-1 0 0,1-1 1 0 0,0 1-1 0 0,0-1 1 0 0,-1 1-1 0 0,1-1 0 0 0,0 1 1 0 0,0-1-1 0 0,0 1 1 0 0,0 0-1 0 0,-1 6-3675 0 0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20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129 194 4192 0 0,'0'0'700'0'0,"-21"5"3116"0"0,15-1-3447 0 0,0-1-1 0 0,-1 1 1 0 0,2 0-1 0 0,-1 0 1 0 0,0 0 0 0 0,1 1-1 0 0,0 0 1 0 0,0 0-1 0 0,0 0 1 0 0,1 1 0 0 0,-1-1-1 0 0,1 1 1 0 0,1 0-1 0 0,-1 1 1 0 0,-4 11 0 0 0,3-5 201 0 0,1 0 0 0 0,0 1 0 0 0,1-1 1 0 0,0 1-1 0 0,1 0 0 0 0,0 28 1 0 0,2-42-584 0 0,0 1-1 0 0,0-1 1 0 0,0 0 0 0 0,-1 1 0 0 0,1-1 0 0 0,0 1 0 0 0,0-1-1 0 0,0 0 1 0 0,0 1 0 0 0,0-1 0 0 0,0 0 0 0 0,0 1 0 0 0,0-1 0 0 0,0 0-1 0 0,0 1 1 0 0,0-1 0 0 0,0 1 0 0 0,1-1 0 0 0,-1 0 0 0 0,0 1 0 0 0,0-1-1 0 0,0 0 1 0 0,0 1 0 0 0,1-1 0 0 0,-1 0 0 0 0,0 0 0 0 0,0 1-1 0 0,1-1 1 0 0,-1 0 0 0 0,0 1 0 0 0,0-1 0 0 0,1 0 0 0 0,-1 0 0 0 0,0 0-1 0 0,1 1 1 0 0,-1-1 0 0 0,1 0 0 0 0,9-11-408 0 0,7-23-70 0 0,-9 8 284 0 0,0 0 1 0 0,-1-1 0 0 0,3-30 0 0 0,-5 28 354 0 0,1 0 1 0 0,13-38-1 0 0,-18 64-103 0 0,0 1 0 0 0,0 0 0 0 0,1-1 0 0 0,-1 1 0 0 0,1 0 0 0 0,-1 0 1 0 0,1 0-1 0 0,0 0 0 0 0,0 0 0 0 0,0 0 0 0 0,0 1 0 0 0,0-1 0 0 0,0 1 0 0 0,1-1 0 0 0,-1 1 0 0 0,0 0 0 0 0,1 0 0 0 0,-1 0 0 0 0,1 0 0 0 0,-1 0 0 0 0,5 0 0 0 0,5-1 159 0 0,0 0 1 0 0,0 1-1 0 0,19 1 0 0 0,-17 1-101 0 0,265 2 1199 0 0,-274-3-1294 0 0,-1 0 1 0 0,1-1-1 0 0,-1 1 1 0 0,1-1-1 0 0,-1 0 1 0 0,1 0-1 0 0,-1 0 1 0 0,0-1-1 0 0,0 1 1 0 0,9-5-1 0 0,-12 5-1 0 0,0 0-1 0 0,0 0 1 0 0,1 0-1 0 0,-1-1 1 0 0,0 1-1 0 0,0 0 1 0 0,0 0-1 0 0,0-1 0 0 0,-1 1 1 0 0,1 0-1 0 0,0-1 1 0 0,0 1-1 0 0,-1-1 1 0 0,1 1-1 0 0,-1-1 1 0 0,1 1-1 0 0,-1-1 1 0 0,0 1-1 0 0,0-1 1 0 0,1 0-1 0 0,-1 1 1 0 0,0-1-1 0 0,0 1 0 0 0,-1-1 1 0 0,1 0-1 0 0,0 1 1 0 0,-1-1-1 0 0,1 1 1 0 0,0-1-1 0 0,-1 1 1 0 0,0-1-1 0 0,1 1 1 0 0,-1-1-1 0 0,-1 0 1 0 0,2 1 2 0 0,-1 0 0 0 0,1 0 0 0 0,-1 0 0 0 0,1 0 0 0 0,-1 0 0 0 0,1 0 0 0 0,-1 1 0 0 0,1-1 0 0 0,-1 0 0 0 0,0 0 0 0 0,0 1 0 0 0,1-1 0 0 0,-1 0 0 0 0,0 1 0 0 0,0-1 0 0 0,0 1 0 0 0,0-1 0 0 0,0 1 0 0 0,0 0 0 0 0,0-1 0 0 0,0 1 0 0 0,0 0 0 0 0,0-1 0 0 0,0 1 0 0 0,-1 0 0 0 0,0 0 6 0 0,0 1 0 0 0,-1-1 0 0 0,1 0 0 0 0,0 1-1 0 0,-1 0 1 0 0,1-1 0 0 0,0 1 0 0 0,0 0 0 0 0,0 0 0 0 0,-4 3 0 0 0,-1 1 27 0 0,0 0 1 0 0,0 1-1 0 0,0 0 0 0 0,-11 13 1 0 0,-9 18 79 0 0,0 1 0 0 0,3 1 0 0 0,-22 45 0 0 0,-46 134 134 0 0,79-183-626 0 0,1 1-1 0 0,2 1 1 0 0,1 0 0 0 0,-3 38-1 0 0,12-74-115 0 0,-1 1 0 0 0,1 0 1 0 0,0-1-1 0 0,0 1 0 0 0,0 0 0 0 0,0-1 0 0 0,0 1 0 0 0,0-1 0 0 0,0 1 1 0 0,0 0-1 0 0,0-1 0 0 0,1 1 0 0 0,-1 0 0 0 0,1-1 0 0 0,0 1 1 0 0,-1-1-1 0 0,1 1 0 0 0,0-1 0 0 0,0 1 0 0 0,0-1 0 0 0,0 0 0 0 0,0 1 1 0 0,2 1-1 0 0,7 2-3599 0 0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21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68 3920 0 0,'-12'-1'799'0'0,"0"2"-1"0"0,0 0 1 0 0,0 0-1 0 0,1 1 1 0 0,-1 1-1 0 0,-14 4 0 0 0,18-3-463 0 0,0-1 0 0 0,0 2-1 0 0,0-1 1 0 0,0 1-1 0 0,1 0 1 0 0,0 1-1 0 0,0-1 1 0 0,-12 14-1 0 0,13-11-5 0 0,0-1-1 0 0,1 1 0 0 0,1 1 0 0 0,-1-1 0 0 0,1 0 0 0 0,0 1 0 0 0,1 0 0 0 0,0 0 1 0 0,1 0-1 0 0,0 0 0 0 0,0 1 0 0 0,1-1 0 0 0,0 1 0 0 0,0-1 0 0 0,2 14 0 0 0,-1-20-255 0 0,0 0-1 0 0,0 0 0 0 0,1 0 0 0 0,-1-1 1 0 0,1 1-1 0 0,-1 0 0 0 0,1 0 0 0 0,0 0 0 0 0,0 0 1 0 0,1-1-1 0 0,-1 1 0 0 0,0 0 0 0 0,1-1 1 0 0,0 1-1 0 0,-1-1 0 0 0,5 4 0 0 0,-3-3-25 0 0,1 0-1 0 0,-1 0 0 0 0,1-1 0 0 0,0 1 0 0 0,0-1 0 0 0,0 0 0 0 0,0 0 0 0 0,1-1 0 0 0,7 3 0 0 0,4-1-8 0 0,1 0-1 0 0,-1-2 1 0 0,1 0 0 0 0,29-2-1 0 0,-24 0-27 0 0,-1-2 1 0 0,0 0-1 0 0,0-1 1 0 0,0-1-1 0 0,30-12 0 0 0,-40 13-8 0 0,-1-1-1 0 0,0 0 1 0 0,0 0 0 0 0,-1-1-1 0 0,1 0 1 0 0,-1-1-1 0 0,-1 0 1 0 0,1-1-1 0 0,-1 1 1 0 0,-1-2 0 0 0,1 1-1 0 0,6-11 1 0 0,-7 9 8 0 0,-2-1 1 0 0,1 1-1 0 0,-1-1 1 0 0,-1 0 0 0 0,0 0-1 0 0,-1 0 1 0 0,0 0-1 0 0,0-1 1 0 0,1-20-1 0 0,-4 28-1 0 0,0 0 0 0 0,0-1 0 0 0,0 1 0 0 0,-1 0 0 0 0,1 0 0 0 0,-1-1 0 0 0,0 1 0 0 0,0 0 0 0 0,-1 0 0 0 0,1 0 0 0 0,-1 0 0 0 0,0 0 0 0 0,0 1 1 0 0,0-1-1 0 0,-1 0 0 0 0,1 1 0 0 0,-1-1 0 0 0,0 1 0 0 0,1 0 0 0 0,-2 0 0 0 0,1 0 0 0 0,0 1 0 0 0,-1-1 0 0 0,1 1 0 0 0,-1 0 0 0 0,0-1 0 0 0,1 2 0 0 0,-1-1 0 0 0,-8-2 0 0 0,-1 0 19 0 0,1 2 1 0 0,-1-1-1 0 0,0 2 1 0 0,0 0-1 0 0,0 0 1 0 0,0 1-1 0 0,0 1 0 0 0,-19 3 1 0 0,9 0 37 0 0,1 1 0 0 0,-1 1 0 0 0,-39 16 0 0 0,48-16-33 0 0,0 1-1 0 0,1 0 1 0 0,0 1 0 0 0,0 1 0 0 0,0 0 0 0 0,1 1 0 0 0,1 0-1 0 0,0 0 1 0 0,0 1 0 0 0,1 1 0 0 0,0 0 0 0 0,1 0-1 0 0,1 1 1 0 0,-1 0 0 0 0,2 1 0 0 0,0-1 0 0 0,1 2-1 0 0,0-1 1 0 0,-6 26 0 0 0,12-37-27 0 0,-1-1 0 0 0,1 1 0 0 0,-1 0 0 0 0,1 0 0 0 0,0-1-1 0 0,0 1 1 0 0,0 0 0 0 0,1 0 0 0 0,-1-1 0 0 0,0 1 0 0 0,1 0 0 0 0,0 0 0 0 0,0-1 0 0 0,0 1 0 0 0,0-1 0 0 0,0 1 0 0 0,3 3-1 0 0,-2-3 0 0 0,1 0 0 0 0,0 0 0 0 0,0 0 0 0 0,0-1 0 0 0,0 0 0 0 0,0 1 0 0 0,0-1 0 0 0,0 0 0 0 0,1-1 0 0 0,-1 1 0 0 0,6 2 0 0 0,5-1-11 0 0,-1 1 1 0 0,1-2-1 0 0,0 1 1 0 0,0-2 0 0 0,0 0-1 0 0,16-1 1 0 0,-7-1-18 0 0,1-1 0 0 0,0-1 1 0 0,-1-1-1 0 0,1 0 0 0 0,-1-2 0 0 0,28-11 1 0 0,-38 11 7 0 0,1 0 0 0 0,-1-1 1 0 0,0-1-1 0 0,-1 0 0 0 0,0 0 1 0 0,0-1-1 0 0,0-1 0 0 0,-2 0 1 0 0,1-1-1 0 0,-1 0 0 0 0,10-13 1 0 0,-9 7-8 0 0,20-35 1 0 0,-28 45 57 0 0,0 0 0 0 0,0-1 0 0 0,-1 1 0 0 0,0 0 0 0 0,0-1 0 0 0,0 0 0 0 0,-1 1 1 0 0,0-10-1 0 0,-1 18-28 0 0,0-1 1 0 0,0 0 0 0 0,-1 0 0 0 0,1 1-1 0 0,0-1 1 0 0,0 0 0 0 0,-1 0-1 0 0,1 1 1 0 0,0-1 0 0 0,0 0 0 0 0,-1 0-1 0 0,1 0 1 0 0,0 1 0 0 0,0-1 0 0 0,-1 0-1 0 0,1 0 1 0 0,0 0 0 0 0,-1 0 0 0 0,1 0-1 0 0,0 0 1 0 0,-1 0 0 0 0,1 0-1 0 0,0 1 1 0 0,0-1 0 0 0,-1 0 0 0 0,1 0-1 0 0,0-1 1 0 0,-1 1 0 0 0,1 0 0 0 0,0 0-1 0 0,-1 0 1 0 0,1 0 0 0 0,0 0 0 0 0,-1 0-1 0 0,1 0 1 0 0,0 0 0 0 0,-1-1-1 0 0,1 1 1 0 0,0 0 0 0 0,0 0 0 0 0,-1 0-1 0 0,1 0 1 0 0,0-1 0 0 0,0 1 0 0 0,-1 0-1 0 0,1 0 1 0 0,0-1 0 0 0,0 1-1 0 0,0 0 1 0 0,0-1 0 0 0,-1 1 0 0 0,1 0-1 0 0,0 0 1 0 0,0-1 0 0 0,0 1 0 0 0,0 0-1 0 0,0-1 1 0 0,0 1 0 0 0,0 0 0 0 0,0-1-1 0 0,0 1 1 0 0,0 0 0 0 0,0-1-1 0 0,0 1 1 0 0,0 0 0 0 0,0-1 0 0 0,0 1-1 0 0,-16 18 333 0 0,-5 19 22 0 0,14-26-275 0 0,0 0 0 0 0,1 1 0 0 0,0 0 0 0 0,1 0 1 0 0,-6 19-1 0 0,11-28-78 0 0,-22 109 381 0 0,21-103-438 0 0,0 1 0 0 0,1 0 0 0 0,0 0 0 0 0,0-1 0 0 0,1 1 0 0 0,0 0 0 0 0,1 0 0 0 0,0-1-1 0 0,5 13 1 0 0,-6-20-96 0 0,0 0 0 0 0,0 0-1 0 0,0 0 1 0 0,0 0-1 0 0,0 0 1 0 0,1-1-1 0 0,-1 1 1 0 0,1-1 0 0 0,-1 1-1 0 0,1-1 1 0 0,-1 1-1 0 0,1-1 1 0 0,0 0 0 0 0,2 2-1 0 0,-3-3-371 0 0,0 1 0 0 0,1-1 0 0 0,-1 0 1 0 0,0 1-1 0 0,1-1 0 0 0,-1 0 0 0 0,0 1 0 0 0,1-1 0 0 0,-1 0 0 0 0,0 0 0 0 0,1 0 0 0 0,-1-1 1 0 0,0 1-1 0 0,1 0 0 0 0,-1 0 0 0 0,0-1 0 0 0,1 1 0 0 0,-1-1 0 0 0,0 1 0 0 0,0-1 0 0 0,1 1 1 0 0,-1-1-1 0 0,2-1 0 0 0,7-5-3782 0 0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21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10 4008 0 0,'-3'0'668'0'0,"3"-2"16"0"0,-4 0 21 0 0,-3-1 15 0 0,0 1 20 0 0,1 2 0 0 0,-1 0 0 0 0,0 0-20 0 0,-4 2-16 0 0,4 5-68 0 0,3 6-136 0 0,1 5-712 0 0,-1 1-2056 0 0,4 5 0 0 0,0 1-1 0 0,0 5 1 0 0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22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25 3848 0 0,'0'0'1338'0'0,"-12"9"1655"0"0,3 2-2184 0 0,0 1 0 0 0,0 0-1 0 0,2 0 1 0 0,-1 0 0 0 0,1 1-1 0 0,1 0 1 0 0,-7 18 0 0 0,10-22-458 0 0,0 1 0 0 0,0 0 0 0 0,1-1-1 0 0,0 1 1 0 0,1 0 0 0 0,0 0 0 0 0,1 0 0 0 0,0 0 0 0 0,0 0 0 0 0,1 0 0 0 0,3 16 0 0 0,-2-22-317 0 0,-1-1 0 0 0,1 1-1 0 0,0 0 1 0 0,0-1 0 0 0,0 1 0 0 0,0-1 0 0 0,1 1 0 0 0,-1-1 0 0 0,1 0 0 0 0,0 0 0 0 0,0 0 0 0 0,0-1-1 0 0,0 1 1 0 0,0-1 0 0 0,1 0 0 0 0,-1 1 0 0 0,1-1 0 0 0,0-1 0 0 0,-1 1 0 0 0,1-1 0 0 0,0 1 0 0 0,6 0-1 0 0,8 2 18 0 0,0-1-1 0 0,0-1 1 0 0,31 0-1 0 0,-38-1-45 0 0,6-1 2 0 0,1 0-1 0 0,0-2 0 0 0,-1 0 1 0 0,0 0-1 0 0,1-2 0 0 0,-1 0 0 0 0,-1-1 1 0 0,1 0-1 0 0,21-11 0 0 0,-33 12 1 0 0,1 1 0 0 0,-1-1-1 0 0,0 0 1 0 0,0 0 0 0 0,0 0-1 0 0,0-1 1 0 0,-1 0 0 0 0,0 0-1 0 0,0 0 1 0 0,0 0 0 0 0,-1-1-1 0 0,0 1 1 0 0,0-1 0 0 0,0 0-1 0 0,-1 0 1 0 0,1 0 0 0 0,-1 0-1 0 0,-1 0 1 0 0,1-1 0 0 0,-1 1-1 0 0,0 0 1 0 0,-1-1 0 0 0,0 1-1 0 0,0-1 1 0 0,0 1 0 0 0,-1-1-1 0 0,-1-9 1 0 0,1 9 20 0 0,-1-1 0 0 0,1 1 0 0 0,-1 0 0 0 0,0-1 0 0 0,-1 1 0 0 0,0 0 0 0 0,0 1 0 0 0,-1-1 0 0 0,1 0 0 0 0,-2 1 0 0 0,1 0 0 0 0,-1 0 1 0 0,1 0-1 0 0,-2 0 0 0 0,1 1 0 0 0,0 0 0 0 0,-1 0 0 0 0,0 0 0 0 0,-1 1 0 0 0,1 0 0 0 0,0 0 0 0 0,-14-5 0 0 0,6 5 34 0 0,0 1 0 0 0,0 0-1 0 0,-1 1 1 0 0,1 1 0 0 0,0 0 0 0 0,-1 1 0 0 0,1 1 0 0 0,0 0 0 0 0,0 1 0 0 0,-1 0-1 0 0,1 1 1 0 0,-16 6 0 0 0,15-4 2 0 0,-1 1 0 0 0,1 1 0 0 0,0 1 1 0 0,0 0-1 0 0,1 1 0 0 0,0 1 0 0 0,1 0 0 0 0,0 0 0 0 0,1 2 0 0 0,-13 13 0 0 0,7-5 36 0 0,2 1 0 0 0,0 0-1 0 0,0 1 1 0 0,2 1-1 0 0,1 1 1 0 0,1 0 0 0 0,1 0-1 0 0,1 1 1 0 0,-12 51-1 0 0,-30 233 592 0 0,48-287-819 0 0,-2 0 0 0 0,-12 35-1 0 0,14-53-2489 0 0,1-9-2039 0 0,0-12-2811 0 0,3 4 3104 0 0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22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82 3264 0 0,'-1'0'189'0'0,"-1"-1"-1"0"0,0 0 0 0 0,1 1 0 0 0,-1-1 0 0 0,1 0 1 0 0,0 0-1 0 0,-1 0 0 0 0,1 0 0 0 0,-1 0 1 0 0,1 0-1 0 0,0 0 0 0 0,0 0 0 0 0,0 0 0 0 0,0-1 1 0 0,0 1-1 0 0,0 0 0 0 0,0-1 0 0 0,-1-2 1 0 0,-14-29 2621 0 0,16 32-2744 0 0,0 1-1 0 0,0-1 1 0 0,0 0 0 0 0,0 0-1 0 0,0 1 1 0 0,0-1 0 0 0,0 0-1 0 0,0 0 1 0 0,0 1 0 0 0,0-1 0 0 0,0 0-1 0 0,1 1 1 0 0,-1-1 0 0 0,0 0-1 0 0,1 1 1 0 0,-1-1 0 0 0,0 0-1 0 0,1 1 1 0 0,-1-1 0 0 0,1 1-1 0 0,-1-1 1 0 0,1 0 0 0 0,-1 1 0 0 0,1-1-1 0 0,-1 1 1 0 0,1-1 0 0 0,-1 1-1 0 0,1 0 1 0 0,0-1 0 0 0,-1 1-1 0 0,1 0 1 0 0,0-1 0 0 0,-1 1-1 0 0,1 0 1 0 0,0 0 0 0 0,0 0 0 0 0,-1 0-1 0 0,1-1 1 0 0,1 1 0 0 0,34-4 1633 0 0,-33 3-1517 0 0,24 1 449 0 0,0 0 1 0 0,0 2-1 0 0,1 0 0 0 0,-1 2 0 0 0,-1 2 1 0 0,1 0-1 0 0,30 12 0 0 0,-35-10-497 0 0,-1 1 1 0 0,0 1-1 0 0,-1 0 1 0 0,0 2-1 0 0,0 1 0 0 0,-1 0 1 0 0,-1 1-1 0 0,30 30 0 0 0,-40-35-84 0 0,0 1-1 0 0,0 0 0 0 0,-1 0 1 0 0,-1 1-1 0 0,1 0 1 0 0,-2 0-1 0 0,0 1 1 0 0,0-1-1 0 0,-1 1 0 0 0,4 17 1 0 0,-3 0 5 0 0,-1 1 1 0 0,-1 0 0 0 0,-3 35-1 0 0,-5-22-182 0 0,5-40 41 0 0,-1 0 0 0 0,1 0 0 0 0,-1-1 0 0 0,0 1 1 0 0,0 0-1 0 0,0-1 0 0 0,-1 1 0 0 0,1-1 0 0 0,-1 1 0 0 0,1-1 0 0 0,-1 0 1 0 0,0 0-1 0 0,-2 3 0 0 0,-3-3-1478 0 0,6-2 1188 0 0,-5-20-13844 0 0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23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52 2784 0 0,'0'-25'3951'0'0,"1"23"-3735"0"0,-1 1 0 0 0,0 0 0 0 0,0-1 1 0 0,0 1-1 0 0,0 0 0 0 0,0-1 1 0 0,-1 1-1 0 0,1 0 0 0 0,0-1 0 0 0,-1 1 1 0 0,1 0-1 0 0,-1-1 0 0 0,1 1 1 0 0,-1 0-1 0 0,0 0 0 0 0,1 0 0 0 0,-2-2 1 0 0,1 3-74 0 0,0-1 1 0 0,0 1 0 0 0,0 0 0 0 0,0 0-1 0 0,0-1 1 0 0,-1 1 0 0 0,1 0 0 0 0,0 0 0 0 0,0 0-1 0 0,0 0 1 0 0,0 1 0 0 0,0-1 0 0 0,0 0-1 0 0,0 0 1 0 0,0 0 0 0 0,0 1 0 0 0,0-1-1 0 0,0 1 1 0 0,0-1 0 0 0,0 1 0 0 0,0-1-1 0 0,0 1 1 0 0,-1 0 0 0 0,-11 8 782 0 0,1-1 0 0 0,0 2 0 0 0,-19 18 0 0 0,0 0-124 0 0,-111 114 863 0 0,73-69-1178 0 0,67-71-478 0 0,-133 145 348 0 0,133-146-397 0 0,1 1 0 0 0,-1-1 1 0 0,1 1-1 0 0,0-1 0 0 0,0 1 0 0 0,0 0 1 0 0,0-1-1 0 0,0 1 0 0 0,0 0 0 0 0,1 0 0 0 0,-1 0 1 0 0,0 0-1 0 0,1 0 0 0 0,0 0 0 0 0,-1 4 1 0 0,1-5-154 0 0,1-1 1 0 0,0 1 0 0 0,-1 0 0 0 0,1 0 0 0 0,0 0 0 0 0,-1 0 0 0 0,1-1-1 0 0,0 1 1 0 0,0 0 0 0 0,-1-1 0 0 0,1 1 0 0 0,0-1 0 0 0,0 1 0 0 0,0-1-1 0 0,0 1 1 0 0,0-1 0 0 0,0 0 0 0 0,0 1 0 0 0,0-1 0 0 0,0 0 0 0 0,0 0-1 0 0,0 0 1 0 0,0 0 0 0 0,0 1 0 0 0,0-2 0 0 0,0 1 0 0 0,0 0 0 0 0,0 0-1 0 0,2 0 1 0 0,34-1-7152 0 0,-16-3 3671 0 0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23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92 3744 0 0,'0'-6'573'0'0,"0"1"-1"0"0,0 0 0 0 0,-1 0 0 0 0,1 0 0 0 0,-1 0 0 0 0,0-1 1 0 0,-1 1-1 0 0,-1-5 0 0 0,1 8-407 0 0,1 0-1 0 0,0-1 1 0 0,-1 1 0 0 0,0 0-1 0 0,0 0 1 0 0,1 0 0 0 0,-1 0-1 0 0,0 1 1 0 0,0-1-1 0 0,-1 0 1 0 0,1 1 0 0 0,0 0-1 0 0,0-1 1 0 0,-1 1 0 0 0,1 0-1 0 0,-1 0 1 0 0,-4-1 0 0 0,-3-1 252 0 0,-1 1-1 0 0,1 1 1 0 0,-1-1 0 0 0,1 1 0 0 0,-1 1-1 0 0,1 0 1 0 0,-1 1 0 0 0,1 0 0 0 0,-1 0-1 0 0,1 1 1 0 0,-13 4 0 0 0,14-3-181 0 0,0 0 1 0 0,1 0-1 0 0,-1 1 1 0 0,1 0-1 0 0,-1 1 0 0 0,1-1 1 0 0,1 2-1 0 0,-1-1 1 0 0,1 1-1 0 0,0 0 1 0 0,0 1-1 0 0,-10 12 0 0 0,13-14-214 0 0,1 0-1 0 0,1-1 0 0 0,-1 1 1 0 0,1 0-1 0 0,-1 0 0 0 0,1 1 1 0 0,1-1-1 0 0,-1 0 0 0 0,1 1 1 0 0,0-1-1 0 0,0 0 0 0 0,1 1 1 0 0,-1-1-1 0 0,1 1 0 0 0,0 0 1 0 0,1-1-1 0 0,-1 1 0 0 0,1-1 1 0 0,1 0-1 0 0,-1 1 0 0 0,0-1 0 0 0,1 0 1 0 0,0 0-1 0 0,1 1 0 0 0,-1-2 1 0 0,1 1-1 0 0,0 0 0 0 0,0 0 1 0 0,0-1-1 0 0,1 0 0 0 0,-1 0 1 0 0,1 0-1 0 0,0 0 0 0 0,1 0 1 0 0,-1-1-1 0 0,0 0 0 0 0,8 4 1 0 0,0-1-51 0 0,-1 0 0 0 0,1-1 1 0 0,1-1-1 0 0,-1 0 0 0 0,1 0 1 0 0,-1-1-1 0 0,1-1 0 0 0,0-1 1 0 0,0 1-1 0 0,0-2 0 0 0,0 0 1 0 0,22-3-1 0 0,-33 3 13 0 0,1 0 0 0 0,-1-1 0 0 0,0 0 0 0 0,1 0-1 0 0,-1 1 1 0 0,0-1 0 0 0,0-1 0 0 0,0 1 0 0 0,1 0 0 0 0,-1 0 0 0 0,-1-1 0 0 0,1 1 0 0 0,0-1 0 0 0,0 0 0 0 0,0 1-1 0 0,-1-1 1 0 0,1 0 0 0 0,1-4 0 0 0,-2 6 10 0 0,-1-1 0 0 0,0 0 0 0 0,0 0 1 0 0,1 1-1 0 0,-1-1 0 0 0,0 0 0 0 0,0 1 0 0 0,0-1 0 0 0,0 0 0 0 0,0 1 0 0 0,0-1 0 0 0,0 0 1 0 0,0 0-1 0 0,0 1 0 0 0,-1-1 0 0 0,1 0 0 0 0,0 1 0 0 0,0-1 0 0 0,0 0 0 0 0,-1 1 0 0 0,1-1 1 0 0,0 0-1 0 0,-1 0 0 0 0,-1 0 5 0 0,1 0 0 0 0,0-1 1 0 0,-1 1-1 0 0,1 0 0 0 0,-1 0 1 0 0,1 1-1 0 0,-1-1 0 0 0,1 0 1 0 0,-1 0-1 0 0,1 1 0 0 0,-1-1 1 0 0,0 1-1 0 0,-3-1 0 0 0,-8-1 40 0 0,-1 1 0 0 0,0 1 0 0 0,0 0 0 0 0,0 0 0 0 0,0 2-1 0 0,0 0 1 0 0,1 0 0 0 0,-1 1 0 0 0,1 1 0 0 0,-1 0 0 0 0,1 1 0 0 0,1 1-1 0 0,-1 0 1 0 0,1 0 0 0 0,0 1 0 0 0,0 1 0 0 0,1 0 0 0 0,0 0 0 0 0,-14 15 0 0 0,21-19-15 0 0,1 0 0 0 0,0 0 1 0 0,0 0-1 0 0,0 0 0 0 0,0 1 1 0 0,1-1-1 0 0,-1 1 1 0 0,1-1-1 0 0,0 1 0 0 0,1 0 1 0 0,-1 0-1 0 0,1 0 0 0 0,0 0 1 0 0,0 0-1 0 0,1 1 1 0 0,0 7-1 0 0,0-9-13 0 0,1-1 1 0 0,-1 1-1 0 0,1 0 0 0 0,0 0 1 0 0,1-1-1 0 0,-1 1 1 0 0,1-1-1 0 0,-1 0 0 0 0,1 1 1 0 0,0-1-1 0 0,0 0 0 0 0,1 0 1 0 0,-1 0-1 0 0,0 0 1 0 0,1 0-1 0 0,0-1 0 0 0,0 1 1 0 0,0-1-1 0 0,0 0 0 0 0,0 0 1 0 0,0 0-1 0 0,0 0 1 0 0,7 2-1 0 0,5 2-3 0 0,1-1 0 0 0,0 0 0 0 0,1-1 0 0 0,-1-1 0 0 0,1 0 0 0 0,24 0 0 0 0,-5-3-81 0 0,72-8-1 0 0,-86 5 26 0 0,0-2 1 0 0,0 0 0 0 0,-1-2-1 0 0,0 0 1 0 0,0-1 0 0 0,0-2-1 0 0,-1 0 1 0 0,0-1 0 0 0,25-19-1 0 0,-29 19 26 0 0,-1-2-1 0 0,0 0 0 0 0,-1-1 1 0 0,-1 0-1 0 0,0-1 1 0 0,-1-1-1 0 0,-1 0 0 0 0,0 0 1 0 0,-1-1-1 0 0,15-36 1 0 0,-21 44 60 0 0,-1 1 1 0 0,-1 0 0 0 0,0-1-1 0 0,0 0 1 0 0,0 1 0 0 0,-1-1 0 0 0,-1 0-1 0 0,1 0 1 0 0,-2-13 0 0 0,0 21-18 0 0,1 1-1 0 0,0-1 1 0 0,0 0 0 0 0,-1 0-1 0 0,1 0 1 0 0,0 0 0 0 0,-1 0 0 0 0,1 0-1 0 0,-1 1 1 0 0,1-1 0 0 0,-1 0-1 0 0,1 0 1 0 0,-1 1 0 0 0,0-1 0 0 0,1 0-1 0 0,-1 1 1 0 0,0-1 0 0 0,1 1-1 0 0,-1-1 1 0 0,0 1 0 0 0,0-1 0 0 0,0 1-1 0 0,0-1 1 0 0,1 1 0 0 0,-1 0-1 0 0,0 0 1 0 0,0-1 0 0 0,0 1-1 0 0,0 0 1 0 0,0 0 0 0 0,0 0 0 0 0,0 0-1 0 0,0 0 1 0 0,0 0 0 0 0,0 0-1 0 0,1 0 1 0 0,-1 0 0 0 0,0 1 0 0 0,0-1-1 0 0,-1 1 1 0 0,-4 0 88 0 0,1 0-1 0 0,0 1 1 0 0,0 0-1 0 0,0 0 1 0 0,0 1 0 0 0,-5 3-1 0 0,0 1 8 0 0,1 0 0 0 0,0 1 0 0 0,0 0 0 0 0,1 1 0 0 0,0 0 0 0 0,1 0 0 0 0,-1 1 0 0 0,2 0 0 0 0,0 0 0 0 0,0 0 0 0 0,0 1 0 0 0,2 0 0 0 0,-1 0 0 0 0,1 0 0 0 0,-3 15 0 0 0,5-17-128 0 0,1 0-1 0 0,-1 1 0 0 0,1-1 1 0 0,1 0-1 0 0,0 1 0 0 0,0-1 1 0 0,1 0-1 0 0,0 0 0 0 0,0 1 0 0 0,1-1 1 0 0,0 0-1 0 0,1 0 0 0 0,0 0 1 0 0,0-1-1 0 0,1 1 0 0 0,0-1 1 0 0,1 0-1 0 0,0 0 0 0 0,11 14 1 0 0,29 24-1882 0 0,-32-34-1359 0 0,1-1-1 0 0,0 0 1 0 0,25 14 0 0 0,-12-13-1368 0 0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24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2352 0 0,'0'2'-468'0'0,"0"3"0"0"0,4 2 0 0 0,-4 4 0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46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1 3768 0 0,'-18'8'5135'0'0,"11"0"-4543"0"0,1 1 0 0 0,0 0 0 0 0,0 0 0 0 0,1 1 0 0 0,0 0 0 0 0,1 0-1 0 0,0 0 1 0 0,0 0 0 0 0,1 1 0 0 0,1-1 0 0 0,-3 21 0 0 0,1 12 646 0 0,3 73 0 0 0,2-61-1780 0 0,-1-52 533 0 0,0 19-7637 0 0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29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5 3404 0 0,'2'-4'3364'0'0,"3"8"-1396"0"0,2 12-505 0 0,-3 24 473 0 0,-1-1 0 0 0,-6 62 0 0 0,2-80-1608 0 0,-1 16-64 0 0,-2-1 0 0 0,-2 0 0 0 0,-1 0 0 0 0,-14 39 0 0 0,12-50-418 0 0,-3 9-353 0 0,8-10-3150 0 0,2-8-3007 0 0,4-11 3331 0 0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29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7 3144 0 0,'0'0'560'0'0,"-1"-1"-339"0"0,1 1-1 0 0,0-1 1 0 0,0 1 0 0 0,0 0 0 0 0,0-1 0 0 0,-1 1 0 0 0,1 0 0 0 0,0 0 0 0 0,0-1 0 0 0,-1 1 0 0 0,1 0 0 0 0,0-1-1 0 0,0 1 1 0 0,-1 0 0 0 0,1 0 0 0 0,0 0 0 0 0,-1-1 0 0 0,1 1 0 0 0,0 0 0 0 0,-1 0 0 0 0,1 0 0 0 0,-1 0 0 0 0,0-1-1 0 0,-2 4 33 0 0,0-1-1 0 0,0 0 1 0 0,0 1-1 0 0,0-1 1 0 0,0 1-1 0 0,0 0 1 0 0,1 0-1 0 0,0 0 1 0 0,-1 0-1 0 0,-1 5 1 0 0,-12 13 616 0 0,-122 112 2471 0 0,110-110-3173 0 0,-1-2-1 0 0,0-1 0 0 0,-44 22 0 0 0,73-42-162 0 0,0 0-1 0 0,-1 1 1 0 0,1-1 0 0 0,-1 0-1 0 0,1 1 1 0 0,-1-1 0 0 0,1 0 0 0 0,-1 0-1 0 0,1 0 1 0 0,-1 1 0 0 0,1-1 0 0 0,-1 0-1 0 0,1 0 1 0 0,-1 0 0 0 0,1 0 0 0 0,-1 0-1 0 0,1 0 1 0 0,-1 0 0 0 0,0 0-1 0 0,1 0 1 0 0,-1 0 0 0 0,1 0 0 0 0,-2-1-1 0 0,7-9 52 0 0,18-15 1 0 0,-11 15-11 0 0,1 0 1 0 0,0 1-1 0 0,1 0 0 0 0,0 1 0 0 0,1 0 1 0 0,30-11-1 0 0,-40 18-19 0 0,1-1 1 0 0,0 1-1 0 0,-1 0 0 0 0,1 0 1 0 0,0 1-1 0 0,0 0 0 0 0,-1 0 0 0 0,1 0 1 0 0,0 0-1 0 0,0 1 0 0 0,-1 0 1 0 0,1 1-1 0 0,0-1 0 0 0,-1 1 0 0 0,0 0 1 0 0,1 0-1 0 0,-1 1 0 0 0,0-1 1 0 0,0 1-1 0 0,0 0 0 0 0,0 1 0 0 0,-1-1 1 0 0,6 6-1 0 0,4 7 51 0 0,0 0 0 0 0,-1 2 0 0 0,-1-1 1 0 0,0 1-1 0 0,15 34 0 0 0,20 31-324 0 0,-42-75 217 0 0,0 0-585 0 0,0 0 0 0 0,1-1 1 0 0,0 0-1 0 0,7 7 0 0 0,-10-12-311 0 0,0 1 0 0 0,0-1 1 0 0,0 0-1 0 0,0 0 0 0 0,0 0 0 0 0,0-1 0 0 0,1 1 0 0 0,4 1 1 0 0,6 0-2360 0 0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30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0 3304 0 0,'-2'0'224'0'0,"0"1"-1"0"0,-1-1 0 0 0,1 1 1 0 0,0 0-1 0 0,0 0 0 0 0,-1 0 1 0 0,1 0-1 0 0,0 0 0 0 0,0 0 1 0 0,0 0-1 0 0,0 1 0 0 0,0-1 1 0 0,1 1-1 0 0,-1-1 0 0 0,0 1 1 0 0,-2 3-1 0 0,-22 32 1268 0 0,18-22-971 0 0,1 0 0 0 0,1 0-1 0 0,0 1 1 0 0,1-1 0 0 0,1 1-1 0 0,0 0 1 0 0,-3 28 0 0 0,6-35-271 0 0,1 0 1 0 0,-1 0-1 0 0,1 0 1 0 0,1 0-1 0 0,0-1 0 0 0,0 1 1 0 0,1 0-1 0 0,0 0 1 0 0,0-1-1 0 0,1 1 1 0 0,0-1-1 0 0,0 0 1 0 0,1 0-1 0 0,0 0 0 0 0,10 13 1 0 0,-10-17-209 0 0,0 0 0 0 0,0-1 0 0 0,1 1 0 0 0,-1-1 0 0 0,1 0-1 0 0,0-1 1 0 0,-1 1 0 0 0,1-1 0 0 0,1 0 0 0 0,-1 0 0 0 0,0 0 0 0 0,0-1 0 0 0,1 0 0 0 0,-1 0 0 0 0,0 0 0 0 0,1-1 0 0 0,-1 0 0 0 0,1 0 0 0 0,7-1 0 0 0,0 0-13 0 0,-1-1 0 0 0,1 0 1 0 0,-1-1-1 0 0,1 0 0 0 0,-1-1 1 0 0,0-1-1 0 0,14-7 0 0 0,-17 7-26 0 0,-1 0 0 0 0,-1 0 0 0 0,1-1 0 0 0,-1 0 1 0 0,0-1-1 0 0,-1 0 0 0 0,1 0 0 0 0,-1 0 0 0 0,-1-1 0 0 0,1 0 0 0 0,-1 0 0 0 0,-1 0 0 0 0,1-1 0 0 0,-1 1 0 0 0,-1-1 0 0 0,0 0 0 0 0,0 0 0 0 0,-1 0 0 0 0,0-1 0 0 0,0 1 0 0 0,-1 0 0 0 0,-1-1 0 0 0,1 1 0 0 0,-1-1 1 0 0,-1 1-1 0 0,-2-12 0 0 0,2 13 5 0 0,0 1 0 0 0,-1 0 0 0 0,0 0 0 0 0,0 0 1 0 0,-1 0-1 0 0,1 0 0 0 0,-2 0 0 0 0,1 1 0 0 0,-1 0 1 0 0,-7-10-1 0 0,8 12 4 0 0,-1 0 0 0 0,0 0 1 0 0,0 0-1 0 0,0 1 1 0 0,0 0-1 0 0,0 0 0 0 0,-1 0 1 0 0,1 0-1 0 0,-1 1 0 0 0,0 0 1 0 0,0-1-1 0 0,0 2 0 0 0,0-1 1 0 0,0 1-1 0 0,-7-2 0 0 0,1 2 14 0 0,0 0 0 0 0,-1 0 0 0 0,1 1 1 0 0,0 0-1 0 0,-1 1 0 0 0,1 0 0 0 0,0 1 0 0 0,0 0 0 0 0,0 1 0 0 0,0 0 0 0 0,-13 6 0 0 0,17-5-40 0 0,0-1 0 0 0,0 2 0 0 0,1-1 0 0 0,0 1 0 0 0,0 0 0 0 0,0 0 0 0 0,0 0 0 0 0,1 1 0 0 0,0 0 0 0 0,0 0 0 0 0,0 1 0 0 0,1-1 0 0 0,0 1 0 0 0,0 0 0 0 0,1 0 0 0 0,0 0 0 0 0,-3 8 0 0 0,2-3-742 0 0,1 0 0 0 0,-3 25 0 0 0,5-30-519 0 0,1 1 0 0 0,0 0 0 0 0,0-1-1 0 0,0 1 1 0 0,1 0 0 0 0,2 8 0 0 0,4 5-2185 0 0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30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3848 0 0,'0'0'1999'0'0,"0"19"1782"0"0,-10 262 3848 0 0,7-222-7960 0 0,2-23-1832 0 0,1-30 1129 0 0,0-1 0 0 0,1 1-1 0 0,0 0 1 0 0,0-1 0 0 0,0 1-1 0 0,1-1 1 0 0,2 7 0 0 0,3 0-2203 0 0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31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3616 0 0,'19'2'3935'0'0,"-16"0"-3691"0"0,0 1-1 0 0,0-1 0 0 0,-1 1 0 0 0,1 0 1 0 0,-1-1-1 0 0,1 1 0 0 0,-1 0 1 0 0,0 1-1 0 0,0-1 0 0 0,0 0 0 0 0,-1 0 1 0 0,1 1-1 0 0,-1-1 0 0 0,0 1 1 0 0,2 7-1 0 0,1 8 816 0 0,4 32-1 0 0,-8-48-938 0 0,4 47 1741 0 0,-4 59 0 0 0,-1-47-1270 0 0,1-62-587 0 0,0 0 1 0 0,0 0 0 0 0,0 1 0 0 0,0-1-1 0 0,0 0 1 0 0,0 0 0 0 0,0 1 0 0 0,0-1-1 0 0,1 0 1 0 0,-1 0 0 0 0,0 0 0 0 0,0 0-1 0 0,0 1 1 0 0,0-1 0 0 0,0 0 0 0 0,0 0-1 0 0,0 0 1 0 0,0 1 0 0 0,1-1 0 0 0,-1 0-1 0 0,0 0 1 0 0,0 0 0 0 0,0 0 0 0 0,0 0-1 0 0,1 1 1 0 0,-1-1 0 0 0,0 0 0 0 0,0 0-1 0 0,0 0 1 0 0,0 0 0 0 0,1 0 0 0 0,-1 0-1 0 0,0 0 1 0 0,0 0 0 0 0,1 0 0 0 0,-1 0-1 0 0,0 0 1 0 0,0 0 0 0 0,0 0 0 0 0,1 0-1 0 0,-1 0 1 0 0,0 0 0 0 0,0 0 0 0 0,0 0-1 0 0,1 0 1 0 0,-1 0 0 0 0,0 0 0 0 0,0 0-1 0 0,0 0 1 0 0,1 0 0 0 0,-1-1 0 0 0,0 1-1 0 0,0 0 1 0 0,0 0 0 0 0,0 0 0 0 0,1 0-1 0 0,-1 0 1 0 0,0-1 0 0 0,0 1 0 0 0,0 0 0 0 0,0 0-1 0 0,0 0 1 0 0,1-1 0 0 0,12-11 140 0 0,-10 10-110 0 0,15-18 92 0 0,0 0 1 0 0,0-2 0 0 0,-2 0-1 0 0,-1 0 1 0 0,21-43 0 0 0,24-36 155 0 0,-51 87-573 0 0,13-18 890 0 0,-21 31-830 0 0,0 0 0 0 0,0 0 1 0 0,0 0-1 0 0,0 0 0 0 0,0 0 0 0 0,0 0 0 0 0,0 0 1 0 0,1 1-1 0 0,-1-1 0 0 0,0 0 0 0 0,0 1 0 0 0,1-1 1 0 0,-1 1-1 0 0,0-1 0 0 0,1 1 0 0 0,-1 0 0 0 0,1-1 1 0 0,-1 1-1 0 0,0 0 0 0 0,1 0 0 0 0,2 0 0 0 0,-4 0-23 0 0,1 0 0 0 0,-1 0 1 0 0,1 0-1 0 0,-1 1 0 0 0,1-1 0 0 0,-1 0 0 0 0,1 0 0 0 0,-1 0 0 0 0,1 1 0 0 0,-1-1 0 0 0,0 0 0 0 0,1 0 0 0 0,-1 1 0 0 0,1-1 0 0 0,-1 0 0 0 0,0 1 0 0 0,1-1 0 0 0,-1 0 0 0 0,0 1 0 0 0,0-1 0 0 0,1 1 0 0 0,-1-1 1 0 0,0 1-1 0 0,0-1 0 0 0,0 1 0 0 0,1-1 0 0 0,-1 0 0 0 0,0 2 0 0 0,0-2 204 0 0,6 8-3644 0 0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31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111 134 3376 0 0,'-3'1'283'0'0,"0"-1"0"0"0,0 1 0 0 0,0 0 0 0 0,0 0 0 0 0,0 0 0 0 0,0 1 0 0 0,0-1-1 0 0,1 1 1 0 0,-1-1 0 0 0,0 1 0 0 0,1 0 0 0 0,0 0 0 0 0,-1 0 0 0 0,1 0 0 0 0,0 1 0 0 0,0-1-1 0 0,0 1 1 0 0,-3 4 0 0 0,-1 3 99 0 0,0-1 0 0 0,1 1 0 0 0,0 0-1 0 0,-4 11 1 0 0,3-1 418 0 0,0-1-1 0 0,1 1 1 0 0,-4 37-1 0 0,8-49-601 0 0,1 0-1 0 0,0 1 1 0 0,0-1-1 0 0,1 0 1 0 0,0 0-1 0 0,0 0 1 0 0,1 0-1 0 0,0-1 1 0 0,0 1 0 0 0,0 0-1 0 0,1-1 1 0 0,7 12-1 0 0,-8-16-169 0 0,1 0-1 0 0,-1 0 1 0 0,1 0-1 0 0,0 0 0 0 0,0-1 1 0 0,0 1-1 0 0,0-1 1 0 0,1 0-1 0 0,-1 0 1 0 0,0 0-1 0 0,1 0 1 0 0,0-1-1 0 0,-1 1 1 0 0,1-1-1 0 0,0 0 0 0 0,0 0 1 0 0,0-1-1 0 0,0 1 1 0 0,-1-1-1 0 0,1 1 1 0 0,0-1-1 0 0,5-1 1 0 0,1 0-3 0 0,1 0 1 0 0,-1 0 0 0 0,1-1-1 0 0,-1-1 1 0 0,0 0 0 0 0,0 0-1 0 0,11-6 1 0 0,-5 2 18 0 0,-1-1 0 0 0,0-1 0 0 0,0-1 0 0 0,0 0-1 0 0,-2-1 1 0 0,1-1 0 0 0,-1 0 0 0 0,-1 0 0 0 0,13-17 0 0 0,-17 18 29 0 0,0-1 1 0 0,-1 0-1 0 0,0-1 0 0 0,-1 1 1 0 0,-1-1-1 0 0,0 0 0 0 0,0-1 0 0 0,-2 1 1 0 0,1-1-1 0 0,-2 0 0 0 0,2-27 1 0 0,-3 31 1 0 0,-1 0 0 0 0,-1 0 0 0 0,1 0 0 0 0,-2 0 0 0 0,1 0 1 0 0,-2 0-1 0 0,1 1 0 0 0,-8-19 0 0 0,8 24-40 0 0,0 0 0 0 0,0 0 0 0 0,0 0 1 0 0,-1 1-1 0 0,0-1 0 0 0,0 0 0 0 0,0 1 0 0 0,0 0 0 0 0,0 0 0 0 0,-1 0 0 0 0,1 0 0 0 0,-1 0 1 0 0,0 1-1 0 0,0 0 0 0 0,0-1 0 0 0,0 1 0 0 0,0 1 0 0 0,0-1 0 0 0,0 1 0 0 0,-1-1 0 0 0,-7 0 1 0 0,3 1-32 0 0,0 0 1 0 0,0 0-1 0 0,0 1 1 0 0,0 1-1 0 0,-1-1 1 0 0,1 2-1 0 0,0-1 1 0 0,0 1-1 0 0,1 0 1 0 0,-1 1-1 0 0,0 0 1 0 0,1 1 0 0 0,-1-1-1 0 0,1 2 1 0 0,0-1-1 0 0,1 1 1 0 0,-1 0-1 0 0,1 1 1 0 0,0 0-1 0 0,0 0 1 0 0,0 0-1 0 0,1 1 1 0 0,0 0-1 0 0,1 0 1 0 0,-7 10 0 0 0,9-11-188 0 0,0-1 1 0 0,1 1-1 0 0,-1-1 1 0 0,1 1 0 0 0,0 0-1 0 0,-2 11 1 0 0,-2 39-7310 0 0,5-40 3565 0 0,-1-2 202 0 0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31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18 3992 0 0,'-4'0'664'0'0,"4"-1"20"0"0,0-2-3 0 0,-7-1 3 0 0,5-1 16 0 0,-3 3 4 0 0,3-1 680 0 0,-5 3-736 0 0,3 7-88 0 0,4 6-192 0 0,-3 5-2580 0 0,3 10 0 0 0,0 2-1 0 0,0 4 1 0 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32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74 3464 0 0,'-1'-22'3240'0'0,"0"19"-3055"0"0,0 1 0 0 0,0-1 0 0 0,0 0 0 0 0,0 1 0 0 0,-1-1 0 0 0,1 1-1 0 0,-1-1 1 0 0,0 1 0 0 0,0 0 0 0 0,0 0 0 0 0,0 0 0 0 0,0 0 0 0 0,0 0 0 0 0,0 0 0 0 0,-1 0 0 0 0,1 1 0 0 0,-1-1 0 0 0,1 1 0 0 0,-1 0 0 0 0,0 0-1 0 0,1 0 1 0 0,-1 0 0 0 0,0 0 0 0 0,0 0 0 0 0,0 1 0 0 0,-4-1 0 0 0,-10-1 426 0 0,0 1 1 0 0,-1 0-1 0 0,-20 2 1 0 0,27 0-210 0 0,-90 8 1966 0 0,89-8-2222 0 0,1 1-1 0 0,-1 1 1 0 0,1 0 0 0 0,0 1-1 0 0,-1 0 1 0 0,-14 9-1 0 0,23-12-127 0 0,1 1 0 0 0,-1-1 0 0 0,1 1 0 0 0,0 0 0 0 0,-1-1 0 0 0,1 1-1 0 0,0 0 1 0 0,0 1 0 0 0,0-1 0 0 0,1 0 0 0 0,-1 0 0 0 0,0 1 0 0 0,1-1 0 0 0,0 1-1 0 0,-1 0 1 0 0,1-1 0 0 0,0 1 0 0 0,0 0 0 0 0,1 0 0 0 0,-1-1 0 0 0,0 1 0 0 0,1 0-1 0 0,0 0 1 0 0,0 0 0 0 0,0 0 0 0 0,0 0 0 0 0,0 0 0 0 0,0 0 0 0 0,1-1-1 0 0,0 1 1 0 0,-1 0 0 0 0,2 3 0 0 0,2 2 2 0 0,-1 0 1 0 0,1 0-1 0 0,1 0 1 0 0,-1 0-1 0 0,2-1 0 0 0,-1 0 1 0 0,1 0-1 0 0,0 0 0 0 0,8 7 1 0 0,10 5-1 0 0,1-1 0 0 0,1-1 0 0 0,41 21 0 0 0,-43-26-20 0 0,-2 0 1 0 0,0 2 0 0 0,0 0-1 0 0,-2 2 1 0 0,33 30 0 0 0,-47-40 5 0 0,-1 0 0 0 0,0 1 0 0 0,-1-1 0 0 0,1 1 0 0 0,-1 0 0 0 0,-1 1 0 0 0,1-1 0 0 0,4 16 0 0 0,-7-20 17 0 0,-1 0 0 0 0,1 0 0 0 0,-1 1 0 0 0,1-1 0 0 0,-1 0 0 0 0,0 1 0 0 0,0-1 0 0 0,0 0 0 0 0,-1 0 0 0 0,1 1 0 0 0,-1-1 0 0 0,0 0 0 0 0,0 0 0 0 0,0 1 0 0 0,0-1 0 0 0,0 0 0 0 0,-1 0 0 0 0,1 0 0 0 0,-1-1 0 0 0,0 1 0 0 0,0 0 0 0 0,0-1 0 0 0,-4 5 0 0 0,-1-2 58 0 0,0 1 0 0 0,-1-1 0 0 0,1 0 0 0 0,-1-1 0 0 0,0 0 0 0 0,0 0 0 0 0,-1-1 0 0 0,1 0 0 0 0,-18 4 0 0 0,-5-1 174 0 0,-47 2 0 0 0,49-6-129 0 0,22-1-269 0 0,-115 6 354 0 0,70-11-4783 0 0,47 4 2936 0 0,0-1 1 0 0,0 0-1 0 0,0-1 1 0 0,-9-3 0 0 0,2-3-2454 0 0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33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210 514 3176 0 0,'-9'0'597'0'0,"-1"1"-1"0"0,0-1 1 0 0,1 1-1 0 0,-1 1 1 0 0,1 0-1 0 0,-1 0 0 0 0,-9 5 1 0 0,12-4-338 0 0,1 0 0 0 0,0 1 0 0 0,-1-1 0 0 0,2 2 0 0 0,-1-1 0 0 0,0 0 0 0 0,1 1-1 0 0,0 0 1 0 0,0 1 0 0 0,-5 7 0 0 0,2-2 20 0 0,1 2-1 0 0,0-1 1 0 0,1 1-1 0 0,1 0 1 0 0,0 0-1 0 0,1 1 1 0 0,0 0-1 0 0,1-1 1 0 0,0 1-1 0 0,2 0 1 0 0,-1 1-1 0 0,2-1 1 0 0,0 0-1 0 0,0 0 1 0 0,2 0-1 0 0,3 18 1 0 0,-4-27-246 0 0,1 1 1 0 0,-1 0-1 0 0,2 0 0 0 0,-1-1 1 0 0,1 1-1 0 0,-1-1 1 0 0,1 0-1 0 0,1 0 1 0 0,-1 0-1 0 0,1 0 0 0 0,0-1 1 0 0,0 1-1 0 0,0-1 1 0 0,1 0-1 0 0,-1 0 1 0 0,1-1-1 0 0,0 1 1 0 0,0-1-1 0 0,1 0 0 0 0,-1 0 1 0 0,0-1-1 0 0,7 3 1 0 0,1-1-10 0 0,-1-1 1 0 0,0 0-1 0 0,1-1 1 0 0,0 0-1 0 0,-1-1 1 0 0,1-1-1 0 0,0 0 1 0 0,0 0-1 0 0,19-4 1 0 0,-26 3-33 0 0,0 0-1 0 0,1-1 1 0 0,-1 1 0 0 0,0-2-1 0 0,0 1 1 0 0,0 0 0 0 0,0-1 0 0 0,0 0-1 0 0,0-1 1 0 0,-1 1 0 0 0,0-1-1 0 0,0 0 1 0 0,0-1 0 0 0,0 1 0 0 0,0-1-1 0 0,-1 0 1 0 0,0 0 0 0 0,0 0-1 0 0,-1 0 1 0 0,1-1 0 0 0,-1 0 0 0 0,0 0-1 0 0,0 0 1 0 0,-1 0 0 0 0,0 0-1 0 0,0 0 1 0 0,0 0 0 0 0,-1-1 0 0 0,0 1-1 0 0,0-1 1 0 0,-1 1 0 0 0,0-1-1 0 0,0 1 1 0 0,0-1 0 0 0,-1 1 0 0 0,0-1-1 0 0,0 1 1 0 0,-1 0 0 0 0,0-1-1 0 0,0 1 1 0 0,-3-8 0 0 0,-3-2-4 0 0,0 0 0 0 0,-1 1 0 0 0,0 0 0 0 0,-2 0 0 0 0,1 1 0 0 0,-2 0 0 0 0,0 1 0 0 0,0 0 0 0 0,-2 1 0 0 0,-22-16 0 0 0,16 12 33 0 0,0 0 0 0 0,0-1 1 0 0,2-1-1 0 0,1-1 0 0 0,0 0 0 0 0,-20-30 0 0 0,34 43 6 0 0,-1 0 0 0 0,1-1 0 0 0,0 1 0 0 0,0 0 0 0 0,1-1 0 0 0,0 0 0 0 0,0 1 0 0 0,0-1 0 0 0,1 0 0 0 0,0 0 0 0 0,0 0 0 0 0,1 0 0 0 0,0 0 0 0 0,0 0 0 0 0,1 0 0 0 0,0 0 0 0 0,0 0 0 0 0,3-8 0 0 0,-2 12-20 0 0,0 0 0 0 0,0 1 1 0 0,0-1-1 0 0,0 0 0 0 0,1 1 1 0 0,-1 0-1 0 0,1-1 1 0 0,0 1-1 0 0,0 0 0 0 0,0 0 1 0 0,0 1-1 0 0,0-1 0 0 0,5-1 1 0 0,44-17 29 0 0,-25 12-11 0 0,0-1-1 0 0,-1-2 1 0 0,50-27-1 0 0,-71 35-9 0 0,-1-1-1 0 0,0 1 0 0 0,1-1 0 0 0,-2 0 1 0 0,1 0-1 0 0,0 0 0 0 0,-1 0 1 0 0,0-1-1 0 0,0 1 0 0 0,0-1 0 0 0,0 0 1 0 0,-1 0-1 0 0,0 0 0 0 0,0 0 1 0 0,0 0-1 0 0,0-1 0 0 0,-1 1 0 0 0,0 0 1 0 0,0-1-1 0 0,-1 1 0 0 0,0-1 1 0 0,0 1-1 0 0,0-1 0 0 0,0 1 0 0 0,-1-1 1 0 0,0 1-1 0 0,-1-6 0 0 0,1-1-93 0 0,7 12-3242 0 0,9 17-4321 0 0,-8-1 4468 0 0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34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3344 0 0,'0'0'1183'0'0,"-4"19"2126"0"0,0 11-2195 0 0,1-1 0 0 0,1 1-1 0 0,2 0 1 0 0,1 0 0 0 0,7 42 0 0 0,0-37-440 0 0,-5-16-605 0 0,2-1 1 0 0,8 25-1 0 0,-9-35-1107 0 0,-1-1 1 0 0,1 0 0 0 0,0-1-1 0 0,0 1 1 0 0,7 7 0 0 0,2 2-2019 0 0,-2-4-1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46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0 103 3600 0 0,'0'0'1872'0'0,"14"-2"793"0"0,112 3 1133 0 0,132-2-99 0 0,-246 0-3655 0 0,1 1-31 0 0,1 0 1 0 0,24-5 0 0 0,-36 5 0 0 0,0 0 1 0 0,-1-1-1 0 0,1 1 1 0 0,0 0-1 0 0,-1-1 0 0 0,1 1 1 0 0,0-1-1 0 0,-1 0 1 0 0,1 0-1 0 0,-1 1 0 0 0,1-1 1 0 0,-1 0-1 0 0,1 0 0 0 0,-1 0 1 0 0,0 0-1 0 0,0-1 1 0 0,1 1-1 0 0,-1 0 0 0 0,0 0 1 0 0,0-1-1 0 0,0 1 0 0 0,0-1 1 0 0,0 1-1 0 0,-1-1 1 0 0,1 1-1 0 0,0-1 0 0 0,-1 0 1 0 0,1 1-1 0 0,-1-1 0 0 0,1-2 1 0 0,-1 0 82 0 0,0 0 0 0 0,-1 0 0 0 0,1 0 0 0 0,-1 0 0 0 0,0 0 0 0 0,0 0 1 0 0,-2-6-1 0 0,2 9-49 0 0,1-1 0 0 0,-1 1 1 0 0,0 0-1 0 0,0-1 0 0 0,0 1 1 0 0,0 0-1 0 0,0 0 0 0 0,0 0 1 0 0,0 0-1 0 0,0 0 0 0 0,0 0 1 0 0,0 0-1 0 0,0 0 0 0 0,-1 0 1 0 0,1 0-1 0 0,0 1 0 0 0,-1-1 1 0 0,1 1-1 0 0,-1-1 0 0 0,1 1 1 0 0,-2-1-1 0 0,1 1-10 0 0,1-1 1 0 0,0 1-1 0 0,-1 0 0 0 0,1 0 0 0 0,0 0 1 0 0,-1 0-1 0 0,1 1 0 0 0,0-1 1 0 0,0 0-1 0 0,-1 1 0 0 0,1-1 0 0 0,0 0 1 0 0,0 1-1 0 0,-1-1 0 0 0,1 1 0 0 0,0 0 1 0 0,0-1-1 0 0,0 1 0 0 0,0 0 1 0 0,0 0-1 0 0,0 0 0 0 0,0 0 0 0 0,0 0 1 0 0,0 0-1 0 0,0 0 0 0 0,1 0 1 0 0,-1 0-1 0 0,0 0 0 0 0,1 0 0 0 0,-1 1 1 0 0,1-1-1 0 0,-2 2 0 0 0,0 6 20 0 0,0-1 0 0 0,0 0-1 0 0,1 1 1 0 0,-1 9-1 0 0,1-4 20 0 0,-5 55 110 0 0,6 97-1 0 0,2-69-125 0 0,-2-89-78 0 0,4 95-60 0 0,-3-92-78 0 0,1-1 0 0 0,0 1 0 0 0,1 0 0 0 0,0-1 0 0 0,1 1 0 0 0,0-1 0 0 0,7 13 0 0 0,5-2-2380 0 0,-14-18 1527 0 0,1-1 1 0 0,0 1-1 0 0,0-1 0 0 0,0 0 0 0 0,0 0 1 0 0,0 0-1 0 0,0 0 0 0 0,7 3 1 0 0,3-3-2550 0 0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3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45 3336 0 0,'-8'12'526'0'0,"1"-1"1"0"0,-1 1-1 0 0,2 0 0 0 0,0 0 0 0 0,0 0 0 0 0,1 1 0 0 0,0 0 1 0 0,1 0-1 0 0,1 1 0 0 0,0-1 0 0 0,1 1 0 0 0,1-1 0 0 0,0 1 0 0 0,0 0 1 0 0,2-1-1 0 0,-1 1 0 0 0,2 0 0 0 0,3 17 0 0 0,-4-27-446 0 0,0 0 1 0 0,1 0-1 0 0,-1 0 0 0 0,1 0 0 0 0,0 0 1 0 0,0 0-1 0 0,0 0 0 0 0,0 0 0 0 0,1-1 1 0 0,-1 1-1 0 0,1-1 0 0 0,0 0 0 0 0,0 0 1 0 0,1 0-1 0 0,-1 0 0 0 0,0-1 0 0 0,1 1 1 0 0,0-1-1 0 0,-1 0 0 0 0,1 0 0 0 0,0 0 1 0 0,0 0-1 0 0,0-1 0 0 0,1 1 0 0 0,-1-1 1 0 0,0 0-1 0 0,0-1 0 0 0,1 1 0 0 0,-1-1 1 0 0,0 1-1 0 0,1-1 0 0 0,-1-1 0 0 0,0 1 1 0 0,1-1-1 0 0,7-1 0 0 0,-4 0-102 0 0,0 0 0 0 0,-1-1 0 0 0,1 1 0 0 0,-1-1 0 0 0,1-1 0 0 0,-1 1 0 0 0,0-1 0 0 0,0-1 0 0 0,-1 1 0 0 0,1-1 0 0 0,-1 0 0 0 0,0-1 1 0 0,0 1-1 0 0,-1-1 0 0 0,0 0 0 0 0,0-1 0 0 0,0 1 0 0 0,7-15 0 0 0,-7 8-12 0 0,0-1 0 0 0,-1 0 0 0 0,0 0 1 0 0,-1 0-1 0 0,0 0 0 0 0,-2-1 0 0 0,1 1 1 0 0,-2-1-1 0 0,0 1 0 0 0,-2-17 0 0 0,1 26 44 0 0,1 0-1 0 0,-1 0 1 0 0,-1 0-1 0 0,1 0 1 0 0,-1 0 0 0 0,1 0-1 0 0,-1 0 1 0 0,-1 0-1 0 0,1 0 1 0 0,-1 1-1 0 0,0-1 1 0 0,0 1-1 0 0,0 0 1 0 0,0 0 0 0 0,-1 0-1 0 0,0 0 1 0 0,0 1-1 0 0,0 0 1 0 0,0-1-1 0 0,0 1 1 0 0,-1 1-1 0 0,1-1 1 0 0,-1 1 0 0 0,0-1-1 0 0,0 1 1 0 0,0 1-1 0 0,0-1 1 0 0,0 1-1 0 0,0 0 1 0 0,-10-1-1 0 0,4 1 39 0 0,1 0-1 0 0,-1 1 0 0 0,1 0 1 0 0,-1 1-1 0 0,1 0 0 0 0,0 1 1 0 0,-1 0-1 0 0,1 1 0 0 0,0 0 1 0 0,-17 8-1 0 0,21-8-20 0 0,0 0-1 0 0,0 0 1 0 0,1 1-1 0 0,-1 0 1 0 0,1 1 0 0 0,0-1-1 0 0,1 1 1 0 0,-1 0-1 0 0,1 0 1 0 0,0 0-1 0 0,0 1 1 0 0,0-1-1 0 0,1 1 1 0 0,-1 0 0 0 0,2 0-1 0 0,-1 0 1 0 0,1 0-1 0 0,-2 8 1 0 0,-1 5 36 0 0,1 0 0 0 0,0 1 0 0 0,2 0 0 0 0,-1 35 1 0 0,3-48-51 0 0,1 0 0 0 0,-1 0 0 0 0,1 0 0 0 0,1 0 0 0 0,-1 0 0 0 0,1 0 0 0 0,0 0 0 0 0,1 0 1 0 0,0-1-1 0 0,0 1 0 0 0,0-1 0 0 0,1 0 0 0 0,0 0 0 0 0,0 0 0 0 0,0 0 0 0 0,7 6 1 0 0,-6-8-14 0 0,-1-1 1 0 0,0 0 0 0 0,1 0-1 0 0,0-1 1 0 0,-1 1 0 0 0,1-1 0 0 0,0 0-1 0 0,0 0 1 0 0,0 0 0 0 0,1-1 0 0 0,-1 0-1 0 0,0 0 1 0 0,0 0 0 0 0,1-1 0 0 0,-1 0-1 0 0,1 0 1 0 0,-1 0 0 0 0,0-1-1 0 0,1 1 1 0 0,-1-1 0 0 0,0 0 0 0 0,0-1-1 0 0,8-3 1 0 0,-4 2-16 0 0,-1-1 0 0 0,1 0-1 0 0,-1 0 1 0 0,-1-1 0 0 0,1 0 0 0 0,-1 0-1 0 0,0-1 1 0 0,0 0 0 0 0,0 0 0 0 0,-1-1-1 0 0,0 0 1 0 0,0 0 0 0 0,5-9 0 0 0,0-5 7 0 0,-1-1 1 0 0,0 0 0 0 0,-2 0-1 0 0,0-1 1 0 0,-2-1 0 0 0,0 1 0 0 0,-2-1-1 0 0,-1 0 1 0 0,0 0 0 0 0,-2-32 0 0 0,-1 57 12 0 0,0-1 1 0 0,0 0 0 0 0,0 0 0 0 0,-1 0-1 0 0,1 0 1 0 0,0 0 0 0 0,0 0-1 0 0,0 0 1 0 0,0 1 0 0 0,-1-1 0 0 0,1 0-1 0 0,0 0 1 0 0,0 0 0 0 0,0 0 0 0 0,0 0-1 0 0,-1 0 1 0 0,1 0 0 0 0,0 0 0 0 0,0 0-1 0 0,0 0 1 0 0,-1 0 0 0 0,1 0 0 0 0,0 0-1 0 0,0 0 1 0 0,0 0 0 0 0,-1 0 0 0 0,1 0-1 0 0,0 0 1 0 0,0 0 0 0 0,0 0 0 0 0,0 0-1 0 0,-1-1 1 0 0,1 1 0 0 0,0 0-1 0 0,0 0 1 0 0,0 0 0 0 0,0 0 0 0 0,0 0-1 0 0,-1 0 1 0 0,1 0 0 0 0,0-1 0 0 0,0 1-1 0 0,0 0 1 0 0,0 0 0 0 0,0 0 0 0 0,0 0-1 0 0,0-1 1 0 0,0 1 0 0 0,0 0 0 0 0,-1 0-1 0 0,1-1 1 0 0,-9 19 170 0 0,1 17 26 0 0,0 1 1 0 0,2 0 0 0 0,0 37 0 0 0,5-61-166 0 0,0-1 0 0 0,2 0 0 0 0,-1 0 0 0 0,1 1 0 0 0,4 13 0 0 0,-4-21-29 0 0,0-1 0 0 0,0 0-1 0 0,0 0 1 0 0,0-1 0 0 0,0 1 0 0 0,1 0-1 0 0,0 0 1 0 0,-1 0 0 0 0,1-1-1 0 0,0 1 1 0 0,0-1 0 0 0,1 0 0 0 0,-1 0-1 0 0,0 1 1 0 0,1-1 0 0 0,-1-1-1 0 0,1 1 1 0 0,0 0 0 0 0,0-1 0 0 0,-1 1-1 0 0,1-1 1 0 0,0 0 0 0 0,5 2-1 0 0,8 0-3 0 0,-1 0 0 0 0,1-1-1 0 0,-1-1 1 0 0,1 0-1 0 0,0-1 1 0 0,-1-1-1 0 0,1 0 1 0 0,-1-1-1 0 0,1-1 1 0 0,21-7 0 0 0,-28 8-15 0 0,0-1 1 0 0,0-1-1 0 0,0 0 1 0 0,0 0-1 0 0,-1-1 1 0 0,0 0-1 0 0,0 0 0 0 0,0-1 1 0 0,0 0-1 0 0,-1-1 1 0 0,0 1-1 0 0,0-1 1 0 0,-1-1-1 0 0,0 1 1 0 0,0-1-1 0 0,-1 0 1 0 0,0 0-1 0 0,4-10 1 0 0,-4 6 15 0 0,-2 0 0 0 0,1 0 0 0 0,-1-1 0 0 0,-1 1 0 0 0,0-1 0 0 0,-1 0 0 0 0,0 0 0 0 0,-1 1 1 0 0,0-1-1 0 0,-4-18 0 0 0,4 22 18 0 0,-3-17 166 0 0,3 26-181 0 0,0 0 0 0 0,0-1-1 0 0,0 1 1 0 0,0 0 0 0 0,0-1 0 0 0,0 1 0 0 0,0 0 0 0 0,0-1 0 0 0,-1 1-1 0 0,1 0 1 0 0,0-1 0 0 0,0 1 0 0 0,0 0 0 0 0,0 0 0 0 0,0-1-1 0 0,-1 1 1 0 0,1 0 0 0 0,0-1 0 0 0,0 1 0 0 0,0 0 0 0 0,-1 0 0 0 0,1 0-1 0 0,0-1 1 0 0,0 1 0 0 0,-1 0 0 0 0,1 0 0 0 0,0 0 0 0 0,0-1 0 0 0,-1 1-1 0 0,1 0 1 0 0,0 0 0 0 0,-1 0 0 0 0,1 0 0 0 0,0 0 0 0 0,-1 0-1 0 0,1 0 1 0 0,0 0 0 0 0,-1 0 0 0 0,1 0 0 0 0,0 0 0 0 0,-1 0 0 0 0,1 0-1 0 0,0 0 1 0 0,-1 0 0 0 0,1 0 0 0 0,0 0 0 0 0,-1 0 0 0 0,1 0 0 0 0,0 0-1 0 0,0 1 1 0 0,-1-1 0 0 0,1 0 0 0 0,-1 0 0 0 0,0 2 11 0 0,0-1 0 0 0,0 0 1 0 0,0 0-1 0 0,0 1 0 0 0,1-1 1 0 0,-1 0-1 0 0,0 1 1 0 0,0-1-1 0 0,1 1 0 0 0,-1-1 1 0 0,1 1-1 0 0,-1-1 0 0 0,1 1 1 0 0,0-1-1 0 0,0 3 0 0 0,-2 26 89 0 0,2-25-86 0 0,0 44 48 0 0,1 68 58 0 0,1-103-199 0 0,-1 0-1 0 0,2 0 1 0 0,0-1-1 0 0,0 1 1 0 0,2-1-1 0 0,6 16 0 0 0,-8-24-183 0 0,0 0-1 0 0,0 0 0 0 0,0 0 0 0 0,1-1 0 0 0,-1 1 0 0 0,8 5 1 0 0,-4-4-1201 0 0,0 0 0 0 0,1 0 0 0 0,-1-1 0 0 0,1 0 0 0 0,1-1 1 0 0,8 4-1 0 0,7 1-2241 0 0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35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109 114 3336 0 0,'-1'0'139'0'0,"0"1"0"0"0,0-1 0 0 0,0 1 0 0 0,0-1 0 0 0,0 1 0 0 0,0-1 0 0 0,0 1 0 0 0,0 0 0 0 0,1 0 0 0 0,-1-1 0 0 0,0 1 0 0 0,1 0 0 0 0,-1 0 0 0 0,0 0 0 0 0,1 0 0 0 0,-1 0 0 0 0,1 0 0 0 0,0 0 0 0 0,-1 0 0 0 0,1 0 0 0 0,0 0 0 0 0,-1 0 0 0 0,1 1 0 0 0,-8 31 1156 0 0,7-26-843 0 0,-3 9 281 0 0,2 2 1 0 0,0-1-1 0 0,0 0 1 0 0,3 26-1 0 0,-1-36-455 0 0,1 0 1 0 0,0 0-1 0 0,0 0 0 0 0,1 0 0 0 0,0 0 1 0 0,0 0-1 0 0,1 0 0 0 0,0-1 0 0 0,0 1 0 0 0,1-1 1 0 0,-1 0-1 0 0,1 0 0 0 0,7 7 0 0 0,-8-10-229 0 0,0 0-1 0 0,1 0 1 0 0,-1-1 0 0 0,1 1-1 0 0,0-1 1 0 0,0 0-1 0 0,0 0 1 0 0,0 0-1 0 0,0-1 1 0 0,0 0-1 0 0,0 1 1 0 0,1-1-1 0 0,-1-1 1 0 0,0 1-1 0 0,1-1 1 0 0,-1 1-1 0 0,1-1 1 0 0,-1-1-1 0 0,0 1 1 0 0,1 0-1 0 0,-1-1 1 0 0,8-2-1 0 0,-1 0 0 0 0,0-1-1 0 0,0 0 1 0 0,0 0-1 0 0,0-1 1 0 0,-1 0 0 0 0,0-1-1 0 0,12-9 1 0 0,-14 9-32 0 0,-1 1 1 0 0,0-1-1 0 0,0-1 1 0 0,-1 1-1 0 0,0-1 1 0 0,0 0 0 0 0,0 0-1 0 0,-1-1 1 0 0,0 0-1 0 0,-1 0 1 0 0,1 0-1 0 0,-2 0 1 0 0,1-1 0 0 0,-1 0-1 0 0,0 1 1 0 0,-1-1-1 0 0,0 0 1 0 0,-1 0-1 0 0,1-1 1 0 0,-1-12 0 0 0,-1 20-16 0 0,0-7 6 0 0,0 0 0 0 0,0 0 0 0 0,-1 0 0 0 0,0 0 0 0 0,0 0 0 0 0,-1 0 0 0 0,-1 0 0 0 0,-2-9 0 0 0,2 10 6 0 0,-1 0-1 0 0,0 0 0 0 0,0 1 0 0 0,0 0 1 0 0,-8-9-1 0 0,9 12-7 0 0,0 1 1 0 0,0 0-1 0 0,-1 0 1 0 0,0 1-1 0 0,1-1 0 0 0,-1 1 1 0 0,0-1-1 0 0,0 1 1 0 0,0 0-1 0 0,-1 1 1 0 0,-7-3-1 0 0,4 2 15 0 0,0 0 1 0 0,-1 0-1 0 0,1 1 1 0 0,0 0-1 0 0,-1 1 1 0 0,1 0-1 0 0,-1 0 0 0 0,1 1 1 0 0,0 0-1 0 0,-1 0 1 0 0,1 1-1 0 0,0 0 0 0 0,0 1 1 0 0,0 0-1 0 0,0 0 1 0 0,1 0-1 0 0,-1 1 1 0 0,1 1-1 0 0,0-1 0 0 0,0 1 1 0 0,0 0-1 0 0,1 0 1 0 0,-1 1-1 0 0,1 0 1 0 0,1 0-1 0 0,-1 0 0 0 0,1 1 1 0 0,0 0-1 0 0,-5 10 1 0 0,-4 13 80 0 0,2 1 0 0 0,1-1 1 0 0,1 2-1 0 0,2 0 0 0 0,-9 64 1 0 0,6 167 294 0 0,11-233-279 0 0,1-1 1 0 0,1 1 0 0 0,2-1-1 0 0,0 0 1 0 0,3 0-1 0 0,10 32 1 0 0,-13-50-283 0 0,1 1 0 0 0,1-1 0 0 0,0 0 0 0 0,0 0-1 0 0,1-1 1 0 0,1 0 0 0 0,10 12 0 0 0,-11-15-607 0 0,1 0 0 0 0,0-1 0 0 0,0 0 0 0 0,0 0 1 0 0,1 0-1 0 0,0-1 0 0 0,0 0 0 0 0,0-1 0 0 0,19 6 0 0 0,-2-3-3036 0 0,-1-2-1 0 0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35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3 3496 0 0,'0'0'600'0'0,"-23"-2"3353"0"0,18 2-3672 0 0,-1 0 0 0 0,0 0 0 0 0,0 1 0 0 0,1 0-1 0 0,-1 0 1 0 0,1 0 0 0 0,-1 1 0 0 0,1 0-1 0 0,-1 0 1 0 0,1 1 0 0 0,0-1 0 0 0,0 1 0 0 0,0 0-1 0 0,0 0 1 0 0,1 1 0 0 0,-1-1 0 0 0,1 1-1 0 0,0 0 1 0 0,0 0 0 0 0,0 1 0 0 0,1-1 0 0 0,-1 1-1 0 0,1 0 1 0 0,0 0 0 0 0,1 0 0 0 0,-1 0 0 0 0,1 0-1 0 0,0 1 1 0 0,-2 7 0 0 0,3-8-232 0 0,0 0 0 0 0,0 0 0 0 0,0 1 0 0 0,1-1 1 0 0,0 0-1 0 0,0 1 0 0 0,1-1 0 0 0,-1 0 0 0 0,1 1 0 0 0,0-1 1 0 0,2 6-1 0 0,-1-8-33 0 0,-1 1 0 0 0,1-1 0 0 0,0 0 0 0 0,0 1 0 0 0,0-1 0 0 0,1 0-1 0 0,-1 0 1 0 0,1 0 0 0 0,-1 0 0 0 0,1-1 0 0 0,0 1 0 0 0,0-1 0 0 0,0 1 0 0 0,1-1 0 0 0,6 3 0 0 0,-1-2-24 0 0,-1 0-1 0 0,1-1 1 0 0,0 0 0 0 0,1 0-1 0 0,-1-1 1 0 0,0 0-1 0 0,0 0 1 0 0,1-1-1 0 0,-1-1 1 0 0,12-1 0 0 0,-20 2 2 0 0,1 0-1 0 0,-1 0 1 0 0,0-1 0 0 0,1 1 0 0 0,-1 0 0 0 0,0-1 0 0 0,0 1 0 0 0,1 0 0 0 0,-1-1 0 0 0,0 0 0 0 0,0 1 0 0 0,0-1 0 0 0,1 0 0 0 0,-1 1-1 0 0,1-3 1 0 0,-1 3 2 0 0,-1-1 0 0 0,0 1 0 0 0,1-1 0 0 0,-1 0 0 0 0,1 1-1 0 0,-1-1 1 0 0,0 0 0 0 0,0 1 0 0 0,0-1 0 0 0,1 0 0 0 0,-1 1-1 0 0,0-1 1 0 0,0 0 0 0 0,0 0 0 0 0,0 1 0 0 0,0-1 0 0 0,0 0-1 0 0,0 1 1 0 0,0-1 0 0 0,0 0 0 0 0,-1 0 0 0 0,0-1 1 0 0,1 0 1 0 0,-1 1-1 0 0,0-1 1 0 0,0 1-1 0 0,0-1 1 0 0,0 1-1 0 0,0 0 0 0 0,0-1 1 0 0,0 1-1 0 0,-1 0 1 0 0,1 0-1 0 0,0-1 1 0 0,-1 1-1 0 0,1 0 1 0 0,-1 0-1 0 0,1 1 1 0 0,-1-1-1 0 0,0 0 1 0 0,1 0-1 0 0,-1 1 0 0 0,-2-1 1 0 0,-3-1 34 0 0,-1 1 1 0 0,1 1-1 0 0,0-1 1 0 0,0 1-1 0 0,-1 0 1 0 0,1 1 0 0 0,0 0-1 0 0,0 0 1 0 0,0 0-1 0 0,0 1 1 0 0,0 0-1 0 0,0 0 1 0 0,0 1-1 0 0,0 0 1 0 0,1 0-1 0 0,0 1 1 0 0,-1-1-1 0 0,1 1 1 0 0,-8 8-1 0 0,7-5 22 0 0,0 0 0 0 0,1 0 0 0 0,0 0 0 0 0,0 1 0 0 0,1 0 0 0 0,0 0 0 0 0,0 0 1 0 0,1 1-1 0 0,0 0 0 0 0,0 0 0 0 0,1 0 0 0 0,0 0 0 0 0,1 0 0 0 0,-2 13 0 0 0,3-11 5 0 0,0-1 1 0 0,0 0 0 0 0,1 0 0 0 0,0 0-1 0 0,1 0 1 0 0,0 1 0 0 0,0-1-1 0 0,5 14 1 0 0,-4-20-62 0 0,-1 0 0 0 0,1 0 1 0 0,0 0-1 0 0,0 0 0 0 0,0-1 0 0 0,1 1 0 0 0,0-1 0 0 0,-1 0 0 0 0,1 1 0 0 0,0-1 0 0 0,0 0 1 0 0,1-1-1 0 0,-1 1 0 0 0,1-1 0 0 0,-1 1 0 0 0,1-1 0 0 0,0 0 0 0 0,0 0 0 0 0,0-1 0 0 0,0 1 1 0 0,0-1-1 0 0,6 1 0 0 0,40 5-2453 0 0,-40-7 167 0 0,0 0 0 0 0,-1 0 0 0 0,13-3 0 0 0,-4-2-1369 0 0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36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26 4024 0 0,'-4'0'668'0'0,"-3"-4"4"0"0,7 1 1 0 0,-7-2-5 0 0,3 3 20 0 0,-3-3 0 0 0,4 3 0 0 0,-1 1 0 0 0,2-3-36 0 0,2 8-48 0 0,0 2-108 0 0,6 3-368 0 0,1 8-2392 0 0,3 2 0 0 0,5 2-1 0 0,-6 5 1 0 0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37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 3416 0 0,'0'0'2390'0'0,"15"0"-372"0"0,219 0 3072 0 0,117 0-1923 0 0,-334-1-3118 0 0,-12 1-38 0 0,0 0 1 0 0,1 0-1 0 0,-1 0 0 0 0,0 0 1 0 0,0 1-1 0 0,7 1 0 0 0,-15 0-10 0 0,-1 0 0 0 0,1 0 0 0 0,-1 0 0 0 0,1 0 0 0 0,-1-1 0 0 0,-6 2 0 0 0,-1 0 4 0 0,-17 4 70 0 0,1 2 0 0 0,0 0 0 0 0,0 2 0 0 0,-25 14 0 0 0,46-21-40 0 0,-1 0 0 0 0,0 0 0 0 0,1 1 1 0 0,0 0-1 0 0,0 0 0 0 0,0 1 0 0 0,1 0 0 0 0,0 0 0 0 0,0 0 0 0 0,0 0 0 0 0,1 1 0 0 0,0 0 1 0 0,0 0-1 0 0,1 0 0 0 0,0 0 0 0 0,0 1 0 0 0,1-1 0 0 0,0 1 0 0 0,-2 11 0 0 0,2-8 13 0 0,1 0 0 0 0,0 0 0 0 0,1 0 0 0 0,0 0 0 0 0,1 0 1 0 0,0 0-1 0 0,1 0 0 0 0,0 0 0 0 0,7 20 0 0 0,-6-25-34 0 0,-1-1 0 0 0,1 0-1 0 0,0 1 1 0 0,0-1 0 0 0,1 0 0 0 0,0 0 0 0 0,0-1 0 0 0,0 1 0 0 0,0-1 0 0 0,1 0 0 0 0,-1 0 0 0 0,1-1 0 0 0,0 1-1 0 0,0-1 1 0 0,1 0 0 0 0,-1 0 0 0 0,1-1 0 0 0,-1 1 0 0 0,11 2 0 0 0,-5-3-34 0 0,-1 0 0 0 0,1 0 0 0 0,-1-1 0 0 0,1 0 0 0 0,0-1 0 0 0,-1 0 0 0 0,1-1 0 0 0,0 0 0 0 0,-1 0 0 0 0,1-2 0 0 0,-1 1 0 0 0,0-1 0 0 0,0 0 0 0 0,0-1 0 0 0,0 0 0 0 0,0-1 0 0 0,-1 0 0 0 0,0-1 0 0 0,0 0 0 0 0,0 0 0 0 0,-1-1 0 0 0,0 0 0 0 0,0 0 1 0 0,-1-1-1 0 0,0 0 0 0 0,0 0 0 0 0,-1-1 0 0 0,10-16 0 0 0,-8 9 38 0 0,0-1 0 0 0,-2 0 1 0 0,0-1-1 0 0,-1 1 0 0 0,0-1 1 0 0,-2 0-1 0 0,0 0 0 0 0,-1-1 1 0 0,0-26-1 0 0,-4 37 406 0 0,-1 12-181 0 0,-4 19-29 0 0,5-15-98 0 0,-4 11-30 0 0,1 0 0 0 0,1 0 0 0 0,1 1 1 0 0,1-1-1 0 0,0 1 0 0 0,2-1 0 0 0,0 1 1 0 0,5 31-1 0 0,-5-45-76 0 0,2 0 1 0 0,-1 0-1 0 0,1 0 0 0 0,0 0 1 0 0,0 0-1 0 0,1 0 1 0 0,-1-1-1 0 0,7 9 0 0 0,-7-11-9 0 0,0 0 0 0 0,0-1 0 0 0,0 1 0 0 0,1-1 0 0 0,-1 1 0 0 0,1-1 0 0 0,0 0-1 0 0,-1 0 1 0 0,1 0 0 0 0,0 0 0 0 0,0-1 0 0 0,1 1 0 0 0,-1-1 0 0 0,0 0 0 0 0,0 0 0 0 0,7 1-1 0 0,-2 0-21 0 0,0-1 0 0 0,1 0 0 0 0,-1-1-1 0 0,0 0 1 0 0,0 0 0 0 0,0 0 0 0 0,0-1-1 0 0,0-1 1 0 0,0 1 0 0 0,0-1-1 0 0,0-1 1 0 0,0 1 0 0 0,-1-1 0 0 0,1-1-1 0 0,-1 1 1 0 0,0-1 0 0 0,0-1 0 0 0,0 1-1 0 0,0-1 1 0 0,-1 0 0 0 0,0-1 0 0 0,0 1-1 0 0,0-1 1 0 0,-1-1 0 0 0,0 1-1 0 0,0-1 1 0 0,-1 1 0 0 0,0-2 0 0 0,4-7-1 0 0,2-6 54 0 0,-2 1-1 0 0,0-1 0 0 0,-1-1 0 0 0,-2 1 0 0 0,0-1 1 0 0,-1 0-1 0 0,-1 0 0 0 0,0-25 0 0 0,-6 193 838 0 0,6 159-3012 0 0,-3-304 1980 0 0,1 6-1567 0 0,0 0 0 0 0,0-1 0 0 0,0 1 1 0 0,0 0-1 0 0,5 10 0 0 0,0-6-1947 0 0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37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4 4184 0 0,'-38'-2'4348'0'0,"28"1"-3871"0"0,0 1 1 0 0,1-1 0 0 0,-1 2 0 0 0,0-1 0 0 0,0 1-1 0 0,0 1 1 0 0,0 0 0 0 0,-15 5 0 0 0,7 1 215 0 0,0 1 0 0 0,0 0 1 0 0,1 1-1 0 0,1 1 0 0 0,-26 22 0 0 0,32-24-469 0 0,1 0-1 0 0,0 1 1 0 0,0 0-1 0 0,1 1 1 0 0,0-1-1 0 0,1 2 1 0 0,0-1-1 0 0,1 1 1 0 0,-7 18-1 0 0,11-24-207 0 0,0-1 0 0 0,1 0 0 0 0,0 1 1 0 0,0-1-1 0 0,0 1 0 0 0,1-1 0 0 0,0 1 0 0 0,0-1 0 0 0,0 1 0 0 0,1-1 0 0 0,0 1 0 0 0,0-1 0 0 0,0 1 0 0 0,1-1 0 0 0,-1 0 0 0 0,1 0 0 0 0,1 0 0 0 0,-1 0 0 0 0,6 8 0 0 0,0-2-15 0 0,1 0 1 0 0,0 0-1 0 0,0-1 1 0 0,2 0-1 0 0,-1-1 1 0 0,20 14-1 0 0,-23-18 3 0 0,0 0 0 0 0,-1 0 0 0 0,0 1 0 0 0,0 0-1 0 0,-1 1 1 0 0,1-1 0 0 0,7 14 0 0 0,-12-19 19 0 0,-1 1-1 0 0,1-1 1 0 0,0 1 0 0 0,0-1-1 0 0,0 1 1 0 0,-1-1 0 0 0,1 1-1 0 0,-1 0 1 0 0,0-1 0 0 0,1 1-1 0 0,-1 0 1 0 0,0-1 0 0 0,0 1-1 0 0,0 0 1 0 0,0 0 0 0 0,0-1-1 0 0,0 1 1 0 0,-1 0 0 0 0,1-1-1 0 0,0 1 1 0 0,-1 0 0 0 0,0-1-1 0 0,1 1 1 0 0,-1-1 0 0 0,0 1-1 0 0,0-1 1 0 0,1 1 0 0 0,-1-1-1 0 0,-1 1 1 0 0,1-1 0 0 0,0 0-1 0 0,0 0 1 0 0,0 1 0 0 0,-1-1-1 0 0,1 0 1 0 0,0 0 0 0 0,-1 0-1 0 0,1-1 1 0 0,-1 1 0 0 0,1 0-1 0 0,-1 0 1 0 0,0-1 0 0 0,-2 2-1 0 0,-11 2 357 0 0,1 1 0 0 0,-1-2 0 0 0,1 0 0 0 0,-1-1 0 0 0,-29 1 0 0 0,-7-2-6863 0 0,35-1 2146 0 0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40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4404 0 0,'1'0'238'0'0,"0"0"0"0"0,1 0-1 0 0,-1 0 1 0 0,0 0 0 0 0,1 0-1 0 0,-1 1 1 0 0,0-1 0 0 0,0 0-1 0 0,1 1 1 0 0,-1-1 0 0 0,0 1-1 0 0,0 0 1 0 0,0-1-1 0 0,0 1 1 0 0,0 0 0 0 0,1 0-1 0 0,-1-1 1 0 0,-1 1 0 0 0,1 0-1 0 0,0 0 1 0 0,0 0 0 0 0,1 2-1 0 0,-1-1 20 0 0,0 1 0 0 0,1-1 0 0 0,-1 1 0 0 0,-1 0 0 0 0,1 0 0 0 0,0-1 0 0 0,-1 1 0 0 0,1 0 0 0 0,-1 5 0 0 0,0 6 344 0 0,-1 0-1 0 0,0 0 0 0 0,-5 18 0 0 0,5-30-461 0 0,-15 75 1589 0 0,4-26-6185 0 0,7-26-1041 0 0,1-11 2129 0 0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40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60 3232 0 0,'-2'0'188'0'0,"-1"1"0"0"0,1-1 0 0 0,0 1 0 0 0,0 0 1 0 0,0-1-1 0 0,0 1 0 0 0,1 0 0 0 0,-1 0 0 0 0,0 0 0 0 0,0 1 0 0 0,0-1 0 0 0,1 0 0 0 0,-1 1 0 0 0,1-1 0 0 0,-1 1 0 0 0,-2 3 0 0 0,-21 31 1076 0 0,21-29-953 0 0,-3 4 54 0 0,1 1-1 0 0,0-1 1 0 0,1 1-1 0 0,1 1 1 0 0,-1-1 0 0 0,2 1-1 0 0,0-1 1 0 0,0 1-1 0 0,2 0 1 0 0,-1 0-1 0 0,2 0 1 0 0,-1 0 0 0 0,2 0-1 0 0,0 0 1 0 0,5 26-1 0 0,-4-35-271 0 0,-1 1-1 0 0,2-1 1 0 0,-1 1-1 0 0,0-1 1 0 0,1 0 0 0 0,0 0-1 0 0,0 0 1 0 0,0 0-1 0 0,0 0 1 0 0,1-1-1 0 0,0 1 1 0 0,-1-1-1 0 0,1 0 1 0 0,0 0 0 0 0,1 0-1 0 0,-1-1 1 0 0,0 1-1 0 0,1-1 1 0 0,0 0-1 0 0,-1-1 1 0 0,1 1-1 0 0,7 1 1 0 0,6 1 13 0 0,0-1 0 0 0,0-1 0 0 0,0 0 0 0 0,33-1 0 0 0,-33-2-59 0 0,-1-1 0 0 0,1 0 0 0 0,-1-2 0 0 0,1 0 0 0 0,-1 0 1 0 0,28-13-1 0 0,-37 14-34 0 0,-1 0 1 0 0,0-1-1 0 0,0 0 1 0 0,0 0-1 0 0,-1-1 1 0 0,1 0-1 0 0,-1 0 1 0 0,0 0-1 0 0,-1-1 1 0 0,1 0-1 0 0,-1 0 1 0 0,0 0-1 0 0,0-1 1 0 0,-1 1-1 0 0,0-1 1 0 0,0 0-1 0 0,3-9 1 0 0,-4 5 21 0 0,0 0 0 0 0,-1 0 0 0 0,0 0 0 0 0,0 0 0 0 0,-1-1 0 0 0,-1 1 0 0 0,0 0 0 0 0,0 0 0 0 0,-1-1 0 0 0,-1 1-1 0 0,0 0 1 0 0,0 0 0 0 0,-1 0 0 0 0,-7-17 0 0 0,7 21-1 0 0,-1 0-1 0 0,0 0 0 0 0,-1 0 1 0 0,1 0-1 0 0,-1 0 0 0 0,0 1 1 0 0,-1 0-1 0 0,1 0 0 0 0,-1 1 1 0 0,-1-1-1 0 0,1 1 1 0 0,-1 1-1 0 0,1-1 0 0 0,-2 1 1 0 0,1 0-1 0 0,0 1 0 0 0,-1 0 1 0 0,1 0-1 0 0,-1 0 0 0 0,-15-2 1 0 0,13 3-2 0 0,0 1 1 0 0,0 0-1 0 0,0 0 1 0 0,-1 1 0 0 0,1 1-1 0 0,0 0 1 0 0,0 0-1 0 0,0 1 1 0 0,0 0 0 0 0,1 1-1 0 0,-14 5 1 0 0,16-5-41 0 0,0 0 1 0 0,0 1-1 0 0,0 0 0 0 0,1 1 1 0 0,-1-1-1 0 0,1 1 0 0 0,0 1 1 0 0,1-1-1 0 0,-1 1 0 0 0,1 0 1 0 0,1 0-1 0 0,-1 0 0 0 0,1 1 1 0 0,0-1-1 0 0,-4 10 0 0 0,5-7-160 0 0,0-1-1 0 0,1 0 0 0 0,0 1 1 0 0,0 0-1 0 0,1-1 0 0 0,0 1 1 0 0,1 14-1 0 0,0-11-1205 0 0,1 1 1 0 0,1 0-1 0 0,0 0 1 0 0,5 17-1 0 0,4 1-2074 0 0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41.2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0 4024 0 0,'-3'1'342'0'0,"1"-1"1"0"0,-1 1-1 0 0,0 0 0 0 0,1 0 0 0 0,-1 0 0 0 0,1 0 0 0 0,-1 0 0 0 0,1 0 0 0 0,0 1 0 0 0,0 0 0 0 0,-1-1 0 0 0,1 1 0 0 0,0 0 0 0 0,0 0 0 0 0,1 0 1 0 0,-1 0-1 0 0,0 0 0 0 0,1 0 0 0 0,-1 1 0 0 0,-1 2 0 0 0,-3 7 284 0 0,0 0-1 0 0,-8 21 1 0 0,8-14 211 0 0,0 0-1 0 0,2 1 1 0 0,0-1 0 0 0,-1 22-1 0 0,2 32-887 0 0,3-25-6136 0 0,0-29 1790 0 0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41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97 3424 0 0,'-2'-3'445'0'0,"1"0"1"0"0,0 1-1 0 0,0-1 0 0 0,1 1 0 0 0,-1-1 0 0 0,0 0 0 0 0,1 0 1 0 0,0 1-1 0 0,0-1 0 0 0,0 0 0 0 0,0 0 0 0 0,1-5 1 0 0,-1 6-307 0 0,1 1 1 0 0,0-1 0 0 0,0 1-1 0 0,1-1 1 0 0,-1 1 0 0 0,0-1 0 0 0,0 1-1 0 0,1 0 1 0 0,-1 0 0 0 0,1 0-1 0 0,-1 0 1 0 0,1 0 0 0 0,-1 0 0 0 0,1 0-1 0 0,0 0 1 0 0,-1 0 0 0 0,1 1 0 0 0,0-1-1 0 0,0 1 1 0 0,0-1 0 0 0,2 1-1 0 0,44-6 1514 0 0,-42 6-1390 0 0,122-3 2830 0 0,29-1-2078 0 0,-150 3-967 0 0,13-1-36 0 0,-20 2 1 0 0,1 0 0 0 0,0-1 0 0 0,-1 1 0 0 0,1 0 0 0 0,-1 0 0 0 0,1 0 0 0 0,-1-1 0 0 0,1 1 0 0 0,-1 0 0 0 0,0-1 0 0 0,1 1 0 0 0,-1 0-1 0 0,1-1 1 0 0,-1 1 0 0 0,0-1 0 0 0,1 1 0 0 0,-1 0 0 0 0,0-1 0 0 0,1 1 0 0 0,-1-1 0 0 0,0 1 0 0 0,0-1 0 0 0,1 1 0 0 0,-1-1 0 0 0,0 1 0 0 0,0-1 0 0 0,0 1 0 0 0,0-1 0 0 0,0 0 0 0 0,0 0-10 0 0,0 1-1 0 0,0 0 1 0 0,0 0 0 0 0,0 0 0 0 0,0 0 0 0 0,0 0-1 0 0,0-1 1 0 0,0 1 0 0 0,0 0 0 0 0,0 0 0 0 0,0 0 0 0 0,0 0-1 0 0,0 0 1 0 0,0 0 0 0 0,0-1 0 0 0,0 1 0 0 0,0 0 0 0 0,0 0-1 0 0,0 0 1 0 0,0 0 0 0 0,0 0 0 0 0,-1 0 0 0 0,1 0-1 0 0,0-1 1 0 0,0 1 0 0 0,0 0 0 0 0,0 0 0 0 0,0 0 0 0 0,0 0-1 0 0,0 0 1 0 0,-1 0 0 0 0,1 0 0 0 0,0 0 0 0 0,0 0-1 0 0,0 0 1 0 0,0 0 0 0 0,0 0 0 0 0,0 0 0 0 0,-1 0 0 0 0,1 0-1 0 0,0 0 1 0 0,0 0 0 0 0,0 0 0 0 0,0 0 0 0 0,-1 0 0 0 0,-8 4 127 0 0,-5 8 62 0 0,6 1-100 0 0,5-9-65 0 0,1 0 0 0 0,0 0 0 0 0,0 0 0 0 0,0 0 0 0 0,0 0 0 0 0,0 1-1 0 0,1-1 1 0 0,0 1 0 0 0,-1 6 0 0 0,-5 34 81 0 0,-35 301 228 0 0,42-326-306 0 0,-1 0 1 0 0,6 35 0 0 0,7-8-1747 0 0,-10-42 531 0 0,1 1 0 0 0,-1-1 0 0 0,1 1 0 0 0,0-1 0 0 0,7 8 0 0 0,3-1-2571 0 0,4-2-1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47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19 3904 0 0,'-21'3'3451'0'0,"16"-2"-3201"0"0,1 1-1 0 0,-1-1 0 0 0,1 1 1 0 0,0 0-1 0 0,0 1 0 0 0,-1-1 1 0 0,1 1-1 0 0,1-1 0 0 0,-1 1 1 0 0,0 1-1 0 0,1-1 0 0 0,0 0 1 0 0,-1 1-1 0 0,-2 4 0 0 0,2-1 99 0 0,0-1-1 0 0,0 1 1 0 0,1 0-1 0 0,0 0 1 0 0,0 0-1 0 0,1 0 1 0 0,0 0-1 0 0,-2 12 1 0 0,3-10-115 0 0,0 1-1 0 0,0-1 1 0 0,1 0 0 0 0,0 0 0 0 0,1 0 0 0 0,0 0 0 0 0,0 0 0 0 0,1 0 0 0 0,0 0 0 0 0,0 0 0 0 0,1-1 0 0 0,1 1 0 0 0,-1-1 0 0 0,1 1 0 0 0,8 11 0 0 0,-6-14-206 0 0,0 0 0 0 0,0 0 0 0 0,1-1 0 0 0,0 0 0 0 0,0 0 0 0 0,0 0 0 0 0,0-1 0 0 0,1 0 0 0 0,0-1 0 0 0,0 1 0 0 0,0-1 0 0 0,0-1 0 0 0,0 0 0 0 0,1 0 0 0 0,-1-1 0 0 0,15 1 0 0 0,-9-1-21 0 0,1 0 0 0 0,-1-1 0 0 0,0-1 0 0 0,0-1 0 0 0,1 0 0 0 0,-1 0 0 0 0,-1-2 0 0 0,1 0 0 0 0,18-8 0 0 0,-28 11 11 0 0,0-1-1 0 0,0-1 1 0 0,0 1-1 0 0,0 0 1 0 0,-1-1-1 0 0,1 0 1 0 0,-1 0-1 0 0,0 0 1 0 0,0 0-1 0 0,0-1 1 0 0,0 1-1 0 0,0-1 1 0 0,-1 0-1 0 0,0 1 1 0 0,4-8-1 0 0,-4 5 25 0 0,-1 0 0 0 0,1 1-1 0 0,-1-1 1 0 0,0 0 0 0 0,0 0 0 0 0,-1 0 0 0 0,0 0-1 0 0,0 0 1 0 0,0 0 0 0 0,-2-10 0 0 0,0 6 28 0 0,-1 0 1 0 0,0 0-1 0 0,0 0 0 0 0,-1 1 1 0 0,0 0-1 0 0,0 0 0 0 0,-1 0 1 0 0,-1 0-1 0 0,1 1 1 0 0,-1-1-1 0 0,-1 1 0 0 0,0 1 1 0 0,-12-12-1 0 0,7 11 6 0 0,0 0 1 0 0,0 0-1 0 0,-1 1 0 0 0,0 1 0 0 0,-1 0 1 0 0,0 1-1 0 0,1 1 0 0 0,-1 0 0 0 0,-1 0 0 0 0,1 2 1 0 0,-17-2-1 0 0,21 3-179 0 0,0 0-1 0 0,0 1 1 0 0,0 1 0 0 0,0-1 0 0 0,0 1 0 0 0,0 1-1 0 0,0 0 1 0 0,0 1 0 0 0,0-1 0 0 0,0 2 0 0 0,1 0-1 0 0,0 0 1 0 0,0 0 0 0 0,0 1 0 0 0,0 0 0 0 0,-14 12-1 0 0,19-12-1154 0 0,0 0 0 0 0,0 0 0 0 0,0 1 0 0 0,1-1 0 0 0,-1 1 0 0 0,1 0 0 0 0,1-1 0 0 0,-4 11 0 0 0,-1 5-2710 0 0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42.0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147 452 4032 0 0,'-19'2'3420'0'0,"13"1"-3148"0"0,0 0 0 0 0,0 0 0 0 0,1 1 0 0 0,-1-1 0 0 0,1 1 0 0 0,0 0 0 0 0,0 1 0 0 0,0-1 0 0 0,1 1 0 0 0,-1 0 1 0 0,1 0-1 0 0,0 1 0 0 0,1-1 0 0 0,-1 1 0 0 0,1 0 0 0 0,0 0 0 0 0,1 0 0 0 0,-3 7 0 0 0,-1 7 406 0 0,0 0-1 0 0,1 0 1 0 0,1 0 0 0 0,-2 33-1 0 0,5-42-452 0 0,0 0 0 0 0,1 1-1 0 0,0-1 1 0 0,1 0 0 0 0,0 0-1 0 0,1 0 1 0 0,0 0-1 0 0,6 17 1 0 0,-7-25-210 0 0,1-1 0 0 0,0 1 0 0 0,0-1 0 0 0,0 0 0 0 0,0 1 0 0 0,0-1 0 0 0,0 0 0 0 0,0 0 0 0 0,1-1 0 0 0,-1 1 0 0 0,1 0 0 0 0,-1-1 0 0 0,1 0 0 0 0,0 0 0 0 0,-1 1 0 0 0,1-1 0 0 0,0-1 0 0 0,0 1 0 0 0,0 0 0 0 0,0-1 0 0 0,0 0 0 0 0,0 1 0 0 0,0-1 0 0 0,0 0 0 0 0,5-1 0 0 0,0 1-4 0 0,1-1 0 0 0,0 0 1 0 0,0-1-1 0 0,-1 0 0 0 0,1 0 0 0 0,-1-1 0 0 0,13-5 0 0 0,-11 3 12 0 0,0-1-1 0 0,-1 0 0 0 0,1 0 1 0 0,-1-1-1 0 0,-1 0 1 0 0,1-1-1 0 0,-1 0 0 0 0,0 0 1 0 0,-1 0-1 0 0,0-1 0 0 0,-1 0 1 0 0,1-1-1 0 0,-2 1 0 0 0,1-1 1 0 0,-2-1-1 0 0,1 1 1 0 0,-1 0-1 0 0,-1-1 0 0 0,0 0 1 0 0,0 0-1 0 0,2-20 0 0 0,-3 16 47 0 0,-1 0 0 0 0,0 0-1 0 0,-1 0 1 0 0,0 0 0 0 0,-1 0-1 0 0,-1 0 1 0 0,-1 0 0 0 0,-5-21-1 0 0,5 29-11 0 0,1 0 0 0 0,-1 0 0 0 0,0 0-1 0 0,-1 0 1 0 0,1 1 0 0 0,-1-1 0 0 0,-8-8-1 0 0,9 12-24 0 0,0 0-1 0 0,0 0 1 0 0,0 0-1 0 0,-1 1 1 0 0,1-1-1 0 0,-1 1 1 0 0,1 0-1 0 0,-1 0 1 0 0,0 1-1 0 0,0-1 1 0 0,0 1-1 0 0,0-1 1 0 0,0 1-1 0 0,0 1 0 0 0,-6-2 1 0 0,3 2 29 0 0,-1 0 0 0 0,1 0 0 0 0,-1 1 0 0 0,1 0 0 0 0,-1 0 1 0 0,1 1-1 0 0,0 0 0 0 0,-1 0 0 0 0,1 1 0 0 0,0-1 0 0 0,1 2 0 0 0,-1-1 0 0 0,0 1 0 0 0,1 0 1 0 0,0 0-1 0 0,0 1 0 0 0,0 0 0 0 0,1 0 0 0 0,-8 8 0 0 0,5-4-533 0 0,1 0 0 0 0,0 1-1 0 0,0 0 1 0 0,-10 20 0 0 0,12-20-1457 0 0,1 0 0 0 0,1 1 0 0 0,-1-1 0 0 0,2 1 0 0 0,-3 12 0 0 0,2-9-1996 0 0</inkml:trace>
  <inkml:trace contextRef="#ctx0" brushRef="#br0" timeOffset="1">57 26 4024 0 0,'0'-2'668'0'0,"-4"-1"4"0"0,4-1 1 0 0,-7-1-5 0 0,7 3 4 0 0,-7-1-20 0 0,4 1-16 0 0,-1 0-68 0 0,1-1-176 0 0,-1 8-528 0 0,4 4-1760 0 0,0 3 0 0 0,0 4-1 0 0,0 4 1 0 0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42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 3336 0 0,'18'0'2406'0'0,"247"6"4997"0"0,129-2-3564 0 0,-392-4-3838 0 0,2 0 17 0 0,1-1-1 0 0,0 1 1 0 0,0-1 0 0 0,0 0-1 0 0,6-1 1 0 0,-11 1-14 0 0,1 1 1 0 0,-1 0-1 0 0,1 0 1 0 0,-1-1-1 0 0,1 1 1 0 0,-1 0-1 0 0,1-1 0 0 0,-1 1 1 0 0,1 0-1 0 0,-1-1 1 0 0,1 1-1 0 0,-1-1 1 0 0,1 1-1 0 0,-1-1 0 0 0,0 1 1 0 0,1-1-1 0 0,-1 1 1 0 0,0-1-1 0 0,0 1 1 0 0,1-2-1 0 0,-1 1 2 0 0,0 0 0 0 0,0 0 0 0 0,0 1 0 0 0,0-1 1 0 0,-1 0-1 0 0,1 0 0 0 0,0 0 0 0 0,0 0 0 0 0,-1 0 0 0 0,1 0 0 0 0,0 0 0 0 0,-1 0 0 0 0,1 1 0 0 0,-1-1 0 0 0,1 0 0 0 0,-1 0 1 0 0,-1-1-1 0 0,-1-1 23 0 0,-1-1 0 0 0,0 0 0 0 0,0 1 0 0 0,0 0 0 0 0,0-1 0 0 0,0 2 0 0 0,-1-1 0 0 0,1 0 0 0 0,-1 1 0 0 0,0 0 0 0 0,0 0 0 0 0,0 1 0 0 0,0-1 0 0 0,0 1 0 0 0,0 0 0 0 0,0 0 0 0 0,0 1 0 0 0,-1-1 0 0 0,1 1 1 0 0,0 0-1 0 0,-9 2 0 0 0,10-2-12 0 0,-1 1 1 0 0,1 0-1 0 0,0 0 1 0 0,0 0 0 0 0,-1 1-1 0 0,1 0 1 0 0,0-1-1 0 0,0 1 1 0 0,0 1 0 0 0,0-1-1 0 0,1 1 1 0 0,-1-1-1 0 0,1 1 1 0 0,-1 0 0 0 0,1 0-1 0 0,0 0 1 0 0,0 1 0 0 0,1-1-1 0 0,-1 1 1 0 0,1 0-1 0 0,-1-1 1 0 0,1 1 0 0 0,0 0-1 0 0,0 0 1 0 0,-1 7-1 0 0,-3 11 41 0 0,1 0 0 0 0,1 1 0 0 0,-2 42 0 0 0,3 8-42 0 0,1-37 43 0 0,1-1-1 0 0,5 40 1 0 0,-3-65-148 0 0,0 0 1 0 0,1-1 0 0 0,1 1-1 0 0,-1-1 1 0 0,2 1-1 0 0,-1-1 1 0 0,1 0 0 0 0,0 0-1 0 0,1-1 1 0 0,0 1 0 0 0,1-1-1 0 0,8 10 1 0 0,-10-14-638 0 0,1 0 0 0 0,0 0 0 0 0,0 0 0 0 0,0-1 1 0 0,0 0-1 0 0,0 0 0 0 0,1 0 0 0 0,-1-1 0 0 0,1 1 0 0 0,0-2 0 0 0,0 1 0 0 0,0 0 0 0 0,0-1 1 0 0,12 1-1 0 0,10 0-2655 0 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43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422 25 3632 0 0,'-19'-10'2683'0'0,"8"6"-2158"0"0,0 1 0 0 0,0 1 0 0 0,0 0 0 0 0,-1 0 1 0 0,1 1-1 0 0,-1 1 0 0 0,1 0 0 0 0,-1 0 1 0 0,1 1-1 0 0,-1 1 0 0 0,-17 4 0 0 0,22-4-357 0 0,1 0 0 0 0,0 1-1 0 0,1-1 1 0 0,-1 1 0 0 0,0 0-1 0 0,1 0 1 0 0,0 1 0 0 0,-1 0-1 0 0,1 0 1 0 0,1 0 0 0 0,-1 0 0 0 0,1 1-1 0 0,-1 0 1 0 0,1 0 0 0 0,1 0-1 0 0,-1 0 1 0 0,1 1 0 0 0,0-1-1 0 0,0 1 1 0 0,0 0 0 0 0,1 0 0 0 0,0 0-1 0 0,0 0 1 0 0,1 0 0 0 0,-1 0-1 0 0,1 1 1 0 0,1-1 0 0 0,-1 0 0 0 0,1 1-1 0 0,0-1 1 0 0,1 0 0 0 0,-1 1-1 0 0,4 10 1 0 0,-2-13-157 0 0,0 0 0 0 0,0 0 0 0 0,0 0 1 0 0,0 0-1 0 0,1 0 0 0 0,0-1 0 0 0,0 1 0 0 0,0-1 0 0 0,0 0 0 0 0,0 0 0 0 0,1 0 1 0 0,0 0-1 0 0,-1-1 0 0 0,1 0 0 0 0,0 1 0 0 0,0-1 0 0 0,0-1 0 0 0,0 1 1 0 0,1 0-1 0 0,7 1 0 0 0,4 1-1 0 0,0-1 1 0 0,0 0 0 0 0,1-1-1 0 0,22-1 1 0 0,-28 0-15 0 0,-8-1 3 0 0,0 1-1 0 0,-1-1 0 0 0,1 0 1 0 0,0 0-1 0 0,0 0 0 0 0,0 0 1 0 0,-1-1-1 0 0,1 1 0 0 0,0-1 1 0 0,0 1-1 0 0,-1-1 0 0 0,1 0 1 0 0,4-2-1 0 0,-9 1 2 0 0,0 1 1 0 0,0 0-1 0 0,-1 0 0 0 0,1 0 1 0 0,-1 0-1 0 0,1 0 0 0 0,-1 0 1 0 0,1 1-1 0 0,-4-1 0 0 0,-12-2 46 0 0,0 2-1 0 0,1 0 0 0 0,-1 1 1 0 0,0 1-1 0 0,1 1 1 0 0,-1 0-1 0 0,1 1 0 0 0,-27 9 1 0 0,33-9 9 0 0,0 1 0 0 0,1 0 1 0 0,0 1-1 0 0,0 0 1 0 0,0 1-1 0 0,1 0 1 0 0,-1 0-1 0 0,2 1 0 0 0,-1 0 1 0 0,1 1-1 0 0,0 0 1 0 0,0 0-1 0 0,1 0 0 0 0,-11 17 1 0 0,15-20-16 0 0,0 1 1 0 0,1 0-1 0 0,-1 0 0 0 0,1 0 1 0 0,0 0-1 0 0,1 0 0 0 0,0 0 1 0 0,0 0-1 0 0,0 1 0 0 0,0-1 1 0 0,1 0-1 0 0,1 10 1 0 0,-1-12-21 0 0,1 0 1 0 0,0 0-1 0 0,0 0 1 0 0,0-1-1 0 0,0 1 1 0 0,1 0 0 0 0,-1-1-1 0 0,1 1 1 0 0,0-1-1 0 0,0 0 1 0 0,0 1-1 0 0,1-1 1 0 0,-1 0 0 0 0,1-1-1 0 0,-1 1 1 0 0,1 0-1 0 0,0-1 1 0 0,0 1 0 0 0,1-1-1 0 0,-1 0 1 0 0,6 3-1 0 0,5 1-552 0 0,0-1-1 0 0,0 0 0 0 0,0-1 0 0 0,1-1 1 0 0,26 3-1 0 0,76-2-4784 0 0,-105-4 4900 0 0,30 0-3539 0 0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43.6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23 3096 0 0,'-12'0'1694'0'0,"7"0"-1392"0"0,-1 1 0 0 0,0 0 0 0 0,0 0 0 0 0,1 0-1 0 0,-1 1 1 0 0,1 0 0 0 0,-1 0 0 0 0,1 0 0 0 0,0 1 0 0 0,0 0-1 0 0,0 0 1 0 0,0 0 0 0 0,0 1 0 0 0,1-1 0 0 0,-8 9-1 0 0,6-6 50 0 0,0 1-1 0 0,0 0 1 0 0,0 1-1 0 0,1-1 1 0 0,0 1-1 0 0,1 0 1 0 0,0 0-1 0 0,0 1 1 0 0,-3 11 0 0 0,5-14-155 0 0,1 0 1 0 0,-1 0 0 0 0,2 0-1 0 0,-1 0 1 0 0,0 0 0 0 0,1 0-1 0 0,0 0 1 0 0,1 0 0 0 0,0 0-1 0 0,-1 0 1 0 0,2 0 0 0 0,-1 0-1 0 0,1-1 1 0 0,0 1 0 0 0,0 0-1 0 0,0-1 1 0 0,1 1 0 0 0,5 7-1 0 0,-3-7-124 0 0,-1 0 0 0 0,1-1 0 0 0,0 0 0 0 0,0 0-1 0 0,1 0 1 0 0,-1-1 0 0 0,1 0 0 0 0,0 0 0 0 0,0 0-1 0 0,1-1 1 0 0,-1 0 0 0 0,1 0 0 0 0,-1-1 0 0 0,1 1-1 0 0,12 1 1 0 0,1 0 8 0 0,0-1-1 0 0,1-1 1 0 0,-1-1 0 0 0,0-1-1 0 0,31-3 1 0 0,-43 2-57 0 0,1 0 1 0 0,-1-1 0 0 0,0 0-1 0 0,0 0 1 0 0,0-1-1 0 0,0 0 1 0 0,0 0 0 0 0,-1-1-1 0 0,1 0 1 0 0,-1 0 0 0 0,0-1-1 0 0,0 0 1 0 0,-1 0-1 0 0,1 0 1 0 0,9-13 0 0 0,-13 14-5 0 0,0 0 0 0 0,-1-1-1 0 0,0 0 1 0 0,0 1 0 0 0,0-1 0 0 0,0 0 0 0 0,-1 0 0 0 0,0 0 0 0 0,0 0 0 0 0,0 0 0 0 0,-1-1 0 0 0,0 1 0 0 0,0 0 0 0 0,0-6-1 0 0,-1 2 15 0 0,0 0 0 0 0,-1 1-1 0 0,0-1 1 0 0,0 0-1 0 0,-1 1 1 0 0,0 0-1 0 0,-6-12 1 0 0,4 11-6 0 0,0 1 0 0 0,-1 0 0 0 0,0 1 0 0 0,0-1 0 0 0,-1 1 0 0 0,0 0 0 0 0,0 1 0 0 0,-1 0 0 0 0,0 0 1 0 0,0 0-1 0 0,0 1 0 0 0,0 0 0 0 0,-1 1 0 0 0,0 0 0 0 0,0 1 0 0 0,-11-4 0 0 0,5 3-43 0 0,0 1 0 0 0,0 1 0 0 0,0 0 0 0 0,0 0 0 0 0,-1 2 0 0 0,1 0 0 0 0,0 1 0 0 0,-1 0 0 0 0,-25 6 0 0 0,35-5-166 0 0,0-1 0 0 0,0 1-1 0 0,1 0 1 0 0,-1 1-1 0 0,1-1 1 0 0,-1 1-1 0 0,1 0 1 0 0,0 1 0 0 0,-6 4-1 0 0,8-5-518 0 0,0 0-1 0 0,0 0 1 0 0,1 0 0 0 0,-1 0 0 0 0,1 0-1 0 0,0 1 1 0 0,0-1 0 0 0,0 1-1 0 0,-2 5 1 0 0,-3 11-2923 0 0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44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100 202 3560 0 0,'0'0'2393'0'0,"0"16"218"0"0,-1-1-1954 0 0,-2 1-1 0 0,0-2 1 0 0,0 1 0 0 0,-8 19-1 0 0,0 0 238 0 0,-6 21 440 0 0,-7 30 312 0 0,9-30-1337 0 0,4-26-2 0 0,13-87-379 0 0,15-99 0 0 0,26-56 135 0 0,-31 154 30 0 0,7-9 296 0 0,-19 68-384 0 0,0 0 0 0 0,0 0 0 0 0,0 0 0 0 0,-1-1 0 0 0,1 1 0 0 0,0 0 0 0 0,0 0 0 0 0,0 0 0 0 0,0 0 0 0 0,0 0 1 0 0,0-1-1 0 0,0 1 0 0 0,0 0 0 0 0,0 0 0 0 0,0 0 0 0 0,0 0 0 0 0,0 0 0 0 0,0-1 0 0 0,0 1 0 0 0,1 0 0 0 0,-1 0 0 0 0,0 0 0 0 0,0 0 0 0 0,0 0 0 0 0,0-1 0 0 0,0 1 0 0 0,0 0 0 0 0,0 0 0 0 0,0 0 0 0 0,0 0 0 0 0,1 0 0 0 0,-1 0 0 0 0,0 0 0 0 0,0-1 0 0 0,0 1 0 0 0,0 0 0 0 0,0 0 0 0 0,0 0 0 0 0,1 0 0 0 0,-1 0 0 0 0,0 0 0 0 0,0 0 0 0 0,0 0 0 0 0,0 0 1 0 0,0 0-1 0 0,1 0 0 0 0,-1 0 0 0 0,0 0 0 0 0,0 0 0 0 0,0 0 0 0 0,0 0 0 0 0,0 0 0 0 0,1 0 0 0 0,-1 0 0 0 0,0 0 0 0 0,5 11 189 0 0,2 17 22 0 0,-3 3-51 0 0,19 142 381 0 0,-18-150-500 0 0,1 0 0 0 0,1-1 0 0 0,1-1 0 0 0,0 1 0 0 0,19 31 0 0 0,-25-50-40 0 0,0 1 0 0 0,1 0 0 0 0,0 0 0 0 0,0-1 0 0 0,0 0 0 0 0,0 1 0 0 0,0-1 1 0 0,1 0-1 0 0,0-1 0 0 0,-1 1 0 0 0,1-1 0 0 0,0 1 0 0 0,0-1 0 0 0,0 0 0 0 0,6 1 0 0 0,-4-1-2 0 0,0-1 0 0 0,0 0-1 0 0,0 0 1 0 0,0-1 0 0 0,0 0-1 0 0,0 0 1 0 0,0 0 0 0 0,0-1-1 0 0,0 1 1 0 0,9-4 0 0 0,-4 1-8 0 0,0-1 0 0 0,0 0-1 0 0,0 0 1 0 0,-1-2 0 0 0,0 1 0 0 0,0-1 0 0 0,0-1 0 0 0,-1 0 0 0 0,0 0 0 0 0,0-1 0 0 0,12-13 0 0 0,-5 1-16 0 0,-2 0 0 0 0,-1-1 1 0 0,0-1-1 0 0,16-39 0 0 0,-11 14 29 0 0,16-67-1 0 0,-33 110 4 0 0,3-9 86 0 0,-1-1 1 0 0,0 1-1 0 0,0-20 0 0 0,-12 49 259 0 0,-18 320 799 0 0,23-270-1020 0 0,3-57-472 0 0,0 16 588 0 0,0 0 1 0 0,1 0-1 0 0,5 38 1 0 0,-3-55-638 0 0,-1-1 1 0 0,2 0 0 0 0,-1 1-1 0 0,1-1 1 0 0,0 0-1 0 0,7 12 1 0 0,-7-15-505 0 0,0 0 1 0 0,0 0-1 0 0,0 0 0 0 0,1-1 1 0 0,-1 1-1 0 0,1-1 0 0 0,0 0 0 0 0,0 0 1 0 0,0 0-1 0 0,1 0 0 0 0,5 2 1 0 0,14 4-3009 0 0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45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 3496 0 0,'-2'8'8427'0'0,"-7"33"-5977"0"0,-8 84 1161 0 0,-4 30-2594 0 0,-17 21-1161 0 0,34-162-271 0 0,0 5-725 0 0,3-7-5745 0 0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45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482 19 3416 0 0,'10'-19'5612'0'0,"-14"31"-2603"0"0,-8 9-1988 0 0,-14 11 324 0 0,-9 11 247 0 0,-76 71 1 0 0,78-85-1469 0 0,-1-2 0 0 0,-1-2 1 0 0,-1 0-1 0 0,-77 37 1 0 0,86-53-101 0 0,26-8-21 0 0,0-1 0 0 0,0 0-1 0 0,0 1 1 0 0,0-1 0 0 0,-1 0-1 0 0,1 0 1 0 0,0 0-1 0 0,0 0 1 0 0,0 1 0 0 0,0-2-1 0 0,-1 1 1 0 0,1 0 0 0 0,0 0-1 0 0,0 0 1 0 0,0 0-1 0 0,0-1 1 0 0,0 1 0 0 0,0-1-1 0 0,-2 0 1 0 0,3 0-3 0 0,-1 0 0 0 0,1 1 0 0 0,0-1 0 0 0,0 0 0 0 0,0 0 0 0 0,0 0 0 0 0,0 0 0 0 0,0 1 0 0 0,0-1 0 0 0,0 0 0 0 0,0 0 0 0 0,0 0 0 0 0,0 0 0 0 0,1 1 0 0 0,-1-1 0 0 0,0 0 0 0 0,1 0 0 0 0,-1 1 0 0 0,0-1 0 0 0,1 0 0 0 0,0-1 0 0 0,11-14 15 0 0,3-1 12 0 0,-4 5 36 0 0,0 0 0 0 0,1 1 1 0 0,13-11-1 0 0,-20 19-23 0 0,-1 0 1 0 0,1 0-1 0 0,0 1 0 0 0,0-1 1 0 0,0 1-1 0 0,1 0 0 0 0,-1 0 1 0 0,1 1-1 0 0,-1 0 0 0 0,1 0 1 0 0,-1 0-1 0 0,11 0 0 0 0,-8 1 28 0 0,0 1-1 0 0,1 1 1 0 0,-1-1-1 0 0,0 1 0 0 0,0 0 1 0 0,0 1-1 0 0,0 0 0 0 0,0 0 1 0 0,-1 1-1 0 0,1 0 1 0 0,-1 0-1 0 0,0 1 0 0 0,0 0 1 0 0,0 0-1 0 0,11 12 0 0 0,3 6-150 0 0,-1 1-1 0 0,33 50 0 0 0,-46-64-65 0 0,2 5-866 0 0,-7-11-364 0 0,1 0-1 0 0,-1 0 0 0 0,1 0 1 0 0,0-1-1 0 0,0 1 1 0 0,0-1-1 0 0,5 5 1 0 0,2-1-2482 0 0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4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234 197 2792 0 0,'18'-21'4980'0'0,"-33"38"674"0"0,-7 9-3286 0 0,-42 50-1290 0 0,49-59-906 0 0,1 1-1 0 0,1 1 1 0 0,0 0-1 0 0,2 0 1 0 0,-15 32-1 0 0,26-51-169 0 0,1 0 1 0 0,-1 0-1 0 0,0 0 1 0 0,1 0-1 0 0,-1 0 1 0 0,0-1-1 0 0,1 1 1 0 0,-1 0-1 0 0,0 0 1 0 0,1 0-1 0 0,-1 0 1 0 0,0 0-1 0 0,0 0 1 0 0,1 0-1 0 0,-1 0 1 0 0,0 0-1 0 0,1 0 1 0 0,-1 0-1 0 0,0 0 1 0 0,1 1-1 0 0,-1-1 1 0 0,0 0-1 0 0,1 0 1 0 0,-1 0-1 0 0,0 0 1 0 0,0 0-1 0 0,1 1 1 0 0,-1-1-1 0 0,0 0 1 0 0,1 0-1 0 0,-1 0 1 0 0,0 1-1 0 0,0-1 1 0 0,0 0-1 0 0,1 0 1 0 0,-1 1-1 0 0,0-1 1 0 0,0 0-1 0 0,0 1 1 0 0,0-1-1 0 0,0 0 1 0 0,1 1-1 0 0,-1-1 1 0 0,0 0-1 0 0,0 1 1 0 0,0-1-1 0 0,0 0 1 0 0,0 1-1 0 0,0-1 1 0 0,0 0-1 0 0,0 0 1 0 0,0 1-1 0 0,0-1 1 0 0,0 0-1 0 0,0 1 1 0 0,-1-1-1 0 0,1 0 1 0 0,0 1-1 0 0,0-1 1 0 0,0 0-1 0 0,0 1 0 0 0,0-1 1 0 0,-1 0-1 0 0,1 0 1 0 0,0 1-1 0 0,0-1 1 0 0,0 0-1 0 0,-1 0 1 0 0,1 1-1 0 0,2-2 5 0 0,1 0 0 0 0,-1 0 0 0 0,0 0 0 0 0,1 0-1 0 0,-1 0 1 0 0,0-1 0 0 0,4-2 0 0 0,19-22 28 0 0,29-32 15 0 0,142-243 351 0 0,-184 281-319 0 0,-11 17-49 0 0,1 1 0 0 0,-1-1 0 0 0,1 0 0 0 0,0 1 0 0 0,0-1 1 0 0,0 1-1 0 0,0 0 0 0 0,0 0 0 0 0,1-1 0 0 0,-1 1 0 0 0,1 1 0 0 0,-1-1 1 0 0,5-2-1 0 0,-6 6 6 0 0,1 1 0 0 0,-1-1 0 0 0,1 1 0 0 0,-1-1 0 0 0,0 1 0 0 0,0-1 1 0 0,0 1-1 0 0,1 4 0 0 0,2 13 53 0 0,-1 0 0 0 0,0 25 0 0 0,0-11-36 0 0,1 13 10 0 0,2-1-1 0 0,2 0 1 0 0,2 0 0 0 0,21 58 0 0 0,-24-86-48 0 0,13 31 63 0 0,35 65 0 0 0,-30-62 14 0 0,-26-51-92 0 0,0-1 0 0 0,0 1 0 0 0,0-1 0 0 0,0 0 1 0 0,0 1-1 0 0,0-1 0 0 0,0 0 0 0 0,0 0 0 0 0,0 0 0 0 0,0 1 0 0 0,-1-1 0 0 0,1 0 1 0 0,0-1-1 0 0,-2 1 0 0 0,-5 0 18 0 0,-35 1 188 0 0,0-3 1 0 0,-83-13-1 0 0,64 6-45 0 0,-170-20 483 0 0,166 29-1026 0 0,66-1 334 0 0,0 1 0 0 0,0 0-1 0 0,0 0 1 0 0,0 0 0 0 0,0 0 0 0 0,0 0 0 0 0,0 0 0 0 0,0 0-1 0 0,0 0 1 0 0,0 0 0 0 0,0 0 0 0 0,-1 0 0 0 0,1 0 0 0 0,0 0-1 0 0,0 0 1 0 0,0 0 0 0 0,0 0 0 0 0,0 0 0 0 0,0 0 0 0 0,0 0-1 0 0,0 0 1 0 0,0 0 0 0 0,0 0 0 0 0,0 0 0 0 0,0 0 0 0 0,-1 0-1 0 0,1 0 1 0 0,0 0 0 0 0,0 0 0 0 0,0 0 0 0 0,0 0 0 0 0,0 0-1 0 0,0 1 1 0 0,0-1 0 0 0,0 0 0 0 0,0 0 0 0 0,0 0-1 0 0,0 0 1 0 0,0 0 0 0 0,0 0 0 0 0,0 0 0 0 0,0 0 0 0 0,0 0-1 0 0,0 0 1 0 0,0 0 0 0 0,0 0 0 0 0,0 0 0 0 0,0 0 0 0 0,0 1-1 0 0,0-1 1 0 0,-1 0 0 0 0,1 0 0 0 0,0 0 0 0 0,1 0 0 0 0,-1 0-1 0 0,0 0 1 0 0,0 0 0 0 0,0 0 0 0 0,0 0 0 0 0,0 0 0 0 0,0 0-1 0 0,0 0 1 0 0,0 1 0 0 0,0-1 0 0 0,0 0 0 0 0,0 0 0 0 0,0 0-1 0 0,0 0 1 0 0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4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320 111 3124 0 0,'0'-6'579'0'0,"0"0"0"0"0,0 0 0 0 0,-1 0 0 0 0,1 0 0 0 0,-1 0 0 0 0,-1 0 0 0 0,-3-10 0 0 0,4 13-426 0 0,-1 0 0 0 0,1 1 0 0 0,-1-1-1 0 0,0 0 1 0 0,0 1 0 0 0,-1 0 0 0 0,1-1 0 0 0,0 1-1 0 0,-1 0 1 0 0,1 0 0 0 0,-1 0 0 0 0,0 1-1 0 0,0-1 1 0 0,0 1 0 0 0,0-1 0 0 0,-4-1 0 0 0,-2 0 111 0 0,-1 0 1 0 0,0 1-1 0 0,0 0 1 0 0,1 0-1 0 0,-1 1 1 0 0,0 0-1 0 0,0 1 1 0 0,0 0-1 0 0,0 1 1 0 0,0 0-1 0 0,0 0 1 0 0,0 1 0 0 0,0 0-1 0 0,0 1 1 0 0,1 0-1 0 0,-1 1 1 0 0,1 0-1 0 0,0 0 1 0 0,0 1-1 0 0,-10 7 1 0 0,15-9-233 0 0,1 1 1 0 0,0 0-1 0 0,0-1 0 0 0,0 1 1 0 0,0 1-1 0 0,0-1 0 0 0,1 0 1 0 0,0 1-1 0 0,0-1 1 0 0,0 1-1 0 0,0 0 0 0 0,1-1 1 0 0,0 1-1 0 0,0 0 0 0 0,0 0 1 0 0,1 0-1 0 0,-1 0 1 0 0,1 5-1 0 0,0-1-4 0 0,1-1-1 0 0,-1 1 1 0 0,1 0 0 0 0,1 0-1 0 0,0-1 1 0 0,0 1 0 0 0,0-1-1 0 0,1 0 1 0 0,7 13 0 0 0,-7-15-23 0 0,1-1 0 0 0,0 0 0 0 0,0 1 0 0 0,1-2 0 0 0,-1 1 0 0 0,1 0 0 0 0,0-1 0 0 0,1 0 0 0 0,-1 0 0 0 0,1 0 0 0 0,0-1 0 0 0,0 0 0 0 0,0 0 0 0 0,0 0 0 0 0,7 1 0 0 0,-3-1-26 0 0,0 0 0 0 0,0-1 0 0 0,-1-1 0 0 0,2 1 0 0 0,-1-2 0 0 0,0 1 0 0 0,0-2 0 0 0,0 1 0 0 0,16-4 1 0 0,-23 4 0 0 0,0-1 1 0 0,0 1-1 0 0,0-1 1 0 0,0 0-1 0 0,0 0 1 0 0,0 0 0 0 0,-1 0-1 0 0,1-1 1 0 0,0 1-1 0 0,0-1 1 0 0,-1 1-1 0 0,1-1 1 0 0,1-2 0 0 0,-4 3 15 0 0,0 1 0 0 0,0-1 0 0 0,0 1 1 0 0,0-1-1 0 0,0 1 0 0 0,0 0 1 0 0,0-1-1 0 0,-1 1 0 0 0,1-1 1 0 0,0 1-1 0 0,0-1 0 0 0,0 1 1 0 0,-1-1-1 0 0,1 1 0 0 0,0 0 1 0 0,-1-1-1 0 0,1 1 0 0 0,0 0 0 0 0,-1-1 1 0 0,1 1-1 0 0,0 0 0 0 0,-1-1 1 0 0,1 1-1 0 0,-1 0 0 0 0,1 0 1 0 0,0-1-1 0 0,-1 1 0 0 0,1 0 1 0 0,-1 0-1 0 0,1 0 0 0 0,-1 0 1 0 0,1 0-1 0 0,-1 0 0 0 0,1 0 0 0 0,-1 0 1 0 0,1 0-1 0 0,-1 0 0 0 0,0 0 1 0 0,-21-4-88 0 0,7 3 83 0 0,0 1-1 0 0,0 1 0 0 0,0 1 0 0 0,0 0 0 0 0,0 0 0 0 0,1 2 0 0 0,-1 0 0 0 0,1 0 0 0 0,-21 10 0 0 0,29-11 26 0 0,0 1-1 0 0,0 0 1 0 0,0 0-1 0 0,1 0 1 0 0,-1 0 0 0 0,1 1-1 0 0,0 0 1 0 0,0 0-1 0 0,-7 11 1 0 0,9-12 1 0 0,0 1 0 0 0,1-1 0 0 0,0 1 0 0 0,0 0 0 0 0,0 0 0 0 0,1 0 1 0 0,-1 0-1 0 0,1 1 0 0 0,1-1 0 0 0,-1 0 0 0 0,1 0 0 0 0,-1 1 0 0 0,2-1 0 0 0,0 8 1 0 0,-1-10-2 0 0,1 1 1 0 0,0-1 0 0 0,0 1 0 0 0,0-1-1 0 0,0 1 1 0 0,0-1 0 0 0,1 0 0 0 0,0 0 0 0 0,-1 0-1 0 0,1 0 1 0 0,0 0 0 0 0,1 0 0 0 0,-1 0 0 0 0,3 3-1 0 0,0-2 9 0 0,0-1-1 0 0,0 1 1 0 0,0-1-1 0 0,0 0 1 0 0,1 0-1 0 0,-1 0 1 0 0,11 3-1 0 0,4-1 5 0 0,0 0 0 0 0,1-1 0 0 0,35 1 0 0 0,-18-2-412 0 0,0-2 0 0 0,43-5 1 0 0,-59 1-1237 0 0,34-8 1 0 0,-41 6-641 0 0,0 0-1 0 0,27-13 1 0 0,-14 2-715 0 0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49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98 454 2872 0 0,'-1'-26'6827'0'0,"0"29"-6478"0"0,0 1 0 0 0,0 0 0 0 0,1-1 1 0 0,-1 1-1 0 0,1 0 0 0 0,0 0 0 0 0,0 0 0 0 0,0-1 0 0 0,1 7 1 0 0,0 4 288 0 0,-5 212 3013 0 0,4-67-3183 0 0,0-126-4129 0 0,0 1-3905 0 0</inkml:trace>
  <inkml:trace contextRef="#ctx0" brushRef="#br0" timeOffset="1">25 26 3888 0 0,'0'0'664'0'0,"-4"-3"0"0"0,2-1 5 0 0,-2-1-5 0 0,1 0 4 0 0,-1 3-4 0 0,4 0-12 0 0,-3-1-4 0 0,-1 1 456 0 0,8 9-804 0 0,3 5-476 0 0,0 4-1904 0 0,4 4 0 0 0,-2 7-1 0 0,5 3 1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47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0 124 2264 0 0,'2'-3'231'0'0,"0"0"0"0"0,0 0-1 0 0,0 0 1 0 0,0 0 0 0 0,1 1-1 0 0,-1-1 1 0 0,5-3 0 0 0,8-6 557 0 0,-1 0 0 0 0,2 1 1 0 0,0 0-1 0 0,32-16 0 0 0,-36 22-317 0 0,-1 1 0 0 0,1 0 0 0 0,0 1-1 0 0,0 0 1 0 0,1 1 0 0 0,-1 0 0 0 0,0 1 0 0 0,22 1-1 0 0,-23 1-164 0 0,0 1 0 0 0,0 0 0 0 0,-1 0 0 0 0,1 1 0 0 0,0 1 0 0 0,-1 0 0 0 0,0 0 0 0 0,0 1 0 0 0,0 0 0 0 0,-1 1 0 0 0,1 0 0 0 0,15 14-1 0 0,-9-6-108 0 0,-1 0 0 0 0,-1 1 0 0 0,0 1 0 0 0,-1 1 0 0 0,-1-1 0 0 0,10 20 0 0 0,-10-13-84 0 0,-1 1 1 0 0,-1 0-1 0 0,-1 0 1 0 0,-1 1-1 0 0,-2 0 1 0 0,0 1 0 0 0,2 29-1 0 0,2 184 49 0 0,-10-215-182 0 0,2 15-80 0 0,-1-37 59 0 0,-1 1-1 0 0,0-1 1 0 0,1 0-1 0 0,-1 1 1 0 0,1-1 0 0 0,0 0-1 0 0,0 0 1 0 0,0 0-1 0 0,0 1 1 0 0,0-1-1 0 0,0 0 1 0 0,1 0-1 0 0,2 2 1 0 0,-4-33-663 0 0,0 11 547 0 0,1-18-82 0 0,-9-65 1 0 0,6 90 272 0 0,0-1 1 0 0,-1 1-1 0 0,0 0 1 0 0,-1 0-1 0 0,0 0 0 0 0,-1 0 1 0 0,0 1-1 0 0,-1 0 1 0 0,-12-17-1 0 0,13 21 16 0 0,1 1 0 0 0,-1 0 0 0 0,0 0 0 0 0,-1 0 0 0 0,1 1 0 0 0,-1-1 0 0 0,0 1 0 0 0,0 1 0 0 0,-1-1 0 0 0,1 1 0 0 0,-1 0-1 0 0,1 1 1 0 0,-1-1 0 0 0,0 1 0 0 0,0 1 0 0 0,0-1 0 0 0,0 1 0 0 0,0 0 0 0 0,-9 1 0 0 0,7 0 17 0 0,1 1 0 0 0,-1 0 0 0 0,0 0 0 0 0,1 1 0 0 0,-1 0 0 0 0,1 1 0 0 0,0 0 0 0 0,0 0 0 0 0,0 1 0 0 0,0 0 0 0 0,1 0 0 0 0,-1 0 0 0 0,1 1 0 0 0,0 1 0 0 0,-9 8 0 0 0,7-6-65 0 0,1 2-1 0 0,0-1 1 0 0,0 1-1 0 0,1 1 1 0 0,0-1-1 0 0,1 1 1 0 0,0 0 0 0 0,1 1-1 0 0,0-1 1 0 0,0 1-1 0 0,2 0 1 0 0,-1 0-1 0 0,1 0 1 0 0,1 1 0 0 0,1-1-1 0 0,-1 18 1 0 0,6-1-2374 0 0,-2-25 1444 0 0,-1-1 1 0 0,1 0-1 0 0,-1 0 0 0 0,1 0 0 0 0,0 0 1 0 0,1 0-1 0 0,-1 0 0 0 0,0 0 0 0 0,5 4 1 0 0,5 4-2806 0 0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49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3384 0 0,'0'0'564'0'0,"17"5"1795"0"0,-13-3-2132 0 0,0 1-1 0 0,0 0 0 0 0,0-1 0 0 0,0 1 1 0 0,-1 0-1 0 0,1 1 0 0 0,-1-1 1 0 0,0 1-1 0 0,0-1 0 0 0,0 1 0 0 0,0 0 1 0 0,3 6-1 0 0,4 8 664 0 0,11 28 0 0 0,-10-14 281 0 0,9 40-1 0 0,-13-46-619 0 0,0 6 43 0 0,-2 0-1 0 0,0 0 0 0 0,-1 61 1 0 0,0-58-172 0 0,-4-35-414 0 0,0 1 1 0 0,0-1-1 0 0,0 1 1 0 0,0-1-1 0 0,0 1 0 0 0,0-1 1 0 0,1 1-1 0 0,-1-1 0 0 0,0 1 1 0 0,0-1-1 0 0,0 1 1 0 0,1-1-1 0 0,-1 0 0 0 0,0 1 1 0 0,1-1-1 0 0,-1 1 1 0 0,0-1-1 0 0,1 0 0 0 0,-1 1 1 0 0,1-1-1 0 0,-1 0 1 0 0,0 1-1 0 0,1-1 0 0 0,-1 0 1 0 0,1 0-1 0 0,-1 0 1 0 0,1 1-1 0 0,-1-1 0 0 0,1 0 1 0 0,-1 0-1 0 0,1 0 1 0 0,-1 0-1 0 0,1 0 0 0 0,-1 0 1 0 0,1 0-1 0 0,-1 0 0 0 0,1 0 1 0 0,-1 0-1 0 0,1 0 1 0 0,-1 0-1 0 0,1 0 0 0 0,-1 0 1 0 0,1-1-1 0 0,-1 1 1 0 0,1 0-1 0 0,-1 0 0 0 0,1 0 1 0 0,-1-1-1 0 0,1 1 1 0 0,-1 0-1 0 0,0-1 0 0 0,1 1 1 0 0,-1 0-1 0 0,1-1 1 0 0,-1 1-1 0 0,0-1 0 0 0,0 1 1 0 0,1 0-1 0 0,-1-1 1 0 0,1 0-1 0 0,16-18 150 0 0,0-1 1 0 0,-2 0 0 0 0,21-33-1 0 0,30-72 151 0 0,-12 23-98 0 0,4-15-540 0 0,-58 117 219 0 0,1-1 1 0 0,-1 1-1 0 0,0 0 1 0 0,0-1-1 0 0,0 1 0 0 0,0 0 1 0 0,1-1-1 0 0,-1 1 1 0 0,0 0-1 0 0,0-1 1 0 0,0 1-1 0 0,1 0 1 0 0,-1 0-1 0 0,0-1 1 0 0,1 1-1 0 0,-1 0 1 0 0,0 0-1 0 0,1-1 0 0 0,-1 1 1 0 0,0 0-1 0 0,1 0 1 0 0,-1 0-1 0 0,0 0 1 0 0,1 0-1 0 0,-1-1 1 0 0,0 1-1 0 0,1 0 1 0 0,-1 0-1 0 0,1 0 1 0 0,-1 0-1 0 0,0 0 0 0 0,1 0 1 0 0,-1 0-1 0 0,0 0 1 0 0,1 0-1 0 0,-1 1 1 0 0,1-1-1 0 0,-1 0 1 0 0,1 0-1 0 0,11 11-6785 0 0,-6-3 3514 0 0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50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36 3264 0 0,'-3'0'224'0'0,"0"1"0"0"0,0 0-1 0 0,-1-1 1 0 0,1 1-1 0 0,0 0 1 0 0,0 1 0 0 0,0-1-1 0 0,0 1 1 0 0,0-1 0 0 0,1 1-1 0 0,-1 0 1 0 0,0 0-1 0 0,1 0 1 0 0,-1 0 0 0 0,1 0-1 0 0,-3 4 1 0 0,-4 4 368 0 0,1 1-1 0 0,-11 18 1 0 0,13-18-246 0 0,1 0 1 0 0,1 0 0 0 0,0 0-1 0 0,0 0 1 0 0,1 1-1 0 0,-3 22 1 0 0,2-1 864 0 0,2 41 0 0 0,2-67-1048 0 0,0 0 1 0 0,1 0 0 0 0,0 1 0 0 0,0-1 0 0 0,0 0-1 0 0,1 0 1 0 0,1 0 0 0 0,-1 0 0 0 0,7 13 0 0 0,-7-17-145 0 0,0 0 0 0 0,0 0 0 0 0,1 0 1 0 0,-1 0-1 0 0,1 0 0 0 0,0-1 0 0 0,-1 1 1 0 0,1-1-1 0 0,0 1 0 0 0,0-1 0 0 0,1 0 1 0 0,-1 0-1 0 0,0-1 0 0 0,1 1 0 0 0,-1-1 1 0 0,1 1-1 0 0,0-1 0 0 0,-1 0 0 0 0,1 0 1 0 0,7 0-1 0 0,0 0-17 0 0,-1-1 1 0 0,1 0-1 0 0,-1-1 1 0 0,1 0-1 0 0,-1-1 0 0 0,0 0 1 0 0,1 0-1 0 0,-1-1 1 0 0,0 0-1 0 0,0-1 1 0 0,-1 0-1 0 0,1-1 0 0 0,-1 0 1 0 0,0-1-1 0 0,0 1 1 0 0,-1-2-1 0 0,1 1 1 0 0,-1-1-1 0 0,-1 0 1 0 0,1-1-1 0 0,-1 0 0 0 0,-1 0 1 0 0,0-1-1 0 0,0 1 1 0 0,0-1-1 0 0,-1 0 1 0 0,0-1-1 0 0,6-17 0 0 0,-6 6 4 0 0,0 1 0 0 0,-1-1 0 0 0,-1 0-1 0 0,0 0 1 0 0,-2 0 0 0 0,-2-41-1 0 0,0 57 11 0 0,0 1 0 0 0,0-1 0 0 0,0 0-1 0 0,-1 1 1 0 0,1-1 0 0 0,-1 1-1 0 0,0-1 1 0 0,0 1 0 0 0,-1 0 0 0 0,1 0-1 0 0,-1 0 1 0 0,0 0 0 0 0,0 1-1 0 0,0-1 1 0 0,-1 1 0 0 0,1 0 0 0 0,-1-1-1 0 0,0 2 1 0 0,0-1 0 0 0,0 0-1 0 0,0 1 1 0 0,0 0 0 0 0,-1 0 0 0 0,1 0-1 0 0,0 0 1 0 0,-1 1 0 0 0,0 0-1 0 0,1 0 1 0 0,-1 0 0 0 0,0 0 0 0 0,0 1-1 0 0,-5 0 1 0 0,2-1 27 0 0,0 1 0 0 0,0 1 1 0 0,0-1-1 0 0,0 1 0 0 0,0 1 0 0 0,1-1 1 0 0,-1 1-1 0 0,0 1 0 0 0,1 0 0 0 0,-1 0 1 0 0,1 0-1 0 0,0 1 0 0 0,0 0 0 0 0,0 0 1 0 0,1 1-1 0 0,0-1 0 0 0,-1 2 0 0 0,-9 10 1 0 0,8-4 8 0 0,-1 1 0 0 0,2 1 1 0 0,0 0-1 0 0,0 0 1 0 0,1 0-1 0 0,1 0 0 0 0,0 1 1 0 0,2 0-1 0 0,-1 0 1 0 0,2 1-1 0 0,0-1 1 0 0,0 0-1 0 0,2 1 0 0 0,0-1 1 0 0,1 1-1 0 0,0-1 1 0 0,6 22-1 0 0,-7-32-50 0 0,2-1 0 0 0,-1 0 0 0 0,0 1 0 0 0,1-1 0 0 0,0 0 0 0 0,0 0 0 0 0,0 0 0 0 0,1 0 0 0 0,-1-1 0 0 0,1 1-1 0 0,0-1 1 0 0,0 1 0 0 0,0-1 0 0 0,0 0 0 0 0,1 0 0 0 0,-1 0 0 0 0,1-1 0 0 0,0 1 0 0 0,0-1 0 0 0,0 0 0 0 0,0 0 0 0 0,0 0 0 0 0,0-1 0 0 0,0 1 0 0 0,1-1 0 0 0,-1 0 0 0 0,0 0 0 0 0,1-1 0 0 0,-1 1 0 0 0,1-1 0 0 0,5 0-1 0 0,-2-1-25 0 0,1 1-1 0 0,0-2 1 0 0,-1 1-1 0 0,1-1 1 0 0,0 0-1 0 0,-1-1 0 0 0,0 0 1 0 0,0 0-1 0 0,0-1 1 0 0,0 0-1 0 0,0 0 1 0 0,-1-1-1 0 0,0 0 0 0 0,0 0 1 0 0,9-9-1 0 0,-4 1-25 0 0,-1 0 1 0 0,0-1-1 0 0,-1 0 0 0 0,-1-1 0 0 0,0 0 0 0 0,11-27 0 0 0,-11 16-9 0 0,0 0 0 0 0,-2 0 0 0 0,7-42 0 0 0,-11 52 69 0 0,-2 12 4 0 0,0 1 1 0 0,0-1-1 0 0,-1 0 0 0 0,1 0 1 0 0,-1 0-1 0 0,0 0 0 0 0,0 0 1 0 0,-1-6-1 0 0,1 10-9 0 0,0-1-1 0 0,0 1 1 0 0,0 0 0 0 0,0-1-1 0 0,0 1 1 0 0,0 0-1 0 0,0 0 1 0 0,-1-1-1 0 0,1 1 1 0 0,0 0 0 0 0,0-1-1 0 0,0 1 1 0 0,0 0-1 0 0,-1 0 1 0 0,1-1-1 0 0,0 1 1 0 0,0 0 0 0 0,0 0-1 0 0,-1-1 1 0 0,1 1-1 0 0,0 0 1 0 0,0 0 0 0 0,-1 0-1 0 0,1 0 1 0 0,0-1-1 0 0,-1 1 1 0 0,1 0-1 0 0,0 0 1 0 0,0 0 0 0 0,-1 0-1 0 0,1 0 1 0 0,0 0-1 0 0,-1 0 1 0 0,0 0-1 0 0,-10 7 163 0 0,-7 15 60 0 0,10-7-129 0 0,1 1 0 0 0,1 0 0 0 0,0 0 0 0 0,1 1 0 0 0,1 0 0 0 0,1 0 0 0 0,-3 23 0 0 0,5-29-64 0 0,1 1 1 0 0,0-1-1 0 0,0 0 0 0 0,1 1 0 0 0,0-1 1 0 0,1 0-1 0 0,1 0 0 0 0,-1 0 0 0 0,2 0 0 0 0,-1 0 1 0 0,2-1-1 0 0,6 12 0 0 0,-8-18-34 0 0,0 0 0 0 0,0 0 0 0 0,1-1 0 0 0,-1 1 0 0 0,1-1 0 0 0,0 0 0 0 0,0 0 0 0 0,0-1 0 0 0,0 1 0 0 0,1-1 0 0 0,-1 0 1 0 0,1 0-1 0 0,-1 0 0 0 0,1 0 0 0 0,0-1 0 0 0,0 0 0 0 0,-1 0 0 0 0,1 0 0 0 0,0-1 0 0 0,0 0 0 0 0,0 0 0 0 0,9-1 0 0 0,-5 1-19 0 0,0-1 1 0 0,-1-1-1 0 0,1 1 0 0 0,-1-1 0 0 0,1-1 1 0 0,-1 0-1 0 0,0 0 0 0 0,0 0 1 0 0,0-1-1 0 0,0-1 0 0 0,13-9 1 0 0,-12 5-2 0 0,0 1 0 0 0,-1-2 0 0 0,0 1 0 0 0,-1-1 0 0 0,0 0 0 0 0,-1-1 0 0 0,0 0 0 0 0,-1 0 0 0 0,0 0 0 0 0,6-20 0 0 0,0-10 45 0 0,10-72 0 0 0,-16 84 50 0 0,-4-16 171 0 0,-1 28-11 0 0,-3 23-41 0 0,0 0 0 0 0,1 0 1 0 0,-4 13-1 0 0,-9 63 188 0 0,8-49-292 0 0,-3 42 0 0 0,8 22-92 0 0,3-85-767 0 0,0 0 0 0 0,1 0 0 0 0,0 0 1 0 0,1 0-1 0 0,0-1 0 0 0,5 12 0 0 0,0-3-3043 0 0,-2 0 0 0 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51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 3160 0 0,'0'0'1723'0'0,"12"0"165"0"0,157 2 2756 0 0,179-4-560 0 0,-342 2-4054 0 0,0-1 0 0 0,-1 0-1 0 0,1 0 1 0 0,-1 0 0 0 0,11-4 0 0 0,-15 4-25 0 0,-1 1 0 0 0,1 0 0 0 0,0 0 0 0 0,-1-1 1 0 0,1 1-1 0 0,-1 0 0 0 0,1-1 0 0 0,-1 1 0 0 0,1 0 0 0 0,-1-1 0 0 0,1 1 0 0 0,-1-1 0 0 0,1 1 0 0 0,-1-1 0 0 0,0 1 0 0 0,1-1 0 0 0,-1 0 1 0 0,0 1-1 0 0,1-1 0 0 0,-1 1 0 0 0,0-1 0 0 0,0 0 0 0 0,1 0 0 0 0,-2 0-1 0 0,1 0 1 0 0,0 0-1 0 0,-1 0 1 0 0,1 0-1 0 0,-1 0 1 0 0,1 0-1 0 0,-1 1 1 0 0,1-1-1 0 0,-1 0 1 0 0,0 0-1 0 0,1 0 0 0 0,-1 1 1 0 0,0-1-1 0 0,0 0 1 0 0,0 1-1 0 0,1-1 1 0 0,-1 0-1 0 0,0 1 1 0 0,0-1-1 0 0,-1 1 0 0 0,-4-3 23 0 0,1 0 0 0 0,-1 1-1 0 0,0 0 1 0 0,0 0 0 0 0,0 1-1 0 0,0 0 1 0 0,0 0 0 0 0,0 0-1 0 0,0 0 1 0 0,0 1 0 0 0,-1 0-1 0 0,1 1 1 0 0,0-1 0 0 0,0 1-1 0 0,0 0 1 0 0,0 1 0 0 0,0 0-1 0 0,0 0 1 0 0,0 0 0 0 0,1 0 0 0 0,-1 1-1 0 0,1 0 1 0 0,-1 0 0 0 0,1 0-1 0 0,0 1 1 0 0,1 0 0 0 0,-1 0-1 0 0,0 0 1 0 0,-3 6 0 0 0,2-2 14 0 0,1 1 1 0 0,1 1-1 0 0,0-1 1 0 0,0 0-1 0 0,1 1 0 0 0,0 0 1 0 0,-3 19-1 0 0,-3 76 199 0 0,8-92-207 0 0,0 15 46 0 0,1-1 1 0 0,8 55-1 0 0,-5-65-78 0 0,0-1 0 0 0,2 1-1 0 0,0 0 1 0 0,1-1 0 0 0,14 30-1 0 0,-16-40-89 0 0,0-1-1 0 0,0 1 1 0 0,0-1 0 0 0,1 1-1 0 0,0-1 1 0 0,0 0-1 0 0,0-1 1 0 0,0 1-1 0 0,1-1 1 0 0,0 0-1 0 0,-1-1 1 0 0,2 1 0 0 0,7 2-1 0 0,-4-2-1141 0 0,0 0-1 0 0,1-2 1 0 0,-1 1-1 0 0,1-1 1 0 0,0-1-1 0 0,-1 0 1 0 0,21 0 0 0 0,-4-3-1986 0 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51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48 125 2568 0 0,'1'-12'1206'0'0,"0"9"-805"0"0,-1 0 0 0 0,0 0 0 0 0,0 0-1 0 0,0-1 1 0 0,0 1 0 0 0,0 0 0 0 0,0 0-1 0 0,-1 0 1 0 0,0 0 0 0 0,-2-6 0 0 0,3 8-359 0 0,0 1 0 0 0,0 0 1 0 0,-1 0-1 0 0,1 0 0 0 0,0 0 1 0 0,0 0-1 0 0,-1 0 0 0 0,1 0 1 0 0,0 0-1 0 0,-1 0 0 0 0,1 0 1 0 0,0 0-1 0 0,0 0 0 0 0,-1 0 1 0 0,1 0-1 0 0,0 0 0 0 0,-1 0 1 0 0,1 0-1 0 0,0 0 0 0 0,0 0 1 0 0,-1 1-1 0 0,1-1 0 0 0,0 0 1 0 0,0 0-1 0 0,-1 0 0 0 0,1 0 1 0 0,0 1-1 0 0,0-1 0 0 0,0 0 1 0 0,-1 0-1 0 0,1 1 0 0 0,0-1 1 0 0,0 0-1 0 0,0 0 0 0 0,0 1 1 0 0,-1-1-1 0 0,1 0 0 0 0,0 0 1 0 0,0 1-1 0 0,0-1 0 0 0,0 1 1 0 0,-7 13 1109 0 0,7-12-994 0 0,-4 8 163 0 0,1 1 0 0 0,1 0-1 0 0,0 0 1 0 0,0 0 0 0 0,1 0-1 0 0,0 0 1 0 0,1 0 0 0 0,1 0 0 0 0,-1 1-1 0 0,2-1 1 0 0,0 0 0 0 0,0 0 0 0 0,1 0-1 0 0,0-1 1 0 0,1 1 0 0 0,7 15 0 0 0,-7-20-289 0 0,0-1 1 0 0,0-1-1 0 0,0 1 1 0 0,1-1-1 0 0,0 0 1 0 0,-1 0-1 0 0,1 0 1 0 0,1 0-1 0 0,-1-1 1 0 0,0 0-1 0 0,1 0 1 0 0,0 0-1 0 0,0-1 1 0 0,0 0-1 0 0,0 0 1 0 0,0-1-1 0 0,0 1 1 0 0,7 0-1 0 0,2-1 7 0 0,0 1 1 0 0,1-2-1 0 0,-1 0 1 0 0,0 0-1 0 0,0-2 1 0 0,20-4-1 0 0,-26 4-19 0 0,-1 0 0 0 0,0-1 1 0 0,-1 0-1 0 0,1 0 0 0 0,0 0 0 0 0,-1-1 1 0 0,0-1-1 0 0,0 1 0 0 0,13-12 0 0 0,-16 12 5 0 0,0 1 0 0 0,0-2 0 0 0,-1 1 0 0 0,1 0 0 0 0,-1-1 0 0 0,0 0 0 0 0,-1 1 0 0 0,1-1-1 0 0,-1 0 1 0 0,0-1 0 0 0,0 1 0 0 0,0 0 0 0 0,-1-1 0 0 0,0 1 0 0 0,1-11 0 0 0,-2 6 40 0 0,0 0 1 0 0,0 0-1 0 0,-1 0 0 0 0,0 0 1 0 0,-1 0-1 0 0,0 1 1 0 0,0-1-1 0 0,-1 1 1 0 0,-9-19-1 0 0,9 22-26 0 0,-1 0 0 0 0,0 0 0 0 0,0 0 0 0 0,0 0 0 0 0,-1 0 0 0 0,0 1 0 0 0,0 0 0 0 0,-1 0 0 0 0,1 0 1 0 0,-1 1-1 0 0,0 0 0 0 0,0 0 0 0 0,-1 0 0 0 0,-8-3 0 0 0,2 2 73 0 0,0 0-1 0 0,-1 1 1 0 0,0 1 0 0 0,0 0-1 0 0,0 1 1 0 0,0 0 0 0 0,0 1 0 0 0,0 1-1 0 0,0 0 1 0 0,-1 1 0 0 0,-15 3 0 0 0,23-3-295 0 0,1 1-1 0 0,-1 0 1 0 0,1 0 0 0 0,0 1 0 0 0,0-1 0 0 0,0 1 0 0 0,0 0 0 0 0,1 1 0 0 0,-1 0 0 0 0,1 0 0 0 0,-6 5 0 0 0,7-4-566 0 0,0-1-1 0 0,1 0 1 0 0,0 1 0 0 0,0 0 0 0 0,0 0 0 0 0,0 0 0 0 0,1 0 0 0 0,0 0-1 0 0,0 0 1 0 0,0 1 0 0 0,1-1 0 0 0,0 1 0 0 0,0-1 0 0 0,-1 11 0 0 0,2 5-2932 0 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5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13 3328 0 0,'1'-12'4931'0'0,"1"11"-4756"0"0,0 1-1 0 0,1 0 0 0 0,-1 1 0 0 0,0-1 0 0 0,0 0 0 0 0,1 1 0 0 0,-1-1 1 0 0,0 1-1 0 0,0-1 0 0 0,0 1 0 0 0,0 0 0 0 0,0 0 0 0 0,0 0 0 0 0,0 0 1 0 0,3 2-1 0 0,32 25 1059 0 0,-28-21-854 0 0,16 15 95 0 0,0 0 1 0 0,-1 2-1 0 0,-1 1 1 0 0,-1 1-1 0 0,-2 1 0 0 0,-1 0 1 0 0,31 59-1 0 0,-38-60-417 0 0,0 0-1 0 0,-2 1 1 0 0,0 1-1 0 0,-2 0 1 0 0,-1 0 0 0 0,-2 0-1 0 0,-1 1 1 0 0,-1-1-1 0 0,0 49 1 0 0,-4-64-47 0 0,0-1 1 0 0,-1 1-1 0 0,0-1 0 0 0,-1 1 1 0 0,0-1-1 0 0,-1 0 0 0 0,0 0 1 0 0,-1 0-1 0 0,-7 11 0 0 0,9-17-5 0 0,-1 0-1 0 0,0-1 0 0 0,0 0 0 0 0,0 0 0 0 0,-1 0 1 0 0,0 0-1 0 0,0-1 0 0 0,0 1 0 0 0,-1-1 0 0 0,1-1 1 0 0,-1 1-1 0 0,0-1 0 0 0,0 0 0 0 0,0 0 0 0 0,0-1 1 0 0,0 0-1 0 0,-1 0 0 0 0,-12 2 0 0 0,6-2 17 0 0,-1 0-1 0 0,0-1 0 0 0,1-1 0 0 0,-1 0 1 0 0,0-1-1 0 0,0 0 0 0 0,-26-7 0 0 0,34 7-5 0 0,0-1 1 0 0,0-1-1 0 0,0 1 0 0 0,1-1 0 0 0,-1 0 0 0 0,1 0 0 0 0,0 0 0 0 0,0-1 1 0 0,0 0-1 0 0,0 0 0 0 0,1 0 0 0 0,0-1 0 0 0,-1 1 0 0 0,2-1 0 0 0,-1 0 1 0 0,0 0-1 0 0,1 0 0 0 0,0-1 0 0 0,0 1 0 0 0,-2-8 0 0 0,0-2 22 0 0,1 0 0 0 0,1 0 0 0 0,0-1 0 0 0,1 1 0 0 0,0-1 0 0 0,1 1 0 0 0,1-1 0 0 0,1 0 0 0 0,0 1 0 0 0,1-1 0 0 0,1 1 0 0 0,0-1 0 0 0,1 1 0 0 0,9-22 0 0 0,-5 18-8 0 0,0 0 1 0 0,2 0-1 0 0,0 1 0 0 0,2 1 1 0 0,-1-1-1 0 0,2 2 0 0 0,1 0 1 0 0,0 0-1 0 0,0 1 0 0 0,23-16 1 0 0,-11 11-145 0 0,1 1 1 0 0,1 1 0 0 0,0 1 0 0 0,39-15-1 0 0,-53 28-396 0 0,9 4-5426 0 0,-10 1 1202 0 0,0-1 1338 0 0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52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3432 0 0,'0'0'1790'0'0,"17"13"1708"0"0,1 13-2327 0 0,-2 1-1 0 0,-1 0 1 0 0,-1 1-1 0 0,17 48 1 0 0,-12-17-11 0 0,14 82 1 0 0,-28-111-1452 0 0,-1 0 0 0 0,-1 52 0 0 0,-8-24-9369 0 0,5-50 6483 0 0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53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88 3416 0 0,'7'-19'3159'0'0,"-6"18"-3043"0"0,0 0 0 0 0,-1 0 1 0 0,1 0-1 0 0,0 1 1 0 0,0-1-1 0 0,0 0 0 0 0,0 0 1 0 0,0 1-1 0 0,0-1 1 0 0,1 0-1 0 0,-1 1 1 0 0,0-1-1 0 0,0 1 0 0 0,0-1 1 0 0,0 1-1 0 0,1 0 1 0 0,-1 0-1 0 0,0-1 0 0 0,0 1 1 0 0,1 0-1 0 0,-1 0 1 0 0,0 0-1 0 0,1 0 0 0 0,-1 0 1 0 0,0 1-1 0 0,0-1 1 0 0,1 0-1 0 0,-1 1 1 0 0,0-1-1 0 0,0 1 0 0 0,0-1 1 0 0,0 1-1 0 0,0-1 1 0 0,1 1-1 0 0,-1 0 0 0 0,0-1 1 0 0,0 1-1 0 0,0 0 1 0 0,-1 0-1 0 0,1 0 0 0 0,0 0 1 0 0,0 0-1 0 0,0 0 1 0 0,0 2-1 0 0,4 5 314 0 0,0 0 0 0 0,-1 0 0 0 0,0 1 0 0 0,-1-1 0 0 0,0 1-1 0 0,0 0 1 0 0,1 11 0 0 0,5 66 1159 0 0,-4-30-1298 0 0,-4-20-95 0 0,-1-23-120 0 0,0 0-1 0 0,3 19 1 0 0,-2-30-60 0 0,-1 1 0 0 0,1-1 0 0 0,-1 0 0 0 0,1 0 0 0 0,0 1 0 0 0,0-1 0 0 0,0 0 0 0 0,0 0 0 0 0,0 0 0 0 0,0 0 0 0 0,1 0 0 0 0,-1 0 0 0 0,1 0 0 0 0,0 0-1 0 0,-1-1 1 0 0,1 1 0 0 0,0 0 0 0 0,3 1 0 0 0,-3-2-6 0 0,-1-1 1 0 0,0 0-1 0 0,1 1 0 0 0,-1-1 0 0 0,0 0 0 0 0,1 0 1 0 0,-1 0-1 0 0,0 0 0 0 0,0 0 0 0 0,1-1 0 0 0,-1 1 1 0 0,0 0-1 0 0,1-1 0 0 0,-1 1 0 0 0,0 0 0 0 0,0-1 0 0 0,0 0 1 0 0,1 1-1 0 0,-1-1 0 0 0,0 0 0 0 0,0 1 0 0 0,0-1 1 0 0,0 0-1 0 0,1-1 0 0 0,24-24 179 0 0,-24 23-158 0 0,13-16 114 0 0,-1 0-1 0 0,0-1 1 0 0,15-33 0 0 0,26-70 311 0 0,-37 80-291 0 0,20-59-288 0 0,-31 94-842 0 0,-6 8 439 0 0,-1-1 1 0 0,1 1-1 0 0,0-1 1 0 0,-1 1-1 0 0,1 0 1 0 0,0-1-1 0 0,-1 1 1 0 0,1 0-1 0 0,0 0 1 0 0,0-1-1 0 0,0 1 0 0 0,-1 0 1 0 0,1 0-1 0 0,0 0 1 0 0,0 0-1 0 0,-1 0 1 0 0,1 0-1 0 0,0 0 1 0 0,0 0-1 0 0,0 1 1 0 0,4 3-3176 0 0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53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153 276 3112 0 0,'0'0'517'0'0,"-14"7"2474"0"0,6 2-2455 0 0,1 1 0 0 0,0 0 0 0 0,1 0 0 0 0,0 0 0 0 0,0 1 0 0 0,1-1 0 0 0,1 1 0 0 0,-6 20 0 0 0,4-7 273 0 0,1 1-1 0 0,1 0 0 0 0,0 27 0 0 0,4-47-724 0 0,-1 0 0 0 0,1-1-1 0 0,0 1 1 0 0,1 0 0 0 0,-1-1-1 0 0,1 1 1 0 0,0 0 0 0 0,0-1-1 0 0,1 1 1 0 0,-1-1 0 0 0,1 1-1 0 0,0-1 1 0 0,0 0 0 0 0,1 0-1 0 0,-1 0 1 0 0,1 0 0 0 0,4 5-1 0 0,-3-6-54 0 0,0 0-1 0 0,0 0 1 0 0,0 0-1 0 0,1 0 0 0 0,-1 0 1 0 0,1-1-1 0 0,0 0 0 0 0,0 0 1 0 0,0 0-1 0 0,0-1 1 0 0,0 1-1 0 0,0-1 0 0 0,0 0 1 0 0,0-1-1 0 0,7 1 1 0 0,-3-1 18 0 0,0 1 0 0 0,1-2 0 0 0,-1 1 0 0 0,0-1 0 0 0,-1-1 0 0 0,1 1 0 0 0,0-1 0 0 0,0-1 0 0 0,-1 0 0 0 0,1 0 0 0 0,-1-1 0 0 0,0 0 1 0 0,0 0-1 0 0,0-1 0 0 0,-1 0 0 0 0,1 0 0 0 0,-1-1 0 0 0,-1 0 0 0 0,1 0 0 0 0,-1-1 0 0 0,0 1 0 0 0,0-1 0 0 0,-1-1 0 0 0,0 1 0 0 0,0-1 1 0 0,-1 0-1 0 0,0 0 0 0 0,0 0 0 0 0,-1-1 0 0 0,0 1 0 0 0,0-1 0 0 0,-1 0 0 0 0,0 0 0 0 0,-1 0 0 0 0,1-17 0 0 0,-2 13 112 0 0,0 0 0 0 0,-1 1 0 0 0,-1-1 0 0 0,0 0 0 0 0,-6-19-1 0 0,7 27-103 0 0,-1 1-1 0 0,0 0 0 0 0,0-1 0 0 0,0 1 0 0 0,-1 0 1 0 0,1 0-1 0 0,-1 0 0 0 0,0 1 0 0 0,0-1 0 0 0,-1 1 1 0 0,1-1-1 0 0,-1 1 0 0 0,1 0 0 0 0,-1 0 0 0 0,0 1 1 0 0,0-1-1 0 0,0 1 0 0 0,-8-3 0 0 0,3 1 26 0 0,-1 1 0 0 0,1 1 0 0 0,-1 0-1 0 0,0 0 1 0 0,0 0 0 0 0,0 2 0 0 0,0-1 0 0 0,0 1-1 0 0,0 0 1 0 0,0 1 0 0 0,0 1 0 0 0,1-1-1 0 0,-1 1 1 0 0,-11 4 0 0 0,11-2-226 0 0,-1 0 0 0 0,1 1 0 0 0,0 0 0 0 0,1 1 0 0 0,-11 7 0 0 0,10-5-819 0 0,0 0-1 0 0,1 1 1 0 0,0-1 0 0 0,-12 18-1 0 0,1-3-6930 0 0,10-17 3947 0 0</inkml:trace>
  <inkml:trace contextRef="#ctx0" brushRef="#br0" timeOffset="1">77 63 3896 0 0,'0'0'664'0'0,"0"-7"4"0"0,0 1 17 0 0,-3 0 3 0 0,-1 0 0 0 0,4-3-4 0 0,-3 1 4 0 0,3 1 0 0 0,-4 0-56 0 0,1 4-84 0 0,3 0-224 0 0,-4 3-368 0 0,4 3-2116 0 0,0 0 0 0 0,0 7-1 0 0,0 2 1 0 0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54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 3040 0 0,'0'0'95'0'0,"0"0"0"0"0,0 1 0 0 0,0-1 0 0 0,0 0 0 0 0,0 1-1 0 0,0-1 1 0 0,0 0 0 0 0,0 1 0 0 0,0-1 0 0 0,0 0 0 0 0,0 0-1 0 0,0 1 1 0 0,0-1 0 0 0,1 0 0 0 0,-1 0 0 0 0,0 1 0 0 0,0-1 0 0 0,0 0-1 0 0,0 0 1 0 0,1 1 0 0 0,-1-1 0 0 0,0 0 0 0 0,0 0 0 0 0,0 1-1 0 0,1-1 1 0 0,-1 0 0 0 0,0 0 0 0 0,1 0 0 0 0,-1 0 0 0 0,0 0 0 0 0,0 1-1 0 0,1-1 1 0 0,-1 0 0 0 0,0 0 0 0 0,1 0 0 0 0,-1 0 0 0 0,0 0-1 0 0,0 0 1 0 0,1 0 0 0 0,-1 0 0 0 0,0 0 0 0 0,1 0 0 0 0,-1 0 0 0 0,0 0-1 0 0,0 0 1 0 0,1 0 0 0 0,-1-1 0 0 0,0 1 0 0 0,1 0 0 0 0,-1 0-1 0 0,0 0 1 0 0,0 0 0 0 0,1 0 0 0 0,-1-1 0 0 0,0 1 0 0 0,0 0 0 0 0,1 0-1 0 0,-1 0 1 0 0,0-1 0 0 0,0 1 0 0 0,0 0 0 0 0,1 0 0 0 0,-1-1-1 0 0,0 1 1 0 0,0 0 0 0 0,0 0 0 0 0,0-1 0 0 0,0 1 0 0 0,0-1 0 0 0,0 12 688 0 0,-2 0 0 0 0,1 1 1 0 0,-4 10-1 0 0,-4 23 759 0 0,9-37-1245 0 0,-7 122 1719 0 0,7-124-1970 0 0,0 1-1 0 0,1-1 1 0 0,0 1-1 0 0,0 0 1 0 0,0-1-1 0 0,1 0 1 0 0,0 1-1 0 0,1-1 1 0 0,3 8-1 0 0,-4-10-31 0 0,0-1-1 0 0,0 0 0 0 0,0 0 1 0 0,1 0-1 0 0,-1 0 1 0 0,1 0-1 0 0,-1-1 0 0 0,1 1 1 0 0,0-1-1 0 0,0 0 1 0 0,0 0-1 0 0,1 0 0 0 0,-1 0 1 0 0,0 0-1 0 0,1-1 0 0 0,-1 1 1 0 0,7 1-1 0 0,2-1-8 0 0,1 1 0 0 0,0-2 0 0 0,0 0 1 0 0,-1 0-1 0 0,1-1 0 0 0,0-1 0 0 0,0 0 0 0 0,0-1 0 0 0,-1 0 0 0 0,23-8 0 0 0,-27 8-6 0 0,0-1-1 0 0,-1 0 1 0 0,0-1 0 0 0,1 0 0 0 0,-1 0-1 0 0,-1-1 1 0 0,1 0 0 0 0,-1 0 0 0 0,0 0-1 0 0,0-1 1 0 0,0 0 0 0 0,-1 0 0 0 0,0 0-1 0 0,0-1 1 0 0,0 0 0 0 0,-1 1 0 0 0,0-2-1 0 0,3-8 1 0 0,1-3 41 0 0,-1 0-1 0 0,-1-1 1 0 0,4-29-1 0 0,-6 23 202 0 0,-1-36 0 0 0,-4 51 431 0 0,-3 18-348 0 0,0 19 11 0 0,3 9-97 0 0,0-19-128 0 0,0 1-1 0 0,2-1 0 0 0,4 29 0 0 0,-4-40-128 0 0,0 0 0 0 0,1 0 0 0 0,0 0 0 0 0,0 0 0 0 0,0-1 0 0 0,0 1-1 0 0,1-1 1 0 0,-1 1 0 0 0,1-1 0 0 0,1 0 0 0 0,-1 0 0 0 0,0 0 0 0 0,1 0 0 0 0,0-1-1 0 0,0 0 1 0 0,6 5 0 0 0,32 14-1829 0 0,-35-19-284 0 0,-1-1 1 0 0,1 0 0 0 0,0 0 0 0 0,12 1 0 0 0,-11-3-1474 0 0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54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1 3296 0 0,'-18'7'3102'0'0,"13"-2"-2807"0"0,1 0 0 0 0,-1 0-1 0 0,0 0 1 0 0,1 0 0 0 0,0 1 0 0 0,1-1 0 0 0,-1 1 0 0 0,1 0-1 0 0,-3 8 1 0 0,-2 6 582 0 0,-9 34-1 0 0,4 5 960 0 0,-10 94 0 0 0,9 62 819 0 0,8-103-2166 0 0,-14 115 102 0 0,16-209-695 0 0,1-1 0 0 0,-2 0-1 0 0,0 0 1 0 0,-12 25 0 0 0,-4 2-4604 0 0,17-35-1924 0 0,1-6 3315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48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88 3360 0 0,'1'-23'3027'0'0,"2"19"-2813"0"0,-1 0 0 0 0,0 1 0 0 0,1-1 0 0 0,0 1 0 0 0,0 0 0 0 0,0 0 0 0 0,0 0 0 0 0,0 0 0 0 0,1 0 0 0 0,-1 1 0 0 0,1-1 0 0 0,-1 1 0 0 0,1 0 0 0 0,0 0 0 0 0,0 1 0 0 0,0-1 0 0 0,0 1 0 0 0,5-1 0 0 0,7-2 426 0 0,-1 1 0 0 0,0 0 0 0 0,26 0 0 0 0,-33 3-392 0 0,15-1 537 0 0,0 1 0 0 0,-1 0 0 0 0,29 6 0 0 0,-44-5-696 0 0,0 1 0 0 0,0 0 0 0 0,-1 0 0 0 0,1 0 0 0 0,0 1 0 0 0,-1 0 0 0 0,0 1 0 0 0,0-1-1 0 0,0 1 1 0 0,0 0 0 0 0,-1 0 0 0 0,1 1 0 0 0,-1 0 0 0 0,8 10 0 0 0,-2 0 35 0 0,-1 0 0 0 0,-1 1 0 0 0,-1 0 0 0 0,0 1 0 0 0,-1 0 0 0 0,-1 0 0 0 0,9 35 0 0 0,-4 9 126 0 0,3 62 0 0 0,-11-95-199 0 0,8 154 97 0 0,-10-157-129 0 0,-1-18-29 0 0,0 1 0 0 0,0 0 0 0 0,1-1 0 0 0,0 0 0 0 0,1 1 0 0 0,4 12-1 0 0,-6-19 8 0 0,0-1 0 0 0,0 0 0 0 0,0 0 0 0 0,0 0 0 0 0,0 1-1 0 0,0-1 1 0 0,0 0 0 0 0,0 0 0 0 0,0 1 0 0 0,0-1-1 0 0,0 0 1 0 0,0 0 0 0 0,0 0 0 0 0,1 0 0 0 0,-1 1 0 0 0,0-1-1 0 0,0 0 1 0 0,0 0 0 0 0,0 0 0 0 0,1 0 0 0 0,-1 1 0 0 0,0-1-1 0 0,0 0 1 0 0,0 0 0 0 0,1 0 0 0 0,-1 0 0 0 0,0 0-1 0 0,0 0 1 0 0,0 0 0 0 0,1 0 0 0 0,-1 0 0 0 0,0 0 0 0 0,0 0-1 0 0,1 0 1 0 0,-1 0 0 0 0,0 0 0 0 0,0 0 0 0 0,0 0 0 0 0,1 0-1 0 0,-1 0 1 0 0,0 0 0 0 0,0 0 0 0 0,1 0 0 0 0,-1 0-1 0 0,0 0 1 0 0,0 0 0 0 0,0 0 0 0 0,1-1 0 0 0,7-13-85 0 0,2-21-9 0 0,-8 12 81 0 0,-2 0 0 0 0,0 0 0 0 0,-1 0-1 0 0,-1 0 1 0 0,-9-41 0 0 0,9 55 39 0 0,-1 0 1 0 0,0 0 0 0 0,-1 0-1 0 0,0 0 1 0 0,0 1-1 0 0,-1 0 1 0 0,0 0-1 0 0,-1 0 1 0 0,0 0 0 0 0,0 1-1 0 0,0 0 1 0 0,-1 0-1 0 0,0 1 1 0 0,0-1 0 0 0,-1 2-1 0 0,-14-10 1 0 0,12 10 14 0 0,0 0 0 0 0,0 1 1 0 0,-1 0-1 0 0,1 1 0 0 0,-1 0 1 0 0,0 0-1 0 0,0 1 0 0 0,0 1 0 0 0,0 0 1 0 0,0 0-1 0 0,0 1 0 0 0,0 1 1 0 0,0 0-1 0 0,0 0 0 0 0,0 1 1 0 0,-20 6-1 0 0,17-3-15 0 0,1 0-1 0 0,0 1 1 0 0,0 1 0 0 0,0 0 0 0 0,1 0 0 0 0,0 1-1 0 0,0 1 1 0 0,1 0 0 0 0,0 1 0 0 0,1 0 0 0 0,0 1-1 0 0,-13 17 1 0 0,11-11 22 0 0,1 0-1 0 0,1 1 1 0 0,-12 26 0 0 0,18-33-400 0 0,0-1 0 0 0,-4 23 0 0 0,7-26-394 0 0,0 0 0 0 0,0 0 0 0 0,1 0 0 0 0,0 0 0 0 0,2 11 0 0 0,-1-13-315 0 0,0-1 0 0 0,0 0 0 0 0,1 0 0 0 0,0 0 0 0 0,-1 0 0 0 0,4 5 0 0 0,6 6-2661 0 0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55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41 3512 0 0,'1'-2'168'0'0,"-1"1"-1"0"0,0-1 0 0 0,-1 1 1 0 0,1-1-1 0 0,0 1 0 0 0,0-1 1 0 0,-1 0-1 0 0,1 1 0 0 0,-1-1 1 0 0,1 1-1 0 0,-1 0 0 0 0,0-1 1 0 0,1 1-1 0 0,-1-1 0 0 0,0 1 1 0 0,0 0-1 0 0,0 0 0 0 0,0-1 1 0 0,0 1-1 0 0,0 0 0 0 0,-1 0 1 0 0,1 0-1 0 0,0 0 0 0 0,-1 0 1 0 0,1 1-1 0 0,0-1 0 0 0,-1 0 1 0 0,1 1-1 0 0,-1-1 0 0 0,1 1 1 0 0,-1-1-1 0 0,1 1 0 0 0,-1 0 1 0 0,1-1-1 0 0,-3 1 0 0 0,-4-1 131 0 0,0 1 0 0 0,1-1-1 0 0,-1 2 1 0 0,0-1 0 0 0,0 1 0 0 0,0 0-1 0 0,0 1 1 0 0,1-1 0 0 0,-1 2 0 0 0,0-1-1 0 0,1 1 1 0 0,0 0 0 0 0,0 1 0 0 0,0-1-1 0 0,0 1 1 0 0,0 1 0 0 0,1 0-1 0 0,0-1 1 0 0,0 2 0 0 0,0-1 0 0 0,1 1-1 0 0,-6 6 1 0 0,6-3-209 0 0,1 0 0 0 0,0 1-1 0 0,0 0 1 0 0,1-1 0 0 0,0 1-1 0 0,0 0 1 0 0,1 0 0 0 0,1 1-1 0 0,-1 17 1 0 0,2-24-84 0 0,0 1-1 0 0,1-1 1 0 0,0 1 0 0 0,0-1 0 0 0,0 0-1 0 0,0 1 1 0 0,0-1 0 0 0,1 0 0 0 0,0 0-1 0 0,0 0 1 0 0,0 0 0 0 0,0 0-1 0 0,1 0 1 0 0,-1-1 0 0 0,1 1 0 0 0,0-1-1 0 0,0 0 1 0 0,0 0 0 0 0,1 0 0 0 0,-1 0-1 0 0,1 0 1 0 0,0-1 0 0 0,-1 0-1 0 0,1 1 1 0 0,0-1 0 0 0,0-1 0 0 0,1 1-1 0 0,-1-1 1 0 0,0 1 0 0 0,6 0 0 0 0,0 0-51 0 0,1-1 0 0 0,-1 1 0 0 0,1-2 0 0 0,18 0 1 0 0,-26-1 29 0 0,0 1 1 0 0,0 0-1 0 0,0-1 1 0 0,-1 0-1 0 0,1 0 0 0 0,0 0 1 0 0,-1 0-1 0 0,1 0 1 0 0,-1 0-1 0 0,4-3 1 0 0,-5 3 5 0 0,0 0 0 0 0,0 0 0 0 0,0 0-1 0 0,0 0 1 0 0,0 0 0 0 0,0-1 0 0 0,0 1 0 0 0,0 0 0 0 0,-1-1 0 0 0,1 1 0 0 0,0 0 0 0 0,-1-1 0 0 0,1 1 0 0 0,-1-1 0 0 0,0 1 0 0 0,1-1-1 0 0,-1 1 1 0 0,0-1 0 0 0,0-2 0 0 0,0 3 11 0 0,0 0 0 0 0,0 0-1 0 0,0 0 1 0 0,0 0-1 0 0,0 0 1 0 0,-1 0 0 0 0,1 0-1 0 0,0 0 1 0 0,-1 0 0 0 0,1 0-1 0 0,-1 0 1 0 0,1 0 0 0 0,-1 0-1 0 0,1 1 1 0 0,-1-1 0 0 0,1 0-1 0 0,-1 0 1 0 0,0 1 0 0 0,0-1-1 0 0,1 0 1 0 0,-1 1 0 0 0,0-1-1 0 0,-1 0 1 0 0,0 0 12 0 0,-1-1 0 0 0,0 1 0 0 0,1 1 0 0 0,-1-1 0 0 0,0 0 0 0 0,1 1 0 0 0,-1-1 0 0 0,-4 1 0 0 0,-1 0 36 0 0,1 0-1 0 0,-1 0 1 0 0,0 1 0 0 0,1 0-1 0 0,-12 3 1 0 0,11 0 8 0 0,0-1 0 0 0,0 1 1 0 0,0 0-1 0 0,1 0 0 0 0,-1 1 0 0 0,1 0 1 0 0,0 1-1 0 0,1 0 0 0 0,-1 0 0 0 0,1 0 0 0 0,0 0 1 0 0,0 1-1 0 0,-8 15 0 0 0,10-16-18 0 0,0 1-1 0 0,1-1 1 0 0,0 1-1 0 0,0 0 1 0 0,1 0-1 0 0,0 0 1 0 0,0 0-1 0 0,0 0 1 0 0,1 1-1 0 0,0-1 1 0 0,1 0-1 0 0,0 1 1 0 0,0-1-1 0 0,0 1 1 0 0,1-1-1 0 0,0 0 1 0 0,3 9-1 0 0,-3-12-39 0 0,1 0 0 0 0,0 0-1 0 0,0-1 1 0 0,0 1 0 0 0,1 0 0 0 0,-1-1 0 0 0,1 1-1 0 0,0-1 1 0 0,0 0 0 0 0,0 0 0 0 0,1 0 0 0 0,-1 0-1 0 0,0-1 1 0 0,1 1 0 0 0,0-1 0 0 0,0 0 0 0 0,0 0-1 0 0,0 0 1 0 0,0-1 0 0 0,0 1 0 0 0,0-1 0 0 0,0 0-1 0 0,6 1 1 0 0,11 1-911 0 0,1 0 0 0 0,0-2-1 0 0,30 0 1 0 0,-34-1-824 0 0,27 1-4920 0 0,-24-2 3327 0 0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55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94 3680 0 0,'1'-22'7153'0'0,"3"35"-6360"0"0,0 0 1 0 0,0 1-1 0 0,-2-1 1 0 0,1 1-1 0 0,-2 0 0 0 0,0 0 1 0 0,-1 21-1 0 0,1 13-345 0 0,0-43-409 0 0,0 11 74 0 0,0-1 0 0 0,1 1 1 0 0,1-1-1 0 0,8 26 0 0 0,-10-38-88 0 0,0 0 0 0 0,1 0-1 0 0,-1-1 1 0 0,1 1-1 0 0,-1 0 1 0 0,1-1 0 0 0,0 1-1 0 0,0-1 1 0 0,0 1-1 0 0,1-1 1 0 0,-1 0 0 0 0,0 0-1 0 0,4 2 1 0 0,-4-3-4 0 0,0 0 1 0 0,0 0-1 0 0,1-1 1 0 0,-1 1 0 0 0,1 0-1 0 0,-1-1 1 0 0,0 0-1 0 0,1 1 1 0 0,-1-1-1 0 0,1 0 1 0 0,-1 0 0 0 0,1-1-1 0 0,-1 1 1 0 0,1 0-1 0 0,-1-1 1 0 0,1 1-1 0 0,-1-1 1 0 0,0 0 0 0 0,3-1-1 0 0,2-1 29 0 0,-1 0 0 0 0,1-1 1 0 0,-1 0-1 0 0,0 0 0 0 0,-1 0 0 0 0,1-1 0 0 0,-1 0 0 0 0,0 0 1 0 0,0 0-1 0 0,0-1 0 0 0,-1 0 0 0 0,5-7 0 0 0,6-11 163 0 0,20-49 0 0 0,-9 18-26 0 0,-16 34-206 0 0,-1 1 1 0 0,-1-1 0 0 0,0-1-1 0 0,-2 1 1 0 0,7-41-1 0 0,-14 54-849 0 0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56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 3752 0 0,'0'0'1287'0'0,"-12"3"801"0"0,4 1-1691 0 0,1 2 0 0 0,-1-1 0 0 0,1 1 0 0 0,1 0 0 0 0,-1 0 0 0 0,1 0 0 0 0,0 1-1 0 0,0 0 1 0 0,1 1 0 0 0,0-1 0 0 0,0 1 0 0 0,-5 14 0 0 0,2-6 165 0 0,1 1-1 0 0,2 0 1 0 0,-1 1 0 0 0,2 0 0 0 0,-3 24-1 0 0,6-34-377 0 0,0 1-1 0 0,1-1 0 0 0,0 1 1 0 0,0-1-1 0 0,1 1 1 0 0,0-1-1 0 0,0 1 0 0 0,1-1 1 0 0,3 9-1 0 0,-3-13-168 0 0,-1 0-1 0 0,1 0 1 0 0,1 0 0 0 0,-1-1-1 0 0,0 1 1 0 0,1-1 0 0 0,0 0-1 0 0,-1 1 1 0 0,1-1 0 0 0,1 0-1 0 0,-1-1 1 0 0,0 1 0 0 0,1-1-1 0 0,-1 1 1 0 0,1-1 0 0 0,0 0-1 0 0,0 0 1 0 0,0-1 0 0 0,0 1-1 0 0,5 1 1 0 0,7 1 24 0 0,1-1 0 0 0,-1-1 0 0 0,1 0 0 0 0,-1-1 0 0 0,1-1 0 0 0,0 0 0 0 0,-1-1 0 0 0,1-1 0 0 0,-1 0 0 0 0,1-2 0 0 0,-1 0 0 0 0,0 0 0 0 0,25-12 0 0 0,-36 13 10 0 0,1-1-1 0 0,-1 0 1 0 0,0 0 0 0 0,0-1 0 0 0,0 1-1 0 0,-1-1 1 0 0,1 0 0 0 0,-1-1-1 0 0,0 1 1 0 0,-1-1 0 0 0,0 1 0 0 0,1-1-1 0 0,-2 0 1 0 0,1 0 0 0 0,-1 0-1 0 0,2-8 1 0 0,-1 6 42 0 0,-1-1 0 0 0,0 0-1 0 0,-1 0 1 0 0,0 0 0 0 0,0 0-1 0 0,-1 0 1 0 0,-1 0 0 0 0,1 0-1 0 0,-1 0 1 0 0,-1 0 0 0 0,-2-10-1 0 0,2 13-36 0 0,-1 1 0 0 0,1 0-1 0 0,-1 0 1 0 0,0 0 0 0 0,0 0-1 0 0,-1 0 1 0 0,0 1 0 0 0,1-1-1 0 0,-1 1 1 0 0,-1 0 0 0 0,1 1 0 0 0,-1-1-1 0 0,1 1 1 0 0,-1-1 0 0 0,0 1-1 0 0,0 1 1 0 0,-1-1 0 0 0,1 1-1 0 0,0 0 1 0 0,-1 0 0 0 0,1 0-1 0 0,-1 1 1 0 0,-7-1 0 0 0,-5-1-297 0 0,0 2 0 0 0,-1-1 0 0 0,1 2 0 0 0,0 1 0 0 0,0 0 0 0 0,-23 5-1 0 0,-40 13-11427 0 0,57-11 7590 0 0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59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71 3524 0 0,'-35'0'5656'0'0,"181"-4"646"0"0,-41-3-5772 0 0,138-27 1 0 0,-123 8-1291 0 0,-127 27 438 0 0,0 0-1 0 0,-1-1 1 0 0,-13 0 0 0 0,-2-1 54 0 0,-13 1-125 0 0,22 0 292 0 0,1 0 1 0 0,0 0-1 0 0,-22 5 1 0 0,32-5 110 0 0,-1 1 0 0 0,1 0 0 0 0,0 0 0 0 0,0 1 0 0 0,0-1 0 0 0,0 0 0 0 0,0 1 0 0 0,0 0 0 0 0,0 0 1 0 0,0 0-1 0 0,0 0 0 0 0,1 0 0 0 0,-1 0 0 0 0,1 1 0 0 0,0-1 0 0 0,0 1 0 0 0,0 0 0 0 0,-4 5 0 0 0,2 2 90 0 0,0-1-1 0 0,1 1 1 0 0,0 0 0 0 0,1 0 0 0 0,0 0-1 0 0,-2 18 1 0 0,3 66 473 0 0,2-51-333 0 0,0-11 160 0 0,2 0-1 0 0,1-1 0 0 0,14 57 0 0 0,9 1-1780 0 0,4-3-7847 0 0,-25-75 6175 0 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5:59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9 102 3384 0 0,'0'0'580'0'0,"-4"12"2436"0"0,2 71 127 0 0,0-41-1403 0 0,2 0 0 0 0,8 68 0 0 0,-8-106-1706 0 0,1 0 0 0 0,0 0 0 0 0,0-1-1 0 0,0 1 1 0 0,1-1 0 0 0,-1 1 0 0 0,1-1-1 0 0,-1 1 1 0 0,1-1 0 0 0,0 0 0 0 0,1 0-1 0 0,-1 0 1 0 0,0 0 0 0 0,1 0 0 0 0,0-1-1 0 0,0 1 1 0 0,-1-1 0 0 0,1 1 0 0 0,1-1-1 0 0,-1 0 1 0 0,0 0 0 0 0,1-1 0 0 0,-1 1-1 0 0,0-1 1 0 0,5 2 0 0 0,-3-2-19 0 0,0 0 0 0 0,1 0 0 0 0,-1-1 1 0 0,1 1-1 0 0,-1-1 0 0 0,1-1 0 0 0,-1 1 0 0 0,0-1 1 0 0,1 0-1 0 0,-1 0 0 0 0,0 0 0 0 0,1-1 0 0 0,-1 1 0 0 0,0-1 1 0 0,0-1-1 0 0,-1 1 0 0 0,7-4 0 0 0,-2-1-20 0 0,0 0-1 0 0,0 0 1 0 0,-1-1-1 0 0,0 0 1 0 0,-1 0-1 0 0,1-1 1 0 0,-1 0-1 0 0,-1 0 0 0 0,0-1 1 0 0,7-13-1 0 0,-5 5-3 0 0,-1 0-1 0 0,0-1 0 0 0,-2 0 0 0 0,0 0 0 0 0,3-24 0 0 0,-7-100 430 0 0,-1 202-120 0 0,1 70 64 0 0,-1-124-353 0 0,1 0 0 0 0,0 0 0 0 0,0-1 0 0 0,1 1 0 0 0,-1 0 0 0 0,1 0 0 0 0,0-1 0 0 0,0 1 0 0 0,0-1 0 0 0,1 1 0 0 0,0-1 0 0 0,0 0 0 0 0,0 0 0 0 0,0 0 0 0 0,1-1 0 0 0,-1 1 0 0 0,1-1 0 0 0,0 0 0 0 0,0 0 0 0 0,0 0 0 0 0,0 0 0 0 0,1-1 1 0 0,-1 1-1 0 0,8 1 0 0 0,-1 1 6 0 0,1-1 1 0 0,0-1 0 0 0,0 0 0 0 0,0-1 0 0 0,1 0 0 0 0,-1-1 0 0 0,0 0-1 0 0,24-2 1 0 0,-32 1-11 0 0,0 0 0 0 0,0-1 0 0 0,0 0 1 0 0,0 1-1 0 0,0-1 0 0 0,0-1 0 0 0,0 1 0 0 0,0-1 0 0 0,0 1 0 0 0,-1-1 0 0 0,1 0 0 0 0,0-1 0 0 0,-1 1 0 0 0,0 0 0 0 0,0-1 0 0 0,0 0 0 0 0,0 0 0 0 0,0 0 0 0 0,0 0 1 0 0,-1 0-1 0 0,1 0 0 0 0,-1-1 0 0 0,0 1 0 0 0,0-1 0 0 0,0 0 0 0 0,-1 0 0 0 0,1 0 0 0 0,1-7 0 0 0,0-7 59 0 0,-1-1-1 0 0,0 0 1 0 0,-1 1-1 0 0,-1-1 0 0 0,-3-21 1 0 0,1-8 96 0 0,2 38-142 0 0,-1-45 186 0 0,0 51-216 0 0,1 0-1 0 0,-1 0 1 0 0,1 1-1 0 0,-1-1 1 0 0,0 0-1 0 0,0 1 1 0 0,-1-1-1 0 0,1 1 1 0 0,-1-1-1 0 0,0 1 1 0 0,-2-4-1 0 0,2 5-185 0 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00.0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0 106 3168 0 0,'23'1'3583'0'0,"-20"0"-3356"0"0,1 1 1 0 0,0 0 0 0 0,-1 0 0 0 0,0 0 0 0 0,1 0-1 0 0,-1 0 1 0 0,0 1 0 0 0,0-1 0 0 0,0 1-1 0 0,-1 0 1 0 0,1 0 0 0 0,-1 0 0 0 0,1 0 0 0 0,-1 0-1 0 0,3 5 1 0 0,2 6 495 0 0,0 1 0 0 0,8 20 0 0 0,-1 1 323 0 0,-5-12-210 0 0,0 0-1 0 0,7 37 0 0 0,-5-24-396 0 0,-11-35-406 0 0,1 0-1 0 0,-1-1 1 0 0,1 1 0 0 0,0-1 0 0 0,0 1 0 0 0,-1-1 0 0 0,1 0 0 0 0,0 1 0 0 0,1-1 0 0 0,-1 0-1 0 0,0 1 1 0 0,0-1 0 0 0,0 0 0 0 0,1 0 0 0 0,-1 0 0 0 0,0 0 0 0 0,1 0 0 0 0,-1 0-1 0 0,3 0 1 0 0,-2-1-10 0 0,-1 0-1 0 0,1 0 1 0 0,-1-1-1 0 0,1 1 1 0 0,-1-1 0 0 0,1 1-1 0 0,-1-1 1 0 0,1 0-1 0 0,-1 0 1 0 0,1 1-1 0 0,-1-1 1 0 0,0 0-1 0 0,1 0 1 0 0,-1 0 0 0 0,0 0-1 0 0,0-1 1 0 0,0 1-1 0 0,0 0 1 0 0,0 0-1 0 0,0-1 1 0 0,0 1-1 0 0,0-1 1 0 0,0-1 0 0 0,18-36 297 0 0,16-74 184 0 0,7-21-245 0 0,-41 132-344 0 0,3-11-90 0 0,1 1 0 0 0,1 0 1 0 0,0 0-1 0 0,10-16 0 0 0,10 2-7046 0 0,-16 17 3669 0 0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00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69 2528 0 0,'-5'0'280'0'0,"1"0"0"0"0,-1 1-1 0 0,0 0 1 0 0,1-1 0 0 0,-1 1-1 0 0,1 1 1 0 0,-1-1 0 0 0,1 1-1 0 0,0-1 1 0 0,0 1 0 0 0,0 1-1 0 0,0-1 1 0 0,0 0 0 0 0,0 1-1 0 0,-4 4 1 0 0,3-2 0 0 0,0 0 1 0 0,0 1-1 0 0,1 0 0 0 0,-1 0 0 0 0,1 0 1 0 0,1 0-1 0 0,-1 1 0 0 0,-4 13 0 0 0,3-5 151 0 0,1 1-1 0 0,0-1 0 0 0,1 1 0 0 0,1 0 1 0 0,1 0-1 0 0,0 0 0 0 0,1 0 1 0 0,2 20-1 0 0,-1-30-353 0 0,-1 0 0 0 0,2-1 0 0 0,-1 1 0 0 0,0-1 0 0 0,1 1 0 0 0,0-1 0 0 0,0 0 0 0 0,1 0 0 0 0,0 0 0 0 0,0 0 0 0 0,0 0 0 0 0,0-1 0 0 0,0 1 0 0 0,1-1 0 0 0,0 0 0 0 0,0 0 0 0 0,0 0 0 0 0,1 0 0 0 0,-1-1 0 0 0,1 0 0 0 0,0 0 0 0 0,0 0 0 0 0,0 0 0 0 0,0-1 0 0 0,0 0 0 0 0,1 0 0 0 0,7 1 0 0 0,-4-1-51 0 0,0 0-1 0 0,1-2 1 0 0,-1 1 0 0 0,0-1-1 0 0,0 0 1 0 0,1-1 0 0 0,-1 0-1 0 0,0 0 1 0 0,0-1-1 0 0,0 0 1 0 0,0-1 0 0 0,0 0-1 0 0,-1 0 1 0 0,1-1 0 0 0,-1 0-1 0 0,10-6 1 0 0,-10 5-32 0 0,-1 0 1 0 0,1 0-1 0 0,-1-1 0 0 0,0 0 0 0 0,-1 0 1 0 0,1 0-1 0 0,-1-1 0 0 0,0 0 1 0 0,-1 0-1 0 0,1-1 0 0 0,-2 1 0 0 0,1-1 1 0 0,-1 0-1 0 0,0-1 0 0 0,-1 1 1 0 0,4-14-1 0 0,-4 10-10 0 0,0-1 1 0 0,-1 0 0 0 0,-1 1 0 0 0,0-1-1 0 0,-1 0 1 0 0,0 0 0 0 0,-1 0-1 0 0,0 0 1 0 0,-1 1 0 0 0,-1-1 0 0 0,0 0-1 0 0,-1 1 1 0 0,0 0 0 0 0,0 0-1 0 0,-2 0 1 0 0,-12-21 0 0 0,15 29 20 0 0,-1-1 0 0 0,0 1 1 0 0,0 0-1 0 0,0 1 0 0 0,-1-1 1 0 0,1 1-1 0 0,-1 0 0 0 0,0 0 1 0 0,0 0-1 0 0,0 1 0 0 0,0 0 1 0 0,0 0-1 0 0,-1 0 0 0 0,1 0 1 0 0,-1 1-1 0 0,1 0 0 0 0,-1 0 0 0 0,1 1 1 0 0,-1-1-1 0 0,0 1 0 0 0,1 0 1 0 0,-1 1-1 0 0,1-1 0 0 0,-1 1 1 0 0,0 0-1 0 0,1 1 0 0 0,0-1 1 0 0,-1 1-1 0 0,1 0 0 0 0,0 1 1 0 0,0-1-1 0 0,0 1 0 0 0,0 0 1 0 0,0 0-1 0 0,1 0 0 0 0,-7 7 0 0 0,3-2 15 0 0,2 0 0 0 0,-1 0 0 0 0,1 1 0 0 0,1 0 0 0 0,-1 0 0 0 0,1 0-1 0 0,1 0 1 0 0,0 1 0 0 0,0 0 0 0 0,-3 13 0 0 0,3-1 18 0 0,0 0 1 0 0,1 0 0 0 0,1 40-1 0 0,2-54-25 0 0,0 1 0 0 0,1-1-1 0 0,0 0 1 0 0,0 0 0 0 0,1 0-1 0 0,0 0 1 0 0,0 0 0 0 0,1 0-1 0 0,6 11 1 0 0,-8-16-11 0 0,1 0 0 0 0,0 0 0 0 0,0-1 1 0 0,0 1-1 0 0,0-1 0 0 0,0 1 0 0 0,0-1 0 0 0,1 0 0 0 0,-1 0 0 0 0,1 0 0 0 0,0 0 0 0 0,-1-1 1 0 0,1 1-1 0 0,0-1 0 0 0,0 1 0 0 0,0-1 0 0 0,0 0 0 0 0,0 0 0 0 0,1 0 0 0 0,-1-1 0 0 0,0 1 1 0 0,0-1-1 0 0,0 0 0 0 0,1 0 0 0 0,-1 0 0 0 0,6-1 0 0 0,-3 0-4 0 0,0 0-1 0 0,-1-1 1 0 0,1 0 0 0 0,-1 0-1 0 0,1-1 1 0 0,-1 0 0 0 0,0 0-1 0 0,0 0 1 0 0,0 0 0 0 0,0-1-1 0 0,0 0 1 0 0,6-7 0 0 0,5-5-20 0 0,25-36 1 0 0,-30 35 22 0 0,-1-1 1 0 0,0 1-1 0 0,-1-2 1 0 0,-1 1 0 0 0,-1-1-1 0 0,0-1 1 0 0,-2 1-1 0 0,0-1 1 0 0,-1 0-1 0 0,-1 0 1 0 0,-1 0-1 0 0,-1-30 1 0 0,-3 35 206 0 0,0 13 38 0 0,0 9-75 0 0,-2 18 23 0 0,0 1 1 0 0,2 0 0 0 0,1 0 0 0 0,1 0-1 0 0,2 0 1 0 0,0 0 0 0 0,12 51 0 0 0,-10-65-116 0 0,0 0 1 0 0,0 0 0 0 0,1 0 0 0 0,1 0-1 0 0,0-1 1 0 0,0 0 0 0 0,15 19-1 0 0,-15-22-377 0 0,1-1-1 0 0,0 1 0 0 0,1-1 0 0 0,10 7 1 0 0,-12-9-744 0 0,1-1 1 0 0,-1-1-1 0 0,1 1 0 0 0,0-1 1 0 0,0 0-1 0 0,10 2 1 0 0,0-2-2415 0 0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01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46 106 3080 0 0,'-2'3'228'0'0,"0"-1"0"0"0,0 1 0 0 0,1 0 1 0 0,0 0-1 0 0,-1-1 0 0 0,1 1 0 0 0,0 0 0 0 0,0 0 0 0 0,0 0 0 0 0,1 0 0 0 0,-1 0 0 0 0,1 4 0 0 0,-3 8 366 0 0,-2 7 231 0 0,0 1 0 0 0,2 0 0 0 0,1 0 0 0 0,1 1 0 0 0,1-1 0 0 0,5 39 0 0 0,-4-57-645 0 0,0 1 0 0 0,0-1 0 0 0,0 0 0 0 0,1 0 0 0 0,0 0 0 0 0,0 0 0 0 0,0 0 0 0 0,1 0 0 0 0,-1-1 0 0 0,1 1 0 0 0,0-1 0 0 0,0 0 0 0 0,1 0 0 0 0,-1 0 0 0 0,1 0 0 0 0,6 5 0 0 0,-6-7-140 0 0,-1 0 0 0 0,0 0 0 0 0,1-1 0 0 0,-1 1 1 0 0,1-1-1 0 0,0 1 0 0 0,0-1 0 0 0,-1-1 0 0 0,1 1 0 0 0,0 0 1 0 0,0-1-1 0 0,0 0 0 0 0,0 0 0 0 0,0 0 0 0 0,-1 0 0 0 0,1-1 1 0 0,0 1-1 0 0,0-1 0 0 0,0 0 0 0 0,-1 0 0 0 0,1 0 0 0 0,7-4 1 0 0,-5 2-30 0 0,1-1 0 0 0,0 0 0 0 0,-1 0 1 0 0,0 0-1 0 0,0-1 0 0 0,0 1 0 0 0,-1-2 1 0 0,0 1-1 0 0,1 0 0 0 0,-2-1 0 0 0,1 0 1 0 0,5-10-1 0 0,-5 6-23 0 0,-1 1 1 0 0,0 0 0 0 0,0-1-1 0 0,-1 0 1 0 0,-1 0 0 0 0,0 0-1 0 0,0 0 1 0 0,0-18-1 0 0,-2 24 10 0 0,2-24-55 0 0,-1-1 1 0 0,-7-56 0 0 0,4 76 46 0 0,0 0 0 0 0,0 1-1 0 0,-1-1 1 0 0,0 0 0 0 0,-8-14 0 0 0,9 18 13 0 0,-1 1-1 0 0,0 0 1 0 0,0 0-1 0 0,0 1 0 0 0,0-1 1 0 0,-1 0-1 0 0,0 1 1 0 0,1 0-1 0 0,-1 0 0 0 0,0 0 1 0 0,-8-4-1 0 0,7 5 10 0 0,1 0 1 0 0,-1 0-1 0 0,1 0 0 0 0,-1 1 1 0 0,0 0-1 0 0,0 0 0 0 0,0 0 1 0 0,0 1-1 0 0,0-1 0 0 0,0 1 0 0 0,0 0 1 0 0,0 1-1 0 0,0-1 0 0 0,0 1 1 0 0,0 0-1 0 0,0 0 0 0 0,1 1 1 0 0,-1-1-1 0 0,0 1 0 0 0,1 0 0 0 0,-7 4 1 0 0,6-3 12 0 0,0 1 0 0 0,0-1 1 0 0,0 1-1 0 0,1 0 0 0 0,0 0 0 0 0,0 1 1 0 0,0-1-1 0 0,0 1 0 0 0,1 0 0 0 0,-1 0 1 0 0,1 0-1 0 0,1 1 0 0 0,-1-1 0 0 0,1 1 1 0 0,0-1-1 0 0,0 1 0 0 0,-1 7 1 0 0,-5 49 290 0 0,2 0 0 0 0,7 126 1 0 0,1-69 41 0 0,9 95 139 0 0,-11-112-1553 0 0,3-95-2180 0 0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01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 3864 0 0,'-3'10'2742'0'0,"-5"50"278"0"0,-24 160 2141 0 0,32-212-4983 0 0,-5 73 1187 0 0,4-47-4318 0 0,5 4-3727 0 0,-4-24 3339 0 0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02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143 273 2712 0 0,'-4'-13'3855'0'0,"3"13"-3723"0"0,0 0-1 0 0,0 0 0 0 0,0 0 1 0 0,0 0-1 0 0,0 1 0 0 0,0-1 1 0 0,0 0-1 0 0,0 1 0 0 0,0-1 1 0 0,0 1-1 0 0,1-1 0 0 0,-1 1 1 0 0,0-1-1 0 0,0 1 1 0 0,0-1-1 0 0,0 1 0 0 0,1 0 1 0 0,-1 0-1 0 0,0-1 0 0 0,1 1 1 0 0,-1 0-1 0 0,1 0 0 0 0,-1 0 1 0 0,0 1-1 0 0,-16 30 1022 0 0,11-20-608 0 0,0 1-120 0 0,0 0 0 0 0,1 0-1 0 0,1 1 1 0 0,0-1 0 0 0,1 1 0 0 0,-3 26-1 0 0,1 88 874 0 0,5-119-1234 0 0,0-2-5 0 0,0 1 0 0 0,1-1 1 0 0,0 0-1 0 0,0 1 0 0 0,1-1 0 0 0,0 0 0 0 0,0 0 1 0 0,0 0-1 0 0,1 0 0 0 0,0 0 0 0 0,1-1 0 0 0,4 8 1 0 0,-6-11-35 0 0,1 1 0 0 0,0-1 1 0 0,0 0-1 0 0,1 1 1 0 0,-1-1-1 0 0,1-1 0 0 0,0 1 1 0 0,-1 0-1 0 0,1-1 1 0 0,0 0-1 0 0,1 0 0 0 0,-1 0 1 0 0,0 0-1 0 0,0-1 1 0 0,1 0-1 0 0,-1 0 0 0 0,1 0 1 0 0,-1 0-1 0 0,1-1 1 0 0,7 1-1 0 0,-5-2-16 0 0,1 0-1 0 0,-1 0 1 0 0,1 0 0 0 0,-1-1 0 0 0,1 0 0 0 0,-1-1-1 0 0,0 0 1 0 0,0 0 0 0 0,0 0 0 0 0,-1-1 0 0 0,1 0-1 0 0,-1 0 1 0 0,0-1 0 0 0,0 1 0 0 0,0-1-1 0 0,-1-1 1 0 0,1 1 0 0 0,-1-1 0 0 0,8-12 0 0 0,-4 4-20 0 0,0 0 0 0 0,-1 0 0 0 0,-1-1 0 0 0,0 0 0 0 0,-1 0 0 0 0,-1-1 1 0 0,0 0-1 0 0,3-20 0 0 0,-3 3-13 0 0,-2-1-1 0 0,-1 1 1 0 0,-1-1 0 0 0,-5-44 0 0 0,2 59 12 0 0,-1 0 0 0 0,-1 0 0 0 0,-1 1 1 0 0,-1-1-1 0 0,0 1 0 0 0,-1 0 1 0 0,-1 0-1 0 0,-19-31 0 0 0,22 43 14 0 0,1 0-1 0 0,-1 1 0 0 0,0-1 1 0 0,0 1-1 0 0,0 0 0 0 0,-1 1 1 0 0,0-1-1 0 0,0 1 0 0 0,0 0 1 0 0,0 1-1 0 0,-1 0 0 0 0,0 0 1 0 0,1 0-1 0 0,-1 1 0 0 0,0-1 1 0 0,0 2-1 0 0,0-1 0 0 0,0 1 1 0 0,-1 0-1 0 0,1 1 1 0 0,0-1-1 0 0,0 1 0 0 0,-1 1 1 0 0,1 0-1 0 0,0 0 0 0 0,0 0 1 0 0,0 1-1 0 0,0 0 0 0 0,0 0 1 0 0,0 0-1 0 0,0 1 0 0 0,1 1 1 0 0,-1-1-1 0 0,1 1 0 0 0,0 0 1 0 0,0 0-1 0 0,1 0 0 0 0,-1 1 1 0 0,1 0-1 0 0,0 0 0 0 0,0 1 1 0 0,0-1-1 0 0,1 1 1 0 0,0 0-1 0 0,0 0 0 0 0,-5 13 1 0 0,4-7 18 0 0,0 1 0 0 0,1 0 0 0 0,1 0 0 0 0,0 0 0 0 0,1 0 0 0 0,0 1 1 0 0,1-1-1 0 0,0 1 0 0 0,2-1 0 0 0,-1 1 0 0 0,2-1 0 0 0,-1 0 1 0 0,2 0-1 0 0,0 1 0 0 0,0-1 0 0 0,2-1 0 0 0,7 19 0 0 0,-9-26-5 0 0,0-1 0 0 0,0 1 1 0 0,0 0-1 0 0,1-1 0 0 0,-1 0 0 0 0,1 0 0 0 0,1 0 0 0 0,-1 0 0 0 0,0 0 0 0 0,1-1 0 0 0,8 5 0 0 0,-4-4 9 0 0,0 0 0 0 0,0 0-1 0 0,0-1 1 0 0,0 0-1 0 0,1-1 1 0 0,11 2 0 0 0,7-1-42 0 0,1-2 0 0 0,-1-1 0 0 0,45-5 0 0 0,-49 3-1236 0 0,43 1 1 0 0,-56 2-922 0 0,0 0 0 0 0,0 1 0 0 0,15 4 1 0 0,-8 1-1087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14.56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 1 3816 0 0,'0'0'1304'0'0,"-4"0"29"0"0,1 0 739 0 0,-1 0-16 0 0,4 2-1420 0 0,0 1-120 0 0,0 0-388 0 0,4 4-2500 0 0,-1 1 0 0 0,1 1-1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49.2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49 3744 0 0,'-8'7'469'0'0,"0"1"1"0"0,1-1-1 0 0,-1 1 0 0 0,1 0 0 0 0,1 1 0 0 0,0 0 0 0 0,0 0 0 0 0,1 0 0 0 0,0 1 0 0 0,0-1 0 0 0,1 1 0 0 0,0 0 1 0 0,1 1-1 0 0,0-1 0 0 0,1 1 0 0 0,0-1 0 0 0,1 1 0 0 0,-1 10 0 0 0,2-17-314 0 0,0 0-1 0 0,0 0 1 0 0,0 0 0 0 0,0-1-1 0 0,1 1 1 0 0,-1 0-1 0 0,1 0 1 0 0,0-1 0 0 0,0 1-1 0 0,0-1 1 0 0,1 1 0 0 0,-1-1-1 0 0,1 1 1 0 0,0-1-1 0 0,0 0 1 0 0,0 0 0 0 0,5 6-1 0 0,-3-6-57 0 0,0 1 0 0 0,1-1-1 0 0,-1 0 1 0 0,1 0 0 0 0,0 0 0 0 0,-1-1-1 0 0,1 1 1 0 0,0-1 0 0 0,1 0 0 0 0,-1-1-1 0 0,7 2 1 0 0,1-1-54 0 0,1 0 1 0 0,0-1-1 0 0,-1 0 0 0 0,1-1 1 0 0,0-1-1 0 0,0 0 0 0 0,0-1 1 0 0,25-7-1 0 0,-34 8-26 0 0,0-1 0 0 0,0 0-1 0 0,0-1 1 0 0,0 1 0 0 0,0-1 0 0 0,0 0 0 0 0,-1 0-1 0 0,1-1 1 0 0,-1 1 0 0 0,0-1 0 0 0,0 0 0 0 0,0 0 0 0 0,-1 0-1 0 0,0-1 1 0 0,1 1 0 0 0,-1-1 0 0 0,-1 0 0 0 0,4-6-1 0 0,-4 4 45 0 0,1-1-1 0 0,-1 1 0 0 0,0-1 0 0 0,-1 0 0 0 0,1 1 1 0 0,-2-1-1 0 0,1 0 0 0 0,-1 0 0 0 0,0 0 0 0 0,-1 1 1 0 0,1-1-1 0 0,-4-12 0 0 0,2 13-9 0 0,0 1 1 0 0,-1-1-1 0 0,0 1 0 0 0,0 0 1 0 0,0 0-1 0 0,-1 0 0 0 0,0 0 1 0 0,0 0-1 0 0,0 1 0 0 0,-1 0 1 0 0,0 0-1 0 0,0 0 0 0 0,0 0 1 0 0,0 1-1 0 0,-12-7 0 0 0,5 4 41 0 0,0 0-1 0 0,-1 1 1 0 0,0 1-1 0 0,-1 0 1 0 0,1 0-1 0 0,-23-3 0 0 0,22 5-25 0 0,0 1-1 0 0,-1 0 0 0 0,1 1 0 0 0,0 1 0 0 0,0 1 0 0 0,0 0 0 0 0,-28 5 0 0 0,36-4-54 0 0,0-1 0 0 0,0 2 0 0 0,0-1-1 0 0,0 0 1 0 0,1 1 0 0 0,-1 0 0 0 0,1 1-1 0 0,0-1 1 0 0,0 1 0 0 0,0 0 0 0 0,0 0-1 0 0,1 0 1 0 0,-1 1 0 0 0,1 0 0 0 0,0 0-1 0 0,1 0 1 0 0,-1 0 0 0 0,1 0 0 0 0,0 1-1 0 0,-2 7 1 0 0,1-3-1 0 0,0 0-1 0 0,1 1 1 0 0,1-1-1 0 0,0 1 1 0 0,0 0-1 0 0,1-1 1 0 0,1 1 0 0 0,-1 0-1 0 0,2 0 1 0 0,2 15-1 0 0,-3-21-28 0 0,1 0-1 0 0,1 0 1 0 0,-1 0-1 0 0,0 0 1 0 0,1 0-1 0 0,0 0 1 0 0,1-1 0 0 0,-1 1-1 0 0,1-1 1 0 0,-1 1-1 0 0,1-1 1 0 0,1 0-1 0 0,-1 0 1 0 0,0-1-1 0 0,1 1 1 0 0,0-1-1 0 0,0 1 1 0 0,0-1 0 0 0,0 0-1 0 0,1-1 1 0 0,-1 1-1 0 0,1-1 1 0 0,-1 0-1 0 0,8 3 1 0 0,5-1-223 0 0,0 0 1 0 0,0-1 0 0 0,0-1-1 0 0,1-1 1 0 0,-1 0 0 0 0,18-2-1 0 0,-26 1-27 0 0,0-1 1 0 0,1-1-1 0 0,-1 1 0 0 0,0-1 0 0 0,0-1 0 0 0,0 0 0 0 0,0 0 1 0 0,0-1-1 0 0,-1 0 0 0 0,1 0 0 0 0,-1-1 0 0 0,14-10 0 0 0,-17 10 159 0 0,-1 0 0 0 0,1-1-1 0 0,-1 1 1 0 0,-1-1 0 0 0,1 0-1 0 0,-1 1 1 0 0,1-2 0 0 0,-2 1 0 0 0,1 0-1 0 0,-1-1 1 0 0,0 1 0 0 0,0-1-1 0 0,-1 0 1 0 0,1-7 0 0 0,1-13 358 0 0,-2 1 0 0 0,-3-36 0 0 0,0 13 1378 0 0,1 32 704 0 0,-3 21-929 0 0,-5 34-375 0 0,5-23-882 0 0,-1 7-31 0 0,2 1 1 0 0,0 0-1 0 0,0 31 1 0 0,2-28-127 0 0,1-15-313 0 0,0 0-1 0 0,1 0 1 0 0,0 0-1 0 0,1 0 1 0 0,0 0-1 0 0,0 0 1 0 0,7 14 0 0 0,-4-12-3112 0 0,1 0 0 0 0,14 22 1 0 0,-7-16-496 0 0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0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3088 0 0,'0'0'3027'0'0,"0"14"-174"0"0,-4 70 1312 0 0,1-50-2541 0 0,3 51 0 0 0,0-82-1596 0 0,0 0 1 0 0,1 0-1 0 0,-1 0 1 0 0,1 0-1 0 0,-1-1 1 0 0,1 1-1 0 0,0 0 1 0 0,0 0-1 0 0,0-1 1 0 0,1 1-1 0 0,-1-1 1 0 0,0 1-1 0 0,1-1 1 0 0,0 1-1 0 0,0-1 1 0 0,-1 0-1 0 0,1 0 1 0 0,1 0-1 0 0,-1 0 1 0 0,0 0-1 0 0,0 0 1 0 0,1-1-1 0 0,3 3 1 0 0,-2-3-16 0 0,1 1-1 0 0,-1-1 1 0 0,1 0 0 0 0,-1 0-1 0 0,1 0 1 0 0,0-1 0 0 0,-1 0-1 0 0,1 0 1 0 0,0 0 0 0 0,-1 0-1 0 0,1-1 1 0 0,0 0 0 0 0,-1 0-1 0 0,5-1 1 0 0,-2-1-12 0 0,-1 1 0 0 0,0-1-1 0 0,0 0 1 0 0,0 0 0 0 0,0-1 0 0 0,-1 1 0 0 0,1-1 0 0 0,-1-1-1 0 0,0 1 1 0 0,0-1 0 0 0,-1 0 0 0 0,1 0 0 0 0,5-8 0 0 0,-1-1-15 0 0,0-1 0 0 0,-1 0 1 0 0,-1-1-1 0 0,7-16 0 0 0,-11 18 45 0 0,1 0 0 0 0,-1 0 0 0 0,-1 0 0 0 0,-1 0 0 0 0,0-1 0 0 0,-1-18 1 0 0,0 33-23 0 0,0 12 264 0 0,-1 3 30 0 0,2 0 0 0 0,3 26 0 0 0,-3-35-272 0 0,1 0 1 0 0,0-1-1 0 0,0 1 0 0 0,0 0 1 0 0,0-1-1 0 0,1 1 1 0 0,0-1-1 0 0,0 0 1 0 0,1 0-1 0 0,7 9 0 0 0,-5-9-161 0 0,0 1-1 0 0,0 0 0 0 0,1-1 1 0 0,0-1-1 0 0,0 1 0 0 0,0-1 1 0 0,0 0-1 0 0,1 0 1 0 0,-1-1-1 0 0,14 4 0 0 0,-14-6-1947 0 0,0 1 0 0 0,0-1 0 0 0,1 0 0 0 0,7 0 0 0 0,-3-1-1479 0 0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03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0 3264 0 0,'-1'0'110'0'0,"1"1"-1"0"0,-1-1 1 0 0,0 0-1 0 0,0 1 1 0 0,0-1-1 0 0,0 1 1 0 0,0-1-1 0 0,0 1 1 0 0,1-1-1 0 0,-1 1 1 0 0,0-1-1 0 0,0 1 1 0 0,1 0-1 0 0,-1 0 1 0 0,0-1-1 0 0,1 1 1 0 0,-1 0 0 0 0,1 0-1 0 0,-1 0 1 0 0,0 1-1 0 0,-11 23 829 0 0,8-17-450 0 0,-21 55 1563 0 0,3 1-1 0 0,-26 127 1 0 0,19-69-324 0 0,20-90-1233 0 0,-86 298 1581 0 0,52-197-1888 0 0,26-78-2082 0 0,-1 1-3922 0 0,10-34 2513 0 0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04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35 2296 0 0,'-1'-29'7702'0'0,"-3"38"-6979"0"0,0 0 0 0 0,1 0 0 0 0,-1 0 0 0 0,-2 18 1 0 0,-3 7 305 0 0,1-7-669 0 0,2 1 0 0 0,0-1 0 0 0,2 1 0 0 0,-1 52 0 0 0,5-77-349 0 0,-1-1 0 0 0,1 0 0 0 0,0 1 0 0 0,1-1 0 0 0,-1 0 0 0 0,0 1 0 0 0,1-1 0 0 0,-1 0 0 0 0,1 0 0 0 0,-1 0 0 0 0,1 1 0 0 0,0-1 0 0 0,0 0 0 0 0,0 0 0 0 0,0 0 0 0 0,1 0 0 0 0,-1 0 0 0 0,1-1 0 0 0,-1 1 0 0 0,1 0 0 0 0,-1-1 0 0 0,1 1 0 0 0,0-1 0 0 0,0 1 0 0 0,0-1 0 0 0,-1 0 0 0 0,1 0 0 0 0,1 0-1 0 0,-1 0 1 0 0,0 0 0 0 0,0 0 0 0 0,0 0 0 0 0,0-1 0 0 0,1 1 0 0 0,-1-1 0 0 0,0 0 0 0 0,1 0 0 0 0,-1 0 0 0 0,5 0 0 0 0,2-1-9 0 0,1 0 0 0 0,-1-1-1 0 0,1 0 1 0 0,-1 0-1 0 0,0-1 1 0 0,0 0 0 0 0,0-1-1 0 0,12-6 1 0 0,-8 3-19 0 0,-1-2-1 0 0,1 0 1 0 0,-2 0-1 0 0,1-1 1 0 0,-1 0 0 0 0,-1-1-1 0 0,0 0 1 0 0,0-1 0 0 0,-1 0-1 0 0,0 0 1 0 0,-1-1 0 0 0,-1 0-1 0 0,0-1 1 0 0,-1 1-1 0 0,0-1 1 0 0,-1-1 0 0 0,-1 1-1 0 0,0-1 1 0 0,-1 0 0 0 0,-1 1-1 0 0,2-28 1 0 0,-7 18 101 0 0,-2 24 25 0 0,-5 12-31 0 0,5-4-40 0 0,0 1 0 0 0,0 0-1 0 0,1 0 1 0 0,0 0 0 0 0,1 0-1 0 0,0 1 1 0 0,-4 18 0 0 0,4-5 30 0 0,0 0 1 0 0,1 29 0 0 0,2-46-58 0 0,0 0 0 0 0,1 0 1 0 0,-1 0-1 0 0,1 0 0 0 0,1 0 1 0 0,-1 0-1 0 0,1 0 1 0 0,0-1-1 0 0,0 1 0 0 0,0 0 1 0 0,1-1-1 0 0,0 0 1 0 0,0 1-1 0 0,1-1 0 0 0,5 7 1 0 0,-5-9-6 0 0,0 1 1 0 0,0 0 0 0 0,1-1 0 0 0,0 0-1 0 0,-1 0 1 0 0,1 0 0 0 0,0-1 0 0 0,0 0-1 0 0,1 0 1 0 0,-1 0 0 0 0,0 0 0 0 0,1-1-1 0 0,-1 0 1 0 0,1 0 0 0 0,-1 0-1 0 0,1-1 1 0 0,5 0 0 0 0,-2 0 3 0 0,-1 0-1 0 0,1-1 1 0 0,-1 0 0 0 0,1-1-1 0 0,-1 0 1 0 0,0 0 0 0 0,1-1-1 0 0,-1 0 1 0 0,0 0 0 0 0,-1-1-1 0 0,11-5 1 0 0,-13 5 2 0 0,0 0 0 0 0,0 0 0 0 0,0-1 0 0 0,0 1 0 0 0,-1-1 0 0 0,1 0 0 0 0,-1 0 0 0 0,0-1 0 0 0,-1 1 0 0 0,1-1 0 0 0,-1 0 0 0 0,0 0 0 0 0,-1 0 0 0 0,0 0 0 0 0,3-8 0 0 0,-2 1-2 0 0,0 0 0 0 0,-1 0 0 0 0,-1 0 0 0 0,0 0 0 0 0,0 0 0 0 0,-2 0 0 0 0,1 0-1 0 0,-2 0 1 0 0,-3-17 0 0 0,3 21 264 0 0,-7-21-2726 0 0,-7 2-6509 0 0,9 20 5536 0 0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04.3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13 3704 0 0,'-4'0'616'0'0,"4"-3"0"0"0,0 1 5 0 0,0-1-5 0 0,-3-1 2456 0 0,6 8-2524 0 0,3 6-124 0 0,1 1-364 0 0,0 8-2112 0 0,4 1 0 0 0,3 5-1 0 0,3 5 1 0 0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04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3320 0 0,'15'5'3724'0'0,"-12"-1"-3413"0"0,0 1 0 0 0,0 0 0 0 0,0 0 1 0 0,-1 0-1 0 0,0 0 0 0 0,0 1 0 0 0,0-1 0 0 0,-1 0 0 0 0,0 1 0 0 0,1 8 1 0 0,2 64 1640 0 0,-3-34-841 0 0,1-5-56 0 0,5 50 342 0 0,-5-78-1318 0 0,0-1-1 0 0,1 1 1 0 0,0 0-1 0 0,0-1 1 0 0,10 19 0 0 0,-13-27-69 0 0,1-1 0 0 0,0 0 0 0 0,-1 1 0 0 0,1-1 0 0 0,0 0 0 0 0,0 1 0 0 0,-1-1 0 0 0,1 0 0 0 0,0 0 0 0 0,0 0 0 0 0,1 0 0 0 0,-1 0 0 0 0,0 0 0 0 0,0 0 0 0 0,0 0 0 0 0,1 0 0 0 0,-1-1 0 0 0,0 1 0 0 0,1-1 0 0 0,-1 1 0 0 0,1-1 0 0 0,-1 1 0 0 0,0-1 0 0 0,1 0 0 0 0,-1 1 0 0 0,1-1 0 0 0,-1 0 0 0 0,1 0 0 0 0,-1 0 0 0 0,1 0 0 0 0,-1 0 0 0 0,1-1 0 0 0,-1 1 0 0 0,1 0 0 0 0,-1-1 0 0 0,1 1 0 0 0,-1-1 0 0 0,0 1 0 0 0,1-1 0 0 0,-1 0 0 0 0,0 0 0 0 0,1 0 0 0 0,-1 1 0 0 0,0-1 0 0 0,2-2 0 0 0,2-1 43 0 0,-1-1 0 0 0,1 0 0 0 0,0 0-1 0 0,-1 0 1 0 0,0 0 0 0 0,0-1 0 0 0,-1 1 0 0 0,6-13 0 0 0,3-18 100 0 0,-2-1 1 0 0,-1 0 0 0 0,8-68-1 0 0,-6 53-1312 0 0,-3 29-3769 0 0,14-28 0 0 0,-12 32 1439 0 0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05.3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285 313 2768 0 0,'-9'0'418'0'0,"0"0"-1"0"0,-1 1 1 0 0,1 0-1 0 0,0 1 1 0 0,0 0-1 0 0,0 1 1 0 0,0 0-1 0 0,1 0 1 0 0,-1 1-1 0 0,1 0 1 0 0,0 0-1 0 0,0 1 1 0 0,0 0-1 0 0,0 0 0 0 0,1 1 1 0 0,0 0-1 0 0,-7 7 1 0 0,5-2-52 0 0,0 0 0 0 0,1 0 0 0 0,0 1 0 0 0,1 0 0 0 0,0 1 0 0 0,1 0 0 0 0,0 0 0 0 0,1 0 0 0 0,1 0 0 0 0,-5 22 0 0 0,9-31-279 0 0,-4 12 250 0 0,1 1 0 0 0,0 0 0 0 0,1 26-1 0 0,2-39-302 0 0,0 0 0 0 0,0 1 0 0 0,1-1 0 0 0,-1 0 0 0 0,1 1 0 0 0,0-1 0 0 0,1 0 0 0 0,-1 0 0 0 0,1 0 0 0 0,0 0 0 0 0,0 0 0 0 0,0 0 0 0 0,0-1 0 0 0,1 1 0 0 0,-1 0 0 0 0,1-1 0 0 0,0 0 0 0 0,0 0 0 0 0,4 4 0 0 0,-2-5-25 0 0,-1 1 1 0 0,1-1-1 0 0,-1 0 1 0 0,1 0-1 0 0,0 0 1 0 0,0-1-1 0 0,0 1 1 0 0,0-1-1 0 0,0-1 1 0 0,0 1-1 0 0,0-1 1 0 0,0 1-1 0 0,0-2 1 0 0,0 1-1 0 0,0 0 1 0 0,5-2-1 0 0,-2 1 2 0 0,-1-1 0 0 0,0 0 0 0 0,0 0 0 0 0,0-1 0 0 0,0 1 0 0 0,0-1 0 0 0,-1-1 0 0 0,1 1 0 0 0,-1-1 0 0 0,9-8 1 0 0,-10 8-12 0 0,-1-1 0 0 0,0 0 0 0 0,0 0 0 0 0,-1 0 0 0 0,1 0 0 0 0,-1-1 1 0 0,0 1-1 0 0,-1-1 0 0 0,1 0 0 0 0,-1 0 0 0 0,0 0 0 0 0,-1 0 0 0 0,2-9 1 0 0,0-5-1 0 0,-2 1 1 0 0,-2-40 0 0 0,0 46-2 0 0,-1 0 0 0 0,-1 0 0 0 0,0 0 0 0 0,-1 0 0 0 0,-1 0 1 0 0,0 1-1 0 0,0-1 0 0 0,-1 1 0 0 0,-1 1 0 0 0,0-1 1 0 0,0 1-1 0 0,-1 0 0 0 0,-13-12 0 0 0,4 8-2 0 0,0 1 1 0 0,-31-18-1 0 0,34 24 2 0 0,1 0 0 0 0,0-1-1 0 0,0-1 1 0 0,1 0 0 0 0,0-1 0 0 0,-14-17 0 0 0,23 24 2 0 0,1 0 1 0 0,-1 0-1 0 0,1 0 1 0 0,0-1-1 0 0,0 1 1 0 0,0 0 0 0 0,1-1-1 0 0,-1 0 1 0 0,1 1-1 0 0,0-1 1 0 0,0-9-1 0 0,1 11 4 0 0,0 1 0 0 0,0-1 0 0 0,0 1 0 0 0,1 0 0 0 0,-1-1 0 0 0,1 1 0 0 0,-1-1 0 0 0,1 1 0 0 0,0 0 0 0 0,0-1-1 0 0,0 1 1 0 0,0 0 0 0 0,1 0 0 0 0,-1 0 0 0 0,1 0 0 0 0,-1 0 0 0 0,1 0 0 0 0,-1 0 0 0 0,1 1 0 0 0,0-1-1 0 0,0 1 1 0 0,0-1 0 0 0,4-2 0 0 0,15-7-60 0 0,-1 1-1 0 0,2 1 0 0 0,0 1 0 0 0,0 0 1 0 0,0 2-1 0 0,35-6 0 0 0,-15 9-3369 0 0,1 5-3289 0 0,-26 2 3573 0 0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05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 3176 0 0,'-9'0'645'0'0,"1"0"0"0"0,-1 0 0 0 0,1 1 0 0 0,-1 0 0 0 0,1 1 0 0 0,0 0 0 0 0,-13 4 0 0 0,18-4-482 0 0,0-1-1 0 0,0 1 0 0 0,0 0 1 0 0,0 0-1 0 0,1 0 1 0 0,-1 0-1 0 0,0 1 0 0 0,1-1 1 0 0,0 1-1 0 0,0 0 1 0 0,-1-1-1 0 0,2 1 0 0 0,-1 0 1 0 0,0 0-1 0 0,0 0 1 0 0,1 1-1 0 0,0-1 0 0 0,0 0 1 0 0,0 0-1 0 0,0 1 1 0 0,0 3-1 0 0,-1-2-64 0 0,2 0 0 0 0,-1 0 0 0 0,1 0 0 0 0,0 0 0 0 0,0 0 0 0 0,0 0 0 0 0,0 0 0 0 0,1 0 1 0 0,0 0-1 0 0,0 0 0 0 0,1-1 0 0 0,-1 1 0 0 0,1 0 0 0 0,0-1 0 0 0,0 1 0 0 0,0-1 0 0 0,1 1 0 0 0,0-1 0 0 0,0 0 0 0 0,0 0 0 0 0,0 0 0 0 0,1-1 0 0 0,-1 1 0 0 0,1-1 0 0 0,0 0 0 0 0,0 0 0 0 0,0 0 0 0 0,0 0 0 0 0,0-1 0 0 0,1 0 1 0 0,0 0-1 0 0,-1 0 0 0 0,1 0 0 0 0,0-1 0 0 0,7 2 0 0 0,-2-1-83 0 0,-6-1-14 0 0,0-1 1 0 0,-1 1-1 0 0,1 0 0 0 0,0-1 1 0 0,0 0-1 0 0,0 0 1 0 0,0 0-1 0 0,0 0 0 0 0,0-1 1 0 0,-1 1-1 0 0,1-1 1 0 0,0 0-1 0 0,6-3 0 0 0,-10 4-1 0 0,0 0 0 0 0,1 0 0 0 0,-1 0 0 0 0,0 0 0 0 0,0 0 0 0 0,0 0 0 0 0,0 0-1 0 0,0 0 1 0 0,0 0 0 0 0,0 0 0 0 0,0 0 0 0 0,1 0 0 0 0,-1 0 0 0 0,0 0 0 0 0,0 0-1 0 0,0 0 1 0 0,0 0 0 0 0,0 0 0 0 0,0 0 0 0 0,0-1 0 0 0,0 1 0 0 0,0 0 0 0 0,0 0-1 0 0,0 0 1 0 0,0 0 0 0 0,0 0 0 0 0,1 0 0 0 0,-1 0 0 0 0,0 0 0 0 0,0-1 0 0 0,0 1-1 0 0,0 0 1 0 0,0 0 0 0 0,0 0 0 0 0,0 0 0 0 0,0 0 0 0 0,0 0 0 0 0,0 0 0 0 0,0 0-1 0 0,0-1 1 0 0,0 1 0 0 0,0 0 0 0 0,-1 0 0 0 0,1 0 0 0 0,0 0 0 0 0,0 0 0 0 0,0 0-1 0 0,0 0 1 0 0,0 0 0 0 0,0-1 0 0 0,0 1 0 0 0,0 0 0 0 0,0 0 0 0 0,0 0 0 0 0,0 0-1 0 0,-9-2-3 0 0,-13 3 19 0 0,14 1 16 0 0,1-1 0 0 0,-1 2-1 0 0,1-1 1 0 0,-1 1-1 0 0,1 0 1 0 0,0 0 0 0 0,1 1-1 0 0,-1 0 1 0 0,0 0-1 0 0,1 1 1 0 0,0 0 0 0 0,0 0-1 0 0,1 0 1 0 0,-1 1-1 0 0,1-1 1 0 0,0 1 0 0 0,1 1-1 0 0,-6 7 1 0 0,4-2 60 0 0,0-1 0 0 0,1 1-1 0 0,0 0 1 0 0,1 0 0 0 0,0 0 0 0 0,1 0 0 0 0,0 1 0 0 0,1 0 0 0 0,0 0-1 0 0,1 17 1 0 0,1-25-36 0 0,0 0-1 0 0,1-1 1 0 0,-1 1-1 0 0,1 0 1 0 0,0 0-1 0 0,0 0 1 0 0,1-1-1 0 0,-1 1 1 0 0,1-1-1 0 0,0 1 1 0 0,0-1-1 0 0,1 0 0 0 0,-1 0 1 0 0,1 0-1 0 0,0 0 1 0 0,0 0-1 0 0,1 0 1 0 0,-1-1-1 0 0,1 0 1 0 0,5 5-1 0 0,-3-4-261 0 0,1 0-1 0 0,-1 0 0 0 0,1-1 0 0 0,0 0 0 0 0,8 3 0 0 0,-4-2-2039 0 0,0-2-1 0 0,22 4 1 0 0,-10-4-1157 0 0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06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93 2768 0 0,'-8'-1'4265'0'0,"14"-2"-1802"0"0,13-1-1236 0 0,84-1 1461 0 0,25-2-1923 0 0,-108 4-660 0 0,0 0 0 0 0,0-1 0 0 0,0-2 0 0 0,22-8 0 0 0,-15 0-3 0 0,-27 13-100 0 0,1 1 0 0 0,0 0 0 0 0,-1 0 0 0 0,1-1 0 0 0,-1 1 0 0 0,1 0 0 0 0,-1-1 0 0 0,1 1 0 0 0,-1-1 0 0 0,1 1 0 0 0,-1 0 0 0 0,1-1 0 0 0,-1 1 0 0 0,0-1 0 0 0,1 1 0 0 0,-1-1 0 0 0,0 0 0 0 0,1 1 0 0 0,-1-1 0 0 0,0 1 0 0 0,0-1 0 0 0,0 0 0 0 0,1 1 0 0 0,-1-1 0 0 0,0 1 0 0 0,0-1 0 0 0,0 0 0 0 0,0 1 0 0 0,0-1 0 0 0,0 0 0 0 0,0 1 0 0 0,0-1 0 0 0,-1 1 0 0 0,1-1 0 0 0,0 0 0 0 0,0 1 0 0 0,0-1 0 0 0,-1 0 0 0 0,0 0-1 0 0,-1 0-1 0 0,1 0 1 0 0,0 0 0 0 0,-1 1 0 0 0,1-1 0 0 0,-1 0 0 0 0,0 1 0 0 0,1-1 0 0 0,-1 1 0 0 0,1 0-1 0 0,-1-1 1 0 0,0 1 0 0 0,1 0 0 0 0,-1 0 0 0 0,-1 0 0 0 0,-29 2 31 0 0,30-1-29 0 0,-15 1 25 0 0,0 0 0 0 0,0 1-1 0 0,0 2 1 0 0,1-1 0 0 0,-1 2 0 0 0,1 0 0 0 0,-27 15 0 0 0,36-16-13 0 0,0-1 0 0 0,0 1 0 0 0,0 0 0 0 0,1 1 1 0 0,0 0-1 0 0,0 0 0 0 0,0 0 0 0 0,1 0 0 0 0,0 1 1 0 0,0 0-1 0 0,1 0 0 0 0,0 0 0 0 0,0 1 0 0 0,1 0 1 0 0,0-1-1 0 0,0 1 0 0 0,1 0 0 0 0,-2 9 0 0 0,1-3 19 0 0,2 0 0 0 0,0 0 0 0 0,0 21-1 0 0,2-28-23 0 0,-1-1-1 0 0,1 0 1 0 0,0 0 0 0 0,1 0-1 0 0,-1-1 1 0 0,1 1-1 0 0,0 0 1 0 0,0-1-1 0 0,1 1 1 0 0,5 8-1 0 0,-4-7-13 0 0,1-2-1 0 0,-1 1 0 0 0,1 0 1 0 0,0-1-1 0 0,0 0 0 0 0,0 0 1 0 0,1 0-1 0 0,-1-1 0 0 0,1 0 1 0 0,0 0-1 0 0,1 0 0 0 0,-1-1 1 0 0,1 0-1 0 0,-1 0 0 0 0,1-1 1 0 0,14 4-1 0 0,-14-5-7 0 0,41 6-83 0 0,-44-7 83 0 0,-1 0 1 0 0,0 0-1 0 0,0 0 1 0 0,0 0-1 0 0,0-1 1 0 0,0 0-1 0 0,0 1 1 0 0,0-1-1 0 0,0 0 0 0 0,0 0 1 0 0,0-1-1 0 0,5-2 1 0 0,-7 3 6 0 0,0 1 1 0 0,0-1 0 0 0,0 1-1 0 0,-1-1 1 0 0,1 0-1 0 0,0 1 1 0 0,0-1 0 0 0,-1 0-1 0 0,1 0 1 0 0,-1 1-1 0 0,1-1 1 0 0,-1 0 0 0 0,1 0-1 0 0,-1 0 1 0 0,1 0 0 0 0,-1 0-1 0 0,0 0 1 0 0,1 0-1 0 0,-1 0 1 0 0,0 0 0 0 0,0 0-1 0 0,0 0 1 0 0,0 0-1 0 0,0 0 1 0 0,0 0 0 0 0,0 0-1 0 0,0 0 1 0 0,0 0-1 0 0,0 0 1 0 0,-1 1 0 0 0,1-1-1 0 0,0 0 1 0 0,-1 0 0 0 0,1 0-1 0 0,-1 0 1 0 0,0-1-1 0 0,0 0 10 0 0,0 1 0 0 0,0 0-1 0 0,0 0 1 0 0,0 0 0 0 0,0 0-1 0 0,-1 0 1 0 0,1 0-1 0 0,0 0 1 0 0,-1 0 0 0 0,1 1-1 0 0,0-1 1 0 0,-1 0 0 0 0,1 1-1 0 0,-1-1 1 0 0,1 1-1 0 0,-1 0 1 0 0,1-1 0 0 0,-1 1-1 0 0,1 0 1 0 0,-1 0 0 0 0,1 0-1 0 0,-1 0 1 0 0,-2 0-1 0 0,0 1 8 0 0,-1 0 0 0 0,1 0 0 0 0,-1 1 0 0 0,1-1 0 0 0,0 1 0 0 0,-1 0 0 0 0,1 0 0 0 0,0 0 0 0 0,0 1 0 0 0,1 0 0 0 0,-1-1 0 0 0,0 1 0 0 0,-4 6-1 0 0,3-4 6 0 0,1 1 0 0 0,0 0 0 0 0,0 0 0 0 0,1 0 0 0 0,0 0 0 0 0,0 1 0 0 0,0-1-1 0 0,-1 9 1 0 0,-2 10 29 0 0,1 1 0 0 0,2 0-1 0 0,-1 48 1 0 0,4-53-40 0 0,0 183 15 0 0,5-87-16 0 0,-2 46 13 0 0,-3-158-12 0 0,0 0 0 0 0,-1 0 0 0 0,0 0-1 0 0,0 0 1 0 0,0 0 0 0 0,-1 0 0 0 0,1 0 0 0 0,-1 0-1 0 0,-4 6 1 0 0,4-9 4 0 0,1 1-1 0 0,-1-1 1 0 0,-1 1-1 0 0,1-1 1 0 0,0 0-1 0 0,0 1 1 0 0,-1-1-1 0 0,1-1 1 0 0,-1 1 0 0 0,0 0-1 0 0,1-1 1 0 0,-1 1-1 0 0,0-1 1 0 0,0 0-1 0 0,0 0 1 0 0,-5 1-1 0 0,-11 3 69 0 0,-1-2 0 0 0,0 0-1 0 0,0-2 1 0 0,0 0 0 0 0,-36-3-1 0 0,47 1-37 0 0,0 0 0 0 0,0-1 0 0 0,0 0 0 0 0,0 0 0 0 0,0-1 0 0 0,1 0 0 0 0,-1 0-1 0 0,1-1 1 0 0,0 0 0 0 0,0-1 0 0 0,0 0 0 0 0,0 0 0 0 0,1 0 0 0 0,-12-13 0 0 0,16 15-20 0 0,0 0 1 0 0,0-1 0 0 0,1 1-1 0 0,-1-1 1 0 0,1 0 0 0 0,0 0-1 0 0,0 0 1 0 0,0 0 0 0 0,0 0-1 0 0,1 0 1 0 0,0 0 0 0 0,0-1-1 0 0,0 1 1 0 0,0 0 0 0 0,1-1 0 0 0,0 1-1 0 0,-1 0 1 0 0,2-1 0 0 0,-1 1-1 0 0,0-1 1 0 0,1 1 0 0 0,0 0-1 0 0,2-7 1 0 0,0 5-9 0 0,0 0-1 0 0,0 0 1 0 0,1 0-1 0 0,-1 0 1 0 0,1 0 0 0 0,1 1-1 0 0,-1 0 1 0 0,1 0 0 0 0,0 0-1 0 0,0 0 1 0 0,1 1-1 0 0,-1 0 1 0 0,1 0 0 0 0,8-4-1 0 0,12-5-206 0 0,1 0 1 0 0,0 2-1 0 0,35-9 0 0 0,37-5-3063 0 0,-8 2-4152 0 0,-52 11 4237 0 0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07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67 3344 0 0,'0'-66'8097'0'0,"-9"118"-1946"0"0,0-4-5558 0 0,4-6-874 0 0,-10 112 1380 0 0,13-121-5124 0 0,4 36 0 0 0,2-46 377 0 0,3-3-1 0 0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07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511 23 3400 0 0,'0'-1'175'0'0,"1"0"1"0"0,0-1-1 0 0,-1 1 0 0 0,1 0 0 0 0,0 0 0 0 0,0 0 0 0 0,-1 0 1 0 0,1 0-1 0 0,0 0 0 0 0,0 0 0 0 0,0 1 0 0 0,0-1 0 0 0,0 0 1 0 0,0 0-1 0 0,0 1 0 0 0,2-2 0 0 0,6-4 1790 0 0,-9 6-1933 0 0,0 0-1 0 0,1 0 1 0 0,-1 0-1 0 0,0 0 1 0 0,0 0-1 0 0,0 0 1 0 0,0 0-1 0 0,1 0 1 0 0,-1 0-1 0 0,0 1 1 0 0,0-1-1 0 0,0 0 1 0 0,1 0-1 0 0,-1 0 1 0 0,0 0-1 0 0,0 0 1 0 0,0 0-1 0 0,0 0 1 0 0,1 1-1 0 0,-1-1 1 0 0,0 0-1 0 0,0 0 1 0 0,0 0-1 0 0,0 0 1 0 0,0 0-1 0 0,0 1 1 0 0,0-1-1 0 0,0 0 1 0 0,1 0-1 0 0,-1 0 1 0 0,0 1-1 0 0,0-1 1 0 0,0 0-1 0 0,0 0 1 0 0,0 0-1 0 0,0 1 1 0 0,0-1-1 0 0,0 0 1 0 0,0 0-1 0 0,0 0 1 0 0,0 1-1 0 0,0-1 1 0 0,0 0-1 0 0,0 0 0 0 0,-1 1 1 0 0,3 11 636 0 0,-7 6-43 0 0,0 1 0 0 0,-1-1-1 0 0,0-1 1 0 0,-2 1-1 0 0,0-1 1 0 0,-18 27 0 0 0,11-22-507 0 0,-1-1 1 0 0,-2-1-1 0 0,0 0 1 0 0,-1-1-1 0 0,-1-1 0 0 0,0-1 1 0 0,-2 0-1 0 0,0-2 1 0 0,0 0-1 0 0,-2-2 1 0 0,1-1-1 0 0,-2 0 1 0 0,0-2-1 0 0,-29 8 1 0 0,43-15-98 0 0,0 0 0 0 0,0-1 1 0 0,0 0-1 0 0,-1 0 1 0 0,-11-1-1 0 0,21-1-16 0 0,0 0-1 0 0,-1 0 0 0 0,1 0 0 0 0,0-1 0 0 0,0 1 0 0 0,0-1 0 0 0,-1 1 0 0 0,1-1 0 0 0,0 0 0 0 0,0 1 0 0 0,0-1 0 0 0,0 0 0 0 0,0 0 0 0 0,1-1 1 0 0,-1 1-1 0 0,0 0 0 0 0,0-1 0 0 0,1 1 0 0 0,-1-1 0 0 0,1 1 0 0 0,-1-1 0 0 0,1 0 0 0 0,0 1 0 0 0,-1-1 0 0 0,1 0 0 0 0,0 0 0 0 0,0 0 1 0 0,0 0-1 0 0,1 0 0 0 0,-1 0 0 0 0,0 0 0 0 0,0-3 0 0 0,0-5 7 0 0,1 1 0 0 0,0-1 0 0 0,0 1 0 0 0,0 0 0 0 0,1-1 0 0 0,1 1 0 0 0,0 0 0 0 0,0 0 0 0 0,1-1 0 0 0,5-10 0 0 0,-2 5 21 0 0,1 0 1 0 0,0 1-1 0 0,2 0 1 0 0,-1 0-1 0 0,14-14 1 0 0,-14 19 14 0 0,0 1 0 0 0,0-1 0 0 0,1 1 0 0 0,15-9 0 0 0,-18 13-13 0 0,-1 1 0 0 0,1-1 0 0 0,0 2 1 0 0,0-1-1 0 0,0 1 0 0 0,0-1 0 0 0,0 2 0 0 0,0-1 0 0 0,11-1 0 0 0,-14 3-10 0 0,0 0 0 0 0,0 0 0 0 0,0 1 0 0 0,1-1 0 0 0,-1 1-1 0 0,0 0 1 0 0,-1-1 0 0 0,1 1 0 0 0,0 0 0 0 0,0 1 0 0 0,0-1 0 0 0,-1 1 0 0 0,1-1 0 0 0,0 1 0 0 0,-1 0 0 0 0,0 0 0 0 0,1 0 0 0 0,-1 0-1 0 0,0 0 1 0 0,0 0 0 0 0,0 1 0 0 0,3 4 0 0 0,-1 0 25 0 0,0 0 0 0 0,0 1 0 0 0,-1-1 0 0 0,0 1 0 0 0,0 0 0 0 0,-1 0-1 0 0,2 10 1 0 0,6 30 120 0 0,-4-25-125 0 0,-1 0 0 0 0,-2 1-1 0 0,1 27 1 0 0,-4 31-641 0 0,0-65-3196 0 0,0-1-3742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49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4464 0 0,'0'0'1525'0'0,"-3"16"1586"0"0,-1-1-1908 0 0,0 0 0 0 0,-2 23 1 0 0,-1 1 136 0 0,-2 17 1265 0 0,-3 58-1 0 0,10-83-6385 0 0,1-8-4940 0 0,1-31 5348 0 0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08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40 3856 0 0,'0'-3'640'0'0,"0"1"4"0"0,-3-2 17 0 0,-1-1-1 0 0,1-2 0 0 0,3 2 0 0 0,-4 0 0 0 0,0 2 4 0 0,4-1-4 0 0,-3 3 0 0 0,6 2-20 0 0,-3 6-48 0 0,8 5-140 0 0,2 2-472 0 0,1 4-2396 0 0,6 4 0 0 0,0-1-1 0 0,3 5 1 0 0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08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 2920 0 0,'11'3'1996'0'0,"111"7"1807"0"0,190-9 0 0 0,-303-1-3696 0 0,20-3 35 0 0,-28 3-122 0 0,1 0 0 0 0,-1-1 1 0 0,0 1-1 0 0,1 0 1 0 0,-1-1-1 0 0,0 1 0 0 0,1-1 1 0 0,-1 1-1 0 0,0-1 0 0 0,0 0 1 0 0,0 1-1 0 0,1-1 1 0 0,-1 0-1 0 0,0 0 0 0 0,0 0 1 0 0,1-1-1 0 0,-2 1-9 0 0,0 1 1 0 0,0-1-1 0 0,0 1 0 0 0,-1-1 1 0 0,1 1-1 0 0,0-1 0 0 0,0 1 0 0 0,0-1 1 0 0,-1 1-1 0 0,1-1 0 0 0,0 1 0 0 0,-1-1 1 0 0,1 1-1 0 0,0-1 0 0 0,-1 1 0 0 0,1 0 1 0 0,-1-1-1 0 0,1 1 0 0 0,-1 0 1 0 0,1-1-1 0 0,0 1 0 0 0,-1 0 0 0 0,1-1 1 0 0,-1 1-1 0 0,1 0 0 0 0,-1 0 0 0 0,0 0 1 0 0,1 0-1 0 0,-1-1 0 0 0,1 1 0 0 0,-1 0 1 0 0,1 0-1 0 0,-1 0 0 0 0,1 0 1 0 0,-2 0-1 0 0,-20-3 143 0 0,13 2-77 0 0,1 1 0 0 0,-1 0 1 0 0,1 0-1 0 0,-1 1 0 0 0,1 0 1 0 0,-1 1-1 0 0,1 0 0 0 0,0 0 1 0 0,0 1-1 0 0,-15 7 0 0 0,16-7-26 0 0,1 1-1 0 0,0 1 1 0 0,0-1-1 0 0,0 1 0 0 0,1 0 1 0 0,0 1-1 0 0,0-1 1 0 0,0 1-1 0 0,0 0 0 0 0,1 0 1 0 0,0 1-1 0 0,-5 10 1 0 0,4-5 19 0 0,1 0 1 0 0,0 1 0 0 0,0-1-1 0 0,1 1 1 0 0,-1 17 0 0 0,-1 65 260 0 0,5-80-276 0 0,1-1-1 0 0,0 0 1 0 0,1 0-1 0 0,1 0 1 0 0,8 24 0 0 0,-10-33-48 0 0,1-1 1 0 0,-1 0-1 0 0,1 0 0 0 0,0 0 1 0 0,0 0-1 0 0,1 0 1 0 0,-1 0-1 0 0,1 0 1 0 0,0-1-1 0 0,0 1 1 0 0,0-1-1 0 0,0 0 1 0 0,1 0-1 0 0,-1 0 1 0 0,1 0-1 0 0,0-1 1 0 0,0 1-1 0 0,0-1 1 0 0,0 0-1 0 0,0 0 1 0 0,7 2-1 0 0,-4-3-14 0 0,0 1 0 0 0,0-1-1 0 0,-1 0 1 0 0,1-1 0 0 0,0 1-1 0 0,0-1 1 0 0,0-1 0 0 0,0 1-1 0 0,0-1 1 0 0,0-1 0 0 0,0 1-1 0 0,-1-1 1 0 0,1 0 0 0 0,0-1-1 0 0,-1 1 1 0 0,0-1 0 0 0,0-1-1 0 0,0 1 1 0 0,0-1-1 0 0,0 0 1 0 0,-1 0 0 0 0,7-7-1 0 0,-3 2-13 0 0,0-1-1 0 0,-1 0 0 0 0,0 0 1 0 0,-1-1-1 0 0,0 0 0 0 0,0 0 1 0 0,-2-1-1 0 0,6-13 0 0 0,-2-1-22 0 0,-1 0 1 0 0,8-49-1 0 0,-9 24 383 0 0,-15 168 282 0 0,4-87-472 0 0,1 1 1 0 0,2 0-1 0 0,1 0 1 0 0,6 48-1 0 0,-5-77-141 0 0,-1 1 1 0 0,1-1-1 0 0,-1 0 0 0 0,1 1 0 0 0,0-1 0 0 0,0 0 0 0 0,0 1 0 0 0,0-1 1 0 0,1 0-1 0 0,-1 0 0 0 0,0 0 0 0 0,1 0 0 0 0,0 0 0 0 0,-1 0 0 0 0,1 0 0 0 0,0-1 1 0 0,0 1-1 0 0,0-1 0 0 0,0 1 0 0 0,3 0 0 0 0,-1 0-5 0 0,0-1-1 0 0,-1 1 0 0 0,2-1 1 0 0,-1-1-1 0 0,0 1 0 0 0,0 0 1 0 0,0-1-1 0 0,0 0 0 0 0,0 0 1 0 0,1 0-1 0 0,4-1 0 0 0,1-1-19 0 0,1 0 1 0 0,-1-1-1 0 0,1 0 0 0 0,-1-1 0 0 0,0 0 0 0 0,0 0 0 0 0,0-1 0 0 0,12-9 1 0 0,-10 5-18 0 0,-1-1 1 0 0,0-1-1 0 0,0 0 1 0 0,-1 0-1 0 0,0-1 1 0 0,-1 0-1 0 0,0-1 1 0 0,10-21-1 0 0,-9 12 11 0 0,0 0 0 0 0,-2 0 0 0 0,-1 0 0 0 0,8-43 0 0 0,-11 7 334 0 0,-14 416 1191 0 0,2-291-1455 0 0,4-39-361 0 0,-1 36-1 0 0,3-51-116 0 0,0 7-3134 0 0,7-11-4010 0 0,1-8 4110 0 0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09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465 51 3544 0 0,'0'-2'163'0'0,"-1"1"-1"0"0,1-1 0 0 0,-1 1 1 0 0,1-1-1 0 0,-1 1 0 0 0,0-1 1 0 0,0 1-1 0 0,1 0 0 0 0,-1-1 0 0 0,0 1 1 0 0,0 0-1 0 0,0 0 0 0 0,-1 0 1 0 0,1-1-1 0 0,0 1 0 0 0,0 0 1 0 0,-1 1-1 0 0,1-1 0 0 0,0 0 1 0 0,-1 0-1 0 0,1 1 0 0 0,-3-2 1 0 0,-35-12 1374 0 0,38 14-1415 0 0,-12-3 336 0 0,0 1-1 0 0,0 0 0 0 0,-1 1 1 0 0,1 0-1 0 0,0 1 0 0 0,0 1 0 0 0,-1 0 1 0 0,1 1-1 0 0,-25 6 0 0 0,30-6-235 0 0,-1 1 1 0 0,1-1-1 0 0,0 2 0 0 0,-1-1 1 0 0,1 1-1 0 0,1 0 0 0 0,-1 1 1 0 0,1 0-1 0 0,-1 0 0 0 0,2 1 0 0 0,-1 0 1 0 0,0 0-1 0 0,1 0 0 0 0,0 1 1 0 0,-8 12-1 0 0,12-15-201 0 0,0 0-1 0 0,0 0 1 0 0,1 0 0 0 0,-1 1-1 0 0,1-1 1 0 0,0 0 0 0 0,0 1-1 0 0,0-1 1 0 0,0 1 0 0 0,1-1-1 0 0,0 1 1 0 0,0-1 0 0 0,0 1-1 0 0,1-1 1 0 0,-1 1 0 0 0,1-1-1 0 0,0 1 1 0 0,0-1 0 0 0,1 0-1 0 0,-1 0 1 0 0,1 1 0 0 0,0-1-1 0 0,0 0 1 0 0,1 0 0 0 0,2 4-1 0 0,8 8-7 0 0,0 0-1 0 0,1-1 1 0 0,1-1-1 0 0,23 18 1 0 0,3 4 1 0 0,-20-17-5 0 0,-10-9 9 0 0,-1 0 0 0 0,0 0-1 0 0,15 20 1 0 0,-23-27 10 0 0,0 0 1 0 0,0 0-1 0 0,0 1 0 0 0,0-1 1 0 0,-1 0-1 0 0,0 1 1 0 0,0-1-1 0 0,0 1 0 0 0,0-1 1 0 0,0 1-1 0 0,-1 0 0 0 0,1-1 1 0 0,-1 1-1 0 0,0 0 1 0 0,0 0-1 0 0,-1-1 0 0 0,1 1 1 0 0,-1-1-1 0 0,-1 7 0 0 0,1-7 11 0 0,-1 0 0 0 0,0-1-1 0 0,0 1 1 0 0,0 0-1 0 0,0-1 1 0 0,0 1 0 0 0,0-1-1 0 0,0 0 1 0 0,-1 1-1 0 0,0-1 1 0 0,1 0 0 0 0,-1-1-1 0 0,0 1 1 0 0,0 0-1 0 0,0-1 1 0 0,-6 3 0 0 0,-7 2 170 0 0,-32 7 0 0 0,43-11-177 0 0,-37 7 205 0 0,-79 6-1 0 0,86-13-4293 0 0,0-1-4305 0 0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09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189 0 3224 0 0,'0'0'2151'0'0,"1"10"-419"0"0,3 9-706 0 0,2-1 0 0 0,14 31-1 0 0,-3-6-180 0 0,13 36 440 0 0,23 72 846 0 0,-48-133-2014 0 0,4 13 138 0 0,9 63 1 0 0,-17-86-220 0 0,2 16 91 0 0,-1 0-1 0 0,-1 0 1 0 0,-1 1-1 0 0,-5 36 1 0 0,4-55-108 0 0,0 0-1 0 0,0 0 1 0 0,-1 0-1 0 0,0-1 1 0 0,0 1-1 0 0,0-1 1 0 0,-1 1-1 0 0,1-1 1 0 0,-1 0-1 0 0,-1 0 1 0 0,1 0-1 0 0,-1-1 1 0 0,1 1-1 0 0,-1-1 1 0 0,-1 0-1 0 0,1 0 1 0 0,-1 0-1 0 0,1 0 1 0 0,-1-1-1 0 0,0 0 1 0 0,0 0-1 0 0,-1 0 1 0 0,1-1-1 0 0,-11 4 1 0 0,4-2 3 0 0,1-2 1 0 0,-1 1 0 0 0,0-1-1 0 0,0-1 1 0 0,0 0-1 0 0,0-1 1 0 0,0 0-1 0 0,0-1 1 0 0,0 0-1 0 0,-12-3 1 0 0,18 2-11 0 0,1 0 0 0 0,-1 0 0 0 0,0 0 0 0 0,1 0-1 0 0,-1-1 1 0 0,1 0 0 0 0,0 0 0 0 0,0 0 0 0 0,0-1 0 0 0,1 0 0 0 0,-1 0 0 0 0,1 0-1 0 0,0 0 1 0 0,0-1 0 0 0,0 1 0 0 0,0-1 0 0 0,1 0 0 0 0,0 0 0 0 0,0-1 0 0 0,0 1-1 0 0,1-1 1 0 0,-2-6 0 0 0,1 2 5 0 0,0 0 1 0 0,1 0-1 0 0,0 0 0 0 0,1 0 0 0 0,0-1 0 0 0,1 1 0 0 0,0 0 1 0 0,1 0-1 0 0,0-1 0 0 0,3-13 0 0 0,0 10 4 0 0,0 0 1 0 0,1 0-1 0 0,0 0 1 0 0,2 1-1 0 0,-1 0 0 0 0,15-20 1 0 0,-3 9 14 0 0,2 0 1 0 0,0 2 0 0 0,2 0-1 0 0,0 1 1 0 0,1 2-1 0 0,36-25 1 0 0,106-52 131 0 0,-83 51-139 0 0,-13 8-384 0 0,-40 26-2060 0 0,-11 9-5976 0 0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10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148 107 3248 0 0,'-2'4'310'0'0,"-1"-1"1"0"0,1 1-1 0 0,1 0 0 0 0,-1-1 0 0 0,0 1 0 0 0,1 0 0 0 0,0 0 1 0 0,0 0-1 0 0,-1 5 0 0 0,-3 42 1366 0 0,3-30-902 0 0,2-17-608 0 0,-1 0-1 0 0,1 0 1 0 0,0 0-1 0 0,0 0 0 0 0,1 0 1 0 0,-1 0-1 0 0,1 0 1 0 0,0 0-1 0 0,0 0 1 0 0,0-1-1 0 0,0 1 1 0 0,1 0-1 0 0,-1-1 1 0 0,1 1-1 0 0,0-1 0 0 0,0 1 1 0 0,0-1-1 0 0,1 0 1 0 0,-1 0-1 0 0,1 0 1 0 0,0 0-1 0 0,0 0 1 0 0,0-1-1 0 0,0 0 1 0 0,0 1-1 0 0,0-1 0 0 0,6 3 1 0 0,-2-2 0 0 0,0-1-1 0 0,0 1 1 0 0,1-1-1 0 0,-1 0 1 0 0,1-1 0 0 0,-1 0-1 0 0,1 0 1 0 0,-1-1-1 0 0,1 1 1 0 0,0-2 0 0 0,-1 1-1 0 0,1-1 1 0 0,10-3-1 0 0,-9 2-132 0 0,0 0-1 0 0,-1-1 0 0 0,1 0 0 0 0,-1-1 0 0 0,1 0 0 0 0,11-8 0 0 0,-16 9-27 0 0,0 1 0 0 0,0-2 0 0 0,0 1 0 0 0,-1 0 0 0 0,0-1 0 0 0,0 1 0 0 0,0-1 0 0 0,0 0 0 0 0,0 0-1 0 0,-1 0 1 0 0,0-1 0 0 0,0 1 0 0 0,0 0 0 0 0,2-7 0 0 0,-2 1 0 0 0,1-1-1 0 0,-1 0 1 0 0,-1 1 0 0 0,0-1-1 0 0,-1 0 1 0 0,0 0 0 0 0,-2-15-1 0 0,1 19-5 0 0,0 1 0 0 0,-1 0 0 0 0,1-1-1 0 0,-1 1 1 0 0,-1 0 0 0 0,1 1 0 0 0,-1-1-1 0 0,0 0 1 0 0,0 1 0 0 0,-1-1 0 0 0,0 1-1 0 0,0 0 1 0 0,0 0 0 0 0,-5-4 0 0 0,2 4 11 0 0,1 0-1 0 0,-1 0 1 0 0,0 1 0 0 0,0 0 0 0 0,0 0-1 0 0,-1 1 1 0 0,1 0 0 0 0,-1 0 0 0 0,0 0-1 0 0,0 1 1 0 0,0 1 0 0 0,0-1 0 0 0,0 1-1 0 0,0 1 1 0 0,0-1 0 0 0,-16 3-1 0 0,18-2 12 0 0,1 1 0 0 0,-1 0 0 0 0,0 1 0 0 0,1-1 0 0 0,-1 1 0 0 0,1 0 0 0 0,0 0-1 0 0,0 1 1 0 0,-1-1 0 0 0,1 1 0 0 0,1 1 0 0 0,-1-1 0 0 0,0 1 0 0 0,1-1 0 0 0,0 1-1 0 0,0 0 1 0 0,0 1 0 0 0,0-1 0 0 0,1 1 0 0 0,0 0 0 0 0,0 0 0 0 0,0 0-1 0 0,0 0 1 0 0,-3 9 0 0 0,-2 14 147 0 0,1 1 0 0 0,-8 56 1 0 0,6 61 300 0 0,6-99-305 0 0,2 89 250 0 0,-1 15 9 0 0,0-124-374 0 0,-1-1 1 0 0,-1 1-1 0 0,-13 41 0 0 0,14-58-337 0 0,-1 0-1 0 0,-1 1 1 0 0,0-2-1 0 0,0 1 0 0 0,-9 12 1 0 0,12-19-1839 0 0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11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56 117 2376 0 0,'-23'19'2986'0'0,"18"-11"-2620"0"0,1 0 0 0 0,0-1 0 0 0,0 2 0 0 0,1-1 0 0 0,0 0 0 0 0,1 1 0 0 0,0-1-1 0 0,0 1 1 0 0,0 0 0 0 0,1-1 0 0 0,1 1 0 0 0,0 0 0 0 0,1 12 0 0 0,-1-17-244 0 0,1 0 1 0 0,-1 0-1 0 0,1 0 0 0 0,0 0 0 0 0,0 0 0 0 0,1 0 1 0 0,-1 0-1 0 0,1-1 0 0 0,0 1 0 0 0,0 0 0 0 0,0-1 0 0 0,1 0 1 0 0,-1 0-1 0 0,1 1 0 0 0,-1-1 0 0 0,1-1 0 0 0,0 1 1 0 0,0 0-1 0 0,1-1 0 0 0,-1 1 0 0 0,0-1 0 0 0,1 0 1 0 0,0 0-1 0 0,-1-1 0 0 0,1 1 0 0 0,0-1 0 0 0,0 1 1 0 0,0-1-1 0 0,0-1 0 0 0,0 1 0 0 0,4 0 0 0 0,4-1-78 0 0,-1 0-1 0 0,0 0 0 0 0,0-1 0 0 0,1-1 0 0 0,-1 0 1 0 0,0-1-1 0 0,0 0 0 0 0,-1 0 0 0 0,1-1 1 0 0,-1-1-1 0 0,0 1 0 0 0,0-2 0 0 0,0 1 1 0 0,0-2-1 0 0,-1 1 0 0 0,0-1 0 0 0,-1 0 1 0 0,13-14-1 0 0,-17 15-29 0 0,0 0-1 0 0,-1 0 1 0 0,0 0 0 0 0,0-1 0 0 0,0 1 0 0 0,-1-1 0 0 0,0 0-1 0 0,1-7 1 0 0,0 0 54 0 0,0 0 0 0 0,0-28 0 0 0,-3 36-40 0 0,-1 0 0 0 0,1 0-1 0 0,-1 0 1 0 0,0 0 0 0 0,0 0-1 0 0,0 0 1 0 0,-1 0 0 0 0,0 1-1 0 0,0-1 1 0 0,-1 0 0 0 0,0 1-1 0 0,0 0 1 0 0,0 0-1 0 0,0 0 1 0 0,-5-6 0 0 0,4 8 2 0 0,0-1 1 0 0,0 1 0 0 0,0 0-1 0 0,0 0 1 0 0,0 0 0 0 0,0 1-1 0 0,-1-1 1 0 0,0 1 0 0 0,1 0-1 0 0,-1 1 1 0 0,0-1 0 0 0,0 1-1 0 0,0 0 1 0 0,0 0 0 0 0,0 0-1 0 0,0 1 1 0 0,0 0 0 0 0,-6 0-1 0 0,3 0 14 0 0,1 1 0 0 0,0 0-1 0 0,0 0 1 0 0,0 1 0 0 0,0 0-1 0 0,0 0 1 0 0,0 1 0 0 0,0 0-1 0 0,1 0 1 0 0,-1 0 0 0 0,1 1-1 0 0,0 0 1 0 0,0 0 0 0 0,0 1 0 0 0,1-1-1 0 0,-6 7 1 0 0,4-3-4 0 0,1 0 0 0 0,0 0 0 0 0,0 0 0 0 0,1 1 0 0 0,1 0 0 0 0,-1 0 0 0 0,1 0 0 0 0,1 1 0 0 0,-1-1 0 0 0,2 1 0 0 0,-3 11 0 0 0,3-9-10 0 0,-1 1 14 0 0,1 0 1 0 0,0 1 0 0 0,1-1-1 0 0,1 22 1 0 0,0-32-38 0 0,1 0-1 0 0,-1 0 1 0 0,0 0-1 0 0,1-1 1 0 0,0 1-1 0 0,0 0 1 0 0,0 0-1 0 0,0 0 0 0 0,0-1 1 0 0,1 1-1 0 0,-1 0 1 0 0,1-1-1 0 0,-1 0 1 0 0,1 1-1 0 0,0-1 1 0 0,0 0-1 0 0,0 0 1 0 0,0 0-1 0 0,1 0 1 0 0,-1 0-1 0 0,1 0 1 0 0,-1-1-1 0 0,1 1 1 0 0,-1-1-1 0 0,1 0 0 0 0,5 2 1 0 0,-1 0-21 0 0,1-2 0 0 0,0 1-1 0 0,-1-1 1 0 0,1 0 0 0 0,-1-1 0 0 0,1 0-1 0 0,0 0 1 0 0,-1-1 0 0 0,1 1 0 0 0,0-2 0 0 0,-1 1-1 0 0,1-1 1 0 0,-1 0 0 0 0,0-1 0 0 0,0 0 0 0 0,0 0-1 0 0,13-8 1 0 0,-11 5-16 0 0,0-1 0 0 0,0 1 1 0 0,-1-2-1 0 0,0 1 0 0 0,-1-1 0 0 0,0 0 0 0 0,0-1 0 0 0,0 0 0 0 0,-1 0 1 0 0,-1 0-1 0 0,0-1 0 0 0,5-12 0 0 0,-4 9 3 0 0,-1 1-1 0 0,-1-1 1 0 0,-1 0 0 0 0,0 0-1 0 0,2-16 1 0 0,-5 26 19 0 0,1-21 90 0 0,-5 18 35 0 0,-6 12 48 0 0,5 1-113 0 0,0-1 0 0 0,1 0 0 0 0,-1 1 0 0 0,2 0 0 0 0,-1 0 0 0 0,1 0 0 0 0,0 1 0 0 0,1-1 0 0 0,-4 13 0 0 0,3-2 22 0 0,0-1 0 0 0,1 1 0 0 0,0 21-1 0 0,2-33-51 0 0,0-1-1 0 0,0 1 0 0 0,1-1 1 0 0,0 0-1 0 0,0 1 1 0 0,0-1-1 0 0,0 0 0 0 0,1 0 1 0 0,0 0-1 0 0,0 0 0 0 0,5 8 1 0 0,-5-10-19 0 0,0-1 1 0 0,1 1 0 0 0,-1 0-1 0 0,1-1 1 0 0,-1 0 0 0 0,1 1-1 0 0,0-1 1 0 0,0 0-1 0 0,0 0 1 0 0,0-1 0 0 0,1 1-1 0 0,-1-1 1 0 0,0 1 0 0 0,1-1-1 0 0,-1 0 1 0 0,1-1-1 0 0,-1 1 1 0 0,5 0 0 0 0,2 0-32 0 0,0-1-1 0 0,1 0 1 0 0,-1-1 0 0 0,0 0 0 0 0,0 0 0 0 0,1-1 0 0 0,-1 0 0 0 0,0-1 0 0 0,-1-1-1 0 0,1 1 1 0 0,0-1 0 0 0,-1-1 0 0 0,0 0 0 0 0,0 0 0 0 0,0-1 0 0 0,-1 0-1 0 0,0 0 1 0 0,0-1 0 0 0,-1 0 0 0 0,1 0 0 0 0,-1-1 0 0 0,-1 0 0 0 0,0 0-1 0 0,0-1 1 0 0,0 0 0 0 0,-1 0 0 0 0,-1 0 0 0 0,0 0 0 0 0,5-16 0 0 0,1-2-24 0 0,-5 14 74 0 0,0 0 0 0 0,4-24 0 0 0,-12 53 585 0 0,-5 23-214 0 0,-5 74 1 0 0,12-109-376 0 0,1 1-1 0 0,1 0 1 0 0,-1 0 0 0 0,1 0 0 0 0,0 0 0 0 0,0 0 0 0 0,0 0-1 0 0,4 8 1 0 0,-4-11-15 0 0,1 0 0 0 0,-1 0 0 0 0,1 0 0 0 0,-1 0-1 0 0,1 0 1 0 0,0-1 0 0 0,-1 1 0 0 0,1 0 0 0 0,0-1 0 0 0,0 0 0 0 0,0 1 0 0 0,0-1-1 0 0,0 0 1 0 0,0 0 0 0 0,1 0 0 0 0,-1 0 0 0 0,0-1 0 0 0,1 1 0 0 0,-1-1-1 0 0,0 1 1 0 0,4-1 0 0 0,6 1-14 0 0,0 0 0 0 0,0-1 1 0 0,0-1-1 0 0,0 0 0 0 0,0 0 0 0 0,-1-2 0 0 0,1 1 0 0 0,0-1 1 0 0,-1-1-1 0 0,0 0 0 0 0,0-1 0 0 0,0 0 0 0 0,0 0 0 0 0,-1-1 0 0 0,0-1 1 0 0,0 0-1 0 0,0 0 0 0 0,-1-1 0 0 0,0 0 0 0 0,-1 0 0 0 0,0-1 1 0 0,0 0-1 0 0,-1-1 0 0 0,0 1 0 0 0,-1-2 0 0 0,0 1 0 0 0,0-1 0 0 0,-1 1 1 0 0,7-24-1 0 0,-9 24 6 0 0,-1 5 17 0 0,0 0-1 0 0,0 0 0 0 0,-1-1 0 0 0,0 1 1 0 0,0 0-1 0 0,0 0 0 0 0,-1-1 0 0 0,0 1 1 0 0,0-1-1 0 0,0 1 0 0 0,-1-7 0 0 0,1 12-2 0 0,0 0 0 0 0,0-1 0 0 0,0 1 0 0 0,0 0-1 0 0,0-1 1 0 0,0 1 0 0 0,0 0 0 0 0,0 0 0 0 0,0-1-1 0 0,-1 1 1 0 0,1 0 0 0 0,0-1 0 0 0,0 1 0 0 0,0 0-1 0 0,0 0 1 0 0,0-1 0 0 0,-1 1 0 0 0,1 0 0 0 0,0 0 0 0 0,0-1-1 0 0,0 1 1 0 0,-1 0 0 0 0,1 0 0 0 0,0 0 0 0 0,0-1-1 0 0,-1 1 1 0 0,1 0 0 0 0,0 0 0 0 0,0 0 0 0 0,-1 0-1 0 0,1 0 1 0 0,0 0 0 0 0,0 0 0 0 0,-1-1 0 0 0,1 1-1 0 0,0 0 1 0 0,-1 0 0 0 0,1 0 0 0 0,0 0 0 0 0,-1 0-1 0 0,-8 12 239 0 0,-3 18 41 0 0,10-16-194 0 0,0-7-54 0 0,1 1-1 0 0,0-1 1 0 0,0 1 0 0 0,1-1 0 0 0,0 1-1 0 0,0-1 1 0 0,1 1 0 0 0,0-1 0 0 0,0 1-1 0 0,4 10 1 0 0,-2-10-12 0 0,1 0-1 0 0,0-1 1 0 0,0 0 0 0 0,0 0-1 0 0,1 0 1 0 0,0 0-1 0 0,0-1 1 0 0,1 0 0 0 0,0 0-1 0 0,0 0 1 0 0,1-1-1 0 0,-1 0 1 0 0,1 0 0 0 0,14 7-1 0 0,-5-4-946 0 0,35 14 1 0 0,15-3-6971 0 0,-47-15 4021 0 0,-1-2-1 0 0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12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0 3296 0 0,'-1'0'221'0'0,"0"1"-1"0"0,0-1 1 0 0,0 0 0 0 0,0 1-1 0 0,0-1 1 0 0,1 0-1 0 0,-1 1 1 0 0,0-1 0 0 0,0 1-1 0 0,0-1 1 0 0,0 1-1 0 0,0 0 1 0 0,1-1-1 0 0,-1 1 1 0 0,0 0 0 0 0,0 0-1 0 0,1-1 1 0 0,-1 1-1 0 0,1 0 1 0 0,-1 0 0 0 0,1 0-1 0 0,-1 0 1 0 0,1 0-1 0 0,-1 0 1 0 0,1 0-1 0 0,0 0 1 0 0,-1 0 0 0 0,1 0-1 0 0,0 2 1 0 0,-4 37 941 0 0,3-28-426 0 0,-17 170 3591 0 0,12-139-3708 0 0,-2 0-1 0 0,-17 47 1 0 0,8-32-274 0 0,-19 48 95 0 0,30-93-833 0 0,-42 103 1254 0 0,35-77-3226 0 0,0 1-3789 0 0,10-28 2578 0 0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12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0 176 1352 0 0,'0'-26'1522'0'0,"0"11"-840"0"0,1 0 0 0 0,0 0 0 0 0,4-19 0 0 0,-4 30-378 0 0,0-1 0 0 0,0 1 0 0 0,1 0 1 0 0,0-1-1 0 0,-1 1 0 0 0,2 0 0 0 0,-1 0 0 0 0,0 0 0 0 0,1 0 0 0 0,0 0 0 0 0,0 1 0 0 0,0-1 0 0 0,0 1 0 0 0,0 0 1 0 0,5-3-1 0 0,-8 5-210 0 0,1 1 0 0 0,-1 0 0 0 0,0-1 0 0 0,0 1 0 0 0,1-1 0 0 0,-1 1 0 0 0,1 0 0 0 0,-1 0 0 0 0,0-1 0 0 0,1 1 0 0 0,-1 0 0 0 0,1 0 0 0 0,-1-1 0 0 0,1 1 0 0 0,-1 0 0 0 0,0 0 0 0 0,1 0 0 0 0,-1 0 0 0 0,1 0 1 0 0,-1-1-1 0 0,1 1 0 0 0,-1 0 0 0 0,1 0 0 0 0,-1 0 0 0 0,1 1 0 0 0,-1-1 0 0 0,1 0 0 0 0,0 0 0 0 0,-3 13 1905 0 0,-2 2-1656 0 0,-6 47 848 0 0,-7 52-228 0 0,17-111-947 0 0,-1 0 1 0 0,1 0-1 0 0,0 0 1 0 0,0 0-1 0 0,0 0 1 0 0,1 0-1 0 0,-1-1 1 0 0,1 1-1 0 0,0 0 1 0 0,0 0-1 0 0,-1 0 1 0 0,2-1-1 0 0,-1 1 1 0 0,0 0-1 0 0,1-1 1 0 0,-1 1-1 0 0,1-1 1 0 0,-1 0-1 0 0,5 5 1 0 0,-3-5-9 0 0,0 0 0 0 0,1 0 0 0 0,-1 0 0 0 0,1 0-1 0 0,-1 0 1 0 0,1-1 0 0 0,0 0 0 0 0,-1 0 0 0 0,1 0 0 0 0,0 0 0 0 0,0 0 0 0 0,0-1 0 0 0,4 1 0 0 0,6-1-14 0 0,0-1 1 0 0,0 0 0 0 0,0-1 0 0 0,0-1-1 0 0,0 0 1 0 0,0-1 0 0 0,14-5 0 0 0,-19 5 14 0 0,0 0 0 0 0,-1 0 0 0 0,1 0 0 0 0,-1-1 1 0 0,0 0-1 0 0,0-1 0 0 0,-1 0 0 0 0,0 0 1 0 0,0-1-1 0 0,0 1 0 0 0,-1-2 0 0 0,0 1 0 0 0,0-1 1 0 0,-1 1-1 0 0,0-2 0 0 0,0 1 0 0 0,-1 0 0 0 0,0-1 1 0 0,0 0-1 0 0,-1 0 0 0 0,0 0 0 0 0,-1 0 0 0 0,0-1 1 0 0,0 1-1 0 0,-1-1 0 0 0,0-9 0 0 0,-2 49 269 0 0,0-13-132 0 0,1 0-1 0 0,2 27 1 0 0,-1-40-142 0 0,0 0 0 0 0,-1 0-1 0 0,1 0 1 0 0,1-1 0 0 0,-1 1 0 0 0,0 0-1 0 0,1 0 1 0 0,0-1 0 0 0,0 1-1 0 0,0-1 1 0 0,0 0 0 0 0,1 1 0 0 0,-1-1-1 0 0,1 0 1 0 0,0 0 0 0 0,3 2-1 0 0,0-1-122 0 0,0 0-1 0 0,0 0 1 0 0,0-1-1 0 0,1 0 1 0 0,-1 0-1 0 0,1-1 1 0 0,13 3-1 0 0,27 1-7587 0 0,-37-5 4223 0 0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13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0 3160 0 0,'-1'0'150'0'0,"0"0"0"0"0,-1 1 0 0 0,1-1 0 0 0,0 1 0 0 0,0-1 0 0 0,-1 1 0 0 0,1-1 0 0 0,0 1-1 0 0,0 0 1 0 0,0-1 0 0 0,0 1 0 0 0,-1 0 0 0 0,1 0 0 0 0,0 0 0 0 0,-1 2 0 0 0,-16 20 799 0 0,13-16-513 0 0,-14 22 496 0 0,1 0-1 0 0,2 1 1 0 0,1 0 0 0 0,-20 59-1 0 0,-29 137 2350 0 0,48-163-2323 0 0,1 11-387 0 0,2 1 0 0 0,-3 88 0 0 0,15-155-795 0 0,1-1 0 0 0,0 0 0 0 0,1 0 1 0 0,1 9-1 0 0,-2-14-344 0 0,1 1 0 0 0,-1-1-1 0 0,1 1 1 0 0,0-1 0 0 0,0 0 0 0 0,0 1 0 0 0,0-1 0 0 0,0 0 0 0 0,1 0 0 0 0,-1 0-1 0 0,1 0 1 0 0,-1 0 0 0 0,1 0 0 0 0,0-1 0 0 0,0 1 0 0 0,1 1 0 0 0,8 2-2817 0 0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13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6 122 2896 0 0,'0'-1'141'0'0,"-1"1"0"0"0,1 0 0 0 0,-1 0 0 0 0,1-1 0 0 0,0 1 0 0 0,-1 0 0 0 0,1-1 0 0 0,0 1 0 0 0,-1-1 0 0 0,1 1 0 0 0,0 0 0 0 0,0-1-1 0 0,-1 1 1 0 0,1-1 0 0 0,0 1 0 0 0,0-1 0 0 0,0 1 0 0 0,0-1 0 0 0,0 1 0 0 0,-1 0 0 0 0,1-1 0 0 0,0 1 0 0 0,0-1 0 0 0,0 1 0 0 0,0-1 0 0 0,0 1 0 0 0,0-1 0 0 0,1 1 0 0 0,-1-1-1 0 0,0 1 1 0 0,0-1 0 0 0,0 1 0 0 0,0-1 0 0 0,0 1 0 0 0,1-1 0 0 0,-1 0 0 0 0,9-19 1020 0 0,-2 12-819 0 0,1 0 0 0 0,0 1-1 0 0,0 0 1 0 0,1 0 0 0 0,0 1-1 0 0,0 0 1 0 0,1 1 0 0 0,-1 0-1 0 0,1 0 1 0 0,0 1 0 0 0,1 0 0 0 0,-1 1-1 0 0,1 0 1 0 0,-1 1 0 0 0,1 0-1 0 0,0 1 1 0 0,16-1 0 0 0,-25 3-306 0 0,0-1 0 0 0,0 1 1 0 0,0-1-1 0 0,1 1 0 0 0,-1 0 1 0 0,0-1-1 0 0,0 1 0 0 0,0 0 1 0 0,0 0-1 0 0,-1 1 0 0 0,1-1 1 0 0,0 0-1 0 0,0 1 0 0 0,-1-1 1 0 0,1 1-1 0 0,0-1 0 0 0,-1 1 1 0 0,0 0-1 0 0,1 0 0 0 0,-1-1 1 0 0,0 1-1 0 0,0 0 0 0 0,0 0 1 0 0,0 0-1 0 0,-1 1 0 0 0,1-1 1 0 0,0 0-1 0 0,-1 0 0 0 0,1 3 1 0 0,1 8 94 0 0,0 0 0 0 0,-1 0 1 0 0,-1 23-1 0 0,0-21-65 0 0,-7 118 280 0 0,5-127-312 0 0,6-19-65 0 0,16-18 26 0 0,1 1 0 0 0,1 0 0 0 0,48-46 1 0 0,-62 69 6 0 0,3-4 28 0 0,0 1 0 0 0,1 0 0 0 0,0 1 0 0 0,0 1 0 0 0,15-8 0 0 0,-26 15-18 0 0,0 1-1 0 0,0-1 1 0 0,0 0-1 0 0,0 1 1 0 0,0 0-1 0 0,0-1 1 0 0,0 1-1 0 0,0 0 1 0 0,0-1-1 0 0,0 1 1 0 0,0 0-1 0 0,0 0 1 0 0,0 0-1 0 0,0 0 1 0 0,0 0-1 0 0,1 0 1 0 0,-1 0-1 0 0,0 0 1 0 0,0 0-1 0 0,0 1 1 0 0,0-1-1 0 0,0 0 1 0 0,0 1-1 0 0,0-1 0 0 0,0 1 1 0 0,0-1-1 0 0,0 1 1 0 0,0-1-1 0 0,-1 1 1 0 0,1 0-1 0 0,0 0 1 0 0,0-1-1 0 0,0 1 1 0 0,-1 0-1 0 0,1 0 1 0 0,0 0-1 0 0,0 1 1 0 0,1 2 32 0 0,-1 0 0 0 0,0 1 0 0 0,0 0 1 0 0,0-1-1 0 0,0 1 0 0 0,-1-1 0 0 0,1 1 0 0 0,-2 6 0 0 0,-6 180 444 0 0,7-190-488 0 0,-1 15-159 0 0,-1 1 1 0 0,-1-1-1 0 0,-9 28 0 0 0,-3-10-4399 0 0,10-26 1122 0 0,-1-3 0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50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4 130 3304 0 0,'-2'-33'3504'0'0,"1"23"-2434"0"0,1 0 0 0 0,0-1-1 0 0,0 1 1 0 0,2-13 0 0 0,-1 21-838 0 0,0 1 0 0 0,0-1 0 0 0,0 0 0 0 0,0 1 0 0 0,0-1 0 0 0,1 1 1 0 0,-1-1-1 0 0,0 1 0 0 0,1-1 0 0 0,-1 1 0 0 0,1 0 0 0 0,-1 0 0 0 0,1 0 0 0 0,0 0 0 0 0,-1 0 0 0 0,1 0 0 0 0,0 0 0 0 0,0 1 0 0 0,0-1 0 0 0,0 1 0 0 0,-1-1 0 0 0,1 1 0 0 0,2-1 1 0 0,10-1 391 0 0,0 1 0 0 0,16-1 0 0 0,-18 2-515 0 0,102-1 1002 0 0,-113 4-1053 0 0,0 0 0 0 0,-1-1 0 0 0,0 1 0 0 0,1 0 0 0 0,-1-1 0 0 0,0 1 0 0 0,0 0 0 0 0,-1-1 0 0 0,1 1 0 0 0,-1 3 0 0 0,0 8 98 0 0,-5 205 864 0 0,-1-126-1545 0 0,5-32-2265 0 0,0-4-8463 0 0,-2-43 7228 0 0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14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3400 0 0,'0'0'1112'0'0,"-4"0"-560"0"0,1 0-3 0 0,-1 0-17 0 0,1 2-20 0 0,-4 4-68 0 0,0 1-172 0 0,1 8-404 0 0,1-2-1316 0 0,1 5-1 0 0,2 2 1 0 0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14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710 50 3440 0 0,'-4'-12'2325'0'0,"-1"8"-2043"0"0,0 0 0 0 0,1 1 1 0 0,-1-1-1 0 0,0 1 0 0 0,-1 0 0 0 0,1 1 0 0 0,0-1 0 0 0,-1 1 0 0 0,0 0 0 0 0,1 0 1 0 0,-1 1-1 0 0,0 0 0 0 0,0 0 0 0 0,-11-1 0 0 0,4 2 136 0 0,0 0 0 0 0,1 0-1 0 0,-1 1 1 0 0,0 1 0 0 0,1 0-1 0 0,-13 4 1 0 0,22-5-318 0 0,-1 0 1 0 0,1 0-1 0 0,0 0 0 0 0,0 1 0 0 0,0-1 0 0 0,0 1 1 0 0,0 0-1 0 0,1 0 0 0 0,-1 0 0 0 0,0 0 0 0 0,1 0 1 0 0,-1 1-1 0 0,1-1 0 0 0,0 1 0 0 0,0-1 1 0 0,0 1-1 0 0,0 0 0 0 0,0 0 0 0 0,1 0 0 0 0,-1 0 1 0 0,1 0-1 0 0,-2 6 0 0 0,2-2-60 0 0,0 0 1 0 0,0 0-1 0 0,1 0 0 0 0,0 0 0 0 0,0 0 1 0 0,0 0-1 0 0,1 0 0 0 0,0 0 0 0 0,4 13 1 0 0,2 13 226 0 0,-2 1 0 0 0,2 54 0 0 0,-5-62-41 0 0,-2-20-174 0 0,0-1-1 0 0,-1 1 1 0 0,1-1-1 0 0,-1 0 1 0 0,0 0-1 0 0,-1 1 1 0 0,1-1-1 0 0,-1 0 0 0 0,0 0 1 0 0,0 0-1 0 0,0 0 1 0 0,-1-1-1 0 0,0 1 1 0 0,0-1-1 0 0,0 1 1 0 0,0-1-1 0 0,-1 0 1 0 0,0 0-1 0 0,0 0 1 0 0,0-1-1 0 0,0 0 1 0 0,0 1-1 0 0,-1-1 1 0 0,-7 3-1 0 0,-6 4 82 0 0,-1-2 0 0 0,0 0-1 0 0,-1-1 1 0 0,-38 9 0 0 0,28-10-1023 0 0,-59 4 1 0 0,53-9-3921 0 0,-47-5 1 0 0,44 0 1208 0 0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16.4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 4000 0 0,'-10'8'1784'0'0,"6"-3"-1475"0"0,1 0 1 0 0,0-1 0 0 0,1 2-1 0 0,0-1 1 0 0,-1 0-1 0 0,1 0 1 0 0,1 1-1 0 0,-1-1 1 0 0,0 8-1 0 0,-4 54 1429 0 0,5-53-1306 0 0,2 87 2477 0 0,1-36-2150 0 0,0-59-3458 0 0,0-18-6459 0 0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16.8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1 156 3112 0 0,'2'-28'4311'0'0,"2"23"-3982"0"0,0 1-1 0 0,0-1 0 0 0,1 1 1 0 0,-1 1-1 0 0,1-1 1 0 0,0 1-1 0 0,10-5 0 0 0,40-18 1188 0 0,-52 25-1433 0 0,25-12 484 0 0,1 2-1 0 0,0 2 1 0 0,1 0-1 0 0,-1 2 1 0 0,2 1-1 0 0,46-3 1 0 0,-73 9-549 0 0,-1 0 1 0 0,1 0-1 0 0,0 0 1 0 0,-1 0-1 0 0,0 1 1 0 0,1 0 0 0 0,-1-1-1 0 0,1 1 1 0 0,-1 1-1 0 0,0-1 1 0 0,0 0-1 0 0,1 1 1 0 0,-1 0-1 0 0,0-1 1 0 0,0 1-1 0 0,-1 0 1 0 0,6 5-1 0 0,-6-4 5 0 0,1 1 0 0 0,-1 0-1 0 0,0-1 1 0 0,0 1 0 0 0,0 0-1 0 0,-1 0 1 0 0,1 0 0 0 0,-1 0-1 0 0,0 0 1 0 0,0 1 0 0 0,-1-1-1 0 0,1 0 1 0 0,-1 0 0 0 0,0 8-1 0 0,-4 343 1900 0 0,4-347-1848 0 0,0-1-1 0 0,0 1 1 0 0,1 0 0 0 0,0 0 0 0 0,1-1 0 0 0,3 13 0 0 0,-4-18-267 0 0,0 0 0 0 0,0 0 0 0 0,0 0 1 0 0,0 0-1 0 0,1 0 0 0 0,-1 0 0 0 0,1 0 0 0 0,-1 0 0 0 0,1 0 1 0 0,0 0-1 0 0,-1-1 0 0 0,1 1 0 0 0,0-1 0 0 0,0 0 0 0 0,0 1 1 0 0,0-1-1 0 0,1 0 0 0 0,-1 0 0 0 0,0 0 0 0 0,0 0 0 0 0,1-1 1 0 0,-1 1-1 0 0,0-1 0 0 0,1 1 0 0 0,2-1 0 0 0,16 2-3235 0 0,0-2 0 0 0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17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0 4184 0 0,'-15'0'8660'0'0,"24"0"-13119"0"0,-3 0 1667 0 0,1 0-1 0 0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17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48 3880 0 0,'0'0'153'0'0,"-1"0"0"0"0,1 0 0 0 0,0 0 0 0 0,-1 0 0 0 0,1 0-1 0 0,-1 0 1 0 0,1 0 0 0 0,-1 0 0 0 0,1-1 0 0 0,0 1 0 0 0,-1 0 0 0 0,1 0-1 0 0,0 0 1 0 0,-1-1 0 0 0,1 1 0 0 0,0 0 0 0 0,-1-1 0 0 0,1 1 0 0 0,0 0-1 0 0,-1-1 1 0 0,1 1 0 0 0,0 0 0 0 0,0-1 0 0 0,-1 0 0 0 0,1 1-99 0 0,0 0 1 0 0,0 0-1 0 0,0 0 1 0 0,1-1-1 0 0,-1 1 0 0 0,0 0 1 0 0,0 0-1 0 0,0 0 1 0 0,0-1-1 0 0,0 1 1 0 0,0 0-1 0 0,0 0 1 0 0,0 0-1 0 0,1-1 1 0 0,-1 1-1 0 0,0 0 1 0 0,0 0-1 0 0,0 0 0 0 0,0 0 1 0 0,1 0-1 0 0,-1-1 1 0 0,0 1-1 0 0,0 0 1 0 0,0 0-1 0 0,0 0 1 0 0,1 0-1 0 0,-1 0 1 0 0,0 0-1 0 0,0 0 0 0 0,1 0 1 0 0,-1 0-1 0 0,0 0 1 0 0,0 0-1 0 0,0 0 1 0 0,1 0-1 0 0,-1 0 1 0 0,0 0-1 0 0,0 0 1 0 0,0 0-1 0 0,1 0 1 0 0,-1 0-1 0 0,0 0 0 0 0,0 0 1 0 0,1 0-1 0 0,-1 0 1 0 0,0 0-1 0 0,0 0 1 0 0,0 1-1 0 0,0-1 1 0 0,1 0-1 0 0,-1 0 1 0 0,0 0-1 0 0,0 0 1 0 0,0 1-1 0 0,9 2 534 0 0,0 0 1 0 0,0 1-1 0 0,0 1 1 0 0,-1-1-1 0 0,15 12 1 0 0,38 34 1301 0 0,-44-35-1348 0 0,20 18-233 0 0,41 44 0 0 0,-64-61-262 0 0,-1 1 1 0 0,-1 0-1 0 0,0 1 1 0 0,-1 0-1 0 0,13 29 0 0 0,-20-36-132 0 0,0 1 0 0 0,-1 0 0 0 0,0-1-1 0 0,2 14 1 0 0,-3 5-7090 0 0,-2-24 3855 0 0</inkml:trace>
  <inkml:trace contextRef="#ctx0" brushRef="#br0" timeOffset="1">441 1 3792 0 0,'-25'0'4264'0'0,"20"1"-3985"0"0,1 0 1 0 0,-1 1-1 0 0,1-1 0 0 0,-1 1 1 0 0,1 0-1 0 0,-1 0 0 0 0,1 0 1 0 0,0 0-1 0 0,0 1 0 0 0,0 0 1 0 0,-5 4-1 0 0,-4 6 651 0 0,-20 23-1 0 0,19-21-391 0 0,-19 26 882 0 0,2 2-1 0 0,-30 53 0 0 0,-16 42-777 0 0,41-72-1607 0 0,31-57-1117 0 0,0 1 0 0 0,1-1-1 0 0,0 1 1 0 0,-3 11 0 0 0,3-9-1575 0 0</inkml:trace>
  <inkml:trace contextRef="#ctx0" brushRef="#br0" timeOffset="2">718 509 3920 0 0,'0'0'1649'0'0,"0"-2"-1289"0"0,4-3-436 0 0,-1 0-1093 0 0,1-2 1 0 0,-2 0 0 0 0,3-5 0 0 0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18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85 157 3792 0 0,'0'0'3389'0'0,"-8"10"-1229"0"0,1 65 875 0 0,0 11-576 0 0,6 113-1 0 0,2-97-2239 0 0,-4-68-339 0 0,0-40-268 0 0,0-9 194 0 0,-4-67-498 0 0,-12-123-246 0 0,13 154 791 0 0,-15-101 412 0 0,20 147 211 0 0,2 9-118 0 0,3 22 98 0 0,10 39 92 0 0,-5-37-372 0 0,1 0 1 0 0,2-2-1 0 0,0 1 1 0 0,31 45-1 0 0,-37-63-148 0 0,0 0 0 0 0,0-1 1 0 0,1 0-1 0 0,1 0 0 0 0,-1-1 0 0 0,1 0 1 0 0,0 0-1 0 0,1-1 0 0 0,0 0 0 0 0,0 0 0 0 0,0-1 1 0 0,0 0-1 0 0,1-1 0 0 0,0 0 0 0 0,0 0 0 0 0,20 3 1 0 0,-24-6-33 0 0,0-1 0 0 0,1 0 0 0 0,-1 0 0 0 0,0 0 0 0 0,0-1 0 0 0,0 0 0 0 0,1 0 0 0 0,-1 0 0 0 0,0-1 0 0 0,0 0 0 0 0,-1-1 0 0 0,1 1 0 0 0,0-1 0 0 0,-1 0 0 0 0,1 0 0 0 0,-1-1 0 0 0,0 1 0 0 0,0-1 0 0 0,0 0 0 0 0,-1-1 0 0 0,5-5 0 0 0,0 0-20 0 0,-1-1-1 0 0,-1 0 1 0 0,0 0 0 0 0,0 0-1 0 0,-1-1 1 0 0,-1 0-1 0 0,0-1 1 0 0,0 1 0 0 0,2-15-1 0 0,2-20-24 0 0,-3 0-1 0 0,-1-1 1 0 0,-3-77-1 0 0,-2 105 82 0 0,-4-44 541 0 0,5 86-306 0 0,1 0 0 0 0,1 1 0 0 0,0-1 1 0 0,11 29-1 0 0,34 89-49 0 0,-25-81-113 0 0,43 99-823 0 0,-50-121-342 0 0,-13-30 397 0 0,-1-1-402 0 0,1 0 0 0 0,0-1 0 0 0,0 1 0 0 0,0-1 0 0 0,5 6 0 0 0,9 6-2735 0 0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18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4080 0 0,'0'0'3431'0'0,"9"12"-518"0"0,-4-2-2339 0 0,0-1 0 0 0,0 1 0 0 0,-1 0 1 0 0,-1 0-1 0 0,5 16 0 0 0,6 55 1362 0 0,-13-74-1756 0 0,5 58 537 0 0,-2 1-1 0 0,-7 75 1 0 0,1-24-1250 0 0,2-106 92 0 0,0 6-3150 0 0,0-5-3166 0 0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19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1 3744 0 0,'0'0'1940'0'0,"-21"12"1524"0"0,-185 172 2940 0 0,67-56-4793 0 0,120-108-1355 0 0,19-19-230 0 0,-1 0 1 0 0,0 0-1 0 0,0 0 0 0 0,0 0 1 0 0,1 0-1 0 0,-1 0 1 0 0,1 0-1 0 0,-1 0 1 0 0,1 0-1 0 0,-1 0 0 0 0,1 0 1 0 0,0 0-1 0 0,-1 1 1 0 0,1-1-1 0 0,0 0 1 0 0,0 0-1 0 0,0 0 0 0 0,0 0 1 0 0,0 1-1 0 0,0 0 1 0 0,1-1 5 0 0,0 1 1 0 0,0-1-1 0 0,1 0 1 0 0,-1 0-1 0 0,1 1 1 0 0,-1-1 0 0 0,1 0-1 0 0,-1-1 1 0 0,1 1-1 0 0,-1 0 1 0 0,1 0-1 0 0,0-1 1 0 0,-1 1-1 0 0,3 0 1 0 0,26 5 132 0 0,-28-6-154 0 0,37 5 215 0 0,74-3 1 0 0,-43-1-2869 0 0,0 4-6586 0 0,-45-1 5619 0 0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19.9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73 3632 0 0,'-1'15'810'0'0,"-1"0"-1"0"0,-1 0 1 0 0,0-1 0 0 0,-1 1-1 0 0,-6 14 1 0 0,-3 11 180 0 0,2 2-110 0 0,-4 9 714 0 0,3-1 0 0 0,-7 63-1 0 0,19-86-906 0 0,1-22-646 0 0,-1 0 0 0 0,1-1 0 0 0,-1 1 0 0 0,0 0 0 0 0,-1-1 0 0 0,1 1 1 0 0,-1 0-1 0 0,0-1 0 0 0,-1 6 0 0 0,18-82 57 0 0,43-149 20 0 0,-20 72 284 0 0,-35 133-200 0 0,0 1 0 0 0,-1-1 1 0 0,-1 0-1 0 0,1-16 0 0 0,-3 31-181 0 0,0 1 0 0 0,0-1 0 0 0,0 1 0 0 0,0-1 0 0 0,0 0 0 0 0,0 1 0 0 0,0-1 0 0 0,1 1 0 0 0,-1-1-1 0 0,0 1 1 0 0,0-1 0 0 0,1 1 0 0 0,-1-1 0 0 0,0 1 0 0 0,1-1 0 0 0,-1 1 0 0 0,0-1 0 0 0,1 1 0 0 0,-1 0 0 0 0,0-1 0 0 0,1 1-1 0 0,-1-1 1 0 0,1 1 0 0 0,-1 0 0 0 0,1 0 0 0 0,-1-1 0 0 0,1 1 0 0 0,-1 0 0 0 0,1 0 0 0 0,-1 0 0 0 0,1-1 0 0 0,0 1 0 0 0,-1 0-1 0 0,1 0 1 0 0,-1 0 0 0 0,1 0 0 0 0,-1 0 0 0 0,1 0 0 0 0,0 0 0 0 0,-1 0 0 0 0,1 0 0 0 0,-1 0 0 0 0,1 1 0 0 0,-1-1 0 0 0,1 0 0 0 0,-1 0-1 0 0,1 0 1 0 0,-1 1 0 0 0,1-1 0 0 0,0 1 0 0 0,2 0 18 0 0,0 0 0 0 0,0 1 0 0 0,0-1 0 0 0,0 1 0 0 0,0 0 0 0 0,0 0 0 0 0,4 3-1 0 0,14 21 97 0 0,-2 1 0 0 0,0 0 0 0 0,-2 1 0 0 0,19 42 0 0 0,-10-21-14 0 0,133 258 404 0 0,-159-306-518 0 0,1-1-1 0 0,-1 1 1 0 0,1 0-1 0 0,-1-1 1 0 0,1 1-1 0 0,-1 0 0 0 0,0-1 1 0 0,1 1-1 0 0,-1 0 1 0 0,0 0-1 0 0,1 0 1 0 0,-1-1-1 0 0,0 1 1 0 0,0 0-1 0 0,0 0 1 0 0,0 0-1 0 0,0 0 1 0 0,0-1-1 0 0,0 1 1 0 0,0 0-1 0 0,0 0 0 0 0,0 0 1 0 0,0 0-1 0 0,0-1 1 0 0,-1 1-1 0 0,1 0 1 0 0,0 0-1 0 0,-1-1 1 0 0,1 1-1 0 0,0 0 1 0 0,-1 0-1 0 0,1-1 1 0 0,-2 2-1 0 0,0-1 41 0 0,-1 0-1 0 0,1 0 1 0 0,-1 0-1 0 0,1 0 1 0 0,-1 0-1 0 0,0 0 1 0 0,1-1-1 0 0,-5 1 1 0 0,-5 1-20 0 0,-69 9 607 0 0,-1-3 1 0 0,-95-3-1 0 0,64-3-4304 0 0,0 4-7503 0 0,99-4 7028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50.7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1 246 2248 0 0,'0'-20'1918'0'0,"0"-1"-765"0"0,-1 11-472 0 0,1-1 0 0 0,1 0 0 0 0,2-17 0 0 0,-1 23-495 0 0,-1 1-1 0 0,0 0 0 0 0,1 0 0 0 0,0-1 1 0 0,0 1-1 0 0,0 0 0 0 0,1 1 0 0 0,-1-1 1 0 0,1 0-1 0 0,0 1 0 0 0,0-1 0 0 0,3-2 1 0 0,6-4 291 0 0,-1 1 1 0 0,2 0-1 0 0,-1 1 1 0 0,1 0-1 0 0,0 1 1 0 0,1 1 0 0 0,0 0-1 0 0,0 1 1 0 0,0 0-1 0 0,24-4 1 0 0,-21 6-243 0 0,0 0 1 0 0,0 2-1 0 0,0 0 1 0 0,0 1-1 0 0,0 0 0 0 0,0 1 1 0 0,-1 2-1 0 0,1-1 1 0 0,19 7-1 0 0,-26-6-141 0 0,0 1 0 0 0,-1 0 0 0 0,1 1 0 0 0,-1 0 1 0 0,0 0-1 0 0,0 1 0 0 0,-1 0 0 0 0,0 1 0 0 0,0-1 0 0 0,12 15 0 0 0,-9-8-15 0 0,-1 0 0 0 0,-1 1 0 0 0,0 0 0 0 0,-1 0 0 0 0,0 1 0 0 0,6 18 0 0 0,-2 4-27 0 0,-2 1 0 0 0,-1-1 0 0 0,-2 1 0 0 0,-2 1 0 0 0,1 39 0 0 0,-4 134-198 0 0,-3-126-1060 0 0,0-104 872 0 0,-1 1 0 0 0,-6-26 0 0 0,5 25 218 0 0,-6-24-12 0 0,-24-71-1 0 0,27 95 222 0 0,-1 1-1 0 0,-1 1 0 0 0,0-1 0 0 0,-2 1 0 0 0,1 1 0 0 0,-23-26 1 0 0,30 39-59 0 0,0-1 1 0 0,0 1-1 0 0,-1 0 0 0 0,0 0 1 0 0,1 0-1 0 0,-1 0 1 0 0,0 0-1 0 0,0 1 1 0 0,0-1-1 0 0,0 1 1 0 0,0 0-1 0 0,0 0 1 0 0,0 0-1 0 0,0 0 0 0 0,-1 1 1 0 0,1-1-1 0 0,-4 1 1 0 0,2 0 15 0 0,0 0 1 0 0,0 1-1 0 0,0 0 1 0 0,0 0-1 0 0,0 0 1 0 0,0 0-1 0 0,0 1 1 0 0,1 0-1 0 0,-1 0 1 0 0,-5 4-1 0 0,-2 1 31 0 0,1 1 0 0 0,0 0 1 0 0,1 1-1 0 0,0 0 0 0 0,0 1 0 0 0,1 0 0 0 0,-12 17 0 0 0,14-16-105 0 0,0 0-1 0 0,0 1 1 0 0,1-1-1 0 0,1 2 1 0 0,0-1-1 0 0,0 1 0 0 0,1-1 1 0 0,1 1-1 0 0,0 0 1 0 0,1 0-1 0 0,0 1 1 0 0,1-1-1 0 0,1 15 0 0 0,0-25-159 0 0,1 0 0 0 0,-1 0 0 0 0,1 0 0 0 0,0 0 0 0 0,0 0 0 0 0,0 0 0 0 0,0-1 0 0 0,1 1 0 0 0,-1 0 0 0 0,4 4 0 0 0,-3-4-540 0 0,1 0 1 0 0,0 0 0 0 0,0-1 0 0 0,0 1 0 0 0,0-1 0 0 0,0 1-1 0 0,0-1 1 0 0,5 2 0 0 0,16 6-2885 0 0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20.4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0 3856 0 0,'-4'1'292'0'0,"-1"0"1"0"0,0 1-1 0 0,0-1 0 0 0,1 1 0 0 0,-1 0 0 0 0,0 0 0 0 0,1 0 0 0 0,0 1 0 0 0,-8 5 1 0 0,-5 3 290 0 0,-1 0-135 0 0,0 0 1 0 0,1 2 0 0 0,1 0 0 0 0,0 1-1 0 0,1 1 1 0 0,0 0 0 0 0,2 1 0 0 0,-1 1 0 0 0,2 0-1 0 0,-19 33 1 0 0,22-33-114 0 0,1 0 0 0 0,0 1 1 0 0,1 0-1 0 0,1 1 0 0 0,1-1 0 0 0,1 1 1 0 0,0 0-1 0 0,1 0 0 0 0,2 0 0 0 0,-1 1 0 0 0,2-1 1 0 0,2 20-1 0 0,0-27-437 0 0,0-1-1 0 0,1 1 1 0 0,0-1 0 0 0,1 1 0 0 0,8 16 0 0 0,-7-17-927 0 0,2 0 0 0 0,-1 0 0 0 0,1-1 0 0 0,1 0 0 0 0,0-1 0 0 0,0 0 0 0 0,1 0 0 0 0,17 13 0 0 0,11 6-2356 0 0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20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71 3472 0 0,'0'0'577'0'0,"-3"13"1197"0"0,-129 287 5709 0 0,88-207-5125 0 0,49-124-1693 0 0,9-25-568 0 0,11-36 39 0 0,11-31 102 0 0,-23 75-110 0 0,-5 17-22 0 0,-1 4 193 0 0,14-37 1 0 0,-21 64-289 0 0,0 0-1 0 0,-1 0 1 0 0,1 0-1 0 0,0-1 1 0 0,0 1 0 0 0,1 0-1 0 0,-1 0 1 0 0,0 0 0 0 0,0 0-1 0 0,0-1 1 0 0,0 1-1 0 0,0 0 1 0 0,0 0 0 0 0,0 0-1 0 0,0 0 1 0 0,0-1 0 0 0,0 1-1 0 0,0 0 1 0 0,0 0-1 0 0,0 0 1 0 0,1 0 0 0 0,-1 0-1 0 0,0-1 1 0 0,0 1-1 0 0,0 0 1 0 0,0 0 0 0 0,0 0-1 0 0,1 0 1 0 0,-1 0 0 0 0,0 0-1 0 0,0 0 1 0 0,0 0-1 0 0,0 0 1 0 0,1 0 0 0 0,-1 0-1 0 0,0-1 1 0 0,0 1 0 0 0,0 0-1 0 0,0 0 1 0 0,1 0-1 0 0,-1 0 1 0 0,0 0 0 0 0,0 0-1 0 0,0 1 1 0 0,0-1 0 0 0,1 0-1 0 0,-1 0 1 0 0,0 0-1 0 0,0 0 1 0 0,0 0 0 0 0,0 0-1 0 0,1 0 1 0 0,-1 0-1 0 0,0 0 1 0 0,0 0 0 0 0,0 0-1 0 0,0 1 1 0 0,0-1 0 0 0,1 0-1 0 0,5 17 331 0 0,5 38-115 0 0,-9-39-154 0 0,58 252 301 0 0,-37-203-319 0 0,-17-51-82 0 0,-1 0 1 0 0,0 0 0 0 0,-1 1-1 0 0,-1 0 1 0 0,3 18 0 0 0,-6-23-55 0 0,1-1-5 0 0,0 1-1 0 0,-1-1 1 0 0,-1 1-1 0 0,-1 10 0 0 0,1-16-93 0 0,0 0 0 0 0,0 0 0 0 0,-1 0 0 0 0,0 0 0 0 0,0 0 0 0 0,0 0 0 0 0,0-1-1 0 0,0 1 1 0 0,-1-1 0 0 0,0 1 0 0 0,-5 5 0 0 0,2-4-973 0 0,1-1-1 0 0,-1 0 1 0 0,0 0 0 0 0,-13 6-1 0 0,15-7 577 0 0,-21 10-2798 0 0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21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 3640 0 0,'-1'-10'5668'0'0,"6"9"-5268"0"0,-1-1 0 0 0,1 1 0 0 0,-1-1 0 0 0,1 1 0 0 0,-1 1 0 0 0,1-1 0 0 0,0 1-1 0 0,-1 0 1 0 0,1 0 0 0 0,8 1 0 0 0,2-1 238 0 0,78 1 1527 0 0,159-3-1069 0 0,-86-6-11477 0 0,-124 4 6772 0 0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21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407 1 3640 0 0,'-14'0'548'0'0,"0"1"0"0"0,0 1 0 0 0,0 0-1 0 0,0 0 1 0 0,0 2 0 0 0,1 0 0 0 0,-1 0-1 0 0,1 1 1 0 0,0 1 0 0 0,-12 8 0 0 0,9-5-90 0 0,1 2 0 0 0,0 0 1 0 0,0 0-1 0 0,2 2 0 0 0,-1 0 1 0 0,2 0-1 0 0,-13 17 0 0 0,10-8-66 0 0,0 0-1 0 0,2 1 1 0 0,0 1-1 0 0,2 0 1 0 0,0 0-1 0 0,2 1 0 0 0,1 1 1 0 0,1-1-1 0 0,1 1 1 0 0,-5 45-1 0 0,11-57-346 0 0,0 0-1 0 0,1 0 0 0 0,0 0 1 0 0,1-1-1 0 0,1 1 0 0 0,0-1 1 0 0,1 1-1 0 0,0-1 0 0 0,1 0 1 0 0,1-1-1 0 0,0 1 0 0 0,1-1 1 0 0,0 0-1 0 0,0-1 0 0 0,2 1 1 0 0,-1-2-1 0 0,1 1 1 0 0,1-1-1 0 0,0 0 0 0 0,17 12 1 0 0,-15-13-31 0 0,0 0 1 0 0,1 0 0 0 0,0-2-1 0 0,0 1 1 0 0,1-2 0 0 0,0 0 0 0 0,0-1-1 0 0,1 0 1 0 0,-1-1 0 0 0,1 0-1 0 0,0-2 1 0 0,0 1 0 0 0,0-2-1 0 0,0 0 1 0 0,0-1 0 0 0,0 0 0 0 0,1-1-1 0 0,23-6 1 0 0,-34 6-7 0 0,1 0 1 0 0,-1-1-1 0 0,1 0 1 0 0,-1 0-1 0 0,0-1 1 0 0,0 1-1 0 0,0-1 0 0 0,0 0 1 0 0,-1-1-1 0 0,1 1 1 0 0,-1-1-1 0 0,0 0 1 0 0,0 0-1 0 0,0 0 0 0 0,-1 0 1 0 0,1-1-1 0 0,-1 0 1 0 0,3-5-1 0 0,-3 4 18 0 0,-1 0-1 0 0,0 0 1 0 0,0-1-1 0 0,0 1 1 0 0,-1 0 0 0 0,0-1-1 0 0,0 1 1 0 0,-1 0-1 0 0,0-1 1 0 0,0 1 0 0 0,-1-1-1 0 0,1 1 1 0 0,-1-1-1 0 0,-1 1 1 0 0,-2-10-1 0 0,1 7 16 0 0,0 0-1 0 0,0 0 0 0 0,-1 0 0 0 0,0 0 0 0 0,-1 1 1 0 0,1-1-1 0 0,-2 1 0 0 0,1 0 0 0 0,-1 1 0 0 0,-1-1 0 0 0,1 1 1 0 0,-1 0-1 0 0,0 1 0 0 0,-1 0 0 0 0,0 0 0 0 0,1 1 0 0 0,-2-1 1 0 0,-15-6-1 0 0,9 6-35 0 0,1 0 0 0 0,-1 1 1 0 0,-1 1-1 0 0,1 0 0 0 0,-1 1 1 0 0,1 1-1 0 0,-1 0 0 0 0,0 1 0 0 0,0 1 1 0 0,1 0-1 0 0,-1 1 0 0 0,-18 4 1 0 0,29-4-183 0 0,0 1 1 0 0,0 0 0 0 0,-1 0 0 0 0,1 0-1 0 0,0 1 1 0 0,1-1 0 0 0,-1 1 0 0 0,0 0 0 0 0,-5 5-1 0 0,7-5-605 0 0,0 0-1 0 0,1 0 1 0 0,-1 0-1 0 0,1 0 1 0 0,0 1-1 0 0,0-1 1 0 0,0 1-1 0 0,0 0 0 0 0,0-1 1 0 0,1 1-1 0 0,0 0 1 0 0,0 0-1 0 0,-1 6 1 0 0,-2 12-2983 0 0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22.2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0 3704 0 0,'0'15'1642'0'0,"-2"0"1"0"0,-2 15-1 0 0,1-12-824 0 0,-2-1 0 0 0,0 0 0 0 0,-8 18 0 0 0,2-11 613 0 0,-1-1 0 0 0,-1-1 0 0 0,-25 35-1 0 0,27-44-1379 0 0,0 0-1 0 0,-1 0 1 0 0,-16 12-1 0 0,19-18-1721 0 0,0-1 1 0 0,0 0-1 0 0,-11 6 0 0 0,10-8-2041 0 0,-1-1-1 0 0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22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148 165 2152 0 0,'-17'0'1516'0'0,"16"0"-1431"0"0,-13 1 728 0 0,0-2 0 0 0,0 0-1 0 0,0-1 1 0 0,-14-3 0 0 0,25 4-615 0 0,0 1 1 0 0,0-2 0 0 0,0 1-1 0 0,0 0 1 0 0,1 0-1 0 0,-1-1 1 0 0,0 0 0 0 0,1 1-1 0 0,-1-1 1 0 0,-4-4-1 0 0,6 4-78 0 0,0 1 0 0 0,0-1 0 0 0,0 1-1 0 0,0-1 1 0 0,1 1 0 0 0,-1-1 0 0 0,0 0-1 0 0,1 1 1 0 0,-1-1 0 0 0,1 0-1 0 0,-1 1 1 0 0,1-1 0 0 0,0 0 0 0 0,0 0-1 0 0,0 1 1 0 0,0-1 0 0 0,0 0 0 0 0,0 0-1 0 0,1 1 1 0 0,0-4 0 0 0,0 0 40 0 0,1 1 0 0 0,0-1 0 0 0,0 1 1 0 0,0 0-1 0 0,1 0 0 0 0,0 0 0 0 0,-1 0 0 0 0,1 1 1 0 0,1-1-1 0 0,-1 1 0 0 0,0-1 0 0 0,1 1 0 0 0,0 0 0 0 0,0 1 1 0 0,0-1-1 0 0,0 1 0 0 0,0-1 0 0 0,0 1 0 0 0,5-1 1 0 0,5-3-29 0 0,0 1 0 0 0,1 1 1 0 0,0 0-1 0 0,26-3 0 0 0,-23 5-41 0 0,1 1-1 0 0,0 0 0 0 0,0 1 0 0 0,0 1 0 0 0,30 6 1 0 0,-43-6-70 0 0,0 0 1 0 0,0 1 0 0 0,0 0 0 0 0,0 0-1 0 0,0 0 1 0 0,-1 1 0 0 0,1 0 0 0 0,-1 0 0 0 0,0 0-1 0 0,0 1 1 0 0,0-1 0 0 0,0 1 0 0 0,-1 1-1 0 0,0-1 1 0 0,1 1 0 0 0,-1-1 0 0 0,-1 1 0 0 0,1 0-1 0 0,-1 1 1 0 0,0-1 0 0 0,3 7 0 0 0,-3-2 2 0 0,0 1 1 0 0,-1-1 0 0 0,0 1-1 0 0,0-1 1 0 0,-1 1-1 0 0,-1-1 1 0 0,1 1 0 0 0,-2-1-1 0 0,0 1 1 0 0,0 0 0 0 0,-1-1-1 0 0,0 0 1 0 0,-1 1-1 0 0,0-1 1 0 0,0 0 0 0 0,-1 0-1 0 0,-8 13 1 0 0,-1 1 7 0 0,-1-2 0 0 0,-1 1 0 0 0,-1-2 0 0 0,-1 0 1 0 0,-35 34-1 0 0,32-36-9 0 0,-1 0 1 0 0,0-2-1 0 0,-2-1 1 0 0,0 0-1 0 0,0-2 1 0 0,-2-1-1 0 0,-30 13 1 0 0,51-24-9 0 0,0-1-1 0 0,-1 1 1 0 0,1-1 0 0 0,-1 0 0 0 0,0 0 0 0 0,1 0 0 0 0,-1-1-1 0 0,0 0 1 0 0,1 0 0 0 0,-9-1 0 0 0,12 1-6 0 0,1-1 0 0 0,-1 0 0 0 0,0 0 0 0 0,1 0 0 0 0,-1 0 0 0 0,1 0 0 0 0,-1 1 0 0 0,1-1 0 0 0,0 0 0 0 0,-1 0 0 0 0,1 0 0 0 0,0 0 0 0 0,-1 0 0 0 0,1 0 0 0 0,0 0 0 0 0,0-1 0 0 0,0 1 0 0 0,0 0-1 0 0,0 0 1 0 0,0 0 0 0 0,0 0 0 0 0,1 0 0 0 0,-1 0 0 0 0,0 0 0 0 0,0 0 0 0 0,1-1 0 0 0,11-27 184 0 0,-10 25-167 0 0,1 0 0 0 0,0 1 0 0 0,1-1 0 0 0,-1 1 0 0 0,1-1 0 0 0,-1 1 0 0 0,1 0-1 0 0,0 0 1 0 0,0 1 0 0 0,0-1 0 0 0,1 1 0 0 0,-1 0 0 0 0,0 0 0 0 0,1 1-1 0 0,0-1 1 0 0,-1 1 0 0 0,1 0 0 0 0,5-1 0 0 0,12 0 59 0 0,0 0 0 0 0,39 2 0 0 0,-32 0-26 0 0,174 5-521 0 0,-159-3-3470 0 0,-1 0-3859 0 0,-28-2 4074 0 0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23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3792 0 0,'0'0'3235'0'0,"0"14"-1213"0"0,-10 172 3786 0 0,0 1-3370 0 0,9-185-2402 0 0,1 1-1 0 0,1-1 1 0 0,-1 1 0 0 0,0-1 0 0 0,0 0-1 0 0,1 1 1 0 0,0-1 0 0 0,-1 0 0 0 0,1 1-1 0 0,0-1 1 0 0,0 0 0 0 0,0 0 0 0 0,0 1-1 0 0,1-1 1 0 0,-1 0 0 0 0,1 0 0 0 0,-1 0-1 0 0,4 2 1 0 0,-2-2 4 0 0,-1 0-1 0 0,1 0 1 0 0,0 0 0 0 0,0-1-1 0 0,1 0 1 0 0,-1 1 0 0 0,0-1-1 0 0,0 0 1 0 0,1-1 0 0 0,-1 1-1 0 0,7 0 1 0 0,7-1 60 0 0,0 0-1 0 0,0-2 1 0 0,-1 0 0 0 0,24-6 0 0 0,-27 5-61 0 0,-9 3-74 0 0,0-1 1 0 0,0-1-1 0 0,0 1 1 0 0,-1 0 0 0 0,1-1-1 0 0,0 1 1 0 0,-1-1-1 0 0,1 0 1 0 0,-1-1 0 0 0,0 1-1 0 0,0 0 1 0 0,0-1-1 0 0,0 0 1 0 0,0 0-1 0 0,-1 0 1 0 0,1 0 0 0 0,-1 0-1 0 0,3-4 1 0 0,9-27-4767 0 0,-5 9-1959 0 0,-9 11 3379 0 0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23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43 3648 0 0,'-4'-23'4355'0'0,"2"19"-3711"0"0,1 2-251 0 0,1 1 0 0 0,-1-1 0 0 0,0 1-1 0 0,0 0 1 0 0,0-1 0 0 0,0 1 0 0 0,0 0 0 0 0,0 0 0 0 0,0 0-1 0 0,-2-2 1 0 0,-4 5 1607 0 0,0 12-663 0 0,3 1-479 0 0,1-1-1 0 0,0 1 1 0 0,-1 24 0 0 0,-1 0-370 0 0,-4 47 468 0 0,3 130 0 0 0,6-191-1036 0 0,2 0 0 0 0,0 0 0 0 0,2 0-1 0 0,9 33 1 0 0,-9-45-1702 0 0,1 1 0 0 0,10 20 1 0 0,13 5-6412 0 0,-14-22 4096 0 0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24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2 3928 0 0,'0'0'672'0'0,"14"-1"3867"0"0,-13 1-4412 0 0,0 0 0 0 0,0 0 0 0 0,0 0 1 0 0,0 0-1 0 0,0 1 0 0 0,-1-1 0 0 0,1 0 0 0 0,0 1 0 0 0,0-1 1 0 0,0 1-1 0 0,-1-1 0 0 0,1 1 0 0 0,0-1 0 0 0,-1 1 1 0 0,1-1-1 0 0,0 1 0 0 0,-1 0 0 0 0,1-1 0 0 0,-1 1 0 0 0,1 0 1 0 0,-1 0-1 0 0,1-1 0 0 0,-1 1 0 0 0,0 0 0 0 0,1 0 1 0 0,-1 0-1 0 0,0 0 0 0 0,0-1 0 0 0,0 1 0 0 0,1 0 0 0 0,-1 2 1 0 0,1 33 1640 0 0,-1-28-1160 0 0,0 9-23 0 0,-1 0 0 0 0,-1-1 0 0 0,-1 1 0 0 0,0-1 0 0 0,-1 0 0 0 0,-10 26 0 0 0,1-13-594 0 0,-1-1 0 0 0,-27 42-1 0 0,25-44-2705 0 0,7-9-2881 0 0,5-7 1816 0 0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24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 3416 0 0,'1'-21'2952'0'0,"1"17"-2748"0"0,-1 0 0 0 0,1 0-1 0 0,0 0 1 0 0,1 1 0 0 0,-1-1 0 0 0,1 0-1 0 0,-1 1 1 0 0,1-1 0 0 0,0 1 0 0 0,0 0 0 0 0,1 0-1 0 0,-1 0 1 0 0,1 1 0 0 0,-1-1 0 0 0,1 1 0 0 0,0 0-1 0 0,0 0 1 0 0,0 0 0 0 0,4-1 0 0 0,7-3 221 0 0,0 2 0 0 0,0 0 0 0 0,0 1 0 0 0,18-2-1 0 0,129-7 2323 0 0,-145 12-2631 0 0,1 1 0 0 0,-1 0 0 0 0,0 1 0 0 0,1 2 0 0 0,-1-1 0 0 0,0 2 0 0 0,20 8 0 0 0,-34-12-103 0 0,1 1 0 0 0,0 0-1 0 0,-1 0 1 0 0,1 0 0 0 0,-1 0 0 0 0,0 1 0 0 0,0 0 0 0 0,0-1 0 0 0,0 1 0 0 0,0 0-1 0 0,0 0 1 0 0,-1 1 0 0 0,0-1 0 0 0,1 0 0 0 0,-1 1 0 0 0,-1 0 0 0 0,1-1-1 0 0,0 1 1 0 0,-1 0 0 0 0,0 0 0 0 0,0 0 0 0 0,0 0 0 0 0,0 0 0 0 0,0 0 0 0 0,-1 0-1 0 0,0 0 1 0 0,0 0 0 0 0,0 0 0 0 0,0 0 0 0 0,-1 0 0 0 0,-2 8 0 0 0,1-1 1 0 0,-2 0 0 0 0,0 0 0 0 0,0-1 0 0 0,0 1 0 0 0,-2-1 0 0 0,1 0 1 0 0,-1-1-1 0 0,-1 1 0 0 0,0-1 0 0 0,-10 11 0 0 0,1-4-2 0 0,-1-2 0 0 0,0 0 0 0 0,-1-1 0 0 0,-1 0 0 0 0,-34 16 0 0 0,4-7 43 0 0,-61 19 1 0 0,103-38-33 0 0,-1-1 1 0 0,0 0-1 0 0,1-1 1 0 0,-1 0 0 0 0,0 0-1 0 0,-8-1 1 0 0,44-15 76 0 0,3 6-89 0 0,0 2 1 0 0,0 2-1 0 0,1 1 1 0 0,0 1-1 0 0,0 2 0 0 0,0 1 1 0 0,-1 1-1 0 0,34 6 1 0 0,-55-5-14 0 0,1 0 1 0 0,0 1-1 0 0,-1 0 0 0 0,0 1 1 0 0,1 0-1 0 0,-1 0 0 0 0,-1 1 1 0 0,13 8-1 0 0,-17-9 5 0 0,-1-1 0 0 0,1 1 1 0 0,-1 0-1 0 0,0 0 0 0 0,1 1 0 0 0,-2-1 1 0 0,1 1-1 0 0,-1 0 0 0 0,1 0 0 0 0,-1 0 0 0 0,-1 1 1 0 0,1-1-1 0 0,-1 1 0 0 0,0-1 0 0 0,0 1 1 0 0,1 9-1 0 0,-1-6 40 0 0,-1 0-1 0 0,0 1 1 0 0,0-1-1 0 0,-1 0 1 0 0,-1 1 0 0 0,0-1-1 0 0,-2 13 1 0 0,1-15 5 0 0,0 0 0 0 0,-1-1 0 0 0,1 0-1 0 0,-1 1 1 0 0,-1-1 0 0 0,1 0 0 0 0,-1-1 0 0 0,0 1 0 0 0,0-1-1 0 0,-10 10 1 0 0,3-5 64 0 0,0-1-1 0 0,-1 0 0 0 0,0-1 0 0 0,0 0 1 0 0,-1-1-1 0 0,0-1 0 0 0,-1 0 0 0 0,1 0 1 0 0,-1-1-1 0 0,-29 5 0 0 0,5-3 249 0 0,-1-2 0 0 0,-75 0-1 0 0,99-5-279 0 0,0 0-1 0 0,0-2 1 0 0,-26-4-1 0 0,37 5-168 0 0,0 0-1 0 0,0-1 0 0 0,0 1 0 0 0,0 0 1 0 0,0-1-1 0 0,0 0 0 0 0,1 0 1 0 0,-1 0-1 0 0,0-1 0 0 0,1 1 0 0 0,0-1 1 0 0,0 0-1 0 0,0 0 0 0 0,0 0 1 0 0,0 0-1 0 0,0 0 0 0 0,-4-8 0 0 0,7 9-345 0 0,-1 1-1 0 0,1-1 0 0 0,-1 0 0 0 0,1 0 0 0 0,0 0 0 0 0,0 0 0 0 0,0 0 0 0 0,0 1 0 0 0,0-1 0 0 0,0 0 0 0 0,0 0 0 0 0,0 0 1 0 0,1 0-1 0 0,-1 0 0 0 0,1 1 0 0 0,0-1 0 0 0,-1 0 0 0 0,1 0 0 0 0,0 1 0 0 0,0-1 0 0 0,0 1 0 0 0,0-1 0 0 0,0 1 1 0 0,1-1-1 0 0,1-1 0 0 0,10-12-3533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51.3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55 3744 0 0,'-21'2'2631'0'0,"16"1"-2337"0"0,0-1 0 0 0,0 1-1 0 0,0 0 1 0 0,0 0 0 0 0,0 0 0 0 0,0 1-1 0 0,1 0 1 0 0,0 0 0 0 0,0 0 0 0 0,0 0-1 0 0,0 1 1 0 0,0-1 0 0 0,1 1 0 0 0,0 0-1 0 0,0 0 1 0 0,-3 7 0 0 0,3-3 100 0 0,0-1 1 0 0,1 1-1 0 0,-1 0 1 0 0,2 0-1 0 0,-1 0 1 0 0,1 0-1 0 0,0 0 1 0 0,1 0-1 0 0,2 18 0 0 0,-2-24-324 0 0,1 1 0 0 0,0-1 0 0 0,0 1 0 0 0,0-1 0 0 0,0 1-1 0 0,1-1 1 0 0,0 0 0 0 0,-1 0 0 0 0,1 0 0 0 0,0 0 0 0 0,0 0-1 0 0,1 0 1 0 0,-1 0 0 0 0,1-1 0 0 0,-1 1 0 0 0,1-1 0 0 0,0 0-1 0 0,0 0 1 0 0,0 0 0 0 0,0 0 0 0 0,0 0 0 0 0,0-1-1 0 0,1 1 1 0 0,-1-1 0 0 0,0 0 0 0 0,1 0 0 0 0,5 1 0 0 0,8 1-84 0 0,0 0 1 0 0,0-2 0 0 0,0 0 0 0 0,24-2-1 0 0,-30 1 2 0 0,-1-1 0 0 0,1 0 0 0 0,-1-1 0 0 0,0-1 0 0 0,1 1 0 0 0,-1-2-1 0 0,0 1 1 0 0,-1-1 0 0 0,1-1 0 0 0,9-6 0 0 0,-13 8 13 0 0,-1-1 1 0 0,0 0-1 0 0,0 0 1 0 0,0-1-1 0 0,0 1 1 0 0,-1-1-1 0 0,0 0 1 0 0,0 0-1 0 0,0-1 0 0 0,-1 1 1 0 0,1-1-1 0 0,-1 0 1 0 0,-1 0-1 0 0,1 0 1 0 0,-1 0-1 0 0,0 0 0 0 0,1-9 1 0 0,-1 10 24 0 0,-2 0 0 0 0,1 0 0 0 0,0 0 1 0 0,-1 0-1 0 0,0 0 0 0 0,0 0 0 0 0,-1 0 0 0 0,0 0 1 0 0,1 0-1 0 0,-2 0 0 0 0,1 0 0 0 0,0 0 0 0 0,-1 0 1 0 0,0 1-1 0 0,0-1 0 0 0,-1 0 0 0 0,1 1 0 0 0,-1 0 1 0 0,0 0-1 0 0,0 0 0 0 0,0 0 0 0 0,0 0 0 0 0,-1 1 1 0 0,0-1-1 0 0,0 1 0 0 0,-5-4 0 0 0,-2 0 45 0 0,0 1 0 0 0,-1 0-1 0 0,1 1 1 0 0,-1 0 0 0 0,-1 0 0 0 0,1 1-1 0 0,-1 1 1 0 0,-20-3 0 0 0,14 4 43 0 0,-1 0 1 0 0,0 1 0 0 0,0 1-1 0 0,-38 6 1 0 0,50-5-91 0 0,1 1 0 0 0,-1 0 0 0 0,0 0 0 0 0,1 1-1 0 0,-1 0 1 0 0,1 0 0 0 0,0 1 0 0 0,0 0 0 0 0,0 0 0 0 0,1 0 0 0 0,0 1 0 0 0,-1 0 0 0 0,2 1 0 0 0,-1-1 0 0 0,-6 9 0 0 0,8-9-16 0 0,1 0 1 0 0,0 0 0 0 0,0 0-1 0 0,1 0 1 0 0,-1 1 0 0 0,1-1-1 0 0,0 1 1 0 0,1-1-1 0 0,-1 1 1 0 0,1 0 0 0 0,0 0-1 0 0,1-1 1 0 0,-1 1 0 0 0,1 0-1 0 0,1 0 1 0 0,-1 0-1 0 0,1 0 1 0 0,0-1 0 0 0,0 1-1 0 0,0 0 1 0 0,4 8-1 0 0,-3-9-28 0 0,1 0 0 0 0,0 0 0 0 0,0 0-1 0 0,0 0 1 0 0,0 0 0 0 0,1-1-1 0 0,0 0 1 0 0,0 1 0 0 0,0-1-1 0 0,1-1 1 0 0,-1 1 0 0 0,1-1-1 0 0,0 0 1 0 0,0 0 0 0 0,0 0-1 0 0,0 0 1 0 0,0-1 0 0 0,1 0 0 0 0,9 2-1 0 0,4 1-195 0 0,0-1-1 0 0,1-1 1 0 0,-1-1 0 0 0,31-1-1 0 0,-39-1 40 0 0,-1 0 0 0 0,1-1-1 0 0,0-1 1 0 0,0 0 0 0 0,-1 0-1 0 0,1-1 1 0 0,-1 0 0 0 0,14-7 0 0 0,-17 7 82 0 0,-1-1 0 0 0,0 1 0 0 0,0-2 0 0 0,0 1 1 0 0,-1 0-1 0 0,1-1 0 0 0,-1 0 0 0 0,0 0 0 0 0,-1-1 1 0 0,1 1-1 0 0,-1-1 0 0 0,0 0 0 0 0,5-11 0 0 0,-3 5 159 0 0,-2-1 0 0 0,1 1 0 0 0,-1-1 0 0 0,-1-1 0 0 0,-1 1 0 0 0,2-20 0 0 0,-1-44 3883 0 0,-5 148-2855 0 0,3 56-717 0 0,0-108-539 0 0,1-1 1 0 0,1 1-1 0 0,1 0 1 0 0,11 31-1 0 0,2-13-1974 0 0,0-14-4480 0 0,-10-15 2798 0 0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25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479 22 3352 0 0,'-2'-1'346'0'0,"-1"1"0"0"0,1-1 0 0 0,-1 1 0 0 0,1-1 0 0 0,0 0 0 0 0,-1 0 0 0 0,-3-3 0 0 0,-15-4 818 0 0,7 6-445 0 0,1 1 1 0 0,0 0-1 0 0,-1 1 0 0 0,-17 1 0 0 0,25 1-458 0 0,-1-1 0 0 0,1 1-1 0 0,0 0 1 0 0,-1 0 0 0 0,1 1-1 0 0,0-1 1 0 0,1 1 0 0 0,-1 1 0 0 0,0-1-1 0 0,-7 8 1 0 0,-3 2 147 0 0,2 1 1 0 0,0 0-1 0 0,1 1 0 0 0,0 1 0 0 0,1 0 1 0 0,1 1-1 0 0,1 0 0 0 0,0 1 1 0 0,1 0-1 0 0,1 0 0 0 0,-10 33 1 0 0,12-30-315 0 0,1 1 1 0 0,1-1-1 0 0,1 1 1 0 0,0 0-1 0 0,2 1 1 0 0,0-1-1 0 0,2 0 1 0 0,1 0-1 0 0,0 0 1 0 0,8 28-1 0 0,-9-44-90 0 0,1 0-1 0 0,0 0 1 0 0,0 0-1 0 0,1 0 0 0 0,0-1 1 0 0,0 1-1 0 0,0-1 1 0 0,1 0-1 0 0,0 0 1 0 0,0 0-1 0 0,0 0 1 0 0,0-1-1 0 0,1 0 1 0 0,0 0-1 0 0,0 0 1 0 0,0 0-1 0 0,0-1 0 0 0,0 0 1 0 0,1 0-1 0 0,-1 0 1 0 0,1-1-1 0 0,0 1 1 0 0,0-1-1 0 0,12 2 1 0 0,-6-2-5 0 0,0-1 0 0 0,1 0 1 0 0,-1-1-1 0 0,0 0 0 0 0,0-1 0 0 0,1 0 1 0 0,-1-1-1 0 0,0-1 0 0 0,0 0 1 0 0,0 0-1 0 0,21-10 0 0 0,-29 11 28 0 0,0-1 0 0 0,0 1 0 0 0,0-1-1 0 0,0 0 1 0 0,0-1 0 0 0,-1 1 0 0 0,1 0 0 0 0,-1-1 0 0 0,0 0-1 0 0,0 0 1 0 0,0 0 0 0 0,-1 0 0 0 0,1-1 0 0 0,-1 1 0 0 0,0-1-1 0 0,0 1 1 0 0,-1-1 0 0 0,0 0 0 0 0,2-9 0 0 0,-2 9 21 0 0,0 0-1 0 0,0-1 1 0 0,-1 1 0 0 0,0-1 0 0 0,0 1 0 0 0,0-1 0 0 0,-1 1-1 0 0,0-1 1 0 0,0 1 0 0 0,0 0 0 0 0,-1-1 0 0 0,0 1-1 0 0,0 0 1 0 0,0 0 0 0 0,0 0 0 0 0,-1 1 0 0 0,-5-9 0 0 0,1 7-4 0 0,1 0 0 0 0,-1 0 1 0 0,-1 0-1 0 0,1 1 1 0 0,-1 0-1 0 0,0 1 1 0 0,0 0-1 0 0,0 0 1 0 0,0 0-1 0 0,-1 1 1 0 0,0 0-1 0 0,1 1 0 0 0,-1 0 1 0 0,-11-1-1 0 0,-12 0-128 0 0,-1 1-1 0 0,-51 3 0 0 0,64 0-141 0 0,-37 7 0 0 0,20 3-1921 0 0,32-9 694 0 0,1 1-1 0 0,-1-1 1 0 0,0 1-1 0 0,-7 6 1 0 0,4 1-2447 0 0,1 3-1 0 0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25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3504 0 0,'11'0'414'0'0,"0"0"-1"0"0,0 1 1 0 0,-1 0-1 0 0,1 1 1 0 0,-1 0 0 0 0,1 0-1 0 0,-1 1 1 0 0,0 0-1 0 0,0 1 1 0 0,0 0-1 0 0,0 1 1 0 0,-1 0-1 0 0,0 1 1 0 0,0 0-1 0 0,0 0 1 0 0,-1 0-1 0 0,0 1 1 0 0,0 1 0 0 0,12 15-1 0 0,-1 2 241 0 0,-2 1 0 0 0,-1 1 0 0 0,-1 1 0 0 0,-2 0 0 0 0,0 1 0 0 0,15 54 0 0 0,-13-19 65 0 0,-1 0 0 0 0,4 80 0 0 0,-15-117-575 0 0,-2-1 0 0 0,-2 0 0 0 0,0 1 0 0 0,-1-1 0 0 0,-2 0 0 0 0,-1 0 0 0 0,-1-1 0 0 0,0 1 0 0 0,-3-1 0 0 0,0-1 0 0 0,-20 40 0 0 0,22-53-289 0 0,-1 0 0 0 0,0 0 1 0 0,0 0-1 0 0,-1-1 0 0 0,-1 0 1 0 0,1-1-1 0 0,-2 0 0 0 0,1 0 1 0 0,-1-1-1 0 0,-20 11 0 0 0,12-9-1695 0 0,-1-1 0 0 0,0-1-1 0 0,-1 0 1 0 0,0-2 0 0 0,-39 8 0 0 0,11-6-1957 0 0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27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76 3028 0 0,'0'0'2723'0'0,"-3"19"-206"0"0,-16 47-516 0 0,-3-2-1 0 0,-33 70 1 0 0,30-79-1586 0 0,-12 22 274 0 0,37-76-684 0 0,0-1 1 0 0,0 0-1 0 0,0 0 0 0 0,0 0 1 0 0,0 0-1 0 0,-1 0 0 0 0,1 0 0 0 0,0 1 1 0 0,0-1-1 0 0,0 0 0 0 0,0 0 1 0 0,0 0-1 0 0,0 0 0 0 0,0 0 1 0 0,0 0-1 0 0,0 0 0 0 0,0 0 0 0 0,0 0 1 0 0,-1 1-1 0 0,1-1 0 0 0,0 0 1 0 0,0 0-1 0 0,0 0 0 0 0,0 0 1 0 0,0 0-1 0 0,0 0 0 0 0,-1 0 0 0 0,1 0 1 0 0,0 0-1 0 0,0 0 0 0 0,0 0 1 0 0,0 0-1 0 0,0 0 0 0 0,0 0 0 0 0,-1 0 1 0 0,1 0-1 0 0,0 0 0 0 0,0 0 1 0 0,0 0-1 0 0,0 0 0 0 0,0 0 1 0 0,0 0-1 0 0,-1 0 0 0 0,1 0 0 0 0,0 0 1 0 0,0-1-1 0 0,0 1 0 0 0,0 0 1 0 0,0 0-1 0 0,0 0 0 0 0,0 0 1 0 0,0 0-1 0 0,0 0 0 0 0,-1 0 0 0 0,1 0 1 0 0,0 0-1 0 0,0-1 0 0 0,0 1 1 0 0,0 0-1 0 0,0 0 0 0 0,0 0 1 0 0,0 0-1 0 0,0 0 0 0 0,0 0 0 0 0,0-1 1 0 0,0 1-1 0 0,0 0 0 0 0,0 0 1 0 0,0 0-1 0 0,-4-18 124 0 0,3-22-58 0 0,6 6-11 0 0,2 0 0 0 0,18-53 0 0 0,-25 87-60 0 0,17-45 39 0 0,3 0 0 0 0,2 2 0 0 0,33-52 0 0 0,-54 93-34 0 0,3-4 33 0 0,-1 1 0 0 0,0 0 1 0 0,1 0-1 0 0,0 0 0 0 0,0 0 0 0 0,1 1 0 0 0,-1 0 0 0 0,6-4 1 0 0,-9 8-28 0 0,-1 0 1 0 0,1 0 0 0 0,-1 0-1 0 0,1 0 1 0 0,-1 0 0 0 0,1 0 0 0 0,-1 0-1 0 0,1 1 1 0 0,-1-1 0 0 0,1 0-1 0 0,-1 0 1 0 0,0 0 0 0 0,1 1 0 0 0,-1-1-1 0 0,1 0 1 0 0,-1 1 0 0 0,0-1-1 0 0,1 0 1 0 0,-1 1 0 0 0,0-1 0 0 0,0 1-1 0 0,1-1 1 0 0,-1 0 0 0 0,0 1-1 0 0,0-1 1 0 0,1 1 0 0 0,-1-1 0 0 0,0 1-1 0 0,0-1 1 0 0,0 1 0 0 0,0 0-1 0 0,6 17 133 0 0,-5-16-117 0 0,48 242 811 0 0,-29-131-629 0 0,-11-49-122 0 0,1 67-1 0 0,-5-59-52 0 0,-4-39-29 0 0,0-1 1 0 0,-7 51-1 0 0,5-81-5 0 0,1 0 1 0 0,-1 0-1 0 0,0 0 0 0 0,0 1 1 0 0,0-1-1 0 0,0 0 0 0 0,0 0 1 0 0,0-1-1 0 0,0 1 0 0 0,-1 0 1 0 0,1 0-1 0 0,-1 0 0 0 0,1-1 1 0 0,-1 1-1 0 0,0-1 0 0 0,1 1 1 0 0,-1-1-1 0 0,0 0 0 0 0,0 0 1 0 0,0 0-1 0 0,0 0 0 0 0,0 0 0 0 0,0 0 1 0 0,-5 1-1 0 0,-5 1 2 0 0,1-1 0 0 0,-1 0 0 0 0,-18 1-1 0 0,16-2 1 0 0,-81 1 24 0 0,62-2 120 0 0,32 0-111 0 0,-5 0 101 0 0,197-16 505 0 0,-50 1-355 0 0,-82 11-88 0 0,-9 0 224 0 0,0 1-1 0 0,97 9 1 0 0,-136-6-526 0 0,-1 1 69 0 0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28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382 9 3272 0 0,'-31'-4'4252'0'0,"26"2"-3919"0"0,1 1 0 0 0,-1 1 1 0 0,0-1-1 0 0,0 1 0 0 0,1 0 0 0 0,-1 0 0 0 0,0 0 0 0 0,0 0 0 0 0,1 1 0 0 0,-8 2 0 0 0,1 1 80 0 0,-1 2-1 0 0,1 0 1 0 0,0 0 0 0 0,0 1-1 0 0,1 0 1 0 0,0 1-1 0 0,0 0 1 0 0,0 0-1 0 0,2 1 1 0 0,-1 1-1 0 0,-14 20 1 0 0,-4 9 99 0 0,-38 75-1 0 0,64-111-491 0 0,-9 18 110 0 0,0 2 1 0 0,1 0-1 0 0,1 0 0 0 0,1 0 0 0 0,2 1 0 0 0,-6 43 0 0 0,9-50-73 0 0,2-1 1 0 0,0 1-1 0 0,0-1 0 0 0,2 0 0 0 0,0 1 0 0 0,1-1 1 0 0,0 0-1 0 0,1 0 0 0 0,1-1 0 0 0,1 1 1 0 0,7 15-1 0 0,-9-25-46 0 0,0 0 1 0 0,1 0-1 0 0,-1-1 0 0 0,1 1 1 0 0,0-1-1 0 0,1 0 1 0 0,-1 0-1 0 0,1-1 1 0 0,0 0-1 0 0,0 0 0 0 0,0 0 1 0 0,1 0-1 0 0,-1-1 1 0 0,1 0-1 0 0,0-1 1 0 0,13 4-1 0 0,-4-2-4 0 0,0-1 1 0 0,1-1-1 0 0,-1 0 1 0 0,1-1-1 0 0,0-1 1 0 0,21-2-1 0 0,-29 1-4 0 0,1-1 0 0 0,-1 1-1 0 0,0-2 1 0 0,1 1 0 0 0,-1-1-1 0 0,0-1 1 0 0,-1 0 0 0 0,1 0-1 0 0,-1 0 1 0 0,13-10 0 0 0,-15 10 16 0 0,-1 0 1 0 0,-1-1 0 0 0,1 0 0 0 0,-1 0 0 0 0,1 0 0 0 0,-1 0 0 0 0,-1 0 0 0 0,1-1 0 0 0,-1 0 0 0 0,0 0 0 0 0,0 0 0 0 0,-1 0 0 0 0,0 0 0 0 0,0 0 0 0 0,2-13-1 0 0,-3 11 57 0 0,0 0 0 0 0,0 0 0 0 0,-1 0 0 0 0,0 0 0 0 0,-1 0 0 0 0,0 0-1 0 0,0 0 1 0 0,-1 0 0 0 0,0 0 0 0 0,0 0 0 0 0,-6-13 0 0 0,5 16-26 0 0,0 0 0 0 0,0 0 0 0 0,0 0-1 0 0,-1 1 1 0 0,1-1 0 0 0,-1 1 0 0 0,0 0 0 0 0,-1 0 0 0 0,1 0 0 0 0,-1 1 0 0 0,1-1 0 0 0,-1 1 0 0 0,0 0 0 0 0,0 1 0 0 0,-1-1-1 0 0,1 1 1 0 0,-8-2 0 0 0,-5-1-25 0 0,1 2 0 0 0,-2 0-1 0 0,1 1 1 0 0,0 0-1 0 0,0 2 1 0 0,-1 0 0 0 0,1 1-1 0 0,0 1 1 0 0,0 1 0 0 0,0 0-1 0 0,0 2 1 0 0,1 0-1 0 0,-1 1 1 0 0,-16 8 0 0 0,29-12-139 0 0,1 0 1 0 0,0 1 0 0 0,0-1-1 0 0,0 1 1 0 0,0 0 0 0 0,0 0 0 0 0,0 1-1 0 0,1-1 1 0 0,0 1 0 0 0,0 0-1 0 0,0 0 1 0 0,0 0 0 0 0,-4 8 0 0 0,-1 13-3779 0 0,5 0-4278 0 0,3-13 4225 0 0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29.4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94 246 2320 0 0,'-3'0'239'0'0,"0"0"-1"0"0,0 0 1 0 0,0 0-1 0 0,0 0 1 0 0,1-1-1 0 0,-1 1 1 0 0,0-1 0 0 0,0 0-1 0 0,0 0 1 0 0,1 0-1 0 0,-1 0 1 0 0,0-1-1 0 0,1 1 1 0 0,-1-1-1 0 0,1 1 1 0 0,-1-1-1 0 0,1 0 1 0 0,0 0-1 0 0,0 0 1 0 0,0 0 0 0 0,0-1-1 0 0,0 1 1 0 0,1 0-1 0 0,-1-1 1 0 0,0 1-1 0 0,1-1 1 0 0,0 0-1 0 0,0 1 1 0 0,-1-4-1 0 0,0 0 66 0 0,1 0-1 0 0,0 1 0 0 0,1-1 1 0 0,-1 0-1 0 0,1 0 1 0 0,0 0-1 0 0,0 1 0 0 0,1-1 1 0 0,0 0-1 0 0,0 0 0 0 0,0 1 1 0 0,1-1-1 0 0,0 1 0 0 0,3-7 1 0 0,-2 5-218 0 0,1 1 0 0 0,0 0 0 0 0,1 0-1 0 0,-1 1 1 0 0,1-1 0 0 0,0 1 0 0 0,1 0 0 0 0,-1 1 0 0 0,1-1 0 0 0,0 1 0 0 0,0 0 0 0 0,0 1 0 0 0,1-1 0 0 0,-1 1 0 0 0,11-3 0 0 0,-1 0-15 0 0,1 1 0 0 0,0 1 0 0 0,0 0 0 0 0,0 1 0 0 0,25-1 0 0 0,-31 4-25 0 0,1 0 1 0 0,-1 0-1 0 0,0 1 0 0 0,-1 1 1 0 0,1 0-1 0 0,0 0 0 0 0,0 1 0 0 0,14 6 1 0 0,-19-6-27 0 0,0 0 0 0 0,0 0 1 0 0,-1 1-1 0 0,1 0 0 0 0,-1 0 1 0 0,0 0-1 0 0,0 0 0 0 0,0 1 0 0 0,-1 0 1 0 0,0 0-1 0 0,0 0 0 0 0,0 0 1 0 0,0 1-1 0 0,-1 0 0 0 0,5 9 1 0 0,-4-2 3 0 0,0 1 0 0 0,0-1 0 0 0,-1 1 0 0 0,-1-1 0 0 0,0 1 0 0 0,-1 0 0 0 0,0-1 0 0 0,-1 1 0 0 0,-1 0 1 0 0,0 0-1 0 0,-1 0 0 0 0,-3 15 0 0 0,-1-6-5 0 0,-1-1 0 0 0,-1 1 1 0 0,-1-1-1 0 0,-1-1 0 0 0,0 0 0 0 0,-18 26 1 0 0,15-31-11 0 0,0 0-1 0 0,0 0 1 0 0,-2-1 0 0 0,0-1 0 0 0,0-1 0 0 0,-1 0 0 0 0,-1-1 0 0 0,0 0 0 0 0,-1-2 0 0 0,0 0 0 0 0,-1-1 0 0 0,0-1 0 0 0,0 0 0 0 0,-1-2 0 0 0,-37 8 0 0 0,53-13 2 0 0,-1 0 0 0 0,1-1-1 0 0,-1 0 1 0 0,1 0 0 0 0,-1 0 0 0 0,1 0 0 0 0,-1-1-1 0 0,1 1 1 0 0,-6-2 0 0 0,9 1-2 0 0,-1 0-1 0 0,1 1 1 0 0,-1-1-1 0 0,1 0 1 0 0,0 0-1 0 0,-1 1 1 0 0,1-1-1 0 0,0 0 1 0 0,-1-1 0 0 0,1 1-1 0 0,0 0 1 0 0,0 0-1 0 0,0 0 1 0 0,0-1-1 0 0,0 1 1 0 0,0 0-1 0 0,1-1 1 0 0,-1 1-1 0 0,0-1 1 0 0,1 1 0 0 0,-1-1-1 0 0,1 1 1 0 0,-1-1-1 0 0,1 0 1 0 0,0 1-1 0 0,-1-1 1 0 0,1 0-1 0 0,0-2 1 0 0,0-7 27 0 0,0 6 15 0 0,0-1-1 0 0,0 0 1 0 0,1 0 0 0 0,-1 0 0 0 0,3-7 0 0 0,-3 11-35 0 0,1 1-1 0 0,-1 0 1 0 0,1-1 0 0 0,-1 1-1 0 0,1 0 1 0 0,0 0-1 0 0,-1 0 1 0 0,1 0 0 0 0,0 0-1 0 0,0-1 1 0 0,0 1 0 0 0,0 1-1 0 0,0-1 1 0 0,0 0-1 0 0,0 0 1 0 0,0 0 0 0 0,1 0-1 0 0,-1 1 1 0 0,0-1 0 0 0,0 1-1 0 0,1-1 1 0 0,-1 1 0 0 0,0-1-1 0 0,1 1 1 0 0,-1 0-1 0 0,0 0 1 0 0,3-1 0 0 0,11 0 93 0 0,0 1 0 0 0,1 1 0 0 0,-1 0 0 0 0,0 1-1 0 0,0 1 1 0 0,-1 0 0 0 0,19 6 0 0 0,7 7 170 0 0,47 24 0 0 0,-81-37-256 0 0,26 11-148 0 0,42 13 0 0 0,-29-14-4204 0 0,-23-8 537 0 0,-1-3 0 0 0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30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3336 0 0,'0'0'3141'0'0,"-11"5"-1078"0"0,-8 25-629 0 0,0 1-1 0 0,2 0 1 0 0,-15 40 0 0 0,-2 1 160 0 0,23-50-1434 0 0,1 0 0 0 0,1 1 1 0 0,1 0-1 0 0,0 0 0 0 0,2 0 1 0 0,1 1-1 0 0,1 0 0 0 0,-1 33 1 0 0,5-55-140 0 0,0 0 0 0 0,0 0 0 0 0,0 0 0 0 0,0 0 0 0 0,0 0 0 0 0,1 0 0 0 0,-1 0 0 0 0,0-1 0 0 0,1 1 0 0 0,0 0 0 0 0,-1 0 0 0 0,1 0 0 0 0,0 0 0 0 0,0-1 0 0 0,0 1 0 0 0,2 2 0 0 0,-1-3-4 0 0,0 1 1 0 0,-1-1 0 0 0,1 0 0 0 0,0-1-1 0 0,0 1 1 0 0,0 0 0 0 0,0 0-1 0 0,0-1 1 0 0,1 1 0 0 0,-1-1 0 0 0,0 0-1 0 0,0 1 1 0 0,0-1 0 0 0,0 0 0 0 0,3-1-1 0 0,303 1 445 0 0,-296-3-791 0 0,-11 2-538 0 0,1-1 0 0 0,-1 1-1 0 0,0 0 1 0 0,1-1 0 0 0,-1 1-1 0 0,0-1 1 0 0,0 0 0 0 0,0 1-1 0 0,0-1 1 0 0,-1 0 0 0 0,2-3-1 0 0,-1 2 72 0 0,1-7-2641 0 0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30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38 3200 0 0,'-2'-37'8316'0'0,"1"37"-8124"0"0,0 0 0 0 0,0 1 0 0 0,1-1 0 0 0,-1 1-1 0 0,0-1 1 0 0,0 1 0 0 0,1-1 0 0 0,-1 1 0 0 0,1-1-1 0 0,-1 1 1 0 0,0 0 0 0 0,1-1 0 0 0,-1 1 0 0 0,1 0-1 0 0,-1-1 1 0 0,1 1 0 0 0,0 0 0 0 0,-1 1 0 0 0,-9 28 1046 0 0,1 1 1 0 0,2-1-1 0 0,-6 54 0 0 0,5 96-13 0 0,4 189 311 0 0,4-357-1951 0 0,0 4-82 0 0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31.3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71 2256 0 0,'-1'0'222'0'0,"0"1"0"0"0,0-1-1 0 0,0 0 1 0 0,0 0 0 0 0,0 0-1 0 0,0 0 1 0 0,0-1 0 0 0,1 1-1 0 0,-1 0 1 0 0,0 0 0 0 0,0-1 0 0 0,0 1-1 0 0,0 0 1 0 0,0-1 0 0 0,0 1-1 0 0,0-1 1 0 0,0 1 0 0 0,1-1-1 0 0,-1 0 1 0 0,0 1 0 0 0,0-1 0 0 0,1 0-1 0 0,-1 1 1 0 0,1-1 0 0 0,-1 0-1 0 0,0 0 1 0 0,0-1 0 0 0,1 1-102 0 0,0 0 1 0 0,0 0-1 0 0,1 0 1 0 0,-1 0-1 0 0,0 0 0 0 0,0 0 1 0 0,1 0-1 0 0,-1 0 1 0 0,0 0-1 0 0,1 0 1 0 0,-1 1-1 0 0,1-1 0 0 0,-1 0 1 0 0,1 0-1 0 0,0 0 1 0 0,-1 0-1 0 0,1 1 1 0 0,0-1-1 0 0,-1 0 1 0 0,1 0-1 0 0,0 1 0 0 0,0-1 1 0 0,0 1-1 0 0,0-1 1 0 0,0 1-1 0 0,0-1 1 0 0,-1 1-1 0 0,2-1 0 0 0,10-5 332 0 0,1 1 0 0 0,-1 1-1 0 0,1 0 1 0 0,0 0 0 0 0,-1 1 0 0 0,24-2-1 0 0,82 0 205 0 0,-111 5-620 0 0,0 1 0 0 0,0-1 0 0 0,-1 1 0 0 0,1 0 0 0 0,0 1 0 0 0,0 0 0 0 0,-1 0 0 0 0,1 0 0 0 0,-1 1 0 0 0,11 5 0 0 0,-13-5-20 0 0,0-1-1 0 0,-1 1 1 0 0,0 0-1 0 0,1 0 1 0 0,-1 0-1 0 0,0 0 1 0 0,-1 0 0 0 0,1 1-1 0 0,0 0 1 0 0,-1-1-1 0 0,0 1 1 0 0,0 0-1 0 0,0 0 1 0 0,-1 0-1 0 0,1 0 1 0 0,-1 0-1 0 0,0 1 1 0 0,1 4 0 0 0,-1-2-5 0 0,0 0 1 0 0,-1 0 0 0 0,0-1 0 0 0,0 1 0 0 0,0 0 0 0 0,-1 0-1 0 0,0 0 1 0 0,-1-1 0 0 0,1 1 0 0 0,-1-1 0 0 0,0 1 0 0 0,-1-1-1 0 0,0 0 1 0 0,0 0 0 0 0,0 0 0 0 0,0 0 0 0 0,-1 0 0 0 0,0-1-1 0 0,-8 9 1 0 0,-1-1-1 0 0,-1 0-1 0 0,0-1 1 0 0,0-1-1 0 0,-2 0 1 0 0,1-1-1 0 0,-1 0 1 0 0,-1-2 0 0 0,1 0-1 0 0,-2 0 1 0 0,-29 7-1 0 0,34-11-8 0 0,-1-2 1 0 0,0 1-1 0 0,0-2 0 0 0,-18 1 1 0 0,31-2-4 0 0,1 0 1 0 0,-1 0 0 0 0,0 0 0 0 0,1 0-1 0 0,-1 0 1 0 0,0 0 0 0 0,1 0 0 0 0,-1 0-1 0 0,0 0 1 0 0,1 0 0 0 0,-1-1 0 0 0,0 1-1 0 0,1 0 1 0 0,-1 0 0 0 0,1-1 0 0 0,-1 1-1 0 0,0 0 1 0 0,1-1 0 0 0,-1 1 0 0 0,1 0-1 0 0,-2-2 1 0 0,2 2 0 0 0,0-1-1 0 0,0 1 1 0 0,0-1-1 0 0,0 1 1 0 0,0 0 0 0 0,1-1-1 0 0,-1 1 1 0 0,0-1-1 0 0,0 1 1 0 0,0-1-1 0 0,0 1 1 0 0,0 0 0 0 0,1-1-1 0 0,-1 1 1 0 0,0-1-1 0 0,0 1 1 0 0,1 0 0 0 0,-1-1-1 0 0,0 1 1 0 0,1 0-1 0 0,-1-1 1 0 0,1 0 0 0 0,2-1-2 0 0,0-1 0 0 0,0 1 0 0 0,0-1 0 0 0,1 1 0 0 0,-1 0 0 0 0,6-2 1 0 0,4 1 5 0 0,1 0 0 0 0,0 0 0 0 0,-1 1 0 0 0,1 1 0 0 0,0 0 0 0 0,0 1 0 0 0,0 1 0 0 0,0 0 0 0 0,0 1 0 0 0,0 0 0 0 0,0 1 0 0 0,-1 1 0 0 0,1 0 0 0 0,-1 1 0 0 0,0 0 0 0 0,18 11 0 0 0,-22-10 4 0 0,0 0 0 0 0,-1 1 0 0 0,1 0 0 0 0,-2 0 0 0 0,1 0 0 0 0,-1 1 0 0 0,0 1 0 0 0,-1-1 0 0 0,1 1 0 0 0,-2 0 0 0 0,1 0 1 0 0,-2 0-1 0 0,7 17 0 0 0,-7-14 21 0 0,0 0 0 0 0,-1 0 1 0 0,0 1-1 0 0,-1-1 0 0 0,-1 1 0 0 0,0-1 1 0 0,-1 1-1 0 0,0-1 0 0 0,-1 1 1 0 0,0-1-1 0 0,-4 17 0 0 0,3-23 5 0 0,0 0 0 0 0,-1 1 0 0 0,0-1 0 0 0,0 0 0 0 0,0-1 0 0 0,-1 1 0 0 0,1 0 0 0 0,-2-1 0 0 0,1 0-1 0 0,0 0 1 0 0,-1 0 0 0 0,0-1 0 0 0,0 1 0 0 0,0-1 0 0 0,-1-1 0 0 0,0 1 0 0 0,1-1 0 0 0,-11 5 0 0 0,0-1 95 0 0,0-1 1 0 0,0 0 0 0 0,-1-1-1 0 0,0-1 1 0 0,-35 4-1 0 0,10-4 137 0 0,-1-1-1 0 0,0-3 1 0 0,0-1 0 0 0,1-2-1 0 0,-1-2 1 0 0,-60-15-1 0 0,70 6-71 0 0,31 13-199 0 0,0 0 0 0 0,0-1 1 0 0,0 1-1 0 0,0 0 0 0 0,0-1 1 0 0,0 1-1 0 0,1-1 0 0 0,-1 1 1 0 0,1-1-1 0 0,-1 0 0 0 0,1 0 1 0 0,0 0-1 0 0,-2-2 0 0 0,3 4-5 0 0,0-1-1 0 0,0 1 1 0 0,0 0-1 0 0,0-1 0 0 0,0 1 1 0 0,0 0-1 0 0,0-1 1 0 0,0 1-1 0 0,0 0 0 0 0,0-1 1 0 0,0 1-1 0 0,0 0 1 0 0,0-1-1 0 0,1 1 1 0 0,-1 0-1 0 0,0-1 0 0 0,0 1 1 0 0,0 0-1 0 0,0-1 1 0 0,1 1-1 0 0,-1 0 1 0 0,0 0-1 0 0,0-1 0 0 0,1 1 1 0 0,-1 0-1 0 0,0 0 1 0 0,0-1-1 0 0,1 1 1 0 0,-1 0-1 0 0,0 0 0 0 0,1 0 1 0 0,-1 0-1 0 0,0 0 1 0 0,1-1-1 0 0,-1 1 1 0 0,0 0-1 0 0,1 0 0 0 0,16-4-957 0 0,-13 4 427 0 0,60-3-10542 0 0,-36 3 7210 0 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31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3 3200 0 0,'-27'-1'3905'0'0,"14"0"-2450"0"0,0 1-1 0 0,-22 2 1 0 0,30-1-1197 0 0,1 0 0 0 0,-1 1 0 0 0,0-1 0 0 0,1 1 0 0 0,-1-1 0 0 0,1 1-1 0 0,0 1 1 0 0,0-1 0 0 0,0 1 0 0 0,0-1 0 0 0,-5 5 0 0 0,-2 4 180 0 0,0 1 0 0 0,1 0 0 0 0,0 0 0 0 0,1 1 0 0 0,1 0 1 0 0,0 1-1 0 0,0 0 0 0 0,-7 22 0 0 0,5-9-238 0 0,1 0-1 0 0,2 0 1 0 0,-8 52 0 0 0,10-40-32 0 0,1 0 0 0 0,3 0 0 0 0,0 0 0 0 0,9 61 1 0 0,-6-90-153 0 0,0-1 1 0 0,0 0-1 0 0,1 0 1 0 0,0 0 0 0 0,1 0-1 0 0,0 0 1 0 0,1-1 0 0 0,-1 1-1 0 0,2-1 1 0 0,-1 0 0 0 0,8 7-1 0 0,-8-9-12 0 0,1-1-1 0 0,0 0 1 0 0,0 0-1 0 0,0-1 0 0 0,1 0 1 0 0,0 0-1 0 0,0 0 1 0 0,0-1-1 0 0,0 0 0 0 0,0 0 1 0 0,1-1-1 0 0,-1 0 0 0 0,16 2 1 0 0,-12-3-7 0 0,0 0 1 0 0,0 0-1 0 0,0-1 0 0 0,1-1 1 0 0,-1 0-1 0 0,17-4 1 0 0,-22 4 2 0 0,-1-1 1 0 0,1 0 0 0 0,0 0 0 0 0,-1 0 0 0 0,0 0 0 0 0,0-1 0 0 0,1 0-1 0 0,-1 0 1 0 0,-1-1 0 0 0,1 1 0 0 0,-1-1 0 0 0,1 0 0 0 0,-1-1 0 0 0,5-5 0 0 0,-6 4 24 0 0,0-1 1 0 0,0 0 0 0 0,-1 0-1 0 0,0 0 1 0 0,0 0 0 0 0,0 0 0 0 0,-1-1-1 0 0,0 1 1 0 0,-1 0 0 0 0,1-1-1 0 0,-2 1 1 0 0,1-1 0 0 0,-2-7 0 0 0,1 10 3 0 0,-1 1 0 0 0,1-1 1 0 0,-1 1-1 0 0,0 0 0 0 0,-1-1 0 0 0,1 1 1 0 0,-1 0-1 0 0,1 0 0 0 0,-1 1 1 0 0,0-1-1 0 0,-1 0 0 0 0,1 1 1 0 0,-1 0-1 0 0,1 0 0 0 0,-1 0 1 0 0,0 0-1 0 0,-6-2 0 0 0,-1-1 48 0 0,0 1-1 0 0,0 0 1 0 0,0 1-1 0 0,-1 1 0 0 0,-20-5 1 0 0,7 4-67 0 0,-1 2 1 0 0,1 0-1 0 0,-1 1 1 0 0,0 2-1 0 0,1 0 0 0 0,-1 2 1 0 0,1 1-1 0 0,0 1 1 0 0,-32 11-1 0 0,39-7-887 0 0,2 3-4785 0 0,6-4-1257 0 0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42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206 215 2268 0 0,'0'0'3397'0'0,"-16"0"4320"0"0,5 0-6924 0 0,2 0-623 0 0,4 0-24 0 0,-1 0 0 0 0,1 0 0 0 0,0 0-1 0 0,-1-1 1 0 0,1 0 0 0 0,-8-2 0 0 0,11 2-103 0 0,1 0-1 0 0,-1 0 0 0 0,0 0 1 0 0,1 0-1 0 0,-1 0 0 0 0,1 0 1 0 0,-1 0-1 0 0,1-1 0 0 0,0 1 1 0 0,0-1-1 0 0,-1 1 0 0 0,1-1 1 0 0,0 1-1 0 0,0-1 0 0 0,0 0 1 0 0,1 0-1 0 0,-1 1 0 0 0,0-1 1 0 0,1 0-1 0 0,-1 0 0 0 0,0-3 0 0 0,0 0-3 0 0,0 0-1 0 0,1 0 1 0 0,0 0-1 0 0,-1 0 0 0 0,2 0 1 0 0,-1 0-1 0 0,0 0 1 0 0,1 0-1 0 0,0 0 0 0 0,0 0 1 0 0,1 0-1 0 0,0 0 0 0 0,-1 0 1 0 0,1 1-1 0 0,1-1 1 0 0,-1 1-1 0 0,1 0 0 0 0,0-1 1 0 0,0 1-1 0 0,0 0 0 0 0,0 1 1 0 0,1-1-1 0 0,-1 1 1 0 0,1-1-1 0 0,0 1 0 0 0,0 0 1 0 0,8-4-1 0 0,0 0 6 0 0,1 0 0 0 0,-1 1 1 0 0,1 1-1 0 0,1 0 0 0 0,-1 1 0 0 0,0 0 0 0 0,1 1 0 0 0,28-2 1 0 0,-32 4-16 0 0,0 1 1 0 0,0 0 0 0 0,0 0-1 0 0,1 1 1 0 0,17 4 0 0 0,-25-4-20 0 0,1 0 1 0 0,-1 0 0 0 0,1 1 0 0 0,-1-1-1 0 0,1 1 1 0 0,-1 0 0 0 0,0 0 0 0 0,0 0-1 0 0,0 1 1 0 0,0-1 0 0 0,-1 1-1 0 0,1-1 1 0 0,0 1 0 0 0,-1 0 0 0 0,0 0-1 0 0,0 0 1 0 0,0 0 0 0 0,0 0 0 0 0,2 6-1 0 0,1 4 7 0 0,-1 0-1 0 0,-1 0 1 0 0,0 0-1 0 0,-1 1 1 0 0,0-1-1 0 0,-1 1 1 0 0,-1 21-1 0 0,-13 95 11 0 0,12-126-26 0 0,-4 24 9 0 0,-1 0-1 0 0,-1 0 0 0 0,-2 0 0 0 0,-1-1 0 0 0,-1 0 1 0 0,-26 45-1 0 0,16-38-6 0 0,-2 0 0 0 0,-2-1 0 0 0,0-1 0 0 0,-37 33 0 0 0,51-54 2 0 0,-1 0-1 0 0,0-1 0 0 0,0-1 0 0 0,-1 0 1 0 0,0 0-1 0 0,-1-2 0 0 0,1 1 0 0 0,-2-2 1 0 0,-21 8-1 0 0,34-14-1 0 0,0 1 1 0 0,1 0-1 0 0,-1-1 0 0 0,0 0 1 0 0,1 1-1 0 0,-1-1 0 0 0,0 0 0 0 0,0 0 1 0 0,0 0-1 0 0,1 0 0 0 0,-1 0 1 0 0,0-1-1 0 0,0 1 0 0 0,0 0 1 0 0,1-1-1 0 0,-1 1 0 0 0,0-1 0 0 0,1 0 1 0 0,-1 1-1 0 0,1-1 0 0 0,-1 0 1 0 0,1 0-1 0 0,-3-1 0 0 0,3 0 2 0 0,0 0 0 0 0,-1 0-1 0 0,1 0 1 0 0,0 0 0 0 0,0-1 0 0 0,0 1-1 0 0,0 0 1 0 0,1 0 0 0 0,-1 0 0 0 0,0-1-1 0 0,1 1 1 0 0,0 0 0 0 0,-1-1-1 0 0,1 1 1 0 0,0-3 0 0 0,1-4 14 0 0,-1 1-1 0 0,1 0 1 0 0,1 0 0 0 0,0 0 0 0 0,0 0-1 0 0,0 0 1 0 0,1 0 0 0 0,7-14-1 0 0,-4 13 42 0 0,0 1-1 0 0,0 0 0 0 0,1 0 1 0 0,0 1-1 0 0,0 0 1 0 0,1 0-1 0 0,0 1 0 0 0,0-1 1 0 0,1 2-1 0 0,-1-1 0 0 0,1 1 1 0 0,0 1-1 0 0,1 0 1 0 0,-1 0-1 0 0,1 1 0 0 0,0 0 1 0 0,0 0-1 0 0,0 1 0 0 0,0 1 1 0 0,0-1-1 0 0,0 2 0 0 0,0-1 1 0 0,14 2-1 0 0,-19 0 6 0 0,1 0 0 0 0,-1 0 0 0 0,0 0 0 0 0,1 1 0 0 0,-1-1 0 0 0,0 1 0 0 0,0 0-1 0 0,0 1 1 0 0,0-1 0 0 0,0 1 0 0 0,-1 0 0 0 0,1 0 0 0 0,-1 1 0 0 0,0-1 0 0 0,0 1 0 0 0,0 0 0 0 0,4 6 0 0 0,4 5 191 0 0,-1 2 0 0 0,0 0 0 0 0,10 23 1 0 0,-21-39-253 0 0,14 27 448 0 0,13 37 0 0 0,-26-61-95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51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1 3880 0 0,'0'0'1332'0'0,"-3"0"-667"0"0,-1 0 3 0 0,0 0 0 0 0,-3 3-20 0 0,4 1-16 0 0,-4 3-88 0 0,7 2-344 0 0,-4 6-2044 0 0,2 3 0 0 0,-2 3-1 0 0,4-1 1 0 0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45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263 232 1192 0 0,'11'-17'1642'0'0,"-2"-3"-154"0"0,-8 17-1222 0 0,1 0 0 0 0,-1 0 1 0 0,0 0-1 0 0,0 0 1 0 0,0 0-1 0 0,0 0 0 0 0,0 0 1 0 0,0 0-1 0 0,-1 0 1 0 0,0-4-1 0 0,1 3 242 0 0,-1 0 1 0 0,0 0-1 0 0,0 0 1 0 0,-1 0-1 0 0,1 0 0 0 0,-1 0 1 0 0,0 0-1 0 0,-2-6 0 0 0,2 8-385 0 0,0 1 0 0 0,0 0-1 0 0,-1-1 1 0 0,1 1-1 0 0,0 0 1 0 0,-1 0 0 0 0,1 0-1 0 0,-1 0 1 0 0,1 0-1 0 0,-1 0 1 0 0,1 1 0 0 0,-1-1-1 0 0,1 0 1 0 0,-1 1-1 0 0,0-1 1 0 0,0 1 0 0 0,1 0-1 0 0,-1 0 1 0 0,0-1-1 0 0,0 1 1 0 0,-3 1 0 0 0,-6-2-18 0 0,-1 2 0 0 0,0-1 1 0 0,0 2-1 0 0,1 0 1 0 0,-1 0-1 0 0,1 1 0 0 0,-1 0 1 0 0,1 1-1 0 0,0 0 0 0 0,1 1 1 0 0,-1 0-1 0 0,1 1 1 0 0,0 0-1 0 0,0 1 0 0 0,0 0 1 0 0,1 0-1 0 0,0 1 0 0 0,1 0 1 0 0,0 1-1 0 0,0 0 1 0 0,-11 16-1 0 0,17-22-95 0 0,0 0 1 0 0,1 0-1 0 0,-1 1 0 0 0,1-1 0 0 0,0 0 1 0 0,0 0-1 0 0,0 1 0 0 0,0-1 1 0 0,1 0-1 0 0,-1 1 0 0 0,1-1 1 0 0,0 1-1 0 0,0-1 0 0 0,0 1 1 0 0,0-1-1 0 0,1 1 0 0 0,-1-1 0 0 0,1 0 1 0 0,0 1-1 0 0,0-1 0 0 0,0 0 1 0 0,1 0-1 0 0,-1 1 0 0 0,1-1 1 0 0,0 0-1 0 0,0-1 0 0 0,3 5 1 0 0,5 5 17 0 0,1 0 0 0 0,1-2 0 0 0,-1 1 0 0 0,25 15 0 0 0,-21-16-16 0 0,78 55 34 0 0,-73-49-31 0 0,-2 0 0 0 0,0 2 1 0 0,-1 0-1 0 0,15 21 1 0 0,-25-29-11 0 0,0 1 0 0 0,0 0 0 0 0,-1 0 0 0 0,-1 0 0 0 0,0 1 1 0 0,0 0-1 0 0,-1 0 0 0 0,-1 1 0 0 0,4 21 0 0 0,-6-19-1 0 0,0 1 0 0 0,-1-1 1 0 0,0 1-1 0 0,-1-1 0 0 0,-1 1 0 0 0,0-1 0 0 0,-1 0 0 0 0,-1 0 0 0 0,-7 18 0 0 0,8-25-2 0 0,0-1-1 0 0,0 0 0 0 0,-1 0 1 0 0,0 0-1 0 0,0-1 1 0 0,-1 1-1 0 0,0-1 0 0 0,0 0 1 0 0,-1 0-1 0 0,1-1 1 0 0,-1 1-1 0 0,0-2 1 0 0,-1 1-1 0 0,1 0 0 0 0,-1-1 1 0 0,0 0-1 0 0,0-1 1 0 0,0 0-1 0 0,0 0 1 0 0,-9 2-1 0 0,7-2-1 0 0,0-1 0 0 0,1-1 0 0 0,-1 1 0 0 0,0-1 0 0 0,0-1 0 0 0,-14-1 0 0 0,20 1 0 0 0,1 0 0 0 0,-1-1 0 0 0,1 1-1 0 0,-1-1 1 0 0,1 0 0 0 0,-1 0 0 0 0,1 0-1 0 0,0 0 1 0 0,-1 0 0 0 0,1-1 0 0 0,0 1-1 0 0,0 0 1 0 0,0-1 0 0 0,0 0 0 0 0,0 0-1 0 0,1 1 1 0 0,-1-1 0 0 0,0 0 0 0 0,1 0-1 0 0,-1 0 1 0 0,1-1 0 0 0,0 1 0 0 0,0 0-1 0 0,0-1 1 0 0,0 1 0 0 0,0 0 0 0 0,0-4-1 0 0,-2-7 0 0 0,1-1 0 0 0,0 1 0 0 0,1-1 0 0 0,0 1 0 0 0,1-1-1 0 0,1 0 1 0 0,1 1 0 0 0,-1-1 0 0 0,2 1 0 0 0,0 0 0 0 0,1 0 0 0 0,0 0 0 0 0,8-16-1 0 0,9-14-4 0 0,1 2 0 0 0,42-58 0 0 0,-26 42 4 0 0,12-13 1 0 0,24-39-6 0 0,-68 98 15 0 0,0 0 0 0 0,-1 0 0 0 0,0 0-1 0 0,-1 0 1 0 0,-1-1 0 0 0,0 0 0 0 0,0 0 0 0 0,1-16 0 0 0,-2 3 32 0 0,-1 16-9 0 0,0-1-1 0 0,0 1 0 0 0,-1-1 1 0 0,-2-14-1 0 0,0 14 33 0 0,0 0 1 0 0,-1 0-1 0 0,0 0 0 0 0,-7-16 1 0 0,8 22-39 0 0,0 1 0 0 0,0-1 1 0 0,-1 1-1 0 0,1-1 0 0 0,-1 1 1 0 0,0 0-1 0 0,0 0 0 0 0,0 0 1 0 0,0 1-1 0 0,0-1 0 0 0,-1 1 1 0 0,1-1-1 0 0,-1 1 0 0 0,-5-2 1 0 0,-3 0 15 0 0,1 1 1 0 0,-1 1 0 0 0,0 0-1 0 0,0 1 1 0 0,0 0 0 0 0,0 1-1 0 0,0 0 1 0 0,0 1 0 0 0,0 0-1 0 0,0 1 1 0 0,-16 4 0 0 0,20-4-292 0 0,1 0 0 0 0,0 1 0 0 0,0 0 0 0 0,0 1 0 0 0,0-1 0 0 0,1 1 0 0 0,-1 0 1 0 0,-9 9-1 0 0,12-9-828 0 0,0 0 0 0 0,0 0 0 0 0,1 1 1 0 0,0-1-1 0 0,-1 1 0 0 0,2-1 0 0 0,-1 1 0 0 0,-2 5 1 0 0,-2 7-2416 0 0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46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5 3264 0 0,'0'0'1723'0'0,"-7"14"1402"0"0,-28 63-473 0 0,-34 75 495 0 0,62-137-2840 0 0,-62 120 918 0 0,38-87-745 0 0,31-81-102 0 0,5 4-329 0 0,0 1 0 0 0,2 1 0 0 0,16-43-1 0 0,-10 33-24 0 0,54-124 154 0 0,-66 158-171 0 0,-1 2-5 0 0,18-33 109 0 0,-17 32-94 0 0,0 1 0 0 0,0-1 1 0 0,-1 1-1 0 0,2-1 0 0 0,-1 1 0 0 0,0 0 0 0 0,0-1 1 0 0,0 1-1 0 0,0 0 0 0 0,1 0 0 0 0,-1 0 0 0 0,1 0 1 0 0,-1 0-1 0 0,1 0 0 0 0,-1 0 0 0 0,1 1 0 0 0,-1-1 1 0 0,3 0-1 0 0,-1 4 21 0 0,-1-1 1 0 0,0 1-1 0 0,-1 1 0 0 0,1-1 1 0 0,0 0-1 0 0,-1 0 1 0 0,0 1-1 0 0,1 3 0 0 0,-1-5-18 0 0,7 22 64 0 0,-1 1 0 0 0,-1 0 1 0 0,3 32-1 0 0,1 78 30 0 0,-8-91-76 0 0,1 128 16 0 0,-4-150-54 0 0,-1-1 1 0 0,-1 1 0 0 0,-1-1 0 0 0,-1 0 0 0 0,0 0 0 0 0,-10 20-1 0 0,10-31 1 0 0,-1 1 0 0 0,0-1-1 0 0,0 0 1 0 0,-1-1-1 0 0,-1 1 1 0 0,1-1 0 0 0,-2-1-1 0 0,-15 14 1 0 0,19-17-7 0 0,-1-1 1 0 0,1 0-1 0 0,-1 0 1 0 0,0-1-1 0 0,0 0 1 0 0,-1 0-1 0 0,1 0 1 0 0,0 0-1 0 0,-1-1 1 0 0,0 0-1 0 0,1-1 1 0 0,-1 0-1 0 0,0 0 1 0 0,0 0-1 0 0,0 0 1 0 0,-9-2-1 0 0,15 1 6 0 0,0 0-1 0 0,0 0 1 0 0,0 0-1 0 0,0 0 1 0 0,-1-1-1 0 0,1 1 1 0 0,0 0-1 0 0,0-1 1 0 0,0 1-1 0 0,0-1 1 0 0,0 1-1 0 0,0-1 1 0 0,0 0-1 0 0,0 1 1 0 0,1-1-1 0 0,-1 0 1 0 0,-2-1-1 0 0,3 1 6 0 0,0 1-1 0 0,0-1 1 0 0,-1 0-1 0 0,1 1 1 0 0,0-1 0 0 0,0 1-1 0 0,0-1 1 0 0,0 0-1 0 0,0 1 1 0 0,0-1-1 0 0,0 0 1 0 0,0 1 0 0 0,0-1-1 0 0,0 0 1 0 0,0 1-1 0 0,0-1 1 0 0,1 1-1 0 0,-1-1 1 0 0,0 0 0 0 0,0 1-1 0 0,1-1 1 0 0,0 0-1 0 0,0-2 19 0 0,1 1-1 0 0,-1 0 0 0 0,1 0 1 0 0,0 0-1 0 0,0 0 0 0 0,0 0 1 0 0,1 0-1 0 0,-1 0 0 0 0,0 1 0 0 0,1-1 1 0 0,-1 1-1 0 0,4-2 0 0 0,16-3 107 0 0,0 1-1 0 0,0 1 1 0 0,1 1-1 0 0,-1 1 1 0 0,30 1-1 0 0,-6 0 83 0 0,282 2 1348 0 0,-297 7-1209 0 0,-24-6-3019 0 0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47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57 200 2720 0 0,'-21'0'2632'0'0,"19"0"-2492"0"0,1 0 1 0 0,-1 0 0 0 0,1 0-1 0 0,0 0 1 0 0,-1 0 0 0 0,1 0-1 0 0,-1-1 1 0 0,1 1 0 0 0,0 0-1 0 0,-1-1 1 0 0,1 1-1 0 0,0-1 1 0 0,-1 1 0 0 0,1-1-1 0 0,0 0 1 0 0,-1 1 0 0 0,1-1-1 0 0,0 0 1 0 0,0 0-1 0 0,0 0 1 0 0,0 0 0 0 0,0 0-1 0 0,-1-2 1 0 0,1 1 10 0 0,1 1 0 0 0,-1-1 1 0 0,1 0-1 0 0,-1 0 0 0 0,1 0 0 0 0,0 1 1 0 0,0-1-1 0 0,0 0 0 0 0,0 0 0 0 0,0 0 1 0 0,0 0-1 0 0,0 1 0 0 0,1-1 0 0 0,-1 0 0 0 0,2-3 1 0 0,1-3 291 0 0,1 0 0 0 0,-1 1 0 0 0,1-1 0 0 0,1 1 0 0 0,0 0 0 0 0,10-13 0 0 0,-4 11-320 0 0,0 0 0 0 0,0 0 1 0 0,1 1-1 0 0,0 0 0 0 0,1 1 0 0 0,-1 1 1 0 0,1 0-1 0 0,1 1 0 0 0,-1 0 0 0 0,1 1 1 0 0,-1 0-1 0 0,1 1 0 0 0,1 1 0 0 0,-1 0 1 0 0,0 1-1 0 0,0 1 0 0 0,0 0 0 0 0,24 3 1 0 0,-32-2-100 0 0,-1 1 0 0 0,0 0 0 0 0,0 0 1 0 0,0 0-1 0 0,0 0 0 0 0,0 1 0 0 0,-1 0 1 0 0,1 0-1 0 0,-1 0 0 0 0,1 1 0 0 0,-1 0 1 0 0,0-1-1 0 0,-1 1 0 0 0,1 0 1 0 0,-1 1-1 0 0,1-1 0 0 0,-1 1 0 0 0,-1 0 1 0 0,1-1-1 0 0,-1 1 0 0 0,1 0 0 0 0,-2 0 1 0 0,4 11-1 0 0,0 5 15 0 0,-1 0-1 0 0,-1 0 1 0 0,0 0-1 0 0,-2 38 1 0 0,-2-39-23 0 0,0 1 0 0 0,-2 0 0 0 0,-1 0 0 0 0,0-1 0 0 0,-2 0 0 0 0,0 0 0 0 0,-1 0 0 0 0,-1-1 0 0 0,-1 0 0 0 0,-19 30 0 0 0,13-25-2 0 0,-2-1 1 0 0,-1 0 0 0 0,-1-1-1 0 0,-1-1 1 0 0,-1-1-1 0 0,0 0 1 0 0,-29 18 0 0 0,7-13 33 0 0,40-24-35 0 0,0 1 0 0 0,0-1 0 0 0,0 0 1 0 0,-1 0-1 0 0,1-1 0 0 0,0 1 0 0 0,-1 0 1 0 0,1-1-1 0 0,-1 0 0 0 0,1 0 0 0 0,-1 0 0 0 0,-3-1 1 0 0,6 0-7 0 0,0 0 1 0 0,0 1 0 0 0,0-1 0 0 0,0 0 0 0 0,0 0 0 0 0,0 0 0 0 0,0-1-1 0 0,0 1 1 0 0,0 0 0 0 0,0 0 0 0 0,1 0 0 0 0,-1-1 0 0 0,0 1-1 0 0,1 0 1 0 0,-1-1 0 0 0,1 1 0 0 0,0 0 0 0 0,-1-1 0 0 0,1 1-1 0 0,0-1 1 0 0,0 1 0 0 0,0 0 0 0 0,0-2 0 0 0,1-35 203 0 0,-1 34-173 0 0,1-1 1 0 0,1 1-1 0 0,-1-1 0 0 0,0 1 0 0 0,1 0 1 0 0,0 0-1 0 0,0-1 0 0 0,0 1 0 0 0,1 1 1 0 0,-1-1-1 0 0,1 0 0 0 0,0 0 1 0 0,0 1-1 0 0,0 0 0 0 0,1 0 0 0 0,-1 0 1 0 0,1 0-1 0 0,0 0 0 0 0,0 0 1 0 0,0 1-1 0 0,0 0 0 0 0,0 0 0 0 0,0 0 1 0 0,0 0-1 0 0,1 1 0 0 0,6-2 0 0 0,2 1 69 0 0,1 1-1 0 0,-1 0 0 0 0,0 1 0 0 0,1 0 1 0 0,-1 1-1 0 0,0 1 0 0 0,0 0 0 0 0,0 0 1 0 0,0 1-1 0 0,0 1 0 0 0,-1 0 0 0 0,1 1 0 0 0,-1 1 1 0 0,0 0-1 0 0,0 0 0 0 0,-1 1 0 0 0,12 9 1 0 0,11 16 215 0 0,-29-27-864 0 0,5 4 798 0 0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48.6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93 2816 0 0,'0'0'882'0'0,"-11"9"1255"0"0,-6 21-227 0 0,-22 52 0 0 0,2-4-157 0 0,-40 74 1016 0 0,77-152-2749 0 0,0 1 1 0 0,-1 0 0 0 0,1 0 0 0 0,-1 0-1 0 0,1-1 1 0 0,-1 1 0 0 0,1 0 0 0 0,-1-1-1 0 0,1 1 1 0 0,-1 0 0 0 0,0-1 0 0 0,1 1 0 0 0,-1-1-1 0 0,0 1 1 0 0,1-1 0 0 0,-1 1 0 0 0,-1-1-1 0 0,2 0-4 0 0,0 0-1 0 0,-1 0 0 0 0,1 0 1 0 0,0 0-1 0 0,0-1 1 0 0,-1 1-1 0 0,1 0 0 0 0,0 0 1 0 0,0-1-1 0 0,-1 1 0 0 0,1 0 1 0 0,0 0-1 0 0,0-1 0 0 0,0 1 1 0 0,0 0-1 0 0,-1-1 1 0 0,1 1-1 0 0,0 0 0 0 0,0-1 1 0 0,0 1-1 0 0,0 0 0 0 0,0-1 1 0 0,0 1-1 0 0,0 0 1 0 0,0-1-1 0 0,0 1 0 0 0,0-1 1 0 0,2-33 338 0 0,7-3-261 0 0,1 0 0 0 0,2 1 1 0 0,1 0-1 0 0,35-65 0 0 0,-17 41-44 0 0,-20 36 1 0 0,20-32-1 0 0,-30 55-50 0 0,18-23 163 0 0,-19 24-158 0 0,0 0-1 0 0,1 0 0 0 0,-1 0 1 0 0,0-1-1 0 0,0 1 1 0 0,0 0-1 0 0,0 0 0 0 0,0 0 1 0 0,1 0-1 0 0,-1 0 1 0 0,0 0-1 0 0,0 0 0 0 0,0 0 1 0 0,0 0-1 0 0,1 0 0 0 0,-1 0 1 0 0,0 0-1 0 0,0 0 1 0 0,0 0-1 0 0,0 0 0 0 0,1 0 1 0 0,-1 0-1 0 0,0 0 1 0 0,0 0-1 0 0,0 0 0 0 0,0 1 1 0 0,1-1-1 0 0,-1 0 0 0 0,0 0 1 0 0,0 0-1 0 0,0 0 1 0 0,0 0-1 0 0,0 0 0 0 0,1 0 1 0 0,-1 1-1 0 0,0-1 1 0 0,0 0-1 0 0,0 0 0 0 0,0 0 1 0 0,0 0-1 0 0,0 0 0 0 0,0 1 1 0 0,0-1-1 0 0,3 19 115 0 0,-3 473 631 0 0,0-477-742 0 0,-1 1 0 0 0,0-1 0 0 0,-1 0 1 0 0,0 0-1 0 0,-2 0 0 0 0,1 0 0 0 0,-11 23 1 0 0,12-33-31 0 0,-1 1 1 0 0,0-1-1 0 0,0 0 1 0 0,0 0-1 0 0,-1 0 1 0 0,0 0-1 0 0,0 0 1 0 0,0-1-1 0 0,0 1 1 0 0,-1-1 0 0 0,0-1-1 0 0,0 1 1 0 0,0-1-1 0 0,0 1 1 0 0,0-1-1 0 0,-1-1 1 0 0,0 1-1 0 0,1-1 1 0 0,-1 0-1 0 0,0 0 1 0 0,-9 1 0 0 0,9-2-50 0 0,-1 0 0 0 0,1 0 0 0 0,-1-1 0 0 0,0 1 0 0 0,-8-2 0 0 0,13 1 52 0 0,1-1 0 0 0,0 1 0 0 0,0 0 0 0 0,0 0 0 0 0,0-1 0 0 0,-1 1 0 0 0,1-1 0 0 0,0 1 0 0 0,0-1 0 0 0,0 0 0 0 0,0 1 0 0 0,0-1 0 0 0,0 0 0 0 0,0 0 0 0 0,0 1 0 0 0,0-1 0 0 0,1 0 0 0 0,-1 0 0 0 0,0 0 0 0 0,0 0 0 0 0,1 0 0 0 0,-1 0 0 0 0,1-1 0 0 0,-1 1 0 0 0,1 0 0 0 0,-1 0-1 0 0,1 0 1 0 0,0 0 0 0 0,-1-1 0 0 0,1 1 0 0 0,0 0 0 0 0,0 0 0 0 0,0 0 0 0 0,0-2 0 0 0,0 1 41 0 0,1 0 0 0 0,-1 0 0 0 0,0 0 0 0 0,1 0 0 0 0,0 0 0 0 0,-1 0 0 0 0,1 0 0 0 0,0 0 0 0 0,0 0 0 0 0,0 0 0 0 0,0 1 0 0 0,0-1 0 0 0,1 0 0 0 0,-1 1 0 0 0,0-1 0 0 0,1 1 0 0 0,-1 0 0 0 0,1-1 0 0 0,-1 1 0 0 0,1 0 0 0 0,0 0 0 0 0,0 0 0 0 0,-1 0 0 0 0,1 0 0 0 0,0 0 0 0 0,0 1 0 0 0,0-1 0 0 0,0 0 0 0 0,0 1 0 0 0,3-1 0 0 0,9-1 163 0 0,0 0 0 0 0,1 0 0 0 0,18 1 0 0 0,-13 1-6 0 0,240-2 1786 0 0,-149 8-3572 0 0,-70-4-8685 0 0,-28-4 6708 0 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49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20 2816 0 0,'-20'0'1251'0'0,"-1"0"-1"0"0,0 2 1 0 0,1 1-1 0 0,-24 5 0 0 0,38-6-969 0 0,0 0-1 0 0,0 0 1 0 0,0 0-1 0 0,0 1 1 0 0,1 0-1 0 0,-1 1 1 0 0,-8 6-1 0 0,11-8-66 0 0,0 1 0 0 0,1-1 0 0 0,0 1 0 0 0,-1 0 0 0 0,1 0 0 0 0,0 0 0 0 0,0 0 0 0 0,0 0 0 0 0,1 1 0 0 0,-1-1 0 0 0,1 0 0 0 0,0 1 0 0 0,0-1 0 0 0,-1 7 0 0 0,2-7-149 0 0,0 0 1 0 0,0 0-1 0 0,0 1 1 0 0,1-1-1 0 0,-1 0 1 0 0,1 0-1 0 0,0 1 1 0 0,0-1-1 0 0,0 0 1 0 0,0 0-1 0 0,1 0 0 0 0,-1 0 1 0 0,1 0-1 0 0,0-1 1 0 0,-1 1-1 0 0,4 3 1 0 0,6 7 59 0 0,0-2-1 0 0,13 12 1 0 0,-17-16-67 0 0,21 18 59 0 0,-2 1 0 0 0,-1 2 1 0 0,42 58-1 0 0,-59-73-100 0 0,0 0-1 0 0,-1 0 1 0 0,-1 1 0 0 0,0-1 0 0 0,-1 1-1 0 0,-1 1 1 0 0,0-1 0 0 0,-1 1 0 0 0,0-1-1 0 0,-1 1 1 0 0,-1 0 0 0 0,-1 26 0 0 0,0-35-13 0 0,-2 1 1 0 0,1-1 0 0 0,0 0 0 0 0,-1 0-1 0 0,0 1 1 0 0,-1-1 0 0 0,1-1 0 0 0,-1 1 0 0 0,0 0-1 0 0,-1-1 1 0 0,1 0 0 0 0,-1 1 0 0 0,0-1 0 0 0,-1-1-1 0 0,1 1 1 0 0,-1-1 0 0 0,0 1 0 0 0,0-1 0 0 0,0-1-1 0 0,0 1 1 0 0,-1-1 0 0 0,0 0 0 0 0,-6 3 0 0 0,-1-1-1 0 0,-1 1 1 0 0,0-2-1 0 0,0 0 1 0 0,0 0-1 0 0,0-2 1 0 0,-1 0-1 0 0,1 0 1 0 0,-1-1-1 0 0,-17-2 1 0 0,29 1-3 0 0,0 0 1 0 0,0 0 0 0 0,0-1 0 0 0,0 1 0 0 0,0-1 0 0 0,0 0 0 0 0,1 0 0 0 0,-1 0-1 0 0,0 0 1 0 0,1 0 0 0 0,-1-1 0 0 0,0 1 0 0 0,1-1 0 0 0,0 0 0 0 0,-1 1-1 0 0,1-1 1 0 0,0 0 0 0 0,0 0 0 0 0,-2-3 0 0 0,2 1 0 0 0,0 1 1 0 0,0-1-1 0 0,0 0 1 0 0,1 0-1 0 0,-1 0 0 0 0,1 0 1 0 0,0 0-1 0 0,0 0 0 0 0,1-1 1 0 0,-1 1-1 0 0,1-8 1 0 0,1-4 2 0 0,1 1 1 0 0,0 0 0 0 0,1 0 0 0 0,0 0-1 0 0,2 0 1 0 0,6-17 0 0 0,3 3 9 0 0,2 0-1 0 0,0 1 1 0 0,2 1-1 0 0,38-46 1 0 0,-32 43-16 0 0,-15 19 0 0 0,24-32 13 0 0,43-70-1 0 0,-72 105 11 0 0,-1 0 1 0 0,0 0-1 0 0,-1-1 0 0 0,1 1 0 0 0,-2-1 1 0 0,1 1-1 0 0,-1-1 0 0 0,-1 0 0 0 0,0 1 0 0 0,0-1 1 0 0,-1-10-1 0 0,0 17-9 0 0,1 0 1 0 0,-1 0 0 0 0,1 0-1 0 0,-1 0 1 0 0,0 0-1 0 0,0 0 1 0 0,0 0-1 0 0,0 0 1 0 0,0 0-1 0 0,0 0 1 0 0,-1 0-1 0 0,1 1 1 0 0,-1-1 0 0 0,1 0-1 0 0,-1 1 1 0 0,1 0-1 0 0,-1-1 1 0 0,0 1-1 0 0,0 0 1 0 0,0 0-1 0 0,0 0 1 0 0,0 0-1 0 0,0 0 1 0 0,0 0-1 0 0,0 0 1 0 0,0 1 0 0 0,0-1-1 0 0,-3 1 1 0 0,-7-2 66 0 0,0 0 0 0 0,-1 1 0 0 0,-21 1 0 0 0,19 0-21 0 0,-2 0-749 0 0,0 0 1225 0 0,1 0 0 0 0,-26 4-1 0 0,8 7-3072 0 0,30-9 1177 0 0,0 1 1 0 0,0-1-1 0 0,1 1 0 0 0,-1-1 0 0 0,1 1 0 0 0,-5 4 0 0 0,1 3-2193 0 0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50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94 234 1856 0 0,'-5'1'356'0'0,"1"0"0"0"0,-1 1 1 0 0,0-1-1 0 0,1-1 0 0 0,-1 1 0 0 0,0-1 0 0 0,0 0 0 0 0,0 0 1 0 0,0 0-1 0 0,1-1 0 0 0,-1 1 0 0 0,0-1 0 0 0,0 0 0 0 0,1-1 1 0 0,-7-2-1 0 0,10 3-248 0 0,0 0 0 0 0,0 0 1 0 0,0-1-1 0 0,0 1 0 0 0,0 0 1 0 0,0-1-1 0 0,0 1 1 0 0,1 0-1 0 0,-1-1 0 0 0,0 1 1 0 0,1-1-1 0 0,0 1 0 0 0,-1-1 1 0 0,1 1-1 0 0,0-1 0 0 0,0 1 1 0 0,-1-1-1 0 0,1 0 0 0 0,1 1 1 0 0,-1-1-1 0 0,0 1 0 0 0,0-1 1 0 0,0 1-1 0 0,1-1 0 0 0,-1 1 1 0 0,1-1-1 0 0,-1 1 1 0 0,2-3-1 0 0,2-4 374 0 0,0-1 0 0 0,0 1 0 0 0,9-11 0 0 0,-11 16-297 0 0,6-8 26 0 0,0 1 1 0 0,1 0 0 0 0,0 1-1 0 0,1 0 1 0 0,0 0-1 0 0,0 1 1 0 0,1 0-1 0 0,0 1 1 0 0,1 0 0 0 0,-1 1-1 0 0,1 1 1 0 0,14-6-1 0 0,-6 4-84 0 0,0 1 0 0 0,0 1-1 0 0,1 1 1 0 0,0 0 0 0 0,-1 2-1 0 0,42 0 1 0 0,-56 2-100 0 0,-1 0 0 0 0,0 1 0 0 0,1 0 0 0 0,-1 0 0 0 0,1 0 0 0 0,-1 1 0 0 0,0-1 0 0 0,0 1 0 0 0,0 0 0 0 0,0 1 0 0 0,0-1 0 0 0,-1 1 0 0 0,1 0 0 0 0,-1 0 0 0 0,1 1 0 0 0,5 5 0 0 0,-6-4-4 0 0,0 0-1 0 0,0 1 0 0 0,-1-1 1 0 0,1 1-1 0 0,-1 0 1 0 0,-1 0-1 0 0,1 1 1 0 0,-1-1-1 0 0,0 0 1 0 0,0 1-1 0 0,-1-1 1 0 0,2 14-1 0 0,-2-2 1 0 0,-1 1 0 0 0,0-1 0 0 0,-2 0 0 0 0,0 0 0 0 0,-1 0 0 0 0,0 0 0 0 0,-12 32 0 0 0,7-27-11 0 0,-2-1 0 0 0,0 0 0 0 0,-2-1 0 0 0,0 0 0 0 0,-22 29 0 0 0,18-32-5 0 0,0-1 1 0 0,-1 0 0 0 0,0-2-1 0 0,-1 0 1 0 0,-1 0 0 0 0,-1-2-1 0 0,0-1 1 0 0,0 0 0 0 0,-1-1-1 0 0,-1-1 1 0 0,0-2 0 0 0,0 0 0 0 0,-1-1-1 0 0,-28 5 1 0 0,21-13 88 0 0,20-5 26 0 0,9 6-115 0 0,1-1 1 0 0,0 1-1 0 0,0 0 0 0 0,0-1 1 0 0,0 1-1 0 0,0-1 1 0 0,0 1-1 0 0,1 0 0 0 0,-1-1 1 0 0,0 1-1 0 0,0-1 1 0 0,0 1-1 0 0,0 0 0 0 0,0-1 1 0 0,1 1-1 0 0,-1 0 1 0 0,0-1-1 0 0,0 1 1 0 0,0 0-1 0 0,1-1 0 0 0,-1 1 1 0 0,0 0-1 0 0,1-1 1 0 0,-1 1-1 0 0,0 0 0 0 0,1 0 1 0 0,-1-1-1 0 0,0 1 1 0 0,1 0-1 0 0,7-6 83 0 0,-1 2 0 0 0,1-1 0 0 0,0 1-1 0 0,1 0 1 0 0,-1 1 0 0 0,1-1 0 0 0,-1 2 0 0 0,1-1 0 0 0,0 1 0 0 0,0 1-1 0 0,10-1 1 0 0,16 0 427 0 0,54 3-1 0 0,-62 1-272 0 0,-5-1 92 0 0,33 6 0 0 0,-47-5-267 0 0,1 0 0 0 0,0 0 1 0 0,-1 1-1 0 0,0 0 1 0 0,1 1-1 0 0,12 7 0 0 0,-19-9-173 0 0,0-1 1 0 0,0 1-1 0 0,0 0 0 0 0,0 0 0 0 0,-1-1 0 0 0,1 1 0 0 0,0 0 1 0 0,-1 1-1 0 0,0-1 0 0 0,1 0 0 0 0,-1 0 0 0 0,0 1 0 0 0,0-1 1 0 0,0 0-1 0 0,0 4 0 0 0,2 8-3958 0 0,-2 1-3783 0 0,-1-6 3876 0 0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52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2 3288 0 0,'0'-1'3795'0'0,"0"3"-2397"0"0,-1 15-812 0 0,0 0-1 0 0,-1-1 0 0 0,-1 1 1 0 0,-1 0-1 0 0,-1-1 0 0 0,0 0 0 0 0,-8 17 1 0 0,-59 108 793 0 0,34-73-939 0 0,34-61-396 0 0,1-2 15 0 0,0 0 0 0 0,1 0 1 0 0,-1 0-1 0 0,1 1 0 0 0,0-1 0 0 0,1 1 0 0 0,-1 0 0 0 0,1-1 0 0 0,-1 10 0 0 0,3-14-45 0 0,-1-1-1 0 0,0 1 1 0 0,0 0-1 0 0,1 0 1 0 0,-1-1-1 0 0,0 1 1 0 0,1 0-1 0 0,-1-1 1 0 0,1 1-1 0 0,-1 0 1 0 0,1-1-1 0 0,-1 1 1 0 0,1-1 0 0 0,0 1-1 0 0,-1-1 1 0 0,1 1-1 0 0,-1-1 1 0 0,1 1-1 0 0,0-1 1 0 0,0 0-1 0 0,-1 1 1 0 0,1-1-1 0 0,0 0 1 0 0,0 0-1 0 0,-1 1 1 0 0,1-1-1 0 0,0 0 1 0 0,0 0 0 0 0,0 0-1 0 0,1 0 1 0 0,29 1 130 0 0,-26-1-96 0 0,62-1 192 0 0,-24-1 15 0 0,-1 3-1 0 0,63 7 1 0 0,-103-7-298 0 0,1 0 0 0 0,-1-1-1 0 0,1 1 1 0 0,-1-1 0 0 0,1 1-1 0 0,-1-1 1 0 0,1 0 0 0 0,0 0-1 0 0,-1-1 1 0 0,1 1 0 0 0,-1 0-1 0 0,1-1 1 0 0,0 0 0 0 0,-1 1-1 0 0,0-1 1 0 0,1 0 0 0 0,-1 0-1 0 0,1-1 1 0 0,-1 1 0 0 0,0 0-1 0 0,0-1 1 0 0,0 1-1 0 0,0-1 1 0 0,0 0 0 0 0,0 0-1 0 0,0 1 1 0 0,0-1 0 0 0,-1-1-1 0 0,1 1 1 0 0,-1 0 0 0 0,0 0-1 0 0,1 0 1 0 0,-1-1 0 0 0,1-2-1 0 0,8-17-699 0 0,-2-1-1 0 0,0-1 1 0 0,-1 0-1 0 0,4-30 0 0 0,6-100-1279 0 0,-17 81 2131 0 0,0 60 3140 0 0,0 530 2999 0 0,0-172-10613 0 0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54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1 3120 0 0,'-24'0'3943'0'0,"18"1"-3606"0"0,1-1 0 0 0,-1 1-1 0 0,0 1 1 0 0,0-1-1 0 0,1 1 1 0 0,-1 0 0 0 0,1 1-1 0 0,0-1 1 0 0,0 1-1 0 0,-1 0 1 0 0,2 0 0 0 0,-1 0-1 0 0,0 1 1 0 0,1 0-1 0 0,-1 0 1 0 0,-5 8 0 0 0,-7 8 369 0 0,1 0 1 0 0,-19 32 0 0 0,28-39-636 0 0,-22 33 285 0 0,2 1 0 0 0,-26 63 0 0 0,43-85-266 0 0,2-1 0 0 0,0 2 0 0 0,2-1-1 0 0,1 1 1 0 0,1 0 0 0 0,-2 47 0 0 0,6-65-72 0 0,1 1 0 0 0,-1-1 1 0 0,1 1-1 0 0,1-1 0 0 0,0 1 1 0 0,0-1-1 0 0,1 0 0 0 0,-1 0 1 0 0,2 0-1 0 0,-1 0 1 0 0,1-1-1 0 0,1 0 0 0 0,9 14 1 0 0,-9-16-10 0 0,0 1 0 0 0,0-1-1 0 0,1 0 1 0 0,0 0 0 0 0,0-1 0 0 0,0 0 0 0 0,1 0 0 0 0,-1 0 0 0 0,1-1 0 0 0,0 0 0 0 0,0 0 0 0 0,0 0 0 0 0,0-1 0 0 0,1-1 0 0 0,12 3 0 0 0,-11-3-6 0 0,0-1 1 0 0,-1 0 0 0 0,1 0-1 0 0,0 0 1 0 0,-1-1 0 0 0,1-1-1 0 0,-1 1 1 0 0,1-1 0 0 0,-1-1 0 0 0,0 1-1 0 0,0-2 1 0 0,0 1 0 0 0,0-1-1 0 0,0 0 1 0 0,-1-1 0 0 0,0 1 0 0 0,0-2-1 0 0,0 1 1 0 0,0-1 0 0 0,-1 0-1 0 0,0 0 1 0 0,0 0 0 0 0,-1-1-1 0 0,0 0 1 0 0,0 0 0 0 0,6-13 0 0 0,-4 7-1 0 0,-1 0 0 0 0,0-1 1 0 0,-1 0-1 0 0,-1 0 1 0 0,0-1-1 0 0,2-16 0 0 0,-5 26 6 0 0,0 0-1 0 0,-1 0 1 0 0,0 0-1 0 0,0 1 1 0 0,0-1-1 0 0,0 0 1 0 0,-1 0-1 0 0,0 0 1 0 0,0 1-1 0 0,0-1 1 0 0,-1 0-1 0 0,1 1 1 0 0,-1-1-1 0 0,0 1 1 0 0,-1-1-1 0 0,1 1 1 0 0,-1 0-1 0 0,0 0 1 0 0,1 0-1 0 0,-2 1 1 0 0,1-1-1 0 0,-6-4 1 0 0,5 5 3 0 0,0 1 0 0 0,0 0 0 0 0,-1 0 0 0 0,1 0 0 0 0,-1 1 0 0 0,1-1-1 0 0,-1 1 1 0 0,1 0 0 0 0,-1 0 0 0 0,0 1 0 0 0,-7-1 0 0 0,-51 5 106 0 0,56-3-278 0 0,-7 0 297 0 0,0 1-1 0 0,0 1 1 0 0,0 0 0 0 0,-18 7-1 0 0,28-8-225 0 0,1-1 0 0 0,-1 1 0 0 0,1 0 0 0 0,-1 1 0 0 0,1-1 0 0 0,0 0 0 0 0,-1 1 0 0 0,-2 4 0 0 0,4-5-228 0 0,0 1 0 0 0,0 0 0 0 0,0-1 0 0 0,1 1-1 0 0,-1 0 1 0 0,1 0 0 0 0,0 0 0 0 0,0 0 0 0 0,0 0 0 0 0,0 0 0 0 0,0 0-1 0 0,0 4 1 0 0,-4 16-6307 0 0,4-14 3311 0 0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6:57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130 185 2496 0 0,'0'0'419'0'0,"-18"4"1906"0"0,14-1-2068 0 0,1-1-1 0 0,0 1 1 0 0,0-1 0 0 0,0 1 0 0 0,0 0 0 0 0,0 0-1 0 0,0 0 1 0 0,1 1 0 0 0,-1-1 0 0 0,1 1 0 0 0,0-1 0 0 0,0 1-1 0 0,0 0 1 0 0,1 0 0 0 0,0 0 0 0 0,-1 0 0 0 0,1 0-1 0 0,0 0 1 0 0,0 6 0 0 0,0 1 140 0 0,0 0 0 0 0,0 0 0 0 0,2 0 0 0 0,-1 0 0 0 0,1 0 0 0 0,4 15 0 0 0,-5-23-357 0 0,1 1 1 0 0,0-1 0 0 0,0 1 0 0 0,1-1-1 0 0,-1 0 1 0 0,1 1 0 0 0,0-1 0 0 0,-1 0 0 0 0,1 0-1 0 0,1 0 1 0 0,-1-1 0 0 0,0 1 0 0 0,1 0-1 0 0,-1-1 1 0 0,1 0 0 0 0,0 1 0 0 0,0-1 0 0 0,0 0-1 0 0,0 0 1 0 0,0-1 0 0 0,0 1 0 0 0,1-1-1 0 0,-1 0 1 0 0,0 1 0 0 0,1-1 0 0 0,-1-1 0 0 0,1 1-1 0 0,-1 0 1 0 0,1-1 0 0 0,0 0 0 0 0,-1 0-1 0 0,1 0 1 0 0,-1 0 0 0 0,6-1 0 0 0,0-1-8 0 0,1 1 1 0 0,0-1-1 0 0,-1-1 0 0 0,0 0 1 0 0,0 0-1 0 0,0-1 1 0 0,0 0-1 0 0,0-1 0 0 0,-1 1 1 0 0,0-2-1 0 0,14-10 1 0 0,-8 1-23 0 0,1-1 0 0 0,-2-1-1 0 0,0 0 1 0 0,10-20 0 0 0,-4 8 1 0 0,-12 19-3 0 0,-1 0 0 0 0,-1-1 1 0 0,0 0-1 0 0,-1 0 0 0 0,1 0 1 0 0,-2-1-1 0 0,3-14 0 0 0,-5 20-3 0 0,0 0 0 0 0,0 0 0 0 0,-1 0 0 0 0,1 0-1 0 0,-2 1 1 0 0,1-1 0 0 0,0 0 0 0 0,-1 0 0 0 0,0 0-1 0 0,-1 1 1 0 0,1-1 0 0 0,-1 0 0 0 0,0 1 0 0 0,-1 0-1 0 0,1-1 1 0 0,-7-8 0 0 0,6 11-3 0 0,1 0-1 0 0,-1 1 1 0 0,0 0 0 0 0,0-1 0 0 0,0 1-1 0 0,0 0 1 0 0,0 1 0 0 0,0-1-1 0 0,-1 0 1 0 0,1 1 0 0 0,-1 0-1 0 0,1 0 1 0 0,-1 0 0 0 0,1 0 0 0 0,-1 1-1 0 0,0-1 1 0 0,1 1 0 0 0,-1 0-1 0 0,0 0 1 0 0,-5 1 0 0 0,2-1 3 0 0,-1 1 1 0 0,1 0-1 0 0,-1 1 1 0 0,1 0 0 0 0,0 0-1 0 0,-1 1 1 0 0,1 0-1 0 0,-11 6 1 0 0,10-3 3 0 0,0 0 0 0 0,1 0 0 0 0,0 1 0 0 0,0 0 0 0 0,1 0 0 0 0,0 1 0 0 0,0 0 0 0 0,0 0 0 0 0,-4 10-1 0 0,2-3 9 0 0,0 1 0 0 0,2 0-1 0 0,0 0 1 0 0,-6 22-1 0 0,11-33-12 0 0,-4 16 35 0 0,-4 37 0 0 0,9-53-37 0 0,0 0 1 0 0,-1 0-1 0 0,2 0 0 0 0,-1 0 1 0 0,0 0-1 0 0,1 0 1 0 0,0 0-1 0 0,0 0 0 0 0,1 0 1 0 0,-1 0-1 0 0,1 0 1 0 0,0-1-1 0 0,3 6 0 0 0,-3-9-2 0 0,-1 1 1 0 0,1-1-1 0 0,-1 0 0 0 0,1 0 0 0 0,-1 0 0 0 0,1 0 0 0 0,-1 0 0 0 0,1 0 0 0 0,0 0 0 0 0,0-1 0 0 0,-1 1 0 0 0,1-1 0 0 0,0 1 0 0 0,0-1 0 0 0,0 0 0 0 0,0 1 0 0 0,0-1 1 0 0,-1 0-1 0 0,5-1 0 0 0,35-5 45 0 0,-30 3-36 0 0,-1-1-1 0 0,0 0 0 0 0,-1-1 0 0 0,1 0 1 0 0,-1 0-1 0 0,0-1 0 0 0,0-1 0 0 0,-1 1 1 0 0,1-1-1 0 0,8-10 0 0 0,5-8 34 0 0,36-54 0 0 0,-41 55-19 0 0,-3-4 24 0 0,-11 23 82 0 0,-3 18 1 0 0,0-2-88 0 0,1 113 264 0 0,2-29-101 0 0,-5 1-1 0 0,-16 115 1 0 0,10-164-123 0 0,-13 68 201 0 0,20-112-265 0 0,0-1-1 0 0,0 1 1 0 0,0-1-1 0 0,0 0 0 0 0,-1 0 1 0 0,1 1-1 0 0,-1-1 1 0 0,0 0-1 0 0,1 0 1 0 0,-1 0-1 0 0,0 0 0 0 0,0-1 1 0 0,0 1-1 0 0,0-1 1 0 0,-1 1-1 0 0,1-1 0 0 0,0 0 1 0 0,-1 1-1 0 0,1-1 1 0 0,-1 0-1 0 0,1-1 1 0 0,-1 1-1 0 0,1 0 0 0 0,-1-1 1 0 0,-5 1-1 0 0,-7 1 109 0 0,0-2-1 0 0,0 1 0 0 0,-20-4 0 0 0,22 2-47 0 0,-64-7 366 0 0,50 4-235 0 0,0 1 0 0 0,0 2 0 0 0,-1 0 0 0 0,-28 4 0 0 0,45-2-989 0 0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13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243 335 3124 0 0,'0'0'978'0'0,"-7"14"1344"0"0,-55 132 2232 0 0,38-94-3237 0 0,2 0-1 0 0,-18 68 1 0 0,30-96-964 0 0,7-23-205 0 0,5-15-106 0 0,77-246 3 0 0,9-38 43 0 0,-86 286-69 0 0,37-142 443 0 0,-39 153-454 0 0,0 1-1 0 0,0 0 1 0 0,0 0-1 0 0,0 0 0 0 0,0-1 1 0 0,0 1-1 0 0,0 0 1 0 0,0 0-1 0 0,0 0 0 0 0,0-1 1 0 0,0 1-1 0 0,0 0 1 0 0,0 0-1 0 0,0 0 0 0 0,0 0 1 0 0,0-1-1 0 0,0 1 1 0 0,1 0-1 0 0,-1 0 0 0 0,0 0 1 0 0,0 0-1 0 0,0 0 1 0 0,0-1-1 0 0,0 1 0 0 0,0 0 1 0 0,1 0-1 0 0,-1 0 1 0 0,0 0-1 0 0,0 0 1 0 0,0 0-1 0 0,0 0 0 0 0,0-1 1 0 0,1 1-1 0 0,-1 0 1 0 0,0 0-1 0 0,0 0 0 0 0,0 0 1 0 0,1 0-1 0 0,-1 0 1 0 0,0 0-1 0 0,0 0 0 0 0,0 0 1 0 0,1 0-1 0 0,4 9 152 0 0,2 19-2 0 0,-7-27-131 0 0,24 126 366 0 0,21 90-120 0 0,10-47-143 0 0,-34-108-89 0 0,-15-44-20 0 0,-1 0 1 0 0,-1 0 0 0 0,0 1-1 0 0,-2-1 1 0 0,1 31 0 0 0,-3-47-18 0 0,0 0 0 0 0,0 0 1 0 0,-1 0-1 0 0,1 0 1 0 0,0 0-1 0 0,-1 0 1 0 0,0 0-1 0 0,1 0 0 0 0,-1 0 1 0 0,0 0-1 0 0,0 0 1 0 0,0 0-1 0 0,0 0 1 0 0,0 0-1 0 0,-1 0 0 0 0,1-1 1 0 0,-3 3-1 0 0,1-1 2 0 0,-1-1-1 0 0,1 1 1 0 0,-1-1-1 0 0,1 0 1 0 0,-1 0-1 0 0,0-1 1 0 0,1 1-1 0 0,-8 1 1 0 0,-5 0 9 0 0,1 0 1 0 0,-1-2-1 0 0,-28 1 1 0 0,-242-15 334 0 0,260 17 101 0 0,13 2-1860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52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72 3888 0 0,'-15'-11'3539'0'0,"9"10"-3209"0"0,0-1 0 0 0,-1 1-1 0 0,1 0 1 0 0,-1 1 0 0 0,1-1-1 0 0,-1 1 1 0 0,0 1 0 0 0,1-1 0 0 0,-1 1-1 0 0,1 0 1 0 0,0 1 0 0 0,-1-1-1 0 0,1 1 1 0 0,0 1 0 0 0,0-1-1 0 0,0 1 1 0 0,0 0 0 0 0,0 0-1 0 0,1 1 1 0 0,-1 0 0 0 0,1 0 0 0 0,-9 9-1 0 0,6-5-71 0 0,1 0 0 0 0,0 1 1 0 0,1 0-1 0 0,0 0 0 0 0,0 0 0 0 0,1 1 0 0 0,0 0 0 0 0,1 0 0 0 0,0 0 0 0 0,1 0 0 0 0,0 1 0 0 0,0-1 1 0 0,-1 13-1 0 0,3-10-176 0 0,0-1-1 0 0,0 1 1 0 0,1-1 0 0 0,1 1 0 0 0,4 22 0 0 0,-4-29-64 0 0,1 0 0 0 0,0 0 0 0 0,0 0 0 0 0,0-1 0 0 0,1 1 0 0 0,0-1 0 0 0,0 1 0 0 0,0-1 0 0 0,1 0 0 0 0,0 0 0 0 0,0 0 0 0 0,0-1 0 0 0,9 8 0 0 0,-7-8-21 0 0,1 1-1 0 0,0-1 1 0 0,0-1-1 0 0,0 1 1 0 0,0-1-1 0 0,0 0 1 0 0,1-1-1 0 0,0 1 1 0 0,15 1-1 0 0,-2-2-85 0 0,0 0 0 0 0,32-3 0 0 0,-48 1 67 0 0,-1 0 1 0 0,0-1-1 0 0,1 1 0 0 0,-1-1 1 0 0,1 0-1 0 0,-1 0 0 0 0,0-1 1 0 0,0 1-1 0 0,0-1 0 0 0,0 0 1 0 0,0 0-1 0 0,0-1 0 0 0,0 1 0 0 0,0-1 1 0 0,-1 1-1 0 0,0-1 0 0 0,5-5 1 0 0,-6 5 6 0 0,0 0 1 0 0,0 0 0 0 0,0-1-1 0 0,0 1 1 0 0,-1-1 0 0 0,1 1-1 0 0,-1-1 1 0 0,0 0-1 0 0,0 1 1 0 0,0-1 0 0 0,-1 0-1 0 0,1 0 1 0 0,-1 0 0 0 0,0 1-1 0 0,0-1 1 0 0,0 0-1 0 0,-1 0 1 0 0,1 0 0 0 0,-1 1-1 0 0,-2-7 1 0 0,0-2 21 0 0,-2 0 1 0 0,1 1-1 0 0,-2 0 0 0 0,1 0 1 0 0,-2 0-1 0 0,1 0 0 0 0,-1 1 0 0 0,-1 0 1 0 0,-15-15-1 0 0,-4 0 206 0 0,-59-41 0 0 0,46 37-20 0 0,35 25-152 0 0,-26-20 221 0 0,29 22-223 0 0,0 1 1 0 0,1 0 0 0 0,-1-1 0 0 0,0 1-1 0 0,1-1 1 0 0,0 0 0 0 0,-1 1-1 0 0,1-1 1 0 0,0 0 0 0 0,0 0 0 0 0,0 0-1 0 0,0 0 1 0 0,-1-3 0 0 0,3 4-20 0 0,-1 0 0 0 0,1 0 1 0 0,0 1-1 0 0,-1-1 0 0 0,1 0 0 0 0,0 1 1 0 0,-1-1-1 0 0,1 1 0 0 0,0-1 0 0 0,0 1 1 0 0,-1-1-1 0 0,1 1 0 0 0,0 0 0 0 0,0-1 1 0 0,0 1-1 0 0,0 0 0 0 0,0-1 0 0 0,1 1 1 0 0,20-6 154 0 0,-21 6-157 0 0,83-14 55 0 0,95-5 0 0 0,-159 18-337 0 0,19 3-5219 0 0,-29-1 2427 0 0,4 1-892 0 0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14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1 3112 0 0,'-20'0'1217'0'0,"1"0"0"0"0,-1 1-1 0 0,1 2 1 0 0,-35 7 0 0 0,49-8-1002 0 0,0-1 1 0 0,0 1-1 0 0,0 1 1 0 0,0-1 0 0 0,0 0-1 0 0,0 1 1 0 0,0 0-1 0 0,1 0 1 0 0,-1 1-1 0 0,1-1 1 0 0,0 1-1 0 0,0 0 1 0 0,1 0 0 0 0,-1 0-1 0 0,1 1 1 0 0,0-1-1 0 0,0 1 1 0 0,0 0-1 0 0,0-1 1 0 0,1 1-1 0 0,-3 8 1 0 0,4-8-56 0 0,0 0 0 0 0,-1 0 0 0 0,1 1 0 0 0,1-1 0 0 0,-1 0 1 0 0,1 0-1 0 0,0 1 0 0 0,0-1 0 0 0,1 0 0 0 0,0 0 0 0 0,-1 1 0 0 0,4 8 0 0 0,-2-11-147 0 0,-1 0-1 0 0,1 0 1 0 0,-1 0 0 0 0,1 0-1 0 0,0 0 1 0 0,0 0 0 0 0,0-1-1 0 0,0 1 1 0 0,1-1 0 0 0,-1 1-1 0 0,1-1 1 0 0,0 0 0 0 0,-1 0-1 0 0,1 0 1 0 0,0-1 0 0 0,0 1-1 0 0,0 0 1 0 0,0-1 0 0 0,1 0-1 0 0,5 2 1 0 0,12 2-5 0 0,0-1 0 0 0,1-1 0 0 0,37 1 0 0 0,-97 22-98 0 0,15-10 156 0 0,0 2 1 0 0,2 0 0 0 0,-30 32-1 0 0,45-43-46 0 0,0 0 0 0 0,0 1 0 0 0,1-1 0 0 0,0 1 0 0 0,0 0 0 0 0,1 1 0 0 0,0-1 0 0 0,1 1 0 0 0,-1-1 0 0 0,2 1 0 0 0,-1 0 0 0 0,1 1 0 0 0,1-1 1 0 0,-1 13-1 0 0,2-19-9 0 0,0 0 1 0 0,0-1 0 0 0,0 1 0 0 0,1 0-1 0 0,-1-1 1 0 0,1 1 0 0 0,0-1 0 0 0,0 1-1 0 0,0-1 1 0 0,0 1 0 0 0,0-1 0 0 0,0 0-1 0 0,1 1 1 0 0,-1-1 0 0 0,1 0 0 0 0,0 0-1 0 0,0 0 1 0 0,-1 0 0 0 0,1 0 0 0 0,0 0-1 0 0,1-1 1 0 0,-1 1 0 0 0,0-1 0 0 0,0 1 0 0 0,1-1-1 0 0,-1 0 1 0 0,1 0 0 0 0,-1 0 0 0 0,1 0-1 0 0,2 0 1 0 0,9 2 21 0 0,-1-1 1 0 0,0 0-1 0 0,1-1 0 0 0,22 0 0 0 0,-27-1-27 0 0,16-1-9 0 0,-1 0 0 0 0,27-6-1 0 0,-40 5-150 0 0,0 0-1 0 0,-1-1 1 0 0,1-1-1 0 0,-1 1 1 0 0,0-1-1 0 0,0-1 1 0 0,10-6-1 0 0,-5-1-1133 0 0,-12 9 202 0 0,0-1 0 0 0,0 0 0 0 0,0 1 0 0 0,-1-1 0 0 0,1 0 0 0 0,-1 0 0 0 0,2-6 1 0 0,1-4-1968 0 0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14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0 113 2256 0 0,'3'-18'3883'0'0,"-2"16"-3377"0"0,0 0-1 0 0,-1 0 1 0 0,1 0 0 0 0,0 0-1 0 0,0 0 1 0 0,0 0-1 0 0,0 0 1 0 0,1 0 0 0 0,-1 1-1 0 0,3-4 1 0 0,-3 4-369 0 0,0 1 0 0 0,0 0 1 0 0,0-1-1 0 0,0 1 0 0 0,0 0 1 0 0,0-1-1 0 0,0 1 0 0 0,0 0 1 0 0,0 0-1 0 0,0 0 0 0 0,0 0 0 0 0,0 0 1 0 0,0 0-1 0 0,0 0 0 0 0,0 0 1 0 0,0 0-1 0 0,0 1 0 0 0,0-1 1 0 0,0 0-1 0 0,0 1 0 0 0,0-1 1 0 0,0 0-1 0 0,-1 1 0 0 0,1-1 0 0 0,0 1 1 0 0,0 0-1 0 0,1 0 0 0 0,4 4-13 0 0,0 1-1 0 0,0 0 1 0 0,0 0-1 0 0,-1 0 1 0 0,0 0 0 0 0,0 1-1 0 0,-1 0 1 0 0,0 0-1 0 0,0 0 1 0 0,0 0-1 0 0,-1 1 1 0 0,4 12-1 0 0,4 6 80 0 0,-3-4-3 0 0,-1-1 0 0 0,7 41 0 0 0,-4-16 44 0 0,-10-45-235 0 0,0 0 0 0 0,0 0 0 0 0,0 0 0 0 0,0-1 0 0 0,1 1 0 0 0,-1 0 0 0 0,0 0 0 0 0,0 0 0 0 0,1 0 0 0 0,-1-1-1 0 0,0 1 1 0 0,1 0 0 0 0,-1 0 0 0 0,1 0 0 0 0,-1-1 0 0 0,1 1 0 0 0,-1 0 0 0 0,1-1 0 0 0,0 1 0 0 0,-1 0 0 0 0,1-1 0 0 0,0 1 0 0 0,0-1 0 0 0,-1 1-1 0 0,1-1 1 0 0,0 0 0 0 0,0 1 0 0 0,0-1 0 0 0,-1 0 0 0 0,1 1 0 0 0,0-1 0 0 0,0 0 0 0 0,0 0 0 0 0,0 0 0 0 0,0 0 0 0 0,0 0 0 0 0,-1 0-1 0 0,1 0 1 0 0,0 0 0 0 0,0 0 0 0 0,0 0 0 0 0,0 0 0 0 0,0-1 0 0 0,-1 1 0 0 0,1 0 0 0 0,0-1 0 0 0,0 1 0 0 0,0 0 0 0 0,-1-1 0 0 0,1 1-1 0 0,1-2 1 0 0,3-1 40 0 0,-1 0-1 0 0,0-1 0 0 0,0 1 0 0 0,-1-1 1 0 0,1 0-1 0 0,-1 0 0 0 0,5-8 0 0 0,9-20 171 0 0,-3 0 1 0 0,-1-1-1 0 0,-1 0 0 0 0,9-40 0 0 0,-18 58-197 0 0,0 0 1 0 0,-1 0 0 0 0,0-19-1 0 0,-2 0-8519 0 0,3 28 4589 0 0,0 0-1 0 0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15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70 2888 0 0,'7'-14'6871'0'0,"-19"141"-1509"0"0,8-87-5004 0 0,2-20-141 0 0,0 31 0 0 0,2-45-196 0 0,0-1 0 0 0,1 0-1 0 0,-1 1 1 0 0,1-1 0 0 0,1 0 0 0 0,-1 0-1 0 0,1 0 1 0 0,0 0 0 0 0,0 0 0 0 0,5 8-1 0 0,-5-10-13 0 0,0-1-1 0 0,1 0 1 0 0,-1 0-1 0 0,1 1 1 0 0,0-1-1 0 0,0-1 0 0 0,-1 1 1 0 0,1 0-1 0 0,0-1 1 0 0,0 0-1 0 0,1 1 0 0 0,-1-1 1 0 0,0 0-1 0 0,0-1 1 0 0,0 1-1 0 0,1 0 0 0 0,-1-1 1 0 0,0 0-1 0 0,1 0 1 0 0,-1 0-1 0 0,6-1 0 0 0,-1 0 3 0 0,0 0 0 0 0,1 0 0 0 0,-1-1 0 0 0,0 0-1 0 0,0 0 1 0 0,0-1 0 0 0,12-6 0 0 0,-12 4 17 0 0,0 0 1 0 0,-1-1-1 0 0,0 1 1 0 0,0-1 0 0 0,0-1-1 0 0,-1 1 1 0 0,0-1-1 0 0,0-1 1 0 0,-1 1-1 0 0,0-1 1 0 0,0 1-1 0 0,0-2 1 0 0,-1 1 0 0 0,-1 0-1 0 0,1-1 1 0 0,-1 1-1 0 0,3-16 1 0 0,-1-9-463 0 0,-1 0 1 0 0,-1-1-1 0 0,-3-50 0 0 0,0 47-1267 0 0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15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 3200 0 0,'-2'0'169'0'0,"1"1"0"0"0,-1 0-1 0 0,0-1 1 0 0,1 1-1 0 0,-1 0 1 0 0,1 0 0 0 0,0 0-1 0 0,-1 0 1 0 0,1 0-1 0 0,0 1 1 0 0,-1-1 0 0 0,1 0-1 0 0,0 1 1 0 0,0-1-1 0 0,0 1 1 0 0,0-1 0 0 0,0 1-1 0 0,-1 2 1 0 0,-14 34 1476 0 0,12-17-840 0 0,1 0 0 0 0,0 0 0 0 0,2 0 1 0 0,0 1-1 0 0,2-1 0 0 0,0 0 0 0 0,6 32 1 0 0,0-40-2194 0 0,-7-13 1204 0 0,1 0-1 0 0,-1 1 1 0 0,0-1 0 0 0,0 0 0 0 0,1 0 0 0 0,-1 0 0 0 0,0 0 0 0 0,1 0 0 0 0,-1 0 0 0 0,0 0 0 0 0,0 0 0 0 0,1 0 0 0 0,-1 0 0 0 0,0 0 0 0 0,1 0 0 0 0,-1 0 0 0 0,0 0 0 0 0,0 0 0 0 0,1 0 0 0 0,-1 0 0 0 0,0 0-1 0 0,0 0 1 0 0,1 0 0 0 0,-1 0 0 0 0,0 0 0 0 0,1-1 0 0 0,-1 1 0 0 0,0 0 0 0 0,0 0 0 0 0,0 0 0 0 0,1 0 0 0 0,-1-1-368 0 0,0 1 368 0 0,1-1 0 0 0,-1 1 0 0 0,0 0 0 0 0,0 0 0 0 0,0-1 0 0 0,0 1-1 0 0,6-7-2495 0 0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15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81 2184 0 0,'4'-20'2648'0'0,"-3"18"-2445"0"0,0-1 0 0 0,0 1-1 0 0,1 0 1 0 0,-1 0 0 0 0,0 0 0 0 0,1 0 0 0 0,0 0 0 0 0,-1 1 0 0 0,1-1 0 0 0,0 0-1 0 0,0 1 1 0 0,0-1 0 0 0,0 1 0 0 0,0 0 0 0 0,1 0 0 0 0,-1 0 0 0 0,0 0 0 0 0,0 0-1 0 0,1 0 1 0 0,-1 0 0 0 0,1 1 0 0 0,3-1 0 0 0,9-1 621 0 0,-1 1-1 0 0,29 1 1 0 0,-10 1 260 0 0,54-9 189 0 0,34 0-726 0 0,-121 8-525 0 0,0 0 0 0 0,0 0 0 0 0,0-1 1 0 0,-1 1-1 0 0,1 0 0 0 0,0 0 0 0 0,0 0 1 0 0,0 0-1 0 0,0 0 0 0 0,0 0 0 0 0,0-1 1 0 0,0 1-1 0 0,0 0 0 0 0,0 0 0 0 0,0 0 1 0 0,0 0-1 0 0,-1 0 0 0 0,1-1 0 0 0,0 1 1 0 0,0 0-1 0 0,0 0 0 0 0,0 0 0 0 0,0 0 1 0 0,0-1-1 0 0,0 1 0 0 0,0 0 0 0 0,1 0 0 0 0,-1 0 1 0 0,0 0-1 0 0,0 0 0 0 0,0-1 0 0 0,0 1 1 0 0,0 0-1 0 0,0 0 0 0 0,0 0 0 0 0,0 0 1 0 0,0 0-1 0 0,0-1 0 0 0,0 1 0 0 0,1 0 1 0 0,-1 0-1 0 0,0 0 0 0 0,0 0 0 0 0,0 0 1 0 0,0 0-1 0 0,0 0 0 0 0,0 0 0 0 0,1 0 1 0 0,-1 0-1 0 0,0-1 0 0 0,0 1 0 0 0,0 0 1 0 0,0 0-1 0 0,0 0 0 0 0,1 0 0 0 0,-1 0 0 0 0,0 0 1 0 0,0 0-1 0 0,0 0 11 0 0,-1 0 0 0 0,1 0 1 0 0,-1-1-1 0 0,1 1 0 0 0,-1 0 0 0 0,1 0 0 0 0,-1 0 1 0 0,1 0-1 0 0,-1 0 0 0 0,1 0 0 0 0,-1 0 0 0 0,0 0 0 0 0,1 0 1 0 0,-1 0-1 0 0,1 0 0 0 0,-1 0 0 0 0,1 1 0 0 0,-1-1 1 0 0,1 0-1 0 0,-1 0 0 0 0,1 0 0 0 0,-1 1 0 0 0,1-1 1 0 0,-1 0-1 0 0,1 1 0 0 0,-1-1 0 0 0,1 0 0 0 0,0 1 1 0 0,-1-1-1 0 0,1 1 0 0 0,-1-1 0 0 0,1 0 0 0 0,-1 2 1 0 0,-2 3 63 0 0,0 1 0 0 0,1 0 1 0 0,-1 0-1 0 0,1 0 0 0 0,0 0 0 0 0,0 0 1 0 0,1 1-1 0 0,-1 6 0 0 0,-3 59 157 0 0,4-41-136 0 0,-1-9-74 0 0,-13 330-421 0 0,15-311-1304 0 0,4 20-5432 0 0,-3-42 4764 0 0,-1 3-1188 0 0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16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 3352 0 0,'-2'0'205'0'0,"1"0"0"0"0,-1 1 0 0 0,1-1 0 0 0,-1 0-1 0 0,1 1 1 0 0,-1 0 0 0 0,1-1 0 0 0,0 1 0 0 0,-1 0-1 0 0,1 0 1 0 0,0 0 0 0 0,-1 0 0 0 0,1 0 0 0 0,0 0-1 0 0,-1 1 1 0 0,-19 23 812 0 0,12-13-431 0 0,-57 70 1752 0 0,-17 19-28 0 0,68-85-1775 0 0,-1-1 0 0 0,0 0 1 0 0,-36 24-1 0 0,31-26-341 0 0,1-2 1 0 0,-39 16-1 0 0,51-23-155 0 0,-1-1 1 0 0,0-1-1 0 0,0 0 0 0 0,0 0 0 0 0,0 0 1 0 0,0-1-1 0 0,-1-1 0 0 0,1 0 1 0 0,-17-1-1 0 0,23 0-29 0 0,0 1 0 0 0,1-1 0 0 0,-1 1 0 0 0,0-1-1 0 0,1 0 1 0 0,-1 0 0 0 0,1-1 0 0 0,-1 1 0 0 0,1 0 0 0 0,0-1 0 0 0,-1 1 0 0 0,1-1 0 0 0,0 0 0 0 0,0 0 0 0 0,0 0 0 0 0,0 0 0 0 0,1 0 0 0 0,-1 0 0 0 0,-2-4 0 0 0,2 2 3 0 0,0-1 1 0 0,1 0-1 0 0,-1 1 1 0 0,1-1-1 0 0,0 0 1 0 0,0 0-1 0 0,0 0 1 0 0,1 0-1 0 0,-1 0 1 0 0,2-6-1 0 0,0-3 10 0 0,1 0 0 0 0,0 0 0 0 0,1-1 0 0 0,1 1 0 0 0,0 1 0 0 0,10-22 0 0 0,-9 25-16 0 0,0 1-1 0 0,0 0 1 0 0,1 0 0 0 0,0 0 0 0 0,1 1-1 0 0,13-14 1 0 0,-18 20 3 0 0,0 0 1 0 0,0 0-1 0 0,0 1 1 0 0,0-1-1 0 0,1 0 0 0 0,-1 1 1 0 0,0 0-1 0 0,1-1 1 0 0,-1 1-1 0 0,1 0 0 0 0,0 0 1 0 0,-1 1-1 0 0,1-1 1 0 0,0 0-1 0 0,-1 1 0 0 0,1 0 1 0 0,0-1-1 0 0,0 1 1 0 0,-1 0-1 0 0,1 1 0 0 0,0-1 1 0 0,0 0-1 0 0,-1 1 1 0 0,1-1-1 0 0,0 1 0 0 0,-1 0 1 0 0,1 0-1 0 0,-1 0 1 0 0,1 0-1 0 0,-1 1 0 0 0,4 2 1 0 0,1 1 34 0 0,0 1 1 0 0,0 1-1 0 0,-1-1 0 0 0,0 1 1 0 0,0 0-1 0 0,-1 0 1 0 0,1 1-1 0 0,-2 0 0 0 0,6 10 1 0 0,3 11 116 0 0,11 40 0 0 0,-14-41-63 0 0,-3-6-168 0 0,-1-1 0 0 0,6 32 0 0 0,-10-32-3465 0 0,-1 0-3526 0 0,-1-15 3583 0 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16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3504 0 0,'-3'0'2337'0'0,"-1"0"-829"0"0,4 2-2976 0 0,0 3-1 0 0,4 1 1 0 0,-1 3 0 0 0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17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83 2800 0 0,'-3'2'372'0'0,"0"0"1"0"0,0 1-1 0 0,1 0 0 0 0,-1-1 0 0 0,1 1 1 0 0,0 0-1 0 0,0 0 0 0 0,0 1 0 0 0,0-1 0 0 0,-2 6 1 0 0,-4 9 572 0 0,1-1 1 0 0,1 2-1 0 0,-5 21 1 0 0,10-34-696 0 0,0-1-1 0 0,1 1 1 0 0,-1 0 0 0 0,1-1 0 0 0,0 1-1 0 0,0 0 1 0 0,1 0 0 0 0,0-1-1 0 0,0 1 1 0 0,0-1 0 0 0,1 1 0 0 0,-1-1-1 0 0,1 1 1 0 0,1-1 0 0 0,2 6 0 0 0,-3-9-200 0 0,1 1 0 0 0,-1 0 0 0 0,1-1 0 0 0,-1 0 0 0 0,1 0 0 0 0,0 0 0 0 0,0 0 0 0 0,0 0 0 0 0,0 0 0 0 0,0-1 0 0 0,1 1 0 0 0,-1-1 0 0 0,0 0 0 0 0,0 0-1 0 0,1 0 1 0 0,-1-1 0 0 0,7 1 0 0 0,-1 0-20 0 0,1 0-1 0 0,0-1 0 0 0,-1 0 0 0 0,1-1 0 0 0,10-2 0 0 0,-4 0-13 0 0,-1-1 1 0 0,-1 0 0 0 0,1-1-1 0 0,-1-1 1 0 0,1 0-1 0 0,-2-1 1 0 0,26-16 0 0 0,-32 18-16 0 0,-1 0 0 0 0,0 0 0 0 0,0-1 1 0 0,0 0-1 0 0,-1 0 0 0 0,0 0 0 0 0,0-1 1 0 0,0 0-1 0 0,-1 0 0 0 0,0 0 0 0 0,0 0 1 0 0,-1-1-1 0 0,0 1 0 0 0,-1-1 0 0 0,1 0 1 0 0,1-12-1 0 0,-3 15 2 0 0,0 0 0 0 0,0 0 0 0 0,-1-1 0 0 0,0 1 0 0 0,0 0 0 0 0,0-1 1 0 0,-1 1-1 0 0,0 0 0 0 0,0-1 0 0 0,0 1 0 0 0,0 0 0 0 0,-1 0 0 0 0,0 0 0 0 0,0 0 0 0 0,-1 0 0 0 0,1 1 1 0 0,-1-1-1 0 0,0 1 0 0 0,0-1 0 0 0,0 1 0 0 0,-1 0 0 0 0,1 0 0 0 0,-1 1 0 0 0,0-1 0 0 0,0 1 1 0 0,-1 0-1 0 0,1 0 0 0 0,-1 0 0 0 0,1 0 0 0 0,-1 1 0 0 0,0 0 0 0 0,0 0 0 0 0,0 0 0 0 0,-6-1 0 0 0,-1 0 12 0 0,0 1 0 0 0,0 1-1 0 0,-1 0 1 0 0,1 0-1 0 0,0 1 1 0 0,0 1 0 0 0,0 0-1 0 0,-20 4 1 0 0,27-4-4 0 0,0 0-1 0 0,0 1 1 0 0,-1 0 0 0 0,1 0-1 0 0,0 0 1 0 0,1 1 0 0 0,-1-1 0 0 0,0 1-1 0 0,1 0 1 0 0,-1 1 0 0 0,1-1 0 0 0,0 1-1 0 0,0 0 1 0 0,0 0 0 0 0,1 0-1 0 0,-1 0 1 0 0,1 1 0 0 0,0-1 0 0 0,1 1-1 0 0,-1 0 1 0 0,-2 7 0 0 0,-2 7 32 0 0,-1 2 20 0 0,1 1 1 0 0,0 1-1 0 0,-5 41 1 0 0,4 347 695 0 0,9-255-534 0 0,-1-116-133 0 0,0 0-842 0 0,0-14-6213 0 0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17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3512 0 0,'0'0'585'0'0,"21"1"2561"0"0,-6 1-2691 0 0,-1 1 0 0 0,0 0 0 0 0,-1 1 0 0 0,1 0 0 0 0,-1 2 0 0 0,0-1 0 0 0,0 2 0 0 0,0 0 0 0 0,-1 0 0 0 0,0 1 0 0 0,-1 0 0 0 0,1 1 0 0 0,-2 1 0 0 0,1 0 0 0 0,-1 0 0 0 0,-1 1 0 0 0,9 12 0 0 0,2 7-435 0 0,0 1-1 0 0,-2 1 1 0 0,-2 0-1 0 0,0 1 1 0 0,14 51 0 0 0,-28-63-9158 0 0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17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1 3592 0 0,'-19'2'3967'0'0,"13"0"-3624"0"0,0 0 0 0 0,0 0 0 0 0,0 1 0 0 0,0 0 0 0 0,0 0 0 0 0,0 0 0 0 0,1 1 0 0 0,0 0 0 0 0,-8 7 0 0 0,-6 7 612 0 0,-16 22 0 0 0,33-38-869 0 0,-98 127 3082 0 0,81-105-2780 0 0,2 1 0 0 0,-18 32 0 0 0,20-31-273 0 0,5-9-229 0 0,1 0 0 0 0,1 0 0 0 0,-8 27 0 0 0,8-11-3025 0 0,5 0-4013 0 0,5-23 3815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52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4248 0 0,'0'0'2991'0'0,"-1"14"255"0"0,-16 125 2555 0 0,-8 7-4008 0 0,21-96-5154 0 0,2-1-4300 0 0,2-30 4136 0 0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18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21 3128 0 0,'0'0'540'0'0,"-19"-12"2588"0"0,7 9-2626 0 0,-1 1 1 0 0,0 0-1 0 0,0 1 0 0 0,0 0 1 0 0,0 1-1 0 0,0 1 1 0 0,0 0-1 0 0,0 0 0 0 0,0 1 1 0 0,0 1-1 0 0,1 1 1 0 0,-1-1-1 0 0,1 2 0 0 0,0 0 1 0 0,-17 9-1 0 0,24-11-403 0 0,1 1-1 0 0,-1 0 1 0 0,1 0-1 0 0,-1 0 1 0 0,1 0 0 0 0,1 1-1 0 0,-1-1 1 0 0,1 1 0 0 0,-1 0-1 0 0,1 0 1 0 0,1 1-1 0 0,-1-1 1 0 0,-2 9 0 0 0,1-3-61 0 0,2 1 0 0 0,-1 0-1 0 0,2 0 1 0 0,-1 0 0 0 0,1 18 0 0 0,2-26-38 0 0,-1 0-1 0 0,1 1 1 0 0,-1-1-1 0 0,1 0 1 0 0,0 0-1 0 0,1 0 0 0 0,-1-1 1 0 0,1 1-1 0 0,0 0 1 0 0,-1 0-1 0 0,2-1 1 0 0,-1 1-1 0 0,0-1 1 0 0,1 0-1 0 0,-1 0 1 0 0,1 0-1 0 0,0 0 1 0 0,0 0-1 0 0,0 0 1 0 0,1-1-1 0 0,-1 1 1 0 0,1-1-1 0 0,-1 0 0 0 0,1 0 1 0 0,0-1-1 0 0,0 1 1 0 0,-1-1-1 0 0,6 2 1 0 0,1 0-62 0 0,0-1-1 0 0,-1 0 1 0 0,1 0 0 0 0,0-1-1 0 0,0-1 1 0 0,0 1 0 0 0,0-1-1 0 0,0-1 1 0 0,0 0 0 0 0,17-4-1 0 0,-25 4 45 0 0,-1 1 0 0 0,0 0 0 0 0,0-1-1 0 0,1 1 1 0 0,-1-1 0 0 0,0 1 0 0 0,0-1-1 0 0,0 0 1 0 0,0 0 0 0 0,0 1 0 0 0,0-1-1 0 0,0 0 1 0 0,0 0 0 0 0,0 0 0 0 0,0 0-1 0 0,0 0 1 0 0,0 0 0 0 0,-1 0 0 0 0,1-1-1 0 0,-1 1 1 0 0,1 0 0 0 0,0 0 0 0 0,-1 0-1 0 0,0-1 1 0 0,1 1 0 0 0,-1-2 0 0 0,0 2 12 0 0,0 0 0 0 0,0 0 0 0 0,0 0 0 0 0,0 0 0 0 0,-1 0 0 0 0,1 0 1 0 0,0 0-1 0 0,0 0 0 0 0,-1 0 0 0 0,1 0 0 0 0,-1 1 0 0 0,1-1 0 0 0,-1 0 0 0 0,1 0 0 0 0,-1 0 1 0 0,0 1-1 0 0,1-1 0 0 0,-1 0 0 0 0,0 1 0 0 0,0-1 0 0 0,1 0 0 0 0,-1 1 0 0 0,0-1 0 0 0,0 1 1 0 0,0-1-1 0 0,0 1 0 0 0,0 0 0 0 0,0-1 0 0 0,0 1 0 0 0,1 0 0 0 0,-1 0 0 0 0,0-1 0 0 0,0 1 1 0 0,-2 0-1 0 0,-5-1 64 0 0,0 1 1 0 0,0 0-1 0 0,0 0 1 0 0,0 0-1 0 0,0 1 1 0 0,0 0-1 0 0,0 1 1 0 0,0 0 0 0 0,0 0-1 0 0,0 1 1 0 0,1-1-1 0 0,-14 8 1 0 0,16-7-6 0 0,0 1 0 0 0,1-1 1 0 0,-1 1-1 0 0,0-1 1 0 0,1 1-1 0 0,0 1 0 0 0,0-1 1 0 0,0 1-1 0 0,1-1 1 0 0,-1 1-1 0 0,1 0 0 0 0,0 0 1 0 0,0 0-1 0 0,1 1 1 0 0,0-1-1 0 0,0 1 0 0 0,0-1 1 0 0,-1 8-1 0 0,3-12-49 0 0,-2 10 102 0 0,0 0-1 0 0,1 0 1 0 0,0 0-1 0 0,1 15 1 0 0,0-23-86 0 0,0 0-1 0 0,1 0 1 0 0,0 1 0 0 0,-1-1-1 0 0,1 0 1 0 0,1 0 0 0 0,-1 0-1 0 0,0 0 1 0 0,1 0 0 0 0,-1-1-1 0 0,1 1 1 0 0,0 0 0 0 0,0-1 0 0 0,0 1-1 0 0,0-1 1 0 0,0 1 0 0 0,1-1-1 0 0,-1 0 1 0 0,5 3 0 0 0,3 0 8 0 0,0 0 1 0 0,1 0 0 0 0,-1-1 0 0 0,1-1-1 0 0,0 0 1 0 0,0 0 0 0 0,0-1 0 0 0,1 0 0 0 0,-1-1-1 0 0,0 0 1 0 0,23-2 0 0 0,-16-1-782 0 0,1 0 1 0 0,-1-1-1 0 0,0 0 1 0 0,0-2-1 0 0,0 0 1 0 0,29-13-1 0 0,-39 14-849 0 0,1-1 0 0 0,-1 0 0 0 0,14-12 0 0 0,-1-1-1603 0 0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18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17 2976 0 0,'-1'-17'8208'0'0,"-4"26"-7106"0"0,1 1 1 0 0,0-1 0 0 0,0 1-1 0 0,-3 12 1 0 0,-11 79 1106 0 0,16-84-1977 0 0,-8 108 93 0 0,9-73-4815 0 0,4-21-2990 0 0,-6-16 3739 0 0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19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3200 0 0,'0'0'5240'0'0,"0"13"-2920"0"0,0 53 898 0 0,3 153 56 0 0,1-43-3888 0 0,-4-146-759 0 0,-2-20-1271 0 0,1-1-3716 0 0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19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0 2960 0 0,'5'1'5701'0'0,"-46"49"-2122"0"0,3-14-2261 0 0,-73 63 591 0 0,81-75-1755 0 0,-1-2-1 0 0,-1-1 1 0 0,-56 27-1 0 0,88-48-151 0 0,0 0-1 0 0,0 0 0 0 0,0-1 0 0 0,1 1 0 0 0,-1 0 0 0 0,0 0 0 0 0,0-1 0 0 0,0 1 0 0 0,0 0 0 0 0,0 0 0 0 0,0-1 0 0 0,0 1 0 0 0,0 0 0 0 0,0 0 0 0 0,0-1 0 0 0,0 1 0 0 0,0 0 0 0 0,0 0 0 0 0,0-1 1 0 0,0 1-1 0 0,-1 0 0 0 0,1 0 0 0 0,0 0 0 0 0,0-1 0 0 0,0 1 0 0 0,0 0 0 0 0,0 0 0 0 0,0 0 0 0 0,-1-1 0 0 0,1 1 0 0 0,0 0 0 0 0,0 0 0 0 0,0 0 0 0 0,-1-1 0 0 0,1 1 0 0 0,0 0 0 0 0,0 0 0 0 0,0 0 1 0 0,-1 0-1 0 0,1 0 0 0 0,0 0 0 0 0,0 0 0 0 0,-1 0 0 0 0,1 0 0 0 0,0 0 0 0 0,0-1 0 0 0,-1 1 0 0 0,1 0 0 0 0,0 0 0 0 0,0 0 0 0 0,-1 1 0 0 0,1-1 0 0 0,0 0 0 0 0,0 0 0 0 0,-1 0 0 0 0,1 0 0 0 0,0 0 1 0 0,0 0-1 0 0,-1 0 0 0 0,1 0 0 0 0,0 0 0 0 0,0 0 0 0 0,0 1 0 0 0,-1-1 0 0 0,1 0 0 0 0,0 0 0 0 0,0 0 0 0 0,-1 1 0 0 0,9-17 30 0 0,0 5-14 0 0,0 0 0 0 0,1 1 0 0 0,1 0-1 0 0,0 1 1 0 0,0 0 0 0 0,1 0-1 0 0,0 1 1 0 0,17-10 0 0 0,-21 14 15 0 0,0 1 1 0 0,1-1-1 0 0,-1 1 1 0 0,1 1-1 0 0,0-1 1 0 0,-1 2-1 0 0,1-1 1 0 0,0 1-1 0 0,0 0 1 0 0,0 0 0 0 0,0 1-1 0 0,0 0 1 0 0,0 0-1 0 0,0 1 1 0 0,13 3-1 0 0,-17-3 1 0 0,0 1 1 0 0,-1 0-1 0 0,1 0 0 0 0,-1 0 1 0 0,1 0-1 0 0,-1 0 0 0 0,0 1 0 0 0,0-1 1 0 0,0 1-1 0 0,0 0 0 0 0,-1 0 0 0 0,1 0 1 0 0,2 5-1 0 0,2 2 87 0 0,-1 1 0 0 0,10 22 0 0 0,-8-16-54 0 0,0 0 0 0 0,1-1-1 0 0,1 0 1 0 0,0-1 0 0 0,1 0 0 0 0,24 25-1 0 0,-26-32-1978 0 0,-1-1 0 0 0,1 1-1 0 0,19 10 1 0 0,-20-13-1583 0 0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19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 3360 0 0,'-4'0'270'0'0,"0"1"0"0"0,-1 0-1 0 0,1 0 1 0 0,0 0-1 0 0,0 0 1 0 0,0 0 0 0 0,0 1-1 0 0,0 0 1 0 0,0 0-1 0 0,0 0 1 0 0,1 0 0 0 0,-1 1-1 0 0,1 0 1 0 0,-1-1-1 0 0,1 1 1 0 0,0 0 0 0 0,0 1-1 0 0,0-1 1 0 0,1 0 0 0 0,-1 1-1 0 0,1 0 1 0 0,0-1-1 0 0,-3 8 1 0 0,-2 2 230 0 0,2 1 1 0 0,0 0-1 0 0,0 0 0 0 0,1 0 1 0 0,-3 25-1 0 0,5-26-92 0 0,1 0 0 0 0,0-1 0 0 0,1 1 0 0 0,1 0 0 0 0,0 0 0 0 0,4 18 0 0 0,-5-27-381 0 0,1-1 1 0 0,0 1 0 0 0,0-1-1 0 0,0 0 1 0 0,1 1-1 0 0,-1-1 1 0 0,1 0 0 0 0,0 0-1 0 0,0 0 1 0 0,0 0 0 0 0,0 0-1 0 0,0 0 1 0 0,1-1-1 0 0,-1 1 1 0 0,1-1 0 0 0,0 0-1 0 0,0 0 1 0 0,0 0 0 0 0,0 0-1 0 0,0 0 1 0 0,0 0-1 0 0,0-1 1 0 0,1 1 0 0 0,-1-1-1 0 0,0 0 1 0 0,1 0 0 0 0,5 0-1 0 0,-1 0-20 0 0,0 0 0 0 0,-1-1 0 0 0,1 0 1 0 0,0 0-1 0 0,0-1 0 0 0,0 0 0 0 0,-1 0 0 0 0,1-1 0 0 0,0 0 0 0 0,-1 0 0 0 0,1-1 0 0 0,-1 0 1 0 0,0 0-1 0 0,0-1 0 0 0,0 0 0 0 0,-1 0 0 0 0,1-1 0 0 0,-1 0 0 0 0,0 0 0 0 0,0 0 0 0 0,-1-1 0 0 0,1 1 1 0 0,-1-1-1 0 0,0-1 0 0 0,-1 1 0 0 0,0-1 0 0 0,0 0 0 0 0,3-7 0 0 0,-2 1 59 0 0,-1 1 1 0 0,0-1-1 0 0,-1 0 0 0 0,-1-1 0 0 0,0 1 1 0 0,0-27-1 0 0,-2 35-24 0 0,0 0-1 0 0,0 0 1 0 0,-1 0 0 0 0,1 0 0 0 0,-1-1-1 0 0,0 1 1 0 0,-1 0 0 0 0,1 0 0 0 0,-1 1-1 0 0,0-1 1 0 0,0 0 0 0 0,-1 1 0 0 0,1-1-1 0 0,-1 1 1 0 0,0 0 0 0 0,0-1 0 0 0,-1 2-1 0 0,1-1 1 0 0,-1 0 0 0 0,0 1 0 0 0,-5-4-1 0 0,3 4-6 0 0,0 0 0 0 0,-1 1 0 0 0,0 0 1 0 0,1 0-1 0 0,-1 1 0 0 0,0 0 0 0 0,0 0 0 0 0,0 1 0 0 0,0 0 0 0 0,1 0 0 0 0,-1 0 0 0 0,0 1 0 0 0,0 0 0 0 0,0 1 0 0 0,0-1 0 0 0,1 1 0 0 0,-1 0 0 0 0,1 1 0 0 0,0 0 0 0 0,-11 6 0 0 0,10-5-370 0 0,1 1-1 0 0,0 0 0 0 0,0 0 1 0 0,-10 12-1 0 0,13-14-656 0 0,0 1 0 0 0,1 1 0 0 0,-1-1 0 0 0,1 0 0 0 0,0 1 0 0 0,0-1 0 0 0,0 1 1 0 0,1 0-1 0 0,-1 4 0 0 0,-1 9-2597 0 0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20.3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3672 0 0,'0'0'615'0'0,"7"10"2869"0"0,18 58 573 0 0,-20-49-3167 0 0,0 0 0 0 0,-1 0 0 0 0,-1 0 0 0 0,0 22 0 0 0,-2 81-219 0 0,-2-63-7227 0 0,1-48 3092 0 0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20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 3032 0 0,'0'0'1642'0'0,"13"6"3312"0"0,0 16-3590 0 0,-1 1 0 0 0,-1 0 1 0 0,-1 1-1 0 0,12 41 1 0 0,-5-12-851 0 0,-10-33-354 0 0,-4-11-101 0 0,0 0 0 0 0,0-1-1 0 0,1 1 1 0 0,0-1-1 0 0,0 1 1 0 0,8 9-1 0 0,-12-18-56 0 0,1 0 1 0 0,-1 1-1 0 0,0-1 0 0 0,1 0 0 0 0,-1 0 0 0 0,1 0 0 0 0,-1 0 0 0 0,0 0 0 0 0,1 0 0 0 0,-1 0 1 0 0,1 0-1 0 0,-1 0 0 0 0,0 0 0 0 0,1 0 0 0 0,-1 0 0 0 0,1 0 0 0 0,-1 0 0 0 0,0 0 1 0 0,1 0-1 0 0,-1 0 0 0 0,1 0 0 0 0,-1 0 0 0 0,0-1 0 0 0,1 1 0 0 0,-1 0 0 0 0,0 0 1 0 0,1-1-1 0 0,-1 1 0 0 0,0 0 0 0 0,1 0 0 0 0,-1-1 0 0 0,0 1 0 0 0,0 0 0 0 0,1-1 1 0 0,-1 1-1 0 0,0 0 0 0 0,0-1 0 0 0,0 1 0 0 0,1 0 0 0 0,-1-1 0 0 0,0 1 0 0 0,0-1 0 0 0,0 0 1 0 0,11-19 82 0 0,-10 18-72 0 0,61-155 591 0 0,-3 21-108 0 0,-57 133-671 0 0,-1 0-1 0 0,1 0 1 0 0,0-1 0 0 0,0 1 0 0 0,0 0 0 0 0,0 1 0 0 0,1-1 0 0 0,-1 0-1 0 0,6-4 1 0 0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21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1 3280 0 0,'-3'0'323'0'0,"0"1"0"0"0,0 0 0 0 0,0 0 0 0 0,0 0 1 0 0,0 0-1 0 0,0 1 0 0 0,0-1 0 0 0,1 1 0 0 0,-1 0 0 0 0,1-1 0 0 0,-1 1 0 0 0,1 0 0 0 0,0 1 0 0 0,-4 3 0 0 0,-29 39 1547 0 0,28-34-1442 0 0,0 1 1 0 0,1 0 0 0 0,0 0 0 0 0,2 0 0 0 0,-1 1-1 0 0,1-1 1 0 0,1 1 0 0 0,0 0 0 0 0,1 0 0 0 0,0 1-1 0 0,1-1 1 0 0,1 0 0 0 0,1 20 0 0 0,0-29-383 0 0,-1 0 0 0 0,1-1 0 0 0,0 1 1 0 0,0 0-1 0 0,0-1 0 0 0,0 1 0 0 0,1 0 0 0 0,-1-1 0 0 0,1 0 1 0 0,0 1-1 0 0,0-1 0 0 0,0 0 0 0 0,1 0 0 0 0,-1 0 1 0 0,6 5-1 0 0,-3-5-17 0 0,-1 1 1 0 0,1-1-1 0 0,0 0 1 0 0,0-1 0 0 0,0 1-1 0 0,0-1 1 0 0,1 0-1 0 0,-1 0 1 0 0,11 1-1 0 0,-3-1-13 0 0,1-1-1 0 0,0 0 0 0 0,0-1 0 0 0,0 0 0 0 0,0-1 0 0 0,-1-1 0 0 0,27-6 0 0 0,-34 6 1 0 0,0 0-1 0 0,0 0 0 0 0,0-1 1 0 0,-1 0-1 0 0,1 0 1 0 0,-1 0-1 0 0,0-1 0 0 0,0 1 1 0 0,0-1-1 0 0,0 0 0 0 0,-1-1 1 0 0,1 1-1 0 0,-1-1 1 0 0,0 0-1 0 0,-1 0 0 0 0,1 0 1 0 0,4-9-1 0 0,-5 7 34 0 0,0-1 0 0 0,-1 1 0 0 0,1-1 0 0 0,-1 1 0 0 0,-1-1 0 0 0,1 0 0 0 0,-2 1 0 0 0,1-1 0 0 0,-1 0 0 0 0,0 0 1 0 0,0 0-1 0 0,-1 0 0 0 0,-2-11 0 0 0,0 11 23 0 0,0 1 0 0 0,0-1 0 0 0,-1 1 1 0 0,0-1-1 0 0,0 1 0 0 0,-1 0 0 0 0,0 1 0 0 0,0-1 1 0 0,0 1-1 0 0,-1 0 0 0 0,0 0 0 0 0,0 1 1 0 0,-1 0-1 0 0,1 0 0 0 0,-1 0 0 0 0,0 1 1 0 0,-1 0-1 0 0,1 0 0 0 0,-1 1 0 0 0,-14-5 0 0 0,12 6 19 0 0,1 0-1 0 0,-1 1 1 0 0,0 0-1 0 0,1 0 0 0 0,-1 1 1 0 0,0 1-1 0 0,-13 1 1 0 0,19-1-188 0 0,-1 0 1 0 0,1 0 0 0 0,0 0-1 0 0,0 1 1 0 0,0 0 0 0 0,0 0-1 0 0,0 0 1 0 0,0 0 0 0 0,0 0 0 0 0,1 1-1 0 0,-1 0 1 0 0,1-1 0 0 0,-1 1-1 0 0,1 1 1 0 0,0-1 0 0 0,1 0-1 0 0,-1 1 1 0 0,-3 5 0 0 0,-14 30-10799 0 0,19-26 7086 0 0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21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0 3416 0 0,'0'0'2901'0'0,"0"3"-2313"0"0,-3 4-16 0 0,3 2-176 0 0,-4 2-1968 0 0,4 1-1 0 0,0 6 1 0 0,-4 2 0 0 0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22.0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426 13 3512 0 0,'0'0'607'0'0,"-10"-5"2098"0"0,5 5-2343 0 0,-31-4 2065 0 0,-49 1 0 0 0,75 3-2062 0 0,-1 0 0 0 0,1 2 1 0 0,0-1-1 0 0,0 1 0 0 0,0 1 0 0 0,0-1 1 0 0,1 2-1 0 0,-1-1 0 0 0,-15 10 1 0 0,22-11-329 0 0,0 0 0 0 0,0 0 0 0 0,0 0 0 0 0,0 0 0 0 0,0 1 0 0 0,1 0 0 0 0,-1-1-1 0 0,1 1 1 0 0,-1 0 0 0 0,1 0 0 0 0,0 1 0 0 0,0-1 0 0 0,1 0 0 0 0,-1 1 0 0 0,1-1 0 0 0,0 1 0 0 0,-1-1 0 0 0,2 1 0 0 0,-1 0 0 0 0,0-1 0 0 0,1 1 0 0 0,-1 0 0 0 0,1-1 0 0 0,0 1 0 0 0,1 0 0 0 0,-1 0 0 0 0,0-1 0 0 0,1 1 0 0 0,0 0 0 0 0,0-1 0 0 0,2 7 0 0 0,1-1-67 0 0,0 0-1 0 0,0 0 1 0 0,1-1 0 0 0,0 1 0 0 0,1-1 0 0 0,0 0 0 0 0,0-1 0 0 0,0 1 0 0 0,1-1 0 0 0,15 12 0 0 0,5-1-126 0 0,55 28 1 0 0,-52-31 54 0 0,48 34 0 0 0,-75-47 130 0 0,-1 0 1 0 0,1 0-1 0 0,-1 1 0 0 0,1-1 1 0 0,-1 1-1 0 0,0-1 0 0 0,0 1 1 0 0,0 0-1 0 0,-1 0 0 0 0,1 0 1 0 0,-1 0-1 0 0,0 0 0 0 0,1 1 1 0 0,-1-1-1 0 0,0 5 0 0 0,0-6 7 0 0,-1-1 0 0 0,0 1-1 0 0,0 0 1 0 0,0 0 0 0 0,0 0-1 0 0,0 0 1 0 0,-1 0 0 0 0,1-1-1 0 0,0 1 1 0 0,-1 0 0 0 0,0 0 0 0 0,1-1-1 0 0,-1 1 1 0 0,0 0 0 0 0,0-1-1 0 0,0 1 1 0 0,0-1 0 0 0,0 1 0 0 0,0-1-1 0 0,0 1 1 0 0,0-1 0 0 0,-1 0-1 0 0,1 1 1 0 0,-1-1 0 0 0,1 0-1 0 0,-1 0 1 0 0,1 0 0 0 0,-1 0 0 0 0,-2 1-1 0 0,-20 6 240 0 0,0-1 0 0 0,0 0-1 0 0,0-2 1 0 0,-1-1 0 0 0,0-1-1 0 0,-30 1 1 0 0,7-1-4 0 0,-52 3-1121 0 0,67-6-2777 0 0,-1 0-3741 0 0,17 0 3411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53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68 3736 0 0,'0'0'643'0'0,"-21"4"2870"0"0,16 0-3118 0 0,-1-1 1 0 0,1 1-1 0 0,0 0 0 0 0,0 0 1 0 0,0 0-1 0 0,0 1 0 0 0,1 0 0 0 0,0 0 1 0 0,0 0-1 0 0,0 0 0 0 0,1 1 1 0 0,-1-1-1 0 0,1 1 0 0 0,1 0 1 0 0,-1 0-1 0 0,-2 13 0 0 0,3-14-254 0 0,1 0-1 0 0,0 0 1 0 0,0 1-1 0 0,1-1 1 0 0,-1 0-1 0 0,1 1 1 0 0,0-1-1 0 0,1 1 1 0 0,-1-1-1 0 0,1 0 1 0 0,0 1-1 0 0,1-1 1 0 0,-1 0-1 0 0,1 0 1 0 0,0 0-1 0 0,0 0 1 0 0,1 0-1 0 0,-1 0 1 0 0,1-1-1 0 0,6 8 1 0 0,-5-9-143 0 0,-1 0 1 0 0,0 0-1 0 0,1-1 0 0 0,0 0 1 0 0,0 1-1 0 0,0-2 0 0 0,0 1 1 0 0,0 0-1 0 0,0-1 0 0 0,0 1 1 0 0,0-1-1 0 0,0 0 0 0 0,6 0 0 0 0,9 1-68 0 0,31-1-1 0 0,-41-1 46 0 0,1 0-7 0 0,-1 0 1 0 0,0-1 0 0 0,0 0-1 0 0,1-1 1 0 0,-1 0-1 0 0,0-1 1 0 0,12-5-1 0 0,-18 7 36 0 0,1 0 0 0 0,-1-1 0 0 0,0 1 0 0 0,-1-1 0 0 0,1 0 0 0 0,0 0 0 0 0,0 0 0 0 0,-1 0 0 0 0,1-1 0 0 0,-1 1 0 0 0,0-1 0 0 0,0 0 0 0 0,0 1 0 0 0,0-1 0 0 0,0 0 0 0 0,-1 0 0 0 0,1 0 0 0 0,-1 0-1 0 0,0 0 1 0 0,1-1 0 0 0,-2 1 0 0 0,1 0 0 0 0,0-4 0 0 0,0 1 27 0 0,1-5 80 0 0,-1 0-1 0 0,0 0 1 0 0,-1 0 0 0 0,0 0 0 0 0,-1 0-1 0 0,0 0 1 0 0,0 0 0 0 0,-1 1 0 0 0,-1-1-1 0 0,-5-15 1 0 0,5 20-59 0 0,0 0-1 0 0,-1 0 1 0 0,0 0 0 0 0,0 0-1 0 0,0 1 1 0 0,0 0 0 0 0,-1 0 0 0 0,0 0-1 0 0,0 1 1 0 0,0-1 0 0 0,0 1-1 0 0,-1 0 1 0 0,0 1 0 0 0,0 0-1 0 0,0-1 1 0 0,0 2 0 0 0,0-1-1 0 0,-1 1 1 0 0,1 0 0 0 0,-1 0 0 0 0,1 1-1 0 0,-1 0 1 0 0,0 0 0 0 0,0 0-1 0 0,0 1 1 0 0,1 0 0 0 0,-1 1-1 0 0,0-1 1 0 0,0 1 0 0 0,1 0-1 0 0,-9 3 1 0 0,10-2-35 0 0,1 0-1 0 0,-1 0 0 0 0,1 1 1 0 0,-1-1-1 0 0,1 1 0 0 0,0 0 1 0 0,0 0-1 0 0,1 1 0 0 0,-1-1 1 0 0,0 1-1 0 0,1 0 0 0 0,0-1 1 0 0,0 1-1 0 0,0 1 0 0 0,1-1 1 0 0,-1 0-1 0 0,1 1 0 0 0,-3 8 1 0 0,2-5-223 0 0,0 0 0 0 0,1 1 0 0 0,1-1 0 0 0,-2 12 1 0 0,2-12-759 0 0,1 1 0 0 0,0-1 0 0 0,1 1 0 0 0,1 8 0 0 0,8 4-6324 0 0,-7-13 3643 0 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2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249 436 2808 0 0,'-15'0'940'0'0,"0"1"1"0"0,0 0-1 0 0,0 1 0 0 0,1 1 0 0 0,-26 7 0 0 0,32-7-677 0 0,1 0-1 0 0,0 0 1 0 0,-1 1-1 0 0,1 0 1 0 0,1 0-1 0 0,-1 1 0 0 0,1 0 1 0 0,-1 0-1 0 0,2 0 1 0 0,-1 1-1 0 0,0 0 1 0 0,-6 9-1 0 0,6-5 64 0 0,1-1-1 0 0,0 1 1 0 0,0 0 0 0 0,1 0-1 0 0,0 1 1 0 0,1-1 0 0 0,0 1-1 0 0,1 0 1 0 0,0 0 0 0 0,-1 20-1 0 0,4-24-270 0 0,0 0-1 0 0,1 0 1 0 0,0-1-1 0 0,0 1 1 0 0,0 0-1 0 0,1-1 1 0 0,0 1-1 0 0,0-1 1 0 0,1 0-1 0 0,0 0 1 0 0,0 0-1 0 0,0-1 0 0 0,1 1 1 0 0,0-1-1 0 0,9 8 1 0 0,-9-10-40 0 0,0 1 1 0 0,0-1-1 0 0,1-1 0 0 0,-1 1 1 0 0,1-1-1 0 0,0 0 0 0 0,0 0 1 0 0,0-1-1 0 0,8 2 1 0 0,5-1 12 0 0,32 1 1 0 0,-46-3-29 0 0,0 0 1 0 0,0-1 0 0 0,0 1 0 0 0,0-1 0 0 0,-1 0 0 0 0,1 0 0 0 0,0-1 0 0 0,0 1 0 0 0,-1-1 0 0 0,1 0 0 0 0,-1 0 0 0 0,0-1 0 0 0,0 1-1 0 0,1-1 1 0 0,-2 0 0 0 0,1 0 0 0 0,6-6 0 0 0,-6 4-2 0 0,-1 0 0 0 0,1 0 0 0 0,-1 0 0 0 0,0-1 0 0 0,0 0 0 0 0,0 0 0 0 0,-1 0 0 0 0,0 0 0 0 0,0 0 0 0 0,0 0 0 0 0,-1 0 0 0 0,0-1 0 0 0,0-6 0 0 0,0 1 9 0 0,-1 0 0 0 0,0 0 0 0 0,-1 0 0 0 0,-1 0 0 0 0,0 0 0 0 0,0 0 0 0 0,-1 0 0 0 0,-1 0-1 0 0,0 1 1 0 0,0 0 0 0 0,-1 0 0 0 0,0 0 0 0 0,-9-12 0 0 0,-8-8 31 0 0,-1 2 1 0 0,-51-51-1 0 0,-15-17 65 0 0,82 87-86 0 0,0 0 1 0 0,0 0-1 0 0,1 0 1 0 0,0-1-1 0 0,-4-12 1 0 0,8 19-12 0 0,1 1 0 0 0,0-1 0 0 0,0 0 0 0 0,0 1 0 0 0,0-1 0 0 0,1 0 1 0 0,0 0-1 0 0,-1 0 0 0 0,1 1 0 0 0,0-1 0 0 0,1 0 0 0 0,-1 0 0 0 0,1 0 1 0 0,0 1-1 0 0,0-1 0 0 0,0 0 0 0 0,0 1 0 0 0,1-1 0 0 0,-1 1 0 0 0,4-6 1 0 0,-4 8-1 0 0,1-1 0 0 0,0 0 0 0 0,0 1 0 0 0,-1-1 0 0 0,1 1 1 0 0,0 0-1 0 0,0-1 0 0 0,0 1 0 0 0,1 0 0 0 0,-1 0 0 0 0,4-1 0 0 0,32-7 61 0 0,-16 3-26 0 0,55-17 33 0 0,118-20-1 0 0,-180 43-4096 0 0,-5 2-2713 0 0,-4 0 3386 0 0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23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3664 0 0,'0'0'3315'0'0,"0"16"-280"0"0,-1 66 603 0 0,-1-32-2332 0 0,2-1-1 0 0,7 52 1 0 0,1-57-2876 0 0,5-2-7532 0 0,-6-30 5661 0 0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24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61 2496 0 0,'-4'3'296'0'0,"2"1"0"0"0,-1-1 1 0 0,0 1-1 0 0,1 0 0 0 0,-1 0 0 0 0,1 0 0 0 0,0 0 0 0 0,1 0 0 0 0,-1 0 1 0 0,1 1-1 0 0,-1-1 0 0 0,1 1 0 0 0,0 6 0 0 0,-2 2 302 0 0,0-1-88 0 0,0 0 0 0 0,1 0-1 0 0,1 1 1 0 0,0-1 0 0 0,1 0 0 0 0,0 0 0 0 0,3 16-1 0 0,-3-23-365 0 0,1-1-1 0 0,0 0 1 0 0,0 0-1 0 0,0 0 1 0 0,1 1-1 0 0,-1-1 1 0 0,1-1-1 0 0,0 1 1 0 0,0 0-1 0 0,0 0 1 0 0,0-1-1 0 0,1 1 1 0 0,0-1-1 0 0,0 0 1 0 0,0 0-1 0 0,0 0 1 0 0,0 0-1 0 0,0 0 0 0 0,1-1 1 0 0,-1 1-1 0 0,1-1 1 0 0,0 0-1 0 0,0 0 1 0 0,5 2-1 0 0,2-1-86 0 0,0-1 0 0 0,0 0 1 0 0,0 0-1 0 0,0-1 0 0 0,1 0 0 0 0,-1-1 0 0 0,0-1 0 0 0,0 0 0 0 0,0 0 0 0 0,20-5 0 0 0,-25 4-54 0 0,-1 1 1 0 0,0-1-1 0 0,1 0 0 0 0,-1 0 1 0 0,0-1-1 0 0,0 1 0 0 0,0-1 1 0 0,-1-1-1 0 0,1 1 0 0 0,-1 0 1 0 0,0-1-1 0 0,1 0 1 0 0,-2 0-1 0 0,1 0 0 0 0,0-1 1 0 0,-1 1-1 0 0,0-1 0 0 0,0 0 1 0 0,0 0-1 0 0,-1 0 0 0 0,1 0 1 0 0,-1 0-1 0 0,1-6 0 0 0,-1 2 11 0 0,-1 0-1 0 0,1 0 0 0 0,-2-1 1 0 0,1 1-1 0 0,-2 0 0 0 0,1 0 1 0 0,-1-1-1 0 0,0 1 0 0 0,-1 0 1 0 0,0 0-1 0 0,-1 0 0 0 0,-6-15 0 0 0,7 19 9 0 0,0-1 0 0 0,-1 1 0 0 0,0 0 0 0 0,0 1 0 0 0,-1-1 0 0 0,0 0 0 0 0,1 1 0 0 0,-1 0 0 0 0,-1 0 0 0 0,1 0 0 0 0,0 0 0 0 0,-1 1 0 0 0,0 0 0 0 0,0 0 0 0 0,0 0 0 0 0,0 0 0 0 0,0 1 0 0 0,-1 0 0 0 0,1 0 0 0 0,-1 0 0 0 0,-8-1-1 0 0,7 2 6 0 0,-1 1 0 0 0,1-1 0 0 0,0 1-1 0 0,0 1 1 0 0,0-1 0 0 0,0 1 0 0 0,0 0-1 0 0,0 1 1 0 0,0 0 0 0 0,0 0 0 0 0,0 0-1 0 0,1 1 1 0 0,-1 0 0 0 0,1 0 0 0 0,0 1-1 0 0,0 0 1 0 0,0 0 0 0 0,0 0 0 0 0,1 1-1 0 0,-1 0 1 0 0,1 0 0 0 0,0 0-1 0 0,1 0 1 0 0,-1 1 0 0 0,1 0 0 0 0,0 0-1 0 0,1 0 1 0 0,-1 0 0 0 0,1 1 0 0 0,1-1-1 0 0,-1 1 1 0 0,1 0 0 0 0,0 0 0 0 0,1 0-1 0 0,-1 0 1 0 0,1 0 0 0 0,0 13 0 0 0,1-13-16 0 0,0 3 12 0 0,0 0-1 0 0,1-1 1 0 0,-1 1 0 0 0,2-1-1 0 0,3 14 1 0 0,-5-21-25 0 0,1 1 1 0 0,0-1-1 0 0,1 1 0 0 0,-1-1 1 0 0,0 0-1 0 0,1 0 0 0 0,-1 1 1 0 0,1-1-1 0 0,0 0 0 0 0,0 0 1 0 0,0-1-1 0 0,0 1 0 0 0,0 0 1 0 0,0-1-1 0 0,0 1 0 0 0,0-1 1 0 0,1 0-1 0 0,-1 1 1 0 0,0-1-1 0 0,1 0 0 0 0,-1-1 1 0 0,1 1-1 0 0,-1 0 0 0 0,5 0 1 0 0,6 1-68 0 0,0 0 0 0 0,0-1 0 0 0,1 0 0 0 0,-1-1 0 0 0,0-1 0 0 0,0 0 0 0 0,0-1 1 0 0,0 0-1 0 0,14-5 0 0 0,-20 5 22 0 0,-1 0 1 0 0,0-1-1 0 0,0 0 1 0 0,0 0-1 0 0,0 0 1 0 0,-1-1-1 0 0,0 0 1 0 0,1 0-1 0 0,-1 0 1 0 0,0-1-1 0 0,-1 0 1 0 0,1 0-1 0 0,-1 0 1 0 0,0 0-1 0 0,0-1 1 0 0,-1 1-1 0 0,0-1 1 0 0,0 0-1 0 0,4-11 1 0 0,-3 5 24 0 0,0-1 0 0 0,-2 0 0 0 0,1 0 1 0 0,-2 0-1 0 0,1-1 0 0 0,-2 1 0 0 0,0 0 1 0 0,-3-19-1 0 0,3 30 53 0 0,0 1 0 0 0,0-1 0 0 0,0 1 0 0 0,-1 0 0 0 0,1 0 0 0 0,-1-1 1 0 0,1 1-1 0 0,-1 0 0 0 0,0 0 0 0 0,1 0 0 0 0,-1-1 0 0 0,0 1 0 0 0,0 0 0 0 0,0 0 0 0 0,0 0 0 0 0,0 0 1 0 0,0 1-1 0 0,-1-2 0 0 0,1 2-8 0 0,1-1-1 0 0,-1 1 1 0 0,1 0 0 0 0,-1 0-1 0 0,0 0 1 0 0,1 0 0 0 0,-1 0 0 0 0,1 0-1 0 0,-1 0 1 0 0,0 0 0 0 0,1 0 0 0 0,-1 0-1 0 0,0 0 1 0 0,1 0 0 0 0,-1 0-1 0 0,1 0 1 0 0,-1 1 0 0 0,0-1 0 0 0,1 0-1 0 0,-1 0 1 0 0,1 1 0 0 0,-1-1 0 0 0,1 0-1 0 0,-1 1 1 0 0,1-1 0 0 0,-1 1-1 0 0,1-1 1 0 0,-1 1 0 0 0,1-1 0 0 0,0 1-1 0 0,-1-1 1 0 0,1 1 0 0 0,0-1 0 0 0,-1 1-1 0 0,1-1 1 0 0,0 1 0 0 0,0 0-1 0 0,-1-1 1 0 0,1 2 0 0 0,-3 5 80 0 0,0 1 1 0 0,1 0-1 0 0,-1 0 0 0 0,2 0 1 0 0,-1 0-1 0 0,1 0 0 0 0,0 0 1 0 0,1 15-1 0 0,0-17-80 0 0,1 0 0 0 0,0 0-1 0 0,0 0 1 0 0,0-1 0 0 0,0 1 0 0 0,1 0 0 0 0,0-1-1 0 0,0 1 1 0 0,1-1 0 0 0,-1 1 0 0 0,1-1 0 0 0,0 0 0 0 0,4 4-1 0 0,-1-3-23 0 0,0 0 0 0 0,0-1 0 0 0,1 0-1 0 0,0-1 1 0 0,-1 1 0 0 0,1-1 0 0 0,1-1 0 0 0,-1 1-1 0 0,1-1 1 0 0,-1 0 0 0 0,1-1 0 0 0,0 0-1 0 0,0 0 1 0 0,0-1 0 0 0,14 1 0 0 0,-1-1-114 0 0,1-1 1 0 0,-1-1 0 0 0,1-1-1 0 0,37-8 1 0 0,-54 9 79 0 0,0 0 0 0 0,0-1 0 0 0,-1 0 0 0 0,1 0 0 0 0,0 0 0 0 0,-1 0 0 0 0,1-1-1 0 0,-1 1 1 0 0,0-1 0 0 0,0 0 0 0 0,0-1 0 0 0,0 1 0 0 0,-1-1 0 0 0,1 1 0 0 0,-1-1 0 0 0,0 0 0 0 0,3-6 0 0 0,-1 3-19 0 0,-2-2 1 0 0,1 1 0 0 0,-1 0-1 0 0,0-1 1 0 0,-1 0 0 0 0,0 1-1 0 0,0-1 1 0 0,1-17 0 0 0,-4-46 73 0 0,-1 24 926 0 0,2 47-933 0 0,0 1 0 0 0,0 0 0 0 0,0 0 0 0 0,0 0 0 0 0,0-1 0 0 0,0 1 0 0 0,0 0-1 0 0,0 0 1 0 0,0 0 0 0 0,0 0 0 0 0,0-1 0 0 0,0 1 0 0 0,0 0 0 0 0,0 0 0 0 0,0 0 0 0 0,-1 0-1 0 0,1-1 1 0 0,0 1 0 0 0,0 0 0 0 0,0 0 0 0 0,0 0 0 0 0,0 0 0 0 0,0 0 0 0 0,-1-1 0 0 0,1 1-1 0 0,0 0 1 0 0,0 0 0 0 0,0 0 0 0 0,0 0 0 0 0,-1 0 0 0 0,1 0 0 0 0,0 0 0 0 0,0 0 0 0 0,0 0-1 0 0,0 0 1 0 0,-1 0 0 0 0,1 0 0 0 0,0 0 0 0 0,0 0 0 0 0,0 0 0 0 0,-1 0 0 0 0,1 0 0 0 0,0 0-1 0 0,0 0 1 0 0,0 0 0 0 0,-1 0 0 0 0,1 0 0 0 0,0 0 0 0 0,0 0 0 0 0,0 0 0 0 0,0 0 0 0 0,-1 0-1 0 0,1 1 1 0 0,0-1 0 0 0,0 0 0 0 0,0 0 0 0 0,0 0 0 0 0,0 0 0 0 0,0 0 0 0 0,-1 1 0 0 0,-8 11 515 0 0,1 18 61 0 0,6-21-478 0 0,-1-1-1 0 0,1 1 1 0 0,1 0 0 0 0,-1 15-1 0 0,2 7 471 0 0,7 55 0 0 0,-5-72-1030 0 0,1-2-1 0 0,7 19 0 0 0,-6-22-1538 0 0,0 1-1 0 0,0-1 0 0 0,11 15 0 0 0,-6-14-1979 0 0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25.1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53 2648 0 0,'-3'0'275'0'0,"0"1"0"0"0,0-1 0 0 0,0 0 0 0 0,0 1 0 0 0,0 0 0 0 0,0 0 0 0 0,0-1 0 0 0,0 2 0 0 0,1-1 0 0 0,-1 0 0 0 0,0 1 0 0 0,1-1 0 0 0,-1 1 0 0 0,1 0 0 0 0,-1-1 0 0 0,1 1 0 0 0,0 0 0 0 0,0 1 0 0 0,0-1 0 0 0,0 0 0 0 0,0 1 0 0 0,0-1 0 0 0,1 1 0 0 0,-1-1-1 0 0,1 1 1 0 0,0 0 0 0 0,0 0 0 0 0,0 0 0 0 0,-2 5 0 0 0,1 5 401 0 0,-1-1 0 0 0,2 1 0 0 0,-1-1 0 0 0,2 1 0 0 0,1 24 0 0 0,0-33-606 0 0,-1 0 1 0 0,1 1-1 0 0,0-1 1 0 0,0 0-1 0 0,0 0 1 0 0,0 0-1 0 0,1-1 1 0 0,-1 1 0 0 0,1 0-1 0 0,0-1 1 0 0,0 1-1 0 0,1-1 1 0 0,-1 1-1 0 0,1-1 1 0 0,3 4-1 0 0,-1-3-22 0 0,0 0-1 0 0,1 0 1 0 0,-1-1-1 0 0,1 1 1 0 0,-1-1 0 0 0,1 0-1 0 0,0-1 1 0 0,0 0-1 0 0,7 2 1 0 0,2 0-17 0 0,0-2 1 0 0,0 0 0 0 0,0 0-1 0 0,0-2 1 0 0,0 1 0 0 0,0-2 0 0 0,26-4-1 0 0,-31 3-25 0 0,0 0-1 0 0,-1 0 1 0 0,1-1 0 0 0,0-1-1 0 0,13-6 1 0 0,-20 8-7 0 0,1 0-1 0 0,0-1 1 0 0,-1 1 0 0 0,1-1 0 0 0,-1 0-1 0 0,0 0 1 0 0,0 0 0 0 0,0 0 0 0 0,0 0-1 0 0,-1-1 1 0 0,0 0 0 0 0,1 1-1 0 0,-1-1 1 0 0,3-7 0 0 0,-3 4 1 0 0,0 0 0 0 0,-1 0-1 0 0,1 0 1 0 0,-2 0 0 0 0,1 0 0 0 0,-1 0 0 0 0,0 0 0 0 0,0 0 0 0 0,0 0 0 0 0,-1 0-1 0 0,0 0 1 0 0,-1 0 0 0 0,0 1 0 0 0,0-1 0 0 0,0 0 0 0 0,-1 1 0 0 0,0-1 0 0 0,0 1-1 0 0,-1 0 1 0 0,1 0 0 0 0,-1 0 0 0 0,-1 1 0 0 0,1-1 0 0 0,-1 1 0 0 0,0 0 0 0 0,0 0-1 0 0,0 1 1 0 0,-1 0 0 0 0,0 0 0 0 0,-8-5 0 0 0,3 3 5 0 0,0 0 0 0 0,0 1 1 0 0,-1 0-1 0 0,1 1 0 0 0,-1 0 0 0 0,0 1 0 0 0,0 0 1 0 0,-1 1-1 0 0,1 0 0 0 0,0 1 0 0 0,-24 1 1 0 0,29 1 11 0 0,0 0 0 0 0,0 0 1 0 0,0 0-1 0 0,0 1 1 0 0,0 0-1 0 0,1 1 0 0 0,-1-1 1 0 0,1 1-1 0 0,-1 1 1 0 0,1-1-1 0 0,0 1 0 0 0,0 0 1 0 0,0 0-1 0 0,1 1 1 0 0,0 0-1 0 0,-1 0 0 0 0,2 0 1 0 0,-1 0-1 0 0,1 1 0 0 0,-1 0 1 0 0,-4 10-1 0 0,2-2 43 0 0,0 1 0 0 0,2 0-1 0 0,-1 1 1 0 0,2-1 0 0 0,0 1-1 0 0,-2 27 1 0 0,3-14 55 0 0,2 0 0 0 0,5 52-1 0 0,2-41-27 0 0,3-1 0 0 0,0 0 0 0 0,3-1 0 0 0,1 0 0 0 0,30 59 0 0 0,-4 3-811 0 0,-33-83-448 0 0,-5-14-715 0 0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25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5 2960 0 0,'-38'-2'4236'0'0,"28"0"-3706"0"0,1 2-1 0 0,-1-1 1 0 0,0 1 0 0 0,1 1 0 0 0,-1 0 0 0 0,-11 2-1 0 0,15-1-223 0 0,-1 0 0 0 0,1 1 0 0 0,-1 0-1 0 0,1-1 1 0 0,0 2 0 0 0,1-1 0 0 0,-1 1-1 0 0,0 0 1 0 0,1 0 0 0 0,0 1 0 0 0,0-1-1 0 0,0 1 1 0 0,1 0 0 0 0,-6 7-1 0 0,7-7-230 0 0,1-1-1 0 0,-1 1 1 0 0,1 0-1 0 0,0 0 0 0 0,0 1 1 0 0,0-1-1 0 0,1 0 1 0 0,0 0-1 0 0,0 1 0 0 0,0-1 1 0 0,1 1-1 0 0,-1-1 1 0 0,1 1-1 0 0,1-1 0 0 0,-1 1 1 0 0,1-1-1 0 0,2 11 1 0 0,-1-13-64 0 0,0 1 1 0 0,-1 0 0 0 0,1-1 0 0 0,0 1-1 0 0,1-1 1 0 0,-1 1 0 0 0,1-1 0 0 0,-1 0-1 0 0,1 0 1 0 0,0 0 0 0 0,0-1 0 0 0,0 1-1 0 0,0-1 1 0 0,1 1 0 0 0,-1-1 0 0 0,1 0-1 0 0,0 0 1 0 0,-1-1 0 0 0,1 1 0 0 0,0-1-1 0 0,0 0 1 0 0,5 1 0 0 0,8 2 3 0 0,-1-1-1 0 0,1-1 1 0 0,33 0-1 0 0,-34-2-7 0 0,-16 0-1 0 0,-9 0-3 0 0,-8 0 14 0 0,1 0 0 0 0,0 2 0 0 0,-1 0 0 0 0,1 0 0 0 0,-28 10 0 0 0,39-11-1 0 0,1 1-1 0 0,-1-1 1 0 0,1 1-1 0 0,0 0 1 0 0,0 1-1 0 0,0-1 1 0 0,0 1 0 0 0,0 0-1 0 0,1 0 1 0 0,-1 0-1 0 0,1 0 1 0 0,0 1-1 0 0,-1 0 1 0 0,2-1-1 0 0,-1 1 1 0 0,0 0 0 0 0,1 0-1 0 0,0 0 1 0 0,0 1-1 0 0,0-1 1 0 0,0 0-1 0 0,1 1 1 0 0,0-1-1 0 0,-2 9 1 0 0,3-8 12 0 0,-1 0-1 0 0,1-1 1 0 0,0 1 0 0 0,0 0-1 0 0,0-1 1 0 0,1 1 0 0 0,0-1-1 0 0,0 1 1 0 0,0 0 0 0 0,0-1-1 0 0,1 0 1 0 0,3 8 0 0 0,-3-9-12 0 0,0 0 0 0 0,0 0 1 0 0,1 0-1 0 0,-1 0 0 0 0,1 0 1 0 0,0-1-1 0 0,0 1 0 0 0,-1-1 1 0 0,1 0-1 0 0,1 0 0 0 0,-1 0 1 0 0,0-1-1 0 0,0 1 0 0 0,1-1 1 0 0,-1 1-1 0 0,8 1 0 0 0,4 0-45 0 0,1-1 0 0 0,0 0 0 0 0,31-1 0 0 0,-6-2-3932 0 0,-38 0 2946 0 0,1 1 0 0 0,0-1 0 0 0,-1 0 1 0 0,1 0-1 0 0,-1 0 0 0 0,6-2 0 0 0,1-2-2538 0 0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26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3160 0 0,'-4'0'2096'0'0,"4"3"-1567"0"0,0 1-25 0 0,0 3-132 0 0,0 3-1705 0 0,-3 2 1 0 0,3 1 0 0 0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27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3120 0 0,'0'0'1632'0'0,"15"0"871"0"0,330 6 6514 0 0,-349-6-8960 0 0,0 0 0 0 0,0 1 0 0 0,0-1 0 0 0,0 1 0 0 0,1 0 0 0 0,-1 0-1 0 0,0 0 1 0 0,1 0 0 0 0,-1 1 0 0 0,1-1 0 0 0,-1 1 0 0 0,1 0 0 0 0,0 0 0 0 0,-1 0 0 0 0,-2 4-1 0 0,1-2-16 0 0,1 1-1 0 0,0 0 0 0 0,0 0 0 0 0,0 0 1 0 0,1 1-1 0 0,0-1 0 0 0,0 1 0 0 0,-4 9 1 0 0,2-1-2 0 0,1 0 1 0 0,1 0 0 0 0,0 0 0 0 0,1 1 0 0 0,1-1 0 0 0,0 0-1 0 0,1 24 1 0 0,0-34-32 0 0,1 0-1 0 0,-1 0 1 0 0,1 0-1 0 0,0 0 1 0 0,0 0-1 0 0,0 0 1 0 0,0 0-1 0 0,1 0 1 0 0,0-1-1 0 0,-1 1 1 0 0,1 0-1 0 0,0-1 1 0 0,1 0-1 0 0,-1 1 1 0 0,1-1-1 0 0,0 0 1 0 0,-1 0-1 0 0,1-1 1 0 0,0 1-1 0 0,6 4 1 0 0,-3-5-29 0 0,-1 0 0 0 0,0 1 1 0 0,1-2-1 0 0,-1 1 0 0 0,1-1 1 0 0,0 1-1 0 0,-1-1 1 0 0,1-1-1 0 0,0 1 0 0 0,-1-1 1 0 0,1 0-1 0 0,0-1 1 0 0,0 1-1 0 0,7-3 0 0 0,0 0-62 0 0,-1 0 0 0 0,0-1 0 0 0,-1-1 0 0 0,1 0 0 0 0,-1-1 0 0 0,0 0-1 0 0,0 0 1 0 0,0-1 0 0 0,-1-1 0 0 0,0 0 0 0 0,-1 0 0 0 0,0-1 0 0 0,0 0 0 0 0,10-13-1 0 0,0-4 24 0 0,-1-1-1 0 0,-1 0 1 0 0,-1-2-1 0 0,17-41 1 0 0,-42 92 525 0 0,2 0 0 0 0,0 0 1 0 0,1 1-1 0 0,2 0 0 0 0,-3 30 0 0 0,7-49-445 0 0,0 0-1 0 0,0 1 0 0 0,1-1 0 0 0,0 0 1 0 0,0 1-1 0 0,0-1 0 0 0,0 0 0 0 0,1 0 1 0 0,0 0-1 0 0,0 0 0 0 0,0 0 0 0 0,0 0 1 0 0,0-1-1 0 0,1 1 0 0 0,-1-1 0 0 0,7 7 1 0 0,-3-5-18 0 0,-1-1 0 0 0,1 0 1 0 0,0 0-1 0 0,0 0 1 0 0,1-1-1 0 0,-1 0 0 0 0,1 0 1 0 0,-1 0-1 0 0,15 3 1 0 0,-13-4-32 0 0,1 0 0 0 0,0-1 0 0 0,0 0 0 0 0,0 0 0 0 0,0-1 0 0 0,0 0 0 0 0,0 0 0 0 0,0-1-1 0 0,0-1 1 0 0,0 1 0 0 0,0-1 0 0 0,0-1 0 0 0,-1 0 0 0 0,1 0 0 0 0,-1-1 0 0 0,0 0 0 0 0,8-5 0 0 0,-10 4 0 0 0,-1 0-1 0 0,0-1 0 0 0,0 1 0 0 0,-1-1 0 0 0,0 0 0 0 0,0-1 0 0 0,0 1 0 0 0,-1-1 1 0 0,0 1-1 0 0,0-1 0 0 0,-1 0 0 0 0,0 0 0 0 0,0 0 0 0 0,2-14 0 0 0,0-10 83 0 0,-2 0 0 0 0,-1-36 0 0 0,-1 49 115 0 0,0 18-147 0 0,0 0-1 0 0,0 0 0 0 0,0 0 1 0 0,0 0-1 0 0,0 0 1 0 0,-1 0-1 0 0,1 0 0 0 0,0 0 1 0 0,0 0-1 0 0,0 0 0 0 0,0 0 1 0 0,0 0-1 0 0,0 0 1 0 0,0 0-1 0 0,0 0 0 0 0,-1 0 1 0 0,1 0-1 0 0,0 0 0 0 0,0 0 1 0 0,0 0-1 0 0,0 0 1 0 0,0 0-1 0 0,0 0 0 0 0,0 0 1 0 0,0 0-1 0 0,-1 0 0 0 0,1 0 1 0 0,0 0-1 0 0,0 0 0 0 0,0 0 1 0 0,0 0-1 0 0,0 0 1 0 0,0 0-1 0 0,0 0 0 0 0,0 0 1 0 0,0 0-1 0 0,-1-1 0 0 0,1 1 1 0 0,0 0-1 0 0,0 0 1 0 0,0 0-1 0 0,0 0 0 0 0,0 0 1 0 0,0 0-1 0 0,0 0 0 0 0,-9 20 361 0 0,-9 30-91 0 0,9-20-102 0 0,1 1 0 0 0,2 1 1 0 0,-3 49-1 0 0,5 97-2732 0 0,4-128-612 0 0,-3-28-4403 0 0,-1-14 3779 0 0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27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5 3712 0 0,'-10'-1'2639'0'0,"-22"-2"-911"0"0,0 2-1 0 0,0 2 1 0 0,-45 6-1 0 0,71-6-1441 0 0,0 0-1 0 0,0 1 0 0 0,-1 0 1 0 0,1 0-1 0 0,0 0 0 0 0,0 1 1 0 0,1 0-1 0 0,-1 0 0 0 0,1 1 1 0 0,-1 0-1 0 0,-7 7 0 0 0,11-10-250 0 0,0 1-1 0 0,0 0 0 0 0,1 0 0 0 0,-1 0 0 0 0,1 0 0 0 0,-1 0 0 0 0,1 0 1 0 0,0 0-1 0 0,0 0 0 0 0,0 1 0 0 0,0-1 0 0 0,0 0 0 0 0,0 1 0 0 0,1-1 1 0 0,-1 1-1 0 0,1-1 0 0 0,0 1 0 0 0,0-1 0 0 0,0 1 0 0 0,0-1 0 0 0,0 1 1 0 0,0-1-1 0 0,1 1 0 0 0,-1-1 0 0 0,1 0 0 0 0,-1 1 0 0 0,1-1 0 0 0,0 1 1 0 0,0-1-1 0 0,0 0 0 0 0,0 0 0 0 0,1 0 0 0 0,1 3 0 0 0,16 21 26 0 0,1-2 0 0 0,41 39 0 0 0,-55-58-33 0 0,0 1 1 0 0,0-1 0 0 0,-1 2-1 0 0,0-1 1 0 0,0 1 0 0 0,-1-1-1 0 0,1 1 1 0 0,-2 0 0 0 0,1 1-1 0 0,-1-1 1 0 0,0 1 0 0 0,0-1-1 0 0,-1 1 1 0 0,0 0 0 0 0,2 15-1 0 0,-4-18 22 0 0,0-2-5 0 0,0 1 0 0 0,1-1 0 0 0,-1 0 0 0 0,0 0 0 0 0,0 1 0 0 0,-1-1 0 0 0,1 0 0 0 0,-1 0 0 0 0,0 0 0 0 0,1 0 0 0 0,-1 0 1 0 0,-1 0-1 0 0,1 0 0 0 0,0 0 0 0 0,-1 0 0 0 0,1 0 0 0 0,-1 0 0 0 0,0-1 0 0 0,0 1 0 0 0,0-1 0 0 0,0 1 0 0 0,-1-1 0 0 0,-3 3 0 0 0,-1 0 86 0 0,-1-1 1 0 0,1 0 0 0 0,-1 0-1 0 0,0-1 1 0 0,0 1 0 0 0,0-2 0 0 0,0 1-1 0 0,0-1 1 0 0,-1-1 0 0 0,-10 2-1 0 0,-49 0-227 0 0,24-3-3268 0 0,13 0-2191 0 0,18 0 1560 0 0,5 0-1 0 0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30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21 3336 0 0,'0'0'1125'0'0,"-13"-14"4538"0"0,18 12-5232 0 0,0 1 0 0 0,0 0 0 0 0,0 0-1 0 0,0 0 1 0 0,0 1 0 0 0,0-1 0 0 0,0 1 0 0 0,0 1 0 0 0,0-1-1 0 0,8 2 1 0 0,5-1 284 0 0,410 5 513 0 0,-379-6-1633 0 0,-91-1-1921 0 0,-97 2-1946 0 0,136-1 4330 0 0,0 1 0 0 0,0-1 0 0 0,-1 1 0 0 0,1 0 0 0 0,0 0 0 0 0,0 0 0 0 0,0 0 0 0 0,0 0 0 0 0,0 1 1 0 0,0-1-1 0 0,0 1 0 0 0,1 0 0 0 0,-1 0 0 0 0,0 0 0 0 0,1 0 0 0 0,0 1 0 0 0,-1-1 0 0 0,1 0 0 0 0,0 1 0 0 0,0 0 0 0 0,1-1 0 0 0,-1 1 0 0 0,0 0 0 0 0,1 0 1 0 0,0 0-1 0 0,-2 4 0 0 0,-1 8 547 0 0,1-1 1 0 0,1 0 0 0 0,0 0 0 0 0,0 27 0 0 0,1-6 288 0 0,-1 75 874 0 0,3-59-1488 0 0,1-18-2107 0 0,4 0-6883 0 0,-3-23 5313 0 0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31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0 3368 0 0,'-5'0'336'0'0,"1"1"0"0"0,-1 0 0 0 0,0 0 0 0 0,1 0-1 0 0,0 0 1 0 0,-1 1 0 0 0,1-1 0 0 0,0 1 0 0 0,-1 0 0 0 0,1 1-1 0 0,0-1 1 0 0,1 1 0 0 0,-1-1 0 0 0,0 1 0 0 0,1 0 0 0 0,-1 1-1 0 0,1-1 1 0 0,0 1 0 0 0,0-1 0 0 0,1 1 0 0 0,-1 0-1 0 0,1 0 1 0 0,-4 7 0 0 0,0 1 108 0 0,1 0-1 0 0,1 1 1 0 0,-1 0 0 0 0,2 0-1 0 0,0 0 1 0 0,0 0 0 0 0,0 14-1 0 0,1-9-68 0 0,1 0-1 0 0,1 1 0 0 0,0-1 0 0 0,1 0 1 0 0,5 20-1 0 0,-5-33-356 0 0,0 0 0 0 0,1 0 1 0 0,0 0-1 0 0,0-1 0 0 0,0 1 0 0 0,1-1 0 0 0,-1 1 1 0 0,1-1-1 0 0,0 0 0 0 0,0 0 0 0 0,1 0 0 0 0,-1 0 1 0 0,1-1-1 0 0,0 1 0 0 0,0-1 0 0 0,0 0 0 0 0,0 0 1 0 0,0-1-1 0 0,1 1 0 0 0,-1-1 0 0 0,1 0 0 0 0,9 3 1 0 0,-5-2-14 0 0,1-1-1 0 0,-1 0 1 0 0,1-1 0 0 0,-1 0 0 0 0,1 0 0 0 0,0-1 0 0 0,0 0 0 0 0,-1-1 0 0 0,1 0 0 0 0,-1-1 0 0 0,1 0-1 0 0,13-4 1 0 0,-16 3-13 0 0,-1 1-1 0 0,1-1 0 0 0,0 0 1 0 0,-1-1-1 0 0,1 1 0 0 0,-1-1 1 0 0,0-1-1 0 0,-1 1 0 0 0,1-1 1 0 0,-1 0-1 0 0,0 0 1 0 0,0-1-1 0 0,0 1 0 0 0,-1-1 1 0 0,0 0-1 0 0,7-13 0 0 0,-5 6 1 0 0,-1-1-1 0 0,0 1 0 0 0,-1-1 0 0 0,-1 0 1 0 0,0 0-1 0 0,-1 0 0 0 0,0 0 0 0 0,-1-16 1 0 0,-4 1 185 0 0,3 29-169 0 0,-1-1-1 0 0,1 1 0 0 0,0 0 1 0 0,0-1-1 0 0,0 1 0 0 0,0 0 0 0 0,0 0 1 0 0,0-1-1 0 0,-1 1 0 0 0,1 0 0 0 0,0-1 1 0 0,0 1-1 0 0,0 0 0 0 0,-1 0 0 0 0,1-1 1 0 0,0 1-1 0 0,0 0 0 0 0,-1 0 1 0 0,1-1-1 0 0,0 1 0 0 0,-1 0 0 0 0,1 0 1 0 0,0 0-1 0 0,-1 0 0 0 0,1 0 0 0 0,-1-1 1 0 0,0 2 2 0 0,1-1 0 0 0,-1 0 1 0 0,0 1-1 0 0,1-1 1 0 0,-1 0-1 0 0,0 1 1 0 0,1-1-1 0 0,-1 1 0 0 0,0-1 1 0 0,1 1-1 0 0,-1-1 1 0 0,1 1-1 0 0,-1 0 0 0 0,1-1 1 0 0,-1 1-1 0 0,1-1 1 0 0,-1 2-1 0 0,-5 8 62 0 0,0 0 1 0 0,1 1-1 0 0,0 0 0 0 0,1-1 1 0 0,0 1-1 0 0,1 1 0 0 0,0-1 1 0 0,1 0-1 0 0,0 1 0 0 0,1-1 1 0 0,0 1-1 0 0,1 0 0 0 0,0-1 1 0 0,1 1-1 0 0,2 12 0 0 0,-2-19-55 0 0,0 0-1 0 0,0 0 0 0 0,1 0 0 0 0,0-1 0 0 0,0 1 0 0 0,0-1 1 0 0,0 1-1 0 0,1-1 0 0 0,0 0 0 0 0,-1 0 0 0 0,2 0 0 0 0,-1 0 1 0 0,0 0-1 0 0,1-1 0 0 0,0 1 0 0 0,5 3 0 0 0,-2-2-4 0 0,0-1-1 0 0,0-1 0 0 0,0 1 1 0 0,0-1-1 0 0,1 0 0 0 0,0-1 1 0 0,-1 0-1 0 0,1 0 0 0 0,12 1 0 0 0,-7-1-10 0 0,-1-2-1 0 0,0 0 0 0 0,1 0 0 0 0,-1-1 1 0 0,0 0-1 0 0,0-1 0 0 0,0-1 0 0 0,18-5 1 0 0,-23 5 8 0 0,-1 1 0 0 0,0-1 0 0 0,0 0 0 0 0,0-1 1 0 0,0 0-1 0 0,0 0 0 0 0,-1 0 0 0 0,1 0 0 0 0,-1-1 0 0 0,0 0 0 0 0,-1 0 1 0 0,1 0-1 0 0,-1-1 0 0 0,0 1 0 0 0,0-1 0 0 0,4-11 0 0 0,-1-2 116 0 0,0 0 0 0 0,-2-1 0 0 0,0 0 0 0 0,-1 0 0 0 0,-2 0 0 0 0,0 0 0 0 0,-1 0 0 0 0,0 0 0 0 0,-2-1 0 0 0,-4-28 0 0 0,5 47-119 0 0,-1 0 0 0 0,1 0-1 0 0,0 0 1 0 0,-1 0 0 0 0,1 0-1 0 0,-1 0 1 0 0,0 1 0 0 0,1-1-1 0 0,-1 0 1 0 0,0 0 0 0 0,0 0 0 0 0,-1 1-1 0 0,1-1 1 0 0,0 0 0 0 0,0 1-1 0 0,-1-1 1 0 0,1 1 0 0 0,-3-3-1 0 0,-14 0-5279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53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1 4088 0 0,'-30'0'6652'0'0,"26"1"-6369"0"0,1 1 1 0 0,-1-1 0 0 0,0 1 0 0 0,1 0 0 0 0,-1 0 0 0 0,1 0-1 0 0,-1 0 1 0 0,1 1 0 0 0,0-1 0 0 0,0 1 0 0 0,0 0 0 0 0,0 0 0 0 0,1 0-1 0 0,-1 0 1 0 0,1 0 0 0 0,0 1 0 0 0,0-1 0 0 0,0 1 0 0 0,0-1-1 0 0,-1 6 1 0 0,-2 5 461 0 0,0 0 0 0 0,1 1 1 0 0,0-1-1 0 0,-1 19 0 0 0,4-27-677 0 0,1 0 1 0 0,0 0-1 0 0,1 0 1 0 0,-1 0-1 0 0,1 0 1 0 0,0 0-1 0 0,0 0 1 0 0,1 0-1 0 0,0 0 1 0 0,0 0-1 0 0,0 0 1 0 0,1-1-1 0 0,0 1 1 0 0,0-1-1 0 0,0 0 0 0 0,1 0 1 0 0,6 7-1 0 0,-3-4-266 0 0,0-1 0 0 0,0-1 0 0 0,0 1-1 0 0,12 6 1 0 0,-10-7-976 0 0,0-1-1 0 0,1 0 1 0 0,17 6-1 0 0,1-1-2817 0 0,-5 1 0 0 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32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3584 0 0,'28'0'3316'0'0,"-22"0"-2882"0"0,1 0-1 0 0,0 1 1 0 0,-1 0 0 0 0,1 0-1 0 0,0 0 1 0 0,-1 1-1 0 0,1 0 1 0 0,9 4 0 0 0,-12-4-247 0 0,-1 0 0 0 0,0 0 0 0 0,0 0 0 0 0,0 0 0 0 0,0 1 0 0 0,0-1 0 0 0,0 1 0 0 0,-1 0-1 0 0,1 0 1 0 0,-1 0 0 0 0,0 0 0 0 0,0 1 0 0 0,0-1 0 0 0,0 0 0 0 0,-1 1 0 0 0,3 5 0 0 0,4 22 972 0 0,-1 0 0 0 0,4 39 0 0 0,-8-43-937 0 0,2 1-1 0 0,0-1 0 0 0,14 38 0 0 0,-17-59-216 0 0,-1-3 20 0 0,0 1-1 0 0,1-1 0 0 0,-1 0 1 0 0,1 0-1 0 0,0 0 1 0 0,2 4-1 0 0,-4-7-18 0 0,1 0 0 0 0,-1 1-1 0 0,0-1 1 0 0,0 0-1 0 0,1 0 1 0 0,-1 1-1 0 0,0-1 1 0 0,1 0 0 0 0,-1 0-1 0 0,0 1 1 0 0,1-1-1 0 0,-1 0 1 0 0,1 0-1 0 0,-1 0 1 0 0,0 0 0 0 0,1 0-1 0 0,-1 0 1 0 0,1 0-1 0 0,-1 0 1 0 0,0 0-1 0 0,1 0 1 0 0,-1 0 0 0 0,1 0-1 0 0,0 0 5 0 0,0-1-1 0 0,0 1 1 0 0,0-1-1 0 0,0 0 1 0 0,0 1-1 0 0,0-1 1 0 0,-1 0-1 0 0,1 1 1 0 0,0-1-1 0 0,0 0 1 0 0,-1 0-1 0 0,1 0 1 0 0,0-1-1 0 0,20-28 214 0 0,-5 6 80 0 0,26-48-1 0 0,-9 5 79 0 0,-10 21-141 0 0,-2-1-1 0 0,16-50 0 0 0,-32 83-623 0 0,0-4-433 0 0,-4 2-6982 0 0,-1 10 3895 0 0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33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 0 2896 0 0,'0'0'3720'0'0,"-7"20"0"0"0,-5 8-2431 0 0,-1 0 0 0 0,-1 0-1 0 0,-20 28 1 0 0,-60 73-108 0 0,50-70-927 0 0,24-33-178 0 0,8-10-14 0 0,-1 0 0 0 0,2 1 0 0 0,1 1 0 0 0,0-1 0 0 0,-8 21 0 0 0,17-37-53 0 0,1 1 1 0 0,-1 0-1 0 0,0 0 1 0 0,1-1 0 0 0,-1 1-1 0 0,1 0 1 0 0,0 0-1 0 0,0 0 1 0 0,0 0 0 0 0,0 0-1 0 0,0-1 1 0 0,0 1-1 0 0,0 0 1 0 0,0 0-1 0 0,1 0 1 0 0,-1 0 0 0 0,2 2-1 0 0,-2-3 1 0 0,1 1 0 0 0,1-1 1 0 0,-1 0-1 0 0,0 0 0 0 0,0 0 0 0 0,0 0 0 0 0,0 0 0 0 0,1-1 0 0 0,-1 1 0 0 0,0 0 0 0 0,1-1 0 0 0,-1 1 1 0 0,1 0-1 0 0,-1-1 0 0 0,1 0 0 0 0,-1 1 0 0 0,1-1 0 0 0,-1 0 0 0 0,1 0 0 0 0,2 0 0 0 0,227 1 649 0 0,-108-3-324 0 0,-116 2-490 0 0,0 1-982 0 0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33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1 124 2672 0 0,'0'-124'9447'0'0,"0"440"-1503"0"0,0 164-7793 0 0,1-468-2110 0 0,-1-11 1441 0 0,0-1 0 0 0,0 1-1 0 0,0 0 1 0 0,0 0 0 0 0,0 0-1 0 0,0-1 1 0 0,0 1 0 0 0,1 0-1 0 0,-1 0 1 0 0,0-1 0 0 0,1 1-1 0 0,-1 0 1 0 0,0 0 0 0 0,1-1-1 0 0,-1 1 1 0 0,1 0 0 0 0,-1-1-1 0 0,2 2-517 0 0,5-1-2901 0 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3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0 3952 0 0,'0'0'2080'0'0,"8"4"2856"0"0,-7 1-4384 0 0,1 1 0 0 0,-1-1 1 0 0,0 1-1 0 0,-1-1 1 0 0,1 1-1 0 0,-1 0 0 0 0,0-1 1 0 0,-1 7-1 0 0,-9 47 2078 0 0,6-45-2461 0 0,0 1 0 0 0,-1-1 0 0 0,-1 0 0 0 0,0 0 0 0 0,-1-1 0 0 0,-1 0 0 0 0,0 0 0 0 0,0-1 0 0 0,-1 0 0 0 0,-1 0 0 0 0,-11 10 0 0 0,-2 2-2228 0 0,15-8-8726 0 0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34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3 3288 0 0,'-30'-1'2595'0'0,"19"0"-2015"0"0,-1 1 1 0 0,0 0-1 0 0,0 0 0 0 0,0 1 0 0 0,0 1 0 0 0,0 0 0 0 0,0 1 0 0 0,1 0 0 0 0,-19 7 0 0 0,18-3-243 0 0,0 0-1 0 0,1 1 0 0 0,0 0 1 0 0,0 0-1 0 0,1 2 1 0 0,0-1-1 0 0,0 1 0 0 0,1 0 1 0 0,0 1-1 0 0,1 0 0 0 0,1 1 1 0 0,-1-1-1 0 0,2 1 0 0 0,0 1 1 0 0,-7 19-1 0 0,4-7-147 0 0,2 2 0 0 0,1-1 0 0 0,1 1-1 0 0,2 0 1 0 0,0 0 0 0 0,3 52 0 0 0,0-65-146 0 0,2-1 1 0 0,0 1-1 0 0,1 0 0 0 0,0 0 1 0 0,1-1-1 0 0,0 0 1 0 0,1 0-1 0 0,0 0 1 0 0,2 0-1 0 0,11 19 1 0 0,-12-24-27 0 0,0 0 1 0 0,1 0-1 0 0,-1 0 1 0 0,2-1 0 0 0,-1 0-1 0 0,1 0 1 0 0,0-1-1 0 0,0 0 1 0 0,1 0 0 0 0,-1-1-1 0 0,1 0 1 0 0,0-1-1 0 0,1 0 1 0 0,-1 0-1 0 0,13 2 1 0 0,-11-3-10 0 0,0-1-1 0 0,1 0 0 0 0,-1-1 1 0 0,1-1-1 0 0,-1 0 1 0 0,1 0-1 0 0,15-4 1 0 0,-24 4-5 0 0,0 0 1 0 0,1-1 0 0 0,-1 0 0 0 0,0 0 0 0 0,0 0 0 0 0,0 0 0 0 0,0-1 0 0 0,0 1 0 0 0,0-1 0 0 0,0 1 0 0 0,-1-1 0 0 0,1 0 0 0 0,0 0 0 0 0,-1 0 0 0 0,0-1 0 0 0,1 1 0 0 0,-1-1 0 0 0,0 1 0 0 0,0-1 0 0 0,0 0 0 0 0,-1 1 0 0 0,1-1-1 0 0,-1 0 1 0 0,1 0 0 0 0,-1 0 0 0 0,0 0 0 0 0,0-1 0 0 0,-1 1 0 0 0,1 0 0 0 0,0-5 0 0 0,0-3 33 0 0,-1-1-1 0 0,0 0 0 0 0,-1 0 1 0 0,0 0-1 0 0,-1 0 1 0 0,0 1-1 0 0,-1-1 1 0 0,-7-20-1 0 0,7 25-11 0 0,-1 0 0 0 0,1 0-1 0 0,-1 1 1 0 0,-1-1 0 0 0,1 1 0 0 0,-1 0 0 0 0,0 0 0 0 0,-1 1-1 0 0,1-1 1 0 0,-1 1 0 0 0,0 0 0 0 0,-1 1 0 0 0,1-1-1 0 0,-13-5 1 0 0,2 2 8 0 0,0 1 1 0 0,-1 1-1 0 0,0 0 0 0 0,0 2 0 0 0,0 0 1 0 0,0 1-1 0 0,-1 0 0 0 0,1 2 0 0 0,-1 0 1 0 0,0 1-1 0 0,1 1 0 0 0,-1 1 0 0 0,1 0 1 0 0,-20 6-1 0 0,34-7-129 0 0,1 0-1 0 0,-1 0 1 0 0,0 1 0 0 0,1-1-1 0 0,0 1 1 0 0,-1 0 0 0 0,1 0 0 0 0,0 0-1 0 0,0 0 1 0 0,0 1 0 0 0,0-1-1 0 0,0 1 1 0 0,1-1 0 0 0,-1 1-1 0 0,1 0 1 0 0,0 0 0 0 0,0 0 0 0 0,0 1-1 0 0,0-1 1 0 0,0 0 0 0 0,-1 6-1 0 0,2-5-725 0 0,0 0 0 0 0,0 0 0 0 0,1 1 0 0 0,0-1-1 0 0,0 0 1 0 0,0 1 0 0 0,0-1 0 0 0,0 0 0 0 0,1 1-1 0 0,0-1 1 0 0,0 0 0 0 0,2 6 0 0 0,6 9-3031 0 0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35.0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 4056 0 0,'0'28'2969'0'0,"-1"0"0"0"0,-1 0-1 0 0,-11 51 1 0 0,10-67-2581 0 0,-1-1-1 0 0,0 1 1 0 0,-1-1 0 0 0,0 1-1 0 0,-1-1 1 0 0,0-1 0 0 0,-1 1-1 0 0,0-1 1 0 0,0 0 0 0 0,-1-1 0 0 0,-11 11-1 0 0,11-14-535 0 0,1 1 0 0 0,-1-1-1 0 0,-1-1 1 0 0,1 0 0 0 0,-15 7-1 0 0,0-3-3635 0 0,-1-4-4016 0 0,15-5 3747 0 0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3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1 2928 0 0,'-25'2'3011'0'0,"17"1"-2645"0"0,0 0 0 0 0,0 1 0 0 0,1 0 1 0 0,-1 0-1 0 0,1 0 0 0 0,0 1 0 0 0,0 0 1 0 0,1 0-1 0 0,0 1 0 0 0,0 0 0 0 0,0 0 0 0 0,0 1 1 0 0,-4 6-1 0 0,7-8-169 0 0,1-1 0 0 0,-1 1 1 0 0,1-1-1 0 0,0 1 0 0 0,0 0 0 0 0,1 0 1 0 0,-1 0-1 0 0,1 0 0 0 0,0 0 1 0 0,0 0-1 0 0,1 0 0 0 0,0 0 0 0 0,0 0 1 0 0,0 0-1 0 0,0 1 0 0 0,1-1 0 0 0,0 0 1 0 0,0 0-1 0 0,0 0 0 0 0,1 0 0 0 0,-1 0 1 0 0,5 8-1 0 0,-1-5-133 0 0,0-1 0 0 0,0 0 0 0 0,1 1 0 0 0,0-2 1 0 0,0 1-1 0 0,0-1 0 0 0,1 0 0 0 0,0 0 0 0 0,0-1 0 0 0,0 0 0 0 0,1 0 1 0 0,0-1-1 0 0,0 0 0 0 0,0 0 0 0 0,0-1 0 0 0,10 3 0 0 0,-4-2-41 0 0,1 0 0 0 0,-1-1-1 0 0,1-1 1 0 0,0 0 0 0 0,0-1-1 0 0,0 0 1 0 0,0-2 0 0 0,29-3 0 0 0,-40 3-20 0 0,1 0 0 0 0,-1 0 1 0 0,0 0-1 0 0,0 0 0 0 0,0-1 1 0 0,0 0-1 0 0,0 0 0 0 0,0 0 1 0 0,-1 0-1 0 0,1 0 0 0 0,-1-1 0 0 0,1 0 1 0 0,-1 0-1 0 0,0 0 0 0 0,6-7 1 0 0,-8 8 0 0 0,1-1-1 0 0,0 0 1 0 0,-1 0 0 0 0,0-1 0 0 0,1 1-1 0 0,-1 0 1 0 0,0 0 0 0 0,-1-1 0 0 0,1 1 0 0 0,-1 0-1 0 0,1-1 1 0 0,-1 1 0 0 0,0 0 0 0 0,0-1 0 0 0,-1 1-1 0 0,1-1 1 0 0,-1 1 0 0 0,1 0 0 0 0,-1-1-1 0 0,-2-4 1 0 0,0 1 6 0 0,0-1-1 0 0,0 1 1 0 0,-1-1-1 0 0,0 1 0 0 0,-1 0 1 0 0,1 0-1 0 0,-1 1 1 0 0,-1 0-1 0 0,1 0 0 0 0,-1 0 1 0 0,0 0-1 0 0,0 1 1 0 0,-1 0-1 0 0,0 0 1 0 0,0 1-1 0 0,0 0 0 0 0,0 0 1 0 0,0 0-1 0 0,-1 1 1 0 0,0 0-1 0 0,-9-2 1 0 0,-3 0 30 0 0,-1 1 0 0 0,1 1 0 0 0,-42-1 0 0 0,52 4-29 0 0,-1 0 0 0 0,1 1-1 0 0,0 1 1 0 0,-1-1 0 0 0,1 2 0 0 0,0-1-1 0 0,0 2 1 0 0,0-1 0 0 0,-17 10 0 0 0,24-11-9 0 0,0 0 1 0 0,0 1-1 0 0,1-1 1 0 0,-1 1 0 0 0,0 0-1 0 0,1-1 1 0 0,0 1-1 0 0,0 0 1 0 0,-1 1 0 0 0,2-1-1 0 0,-1 0 1 0 0,0 1-1 0 0,1-1 1 0 0,0 0 0 0 0,-1 1-1 0 0,1 0 1 0 0,1-1-1 0 0,-1 1 1 0 0,1 0-1 0 0,-1-1 1 0 0,1 8 0 0 0,0-7-17 0 0,0 0 0 0 0,0 0 1 0 0,1 0-1 0 0,0 0 1 0 0,-1-1-1 0 0,1 1 0 0 0,0 0 1 0 0,1-1-1 0 0,-1 1 1 0 0,1 0-1 0 0,-1-1 0 0 0,1 0 1 0 0,0 1-1 0 0,0-1 1 0 0,1 0-1 0 0,-1 0 0 0 0,1 0 1 0 0,0 0-1 0 0,-1-1 1 0 0,7 5-1 0 0,0-2-85 0 0,1 0 0 0 0,0-1 0 0 0,0-1 0 0 0,1 1 0 0 0,-1-2 0 0 0,1 1 0 0 0,-1-2 0 0 0,1 1 0 0 0,15-1 0 0 0,-11-1-93 0 0,1 0-1 0 0,-1-1 1 0 0,0-1-1 0 0,1 0 1 0 0,27-9-1 0 0,-38 9 145 0 0,0 0 0 0 0,0 0 1 0 0,0 0-1 0 0,0 0 0 0 0,-1-1 0 0 0,1 0 0 0 0,-1 0 1 0 0,0 0-1 0 0,0-1 0 0 0,0 1 0 0 0,0-1 0 0 0,0 0 1 0 0,-1 0-1 0 0,0-1 0 0 0,5-6 0 0 0,-5 4 246 0 0,0-1-1 0 0,0 1 0 0 0,0-1 1 0 0,-1 0-1 0 0,0 0 0 0 0,-1 0 1 0 0,0 0-1 0 0,0 0 0 0 0,-1-12 1 0 0,1 41 375 0 0,1 0 1 0 0,1 1-1 0 0,0-1 0 0 0,13 37 1 0 0,37 84-331 0 0,-6-19-32 0 0,-37-93-185 0 0,-2-10-12 0 0,-2 0 0 0 0,0 0-1 0 0,-1 1 1 0 0,2 26-1 0 0,-4-22 20 0 0,-2-18-10 0 0,0 0-1 0 0,0 0 0 0 0,-1 0 1 0 0,0 0-1 0 0,-1 8 1 0 0,1-13-6 0 0,0 0 0 0 0,-1-1 1 0 0,1 1-1 0 0,-1 0 1 0 0,1-1-1 0 0,-1 1 0 0 0,0-1 1 0 0,0 1-1 0 0,0-1 1 0 0,0 1-1 0 0,0-1 0 0 0,0 1 1 0 0,0-1-1 0 0,0 0 1 0 0,0 0-1 0 0,-1 0 0 0 0,1 0 1 0 0,0 0-1 0 0,-1 0 0 0 0,1 0 1 0 0,-1 0-1 0 0,1 0 1 0 0,-1 0-1 0 0,0-1 0 0 0,1 1 1 0 0,-3 0-1 0 0,-20 3 180 0 0,0 0 0 0 0,-1-2-1 0 0,1 0 1 0 0,-35-3 0 0 0,-9 1 116 0 0,-192-1 441 0 0,152-9-6452 0 0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37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37 2528 0 0,'-7'-19'3323'0'0,"3"17"-3054"0"0,1 0 1 0 0,-1 0 0 0 0,0 0 0 0 0,1 0 0 0 0,-1 0 0 0 0,0 1 0 0 0,0 0-1 0 0,0 0 1 0 0,0 0 0 0 0,0 0 0 0 0,0 1 0 0 0,-1-1 0 0 0,-4 1 0 0 0,-4 0 268 0 0,1 1 0 0 0,-1 0-1 0 0,-13 3 1 0 0,14-1-153 0 0,1 0 0 0 0,0 0 0 0 0,-1 1 0 0 0,1 0 0 0 0,1 1 0 0 0,-1 1 0 0 0,1-1 0 0 0,0 2 0 0 0,-16 12 0 0 0,21-15-316 0 0,0 1 1 0 0,0 0 0 0 0,1 0 0 0 0,0 1-1 0 0,0-1 1 0 0,0 1 0 0 0,0 0 0 0 0,1 0-1 0 0,0 0 1 0 0,0 0 0 0 0,1 1 0 0 0,0-1-1 0 0,0 1 1 0 0,0 0 0 0 0,1-1 0 0 0,0 1-1 0 0,0 0 1 0 0,1 7 0 0 0,0-8-50 0 0,1 0 0 0 0,0-1 0 0 0,0 1 0 0 0,1 0 0 0 0,-1-1 0 0 0,1 1 1 0 0,1-1-1 0 0,-1 0 0 0 0,1 1 0 0 0,-1-1 0 0 0,2 0 0 0 0,-1-1 0 0 0,0 1 0 0 0,1 0 0 0 0,0-1 1 0 0,0 0-1 0 0,0 0 0 0 0,1 0 0 0 0,-1-1 0 0 0,1 1 0 0 0,0-1 0 0 0,7 4 0 0 0,4 1-3 0 0,0 0-1 0 0,1-1 1 0 0,-1-1 0 0 0,1 0-1 0 0,0-2 1 0 0,19 4 0 0 0,67 2 19 0 0,-103-10-37 0 0,1 0 0 0 0,-1 0 0 0 0,1 0 0 0 0,-1 1 0 0 0,1-1-1 0 0,-1 0 1 0 0,1 0 0 0 0,-1 0 0 0 0,1 0 0 0 0,0 0 0 0 0,-1 0 0 0 0,1 0-1 0 0,-1 0 1 0 0,1 0 0 0 0,-1 0 0 0 0,1 0 0 0 0,0 0 0 0 0,-1-1 0 0 0,1 1-1 0 0,-1 0 1 0 0,1 0 0 0 0,-1-1 0 0 0,1 1 0 0 0,-1 0 0 0 0,1 0 0 0 0,-1-1-1 0 0,1 1 1 0 0,-1-1 0 0 0,0 1 0 0 0,1 0 0 0 0,-1-1 0 0 0,1 1 0 0 0,-1-1-1 0 0,0 1 1 0 0,0-1 0 0 0,1 0 0 0 0,-1 0-2 0 0,-1 0 1 0 0,1 0 0 0 0,0 1-1 0 0,-1-1 1 0 0,1 0-1 0 0,-1 0 1 0 0,1 0-1 0 0,-1 1 1 0 0,1-1-1 0 0,-1 0 1 0 0,0 1-1 0 0,1-1 1 0 0,-1 0-1 0 0,0 1 1 0 0,1-1-1 0 0,-1 1 1 0 0,0-1-1 0 0,0 1 1 0 0,0 0 0 0 0,0-1-1 0 0,-1 0 1 0 0,-9-2-3 0 0,0-1 1 0 0,-1 1-1 0 0,1 1 1 0 0,-1 0-1 0 0,1 0 1 0 0,-1 1 0 0 0,-21 2-1 0 0,13 0 18 0 0,1 1 0 0 0,0 1 0 0 0,-37 11 0 0 0,51-13 1 0 0,1 1 1 0 0,0-1 0 0 0,0 1 0 0 0,0 1-1 0 0,0-1 1 0 0,0 0 0 0 0,0 1 0 0 0,0 0-1 0 0,1 0 1 0 0,0 0 0 0 0,-1 0-1 0 0,1 1 1 0 0,0-1 0 0 0,1 1 0 0 0,-1 0-1 0 0,0 0 1 0 0,1 0 0 0 0,0 0 0 0 0,0 0-1 0 0,0 0 1 0 0,1 0 0 0 0,0 1 0 0 0,-1-1-1 0 0,1 1 1 0 0,1-1 0 0 0,-1 1 0 0 0,1 0-1 0 0,0-1 1 0 0,0 1 0 0 0,0-1-1 0 0,0 1 1 0 0,1 0 0 0 0,0-1 0 0 0,0 1-1 0 0,0-1 1 0 0,0 0 0 0 0,1 1 0 0 0,0-1-1 0 0,0 0 1 0 0,0 0 0 0 0,0 0 0 0 0,1 0-1 0 0,-1 0 1 0 0,1-1 0 0 0,0 1 0 0 0,5 4-1 0 0,5 2 34 0 0,0 1 0 0 0,1-2-1 0 0,0 0 1 0 0,1-1-1 0 0,0 0 1 0 0,0-1 0 0 0,1-1-1 0 0,0 0 1 0 0,0-1 0 0 0,24 4-1 0 0,4-2-664 0 0,0-1 0 0 0,78 0 1 0 0,-60-8-9307 0 0,-44 0 6458 0 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37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3768 0 0,'-1'0'203'0'0,"-1"0"-1"0"0,1 0 1 0 0,-1 0-1 0 0,1 1 1 0 0,-1-1-1 0 0,1 1 1 0 0,-1-1-1 0 0,1 1 0 0 0,-1-1 1 0 0,1 1-1 0 0,0 0 1 0 0,-1 0-1 0 0,1 0 1 0 0,0 0-1 0 0,0 0 1 0 0,0 0-1 0 0,-1 0 1 0 0,1 0-1 0 0,0 0 1 0 0,1 0-1 0 0,-1 1 0 0 0,0-1 1 0 0,0 0-1 0 0,0 1 1 0 0,1-1-1 0 0,-1 1 1 0 0,1-1-1 0 0,-1 1 1 0 0,0 2-1 0 0,-1 5 236 0 0,0 1 0 0 0,1 0-1 0 0,-1 16 1 0 0,2-10 246 0 0,1 134 3527 0 0,3-54-5016 0 0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38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4 114 3544 0 0,'-4'-21'4715'0'0,"5"20"-4599"0"0,0 0-1 0 0,0 0 1 0 0,0 0 0 0 0,0 0 0 0 0,0 0 0 0 0,0 0-1 0 0,0 1 1 0 0,0-1 0 0 0,0 0 0 0 0,1 1-1 0 0,-1-1 1 0 0,0 1 0 0 0,0-1 0 0 0,1 1 0 0 0,-1-1-1 0 0,0 1 1 0 0,2 0 0 0 0,30-4 983 0 0,-22 3-639 0 0,45-4 1497 0 0,81 6 0 0 0,-6-1-1221 0 0,-106 0-699 0 0,22 0 9 0 0,-44-1-40 0 0,0 1-1 0 0,0-1 1 0 0,1 1-1 0 0,-1-1 1 0 0,0 0-1 0 0,0 0 1 0 0,0 0 0 0 0,0-1-1 0 0,0 1 1 0 0,5-4-1 0 0,-8 4 7 0 0,1 1 0 0 0,0-1 0 0 0,0 0 0 0 0,0 0 0 0 0,-1 0 0 0 0,1 0-1 0 0,0 0 1 0 0,-1 0 0 0 0,1 0 0 0 0,-1 0 0 0 0,1 0 0 0 0,-1-1 0 0 0,0 1 0 0 0,1 0-1 0 0,-1 0 1 0 0,0 0 0 0 0,0-1 0 0 0,0 1 0 0 0,0 0 0 0 0,0 0 0 0 0,0 0 0 0 0,0-1 0 0 0,0 1-1 0 0,-1 0 1 0 0,1 0 0 0 0,0 0 0 0 0,-1 0 0 0 0,1 0 0 0 0,-1-2 0 0 0,0 1 24 0 0,0 1 0 0 0,0-1 1 0 0,1 1-1 0 0,-1 0 0 0 0,0-1 1 0 0,0 1-1 0 0,0 0 0 0 0,-1-1 1 0 0,1 1-1 0 0,0 0 1 0 0,0 0-1 0 0,-1 0 0 0 0,1 0 1 0 0,0 0-1 0 0,-1 0 0 0 0,1 1 1 0 0,-1-1-1 0 0,1 0 0 0 0,-3 0 1 0 0,2 1 0 0 0,0-1 1 0 0,0 1-1 0 0,0 0 1 0 0,0 0-1 0 0,0 0 1 0 0,0 1 0 0 0,1-1-1 0 0,-1 0 1 0 0,0 1-1 0 0,0-1 1 0 0,0 1-1 0 0,1 0 1 0 0,-1-1-1 0 0,0 1 1 0 0,1 0 0 0 0,-1 0-1 0 0,0 0 1 0 0,1 0-1 0 0,-2 2 1 0 0,0 0 13 0 0,1-1 1 0 0,-1 1-1 0 0,1 1 1 0 0,0-1 0 0 0,0 0-1 0 0,0 1 1 0 0,0-1-1 0 0,-2 7 1 0 0,-1 6 74 0 0,1 0 0 0 0,1 1 0 0 0,-2 23 0 0 0,4-32-66 0 0,-12 383 822 0 0,13-357-899 0 0,0-12-446 0 0,-1-1 0 0 0,-5 31 1 0 0,6-47-1243 0 0,17-7-11930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15.12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1 192 2712 0 0,'4'-20'2650'0'0,"9"2"-1437"0"0,-8 10-781 0 0,1 1 1 0 0,0-1-1 0 0,0 1 1 0 0,10-9-1 0 0,1 3 106 0 0,1 0-1 0 0,1 2 1 0 0,0 0-1 0 0,1 1 1 0 0,-1 1-1 0 0,2 1 1 0 0,-1 0-1 0 0,1 2 1 0 0,1 0-1 0 0,-1 2 1 0 0,1 0-1 0 0,-1 1 1 0 0,1 2-1 0 0,35 0 1 0 0,-51 2-460 0 0,0-1 1 0 0,-1 1 0 0 0,1 0-1 0 0,0 1 1 0 0,-1-1 0 0 0,1 1-1 0 0,-1 0 1 0 0,0 1 0 0 0,1-1 0 0 0,-1 1-1 0 0,0 0 1 0 0,-1 0 0 0 0,7 5-1 0 0,-4-1 7 0 0,-1-1-1 0 0,0 1 1 0 0,0 0-1 0 0,0 1 0 0 0,-1-1 1 0 0,0 1-1 0 0,6 14 1 0 0,-2 0 21 0 0,-1 1 0 0 0,-1 0 0 0 0,-1 0 0 0 0,-1 0 1 0 0,4 39-1 0 0,1 296 236 0 0,-11-283-477 0 0,1-74 78 0 0,0-3 4 0 0,-1 0 1 0 0,0 1 0 0 0,0-1 0 0 0,1 0-1 0 0,-1 0 1 0 0,1 0 0 0 0,-1 1-1 0 0,1-1 1 0 0,0 0 0 0 0,0 0 0 0 0,0-2-1 0 0,-2-13-102 0 0,-14-58-258 0 0,8 36 176 0 0,-16-52 0 0 0,14 59 151 0 0,6 18 58 0 0,-1 1 1 0 0,0 0-1 0 0,0-1 0 0 0,-13-19 1 0 0,8 14 15 0 0,-6-7 52 0 0,15 25-35 0 0,1 0 1 0 0,-1 0 0 0 0,0 0-1 0 0,0 0 1 0 0,0 0-1 0 0,0 0 1 0 0,0 1 0 0 0,-1-1-1 0 0,1 0 1 0 0,0 1 0 0 0,0-1-1 0 0,0 0 1 0 0,-1 1-1 0 0,1 0 1 0 0,0-1 0 0 0,-1 1-1 0 0,1 0 1 0 0,0 0 0 0 0,-2-1-1 0 0,0 3 14 0 0,0-1 0 0 0,1 0 0 0 0,-1 1 0 0 0,0-1 0 0 0,1 1 1 0 0,-1 0-1 0 0,1 0 0 0 0,0 0 0 0 0,-1 0 0 0 0,1 0 0 0 0,0 1 0 0 0,0-1 0 0 0,1 1 0 0 0,-3 2 0 0 0,0 1 18 0 0,-4 5 29 0 0,1 1 0 0 0,0 0 0 0 0,1 1 0 0 0,-7 17-1 0 0,-2 6 60 0 0,-17 35 77 0 0,-33 63 218 0 0,35-67-43 0 0,12-25-4994 0 0,18-40 3719 0 0,-2 2-2266 0 0,2-4 3014 0 0,0 0-1 0 0,0 0 0 0 0,0 0 1 0 0,0 0-1 0 0,0 1 0 0 0,0-1 1 0 0,0 0-1 0 0,1 0 0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57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4140 0 0,'10'-7'3937'0'0,"21"3"-2415"0"0,0 1-1 0 0,57 3 1 0 0,-16 0-279 0 0,3-2 52 0 0,181-8 185 0 0,-224 9-1676 0 0,-29 1-354 0 0,-20 0-284 0 0,-49 0-8749 0 0,49 0 6842 0 0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38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64 3400 0 0,'-17'-4'5571'0'0,"14"6"-5351"0"0,-1-1 0 0 0,1 1-1 0 0,0 0 1 0 0,0 1-1 0 0,0-1 1 0 0,0 0 0 0 0,0 1-1 0 0,0-1 1 0 0,1 1-1 0 0,-1 0 1 0 0,1 0-1 0 0,0 0 1 0 0,0 0 0 0 0,0 1-1 0 0,0-1 1 0 0,1 1-1 0 0,-1-1 1 0 0,-1 7 0 0 0,-2 6 616 0 0,2 0 0 0 0,-5 32 0 0 0,7-33-314 0 0,0-6-383 0 0,0 0 0 0 0,1 0 0 0 0,1 0-1 0 0,-1 0 1 0 0,2 0 0 0 0,-1 0 0 0 0,1 0 0 0 0,0-1-1 0 0,4 10 1 0 0,-4-13-122 0 0,-1-1 0 0 0,1 0 0 0 0,0 0 0 0 0,1 0 0 0 0,-1 0 0 0 0,1 0 0 0 0,-1-1 0 0 0,1 1 0 0 0,0-1 1 0 0,0 1-1 0 0,1-1 0 0 0,-1 0 0 0 0,1 0 0 0 0,-1-1 0 0 0,1 1 0 0 0,0-1 0 0 0,0 0 0 0 0,0 0 0 0 0,9 3 0 0 0,-4-3-8 0 0,0 0 0 0 0,0-1 0 0 0,0 0-1 0 0,0-1 1 0 0,0 0 0 0 0,0 0 0 0 0,0-1 0 0 0,-1 0 0 0 0,1 0-1 0 0,0-1 1 0 0,0 0 0 0 0,0-1 0 0 0,-1 0 0 0 0,0 0 0 0 0,11-6 0 0 0,-13 5 6 0 0,-1 1 0 0 0,1-1 0 0 0,-1 0 1 0 0,0 0-1 0 0,0-1 0 0 0,0 1 1 0 0,-1-1-1 0 0,0 0 0 0 0,0 0 1 0 0,0-1-1 0 0,0 1 0 0 0,-1-1 1 0 0,0 0-1 0 0,0 0 0 0 0,0 0 1 0 0,-1 0-1 0 0,0 0 0 0 0,0-1 1 0 0,-1 1-1 0 0,0-1 0 0 0,1-9 1 0 0,-1 2 43 0 0,-1 1 0 0 0,0-1-1 0 0,-1 0 1 0 0,-1 0 0 0 0,0 1 0 0 0,-1-1 0 0 0,0 1 0 0 0,-7-18 0 0 0,7 25-36 0 0,1 0-1 0 0,-1 1 1 0 0,0-1 0 0 0,-1 1-1 0 0,1 0 1 0 0,-1 0 0 0 0,0 0-1 0 0,0 0 1 0 0,-1 1 0 0 0,1 0-1 0 0,-1 0 1 0 0,0 0 0 0 0,0 0-1 0 0,0 1 1 0 0,-1-1 0 0 0,1 2-1 0 0,-1-1 1 0 0,0 0-1 0 0,0 1 1 0 0,-10-2 0 0 0,10 2-38 0 0,-1 1 0 0 0,0 0 1 0 0,1 0-1 0 0,-1 1 0 0 0,0 0 1 0 0,1 0-1 0 0,-1 1 0 0 0,0 0 1 0 0,0 0-1 0 0,-11 3 0 0 0,14-2-365 0 0,0 0-1 0 0,0 0 0 0 0,0 0 0 0 0,0 0 0 0 0,1 0 0 0 0,-1 1 0 0 0,-4 4 0 0 0,5-4-710 0 0,-1 0-1 0 0,2 1 0 0 0,-1 0 0 0 0,0-1 0 0 0,1 1 0 0 0,-1 0 1 0 0,-2 9-1 0 0,-2 5-2625 0 0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38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3608 0 0,'0'4'6014'0'0,"0"17"-3936"0"0,-5 0-892 0 0,1 1 0 0 0,1 0 1 0 0,0 32-1 0 0,1-17-137 0 0,0-22-871 0 0,2 0-1 0 0,0 1 0 0 0,0-1 0 0 0,5 28 1 0 0,-4-40-162 0 0,0 1 0 0 0,0-1 0 0 0,0 1 0 0 0,0-1 0 0 0,1 1 0 0 0,-1-1 0 0 0,1 0 0 0 0,0 1 0 0 0,0-1 0 0 0,0 0 0 0 0,0 0 0 0 0,1-1 0 0 0,-1 1 0 0 0,1 0 0 0 0,0-1 0 0 0,0 1 0 0 0,0-1 0 0 0,0 0 0 0 0,0 0 0 0 0,0 0 1 0 0,0-1-1 0 0,1 1 0 0 0,-1-1 0 0 0,1 0 0 0 0,4 2 0 0 0,2-1-12 0 0,1 0 1 0 0,-1-1 0 0 0,1 0-1 0 0,-1-1 1 0 0,1 0 0 0 0,0 0-1 0 0,-1-1 1 0 0,1-1 0 0 0,-1 0-1 0 0,0 0 1 0 0,17-6 0 0 0,-20 5-4 0 0,0 0 1 0 0,0-1 0 0 0,-1 1-1 0 0,1-1 1 0 0,-1-1 0 0 0,0 1-1 0 0,0-1 1 0 0,-1 0 0 0 0,1 0 0 0 0,-1-1-1 0 0,0 1 1 0 0,0-1 0 0 0,-1 0-1 0 0,0-1 1 0 0,0 1 0 0 0,6-14-1 0 0,-5 4 99 0 0,0-1-1 0 0,0 0 0 0 0,-2 0 0 0 0,0-1 1 0 0,-1 1-1 0 0,0-35 0 0 0,-6 33 596 0 0,0 18-152 0 0,-3 10-272 0 0,4 1-171 0 0,1-1-1 0 0,0 1 1 0 0,0-1-1 0 0,1 1 1 0 0,0 0 0 0 0,1 0-1 0 0,0 0 1 0 0,2 14 0 0 0,-2-17-83 0 0,1 0 1 0 0,0 1 0 0 0,1-2-1 0 0,0 1 1 0 0,0 0-1 0 0,0 0 1 0 0,1 0 0 0 0,0-1-1 0 0,0 0 1 0 0,1 1 0 0 0,-1-1-1 0 0,1 0 1 0 0,1-1 0 0 0,-1 1-1 0 0,1-1 1 0 0,6 6-1 0 0,-3-5-437 0 0,-1 0 0 0 0,1 0-1 0 0,0-1 1 0 0,15 7 0 0 0,-11-7-1745 0 0,1 0 0 0 0,-1-1 0 0 0,15 3 0 0 0,-10-4-1675 0 0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3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1 3616 0 0,'-5'0'340'0'0,"0"1"-1"0"0,1 0 0 0 0,-1 0 0 0 0,0 1 1 0 0,1-1-1 0 0,-1 1 0 0 0,1 0 0 0 0,0 0 1 0 0,0 0-1 0 0,0 1 0 0 0,0-1 0 0 0,0 1 1 0 0,0 0-1 0 0,1 0 0 0 0,-1 1 0 0 0,1-1 1 0 0,0 1-1 0 0,0 0 0 0 0,-4 6 0 0 0,-2 2 134 0 0,1 2 0 0 0,1-1 0 0 0,0 1-1 0 0,-9 27 1 0 0,3 3 600 0 0,3 0 0 0 0,1 0 0 0 0,-5 73 0 0 0,8 138 916 0 0,6-212-1932 0 0,-2 10 169 0 0,-3 0 0 0 0,-20 87-1 0 0,-5-26-36 0 0,-1 10-2660 0 0,30-112-3896 0 0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39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63 3312 0 0,'-8'-15'2420'0'0,"7"14"-2383"0"0,-2-3 258 0 0,0 1 1 0 0,0-1-1 0 0,0 1 1 0 0,-1 0-1 0 0,1 0 0 0 0,-1 0 1 0 0,0 0-1 0 0,0 0 1 0 0,0 1-1 0 0,0 0 1 0 0,0 0-1 0 0,-1 0 1 0 0,1 0-1 0 0,0 1 1 0 0,-1 0-1 0 0,-9-2 1 0 0,5 2 118 0 0,0 0 0 0 0,0 1 0 0 0,0 0 0 0 0,0 0 0 0 0,0 1 0 0 0,0 0 0 0 0,0 1 0 0 0,1 0 0 0 0,-11 4 0 0 0,14-5-294 0 0,1 1 0 0 0,0 0 0 0 0,0 1-1 0 0,0-1 1 0 0,0 1 0 0 0,0 0-1 0 0,1-1 1 0 0,-1 2 0 0 0,1-1-1 0 0,0 0 1 0 0,0 1 0 0 0,0-1-1 0 0,0 1 1 0 0,0 0 0 0 0,1 0-1 0 0,0 0 1 0 0,0 1 0 0 0,0-1 0 0 0,-2 7-1 0 0,2-1-55 0 0,-1-1 0 0 0,2 1 0 0 0,-1 0 0 0 0,1 0 0 0 0,1 0 0 0 0,-1 0 0 0 0,2 0 0 0 0,0 0-1 0 0,0 0 1 0 0,3 13 0 0 0,-3-19-54 0 0,0 0 0 0 0,0 0 1 0 0,1 0-1 0 0,0 0 0 0 0,-1 0 0 0 0,1 0 0 0 0,0-1 0 0 0,1 1 0 0 0,-1-1 0 0 0,1 1 0 0 0,-1-1 1 0 0,1 0-1 0 0,0 0 0 0 0,0 0 0 0 0,1-1 0 0 0,-1 1 0 0 0,0-1 0 0 0,1 1 0 0 0,0-1 1 0 0,-1 0-1 0 0,1 0 0 0 0,0-1 0 0 0,0 1 0 0 0,0-1 0 0 0,0 0 0 0 0,6 1 0 0 0,1 0-10 0 0,0-1-1 0 0,0 0 1 0 0,0-1-1 0 0,0 0 1 0 0,0-1-1 0 0,0 0 1 0 0,15-3-1 0 0,-26 4 1 0 0,0 0 0 0 0,1 0 0 0 0,-1 0 0 0 0,0 0 0 0 0,1 0-1 0 0,-1-1 1 0 0,1 1 0 0 0,-1 0 0 0 0,0 0 0 0 0,1 0 0 0 0,-1 0 0 0 0,0 0-1 0 0,1-1 1 0 0,-1 1 0 0 0,0 0 0 0 0,0 0 0 0 0,1-1 0 0 0,-1 1-1 0 0,0 0 1 0 0,0 0 0 0 0,1-1 0 0 0,-1 1 0 0 0,0 0 0 0 0,0-1 0 0 0,0 1-1 0 0,1 0 1 0 0,-1-1 0 0 0,0 1 0 0 0,0 0 0 0 0,0-1 0 0 0,0 1 0 0 0,0 0-1 0 0,0-1 1 0 0,0 1 0 0 0,0-1 0 0 0,0 1 0 0 0,0 0 0 0 0,0-1-1 0 0,0 1 1 0 0,0 0 0 0 0,0-1 0 0 0,0 1 0 0 0,0-1 0 0 0,0 1 0 0 0,0 0-1 0 0,0-1 1 0 0,-1 1 0 0 0,1 0 0 0 0,0-1 0 0 0,-1 1 0 0 0,1-1-1 0 0,-1 0 1 0 0,0 0 0 0 0,0 0-1 0 0,0 0 1 0 0,0 0 0 0 0,0 0-1 0 0,0 1 1 0 0,0-1 0 0 0,0 0 0 0 0,0 1-1 0 0,0-1 1 0 0,0 1 0 0 0,-2-2-1 0 0,-8 0 11 0 0,1 1 0 0 0,0 0-1 0 0,-1 0 1 0 0,1 1-1 0 0,-1 0 1 0 0,1 1-1 0 0,-1 0 1 0 0,1 1 0 0 0,0 0-1 0 0,0 1 1 0 0,-19 7-1 0 0,23-7 16 0 0,-1 0 0 0 0,1 1 0 0 0,0-1 0 0 0,1 2 0 0 0,-1-1 1 0 0,1 0-1 0 0,-1 1 0 0 0,1 0 0 0 0,1 1 0 0 0,-1-1 0 0 0,1 1 0 0 0,0-1 0 0 0,0 1 0 0 0,1 1 0 0 0,-1-1 0 0 0,1 0 0 0 0,1 1 0 0 0,-4 9 0 0 0,4-7 26 0 0,0-1 0 0 0,0 1 0 0 0,0-1 0 0 0,1 1 0 0 0,1-1 0 0 0,-1 1 1 0 0,1 0-1 0 0,2 11 0 0 0,-1-17-37 0 0,-1 0 0 0 0,1 0 1 0 0,0 0-1 0 0,0 0 0 0 0,0 0 1 0 0,1 0-1 0 0,-1-1 0 0 0,1 1 1 0 0,-1 0-1 0 0,1-1 0 0 0,0 1 1 0 0,0-1-1 0 0,0 1 0 0 0,0-1 1 0 0,1 0-1 0 0,-1 0 0 0 0,1 0 1 0 0,-1 0-1 0 0,1-1 0 0 0,0 1 1 0 0,-1-1-1 0 0,1 0 0 0 0,0 1 1 0 0,0-1-1 0 0,0 0 0 0 0,4 0 1 0 0,6 2-180 0 0,1-1 0 0 0,-1 0 0 0 0,1-1 1 0 0,-1-1-1 0 0,1 0 0 0 0,-1-1 0 0 0,1 0 0 0 0,-1-1 1 0 0,0-1-1 0 0,1 0 0 0 0,22-8 0 0 0,-31 8-1138 0 0,0 0-1 0 0,0 0 0 0 0,0 0 0 0 0,-1 0 1 0 0,1-1-1 0 0,-1 0 0 0 0,8-7 1 0 0,2-7-2350 0 0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40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 3640 0 0,'0'0'1248'0'0,"0"-3"-623"0"0,0 2 3 0 0,0-2 628 0 0,0 1-124 0 0,0-1-1012 0 0,0 8-1848 0 0,0-1-1 0 0,0 5 1 0 0,0 3 0 0 0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40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3312 0 0,'18'0'2507'0'0,"-13"0"-2214"0"0,0 0 1 0 0,0 0 0 0 0,0 1 0 0 0,-1-1 0 0 0,1 1 0 0 0,0 0 0 0 0,-1 1 0 0 0,1-1 0 0 0,0 1-1 0 0,-1 0 1 0 0,0 0 0 0 0,1 0 0 0 0,-1 1 0 0 0,0-1 0 0 0,0 1 0 0 0,-1 0 0 0 0,5 4 0 0 0,-4-2-26 0 0,0 0 1 0 0,-1 0 0 0 0,1 0-1 0 0,-1 1 1 0 0,0-1 0 0 0,-1 1 0 0 0,1 0-1 0 0,-1 0 1 0 0,0 0 0 0 0,-1 0 0 0 0,1 0-1 0 0,0 10 1 0 0,2 28 1402 0 0,-5 83-1 0 0,-1-45-1189 0 0,3-65-390 0 0,1 0 1 0 0,1-1-1 0 0,8 27 1 0 0,-11-42-90 0 0,0 1 1 0 0,0-1 0 0 0,1 0 0 0 0,-1 0 0 0 0,1 1-1 0 0,-1-1 1 0 0,1 0 0 0 0,0 0 0 0 0,-1 1-1 0 0,1-1 1 0 0,0 0 0 0 0,0 0 0 0 0,0 0-1 0 0,-1 0 1 0 0,1 0 0 0 0,0 0 0 0 0,0 0-1 0 0,1-1 1 0 0,-1 1 0 0 0,0 0 0 0 0,0-1-1 0 0,0 1 1 0 0,1 0 0 0 0,-1-1 0 0 0,0 1-1 0 0,0-1 1 0 0,1 0 0 0 0,-1 1 0 0 0,0-1 0 0 0,1 0-1 0 0,-1 0 1 0 0,0 0 0 0 0,1 0 0 0 0,-1 0-1 0 0,0 0 1 0 0,1 0 0 0 0,-1-1 0 0 0,0 1-1 0 0,1 0 1 0 0,-1-1 0 0 0,3 0 0 0 0,0-1 8 0 0,1 0 0 0 0,-1-1 0 0 0,0 1 0 0 0,0-1 0 0 0,0 1 0 0 0,0-1 0 0 0,0-1 0 0 0,-1 1 1 0 0,1 0-1 0 0,5-8 0 0 0,2-9 80 0 0,0 0 1 0 0,-1 0 0 0 0,-2-1 0 0 0,12-41-1 0 0,-10 33 21 0 0,11-62 274 0 0,-13 48-153 0 0,-3 10 488 0 0,-3 14-1428 0 0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4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3712 0 0,'0'0'2739'0'0,"-1"11"326"0"0,-52 132 3313 0 0,47-119-5818 0 0,1-1 0 0 0,0 1 0 0 0,2 0 0 0 0,-1 34 0 0 0,4-55-532 0 0,0 0 0 0 0,0 1 0 0 0,0-1-1 0 0,1 0 1 0 0,-1 0 0 0 0,1 0-1 0 0,0 0 1 0 0,0 0 0 0 0,0 0 0 0 0,0 0-1 0 0,0 0 1 0 0,1 0 0 0 0,1 3-1 0 0,-1-4-16 0 0,0 0 0 0 0,0 0 0 0 0,0-1 1 0 0,0 1-1 0 0,0-1 0 0 0,0 1 0 0 0,0-1 0 0 0,1 0 0 0 0,-1 0 0 0 0,1 0 0 0 0,-1 0 0 0 0,0 0 0 0 0,1-1 0 0 0,-1 1 0 0 0,1-1 0 0 0,5 1 0 0 0,-1-1-8 0 0,0 0 0 0 0,0 0 0 0 0,1-1 0 0 0,-1 1 0 0 0,0-2 0 0 0,0 1 0 0 0,0-1 0 0 0,0 0 1 0 0,0 0-1 0 0,0-1 0 0 0,-1 0 0 0 0,1 0 0 0 0,-1-1 0 0 0,1 1 0 0 0,-1-1 0 0 0,-1-1 0 0 0,1 1 0 0 0,-1-1 0 0 0,1 0 0 0 0,-1 0 1 0 0,0-1-1 0 0,-1 0 0 0 0,0 1 0 0 0,0-2 0 0 0,0 1 0 0 0,4-11 0 0 0,1-1 79 0 0,-1-1 0 0 0,-1 0 0 0 0,-1 0 0 0 0,0-1 0 0 0,-2 0 0 0 0,0 0 0 0 0,-1 0 0 0 0,0-37 0 0 0,-14 84 238 0 0,4-13-240 0 0,1 3-44 0 0,1 1 1 0 0,0-1 0 0 0,1 1 0 0 0,1 0 0 0 0,1 0 0 0 0,1 0 0 0 0,0 1 0 0 0,3 22 0 0 0,-2-38-35 0 0,0 0 0 0 0,1 0 1 0 0,0 0-1 0 0,0 0 1 0 0,0 0-1 0 0,0 0 0 0 0,0 0 1 0 0,1 0-1 0 0,-1 0 1 0 0,1 0-1 0 0,0-1 0 0 0,-1 1 1 0 0,1-1-1 0 0,1 1 1 0 0,-1-1-1 0 0,4 4 0 0 0,-2-3 1 0 0,1-1-1 0 0,-1 1 0 0 0,1 0 0 0 0,-1-1 0 0 0,1 0 1 0 0,0 0-1 0 0,0-1 0 0 0,0 1 0 0 0,8 0 1 0 0,0 0-2 0 0,1-1 1 0 0,-1-1-1 0 0,1 0 0 0 0,0-1 1 0 0,-1 0-1 0 0,1-1 1 0 0,14-4-1 0 0,-20 4 12 0 0,-1-1 0 0 0,1 0 0 0 0,-1 0-1 0 0,0-1 1 0 0,0 0 0 0 0,0 0 0 0 0,-1 0-1 0 0,1-1 1 0 0,-1 0 0 0 0,0 0 0 0 0,-1-1-1 0 0,1 1 1 0 0,-1-1 0 0 0,0-1 0 0 0,0 1 0 0 0,-1-1-1 0 0,0 0 1 0 0,0 0 0 0 0,-1 0 0 0 0,5-14-1 0 0,-1 0 53 0 0,-1-1-1 0 0,-1 0 1 0 0,-1-1 0 0 0,-1 1-1 0 0,-2-1 1 0 0,0-23-1 0 0,-1 44-93 0 0,0 0-1 0 0,0 0 1 0 0,0 1 0 0 0,-1-1-1 0 0,1 0 1 0 0,-1 1-1 0 0,1-1 1 0 0,-1 1-1 0 0,1-1 1 0 0,-1 0-1 0 0,0 1 1 0 0,0 0-1 0 0,0-1 1 0 0,0 1 0 0 0,0-1-1 0 0,0 1 1 0 0,0 0-1 0 0,-1 0 1 0 0,1 0-1 0 0,0-1 1 0 0,-1 1-1 0 0,1 1 1 0 0,-1-1-1 0 0,1 0 1 0 0,-1 0 0 0 0,1 0-1 0 0,-3 0 1 0 0,-23-5-2478 0 0,1 7-3730 0 0,6 3 2221 0 0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41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427 114 3624 0 0,'1'-17'2409'0'0,"-1"11"-1696"0"0,0 0 1 0 0,0 0-1 0 0,0-1 0 0 0,-2-8 1 0 0,2 13-593 0 0,-1 0 1 0 0,1 0 0 0 0,-1 1 0 0 0,0-1 0 0 0,0 0 0 0 0,0 0-1 0 0,0 1 1 0 0,0-1 0 0 0,0 1 0 0 0,0-1 0 0 0,0 1-1 0 0,-1-1 1 0 0,1 1 0 0 0,0 0 0 0 0,-1 0 0 0 0,1 0-1 0 0,-1 0 1 0 0,0 0 0 0 0,-1-1 0 0 0,-11-4 469 0 0,0 2 1 0 0,0-1 0 0 0,0 2-1 0 0,-1 0 1 0 0,1 0 0 0 0,-1 2-1 0 0,0 0 1 0 0,1 0-1 0 0,-1 2 1 0 0,-23 2 0 0 0,35-2-561 0 0,0-1 0 0 0,0 1 0 0 0,0 0-1 0 0,1 0 1 0 0,-1 0 0 0 0,0 1 0 0 0,1-1 0 0 0,-1 0 0 0 0,1 1 0 0 0,-1 0 0 0 0,1 0 0 0 0,0 0 0 0 0,-1 0 0 0 0,1 0 0 0 0,0 0 0 0 0,0 0 0 0 0,1 0 0 0 0,-1 1-1 0 0,0-1 1 0 0,1 1 0 0 0,-1 0 0 0 0,1-1 0 0 0,0 1 0 0 0,0 0 0 0 0,0 0 0 0 0,0 0 0 0 0,1 0 0 0 0,-1-1 0 0 0,1 1 0 0 0,0 0 0 0 0,0 4 0 0 0,-1 5 3 0 0,2 0 0 0 0,0 0-1 0 0,0 0 1 0 0,1 0 0 0 0,0 0 0 0 0,6 16 0 0 0,13 45 42 0 0,15 45 117 0 0,-33-109-118 0 0,0 0 1 0 0,-1 0 0 0 0,1 1-1 0 0,-2-1 1 0 0,0 1 0 0 0,1 14-1 0 0,-2-21-43 0 0,0 1 0 0 0,0-1 0 0 0,-1 0 0 0 0,1 0-1 0 0,0 1 1 0 0,-1-1 0 0 0,0 0 0 0 0,0 0 0 0 0,0 0 0 0 0,0 1 0 0 0,-1-1-1 0 0,1 0 1 0 0,-1-1 0 0 0,0 1 0 0 0,1 0 0 0 0,-1 0 0 0 0,0-1 0 0 0,-1 1 0 0 0,1-1-1 0 0,0 0 1 0 0,-1 0 0 0 0,-3 3 0 0 0,-5 0-192 0 0,0 1 1 0 0,0-2-1 0 0,-1 0 0 0 0,-23 6 1 0 0,-52 1-7768 0 0,40-8 3735 0 0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42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0 4072 0 0,'0'0'696'0'0,"0"2"1"0"0,0 3 3 0 0,0 4 16 0 0,0 0 16 0 0,-4 7 24 0 0,-3 1 12 0 0,5 3 0 0 0,-12 5 4 0 0,-1 4-4 0 0,-5-4 0 0 0,-1 2-32 0 0,-6 0-56 0 0,-2-2-192 0 0,-2 0-3308 0 0,-3-2 0 0 0,-4-2 0 0 0,0-5-1 0 0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43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102 178 3928 0 0,'-13'251'6346'0'0,"8"-195"-5328"0"0,-12 155 2723 0 0,14-190-3427 0 0,0 0 0 0 0,-1-1 0 0 0,-2 1-1 0 0,-12 33 1 0 0,18-53-305 0 0,-1 0 1 0 0,1-1-1 0 0,0 1 0 0 0,-1 0 0 0 0,1 0 0 0 0,-1 0 0 0 0,1-1 1 0 0,-1 1-1 0 0,1 0 0 0 0,-1-1 0 0 0,1 1 0 0 0,-1 0 0 0 0,0-1 1 0 0,0 1-1 0 0,1-1 0 0 0,-1 1 0 0 0,0-1 0 0 0,0 1 0 0 0,1-1 1 0 0,-1 0-1 0 0,0 1 0 0 0,0-1 0 0 0,0 0 0 0 0,-1 1 1 0 0,2-2-7 0 0,-1 1 0 0 0,0 0 0 0 0,1 0 0 0 0,-1-1 0 0 0,1 1 0 0 0,-1 0 0 0 0,0 0 0 0 0,1-1 0 0 0,-1 1 0 0 0,1-1 0 0 0,-1 1 0 0 0,1-1 0 0 0,-1 1 0 0 0,1 0 0 0 0,0-1 0 0 0,-1 0 0 0 0,1 1 0 0 0,0-1 0 0 0,-1 1 0 0 0,1-1 0 0 0,0 1 0 0 0,-1-1 0 0 0,1 0 0 0 0,0 1 0 0 0,0-1 0 0 0,0 1 0 0 0,0-1 0 0 0,0 0 0 0 0,0 1 0 0 0,0-1 0 0 0,0-1 0 0 0,-5-89 8 0 0,10-118 0 0 0,0 95-43 0 0,8-74-19 0 0,-10 151 57 0 0,-2-13 55 0 0,9 84 171 0 0,25 137 138 0 0,-4-58-160 0 0,-24-94-163 0 0,0 0 0 0 0,1-1 1 0 0,0 1-1 0 0,19 27 0 0 0,-23-40-35 0 0,0-1-1 0 0,0 1 1 0 0,1-1-1 0 0,0 0 1 0 0,0 0-1 0 0,0 0 0 0 0,0 0 1 0 0,1-1-1 0 0,0 0 1 0 0,0 0-1 0 0,0-1 1 0 0,0 0-1 0 0,1 0 1 0 0,-1 0-1 0 0,1-1 1 0 0,11 3-1 0 0,-11-4-7 0 0,0 0 0 0 0,-1 0 0 0 0,1-1 1 0 0,0 0-1 0 0,-1 0 0 0 0,1-1 0 0 0,0 0 0 0 0,-1 0 0 0 0,1 0 0 0 0,7-4 1 0 0,-6 2-7 0 0,0-1 1 0 0,0 0-1 0 0,-1-1 0 0 0,0 0 1 0 0,0 0-1 0 0,0-1 1 0 0,9-9-1 0 0,-4 2-1 0 0,-1-1 0 0 0,0 0 0 0 0,0-1 0 0 0,-2 0 0 0 0,0 0 0 0 0,-1-1 0 0 0,0 0 0 0 0,-2-1 0 0 0,7-22 0 0 0,1-12-30 0 0,12-99 0 0 0,-12-31 52 0 0,-14 152-5 0 0,0 14 112 0 0,4 32 23 0 0,13 136 387 0 0,10 51 120 0 0,-17-147-478 0 0,8 33 89 0 0,44 121-1892 0 0,-42-170-6961 0 0,-15-34 6331 0 0,2 5-1538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58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0 1984 0 0,'-2'1'273'0'0,"1"-1"0"0"0,0 0 0 0 0,0 0 0 0 0,0 1 0 0 0,-1-1 0 0 0,1 1 0 0 0,0-1 0 0 0,0 1 0 0 0,0-1 0 0 0,0 1 0 0 0,0 0 0 0 0,0-1 0 0 0,0 1 0 0 0,0 0 0 0 0,0 0 0 0 0,0 0 0 0 0,0 0 0 0 0,1 0 0 0 0,-1 0 0 0 0,0 0 0 0 0,0 0 0 0 0,1 0 0 0 0,-1 0 0 0 0,1 0 0 0 0,-1 3 0 0 0,-10 38 1483 0 0,6-21-626 0 0,-5 20-85 0 0,2 0 0 0 0,1 1-1 0 0,3-1 1 0 0,0 64 0 0 0,7-72-2987 0 0,-3-31 1434 0 0,0-1 0 0 0,1 1 0 0 0,-1 0 0 0 0,1-1 0 0 0,-1 1-1 0 0,1 0 1 0 0,0-1 0 0 0,0 1 0 0 0,0-1 0 0 0,0 0 0 0 0,0 1 0 0 0,0-1 0 0 0,0 0 0 0 0,0 1 0 0 0,0-1 0 0 0,2 2 0 0 0,8 1-2793 0 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44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3672 0 0,'0'0'3239'0'0,"0"16"-346"0"0,3 143 2366 0 0,-2 108-2632 0 0,-3-103-2170 0 0,3-90-5247 0 0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44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0 3272 0 0,'0'0'2287'0'0,"-7"22"1551"0"0,0-3-3051 0 0,-2 0 1 0 0,0 0 0 0 0,-1 0-1 0 0,-1-1 1 0 0,-26 32 0 0 0,-76 73 372 0 0,113-123-1160 0 0,-69 64 268 0 0,60-58-184 0 0,1 0 0 0 0,-1 0 1 0 0,0 0-1 0 0,0-1 0 0 0,-1-1 1 0 0,-16 7-1 0 0,23-12 260 0 0,11-5-165 0 0,14-6 39 0 0,-17 10-171 0 0,0 0 0 0 0,1 1 0 0 0,-1 0-1 0 0,1-1 1 0 0,-1 2 0 0 0,1-1 0 0 0,0 1 0 0 0,-1 0-1 0 0,1 0 1 0 0,-1 0 0 0 0,1 1 0 0 0,0 0 0 0 0,-1 0-1 0 0,1 0 1 0 0,-1 1 0 0 0,0-1 0 0 0,0 1 0 0 0,1 1 0 0 0,5 3-1 0 0,5 5 107 0 0,1 1-1 0 0,-2 1 1 0 0,19 19-1 0 0,-26-24-293 0 0,1 0 0 0 0,-1-1 0 0 0,1-1 0 0 0,19 11 0 0 0,17 3-6793 0 0,-28-16 3338 0 0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45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57 3440 0 0,'-2'4'334'0'0,"-1"0"1"0"0,1 0-1 0 0,0-1 0 0 0,0 2 0 0 0,0-1 0 0 0,1 0 0 0 0,0 0 0 0 0,-1 5 0 0 0,-23 57 1699 0 0,-10 87 1052 0 0,-26 111 1788 0 0,60-263-4613 0 0,1-6-95 0 0,1-16-33 0 0,6-28-101 0 0,111-345-56 0 0,-81 292 268 0 0,-37 102-232 0 0,0-1 0 0 0,0 1 1 0 0,0-1-1 0 0,0 1 0 0 0,0-1 0 0 0,1 1 0 0 0,-1-1 0 0 0,0 1 0 0 0,0-1 0 0 0,0 1 0 0 0,1 0 0 0 0,-1-1 1 0 0,0 1-1 0 0,1-1 0 0 0,-1 1 0 0 0,0 0 0 0 0,1-1 0 0 0,-1 1 0 0 0,0 0 0 0 0,1-1 0 0 0,-1 1 0 0 0,1 0 0 0 0,-1 0 1 0 0,1-1-1 0 0,-1 1 0 0 0,0 0 0 0 0,1 0 0 0 0,-1 0 0 0 0,2-1 0 0 0,-2 2 9 0 0,1-1 0 0 0,0 0 0 0 0,0 1 0 0 0,-1-1 0 0 0,1 0 0 0 0,0 1 0 0 0,0-1 0 0 0,-1 1 0 0 0,1-1 0 0 0,-1 1 0 0 0,1 0 0 0 0,0-1 0 0 0,-1 1 0 0 0,1-1 0 0 0,0 2 0 0 0,15 29 373 0 0,27 113 367 0 0,-13-39-452 0 0,26 63-24 0 0,-33-88-87 0 0,-22-77-159 0 0,-1 0 0 0 0,1 1 0 0 0,-1-1 0 0 0,0 0 0 0 0,0 0 0 0 0,0 6 0 0 0,-1 3 626 0 0,-30-12 262 0 0,-26-1-594 0 0,1 3-1 0 0,-1 2 1 0 0,-77 15-1 0 0,111-14-411 0 0,12-3-162 0 0,-1 1 0 0 0,1 0-1 0 0,1 0 1 0 0,-1 1 0 0 0,0 0 0 0 0,-10 6 0 0 0,16-3-3420 0 0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46.0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 3192 0 0,'-21'34'1719'0'0,"7"-12"-1124"0"0,-13 26 355 0 0,3 1-1 0 0,1 2 1 0 0,3 1 0 0 0,2 0 0 0 0,-17 83-1 0 0,24-71-6 0 0,2 1-1 0 0,3 0 0 0 0,3 1 0 0 0,7 90 0 0 0,-2-133-1674 0 0,9 44 0 0 0,-8-57-440 0 0,0 1 0 0 0,1-1 0 0 0,0 0 1 0 0,0 0-1 0 0,1 0 0 0 0,7 10 1 0 0,2-2-1946 0 0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46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128 228 2968 0 0,'-9'14'2178'0'0,"-43"82"1621"0"0,44-79-3322 0 0,-34 89 3066 0 0,37-93-2844 0 0,4-10-558 0 0,0 0-1 0 0,-1-1 0 0 0,2 1 1 0 0,-1 0-1 0 0,0 0 1 0 0,0 0-1 0 0,0 3 0 0 0,0-8 29 0 0,1 2-167 0 0,0 0 0 0 0,-1 0 0 0 0,1 0 0 0 0,0-1 0 0 0,0 1-1 0 0,0 0 1 0 0,0 0 0 0 0,0 0 0 0 0,-1 0 0 0 0,1-1-1 0 0,0 1 1 0 0,0 0 0 0 0,0 0 0 0 0,0 0 0 0 0,0-1 0 0 0,0 1-1 0 0,0 0 1 0 0,0 0 0 0 0,0 0 0 0 0,0-1 0 0 0,0 1 0 0 0,0 0-1 0 0,0 0 1 0 0,0 0 0 0 0,0-1 0 0 0,0 1 0 0 0,0 0-1 0 0,0 0 1 0 0,0 0 0 0 0,0-1 0 0 0,0 1 0 0 0,0 0 0 0 0,0 0-1 0 0,0 0 1 0 0,1-1 0 0 0,80-169 254 0 0,-4 11-241 0 0,-49 100-5 0 0,-14 30 113 0 0,16-45-1 0 0,-32 103 393 0 0,3 40-1 0 0,0-10-321 0 0,3 369 215 0 0,-4-416-509 0 0,-1 0-1 0 0,0 0 0 0 0,0 0 1 0 0,-2-1-1 0 0,1 1 0 0 0,-6 13 1 0 0,5-18-470 0 0,0 0 0 0 0,0-1 0 0 0,-1 0 1 0 0,-7 11-1 0 0,8-13-394 0 0,-1 0 1 0 0,0 0-1 0 0,0 0 1 0 0,0-1-1 0 0,0 1 1 0 0,0-1-1 0 0,-6 3 1 0 0,-7 1-1977 0 0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47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5 2416 0 0,'0'0'480'0'0,"-24"0"8532"0"0,123 1-3887 0 0,158-5-3227 0 0,-180 2-4848 0 0,-43 3-5918 0 0,-24-1 5319 0 0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47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351 4 2888 0 0,'-15'-2'2691'0'0,"12"2"-2378"0"0,-4-1 112 0 0,0 1-1 0 0,0 0 0 0 0,0 0 0 0 0,0 1 1 0 0,0 0-1 0 0,0 0 0 0 0,0 1 0 0 0,0-1 1 0 0,0 2-1 0 0,1-1 0 0 0,-1 1 0 0 0,1 0 1 0 0,-8 5-1 0 0,1 2 9 0 0,0 0 0 0 0,1 1 0 0 0,1 1 0 0 0,0 0 0 0 0,0 0 0 0 0,2 1 0 0 0,-14 21 0 0 0,4 1 61 0 0,-29 71-1 0 0,39-77-323 0 0,2 1-1 0 0,1 0 1 0 0,1 0-1 0 0,-2 59 0 0 0,6-75-115 0 0,1 1 1 0 0,1-1-1 0 0,0 1 0 0 0,1-1 0 0 0,1 1 0 0 0,0-1 0 0 0,7 19 0 0 0,-8-27-38 0 0,0-1 0 0 0,1 1 0 0 0,0 0-1 0 0,0-1 1 0 0,0 0 0 0 0,1 0 0 0 0,-1 0-1 0 0,1 0 1 0 0,0 0 0 0 0,1-1 0 0 0,-1 1-1 0 0,1-1 1 0 0,0-1 0 0 0,0 1 0 0 0,0 0-1 0 0,0-1 1 0 0,1 0 0 0 0,-1-1 0 0 0,10 4-1 0 0,-5-3-5 0 0,0-1 0 0 0,0 0 0 0 0,0-1 0 0 0,0 0 0 0 0,0 0 0 0 0,1-1 0 0 0,-1-1 0 0 0,0 0-1 0 0,0 0 1 0 0,0-1 0 0 0,0 0 0 0 0,15-5 0 0 0,-20 5 4 0 0,1-1 0 0 0,-1 1 0 0 0,0-1 0 0 0,0 0 0 0 0,-1 0-1 0 0,1 0 1 0 0,-1-1 0 0 0,1 1 0 0 0,-1-1 0 0 0,0 0 0 0 0,0-1 0 0 0,-1 1 0 0 0,0-1 0 0 0,1 1-1 0 0,-1-1 1 0 0,-1 0 0 0 0,1 0 0 0 0,-1 0 0 0 0,0 0 0 0 0,0-1 0 0 0,0 1 0 0 0,-1-1 0 0 0,0 1-1 0 0,1-7 1 0 0,-1 3 63 0 0,0 0 1 0 0,-1 0-1 0 0,-1-18 0 0 0,0 24-51 0 0,1 0 0 0 0,-1-1 1 0 0,0 1-1 0 0,0 0 0 0 0,0 0 1 0 0,0 0-1 0 0,-1 0 0 0 0,1 0 1 0 0,-1 1-1 0 0,0-1 0 0 0,1 0 1 0 0,-1 1-1 0 0,-1-1 0 0 0,-3-3 1 0 0,-2 0 44 0 0,0 1-1 0 0,-1 0 1 0 0,1 0 0 0 0,-1 1 0 0 0,0 0 0 0 0,-1 1-1 0 0,1 0 1 0 0,0 0 0 0 0,-1 1 0 0 0,0 0 0 0 0,1 1-1 0 0,-1 0 1 0 0,0 0 0 0 0,0 1 0 0 0,1 1-1 0 0,-1 0 1 0 0,-11 2 0 0 0,10-1-168 0 0,0 0 0 0 0,1 1 1 0 0,0 0-1 0 0,-1 1 0 0 0,1 0 0 0 0,-17 10 0 0 0,20-10-303 0 0,1 1-1 0 0,0-1 1 0 0,0 1 0 0 0,1 0-1 0 0,0 0 1 0 0,0 0-1 0 0,0 1 1 0 0,0 0-1 0 0,1 0 1 0 0,-5 9-1 0 0,1 3-3411 0 0,4 1 0 0 0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48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 4032 0 0,'-1'10'793'0'0,"0"-1"0"0"0,-1 1 0 0 0,-1 0 0 0 0,0-1 0 0 0,0 0-1 0 0,0 1 1 0 0,-6 8 0 0 0,-9 25 792 0 0,-12 41 1593 0 0,8-28-2376 0 0,10-18-3509 0 0,7-22-601 0 0,-4-3 0 0 0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48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209 141 2104 0 0,'-47'3'2899'0'0,"32"-1"-2043"0"0,1-1 0 0 0,-1-1 1 0 0,-21-2-1 0 0,34 2-741 0 0,1 0 1 0 0,-1-1-1 0 0,1 1 0 0 0,-1 0 1 0 0,1-1-1 0 0,0 1 0 0 0,-1 0 0 0 0,1-1 1 0 0,-1 0-1 0 0,1 1 0 0 0,0-1 1 0 0,-1 0-1 0 0,1 0 0 0 0,0 1 0 0 0,0-1 1 0 0,-1 0-1 0 0,1 0 0 0 0,0-1 1 0 0,0 1-1 0 0,0 0 0 0 0,0 0 0 0 0,1 0 1 0 0,-1-1-1 0 0,0 1 0 0 0,0 0 1 0 0,1-1-1 0 0,-1 1 0 0 0,1-1 1 0 0,-1 1-1 0 0,1 0 0 0 0,0-1 0 0 0,-1 1 1 0 0,1-1-1 0 0,0 1 0 0 0,0-1 1 0 0,0 0-1 0 0,0 1 0 0 0,0-1 0 0 0,1 1 1 0 0,-1-1-1 0 0,0 1 0 0 0,1 0 1 0 0,0-3-1 0 0,1-2 74 0 0,0 0 0 0 0,1 1 0 0 0,-1 0 0 0 0,1 0 0 0 0,0 0 1 0 0,1 0-1 0 0,-1 0 0 0 0,1 1 0 0 0,7-8 0 0 0,-4 7-102 0 0,-1 1 1 0 0,1 0-1 0 0,0 0 0 0 0,0 1 1 0 0,0-1-1 0 0,1 1 0 0 0,-1 1 1 0 0,1 0-1 0 0,-1 0 0 0 0,1 0 1 0 0,0 1-1 0 0,0 0 0 0 0,8 0 1 0 0,-7 1-35 0 0,0 0 0 0 0,-1 1 1 0 0,1 0-1 0 0,0 0 0 0 0,0 0 1 0 0,-1 1-1 0 0,1 1 0 0 0,-1-1 0 0 0,0 2 1 0 0,1-1-1 0 0,9 6 0 0 0,-12-4-29 0 0,0 0 0 0 0,-1 0 0 0 0,1 0 0 0 0,-1 1-1 0 0,-1-1 1 0 0,1 1 0 0 0,-1 1 0 0 0,0-1 0 0 0,0 0 0 0 0,0 1 0 0 0,-1 0-1 0 0,0 0 1 0 0,-1 0 0 0 0,0 0 0 0 0,0 0 0 0 0,0 1 0 0 0,1 11-1 0 0,-1 0 7 0 0,-1 0-1 0 0,-1-1 0 0 0,0 1 0 0 0,-1 0 0 0 0,-8 36 0 0 0,4-36-17 0 0,-1-1 1 0 0,0 0-1 0 0,-2-1 0 0 0,0 0 0 0 0,-1 0 0 0 0,0 0 0 0 0,-2-1 0 0 0,0-1 0 0 0,-17 20 1 0 0,-1-4-8 0 0,-1-2 1 0 0,-1-1-1 0 0,-39 28 1 0 0,61-50-6 0 0,0 0 1 0 0,0-1 0 0 0,-12 5-1 0 0,19-9-2 0 0,-1 1 0 0 0,1-1 1 0 0,-1 0-1 0 0,1-1 0 0 0,-1 1 0 0 0,0 0 0 0 0,1-1 0 0 0,-1 1 0 0 0,0-1 0 0 0,1 0 0 0 0,-1 0 0 0 0,0 0 0 0 0,0 0 0 0 0,1-1 0 0 0,-1 1 0 0 0,0-1 1 0 0,-3-1-1 0 0,5 1-1 0 0,0 0 0 0 0,0 0 1 0 0,0 0-1 0 0,-1-1 0 0 0,1 1 1 0 0,1 0-1 0 0,-1-1 0 0 0,0 1 1 0 0,0-1-1 0 0,0 1 0 0 0,1-1 1 0 0,-1 1-1 0 0,1-1 0 0 0,-1 1 1 0 0,1-1-1 0 0,0 0 0 0 0,-1 1 1 0 0,1-1-1 0 0,0 0 0 0 0,0 1 1 0 0,0-1-1 0 0,0 0 0 0 0,1-2 1 0 0,0-3 2 0 0,0 0 0 0 0,0 0 0 0 0,1 1 0 0 0,3-11 0 0 0,-3 14 13 0 0,-1 1 1 0 0,1-1 0 0 0,-1 0-1 0 0,1 1 1 0 0,0-1 0 0 0,0 1-1 0 0,0-1 1 0 0,0 1-1 0 0,0 0 1 0 0,0 0 0 0 0,1 0-1 0 0,-1 0 1 0 0,1 0 0 0 0,0 1-1 0 0,-1-1 1 0 0,1 1 0 0 0,0 0-1 0 0,0 0 1 0 0,0 0 0 0 0,0 0-1 0 0,0 0 1 0 0,0 0 0 0 0,0 1-1 0 0,6-1 1 0 0,7 1 89 0 0,-1 0 1 0 0,0 1-1 0 0,30 7 1 0 0,-22-4-19 0 0,-7-1-96 0 0,-1 2-1 0 0,-1 0 1 0 0,1 1-1 0 0,-1 0 1 0 0,0 1-1 0 0,22 14 1 0 0,13 7-7658 0 0,-36-22 4009 0 0,1-4-1 0 0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49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1 3512 0 0,'0'0'2451'0'0,"-1"12"243"0"0,-8 36-423 0 0,-3-1 1 0 0,-32 86 0 0 0,20-68-1512 0 0,23-62-725 0 0,-15 53 340 0 0,15-52-324 0 0,0 0-1 0 0,1 0 1 0 0,-1 0 0 0 0,1 0-1 0 0,0 1 1 0 0,0-1-1 0 0,1 0 1 0 0,-1 0 0 0 0,1 0-1 0 0,0 0 1 0 0,2 7 0 0 0,-2-10-26 0 0,0 0 1 0 0,0 0-1 0 0,0 0 1 0 0,0 0 0 0 0,0 0-1 0 0,0 0 1 0 0,0 0 0 0 0,0 0-1 0 0,1-1 1 0 0,-1 1-1 0 0,0 0 1 0 0,1-1 0 0 0,-1 1-1 0 0,0-1 1 0 0,1 0 0 0 0,-1 1-1 0 0,1-1 1 0 0,-1 0-1 0 0,0 0 1 0 0,3 0 0 0 0,38 0 266 0 0,-26-1-176 0 0,-4 1-84 0 0,1 1 52 0 0,1-1 1 0 0,-1-1-1 0 0,1 0 0 0 0,20-6 1 0 0,-31 7-126 0 0,0-1 0 0 0,1-1 1 0 0,-1 1-1 0 0,0-1 1 0 0,0 1-1 0 0,0-1 0 0 0,0 0 1 0 0,0 0-1 0 0,0 0 0 0 0,0 0 1 0 0,-1-1-1 0 0,1 1 0 0 0,-1-1 1 0 0,0 1-1 0 0,0-1 0 0 0,0 0 1 0 0,0 0-1 0 0,0 0 1 0 0,0 0-1 0 0,-1 0 0 0 0,1-1 1 0 0,0-4-1 0 0,11-38-3039 0 0,7-56-1 0 0,-15 57 2633 0 0,-1-62 2101 0 0,-4 107-1610 0 0,-4 8 1207 0 0,-2 12 235 0 0,-14 143 2487 0 0,-14 96-1605 0 0,13-113-3597 0 0,18-116-10895 0 0,3-23 7868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58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55 3752 0 0,'-5'0'355'0'0,"0"1"0"0"0,0-1 0 0 0,0 1 0 0 0,0 0 1 0 0,0 0-1 0 0,1 1 0 0 0,-1-1 0 0 0,0 1 0 0 0,1 0 0 0 0,-1 1 0 0 0,1-1 0 0 0,-1 1 0 0 0,1 0 0 0 0,0 0 0 0 0,0 0 0 0 0,1 0 0 0 0,-1 1 0 0 0,1-1 0 0 0,-1 1 0 0 0,1 0 0 0 0,0 0 0 0 0,1 0 0 0 0,-1 1 0 0 0,1-1 0 0 0,-4 8 0 0 0,0 4 252 0 0,1 0 0 0 0,0 0-1 0 0,1 1 1 0 0,0-1-1 0 0,2 1 1 0 0,-2 23 0 0 0,4-35-568 0 0,-1 0 1 0 0,1 0-1 0 0,0 1 1 0 0,0-1-1 0 0,1 0 1 0 0,0 0-1 0 0,0 0 1 0 0,0 0-1 0 0,0 0 1 0 0,1 0-1 0 0,0-1 1 0 0,0 1-1 0 0,0 0 1 0 0,1-1 0 0 0,-1 1-1 0 0,1-1 1 0 0,0 0-1 0 0,0 0 1 0 0,1 0-1 0 0,-1 0 1 0 0,1-1-1 0 0,0 1 1 0 0,0-1-1 0 0,0 0 1 0 0,0 0-1 0 0,0-1 1 0 0,1 1-1 0 0,-1-1 1 0 0,1 0-1 0 0,7 3 1 0 0,2-2-28 0 0,-1-1-1 0 0,1 0 1 0 0,0 0-1 0 0,0-2 1 0 0,-1 0-1 0 0,1 0 1 0 0,0-1-1 0 0,0-1 1 0 0,-1 0-1 0 0,1-1 1 0 0,18-6-1 0 0,-21 5-22 0 0,1-1 1 0 0,-1 0-1 0 0,-1 0 0 0 0,1-2 0 0 0,-1 1 0 0 0,0-1 0 0 0,0 0 1 0 0,0-1-1 0 0,-1 0 0 0 0,-1-1 0 0 0,1 0 0 0 0,-1 0 1 0 0,7-12-1 0 0,-7 9-9 0 0,-1-1 1 0 0,-1 0 0 0 0,0 0 0 0 0,5-17-1 0 0,-8 23 22 0 0,-1-1 0 0 0,0 0-1 0 0,-1 1 1 0 0,0-1-1 0 0,0 0 1 0 0,-1 0 0 0 0,0 0-1 0 0,0 1 1 0 0,-2-11 0 0 0,2 17 1 0 0,0 1 0 0 0,-1-1-1 0 0,1 1 1 0 0,0-1 0 0 0,0 1 0 0 0,0-1 0 0 0,-1 0 0 0 0,1 1 0 0 0,0-1 0 0 0,0 1 0 0 0,-1-1 0 0 0,1 1 0 0 0,-1 0 0 0 0,1-1 0 0 0,0 1-1 0 0,-1-1 1 0 0,1 1 0 0 0,-1 0 0 0 0,1-1 0 0 0,-1 1 0 0 0,1 0 0 0 0,-1-1 0 0 0,1 1 0 0 0,-1 0 0 0 0,1 0 0 0 0,-1 0 0 0 0,0-1-1 0 0,-18 4 83 0 0,15-1-61 0 0,0 0-1 0 0,0 0 1 0 0,0 0 0 0 0,0 0-1 0 0,1 1 1 0 0,-6 4 0 0 0,3 0 12 0 0,1 0 1 0 0,0 0 0 0 0,0 1-1 0 0,1 0 1 0 0,0 0-1 0 0,0 0 1 0 0,1 0 0 0 0,0 0-1 0 0,1 1 1 0 0,0-1 0 0 0,0 1-1 0 0,0-1 1 0 0,1 1-1 0 0,1 15 1 0 0,0-19-22 0 0,0 0 0 0 0,0 0-1 0 0,1 1 1 0 0,-1-1 0 0 0,2 0-1 0 0,-1 0 1 0 0,0 0 0 0 0,1 0 0 0 0,0 0-1 0 0,0 0 1 0 0,0-1 0 0 0,1 1-1 0 0,0 0 1 0 0,0-1 0 0 0,0 0 0 0 0,0 0-1 0 0,1 0 1 0 0,-1 0 0 0 0,1 0-1 0 0,0-1 1 0 0,0 0 0 0 0,0 0 0 0 0,1 0-1 0 0,-1 0 1 0 0,9 3 0 0 0,5 1 19 0 0,0-2 1 0 0,1 0-1 0 0,0 0 1 0 0,36 2-1 0 0,78-5 42 0 0,-126-3-70 0 0,-1 1 1 0 0,1-1 0 0 0,-1-1-1 0 0,1 1 1 0 0,-1-1-1 0 0,0 0 1 0 0,11-5-1 0 0,-14 5 9 0 0,1 1 0 0 0,-1-1-1 0 0,0 0 1 0 0,0 0 0 0 0,-1-1-1 0 0,1 1 1 0 0,0-1 0 0 0,-1 1-1 0 0,1-1 1 0 0,-1 0 0 0 0,0 0 0 0 0,0 0-1 0 0,0 0 1 0 0,0 0 0 0 0,1-6-1 0 0,1-1 49 0 0,-1-1 0 0 0,-1 0 0 0 0,0 0 0 0 0,-1 0 0 0 0,0 0 0 0 0,0 0 0 0 0,-2-14 0 0 0,-2-4 182 0 0,-11-45 0 0 0,10 61-227 0 0,-1 0 1 0 0,0 0-1 0 0,-1 1 0 0 0,0 0 0 0 0,-1 0 1 0 0,-14-20-1 0 0,0 1-1941 0 0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49.9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 3888 0 0,'3'6'8096'0'0,"-2"0"-7998"0"0,-1 10 1048 0 0,0 0 1 0 0,-1 0-1 0 0,0-1 0 0 0,-7 25 1 0 0,0-13-669 0 0,-2-1 1 0 0,0 0 0 0 0,-2-1 0 0 0,-17 28 0 0 0,3-8-2622 0 0,10-14-8097 0 0,12-26 6331 0 0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50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111 108 2976 0 0,'0'0'515'0'0,"0"-2"-245"0"0,0 1-1 0 0,0-1 1 0 0,0 1-1 0 0,1-1 1 0 0,-1 1-1 0 0,0 0 1 0 0,1-1-1 0 0,-1 1 1 0 0,1-1-1 0 0,0-2 1 0 0,8-3 144 0 0,-1-1-1 0 0,1 1 1 0 0,0 1 0 0 0,1-1-1 0 0,0 1 1 0 0,0 1 0 0 0,0 0-1 0 0,0 1 1 0 0,1 0 0 0 0,0 0-1 0 0,12-2 1 0 0,10-1 613 0 0,0 2 0 0 0,50-2 0 0 0,-75 7-907 0 0,0 0-1 0 0,0 0 0 0 0,0 1 1 0 0,0 0-1 0 0,0 0 0 0 0,0 1 0 0 0,-1 0 1 0 0,1 0-1 0 0,-1 1 0 0 0,1 0 1 0 0,9 6-1 0 0,-13-7-91 0 0,-1 0 1 0 0,1 1 0 0 0,-1 0-1 0 0,0 0 1 0 0,1 0-1 0 0,-1 0 1 0 0,-1 0-1 0 0,1 1 1 0 0,0-1-1 0 0,-1 1 1 0 0,0 0-1 0 0,0-1 1 0 0,0 1 0 0 0,0 0-1 0 0,-1 0 1 0 0,1 1-1 0 0,-1-1 1 0 0,0 0-1 0 0,0 0 1 0 0,-1 1-1 0 0,1-1 1 0 0,-1 7 0 0 0,-1 3-1 0 0,-1 1 1 0 0,0-1 0 0 0,-1 0 0 0 0,0 0 0 0 0,-1 0 0 0 0,-1 0-1 0 0,0-1 1 0 0,-1 0 0 0 0,-1 0 0 0 0,0 0 0 0 0,0-1 0 0 0,-1 0 0 0 0,-1 0-1 0 0,-12 13 1 0 0,3-5-10 0 0,-2-1 0 0 0,0 0 0 0 0,-1-2 0 0 0,-1 0 0 0 0,0-1 0 0 0,-41 21 0 0 0,57-34-11 0 0,1-1 0 0 0,-1 1 0 0 0,1-1 0 0 0,-1 0 0 0 0,0-1 0 0 0,1 1-1 0 0,-1-1 1 0 0,0 0 0 0 0,-12 0 0 0 0,18-1-6 0 0,-1 0 0 0 0,1 0-1 0 0,0 0 1 0 0,-1 0 0 0 0,1 0-1 0 0,0 0 1 0 0,-1 0 0 0 0,1 0-1 0 0,0 0 1 0 0,-1 0 0 0 0,1 0-1 0 0,-1 0 1 0 0,1-1 0 0 0,0 1-1 0 0,-1 0 1 0 0,1 0 0 0 0,0 0-1 0 0,0-1 1 0 0,-1 1 0 0 0,1 0-1 0 0,0 0 1 0 0,0-1 0 0 0,-1 1-1 0 0,1 0 1 0 0,0-1 0 0 0,0 1-1 0 0,-1 0 1 0 0,1-1 0 0 0,0 1 0 0 0,0 0-1 0 0,0-1 1 0 0,0 1 0 0 0,0 0-1 0 0,0-1 1 0 0,-1 0 0 0 0,9-12 44 0 0,18-9 6 0 0,-17 16-45 0 0,0 1 0 0 0,1 1 0 0 0,0 0 0 0 0,0 0 0 0 0,0 1 0 0 0,1 0 0 0 0,-1 0 0 0 0,1 2 0 0 0,-1-1 0 0 0,1 1 0 0 0,0 1 0 0 0,-1-1 0 0 0,20 4 0 0 0,-22-2-6 0 0,0 0 0 0 0,0 1 0 0 0,0 0 0 0 0,0 0 0 0 0,-1 1 0 0 0,1 0 0 0 0,-1 0 0 0 0,0 1 0 0 0,0 0 0 0 0,0 0 0 0 0,0 1 0 0 0,-1-1 0 0 0,1 2 0 0 0,-1-1 0 0 0,-1 1 0 0 0,1-1 0 0 0,-1 2 0 0 0,8 10 0 0 0,-10-10 3 0 0,1 0 0 0 0,-2 1 0 0 0,1-1 0 0 0,-1 1 0 0 0,0-1-1 0 0,-1 1 1 0 0,0 0 0 0 0,1 8 0 0 0,-1 6 52 0 0,-3 35-1 0 0,1-47-15 0 0,0 0-1 0 0,0-1 1 0 0,-1 1-1 0 0,-1-1 1 0 0,0 0-1 0 0,0 0 1 0 0,0 0 0 0 0,-1 0-1 0 0,-8 13 1 0 0,8-17-2 0 0,0 0 0 0 0,0 0 0 0 0,0 0-1 0 0,-1 0 1 0 0,0-1 0 0 0,0 0 0 0 0,0 0 0 0 0,0 0 0 0 0,0 0 0 0 0,-1-1 0 0 0,0 0 0 0 0,0 0 0 0 0,0-1 0 0 0,0 0 0 0 0,-6 2 0 0 0,-13 2 129 0 0,0-1 0 0 0,0-2 0 0 0,0 0-1 0 0,-1-2 1 0 0,-36-2 0 0 0,24-3 114 0 0,0-1 1 0 0,-68-19-1 0 0,101 23-316 0 0,0 0 0 0 0,0 0 0 0 0,1-1 0 0 0,-1 0 0 0 0,0 0 0 0 0,1 0 0 0 0,0-1 0 0 0,0 1 0 0 0,-8-7 1 0 0,15 8-972 0 0,-1 0 1 0 0,1 0 0 0 0,-1 0 0 0 0,1 1 0 0 0,0-1 0 0 0,-1 1 0 0 0,1 0 0 0 0,-1 0 0 0 0,1 0 0 0 0,4 0 0 0 0,-5 0-161 0 0,14 0-2795 0 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51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1 3664 0 0,'-18'-1'1344'0'0,"0"2"0"0"0,1 0 0 0 0,-1 1-1 0 0,-24 6 1 0 0,35-6-1085 0 0,0 1 0 0 0,0-1 1 0 0,0 1-1 0 0,1 1 0 0 0,-1-1 0 0 0,1 1 0 0 0,0 0 1 0 0,0 1-1 0 0,1-1 0 0 0,-1 1 0 0 0,1 0 1 0 0,0 0-1 0 0,-7 10 0 0 0,-8 14 908 0 0,1 1 0 0 0,-23 50 0 0 0,27-45-960 0 0,2 1 0 0 0,1 1 0 0 0,2-1 0 0 0,1 2 0 0 0,2-1 1 0 0,2 1-1 0 0,-1 69 0 0 0,6-100-176 0 0,0 1-1 0 0,0-1 1 0 0,1 0 0 0 0,0 0 0 0 0,0 0 0 0 0,0 0-1 0 0,1-1 1 0 0,1 1 0 0 0,-1 0 0 0 0,1-1-1 0 0,4 9 1 0 0,-4-11-17 0 0,0-1 0 0 0,0 1 1 0 0,0-1-1 0 0,1 0 0 0 0,-1 0 0 0 0,1 0 0 0 0,-1 0 0 0 0,1-1 0 0 0,0 1 0 0 0,0-1 0 0 0,0 0 0 0 0,0 0 1 0 0,1-1-1 0 0,-1 1 0 0 0,1-1 0 0 0,-1 0 0 0 0,0 0 0 0 0,7 0 0 0 0,2 0 17 0 0,0-2-1 0 0,-1 1 1 0 0,1-1 0 0 0,-1-1-1 0 0,1-1 1 0 0,-1 1-1 0 0,0-2 1 0 0,1 0 0 0 0,-2 0-1 0 0,1-1 1 0 0,0-1-1 0 0,-1 0 1 0 0,0 0 0 0 0,-1-1-1 0 0,1 0 1 0 0,-1-1-1 0 0,-1 0 1 0 0,18-19 0 0 0,-25 24 3 0 0,1 0 1 0 0,-1 1-1 0 0,0-1 1 0 0,0 0-1 0 0,0 0 1 0 0,0 0-1 0 0,-1 0 1 0 0,1-1-1 0 0,-1 1 1 0 0,0 0-1 0 0,0-1 1 0 0,0 1-1 0 0,0-1 1 0 0,-1 1-1 0 0,1-1 1 0 0,-1 1-1 0 0,0-1 1 0 0,0 1-1 0 0,0-1 1 0 0,-1 1-1 0 0,1-1 1 0 0,-1 1-1 0 0,0-1 1 0 0,0 1-1 0 0,0 0 1 0 0,0-1-1 0 0,0 1 1 0 0,-1 0 0 0 0,0 0-1 0 0,1 0 1 0 0,-1 0-1 0 0,-1 0 1 0 0,1 0-1 0 0,-4-4 1 0 0,-1 1 41 0 0,1 1 0 0 0,-1-1 0 0 0,0 1 0 0 0,-1 0 0 0 0,0 1 1 0 0,1 0-1 0 0,-1 0 0 0 0,0 1 0 0 0,-1 0 0 0 0,1 0 0 0 0,-1 1 1 0 0,-16-3-1 0 0,-13 1 161 0 0,-52 1 0 0 0,74 3-400 0 0,0 2 1 0 0,1-1-1 0 0,-1 2 1 0 0,1 0-1 0 0,-1 1 0 0 0,-15 6 1 0 0,22-3-1578 0 0,4 3-3319 0 0,3-6 2764 0 0,-1 4-1981 0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51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1 3704 0 0,'19'0'1338'0'0,"-1"0"0"0"0,1 2 0 0 0,26 5 0 0 0,-35-4-1052 0 0,0 0 0 0 0,-1 0 0 0 0,1 1 0 0 0,-1 0 0 0 0,0 1 0 0 0,0 0 0 0 0,16 12 0 0 0,-7-1 152 0 0,0 1-1 0 0,-1 1 0 0 0,0 0 0 0 0,-2 1 0 0 0,0 1 1 0 0,-1 0-1 0 0,-1 1 0 0 0,-1 0 0 0 0,-1 1 0 0 0,13 36 1 0 0,-8-10 14 0 0,-2 0 0 0 0,-2 2 0 0 0,-2-1 0 0 0,4 59 0 0 0,-11-73-322 0 0,-2 1-1 0 0,-2 0 0 0 0,-1-1 1 0 0,-2 1-1 0 0,-1-1 1 0 0,-2 0-1 0 0,-1 0 0 0 0,-2-1 1 0 0,-1 0-1 0 0,-2-1 1 0 0,-1 0-1 0 0,-1-1 0 0 0,-2-1 1 0 0,-2 0-1 0 0,0-1 0 0 0,-2-1 1 0 0,-1-1-1 0 0,-2-1 1 0 0,-40 37-1 0 0,24-30-139 0 0,0-1 0 0 0,-70 42-1 0 0,82-60-2646 0 0,-34 15 0 0 0,59-29 1513 0 0,2 0 773 0 0,0-1 0 0 0,1 1 0 0 0,-1-1 0 0 0,0 0-1 0 0,1 1 1 0 0,-1-1 0 0 0,0 0 0 0 0,0 0 0 0 0,1 0 0 0 0,-1 1 0 0 0,0-1 0 0 0,0 0-1 0 0,1 0 1 0 0,-1 0 0 0 0,0 0 0 0 0,0 0 0 0 0,-1-1 0 0 0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52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3720 0 0,'0'0'623'0'0,"17"0"2137"0"0,138 0 3839 0 0,75 0-933 0 0,-228 0-5704 0 0,24 1 565 0 0,-25-1-582 0 0,-1 0 1 0 0,1 0-1 0 0,0 0 0 0 0,0 0 1 0 0,-1 0-1 0 0,1 0 0 0 0,0 0 1 0 0,-1 1-1 0 0,1-1 0 0 0,0 0 1 0 0,0 0-1 0 0,-1 1 0 0 0,1-1 1 0 0,-1 0-1 0 0,1 1 0 0 0,0-1 1 0 0,-1 1-1 0 0,1-1 0 0 0,-1 1 1 0 0,1-1-1 0 0,-1 1 0 0 0,1-1 1 0 0,-1 1-1 0 0,1-1 0 0 0,-1 1 1 0 0,0 0-1 0 0,1-1 0 0 0,-1 2 1 0 0,-17 9-14442 0 0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53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4088 0 0,'6'2'3548'0'0,"23"0"-1832"0"0,333 25 9453 0 0,-351-25-10933 0 0,0 0 1 0 0,20 7 0 0 0,-7-1 65 0 0,-23-7-339 0 0,-1-1 1 0 0,1 1 0 0 0,-1 0-1 0 0,1-1 1 0 0,-1 1 0 0 0,1 0-1 0 0,-1 0 1 0 0,0 0 0 0 0,1-1-1 0 0,-1 1 1 0 0,0 0-1 0 0,0 0 1 0 0,1 0 0 0 0,-1 0-1 0 0,0 0 1 0 0,0 0 0 0 0,0-1-1 0 0,0 1 1 0 0,0 0 0 0 0,0 0-1 0 0,0 0 1 0 0,-1 0 0 0 0,1 0-1 0 0,0 0 1 0 0,0-1 0 0 0,-1 2-1 0 0,0 7-4857 0 0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56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301 179 1784 0 0,'0'0'5100'0'0,"-9"5"-2840"0"0,-69 19 2509 0 0,61-20-4413 0 0,0 0 0 0 0,0-1 0 0 0,0-1 0 0 0,0-1 0 0 0,-21 0 0 0 0,36-1-339 0 0,0 0 0 0 0,0 0-1 0 0,1-1 1 0 0,-1 1 0 0 0,0 0-1 0 0,1 0 1 0 0,-1-1-1 0 0,0 1 1 0 0,1-1 0 0 0,-1 0-1 0 0,1 1 1 0 0,-1-1 0 0 0,1 0-1 0 0,-1 0 1 0 0,1 0-1 0 0,0 0 1 0 0,-1 0 0 0 0,1 0-1 0 0,0-1 1 0 0,0 1-1 0 0,0 0 1 0 0,0-1 0 0 0,0 1-1 0 0,0 0 1 0 0,0-1 0 0 0,0 1-1 0 0,0-1 1 0 0,1 1-1 0 0,-1-1 1 0 0,1 0 0 0 0,-1 1-1 0 0,1-1 1 0 0,0 0 0 0 0,-1 1-1 0 0,1-1 1 0 0,0 0-1 0 0,0 0 1 0 0,0 1 0 0 0,0-1-1 0 0,1 0 1 0 0,-1 1-1 0 0,1-3 1 0 0,0-2 3 0 0,1 0 0 0 0,-1 0 0 0 0,2 0 1 0 0,-1 0-1 0 0,0 0 0 0 0,1 0 0 0 0,0 1 0 0 0,1-1 0 0 0,-1 1 0 0 0,5-5 1 0 0,2 0 3 0 0,0 1 1 0 0,1 0 0 0 0,0 1 0 0 0,0 0 0 0 0,0 0 0 0 0,1 2 0 0 0,0-1 0 0 0,1 2 0 0 0,15-6 0 0 0,-11 5-5 0 0,1 1 1 0 0,-1 1 0 0 0,1 1-1 0 0,0 1 1 0 0,0 0 0 0 0,28 1 0 0 0,-41 1-14 0 0,-1 1 1 0 0,1-1 0 0 0,0 1 0 0 0,0 0-1 0 0,0 0 1 0 0,0 1 0 0 0,-1-1 0 0 0,1 1 0 0 0,-1 0-1 0 0,1 0 1 0 0,-1 1 0 0 0,0-1 0 0 0,1 1-1 0 0,-2 0 1 0 0,1 0 0 0 0,0 0 0 0 0,0 1 0 0 0,-1-1-1 0 0,0 1 1 0 0,0 0 0 0 0,4 6 0 0 0,-2 0 5 0 0,0-1 0 0 0,-1 1 0 0 0,-1 0 0 0 0,1 0 0 0 0,-1 0 1 0 0,-1 0-1 0 0,0 0 0 0 0,-1 1 0 0 0,1 13 0 0 0,-2 0 4 0 0,0 1 0 0 0,-2 0 0 0 0,0 0 0 0 0,-2-1 0 0 0,-1 1 0 0 0,-1-1 0 0 0,-1-1 0 0 0,-1 1 0 0 0,-1-1 0 0 0,-1 0 0 0 0,-14 22 0 0 0,3-10 3 0 0,-1-1-1 0 0,-2-2 1 0 0,-2 0-1 0 0,0-2 0 0 0,-2-1 1 0 0,-34 27-1 0 0,45-41-9 0 0,-4 3 12 0 0,-32 22 0 0 0,48-36-17 0 0,-1 0 0 0 0,0-1 0 0 0,0 0 0 0 0,-1 0 0 0 0,1 0 0 0 0,-1-1 0 0 0,1 0 0 0 0,-1 0-1 0 0,0-1 1 0 0,-13 1 0 0 0,19-2-4 0 0,0 0-1 0 0,-1 0 0 0 0,1 0 0 0 0,0 0 0 0 0,0 0 1 0 0,0 0-1 0 0,0-1 0 0 0,0 1 0 0 0,0 0 1 0 0,0-1-1 0 0,0 1 0 0 0,0-1 0 0 0,0 1 1 0 0,0-1-1 0 0,0 0 0 0 0,0 1 0 0 0,0-1 0 0 0,0 0 1 0 0,0 0-1 0 0,1 0 0 0 0,-1 1 0 0 0,-1-3 1 0 0,1 1-1 0 0,0 0 0 0 0,0 0 1 0 0,0 0-1 0 0,1-1 1 0 0,-1 1-1 0 0,1 0 1 0 0,-1 0-1 0 0,1-1 0 0 0,0 1 1 0 0,-1-4-1 0 0,2 0 4 0 0,-1 0 1 0 0,1 0-1 0 0,0 0 0 0 0,0 1 0 0 0,0-1 1 0 0,1 0-1 0 0,0 0 0 0 0,3-6 0 0 0,-1 6 17 0 0,-1 0-1 0 0,1 1 0 0 0,0-1 1 0 0,1 1-1 0 0,-1 0 0 0 0,1 0 0 0 0,0 0 1 0 0,0 1-1 0 0,0 0 0 0 0,1 0 1 0 0,0 0-1 0 0,-1 1 0 0 0,1 0 1 0 0,1 0-1 0 0,-1 0 0 0 0,0 1 1 0 0,1-1-1 0 0,-1 2 0 0 0,1-1 0 0 0,0 1 1 0 0,-1 0-1 0 0,1 0 0 0 0,8 1 1 0 0,-4-1 63 0 0,0 0 1 0 0,0 1-1 0 0,0 1 0 0 0,0 0 1 0 0,0 1-1 0 0,0-1 1 0 0,0 2-1 0 0,0 0 0 0 0,0 0 1 0 0,-1 1-1 0 0,0 0 1 0 0,0 1-1 0 0,0 0 1 0 0,0 1-1 0 0,-1 0 0 0 0,0 0 1 0 0,0 1-1 0 0,0 0 1 0 0,-1 1-1 0 0,11 12 1 0 0,5 12 65 0 0,9 11-149 0 0,-9-19-4638 0 0,-13-22-3331 0 0,0-2 3983 0 0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56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60 143 2720 0 0,'-21'-3'2722'0'0,"18"1"-2438"0"0,0 1 0 0 0,0 0 0 0 0,1-1 0 0 0,-1 0 0 0 0,0 0 1 0 0,1 0-1 0 0,-1 0 0 0 0,1 0 0 0 0,0 0 0 0 0,0 0 0 0 0,-2-4 0 0 0,3 5-142 0 0,0-1 1 0 0,0 1-1 0 0,1-1 0 0 0,-1 0 0 0 0,0 0 1 0 0,1 1-1 0 0,0-1 0 0 0,-1 0 0 0 0,1 0 1 0 0,0 1-1 0 0,0-1 0 0 0,0 0 0 0 0,0 0 1 0 0,0 0-1 0 0,0 1 0 0 0,1-1 0 0 0,-1 0 0 0 0,1 0 1 0 0,-1 1-1 0 0,1-1 0 0 0,1-3 0 0 0,0 1 88 0 0,1 0-1 0 0,0-1 1 0 0,0 1-1 0 0,0 0 0 0 0,1 0 1 0 0,0 0-1 0 0,-1 1 1 0 0,1 0-1 0 0,0-1 0 0 0,1 1 1 0 0,-1 1-1 0 0,0-1 0 0 0,1 0 1 0 0,0 1-1 0 0,-1 0 1 0 0,1 0-1 0 0,8-1 0 0 0,2-1-28 0 0,0 1-1 0 0,0 0 0 0 0,1 1 1 0 0,24 0-1 0 0,-36 2-167 0 0,-1 0 1 0 0,1 0-1 0 0,-1 1 1 0 0,1-1-1 0 0,-1 1 1 0 0,0-1-1 0 0,1 1 1 0 0,-1 0-1 0 0,0 1 1 0 0,1-1-1 0 0,-1 0 1 0 0,0 1-1 0 0,0 0 1 0 0,0 0-1 0 0,0 0 1 0 0,-1 0-1 0 0,1 0 1 0 0,4 4-1 0 0,-5-2-6 0 0,1 0 0 0 0,-1 0 0 0 0,1 0-1 0 0,-1 0 1 0 0,0 0 0 0 0,-1 1 0 0 0,1-1-1 0 0,-1 1 1 0 0,0-1 0 0 0,0 1-1 0 0,0-1 1 0 0,0 8 0 0 0,-1 0-2 0 0,0 0-1 0 0,-1 0 1 0 0,-1 0-1 0 0,0 0 1 0 0,0 0 0 0 0,-1 0-1 0 0,-1 0 1 0 0,0-1-1 0 0,0 0 1 0 0,-7 12 0 0 0,-4 3-11 0 0,-1 0-1 0 0,-2-1 1 0 0,-1-1 0 0 0,-1 0 0 0 0,0-2 0 0 0,-2 0 0 0 0,-1-1 0 0 0,-30 21-1 0 0,49-39-35 0 0,-14 12 271 0 0,23-13 15 0 0,12-3-48 0 0,31-5 366 0 0,1 2 1 0 0,-1 2-1 0 0,52 5 1 0 0,-96-3-631 0 0,0 1 0 0 0,-1-1 0 0 0,1 1 1 0 0,-1 0-1 0 0,1 0 0 0 0,0 0 1 0 0,-1 1-1 0 0,0-1 0 0 0,1 1 0 0 0,-1 0 1 0 0,4 3-1 0 0,-1 0-1804 0 0,-1 0 0 0 0,0 0-1 0 0,0 1 1 0 0,5 7 0 0 0,-3-3-1892 0 0,3 2-225 0 0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57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1 101 3632 0 0,'0'0'640'0'0,"0"0"-434"0"0,0-1 0 0 0,0 0 0 0 0,0 0 0 0 0,0 1 0 0 0,0-1-1 0 0,0 0 1 0 0,0 1 0 0 0,1-1 0 0 0,-1 1 0 0 0,0-1-1 0 0,0 0 1 0 0,1 1 0 0 0,-1-1 0 0 0,0 0 0 0 0,1 1 0 0 0,0-2-1 0 0,12-5 500 0 0,1 0 0 0 0,0 1 0 0 0,0 1 0 0 0,0 0-1 0 0,1 1 1 0 0,26-5 0 0 0,-7 2 160 0 0,18-5 421 0 0,0 2 0 0 0,1 3 1 0 0,79-1-1 0 0,-132 8-1343 0 0,0 0 0 0 0,1 0 0 0 0,-1-1 0 0 0,0 1-1 0 0,0 0 1 0 0,1 0 0 0 0,-1 0 0 0 0,0 0 0 0 0,1 0 0 0 0,-1 0 0 0 0,0 0 0 0 0,0 0-1 0 0,1 0 1 0 0,-1 0 0 0 0,0 0 0 0 0,1 0 0 0 0,-1 0 0 0 0,0 0 0 0 0,0 0 0 0 0,1 0-1 0 0,-1 0 1 0 0,0 0 0 0 0,1 1 0 0 0,-1-1 0 0 0,0 0 0 0 0,0 0 0 0 0,1 0 0 0 0,-1 0-1 0 0,0 1 1 0 0,0-1 0 0 0,0 0 0 0 0,1 0 0 0 0,-1 0 0 0 0,0 1 0 0 0,0-1 0 0 0,0 0-1 0 0,0 0 1 0 0,1 1 0 0 0,-1-1 0 0 0,0 0 0 0 0,0 1 0 0 0,0-1 0 0 0,0 0 0 0 0,0 0-1 0 0,0 1 1 0 0,0-1 0 0 0,0 0 0 0 0,0 1 0 0 0,0-1 0 0 0,0 0 0 0 0,0 0 0 0 0,0 1-1 0 0,0-1 1 0 0,0 0 0 0 0,0 1 0 0 0,0-1 0 0 0,0 0 0 0 0,0 0 0 0 0,0 1 0 0 0,-1-1-1 0 0,1 0 1 0 0,0 0 0 0 0,0 1 0 0 0,0-1 0 0 0,0 0 0 0 0,-1 0 0 0 0,1 1 0 0 0,0-1-1 0 0,-1 0 1 0 0,-17 16-7402 0 0,2-6 3834 0 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5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4024 0 0,'8'2'3713'0'0,"14"-2"-2755"0"0,-17 0-388 0 0,93-1 2054 0 0,69 1 2379 0 0,-111 2-7779 0 0,-1 0-4215 0 0,-41 0 3434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58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1 112 3976 0 0,'0'0'667'0'0,"24"1"2957"0"0,-19 0-3340 0 0,-1 0 0 0 0,0 0 0 0 0,0 1 0 0 0,0 0 0 0 0,0 0 0 0 0,0 0 1 0 0,-1 0-1 0 0,1 0 0 0 0,-1 1 0 0 0,1 0 0 0 0,-1 0 0 0 0,0 0 0 0 0,0 0 0 0 0,0 0 0 0 0,0 1 0 0 0,-1-1 0 0 0,1 1 0 0 0,-1 0 0 0 0,0-1 0 0 0,0 1 0 0 0,2 8 0 0 0,2 6 594 0 0,0 1 0 0 0,-2 0-1 0 0,4 31 1 0 0,-5-26-240 0 0,1 14-270 0 0,-4-28-258 0 0,1-1 1 0 0,0 1-1 0 0,1 0 1 0 0,0-1-1 0 0,0 0 1 0 0,7 16-1 0 0,-9-24-93 0 0,1 0-1 0 0,0 1 0 0 0,0-1 0 0 0,-1 0 0 0 0,1 1 0 0 0,0-1 0 0 0,0 0 0 0 0,0 0 0 0 0,0 0 0 0 0,0 0 0 0 0,1 0 0 0 0,-1 0 0 0 0,0 0 0 0 0,0 0 0 0 0,1-1 0 0 0,-1 1 0 0 0,0 0 0 0 0,1-1 0 0 0,-1 1 0 0 0,1-1 0 0 0,1 1 0 0 0,0-1 12 0 0,0 0-1 0 0,-1 0 1 0 0,1 0-1 0 0,-1 0 1 0 0,1-1-1 0 0,0 1 0 0 0,-1-1 1 0 0,1 0-1 0 0,-1 0 1 0 0,1 1-1 0 0,3-3 1 0 0,2-2 50 0 0,-1 0 0 0 0,1 0 0 0 0,-1-1 0 0 0,1 0 0 0 0,-2 0 0 0 0,8-8 0 0 0,-4 1 22 0 0,-1 0 1 0 0,0 0 0 0 0,0-1 0 0 0,7-19 0 0 0,23-63 324 0 0,-19 44-269 0 0,-12 31-310 0 0,-1-1 0 0 0,8-41 0 0 0,-11 18-8927 0 0,-5 33 4889 0 0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59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10 2656 0 0,'20'-9'6295'0'0,"-19"9"-6074"0"0,0 0 0 0 0,0 1 0 0 0,0-1 0 0 0,0 1 0 0 0,0-1-1 0 0,0 1 1 0 0,0-1 0 0 0,0 1 0 0 0,0 0 0 0 0,-1 0 0 0 0,1-1-1 0 0,0 1 1 0 0,0 0 0 0 0,-1 0 0 0 0,1 0 0 0 0,-1-1 0 0 0,1 1 0 0 0,0 0-1 0 0,-1 0 1 0 0,0 0 0 0 0,1 0 0 0 0,-1 0 0 0 0,0 0 0 0 0,1 0-1 0 0,-1 0 1 0 0,0 0 0 0 0,0 1 0 0 0,0-1 0 0 0,0 2 0 0 0,0 1-81 0 0,1 1 1 0 0,-1 0-1 0 0,0 0 1 0 0,0-1-1 0 0,-1 1 1 0 0,-1 5-1 0 0,-4 9 43 0 0,-1 0-1 0 0,-1 0 1 0 0,0-1 0 0 0,-2 0-1 0 0,-19 28 1 0 0,-70 77 238 0 0,68-88-334 0 0,2 1-1 0 0,-41 64 1 0 0,54-71-64 0 0,9-20-9 0 0,1 1 1 0 0,1-1-1 0 0,0 1 0 0 0,0 1 0 0 0,1-1 1 0 0,0 1-1 0 0,0-1 0 0 0,2 1 0 0 0,-1 0 1 0 0,1 0-1 0 0,0 12 0 0 0,2-22-4 0 0,0 1 1 0 0,0-1-1 0 0,0 0 1 0 0,1 1-1 0 0,-1-1 1 0 0,0 0-1 0 0,1 1 0 0 0,-1-1 1 0 0,1 0-1 0 0,-1 0 1 0 0,1 1-1 0 0,0-1 1 0 0,0 0-1 0 0,-1 0 0 0 0,1 0 1 0 0,0 0-1 0 0,0 0 1 0 0,0 0-1 0 0,0 0 0 0 0,0 0 1 0 0,0-1-1 0 0,0 1 1 0 0,0 0-1 0 0,1 0 1 0 0,-1-1-1 0 0,0 1 0 0 0,0-1 1 0 0,1 1-1 0 0,-1-1 1 0 0,0 0-1 0 0,1 1 1 0 0,0-1-1 0 0,8 1 68 0 0,-1 0-1 0 0,0 0 1 0 0,18-2-1 0 0,-6 1 24 0 0,109-5 558 0 0,-81 2-405 0 0,79-3 272 0 0,-117 7-463 0 0,9-3-4077 0 0,-19 1 3371 0 0,0 0 0 0 0,1 1-1 0 0,-1-1 1 0 0,0 0 0 0 0,0 0 0 0 0,0 0-1 0 0,0 0 1 0 0,0 0 0 0 0,0 0-1 0 0,-1-1 1 0 0,1 1 0 0 0,0 0-1 0 0,-1 0 1 0 0,2-3 0 0 0,4-7-2914 0 0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7:59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34 2488 0 0,'0'-10'1320'0'0,"-2"-13"6340"0"0,2 23-7618 0 0,-4 13 1343 0 0,-14 63 1035 0 0,4 0 0 0 0,-9 139 1 0 0,20 159-451 0 0,4-212-865 0 0,-10-113-2687 0 0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306 160 3124 0 0,'0'0'152'0'0,"0"0"-1"0"0,-1 0 1 0 0,1 0-1 0 0,-1 0 0 0 0,1 0 1 0 0,0 0-1 0 0,-1 0 1 0 0,1 0-1 0 0,-1 0 1 0 0,1 0-1 0 0,-1 0 0 0 0,1 0 1 0 0,0 0-1 0 0,-1 0 1 0 0,1 0-1 0 0,-1 0 1 0 0,1-1-1 0 0,0 1 0 0 0,-1 0 1 0 0,1 0-1 0 0,0 0 1 0 0,-1-1-1 0 0,1 1 1 0 0,0 0-1 0 0,-1 0 0 0 0,1-1 1 0 0,0 1-1 0 0,-1 0 1 0 0,1-1-1 0 0,0 1 1 0 0,0 0-1 0 0,-1-1 0 0 0,1 1 1 0 0,0-1-1 0 0,0 1 1 0 0,0 0-1 0 0,0-1 1 0 0,0-1 31 0 0,0 1 0 0 0,1 0 0 0 0,-1-1 0 0 0,1 1 1 0 0,-1 0-1 0 0,1-1 0 0 0,0 1 0 0 0,-1 0 1 0 0,1 0-1 0 0,0 0 0 0 0,2-2 0 0 0,31-29 1197 0 0,-33 32-1257 0 0,18-13 30 0 0,0 0-1 0 0,0 2 1 0 0,1 0-1 0 0,1 1 0 0 0,0 2 1 0 0,0 0-1 0 0,1 1 0 0 0,0 1 1 0 0,0 1-1 0 0,0 0 1 0 0,1 2-1 0 0,32 0 0 0 0,-49 3-124 0 0,0 0-1 0 0,1 0 0 0 0,-1 1 0 0 0,0 0 1 0 0,0 0-1 0 0,0 1 0 0 0,0-1 0 0 0,0 1 1 0 0,0 1-1 0 0,0-1 0 0 0,0 1 0 0 0,-1 0 1 0 0,0 0-1 0 0,11 8 0 0 0,-12-7-13 0 0,-1 1-1 0 0,1-1 1 0 0,0 0 0 0 0,-1 1-1 0 0,0 0 1 0 0,0 0-1 0 0,-1 0 1 0 0,1 0 0 0 0,-1 0-1 0 0,0 0 1 0 0,0 1-1 0 0,-1-1 1 0 0,0 1 0 0 0,0-1-1 0 0,0 1 1 0 0,0 7-1 0 0,0 8 3 0 0,0-1-1 0 0,-1 1 1 0 0,-1 0-1 0 0,-1-1 1 0 0,-1 0-1 0 0,-1 1 1 0 0,-1-1-1 0 0,-13 34 1 0 0,8-33-6 0 0,0-1 0 0 0,-2 0-1 0 0,0-1 1 0 0,-2 0 0 0 0,0-1 0 0 0,0 0 0 0 0,-2-2 0 0 0,0 1 0 0 0,-1-2 0 0 0,-1 0 0 0 0,0-2 0 0 0,-1 1 0 0 0,-1-2 0 0 0,-28 14-1 0 0,39-22 2 0 0,-1 0 1 0 0,1-1-1 0 0,0 0 0 0 0,-11 2 0 0 0,17-5-2 0 0,1 1 0 0 0,-1-1 0 0 0,1 1 0 0 0,0-1 0 0 0,-1 0 0 0 0,1 0 1 0 0,-1 0-1 0 0,1 0 0 0 0,-1 0 0 0 0,1-1 0 0 0,0 1 0 0 0,-1-1 0 0 0,1 1 0 0 0,-1-1 1 0 0,1 0-1 0 0,0 0 0 0 0,0 0 0 0 0,0 0 0 0 0,-1 0 0 0 0,1-1 0 0 0,-2-2 0 0 0,3 3-3 0 0,0 0 0 0 0,0 0 0 0 0,0 0-1 0 0,0-1 1 0 0,0 1 0 0 0,1 0-1 0 0,-1-1 1 0 0,1 1 0 0 0,-1-1-1 0 0,1 1 1 0 0,-1-1 0 0 0,1 1 0 0 0,0-1-1 0 0,0 1 1 0 0,0-1 0 0 0,0 1-1 0 0,0-1 1 0 0,0 1 0 0 0,0-1-1 0 0,0 1 1 0 0,1-1 0 0 0,-1 1 0 0 0,1-1-1 0 0,-1 1 1 0 0,1-1 0 0 0,-1 1-1 0 0,1-1 1 0 0,0 1 0 0 0,0 0 0 0 0,-1 0-1 0 0,1-1 1 0 0,0 1 0 0 0,0 0-1 0 0,0 0 1 0 0,1 0 0 0 0,0-1-1 0 0,2-1 11 0 0,-1 0-1 0 0,1 0 1 0 0,0 1-1 0 0,0-1 1 0 0,0 1-1 0 0,0 0 0 0 0,0 0 1 0 0,0 1-1 0 0,1-1 1 0 0,8-1-1 0 0,-3 2-4 0 0,0 0-1 0 0,0 0 1 0 0,0 1-1 0 0,0 0 1 0 0,0 1 0 0 0,1 0-1 0 0,-1 1 1 0 0,0 0-1 0 0,-1 1 1 0 0,1-1 0 0 0,0 2-1 0 0,-1 0 1 0 0,0 0-1 0 0,1 0 1 0 0,-2 1-1 0 0,1 1 1 0 0,-1-1 0 0 0,1 1-1 0 0,-2 1 1 0 0,1 0-1 0 0,-1 0 1 0 0,10 11-1 0 0,-3 2-6 0 0,0 1-1 0 0,-1 0 1 0 0,-2 1-1 0 0,0 1 1 0 0,-1-1-1 0 0,-1 2 1 0 0,-1-1-1 0 0,-2 1 0 0 0,0 0 1 0 0,-1 1-1 0 0,-2-1 1 0 0,0 1-1 0 0,-1 27 1 0 0,-2-35 2 0 0,-1 0 1 0 0,0-1 0 0 0,-2 1-1 0 0,1-1 1 0 0,-2 0 0 0 0,-11 31-1 0 0,11-37 17 0 0,-1 0-1 0 0,0 0 0 0 0,-1 0 1 0 0,0-1-1 0 0,-1 0 0 0 0,1 0 1 0 0,-2-1-1 0 0,1 0 0 0 0,-1 0 1 0 0,-1-1-1 0 0,-12 9 0 0 0,2-4 137 0 0,0 0 0 0 0,-1-2-1 0 0,-1 0 1 0 0,1-1-1 0 0,-2-2 1 0 0,1 0 0 0 0,-1-1-1 0 0,0-1 1 0 0,0-1 0 0 0,0-1-1 0 0,0-1 1 0 0,-1 0 0 0 0,1-2-1 0 0,-1-1 1 0 0,1-1 0 0 0,-1-1-1 0 0,1-1 1 0 0,0 0 0 0 0,0-2-1 0 0,1-1 1 0 0,0 0 0 0 0,0-2-1 0 0,0 0 1 0 0,-32-21 0 0 0,2-10 183 0 0,47 37-380 0 0,0-1 0 0 0,0 0 0 0 0,0 0 0 0 0,0-1 0 0 0,1 1 0 0 0,0-1 0 0 0,0 0 0 0 0,0 0 0 0 0,-3-6 0 0 0,6 10-95 0 0,0 0 1 0 0,-1 0-1 0 0,1-1 1 0 0,0 1-1 0 0,0 0 1 0 0,0 0-1 0 0,0 0 1 0 0,0-1-1 0 0,0 1 1 0 0,0 0 0 0 0,0 0-1 0 0,0 0 1 0 0,1 0-1 0 0,-1-1 1 0 0,0 1-1 0 0,1 0 1 0 0,-1 0-1 0 0,1 0 1 0 0,-1 0-1 0 0,1 0 1 0 0,0 0-1 0 0,0-1 1 0 0,22-16-5685 0 0,-3 6 1885 0 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3040 0 0,'-3'0'241'0'0,"0"1"-1"0"0,0 0 0 0 0,0-1 1 0 0,0 1-1 0 0,0 1 1 0 0,0-1-1 0 0,0 0 0 0 0,1 1 1 0 0,-1-1-1 0 0,1 1 1 0 0,-1 0-1 0 0,1 0 1 0 0,0 0-1 0 0,-1 0 0 0 0,1 0 1 0 0,-3 5-1 0 0,-3 2 455 0 0,1 1 0 0 0,-11 20 0 0 0,15-23-370 0 0,0 1 1 0 0,0 0-1 0 0,1 0 1 0 0,0 0 0 0 0,0 0-1 0 0,-1 14 1 0 0,1 51 1995 0 0,2-60-1880 0 0,0-4-292 0 0,0 0-1 0 0,1 0 1 0 0,0-1-1 0 0,0 1 1 0 0,1-1-1 0 0,0 1 1 0 0,0-1-1 0 0,1 1 1 0 0,5 8-1 0 0,-6-13-124 0 0,0 0 0 0 0,1 0 0 0 0,0-1-1 0 0,0 1 1 0 0,0-1 0 0 0,0 1 0 0 0,0-1 0 0 0,0 0 0 0 0,1-1-1 0 0,0 1 1 0 0,-1 0 0 0 0,1-1 0 0 0,0 0 0 0 0,0 0 0 0 0,0 0-1 0 0,1-1 1 0 0,-1 1 0 0 0,0-1 0 0 0,8 2 0 0 0,-3-2-10 0 0,0 0 1 0 0,0-1-1 0 0,0 0 1 0 0,0 0-1 0 0,0-1 1 0 0,0 0-1 0 0,0-1 1 0 0,0 0-1 0 0,0 0 1 0 0,-1-1 0 0 0,1 0-1 0 0,-1 0 1 0 0,0-1-1 0 0,0 0 1 0 0,13-9-1 0 0,-14 9 1 0 0,-1-1-1 0 0,0 0 1 0 0,0-1-1 0 0,-1 1 1 0 0,1-1-1 0 0,-1 0 1 0 0,0-1-1 0 0,-1 1 1 0 0,1-1-1 0 0,-1 0 1 0 0,-1 0-1 0 0,1 0 1 0 0,-1-1-1 0 0,0 1 1 0 0,-1-1-1 0 0,0 1 1 0 0,2-15-1 0 0,-3 11 57 0 0,0 0 0 0 0,-1-1 0 0 0,0 1 0 0 0,-1-1 0 0 0,-3-12 0 0 0,3 19-30 0 0,0 1-1 0 0,0-1 1 0 0,-1 0-1 0 0,0 0 1 0 0,0 1-1 0 0,0-1 1 0 0,0 1-1 0 0,-1-1 1 0 0,0 1-1 0 0,0 0 1 0 0,0 0 0 0 0,-1 0-1 0 0,-6-5 1 0 0,3 3 41 0 0,-1 1 1 0 0,0 0-1 0 0,0 0 1 0 0,0 1 0 0 0,-1 0-1 0 0,0 0 1 0 0,1 1-1 0 0,-1 0 1 0 0,0 1 0 0 0,-1 0-1 0 0,1 0 1 0 0,-14 0-1 0 0,19 2-148 0 0,0 0 0 0 0,-1 0-1 0 0,1 0 1 0 0,-1 1-1 0 0,1-1 1 0 0,0 1-1 0 0,0 0 1 0 0,-1 0 0 0 0,1 1-1 0 0,0-1 1 0 0,0 1-1 0 0,0 0 1 0 0,0 0-1 0 0,1 0 1 0 0,-1 1-1 0 0,1 0 1 0 0,-1-1 0 0 0,1 1-1 0 0,0 0 1 0 0,0 0-1 0 0,0 1 1 0 0,0-1-1 0 0,1 1 1 0 0,-1-1 0 0 0,1 1-1 0 0,0 0 1 0 0,0 0-1 0 0,-3 7 1 0 0,1 4-3206 0 0,1 0 0 0 0,-3 21 0 0 0,6-35 3164 0 0,-3 23-3349 0 0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31 3440 0 0,'0'-1'255'0'0,"0"0"0"0"0,0-1 0 0 0,0 1 0 0 0,0 0 0 0 0,0 0-1 0 0,0-1 1 0 0,0 1 0 0 0,-1 0 0 0 0,1 0 0 0 0,0-1 0 0 0,-1 1 0 0 0,1 0-1 0 0,-1 0 1 0 0,1 0 0 0 0,-1 0 0 0 0,0 0 0 0 0,1 0 0 0 0,-1 0-1 0 0,-1-1 1 0 0,0 1-57 0 0,1 0-1 0 0,-1 0 0 0 0,0 0 0 0 0,0 1 0 0 0,0-1 1 0 0,0 1-1 0 0,0 0 0 0 0,0-1 0 0 0,0 1 0 0 0,0 0 1 0 0,0 0-1 0 0,-3 0 0 0 0,-6 1 292 0 0,-1 1 1 0 0,1 0-1 0 0,-1 0 0 0 0,1 1 1 0 0,0 0-1 0 0,0 1 0 0 0,-11 6 1 0 0,0 0 100 0 0,1 2 1 0 0,-30 19 0 0 0,44-26-531 0 0,-4 3 37 0 0,1-1 0 0 0,0 2-1 0 0,0-1 1 0 0,-13 16 0 0 0,21-22-85 0 0,0 0 1 0 0,1 0 0 0 0,-1 0-1 0 0,1 1 1 0 0,0-1 0 0 0,0 0-1 0 0,-1 0 1 0 0,1 1-1 0 0,1-1 1 0 0,-1 1 0 0 0,0-1-1 0 0,1 1 1 0 0,-1-1 0 0 0,1 1-1 0 0,0 0 1 0 0,-1-1 0 0 0,1 1-1 0 0,1-1 1 0 0,-1 1 0 0 0,0 0-1 0 0,1-1 1 0 0,-1 1-1 0 0,1-1 1 0 0,0 1 0 0 0,0-1-1 0 0,0 0 1 0 0,0 1 0 0 0,0-1-1 0 0,2 4 1 0 0,9 7 11 0 0,-1 1 0 0 0,2-1 0 0 0,-1-1 0 0 0,2-1 0 0 0,0 1-1 0 0,20 11 1 0 0,-19-13-19 0 0,-1 0 0 0 0,0 0 0 0 0,-1 1 0 0 0,0 1 0 0 0,-1 0 0 0 0,21 28 0 0 0,-26-30 94 0 0,0 1-1 0 0,-1 0 1 0 0,-1 0 0 0 0,0 1-1 0 0,0 0 1 0 0,-1 0 0 0 0,0 0-1 0 0,-1 0 1 0 0,-1 1 0 0 0,0-1-1 0 0,-1 1 1 0 0,0 13 0 0 0,-1-24-44 0 0,-1 0 0 0 0,1 0 0 0 0,-1 0 0 0 0,0 0 0 0 0,0 0 0 0 0,0 0 1 0 0,0 0-1 0 0,0-1 0 0 0,0 1 0 0 0,-1 0 0 0 0,1-1 0 0 0,0 1 0 0 0,-1-1 0 0 0,1 1 1 0 0,-1-1-1 0 0,0 0 0 0 0,0 1 0 0 0,1-1 0 0 0,-1 0 0 0 0,0 0 0 0 0,-4 1 0 0 0,-4 3 229 0 0,-1-1-1 0 0,-18 5 0 0 0,3-3 35 0 0,0-2 0 0 0,0-1 0 0 0,0-1-1 0 0,-29-2 1 0 0,-31 3-1228 0 0,69 2-1193 0 0,15-4 1197 0 0,1 0 1 0 0,0 0-1 0 0,0 1 0 0 0,-1-1 1 0 0,1 0-1 0 0,0 0 1 0 0,0 1-1 0 0,0-1 0 0 0,0 1 1 0 0,0-1-1 0 0,0 1 0 0 0,0 2 1 0 0,-2 4-3124 0 0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3752 0 0,'0'0'1948'0'0,"14"0"196"0"0,268-5 6017 0 0,-188-1-6843 0 0,93-19 0 0 0,-165 24-606 0 0,-15 2-2705 0 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 3688 0 0,'0'0'1254'0'0,"25"0"1663"0"0,158-22 2866 0 0,-49 5-2355 0 0,-88 12-3348 0 0,55-5 1830 0 0,-68 8-5660 0 0,2 1-4475 0 0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 2904 0 0,'0'0'2218'0'0,"10"0"-244"0"0,215-3 4022 0 0,110-15-2841 0 0,-248 11-3590 0 0,-107 10-6772 0 0,10-3 4339 0 0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1632 0 0,'-13'0'1706'0'0,"11"-1"-1421"0"0,-1 1 0 0 0,1 0 1 0 0,-1 0-1 0 0,1 1 1 0 0,-1-1-1 0 0,1 1 0 0 0,-1-1 1 0 0,1 1-1 0 0,-1 0 1 0 0,1-1-1 0 0,-1 1 0 0 0,-2 2 1 0 0,4-2-119 0 0,0 1 0 0 0,-1-1 1 0 0,1 1-1 0 0,0 0 0 0 0,0-1 1 0 0,0 1-1 0 0,0 0 0 0 0,0-1 1 0 0,0 1-1 0 0,0 0 0 0 0,1 0 1 0 0,-1 0-1 0 0,1 0 0 0 0,-1 0 1 0 0,1 0-1 0 0,0 0 0 0 0,0 3 1 0 0,-8 252 5288 0 0,8-216-5069 0 0,0-26-279 0 0,0 41 495 0 0,11 93 1 0 0,2-94-2143 0 0,-11-48-12 0 0,1 0 0 0 0,0 0 0 0 0,0-1 0 0 0,1 1 0 0 0,6 8 0 0 0,0-3-1630 0 0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36 127 2656 0 0,'-3'63'3005'0'0,"1"-47"-2455"0"0,1 0 0 0 0,1 0 0 0 0,0 1 0 0 0,1-1 0 0 0,1 0 0 0 0,0 0 0 0 0,9 31 0 0 0,-9-43-429 0 0,0 0 0 0 0,0-1-1 0 0,0 1 1 0 0,1 0 0 0 0,-1-1 0 0 0,1 0 0 0 0,0 1-1 0 0,0-1 1 0 0,0 0 0 0 0,1 0 0 0 0,-1-1 0 0 0,1 1 0 0 0,-1-1-1 0 0,1 0 1 0 0,0 0 0 0 0,0 0 0 0 0,0 0 0 0 0,0-1 0 0 0,0 1-1 0 0,1-1 1 0 0,-1 0 0 0 0,0 0 0 0 0,1-1 0 0 0,-1 1-1 0 0,0-1 1 0 0,6-1 0 0 0,0 1-73 0 0,0 0 0 0 0,-1-1 0 0 0,1 0 0 0 0,-1-1 0 0 0,1 0 1 0 0,-1-1-1 0 0,0 0 0 0 0,0 0 0 0 0,0-1 0 0 0,16-10 0 0 0,-13 7 10 0 0,-1-1 1 0 0,-1-1 0 0 0,1 0-1 0 0,-1 0 1 0 0,12-16-1 0 0,-17 18-6 0 0,0 1-1 0 0,-1-1 1 0 0,0 0-1 0 0,0 0 1 0 0,-1-1-1 0 0,0 1 1 0 0,0-1-1 0 0,-1 1 1 0 0,0-1-1 0 0,2-15 1 0 0,-2 9 86 0 0,-1 0 0 0 0,-1 0 0 0 0,0 0 0 0 0,0 0 0 0 0,-6-27 0 0 0,5 36-111 0 0,-1 0 1 0 0,1 0 0 0 0,-1 1 0 0 0,0-1-1 0 0,0 1 1 0 0,-1 0 0 0 0,1-1-1 0 0,-1 1 1 0 0,0 0 0 0 0,0 0-1 0 0,0 1 1 0 0,-1-1 0 0 0,1 1 0 0 0,-1-1-1 0 0,0 1 1 0 0,0 0 0 0 0,0 1-1 0 0,0-1 1 0 0,0 1 0 0 0,-8-4-1 0 0,-2 2 1 0 0,1-1-1 0 0,-1 2 0 0 0,0 0 0 0 0,0 0 0 0 0,0 1 0 0 0,0 1 0 0 0,-28 1 0 0 0,33 1-3 0 0,1-1 0 0 0,0 1 0 0 0,-1 1 0 0 0,1 0 1 0 0,0 0-1 0 0,0 0 0 0 0,0 1 0 0 0,0 0 0 0 0,0 1 0 0 0,1 0 0 0 0,-1 0 0 0 0,1 1 0 0 0,0-1 0 0 0,-10 10 1 0 0,13-9 8 0 0,1 0 1 0 0,-1 0-1 0 0,1 1 0 0 0,0-1 1 0 0,0 1-1 0 0,0 0 1 0 0,1-1-1 0 0,0 1 1 0 0,0 0-1 0 0,0 0 1 0 0,-1 13-1 0 0,1 5 147 0 0,0 42-1 0 0,2-56-141 0 0,17 304 1003 0 0,1-1-178 0 0,-22-58-773 0 0,8-269-11991 0 0,-1 3 8084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1:59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22 2456 0 0,'-5'0'1530'0'0,"1"0"-1262"0"0,-1 1 1 0 0,1-1-1 0 0,0 1 0 0 0,-1-1 1 0 0,1 1-1 0 0,0 1 1 0 0,-1-1-1 0 0,1 1 1 0 0,0-1-1 0 0,0 1 0 0 0,0 0 1 0 0,0 1-1 0 0,0-1 1 0 0,1 0-1 0 0,-1 1 1 0 0,-4 4-1 0 0,3-1 57 0 0,1 0 0 0 0,-1 0 0 0 0,1 0 0 0 0,0 0 0 0 0,0 0-1 0 0,1 1 1 0 0,0 0 0 0 0,0 0 0 0 0,-3 9 0 0 0,3-2-10 0 0,0-1 1 0 0,0 1-1 0 0,2-1 1 0 0,-1 1-1 0 0,2 0 0 0 0,0 0 1 0 0,0 0-1 0 0,1-1 1 0 0,1 1-1 0 0,6 21 0 0 0,-7-30-269 0 0,1-1 0 0 0,-1 0 0 0 0,1 0-1 0 0,1 0 1 0 0,-1 0 0 0 0,0 0-1 0 0,1 0 1 0 0,0 0 0 0 0,0-1 0 0 0,0 0-1 0 0,0 1 1 0 0,1-1 0 0 0,-1 0 0 0 0,7 4-1 0 0,-4-4-4 0 0,1 1-1 0 0,0-1 1 0 0,0 0 0 0 0,0-1-1 0 0,0 0 1 0 0,1 0-1 0 0,-1 0 1 0 0,10 0-1 0 0,0-1-2 0 0,0 0-1 0 0,-1-1 1 0 0,1-2-1 0 0,0 1 0 0 0,-1-2 1 0 0,1 0-1 0 0,21-8 1 0 0,-31 9-34 0 0,0 0-1 0 0,-1-1 1 0 0,1 0 0 0 0,-1-1 0 0 0,1 0 0 0 0,-1 0 0 0 0,-1 0 0 0 0,1 0 0 0 0,0-1 0 0 0,-1 0 0 0 0,0 0 0 0 0,0-1 0 0 0,-1 1 0 0 0,1-1 0 0 0,5-10 0 0 0,-5 5-4 0 0,-1 1 0 0 0,0 0-1 0 0,0-1 1 0 0,-1 0 0 0 0,-1 0-1 0 0,0 0 1 0 0,0 0 0 0 0,-1 0-1 0 0,0-16 1 0 0,-1 17 2 0 0,-1 0-1 0 0,1 0 1 0 0,-2 0 0 0 0,1 0-1 0 0,-1 0 1 0 0,-1 1-1 0 0,-6-19 1 0 0,7 24-1 0 0,0 1-1 0 0,0-1 1 0 0,0 0-1 0 0,-1 1 1 0 0,0-1 0 0 0,1 1-1 0 0,-1 0 1 0 0,0 0 0 0 0,0 0-1 0 0,-1 1 1 0 0,1-1 0 0 0,0 1-1 0 0,-1-1 1 0 0,0 1-1 0 0,0 0 1 0 0,1 0 0 0 0,-1 1-1 0 0,0-1 1 0 0,0 1 0 0 0,0 0-1 0 0,-6-1 1 0 0,-6 0 4 0 0,-1 0 1 0 0,0 1-1 0 0,1 1 1 0 0,-1 0-1 0 0,0 2 1 0 0,1-1-1 0 0,-1 2 1 0 0,1 0-1 0 0,0 1 0 0 0,0 1 1 0 0,0 1-1 0 0,-16 7 1 0 0,22-8 11 0 0,-1 1 0 0 0,1 0 0 0 0,1 1 0 0 0,-1-1 0 0 0,1 2-1 0 0,1-1 1 0 0,-1 2 0 0 0,1-1 0 0 0,1 1 0 0 0,-1 0 0 0 0,1 0 0 0 0,1 1 0 0 0,0 0 0 0 0,0 0 0 0 0,1 1 0 0 0,1-1 0 0 0,-1 1 0 0 0,-2 12 0 0 0,4-12 10 0 0,1 0 1 0 0,0 0-1 0 0,1 0 1 0 0,0 1 0 0 0,0-1-1 0 0,1 0 1 0 0,3 21-1 0 0,-2-28-18 0 0,0 0 0 0 0,0 0 0 0 0,0 0 0 0 0,0 0-1 0 0,0 0 1 0 0,1-1 0 0 0,0 1 0 0 0,0 0 0 0 0,0-1-1 0 0,0 0 1 0 0,0 1 0 0 0,1-1 0 0 0,0 0 0 0 0,-1 0-1 0 0,1 0 1 0 0,0-1 0 0 0,0 1 0 0 0,1-1-1 0 0,-1 1 1 0 0,0-1 0 0 0,1 0 0 0 0,0 0 0 0 0,-1-1-1 0 0,8 3 1 0 0,3-1-15 0 0,1 0 1 0 0,0-1-1 0 0,0 0 0 0 0,0-1 0 0 0,0-1 0 0 0,0 0 1 0 0,0-1-1 0 0,0-1 0 0 0,-1 0 0 0 0,1-1 0 0 0,0-1 0 0 0,-1 0 1 0 0,0-1-1 0 0,0 0 0 0 0,0-1 0 0 0,-1-1 0 0 0,24-15 1 0 0,-30 16-17 0 0,1-1 1 0 0,0 0-1 0 0,-1 0 1 0 0,-1 0-1 0 0,1-1 1 0 0,-1 0-1 0 0,0 0 1 0 0,-1 0-1 0 0,0-1 1 0 0,0 0-1 0 0,-1 0 1 0 0,0 0-1 0 0,-1-1 1 0 0,0 1 0 0 0,2-14-1 0 0,1-11 71 0 0,-2 0-1 0 0,-1 0 1 0 0,-2-39-1 0 0,-1 73 185 0 0,-6 25 426 0 0,5-11-460 0 0,0-1-1 0 0,1 20 1 0 0,1 11 51 0 0,-2-30-257 0 0,0 0-1 0 0,2 0 0 0 0,0 0 0 0 0,0-1 0 0 0,1 1 0 0 0,1 0 1 0 0,1 0-1 0 0,0-1 0 0 0,0 0 0 0 0,1 0 0 0 0,1 0 0 0 0,0 0 1 0 0,1-1-1 0 0,0 0 0 0 0,1-1 0 0 0,0 1 0 0 0,15 14 1 0 0,21 13-3962 0 0,7-7-3647 0 0,-27-20 3975 0 0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96 3352 0 0,'-21'20'3116'0'0,"17"-14"-2748"0"0,1-1 0 0 0,-1 1 0 0 0,1 0 1 0 0,0 0-1 0 0,0 0 0 0 0,1 0 0 0 0,0 1 0 0 0,0-1 1 0 0,0 1-1 0 0,1-1 0 0 0,0 1 0 0 0,0 13 0 0 0,0-10 144 0 0,1 0-1 0 0,1 1 0 0 0,0-1 1 0 0,0 0-1 0 0,1 0 1 0 0,0 0-1 0 0,7 18 0 0 0,-7-24-433 0 0,1 1 0 0 0,0-1-1 0 0,0 0 1 0 0,0 0 0 0 0,1 0-1 0 0,-1 0 1 0 0,1-1 0 0 0,0 1-1 0 0,0-1 1 0 0,0 0 0 0 0,0 0-1 0 0,1 0 1 0 0,-1-1 0 0 0,1 1-1 0 0,0-1 1 0 0,0 0-1 0 0,0-1 1 0 0,0 1 0 0 0,0-1-1 0 0,9 1 1 0 0,7 1 20 0 0,0-1-1 0 0,0 0 1 0 0,36-4-1 0 0,-44 1-55 0 0,1 0 0 0 0,-1-1 0 0 0,0-1-1 0 0,-1 0 1 0 0,1 0 0 0 0,-1-2 0 0 0,1 1 0 0 0,17-11-1 0 0,-25 13-10 0 0,0-1-1 0 0,-1 0 1 0 0,0-1-1 0 0,1 1 0 0 0,-1-1 1 0 0,0 1-1 0 0,0-1 0 0 0,-1 0 1 0 0,1-1-1 0 0,-1 1 1 0 0,0-1-1 0 0,0 1 0 0 0,-1-1 1 0 0,1 0-1 0 0,-1 0 0 0 0,0 0 1 0 0,-1 0-1 0 0,1-1 1 0 0,-1 1-1 0 0,0 0 0 0 0,0-1 1 0 0,0-10-1 0 0,-1 4 100 0 0,0 0 0 0 0,-1 0 0 0 0,-1 0 0 0 0,0 0 0 0 0,0 0 0 0 0,-1 1 0 0 0,-1-1 0 0 0,0 1 0 0 0,-1 0 0 0 0,-6-13 0 0 0,6 18-58 0 0,1-1 1 0 0,-1 1-1 0 0,0 0 1 0 0,0 0-1 0 0,0 0 1 0 0,-1 1-1 0 0,0 0 1 0 0,0 0-1 0 0,0 0 1 0 0,-1 1-1 0 0,0 0 1 0 0,0 0-1 0 0,0 1 1 0 0,0 0-1 0 0,0 0 1 0 0,-12-3-1 0 0,7 4-151 0 0,1 1 0 0 0,-1 0 0 0 0,0 1 0 0 0,1 0 0 0 0,-1 1 1 0 0,1 0-1 0 0,-1 1 0 0 0,1 1 0 0 0,0-1 0 0 0,-1 2 0 0 0,1-1 0 0 0,1 2 0 0 0,-1-1 0 0 0,1 1 0 0 0,-1 1 0 0 0,2 0 0 0 0,-1 1 0 0 0,1-1 0 0 0,0 2 0 0 0,-10 9 0 0 0,16-14-1048 0 0,1 1 0 0 0,-1 0-1 0 0,1 0 1 0 0,0 0 0 0 0,0 0 0 0 0,-2 5-1 0 0,0 1-3029 0 0,-1-3 460 0 0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4 4136 0 0,'-4'0'688'0'0,"1"0"1"0"0,3-2 695 0 0,-4 0-692 0 0,1 2 692 0 0,-1 0-108 0 0,4 7-724 0 0,0 2-172 0 0,0 3-356 0 0,0 3-2264 0 0,4 3 0 0 0,3 3-1 0 0,0 1 1 0 0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3760 0 0,'0'0'2615'0'0,"-3"15"138"0"0,-8 161 3524 0 0,11-68-7553 0 0,0-125-9953 0 0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1 112 2504 0 0,'0'-14'1581'0'0,"0"6"-736"0"0,-1 0-1 0 0,2 0 1 0 0,1-14-1 0 0,-1 20-704 0 0,-1 0 0 0 0,1 1-1 0 0,-1-1 1 0 0,1 0 0 0 0,-1 0 0 0 0,1 1-1 0 0,0-1 1 0 0,0 0 0 0 0,0 1-1 0 0,0-1 1 0 0,0 1 0 0 0,0 0 0 0 0,1-1-1 0 0,-1 1 1 0 0,0 0 0 0 0,1 0-1 0 0,-1-1 1 0 0,1 1 0 0 0,-1 0 0 0 0,1 0-1 0 0,2-1 1 0 0,9-2 559 0 0,1 0 1 0 0,-1 1-1 0 0,1 0 1 0 0,0 1-1 0 0,17 0 1 0 0,74 2 508 0 0,-44 2-1056 0 0,-60-2-122 0 0,0 0-1 0 0,0 0 1 0 0,0-1 0 0 0,0 1-1 0 0,0 1 1 0 0,0-1-1 0 0,0 0 1 0 0,0 0-1 0 0,0 0 1 0 0,0 0 0 0 0,0 1-1 0 0,-1-1 1 0 0,1 0-1 0 0,0 1 1 0 0,0-1 0 0 0,0 1-1 0 0,0-1 1 0 0,-1 1-1 0 0,1-1 1 0 0,1 2 0 0 0,-1-1 43 0 0,-1 1 1 0 0,1-1 0 0 0,-1 1 0 0 0,0-1 0 0 0,0 1 0 0 0,1 0 0 0 0,-1-1 0 0 0,0 1 0 0 0,0-1-1 0 0,-1 4 1 0 0,1 5-134 0 0,-31 667 2188 0 0,25-634-2167 0 0,2-15-383 0 0,0 33-1 0 0,3-41-471 0 0,1-12-2127 0 0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60 3504 0 0,'-8'5'449'0'0,"1"1"0"0"0,-1 1-1 0 0,1-1 1 0 0,0 1 0 0 0,0 0 0 0 0,1 1-1 0 0,0 0 1 0 0,0 0 0 0 0,1 0-1 0 0,0 0 1 0 0,0 1 0 0 0,1 0 0 0 0,0 0-1 0 0,1 0 1 0 0,0 1 0 0 0,0-1-1 0 0,-2 18 1 0 0,4-13-14 0 0,0 1 162 0 0,0 1 0 0 0,1-1-1 0 0,1 0 1 0 0,3 22-1 0 0,-3-34-549 0 0,-1 1-1 0 0,1-1 0 0 0,0 0 1 0 0,0 1-1 0 0,1-1 0 0 0,-1 0 1 0 0,1 0-1 0 0,-1 0 0 0 0,1 0 1 0 0,0 0-1 0 0,0 0 0 0 0,0-1 1 0 0,1 1-1 0 0,-1-1 0 0 0,1 1 1 0 0,-1-1-1 0 0,1 0 0 0 0,0 0 1 0 0,0 0-1 0 0,0 0 0 0 0,0-1 1 0 0,0 1-1 0 0,0-1 0 0 0,0 0 1 0 0,6 2-1 0 0,5-1-9 0 0,1 0 0 0 0,-1 0 0 0 0,1-1 0 0 0,0-1 1 0 0,-1-1-1 0 0,1 0 0 0 0,-1-1 0 0 0,1 0 0 0 0,-1-1 0 0 0,0-1 0 0 0,0 0 0 0 0,0-1 0 0 0,21-11 0 0 0,-26 12 36 0 0,-1-1 1 0 0,0 1-1 0 0,0-2 0 0 0,0 1 0 0 0,-1-1 0 0 0,0-1 0 0 0,0 1 0 0 0,0-1 1 0 0,-1 0-1 0 0,0 0 0 0 0,0-1 0 0 0,-1 0 0 0 0,0 0 0 0 0,0 0 0 0 0,-1-1 1 0 0,0 0-1 0 0,0 0 0 0 0,-1 0 0 0 0,-1 0 0 0 0,1 0 0 0 0,1-18 0 0 0,-3 16 86 0 0,-1 1-1 0 0,0-1 0 0 0,0 0 1 0 0,-1 1-1 0 0,-1-1 0 0 0,0 1 1 0 0,-4-15-1 0 0,4 21-98 0 0,0-1 0 0 0,0 0 0 0 0,0 1 0 0 0,-1-1 0 0 0,1 1 0 0 0,-1 0 0 0 0,0 0 0 0 0,0 0 0 0 0,-1 0 0 0 0,1 1 0 0 0,-1-1 0 0 0,0 1 0 0 0,0 0 0 0 0,0 0 0 0 0,0 0 0 0 0,0 1 0 0 0,-8-4 0 0 0,1 2 15 0 0,0 0 0 0 0,0 1 1 0 0,0 0-1 0 0,0 1 1 0 0,-1 0-1 0 0,1 1 1 0 0,-1 0-1 0 0,1 1 0 0 0,-1 0 1 0 0,-14 2-1 0 0,17 0-339 0 0,1-1 0 0 0,-1 2 0 0 0,1-1 0 0 0,0 1 0 0 0,0 0 1 0 0,-9 5-1 0 0,12-5-543 0 0,-1 1 0 0 0,1-1 0 0 0,0 1 1 0 0,1 0-1 0 0,-1 0 0 0 0,1 1 0 0 0,-1-1 1 0 0,1 1-1 0 0,-3 6 0 0 0,-4 7-3057 0 0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537 12 3592 0 0,'-20'-2'2539'0'0,"18"2"-2428"0"0,-38-5 2862 0 0,-48 1 0 0 0,76 4-2495 0 0,0 1 1 0 0,0 0 0 0 0,0 1 0 0 0,1 0 0 0 0,-1 1 0 0 0,0 0 0 0 0,1 1 0 0 0,-19 8 0 0 0,27-10-461 0 0,1-1 0 0 0,-1 1 1 0 0,1 0-1 0 0,-1 0 0 0 0,1 0 1 0 0,-1 0-1 0 0,1 0 0 0 0,0 0 1 0 0,0 0-1 0 0,0 1 0 0 0,0-1 1 0 0,0 1-1 0 0,1 0 0 0 0,-1-1 1 0 0,1 1-1 0 0,0 0 0 0 0,0 0 1 0 0,0 0-1 0 0,0 0 0 0 0,0 0 1 0 0,0 0-1 0 0,1 0 0 0 0,0 0 1 0 0,0 0-1 0 0,-1 0 0 0 0,2 0 1 0 0,-1 0-1 0 0,0 0 0 0 0,1 0 1 0 0,-1 1-1 0 0,1-1 0 0 0,0 0 1 0 0,0-1-1 0 0,0 1 0 0 0,2 3 1 0 0,2 6-2 0 0,1-1 1 0 0,0 1-1 0 0,1-1 1 0 0,0-1-1 0 0,1 0 1 0 0,0 0-1 0 0,12 11 1 0 0,-3-4-43 0 0,-1-3 148 0 0,-1 1-1 0 0,0 1 1 0 0,-2 0 0 0 0,19 28-1 0 0,-29-39-41 0 0,0-1-1 0 0,-1 0 0 0 0,0 1 1 0 0,0 0-1 0 0,-1-1 0 0 0,1 1 1 0 0,-1 0-1 0 0,0 0 0 0 0,0 0 1 0 0,0 0-1 0 0,-1 0 0 0 0,0 0 1 0 0,0 0-1 0 0,0 0 0 0 0,-1 0 1 0 0,1 0-1 0 0,-1 0 0 0 0,0 0 1 0 0,-1 0-1 0 0,1 0 1 0 0,-1-1-1 0 0,0 1 0 0 0,0 0 1 0 0,0-1-1 0 0,-4 5 0 0 0,-2 1 77 0 0,0 1 0 0 0,-1-1 0 0 0,0-1 0 0 0,-1 1 0 0 0,0-2 0 0 0,0 1 0 0 0,-1-1 0 0 0,0-1 0 0 0,-1 0 0 0 0,0-1 0 0 0,0 0 0 0 0,-20 7 0 0 0,5-4-650 0 0,0-2 1 0 0,-1 0-1 0 0,-1-2 0 0 0,-53 3 0 0 0,77-8-1151 0 0,-1 0-1 0 0,1 0 1 0 0,-1 0-1 0 0,1-1 1 0 0,0 0-1 0 0,-7-2 1 0 0,-2-3-2369 0 0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68"/>
    </inkml:context>
    <inkml:brush xml:id="br0">
      <inkml:brushProperty name="width" value="0.5" units="cm"/>
      <inkml:brushProperty name="height" value="1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607 284 3236 0 0,'0'-11'1041'0'0,"1"10"-992"0"0,15-5-21 0 0,1 0 0 0 0,-1 1-1 0 0,1 1 1 0 0,29-3 0 0 0,-9 1 14 0 0,64-13-29 0 0,360-73 1205 0 0,-441 87-928 0 0,-11 4 71 0 0,1-1-1 0 0,0 0 0 0 0,-1-1 0 0 0,1 0 1 0 0,-1-1-1 0 0,9-11 543 0 0,-19 14-826 0 0,0 1 1 0 0,0 0-1 0 0,0 0 1 0 0,0-1-1 0 0,0 1 1 0 0,-1 0 0 0 0,-58-7 530 0 0,-1 3 1 0 0,-85 6-1 0 0,42 0-344 0 0,94-2-241 0 0,-347 4 436 0 0,3 28 0 0 0,338-31-429 0 0,-9 3 84 0 0,56-1 85 0 0,851-21 138 0 0,-288-20-191 0 0,603-29 199 0 0,-990 63-221 0 0,-1890 38-16 0 0,1332-22-57 0 0,-69 4 140 0 0,395-16-163 0 0,10 0 21 0 0,27 1 28 0 0,808 15 133 0 0,-395-12-194 0 0,638 18-5 0 0,886 9-16 0 0,-1330-29 9 0 0,-581-1-6 0 0,-28 0 1 0 0,-26-1 0 0 0,-2176 62 5 0 0,892 39-13 0 0,1282-99 6 0 0,18-2 3 0 0,0 0 0 0 0,0 0 0 0 0,0 0 0 0 0,0 0 0 0 0,0 1 0 0 0,0-1 0 0 0,0 0 0 0 0,0 0 0 0 0,0 0 0 0 0,0 0 0 0 0,0 0 0 0 0,0 0 0 0 0,0 0 0 0 0,0 0 0 0 0,0 0 0 0 0,0 0 0 0 0,0 0 0 0 0,0 0 0 0 0,0 0 0 0 0,0 0 0 0 0,0 0 0 0 0,0 0 0 0 0,0 0 0 0 0,0 0 0 0 0,0 0 0 0 0,0 0 0 0 0,0 1 0 0 0,0-1 0 0 0,0 0 0 0 0,0 0 0 0 0,0 0 0 0 0,0 0 0 0 0,0 0 0 0 0,32 1 4 0 0,1134-9 12 0 0,0 0 60 0 0,-4 24 20 0 0,-755 2-50 0 0,-7 28-8 0 0,-384-44-39 0 0,-2 0-3 0 0,0 1-1 0 0,0 0 1 0 0,19 7-1 0 0,-33-10 4 0 0,0 0 0 0 0,0 0 0 0 0,1 0 1 0 0,-1 0-1 0 0,0 0 0 0 0,0 0 0 0 0,1 0 0 0 0,-1 0 0 0 0,0 1 0 0 0,0-1 1 0 0,1 0-1 0 0,-1 0 0 0 0,0 0 0 0 0,0 0 0 0 0,0 0 0 0 0,1 0 0 0 0,-1 0 1 0 0,0 0-1 0 0,0 1 0 0 0,0-1 0 0 0,1 0 0 0 0,-1 0 0 0 0,0 0 0 0 0,0 0 0 0 0,0 1 1 0 0,0-1-1 0 0,0 0 0 0 0,1 0 0 0 0,-1 0 0 0 0,0 1 0 0 0,0-1 0 0 0,0 0 1 0 0,0 0-1 0 0,0 0 0 0 0,0 1 0 0 0,0-1 0 0 0,0 0 0 0 0,0 0 0 0 0,0 1 1 0 0,0-1-1 0 0,0 0 0 0 0,0 0 0 0 0,0 1 0 0 0,0-1 0 0 0,0 0 0 0 0,0 0 1 0 0,0 0-1 0 0,0 1 0 0 0,0-1 0 0 0,0 0 0 0 0,-16 6-24 0 0,-21-1-3 0 0,-506 17-134 0 0,9-20 150 0 0,352-3 15 0 0,640-14 151 0 0,-235 5-113 0 0,727-11 159 0 0,-1664-7-244 0 0,670 26 21 0 0,1-2 0 0 0,-1-2-1 0 0,-77-20 1 0 0,117 24 21 0 0,0 1 0 0 0,1 0 0 0 0,-1-1 0 0 0,1 0 0 0 0,0 1 0 0 0,-1-2 0 0 0,1 1 0 0 0,0 0 0 0 0,0 0 0 0 0,1-1 0 0 0,-1 0 0 0 0,0 1 0 0 0,1-1 0 0 0,-1 0 0 0 0,1 0 0 0 0,0-1 0 0 0,-2-4 0 0 0,3 5 0 0 0,0 1 0 0 0,0-1 1 0 0,1 0-1 0 0,-1 1 0 0 0,1-1 0 0 0,-1 0 1 0 0,1 0-1 0 0,0 0 0 0 0,0 1 0 0 0,1-1 1 0 0,-1 0-1 0 0,0 0 0 0 0,1 0 0 0 0,0 1 1 0 0,0-1-1 0 0,-1 0 0 0 0,2 1 0 0 0,-1-1 1 0 0,0 1-1 0 0,0-1 0 0 0,1 1 1 0 0,0-1-1 0 0,3-3 0 0 0,2-1-4 0 0,0 0-1 0 0,0 0 1 0 0,1 0 0 0 0,0 1-1 0 0,1 0 1 0 0,-1 1 0 0 0,17-8-1 0 0,70-24-58 0 0,-79 32 57 0 0,26-7-5 0 0,-29 10 13 0 0,-1-1-1 0 0,1-1 0 0 0,-1 0 0 0 0,16-9 0 0 0,-28 13 1 0 0,0 0-1 0 0,0 0 1 0 0,0 0-1 0 0,0 0 1 0 0,0 0-1 0 0,0 0 1 0 0,0 0-1 0 0,1 0 0 0 0,-1 0 1 0 0,0 0-1 0 0,0 0 1 0 0,0 0-1 0 0,0 0 1 0 0,0 0-1 0 0,0 0 1 0 0,0 0-1 0 0,0 0 1 0 0,0 0-1 0 0,0-1 0 0 0,0 1 1 0 0,0 0-1 0 0,0 0 1 0 0,0 0-1 0 0,0 0 1 0 0,0 0-1 0 0,1 0 1 0 0,-1 0-1 0 0,0 0 0 0 0,0 0 1 0 0,0 0-1 0 0,0 0 1 0 0,0 0-1 0 0,0-1 1 0 0,0 1-1 0 0,0 0 1 0 0,0 0-1 0 0,0 0 1 0 0,0 0-1 0 0,0 0 0 0 0,0 0 1 0 0,0 0-1 0 0,-1 0 1 0 0,1 0-1 0 0,0 0 1 0 0,0-1-1 0 0,0 1 1 0 0,0 0-1 0 0,0 0 1 0 0,0 0-1 0 0,0 0 0 0 0,0 0 1 0 0,0 0-1 0 0,0 0 1 0 0,0 0-1 0 0,0 0 1 0 0,0 0-1 0 0,0 0 1 0 0,0 0-1 0 0,0 0 1 0 0,-1 0-1 0 0,1 0 0 0 0,0 0 1 0 0,0 0-1 0 0,-10-3-6 0 0,-15 0 17 0 0,22 3-13 0 0,-241-1 0 0 0,111 5 1 0 0,-81-4-46 0 0,214 0 33 0 0,18 0-26 0 0,1088 0 101 0 0,-1077-1-55 0 0,62 4-10 0 0,-82-3 8 0 0,-1 2 1 0 0,1-1-1 0 0,-1 1 1 0 0,1 0-1 0 0,-1 1 1 0 0,0 0-1 0 0,0 0 1 0 0,8 6-1 0 0,-14-7-7 0 0,1 0 0 0 0,-1 0 0 0 0,0 0-1 0 0,0 0 1 0 0,-1 1 0 0 0,1-1 0 0 0,0 1 0 0 0,-1-1 0 0 0,0 1-1 0 0,1 0 1 0 0,-1-1 0 0 0,0 1 0 0 0,-1 0 0 0 0,1 0-1 0 0,0 0 1 0 0,-1 0 0 0 0,1 0 0 0 0,-1 0 0 0 0,0 0 0 0 0,0 0-1 0 0,0 0 1 0 0,-1 3 0 0 0,0 2-10 0 0,0 0 0 0 0,0-1 0 0 0,0 1 0 0 0,-1-1 0 0 0,-1 1 1 0 0,1-1-1 0 0,-6 10 0 0 0,-1-4-1 0 0,0 0 1 0 0,-2-1-1 0 0,0 0 1 0 0,0 0 0 0 0,-1-1-1 0 0,0-1 1 0 0,-16 10-1 0 0,-17 17 19 0 0,9-7-3 0 0,-1-2-1 0 0,-1-1 1 0 0,-1-3 0 0 0,-2-1 0 0 0,0-1 0 0 0,-1-3 0 0 0,-1-1 0 0 0,-1-3-1 0 0,-88 20 1 0 0,38-19 32 0 0,-97 3-1 0 0,-99-9 75 0 0,117-6-75 0 0,121-2-30 0 0,-764 37 32 0 0,-336-17 58 0 0,674-56 44 0 0,28-11-34 0 0,-658-29 24 0 0,725 73-109 0 0,200 2 66 0 0,94 1-47 0 0,1 3 1 0 0,-126 25-1 0 0,183-24-32 0 0,1 1 1 0 0,0 1-1 0 0,1 2 1 0 0,0 1-1 0 0,0 2 0 0 0,-51 30 1 0 0,-19 33-85 0 0,45-32 4 0 0,50-40 71 0 0,0-1 0 0 0,1 1 0 0 0,0 0 0 0 0,-1 0 0 0 0,1 0-1 0 0,1 1 1 0 0,-1-1 0 0 0,1 1 0 0 0,-1-1 0 0 0,1 1 0 0 0,1 0-1 0 0,-1 0 1 0 0,1 0 0 0 0,0 0 0 0 0,0 0 0 0 0,0 0 0 0 0,0 0-1 0 0,1 0 1 0 0,0 0 0 0 0,0 1 0 0 0,1-1 0 0 0,-1 0 0 0 0,3 7-1 0 0,-2-10 7 0 0,0 0-1 0 0,0 1 0 0 0,0-1 0 0 0,0 0 0 0 0,0 0 1 0 0,1 0-1 0 0,-1 0 0 0 0,1 0 0 0 0,0 0 0 0 0,-1 0 1 0 0,1 0-1 0 0,0 0 0 0 0,0-1 0 0 0,0 1 0 0 0,0-1 1 0 0,0 0-1 0 0,1 1 0 0 0,-1-1 0 0 0,4 1 0 0 0,8 4 2 0 0,-1-2 0 0 0,19 4 1 0 0,-14-3-2 0 0,20 4 2 0 0,1-1 1 0 0,0-2-1 0 0,40 0 1 0 0,123-4-1 0 0,-109-3-8 0 0,708-6 10 0 0,25 4 269 0 0,-474 4-249 0 0,596 12 84 0 0,-357-8 79 0 0,1521-3 131 0 0,-1894-15-303 0 0,-10 3-23 0 0,-67 6-18 0 0,-104 3 9 0 0,48-9 1 0 0,-84 10 19 0 0,1-1 0 0 0,0 1 0 0 0,0-1 1 0 0,0 1-1 0 0,-1-1 0 0 0,1 0 0 0 0,0 1 0 0 0,-1-1 0 0 0,1 0 0 0 0,-1 0 0 0 0,1 0 0 0 0,-1 0 1 0 0,1-1-1 0 0,-1 1 0 0 0,0 0 0 0 0,0-1 0 0 0,1 1 0 0 0,-1-1 0 0 0,0 1 0 0 0,0-1 0 0 0,0 1 0 0 0,-1-1 1 0 0,1 0-1 0 0,0 1 0 0 0,-1-1 0 0 0,1-2 0 0 0,1-5 26 0 0,0 0 0 0 0,-1 0-1 0 0,0 0 1 0 0,-1-11 0 0 0,1-9 22 0 0,3-14-29 0 0,-2 0 0 0 0,-4-45-1 0 0,1 11 78 0 0,1-236-48 0 0,-1 303-63 0 0,1 0 1 0 0,-1 0 0 0 0,-1 0 0 0 0,0 0 0 0 0,0 0 0 0 0,-1 1 0 0 0,0-1 0 0 0,-1 1 0 0 0,0-1 0 0 0,0 1 0 0 0,-1 1 0 0 0,0-1 0 0 0,-1 1 0 0 0,0 0 0 0 0,0 0 0 0 0,-11-10 0 0 0,7 8 5 0 0,-1 1 1 0 0,0 1-1 0 0,0 0 0 0 0,-1 0 0 0 0,0 1 1 0 0,-1 1-1 0 0,1 0 0 0 0,-1 1 0 0 0,0 0 1 0 0,0 1-1 0 0,-21-4 0 0 0,-6 3-27 0 0,1 2 0 0 0,-74 3 0 0 0,41 2 0 0 0,-1321-2 139 0 0,1001-14-56 0 0,91 1-18 0 0,119 8-30 0 0,-358-4-9 0 0,-80 37 21 0 0,-74 14-56 0 0,455-40 58 0 0,-192-2 3 0 0,119-19-24 0 0,-281 12 22 0 0,393 8-48 0 0,-209 1 569 0 0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5 1308 0 0,'-21'0'2487'0'0,"16"0"-1552"0"0,-10-4 8882 0 0,15 3-9570 0 0,-11 7 1505 0 0,11-4-1616 0 0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14 1224 0 0,'-6'1'7611'0'0,"6"-2"-7469"0"0,0 0-1 0 0,0 1 0 0 0,0-1 0 0 0,0 1 0 0 0,0-1 0 0 0,0 1 0 0 0,0-1 0 0 0,0 1 0 0 0,0-1 0 0 0,0 1 0 0 0,0-1 0 0 0,0 1 0 0 0,-1-1 1 0 0,1 1-1 0 0,0-1 0 0 0,0 1 0 0 0,-1-1 0 0 0,1 1 0 0 0,0-1 0 0 0,0 1 0 0 0,-1-1 0 0 0,1 1 0 0 0,0 0 0 0 0,-1-1 0 0 0,1 1 0 0 0,-1 0 1 0 0,1-1-1 0 0,-1 1 0 0 0,-13 2 1053 0 0,6 1-970 0 0,7-3-214 0 0,1 0 0 0 0,-1 0 0 0 0,0 0 0 0 0,1 0 0 0 0,-1 1 0 0 0,1-1 0 0 0,-1 0 0 0 0,1 0 0 0 0,-1 1 0 0 0,1-1 0 0 0,0 0 0 0 0,-1 1 0 0 0,1-1 0 0 0,-1 1 0 0 0,1-1 0 0 0,0 0 0 0 0,-1 1 0 0 0,1-1 0 0 0,0 1 0 0 0,-1-1 0 0 0,1 1 0 0 0,0-1 0 0 0,0 1 0 0 0,-1 0 0 0 0,1-1-1 0 0,0 1 1 0 0,0-1 0 0 0,0 1 0 0 0,0-1 0 0 0,0 1 0 0 0,0-1 0 0 0,0 1 0 0 0,0 0 0 0 0,0-1 0 0 0,0 1 0 0 0,0-1 0 0 0,0 1 0 0 0,0-1 0 0 0,1 1 0 0 0,-1-1 0 0 0,0 1 0 0 0,0-1 0 0 0,1 1 0 0 0,-1-1 0 0 0,0 1 0 0 0,1-1 0 0 0,-1 1 0 0 0,0-1 0 0 0,1 1 0 0 0,-1-1 0 0 0,1 0 0 0 0,-1 1 0 0 0,0-1 0 0 0,1 0 0 0 0,-1 1-1 0 0,1-1 1 0 0,-1 0 0 0 0,2 1 0 0 0,17 1 195 0 0,-19-2-171 0 0,0 0 0 0 0,1 0 0 0 0,-1 0 0 0 0,1 0 1 0 0,-1 0-1 0 0,0 0 0 0 0,1 0 0 0 0,-1 0 0 0 0,1 0 0 0 0,-1 0 0 0 0,0 0 1 0 0,1 0-1 0 0,-1 0 0 0 0,1 0 0 0 0,-1 0 0 0 0,0-1 0 0 0,1 1 0 0 0,-1 0 1 0 0,0 0-1 0 0,1 0 0 0 0,-1-1 0 0 0,0 1 0 0 0,1 0 0 0 0,-1-1 0 0 0,0 1 1 0 0,1 0-1 0 0,-1-1 0 0 0,0 1 0 0 0,1-1 0 0 0,-1-4 929 0 0,0 2-2560 0 0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91 2944 0 0,'101'-1'8195'0'0,"59"-5"-4814"0"0,-20 0-2346 0 0,-107 5-969 0 0,0-1-1 0 0,63-14 0 0 0,-94 16-88 0 0,0-1 0 0 0,0 1 0 0 0,0-1 0 0 0,0 0 0 0 0,0 0 0 0 0,0 0 0 0 0,0 0 0 0 0,-1 0 0 0 0,1 0 0 0 0,0 0 0 0 0,2-2 0 0 0,-4 2-10 0 0,0 1 1 0 0,1-1 0 0 0,-1 1 0 0 0,1-1 0 0 0,-1 1-1 0 0,0-1 1 0 0,1 0 0 0 0,-1 1 0 0 0,0-1 0 0 0,0 0-1 0 0,0 1 1 0 0,0-1 0 0 0,1 1 0 0 0,-1-1 0 0 0,0 0-1 0 0,0 1 1 0 0,0-1 0 0 0,0 0 0 0 0,0 1-1 0 0,0-1 1 0 0,-1 0 0 0 0,1 1 0 0 0,0-2 0 0 0,-1 0-45 0 0,0 0 1 0 0,-1 1 0 0 0,1-1 0 0 0,0 0 0 0 0,-1 1-1 0 0,1-1 1 0 0,-1 1 0 0 0,0-1 0 0 0,1 1-1 0 0,-1 0 1 0 0,0 0 0 0 0,0 0 0 0 0,0 0 0 0 0,0 0-1 0 0,0 0 1 0 0,0 0 0 0 0,0 1 0 0 0,0-1-1 0 0,-3 0 1 0 0,-10-1-80 0 0,0 0 1 0 0,0 1-1 0 0,1 1 0 0 0,-1 0 1 0 0,0 1-1 0 0,-19 3 0 0 0,33-3 189 0 0,-1 0 0 0 0,1 0 0 0 0,0-1 0 0 0,0 1 0 0 0,0 0 0 0 0,0 0 0 0 0,1 0 0 0 0,-1 0 0 0 0,0 0 0 0 0,0 0 0 0 0,0 0 0 0 0,1 0-1 0 0,-1 1 1 0 0,1-1 0 0 0,-1 0 0 0 0,1 0 0 0 0,-1 0 0 0 0,1 1 0 0 0,-1 1 0 0 0,-4 25 462 0 0,2 14 418 0 0,3 67 0 0 0,2-37-258 0 0,-2 193-278 0 0,0-263-701 0 0,0 1-1 0 0,0-1 1 0 0,1 1 0 0 0,-1-1-1 0 0,1 0 1 0 0,-1 1 0 0 0,1-1 0 0 0,1 4-1 0 0,13 14-6622 0 0,-11-15 3834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00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134 197 2848 0 0,'-3'8'515'0'0,"1"0"-1"0"0,0 0 0 0 0,0 0 1 0 0,0 0-1 0 0,1 0 0 0 0,0 1 1 0 0,1 16-1 0 0,-1-6 150 0 0,0-7-237 0 0,1 0 0 0 0,0 0 0 0 0,1 0 0 0 0,0 0 0 0 0,1 0-1 0 0,5 19 1 0 0,-6-27-284 0 0,1 0-1 0 0,-1 0 0 0 0,1-1 1 0 0,0 1-1 0 0,0 0 0 0 0,0-1 1 0 0,1 1-1 0 0,-1-1 0 0 0,1 0 1 0 0,0 0-1 0 0,0 0 0 0 0,0 0 1 0 0,0 0-1 0 0,1-1 0 0 0,-1 1 1 0 0,0-1-1 0 0,1 0 1 0 0,0 0-1 0 0,0 0 0 0 0,0 0 1 0 0,-1-1-1 0 0,7 2 0 0 0,3-1-36 0 0,0 0 0 0 0,0 0 0 0 0,0-1-1 0 0,0-1 1 0 0,1 0 0 0 0,-1-1 0 0 0,0-1-1 0 0,0 0 1 0 0,0 0 0 0 0,-1-1 0 0 0,1-1-1 0 0,0 0 1 0 0,-1-1 0 0 0,12-6 0 0 0,-16 7-95 0 0,0-1 1 0 0,0 1-1 0 0,-1-1 1 0 0,0 0-1 0 0,0-1 1 0 0,0 0-1 0 0,-1 0 1 0 0,0-1-1 0 0,0 1 1 0 0,0-1 0 0 0,-1 0-1 0 0,0-1 1 0 0,-1 1-1 0 0,1-1 1 0 0,-2 0-1 0 0,1 0 1 0 0,-1-1-1 0 0,0 1 1 0 0,-1-1-1 0 0,0 1 1 0 0,2-15-1 0 0,-3 10 18 0 0,0-1 1 0 0,-1 1-1 0 0,-1-1 0 0 0,0 1 0 0 0,-1-1 0 0 0,-1 1 0 0 0,0 0 0 0 0,0 0 0 0 0,-2 0 0 0 0,-9-21 0 0 0,10 27-3 0 0,0-1-1 0 0,-1 1 1 0 0,1 1-1 0 0,-2-1 1 0 0,1 1-1 0 0,-1 0 1 0 0,0 0-1 0 0,0 0 1 0 0,0 1-1 0 0,-1 0 1 0 0,0 0-1 0 0,0 1 1 0 0,0 0-1 0 0,-1 0 1 0 0,0 0-1 0 0,1 1 1 0 0,-1 0-1 0 0,-13-2 1 0 0,9 2 51 0 0,1 1 1 0 0,-1 0 0 0 0,0 1-1 0 0,0 1 1 0 0,1 0 0 0 0,-1 0-1 0 0,0 1 1 0 0,-20 4 0 0 0,26-3-25 0 0,0 0 0 0 0,0 0-1 0 0,0 0 1 0 0,0 1 0 0 0,0 0 0 0 0,1 0 0 0 0,-1 1 0 0 0,1 0 0 0 0,0 0 0 0 0,0 0 0 0 0,0 0 0 0 0,1 1-1 0 0,0-1 1 0 0,-1 1 0 0 0,2 0 0 0 0,-1 1 0 0 0,-5 8 0 0 0,2 2 70 0 0,1-1 0 0 0,0 1 0 0 0,0 0 1 0 0,2 1-1 0 0,0-1 0 0 0,-2 30 0 0 0,0 104 613 0 0,6-124-609 0 0,1 58 231 0 0,1-16-41 0 0,-3 1 0 0 0,-18 123 0 0 0,15-172-284 0 0,1-1-74 0 0,-1 0 1 0 0,-1 0 0 0 0,0 0 0 0 0,-2-1 0 0 0,-13 28 0 0 0,12-33-484 0 0,-8 14-676 0 0,13-19-2818 0 0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78 3120 0 0,'-5'0'271'0'0,"1"0"-1"0"0,-1 0 0 0 0,0 1 1 0 0,1 0-1 0 0,0 0 0 0 0,-1 0 1 0 0,1 1-1 0 0,-1-1 0 0 0,1 1 0 0 0,0 0 1 0 0,0 0-1 0 0,0 1 0 0 0,0-1 1 0 0,1 1-1 0 0,-1 0 0 0 0,0 0 1 0 0,1 0-1 0 0,0 0 0 0 0,0 1 1 0 0,0-1-1 0 0,0 1 0 0 0,1 0 1 0 0,-1 0-1 0 0,1 0 0 0 0,-3 8 1 0 0,-1 3 334 0 0,0 1 1 0 0,2 0-1 0 0,0 1 0 0 0,1-1 1 0 0,-3 32-1 0 0,6-38-392 0 0,0 0-1 0 0,1-1 0 0 0,0 1 1 0 0,0 0-1 0 0,1 0 1 0 0,0-1-1 0 0,1 1 0 0 0,4 11 1 0 0,-5-16-189 0 0,0 0 1 0 0,0-1 0 0 0,1 1 0 0 0,0-1-1 0 0,-1 1 1 0 0,1-1 0 0 0,1 0 0 0 0,-1 0-1 0 0,0 0 1 0 0,1 0 0 0 0,0-1 0 0 0,0 1-1 0 0,0-1 1 0 0,0 0 0 0 0,1 0 0 0 0,-1-1-1 0 0,7 3 1 0 0,2 0-14 0 0,2-2-1 0 0,-1 0 0 0 0,0 0 1 0 0,1-2-1 0 0,-1 0 1 0 0,1 0-1 0 0,-1-1 1 0 0,1-1-1 0 0,0-1 1 0 0,-1 0-1 0 0,0 0 0 0 0,26-9 1 0 0,-33 8-8 0 0,1 0-1 0 0,0 0 1 0 0,-1-1 0 0 0,1 1 0 0 0,-1-2-1 0 0,0 1 1 0 0,0-1 0 0 0,-1 0 0 0 0,1 0 0 0 0,-1-1-1 0 0,-1 0 1 0 0,1 0 0 0 0,-1 0 0 0 0,0-1-1 0 0,0 0 1 0 0,-1 0 0 0 0,1 0 0 0 0,-2 0-1 0 0,1-1 1 0 0,-1 0 0 0 0,0 1 0 0 0,-1-1-1 0 0,3-15 1 0 0,-3 8 31 0 0,0 0 0 0 0,-1 0 0 0 0,-1 0 0 0 0,-1-20 0 0 0,-1 26-5 0 0,1 1-1 0 0,-1-1 1 0 0,-1 1 0 0 0,0 0-1 0 0,0 0 1 0 0,0 0 0 0 0,-1 0-1 0 0,0 1 1 0 0,-7-10 0 0 0,6 9 8 0 0,0 1 0 0 0,-1-1 1 0 0,0 1-1 0 0,0 0 0 0 0,-1 1 0 0 0,0-1 0 0 0,0 1 1 0 0,0 1-1 0 0,-1-1 0 0 0,0 1 0 0 0,0 1 1 0 0,0 0-1 0 0,-1 0 0 0 0,1 0 0 0 0,-1 1 0 0 0,-15-4 1 0 0,10 5 33 0 0,-1 0 1 0 0,0 0 0 0 0,-19 2 0 0 0,28 0-68 0 0,0 0-1 0 0,0 1 1 0 0,0 0 0 0 0,0 0 0 0 0,1 0 0 0 0,-1 1 0 0 0,0 0 0 0 0,0 0 0 0 0,1 0 0 0 0,-1 1 0 0 0,-5 4 0 0 0,7-4-93 0 0,-1 1-1 0 0,1-1 1 0 0,0 1-1 0 0,0 1 0 0 0,0-1 1 0 0,0 0-1 0 0,1 1 1 0 0,-4 6-1 0 0,-9 26-3643 0 0,4 8-2875 0 0,8-21 3303 0 0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0 130 3192 0 0,'14'-10'5996'0'0,"-13"14"-5675"0"0,0-1 0 0 0,0 0 0 0 0,0 1 1 0 0,-1-1-1 0 0,0 1 0 0 0,1-1 0 0 0,-1 1 0 0 0,-1-1 0 0 0,0 7 0 0 0,1 0 266 0 0,-2 70 1930 0 0,4 91-1205 0 0,-1-167-1308 0 0,-1 1 0 0 0,1-1 0 0 0,-1 0-1 0 0,1 0 1 0 0,1 0 0 0 0,-1 0 0 0 0,0 0 0 0 0,1 0 0 0 0,0-1 0 0 0,0 1 0 0 0,0 0 0 0 0,0-1 0 0 0,1 1 0 0 0,-1-1-1 0 0,1 0 1 0 0,0 0 0 0 0,0 0 0 0 0,0 0 0 0 0,0-1 0 0 0,1 1 0 0 0,-1-1 0 0 0,1 0 0 0 0,0 0 0 0 0,-1 0-1 0 0,8 3 1 0 0,-5-4-1 0 0,1 1 0 0 0,-1-1 0 0 0,0 0 0 0 0,1-1 0 0 0,-1 1 0 0 0,1-1-1 0 0,-1-1 1 0 0,1 1 0 0 0,-1-1 0 0 0,0 0 0 0 0,1 0 0 0 0,-1-1-1 0 0,0 0 1 0 0,0 0 0 0 0,0-1 0 0 0,6-3 0 0 0,-2 1 51 0 0,0-1 0 0 0,-1-1 0 0 0,0 0 0 0 0,0 0 0 0 0,-1-1 0 0 0,1 0 0 0 0,-2 0 0 0 0,1-1 0 0 0,-1 0 0 0 0,-1 0 0 0 0,0 0 0 0 0,0-1 0 0 0,0 0 0 0 0,-2-1 0 0 0,1 1 0 0 0,-1-1 0 0 0,-1 0-1 0 0,3-11 1 0 0,1-19 361 0 0,-1 1-1 0 0,-2-1 1 0 0,-3-67-1 0 0,-1 89-258 0 0,0 14-65 0 0,0 0 1 0 0,0 1-1 0 0,-1-1 1 0 0,0 0-1 0 0,0 1 0 0 0,0-1 1 0 0,-1 1-1 0 0,-1-5 1 0 0,2 7-338 0 0,0 0 0 0 0,0 0 0 0 0,0 1 1 0 0,-1-1-1 0 0,1 0 0 0 0,0 1 0 0 0,-1-1 0 0 0,-2-2 0 0 0,3 3-584 0 0,-1 0 0 0 0,1 1 0 0 0,-1-1 1 0 0,1 0-1 0 0,-1 1 0 0 0,1-1 0 0 0,-1 1 0 0 0,1-1 0 0 0,-1 1 0 0 0,1 0 0 0 0,-1-1 0 0 0,-2 1 0 0 0,-2 2-2975 0 0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540 41 3664 0 0,'-6'-17'4085'0'0,"4"15"-3860"0"0,0 0 0 0 0,0 0 0 0 0,0 0-1 0 0,0 0 1 0 0,-1 1 0 0 0,1-1 0 0 0,0 1-1 0 0,-1-1 1 0 0,1 1 0 0 0,-1 0 0 0 0,1 0-1 0 0,-1 0 1 0 0,1 1 0 0 0,-1-1-1 0 0,0 0 1 0 0,-5 1 0 0 0,-6-1 366 0 0,1 0 1 0 0,-17 3-1 0 0,15-2-51 0 0,0 1-140 0 0,0 0 0 0 0,0 1 0 0 0,0 1-1 0 0,0 0 1 0 0,0 1 0 0 0,1 1 0 0 0,-17 7 0 0 0,23-8-357 0 0,-1 0 1 0 0,1 1 0 0 0,1 0-1 0 0,-1 0 1 0 0,1 1-1 0 0,0 0 1 0 0,0 1-1 0 0,0-1 1 0 0,1 1-1 0 0,0 0 1 0 0,1 1-1 0 0,-9 14 1 0 0,13-20-42 0 0,0 0 0 0 0,0 0-1 0 0,1 0 1 0 0,-1 1 0 0 0,0-1 0 0 0,1 0 0 0 0,0 0-1 0 0,0 0 1 0 0,-1 1 0 0 0,1-1 0 0 0,0 0 0 0 0,1 0 0 0 0,-1 1-1 0 0,0-1 1 0 0,1 0 0 0 0,-1 0 0 0 0,1 0 0 0 0,0 0-1 0 0,0 0 1 0 0,-1 0 0 0 0,1 0 0 0 0,1 0 0 0 0,-1 0 0 0 0,0 0-1 0 0,0 0 1 0 0,1 0 0 0 0,2 2 0 0 0,4 4-6 0 0,0-1 0 0 0,0 0 0 0 0,1 0 0 0 0,10 6 0 0 0,-17-12 2 0 0,76 46-65 0 0,21 14 22 0 0,-91-55 77 0 0,0 0 1 0 0,0 0 0 0 0,-1 0-1 0 0,0 1 1 0 0,0 0 0 0 0,-1 1-1 0 0,7 9 1 0 0,-11-14 6 0 0,0 0 1 0 0,-1 0-1 0 0,0 0 0 0 0,1 0 1 0 0,-1 0-1 0 0,0 0 0 0 0,-1 0 1 0 0,1 0-1 0 0,0 1 0 0 0,-1-1 0 0 0,0 0 1 0 0,0 0-1 0 0,0 1 0 0 0,0-1 1 0 0,0 0-1 0 0,-1 1 0 0 0,1-1 1 0 0,-1 0-1 0 0,0 0 0 0 0,0 0 1 0 0,0 0-1 0 0,0 0 0 0 0,-1 0 0 0 0,1 0 1 0 0,-5 5-1 0 0,-2 3 102 0 0,0-1-1 0 0,-2 0 1 0 0,1 0-1 0 0,-1-1 1 0 0,0 0-1 0 0,-1-1 1 0 0,0 0-1 0 0,-1-1 1 0 0,-20 10-1 0 0,6-5 94 0 0,0-1-1 0 0,-1-1 1 0 0,-46 10 0 0 0,68-19-371 0 0,-92 15 1012 0 0,47-15-1875 0 0,43-2-14 0 0,1 0 0 0 0,-1 0 0 0 0,1-1 0 0 0,-13-3 0 0 0,11-1-2950 0 0,2-1 0 0 0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291 658 2480 0 0,'0'0'451'0'0,"-20"-3"2137"0"0,5 4-1884 0 0,0-1 0 0 0,0 2 1 0 0,0 0-1 0 0,0 0 1 0 0,1 2-1 0 0,-1 0 1 0 0,-15 6-1 0 0,22-6-483 0 0,0 0 1 0 0,0 0-1 0 0,0 1 1 0 0,0 0-1 0 0,1 0 1 0 0,0 1-1 0 0,0 0 0 0 0,0 0 1 0 0,1 0-1 0 0,0 1 1 0 0,0 0-1 0 0,1 1 1 0 0,-6 8-1 0 0,6-6-91 0 0,0 1 1 0 0,0 0-1 0 0,1 1 1 0 0,0-1-1 0 0,1 0 1 0 0,0 1-1 0 0,1 0 1 0 0,0 0-1 0 0,1 0 1 0 0,1 0-1 0 0,0 0 1 0 0,2 18-1 0 0,-2-25-102 0 0,1 0 0 0 0,0 1 0 0 0,0-1 0 0 0,1 0 0 0 0,0 1-1 0 0,0-1 1 0 0,0 0 0 0 0,0 0 0 0 0,1 0 0 0 0,0-1 0 0 0,0 1-1 0 0,0-1 1 0 0,0 1 0 0 0,1-1 0 0 0,0 0 0 0 0,0 0 0 0 0,0-1 0 0 0,0 1-1 0 0,0-1 1 0 0,1 0 0 0 0,0 0 0 0 0,-1 0 0 0 0,1-1 0 0 0,0 0-1 0 0,1 0 1 0 0,-1 0 0 0 0,0 0 0 0 0,0-1 0 0 0,8 1 0 0 0,6 1 1 0 0,1-1 1 0 0,37-1 0 0 0,-49-2-29 0 0,0 1 1 0 0,-1-1-1 0 0,1-1 0 0 0,0 0 0 0 0,0 0 1 0 0,-1 0-1 0 0,1-1 0 0 0,-1 0 0 0 0,0 0 1 0 0,8-5-1 0 0,-12 5-1 0 0,1-1 0 0 0,-1 1 1 0 0,0 0-1 0 0,1-1 0 0 0,-2 0 0 0 0,1 1 1 0 0,0-1-1 0 0,-1 0 0 0 0,0-1 0 0 0,1 1 0 0 0,-2 0 1 0 0,1-1-1 0 0,0 1 0 0 0,-1-1 0 0 0,0 1 1 0 0,1-10-1 0 0,0-2 10 0 0,-1-1 1 0 0,-1 0-1 0 0,-2-23 0 0 0,-1 11 7 0 0,-2 1-1 0 0,-1 1 1 0 0,-1-1-1 0 0,-1 1 1 0 0,-1 0-1 0 0,-2 1 1 0 0,-16-30-1 0 0,-53-104 45 0 0,65 127-65 0 0,4 11-2 0 0,1-1-1 0 0,1 0 0 0 0,-11-46 0 0 0,17 54 17 0 0,-4-37 50 0 0,4 17-3 0 0,2 26-15 0 0,0 1 0 0 0,0 0-1 0 0,1 0 1 0 0,1-13 0 0 0,0 18-32 0 0,-1 1 1 0 0,1 0 0 0 0,0-1-1 0 0,-1 1 1 0 0,1 0 0 0 0,0-1 0 0 0,0 1-1 0 0,1 0 1 0 0,-1 0 0 0 0,0 0-1 0 0,1 0 1 0 0,-1 0 0 0 0,1 0-1 0 0,0 1 1 0 0,0-1 0 0 0,0 0 0 0 0,-1 1-1 0 0,1-1 1 0 0,4-1 0 0 0,13-5 51 0 0,0 0 1 0 0,0 1-1 0 0,1 2 1 0 0,0 0-1 0 0,0 0 1 0 0,27-1-1 0 0,53-12 161 0 0,-17 1-25 0 0,-37 9-690 0 0,-38 8-1034 0 0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73 3432 0 0,'-8'4'490'0'0,"1"1"-1"0"0,0 0 1 0 0,0 0 0 0 0,1 0-1 0 0,0 1 1 0 0,-1 0-1 0 0,2 0 1 0 0,-1 0 0 0 0,1 1-1 0 0,-7 11 1 0 0,2-2 212 0 0,1 1 1 0 0,1 0 0 0 0,-10 29-1 0 0,14-33-299 0 0,1-1-1 0 0,0 2 1 0 0,1-1-1 0 0,0 0 1 0 0,1 0-1 0 0,0 0 0 0 0,1 1 1 0 0,1-1-1 0 0,4 23 1 0 0,-5-31-356 0 0,2 0 0 0 0,-1 0-1 0 0,0 0 1 0 0,1 0 0 0 0,0 0 0 0 0,0 0 0 0 0,1 0 0 0 0,-1-1 0 0 0,1 1-1 0 0,0-1 1 0 0,0 1 0 0 0,1-1 0 0 0,-1 0 0 0 0,1-1 0 0 0,0 1 0 0 0,0-1 0 0 0,0 1-1 0 0,0-1 1 0 0,1 0 0 0 0,-1-1 0 0 0,1 1 0 0 0,0-1 0 0 0,0 0 0 0 0,0 0-1 0 0,0 0 1 0 0,10 1 0 0 0,-1 0-28 0 0,1-2 0 0 0,-1 0 0 0 0,0 0-1 0 0,1-1 1 0 0,-1-1 0 0 0,1 0 0 0 0,-1-1-1 0 0,0-1 1 0 0,25-7 0 0 0,-31 7 13 0 0,0-1 0 0 0,0 1 0 0 0,-1-1 0 0 0,1-1 0 0 0,-1 1 0 0 0,0-1 0 0 0,-1-1 0 0 0,1 1 0 0 0,-1-1 0 0 0,0 0 0 0 0,0 0 0 0 0,-1-1 0 0 0,0 0 0 0 0,0 0 0 0 0,0 0 0 0 0,-1 0 0 0 0,6-15 0 0 0,-5 7 68 0 0,-1 1 1 0 0,0 0 0 0 0,-1-1 0 0 0,-1 0 0 0 0,1-22 0 0 0,-6-74 549 0 0,2 103-587 0 0,0 0 0 0 0,0 1 1 0 0,-1-1-1 0 0,0 1 0 0 0,0-1 0 0 0,-1 1 1 0 0,0 0-1 0 0,0 0 0 0 0,0 0 0 0 0,-9-12 0 0 0,8 14-29 0 0,1 1 0 0 0,-1 0 0 0 0,0 0 0 0 0,0 0 0 0 0,-1 0 0 0 0,1 1 0 0 0,-1 0 0 0 0,0 0 0 0 0,0 0 0 0 0,0 0 0 0 0,0 1 0 0 0,0-1 0 0 0,0 1 0 0 0,-1 1 0 0 0,-6-2 0 0 0,-3 0 20 0 0,1 1 1 0 0,-1 0-1 0 0,0 2 0 0 0,0-1 1 0 0,0 2-1 0 0,0 0 0 0 0,-24 5 1 0 0,33-4-165 0 0,0-1 0 0 0,0 1 0 0 0,0 0 0 0 0,0 0 0 0 0,1 1 0 0 0,-1 0 0 0 0,1 0 0 0 0,-1 0 0 0 0,1 0 0 0 0,0 1 0 0 0,1 0 0 0 0,-1 0 0 0 0,1 0 0 0 0,-1 1 0 0 0,1 0 0 0 0,0-1 0 0 0,1 1 0 0 0,0 1 0 0 0,-1-1 0 0 0,-4 11 0 0 0,5-5-2046 0 0,1-1 0 0 0,-1 1 0 0 0,2 0 0 0 0,-2 20 0 0 0,1-6-1597 0 0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77 3192 0 0,'-10'0'734'0'0,"0"0"0"0"0,1 1 0 0 0,-1 0 0 0 0,0 1 0 0 0,1 0 0 0 0,-1 0 0 0 0,-8 5 0 0 0,12-5-494 0 0,1 1 0 0 0,0-1-1 0 0,-1 2 1 0 0,1-1 0 0 0,1 0-1 0 0,-1 1 1 0 0,0 0 0 0 0,1 0-1 0 0,0 1 1 0 0,0-1-1 0 0,0 1 1 0 0,-5 8 0 0 0,0 3 65 0 0,0 0 0 0 0,2 1 0 0 0,0 0 0 0 0,1 0 0 0 0,0 0 0 0 0,1 1 0 0 0,2 0 0 0 0,-1 0 0 0 0,2 0 1 0 0,1 0-1 0 0,0 0 0 0 0,1 0 0 0 0,4 35 0 0 0,-3-47-282 0 0,0 0 1 0 0,1-1-1 0 0,-1 1 0 0 0,1-1 1 0 0,0 1-1 0 0,0-1 0 0 0,1 0 1 0 0,0 0-1 0 0,0 0 0 0 0,0 0 1 0 0,0 0-1 0 0,1-1 0 0 0,-1 1 1 0 0,1-1-1 0 0,0 0 0 0 0,1 0 1 0 0,-1-1-1 0 0,1 1 0 0 0,0-1 1 0 0,0 0-1 0 0,0 0 0 0 0,0-1 1 0 0,6 3-1 0 0,-2-2-17 0 0,1 0-1 0 0,-1-1 1 0 0,1 0 0 0 0,0 0-1 0 0,-1-1 1 0 0,1 0 0 0 0,0-1-1 0 0,0 0 1 0 0,0-1 0 0 0,0 0-1 0 0,0 0 1 0 0,15-5 0 0 0,-21 5-10 0 0,0-1 0 0 0,0 1 0 0 0,0-1 1 0 0,0 0-1 0 0,0 0 0 0 0,0-1 0 0 0,-1 1 0 0 0,1-1 1 0 0,-1 1-1 0 0,1-1 0 0 0,-1 0 0 0 0,0 0 0 0 0,0-1 1 0 0,0 1-1 0 0,2-6 0 0 0,-1 3 0 0 0,-1 0 1 0 0,0 0-1 0 0,-1-1 0 0 0,1 1 1 0 0,-1-1-1 0 0,-1 0 0 0 0,1 1 1 0 0,-1-1-1 0 0,0-8 0 0 0,0 3 9 0 0,-1 1-1 0 0,-1 0 0 0 0,0-1 0 0 0,-1 1 0 0 0,0 0 1 0 0,0 0-1 0 0,-1 0 0 0 0,-1 0 0 0 0,1 0 0 0 0,-2 1 0 0 0,-9-18 1 0 0,-2 6 25 0 0,-2 0 0 0 0,-24-23 0 0 0,23 25 83 0 0,0-1-1 0 0,-15-23 0 0 0,32 42-87 0 0,1 0 0 0 0,0 1 1 0 0,0-1-1 0 0,-1 0 0 0 0,1 0 1 0 0,1 0-1 0 0,-1 0 0 0 0,0-1 0 0 0,0 1 1 0 0,1 0-1 0 0,-1 0 0 0 0,1 0 1 0 0,0-1-1 0 0,0 1 0 0 0,0 0 0 0 0,0 0 1 0 0,0-3-1 0 0,1 3-2 0 0,0 1 1 0 0,-1-1 0 0 0,1 1-1 0 0,0-1 1 0 0,0 1-1 0 0,0 0 1 0 0,0-1-1 0 0,0 1 1 0 0,1 0-1 0 0,-1 0 1 0 0,0 0 0 0 0,1 0-1 0 0,-1 0 1 0 0,0 0-1 0 0,1 0 1 0 0,-1 0-1 0 0,1 1 1 0 0,0-1-1 0 0,-1 0 1 0 0,1 1 0 0 0,-1-1-1 0 0,4 1 1 0 0,54-12 217 0 0,0 3 1 0 0,72-3 0 0 0,9 11-565 0 0,-79 2-43 0 0,-57-1 318 0 0,-1 0 0 0 0,1 0 0 0 0,0 0 0 0 0,-1 0 0 0 0,1 1 0 0 0,0 0 0 0 0,-1-1 0 0 0,1 2 0 0 0,-1-1 0 0 0,7 3 0 0 0,-8-3 28 0 0,0 1 0 0 0,-1-1 0 0 0,1 1 0 0 0,-1 0 0 0 0,1-1 0 0 0,-1 1-1 0 0,0 0 1 0 0,0 0 0 0 0,0 0 0 0 0,0 0 0 0 0,0 0 0 0 0,0 0 0 0 0,0 0 0 0 0,-1 0 0 0 0,1 0 0 0 0,-1 1-1 0 0,0-1 1 0 0,1 3 0 0 0,0 12 31 0 0,-1 0-1 0 0,-1 0 1 0 0,-1 0-1 0 0,-5 28 0 0 0,-1 3 111 0 0,2-1-8 0 0,-1 5 186 0 0,-1 61 1 0 0,8-99-249 0 0,0-7-8 0 0,0 0 1 0 0,0 0-1 0 0,0 1 0 0 0,1-1 0 0 0,2 8 0 0 0,-3-14-36 0 0,1 1 1 0 0,-1-1 0 0 0,1 1-1 0 0,-1-1 1 0 0,1 1-1 0 0,0-1 1 0 0,0 0-1 0 0,0 1 1 0 0,0-1-1 0 0,0 0 1 0 0,0 1-1 0 0,0-1 1 0 0,0 0 0 0 0,0 0-1 0 0,1 0 1 0 0,-1 0-1 0 0,0 0 1 0 0,1-1-1 0 0,-1 1 1 0 0,1 0-1 0 0,-1 0 1 0 0,1-1-1 0 0,-1 1 1 0 0,1-1 0 0 0,-1 0-1 0 0,1 1 1 0 0,-1-1-1 0 0,3 0 1 0 0,5 1-4 0 0,0-1 0 0 0,1-1 1 0 0,-1 1-1 0 0,0-1 0 0 0,0-1 1 0 0,0 0-1 0 0,0 0 0 0 0,0-1 1 0 0,0 0-1 0 0,-1 0 0 0 0,0-1 1 0 0,1 0-1 0 0,-1-1 0 0 0,0 0 1 0 0,-1 0-1 0 0,0 0 0 0 0,1-1 1 0 0,-2 0-1 0 0,1-1 0 0 0,-1 1 1 0 0,8-12-1 0 0,8-9 118 0 0,-1-1-1 0 0,-2-1 1 0 0,-1-1-1 0 0,-1-1 1 0 0,-1 0 0 0 0,-2-1-1 0 0,17-56 1 0 0,-28 42 862 0 0,-3 46-850 0 0,-13 24 589 0 0,11-12-702 0 0,0 2-1 0 0,1-1 0 0 0,0 0 0 0 0,1 0 1 0 0,0 0-1 0 0,1 0 0 0 0,0 0 0 0 0,6 22 1 0 0,-5-29-32 0 0,0 1 1 0 0,0-1 0 0 0,1 0 0 0 0,0 0 0 0 0,0 0 0 0 0,1 0 0 0 0,-1 0 0 0 0,1 0 0 0 0,0-1-1 0 0,1 0 1 0 0,0 0 0 0 0,-1 0 0 0 0,2-1 0 0 0,-1 1 0 0 0,0-1 0 0 0,1 0 0 0 0,0-1-1 0 0,9 5 1 0 0,0-1-155 0 0,0-2-1 0 0,1 0 1 0 0,0-1 0 0 0,0-1-1 0 0,22 3 1 0 0,21-3-2900 0 0,1-2-3646 0 0,-42-1 3703 0 0,9 0-1053 0 0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0 3656 0 0,'-21'0'5819'0'0,"19"1"-5638"0"0,0 1-1 0 0,0-1 1 0 0,0 0-1 0 0,0 1 1 0 0,0-1 0 0 0,0 1-1 0 0,0-1 1 0 0,1 1 0 0 0,-1 0-1 0 0,1-1 1 0 0,-1 1 0 0 0,1 0-1 0 0,0 0 1 0 0,0 0 0 0 0,0 0-1 0 0,0 1 1 0 0,-1 2-1 0 0,-14 44 1569 0 0,13-38-1401 0 0,-4 23 454 0 0,2 1 0 0 0,1-1 0 0 0,2 1 0 0 0,2 43 0 0 0,-1-10-472 0 0,1 89 267 0 0,-10 159 54 0 0,6-272-612 0 0,-2 0 0 0 0,-2-1-1 0 0,-3 0 1 0 0,0 0 0 0 0,-21 44-1 0 0,-29 34-21 0 0,23-50-596 0 0,34-63 344 0 0,0 4-2003 0 0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34 3256 0 0,'-2'0'318'0'0,"-1"-1"-1"0"0,1 1 0 0 0,0-1 1 0 0,-1 0-1 0 0,1 0 0 0 0,0 0 0 0 0,0 0 1 0 0,-1 0-1 0 0,-2-3 0 0 0,-17-7 1050 0 0,3 7-436 0 0,0 1 0 0 0,-1 0 0 0 0,1 2-1 0 0,-24 1 1 0 0,35 0-611 0 0,0 1 0 0 0,0 0 0 0 0,0 0 1 0 0,0 1-1 0 0,0 0 0 0 0,0 0 0 0 0,1 1 0 0 0,-1 0 0 0 0,1 0 0 0 0,-1 1 0 0 0,1 0 0 0 0,-11 9 0 0 0,14-9-256 0 0,0 0 0 0 0,1 0 0 0 0,0 0 0 0 0,0 1 0 0 0,0-1 0 0 0,0 1 0 0 0,1 0 0 0 0,-1 0 0 0 0,1 0 0 0 0,1 0 0 0 0,-1 1 0 0 0,1-1 0 0 0,0 0 0 0 0,-1 6 0 0 0,1-2-2 0 0,0 0-1 0 0,1 0 1 0 0,0 0 0 0 0,0 0 0 0 0,1 0-1 0 0,0 0 1 0 0,5 16 0 0 0,-5-21-50 0 0,1 0 0 0 0,-1 0-1 0 0,1 0 1 0 0,0 0 0 0 0,0 0 0 0 0,1-1 0 0 0,-1 1-1 0 0,1-1 1 0 0,0 1 0 0 0,0-1 0 0 0,0 0 0 0 0,0 0 0 0 0,1 0-1 0 0,-1 0 1 0 0,1-1 0 0 0,-1 1 0 0 0,1-1 0 0 0,0 0-1 0 0,0 0 1 0 0,0-1 0 0 0,0 1 0 0 0,8 1 0 0 0,5 0-41 0 0,0-1 1 0 0,-1 0 0 0 0,1-2 0 0 0,28-1-1 0 0,-5 0-64 0 0,-39 1 85 0 0,24-1-99 0 0,-15-3 25 0 0,-10 4 80 0 0,0 0 0 0 0,0-1-1 0 0,1 1 1 0 0,-1 0-1 0 0,0 0 1 0 0,0 0-1 0 0,0-1 1 0 0,0 1-1 0 0,0 0 1 0 0,0 0 0 0 0,0 0-1 0 0,1-1 1 0 0,-1 1-1 0 0,0 0 1 0 0,0 0-1 0 0,0-1 1 0 0,0 1 0 0 0,0 0-1 0 0,0 0 1 0 0,0-1-1 0 0,0 1 1 0 0,0 0-1 0 0,0 0 1 0 0,0-1-1 0 0,-1 1 1 0 0,1 0 0 0 0,0 0-1 0 0,0 0 1 0 0,0-1-1 0 0,0 1 1 0 0,0 0-1 0 0,0 0 1 0 0,0 0-1 0 0,-1-1 1 0 0,1 1 0 0 0,-2-1-5 0 0,1 0 1 0 0,-1 0-1 0 0,0 0 1 0 0,0 0 0 0 0,1 0-1 0 0,-1 0 1 0 0,0 1-1 0 0,0-1 1 0 0,0 1-1 0 0,0-1 1 0 0,0 1 0 0 0,0 0-1 0 0,-4 0 1 0 0,-29-1-8 0 0,24 2 33 0 0,0 0 0 0 0,-1 0 0 0 0,1 2 0 0 0,0-1 1 0 0,0 1-1 0 0,0 1 0 0 0,1 0 0 0 0,-1 0 0 0 0,1 1 1 0 0,0 1-1 0 0,0 0 0 0 0,0 0 0 0 0,1 1 1 0 0,0 0-1 0 0,1 0 0 0 0,-1 1 0 0 0,1 0 0 0 0,1 1 1 0 0,0-1-1 0 0,-10 17 0 0 0,14-19 27 0 0,0 1 0 0 0,0 0 1 0 0,1 1-1 0 0,0-1 0 0 0,0 0 0 0 0,1 1 1 0 0,0-1-1 0 0,0 1 0 0 0,1-1 0 0 0,-1 1 0 0 0,2-1 1 0 0,-1 1-1 0 0,1-1 0 0 0,1 1 0 0 0,-1-1 1 0 0,1 0-1 0 0,3 8 0 0 0,-2-11-15 0 0,-1 0 0 0 0,1 0 0 0 0,0 0-1 0 0,1 0 1 0 0,-1-1 0 0 0,1 1 0 0 0,-1-1 0 0 0,1 0 0 0 0,0 0 0 0 0,1 0-1 0 0,-1-1 1 0 0,0 1 0 0 0,1-1 0 0 0,-1 0 0 0 0,1-1 0 0 0,-1 1-1 0 0,1-1 1 0 0,0 1 0 0 0,6-1 0 0 0,12 3 56 0 0,1-2 0 0 0,39 0 0 0 0,-49-2-78 0 0,1 0-19 0 0,1-1-1 0 0,0 0 1 0 0,0-1-1 0 0,17-5 0 0 0,-27 5-461 0 0,0 0-1 0 0,0 0 1 0 0,1-1 0 0 0,-2 0-1 0 0,8-4 1 0 0,-10 5-583 0 0,1-1-1 0 0,-1 0 1 0 0,1 0 0 0 0,-1 0 0 0 0,0 0 0 0 0,0-1 0 0 0,-1 1 0 0 0,5-6 0 0 0,0-7-2670 0 0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8 3904 0 0,'-4'0'668'0'0,"4"-4"0"0"0,-3 4 1 0 0,3-1-1 0 0,-4 1 4 0 0,1-2 1180 0 0,-1 2-1516 0 0,0 3-2220 0 0,4 2 0 0 0,4 5-1 0 0,0-2 1 0 0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3856 0 0,'25'-4'4015'0'0,"-20"4"-3468"0"0,1 0 1 0 0,0 0-1 0 0,0 1 0 0 0,-1 0 0 0 0,1 0 0 0 0,-1 0 0 0 0,10 5 0 0 0,-12-5-393 0 0,-1 0 0 0 0,0 0 0 0 0,1 1 0 0 0,-1-1 0 0 0,0 1 0 0 0,0 0 0 0 0,0-1 0 0 0,0 1 0 0 0,0 0 0 0 0,-1 0 0 0 0,1 0 0 0 0,-1 0 0 0 0,1 1 0 0 0,-1-1 1 0 0,0 0-1 0 0,1 1 0 0 0,-1-1 0 0 0,0 1 0 0 0,0 2 0 0 0,2 6 352 0 0,9 35 946 0 0,8 61 0 0 0,-12-51-1062 0 0,1 0 1 0 0,19 55-1 0 0,-27-109-383 0 0,-1 0 0 0 0,1 0 1 0 0,-1 0-1 0 0,1-1 0 0 0,0 1 0 0 0,0 0 1 0 0,0-1-1 0 0,0 1 0 0 0,0-1 0 0 0,0 1 1 0 0,0-1-1 0 0,1 1 0 0 0,-1-1 0 0 0,0 0 1 0 0,1 0-1 0 0,-1 0 0 0 0,1 0 0 0 0,-1 0 1 0 0,4 1-1 0 0,-4-1 3 0 0,0-1 1 0 0,0 0-1 0 0,0 0 1 0 0,0 0-1 0 0,1 0 1 0 0,-1 0-1 0 0,0 0 1 0 0,0 0-1 0 0,0-1 0 0 0,0 1 1 0 0,0 0-1 0 0,1-1 1 0 0,-1 1-1 0 0,0 0 1 0 0,0-1-1 0 0,0 0 1 0 0,0 1-1 0 0,0-1 1 0 0,0 1-1 0 0,0-1 0 0 0,0 0 1 0 0,-1 0-1 0 0,1 0 1 0 0,0 0-1 0 0,0 1 1 0 0,-1-1-1 0 0,1 0 1 0 0,0 0-1 0 0,-1 0 1 0 0,1-1-1 0 0,-1 1 0 0 0,1-1 1 0 0,52-120 773 0 0,-6 10-302 0 0,-29 78-387 0 0,-3 6-91 0 0,-1-1 0 0 0,-1-1 1 0 0,17-57-1 0 0,-30 78-198 0 0,0 4-2744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01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4184 0 0,'0'0'2902'0'0,"0"15"344"0"0,-4 129 2734 0 0,-10 0-3554 0 0,12-116-3863 0 0,1 13-6396 0 0,1-31 5702 0 0,0 4-1530 0 0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74 3248 0 0,'0'0'5327'0'0,"-9"20"-2170"0"0,-5 8-1416 0 0,1 0 0 0 0,-15 50 0 0 0,23-60-1566 0 0,0-1-1 0 0,2 1 0 0 0,0 0 1 0 0,1 0-1 0 0,1 0 0 0 0,1 18 1 0 0,0-32-156 0 0,1-1 1 0 0,-1 1-1 0 0,1 0 1 0 0,0-1-1 0 0,0 1 1 0 0,0-1 0 0 0,0 1-1 0 0,1-1 1 0 0,-1 0-1 0 0,1 0 1 0 0,0 1-1 0 0,0-1 1 0 0,0 0-1 0 0,0 0 1 0 0,0-1 0 0 0,4 4-1 0 0,-1-2-4 0 0,-1-1-1 0 0,0 0 1 0 0,1-1-1 0 0,-1 1 1 0 0,1-1-1 0 0,0 0 0 0 0,0 0 1 0 0,0 0-1 0 0,0-1 1 0 0,7 2-1 0 0,3-1-3 0 0,1-1-1 0 0,0-1 1 0 0,-1 0-1 0 0,1 0 1 0 0,-1-2-1 0 0,26-5 0 0 0,-27 4 16 0 0,-1 0 0 0 0,0-2 0 0 0,23-9 0 0 0,-30 11-1 0 0,0 0 1 0 0,-1-1 0 0 0,1 0 0 0 0,-1 0-1 0 0,0 0 1 0 0,0-1 0 0 0,0 1 0 0 0,-1-1-1 0 0,8-10 1 0 0,-5 3 65 0 0,0 0 0 0 0,-1-1 1 0 0,-1 1-1 0 0,0-1 0 0 0,0-1 0 0 0,-1 1 1 0 0,-1-1-1 0 0,0 1 0 0 0,-1-1 0 0 0,-1 0 0 0 0,0 0 1 0 0,-1 0-1 0 0,0 0 0 0 0,-3-18 0 0 0,2 19 53 0 0,-1 0 0 0 0,0 0 0 0 0,-1 1 0 0 0,-6-20 0 0 0,7 28-120 0 0,1 0 0 0 0,-1 0 0 0 0,0 1 0 0 0,0-1 1 0 0,-1 0-1 0 0,1 1 0 0 0,-1 0 0 0 0,1-1 0 0 0,-1 1 0 0 0,0 0 0 0 0,-1 1 0 0 0,1-1 1 0 0,0 0-1 0 0,-1 1 0 0 0,1 0 0 0 0,-1 0 0 0 0,-6-3 0 0 0,0 2-98 0 0,1 0 0 0 0,-1 0 0 0 0,0 1 0 0 0,0 0 0 0 0,-1 1 0 0 0,1 0 0 0 0,0 0 0 0 0,0 1 0 0 0,-1 1 0 0 0,1-1 0 0 0,0 2 0 0 0,0 0 0 0 0,0 0 0 0 0,0 0 0 0 0,-14 7 0 0 0,15-5-738 0 0,1 0 0 0 0,1 0-1 0 0,-1 1 1 0 0,-11 9 0 0 0,13-8-943 0 0,-1 0-1 0 0,1 0 1 0 0,0 1-1 0 0,-9 13 1 0 0,0 5-2038 0 0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62 3200 0 0,'0'0'4508'0'0,"-1"16"-1367"0"0,-10 134 2889 0 0,9-96-5426 0 0,0-30-371 0 0,1-11-126 0 0,0 1-1 0 0,0-1 1 0 0,2 0 0 0 0,2 20-1 0 0,-3-30-91 0 0,1-1 0 0 0,-1 1 0 0 0,1 0 0 0 0,0 0 0 0 0,0-1 0 0 0,0 1-1 0 0,0-1 1 0 0,1 1 0 0 0,-1-1 0 0 0,1 1 0 0 0,0-1 0 0 0,-1 0 0 0 0,1 0-1 0 0,0 0 1 0 0,0 0 0 0 0,0 0 0 0 0,1 0 0 0 0,-1 0 0 0 0,0-1-1 0 0,1 1 1 0 0,-1-1 0 0 0,1 0 0 0 0,-1 1 0 0 0,1-1 0 0 0,0-1 0 0 0,3 2-1 0 0,8 1 18 0 0,1-1 0 0 0,0 0 0 0 0,0-2 0 0 0,-1 1 0 0 0,1-2 0 0 0,0 0 0 0 0,0-1 0 0 0,-1 0-1 0 0,1-1 1 0 0,-1-1 0 0 0,17-6 0 0 0,-24 7 10 0 0,0 0 0 0 0,-1-1-1 0 0,1 0 1 0 0,-1 0 0 0 0,0-1-1 0 0,0 0 1 0 0,-1 0 0 0 0,0 0 0 0 0,1 0-1 0 0,-2-1 1 0 0,1 0 0 0 0,-1 0 0 0 0,8-13-1 0 0,-1-4 197 0 0,-1 0 0 0 0,12-42 0 0 0,-18 52-140 0 0,6-42 353 0 0,-5 23-172 0 0,-4 24-176 0 0,0-1 0 0 0,0 0 1 0 0,-1 1-1 0 0,-2-10 1 0 0,2 9-37 0 0,-1 0 1 0 0,1 0-1 0 0,2-13 1 0 0,-1-5 118 0 0,-4 14-3061 0 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78 3664 0 0,'0'-25'4147'0'0,"0"22"-3962"0"0,0 1 0 0 0,-1 0 0 0 0,1 0 0 0 0,0 0-1 0 0,-1 0 1 0 0,1 0 0 0 0,-1 0 0 0 0,0 0 0 0 0,0 0-1 0 0,0 0 1 0 0,0 0 0 0 0,0 0 0 0 0,0 1 0 0 0,0-1-1 0 0,-1 0 1 0 0,1 1 0 0 0,-1-1 0 0 0,1 1 0 0 0,-1-1 0 0 0,1 1-1 0 0,-1 0 1 0 0,0 0 0 0 0,0 0 0 0 0,0 0 0 0 0,1 0-1 0 0,-1 0 1 0 0,0 0 0 0 0,0 0 0 0 0,0 1 0 0 0,-1-1-1 0 0,1 1 1 0 0,-2-1 0 0 0,-10-1 665 0 0,0 1 1 0 0,0 0-1 0 0,-26 3 0 0 0,25-2-323 0 0,-1 1-332 0 0,0 0 1 0 0,0 1-1 0 0,1 1 1 0 0,-1 0 0 0 0,1 1-1 0 0,-1 1 1 0 0,-27 12-1 0 0,38-15-167 0 0,0 1 0 0 0,1-1 0 0 0,0 1 0 0 0,-1 0 0 0 0,1 0 0 0 0,0 1 0 0 0,1-1-1 0 0,-1 1 1 0 0,1 0 0 0 0,-1 0 0 0 0,1 0 0 0 0,0 0 0 0 0,1 1 0 0 0,-1-1 0 0 0,1 1 0 0 0,0 0 0 0 0,0 0-1 0 0,0 0 1 0 0,0-1 0 0 0,1 2 0 0 0,0-1 0 0 0,0 0 0 0 0,1 0 0 0 0,-1 0 0 0 0,1 0 0 0 0,0 0-1 0 0,0 1 1 0 0,2 4 0 0 0,-1-1-32 0 0,1-1-1 0 0,0 0 0 0 0,1 0 1 0 0,0 0-1 0 0,0 0 0 0 0,0 0 1 0 0,1-1-1 0 0,0 1 1 0 0,1-1-1 0 0,0 0 0 0 0,9 10 1 0 0,4 3-33 0 0,2-2-1 0 0,27 21 1 0 0,-23-20 10 0 0,49 38 18 0 0,-71-56 26 0 0,0 1 0 0 0,-1-1-1 0 0,1 1 1 0 0,-1-1 0 0 0,0 1 0 0 0,0-1 0 0 0,1 1 0 0 0,-1-1 0 0 0,0 1 0 0 0,0 0 0 0 0,-1 0-1 0 0,1 0 1 0 0,0 0 0 0 0,0-1 0 0 0,-1 1 0 0 0,1 0 0 0 0,-1 0 0 0 0,0 0 0 0 0,0 0-1 0 0,0 0 1 0 0,0 0 0 0 0,0 0 0 0 0,0 0 0 0 0,0 0 0 0 0,0 0 0 0 0,-1 0 0 0 0,-1 4 0 0 0,1-2 31 0 0,-1-1 0 0 0,0 1 1 0 0,0-1-1 0 0,0 1 1 0 0,-1-1-1 0 0,1 0 0 0 0,-1 0 1 0 0,0 0-1 0 0,0 0 1 0 0,0 0-1 0 0,0 0 1 0 0,-5 2-1 0 0,-11 6 121 0 0,-1 0 0 0 0,0-2 0 0 0,0 0 0 0 0,-1-1 0 0 0,0-2 0 0 0,-1 0 0 0 0,0-1 0 0 0,-26 3 0 0 0,28-6-2000 0 0,-1-1 0 0 0,-34-3 0 0 0,43 1-2454 0 0,-2-1 1 0 0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229 193 3012 0 0,'-5'1'319'0'0,"0"0"-1"0"0,0 0 1 0 0,0 0-1 0 0,0 0 0 0 0,0 1 1 0 0,1 0-1 0 0,-1 0 1 0 0,0 0-1 0 0,1 1 1 0 0,-5 2-1 0 0,-40 33 1427 0 0,35-25-1065 0 0,1 0-1 0 0,1 1 1 0 0,0 1-1 0 0,-16 25 1 0 0,21-29-246 0 0,1 0 0 0 0,0 1 0 0 0,1 0 0 0 0,0 0 0 0 0,1 0 1 0 0,1 0-1 0 0,-4 20 0 0 0,7-29-381 0 0,-1 0 1 0 0,1-1-1 0 0,0 1 0 0 0,0 0 1 0 0,1 0-1 0 0,-1 0 1 0 0,0-1-1 0 0,1 1 1 0 0,0 0-1 0 0,-1-1 0 0 0,1 1 1 0 0,0 0-1 0 0,0-1 1 0 0,1 1-1 0 0,-1-1 0 0 0,1 0 1 0 0,-1 1-1 0 0,4 3 1 0 0,-2-3 0 0 0,1 0 1 0 0,0 0 0 0 0,-1 0-1 0 0,1-1 1 0 0,0 1 0 0 0,0-1 0 0 0,1 0-1 0 0,-1 0 1 0 0,0-1 0 0 0,7 2-1 0 0,1 0 3 0 0,-1-1-1 0 0,1 0 0 0 0,0-1 1 0 0,0 0-1 0 0,-1-1 0 0 0,1-1 1 0 0,0 0-1 0 0,11-2 0 0 0,-5-1-40 0 0,0-1 1 0 0,-1-1-1 0 0,0-1 0 0 0,0 0 0 0 0,-1-1 0 0 0,0 0 0 0 0,0-2 1 0 0,-1 0-1 0 0,0-1 0 0 0,-1 0 0 0 0,0-1 0 0 0,-1 0 0 0 0,0-2 0 0 0,-1 1 1 0 0,0-1-1 0 0,13-22 0 0 0,-16 22-24 0 0,0-1 1 0 0,-1 1-1 0 0,-1-1 0 0 0,0-1 0 0 0,-1 1 1 0 0,-1-1-1 0 0,0 0 0 0 0,-1-1 1 0 0,-1 1-1 0 0,0-1 0 0 0,-2 0 0 0 0,1 1 1 0 0,-2-1-1 0 0,-1 0 0 0 0,-2-22 1 0 0,2 35 5 0 0,0 1 1 0 0,0-1 0 0 0,0 0 0 0 0,0 0 0 0 0,-1 1 0 0 0,1-1-1 0 0,-1 1 1 0 0,0-1 0 0 0,0 1 0 0 0,0 0 0 0 0,-1 0 0 0 0,1 0-1 0 0,-1 0 1 0 0,1 0 0 0 0,-1 0 0 0 0,-4-2 0 0 0,3 2 1 0 0,-1 0 1 0 0,0 1-1 0 0,0-1 0 0 0,0 1 1 0 0,0 0-1 0 0,-1 1 0 0 0,1-1 1 0 0,0 1-1 0 0,-1 0 1 0 0,-7 0-1 0 0,1 0 4 0 0,0 1-1 0 0,0 1 1 0 0,0 0-1 0 0,1 1 1 0 0,-1 0 0 0 0,0 1-1 0 0,1 0 1 0 0,0 1-1 0 0,-1 0 1 0 0,-10 6 0 0 0,7-2 3 0 0,1 1 1 0 0,0 0 0 0 0,0 1 0 0 0,1 1 0 0 0,0 0 0 0 0,1 0 0 0 0,0 1-1 0 0,-13 18 1 0 0,18-19 4 0 0,0 0 0 0 0,0 0 0 0 0,1 0-1 0 0,0 1 1 0 0,1 0 0 0 0,1 0 0 0 0,0 0-1 0 0,1 1 1 0 0,0-1 0 0 0,0 1 0 0 0,0 18 0 0 0,2-12 12 0 0,0-1 1 0 0,1 0 0 0 0,1 0 0 0 0,1 0-1 0 0,7 30 1 0 0,-8-44-25 0 0,0 0 0 0 0,0 0 0 0 0,1 0 0 0 0,-1 0 1 0 0,1 0-1 0 0,0-1 0 0 0,1 1 0 0 0,-1-1 0 0 0,1 1 0 0 0,-1-1 0 0 0,1 0 0 0 0,0 0 1 0 0,0 0-1 0 0,0 0 0 0 0,1 0 0 0 0,-1-1 0 0 0,1 1 0 0 0,-1-1 0 0 0,1 0 0 0 0,0 0 0 0 0,0-1 1 0 0,0 1-1 0 0,0-1 0 0 0,0 1 0 0 0,0-1 0 0 0,0-1 0 0 0,0 1 0 0 0,1-1 0 0 0,-1 1 1 0 0,6-1-1 0 0,-3-1-10 0 0,1 1 1 0 0,-1-1-1 0 0,1 0 0 0 0,-1-1 1 0 0,0 1-1 0 0,0-2 1 0 0,1 1-1 0 0,-1-1 1 0 0,-1 0-1 0 0,9-5 1 0 0,-4 1-15 0 0,-1 0 0 0 0,0 0 0 0 0,-1-1 1 0 0,0 0-1 0 0,13-16 0 0 0,1-5-32 0 0,-2-2 0 0 0,-2 0 0 0 0,19-39 0 0 0,-27 50 33 0 0,-2 0 1 0 0,0-1 0 0 0,11-41 0 0 0,-18 54 19 0 0,0-3 13 0 0,0 0 0 0 0,1 0 1 0 0,1 0-1 0 0,6-12 1 0 0,-10 23-7 0 0,0 0 0 0 0,0 0 1 0 0,0-1-1 0 0,0 1 1 0 0,0 0-1 0 0,0 0 0 0 0,0 0 1 0 0,0 0-1 0 0,0 0 1 0 0,0 0-1 0 0,0 0 0 0 0,0 0 1 0 0,0 0-1 0 0,0 0 0 0 0,0 0 1 0 0,0-1-1 0 0,0 1 1 0 0,0 0-1 0 0,0 0 0 0 0,0 0 1 0 0,0 0-1 0 0,0 0 1 0 0,0 0-1 0 0,1 0 0 0 0,-1 0 1 0 0,0 0-1 0 0,0 0 1 0 0,0 0-1 0 0,0 0 0 0 0,0 0 1 0 0,0 0-1 0 0,0 0 1 0 0,0 0-1 0 0,0 0 0 0 0,0 0 1 0 0,0 0-1 0 0,0 0 0 0 0,1 0 1 0 0,-1 0-1 0 0,0 0 1 0 0,0 0-1 0 0,0 0 0 0 0,0 0 1 0 0,0 0-1 0 0,0 0 1 0 0,0 0-1 0 0,0 0 0 0 0,0 0 1 0 0,0 0-1 0 0,0 0 1 0 0,1 0-1 0 0,-1 0 0 0 0,0 0 1 0 0,0 0-1 0 0,0 0 1 0 0,0 0-1 0 0,0 0 0 0 0,0 0 1 0 0,0 0-1 0 0,0 0 1 0 0,0 0-1 0 0,0 1 0 0 0,2 7 193 0 0,-2 19 40 0 0,0-19-172 0 0,-1 68 339 0 0,-1-18-121 0 0,3 0-1 0 0,10 72 0 0 0,-9-122-290 0 0,0 0-1 0 0,0 0 0 0 0,1 0 0 0 0,0 0 1 0 0,0-1-1 0 0,1 1 0 0 0,5 7 0 0 0,16 14-1813 0 0,-22-27 984 0 0,0 1 1 0 0,0-1 0 0 0,0 0-1 0 0,1 0 1 0 0,-1 0 0 0 0,1 0-1 0 0,4 1 1 0 0,9 0-2735 0 0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161 199 2752 0 0,'-2'3'238'0'0,"-1"-1"0"0"0,1 0 0 0 0,0 1 0 0 0,0 0 0 0 0,0 0 0 0 0,0-1 0 0 0,0 1 0 0 0,1 0 0 0 0,-1 0 0 0 0,1 1 0 0 0,0-1 0 0 0,0 0 0 0 0,0 0 0 0 0,-1 5-1 0 0,-5 51 1687 0 0,7-49-1480 0 0,-1-6-249 0 0,1 1 0 0 0,0 0 0 0 0,0-1 0 0 0,0 1 0 0 0,1 0 0 0 0,-1-1 0 0 0,1 1 0 0 0,1-1 1 0 0,-1 1-1 0 0,0-1 0 0 0,1 1 0 0 0,0-1 0 0 0,0 0 0 0 0,0 0 0 0 0,1 0 0 0 0,-1 0 0 0 0,1 0 0 0 0,0-1 0 0 0,0 1 0 0 0,0-1 1 0 0,1 1-1 0 0,-1-1 0 0 0,1 0 0 0 0,0-1 0 0 0,0 1 0 0 0,0-1 0 0 0,0 1 0 0 0,0-1 0 0 0,6 2 0 0 0,1-2-124 0 0,0 0 1 0 0,0-1-1 0 0,1 0 0 0 0,-1 0 0 0 0,0-1 0 0 0,0-1 0 0 0,0 0 0 0 0,0 0 0 0 0,0-1 1 0 0,0-1-1 0 0,0 0 0 0 0,0 0 0 0 0,-1-1 0 0 0,17-8 0 0 0,-19 7-58 0 0,1 0 0 0 0,-1 0 0 0 0,0-1 0 0 0,-1 0 0 0 0,0 0 0 0 0,0-1 0 0 0,0 0 0 0 0,0 0-1 0 0,-1 0 1 0 0,0-1 0 0 0,-1 0 0 0 0,0 0 0 0 0,0-1 0 0 0,-1 1 0 0 0,0-1 0 0 0,0 0 0 0 0,2-12 0 0 0,-2 6 12 0 0,-1 1 1 0 0,0-1-1 0 0,-2 0 1 0 0,1 0 0 0 0,-2 0-1 0 0,-1-16 1 0 0,0 24-11 0 0,0 0 1 0 0,0 0 0 0 0,-1 0 0 0 0,0 1-1 0 0,0-1 1 0 0,0 0 0 0 0,-1 1 0 0 0,0 0-1 0 0,-1-1 1 0 0,1 1 0 0 0,-1 0 0 0 0,0 1-1 0 0,-1-1 1 0 0,1 1 0 0 0,-7-6-1 0 0,5 6 0 0 0,0 1 0 0 0,0 0 0 0 0,0 1 0 0 0,0-1 0 0 0,0 1 0 0 0,-1 0 0 0 0,1 1 0 0 0,-1-1 0 0 0,0 1-1 0 0,-11-1 1 0 0,3 0 46 0 0,0 2-1 0 0,-1 0 0 0 0,-27 2 1 0 0,37 0-31 0 0,0-1-1 0 0,1 1 1 0 0,-1 0 0 0 0,1 1-1 0 0,0-1 1 0 0,-1 1 0 0 0,1 0-1 0 0,0 0 1 0 0,0 1 0 0 0,0 0-1 0 0,0 0 1 0 0,1 0 0 0 0,-8 6 0 0 0,7-4 17 0 0,0 1 1 0 0,0 0 0 0 0,0 0 0 0 0,1 1-1 0 0,-1-1 1 0 0,2 1 0 0 0,-1 0-1 0 0,-4 13 1 0 0,0 6 93 0 0,2 0 0 0 0,1 0 0 0 0,1 0-1 0 0,-1 43 1 0 0,-2 152 515 0 0,5-195-590 0 0,-11 140 352 0 0,5-106-269 0 0,-3 0 0 0 0,-2 0-1 0 0,-26 69 1 0 0,26-97-226 0 0,-10 37 1 0 0,22-58 212 0 0,14-21-9182 0 0,-1-3 5261 0 0,2-1 232 0 0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3608 0 0,'5'0'4150'0'0,"6"1"-2184"0"0,-8 3-1630 0 0,-1-1-1 0 0,-1 1 0 0 0,1 0 1 0 0,-1 0-1 0 0,1 0 1 0 0,-1 0-1 0 0,0 0 0 0 0,-1 0 1 0 0,2 6-1 0 0,-1 43 1412 0 0,-2-36-1083 0 0,-9 207 2353 0 0,7-199-2871 0 0,3-14-98 0 0,-1 0-1 0 0,-5 18 1 0 0,-6 30-776 0 0,9-20-6478 0 0,3-27 3586 0 0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345 582 3280 0 0,'-2'1'291'0'0,"-1"0"0"0"0,0-1 0 0 0,1 1 0 0 0,-1 0 0 0 0,1 0 0 0 0,0 1 0 0 0,-1-1 0 0 0,1 0 0 0 0,0 1-1 0 0,0-1 1 0 0,0 1 0 0 0,0 0 0 0 0,0 0 0 0 0,-3 3 0 0 0,-23 31 1298 0 0,20-21-1028 0 0,0-1 0 0 0,1 1 1 0 0,1 1-1 0 0,0-1 0 0 0,1 1 0 0 0,0 0 1 0 0,2 0-1 0 0,0 0 0 0 0,-1 20 0 0 0,3-30-277 0 0,0 9 178 0 0,0 0 0 0 0,1 0 1 0 0,2 22-1 0 0,-1-33-422 0 0,-1-1-1 0 0,1 1 1 0 0,0-1 0 0 0,-1 1 0 0 0,2-1-1 0 0,-1 0 1 0 0,0 1 0 0 0,1-1 0 0 0,0 0-1 0 0,-1 0 1 0 0,1 0 0 0 0,0 0-1 0 0,1 0 1 0 0,-1-1 0 0 0,0 1 0 0 0,1-1-1 0 0,0 1 1 0 0,-1-1 0 0 0,1 0 0 0 0,6 3-1 0 0,-5-3-27 0 0,1 0 0 0 0,-1 0-1 0 0,1-1 1 0 0,0 0 0 0 0,0 0 0 0 0,0 0-1 0 0,0-1 1 0 0,0 1 0 0 0,0-1-1 0 0,0 0 1 0 0,0-1 0 0 0,0 1-1 0 0,-1-1 1 0 0,1 0 0 0 0,0 0-1 0 0,0-1 1 0 0,0 1 0 0 0,-1-1 0 0 0,1 0-1 0 0,-1 0 1 0 0,0-1 0 0 0,1 1-1 0 0,-1-1 1 0 0,0 0 0 0 0,6-7-1 0 0,6-4-9 0 0,-2-1-1 0 0,0-1 1 0 0,0 0-1 0 0,18-31 1 0 0,-20 27 5 0 0,-2 0-1 0 0,1-1 1 0 0,-2 0 0 0 0,-1-1 0 0 0,-1 0 0 0 0,-1 0 0 0 0,6-35 0 0 0,-5-1 0 0 0,0-104 0 0 0,-7 135 5 0 0,-2 0-1 0 0,-1 0 1 0 0,-12-46-1 0 0,11 54-1 0 0,-2 2 0 0 0,-1-1-1 0 0,0 1 1 0 0,-1 0 0 0 0,-1 0-1 0 0,-13-20 1 0 0,14 28-6 0 0,0-1-1 0 0,-1 1 1 0 0,0 1-1 0 0,0-1 1 0 0,-1 2-1 0 0,0-1 1 0 0,-1 1-1 0 0,1 1 1 0 0,-1 0 0 0 0,-1 0-1 0 0,1 1 1 0 0,-1 1-1 0 0,-23-6 1 0 0,18 6 2 0 0,-1 0 1 0 0,1 2-1 0 0,-1 0 0 0 0,1 1 1 0 0,-1 1-1 0 0,1 1 1 0 0,-1 0-1 0 0,1 2 1 0 0,-23 4-1 0 0,33-5 0 0 0,1 0 0 0 0,-1 0-1 0 0,1 1 1 0 0,-1 0 0 0 0,1 0 0 0 0,0 0-1 0 0,0 1 1 0 0,1 0 0 0 0,-1 0 0 0 0,1 0-1 0 0,0 1 1 0 0,0 0 0 0 0,0 0 0 0 0,0 0-1 0 0,1 0 1 0 0,0 1 0 0 0,-5 8 0 0 0,5-5 11 0 0,0 1 1 0 0,1-1-1 0 0,0 0 0 0 0,0 1 1 0 0,1 0-1 0 0,1-1 0 0 0,-1 1 1 0 0,1 0-1 0 0,1 0 0 0 0,0 0 1 0 0,2 15-1 0 0,0-13 13 0 0,0 0 0 0 0,0 0 0 0 0,2-1 0 0 0,-1 1 0 0 0,2 0 0 0 0,-1-1 0 0 0,1 0 0 0 0,1 0 0 0 0,0-1 0 0 0,1 1 0 0 0,0-1 0 0 0,0-1 0 0 0,1 1 0 0 0,1-1 0 0 0,12 10 0 0 0,-10-9 15 0 0,1-1-1 0 0,0-1 1 0 0,1 0-1 0 0,0-1 1 0 0,0 0-1 0 0,0-1 1 0 0,1 0-1 0 0,0-1 1 0 0,0-1-1 0 0,0 0 1 0 0,1-1-1 0 0,21 2 1 0 0,-6-3 71 0 0,0-1 1 0 0,40-4 0 0 0,-55 1-77 0 0,0 0 1 0 0,-1-1-1 0 0,1-1 1 0 0,0 0-1 0 0,-1-1 1 0 0,23-12-1 0 0,-11 8-1148 0 0,-7 10-7024 0 0,-13 3 4404 0 0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3200 0 0,'0'0'4367'0'0,"0"13"-2219"0"0,-3 2-1202 0 0,-1-1 1 0 0,-6 16 0 0 0,1-2-29 0 0,-19 93 1847 0 0,26-108-2626 0 0,1 1 1 0 0,0 0-1 0 0,1-1 0 0 0,0 1 1 0 0,1 0-1 0 0,5 25 1 0 0,-6-36-119 0 0,1-1 1 0 0,0 1 0 0 0,0 0 0 0 0,0-1-1 0 0,0 1 1 0 0,0-1 0 0 0,1 0 0 0 0,-1 1-1 0 0,1-1 1 0 0,0 0 0 0 0,0 0 0 0 0,-1 0 0 0 0,1 0-1 0 0,0 0 1 0 0,1 0 0 0 0,-1 0 0 0 0,0-1-1 0 0,4 3 1 0 0,-1-2-2 0 0,-1-1-1 0 0,1 1 1 0 0,-1-1-1 0 0,1 0 1 0 0,-1 0-1 0 0,1-1 1 0 0,0 1-1 0 0,0-1 1 0 0,-1 0 0 0 0,7 0-1 0 0,-1-2-9 0 0,0 1-1 0 0,0-1 1 0 0,-1 0-1 0 0,1-1 1 0 0,-1-1-1 0 0,1 1 1 0 0,-1-1 0 0 0,0-1-1 0 0,16-10 1 0 0,-8 0-17 0 0,-1-1 1 0 0,0-1-1 0 0,-1 0 1 0 0,-2-1-1 0 0,1-1 1 0 0,-2 0-1 0 0,-1 0 1 0 0,0-2-1 0 0,11-28 1 0 0,-18 38 108 0 0,0-1 0 0 0,0 1 1 0 0,-1-1-1 0 0,-1 1 0 0 0,0-1 0 0 0,1-21 566 0 0,-3 55 24 0 0,0 6-501 0 0,-1-5-68 0 0,1 1 0 0 0,1-1 0 0 0,1 0 0 0 0,10 45 0 0 0,-10-62-135 0 0,0-1 0 0 0,0 1 1 0 0,0-1-1 0 0,1 1 0 0 0,-1-1 0 0 0,1 0 1 0 0,1 0-1 0 0,-1 0 0 0 0,1 0 0 0 0,0-1 0 0 0,0 1 1 0 0,0-1-1 0 0,1 0 0 0 0,-1 0 0 0 0,1-1 1 0 0,0 1-1 0 0,0-1 0 0 0,0 0 0 0 0,1 0 1 0 0,-1-1-1 0 0,1 0 0 0 0,-1 0 0 0 0,1 0 1 0 0,10 2-1 0 0,34 2-2465 0 0,-46-6 1025 0 0,0 0 0 0 0,0 0 0 0 0,0-1 0 0 0,-1 1 0 0 0,1-1 0 0 0,5-1 0 0 0,1-3-2405 0 0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491 0 3736 0 0,'-2'1'201'0'0,"0"-1"0"0"0,0 0-1 0 0,0 1 1 0 0,0 0 0 0 0,0-1-1 0 0,0 1 1 0 0,0 0-1 0 0,0 0 1 0 0,0 0 0 0 0,1 0-1 0 0,-1 0 1 0 0,0 1 0 0 0,1-1-1 0 0,-1 0 1 0 0,1 1-1 0 0,-2 1 1 0 0,-21 29 1235 0 0,24-32-1434 0 0,-11 20 602 0 0,0 0-1 0 0,1 1 1 0 0,1 0 0 0 0,1 1 0 0 0,-6 25 0 0 0,-19 117 1849 0 0,29-140-2117 0 0,-5 34 532 0 0,-50 261 1351 0 0,-24-7-1602 0 0,-12-71-250 0 0,26-73-406 0 0,64-154-414 0 0,1 0 0 0 0,0 1-1 0 0,-2 20 1 0 0,5-34 146 0 0,1-1 0 0 0,0 1 0 0 0,0 0 0 0 0,0-1 0 0 0,0 1-1 0 0,0-1 1 0 0,1 1 0 0 0,-1 0 0 0 0,0-1 0 0 0,0 1 0 0 0,0 0 0 0 0,0-1-1 0 0,1 1 1 0 0,-1-1 0 0 0,0 1 0 0 0,1 0 0 0 0,-1-1 0 0 0,0 1 0 0 0,1-1-1 0 0,-1 1 1 0 0,1-1 0 0 0,-1 1 0 0 0,0-1 0 0 0,1 0 0 0 0,0 1 0 0 0,-1-1-1 0 0,1 0 1 0 0,-1 1 0 0 0,1-1 0 0 0,-1 0 0 0 0,1 1 0 0 0,1-1 0 0 0,9-1-3230 0 0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74 3592 0 0,'0'0'1235'0'0,"-10"8"714"0"0,3 2-1410 0 0,0 0 0 0 0,1 0 0 0 0,0 1 0 0 0,0 0 1 0 0,1 0-1 0 0,1 1 0 0 0,0-1 0 0 0,-2 15 0 0 0,-1 7 1064 0 0,-5 57 0 0 0,11-75-999 0 0,0-4-297 0 0,0-1 1 0 0,0 1 0 0 0,3 20-1 0 0,-2-29-283 0 0,0 0 0 0 0,1 0 0 0 0,-1 0-1 0 0,0 0 1 0 0,1 0 0 0 0,0 0 0 0 0,0 0-1 0 0,-1 0 1 0 0,1 0 0 0 0,0 0 0 0 0,0-1-1 0 0,1 1 1 0 0,-1 0 0 0 0,0-1 0 0 0,1 1-1 0 0,-1-1 1 0 0,1 1 0 0 0,-1-1 0 0 0,1 0-1 0 0,-1 1 1 0 0,1-1 0 0 0,0 0 0 0 0,0 0-1 0 0,0 0 1 0 0,-1-1 0 0 0,4 2 0 0 0,5 0 16 0 0,-1-1 0 0 0,1 0 1 0 0,-1 0-1 0 0,1-1 0 0 0,-1 0 1 0 0,1-1-1 0 0,-1 0 0 0 0,1-1 1 0 0,-1 1-1 0 0,0-2 0 0 0,1 1 1 0 0,-1-2-1 0 0,-1 1 1 0 0,17-9-1 0 0,-14 6-4 0 0,1-2-1 0 0,-1 1 1 0 0,-1-1 0 0 0,1 0 0 0 0,-1-1-1 0 0,-1-1 1 0 0,0 1 0 0 0,0-1 0 0 0,15-23-1 0 0,-21 26 9 0 0,1 0-1 0 0,-1 0 0 0 0,0 0 0 0 0,-1-1 1 0 0,0 1-1 0 0,0-1 0 0 0,1-13 1 0 0,1-55 384 0 0,-5 64-351 0 0,2 6-34 0 0,-2 0-1 0 0,1 0 1 0 0,-1 0-1 0 0,0 0 1 0 0,0 0 0 0 0,0 0-1 0 0,-1 0 1 0 0,0 1-1 0 0,0-1 1 0 0,0 1-1 0 0,-1-1 1 0 0,0 1-1 0 0,0 0 1 0 0,-1 0-1 0 0,1 0 1 0 0,-1 0-1 0 0,0 0 1 0 0,0 1-1 0 0,0 0 1 0 0,-1 0-1 0 0,0 0 1 0 0,0 1-1 0 0,0-1 1 0 0,0 1-1 0 0,0 0 1 0 0,-1 0-1 0 0,1 1 1 0 0,-1 0-1 0 0,0 0 1 0 0,1 0-1 0 0,-1 1 1 0 0,0 0 0 0 0,0 0-1 0 0,-9 0 1 0 0,5 0 12 0 0,0 1 0 0 0,0 0 0 0 0,0 0 0 0 0,0 2 0 0 0,-17 3 0 0 0,24-4-161 0 0,0 0 0 0 0,-1 0 0 0 0,1 1 0 0 0,0-1 0 0 0,0 1 0 0 0,0 0 1 0 0,0 0-1 0 0,-3 3 0 0 0,3-2-286 0 0,1-1 1 0 0,0 0-1 0 0,0 1 0 0 0,1-1 0 0 0,-1 1 1 0 0,0 0-1 0 0,1 0 0 0 0,0-1 1 0 0,-1 1-1 0 0,0 6 0 0 0,-4 11-3528 0 0,2 2 0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01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209 203 3656 0 0,'0'0'625'0'0,"-21"2"2029"0"0,15 0-2387 0 0,1 1 0 0 0,-1-1-1 0 0,0 1 1 0 0,1 0-1 0 0,0 0 1 0 0,0 1 0 0 0,0-1-1 0 0,0 1 1 0 0,1 0-1 0 0,-1 1 1 0 0,1-1 0 0 0,0 1-1 0 0,0 0 1 0 0,1-1-1 0 0,-1 2 1 0 0,1-1 0 0 0,-3 7-1 0 0,-5 11 608 0 0,1 1 1 0 0,-11 43-1 0 0,20-65-798 0 0,-5 21 500 0 0,1 0 0 0 0,1 0 0 0 0,-2 33 0 0 0,5-46-517 0 0,1 0 0 0 0,1-1 0 0 0,-1 1 0 0 0,1 0 0 0 0,1-1 0 0 0,0 1 0 0 0,0-1 0 0 0,1 1 0 0 0,0-1 0 0 0,9 17 0 0 0,-10-22-47 0 0,1 0 0 0 0,0-1 0 0 0,0 1 0 0 0,0-1 0 0 0,0 0 0 0 0,0 0 0 0 0,0 0 0 0 0,1 0 0 0 0,0 0 0 0 0,-1-1 0 0 0,1 1 0 0 0,0-1 0 0 0,6 2 0 0 0,-3-2-2 0 0,1 0-1 0 0,-1 0 1 0 0,0 0 0 0 0,0-1-1 0 0,1 0 1 0 0,-1-1 0 0 0,13 0-1 0 0,-6-2-2 0 0,1 0 0 0 0,0 0 0 0 0,-1-2 0 0 0,1 0 0 0 0,-1 0 0 0 0,0-1 0 0 0,21-12 0 0 0,-23 10-8 0 0,-1 0 0 0 0,0-2 1 0 0,-1 1-1 0 0,0-1 0 0 0,0 0 0 0 0,-1-1 0 0 0,0 0 1 0 0,-1-1-1 0 0,0 0 0 0 0,0 0 0 0 0,-2-1 0 0 0,1 0 1 0 0,-1 0-1 0 0,-1 0 0 0 0,0-1 0 0 0,4-17 0 0 0,-1-4 5 0 0,-1 1-1 0 0,-2-1 0 0 0,-2 0 0 0 0,0-1 1 0 0,-4-42-1 0 0,1 65 0 0 0,-1 1 0 0 0,-1-1 1 0 0,0 1-1 0 0,-1 0 0 0 0,0 0 0 0 0,0 0 1 0 0,-1 0-1 0 0,-1 1 0 0 0,0-1 0 0 0,-8-12 1 0 0,9 16-1 0 0,0 1 0 0 0,-1 1 0 0 0,0-1 0 0 0,0 1 0 0 0,0-1 1 0 0,-1 1-1 0 0,0 1 0 0 0,0-1 0 0 0,0 1 0 0 0,0 0 0 0 0,-1 1 1 0 0,1-1-1 0 0,-1 1 0 0 0,0 1 0 0 0,0-1 0 0 0,0 1 0 0 0,-8-1 1 0 0,-5 0 0 0 0,1 1 1 0 0,0 0 0 0 0,-1 2 0 0 0,1 0-1 0 0,-1 1 1 0 0,1 1 0 0 0,0 1-1 0 0,-30 9 1 0 0,40-9 4 0 0,0 0 1 0 0,0 1-1 0 0,1 0 0 0 0,0 0 0 0 0,0 1 1 0 0,0 0-1 0 0,0 0 0 0 0,-11 12 0 0 0,14-12 5 0 0,1 0 0 0 0,-1 0 1 0 0,1 1-1 0 0,0 0 0 0 0,1 0 0 0 0,-1 0 0 0 0,1 0 0 0 0,1 0 0 0 0,-1 1 1 0 0,1 0-1 0 0,0-1 0 0 0,-2 14 0 0 0,3-14 8 0 0,1 1 0 0 0,0-1 1 0 0,0 1-1 0 0,0 0 0 0 0,1-1 0 0 0,0 1 1 0 0,0-1-1 0 0,0 1 0 0 0,1-1 0 0 0,0 0 0 0 0,0 1 1 0 0,1-1-1 0 0,0 0 0 0 0,0 0 0 0 0,0-1 1 0 0,1 1-1 0 0,0-1 0 0 0,0 0 0 0 0,0 0 1 0 0,1 0-1 0 0,0 0 0 0 0,-1-1 0 0 0,2 0 0 0 0,7 6 1 0 0,-1-2 30 0 0,1-1 0 0 0,0 0 0 0 0,0 0 0 0 0,1-1 0 0 0,0-1 0 0 0,0-1 0 0 0,0 0 0 0 0,0 0 0 0 0,29 2 0 0 0,-18-5-72 0 0,0-1 1 0 0,0 0-1 0 0,0-2 1 0 0,24-5-1 0 0,0-4-3380 0 0,0-3-4801 0 0,-26 8 4459 0 0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24 2968 0 0,'0'0'548'0'0,"18"-16"4248"0"0,-17 16-4683 0 0,-1-1 0 0 0,0 1 1 0 0,0 0-1 0 0,1 0 0 0 0,-1 0 0 0 0,0 0 0 0 0,0 0 0 0 0,1 0 1 0 0,-1 0-1 0 0,0 0 0 0 0,1 0 0 0 0,-1 0 0 0 0,0 0 0 0 0,0 0 0 0 0,1 0 1 0 0,-1 0-1 0 0,0 0 0 0 0,0 0 0 0 0,1 0 0 0 0,-1 0 0 0 0,0 0 1 0 0,0 0-1 0 0,1 0 0 0 0,-1 1 0 0 0,0-1 0 0 0,0 0 0 0 0,1 0 1 0 0,-1 0-1 0 0,0 0 0 0 0,0 1 0 0 0,0-1 0 0 0,1 0 0 0 0,-1 0 0 0 0,0 0 1 0 0,0 1-1 0 0,0-1 0 0 0,0 0 0 0 0,1 0 0 0 0,-1 1 0 0 0,0-1 1 0 0,0 0-1 0 0,2 19 2215 0 0,-8 27-869 0 0,5-39-1080 0 0,-25 104 748 0 0,17-76-842 0 0,1 0-1 0 0,-6 53 0 0 0,14-84-267 0 0,-1 3 14 0 0,0 0-1 0 0,1 1 1 0 0,0-1-1 0 0,0 0 1 0 0,1 0-1 0 0,0 1 0 0 0,0-1 1 0 0,4 11-1 0 0,-4-17-26 0 0,0 0 0 0 0,0 0 0 0 0,0 1-1 0 0,0-1 1 0 0,1 0 0 0 0,-1 0-1 0 0,0 0 1 0 0,0-1 0 0 0,1 1-1 0 0,-1 0 1 0 0,1 0 0 0 0,-1-1-1 0 0,1 1 1 0 0,-1-1 0 0 0,1 1-1 0 0,-1-1 1 0 0,1 1 0 0 0,-1-1 0 0 0,1 0-1 0 0,0 0 1 0 0,-1 0 0 0 0,1 0-1 0 0,-1 0 1 0 0,3-1 0 0 0,4 1 16 0 0,0-1 1 0 0,0 0 0 0 0,11-3 0 0 0,-5 0 16 0 0,0-1 1 0 0,0-1-1 0 0,-1 0 0 0 0,0-1 1 0 0,0 0-1 0 0,-1-1 1 0 0,0-1-1 0 0,0 0 0 0 0,-1 0 1 0 0,0-1-1 0 0,-1 0 1 0 0,16-21-1 0 0,-13 13 63 0 0,-1 1 0 0 0,-1-2 0 0 0,-1 0 0 0 0,0 0 0 0 0,-2 0 0 0 0,0-1-1 0 0,-1-1 1 0 0,5-26 0 0 0,-10 35-190 0 0,0-1 0 0 0,-1 0 0 0 0,-1-26 0 0 0,-5 8-8944 0 0,2 25 5146 0 0,0 1-1 0 0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3600 0 0,'-3'0'1836'0'0,"-1"0"-595"0"0,1 3-621 0 0,3 2-4 0 0,0 4 4 0 0,-4 1-16 0 0,1 6-56 0 0,3 2-120 0 0,0 9-348 0 0,0 1-2116 0 0,0 0 0 0 0,-4 9-1 0 0,2-2 1 0 0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12 3528 0 0,'-80'-10'5285'0'0,"26"8"-2989"0"0,-92 10 0 0 0,122-5-1824 0 0,0 1-1 0 0,1 1 0 0 0,-1 1 0 0 0,1 1 0 0 0,1 1 0 0 0,-29 14 1 0 0,46-19-423 0 0,-1 0 0 0 0,1 0 0 0 0,0 1 0 0 0,0-1 0 0 0,0 1 0 0 0,0 0 0 0 0,1 1 0 0 0,-1-1 0 0 0,-5 9 0 0 0,9-11-35 0 0,0 0-1 0 0,0 0 0 0 0,0 0 1 0 0,0 0-1 0 0,0 0 0 0 0,1 1 1 0 0,-1-1-1 0 0,1 0 0 0 0,0 0 1 0 0,-1 0-1 0 0,1 0 1 0 0,0 1-1 0 0,0-1 0 0 0,0 0 1 0 0,1 0-1 0 0,-1 0 0 0 0,0 0 1 0 0,1 0-1 0 0,0 1 0 0 0,-1-1 1 0 0,1 0-1 0 0,0 0 0 0 0,0 0 1 0 0,0 0-1 0 0,0-1 0 0 0,1 1 1 0 0,-1 0-1 0 0,0 0 1 0 0,1-1-1 0 0,-1 1 0 0 0,3 1 1 0 0,10 9 17 0 0,0 0 1 0 0,1-1-1 0 0,0-1 1 0 0,1-1-1 0 0,0 0 1 0 0,28 12-1 0 0,37 19-53 0 0,-72-34 25 0 0,0 1 0 0 0,0-1-1 0 0,0 1 1 0 0,-1 1 0 0 0,0-1-1 0 0,8 11 1 0 0,-13-13 49 0 0,0 1 1 0 0,0 0-1 0 0,0-1 1 0 0,-1 1-1 0 0,0 0 0 0 0,0 1 1 0 0,-1-1-1 0 0,1 0 1 0 0,-1 0-1 0 0,-1 1 0 0 0,1-1 1 0 0,-1 1-1 0 0,0-1 1 0 0,-1 0-1 0 0,0 1 1 0 0,0-1-1 0 0,0 0 0 0 0,0 0 1 0 0,-1 0-1 0 0,0 1 1 0 0,-1-2-1 0 0,-5 13 0 0 0,5-14 13 0 0,-1 1 1 0 0,0 0-1 0 0,0-1 0 0 0,0 0 0 0 0,-1 0 0 0 0,1 0 0 0 0,-1-1 0 0 0,0 1 0 0 0,0-1 0 0 0,0 0 0 0 0,-1-1 0 0 0,-6 4 0 0 0,-10 2 272 0 0,-39 9-1 0 0,48-14-234 0 0,-11 3 8 0 0,-1-2 1 0 0,0-1 0 0 0,-30 0-1 0 0,-1-3-4631 0 0,52 0 3812 0 0,-11-2-7227 0 0,8-1 3967 0 0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262 166 2920 0 0,'-12'-1'994'0'0,"-1"2"0"0"0,1-1 1 0 0,0 2-1 0 0,0 0 0 0 0,-12 3 0 0 0,17-2-736 0 0,1-1 1 0 0,-1 1-1 0 0,0 1 1 0 0,1-1-1 0 0,0 1 0 0 0,0 0 1 0 0,0 1-1 0 0,0-1 1 0 0,-8 10-1 0 0,3-2 7 0 0,0 1 0 0 0,1 0-1 0 0,0 1 1 0 0,1 0 0 0 0,1 1-1 0 0,0 0 1 0 0,1 0 0 0 0,1 0 0 0 0,0 1-1 0 0,1 0 1 0 0,1 0 0 0 0,0 1 0 0 0,1-1-1 0 0,-1 30 1 0 0,4-42-235 0 0,0 1 1 0 0,0-1-1 0 0,1 1 0 0 0,0-1 0 0 0,-1 1 0 0 0,1-1 1 0 0,1 0-1 0 0,-1 1 0 0 0,1-1 0 0 0,0 0 0 0 0,-1 0 1 0 0,2 0-1 0 0,-1 0 0 0 0,0-1 0 0 0,1 1 1 0 0,0 0-1 0 0,3 2 0 0 0,-2-2-1 0 0,0-1 0 0 0,1 0 1 0 0,-1 0-1 0 0,1 0 0 0 0,0 0 0 0 0,0-1 1 0 0,0 0-1 0 0,0 0 0 0 0,0 0 1 0 0,1-1-1 0 0,-1 1 0 0 0,8 0 0 0 0,-3-1-10 0 0,0-1-1 0 0,0 0 1 0 0,-1 0 0 0 0,1-1-1 0 0,0 0 1 0 0,-1 0-1 0 0,1-1 1 0 0,-1-1-1 0 0,1 1 1 0 0,-1-2 0 0 0,0 1-1 0 0,0-1 1 0 0,-1-1-1 0 0,1 1 1 0 0,11-10 0 0 0,-15 10-16 0 0,0-1 1 0 0,0 0-1 0 0,-1 0 1 0 0,1 0-1 0 0,-1-1 0 0 0,-1 1 1 0 0,1-1-1 0 0,-1 0 1 0 0,0 0-1 0 0,0 0 1 0 0,0-1-1 0 0,-1 1 1 0 0,0-1-1 0 0,-1 1 1 0 0,1-1-1 0 0,0-11 1 0 0,-2 4-6 0 0,0 0-1 0 0,0 0 1 0 0,-2 0 0 0 0,0 0-1 0 0,0 1 1 0 0,-1-1 0 0 0,-6-15-1 0 0,5 18-4 0 0,-1 1 0 0 0,-1 0 0 0 0,1 1 0 0 0,-1-1 0 0 0,-1 1 0 0 0,0 1 0 0 0,0-1 0 0 0,-1 1 0 0 0,-14-12 0 0 0,-1-2 0 0 0,11 11-1 0 0,10 10 11 0 0,0 0-1 0 0,0 0 1 0 0,1 0 0 0 0,-1-1-1 0 0,0 1 1 0 0,1 0 0 0 0,-1-1-1 0 0,1 0 1 0 0,-1 1 0 0 0,1-1-1 0 0,0 0 1 0 0,0 0 0 0 0,0 0-1 0 0,0 0 1 0 0,0 0 0 0 0,0 0-1 0 0,-1-3 1 0 0,2-6 45 0 0,-1 10-33 0 0,1 0 0 0 0,0 0 0 0 0,0 0 0 0 0,0 0 0 0 0,0-1 0 0 0,0 1 0 0 0,0 0 0 0 0,0 0 0 0 0,0 0 0 0 0,1 0 1 0 0,-1-1-1 0 0,0 1 0 0 0,1 0 0 0 0,-1 0 0 0 0,1 0 0 0 0,-1 0 0 0 0,1 0 0 0 0,-1 0 0 0 0,1 0 0 0 0,0 0 0 0 0,0 0 0 0 0,-1 0 0 0 0,1 1 0 0 0,2-3 1 0 0,6-3 78 0 0,0 0 0 0 0,1 0 0 0 0,0 1 1 0 0,0 0-1 0 0,0 0 0 0 0,0 1 0 0 0,23-5 1 0 0,-5 0 62 0 0,5-1-109 0 0,0 1 1 0 0,1 1-1 0 0,42-3 0 0 0,-58 9-2688 0 0,0 2-1 0 0,22 1 1 0 0,-26 2-784 0 0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451 47 3376 0 0,'-15'-11'2286'0'0,"11"8"-1974"0"0,0 0-1 0 0,0 0 0 0 0,0 0 0 0 0,0 1 0 0 0,-1-1 0 0 0,-7-2 0 0 0,-3 1 247 0 0,0 1 0 0 0,-1 0 1 0 0,1 1-1 0 0,-1 1 0 0 0,1 1 0 0 0,-1 0 0 0 0,0 1 0 0 0,-27 4 1 0 0,34-3-363 0 0,0 0 0 0 0,0 0 1 0 0,0 1-1 0 0,0 0 1 0 0,1 1-1 0 0,-1-1 1 0 0,1 2-1 0 0,0-1 0 0 0,0 1 1 0 0,1 0-1 0 0,-1 1 1 0 0,1 0-1 0 0,0 0 1 0 0,1 1-1 0 0,-1-1 0 0 0,-5 9 1 0 0,8-7-144 0 0,0 1 1 0 0,1-1-1 0 0,-1 1 1 0 0,2 0-1 0 0,-1 0 1 0 0,2 0-1 0 0,-1 0 1 0 0,1 0-1 0 0,0 0 0 0 0,1 0 1 0 0,0 0-1 0 0,0 0 1 0 0,1 0-1 0 0,0 0 1 0 0,4 13-1 0 0,-4-18-36 0 0,1 0 0 0 0,0-1 0 0 0,0 1 0 0 0,0 0 0 0 0,0-1 0 0 0,0 0-1 0 0,1 1 1 0 0,-1-1 0 0 0,1 0 0 0 0,0 0 0 0 0,0 0 0 0 0,0-1 0 0 0,1 1 0 0 0,-1-1-1 0 0,0 0 1 0 0,1 1 0 0 0,0-2 0 0 0,-1 1 0 0 0,1 0 0 0 0,5 1 0 0 0,3 1 8 0 0,0 0 1 0 0,1-1-1 0 0,-1-1 1 0 0,1 0-1 0 0,16 1 1 0 0,-8-2-19 0 0,0-2-1 0 0,37-4 1 0 0,-53 2 20 0 0,-11-1-28 0 0,-11-1-9 0 0,-5 5 46 0 0,-1 1 1 0 0,1 1-1 0 0,0 1 0 0 0,-1 1 0 0 0,1 1 1 0 0,-39 14-1 0 0,54-17 7 0 0,0 1-1 0 0,1 0 1 0 0,-1 1 0 0 0,1 0 0 0 0,-1 0 0 0 0,1 0 0 0 0,0 0-1 0 0,1 1 1 0 0,-1 0 0 0 0,1 1 0 0 0,0-1 0 0 0,0 1 0 0 0,1 0-1 0 0,-1 0 1 0 0,1 0 0 0 0,1 1 0 0 0,-1-1 0 0 0,1 1-1 0 0,0 0 1 0 0,1 0 0 0 0,-1 0 0 0 0,2 1 0 0 0,-1-1 0 0 0,-1 11-1 0 0,3-14-5 0 0,0 0 0 0 0,0-1 0 0 0,0 1 0 0 0,0 0 0 0 0,1 0 0 0 0,-1 0 0 0 0,1-1 0 0 0,0 1-1 0 0,0 0 1 0 0,0 0 0 0 0,1-1 0 0 0,-1 1 0 0 0,1-1 0 0 0,0 0 0 0 0,0 1 0 0 0,0-1 0 0 0,4 4-1 0 0,-2-2 7 0 0,1-1-1 0 0,-1-1 0 0 0,1 1 0 0 0,0-1 0 0 0,0 1 0 0 0,1-1 0 0 0,-1-1 0 0 0,1 1 0 0 0,-1-1 0 0 0,8 2 0 0 0,10 1-13 0 0,1 0 1 0 0,-1-2-1 0 0,1-1 1 0 0,35-1 0 0 0,-6 0-116 0 0,4 0-2932 0 0,-1-3-6466 0 0,-38-1 5683 0 0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88 3464 0 0,'7'-9'6056'0'0,"-4"13"-5733"0"0,0-1 1 0 0,-1 0-1 0 0,1 1 0 0 0,-1-1 0 0 0,1 1 0 0 0,-1 0 0 0 0,0 0 0 0 0,0 0 1 0 0,2 7-1 0 0,1 0 198 0 0,15 35 1139 0 0,25 80 0 0 0,-32-76-1554 0 0,-1 0 1 0 0,-3 1-1 0 0,-2 0 1 0 0,-2 0-1 0 0,-3 1 0 0 0,-6 75 1 0 0,3-117-97 0 0,0 1 0 0 0,-1-1 1 0 0,0 0-1 0 0,-1 0 1 0 0,-1 0-1 0 0,1 0 0 0 0,-1 0 1 0 0,-1-1-1 0 0,0 0 1 0 0,0 0-1 0 0,-1 0 0 0 0,0-1 1 0 0,0 1-1 0 0,-1-2 1 0 0,0 1-1 0 0,-1-1 0 0 0,1 0 1 0 0,-2 0-1 0 0,1-1 1 0 0,0 0-1 0 0,-1 0 1 0 0,0-1-1 0 0,-1-1 0 0 0,1 1 1 0 0,-1-1-1 0 0,0-1 1 0 0,-18 4-1 0 0,16-4 16 0 0,0-1 1 0 0,0 0-1 0 0,-1-1 1 0 0,1-1-1 0 0,-1 0 1 0 0,1-1-1 0 0,-1 0 0 0 0,-15-4 1 0 0,23 4-12 0 0,1 0-1 0 0,-1-1 1 0 0,1 1 0 0 0,-1-1 0 0 0,1 0 0 0 0,0-1 0 0 0,0 1-1 0 0,0-1 1 0 0,0 1 0 0 0,0-1 0 0 0,1-1 0 0 0,-1 1 0 0 0,1 0-1 0 0,0-1 1 0 0,0 1 0 0 0,0-1 0 0 0,1 0 0 0 0,-1 0 0 0 0,1 0-1 0 0,0-1 1 0 0,0 1 0 0 0,0 0 0 0 0,0-1 0 0 0,-1-8 0 0 0,1 2 20 0 0,0-1 0 0 0,1 1 0 0 0,0-1 1 0 0,1 1-1 0 0,0-1 0 0 0,1 1 0 0 0,1-1 1 0 0,-1 1-1 0 0,7-22 0 0 0,-2 17 6 0 0,1 0 0 0 0,0 0 0 0 0,1 0 0 0 0,0 1 0 0 0,21-27 0 0 0,5 2 45 0 0,2 2 1 0 0,2 1 0 0 0,56-42-1 0 0,45-22 134 0 0,-102 73-151 0 0,178-153 554 0 0,-215 181-621 0 0,5-4 36 0 0,-1 0 0 0 0,1-1 0 0 0,-1 1-1 0 0,0-1 1 0 0,-1 0 0 0 0,1 0 0 0 0,-1 0 0 0 0,0-1-1 0 0,0 1 1 0 0,-1-1 0 0 0,3-6 0 0 0,-4 6-27 0 0,4-19 171 0 0,-5 25-203 0 0,0 0 0 0 0,0-1 0 0 0,0 1 0 0 0,0 0 0 0 0,0-1 0 0 0,0 1 0 0 0,0-1 0 0 0,0 1 0 0 0,0 0-1 0 0,0-1 1 0 0,0 1 0 0 0,0 0 0 0 0,0-1 0 0 0,0 1 0 0 0,0-1 0 0 0,-1 1 0 0 0,1 0 0 0 0,0-1 0 0 0,0 1 0 0 0,0 0 0 0 0,-1 0 0 0 0,1-1 0 0 0,0 1 0 0 0,0 0 0 0 0,-1-1 0 0 0,1 1 0 0 0,0 0 0 0 0,-1 0 0 0 0,1 0 0 0 0,0-1 0 0 0,-1 1 0 0 0,1 0 0 0 0,0 0 0 0 0,-1 0 0 0 0,1 0 0 0 0,0 0 0 0 0,-1-1 0 0 0,1 1 0 0 0,-1 0 0 0 0,1 0 0 0 0,0 0 0 0 0,-1 0 0 0 0,1 0 0 0 0,0 0 0 0 0,-1 0 0 0 0,1 0 0 0 0,-1 1 0 0 0,1-1 0 0 0,0 0 0 0 0,-1 0 0 0 0,1 0 0 0 0,-1 1-1 0 0,0-1-398 0 0,1 0-1 0 0,-1 1 0 0 0,0-1 1 0 0,1 1-1 0 0,-1-1 0 0 0,1 1 0 0 0,-1-1 1 0 0,0 1-1 0 0,1 0 0 0 0,-1-1 0 0 0,1 1 1 0 0,0 0-1 0 0,-1-1 0 0 0,1 1 0 0 0,-1 0 1 0 0,1 1-1 0 0,-1-1-702 0 0,-3 6-2661 0 0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3784 0 0,'0'0'1982'0'0,"8"6"1095"0"0,-1 29-254 0 0,3 45 1 0 0,-8 96 1265 0 0,-6-129-4620 0 0,-12 52-1 0 0,6-42-9947 0 0,9-46 6962 0 0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3688 0 0,'0'0'649'0'0,"22"-9"4388"0"0,-19 10-4826 0 0,0-1 0 0 0,0 1 0 0 0,0-1 0 0 0,0 1 0 0 0,0 0 0 0 0,0 0 0 0 0,0 0 0 0 0,0 1 0 0 0,0-1 0 0 0,-1 1 0 0 0,1-1 0 0 0,-1 1 0 0 0,1 0 0 0 0,-1 0 0 0 0,1 0 0 0 0,-1 0 0 0 0,0 0 0 0 0,0 1 0 0 0,0-1 0 0 0,2 6 0 0 0,4 4 464 0 0,-1 1 0 0 0,-1 0 1 0 0,6 15-1 0 0,-10-23-459 0 0,2 7 9 0 0,0 0 0 0 0,-1 1 0 0 0,0-1 1 0 0,-1 1-1 0 0,0 13 0 0 0,-1 68 128 0 0,-2-51-197 0 0,1-42-153 0 0,0 0 0 0 0,0-1 0 0 0,0 1 0 0 0,0 0 1 0 0,0 0-1 0 0,0 0 0 0 0,0 0 0 0 0,0 0 0 0 0,0 0 0 0 0,0 0 1 0 0,0 0-1 0 0,1 0 0 0 0,-1 0 0 0 0,0-1 0 0 0,1 1 0 0 0,-1 0 1 0 0,0 0-1 0 0,1 0 0 0 0,-1-1 0 0 0,1 1 0 0 0,-1 0 0 0 0,1 0 1 0 0,0-1-1 0 0,-1 1 0 0 0,1 0 0 0 0,0-1 0 0 0,0 1 0 0 0,-1-1 1 0 0,1 1-1 0 0,0-1 0 0 0,0 1 0 0 0,0-1 0 0 0,-1 0 0 0 0,1 1 1 0 0,0-1-1 0 0,0 0 0 0 0,0 0 0 0 0,0 0 0 0 0,0 0 0 0 0,0 1 1 0 0,0-1-1 0 0,0 0 0 0 0,0-1 0 0 0,-1 1 0 0 0,1 0 0 0 0,0 0 1 0 0,0 0-1 0 0,0 0 0 0 0,0-1 0 0 0,1 0 0 0 0,2 0 29 0 0,0-1-1 0 0,-1 1 0 0 0,1-1 1 0 0,0 0-1 0 0,-1-1 1 0 0,1 1-1 0 0,-1 0 1 0 0,0-1-1 0 0,0 0 1 0 0,5-5-1 0 0,36-54 647 0 0,46-87-1 0 0,-76 125-564 0 0,12-30 145 0 0,-17 34-320 0 0,15-26 0 0 0,-22 42 757 0 0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39 3560 0 0,'-6'0'369'0'0,"-1"1"0"0"0,0 0 0 0 0,1 0 0 0 0,0 0 0 0 0,-1 1-1 0 0,1 0 1 0 0,0 0 0 0 0,0 1 0 0 0,0 0 0 0 0,0 0 0 0 0,0 0 0 0 0,1 1-1 0 0,-1 0 1 0 0,1 0 0 0 0,0 0 0 0 0,0 1 0 0 0,1-1 0 0 0,-1 1-1 0 0,1 0 1 0 0,0 0 0 0 0,1 1 0 0 0,-1 0 0 0 0,-4 9 0 0 0,1-1 125 0 0,1 0 0 0 0,0 1 0 0 0,1 0 0 0 0,1 0 0 0 0,0 0 0 0 0,1 0 0 0 0,1 1 0 0 0,-1 29 1 0 0,3-40-457 0 0,0 0 0 0 0,0 1 1 0 0,1-1-1 0 0,0 0 1 0 0,0 1-1 0 0,0-1 0 0 0,1 0 1 0 0,-1 0-1 0 0,1 0 1 0 0,0 0-1 0 0,5 8 0 0 0,-4-10-25 0 0,-1 0 0 0 0,1 0 0 0 0,0 0-1 0 0,-1 0 1 0 0,1-1 0 0 0,0 0 0 0 0,1 1-1 0 0,-1-1 1 0 0,0 0 0 0 0,0 0-1 0 0,1-1 1 0 0,0 1 0 0 0,-1-1 0 0 0,1 0-1 0 0,0 0 1 0 0,-1 0 0 0 0,5 0 0 0 0,7 2 25 0 0,0-2 1 0 0,-1 0 0 0 0,1-1 0 0 0,0 0 0 0 0,0-1-1 0 0,-1 0 1 0 0,1-2 0 0 0,-1 0 0 0 0,1 0 0 0 0,-1-1-1 0 0,0-1 1 0 0,0 0 0 0 0,-1-1 0 0 0,19-11 0 0 0,-26 12 22 0 0,0 0 1 0 0,-1 0-1 0 0,0 0 0 0 0,0-1 1 0 0,0 0-1 0 0,-1 0 1 0 0,1 0-1 0 0,-1 0 1 0 0,-1-1-1 0 0,0 1 1 0 0,1-1-1 0 0,-2 0 0 0 0,1 0 1 0 0,-1 0-1 0 0,0-1 1 0 0,1-13-1 0 0,-1 10 50 0 0,-1 0 0 0 0,-1-1-1 0 0,0 1 1 0 0,0-1 0 0 0,-1 1-1 0 0,0-1 1 0 0,-1 1 0 0 0,-1 0-1 0 0,0 0 1 0 0,-5-14 0 0 0,5 19-66 0 0,1 0-1 0 0,-2 1 1 0 0,1-1 0 0 0,-1 1-1 0 0,0-1 1 0 0,0 1 0 0 0,0 0-1 0 0,-1 1 1 0 0,0-1 0 0 0,0 1-1 0 0,0 0 1 0 0,0 0 0 0 0,0 0-1 0 0,-1 1 1 0 0,0 0 0 0 0,-8-3 0 0 0,4 2-39 0 0,0 1 1 0 0,0 1 0 0 0,-1-1 0 0 0,1 2 0 0 0,-1-1 0 0 0,1 1 0 0 0,-1 1 0 0 0,0 0 0 0 0,-13 2 0 0 0,19-1-69 0 0,0 0 0 0 0,0 0 0 0 0,1 0 1 0 0,-1 0-1 0 0,0 1 0 0 0,1 0 0 0 0,-1 0 1 0 0,1 0-1 0 0,0 1 0 0 0,-1-1 0 0 0,1 1 1 0 0,0 0-1 0 0,1 0 0 0 0,-7 7 0 0 0,-6 12-3762 0 0,6 4-5135 0 0,9-19 5210 0 0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3952 0 0,'0'0'676'0'0,"0"-2"0"0"0,0 0 21 0 0,0 0 3 0 0,0-3-4 0 0,0 3 664 0 0,0-1-696 0 0,0 1-36 0 0,0 4-88 0 0,0 3-280 0 0,0 4-2428 0 0,0 5 0 0 0,0 2-1 0 0,0 2 1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02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28 3672 0 0,'0'0'2695'0'0,"-3"18"998"0"0,-3 5-2365 0 0,1 0-1 0 0,-3 24 1 0 0,0 4 130 0 0,5-36-1130 0 0,1 1-1 0 0,1 0 1 0 0,1-1-1 0 0,0 1 0 0 0,3 27 1 0 0,-2-40-314 0 0,0 0 0 0 0,0 1 0 0 0,1-1 0 0 0,-1 0 0 0 0,0 0 1 0 0,1 0-1 0 0,0-1 0 0 0,0 1 0 0 0,0 0 0 0 0,0-1 0 0 0,0 1 0 0 0,0-1 1 0 0,1 0-1 0 0,-1 1 0 0 0,1-1 0 0 0,0 0 0 0 0,0-1 0 0 0,-1 1 0 0 0,1 0 1 0 0,0-1-1 0 0,0 0 0 0 0,1 1 0 0 0,-1-1 0 0 0,0-1 0 0 0,0 1 1 0 0,6 1-1 0 0,7 0 13 0 0,0-1 1 0 0,0 0 0 0 0,0-1 0 0 0,18-2-1 0 0,-24 1-20 0 0,0 0 0 0 0,0 0 0 0 0,-1-2 0 0 0,1 1 0 0 0,0-1 0 0 0,-1 0 0 0 0,0-1 0 0 0,0 0 0 0 0,0-1 0 0 0,0 0-1 0 0,14-11 1 0 0,-11 6-6 0 0,-1 0 0 0 0,0-1 0 0 0,-1-1 0 0 0,-1 1 0 0 0,1-2 0 0 0,-2 1 0 0 0,8-16 0 0 0,-7 13 19 0 0,0-2 1 0 0,-1 1-1 0 0,-1-1 0 0 0,0 0 1 0 0,-2-1-1 0 0,0 1 0 0 0,-1-1 1 0 0,0 0-1 0 0,0-23 0 0 0,-4 40-1 0 0,0-1 0 0 0,0 1 0 0 0,0 0 0 0 0,0-1 0 0 0,0 1-1 0 0,0 0 1 0 0,-1-1 0 0 0,1 1 0 0 0,0 0 0 0 0,-1 0 0 0 0,1-1 0 0 0,-1 1-1 0 0,0-2 1 0 0,0 3-2 0 0,1 0-1 0 0,0 0 1 0 0,0-1-1 0 0,-1 1 1 0 0,1 0 0 0 0,0 0-1 0 0,-1 0 1 0 0,1-1-1 0 0,0 1 1 0 0,-1 0-1 0 0,1 0 1 0 0,0 0-1 0 0,-1 0 1 0 0,1 0-1 0 0,0 0 1 0 0,-1 0 0 0 0,1 0-1 0 0,-1 0 1 0 0,1 0-1 0 0,0 0 1 0 0,-1 0-1 0 0,1 0 1 0 0,0 0-1 0 0,-1 0 1 0 0,1 0-1 0 0,0 0 1 0 0,-1 0-1 0 0,1 0 1 0 0,-1 1 0 0 0,-1 0 32 0 0,0 1 1 0 0,0-1-1 0 0,0 1 1 0 0,1-1-1 0 0,-1 1 1 0 0,0 0-1 0 0,1 0 1 0 0,0 0-1 0 0,-1 0 1 0 0,1 0-1 0 0,0 0 1 0 0,0 0-1 0 0,-1 3 1 0 0,-3 7-31 0 0,2 0-1 0 0,-1 0 1 0 0,2 1 0 0 0,-1-1 0 0 0,2 1-1 0 0,0 0 1 0 0,0-1 0 0 0,1 1 0 0 0,1 0-1 0 0,0-1 1 0 0,1 1 0 0 0,0-1 0 0 0,1 1-1 0 0,0-1 1 0 0,1 0 0 0 0,0 0-1 0 0,1 0 1 0 0,0-1 0 0 0,1 0 0 0 0,1 0-1 0 0,-1 0 1 0 0,2-1 0 0 0,-1 0 0 0 0,2 0-1 0 0,14 14 1 0 0,-6-10-1161 0 0,13 12-6272 0 0,-15-16 3526 0 0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0 3552 0 0,'0'0'7036'0'0,"0"19"-3863"0"0,-1 0-2219 0 0,-2 1 0 0 0,0-1 1 0 0,-10 35-1 0 0,6-29-780 0 0,-1 2 58 0 0,2 0 1 0 0,0 1-1 0 0,2 0 0 0 0,1 0 1 0 0,1 55-1 0 0,2-82-216 0 0,0 1 0 0 0,1 0 0 0 0,-1 0 0 0 0,1-1 0 0 0,-1 1 0 0 0,1 0 0 0 0,-1 0 0 0 0,1-1 0 0 0,0 1 0 0 0,0-1 0 0 0,0 1 0 0 0,0-1 0 0 0,0 1 0 0 0,0-1 0 0 0,1 0 0 0 0,-1 1 0 0 0,0-1 0 0 0,1 0 0 0 0,-1 0 0 0 0,3 2 0 0 0,0-1 6 0 0,0-1 0 0 0,0 1 1 0 0,-1-1-1 0 0,1 0 0 0 0,1 0 0 0 0,-1 0 0 0 0,0 0 0 0 0,8 0 0 0 0,2-1 6 0 0,-1-1 0 0 0,1 0 1 0 0,0-1-1 0 0,23-7 0 0 0,-27 6-16 0 0,0 0 0 0 0,0-1-1 0 0,-1-1 1 0 0,1 0 0 0 0,-1 0 0 0 0,0-1 0 0 0,-1 0 0 0 0,0 0 0 0 0,1-1-1 0 0,8-9 1 0 0,-6 3 11 0 0,0 0 0 0 0,-1-1-1 0 0,0 0 1 0 0,-1-1 0 0 0,11-24 0 0 0,-9 13 96 0 0,-2 0 0 0 0,8-35 0 0 0,-16 59-93 0 0,-1 1 0 0 0,1 0 1 0 0,-1 0-1 0 0,0-1 0 0 0,0 1 0 0 0,0 0 1 0 0,0-1-1 0 0,0 1 0 0 0,0 0 0 0 0,0-1 1 0 0,0 1-1 0 0,0 0 0 0 0,0 0 1 0 0,-1-2-1 0 0,-4 3 301 0 0,-4 8-216 0 0,2 4-97 0 0,0-1 1 0 0,1 1-1 0 0,0 0 1 0 0,1 0-1 0 0,1 0 1 0 0,0 1-1 0 0,0 0 1 0 0,1 0-1 0 0,1 0 1 0 0,0 0-1 0 0,1 0 1 0 0,0 0-1 0 0,1 0 1 0 0,1 1-1 0 0,2 16 1 0 0,-2-25 5 0 0,0 0 0 0 0,0-1-1 0 0,0 1 1 0 0,0 0 0 0 0,1-1 0 0 0,0 1 0 0 0,0-1-1 0 0,0 0 1 0 0,0 0 0 0 0,1 1 0 0 0,0-2 0 0 0,0 1-1 0 0,0 0 1 0 0,0 0 0 0 0,0-1 0 0 0,8 6 0 0 0,-6-6-456 0 0,0 1-1 0 0,1-1 1 0 0,-1 0 0 0 0,1 0 0 0 0,6 2 0 0 0,-5-3-1859 0 0,0 1-1 0 0,1-2 1 0 0,-1 1-1 0 0,9 0 1 0 0,-3-2-1578 0 0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427 1 3896 0 0,'-3'0'350'0'0,"0"1"0"0"0,0-1 0 0 0,0 1 0 0 0,-1 0 0 0 0,1 0 0 0 0,0 0 0 0 0,0 1 0 0 0,0-1-1 0 0,1 1 1 0 0,-1-1 0 0 0,0 1 0 0 0,1 0 0 0 0,-1 0 0 0 0,1 0 0 0 0,-1 0 0 0 0,1 1 0 0 0,0-1-1 0 0,-4 6 1 0 0,-1 2 150 0 0,1 0-1 0 0,0 1 0 0 0,-9 19 0 0 0,-6 26 884 0 0,1 1 0 0 0,4 2 1 0 0,-13 76-1 0 0,-9 183 411 0 0,32-255-1579 0 0,-23 103 0 0 0,23-142-245 0 0,-2-1 0 0 0,0 1 0 0 0,-1-1 0 0 0,-2-1 0 0 0,0 1 0 0 0,-2-2 0 0 0,-18 26 0 0 0,25-40-414 0 0,0 0-1 0 0,-1 0 1 0 0,0 0-1 0 0,-10 7 1 0 0,-15 8-10003 0 0,27-18 6754 0 0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40 3416 0 0,'-24'-18'3836'0'0,"14"14"-3342"0"0,1 0 0 0 0,-1 1 1 0 0,-1 0-1 0 0,1 0 0 0 0,0 1 0 0 0,-1 1 1 0 0,1 0-1 0 0,-1 0 0 0 0,1 1 0 0 0,-1 0 0 0 0,1 1 1 0 0,-1 0-1 0 0,1 1 0 0 0,-1 0 0 0 0,1 1 1 0 0,0 0-1 0 0,0 0 0 0 0,-12 7 0 0 0,19-9-451 0 0,1 1 0 0 0,-1 0 1 0 0,1 0-1 0 0,0 0 0 0 0,-1 0 0 0 0,1 0 0 0 0,0 0 0 0 0,0 0 0 0 0,0 1 0 0 0,1-1 0 0 0,-1 1 1 0 0,0-1-1 0 0,1 1 0 0 0,0 0 0 0 0,0-1 0 0 0,-1 1 0 0 0,2 0 0 0 0,-2 5 0 0 0,0 4 69 0 0,0-1-1 0 0,2 1 1 0 0,0 18 0 0 0,0-14 2 0 0,0-12-103 0 0,0 0-1 0 0,1-1 0 0 0,-1 1 1 0 0,1 0-1 0 0,0-1 0 0 0,0 1 1 0 0,0-1-1 0 0,0 1 0 0 0,1-1 0 0 0,-1 0 1 0 0,1 0-1 0 0,0 0 0 0 0,0 1 1 0 0,0-2-1 0 0,0 1 0 0 0,1 0 1 0 0,-1 0-1 0 0,1-1 0 0 0,0 1 1 0 0,-1-1-1 0 0,1 0 0 0 0,0 0 1 0 0,0 0-1 0 0,1 0 0 0 0,-1 0 1 0 0,0-1-1 0 0,1 0 0 0 0,-1 1 0 0 0,7 0 1 0 0,7 2-30 0 0,0-1 0 0 0,0 0 1 0 0,0-1-1 0 0,31-1 0 0 0,-29-3-92 0 0,-37-2 45 0 0,6 3 87 0 0,0 1 1 0 0,0 0-1 0 0,0 1 0 0 0,0 0 0 0 0,0 1 1 0 0,0 0-1 0 0,1 1 0 0 0,-1 0 0 0 0,-19 9 1 0 0,26-10-1 0 0,0 0 1 0 0,1 1 0 0 0,-1-1 0 0 0,0 1 0 0 0,1 0-1 0 0,-1 1 1 0 0,1-1 0 0 0,0 1 0 0 0,0 0 0 0 0,1 0-1 0 0,-1 0 1 0 0,1 0 0 0 0,0 1 0 0 0,0 0 0 0 0,0-1-1 0 0,0 1 1 0 0,1 0 0 0 0,0 0 0 0 0,0 0 0 0 0,1 0-1 0 0,-1 1 1 0 0,-1 10 0 0 0,2-9 23 0 0,1 0 0 0 0,0-1 1 0 0,0 1-1 0 0,0 0 0 0 0,3 13 0 0 0,-2-17-35 0 0,0-1 1 0 0,0 1-1 0 0,0-1 0 0 0,0 1 0 0 0,1-1 0 0 0,-1 0 1 0 0,1 0-1 0 0,-1 1 0 0 0,1-1 0 0 0,0 0 0 0 0,0 0 1 0 0,0-1-1 0 0,0 1 0 0 0,0 0 0 0 0,1-1 0 0 0,-1 1 1 0 0,5 1-1 0 0,1 1-7 0 0,-1-1 0 0 0,1 0 1 0 0,1-1-1 0 0,-1 1 1 0 0,0-2-1 0 0,15 2 0 0 0,53-1-163 0 0,-52-2 93 0 0,-17 0 39 0 0,0-1 1 0 0,0 1-1 0 0,0-1 1 0 0,0-1 0 0 0,-1 1-1 0 0,1-1 1 0 0,0 0-1 0 0,-1-1 1 0 0,1 0-1 0 0,-1 0 1 0 0,0 0 0 0 0,0-1-1 0 0,0 1 1 0 0,-1-1-1 0 0,8-7 1 0 0,-2-1-14 0 0,0 1 0 0 0,-1-2 0 0 0,0 1 0 0 0,-1-1 0 0 0,11-22 0 0 0,104-165 950 0 0,-119 187-699 0 0,0 6 454 0 0,-4 20-307 0 0,-1 218 112 0 0,0-219-464 0 0,1-1 1 0 0,0 1-1 0 0,1-1 1 0 0,5 21-1 0 0,-6-31-2 0 0,-1 0 1 0 0,0 0-1 0 0,1 0 0 0 0,-1-1 0 0 0,0 1 0 0 0,1 0 1 0 0,-1 0-1 0 0,1-1 0 0 0,-1 1 0 0 0,1 0 0 0 0,-1-1 0 0 0,1 1 1 0 0,0-1-1 0 0,-1 1 0 0 0,1 0 0 0 0,0-1 0 0 0,0 1 0 0 0,-1-1 1 0 0,1 0-1 0 0,0 1 0 0 0,0-1 0 0 0,-1 0 0 0 0,3 1 1 0 0,-1-1 7 0 0,0 0 0 0 0,0 0 0 0 0,0 0 0 0 0,0 0 0 0 0,0 0 0 0 0,0 0 0 0 0,0-1-1 0 0,1 1 1 0 0,2-2 0 0 0,3-1 30 0 0,-1 0 1 0 0,0-1-1 0 0,0 0 0 0 0,8-6 0 0 0,5-5 50 0 0,0-2 0 0 0,-2 0 0 0 0,19-22 0 0 0,47-64 219 0 0,-43 50-139 0 0,7-21-650 0 0,-47 70-2102 0 0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5 3808 0 0,'-26'-5'4211'0'0,"17"6"-3768"0"0,0 0-1 0 0,0 0 1 0 0,0 1 0 0 0,0 0-1 0 0,0 1 1 0 0,1 0-1 0 0,-1 0 1 0 0,1 1-1 0 0,-1 0 1 0 0,1 0-1 0 0,1 1 1 0 0,-1 0-1 0 0,1 1 1 0 0,-1-1 0 0 0,2 1-1 0 0,-13 13 1 0 0,7-4-90 0 0,0 0 0 0 0,0 1 0 0 0,2 0 1 0 0,0 0-1 0 0,0 1 0 0 0,2 0 0 0 0,-8 22 0 0 0,13-30-293 0 0,0 0 0 0 0,1 0 0 0 0,0 1 0 0 0,1-1 0 0 0,-1 0-1 0 0,2 1 1 0 0,0 9 0 0 0,0-15-40 0 0,0 0-1 0 0,0 0 1 0 0,1 0-1 0 0,0-1 1 0 0,0 1-1 0 0,0 0 1 0 0,0-1-1 0 0,1 1 1 0 0,-1-1-1 0 0,1 1 1 0 0,0-1-1 0 0,0 1 1 0 0,0-1-1 0 0,1 0 1 0 0,-1 0-1 0 0,1 0 1 0 0,-1-1-1 0 0,1 1 1 0 0,5 4-1 0 0,0-3 17 0 0,0 0-1 0 0,0 0 1 0 0,0 0 0 0 0,1-1-1 0 0,-1 0 1 0 0,1-1 0 0 0,-1 0-1 0 0,14 2 1 0 0,8-2 56 0 0,36-1 0 0 0,-45-1-48 0 0,-9 0 2 0 0,-1 0 0 0 0,1-2 0 0 0,0 1 1 0 0,-1-1-1 0 0,0-1 0 0 0,1 0 0 0 0,-1-1 0 0 0,0 0 0 0 0,-1 0 1 0 0,1-1-1 0 0,-1-1 0 0 0,18-12 0 0 0,-22 13 18 0 0,0 0-1 0 0,0 0 1 0 0,-1-1 0 0 0,1 0-1 0 0,-1 0 1 0 0,0 0-1 0 0,-1-1 1 0 0,0 1-1 0 0,0-1 1 0 0,0 0 0 0 0,-1-1-1 0 0,0 1 1 0 0,0-1-1 0 0,-1 1 1 0 0,0-1 0 0 0,0 0-1 0 0,-1 1 1 0 0,0-1-1 0 0,0-13 1 0 0,-1 13 14 0 0,0 0 1 0 0,0 0-1 0 0,-1 0 0 0 0,0 0 1 0 0,-1 0-1 0 0,0 1 0 0 0,0-1 0 0 0,-5-11 1 0 0,4 14-42 0 0,0 0 1 0 0,-1 0-1 0 0,1 0 1 0 0,-1 0-1 0 0,0 0 1 0 0,0 1-1 0 0,-1 0 1 0 0,1 0-1 0 0,-1 0 1 0 0,0 1-1 0 0,0-1 1 0 0,-5-2-1 0 0,-3 0-73 0 0,-1 0 0 0 0,1 0 0 0 0,-1 2-1 0 0,0 0 1 0 0,0 0 0 0 0,-1 1 0 0 0,1 1 0 0 0,-29-1 0 0 0,32 3-979 0 0,0 0 1 0 0,1 1 0 0 0,-1 1 0 0 0,-11 2 0 0 0,-20 13-7707 0 0,27-9 4360 0 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71 383 1480 0 0,'0'-72'3130'0'0,"0"40"725"0"0,-3 192 1454 0 0,-34 219-4402 0 0,30-336-839 0 0,-15 76 202 0 0,21-116-56 0 0,0-8-75 0 0,1-22-17 0 0,4-38-47 0 0,57-239 69 0 0,-44 232-144 0 0,49-182 88 0 0,-24 135-32 0 0,-35 97-15 0 0,1 1-1 0 0,0 0 0 0 0,24-38 0 0 0,-32 58-31 0 0,0 0-1 0 0,1 1 1 0 0,-1-1 0 0 0,0 0-1 0 0,1 0 1 0 0,-1 1 0 0 0,1-1-1 0 0,-1 0 1 0 0,1 1 0 0 0,-1-1-1 0 0,1 0 1 0 0,0 1 0 0 0,-1-1 0 0 0,1 1-1 0 0,0-1 1 0 0,-1 1 0 0 0,1 0-1 0 0,0-1 1 0 0,0 1 0 0 0,-1 0-1 0 0,1-1 1 0 0,0 1 0 0 0,0 0-1 0 0,0 0 1 0 0,0 0 0 0 0,-1 0-1 0 0,1-1 1 0 0,0 1 0 0 0,0 1-1 0 0,0-1 1 0 0,0 0 0 0 0,-1 0-1 0 0,1 0 1 0 0,0 0 0 0 0,0 0-1 0 0,0 1 1 0 0,-1-1 0 0 0,1 0-1 0 0,0 1 1 0 0,0-1 0 0 0,-1 1-1 0 0,1-1 1 0 0,0 1 0 0 0,-1-1-1 0 0,1 1 1 0 0,0-1 0 0 0,0 2-1 0 0,4 4 61 0 0,1 0-1 0 0,-1 0 0 0 0,-1 0 1 0 0,6 10-1 0 0,-3-4-11 0 0,9 14 47 0 0,-1 0 1 0 0,-2 2-1 0 0,0-1 1 0 0,10 38 0 0 0,28 122 225 0 0,-41-131-214 0 0,4 58 1 0 0,3 18 51 0 0,-9-57-86 0 0,-6-51-8 0 0,8 44 1 0 0,-1-29 4 0 0,-8-28-57 0 0,1 0 0 0 0,1-1 0 0 0,0 1 0 0 0,0-1 0 0 0,1 1 0 0 0,0-1 0 0 0,1-1 0 0 0,7 13 0 0 0,5-4 213 0 0,-5-11-1784 0 0,0-8-5543 0 0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91 3216 0 0,'0'0'552'0'0,"2"-9"3107"0"0,3 4-3093 0 0,1 0-1 0 0,1 1 0 0 0,-1 0 1 0 0,1 0-1 0 0,-1 0 0 0 0,1 1 1 0 0,13-5-1 0 0,57-14 1401 0 0,-60 18-1422 0 0,53-8-465 0 0,1 7-5989 0 0,-46 4 3034 0 0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51 3200 0 0,'0'0'2206'0'0,"25"26"1425"0"0,7 34-1834 0 0,-2 2-1 0 0,25 74 0 0 0,-48-118-1729 0 0,0-2 45 0 0,7 33 1 0 0,-4-18-37 0 0,-8-25-47 0 0,0-1 0 0 0,0 1 0 0 0,-1 0 0 0 0,1 0 1 0 0,0 10-1 0 0,-2-16-20 0 0,0 0-1 0 0,0 0 1 0 0,0 1 0 0 0,-1-1 0 0 0,1 0 0 0 0,0 1 0 0 0,0-1 0 0 0,0 0 0 0 0,0 0-1 0 0,0 1 1 0 0,0-1 0 0 0,0 0 0 0 0,1 1 0 0 0,-1-1 0 0 0,0 0 0 0 0,0 0 0 0 0,0 1-1 0 0,0-1 1 0 0,0 0 0 0 0,0 0 0 0 0,0 1 0 0 0,1-1 0 0 0,-1 0 0 0 0,0 0 0 0 0,0 1-1 0 0,0-1 1 0 0,1 0 0 0 0,-1 0 0 0 0,0 0 0 0 0,0 1 0 0 0,0-1 0 0 0,1 0 0 0 0,-1 0-1 0 0,0 0 1 0 0,0 0 0 0 0,1 0 0 0 0,-1 0 0 0 0,0 1 0 0 0,1-1 0 0 0,-1 0-1 0 0,0 0 1 0 0,0 0 0 0 0,1 0 0 0 0,-1 0 0 0 0,0 0 0 0 0,1 0 0 0 0,-1 0 0 0 0,0 0-1 0 0,0 0 1 0 0,1 0 0 0 0,-1-1 0 0 0,0 1 0 0 0,1 0 0 0 0,-1 0 0 0 0,0 0 0 0 0,0 0-1 0 0,1 0 1 0 0,-1 0 0 0 0,0-1 0 0 0,0 1 0 0 0,1 0 0 0 0,12-14 341 0 0,-2-10-87 0 0,-6 15-128 0 0,-1-1 0 0 0,6-18 0 0 0,36-151 802 0 0,-22 78-500 0 0,-3 2-206 0 0,-21 97-334 0 0,1 0 1 0 0,-1 0 0 0 0,1 0-1 0 0,-1 0 1 0 0,1 0 0 0 0,0 0-1 0 0,0 0 1 0 0,0 0 0 0 0,0 0-1 0 0,0 0 1 0 0,0 0 0 0 0,2-1-1 0 0,5-3-3227 0 0,3 3-3546 0 0,0 2 3579 0 0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98 2568 0 0,'-1'3'291'0'0,"0"0"-1"0"0,1 0 1 0 0,-2 0-1 0 0,1 0 1 0 0,0 0-1 0 0,-1 0 1 0 0,-2 5 0 0 0,-4 7 415 0 0,2 1-64 0 0,2 0 0 0 0,0 1-1 0 0,0 0 1 0 0,2 0 0 0 0,0 0 0 0 0,1 0 0 0 0,0 0-1 0 0,3 23 1 0 0,-1-34-507 0 0,0 0 0 0 0,1 0-1 0 0,-1 0 1 0 0,1 0 0 0 0,0-1-1 0 0,0 1 1 0 0,1-1 0 0 0,0 1 0 0 0,0-1-1 0 0,0 0 1 0 0,1 0 0 0 0,-1 0 0 0 0,1-1-1 0 0,1 1 1 0 0,-1-1 0 0 0,0 0 0 0 0,1 0-1 0 0,0 0 1 0 0,0-1 0 0 0,0 1 0 0 0,8 2-1 0 0,-5-3-103 0 0,1 0-1 0 0,0-1 0 0 0,0 0 0 0 0,0-1 0 0 0,0 0 1 0 0,0-1-1 0 0,0 0 0 0 0,0 0 0 0 0,0 0 1 0 0,0-2-1 0 0,0 1 0 0 0,0-1 0 0 0,0 0 1 0 0,-1-1-1 0 0,1 0 0 0 0,13-6 0 0 0,-12 3-20 0 0,0 0 0 0 0,-1-1 0 0 0,1 0 0 0 0,-2 0 0 0 0,1-1-1 0 0,-1 0 1 0 0,0 0 0 0 0,-1-1 0 0 0,0 0 0 0 0,0 0 0 0 0,-1-1 0 0 0,9-17-1 0 0,-9 14 1 0 0,-1-1-1 0 0,0 0 1 0 0,-1-1-1 0 0,0 1 1 0 0,-1-1-1 0 0,2-28 1 0 0,-4 33 12 0 0,-1-1-1 0 0,0 0 1 0 0,-1 1-1 0 0,0-1 1 0 0,-1 1-1 0 0,0-1 1 0 0,-1 1 0 0 0,0 0-1 0 0,0 0 1 0 0,-7-13-1 0 0,8 19-8 0 0,0 1 0 0 0,-1 1 1 0 0,1-1-1 0 0,-1 0 0 0 0,0 1 0 0 0,0-1 0 0 0,0 1 0 0 0,0 0 0 0 0,0 0 0 0 0,0 0 0 0 0,0 0 0 0 0,-1 0 0 0 0,1 1 0 0 0,-1 0 0 0 0,1-1 0 0 0,-1 1 0 0 0,0 1 0 0 0,0-1 0 0 0,1 0 0 0 0,-1 1 0 0 0,0 0 0 0 0,-5 0 0 0 0,-2 0 16 0 0,0 1-1 0 0,0 0 1 0 0,0 1 0 0 0,0 0-1 0 0,0 0 1 0 0,-16 7-1 0 0,19-5-16 0 0,0-1-1 0 0,0 2 0 0 0,0-1 0 0 0,1 1 0 0 0,-1 0 0 0 0,1 1 0 0 0,0 0 0 0 0,1 0 0 0 0,-1 0 0 0 0,1 1 0 0 0,-9 12 1 0 0,2 3 9 0 0,0 1-1 0 0,-17 42 1 0 0,25-49-16 0 0,1 0-1 0 0,0 0 0 0 0,1 0 0 0 0,1 1 0 0 0,0-1 0 0 0,1 24 0 0 0,1-33-2 0 0,0 0 0 0 0,1 1-1 0 0,0-1 1 0 0,0 0 0 0 0,0 0-1 0 0,1 0 1 0 0,0 0 0 0 0,0 0 0 0 0,1 0-1 0 0,3 6 1 0 0,-4-10-5 0 0,1 0 1 0 0,-1 1-1 0 0,0-1 1 0 0,1 0-1 0 0,0-1 0 0 0,-1 1 1 0 0,1 0-1 0 0,0-1 1 0 0,1 0-1 0 0,-1 0 0 0 0,0 0 1 0 0,1 0-1 0 0,-1 0 0 0 0,1 0 1 0 0,-1-1-1 0 0,1 0 1 0 0,0 0-1 0 0,0 0 0 0 0,6 1 1 0 0,1-1-27 0 0,-1-1 0 0 0,0 0 0 0 0,0 0 0 0 0,0-1 0 0 0,0 0 1 0 0,0 0-1 0 0,0-1 0 0 0,0-1 0 0 0,0 0 0 0 0,0 0 0 0 0,-1-1 0 0 0,0 0 0 0 0,1-1 1 0 0,-2 0-1 0 0,1 0 0 0 0,-1-1 0 0 0,1 0 0 0 0,-1 0 0 0 0,10-12 0 0 0,-9 9 3 0 0,-1-1-1 0 0,0 0 1 0 0,-1 0-1 0 0,0 0 1 0 0,-1-1-1 0 0,0 0 1 0 0,-1 0-1 0 0,0-1 0 0 0,0 0 1 0 0,-2 1-1 0 0,1-1 1 0 0,-1-1-1 0 0,-1 1 1 0 0,0 0-1 0 0,0-19 1 0 0,-2-77 1593 0 0,0 130-551 0 0,0 5-927 0 0,1-1 1 0 0,1 1-1 0 0,2-1 1 0 0,0 0-1 0 0,2 0 1 0 0,1-1 0 0 0,1 0-1 0 0,16 36 1 0 0,-22-57-168 0 0,1 0-1 0 0,-1 0 1 0 0,0 0 0 0 0,1 0 0 0 0,0 0 0 0 0,0-1 0 0 0,0 0 0 0 0,1 1 0 0 0,-1-1 0 0 0,1 0 0 0 0,5 3-1 0 0,19 7-3321 0 0,4-4-3713 0 0,-16-6 3660 0 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11 170 2568 0 0,'0'0'428'0'0,"0"-23"1770"0"0,1 19-2044 0 0,-1 1 0 0 0,1-1 0 0 0,-1 1 0 0 0,1 0 0 0 0,0-1 0 0 0,0 1 0 0 0,1 0 0 0 0,-1 0 0 0 0,1 0 0 0 0,0 0 0 0 0,3-5 0 0 0,27-27 1272 0 0,-23 27-1163 0 0,1 1 0 0 0,0 0 1 0 0,1 0-1 0 0,0 1 0 0 0,0 1 0 0 0,0 0 0 0 0,1 0 0 0 0,0 1 1 0 0,-1 0-1 0 0,2 1 0 0 0,-1 1 0 0 0,0 0 0 0 0,0 0 0 0 0,1 2 0 0 0,-1-1 1 0 0,0 1-1 0 0,1 1 0 0 0,-1 0 0 0 0,17 5 0 0 0,-23-4-198 0 0,0 1-1 0 0,1 0 1 0 0,-1 1 0 0 0,-1 0-1 0 0,1 0 1 0 0,0 0-1 0 0,-1 0 1 0 0,0 1-1 0 0,0 0 1 0 0,0 0-1 0 0,-1 1 1 0 0,0-1 0 0 0,0 1-1 0 0,0 0 1 0 0,0 0-1 0 0,-1 0 1 0 0,3 8-1 0 0,4 11 101 0 0,0 1-1 0 0,11 52 1 0 0,32 296 352 0 0,-47-322-495 0 0,8 216-694 0 0,-14-267 549 0 0,-2-2 60 0 0,1 0 1 0 0,-1 0 0 0 0,1 0-1 0 0,0 0 1 0 0,0 0 0 0 0,-1-1-1 0 0,1 1 1 0 0,0 0 0 0 0,0-1 0 0 0,0 1-1 0 0,0 0 1 0 0,1-1 0 0 0,-1 1-1 0 0,0-1 1 0 0,1 0 0 0 0,-1 1-1 0 0,0-3 1 0 0,-11-33-198 0 0,-1-36-26 0 0,4 23 191 0 0,0-14 51 0 0,8 48 129 0 0,-1 0 0 0 0,0 0 1 0 0,-1 0-1 0 0,-1 0 0 0 0,-1 1 0 0 0,-9-21 0 0 0,14 34-46 0 0,-1 0 0 0 0,0 0 0 0 0,0 0 0 0 0,-1 0 0 0 0,1 0 0 0 0,0 1 0 0 0,-1-1 0 0 0,1 1 0 0 0,-1-1 0 0 0,1 1 0 0 0,-1-1 0 0 0,0 1 0 0 0,1 0 0 0 0,-1 0 0 0 0,0-1 0 0 0,0 1 0 0 0,0 1 0 0 0,0-1 0 0 0,0 0 0 0 0,0 0 0 0 0,0 1 0 0 0,0-1 0 0 0,0 1-1 0 0,0 0 1 0 0,-1 0 0 0 0,1 0 0 0 0,0 0 0 0 0,-4 0 0 0 0,2 1 23 0 0,0 0 1 0 0,0 1-1 0 0,0-1 0 0 0,1 1 0 0 0,-1 0 0 0 0,1 0 0 0 0,-1 0 0 0 0,1 0 0 0 0,-1 1 0 0 0,1-1 0 0 0,0 1 0 0 0,0 0 0 0 0,1 0 0 0 0,-6 6 0 0 0,-8 16 156 0 0,1 0 0 0 0,-17 37 0 0 0,17-31 39 0 0,-24 37 1 0 0,18-36 73 0 0,-38 41 1 0 0,48-61-273 0 0,0-1 0 0 0,-1 0 0 0 0,0-1 0 0 0,-1-1 0 0 0,0 0 0 0 0,-18 10 0 0 0,27-17 8 0 0,-3 2-2000 0 0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25 2720 0 0,'0'-11'8317'0'0,"-5"158"-3524"0"0,1-75-4515 0 0,6 94-1 0 0,-2-163-271 0 0,0 0 0 0 0,1 0 0 0 0,-1 0 1 0 0,1-1-1 0 0,0 1 0 0 0,-1 0 0 0 0,1-1 1 0 0,0 1-1 0 0,0 0 0 0 0,1-1 0 0 0,-1 1 0 0 0,1-1 1 0 0,-1 0-1 0 0,1 1 0 0 0,0-1 0 0 0,0 0 0 0 0,0 0 1 0 0,0 0-1 0 0,0 0 0 0 0,3 1 0 0 0,-2-1 0 0 0,1 0 1 0 0,-1-1-1 0 0,1 0 0 0 0,0 1 1 0 0,0-1-1 0 0,0-1 0 0 0,-1 1 0 0 0,1 0 1 0 0,0-1-1 0 0,0 0 0 0 0,0 0 0 0 0,0 0 1 0 0,4-1-1 0 0,2-1 20 0 0,-1 0-1 0 0,1 0 1 0 0,-1-1 0 0 0,0 0 0 0 0,0 0 0 0 0,0-1-1 0 0,0-1 1 0 0,0 1 0 0 0,-1-1 0 0 0,0-1-1 0 0,8-6 1 0 0,-5 1 142 0 0,-1 0 0 0 0,0-1 0 0 0,-1-1 0 0 0,0 1 0 0 0,-1-1 0 0 0,0-1 0 0 0,-1 1 0 0 0,-1-1 0 0 0,0-1 0 0 0,-1 1 0 0 0,0-1 0 0 0,2-16 1 0 0,-1-2-1305 0 0,4-65 0 0 0,-9 11-8488 0 0,-1 82 6027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02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0 3752 0 0,'-2'1'161'0'0,"1"-1"-1"0"0,-1 0 1 0 0,1 1-1 0 0,-1-1 1 0 0,1 1-1 0 0,-1 0 0 0 0,1 0 1 0 0,0-1-1 0 0,-1 1 1 0 0,1 0-1 0 0,0 0 1 0 0,0 0-1 0 0,-1 0 0 0 0,1 0 1 0 0,0 1-1 0 0,0-1 1 0 0,0 0-1 0 0,0 0 1 0 0,0 2-1 0 0,-19 33 1019 0 0,14-22-657 0 0,-17 32 1461 0 0,-34 97-1 0 0,-2 55 1121 0 0,49-161-2502 0 0,-19 70 406 0 0,5 0 0 0 0,-17 192 0 0 0,38-229-2862 0 0,7-24-8457 0 0,-2-38 6723 0 0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3904 0 0,'-4'0'1336'0'0,"1"0"1"0"0,-1 0-669 0 0,2 0 672 0 0,-3 0-672 0 0,3 2-16 0 0,2 3-52 0 0,-4 1-140 0 0,4 4-476 0 0,0 4-2172 0 0,0 2 0 0 0,0 0-1 0 0,4 5 1 0 0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 82 2968 0 0,'-4'5'382'0'0,"1"-1"-1"0"0,-1 1 1 0 0,1 0 0 0 0,0 0-1 0 0,0 0 1 0 0,-2 6-1 0 0,-3 8 242 0 0,0-3-65 0 0,1 1 0 0 0,0 1-1 0 0,1-1 1 0 0,1 1 0 0 0,1 0 0 0 0,0 0 0 0 0,-1 33-1 0 0,5-41-181 0 0,0 0 0 0 0,1-1-1 0 0,0 1 1 0 0,1 0 0 0 0,0 0-1 0 0,7 18 1 0 0,-7-24-318 0 0,-1-1 0 0 0,1 1 0 0 0,0-1 0 0 0,0 1 0 0 0,0-1 0 0 0,1 0 0 0 0,-1 0 0 0 0,1 0 0 0 0,0 0 0 0 0,-1 0 0 0 0,1 0 0 0 0,1-1 0 0 0,-1 1 0 0 0,0-1 0 0 0,1 0 0 0 0,-1 0 1 0 0,1-1-1 0 0,-1 1 0 0 0,1-1 0 0 0,5 2 0 0 0,1 0-14 0 0,0-2 1 0 0,1 1 0 0 0,-1-1 0 0 0,0-1-1 0 0,1 0 1 0 0,-1 0 0 0 0,0-1 0 0 0,0 0-1 0 0,1-1 1 0 0,-1 0 0 0 0,0-1 0 0 0,17-7-1 0 0,-19 6 2 0 0,-1 0 0 0 0,1 0 0 0 0,-1-1 0 0 0,0 0 0 0 0,0 0 0 0 0,0-1 0 0 0,-1 0 0 0 0,1 0 0 0 0,-2-1-1 0 0,1 1 1 0 0,-1-1 0 0 0,0 0 0 0 0,0-1 0 0 0,-1 1 0 0 0,6-13 0 0 0,-5 6 63 0 0,-1 0 0 0 0,0 0 0 0 0,-1 0 0 0 0,0-1 0 0 0,-2 1-1 0 0,2-23 1 0 0,-4 7 119 0 0,0 0 0 0 0,-7-36-1 0 0,7 62-203 0 0,0-1 0 0 0,0 1 0 0 0,0 0-1 0 0,0-1 1 0 0,-1 1 0 0 0,0 0 0 0 0,0 0-1 0 0,0 0 1 0 0,0 0 0 0 0,-1 1 0 0 0,1-1 0 0 0,-1 0-1 0 0,0 1 1 0 0,0 0 0 0 0,0 0 0 0 0,-1 0-1 0 0,1 0 1 0 0,-1 0 0 0 0,1 1 0 0 0,-1-1 0 0 0,0 1-1 0 0,0 0 1 0 0,0 0 0 0 0,0 1 0 0 0,-1-1 0 0 0,1 1-1 0 0,-9-2 1 0 0,5 2-121 0 0,1 1 0 0 0,-1-1 0 0 0,0 1 0 0 0,1 1 0 0 0,-1 0 0 0 0,1 0 0 0 0,-1 0 0 0 0,0 1 0 0 0,1 0 0 0 0,0 0 0 0 0,0 1 0 0 0,-1 0 0 0 0,2 0 0 0 0,-1 1 0 0 0,0-1 0 0 0,-6 6 0 0 0,8-5-946 0 0,-1 1 0 0 0,1-1 0 0 0,1 1 0 0 0,-1 0 0 0 0,-5 6 0 0 0,-3 9-2321 0 0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91 3112 0 0,'0'0'5599'0'0,"0"22"-2753"0"0,-1 133 1134 0 0,-1 3-3588 0 0,2-153-383 0 0,0-1 0 0 0,0 1 0 0 0,1 0 0 0 0,-1 0-1 0 0,1 0 1 0 0,0 0 0 0 0,0 0 0 0 0,1 0 0 0 0,0-1 0 0 0,3 8 0 0 0,-4-10-4 0 0,1 0 0 0 0,0 0 0 0 0,0 0-1 0 0,-1 0 1 0 0,1 0 0 0 0,1-1 0 0 0,-1 1 0 0 0,0-1 0 0 0,0 1 0 0 0,0-1-1 0 0,1 0 1 0 0,-1 0 0 0 0,1 0 0 0 0,-1 0 0 0 0,1 0 0 0 0,-1-1-1 0 0,1 1 1 0 0,0-1 0 0 0,-1 1 0 0 0,6-1 0 0 0,0 1 28 0 0,0-1 1 0 0,0 0-1 0 0,0 0 1 0 0,1-1 0 0 0,-1 0-1 0 0,0 0 1 0 0,0-1-1 0 0,-1 0 1 0 0,1 0-1 0 0,0-1 1 0 0,-1 0-1 0 0,1 0 1 0 0,-1-1-1 0 0,0 0 1 0 0,0 0-1 0 0,0-1 1 0 0,-1 0 0 0 0,0 0-1 0 0,0-1 1 0 0,0 1-1 0 0,0-1 1 0 0,-1 0-1 0 0,0-1 1 0 0,0 1-1 0 0,5-12 1 0 0,1-6 170 0 0,-1-1-1 0 0,-1 0 1 0 0,-1-1 0 0 0,-1 0-1 0 0,3-27 1 0 0,-3 0 329 0 0,-2-82 0 0 0,-5 97-652 0 0,0 29-3728 0 0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3104 0 0,'0'0'1000'0'0,"-10"14"1832"0"0,5-4-2151 0 0,0 0 0 0 0,0 1-1 0 0,-5 18 1 0 0,4-11-170 0 0,-1 9 181 0 0,2 0 0 0 0,0 0 0 0 0,2 0 1 0 0,1 1-1 0 0,1-1 0 0 0,4 44 0 0 0,-3-63-621 0 0,1 0-1 0 0,0 0 0 0 0,0 0 0 0 0,1-1 1 0 0,0 1-1 0 0,1 0 0 0 0,0-1 1 0 0,6 14-1 0 0,-7-18-47 0 0,1 1 0 0 0,-1-1 0 0 0,1 1 0 0 0,0-1 0 0 0,0 0 0 0 0,0 0-1 0 0,0 0 1 0 0,0-1 0 0 0,1 1 0 0 0,-1-1 0 0 0,1 1 0 0 0,0-1 0 0 0,-1 0 0 0 0,1-1 0 0 0,0 1 0 0 0,0-1 0 0 0,8 2 0 0 0,-4-1-12 0 0,0-1 1 0 0,-1 0 0 0 0,1 0-1 0 0,0-1 1 0 0,0 0-1 0 0,0-1 1 0 0,0 0 0 0 0,0 0-1 0 0,0-1 1 0 0,-1 1-1 0 0,1-2 1 0 0,-1 1 0 0 0,1-1-1 0 0,-1 0 1 0 0,0-1-1 0 0,12-7 1 0 0,-10 4-9 0 0,0 0 0 0 0,-1-1 1 0 0,0 0-1 0 0,0 0 0 0 0,-1 0 1 0 0,0-1-1 0 0,0-1 0 0 0,-1 1 1 0 0,0-1-1 0 0,-1 0 0 0 0,5-11 0 0 0,5-17 108 0 0,-1-1-1 0 0,11-48 1 0 0,-21 69 369 0 0,-2-1 0 0 0,0-34-1 0 0,-2 52-157 0 0,0 24 418 0 0,0 0-590 0 0,1 0 0 0 0,1-1 1 0 0,0 0-1 0 0,12 43 0 0 0,-11-56-173 0 0,0-1 1 0 0,0 1 0 0 0,1-1 0 0 0,0 0 0 0 0,1 0 0 0 0,0 0-1 0 0,0 0 1 0 0,1-1 0 0 0,0 0 0 0 0,0 0 0 0 0,0 0-1 0 0,1-1 1 0 0,0 0 0 0 0,0-1 0 0 0,9 6 0 0 0,1-1-135 0 0,17 11-3131 0 0,-10-10-5624 0 0,-17-8 5335 0 0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3352 0 0,'-2'0'305'0'0,"-1"0"0"0"0,1 0 0 0 0,-1 0 1 0 0,1 0-1 0 0,0 1 0 0 0,-1-1 0 0 0,1 1 0 0 0,0 0 0 0 0,-1-1 0 0 0,1 1 0 0 0,0 0 0 0 0,0 0 0 0 0,0 0 0 0 0,-1 1 0 0 0,1-1 0 0 0,1 1 0 0 0,-1-1 0 0 0,-3 4 0 0 0,2-1-116 0 0,1-1-1 0 0,-1 2 0 0 0,1-1 0 0 0,0 0 1 0 0,0 0-1 0 0,1 1 0 0 0,-1-1 0 0 0,1 1 1 0 0,-1 5-1 0 0,-6 43 1246 0 0,2 1 0 0 0,2 99-1 0 0,3-45-937 0 0,-2 38-49 0 0,0-8-11 0 0,-20 140-1 0 0,14-223-378 0 0,-28 169 252 0 0,35-215-771 0 0,0 0 0 0 0,0 0 0 0 0,1 0 0 0 0,0 0 0 0 0,1 0 0 0 0,0 0-1 0 0,1 1 1 0 0,1 9 0 0 0,9-15-6108 0 0,-4-7 3131 0 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22 3336 0 0,'-6'0'579'0'0,"0"-1"-1"0"0,0 0 1 0 0,0 0 0 0 0,1-1-1 0 0,-7-2 1 0 0,-20-5 1038 0 0,20 7-956 0 0,0 1 0 0 0,0 0-1 0 0,1 1 1 0 0,-1 1 0 0 0,0-1 0 0 0,0 2 0 0 0,0 0 0 0 0,-16 4 0 0 0,23-4-555 0 0,1-1 0 0 0,-1 1 0 0 0,0 0 0 0 0,1 1 1 0 0,0-1-1 0 0,-1 1 0 0 0,1 0 0 0 0,0 0 0 0 0,0 0 0 0 0,1 0 0 0 0,-1 1 1 0 0,1 0-1 0 0,0-1 0 0 0,-1 1 0 0 0,2 1 0 0 0,-1-1 0 0 0,0 0 0 0 0,1 1 1 0 0,0-1-1 0 0,0 1 0 0 0,0-1 0 0 0,-2 10 0 0 0,3-6-79 0 0,-1-1-1 0 0,1 1 1 0 0,0 0 0 0 0,1 0-1 0 0,-1-1 1 0 0,2 1 0 0 0,-1 0-1 0 0,1 0 1 0 0,3 11-1 0 0,-3-15-15 0 0,0-1-1 0 0,1 1 0 0 0,-1 0 1 0 0,1-1-1 0 0,0 1 0 0 0,0-1 1 0 0,1 0-1 0 0,-1 0 0 0 0,1 0 1 0 0,-1 0-1 0 0,1 0 0 0 0,0 0 1 0 0,0-1-1 0 0,0 1 1 0 0,0-1-1 0 0,1 0 0 0 0,-1 0 1 0 0,1 0-1 0 0,-1 0 0 0 0,7 1 1 0 0,9 2-60 0 0,1-1 0 0 0,-1 0 0 0 0,1-2 0 0 0,0 0 0 0 0,35-2 0 0 0,-38 0 38 0 0,-39-7-100 0 0,12 7 114 0 0,0 0 1 0 0,0 0-1 0 0,-1 1 1 0 0,1 0-1 0 0,0 1 1 0 0,0 0 0 0 0,0 1-1 0 0,0 0 1 0 0,0 0-1 0 0,1 1 1 0 0,-1 1-1 0 0,1-1 1 0 0,0 1 0 0 0,0 1-1 0 0,-10 9 1 0 0,10-9 33 0 0,1 2 1 0 0,0-1-1 0 0,0 1 1 0 0,1 1-1 0 0,0-1 1 0 0,1 1-1 0 0,0 0 1 0 0,0 0-1 0 0,1 1 1 0 0,0 0-1 0 0,1 0 1 0 0,0 0-1 0 0,0 1 0 0 0,-2 14 1 0 0,4-15 51 0 0,0-1 1 0 0,1 1-1 0 0,0 0 0 0 0,1 0 1 0 0,0 0-1 0 0,2 15 0 0 0,-2-22-63 0 0,1-1 0 0 0,0 1-1 0 0,0 0 1 0 0,0 0 0 0 0,0-1-1 0 0,0 1 1 0 0,1-1 0 0 0,-1 1 0 0 0,1-1-1 0 0,0 0 1 0 0,0 1 0 0 0,0-1-1 0 0,0 0 1 0 0,0 0 0 0 0,0 0 0 0 0,0 0-1 0 0,1-1 1 0 0,-1 1 0 0 0,0-1-1 0 0,1 1 1 0 0,0-1 0 0 0,-1 0 0 0 0,1 0-1 0 0,0 0 1 0 0,-1 0 0 0 0,6 0-1 0 0,9 2-243 0 0,1 0 0 0 0,0-2 0 0 0,-1 0 0 0 0,1-1 0 0 0,20-3 0 0 0,13-6-10345 0 0,-42 5 7090 0 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0 3880 0 0,'0'0'588'0'0,"-8"16"1983"0"0,-15 31-1037 0 0,2 1 1 0 0,2 1 0 0 0,2 1-1 0 0,3 0 1 0 0,-14 93 0 0 0,26-134-2107 0 0,1-10-1058 0 0,2-22-3078 0 0,0 6 1256 0 0,-1 0 515 0 0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7 287 1792 0 0,'-3'-54'2703'0'0,"1"41"-1799"0"0,1-1 0 0 0,0 0 0 0 0,1 0 0 0 0,4-26 0 0 0,-3 38-704 0 0,0 1-1 0 0,0-1 0 0 0,0 0 1 0 0,0 0-1 0 0,0 0 0 0 0,0 1 0 0 0,1-1 1 0 0,-1 1-1 0 0,1-1 0 0 0,-1 1 0 0 0,1-1 1 0 0,-1 1-1 0 0,1 0 0 0 0,0 0 0 0 0,0 0 1 0 0,0 0-1 0 0,3-1 0 0 0,34-13 1208 0 0,-38 15-1390 0 0,92-29 998 0 0,115-30-363 0 0,-200 56-640 0 0,19-1-16 0 0,-27 4 5 0 0,1 0 0 0 0,-1 0 0 0 0,1 0 0 0 0,-1 0-1 0 0,1 0 1 0 0,-1 0 0 0 0,1 0 0 0 0,-1 0 0 0 0,1 0-1 0 0,0 0 1 0 0,-1 1 0 0 0,1-1 0 0 0,-1 0 0 0 0,0 0-1 0 0,1 1 1 0 0,-1-1 0 0 0,1 0 0 0 0,-1 0 0 0 0,1 1-1 0 0,-1-1 1 0 0,0 1 0 0 0,1-1 0 0 0,-1 0 0 0 0,1 1-1 0 0,-1-1 1 0 0,0 1 0 0 0,0-1 0 0 0,1 1 0 0 0,-1-1-1 0 0,0 1 1 0 0,0-1 0 0 0,0 1 0 0 0,1-1 0 0 0,-1 1-1 0 0,0-1 1 0 0,0 1 0 0 0,0-1 0 0 0,0 1 0 0 0,0 0-1 0 0,-1 13 54 0 0,-1 0 0 0 0,-5 27 0 0 0,-1 0 76 0 0,-11 64 275 0 0,10-62-132 0 0,2 0 0 0 0,-3 68 0 0 0,9-80-163 0 0,3 37-2339 0 0,-1-61 552 0 0,0-1 0 0 0,0 1 0 0 0,1-1 0 0 0,3 11 0 0 0,2-5-1692 0 0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52 194 3048 0 0,'-2'4'317'0'0,"0"0"0"0"0,1 1 0 0 0,-1-1 0 0 0,1 1 0 0 0,0 0-1 0 0,0-1 1 0 0,0 1 0 0 0,1 0 0 0 0,-1 0 0 0 0,1 6 0 0 0,-1 6 385 0 0,0-7-298 0 0,1 0-1 0 0,-1 0 1 0 0,1 0-1 0 0,1 0 1 0 0,0 0 0 0 0,3 12-1 0 0,-4-19-262 0 0,1 0 0 0 0,0 0-1 0 0,0 0 1 0 0,0-1 0 0 0,1 1-1 0 0,-1 0 1 0 0,1 0 0 0 0,-1-1-1 0 0,1 1 1 0 0,0-1 0 0 0,0 1-1 0 0,0-1 1 0 0,0 0 0 0 0,0 0-1 0 0,1 0 1 0 0,-1 0 0 0 0,1 0-1 0 0,-1 0 1 0 0,1-1 0 0 0,0 1-1 0 0,0-1 1 0 0,-1 0 0 0 0,1 0-1 0 0,4 1 1 0 0,4 0-80 0 0,0 0-1 0 0,0-1 1 0 0,1-1-1 0 0,-1 0 1 0 0,0 0 0 0 0,0-1-1 0 0,1 0 1 0 0,-1-1-1 0 0,0-1 1 0 0,0 1 0 0 0,-1-2-1 0 0,1 0 1 0 0,-1 0-1 0 0,1-1 1 0 0,-1 0 0 0 0,0 0-1 0 0,-1-1 1 0 0,0-1-1 0 0,0 1 1 0 0,0-2 0 0 0,-1 1-1 0 0,0-1 1 0 0,0 0-1 0 0,-1-1 1 0 0,0 0 0 0 0,0 0-1 0 0,-1-1 1 0 0,0 1-1 0 0,-1-1 1 0 0,0-1 0 0 0,-1 1-1 0 0,0 0 1 0 0,-1-1-1 0 0,0 0 1 0 0,0 0 0 0 0,1-15-1 0 0,-4 23-55 0 0,1-11 58 0 0,0 0 0 0 0,-1 0 0 0 0,0 0 0 0 0,-4-22 1 0 0,3 33-33 0 0,0-1-1 0 0,0 0 1 0 0,-1 0 0 0 0,1 1 0 0 0,-1-1 0 0 0,0 0 0 0 0,0 1 0 0 0,0 0 0 0 0,0-1 0 0 0,0 1-1 0 0,-1 0 1 0 0,0 0 0 0 0,1 0 0 0 0,-1 1 0 0 0,0-1 0 0 0,0 1 0 0 0,-1-1 0 0 0,1 1 0 0 0,0 0-1 0 0,-1 0 1 0 0,-3-1 0 0 0,1 0 30 0 0,-1 1-1 0 0,1 0 1 0 0,0 0-1 0 0,-1 0 1 0 0,1 1-1 0 0,-1-1 1 0 0,0 2-1 0 0,1-1 1 0 0,-1 1-1 0 0,0 0 1 0 0,1 0-1 0 0,-1 1 1 0 0,0 0-1 0 0,1 0 1 0 0,-1 1-1 0 0,1-1 1 0 0,-1 2-1 0 0,1-1 1 0 0,0 1-1 0 0,0-1 1 0 0,0 2-1 0 0,0-1 1 0 0,1 1-1 0 0,-1 0 1 0 0,1 0-1 0 0,0 0 1 0 0,0 1-1 0 0,0-1 1 0 0,1 1 0 0 0,0 1-1 0 0,0-1 1 0 0,-5 8-1 0 0,-2 8 64 0 0,1 0-1 0 0,1 0 1 0 0,1 1-1 0 0,1 0 1 0 0,1 1-1 0 0,-6 37 0 0 0,-2 143 326 0 0,11-120-369 0 0,1-41-50 0 0,-6 69 21 0 0,1-60-59 0 0,5-23-145 0 0,-3 0 0 0 0,-12 46 0 0 0,3-20-1686 0 0,9-20-5317 0 0,3-25 3552 0 0,-2-4-1 0 0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97 3296 0 0,'0'0'568'0'0,"0"-15"7340"0"0,-5 68-3938 0 0,-15 26-2352 0 0,11-51-1402 0 0,-6 43 0 0 0,12-48-104 0 0,0-4 28 0 0,1-1 1 0 0,1 0 0 0 0,1 36-1 0 0,0-52-129 0 0,0 0 0 0 0,1-1-1 0 0,-1 1 1 0 0,0 0 0 0 0,1-1 0 0 0,-1 1-1 0 0,1 0 1 0 0,0-1 0 0 0,-1 1-1 0 0,1-1 1 0 0,0 1 0 0 0,0-1-1 0 0,0 0 1 0 0,0 1 0 0 0,0-1-1 0 0,0 0 1 0 0,0 0 0 0 0,0 1-1 0 0,1-1 1 0 0,-1 0 0 0 0,1 0 0 0 0,1 0-1 0 0,-1 0-3 0 0,1 0 0 0 0,0 0-1 0 0,-1 0 1 0 0,1-1 0 0 0,0 0-1 0 0,-1 1 1 0 0,1-1 0 0 0,0 0 0 0 0,-1 0-1 0 0,1-1 1 0 0,0 1 0 0 0,4-1-1 0 0,0-1-12 0 0,0-1 1 0 0,0 1-1 0 0,0-1 0 0 0,0 0 0 0 0,0 0 0 0 0,-1-1 1 0 0,1 0-1 0 0,-1 0 0 0 0,8-7 0 0 0,-1-4-5 0 0,0 0-1 0 0,-1-1 1 0 0,-1-1-1 0 0,0 1 1 0 0,-2-2 0 0 0,9-18-1 0 0,-1-4 27 0 0,19-71-1 0 0,-34 86 116 0 0,-2 21 44 0 0,-1 16-54 0 0,0 9 43 0 0,-7 37 0 0 0,0-1-9 0 0,6-36-88 0 0,1-6-12 0 0,-1 0 0 0 0,2 1 0 0 0,0-1 1 0 0,0 1-1 0 0,6 25 0 0 0,-6-39-48 0 0,1 0-1 0 0,0 0 1 0 0,-1 0-1 0 0,1 0 1 0 0,0-1 0 0 0,0 1-1 0 0,1 0 1 0 0,-1 0-1 0 0,0-1 1 0 0,0 1 0 0 0,1-1-1 0 0,-1 1 1 0 0,1-1-1 0 0,-1 0 1 0 0,1 1-1 0 0,0-1 1 0 0,-1 0 0 0 0,4 1-1 0 0,-1 0-1 0 0,0-1 1 0 0,0 1-1 0 0,0-1 0 0 0,1 0 0 0 0,-1-1 0 0 0,0 1 0 0 0,1-1 0 0 0,5 0 1 0 0,1 0 4 0 0,-1-1 0 0 0,1-1 1 0 0,0 0-1 0 0,-1 0 0 0 0,0-1 1 0 0,15-6-1 0 0,-16 5 17 0 0,-1-1 0 0 0,0 0 0 0 0,0-1-1 0 0,0 0 1 0 0,0 0 0 0 0,-1 0 0 0 0,0-1 0 0 0,0-1 0 0 0,-1 1 0 0 0,0-1 0 0 0,-1 0 0 0 0,1 0-1 0 0,6-15 1 0 0,0-2 156 0 0,-2-1-1 0 0,-1 0 1 0 0,10-42 0 0 0,-17 54-47 0 0,0 0 1 0 0,-1 0-1 0 0,-1-29 1 0 0,-1 16 98 0 0,1 23-199 0 0,-1 0 1 0 0,0 0 0 0 0,0-1-1 0 0,0 1 1 0 0,-1 0 0 0 0,0 0-1 0 0,1 0 1 0 0,-1 1 0 0 0,-1-1-1 0 0,-3-5 1 0 0,-1-3-106 0 0,6 11-9 0 0,1 0 1 0 0,-1 1-1 0 0,1-1 1 0 0,-1 0-1 0 0,0 0 0 0 0,1 1 1 0 0,-1-1-1 0 0,0 1 1 0 0,0-1-1 0 0,0 0 1 0 0,1 1-1 0 0,-1 0 1 0 0,0-1-1 0 0,0 1 1 0 0,0-1-1 0 0,0 1 1 0 0,0 0-1 0 0,0 0 0 0 0,0-1 1 0 0,0 1-1 0 0,0 0 1 0 0,0 0-1 0 0,0 0 1 0 0,0 0-1 0 0,-1 1 1 0 0,-25 6-12224 0 0,17-5 8285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15.63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1 134 3424 0 0,'7'-18'3955'0'0,"-5"15"-3825"0"0,9-8 4292 0 0,-10 12-4241 0 0,-1-1 0 0 0,1 1 1 0 0,0 0-1 0 0,-1-1 0 0 0,1 1 0 0 0,-1 0 0 0 0,1 0 1 0 0,-1 0-1 0 0,0-1 0 0 0,1 1 0 0 0,-1 0 1 0 0,0 0-1 0 0,0 0 0 0 0,1 0 0 0 0,-1-1 1 0 0,0 1-1 0 0,0 0 0 0 0,0 0 0 0 0,0 0 1 0 0,0 1-1 0 0,3 43 1453 0 0,-2 68 0 0 0,0 2-1271 0 0,-1-106-343 0 0,1-1 0 0 0,0 1 0 0 0,1 0 0 0 0,0 0-1 0 0,0-1 1 0 0,1 1 0 0 0,3 8 0 0 0,-4-15-22 0 0,-1 1 0 0 0,1 0 0 0 0,-1-1-1 0 0,1 1 1 0 0,0-1 0 0 0,0 1 0 0 0,0-1 0 0 0,0 0-1 0 0,1 0 1 0 0,-1 0 0 0 0,0 0 0 0 0,1 0 0 0 0,0-1-1 0 0,-1 1 1 0 0,1-1 0 0 0,0 1 0 0 0,0-1 0 0 0,0 0-1 0 0,0 0 1 0 0,0 0 0 0 0,0-1 0 0 0,0 1 0 0 0,3-1-1 0 0,2 1-13 0 0,0-1 0 0 0,0 0-1 0 0,0-1 1 0 0,0 0-1 0 0,0 0 1 0 0,0-1 0 0 0,0 0-1 0 0,0 0 1 0 0,-1-1-1 0 0,1 1 1 0 0,-1-2-1 0 0,1 1 1 0 0,-1-1 0 0 0,-1-1-1 0 0,1 1 1 0 0,0-1-1 0 0,-1 0 1 0 0,0 0 0 0 0,0-1-1 0 0,7-9 1 0 0,8-9 30 0 0,-1 0 1 0 0,31-52 0 0 0,-42 60 56 0 0,-1 0 0 0 0,0-1 1 0 0,-1 1-1 0 0,-1-1 0 0 0,-1-1 1 0 0,5-28-1 0 0,-6 5 338 0 0,-1-61 0 0 0,-3 83-349 0 0,0 16-767 0 0,0-4 795 0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03.3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23 3896 0 0,'0'0'2039'0'0,"-3"15"910"0"0,2-9-2557 0 0,0 0-1 0 0,0 0 1 0 0,0 1 0 0 0,-1-1-1 0 0,-4 7 1 0 0,-1 8 427 0 0,-11 36 841 0 0,10-36-939 0 0,1 1 1 0 0,1 0-1 0 0,1 0 1 0 0,1 1-1 0 0,-2 34 1 0 0,6-55-706 0 0,0 0 0 0 0,0 0 1 0 0,0 0-1 0 0,0 0 0 0 0,0 0 1 0 0,1 0-1 0 0,-1 0 0 0 0,1 0 1 0 0,0 0-1 0 0,0 0 0 0 0,0 0 1 0 0,-1 0-1 0 0,2 0 0 0 0,-1 0 1 0 0,0-1-1 0 0,0 1 0 0 0,1 0 1 0 0,-1-1-1 0 0,3 3 0 0 0,-1-2-7 0 0,0 0 0 0 0,0 0-1 0 0,0-1 1 0 0,0 0 0 0 0,1 1-1 0 0,-1-1 1 0 0,0 0 0 0 0,0-1-1 0 0,1 1 1 0 0,-1-1 0 0 0,5 1 0 0 0,3-1-16 0 0,1 0 0 0 0,-1-1 1 0 0,0-1-1 0 0,0 0 1 0 0,0 0-1 0 0,18-7 0 0 0,-15 3-10 0 0,0 0 0 0 0,-1-1-1 0 0,0 0 1 0 0,0-1 0 0 0,0-1 0 0 0,-1 0-1 0 0,-1-1 1 0 0,1 0 0 0 0,14-17-1 0 0,-11 8 13 0 0,0-1-1 0 0,-1-1 0 0 0,-1 0 0 0 0,-1 0 0 0 0,9-24 0 0 0,-17 34 66 0 0,0 1 0 0 0,-1-1 0 0 0,0 0 0 0 0,0-1-1 0 0,-1 1 1 0 0,0-16 0 0 0,-2 27-47 0 0,0-1 0 0 0,0 1 0 0 0,0-1 1 0 0,0 1-1 0 0,0 0 0 0 0,0-1 0 0 0,0 1 0 0 0,0-1 0 0 0,-1 1 1 0 0,1 0-1 0 0,0-1 0 0 0,0 1 0 0 0,0 0 0 0 0,-1-1 0 0 0,1 1 0 0 0,0 0 1 0 0,-1-1-1 0 0,1 1 0 0 0,0 0 0 0 0,0 0 0 0 0,-1-1 0 0 0,1 1 0 0 0,-1 0 1 0 0,1 0-1 0 0,0 0 0 0 0,-1-1 0 0 0,1 1 0 0 0,0 0 0 0 0,-1 0 1 0 0,1 0-1 0 0,-1 0 0 0 0,1 0 0 0 0,0 0 0 0 0,-1 0 0 0 0,1 0 0 0 0,-1 0 1 0 0,1 0-1 0 0,-1 0 0 0 0,1 0 0 0 0,0 0 0 0 0,-1 0 0 0 0,1 0 0 0 0,-1 0 1 0 0,1 1-1 0 0,0-1 0 0 0,-1 0 0 0 0,1 0 0 0 0,0 0 0 0 0,-1 1 1 0 0,1-1-1 0 0,0 0 0 0 0,-1 0 0 0 0,1 1 0 0 0,-1-1 0 0 0,-19 15 405 0 0,10-2-298 0 0,1 1 1 0 0,0-1-1 0 0,1 2 0 0 0,0-1 1 0 0,2 1-1 0 0,-1 0 1 0 0,2 1-1 0 0,0-1 1 0 0,-4 28-1 0 0,6-29-62 0 0,2-1 1 0 0,-1 0 0 0 0,2 0-1 0 0,0 1 1 0 0,2 18-1 0 0,-1-28-48 0 0,-1 1 1 0 0,1-1-1 0 0,0 0 0 0 0,0 0 0 0 0,1 0 0 0 0,-1 0 1 0 0,1-1-1 0 0,0 1 0 0 0,0 0 0 0 0,0-1 1 0 0,1 1-1 0 0,-1-1 0 0 0,1 0 0 0 0,-1 0 0 0 0,1 0 1 0 0,0 0-1 0 0,1 0 0 0 0,-1 0 0 0 0,0-1 1 0 0,1 0-1 0 0,4 3 0 0 0,2-1-3 0 0,0 0 1 0 0,1 0-1 0 0,-1-1 0 0 0,1-1 1 0 0,0 0-1 0 0,0 0 0 0 0,0-1 1 0 0,0-1-1 0 0,0 0 0 0 0,0 0 1 0 0,-1-1-1 0 0,1 0 0 0 0,0-1 0 0 0,14-4 1 0 0,-17 4-2 0 0,0-1 1 0 0,1 0 0 0 0,-1-1-1 0 0,0 0 1 0 0,0 0-1 0 0,-1-1 1 0 0,0 0 0 0 0,1 0-1 0 0,-2-1 1 0 0,1 0-1 0 0,-1 0 1 0 0,1 0 0 0 0,-2-1-1 0 0,1 0 1 0 0,-1 0 0 0 0,0-1-1 0 0,0 1 1 0 0,3-9-1 0 0,2-6 176 0 0,-1-1-1 0 0,0 1 1 0 0,-2-2-1 0 0,5-24 1 0 0,-11 40-481 0 0,0 1 0 0 0,-1-1-1 0 0,0 0 1 0 0,0 1 0 0 0,0-1 0 0 0,-1 0 0 0 0,-3-8 0 0 0,3 10-822 0 0,-1 0 0 0 0,0 1 0 0 0,0 0 0 0 0,-1-1 0 0 0,0 1 0 0 0,0 0 0 0 0,0 0 0 0 0,-1 0 0 0 0,1 1 0 0 0,-8-8 0 0 0,-2 1-2860 0 0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0 4136 0 0,'-3'0'704'0'0,"-1"0"5"0"0,1 0 743 0 0,-5 0-728 0 0,5 2 0 0 0,-1 0 0 0 0,2 2-16 0 0,2 3-32 0 0,-5 2-92 0 0,5 2-156 0 0,-2 3-2740 0 0,2 2 0 0 0,7 5-1 0 0,-5 0 1 0 0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3192 0 0,'13'-7'3600'0'0,"17"3"-2325"0"0,0 2 1 0 0,1 0-1 0 0,35 4 1 0 0,27-1 647 0 0,-50-2-956 0 0,64-5-50 0 0,-91 5-856 0 0,0-2 0 0 0,0 0 0 0 0,0-1 0 0 0,19-7 0 0 0,-34 11-61 0 0,0 0-1 0 0,-1 0 1 0 0,1 0-1 0 0,-1-1 1 0 0,1 1-1 0 0,0 0 0 0 0,-1 0 1 0 0,1-1-1 0 0,-1 1 1 0 0,1 0-1 0 0,0-1 1 0 0,-1 1-1 0 0,1-1 1 0 0,-1 1-1 0 0,1-1 1 0 0,-1 1-1 0 0,0-1 1 0 0,1 1-1 0 0,-1-1 1 0 0,1 1-1 0 0,-1-1 1 0 0,0 0-1 0 0,1 0 1 0 0,-1 0-3 0 0,-1 1 0 0 0,1-1 1 0 0,0 1-1 0 0,0-1 0 0 0,-1 1 1 0 0,1-1-1 0 0,0 1 0 0 0,-1 0 1 0 0,1-1-1 0 0,-1 1 0 0 0,1-1 1 0 0,-1 1-1 0 0,1 0 0 0 0,-1-1 1 0 0,1 1-1 0 0,-1 0 0 0 0,1 0 1 0 0,-1-1-1 0 0,1 1 0 0 0,-2 0 1 0 0,-31-8-95 0 0,24 7 92 0 0,1 0 0 0 0,0 1 0 0 0,-1 0 0 0 0,1 1 0 0 0,0 0 0 0 0,-1 0 0 0 0,1 1 0 0 0,-12 3 0 0 0,15-2 35 0 0,-1-1-1 0 0,1 1 1 0 0,0 0-1 0 0,0 0 1 0 0,0 0-1 0 0,0 1 1 0 0,1 0-1 0 0,-1 0 1 0 0,1 0 0 0 0,0 0-1 0 0,0 1 1 0 0,-5 8-1 0 0,-1 2 84 0 0,1 0 0 0 0,1 0-1 0 0,0 1 1 0 0,0 0 0 0 0,2 1-1 0 0,-7 23 1 0 0,7-10 122 0 0,1-1 0 0 0,1 1 1 0 0,0 39-1 0 0,10 91-2077 0 0,-5-154 658 0 0,0 0-1 0 0,0 0 1 0 0,0 0-1 0 0,1 0 1 0 0,0 0-1 0 0,0 0 1 0 0,6 9 0 0 0,1-1-2105 0 0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43 3672 0 0,'0'0'628'0'0,"-17"17"2703"0"0,5-1-2531 0 0,1 1 0 0 0,0 0 1 0 0,1 0-1 0 0,1 1 0 0 0,-10 28 0 0 0,-23 99 2874 0 0,39-128-3360 0 0,1 0-1 0 0,1 0 1 0 0,0 25-1 0 0,1-29-194 0 0,0-11-107 0 0,0 0 1 0 0,0-1-1 0 0,1 1 0 0 0,-1 0 1 0 0,0 0-1 0 0,0-1 0 0 0,1 1 1 0 0,-1 0-1 0 0,1 0 0 0 0,0-1 1 0 0,-1 1-1 0 0,1 0 0 0 0,0-1 1 0 0,0 1-1 0 0,0-1 0 0 0,0 1 1 0 0,0-1-1 0 0,1 0 0 0 0,-1 1 1 0 0,3 1-1 0 0,-2-2-13 0 0,1 1 1 0 0,-1-1 0 0 0,1 0-1 0 0,0 0 1 0 0,0 0-1 0 0,0 0 1 0 0,0 0 0 0 0,-1-1-1 0 0,1 1 1 0 0,0-1-1 0 0,5 0 1 0 0,1 0-32 0 0,0 0 0 0 0,0-1 0 0 0,0-1 0 0 0,0 0 0 0 0,0 0 0 0 0,0 0 1 0 0,11-6-1 0 0,-8 2-14 0 0,0-1 1 0 0,0 0-1 0 0,-1 0 1 0 0,0-1-1 0 0,0-1 0 0 0,-1 0 1 0 0,0 0-1 0 0,-1-1 1 0 0,0 0-1 0 0,13-20 1 0 0,-10 11 31 0 0,-1-2 0 0 0,0 1 0 0 0,-2-2 0 0 0,0 1 0 0 0,8-34 0 0 0,-12 38 290 0 0,-1 0 0 0 0,-1 0-1 0 0,2-31 1 0 0,-7 54-29 0 0,0 0-1 0 0,-1-1 1 0 0,0 1-1 0 0,0 0 1 0 0,-4 4-1 0 0,-7 16-59 0 0,5-9-134 0 0,2 1 0 0 0,1-1-1 0 0,0 1 1 0 0,1 1 0 0 0,0-1-1 0 0,2 1 1 0 0,0-1-1 0 0,2 1 1 0 0,0 0 0 0 0,2 25-1 0 0,-1-42-54 0 0,0 1 1 0 0,1-1-1 0 0,-1 1 0 0 0,1-1 1 0 0,0 0-1 0 0,0 1 0 0 0,0-1 0 0 0,0 0 1 0 0,0 0-1 0 0,1 0 0 0 0,-1 0 1 0 0,1 0-1 0 0,-1 0 0 0 0,1 0 0 0 0,0 0 1 0 0,-1-1-1 0 0,5 3 0 0 0,-3-1-3 0 0,1-1-1 0 0,0 0 1 0 0,0 0-1 0 0,0 0 1 0 0,1-1-1 0 0,-1 0 1 0 0,0 0 0 0 0,1 0-1 0 0,5 1 1 0 0,0-1-6 0 0,-1-1 0 0 0,1 0 0 0 0,0-1 0 0 0,0 0 0 0 0,0 0 0 0 0,0-1 0 0 0,-1 0 0 0 0,14-5 0 0 0,-12 2 24 0 0,0 0 0 0 0,0 0 0 0 0,-1-2-1 0 0,0 1 1 0 0,0-1 0 0 0,-1 0 0 0 0,0-1-1 0 0,0 0 1 0 0,-1-1 0 0 0,0 0 0 0 0,0 0 0 0 0,-1-1-1 0 0,0 1 1 0 0,-1-2 0 0 0,8-14 0 0 0,-5 4 115 0 0,-1-2 1 0 0,0 1 0 0 0,-2-1-1 0 0,-1 0 1 0 0,0 0-1 0 0,1-43 1 0 0,-4 46-15 0 0,-1 11-46 0 0,0-1 1 0 0,-1 1-1 0 0,0 0 1 0 0,-2-18-1 0 0,2 27-154 0 0,0-1 0 0 0,-1 0-1 0 0,1 1 1 0 0,0-1 0 0 0,-1 1 0 0 0,1-1-1 0 0,0 0 1 0 0,-1 1 0 0 0,1-1 0 0 0,-1 1-1 0 0,1-1 1 0 0,-1 1 0 0 0,1-1 0 0 0,-1 1-1 0 0,0 0 1 0 0,1-1 0 0 0,-1 1 0 0 0,1 0-1 0 0,-1-1 1 0 0,0 1 0 0 0,1 0 0 0 0,-1 0-1 0 0,0-1 1 0 0,0 1 0 0 0,0 0-571 0 0,0 0-1 0 0,0 0 1 0 0,0-1 0 0 0,0 1 0 0 0,0 0 0 0 0,0 0-1 0 0,0 0 1 0 0,0 1 0 0 0,0-1 0 0 0,0 0-1 0 0,0 0 1 0 0,0 0 0 0 0,0 1 0 0 0,1-1-1 0 0,-1 1 1 0 0,-1-1 0 0 0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3528 0 0,'0'0'1201'0'0,"21"2"2418"0"0,-17 1-3327 0 0,0 0-1 0 0,0 0 1 0 0,0 0-1 0 0,-1 1 1 0 0,1 0-1 0 0,-1-1 1 0 0,0 1-1 0 0,0 0 1 0 0,0 0-1 0 0,0 1 1 0 0,-1-1 0 0 0,0 1-1 0 0,1-1 1 0 0,-2 1-1 0 0,1 0 1 0 0,-1-1-1 0 0,2 8 1 0 0,2 10 664 0 0,-2 1 0 0 0,2 31 0 0 0,-4-46-682 0 0,15 192 1710 0 0,-15-194-1972 0 0,-1-1 12 0 0,0-1 0 0 0,0 0 0 0 0,1 1 0 0 0,0-1 1 0 0,0 0-1 0 0,0 0 0 0 0,3 6 0 0 0,-4-10-17 0 0,0 1 1 0 0,1-1-1 0 0,-1 1 0 0 0,1-1 0 0 0,-1 1 0 0 0,0-1 1 0 0,1 1-1 0 0,-1-1 0 0 0,1 1 0 0 0,0-1 0 0 0,-1 0 1 0 0,1 1-1 0 0,-1-1 0 0 0,1 0 0 0 0,-1 1 0 0 0,1-1 1 0 0,0 0-1 0 0,-1 0 0 0 0,1 0 0 0 0,1 1 0 0 0,0-1 8 0 0,-1-1-1 0 0,1 1 1 0 0,0 0-1 0 0,-1 0 1 0 0,1-1-1 0 0,0 1 1 0 0,-1-1-1 0 0,1 0 1 0 0,-1 1-1 0 0,1-1 1 0 0,2-1-1 0 0,6-5 64 0 0,-1 0 0 0 0,0 0-1 0 0,0-1 1 0 0,0 0-1 0 0,-1-1 1 0 0,0 0-1 0 0,-1 0 1 0 0,8-13-1 0 0,5-11 253 0 0,19-40 0 0 0,-35 64-272 0 0,5-7 72 0 0,-2-1 0 0 0,1 1-1 0 0,-2-2 1 0 0,7-29 0 0 0,5-14-889 0 0,-12 48-501 0 0,9-4-8817 0 0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0 3136 0 0,'0'0'3851'0'0,"-4"18"-766"0"0,-3 3-1838 0 0,0 0 0 0 0,2 0 0 0 0,-5 32-1 0 0,5-27-375 0 0,-15 93 1120 0 0,14-104-3460 0 0,1-33-11619 0 0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1 159 2664 0 0,'0'-14'1617'0'0,"0"10"-993"0"0,0 0-1 0 0,0 0 0 0 0,0 0 1 0 0,0-1-1 0 0,1 1 0 0 0,1-5 1 0 0,-2 7-493 0 0,1 1 1 0 0,0 0-1 0 0,0-1 1 0 0,-1 1 0 0 0,1 0-1 0 0,0 0 1 0 0,0 0 0 0 0,0-1-1 0 0,0 1 1 0 0,0 0 0 0 0,0 0-1 0 0,0 1 1 0 0,1-1 0 0 0,-1 0-1 0 0,0 0 1 0 0,0 0 0 0 0,1 1-1 0 0,-1-1 1 0 0,1 1-1 0 0,-1-1 1 0 0,0 1 0 0 0,2-1-1 0 0,176-33 4605 0 0,9-2-4046 0 0,-179 33-660 0 0,8-1 28 0 0,-1 0 1 0 0,1 1-1 0 0,20-2 1 0 0,-39 7-36 0 0,-1-1 1 0 0,1 1-1 0 0,-1 0 1 0 0,1 0-1 0 0,0 0 1 0 0,-1 0-1 0 0,1 0 1 0 0,0 0-1 0 0,0 1 1 0 0,1-1-1 0 0,-1 0 1 0 0,0 1-1 0 0,-1 4 1 0 0,-4 3 47 0 0,-8 14 89 0 0,1 0 0 0 0,1 1 0 0 0,1 1 0 0 0,1 0 0 0 0,-13 48 0 0 0,-9 97 410 0 0,21-95-564 0 0,4-17-647 0 0,5-20-3705 0 0,2-26 1156 0 0,0 1-514 0 0,2-2-1 0 0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118 105 3424 0 0,'-8'5'541'0'0,"1"1"0"0"0,0 0-1 0 0,0 0 1 0 0,1 1 0 0 0,-1 0-1 0 0,1 0 1 0 0,1 1 0 0 0,0-1-1 0 0,-9 17 1 0 0,8-13-98 0 0,0 0 0 0 0,0 1 0 0 0,2 0-1 0 0,-1 0 1 0 0,2 0 0 0 0,-1 0 0 0 0,2 1 0 0 0,-1-1 0 0 0,2 1 0 0 0,0-1 0 0 0,0 1 0 0 0,1 0 0 0 0,1-1 0 0 0,0 1 0 0 0,4 16-1 0 0,-4-26-372 0 0,0 0 0 0 0,0 0 0 0 0,0-1 0 0 0,0 1 0 0 0,0-1 0 0 0,1 1 0 0 0,0-1 0 0 0,-1 0 0 0 0,1 0 0 0 0,0 1 0 0 0,0-1 0 0 0,0-1 0 0 0,0 1-1 0 0,0 0 1 0 0,4 2 0 0 0,-1-1-16 0 0,0-1-1 0 0,0 0 1 0 0,0 0-1 0 0,1 0 1 0 0,-1 0-1 0 0,0-1 1 0 0,9 2-1 0 0,0-2-25 0 0,1 0-1 0 0,0-1 0 0 0,-1-1 0 0 0,1 0 0 0 0,16-4 1 0 0,-17 3-40 0 0,-1-1 0 0 0,0 0 1 0 0,-1-1-1 0 0,1 0 0 0 0,-1-1 0 0 0,1 0 1 0 0,-2-1-1 0 0,1-1 0 0 0,-1 0 1 0 0,0 0-1 0 0,0-1 0 0 0,-1-1 1 0 0,0 0-1 0 0,0 0 0 0 0,-1-1 1 0 0,0 0-1 0 0,-1 0 0 0 0,9-14 1 0 0,-12 14 14 0 0,0 0 0 0 0,-1 0 1 0 0,0 0-1 0 0,0-1 0 0 0,-1 1 1 0 0,-1-1-1 0 0,0 0 0 0 0,0 0 1 0 0,-1 0-1 0 0,0 0 0 0 0,-1 0 1 0 0,0 0-1 0 0,-1 0 0 0 0,0 0 1 0 0,-1 1-1 0 0,-5-19 0 0 0,6 25 12 0 0,-1 0 0 0 0,0 0-1 0 0,-1 0 1 0 0,1 0 0 0 0,-1 1-1 0 0,1-1 1 0 0,-1 1 0 0 0,0 0-1 0 0,0 0 1 0 0,0 0 0 0 0,-1 0-1 0 0,1 1 1 0 0,-1-1 0 0 0,1 1-1 0 0,-1 0 1 0 0,0 0 0 0 0,0 0-1 0 0,0 0 1 0 0,0 1 0 0 0,0 0-1 0 0,-9-2 1 0 0,-3 0 60 0 0,0 1 0 0 0,0 1 0 0 0,-1 0 0 0 0,-22 2 0 0 0,28 0-25 0 0,0 1 1 0 0,0-1-1 0 0,0 2 0 0 0,0-1 0 0 0,0 2 0 0 0,1-1 0 0 0,0 2 1 0 0,0-1-1 0 0,0 1 0 0 0,0 1 0 0 0,1-1 0 0 0,-1 2 0 0 0,2-1 1 0 0,-1 1-1 0 0,1 1 0 0 0,0 0 0 0 0,-7 8 0 0 0,7-5 5 0 0,0 0 0 0 0,1 0 0 0 0,0 0-1 0 0,1 1 1 0 0,0 0 0 0 0,1 0 0 0 0,0 1 0 0 0,1-1-1 0 0,0 1 1 0 0,1 0 0 0 0,1 0 0 0 0,0 0 0 0 0,0 25-1 0 0,2-38-53 0 0,-1 12 31 0 0,1-1 1 0 0,1 1-1 0 0,0-1 1 0 0,1 1 0 0 0,3 11-1 0 0,-4-20-32 0 0,0 0 1 0 0,0 0-1 0 0,0 0 0 0 0,1 0 0 0 0,-1 0 0 0 0,1 0 1 0 0,0-1-1 0 0,0 1 0 0 0,0-1 0 0 0,0 0 0 0 0,0 1 0 0 0,1-1 1 0 0,-1 0-1 0 0,1 0 0 0 0,-1 0 0 0 0,1-1 0 0 0,0 1 0 0 0,-1 0 1 0 0,1-1-1 0 0,0 0 0 0 0,0 0 0 0 0,0 0 0 0 0,6 1 1 0 0,5 1-59 0 0,1-2 1 0 0,-1 0-1 0 0,1 0 1 0 0,0-1 0 0 0,-1-1-1 0 0,1-1 1 0 0,-1 0 0 0 0,0-1-1 0 0,1 0 1 0 0,-1-1-1 0 0,0 0 1 0 0,-1-2 0 0 0,24-11-1 0 0,-25 11-2 0 0,-1-1 0 0 0,0-1 0 0 0,0 0 0 0 0,0 0-1 0 0,-1-1 1 0 0,-1 0 0 0 0,1 0 0 0 0,-1-1 0 0 0,-1-1-1 0 0,0 1 1 0 0,-1-1 0 0 0,0-1 0 0 0,0 1 0 0 0,-1-1 0 0 0,6-17-1 0 0,-3 0 129 0 0,-1-1 0 0 0,-1 0 0 0 0,-1 0 0 0 0,-2-1 0 0 0,0-41 0 0 0,-6 38 714 0 0,2 33-463 0 0,0 18 261 0 0,0 250 117 0 0,0-153-5694 0 0,0-111 4195 0 0,0-1 0 0 0,0 0-1 0 0,0 1 1 0 0,1-1-1 0 0,-1 1 1 0 0,1-1-1 0 0,0 1 1 0 0,0-1-1 0 0,2 4 1 0 0,3 8-3211 0 0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35 2976 0 0,'-4'0'308'0'0,"0"0"0"0"0,-1 1 1 0 0,1 0-1 0 0,0 0 0 0 0,0 0 0 0 0,0 1 0 0 0,0-1 0 0 0,0 1 0 0 0,1 0 0 0 0,-1 0 0 0 0,0 1 0 0 0,1-1 1 0 0,0 1-1 0 0,-1-1 0 0 0,1 1 0 0 0,0 0 0 0 0,0 0 0 0 0,1 1 0 0 0,-3 2 0 0 0,-1 2 57 0 0,1 0 0 0 0,0 0 0 0 0,0 1-1 0 0,1 0 1 0 0,0-1 0 0 0,1 1 0 0 0,-4 12-1 0 0,4-5 225 0 0,0-1 0 0 0,0 1 0 0 0,2-1 0 0 0,0 1-1 0 0,1 0 1 0 0,3 30 0 0 0,-2-38-497 0 0,1 0 0 0 0,0 0 0 0 0,0 0 0 0 0,1 0 0 0 0,0-1 1 0 0,0 1-1 0 0,0-1 0 0 0,1 0 0 0 0,0 0 0 0 0,1 0 0 0 0,0 0 0 0 0,0-1 0 0 0,0 0 0 0 0,1 0 1 0 0,8 7-1 0 0,-5-7-61 0 0,-1-1 1 0 0,1 0 0 0 0,0 0 0 0 0,0-1 0 0 0,0-1 0 0 0,1 1-1 0 0,0-1 1 0 0,-1-1 0 0 0,1 0 0 0 0,0 0 0 0 0,0-1 0 0 0,0 0 0 0 0,13-1-1 0 0,-10-1-23 0 0,0 0-1 0 0,0 0 0 0 0,0-1 1 0 0,-1-1-1 0 0,1 0 0 0 0,-1 0 0 0 0,0-2 1 0 0,0 1-1 0 0,22-13 0 0 0,-27 12-7 0 0,0 1 0 0 0,-1-1-1 0 0,1 0 1 0 0,-1-1-1 0 0,0 0 1 0 0,-1 0 0 0 0,0 0-1 0 0,0 0 1 0 0,0-1 0 0 0,-1 0-1 0 0,0 0 1 0 0,0 0 0 0 0,0-1-1 0 0,3-11 1 0 0,-4 9-1 0 0,-1 0 0 0 0,0 0 1 0 0,-1 0-1 0 0,0-1 0 0 0,0 1 0 0 0,-1 0 1 0 0,0 0-1 0 0,-1-1 0 0 0,0 1 0 0 0,-5-17 1 0 0,3 15-1 0 0,-1 1 0 0 0,0 0 0 0 0,0 0 0 0 0,-1 1 1 0 0,-1-1-1 0 0,0 1 0 0 0,0 0 0 0 0,-1 1 1 0 0,-11-13-1 0 0,12 15 1 0 0,-1 1-1 0 0,0 0 1 0 0,0 0 0 0 0,0 1 0 0 0,-1 0-1 0 0,0 0 1 0 0,0 0 0 0 0,0 1 0 0 0,0 0-1 0 0,-1 1 1 0 0,1 0 0 0 0,-14-3 0 0 0,14 4 14 0 0,0 1 1 0 0,0 0-1 0 0,0 0 0 0 0,1 1 1 0 0,-1 0-1 0 0,0 0 1 0 0,0 1-1 0 0,0-1 1 0 0,0 2-1 0 0,0-1 1 0 0,1 1-1 0 0,-1 1 1 0 0,1-1-1 0 0,-1 1 0 0 0,1 1 1 0 0,0-1-1 0 0,0 1 1 0 0,0 0-1 0 0,1 1 1 0 0,-1 0-1 0 0,1 0 1 0 0,0 0-1 0 0,1 1 1 0 0,-1-1-1 0 0,1 1 0 0 0,0 1 1 0 0,1-1-1 0 0,-1 1 1 0 0,1 0-1 0 0,-4 9 1 0 0,-3 11 113 0 0,0 1 1 0 0,2 0-1 0 0,1 0 1 0 0,-7 54 0 0 0,-1 121 476 0 0,3-20-180 0 0,7-129-336 0 0,-3-1 0 0 0,-2 0-1 0 0,-21 62 1 0 0,-23 27-57 0 0,45-105 188 0 0,5-13-2507 0 0,-1-11-4527 0 0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106 141 3216 0 0,'-7'7'682'0'0,"0"-1"0"0"0,0 2 0 0 0,0-1 0 0 0,1 1 0 0 0,-9 15 0 0 0,9-15-219 0 0,0 0-77 0 0,1 1 0 0 0,0-1 0 0 0,0 1 0 0 0,1-1 0 0 0,0 1 0 0 0,1 1 0 0 0,0-1-1 0 0,0 0 1 0 0,1 1 0 0 0,0-1 0 0 0,1 1 0 0 0,0 0 0 0 0,0 0 0 0 0,1-1 0 0 0,0 1 0 0 0,1 0-1 0 0,2 11 1 0 0,-2-17-267 0 0,0 0 0 0 0,1 0-1 0 0,-1-1 1 0 0,1 1-1 0 0,0-1 1 0 0,0 1 0 0 0,0-1-1 0 0,0 0 1 0 0,0 0-1 0 0,1 0 1 0 0,0 0-1 0 0,-1 0 1 0 0,1 0 0 0 0,0-1-1 0 0,5 4 1 0 0,-2-3-54 0 0,0 0 1 0 0,0 0-1 0 0,0 0 1 0 0,1-1-1 0 0,-1 0 0 0 0,1 0 1 0 0,0 0-1 0 0,8 0 1 0 0,0-1-52 0 0,0 0 0 0 0,-1-1 1 0 0,1-1-1 0 0,-1 0 0 0 0,1-1 1 0 0,-1-1-1 0 0,25-7 0 0 0,-30 7-9 0 0,0 0 0 0 0,0-1 1 0 0,0 0-1 0 0,0-1 0 0 0,0 0 0 0 0,-1 0 0 0 0,0 0 0 0 0,0-1 0 0 0,-1-1 0 0 0,0 1 0 0 0,0-1 1 0 0,0-1-1 0 0,-1 1 0 0 0,0-1 0 0 0,0 0 0 0 0,-1 0 0 0 0,0-1 0 0 0,0 1 0 0 0,-1-1 0 0 0,4-14 1 0 0,-4 9 1 0 0,0-1 1 0 0,-1 1 0 0 0,-1-1 0 0 0,0 0-1 0 0,-1 0 1 0 0,-1 0 0 0 0,0 0 0 0 0,-1 0-1 0 0,-1 0 1 0 0,0 0 0 0 0,-6-17 0 0 0,7 26-3 0 0,-1 0 0 0 0,0 0 0 0 0,0 1 0 0 0,-1 0 0 0 0,0-1 0 0 0,0 1 0 0 0,0 0 1 0 0,0 0-1 0 0,-1 1 0 0 0,0-1 0 0 0,0 1 0 0 0,0-1 0 0 0,0 1 0 0 0,-1 1 0 0 0,0-1 0 0 0,0 0 0 0 0,0 1 1 0 0,0 0-1 0 0,0 1 0 0 0,-1-1 0 0 0,1 1 0 0 0,-1 0 0 0 0,1 0 0 0 0,-1 0 0 0 0,0 1 0 0 0,0 0 1 0 0,0 0-1 0 0,0 1 0 0 0,0 0 0 0 0,-8 0 0 0 0,4 1 12 0 0,0 0-1 0 0,0 1 1 0 0,1 0-1 0 0,-1 0 1 0 0,1 1-1 0 0,0 0 1 0 0,0 1-1 0 0,0 0 1 0 0,0 0 0 0 0,0 1-1 0 0,1 0 1 0 0,0 0-1 0 0,0 1 1 0 0,1 0-1 0 0,-1 1 1 0 0,-11 13 0 0 0,6-4 30 0 0,1 0 1 0 0,1 0 0 0 0,1 1 0 0 0,0 1 0 0 0,1 0 0 0 0,1 0 0 0 0,-8 25 0 0 0,12-31-23 0 0,1 0 1 0 0,0 0 0 0 0,1 1-1 0 0,0-1 1 0 0,1 0 0 0 0,0 1-1 0 0,1-1 1 0 0,0 1 0 0 0,1-1-1 0 0,1 1 1 0 0,3 12 0 0 0,-4-21-23 0 0,1 0 0 0 0,0-1 0 0 0,0 1 0 0 0,1-1 1 0 0,-1 1-1 0 0,1-1 0 0 0,-1 0 0 0 0,1 0 0 0 0,0 0 0 0 0,1 0 1 0 0,-1-1-1 0 0,0 1 0 0 0,1-1 0 0 0,-1 0 0 0 0,1 0 1 0 0,0 0-1 0 0,-1 0 0 0 0,1 0 0 0 0,0-1 0 0 0,0 0 0 0 0,0 0 1 0 0,1 0-1 0 0,7 0 0 0 0,3 1-46 0 0,0-1-1 0 0,0-1 1 0 0,0 0-1 0 0,0-1 1 0 0,22-4 0 0 0,-27 3 7 0 0,0 0 1 0 0,0 0-1 0 0,-1-1 1 0 0,1 0 0 0 0,-1-1-1 0 0,1 0 1 0 0,-1 0-1 0 0,0-1 1 0 0,0 0-1 0 0,-1-1 1 0 0,0 0 0 0 0,0 0-1 0 0,0-1 1 0 0,-1 0-1 0 0,0-1 1 0 0,0 1-1 0 0,0-1 1 0 0,-1 0 0 0 0,-1-1-1 0 0,1 0 1 0 0,4-11-1 0 0,-1-2 162 0 0,-2-1 0 0 0,-1 0 0 0 0,0 0 0 0 0,-2-1 0 0 0,-1 0 0 0 0,0 1 0 0 0,-2-29 0 0 0,-15 76 958 0 0,1 17-545 0 0,8-26-428 0 0,1-1 1 0 0,0 1 0 0 0,1-1 0 0 0,0 1-1 0 0,0 20 1 0 0,2 5-610 0 0,0-21 727 0 0,1 0-1 0 0,4 37 1 0 0,-3-50-949 0 0,1 1 1 0 0,0-1-1 0 0,0 1 0 0 0,5 10 0 0 0,-4-12-660 0 0,0 0 0 0 0,0 0 0 0 0,0-1 0 0 0,1 0 0 0 0,0 1 1 0 0,6 5-1 0 0,4 2-2573 0 0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1 3504 0 0,'0'0'2375'0'0,"1"17"386"0"0,32 98 1102 0 0,-14-51-2727 0 0,-3 0 1 0 0,-3 1-1 0 0,6 75 0 0 0,-12-30-597 0 0,-8 120 1 0 0,0-210-503 0 0,-1 0-1 0 0,0 0 1 0 0,-2 0-1 0 0,0-1 1 0 0,-1 0-1 0 0,-13 32 1 0 0,15-43-29 0 0,-1-1 1 0 0,0 1-1 0 0,0-1 0 0 0,-1 0 1 0 0,0 0-1 0 0,0-1 0 0 0,0 1 1 0 0,-1-1-1 0 0,0 0 1 0 0,0-1-1 0 0,-1 1 0 0 0,0-1 1 0 0,1-1-1 0 0,-2 1 0 0 0,1-1 1 0 0,0 0-1 0 0,-1-1 0 0 0,-12 4 1 0 0,8-3 0 0 0,-1-1 1 0 0,0-1-1 0 0,-1 0 1 0 0,1-1-1 0 0,0 0 1 0 0,0-1-1 0 0,-22-2 1 0 0,30 1-1 0 0,0 0 0 0 0,0 0 0 0 0,0 0 0 0 0,0 0 0 0 0,1-1 1 0 0,-1 0-1 0 0,1 0 0 0 0,-1 0 0 0 0,1 0 0 0 0,0-1 0 0 0,0 0 1 0 0,0 0-1 0 0,0 0 0 0 0,0 0 0 0 0,1 0 0 0 0,0-1 1 0 0,-1 0-1 0 0,1 0 0 0 0,1 0 0 0 0,-1 0 0 0 0,0 0 0 0 0,1 0 1 0 0,-3-8-1 0 0,0-3 25 0 0,1-1 0 0 0,0 0 1 0 0,2 0-1 0 0,-1-1 0 0 0,2 1 0 0 0,0 0 1 0 0,4-33-1 0 0,2 9 52 0 0,1 1 0 0 0,14-43 0 0 0,-15 67-58 0 0,1-1 1 0 0,0 1-1 0 0,1 0 1 0 0,1 0 0 0 0,0 1-1 0 0,1 0 1 0 0,1 1-1 0 0,0 0 1 0 0,1 0-1 0 0,0 1 1 0 0,1 1-1 0 0,17-14 1 0 0,17-10 69 0 0,2 3 0 0 0,63-32 0 0 0,11-8 172 0 0,-98 57-210 0 0,-6 3 52 0 0,24-18-1 0 0,-38 26-72 0 0,1 0-1 0 0,-1 0 0 0 0,0 0 0 0 0,0-1 1 0 0,0 0-1 0 0,-1 1 0 0 0,0-1 0 0 0,0-1 0 0 0,5-9 1 0 0,-8 13-43 0 0,1 0 1 0 0,0-1 0 0 0,-1 1 0 0 0,1 0 0 0 0,-1 0-1 0 0,0 0 1 0 0,0-1 0 0 0,0 1 0 0 0,0 0 0 0 0,0 0-1 0 0,0-1 1 0 0,-1 1 0 0 0,1 0 0 0 0,-2-4 0 0 0,2 6-208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03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4208 0 0,'0'0'5185'0'0,"0"2"-4429"0"0,0 1 0 0 0,0 4-16 0 0,8 4-52 0 0,-1 1-140 0 0,0 5-600 0 0,0 1-2512 0 0,0 5 0 0 0,2 3-1 0 0,2 2 1 0 0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0 3440 0 0,'-11'1'1878'0'0,"3"1"-1548"0"0,1 1 0 0 0,0 0-1 0 0,0 0 1 0 0,1 1-1 0 0,-1 0 1 0 0,1 0 0 0 0,0 0-1 0 0,0 1 1 0 0,0 0-1 0 0,0 0 1 0 0,1 0-1 0 0,0 1 1 0 0,0 0 0 0 0,0 0-1 0 0,1 0 1 0 0,0 1-1 0 0,0-1 1 0 0,1 1 0 0 0,-5 12-1 0 0,1 1 444 0 0,0 0 1 0 0,2 0-1 0 0,0 1 0 0 0,2 0 1 0 0,-3 39-1 0 0,6-54-710 0 0,0 0 1 0 0,0 1-1 0 0,0-1 0 0 0,1 1 1 0 0,0-1-1 0 0,0 0 0 0 0,0 1 1 0 0,1-1-1 0 0,0 0 0 0 0,0 0 0 0 0,1 0 1 0 0,0-1-1 0 0,0 1 0 0 0,0 0 1 0 0,0-1-1 0 0,1 0 0 0 0,0 0 1 0 0,0 0-1 0 0,1 0 0 0 0,-1-1 0 0 0,1 0 1 0 0,0 1-1 0 0,0-2 0 0 0,0 1 1 0 0,1-1-1 0 0,-1 1 0 0 0,1-2 1 0 0,0 1-1 0 0,0-1 0 0 0,0 1 0 0 0,0-2 1 0 0,12 3-1 0 0,-6-2-46 0 0,0 0-1 0 0,0-1 1 0 0,1 0-1 0 0,-1-1 1 0 0,0-1 0 0 0,1 0-1 0 0,-1-1 1 0 0,0 0-1 0 0,0 0 1 0 0,0-2 0 0 0,0 1-1 0 0,0-1 1 0 0,-1-1-1 0 0,0 0 1 0 0,0-1-1 0 0,18-12 1 0 0,-25 14 0 0 0,0 1 0 0 0,0-1 1 0 0,0-1-1 0 0,-1 1 0 0 0,0 0 0 0 0,1-1 0 0 0,-2 0 1 0 0,1 0-1 0 0,0 0 0 0 0,-1 0 0 0 0,3-8 0 0 0,-2-1 80 0 0,1 0-1 0 0,-2 0 1 0 0,2-17-1 0 0,-4 25-49 0 0,0-1 1 0 0,-1 1-1 0 0,0 0 0 0 0,0 0 1 0 0,0 0-1 0 0,0 0 0 0 0,-1 0 0 0 0,-5-12 1 0 0,2 8 35 0 0,0 0 1 0 0,-1 1 0 0 0,1-1 0 0 0,-10-9-1 0 0,7 10-41 0 0,0 1 1 0 0,-1 1-1 0 0,0-1 0 0 0,0 1 1 0 0,-1 1-1 0 0,0 0 0 0 0,0 0 0 0 0,-1 1 1 0 0,1 1-1 0 0,-1 0 0 0 0,0 0 0 0 0,0 1 1 0 0,-1 0-1 0 0,1 1 0 0 0,0 0 0 0 0,-1 1 1 0 0,0 0-1 0 0,1 1 0 0 0,-1 0 0 0 0,1 1 1 0 0,-1 0-1 0 0,-16 4 0 0 0,23-3-280 0 0,1-1 1 0 0,-1 1-1 0 0,1-1 0 0 0,0 1 0 0 0,0 1 0 0 0,0-1 0 0 0,0 1 0 0 0,0-1 1 0 0,1 1-1 0 0,-6 5 0 0 0,-16 20-9803 0 0,23-26 9246 0 0,-4 5-3142 0 0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12 3888 0 0,'0'0'648'0'0,"0"-5"0"0"0,-3 5 1 0 0,3-2 3 0 0,0-1 628 0 0,0 1-208 0 0,0 4-1072 0 0,0 8-1764 0 0,0 2-1 0 0,0 3 1 0 0,3 4 0 0 0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 3816 0 0,'0'0'636'0'0,"21"-5"3407"0"0,-19 6-3856 0 0,1-1-1 0 0,-1 1 0 0 0,0 0 0 0 0,0 0 0 0 0,1 0 0 0 0,-1 0 0 0 0,0 0 0 0 0,0 0 0 0 0,0 1 0 0 0,0-1 1 0 0,-1 1-1 0 0,1-1 0 0 0,0 1 0 0 0,0 0 0 0 0,-1 0 0 0 0,0 0 0 0 0,3 2 0 0 0,1 4 326 0 0,0 0-1 0 0,0 1 1 0 0,4 9-1 0 0,-2 3 161 0 0,-1 0-1 0 0,0 0 1 0 0,-2 1-1 0 0,2 25 1 0 0,-4-26-550 0 0,0 3 20 0 0,1 0 0 0 0,1 0 0 0 0,1-1-1 0 0,1 0 1 0 0,14 36 0 0 0,-19-57-131 0 0,-1 0 0 0 0,1-1 0 0 0,0 1 0 0 0,0-1 0 0 0,0 1 0 0 0,0-1 0 0 0,0 0 0 0 0,0 1 1 0 0,0-1-1 0 0,0 0 0 0 0,0 0 0 0 0,1 0 0 0 0,-1 0 0 0 0,1 0 0 0 0,-1 0 0 0 0,1 0 0 0 0,-1 0 0 0 0,1 0 0 0 0,-1-1 0 0 0,1 1 0 0 0,-1-1 0 0 0,1 1 0 0 0,0-1 0 0 0,-1 0 0 0 0,1 0 0 0 0,0 1 0 0 0,0-1 0 0 0,-1 0 0 0 0,1 0 0 0 0,3-1 0 0 0,-2 0 12 0 0,-1 0-1 0 0,1 0 1 0 0,-1 0 0 0 0,0 0 0 0 0,0 0-1 0 0,1-1 1 0 0,-1 1 0 0 0,0-1 0 0 0,0 0-1 0 0,0 1 1 0 0,0-1 0 0 0,0 0 0 0 0,-1 0 0 0 0,1 0-1 0 0,-1 0 1 0 0,1 0 0 0 0,-1-1 0 0 0,0 1-1 0 0,2-4 1 0 0,51-156 864 0 0,9-22-60 0 0,-52 151-692 0 0,-9 26-142 0 0,0 0 0 0 0,1 0 0 0 0,-1 1 0 0 0,2-1 0 0 0,-1 0 0 0 0,0 1 0 0 0,10-12 0 0 0,-5 15-1131 0 0,-7 3 7 0 0,1 0 1 0 0,0 0-1 0 0,-1 0 0 0 0,1 1 0 0 0,0-1 1 0 0,-1 1-1 0 0,1-1 0 0 0,-1 1 0 0 0,4 1 1 0 0,-4-1 836 0 0,9 3-3735 0 0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3264 0 0,'0'0'1726'0'0,"21"0"1131"0"0,41 3 454 0 0,77 14-1 0 0,-76-8-1910 0 0,77 1-1 0 0,-111-9-1307 0 0,-20 0-100 0 0,1-1 1 0 0,-1 0-1 0 0,1 0 1 0 0,-1-1-1 0 0,12-2 1 0 0,-21 2 3 0 0,1 1 0 0 0,-1 0 0 0 0,0 0 0 0 0,1 0 1 0 0,-1-1-1 0 0,0 1 0 0 0,0 0 0 0 0,0 0 1 0 0,1-1-1 0 0,-1 1 0 0 0,0 0 0 0 0,0-1 0 0 0,0 1 1 0 0,1 0-1 0 0,-1-1 0 0 0,0 1 0 0 0,0 0 1 0 0,0-1-1 0 0,0 1 0 0 0,0 0 0 0 0,0-1 0 0 0,0 1 1 0 0,0 0-1 0 0,0-1 0 0 0,0 1 0 0 0,0 0 1 0 0,0-1-1 0 0,0 1 0 0 0,0 0 0 0 0,0-1 0 0 0,0 1 1 0 0,0 0-1 0 0,-1-1 0 0 0,1 1 0 0 0,0 0 1 0 0,0-1-1 0 0,0 1 0 0 0,-1 0 0 0 0,1-1 0 0 0,0 1 1 0 0,0 0-1 0 0,0 0 0 0 0,-1-1 0 0 0,1 1 1 0 0,0 0-1 0 0,-1 0 0 0 0,1-1 0 0 0,-14-11-118 0 0,7 9 111 0 0,1 1 0 0 0,-1 0 1 0 0,0 0-1 0 0,0 1 1 0 0,1 0-1 0 0,-1 0 1 0 0,0 1-1 0 0,0-1 0 0 0,0 2 1 0 0,0-1-1 0 0,-13 3 1 0 0,15-1 46 0 0,0-1 1 0 0,0 2 0 0 0,0-1-1 0 0,0 0 1 0 0,0 1-1 0 0,0 0 1 0 0,1 0 0 0 0,-1 0-1 0 0,1 1 1 0 0,0-1-1 0 0,0 1 1 0 0,0 0-1 0 0,1 0 1 0 0,-1 1 0 0 0,-3 6-1 0 0,-8 15 184 0 0,2 0 0 0 0,1 1 0 0 0,1 1 0 0 0,1 0 0 0 0,2 0 0 0 0,-9 49 0 0 0,12-34-230 0 0,1 1 0 0 0,2 65 0 0 0,2-74-942 0 0,4 2-9637 0 0,-1-29 6876 0 0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79 3752 0 0,'-3'-7'6820'0'0,"0"11"-6328"0"0,-1 1 0 0 0,2-1 0 0 0,-1 1 1 0 0,0-1-1 0 0,1 1 0 0 0,0 0 0 0 0,0 0 0 0 0,-2 6 0 0 0,-3 7 425 0 0,-5 12-256 0 0,2 0-1 0 0,0 1 1 0 0,2 0 0 0 0,1 1-1 0 0,-4 63 1 0 0,10-90-649 0 0,1 0-1 0 0,0 0 1 0 0,1 0 0 0 0,-1 0-1 0 0,1 0 1 0 0,0 0 0 0 0,0 0 0 0 0,1 0-1 0 0,0 0 1 0 0,2 4 0 0 0,-3-6-21 0 0,0-1-1 0 0,0 0 1 0 0,1 1 0 0 0,-1-1 0 0 0,1 0 0 0 0,0 0-1 0 0,0 0 1 0 0,0 0 0 0 0,0-1 0 0 0,0 1-1 0 0,0 0 1 0 0,0-1 0 0 0,0 1 0 0 0,0-1 0 0 0,1 0-1 0 0,-1 0 1 0 0,1 0 0 0 0,-1 0 0 0 0,6 1-1 0 0,-3-1-14 0 0,0-1 0 0 0,1 0 0 0 0,-1 0-1 0 0,0 0 1 0 0,1 0 0 0 0,-1-1 0 0 0,0 0-1 0 0,0 0 1 0 0,1 0 0 0 0,-1-1 0 0 0,0 0-1 0 0,0 0 1 0 0,-1 0 0 0 0,1 0 0 0 0,0-1-1 0 0,-1 0 1 0 0,1 0 0 0 0,-1 0 0 0 0,5-5-1 0 0,6-7-49 0 0,-1 0 0 0 0,-1-1 0 0 0,19-28 0 0 0,-10 14 39 0 0,-6 5 43 0 0,-1 0 1 0 0,19-46 0 0 0,-24 50 45 0 0,5-29 264 0 0,-14 45-96 0 0,-4 6 5 0 0,-5 7-19 0 0,4 1-134 0 0,-1 1 1 0 0,2-1-1 0 0,-1 1 0 0 0,2-1 0 0 0,-3 11 1 0 0,0 2 4 0 0,1-7-22 0 0,1 1-1 0 0,1 0 1 0 0,1-1 0 0 0,0 21 0 0 0,2-32-53 0 0,-1 0 1 0 0,1-1-1 0 0,-1 1 1 0 0,1-1-1 0 0,0 1 0 0 0,1-1 1 0 0,-1 1-1 0 0,0-1 1 0 0,1 0-1 0 0,0 1 1 0 0,0-1-1 0 0,0 0 0 0 0,0 0 1 0 0,1 0-1 0 0,-1-1 1 0 0,1 1-1 0 0,4 3 0 0 0,-2-2-3 0 0,0 0 0 0 0,0-1 0 0 0,0 1 0 0 0,0-1-1 0 0,0 0 1 0 0,1-1 0 0 0,0 0 0 0 0,-1 0-1 0 0,12 3 1 0 0,-5-3 0 0 0,1 0-1 0 0,0-1 0 0 0,0 0 1 0 0,0-1-1 0 0,0-1 0 0 0,18-3 1 0 0,-24 3 8 0 0,0-1 0 0 0,0 0 0 0 0,0 0 0 0 0,0-1 1 0 0,-1 1-1 0 0,1-2 0 0 0,-1 1 0 0 0,0-1 0 0 0,0 0 0 0 0,0 0 0 0 0,0-1 1 0 0,-1 1-1 0 0,6-7 0 0 0,-2 0 50 0 0,0-1 1 0 0,-1 0-1 0 0,0-1 0 0 0,-1 0 1 0 0,0 0-1 0 0,-1 0 0 0 0,0-1 1 0 0,-1 0-1 0 0,5-27 0 0 0,-5 17 67 0 0,-2 0-1 0 0,-1 0 0 0 0,0-1 0 0 0,-2 1 0 0 0,-4-31 0 0 0,4 46-345 0 0,-4-14-630 0 0,-3 17-3254 0 0,-6 5-4961 0 0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3360 0 0,'0'0'585'0'0,"10"-10"3705"0"0,-8 9-4100 0 0,-1 1 0 0 0,0 0 0 0 0,1 0 0 0 0,-1 0-1 0 0,1 0 1 0 0,-1 0 0 0 0,0 0 0 0 0,1 0 0 0 0,-1 1-1 0 0,0-1 1 0 0,1 0 0 0 0,-1 1 0 0 0,0-1 0 0 0,1 1 0 0 0,-1 0-1 0 0,0-1 1 0 0,0 1 0 0 0,1 0 0 0 0,-1 0 0 0 0,0-1-1 0 0,0 1 1 0 0,0 0 0 0 0,0 0 0 0 0,0 0 0 0 0,0 0-1 0 0,-1 1 1 0 0,1-1 0 0 0,0 0 0 0 0,0 0 0 0 0,0 3-1 0 0,3 4 462 0 0,0 1 0 0 0,-1-1-1 0 0,4 15 1 0 0,-6-17-267 0 0,19 96 1585 0 0,-7-28-1424 0 0,7 27-82 0 0,-14-83-385 0 0,-3-3-47 0 0,2-1 1 0 0,0 1-1 0 0,0-1 0 0 0,9 15 0 0 0,-13-26-12 0 0,1 0 1 0 0,0 0-1 0 0,0 0 0 0 0,0-1 0 0 0,1 1 0 0 0,-1 0 1 0 0,1-1-1 0 0,-1 1 0 0 0,1-1 0 0 0,0 0 0 0 0,0 0 1 0 0,0 0-1 0 0,0 0 0 0 0,0-1 0 0 0,0 1 0 0 0,0-1 1 0 0,1 0-1 0 0,-1 0 0 0 0,1 0 0 0 0,-1 0 0 0 0,1 0 1 0 0,-1-1-1 0 0,5 1 0 0 0,-7-2-2 0 0,0 1 0 0 0,0 0 0 0 0,0 0 0 0 0,1-1 0 0 0,-1 1 0 0 0,0 0 0 0 0,0-1 0 0 0,0 1 0 0 0,0-1 0 0 0,0 0 0 0 0,0 1 0 0 0,0-1 0 0 0,0 0 0 0 0,0 0 0 0 0,0 1 0 0 0,-1-1 0 0 0,1 0 0 0 0,0 0 0 0 0,0 0 0 0 0,-1 0 0 0 0,2-1 0 0 0,12-28 202 0 0,-9 17-152 0 0,10-26 111 0 0,-12 29-139 0 0,0 1 1 0 0,1-1 0 0 0,5-10 0 0 0,12-16 54 0 0,45-70 144 0 0,-25 37-149 0 0,-28 45-81 0 0,-11 21-12 0 0,-1 0 0 0 0,1-1 1 0 0,0 1-1 0 0,0 0 0 0 0,0 0 0 0 0,0 0 0 0 0,4-3 0 0 0,-5 5-145 0 0,1-1-1 0 0,-1 0 1 0 0,0 1 0 0 0,0-1-1 0 0,0 0 1 0 0,0 1-1 0 0,0-1 1 0 0,0 0-1 0 0,0 0 1 0 0,-1 0-1 0 0,1 0 1 0 0,-1 0-1 0 0,1 0 1 0 0,-1 0-1 0 0,0 0 1 0 0,0-4-1 0 0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3280 0 0,'0'0'1184'0'0,"2"0"-675"0"0,0 0 0 0 0,-1 0 0 0 0,1 0 1 0 0,-1 1-1 0 0,1-1 0 0 0,0 0 0 0 0,-1 1 1 0 0,1-1-1 0 0,1 2 0 0 0,-1 6 23 0 0,0 0 0 0 0,-1 0 0 0 0,0 0 0 0 0,-1 0 0 0 0,0 0 0 0 0,0 0 0 0 0,-1 0 0 0 0,0 0 0 0 0,0 0 0 0 0,-1 0 0 0 0,0 0 0 0 0,-6 14 0 0 0,-18 33 114 0 0,-6-3-4894 0 0,13-21-1837 0 0,11-15 2696 0 0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97 155 2968 0 0,'-11'13'1230'0'0,"2"-2"-464"0"0,0 0-1 0 0,1 0 0 0 0,-8 15 0 0 0,9-14-225 0 0,1 1-1 0 0,0 1 1 0 0,1-1-1 0 0,0 1 0 0 0,1 0 1 0 0,1 0-1 0 0,-4 27 1 0 0,7-35-361 0 0,0 0 0 0 0,0 0 1 0 0,1 0-1 0 0,-1-1 0 0 0,1 1 0 0 0,0 0 1 0 0,1-1-1 0 0,-1 1 0 0 0,1-1 1 0 0,0 1-1 0 0,1-1 0 0 0,-1 0 0 0 0,1 0 1 0 0,0 0-1 0 0,0 0 0 0 0,1-1 0 0 0,-1 1 1 0 0,1-1-1 0 0,0 0 0 0 0,0 0 1 0 0,1 0-1 0 0,8 6 0 0 0,-3-4-115 0 0,0-1-1 0 0,0-1 0 0 0,1 1 1 0 0,0-2-1 0 0,-1 1 1 0 0,1-2-1 0 0,0 1 1 0 0,0-1-1 0 0,0-1 0 0 0,1 0 1 0 0,10-1-1 0 0,-6 0-33 0 0,-1-1-1 0 0,1 0 0 0 0,-1-2 1 0 0,0 0-1 0 0,0 0 0 0 0,0-1 1 0 0,22-10-1 0 0,-31 12-23 0 0,-1-1 1 0 0,1 0-1 0 0,0-1 0 0 0,-1 1 0 0 0,0-1 0 0 0,0 0 0 0 0,0 0 1 0 0,0-1-1 0 0,-1 0 0 0 0,1 0 0 0 0,-1 0 0 0 0,0 0 0 0 0,-1 0 1 0 0,1-1-1 0 0,-1 1 0 0 0,0-1 0 0 0,-1 0 0 0 0,1 0 0 0 0,-1 0 1 0 0,-1-1-1 0 0,1 1 0 0 0,1-11 0 0 0,-1-32 137 0 0,-2 0 0 0 0,-10-79 1 0 0,9 121-124 0 0,0 0 1 0 0,0 0 0 0 0,-1 1 0 0 0,0-1 0 0 0,0 1 0 0 0,-1-1 0 0 0,0 1 0 0 0,0 0 0 0 0,0 0-1 0 0,-1 0 1 0 0,0 1 0 0 0,0-1 0 0 0,0 1 0 0 0,-1 0 0 0 0,0 0 0 0 0,0 0 0 0 0,-6-4 0 0 0,3 5 4 0 0,1-1 1 0 0,-1 1 0 0 0,0 1-1 0 0,0 0 1 0 0,0 0 0 0 0,0 0 0 0 0,0 1-1 0 0,-1 0 1 0 0,1 1 0 0 0,-1 0-1 0 0,1 0 1 0 0,-1 1 0 0 0,-9 0 0 0 0,10 1-23 0 0,1-1 1 0 0,0 1-1 0 0,0 0 1 0 0,0 1-1 0 0,0 0 1 0 0,1 0-1 0 0,-1 0 1 0 0,0 1-1 0 0,1 0 1 0 0,0 1-1 0 0,-10 6 1 0 0,12-7-109 0 0,0 0 0 0 0,0 1 0 0 0,0-1 1 0 0,1 1-1 0 0,-1 0 0 0 0,1 0 0 0 0,0 1 0 0 0,0-1 0 0 0,1 1 0 0 0,0-1 1 0 0,-1 1-1 0 0,1 0 0 0 0,1 0 0 0 0,-1 0 0 0 0,1 0 0 0 0,-1 8 0 0 0,-9 68-9467 0 0,8-51 6231 0 0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0 3656 0 0,'0'0'2632'0'0,"-2"20"387"0"0,0 15-826 0 0,2 54 0 0 0,2-31-873 0 0,-2 142 1648 0 0,0-158-6560 0 0,0 0-4008 0 0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1 115 3200 0 0,'0'-2'234'0'0,"0"1"0"0"0,0-1 0 0 0,0 1 0 0 0,0-1 0 0 0,0 1 0 0 0,0-1-1 0 0,1 1 1 0 0,-1 0 0 0 0,0-1 0 0 0,1 1 0 0 0,-1-1 0 0 0,1 1 0 0 0,0 0-1 0 0,-1-1 1 0 0,1 1 0 0 0,0 0 0 0 0,0 0 0 0 0,0 0 0 0 0,0 0 0 0 0,2-2 0 0 0,0 1-38 0 0,0 1 0 0 0,-1-1 0 0 0,1 1 0 0 0,0 0 0 0 0,0 0 0 0 0,1 0 1 0 0,-1 1-1 0 0,6-1 0 0 0,39-4 2309 0 0,87 4 0 0 0,16-1-1245 0 0,-147 2-1261 0 0,0 0 0 0 0,0-1 0 0 0,0 0 0 0 0,0 0 0 0 0,0 0 0 0 0,0 0 1 0 0,0-1-1 0 0,0 1 0 0 0,0-1 0 0 0,-1 0 0 0 0,5-3 0 0 0,-7 4 6 0 0,1-1 0 0 0,0 0 0 0 0,-1 1 0 0 0,1-1 0 0 0,-1 0 0 0 0,1 0 0 0 0,-1 0 0 0 0,0 0 0 0 0,0 0 0 0 0,0 0 0 0 0,0 0 0 0 0,0 0 0 0 0,-1 0 0 0 0,1-1 0 0 0,0 1 0 0 0,-1 0 0 0 0,0-1 0 0 0,0 1 0 0 0,1-4 0 0 0,-2 6 4 0 0,1-1-1 0 0,0 1 1 0 0,0 0-1 0 0,0-1 1 0 0,-1 1-1 0 0,1 0 1 0 0,0-1 0 0 0,0 1-1 0 0,-1 0 1 0 0,1-1-1 0 0,0 1 1 0 0,-1 0-1 0 0,1 0 1 0 0,0-1-1 0 0,-1 1 1 0 0,1 0-1 0 0,-1 0 1 0 0,1 0 0 0 0,0 0-1 0 0,-1 0 1 0 0,1-1-1 0 0,-1 1 1 0 0,1 0-1 0 0,0 0 1 0 0,-1 0-1 0 0,1 0 1 0 0,-1 0 0 0 0,1 0-1 0 0,0 0 1 0 0,-1 0-1 0 0,1 0 1 0 0,-1 0-1 0 0,1 1 1 0 0,0-1-1 0 0,-1 0 1 0 0,1 0-1 0 0,-1 0 1 0 0,1 0 0 0 0,0 1-1 0 0,-1-1 1 0 0,-15 6 217 0 0,6 4-114 0 0,0 0-1 0 0,0 0 1 0 0,1 1 0 0 0,1 0 0 0 0,0 0-1 0 0,0 1 1 0 0,2 0 0 0 0,-1 0-1 0 0,1 1 1 0 0,1 0 0 0 0,0 0 0 0 0,-5 27-1 0 0,0 10 143 0 0,3 1 0 0 0,-2 61-1 0 0,5-45-93 0 0,-3 228-7 0 0,8-231-665 0 0,-2-57 457 0 0,2 21-3672 0 0,0-26 3136 0 0,-1 0-1 0 0,0-1 0 0 0,0 1 0 0 0,1 0 1 0 0,-1-1-1 0 0,1 1 0 0 0,-1-1 0 0 0,1 1 1 0 0,0 0-1 0 0,0-1 0 0 0,0 1 0 0 0,1 1 1 0 0,5 2-3082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04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1 113 3944 0 0,'21'0'2815'0'0,"-12"0"-2150"0"0,4 0 319 0 0,-1 0-1 0 0,1 1 1 0 0,-1 0-1 0 0,19 4 1 0 0,-27-4-764 0 0,-1 1 0 0 0,1-1 0 0 0,-1 0 0 0 0,0 1 0 0 0,0 0 0 0 0,1 0 0 0 0,-1 0 0 0 0,0 0 0 0 0,-1 0-1 0 0,1 0 1 0 0,0 1 0 0 0,-1-1 0 0 0,1 1 0 0 0,-1 0 0 0 0,0 0 0 0 0,0 0 0 0 0,0 0 0 0 0,0 0 0 0 0,0 1 0 0 0,1 3 0 0 0,1 6 204 0 0,-1 0 0 0 0,0 0 0 0 0,-1 1 0 0 0,0-1 0 0 0,0 21 0 0 0,3 31 55 0 0,-4-60-442 0 0,0 4 24 0 0,1 0 0 0 0,0 0-1 0 0,0-1 1 0 0,1 1 0 0 0,0-1 0 0 0,7 13 0 0 0,-7-16-13 0 0,0 0 1 0 0,0 0-1 0 0,0 0 1 0 0,1 0-1 0 0,0-1 1 0 0,0 0-1 0 0,0 0 1 0 0,0 0 0 0 0,1 0-1 0 0,9 5 1 0 0,-11-8-20 0 0,-1 0 0 0 0,0 0 1 0 0,0 0-1 0 0,0 0 0 0 0,1 0 1 0 0,-1-1-1 0 0,0 1 0 0 0,1-1 1 0 0,-1 0-1 0 0,0 0 1 0 0,1 1-1 0 0,-1-1 0 0 0,1-1 1 0 0,-1 1-1 0 0,0 0 0 0 0,1-1 1 0 0,-1 1-1 0 0,0-1 0 0 0,1 0 1 0 0,-1 0-1 0 0,0 0 0 0 0,0 0 1 0 0,0 0-1 0 0,0 0 1 0 0,0 0-1 0 0,0-1 0 0 0,0 1 1 0 0,0-1-1 0 0,0 1 0 0 0,1-4 1 0 0,10-7 136 0 0,-8 7-91 0 0,0-1 1 0 0,0 1 0 0 0,0-1 0 0 0,-1 0 0 0 0,5-7 0 0 0,67-111 878 0 0,30-70 28 0 0,-102 187-967 0 0,-1-1 0 0 0,0 1 1 0 0,0-1-1 0 0,-1 0 1 0 0,2-13-1 0 0,-2-5-7065 0 0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122 104 3672 0 0,'-4'0'275'0'0,"1"1"0"0"0,-1-1 0 0 0,1 1 0 0 0,0 0 0 0 0,-1 1-1 0 0,1-1 1 0 0,0 0 0 0 0,0 1 0 0 0,0 0 0 0 0,0 0 0 0 0,0 0-1 0 0,0 0 1 0 0,1 0 0 0 0,-1 0 0 0 0,1 1 0 0 0,-1-1 0 0 0,1 1 0 0 0,-2 3-1 0 0,-3 3 171 0 0,1-1-1 0 0,0 2 0 0 0,1-1 0 0 0,-6 16 1 0 0,5-9 202 0 0,1 0 1 0 0,0 0 0 0 0,1 1-1 0 0,1 0 1 0 0,-1 28 0 0 0,3-37-417 0 0,1 1 0 0 0,0-1 0 0 0,1 1 0 0 0,0-1 0 0 0,0 1 0 0 0,1-1 0 0 0,0 1 0 0 0,0-1 0 0 0,1 0 0 0 0,0 0 0 0 0,1 0 0 0 0,0-1 0 0 0,5 9 0 0 0,-6-13-201 0 0,1 1 0 0 0,0-1 1 0 0,0 1-1 0 0,0-1 1 0 0,0-1-1 0 0,0 1 0 0 0,1 0 1 0 0,-1-1-1 0 0,1 0 1 0 0,0 0-1 0 0,-1 0 0 0 0,1-1 1 0 0,0 0-1 0 0,0 0 1 0 0,0 0-1 0 0,0 0 0 0 0,8 0 1 0 0,-1-1-10 0 0,1 0 0 0 0,-1 0-1 0 0,0-2 1 0 0,0 1 0 0 0,0-1 0 0 0,15-5 0 0 0,-18 4 3 0 0,-1 0 0 0 0,0 0 0 0 0,1-1 0 0 0,-2 0 0 0 0,1-1 1 0 0,0 0-1 0 0,-1 0 0 0 0,0 0 0 0 0,0-1 0 0 0,0 0 0 0 0,11-14 0 0 0,-11 10 36 0 0,-1-1 0 0 0,0 1 0 0 0,0-1 0 0 0,-1 0 0 0 0,0 0-1 0 0,-1-1 1 0 0,0 0 0 0 0,3-15 0 0 0,-3 8 62 0 0,0 0 0 0 0,-2 0 0 0 0,0-1 0 0 0,-1 1-1 0 0,-1-1 1 0 0,0 1 0 0 0,-2-1 0 0 0,-6-33 0 0 0,6 49-93 0 0,1-1 0 0 0,0 1 0 0 0,-1-1 1 0 0,0 1-1 0 0,0 0 0 0 0,0 0 0 0 0,-1-1 0 0 0,1 2 0 0 0,-1-1 1 0 0,0 0-1 0 0,0 1 0 0 0,-1-1 0 0 0,1 1 0 0 0,0 0 0 0 0,-1 0 1 0 0,0 0-1 0 0,0 0 0 0 0,0 1 0 0 0,0 0 0 0 0,0-1 0 0 0,-1 2 1 0 0,1-1-1 0 0,0 0 0 0 0,-1 1 0 0 0,0 0 0 0 0,1 0 0 0 0,-1 0 1 0 0,0 1-1 0 0,-7-1 0 0 0,2 2-26 0 0,0-1 0 0 0,1 2-1 0 0,-1-1 1 0 0,0 1 0 0 0,1 1 0 0 0,-1 0 0 0 0,1 0 0 0 0,0 1-1 0 0,0 0 1 0 0,0 0 0 0 0,1 1 0 0 0,-1 1 0 0 0,-9 7 0 0 0,11-7-150 0 0,0 1 1 0 0,0 0-1 0 0,1 0 1 0 0,0 0-1 0 0,0 1 1 0 0,1 0-1 0 0,0 0 1 0 0,0 0-1 0 0,1 1 1 0 0,0 0-1 0 0,-3 9 1 0 0,1 7-4054 0 0,4 1-3686 0 0,2-18 3929 0 0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25 3688 0 0,'-2'-3'632'0'0,"-3"1"0"0"0,5 0 1 0 0,-6-3 19 0 0,6 1 0 0 0,-7 1 0 0 0,3 3 0 0 0,4-4 0 0 0,-7 3-52 0 0,4 6-148 0 0,3 4-544 0 0,0 5-1868 0 0,3 3 0 0 0,4 5-1 0 0,-3 3 1 0 0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 2968 0 0,'0'0'2855'0'0,"8"0"-831"0"0,264 13 5191 0 0,-126-4-6342 0 0,-123-8-798 0 0,-10 0-27 0 0,-1 0 0 0 0,1-1 0 0 0,18-2 0 0 0,-31 3-44 0 0,1-1-1 0 0,-1 0 1 0 0,1 0 0 0 0,0 0-1 0 0,-1-1 1 0 0,1 1 0 0 0,-1 0-1 0 0,1 0 1 0 0,0 0-1 0 0,-1 0 1 0 0,1 0 0 0 0,-1-1-1 0 0,1 1 1 0 0,-1 0 0 0 0,1 0-1 0 0,-1-1 1 0 0,1 1-1 0 0,-1 0 1 0 0,1-1 0 0 0,-1 1-1 0 0,1-1 1 0 0,-1 1 0 0 0,0-1-1 0 0,1 1 1 0 0,-1 0-1 0 0,0-1 1 0 0,1 0 0 0 0,-1 1-1 0 0,0-1 1 0 0,0 0 1 0 0,0 0 1 0 0,-1 0-1 0 0,1 1 1 0 0,-1-1-1 0 0,1 0 0 0 0,-1 0 1 0 0,1 1-1 0 0,-1-1 1 0 0,1 0-1 0 0,-1 1 1 0 0,0-1-1 0 0,1 1 0 0 0,-1-1 1 0 0,0 1-1 0 0,1-1 1 0 0,-2 0-1 0 0,-36-15 150 0 0,27 14-99 0 0,1 0 0 0 0,-1 1 0 0 0,0 0 0 0 0,1 1 0 0 0,-1 0 0 0 0,-20 3 0 0 0,24-1-9 0 0,0-1 1 0 0,1 1-1 0 0,-1 0 0 0 0,0 1 1 0 0,1-1-1 0 0,0 1 0 0 0,0 0 0 0 0,0 1 1 0 0,0 0-1 0 0,0 0 0 0 0,-8 8 1 0 0,4-2 45 0 0,1 1 1 0 0,0 0-1 0 0,1 0 1 0 0,0 1-1 0 0,0 0 1 0 0,2 0-1 0 0,0 1 1 0 0,0 0-1 0 0,-7 25 1 0 0,5-5 103 0 0,1-1 0 0 0,2 1 0 0 0,0 35 1 0 0,3-53-171 0 0,1 1 0 0 0,0 0 0 0 0,2 0 1 0 0,0-1-1 0 0,0 1 0 0 0,2 0 0 0 0,0-1 0 0 0,10 30 0 0 0,-7-32-524 0 0,0 0-1 0 0,11 15 1 0 0,-12-21-1266 0 0,0-1 0 0 0,0 0 0 0 0,1 0 0 0 0,0 0 1 0 0,10 7-1 0 0,-5-5-1942 0 0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408 62 3448 0 0,'-13'-14'2220'0'0,"1"0"-1058"0"0,5 9-754 0 0,-1 1 1 0 0,0 0-1 0 0,0 0 0 0 0,0 1 1 0 0,0 0-1 0 0,0 0 0 0 0,0 1 1 0 0,-1 0-1 0 0,1 1 0 0 0,-1-1 1 0 0,0 2-1 0 0,1-1 0 0 0,-1 1 1 0 0,0 1-1 0 0,1-1 0 0 0,-1 2 1 0 0,-15 3-1 0 0,17-3-208 0 0,1 0-1 0 0,-1 1 1 0 0,1-1 0 0 0,0 2-1 0 0,0-1 1 0 0,0 0 0 0 0,1 1-1 0 0,-1 0 1 0 0,1 1 0 0 0,0-1-1 0 0,0 1 1 0 0,0 0 0 0 0,1 0 0 0 0,0 1-1 0 0,0-1 1 0 0,0 1 0 0 0,0 0-1 0 0,1 0 1 0 0,0 0 0 0 0,0 0-1 0 0,1 1 1 0 0,0-1 0 0 0,-2 10-1 0 0,1-4-79 0 0,1 1 0 0 0,0-1 0 0 0,1 1 0 0 0,1 23 0 0 0,1-30-96 0 0,0 0 0 0 0,0 1 0 0 0,0-2 0 0 0,1 1 0 0 0,0 0-1 0 0,0 0 1 0 0,1 0 0 0 0,-1-1 0 0 0,1 1 0 0 0,0-1 0 0 0,1 0 0 0 0,5 6 0 0 0,-5-5-29 0 0,1-2 0 0 0,0 1 1 0 0,0 0-1 0 0,1-1 0 0 0,-1 0 0 0 0,1 0 0 0 0,0-1 0 0 0,0 1 0 0 0,0-1 1 0 0,1-1-1 0 0,10 4 0 0 0,-3-3-100 0 0,0 0 1 0 0,0-1-1 0 0,1 0 0 0 0,22-1 1 0 0,-37-1 47 0 0,-25 0-132 0 0,6 0 210 0 0,1 1 0 0 0,-1 1 0 0 0,1 1-1 0 0,-1 0 1 0 0,1 1 0 0 0,0 1 0 0 0,-26 11-1 0 0,38-13 13 0 0,-1 0-1 0 0,1 0 1 0 0,0 0-1 0 0,0 1 1 0 0,0 0-1 0 0,0 1 0 0 0,0-1 1 0 0,1 1-1 0 0,0 0 1 0 0,0 0-1 0 0,1 1 1 0 0,-1-1-1 0 0,1 1 1 0 0,0 0-1 0 0,1 0 0 0 0,-1 1 1 0 0,1-1-1 0 0,0 1 1 0 0,1-1-1 0 0,0 1 1 0 0,0 0-1 0 0,-2 10 0 0 0,4-12 12 0 0,-1-1-1 0 0,1 1 0 0 0,0-1 0 0 0,0 1 0 0 0,0-1 0 0 0,0 1 0 0 0,1-1 0 0 0,0 1 0 0 0,0-1 0 0 0,0 1 0 0 0,4 6 0 0 0,-3-8-17 0 0,0 0 1 0 0,0 0-1 0 0,0 0 0 0 0,0 0 0 0 0,1 0 1 0 0,0-1-1 0 0,-1 1 0 0 0,1-1 0 0 0,0 0 1 0 0,0 0-1 0 0,0 0 0 0 0,1 0 0 0 0,-1 0 1 0 0,0-1-1 0 0,5 2 0 0 0,7 2 39 0 0,-1-1-1 0 0,1-1 1 0 0,0 0-1 0 0,26 1 1 0 0,64-2-152 0 0,-65-3-154 0 0,-29 1 266 0 0,32-1-3698 0 0,-14-2-5542 0 0,-18 1 5198 0 0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76 2760 0 0,'1'-4'470'0'0,"-1"0"-1"0"0,0 0 1 0 0,-1 0-1 0 0,1 0 1 0 0,-1 0 0 0 0,1 1-1 0 0,-1-1 1 0 0,0 0-1 0 0,-1 0 1 0 0,1 1-1 0 0,0-1 1 0 0,-4-4-1 0 0,3 6-304 0 0,0 0 0 0 0,0 0 0 0 0,0 0 0 0 0,0 1 0 0 0,0-1 0 0 0,-1 1-1 0 0,1-1 1 0 0,-1 1 0 0 0,1 0 0 0 0,-1 0 0 0 0,1 0 0 0 0,-1 0-1 0 0,0 1 1 0 0,1-1 0 0 0,-1 1 0 0 0,0-1 0 0 0,1 1 0 0 0,-5 0-1 0 0,-13-1 506 0 0,-1 1 0 0 0,1 1 0 0 0,0 1-1 0 0,-27 5 1 0 0,38-5-568 0 0,0 1 0 0 0,1-1 0 0 0,-1 2-1 0 0,1-1 1 0 0,-1 1 0 0 0,1 0 0 0 0,0 1 0 0 0,1-1-1 0 0,-1 2 1 0 0,1-1 0 0 0,-13 13 0 0 0,17-15-67 0 0,0 1 0 0 0,1-1 0 0 0,-1 0 0 0 0,1 1 0 0 0,0 0 0 0 0,0 0 0 0 0,0-1 0 0 0,1 1 0 0 0,-1 0 0 0 0,1 1 1 0 0,0-1-1 0 0,0 0 0 0 0,0 0 0 0 0,1 0 0 0 0,-1 1 0 0 0,1-1 0 0 0,0 0 0 0 0,0 0 0 0 0,1 1 0 0 0,-1-1 0 0 0,1 0 0 0 0,0 0 0 0 0,0 0 0 0 0,0 1 0 0 0,1-1 0 0 0,0-1 1 0 0,-1 1-1 0 0,1 0 0 0 0,1 0 0 0 0,-1-1 0 0 0,0 1 0 0 0,1-1 0 0 0,0 1 0 0 0,0-1 0 0 0,0 0 0 0 0,0 0 0 0 0,0-1 0 0 0,7 5 0 0 0,0-1-9 0 0,0-1-1 0 0,0 1 0 0 0,1-2 0 0 0,0 0 1 0 0,0 0-1 0 0,0-1 0 0 0,1 0 1 0 0,14 1-1 0 0,12-1-21 0 0,45-1 0 0 0,-65-2-17 0 0,2-1-30 0 0,-19 1 35 0 0,0 0-1 0 0,0 0 1 0 0,-1 0 0 0 0,1 0-1 0 0,0 0 1 0 0,0 0-1 0 0,-1 0 1 0 0,1 0 0 0 0,0 0-1 0 0,0-1 1 0 0,-1 1-1 0 0,1 0 1 0 0,0-1 0 0 0,0 1-1 0 0,-1 0 1 0 0,1-1-1 0 0,0 1 1 0 0,-1-1-1 0 0,1 1 1 0 0,0-1 0 0 0,-1 0 0 0 0,-1 0 0 0 0,1 0 1 0 0,-1 1-1 0 0,1-1 0 0 0,-1 1 1 0 0,0-1-1 0 0,1 1 1 0 0,-1-1-1 0 0,0 1 0 0 0,1-1 1 0 0,-1 1-1 0 0,0-1 0 0 0,1 1 1 0 0,-1 0-1 0 0,0-1 0 0 0,0 1 1 0 0,0 0-1 0 0,1 0 0 0 0,-1 0 1 0 0,0-1-1 0 0,0 1 1 0 0,0 0-1 0 0,-1 0 0 0 0,-25-2-86 0 0,25 2 79 0 0,-15-1 0 0 0,-1 0 1 0 0,1 2-1 0 0,-1 0 1 0 0,1 2-1 0 0,0 0 0 0 0,-20 5 1 0 0,28-5 37 0 0,1 0 0 0 0,-1 0 0 0 0,1 1 0 0 0,-1 0 0 0 0,1 1 0 0 0,1-1 0 0 0,-1 2 0 0 0,1-1 0 0 0,-1 1 0 0 0,1 0 0 0 0,1 0 1 0 0,0 1-1 0 0,-9 11 0 0 0,12-14 1 0 0,0 0 0 0 0,1 0 0 0 0,0 0 0 0 0,0 0 0 0 0,0 0 1 0 0,0 0-1 0 0,1 1 0 0 0,-1-1 0 0 0,1 1 0 0 0,0-1 0 0 0,1 1 1 0 0,-1-1-1 0 0,1 1 0 0 0,0 0 0 0 0,0-1 0 0 0,0 1 0 0 0,0-1 1 0 0,1 1-1 0 0,0 0 0 0 0,0-1 0 0 0,0 0 0 0 0,1 1 0 0 0,0-1 0 0 0,-1 0 1 0 0,1 1-1 0 0,1-1 0 0 0,-1 0 0 0 0,1-1 0 0 0,-1 1 0 0 0,1 0 1 0 0,0-1-1 0 0,0 1 0 0 0,1-1 0 0 0,-1 0 0 0 0,1 0 0 0 0,-1-1 1 0 0,8 5-1 0 0,5 3 34 0 0,1-1 0 0 0,-1-1 1 0 0,2-1-1 0 0,-1 0 1 0 0,1-1-1 0 0,36 7 0 0 0,-26-8-94 0 0,0-2 0 0 0,0-1 0 0 0,0-2-1 0 0,28-2 1 0 0,-43 1-53 0 0,-1 0 0 0 0,0-2 0 0 0,0 1 0 0 0,0-1 0 0 0,0-1 0 0 0,-1 0 0 0 0,21-11 0 0 0,-25 11 7 0 0,1-1-1 0 0,-1 0 1 0 0,-1 0-1 0 0,1 0 0 0 0,-1-1 1 0 0,1 0-1 0 0,-2 0 1 0 0,1-1-1 0 0,-1 0 0 0 0,0 0 1 0 0,0 0-1 0 0,3-9 1 0 0,3-5-103 0 0,-2 0 1 0 0,-1-1-1 0 0,0 0 1 0 0,8-45-1 0 0,-11 37 237 0 0,-1 11 495 0 0,-1 1 1 0 0,0-26 0 0 0,-2 60 487 0 0,7 32 1 0 0,0-8-706 0 0,-2-1-7 0 0,16 46 0 0 0,-6-26-167 0 0,-11-39-268 0 0,1 0 1 0 0,11 25 0 0 0,-12-31-104 0 0,-1-4-861 0 0,1-2-3231 0 0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3800 0 0,'0'0'1264'0'0,"0"-2"-627"0"0,0-3 2959 0 0,0 12-3240 0 0,0 3-2284 0 0,0 3 0 0 0,0 2-1 0 0,0 6 1 0 0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3712 0 0,'24'0'3444'0'0,"-22"0"-3246"0"0,1 0-1 0 0,-1 0 1 0 0,0 0-1 0 0,0 1 1 0 0,0-1-1 0 0,0 1 1 0 0,0-1 0 0 0,0 1-1 0 0,0 0 1 0 0,0 0-1 0 0,0 0 1 0 0,0 0-1 0 0,0 0 1 0 0,-1 0 0 0 0,1 1-1 0 0,0-1 1 0 0,-1 0-1 0 0,4 4 1 0 0,-3-1 62 0 0,1 0 1 0 0,-1 0-1 0 0,1 0 1 0 0,-1 0 0 0 0,0 0-1 0 0,0 1 1 0 0,-1-1-1 0 0,2 7 1 0 0,0 7 470 0 0,0 1 0 0 0,-2 0 1 0 0,0 24-1 0 0,-1-42-718 0 0,0 46 1279 0 0,0 57-314 0 0,1-89-918 0 0,1 0 0 0 0,0-1 0 0 0,1 1 0 0 0,8 24 0 0 0,-11-37-58 0 0,1-1 0 0 0,-1 1 0 0 0,1 0 0 0 0,0 0 0 0 0,0-1 0 0 0,0 1-1 0 0,0-1 1 0 0,0 1 0 0 0,0-1 0 0 0,0 1 0 0 0,0-1 0 0 0,1 0 0 0 0,-1 0 0 0 0,0 1 0 0 0,1-1 0 0 0,-1 0 0 0 0,1 0 0 0 0,0 0-1 0 0,-1-1 1 0 0,1 1 0 0 0,0 0 0 0 0,-1-1 0 0 0,1 1 0 0 0,0-1 0 0 0,0 1 0 0 0,-1-1 0 0 0,1 0 0 0 0,0 1 0 0 0,0-1-1 0 0,0 0 1 0 0,3-1 0 0 0,-1 0 9 0 0,0 0 0 0 0,0 0 0 0 0,-1 0 0 0 0,1-1 0 0 0,0 1 0 0 0,-1-1 0 0 0,1 0 0 0 0,-1 0 0 0 0,0-1-1 0 0,1 1 1 0 0,-1-1 0 0 0,0 1 0 0 0,4-6 0 0 0,3-5 53 0 0,-1 0-1 0 0,0-1 1 0 0,-1 0-1 0 0,0 0 1 0 0,-1-1-1 0 0,6-20 1 0 0,24-96 370 0 0,-35 122-400 0 0,17-85 397 0 0,-17 81-748 0 0,-1 1 0 0 0,0-1 0 0 0,-1 0 0 0 0,-1 0 0 0 0,-2-18-1 0 0,3 31 29 0 0,-1 0-1 0 0,1-1 1 0 0,0 1-1 0 0,0 0 1 0 0,0-1-1 0 0,0 1 1 0 0,0 0-1 0 0,0-1 1 0 0,0 1-1 0 0,0-1 1 0 0,1 1-1 0 0,-1 0 1 0 0,0-1-1 0 0,0 1 1 0 0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70 3496 0 0,'-6'0'387'0'0,"0"1"1"0"0,0 0-1 0 0,0 0 0 0 0,0 1 0 0 0,0-1 0 0 0,0 1 0 0 0,0 1 0 0 0,0-1 0 0 0,1 1 0 0 0,-1 0 1 0 0,1 0-1 0 0,0 1 0 0 0,0-1 0 0 0,0 1 0 0 0,-6 7 0 0 0,3-3-16 0 0,2-1 0 0 0,-1 1 0 0 0,1 0 0 0 0,0 1 0 0 0,1 0 0 0 0,0-1 0 0 0,0 2 0 0 0,-6 16 0 0 0,5-6 665 0 0,0 1-1 0 0,-4 34 1 0 0,9-46-855 0 0,0 1-1 0 0,1-1 1 0 0,0 1 0 0 0,1-1 0 0 0,0 0 0 0 0,0 1-1 0 0,1-1 1 0 0,4 13 0 0 0,-4-19-159 0 0,0 1 0 0 0,0-1 0 0 0,0 1 0 0 0,0-1 0 0 0,1 0 0 0 0,0 0 1 0 0,-1 0-1 0 0,1-1 0 0 0,0 1 0 0 0,0-1 0 0 0,0 1 0 0 0,1-1 0 0 0,-1 0 0 0 0,1 0 0 0 0,-1 0 0 0 0,1-1 0 0 0,0 1 0 0 0,-1-1 0 0 0,1 0 1 0 0,0 0-1 0 0,0 0 0 0 0,0-1 0 0 0,5 1 0 0 0,4 0-14 0 0,1 0-1 0 0,0-1 1 0 0,-1 0 0 0 0,1-1-1 0 0,19-4 1 0 0,-21 2-11 0 0,0 0 1 0 0,0 0-1 0 0,-1-1 1 0 0,1-1-1 0 0,-1 0 1 0 0,0 0-1 0 0,0-1 1 0 0,-1-1-1 0 0,0 0 1 0 0,17-15-1 0 0,-22 17 7 0 0,0 0 0 0 0,0-1-1 0 0,0 0 1 0 0,-1 0 0 0 0,0 0-1 0 0,0 0 1 0 0,-1-1 0 0 0,0 1 0 0 0,0-1-1 0 0,0 0 1 0 0,-1 0 0 0 0,0 0 0 0 0,-1 0-1 0 0,1-1 1 0 0,-1 1 0 0 0,-1 0-1 0 0,1 0 1 0 0,-1-1 0 0 0,-1-7 0 0 0,0 7 4 0 0,0 0 1 0 0,0 1-1 0 0,-1 0 1 0 0,0-1 0 0 0,0 1-1 0 0,-1 0 1 0 0,0 0-1 0 0,0 0 1 0 0,0 0 0 0 0,-1 1-1 0 0,0-1 1 0 0,-1 1 0 0 0,1 0-1 0 0,-1 0 1 0 0,0 1-1 0 0,-8-7 1 0 0,6 7 7 0 0,0 0 0 0 0,0 0-1 0 0,-1 0 1 0 0,0 1 0 0 0,0 1 0 0 0,0-1-1 0 0,-1 1 1 0 0,1 1 0 0 0,-1-1 0 0 0,1 1 0 0 0,-1 1-1 0 0,0 0 1 0 0,-14 0 0 0 0,13 0 14 0 0,-1 1 0 0 0,1 1 0 0 0,0 0 0 0 0,-1 0 0 0 0,1 1 0 0 0,0 1 0 0 0,-12 3 0 0 0,17-3-6 0 0,-1-1 0 0 0,1 1 0 0 0,0 1 0 0 0,-1-1 0 0 0,1 1 0 0 0,1 0 0 0 0,-1 0 0 0 0,1 0 0 0 0,-1 0 0 0 0,1 1-1 0 0,0 0 1 0 0,1 0 0 0 0,-5 7 0 0 0,1 2 13 0 0,1-1 0 0 0,1 1 0 0 0,0 1-1 0 0,1-1 1 0 0,1 1 0 0 0,0-1 0 0 0,0 1 0 0 0,2 0-1 0 0,0 0 1 0 0,1 0 0 0 0,0 0 0 0 0,1 0-1 0 0,5 25 1 0 0,-5-36-33 0 0,0 1 0 0 0,0-1-1 0 0,1 1 1 0 0,0-1 0 0 0,0 0 0 0 0,0 0 0 0 0,0 0-1 0 0,1 0 1 0 0,-1 0 0 0 0,1 0 0 0 0,0 0-1 0 0,0-1 1 0 0,1 0 0 0 0,-1 1 0 0 0,1-1-1 0 0,6 4 1 0 0,-4-4-15 0 0,-1 0 0 0 0,1-1-1 0 0,0 1 1 0 0,1-1 0 0 0,-1 0-1 0 0,0-1 1 0 0,1 0 0 0 0,-1 0 0 0 0,1 0-1 0 0,12 0 1 0 0,-7-2-22 0 0,0 0 1 0 0,0-1-1 0 0,0 0 0 0 0,0-1 0 0 0,-1 0 1 0 0,1 0-1 0 0,-1-2 0 0 0,0 1 1 0 0,0-1-1 0 0,0-1 0 0 0,-1 0 0 0 0,18-13 1 0 0,-21 12 4 0 0,1-1 0 0 0,-1 0 0 0 0,-1 0 0 0 0,1 0 0 0 0,-1-1 0 0 0,7-14 0 0 0,-2 0-58 0 0,13-37 0 0 0,-19 41 78 0 0,0 0 0 0 0,3-36 0 0 0,-8-8 380 0 0,-3 59-186 0 0,-3 8-71 0 0,-7 8 52 0 0,13-12-155 0 0,-6 8 41 0 0,0-1 0 0 0,0 1 0 0 0,1 1-1 0 0,0-1 1 0 0,1 1 0 0 0,0-1-1 0 0,0 1 1 0 0,1 0 0 0 0,0 1 0 0 0,1-1-1 0 0,-2 10 1 0 0,2-4-14 0 0,0 0-1 0 0,1 1 1 0 0,1-1-1 0 0,0 0 1 0 0,1 1 0 0 0,4 19-1 0 0,-3-30-37 0 0,-1 0 0 0 0,1 1 0 0 0,-1-1 0 0 0,1 0 0 0 0,1 0 0 0 0,-1 0 0 0 0,1-1 0 0 0,0 1 0 0 0,0 0 0 0 0,0-1 0 0 0,1 0 0 0 0,-1 0 0 0 0,1 0 0 0 0,0 0 0 0 0,1-1 0 0 0,-1 1 0 0 0,0-1 0 0 0,1 0 0 0 0,0 0 0 0 0,0-1 0 0 0,-1 1 0 0 0,2-1 0 0 0,-1 0 0 0 0,0-1 0 0 0,0 1 0 0 0,1-1 0 0 0,7 1 0 0 0,-3-1-19 0 0,1 0 0 0 0,-1 0 0 0 0,0-1 0 0 0,1-1 0 0 0,-1 0 0 0 0,1 0 0 0 0,-1-1 0 0 0,0 0 0 0 0,0-1 0 0 0,0 0 0 0 0,0-1 0 0 0,-1 0 0 0 0,17-9 0 0 0,-19 8 5 0 0,1-1 0 0 0,-1 1 0 0 0,-1-1 0 0 0,1 0 0 0 0,-1-1 0 0 0,0 0 0 0 0,0 0 0 0 0,-1 0 0 0 0,0-1 0 0 0,0 1 0 0 0,-1-1 0 0 0,0-1 0 0 0,0 1 0 0 0,-1 0 0 0 0,3-10 0 0 0,1-6 6 0 0,-1 0 0 0 0,-1 0 0 0 0,3-38 0 0 0,-5-73 541 0 0,-3 108-272 0 0,0 27-80 0 0,-11 18 106 0 0,2 18-206 0 0,0-1 1 0 0,3 1-1 0 0,1 0 0 0 0,1 1 0 0 0,2-1 0 0 0,4 46 0 0 0,-2-70-57 0 0,1-1 0 0 0,1 1 1 0 0,0 0-1 0 0,1 0 0 0 0,0-1 0 0 0,9 22 0 0 0,-8-26-73 0 0,0 0 0 0 0,0 0-1 0 0,0 0 1 0 0,1 0 0 0 0,0-1 0 0 0,1 0-1 0 0,-1 0 1 0 0,1 0 0 0 0,1-1 0 0 0,11 9-1 0 0,-15-12-173 0 0,12 6-3405 0 0,-3-6-6054 0 0,-3-2 5576 0 0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 2728 0 0,'0'0'3603'0'0,"18"0"-1366"0"0,232 13 4572 0 0,125-15-4379 0 0,-370 3-2413 0 0,0-1 0 0 0,-1-1 0 0 0,1 1 0 0 0,-1-1 0 0 0,1 0 0 0 0,-1 0 0 0 0,1 0 0 0 0,-1 0 0 0 0,1-1 0 0 0,-1 0 1 0 0,0 0-1 0 0,0 0 0 0 0,8-5 0 0 0,-12 7-19 0 0,0 0 1 0 0,0 0 0 0 0,0-1 0 0 0,0 1 0 0 0,1 0-1 0 0,-1 0 1 0 0,0 0 0 0 0,0-1 0 0 0,0 1 0 0 0,0 0-1 0 0,0 0 1 0 0,0-1 0 0 0,0 1 0 0 0,0 0 0 0 0,0 0-1 0 0,0-1 1 0 0,0 1 0 0 0,0 0 0 0 0,0 0 0 0 0,0-1-1 0 0,0 1 1 0 0,0 0 0 0 0,0 0 0 0 0,0-1 0 0 0,0 1-1 0 0,0 0 1 0 0,0 0 0 0 0,0-1 0 0 0,0 1 0 0 0,0 0-1 0 0,0 0 1 0 0,-1 0 0 0 0,1-1 0 0 0,0 1 0 0 0,0 0-1 0 0,-12-8-45 0 0,-15 0-52 0 0,-50 0-137 0 0,67 7 202 0 0,1 1 0 0 0,-1 1-1 0 0,1-1 1 0 0,0 2 0 0 0,0-1 0 0 0,-12 4-1 0 0,18-4 44 0 0,1 1 0 0 0,-1-1 0 0 0,1 1 0 0 0,0 0 0 0 0,0 0 0 0 0,0 0 0 0 0,0 0 0 0 0,0 0 0 0 0,0 0 0 0 0,0 0 0 0 0,1 1 0 0 0,-1-1-1 0 0,1 1 1 0 0,-1-1 0 0 0,1 1 0 0 0,0 0 0 0 0,0-1 0 0 0,0 1 0 0 0,0 5 0 0 0,-3 7 113 0 0,2 0 1 0 0,-1 21-1 0 0,2-25-60 0 0,-8 172 947 0 0,10-146-728 0 0,1 0 0 0 0,14 71 0 0 0,-14-102-302 0 0,-1 0-1 0 0,1 0 1 0 0,0-1-1 0 0,0 1 1 0 0,1-1-1 0 0,-1 1 1 0 0,1-1-1 0 0,0 0 1 0 0,1 0-1 0 0,-1 0 0 0 0,1-1 1 0 0,0 1-1 0 0,0-1 1 0 0,1 0-1 0 0,-1 0 1 0 0,1 0-1 0 0,0-1 1 0 0,0 1-1 0 0,0-1 1 0 0,0 0-1 0 0,1-1 0 0 0,-1 1 1 0 0,1-1-1 0 0,8 2 1 0 0,1-1-644 0 0,1-1 1 0 0,0 0-1 0 0,30-1 1 0 0,-31-2-1286 0 0,0 0 1 0 0,0-2 0 0 0,0 0-1 0 0,18-6 1 0 0,-4-2-1492 0 0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97 153 2248 0 0,'0'-99'6724'0'0,"0"98"-6628"0"0,0 0 1 0 0,0 1-1 0 0,0-1 0 0 0,0 1 0 0 0,0-1 1 0 0,0 1-1 0 0,0-1 0 0 0,0 1 0 0 0,0-1 1 0 0,0 1-1 0 0,0-1 0 0 0,0 0 0 0 0,0 1 1 0 0,-1-1-1 0 0,1 1 0 0 0,0-1 1 0 0,0 1-1 0 0,-1-1 0 0 0,1 1 0 0 0,0 0 1 0 0,-1-1-1 0 0,1 1 0 0 0,0-1 0 0 0,-1 1 1 0 0,0-1-1 0 0,1 1 18 0 0,-1 0 0 0 0,0 0 0 0 0,1 0 1 0 0,-1 0-1 0 0,1 0 0 0 0,-1 0 0 0 0,1 1 1 0 0,-1-1-1 0 0,1 0 0 0 0,-1 0 0 0 0,1 0 0 0 0,-1 1 1 0 0,1-1-1 0 0,-1 0 0 0 0,1 1 0 0 0,-1-1 0 0 0,1 0 1 0 0,-1 1-1 0 0,0 0 0 0 0,-1 1 204 0 0,-1 1 0 0 0,1-1 0 0 0,0 1 0 0 0,0 0 0 0 0,0-1 0 0 0,0 1 0 0 0,-2 5 0 0 0,-2 7-15 0 0,1 1 0 0 0,1 1 1 0 0,1-1-1 0 0,0 0 0 0 0,1 1 1 0 0,0 0-1 0 0,2-1 0 0 0,0 1 0 0 0,4 32 1 0 0,-3-42-272 0 0,1 0 0 0 0,-1 0 0 0 0,1 0 0 0 0,1 0 0 0 0,-1-1 0 0 0,1 1 0 0 0,0-1 0 0 0,1 0 0 0 0,-1 0-1 0 0,1 0 1 0 0,1 0 0 0 0,-1 0 0 0 0,1-1 0 0 0,0 0 0 0 0,0 0 0 0 0,0-1 0 0 0,1 1 0 0 0,-1-1 0 0 0,1 0 0 0 0,0 0 0 0 0,1-1 0 0 0,-1 0 0 0 0,0 0 0 0 0,1 0 0 0 0,13 2 0 0 0,2 0-5 0 0,2-1 0 0 0,-1 0 0 0 0,0-2 0 0 0,25-1 0 0 0,-35-2-11 0 0,1 0 1 0 0,0 0-1 0 0,-1-1 1 0 0,1-1-1 0 0,-1 0 1 0 0,0-1-1 0 0,0-1 0 0 0,15-6 1 0 0,-22 7 8 0 0,-1 1-1 0 0,0-1 1 0 0,0 0-1 0 0,-1 0 1 0 0,1 0 0 0 0,-1-1-1 0 0,0 1 1 0 0,0-1 0 0 0,-1 0-1 0 0,1 0 1 0 0,-1 0 0 0 0,0-1-1 0 0,0 1 1 0 0,-1-1 0 0 0,0 0-1 0 0,0 0 1 0 0,0 0 0 0 0,-1 0-1 0 0,1 0 1 0 0,-2 0 0 0 0,1 0-1 0 0,-1 0 1 0 0,0-9-1 0 0,0 5 24 0 0,0 0-1 0 0,-1 0 1 0 0,-1 0-1 0 0,0 0 1 0 0,0 0-1 0 0,0 1 1 0 0,-2-1-1 0 0,1 1 1 0 0,-1-1-1 0 0,0 1 1 0 0,-1 0-1 0 0,0 1 1 0 0,-11-14-1 0 0,6 12-1 0 0,0 0 0 0 0,-1 1 0 0 0,0 0 0 0 0,0 1 1 0 0,-1 0-1 0 0,0 1 0 0 0,-1 1 0 0 0,0 0 0 0 0,0 0 0 0 0,0 1 0 0 0,-25-5 0 0 0,13 4-129 0 0,0 2 0 0 0,0 0 0 0 0,0 2 0 0 0,0 1 0 0 0,-43 4 0 0 0,61-3-259 0 0,1 1-1 0 0,0 0 0 0 0,0 1 0 0 0,0-1 0 0 0,0 1 0 0 0,-5 3 1 0 0,5-3-1236 0 0,1 1 0 0 0,0 1 0 0 0,0-1 0 0 0,0 1 0 0 0,1-1 1 0 0,-7 8-1 0 0,-2 2-2579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04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0 3632 0 0,'0'0'1300'0'0,"24"5"4003"0"0,-23-3-5069 0 0,1 0 1 0 0,0 0-1 0 0,-1 0 1 0 0,1 0-1 0 0,-1 1 1 0 0,0-1-1 0 0,0 0 0 0 0,0 1 1 0 0,0-1-1 0 0,0 1 1 0 0,0-1-1 0 0,-1 1 1 0 0,1-1-1 0 0,-1 1 1 0 0,1 0-1 0 0,-1-1 0 0 0,0 1 1 0 0,0-1-1 0 0,-1 4 1 0 0,1 7 662 0 0,-2-1-1 0 0,-3 21 1 0 0,-1-10-522 0 0,-1 1 0 0 0,-1-1-1 0 0,-2 0 1 0 0,0-1-1 0 0,-1 0 1 0 0,-1 0 0 0 0,-1-2-1 0 0,-17 21 1 0 0,-5-1-3213 0 0,-2-3-3333 0 0,30-32 2179 0 0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54 3292 0 0,'-6'0'7673'0'0,"5"1"-7466"0"0,3 31 994 0 0,0 1 0 0 0,2-1 1 0 0,12 47-1 0 0,35 93-936 0 0,-12-46 128 0 0,-32-102-355 0 0,-1 1 1 0 0,-1-1-1 0 0,-1 1 0 0 0,-2 1 1 0 0,0-1-1 0 0,-4 42 1 0 0,2-58-39 0 0,-2 0 0 0 0,1 1 0 0 0,-1-1 1 0 0,0 0-1 0 0,-1 0 0 0 0,0-1 0 0 0,-1 1 1 0 0,0-1-1 0 0,0 1 0 0 0,0-1 0 0 0,-1 0 1 0 0,-1-1-1 0 0,1 1 0 0 0,-1-1 0 0 0,0 0 0 0 0,-1-1 1 0 0,0 0-1 0 0,0 0 0 0 0,0 0 0 0 0,-1 0 1 0 0,-9 4-1 0 0,9-6-14 0 0,0 0-1 0 0,-1-1 1 0 0,1 0 0 0 0,-1 0-1 0 0,0-1 1 0 0,1 0 0 0 0,-1 0 0 0 0,0-1-1 0 0,0 0 1 0 0,0-1 0 0 0,0 0-1 0 0,0 0 1 0 0,-16-4 0 0 0,20 3 1 0 0,1 0 0 0 0,0 0 1 0 0,-1-1-1 0 0,1 1 0 0 0,0-1 1 0 0,0 0-1 0 0,0-1 0 0 0,0 1 1 0 0,1-1-1 0 0,-1 1 0 0 0,1-1 1 0 0,-1 0-1 0 0,1-1 0 0 0,0 1 1 0 0,0 0-1 0 0,0-1 0 0 0,1 0 1 0 0,-1 0-1 0 0,1 1 0 0 0,0-1 1 0 0,0-1-1 0 0,0 1 0 0 0,1 0 1 0 0,-1 0-1 0 0,1-1 0 0 0,0 1 1 0 0,0 0-1 0 0,0-10 1 0 0,-1-13-49 0 0,1 0 1 0 0,1 1 0 0 0,4-29 0 0 0,-2 41 57 0 0,1 1 0 0 0,0 0-1 0 0,0 0 1 0 0,1 0-1 0 0,1 1 1 0 0,1-1 0 0 0,-1 1-1 0 0,10-14 1 0 0,35-43 218 0 0,74-80 1 0 0,-19 25 278 0 0,-94 110-378 0 0,-1 0-1 0 0,0-1 1 0 0,-2 0-1 0 0,1 0 0 0 0,8-25 1 0 0,-14 30 17 0 0,-1 0 1 0 0,-1-1-1 0 0,0 1 1 0 0,0 0-1 0 0,-1-14 1 0 0,0 13-14 0 0,-2 0 4 0 0,1-6-41 0 0,1 17-106 0 0,1-1 0 0 0,-1 1 0 0 0,0-1 0 0 0,0 1 0 0 0,1 0 0 0 0,-1-1 0 0 0,0 1 0 0 0,1-1 1 0 0,-1 1-1 0 0,0 0 0 0 0,1-1 0 0 0,-1 1 0 0 0,0 0 0 0 0,1-1 0 0 0,-1 1 0 0 0,1 0 1 0 0,-1 0-1 0 0,1-1 0 0 0,-1 1 0 0 0,1 0 0 0 0,-1 0 0 0 0,1 0 0 0 0,-1 0 0 0 0,1 0 0 0 0,-1 0 1 0 0,1 0-1 0 0,-1-1 0 0 0,1 1 0 0 0,-1 1 0 0 0,1-1 0 0 0,0 0 0 0 0,1 0-826 0 0,1 0 1 0 0,-1 0-1 0 0,1 0 0 0 0,-1 1 0 0 0,0-1 0 0 0,1 1 0 0 0,-1 0 0 0 0,0 0 0 0 0,1 0 0 0 0,-1 0 0 0 0,0 0 1 0 0,4 3-1 0 0,7 4-2668 0 0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3424 0 0,'0'0'1218'0'0,"6"17"2399"0"0,16 168 3176 0 0,-15 1-4534 0 0,-6-147-4208 0 0,5 20-6620 0 0,-3-42 5180 0 0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3440 0 0,'0'0'575'0'0,"20"7"3987"0"0,-14 1-4097 0 0,0 0-1 0 0,0 0 0 0 0,-1 1 1 0 0,0-1-1 0 0,-1 1 0 0 0,0 0 1 0 0,0 1-1 0 0,4 17 1 0 0,-7-22-289 0 0,29 109 2363 0 0,-21-74-2174 0 0,2 0 0 0 0,21 52-1 0 0,-28-80-330 0 0,6 14-21 0 0,-10-25-6 0 0,0-1-1 0 0,0 1 1 0 0,1 0-1 0 0,-1-1 1 0 0,0 1-1 0 0,0-1 1 0 0,1 1-1 0 0,-1-1 0 0 0,1 1 1 0 0,-1-1-1 0 0,0 1 1 0 0,1-1-1 0 0,-1 1 1 0 0,1-1-1 0 0,-1 1 1 0 0,1-1-1 0 0,-1 0 1 0 0,1 1-1 0 0,0-1 1 0 0,-1 0-1 0 0,1 1 1 0 0,-1-1-1 0 0,1 0 1 0 0,0 0-1 0 0,-1 0 0 0 0,1 0 1 0 0,-1 1-1 0 0,2-1 1 0 0,0-2 12 0 0,0 1-1 0 0,-1-1 1 0 0,1 1-1 0 0,-1-1 1 0 0,0 0 0 0 0,1 0-1 0 0,-1 0 1 0 0,0 0 0 0 0,0 0-1 0 0,0 0 1 0 0,0 0-1 0 0,0-3 1 0 0,3-4 42 0 0,9-23 158 0 0,0-2-1 0 0,-3 1 1 0 0,10-51 0 0 0,-4 16 101 0 0,3-11-21 0 0,15-55 235 0 0,-32 123 389 0 0,-1 1-4643 0 0,-1 33-9011 0 0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61 163 2944 0 0,'-4'5'318'0'0,"1"1"0"0"0,1-1 0 0 0,-1 1 0 0 0,1 0-1 0 0,0 0 1 0 0,0 0 0 0 0,0 0 0 0 0,0 10 0 0 0,-5 11 537 0 0,-2 3 199 0 0,2 1 1 0 0,-5 40-1 0 0,10-61-703 0 0,1 1 0 0 0,1 0 1 0 0,0 0-1 0 0,0 0 0 0 0,1 0 0 0 0,1 0 0 0 0,0-1 0 0 0,0 1 0 0 0,1-1 0 0 0,6 15 0 0 0,-7-21-186 0 0,0 0 0 0 0,0 0 1 0 0,1 0-1 0 0,-1-1 0 0 0,1 1 0 0 0,0-1 0 0 0,0 1 0 0 0,0-1 0 0 0,1 0 0 0 0,-1 0 0 0 0,1-1 1 0 0,0 1-1 0 0,0-1 0 0 0,7 4 0 0 0,-5-4-60 0 0,1 1 0 0 0,-1-1 1 0 0,1-1-1 0 0,0 0 0 0 0,0 1 1 0 0,-1-2-1 0 0,1 1 0 0 0,14-2 1 0 0,-7 0-60 0 0,0-2 0 0 0,-1 1 0 0 0,1-2 0 0 0,-1 0 0 0 0,0 0 0 0 0,0-1 0 0 0,0-1 0 0 0,0 0 0 0 0,12-8 0 0 0,-11 4-8 0 0,0-1 1 0 0,-1 0 0 0 0,0-1 0 0 0,-1 0-1 0 0,0-1 1 0 0,-1 0 0 0 0,-1-1 0 0 0,0 0 0 0 0,0-1-1 0 0,13-29 1 0 0,-18 31 19 0 0,1 0-1 0 0,-2-1 1 0 0,0 1-1 0 0,-1-1 1 0 0,0 0-1 0 0,-1 0 1 0 0,0 0-1 0 0,-1 0 1 0 0,-1 0-1 0 0,0 0 1 0 0,-1 0-1 0 0,-1 0 1 0 0,-5-25-1 0 0,4 32-9 0 0,1-1-1 0 0,-2 1 1 0 0,1 0 0 0 0,-1-1 0 0 0,0 2-1 0 0,0-1 1 0 0,0 0 0 0 0,-1 1-1 0 0,0 0 1 0 0,-1 0 0 0 0,0 0 0 0 0,1 1-1 0 0,-2 0 1 0 0,1 0 0 0 0,0 0-1 0 0,-1 1 1 0 0,0 0 0 0 0,0 0 0 0 0,-12-4-1 0 0,6 3 13 0 0,0 1 0 0 0,-1 1-1 0 0,1 0 1 0 0,-1 0-1 0 0,0 2 1 0 0,1-1 0 0 0,-1 2-1 0 0,0 0 1 0 0,0 0 0 0 0,-22 5-1 0 0,28-3-51 0 0,-1 0 0 0 0,1 0-1 0 0,-1 1 1 0 0,1 0 0 0 0,0 1 0 0 0,0-1-1 0 0,0 2 1 0 0,1-1 0 0 0,-1 1-1 0 0,-8 8 1 0 0,11-9-63 0 0,1 0-1 0 0,0 1 1 0 0,0-1-1 0 0,0 1 1 0 0,0 0-1 0 0,1 0 1 0 0,0 0-1 0 0,0 1 1 0 0,0-1-1 0 0,1 1 1 0 0,-1 0-1 0 0,2 0 1 0 0,-1 0-1 0 0,0-1 1 0 0,0 11-1 0 0,0 1-557 0 0,1-11-644 0 0,0 0-1 0 0,1 0 0 0 0,-1 0 1 0 0,2 0-1 0 0,0 9 0 0 0,3 4-2558 0 0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5 3736 0 0,'-4'0'624'0'0,"1"0"0"0"0,-1-2 1 0 0,-2 2-17 0 0,1-2-20 0 0,-4 2-36 0 0,5 0-48 0 0,1 0-112 0 0,-1 2-380 0 0,1 2-1664 0 0,3 8-1 0 0,3 0 1 0 0,1 3 0 0 0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 2648 0 0,'3'-1'328'0'0,"-1"-1"1"0"0,0 1-1 0 0,0 1 0 0 0,1-1 0 0 0,-1 0 0 0 0,0 0 1 0 0,1 1-1 0 0,-1-1 0 0 0,0 1 0 0 0,1 0 0 0 0,-1 0 0 0 0,1 0 1 0 0,-1 0-1 0 0,1 0 0 0 0,-1 0 0 0 0,5 2 0 0 0,-5 1-56 0 0,0 0 0 0 0,0 0 0 0 0,0 0 0 0 0,0 0 0 0 0,0 0 0 0 0,0 1 0 0 0,-1-1 0 0 0,0 0 0 0 0,0 1 0 0 0,0-1 0 0 0,1 7 0 0 0,4 43 1475 0 0,-5-44-1415 0 0,2 52 1170 0 0,-3-34-1177 0 0,2-1 0 0 0,5 31 0 0 0,-5-47-266 0 0,1 0 0 0 0,-1 0 1 0 0,2 0-1 0 0,-1-1 0 0 0,2 1 1 0 0,-1-1-1 0 0,1 0 0 0 0,6 9 0 0 0,-9-16-52 0 0,0 1 0 0 0,0-1 0 0 0,0 0 0 0 0,1 1 0 0 0,-1-1-1 0 0,0 0 1 0 0,1 0 0 0 0,-1-1 0 0 0,1 1 0 0 0,0 0 0 0 0,0-1 0 0 0,-1 0-1 0 0,1 0 1 0 0,0 0 0 0 0,0 0 0 0 0,0 0 0 0 0,0 0 0 0 0,0-1 0 0 0,1 1-1 0 0,-1-1 1 0 0,0 0 0 0 0,0 0 0 0 0,0 0 0 0 0,0 0 0 0 0,0-1 0 0 0,0 1-1 0 0,0-1 1 0 0,0 0 0 0 0,0 0 0 0 0,5-2 0 0 0,2-2 0 0 0,-1 0-1 0 0,1-1 1 0 0,-1 0 0 0 0,0 0 0 0 0,0-1 0 0 0,-1 0-1 0 0,0-1 1 0 0,0 0 0 0 0,-1 0 0 0 0,0 0-1 0 0,-1-1 1 0 0,1 0 0 0 0,-2-1 0 0 0,10-19-1 0 0,1-8 0 0 0,-3 0-1 0 0,17-68 0 0 0,-23 75 186 0 0,-1-1 0 0 0,-2 0 0 0 0,1-43 0 0 0,-5 74-72 0 0,-3 21 454 0 0,2 26-110 0 0,0-4-108 0 0,6 50-1 0 0,-3-80-309 0 0,0-1 0 0 0,0 1 0 0 0,1-1 0 0 0,1 0 0 0 0,0 0 0 0 0,1 0 0 0 0,0 0 0 0 0,10 15 0 0 0,-11-21 16 0 0,0-1 1 0 0,1 0-1 0 0,0 0 1 0 0,0 0-1 0 0,0 0 1 0 0,0-1-1 0 0,1 0 1 0 0,0 0 0 0 0,0-1-1 0 0,0 1 1 0 0,0-1-1 0 0,0-1 1 0 0,1 1-1 0 0,12 2 1 0 0,40 6-2223 0 0,-3-9-9067 0 0,-48-3 7491 0 0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0 3680 0 0,'-2'5'327'0'0,"0"-1"0"0"0,-1 1 0 0 0,2 0 0 0 0,-1 0 0 0 0,0 0 0 0 0,1 0 0 0 0,0 0 0 0 0,0 0 0 0 0,1 0 0 0 0,-1 6 0 0 0,0-2 27 0 0,-7 84 2278 0 0,5 121 1 0 0,4-120-1505 0 0,-1 645 3304 0 0,-5-605-3836 0 0,1-69-1954 0 0,2 1-5755 0 0,2-55 3589 0 0,-2-4-1 0 0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334 41 2808 0 0,'-2'-1'254'0'0,"-1"1"0"0"0,1-1 1 0 0,0 0-1 0 0,0 0 0 0 0,0 0 0 0 0,0 0 0 0 0,0 0 0 0 0,0 0 0 0 0,-2-3 0 0 0,-12-5 768 0 0,5 5-552 0 0,1 0-1 0 0,0 1 1 0 0,-1 0-1 0 0,0 1 1 0 0,0 0-1 0 0,0 1 1 0 0,1 0-1 0 0,-1 1 1 0 0,0 0-1 0 0,-18 3 0 0 0,20-1-185 0 0,1 0-1 0 0,-1 0 0 0 0,1 1 1 0 0,0 0-1 0 0,0 0 0 0 0,0 1 0 0 0,0 0 1 0 0,1 1-1 0 0,0 0 0 0 0,0 0 1 0 0,0 0-1 0 0,0 1 0 0 0,-11 13 0 0 0,13-12-199 0 0,0 0 0 0 0,1 1 0 0 0,0 0 0 0 0,0 0 0 0 0,0 0 0 0 0,1 1 0 0 0,0-1 0 0 0,1 1 0 0 0,0 0 0 0 0,1 0 1 0 0,-1-1-1 0 0,1 1 0 0 0,1 0 0 0 0,0 0 0 0 0,2 17 0 0 0,-2-23-59 0 0,1 1 1 0 0,0 0 0 0 0,0-1 0 0 0,0 1 0 0 0,0 0 0 0 0,0-1 0 0 0,1 1 0 0 0,0-1 0 0 0,-1 0 0 0 0,1 1 0 0 0,1-1 0 0 0,-1 0 0 0 0,0 0-1 0 0,1 0 1 0 0,3 3 0 0 0,-1-2-1 0 0,0-1 0 0 0,0 1 0 0 0,0-1 0 0 0,1 0 0 0 0,-1 0 0 0 0,1-1 0 0 0,0 1 0 0 0,9 1 0 0 0,3 0-45 0 0,1-1-1 0 0,-1-1 1 0 0,0 0 0 0 0,1-1-1 0 0,23-3 1 0 0,-37 1-17 0 0,-1 1 0 0 0,1-1 0 0 0,0 0 0 0 0,-1 0 0 0 0,0-1 0 0 0,1 1 1 0 0,-1-1-1 0 0,0 0 0 0 0,5-3 0 0 0,-8 4 21 0 0,0 1 1 0 0,0-1-1 0 0,-1 1 1 0 0,1-1-1 0 0,0 0 1 0 0,0 1-1 0 0,0-1 1 0 0,-1 0-1 0 0,1 0 0 0 0,0 0 1 0 0,-1 1-1 0 0,1-1 1 0 0,0 0-1 0 0,-1 0 1 0 0,1 0-1 0 0,-1 0 1 0 0,0 0-1 0 0,1 0 1 0 0,-1 0-1 0 0,0 0 0 0 0,0 0 1 0 0,1-1-1 0 0,-1 1 1 0 0,0 0-1 0 0,0 0 1 0 0,0 0-1 0 0,0 0 1 0 0,0 0-1 0 0,-1 0 1 0 0,1 0-1 0 0,0 0 1 0 0,0 0-1 0 0,-1 0 0 0 0,1 0 1 0 0,-1 0-1 0 0,1 0 1 0 0,-1 0-1 0 0,1 0 1 0 0,-1 0-1 0 0,1 0 1 0 0,-1 0-1 0 0,-1 0 1 0 0,-1-1-7 0 0,0 0 0 0 0,0 1 1 0 0,0-1-1 0 0,0 1 1 0 0,0 0-1 0 0,-1 0 1 0 0,1 0-1 0 0,0 0 0 0 0,-1 1 1 0 0,1-1-1 0 0,-1 1 1 0 0,1 0-1 0 0,-1 0 1 0 0,-5 1-1 0 0,2 0 34 0 0,0 1 1 0 0,0 0-1 0 0,-1 1 1 0 0,1 0-1 0 0,1 0 0 0 0,-1 0 1 0 0,0 1-1 0 0,1 0 0 0 0,0 0 1 0 0,0 1-1 0 0,-10 8 0 0 0,8-4 23 0 0,0 0 0 0 0,1 0 0 0 0,0 0 0 0 0,1 1 0 0 0,-1 0 0 0 0,2 1-1 0 0,-5 11 1 0 0,3-6 42 0 0,2 0-1 0 0,0 1 1 0 0,0 0-1 0 0,2-1 1 0 0,0 2-1 0 0,1-1 0 0 0,1 0 1 0 0,1 0-1 0 0,0 0 1 0 0,3 24-1 0 0,-2-37-55 0 0,0 0 0 0 0,0 0-1 0 0,0 0 1 0 0,0-1 0 0 0,1 1-1 0 0,-1 0 1 0 0,1-1 0 0 0,0 1 0 0 0,0-1-1 0 0,1 0 1 0 0,-1 0 0 0 0,0 0-1 0 0,1 0 1 0 0,0 0 0 0 0,0 0-1 0 0,6 4 1 0 0,-4-4-18 0 0,0 0 0 0 0,1 0-1 0 0,-1-1 1 0 0,1 1 0 0 0,0-1 0 0 0,-1-1-1 0 0,1 1 1 0 0,0-1 0 0 0,0 0 0 0 0,8 0-1 0 0,-4 0-47 0 0,-1-1-1 0 0,1-1 0 0 0,-1 0 0 0 0,0 0 0 0 0,1 0 1 0 0,-1-1-1 0 0,0-1 0 0 0,0 0 0 0 0,0 0 0 0 0,-1 0 1 0 0,1-1-1 0 0,-1-1 0 0 0,1 1 0 0 0,8-8 1 0 0,-7 3-37 0 0,-1-1 1 0 0,1-1 0 0 0,-1 1 0 0 0,-1-1 0 0 0,0-1 0 0 0,-1 1 0 0 0,0-2 0 0 0,7-15-1 0 0,2-14-164 0 0,14-53 0 0 0,-10 28 178 0 0,-14 45 110 0 0,-3 12 39 0 0,-1 1-1 0 0,2-1 0 0 0,-1 1 1 0 0,1-1-1 0 0,1 1 0 0 0,-1 0 1 0 0,1 1-1 0 0,1-1 0 0 0,7-8 1 0 0,-13 17-70 0 0,0-1 0 0 0,0 1 1 0 0,0 0-1 0 0,1 0 0 0 0,-1 0 1 0 0,0 0-1 0 0,0 0 0 0 0,0 0 0 0 0,0-1 1 0 0,0 1-1 0 0,1 0 0 0 0,-1 0 1 0 0,0 0-1 0 0,0 0 0 0 0,0 0 1 0 0,0 0-1 0 0,1 0 0 0 0,-1 0 0 0 0,0 0 1 0 0,0 0-1 0 0,0 0 0 0 0,1 0 1 0 0,-1 0-1 0 0,0 0 0 0 0,0 0 0 0 0,0 0 1 0 0,0 0-1 0 0,1 0 0 0 0,-1 0 1 0 0,0 0-1 0 0,0 0 0 0 0,0 0 1 0 0,1 0-1 0 0,-1 0 0 0 0,0 0 0 0 0,0 0 1 0 0,0 0-1 0 0,0 0 0 0 0,0 1 1 0 0,1-1-1 0 0,-1 0 0 0 0,0 0 0 0 0,4 11 289 0 0,0 18 14 0 0,-4-26-256 0 0,41 279 894 0 0,-31-239-902 0 0,-10-40-43 0 0,1-1 0 0 0,0 0 0 0 0,0 1 0 0 0,-1-1 0 0 0,2 0 0 0 0,-1 0 0 0 0,0 1 0 0 0,0-1 0 0 0,1 0 0 0 0,-1 0 0 0 0,1 0 0 0 0,-1-1 0 0 0,1 1 0 0 0,3 3 0 0 0,-4-5-1 0 0,0 0 0 0 0,0 0 0 0 0,0 0 1 0 0,0 0-1 0 0,0 0 0 0 0,0 0 0 0 0,-1 0 0 0 0,1 0 0 0 0,0 0 0 0 0,0 0 0 0 0,0 0 1 0 0,0-1-1 0 0,-1 1 0 0 0,1 0 0 0 0,0-1 0 0 0,0 1 0 0 0,0-1 0 0 0,-1 1 1 0 0,1-1-1 0 0,0 1 0 0 0,-1-1 0 0 0,1 1 0 0 0,0-1 0 0 0,-1 1 0 0 0,2-2 0 0 0,17-22 119 0 0,-11 14-76 0 0,1-4 21 0 0,-1 1 1 0 0,0-1 0 0 0,0 0 0 0 0,-2 0-1 0 0,8-21 1 0 0,1-4 57 0 0,106-221 431 0 0,-105 227-94 0 0,-3 18-2001 0 0,-12 14 1158 0 0,-1 1-1 0 0,0 0 0 0 0,1-1 1 0 0,0 1-1 0 0,-1-1 1 0 0,1 1-1 0 0,-1 0 1 0 0,1 0-1 0 0,-1-1 1 0 0,1 1-1 0 0,0 0 1 0 0,-1 0-1 0 0,1 0 1 0 0,0-1-1 0 0,-1 1 1 0 0,1 0-1 0 0,-1 0 1 0 0,1 0-1 0 0,0 0 1 0 0,1 1-1 0 0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 3576 0 0,'-3'0'267'0'0,"1"0"-1"0"0,-1 1 0 0 0,0 0 0 0 0,1-1 0 0 0,-1 1 1 0 0,1 0-1 0 0,-1 0 0 0 0,1 1 0 0 0,-1-1 1 0 0,1 0-1 0 0,0 1 0 0 0,-1 0 0 0 0,1-1 1 0 0,0 1-1 0 0,0 0 0 0 0,0 0 0 0 0,1 0 0 0 0,-1 0 1 0 0,0 1-1 0 0,1-1 0 0 0,-1 0 0 0 0,1 1 1 0 0,-1 2-1 0 0,-5 10 348 0 0,0 1 0 0 0,-7 27 0 0 0,8-22 246 0 0,-2 6-182 0 0,2 0-1 0 0,0 0 1 0 0,2 1 0 0 0,1 0-1 0 0,1-1 1 0 0,3 48 0 0 0,-1-71-648 0 0,1-1 0 0 0,-1 1 1 0 0,1-1-1 0 0,0 0 0 0 0,0 0 0 0 0,0 1 1 0 0,0-1-1 0 0,0 0 0 0 0,1 0 1 0 0,-1 0-1 0 0,1 0 0 0 0,0 0 1 0 0,0-1-1 0 0,0 1 0 0 0,0 0 1 0 0,0-1-1 0 0,1 1 0 0 0,-1-1 1 0 0,1 0-1 0 0,0 0 0 0 0,-1 0 0 0 0,1 0 1 0 0,0-1-1 0 0,6 3 0 0 0,-3-2-8 0 0,0 0 0 0 0,-1-1 0 0 0,1 0 0 0 0,0 0 0 0 0,0-1 0 0 0,0 1 0 0 0,0-2 0 0 0,0 1 0 0 0,0 0 0 0 0,0-1 0 0 0,-1 0 0 0 0,1 0 0 0 0,10-4 0 0 0,-2-1 39 0 0,0 0-1 0 0,0-1 1 0 0,0-1-1 0 0,-1 0 1 0 0,0-1 0 0 0,-1 0-1 0 0,0-1 1 0 0,-1 0 0 0 0,1-1-1 0 0,-2 0 1 0 0,0-1-1 0 0,0 0 1 0 0,-1 0 0 0 0,-1-1-1 0 0,0 0 1 0 0,0-1-1 0 0,-2 0 1 0 0,0 0 0 0 0,0-1-1 0 0,6-27 1 0 0,-10 34 25 0 0,-1-1 0 0 0,1 1 0 0 0,-2-1 0 0 0,1 0 0 0 0,-1 1 0 0 0,-2-15-1 0 0,1 19-38 0 0,0 0-1 0 0,0-1 0 0 0,0 1 0 0 0,0 0 0 0 0,-1 0 0 0 0,0 0 1 0 0,0 0-1 0 0,0 0 0 0 0,0 0 0 0 0,-1 1 0 0 0,1-1 0 0 0,-1 1 0 0 0,0-1 1 0 0,0 1-1 0 0,-5-3 0 0 0,1 1 22 0 0,0 0 0 0 0,-1 1-1 0 0,0 0 1 0 0,0 0 0 0 0,0 1 0 0 0,-1 0 0 0 0,1 1 0 0 0,-1 0 0 0 0,1 0-1 0 0,-1 1 1 0 0,0 0 0 0 0,-17 0 0 0 0,11 1-130 0 0,-1 1 1 0 0,1 1-1 0 0,0 0 1 0 0,0 1-1 0 0,0 0 1 0 0,-24 9-1 0 0,20 1-916 0 0,-3 14-6539 0 0,11-13 2772 0 0,3-1 596 0 0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 2928 0 0,'-1'-1'346'0'0,"1"0"0"0"0,0 0 0 0 0,0 0 0 0 0,0 0 0 0 0,0 0 0 0 0,1 1 0 0 0,-1-1 0 0 0,0 0 0 0 0,0 0 0 0 0,0 0 0 0 0,1 0 0 0 0,-1 0 0 0 0,1 0 0 0 0,-1 0 0 0 0,1 0 0 0 0,-1 1 0 0 0,1-1 0 0 0,-1 0 0 0 0,1 0 0 0 0,1-1 0 0 0,18-3 2194 0 0,-9 3-2185 0 0,30-3 1023 0 0,75 0 0 0 0,-47 3-960 0 0,103-9 253 0 0,83-3-376 0 0,-313 14-11719 0 0,42 0 8523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07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 9 4128 0 0,'-7'0'704'0'0,"7"-2"5"0"0,-11 0-1 0 0,4-1 0 0 0,0 3 0 0 0,-4 0-4 0 0,2-2 4 0 0,-2 4-16 0 0,1 3-36 0 0,2 3-88 0 0,5 3-280 0 0,3 6-2544 0 0,-4 3 0 0 0,8 1-1 0 0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1704 0 0,'-10'8'4679'0'0,"8"-3"-4303"0"0,0 0-1 0 0,0 0 0 0 0,1 1 1 0 0,0-1-1 0 0,0 1 1 0 0,1-1-1 0 0,-1 1 0 0 0,1 5 1 0 0,-1 7 414 0 0,-7 61 1808 0 0,-5 92 1015 0 0,13-133-3470 0 0,2 62 1532 0 0,-1-89-2258 0 0,1 0 0 0 0,0 0 0 0 0,0 0 1 0 0,1-1-1 0 0,1 1 0 0 0,9 19 0 0 0,3-8-6665 0 0,-9-15 3623 0 0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98 3664 0 0,'0'0'2502'0'0,"0"20"379"0"0,-16 162 3379 0 0,0-1-3444 0 0,16-177-2794 0 0,0-1-1 0 0,0 1 1 0 0,0-1-1 0 0,0 1 1 0 0,1-1 0 0 0,-1 0-1 0 0,1 1 1 0 0,0-1 0 0 0,0 0-1 0 0,0 1 1 0 0,1-1-1 0 0,-1 0 1 0 0,1 0 0 0 0,-1 0-1 0 0,1 0 1 0 0,0 0 0 0 0,0-1-1 0 0,0 1 1 0 0,1 0-1 0 0,-1-1 1 0 0,1 0 0 0 0,-1 1-1 0 0,1-1 1 0 0,0 0 0 0 0,0 0-1 0 0,0-1 1 0 0,0 1-1 0 0,0-1 1 0 0,0 1 0 0 0,0-1-1 0 0,1 0 1 0 0,-1 0 0 0 0,0 0-1 0 0,1-1 1 0 0,-1 1-1 0 0,6-1 1 0 0,5 0-43 0 0,0 0 0 0 0,0-2 0 0 0,0 1 0 0 0,0-2 0 0 0,-1 0 0 0 0,1 0-1 0 0,-1-2 1 0 0,0 1 0 0 0,0-2 0 0 0,0 0 0 0 0,-1 0 0 0 0,0-1 0 0 0,0 0 0 0 0,-1-1 0 0 0,0-1 0 0 0,0 0 0 0 0,14-15-1 0 0,-14 12-12 0 0,0-1 0 0 0,0 0 0 0 0,-1-1-1 0 0,-1 0 1 0 0,0-1 0 0 0,-1 0 0 0 0,-1 0-1 0 0,0-1 1 0 0,-1 0 0 0 0,-1 0 0 0 0,0 0-1 0 0,-1-1 1 0 0,-1 0 0 0 0,1-16 0 0 0,-1 8 21 0 0,-2 20 28 0 0,0-1 0 0 0,-1 1 0 0 0,1 0 0 0 0,-1-1-1 0 0,0 1 1 0 0,0-1 0 0 0,-1 1 0 0 0,1 0 0 0 0,-4-11 0 0 0,4 16-1 0 0,0-1 1 0 0,0 1 0 0 0,-1-1 0 0 0,1 0-1 0 0,0 1 1 0 0,0-1 0 0 0,-1 1 0 0 0,1-1-1 0 0,-1 0 1 0 0,1 1 0 0 0,0-1 0 0 0,-1 1 0 0 0,1-1-1 0 0,-1 1 1 0 0,1 0 0 0 0,-1-1 0 0 0,1 1-1 0 0,-1-1 1 0 0,1 1 0 0 0,-1 0 0 0 0,-1-1-1 0 0,1 1 1 0 0,0 1 0 0 0,0-1 0 0 0,0 1 1 0 0,0-1-1 0 0,0 1 0 0 0,0-1 0 0 0,0 1 0 0 0,0 0 0 0 0,1-1 0 0 0,-1 1 0 0 0,0 0 0 0 0,0 0 0 0 0,-1 1 0 0 0,-4 5 45 0 0,0 0 0 0 0,0 1 0 0 0,1 0 0 0 0,-1 0 0 0 0,2 1 0 0 0,-1-1 0 0 0,1 1 0 0 0,1 0 0 0 0,-1 0 0 0 0,-2 15 0 0 0,0 7 118 0 0,-5 57 0 0 0,10-74-134 0 0,1-8-33 0 0,-1 1-1 0 0,1-1 1 0 0,1 0-1 0 0,-1 0 1 0 0,1 0-1 0 0,0 0 1 0 0,0 0-1 0 0,1 0 1 0 0,0 0-1 0 0,0 0 1 0 0,0 0-1 0 0,1 0 1 0 0,0-1-1 0 0,0 0 1 0 0,0 1-1 0 0,1-1 1 0 0,-1 0-1 0 0,1-1 0 0 0,0 1 1 0 0,1-1-1 0 0,-1 1 1 0 0,1-1-1 0 0,0-1 1 0 0,0 1-1 0 0,0-1 1 0 0,1 0-1 0 0,-1 0 1 0 0,1 0-1 0 0,-1-1 1 0 0,1 0-1 0 0,0 0 1 0 0,0 0-1 0 0,8 1 1 0 0,-2-2-10 0 0,0 0 1 0 0,0-1-1 0 0,0-1 0 0 0,0 0 1 0 0,0 0-1 0 0,0-1 0 0 0,-1 0 1 0 0,1-1-1 0 0,-1-1 1 0 0,1 0-1 0 0,-1 0 0 0 0,12-8 1 0 0,-15 8 13 0 0,0-1 0 0 0,0 0 0 0 0,0-1 0 0 0,-1 0 0 0 0,0 0 0 0 0,0-1 0 0 0,0 0 0 0 0,-1 0 0 0 0,0-1 0 0 0,-1 1 0 0 0,1-1 0 0 0,-2 0 0 0 0,1-1 0 0 0,-1 1 0 0 0,6-17 1 0 0,-4-3 87 0 0,0-1-1 0 0,-2 1 1 0 0,-2-1 0 0 0,0 0 0 0 0,-2 0 0 0 0,-1 0 0 0 0,-1 1 0 0 0,-10-48 0 0 0,11 69 45 0 0,-1 1-1 0 0,0-1 1 0 0,0 1-1 0 0,-5-9 1 0 0,-7-3-1723 0 0,13 17 987 0 0,0 0 0 0 0,0 1-1 0 0,0-1 1 0 0,0 0 0 0 0,0 1-1 0 0,0-1 1 0 0,0 1 0 0 0,0-1-1 0 0,-1 1 1 0 0,1 0-1 0 0,0-1 1 0 0,0 1 0 0 0,0 0-1 0 0,-2 0 1 0 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80 3520 0 0,'0'0'610'0'0,"14"-2"1447"0"0,-5 2-1374 0 0,-1 0-1 0 0,1 1 1 0 0,-1 0-1 0 0,0 0 0 0 0,1 1 1 0 0,-1 0-1 0 0,14 5 1 0 0,-19-5-476 0 0,1-1 1 0 0,-1 2-1 0 0,1-1 1 0 0,-1 0-1 0 0,0 1 1 0 0,0-1-1 0 0,0 1 1 0 0,0 0-1 0 0,0 0 1 0 0,-1 0-1 0 0,1 0 0 0 0,-1 1 1 0 0,0-1-1 0 0,0 1 1 0 0,0-1-1 0 0,0 1 1 0 0,-1 0-1 0 0,2 4 1 0 0,5 26 735 0 0,-1 1 0 0 0,-2-1 0 0 0,1 65 0 0 0,-1-19-550 0 0,-4-30-184 0 0,-1-31-111 0 0,1-1 0 0 0,4 25 1 0 0,-5-43-93 0 0,0 1 0 0 0,0 0 0 0 0,0 0 0 0 0,0-1 0 0 0,0 1 0 0 0,0-1 0 0 0,1 1 0 0 0,-1 0 0 0 0,0-1 0 0 0,1 1 0 0 0,-1 0 0 0 0,0-1 0 0 0,1 1 0 0 0,-1-1 0 0 0,1 1 0 0 0,-1-1 0 0 0,0 1 0 0 0,1-1 0 0 0,0 1 0 0 0,-1-1 0 0 0,1 0 0 0 0,-1 1 0 0 0,1-1 0 0 0,-1 0 0 0 0,1 1 0 0 0,0-1 0 0 0,0 1 0 0 0,1-1 7 0 0,-1 0 0 0 0,0 0 0 0 0,1-1 1 0 0,-1 1-1 0 0,0 0 0 0 0,1 0 0 0 0,-1-1 1 0 0,0 1-1 0 0,1-1 0 0 0,-1 1 0 0 0,0-1 1 0 0,0 1-1 0 0,2-2 0 0 0,1-1 30 0 0,1 0 0 0 0,-1-1 0 0 0,0 1 0 0 0,0-1 0 0 0,7-9 0 0 0,2-9 66 0 0,-1-2-1 0 0,0 1 1 0 0,-2-1 0 0 0,-1-1-1 0 0,8-35 1 0 0,3-6 25 0 0,8-46 217 0 0,-3 9-947 0 0,-19 86-1994 0 0,15-31-1 0 0,-18 36-5521 0 0,-3 5 4055 0 0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0 3440 0 0,'0'0'3384'0'0,"-7"17"-280"0"0,0 94 1049 0 0,2-37-2485 0 0,2-34-844 0 0,-32 369 1307 0 0,34-402-2195 0 0,-6 55-1178 0 0,21-76-9443 0 0,-10 5 7336 0 0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544 0 3288 0 0,'-19'7'3508'0'0,"2"9"-2670"0"0,1 1 0 0 0,1 1 0 0 0,1 0 1 0 0,-14 23-1 0 0,-26 32 728 0 0,28-42-801 0 0,-3 5-371 0 0,0-2 1 0 0,-3-2-1 0 0,0-1 1 0 0,-41 30-1 0 0,55-48-220 0 0,0-1 0 0 0,-1-1-1 0 0,0 0 1 0 0,-1-1 0 0 0,-38 12 0 0 0,58-22-167 0 0,-1 0-1 0 0,1 0 1 0 0,0 1 0 0 0,0-1-1 0 0,0 0 1 0 0,0 0 0 0 0,-1 0 0 0 0,1 0-1 0 0,0 0 1 0 0,0 0 0 0 0,0 0-1 0 0,-1 0 1 0 0,1 0 0 0 0,0 0-1 0 0,0 0 1 0 0,0 0 0 0 0,-1 0 0 0 0,1 0-1 0 0,0 0 1 0 0,0 0 0 0 0,0 0-1 0 0,-1 0 1 0 0,1 0 0 0 0,0 0 0 0 0,0 0-1 0 0,0 0 1 0 0,-1 0 0 0 0,1-1-1 0 0,0 1 1 0 0,0 0 0 0 0,0 0 0 0 0,0 0-1 0 0,0 0 1 0 0,-1 0 0 0 0,1 0-1 0 0,0-1 1 0 0,0 1 0 0 0,3-7 143 0 0,8-7-30 0 0,41-39 124 0 0,-33 37-198 0 0,1 0 0 0 0,1 1 0 0 0,0 2 0 0 0,23-12 0 0 0,-28 17 47 0 0,0 1 1 0 0,0 1-1 0 0,1 0 0 0 0,0 1 1 0 0,0 1-1 0 0,28-3 1 0 0,-41 6-47 0 0,0 1 0 0 0,0 0 0 0 0,0 0 0 0 0,0 1 0 0 0,-1-1 0 0 0,1 1 0 0 0,0 0 0 0 0,0 0 0 0 0,0 0 0 0 0,-1 0 0 0 0,1 1 0 0 0,0 0 0 0 0,-1-1 0 0 0,6 5 0 0 0,-4-2 21 0 0,0 0 0 0 0,-1 0 0 0 0,0 1 0 0 0,0-1 0 0 0,0 1 0 0 0,-1 0 0 0 0,1 0 0 0 0,4 10 0 0 0,-1 2 83 0 0,0 1 1 0 0,-1 1 0 0 0,-1-1-1 0 0,5 38 1 0 0,-8-39-71 0 0,-1-1 1 0 0,-1 21-1 0 0,-1-19-240 0 0,1-1 0 0 0,3 18 0 0 0,-1-27-635 0 0,-1-7 232 0 0,-1 0 0 0 0,1 0-1 0 0,-1 0 1 0 0,1 0 0 0 0,-1-1 0 0 0,1 1-1 0 0,-1 0 1 0 0,1 0 0 0 0,0-1-1 0 0,-1 1 1 0 0,1 0 0 0 0,0-1 0 0 0,0 1-1 0 0,0-1 1 0 0,-1 1 0 0 0,1-1 0 0 0,0 1-1 0 0,0-1 1 0 0,1 1 0 0 0,8-1-3327 0 0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46 3584 0 0,'-8'3'1951'0'0,"1"1"-1577"0"0,1 0 1 0 0,-1 0-1 0 0,1 1 1 0 0,1 0 0 0 0,-1 0-1 0 0,1 1 1 0 0,0 0-1 0 0,0-1 1 0 0,0 2 0 0 0,1-1-1 0 0,0 0 1 0 0,0 1 0 0 0,1 0-1 0 0,-1 0 1 0 0,2 0-1 0 0,-4 9 1 0 0,-2 13 914 0 0,2 0 0 0 0,-6 53 1 0 0,11-73-956 0 0,0 1-72 0 0,1 0 0 0 0,-1 0 0 0 0,1 0 0 0 0,1 0 0 0 0,0 0-1 0 0,0 0 1 0 0,1-1 0 0 0,6 20 0 0 0,-6-25-234 0 0,0 0 0 0 0,-1 0 1 0 0,1-1-1 0 0,1 1 0 0 0,-1 0 0 0 0,1-1 0 0 0,-1 1 1 0 0,1-1-1 0 0,0 0 0 0 0,0 0 0 0 0,0 0 0 0 0,1 0 0 0 0,-1-1 1 0 0,1 1-1 0 0,0-1 0 0 0,-1 0 0 0 0,1 0 0 0 0,0 0 1 0 0,0-1-1 0 0,0 1 0 0 0,0-1 0 0 0,8 1 0 0 0,3 1 5 0 0,0-2 0 0 0,0 0-1 0 0,0-1 1 0 0,1-1 0 0 0,-1 0-1 0 0,0-1 1 0 0,0 0-1 0 0,0-1 1 0 0,-1-1 0 0 0,1-1-1 0 0,-1 0 1 0 0,0 0-1 0 0,0-2 1 0 0,19-11 0 0 0,-23 12-8 0 0,0-1 0 0 0,-1 0 0 0 0,0 0 0 0 0,0-1-1 0 0,0-1 1 0 0,-1 0 0 0 0,0 0 0 0 0,-1 0 0 0 0,0-1 0 0 0,-1 0 0 0 0,0 0 0 0 0,0-1 0 0 0,-1 1 0 0 0,0-1 0 0 0,-1 0 0 0 0,0-1 0 0 0,-1 1 0 0 0,3-21 0 0 0,-6 30-22 0 0,2-9 35 0 0,0-1 0 0 0,-1 1 0 0 0,-1 0-1 0 0,1-1 1 0 0,-2 1 0 0 0,0-1-1 0 0,0 1 1 0 0,-1-1 0 0 0,-5-16 0 0 0,4 20-10 0 0,-1-1 18 0 0,1 1 0 0 0,-1-1 1 0 0,0 1-1 0 0,-5-8 0 0 0,6 13-29 0 0,1 1-1 0 0,0-1 1 0 0,-1 1-1 0 0,1-1 1 0 0,-1 1 0 0 0,0 0-1 0 0,0 0 1 0 0,0 0 0 0 0,0 0-1 0 0,0 0 1 0 0,0 1-1 0 0,-1-1 1 0 0,1 1 0 0 0,-4-1-1 0 0,-2 0 5 0 0,0 0 0 0 0,0 1-1 0 0,-1 0 1 0 0,1 0 0 0 0,0 1-1 0 0,-1 0 1 0 0,1 1 0 0 0,0 0 0 0 0,-1 0-1 0 0,1 1 1 0 0,0 0 0 0 0,0 1-1 0 0,-17 7 1 0 0,16-5-38 0 0,-1 1 1 0 0,1 0-1 0 0,-1 1 0 0 0,2-1 1 0 0,-1 2-1 0 0,1 0 0 0 0,0 0 0 0 0,1 0 1 0 0,0 1-1 0 0,-10 14 0 0 0,3 0-792 0 0,1-1 1 0 0,-18 40-1 0 0,27-49-1318 0 0,0-1 0 0 0,1 1 0 0 0,1 0 1 0 0,-2 14-1 0 0,2-1-1870 0 0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1 4256 0 0,'0'0'2227'0'0,"-10"23"1993"0"0,-18 209 3791 0 0,-20 41-7101 0 0,46-248-3184 0 0,-4 12-7415 0 0,-1-23 5860 0 0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 3880 0 0,'4'2'4392'0'0,"12"12"-2463"0"0,-9 2-1224 0 0,1 0 1 0 0,-2 0-1 0 0,0 1 1 0 0,-1 0-1 0 0,-1 1 1 0 0,0-1-1 0 0,1 25 1 0 0,-1 129 1445 0 0,-4-112-1977 0 0,0 25 754 0 0,0-84-915 0 0,0 0-1 0 0,0 0 1 0 0,1 0-1 0 0,-1 1 0 0 0,0-1 1 0 0,0 0-1 0 0,1 0 1 0 0,-1 0-1 0 0,0 0 0 0 0,0 0 1 0 0,1 0-1 0 0,-1 0 1 0 0,0 0-1 0 0,0 0 0 0 0,1 0 1 0 0,-1 0-1 0 0,0 0 1 0 0,0 0-1 0 0,1-1 0 0 0,-1 1 1 0 0,0 0-1 0 0,0 0 1 0 0,1 0-1 0 0,-1 0 0 0 0,0 0 1 0 0,0 0-1 0 0,1-1 1 0 0,-1 1-1 0 0,0 0 0 0 0,0 0 1 0 0,0 0-1 0 0,0-1 0 0 0,1 1 1 0 0,-1 0-1 0 0,0 0 1 0 0,0 0-1 0 0,0-1 0 0 0,10-8 127 0 0,9-11 25 0 0,-2-2 0 0 0,0 0 0 0 0,-1-1-1 0 0,18-35 1 0 0,-23 38-100 0 0,64-124 154 0 0,11-17-80 0 0,-50 99-2031 0 0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48 3320 0 0,'0'0'3178'0'0,"0"13"-60"0"0,-35 138 2807 0 0,33-143-5663 0 0,-7 28 330 0 0,2 1 0 0 0,2-1 0 0 0,1 1 0 0 0,1 49-1 0 0,4-80-552 0 0,-1 0-1 0 0,1 0 0 0 0,0 0 0 0 0,1 0 0 0 0,-1-1 0 0 0,3 7 0 0 0,-3-10-30 0 0,0 0-1 0 0,0-1 1 0 0,0 1-1 0 0,0 0 1 0 0,0-1-1 0 0,0 1 1 0 0,0-1-1 0 0,1 1 1 0 0,-1-1-1 0 0,0 0 1 0 0,1 0-1 0 0,-1 1 1 0 0,1-1-1 0 0,0 0 1 0 0,-1 0-1 0 0,1 0 1 0 0,0-1-1 0 0,0 1 1 0 0,-1 0-1 0 0,1-1 1 0 0,4 2-1 0 0,0-2-7 0 0,0 1-1 0 0,1-1 0 0 0,-1 0 0 0 0,1 0 0 0 0,-1 0 0 0 0,1-1 0 0 0,-1 0 0 0 0,0-1 1 0 0,1 1-1 0 0,-1-1 0 0 0,0 0 0 0 0,0-1 0 0 0,0 0 0 0 0,-1 0 0 0 0,1 0 0 0 0,-1 0 0 0 0,1-1 1 0 0,-1 0-1 0 0,0 0 0 0 0,0 0 0 0 0,-1-1 0 0 0,1 0 0 0 0,-1 0 0 0 0,0 0 0 0 0,-1 0 1 0 0,1 0-1 0 0,3-8 0 0 0,85-175-78 0 0,-61 122 98 0 0,-3 10 121 0 0,-25 48 134 0 0,-9 21-104 0 0,-6 24-11 0 0,2-6-78 0 0,0 1 0 0 0,2 0 0 0 0,1 1-1 0 0,2 0 1 0 0,-2 39 0 0 0,7-68-80 0 0,0 0 1 0 0,0 1-1 0 0,0-1 1 0 0,0 0-1 0 0,1 0 1 0 0,0 0-1 0 0,0 1 1 0 0,0-1-1 0 0,0 0 1 0 0,1-1 0 0 0,0 1-1 0 0,-1 0 1 0 0,2 0-1 0 0,-1-1 1 0 0,0 1-1 0 0,0-1 1 0 0,1 1-1 0 0,0-1 1 0 0,0 0-1 0 0,0 0 1 0 0,0 0-1 0 0,0-1 1 0 0,1 1-1 0 0,-1-1 1 0 0,1 0-1 0 0,-1 0 1 0 0,1 0-1 0 0,0 0 1 0 0,0-1-1 0 0,0 1 1 0 0,0-1-1 0 0,0 0 1 0 0,0 0-1 0 0,0 0 1 0 0,1-1-1 0 0,4 0 1 0 0,-1 1 2 0 0,-1 0 0 0 0,1-1 0 0 0,0-1 0 0 0,0 1 0 0 0,0-1 0 0 0,-1-1 0 0 0,1 1 0 0 0,-1-1-1 0 0,1-1 1 0 0,-1 1 0 0 0,0-1 0 0 0,1 0 0 0 0,7-6 0 0 0,-7 4 12 0 0,0-1 0 0 0,-1 0 1 0 0,0-1-1 0 0,0 0 0 0 0,0 0 0 0 0,-1-1 0 0 0,0 1 0 0 0,-1-1 0 0 0,7-12 0 0 0,3-12 107 0 0,-1-1 0 0 0,-2-1 1 0 0,-1 0-1 0 0,9-57 0 0 0,-17 77-68 0 0,4-18 0 0 0,-2 0-1 0 0,2-55 0 0 0,-10 76 108 0 0,2 10-838 0 0,0 0 0 0 0,0 0 0 0 0,0 1 0 0 0,0-1 0 0 0,1 0 0 0 0,-1 1 0 0 0,0-1 0 0 0,0 1-1 0 0,0-1 1 0 0,0 1 0 0 0,0 0 0 0 0,-1-1 0 0 0,1 1 0 0 0,0 0 0 0 0,0 0 0 0 0,0 0 0 0 0,0 0 0 0 0,0 0 0 0 0,-2 0 0 0 0,-11 0-3365 0 0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4040 0 0,'-3'0'4733'0'0,"3"5"-4089"0"0,7 0-88 0 0,-3 4-336 0 0,5 2-2256 0 0,2 4 0 0 0,3 4-1 0 0,0 5 1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06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51 3504 0 0,'-9'1'444'0'0,"0"0"0"0"0,-1 0-1 0 0,1 0 1 0 0,0 1 0 0 0,0 1-1 0 0,0-1 1 0 0,0 2 0 0 0,1-1-1 0 0,-1 1 1 0 0,1 0 0 0 0,0 1-1 0 0,0 0 1 0 0,0 0 0 0 0,1 1-1 0 0,0 0 1 0 0,0 0-1 0 0,0 1 1 0 0,-8 10 0 0 0,8-8-123 0 0,0 0 1 0 0,1 1 0 0 0,0 0-1 0 0,1 0 1 0 0,0 0 0 0 0,1 1 0 0 0,0 0-1 0 0,0-1 1 0 0,1 1 0 0 0,0 1-1 0 0,1-1 1 0 0,1 0 0 0 0,-1 1-1 0 0,2 19 1 0 0,0-26-265 0 0,1-1 0 0 0,-1 1 0 0 0,1-1 0 0 0,0 1 0 0 0,0-1 0 0 0,1 0 0 0 0,-1 1 0 0 0,1-1 0 0 0,0 0 0 0 0,0 0 0 0 0,0 0 0 0 0,1 0 0 0 0,-1-1 0 0 0,1 1 0 0 0,0 0 0 0 0,4 3 0 0 0,-2-3 0 0 0,1 0 0 0 0,0 0-1 0 0,0 0 1 0 0,0-1 0 0 0,0 1 0 0 0,0-1 0 0 0,1-1 0 0 0,0 1 0 0 0,10 1-1 0 0,5 0 28 0 0,1-1 0 0 0,-1-1 0 0 0,1-1 0 0 0,-1-1 0 0 0,34-4 0 0 0,-25 0-28 0 0,0-1 0 0 0,-1-1 0 0 0,40-14 1 0 0,-58 16-43 0 0,-1 0 0 0 0,-1-1 1 0 0,1 0-1 0 0,0 0 0 0 0,-1-1 0 0 0,0-1 1 0 0,-1 0-1 0 0,0 0 0 0 0,0-1 1 0 0,0 0-1 0 0,14-18 0 0 0,-18 18 5 0 0,-1 0-1 0 0,-1 0 0 0 0,1-1 0 0 0,-2 1 0 0 0,1-1 0 0 0,-1 1 0 0 0,0-1 0 0 0,-1 0 0 0 0,0 0 0 0 0,0 0 0 0 0,-1 0 1 0 0,0 0-1 0 0,-1 0 0 0 0,0 0 0 0 0,0 0 0 0 0,-1 0 0 0 0,0 0 0 0 0,0 1 0 0 0,-1-1 0 0 0,-5-9 0 0 0,4 9 22 0 0,0 1 0 0 0,-1-1 0 0 0,0 1 0 0 0,-1 0-1 0 0,0 0 1 0 0,-13-13 0 0 0,14 17-20 0 0,1 1 0 0 0,-1-1-1 0 0,0 1 1 0 0,-1 0 0 0 0,1 0 0 0 0,0 1 0 0 0,-1-1 0 0 0,0 1 0 0 0,1 1 0 0 0,-1-1-1 0 0,0 1 1 0 0,-10-1 0 0 0,-4 0 47 0 0,-1 0 0 0 0,-31 4 0 0 0,43-2-106 0 0,0 1-1 0 0,1 1 0 0 0,-1 0 0 0 0,1 0 0 0 0,0 0 0 0 0,-1 1 1 0 0,1 1-1 0 0,-13 6 0 0 0,18-8-288 0 0,1 0 1 0 0,-1 1 0 0 0,1-1-1 0 0,-1 0 1 0 0,1 1-1 0 0,0-1 1 0 0,-3 5-1 0 0,-9 20-9311 0 0,12-19 5798 0 0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3184 0 0,'0'0'3104'0'0,"7"17"-139"0"0,61 216 4336 0 0,-46-145-6567 0 0,11 44 3 0 0,-31-122-706 0 0,-1-7 22 0 0,-1-1 0 0 0,1 0 0 0 0,0 1 1 0 0,-1-1-1 0 0,1 0 0 0 0,0 0 0 0 0,0 1 0 0 0,3 2 1 0 0,-4-4-38 0 0,1-1 0 0 0,-1 0 1 0 0,1 1-1 0 0,0-1 0 0 0,0 0 1 0 0,-1 1-1 0 0,1-1 0 0 0,0 0 1 0 0,-1 0-1 0 0,1 0 0 0 0,0 0 1 0 0,0 0-1 0 0,-1 1 0 0 0,1-1 1 0 0,0-1-1 0 0,0 1 0 0 0,-1 0 1 0 0,1 0-1 0 0,0 0 0 0 0,0 0 1 0 0,-1 0-1 0 0,1-1 0 0 0,0 1 1 0 0,-1 0-1 0 0,1-1 0 0 0,0 1 1 0 0,-1 0-1 0 0,1-1 0 0 0,-1 1 1 0 0,1-1-1 0 0,0 1 0 0 0,-1-1 1 0 0,1 1-1 0 0,0-2 0 0 0,20-15 223 0 0,-1-1 0 0 0,-1-1 0 0 0,29-35-1 0 0,42-71 105 0 0,-36 47-438 0 0,-44 64-204 0 0,40-54-789 0 0,-13 26-6769 0 0,-22 27 4169 0 0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3968 0 0,'-4'0'1929'0'0,"1"0"-729"0"0,-1 0-296 0 0,4 5-2624 0 0,-3 1 151 0 0,3 1 1 0 0,0 5 0 0 0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19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3408 0 0,'2'1'11055'0'0,"6"3"-7691"0"0,-8-4-3338 0 0,0 1 1 0 0,1 0-1 0 0,-1-1 0 0 0,1 1 1 0 0,-1 0-1 0 0,1-1 0 0 0,0 1 0 0 0,-1-1 1 0 0,1 1-1 0 0,-1-1 0 0 0,1 1 1 0 0,0-1-1 0 0,0 0 0 0 0,-1 1 1 0 0,1-1-1 0 0,0 0 0 0 0,0 1 1 0 0,-1-1-1 0 0,1 0 0 0 0,0 0 1 0 0,0 0-1 0 0,0 0 0 0 0,4 1-3787 0 0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30.3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0 3440 0 0,'-7'1'326'0'0,"1"0"-1"0"0,0 0 0 0 0,0 0 0 0 0,0 0 1 0 0,0 1-1 0 0,0 0 0 0 0,0 1 1 0 0,1-1-1 0 0,-1 1 0 0 0,1 0 0 0 0,-1 0 1 0 0,1 1-1 0 0,0-1 0 0 0,-5 6 1 0 0,4-4-57 0 0,1 1 1 0 0,-1 0 0 0 0,1 0-1 0 0,-1 0 1 0 0,2 1-1 0 0,-1 0 1 0 0,1 0 0 0 0,0 0-1 0 0,1 0 1 0 0,-4 10 0 0 0,4-10 9 0 0,1 1 1 0 0,0 0-1 0 0,1 0 0 0 0,0-1 1 0 0,0 1-1 0 0,0 0 1 0 0,1 0-1 0 0,0 0 0 0 0,1 0 1 0 0,1 9-1 0 0,0-12-206 0 0,-1 0 0 0 0,1 0-1 0 0,0 0 1 0 0,0-1 0 0 0,1 1 0 0 0,-1-1-1 0 0,1 1 1 0 0,0-1 0 0 0,0 0-1 0 0,1 0 1 0 0,-1 0 0 0 0,1-1 0 0 0,-1 1-1 0 0,1-1 1 0 0,1 0 0 0 0,6 5-1 0 0,-1-4-41 0 0,-1 1 0 0 0,1-2 0 0 0,-1 1 0 0 0,1-1 0 0 0,0 0-1 0 0,1-1 1 0 0,-1 0 0 0 0,0-1 0 0 0,18 0 0 0 0,-6-1 16 0 0,1-1 0 0 0,0-1 0 0 0,29-7 0 0 0,-41 7-1 0 0,-1-1-1 0 0,1-1 1 0 0,-1 1-1 0 0,0-2 1 0 0,0 1 0 0 0,0-1-1 0 0,-1-1 1 0 0,0 0-1 0 0,0 0 1 0 0,11-10 0 0 0,-17 13 0 0 0,0 0 0 0 0,0 0 0 0 0,0-1 1 0 0,0 1-1 0 0,-1-1 0 0 0,0 0 1 0 0,1 1-1 0 0,-1-1 0 0 0,0 0 0 0 0,-1-1 1 0 0,1 1-1 0 0,-1 0 0 0 0,0 0 1 0 0,0 0-1 0 0,0-1 0 0 0,-1 1 0 0 0,1-1 1 0 0,-1 1-1 0 0,0 0 0 0 0,0-1 1 0 0,-1 1-1 0 0,1-1 0 0 0,-1 1 1 0 0,0 0-1 0 0,0-1 0 0 0,0 1 0 0 0,-4-8 1 0 0,2 6 25 0 0,-1-1 1 0 0,1 1-1 0 0,-1 0 0 0 0,0 1 1 0 0,0-1-1 0 0,-1 1 1 0 0,0-1-1 0 0,0 1 1 0 0,0 1-1 0 0,0-1 1 0 0,-7-3-1 0 0,3 2 18 0 0,-1 0-1 0 0,0 2 1 0 0,0-1-1 0 0,0 1 1 0 0,0 0-1 0 0,-17-2 0 0 0,-2 1-32 0 0,0 1-1 0 0,0 2 1 0 0,-1 1-1 0 0,-40 4 1 0 0,69-3-104 0 0,-57 7-374 0 0,30 2-1744 0 0,5 8-3721 0 0,15-6 2170 0 0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31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190 166 2656 0 0,'0'6'5936'0'0,"-3"26"-4341"0"0,-69 208 3408 0 0,16-62-4222 0 0,49-157-698 0 0,-1 0 0 0 0,-11 21 0 0 0,15-32-45 0 0,3-10-35 0 0,1 1 0 0 0,0-1-1 0 0,0 1 1 0 0,0-1 0 0 0,-1 1 0 0 0,1-1-1 0 0,0 1 1 0 0,0-1 0 0 0,-1 1 0 0 0,1-1-1 0 0,0 1 1 0 0,-1-1 0 0 0,1 1 0 0 0,-1-1-1 0 0,1 0 1 0 0,0 1 0 0 0,-1-1-1 0 0,1 0 1 0 0,-1 1 0 0 0,1-1 0 0 0,-1 0-1 0 0,1 0 1 0 0,-1 1 0 0 0,-5-9 46 0 0,1-19-4 0 0,5 5-24 0 0,1 0-1 0 0,1 0 0 0 0,1 0 1 0 0,11-41-1 0 0,-11 51-14 0 0,17-57 5 0 0,36-83 1 0 0,-46 127-3 0 0,18-46 93 0 0,55-101 0 0 0,-81 168-70 0 0,1-1 0 0 0,0 1 1 0 0,-1 0-1 0 0,1 1 0 0 0,1-1 1 0 0,3-4-1 0 0,-7 39 214 0 0,-6 34-20 0 0,5 94 0 0 0,2-81-110 0 0,-2-59-90 0 0,2 0 0 0 0,0-1 1 0 0,1 1-1 0 0,1-1 0 0 0,6 20 0 0 0,-8-33-21 0 0,1 0 0 0 0,0 0 1 0 0,0 0-1 0 0,0 0 0 0 0,1-1 1 0 0,-1 1-1 0 0,1-1 0 0 0,0 1 1 0 0,1-1-1 0 0,-1 0 0 0 0,1 0 1 0 0,0-1-1 0 0,0 1 0 0 0,0-1 0 0 0,0 0 1 0 0,0 0-1 0 0,1 0 0 0 0,0-1 1 0 0,-1 1-1 0 0,1-1 0 0 0,0 0 1 0 0,8 2-1 0 0,-6-3-3 0 0,0 1 0 0 0,0-1 0 0 0,0-1 0 0 0,0 1 0 0 0,-1-1 0 0 0,1 0 0 0 0,0-1-1 0 0,0 1 1 0 0,0-2 0 0 0,0 1 0 0 0,0-1 0 0 0,8-3 0 0 0,-6 1-4 0 0,0 0 0 0 0,0-1 0 0 0,0 0 0 0 0,-1-1 0 0 0,0 0 0 0 0,0 0 0 0 0,11-12-1 0 0,4-8-2 0 0,-2-1-1 0 0,-1-1 1 0 0,31-58-1 0 0,-42 70 13 0 0,9-18-1 0 0,-2 0-1 0 0,-2-1 0 0 0,-1-1 0 0 0,16-71 0 0 0,-26 92 105 0 0,-1 0 0 0 0,0-23 0 0 0,-13 272 897 0 0,11-122-1363 0 0,0 240 1232 0 0,0-117-6920 0 0,0-233 5636 0 0,0-1-59 0 0,0 1-1 0 0,0-1 1 0 0,0 0-1 0 0,0 1 1 0 0,0-1-1 0 0,1 0 1 0 0,-1 0 0 0 0,0 1-1 0 0,1-1 1 0 0,-1 0-1 0 0,1 0 1 0 0,-1 1-1 0 0,1 0 1 0 0,4 3-3010 0 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31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 3288 0 0,'0'0'2543'0'0,"-11"12"1250"0"0,-6 38-1380 0 0,2 1 0 0 0,-16 92 0 0 0,15-61-1744 0 0,-33 198 82 0 0,42-247-729 0 0,-16 91-469 0 0,21-114 584 0 0,1-2-5025 0 0,13-23-4987 0 0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32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612 1 3464 0 0,'0'0'3168'0'0,"-3"10"-1020"0"0,-13 23-1211 0 0,-2 0-1 0 0,-1-1 1 0 0,-2-2 0 0 0,0 0-1 0 0,-2-1 1 0 0,-2-1-1 0 0,-53 48 1 0 0,42-46-806 0 0,-1-2 0 0 0,-1-2 0 0 0,-2-1 0 0 0,0-2 0 0 0,-85 34 1 0 0,117-53-116 0 0,4-2-3 0 0,-1 0 0 0 0,1 0 0 0 0,-1 0-1 0 0,0-1 1 0 0,1 0 0 0 0,-1 0-1 0 0,0 0 1 0 0,0 0 0 0 0,0-1 0 0 0,-9 0-1 0 0,14 0-10 0 0,0 0-1 0 0,0 0 1 0 0,0 0-1 0 0,-1 0 0 0 0,1 0 1 0 0,0 0-1 0 0,0 0 1 0 0,0 0-1 0 0,0 0 0 0 0,0 0 1 0 0,0-1-1 0 0,0 1 1 0 0,-1 0-1 0 0,1 0 1 0 0,0 0-1 0 0,0 0 0 0 0,0 0 1 0 0,0 0-1 0 0,0-1 1 0 0,0 1-1 0 0,0 0 1 0 0,0 0-1 0 0,0 0 0 0 0,0 0 1 0 0,0 0-1 0 0,0-1 1 0 0,0 1-1 0 0,0 0 1 0 0,0 0-1 0 0,0 0 0 0 0,0 0 1 0 0,0 0-1 0 0,0-1 1 0 0,0 1-1 0 0,0 0 0 0 0,0 0 1 0 0,0 0-1 0 0,0 0 1 0 0,0 0-1 0 0,0-1 1 0 0,0 1-1 0 0,0 0 0 0 0,1 0 1 0 0,-1 0-1 0 0,8-9 49 0 0,11-5 25 0 0,1 1-25 0 0,1 1-1 0 0,1 1 1 0 0,0 1 0 0 0,1 1-1 0 0,27-7 1 0 0,-35 12 9 0 0,0 1-1 0 0,0 1 0 0 0,0 0 0 0 0,0 1 1 0 0,0 0-1 0 0,1 1 0 0 0,-1 1 1 0 0,0 1-1 0 0,22 4 0 0 0,-28-3 10 0 0,0 0 0 0 0,1 1 0 0 0,-1 0 0 0 0,0 0 0 0 0,-1 1 0 0 0,1 0 0 0 0,-1 1-1 0 0,0-1 1 0 0,0 2 0 0 0,13 13 0 0 0,1 5 236 0 0,36 55 0 0 0,-39-51-226 0 0,30 33 0 0 0,-38-50-491 0 0,30 31-174 0 0,-10-20-7301 0 0,-21-16 4252 0 0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32.9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363 176 3608 0 0,'0'0'1876'0'0,"-11"24"2476"0"0,-131 276 3211 0 0,126-266-7442 0 0,9-21-41 0 0,-1 0-1 0 0,-1-1 1 0 0,-17 21-1 0 0,27-42-65 0 0,6-7-8 0 0,31-41-6 0 0,17-24 0 0 0,112-146 0 0 0,-47 49 99 0 0,-107 155-40 0 0,-4 10 421 0 0,-9 33-58 0 0,-2 162 355 0 0,4-94-592 0 0,8 137 49 0 0,-2-163-191 0 0,-4-37 1 0 0,1 41 0 0 0,-5-62-18 0 0,0 1 1 0 0,0-1 0 0 0,0 1 0 0 0,-1-1 0 0 0,1 0-1 0 0,-1 1 1 0 0,0-1 0 0 0,-3 7 0 0 0,3-10-4 0 0,0 1 0 0 0,0 0 1 0 0,-1-1-1 0 0,1 1 0 0 0,0-1 1 0 0,-1 1-1 0 0,1-1 0 0 0,-1 0 1 0 0,0 0-1 0 0,1 0 0 0 0,-1 0 1 0 0,0 0-1 0 0,0 0 1 0 0,0 0-1 0 0,0 0 0 0 0,0-1 1 0 0,0 1-1 0 0,0-1 0 0 0,0 1 1 0 0,-4-1-1 0 0,-48 5 552 0 0,-89-3 1 0 0,82-3-261 0 0,-6 0-249 0 0,-121-18 0 0 0,178 16-505 0 0,-1 1-3523 0 0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46.5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3760 0 0,'0'0'2392'0'0,"-3"12"271"0"0,-11 112 2397 0 0,10 65-3245 0 0,0-147-1181 0 0,-5-21-2318 0 0,9-20 1145 0 0,-1 0 1 0 0,0 0 0 0 0,1 0-1 0 0,-1 0 1 0 0,0-1-1 0 0,0 1 1 0 0,0 0-1 0 0,0 0 1 0 0,0-1-1 0 0,0 1 1 0 0,0-1-1 0 0,0 1 1 0 0,0-1-1 0 0,0 1 1 0 0,-1 0 0 0 0,-8-1-2471 0 0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47.0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 3288 0 0,'0'0'2195'0'0,"14"0"-499"0"0,193 0 3305 0 0,0 0-3446 0 0,-200 0-1545 0 0,0 0 0 0 0,0 0 1 0 0,1-1-1 0 0,-1 0 1 0 0,0 0-1 0 0,0-1 1 0 0,0 0-1 0 0,8-3 1 0 0,-14 3 29 0 0,1 1 1 0 0,0 0 0 0 0,-1-1 0 0 0,1 1 0 0 0,-1-1 0 0 0,0 0 0 0 0,1 0-1 0 0,-1 1 1 0 0,0-1 0 0 0,0 0 0 0 0,0 0 0 0 0,-1 0 0 0 0,1 0 0 0 0,0 0-1 0 0,-1 0 1 0 0,1 0 0 0 0,-1 0 0 0 0,0 0 0 0 0,1-1 0 0 0,-1 1 0 0 0,0 0-1 0 0,0 0 1 0 0,-1-4 0 0 0,1 5-13 0 0,0 1 116 0 0,-5 44 1226 0 0,-5 62-727 0 0,6 153 0 0 0,5-156-657 0 0,3-69-1732 0 0,-3-30 450 0 0,0 0 0 0 0,0-1 0 0 0,1 1 0 0 0,0 0 0 0 0,-1-1 0 0 0,6 7 0 0 0,1-1-2101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07.4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3824 0 0,'0'0'672'0'0,"21"1"2287"0"0,-3 3-2257 0 0,0 0 1 0 0,0 2-1 0 0,-1 0 0 0 0,0 1 0 0 0,-1 1 0 0 0,1 0 0 0 0,17 13 0 0 0,-5-1 450 0 0,-2 1-1 0 0,46 45 0 0 0,-54-47-526 0 0,-2 1 0 0 0,-1 0-1 0 0,0 1 1 0 0,18 33 0 0 0,-26-39-511 0 0,0 1 0 0 0,-2 0 1 0 0,0 0-1 0 0,0 0 0 0 0,-2 1 1 0 0,0 0-1 0 0,3 29 1 0 0,-5-21 144 0 0,0-2-1632 0 0,-1-18-3138 0 0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47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50 154 3264 0 0,'-11'12'2287'0'0,"5"-3"-1890"0"0,1 0 0 0 0,1 0-1 0 0,-1 0 1 0 0,2 0 0 0 0,-1 1-1 0 0,1 0 1 0 0,1 0 0 0 0,-1 0 0 0 0,2 0-1 0 0,0 0 1 0 0,0 0 0 0 0,0 0-1 0 0,1 0 1 0 0,1 0 0 0 0,0 0-1 0 0,0 1 1 0 0,1-1 0 0 0,1-1 0 0 0,5 19-1 0 0,-5-23-312 0 0,0 0-1 0 0,0-1 0 0 0,1 1 1 0 0,-1-1-1 0 0,1 1 0 0 0,0-1 1 0 0,1 0-1 0 0,-1 0 0 0 0,0-1 1 0 0,1 1-1 0 0,0-1 0 0 0,0 0 1 0 0,0-1-1 0 0,0 1 0 0 0,0-1 1 0 0,1 0-1 0 0,-1 0 0 0 0,1 0 1 0 0,-1-1-1 0 0,1 0 1 0 0,8 0-1 0 0,1 1-73 0 0,0-1 0 0 0,0-1 1 0 0,0 0-1 0 0,0-1 0 0 0,0-1 0 0 0,-1 0 1 0 0,18-6-1 0 0,-22 6 0 0 0,-1-1-1 0 0,0 0 1 0 0,0 0 0 0 0,0-1 0 0 0,0-1 0 0 0,0 0 0 0 0,-1 0 0 0 0,0 0 0 0 0,0-1-1 0 0,0 0 1 0 0,-1-1 0 0 0,0 1 0 0 0,0-2 0 0 0,-1 1 0 0 0,0-1 0 0 0,0 0-1 0 0,-1 0 1 0 0,1 0 0 0 0,-2-1 0 0 0,0 0 0 0 0,0 1 0 0 0,0-2 0 0 0,-1 1 0 0 0,0 0-1 0 0,-1-1 1 0 0,0 1 0 0 0,-1-1 0 0 0,0 0 0 0 0,0-16 0 0 0,-1 17 11 0 0,0 1-1 0 0,-1-1 1 0 0,0 0 0 0 0,-1 1-1 0 0,0-1 1 0 0,0 1 0 0 0,-1-1 0 0 0,0 1-1 0 0,0 0 1 0 0,-1 0 0 0 0,0 0 0 0 0,0 1-1 0 0,-1-1 1 0 0,0 1 0 0 0,0 0 0 0 0,-1 0-1 0 0,0 1 1 0 0,0 0 0 0 0,-1 0 0 0 0,1 0-1 0 0,-1 1 1 0 0,0 0 0 0 0,-1 0 0 0 0,1 1-1 0 0,-1 0 1 0 0,0 0 0 0 0,-15-4-1 0 0,10 4 24 0 0,0 1 0 0 0,0 0-1 0 0,-1 1 1 0 0,1 0-1 0 0,-20 1 1 0 0,29 1-29 0 0,-1 1 0 0 0,0-1 1 0 0,0 1-1 0 0,0 0 0 0 0,1 0 1 0 0,-1 1-1 0 0,0-1 0 0 0,1 1 0 0 0,0 0 1 0 0,-1 0-1 0 0,1 1 0 0 0,0-1 1 0 0,0 1-1 0 0,0 0 0 0 0,0 0 1 0 0,1 0-1 0 0,-1 1 0 0 0,-4 5 1 0 0,2 1 6 0 0,-1-1 1 0 0,2 1-1 0 0,0 0 1 0 0,0 1-1 0 0,0-1 1 0 0,1 1-1 0 0,1 0 1 0 0,-4 18-1 0 0,4-7 10 0 0,0 0-1 0 0,2 0 1 0 0,1 34-1 0 0,1-48-22 0 0,0-1 0 0 0,0 0-1 0 0,0 0 1 0 0,1 0-1 0 0,0 0 1 0 0,1-1 0 0 0,-1 1-1 0 0,6 9 1 0 0,-6-13-7 0 0,0 1-1 0 0,0-1 1 0 0,0 0-1 0 0,1 0 1 0 0,-1 0-1 0 0,1 0 1 0 0,0 0-1 0 0,0-1 1 0 0,0 1-1 0 0,0-1 1 0 0,1 1 0 0 0,-1-1-1 0 0,1 0 1 0 0,-1-1-1 0 0,1 1 1 0 0,4 1-1 0 0,4 0-17 0 0,-1-1-1 0 0,1 0 1 0 0,0 0-1 0 0,-1-1 0 0 0,1-1 1 0 0,0 0-1 0 0,0-1 1 0 0,-1 0-1 0 0,1 0 1 0 0,0-1-1 0 0,-1-1 1 0 0,1 0-1 0 0,-1-1 0 0 0,16-7 1 0 0,-19 7-2 0 0,0-1 0 0 0,0 1-1 0 0,-1-2 1 0 0,1 1 0 0 0,-1-1 0 0 0,-1 0 0 0 0,1-1-1 0 0,-1 1 1 0 0,0-1 0 0 0,0 0 0 0 0,-1-1 0 0 0,0 0 0 0 0,0 0-1 0 0,-1 0 1 0 0,0 0 0 0 0,0 0 0 0 0,-1-1 0 0 0,0 0-1 0 0,2-10 1 0 0,-1-11 48 0 0,-1 0 0 0 0,0-49 0 0 0,-6 35 584 0 0,3 44-491 0 0,-4 21 429 0 0,2-13-478 0 0,1 1 1 0 0,0 0 0 0 0,0-1-1 0 0,0 1 1 0 0,1 0-1 0 0,2 11 1 0 0,-1 24 108 0 0,-3-26-146 0 0,1 0-1 0 0,1-1 1 0 0,1 1-1 0 0,0-1 0 0 0,8 31 1 0 0,-8-41-142 0 0,2 0 0 0 0,-1 0 0 0 0,1 0 0 0 0,0-1 0 0 0,1 1 0 0 0,-1-1 0 0 0,1 0 0 0 0,0 0 0 0 0,1 0 0 0 0,0 0 0 0 0,0-1 1 0 0,0 1-1 0 0,0-1 0 0 0,1-1 0 0 0,0 1 0 0 0,8 4 0 0 0,6 3-3262 0 0,1-2 0 0 0,33 12 1 0 0,-17-10-167 0 0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48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99 2864 0 0,'-2'0'196'0'0,"0"1"-1"0"0,0-1 0 0 0,0 1 1 0 0,0 0-1 0 0,0 0 1 0 0,0 0-1 0 0,1 0 1 0 0,-1 0-1 0 0,0 0 0 0 0,1 1 1 0 0,-1-1-1 0 0,1 0 1 0 0,-1 1-1 0 0,1-1 0 0 0,0 1 1 0 0,0 0-1 0 0,-1-1 1 0 0,1 1-1 0 0,0 0 0 0 0,0 0 1 0 0,1 0-1 0 0,-2 2 1 0 0,-2 4 270 0 0,1 1 1 0 0,0 0 0 0 0,-3 15 0 0 0,5-17-164 0 0,-1 1 0 0 0,2-1 1 0 0,-1 1-1 0 0,1 0 0 0 0,0-1 1 0 0,1 1-1 0 0,0 0 0 0 0,0-1 1 0 0,0 1-1 0 0,1-1 1 0 0,5 13-1 0 0,-5-15-220 0 0,0-1 1 0 0,1 0-1 0 0,-1-1 1 0 0,1 1-1 0 0,0 0 1 0 0,0-1-1 0 0,0 0 0 0 0,0 1 1 0 0,1-1-1 0 0,-1-1 1 0 0,1 1-1 0 0,0 0 1 0 0,0-1-1 0 0,0 0 0 0 0,0 0 1 0 0,0 0-1 0 0,0 0 1 0 0,1-1-1 0 0,-1 1 1 0 0,8 0-1 0 0,3 1-25 0 0,1-1 0 0 0,-1-1 0 0 0,1 0 0 0 0,0-1 0 0 0,0-1 0 0 0,-1 0 0 0 0,1-1 0 0 0,-1-1 0 0 0,21-6 0 0 0,-30 7-43 0 0,0 0-1 0 0,0 0 1 0 0,-1 0-1 0 0,1-1 1 0 0,-1 0-1 0 0,0 0 1 0 0,0 0-1 0 0,0-1 1 0 0,0 1-1 0 0,0-1 0 0 0,-1 0 1 0 0,1-1-1 0 0,-1 1 1 0 0,-1-1-1 0 0,1 0 1 0 0,0 0-1 0 0,-1 0 1 0 0,0 0-1 0 0,-1-1 1 0 0,1 1-1 0 0,-1-1 0 0 0,0 0 1 0 0,0 1-1 0 0,0-1 1 0 0,-1 0-1 0 0,1-10 1 0 0,-1 5 20 0 0,-1 0 0 0 0,-1 0 0 0 0,1 0 0 0 0,-2 0 0 0 0,1 1 0 0 0,-1-1 0 0 0,-1 1-1 0 0,-5-15 1 0 0,5 18-7 0 0,0 0 0 0 0,-1 1 0 0 0,0 0 0 0 0,0 0 0 0 0,0 0 0 0 0,0 0 0 0 0,-1 0 0 0 0,0 1 0 0 0,0 0 0 0 0,-1 0-1 0 0,1 1 1 0 0,-1-1 0 0 0,-11-5 0 0 0,11 7 2 0 0,1 1 0 0 0,-1 0 0 0 0,1 0 0 0 0,-1 0-1 0 0,0 1 1 0 0,0 0 0 0 0,0 0 0 0 0,1 0 0 0 0,-1 1 0 0 0,0 0-1 0 0,0 0 1 0 0,0 1 0 0 0,0-1 0 0 0,0 1 0 0 0,0 1 0 0 0,0-1 0 0 0,1 1-1 0 0,-1 0 1 0 0,1 0 0 0 0,-1 1 0 0 0,1-1 0 0 0,0 1 0 0 0,0 0-1 0 0,0 1 1 0 0,0-1 0 0 0,0 1 0 0 0,1 0 0 0 0,0 0 0 0 0,0 1 0 0 0,0-1-1 0 0,0 1 1 0 0,1 0 0 0 0,-6 9 0 0 0,0 8 76 0 0,0-1-1 0 0,2 1 1 0 0,1 1 0 0 0,0-1-1 0 0,2 1 1 0 0,-3 38 0 0 0,7 146 409 0 0,3-94-361 0 0,8 80-91 0 0,-2-110-4558 0 0,-9-82 4426 0 0,1 17-7035 0 0,2-13 3551 0 0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49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52 3512 0 0,'-2'0'156'0'0,"1"0"-1"0"0,-1 1 1 0 0,1-1-1 0 0,-1 1 1 0 0,1 0-1 0 0,0-1 1 0 0,-1 1-1 0 0,1 0 1 0 0,0 0-1 0 0,-1 0 1 0 0,1 0-1 0 0,0 0 1 0 0,0 0-1 0 0,0 0 1 0 0,0 0-1 0 0,0 0 1 0 0,-1 2-1 0 0,-18 26 1067 0 0,14-19-726 0 0,0 0-104 0 0,0 1 1 0 0,1-1-1 0 0,0 1 0 0 0,1 0 1 0 0,0 0-1 0 0,0 1 0 0 0,1-1 1 0 0,1 1-1 0 0,-2 20 1 0 0,3-25-188 0 0,1 0 0 0 0,0-1 0 0 0,0 1 1 0 0,1 0-1 0 0,-1-1 0 0 0,2 1 1 0 0,-1 0-1 0 0,1-1 0 0 0,0 1 0 0 0,0-1 1 0 0,1 0-1 0 0,0 0 0 0 0,0 0 0 0 0,0 0 1 0 0,1 0-1 0 0,0-1 0 0 0,0 1 1 0 0,7 6-1 0 0,-7-9-183 0 0,0 0 0 0 0,0-1 1 0 0,1 1-1 0 0,-1-1 0 0 0,1 0 1 0 0,0 0-1 0 0,-1-1 0 0 0,1 1 1 0 0,0-1-1 0 0,0 0 0 0 0,9 0 1 0 0,0 0-3 0 0,0 0 0 0 0,0-1 0 0 0,15-2 0 0 0,-17 0-15 0 0,0 0 1 0 0,-1-1-1 0 0,1 0 1 0 0,-1-1-1 0 0,0 0 1 0 0,0 0-1 0 0,0-1 1 0 0,0-1-1 0 0,-1 0 1 0 0,11-8-1 0 0,-15 9 9 0 0,0 0 0 0 0,0 0-1 0 0,0-1 1 0 0,-1 0 0 0 0,0 0-1 0 0,0 0 1 0 0,-1-1 0 0 0,0 1-1 0 0,0-1 1 0 0,0 0 0 0 0,-1 0-1 0 0,0-1 1 0 0,0 1 0 0 0,-1-1-1 0 0,0 1 1 0 0,1-10 0 0 0,-1 5 19 0 0,-1 1 0 0 0,0-1 0 0 0,-1 0 0 0 0,0 0 0 0 0,-1 1 1 0 0,0-1-1 0 0,-4-12 0 0 0,4 19-10 0 0,-1-1 0 0 0,0 1-1 0 0,0 0 1 0 0,-1 0 0 0 0,1 0-1 0 0,-1 0 1 0 0,0 0 0 0 0,0 0 0 0 0,-1 1-1 0 0,1 0 1 0 0,-1-1 0 0 0,0 1 0 0 0,0 1-1 0 0,-1-1 1 0 0,1 1 0 0 0,-9-6 0 0 0,4 5 12 0 0,0 0 1 0 0,0 0 0 0 0,0 1 0 0 0,0 0 0 0 0,0 1 0 0 0,-1 0 0 0 0,1 0 0 0 0,-1 1 0 0 0,0 0 0 0 0,1 1 0 0 0,-1 0-1 0 0,-11 2 1 0 0,9-1-1 0 0,0 1 0 0 0,0 1 0 0 0,1 0 0 0 0,-1 0 0 0 0,0 1 0 0 0,1 1 0 0 0,0 0 0 0 0,0 1 0 0 0,-12 8 0 0 0,14-8-6 0 0,1 1 0 0 0,0 1 0 0 0,0 0 0 0 0,0 0 0 0 0,1 1 0 0 0,0 0 0 0 0,1 0 0 0 0,0 0 0 0 0,0 1 0 0 0,-8 20 0 0 0,9-18-1 0 0,1 1 0 0 0,0 0 0 0 0,1 0 0 0 0,0 0 1 0 0,1 0-1 0 0,0 1 0 0 0,1-1 0 0 0,2 24 0 0 0,-1-33-22 0 0,1 0 0 0 0,-1 0 0 0 0,1 1 0 0 0,0-1 0 0 0,0 0 0 0 0,1 0 1 0 0,0 0-1 0 0,-1 0 0 0 0,1 0 0 0 0,0 0 0 0 0,1 0 0 0 0,-1-1 0 0 0,1 1 0 0 0,-1-1 0 0 0,1 0 1 0 0,0 0-1 0 0,5 4 0 0 0,-3-3-12 0 0,1 0 0 0 0,0-1 1 0 0,0 0-1 0 0,0 0 0 0 0,0 0 1 0 0,1-1-1 0 0,-1 0 0 0 0,1 0 1 0 0,-1-1-1 0 0,10 1 0 0 0,-1 0-39 0 0,0-2 0 0 0,0 0-1 0 0,0-1 1 0 0,0 0 0 0 0,0-1-1 0 0,-1-1 1 0 0,1 0 0 0 0,-1-1 0 0 0,22-9-1 0 0,-28 10 20 0 0,0-1 0 0 0,0 0 0 0 0,0-1 0 0 0,0 0 0 0 0,-1 0 0 0 0,0-1-1 0 0,0 0 1 0 0,0 0 0 0 0,-1 0 0 0 0,0-1 0 0 0,0 0 0 0 0,-1 0 0 0 0,1-1 0 0 0,-2 1-1 0 0,1-1 1 0 0,-1 0 0 0 0,0-1 0 0 0,-1 1 0 0 0,0-1 0 0 0,0 1 0 0 0,2-15 0 0 0,-3-1 128 0 0,0-43 1 0 0,-2 44 287 0 0,-17 38 243 0 0,12-6-536 0 0,0 0 0 0 0,1 1 0 0 0,0-1 0 0 0,1 1 0 0 0,0 0 0 0 0,0 1 0 0 0,-1 19 0 0 0,2-8-59 0 0,1 0 1 0 0,3 38-1 0 0,-1-52-144 0 0,0-1 0 0 0,1 0-1 0 0,0 1 1 0 0,0-1 0 0 0,1 0 0 0 0,-1 0-1 0 0,1 0 1 0 0,1 0 0 0 0,0 0 0 0 0,0-1-1 0 0,0 1 1 0 0,0-1 0 0 0,1 0 0 0 0,0-1-1 0 0,11 10 1 0 0,-5-5-1157 0 0,1-1 0 0 0,20 12 0 0 0,28 11-5808 0 0,-26-16 3522 0 0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49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72 3512 0 0,'-14'-16'6150'0'0,"14"16"-6094"0"0,-1 1 1 0 0,1-1-1 0 0,0 0 1 0 0,0 0-1 0 0,-1 0 1 0 0,1 0-1 0 0,0 1 1 0 0,0-1 0 0 0,-1 0-1 0 0,1 0 1 0 0,0 1-1 0 0,0-1 1 0 0,0 0-1 0 0,-1 0 1 0 0,1 1-1 0 0,0-1 1 0 0,0 0 0 0 0,0 1-1 0 0,0-1 1 0 0,0 0-1 0 0,0 1 1 0 0,0-1-1 0 0,0 0 1 0 0,0 0-1 0 0,-1 1 1 0 0,1-1 0 0 0,0 0-1 0 0,1 1 1 0 0,-1-1-1 0 0,0 0 1 0 0,0 1-1 0 0,0-1 1 0 0,0 0-1 0 0,0 1 1 0 0,0-1 0 0 0,0 0-1 0 0,0 0 1 0 0,0 1-1 0 0,1-1 1 0 0,-1 1-1 0 0,7 18 915 0 0,-4-13-513 0 0,17 52 1265 0 0,34 65 0 0 0,-9-23-1527 0 0,-16-32-102 0 0,0 1 60 0 0,25 83 1 0 0,-50-138-121 0 0,0 0 1 0 0,-2 0 0 0 0,0 0-1 0 0,1 21 1 0 0,-3-32-27 0 0,0 0-1 0 0,0 0 1 0 0,0 0 0 0 0,0 0-1 0 0,-1 1 1 0 0,0-1 0 0 0,1 0-1 0 0,-1 0 1 0 0,0 0-1 0 0,0 0 1 0 0,-1 0 0 0 0,1-1-1 0 0,-1 1 1 0 0,1 0 0 0 0,-1-1-1 0 0,0 1 1 0 0,0-1 0 0 0,0 1-1 0 0,0-1 1 0 0,-1 0 0 0 0,1 0-1 0 0,-1 0 1 0 0,1 0 0 0 0,-1 0-1 0 0,1-1 1 0 0,-5 2 0 0 0,-6 2 19 0 0,-1-1 1 0 0,0 0 0 0 0,0-2-1 0 0,0 1 1 0 0,0-2 0 0 0,0 0 0 0 0,-1 0-1 0 0,1-2 1 0 0,-25-2 0 0 0,19-1 13 0 0,-1 0 0 0 0,1 0 0 0 0,0-2 0 0 0,1-1 1 0 0,-1 0-1 0 0,-18-11 0 0 0,29 13-16 0 0,0 0 0 0 0,1-1 0 0 0,0 1-1 0 0,0-2 1 0 0,0 1 0 0 0,1-1 0 0 0,0 0 0 0 0,1-1 0 0 0,-1 0 0 0 0,1 0-1 0 0,1 0 1 0 0,0-1 0 0 0,-7-13 0 0 0,10 16-4 0 0,-1-1-1 0 0,1 0 1 0 0,0 0-1 0 0,1 0 1 0 0,-1 0 0 0 0,2 0-1 0 0,-1 0 1 0 0,1-1-1 0 0,0 1 1 0 0,0 0 0 0 0,1 0-1 0 0,0 0 1 0 0,0 0-1 0 0,1 0 1 0 0,-1 0 0 0 0,2 0-1 0 0,-1 0 1 0 0,1 0-1 0 0,5-8 1 0 0,2-2 16 0 0,1 2 0 0 0,0-1-1 0 0,1 2 1 0 0,1-1 0 0 0,0 2 0 0 0,20-16-1 0 0,99-66 61 0 0,-27 22-56 0 0,-71 47 29 0 0,41-42 0 0 0,-64 57 26 0 0,-1 0 0 0 0,-1-1 0 0 0,0 0 0 0 0,0-1 0 0 0,-1 0-1 0 0,-1 0 1 0 0,8-21 0 0 0,-13 31-22 0 0,-1-1-1 0 0,0 1 1 0 0,0-1 0 0 0,0 0-1 0 0,-1 1 1 0 0,1-8 0 0 0,-1 11-62 0 0,-9 11-734 0 0,-2 47-11700 0 0,8-37 8505 0 0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50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1 3504 0 0,'-6'4'588'0'0,"1"2"0"0"0,-1-1 1 0 0,1 0-1 0 0,0 1 0 0 0,0 0 0 0 0,-7 12 0 0 0,-21 43 1316 0 0,29-51-1560 0 0,-2 2 83 0 0,0 1 1 0 0,1 0-1 0 0,1 1 1 0 0,0-1-1 0 0,1 1 1 0 0,1 0-1 0 0,0 0 1 0 0,1 0-1 0 0,0 0 1 0 0,1 0-1 0 0,1 0 1 0 0,0 0-1 0 0,0 0 1 0 0,5 14-1 0 0,-5-23-347 0 0,1-1 0 0 0,0 0 0 0 0,0 0 0 0 0,0 0-1 0 0,0 0 1 0 0,0 0 0 0 0,1 0 0 0 0,0-1-1 0 0,-1 1 1 0 0,1-1 0 0 0,1 0 0 0 0,-1 0 0 0 0,0 0-1 0 0,5 3 1 0 0,-1-2-25 0 0,0 0 0 0 0,0 0 0 0 0,0-1 0 0 0,1 0 0 0 0,-1-1 0 0 0,1 1 0 0 0,13 1 0 0 0,-7-2-12 0 0,0 0-1 0 0,1-1 1 0 0,-1-1-1 0 0,0-1 1 0 0,1 0-1 0 0,-1-1 0 0 0,0 0 1 0 0,24-7-1 0 0,-30 6 0 0 0,1 0-1 0 0,-1-1 1 0 0,0 0 0 0 0,0 0-1 0 0,0-1 1 0 0,-1 0-1 0 0,1 0 1 0 0,-1-1 0 0 0,0 0-1 0 0,8-9 1 0 0,-10 9 12 0 0,-1 0 1 0 0,0 0-1 0 0,0 0 0 0 0,-1-1 1 0 0,1 1-1 0 0,-1-1 1 0 0,-1 0-1 0 0,1 0 1 0 0,-1 0-1 0 0,0 0 0 0 0,-1 0 1 0 0,0-1-1 0 0,0-8 1 0 0,0 2 90 0 0,-2 0 0 0 0,0 0 1 0 0,-1 0-1 0 0,0 0 0 0 0,-1 0 0 0 0,0 0 1 0 0,-1 1-1 0 0,-10-22 0 0 0,12 30-100 0 0,-1 0-1 0 0,0 1 1 0 0,0-1-1 0 0,0 1 1 0 0,0 0-1 0 0,0 0 1 0 0,-1 0-1 0 0,0 0 0 0 0,0 1 1 0 0,0-1-1 0 0,0 1 1 0 0,-1 0-1 0 0,1 0 1 0 0,-1 1-1 0 0,1-1 1 0 0,-1 1-1 0 0,0 0 1 0 0,0 1-1 0 0,0-1 1 0 0,0 1-1 0 0,-7-1 1 0 0,1 0-11 0 0,1 1 0 0 0,0 0 1 0 0,-1 1-1 0 0,1 0 1 0 0,-1 1-1 0 0,1 0 0 0 0,0 0 1 0 0,0 1-1 0 0,0 1 1 0 0,-10 3-1 0 0,9-2-319 0 0,1 1 0 0 0,0 0-1 0 0,0 1 1 0 0,1 0 0 0 0,0 0 0 0 0,-17 16-1 0 0,2 2-3884 0 0,2 2-3798 0 0,12-13 3947 0 0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50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21 4432 0 0,'-2'0'736'0'0,"-2"-2"5"0"0,1 1-1 0 0,-1-4 4 0 0,0 5 0 0 0,1-5-4 0 0,3 3-12 0 0,-4 2-56 0 0,1-2-84 0 0,6-1-380 0 0,1 6-2420 0 0,7 6 0 0 0,-2-1-1 0 0,2 4 1 0 0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51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3104 0 0,'22'0'3111'0'0,"-16"0"-2826"0"0,-1 1 1 0 0,1 0-1 0 0,-1 0 0 0 0,1 0 0 0 0,-1 1 0 0 0,1 0 0 0 0,-1 0 1 0 0,0 0-1 0 0,0 0 0 0 0,0 1 0 0 0,0 0 0 0 0,-1 0 1 0 0,1 1-1 0 0,-1-1 0 0 0,1 1 0 0 0,-1 0 0 0 0,0 0 0 0 0,-1 0 1 0 0,1 1-1 0 0,-1-1 0 0 0,0 1 0 0 0,4 8 0 0 0,5 10 563 0 0,-1 0 1 0 0,-1 1-1 0 0,10 39 0 0 0,-18-56-643 0 0,61 234 1125 0 0,-61-234-1351 0 0,5 12 278 0 0,-2-20-50 0 0,1-11-42 0 0,1-8 134 0 0,5-37 0 0 0,-7 29-145 0 0,0 2-18 0 0,-3 13-39 0 0,1 0 1 0 0,5-18-1 0 0,13-28 185 0 0,10-29 27 0 0,-27 79-295 0 0,0-1-25 0 0,0 1-1 0 0,0-1 1 0 0,1 1-1 0 0,0 0 1 0 0,0 0-1 0 0,1 0 1 0 0,0 1-1 0 0,14-14 1 0 0,-6 16-1391 0 0,-9 4 35 0 0,-1 2 0 0 0,1-1 0 0 0,-1 0-1 0 0,1 1 1 0 0,-1 0 0 0 0,1 0 0 0 0,4 1 0 0 0,8 3-2454 0 0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51.5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54 3176 0 0,'0'0'1078'0'0,"11"0"803"0"0,173 0 3829 0 0,94 0-1350 0 0,-267 0-4301 0 0,0-1 1 0 0,0 0-1 0 0,12-3 1 0 0,-21 3-57 0 0,1 1 0 0 0,-1-1 0 0 0,0 0 0 0 0,0 1 0 0 0,-1-1 0 0 0,1 0 0 0 0,0 0 0 0 0,0 0 0 0 0,0-1 0 0 0,2-1 0 0 0,-3 2-6 0 0,-1 1 0 0 0,1-1 1 0 0,-1 0-1 0 0,0 1 1 0 0,1-1-1 0 0,-1 0 0 0 0,0 1 1 0 0,0-1-1 0 0,1 0 0 0 0,-1 0 1 0 0,0 1-1 0 0,0-1 1 0 0,0 0-1 0 0,0 1 0 0 0,0-1 1 0 0,0 0-1 0 0,0 0 0 0 0,0 1 1 0 0,0-1-1 0 0,0 0 0 0 0,0 0 1 0 0,0 1-1 0 0,-1-1 1 0 0,1 0-1 0 0,0 0 0 0 0,-1 1 1 0 0,1-1-1 0 0,0 1 0 0 0,-1-2 1 0 0,-1 0-11 0 0,1 1 1 0 0,-1 0 0 0 0,0 0-1 0 0,1 0 1 0 0,-1 0 0 0 0,0 0-1 0 0,1 0 1 0 0,-1 0-1 0 0,0 0 1 0 0,0 1 0 0 0,0-1-1 0 0,0 1 1 0 0,0 0-1 0 0,0-1 1 0 0,0 1 0 0 0,0 0-1 0 0,0 0 1 0 0,-3 0 0 0 0,-39 5-152 0 0,39-3 168 0 0,-1 0 0 0 0,1 0 0 0 0,-1 1 1 0 0,1 0-1 0 0,0 0 0 0 0,0 0 0 0 0,0 1 0 0 0,0-1 0 0 0,1 1 0 0 0,-1 0 0 0 0,1 1 0 0 0,0-1 1 0 0,1 1-1 0 0,-1-1 0 0 0,1 1 0 0 0,-1 0 0 0 0,-1 7 0 0 0,-7 12 175 0 0,1 0 0 0 0,-12 39 0 0 0,18-48-94 0 0,-4 18 85 0 0,1 1 1 0 0,2 0 0 0 0,1 1-1 0 0,1-1 1 0 0,2 40 0 0 0,6-9-1058 0 0,3-23-5563 0 0,-4-28 2990 0 0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52.1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84 3664 0 0,'0'0'4821'0'0,"-4"12"-2544"0"0,-7 23-721 0 0,3 1 1 0 0,1 0-1 0 0,-4 49 0 0 0,10-71-1359 0 0,0-11-180 0 0,-2 26 158 0 0,0 35 0 0 0,3-57-159 0 0,0-1 0 0 0,1 0 0 0 0,0 0 0 0 0,0 0 0 0 0,0 0 0 0 0,0 0-1 0 0,1 0 1 0 0,0 0 0 0 0,0 0 0 0 0,1-1 0 0 0,-1 1 0 0 0,6 7 0 0 0,-5-11-14 0 0,0 1-1 0 0,-1-1 1 0 0,1-1 0 0 0,0 1 0 0 0,0 0 0 0 0,0-1 0 0 0,0 1 0 0 0,0-1 0 0 0,1 0 0 0 0,-1 0 0 0 0,0 0 0 0 0,0-1 0 0 0,1 1 0 0 0,-1-1 0 0 0,0 0-1 0 0,5 0 1 0 0,-1 1-9 0 0,0-2 0 0 0,1 1-1 0 0,-1-1 1 0 0,0 0-1 0 0,0 0 1 0 0,10-4-1 0 0,-7 1-1 0 0,-1 0 0 0 0,0 0 0 0 0,0-1 0 0 0,-1-1 0 0 0,1 1 0 0 0,-1-1 0 0 0,0-1 0 0 0,11-11 0 0 0,-7 5 5 0 0,-2-1-1 0 0,1-1 0 0 0,-2 1 0 0 0,9-20 0 0 0,-3 3 87 0 0,-2 0-1 0 0,-1-1 1 0 0,-1-1 0 0 0,11-58 0 0 0,-21 69 305 0 0,-5 21-18 0 0,-3 11-141 0 0,0 4-174 0 0,1-1 0 0 0,0 1 1 0 0,0 1-1 0 0,2-1 0 0 0,0 1 0 0 0,0 0 1 0 0,2 0-1 0 0,0 0 0 0 0,0 0 1 0 0,1 0-1 0 0,1 0 0 0 0,1 1 1 0 0,3 22-1 0 0,-2-34-53 0 0,-1 0 0 0 0,0 0 0 0 0,1 0 0 0 0,-1-1 0 0 0,1 1 0 0 0,0-1 0 0 0,0 1 0 0 0,1-1 0 0 0,-1 1 0 0 0,1-1 0 0 0,-1 0 0 0 0,1 0 0 0 0,0-1 0 0 0,0 1 0 0 0,1 0 0 0 0,-1-1 0 0 0,0 0 0 0 0,1 0 0 0 0,-1 0 0 0 0,1 0 0 0 0,0 0 0 0 0,0-1 0 0 0,0 0 0 0 0,6 2 0 0 0,6 1-10 0 0,1-1 0 0 0,0-1 0 0 0,0 0 0 0 0,25-1 0 0 0,-29-1 14 0 0,0 0-1 0 0,0-1 0 0 0,0-1 0 0 0,0 0 0 0 0,0-1 0 0 0,0 0 0 0 0,19-8 0 0 0,-25 7 17 0 0,0 1-1 0 0,-1-1 1 0 0,0 0 0 0 0,1 0 0 0 0,-1 0 0 0 0,-1-1-1 0 0,1 0 1 0 0,-1 0 0 0 0,0-1 0 0 0,0 0-1 0 0,0 0 1 0 0,-1 0 0 0 0,0 0 0 0 0,6-11 0 0 0,-4 2 70 0 0,0 1 0 0 0,-1-1 1 0 0,0 0-1 0 0,-1-1 1 0 0,-1 1-1 0 0,0-1 1 0 0,-1 1-1 0 0,-1-1 1 0 0,-1-17-1 0 0,0 26-71 0 0,0 0-1 0 0,-1 0 1 0 0,0 0 0 0 0,0 1-1 0 0,-1-1 1 0 0,0 0-1 0 0,0 1 1 0 0,-1-1 0 0 0,1 1-1 0 0,-1 0 1 0 0,-1 0 0 0 0,1 0-1 0 0,-1 0 1 0 0,0 0 0 0 0,-1 1-1 0 0,1 0 1 0 0,-1 0-1 0 0,0 0 1 0 0,0 0 0 0 0,0 1-1 0 0,-1 0 1 0 0,-11-6 0 0 0,14 8-162 0 0,-1 0 0 0 0,0 1 0 0 0,0 0 1 0 0,-1 0-1 0 0,1 0 0 0 0,-5-1 0 0 0,-9 4-3613 0 0,17-1 3276 0 0,1-1-1 0 0,-1 0 0 0 0,0 1 0 0 0,1-1 0 0 0,-1 1 1 0 0,0-1-1 0 0,1 1 0 0 0,-1-1 0 0 0,0 1 0 0 0,1-1 0 0 0,-1 1 1 0 0,1-1-1 0 0,-1 1 0 0 0,1 0 0 0 0,-1-1 0 0 0,1 1 1 0 0,-1 1-1 0 0,-2 8-3561 0 0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52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 3440 0 0,'0'0'595'0'0,"31"-1"4386"0"0,-28 1-4731 0 0,1 1 1 0 0,-1 0-1 0 0,0 1 0 0 0,1-1 1 0 0,-1 0-1 0 0,0 1 0 0 0,0 0 0 0 0,0 0 1 0 0,0 0-1 0 0,0 0 0 0 0,-1 0 1 0 0,1 1-1 0 0,-1-1 0 0 0,3 4 0 0 0,31 43 1850 0 0,-29-38-1609 0 0,45 87 1572 0 0,-15-24-1724 0 0,-27-55-278 0 0,-1 0-1 0 0,0 0 1 0 0,5 24 0 0 0,-2-17 5 0 0,-10-21-35 0 0,0-1-1 0 0,0 1 0 0 0,0 0 0 0 0,0 0 0 0 0,1 6 0 0 0,-3-10-18 0 0,0 0 0 0 0,0 0 1 0 0,0 0-1 0 0,0 0 0 0 0,0 0 0 0 0,1 0 0 0 0,-1 0 1 0 0,0 0-1 0 0,1 0 0 0 0,-1-1 0 0 0,1 1 0 0 0,-1 0 0 0 0,1 0 1 0 0,-1 0-1 0 0,1-1 0 0 0,-1 1 0 0 0,1 0 0 0 0,0-1 1 0 0,0 1-1 0 0,-1-1 0 0 0,1 1 0 0 0,0-1 0 0 0,0 1 1 0 0,-1-1-1 0 0,2 1 0 0 0,0-1 23 0 0,-1 1 0 0 0,1-1 0 0 0,-1 0 0 0 0,1 0 1 0 0,-1 0-1 0 0,0-1 0 0 0,1 1 0 0 0,-1 0 0 0 0,1 0 0 0 0,-1-1 0 0 0,1 1 0 0 0,-1-1 0 0 0,0 1 1 0 0,2-2-1 0 0,2-1 64 0 0,-1 1 1 0 0,1-1-1 0 0,-1-1 1 0 0,0 1-1 0 0,0 0 1 0 0,0-1-1 0 0,-1 0 1 0 0,4-4-1 0 0,4-11 213 0 0,-2-1-1 0 0,0 0 0 0 0,-1-1 1 0 0,9-34-1 0 0,-9 27 132 0 0,20-47 0 0 0,9-6 230 0 0,-29 66-423 0 0,-3 6-1145 0 0,-4 0-4202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07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479 1 3536 0 0,'-9'0'608'0'0,"1"1"-1"0"0,-1 0 0 0 0,1 1 0 0 0,-1 0 0 0 0,1 0 1 0 0,0 1-1 0 0,0 0 0 0 0,0 0 0 0 0,0 1 1 0 0,1 0-1 0 0,-1 0 0 0 0,-12 10 0 0 0,-4 7 552 0 0,0 0-1 0 0,-25 29 0 0 0,1 1 838 0 0,-10 1-788 0 0,31-28-1046 0 0,0 1 0 0 0,1 1 0 0 0,-36 48 0 0 0,60-71-311 0 0,0 0 0 0 0,0 1-1 0 0,1-1 1 0 0,-1 0 0 0 0,1 0 0 0 0,0 1-1 0 0,0-1 1 0 0,0 1 0 0 0,-1 6 0 0 0,2 17-6821 0 0,0-19 3580 0 0,0 1-59 0 0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55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349 84 2376 0 0,'0'0'471'0'0,"-1"-27"2965"0"0,0 23-3091 0 0,1 0 158 0 0,-1-1 0 0 0,0 1-1 0 0,-1-1 1 0 0,1 1 0 0 0,-1 0 0 0 0,-2-5 0 0 0,3 8-342 0 0,0-1 0 0 0,0 1 0 0 0,0 0 0 0 0,0-1 0 0 0,0 1 0 0 0,-1 0 0 0 0,1 0 0 0 0,0 0 0 0 0,-1 0 0 0 0,1 0 0 0 0,-1 1 0 0 0,1-1 0 0 0,-1 0 0 0 0,0 1 0 0 0,1-1 0 0 0,-1 1 0 0 0,0-1 0 0 0,1 1 0 0 0,-1 0 0 0 0,-3-1 0 0 0,-4 1-4 0 0,0 0 1 0 0,0 1-1 0 0,0 0 0 0 0,0 0 0 0 0,0 1 0 0 0,1 0 0 0 0,-1 0 1 0 0,0 1-1 0 0,1 1 0 0 0,0-1 0 0 0,0 1 0 0 0,0 0 0 0 0,0 1 0 0 0,0 0 1 0 0,-6 6-1 0 0,-5 5-21 0 0,1 1 1 0 0,0 1 0 0 0,1 0-1 0 0,-17 25 1 0 0,27-31-72 0 0,0 0 0 0 0,0 1 0 0 0,1-1 0 0 0,1 1 0 0 0,0 1 0 0 0,1-1 0 0 0,0 1 0 0 0,1 0 1 0 0,1-1-1 0 0,0 1 0 0 0,0 0 0 0 0,2 0 0 0 0,0 1 0 0 0,3 21 0 0 0,-2-26-42 0 0,1-1 1 0 0,1 0-1 0 0,-1-1 1 0 0,1 1 0 0 0,1 0-1 0 0,0-1 1 0 0,0 0-1 0 0,1 0 1 0 0,-1 0-1 0 0,2 0 1 0 0,-1-1-1 0 0,1 0 1 0 0,0 0-1 0 0,1 0 1 0 0,0-1-1 0 0,0 0 1 0 0,0 0-1 0 0,1-1 1 0 0,-1 0-1 0 0,12 5 1 0 0,-9-5-19 0 0,-1 0 0 0 0,1-1 0 0 0,1-1 0 0 0,-1 1 0 0 0,0-2 1 0 0,1 1-1 0 0,-1-2 0 0 0,1 1 0 0 0,0-1 0 0 0,-1-1 0 0 0,1 0 0 0 0,0 0 0 0 0,0-1 1 0 0,-1-1-1 0 0,1 0 0 0 0,-1 0 0 0 0,12-5 0 0 0,-18 5-5 0 0,1 0 0 0 0,-1 0 0 0 0,0 0 1 0 0,0-1-1 0 0,0 0 0 0 0,0 0 0 0 0,0 0 0 0 0,0 0 0 0 0,-1-1 1 0 0,0 0-1 0 0,0 1 0 0 0,0-1 0 0 0,0 0 0 0 0,0-1 0 0 0,-1 1 1 0 0,1 0-1 0 0,-1-1 0 0 0,-1 1 0 0 0,1-1 0 0 0,0 0 0 0 0,-1 1 0 0 0,0-1 1 0 0,0 0-1 0 0,-1 0 0 0 0,1 0 0 0 0,-1 0 0 0 0,0 0 0 0 0,0 1 1 0 0,-1-1-1 0 0,-1-9 0 0 0,1 7 0 0 0,-1 0 1 0 0,1 1-1 0 0,-1-1 1 0 0,0 1 0 0 0,-1-1-1 0 0,0 1 1 0 0,0 0-1 0 0,0 0 1 0 0,0 0-1 0 0,-1 0 1 0 0,0 1-1 0 0,-1 0 1 0 0,1-1-1 0 0,-1 2 1 0 0,0-1-1 0 0,0 0 1 0 0,0 1 0 0 0,-1 0-1 0 0,1 0 1 0 0,-1 1-1 0 0,-12-6 1 0 0,-1 3-6 0 0,0 2 0 0 0,0 0 1 0 0,-1 1-1 0 0,1 1 0 0 0,-1 1 1 0 0,0 1-1 0 0,1 0 0 0 0,-39 7 1 0 0,54-7-25 0 0,0 1 1 0 0,0 1-1 0 0,0-1 0 0 0,1 0 1 0 0,-1 1-1 0 0,1 0 1 0 0,-4 2-1 0 0,6-3-101 0 0,0-1 0 0 0,0 1 0 0 0,1 0 0 0 0,-1-1-1 0 0,0 1 1 0 0,0 0 0 0 0,1 0 0 0 0,-1-1 0 0 0,1 1 0 0 0,-1 0 0 0 0,1 0 0 0 0,-1 0-1 0 0,1 0 1 0 0,-1 1 0 0 0,1-1-170 0 0,0 0 0 0 0,0 0-1 0 0,0 0 1 0 0,0-1 0 0 0,0 1-1 0 0,0 0 1 0 0,0 0 0 0 0,0 0-1 0 0,1 0 1 0 0,-1 0 0 0 0,0 0-1 0 0,1-1 1 0 0,-1 1 0 0 0,0 0-1 0 0,1 0 1 0 0,-1 0 0 0 0,1-1-1 0 0,1 2 1 0 0,10 10-3156 0 0,2 0-1 0 0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56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 3224 0 0,'0'0'1718'0'0,"28"-2"1569"0"0,184-5 1762 0 0,-79 5-3036 0 0,-100 2-1867 0 0,-20 0-71 0 0,1 0 1 0 0,-1-1-1 0 0,19-3 1 0 0,-20-1-3 0 0,-18 0 0 0 0,-25 3 69 0 0,24 2-116 0 0,0 1-1 0 0,0 1 1 0 0,0-1-1 0 0,0 1 1 0 0,1 0-1 0 0,-1 1 1 0 0,0 0-1 0 0,1 0 1 0 0,0 0-1 0 0,0 1 1 0 0,0-1-1 0 0,0 2 1 0 0,-8 6-1 0 0,7-4 15 0 0,1 0 0 0 0,0 1 0 0 0,0 0 1 0 0,0 0-1 0 0,1 0 0 0 0,1 1 0 0 0,-1-1 0 0 0,-5 19 0 0 0,3-4 54 0 0,2 1 0 0 0,0-1-1 0 0,2 1 1 0 0,0-1-1 0 0,2 1 1 0 0,0 0-1 0 0,5 32 1 0 0,-4-50-76 0 0,1 0 1 0 0,0 0-1 0 0,1-1 1 0 0,-1 1-1 0 0,1 0 1 0 0,1-1 0 0 0,-1 1-1 0 0,1-1 1 0 0,-1 0-1 0 0,1 0 1 0 0,1 0-1 0 0,-1 0 1 0 0,1 0 0 0 0,0-1-1 0 0,0 1 1 0 0,8 6-1 0 0,-8-9-19 0 0,-1 0 0 0 0,1 1-1 0 0,-1-1 1 0 0,1-1 0 0 0,0 1 0 0 0,0 0-1 0 0,0-1 1 0 0,0 0 0 0 0,0 0-1 0 0,0 0 1 0 0,0 0 0 0 0,0-1-1 0 0,0 0 1 0 0,0 0 0 0 0,0 0 0 0 0,1 0-1 0 0,-1 0 1 0 0,0-1 0 0 0,0 0-1 0 0,0 0 1 0 0,0 0 0 0 0,0 0 0 0 0,0-1-1 0 0,6-2 1 0 0,-3-1-15 0 0,1 1-1 0 0,-1-1 1 0 0,0 0-1 0 0,-1 0 1 0 0,1-1 0 0 0,-1 0-1 0 0,0 0 1 0 0,0-1-1 0 0,5-8 1 0 0,3-6-40 0 0,19-41-1 0 0,-21 38 29 0 0,29-75-21 0 0,-13 28 174 0 0,-23 60-116 0 0,-1 1 311 0 0,-2 20-40 0 0,-4 62 191 0 0,4 82 2 0 0,-1-145-454 0 0,0 0 0 0 0,0 0 0 0 0,1 0 0 0 0,0 0 0 0 0,1-1 0 0 0,0 1 0 0 0,4 9 0 0 0,-5-16-18 0 0,-1 1 0 0 0,1-1 0 0 0,-1 0 0 0 0,1 0 0 0 0,0 1 0 0 0,0-1 0 0 0,0 0 0 0 0,0-1 0 0 0,0 1 0 0 0,0 0 0 0 0,0-1 0 0 0,1 1 0 0 0,-1-1 1 0 0,0 1-1 0 0,1-1 0 0 0,-1 0 0 0 0,1 0 0 0 0,0-1 0 0 0,-1 1 0 0 0,1 0 0 0 0,0-1 0 0 0,0 1 0 0 0,-1-1 0 0 0,1 0 0 0 0,0 0 0 0 0,0 0 0 0 0,4-1 0 0 0,-1-1 0 0 0,0 1-1 0 0,-1-1 1 0 0,1 0-1 0 0,-1 0 1 0 0,1-1-1 0 0,-1 0 0 0 0,0 0 1 0 0,0 0-1 0 0,0 0 1 0 0,0-1-1 0 0,-1 0 1 0 0,1 0-1 0 0,-1 0 1 0 0,5-6-1 0 0,6-9-2 0 0,-1-1 0 0 0,13-21 0 0 0,-26 38 1 0 0,22-37-1 0 0,31-80 0 0 0,-51 112 93 0 0,-1 0 0 0 0,1-1 0 0 0,-1 1 0 0 0,0-1 1 0 0,-1 1-1 0 0,1-14 0 0 0,-2 22 23 0 0,0 28 537 0 0,-2 54-53 0 0,4 93-156 0 0,0-162-606 0 0,0 0 0 0 0,1 0 0 0 0,0 0 0 0 0,1-1 0 0 0,7 19 0 0 0,4-2-3706 0 0,3-3-4912 0 0,-11-14 4741 0 0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57.5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80 2704 0 0,'0'-21'3085'0'0,"3"-29"1361"0"0,-2 42 1899 0 0,-11 217-3878 0 0,9-196-2421 0 0,1 1-1 0 0,1-1 0 0 0,0 1 1 0 0,0-1-1 0 0,1 0 1 0 0,1 1-1 0 0,0-1 1 0 0,1 0-1 0 0,10 22 1 0 0,-12-32-45 0 0,0-1 0 0 0,0 1 0 0 0,0-1 1 0 0,1 0-1 0 0,-1 0 0 0 0,1 0 0 0 0,-1 0 0 0 0,1 0 1 0 0,0 0-1 0 0,-1-1 0 0 0,1 1 0 0 0,0-1 1 0 0,0 0-1 0 0,0 0 0 0 0,0 0 0 0 0,0 0 0 0 0,0-1 1 0 0,0 1-1 0 0,1-1 0 0 0,-1 1 0 0 0,0-1 0 0 0,0 0 1 0 0,4-1-1 0 0,2 1 1 0 0,-1-1 0 0 0,1-1-1 0 0,-1 1 1 0 0,0-1 0 0 0,0 0 0 0 0,1-1 0 0 0,10-5 0 0 0,-10 3-1 0 0,-1 0 0 0 0,0 0 0 0 0,0-1 0 0 0,-1 0 1 0 0,0 0-1 0 0,0-1 0 0 0,0 1 0 0 0,-1-2 0 0 0,0 1 0 0 0,0-1 0 0 0,6-12 1 0 0,1-5 5 0 0,-1-1 1 0 0,13-42-1 0 0,-20 53 103 0 0,-1 0 0 0 0,-1-1-1 0 0,0 0 1 0 0,1-25 0 0 0,-4 41-92 0 0,0 0 0 0 0,0 0 0 0 0,0 0 0 0 0,0 0 0 0 0,0 0 0 0 0,0 0 0 0 0,-1 0 0 0 0,1 0 0 0 0,0 0 0 0 0,0 0 0 0 0,0 0 1 0 0,0 0-1 0 0,0 0 0 0 0,0 0 0 0 0,0 0 0 0 0,0 0 0 0 0,0 0 0 0 0,0 0 0 0 0,0 0 0 0 0,0 0 0 0 0,0 0 0 0 0,-1 0 0 0 0,1 0 1 0 0,0 0-1 0 0,0 0 0 0 0,0 0 0 0 0,0 0 0 0 0,0 0 0 0 0,0 0 0 0 0,0 0 0 0 0,-2 11 306 0 0,2-2-322 0 0,0 0 1 0 0,1 0 0 0 0,0 0 0 0 0,0 0 0 0 0,1 0-1 0 0,0 0 1 0 0,1-1 0 0 0,0 1 0 0 0,0-1 0 0 0,1 1-1 0 0,0-1 1 0 0,0-1 0 0 0,1 1 0 0 0,0 0 0 0 0,0-1-1 0 0,1 0 1 0 0,0-1 0 0 0,0 1 0 0 0,1-1 0 0 0,-1 0 0 0 0,1 0-1 0 0,1-1 1 0 0,11 7 0 0 0,11 2-1122 0 0,11 7-6879 0 0,-27-14 4010 0 0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57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1 3384 0 0,'-2'0'350'0'0,"0"-1"0"0"0,0 1-1 0 0,0 1 1 0 0,0-1-1 0 0,0 0 1 0 0,0 0-1 0 0,0 1 1 0 0,0-1 0 0 0,0 1-1 0 0,0 0 1 0 0,0-1-1 0 0,0 1 1 0 0,1 0 0 0 0,-1 0-1 0 0,0 0 1 0 0,-2 3-1 0 0,1-1-49 0 0,0 1 0 0 0,0 0-1 0 0,1 0 1 0 0,-1 1-1 0 0,1-1 1 0 0,-2 6-1 0 0,4-9-255 0 0,-8 21 690 0 0,2 1 0 0 0,0 0-1 0 0,1 0 1 0 0,2 0 0 0 0,-2 38-1 0 0,1-11 198 0 0,-9 148 795 0 0,10-114-1300 0 0,-3-1-1 0 0,-21 101 1 0 0,19-150-418 0 0,-1 0 0 0 0,-2 0-1 0 0,-1-1 1 0 0,-20 41-1 0 0,22-57-235 0 0,-7 15-3284 0 0,9-12-5017 0 0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58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3640 0 0,'0'0'1303'0'0,"-5"7"2493"0"0,4 79 820 0 0,-1-36-3200 0 0,2 0 1 0 0,2 0-1 0 0,11 58 0 0 0,-6-71-1512 0 0,8 35 269 0 0,2-27-5397 0 0,-12-39 1756 0 0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58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3632 0 0,'-3'3'6941'0'0,"3"0"-6613"0"0,7 17 743 0 0,0 0 0 0 0,-1 0 0 0 0,-2 1 0 0 0,0-1 0 0 0,2 32 0 0 0,-4 109-239 0 0,-3-90-640 0 0,-2-4-638 0 0,-3-41-3982 0 0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59.2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0 3584 0 0,'0'0'3459'0'0,"-21"7"395"0"0,-150 93 1626 0 0,32-19-4255 0 0,39-23-855 0 0,190-55 103 0 0,-79-3-413 0 0,0 0 0 0 0,0 1-1 0 0,0 1 1 0 0,19 4 0 0 0,-25-5-25 0 0,-1 1 0 0 0,0-1-1 0 0,0 1 1 0 0,0 0 0 0 0,0 0 0 0 0,0 1-1 0 0,0-1 1 0 0,-1 1 0 0 0,1-1 0 0 0,-1 1 0 0 0,1 0-1 0 0,-1 1 1 0 0,0-1 0 0 0,5 8 0 0 0,69 108 1472 0 0,-32-65-3563 0 0,-31-40-3604 0 0,25 20 0 0 0,-32-27 1963 0 0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8:59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71 3656 0 0,'0'0'628'0'0,"-12"8"2876"0"0,7-1-3029 0 0,1 0-1 0 0,0 0 1 0 0,1 0 0 0 0,-1 1 0 0 0,1-1-1 0 0,1 1 1 0 0,0 0 0 0 0,0 0-1 0 0,0 0 1 0 0,1 0 0 0 0,0 0 0 0 0,0 0-1 0 0,1 0 1 0 0,2 14 0 0 0,-2-18-336 0 0,1 0 1 0 0,-1-1-1 0 0,1 1 1 0 0,0-1 0 0 0,0 0-1 0 0,1 1 1 0 0,-1-1-1 0 0,1 0 1 0 0,0 0-1 0 0,0 0 1 0 0,0 0 0 0 0,0 0-1 0 0,0 0 1 0 0,0-1-1 0 0,1 1 1 0 0,4 3 0 0 0,-2-2-75 0 0,0 0 0 0 0,1-1 0 0 0,-1 0 0 0 0,1 0 0 0 0,-1 0 0 0 0,1-1 0 0 0,0 0 0 0 0,11 3 0 0 0,-1-2-32 0 0,-1-1-1 0 0,0-1 1 0 0,1 0 0 0 0,-1-1-1 0 0,0-1 1 0 0,18-2 0 0 0,-23 1-24 0 0,0 0-1 0 0,0 0 1 0 0,0-1 0 0 0,-1 0 0 0 0,1-1 0 0 0,-1 0 0 0 0,0 0 0 0 0,1-1 0 0 0,-2 0 0 0 0,9-7 0 0 0,-13 9-4 0 0,-1-1 0 0 0,1 0 0 0 0,-1 1 0 0 0,0-1 0 0 0,0 0 0 0 0,-1 0 0 0 0,1-1 0 0 0,-1 1 0 0 0,0 0 0 0 0,0-1 0 0 0,-1 0 0 0 0,1 1 0 0 0,-1-1 0 0 0,1-9 0 0 0,-1 7 12 0 0,0-1-1 0 0,-1 1 1 0 0,0-1-1 0 0,-1 1 0 0 0,1-1 1 0 0,-1 1-1 0 0,-1-1 1 0 0,-3-11-1 0 0,3 13 1 0 0,-1 1 0 0 0,0-1-1 0 0,1 1 1 0 0,-2 0 0 0 0,1 0 0 0 0,-1 0 0 0 0,1 0 0 0 0,-1 1-1 0 0,-1-1 1 0 0,1 1 0 0 0,-1 0 0 0 0,1 0 0 0 0,-1 1-1 0 0,0-1 1 0 0,0 1 0 0 0,-1 0 0 0 0,1 1 0 0 0,-1-1 0 0 0,1 1-1 0 0,-1 0 1 0 0,-6-1 0 0 0,-6-1 99 0 0,1 1 1 0 0,-1 1-1 0 0,0 0 0 0 0,0 1 1 0 0,-34 4-1 0 0,47-3-73 0 0,-1 1-1 0 0,0 0 1 0 0,1 0-1 0 0,-1 0 1 0 0,1 1-1 0 0,-1 0 1 0 0,1 0-1 0 0,0 1 1 0 0,-1-1-1 0 0,1 1 1 0 0,1 0-1 0 0,-1 0 1 0 0,0 1-1 0 0,-5 5 1 0 0,4-3 14 0 0,0 1 0 0 0,1 0 1 0 0,0 0-1 0 0,1 0 1 0 0,-1 0-1 0 0,1 1 0 0 0,1 0 1 0 0,-5 14-1 0 0,1 4 61 0 0,1 0 0 0 0,2 0 0 0 0,0 1 0 0 0,2-1 0 0 0,2 29 0 0 0,1 4 26 0 0,4 1-1 0 0,21 107 0 0 0,-24-154-138 0 0,12 36 16 0 0,-13-44-28 0 0,0 0 0 0 0,0-1 0 0 0,-1 1 0 0 0,1 0 0 0 0,-1 8-1 0 0,0-10-64 0 0,-1-1-1 0 0,1 1 1 0 0,0-1-1 0 0,0 1 1 0 0,0 0-1 0 0,1-1 1 0 0,-1 1-1 0 0,1 0 1 0 0,-1-1-1 0 0,1 1 1 0 0,0-1-1 0 0,0 1 1 0 0,0-1-1 0 0,0 0 1 0 0,0 1-1 0 0,1-1 1 0 0,-1 0-1 0 0,3 3 1 0 0,-3-5-283 0 0,0 0 1 0 0,-1 0-1 0 0,1 0 1 0 0,0 0-1 0 0,-1 0 1 0 0,1 0 0 0 0,0 0-1 0 0,-1 0 1 0 0,1-1-1 0 0,0 1 1 0 0,-1 0 0 0 0,1 0-1 0 0,0-1 1 0 0,-1 1-1 0 0,1 0 1 0 0,-1-1 0 0 0,1 1-1 0 0,0-1 1 0 0,-1 1-1 0 0,1-1 1 0 0,-1 1 0 0 0,0-1-1 0 0,1 1 1 0 0,-1-1-1 0 0,1 1 1 0 0,-1-1 0 0 0,0 0-1 0 0,1-1 1 0 0,4-3-2210 0 0,5-2-1201 0 0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00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79 3896 0 0,'-3'-4'6918'0'0,"3"10"-6313"0"0,-1-1 1 0 0,0 0 0 0 0,0 0 0 0 0,-4 9-1 0 0,-2 10 654 0 0,4-9-704 0 0,1 1 0 0 0,0 0 0 0 0,1 0 0 0 0,1 0-1 0 0,0 0 1 0 0,4 27 0 0 0,-3-38-535 0 0,0-1-1 0 0,0 1 1 0 0,1-1-1 0 0,-1 1 1 0 0,1-1 0 0 0,0 0-1 0 0,0 0 1 0 0,0 0-1 0 0,1 0 1 0 0,-1 0 0 0 0,1-1-1 0 0,0 1 1 0 0,0-1-1 0 0,0 1 1 0 0,1-1 0 0 0,-1 0-1 0 0,1 0 1 0 0,0-1-1 0 0,-1 1 1 0 0,1-1 0 0 0,0 0-1 0 0,1 0 1 0 0,-1 0-1 0 0,0 0 1 0 0,1-1 0 0 0,-1 0-1 0 0,8 2 1 0 0,3-1-2 0 0,0-1 1 0 0,0 0-1 0 0,-1 0 1 0 0,1-2-1 0 0,0 0 1 0 0,0 0-1 0 0,22-7 0 0 0,-31 7 11 0 0,0-1 0 0 0,0 1 0 0 0,-1-2-1 0 0,1 1 1 0 0,-1 0 0 0 0,0-1-1 0 0,0 0 1 0 0,0 0 0 0 0,0-1-1 0 0,0 0 1 0 0,0 1 0 0 0,-1-1-1 0 0,0-1 1 0 0,0 1 0 0 0,0-1-1 0 0,-1 1 1 0 0,1-1 0 0 0,-1 0-1 0 0,0-1 1 0 0,0 1 0 0 0,3-10 0 0 0,-3 2 92 0 0,0 1 1 0 0,0-1 0 0 0,-1 1 0 0 0,-1-1-1 0 0,0 0 1 0 0,-1 1 0 0 0,-1-21 0 0 0,0 25-27 0 0,-1 0 0 0 0,1 0 1 0 0,-1 0-1 0 0,-1 0 1 0 0,0 1-1 0 0,0-1 0 0 0,0 1 1 0 0,-1 0-1 0 0,0-1 1 0 0,0 2-1 0 0,-1-1 0 0 0,0 0 1 0 0,-7-6-1 0 0,7 9-24 0 0,0 0 0 0 0,0 0 0 0 0,0 1 0 0 0,-1 0 0 0 0,0 0 0 0 0,0 0 0 0 0,1 1 0 0 0,-2 0 0 0 0,1 0 0 0 0,0 1 0 0 0,0-1 0 0 0,0 1 1 0 0,-1 1-1 0 0,1-1 0 0 0,0 1 0 0 0,-10 1 0 0 0,-7 0-132 0 0,-1 2 0 0 0,0 0 0 0 0,-23 8 0 0 0,39-9-342 0 0,1 1 0 0 0,0 0 0 0 0,0 0 0 0 0,1 1 0 0 0,-12 7 0 0 0,-6 3-8092 0 0,15-9 4271 0 0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00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44 4408 0 0,'-3'-2'752'0'0,"-1"0"5"0"0,1-3 51 0 0,-3 0 16 0 0,1-2 20 0 0,-1 2-4 0 0,-1 2 4 0 0,4-4 0 0 0,-5 2-20 0 0,5 2-32 0 0,-1 3-72 0 0,1 3-136 0 0,6 9-408 0 0,-3-1-2976 0 0,4 7 0 0 0,-1 5 0 0 0,1 5-1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08.2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4160 0 0,'0'0'4759'0'0,"0"14"-1178"0"0,2 114 2699 0 0,1 1-4058 0 0,-3-70-1903 0 0,-5 168 99 0 0,1-197-3185 0 0,-6-3-7988 0 0,4-19 6650 0 0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00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3264 0 0,'0'0'580'0'0,"9"-12"4976"0"0,12 10-4361 0 0,0 0 1 0 0,1 2 0 0 0,22 2 0 0 0,10 0 111 0 0,277 0 276 0 0,-329-2-1579 0 0,0 0 1 0 0,-1 0-1 0 0,1-1 1 0 0,0 1-1 0 0,0 0 1 0 0,0-1-1 0 0,-1 1 1 0 0,1-1-1 0 0,0 1 1 0 0,2-2-1 0 0,-3 1 2 0 0,-1 1-1 0 0,1 0 1 0 0,-1-1 0 0 0,1 1-1 0 0,-1 0 1 0 0,0-1-1 0 0,1 1 1 0 0,-1-1 0 0 0,1 1-1 0 0,-1-1 1 0 0,0 1 0 0 0,1-1-1 0 0,-1 1 1 0 0,0-1-1 0 0,0 1 1 0 0,0-1 0 0 0,1 1-1 0 0,-1-1 1 0 0,0 1 0 0 0,0-1-1 0 0,0 0 1 0 0,0 0-1 0 0,0 0 3 0 0,-1 0 0 0 0,1-1 0 0 0,-1 1 0 0 0,1 0 0 0 0,-1 0 0 0 0,0 0 0 0 0,1 0 0 0 0,-1 0 0 0 0,0 0 0 0 0,0 0 0 0 0,0 0 0 0 0,0 0 0 0 0,0 0 0 0 0,0 0-1 0 0,0 1 1 0 0,0-1 0 0 0,0 0 0 0 0,0 1 0 0 0,0-1 0 0 0,0 1 0 0 0,-1-1 0 0 0,1 1 0 0 0,0 0 0 0 0,0-1 0 0 0,-1 1 0 0 0,1 0 0 0 0,0 0 0 0 0,-2 0 0 0 0,-7-2 33 0 0,-1 1 0 0 0,0 0 0 0 0,1 0 0 0 0,-1 1 0 0 0,0 1 0 0 0,0 0-1 0 0,1 0 1 0 0,-16 5 0 0 0,19-4-12 0 0,0 1 0 0 0,0 0 0 0 0,0 0-1 0 0,1 0 1 0 0,-1 1 0 0 0,1 0 0 0 0,0 1-1 0 0,0-1 1 0 0,0 1 0 0 0,1 0 0 0 0,0 1-1 0 0,0-1 1 0 0,-5 7 0 0 0,2 0 30 0 0,0 1 0 0 0,1 0 0 0 0,1 0-1 0 0,0 1 1 0 0,0-1 0 0 0,2 1 0 0 0,0 0 0 0 0,-4 21 0 0 0,3 1 92 0 0,1 1 0 0 0,2 43 0 0 0,2-71-130 0 0,1 0 0 0 0,-1 0 0 0 0,2 0 1 0 0,-1 0-1 0 0,2 0 0 0 0,-1-1 0 0 0,1 1 1 0 0,0-1-1 0 0,1 1 0 0 0,4 7 0 0 0,-5-11-69 0 0,0-1-1 0 0,0 1 0 0 0,0-1 0 0 0,1 1 1 0 0,0-1-1 0 0,0 0 0 0 0,0-1 1 0 0,0 1-1 0 0,0-1 0 0 0,1 0 0 0 0,0 0 1 0 0,0 0-1 0 0,-1 0 0 0 0,2-1 1 0 0,-1 0-1 0 0,0 0 0 0 0,7 1 0 0 0,15 2-2134 0 0,14-1-6159 0 0,-36-3 7444 0 0,12-1-2679 0 0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01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48 3816 0 0,'-21'-15'2779'0'0,"13"10"-2272"0"0,0 1 0 0 0,0 0 1 0 0,-1 0-1 0 0,1 1 1 0 0,-1 0-1 0 0,0 0 1 0 0,0 1-1 0 0,0 0 0 0 0,0 1 1 0 0,0 0-1 0 0,0 1 1 0 0,0-1-1 0 0,-15 3 1 0 0,19-2-307 0 0,0 1 1 0 0,1 0 0 0 0,-1 0 0 0 0,0 0 0 0 0,0 1-1 0 0,1 0 1 0 0,-1 0 0 0 0,1 0 0 0 0,0 0-1 0 0,-1 0 1 0 0,1 1 0 0 0,0 0 0 0 0,0 0 0 0 0,1 0-1 0 0,-1 1 1 0 0,1-1 0 0 0,-1 1 0 0 0,1-1 0 0 0,0 1-1 0 0,1 0 1 0 0,-1 1 0 0 0,1-1 0 0 0,-1 0 0 0 0,1 1-1 0 0,1-1 1 0 0,-3 9 0 0 0,2-5-157 0 0,0-1 0 0 0,1 1-1 0 0,1 0 1 0 0,-1 0 0 0 0,1 0 0 0 0,1-1-1 0 0,-1 1 1 0 0,1 0 0 0 0,1 0 0 0 0,-1-1-1 0 0,1 1 1 0 0,1-1 0 0 0,-1 1 0 0 0,6 10-1 0 0,-5-14-54 0 0,-1 1-1 0 0,1 0 1 0 0,0-1-1 0 0,1 0 0 0 0,-1 1 1 0 0,1-1-1 0 0,0-1 1 0 0,0 1-1 0 0,0 0 0 0 0,0-1 1 0 0,1 0-1 0 0,-1 0 1 0 0,1 0-1 0 0,0-1 0 0 0,0 1 1 0 0,0-1-1 0 0,0-1 1 0 0,0 1-1 0 0,1-1 0 0 0,-1 1 1 0 0,10 0-1 0 0,-8-2-38 0 0,-6 1 27 0 0,1-1 1 0 0,0 1-1 0 0,0-1 1 0 0,0 0-1 0 0,0 0 0 0 0,0 1 1 0 0,0-2-1 0 0,0 1 1 0 0,0 0-1 0 0,0 0 1 0 0,0-1-1 0 0,-1 1 0 0 0,1-1 1 0 0,0 1-1 0 0,0-1 1 0 0,2-1-1 0 0,-4 2 10 0 0,-1-1 0 0 0,1 0 0 0 0,-1 0 0 0 0,1 1 0 0 0,-1-1-1 0 0,1 1 1 0 0,-1-1 0 0 0,1 0 0 0 0,-1 1 0 0 0,1-1 0 0 0,-1 1 0 0 0,0 0 0 0 0,1-1 0 0 0,-1 1-1 0 0,0-1 1 0 0,1 1 0 0 0,-1 0 0 0 0,0-1 0 0 0,-1 1 0 0 0,-16-8-75 0 0,12 5 120 0 0,-1 2 0 0 0,1-1-1 0 0,0 1 1 0 0,-1 0 0 0 0,1 0 0 0 0,-1 1-1 0 0,0 0 1 0 0,1 0 0 0 0,-1 0-1 0 0,1 1 1 0 0,-1 0 0 0 0,1 0-1 0 0,0 1 1 0 0,-1 0 0 0 0,1 0-1 0 0,0 0 1 0 0,0 1 0 0 0,0 0 0 0 0,0 0-1 0 0,1 0 1 0 0,-1 1 0 0 0,1 0-1 0 0,0 0 1 0 0,0 0 0 0 0,0 1-1 0 0,1 0 1 0 0,-1 0 0 0 0,1 0-1 0 0,-5 9 1 0 0,5-8 39 0 0,1 0-1 0 0,0 1 1 0 0,1-1-1 0 0,0 1 1 0 0,0 0-1 0 0,0-1 1 0 0,1 1 0 0 0,0 0-1 0 0,0 0 1 0 0,1 0-1 0 0,0 0 1 0 0,1 10-1 0 0,-1-13-49 0 0,1 0 0 0 0,0 0 0 0 0,0-1 0 0 0,0 1 0 0 0,0 0 0 0 0,1-1 0 0 0,0 1 0 0 0,-1-1 0 0 0,1 1-1 0 0,0-1 1 0 0,1 0 0 0 0,-1 0 0 0 0,1 0 0 0 0,-1 0 0 0 0,1 0 0 0 0,0-1 0 0 0,0 1 0 0 0,0-1 0 0 0,0 0 0 0 0,1 0 0 0 0,-1 0-1 0 0,1 0 1 0 0,5 2 0 0 0,12 2-198 0 0,-1 0-1 0 0,1-2 1 0 0,0 0-1 0 0,39 1 0 0 0,3-3-3029 0 0,-17-1-2253 0 0,-16 0 1555 0 0,-2-1-1 0 0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01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147 136 3656 0 0,'-7'0'778'0'0,"1"0"0"0"0,0 0 0 0 0,-1 1 0 0 0,1 0 0 0 0,0 0 0 0 0,-1 0 0 0 0,-6 3 0 0 0,12-3-615 0 0,-1 0 1 0 0,0 0 0 0 0,0 0 0 0 0,1 0-1 0 0,-1 0 1 0 0,1 1 0 0 0,-1-1 0 0 0,1 0 0 0 0,0 1-1 0 0,-1-1 1 0 0,1 1 0 0 0,0 0 0 0 0,0-1-1 0 0,0 1 1 0 0,0 0 0 0 0,1 0 0 0 0,-1 0-1 0 0,0-1 1 0 0,1 1 0 0 0,-1 0 0 0 0,1 0-1 0 0,0 0 1 0 0,-1 0 0 0 0,1 0 0 0 0,0 0 0 0 0,0 4-1 0 0,0-4 9 0 0,1 1 0 0 0,-1 0 0 0 0,0-1 0 0 0,1 1-1 0 0,-1 0 1 0 0,1-1 0 0 0,0 1 0 0 0,0 0 0 0 0,0-1-1 0 0,0 0 1 0 0,0 1 0 0 0,1-1 0 0 0,-1 1 0 0 0,1-1-1 0 0,-1 0 1 0 0,4 3 0 0 0,-1-1-70 0 0,0-1 0 0 0,0 0-1 0 0,0 0 1 0 0,1-1 0 0 0,-1 1 0 0 0,1-1 0 0 0,-1 0 0 0 0,7 2-1 0 0,9 2-93 0 0,-1-2-1 0 0,1 0 0 0 0,30 1 1 0 0,-42-5 105 0 0,16 2-71 0 0,46-2 0 0 0,-62 0-34 0 0,0-1 0 0 0,0-1 0 0 0,0 1 0 0 0,0-1 0 0 0,0-1 0 0 0,-1 1 0 0 0,1-1 0 0 0,-1-1 0 0 0,11-6 0 0 0,-16 8 0 0 0,1 0 1 0 0,-1 0-1 0 0,0-1 0 0 0,0 1 1 0 0,0-1-1 0 0,0 1 0 0 0,-1-1 1 0 0,1 0-1 0 0,-1 0 0 0 0,1 0 1 0 0,-1 1-1 0 0,0-1 0 0 0,0-1 1 0 0,-1 1-1 0 0,1 0 0 0 0,0 0 0 0 0,-1 0 1 0 0,0 0-1 0 0,0 0 0 0 0,0-1 1 0 0,-1-3-1 0 0,1-1 24 0 0,-1 0-1 0 0,0 0 1 0 0,-1 0-1 0 0,0 0 1 0 0,0 0-1 0 0,-1 1 1 0 0,-3-9-1 0 0,2 8 11 0 0,-1 0 0 0 0,0 1 0 0 0,0 0 0 0 0,-1 0 0 0 0,0 0 0 0 0,0 1 0 0 0,0-1 0 0 0,-1 2 0 0 0,0-1 0 0 0,0 1 0 0 0,-1 0 0 0 0,1 0 0 0 0,-1 1 0 0 0,0 0-1 0 0,-14-5 1 0 0,10 5 56 0 0,-2 0-1 0 0,1 1 0 0 0,0 1 0 0 0,-1 0 1 0 0,1 0-1 0 0,-1 2 0 0 0,0-1 0 0 0,1 2 1 0 0,-24 3-1 0 0,30-3-50 0 0,1 1 1 0 0,-1-1-1 0 0,1 1 0 0 0,0 1 1 0 0,0-1-1 0 0,0 1 0 0 0,0 0 1 0 0,0 0-1 0 0,1 1 0 0 0,-1 0 1 0 0,1 0-1 0 0,0 0 0 0 0,-4 5 1 0 0,2-1 18 0 0,1-1 0 0 0,0 1-1 0 0,1 0 1 0 0,0 1 0 0 0,0-1 0 0 0,1 1 0 0 0,-6 18 0 0 0,3 0 39 0 0,1 0-1 0 0,1 1 1 0 0,1 0 0 0 0,2 0-1 0 0,1 31 1 0 0,8 200 196 0 0,-5-232-470 0 0,5 108 292 0 0,-6-46-3176 0 0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02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3832 0 0,'0'-26'5153'0'0,"1"25"-5011"0"0,-1 0-1 0 0,1 0 1 0 0,0 0 0 0 0,-1 0-1 0 0,1 0 1 0 0,0 0 0 0 0,0 0 0 0 0,0 0-1 0 0,0 1 1 0 0,0-1 0 0 0,0 0-1 0 0,0 1 1 0 0,0-1 0 0 0,0 1 0 0 0,0-1-1 0 0,0 1 1 0 0,0-1 0 0 0,0 1 0 0 0,0 0-1 0 0,1-1 1 0 0,-1 1 0 0 0,0 0-1 0 0,0 0 1 0 0,0 0 0 0 0,1 0 0 0 0,-1 0-1 0 0,2 0 1 0 0,0 0 82 0 0,-1 0-1 0 0,1 1 1 0 0,-1-1 0 0 0,1 0 0 0 0,-1 1-1 0 0,1 0 1 0 0,-1-1 0 0 0,1 1 0 0 0,-1 0-1 0 0,1 0 1 0 0,-1 1 0 0 0,3 1-1 0 0,-1 2 76 0 0,1 0-1 0 0,-1 0 0 0 0,0 0 0 0 0,-1 1 0 0 0,1-1 0 0 0,-1 1 0 0 0,0 0 1 0 0,-1 0-1 0 0,1 1 0 0 0,2 11 0 0 0,1 7-174 0 0,2 38 0 0 0,-4-38 122 0 0,0 25-38 0 0,-1 52 0 0 0,-3-101-208 0 0,0-1 0 0 0,0 1-1 0 0,0-1 1 0 0,0 1 0 0 0,0 0 0 0 0,0-1 0 0 0,0 1-1 0 0,0 0 1 0 0,0-1 0 0 0,1 1 0 0 0,-1-1-1 0 0,0 1 1 0 0,0 0 0 0 0,0-1 0 0 0,1 1-1 0 0,-1-1 1 0 0,0 1 0 0 0,1-1 0 0 0,-1 1 0 0 0,1 0-1 0 0,8-6-3 0 0,13-31-3 0 0,-11 18 6 0 0,6-6 1 0 0,9-12 0 0 0,1 0-1 0 0,55-54 1 0 0,-51 60 31 0 0,-14 12 20 0 0,32-25 0 0 0,-45 39-2 0 0,1 1 0 0 0,0 0 0 0 0,0 0-1 0 0,0 0 1 0 0,0 1 0 0 0,0 0 0 0 0,0 0 0 0 0,1 0-1 0 0,-1 0 1 0 0,1 1 0 0 0,-1 0 0 0 0,9-1 0 0 0,-12 2-21 0 0,-1 1 1 0 0,0-1 0 0 0,0 0 0 0 0,1 1-1 0 0,-1-1 1 0 0,0 1 0 0 0,0-1-1 0 0,0 1 1 0 0,0-1 0 0 0,1 1 0 0 0,-1 0-1 0 0,0 0 1 0 0,0 0 0 0 0,-1 0 0 0 0,1-1-1 0 0,0 1 1 0 0,0 0 0 0 0,0 0 0 0 0,-1 1-1 0 0,1-1 1 0 0,0 0 0 0 0,-1 0 0 0 0,1 0-1 0 0,-1 0 1 0 0,1 1 0 0 0,-1-1 0 0 0,0 0-1 0 0,1 0 1 0 0,-1 1 0 0 0,0-1-1 0 0,0 2 1 0 0,1 7 161 0 0,0 0 1 0 0,0 19-1 0 0,-2-20-74 0 0,2 47 356 0 0,-2 65 304 0 0,0-105-724 0 0,-1-1 1 0 0,0 1 0 0 0,-2 0 0 0 0,0-1 0 0 0,-8 22 0 0 0,10-33-202 0 0,0 0 1 0 0,0 0-1 0 0,0-1 1 0 0,0 1-1 0 0,-1-1 1 0 0,1 1-1 0 0,-1-1 1 0 0,0 0 0 0 0,0 0-1 0 0,0 0 1 0 0,-1-1-1 0 0,-4 4 1 0 0,3-3-1493 0 0,0 0 0 0 0,-1-1-1 0 0,0 1 1 0 0,0-1 0 0 0,0-1 0 0 0,0 1 0 0 0,-11 1 0 0 0,-3-1-2812 0 0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10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2912 0 0,'0'0'-580'0'0,"-4"2"-580"0"0,4 1 580 0 0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11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23 1696 0 0,'0'0'280'0'0,"0"-2"8"0"0,0-3-304 0 0,0 3-432 0 0,0-3 0 0 0,0 3 0 0 0,-4-4 0 0 0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11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0 120 0 0,'0'10'225'0'0,"-1"1"1"0"0,0-1-1 0 0,0 0 0 0 0,-1 0 1 0 0,-3 11-1 0 0,-13 7 595 0 0,16-26-844 0 0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12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179 790 280 0 0,'11'-19'1063'0'0,"-7"8"-25"0"0,0-1-1 0 0,0 0 1 0 0,-1 0 0 0 0,-1-1-1 0 0,0 1 1 0 0,-1 0-1 0 0,0-20 1 0 0,-1 32-931 0 0,0-1 1 0 0,0 1 0 0 0,0-1 0 0 0,0 1-1 0 0,0-1 1 0 0,0 1 0 0 0,0-1 0 0 0,0 1 0 0 0,0 0-1 0 0,0-1 1 0 0,0 1 0 0 0,0-1 0 0 0,-1 1-1 0 0,1-1 1 0 0,0 1 0 0 0,0-1 0 0 0,0 1 0 0 0,-1 0-1 0 0,1-1 1 0 0,0 1 0 0 0,0 0 0 0 0,-1-1-1 0 0,1 1 1 0 0,0 0 0 0 0,-1-1 0 0 0,1 1 0 0 0,0 0-1 0 0,-1-1 1 0 0,1 1 0 0 0,-1 0 0 0 0,1 0 0 0 0,0 0-1 0 0,-1-1 1 0 0,1 1 0 0 0,-1 0 0 0 0,1 0-1 0 0,-1 0 1 0 0,0 0 0 0 0,-1 0 22 0 0,0 0 0 0 0,1 1 0 0 0,-1-1-1 0 0,0 1 1 0 0,0-1 0 0 0,0 1 0 0 0,0 0 0 0 0,1 0 0 0 0,-1 0 0 0 0,-1 1 0 0 0,-5 3 51 0 0,1 0 1 0 0,0 1 0 0 0,-11 11 0 0 0,1 4 46 0 0,1 1 1 0 0,0 0-1 0 0,2 1 0 0 0,1 1 1 0 0,1 0-1 0 0,0 1 1 0 0,2 0-1 0 0,-9 36 0 0 0,15-42-108 0 0,1 0 1 0 0,1 0-1 0 0,1 0 0 0 0,1 0 0 0 0,1 1 0 0 0,4 32 0 0 0,-4-48-109 0 0,0-1-1 0 0,0 1 1 0 0,0-1 0 0 0,0 0 0 0 0,1 0-1 0 0,-1 1 1 0 0,1-1 0 0 0,0 0-1 0 0,0 0 1 0 0,0 0 0 0 0,0-1 0 0 0,0 1-1 0 0,1 0 1 0 0,-1-1 0 0 0,1 0-1 0 0,5 4 1 0 0,-3-3-6 0 0,0-1 1 0 0,-1 1-1 0 0,1-1 0 0 0,0-1 0 0 0,0 1 0 0 0,0-1 1 0 0,0 0-1 0 0,0 0 0 0 0,1 0 0 0 0,8 0 0 0 0,-7-1-5 0 0,0-1-1 0 0,0 1 1 0 0,0-1-1 0 0,0 0 1 0 0,0-1-1 0 0,0 1 1 0 0,0-1-1 0 0,0-1 1 0 0,-1 0-1 0 0,1 1 1 0 0,-1-2-1 0 0,0 1 1 0 0,1-1-1 0 0,-2 0 1 0 0,1 0-1 0 0,0-1 1 0 0,6-6-1 0 0,-4-1-2 0 0,0 0 1 0 0,-1-1-1 0 0,-1 1 1 0 0,1-1-1 0 0,-2-1 0 0 0,0 1 1 0 0,-1-1-1 0 0,0 0 1 0 0,-1 0-1 0 0,0 0 0 0 0,0-21 1 0 0,0-19 20 0 0,-9-91 0 0 0,5 133-10 0 0,0-12 8 0 0,-2 1-1 0 0,-1-1 1 0 0,-1 1 0 0 0,-1 0-1 0 0,0 0 1 0 0,-2 1-1 0 0,-1 0 1 0 0,-1 0-1 0 0,-13-22 1 0 0,-109-145 116 0 0,130 186-129 0 0,-1-1 0 0 0,1 1 0 0 0,0-1 0 0 0,0 0 0 0 0,0 0 0 0 0,0 0 0 0 0,0 0 0 0 0,1 0 0 0 0,-2-8 0 0 0,1-3 24 0 0,2 14-25 0 0,0 0 0 0 0,-1 0 0 0 0,1 0 0 0 0,0 0 0 0 0,0 0 0 0 0,0 0 0 0 0,0 0 1 0 0,0-1-1 0 0,0 1 0 0 0,0 0 0 0 0,0 0 0 0 0,0 0 0 0 0,0 0 0 0 0,1 0 0 0 0,-1 0 0 0 0,0 0 0 0 0,1 0 0 0 0,-1 0 0 0 0,1 0 0 0 0,-1 1 0 0 0,1-1 0 0 0,-1 0 0 0 0,1 0 1 0 0,0 0-1 0 0,-1 0 0 0 0,1 1 0 0 0,0-1 0 0 0,0 0 0 0 0,0 1 0 0 0,0-1 0 0 0,-1 0 0 0 0,1 1 0 0 0,1-1 0 0 0,14-8 15 0 0,0 1 0 0 0,0 1 0 0 0,0 0 0 0 0,1 2 0 0 0,19-6 0 0 0,3 0 2 0 0,12-5 61 0 0,94-45 0 0 0,-140 59-58 0 0,-1 0 0 0 0,1 0 0 0 0,-1-1 0 0 0,0 0 0 0 0,0 0 0 0 0,0 0 0 0 0,0 0 0 0 0,-1-1 0 0 0,1 1 0 0 0,-1-1 0 0 0,0 0 0 0 0,0 0 0 0 0,3-6 0 0 0,-4-1-154 0 0,-5 22-2150 0 0,3 35-8177 0 0,0-22 6830 0 0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13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69 3192 0 0,'0'-1'7141'0'0,"-2"119"-1995"0"0,0 1-4141 0 0,2-101-896 0 0,-1-6 7 0 0,1 0 1 0 0,1 0 0 0 0,0-1-1 0 0,5 24 1 0 0,-5-32-91 0 0,0 0 0 0 0,0 0 0 0 0,0 0 0 0 0,0 0 0 0 0,1 0 0 0 0,0 0 0 0 0,-1-1 0 0 0,1 1 0 0 0,0-1 0 0 0,0 1 0 0 0,0-1 0 0 0,1 0 0 0 0,-1 0 0 0 0,0 0 0 0 0,1 0 1 0 0,0 0-1 0 0,-1 0 0 0 0,1-1 0 0 0,0 1 0 0 0,0-1 0 0 0,0 0 0 0 0,0 0 0 0 0,0 0 0 0 0,3 1 0 0 0,2-1 5 0 0,1 1 0 0 0,-1-2 0 0 0,1 1 1 0 0,-1-1-1 0 0,1 0 0 0 0,-1-1 0 0 0,0 0 0 0 0,1 0 0 0 0,-1-1 1 0 0,0 0-1 0 0,1 0 0 0 0,-1-1 0 0 0,-1 0 0 0 0,1 0 0 0 0,0-1 1 0 0,-1 0-1 0 0,0-1 0 0 0,0 0 0 0 0,0 0 0 0 0,0 0 0 0 0,-1-1 1 0 0,0 1-1 0 0,9-12 0 0 0,-1 0 57 0 0,-2 0 1 0 0,0-1-1 0 0,-1 0 0 0 0,-1-1 1 0 0,-1 0-1 0 0,0 0 0 0 0,-1-1 0 0 0,6-28 1 0 0,-9 26 69 0 0,-2 1 0 0 0,2-24 0 0 0,-1 2 129 0 0,-3 40-227 0 0,-1 0 0 0 0,0 0 0 0 0,0 0 0 0 0,0 0 0 0 0,-1 0 0 0 0,1 1 0 0 0,-1-1 0 0 0,1 0 0 0 0,-1 0 0 0 0,0 0 0 0 0,0 1 0 0 0,0-1 0 0 0,-2-2 0 0 0,-11-10-1500 0 0,13 14 723 0 0,0 1-1 0 0,-1-1 1 0 0,1 0 0 0 0,-1 1 0 0 0,1-1-1 0 0,-1 1 1 0 0,1-1 0 0 0,-1 1 0 0 0,0 0-1 0 0,-2 0 1 0 0,-3 0-3163 0 0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13.4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4144 0 0,'-4'0'688'0'0,"1"0"21"0"0,-1 0 1419 0 0,1 0-760 0 0,-1 0-748 0 0,4 3-104 0 0,0 1-296 0 0,0 5-2296 0 0,7 4 0 0 0,-3 1-1 0 0,3 7 1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09.1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50 3852 0 0,'-23'34'2246'0'0,"14"-21"-1641"0"0,1 0-1 0 0,0 1 1 0 0,-7 16 0 0 0,7-9 141 0 0,1 1-1 0 0,1-1 1 0 0,1 1 0 0 0,0 0 0 0 0,2 1-1 0 0,-1 38 1 0 0,4-57-612 0 0,0 1 0 0 0,0-1 0 0 0,1 0-1 0 0,-1 0 1 0 0,1 0 0 0 0,0 1 0 0 0,0-1-1 0 0,0 0 1 0 0,1 0 0 0 0,0 0 0 0 0,-1-1-1 0 0,1 1 1 0 0,1 0 0 0 0,-1-1 0 0 0,0 1-1 0 0,1-1 1 0 0,5 6 0 0 0,-4-6-80 0 0,1 0 1 0 0,-1 0 0 0 0,1 0-1 0 0,0 0 1 0 0,0-1 0 0 0,0 1-1 0 0,0-2 1 0 0,0 1-1 0 0,0 0 1 0 0,1-1 0 0 0,-1 0-1 0 0,7 1 1 0 0,1-1-51 0 0,-1-1 0 0 0,0 0 1 0 0,1-1-1 0 0,-1 0 0 0 0,0-1 0 0 0,0-1 0 0 0,0 0 1 0 0,0 0-1 0 0,0-1 0 0 0,0 0 0 0 0,16-10 1 0 0,-18 8-12 0 0,0-1 0 0 0,0 0 0 0 0,-1-1 0 0 0,0 0 0 0 0,0-1 1 0 0,-1 1-1 0 0,0-2 0 0 0,0 1 0 0 0,-1-1 0 0 0,0 0 0 0 0,6-14 0 0 0,-9 16 11 0 0,-1 1-1 0 0,0-1 0 0 0,0 0 1 0 0,-1 0-1 0 0,0-1 0 0 0,0 1 0 0 0,-1 0 1 0 0,0-1-1 0 0,0 1 0 0 0,-1-1 0 0 0,0 1 1 0 0,-1-1-1 0 0,0 1 0 0 0,0 0 0 0 0,-1-1 1 0 0,0 1-1 0 0,-3-9 0 0 0,1 8 29 0 0,0 0-1 0 0,-1 0 1 0 0,0 0-1 0 0,-1 1 1 0 0,0-1-1 0 0,0 1 1 0 0,-1 0-1 0 0,0 1 1 0 0,0 0-1 0 0,0 0 1 0 0,-1 1-1 0 0,-15-10 1 0 0,16 11 2 0 0,-1 1 0 0 0,1 0 0 0 0,-1 1 0 0 0,0 0 0 0 0,0 0 0 0 0,0 1 0 0 0,0 0 0 0 0,-1 0 0 0 0,1 1 0 0 0,-1 0 0 0 0,1 0 0 0 0,0 1 0 0 0,-1 0 0 0 0,1 0 0 0 0,-15 4 0 0 0,20-4-145 0 0,0 1 0 0 0,-1 0 0 0 0,1 1 0 0 0,0-1-1 0 0,0 0 1 0 0,0 1 0 0 0,0 0 0 0 0,0 0 0 0 0,0 0-1 0 0,0 0 1 0 0,0 0 0 0 0,1 1 0 0 0,-1-1 0 0 0,1 1-1 0 0,0-1 1 0 0,0 1 0 0 0,0 0 0 0 0,-3 6 0 0 0,3-5-1174 0 0,-1 1 0 0 0,2 1 0 0 0,-1-1 0 0 0,0 0 0 0 0,1 0 0 0 0,-1 10 0 0 0,2-1-2072 0 0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13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3432 0 0,'0'0'588'0'0,"27"-5"2700"0"0,-23 5-3057 0 0,0 0 0 0 0,-1 0 0 0 0,1 1 0 0 0,0 0 0 0 0,0 0-1 0 0,-1 0 1 0 0,1 0 0 0 0,0 0 0 0 0,-1 1 0 0 0,1-1 0 0 0,-1 1 0 0 0,0 0 0 0 0,0 0 0 0 0,5 4 0 0 0,-3-2 41 0 0,-1 1 1 0 0,0 0 0 0 0,0-1-1 0 0,0 2 1 0 0,0-1 0 0 0,-1 0-1 0 0,6 12 1 0 0,-1 4 430 0 0,-1 0 0 0 0,-1 1 0 0 0,7 40 0 0 0,17 143 811 0 0,-28-191-1460 0 0,2 0 1 0 0,-1 0-1 0 0,11 23 1 0 0,-14-37-50 0 0,0 1 1 0 0,0-1-1 0 0,0 1 0 0 0,0-1 0 0 0,0 1 1 0 0,0-1-1 0 0,1 1 0 0 0,-1-1 1 0 0,0 1-1 0 0,0-1 0 0 0,1 1 0 0 0,-1-1 1 0 0,0 1-1 0 0,1-1 0 0 0,-1 0 1 0 0,0 1-1 0 0,1-1 0 0 0,-1 1 0 0 0,1-1 1 0 0,-1 0-1 0 0,1 1 0 0 0,-1-1 1 0 0,1 0-1 0 0,-1 0 0 0 0,1 0 0 0 0,-1 1 1 0 0,1-1-1 0 0,-1 0 0 0 0,1 0 1 0 0,-1 0-1 0 0,1 0 0 0 0,-1 0 1 0 0,1 0-1 0 0,-1 0 0 0 0,1 0 0 0 0,0 0 1 0 0,-1 0-1 0 0,1 0 0 0 0,-1 0 1 0 0,1 0-1 0 0,-1 0 0 0 0,1-1 0 0 0,-1 1 1 0 0,1 0-1 0 0,-1 0 0 0 0,1-1 1 0 0,-1 1-1 0 0,1 0 0 0 0,-1-1 0 0 0,0 1 1 0 0,1 0-1 0 0,-1-1 0 0 0,1 1 1 0 0,-1-1-1 0 0,0 1 0 0 0,1 0 1 0 0,-1-2-1 0 0,18-25 261 0 0,60-152 625 0 0,5-8-62 0 0,-68 148-670 0 0,-12 30-215 0 0,0 1 0 0 0,0-1 0 0 0,1 1 0 0 0,0 0 0 0 0,1 0 0 0 0,0 0-1 0 0,6-8 1 0 0,-10 16-483 0 0,0-1-1 0 0,0 1 0 0 0,0 0 0 0 0,0-1 0 0 0,0 1 1 0 0,0 0-1 0 0,0 0 0 0 0,0 0 0 0 0,0 0 0 0 0,0 0 1 0 0,0 0-1 0 0,0 0 0 0 0,1 1 0 0 0,-1-1 0 0 0,0 0 1 0 0,0 0-1 0 0,0 1 0 0 0,0-1 0 0 0,0 1 0 0 0,0-1 1 0 0,0 1-1 0 0,7 6-3265 0 0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14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68 3208 0 0,'-3'0'251'0'0,"1"1"0"0"0,-1-1 0 0 0,0 1 0 0 0,0 0 0 0 0,1 0 0 0 0,-1 0 0 0 0,1 0 0 0 0,-1 0 0 0 0,1 1 0 0 0,-1-1 0 0 0,1 1 0 0 0,0 0 0 0 0,0 0 0 0 0,0-1 0 0 0,0 1 0 0 0,0 1 0 0 0,0-1 0 0 0,0 0 0 0 0,1 0 0 0 0,-1 1-1 0 0,1-1 1 0 0,-2 4 0 0 0,-4 8 406 0 0,1 1-1 0 0,-8 25 1 0 0,12-35-387 0 0,-4 16 689 0 0,1 1 0 0 0,-5 33-1 0 0,9-43-663 0 0,0 0 0 0 0,1 0-1 0 0,0 0 1 0 0,1 0 0 0 0,1 0 0 0 0,3 16-1 0 0,-4-24-267 0 0,1 0 0 0 0,-1 0-1 0 0,1 0 1 0 0,0 0-1 0 0,0-1 1 0 0,0 1-1 0 0,1-1 1 0 0,-1 1-1 0 0,1-1 1 0 0,0 0-1 0 0,0 0 1 0 0,0 0-1 0 0,0 0 1 0 0,1-1 0 0 0,-1 0-1 0 0,1 1 1 0 0,-1-1-1 0 0,1 0 1 0 0,0-1-1 0 0,0 1 1 0 0,0-1-1 0 0,0 1 1 0 0,0-1-1 0 0,0 0 1 0 0,0-1-1 0 0,0 1 1 0 0,1-1 0 0 0,-1 0-1 0 0,8 0 1 0 0,-4 0-17 0 0,-1-1 0 0 0,0 0 0 0 0,0 0 0 0 0,0-1 0 0 0,0 1 0 0 0,0-1 0 0 0,0-1 0 0 0,0 0 0 0 0,0 0 0 0 0,-1 0 0 0 0,0 0 0 0 0,1-1 0 0 0,-1 0 0 0 0,-1-1 0 0 0,1 1 0 0 0,9-10 0 0 0,-4-2-5 0 0,-1 0 0 0 0,-1 0 0 0 0,0-1 0 0 0,-1 0 0 0 0,-1-1 0 0 0,-1 1 0 0 0,0-1 0 0 0,-1-1 0 0 0,-1 1 0 0 0,-1-1 0 0 0,-1 1 0 0 0,0-1 0 0 0,-1 0 0 0 0,-2-23 1 0 0,0 36-3 0 0,1 0 1 0 0,-1 0 0 0 0,0 0 0 0 0,-1 0 0 0 0,1 0 0 0 0,-1 0 0 0 0,-1 0 0 0 0,-3-8-1 0 0,4 11 2 0 0,0 0-1 0 0,0 1 0 0 0,-1-1 0 0 0,1 0 0 0 0,0 1 0 0 0,-1 0 0 0 0,0 0 1 0 0,1 0-1 0 0,-1 0 0 0 0,0 0 0 0 0,0 0 0 0 0,0 1 0 0 0,0-1 0 0 0,0 1 1 0 0,-1 0-1 0 0,-6-2 0 0 0,3 1 11 0 0,0 1 0 0 0,-1 0 0 0 0,1 0 0 0 0,0 0 0 0 0,-1 1 0 0 0,1 0 0 0 0,-1 0 0 0 0,1 1 0 0 0,-1 0 0 0 0,1 0 0 0 0,0 1 0 0 0,-1-1 0 0 0,1 2 0 0 0,0-1 0 0 0,0 1 0 0 0,1 0 0 0 0,-1 1 0 0 0,0 0 0 0 0,1 0 0 0 0,0 0 0 0 0,0 0-1 0 0,0 1 1 0 0,1 0 0 0 0,0 1 0 0 0,-1-1 0 0 0,2 1 0 0 0,-1 0 0 0 0,1 0 0 0 0,0 0 0 0 0,0 1 0 0 0,-5 12 0 0 0,0 7 54 0 0,0 1-1 0 0,2 0 1 0 0,1 1-1 0 0,1 0 1 0 0,1 0-1 0 0,2 0 1 0 0,1 0 0 0 0,3 43-1 0 0,-1-65-51 0 0,-1 0-1 0 0,1 1 1 0 0,0-1-1 0 0,0 0 1 0 0,1 0-1 0 0,0 0 1 0 0,0 0-1 0 0,1-1 1 0 0,-1 1-1 0 0,1-1 1 0 0,0 1-1 0 0,1-1 1 0 0,-1 0-1 0 0,9 9 1 0 0,-8-11-15 0 0,0 0 1 0 0,-1 0 0 0 0,1-1-1 0 0,0 1 1 0 0,0-1 0 0 0,0 0-1 0 0,1 0 1 0 0,-1-1 0 0 0,0 1-1 0 0,1-1 1 0 0,-1 0 0 0 0,1 0 0 0 0,0 0-1 0 0,-1-1 1 0 0,1 1 0 0 0,-1-1-1 0 0,1 0 1 0 0,0-1 0 0 0,-1 1-1 0 0,8-3 1 0 0,-5 1-15 0 0,1 0 0 0 0,-1-1 1 0 0,1 1-1 0 0,-1-2 0 0 0,0 1 0 0 0,-1-1 1 0 0,1 0-1 0 0,7-7 0 0 0,-2 2-11 0 0,-1-1 0 0 0,0 0 0 0 0,12-16 0 0 0,-15 15 4 0 0,0-1 0 0 0,0 0 0 0 0,-1 0 0 0 0,-1-1 0 0 0,7-16 0 0 0,17-68-94 0 0,-23 71 81 0 0,-1-3 73 0 0,-1-1-1 0 0,-1 0 0 0 0,-2 0 1 0 0,-2-39-1 0 0,0 58 30 0 0,0 1 222 0 0,-2 13 181 0 0,0 19-48 0 0,0 84 214 0 0,5 116-379 0 0,-3-216-387 0 0,1 0-1 0 0,0 0 1 0 0,1 0 0 0 0,-1 1 0 0 0,1-1 0 0 0,0-1 0 0 0,1 1 0 0 0,3 6 0 0 0,-4-8-535 0 0,1 0 0 0 0,0 0 0 0 0,0 0 1 0 0,0 0-1 0 0,0-1 0 0 0,1 0 0 0 0,-1 1 0 0 0,1-1 0 0 0,0 0 0 0 0,0-1 0 0 0,0 1 0 0 0,0-1 0 0 0,1 0 0 0 0,-1 0 0 0 0,0 0 1 0 0,1 0-1 0 0,5 1 0 0 0,24 2-3107 0 0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15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3040 0 0,'0'0'4615'0'0,"0"17"-1493"0"0,-5 170 2992 0 0,4-170-5954 0 0,0 0-1 0 0,2-1 1 0 0,0 1-1 0 0,0 0 1 0 0,6 21 0 0 0,-6-35-140 0 0,0 1 0 0 0,0-1 1 0 0,0 1-1 0 0,1-1 1 0 0,-1 0-1 0 0,1 1 0 0 0,0-1 1 0 0,0 0-1 0 0,0 0 0 0 0,0 0 1 0 0,1-1-1 0 0,-1 1 0 0 0,1-1 1 0 0,-1 1-1 0 0,1-1 0 0 0,0 0 1 0 0,0 0-1 0 0,0 0 0 0 0,1 0 1 0 0,-1 0-1 0 0,0-1 1 0 0,1 1-1 0 0,-1-1 0 0 0,1 0 1 0 0,-1 0-1 0 0,1-1 0 0 0,-1 1 1 0 0,1-1-1 0 0,-1 1 0 0 0,7-1 1 0 0,-1-1-9 0 0,0 0-1 0 0,0 0 1 0 0,0 0 0 0 0,0-1 0 0 0,0-1 0 0 0,0 0 0 0 0,-1 0 0 0 0,1 0 0 0 0,-1-1-1 0 0,0 0 1 0 0,0-1 0 0 0,0 0 0 0 0,-1 0 0 0 0,0-1 0 0 0,0 1 0 0 0,0-2 0 0 0,-1 1-1 0 0,0-1 1 0 0,0 0 0 0 0,6-9 0 0 0,-3 2-5 0 0,0 0 0 0 0,-1-1-1 0 0,0 0 1 0 0,-1-1 0 0 0,-1 1 0 0 0,-1-1 0 0 0,0-1-1 0 0,-1 1 1 0 0,4-33 0 0 0,-8-19 200 0 0,-1 29 582 0 0,1 66-86 0 0,-1-7-383 0 0,4 36 0 0 0,-3-49-312 0 0,2 0 0 0 0,-1 0 0 0 0,1 0 0 0 0,0 0 0 0 0,1-1 0 0 0,-1 1 0 0 0,1-1 0 0 0,0 0 1 0 0,6 8-1 0 0,-3-5-136 0 0,1-1 1 0 0,0 0 0 0 0,0 0-1 0 0,1-1 1 0 0,14 12-1 0 0,10-1-4975 0 0,-15-9-2569 0 0,-13-6 3835 0 0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15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1 3752 0 0,'0'0'641'0'0,"-1"2"-94"0"0,0-1 0 0 0,-1 1-1 0 0,1 0 1 0 0,0 0 0 0 0,0 0-1 0 0,0 0 1 0 0,-2 4 0 0 0,-20 107 3371 0 0,7-43-2589 0 0,-8 68 825 0 0,-9 45 164 0 0,-72 245-920 0 0,76-318-1479 0 0,24-89-605 0 0,-2 31 0 0 0,4-3-6232 0 0,4-33 3082 0 0,5-3-1 0 0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16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 3040 0 0,'2'-4'1610'0'0,"0"3"-1436"0"0,12-8 1003 0 0,0 0 0 0 0,1 1 0 0 0,28-10-1 0 0,-40 16-994 0 0,1 1 0 0 0,0 0 0 0 0,0 0 0 0 0,0 0-1 0 0,0 0 1 0 0,0 1 0 0 0,0-1 0 0 0,0 1-1 0 0,0 0 1 0 0,0 1 0 0 0,0-1 0 0 0,0 1 0 0 0,0-1-1 0 0,0 1 1 0 0,0 0 0 0 0,0 1 0 0 0,0-1 0 0 0,-1 1-1 0 0,1-1 1 0 0,-1 1 0 0 0,1 0 0 0 0,5 5 0 0 0,-3-1-11 0 0,-1 0 1 0 0,1 1-1 0 0,-1 0 1 0 0,0 0-1 0 0,-1 1 1 0 0,0-1-1 0 0,0 1 1 0 0,0 0 0 0 0,-1 0-1 0 0,0 0 1 0 0,-1 0-1 0 0,3 17 1 0 0,-1 5-82 0 0,-1-1 1 0 0,-1 41-1 0 0,-2 21 86 0 0,1-102-167 0 0,1 1 1 0 0,-1 0-1 0 0,2-1 0 0 0,-1 1 1 0 0,2 0-1 0 0,3-9 0 0 0,33-69-18 0 0,-30 67 17 0 0,10-15 83 0 0,1 2 1 0 0,43-55-1 0 0,-57 80-5 0 0,2-1 1 0 0,-1 1-1 0 0,1 1 0 0 0,1 0 0 0 0,-1 0 1 0 0,13-7-1 0 0,-18 13-27 0 0,-1 0 0 0 0,0 1 0 0 0,1-1 0 0 0,-1 1 0 0 0,1-1 0 0 0,0 1 0 0 0,-1 1 0 0 0,1-1 0 0 0,0 0-1 0 0,7 0 1 0 0,-9 2-19 0 0,0-1-1 0 0,0 0 1 0 0,0 1-1 0 0,0-1 1 0 0,0 1-1 0 0,0 0 1 0 0,0 0-1 0 0,0-1 1 0 0,0 1-1 0 0,0 1 1 0 0,0-1-1 0 0,-1 0 1 0 0,1 0-1 0 0,0 1 1 0 0,-1-1-1 0 0,1 1 1 0 0,-1-1-1 0 0,1 1 1 0 0,-1-1-1 0 0,2 4 1 0 0,3 6 78 0 0,0-1 0 0 0,-1 1-1 0 0,0 0 1 0 0,-1 1 0 0 0,0-1 0 0 0,-1 1 0 0 0,0-1 0 0 0,2 15 0 0 0,-2 10 105 0 0,-1 51 1 0 0,-2-61-161 0 0,-1 8-441 0 0,-1-1 0 0 0,-9 47 0 0 0,-1-31-3355 0 0,-4-5-4032 0 0,6-24 3892 0 0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16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 3816 0 0,'-8'13'2709'0'0,"-44"194"4363"0"0,48-189-6300 0 0,1 1 1 0 0,-1 31-1 0 0,4-34-535 0 0,-1 1 1 0 0,-1-1-1 0 0,-1 0 0 0 0,-5 17 0 0 0,3-23-2598 0 0,-1-8-2234 0 0,6-2 4412 0 0,0 0-1 0 0,0 0 0 0 0,0 0 0 0 0,-9-11-5897 0 0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16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0 135 2808 0 0,'2'-2'4573'0'0,"6"-2"-3330"0"0,5 2-95 0 0,0 2-1 0 0,27 2 0 0 0,-1-1 40 0 0,29 1 449 0 0,59-2-282 0 0,-109-1-1257 0 0,0-1 0 0 0,0 0 0 0 0,-1-2 0 0 0,34-10 0 0 0,-46 12-83 0 0,0 0 1 0 0,0 0-1 0 0,0-1 1 0 0,0 0-1 0 0,-1 0 1 0 0,9-6 0 0 0,-11 7-12 0 0,-1 1 1 0 0,1-1 0 0 0,-1 0 0 0 0,1 0-1 0 0,-1 0 1 0 0,0 0 0 0 0,0 0 0 0 0,0 0 0 0 0,0 0-1 0 0,0 0 1 0 0,0 0 0 0 0,-1-1 0 0 0,1 1-1 0 0,-1 0 1 0 0,1-1 0 0 0,-1 1 0 0 0,0-4 0 0 0,0-3 19 0 0,1 8-13 0 0,-1 0 1 0 0,0 0-1 0 0,0 0 0 0 0,0-1 1 0 0,0 1-1 0 0,0 0 1 0 0,0 0-1 0 0,0 0 0 0 0,0 0 1 0 0,0 0-1 0 0,0-1 0 0 0,0 1 1 0 0,-1 0-1 0 0,1 0 1 0 0,-1 0-1 0 0,1 0 0 0 0,-1 0 1 0 0,1 0-1 0 0,-1 0 0 0 0,1 0 1 0 0,-1 0-1 0 0,0 0 0 0 0,0 0 1 0 0,1 1-1 0 0,-1-1 1 0 0,-1-1-1 0 0,0 1 26 0 0,-11-3 355 0 0,13 4-381 0 0,-1 0-1 0 0,1 0 0 0 0,-1 1 0 0 0,1-1 0 0 0,-1 0 1 0 0,1 1-1 0 0,0-1 0 0 0,-1 0 0 0 0,1 1 1 0 0,-1-1-1 0 0,1 0 0 0 0,0 1 0 0 0,-1-1 0 0 0,1 1 1 0 0,0-1-1 0 0,0 0 0 0 0,-1 1 0 0 0,1-1 1 0 0,0 1-1 0 0,0-1 0 0 0,0 1 0 0 0,-1-1 0 0 0,1 1 1 0 0,0-1-1 0 0,0 1 0 0 0,0-1 0 0 0,0 1 1 0 0,0-1-1 0 0,0 2 0 0 0,-3 31 389 0 0,1 61 1 0 0,2-17-180 0 0,-5 296 265 0 0,6-235-742 0 0,-3-56 132 0 0,1-42-1654 0 0,0 1-4716 0 0,2-27 2916 0 0,2-6-1 0 0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17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53 128 3440 0 0,'0'0'578'0'0,"-10"14"2047"0"0,-2 24-916 0 0,2-1 1 0 0,-5 42-1 0 0,12-59-1120 0 0,1-1-1 0 0,1 1 0 0 0,1-1 1 0 0,1 1-1 0 0,0-1 0 0 0,6 23 0 0 0,-7-39-549 0 0,1 1 0 0 0,0-1 0 0 0,-1 0 0 0 0,1 0 0 0 0,1 0 0 0 0,-1 0 0 0 0,0 0 0 0 0,1 0 0 0 0,0-1 0 0 0,-1 1 0 0 0,1 0 0 0 0,0-1 0 0 0,0 1 0 0 0,1-1 0 0 0,-1 0 0 0 0,0 1 0 0 0,1-1 0 0 0,-1 0 0 0 0,1-1 0 0 0,0 1 0 0 0,0 0 0 0 0,0-1 0 0 0,0 0 0 0 0,0 1 0 0 0,0-1 0 0 0,0 0 0 0 0,0-1 0 0 0,0 1 0 0 0,0 0-1 0 0,1-1 1 0 0,-1 0 0 0 0,0 0 0 0 0,0 0 0 0 0,0 0 0 0 0,6-1 0 0 0,1-1-52 0 0,0 0-1 0 0,-1-1 0 0 0,1 0 0 0 0,0 0 1 0 0,-1-1-1 0 0,0 0 0 0 0,0-1 1 0 0,0 0-1 0 0,0 0 0 0 0,9-9 1 0 0,-9 6-4 0 0,0 0 1 0 0,-1-1-1 0 0,0-1 1 0 0,0 1-1 0 0,-2-1 1 0 0,1 0-1 0 0,-1-1 1 0 0,0 0 0 0 0,-1 0-1 0 0,0 0 1 0 0,5-20-1 0 0,-3 2 46 0 0,-1 0 1 0 0,-1 0-1 0 0,2-48 0 0 0,-7 64 27 0 0,1 0 0 0 0,-2-1 1 0 0,0 1-1 0 0,0 0 0 0 0,-7-24 0 0 0,7 34-29 0 0,0 0 0 0 0,0-1 0 0 0,0 1 0 0 0,-1 0-1 0 0,0 0 1 0 0,1-1 0 0 0,-1 1 0 0 0,0 1 0 0 0,-1-1-1 0 0,1 0 1 0 0,0 0 0 0 0,-1 1 0 0 0,1-1 0 0 0,-1 1 0 0 0,0 0-1 0 0,0 0 1 0 0,0 0 0 0 0,0 0 0 0 0,0 1 0 0 0,0-1-1 0 0,-1 1 1 0 0,1 0 0 0 0,0 0 0 0 0,-1 0 0 0 0,1 0-1 0 0,-5 0 1 0 0,1 0 7 0 0,0 1 0 0 0,0 0 1 0 0,0 0-1 0 0,0 0 0 0 0,1 1 0 0 0,-1 0 0 0 0,0 0 0 0 0,0 1 0 0 0,1 0 0 0 0,-1 0 0 0 0,1 1 0 0 0,-1 0 0 0 0,-7 4 0 0 0,6-1 13 0 0,0-1 1 0 0,0 2-1 0 0,1-1 0 0 0,-1 1 0 0 0,1 0 0 0 0,1 0 1 0 0,-1 1-1 0 0,-7 13 0 0 0,5-6-276 0 0,1 0 1 0 0,1 0-1 0 0,0 1 0 0 0,1 0 1 0 0,0 0-1 0 0,2 0 0 0 0,0 1 0 0 0,1 0 1 0 0,0 0-1 0 0,0 24 0 0 0,3 34-9510 0 0,0-56 6362 0 0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17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28 107 3360 0 0,'0'0'2555'0'0,"4"15"445"0"0,-6 20-461 0 0,-12 65-1 0 0,3-22-341 0 0,9-66-1953 0 0,1 0 0 0 0,0 1 0 0 0,1-1-1 0 0,0 1 1 0 0,4 18 0 0 0,-3-27-216 0 0,0 1 0 0 0,0-1 0 0 0,1 0 0 0 0,-1 0 0 0 0,1 0 0 0 0,0 0 0 0 0,0 0 0 0 0,1 0 0 0 0,-1-1 0 0 0,1 1 1 0 0,0-1-1 0 0,0 1 0 0 0,0-1 0 0 0,0 0 0 0 0,1 0 0 0 0,-1-1 0 0 0,1 1 0 0 0,7 3 0 0 0,-5-2-7 0 0,1-1 1 0 0,0-1-1 0 0,0 1 1 0 0,0-1-1 0 0,0 0 1 0 0,0-1-1 0 0,1 0 0 0 0,-1 0 1 0 0,0 0-1 0 0,1-1 1 0 0,-1 0-1 0 0,0-1 1 0 0,1 1-1 0 0,-1-1 0 0 0,0-1 1 0 0,1 0-1 0 0,-1 0 1 0 0,0 0-1 0 0,-1-1 1 0 0,9-3-1 0 0,-6 1 9 0 0,-1 0-1 0 0,1-1 1 0 0,-1 1 0 0 0,1-2-1 0 0,-2 1 1 0 0,1-1-1 0 0,-1-1 1 0 0,0 1 0 0 0,0-1-1 0 0,-1 0 1 0 0,0-1 0 0 0,-1 1-1 0 0,9-18 1 0 0,-7 6 71 0 0,0 0-1 0 0,-1 0 1 0 0,-2 0 0 0 0,0-1 0 0 0,2-30 0 0 0,-4-28-761 0 0,-7 3-3306 0 0,-6 22-3546 0 0,5 30 3755 0 0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18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16 3264 0 0,'-91'-13'4396'0'0,"75"12"-3979"0"0,-8 0 872 0 0,-48 4 0 0 0,65-2-1014 0 0,-1 0 1 0 0,1 1-1 0 0,-1 0 1 0 0,1 0-1 0 0,0 1 0 0 0,0-1 1 0 0,0 2-1 0 0,1-1 0 0 0,-1 1 1 0 0,-9 7-1 0 0,13-8-121 0 0,0 0 0 0 0,0 0 1 0 0,0 1-1 0 0,1-1 0 0 0,-1 1 1 0 0,1-1-1 0 0,0 1 0 0 0,0 0 0 0 0,1 0 1 0 0,-1 0-1 0 0,1 0 0 0 0,0 0 1 0 0,0 0-1 0 0,0 1 0 0 0,0-1 0 0 0,0 7 1 0 0,-3 16 90 0 0,3-21-208 0 0,0 0 1 0 0,0 1 0 0 0,0-1 0 0 0,1 0 0 0 0,0 1-1 0 0,1-1 1 0 0,-1 0 0 0 0,1 0 0 0 0,0 0 0 0 0,1 1-1 0 0,0-1 1 0 0,-1 0 0 0 0,2-1 0 0 0,-1 1 0 0 0,1 0 0 0 0,0-1-1 0 0,0 1 1 0 0,1-1 0 0 0,-1 0 0 0 0,1 0 0 0 0,6 6-1 0 0,-3-4-16 0 0,0-1 0 0 0,0 0-1 0 0,1 0 1 0 0,0-1-1 0 0,0 0 1 0 0,0 0 0 0 0,1-1-1 0 0,0 0 1 0 0,-1-1-1 0 0,1 0 1 0 0,1 0-1 0 0,-1 0 1 0 0,15 1 0 0 0,-4-2-14 0 0,-2 1-7 0 0,-1-2-1 0 0,1 0 0 0 0,18-1 1 0 0,-32 0-11 0 0,0 0 1 0 0,0-1-1 0 0,-1 1 1 0 0,1-1-1 0 0,-1 0 1 0 0,1 0-1 0 0,0 0 1 0 0,-1-1-1 0 0,0 1 1 0 0,1-1 0 0 0,-1 0-1 0 0,0 1 1 0 0,0-2-1 0 0,0 1 1 0 0,0 0-1 0 0,0-1 1 0 0,-1 1-1 0 0,1-1 1 0 0,-1 0-1 0 0,4-4 1 0 0,-6 6 5 0 0,1 0 0 0 0,-1 0 0 0 0,0-1 0 0 0,0 1 0 0 0,1 0 1 0 0,-1 0-1 0 0,0 0 0 0 0,0-1 0 0 0,0 1 0 0 0,0 0 0 0 0,-1 0 0 0 0,1 0 0 0 0,0 0 0 0 0,0-1 0 0 0,-1 1 1 0 0,1 0-1 0 0,-1 0 0 0 0,1 0 0 0 0,-1 0 0 0 0,1 0 0 0 0,-1 0 0 0 0,0 0 0 0 0,1 0 0 0 0,-1 0 0 0 0,-1-1 0 0 0,0 0-2 0 0,0 0-1 0 0,1 0 0 0 0,-1 0 0 0 0,0 1 0 0 0,0-1 0 0 0,0 1 0 0 0,-1-1 0 0 0,1 1 1 0 0,0 0-1 0 0,-1 0 0 0 0,-3-2 0 0 0,-4 1 11 0 0,-1 0 1 0 0,1 1-1 0 0,0 0 0 0 0,-1 1 0 0 0,1 0 1 0 0,0 0-1 0 0,-1 1 0 0 0,1 1 1 0 0,0-1-1 0 0,-14 6 0 0 0,19-6 15 0 0,0 1 0 0 0,0 0-1 0 0,1 0 1 0 0,-1 1-1 0 0,0-1 1 0 0,1 1 0 0 0,0 0-1 0 0,0 0 1 0 0,0 1 0 0 0,0-1-1 0 0,0 1 1 0 0,1 0 0 0 0,0 0-1 0 0,-1 0 1 0 0,2 0-1 0 0,-1 0 1 0 0,0 1 0 0 0,1 0-1 0 0,0-1 1 0 0,0 1 0 0 0,0 0-1 0 0,-1 8 1 0 0,0-2 40 0 0,1 1-1 0 0,0-1 1 0 0,1 1 0 0 0,1 0 0 0 0,0 13 0 0 0,1-20-45 0 0,-1-1 1 0 0,1 0 0 0 0,0 1 0 0 0,0-1 0 0 0,0 0 0 0 0,1 0 0 0 0,0 0 0 0 0,-1 0 0 0 0,1 0 0 0 0,1 0 0 0 0,-1 0 0 0 0,1-1 0 0 0,-1 1 0 0 0,1-1 0 0 0,0 0 0 0 0,0 0 0 0 0,4 4 0 0 0,1-1-100 0 0,0 0 1 0 0,0-1-1 0 0,1 0 1 0 0,-1 0-1 0 0,1-1 0 0 0,0 0 1 0 0,1 0-1 0 0,-1-1 0 0 0,1 0 1 0 0,-1-1-1 0 0,12 2 1 0 0,14-1-2470 0 0,21-6-5585 0 0,-33-2 4871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16.38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182 36 3352 0 0,'-19'3'3534'0'0,"11"0"-3051"0"0,0 1 0 0 0,0 0 0 0 0,0 0 0 0 0,1 1 0 0 0,0 0 0 0 0,0 0 0 0 0,0 1 1 0 0,0 0-1 0 0,1 0 0 0 0,0 1 0 0 0,0-1 0 0 0,-6 11 0 0 0,2-2 60 0 0,2 1 0 0 0,-1 0-1 0 0,2 1 1 0 0,0-1 0 0 0,-5 21 0 0 0,8-15-318 0 0,0-1-1 0 0,2 1 1 0 0,0 1 0 0 0,2 23-1 0 0,0-37-172 0 0,0 0-1 0 0,0-1 0 0 0,1 1 1 0 0,0 0-1 0 0,4 12 1 0 0,-4-19-48 0 0,0 1 1 0 0,0-1-1 0 0,0 0 1 0 0,0 0-1 0 0,0 0 1 0 0,1 0-1 0 0,-1 0 1 0 0,1 0-1 0 0,-1 0 1 0 0,1 0-1 0 0,0 0 1 0 0,0-1-1 0 0,0 1 1 0 0,0-1-1 0 0,0 1 1 0 0,0-1 0 0 0,0 0-1 0 0,0 0 1 0 0,1 0-1 0 0,-1 0 1 0 0,0 0-1 0 0,1 0 1 0 0,-1-1-1 0 0,3 1 1 0 0,1 0-23 0 0,1 0 1 0 0,-1-1 0 0 0,1 1-1 0 0,-1-1 1 0 0,0-1 0 0 0,1 1-1 0 0,-1-1 1 0 0,1 0 0 0 0,-1-1-1 0 0,0 0 1 0 0,0 0 0 0 0,0 0 0 0 0,0 0-1 0 0,0-1 1 0 0,0 0 0 0 0,-1-1-1 0 0,1 1 1 0 0,-1-1 0 0 0,0 0-1 0 0,0 0 1 0 0,0 0 0 0 0,-1-1-1 0 0,0 0 1 0 0,0 0 0 0 0,0 0-1 0 0,0 0 1 0 0,-1-1 0 0 0,1 1-1 0 0,-2-1 1 0 0,1 0 0 0 0,-1 0 0 0 0,1 0-1 0 0,-1 0 1 0 0,1-12 0 0 0,-1 8 17 0 0,0 0 0 0 0,-1 0 0 0 0,0 0 0 0 0,0 0 0 0 0,-1 0 0 0 0,-1-1 1 0 0,0 1-1 0 0,0 0 0 0 0,-1 0 0 0 0,0 0 0 0 0,-1 0 0 0 0,0 0 0 0 0,-6-12 1 0 0,4 13 39 0 0,0-1 1 0 0,-1 1-1 0 0,0 1 1 0 0,0-1-1 0 0,-1 1 1 0 0,0 0-1 0 0,-1 0 1 0 0,1 1-1 0 0,-1 0 1 0 0,-1 0-1 0 0,-15-9 1 0 0,22 15-55 0 0,-2-1 83 0 0,-1-1 1 0 0,1 0-1 0 0,0 0 0 0 0,0 0 0 0 0,-7-6 0 0 0,11 9-54 0 0,0-1 1 0 0,-1 1-1 0 0,1-1 0 0 0,0 1 0 0 0,-1-1 1 0 0,1 1-1 0 0,0-1 0 0 0,0 1 0 0 0,0-1 0 0 0,-1 1 1 0 0,1-1-1 0 0,0 1 0 0 0,0-1 0 0 0,0 1 0 0 0,0-1 1 0 0,0 1-1 0 0,0-1 0 0 0,0 1 0 0 0,0-1 1 0 0,0 1-1 0 0,0-1 0 0 0,0 0 0 0 0,1 0 0 0 0,-1 0 1 0 0,1 0-1 0 0,0 0 0 0 0,0 0 0 0 0,0 0 1 0 0,-1 0-1 0 0,1 0 0 0 0,0 1 0 0 0,0-1 1 0 0,0 0-1 0 0,1 1 0 0 0,-1-1 0 0 0,0 0 1 0 0,0 1-1 0 0,0-1 0 0 0,2 1 0 0 0,18-8 277 0 0,1 2-1 0 0,0 0 1 0 0,35-3-1 0 0,19 1-2186 0 0,-25 5-4917 0 0,-34 3 2978 0 0,-1-1 97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09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3536 0 0,'0'0'568'0'0,"-3"0"780"0"0,3 3-1127 0 0,0-1-301 0 0,0 3-1037 0 0,0-1 1 0 0,0 6 0 0 0,0-2 0 0 0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18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75 2808 0 0,'0'0'526'0'0,"0"-16"6864"0"0,-1 30-6066 0 0,-1 0-1 0 0,-1 0 1 0 0,-4 16 0 0 0,2-10-415 0 0,-1 4-575 0 0,2 1 1 0 0,0 0-1 0 0,2 0 1 0 0,0 0-1 0 0,3 31 1 0 0,-1-53-322 0 0,0 0 1 0 0,1 1-1 0 0,-1-1 0 0 0,1 0 1 0 0,-1 0-1 0 0,1 0 0 0 0,0 0 0 0 0,0 0 1 0 0,1 0-1 0 0,-1 0 0 0 0,0 0 1 0 0,1-1-1 0 0,0 1 0 0 0,0 0 0 0 0,-1-1 1 0 0,2 1-1 0 0,-1-1 0 0 0,0 0 1 0 0,0 0-1 0 0,1 0 0 0 0,-1 0 1 0 0,1 0-1 0 0,0 0 0 0 0,-1-1 0 0 0,1 1 1 0 0,0-1-1 0 0,0 0 0 0 0,0 1 1 0 0,0-2-1 0 0,0 1 0 0 0,0 0 0 0 0,0-1 1 0 0,1 1-1 0 0,-1-1 0 0 0,0 0 1 0 0,3 0-1 0 0,2 0-44 0 0,0-1-1 0 0,-1-1 1 0 0,1 1 0 0 0,-1-1 0 0 0,0 0-1 0 0,0-1 1 0 0,0 1 0 0 0,0-2-1 0 0,0 1 1 0 0,0-1 0 0 0,-1 0 0 0 0,1 0-1 0 0,-1-1 1 0 0,7-6 0 0 0,-3 1-36 0 0,-1-1 0 0 0,0 0-1 0 0,0 0 1 0 0,-1-1 0 0 0,8-17 0 0 0,24-64-247 0 0,-33 74 271 0 0,6-21 106 0 0,9-43 0 0 0,-19 72 12 0 0,-2 5-124 0 0,5-14 872 0 0,-6 20-813 0 0,0 0 0 0 0,0 0 0 0 0,0 0 0 0 0,0 0 0 0 0,0 0 0 0 0,0 0 0 0 0,0 0 1 0 0,0 0-1 0 0,0 0 0 0 0,0 0 0 0 0,0 0 0 0 0,0 0 0 0 0,0 0 0 0 0,0 0 0 0 0,0 0 0 0 0,0 0 0 0 0,0 0 1 0 0,0 0-1 0 0,0 1 0 0 0,0-1 0 0 0,0 0 0 0 0,0 0 0 0 0,0 0 0 0 0,0 0 0 0 0,1 0 0 0 0,-1 0 1 0 0,0 0-1 0 0,0 0 0 0 0,0 0 0 0 0,0 0 0 0 0,0 0 0 0 0,0 0 0 0 0,0 0 0 0 0,0 0 0 0 0,0 0 0 0 0,0 0 1 0 0,0 0-1 0 0,0 0 0 0 0,0 0 0 0 0,0 0 0 0 0,0 0 0 0 0,0 0 0 0 0,0 0 0 0 0,0 0 0 0 0,0 0 0 0 0,0 0 1 0 0,1 0-1 0 0,-1 0 0 0 0,0 0 0 0 0,0 0 0 0 0,0 0 0 0 0,0-1 0 0 0,0 1 0 0 0,0 0 0 0 0,0 0 1 0 0,1 15 293 0 0,-2 18 83 0 0,1-9-86 0 0,3 34 0 0 0,-2-48-285 0 0,1-1 1 0 0,0 1-1 0 0,1-1 1 0 0,0 0-1 0 0,0 0 1 0 0,10 17-1 0 0,-8-18-146 0 0,1 1 0 0 0,0-1-1 0 0,1 0 1 0 0,0 0 0 0 0,13 11 0 0 0,21 15-4248 0 0,-7-7-3549 0 0,-23-17 3898 0 0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19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0 3832 0 0,'-6'10'2683'0'0,"-21"138"2223"0"0,20-103-4019 0 0,-25 215 2919 0 0,7-51-1412 0 0,7-20-1671 0 0,-2 2-282 0 0,-10 177-849 0 0,28-339-686 0 0,4 35 0 0 0,-1-55-1 0 0,0 0 0 0 0,1 0 0 0 0,0 0 0 0 0,0-1 0 0 0,1 1 0 0 0,0-1 0 0 0,1 1 0 0 0,5 8 0 0 0,1 2-2510 0 0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19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287 1 2808 0 0,'-16'-1'892'0'0,"1"2"-1"0"0,-1 0 0 0 0,0 1 1 0 0,1 0-1 0 0,-19 7 1 0 0,25-6-613 0 0,0 0 0 0 0,1 1 0 0 0,-1 0 0 0 0,1 1 0 0 0,0 0 0 0 0,0 0 1 0 0,1 1-1 0 0,0 0 0 0 0,0 0 0 0 0,-8 9 0 0 0,6-4 75 0 0,0 1 0 0 0,1 0 0 0 0,0 1 0 0 0,1 0 0 0 0,0 0 0 0 0,1 0-1 0 0,1 1 1 0 0,0 0 0 0 0,1 0 0 0 0,0 0 0 0 0,-3 28 0 0 0,7-35-305 0 0,-1-1-1 0 0,1 0 0 0 0,1 0 1 0 0,-1 0-1 0 0,1 0 1 0 0,0 1-1 0 0,0-1 1 0 0,1 0-1 0 0,0 0 0 0 0,0-1 1 0 0,0 1-1 0 0,1 0 1 0 0,0-1-1 0 0,0 1 1 0 0,0-1-1 0 0,1 0 0 0 0,0 0 1 0 0,5 6-1 0 0,-2-5-10 0 0,0 1 1 0 0,0-1-1 0 0,0 0 0 0 0,1-1 0 0 0,0 0 0 0 0,0 0 0 0 0,0-1 0 0 0,1 0 0 0 0,-1 0 0 0 0,1-1 0 0 0,13 4 1 0 0,-5-4-20 0 0,0-1 0 0 0,0 0 0 0 0,0-1 0 0 0,0-1 1 0 0,0 0-1 0 0,0-1 0 0 0,-1-1 0 0 0,1-1 1 0 0,18-5-1 0 0,-25 6-24 0 0,0-1 1 0 0,0-1 0 0 0,0 0-1 0 0,-1 0 1 0 0,0-1 0 0 0,1 0-1 0 0,-2-1 1 0 0,1 0 0 0 0,-1 0-1 0 0,1-1 1 0 0,-2 0 0 0 0,1-1-1 0 0,-1 1 1 0 0,0-1 0 0 0,10-16-1 0 0,-13 16 17 0 0,0 1 0 0 0,0-1 0 0 0,-1 0-1 0 0,0 0 1 0 0,-1-1 0 0 0,0 1 0 0 0,0 0 0 0 0,0-1-1 0 0,-1 1 1 0 0,0-1 0 0 0,-1 0 0 0 0,0 1 0 0 0,-1-1-1 0 0,1 0 1 0 0,-2 1 0 0 0,1-1 0 0 0,-1 1 0 0 0,0 0-1 0 0,-1-1 1 0 0,0 1 0 0 0,0 0 0 0 0,-1 0 0 0 0,0 1-1 0 0,0-1 1 0 0,-1 1 0 0 0,0 0 0 0 0,0 0 0 0 0,-1 1-1 0 0,0-1 1 0 0,0 1 0 0 0,0 0 0 0 0,-1 1 0 0 0,0 0-1 0 0,0 0 1 0 0,0 0 0 0 0,-1 1 0 0 0,1 0-1 0 0,-17-6 1 0 0,4 4 42 0 0,-1 2-1 0 0,1 0 1 0 0,-1 1-1 0 0,-23 0 1 0 0,-87 4 43 0 0,46 1-1184 0 0,88-2 355 0 0,0-1 0 0 0,0 0 0 0 0,0 1 0 0 0,0-1 0 0 0,0 0 0 0 0,-1-1-1 0 0,4 0 1 0 0,2-2-966 0 0,10-4-1354 0 0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20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73 125 912 0 0,'1'-5'413'0'0,"-1"0"-1"0"0,1 1 1 0 0,0-1 0 0 0,0 0-1 0 0,4-7 1 0 0,-3 7-57 0 0,-1 0 1 0 0,1 0-1 0 0,-1 0 0 0 0,0 0 1 0 0,1-10-1 0 0,0-1 532 0 0,-2 14-631 0 0,1 0-1 0 0,-1 0 1 0 0,1 0-1 0 0,-1-1 0 0 0,0 1 1 0 0,0 0-1 0 0,0 0 1 0 0,0 0-1 0 0,-1 0 1 0 0,1-1-1 0 0,0 1 0 0 0,-1 0 1 0 0,0-2-1 0 0,1 4-173 0 0,-1 0 0 0 0,1 0-1 0 0,0 0 1 0 0,0 0 0 0 0,0 0-1 0 0,-1 0 1 0 0,1 0 0 0 0,0 0 0 0 0,0 0-1 0 0,0 0 1 0 0,0 0 0 0 0,-1 0-1 0 0,1 0 1 0 0,0 0 0 0 0,0 0-1 0 0,0 0 1 0 0,0 0 0 0 0,-1 0-1 0 0,1 0 1 0 0,0 0 0 0 0,0 0 0 0 0,0 0-1 0 0,0 1 1 0 0,0-1 0 0 0,0 0-1 0 0,-1 0 1 0 0,1 0 0 0 0,0 0-1 0 0,0 0 1 0 0,0 0 0 0 0,0 1 0 0 0,0-1-1 0 0,0 0 1 0 0,0 0 0 0 0,0 0-1 0 0,0 0 1 0 0,0 1 0 0 0,0-1-1 0 0,-1 0 1 0 0,1 0 0 0 0,0 0-1 0 0,0 0 1 0 0,0 1 0 0 0,-7 16 1550 0 0,-6 18-377 0 0,-1 16-307 0 0,2 1 0 0 0,-9 94 0 0 0,9 110-163 0 0,9-180-546 0 0,0 172 372 0 0,3-142-3690 0 0,0-29-3620 0 0,1-60 2954 0 0,1-3-1 0 0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20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67 3584 0 0,'-15'26'2551'0'0,"10"-11"-1904"0"0,-1 0 0 0 0,2 0-1 0 0,0 1 1 0 0,1 0 0 0 0,1 0-1 0 0,-1 24 1 0 0,3-32-389 0 0,1 0-1 0 0,-1 0 1 0 0,1-1-1 0 0,0 1 1 0 0,1 0-1 0 0,0-1 1 0 0,0 1-1 0 0,0-1 1 0 0,1 0-1 0 0,0 1 1 0 0,1-1-1 0 0,0-1 1 0 0,0 1-1 0 0,0 0 1 0 0,8 8-1 0 0,-8-12-149 0 0,1 1 1 0 0,0 0-1 0 0,0-1 0 0 0,0 0 0 0 0,0 0 1 0 0,1 0-1 0 0,-1-1 0 0 0,1 0 0 0 0,0 0 1 0 0,-1 0-1 0 0,1-1 0 0 0,0 0 0 0 0,0 0 1 0 0,0-1-1 0 0,7 1 0 0 0,0-1-99 0 0,1 0 1 0 0,-1-1-1 0 0,0-1 0 0 0,1 0 1 0 0,22-7-1 0 0,-29 7-11 0 0,0 0 0 0 0,0-1 0 0 0,-1 0 0 0 0,1-1 0 0 0,-1 1-1 0 0,0-1 1 0 0,0 0 0 0 0,0-1 0 0 0,-1 0 0 0 0,0 0 0 0 0,1 0 0 0 0,-2 0 0 0 0,1-1-1 0 0,-1 1 1 0 0,5-8 0 0 0,-5 4 5 0 0,1 0-1 0 0,-1 0 0 0 0,-1-1 1 0 0,0 0-1 0 0,0 1 0 0 0,-1-1 1 0 0,0 0-1 0 0,0-1 0 0 0,-1 1 1 0 0,-1-13-1 0 0,0 13 21 0 0,0 1-1 0 0,-1 0 0 0 0,0 0 1 0 0,-1-1-1 0 0,0 1 0 0 0,0 0 1 0 0,-1 0-1 0 0,0 1 1 0 0,0-1-1 0 0,-6-9 0 0 0,6 14 3 0 0,0-1 0 0 0,-1 0 0 0 0,1 1 0 0 0,-1-1 0 0 0,0 1 0 0 0,0 0 0 0 0,-1 0-1 0 0,1 1 1 0 0,-1-1 0 0 0,0 1 0 0 0,1 0 0 0 0,-2 0 0 0 0,1 1 0 0 0,0 0 0 0 0,0 0 0 0 0,-1 0-1 0 0,-8-2 1 0 0,4 2 36 0 0,-1 0 1 0 0,1 1-1 0 0,-1 0 0 0 0,1 1 0 0 0,-1 0 1 0 0,1 0-1 0 0,-1 1 0 0 0,1 1 0 0 0,-1 0 0 0 0,1 0 1 0 0,0 1-1 0 0,-16 6 0 0 0,18-5-8 0 0,1 0 0 0 0,0 0 0 0 0,0 1 0 0 0,0 0 0 0 0,1 0 0 0 0,-1 0 0 0 0,1 1 0 0 0,1 0 0 0 0,-1 0 0 0 0,1 0 0 0 0,0 1 1 0 0,0 0-1 0 0,1 0 0 0 0,0 0 0 0 0,0 1 0 0 0,-5 13 0 0 0,5-8 23 0 0,0 1 1 0 0,0-1 0 0 0,1 1-1 0 0,1 0 1 0 0,0 0 0 0 0,1 26-1 0 0,1-35-69 0 0,0-1-1 0 0,0 0 0 0 0,1 1 0 0 0,-1-1 1 0 0,1 0-1 0 0,1 0 0 0 0,-1 1 0 0 0,0-1 1 0 0,1 0-1 0 0,0 0 0 0 0,0 0 0 0 0,0-1 1 0 0,0 1-1 0 0,1 0 0 0 0,0-1 0 0 0,-1 0 1 0 0,1 1-1 0 0,0-1 0 0 0,1 0 0 0 0,-1-1 1 0 0,0 1-1 0 0,1 0 0 0 0,0-1 0 0 0,-1 0 1 0 0,1 0-1 0 0,7 3 0 0 0,-1-2-66 0 0,0 0 0 0 0,-1-1 0 0 0,1 0 0 0 0,1-1 0 0 0,-1 0-1 0 0,0 0 1 0 0,0-1 0 0 0,0-1 0 0 0,0 1 0 0 0,0-2 0 0 0,0 1 0 0 0,0-1 0 0 0,0-1 0 0 0,0 0-1 0 0,16-7 1 0 0,-18 6 7 0 0,-1 0 1 0 0,0 0-1 0 0,0-1 0 0 0,0 0 0 0 0,-1 0 0 0 0,1 0 0 0 0,-1-1 0 0 0,-1 0 1 0 0,1 0-1 0 0,-1-1 0 0 0,0 1 0 0 0,0-1 0 0 0,-1 0 0 0 0,0 0 1 0 0,0-1-1 0 0,-1 1 0 0 0,0-1 0 0 0,0 0 0 0 0,2-13 0 0 0,0-13 266 0 0,-1 0 1 0 0,-2-54-1 0 0,-2 74 20 0 0,0 14-212 0 0,0-1 0 0 0,0 1 0 0 0,0-1 0 0 0,0 1 0 0 0,0 0 0 0 0,0-1 0 0 0,0 1 0 0 0,0-1 0 0 0,0 1 0 0 0,0-1 0 0 0,0 1 0 0 0,0 0 0 0 0,0-1 0 0 0,0 1 0 0 0,0-1 0 0 0,0 1 0 0 0,0-1 0 0 0,-1 1 0 0 0,1 0 0 0 0,0-1 0 0 0,0 1 0 0 0,-1-1 0 0 0,1 1 0 0 0,0 0 0 0 0,0-1 0 0 0,-1 1 0 0 0,1 0 0 0 0,0 0 0 0 0,-1-1 0 0 0,1 1 0 0 0,0 0 0 0 0,-1 0 0 0 0,0-1 0 0 0,-11 10 520 0 0,-8 20-54 0 0,11-8-332 0 0,1-1-1 0 0,1 1 1 0 0,0 0-1 0 0,-6 43 1 0 0,7-22-356 0 0,1 68 1 0 0,9-53-1837 0 0,-3-52 652 0 0,0 1 0 0 0,0 0 1 0 0,1-1-1 0 0,-1 1 1 0 0,1-1-1 0 0,1 1 0 0 0,3 6 1 0 0,4-2-2369 0 0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21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50 183 3896 0 0,'-26'-31'4913'0'0,"22"26"-4799"0"0,-11-7 3171 0 0,11 13-1255 0 0,4 10-618 0 0,19 70 1792 0 0,-6-29-2690 0 0,30 81 0 0 0,-39-125-481 0 0,0 0 0 0 0,0 1 0 0 0,0-1-1 0 0,1-1 1 0 0,0 1 0 0 0,8 8 0 0 0,-12-15-28 0 0,0 0 0 0 0,0 1 0 0 0,1-1 1 0 0,-1 0-1 0 0,0 0 0 0 0,1 0 0 0 0,-1 0 0 0 0,1 0 0 0 0,-1 0 0 0 0,1 0 0 0 0,-1-1 0 0 0,1 1 0 0 0,-1 0 1 0 0,1-1-1 0 0,0 1 0 0 0,-1-1 0 0 0,1 0 0 0 0,0 1 0 0 0,0-1 0 0 0,-1 0 0 0 0,1 0 0 0 0,0 0 0 0 0,-1 0 1 0 0,1-1-1 0 0,0 1 0 0 0,0 0 0 0 0,-1-1 0 0 0,1 1 0 0 0,0-1 0 0 0,-1 0 0 0 0,1 1 0 0 0,-1-1 0 0 0,1 0 1 0 0,-1 0-1 0 0,1 0 0 0 0,-1 0 0 0 0,0 0 0 0 0,1 0 0 0 0,-1-1 0 0 0,1-1 0 0 0,3-1 28 0 0,-1-1 1 0 0,-1-1-1 0 0,1 1 0 0 0,-1 0 1 0 0,0-1-1 0 0,0 0 0 0 0,0 0 0 0 0,-1 0 1 0 0,0 0-1 0 0,2-11 0 0 0,1-9 104 0 0,1-36-1 0 0,1-1 53 0 0,25-125 385 0 0,-21 127-714 0 0,-7 56-227 0 0,3 10-5119 0 0,1 9-2067 0 0,-7-1 3468 0 0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21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13 3896 0 0,'0'-13'6276'0'0,"-2"166"1066"0"0,-7 76-5198 0 0,10-199-2366 0 0,-1 3-582 0 0,-5-12-3511 0 0,5-12-2837 0 0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22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43 3968 0 0,'-4'-3'660'0'0,"4"-1"4"0"0,-2-1 1 0 0,-3-2 15 0 0,1 3-4 0 0,4-3-12 0 0,-2 2-36 0 0,2 3-104 0 0,-4-3-320 0 0,1 5-2068 0 0,3 2 0 0 0,0 6-1 0 0,0 1 1 0 0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22.4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226 146 2968 0 0,'18'-2'2171'0'0,"65"-12"966"0"0,-1-5 0 0 0,135-47 0 0 0,-182 50-2536 0 0,-34 15-555 0 0,1 1-1 0 0,-1-1 1 0 0,0 0 0 0 0,1 1-1 0 0,-1-1 1 0 0,0 0 0 0 0,0 0-1 0 0,0 0 1 0 0,0 0 0 0 0,0 0-1 0 0,0-1 1 0 0,0 1-1 0 0,0 0 1 0 0,0 0 0 0 0,0-1-1 0 0,-1 1 1 0 0,1 0 0 0 0,0-1-1 0 0,-1 1 1 0 0,1-3-1 0 0,-1 4-13 0 0,-1-1 0 0 0,1 1 0 0 0,-1 0 0 0 0,0-1 0 0 0,1 1 0 0 0,-1 0 0 0 0,1 0 0 0 0,-1-1 0 0 0,0 1-1 0 0,1 0 1 0 0,-1 0 0 0 0,1 0 0 0 0,-1 0 0 0 0,0 0 0 0 0,1 0 0 0 0,-1 0 0 0 0,0 0 0 0 0,1 0-1 0 0,-1 0 1 0 0,0 0 0 0 0,1 0 0 0 0,-2 1 0 0 0,-15 1 296 0 0,12 0-265 0 0,-1 1 0 0 0,0-1 1 0 0,1 1-1 0 0,0 0 0 0 0,0 0 1 0 0,0 1-1 0 0,0 0 0 0 0,0 0 0 0 0,1 0 1 0 0,-1 0-1 0 0,-5 8 0 0 0,2-1 21 0 0,0 0-1 0 0,1 0 0 0 0,0 0 0 0 0,-7 15 0 0 0,1 9-12 0 0,1 1 0 0 0,1 0 0 0 0,3 0 0 0 0,0 1 0 0 0,3 0-1 0 0,1 0 1 0 0,0 45 0 0 0,2 117-1 0 0,-10 193-235 0 0,8-354 144 0 0,-2 0 0 0 0,-1 0 1 0 0,-20 63-1 0 0,21-84 41 0 0,-1 1 1 0 0,-1-1 0 0 0,0 0-1 0 0,-1 0 1 0 0,-1-1 0 0 0,-1-1-1 0 0,0 0 1 0 0,-1 0-1 0 0,-20 20 1 0 0,25-30 22 0 0,0 0 0 0 0,0 0 1 0 0,0-1-1 0 0,0 1 0 0 0,-1-2 0 0 0,0 1 0 0 0,0-1 1 0 0,0 0-1 0 0,0-1 0 0 0,0 1 0 0 0,0-2 0 0 0,-1 1 0 0 0,1-1 1 0 0,0-1-1 0 0,-12 0 0 0 0,13 0-5 0 0,0 0 1 0 0,0-1-1 0 0,1 0 0 0 0,-1-1 1 0 0,0 1-1 0 0,1-2 0 0 0,-1 1 1 0 0,1 0-1 0 0,-1-1 0 0 0,1 0 1 0 0,0-1-1 0 0,0 1 0 0 0,1-1 1 0 0,-1-1-1 0 0,1 1 0 0 0,0-1 1 0 0,0 1-1 0 0,0-1 0 0 0,-4-6 1 0 0,4 3 12 0 0,0 0 1 0 0,0 0-1 0 0,1-1 1 0 0,0 0 0 0 0,0 1-1 0 0,1-1 1 0 0,0-1 0 0 0,0 1-1 0 0,1 0 1 0 0,-1-16 0 0 0,3 19-243 0 0,0 0 1 0 0,0 1 0 0 0,0-1 0 0 0,1 0-1 0 0,0 1 1 0 0,0-1 0 0 0,1 1 0 0 0,2-7-1 0 0,-2 7-482 0 0,0 1-1 0 0,1-1 1 0 0,-1 1-1 0 0,1 0 1 0 0,0 0-1 0 0,1 0 0 0 0,-1 0 1 0 0,1 0-1 0 0,-1 1 1 0 0,5-4-1 0 0,18-10-3274 0 0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22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18 3752 0 0,'-5'0'403'0'0,"0"0"0"0"0,1 1 0 0 0,-1-1 0 0 0,1 1 0 0 0,-1 0 0 0 0,1 0-1 0 0,0 1 1 0 0,-1-1 0 0 0,1 1 0 0 0,0 0 0 0 0,0 0 0 0 0,0 0 0 0 0,0 1-1 0 0,-6 5 1 0 0,5-3-85 0 0,0 0 0 0 0,0 1-1 0 0,0 0 1 0 0,1-1 0 0 0,0 2-1 0 0,0-1 1 0 0,0 0 0 0 0,-3 11-1 0 0,0 3 253 0 0,1 0 0 0 0,0 0 0 0 0,2 0-1 0 0,0 1 1 0 0,-1 32 0 0 0,5-42-399 0 0,0-1 0 0 0,0 1 1 0 0,1-1-1 0 0,0 1 0 0 0,1-1 1 0 0,0 1-1 0 0,1-1 0 0 0,0 0 1 0 0,1 0-1 0 0,0 0 0 0 0,0 0 0 0 0,11 17 1 0 0,-11-22-156 0 0,-1 0 0 0 0,2 0 1 0 0,-1-1-1 0 0,0 1 0 0 0,1-1 0 0 0,0 0 1 0 0,0 0-1 0 0,0 0 0 0 0,0-1 1 0 0,1 0-1 0 0,0 0 0 0 0,-1 0 0 0 0,1-1 1 0 0,0 1-1 0 0,0-1 0 0 0,0-1 1 0 0,1 1-1 0 0,-1-1 0 0 0,0 0 0 0 0,0-1 1 0 0,1 0-1 0 0,9 0 0 0 0,-11 0-8 0 0,1-1-1 0 0,0 0 0 0 0,-1 0 0 0 0,1 0 0 0 0,-1-1 0 0 0,1 0 0 0 0,-1 0 0 0 0,0 0 1 0 0,0-1-1 0 0,0 0 0 0 0,0 0 0 0 0,0 0 0 0 0,0 0 0 0 0,-1-1 0 0 0,8-7 0 0 0,-7 5 20 0 0,-1 0 0 0 0,1 0 0 0 0,-2 0-1 0 0,1 0 1 0 0,-1 0 0 0 0,1-1 0 0 0,-2 1 0 0 0,1-1-1 0 0,-1 0 1 0 0,0 0 0 0 0,-1 0 0 0 0,2-10-1 0 0,-1-1 61 0 0,-1 1 0 0 0,0-1 1 0 0,-2 0-1 0 0,0 0 0 0 0,-1 0 0 0 0,-1 0 0 0 0,-6-22 0 0 0,6 31-51 0 0,0-1 0 0 0,0 1 0 0 0,-1 1-1 0 0,-1-1 1 0 0,1 1 0 0 0,-1-1 0 0 0,-1 1 0 0 0,0 1 0 0 0,0-1 0 0 0,0 1 0 0 0,-1 0 0 0 0,0 0 0 0 0,0 1 0 0 0,-1 0 0 0 0,-10-6 0 0 0,8 6-227 0 0,-1 0 0 0 0,0 0 0 0 0,0 1 0 0 0,-1 1 0 0 0,1 0 0 0 0,-1 0 0 0 0,0 1 0 0 0,0 1 0 0 0,0 0 0 0 0,-1 1 0 0 0,-15 0 0 0 0,26 1-402 0 0,-1 0-1 0 0,1 1 0 0 0,-1-1 0 0 0,1 1 1 0 0,-1 0-1 0 0,1 0 0 0 0,0 0 0 0 0,-1 0 1 0 0,1 0-1 0 0,0 0 0 0 0,0 0 0 0 0,0 1 0 0 0,0-1 1 0 0,0 1-1 0 0,0 0 0 0 0,0 0 0 0 0,-2 2 1 0 0,-7 9-3120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09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 3696 0 0,'0'0'2588'0'0,"0"23"885"0"0,-10 107 1045 0 0,5-91-3564 0 0,3 0-1 0 0,2 59 1 0 0,0-93-931 0 0,1-1 0 0 0,-1 1-1 0 0,1 0 1 0 0,1-1 0 0 0,-1 0 0 0 0,1 1 0 0 0,-1-1 0 0 0,1 0 0 0 0,0 0 0 0 0,1 0 0 0 0,-1 0 0 0 0,1 0 0 0 0,0 0 0 0 0,0-1 0 0 0,0 1 0 0 0,0-1 0 0 0,1 0 0 0 0,-1 0 0 0 0,1 0 0 0 0,0 0 0 0 0,0-1 0 0 0,0 0 0 0 0,0 1 0 0 0,0-1 0 0 0,0-1 0 0 0,1 1 0 0 0,-1-1 0 0 0,0 0 0 0 0,9 2 0 0 0,-1-1-23 0 0,-1-1 1 0 0,1-1-1 0 0,0 1 0 0 0,-1-2 1 0 0,1 1-1 0 0,-1-2 1 0 0,1 0-1 0 0,-1 0 0 0 0,0-1 1 0 0,0 0-1 0 0,11-5 1 0 0,-9 2-22 0 0,0 0 1 0 0,-1-1-1 0 0,0 0 1 0 0,0-1 0 0 0,0 0-1 0 0,-1-1 1 0 0,-1 0 0 0 0,0-1-1 0 0,16-19 1 0 0,-20 20 28 0 0,1 0 1 0 0,-2 0-1 0 0,0-1 1 0 0,0 1-1 0 0,0-1 1 0 0,-1 0-1 0 0,-1-1 0 0 0,0 1 1 0 0,0-1-1 0 0,-1 1 1 0 0,0-1-1 0 0,-1 0 1 0 0,0-12-1 0 0,-1-32 308 0 0,0 33 267 0 0,0 18-8 0 0,0 9 257 0 0,-1 32-569 0 0,0-18-169 0 0,1-1-1 0 0,1 1 1 0 0,5 35-1 0 0,-4-49-110 0 0,-1 1-1 0 0,1-1 0 0 0,0 1 1 0 0,0-1-1 0 0,1 0 1 0 0,0 0-1 0 0,-1 0 0 0 0,2 0 1 0 0,-1 0-1 0 0,1 0 0 0 0,-1-1 1 0 0,1 0-1 0 0,0 0 1 0 0,1 0-1 0 0,-1 0 0 0 0,10 5 1 0 0,-4-3-352 0 0,0-1 1 0 0,0-1-1 0 0,0 1 1 0 0,18 3-1 0 0,21 2-6487 0 0,-24-8 2960 0 0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23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0 117 3192 0 0,'19'-8'3207'0'0,"-13"6"-2863"0"0,0 1 0 0 0,0 0 0 0 0,0 1 0 0 0,0 0-1 0 0,1 0 1 0 0,-1 0 0 0 0,0 0 0 0 0,0 1 0 0 0,0 0 0 0 0,0 1-1 0 0,0-1 1 0 0,0 1 0 0 0,0 0 0 0 0,0 1 0 0 0,8 4 0 0 0,-6-2-5 0 0,-1 1 0 0 0,0-1 0 0 0,0 1 1 0 0,0 1-1 0 0,0 0 0 0 0,-1-1 1 0 0,0 2-1 0 0,-1-1 0 0 0,10 17 0 0 0,11 28 210 0 0,-2 2-1 0 0,-3 1 1 0 0,-2 1-1 0 0,15 69 1 0 0,-24-101-527 0 0,-9-31 0 0 0,0 0 1 0 0,1 0-1 0 0,0 0 0 0 0,0 0 0 0 0,7-12 0 0 0,-1-1 36 0 0,44-148 339 0 0,-5 12 35 0 0,-34 114-290 0 0,-10 32-109 0 0,-1-1-1 0 0,2 1 1 0 0,-1 0 0 0 0,2 0 0 0 0,-1 1 0 0 0,1-1 0 0 0,0 1-1 0 0,11-13 1 0 0,-14 20-63 0 0,1 0-1 0 0,0 0 1 0 0,-1 0-1 0 0,1 0 1 0 0,0 0 0 0 0,0 1-1 0 0,0-1 1 0 0,1 1-1 0 0,-1 0 1 0 0,0 0 0 0 0,1 0-1 0 0,-1 0 1 0 0,0 0-1 0 0,1 1 1 0 0,-1 0 0 0 0,1-1-1 0 0,-1 1 1 0 0,1 1-1 0 0,-1-1 1 0 0,1 0-1 0 0,-1 1 1 0 0,0 0 0 0 0,1 0-1 0 0,-1 0 1 0 0,6 3-1 0 0,5 1-211 0 0,-1 1 0 0 0,1 1 0 0 0,-2 0 0 0 0,22 16 0 0 0,-22-14 155 0 0,0-1 1 0 0,1 0-1 0 0,1-1 0 0 0,-1 0 1 0 0,1-1-1 0 0,0 0 1 0 0,0-1-1 0 0,1-1 1 0 0,-1 0-1 0 0,1-1 1 0 0,0-1-1 0 0,0 0 0 0 0,0-1 1 0 0,0-1-1 0 0,0 0 1 0 0,0-1-1 0 0,0-1 1 0 0,0 0-1 0 0,0-1 1 0 0,18-6-1 0 0,-25 7 108 0 0,-1-1-1 0 0,1 0 1 0 0,-1-1-1 0 0,0 1 0 0 0,-1-2 1 0 0,1 1-1 0 0,10-9 1 0 0,-14 10 23 0 0,0 0 0 0 0,0 0-1 0 0,-1 0 1 0 0,1 0 0 0 0,-1-1 0 0 0,0 1 0 0 0,0 0 0 0 0,0-1-1 0 0,-1 0 1 0 0,1 1 0 0 0,-1-1 0 0 0,0 0 0 0 0,0 0 0 0 0,0 0-1 0 0,-1 0 1 0 0,1 1 0 0 0,-1-7 0 0 0,0 10-14 0 0,0-1 0 0 0,0 1-1 0 0,1-1 1 0 0,-1 1 0 0 0,0-1 0 0 0,0 0 0 0 0,-1 1 0 0 0,1-1 0 0 0,0 1 0 0 0,0-1-1 0 0,0 1 1 0 0,0-1 0 0 0,0 1 0 0 0,0-1 0 0 0,-1 1 0 0 0,1-1 0 0 0,0 1-1 0 0,-1-1 1 0 0,1 1 0 0 0,0-1 0 0 0,-1 1 0 0 0,1 0 0 0 0,0-1 0 0 0,-1 1 0 0 0,0-1-1 0 0,0 1 10 0 0,0 0-1 0 0,0 0 1 0 0,0 0 0 0 0,0 0-1 0 0,0 0 1 0 0,-1 0-1 0 0,1 0 1 0 0,0 1-1 0 0,0-1 1 0 0,0 0-1 0 0,0 1 1 0 0,0-1-1 0 0,-1 2 1 0 0,-6 2 50 0 0,0 0 1 0 0,0 1-1 0 0,1 0 0 0 0,0 0 1 0 0,0 1-1 0 0,0 0 0 0 0,1 0 1 0 0,0 0-1 0 0,-8 12 0 0 0,0 1 66 0 0,2 0-1 0 0,-16 34 1 0 0,16-28-11 0 0,1 1 0 0 0,2 0 1 0 0,-12 54-1 0 0,18-64-174 0 0,0 0 1 0 0,2 0 0 0 0,0 0-1 0 0,1 0 1 0 0,0 1 0 0 0,1-1-1 0 0,1 0 1 0 0,5 21-1 0 0,-6-34-154 0 0,0 0 0 0 0,0 0 0 0 0,0-1-1 0 0,0 1 1 0 0,1-1 0 0 0,-1 1-1 0 0,1-1 1 0 0,-1 0 0 0 0,1 0-1 0 0,0 1 1 0 0,0-1 0 0 0,0 0 0 0 0,0 0-1 0 0,0-1 1 0 0,0 1 0 0 0,0 0-1 0 0,1-1 1 0 0,2 2 0 0 0,2 0-1305 0 0,0 0 0 0 0,1-1 1 0 0,-1 0-1 0 0,1 0 0 0 0,10 0 1 0 0,6 1-2105 0 0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24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177 185 3512 0 0,'-5'0'325'0'0,"1"1"1"0"0,-1-1-1 0 0,0 1 0 0 0,1 0 0 0 0,-1 0 0 0 0,0 1 0 0 0,1-1 0 0 0,0 1 1 0 0,-1 0-1 0 0,1 0 0 0 0,0 0 0 0 0,0 1 0 0 0,0-1 0 0 0,0 1 1 0 0,0 0-1 0 0,1 0 0 0 0,-1 1 0 0 0,1-1 0 0 0,0 1 0 0 0,0-1 0 0 0,0 1 1 0 0,-2 5-1 0 0,0-1 45 0 0,1 0 1 0 0,0 0-1 0 0,1 1 1 0 0,0 0-1 0 0,0 0 1 0 0,1 0-1 0 0,0 0 1 0 0,0 0-1 0 0,1 0 1 0 0,0 14-1 0 0,1-18-212 0 0,0-1 0 0 0,0 1 0 0 0,1-1 0 0 0,0 1 0 0 0,0-1 0 0 0,0 1 0 0 0,0-1 0 0 0,1 0-1 0 0,-1 1 1 0 0,1-1 0 0 0,0 0 0 0 0,1 0 0 0 0,-1 0 0 0 0,1 0 0 0 0,4 5 0 0 0,-2-5-93 0 0,-1 0 0 0 0,1 0 0 0 0,0 0 1 0 0,0-1-1 0 0,0 1 0 0 0,1-1 0 0 0,-1-1 0 0 0,1 1 0 0 0,-1-1 0 0 0,11 3 1 0 0,-4-3-65 0 0,1 1 1 0 0,-1-2-1 0 0,1 1 1 0 0,0-2-1 0 0,0 0 1 0 0,-1 0-1 0 0,1-1 1 0 0,0-1-1 0 0,0 0 1 0 0,18-6-1 0 0,-23 6 1 0 0,-1-1-1 0 0,1-1 1 0 0,-1 1-1 0 0,1-1 1 0 0,-1 0-1 0 0,-1-1 1 0 0,1 1-1 0 0,0-2 1 0 0,-1 1-1 0 0,0 0 1 0 0,-1-1-1 0 0,1 0 1 0 0,-1-1-1 0 0,0 1 1 0 0,8-15-1 0 0,-8 10 10 0 0,0-1-1 0 0,0-1 0 0 0,-1 1 0 0 0,-1-1 0 0 0,0 0 0 0 0,-1 1 0 0 0,0-1 0 0 0,-1 0 1 0 0,0-17-1 0 0,-1 21 10 0 0,-1 1 1 0 0,0 0 0 0 0,0 0 0 0 0,-1 0 0 0 0,0 0-1 0 0,0 0 1 0 0,-1 1 0 0 0,0-1 0 0 0,0 0-1 0 0,-8-10 1 0 0,8 13 5 0 0,0 0-1 0 0,-1 0 0 0 0,1 0 1 0 0,-1 1-1 0 0,0 0 0 0 0,-1 0 1 0 0,1 0-1 0 0,-1 0 0 0 0,0 1 1 0 0,0 0-1 0 0,0 0 0 0 0,0 0 1 0 0,0 0-1 0 0,-1 1 0 0 0,-7-3 1 0 0,2 3 20 0 0,1 0 0 0 0,0 0 0 0 0,-1 1 0 0 0,0 0 0 0 0,1 1 0 0 0,-1 0-1 0 0,1 1 1 0 0,-1 0 0 0 0,1 1 0 0 0,-1 0 0 0 0,-14 5 0 0 0,11-1 24 0 0,0 0-1 0 0,0 0 1 0 0,1 1-1 0 0,0 1 1 0 0,1 1-1 0 0,-1-1 1 0 0,-16 17-1 0 0,23-18-38 0 0,0-1 1 0 0,0 1-1 0 0,1 0 0 0 0,0 0 1 0 0,0 1-1 0 0,1 0 0 0 0,-4 10 0 0 0,0 0 29 0 0,2 0 0 0 0,-6 24 0 0 0,11-37-54 0 0,-1 1 1 0 0,2 0 0 0 0,-1-1 0 0 0,1 1 0 0 0,0 0 0 0 0,0-1 0 0 0,0 1-1 0 0,1 0 1 0 0,0-1 0 0 0,0 1 0 0 0,0-1 0 0 0,1 1 0 0 0,0-1 0 0 0,0 0 0 0 0,0 0-1 0 0,0 1 1 0 0,1-2 0 0 0,0 1 0 0 0,0 0 0 0 0,7 7 0 0 0,-4-6-29 0 0,-1-1 1 0 0,1 0-1 0 0,0 0 0 0 0,1 0 1 0 0,-1-1-1 0 0,1 0 0 0 0,0 0 1 0 0,0-1-1 0 0,0 0 1 0 0,1 0-1 0 0,-1 0 0 0 0,1-1 1 0 0,0 0-1 0 0,9 0 1 0 0,-6 0-35 0 0,0-1-1 0 0,0-1 1 0 0,0 0 0 0 0,0-1 0 0 0,0 0 0 0 0,0 0 0 0 0,0-1 0 0 0,0-1 0 0 0,0 0 0 0 0,-1 0 0 0 0,13-6 0 0 0,-15 4 10 0 0,0 1 1 0 0,0-1-1 0 0,-1 0 0 0 0,0-1 1 0 0,0 0-1 0 0,0 0 0 0 0,0 0 1 0 0,-1-1-1 0 0,0 0 0 0 0,0 0 0 0 0,-1-1 1 0 0,0 1-1 0 0,8-17 0 0 0,-5 4 55 0 0,0 1 0 0 0,-1-1 0 0 0,-1 0 0 0 0,-1-1 0 0 0,0 1-1 0 0,-2-1 1 0 0,0 0 0 0 0,-1-31 0 0 0,-2 52-2 0 0,0-1 1 0 0,0 1 0 0 0,0-1-1 0 0,0 1 1 0 0,0 0 0 0 0,0-1-1 0 0,0 1 1 0 0,0-1 0 0 0,0 1-1 0 0,0-1 1 0 0,0 1 0 0 0,0 0-1 0 0,0-1 1 0 0,0 1 0 0 0,-1-1-1 0 0,1 1 1 0 0,0 0-1 0 0,0-1 1 0 0,0 1 0 0 0,-1-1-1 0 0,1 1 1 0 0,0 0 0 0 0,0-1-1 0 0,-1 1 1 0 0,1 0 0 0 0,0 0-1 0 0,-1-1 1 0 0,1 1 0 0 0,-1 0-1 0 0,1 0 1 0 0,0-1 0 0 0,-1 1-1 0 0,1 0 1 0 0,0 0 0 0 0,-1 0-1 0 0,1 0 1 0 0,-1 0 0 0 0,1 0-1 0 0,-1 0 1 0 0,1 0-1 0 0,0 0 1 0 0,-1 0 0 0 0,1 0-1 0 0,-1 0 1 0 0,1 0 0 0 0,-1 0-1 0 0,1 0 1 0 0,0 0 0 0 0,-1 0-1 0 0,1 0 1 0 0,-1 0 0 0 0,1 1-1 0 0,0-1 1 0 0,-1 0 0 0 0,1 0-1 0 0,0 0 1 0 0,-1 1 0 0 0,0-1-1 0 0,-21 16 274 0 0,16-9-226 0 0,-1-1-1 0 0,1 1 1 0 0,1 1-1 0 0,-1-1 1 0 0,1 1-1 0 0,1 0 1 0 0,-1 0-1 0 0,1 1 1 0 0,1-1-1 0 0,-1 1 1 0 0,2 0-1 0 0,-1 0 1 0 0,1 0-1 0 0,-2 18 1 0 0,4-21-54 0 0,-1-1 0 0 0,1 1 0 0 0,0 0 0 0 0,0-1 0 0 0,1 1 0 0 0,0-1 0 0 0,0 1 0 0 0,0-1 1 0 0,0 1-1 0 0,1-1 0 0 0,0 1 0 0 0,0-1 0 0 0,1 0 0 0 0,-1 0 0 0 0,1 0 0 0 0,0-1 0 0 0,1 1 0 0 0,-1-1 0 0 0,1 1 0 0 0,0-1 1 0 0,0 0-1 0 0,0 0 0 0 0,0-1 0 0 0,1 1 0 0 0,7 3 0 0 0,-5-3-32 0 0,1-1 0 0 0,0 0 0 0 0,1-1-1 0 0,-1 0 1 0 0,0 0 0 0 0,1-1 0 0 0,-1 0 0 0 0,1 0 0 0 0,9-1 0 0 0,-4-1-31 0 0,1 0 1 0 0,-1-1-1 0 0,1 0 1 0 0,21-7-1 0 0,-22 4 27 0 0,-1 0 1 0 0,-1-1-1 0 0,1-1 0 0 0,-1 0 0 0 0,0-1 0 0 0,0 0 0 0 0,-1 0 1 0 0,0-1-1 0 0,-1-1 0 0 0,0 0 0 0 0,0-1 0 0 0,-1 1 0 0 0,0-2 1 0 0,-1 1-1 0 0,10-20 0 0 0,-5 4 213 0 0,-1 1 1 0 0,-1-2-1 0 0,-1 1 0 0 0,-2-1 1 0 0,0-1-1 0 0,4-44 1 0 0,-12 73-144 0 0,1-1 0 0 0,-1 0 0 0 0,0 1 0 0 0,0-1 1 0 0,0 1-1 0 0,0-1 0 0 0,0 0 0 0 0,0 1 0 0 0,0-1 1 0 0,0 0-1 0 0,0 1 0 0 0,0-1 0 0 0,0 0 0 0 0,0 1 1 0 0,-1-1-1 0 0,1 1 0 0 0,0-1 0 0 0,0 1 0 0 0,-1-1 1 0 0,0-1-1 0 0,1 3-4 0 0,-1-1 0 0 0,1 0 1 0 0,0 1-1 0 0,-1-1 0 0 0,1 0 0 0 0,-1 1 0 0 0,1-1 1 0 0,-1 0-1 0 0,1 1 0 0 0,0-1 0 0 0,-1 1 1 0 0,1-1-1 0 0,0 1 0 0 0,-1-1 0 0 0,1 1 1 0 0,0-1-1 0 0,0 1 0 0 0,0-1 0 0 0,-1 1 0 0 0,1-1 1 0 0,0 1-1 0 0,0-1 0 0 0,0 2 0 0 0,-20 55 754 0 0,-18 61-97 0 0,32-94-788 0 0,2 0 0 0 0,0 0 1 0 0,2 0-1 0 0,1 0 0 0 0,2 35 1 0 0,1-43-1669 0 0,1 0 1 0 0,8 28 0 0 0,4 4-7186 0 0,-10-29 4476 0 0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1 2736 0 0,'-11'0'501'0'0,"0"0"0"0"0,0 1 0 0 0,1 1 0 0 0,-1 0 0 0 0,0 1 0 0 0,1 0 0 0 0,0 0 0 0 0,-1 1 0 0 0,1 0 0 0 0,1 1 0 0 0,-1 0 0 0 0,-12 9 0 0 0,8-3-70 0 0,1 1 0 0 0,0 0 0 0 0,0 0 1 0 0,1 1-1 0 0,1 1 0 0 0,-18 28 0 0 0,9-11-80 0 0,1 2 0 0 0,2 0 0 0 0,1 1 0 0 0,2 0 0 0 0,1 1 0 0 0,2 1 0 0 0,1 0 0 0 0,2 0 0 0 0,1 1 0 0 0,-3 71-1 0 0,11-97-536 0 0,-1-1 0 0 0,2 1 0 0 0,-1 0 0 0 0,2 0 0 0 0,-1-1 0 0 0,1 1 0 0 0,6 12-1 0 0,-5-15-767 0 0,0 1 0 0 0,0-1-1 0 0,1 0 1 0 0,0 0-1 0 0,1-1 1 0 0,0 1-1 0 0,0-1 1 0 0,13 11 0 0 0,5-2-2063 0 0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198 170 2336 0 0,'-1'3'144'0'0,"0"-1"0"0"0,0 1-1 0 0,-1-1 1 0 0,1 0 0 0 0,-1 1-1 0 0,1-1 1 0 0,-1 0 0 0 0,0 0-1 0 0,-3 3 1 0 0,-2 2 196 0 0,-45 60 2666 0 0,-50 83-1 0 0,98-144-2245 0 0,1-1 0 0 0,0 1-1 0 0,-5 12 1 0 0,8-17-572 0 0,0-3-152 0 0,1 0 0 0 0,0 0-1 0 0,0 0 1 0 0,0 0 0 0 0,0 0 0 0 0,0 1-1 0 0,0-1 1 0 0,0 0 0 0 0,1 1 0 0 0,-1-1-1 0 0,3-1 1 0 0,-2 1-3 0 0,98-145 159 0 0,-46 69-164 0 0,20-27-16 0 0,-4 4 408 0 0,-71 145 846 0 0,-15 277 753 0 0,-5 17-1142 0 0,17-184-3069 0 0,8-137-7498 0 0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352 1 3032 0 0,'-21'0'2811'0'0,"12"2"-2417"0"0,0 0 0 0 0,0 1 0 0 0,0 0 0 0 0,1 0 0 0 0,-1 1 0 0 0,1 0 1 0 0,0 1-1 0 0,0 0 0 0 0,1 0 0 0 0,-1 0 0 0 0,1 1 0 0 0,-11 11 0 0 0,-5 7 593 0 0,2 1 1 0 0,-21 31-1 0 0,25-31-680 0 0,1 1 1 0 0,2 1 0 0 0,0 0-1 0 0,2 1 1 0 0,1 1-1 0 0,2-1 1 0 0,0 2-1 0 0,2-1 1 0 0,1 1-1 0 0,2 0 1 0 0,-2 50-1 0 0,5-57-198 0 0,0 7 63 0 0,2 33 0 0 0,-1-55-147 0 0,1 0 0 0 0,0 1 1 0 0,1-1-1 0 0,0 0 0 0 0,0-1 0 0 0,1 1 0 0 0,0 0 0 0 0,8 14 1 0 0,-8-19-24 0 0,0 0 0 0 0,0 0 0 0 0,0 0 0 0 0,0-1 0 0 0,0 1 0 0 0,0-1-1 0 0,1 0 1 0 0,-1 1 0 0 0,1-1 0 0 0,0-1 0 0 0,0 1 0 0 0,0-1 0 0 0,0 1 0 0 0,0-1 0 0 0,0 0 0 0 0,0-1 0 0 0,6 1 0 0 0,4 1-15 0 0,1-1 0 0 0,0-1 1 0 0,22-2-1 0 0,-24 0-3 0 0,0 0 1 0 0,-1-1 0 0 0,1 0 0 0 0,-1-1 0 0 0,0 0-1 0 0,0-1 1 0 0,0 0 0 0 0,-1-1 0 0 0,0 0-1 0 0,0-1 1 0 0,16-13 0 0 0,-21 15 27 0 0,0-1 1 0 0,0 0-1 0 0,0-1 1 0 0,-1 1-1 0 0,0-1 1 0 0,0 0-1 0 0,0 0 1 0 0,-1-1-1 0 0,0 0 1 0 0,-1 1-1 0 0,0-1 1 0 0,0 0-1 0 0,0 0 1 0 0,-1-1-1 0 0,-1 1 1 0 0,1-1-1 0 0,-1 1 1 0 0,0-11-1 0 0,-1 10 69 0 0,0-1 0 0 0,-1 1 1 0 0,0-1-1 0 0,0 0 0 0 0,-1 1 0 0 0,-4-14 0 0 0,5 20-54 0 0,-1 0 1 0 0,1 1-1 0 0,-1-1 0 0 0,1 0 1 0 0,-1 0-1 0 0,0 1 0 0 0,0-1 1 0 0,0 1-1 0 0,-1-1 1 0 0,1 1-1 0 0,0 0 0 0 0,-1 0 1 0 0,0 0-1 0 0,1 0 1 0 0,-1 1-1 0 0,0-1 0 0 0,0 1 1 0 0,0-1-1 0 0,0 1 1 0 0,0 0-1 0 0,0 0 0 0 0,-5 0 1 0 0,-16-4 21 0 0,0 2 0 0 0,-1 0 0 0 0,1 2 0 0 0,-1 0 0 0 0,1 2 0 0 0,-1 1 0 0 0,1 1 0 0 0,-27 6-1 0 0,49-8-191 0 0,0-1 0 0 0,0 1 0 0 0,0 0-1 0 0,0 0 1 0 0,0-1 0 0 0,0 2 0 0 0,0-1-1 0 0,0 0 1 0 0,0 0 0 0 0,1 1 0 0 0,-1-1-1 0 0,0 0 1 0 0,1 1 0 0 0,-1 0 0 0 0,-1 2-1 0 0,-7 20-10117 0 0,10-17 6552 0 0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0 3368 0 0,'0'0'4591'0'0,"0"20"-566"0"0,-2-3-2951 0 0,0 0 0 0 0,-1 0 0 0 0,-1 0 0 0 0,-9 24 0 0 0,10-31-890 0 0,-6 12 42 0 0,-1-1 0 0 0,-1 0 0 0 0,-1 0 0 0 0,-1-1 0 0 0,-15 19 0 0 0,-4 7-573 0 0,14-24-4495 0 0,12-16 2034 0 0,-1 1-824 0 0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278 224 1872 0 0,'-5'2'235'0'0,"1"-1"-1"0"0,-1 0 1 0 0,1 0-1 0 0,-1 0 1 0 0,0-1-1 0 0,1 0 0 0 0,-1 0 1 0 0,0 0-1 0 0,-5-1 1 0 0,-2 1 227 0 0,-14 1 479 0 0,-30-1 848 0 0,53 0-1578 0 0,-1-1-1 0 0,0 1 1 0 0,1-1 0 0 0,-1 0 0 0 0,1 0 0 0 0,-1-1-1 0 0,1 1 1 0 0,-1-1 0 0 0,1 1 0 0 0,0-1-1 0 0,0 0 1 0 0,-4-3 0 0 0,6 3-95 0 0,-1 0 0 0 0,0 0 0 0 0,1 0 0 0 0,-1 0 0 0 0,1 0 0 0 0,-1 0 0 0 0,1 0 0 0 0,0 0 1 0 0,0-1-1 0 0,0 1 0 0 0,0-1 0 0 0,1 1 0 0 0,-1-1 0 0 0,1 1 0 0 0,-1-1 0 0 0,1 1 0 0 0,0-1 0 0 0,0 1 0 0 0,0-1 0 0 0,0 1 0 0 0,1-1 0 0 0,-1 1 0 0 0,1-1 1 0 0,-1 1-1 0 0,1-1 0 0 0,0 1 0 0 0,0-1 0 0 0,0 1 0 0 0,0 0 0 0 0,0 0 0 0 0,2-3 0 0 0,2-2-16 0 0,-1 0 1 0 0,1 0-1 0 0,0 1 0 0 0,1 0 1 0 0,-1 0-1 0 0,1 0 0 0 0,0 1 1 0 0,11-8-1 0 0,1 2 41 0 0,1 0 0 0 0,0 2 1 0 0,0 0-1 0 0,25-8 0 0 0,-34 14-85 0 0,2 0 0 0 0,-1 1 0 0 0,0 0 0 0 0,0 0 0 0 0,1 1 1 0 0,-1 1-1 0 0,1 0 0 0 0,-1 0 0 0 0,18 4 0 0 0,-25-3-34 0 0,1 1-1 0 0,-1-1 1 0 0,0 1 0 0 0,0 0 0 0 0,0 0 0 0 0,0 0 0 0 0,0 1-1 0 0,0 0 1 0 0,-1-1 0 0 0,1 1 0 0 0,-1 0 0 0 0,0 1 0 0 0,1-1-1 0 0,-2 1 1 0 0,1-1 0 0 0,0 1 0 0 0,-1 0 0 0 0,0 0 0 0 0,0 0-1 0 0,0 0 1 0 0,0 0 0 0 0,0 1 0 0 0,-1-1 0 0 0,2 9 0 0 0,0 2 11 0 0,-1 0 1 0 0,-1 0 0 0 0,0 0-1 0 0,-1 1 1 0 0,0-1 0 0 0,-3 19-1 0 0,-3-1-25 0 0,-2-1-1 0 0,0-1 1 0 0,-3 0 0 0 0,0 0-1 0 0,-2-1 1 0 0,-1 0 0 0 0,-1-2-1 0 0,-2 1 1 0 0,-1-2-1 0 0,-1 0 1 0 0,-1-1 0 0 0,-1-1-1 0 0,-39 35 1 0 0,47-48 4 0 0,-1-1 0 0 0,0 0 0 0 0,-1-1 0 0 0,0 0 0 0 0,-1-1 0 0 0,0-1 0 0 0,0 0 0 0 0,0-2 0 0 0,-33 10 1 0 0,48-16-9 0 0,-1 1 0 0 0,1-1 1 0 0,0 0-1 0 0,-1 1 1 0 0,1-1-1 0 0,0 0 1 0 0,0 0-1 0 0,-1 0 1 0 0,1 0-1 0 0,0 0 1 0 0,-1 0-1 0 0,1 0 1 0 0,0-1-1 0 0,-1 1 1 0 0,1 0-1 0 0,0-1 0 0 0,0 1 1 0 0,-1-1-1 0 0,1 0 1 0 0,0 1-1 0 0,0-1 1 0 0,0 0-1 0 0,0 1 1 0 0,0-1-1 0 0,0 0 1 0 0,0 0-1 0 0,0 0 1 0 0,0 0-1 0 0,0 0 0 0 0,0 0 1 0 0,1 0-1 0 0,-1 0 1 0 0,0-1-1 0 0,1 1 1 0 0,-1 0-1 0 0,1 0 1 0 0,-1 0-1 0 0,1-1 1 0 0,0 1-1 0 0,0 0 1 0 0,-1-1-1 0 0,1 1 0 0 0,0 0 1 0 0,0-1-1 0 0,0-1 1 0 0,0-2 22 0 0,1 0 0 0 0,-1 0 0 0 0,1 0 0 0 0,0 0 0 0 0,0 0 0 0 0,1 0 0 0 0,-1 0 0 0 0,1 0 0 0 0,0 1 0 0 0,0-1 1 0 0,3-4-1 0 0,1 1 30 0 0,1 1 0 0 0,-1 0 1 0 0,1 0-1 0 0,1 1 0 0 0,-1 0 1 0 0,1 0-1 0 0,0 1 1 0 0,0 0-1 0 0,0 1 0 0 0,1-1 1 0 0,0 1-1 0 0,0 1 0 0 0,0 0 1 0 0,0 0-1 0 0,0 1 0 0 0,0 0 1 0 0,1 1-1 0 0,-1 0 1 0 0,1 0-1 0 0,0 1 0 0 0,-1 0 1 0 0,1 1-1 0 0,-1 0 0 0 0,1 0 1 0 0,17 6-1 0 0,-20-5 7 0 0,0 1-1 0 0,0 1 1 0 0,0-1 0 0 0,0 1-1 0 0,0 0 1 0 0,-1 1-1 0 0,1-1 1 0 0,-1 1 0 0 0,9 11-1 0 0,15 21-2372 0 0,-6 2-7784 0 0,-20-28 6452 0 0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0 3664 0 0,'0'0'3932'0'0,"0"15"-1100"0"0,-1-6-2340 0 0,-1 1-1 0 0,0-1 1 0 0,0 0-1 0 0,-1 0 1 0 0,-7 16-1 0 0,1 0 204 0 0,-5 10 521 0 0,-37 67-1 0 0,33-68-947 0 0,1 0 0 0 0,-14 38-1 0 0,31-71-246 0 0,-1 0-1 0 0,1 0 0 0 0,-1 0 0 0 0,1 0 1 0 0,-1 0-1 0 0,1 0 0 0 0,0 0 0 0 0,0 0 1 0 0,-1 0-1 0 0,1 0 0 0 0,0 0 1 0 0,0 1-1 0 0,0-1 0 0 0,0 0 0 0 0,0 0 1 0 0,1 0-1 0 0,-1 0 0 0 0,0 0 0 0 0,0 0 1 0 0,1 1-1 0 0,-1-1 0 0 0,1 0 1 0 0,-1 0-1 0 0,1 0 0 0 0,-1 0 0 0 0,1 0 1 0 0,-1 0-1 0 0,1-1 0 0 0,1 3 0 0 0,2-2 28 0 0,-1 1-1 0 0,1-1 1 0 0,-1 0-1 0 0,1 0 1 0 0,0 0-1 0 0,-1-1 1 0 0,1 1-1 0 0,5-1 1 0 0,10 2 26 0 0,14 1-65 0 0,0 0 0 0 0,1-3 0 0 0,52-4 0 0 0,-82 3-83 0 0,1 0 1 0 0,-1 0-1 0 0,0 0 1 0 0,0-1-1 0 0,0 1 1 0 0,0-1 0 0 0,0 0-1 0 0,0 0 1 0 0,0-1-1 0 0,0 1 1 0 0,-1-1-1 0 0,1 1 1 0 0,-1-1-1 0 0,0 0 1 0 0,0-1-1 0 0,0 1 1 0 0,0-1 0 0 0,-1 1-1 0 0,1-1 1 0 0,-1 0-1 0 0,0 1 1 0 0,0-1-1 0 0,3-8 1 0 0,9-46-913 0 0,30-142-720 0 0,-30 135 2308 0 0,-19 90 2155 0 0,-25 128-997 0 0,-25 127-780 0 0,11-48-558 0 0,39-210-973 0 0,-8 38 840 0 0,10-21-8792 0 0,3-30 4591 0 0,3-1-1 0 0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0 3952 0 0,'0'0'1999'0'0,"17"7"3674"0"0,-15 2-5073 0 0,0-1 0 0 0,-1 1 0 0 0,0-1 1 0 0,0 1-1 0 0,-1 0 0 0 0,0-1 0 0 0,0 1 0 0 0,-3 13 1 0 0,1-6-417 0 0,-1-1-1 0 0,0 1 1 0 0,-1-1 0 0 0,-1 0 0 0 0,0 0 0 0 0,-1 0 0 0 0,-1-1 0 0 0,0 0 0 0 0,-1 0 0 0 0,0 0 0 0 0,-20 23 0 0 0,14-17-2908 0 0,3-3-6436 0 0,7-12 5491 0 0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81 2960 0 0,'1'-11'2086'0'0,"2"7"-1843"0"0,-1 1 0 0 0,1-1 1 0 0,1 1-1 0 0,-1 0 0 0 0,0 0 1 0 0,1 0-1 0 0,-1 1 1 0 0,1-1-1 0 0,0 1 0 0 0,0 0 1 0 0,7-3-1 0 0,47-14 1456 0 0,-40 15-1116 0 0,0 1 0 0 0,-1 0 0 0 0,1 1 0 0 0,25 1 0 0 0,-32 1-300 0 0,-1 1-1 0 0,1 0 0 0 0,-1 1 1 0 0,1 0-1 0 0,-1 0 0 0 0,0 1 1 0 0,0 1-1 0 0,16 7 0 0 0,-21-9-237 0 0,-1 1 0 0 0,0 0 0 0 0,0 1 0 0 0,0-1 0 0 0,0 1 0 0 0,0 0 0 0 0,-1 0 0 0 0,1 0-1 0 0,-1 0 1 0 0,0 0 0 0 0,-1 1 0 0 0,1-1 0 0 0,-1 1 0 0 0,0 0 0 0 0,0 0 0 0 0,0 0 0 0 0,0 0 0 0 0,-1 0-1 0 0,0 0 1 0 0,0 0 0 0 0,-1 1 0 0 0,1-1 0 0 0,-1 9 0 0 0,-1-1-21 0 0,0 0 0 0 0,-1 0 1 0 0,0 0-1 0 0,-1 0 0 0 0,0-1 0 0 0,-1 1 0 0 0,-1-1 1 0 0,-7 15-1 0 0,5-14-26 0 0,-2 0 1 0 0,1 0 0 0 0,-2-1-1 0 0,0 0 1 0 0,0-1-1 0 0,-1 0 1 0 0,0-1-1 0 0,-1 0 1 0 0,-18 11 0 0 0,7-6-9 0 0,-1-1 1 0 0,0-1-1 0 0,-1-1 1 0 0,-35 11-1 0 0,-11-6 149 0 0,71-17-136 0 0,0 0 1 0 0,0 0-1 0 0,0 0 1 0 0,-1 0-1 0 0,1 0 1 0 0,0 0 0 0 0,0 0-1 0 0,0 0 1 0 0,-1 0-1 0 0,1 0 1 0 0,0 0-1 0 0,0 0 1 0 0,-1 0 0 0 0,1 0-1 0 0,0 0 1 0 0,0 0-1 0 0,0 0 1 0 0,-1 0-1 0 0,1 0 1 0 0,0 0 0 0 0,0 0-1 0 0,0 0 1 0 0,-1 0-1 0 0,1 0 1 0 0,0-1-1 0 0,0 1 1 0 0,0 0 0 0 0,0 0-1 0 0,-1 0 1 0 0,1 0-1 0 0,0-1 1 0 0,0 1-1 0 0,0 0 1 0 0,0 0 0 0 0,0 0-1 0 0,-1 0 1 0 0,1-1-1 0 0,0 1 1 0 0,0 0-1 0 0,0 0 1 0 0,0-1 0 0 0,0 1-1 0 0,0 0 1 0 0,0 0-1 0 0,0 0 1 0 0,0-1-1 0 0,0 1 1 0 0,0 0 0 0 0,0 0-1 0 0,0 0 1 0 0,0-1-1 0 0,0 1 1 0 0,0 0 0 0 0,0-1-1 0 0,8-10 125 0 0,18-7 3 0 0,-18 11-107 0 0,1 0 0 0 0,1 1-1 0 0,-1 0 1 0 0,1 1-1 0 0,0 0 1 0 0,0 0 0 0 0,0 1-1 0 0,1 1 1 0 0,11-3 0 0 0,11 1 26 0 0,53-3 1 0 0,-77 8-50 0 0,1 0 0 0 0,-1 0 0 0 0,0 1 0 0 0,0 1 0 0 0,0-1 0 0 0,0 1-1 0 0,-1 1 1 0 0,1 0 0 0 0,-1 0 0 0 0,1 1 0 0 0,8 5 0 0 0,-12-6 0 0 0,-1 1 0 0 0,1 0 0 0 0,-1 0 0 0 0,0 0 0 0 0,-1 0 0 0 0,1 1 0 0 0,-1 0 0 0 0,0 0 0 0 0,0 0 0 0 0,0 0 0 0 0,-1 0 0 0 0,0 0 0 0 0,0 1 0 0 0,0-1 0 0 0,1 9 0 0 0,-1-3 13 0 0,0 0 0 0 0,0 1 0 0 0,-2-1 0 0 0,1 1 0 0 0,-1 0 0 0 0,-3 19 0 0 0,0-18 59 0 0,0 0 0 0 0,-1-1 1 0 0,0 1-1 0 0,-1-1 0 0 0,0 1 0 0 0,-1-1 1 0 0,0-1-1 0 0,-1 1 0 0 0,-1-1 1 0 0,0-1-1 0 0,0 1 0 0 0,-1-1 1 0 0,0 0-1 0 0,0-1 0 0 0,-1 0 1 0 0,-1-1-1 0 0,0 0 0 0 0,0-1 1 0 0,0 0-1 0 0,-1 0 0 0 0,0-1 1 0 0,0-1-1 0 0,0 0 0 0 0,-1-1 0 0 0,1 0 1 0 0,-27 4-1 0 0,19-4 73 0 0,1-1-1 0 0,0-1 0 0 0,-1-1 1 0 0,1 0-1 0 0,-1-2 1 0 0,1 0-1 0 0,-38-7 1 0 0,52 6-658 0 0,-34-11 1540 0 0,22 2-2897 0 0,16 10 1438 0 0,1 1 0 0 0,-1-1-1 0 0,1 0 1 0 0,-1 1 0 0 0,1-1 0 0 0,-1 0 0 0 0,1 0 0 0 0,-1 1 0 0 0,1-1 0 0 0,-1 0 0 0 0,1 0 0 0 0,0 0-1 0 0,0 0 1 0 0,-1 0 0 0 0,1 1 0 0 0,0-3 0 0 0,3-1-3521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10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 4016 0 0,'0'0'2044'0'0,"-11"7"804"0"0,7 5-2290 0 0,0 0 1 0 0,0 0-1 0 0,1 1 0 0 0,1-1 1 0 0,0 1-1 0 0,0 19 0 0 0,-1-1 110 0 0,-6 200 2836 0 0,8-131-2790 0 0,-12 408 291 0 0,11-465-1245 0 0,1 85 313 0 0,3-104-2283 0 0,5 34 1 0 0,7-13-4847 0 0,-8-28 3527 0 0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450 0 3664 0 0,'-15'0'1071'0'0,"0"1"0"0"0,0 1-1 0 0,0 0 1 0 0,0 1-1 0 0,-27 8 1 0 0,31-6-656 0 0,-1 0 0 0 0,1 0 1 0 0,0 1-1 0 0,0 0 0 0 0,1 1 0 0 0,0 1 0 0 0,0-1 0 0 0,0 2 1 0 0,1-1-1 0 0,0 1 0 0 0,-14 20 0 0 0,-6 10 471 0 0,1 2 1 0 0,3 0-1 0 0,-34 72 1 0 0,49-88-797 0 0,1 0 1 0 0,1 1 0 0 0,2 0 0 0 0,0 0-1 0 0,2 1 1 0 0,0 0 0 0 0,2-1 0 0 0,1 1-1 0 0,4 42 1 0 0,-2-60-76 0 0,1-1-1 0 0,0 1 0 0 0,0-1 1 0 0,1 0-1 0 0,0 0 0 0 0,5 11 1 0 0,-6-16-12 0 0,0 0 1 0 0,0 0-1 0 0,0 0 0 0 0,0 0 1 0 0,0 0-1 0 0,1-1 1 0 0,-1 1-1 0 0,1-1 1 0 0,-1 1-1 0 0,1-1 0 0 0,0 0 1 0 0,0 0-1 0 0,0-1 1 0 0,1 1-1 0 0,-1 0 0 0 0,0-1 1 0 0,7 2-1 0 0,7 1-1 0 0,0-2 0 0 0,0 0 1 0 0,0-1-1 0 0,31-2 0 0 0,-38 0 16 0 0,0 0 0 0 0,0-1-1 0 0,-1 0 1 0 0,1-1 0 0 0,-1 0 0 0 0,1 0 0 0 0,-1-1 0 0 0,0 0 0 0 0,16-10-1 0 0,-23 12 6 0 0,1-1-1 0 0,0 1 0 0 0,-1 0 0 0 0,1-1 0 0 0,-1 0 0 0 0,0 1 0 0 0,0-1 0 0 0,0 0 0 0 0,0 0 1 0 0,-1 0-1 0 0,1-1 0 0 0,-1 1 0 0 0,1 0 0 0 0,-1 0 0 0 0,0-1 0 0 0,-1 1 0 0 0,1-1 0 0 0,-1 1 1 0 0,1-5-1 0 0,-1 3 24 0 0,0 0 0 0 0,0 0 0 0 0,-1 0 0 0 0,0 0 0 0 0,0 0 0 0 0,0 0 0 0 0,0 0 0 0 0,-1 0 0 0 0,0 1 0 0 0,0-1 0 0 0,0 0 0 0 0,-4-5 0 0 0,0 2 31 0 0,0 1 1 0 0,-1-1-1 0 0,1 1 0 0 0,-2 0 0 0 0,1 0 0 0 0,-1 1 1 0 0,0 0-1 0 0,0 1 0 0 0,0 0 0 0 0,-1 0 0 0 0,0 0 1 0 0,0 1-1 0 0,0 1 0 0 0,-1-1 0 0 0,-14-2 0 0 0,3 2-335 0 0,-1 0 0 0 0,-22 0 0 0 0,-44 1-4813 0 0,82 4 995 0 0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1 3968 0 0,'0'0'3461'0'0,"12"7"-302"0"0,-6-2-2678 0 0,1 0 1 0 0,-1 0 0 0 0,0 1 0 0 0,0 0-1 0 0,-1 0 1 0 0,0 0 0 0 0,6 9-1 0 0,29 51 1628 0 0,-23-30-1642 0 0,0 1 1 0 0,-3 1-1 0 0,-1 0 1 0 0,-2 1-1 0 0,11 70 1 0 0,-18-77-406 0 0,-1 1 0 0 0,-2 0 1 0 0,-1-1-1 0 0,-2 1 1 0 0,-1-1-1 0 0,-1 1 0 0 0,-14 48 1 0 0,10-52 28 0 0,-1-1 0 0 0,-1 1 0 0 0,-24 44 0 0 0,14-39 52 0 0,-1-2 1 0 0,-2 0-1 0 0,-31 33 0 0 0,41-50-261 0 0,-2-1 0 0 0,0 0 0 0 0,0-2 0 0 0,-2 0-1 0 0,1 0 1 0 0,-1-2 0 0 0,-1 0 0 0 0,-19 8 0 0 0,27-15-3544 0 0,-1 0 1 0 0,-20 3 0 0 0,29-5 3062 0 0,-9 1-3470 0 0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80 2176 0 0,'0'0'4637'0'0,"-8"8"-2613"0"0,-7 18-108 0 0,-18 24 0 0 0,9-16-1210 0 0,-77 125 735 0 0,94-150-1202 0 0,6-12 11 0 0,6-19-73 0 0,1 1-131 0 0,2 1-1 0 0,0 1 1 0 0,19-34 0 0 0,41-51 21 0 0,-36 56-30 0 0,-21 32-22 0 0,-4 4 42 0 0,1 0 0 0 0,1 0 1 0 0,11-11-1 0 0,-20 82 966 0 0,0 693 654 0 0,0-738-1707 0 0,1 0 0 0 0,0 0 0 0 0,1 0 0 0 0,0 0 0 0 0,8 25 0 0 0,-5-32-1792 0 0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3 2960 0 0,'-24'-1'3031'0'0,"18"0"-2678"0"0,-1 1-1 0 0,1-1 0 0 0,0 1 1 0 0,-1 1-1 0 0,1-1 0 0 0,0 1 1 0 0,0 0-1 0 0,0 1 0 0 0,0-1 1 0 0,0 1-1 0 0,0 0 0 0 0,-9 5 1 0 0,-5 6 332 0 0,1 1 1 0 0,1 0 0 0 0,0 2-1 0 0,1 0 1 0 0,1 1 0 0 0,-18 23-1 0 0,15-15-390 0 0,2 1 0 0 0,1 1 0 0 0,0 0 0 0 0,-13 36 0 0 0,16-28-98 0 0,2 0 0 0 0,1 1 0 0 0,2 1 0 0 0,1 0 0 0 0,2 0 0 0 0,2 0 0 0 0,1 42 0 0 0,2-74-187 0 0,0 0 1 0 0,0 1 0 0 0,1-1-1 0 0,-1 0 1 0 0,2 1 0 0 0,-1-1-1 0 0,0 0 1 0 0,1 0 0 0 0,0 0-1 0 0,0 0 1 0 0,0 0-1 0 0,1-1 1 0 0,0 1 0 0 0,0-1-1 0 0,0 1 1 0 0,0-1 0 0 0,1 0-1 0 0,-1 0 1 0 0,1-1 0 0 0,0 1-1 0 0,0-1 1 0 0,1 0 0 0 0,-1 0-1 0 0,0 0 1 0 0,1 0 0 0 0,0-1-1 0 0,0 0 1 0 0,0 0-1 0 0,0 0 1 0 0,0-1 0 0 0,0 1-1 0 0,0-1 1 0 0,1 0 0 0 0,5 0-1 0 0,14 1 10 0 0,0 0 0 0 0,33-3 0 0 0,-48 1-11 0 0,1-1 1 0 0,-1-1-1 0 0,0 0 0 0 0,0 0 0 0 0,0-1 0 0 0,0 0 1 0 0,0-1-1 0 0,11-6 0 0 0,-17 8 12 0 0,0-1 0 0 0,0 0 0 0 0,0 1 1 0 0,-1-2-1 0 0,1 1 0 0 0,-1 0 0 0 0,0-1 0 0 0,0 0 0 0 0,0 1 0 0 0,0-1 1 0 0,0 0-1 0 0,-1-1 0 0 0,0 1 0 0 0,0 0 0 0 0,2-7 0 0 0,-2 3 80 0 0,0 0 0 0 0,-1 0 0 0 0,1 0 0 0 0,-2 0-1 0 0,1-1 1 0 0,-1 1 0 0 0,-2-16 0 0 0,1 21-66 0 0,0-1 1 0 0,0 1-1 0 0,0 0 1 0 0,-1-1-1 0 0,1 1 1 0 0,-1 0-1 0 0,0 0 1 0 0,1 0-1 0 0,-2 0 1 0 0,1 0-1 0 0,0 1 1 0 0,0-1-1 0 0,-1 1 1 0 0,1-1-1 0 0,-1 1 1 0 0,0 0-1 0 0,0 0 1 0 0,0 0 0 0 0,0 0-1 0 0,0 0 1 0 0,0 1-1 0 0,0 0 1 0 0,-5-2-1 0 0,-3-1 36 0 0,-1 0 0 0 0,-1 1 1 0 0,1 1-1 0 0,0 0 0 0 0,-15-1 0 0 0,-84 2 160 0 0,95 2-401 0 0,1 1-1 0 0,0 0 1 0 0,0 1 0 0 0,0 1 0 0 0,-17 6 0 0 0,11 3-1621 0 0,18-10 681 0 0,1-1-1 0 0,-1 0 1 0 0,1 1 0 0 0,0 0-1 0 0,-1-1 1 0 0,1 1 0 0 0,0 0-1 0 0,1 0 1 0 0,-2 3 0 0 0,0 2-2727 0 0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252 208 3028 0 0,'0'0'860'0'0,"-18"0"1395"0"0,-190 13 4711 0 0,208-13-6935 0 0,-1 0 0 0 0,0 0 0 0 0,0 0 0 0 0,0 0-1 0 0,0 0 1 0 0,0 0 0 0 0,0 0 0 0 0,0 0 0 0 0,0 0 0 0 0,0-1 0 0 0,0 1 0 0 0,0 0-1 0 0,1-1 1 0 0,-1 1 0 0 0,0 0 0 0 0,0-1 0 0 0,0 1 0 0 0,0-1 0 0 0,1 1-1 0 0,-1-1 1 0 0,0 0 0 0 0,1 1 0 0 0,-1-1 0 0 0,0 0 0 0 0,1 1 0 0 0,-1-1-1 0 0,1 0 1 0 0,-1 0 0 0 0,1 0 0 0 0,-1 1 0 0 0,1-1 0 0 0,0 0 0 0 0,-1 0-1 0 0,1 0 1 0 0,0 0 0 0 0,0 0 0 0 0,0 0 0 0 0,0 0 0 0 0,0 0 0 0 0,0 0-1 0 0,0 0 1 0 0,0 1 0 0 0,0-1 0 0 0,0 0 0 0 0,0 0 0 0 0,0 0 0 0 0,1 0-1 0 0,-1 0 1 0 0,0 0 0 0 0,2-1 0 0 0,-1-3 27 0 0,2-1 1 0 0,-1 1-1 0 0,1 0 0 0 0,-1 0 0 0 0,1 0 1 0 0,1 1-1 0 0,5-7 0 0 0,4-3-12 0 0,0 1 0 0 0,1 1 0 0 0,1 0 0 0 0,0 1-1 0 0,1 0 1 0 0,0 1 0 0 0,1 1 0 0 0,-1 1 0 0 0,2 0 0 0 0,29-8-1 0 0,-33 11-25 0 0,1 1 0 0 0,0 1 0 0 0,-1 1 0 0 0,1 0-1 0 0,28 0 1 0 0,-39 2-12 0 0,-1 0-1 0 0,1 1 1 0 0,0 0 0 0 0,0 0-1 0 0,0 0 1 0 0,0 0-1 0 0,0 0 1 0 0,-1 1 0 0 0,1 0-1 0 0,0-1 1 0 0,-1 2-1 0 0,0-1 1 0 0,1 0 0 0 0,-1 1-1 0 0,0-1 1 0 0,0 1-1 0 0,-1 0 1 0 0,1 0 0 0 0,0 0-1 0 0,-1 0 1 0 0,0 0-1 0 0,0 1 1 0 0,0-1 0 0 0,0 1-1 0 0,0 0 1 0 0,1 5-1 0 0,1 3 11 0 0,-1 0-1 0 0,0 1 1 0 0,-1 0-1 0 0,0 0 1 0 0,-1-1-1 0 0,0 1 1 0 0,-1 0-1 0 0,-2 16 1 0 0,-3 4 42 0 0,-16 63 1 0 0,12-68-36 0 0,0 0 0 0 0,-2-1 0 0 0,-1 0-1 0 0,-2-1 1 0 0,0 0 0 0 0,-26 35 0 0 0,27-44-14 0 0,-1-1 1 0 0,0 0-1 0 0,-1-1 1 0 0,0-1-1 0 0,-1 0 1 0 0,-1-1-1 0 0,0-1 1 0 0,-1 0-1 0 0,-33 15 1 0 0,42-23-2 0 0,1-1-1 0 0,-1 0 1 0 0,0-1 0 0 0,-17 3 0 0 0,23-5-9 0 0,1 1 1 0 0,0-1 0 0 0,-1 0-1 0 0,1-1 1 0 0,0 1-1 0 0,0 0 1 0 0,-1-1 0 0 0,1 1-1 0 0,0-1 1 0 0,0 0-1 0 0,-3-1 1 0 0,4 2-1 0 0,0-1 1 0 0,0 0-1 0 0,0 1 0 0 0,0-1 1 0 0,0 0-1 0 0,1 0 0 0 0,-1 0 1 0 0,0 0-1 0 0,1 0 1 0 0,-1 0-1 0 0,0 0 0 0 0,1 0 1 0 0,-1 0-1 0 0,1 0 0 0 0,-1 0 1 0 0,1 0-1 0 0,0 0 0 0 0,0 0 1 0 0,-1 0-1 0 0,1 0 0 0 0,0-1 1 0 0,0 1-1 0 0,0-2 1 0 0,0-1 29 0 0,0 0 1 0 0,1-1 0 0 0,-1 1-1 0 0,1 0 1 0 0,0-1 0 0 0,0 1 0 0 0,0 0-1 0 0,1 0 1 0 0,-1 0 0 0 0,1 0 0 0 0,0 0-1 0 0,0 0 1 0 0,1 1 0 0 0,-1-1 0 0 0,1 1-1 0 0,0-1 1 0 0,-1 1 0 0 0,2 0-1 0 0,-1 0 1 0 0,0 0 0 0 0,0 1 0 0 0,1-1-1 0 0,0 1 1 0 0,-1-1 0 0 0,1 1 0 0 0,0 1-1 0 0,0-1 1 0 0,0 0 0 0 0,0 1 0 0 0,1 0-1 0 0,-1 0 1 0 0,0 0 0 0 0,0 1 0 0 0,5-1-1 0 0,16 0 307 0 0,0 1 0 0 0,-1 0 0 0 0,37 7 0 0 0,-46-4-187 0 0,0 1 0 0 0,1 1 0 0 0,-1 0 1 0 0,-1 0-1 0 0,1 2 0 0 0,21 12 1 0 0,-10-2 109 0 0,44 36 1 0 0,-33-18-9119 0 0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61 2512 0 0,'-9'-10'2626'0'0,"1"6"-2130"0"0,0 1 1 0 0,-1 1-1 0 0,1-1 0 0 0,-1 1 1 0 0,1 1-1 0 0,-1 0 1 0 0,1 0-1 0 0,-1 0 1 0 0,0 1-1 0 0,0 1 0 0 0,1-1 1 0 0,-1 1-1 0 0,-10 3 1 0 0,9-2-182 0 0,0 1-1 0 0,0 0 1 0 0,1 0 0 0 0,-1 1 0 0 0,1 1 0 0 0,0-1 0 0 0,0 1 0 0 0,1 1 0 0 0,0 0 0 0 0,-1 0 0 0 0,-6 7 0 0 0,11-8-255 0 0,0-1 1 0 0,0 1 0 0 0,1 0-1 0 0,-1 0 1 0 0,1 0 0 0 0,1 0-1 0 0,-1 0 1 0 0,1 1 0 0 0,0 0-1 0 0,0-1 1 0 0,0 1 0 0 0,1 0-1 0 0,0 0 1 0 0,0-1 0 0 0,0 1-1 0 0,1 0 1 0 0,0 0 0 0 0,0 0-1 0 0,0 0 1 0 0,1 0-1 0 0,0 0 1 0 0,0 0 0 0 0,1-1-1 0 0,0 1 1 0 0,-1 0 0 0 0,2-1-1 0 0,-1 1 1 0 0,1-1 0 0 0,0 0-1 0 0,0 0 1 0 0,7 9 0 0 0,16 13 54 0 0,1 0 1 0 0,1-2 0 0 0,43 30 0 0 0,-37-30-86 0 0,-1 2 1 0 0,38 39-1 0 0,-66-61-32 0 0,-1 0-1 0 0,0 0 0 0 0,0 1 1 0 0,0-1-1 0 0,-1 1 0 0 0,1 0 1 0 0,-1 0-1 0 0,-1 1 0 0 0,1-1 1 0 0,1 10-1 0 0,-3-12-3 0 0,0 0-1 0 0,-1 0 1 0 0,0 0 0 0 0,0 0-1 0 0,0 0 1 0 0,0 0 0 0 0,-1 0-1 0 0,0 0 1 0 0,0 0 0 0 0,0 0 0 0 0,0 0-1 0 0,0 0 1 0 0,-1 0 0 0 0,0-1-1 0 0,0 1 1 0 0,0-1 0 0 0,0 1-1 0 0,-3 3 1 0 0,-2 1-7 0 0,0-1 0 0 0,-1 1-1 0 0,0-1 1 0 0,0-1 0 0 0,-1 1 0 0 0,0-1 0 0 0,0-1 0 0 0,0 0-1 0 0,-1 0 1 0 0,0-1 0 0 0,1 0 0 0 0,-15 4 0 0 0,9-4-4 0 0,0-1 0 0 0,0 0 0 0 0,0-1 0 0 0,0-1 1 0 0,-1 0-1 0 0,1-1 0 0 0,0 0 0 0 0,-16-4 0 0 0,29 4 14 0 0,-1 0-1 0 0,1-1 0 0 0,-1 1 0 0 0,1-1 1 0 0,0 0-1 0 0,0 0 0 0 0,-1 0 0 0 0,1 0 1 0 0,0 0-1 0 0,0 0 0 0 0,0-1 0 0 0,0 1 1 0 0,0 0-1 0 0,0-1 0 0 0,1 0 1 0 0,-1 1-1 0 0,1-1 0 0 0,-1 0 0 0 0,1 0 1 0 0,-2-2-1 0 0,2 0 0 0 0,-1 1-1 0 0,1 0 1 0 0,0-1 0 0 0,1 1-1 0 0,-1-1 1 0 0,1 1 0 0 0,-1 0-1 0 0,1-1 1 0 0,0 0 0 0 0,0 1-1 0 0,1-1 1 0 0,0-3 0 0 0,2-8-8 0 0,1 1 0 0 0,0 0 1 0 0,2 1-1 0 0,-1-1 0 0 0,11-16 1 0 0,14-18-48 0 0,2 1 1 0 0,2 1-1 0 0,53-54 1 0 0,-43 52 7 0 0,73-106 0 0 0,-114 149 63 0 0,1-1 0 0 0,-1 0-1 0 0,0 0 1 0 0,-1-1-1 0 0,1 1 1 0 0,-1-1 0 0 0,-1 1-1 0 0,1-1 1 0 0,-1 0 0 0 0,1-12-1 0 0,-2 17 8 0 0,-1-1 0 0 0,1 1 0 0 0,0-1 0 0 0,-1 0 0 0 0,1 1 0 0 0,-1-1 0 0 0,0 1 0 0 0,1-1 0 0 0,-1 1-1 0 0,-1 0 1 0 0,1-1 0 0 0,0 1 0 0 0,0 0 0 0 0,-1 0 0 0 0,1-1 0 0 0,-1 1 0 0 0,0 1 0 0 0,0-1 0 0 0,0 0 0 0 0,0 0-1 0 0,0 1 1 0 0,0-1 0 0 0,0 1 0 0 0,0-1 0 0 0,-1 1 0 0 0,1 0 0 0 0,0 0 0 0 0,-1 0 0 0 0,-2 0 0 0 0,-12-4 43 0 0,1 2 0 0 0,-1 0 0 0 0,0 2 0 0 0,-1-1 1 0 0,1 2-1 0 0,0 0 0 0 0,0 1 0 0 0,-19 4 0 0 0,21-2-1499 0 0,0 0 0 0 0,-24 10-1 0 0,36-12 545 0 0,0 0 0 0 0,0 1 0 0 0,0-1 0 0 0,0 1 0 0 0,1 0 0 0 0,-1 0 0 0 0,-3 3 0 0 0,-4 4-2680 0 0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156 195 2488 0 0,'-23'0'2215'0'0,"-28"1"770"0"0,49-1-2738 0 0,0 0 0 0 0,-1-1 0 0 0,1 1-1 0 0,-1-1 1 0 0,1 1 0 0 0,0-1 0 0 0,-1 0 0 0 0,1 0-1 0 0,0 0 1 0 0,0 0 0 0 0,-1 0 0 0 0,1 0 0 0 0,0-1-1 0 0,0 1 1 0 0,-3-4 0 0 0,4 2-44 0 0,0 1 0 0 0,0 0 0 0 0,0-1 0 0 0,0 1 0 0 0,0-1 0 0 0,1 1-1 0 0,-1-1 1 0 0,1 1 0 0 0,0-1 0 0 0,0 1 0 0 0,0-1 0 0 0,0 0 0 0 0,0 1 0 0 0,1-5 0 0 0,-1 3-84 0 0,1 0 0 0 0,0 0 0 0 0,0 0 0 0 0,0 0 0 0 0,1 0 0 0 0,-1 0 0 0 0,4-7 0 0 0,0 4-54 0 0,0 0 0 0 0,0 1 0 0 0,1-1 1 0 0,0 1-1 0 0,0 0 0 0 0,1 1 0 0 0,-1-1 0 0 0,1 1 0 0 0,0 1 1 0 0,1-1-1 0 0,-1 1 0 0 0,1 0 0 0 0,0 1 0 0 0,0 0 1 0 0,0 0-1 0 0,0 1 0 0 0,13-2 0 0 0,-3 0 15 0 0,0 1-1 0 0,0 1 1 0 0,1 1-1 0 0,-1 0 0 0 0,29 4 1 0 0,-42-3-62 0 0,0 1 0 0 0,0 0-1 0 0,0 0 1 0 0,0 0 0 0 0,0 1 0 0 0,0 0 0 0 0,0 0 0 0 0,0 0 0 0 0,-1 0 0 0 0,1 1-1 0 0,-1 0 1 0 0,0 0 0 0 0,0 0 0 0 0,0 0 0 0 0,0 1 0 0 0,0-1 0 0 0,-1 1 0 0 0,1 0-1 0 0,-1 0 1 0 0,0 1 0 0 0,0-1 0 0 0,-1 0 0 0 0,0 1 0 0 0,3 6 0 0 0,-2 0 4 0 0,0-1-1 0 0,0 1 1 0 0,-1-1 0 0 0,-1 1 0 0 0,0 0 0 0 0,-1 0 0 0 0,1 0 0 0 0,-4 20 0 0 0,0-14-7 0 0,-1-1 1 0 0,0 1 0 0 0,-1-1 0 0 0,-1 0-1 0 0,-9 18 1 0 0,1-6-3 0 0,-2-1 0 0 0,-2-1 0 0 0,0-1 0 0 0,-1 0-1 0 0,-40 38 1 0 0,-37 21 32 0 0,82-73-40 0 0,0-1 0 0 0,-1-1 0 0 0,-1-1 1 0 0,1 0-1 0 0,-21 8 0 0 0,33-15-4 0 0,-1 0 1 0 0,1 0-1 0 0,-1 0 1 0 0,1-1-1 0 0,-1 1 0 0 0,0-1 1 0 0,1 0-1 0 0,-6 0 1 0 0,8 0 1 0 0,0 0-1 0 0,1 0 1 0 0,-1 0 0 0 0,1 0 0 0 0,-1-1 0 0 0,1 1-1 0 0,-1 0 1 0 0,1 0 0 0 0,-1-1 0 0 0,1 1-1 0 0,-1 0 1 0 0,1-1 0 0 0,-1 1 0 0 0,1 0 0 0 0,-1-1-1 0 0,1 1 1 0 0,0-1 0 0 0,-1 1 0 0 0,1-1 0 0 0,0 1-1 0 0,-1-1 1 0 0,1 0 0 0 0,-1 0 7 0 0,1 0-1 0 0,0 0 1 0 0,0-1 0 0 0,0 1-1 0 0,0 0 1 0 0,0 0 0 0 0,0-1-1 0 0,0 1 1 0 0,0 0 0 0 0,1 0 0 0 0,-1 0-1 0 0,0-1 1 0 0,1 1 0 0 0,0-2-1 0 0,1-1 27 0 0,0 1 0 0 0,-1-1 0 0 0,2 1 0 0 0,-1 0 0 0 0,0-1 0 0 0,1 1 0 0 0,-1 0 0 0 0,1 0 0 0 0,0 1 0 0 0,0-1 0 0 0,0 0 0 0 0,0 1 0 0 0,4-2 0 0 0,0 0 26 0 0,0 1 1 0 0,0 0-1 0 0,0 0 0 0 0,0 1 1 0 0,0-1-1 0 0,12 0 1 0 0,1 0 75 0 0,0 2 1 0 0,0 0 0 0 0,0 1-1 0 0,29 5 1 0 0,-37-4-44 0 0,1 1 0 0 0,0 1 0 0 0,-1 0 0 0 0,0 1 0 0 0,0 0 0 0 0,23 12 0 0 0,-29-12-386 0 0,0 0 0 0 0,0 0 1 0 0,-1 0-1 0 0,1 1 0 0 0,8 9 0 0 0,-10-9-545 0 0,-1 0 0 0 0,0-1 0 0 0,0 1 0 0 0,0 0 0 0 0,0 0-1 0 0,-1 0 1 0 0,0 1 0 0 0,2 5 0 0 0,3 15-2972 0 0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31 2808 0 0,'0'0'484'0'0,"11"-16"2764"0"0,-10 15-3079 0 0,0 0-1 0 0,0-1 1 0 0,0 1 0 0 0,0 1-1 0 0,0-1 1 0 0,0 0 0 0 0,0 0 0 0 0,0 0-1 0 0,0 0 1 0 0,0 1 0 0 0,1-1-1 0 0,-1 1 1 0 0,0-1 0 0 0,0 1 0 0 0,1-1-1 0 0,-1 1 1 0 0,0-1 0 0 0,1 1-1 0 0,-1 0 1 0 0,0 0 0 0 0,1 0 0 0 0,-1 0-1 0 0,2 0 1 0 0,-2 1-38 0 0,0 0 0 0 0,0-1 0 0 0,0 1 0 0 0,0 0 0 0 0,0 0 1 0 0,0 0-1 0 0,0 0 0 0 0,0 0 0 0 0,-1 0 0 0 0,1 0 0 0 0,0 0 0 0 0,-1 0 0 0 0,1 0 0 0 0,-1 0 0 0 0,1 0 1 0 0,-1 0-1 0 0,1 1 0 0 0,-1-1 0 0 0,0 0 0 0 0,0 0 0 0 0,0 0 0 0 0,1 1 0 0 0,-1-1 0 0 0,0 0 0 0 0,-1 0 1 0 0,1 2-1 0 0,-1 17 71 0 0,0 0 1 0 0,-2 0 0 0 0,0-1 0 0 0,-1 0-1 0 0,-1 1 1 0 0,-1-2 0 0 0,-1 1 0 0 0,0-1-1 0 0,-2 0 1 0 0,-17 29 0 0 0,8-22-9 0 0,13-19-88 0 0,-1 1 1 0 0,1 1-1 0 0,1-1 0 0 0,-5 10 1 0 0,12-16-36 0 0,0 0 1 0 0,1-1 0 0 0,-1 1-1 0 0,0-1 1 0 0,1 0-1 0 0,4 0 1 0 0,-6 0-36 0 0,53-2 134 0 0,48 2 74 0 0,-92 1-219 0 0,1 1 0 0 0,-1-1 0 0 0,0 2 0 0 0,1 0 1 0 0,-1 0-1 0 0,18 8 0 0 0,-28-10-53 0 0,1 0 1 0 0,0 0 0 0 0,-1 0 0 0 0,1 0 0 0 0,0 0-1 0 0,-1-1 1 0 0,1 1 0 0 0,0-1 0 0 0,0 1 0 0 0,0-1-1 0 0,-1 0 1 0 0,1 0 0 0 0,0 0 0 0 0,0 0 0 0 0,0 0-1 0 0,0 0 1 0 0,0 0 0 0 0,-1-1 0 0 0,1 1 0 0 0,0-1-1 0 0,0 1 1 0 0,-1-1 0 0 0,1 0 0 0 0,0 1-1 0 0,-1-1 1 0 0,1 0 0 0 0,0 0 0 0 0,-1 0 0 0 0,1 0-1 0 0,-1-1 1 0 0,0 1 0 0 0,1 0 0 0 0,-1-1 0 0 0,0 1-1 0 0,2-3 1 0 0,1-5-103 0 0,0 1-1 0 0,0-1 1 0 0,-1 0-1 0 0,0 0 1 0 0,3-17-1 0 0,-3 16 87 0 0,2-21 7 0 0,-1 1 1 0 0,-1-1 0 0 0,-2-45-1 0 0,-1 67 283 0 0,0 9-38 0 0,0 24 1017 0 0,0 655 799 0 0,3-651-5082 0 0,-2-26 2144 0 0,0 1 0 0 0,0-1 0 0 0,0 0 0 0 0,0 0 0 0 0,0 0 0 0 0,0 0 0 0 0,1 0 1 0 0,-1 0-1 0 0,4 3 0 0 0,2 2-2967 0 0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259 183 2656 0 0,'-11'0'1391'0'0,"0"1"0"0"0,-21 6 0 0 0,-18 1 487 0 0,24-6-846 0 0,-24 2 902 0 0,46-4-1631 0 0,1 0 0 0 0,-1-1 1 0 0,0 1-1 0 0,1-1 0 0 0,-1 1 1 0 0,0-1-1 0 0,1 0 0 0 0,-1 0 1 0 0,1-1-1 0 0,-4-1 0 0 0,6 2-235 0 0,0 0 0 0 0,0 0-1 0 0,0 0 1 0 0,0 0-1 0 0,0 0 1 0 0,1 0 0 0 0,-1 0-1 0 0,0-1 1 0 0,1 1-1 0 0,-1 0 1 0 0,1 0 0 0 0,-1-1-1 0 0,1 1 1 0 0,0 0-1 0 0,-1-1 1 0 0,1 1 0 0 0,0 0-1 0 0,0-1 1 0 0,0-2-1 0 0,3-25 420 0 0,-1 21-427 0 0,1 0 1 0 0,0 1-1 0 0,1 0 1 0 0,-1-1-1 0 0,1 1 1 0 0,1 0-1 0 0,-1 1 1 0 0,1-1-1 0 0,0 1 1 0 0,1 0-1 0 0,-1 0 1 0 0,1 1-1 0 0,0 0 1 0 0,1 0-1 0 0,-1 0 1 0 0,1 1-1 0 0,0 0 1 0 0,0 0-1 0 0,14-5 1 0 0,-16 7-39 0 0,1-1 1 0 0,0 1-1 0 0,0 0 1 0 0,0 1-1 0 0,0-1 1 0 0,0 1-1 0 0,0 1 1 0 0,0-1-1 0 0,0 1 1 0 0,1 0-1 0 0,-1 0 1 0 0,0 1-1 0 0,0 0 1 0 0,0 0-1 0 0,0 0 1 0 0,0 1-1 0 0,0 0 1 0 0,0 0 0 0 0,-1 0-1 0 0,1 1 1 0 0,0 0-1 0 0,-1 0 1 0 0,0 0-1 0 0,0 1 1 0 0,0 0-1 0 0,5 5 1 0 0,-6-4-4 0 0,0 1 1 0 0,0 0-1 0 0,0 0 0 0 0,-1 0 1 0 0,0 0-1 0 0,-1 1 1 0 0,1-1-1 0 0,-1 1 0 0 0,0 0 1 0 0,-1-1-1 0 0,2 14 1 0 0,-1-1 8 0 0,-2-1-1 0 0,0 0 1 0 0,-3 24 0 0 0,0-20-8 0 0,-1-1-1 0 0,-1 1 1 0 0,-1-1-1 0 0,-1-1 0 0 0,-1 1 1 0 0,-1-1-1 0 0,0-1 1 0 0,-23 35-1 0 0,16-31-5 0 0,-2-1 1 0 0,0 0-1 0 0,-2-1 1 0 0,0-1-1 0 0,-1-1 0 0 0,-31 22 1 0 0,45-36-6 0 0,0 0 0 0 0,0-1-1 0 0,-1 0 1 0 0,0 0 0 0 0,1 0 0 0 0,-1-1 0 0 0,0 0 0 0 0,-11 2 0 0 0,19-5-8 0 0,-1 0 1 0 0,1 0-1 0 0,-1 0 0 0 0,1 0 1 0 0,-1-1-1 0 0,1 1 1 0 0,0 0-1 0 0,-1 0 1 0 0,1 0-1 0 0,-1 0 1 0 0,1-1-1 0 0,-1 1 0 0 0,1 0 1 0 0,-1 0-1 0 0,1-1 1 0 0,0 1-1 0 0,-1 0 1 0 0,1 0-1 0 0,0-1 0 0 0,-1 1 1 0 0,1-1-1 0 0,0 1 1 0 0,-1 0-1 0 0,1-1 1 0 0,0 1-1 0 0,0-1 0 0 0,-1 1 1 0 0,1 0-1 0 0,0-1 1 0 0,0 1-1 0 0,0-1 1 0 0,0 1-1 0 0,0-1 0 0 0,0 1 1 0 0,-1-1-1 0 0,1 1 1 0 0,0-1-1 0 0,0 1 1 0 0,0-1-1 0 0,1 1 0 0 0,-1-1 1 0 0,4-21 44 0 0,-1 17-13 0 0,0-1-1 0 0,1 2 0 0 0,-1-1 0 0 0,1 0 1 0 0,0 1-1 0 0,0 0 0 0 0,1 0 0 0 0,-1 0 1 0 0,1 0-1 0 0,0 1 0 0 0,0-1 0 0 0,0 1 0 0 0,0 1 1 0 0,1-1-1 0 0,-1 1 0 0 0,1 0 0 0 0,0 0 1 0 0,-1 0-1 0 0,1 1 0 0 0,0 0 0 0 0,0 0 1 0 0,9 0-1 0 0,0 1 63 0 0,0 0-1 0 0,1 1 1 0 0,-1 0-1 0 0,0 2 1 0 0,0-1 0 0 0,0 2-1 0 0,-1 0 1 0 0,19 8 0 0 0,-24-9-109 0 0,-1 1 0 0 0,0 0 1 0 0,0 0-1 0 0,0 1 0 0 0,-1 0 0 0 0,1 1 1 0 0,-1 0-1 0 0,0 0 0 0 0,-1 0 1 0 0,1 1-1 0 0,-1 0 0 0 0,-1 0 0 0 0,1 0 1 0 0,8 17-1 0 0,-5 7-2324 0 0,-8 0-4579 0 0,-5-14 3049 0 0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226 151 1240 0 0,'-22'13'2486'0'0,"14"-10"-1795"0"0,0 1-1 0 0,-1-1 0 0 0,1 0 0 0 0,-1 0 0 0 0,0-1 1 0 0,0-1-1 0 0,0 1 0 0 0,0-2 0 0 0,0 1 1 0 0,0-1-1 0 0,-18-2 0 0 0,26 2-615 0 0,-1-1 0 0 0,1 1 0 0 0,0-1 0 0 0,0 1 0 0 0,0-1-1 0 0,0 0 1 0 0,0 1 0 0 0,0-1 0 0 0,0 0 0 0 0,0 0 0 0 0,0 1 0 0 0,1-1 0 0 0,-1 0 0 0 0,0 0 0 0 0,0 0-1 0 0,1 0 1 0 0,-1 0 0 0 0,1 0 0 0 0,-1 0 0 0 0,1 0 0 0 0,-1-1 0 0 0,1 1 0 0 0,0 0 0 0 0,-1 0 0 0 0,1 0-1 0 0,0 0 1 0 0,0-1 0 0 0,0 1 0 0 0,0 0 0 0 0,0 0 0 0 0,0-1 0 0 0,0 1 0 0 0,1-2 0 0 0,-1-3 84 0 0,2 0 1 0 0,-1 0 0 0 0,1 1 0 0 0,-1-1-1 0 0,4-6 1 0 0,-1 5-74 0 0,0 0 1 0 0,0 1-1 0 0,1-1 0 0 0,0 1 0 0 0,0 0 0 0 0,1 0 1 0 0,-1 1-1 0 0,1-1 0 0 0,0 1 0 0 0,1 0 0 0 0,-1 1 1 0 0,1 0-1 0 0,13-6 0 0 0,-11 5-39 0 0,0 2-1 0 0,1-1 1 0 0,-1 1-1 0 0,1 0 1 0 0,0 1 0 0 0,0 0-1 0 0,0 1 1 0 0,0 0-1 0 0,0 1 1 0 0,13 0 0 0 0,-19 1-36 0 0,-1-1 0 0 0,0 1 0 0 0,0 0 0 0 0,0 0 0 0 0,0 0 0 0 0,0 0 0 0 0,0 1 0 0 0,0-1 0 0 0,-1 1 0 0 0,1-1 0 0 0,0 1 1 0 0,-1 0-1 0 0,1 0 0 0 0,-1 0 0 0 0,0 1 0 0 0,1-1 0 0 0,-1 1 0 0 0,0-1 0 0 0,-1 1 0 0 0,1-1 0 0 0,0 1 0 0 0,-1 0 1 0 0,1 0-1 0 0,-1 0 0 0 0,0 0 0 0 0,0 0 0 0 0,0 0 0 0 0,-1 0 0 0 0,1 4 0 0 0,2 9 18 0 0,-2-1 0 0 0,0 0 0 0 0,-1 1-1 0 0,-3 24 1 0 0,0-15-17 0 0,-2-1-1 0 0,-1 0 1 0 0,-1 0-1 0 0,0 0 1 0 0,-2-1-1 0 0,-1 0 1 0 0,-1-1-1 0 0,-1 0 1 0 0,0-1-1 0 0,-2 0 1 0 0,0-1-1 0 0,-2 0 1 0 0,0-2-1 0 0,-1 0 1 0 0,-28 24-1 0 0,36-35-3 0 0,0-1 0 0 0,0 1-1 0 0,0-1 1 0 0,-1-1-1 0 0,0 0 1 0 0,0-1 0 0 0,-1 1-1 0 0,1-2 1 0 0,-13 3-1 0 0,22-5-4 0 0,0-1 0 0 0,0 0 1 0 0,0 0-1 0 0,0 0 0 0 0,-1 0 0 0 0,1 0 0 0 0,0 0 0 0 0,0 0 0 0 0,0 0 0 0 0,0 0 0 0 0,0-1 0 0 0,0 1 0 0 0,0 0 1 0 0,-1-1-1 0 0,1 1 0 0 0,0-1 0 0 0,0 1 0 0 0,0-1 0 0 0,0 0 0 0 0,1 1 0 0 0,-1-1 0 0 0,0 0 0 0 0,0 1 0 0 0,0-1 1 0 0,0-1-1 0 0,-1 0 6 0 0,1 0 1 0 0,0-1 0 0 0,0 1-1 0 0,1 0 1 0 0,-1 0 0 0 0,0-1 0 0 0,1 1-1 0 0,-1 0 1 0 0,1-1 0 0 0,0 1 0 0 0,0-4-1 0 0,0-1 27 0 0,0 1 1 0 0,1 0-1 0 0,0-1 0 0 0,0 1 0 0 0,0 0 0 0 0,1 0 1 0 0,0 0-1 0 0,4-9 0 0 0,-4 12-3 0 0,0-1 1 0 0,0 0-1 0 0,0 1 1 0 0,1 0-1 0 0,-1-1 0 0 0,1 1 1 0 0,0 0-1 0 0,0 0 1 0 0,0 1-1 0 0,0-1 1 0 0,1 1-1 0 0,-1-1 0 0 0,1 1 1 0 0,-1 0-1 0 0,1 0 1 0 0,0 1-1 0 0,-1-1 0 0 0,1 1 1 0 0,0 0-1 0 0,0 0 1 0 0,0 0-1 0 0,0 0 1 0 0,1 1-1 0 0,-1-1 0 0 0,6 2 1 0 0,2-1-7 0 0,0 0 0 0 0,0 1 1 0 0,0 1-1 0 0,-1 0 1 0 0,1 1-1 0 0,0 0 0 0 0,-1 0 1 0 0,0 2-1 0 0,0-1 0 0 0,0 1 1 0 0,16 11-1 0 0,-16-9-2108 0 0,0 2 0 0 0,0-1-1 0 0,11 13 1 0 0,-9-6-1707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11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32 162 3624 0 0,'0'0'3388'0'0,"-1"15"-431"0"0,-29 235 4446 0 0,30-241-7359 0 0,-1 0 1 0 0,2 0 0 0 0,-1 0-1 0 0,1 0 1 0 0,1 0 0 0 0,-1 0 0 0 0,1-1-1 0 0,1 1 1 0 0,5 12 0 0 0,-6-17-32 0 0,0 0 0 0 0,0 0 0 0 0,0 0 1 0 0,1-1-1 0 0,-1 1 0 0 0,1-1 0 0 0,0 1 0 0 0,0-1 1 0 0,0 0-1 0 0,0 0 0 0 0,1 0 0 0 0,-1-1 1 0 0,1 1-1 0 0,0-1 0 0 0,0 0 0 0 0,0 0 1 0 0,0 0-1 0 0,0-1 0 0 0,0 1 0 0 0,0-1 0 0 0,6 1 1 0 0,0-1-13 0 0,1 0-1 0 0,-1 0 1 0 0,1-1 0 0 0,-1-1 0 0 0,1 0 0 0 0,0 0 0 0 0,-1-1 0 0 0,0 0-1 0 0,1-1 1 0 0,-1 0 0 0 0,0-1 0 0 0,0 0 0 0 0,-1-1 0 0 0,1 0 0 0 0,-1 0-1 0 0,0-1 1 0 0,-1 0 0 0 0,1 0 0 0 0,-1-1 0 0 0,13-14 0 0 0,-10 9-9 0 0,-1-1 0 0 0,-1 0 0 0 0,1 0 0 0 0,-2-1 0 0 0,0 0 1 0 0,-1 0-1 0 0,0-1 0 0 0,-2 0 0 0 0,1 0 0 0 0,-2 0 0 0 0,0-1 0 0 0,-1 0 1 0 0,2-17-1 0 0,-2-64 256 0 0,-3 93-119 0 0,-2 10 15 0 0,0 10-26 0 0,-2 71 105 0 0,2-52-196 0 0,2 61 0 0 0,1-92-27 0 0,-1 1-1 0 0,1 0 0 0 0,0-1 0 0 0,0 1 0 0 0,0-1 0 0 0,1 1 0 0 0,-1-1 1 0 0,1 1-1 0 0,0-1 0 0 0,0 0 0 0 0,1 0 0 0 0,-1 0 0 0 0,1 0 1 0 0,0-1-1 0 0,0 1 0 0 0,1-1 0 0 0,-1 1 0 0 0,0-1 0 0 0,8 4 0 0 0,-6-4 0 0 0,1 0-1 0 0,0 0 1 0 0,0-1-1 0 0,0 0 1 0 0,0 0-1 0 0,0-1 0 0 0,1 1 1 0 0,-1-1-1 0 0,0-1 1 0 0,1 1-1 0 0,-1-1 0 0 0,1 0 1 0 0,-1-1-1 0 0,7-1 1 0 0,-2 1 2 0 0,-1-1 1 0 0,0 0-1 0 0,1-1 0 0 0,-1 0 1 0 0,0-1-1 0 0,-1 0 1 0 0,1 0-1 0 0,-1-1 0 0 0,0-1 1 0 0,0 1-1 0 0,0-1 0 0 0,-1-1 1 0 0,0 0-1 0 0,0 0 1 0 0,0 0-1 0 0,-1-1 0 0 0,0 0 1 0 0,-1-1-1 0 0,0 1 1 0 0,0-1-1 0 0,7-17 0 0 0,-6 6 67 0 0,0 0 0 0 0,-2 0-1 0 0,-1 0 1 0 0,0-1-1 0 0,1-25 1 0 0,-1-71 443 0 0,-4 101-620 0 0,-1 0-1 0 0,-1 0 0 0 0,-1 0 0 0 0,0 1 0 0 0,-6-20 0 0 0,5 28-1023 0 0,2 0-2154 0 0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167 136 2504 0 0,'-1'10'565'0'0,"-1"0"1"0"0,0 0-1 0 0,-1 0 0 0 0,0-1 0 0 0,-1 1 1 0 0,0-1-1 0 0,0 0 0 0 0,-8 11 0 0 0,-2 8 456 0 0,1-2 333 0 0,-2 0-1 0 0,-1 0 1 0 0,-28 33 0 0 0,43-58-1310 0 0,1 0 0 0 0,-1 0 1 0 0,0 0-1 0 0,1-1 1 0 0,-1 1-1 0 0,0 0 0 0 0,1 0 1 0 0,-1-1-1 0 0,0 1 1 0 0,0 0-1 0 0,0-1 0 0 0,0 1 1 0 0,0-1-1 0 0,0 1 1 0 0,0-1-1 0 0,0 1 0 0 0,0-1 1 0 0,0 0-1 0 0,0 0 1 0 0,0 1-1 0 0,0-1 0 0 0,0 0 1 0 0,-1 0-1 0 0,1-1-17 0 0,0 1-1 0 0,1-1 0 0 0,-1 0 0 0 0,0 0 0 0 0,1 1 1 0 0,-1-1-1 0 0,1 0 0 0 0,-1 0 0 0 0,1 0 1 0 0,0 0-1 0 0,-1 1 0 0 0,1-1 0 0 0,0 0 1 0 0,-1 0-1 0 0,1 0 0 0 0,0 0 0 0 0,0 0 1 0 0,0 0-1 0 0,0 0 0 0 0,0 0 0 0 0,0 0 1 0 0,0 0-1 0 0,0 0 0 0 0,1 0 0 0 0,-1 0 1 0 0,1-1-1 0 0,1-9 56 0 0,1 1 1 0 0,0-1 0 0 0,4-10-1 0 0,6-16 45 0 0,-1 5-76 0 0,1-1 1 0 0,1 2-1 0 0,2 0 1 0 0,1 1-1 0 0,35-46 0 0 0,-51 75-45 0 0,3-7 56 0 0,1 1 1 0 0,0 0-1 0 0,1 0 1 0 0,0 1 0 0 0,0 0-1 0 0,0 0 1 0 0,12-8-1 0 0,-18 14-52 0 0,1 0 0 0 0,-1 0 0 0 0,0 0 0 0 0,1 0 0 0 0,-1 0 0 0 0,0 0 0 0 0,1 0-1 0 0,-1 0 1 0 0,0 0 0 0 0,1 0 0 0 0,-1 1 0 0 0,0-1 0 0 0,0 0 0 0 0,1 0 0 0 0,-1 0 0 0 0,0 0 0 0 0,0 1-1 0 0,1-1 1 0 0,-1 0 0 0 0,0 0 0 0 0,0 1 0 0 0,0-1 0 0 0,1 0 0 0 0,-1 0 0 0 0,0 1 0 0 0,0-1 0 0 0,0 0 0 0 0,0 1-1 0 0,0-1 1 0 0,0 0 0 0 0,1 0 0 0 0,-1 1 0 0 0,0-1 0 0 0,0 0 0 0 0,0 1 0 0 0,0-1 0 0 0,0 0 0 0 0,0 1-1 0 0,0-1 1 0 0,0 0 0 0 0,-1 1 0 0 0,3 20 202 0 0,-2-14-122 0 0,3 37 306 0 0,-2 55 0 0 0,-2-48-210 0 0,1 307 484 0 0,0-355-678 0 0,1 0 0 0 0,-1 0 0 0 0,-1 0 0 0 0,1 0 0 0 0,0 0 0 0 0,-1-1 0 0 0,1 1 0 0 0,-1 0 0 0 0,0 0 1 0 0,-2 5-1 0 0,2-7-6 0 0,0 0 1 0 0,-1 0-1 0 0,1 0 1 0 0,0 0-1 0 0,-1 0 0 0 0,1 0 1 0 0,-1 0-1 0 0,1 0 1 0 0,-1 0-1 0 0,0-1 1 0 0,1 1-1 0 0,-1-1 1 0 0,0 1-1 0 0,1-1 1 0 0,-1 0-1 0 0,0 0 1 0 0,1 1-1 0 0,-4-1 1 0 0,-119 1-113 0 0,124-1 244 0 0,30 0 602 0 0,369 3 953 0 0,-385-2-1374 0 0,-4-1-4005 0 0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115 185 2808 0 0,'-3'2'296'0'0,"0"0"0"0"0,0-1 1 0 0,0 0-1 0 0,0 1 0 0 0,0-1 0 0 0,-1 0 0 0 0,1-1 0 0 0,0 1 0 0 0,-7 0 0 0 0,-33 0 2044 0 0,41-1-2189 0 0,1 0-20 0 0,0 0 0 0 0,0 0 0 0 0,-1 0-1 0 0,1 0 1 0 0,0 0 0 0 0,0 0 0 0 0,0-1 0 0 0,-1 1 0 0 0,1 0 0 0 0,0-1-1 0 0,0 1 1 0 0,0-1 0 0 0,0 1 0 0 0,0-1 0 0 0,0 0 0 0 0,0 0-1 0 0,0 1 1 0 0,0-1 0 0 0,0 0 0 0 0,0 0 0 0 0,1 0 0 0 0,-1 0 0 0 0,0 0-1 0 0,-1-2 1 0 0,1 1 95 0 0,0-1-1 0 0,0 0 0 0 0,1 0 1 0 0,-1 0-1 0 0,1 1 0 0 0,-1-1 1 0 0,1 0-1 0 0,0 0 0 0 0,0 0 0 0 0,1-4 1 0 0,0-1 86 0 0,0-1 0 0 0,1 1 1 0 0,0 0-1 0 0,1-1 0 0 0,0 1 0 0 0,6-12 0 0 0,-5 14-232 0 0,1 0-1 0 0,0 1 1 0 0,0 0-1 0 0,0 0 1 0 0,0 0-1 0 0,1 0 1 0 0,0 1-1 0 0,0 0 1 0 0,0 0-1 0 0,1 0 1 0 0,-1 1-1 0 0,1 0 1 0 0,0 1-1 0 0,0-1 1 0 0,0 1-1 0 0,0 0 0 0 0,11-1 1 0 0,3 0 52 0 0,0 1 1 0 0,0 1-1 0 0,1 1 0 0 0,37 4 1 0 0,-49-3-89 0 0,0 0 0 0 0,0 1 0 0 0,0 1 1 0 0,-1-1-1 0 0,1 2 0 0 0,-1-1 0 0 0,12 7 1 0 0,-17-7-37 0 0,0 0 1 0 0,0-1-1 0 0,0 1 1 0 0,0 1-1 0 0,-1-1 1 0 0,1 0-1 0 0,-1 1 1 0 0,0 0-1 0 0,0 0 1 0 0,-1 0-1 0 0,1 0 1 0 0,-1 0-1 0 0,0 1 1 0 0,0-1 0 0 0,0 0-1 0 0,0 1 1 0 0,0 5-1 0 0,2 7-6 0 0,-2 0 0 0 0,0 0 0 0 0,-1 0 0 0 0,-1 0 0 0 0,0 0-1 0 0,-1 0 1 0 0,-1 0 0 0 0,-1-1 0 0 0,-8 31 0 0 0,2-21-5 0 0,0-1 1 0 0,-2 0-1 0 0,-1 0 1 0 0,0-2-1 0 0,-24 33 0 0 0,26-41 4 0 0,-2 0 0 0 0,0-1 0 0 0,-1-1 0 0 0,0 0 0 0 0,-1 0 0 0 0,0-2 0 0 0,-1 0 0 0 0,-31 18-1 0 0,45-29 6 0 0,0 1-1 0 0,-1 0 1 0 0,1-1-1 0 0,0 1 0 0 0,-1-1 1 0 0,1 1-1 0 0,-1-1 0 0 0,1 0 1 0 0,-1 1-1 0 0,1-1 1 0 0,-1 0-1 0 0,1 0 0 0 0,-1 0 1 0 0,1 0-1 0 0,-1-1 0 0 0,-2 1 1 0 0,4-1 2 0 0,-1 1 0 0 0,1-1 0 0 0,-1 1 0 0 0,0-1 0 0 0,1 1 0 0 0,-1-1 0 0 0,1 0 0 0 0,0 1 0 0 0,-1-1 1 0 0,1 0-1 0 0,-1 1 0 0 0,1-1 0 0 0,0 0 0 0 0,0 1 0 0 0,-1-1 0 0 0,1 0 0 0 0,0 0 0 0 0,0 1 0 0 0,0-1 0 0 0,0 0 0 0 0,0 0 0 0 0,0 1 1 0 0,0-1-1 0 0,0 0 0 0 0,0 0 0 0 0,0 1 0 0 0,0-1 0 0 0,1 0 0 0 0,-1 0 0 0 0,0 1 0 0 0,0-1 0 0 0,1 0 0 0 0,-1 1 0 0 0,1-2 0 0 0,0 0 22 0 0,0 0 0 0 0,0 0-1 0 0,0 0 1 0 0,0 0 0 0 0,0 0 0 0 0,1 0-1 0 0,-1 0 1 0 0,1 1 0 0 0,-1-1-1 0 0,1 1 1 0 0,-1-1 0 0 0,1 1-1 0 0,0-1 1 0 0,0 1 0 0 0,0 0-1 0 0,0 0 1 0 0,3-2 0 0 0,0 2 15 0 0,0-1 1 0 0,0 1 0 0 0,0 0-1 0 0,0 0 1 0 0,1 0 0 0 0,-1 0 0 0 0,7 1-1 0 0,3 1 67 0 0,1 1 0 0 0,-1 0-1 0 0,1 1 1 0 0,16 5 0 0 0,-19-4-69 0 0,-1 0 1 0 0,1 1 0 0 0,-1 1 0 0 0,0 0 0 0 0,-1 0 0 0 0,1 1 0 0 0,-1 1-1 0 0,-1 0 1 0 0,0 0 0 0 0,0 1 0 0 0,0 0 0 0 0,11 14 0 0 0,-19-19-310 0 0,0-1 0 0 0,0 1 1 0 0,0 0-1 0 0,0 0 0 0 0,-1-1 1 0 0,1 1-1 0 0,0 5 0 0 0,-1-6-851 0 0,0 0 0 0 0,-1 0 0 0 0,0 0 0 0 0,1 1 0 0 0,-1-1 0 0 0,0 0 0 0 0,-1 0 0 0 0,1 0 0 0 0,-2 6 0 0 0,-3 2-2836 0 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185 109 2944 0 0,'-11'15'2338'0'0,"-87"180"3702"0"0,41-76-3891 0 0,54-113-2105 0 0,-9 16 723 0 0,12-22-760 0 0,0 0-1 0 0,0 0 1 0 0,0 0 0 0 0,0 0-1 0 0,0 0 1 0 0,0 0-1 0 0,0 1 1 0 0,0-1 0 0 0,0 0-1 0 0,0 0 1 0 0,0 0 0 0 0,0 0-1 0 0,0 0 1 0 0,0 0 0 0 0,0 0-1 0 0,0 0 1 0 0,0 0 0 0 0,0 0-1 0 0,0 0 1 0 0,-1 0 0 0 0,1 0-1 0 0,0 0 1 0 0,0 0 0 0 0,0 1-1 0 0,0-1 1 0 0,0 0 0 0 0,0 0-1 0 0,0 0 1 0 0,0 0 0 0 0,0 0-1 0 0,0 0 1 0 0,0 0 0 0 0,0 0-1 0 0,-1 0 1 0 0,1 0 0 0 0,0 0-1 0 0,0 0 1 0 0,0 0-1 0 0,0 0 1 0 0,0 0 0 0 0,0 0-1 0 0,0 0 1 0 0,0 0 0 0 0,0 0-1 0 0,0 0 1 0 0,0 0 0 0 0,-1 0-1 0 0,1-1 1 0 0,0 1 0 0 0,0 0-1 0 0,0 0 1 0 0,0 0 0 0 0,0 0-1 0 0,0 0 1 0 0,0 0 0 0 0,0 0-1 0 0,0 0 1 0 0,0 0 0 0 0,0 0-1 0 0,0 0 1 0 0,0 0 0 0 0,0 0-1 0 0,0 0 1 0 0,0-15 216 0 0,6-10-140 0 0,0 0 1 0 0,2 1 0 0 0,17-41-1 0 0,5 5-33 0 0,58-88-1 0 0,-73 125 50 0 0,36-41-1 0 0,-31 50 104 0 0,-20 14-191 0 0,0-1 0 0 0,0 1 0 0 0,0 0 0 0 0,1 0 0 0 0,-1-1 1 0 0,0 1-1 0 0,1 0 0 0 0,-1 0 0 0 0,0 0 0 0 0,0-1 0 0 0,1 1 0 0 0,-1 0 1 0 0,0 0-1 0 0,1 0 0 0 0,-1 0 0 0 0,0 0 0 0 0,1 0 0 0 0,-1 0 0 0 0,1 0 0 0 0,-1 0 1 0 0,0 0-1 0 0,1 0 0 0 0,-1 0 0 0 0,0 0 0 0 0,1 0 0 0 0,-1 0 0 0 0,0 0 0 0 0,1 0 1 0 0,-1 0-1 0 0,0 0 0 0 0,1 1 0 0 0,-1-1 0 0 0,0 0 0 0 0,0 0 0 0 0,1 0 1 0 0,-1 0-1 0 0,0 1 0 0 0,1-1 0 0 0,-1 0 0 0 0,0 0 0 0 0,0 1 0 0 0,0-1 0 0 0,1 0 1 0 0,-1 1-1 0 0,0-1 0 0 0,0 0 0 0 0,0 1 0 0 0,0-1 0 0 0,1 0 0 0 0,-1 1 1 0 0,0-1-1 0 0,0 0 0 0 0,0 1 0 0 0,0-1 0 0 0,0 1 0 0 0,3 54 677 0 0,-7 86-38 0 0,1-19-312 0 0,-3 54 54 0 0,5-81-160 0 0,-2 255 690 0 0,3-228-2075 0 0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6 3144 0 0,'-52'-5'5188'0'0,"46"5"-4881"0"0,-1 0 0 0 0,1 1 0 0 0,-1 0 0 0 0,1 0 0 0 0,0 0 0 0 0,-1 1 0 0 0,1 0 0 0 0,0 0 0 0 0,0 1 0 0 0,0-1 0 0 0,1 1 0 0 0,-1 1 0 0 0,1-1-1 0 0,0 1 1 0 0,-8 6 0 0 0,-7 8 736 0 0,2 0 0 0 0,-24 31 0 0 0,13-13-674 0 0,2 1 0 0 0,1 2 0 0 0,2 1 0 0 0,2 0 0 0 0,-19 52 1 0 0,30-65-238 0 0,2 0 1 0 0,0 1-1 0 0,2 1 1 0 0,2-1-1 0 0,0 1 1 0 0,2 0-1 0 0,1 0 1 0 0,1 1-1 0 0,5 38 1 0 0,-4-61-120 0 0,1-1 1 0 0,0 1-1 0 0,1-1 0 0 0,-1 0 1 0 0,1 0-1 0 0,1 1 0 0 0,-1-1 1 0 0,1 0-1 0 0,0-1 1 0 0,0 1-1 0 0,1-1 0 0 0,0 1 1 0 0,0-1-1 0 0,0 0 0 0 0,0 0 1 0 0,1-1-1 0 0,0 1 1 0 0,0-1-1 0 0,0 0 0 0 0,0 0 1 0 0,1-1-1 0 0,-1 0 1 0 0,1 0-1 0 0,0 0 0 0 0,0 0 1 0 0,0-1-1 0 0,1 0 0 0 0,-1-1 1 0 0,0 1-1 0 0,9 0 1 0 0,3 0-5 0 0,1 0 1 0 0,0-1-1 0 0,0-1 1 0 0,19-3 0 0 0,-29 2-7 0 0,-1 0 0 0 0,1-1 0 0 0,-1 0 1 0 0,1-1-1 0 0,-1 1 0 0 0,0-2 0 0 0,0 1 1 0 0,0-1-1 0 0,-1 0 0 0 0,14-10 1 0 0,-17 10-3 0 0,-1 1 1 0 0,1-1-1 0 0,-1 0 1 0 0,-1 0-1 0 0,1 0 1 0 0,0-1-1 0 0,-1 1 1 0 0,0-1-1 0 0,0 1 1 0 0,0-1-1 0 0,-1 0 1 0 0,1 0-1 0 0,-1 1 1 0 0,0-1 0 0 0,0-10-1 0 0,0 6 14 0 0,-1 0 0 0 0,0-1 1 0 0,-1 1-1 0 0,0 0 0 0 0,0-1 0 0 0,-1 1 0 0 0,-5-14 1 0 0,5 19 0 0 0,0-1 1 0 0,-1 0 0 0 0,0 1 0 0 0,1-1 0 0 0,-2 1 0 0 0,1 0 0 0 0,0 0 0 0 0,-1 0-1 0 0,0 0 1 0 0,0 1 0 0 0,0-1 0 0 0,0 1 0 0 0,-1 0 0 0 0,1 0 0 0 0,-1 1-1 0 0,0-1 1 0 0,0 1 0 0 0,0 0 0 0 0,0 1 0 0 0,0-1 0 0 0,-10-1 0 0 0,-7-1 60 0 0,-1 2 1 0 0,1 0-1 0 0,-40 3 1 0 0,46-1-92 0 0,1 1 1 0 0,0 0-1 0 0,-1 2 1 0 0,1-1-1 0 0,0 2 1 0 0,0 0-1 0 0,1 1 0 0 0,-1 1 1 0 0,1 0-1 0 0,0 0 1 0 0,1 2-1 0 0,0 0 0 0 0,-15 11 1 0 0,23-14-243 0 0,0 0 1 0 0,0 1-1 0 0,1 0 1 0 0,-6 8-1 0 0,1 9-3507 0 0,9-22 3385 0 0,0 0-1 0 0,-1-1 1 0 0,1 1 0 0 0,0 0-1 0 0,0 0 1 0 0,0 0 0 0 0,0 0 0 0 0,1 0-1 0 0,-1-1 1 0 0,0 1 0 0 0,0 0 0 0 0,0 0-1 0 0,1 0 1 0 0,-1-1 0 0 0,0 1-1 0 0,1 0 1 0 0,-1 0 0 0 0,1-1 0 0 0,-1 1-1 0 0,1 0 1 0 0,0 0 0 0 0,9 5-3459 0 0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 3680 0 0,'0'0'2709'0'0,"19"-11"1462"0"0,155-17 3183 0 0,-56 17-5268 0 0,-71 7-1618 0 0,39-1-1212 0 0,-87 5 657 0 0,1 0 1 0 0,0 0-1 0 0,0 0 0 0 0,0 0 1 0 0,0 0-1 0 0,0 0 1 0 0,0 0-1 0 0,-1 0 1 0 0,1 0-1 0 0,0 0 0 0 0,0 1-259 0 0,0-1 259 0 0,0 0 1 0 0,0 0-1 0 0,0 0 1 0 0,0 0-1 0 0,0 1 1 0 0,-1-1-1 0 0,1 0 0 0 0,0 0 1 0 0,0 0-1 0 0,0 0 1 0 0,0 0-1 0 0,0 0 0 0 0,0 1 1 0 0,0-1-1 0 0,0 0 1 0 0,0 0-1 0 0,0 0 0 0 0,0 0 1 0 0,0 0-1 0 0,0 1 1 0 0,0-1-1 0 0,0 0 1 0 0,0 0-1 0 0,1 0 0 0 0,-1 0 1 0 0,0 0-1 0 0,0 0 1 0 0,0 0-1 0 0,0 1 0 0 0,0-1 1 0 0,0 0-1 0 0,0 0-259 0 0,1 0 259 0 0,-1 0 1 0 0,0 0-1 0 0,0 0 1 0 0,0 1-1 0 0,0-1 0 0 0,0 0 1 0 0,0 0-1 0 0,1 0 1 0 0,-1 0-1 0 0,0 0 1 0 0,0 0-1 0 0,0 0 0 0 0,0 0 1 0 0,0 0-1 0 0,0 0 1 0 0,1 0-1 0 0,-1 0 0 0 0,0 0 1 0 0,-10 8-6284 0 0,0-2 2729 0 0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0 3848 0 0,'0'1'165'0'0,"-1"-1"-1"0"0,1 0 0 0 0,0 1 1 0 0,-1-1-1 0 0,1 0 0 0 0,-1 1 1 0 0,1-1-1 0 0,0 1 0 0 0,-1-1 1 0 0,1 1-1 0 0,0-1 0 0 0,-1 1 1 0 0,1-1-1 0 0,0 1 0 0 0,0-1 1 0 0,0 1-1 0 0,-1-1 1 0 0,1 1-1 0 0,0-1 0 0 0,0 1 1 0 0,0-1-1 0 0,0 1 0 0 0,0 0 1 0 0,0-1-1 0 0,0 1 0 0 0,0-1 1 0 0,0 1-1 0 0,0-1 0 0 0,1 1 1 0 0,-1-1-1 0 0,0 1 0 0 0,0-1 1 0 0,0 1-1 0 0,1-1 0 0 0,-1 1 1 0 0,0-1-1 0 0,0 1 0 0 0,1-1 1 0 0,-1 1-1 0 0,1-1 0 0 0,-1 1 1 0 0,0-1-1 0 0,1 0 0 0 0,-1 1 1 0 0,1-1-1 0 0,-1 0 0 0 0,1 1 1 0 0,0-1-1 0 0,29 4 2220 0 0,1-3-1 0 0,46-2 1 0 0,-11 0-1125 0 0,32 2-176 0 0,-75-2-5234 0 0,-1 1-4855 0 0,-11 0 4893 0 0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386 177 2480 0 0,'-2'2'237'0'0,"-1"1"-1"0"0,1-1 0 0 0,-1 0 1 0 0,0 0-1 0 0,1 0 0 0 0,-1-1 1 0 0,0 1-1 0 0,0-1 0 0 0,-6 2 1 0 0,-1 2 286 0 0,-3 4 86 0 0,-1-2-1 0 0,0 0 0 0 0,-1-1 1 0 0,0 0-1 0 0,0-1 0 0 0,0 0 1 0 0,0-2-1 0 0,-1 0 0 0 0,1 0 1 0 0,-1-2-1 0 0,0 0 1 0 0,-23-1-1 0 0,37 0-549 0 0,0-1-1 0 0,-1 1 1 0 0,1 0 0 0 0,0-1 0 0 0,-1 0 0 0 0,1 0-1 0 0,0 0 1 0 0,0 0 0 0 0,-1 0 0 0 0,1 0-1 0 0,0 0 1 0 0,0-1 0 0 0,0 1 0 0 0,1-1 0 0 0,-1 1-1 0 0,0-1 1 0 0,0 0 0 0 0,1 0 0 0 0,-1 1-1 0 0,1-1 1 0 0,0 0 0 0 0,-1-1 0 0 0,1 1 0 0 0,0 0-1 0 0,0 0 1 0 0,1 0 0 0 0,-1-1 0 0 0,0 1-1 0 0,1 0 1 0 0,-1-1 0 0 0,1 1 0 0 0,0-1 0 0 0,0 1-1 0 0,0 0 1 0 0,0-1 0 0 0,0-3 0 0 0,1-1 25 0 0,0 0 0 0 0,1 0 1 0 0,-1 0-1 0 0,1 0 0 0 0,0 0 0 0 0,1 0 1 0 0,0 1-1 0 0,0-1 0 0 0,0 1 1 0 0,1 0-1 0 0,6-9 0 0 0,-1 5-7 0 0,1 1 0 0 0,0 0 0 0 0,1 0 0 0 0,0 1 0 0 0,0 0 0 0 0,1 1 0 0 0,0 0 0 0 0,0 1 0 0 0,0 0 0 0 0,1 1 0 0 0,0 1-1 0 0,0 0 1 0 0,0 0 0 0 0,1 1 0 0 0,-1 1 0 0 0,1 1 0 0 0,0-1 0 0 0,-1 2 0 0 0,22 2 0 0 0,-31-2-57 0 0,0 1 0 0 0,0 0 0 0 0,0 0 0 0 0,-1 0 0 0 0,1 1 0 0 0,0-1 0 0 0,-1 1 0 0 0,1 0 0 0 0,-1 0 1 0 0,0 0-1 0 0,1 0 0 0 0,-1 1 0 0 0,0-1 0 0 0,-1 1 0 0 0,1 0 0 0 0,0 0 0 0 0,-1 0 0 0 0,1 0 0 0 0,-1 0 0 0 0,0 1 0 0 0,0-1 0 0 0,-1 0 0 0 0,1 1 0 0 0,-1 0 0 0 0,1-1 0 0 0,-1 1 0 0 0,1 5 1 0 0,2 11 30 0 0,-1-1 0 0 0,-1 1 0 0 0,-1-1 1 0 0,-1 24-1 0 0,0-30-32 0 0,-1 19-8 0 0,-2 0-1 0 0,-2-1 0 0 0,-1 1 0 0 0,-1-1 0 0 0,-2 0 0 0 0,-1-1 0 0 0,-1 0 1 0 0,-1 0-1 0 0,-2-1 0 0 0,-1-1 0 0 0,-1 0 0 0 0,-2-1 0 0 0,-1-1 0 0 0,0-1 1 0 0,-2-1-1 0 0,-1 0 0 0 0,-32 26 0 0 0,38-37-22 0 0,-1-1 0 0 0,-26 14 0 0 0,38-23 4 0 0,0 0 1 0 0,0-1-1 0 0,-1 1 1 0 0,0-1 0 0 0,1 0-1 0 0,-1-1 1 0 0,0 0 0 0 0,0 1-1 0 0,0-2 1 0 0,0 1 0 0 0,0-1-1 0 0,-8 0 1 0 0,12-1 2 0 0,0 1 0 0 0,-1-1 0 0 0,1 0 0 0 0,0 0 0 0 0,0 0 0 0 0,0-1 0 0 0,0 1 0 0 0,0 0 0 0 0,0-1 0 0 0,1 1 0 0 0,-1-1 0 0 0,0 1 0 0 0,1-1 0 0 0,-1 0 0 0 0,1 0 0 0 0,-1 0 0 0 0,1 0 0 0 0,0 0 0 0 0,0 0 0 0 0,0 0 0 0 0,0 0 0 0 0,0 0 0 0 0,1-1 0 0 0,-1 1 0 0 0,1 0 0 0 0,-1-1 0 0 0,1 1 0 0 0,0-3 0 0 0,-1-5 26 0 0,0 0 0 0 0,1 1 0 0 0,1-1 0 0 0,0 0 0 0 0,2-12 0 0 0,-3 21-1 0 0,1-1 0 0 0,-1 1 0 0 0,1-1 1 0 0,0 0-1 0 0,-1 1 0 0 0,1-1 0 0 0,0 1 1 0 0,0 0-1 0 0,0-1 0 0 0,0 1 0 0 0,0 0 1 0 0,0-1-1 0 0,0 1 0 0 0,0 0 0 0 0,0 0 0 0 0,1 0 1 0 0,-1 0-1 0 0,3-1 0 0 0,-1 0 27 0 0,1 1 0 0 0,-1-1 0 0 0,1 1 0 0 0,0 0 0 0 0,-1 0 0 0 0,1 1 0 0 0,7-1 0 0 0,0 0 58 0 0,-1 2 0 0 0,1-1-1 0 0,0 2 1 0 0,-1-1-1 0 0,12 4 1 0 0,-2 3 41 0 0,1 0 1 0 0,-2 1-1 0 0,0 1 0 0 0,0 0 1 0 0,32 25-1 0 0,17 10-615 0 0,-46-35-1588 0 0,-8-6-4924 0 0,-3-4 3105 0 0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0 3448 0 0,'7'2'8480'0'0,"-8"21"-7511"0"0,-1-1 0 0 0,-1 1-1 0 0,-1-1 1 0 0,-1 0 0 0 0,-13 37-1 0 0,-52 103-681 0 0,65-153-140 0 0,-1 4-82 0 0,0 1 0 0 0,0 0-1 0 0,1 1 1 0 0,1-1 0 0 0,0 1-1 0 0,1 0 1 0 0,-1 16 0 0 0,4-31-51 0 0,1 1 0 0 0,0 0 0 0 0,-1 0 0 0 0,1-1 0 0 0,0 1 0 0 0,-1 0 1 0 0,1-1-1 0 0,0 1 0 0 0,0-1 0 0 0,0 1 0 0 0,-1-1 0 0 0,1 1 0 0 0,0-1 1 0 0,0 0-1 0 0,0 1 0 0 0,0-1 0 0 0,0 0 0 0 0,0 0 0 0 0,0 0 0 0 0,0 0 0 0 0,0 0 1 0 0,0 1-1 0 0,0-2 0 0 0,0 1 0 0 0,0 0 0 0 0,1 0 0 0 0,32-1 164 0 0,-30 1-153 0 0,52-4 242 0 0,76-3 112 0 0,-130 4-535 0 0,1 0 0 0 0,0 0-1 0 0,-1-1 1 0 0,0 1-1 0 0,0 0 1 0 0,0-1-1 0 0,0 0 1 0 0,-1 0-1 0 0,3-6 1 0 0,3-27-627 0 0,0-1 0 0 0,1-61 1 0 0,-6-14 2918 0 0,-2 185-824 0 0,0 192 1385 0 0,0 0-4319 0 0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170 210 2956 0 0,'-12'4'939'0'0,"-1"0"-1"0"0,0 0 1 0 0,0-1 0 0 0,0-1-1 0 0,0 0 1 0 0,-1-1-1 0 0,-23-1 1 0 0,37 0-859 0 0,-1 0 0 0 0,1 0 0 0 0,-1 0 0 0 0,1 0 0 0 0,-1 0 0 0 0,0 0 0 0 0,1 0 0 0 0,-1-1 0 0 0,1 1 0 0 0,-1 0 0 0 0,1 0 0 0 0,-1 0 0 0 0,1-1 0 0 0,-1 1 0 0 0,1 0 0 0 0,-1 0 0 0 0,1-1 0 0 0,-1 1 0 0 0,1-1 0 0 0,0 1 0 0 0,-1 0 0 0 0,1-1 0 0 0,0 1 0 0 0,-1-1 0 0 0,1 1 0 0 0,0-1 0 0 0,-1 0 0 0 0,1-17 1197 0 0,1 13-1156 0 0,0 0 0 0 0,1 0 0 0 0,0 0 0 0 0,0 1-1 0 0,4-8 1 0 0,4-1-64 0 0,0 1 0 0 0,0-1 0 0 0,1 2 0 0 0,0 0-1 0 0,1 0 1 0 0,0 1 0 0 0,1 0 0 0 0,0 1-1 0 0,1 1 1 0 0,0 0 0 0 0,0 1 0 0 0,1 0 0 0 0,-1 1-1 0 0,1 1 1 0 0,1 0 0 0 0,25-4 0 0 0,-21 5 13 0 0,0 1 0 0 0,0 0 0 0 0,39 0-1 0 0,-53 4-47 0 0,0-1-1 0 0,0 1 0 0 0,0 0 0 0 0,0 1 0 0 0,0-1 0 0 0,-1 1 1 0 0,11 5-1 0 0,-13-6-8 0 0,0 1-1 0 0,-1 0 1 0 0,1 0 0 0 0,0 0 0 0 0,-1 0-1 0 0,1 1 1 0 0,-1-1 0 0 0,0 1 0 0 0,1-1 0 0 0,-1 1-1 0 0,-1 0 1 0 0,1 0 0 0 0,0 0 0 0 0,2 6-1 0 0,0 5 14 0 0,0 1-1 0 0,-1-1 0 0 0,-1 1 0 0 0,0 0 0 0 0,-1 0 0 0 0,0 0 0 0 0,-1 0 1 0 0,-1 0-1 0 0,-1 0 0 0 0,0 0 0 0 0,-1 0 0 0 0,-7 24 0 0 0,-3-2-8 0 0,0-1-1 0 0,-2-1 0 0 0,-36 61 1 0 0,32-66-15 0 0,-1-1 0 0 0,-2-1 1 0 0,-35 37-1 0 0,40-48-8 0 0,-1-1-1 0 0,0 0 1 0 0,-1-2-1 0 0,0 0 1 0 0,-2-1-1 0 0,-21 10 1 0 0,32-18 0 0 0,0-1 0 0 0,1 0 0 0 0,-1-1 0 0 0,-1 0 0 0 0,-19 2 0 0 0,28-5 7 0 0,0 1-1 0 0,0-1 1 0 0,0 0 0 0 0,0 0-1 0 0,0 0 1 0 0,0 0-1 0 0,0 0 1 0 0,0-1 0 0 0,0 1-1 0 0,0-1 1 0 0,0 1-1 0 0,1-1 1 0 0,-1 0 0 0 0,0 1-1 0 0,0-1 1 0 0,0 0-1 0 0,1 0 1 0 0,-1 0 0 0 0,0-1-1 0 0,1 1 1 0 0,-1 0-1 0 0,1-1 1 0 0,0 1 0 0 0,-1-1-1 0 0,1 1 1 0 0,0-1-1 0 0,0 1 1 0 0,0-1-1 0 0,0 0 1 0 0,0 0 0 0 0,0 1-1 0 0,0-1 1 0 0,1 0-1 0 0,-1 0 1 0 0,1 0 0 0 0,-1 0-1 0 0,1-3 1 0 0,0-2 11 0 0,0 0 1 0 0,0 1-1 0 0,1-1 1 0 0,0 1 0 0 0,0-1-1 0 0,1 1 1 0 0,-1-1-1 0 0,1 1 1 0 0,1 0-1 0 0,-1 0 1 0 0,1 0-1 0 0,1 0 1 0 0,-1 0-1 0 0,5-5 1 0 0,-1 1 54 0 0,1-1 1 0 0,0 2-1 0 0,0-1 1 0 0,2 2-1 0 0,-1-1 0 0 0,17-11 1 0 0,-21 16-8 0 0,1 0 0 0 0,0 0 0 0 0,1 1 0 0 0,-1 0 0 0 0,0 0 0 0 0,1 1 0 0 0,0-1 0 0 0,-1 2 0 0 0,1-1 0 0 0,0 1 0 0 0,0 0 0 0 0,0 0 0 0 0,0 0 0 0 0,0 1 0 0 0,0 1 0 0 0,0-1 0 0 0,0 1 0 0 0,0 0 0 0 0,0 0 0 0 0,0 1 0 0 0,0 0 0 0 0,-1 1 0 0 0,1-1 0 0 0,-1 1 0 0 0,0 0 0 0 0,1 1 0 0 0,-1-1 0 0 0,-1 1 0 0 0,1 0 0 0 0,-1 1 0 0 0,1 0 0 0 0,-1-1 0 0 0,0 2 0 0 0,-1-1 0 0 0,1 0 0 0 0,-1 1-1 0 0,4 7 1 0 0,12 22-378 0 0,-9-16 408 0 0,0-1 0 0 0,14 17 1 0 0,5-6-3620 0 0,-25-26 2069 0 0,0 0 0 0 0,0 0 0 0 0,0 0 0 0 0,0-1 1 0 0,8 3-1 0 0,5 0-2165 0 0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0 3512 0 0,'0'0'1847'0'0,"10"3"1662"0"0,-8 1-3231 0 0,0 1 0 0 0,-1-1 0 0 0,0 0 0 0 0,0 0 0 0 0,0 0 0 0 0,0 1 0 0 0,-1-1 0 0 0,1 0 0 0 0,-1 1 0 0 0,0-1-1 0 0,-1 0 1 0 0,1 1 0 0 0,-1-1 0 0 0,0 0 0 0 0,-1 6 0 0 0,-4 11 600 0 0,-16 37 0 0 0,12-35-193 0 0,-8 16-302 0 0,-3-1-1 0 0,-1 0 0 0 0,-2-2 1 0 0,-35 43-1 0 0,24-33 88 0 0,31-40-414 0 0,-2 3 380 0 0,18-7 52 0 0,109-9 257 0 0,3-1-517 0 0,-48 11-807 0 0,-74-4 522 0 0,0 1 0 0 0,-1 0 0 0 0,1-1 0 0 0,-1 0 0 0 0,1 1 0 0 0,0-1 0 0 0,-1 0 0 0 0,1 0 0 0 0,-1 0 0 0 0,0 0 0 0 0,1 0 1 0 0,-1 0-1 0 0,0 0 0 0 0,0-1 0 0 0,1 1 0 0 0,-1 0 0 0 0,0-1 0 0 0,0 1 0 0 0,-1-1 0 0 0,1 1 0 0 0,0-1 0 0 0,0-1 0 0 0,15-37-697 0 0,-16 39 743 0 0,8-28-291 0 0,-1 0 0 0 0,-2-1-1 0 0,-1 1 1 0 0,1-54 0 0 0,-4 58 397 0 0,0 17 31 0 0,0 0 0 0 0,-1-1 0 0 0,-2-11 0 0 0,1-3 1072 0 0,1 21-147 0 0,0 15-615 0 0,0 524 2413 0 0,4-419-2909 0 0,-2-109 698 0 0,0-4-4215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11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23 3928 0 0,'-21'-15'4135'0'0,"11"12"-3677"0"0,1 1 0 0 0,-1 1 0 0 0,0 0 0 0 0,1 0 0 0 0,-1 1 0 0 0,0 1-1 0 0,0-1 1 0 0,1 1 0 0 0,-1 1 0 0 0,1 0 0 0 0,-1 0 0 0 0,1 1 0 0 0,0 0 0 0 0,-17 9-1 0 0,9-4-2 0 0,0 2 1 0 0,1 0-1 0 0,0 0 0 0 0,0 1 0 0 0,-18 19 0 0 0,28-24-424 0 0,0 0 1 0 0,0 1-1 0 0,1 0 0 0 0,0 0 0 0 0,0 0 1 0 0,0 1-1 0 0,1-1 0 0 0,0 1 0 0 0,1 0 1 0 0,0 0-1 0 0,0 1 0 0 0,0-1 0 0 0,1 1 1 0 0,-1 9-1 0 0,3-15-28 0 0,1 0 0 0 0,-1 0 1 0 0,0 0-1 0 0,1 1 0 0 0,0-1 0 0 0,-1 0 1 0 0,1 0-1 0 0,1 0 0 0 0,-1 0 0 0 0,0 0 1 0 0,1 0-1 0 0,-1 0 0 0 0,1-1 0 0 0,0 1 0 0 0,0 0 1 0 0,0-1-1 0 0,0 0 0 0 0,0 1 0 0 0,1-1 1 0 0,-1 0-1 0 0,1 0 0 0 0,5 3 0 0 0,6 4 15 0 0,1-1-1 0 0,0 0 0 0 0,18 6 0 0 0,-19-8-13 0 0,1 0 4 0 0,-4-1 25 0 0,0-1 0 0 0,0 2 0 0 0,9 6-1 0 0,-17-10-21 0 0,0 0-1 0 0,0 0 0 0 0,-1 1 0 0 0,1-1 0 0 0,-1 1 0 0 0,1-1 0 0 0,-1 1 0 0 0,0 0 0 0 0,0 0 1 0 0,0 0-1 0 0,-1 0 0 0 0,1 0 0 0 0,-1 1 0 0 0,2 4 0 0 0,-1-2 85 0 0,-1-1 1 0 0,0 1-1 0 0,0 0 0 0 0,0 0 1 0 0,-1 0-1 0 0,0 0 0 0 0,0 0 1 0 0,0 0-1 0 0,-1 0 0 0 0,0 0 1 0 0,0 0-1 0 0,-1 0 0 0 0,1 0 0 0 0,-1-1 1 0 0,-1 1-1 0 0,1 0 0 0 0,-1-1 1 0 0,0 0-1 0 0,0 0 0 0 0,-7 9 1 0 0,4-7 35 0 0,-1-1 0 0 0,1 0 0 0 0,-1 0 0 0 0,0-1 0 0 0,-1 0 0 0 0,1-1 0 0 0,-1 1 0 0 0,0-1 0 0 0,0-1 0 0 0,0 1 0 0 0,-1-1 0 0 0,1-1 0 0 0,-16 3 0 0 0,16-3-429 0 0,-38 4 1031 0 0,43-6-1179 0 0,0 1-1 0 0,0-1 1 0 0,0 0 0 0 0,0-1-1 0 0,1 1 1 0 0,-1 0 0 0 0,0-1-1 0 0,0 0 1 0 0,0 1 0 0 0,1-1-1 0 0,-1 0 1 0 0,-4-3 0 0 0,-1-7-8067 0 0,6 4 4256 0 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30 207 2404 0 0,'-1'0'152'0'0,"0"0"0"0"0,-1 0 0 0 0,1 0 0 0 0,0 0 0 0 0,0 0 0 0 0,0 0 0 0 0,0 0 0 0 0,0-1 0 0 0,0 1 0 0 0,0 0 0 0 0,0 0 0 0 0,0-1 0 0 0,0 1 0 0 0,0-1 0 0 0,1 1 0 0 0,-1-1 0 0 0,0 0-1 0 0,0 1 1 0 0,0-1 0 0 0,0 0 0 0 0,1 1 0 0 0,-1-1 0 0 0,0 0 0 0 0,1 0 0 0 0,-1 0 0 0 0,1 1 0 0 0,-1-1 0 0 0,1 0 0 0 0,-2-2 0 0 0,2-1 192 0 0,-1 0 1 0 0,0 0-1 0 0,1 0 1 0 0,0 0-1 0 0,0 0 1 0 0,1-6-1 0 0,-1-5 596 0 0,0 10-740 0 0,1 0 0 0 0,-1 0 0 0 0,1 0 0 0 0,0 1 0 0 0,0-1 0 0 0,0 0 0 0 0,1 1 0 0 0,-1-1 0 0 0,1 1 0 0 0,0-1 1 0 0,0 1-1 0 0,1 0 0 0 0,0 0 0 0 0,3-5 0 0 0,-1 4-61 0 0,0-1 1 0 0,0 2-1 0 0,1-1 1 0 0,0 1 0 0 0,0-1-1 0 0,0 2 1 0 0,0-1-1 0 0,13-5 1 0 0,-6 4-51 0 0,1 1-1 0 0,0 0 1 0 0,0 1 0 0 0,0 0 0 0 0,0 1 0 0 0,0 1 0 0 0,0 0 0 0 0,0 1 0 0 0,21 2-1 0 0,-28-1-68 0 0,1 0-1 0 0,-1 1 1 0 0,0 0-1 0 0,0 0 1 0 0,0 0-1 0 0,0 1 0 0 0,-1 0 1 0 0,1 0-1 0 0,-1 1 1 0 0,0 0-1 0 0,0 0 0 0 0,0 1 1 0 0,0-1-1 0 0,-1 1 1 0 0,0 0-1 0 0,0 1 1 0 0,0-1-1 0 0,0 1 0 0 0,-1 0 1 0 0,0 0-1 0 0,-1 0 1 0 0,1 1-1 0 0,-1-1 1 0 0,0 1-1 0 0,-1 0 0 0 0,1 0 1 0 0,-1 0-1 0 0,-1 0 1 0 0,1 0-1 0 0,0 14 0 0 0,-1 1-1 0 0,0 0 0 0 0,-1 0-1 0 0,-2-1 1 0 0,0 1-1 0 0,-6 26 1 0 0,2-26-15 0 0,-2-1 1 0 0,0 0 0 0 0,-1 0-1 0 0,-1-1 1 0 0,-25 38-1 0 0,12-26-1 0 0,-2-1 0 0 0,-45 43-1 0 0,57-61 0 0 0,-2-1-1 0 0,1 0 0 0 0,-26 15 1 0 0,34-24 0 0 0,0 0-1 0 0,1 0 1 0 0,-1 0 0 0 0,0 0 0 0 0,-1-1 0 0 0,1 0-1 0 0,0-1 1 0 0,-1 1 0 0 0,1-1 0 0 0,-1 0 0 0 0,1-1 0 0 0,-1 1-1 0 0,-9-2 1 0 0,15 1-1 0 0,0 0 1 0 0,1-1-1 0 0,-1 1 1 0 0,0 0-1 0 0,0-1 0 0 0,0 1 1 0 0,1 0-1 0 0,-1-1 0 0 0,0 1 1 0 0,0-1-1 0 0,1 1 0 0 0,-1-1 1 0 0,0 0-1 0 0,1 1 0 0 0,-1-1 1 0 0,1 1-1 0 0,-1-1 0 0 0,1 0 1 0 0,-1 0-1 0 0,1 1 0 0 0,-1-1 1 0 0,1 0-1 0 0,-1-1 0 0 0,1 0 5 0 0,-1-1-1 0 0,0 0 0 0 0,1 1 0 0 0,0-1 0 0 0,-1 0 0 0 0,1 1 0 0 0,1-6 0 0 0,-1 2 11 0 0,1 1 0 0 0,0 0-1 0 0,1-1 1 0 0,-1 1-1 0 0,1 0 1 0 0,0-1 0 0 0,4-5-1 0 0,-3 5 22 0 0,1 1 0 0 0,0-1 0 0 0,0 1 0 0 0,0 0 0 0 0,1 1 1 0 0,-1-1-1 0 0,1 1 0 0 0,1 0 0 0 0,-1 0 0 0 0,0 0 0 0 0,1 1 0 0 0,0 0 0 0 0,0 0 0 0 0,0 0 0 0 0,0 1 0 0 0,0 0 0 0 0,0 0 0 0 0,1 1 0 0 0,-1-1 0 0 0,1 2 0 0 0,9-2 1 0 0,-1 2 94 0 0,0-1 0 0 0,0 2-1 0 0,0 0 1 0 0,-1 1 0 0 0,1 0 0 0 0,0 1 0 0 0,-1 1 0 0 0,0 0 0 0 0,0 1 0 0 0,0 0 0 0 0,0 1 0 0 0,-1 1 0 0 0,22 14 0 0 0,-6-2 100 0 0,-10-7-27 0 0,-1 0 1 0 0,0 1-1 0 0,24 23 0 0 0,-36-31-404 0 0,9 7 427 0 0,-13-6-5364 0 0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145 103 2024 0 0,'3'-8'5125'0'0,"-5"25"-4344"0"0,-1 0 1 0 0,0 0 0 0 0,-1 0-1 0 0,-1 0 1 0 0,-1-1 0 0 0,-11 24-1 0 0,-2 1-55 0 0,-33 51 0 0 0,32-60-380 0 0,7-15 145 0 0,10-21-110 0 0,3-9-250 0 0,5-12-111 0 0,1 1 0 0 0,0 0 0 0 0,2 0-1 0 0,1 1 1 0 0,16-31 0 0 0,69-106 73 0 0,-93 159-93 0 0,1-3 2 0 0,27-35 124 0 0,-28 37-118 0 0,1 0 0 0 0,-1 0 0 0 0,1 0 0 0 0,0 1 0 0 0,0-1 0 0 0,0 1 0 0 0,0-1 0 0 0,0 1 0 0 0,0 0 0 0 0,0 0 0 0 0,0 0 0 0 0,1 0 0 0 0,-1 0 0 0 0,0 0 0 0 0,1 1 0 0 0,3-1 0 0 0,-6 1-1 0 0,1 0 0 0 0,-1 0 0 0 0,1 0 0 0 0,-1 0 0 0 0,1 1 0 0 0,-1-1 0 0 0,0 0 0 0 0,1 0 0 0 0,-1 1 0 0 0,0-1 0 0 0,1 0 0 0 0,-1 1 0 0 0,0-1 0 0 0,1 0 0 0 0,-1 1 0 0 0,0-1 0 0 0,0 1 0 0 0,0-1 0 0 0,1 0 0 0 0,-1 1 0 0 0,0-1 0 0 0,0 1 0 0 0,0-1 0 0 0,0 1 1 0 0,0-1-1 0 0,0 0 0 0 0,1 1 0 0 0,-1-1 0 0 0,0 1 0 0 0,0-1 0 0 0,-1 1 0 0 0,1 21 126 0 0,0-15-75 0 0,-3 582 1799 0 0,-1-468-1553 0 0,4-121-319 0 0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71 283 3192 0 0,'-11'0'1405'0'0,"6"1"-792"0"0,0-1 1 0 0,0 0-1 0 0,0-1 1 0 0,0 1-1 0 0,-8-3 0 0 0,12 3-510 0 0,0 0-1 0 0,-1-1 0 0 0,1 1 0 0 0,0-1 1 0 0,0 0-1 0 0,0 1 0 0 0,0-1 0 0 0,0 0 0 0 0,0 0 1 0 0,0 0-1 0 0,0 0 0 0 0,0 0 0 0 0,0 0 0 0 0,1 0 1 0 0,-1 0-1 0 0,0 0 0 0 0,1 0 0 0 0,-1 0 0 0 0,0 0 1 0 0,1-1-1 0 0,0 1 0 0 0,-1 0 0 0 0,1 0 0 0 0,0 0 1 0 0,-1-1-1 0 0,1-1 0 0 0,0-5 159 0 0,-1-1 0 0 0,2 1 0 0 0,-1-1 1 0 0,1 1-1 0 0,0-1 0 0 0,1 1 0 0 0,0 0 0 0 0,1 0 0 0 0,-1 0 1 0 0,1 0-1 0 0,1 0 0 0 0,0 0 0 0 0,0 1 0 0 0,0-1 0 0 0,1 1 0 0 0,0 0 1 0 0,0 1-1 0 0,11-10 0 0 0,-6 6-210 0 0,0 0 0 0 0,1 1 1 0 0,1 0-1 0 0,-1 1 0 0 0,1 1 1 0 0,1 0-1 0 0,-1 0 0 0 0,1 1 0 0 0,0 1 1 0 0,20-6-1 0 0,-27 10-21 0 0,-1-1 0 0 0,1 1 0 0 0,-1 1 0 0 0,1-1 0 0 0,-1 1 0 0 0,1 0 1 0 0,-1 0-1 0 0,1 0 0 0 0,-1 1 0 0 0,1 0 0 0 0,-1 0 0 0 0,1 1 0 0 0,-1-1 0 0 0,0 1 0 0 0,0 0 1 0 0,8 4-1 0 0,-9-3-15 0 0,-1 0 1 0 0,1 0 0 0 0,0 0 0 0 0,-1 1 0 0 0,1-1 0 0 0,-1 1 0 0 0,0 0 0 0 0,0 0-1 0 0,-1 0 1 0 0,1 0 0 0 0,-1 0 0 0 0,0 1 0 0 0,0-1 0 0 0,0 1 0 0 0,-1-1 0 0 0,1 1 0 0 0,-1 0-1 0 0,1 8 1 0 0,0 13 3 0 0,0 0 0 0 0,-1 0-1 0 0,-2 0 1 0 0,-1 0 0 0 0,0 0 0 0 0,-2-1-1 0 0,-1 1 1 0 0,-2-1 0 0 0,0 0 0 0 0,-1-1-1 0 0,-2 1 1 0 0,0-2 0 0 0,-2 1 0 0 0,0-2-1 0 0,-2 0 1 0 0,0 0 0 0 0,-19 21 0 0 0,27-36-16 0 0,-16 17 20 0 0,-33 31 0 0 0,48-49-16 0 0,0 0-1 0 0,-1 0 0 0 0,0-1 0 0 0,1-1 0 0 0,-1 1 1 0 0,-1-1-1 0 0,1-1 0 0 0,-1 1 0 0 0,-16 3 1 0 0,24-7-8 0 0,0 1 1 0 0,0-1 0 0 0,0 0 0 0 0,0 0-1 0 0,0 0 1 0 0,-1 0 0 0 0,1 0 0 0 0,0 0-1 0 0,0 0 1 0 0,0 0 0 0 0,0 0 0 0 0,0-1 0 0 0,0 1-1 0 0,0 0 1 0 0,0-1 0 0 0,0 1 0 0 0,1-1-1 0 0,-1 1 1 0 0,0-1 0 0 0,0 1 0 0 0,0-1-1 0 0,0 1 1 0 0,0-1 0 0 0,1 0 0 0 0,-2 0-1 0 0,1-1 2 0 0,0 0-1 0 0,1 0 0 0 0,-1 1 1 0 0,0-1-1 0 0,0 0 0 0 0,1 0 1 0 0,0 0-1 0 0,-1 0 0 0 0,1 0 0 0 0,0 0 1 0 0,0 0-1 0 0,0-2 0 0 0,0-5 8 0 0,1 1-1 0 0,1-1 1 0 0,-1 1-1 0 0,2-1 1 0 0,2-8-1 0 0,-1 6 41 0 0,1 0-1 0 0,0 0 0 0 0,13-19 1 0 0,-15 27-23 0 0,-1 0 0 0 0,0 0-1 0 0,1 0 1 0 0,-1 0 0 0 0,1 1 0 0 0,0-1 0 0 0,0 1 0 0 0,0 0-1 0 0,0 0 1 0 0,0 0 0 0 0,0 0 0 0 0,0 1 0 0 0,1-1 0 0 0,-1 1-1 0 0,1 0 1 0 0,-1 0 0 0 0,5-1 0 0 0,5 0 179 0 0,0 1 0 0 0,0 1 0 0 0,19 1 1 0 0,-28-1-142 0 0,1 1 0 0 0,-1 0 1 0 0,0 0-1 0 0,0 0 0 0 0,1 0 1 0 0,-1 1-1 0 0,0-1 0 0 0,0 1 1 0 0,0 1-1 0 0,-1-1 0 0 0,1 0 1 0 0,0 1-1 0 0,-1 0 1 0 0,4 3-1 0 0,5 8 88 0 0,0 0 0 0 0,-1 0 0 0 0,12 24 0 0 0,-4-18-1833 0 0,-16-18 423 0 0,0 1-1 0 0,1-1 0 0 0,-1 0 0 0 0,1-1 1 0 0,0 1-1 0 0,-1-1 0 0 0,1 1 0 0 0,7 0 1 0 0,5 0-2662 0 0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157 224 1856 0 0,'-37'3'2699'0'0,"29"-2"-2222"0"0,0 0 1 0 0,0 0-1 0 0,-1-1 0 0 0,1 0 1 0 0,0 0-1 0 0,-1-1 0 0 0,1 0 1 0 0,0-1-1 0 0,-9-2 0 0 0,15 3-321 0 0,0 0 0 0 0,0 0 0 0 0,1-1 0 0 0,-1 1 0 0 0,0-1 0 0 0,0 1 0 0 0,1-1 0 0 0,-1 0 0 0 0,1 1 0 0 0,-1-1-1 0 0,1 0 1 0 0,0 0 0 0 0,0 0 0 0 0,0 0 0 0 0,0 0 0 0 0,0-1 0 0 0,0 1 0 0 0,1 0 0 0 0,-1 0 0 0 0,1 0 0 0 0,-1-1 0 0 0,1 1 0 0 0,0 0 0 0 0,0-1 0 0 0,0 1 0 0 0,0 0-1 0 0,0-1 1 0 0,1 1 0 0 0,-1 0 0 0 0,1 0 0 0 0,-1-1 0 0 0,2-2 0 0 0,1-3 38 0 0,0 0-1 0 0,0 1 1 0 0,0-1-1 0 0,1 1 1 0 0,0 0 0 0 0,0 0-1 0 0,11-13 1 0 0,-7 12-109 0 0,1 1-1 0 0,-1 0 1 0 0,1 0 0 0 0,1 1-1 0 0,-1 0 1 0 0,1 1 0 0 0,0 0 0 0 0,1 1-1 0 0,-1 0 1 0 0,19-5 0 0 0,-13 5-11 0 0,0 0 0 0 0,0 2 1 0 0,1 0-1 0 0,-1 1 0 0 0,0 0 1 0 0,29 3-1 0 0,-40-1-58 0 0,0 0 1 0 0,-1 0-1 0 0,1 0 1 0 0,0 0-1 0 0,-1 1 1 0 0,0-1-1 0 0,1 1 1 0 0,-1 0-1 0 0,0 0 1 0 0,0 1-1 0 0,0 0 0 0 0,0-1 1 0 0,0 1-1 0 0,-1 0 1 0 0,7 8-1 0 0,-7-7-4 0 0,1 2 0 0 0,-1-1 0 0 0,0 0 0 0 0,-1 0-1 0 0,1 1 1 0 0,-1 0 0 0 0,0-1 0 0 0,-1 1 0 0 0,0 0 0 0 0,1 0-1 0 0,-1 7 1 0 0,0 5 9 0 0,-2 1 0 0 0,0 0 0 0 0,0 0 0 0 0,-2 0 0 0 0,-1-1-1 0 0,-10 35 1 0 0,2-17-4 0 0,-2-1-1 0 0,-1-1 1 0 0,-2 0 0 0 0,-34 51-1 0 0,37-65-8 0 0,0-1 0 0 0,-2-1 1 0 0,0 0-1 0 0,-1 0 0 0 0,-1-2 0 0 0,0 0 0 0 0,-1-2 0 0 0,-28 18 0 0 0,42-29 1 0 0,0-1-1 0 0,-1 1 1 0 0,0-1-1 0 0,1 0 0 0 0,-1 0 1 0 0,0 0-1 0 0,-7 0 1 0 0,12-2-8 0 0,-1 1 1 0 0,1-1 0 0 0,0 0-1 0 0,0 0 1 0 0,0 0 0 0 0,0 0-1 0 0,-1-1 1 0 0,1 1 0 0 0,0 0-1 0 0,0 0 1 0 0,0-1 0 0 0,0 1-1 0 0,0-1 1 0 0,0 1 0 0 0,0-1-1 0 0,0 1 1 0 0,0-1 0 0 0,0 0-1 0 0,0 0 1 0 0,0 1 0 0 0,0-1-1 0 0,0 0 1 0 0,0 0 0 0 0,1 0-1 0 0,-1 0 1 0 0,0 0 0 0 0,1 0-1 0 0,-1 0 1 0 0,1 0 0 0 0,-1 0 0 0 0,1 0-1 0 0,-1 0 1 0 0,1 0 0 0 0,0 0-1 0 0,-1-1 1 0 0,1 1 0 0 0,0 0-1 0 0,0 0 1 0 0,0 0 0 0 0,0 0-1 0 0,0-1 1 0 0,1-1 0 0 0,-2-7 45 0 0,1-1 0 0 0,1 0 0 0 0,0 1 0 0 0,0-1 1 0 0,6-16-1 0 0,-6 24-27 0 0,0 1-1 0 0,0-1 1 0 0,0 1 0 0 0,0-1 0 0 0,1 1-1 0 0,-1 0 1 0 0,1 0 0 0 0,-1-1 0 0 0,1 1-1 0 0,0 0 1 0 0,0 0 0 0 0,0 1 0 0 0,0-1-1 0 0,0 0 1 0 0,1 1 0 0 0,-1-1 0 0 0,0 1-1 0 0,1 0 1 0 0,-1 0 0 0 0,1 0 0 0 0,-1 0-1 0 0,1 0 1 0 0,0 1 0 0 0,-1-1 0 0 0,1 1-1 0 0,0-1 1 0 0,3 1 0 0 0,13-1 95 0 0,0 1 0 0 0,0 1 0 0 0,0 1 0 0 0,0 0 0 0 0,-1 1 0 0 0,1 2 0 0 0,-1-1 0 0 0,0 2 0 0 0,0 1 0 0 0,0 0 0 0 0,-1 1 0 0 0,0 1 0 0 0,-1 0 0 0 0,24 18 0 0 0,-38-24-259 0 0,1-1 1 0 0,0 1-1 0 0,-1-1 0 0 0,0 1 0 0 0,0 0 1 0 0,0 0-1 0 0,0 0 0 0 0,0 1 0 0 0,1 2 0 0 0,5 19-7156 0 0,-7-13 3252 0 0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4 2568 0 0,'-20'-3'3948'0'0,"13"4"-3624"0"0,0 1 0 0 0,0 1 0 0 0,1-1 1 0 0,-1 1-1 0 0,1 0 0 0 0,0 1 0 0 0,0-1 0 0 0,0 1 1 0 0,0 0-1 0 0,1 1 0 0 0,-8 6 0 0 0,-3 5 388 0 0,1 1-1 0 0,-18 24 1 0 0,10-8-154 0 0,2 0 0 0 0,2 1 0 0 0,0 1 0 0 0,3 0 0 0 0,1 2 0 0 0,-13 45 0 0 0,22-61-446 0 0,1 1 1 0 0,1 0-1 0 0,0 1 0 0 0,2-1 0 0 0,1 1 1 0 0,0 0-1 0 0,2-1 0 0 0,1 1 1 0 0,0-1-1 0 0,2 1 0 0 0,0-1 1 0 0,10 25-1 0 0,-12-39-87 0 0,1-1 0 0 0,0 0 0 0 0,0 0 0 0 0,1 0 0 0 0,0 0 0 0 0,1-1 1 0 0,-1 1-1 0 0,1-1 0 0 0,0 0 0 0 0,0-1 0 0 0,1 1 0 0 0,0-1 0 0 0,0 0 0 0 0,0-1 0 0 0,1 1 0 0 0,-1-1 0 0 0,1 0 0 0 0,0-1 1 0 0,0 0-1 0 0,1 0 0 0 0,-1 0 0 0 0,0-1 0 0 0,1 0 0 0 0,0-1 0 0 0,-1 1 0 0 0,1-2 0 0 0,0 1 0 0 0,9-1 0 0 0,-7-1-16 0 0,0 0-1 0 0,0-1 0 0 0,-1 0 0 0 0,1 0 1 0 0,-1-1-1 0 0,1-1 0 0 0,-1 1 1 0 0,0-1-1 0 0,0-1 0 0 0,-1 0 0 0 0,1 0 1 0 0,-1-1-1 0 0,0 0 0 0 0,-1 0 0 0 0,1-1 1 0 0,6-8-1 0 0,-8 9 11 0 0,0-1 1 0 0,-1 0-1 0 0,0 0 0 0 0,0 0 1 0 0,-1-1-1 0 0,0 1 0 0 0,0-1 0 0 0,-1 0 1 0 0,0 0-1 0 0,0-1 0 0 0,-1 1 1 0 0,0-1-1 0 0,0 1 0 0 0,-1-1 1 0 0,0 1-1 0 0,-1-1 0 0 0,0 0 0 0 0,-2-14 1 0 0,1 19 1 0 0,1 0-1 0 0,-1 1 1 0 0,-1-1 0 0 0,1 0 0 0 0,0 1 0 0 0,-1-1 0 0 0,0 1 0 0 0,0-1-1 0 0,0 1 1 0 0,0 0 0 0 0,0 0 0 0 0,-1 0 0 0 0,1 0 0 0 0,-1 0 0 0 0,0 1-1 0 0,-6-5 1 0 0,3 3 14 0 0,0 0-1 0 0,-1 1 1 0 0,1 0 0 0 0,-1 1-1 0 0,0-1 1 0 0,0 1-1 0 0,0 0 1 0 0,-10-1-1 0 0,-4 1 38 0 0,0 1-1 0 0,-1 1 1 0 0,1 1-1 0 0,0 0 1 0 0,-24 6 0 0 0,28-3-50 0 0,0 0 1 0 0,1 1-1 0 0,0 1 1 0 0,-20 9-1 0 0,28-11-172 0 0,0 1 0 0 0,0-1 1 0 0,0 1-1 0 0,1 1 0 0 0,0 0 0 0 0,0 0 0 0 0,0 0 0 0 0,1 0 0 0 0,-9 12 0 0 0,14-16-432 0 0,-1 1-1 0 0,1-1 0 0 0,0 0 0 0 0,0 1 0 0 0,0-1 0 0 0,0 0 1 0 0,0 1-1 0 0,1-1 0 0 0,-1 1 0 0 0,1-1 0 0 0,0 1 0 0 0,0 0 1 0 0,0-1-1 0 0,0 1 0 0 0,0-1 0 0 0,0 1 0 0 0,1-1 1 0 0,0 4-1 0 0,5 7-3302 0 0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134 156 1936 0 0,'-8'5'700'0'0,"0"0"0"0"0,-1 0 0 0 0,1-1 0 0 0,-1 0 0 0 0,0-1 0 0 0,0 0 0 0 0,-17 3 0 0 0,23-5-472 0 0,0 0-15 0 0,1-1 0 0 0,-1 1 1 0 0,1-1-1 0 0,-1 0 0 0 0,1 0 0 0 0,0 1 0 0 0,-1-2 1 0 0,1 1-1 0 0,-1 0 0 0 0,-2-1 0 0 0,4 1-88 0 0,0 0 0 0 0,1-1 0 0 0,-1 1 0 0 0,0 0 0 0 0,0-1 0 0 0,1 1 0 0 0,-1-1 0 0 0,0 1 0 0 0,0-1 0 0 0,1 1 0 0 0,-1-1 0 0 0,0 0 0 0 0,1 1 0 0 0,-1-1 0 0 0,1 0 0 0 0,-1 1 0 0 0,1-1 0 0 0,-1 0 0 0 0,1 0 0 0 0,-1 0 0 0 0,1-2 18 0 0,0 1 0 0 0,-1-1 0 0 0,1 1 0 0 0,0-1 0 0 0,0 1 1 0 0,1-1-1 0 0,-1 1 0 0 0,0-1 0 0 0,1 1 0 0 0,0-1 0 0 0,-1 1 0 0 0,1 0 0 0 0,0-1 0 0 0,0 1 0 0 0,1 0 0 0 0,-1 0 0 0 0,3-4 0 0 0,1-3-34 0 0,1 1 0 0 0,0 0 0 0 0,0 0-1 0 0,1 1 1 0 0,0 0 0 0 0,1 0-1 0 0,-1 1 1 0 0,1-1 0 0 0,0 2 0 0 0,1-1-1 0 0,-1 1 1 0 0,14-5 0 0 0,-2 1 53 0 0,0 2 0 0 0,40-11-1 0 0,-49 16-105 0 0,-1 0 0 0 0,1 1 0 0 0,0 0 0 0 0,0 1 0 0 0,0 0-1 0 0,0 0 1 0 0,16 4 0 0 0,-23-3-35 0 0,0 0-1 0 0,0 0 1 0 0,0 1-1 0 0,-1-1 1 0 0,1 1-1 0 0,0 0 1 0 0,-1 0 0 0 0,0 0-1 0 0,1 1 1 0 0,-1-1-1 0 0,0 1 1 0 0,0-1-1 0 0,0 1 1 0 0,3 5 0 0 0,-2-3 2 0 0,-1 1 0 0 0,0-1 0 0 0,0 1 1 0 0,0 0-1 0 0,-1 0 0 0 0,0 0 1 0 0,0 0-1 0 0,2 9 0 0 0,-2 1 9 0 0,-1 0-1 0 0,0 0 1 0 0,-1 0-1 0 0,0 0 1 0 0,-2 0-1 0 0,-4 23 1 0 0,0-12-6 0 0,-2 0 1 0 0,-1 0-1 0 0,-1-1 1 0 0,-1 0 0 0 0,-1-1-1 0 0,-23 35 1 0 0,15-31 1 0 0,-1-1 1 0 0,-2-1 0 0 0,0 0-1 0 0,-47 39 1 0 0,32-39-13 0 0,37-26-11 0 0,-1 0 1 0 0,0-1-1 0 0,1 1 1 0 0,-1 0-1 0 0,0 0 0 0 0,0-1 1 0 0,0 1-1 0 0,1-1 1 0 0,-1 1-1 0 0,0-1 0 0 0,0 0 1 0 0,0 0-1 0 0,0 0 1 0 0,0 0-1 0 0,0 0 0 0 0,0 0 1 0 0,1-1-1 0 0,-1 1 1 0 0,0 0-1 0 0,-3-2 0 0 0,4 1 2 0 0,1 1 0 0 0,-1-1 0 0 0,0 1-1 0 0,1-1 1 0 0,-1 0 0 0 0,1 1 0 0 0,-1-1 0 0 0,1 0-1 0 0,0 1 1 0 0,-1-1 0 0 0,1 0 0 0 0,0 1-1 0 0,-1-1 1 0 0,1 0 0 0 0,0 0 0 0 0,0 1-1 0 0,0-1 1 0 0,0 0 0 0 0,0 0 0 0 0,0 0-1 0 0,0 1 1 0 0,0-1 0 0 0,0 0 0 0 0,0 0-1 0 0,0 0 1 0 0,0 1 0 0 0,0-1 0 0 0,1 0 0 0 0,-1 0-1 0 0,0 1 1 0 0,1-1 0 0 0,0-1 0 0 0,-1 0 19 0 0,1 1 0 0 0,0-1 1 0 0,0 0-1 0 0,0 0 1 0 0,0 1-1 0 0,1-1 0 0 0,-1 1 1 0 0,0-1-1 0 0,1 1 1 0 0,-1-1-1 0 0,4-1 0 0 0,2 1 57 0 0,1 0-1 0 0,0 1 1 0 0,-1 0 0 0 0,1 0-1 0 0,0 1 1 0 0,0 0-1 0 0,0 0 1 0 0,-1 1-1 0 0,10 1 1 0 0,-3 0 42 0 0,0-1-16 0 0,1 2 0 0 0,-1 0 0 0 0,0 0 0 0 0,0 2 0 0 0,0 0 0 0 0,-1 0 0 0 0,0 1 0 0 0,0 1 0 0 0,0 0 0 0 0,-1 0 0 0 0,0 2 0 0 0,0-1 0 0 0,10 12 0 0 0,-21-19-232 0 0,8 7 246 0 0,0 0-1 0 0,0 1 1 0 0,12 16 0 0 0,-19-21-615 0 0,0-1-1 0 0,0 1 1 0 0,0 0 0 0 0,-1 0 0 0 0,3 7 0 0 0,-3-7-1082 0 0,0 1-1 0 0,-1-1 1 0 0,1 0 0 0 0,-1 1 0 0 0,0-1 0 0 0,-1 6 0 0 0,-1 4-2555 0 0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152 101 2496 0 0,'0'0'105'0'0,"0"0"1"0"0,-1 0-1 0 0,1 0 0 0 0,-1 0 0 0 0,1-1 0 0 0,0 1 0 0 0,-1 0 1 0 0,1 0-1 0 0,0 0 0 0 0,-1-1 0 0 0,1 1 0 0 0,0 0 0 0 0,-1 0 1 0 0,1-1-1 0 0,0 1 0 0 0,0 0 0 0 0,-1-1 0 0 0,1 1 0 0 0,0 0 1 0 0,0-1-1 0 0,0 1 0 0 0,0-1 0 0 0,-1 1 0 0 0,1 0 0 0 0,0-1 1 0 0,0 1-1 0 0,0-1 0 0 0,0 1 0 0 0,0 0 0 0 0,0-1 0 0 0,0 1 1 0 0,0-1-1 0 0,0 1 0 0 0,0 0 0 0 0,0-1 0 0 0,0 1 0 0 0,0-1 1 0 0,1 1-1 0 0,-1 0 0 0 0,0-1 0 0 0,7-18 1587 0 0,-3 14-1315 0 0,0 0 0 0 0,1 0-1 0 0,0 0 1 0 0,-1 1 0 0 0,2-1 0 0 0,-1 1 0 0 0,0 1-1 0 0,1-1 1 0 0,0 1 0 0 0,0 0 0 0 0,0 0 0 0 0,0 1-1 0 0,0-1 1 0 0,11-1 0 0 0,-1 0-29 0 0,0 1 0 0 0,1 1 0 0 0,-1 1 0 0 0,31 0-1 0 0,-42 2-322 0 0,0-1 0 0 0,1 1 0 0 0,-1 0 0 0 0,0 0 0 0 0,0 1 0 0 0,0-1 0 0 0,0 1 0 0 0,0 0 0 0 0,0 0 0 0 0,-1 1 0 0 0,1 0 0 0 0,0-1 0 0 0,-1 2-1 0 0,0-1 1 0 0,0 0 0 0 0,0 1 0 0 0,0 0 0 0 0,-1 0 0 0 0,1 0 0 0 0,-1 0 0 0 0,0 0 0 0 0,0 1 0 0 0,-1-1 0 0 0,1 1 0 0 0,-1 0 0 0 0,0 0 0 0 0,2 8 0 0 0,-2-4-13 0 0,-1 0 0 0 0,1 0 0 0 0,-2 0 0 0 0,0 1 0 0 0,0-1 0 0 0,0 0 0 0 0,-1 0 0 0 0,0 0 0 0 0,-1 0 0 0 0,0 0 0 0 0,-1 0 0 0 0,0 0 0 0 0,0-1 0 0 0,-8 15 0 0 0,5-13 4 0 0,0 0 1 0 0,-1 0 0 0 0,-1-1-1 0 0,0 0 1 0 0,0 0 0 0 0,0-1 0 0 0,-1 0-1 0 0,-1-1 1 0 0,1 0 0 0 0,-1 0 0 0 0,0-1-1 0 0,-1 0 1 0 0,1 0 0 0 0,-1-2-1 0 0,0 1 1 0 0,-1-1 0 0 0,1-1 0 0 0,-1 0-1 0 0,1-1 1 0 0,-1 0 0 0 0,0 0 0 0 0,-17-1-1 0 0,29-1-12 0 0,1-1-1 0 0,-1 1 1 0 0,0 0 0 0 0,0 0-1 0 0,0 0 1 0 0,0 0 0 0 0,1-1-1 0 0,-1 1 1 0 0,0 0-1 0 0,0 0 1 0 0,0 0 0 0 0,0-1-1 0 0,0 1 1 0 0,0 0-1 0 0,0 0 1 0 0,0-1 0 0 0,0 1-1 0 0,1 0 1 0 0,-1 0-1 0 0,0-1 1 0 0,0 1 0 0 0,0 0-1 0 0,0 0 1 0 0,-1-1-1 0 0,1 1 1 0 0,0 0 0 0 0,0 0-1 0 0,0 0 1 0 0,0-1 0 0 0,0 1-1 0 0,0 0 1 0 0,0 0-1 0 0,0-1 1 0 0,0 1 0 0 0,-1 0-1 0 0,1 0 1 0 0,0 0-1 0 0,0-1 1 0 0,0 1 0 0 0,0 0-1 0 0,-1 0 1 0 0,1 0-1 0 0,0 0 1 0 0,0 0 0 0 0,0-1-1 0 0,-1 1 1 0 0,1 0-1 0 0,0 0 1 0 0,0 0 0 0 0,0 0-1 0 0,-1 0 1 0 0,1 0 0 0 0,0 0-1 0 0,0 0 1 0 0,-1 0-1 0 0,1 0 1 0 0,0 0 0 0 0,0 0-1 0 0,-1 0 1 0 0,1 0-1 0 0,0 0 1 0 0,0 0 0 0 0,-1 0-1 0 0,1 0 1 0 0,0 0-1 0 0,15-11 47 0 0,-6 8-47 0 0,0 0 1 0 0,0 1 0 0 0,1 0-1 0 0,-1 1 1 0 0,0-1 0 0 0,1 2-1 0 0,-1 0 1 0 0,1 0 0 0 0,-1 0 0 0 0,1 2-1 0 0,-1-1 1 0 0,16 5 0 0 0,-20-4 0 0 0,-1 0 0 0 0,0 0 1 0 0,0 1-1 0 0,0-1 0 0 0,0 1 1 0 0,0 0-1 0 0,-1 0 0 0 0,1 0 1 0 0,-1 1-1 0 0,0-1 1 0 0,1 1-1 0 0,-2 0 0 0 0,1 0 1 0 0,0 0-1 0 0,-1 0 0 0 0,0 0 1 0 0,0 0-1 0 0,0 1 0 0 0,-1-1 1 0 0,1 1-1 0 0,-1-1 1 0 0,1 6-1 0 0,2 12 17 0 0,-1 0 0 0 0,-2 1 0 0 0,0 30 0 0 0,-1-37-10 0 0,-1-1 37 0 0,1-1 1 0 0,-2 1-1 0 0,0-1 0 0 0,-1 0 1 0 0,0 0-1 0 0,-1 0 1 0 0,-1-1-1 0 0,0 1 0 0 0,-1-1 1 0 0,0 0-1 0 0,-1 0 1 0 0,-16 21-1 0 0,16-24 41 0 0,-1-1 0 0 0,0-1 0 0 0,-1 1 0 0 0,1-1 0 0 0,-2-1 0 0 0,1 1 0 0 0,-1-2 0 0 0,0 1-1 0 0,-1-1 1 0 0,1-1 0 0 0,-1 0 0 0 0,0-1 0 0 0,-1 0 0 0 0,1 0 0 0 0,-22 3 0 0 0,15-4 187 0 0,-1-1 0 0 0,-30-1-1 0 0,43-1-196 0 0,-1 0 1 0 0,1-1-1 0 0,0 0 0 0 0,0-1 0 0 0,1 1 0 0 0,-1-1 0 0 0,0 0 1 0 0,0 0-1 0 0,1-1 0 0 0,-1 0 0 0 0,1 0 0 0 0,-5-4 0 0 0,8 5-90 0 0,0 0 0 0 0,0-1 0 0 0,0 0 0 0 0,0 1 0 0 0,0-1 0 0 0,1 0 0 0 0,0 0 0 0 0,-1 0 0 0 0,1 0 0 0 0,0 0-1 0 0,0 0 1 0 0,1 0 0 0 0,-1 0 0 0 0,0-6 0 0 0,4-11-8971 0 0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93 150 2976 0 0,'-2'-22'4132'0'0,"3"16"-3849"0"0,1 1 1 0 0,0 0-1 0 0,1 0 0 0 0,-1 0 0 0 0,1 0 1 0 0,0 0-1 0 0,0 1 0 0 0,0-1 0 0 0,1 1 1 0 0,-1 0-1 0 0,1 0 0 0 0,0 0 0 0 0,1 0 1 0 0,-1 1-1 0 0,1 0 0 0 0,-1 0 0 0 0,9-4 1 0 0,1-1 289 0 0,1 1 1 0 0,0 1 0 0 0,0 0 0 0 0,30-7-1 0 0,-36 11-463 0 0,1 1-1 0 0,-1-1 1 0 0,1 1 0 0 0,0 1-1 0 0,-1 0 1 0 0,1 0-1 0 0,0 1 1 0 0,-1 0-1 0 0,13 3 1 0 0,-17-2-81 0 0,0-1 0 0 0,0 1 0 0 0,0 1 0 0 0,-1-1 0 0 0,1 1 0 0 0,-1-1 0 0 0,1 1 0 0 0,-1 1 0 0 0,0-1 0 0 0,0 1 0 0 0,0-1 0 0 0,-1 1 1 0 0,0 0-1 0 0,1 0 0 0 0,-1 1 0 0 0,0-1 0 0 0,-1 1 0 0 0,4 8 0 0 0,-2-4-4 0 0,-1 0 1 0 0,0 0-1 0 0,-1 0 1 0 0,0 0-1 0 0,0 1 1 0 0,-1-1-1 0 0,0 0 1 0 0,-2 19-1 0 0,0-12-4 0 0,-1 0 0 0 0,-1 0 1 0 0,-1 0-1 0 0,-6 20 0 0 0,6-28-12 0 0,0 1 0 0 0,0-1 0 0 0,-1 0 0 0 0,0 0 0 0 0,0-1 0 0 0,-1 1 0 0 0,0-1 0 0 0,0 0 0 0 0,-1-1 0 0 0,-13 12 0 0 0,14-13 6 0 0,-1 0 0 0 0,0-1 0 0 0,0 0 0 0 0,0 0 0 0 0,-1 0 0 0 0,1-1 0 0 0,-1 0 0 0 0,0-1 1 0 0,0 1-1 0 0,0-2 0 0 0,0 1 0 0 0,-14 0 0 0 0,22-2-10 0 0,-1 1 0 0 0,0-1 1 0 0,1 0-1 0 0,-1 0 0 0 0,0 0 1 0 0,1 0-1 0 0,-1 0 0 0 0,0 0 0 0 0,0 0 1 0 0,1 0-1 0 0,-1 0 0 0 0,0 0 0 0 0,1-1 1 0 0,-1 1-1 0 0,0 0 0 0 0,1 0 0 0 0,-1-1 1 0 0,1 1-1 0 0,-1 0 0 0 0,0-1 1 0 0,1 1-1 0 0,-1 0 0 0 0,1-1 0 0 0,-1 1 1 0 0,1-1-1 0 0,-1 1 0 0 0,1-1 0 0 0,-1 0 1 0 0,1 1-1 0 0,0-1 0 0 0,-1 1 1 0 0,1-1-1 0 0,0 0 0 0 0,-1 1 0 0 0,1-1 1 0 0,0 0-1 0 0,0 1 0 0 0,0-1 0 0 0,-1 0 1 0 0,1 1-1 0 0,0-1 0 0 0,0 0 1 0 0,0 0-1 0 0,1 0 1 0 0,-1-1 0 0 0,1 1 0 0 0,-1 0 0 0 0,1 0 0 0 0,0 0 0 0 0,-1 0 0 0 0,1 0 0 0 0,0 0 0 0 0,0 0 0 0 0,0 0 0 0 0,0 0 0 0 0,0 0 0 0 0,0 0 0 0 0,0 0 0 0 0,0 0 0 0 0,0 1 0 0 0,0-1 0 0 0,1 1 0 0 0,-1-1 0 0 0,0 1 0 0 0,0-1 0 0 0,1 1 0 0 0,1-1 0 0 0,3 0-2 0 0,1 0 0 0 0,-1 0 0 0 0,1 1 0 0 0,-1 0 0 0 0,1 0 0 0 0,-1 0 0 0 0,1 1 0 0 0,-1 0 1 0 0,0 0-1 0 0,1 1 0 0 0,-1 0 0 0 0,0 0 0 0 0,0 0 0 0 0,0 1 0 0 0,0 0 0 0 0,0 0 0 0 0,-1 0 0 0 0,1 1 0 0 0,8 8 0 0 0,-7-6 0 0 0,-1 0-1 0 0,0 0 1 0 0,-1 1 0 0 0,0 0-1 0 0,0 0 1 0 0,0 1 0 0 0,-1-1-1 0 0,0 1 1 0 0,-1 0 0 0 0,1 0-1 0 0,-1 0 1 0 0,-1 1 0 0 0,0-1-1 0 0,2 14 1 0 0,1 12 51 0 0,-3-20-5 0 0,0 1 1 0 0,0 0 0 0 0,-2 0-1 0 0,-1 18 1 0 0,0-18 47 0 0,-2 1 0 0 0,0-1 0 0 0,-1 0 0 0 0,0 0 0 0 0,-1 0 0 0 0,-1 0 0 0 0,0-1 0 0 0,-9 15 0 0 0,9-20-9 0 0,0 0-1 0 0,-1-1 0 0 0,0 1 1 0 0,0-1-1 0 0,-1-1 0 0 0,0 0 0 0 0,0 0 1 0 0,0 0-1 0 0,-1-1 0 0 0,0 0 1 0 0,-1-1-1 0 0,-15 7 0 0 0,1-3-6 0 0,0-2 0 0 0,0-1-1 0 0,-1-1 1 0 0,1-1 0 0 0,-1-1-1 0 0,0-2 1 0 0,0 0 0 0 0,0-2-1 0 0,-27-3 1 0 0,32 5-2607 0 0,4 1-7809 0 0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167 267 2648 0 0,'-45'66'3593'0'0,"28"-39"-2742"0"0,-6 9 239 0 0,-37 52 2496 0 0,40-58-997 0 0,20-30-2580 0 0,0 0 0 0 0,0 0 0 0 0,0 0 0 0 0,0 0 0 0 0,0 0 0 0 0,0 0 1 0 0,1 0-1 0 0,-1 0 0 0 0,0 0 0 0 0,0 0 0 0 0,0 0 0 0 0,0 0 0 0 0,0 0 0 0 0,0-1 0 0 0,0 1 1 0 0,0 0-1 0 0,0 0 0 0 0,0 0 0 0 0,0 0 0 0 0,0 0 0 0 0,0 0 0 0 0,0 0 0 0 0,0 0 1 0 0,0-1-1 0 0,0 1 0 0 0,0 0 0 0 0,0 0 0 0 0,0 0 0 0 0,0 0 0 0 0,0 0 0 0 0,0 0 1 0 0,0 0-1 0 0,0 0 0 0 0,0 0 0 0 0,0-1 0 0 0,0 1 0 0 0,0 0 0 0 0,0 0 0 0 0,0 0 1 0 0,0 0-1 0 0,0 0 0 0 0,0 0 0 0 0,0 0 0 0 0,0 0 0 0 0,0 0 0 0 0,-1 0 0 0 0,1-1 1 0 0,0 1-1 0 0,0 0 0 0 0,0 0 0 0 0,0 0 0 0 0,0 0 0 0 0,0 0 0 0 0,0 0 0 0 0,0 0 1 0 0,0 0-1 0 0,-1 0 0 0 0,1 0 0 0 0,0 0 0 0 0,0 0 0 0 0,0 0 0 0 0,0 0 0 0 0,0 0 1 0 0,0 0-1 0 0,0 0 0 0 0,0 0 0 0 0,-1 0 0 0 0,5-13 82 0 0,-2 7 29 0 0,9-24 19 0 0,0 1 0 0 0,2 1 1 0 0,1 0-1 0 0,22-32 0 0 0,-8 14-14 0 0,2-7 74 0 0,2 3-1 0 0,75-90 1 0 0,-105 137-168 0 0,14-13 79 0 0,-15 15-96 0 0,-1 0 0 0 0,1 1 0 0 0,-1-1 0 0 0,1 1 0 0 0,-1 0 0 0 0,1-1 0 0 0,-1 1 0 0 0,1-1 1 0 0,0 1-1 0 0,-1 0 0 0 0,1-1 0 0 0,-1 1 0 0 0,1 0 0 0 0,0 0 0 0 0,-1-1 0 0 0,1 1 0 0 0,0 0 0 0 0,-1 0 0 0 0,1 0 0 0 0,0 0 0 0 0,-1 0 0 0 0,1 0 0 0 0,0 0 0 0 0,0 0 0 0 0,0 26 382 0 0,-1-19-327 0 0,0 44 123 0 0,-3 206 460 0 0,-22-2-353 0 0,19-222-248 0 0,-19 64-1 0 0,24-94-50 0 0,0 0 0 0 0,0-1 0 0 0,-1 1 0 0 0,1 0 0 0 0,0-1 0 0 0,-1 1 0 0 0,0-1 0 0 0,0 1 0 0 0,0-1 0 0 0,0 0 0 0 0,0 0 0 0 0,0 0 0 0 0,0 0 0 0 0,-1 0 0 0 0,1 0 0 0 0,-1-1 0 0 0,1 1 0 0 0,-1-1 0 0 0,0 0-1 0 0,1 1 1 0 0,-1-1 0 0 0,0-1 0 0 0,0 1 0 0 0,0 0 0 0 0,0-1 0 0 0,0 1 0 0 0,0-1 0 0 0,0 0 0 0 0,-4 0 0 0 0,-95 3 201 0 0,100-3 364 0 0,24 0-35 0 0,55 0-156 0 0,65 0 2207 0 0,-95 0-5565 0 0,0 0-3867 0 0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119 231 2956 0 0,'-38'5'5016'0'0,"28"-5"-4155"0"0,7 0-345 0 0,1 0 0 0 0,-1 0 0 0 0,1 0-1 0 0,-1 0 1 0 0,0 0 0 0 0,1 0 0 0 0,-1-1 0 0 0,-4-1 0 0 0,7 2-441 0 0,0 0 0 0 0,-1 0 1 0 0,1-1-1 0 0,0 1 0 0 0,-1 0 1 0 0,1 0-1 0 0,0-1 0 0 0,-1 1 1 0 0,1 0-1 0 0,0-1 0 0 0,0 1 0 0 0,-1 0 1 0 0,1-1-1 0 0,0 1 0 0 0,0-1 1 0 0,0 1-1 0 0,-1 0 0 0 0,1-1 1 0 0,0 1-1 0 0,0-1 0 0 0,0 1 1 0 0,0 0-1 0 0,0-1 0 0 0,5-17 174 0 0,-2 14-182 0 0,2-7 32 0 0,1 0 0 0 0,0 0 1 0 0,1 1-1 0 0,1-1 0 0 0,13-14 0 0 0,-4 9-56 0 0,1 0 0 0 0,0 1 0 0 0,1 1 0 0 0,1 1 0 0 0,34-17 0 0 0,-46 26-37 0 0,0 1-1 0 0,1 0 1 0 0,0 0 0 0 0,0 1 0 0 0,0 0 0 0 0,0 1-1 0 0,16-1 1 0 0,-20 2-4 0 0,1 1-1 0 0,0-1 1 0 0,0 1 0 0 0,0 0-1 0 0,-1 1 1 0 0,1-1-1 0 0,-1 1 1 0 0,1 0 0 0 0,-1 1-1 0 0,0-1 1 0 0,1 1 0 0 0,-1 0-1 0 0,5 5 1 0 0,-4-3-2 0 0,0 0 0 0 0,-1 1 0 0 0,1 0 0 0 0,-1 0 1 0 0,-1 1-1 0 0,1 0 0 0 0,-1-1 0 0 0,0 1 0 0 0,-1 1 0 0 0,0-1 0 0 0,0 0 1 0 0,0 1-1 0 0,2 13 0 0 0,0 7 18 0 0,0 1 0 0 0,-1 39 0 0 0,-4-44-7 0 0,-1-1 1 0 0,-1 0 0 0 0,-1 0-1 0 0,-1 0 1 0 0,-1 0-1 0 0,-1-1 1 0 0,-1 0 0 0 0,-1 0-1 0 0,-1 0 1 0 0,-21 36-1 0 0,11-26 7 0 0,-2-1 0 0 0,-1-1 0 0 0,-1-1 0 0 0,-1-1 0 0 0,-2-1 0 0 0,-30 25 0 0 0,35-35-3 0 0,-44 28 1 0 0,58-41-14 0 0,-1 1 0 0 0,0-1 0 0 0,0-1 0 0 0,0 0 0 0 0,0 0 0 0 0,-1 0 0 0 0,1-1 0 0 0,-1-1 0 0 0,-15 2 1 0 0,22-3-3 0 0,1 0 1 0 0,-1 0-1 0 0,1 0 1 0 0,-1 0-1 0 0,1 0 1 0 0,0-1 0 0 0,-1 1-1 0 0,1-1 1 0 0,-1 1-1 0 0,1-1 1 0 0,0 1-1 0 0,-1-1 1 0 0,1 0 0 0 0,0 0-1 0 0,0 1 1 0 0,0-1-1 0 0,0 0 1 0 0,0 0 0 0 0,-1 0-1 0 0,2 0 1 0 0,-3-2-1 0 0,2 0 3 0 0,-1 0 0 0 0,1 1 0 0 0,0-1-1 0 0,0 0 1 0 0,0 0 0 0 0,0 1 0 0 0,1-1-1 0 0,-1 0 1 0 0,1 0 0 0 0,0-4 0 0 0,0-2 6 0 0,0 0 1 0 0,1 0 0 0 0,0 0 0 0 0,0 0-1 0 0,1 0 1 0 0,4-9 0 0 0,-5 14 15 0 0,1 0 0 0 0,0 0 0 0 0,0 0 0 0 0,0 0 0 0 0,0 0 0 0 0,1 1-1 0 0,-1-1 1 0 0,1 1 0 0 0,0-1 0 0 0,0 1 0 0 0,1 0 0 0 0,-1 0 0 0 0,0 0 0 0 0,1 1 0 0 0,0-1 0 0 0,0 1 0 0 0,0 0 0 0 0,0 0 0 0 0,0 0 0 0 0,6-1 0 0 0,-2 1 42 0 0,-1 1 0 0 0,1 0 0 0 0,-1 0 0 0 0,1 1 0 0 0,0 0 0 0 0,-1 0 0 0 0,1 0 0 0 0,0 1 0 0 0,-1 1 0 0 0,1-1 1 0 0,9 4-1 0 0,-5-1 61 0 0,0 1 1 0 0,0 0 0 0 0,-1 1-1 0 0,1 0 1 0 0,-1 1 0 0 0,18 14-1 0 0,-12-6 43 0 0,-1 1 0 0 0,-1 0 0 0 0,15 19 0 0 0,-8-4 6 0 0,-16-21-235 0 0,1 0 1 0 0,0-1-1 0 0,0 0 1 0 0,1 0-1 0 0,0-1 1 0 0,13 11-1 0 0,-13-15-1540 0 0,-7-4 1052 0 0,0 0 1 0 0,-1 1-1 0 0,1-1 1 0 0,0 0-1 0 0,0 1 1 0 0,0-1-1 0 0,0 0 1 0 0,0 0-1 0 0,0 0 1 0 0,0 0-1 0 0,0 0 0 0 0,0 0 1 0 0,0 0-1 0 0,0 0 1 0 0,0-1-1 0 0,0 1 1 0 0,0 0-1 0 0,1-1 1 0 0,5-5-3312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12.5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0 113 3464 0 0,'0'0'1178'0'0,"6"0"95"0"0,146-4 3225 0 0,160-24-1 0 0,-293 26-4164 0 0,3-1-216 0 0,0 0-1 0 0,-1-1 1 0 0,1-1-1 0 0,38-15 0 0 0,-59 20-121 0 0,0 0-1 0 0,0 0 0 0 0,0-1 0 0 0,-1 1 1 0 0,1 0-1 0 0,0-1 0 0 0,0 1 0 0 0,0-1 0 0 0,0 1 1 0 0,-1-1-1 0 0,1 1 0 0 0,0-1 0 0 0,-1 0 0 0 0,1 1 1 0 0,0-1-1 0 0,-1 0 0 0 0,1 1 0 0 0,-1-1 1 0 0,1 0-1 0 0,-1 0 0 0 0,1 0 0 0 0,-1 1 0 0 0,0-1 1 0 0,1 0-1 0 0,-1-2 0 0 0,0 2-2 0 0,-1 1 0 0 0,1-1 0 0 0,-1 0 0 0 0,0 0-1 0 0,1 0 1 0 0,-1 1 0 0 0,0-1 0 0 0,0 0 0 0 0,1 1 0 0 0,-1-1 0 0 0,0 1 0 0 0,0-1-1 0 0,0 1 1 0 0,0-1 0 0 0,0 1 0 0 0,0 0 0 0 0,0-1 0 0 0,-1 1 0 0 0,-9-3-34 0 0,0 1 0 0 0,0 0 0 0 0,-12-1 0 0 0,-8 1 12 0 0,17 0 75 0 0,1 1 0 0 0,-1 1 1 0 0,0 0-1 0 0,0 0 0 0 0,1 1 0 0 0,-1 1 0 0 0,-23 6 0 0 0,33-6-3 0 0,0 0 1 0 0,1 0-1 0 0,-1 1 1 0 0,0-1-1 0 0,1 1 0 0 0,0 0 1 0 0,-1 0-1 0 0,1 0 1 0 0,1 0-1 0 0,-1 1 0 0 0,0-1 1 0 0,1 1-1 0 0,0 0 1 0 0,-1 0-1 0 0,1-1 0 0 0,1 1 1 0 0,-1 1-1 0 0,1-1 1 0 0,-2 7-1 0 0,-1 8 132 0 0,0 0 1 0 0,2 1-1 0 0,-1 20 1 0 0,2-21-38 0 0,-1 2 6 0 0,2 1 1 0 0,0 0-1 0 0,1-1 1 0 0,2 0-1 0 0,0 1 1 0 0,1-1 0 0 0,11 35-1 0 0,-11-48-137 0 0,0 0 0 0 0,0-1 0 0 0,1 1-1 0 0,0-1 1 0 0,0 0 0 0 0,0 0 0 0 0,1-1 0 0 0,0 0 0 0 0,1 0 0 0 0,-1 0-1 0 0,1-1 1 0 0,10 7 0 0 0,-8-7-510 0 0,2 1-1 0 0,-1-1 0 0 0,16 5 1 0 0,-15-6-1167 0 0,0-1 0 0 0,1-1 0 0 0,14 2 0 0 0,2-2-1625 0 0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1 2560 0 0,'0'0'3203'0'0,"0"16"144"0"0,-3-7-2900 0 0,0 0 1 0 0,-1 0 0 0 0,0 0 0 0 0,-1 0-1 0 0,0-1 1 0 0,0 0 0 0 0,-9 11 0 0 0,-4 7 404 0 0,-17 23 203 0 0,-67 72 0 0 0,100-119-1034 0 0,-22 25 293 0 0,1 1 0 0 0,2 1 0 0 0,-25 42 0 0 0,46-71-302 0 0,-1 1 1 0 0,1-1 0 0 0,-1 1-1 0 0,1-1 1 0 0,0 1-1 0 0,-1 0 1 0 0,1-1-1 0 0,0 1 1 0 0,-1 0 0 0 0,1-1-1 0 0,0 1 1 0 0,0 0-1 0 0,-1 0 1 0 0,1-1-1 0 0,0 1 1 0 0,0 0 0 0 0,0-1-1 0 0,0 1 1 0 0,0 0-1 0 0,0 0 1 0 0,0-1-1 0 0,0 1 1 0 0,0 0 0 0 0,1 0-1 0 0,-1-1 1 0 0,0 1-1 0 0,0 0 1 0 0,1-1-1 0 0,-1 1 1 0 0,0 0 0 0 0,1-1-1 0 0,-1 1 1 0 0,1 0-1 0 0,-1-1 1 0 0,0 1-1 0 0,1-1 1 0 0,0 1 0 0 0,-1-1-1 0 0,1 1 1 0 0,-1-1-1 0 0,1 1 1 0 0,0-1-1 0 0,-1 0 1 0 0,1 1 0 0 0,0-1-1 0 0,-1 0 1 0 0,1 0-1 0 0,0 1 1 0 0,-1-1-1 0 0,2 0 1 0 0,5 1 82 0 0,0 0 0 0 0,0-1 0 0 0,0 0-1 0 0,11-1 1 0 0,-4 1-27 0 0,216 2 1036 0 0,-215 0-1437 0 0,6 0 420 0 0,-15-6-3666 0 0,-3-6-4729 0 0,-5 2 4767 0 0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2 3280 0 0,'-24'-2'5759'0'0,"23"3"-5587"0"0,-1 1 0 0 0,1-1 0 0 0,0 0 0 0 0,0 1-1 0 0,0-1 1 0 0,0 1 0 0 0,0 0 0 0 0,0-1-1 0 0,1 1 1 0 0,-1 0 0 0 0,0-1 0 0 0,1 1 0 0 0,-1 0-1 0 0,1 0 1 0 0,0-1 0 0 0,0 4 0 0 0,-1 33 1488 0 0,1-27-1136 0 0,0 211 3867 0 0,0 71-2249 0 0,0-1-3921 0 0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53 3824 0 0,'-2'-1'5043'0'0,"6"-2"-3318"0"0,9-1-705 0 0,197-24 6377 0 0,-17 11-5597 0 0,-133 20-2835 0 0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4128 0 0,'0'4'1728'0'0,"1"3"1414"0"0,12-2-1588 0 0,29 1 524 0 0,0-2 0 0 0,0-2 0 0 0,0-2 0 0 0,63-7 0 0 0,-92 5-2378 0 0,16-1 1067 0 0,-15 5-9643 0 0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145 248 2248 0 0,'-3'1'233'0'0,"-1"0"0"0"0,0 0 0 0 0,1-1-1 0 0,-1 1 1 0 0,0-1 0 0 0,0 1 0 0 0,1-1-1 0 0,-1 0 1 0 0,-5-1 0 0 0,-8 1 583 0 0,9 0-310 0 0,-1 1 0 0 0,1-2 1 0 0,-16-1-1 0 0,23 2-409 0 0,-1 0-1 0 0,1 0 1 0 0,-1-1 0 0 0,1 1 0 0 0,-1-1 0 0 0,1 1-1 0 0,-1-1 1 0 0,1 1 0 0 0,-1-1 0 0 0,1 0-1 0 0,0 0 1 0 0,-1 0 0 0 0,1 1 0 0 0,0-1 0 0 0,0 0-1 0 0,0-1 1 0 0,-1 1 0 0 0,1 0 0 0 0,1 0 0 0 0,-1 0-1 0 0,0-1 1 0 0,0 1 0 0 0,0 0 0 0 0,1-1-1 0 0,-1 1 1 0 0,0-1 0 0 0,1 1 0 0 0,-1-3 0 0 0,0-3 156 0 0,0 0 0 0 0,0 0 0 0 0,1 0 0 0 0,0 0 1 0 0,0 1-1 0 0,0-1 0 0 0,1 0 0 0 0,0 0 0 0 0,1 0 1 0 0,0 1-1 0 0,0-1 0 0 0,0 1 0 0 0,1-1 1 0 0,-1 1-1 0 0,2 0 0 0 0,-1 0 0 0 0,9-11 0 0 0,-5 9-160 0 0,1 0-1 0 0,0 1 0 0 0,0 0 0 0 0,1 1 0 0 0,0-1 1 0 0,0 2-1 0 0,1-1 0 0 0,-1 1 0 0 0,1 1 0 0 0,0 0 1 0 0,19-5-1 0 0,-11 4 18 0 0,0 2-1 0 0,1 0 1 0 0,0 1 0 0 0,-1 1 0 0 0,1 0-1 0 0,20 3 1 0 0,-32-1-68 0 0,0 0 0 0 0,0 0-1 0 0,0 1 1 0 0,0 0 0 0 0,0 1 0 0 0,0-1-1 0 0,-1 1 1 0 0,1 1 0 0 0,-1-1 0 0 0,0 1-1 0 0,0 0 1 0 0,0 0 0 0 0,0 1 0 0 0,-1 0-1 0 0,0 0 1 0 0,5 6 0 0 0,-4-4-6 0 0,0 1 1 0 0,-1 0-1 0 0,1 1 0 0 0,-2-1 1 0 0,1 1-1 0 0,-1 0 0 0 0,-1 0 1 0 0,0 0-1 0 0,0 1 1 0 0,0-1-1 0 0,0 12 0 0 0,1 4 10 0 0,-2 0-1 0 0,0 0 1 0 0,-2 0-1 0 0,-1 0 1 0 0,-1 0-1 0 0,-1 0 1 0 0,-1 0-1 0 0,-1-1 1 0 0,-1 1-1 0 0,-2-2 1 0 0,0 1-1 0 0,-16 31 1 0 0,7-24-13 0 0,-1-1 0 0 0,-1-1 1 0 0,-1-1-1 0 0,-26 26 0 0 0,33-39-14 0 0,-2-1-1 0 0,0 0 1 0 0,0-1-1 0 0,-1-1 1 0 0,-1 0-1 0 0,0-1 0 0 0,-1-1 1 0 0,-25 10-1 0 0,41-18-14 0 0,-1-1 0 0 0,0 0 1 0 0,0 0-1 0 0,0 0 0 0 0,0-1 0 0 0,0 1 0 0 0,0-1 0 0 0,0 1 0 0 0,0-1 0 0 0,0 0 0 0 0,0 0 0 0 0,0 0 0 0 0,-3-1 0 0 0,4 0-1 0 0,1 0 0 0 0,-1 0 0 0 0,1 0 1 0 0,-1 0-1 0 0,1 0 0 0 0,0 0 0 0 0,0 0 0 0 0,-1-1 0 0 0,1 1 0 0 0,0 0 0 0 0,0-1 0 0 0,0 1 1 0 0,0 0-1 0 0,1-1 0 0 0,-1 1 0 0 0,0-1 0 0 0,1 0 0 0 0,-1 1 0 0 0,1-1 0 0 0,-1 0 1 0 0,1 1-1 0 0,0-1 0 0 0,0 0 0 0 0,-1-2 0 0 0,1-5 16 0 0,-1 0 0 0 0,1-1 0 0 0,1 1 0 0 0,0 0 0 0 0,0 0-1 0 0,1 0 1 0 0,0 0 0 0 0,0 1 0 0 0,1-1 0 0 0,0 0 0 0 0,7-12 0 0 0,-7 16 24 0 0,-1 0 0 0 0,2-1 0 0 0,-1 1 0 0 0,1 0 0 0 0,0 0 0 0 0,0 1 0 0 0,0-1-1 0 0,0 1 1 0 0,1 0 0 0 0,0 0 0 0 0,0 1 0 0 0,0-1 0 0 0,0 1 0 0 0,0 0 0 0 0,1 1 0 0 0,0-1 0 0 0,11-3 0 0 0,-4 4 110 0 0,0 0 1 0 0,0 0-1 0 0,1 1 0 0 0,-1 1 0 0 0,1 0 0 0 0,-1 1 1 0 0,0 1-1 0 0,0 0 0 0 0,18 5 0 0 0,-22-4-26 0 0,1 0 0 0 0,0 1 0 0 0,-1 0 0 0 0,0 1 0 0 0,0 0 0 0 0,0 0 0 0 0,-1 1 0 0 0,0 0 0 0 0,0 0 0 0 0,0 1 0 0 0,-1 0-1 0 0,12 15 1 0 0,25 45-90 0 0,-34-59-2169 0 0,-9-8 1716 0 0,-1 0 1 0 0,1 0 0 0 0,0 0 0 0 0,0 1-1 0 0,0-1 1 0 0,0 0 0 0 0,-1 0-1 0 0,1 0 1 0 0,0 0 0 0 0,0 0-1 0 0,0-1 1 0 0,0 1 0 0 0,-1 0 0 0 0,1 0-1 0 0,0 0 1 0 0,0-1 0 0 0,-1 1-1 0 0,1-1 1 0 0,0 1 0 0 0,0 0-1 0 0,-1-1 1 0 0,1 1 0 0 0,0-1 0 0 0,-1 1-1 0 0,1-1 1 0 0,-1 0 0 0 0,1 1-1 0 0,-1-1 1 0 0,1 0 0 0 0,6-10-3822 0 0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70 3360 0 0,'0'0'164'0'0,"-1"0"1"0"0,1 0-1 0 0,-1 1 0 0 0,1-1 0 0 0,0 0 0 0 0,-1 0 0 0 0,1 0 0 0 0,-1 0 0 0 0,1 0 0 0 0,-1 0 1 0 0,1 0-1 0 0,0 0 0 0 0,-1 0 0 0 0,1-1 0 0 0,-1 1 0 0 0,1 0 0 0 0,-1 0 0 0 0,1 0 1 0 0,0 0-1 0 0,-1-1 0 0 0,1 1 0 0 0,0 0 0 0 0,-1 0 0 0 0,1-1 0 0 0,0 1 0 0 0,-1 0 0 0 0,1 0 1 0 0,0-1-1 0 0,-1 1 0 0 0,1 0 0 0 0,0-1 0 0 0,0 1 0 0 0,-1-1 0 0 0,10-11 2210 0 0,24-8-291 0 0,-15 13-1682 0 0,0 1 0 0 0,1 0 0 0 0,0 2-1 0 0,0 0 1 0 0,0 1 0 0 0,0 2 0 0 0,0-1-1 0 0,1 2 1 0 0,-1 1 0 0 0,37 5 0 0 0,-54-5-385 0 0,1-1 0 0 0,0 1 0 0 0,-1 0 0 0 0,1 0 1 0 0,0 0-1 0 0,-1 0 0 0 0,1 1 0 0 0,-1-1 0 0 0,1 1 1 0 0,-1-1-1 0 0,0 1 0 0 0,0 0 0 0 0,0 0 0 0 0,0 0 1 0 0,0 0-1 0 0,0 0 0 0 0,0 0 0 0 0,-1 1 0 0 0,1-1 1 0 0,-1 1-1 0 0,0-1 0 0 0,1 1 0 0 0,-1-1 0 0 0,0 1 1 0 0,-1 0-1 0 0,1 0 0 0 0,0 3 0 0 0,0-1-6 0 0,-1 0-1 0 0,0 0 1 0 0,0-1-1 0 0,0 1 0 0 0,-1 0 1 0 0,1 0-1 0 0,-1 0 1 0 0,-1-1-1 0 0,1 1 1 0 0,-1 0-1 0 0,1-1 1 0 0,-1 1-1 0 0,0-1 0 0 0,-1 0 1 0 0,-3 6-1 0 0,-3 2-1 0 0,-1 0-1 0 0,0 0 0 0 0,0-1 1 0 0,-1 0-1 0 0,-1 0 0 0 0,0-2 1 0 0,0 1-1 0 0,-1-2 0 0 0,0 1 1 0 0,-1-2-1 0 0,-20 9 0 0 0,25-12 5 0 0,2-1 5 0 0,0 0 0 0 0,-1 0 0 0 0,1-1 0 0 0,-1 0 0 0 0,0 0 1 0 0,-15 1-1 0 0,65-11 111 0 0,-30 7-128 0 0,1-1 1 0 0,0 2-1 0 0,0 0 0 0 0,-1 0 0 0 0,1 1 0 0 0,0 1 0 0 0,-1 0 0 0 0,1 1 0 0 0,20 7 0 0 0,-28-8 6 0 0,0 0 0 0 0,-1 0 0 0 0,1 1 0 0 0,0 0 1 0 0,-1 0-1 0 0,1 0 0 0 0,-1 1 0 0 0,0-1 0 0 0,0 1 0 0 0,-1 0 0 0 0,1 0 0 0 0,-1 0 0 0 0,0 1 0 0 0,0-1 1 0 0,0 1-1 0 0,0 0 0 0 0,-1 0 0 0 0,0 0 0 0 0,0 0 0 0 0,0 0 0 0 0,-1 0 0 0 0,0 0 0 0 0,0 1 1 0 0,0-1-1 0 0,0 6 0 0 0,0 4 81 0 0,0-1 0 0 0,-2 1 0 0 0,1-1 0 0 0,-2 1 0 0 0,0-1 1 0 0,-5 18-1 0 0,5-26-23 0 0,0 0-1 0 0,0 0 1 0 0,-1 0 0 0 0,0-1 0 0 0,0 1-1 0 0,0-1 1 0 0,-1 0 0 0 0,0 0 0 0 0,0 0-1 0 0,0 0 1 0 0,0-1 0 0 0,-1 1 0 0 0,0-1 0 0 0,0 0-1 0 0,0-1 1 0 0,-10 6 0 0 0,1-2 160 0 0,0-1-1 0 0,-1 0 1 0 0,0-1 0 0 0,0-1-1 0 0,-1 0 1 0 0,-26 2 0 0 0,31-5-163 0 0,-1 0 0 0 0,1-1 0 0 0,0 0 0 0 0,-1-1 0 0 0,1-1 0 0 0,0 1 0 0 0,0-2 0 0 0,0 0 0 0 0,0 0 0 0 0,-11-5 0 0 0,16 2 257 0 0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28 2880 0 0,'0'0'500'0'0,"-21"4"4460"0"0,20-4-4858 0 0,0 0 0 0 0,1 0 1 0 0,-1 0-1 0 0,1 1 0 0 0,-1-1 0 0 0,1 0 0 0 0,-1 1 0 0 0,1-1 1 0 0,0 0-1 0 0,-1 1 0 0 0,1-1 0 0 0,-1 0 0 0 0,1 1 1 0 0,0-1-1 0 0,-1 1 0 0 0,1-1 0 0 0,0 1 0 0 0,-1-1 0 0 0,1 1 1 0 0,0-1-1 0 0,0 1 0 0 0,0-1 0 0 0,-1 1 0 0 0,1-1 0 0 0,0 1 1 0 0,0 0-1 0 0,0-1 0 0 0,0 1 0 0 0,0-1 0 0 0,0 1 0 0 0,0-1 1 0 0,0 1-1 0 0,0-1 0 0 0,0 1 0 0 0,0 0 0 0 0,1-1 0 0 0,-1 1 1 0 0,0-1-1 0 0,0 1 0 0 0,0-1 0 0 0,1 1 0 0 0,-1-1 0 0 0,0 1 1 0 0,1-1-1 0 0,-1 1 0 0 0,0-1 0 0 0,1 0 0 0 0,-1 1 1 0 0,1-1-1 0 0,-1 0 0 0 0,1 1 0 0 0,-1-1 0 0 0,1 0 0 0 0,-1 1 1 0 0,1-1-1 0 0,-1 0 0 0 0,1 0 0 0 0,-1 1 0 0 0,1-1 0 0 0,-1 0 1 0 0,1 0-1 0 0,-1 0 0 0 0,1 0 0 0 0,-1 0 0 0 0,1 0 0 0 0,0 0 1 0 0,-1 0-1 0 0,1 0 0 0 0,0 0 0 0 0,4 0-12 0 0,0 0 0 0 0,0 0 1 0 0,0-1-1 0 0,0 1 0 0 0,0-1 0 0 0,6-2 0 0 0,-10 2-68 0 0,1 1 0 0 0,-1-1 0 0 0,0 0-1 0 0,0 1 1 0 0,0-1 0 0 0,0 0 0 0 0,0 0 0 0 0,0 1-1 0 0,0-1 1 0 0,0 0 0 0 0,0 0 0 0 0,-1 0 0 0 0,1 0-1 0 0,0-1 1 0 0,0 1 0 0 0,-1 0 0 0 0,1 0 0 0 0,-1 0-1 0 0,1 0 1 0 0,-1-1 0 0 0,0 1 0 0 0,1 0 0 0 0,-1 0-1 0 0,0-1 1 0 0,0 1 0 0 0,0 0 0 0 0,0-3 0 0 0,0 3 3 0 0,0 0 0 0 0,0 0 0 0 0,0 1 1 0 0,0-1-1 0 0,0 0 0 0 0,0 0 1 0 0,0 0-1 0 0,-1 1 0 0 0,1-1 1 0 0,0 0-1 0 0,0 1 0 0 0,-1-1 1 0 0,1 0-1 0 0,0 0 0 0 0,-1 1 0 0 0,1-1 1 0 0,-1 0-1 0 0,1 1 0 0 0,-1-1 1 0 0,1 1-1 0 0,-1-1 0 0 0,0 1 1 0 0,1-1-1 0 0,-1 1 0 0 0,0-1 1 0 0,1 1-1 0 0,-1 0 0 0 0,0-1 1 0 0,1 1-1 0 0,-1 0 0 0 0,0-1 0 0 0,-1 1 1 0 0,-28 0 744 0 0,16 1-550 0 0,13-1-710 0 0,-12 6 1048 0 0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72 104 2460 0 0,'0'-6'1264'0'0,"0"2"-251"0"0,0 1 0 0 0,0-1 0 0 0,0 0-1 0 0,1 1 1 0 0,-1-1 0 0 0,2-4 0 0 0,-1 6-772 0 0,0 0 1 0 0,0 1-1 0 0,1-1 1 0 0,-1 0-1 0 0,0 0 1 0 0,1 1 0 0 0,-1-1-1 0 0,1 1 1 0 0,-1-1-1 0 0,1 1 1 0 0,0 0-1 0 0,2-2 1 0 0,7-4-34 0 0,1 1 1 0 0,-1 1-1 0 0,1 0 0 0 0,0 1 0 0 0,0 0 1 0 0,0 0-1 0 0,1 1 0 0 0,-1 1 1 0 0,15-1-1 0 0,9 1 173 0 0,70 4-1 0 0,-102-2-367 0 0,-1 0-1 0 0,0 1 0 0 0,1-1 1 0 0,-1 1-1 0 0,0 0 0 0 0,0 0 1 0 0,1 0-1 0 0,-1 0 0 0 0,0 0 1 0 0,0 1-1 0 0,0-1 0 0 0,0 1 1 0 0,0 0-1 0 0,-1 0 0 0 0,1 0 1 0 0,-1 0-1 0 0,1 1 1 0 0,-1-1-1 0 0,0 0 0 0 0,3 5 1 0 0,-2-2 2 0 0,-1 0 1 0 0,0 0-1 0 0,0 0 1 0 0,0 1 0 0 0,0-1-1 0 0,-1 1 1 0 0,0-1 0 0 0,0 1-1 0 0,-1 0 1 0 0,1 11 0 0 0,-2-3 6 0 0,0 0 0 0 0,-1-1 0 0 0,0 1 1 0 0,-1-1-1 0 0,0 1 0 0 0,-1-1 1 0 0,-1 0-1 0 0,0 0 0 0 0,-1-1 0 0 0,0 1 1 0 0,-1-1-1 0 0,0 0 0 0 0,-15 17 1 0 0,9-15 9 0 0,0 0 0 0 0,-2-1 1 0 0,-28 20-1 0 0,25-19-18 0 0,7-7 20 0 0,1 0 0 0 0,-1 0 0 0 0,-1-1 0 0 0,1 0 0 0 0,-1-1 0 0 0,0 0 0 0 0,0-1 0 0 0,-1 0 0 0 0,1-1-1 0 0,-1-1 1 0 0,0 0 0 0 0,-18 0 0 0 0,31-30 169 0 0,1 26-199 0 0,0 0 0 0 0,0 0 0 0 0,0 0 1 0 0,0 0-1 0 0,0 0 0 0 0,0 1 0 0 0,1-1 0 0 0,-1 0 0 0 0,0 0 1 0 0,1 1-1 0 0,0-1 0 0 0,-1 1 0 0 0,1-1 0 0 0,0 1 0 0 0,0 0 0 0 0,0 0 1 0 0,0 0-1 0 0,0 0 0 0 0,0 0 0 0 0,0 0 0 0 0,2 0 0 0 0,7-3 17 0 0,0 1-1 0 0,19-3 0 0 0,-26 6-12 0 0,11-3 13 0 0,1 2 1 0 0,0 0-1 0 0,-1 0 0 0 0,1 2 0 0 0,0 0 1 0 0,-1 0-1 0 0,1 2 0 0 0,25 7 0 0 0,-33-8-13 0 0,0 1 1 0 0,0 0-1 0 0,-1 1 0 0 0,1-1 0 0 0,-1 2 0 0 0,0-1 0 0 0,0 1 0 0 0,-1 0 0 0 0,1 0 0 0 0,-1 1 0 0 0,0-1 0 0 0,0 2 0 0 0,-1-1 0 0 0,0 0 0 0 0,0 1 0 0 0,0 0 0 0 0,6 14 0 0 0,-7-8 24 0 0,0-1 0 0 0,0 0-1 0 0,-1 1 1 0 0,-1 0 0 0 0,0-1 0 0 0,-1 1-1 0 0,0 0 1 0 0,-1 0 0 0 0,0 0 0 0 0,-1 0 0 0 0,-1 0-1 0 0,-4 18 1 0 0,3-19 27 0 0,-1 0-1 0 0,0-1 1 0 0,0 0-1 0 0,-1 0 1 0 0,0 0-1 0 0,-1-1 1 0 0,0 0-1 0 0,-1 0 1 0 0,0 0-1 0 0,0-1 1 0 0,-1 0-1 0 0,0 0 1 0 0,-16 12-1 0 0,13-14 48 0 0,1-1 0 0 0,-1 0 0 0 0,-1 0 0 0 0,1-1 0 0 0,-1-1 0 0 0,0 0 0 0 0,0 0 0 0 0,0-2 0 0 0,-22 4 0 0 0,-11-3 476 0 0,-62-2 0 0 0,57-1-148 0 0,15-4-91 0 0,34 4-435 0 0,0 0 0 0 0,0 0 0 0 0,-1 0 0 0 0,1 0 0 0 0,0 0 1 0 0,0-1-1 0 0,0 1 0 0 0,0 0 0 0 0,1-1 0 0 0,-1 1 0 0 0,0-1 0 0 0,0 1 0 0 0,0-1 0 0 0,0 1 0 0 0,0-1 0 0 0,0 0 0 0 0,1 1 1 0 0,-1-1-1 0 0,0 0 0 0 0,1 0 0 0 0,-1 1 0 0 0,0-1 0 0 0,1 0 0 0 0,-1 0 0 0 0,1 0 0 0 0,-1 0 0 0 0,1 0 0 0 0,-1-1 1 0 0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83 1720 0 0,'1'-3'9350'0'0,"5"-8"-8281"0"0,5 3-858 0 0,0 1 0 0 0,0 0 0 0 0,1 1 0 0 0,0 0 0 0 0,0 1 0 0 0,1 0 0 0 0,-1 1 0 0 0,20-4 0 0 0,-4 3-7 0 0,0 2 0 0 0,53-1 0 0 0,-77 4-190 0 0,0 0 0 0 0,0 0 0 0 0,0 0 0 0 0,0 0 0 0 0,0 1 1 0 0,0 0-1 0 0,0 0 0 0 0,0 0 0 0 0,0 0 0 0 0,0 1 0 0 0,-1 0 0 0 0,1-1 0 0 0,0 1 0 0 0,-1 1 0 0 0,1-1 0 0 0,-1 0 1 0 0,0 1-1 0 0,0 0 0 0 0,0-1 0 0 0,0 1 0 0 0,-1 1 0 0 0,1-1 0 0 0,-1 0 0 0 0,1 0 0 0 0,-1 1 0 0 0,0 0 0 0 0,-1-1 1 0 0,1 1-1 0 0,2 7 0 0 0,-2 0-3 0 0,0 0 1 0 0,0 1-1 0 0,-1-1 1 0 0,-1 1-1 0 0,0-1 1 0 0,0 0-1 0 0,-1 1 1 0 0,-1-1-1 0 0,0 0 1 0 0,0 1-1 0 0,-1-1 1 0 0,-1 0-1 0 0,1-1 1 0 0,-2 1-1 0 0,0-1 1 0 0,0 0-1 0 0,-1 0 1 0 0,0 0-1 0 0,0-1 1 0 0,-1 0-1 0 0,-1 0 1 0 0,-12 11-1 0 0,6-5 10 0 0,-1-1 0 0 0,-1-1-1 0 0,-1 0 1 0 0,0-1-1 0 0,0-1 1 0 0,-1-1 0 0 0,0-1-1 0 0,-1 0 1 0 0,0-1 0 0 0,-1-1-1 0 0,-20 4 1 0 0,-1-8 133 0 0,30-3-24 0 0,11-1-126 0 0,0 1 0 0 0,-1 0 0 0 0,1 0-1 0 0,0-1 1 0 0,0 1 0 0 0,0 0 0 0 0,0 0-1 0 0,-1-1 1 0 0,1 1 0 0 0,0 0 0 0 0,0 0-1 0 0,0-1 1 0 0,0 1 0 0 0,0 0 0 0 0,0 0-1 0 0,0-1 1 0 0,0 1 0 0 0,0 0 0 0 0,0-1-1 0 0,0 1 1 0 0,0 0 0 0 0,0 0 0 0 0,0-1-1 0 0,0 1 1 0 0,0 0 0 0 0,0 0 0 0 0,0-1-1 0 0,1 1 1 0 0,-1 0 0 0 0,0 0 0 0 0,0-1-1 0 0,0 1 1 0 0,0 0 0 0 0,1 0 0 0 0,-1-1-1 0 0,0 1 1 0 0,0 0 0 0 0,7-11 30 0 0,-4 8-28 0 0,1 1-1 0 0,-1 0 0 0 0,1 0 1 0 0,0 0-1 0 0,0 0 1 0 0,0 1-1 0 0,0 0 1 0 0,0-1-1 0 0,0 2 1 0 0,0-1-1 0 0,1 0 1 0 0,-1 1-1 0 0,0 0 0 0 0,0 0 1 0 0,1 0-1 0 0,5 1 1 0 0,3 0 13 0 0,-1 1 1 0 0,1 1 0 0 0,0 0 0 0 0,14 6-1 0 0,-20-6-11 0 0,0 1-1 0 0,0-1 0 0 0,-1 1 0 0 0,1 1 1 0 0,-1-1-1 0 0,0 1 0 0 0,0 0 0 0 0,0 1 1 0 0,-1-1-1 0 0,0 1 0 0 0,0 0 0 0 0,0 1 1 0 0,-1-1-1 0 0,0 1 0 0 0,0 0 0 0 0,-1-1 1 0 0,0 2-1 0 0,0-1 0 0 0,0 0 0 0 0,1 12 1 0 0,-1-9 9 0 0,-1 0 1 0 0,-1 0-1 0 0,0 1 1 0 0,-1-1-1 0 0,1 1 1 0 0,-2-1-1 0 0,0 0 1 0 0,0 1-1 0 0,-1-1 1 0 0,0 0-1 0 0,0 0 1 0 0,-2 0-1 0 0,1 0 1 0 0,-9 17-1 0 0,7-19 45 0 0,-1 0 0 0 0,0-1 0 0 0,0 0 0 0 0,0 0 0 0 0,-1 0 0 0 0,0-1 0 0 0,-1 0 0 0 0,1 0 0 0 0,-1-1-1 0 0,0 0 1 0 0,0 0 0 0 0,-1-1 0 0 0,1 0 0 0 0,-1 0 0 0 0,-17 4 0 0 0,12-5 110 0 0,0 0 0 0 0,0 0-1 0 0,-1-2 1 0 0,1 0 0 0 0,0 0 0 0 0,-1-1 0 0 0,1-1-1 0 0,0-1 1 0 0,-28-5 0 0 0,33 4-91 0 0,1 0 0 0 0,0 0 1 0 0,0-1-1 0 0,1 0 0 0 0,-1 0 0 0 0,1 0 0 0 0,0-1 0 0 0,0 0 1 0 0,0-1-1 0 0,1 0 0 0 0,0 0 0 0 0,0 0 0 0 0,0 0 0 0 0,-8-13 1 0 0,11 10-447 0 0,3 9 96 0 0,1-1 0 0 0,-1 1 0 0 0,0-1 0 0 0,0 1-1 0 0,0-1 1 0 0,1 1 0 0 0,-1 0 0 0 0,0-1 0 0 0,1 1 0 0 0,-1 0 0 0 0,0-1 0 0 0,1 1 0 0 0,-1-1 0 0 0,0 1 0 0 0,1 0 0 0 0,-1 0 0 0 0,1-1 0 0 0,-1 1 0 0 0,1 0 0 0 0,-1 0 0 0 0,0 0 0 0 0,1-1 0 0 0,-1 1 0 0 0,1 0 0 0 0,-1 0 0 0 0,1 0 0 0 0,-1 0 0 0 0,1 0 0 0 0,-1 0 0 0 0,1 0 0 0 0,0 0 0 0 0,9-2-3599 0 0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1 2824 0 0,'-12'-1'559'0'0,"-1"1"0"0"0,1 1 0 0 0,-1 0 0 0 0,1 1 0 0 0,-1 0 0 0 0,1 0 0 0 0,0 2 0 0 0,0 0 0 0 0,1 0 0 0 0,-1 1 0 0 0,1 0 0 0 0,0 1 0 0 0,0 0 0 0 0,-19 15 0 0 0,11-5 37 0 0,1 2-1 0 0,0 0 1 0 0,1 1 0 0 0,1 0-1 0 0,1 2 1 0 0,-20 34 0 0 0,23-32-430 0 0,1 1-1 0 0,1 0 1 0 0,1 0 0 0 0,0 1-1 0 0,2 0 1 0 0,1 0 0 0 0,2 1-1 0 0,0-1 1 0 0,1 1 0 0 0,2 41 0 0 0,2-54-111 0 0,0 0-1 0 0,0 1 1 0 0,2-1 0 0 0,-1 0 0 0 0,2-1 0 0 0,0 1 0 0 0,8 17 0 0 0,-10-25-38 0 0,1 0 0 0 0,0 0 0 0 0,0 0 0 0 0,0-1 1 0 0,1 0-1 0 0,-1 1 0 0 0,1-1 0 0 0,0 0 0 0 0,0-1 0 0 0,1 1 0 0 0,-1-1 0 0 0,1 0 0 0 0,-1 0 0 0 0,1 0 1 0 0,0-1-1 0 0,0 1 0 0 0,0-1 0 0 0,1-1 0 0 0,10 3 0 0 0,-1-1 2 0 0,0-1 1 0 0,0-1-1 0 0,1-1 0 0 0,-1 0 1 0 0,1-1-1 0 0,-1-1 1 0 0,0 0-1 0 0,16-4 0 0 0,-24 4 21 0 0,0 0-1 0 0,0-1 1 0 0,0 1 0 0 0,0-1-1 0 0,0-1 1 0 0,0 1-1 0 0,-1-1 1 0 0,0 0-1 0 0,0-1 1 0 0,0 1 0 0 0,0-1-1 0 0,-1 0 1 0 0,1-1-1 0 0,-1 1 1 0 0,-1-1-1 0 0,1 0 1 0 0,-1-1 0 0 0,5-8-1 0 0,-8 12 6 0 0,1 0 0 0 0,-1 0 0 0 0,0-1 0 0 0,0 1 1 0 0,0 0-1 0 0,-1-1 0 0 0,1 1 0 0 0,-1 0 0 0 0,0-1 0 0 0,0 1 0 0 0,0-1 0 0 0,0 1 0 0 0,0 0 0 0 0,-1-1 0 0 0,0 1 0 0 0,1 0 1 0 0,-1-1-1 0 0,0 1 0 0 0,-1 0 0 0 0,1 0 0 0 0,-1 0 0 0 0,1 0 0 0 0,-1 0 0 0 0,0 0 0 0 0,0 0 0 0 0,0 0 0 0 0,0 1 1 0 0,-1-1-1 0 0,1 1 0 0 0,-1 0 0 0 0,1 0 0 0 0,-1 0 0 0 0,-5-3 0 0 0,-2-1 65 0 0,0 1 0 0 0,-1 0 0 0 0,1 0 0 0 0,-1 1 0 0 0,0 0 0 0 0,-1 1-1 0 0,1 0 1 0 0,-18-1 0 0 0,-2 0-88 0 0,1 2 0 0 0,0 1 0 0 0,-1 2 0 0 0,1 1 0 0 0,0 1 0 0 0,-59 14 0 0 0,85-16-270 0 0,1 0 0 0 0,0 1-1 0 0,-1-1 1 0 0,1 1 0 0 0,0 0 0 0 0,0 0-1 0 0,0 0 1 0 0,0 0 0 0 0,1 0 0 0 0,-5 5-1 0 0,5-6-468 0 0,1 1-1 0 0,0-1 0 0 0,0 1 0 0 0,0 0 1 0 0,1-1-1 0 0,-1 1 0 0 0,0-1 1 0 0,0 1-1 0 0,1 0 0 0 0,-1 0 1 0 0,1-1-1 0 0,0 1 0 0 0,-1 0 0 0 0,1 2 1 0 0,0 6-3324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12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92 3464 0 0,'-2'0'248'0'0,"-1"1"0"0"0,0-1 0 0 0,1 1 0 0 0,-1 0 0 0 0,1-1 0 0 0,-1 1 0 0 0,1 1 0 0 0,0-1 0 0 0,-1 0-1 0 0,1 1 1 0 0,0-1 0 0 0,0 1 0 0 0,0-1 0 0 0,0 1 0 0 0,0 0 0 0 0,0 0 0 0 0,1 0 0 0 0,-1 0 0 0 0,1 0 0 0 0,-1 0 0 0 0,-1 4-1 0 0,-1 1 99 0 0,1 0-1 0 0,0 0 1 0 0,0 0-1 0 0,0 0 1 0 0,1 0-1 0 0,-2 10 0 0 0,2-4 191 0 0,1-1 0 0 0,0 0-1 0 0,0 0 1 0 0,1 1 0 0 0,1-1-1 0 0,2 17 1 0 0,-2-25-448 0 0,0 0 0 0 0,0-1-1 0 0,0 1 1 0 0,0-1 0 0 0,1 1 0 0 0,-1-1-1 0 0,1 0 1 0 0,0 0 0 0 0,0 0 0 0 0,0 0-1 0 0,1 0 1 0 0,-1 0 0 0 0,1 0 0 0 0,-1-1-1 0 0,1 1 1 0 0,0-1 0 0 0,0 0 0 0 0,0 0-1 0 0,0 0 1 0 0,1 0 0 0 0,-1 0 0 0 0,0-1-1 0 0,1 1 1 0 0,-1-1 0 0 0,7 1 0 0 0,1 1-56 0 0,0-2 1 0 0,0 1 0 0 0,1-2 0 0 0,-1 1 0 0 0,0-2 0 0 0,0 1 0 0 0,1-1 0 0 0,-1-1 0 0 0,0 0-1 0 0,0-1 1 0 0,-1 0 0 0 0,1-1 0 0 0,0 0 0 0 0,-1 0 0 0 0,0-1 0 0 0,0-1 0 0 0,-1 1-1 0 0,18-14 1 0 0,-23 15 7 0 0,-1 0 0 0 0,1 0 0 0 0,0 0 0 0 0,-1 0 0 0 0,0-1 0 0 0,0 0 0 0 0,0 1 0 0 0,-1-1 0 0 0,0 0 0 0 0,0 0 0 0 0,0 0 0 0 0,0-1 0 0 0,-1 1 0 0 0,0 0 0 0 0,0-1 0 0 0,0 1 0 0 0,0 0 0 0 0,-1-1 0 0 0,0 1 0 0 0,0-1-1 0 0,-1 1 1 0 0,0-1 0 0 0,0 1 0 0 0,0 0 0 0 0,-2-7 0 0 0,0 3 35 0 0,-1 1 0 0 0,0-1 1 0 0,0 1-1 0 0,0 0 0 0 0,-1 0 0 0 0,0 1 0 0 0,-1-1 0 0 0,0 1 0 0 0,0 0 0 0 0,0 1 0 0 0,-1-1 1 0 0,0 1-1 0 0,0 1 0 0 0,-10-7 0 0 0,1 3-84 0 0,-1 1 0 0 0,0 1 0 0 0,0 1 0 0 0,0 0 1 0 0,-1 1-1 0 0,0 1 0 0 0,0 1 0 0 0,0 0 0 0 0,-36 0 0 0 0,51 3-315 0 0,0 0-1 0 0,0 1 1 0 0,0-1-1 0 0,0 1 1 0 0,0-1-1 0 0,0 1 1 0 0,1 0-1 0 0,-1 0 1 0 0,-4 3-1 0 0,3-2-1018 0 0,1 0 0 0 0,0 0-1 0 0,-1 1 1 0 0,1 0-1 0 0,0-1 1 0 0,-2 4 0 0 0,-1 5-2362 0 0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257 157 1816 0 0,'-21'3'3542'0'0,"0"3"-1276"0"0,16-4-1790 0 0,-1 0 0 0 0,1-1-1 0 0,-1 1 1 0 0,1-1 0 0 0,-1-1-1 0 0,1 1 1 0 0,-1-1 0 0 0,1 1 0 0 0,-1-2-1 0 0,1 1 1 0 0,-8-2 0 0 0,13 2-428 0 0,-1-1 0 0 0,0 0 0 0 0,0 0 1 0 0,0 0-1 0 0,0 0 0 0 0,1 0 0 0 0,-1 0 1 0 0,0 0-1 0 0,1 0 0 0 0,-1 0 1 0 0,1 0-1 0 0,-1 0 0 0 0,1 0 0 0 0,0-1 1 0 0,-1 1-1 0 0,1 0 0 0 0,0 0 1 0 0,0 0-1 0 0,0-1 0 0 0,0-1 0 0 0,0-26 345 0 0,1 23-355 0 0,0 1 0 0 0,0 0 0 0 0,1-1 0 0 0,0 1-1 0 0,0 0 1 0 0,0 0 0 0 0,0 0 0 0 0,1 0 0 0 0,0 0-1 0 0,0 1 1 0 0,0-1 0 0 0,0 1 0 0 0,1 0 0 0 0,0 0-1 0 0,5-5 1 0 0,-3 5-8 0 0,1 0 1 0 0,-1 0-1 0 0,1 0 1 0 0,0 1-1 0 0,0 0 0 0 0,0 1 1 0 0,0-1-1 0 0,1 1 0 0 0,-1 0 1 0 0,14-1-1 0 0,-8 2 24 0 0,0-1 0 0 0,-1 2 0 0 0,1-1 0 0 0,24 4 0 0 0,-33-2-42 0 0,1 0 1 0 0,0 0-1 0 0,-1 1 1 0 0,1 0-1 0 0,-1-1 1 0 0,0 2-1 0 0,1-1 1 0 0,-1 0-1 0 0,0 1 1 0 0,-1 0-1 0 0,1 0 1 0 0,0 0-1 0 0,-1 0 1 0 0,1 1-1 0 0,-1-1 1 0 0,4 6-1 0 0,-3-2 3 0 0,-1-1 1 0 0,1 1-1 0 0,-1 0 0 0 0,0 0 1 0 0,-1 0-1 0 0,1 1 0 0 0,-1-1 0 0 0,-1 1 1 0 0,2 9-1 0 0,-1 7 29 0 0,-2 41 0 0 0,-2-43-31 0 0,-1 1 0 0 0,-1-1-1 0 0,-1 0 1 0 0,-1 0-1 0 0,-1 0 1 0 0,-1-1-1 0 0,0 0 1 0 0,-2 0 0 0 0,-1-1-1 0 0,-24 36 1 0 0,10-23 10 0 0,0-2 1 0 0,-2 0 0 0 0,-2-1-1 0 0,-1-2 1 0 0,-38 29 0 0 0,58-50-19 0 0,-8 7 9 0 0,-26 15 0 0 0,40-26-9 0 0,0-1 0 0 0,-1 1 0 0 0,1-1 0 0 0,-1-1 0 0 0,0 1 0 0 0,1-1 0 0 0,-1 1 0 0 0,0-1 0 0 0,0 0 1 0 0,0-1-1 0 0,0 0 0 0 0,-7 1 0 0 0,11-2-4 0 0,0 0 1 0 0,1 1-1 0 0,-1-1 1 0 0,0 1-1 0 0,0-1 1 0 0,0 0-1 0 0,0 0 1 0 0,1 1-1 0 0,-1-1 1 0 0,0 0-1 0 0,1 0 1 0 0,-1 0 0 0 0,1 0-1 0 0,-1 0 1 0 0,1 0-1 0 0,-1 0 1 0 0,1 0-1 0 0,0 0 1 0 0,-1 0-1 0 0,1 0 1 0 0,0 0-1 0 0,0 0 1 0 0,0 0-1 0 0,0 0 1 0 0,0 0-1 0 0,0 0 1 0 0,0-1-1 0 0,0 0 1 0 0,3-35 39 0 0,-2 32-20 0 0,0 0 0 0 0,0 0 0 0 0,0 1 0 0 0,0-1-1 0 0,1 0 1 0 0,0 1 0 0 0,0-1 0 0 0,0 1 0 0 0,1 0-1 0 0,-1-1 1 0 0,1 1 0 0 0,0 0 0 0 0,0 1 0 0 0,1-1 0 0 0,-1 1-1 0 0,6-5 1 0 0,-4 4 42 0 0,1 1 0 0 0,0 0 1 0 0,0 0-1 0 0,0 0 0 0 0,0 1 0 0 0,1-1 0 0 0,-1 2 0 0 0,1-1 0 0 0,-1 1 0 0 0,13-1 0 0 0,0 1 110 0 0,1 1-1 0 0,0 2 0 0 0,0 0 0 0 0,-1 1 1 0 0,1 1-1 0 0,-1 0 0 0 0,21 9 0 0 0,-25-6-44 0 0,0 0 0 0 0,0 1 0 0 0,-1 0-1 0 0,-1 2 1 0 0,1-1 0 0 0,-2 2 0 0 0,1-1-1 0 0,-1 2 1 0 0,11 14 0 0 0,-9-15 42 0 0,-13-11-145 0 0,1 1 1 0 0,-1 0 0 0 0,1 0-1 0 0,-1 0 1 0 0,0 0 0 0 0,1 0-1 0 0,-1 0 1 0 0,0 0 0 0 0,0 0 0 0 0,0 0-1 0 0,0 1 1 0 0,0-1 0 0 0,0 0-1 0 0,0 1 1 0 0,-1-1 0 0 0,1 1-1 0 0,0 2 1 0 0,2-2 901 0 0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146 132 1992 0 0,'0'0'4697'0'0,"-4"19"-2166"0"0,-3 6-2114 0 0,-2-1-1 0 0,0 0 0 0 0,-2 0 1 0 0,-18 30-1 0 0,17-32-225 0 0,-42 56 469 0 0,54-77-642 0 0,0-1 0 0 0,0 1 0 0 0,-1-1 0 0 0,1 1 0 0 0,0-1 0 0 0,0 1 0 0 0,0-1 0 0 0,-1 0 0 0 0,1 1 0 0 0,0-1 0 0 0,-1 1 0 0 0,1-1 0 0 0,0 1 0 0 0,-1-1 0 0 0,1 0 0 0 0,-1 1 0 0 0,1-1 0 0 0,0 0 0 0 0,-1 0 0 0 0,1 1 0 0 0,-1-1 0 0 0,1 0 0 0 0,-1 0-1 0 0,0 1 1 0 0,0-13 179 0 0,7-23-67 0 0,-6 33-105 0 0,5-17 30 0 0,0-1 1 0 0,2 1 0 0 0,0 1-1 0 0,11-21 1 0 0,44-67 84 0 0,-30 54-62 0 0,-21 35 52 0 0,2 0-1 0 0,0 1 1 0 0,17-16 0 0 0,-30 31-108 0 0,0 1 0 0 0,1-1 0 0 0,-1 1 0 0 0,1-1 0 0 0,-1 1 1 0 0,1-1-1 0 0,-1 1 0 0 0,1-1 0 0 0,-1 1 0 0 0,1 0 0 0 0,-1-1 0 0 0,1 1 1 0 0,-1 0-1 0 0,1 0 0 0 0,0-1 0 0 0,-1 1 0 0 0,1 0 0 0 0,0 0 1 0 0,-1 0-1 0 0,1 0 0 0 0,0 0 0 0 0,-1 0 0 0 0,1 0 0 0 0,-1 0 0 0 0,1 0 1 0 0,0 0-1 0 0,-1 0 0 0 0,2 0 0 0 0,-1 1 3 0 0,0 0 1 0 0,-1 0-1 0 0,1-1 0 0 0,0 1 0 0 0,0 0 1 0 0,-1 0-1 0 0,1 0 0 0 0,0 0 0 0 0,-1 0 1 0 0,1 0-1 0 0,-1 0 0 0 0,1 0 0 0 0,-1 0 1 0 0,1 2-1 0 0,1 7 71 0 0,0-1 1 0 0,1 20-1 0 0,-3-26-82 0 0,4 334 666 0 0,-5-188-559 0 0,1-123-118 0 0,1-13-3 0 0,-1 1 0 0 0,0 0 0 0 0,-1 0 0 0 0,-1-1 0 0 0,0 1 0 0 0,-1-1 0 0 0,-4 14 0 0 0,5-23 0 0 0,0 0 0 0 0,-1-1 0 0 0,1 1 0 0 0,-1-1 0 0 0,1 0 0 0 0,-1 0 0 0 0,0 0 0 0 0,0 0 0 0 0,0 0 0 0 0,-1-1 0 0 0,1 1 0 0 0,-1-1 0 0 0,1 0 0 0 0,-1 0 0 0 0,0-1 0 0 0,-6 3 0 0 0,-1 0 0 0 0,-1 0 0 0 0,1-1 0 0 0,-1-1 0 0 0,-18 2 0 0 0,-43-2 0 0 0,72-2 3 0 0,1 0-1 0 0,0 0 0 0 0,-1 0 0 0 0,1 0 0 0 0,0 0 0 0 0,-1-1 0 0 0,1 1 0 0 0,0 0 0 0 0,-1 0 1 0 0,1 0-1 0 0,0 0 0 0 0,-1 0 0 0 0,1 0 0 0 0,0 0 0 0 0,-1-1 0 0 0,1 1 0 0 0,0 0 0 0 0,0 0 0 0 0,-1 0 1 0 0,1-1-1 0 0,0 1 0 0 0,0 0 0 0 0,-1 0 0 0 0,1-1 0 0 0,0 1 0 0 0,0 0 0 0 0,0-1 0 0 0,0 1 1 0 0,-1 0-1 0 0,1-1 0 0 0,0 1 0 0 0,0-1 0 0 0,2-13 155 0 0,-1 12-135 0 0,-1 0 1 0 0,1 0-1 0 0,0 0 0 0 0,0 0 0 0 0,1 0 1 0 0,-1 1-1 0 0,0-1 0 0 0,0 0 1 0 0,1 0-1 0 0,-1 1 0 0 0,4-3 1 0 0,11-3 90 0 0,-1 1 1 0 0,1 1 0 0 0,1 0 0 0 0,-1 1 0 0 0,1 1 0 0 0,21-2 0 0 0,107 1 506 0 0,-104 5-439 0 0,115-1 665 0 0,-155 0-872 0 0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 46 1704 0 0,'0'0'320'0'0,"-13"-21"2319"0"0,8 18-2233 0 0,0 0-1 0 0,-1 0 1 0 0,1 0 0 0 0,0 1-1 0 0,-1 0 1 0 0,1 0 0 0 0,-1 0-1 0 0,0 1 1 0 0,0-1 0 0 0,0 1-1 0 0,1 1 1 0 0,-1-1 0 0 0,0 1-1 0 0,0 0 1 0 0,-10 2-1 0 0,4-1-35 0 0,1 1 0 0 0,0 0-1 0 0,0 0 1 0 0,1 1 0 0 0,-1 1-1 0 0,0 0 1 0 0,-15 8 0 0 0,19-8-255 0 0,0 1 1 0 0,1 0-1 0 0,-1 0 0 0 0,1 0 1 0 0,0 1-1 0 0,0 0 1 0 0,1 0-1 0 0,0 0 1 0 0,0 1-1 0 0,0 0 1 0 0,1 0-1 0 0,-5 11 0 0 0,7-12-67 0 0,-1 0-1 0 0,1 0 0 0 0,1 0 1 0 0,0 0-1 0 0,-1 0 0 0 0,2 1 1 0 0,-1-1-1 0 0,1 0 0 0 0,0 0 1 0 0,0 1-1 0 0,1-1 0 0 0,0 0 1 0 0,0 1-1 0 0,0-1 0 0 0,1 0 1 0 0,3 10-1 0 0,3-2-5 0 0,0 0-1 0 0,1-1 1 0 0,0 0 0 0 0,1 0-1 0 0,0-1 1 0 0,21 19 0 0 0,-18-19-31 0 0,-2 0 0 0 0,0 0 0 0 0,0 1 0 0 0,-1 1 1 0 0,0 0-1 0 0,8 17 0 0 0,-17-30-10 0 0,3 8 5 0 0,0 0 1 0 0,0 0 0 0 0,0 1 0 0 0,-1-1-1 0 0,-1 1 1 0 0,1-1 0 0 0,-2 1-1 0 0,2 19 1 0 0,-3-23-7 0 0,0 0 0 0 0,0 0-1 0 0,-1 0 1 0 0,0-1 0 0 0,0 1 0 0 0,-1 0 0 0 0,1 0 0 0 0,-1-1-1 0 0,-1 1 1 0 0,1-1 0 0 0,-1 0 0 0 0,0 0 0 0 0,0 0 0 0 0,0 0 0 0 0,-1 0-1 0 0,1 0 1 0 0,-1-1 0 0 0,0 0 0 0 0,-1 0 0 0 0,1 0 0 0 0,-1 0-1 0 0,1-1 1 0 0,-1 1 0 0 0,0-1 0 0 0,-1-1 0 0 0,1 1 0 0 0,0-1 0 0 0,-1 0-1 0 0,0 0 1 0 0,1 0 0 0 0,-1-1 0 0 0,0 0 0 0 0,-9 1 0 0 0,-4 0 7 0 0,6 0-13 0 0,1-1 0 0 0,-24 0 0 0 0,34-1 4 0 0,-1-1-1 0 0,1 1 1 0 0,-1 0-1 0 0,0-1 1 0 0,1 1-1 0 0,-1-1 1 0 0,1 0-1 0 0,0 0 1 0 0,-1 0-1 0 0,1 0 1 0 0,0 0-1 0 0,-1-1 1 0 0,1 1-1 0 0,0 0 1 0 0,0-1-1 0 0,0 0 1 0 0,0 0-1 0 0,1 1 1 0 0,-4-4 0 0 0,4 2-1 0 0,0 0 0 0 0,0 0 0 0 0,0 0 0 0 0,0 0 0 0 0,0 0 0 0 0,1 0 0 0 0,-1-1 0 0 0,1 1 0 0 0,0 0 1 0 0,0 0-1 0 0,0 0 0 0 0,1 0 0 0 0,-1 0 0 0 0,0-1 0 0 0,3-4 0 0 0,0-5-11 0 0,2 1 0 0 0,7-17 1 0 0,-6 17 13 0 0,0 1 0 0 0,1-1 0 0 0,0 1 0 0 0,1 1 0 0 0,0-1 0 0 0,15-13 0 0 0,7-5 24 0 0,18-16 20 0 0,-1-2 0 0 0,66-89 0 0 0,-109 130-35 0 0,0-1-1 0 0,0 0 1 0 0,-1-1 0 0 0,0 1-1 0 0,0 0 1 0 0,-1-1 0 0 0,0 0-1 0 0,0 0 1 0 0,-1 1-1 0 0,0-1 1 0 0,0 0 0 0 0,-1 0-1 0 0,0 0 1 0 0,-1 0 0 0 0,1 0-1 0 0,-4-11 1 0 0,4 17 6 0 0,-1 0 1 0 0,0 0-1 0 0,0 0 0 0 0,0-1 1 0 0,0 1-1 0 0,-1 0 0 0 0,1 0 1 0 0,-1 1-1 0 0,1-1 0 0 0,-1 0 1 0 0,1 0-1 0 0,-1 1 0 0 0,0-1 1 0 0,0 1-1 0 0,0-1 1 0 0,0 1-1 0 0,0 0 0 0 0,0 0 1 0 0,0 0-1 0 0,0 0 0 0 0,-1 0 1 0 0,1 0-1 0 0,0 1 0 0 0,-1-1 1 0 0,-1 1-1 0 0,-9-2-432 0 0,0 0 1 0 0,0 2-1 0 0,-20 0 0 0 0,13 1-2255 0 0,7-1-592 0 0,1 3 0 0 0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83 137 2336 0 0,'-2'0'205'0'0,"0"0"0"0"0,0-1 0 0 0,1 1 0 0 0,-1-1 0 0 0,0 1 0 0 0,1-1-1 0 0,-1 1 1 0 0,0-1 0 0 0,1 0 0 0 0,-1 0 0 0 0,1 0 0 0 0,-1 0 0 0 0,1 0 0 0 0,-1 0-1 0 0,1 0 1 0 0,0-1 0 0 0,0 1 0 0 0,-1 0 0 0 0,1-1 0 0 0,0 1 0 0 0,0-1 0 0 0,0 1 0 0 0,1-1-1 0 0,-1 0 1 0 0,0 1 0 0 0,1-1 0 0 0,-1 0 0 0 0,1 1 0 0 0,-1-4 0 0 0,0 2-16 0 0,1 1 0 0 0,0 0 0 0 0,0-1 0 0 0,0 1 0 0 0,0 0 0 0 0,0-1 0 0 0,1 1 0 0 0,-1 0 0 0 0,1 0 0 0 0,0-1 0 0 0,-1 1 0 0 0,1 0 0 0 0,0 0 0 0 0,0 0 0 0 0,0 0 1 0 0,1 0-1 0 0,-1 0 0 0 0,0 0 0 0 0,1 0 0 0 0,-1 0 0 0 0,3-1 0 0 0,3-3 4 0 0,0 1 0 0 0,1 1 1 0 0,-1-1-1 0 0,1 1 0 0 0,0 0 1 0 0,0 1-1 0 0,0 0 0 0 0,1 0 0 0 0,-1 1 1 0 0,13-2-1 0 0,5 0 85 0 0,0 2 0 0 0,31 0-1 0 0,-53 2-249 0 0,1 0-1 0 0,0 0 1 0 0,-1 0-1 0 0,1 1 1 0 0,0 0-1 0 0,-1 0 0 0 0,1 0 1 0 0,-1 1-1 0 0,1-1 1 0 0,-1 1-1 0 0,0 0 0 0 0,1 0 1 0 0,-1 1-1 0 0,0-1 1 0 0,-1 1-1 0 0,1 0 1 0 0,0 0-1 0 0,-1 0 0 0 0,1 0 1 0 0,-1 1-1 0 0,0-1 1 0 0,0 1-1 0 0,-1 0 0 0 0,1 0 1 0 0,-1 0-1 0 0,0 0 1 0 0,0 1-1 0 0,0-1 1 0 0,0 0-1 0 0,-1 1 0 0 0,0-1 1 0 0,2 10-1 0 0,-1 8-5 0 0,-2 1 0 0 0,0 0 0 0 0,-1 0 1 0 0,-2 0-1 0 0,0 0 0 0 0,-1-1 0 0 0,-1 0 0 0 0,-1 1 0 0 0,-2-2 0 0 0,0 1 0 0 0,-1-1 0 0 0,-12 20 0 0 0,8-17-17 0 0,-2 0 0 0 0,-1-1 0 0 0,-1-1 0 0 0,-1 0 0 0 0,-1-2 0 0 0,0 0 0 0 0,-2-1-1 0 0,0-1 1 0 0,-37 24 0 0 0,16-21 11 0 0,40-20-13 0 0,-1 0-1 0 0,1 0 1 0 0,-1 0-1 0 0,0 0 1 0 0,1-1-1 0 0,-1 1 1 0 0,1-1-1 0 0,-1 0 1 0 0,0 0-1 0 0,1 0 1 0 0,-1 0-1 0 0,0 0 1 0 0,1-1-1 0 0,-1 1 1 0 0,-3-2-1 0 0,5 1 0 0 0,0 1-1 0 0,0-1 1 0 0,0 0-1 0 0,0 0 1 0 0,0 0-1 0 0,1 0 1 0 0,-1 0-1 0 0,0 0 1 0 0,0 0-1 0 0,1-1 1 0 0,-1 1-1 0 0,0 0 1 0 0,1 0-1 0 0,-1 0 1 0 0,1-1-1 0 0,0 1 1 0 0,-1 0-1 0 0,1-1 1 0 0,0 1-1 0 0,0 0 1 0 0,0-1-1 0 0,0 1 1 0 0,0 0-1 0 0,0-1 1 0 0,0-1-1 0 0,7-36 64 0 0,-6 35-49 0 0,0 0 3 0 0,0 1 0 0 0,1 0-1 0 0,-1 0 1 0 0,0 0-1 0 0,1-1 1 0 0,0 1 0 0 0,-1 1-1 0 0,1-1 1 0 0,0 0 0 0 0,1 0-1 0 0,-1 1 1 0 0,0-1 0 0 0,1 1-1 0 0,0 0 1 0 0,3-3 0 0 0,-1 2 27 0 0,1 0 1 0 0,-1 0-1 0 0,0 1 0 0 0,1 0 1 0 0,0 0-1 0 0,-1 1 1 0 0,1-1-1 0 0,8 0 1 0 0,0 1 95 0 0,1 0 0 0 0,-1 1 0 0 0,1 1 0 0 0,-1 0 1 0 0,0 1-1 0 0,25 7 0 0 0,-27-6 40 0 0,0 2 1 0 0,-1-1-1 0 0,1 1 1 0 0,-1 1-1 0 0,0 0 1 0 0,0 1-1 0 0,0 0 1 0 0,13 13-1 0 0,-16-13-391 0 0,-1 0-1 0 0,-1 1 1 0 0,1 0-1 0 0,8 13 0 0 0,-11-14-1110 0 0,0 1-1 0 0,-1-1 1 0 0,1 1-1 0 0,-2 0 1 0 0,5 16-1 0 0,-6-15-2479 0 0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82 1896 0 0,'-3'0'206'0'0,"0"1"0"0"0,0-1 0 0 0,0 1 0 0 0,0-1 0 0 0,0 1 0 0 0,0 0-1 0 0,0 0 1 0 0,0 0 0 0 0,1 0 0 0 0,-1 1 0 0 0,0-1 0 0 0,1 1 0 0 0,-1-1 0 0 0,1 1 0 0 0,-1 0-1 0 0,1 0 1 0 0,0 0 0 0 0,0 1 0 0 0,0-1 0 0 0,0 0 0 0 0,0 1 0 0 0,0-1 0 0 0,1 1 0 0 0,-1 0-1 0 0,1-1 1 0 0,0 1 0 0 0,-1 0 0 0 0,1 0 0 0 0,1 0 0 0 0,-2 4 0 0 0,-1 9 550 0 0,0 1 1 0 0,1-1-1 0 0,1 1 1 0 0,0 20 0 0 0,1-32-560 0 0,0-4-156 0 0,0 0 0 0 0,1 0 1 0 0,-1 0-1 0 0,0 0 0 0 0,0 0 0 0 0,0 0 0 0 0,1 0 0 0 0,-1 0 0 0 0,0 0 1 0 0,1 0-1 0 0,-1 0 0 0 0,1 0 0 0 0,-1 0 0 0 0,1-1 0 0 0,-1 1 0 0 0,1 0 1 0 0,0 0-1 0 0,0 0 0 0 0,-1-1 0 0 0,1 1 0 0 0,0 0 0 0 0,0-1 0 0 0,0 1 1 0 0,1 0-1 0 0,1 0 22 0 0,0 0 1 0 0,0 0-1 0 0,0 0 1 0 0,0 0-1 0 0,0 0 1 0 0,0-1-1 0 0,0 0 1 0 0,5 1-1 0 0,3-2 64 0 0,0 0 0 0 0,0 0 0 0 0,20-5 0 0 0,-19 2-76 0 0,-1 0 1 0 0,0 0-1 0 0,0-1 0 0 0,0 0 1 0 0,0-1-1 0 0,-1 0 1 0 0,17-15-1 0 0,-20 16-36 0 0,0-1-1 0 0,-1-1 1 0 0,0 1-1 0 0,-1-1 1 0 0,1 0-1 0 0,-1 0 1 0 0,-1 0-1 0 0,1-1 1 0 0,-1 0-1 0 0,-1 0 1 0 0,5-12-1 0 0,-7 12 6 0 0,1-1 1 0 0,-1 1-1 0 0,-1-1 0 0 0,0 1 0 0 0,0-1 1 0 0,0 1-1 0 0,-4-15 0 0 0,4 21-16 0 0,-1 1-1 0 0,1-1 1 0 0,-1 0-1 0 0,0 1 1 0 0,1-1-1 0 0,-1 1 1 0 0,0-1 0 0 0,0 1-1 0 0,0 0 1 0 0,0-1-1 0 0,-1 1 1 0 0,1 0-1 0 0,0 0 1 0 0,-1-1-1 0 0,1 1 1 0 0,0 0 0 0 0,-3-1-1 0 0,0 0 0 0 0,0 1 0 0 0,0-1-1 0 0,0 1 1 0 0,0 0 0 0 0,0 0-1 0 0,0 0 1 0 0,-5 0 0 0 0,0 0-8 0 0,0 1 1 0 0,0 0 0 0 0,0 1-1 0 0,0 0 1 0 0,0 0 0 0 0,-12 4-1 0 0,12-3-3 0 0,0 1 0 0 0,0 1 0 0 0,0 0 0 0 0,0 0 0 0 0,1 1 0 0 0,0 0 0 0 0,0 0 0 0 0,0 1 0 0 0,1 0 0 0 0,-1 0-1 0 0,1 1 1 0 0,1 0 0 0 0,-1 0 0 0 0,1 1 0 0 0,-9 15 0 0 0,9-11 12 0 0,0 0 0 0 0,1 1 1 0 0,0 0-1 0 0,1-1 0 0 0,1 1 0 0 0,0 1 0 0 0,-1 17 1 0 0,2-17-2 0 0,1-13-3 0 0,1 1 0 0 0,0 0 1 0 0,-1-1-1 0 0,1 1 0 0 0,0 0 1 0 0,0-1-1 0 0,1 1 1 0 0,-1 0-1 0 0,0-1 0 0 0,0 1 1 0 0,1 0-1 0 0,-1-1 0 0 0,1 1 1 0 0,-1-1-1 0 0,1 1 0 0 0,0 0 1 0 0,0-1-1 0 0,0 0 0 0 0,0 1 1 0 0,0-1-1 0 0,0 0 0 0 0,0 1 1 0 0,2 1-1 0 0,0-2 0 0 0,-1 1 0 0 0,1 0 0 0 0,0-1 0 0 0,0 0 0 0 0,0 1 0 0 0,0-1 0 0 0,0 0 1 0 0,1-1-1 0 0,-1 1 0 0 0,0 0 0 0 0,5-1 0 0 0,4 1-2 0 0,-1-1 1 0 0,1-1 0 0 0,0 0-1 0 0,-1-1 1 0 0,22-5-1 0 0,-22 3-9 0 0,1-1-1 0 0,-1 1 0 0 0,0-2 1 0 0,-1 1-1 0 0,1-1 0 0 0,11-10 1 0 0,-17 13 8 0 0,0-1 0 0 0,-1 0 0 0 0,0-1 0 0 0,1 1 0 0 0,-2-1 0 0 0,1 0 1 0 0,0 0-1 0 0,-1 0 0 0 0,0 0 0 0 0,0 0 0 0 0,0-1 0 0 0,-1 0 0 0 0,0 1 1 0 0,2-8-1 0 0,-3-25 31 0 0,-2 21 336 0 0,1 17-152 0 0,0 24 488 0 0,17 347 505 0 0,-9-309-1156 0 0,-3 0 0 0 0,-3 1 0 0 0,-6 66 0 0 0,3-116-41 0 0,1-6 8 0 0,-1 0-1 0 0,0 1 1 0 0,0-1 0 0 0,-1 0 0 0 0,-3 7 0 0 0,4-11 0 0 0,0-1 1 0 0,0 0 0 0 0,-1 1-1 0 0,0-1 1 0 0,1 0 0 0 0,-1 0 0 0 0,0 1-1 0 0,0-2 1 0 0,0 1 0 0 0,0 0 0 0 0,0 0-1 0 0,-1-1 1 0 0,1 1 0 0 0,0-1-1 0 0,-1 1 1 0 0,1-1 0 0 0,-4 1 0 0 0,-7 3 90 0 0,-1-1 0 0 0,1-1 1 0 0,-1 0-1 0 0,0-1 1 0 0,-16 0-1 0 0,-74-2 507 0 0,23-1-139 0 0,-171 5-773 0 0,265-4-11766 0 0,-2 0 8355 0 0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81 2272 0 0,'0'0'80'0'0,"0"0"-1"0"0,-1 0 1 0 0,1 0-1 0 0,0 0 0 0 0,-1 0 1 0 0,1 0-1 0 0,0 0 1 0 0,-1 0-1 0 0,1 0 1 0 0,-1 0-1 0 0,1 0 1 0 0,0 0-1 0 0,-1 0 1 0 0,1-1-1 0 0,0 1 0 0 0,-1 0 1 0 0,1 0-1 0 0,0 0 1 0 0,-1 0-1 0 0,1-1 1 0 0,0 1-1 0 0,0 0 1 0 0,-1 0-1 0 0,1-1 1 0 0,0 1-1 0 0,0 0 0 0 0,-1 0 1 0 0,1-1-1 0 0,0 1 1 0 0,0 0-1 0 0,0-1 1 0 0,-1 1-1 0 0,1 0 1 0 0,0-1-1 0 0,0 1 1 0 0,0 0-1 0 0,0-1 0 0 0,0 1 1 0 0,0 0-1 0 0,0-1 1 0 0,0 1-1 0 0,0 0 1 0 0,0-1-1 0 0,0 1 1 0 0,0-1-1 0 0,0 1 1 0 0,0 0-1 0 0,0-1 0 0 0,0 1 1 0 0,0 0-1 0 0,0-1 1 0 0,1 1-1 0 0,-1 0 1 0 0,0-1-1 0 0,0 1 1 0 0,0 0-1 0 0,0 0 0 0 0,1-1 1 0 0,-1 1-1 0 0,0 0 1 0 0,0 0-1 0 0,1-1 1 0 0,-1 1-1 0 0,0 0 1 0 0,1-1-1 0 0,20-19 1577 0 0,-11 14-1236 0 0,0 0 1 0 0,1 2-1 0 0,-1-1 0 0 0,1 1 0 0 0,0 1 0 0 0,0 0 0 0 0,0 0 1 0 0,14-1-1 0 0,11 1 351 0 0,47 0 1 0 0,-76 3-683 0 0,0 0 0 0 0,0 1 0 0 0,1 0 1 0 0,-1 0-1 0 0,0 1 0 0 0,0 0 0 0 0,0 0 1 0 0,0 0-1 0 0,7 5 0 0 0,-11-6-64 0 0,0 1 0 0 0,0 0 0 0 0,-1 0-1 0 0,1 0 1 0 0,0 0 0 0 0,-1 0 0 0 0,0 1-1 0 0,1-1 1 0 0,-1 1 0 0 0,0-1 0 0 0,0 1-1 0 0,0 0 1 0 0,-1 0 0 0 0,1 0 0 0 0,-1 0-1 0 0,1 0 1 0 0,-1 0 0 0 0,0 0 0 0 0,0 1 0 0 0,-1-1-1 0 0,1 0 1 0 0,0 5 0 0 0,0 3-11 0 0,-1 1 0 0 0,0 0 0 0 0,-1 0-1 0 0,0 0 1 0 0,-1-1 0 0 0,0 1 0 0 0,-1 0 0 0 0,0-1 0 0 0,-1 0 0 0 0,0 0 0 0 0,-1 0 0 0 0,0 0 0 0 0,0-1 0 0 0,-2 1-1 0 0,1-2 1 0 0,-1 1 0 0 0,0-1 0 0 0,-1 0 0 0 0,0 0 0 0 0,-1-1 0 0 0,-14 12 0 0 0,12-12-11 0 0,0 0-1 0 0,0-1 1 0 0,-1 0 0 0 0,1-1 0 0 0,-2 0 0 0 0,1-1 0 0 0,0-1-1 0 0,-1 1 1 0 0,0-2 0 0 0,0 0 0 0 0,0-1 0 0 0,-26 2-1 0 0,38-4-1 0 0,1 0 0 0 0,-1 0 0 0 0,0 0 0 0 0,0 1-1 0 0,1-1 1 0 0,-1 0 0 0 0,0-1 0 0 0,0 1 0 0 0,1 0-1 0 0,-1 0 1 0 0,0 0 0 0 0,1 0 0 0 0,-1-1-1 0 0,0 1 1 0 0,0 0 0 0 0,1 0 0 0 0,-1-1 0 0 0,0 1-1 0 0,0-2 1 0 0,8-5 17 0 0,23-6 21 0 0,-22 11-30 0 0,0 0-1 0 0,1 1 1 0 0,-1 0 0 0 0,1 1-1 0 0,0 0 1 0 0,-1 0-1 0 0,1 1 1 0 0,-1 0 0 0 0,1 1-1 0 0,-1 0 1 0 0,0 0-1 0 0,1 0 1 0 0,-1 1 0 0 0,0 1-1 0 0,-1-1 1 0 0,1 1-1 0 0,-1 0 1 0 0,1 1 0 0 0,-1 0-1 0 0,-1 0 1 0 0,1 1 0 0 0,-1-1-1 0 0,0 2 1 0 0,0-1-1 0 0,0 0 1 0 0,-1 1 0 0 0,0 0-1 0 0,-1 1 1 0 0,1-1-1 0 0,-1 1 1 0 0,-1-1 0 0 0,6 16-1 0 0,-5-7 72 0 0,0 1 0 0 0,-1 0 0 0 0,0-1 0 0 0,-2 1 0 0 0,0 0 0 0 0,0 0 0 0 0,-2 0 0 0 0,-5 31 0 0 0,5-41-16 0 0,-1 0 0 0 0,0 0 0 0 0,-1-1 0 0 0,1 0 0 0 0,-1 1 0 0 0,-1-1 1 0 0,1 0-1 0 0,-1 0 0 0 0,0-1 0 0 0,0 1 0 0 0,-1-1 0 0 0,0 0 0 0 0,0 0 0 0 0,0 0 0 0 0,0-1 0 0 0,-1 0 0 0 0,0 0 0 0 0,-10 6 0 0 0,-2-1 113 0 0,0-1-1 0 0,-1 0 1 0 0,0-1 0 0 0,-1-1-1 0 0,-23 4 1 0 0,0-2 172 0 0,-85 2 0 0 0,55-9-2475 0 0,73-1 2076 0 0,-1 0-361 0 0,1 0-1 0 0,-1 0 1 0 0,1 0 0 0 0,-1 0-1 0 0,0 0 1 0 0,1 0-1 0 0,-1 0 1 0 0,1 0 0 0 0,-1 0-1 0 0,1 0 1 0 0,-1 0-1 0 0,1 1 1 0 0,-1-1 0 0 0,1 0-1 0 0,-1 0 1 0 0,1 0-1 0 0,-1 1 1 0 0,1-1 0 0 0,-4 3-2469 0 0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187 135 1736 0 0,'-1'0'133'0'0,"0"-1"0"0"0,1 0 0 0 0,-1 0 0 0 0,1 0 0 0 0,-1 0 0 0 0,1 0 0 0 0,-1 0 1 0 0,1 0-1 0 0,0 0 0 0 0,-1 0 0 0 0,1 0 0 0 0,0 0 0 0 0,0 0 0 0 0,0 0 0 0 0,0 0 0 0 0,0 0 0 0 0,0 0 0 0 0,0 0 0 0 0,0 0 0 0 0,0 0 0 0 0,1-2 0 0 0,3-25 1751 0 0,-2 23-1625 0 0,1 1 1 0 0,-1 0 0 0 0,1 0 0 0 0,0 0 0 0 0,0 0 0 0 0,0 0-1 0 0,1 1 1 0 0,-1-1 0 0 0,1 1 0 0 0,0 0 0 0 0,0 0-1 0 0,0 0 1 0 0,0 1 0 0 0,0-1 0 0 0,1 1 0 0 0,6-3 0 0 0,3 0 221 0 0,-1 1 0 0 0,1 0 0 0 0,0 1 0 0 0,21-3 0 0 0,-30 5-430 0 0,-1 1 0 0 0,1 0 1 0 0,0-1-1 0 0,0 2 1 0 0,-1-1-1 0 0,1 1 1 0 0,0-1-1 0 0,0 1 1 0 0,-1 0-1 0 0,1 1 0 0 0,-1-1 1 0 0,1 1-1 0 0,-1 0 1 0 0,0 0-1 0 0,0 1 1 0 0,0-1-1 0 0,0 1 1 0 0,0 0-1 0 0,0 0 0 0 0,0 0 1 0 0,-1 0-1 0 0,0 1 1 0 0,0-1-1 0 0,0 1 1 0 0,0 0-1 0 0,0 0 1 0 0,-1 0-1 0 0,0 0 0 0 0,0 0 1 0 0,0 1-1 0 0,0-1 1 0 0,0 1-1 0 0,-1-1 1 0 0,0 1-1 0 0,0 0 1 0 0,-1-1-1 0 0,1 10 0 0 0,0-3-36 0 0,-1 0-1 0 0,0 0 1 0 0,0 0 0 0 0,-1 0-1 0 0,-1 0 1 0 0,0 0-1 0 0,-1 0 1 0 0,0-1-1 0 0,0 1 1 0 0,-1-1-1 0 0,-1 1 1 0 0,1-1-1 0 0,-2-1 1 0 0,-11 17-1 0 0,7-11-1 0 0,-1-1 0 0 0,-1 0 0 0 0,-1-1 0 0 0,-26 21-1 0 0,28-25 1 0 0,-1-1-1 0 0,1 0 0 0 0,-2-1 1 0 0,1 0-1 0 0,-1-1 0 0 0,0-1 1 0 0,0 0-1 0 0,0-1 0 0 0,-20 4 1 0 0,32-8-9 0 0,0 1 1 0 0,1-1 0 0 0,-1 0-1 0 0,1 0 1 0 0,-1 0-1 0 0,0 0 1 0 0,1 0 0 0 0,-1 1-1 0 0,1-1 1 0 0,-1-1-1 0 0,0 1 1 0 0,1 0 0 0 0,-1 0-1 0 0,1 0 1 0 0,-1 0 0 0 0,0 0-1 0 0,1 0 1 0 0,-1-1-1 0 0,1 1 1 0 0,-1 0 0 0 0,1 0-1 0 0,-1-1 1 0 0,1 1-1 0 0,-1-1 1 0 0,1 0 0 0 0,0 1 0 0 0,0-1 0 0 0,0 1 0 0 0,0-1 0 0 0,0 1 0 0 0,0-1 0 0 0,0 0-1 0 0,1 1 1 0 0,-1-1 0 0 0,0 1 0 0 0,0-1 0 0 0,1 1 0 0 0,-1-1 0 0 0,0 1 0 0 0,1 0 0 0 0,-1-1 0 0 0,1 1 0 0 0,-1-1 0 0 0,1 0 0 0 0,26-20 126 0 0,-23 19-122 0 0,0 0 1 0 0,0 0-1 0 0,0 0 1 0 0,0 1-1 0 0,1-1 0 0 0,-1 1 1 0 0,0 0-1 0 0,1 0 0 0 0,-1 1 1 0 0,1-1-1 0 0,-1 1 0 0 0,0 0 1 0 0,1 0-1 0 0,-1 1 1 0 0,1-1-1 0 0,-1 1 0 0 0,1 0 1 0 0,-1 0-1 0 0,0 1 0 0 0,0-1 1 0 0,5 3-1 0 0,-4-1-7 0 0,0 0 1 0 0,0 0-1 0 0,0 0 0 0 0,-1 1 1 0 0,1 0-1 0 0,-1 0 0 0 0,0 0 1 0 0,0 0-1 0 0,0 1 0 0 0,0 0 1 0 0,-1 0-1 0 0,0 0 0 0 0,0 0 1 0 0,0 0-1 0 0,2 9 0 0 0,0 1 20 0 0,0 1-1 0 0,-1 0 0 0 0,-1 0 0 0 0,-1 0 0 0 0,0 0 1 0 0,-1 31-1 0 0,-2-35 43 0 0,0 0 1 0 0,0 0 0 0 0,-1 0-1 0 0,-1 0 1 0 0,0 0 0 0 0,-1-1-1 0 0,0 1 1 0 0,0-1 0 0 0,-12 20-1 0 0,12-26 0 0 0,-1 1 1 0 0,1-1-1 0 0,-1 0 0 0 0,0 0 1 0 0,0-1-1 0 0,-1 1 0 0 0,1-1 0 0 0,-1 0 1 0 0,0-1-1 0 0,0 1 0 0 0,0-1 0 0 0,-1 0 1 0 0,1-1-1 0 0,-1 0 0 0 0,1 0 0 0 0,-11 2 1 0 0,-10 0 288 0 0,1-1 0 0 0,-51-1 0 0 0,74-2-335 0 0,-14 0-10 0 0,-1-1-1 0 0,1-1 0 0 0,0-1 1 0 0,-22-6-1 0 0,31 3-1272 0 0,7-3-5880 0 0,4 3 3509 0 0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92 1640 0 0,'-17'-17'3467'0'0,"16"17"-3321"0"0,1-1 0 0 0,-1 0-1 0 0,1 0 1 0 0,0 1 0 0 0,-1-1 0 0 0,1 0-1 0 0,0 0 1 0 0,0 0 0 0 0,0 1 0 0 0,-1-1-1 0 0,1 0 1 0 0,0 0 0 0 0,0 0 0 0 0,0 0-1 0 0,0 1 1 0 0,0-1 0 0 0,1 0 0 0 0,-1 0-1 0 0,0 0 1 0 0,0 0 0 0 0,1 1 0 0 0,-1-1-1 0 0,0 0 1 0 0,1 0 0 0 0,-1 1 0 0 0,1-2 0 0 0,1 0 69 0 0,-1 0 1 0 0,1 0 0 0 0,0 1 0 0 0,0-1 0 0 0,0 0 0 0 0,0 1 0 0 0,0-1 0 0 0,5-1-1 0 0,4-2 295 0 0,0 1-1 0 0,21-6 0 0 0,-14 5-234 0 0,-1 1 1 0 0,2 1-1 0 0,-1 1 0 0 0,0 0 0 0 0,0 1 1 0 0,25 2-1 0 0,-37 0-210 0 0,0 0 0 0 0,0 0 1 0 0,0 1-1 0 0,0 0 0 0 0,0 0 0 0 0,0 0 1 0 0,0 1-1 0 0,0 0 0 0 0,8 5 0 0 0,-11-5-29 0 0,1 0 0 0 0,-1 0-1 0 0,0 0 1 0 0,0 1-1 0 0,0-1 1 0 0,0 1-1 0 0,0 0 1 0 0,-1 0-1 0 0,0 0 1 0 0,0 0-1 0 0,0 0 1 0 0,0 0-1 0 0,0 0 1 0 0,1 8-1 0 0,-1 1-1 0 0,0 0-1 0 0,-1-1 1 0 0,0 1-1 0 0,-1 0 0 0 0,-1 0 1 0 0,0 0-1 0 0,0-1 1 0 0,-1 1-1 0 0,-1 0 1 0 0,0-1-1 0 0,-1 0 0 0 0,0 0 1 0 0,-1 0-1 0 0,-1 0 1 0 0,-7 12-1 0 0,6-12-5 0 0,0-1-1 0 0,-1 0 1 0 0,0 0-1 0 0,-1-1 1 0 0,0 0-1 0 0,-1-1 1 0 0,0 0-1 0 0,0-1 1 0 0,-1 0-1 0 0,0 0 1 0 0,0-1-1 0 0,-1 0 1 0 0,0-1-1 0 0,-20 7 1 0 0,28-12-4 0 0,1 0-1 0 0,-1-1 1 0 0,0 1 0 0 0,0-1 0 0 0,1 1-1 0 0,-1-1 1 0 0,-4-1 0 0 0,7 1-18 0 0,1 0 0 0 0,-1 0 0 0 0,1 0 0 0 0,-1 0 0 0 0,1 0 0 0 0,-1 0 0 0 0,0 0 0 0 0,1 0 0 0 0,-1 0 0 0 0,1-1 0 0 0,-1 1 0 0 0,1 0 0 0 0,-1 0 0 0 0,1-1 0 0 0,-1 1 0 0 0,1 0 0 0 0,-1-1 0 0 0,1 1 0 0 0,0 0 0 0 0,-1-1 0 0 0,1 1 0 0 0,-1-1 0 0 0,1 1 0 0 0,0-1 0 0 0,-1 1 1 0 0,1-1-1 0 0,0 1 0 0 0,0-1 0 0 0,-1 1 0 0 0,1-1 0 0 0,0 1 0 0 0,0-1 0 0 0,0 1 0 0 0,0-1 0 0 0,0 1 0 0 0,0-1 0 0 0,0 0 0 0 0,0 1 0 0 0,0-1 0 0 0,0 1 0 0 0,0-1 0 0 0,0 1 0 0 0,0-1 0 0 0,0 0 0 0 0,0 1 0 0 0,0-1 0 0 0,1 1 0 0 0,-1-1 0 0 0,0 1 0 0 0,1-1 0 0 0,-1 1 0 0 0,1-2 0 0 0,1-1 11 0 0,0 0 0 0 0,0 0 0 0 0,0 0 0 0 0,0 0 0 0 0,0 0 0 0 0,1 1 0 0 0,0-1 0 0 0,-1 1 0 0 0,1-1 0 0 0,0 1 0 0 0,0 0 0 0 0,0 0 0 0 0,0 0 0 0 0,1 1 0 0 0,4-3 0 0 0,-2 3-4 0 0,0-1-1 0 0,0 0 1 0 0,1 1-1 0 0,-1 0 1 0 0,0 1 0 0 0,0 0-1 0 0,1 0 1 0 0,10 1-1 0 0,-9 0-5 0 0,-1 0 0 0 0,1 0-1 0 0,-1 1 1 0 0,1 0-1 0 0,-1 1 1 0 0,1 0 0 0 0,-1 0-1 0 0,0 0 1 0 0,-1 1-1 0 0,1 0 1 0 0,0 0 0 0 0,-1 1-1 0 0,0 0 1 0 0,0 0-1 0 0,7 8 1 0 0,-8-5-4 0 0,0 0-1 0 0,0 0 1 0 0,-1 1 0 0 0,0 0 0 0 0,0-1 0 0 0,-1 1-1 0 0,0 0 1 0 0,-1 1 0 0 0,2 12 0 0 0,0 8 97 0 0,-2 49 1 0 0,-2-63-43 0 0,0-8-9 0 0,-1 0 0 0 0,1 0 0 0 0,-2 0-1 0 0,1 0 1 0 0,-1 0 0 0 0,0 0 0 0 0,0-1-1 0 0,-1 1 1 0 0,0-1 0 0 0,-1 0 0 0 0,1 1 0 0 0,-2-1-1 0 0,-4 7 1 0 0,2-6 46 0 0,-1 0-1 0 0,1 0 0 0 0,-1 0 1 0 0,-1-1-1 0 0,0 0 0 0 0,0-1 1 0 0,0 0-1 0 0,-17 8 1 0 0,2-3 55 0 0,0-2 1 0 0,-1-1-1 0 0,0-1 1 0 0,-1-1 0 0 0,0-1-1 0 0,0-2 1 0 0,-35 2-1 0 0,24-5-295 0 0,-15 1-104 0 0,19 3-4793 0 0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177 118 1800 0 0,'-3'2'5870'0'0,"-11"10"-4312"0"0,-145 222 3632 0 0,167-259-4286 0 0,11-19-816 0 0,122-189 104 0 0,-112 194-151 0 0,-27 37-34 0 0,-1 0 0 0 0,1-1 0 0 0,0 2 0 0 0,0-1-1 0 0,0 0 1 0 0,0 0 0 0 0,0 1 0 0 0,0-1 0 0 0,1 1-1 0 0,-1 0 1 0 0,0-1 0 0 0,1 1 0 0 0,-1 0 0 0 0,6-1-1 0 0,-8 2 12 0 0,1 0 0 0 0,0 1-1 0 0,0-1 1 0 0,0 0 0 0 0,-1 0 0 0 0,1 0-1 0 0,0 1 1 0 0,-1-1 0 0 0,1 1-1 0 0,0-1 1 0 0,0 0 0 0 0,-1 1-1 0 0,1-1 1 0 0,-1 1 0 0 0,1 0-1 0 0,0-1 1 0 0,-1 1 0 0 0,1-1-1 0 0,-1 1 1 0 0,0 0 0 0 0,1-1-1 0 0,-1 1 1 0 0,1 0 0 0 0,-1 0 0 0 0,0-1-1 0 0,1 2 1 0 0,5 31 202 0 0,-8 37-10 0 0,0 97 122 0 0,4-112-236 0 0,-12 105 1 0 0,4-117-79 0 0,2-6-1 0 0,-20 71 0 0 0,23-105-16 0 0,0 0 0 0 0,0 1 0 0 0,-1-1 0 0 0,1 0 0 0 0,-1 0 0 0 0,0 0 0 0 0,0 0 0 0 0,0 0 0 0 0,0-1 0 0 0,-1 1 0 0 0,1 0 0 0 0,-1-1 0 0 0,1 0 0 0 0,-1 0 0 0 0,0 0 0 0 0,0 0 0 0 0,0 0 0 0 0,0 0 0 0 0,0-1 0 0 0,0 1 0 0 0,0-1 0 0 0,-1 0 0 0 0,-4 1 0 0 0,-113 27 746 0 0,522-29 1222 0 0,-401 0-2449 0 0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82 2104 0 0,'-1'0'48'0'0,"1"0"0"0"0,0 0 0 0 0,0 0 0 0 0,-1 0 0 0 0,1 0 0 0 0,0 0 0 0 0,0 0 0 0 0,0 0 0 0 0,-1 0 0 0 0,1 0 0 0 0,0 0 0 0 0,0 0 0 0 0,0 0 0 0 0,-1-1 0 0 0,1 1 0 0 0,0 0 0 0 0,0 0 0 0 0,0 0 0 0 0,-1 0 0 0 0,1 0 0 0 0,0 0 0 0 0,0 0 0 0 0,0-1 0 0 0,0 1 0 0 0,-1 0 0 0 0,1 0 0 0 0,0 0 0 0 0,0 0 0 0 0,0-1 0 0 0,0 1 0 0 0,0 0 0 0 0,0 0 0 0 0,0 0 0 0 0,-1-1 0 0 0,1 1 0 0 0,0 0 0 0 0,4-10 1395 0 0,8-6 633 0 0,-11 15-1964 0 0,1-1 68 0 0,1 0 1 0 0,-1 0-1 0 0,1 1 0 0 0,0-1 0 0 0,0 0 0 0 0,-1 1 0 0 0,1 0 0 0 0,0 0 1 0 0,0 0-1 0 0,5-1 0 0 0,37-7 1222 0 0,-31 7-954 0 0,128-18 1181 0 0,-119 18-1385 0 0,-1 1-1 0 0,0 2 1 0 0,0 0-1 0 0,34 6 1 0 0,-54-6-230 0 0,0-1 1 0 0,0 1-1 0 0,0 0 1 0 0,0 0-1 0 0,0 0 1 0 0,0 0-1 0 0,0 0 1 0 0,-1 0-1 0 0,1 1 1 0 0,0-1-1 0 0,0 1 1 0 0,-1-1-1 0 0,1 1 1 0 0,-1-1-1 0 0,0 1 1 0 0,1 0-1 0 0,-1 0 1 0 0,0 0-1 0 0,0 0 1 0 0,0 0-1 0 0,0 0 1 0 0,-1 0-1 0 0,1 0 1 0 0,0 0-1 0 0,-1 0 1 0 0,1 0-1 0 0,-1 0 1 0 0,0 4-1 0 0,1 0 4 0 0,-1 1-1 0 0,0-1 0 0 0,-1 0 0 0 0,0 0 0 0 0,1 0 0 0 0,-2 0 1 0 0,1 0-1 0 0,-1 0 0 0 0,-2 6 0 0 0,-2 1-5 0 0,-1 0 0 0 0,0-1 0 0 0,-1 0 0 0 0,0-1 0 0 0,0 1 0 0 0,-1-1 0 0 0,-1-1-1 0 0,0 0 1 0 0,-19 15 0 0 0,2-5 15 0 0,0 0-1 0 0,-1-3 1 0 0,-47 24-1 0 0,53-31 27 0 0,-1-1-1 0 0,1-1 0 0 0,-1-1 1 0 0,-1-1-1 0 0,-39 5 0 0 0,48-8 162 0 0,23-2-7 0 0,25-2-35 0 0,0-2-126 0 0,0 1 1 0 0,0 1-1 0 0,0 2 0 0 0,58 9 0 0 0,-84-8-39 0 0,1 0-1 0 0,-1 0 0 0 0,0 1 0 0 0,0 0 0 0 0,0 1 0 0 0,0-1 0 0 0,0 1 0 0 0,-1 0 0 0 0,0 1 0 0 0,0-1 0 0 0,0 1 0 0 0,0 1 0 0 0,-1-1 0 0 0,0 1 0 0 0,0 0 0 0 0,0 0 0 0 0,-1 0 0 0 0,0 1 0 0 0,0 0 0 0 0,5 12 0 0 0,-5-10 0 0 0,-1 1 0 0 0,0 0 1 0 0,0 0-1 0 0,-1 0 0 0 0,0 1 0 0 0,-1-1 0 0 0,0 0 1 0 0,-1 1-1 0 0,0-1 0 0 0,-1 1 0 0 0,0-1 0 0 0,0 0 0 0 0,-1 0 1 0 0,-6 19-1 0 0,5-22 12 0 0,0 0 0 0 0,-1-1 0 0 0,0 1 0 0 0,0-1 0 0 0,-1 0 0 0 0,0 0 0 0 0,0 0 0 0 0,0-1 0 0 0,-1 1-1 0 0,1-1 1 0 0,-1-1 0 0 0,-1 1 0 0 0,1-1 0 0 0,-1 0 0 0 0,-11 5 0 0 0,-4 0 94 0 0,1 0-1 0 0,-1-2 1 0 0,-42 9-1 0 0,25-10 199 0 0,0-1-1 0 0,-1-3 1 0 0,1 0 0 0 0,-62-7-1 0 0,97 4-309 0 0,-23-4 348 0 0,26 5-356 0 0,0 0-1 0 0,0 0 0 0 0,1-1 0 0 0,-1 1 1 0 0,0 0-1 0 0,0-1 0 0 0,1 1 1 0 0,-1 0-1 0 0,0-1 0 0 0,1 1 0 0 0,-1-1 1 0 0,1 0-1 0 0,-1 1 0 0 0,0-1 0 0 0,1 1 1 0 0,-1-1-1 0 0,1 0 0 0 0,0 1 0 0 0,-1-1 1 0 0,1 0-1 0 0,0 0 0 0 0,-1 1 0 0 0,1-1 1 0 0,0 0-1 0 0,0 0 0 0 0,-1 1 1 0 0,1-1-1 0 0,0-1 0 0 0,1 1-179 0 0,-1 0 1 0 0,1 1-1 0 0,-1-1 0 0 0,1 0 1 0 0,-1 1-1 0 0,1-1 0 0 0,0 0 1 0 0,-1 1-1 0 0,1-1 0 0 0,0 1 1 0 0,-1-1-1 0 0,1 1 0 0 0,0-1 1 0 0,0 1-1 0 0,0-1 0 0 0,0 1 1 0 0,-1 0-1 0 0,1 0 0 0 0,0-1 1 0 0,0 1-1 0 0,0 0 1 0 0,1 0-1 0 0,28-5-6042 0 0,-24 4 5128 0 0,12-2-2439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13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3376 0 0,'0'0'1196'0'0,"-11"10"2140"0"0,1 7-2575 0 0,1 1 0 0 0,0 0 0 0 0,2 1 0 0 0,0 0 0 0 0,1 0 0 0 0,1 1 0 0 0,1-1 0 0 0,1 1-1 0 0,-1 27 1 0 0,3-39-614 0 0,1 1 0 0 0,0-1-1 0 0,0 0 1 0 0,1 1 0 0 0,0-1 0 0 0,1 0-1 0 0,0 0 1 0 0,4 12 0 0 0,-5-17-125 0 0,1 1 1 0 0,0-1 0 0 0,0 1 0 0 0,0-1 0 0 0,0 0 0 0 0,0 0-1 0 0,1 0 1 0 0,-1 0 0 0 0,1 0 0 0 0,0 0 0 0 0,0-1 0 0 0,0 1-1 0 0,0-1 1 0 0,0 0 0 0 0,0 0 0 0 0,1 0 0 0 0,-1 0 0 0 0,1 0-1 0 0,7 1 1 0 0,0 0-9 0 0,1-1 1 0 0,0-1-1 0 0,-1 0 0 0 0,1 0 0 0 0,0-1 0 0 0,0-1 0 0 0,0 0 0 0 0,-1 0 1 0 0,1-1-1 0 0,-1-1 0 0 0,1 0 0 0 0,-1-1 0 0 0,0 0 0 0 0,0 0 0 0 0,0-1 1 0 0,-1-1-1 0 0,13-7 0 0 0,-11 5-22 0 0,-1-1 1 0 0,0 0 0 0 0,0-1-1 0 0,0 0 1 0 0,-1 0 0 0 0,-1-1-1 0 0,0-1 1 0 0,0 1-1 0 0,-1-2 1 0 0,-1 1 0 0 0,0-1-1 0 0,-1 0 1 0 0,8-22 0 0 0,-9 20 38 0 0,-1-1 0 0 0,-1 0 1 0 0,-1-1-1 0 0,0 1 1 0 0,0-18-1 0 0,-2 33-22 0 0,0 1 0 0 0,0-1-1 0 0,0 1 1 0 0,0-1-1 0 0,0 1 1 0 0,0-1 0 0 0,0 1-1 0 0,0-1 1 0 0,0 1-1 0 0,0-1 1 0 0,0 1 0 0 0,-1 0-1 0 0,1-1 1 0 0,0 1-1 0 0,0-1 1 0 0,0 1 0 0 0,-1-1-1 0 0,1 1 1 0 0,0-1 0 0 0,-1 1-1 0 0,1 0 1 0 0,0-1-1 0 0,-1 0 1 0 0,-8 5 322 0 0,7-3-283 0 0,1 1 1 0 0,-1 0-1 0 0,0 0 1 0 0,1 0 0 0 0,0 0-1 0 0,-1 0 1 0 0,1 0-1 0 0,-2 4 1 0 0,-1 10 88 0 0,0 0 1 0 0,1 0-1 0 0,1 0 1 0 0,0 0-1 0 0,1 0 0 0 0,1 1 1 0 0,3 26-1 0 0,-2-34-140 0 0,0-1 1 0 0,1 0-1 0 0,0 0 0 0 0,1 0 0 0 0,0 0 0 0 0,0 0 0 0 0,0-1 0 0 0,1 1 0 0 0,1-1 0 0 0,-1 0 0 0 0,1 0 1 0 0,0-1-1 0 0,0 1 0 0 0,1-1 0 0 0,0 0 0 0 0,13 9 0 0 0,26 14-2553 0 0,-37-25 623 0 0,0 0 0 0 0,0-1-1 0 0,0 0 1 0 0,10 3 0 0 0,-3-4-1784 0 0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0 2504 0 0,'-18'0'1207'0'0,"1"1"-1"0"0,-1 1 1 0 0,1 0-1 0 0,-32 8 1 0 0,39-6-848 0 0,0-1 0 0 0,0 2 0 0 0,0-1 0 0 0,0 2 0 0 0,1-1 0 0 0,0 1 0 0 0,0 1 0 0 0,-16 14 0 0 0,1 2 333 0 0,0 2 1 0 0,2 1-1 0 0,1 1 1 0 0,-22 36-1 0 0,32-43-542 0 0,0-1 0 0 0,2 2 0 0 0,1-1 0 0 0,0 1 0 0 0,1 0 0 0 0,2 1 0 0 0,-6 35 0 0 0,8-33-11 0 0,1 0 1 0 0,1 0-1 0 0,1-1 1 0 0,1 1 0 0 0,1 0-1 0 0,6 24 1 0 0,-7-40-105 0 0,1-1 0 0 0,1 1 0 0 0,-1-1 0 0 0,1 0-1 0 0,0 1 1 0 0,1-1 0 0 0,0-1 0 0 0,0 1 0 0 0,0 0 0 0 0,1-1 0 0 0,0 0 0 0 0,0 0-1 0 0,1-1 1 0 0,0 1 0 0 0,0-1 0 0 0,0 0 0 0 0,0-1 0 0 0,1 0 0 0 0,0 0 0 0 0,-1 0-1 0 0,16 5 1 0 0,-5-4-8 0 0,1-1 0 0 0,-1 0 0 0 0,1-2 0 0 0,0 0 0 0 0,0-1-1 0 0,0-1 1 0 0,0 0 0 0 0,0-2 0 0 0,0 0 0 0 0,24-6 0 0 0,-39 7-20 0 0,0 0 1 0 0,0 0 0 0 0,0 0-1 0 0,0 0 1 0 0,0-1 0 0 0,0 1-1 0 0,-1-1 1 0 0,1 1 0 0 0,-1-1-1 0 0,1 0 1 0 0,-1 0 0 0 0,1 0-1 0 0,-1 0 1 0 0,0-1 0 0 0,0 1 0 0 0,0-1-1 0 0,-1 1 1 0 0,1-1 0 0 0,0 0-1 0 0,-1 0 1 0 0,0 1 0 0 0,0-1-1 0 0,1 0 1 0 0,-2 0 0 0 0,1 0-1 0 0,0 0 1 0 0,-1 0 0 0 0,1-1-1 0 0,-1 1 1 0 0,0 0 0 0 0,0 0-1 0 0,0 0 1 0 0,-1-5 0 0 0,0-1 53 0 0,-1-1 0 0 0,0 1 0 0 0,0 1 0 0 0,-1-1 0 0 0,0 0 0 0 0,-1 1 0 0 0,1-1 0 0 0,-2 1 0 0 0,1 0 0 0 0,-9-11 0 0 0,7 13-10 0 0,-1-1 0 0 0,1 1 0 0 0,-1 0 0 0 0,-1 1 0 0 0,1 0 0 0 0,-1 0 0 0 0,0 0 0 0 0,0 1 0 0 0,-1 0 0 0 0,1 1 0 0 0,-1 0 0 0 0,0 0 0 0 0,1 1 0 0 0,-1 0 0 0 0,0 1 0 0 0,0 0 0 0 0,-14 0 0 0 0,8 0-63 0 0,-1 1-1 0 0,1 1 1 0 0,-1 1 0 0 0,1 0-1 0 0,0 1 1 0 0,0 0 0 0 0,0 1-1 0 0,0 1 1 0 0,-22 11 0 0 0,29-12-64 0 0,-1 1 0 0 0,1 0 0 0 0,0 0 1 0 0,-8 8-1 0 0,14-11-286 0 0,0 0-1 0 0,0 1 1 0 0,0-1 0 0 0,0 0 0 0 0,0 1-1 0 0,0 0 1 0 0,-1 3 0 0 0,2-4-336 0 0,1 0 0 0 0,-1 0-1 0 0,0-1 1 0 0,1 1 0 0 0,0 0 0 0 0,-1 0-1 0 0,1 0 1 0 0,0 0 0 0 0,0 0 0 0 0,0 0-1 0 0,1-1 1 0 0,-1 1 0 0 0,1 3 0 0 0,2 2-2871 0 0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4 3584 0 0,'-12'0'5491'0'0,"18"-2"-2207"0"0,25 0-523 0 0,129 3 1206 0 0,161-2-2293 0 0,-350 17-3676 0 0,19-10-596 0 0,0 0-1 0 0,0-1 1 0 0,-13 5-1 0 0,14-7 1391 0 0,-14 6-2365 0 0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3760 0 0,'6'7'5867'0'0,"7"-3"-3491"0"0,20-1-1489 0 0,-26-3-25 0 0,113-1 3647 0 0,-74-1-3289 0 0,64 6 0 0 0,-107-4-1199 0 0,8 1 76 0 0,0 0 0 0 0,0 1 0 0 0,21 7 1 0 0,-25-6 745 0 0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269 145 2080 0 0,'0'0'3502'0'0,"-20"4"156"0"0,-29 5-794 0 0,41-6-2672 0 0,0-1 1 0 0,0 0-1 0 0,0-1 1 0 0,0 1 0 0 0,0-2-1 0 0,0 1 1 0 0,0-1-1 0 0,0 0 1 0 0,0-1-1 0 0,0 0 1 0 0,-15-3 0 0 0,22 3-167 0 0,-1 1 0 0 0,1-1 0 0 0,0 1 0 0 0,0-1 1 0 0,0 1-1 0 0,0-1 0 0 0,0 0 0 0 0,0 0 1 0 0,0 1-1 0 0,0-1 0 0 0,0 0 0 0 0,1 0 0 0 0,-1 0 1 0 0,0 0-1 0 0,0 0 0 0 0,1 0 0 0 0,-1 0 0 0 0,1 0 1 0 0,-1 0-1 0 0,1 0 0 0 0,-1-1 0 0 0,0-1 0 0 0,1 1 3 0 0,0-1-1 0 0,0 1 0 0 0,0 0 0 0 0,0 0 0 0 0,1-1 1 0 0,-1 1-1 0 0,1 0 0 0 0,-1 0 0 0 0,1-1 0 0 0,0 1 1 0 0,1-3-1 0 0,2-1 19 0 0,-1 0 0 0 0,1 0 1 0 0,0 0-1 0 0,1 1 0 0 0,-1-1 1 0 0,1 1-1 0 0,9-8 0 0 0,-3 6-19 0 0,0 1 0 0 0,1 0 1 0 0,0 0-1 0 0,0 1 0 0 0,0 1 0 0 0,0 0 0 0 0,0 1 1 0 0,15-3-1 0 0,3 2-3 0 0,1 0 0 0 0,38 1 0 0 0,-63 3-15 0 0,1 0-1 0 0,0 1 1 0 0,-1-1-1 0 0,1 1 0 0 0,-1 0 1 0 0,1 1-1 0 0,-1 0 1 0 0,0 0-1 0 0,12 5 0 0 0,-15-5-6 0 0,0 0 1 0 0,0 0-1 0 0,-1 1 0 0 0,1-1 0 0 0,-1 1 0 0 0,1-1 1 0 0,-1 1-1 0 0,0 0 0 0 0,0 0 0 0 0,0 0 0 0 0,0 0 0 0 0,0 0 1 0 0,-1 0-1 0 0,1 1 0 0 0,-1-1 0 0 0,0 0 0 0 0,0 1 0 0 0,0-1 1 0 0,0 7-1 0 0,1 6 0 0 0,0 0 1 0 0,-1 1 0 0 0,-1-1-1 0 0,-1 0 1 0 0,0 0 0 0 0,-1 0-1 0 0,-1 0 1 0 0,-6 19-1 0 0,-3 7 17 0 0,-25 56-1 0 0,28-78-15 0 0,-1-1 0 0 0,-2 0-1 0 0,1 0 1 0 0,-26 29-1 0 0,12-20 2 0 0,-1-2-1 0 0,-42 33 1 0 0,52-46 3 0 0,0-2-1 0 0,-1 0 1 0 0,-1-1 0 0 0,0-1-1 0 0,0 0 1 0 0,-22 6-1 0 0,0-6 21 0 0,39-9-25 0 0,-1 1 0 0 0,0-1 0 0 0,0 0-1 0 0,0 0 1 0 0,0 0 0 0 0,1 0 0 0 0,-1 0 0 0 0,0 0-1 0 0,0-1 1 0 0,0 1 0 0 0,0-1 0 0 0,1 1 0 0 0,-1-1 0 0 0,0 0-1 0 0,1 1 1 0 0,-1-1 0 0 0,0 0 0 0 0,1 0 0 0 0,-2-2 0 0 0,2 2-2 0 0,0-1 1 0 0,0 1 0 0 0,1-1 0 0 0,-1 1 0 0 0,0-1 0 0 0,1 0 0 0 0,-1 1-1 0 0,1-1 1 0 0,0 0 0 0 0,0 1 0 0 0,0-1 0 0 0,0 0 0 0 0,0 0 0 0 0,0 1 0 0 0,0-1-1 0 0,0 0 1 0 0,1 1 0 0 0,-1-1 0 0 0,0 0 0 0 0,2-1 0 0 0,0-3 7 0 0,0 0-1 0 0,0 1 1 0 0,1-1 0 0 0,4-7-1 0 0,-4 9 8 0 0,1 0 0 0 0,-1 0-1 0 0,1 1 1 0 0,0-1 0 0 0,1 1-1 0 0,-1 0 1 0 0,0 0 0 0 0,1 0-1 0 0,0 1 1 0 0,-1 0 0 0 0,1-1-1 0 0,0 2 1 0 0,0-1 0 0 0,1 0-1 0 0,-1 1 1 0 0,0 0 0 0 0,0 1-1 0 0,1-1 1 0 0,-1 1 0 0 0,10 0-1 0 0,1 1 72 0 0,-1 0 1 0 0,1 1-1 0 0,0 0 0 0 0,-1 2 1 0 0,28 8-1 0 0,-12 1 212 0 0,55 32 1 0 0,-6-2 95 0 0,-63-33-405 0 0,6 2-95 0 0,-8-9-3998 0 0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10 109 2888 0 0,'0'0'972'0'0,"-10"-5"3957"0"0,10 3-4643 0 0,1 0 0 0 0,-1 0 1 0 0,0-1-1 0 0,1 1 0 0 0,-1 0 1 0 0,1 0-1 0 0,0-1 0 0 0,0 1 1 0 0,0 0-1 0 0,0 0 0 0 0,0 0 1 0 0,0 0-1 0 0,1 0 0 0 0,-1 0 1 0 0,1 1-1 0 0,1-3 0 0 0,2 0-60 0 0,-1 0 0 0 0,1 0 0 0 0,0 1 0 0 0,1-1 0 0 0,10-4 0 0 0,1 0-112 0 0,1 2 0 0 0,1 0 1 0 0,22-4-1 0 0,-23 6 0 0 0,0 2 0 0 0,1 0 1 0 0,0 1-1 0 0,-1 0 0 0 0,1 2 0 0 0,0 0 1 0 0,33 7-1 0 0,-49-7-109 0 0,0 0 0 0 0,-1 0 0 0 0,1 1 0 0 0,0-1 0 0 0,-1 1 1 0 0,1-1-1 0 0,0 1 0 0 0,-1 0 0 0 0,0 0 0 0 0,0 0 0 0 0,1 1 0 0 0,-1-1 0 0 0,0 0 1 0 0,-1 1-1 0 0,1-1 0 0 0,0 1 0 0 0,-1-1 0 0 0,1 1 0 0 0,-1 0 0 0 0,0 0 0 0 0,0 0 1 0 0,0 0-1 0 0,0 0 0 0 0,-1 0 0 0 0,1 0 0 0 0,-1 5 0 0 0,2 4-2 0 0,-2-1-1 0 0,0 0 0 0 0,0 0 1 0 0,-1 0-1 0 0,0 1 0 0 0,-3 10 1 0 0,0-7-2 0 0,-2 0 1 0 0,1 0 0 0 0,-2-1 0 0 0,0 0 0 0 0,0 0 0 0 0,-1-1-1 0 0,-1 1 1 0 0,-1-2 0 0 0,-15 18 0 0 0,3-7 1 0 0,-1-1 0 0 0,-1-1 1 0 0,-46 31-1 0 0,67-50-3 0 0,-1 0 1 0 0,0 1 0 0 0,1-1-1 0 0,-1 0 1 0 0,0-1 0 0 0,0 1-1 0 0,0-1 1 0 0,0 1-1 0 0,-1-1 1 0 0,1 0 0 0 0,0-1-1 0 0,0 1 1 0 0,-7-1 0 0 0,10 0 1 0 0,0-1 0 0 0,1 0 0 0 0,-1 1 0 0 0,1-1 0 0 0,-1 1 0 0 0,1-1 0 0 0,0 0 0 0 0,-1 1 0 0 0,1-1 0 0 0,0 0 0 0 0,-1 0 0 0 0,1 1 1 0 0,0-1-1 0 0,0 0 0 0 0,-1 0 0 0 0,1 1 0 0 0,0-1 0 0 0,0 0 0 0 0,0 0 0 0 0,0 1 0 0 0,0-1 0 0 0,0 0 0 0 0,0 0 0 0 0,1 0 0 0 0,-1 1 0 0 0,0-1 1 0 0,0 0-1 0 0,0 0 0 0 0,1 1 0 0 0,0-2 0 0 0,10-25 92 0 0,-7 22-37 0 0,1 1 1 0 0,0 0-1 0 0,0-1 0 0 0,0 2 0 0 0,0-1 0 0 0,1 1 0 0 0,-1-1 1 0 0,1 1-1 0 0,0 1 0 0 0,0-1 0 0 0,0 1 0 0 0,0 0 1 0 0,0 1-1 0 0,0-1 0 0 0,1 1 0 0 0,7 0 0 0 0,3-1 188 0 0,-1 2-1 0 0,0 0 1 0 0,1 1 0 0 0,28 4-1 0 0,-37-3-138 0 0,0 0 0 0 0,0 1 0 0 0,0 0-1 0 0,0 0 1 0 0,0 1 0 0 0,0 0 0 0 0,-1 0 0 0 0,0 0 0 0 0,0 1-1 0 0,11 10 1 0 0,-13-10 91 0 0,0 0-1 0 0,-1 0 1 0 0,0 0-1 0 0,4 6 1 0 0,0 3-5701 0 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3960 0 0,'-24'0'7088'0'0,"18"0"-2708"0"0,0 1 119 0 0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61 2712 0 0,'0'0'504'0'0,"-3"-14"3500"0"0,6 12-3761 0 0,-1-1 0 0 0,1 1-1 0 0,0 0 1 0 0,0 0 0 0 0,0 0 0 0 0,0 0-1 0 0,0 1 1 0 0,1-1 0 0 0,-1 1 0 0 0,0 0 0 0 0,1 0-1 0 0,4-1 1 0 0,-4 0-23 0 0,20-4 340 0 0,1 1 0 0 0,-1 1 1 0 0,1 0-1 0 0,0 2 0 0 0,0 1 1 0 0,0 1-1 0 0,0 2 0 0 0,26 3 1 0 0,-45-4-516 0 0,-1 0 0 0 0,1 0 1 0 0,0 1-1 0 0,-1 0 0 0 0,1 0 1 0 0,-1 0-1 0 0,0 0 0 0 0,0 1 1 0 0,0 0-1 0 0,0 0 0 0 0,0 0 1 0 0,0 1-1 0 0,-1-1 0 0 0,0 1 1 0 0,0 0-1 0 0,0 1 1 0 0,0-1-1 0 0,0 1 0 0 0,-1-1 1 0 0,0 1-1 0 0,0 0 0 0 0,0 0 1 0 0,-1 1-1 0 0,0-1 0 0 0,0 0 1 0 0,0 1-1 0 0,-1-1 0 0 0,1 1 1 0 0,0 7-1 0 0,-1-4-26 0 0,0 0 0 0 0,0 0 0 0 0,-1 1 0 0 0,0-1-1 0 0,-1 0 1 0 0,0 0 0 0 0,0 0 0 0 0,-1 0 0 0 0,0 0 0 0 0,-1 0 0 0 0,1 0 0 0 0,-2-1 0 0 0,1 1 0 0 0,-1-1 0 0 0,-6 8 0 0 0,2-4-8 0 0,-1-1 0 0 0,0-1 0 0 0,-1 1 0 0 0,0-1 0 0 0,0-1 0 0 0,-1 0 0 0 0,-1-1 1 0 0,-20 12-1 0 0,15-11 21 0 0,0-1-1 0 0,-1 0 1 0 0,1-1 0 0 0,-2-1 0 0 0,-33 6 0 0 0,51-12-25 0 0,1 1 0 0 0,-1-1 0 0 0,1 0 0 0 0,-1 0 0 0 0,1 0 0 0 0,-1 1 0 0 0,1-1-1 0 0,-1 0 1 0 0,0 0 0 0 0,1 0 0 0 0,-1 0 0 0 0,1 0 0 0 0,-1 0 0 0 0,1 0 0 0 0,-1 0 0 0 0,0 0 0 0 0,1-1 0 0 0,-1 1 0 0 0,1 0 0 0 0,-1 0 0 0 0,1 0 0 0 0,-1-1 0 0 0,1 1 0 0 0,-1 0-1 0 0,1-1 1 0 0,-1 1 0 0 0,9-11 156 0 0,23-9-32 0 0,-16 16-120 0 0,0 1 0 0 0,0 1 1 0 0,1 0-1 0 0,-1 1 1 0 0,1 0-1 0 0,-1 1 0 0 0,1 1 1 0 0,0 1-1 0 0,-1 0 1 0 0,0 1-1 0 0,0 0 0 0 0,25 10 1 0 0,-35-11-12 0 0,1 1 1 0 0,-2 0 0 0 0,1 0-1 0 0,0 1 1 0 0,0-1 0 0 0,-1 1-1 0 0,0 0 1 0 0,0 0-1 0 0,0 0 1 0 0,0 1 0 0 0,-1-1-1 0 0,1 1 1 0 0,-1 0 0 0 0,0 0-1 0 0,-1 0 1 0 0,1 1 0 0 0,-1-1-1 0 0,2 8 1 0 0,2 9 2 0 0,-2 0 1 0 0,0 0-1 0 0,1 30 0 0 0,-4-46-2 0 0,0 5 23 0 0,-1 1 0 0 0,-1-1 0 0 0,1 0 0 0 0,-2 0 0 0 0,1 0 0 0 0,-2-1 0 0 0,1 1 0 0 0,-2 0-1 0 0,-5 13 1 0 0,6-17 24 0 0,-1 1-1 0 0,0-1 1 0 0,0 0-1 0 0,0-1 1 0 0,-1 1-1 0 0,0-1 1 0 0,0 0-1 0 0,-1 0 1 0 0,0 0-1 0 0,0-1 1 0 0,0 0-1 0 0,-1 0 1 0 0,-11 6-1 0 0,2-3 154 0 0,0 0-1 0 0,-1-1 0 0 0,0 0 0 0 0,0-2 1 0 0,-1 0-1 0 0,1-1 0 0 0,-37 4 1 0 0,24-6 285 0 0,-58-5 0 0 0,87 3-557 0 0,0 0 0 0 0,0 0 1 0 0,0 0-1 0 0,1 0 1 0 0,-1 0-1 0 0,0 0 0 0 0,0-1 1 0 0,0 1-1 0 0,0 0 0 0 0,0-1 1 0 0,0 1-1 0 0,1 0 1 0 0,-1-1-1 0 0,0 1 0 0 0,0-1 1 0 0,1 0-1 0 0,-1 1 0 0 0,0-1 1 0 0,1 1-1 0 0,-1-1 0 0 0,0 0 1 0 0,1 0-1 0 0,-1 1 1 0 0,1-1-1 0 0,-1 0 0 0 0,1 0 1 0 0,0 0-1 0 0,-1 1 0 0 0,1-1 1 0 0,0 0-1 0 0,-1 0 1 0 0,1 0-1 0 0,0 0 0 0 0,0 0 1 0 0,0 0-1 0 0,0 0 0 0 0,0 1 1 0 0,0-1-1 0 0,0 0 1 0 0,0 0-1 0 0,0-1 0 0 0,1-3-1453 0 0,1 1-1 0 0,-1-1 1 0 0,1 0-1 0 0,0 1 1 0 0,0 0-1 0 0,3-6 1 0 0,6-7-2513 0 0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88 2016 0 0,'-187'2'11194'0'0,"187"-2"-11154"0"0,-1 0-1 0 0,1 0 1 0 0,-1 0-1 0 0,0 0 1 0 0,1 0 0 0 0,-1 0-1 0 0,1 0 1 0 0,-1 0 0 0 0,1 0-1 0 0,-1 0 1 0 0,0-1 0 0 0,1 1-1 0 0,-1 0 1 0 0,1 0 0 0 0,-1-1-1 0 0,1 1 1 0 0,-1 0 0 0 0,1-1-1 0 0,0 1 1 0 0,-1 0 0 0 0,1-1-1 0 0,-1 1 1 0 0,1-1 0 0 0,0 1-1 0 0,-1-1 1 0 0,1 1 0 0 0,0-1-1 0 0,-1 1 1 0 0,1-1 0 0 0,0 1-1 0 0,0-1 1 0 0,0 1-1 0 0,-1-1 1 0 0,1 0 0 0 0,0 1-1 0 0,0-1 1 0 0,0 1 0 0 0,0-1-1 0 0,0 1 1 0 0,0-1 0 0 0,0 0-1 0 0,0 1 1 0 0,0-1 0 0 0,1 1-1 0 0,-1-1 1 0 0,0 1 0 0 0,0-1-1 0 0,1 0 1 0 0,0-2 21 0 0,-1 1 0 0 0,1-1 0 0 0,0 1 0 0 0,1 0 0 0 0,-1 0 0 0 0,0 0 0 0 0,1 0 0 0 0,-1 0 0 0 0,1 0 0 0 0,2-3 0 0 0,3 0 4 0 0,1 1 0 0 0,-1 0-1 0 0,1 0 1 0 0,0 0 0 0 0,0 1 0 0 0,0 0-1 0 0,0 1 1 0 0,1 0 0 0 0,10-1 0 0 0,14-1 23 0 0,35 0 0 0 0,-36 4-18 0 0,-26-1-56 0 0,1 1 1 0 0,-1 0 0 0 0,0 0 0 0 0,1 1 0 0 0,-1 0 0 0 0,0 0 0 0 0,1 1 0 0 0,-1 0-1 0 0,0 0 1 0 0,0 0 0 0 0,10 6 0 0 0,-13-6-7 0 0,1 1 0 0 0,-1-1 0 0 0,0 1 0 0 0,0 0 0 0 0,-1 0 0 0 0,1 0 0 0 0,-1 0 0 0 0,1 1 0 0 0,-1-1 1 0 0,0 1-1 0 0,0-1 0 0 0,0 1 0 0 0,-1 0 0 0 0,1-1 0 0 0,-1 1 0 0 0,0 0 0 0 0,0 0 0 0 0,-1 0 0 0 0,1 0 0 0 0,0 5 0 0 0,-1 2 3 0 0,1 0 1 0 0,-2 0-1 0 0,1 0 0 0 0,-1 0 1 0 0,-1 0-1 0 0,0-1 0 0 0,-1 1 1 0 0,0 0-1 0 0,0-1 0 0 0,-1 1 1 0 0,-1-1-1 0 0,1 0 0 0 0,-2-1 1 0 0,1 1-1 0 0,-1-1 0 0 0,-9 10 1 0 0,3-4 2 0 0,-1-1 1 0 0,0 0 0 0 0,-1-1-1 0 0,0 0 1 0 0,-1-1 0 0 0,-1-1-1 0 0,0 0 1 0 0,0-1 0 0 0,-1-1-1 0 0,0 0 1 0 0,-34 10 0 0 0,36-15 179 0 0,18-8 230 0 0,27-7 163 0 0,-2 7-244 0 0,1 2 0 0 0,0 1-1 0 0,0 1 1 0 0,0 1 0 0 0,40 8 0 0 0,-55-7-173 0 0,0 1 1 0 0,-1 1-1 0 0,1 0 1 0 0,-1 1-1 0 0,0 0 1 0 0,-1 1 0 0 0,13 8-1 0 0,-24-13-255 0 0,9 8 49 0 0,-15-7-2407 0 0,-7 0-4344 0 0,11-2 6079 0 0,-9 2-3288 0 0,0-1-1 0 0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537 19 1984 0 0,'-25'-12'2558'0'0,"13"10"-2139"0"0,0 0 0 0 0,1 1-1 0 0,-1 0 1 0 0,0 1 0 0 0,0 0 0 0 0,0 1-1 0 0,0 0 1 0 0,0 1 0 0 0,1 0-1 0 0,-1 1 1 0 0,1 0 0 0 0,-14 6-1 0 0,12-3-96 0 0,0 1 0 0 0,1 0 0 0 0,0 1 0 0 0,0 0 0 0 0,0 1 0 0 0,2 0 0 0 0,-1 1 0 0 0,1 0 0 0 0,-17 22 0 0 0,-1 7-83 0 0,2 1 1 0 0,3 1-1 0 0,0 2 0 0 0,3 0 1 0 0,2 1-1 0 0,1 1 0 0 0,3 0 0 0 0,1 1 1 0 0,3 0-1 0 0,2 1 0 0 0,1 1 0 0 0,3-1 1 0 0,2 1-1 0 0,6 81 0 0 0,-2-113-300 0 0,0-1 0 0 0,1 0 0 0 0,1 1 0 0 0,0-1-1 0 0,12 27 1 0 0,-13-35-698 0 0,2 1 1 0 0,-1-1-1 0 0,1 0 0 0 0,5 7 0 0 0,-7-12 128 0 0,0 1 0 0 0,0 0-1 0 0,0-1 1 0 0,0 0 0 0 0,0 0 0 0 0,0 0-1 0 0,1 0 1 0 0,-1-1 0 0 0,7 3 0 0 0,10 4-2526 0 0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180 134 2320 0 0,'-2'5'330'0'0,"1"-1"0"0"0,0 1 0 0 0,-1 0 0 0 0,0 0 0 0 0,0-1 0 0 0,-1 1 0 0 0,1-1 0 0 0,-4 4 0 0 0,-2 6 271 0 0,-108 169 5247 0 0,102-162-4814 0 0,-7 11 849 0 0,32-70-1176 0 0,75-125-361 0 0,48-40 22 0 0,-132 201-335 0 0,-1 0 1 0 0,1 1 0 0 0,-1-1-1 0 0,1 0 1 0 0,0 0-1 0 0,-1 1 1 0 0,1-1 0 0 0,0 1-1 0 0,0-1 1 0 0,1 1-1 0 0,-1 0 1 0 0,0 0 0 0 0,0 0-1 0 0,0 0 1 0 0,1 0-1 0 0,-1 0 1 0 0,3 0 0 0 0,-1 17 502 0 0,-3-8-429 0 0,-1 0 0 0 0,1 0 0 0 0,-2 1-1 0 0,-1 14 1 0 0,0 11 74 0 0,2 518 1688 0 0,0-316-6750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14.1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234 1 3280 0 0,'-22'5'3067'0'0,"15"1"-2663"0"0,0 1 0 0 0,0 0 0 0 0,1 0 0 0 0,0 0 0 0 0,0 1 0 0 0,0 0 0 0 0,1 0 0 0 0,1 0 0 0 0,-1 1 1 0 0,-5 15-1 0 0,-2 11 645 0 0,-11 53 0 0 0,18-67-637 0 0,-67 394 3657 0 0,42-108-3424 0 0,31-175-5028 0 0,0-109 975 0 0,5-4 0 0 0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403 0 3192 0 0,'-25'0'2780'0'0,"16"0"-2384"0"0,1 0 1 0 0,0 0-1 0 0,-1 1 1 0 0,1 0-1 0 0,0 1 1 0 0,0 0-1 0 0,0 0 1 0 0,0 0-1 0 0,0 1 0 0 0,0 0 1 0 0,1 1-1 0 0,0 0 1 0 0,-1 0-1 0 0,1 0 1 0 0,1 1-1 0 0,-1 0 1 0 0,1 1-1 0 0,-7 6 1 0 0,-9 9-8 0 0,2 2 1 0 0,1 0 0 0 0,1 0 0 0 0,1 2-1 0 0,1 0 1 0 0,1 1 0 0 0,-18 44 0 0 0,21-39-229 0 0,7-19-73 0 0,0-1 0 0 0,1 1-1 0 0,-4 23 1 0 0,2 3 124 0 0,3 0-1 0 0,0 48 1 0 0,4-74-178 0 0,0 0-1 0 0,0-1 1 0 0,1 1 0 0 0,0-1-1 0 0,1 0 1 0 0,1 1 0 0 0,-1-1 0 0 0,2-1-1 0 0,0 1 1 0 0,0-1 0 0 0,12 18-1 0 0,-11-21-29 0 0,0 0 0 0 0,0-1-1 0 0,1 0 1 0 0,0-1-1 0 0,0 1 1 0 0,0-1 0 0 0,0 0-1 0 0,1-1 1 0 0,0 0-1 0 0,0 0 1 0 0,0-1 0 0 0,1 0-1 0 0,-1 0 1 0 0,1-1-1 0 0,0 0 1 0 0,-1 0 0 0 0,1-1-1 0 0,0-1 1 0 0,0 1-1 0 0,0-1 1 0 0,0-1 0 0 0,0 0-1 0 0,-1 0 1 0 0,1 0 0 0 0,0-1-1 0 0,-1-1 1 0 0,1 1-1 0 0,-1-1 1 0 0,0-1 0 0 0,0 0-1 0 0,0 0 1 0 0,0 0-1 0 0,8-8 1 0 0,-8 6 15 0 0,0-1-1 0 0,0 0 1 0 0,-1-1 0 0 0,-1 0-1 0 0,1 0 1 0 0,-1-1 0 0 0,-1 1 0 0 0,1-1-1 0 0,-1-1 1 0 0,-1 1 0 0 0,0-1-1 0 0,0 1 1 0 0,-1-1 0 0 0,0 0-1 0 0,-1 0 1 0 0,0-1 0 0 0,-1 1 0 0 0,0 0-1 0 0,0-1 1 0 0,-1 1 0 0 0,0 0-1 0 0,-1-1 1 0 0,-1 1 0 0 0,-4-20-1 0 0,5 27 2 0 0,0-1 0 0 0,-1 0 0 0 0,1 0-1 0 0,-1 1 1 0 0,0-1 0 0 0,0 1-1 0 0,0 0 1 0 0,0-1 0 0 0,-1 1 0 0 0,0 0-1 0 0,1 0 1 0 0,-1 1 0 0 0,-7-6-1 0 0,5 5 8 0 0,0-1 0 0 0,-1 1 0 0 0,0 1-1 0 0,0-1 1 0 0,0 1 0 0 0,0 0 0 0 0,-12-2-1 0 0,-4 1 38 0 0,0 2-1 0 0,-1 0 0 0 0,-40 5 0 0 0,59-4-58 0 0,-13 2 41 0 0,-1 1-1 0 0,1 0 0 0 0,0 1 0 0 0,-23 8 0 0 0,31-8-463 0 0,0 0 0 0 0,0 1-1 0 0,-14 9 1 0 0,19-11-485 0 0,-1 0 0 0 0,1 1 0 0 0,0 0 0 0 0,1-1 0 0 0,-1 2 0 0 0,1-1 0 0 0,-6 7 0 0 0,4 4-2705 0 0,1-1-1 0 0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0 3792 0 0,'0'0'1965'0'0,"10"10"1678"0"0,-8-6-3340 0 0,-1 0 1 0 0,0 0 0 0 0,-1 1 0 0 0,1-1 0 0 0,-1 1 0 0 0,1-1 0 0 0,-1 0 0 0 0,0 1-1 0 0,-1-1 1 0 0,1 1 0 0 0,-1-1 0 0 0,-2 8 0 0 0,-21 56 1735 0 0,20-57-1610 0 0,-7 15 505 0 0,-24 40-1 0 0,-22 17-2471 0 0,35-48-4672 0 0,12-22 2898 0 0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205 244 2000 0 0,'-4'0'273'0'0,"1"0"0"0"0,-1-1-1 0 0,0 1 1 0 0,0 0 0 0 0,1-1 0 0 0,-1 0 0 0 0,0 0-1 0 0,1 0 1 0 0,-1 0 0 0 0,1-1 0 0 0,-1 1-1 0 0,-4-4 1 0 0,6 4-142 0 0,1-1-1 0 0,-1 0 0 0 0,0 0 1 0 0,1 1-1 0 0,-1-1 0 0 0,1 0 1 0 0,0 0-1 0 0,-1-1 1 0 0,1 1-1 0 0,0 0 0 0 0,0 0 1 0 0,1-1-1 0 0,-1 1 0 0 0,0 0 1 0 0,1-1-1 0 0,-1 1 1 0 0,1 0-1 0 0,0-1 0 0 0,0 1 1 0 0,0-4-1 0 0,0 1 40 0 0,1 1-1 0 0,0-1 0 0 0,0 0 1 0 0,1 1-1 0 0,-1-1 1 0 0,1 1-1 0 0,0-1 0 0 0,0 1 1 0 0,0 0-1 0 0,0 0 1 0 0,1 0-1 0 0,0 0 0 0 0,0 0 1 0 0,0 1-1 0 0,0-1 1 0 0,5-3-1 0 0,3-3 242 0 0,1 1 1 0 0,0 0-1 0 0,25-14 0 0 0,-18 13-176 0 0,0 2-1 0 0,0 0 0 0 0,1 1 1 0 0,30-7-1 0 0,-37 11-125 0 0,-1 1 0 0 0,1 0 0 0 0,0 1 0 0 0,0 1 0 0 0,0 0 0 0 0,-1 0 0 0 0,1 2 0 0 0,21 3 0 0 0,-30-3-74 0 0,1-1-1 0 0,-1 1 1 0 0,1 1-1 0 0,-1-1 0 0 0,0 0 1 0 0,1 1-1 0 0,-1 0 1 0 0,-1 0-1 0 0,1 0 1 0 0,0 1-1 0 0,-1-1 1 0 0,0 1-1 0 0,1-1 1 0 0,-1 1-1 0 0,-1 0 1 0 0,1 1-1 0 0,-1-1 1 0 0,1 0-1 0 0,-1 1 1 0 0,-1-1-1 0 0,1 1 1 0 0,1 8-1 0 0,1 2 17 0 0,-1 0 0 0 0,-1 1 0 0 0,-1-1-1 0 0,0 1 1 0 0,-1-1 0 0 0,-3 18 0 0 0,1-15-31 0 0,-1 0-1 0 0,-1-1 1 0 0,-1 1 0 0 0,-1-1 0 0 0,0 0 0 0 0,-1 0-1 0 0,-1-1 1 0 0,-1 0 0 0 0,0 0 0 0 0,-1-1 0 0 0,0 0-1 0 0,-20 21 1 0 0,1-7-5 0 0,0 0-1 0 0,-2-2 1 0 0,-1-1-1 0 0,-51 30 1 0 0,64-43-8 0 0,-1-1-1 0 0,-1 0 1 0 0,1-2 0 0 0,-2-1 0 0 0,0 0 0 0 0,0-2-1 0 0,0-1 1 0 0,-1 0 0 0 0,-34 3 0 0 0,55-8-8 0 0,1-1 0 0 0,0 0 0 0 0,-1 0 0 0 0,1 0 0 0 0,0 0 0 0 0,0 0 0 0 0,-1 0 0 0 0,1-1 0 0 0,0 1 0 0 0,0 0 0 0 0,-1-1 0 0 0,1 1 0 0 0,0-1 0 0 0,0 1 0 0 0,0-1 0 0 0,0 1 0 0 0,0-1 0 0 0,0 0 0 0 0,-2-1 0 0 0,2 1 1 0 0,1 0 0 0 0,-1 0-1 0 0,1 0 1 0 0,-1 0 0 0 0,1 0 0 0 0,0 0-1 0 0,-1 0 1 0 0,1 0 0 0 0,0 0 0 0 0,0 0-1 0 0,0 0 1 0 0,0 0 0 0 0,0 0-1 0 0,0-1 1 0 0,0 1 0 0 0,0 0 0 0 0,0 0-1 0 0,1-1 1 0 0,0-3 6 0 0,1-1 0 0 0,0 1 0 0 0,1 0 0 0 0,-1 0 0 0 0,1 0 0 0 0,0 1 0 0 0,5-7 0 0 0,-4 6 25 0 0,1 1 0 0 0,0-1 1 0 0,1 1-1 0 0,-1 0 1 0 0,1 0-1 0 0,0 1 1 0 0,0-1-1 0 0,0 1 1 0 0,0 1-1 0 0,1-1 0 0 0,-1 1 1 0 0,1 0-1 0 0,-1 1 1 0 0,1-1-1 0 0,0 1 1 0 0,0 1-1 0 0,-1-1 1 0 0,1 1-1 0 0,0 0 1 0 0,11 2-1 0 0,-4 0 76 0 0,0 0 0 0 0,1 1 1 0 0,-1 1-1 0 0,0 0 0 0 0,-1 1 0 0 0,1 0 1 0 0,-1 1-1 0 0,23 14 0 0 0,18 18-77 0 0,22 16 637 0 0,-35-34-3078 0 0,2-7-3639 0 0,-26-11 2586 0 0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9 3160 0 0,'0'0'541'0'0,"7"-8"6316"0"0,-9 24-6209 0 0,-1 1 0 0 0,0 0-1 0 0,-1-1 1 0 0,-1 0 0 0 0,-1 0 0 0 0,-10 21 0 0 0,16-37-648 0 0,-39 78 443 0 0,26-55-257 0 0,0 1 1 0 0,-11 34-1 0 0,17-40-61 0 0,5-15-84 0 0,0 1 0 0 0,1-1 0 0 0,-1 1 0 0 0,1 0 1 0 0,0 0-1 0 0,0-1 0 0 0,0 1 0 0 0,1 0 0 0 0,-1 0 0 0 0,1 0 0 0 0,0 0 1 0 0,0 0-1 0 0,0 0 0 0 0,1-1 0 0 0,0 5 0 0 0,0-7-23 0 0,-1 0 0 0 0,1 0 0 0 0,0 0 0 0 0,0-1 0 0 0,-1 1 1 0 0,1 0-1 0 0,0-1 0 0 0,0 1 0 0 0,0 0 0 0 0,0-1 0 0 0,0 1 0 0 0,0-1 0 0 0,0 1 0 0 0,0-1 0 0 0,0 0 0 0 0,0 0 0 0 0,0 1 0 0 0,0-1 0 0 0,0 0 0 0 0,2 0 0 0 0,27 1 223 0 0,-23-1-197 0 0,221 0 881 0 0,-214 1-945 0 0,3 1-2822 0 0,-3-5-6050 0 0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8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32 2640 0 0,'-5'-23'4562'0'0,"3"14"-1589"0"0,-1 18-850 0 0,-1 17 80 0 0,-3 154 1377 0 0,4-134-3134 0 0,-27 360 1149 0 0,29-395-1461 0 0,-1 18-3210 0 0,4-6-6307 0 0,-2-17 5490 0 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8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0 3936 0 0,'0'0'1345'0'0,"0"21"2345"0"0,-1 2-2634 0 0,-1-1-1 0 0,-1 1 1 0 0,-1-1-1 0 0,-1 0 0 0 0,-8 23 1 0 0,-46 106 1999 0 0,58-147-3014 0 0,-13 24 12 0 0,9-20-302 0 0,1 0 0 0 0,1 0 0 0 0,-1 1 0 0 0,-3 16 0 0 0,-1 13-9874 0 0,6-33 6582 0 0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8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108 104 2632 0 0,'-1'0'120'0'0,"1"0"-1"0"0,-1 0 0 0 0,0-1 1 0 0,0 1-1 0 0,0 0 0 0 0,0 0 1 0 0,0-1-1 0 0,1 1 0 0 0,-1-1 1 0 0,0 1-1 0 0,0 0 0 0 0,0-1 1 0 0,1 0-1 0 0,-1 1 0 0 0,0-1 1 0 0,1 1-1 0 0,-1-1 0 0 0,1 0 1 0 0,-1 0-1 0 0,0 1 0 0 0,1-1 1 0 0,0 0-1 0 0,-1 0 0 0 0,1 1 1 0 0,-1-1-1 0 0,1 0 0 0 0,0 0 1 0 0,0 0-1 0 0,-1 0 0 0 0,1 0 1 0 0,0 0-1 0 0,0 1 0 0 0,0-1 1 0 0,0 0-1 0 0,0 0 0 0 0,0 0 1 0 0,0 0-1 0 0,0 0 0 0 0,1-1 1 0 0,-1 0 34 0 0,0 0 1 0 0,1 0-1 0 0,-1 0 1 0 0,0 0 0 0 0,1 0-1 0 0,0 0 1 0 0,-1 0 0 0 0,1 0-1 0 0,0 1 1 0 0,0-1 0 0 0,0 0-1 0 0,0 0 1 0 0,1 1-1 0 0,-1-1 1 0 0,0 1 0 0 0,1-1-1 0 0,-1 1 1 0 0,3-2 0 0 0,10-4 360 0 0,0 1 1 0 0,1 0-1 0 0,-1 1 1 0 0,1 1-1 0 0,0 0 1 0 0,1 1-1 0 0,29-1 1 0 0,4 2 79 0 0,58 6-1 0 0,-100-4-542 0 0,0 1-1 0 0,0 0 0 0 0,0 0 1 0 0,0 1-1 0 0,0 0 0 0 0,-1 0 0 0 0,1 1 1 0 0,-1 0-1 0 0,8 4 0 0 0,-10-5-28 0 0,-1 0 0 0 0,0 1 0 0 0,0-1-1 0 0,0 1 1 0 0,0-1 0 0 0,-1 1 0 0 0,1 0-1 0 0,-1 0 1 0 0,0 1 0 0 0,0-1 0 0 0,0 0 0 0 0,0 1-1 0 0,0-1 1 0 0,-1 1 0 0 0,1-1 0 0 0,-1 1-1 0 0,0 0 1 0 0,1 6 0 0 0,-1-2-3 0 0,-1 1 1 0 0,1 0-1 0 0,-1-1 1 0 0,-1 1-1 0 0,1-1 0 0 0,-2 1 1 0 0,1 0-1 0 0,-1-1 1 0 0,0 0-1 0 0,-1 1 1 0 0,0-1-1 0 0,-4 9 1 0 0,1-6-8 0 0,-1 0 1 0 0,0 0 0 0 0,-1-1 0 0 0,0 0 0 0 0,0 0 0 0 0,-1-1 0 0 0,-15 12-1 0 0,1-3-3 0 0,-1-2-1 0 0,-1-1 1 0 0,0 0-1 0 0,-1-2 1 0 0,0-1-1 0 0,-44 13 1 0 0,56-21-2 0 0,0-1 1 0 0,0 0 0 0 0,-1-1 0 0 0,-26 0 0 0 0,41-2-9 0 0,1 0 1 0 0,-1 0-1 0 0,0 0 1 0 0,1 0-1 0 0,-1 0 1 0 0,0 0-1 0 0,1 0 1 0 0,-1-1-1 0 0,0 1 1 0 0,0 0-1 0 0,1 0 1 0 0,-1 0-1 0 0,0 0 1 0 0,0-1-1 0 0,1 1 1 0 0,-1 0-1 0 0,0 0 1 0 0,0 0-1 0 0,1-1 1 0 0,-1 1-1 0 0,0 0 1 0 0,0 0 0 0 0,0-1-1 0 0,0 1 1 0 0,1 0-1 0 0,-1-1 1 0 0,0 1-1 0 0,0 0 1 0 0,0 0-1 0 0,0-1 1 0 0,0 1-1 0 0,0 0 1 0 0,0-1-1 0 0,0 1 1 0 0,0 0-1 0 0,0-1 1 0 0,0 1-1 0 0,0 0 1 0 0,0-1-1 0 0,0 1 1 0 0,0 0-1 0 0,0 0 1 0 0,0-1-1 0 0,-1 1 1 0 0,1 0-1 0 0,0-1 1 0 0,0 1 0 0 0,0 0-1 0 0,0 0 1 0 0,-1-1-1 0 0,1 1 1 0 0,0 0-1 0 0,0 0 1 0 0,0 0-1 0 0,-1-1 1 0 0,1 1-1 0 0,0 0 1 0 0,0 0-1 0 0,-1 0 1 0 0,1 0-1 0 0,0-1 1 0 0,-1 1-1 0 0,1 0 1 0 0,0 0-1 0 0,0 0 1 0 0,-1 0-1 0 0,1 0 1 0 0,3-1-1 0 0,12-6 6 0 0,1 2-1 0 0,1 0 0 0 0,-1 1 1 0 0,31-4-1 0 0,-22 6-4 0 0,0 1-1 0 0,-1 1 0 0 0,1 1 0 0 0,0 1 1 0 0,26 6-1 0 0,-44-7 0 0 0,0 1 1 0 0,0 0-1 0 0,1 0 0 0 0,-1 1 1 0 0,-1 0-1 0 0,1 0 0 0 0,0 1 1 0 0,-1 0-1 0 0,0 0 0 0 0,0 0 1 0 0,0 1-1 0 0,0 0 0 0 0,-1 0 1 0 0,0 0-1 0 0,0 1 0 0 0,0-1 1 0 0,-1 1-1 0 0,1 1 1 0 0,-1-1-1 0 0,-1 0 0 0 0,4 9 1 0 0,-3-4 20 0 0,0 0 0 0 0,-1 1 1 0 0,0 0-1 0 0,-1 0 0 0 0,0-1 1 0 0,-1 1-1 0 0,-1 0 1 0 0,1 0-1 0 0,-2 0 0 0 0,0 0 1 0 0,0 0-1 0 0,-1 0 0 0 0,-1 0 1 0 0,0-1-1 0 0,0 1 1 0 0,-10 19-1 0 0,9-23 18 0 0,-1-1 0 0 0,-1 0 0 0 0,1 0 0 0 0,-1-1 0 0 0,0 0 0 0 0,0 0 0 0 0,-1 0 0 0 0,0-1 0 0 0,0 0 0 0 0,-14 8 0 0 0,-1-2 84 0 0,0-1-1 0 0,-36 12 1 0 0,27-12 19 0 0,-1-2 1 0 0,1-2 0 0 0,-37 4-1 0 0,54-8-97 0 0,-1-2 0 0 0,0 1 0 0 0,1-2 0 0 0,-1 0 0 0 0,1-1 0 0 0,-1 0-1 0 0,1-1 1 0 0,0-1 0 0 0,-15-5 0 0 0,27 8-27 0 0,0 0-1 0 0,0 0 1 0 0,0 0-1 0 0,1 1 1 0 0,-1-2-1 0 0,0 1 1 0 0,1 0 0 0 0,-1 0-1 0 0,1-1 1 0 0,-1 1-1 0 0,1 0 1 0 0,-1-1-1 0 0,0-2 1 0 0,1 3-139 0 0,1 1 1 0 0,0-1-1 0 0,-1 0 1 0 0,1 0-1 0 0,0 0 1 0 0,0 0-1 0 0,0 1 1 0 0,0-1-1 0 0,0 0 1 0 0,0 0-1 0 0,0 0 1 0 0,0 0-1 0 0,0 0 1 0 0,0 0-1 0 0,0 1 1 0 0,0-1-1 0 0,1 0 0 0 0,-1 0 1 0 0,0 0-1 0 0,1 1 1 0 0,0-2-1 0 0,1-2-773 0 0,0 1 0 0 0,1 0-1 0 0,0 0 1 0 0,0 1-1 0 0,0-1 1 0 0,0 0-1 0 0,0 1 1 0 0,0 0 0 0 0,1 0-1 0 0,6-4 1 0 0,10-3-2651 0 0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441 3 2912 0 0,'-36'-1'2402'0'0,"25"0"-1971"0"0,0 0 0 0 0,0 1 0 0 0,0 1 0 0 0,0 0 0 0 0,0 0 0 0 0,0 1 0 0 0,0 0-1 0 0,0 1 1 0 0,0 0 0 0 0,-10 6 0 0 0,8-2-57 0 0,0 1 0 0 0,1 1 0 0 0,0 0 0 0 0,1 1 0 0 0,0 0-1 0 0,1 0 1 0 0,0 1 0 0 0,0 1 0 0 0,1 0 0 0 0,1 0 0 0 0,-8 14 0 0 0,-3 9 115 0 0,1 2 1 0 0,-22 69 0 0 0,31-76-315 0 0,2 1-1 0 0,1 0 1 0 0,1 1 0 0 0,2-1 0 0 0,1 34-1 0 0,2-49-91 0 0,0 1 0 0 0,2 0 0 0 0,0 0 0 0 0,1 0 0 0 0,0-1 0 0 0,11 30 0 0 0,-11-40-61 0 0,0 1 0 0 0,0 0 0 0 0,1-1 1 0 0,0 1-1 0 0,0-1 0 0 0,1 0 0 0 0,-1 0 0 0 0,1-1 0 0 0,0 0 0 0 0,1 1 1 0 0,-1-2-1 0 0,1 1 0 0 0,0-1 0 0 0,1 0 0 0 0,-1 0 0 0 0,1 0 0 0 0,11 4 1 0 0,-8-5-7 0 0,0 0 1 0 0,0-1-1 0 0,0 0 1 0 0,1 0 0 0 0,-1-1-1 0 0,1 0 1 0 0,-1-1-1 0 0,18-2 1 0 0,-21 1-7 0 0,-1 0 0 0 0,1 0 0 0 0,-1-1 0 0 0,1 1 0 0 0,-1-2 0 0 0,0 1 0 0 0,0-1 0 0 0,0 0 0 0 0,0 0 0 0 0,-1 0 0 0 0,1-1 1 0 0,-1 0-1 0 0,0 0 0 0 0,8-8 0 0 0,-10 9 3 0 0,-1 0 0 0 0,1-1 1 0 0,-1 1-1 0 0,0 0 0 0 0,-1-1 1 0 0,1 1-1 0 0,-1-1 0 0 0,1 0 0 0 0,-1 1 1 0 0,0-1-1 0 0,0 0 0 0 0,-1 0 1 0 0,1 0-1 0 0,-1 0 0 0 0,0 0 1 0 0,0 0-1 0 0,0 0 0 0 0,0 1 1 0 0,-1-1-1 0 0,1 0 0 0 0,-1 0 1 0 0,0 0-1 0 0,-1 0 0 0 0,1 1 0 0 0,-2-5 1 0 0,0 2 12 0 0,-1 0 0 0 0,1 1 1 0 0,-1-1-1 0 0,1 1 0 0 0,-2 0 0 0 0,1 0 1 0 0,-1 0-1 0 0,1 0 0 0 0,-1 1 0 0 0,0 0 1 0 0,-1 0-1 0 0,1 0 0 0 0,-1 1 0 0 0,-7-4 1 0 0,-5 0-28 0 0,-1 1 0 0 0,0 1 0 0 0,0 0 0 0 0,-1 2 0 0 0,1 0 1 0 0,-1 1-1 0 0,1 1 0 0 0,-1 1 0 0 0,0 0 0 0 0,1 2 0 0 0,-1 0 0 0 0,-24 7 0 0 0,26 1-1753 0 0,18-9 1409 0 0,-1-1 1 0 0,1 0 0 0 0,-1 1-344 0 0,1 0 344 0 0,-1-1 0 0 0,1 1 0 0 0,0-1 0 0 0,-1 1 0 0 0,1-1-1 0 0,0 1 1 0 0,0-1 0 0 0,-1 1 0 0 0,1-1 0 0 0,0 1 0 0 0,0-1 0 0 0,0 1 0 0 0,0-1 0 0 0,0 1 0 0 0,0-1 0 0 0,0 1-1 0 0,0 0 1 0 0,0-1 0 0 0,0 1 0 0 0,0-1 0 0 0,0 1 0 0 0,0-1 0 0 0,0 1 0 0 0,1 0 0 0 0,0 4-3149 0 0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3464 0 0,'0'0'594'0'0,"18"-3"1815"0"0,-7 2-2039 0 0,-1 0-1 0 0,1 1 1 0 0,0 0-1 0 0,-1 1 1 0 0,1 0-1 0 0,-1 0 1 0 0,1 1-1 0 0,-1 1 1 0 0,1 0-1 0 0,-1 0 0 0 0,0 1 1 0 0,-1 0-1 0 0,1 1 1 0 0,-1 0-1 0 0,0 0 1 0 0,0 1-1 0 0,0 0 1 0 0,-1 1-1 0 0,15 14 1 0 0,-1 3 113 0 0,-2 0 0 0 0,-1 1 1 0 0,0 1-1 0 0,-2 1 1 0 0,19 41-1 0 0,-20-34-255 0 0,-2 0 0 0 0,-1 1 0 0 0,-2 1 0 0 0,-1 0 0 0 0,7 58 0 0 0,-10-33 122 0 0,-3 0-1 0 0,-6 98 1 0 0,0-128-225 0 0,-1 0 1 0 0,-2-1 0 0 0,-1 0-1 0 0,-1 0 1 0 0,-1 0-1 0 0,-2-1 1 0 0,-1 0 0 0 0,-1-1-1 0 0,-2-1 1 0 0,-1 0-1 0 0,0 0 1 0 0,-2-2 0 0 0,-1 0-1 0 0,-2-1 1 0 0,0-1-1 0 0,-1 0 1 0 0,-33 26 0 0 0,-33 15 755 0 0,38-39-2348 0 0,40-21-646 0 0,-1-1 0 0 0,0 0 0 0 0,-12 2 0 0 0,14-6-2019 0 0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8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3256 0 0,'0'0'1791'0'0,"18"-6"1697"0"0,104-3 1066 0 0,-33 3-2342 0 0,204-8 1575 0 0,-241 17-4839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14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1 151 2360 0 0,'5'-19'1686'0'0,"0"13"-1255"0"0,0-1 0 0 0,0 1 0 0 0,0 0 0 0 0,1 0 0 0 0,0 0 0 0 0,12-8 0 0 0,-17 13-376 0 0,5-4 288 0 0,1 1 0 0 0,-1 0 0 0 0,1 0 0 0 0,0 1 1 0 0,0 0-1 0 0,0 0 0 0 0,1 1 0 0 0,-1 0 0 0 0,10-2 0 0 0,3 1 880 0 0,0 1-1 0 0,26 1 1 0 0,-44 1-1165 0 0,0 0 1 0 0,0 0-1 0 0,0 1 1 0 0,0-1 0 0 0,0 0-1 0 0,0 1 1 0 0,0 0 0 0 0,-1 0-1 0 0,1-1 1 0 0,0 1-1 0 0,0 0 1 0 0,-1 0 0 0 0,1 1-1 0 0,-1-1 1 0 0,1 0-1 0 0,-1 0 1 0 0,1 1 0 0 0,-1-1-1 0 0,0 1 1 0 0,1-1 0 0 0,-1 1-1 0 0,0 0 1 0 0,0-1-1 0 0,0 1 1 0 0,-1 0 0 0 0,1 0-1 0 0,0 0 1 0 0,-1-1 0 0 0,1 1-1 0 0,-1 0 1 0 0,1 3-1 0 0,1 7 119 0 0,0 0-1 0 0,-1 0 0 0 0,-1 24 0 0 0,0-23-98 0 0,-7 246 299 0 0,20-291-680 0 0,31-52 0 0 0,-13 27 181 0 0,3 2 0 0 0,2 2 0 0 0,48-54 1 0 0,-81 103 153 0 0,0 1 0 0 0,0 0-1 0 0,1 0 1 0 0,-1 0 0 0 0,1 0 0 0 0,-1 1 0 0 0,1-1 0 0 0,0 1 0 0 0,0 0-1 0 0,0 0 1 0 0,0 0 0 0 0,1 1 0 0 0,7-2 0 0 0,-10 2-5 0 0,0 1-1 0 0,0 0 1 0 0,1 0 0 0 0,-1 1 0 0 0,0-1 0 0 0,0 0-1 0 0,1 1 1 0 0,-1 0 0 0 0,0-1 0 0 0,0 1 0 0 0,0 0-1 0 0,0 0 1 0 0,0 0 0 0 0,0 0 0 0 0,0 0-1 0 0,0 1 1 0 0,0-1 0 0 0,-1 1 0 0 0,1-1 0 0 0,-1 1-1 0 0,1-1 1 0 0,-1 1 0 0 0,1 0 0 0 0,-1 0-1 0 0,0 0 1 0 0,0 0 0 0 0,0 0 0 0 0,1 3 0 0 0,1 3 40 0 0,0 0 0 0 0,-1 1 1 0 0,0-1-1 0 0,0 1 0 0 0,-1 0 1 0 0,0-1-1 0 0,-1 17 0 0 0,1 5 51 0 0,-3 45 74 0 0,0-25-100 0 0,-5 68 209 0 0,1-4-5211 0 0,6-112 4456 0 0,0-1 118 0 0,-1 0-1 0 0,1 0 1 0 0,0 0-1 0 0,0 0 1 0 0,0 0-1 0 0,1 0 0 0 0,-1 0 1 0 0,0 0-1 0 0,0 0 1 0 0,0 0-1 0 0,1-1 1 0 0,-1 1-1 0 0,0 0 0 0 0,1 0 1 0 0,-1 0-1 0 0,1 0 1 0 0,-1 0-1 0 0,2 0 1 0 0,6 4-3089 0 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3168 0 0,'0'0'1127'0'0,"25"5"2793"0"0,134 3 2487 0 0,82-8-2577 0 0,-96-1-2528 0 0,-127 1-1267 0 0,-17 0-159 0 0,-6 0-3801 0 0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43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322 182 1764 0 0,'0'0'578'0'0,"-18"11"2638"0"0,4-4-2416 0 0,-1-2 0 0 0,0 0 0 0 0,0 0 0 0 0,0-2 1 0 0,0 1-1 0 0,0-2 0 0 0,-1 0 0 0 0,-25-1 0 0 0,40-1-754 0 0,-1 0 0 0 0,1 0-1 0 0,0 0 1 0 0,-1-1 0 0 0,1 1-1 0 0,-1 0 1 0 0,1-1 0 0 0,-1 1 0 0 0,1-1-1 0 0,0 1 1 0 0,-1-1 0 0 0,1 0-1 0 0,0 1 1 0 0,0-1 0 0 0,-1 0 0 0 0,1 0-1 0 0,0 0 1 0 0,0 0 0 0 0,0 0-1 0 0,0 0 1 0 0,0 0 0 0 0,-1-3 0 0 0,1 2-13 0 0,1 0 0 0 0,-1 0 1 0 0,1 0-1 0 0,0 0 0 0 0,-1 0 1 0 0,1 0-1 0 0,0 0 1 0 0,0 0-1 0 0,0 0 0 0 0,1 0 1 0 0,-1 0-1 0 0,0 0 0 0 0,1 0 1 0 0,0-3-1 0 0,2-2 18 0 0,0 0-1 0 0,0 0 0 0 0,1 1 1 0 0,0-1-1 0 0,0 1 0 0 0,0 0 1 0 0,11-11-1 0 0,-5 10-20 0 0,1-1-1 0 0,0 2 0 0 0,0-1 1 0 0,1 1-1 0 0,0 1 1 0 0,16-5-1 0 0,1-2 17 0 0,-4 2 22 0 0,-1 1 1 0 0,2 1-1 0 0,-1 1 0 0 0,1 1 0 0 0,0 1 1 0 0,0 1-1 0 0,1 1 0 0 0,-1 2 0 0 0,48 3 1 0 0,-70-1-53 0 0,1 0 0 0 0,-1-1-1 0 0,1 2 1 0 0,-1-1 0 0 0,0 0 0 0 0,0 1 0 0 0,1 0 0 0 0,-1 0 0 0 0,0 0 0 0 0,-1 1-1 0 0,1-1 1 0 0,0 1 0 0 0,-1 0 0 0 0,5 4 0 0 0,-4-2 1 0 0,0 0 0 0 0,0 0 0 0 0,-1 1 0 0 0,1-1 0 0 0,-1 1 0 0 0,0 0 0 0 0,-1 0 0 0 0,0 0 0 0 0,2 7 0 0 0,1 11 18 0 0,-1 1 0 0 0,-1 0 0 0 0,-2 0 1 0 0,-1 30-1 0 0,0-33-23 0 0,-1-4 9 0 0,-1-1 0 0 0,0 0 0 0 0,-2 1-1 0 0,0-1 1 0 0,0 0 0 0 0,-2-1 0 0 0,0 1 0 0 0,-1-1 0 0 0,-1 0 0 0 0,-12 20 0 0 0,-4 1 35 0 0,-3-1-1 0 0,-57 62 1 0 0,54-66-20 0 0,-1-2 0 0 0,-2-1 0 0 0,-2-2 0 0 0,0-1 0 0 0,-1-2 0 0 0,-2-1 0 0 0,-51 22 0 0 0,76-39-14 0 0,1-1 0 0 0,-1-1-1 0 0,0 0 1 0 0,-1-1 0 0 0,1-1-1 0 0,-1 0 1 0 0,1 0 0 0 0,-24-2 0 0 0,36 0-21 0 0,0 0 1 0 0,0 0 0 0 0,-1-1 0 0 0,1 1 0 0 0,0 0 0 0 0,0-1 0 0 0,0 1 0 0 0,0-1-1 0 0,0 1 1 0 0,0-1 0 0 0,0 0 0 0 0,0 1 0 0 0,0-1 0 0 0,0 0 0 0 0,0 0 0 0 0,1 0 0 0 0,-1 0-1 0 0,0 0 1 0 0,1 1 0 0 0,-1-1 0 0 0,0 0 0 0 0,1-1 0 0 0,-1 1 0 0 0,1 0 0 0 0,-1 0-1 0 0,1 0 1 0 0,0 0 0 0 0,0 0 0 0 0,-1 0 0 0 0,1-1 0 0 0,0 1 0 0 0,0 0 0 0 0,0 0-1 0 0,0 0 1 0 0,0 0 0 0 0,0-1 0 0 0,1-1 0 0 0,0-5 4 0 0,1 0 1 0 0,-1 0-1 0 0,2 1 1 0 0,2-9-1 0 0,-4 14-6 0 0,1-4-1 0 0,1 0 0 0 0,-1 0 0 0 0,2 1 0 0 0,-1-1 0 0 0,1 1-1 0 0,0-1 1 0 0,0 1 0 0 0,0 0 0 0 0,0 1 0 0 0,1-1 0 0 0,8-5 0 0 0,-5 4 23 0 0,1 0 1 0 0,0 1-1 0 0,0 1 1 0 0,0-1-1 0 0,1 2 1 0 0,18-6-1 0 0,-11 5 73 0 0,1 1 0 0 0,-1 1 1 0 0,1 0-1 0 0,0 1 0 0 0,0 1 0 0 0,0 1 0 0 0,-1 1 0 0 0,22 4 1 0 0,-27-3-24 0 0,0 1-1 0 0,0 1 1 0 0,0-1 0 0 0,0 2 0 0 0,-1 0 0 0 0,0 0 0 0 0,-1 1 0 0 0,1 0 0 0 0,-1 1-1 0 0,15 15 1 0 0,-13-11 18 0 0,0 1 1 0 0,-2 0-1 0 0,1 1 0 0 0,-2 0 0 0 0,0 0 0 0 0,0 1 0 0 0,9 24 0 0 0,13 21 368 0 0,-29-56-406 0 0,0-1 0 0 0,0 1 0 0 0,1-1 0 0 0,-1 0 0 0 0,1 0-1 0 0,0 0 1 0 0,0-1 0 0 0,0 1 0 0 0,5 3 0 0 0,-1-2 1379 0 0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50.7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135 211 3636 0 0,'-7'181'5892'0'0,"0"-58"-4260"0"0,1-27-1090 0 0,-21 109 0 0 0,25-192-534 0 0,-5 25 51 0 0,-1 0 1 0 0,-18 54-1 0 0,22-88-86 0 0,1-10 5 0 0,-2-17-10 0 0,4 14 20 0 0,-4-22-18 0 0,1-1 0 0 0,0-45 0 0 0,3 46 12 0 0,0-280-81 0 0,-6 86 285 0 0,2 153-85 0 0,0-58 232 0 0,5 130-332 0 0,0 0-1 0 0,0 0 1 0 0,0-1 0 0 0,0 1-1 0 0,1 0 1 0 0,-1-1 0 0 0,0 1 0 0 0,0 0-1 0 0,0 0 1 0 0,0-1 0 0 0,0 1-1 0 0,1 0 1 0 0,-1-1 0 0 0,0 1 0 0 0,0 0-1 0 0,0 0 1 0 0,1 0 0 0 0,-1-1 0 0 0,0 1-1 0 0,0 0 1 0 0,1 0 0 0 0,-1 0-1 0 0,0 0 1 0 0,0-1 0 0 0,1 1 0 0 0,-1 0-1 0 0,0 0 1 0 0,0 0 0 0 0,1 0-1 0 0,-1 0 1 0 0,0 0 0 0 0,1 0 0 0 0,-1 0-1 0 0,0 0 1 0 0,1 0 0 0 0,-1 0 0 0 0,0 0-1 0 0,0 0 1 0 0,1 0 0 0 0,-1 0-1 0 0,0 0 1 0 0,1 0 0 0 0,-1 0 0 0 0,0 1-1 0 0,0-1 1 0 0,1 0 0 0 0,-1 0-1 0 0,0 0 1 0 0,0 0 0 0 0,1 1 0 0 0,12 6 33 0 0,-1 4 4 0 0,0 1 0 0 0,0 0 0 0 0,-1 1 1 0 0,0 0-1 0 0,-2 1 0 0 0,11 19 1 0 0,1 2 14 0 0,37 78 106 0 0,-38-61-94 0 0,13 59 0 0 0,-21-68-27 0 0,1 0 0 0 0,33 71 1 0 0,-44-110-36 0 0,0 0 1 0 0,1 0-1 0 0,-1-1 1 0 0,1 1-1 0 0,0-1 1 0 0,0 1-1 0 0,0-1 0 0 0,1 0 1 0 0,-1 0-1 0 0,1-1 1 0 0,0 1-1 0 0,0-1 1 0 0,0 1-1 0 0,0-1 0 0 0,0-1 1 0 0,0 1-1 0 0,0 0 1 0 0,8 0-1 0 0,-9-1-4 0 0,1 0 1 0 0,-1-1-1 0 0,0 0 0 0 0,1 0 1 0 0,-1 0-1 0 0,1 0 0 0 0,-1-1 1 0 0,1 1-1 0 0,-1-1 0 0 0,1 0 1 0 0,-1 0-1 0 0,0 0 0 0 0,0 0 1 0 0,1-1-1 0 0,-1 1 0 0 0,0-1 0 0 0,0 0 1 0 0,0 0-1 0 0,-1 0 0 0 0,1 0 1 0 0,0-1-1 0 0,-1 1 0 0 0,0-1 1 0 0,4-4-1 0 0,19-32-4 0 0,-3-1 1 0 0,-1 0-1 0 0,27-76 1 0 0,-18 42 1 0 0,-13 35 95 0 0,-1-2 0 0 0,-2 0 1 0 0,-2 0-1 0 0,-2-1 0 0 0,-1-1 0 0 0,-3 1 0 0 0,2-57 0 0 0,-8 99 68 0 0,8 7 39 0 0,-1 5-160 0 0,-1-1 1 0 0,-1 1-1 0 0,0 0 0 0 0,-1 1 1 0 0,0-1-1 0 0,-1 1 1 0 0,0 0-1 0 0,1 14 1 0 0,7 30 25 0 0,17 86 116 0 0,3 11 21 0 0,-31-152-204 0 0,75 235 290 0 0,-65-211-487 0 0,2-2 0 0 0,0 0 0 0 0,2 0 1 0 0,0-1-1 0 0,1-1 0 0 0,2 0 0 0 0,21 22 0 0 0,-32-38-708 0 0,1 0 0 0 0,0 0 0 0 0,0-1 0 0 0,0 0 0 0 0,15 7 0 0 0,9 1-2001 0 0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51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0 3392 0 0,'0'0'562'0'0,"0"17"2183"0"0,-5 243 2842 0 0,1 3-4324 0 0,-4-100-1218 0 0,6-118-454 0 0,-5 82 843 0 0,6-42-6368 0 0,0-70 3377 0 0,-1-5 1 0 0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51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725 0 3424 0 0,'0'0'1085'0'0,"-8"20"1423"0"0,-14 19-1941 0 0,-2 0-1 0 0,-2-2 1 0 0,-2-1-1 0 0,-1 0 1 0 0,-1-3-1 0 0,-2 0 1 0 0,-42 32-1 0 0,-267 178-597 0 0,332-237 58 0 0,-20 12 69 0 0,-35 25 388 0 0,55-34-209 0 0,12-7-50 0 0,21-10 32 0 0,-12 4-250 0 0,29-8 111 0 0,-10 3 6 0 0,1 0 1 0 0,1 2 0 0 0,44-4-1 0 0,-34 9 90 0 0,1 2-1 0 0,-1 2 1 0 0,0 2 0 0 0,80 18-1 0 0,59 30 201 0 0,-98-27-432 0 0,-59-18 178 0 0,60 17-2032 0 0,-60-18-1974 0 0,36 4 0 0 0,-37-8 1065 0 0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52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616 181 3864 0 0,'-7'21'3037'0'0,"-134"481"4488"0"0,130-472-7538 0 0,-21 43 0 0 0,15-39 0 0 0,15-29 16 0 0,-1 1-1 0 0,0-1 1 0 0,0 0-1 0 0,-1 0 0 0 0,1-1 1 0 0,-1 1-1 0 0,0-1 1 0 0,0 0-1 0 0,-1 0 0 0 0,1 0 1 0 0,-1 0-1 0 0,0-1 1 0 0,0 0-1 0 0,0 0 1 0 0,-11 5-1 0 0,15-8 0 0 0,0 0 1 0 0,0-1-1 0 0,0 1 0 0 0,0 0 0 0 0,0 0 1 0 0,0-1-1 0 0,0 1 0 0 0,0 0 0 0 0,0-1 1 0 0,0 1-1 0 0,0-1 0 0 0,0 0 0 0 0,0 1 1 0 0,0-1-1 0 0,0 0 0 0 0,0 1 0 0 0,0-1 1 0 0,1 0-1 0 0,-1 0 0 0 0,0 0 0 0 0,1 0 1 0 0,-1 1-1 0 0,1-1 0 0 0,-1 0 1 0 0,0-2-1 0 0,-13-25 50 0 0,10 5-15 0 0,1 0 0 0 0,1 0 1 0 0,0-32-1 0 0,1 13-2 0 0,1-18 1 0 0,2 1 0 0 0,2-1 0 0 0,22-102 0 0 0,-14 112 0 0 0,23-62 0 0 0,-25 87-1 0 0,0 1 0 0 0,2-1 1 0 0,1 2-1 0 0,19-28 0 0 0,-27 44-5 0 0,0 0-1 0 0,1 1 1 0 0,-1 0 0 0 0,13-11-1 0 0,-17 17-22 0 0,0-1 0 0 0,0 0 0 0 0,0 0 1 0 0,1 0-1 0 0,-1 1 0 0 0,0-1 0 0 0,0 1 0 0 0,0-1 0 0 0,1 1 0 0 0,-1-1 0 0 0,0 1 0 0 0,0 0 0 0 0,1-1 1 0 0,-1 1-1 0 0,0 0 0 0 0,1 0 0 0 0,-1 0 0 0 0,0 0 0 0 0,1 0 0 0 0,-1 0 0 0 0,0 1 0 0 0,0-1 1 0 0,1 0-1 0 0,-1 1 0 0 0,0-1 0 0 0,0 1 0 0 0,1-1 0 0 0,-1 1 0 0 0,0 0 0 0 0,0-1 0 0 0,0 1 1 0 0,0 0-1 0 0,0 0 0 0 0,0 0 0 0 0,0 0 0 0 0,0-1 0 0 0,0 1 0 0 0,0 1 0 0 0,0 0 0 0 0,11 17 22 0 0,-1 1 0 0 0,-1 0 0 0 0,0 1 0 0 0,-2 0 0 0 0,0 0 0 0 0,6 32 0 0 0,8 19 17 0 0,66 208 93 0 0,-63-188-98 0 0,10 33 43 0 0,-28-103-24 0 0,6 35 1 0 0,-13-56-49 0 0,0-1 1 0 0,1 1 0 0 0,-1 0-1 0 0,0 0 1 0 0,0 0 0 0 0,1 0-1 0 0,-1 0 1 0 0,0 0 0 0 0,0 0-1 0 0,0 0 1 0 0,0 0 0 0 0,-1 0-1 0 0,1 0 1 0 0,0 0 0 0 0,0 0-1 0 0,-1 0 1 0 0,1 0 0 0 0,0 0-1 0 0,-1 0 1 0 0,1 0 0 0 0,-1 0-1 0 0,1-1 1 0 0,-1 1 0 0 0,1 0-1 0 0,-1 0 1 0 0,0 0 0 0 0,1-1-1 0 0,-1 1 1 0 0,-1 1 0 0 0,-1-1 27 0 0,-1 0 0 0 0,1-1 0 0 0,0 1 0 0 0,0-1 0 0 0,0 1 0 0 0,-1-1 1 0 0,1 0-1 0 0,-3-1 0 0 0,-3 1-42 0 0,-60 0-125 0 0,-239 5 1454 0 0,225 0-3559 0 0,-138 26-1 0 0,180-21-4591 0 0,23-8 3411 0 0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59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190 258 3992 0 0,'0'0'1537'0'0,"-8"24"963"0"0,-5 6-1169 0 0,-12 45 0 0 0,6-17-377 0 0,-34 133 106 0 0,33-110-936 0 0,-20 134 211 0 0,39-207-320 0 0,-1 22 34 0 0,2-25-41 0 0,0-1 1 0 0,0 1-1 0 0,0 0 1 0 0,-1-1-1 0 0,1 1 1 0 0,-1-1 0 0 0,-1 1-1 0 0,1-1 1 0 0,-2 5-1 0 0,4-15-6 0 0,-1-1 0 0 0,1 1 0 0 0,-1-1 0 0 0,0 1 0 0 0,-2-9 0 0 0,1-7-2 0 0,9-342 15 0 0,-7 311-14 0 0,1-306 59 0 0,-3 189 371 0 0,1 169-425 0 0,0 1-1 0 0,0 0 1 0 0,1-1-1 0 0,-1 1 1 0 0,0 0-1 0 0,0 0 1 0 0,0 0 0 0 0,1-1-1 0 0,-1 1 1 0 0,0 0-1 0 0,1 0 1 0 0,-1 0-1 0 0,0 0 1 0 0,0-1 0 0 0,1 1-1 0 0,-1 0 1 0 0,0 0-1 0 0,1 0 1 0 0,-1 0-1 0 0,0 0 1 0 0,1 0 0 0 0,-1 0-1 0 0,0 0 1 0 0,1 0-1 0 0,-1 0 1 0 0,0 0-1 0 0,1 0 1 0 0,-1 0 0 0 0,0 0-1 0 0,1 0 1 0 0,-1 0-1 0 0,0 1 1 0 0,1-1 0 0 0,-1 0-1 0 0,0 0 1 0 0,1 1-1 0 0,12 4 132 0 0,-6 2-97 0 0,-1 0 1 0 0,0 0-1 0 0,-1 0 1 0 0,0 0-1 0 0,0 1 1 0 0,0 0-1 0 0,3 9 1 0 0,21 62 94 0 0,-14-35-71 0 0,5 21 78 0 0,17 102-1 0 0,-8-34-41 0 0,-21-100-73 0 0,2 1 0 0 0,15 35-1 0 0,-21-60-14 0 0,0 0-1 0 0,1 0 0 0 0,0-1 1 0 0,0 1-1 0 0,1-1 1 0 0,0 0-1 0 0,1-1 1 0 0,-1 0-1 0 0,1 0 1 0 0,1 0-1 0 0,-1-1 1 0 0,11 7-1 0 0,-11-9-8 0 0,0-1-1 0 0,-1 0 0 0 0,1-1 1 0 0,1 1-1 0 0,-1-1 1 0 0,0 0-1 0 0,0-1 1 0 0,1 0-1 0 0,-1 0 0 0 0,1-1 1 0 0,-1 0-1 0 0,1 0 1 0 0,-1 0-1 0 0,1-1 1 0 0,-1-1-1 0 0,1 1 1 0 0,-1-1-1 0 0,0 0 0 0 0,0 0 1 0 0,0-1-1 0 0,0 0 1 0 0,0-1-1 0 0,11-7 1 0 0,-1 0-17 0 0,-1-1 0 0 0,0-1 0 0 0,-1-1 0 0 0,-1 0 1 0 0,0-1-1 0 0,0 0 0 0 0,17-27 0 0 0,-19 22-11 0 0,-1 0 0 0 0,-1-1 1 0 0,0 0-1 0 0,-2 0 0 0 0,0-1 0 0 0,-2 0 1 0 0,0-1-1 0 0,-2 1 0 0 0,0-1 0 0 0,1-44 0 0 0,-4-7-22 0 0,-1-63 6 0 0,-1 86 57 0 0,1 36 18 0 0,0-1 0 0 0,0 1 0 0 0,-6-27 0 0 0,3 36 141 0 0,1 10-51 0 0,0 22 15 0 0,1 38-13 0 0,16 242 255 0 0,-9-224-288 0 0,5 39 27 0 0,33 147 0 0 0,-37-235-467 0 0,1-1 0 0 0,2 0 0 0 0,1 0 0 0 0,27 52 0 0 0,-35-80-512 0 0,-1 0 0 0 0,1 0 0 0 0,0 0-1 0 0,0-1 1 0 0,1 0 0 0 0,-1 0 0 0 0,1 0 0 0 0,0 0 0 0 0,4 2 0 0 0,3 3-2138 0 0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59.4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1 3240 0 0,'0'24'3241'0'0,"3"174"1460"0"0,-4 152-2078 0 0,-28-55-2351 0 0,24-252-465 0 0,0 1-1307 0 0,-3-16-5856 0 0,8-25 4848 0 0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39:59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719 0 3784 0 0,'0'0'3597'0'0,"-14"22"-1186"0"0,3-9-1796 0 0,0 0 0 0 0,-1 0 1 0 0,-25 19-1 0 0,5-3-53 0 0,-210 183-336 0 0,189-168-127 0 0,-135 93 296 0 0,96-74-141 0 0,65-47 4 0 0,61-14 155 0 0,-3-1-237 0 0,0 2-1 0 0,1 1 1 0 0,58 16 0 0 0,87 37 236 0 0,-171-54-401 0 0,71 28 122 0 0,9 4-813 0 0,-27-20-5418 0 0,-41-12 3122 0 0,-5 2-1 0 0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40:00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612 217 3320 0 0,'-17'31'3181'0'0,"-8"25"-1613"0"0,-2 4 124 0 0,-20 67 0 0 0,-20 76 320 0 0,17-60-1364 0 0,42-132-494 0 0,1-12-48 0 0,6 0-101 0 0,0 0-1 0 0,0 0 0 0 0,0 0 0 0 0,1 0 1 0 0,-1 0-1 0 0,0-1 0 0 0,1 1 0 0 0,-1 0 0 0 0,1 0 1 0 0,0-1-1 0 0,-1 1 0 0 0,1 0 0 0 0,0-1 1 0 0,0 1-1 0 0,0 0 0 0 0,0-2 0 0 0,0-10 11 0 0,-1-57 9 0 0,3 0 1 0 0,18-107-1 0 0,-4 115-14 0 0,2 2 0 0 0,4 0-1 0 0,30-61 1 0 0,-51 118-9 0 0,12-24 17 0 0,28-47 0 0 0,-34 64 10 0 0,0 0 1 0 0,0 1-1 0 0,1 0 1 0 0,1 0-1 0 0,-1 0 1 0 0,1 1-1 0 0,14-9 1 0 0,-22 16-20 0 0,0 1 0 0 0,0-1 0 0 0,0 0 1 0 0,0 1-1 0 0,0-1 0 0 0,0 1 0 0 0,0-1 1 0 0,0 1-1 0 0,0 0 0 0 0,0-1 0 0 0,0 1 1 0 0,0 0-1 0 0,0 0 0 0 0,0-1 0 0 0,0 1 1 0 0,1 0-1 0 0,-1 0 0 0 0,0 0 0 0 0,0 1 1 0 0,0-1-1 0 0,0 0 0 0 0,0 0 0 0 0,0 1 1 0 0,0-1-1 0 0,0 0 0 0 0,0 1 0 0 0,1-1 1 0 0,-1 1-1 0 0,-1-1 0 0 0,1 1 0 0 0,0 0 1 0 0,0-1-1 0 0,0 1 0 0 0,0 0 0 0 0,0 0 1 0 0,-1 0-1 0 0,1 0 0 0 0,0-1 0 0 0,-1 1 1 0 0,1 0-1 0 0,0 0 0 0 0,-1 0 0 0 0,1 2 1 0 0,3 5 47 0 0,-1 0 1 0 0,0 1-1 0 0,-1 0 1 0 0,2 13-1 0 0,0-6-2 0 0,17 75 175 0 0,25 93 20 0 0,-39-160-226 0 0,40 118 59 0 0,5 28 9 0 0,-35-109-59 0 0,-13-46-7 0 0,-1 0 0 0 0,-1 1 0 0 0,1 27 0 0 0,-3-42-21 0 0,0 0 0 0 0,0-1 0 0 0,-1 1 0 0 0,1 0 0 0 0,0 0 0 0 0,0 0-1 0 0,0 0 1 0 0,-1 0 0 0 0,1-1 0 0 0,-1 1 0 0 0,1 0 0 0 0,0 0 0 0 0,-1 0 0 0 0,1-1 0 0 0,-1 1 0 0 0,0 0-1 0 0,1-1 1 0 0,-1 1 0 0 0,1 0 0 0 0,-1-1 0 0 0,0 1 0 0 0,0-1 0 0 0,1 1 0 0 0,-1-1 0 0 0,0 0 0 0 0,0 1-1 0 0,0-1 1 0 0,1 0 0 0 0,-1 1 0 0 0,0-1 0 0 0,0 0 0 0 0,0 0 0 0 0,-1 0 0 0 0,-38 0 134 0 0,19-1-75 0 0,-221 3 526 0 0,-158 14-84 0 0,357-12-930 0 0,-29 5 101 0 0,28 4-9885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17.09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29 2952 0 0,'16'-12'2798'0'0,"-11"10"-2431"0"0,-1 0 0 0 0,1 1 0 0 0,0-1 1 0 0,0 1-1 0 0,-1-1 0 0 0,1 1 0 0 0,0 1 0 0 0,0-1 1 0 0,0 1-1 0 0,0 0 0 0 0,0 0 0 0 0,0 0 0 0 0,0 1 1 0 0,0 0-1 0 0,0 0 0 0 0,-1 0 0 0 0,1 0 1 0 0,0 1-1 0 0,-1 0 0 0 0,1 0 0 0 0,-1 0 0 0 0,1 0 1 0 0,5 5-1 0 0,-6-4-205 0 0,-1 1 0 0 0,1-1-1 0 0,0 1 1 0 0,-1 0 0 0 0,0 0 0 0 0,0 0 0 0 0,0 1 0 0 0,0-1 0 0 0,-1 1 0 0 0,1 0 0 0 0,-1 0 0 0 0,0 0 0 0 0,-1 0 0 0 0,2 6 0 0 0,4 35 178 0 0,-2 0 0 0 0,-2 1 0 0 0,-3 57 1 0 0,-1-42-277 0 0,0-73-123 0 0,-1-11-24 0 0,6 2 36 0 0,2 0 1 0 0,0 0-1 0 0,1 1 1 0 0,1-1-1 0 0,1 2 1 0 0,0-1-1 0 0,1 1 1 0 0,2 1-1 0 0,20-27 1 0 0,-12 21 17 0 0,-4 2 45 0 0,32-29 1 0 0,-41 43 17 0 0,3-2 36 0 0,1 0 0 0 0,17-12 0 0 0,-25 19-4 0 0,0 0 1 0 0,0 1-1 0 0,0-1 0 0 0,0 1 0 0 0,1-1 0 0 0,-1 1 1 0 0,1 0-1 0 0,-1 1 0 0 0,0-1 0 0 0,1 0 1 0 0,0 1-1 0 0,-1 0 0 0 0,1 0 0 0 0,-1 0 1 0 0,5 1-1 0 0,-6-1-34 0 0,-1 1 1 0 0,0-1-1 0 0,1 1 1 0 0,-1 0-1 0 0,1 0 1 0 0,-1-1-1 0 0,0 1 1 0 0,0 0 0 0 0,1 0-1 0 0,-1 0 1 0 0,0 1-1 0 0,0-1 1 0 0,0 0-1 0 0,0 0 1 0 0,0 0-1 0 0,-1 1 1 0 0,1-1-1 0 0,0 1 1 0 0,-1-1-1 0 0,1 0 1 0 0,0 1-1 0 0,-1-1 1 0 0,0 1 0 0 0,1 2-1 0 0,4 43 403 0 0,-4-30-306 0 0,2 31 165 0 0,-4 54 0 0 0,-1-25-234 0 0,0-41 586 0 0,1-19-3152 0 0,1-2-9168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15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209 518 3768 0 0,'-27'2'3163'0'0,"19"1"-2845"0"0,1 0-1 0 0,0 0 1 0 0,-1 0-1 0 0,1 1 1 0 0,0 1-1 0 0,1-1 0 0 0,-1 1 1 0 0,1 0-1 0 0,0 0 1 0 0,0 1-1 0 0,0 0 1 0 0,1 0-1 0 0,0 0 0 0 0,-8 13 1 0 0,5-6 86 0 0,1 0-1 0 0,1 0 1 0 0,0 0-1 0 0,0 1 1 0 0,2 0 0 0 0,-1 0-1 0 0,-2 18 1 0 0,6-22-57 0 0,-3 8-32 0 0,2-1 0 0 0,0 1 1 0 0,1 0-1 0 0,2 30 0 0 0,0-44-302 0 0,-1-1 1 0 0,1 1-1 0 0,-1-1 1 0 0,1 1-1 0 0,0-1 0 0 0,0 1 1 0 0,1-1-1 0 0,-1 1 0 0 0,1-1 1 0 0,0 0-1 0 0,0 0 1 0 0,0 0-1 0 0,0 0 0 0 0,0 0 1 0 0,1 0-1 0 0,-1 0 0 0 0,1-1 1 0 0,0 0-1 0 0,-1 1 1 0 0,1-1-1 0 0,0 0 0 0 0,1 0 1 0 0,-1 0-1 0 0,0-1 0 0 0,0 1 1 0 0,1-1-1 0 0,-1 0 0 0 0,1 0 1 0 0,4 1-1 0 0,0-1-24 0 0,-1 0 0 0 0,1 0 0 0 0,-1-1 0 0 0,1 0 0 0 0,0 0 0 0 0,-1 0 0 0 0,1-1 0 0 0,-1-1 0 0 0,1 1 0 0 0,-1-1 0 0 0,0 0 0 0 0,0-1 0 0 0,0 0 0 0 0,0 0 0 0 0,0-1 0 0 0,-1 1 0 0 0,1-1 0 0 0,-1-1 0 0 0,0 1 0 0 0,0-1 0 0 0,-1 0 0 0 0,1 0 0 0 0,-1-1 0 0 0,0 0 0 0 0,-1 0-1 0 0,1 0 1 0 0,-1 0 0 0 0,0-1 0 0 0,-1 0 0 0 0,1 1 0 0 0,-2-1 0 0 0,1 0 0 0 0,-1-1 0 0 0,0 1 0 0 0,0 0 0 0 0,1-12 0 0 0,-1-2 13 0 0,0-1 0 0 0,-2 0 1 0 0,0 1-1 0 0,-1-1 0 0 0,-1 0 0 0 0,-2 1 0 0 0,0 0 0 0 0,-9-28 0 0 0,4 23 46 0 0,-2 1 0 0 0,-1 0 0 0 0,0 1 0 0 0,-2 0 0 0 0,-1 1-1 0 0,-21-26 1 0 0,-98-113 536 0 0,130 157-526 0 0,0-1-1 0 0,0 1 0 0 0,0-1 0 0 0,1 0 1 0 0,0-1-1 0 0,0 1 0 0 0,0-1 0 0 0,1 1 1 0 0,-2-9-1 0 0,4 12-23 0 0,-1 0-1 0 0,1 0 1 0 0,0 0 0 0 0,0-1 0 0 0,0 1-1 0 0,1 0 1 0 0,-1 0 0 0 0,1-1-1 0 0,-1 1 1 0 0,1 0 0 0 0,0 0 0 0 0,1 0-1 0 0,-1 0 1 0 0,0 0 0 0 0,1 0 0 0 0,0 1-1 0 0,-1-1 1 0 0,1 0 0 0 0,0 1 0 0 0,0-1-1 0 0,5-3 1 0 0,1-1 24 0 0,1 0-1 0 0,1 1 1 0 0,-1 0 0 0 0,1 1 0 0 0,0-1-1 0 0,1 2 1 0 0,-1 0 0 0 0,1 0-1 0 0,0 1 1 0 0,0 0 0 0 0,0 1 0 0 0,16-2-1 0 0,59-1-2589 0 0,-6 7-6863 0 0,-77-2 8878 0 0,25 2-3180 0 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5:40:08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110 198 2004 0 0,'-23'1'1925'0'0,"15"0"-1381"0"0,1 0 0 0 0,0-1 0 0 0,-1 0-1 0 0,1-1 1 0 0,-1 0 0 0 0,-7-2 0 0 0,13 2-420 0 0,1 0-1 0 0,-1-1 1 0 0,1 1 0 0 0,-1-1 0 0 0,1 0-1 0 0,0 1 1 0 0,0-1 0 0 0,0 0-1 0 0,0 0 1 0 0,0 0 0 0 0,0 0 0 0 0,0 0-1 0 0,0-3 1 0 0,-7-29 1038 0 0,7 11-731 0 0,0 12-332 0 0,1 1 1 0 0,0-1-1 0 0,1 0 1 0 0,2-12-1 0 0,-3 21-89 0 0,1 0 0 0 0,-1 0 0 0 0,1 0 0 0 0,0 0 0 0 0,-1 0 0 0 0,1 0 1 0 0,0 0-1 0 0,0 0 0 0 0,0 1 0 0 0,0-1 0 0 0,1 0 0 0 0,-1 1 0 0 0,0-1 0 0 0,1 1 0 0 0,-1-1 0 0 0,1 1 0 0 0,0 0 0 0 0,-1-1 0 0 0,1 1 0 0 0,0 0 0 0 0,0 0 0 0 0,-1 0 1 0 0,1 1-1 0 0,0-1 0 0 0,0 0 0 0 0,4 0 0 0 0,5-1 5 0 0,0 0 1 0 0,1 1 0 0 0,-1 0 0 0 0,0 1-1 0 0,1 0 1 0 0,-1 1 0 0 0,0 1-1 0 0,1-1 1 0 0,-1 2 0 0 0,0-1-1 0 0,0 2 1 0 0,20 8 0 0 0,2 4-29 0 0,-23-12 18 0 0,0 0 0 0 0,-1 1 0 0 0,11 7-1 0 0,-17-10 5 0 0,0 1 0 0 0,0-1 0 0 0,0 1 0 0 0,-1-1 0 0 0,1 1 0 0 0,-1 0 0 0 0,0 0-1 0 0,0 0 1 0 0,0 0 0 0 0,0 1 0 0 0,0-1 0 0 0,-1 0 0 0 0,0 1 0 0 0,1-1-1 0 0,-1 1 1 0 0,0 0 0 0 0,-1-1 0 0 0,1 1 0 0 0,0 6 0 0 0,5 61 37 0 0,-5-54-45 0 0,-1 0 0 0 0,0 0-1 0 0,-2 0 1 0 0,0 0-1 0 0,-1-1 1 0 0,0 1-1 0 0,-1-1 1 0 0,-1 1-1 0 0,-8 16 1 0 0,6-22 3 0 0,0 0 0 0 0,0-1 1 0 0,-1 0-1 0 0,-1 0 0 0 0,0 0 1 0 0,0-1-1 0 0,-11 8 0 0 0,14-12 0 0 0,0-1-1 0 0,0 0 0 0 0,0-1 0 0 0,0 0 0 0 0,0 0 0 0 0,-1 0 1 0 0,0 0-1 0 0,1-1 0 0 0,-9 1 0 0 0,-21 9 10 0 0,25-8-4 0 0,0-1 0 0 0,0 0 0 0 0,0-1-1 0 0,0 0 1 0 0,-1-1 0 0 0,1 0 0 0 0,-1-1 0 0 0,-15-1-1 0 0,27-28 162 0 0,1 26-160 0 0,1-1 0 0 0,1 1 0 0 0,-1 0 1 0 0,0 0-1 0 0,1 0 0 0 0,0 1 0 0 0,-1-1 0 0 0,1 1 0 0 0,0-1 1 0 0,0 1-1 0 0,1 0 0 0 0,-1 0 0 0 0,0 0 0 0 0,1 1 0 0 0,-1-1 1 0 0,1 1-1 0 0,0 0 0 0 0,-1 0 0 0 0,5-1 0 0 0,1 1 14 0 0,-1-1-1 0 0,1 1 1 0 0,-1 0-1 0 0,1 1 1 0 0,0 0-1 0 0,-1 0 1 0 0,16 4-1 0 0,-8 0 36 0 0,-1 1-1 0 0,0 1 1 0 0,0 0-1 0 0,-1 1 1 0 0,23 15-1 0 0,-17-10 62 0 0,-8-6-16 0 0,0 0 1 0 0,0 0-1 0 0,0-1 0 0 0,0-1 1 0 0,15 3-1 0 0,-13-4-2 0 0,-7-1-36 0 0,0-1 0 0 0,1 1 0 0 0,-1 1 0 0 0,-1-1 0 0 0,1 1-1 0 0,6 4 1 0 0,-8-5-33 0 0,1 0-1 0 0,-1 0 1 0 0,0-1 0 0 0,1 0-1 0 0,-1 1 1 0 0,0-2-1 0 0,1 1 1 0 0,-1-1-1 0 0,1 0 1 0 0,10-1-1 0 0,18 2 26 0 0,-27 0-743 0 0,21 4 1633 0 0,-20-1-3730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16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322 47 3936 0 0,'-31'-20'3493'0'0,"22"15"-2977"0"0,-1 1 1 0 0,1 1 0 0 0,-1-1 0 0 0,0 1-1 0 0,0 1 1 0 0,0 0 0 0 0,0 1 0 0 0,-1 0-1 0 0,1 0 1 0 0,-13 1 0 0 0,19 0-314 0 0,-1 1-1 0 0,0 0 1 0 0,0 0 0 0 0,1 0 0 0 0,-1 0-1 0 0,1 1 1 0 0,-1 0 0 0 0,1 0 0 0 0,0 0-1 0 0,-1 0 1 0 0,1 1 0 0 0,0-1-1 0 0,1 1 1 0 0,-1 0 0 0 0,0 0 0 0 0,1 1-1 0 0,0-1 1 0 0,-1 1 0 0 0,1 0-1 0 0,1-1 1 0 0,-1 1 0 0 0,1 1 0 0 0,-5 7-1 0 0,2 1-110 0 0,1 0-1 0 0,0 0 0 0 0,1 0 0 0 0,0 0 1 0 0,-1 18-1 0 0,4-23-70 0 0,-1-1 1 0 0,1 1 0 0 0,0-1 0 0 0,1 0-1 0 0,0 1 1 0 0,0-1 0 0 0,1 1 0 0 0,-1-1-1 0 0,2 0 1 0 0,-1 0 0 0 0,4 7-1 0 0,-3-11-24 0 0,-1 1-1 0 0,1-1 0 0 0,0 0 0 0 0,0 0 0 0 0,0 0 0 0 0,1-1 0 0 0,-1 1 0 0 0,1-1 1 0 0,-1 0-1 0 0,1 0 0 0 0,0 0 0 0 0,0 0 0 0 0,0-1 0 0 0,0 1 0 0 0,0-1 0 0 0,0 0 1 0 0,0 0-1 0 0,1-1 0 0 0,-1 1 0 0 0,0-1 0 0 0,5 0 0 0 0,-3 0-18 0 0,-1 0 0 0 0,0 0 1 0 0,0 0-1 0 0,0-1 0 0 0,0 0 0 0 0,0 0 0 0 0,0 0 0 0 0,0-1 0 0 0,0 0 0 0 0,0 0 0 0 0,0 0 0 0 0,-1 0 1 0 0,1-1-1 0 0,-1 0 0 0 0,1 0 0 0 0,6-6 0 0 0,-10 8 17 0 0,0 0 0 0 0,0 0 0 0 0,0 0 0 0 0,0 0 0 0 0,0-1 0 0 0,-1 1 0 0 0,1 0 0 0 0,0 0 0 0 0,-1 0 0 0 0,1-1 0 0 0,-1 1 0 0 0,1 0 0 0 0,-1-1 0 0 0,0 1 0 0 0,0 0 0 0 0,1-1 0 0 0,-1 1 0 0 0,0 0 0 0 0,0-1 0 0 0,0 1 0 0 0,-1-1 0 0 0,1 1 0 0 0,0 0 0 0 0,0-1 0 0 0,-1 1 0 0 0,1 0 0 0 0,-1 0 0 0 0,0-2 0 0 0,0 2 6 0 0,0-1 1 0 0,0 1-1 0 0,0 0 0 0 0,0 0 1 0 0,-1-1-1 0 0,1 1 0 0 0,0 0 1 0 0,-1 0-1 0 0,1 0 0 0 0,-1 1 1 0 0,1-1-1 0 0,-1 0 1 0 0,0 1-1 0 0,1-1 0 0 0,-1 0 1 0 0,1 1-1 0 0,-1 0 0 0 0,0-1 1 0 0,0 1-1 0 0,1 0 0 0 0,-4 0 1 0 0,-2 1 24 0 0,-1-1 0 0 0,0 2 0 0 0,0-1 0 0 0,0 1 0 0 0,0 0 0 0 0,1 1 1 0 0,-1 0-1 0 0,1 0 0 0 0,0 0 0 0 0,0 1 0 0 0,0 0 0 0 0,0 1 0 0 0,1-1 0 0 0,0 1 1 0 0,0 1-1 0 0,0-1 0 0 0,0 1 0 0 0,-8 12 0 0 0,5-6 32 0 0,0 0 0 0 0,1 1 0 0 0,1 1 0 0 0,0-1 0 0 0,1 1 0 0 0,0 0-1 0 0,1 1 1 0 0,1-1 0 0 0,-3 17 0 0 0,6-26-38 0 0,0-1 0 0 0,0 0 0 0 0,1 0 0 0 0,0 0 0 0 0,-1 1 1 0 0,2-1-1 0 0,-1 0 0 0 0,0 0 0 0 0,1 0 0 0 0,0 1 0 0 0,0-1 0 0 0,0 0 0 0 0,0 0 0 0 0,4 5 0 0 0,-3-6-10 0 0,0-1-1 0 0,0 1 0 0 0,0-1 1 0 0,1 1-1 0 0,-1-1 0 0 0,1 0 1 0 0,-1 0-1 0 0,1 0 1 0 0,0-1-1 0 0,0 1 0 0 0,0-1 1 0 0,0 1-1 0 0,0-1 1 0 0,0 0-1 0 0,1 0 0 0 0,-1-1 1 0 0,0 1-1 0 0,6 0 0 0 0,11 1-236 0 0,0-1-1 0 0,31-1 1 0 0,10-6-7770 0 0,-40 4 4301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16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3840 0 0,'0'0'1940'0'0,"14"9"868"0"0,-6 1-2261 0 0,0 0-1 0 0,0 0 1 0 0,-1 0-1 0 0,-1 1 1 0 0,0 0 0 0 0,0 0-1 0 0,7 21 1 0 0,1 1 392 0 0,3 12-16 0 0,-1 0-1 0 0,-3 1 1 0 0,8 52-1 0 0,-12-55-909 0 0,-5-24 51 0 0,8 32 35 0 0,-11-48-92 0 0,0 0-1 0 0,0 0 0 0 0,0 0 1 0 0,0-1-1 0 0,1 1 1 0 0,-1 0-1 0 0,1-1 1 0 0,0 1-1 0 0,0-1 0 0 0,0 1 1 0 0,0-1-1 0 0,5 4 1 0 0,-6-5-2 0 0,0-1-1 0 0,0 1 1 0 0,0-1 0 0 0,0 1 0 0 0,1-1 0 0 0,-1 1 0 0 0,0-1 0 0 0,0 0 0 0 0,0 1 0 0 0,0-1 0 0 0,1 0-1 0 0,-1 0 1 0 0,0 0 0 0 0,0 0 0 0 0,1 0 0 0 0,-1 0 0 0 0,0 0 0 0 0,0 0 0 0 0,0-1 0 0 0,1 1 0 0 0,-1 0-1 0 0,0-1 1 0 0,0 1 0 0 0,0-1 0 0 0,0 1 0 0 0,0-1 0 0 0,0 1 0 0 0,0-1 0 0 0,0 0 0 0 0,0 0 0 0 0,0 0 0 0 0,0 1-1 0 0,0-1 1 0 0,1-1 0 0 0,2-4 28 0 0,1 0 0 0 0,-1-1 0 0 0,-1 1 0 0 0,6-11 0 0 0,-2 3 30 0 0,18-36 256 0 0,26-78-1 0 0,-18 41-62 0 0,-18 52-639 0 0,-1-1 1 0 0,-2 0 0 0 0,9-51-1 0 0,-21 86 234 0 0,1-1-780 0 0,-1 0 1 0 0,1-1-1 0 0,-1 1 1 0 0,0 0-1 0 0,0 0 1 0 0,0-1-1 0 0,0 1 0 0 0,0 0 1 0 0,-1-1-1 0 0,0-2 1 0 0,-6-2-2689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17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0 4072 0 0,'-3'0'680'0'0,"-1"0"0"0"0,4 2 1 0 0,-2 0-1 0 0,-5 6 4 0 0,-1-2-36 0 0,5 5-56 0 0,-8 1-136 0 0,8 7-340 0 0,-3 1-1972 0 0,6 5 0 0 0,-5 0-1 0 0,3 5 1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17.5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 4384 0 0,'0'0'712'0'0,"4"0"681"0"0,-1-2-713 0 0,-3-1-20 0 0,4 1-36 0 0,-2-3-68 0 0,3 1-140 0 0,-3-1-316 0 0,2-1-2004 0 0,-1-1 0 0 0,-3 0-1 0 0,0-2 1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23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0 200 3648 0 0,'2'-25'5409'0'0,"-1"23"-5216"0"0,1 1 1 0 0,0-1-1 0 0,0 1 1 0 0,0 0-1 0 0,0 0 1 0 0,0 0-1 0 0,0 0 0 0 0,0 0 1 0 0,0 0-1 0 0,0 1 1 0 0,0-1-1 0 0,1 1 1 0 0,1-1-1 0 0,36-3 1004 0 0,-30 3-822 0 0,252-8 2040 0 0,-106 6-1969 0 0,-74 0-269 0 0,344-21 315 0 0,-371 15-602 0 0,-53 9 66 0 0,1-1 1 0 0,0 0-1 0 0,0 0 0 0 0,0 0 1 0 0,-1 0-1 0 0,1 0 1 0 0,0 0-1 0 0,-1-1 0 0 0,1 0 1 0 0,-1 1-1 0 0,1-1 1 0 0,-1 0-1 0 0,0 0 0 0 0,0 0 1 0 0,0 0-1 0 0,2-3 0 0 0,-4 4 18 0 0,0 0-1 0 0,0 0 0 0 0,0 1 1 0 0,0-1-1 0 0,0 0 0 0 0,-1 0 1 0 0,1 1-1 0 0,0-1 0 0 0,0 0 0 0 0,-1 1 1 0 0,1-1-1 0 0,0 0 0 0 0,-1 1 1 0 0,1-1-1 0 0,-1 0 0 0 0,1 1 1 0 0,-1-1-1 0 0,1 1 0 0 0,-1-1 0 0 0,1 1 1 0 0,-1-1-1 0 0,0 1 0 0 0,1-1 1 0 0,-1 1-1 0 0,0 0 0 0 0,0-1 1 0 0,-21-11-506 0 0,-8 2-55 0 0,-1 2-1 0 0,1 1 0 0 0,-35-4 0 0 0,-96-3-1249 0 0,156 13 1775 0 0,0 1-2 0 0,-16 1 175 0 0,20-1-82 0 0,1 1 0 0 0,-1-1 0 0 0,0 0 0 0 0,1 1 0 0 0,-1-1 0 0 0,1 1-1 0 0,-1-1 1 0 0,1 1 0 0 0,-1 0 0 0 0,1-1 0 0 0,-1 1 0 0 0,1-1 0 0 0,0 1 0 0 0,-1 0 0 0 0,1-1 0 0 0,0 1 0 0 0,0 0 0 0 0,-1 0 0 0 0,1-1 0 0 0,0 1 0 0 0,0 0 0 0 0,0-1 0 0 0,0 1 0 0 0,0 0 0 0 0,0 0-1 0 0,0-1 1 0 0,0 2 0 0 0,-2 57 1005 0 0,-3-1 1 0 0,-2 0-1 0 0,-17 66 0 0 0,15-83-765 0 0,-34 176 1110 0 0,37-176-1112 0 0,2 0-1 0 0,2 0 1 0 0,4 55-1 0 0,-2-89-363 0 0,1 0 1 0 0,0-1-1 0 0,1 0 1 0 0,-1 1-1 0 0,1-1 1 0 0,0 0-1 0 0,1 0 1 0 0,-1 0-1 0 0,1 0 1 0 0,0 0-1 0 0,6 7 1 0 0,-5-9-690 0 0,0 1 0 0 0,0-1 1 0 0,1 0-1 0 0,0 0 0 0 0,-1 0 1 0 0,2 0-1 0 0,-1-1 0 0 0,0 0 0 0 0,1 0 1 0 0,-1-1-1 0 0,1 1 0 0 0,6 1 1 0 0,13 4-2632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23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85 3376 0 0,'-4'0'303'0'0,"0"1"0"0"0,0 0 0 0 0,1 0 0 0 0,-1 0 0 0 0,0 0-1 0 0,1 0 1 0 0,-1 1 0 0 0,1-1 0 0 0,-1 1 0 0 0,1 0 0 0 0,0 0 0 0 0,0 0-1 0 0,0 1 1 0 0,0-1 0 0 0,0 1 0 0 0,0 0 0 0 0,1 0 0 0 0,-1 0-1 0 0,1 0 1 0 0,0 0 0 0 0,0 0 0 0 0,0 0 0 0 0,0 1 0 0 0,-1 4 0 0 0,0-2 35 0 0,0 1 0 0 0,0 0 0 0 0,1 0 0 0 0,0 1 0 0 0,1-1 0 0 0,-1 0 0 0 0,1 1 0 0 0,1-1 0 0 0,-1 0 1 0 0,1 1-1 0 0,2 13 0 0 0,-1-18-268 0 0,1 1 0 0 0,-1-1-1 0 0,1 0 1 0 0,-1 0 0 0 0,1 0 0 0 0,0 0 0 0 0,0 0 0 0 0,0-1 0 0 0,1 1 0 0 0,-1 0 0 0 0,1-1 0 0 0,-1 0 0 0 0,1 0-1 0 0,0 0 1 0 0,0 0 0 0 0,0 0 0 0 0,0 0 0 0 0,0-1 0 0 0,0 1 0 0 0,7 1 0 0 0,2 1 14 0 0,1 0 1 0 0,0-1-1 0 0,0 0 1 0 0,14 0 0 0 0,3 0-7 0 0,1-2 0 0 0,-1-1 1 0 0,37-5-1 0 0,-48 2-58 0 0,-1 0 0 0 0,1-1 0 0 0,-1-1 0 0 0,0-1 0 0 0,0-1 0 0 0,22-11 0 0 0,-36 16 1 0 0,1-1 0 0 0,0 0 0 0 0,-1 0-1 0 0,0-1 1 0 0,0 1 0 0 0,0-1 0 0 0,0 0 0 0 0,0 0 0 0 0,-1 0 0 0 0,0-1 0 0 0,0 1 0 0 0,0-1 0 0 0,0 1-1 0 0,-1-1 1 0 0,3-7 0 0 0,-4 9 8 0 0,0-1 0 0 0,0 1 0 0 0,-1-1-1 0 0,1 0 1 0 0,-1 1 0 0 0,0-1 0 0 0,0 0 0 0 0,0 0-1 0 0,0 1 1 0 0,-1-1 0 0 0,0 0 0 0 0,1 1 0 0 0,-1-1-1 0 0,0 1 1 0 0,-1-1 0 0 0,1 1 0 0 0,-1 0 0 0 0,0-1-1 0 0,1 1 1 0 0,-1 0 0 0 0,-1 0 0 0 0,-3-4 0 0 0,-4-4 58 0 0,-1 2 0 0 0,0-1 1 0 0,0 2-1 0 0,-1-1 0 0 0,0 2 1 0 0,-1 0-1 0 0,1 0 0 0 0,-1 1 1 0 0,-1 0-1 0 0,1 1 0 0 0,-1 1 1 0 0,-21-4-1 0 0,-3 1 109 0 0,1 3 1 0 0,-1 0-1 0 0,-58 4 1 0 0,89 0-214 0 0,1 0 1 0 0,-1 1 0 0 0,0 0 0 0 0,1 0 0 0 0,-1 1 0 0 0,1-1 0 0 0,-1 2 0 0 0,-6 2 0 0 0,11-4-249 0 0,0 0 1 0 0,0 1-1 0 0,0-1 1 0 0,1 0-1 0 0,-1 1 0 0 0,0-1 1 0 0,1 1-1 0 0,-1-1 1 0 0,1 1-1 0 0,0 0 1 0 0,-3 3-1 0 0,3-3-399 0 0,1 0 0 0 0,-1 0 0 0 0,0 1 0 0 0,1-1 1 0 0,-1 0-1 0 0,1 0 0 0 0,0 0 0 0 0,0 1 0 0 0,-1-1 0 0 0,2 0 0 0 0,-1 0 0 0 0,0 0 1 0 0,1 5-1 0 0,3 9-3161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24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 53 1936 0 0,'0'0'1140'0'0,"-17"-9"574"0"0,10 5-1321 0 0,0 1 1 0 0,1 0 0 0 0,-1 0-1 0 0,0 1 1 0 0,-8-2 0 0 0,-13-5 951 0 0,18 6-998 0 0,-1-1 0 0 0,0 2-1 0 0,0 0 1 0 0,0 0 0 0 0,-1 1 0 0 0,1 0 0 0 0,0 1 0 0 0,0 0 0 0 0,-21 3 0 0 0,29-1-323 0 0,0-1 0 0 0,0 0 0 0 0,-1 1 1 0 0,1 0-1 0 0,0-1 0 0 0,0 1 0 0 0,0 0 0 0 0,1 1 1 0 0,-1-1-1 0 0,0 0 0 0 0,1 1 0 0 0,0 0 0 0 0,0-1 1 0 0,-1 1-1 0 0,1 0 0 0 0,1 0 0 0 0,-4 6 0 0 0,-2 6 60 0 0,1 0-1 0 0,-7 24 1 0 0,12-36-70 0 0,-6 32 87 0 0,0 0 0 0 0,2 1 0 0 0,0 47 0 0 0,3-39-30 0 0,-1 8 45 0 0,1-10 6 0 0,-1 0-1 0 0,-17 76 0 0 0,5-67-2 0 0,7-22-13 0 0,0 1 0 0 0,-6 45 0 0 0,10-47-10 0 0,3-20-26 0 0,0-1-1 0 0,0 1 1 0 0,0-1 0 0 0,1 1-1 0 0,0 0 1 0 0,2 11-1 0 0,-2-17-47 0 0,1-1 0 0 0,0 0 0 0 0,-1 0 0 0 0,1 1 0 0 0,0-1-1 0 0,0 0 1 0 0,0 0 0 0 0,0 0 0 0 0,0 0 0 0 0,0 0 0 0 0,0 0 0 0 0,1 0-1 0 0,-1 0 1 0 0,0 0 0 0 0,0-1 0 0 0,1 1 0 0 0,-1 0 0 0 0,1-1-1 0 0,-1 1 1 0 0,0-1 0 0 0,1 1 0 0 0,-1-1 0 0 0,1 0 0 0 0,2 0 0 0 0,41 3 271 0 0,-38-3-241 0 0,91 2 402 0 0,-41 0-269 0 0,0-2 1 0 0,99-13-1 0 0,-147 11-150 0 0,0 0 1 0 0,0-1-1 0 0,-1 0 0 0 0,1 0 1 0 0,11-6-1 0 0,6-11-2136 0 0,-24 17 1039 0 0,0 1 1 0 0,0-1-1 0 0,0 1 0 0 0,0-1 1 0 0,0 0-1 0 0,-1 1 0 0 0,3-7 1 0 0,-3-2-2016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24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 4144 0 0,'0'0'1381'0'0,"0"-2"-705"0"0,0 0 0 0 0,0 0-4 0 0,7-1 4 0 0,-3-1 4 0 0,6 1-24 0 0,7-2-48 0 0,1 3-108 0 0,3-3-352 0 0,10 4-2308 0 0,0-4 0 0 0,3 3-1 0 0,5-3 1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25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3752 0 0,'18'-9'5307'0'0,"-17"9"-5172"0"0,1 0 0 0 0,-1 0-1 0 0,0 0 1 0 0,1 1-1 0 0,-1-1 1 0 0,0 1 0 0 0,1-1-1 0 0,-1 1 1 0 0,0-1-1 0 0,0 1 1 0 0,1 0-1 0 0,-1 0 1 0 0,0 0 0 0 0,0-1-1 0 0,0 1 1 0 0,0 0-1 0 0,0 0 1 0 0,0 0 0 0 0,-1 1-1 0 0,1-1 1 0 0,0 0-1 0 0,0 0 1 0 0,-1 0-1 0 0,1 1 1 0 0,-1-1 0 0 0,1 0-1 0 0,-1 0 1 0 0,1 1-1 0 0,-1-1 1 0 0,0 2 0 0 0,3 9 423 0 0,0-1 1 0 0,1 19-1 0 0,-3-20-96 0 0,18 295 2146 0 0,-14-155-2283 0 0,-3 23-482 0 0,-3-96-2229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22.21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38 204 2868 0 0,'0'0'4092'0'0,"-16"29"1759"0"0,13-22-5497 0 0,0 0-1 0 0,0 1 0 0 0,1-1 1 0 0,0 1-1 0 0,0-1 0 0 0,0 1 1 0 0,0 9-1 0 0,-1 58 663 0 0,3-66-918 0 0,1-1 0 0 0,-1 1 0 0 0,1-1-1 0 0,1 0 1 0 0,-1 1 0 0 0,2-1 0 0 0,-1 0 0 0 0,7 15-1 0 0,-7-19-76 0 0,0-1-1 0 0,0 0 1 0 0,1 1-1 0 0,-1-1 1 0 0,1 0-1 0 0,0 0 1 0 0,-1-1-1 0 0,1 1 1 0 0,0 0 0 0 0,1-1-1 0 0,-1 0 1 0 0,0 0-1 0 0,1 0 1 0 0,-1 0-1 0 0,1 0 1 0 0,0-1-1 0 0,-1 1 1 0 0,1-1-1 0 0,0 0 1 0 0,0 0-1 0 0,5 0 1 0 0,6 0-13 0 0,0 0 1 0 0,-1 0-1 0 0,1-2 1 0 0,0 0-1 0 0,-1 0 1 0 0,1-2-1 0 0,-1 0 1 0 0,17-5 0 0 0,-21 4-13 0 0,-1 0 0 0 0,1 0 0 0 0,-1-1 1 0 0,0 0-1 0 0,-1 0 0 0 0,1-1 0 0 0,-1 0 0 0 0,0-1 1 0 0,-1 0-1 0 0,0 0 0 0 0,0 0 0 0 0,10-14 1 0 0,-10 10-2 0 0,0-1 1 0 0,-1 0 0 0 0,0 0-1 0 0,-1-1 1 0 0,0 0 0 0 0,-1 0-1 0 0,-1 0 1 0 0,4-21 0 0 0,-4 9 5 0 0,-2 0 1 0 0,0 0-1 0 0,-5-44 0 0 0,4 63 7 0 0,-1 0-1 0 0,1 1 1 0 0,-2-1 0 0 0,1 0-1 0 0,-1 1 1 0 0,1-1-1 0 0,-1 1 1 0 0,-1 0-1 0 0,1-1 1 0 0,-1 1 0 0 0,0 0-1 0 0,0 0 1 0 0,-1 1-1 0 0,1-1 1 0 0,-1 1 0 0 0,0 0-1 0 0,0 0 1 0 0,-1 0-1 0 0,1 0 1 0 0,-1 1-1 0 0,0-1 1 0 0,0 1 0 0 0,0 0-1 0 0,-9-3 1 0 0,4 2 6 0 0,1 1 1 0 0,0 0-1 0 0,-1 1 1 0 0,1 0-1 0 0,-1 0 1 0 0,0 1-1 0 0,0 0 1 0 0,1 1 0 0 0,-1 0-1 0 0,0 1 1 0 0,0 0-1 0 0,-12 3 1 0 0,14-3-11 0 0,1 1 1 0 0,0 1 0 0 0,0-1-1 0 0,0 1 1 0 0,0 1 0 0 0,1-1-1 0 0,-1 1 1 0 0,1 0 0 0 0,0 0-1 0 0,0 1 1 0 0,0 0-1 0 0,1 0 1 0 0,-1 0 0 0 0,1 1-1 0 0,1 0 1 0 0,-7 10 0 0 0,2 1-5 0 0,1 0 1 0 0,1 1-1 0 0,1-1 1 0 0,0 2 0 0 0,1-1-1 0 0,1 1 1 0 0,1-1-1 0 0,1 1 1 0 0,0 0-1 0 0,2 0 1 0 0,0 0 0 0 0,1 0-1 0 0,6 34 1 0 0,-6-49-9 0 0,0 0 0 0 0,0-1 0 0 0,0 1 0 0 0,0-1-1 0 0,0 1 1 0 0,1-1 0 0 0,0 0 0 0 0,0 1 0 0 0,0-1 0 0 0,0 0 0 0 0,0 0 0 0 0,1-1 0 0 0,-1 1 0 0 0,1 0 0 0 0,0-1 0 0 0,0 1 0 0 0,0-1 0 0 0,0 0 0 0 0,4 2 0 0 0,0-1-63 0 0,0 0 0 0 0,-1-1 1 0 0,1 0-1 0 0,1 0 0 0 0,-1 0 0 0 0,0-1 1 0 0,0 0-1 0 0,15-1 0 0 0,-12 0-178 0 0,1 0 0 0 0,-1-1 0 0 0,1 0 0 0 0,-1-1-1 0 0,13-4 1 0 0,-16 4-483 0 0,0-1 0 0 0,-1 0 0 0 0,0 0 0 0 0,0 0 0 0 0,9-7 0 0 0,15-16-5140 0 0,-16 11 2935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25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582 0 3504 0 0,'0'0'4148'0'0,"-8"18"-1460"0"0,-24 23-1057 0 0,-3 0-1 0 0,-71 64 0 0 0,57-65-1435 0 0,-1-1 0 0 0,-2-2 0 0 0,-1-3 0 0 0,-63 29 0 0 0,105-57-160 0 0,-1-1 1 0 0,1-1-1 0 0,-1 0 0 0 0,-13 3 0 0 0,25-7-33 0 0,0 0 0 0 0,-1 0 0 0 0,1 0 0 0 0,0 0 0 0 0,-1 0 0 0 0,1 0-1 0 0,0 0 1 0 0,0 1 0 0 0,-1-1 0 0 0,1 0 0 0 0,0 0 0 0 0,0 0 0 0 0,-1 0 0 0 0,1 0 0 0 0,0 0 0 0 0,-1 0-1 0 0,1-1 1 0 0,0 1 0 0 0,0 0 0 0 0,-1 0 0 0 0,1 0 0 0 0,0 0 0 0 0,0 0 0 0 0,-1 0 0 0 0,1 0-1 0 0,0-1 1 0 0,0 1 0 0 0,-1 0 0 0 0,1 0 0 0 0,0 0 0 0 0,0 0 0 0 0,0-1 0 0 0,-1 1 0 0 0,1 0 0 0 0,0 0-1 0 0,0-1 1 0 0,0 1 0 0 0,0 0 0 0 0,0 0 0 0 0,-1-1 0 0 0,7-12 51 0 0,13-12 28 0 0,-19 25-81 0 0,11-11 42 0 0,0 1 0 0 0,1 0 0 0 0,0 0 0 0 0,0 1 0 0 0,1 1 0 0 0,0 0 0 0 0,0 1 0 0 0,20-8 0 0 0,-21 11 24 0 0,1 0 0 0 0,-1 0 0 0 0,0 1-1 0 0,1 1 1 0 0,0 0 0 0 0,-1 1 0 0 0,1 0 0 0 0,0 1 0 0 0,0 0-1 0 0,18 4 1 0 0,-26-3-31 0 0,0 1 0 0 0,1 0-1 0 0,-1 0 1 0 0,0 1 0 0 0,0-1-1 0 0,-1 1 1 0 0,1 0 0 0 0,-1 0-1 0 0,1 1 1 0 0,-1 0 0 0 0,0-1-1 0 0,0 1 1 0 0,-1 1 0 0 0,5 4-1 0 0,6 10 35 0 0,21 40 0 0 0,-31-52-93 0 0,36 59-1729 0 0,5-5-7875 0 0,-30-44 6155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26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3936 0 0,'-5'9'804'0'0,"0"1"0"0"0,0 0-1 0 0,0 0 1 0 0,1 0-1 0 0,1 1 1 0 0,0-1 0 0 0,-3 17-1 0 0,5-20-492 0 0,-8 38 1120 0 0,2 0 1 0 0,2 1-1 0 0,1 58 0 0 0,3-99-2123 0 0,-1-17-9036 0 0,2 1 6739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2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14 372 2816 0 0,'-7'-79'3574'0'0,"4"45"-2329"0"0,2 28-941 0 0,0-1 0 0 0,0 1 0 0 0,1-1 0 0 0,0 1 1 0 0,0-1-1 0 0,0 1 0 0 0,1-1 0 0 0,0 1 1 0 0,0 0-1 0 0,3-8 0 0 0,-3 11-118 0 0,1 1-1 0 0,0-1 1 0 0,0 1 0 0 0,1 0-1 0 0,-1 0 1 0 0,0-1 0 0 0,1 2-1 0 0,-1-1 1 0 0,1 0-1 0 0,0 1 1 0 0,-1-1 0 0 0,1 1-1 0 0,0 0 1 0 0,0-1 0 0 0,0 2-1 0 0,0-1 1 0 0,5-1 0 0 0,7 0 365 0 0,0 0 0 0 0,20 0 1 0 0,-22 2-442 0 0,88 0 572 0 0,-68 1-596 0 0,1-1-1 0 0,-1-1 1 0 0,1-1-1 0 0,-1-3 0 0 0,34-8 1 0 0,-64 13-77 0 0,0-1 0 0 0,1 0 0 0 0,-1 0 0 0 0,0-1 0 0 0,0 1 0 0 0,0-1 0 0 0,0 1 0 0 0,-1-1 0 0 0,1 0 0 0 0,0 0-1 0 0,-1 0 1 0 0,1 0 0 0 0,-1-1 0 0 0,0 1 0 0 0,0-1 0 0 0,0 1 0 0 0,0-1 0 0 0,0 0 0 0 0,0 0 0 0 0,-1 0 0 0 0,0 0 0 0 0,1 0 0 0 0,-1 0 0 0 0,0 0 0 0 0,0 0 0 0 0,-1 0 0 0 0,1-1 0 0 0,-1 1 0 0 0,1 0 0 0 0,-1 0 0 0 0,0-1 0 0 0,0 1 0 0 0,-1 0 0 0 0,1-1 0 0 0,-1 1 0 0 0,-1-5 0 0 0,2 6 36 0 0,-1 0 0 0 0,1 0 0 0 0,-1 0 0 0 0,0 0 0 0 0,0 0 0 0 0,1 0 0 0 0,-1 1 0 0 0,0-1 0 0 0,0 0 0 0 0,-1 1 0 0 0,1-1 0 0 0,-2-1 0 0 0,-7 3 387 0 0,-3 13-231 0 0,9-6-131 0 0,1 0 0 0 0,0 0 0 0 0,0 0 0 0 0,1 1 0 0 0,0-1 0 0 0,0 1 0 0 0,1 0-1 0 0,0-1 1 0 0,0 11 0 0 0,0-7-22 0 0,-9 166 477 0 0,4-34-276 0 0,1-37-153 0 0,3-49-497 0 0,-14 94 0 0 0,10-118-160 0 0,5-20-972 0 0,-1 0 1 0 0,-6 19 0 0 0,-7 16-5708 0 0,9-31 3619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27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 3376 0 0,'0'0'1120'0'0,"22"-4"1844"0"0,223 2 1979 0 0,-123 4-3185 0 0,-49-1-1042 0 0,-25 1-636 0 0,0-2 0 0 0,50-8 0 0 0,-97 8-101 0 0,0 0 0 0 0,0 1-1 0 0,-1-1 1 0 0,1 0 0 0 0,0-1 0 0 0,0 1-1 0 0,-1 0 1 0 0,1 0 0 0 0,0 0-1 0 0,0 0 1 0 0,-1-1 0 0 0,1 1-1 0 0,0 0 1 0 0,0-1 0 0 0,-1 1 0 0 0,1 0-1 0 0,0-1 1 0 0,-1 1 0 0 0,1-1-1 0 0,-1 1 1 0 0,1-1 0 0 0,-1 1-1 0 0,1-1 1 0 0,-1 1 0 0 0,1-1 0 0 0,-1 0-1 0 0,1 1 1 0 0,-1-1 0 0 0,0 0-1 0 0,1 0 1 0 0,-1 1 0 0 0,0-1-1 0 0,0 0 1 0 0,1 1 0 0 0,-1-1-1 0 0,0 0 1 0 0,0 0 0 0 0,0-1 0 0 0,-1 0-50 0 0,1 1 1 0 0,-1-1 0 0 0,0 1 0 0 0,0-1 0 0 0,0 1 0 0 0,0-1 0 0 0,0 1 0 0 0,0-1 0 0 0,0 1 0 0 0,0 0 0 0 0,0 0 0 0 0,-1-1-1 0 0,1 1 1 0 0,-1 0 0 0 0,-1-1 0 0 0,-7-3-265 0 0,0-1-1 0 0,-1 1 1 0 0,0 1 0 0 0,0 0-1 0 0,-22-4 1 0 0,-58-5-816 0 0,68 11 1036 0 0,21 2 160 0 0,0 0 0 0 0,0 0-1 0 0,0 0 1 0 0,0 1 0 0 0,0-1 0 0 0,0 1 0 0 0,0-1-1 0 0,0 1 1 0 0,0 0 0 0 0,1 0 0 0 0,-1-1 0 0 0,0 1-1 0 0,0 1 1 0 0,1-1 0 0 0,-1 0 0 0 0,1 0 0 0 0,-1 1-1 0 0,1-1 1 0 0,-1 0 0 0 0,1 1 0 0 0,0 0 0 0 0,0-1-1 0 0,-1 1 1 0 0,1 0 0 0 0,1-1 0 0 0,-1 1 0 0 0,0 0-1 0 0,-1 3 1 0 0,-2 7 283 0 0,0-1 0 0 0,1 1 1 0 0,-3 18-1 0 0,6-26-267 0 0,-6 28 358 0 0,-5 28 290 0 0,2 1 1 0 0,0 65-1 0 0,8-72-497 0 0,0 15-400 0 0,4-24-3354 0 0,2-20-2250 0 0,-4-18 2895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27.7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85 3688 0 0,'0'0'1843'0'0,"-12"22"1465"0"0,1-1-2485 0 0,0 1 0 0 0,1-1 0 0 0,1 1-1 0 0,1 1 1 0 0,2 0 0 0 0,0 0 0 0 0,-4 36-1 0 0,7-45-615 0 0,2 0 0 0 0,0 0-1 0 0,0 1 1 0 0,2-1-1 0 0,3 28 1 0 0,-3-38-204 0 0,0 0 0 0 0,0-1 1 0 0,0 1-1 0 0,1-1 0 0 0,-1 1 0 0 0,1-1 1 0 0,0 1-1 0 0,0-1 0 0 0,0 0 0 0 0,1 0 1 0 0,-1 0-1 0 0,1 0 0 0 0,-1 0 0 0 0,1-1 0 0 0,0 1 1 0 0,0-1-1 0 0,0 0 0 0 0,1 0 0 0 0,-1 0 1 0 0,0 0-1 0 0,1-1 0 0 0,-1 1 0 0 0,1-1 1 0 0,0 0-1 0 0,-1 0 0 0 0,1 0 0 0 0,5 1 1 0 0,4-1-45 0 0,0 0 0 0 0,0-1 0 0 0,0 0 0 0 0,0-1 0 0 0,0 0 0 0 0,-1-1 0 0 0,1 0 0 0 0,0-1 0 0 0,-1-1 1 0 0,0 0-1 0 0,0 0 0 0 0,0-1 0 0 0,0-1 0 0 0,-1 0 0 0 0,0-1 0 0 0,0 0 0 0 0,0-1 0 0 0,-1 0 0 0 0,0 0 1 0 0,-1-1-1 0 0,0 0 0 0 0,0-1 0 0 0,-1 0 0 0 0,0 0 0 0 0,12-23 0 0 0,-10 16 81 0 0,-1-1 0 0 0,-1 0 0 0 0,0 0 1 0 0,-1-1-1 0 0,-1 0 0 0 0,-1 0 0 0 0,0-1 0 0 0,-2 1 0 0 0,0-1 0 0 0,0-31 0 0 0,-3 50-28 0 0,0 1 0 0 0,0-1 0 0 0,0 1 0 0 0,0-1-1 0 0,0 1 1 0 0,0-1 0 0 0,-1 0 0 0 0,1 1-1 0 0,0-1 1 0 0,0 1 0 0 0,0-1 0 0 0,-1 1-1 0 0,1-1 1 0 0,0 1 0 0 0,0-1 0 0 0,-1 1 0 0 0,1-1-1 0 0,0 1 1 0 0,-1 0 0 0 0,1-1 0 0 0,-1 1-1 0 0,1 0 1 0 0,-1-1 0 0 0,1 1 0 0 0,-1 0-1 0 0,1-1 1 0 0,-1 1 0 0 0,1 0 0 0 0,-1 0-1 0 0,1-1 1 0 0,-1 1 0 0 0,1 0 0 0 0,-1 0 0 0 0,1 0-1 0 0,-1 0 1 0 0,1 0 0 0 0,-1 0 0 0 0,0 0-1 0 0,1 0 1 0 0,-1 0 0 0 0,1 0 0 0 0,-1 0-1 0 0,1 0 1 0 0,-1 0 0 0 0,1 1 0 0 0,-1-1-1 0 0,1 0 1 0 0,-1 0 0 0 0,1 1 0 0 0,-1-1 0 0 0,1 0-1 0 0,-1 1 1 0 0,-27 15 353 0 0,21-8-307 0 0,-1 0 0 0 0,1 1-1 0 0,1-1 1 0 0,0 1 0 0 0,0 1 0 0 0,1-1-1 0 0,0 1 1 0 0,0 0 0 0 0,1 0-1 0 0,1 1 1 0 0,0-1 0 0 0,0 1 0 0 0,1-1-1 0 0,-2 19 1 0 0,4-21-45 0 0,-1 0 0 0 0,1 0 1 0 0,0 0-1 0 0,0-1 0 0 0,1 1 0 0 0,0 0 1 0 0,1-1-1 0 0,0 1 0 0 0,0 0 0 0 0,0-1 0 0 0,1 0 1 0 0,0 0-1 0 0,1 0 0 0 0,-1 0 0 0 0,1 0 1 0 0,1-1-1 0 0,-1 1 0 0 0,1-1 0 0 0,0 0 1 0 0,1-1-1 0 0,7 7 0 0 0,-6-7-12 0 0,0-1 0 0 0,0-1 0 0 0,0 1 0 0 0,1-1 1 0 0,0 0-1 0 0,-1-1 0 0 0,1 0 0 0 0,0 0 0 0 0,9 0 0 0 0,7 1-1 0 0,44-2 0 0 0,-52-1-8 0 0,1-2 0 0 0,0 0 0 0 0,0 0 0 0 0,0-2 1 0 0,-1 0-1 0 0,0-1 0 0 0,0 0 0 0 0,0-2 0 0 0,19-9 1 0 0,-28 12 13 0 0,0-1 0 0 0,-1 1 0 0 0,1-1 1 0 0,-1-1-1 0 0,0 1 0 0 0,0-1 1 0 0,0 0-1 0 0,-1 0 0 0 0,0-1 0 0 0,0 1 1 0 0,-1-1-1 0 0,0 0 0 0 0,0-1 0 0 0,-1 1 1 0 0,1-1-1 0 0,-2 1 0 0 0,1-1 1 0 0,-1 0-1 0 0,0 0 0 0 0,-1 0 0 0 0,1-9 1 0 0,-1 5-11 0 0,-1 0 1 0 0,-1 0-1 0 0,0-1 1 0 0,0 1 0 0 0,-1 0-1 0 0,-1 0 1 0 0,0 0 0 0 0,-1 0-1 0 0,0 1 1 0 0,-1-1-1 0 0,0 1 1 0 0,0 0 0 0 0,-1 0-1 0 0,-1 1 1 0 0,0 0-1 0 0,0 0 1 0 0,-1 0 0 0 0,-1 1-1 0 0,1 1 1 0 0,-1-1-1 0 0,-20-13 1 0 0,17 13-1083 0 0,2 3-1872 0 0,-1 0-4172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28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 3576 0 0,'14'-2'2401'0'0,"-6"2"-1880"0"0,-1 0 1 0 0,0 0 0 0 0,0 1 0 0 0,1 0 0 0 0,12 4 0 0 0,-16-3-326 0 0,0-1 1 0 0,0 1-1 0 0,0 1 1 0 0,-1-1-1 0 0,1 0 0 0 0,-1 1 1 0 0,0 0-1 0 0,1 0 0 0 0,-1 0 1 0 0,0 0-1 0 0,4 6 0 0 0,1 3 296 0 0,-1 0 0 0 0,1 0 0 0 0,-2 1 0 0 0,0 0 0 0 0,0 0 0 0 0,4 20-1 0 0,16 88 1094 0 0,-13-53-1282 0 0,-8-28-83 0 0,-5-33-178 0 0,1 1-1 0 0,-1-1 1 0 0,2 1-1 0 0,-1-1 1 0 0,1 0-1 0 0,0 1 1 0 0,0-1 0 0 0,1 0-1 0 0,0 0 1 0 0,4 6-1 0 0,-6-12-31 0 0,-1 0 0 0 0,1-1-1 0 0,-1 1 1 0 0,1 0 0 0 0,-1-1 0 0 0,1 1-1 0 0,0-1 1 0 0,-1 1 0 0 0,1 0 0 0 0,0-1-1 0 0,-1 0 1 0 0,1 1 0 0 0,0-1-1 0 0,0 1 1 0 0,-1-1 0 0 0,1 0 0 0 0,0 0-1 0 0,0 1 1 0 0,0-1 0 0 0,-1 0-1 0 0,1 0 1 0 0,0 0 0 0 0,0 0 0 0 0,0 0-1 0 0,0 0 1 0 0,-1 0 0 0 0,1 0 0 0 0,0 0-1 0 0,0 0 1 0 0,0-1 0 0 0,-1 1-1 0 0,1 0 1 0 0,0 0 0 0 0,0-1 0 0 0,-1 1-1 0 0,1-1 1 0 0,0 1 0 0 0,0-1 0 0 0,-1 1-1 0 0,1-1 1 0 0,-1 1 0 0 0,1-1-1 0 0,0 1 1 0 0,-1-1 0 0 0,1 0 0 0 0,0 0-1 0 0,3-5 56 0 0,1 0-1 0 0,-1-1 0 0 0,-1 1 0 0 0,5-9 1 0 0,-6 10-32 0 0,68-159 692 0 0,-2 1-297 0 0,-47 125-440 0 0,-4 5-2910 0 0,-6 11-6496 0 0,-5 12 5877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33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3888 0 0,'-4'0'3833'0'0,"4"6"-3321"0"0,0 0-248 0 0,0 6-1960 0 0,0 2-1 0 0,0 5 1 0 0,0 1 0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30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0 3416 0 0,'-10'1'522'0'0,"-1"0"0"0"0,0 0 0 0 0,0 1 0 0 0,1 0 0 0 0,-1 1 0 0 0,1 0 0 0 0,0 0 0 0 0,0 1 0 0 0,0 1 0 0 0,0 0 0 0 0,-17 12 0 0 0,10-4 179 0 0,0 0-1 0 0,1 2 1 0 0,0 0 0 0 0,-25 34-1 0 0,32-38-418 0 0,2 0 0 0 0,0 1-1 0 0,0 0 1 0 0,1 1 0 0 0,1-1-1 0 0,0 1 1 0 0,-5 17 0 0 0,8-20-207 0 0,0 0 1 0 0,0 0-1 0 0,1 0 1 0 0,0 0-1 0 0,1 0 0 0 0,0 0 1 0 0,0 0-1 0 0,1 0 1 0 0,1 1-1 0 0,4 15 1 0 0,-5-22-59 0 0,0 0 0 0 0,1-1 0 0 0,0 1 0 0 0,0 0 0 0 0,0-1-1 0 0,0 1 1 0 0,1-1 0 0 0,-1 0 0 0 0,1 0 0 0 0,0 0 0 0 0,0 0 0 0 0,0 0 0 0 0,0 0 0 0 0,5 2 0 0 0,-1-1 2 0 0,-1-1-1 0 0,1 0 1 0 0,-1 0 0 0 0,1-1-1 0 0,0 0 1 0 0,0 0 0 0 0,12 1-1 0 0,2-1-13 0 0,-1-2 0 0 0,0 0 0 0 0,1-1-1 0 0,38-7 1 0 0,-46 6-35 0 0,0-1 1 0 0,0-1-1 0 0,0 0 0 0 0,0-1 0 0 0,-1 0 1 0 0,0-1-1 0 0,0 0 0 0 0,15-11 0 0 0,-21 13 6 0 0,-1 0 0 0 0,0-1 0 0 0,0 0-1 0 0,0 0 1 0 0,0 0 0 0 0,-1-1-1 0 0,0 1 1 0 0,0-1 0 0 0,-1 0 0 0 0,1 0-1 0 0,-1 0 1 0 0,0-1 0 0 0,-1 1 0 0 0,0-1-1 0 0,0 0 1 0 0,0 1 0 0 0,1-14-1 0 0,-2 10-21 0 0,-1 0 0 0 0,1 0 0 0 0,-2 0 0 0 0,0 0 0 0 0,-2-13 0 0 0,2 19 30 0 0,0-1 1 0 0,-1 1-1 0 0,1-1 1 0 0,-1 1-1 0 0,0-1 0 0 0,0 1 1 0 0,-1 0-1 0 0,0 0 1 0 0,1 0-1 0 0,-1 0 1 0 0,0 1-1 0 0,-1-1 0 0 0,-4-3 1 0 0,6 5 18 0 0,-1 0 1 0 0,0 1-1 0 0,0 0 0 0 0,0-1 1 0 0,-1 1-1 0 0,1 1 1 0 0,0-1-1 0 0,0 0 1 0 0,-1 1-1 0 0,1-1 0 0 0,0 1 1 0 0,0 0-1 0 0,-1 0 1 0 0,1 0-1 0 0,0 1 0 0 0,-1-1 1 0 0,1 1-1 0 0,0 0 1 0 0,0 0-1 0 0,0 0 1 0 0,0 0-1 0 0,0 0 0 0 0,0 1 1 0 0,0 0-1 0 0,0-1 1 0 0,0 1-1 0 0,0 0 1 0 0,1 0-1 0 0,-1 0 0 0 0,-1 3 1 0 0,-2 3 26 0 0,1 1 1 0 0,-1-1 0 0 0,2 1-1 0 0,0 0 1 0 0,0 0-1 0 0,0 1 1 0 0,-2 9 0 0 0,-13 74 175 0 0,12-53-110 0 0,-15 58 146 0 0,-9 48 78 0 0,-2 11-210 0 0,25-132-303 0 0,-3 6-1186 0 0,8-10-7608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31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86 3392 0 0,'0'0'1164'0'0,"-15"16"2616"0"0,10-4-3234 0 0,0 0-1 0 0,2 1 1 0 0,-1-1 0 0 0,2 1-1 0 0,0 0 1 0 0,0 0 0 0 0,1 24-1 0 0,0-27-212 0 0,4 53 1390 0 0,0-13-1181 0 0,-3-47-529 0 0,0 1 0 0 0,0-1 0 0 0,0 0 0 0 0,0 0 0 0 0,1 1-1 0 0,-1-1 1 0 0,1 0 0 0 0,0 0 0 0 0,0 1 0 0 0,0-1 0 0 0,0 0 0 0 0,0 0 0 0 0,1 0 0 0 0,-1-1 0 0 0,1 1 0 0 0,0 0 0 0 0,0 0 0 0 0,0-1 0 0 0,0 1 0 0 0,1-1 0 0 0,-1 0 0 0 0,1 0 0 0 0,-1 0 0 0 0,1 0 0 0 0,0 0 0 0 0,-1 0 0 0 0,1-1 0 0 0,0 1-1 0 0,0-1 1 0 0,0 0 0 0 0,0 0 0 0 0,1 0 0 0 0,-1 0 0 0 0,0-1 0 0 0,0 1 0 0 0,1-1 0 0 0,4 0 0 0 0,2 0 5 0 0,0 0 0 0 0,0-1 0 0 0,0-1 0 0 0,0 0 1 0 0,0 0-1 0 0,-1-1 0 0 0,1 0 0 0 0,-1 0 0 0 0,0-1 0 0 0,0-1 0 0 0,12-6 0 0 0,-10 3 22 0 0,0-1 0 0 0,-1 1 0 0 0,0-1-1 0 0,0-1 1 0 0,-1 0 0 0 0,0 0 0 0 0,0-1 0 0 0,-2 0-1 0 0,1-1 1 0 0,-1 0 0 0 0,-1 0 0 0 0,6-13 0 0 0,-5 4 64 0 0,-1 0 1 0 0,0 0-1 0 0,-2-1 1 0 0,0 1-1 0 0,-1-1 1 0 0,-1-39 0 0 0,-2 6 259 0 0,0 49-3986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31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1 3152 0 0,'-9'0'457'0'0,"-1"1"-1"0"0,1 1 1 0 0,0 0-1 0 0,0 0 1 0 0,0 1-1 0 0,0 0 1 0 0,0 0-1 0 0,0 1 0 0 0,1 0 1 0 0,-1 1-1 0 0,1 0 1 0 0,0 0-1 0 0,1 1 1 0 0,-11 9-1 0 0,-1 4 208 0 0,1-1-1 0 0,0 2 0 0 0,2 1 1 0 0,-15 22-1 0 0,22-28-363 0 0,0 0 0 0 0,1 0 0 0 0,0 1 0 0 0,1 0 0 0 0,1 0 0 0 0,1 0 0 0 0,0 1 0 0 0,1 0 0 0 0,1 0 0 0 0,1 0 0 0 0,-1 32 0 0 0,3-44-277 0 0,0 0 0 0 0,1 0 0 0 0,0 0 0 0 0,0 0-1 0 0,0 0 1 0 0,0-1 0 0 0,1 1 0 0 0,0 0 0 0 0,0-1 0 0 0,0 1 0 0 0,0-1-1 0 0,1 0 1 0 0,0 0 0 0 0,0 0 0 0 0,0 0 0 0 0,0 0 0 0 0,1-1 0 0 0,-1 1-1 0 0,1-1 1 0 0,0 0 0 0 0,0 0 0 0 0,0 0 0 0 0,0-1 0 0 0,1 1-1 0 0,-1-1 1 0 0,1 0 0 0 0,-1-1 0 0 0,1 1 0 0 0,0-1 0 0 0,0 1 0 0 0,-1-2-1 0 0,9 2 1 0 0,9 1 11 0 0,-1-2 0 0 0,42-1 0 0 0,-52-1-36 0 0,-1 0 1 0 0,0-1 0 0 0,0 0 0 0 0,0-1 0 0 0,0 0 0 0 0,0-1 0 0 0,-1 0 0 0 0,11-6 0 0 0,-17 9 2 0 0,-1-1 0 0 0,1 0 0 0 0,-1 0 0 0 0,0 0 0 0 0,1 0 0 0 0,-1-1 0 0 0,-1 1 0 0 0,1 0 0 0 0,0-1 0 0 0,0 1 0 0 0,-1-1 0 0 0,1 0 0 0 0,-1 0 0 0 0,0 1 0 0 0,0-1 0 0 0,0 0 0 0 0,0 0 0 0 0,-1 0 0 0 0,1 0 0 0 0,-1 0 0 0 0,0 0 0 0 0,0 0 0 0 0,0 0 0 0 0,0 0 0 0 0,-1-4 0 0 0,1 2 3 0 0,-1 0 0 0 0,0 1 0 0 0,0-1 0 0 0,-1 0 0 0 0,1 1 0 0 0,-1-1-1 0 0,0 1 1 0 0,-1 0 0 0 0,1 0 0 0 0,-1 0 0 0 0,1 0 0 0 0,-1 0 0 0 0,0 0 0 0 0,0 1-1 0 0,-6-5 1 0 0,1 2 4 0 0,0 1 0 0 0,0 1-1 0 0,0 0 1 0 0,-1 0 0 0 0,0 0-1 0 0,1 1 1 0 0,-1 0 0 0 0,0 1-1 0 0,-12-2 1 0 0,3 2 9 0 0,0 0 0 0 0,-1 2 0 0 0,-33 2 0 0 0,47-1-16 0 0,-1-1-1 0 0,1 1 1 0 0,0 0 0 0 0,0 1-1 0 0,0 0 1 0 0,0-1-1 0 0,0 1 1 0 0,0 1 0 0 0,-6 3-1 0 0,9-5-261 0 0,-1 1 1 0 0,1 0-1 0 0,0 0 0 0 0,0 0 0 0 0,0 0 0 0 0,0 1 0 0 0,0-1 1 0 0,0 0-1 0 0,1 1 0 0 0,-1-1 0 0 0,1 1 0 0 0,0 0 0 0 0,0-1 0 0 0,0 1 1 0 0,0 0-1 0 0,0 0 0 0 0,0 0 0 0 0,0 3 0 0 0,-1 26-6259 0 0,5-16 3259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31.68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0 3896 0 0,'0'0'14028'0'0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22.61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33 28 2400 0 0,'-7'-28'13832'0'0,"3"39"-13012"0"0,2-3-554 0 0,-1 0 0 0 0,2 0 1 0 0,-1 0-1 0 0,1 0 0 0 0,-1 12 1 0 0,0 10 141 0 0,-3 6-74 0 0,2 1 0 0 0,2-1 1 0 0,2 1-1 0 0,7 53 0 0 0,-7-79-332 0 0,1 0 1 0 0,0-1-1 0 0,1 1 1 0 0,1-1-1 0 0,-1 0 1 0 0,2 0-1 0 0,7 15 1 0 0,-9-21-408 0 0,0 1 0 0 0,0-1 1 0 0,1 0-1 0 0,0 0 1 0 0,-1 0-1 0 0,1-1 1 0 0,6 5-1 0 0,-6-6-580 0 0,-1 0 0 0 0,1 0 1 0 0,0 0-1 0 0,1 0 0 0 0,-1 0 1 0 0,0-1-1 0 0,0 0 0 0 0,1 0 0 0 0,6 1 1 0 0,9 0-2841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32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0 3784 0 0,'-3'9'3911'0'0,"2"18"-2430"0"0,1-12-609 0 0,-10 79 1837 0 0,-25 160 1834 0 0,10-130-5056 0 0,18-83-2648 0 0,1 0-3908 0 0,2-29 3792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32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0 3640 0 0,'0'0'624'0'0,"0"11"5471"0"0,-2 43-3844 0 0,0-24-1033 0 0,-1 1 1 0 0,-11 49-1 0 0,5-40-1019 0 0,-2 0 0 0 0,-2-1 0 0 0,-22 48-1 0 0,12-26-1501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32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13 3192 0 0,'4'-13'5938'0'0,"-29"41"-2930"0"0,-81 83 617 0 0,56-66-3153 0 0,-81 55-1 0 0,112-88-386 0 0,-1 0 0 0 0,-41 16 1 0 0,59-28-18 0 0,6-6-43 0 0,8-6-3 0 0,20-10 30 0 0,0 1 0 0 0,35-17 0 0 0,-57 33-4 0 0,1 0 1 0 0,-1 1-1 0 0,1 0 0 0 0,0 1 1 0 0,0 0-1 0 0,0 1 1 0 0,1 0-1 0 0,-1 1 0 0 0,1 0 1 0 0,-1 1-1 0 0,16 1 1 0 0,-23-1-14 0 0,-1 1 1 0 0,1 0 0 0 0,-1 0 0 0 0,1 0 0 0 0,-1 0 0 0 0,1 0-1 0 0,-1 1 1 0 0,0 0 0 0 0,1-1 0 0 0,-1 1 0 0 0,0 0-1 0 0,0 1 1 0 0,0-1 0 0 0,-1 0 0 0 0,1 1 0 0 0,-1 0-1 0 0,1 0 1 0 0,-1-1 0 0 0,0 1 0 0 0,0 1 0 0 0,0-1 0 0 0,0 0-1 0 0,-1 0 1 0 0,1 1 0 0 0,-1-1 0 0 0,2 6 0 0 0,-1 2-157 0 0,0-1 1 0 0,0 1 0 0 0,-1-1 0 0 0,0 13-1 0 0,-1 20-3352 0 0,-1-16-1068 0 0,1-10 1153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33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60 3112 0 0,'-4'1'6036'0'0,"-15"8"-4252"0"0,8 2-1308 0 0,1 1 0 0 0,1 1 0 0 0,0-1 0 0 0,1 1 0 0 0,0 1-1 0 0,1 0 1 0 0,1 0 0 0 0,0 0 0 0 0,1 0 0 0 0,0 1 0 0 0,2 0-1 0 0,-5 30 1 0 0,7-36-383 0 0,0 0-1 0 0,1 0 0 0 0,0 0 1 0 0,0 0-1 0 0,1-1 1 0 0,1 1-1 0 0,3 16 1 0 0,-3-22-77 0 0,-1 1 1 0 0,1-1-1 0 0,-1 0 1 0 0,1 0 0 0 0,0 0-1 0 0,0 0 1 0 0,0 0-1 0 0,1 0 1 0 0,-1-1 0 0 0,1 1-1 0 0,-1-1 1 0 0,1 1 0 0 0,0-1-1 0 0,0 0 1 0 0,0 0-1 0 0,0 0 1 0 0,0-1 0 0 0,0 1-1 0 0,1-1 1 0 0,-1 0-1 0 0,0 0 1 0 0,6 1 0 0 0,4 1-21 0 0,-1-1 0 0 0,1 0 0 0 0,0-1 0 0 0,0-1 0 0 0,0 0-1 0 0,0 0 1 0 0,0-2 0 0 0,-1 1 0 0 0,15-5 0 0 0,-17 3-11 0 0,-1 0-1 0 0,1 0 1 0 0,-1-1-1 0 0,0-1 1 0 0,0 1-1 0 0,-1-2 1 0 0,1 1-1 0 0,-1-1 1 0 0,0 0-1 0 0,-1-1 1 0 0,1 0-1 0 0,6-8 1 0 0,-7 7 3 0 0,0-1 0 0 0,0 0 1 0 0,-1-1-1 0 0,0 1 1 0 0,-1-1-1 0 0,0 0 0 0 0,0-1 1 0 0,-1 1-1 0 0,3-14 1 0 0,-5 12 18 0 0,1 3 48 0 0,-2 0 0 0 0,1-1 0 0 0,-1-13 1 0 0,-18 42 219 0 0,12-11-224 0 0,1 1 0 0 0,-1-1 0 0 0,2 1 0 0 0,-1 0 0 0 0,-3 18 1 0 0,4-18-16 0 0,0 1-6 0 0,1 0 0 0 0,0 1 1 0 0,1-1-1 0 0,0 0 0 0 0,0 1 0 0 0,1-1 1 0 0,2 21-1 0 0,-1-28-25 0 0,-1 1 0 0 0,1-1-1 0 0,0 0 1 0 0,0 1 0 0 0,0-1-1 0 0,0 0 1 0 0,1 0 0 0 0,-1 0 0 0 0,1 0-1 0 0,0 0 1 0 0,-1 0 0 0 0,1 0 0 0 0,1 0-1 0 0,-1-1 1 0 0,0 1 0 0 0,1-1-1 0 0,-1 0 1 0 0,1 0 0 0 0,0 0 0 0 0,0 0-1 0 0,0 0 1 0 0,0 0 0 0 0,0-1 0 0 0,0 1-1 0 0,0-1 1 0 0,0 0 0 0 0,6 1-1 0 0,4 0-4 0 0,0 0 0 0 0,1-1 0 0 0,-1-1 0 0 0,0 0 0 0 0,1 0 0 0 0,-1-2 0 0 0,0 0 0 0 0,0 0 0 0 0,0-1 0 0 0,0-1 0 0 0,22-8 0 0 0,-28 8 12 0 0,1 0-1 0 0,0 0 0 0 0,-1 0 1 0 0,0-1-1 0 0,0 0 1 0 0,-1 0-1 0 0,1-1 0 0 0,-1 0 1 0 0,0 0-1 0 0,-1-1 0 0 0,1 1 1 0 0,-1-1-1 0 0,0 0 1 0 0,-1-1-1 0 0,0 1 0 0 0,0-1 1 0 0,-1 0-1 0 0,0 0 0 0 0,3-12 1 0 0,-3 7-39 0 0,-1 1-1 0 0,-1 0 1 0 0,0-1 0 0 0,-1 1 0 0 0,0-1-1 0 0,-1 1 1 0 0,0 0 0 0 0,-1-1 0 0 0,-1 1-1 0 0,0 0 1 0 0,0 0 0 0 0,-1 0 0 0 0,-1 1-1 0 0,-7-15 1 0 0,-10-11-3926 0 0,-6 3-3750 0 0,12 17 4074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34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 3400 0 0,'25'2'2419'0'0,"-21"-1"-2229"0"0,0 1 0 0 0,0-1 1 0 0,0 1-1 0 0,-1 0 0 0 0,1 0 1 0 0,0 0-1 0 0,-1 0 0 0 0,1 0 1 0 0,-1 1-1 0 0,0 0 0 0 0,1 0 1 0 0,-1 0-1 0 0,-1 0 1 0 0,1 0-1 0 0,0 0 0 0 0,-1 1 1 0 0,0 0-1 0 0,0-1 0 0 0,0 1 1 0 0,0 0-1 0 0,0 0 0 0 0,-1 0 1 0 0,0 0-1 0 0,2 8 0 0 0,1 8 550 0 0,-2 0 1 0 0,0 1-1 0 0,-2 38 0 0 0,0-34-29 0 0,-1 14 358 0 0,-1-27-932 0 0,2 0 0 0 0,-1 0-1 0 0,2 0 1 0 0,0 0 0 0 0,0 0 0 0 0,1 0-1 0 0,7 23 1 0 0,-9-34-122 0 0,1 1-1 0 0,0-1 0 0 0,0 0 1 0 0,0 0-1 0 0,0 1 1 0 0,1-1-1 0 0,-1 0 1 0 0,0 0-1 0 0,0 0 0 0 0,1 0 1 0 0,-1-1-1 0 0,0 1 1 0 0,1 0-1 0 0,-1 0 1 0 0,1-1-1 0 0,-1 1 0 0 0,1-1 1 0 0,-1 0-1 0 0,1 1 1 0 0,-1-1-1 0 0,1 0 1 0 0,0 0-1 0 0,-1 0 0 0 0,1 0 1 0 0,-1 0-1 0 0,1 0 1 0 0,-1 0-1 0 0,1-1 1 0 0,0 1-1 0 0,1-1 0 0 0,3 0 47 0 0,0-1-1 0 0,0 0 1 0 0,0 0-1 0 0,0-1 1 0 0,0 1-1 0 0,7-6 1 0 0,1-3 94 0 0,0 0 0 0 0,-1 0 0 0 0,-1-1-1 0 0,20-25 1 0 0,36-60 406 0 0,-51 68-454 0 0,-1-1 1 0 0,-1-1-1 0 0,16-48 0 0 0,-7 2-8545 0 0,-20 65 4906 0 0,-1 1-1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35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7 2088 0 0,'-7'0'325'0'0,"-1"1"0"0"0,1 0-1 0 0,0 0 1 0 0,0 1-1 0 0,0 0 1 0 0,0 0 0 0 0,0 1-1 0 0,1 0 1 0 0,-1 0 0 0 0,1 0-1 0 0,0 1 1 0 0,0 0 0 0 0,0 0-1 0 0,0 1 1 0 0,0 0 0 0 0,1 0-1 0 0,-7 9 1 0 0,4-6 7 0 0,2 1 1 0 0,-1 0-1 0 0,1 1 0 0 0,0 0 1 0 0,1 0-1 0 0,0 0 0 0 0,1 0 1 0 0,0 1-1 0 0,1 0 0 0 0,-4 18 1 0 0,6-20-207 0 0,-1 0 1 0 0,2-1 0 0 0,-1 1 0 0 0,1 0-1 0 0,1 0 1 0 0,0 0 0 0 0,0-1-1 0 0,2 10 1 0 0,-2-15-101 0 0,0 0 1 0 0,1 0-1 0 0,-1 0 0 0 0,1 0 0 0 0,-1 0 1 0 0,1 0-1 0 0,0 0 0 0 0,0-1 1 0 0,0 1-1 0 0,0-1 0 0 0,1 1 0 0 0,-1-1 1 0 0,0 0-1 0 0,1 0 0 0 0,0 0 1 0 0,0 0-1 0 0,-1-1 0 0 0,1 1 0 0 0,0-1 1 0 0,0 0-1 0 0,1 1 0 0 0,-1-1 1 0 0,0-1-1 0 0,6 2 0 0 0,6 0 2 0 0,0 0-1 0 0,0-1 1 0 0,0-1-1 0 0,0-1 1 0 0,0 0-1 0 0,0 0 1 0 0,0-2-1 0 0,0 0 0 0 0,-1-1 1 0 0,1 0-1 0 0,-1-1 1 0 0,0 0-1 0 0,0-2 1 0 0,21-12-1 0 0,-30 15-23 0 0,0 0 1 0 0,0 0-1 0 0,-1-1 0 0 0,1 1 0 0 0,-1-1 0 0 0,0 0 0 0 0,-1 0 0 0 0,1-1 0 0 0,-1 1 1 0 0,0-1-1 0 0,-1 1 0 0 0,1-1 0 0 0,-1 0 0 0 0,0 0 0 0 0,1-7 0 0 0,1-6 11 0 0,-1 0-1 0 0,-1 0 1 0 0,0-31-1 0 0,-2 44-8 0 0,0 1 1 0 0,-1 0-1 0 0,0-1 0 0 0,1 1 0 0 0,-2 0 1 0 0,1 0-1 0 0,-1-1 0 0 0,-2-4 0 0 0,3 8-2 0 0,0-1 0 0 0,0 1 0 0 0,0 0-1 0 0,-1 0 1 0 0,1 0 0 0 0,-1 0 0 0 0,0 0 0 0 0,0 1-1 0 0,1-1 1 0 0,-1 0 0 0 0,0 1 0 0 0,0-1 0 0 0,-1 1-1 0 0,1 0 1 0 0,0 0 0 0 0,0 0 0 0 0,-1 0-1 0 0,-3-1 1 0 0,-16-2 45 0 0,0 1 1 0 0,1 2-1 0 0,-1 0 0 0 0,0 2 0 0 0,-32 3 0 0 0,44-2-11 0 0,-1 0 0 0 0,1 1 0 0 0,-1 0 1 0 0,1 1-1 0 0,0 0 0 0 0,0 0 0 0 0,1 1 0 0 0,-1 0 0 0 0,1 1 0 0 0,0 0 0 0 0,1 0 1 0 0,-1 1-1 0 0,1 0 0 0 0,0 1 0 0 0,1-1 0 0 0,0 1 0 0 0,-12 18 0 0 0,14-18-10 0 0,-1 1-1 0 0,1-1 1 0 0,1 1-1 0 0,-1 0 0 0 0,2 1 1 0 0,-1-1-1 0 0,1 0 0 0 0,1 1 1 0 0,0 0-1 0 0,0 0 1 0 0,1-1-1 0 0,0 1 0 0 0,0 0 1 0 0,1 0-1 0 0,1 0 1 0 0,0 0-1 0 0,0 0 0 0 0,1 0 1 0 0,4 14-1 0 0,-5-20-22 0 0,1 0 0 0 0,0 0 0 0 0,0 0 0 0 0,0-1 0 0 0,0 1 0 0 0,1-1-1 0 0,-1 1 1 0 0,1-1 0 0 0,0 0 0 0 0,0 0 0 0 0,0 0 0 0 0,1 0 0 0 0,-1-1 0 0 0,0 1 0 0 0,1-1 0 0 0,4 2 0 0 0,-2-1-5 0 0,1-1-1 0 0,0 0 1 0 0,0 0 0 0 0,0 0 0 0 0,0-1 0 0 0,0 0 0 0 0,0 0 0 0 0,13-1 0 0 0,1-2-33 0 0,0 0 0 0 0,0-2 0 0 0,0 0-1 0 0,-1-1 1 0 0,32-13 0 0 0,-38 12 1 0 0,-1-1 0 0 0,-1 0 0 0 0,1-1-1 0 0,-1 0 1 0 0,0-1 0 0 0,-1 0 0 0 0,0-1 0 0 0,0 0 0 0 0,-1-1-1 0 0,11-15 1 0 0,-7 6 16 0 0,0-1-1 0 0,-1 0 1 0 0,-1-1-1 0 0,-2-1 0 0 0,12-29 1 0 0,-16 24 336 0 0,-6 27-20 0 0,-10 20 221 0 0,1 1-317 0 0,2 1 0 0 0,0 0 1 0 0,2 1-1 0 0,0-1 0 0 0,-3 44 0 0 0,7-38-320 0 0,0-19 204 0 0,0 0 0 0 0,1 1 0 0 0,1-1 0 0 0,-1 0 0 0 0,4 15 0 0 0,-3-20-316 0 0,0-1 0 0 0,0 1 0 0 0,1 0 0 0 0,-1-1 0 0 0,0 0 0 0 0,1 1-1 0 0,0-1 1 0 0,-1 0 0 0 0,1 0 0 0 0,0 0 0 0 0,0 0 0 0 0,0 0 0 0 0,1 0 0 0 0,-1 0 0 0 0,0-1 0 0 0,1 1 0 0 0,-1-1 0 0 0,0 0-1 0 0,1 0 1 0 0,0 0 0 0 0,4 2 0 0 0,27 3-6148 0 0,-14-4 3187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35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197 140 2824 0 0,'-2'0'179'0'0,"0"1"0"0"0,1-1 0 0 0,-1 1 0 0 0,0 0-1 0 0,0-1 1 0 0,1 1 0 0 0,-1 0 0 0 0,1 0 0 0 0,-1 0 0 0 0,1 1 0 0 0,-1-1-1 0 0,1 0 1 0 0,0 0 0 0 0,0 1 0 0 0,-1-1 0 0 0,1 1 0 0 0,0-1 0 0 0,0 1-1 0 0,-1 1 1 0 0,-15 34 1580 0 0,14-28-1380 0 0,1 0-1 0 0,1 0 1 0 0,-1-1 0 0 0,1 1-1 0 0,1 0 1 0 0,0 0 0 0 0,0 0-1 0 0,1 0 1 0 0,0 0 0 0 0,0 0-1 0 0,1 0 1 0 0,0 0 0 0 0,6 14-1 0 0,-6-20-339 0 0,1 1 0 0 0,0-1-1 0 0,-1 0 1 0 0,1 0 0 0 0,0 0-1 0 0,1 0 1 0 0,-1 0 0 0 0,0-1-1 0 0,1 1 1 0 0,-1-1 0 0 0,1 0-1 0 0,0 0 1 0 0,0 0 0 0 0,0-1-1 0 0,0 0 1 0 0,0 1 0 0 0,0-1-1 0 0,0 0 1 0 0,0-1 0 0 0,7 1-1 0 0,3 0 42 0 0,-1 0 0 0 0,1-1 0 0 0,-1-1 0 0 0,1 0 0 0 0,13-3 0 0 0,-20 3-75 0 0,-1-1-1 0 0,1 0 0 0 0,-1 0 1 0 0,0 0-1 0 0,0 0 0 0 0,0-1 1 0 0,0 0-1 0 0,0-1 1 0 0,-1 1-1 0 0,1-1 0 0 0,-1 0 1 0 0,0 0-1 0 0,0-1 0 0 0,0 0 1 0 0,-1 1-1 0 0,0-2 0 0 0,0 1 1 0 0,0 0-1 0 0,0-1 0 0 0,-1 0 1 0 0,0 1-1 0 0,0-1 1 0 0,-1-1-1 0 0,1 1 0 0 0,-1 0 1 0 0,-1 0-1 0 0,1-1 0 0 0,-1 1 1 0 0,0-12-1 0 0,1 1 28 0 0,-2 0 0 0 0,0 0 0 0 0,0 0-1 0 0,-2 0 1 0 0,-5-22 0 0 0,6 33-21 0 0,-1 1 0 0 0,0-1-1 0 0,0 0 1 0 0,0 1 0 0 0,-1 0-1 0 0,0-1 1 0 0,0 1 0 0 0,0 0 0 0 0,-1 1-1 0 0,1-1 1 0 0,-1 1 0 0 0,-1-1-1 0 0,1 1 1 0 0,0 0 0 0 0,-1 1 0 0 0,0-1-1 0 0,0 1 1 0 0,0 0 0 0 0,-6-3-1 0 0,5 3 22 0 0,0 1 0 0 0,0-1 0 0 0,0 1 0 0 0,0 1 1 0 0,-1-1-1 0 0,1 1 0 0 0,-1 0 0 0 0,1 0 0 0 0,-1 1 0 0 0,1 0 0 0 0,-1 0 0 0 0,0 1 0 0 0,1-1 0 0 0,-1 2 0 0 0,1-1 0 0 0,0 1 0 0 0,-1-1 0 0 0,1 2 0 0 0,0-1 0 0 0,0 1 0 0 0,0 0 0 0 0,0 0 0 0 0,1 0 0 0 0,-1 1 0 0 0,1 0 0 0 0,0 0 0 0 0,0 1 0 0 0,0-1 0 0 0,1 1 0 0 0,0 0 0 0 0,0 0 0 0 0,0 1 0 0 0,-4 6 0 0 0,-4 12 99 0 0,2 0 0 0 0,0 0 0 0 0,2 1 0 0 0,-6 27 0 0 0,-14 105 380 0 0,4-12-192 0 0,-1-17 52 0 0,-9 149 1 0 0,24-189-541 0 0,10-68-233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36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0 3664 0 0,'0'0'2532'0'0,"1"0"-2364"0"0,-1 0 1 0 0,1 0-1 0 0,-1 0 0 0 0,1 0 1 0 0,-1 1-1 0 0,1-1 0 0 0,-1 0 1 0 0,1 0-1 0 0,-1 0 1 0 0,1 1-1 0 0,-1-1 0 0 0,1 0 1 0 0,-1 0-1 0 0,1 1 0 0 0,-1-1 1 0 0,1 0-1 0 0,-1 1 0 0 0,0-1 1 0 0,1 1-1 0 0,-1 0 1 0 0,2 6 401 0 0,-1 0 0 0 0,-1 0 0 0 0,1 0 0 0 0,-2 9-1 0 0,1 8 344 0 0,1 10-348 0 0,-2 0 0 0 0,-2 0-1 0 0,-1 0 1 0 0,-13 54 0 0 0,-2-29-7390 0 0,18-41 3661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36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223 426 2656 0 0,'-1'3'238'0'0,"0"1"0"0"0,0-1-1 0 0,0 0 1 0 0,-1 0-1 0 0,1 1 1 0 0,-4 4 0 0 0,-3 9 372 0 0,-2 15 593 0 0,2 0 1 0 0,1 1 0 0 0,-4 54-1 0 0,11-83-1060 0 0,0-1 0 0 0,-1 1 0 0 0,1-1 0 0 0,1 1 0 0 0,-1-1 0 0 0,0 0 0 0 0,1 1 0 0 0,0-1 0 0 0,-1 1 0 0 0,1-1 0 0 0,1 0 0 0 0,-1 0 0 0 0,0 1 0 0 0,1-1 0 0 0,0 0 0 0 0,0 0 0 0 0,0-1 0 0 0,0 1 0 0 0,0 0 0 0 0,3 2 0 0 0,-2-3-66 0 0,0 1 0 0 0,0-1-1 0 0,1 0 1 0 0,-1-1 0 0 0,1 1-1 0 0,-1-1 1 0 0,1 1 0 0 0,-1-1 0 0 0,1 0-1 0 0,0 0 1 0 0,0-1 0 0 0,0 1-1 0 0,-1-1 1 0 0,1 0 0 0 0,0 0 0 0 0,0 0-1 0 0,0 0 1 0 0,4-1 0 0 0,-1-1-34 0 0,0 1-1 0 0,1-1 1 0 0,-1 0 0 0 0,0 0 0 0 0,0-1 0 0 0,0 0 0 0 0,0 0 0 0 0,0-1-1 0 0,-1 1 1 0 0,0-1 0 0 0,0-1 0 0 0,7-6 0 0 0,-6 4-26 0 0,0-1 0 0 0,0 0 1 0 0,-1 0-1 0 0,0-1 0 0 0,-1 0 0 0 0,0 0 0 0 0,0 0 1 0 0,4-13-1 0 0,2-9 48 0 0,-2-1-1 0 0,0 1 1 0 0,-3-2 0 0 0,4-39 0 0 0,-6 14 107 0 0,-5-90 0 0 0,1 136-146 0 0,-2 1 1 0 0,0-1-1 0 0,0 1 0 0 0,-1-1 0 0 0,0 1 0 0 0,-1 0 0 0 0,0 0 0 0 0,-1 0 0 0 0,-8-12 0 0 0,10 17-14 0 0,-1 1-1 0 0,1-1 1 0 0,-2 1 0 0 0,1 0-1 0 0,0 1 1 0 0,-1-1 0 0 0,0 1 0 0 0,0 0-1 0 0,0 0 1 0 0,-1 0 0 0 0,0 1 0 0 0,1 0-1 0 0,-1 0 1 0 0,0 0 0 0 0,0 1 0 0 0,0 0-1 0 0,-1 0 1 0 0,-6-1 0 0 0,-4 1 7 0 0,1 0 1 0 0,-1 1 0 0 0,0 1-1 0 0,0 0 1 0 0,0 1 0 0 0,0 1-1 0 0,0 1 1 0 0,0 0-1 0 0,1 2 1 0 0,-20 6 0 0 0,28-8-12 0 0,1 0 1 0 0,0 1-1 0 0,1-1 1 0 0,-1 1-1 0 0,1 1 1 0 0,-1-1-1 0 0,1 1 1 0 0,0 0 0 0 0,1 1-1 0 0,-1-1 1 0 0,1 1-1 0 0,0 0 1 0 0,1 0-1 0 0,0 1 1 0 0,0-1-1 0 0,0 1 1 0 0,0 0-1 0 0,1 0 1 0 0,0 0-1 0 0,1 1 1 0 0,0-1 0 0 0,0 1-1 0 0,0-1 1 0 0,0 12-1 0 0,2-13 3 0 0,0 0 1 0 0,0 0-1 0 0,1-1 0 0 0,0 1 0 0 0,0 0 0 0 0,0 0 0 0 0,1 0 0 0 0,0-1 1 0 0,0 1-1 0 0,0-1 0 0 0,1 0 0 0 0,0 1 0 0 0,0-1 0 0 0,0 0 1 0 0,1-1-1 0 0,-1 1 0 0 0,1 0 0 0 0,0-1 0 0 0,0 0 0 0 0,5 4 1 0 0,-1-2 22 0 0,1 0 1 0 0,-1 0-1 0 0,1 0 1 0 0,0-1 0 0 0,1-1-1 0 0,-1 0 1 0 0,1 0 0 0 0,0 0-1 0 0,0-1 1 0 0,16 2 0 0 0,3-1 75 0 0,0-2 1 0 0,0 0 0 0 0,0-2-1 0 0,1-1 1 0 0,-1-2 0 0 0,30-6-1 0 0,-55 8-4 0 0,1-1 0 0 0,0 1 0 0 0,-1-1-1 0 0,1 0 1 0 0,-1-1 0 0 0,1 1 0 0 0,6-6-1 0 0,6-10-2024 0 0,-16 17 1084 0 0,0-1-1 0 0,0 1 1 0 0,-1-1-1 0 0,1 1 1 0 0,0-1-1 0 0,-1 1 0 0 0,1-1 1 0 0,-1 1-1 0 0,0-1 1 0 0,1 0-1 0 0,-1-1 1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37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2968 0 0,'0'0'2863'0'0,"-6"20"474"0"0,2-7-2659 0 0,2 0 0 0 0,0 0 1 0 0,0 0-1 0 0,0 13 1 0 0,1 0 242 0 0,-2-7-603 0 0,2-1-1 0 0,1 0 1 0 0,0 0-1 0 0,1 0 1 0 0,1 0-1 0 0,0 0 1 0 0,7 24-1 0 0,-7-38-292 0 0,-1 0-1 0 0,1-1 1 0 0,0 1-1 0 0,1 0 1 0 0,-1-1-1 0 0,0 1 1 0 0,1-1-1 0 0,0 0 0 0 0,0 0 1 0 0,0 0-1 0 0,0 0 1 0 0,0-1-1 0 0,1 1 1 0 0,-1-1-1 0 0,1 1 0 0 0,-1-1 1 0 0,1-1-1 0 0,0 1 1 0 0,0 0-1 0 0,0-1 1 0 0,0 0-1 0 0,0 0 0 0 0,0 0 1 0 0,0 0-1 0 0,1-1 1 0 0,5 1-1 0 0,-2-1-4 0 0,0 0-1 0 0,1 0 0 0 0,-1-1 1 0 0,1 0-1 0 0,-1-1 1 0 0,0 1-1 0 0,0-2 0 0 0,0 1 1 0 0,0-1-1 0 0,0 0 1 0 0,0-1-1 0 0,9-5 1 0 0,-2-3-14 0 0,-1-1 1 0 0,-1 0 0 0 0,0-1 0 0 0,-1 0 0 0 0,-1-1 0 0 0,0 0-1 0 0,0-1 1 0 0,-2 0 0 0 0,0 0 0 0 0,10-29 0 0 0,-16 36 87 0 0,-1 0 1 0 0,0 0-1 0 0,0 0 1 0 0,-1 0-1 0 0,-1 0 1 0 0,0-13-1 0 0,-16 48 730 0 0,10-10-688 0 0,2 0 0 0 0,0 0 0 0 0,-3 22 0 0 0,6-32-113 0 0,1 0 0 0 0,0 0 0 0 0,0 0 0 0 0,1 0 0 0 0,0 0 0 0 0,0 0 0 0 0,0 0 0 0 0,1 0 0 0 0,-1 0 0 0 0,1-1 0 0 0,1 1 0 0 0,4 8-1 0 0,-4-9 26 0 0,1 1 0 0 0,-1-1-1 0 0,1 0 1 0 0,1-1 0 0 0,-1 1-1 0 0,1-1 1 0 0,-1 0 0 0 0,1 0-1 0 0,0 0 1 0 0,1-1 0 0 0,-1 1-1 0 0,1-1 1 0 0,-1 0 0 0 0,8 2-1 0 0,-3-2-585 0 0,-1 0 1 0 0,1-1-1 0 0,11 2 0 0 0,31-1-10485 0 0,-45-3 7586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23.36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93 82 3128 0 0,'-17'12'3559'0'0,"13"-6"-3075"0"0,0 0 0 0 0,1 0 0 0 0,-1 0 0 0 0,1 0 0 0 0,0 1 0 0 0,1 0 0 0 0,-1-1 0 0 0,1 1 0 0 0,1 0 0 0 0,-2 13 0 0 0,0 7 1330 0 0,3 41 1 0 0,1-33-1148 0 0,-2-31-633 0 0,1 1-1 0 0,1 0 0 0 0,-1-1 0 0 0,0 1 0 0 0,1-1 0 0 0,0 1 1 0 0,0-1-1 0 0,1 1 0 0 0,-1-1 0 0 0,1 0 0 0 0,0 1 0 0 0,0-1 1 0 0,0 0-1 0 0,1 0 0 0 0,-1-1 0 0 0,1 1 0 0 0,0 0 0 0 0,0-1 0 0 0,0 0 1 0 0,1 1-1 0 0,-1-1 0 0 0,1-1 0 0 0,0 1 0 0 0,-1 0 0 0 0,1-1 1 0 0,0 0-1 0 0,1 0 0 0 0,-1 0 0 0 0,0 0 0 0 0,1-1 0 0 0,-1 0 0 0 0,1 0 1 0 0,-1 0-1 0 0,1 0 0 0 0,-1-1 0 0 0,6 1 0 0 0,4-1-5 0 0,-1 0-1 0 0,1 0 0 0 0,0-1 1 0 0,22-5-1 0 0,-29 4-27 0 0,1 0 0 0 0,-1-1 0 0 0,0 0-1 0 0,0 0 1 0 0,0 0 0 0 0,0-1 0 0 0,-1 0 0 0 0,0-1 0 0 0,1 1 0 0 0,5-7 0 0 0,-6 5-8 0 0,-1 0 1 0 0,1-1 0 0 0,-1 0 0 0 0,-1 0 0 0 0,1 0-1 0 0,-1 0 1 0 0,-1 0 0 0 0,1-1 0 0 0,-1 0 0 0 0,-1 1 0 0 0,1-1-1 0 0,-1 0 1 0 0,-1-1 0 0 0,2-15 0 0 0,-2 15-2 0 0,-1-1 0 0 0,-1 1 1 0 0,1-1-1 0 0,-2 0 0 0 0,1 1 1 0 0,-1 0-1 0 0,0-1 0 0 0,-1 1 1 0 0,0 0-1 0 0,-1 0 0 0 0,0 1 1 0 0,-9-15-1 0 0,8 14 11 0 0,-2 1 0 0 0,1 0 1 0 0,-1 0-1 0 0,0 1 0 0 0,0 0 0 0 0,-1 0 0 0 0,0 1 1 0 0,0 0-1 0 0,-1 0 0 0 0,1 1 0 0 0,-1 0 0 0 0,-14-5 1 0 0,11 6 24 0 0,-1 0 0 0 0,0 1 0 0 0,0 0 1 0 0,-1 1-1 0 0,1 1 0 0 0,0 0 1 0 0,-1 0-1 0 0,1 2 0 0 0,-14 1 0 0 0,25-2-10 0 0,0 1-1 0 0,0 0 1 0 0,1-1-1 0 0,-1 1 1 0 0,0 0 0 0 0,1 0-1 0 0,-1 0 1 0 0,0 0-1 0 0,1 0 1 0 0,-1 0-1 0 0,1 1 1 0 0,0-1-1 0 0,-1 0 1 0 0,1 1-1 0 0,0-1 1 0 0,0 1-1 0 0,0-1 1 0 0,0 1-1 0 0,0 0 1 0 0,0-1 0 0 0,0 1-1 0 0,0 2 1 0 0,-3 7 98 0 0,0 1 0 0 0,-3 16-1 0 0,3-12-7 0 0,1 3 41 0 0,0 0-1 0 0,1 1 1 0 0,1 22 0 0 0,0 5 109 0 0,1 112 431 0 0,-2 97-4 0 0,3-136-540 0 0,0-99-184 0 0,-2 0 1 0 0,0-1-1 0 0,-1 1 0 0 0,-1 0 1 0 0,-9 29-1 0 0,10-44-465 0 0,-2 4 645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0 3504 0 0,'-3'1'325'0'0,"0"0"0"0"0,1-1 0 0 0,-1 1 0 0 0,0 1 0 0 0,0-1 0 0 0,1 0 0 0 0,-1 0 0 0 0,0 1 0 0 0,1 0 0 0 0,0-1 0 0 0,-1 1 0 0 0,1 0 0 0 0,0 0 0 0 0,0 1 0 0 0,0-1 0 0 0,0 0 0 0 0,0 1 0 0 0,0-1 0 0 0,1 1 0 0 0,-3 4 0 0 0,-4 9 311 0 0,0 0 0 0 0,-6 18-1 0 0,-109 399 5451 0 0,99-336-5846 0 0,-13 76 252 0 0,10-41-380 0 0,19-103-132 0 0,-1 7-4517 0 0,3-22-2759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38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76 113 3448 0 0,'-4'-18'6012'0'0,"3"18"-5898"0"0,0 0-1 0 0,0 0 1 0 0,0 0-1 0 0,1 0 0 0 0,-1 0 1 0 0,0 0-1 0 0,0 0 1 0 0,0 1-1 0 0,0-1 1 0 0,0 0-1 0 0,1 1 1 0 0,-1-1-1 0 0,0 1 1 0 0,0-1-1 0 0,1 1 0 0 0,-1-1 1 0 0,0 1-1 0 0,0-1 1 0 0,1 1-1 0 0,-1 0 1 0 0,1-1-1 0 0,-1 1 1 0 0,0 1-1 0 0,-14 21 1206 0 0,11-17-812 0 0,-1 4-289 0 0,0 0-1 0 0,0 1 0 0 0,1 0 0 0 0,1 0 0 0 0,0 0 1 0 0,0 1-1 0 0,1-1 0 0 0,0 1 0 0 0,1-1 0 0 0,1 1 1 0 0,0 0-1 0 0,0-1 0 0 0,1 1 0 0 0,3 15 1 0 0,-2-22-206 0 0,-1-1 1 0 0,1 0-1 0 0,-1 0 1 0 0,1 0-1 0 0,0 0 1 0 0,1 0-1 0 0,-1 0 1 0 0,1 0-1 0 0,0-1 1 0 0,0 1 0 0 0,0-1-1 0 0,0 0 1 0 0,0 0-1 0 0,1 0 1 0 0,-1 0-1 0 0,1-1 1 0 0,0 1-1 0 0,0-1 1 0 0,0 0-1 0 0,6 2 1 0 0,-4-2-10 0 0,1 1 1 0 0,0-2-1 0 0,0 1 0 0 0,0-1 0 0 0,-1 0 1 0 0,1-1-1 0 0,0 0 0 0 0,0 0 0 0 0,0 0 1 0 0,0-1-1 0 0,0 0 0 0 0,10-3 1 0 0,-10 2-6 0 0,0-1 0 0 0,-1 0 1 0 0,1 0-1 0 0,-1 0 0 0 0,0-1 1 0 0,0 0-1 0 0,0 0 0 0 0,-1-1 0 0 0,1 0 1 0 0,-1 0-1 0 0,0 0 0 0 0,-1 0 1 0 0,1-1-1 0 0,4-8 0 0 0,2-4 41 0 0,0-1-1 0 0,-2 0 0 0 0,10-29 0 0 0,-16 20 271 0 0,-3 27-169 0 0,-6 9 68 0 0,0 2-177 0 0,0 1 0 0 0,1 0-1 0 0,1-1 1 0 0,0 1-1 0 0,1 1 1 0 0,0-1 0 0 0,0 0-1 0 0,1 1 1 0 0,1 0 0 0 0,0-1-1 0 0,0 1 1 0 0,1 0-1 0 0,1 0 1 0 0,2 15 0 0 0,-2-25-31 0 0,0 1 0 0 0,0-1 0 0 0,0 1 0 0 0,0-1 0 0 0,0 1 0 0 0,1-1 0 0 0,-1 0 0 0 0,1 0 0 0 0,-1 1 0 0 0,1-1 0 0 0,0 0 0 0 0,0-1 0 0 0,0 1 0 0 0,0 0 0 0 0,4 2 0 0 0,-1-1 0 0 0,0-1 1 0 0,0 1-1 0 0,0-1 0 0 0,0 0 1 0 0,0-1-1 0 0,1 1 0 0 0,6 0 0 0 0,1 0 3 0 0,-1-1-1 0 0,0-1 1 0 0,1 0-1 0 0,-1 0 1 0 0,0-1-1 0 0,19-5 1 0 0,-26 5 9 0 0,0-1 0 0 0,-1 0 0 0 0,1 0 1 0 0,-1 0-1 0 0,0-1 0 0 0,1 0 0 0 0,-1 0 1 0 0,0 0-1 0 0,-1 0 0 0 0,1 0 0 0 0,-1-1 1 0 0,1 0-1 0 0,-1 0 0 0 0,0 0 0 0 0,0 0 1 0 0,-1 0-1 0 0,1 0 0 0 0,-1-1 0 0 0,0 1 1 0 0,0-1-1 0 0,0 0 0 0 0,1-7 0 0 0,3-11 79 0 0,-2 0-1 0 0,0 0 1 0 0,1-33 0 0 0,-5 48-72 0 0,2-16 182 0 0,-1-1-1 0 0,-4-32 0 0 0,2 48-817 0 0,-1 0-1 0 0,0-1 0 0 0,-5-13 0 0 0,5 18-854 0 0,0 0-1 0 0,-1 0 1 0 0,0 0 0 0 0,1 0-1 0 0,-2 0 1 0 0,-6-8 0 0 0,-3 0-2189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39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19 3872 0 0,'-2'0'644'0'0,"-3"-2"8"0"0,5-1 1 0 0,0 1-1 0 0,-4 0 0 0 0,2-3 0 0 0,-2 4 636 0 0,4-2-420 0 0,0 6-932 0 0,0 3-1908 0 0,0 1 0 0 0,0 7-1 0 0,0 0 1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39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1 121 3128 0 0,'0'0'538'0'0,"20"0"2451"0"0,-16 1-2736 0 0,-1 0 0 0 0,1 0 0 0 0,-1 0 0 0 0,1 0 0 0 0,-1 1 0 0 0,0-1 0 0 0,0 1 0 0 0,0 0 0 0 0,1-1-1 0 0,-2 2 1 0 0,1-1 0 0 0,0 0 0 0 0,0 1 0 0 0,-1-1 0 0 0,1 1 0 0 0,-1 0 0 0 0,0-1 0 0 0,0 1 0 0 0,3 5 0 0 0,2 6 462 0 0,-1 0 1 0 0,0 0 0 0 0,5 22 0 0 0,9 20 132 0 0,7 11-547 0 0,-24-59-277 0 0,-3-7-11 0 0,0-1 1 0 0,0 1 0 0 0,0 0-1 0 0,1-1 1 0 0,-1 1 0 0 0,0-1-1 0 0,0 1 1 0 0,1-1 0 0 0,-1 1-1 0 0,1-1 1 0 0,-1 1 0 0 0,0-1-1 0 0,1 1 1 0 0,-1-1 0 0 0,1 1-1 0 0,-1-1 1 0 0,1 1 0 0 0,0-1-1 0 0,0 1 183 0 0,1-2-123 0 0,-1 0-1 0 0,1 0 1 0 0,0-1-1 0 0,0 1 0 0 0,0 0 1 0 0,-1-1-1 0 0,1 1 0 0 0,2-3 1 0 0,9-21 703 0 0,19-53-1 0 0,-21 49-423 0 0,19-37-1 0 0,6-8 435 0 0,-22 34-2210 0 0,-9 2-6012 0 0,-4 27 3760 0 0,2 1-1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41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93 228 3312 0 0,'-9'10'594'0'0,"2"1"-1"0"0,-1 0 0 0 0,2 1 0 0 0,-1 0 1 0 0,1 0-1 0 0,1 0 0 0 0,0 1 0 0 0,-5 21 0 0 0,6-14 208 0 0,0 0 0 0 0,1 1 0 0 0,1-1 0 0 0,2 34 0 0 0,0-46-645 0 0,0-1 0 0 0,1 0 0 0 0,1 1 0 0 0,-1-1 0 0 0,1 0 0 0 0,0 0 0 0 0,1 0 0 0 0,-1 0 0 0 0,1 0 0 0 0,1 0 0 0 0,-1-1 0 0 0,1 1 0 0 0,1-1 0 0 0,-1 0 0 0 0,1-1 0 0 0,5 6 0 0 0,-5-7-127 0 0,-1-1 0 0 0,1 0 0 0 0,0 0 0 0 0,0 0-1 0 0,0-1 1 0 0,0 0 0 0 0,1 0 0 0 0,-1 0 0 0 0,1-1 0 0 0,-1 0 0 0 0,1 0-1 0 0,-1 0 1 0 0,1-1 0 0 0,0 1 0 0 0,-1-1 0 0 0,1-1 0 0 0,0 1 0 0 0,-1-1-1 0 0,1 0 1 0 0,-1 0 0 0 0,1-1 0 0 0,7-3 0 0 0,-4 2-23 0 0,0-1 1 0 0,0 0-1 0 0,0 0 1 0 0,-1-1 0 0 0,1 0-1 0 0,-1-1 1 0 0,-1 0-1 0 0,1 0 1 0 0,-1 0-1 0 0,0-1 1 0 0,0 0-1 0 0,8-12 1 0 0,-3-1 6 0 0,0-1 1 0 0,-1 0-1 0 0,-1 0 1 0 0,-1-1-1 0 0,-1 0 1 0 0,-1 0-1 0 0,-1-1 1 0 0,-1 0-1 0 0,-1-1 1 0 0,-1 1-1 0 0,-1 0 1 0 0,-1-1-1 0 0,-1 0 1 0 0,-1 1-1 0 0,-9-45 1 0 0,9 62 1 0 0,0 1 0 0 0,-1 0 0 0 0,0-1 0 0 0,0 1 0 0 0,-1 0 0 0 0,1 0 0 0 0,-1 0 0 0 0,0 1 0 0 0,0-1 0 0 0,-1 1 0 0 0,1-1 0 0 0,-1 1 0 0 0,0 0 0 0 0,0 1 0 0 0,-1-1 1 0 0,1 1-1 0 0,-1-1 0 0 0,1 2 0 0 0,-1-1 0 0 0,0 0 0 0 0,0 1 0 0 0,-9-3 0 0 0,7 3-3 0 0,1 0 1 0 0,-1 1-1 0 0,0 0 1 0 0,0 0 0 0 0,0 1-1 0 0,0 0 1 0 0,0 0-1 0 0,1 0 1 0 0,-1 1-1 0 0,0 0 1 0 0,0 1 0 0 0,0-1-1 0 0,1 1 1 0 0,-1 1-1 0 0,1-1 1 0 0,-1 1-1 0 0,1 0 1 0 0,-6 4 0 0 0,0 2-3 0 0,1 0 0 0 0,0 0 0 0 0,1 1 1 0 0,0 1-1 0 0,1 0 0 0 0,0 0 0 0 0,0 1 1 0 0,1 0-1 0 0,1 0 0 0 0,-9 19 0 0 0,6-8 11 0 0,1 0 0 0 0,1 1-1 0 0,0 0 1 0 0,2 0 0 0 0,-3 32-1 0 0,8-52-15 0 0,-2 19 31 0 0,1 39 1 0 0,2-57-30 0 0,0 0 0 0 0,0 0-1 0 0,1-1 1 0 0,-1 1 0 0 0,1 0-1 0 0,1 0 1 0 0,-1 0 0 0 0,1-1 0 0 0,-1 1-1 0 0,1 0 1 0 0,1-1 0 0 0,-1 0-1 0 0,1 1 1 0 0,4 5 0 0 0,-4-7-5 0 0,1-1 1 0 0,-1 1-1 0 0,1-1 1 0 0,0 0 0 0 0,0 0-1 0 0,-1 0 1 0 0,1 0-1 0 0,1-1 1 0 0,-1 0-1 0 0,0 0 1 0 0,0 0-1 0 0,0 0 1 0 0,0 0-1 0 0,1-1 1 0 0,-1 0-1 0 0,0 0 1 0 0,1 0-1 0 0,4-1 1 0 0,0 0-18 0 0,0-1 0 0 0,-1 0 0 0 0,1 0 0 0 0,-1-1 0 0 0,1 0 0 0 0,-1 0 0 0 0,14-9 1 0 0,-8 3-41 0 0,0-1 0 0 0,-2-1 0 0 0,1 0 0 0 0,-1-1 0 0 0,-1 0 0 0 0,0-1 0 0 0,-1 0 0 0 0,0 0 0 0 0,-1-1 0 0 0,0-1 0 0 0,-1 1 0 0 0,11-32 0 0 0,-4 2-88 0 0,-2 0 0 0 0,-2-2 0 0 0,7-64 0 0 0,-13 80 156 0 0,-2 14 258 0 0,1-35 0 0 0,-4 51-155 0 0,-3 19 420 0 0,2 98 437 0 0,3 130 218 0 0,-2-237-1139 0 0,1-1-1 0 0,1 1 1 0 0,-1 0 0 0 0,2 0 0 0 0,-1-1-1 0 0,1 0 1 0 0,1 1 0 0 0,-1-1 0 0 0,2 0 0 0 0,7 12-1 0 0,-9-16-127 0 0,1 0 0 0 0,0 0 0 0 0,0-1 0 0 0,0 0 0 0 0,0 0 0 0 0,1 0 0 0 0,0 0 0 0 0,0-1 0 0 0,0 0-1 0 0,0 0 1 0 0,0 0 0 0 0,1 0 0 0 0,-1-1 0 0 0,1 0 0 0 0,0 0 0 0 0,-1-1 0 0 0,1 1 0 0 0,9 0 0 0 0,-1-1-2089 0 0,-1 1 1 0 0,1-2 0 0 0,-1 0 0 0 0,19-3 0 0 0,-4-2-1629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41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3464 0 0,'0'0'1806'0'0,"20"5"3432"0"0,-19-4-5053 0 0,0 1 0 0 0,0-1 0 0 0,1 0 0 0 0,-1 1 0 0 0,0-1 0 0 0,-1 1 0 0 0,1 0 0 0 0,0-1 0 0 0,0 1 0 0 0,-1 0 0 0 0,1-1 0 0 0,-1 1 0 0 0,1 0 0 0 0,-1 0 0 0 0,0-1 0 0 0,1 4 0 0 0,0 33 1547 0 0,-1-33-1424 0 0,-1 28 969 0 0,-5 33-1 0 0,-11 30-2260 0 0,16-94-11 0 0,0 1-1 0 0,0 0 1 0 0,0-1-1 0 0,0 1 1 0 0,0-1 0 0 0,0 0-1 0 0,-1 1 1 0 0,-2 2-1 0 0,3-3-198 0 0,-2 3-2355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42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76 212 3448 0 0,'-11'-11'4543'0'0,"11"11"-4458"0"0,0 0 0 0 0,-1 0 0 0 0,1 0 0 0 0,-1 0 0 0 0,1 0 0 0 0,-1 0-1 0 0,1 0 1 0 0,0 0 0 0 0,-1 1 0 0 0,1-1 0 0 0,-1 0 0 0 0,1 0 0 0 0,0 1-1 0 0,-1-1 1 0 0,1 0 0 0 0,0 0 0 0 0,-1 1 0 0 0,1-1 0 0 0,0 0 0 0 0,-1 1-1 0 0,1-1 1 0 0,0 1 0 0 0,0-1 0 0 0,0 0 0 0 0,-1 1 0 0 0,1-1 0 0 0,0 1-1 0 0,0-1 1 0 0,0 0 0 0 0,0 1 0 0 0,0-1 0 0 0,0 1 0 0 0,0-1 0 0 0,0 1-1 0 0,0-1 1 0 0,0 1 0 0 0,-2 23 840 0 0,2-17-433 0 0,-4 158 3659 0 0,-1 4-3039 0 0,-17 287 137 0 0,11-762-5307 0 0,-1-14 2933 0 0,12 302 1113 0 0,6-133 150 0 0,-3 133-47 0 0,0-1-1 0 0,1 1 0 0 0,0 0 0 0 0,2 0 1 0 0,14-30-1 0 0,-17 41-30 0 0,1 0 0 0 0,0 0 1 0 0,0 1-1 0 0,1-1 0 0 0,-1 1 0 0 0,2 0 0 0 0,-1 0 0 0 0,1 1 1 0 0,0 0-1 0 0,0 0 0 0 0,0 0 0 0 0,0 0 0 0 0,1 1 1 0 0,0 0-1 0 0,0 1 0 0 0,8-4 0 0 0,-12 7-38 0 0,-1-1-1 0 0,1 0 1 0 0,-1 1 0 0 0,0-1-1 0 0,1 1 1 0 0,-1 0 0 0 0,1-1-1 0 0,-1 1 1 0 0,1 1 0 0 0,-1-1-1 0 0,1 0 1 0 0,-1 0 0 0 0,1 1-1 0 0,-1 0 1 0 0,0-1 0 0 0,1 1-1 0 0,-1 0 1 0 0,0 0 0 0 0,4 2 0 0 0,-3 0-2 0 0,1 0 1 0 0,-1 0 0 0 0,0 0 0 0 0,0 0 0 0 0,0 0 0 0 0,0 1 0 0 0,-1 0 0 0 0,1-1-1 0 0,-1 1 1 0 0,2 5 0 0 0,3 7 16 0 0,-1 1-1 0 0,-1-1 1 0 0,0 1-1 0 0,2 23 1 0 0,-4-26-14 0 0,-2 1 0 0 0,0-1 0 0 0,-1 0 0 0 0,0 1 0 0 0,-1-1 0 0 0,0 0 0 0 0,-2 1 0 0 0,1-1 0 0 0,-2 0 0 0 0,0-1 0 0 0,-8 19 0 0 0,9-25-8 0 0,0 0-1 0 0,-1 0 1 0 0,0 0 0 0 0,-1 0 0 0 0,1-1-1 0 0,-1 0 1 0 0,-1 0 0 0 0,1 0-1 0 0,-1 0 1 0 0,0-1 0 0 0,0 0-1 0 0,0 0 1 0 0,-1-1 0 0 0,0 0 0 0 0,0 0-1 0 0,0 0 1 0 0,0-1 0 0 0,-1 0-1 0 0,1-1 1 0 0,-1 1 0 0 0,-11 1 0 0 0,18-4-11 0 0,0 0 0 0 0,0 1 0 0 0,0-1 0 0 0,-1 0 0 0 0,1 0 0 0 0,0 0 0 0 0,0 0 1 0 0,0 0-1 0 0,-1 0 0 0 0,1 0 0 0 0,0 0 0 0 0,0 0 0 0 0,-1-1 0 0 0,1 1 0 0 0,0 0 0 0 0,0-1 1 0 0,0 1-1 0 0,0-1 0 0 0,0 1 0 0 0,-1-1 0 0 0,1 0 0 0 0,0 1 0 0 0,0-1 0 0 0,1 0 1 0 0,-1 0-1 0 0,0 0 0 0 0,0 0 0 0 0,0 0 0 0 0,0 0 0 0 0,1 0 0 0 0,-1 0 0 0 0,1 0 0 0 0,-1 0 1 0 0,0 0-1 0 0,1 0 0 0 0,0 0 0 0 0,-1 0 0 0 0,1-1 0 0 0,0 1 0 0 0,-1-1 0 0 0,1-2 2 0 0,0 1 0 0 0,0-1 0 0 0,1 1-1 0 0,-1 0 1 0 0,0-1 0 0 0,1 1-1 0 0,0 0 1 0 0,0 0 0 0 0,0 0-1 0 0,0-1 1 0 0,1 1 0 0 0,-1 0 0 0 0,4-4-1 0 0,-1 1-4 0 0,1 1 0 0 0,1 0 0 0 0,-1 0-1 0 0,1 0 1 0 0,0 1 0 0 0,0-1 0 0 0,0 1-1 0 0,0 1 1 0 0,1-1 0 0 0,-1 1 0 0 0,1 0-1 0 0,0 1 1 0 0,0 0 0 0 0,0 0 0 0 0,1 0-1 0 0,-1 1 1 0 0,0 0 0 0 0,0 0 0 0 0,1 1-1 0 0,14 1 1 0 0,-15-1 2 0 0,1 1 0 0 0,-1 0 0 0 0,1 0 0 0 0,0 0 0 0 0,-1 1 0 0 0,0 1 0 0 0,1-1 0 0 0,-1 1 0 0 0,0 0 0 0 0,-1 1 0 0 0,1-1 0 0 0,0 2 0 0 0,-1-1 0 0 0,0 0 0 0 0,0 1 0 0 0,0 0 0 0 0,-1 1 0 0 0,0-1 0 0 0,0 1 0 0 0,6 8 0 0 0,-5-1 62 0 0,1 0-1 0 0,-1 1 1 0 0,-1-1 0 0 0,-1 1 0 0 0,6 28 0 0 0,-8-33 18 0 0,-1 0 0 0 0,0 0 0 0 0,-1 0 0 0 0,1 0 1 0 0,-2 0-1 0 0,1 0 0 0 0,-2 0 0 0 0,1 0 1 0 0,-1 0-1 0 0,-5 15 0 0 0,4-19-36 0 0,0 0 0 0 0,0 0 1 0 0,0 0-1 0 0,-1-1 0 0 0,1 1 0 0 0,-1-1 0 0 0,0 0 0 0 0,-1 0 1 0 0,1 0-1 0 0,-1 0 0 0 0,1-1 0 0 0,-1 0 0 0 0,0 0 1 0 0,0 0-1 0 0,-1-1 0 0 0,1 0 0 0 0,0 0 0 0 0,-1 0 0 0 0,-9 2 1 0 0,-4 0 122 0 0,0-2 0 0 0,0 1 0 0 0,-1-2 0 0 0,-30-2 0 0 0,45 1-653 0 0,0 0 0 0 0,0-1 0 0 0,0 1 0 0 0,0-1 0 0 0,0-1 0 0 0,0 1 0 0 0,-8-4 0 0 0,11 4 256 0 0,1 0 0 0 0,-1 0 0 0 0,1 0 0 0 0,0 0 0 0 0,-1 0-1 0 0,1 0 1 0 0,0 0 0 0 0,0-1 0 0 0,0 1 0 0 0,-1 0 0 0 0,2-1 0 0 0,-1 1 0 0 0,0-1-1 0 0,0 0 1 0 0,0 1 0 0 0,1-1 0 0 0,-1 1 0 0 0,1-1 0 0 0,-1 0 0 0 0,1 0 0 0 0,0 1-1 0 0,-1-1 1 0 0,1 0 0 0 0,0-3 0 0 0,0-3-3401 0 0,-2 1-1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44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93 3140 0 0,'-20'0'3244'0'0,"16"2"-3065"0"0,1 0 0 0 0,0 0 0 0 0,-1 0 0 0 0,1 0-1 0 0,0 0 1 0 0,0 1 0 0 0,0-1 0 0 0,1 1 0 0 0,-1 0 0 0 0,1 0 0 0 0,-1 0 0 0 0,1 0 0 0 0,0 0 0 0 0,-3 6 0 0 0,-2 2 251 0 0,-2 3 6 0 0,1 0 0 0 0,0 1 1 0 0,1-1-1 0 0,0 2 1 0 0,1-1-1 0 0,-5 25 1 0 0,-13 99 1373 0 0,23-132-1737 0 0,0 0-1 0 0,1 1 1 0 0,0-1 0 0 0,0 0 0 0 0,1 0 0 0 0,0 0 0 0 0,0 0 0 0 0,1 0 0 0 0,0 0 0 0 0,5 12 0 0 0,-5-15-44 0 0,-1-1 1 0 0,1 0 0 0 0,1 1 0 0 0,-1-1 0 0 0,0 0 0 0 0,1 0 0 0 0,-1-1 0 0 0,1 1 0 0 0,0 0-1 0 0,0-1 1 0 0,0 0 0 0 0,0 0 0 0 0,0 0 0 0 0,1 0 0 0 0,-1 0 0 0 0,1 0 0 0 0,-1-1 0 0 0,1 0-1 0 0,0 0 1 0 0,-1 0 0 0 0,8 1 0 0 0,-5-1-28 0 0,1-1 1 0 0,-1 1-1 0 0,1-2 0 0 0,0 1 0 0 0,-1 0 1 0 0,1-1-1 0 0,-1 0 0 0 0,0-1 0 0 0,1 0 0 0 0,-1 0 1 0 0,0 0-1 0 0,0 0 0 0 0,0-1 0 0 0,0 0 1 0 0,0-1-1 0 0,-1 1 0 0 0,0-1 0 0 0,1 0 1 0 0,-1 0-1 0 0,0-1 0 0 0,-1 1 0 0 0,1-1 1 0 0,-1 0-1 0 0,0 0 0 0 0,-1-1 0 0 0,1 1 0 0 0,-1-1 1 0 0,0 0-1 0 0,0 0 0 0 0,0 0 0 0 0,-1 0 1 0 0,0 0-1 0 0,-1-1 0 0 0,1 1 0 0 0,-1 0 1 0 0,0-10-1 0 0,0 6-11 0 0,-1 0 1 0 0,0 0-1 0 0,-1 0 1 0 0,0 0 0 0 0,-1 1-1 0 0,0-1 1 0 0,0 1-1 0 0,-1-1 1 0 0,-1 1-1 0 0,1 0 1 0 0,-8-12 0 0 0,0 3-10 0 0,-1 0 0 0 0,-1 1 0 0 0,0 0-1 0 0,-19-16 1 0 0,-16-19 70 0 0,47 50-42 0 0,-1 1 1 0 0,1-1 0 0 0,0 0 0 0 0,0 1-1 0 0,0-1 1 0 0,1 0 0 0 0,-1 0-1 0 0,0 0 1 0 0,1 0 0 0 0,-1 0-1 0 0,1 0 1 0 0,0 0 0 0 0,-1 0-1 0 0,1 0 1 0 0,0 0 0 0 0,0 0-1 0 0,0 0 1 0 0,1 0 0 0 0,-1 1 0 0 0,0-1-1 0 0,1 0 1 0 0,-1 0 0 0 0,1 0-1 0 0,0 0 1 0 0,0 0 0 0 0,-1 0-1 0 0,1 1 1 0 0,1-1 0 0 0,-1 0-1 0 0,0 1 1 0 0,0-1 0 0 0,0 1-1 0 0,1-1 1 0 0,-1 1 0 0 0,4-3-1 0 0,14-5 38 0 0,0 1 0 0 0,0 1 0 0 0,1 1 0 0 0,27-5 0 0 0,67-6-2401 0 0,-36 12-5682 0 0,-54 3 5038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45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72 3296 0 0,'0'0'2991'0'0,"0"10"-1085"0"0,-7 142 2590 0 0,7-116-3535 0 0,-2-14-726 0 0,2 0 0 0 0,1 1 0 0 0,1-1 0 0 0,0 0 0 0 0,9 31 0 0 0,-10-48-222 0 0,1 0 0 0 0,-1-1 0 0 0,1 0 0 0 0,0 1 0 0 0,1-1 0 0 0,-1 0 0 0 0,1 0 0 0 0,-1 0 0 0 0,1-1 0 0 0,1 1 0 0 0,-1-1 0 0 0,0 1 0 0 0,1-1 0 0 0,0 0 0 0 0,-1 0 0 0 0,1-1 0 0 0,0 1 0 0 0,1-1 0 0 0,-1 0 0 0 0,0 0 0 0 0,1 0 0 0 0,-1-1 0 0 0,1 1 0 0 0,-1-1 0 0 0,1 0 0 0 0,0-1-1 0 0,-1 1 1 0 0,1-1 0 0 0,0 0 0 0 0,0 0 0 0 0,6-1 0 0 0,-5 1 0 0 0,0-1-1 0 0,0 0 0 0 0,0 0 0 0 0,0-1 0 0 0,0 1 1 0 0,-1-1-1 0 0,1 0 0 0 0,0-1 0 0 0,-1 0 0 0 0,0 1 1 0 0,0-2-1 0 0,0 1 0 0 0,9-8 0 0 0,-7 5 14 0 0,-1-2-1 0 0,1 1 1 0 0,-1-1 0 0 0,-1 0-1 0 0,1 0 1 0 0,-1 0 0 0 0,7-18-1 0 0,-4 3 76 0 0,0-1 0 0 0,-2 1 0 0 0,0-1 0 0 0,-2-1 0 0 0,3-47 1 0 0,-7 18 219 0 0,-7-61 0 0 0,7 113-390 0 0,-1 0 0 0 0,1-1 0 0 0,-1 1 0 0 0,1 0 0 0 0,-1 1 0 0 0,0-1 0 0 0,0 0 0 0 0,0 0 0 0 0,0 0-1 0 0,0 0 1 0 0,-2-3 0 0 0,-4-1-3068 0 0,-2 3-3392 0 0,5 0 3232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45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1 3200 0 0,'0'0'1142'0'0,"-10"7"2199"0"0,0 13-2501 0 0,2 1 0 0 0,0 0-1 0 0,1 0 1 0 0,1 1 0 0 0,1 0-1 0 0,1 0 1 0 0,1 0 0 0 0,1 0-1 0 0,1 26 1 0 0,1-34-695 0 0,0 0 0 0 0,1 0 0 0 0,1 0 0 0 0,0 0 0 0 0,1 0 0 0 0,5 13 0 0 0,-7-23-122 0 0,1 1 1 0 0,0-1-1 0 0,0 0 0 0 0,0 0 1 0 0,0-1-1 0 0,0 1 0 0 0,1 0 1 0 0,0-1-1 0 0,0 0 0 0 0,0 1 1 0 0,0-1-1 0 0,0 0 0 0 0,1-1 1 0 0,-1 1-1 0 0,1 0 0 0 0,0-1 1 0 0,-1 0-1 0 0,1 0 0 0 0,0 0 1 0 0,1 0-1 0 0,-1-1 0 0 0,0 0 1 0 0,6 1-1 0 0,0 0-28 0 0,1-1 0 0 0,-1-1 0 0 0,1 0 0 0 0,0 0 0 0 0,-1-1 0 0 0,1 0 0 0 0,0-1 0 0 0,-1 0 0 0 0,0-1 0 0 0,0 0-1 0 0,1-1 1 0 0,-2 0 0 0 0,1 0 0 0 0,0-1 0 0 0,-1-1 0 0 0,0 1 0 0 0,0-1 0 0 0,-1-1 0 0 0,0 0 0 0 0,0 0 0 0 0,0 0 0 0 0,-1-1 0 0 0,0 0 0 0 0,-1-1 0 0 0,1 0 0 0 0,-2 0 0 0 0,1 0 0 0 0,-1 0 0 0 0,-1-1 0 0 0,0 0 0 0 0,0 0 0 0 0,-1 0-1 0 0,0 0 1 0 0,-1-1 0 0 0,0 1 0 0 0,1-21 0 0 0,-1 10-7 0 0,-1 7 41 0 0,0-1 0 0 0,-1 1 0 0 0,0-1-1 0 0,-1 1 1 0 0,-4-21 0 0 0,5 35-24 0 0,0 0 0 0 0,0 0 1 0 0,0-1-1 0 0,0 1 0 0 0,0 0 0 0 0,0 0 0 0 0,0 0 1 0 0,0 0-1 0 0,0 0 0 0 0,0 0 0 0 0,0-1 0 0 0,0 1 1 0 0,0 0-1 0 0,0 0 0 0 0,0 0 0 0 0,0 0 0 0 0,0 0 1 0 0,0 0-1 0 0,0-1 0 0 0,0 1 0 0 0,0 0 0 0 0,0 0 1 0 0,0 0-1 0 0,0 0 0 0 0,-1 0 0 0 0,1 0 0 0 0,0 0 1 0 0,0 0-1 0 0,0 0 0 0 0,0-1 0 0 0,0 1 1 0 0,0 0-1 0 0,0 0 0 0 0,-1 0 0 0 0,1 0 0 0 0,0 0 1 0 0,0 0-1 0 0,0 0 0 0 0,0 0 0 0 0,0 0 0 0 0,0 0 1 0 0,-1 0-1 0 0,1 0 0 0 0,0 0 0 0 0,0 0 0 0 0,0 0 1 0 0,0 0-1 0 0,0 0 0 0 0,0 0 0 0 0,-1 0 0 0 0,1 0 1 0 0,0 0-1 0 0,0 0 0 0 0,0 0 0 0 0,0 1 0 0 0,0-1 1 0 0,0 0-1 0 0,0 0 0 0 0,-1 0 0 0 0,1 0 0 0 0,0 0 1 0 0,-7 12 187 0 0,-2 19 84 0 0,6-17-181 0 0,2 0-1 0 0,0 0 0 0 0,1 0 0 0 0,0 1 0 0 0,1-1 0 0 0,0 0 0 0 0,7 26 1 0 0,-6-34-108 0 0,0 0 1 0 0,0 0 0 0 0,0 0 0 0 0,1-1 0 0 0,0 1 0 0 0,0-1 0 0 0,1 0 0 0 0,0 0 0 0 0,0 0 0 0 0,0 0 0 0 0,0-1 0 0 0,0 1 0 0 0,1-1 0 0 0,0 0 0 0 0,0-1-1 0 0,0 1 1 0 0,1-1 0 0 0,-1 0 0 0 0,1 0 0 0 0,9 3 0 0 0,26 7-2212 0 0,-33-11-144 0 0,-1-1 0 0 0,1 0 1 0 0,13 1-1 0 0,-7-2-1262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23.74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 0 3648 0 0,'0'0'5924'0'0,"0"12"-2390"0"0,0-1-2618 0 0,-1 112 4351 0 0,-11 60-4911 0 0,11-158-1490 0 0,1 1-3924 0 0,0-4-910 0 0,0-10 2227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46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225 0 3456 0 0,'-1'1'161'0'0,"0"-1"0"0"0,0 1 1 0 0,0-1-1 0 0,0 1 0 0 0,0 0 0 0 0,0-1 0 0 0,0 1 0 0 0,1 0 0 0 0,-1 0 0 0 0,0-1 0 0 0,0 1 0 0 0,1 0 0 0 0,-1 0 1 0 0,1 0-1 0 0,-1 0 0 0 0,0 0 0 0 0,1 0 0 0 0,0 0 0 0 0,-1 0 0 0 0,0 2 0 0 0,-9 28 764 0 0,9-24-573 0 0,-13 51 1102 0 0,2 1-1 0 0,-5 83 1 0 0,15-115-1098 0 0,-86 641 4625 0 0,71-580-4855 0 0,-27 184-1261 0 0,42-218-5301 0 0,0-33 2980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47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70 302 3384 0 0,'0'0'1163'0'0,"0"14"1298"0"0,1 72 526 0 0,1-15-1046 0 0,-10 84 0 0 0,-1-58-612 0 0,3-35-1011 0 0,-12 61 0 0 0,12-94-225 0 0,5-20-63 0 0,0 0-1 0 0,-1 0 1 0 0,0-1 0 0 0,-1 1-1 0 0,-4 9 1 0 0,3-15-17 0 0,2-10-20 0 0,1-22-28 0 0,1 18 24 0 0,-2-431-197 0 0,3 391 225 0 0,3 0 1 0 0,17-83-1 0 0,-17 114 10 0 0,2 0 0 0 0,0 0 0 0 0,1 1 0 0 0,1 0-1 0 0,1 0 1 0 0,1 1 0 0 0,0 0 0 0 0,1 0 0 0 0,19-21-1 0 0,-23 32-2 0 0,0 0-1 0 0,0 0 1 0 0,1 1-1 0 0,0 0 1 0 0,0 0-1 0 0,1 1 1 0 0,-1 0-1 0 0,1 1 1 0 0,11-5-1 0 0,-17 8-13 0 0,0 0 0 0 0,0 0 0 0 0,0 0-1 0 0,0 0 1 0 0,0 1 0 0 0,0-1 0 0 0,0 1 0 0 0,0 0-1 0 0,0 0 1 0 0,0 0 0 0 0,0 0 0 0 0,0 0 0 0 0,0 1-1 0 0,0-1 1 0 0,0 1 0 0 0,0 0 0 0 0,0 0 0 0 0,0 0 0 0 0,-1 0-1 0 0,1 0 1 0 0,0 1 0 0 0,-1-1 0 0 0,1 1 0 0 0,-1 0-1 0 0,1 0 1 0 0,-1 0 0 0 0,0 0 0 0 0,0 0 0 0 0,0 0-1 0 0,0 1 1 0 0,0-1 0 0 0,0 1 0 0 0,1 3 0 0 0,2 3 16 0 0,-1 1 1 0 0,0 0 0 0 0,-1 1-1 0 0,0-1 1 0 0,-1 1 0 0 0,2 18-1 0 0,0 68 72 0 0,-4-80-83 0 0,-1-1 0 0 0,1 1 1 0 0,-2-1-1 0 0,0 0 1 0 0,-1 1-1 0 0,-1-1 1 0 0,0-1-1 0 0,-2 1 1 0 0,-9 21-1 0 0,12-30-11 0 0,-1 0-1 0 0,0 0 0 0 0,0 0 0 0 0,-1-1 1 0 0,0 0-1 0 0,0 0 0 0 0,0 0 0 0 0,-1 0 0 0 0,0-1 1 0 0,0 0-1 0 0,0 0 0 0 0,-1-1 0 0 0,0 1 1 0 0,1-1-1 0 0,-2-1 0 0 0,1 0 0 0 0,0 0 0 0 0,-1 0 1 0 0,-10 2-1 0 0,16-4-2 0 0,0-1 0 0 0,0 0 0 0 0,0 1 0 0 0,-1-1 0 0 0,1 0 0 0 0,0 0 0 0 0,0 0 0 0 0,-1-1 0 0 0,1 1 0 0 0,0 0 0 0 0,0-1 0 0 0,0 1 0 0 0,0-1 0 0 0,0 0 0 0 0,-1 0 0 0 0,1 0 0 0 0,1 0 0 0 0,-1 0 0 0 0,0 0 0 0 0,0-1 0 0 0,-2-1 0 0 0,1 0-1 0 0,1 0 1 0 0,0 0 0 0 0,0 0 0 0 0,0 0-1 0 0,0 0 1 0 0,1-1 0 0 0,-1 1 0 0 0,1 0-1 0 0,0-1 1 0 0,0 1 0 0 0,0-1 0 0 0,-1-4-1 0 0,1 2 1 0 0,1 0 0 0 0,-1-1 0 0 0,1 1-1 0 0,0 0 1 0 0,1 0 0 0 0,-1 0 0 0 0,1 0-1 0 0,0 0 1 0 0,1 0 0 0 0,0 0 0 0 0,0 0-1 0 0,0 0 1 0 0,0 0 0 0 0,1 1 0 0 0,5-9-1 0 0,-4 10 0 0 0,1 0-1 0 0,0 1 0 0 0,0-1 1 0 0,0 1-1 0 0,0 0 0 0 0,0 0 1 0 0,1 1-1 0 0,-1-1 0 0 0,1 1 1 0 0,0 0-1 0 0,0 1 1 0 0,-1-1-1 0 0,1 1 0 0 0,0 1 1 0 0,0-1-1 0 0,7 1 0 0 0,5-1-3 0 0,1 2 0 0 0,-1 0 0 0 0,36 8 0 0 0,-46-7 3 0 0,1 0 1 0 0,0 1-1 0 0,-1 0 0 0 0,1 1 0 0 0,-1 0 1 0 0,0 0-1 0 0,0 1 0 0 0,-1 0 1 0 0,0 0-1 0 0,1 1 0 0 0,-1-1 1 0 0,-1 2-1 0 0,0-1 0 0 0,1 1 1 0 0,-2 0-1 0 0,1 0 0 0 0,-1 1 1 0 0,7 13-1 0 0,-6-8 10 0 0,-1 0 1 0 0,0 0-1 0 0,-1 1 1 0 0,0-1-1 0 0,-1 1 0 0 0,-1 0 1 0 0,0 0-1 0 0,-1 0 1 0 0,0 0-1 0 0,-1 0 1 0 0,-3 20-1 0 0,2-23 38 0 0,-1-1-1 0 0,0 1 1 0 0,-1-1 0 0 0,0 0 0 0 0,0 0-1 0 0,-1 0 1 0 0,-1-1 0 0 0,0 1-1 0 0,-11 17 1 0 0,11-22-6 0 0,1 1 0 0 0,-1-1 0 0 0,0 0-1 0 0,-1 0 1 0 0,1 0 0 0 0,-1-1 0 0 0,0 0 0 0 0,0 0-1 0 0,-1 0 1 0 0,1-1 0 0 0,-1 0 0 0 0,0 0 0 0 0,0-1-1 0 0,0 1 1 0 0,-8 0 0 0 0,1 0 59 0 0,0-1 1 0 0,0-1-1 0 0,-1 0 1 0 0,-25-2-1 0 0,33 0-145 0 0,0 0-1 0 0,0 0 0 0 0,0-1 0 0 0,0 0 1 0 0,0 0-1 0 0,0-1 0 0 0,0 0 1 0 0,1 0-1 0 0,-1 0 0 0 0,1-1 1 0 0,-6-5-1 0 0,10 8-357 0 0,1 0-1 0 0,0-1 1 0 0,-1 1-1 0 0,1-1 1 0 0,0 1 0 0 0,0-1-1 0 0,0 1 1 0 0,0-1-1 0 0,0 0 1 0 0,0 0-1 0 0,0 1 1 0 0,1-1 0 0 0,-1 0-1 0 0,0-3 1 0 0,0-1-1336 0 0,-3-5-1813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4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0 2744 0 0,'-4'1'339'0'0,"0"0"0"0"0,0 0 0 0 0,0 0-1 0 0,0 0 1 0 0,0 1 0 0 0,0-1 0 0 0,0 1-1 0 0,1 0 1 0 0,-1 0 0 0 0,1 1 0 0 0,-1-1 0 0 0,1 1-1 0 0,0 0 1 0 0,0 0 0 0 0,-5 6 0 0 0,-1 1 227 0 0,0 1 0 0 0,1 1 0 0 0,-12 19 0 0 0,9-10 270 0 0,2 1 0 0 0,0 0 0 0 0,-10 35 0 0 0,17-47-621 0 0,-1 1 0 0 0,1-1 0 0 0,1 0 1 0 0,0 1-1 0 0,0-1 0 0 0,1 1 0 0 0,1-1 0 0 0,0 1 1 0 0,0-1-1 0 0,4 17 0 0 0,-3-22-168 0 0,0 0-1 0 0,0 0 1 0 0,1 0 0 0 0,-1 0-1 0 0,1 0 1 0 0,0 0 0 0 0,0-1-1 0 0,1 1 1 0 0,-1-1 0 0 0,1 0-1 0 0,0 0 1 0 0,0 0 0 0 0,1-1-1 0 0,-1 0 1 0 0,1 1 0 0 0,0-1-1 0 0,9 4 1 0 0,-7-4-22 0 0,1-1 0 0 0,0 0 0 0 0,-1 0 0 0 0,1-1 0 0 0,0 0 0 0 0,0 0 0 0 0,0 0 0 0 0,0-1 0 0 0,0-1 0 0 0,0 1 0 0 0,13-4 0 0 0,-10 2-20 0 0,0-1 0 0 0,-1 0-1 0 0,0-1 1 0 0,1 0 0 0 0,-1-1 0 0 0,-1 0-1 0 0,1-1 1 0 0,12-9 0 0 0,-16 11 0 0 0,-1-1 0 0 0,1 0 0 0 0,-1 0 0 0 0,0 0 0 0 0,0-1 0 0 0,-1 0 0 0 0,1 0 0 0 0,-2 0 1 0 0,1 0-1 0 0,0-1 0 0 0,-1 1 0 0 0,4-12 0 0 0,-5 7 10 0 0,1-1 0 0 0,-1 1 0 0 0,-1 0 0 0 0,0-1 0 0 0,-1 1 0 0 0,0-1 0 0 0,-1 1-1 0 0,0-1 1 0 0,0 1 0 0 0,-1 0 0 0 0,-1 0 0 0 0,-5-14 0 0 0,5 17 3 0 0,0 0-1 0 0,-1 0 0 0 0,0 0 0 0 0,-1 0 1 0 0,0 1-1 0 0,0-1 0 0 0,-1 2 1 0 0,0-1-1 0 0,0 0 0 0 0,0 1 1 0 0,-1 0-1 0 0,0 1 0 0 0,0-1 1 0 0,0 1-1 0 0,-1 1 0 0 0,-10-6 1 0 0,8 6 79 0 0,-1-1 1 0 0,-1 2 0 0 0,1-1 0 0 0,0 1 0 0 0,-1 1-1 0 0,-21-2 1 0 0,29 4-225 0 0,0 0 0 0 0,-1 1 0 0 0,1-1-1 0 0,0 1 1 0 0,0 0 0 0 0,0 0 0 0 0,0 0-1 0 0,-1 0 1 0 0,-6 4 0 0 0,9-4-288 0 0,-1 1 1 0 0,1 0-1 0 0,0-1 0 0 0,-1 1 1 0 0,1 0-1 0 0,0 0 0 0 0,0 1 1 0 0,1-1-1 0 0,-1 0 0 0 0,0 1 1 0 0,1-1-1 0 0,-1 1 1 0 0,1-1-1 0 0,0 1 0 0 0,0-1 1 0 0,-1 4-1 0 0,-4 11-2993 0 0,2-1-1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48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5 246 2488 0 0,'0'-2'132'0'0,"1"-1"-1"0"0,1 1 0 0 0,-1-1 1 0 0,0 1-1 0 0,1-1 0 0 0,-1 1 1 0 0,1 0-1 0 0,0-1 1 0 0,-1 1-1 0 0,1 0 0 0 0,3-2 1 0 0,-1 0 77 0 0,25-29 1088 0 0,1 2 0 0 0,50-40 0 0 0,-68 62-884 0 0,0 0 0 0 0,1 1 0 0 0,1 0 0 0 0,-1 1 0 0 0,1 0 0 0 0,0 1 0 0 0,1 1 0 0 0,0 0 0 0 0,-1 1 0 0 0,26-3 0 0 0,-36 6-289 0 0,1 1-1 0 0,0 0 0 0 0,-1 0 0 0 0,1 0 0 0 0,-1 1 0 0 0,1-1 0 0 0,-1 1 0 0 0,1 0 0 0 0,-1 1 0 0 0,0-1 0 0 0,1 1 0 0 0,-1 0 0 0 0,0 0 0 0 0,0 0 0 0 0,0 0 0 0 0,4 4 0 0 0,-3-1-21 0 0,0 0-1 0 0,0 0 1 0 0,0 0 0 0 0,0 1 0 0 0,-1 0-1 0 0,0 0 1 0 0,-1 0 0 0 0,1 0 0 0 0,3 10 0 0 0,2 11 32 0 0,-1 0-1 0 0,-1 1 1 0 0,-2 0 0 0 0,3 31 0 0 0,-8-56-122 0 0,18 446 444 0 0,-18-433-449 0 0,-4 245 1 0 0,-1-468-208 0 0,1 150 170 0 0,-20-95-1 0 0,22 144 33 0 0,0-1 0 0 0,-1 1 0 0 0,0 0 0 0 0,-1 0 0 0 0,1 1 0 0 0,-2-1 0 0 0,1 1 0 0 0,-1 0 0 0 0,0 0 0 0 0,-8-8 0 0 0,11 13 3 0 0,0-1 0 0 0,0 1 0 0 0,-1 0 0 0 0,1 0 0 0 0,-1 1 0 0 0,1-1 0 0 0,-1 0-1 0 0,1 1 1 0 0,-1 0 0 0 0,0-1 0 0 0,0 1 0 0 0,0 0 0 0 0,0 0 0 0 0,0 1 0 0 0,0-1 0 0 0,0 1 0 0 0,0-1-1 0 0,0 1 1 0 0,0 0 0 0 0,0 0 0 0 0,0 1 0 0 0,0-1 0 0 0,0 0 0 0 0,0 1 0 0 0,0 0 0 0 0,0 0-1 0 0,0 0 1 0 0,0 0 0 0 0,1 0 0 0 0,-1 0 0 0 0,0 1 0 0 0,-2 1 0 0 0,-8 7 36 0 0,0 0 1 0 0,1 0 0 0 0,0 1-1 0 0,1 1 1 0 0,-19 24 0 0 0,-42 75 208 0 0,27-38-72 0 0,28-48-134 0 0,-89 144 171 0 0,104-166-373 0 0,0 0-1 0 0,0 0 1 0 0,1 1 0 0 0,0-1-1 0 0,0 0 1 0 0,0 1-1 0 0,0-1 1 0 0,0 5 0 0 0,1-7-78 0 0,0 0 1 0 0,0-1-1 0 0,0 1 1 0 0,0 0-1 0 0,0 0 1 0 0,0 0-1 0 0,1-1 1 0 0,-1 1-1 0 0,0 0 1 0 0,0 0-1 0 0,1-1 1 0 0,-1 1-1 0 0,1 0 0 0 0,-1-1 1 0 0,0 1-1 0 0,1 0 1 0 0,-1-1-1 0 0,1 1 1 0 0,0-1-1 0 0,-1 1 1 0 0,1-1-1 0 0,-1 1 1 0 0,1-1-1 0 0,0 1 1 0 0,-1-1-1 0 0,1 0 1 0 0,0 1-1 0 0,0-1 1 0 0,-1 0-1 0 0,1 0 1 0 0,0 1-1 0 0,0-1 1 0 0,-1 0-1 0 0,1 0 1 0 0,0 0-1 0 0,0 0 1 0 0,0 0-1 0 0,-1 0 1 0 0,1 0-1 0 0,1 0 1 0 0,14-2-3138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49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1 3984 0 0,'0'0'680'0'0,"-4"19"2214"0"0,-14 38-612 0 0,-77 277 5738 0 0,92-323-8377 0 0,-6 23-140 0 0,-3-14-6436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49.5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6 3912 0 0,'-2'0'652'0'0,"2"-2"0"0"0,-4 2 1 0 0,-3 0-1 0 0,0-3 4 0 0,4 3-20 0 0,-1 0-32 0 0,1 3-72 0 0,-3-1-228 0 0,6 8-480 0 0,6 0-1636 0 0,-3 5-1 0 0,8-2 1 0 0,3 2 0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49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75 2504 0 0,'64'0'1719'0'0,"144"-3"1486"0"0,-172 0-2143 0 0,0-2 0 0 0,1 0 0 0 0,55-18 0 0 0,-89 22-818 0 0,19-8 398 0 0,-21 9-576 0 0,0-1 1 0 0,0 1 0 0 0,-1 0 0 0 0,1-1 0 0 0,0 1-1 0 0,-1-1 1 0 0,1 1 0 0 0,0-1 0 0 0,-1 0-1 0 0,1 1 1 0 0,-1-1 0 0 0,1 0 0 0 0,0 1-1 0 0,-1-1 1 0 0,0 0 0 0 0,1 1 0 0 0,-1-1-1 0 0,1 0 1 0 0,-1 0 0 0 0,0 0 0 0 0,0 1 0 0 0,1-3-1 0 0,-2 3-18 0 0,0-1 0 0 0,1 0-1 0 0,-1 1 1 0 0,0-1 0 0 0,0 0 0 0 0,1 1-1 0 0,-1-1 1 0 0,0 1 0 0 0,0-1-1 0 0,0 1 1 0 0,0-1 0 0 0,0 1 0 0 0,0 0-1 0 0,0-1 1 0 0,0 1 0 0 0,0 0-1 0 0,0 0 1 0 0,0 0 0 0 0,0 0 0 0 0,0 0-1 0 0,0 0 1 0 0,-1 0 0 0 0,-32-1 468 0 0,31 1-425 0 0,-4 0-38 0 0,0 0-1 0 0,0 0 0 0 0,1 1 1 0 0,-1-1-1 0 0,0 2 1 0 0,1-1-1 0 0,-1 1 1 0 0,1 0-1 0 0,-1 0 1 0 0,1 1-1 0 0,0-1 1 0 0,0 1-1 0 0,0 1 0 0 0,0-1 1 0 0,1 1-1 0 0,-1 0 1 0 0,1 1-1 0 0,0-1 1 0 0,0 1-1 0 0,1 0 1 0 0,-1 0-1 0 0,1 1 0 0 0,0-1 1 0 0,1 1-1 0 0,-1 0 1 0 0,-4 11-1 0 0,-2 7-7 0 0,2-1-1 0 0,1 1 1 0 0,0 0 0 0 0,-4 43-1 0 0,-1 102 38 0 0,8 344-150 0 0,4-325 3 0 0,0-153 44 0 0,-6 42 0 0 0,4-64 23 0 0,0 0 0 0 0,-1 0 0 0 0,-1 0 0 0 0,0 0-1 0 0,0-1 1 0 0,-9 16 0 0 0,10-23 14 0 0,0 0 1 0 0,0-1-1 0 0,0 1 0 0 0,0-1 1 0 0,-1 0-1 0 0,0 0 0 0 0,0 0 1 0 0,0-1-1 0 0,0 1 0 0 0,-1-1 1 0 0,0 0-1 0 0,1 0 0 0 0,-1-1 1 0 0,0 1-1 0 0,0-1 0 0 0,0 0 1 0 0,-1 0-1 0 0,1-1 0 0 0,0 0 1 0 0,-1 0-1 0 0,1 0 0 0 0,-1 0 1 0 0,-6-1-1 0 0,4 0 18 0 0,1-1 1 0 0,-1 0 0 0 0,0 0-1 0 0,1 0 1 0 0,-1-1-1 0 0,1-1 1 0 0,-1 1-1 0 0,1-1 1 0 0,0 0-1 0 0,0-1 1 0 0,0 0-1 0 0,1 0 1 0 0,-1 0 0 0 0,1-1-1 0 0,-11-10 1 0 0,9 7-51 0 0,1-1 0 0 0,0 0 1 0 0,0 0-1 0 0,0 0 0 0 0,2-1 1 0 0,-1 0-1 0 0,1-1 0 0 0,0 1 1 0 0,1-1-1 0 0,0 0 0 0 0,1 0 1 0 0,1 0-1 0 0,-1 0 0 0 0,2 0 1 0 0,-1-1-1 0 0,2 1 0 0 0,-1-1 1 0 0,2 1-1 0 0,1-14 0 0 0,0 17-911 0 0,1 1-1 0 0,0 0 0 0 0,1-1 1 0 0,-1 1-1 0 0,1 1 0 0 0,1-1 1 0 0,-1 1-1 0 0,1-1 1 0 0,0 1-1 0 0,1 1 0 0 0,10-10 1 0 0,8-5-2502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50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1 3376 0 0,'-19'0'1708'0'0,"4"0"-1181"0"0,-1 0 1 0 0,1 1 0 0 0,-1 0-1 0 0,1 1 1 0 0,0 1 0 0 0,-1 1-1 0 0,2 0 1 0 0,-1 0-1 0 0,0 2 1 0 0,-18 9 0 0 0,29-12-356 0 0,0 0 0 0 0,0 0 0 0 0,1 0 0 0 0,-1 0 0 0 0,1 0 0 0 0,0 1 0 0 0,0-1 0 0 0,0 1 0 0 0,0 0 0 0 0,1 0 0 0 0,-1 0 0 0 0,1 0 0 0 0,0 1 0 0 0,1-1 0 0 0,-1 1 0 0 0,1-1 0 0 0,0 1 0 0 0,0-1 0 0 0,0 1 1 0 0,0 7-1 0 0,0 3 16 0 0,1 0 0 0 0,1 0 0 0 0,0 0 0 0 0,1 0 0 0 0,5 15 0 0 0,-5-22-164 0 0,1-1 0 0 0,-1 1 0 0 0,2-1 0 0 0,-1 0 0 0 0,1 0 0 0 0,0 0 0 0 0,1 0 0 0 0,0 0 0 0 0,0-1 0 0 0,0 0 0 0 0,0 0 0 0 0,1-1 0 0 0,0 1 0 0 0,1-1 0 0 0,7 5 0 0 0,-4-4-34 0 0,0 1 1 0 0,1-2 0 0 0,0 0 0 0 0,0 0 0 0 0,0-1 0 0 0,0 0 0 0 0,1-1 0 0 0,-1 0 0 0 0,20 1-1 0 0,-7-4-94 0 0,-23 0 100 0 0,-1-1-1 0 0,0 1 1 0 0,1 0 0 0 0,-1 0-1 0 0,1 0 1 0 0,-1 0 0 0 0,0 0-1 0 0,1-1 1 0 0,-1 1 0 0 0,0 0-1 0 0,1 0 1 0 0,-1 0 0 0 0,0-1-1 0 0,1 1 1 0 0,-1 0 0 0 0,0-1-1 0 0,0 1 1 0 0,1 0-1 0 0,-1-1 1 0 0,0 1 0 0 0,0 0-1 0 0,0-1 1 0 0,0 1 0 0 0,1 0-1 0 0,-1-1 1 0 0,0 1 0 0 0,0-1-1 0 0,0 1 1 0 0,0 0 0 0 0,0-1-1 0 0,0 1 1 0 0,0-1 0 0 0,0 1-1 0 0,0 0 1 0 0,0-1 0 0 0,0 1-1 0 0,0-1 1 0 0,0 1 0 0 0,0 0-1 0 0,0-1 1 0 0,-1 1 0 0 0,1 0-1 0 0,0-1 1 0 0,0 1 0 0 0,0 0-1 0 0,-1-1 1 0 0,1 1-1 0 0,0 0 1 0 0,0-1 0 0 0,-1 1-1 0 0,1 0 1 0 0,0 0 0 0 0,-1-1-1 0 0,1 1 1 0 0,-2-2 0 0 0,1 1 0 0 0,-1 0 0 0 0,1 0 0 0 0,-1 0 0 0 0,1 0 0 0 0,-1 0 0 0 0,0 0 0 0 0,0 1 0 0 0,1-1 0 0 0,-1 0 0 0 0,0 1 0 0 0,0-1 0 0 0,0 1 0 0 0,1 0 0 0 0,-1 0 0 0 0,0-1 0 0 0,-3 2 0 0 0,-34 1 99 0 0,39-2-93 0 0,-8 1 42 0 0,1 1 0 0 0,-1-1 0 0 0,1 1 0 0 0,0 1 0 0 0,0-1 0 0 0,0 1 0 0 0,0 0 0 0 0,0 1 0 0 0,1 0 0 0 0,-1 0 0 0 0,1 0 0 0 0,-10 10 0 0 0,12-10 8 0 0,0 1 0 0 0,0-1-1 0 0,0 1 1 0 0,1 0-1 0 0,0 0 1 0 0,0 1 0 0 0,0-1-1 0 0,0 0 1 0 0,1 1 0 0 0,0 0-1 0 0,0 0 1 0 0,1-1-1 0 0,0 1 1 0 0,0 0 0 0 0,0 0-1 0 0,0 10 1 0 0,2-12-20 0 0,-1 0 0 0 0,1 0 0 0 0,0-1 0 0 0,0 1 0 0 0,1 0 0 0 0,-1 0 0 0 0,1 0 0 0 0,-1-1 0 0 0,1 1 0 0 0,0-1 0 0 0,1 0 0 0 0,-1 1 0 0 0,1-1 0 0 0,-1 0 0 0 0,1 0 0 0 0,0-1 0 0 0,0 1-1 0 0,0 0 1 0 0,0-1 0 0 0,7 4 0 0 0,2 1-24 0 0,-1-1-1 0 0,1 0 1 0 0,0-1 0 0 0,0-1-1 0 0,16 5 1 0 0,90 12-2006 0 0,2-10-7045 0 0,-85-8 5686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51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2888 0 0,'0'0'480'0'0,"8"0"1106"0"0,454 6 7417 0 0,-351-6-8227 0 0,-153-1-572 0 0,22 0-117 0 0,0 1 0 0 0,0 0 0 0 0,-38 7 0 0 0,55-6-67 0 0,-1 0 0 0 0,1 0 0 0 0,0 1 0 0 0,0-1 1 0 0,0 1-1 0 0,0-1 0 0 0,0 1 0 0 0,0 0 0 0 0,0 0 0 0 0,1 0 0 0 0,-1 1 0 0 0,1-1 0 0 0,0 0 0 0 0,-4 5 0 0 0,2-1 14 0 0,0 0 0 0 0,1 0 1 0 0,0 1-1 0 0,0 0 0 0 0,0-1 0 0 0,-2 11 1 0 0,-1 7 76 0 0,2 1 0 0 0,-3 47 0 0 0,2 0-9 0 0,9 130-1 0 0,-2-191-392 0 0,-1 0 0 0 0,2 0 0 0 0,3 12-1 0 0,-4-17-545 0 0,1 1 0 0 0,0-1 0 0 0,0 0 0 0 0,0 1-1 0 0,1-1 1 0 0,5 6 0 0 0,8 7-2275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52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136 149 3128 0 0,'-2'0'187'0'0,"0"0"0"0"0,0 1 0 0 0,0-1 0 0 0,0 1 0 0 0,0 0 0 0 0,0-1 0 0 0,0 1-1 0 0,0 0 1 0 0,0 0 0 0 0,0 0 0 0 0,0 0 0 0 0,1 1 0 0 0,-1-1 0 0 0,0 0 0 0 0,1 1 0 0 0,0-1-1 0 0,-1 1 1 0 0,1 0 0 0 0,0-1 0 0 0,-1 1 0 0 0,1 0 0 0 0,0 0 0 0 0,0-1 0 0 0,1 1 0 0 0,-1 0-1 0 0,0 0 1 0 0,0 0 0 0 0,0 3 0 0 0,-2 8 320 0 0,0 0-1 0 0,1 0 1 0 0,-1 18-1 0 0,3-23-92 0 0,-2 5-46 0 0,1-1-1 0 0,1 1 0 0 0,0 0 1 0 0,1-1-1 0 0,0 1 1 0 0,1 0-1 0 0,0-1 0 0 0,1 0 1 0 0,8 23-1 0 0,-9-32-343 0 0,1 0-1 0 0,-1 0 1 0 0,1 0 0 0 0,-1-1 0 0 0,1 1-1 0 0,0 0 1 0 0,0-1 0 0 0,0 0 0 0 0,0 0-1 0 0,1 0 1 0 0,-1 0 0 0 0,1 0 0 0 0,-1-1-1 0 0,1 1 1 0 0,-1-1 0 0 0,1 0 0 0 0,0 0-1 0 0,0 0 1 0 0,-1-1 0 0 0,1 1-1 0 0,8-1 1 0 0,-1 0-5 0 0,0 0 0 0 0,0-1 0 0 0,1-1 0 0 0,-1 1 0 0 0,0-2 0 0 0,16-5 0 0 0,-17 4-20 0 0,-1 0 0 0 0,1-1 0 0 0,-1 0 0 0 0,0 0 0 0 0,-1-1 0 0 0,1-1 0 0 0,-1 1 0 0 0,0-1 0 0 0,-1-1 0 0 0,0 1 0 0 0,0-1 0 0 0,-1-1 0 0 0,0 1 0 0 0,0-1 0 0 0,-1 0 0 0 0,0 0 0 0 0,0-1 0 0 0,-1 1 0 0 0,0-1 0 0 0,-1 0 0 0 0,0 0 0 0 0,-1-1 0 0 0,0 1 0 0 0,-1 0 0 0 0,0-1 0 0 0,0 1 0 0 0,-1-1 0 0 0,-1 1 0 0 0,1 0 0 0 0,-2-1 0 0 0,1 1 0 0 0,-2 0 0 0 0,1-1 0 0 0,-1 1 0 0 0,-5-10 0 0 0,4 12 24 0 0,-1 0 0 0 0,1 0 0 0 0,-1 1-1 0 0,-1 0 1 0 0,1 0 0 0 0,-1 1 0 0 0,0-1-1 0 0,-1 1 1 0 0,1 0 0 0 0,-1 1 0 0 0,0 0 0 0 0,-1 0-1 0 0,1 0 1 0 0,-1 1 0 0 0,0 0 0 0 0,0 1-1 0 0,-17-5 1 0 0,16 5 9 0 0,-1 1 0 0 0,1 0 0 0 0,0 1 0 0 0,-1 0-1 0 0,1 0 1 0 0,-1 1 0 0 0,0 0 0 0 0,1 1 0 0 0,-1 0 0 0 0,1 1 0 0 0,0-1-1 0 0,-1 2 1 0 0,1 0 0 0 0,0 0 0 0 0,0 0 0 0 0,-13 8 0 0 0,15-6-10 0 0,0 0 1 0 0,0 0 0 0 0,1 1-1 0 0,0 0 1 0 0,0 0-1 0 0,0 0 1 0 0,1 1 0 0 0,0-1-1 0 0,0 1 1 0 0,0 1-1 0 0,1-1 1 0 0,1 1 0 0 0,-1-1-1 0 0,1 1 1 0 0,0 0-1 0 0,-2 12 1 0 0,0 7 26 0 0,1 1 0 0 0,1-1 0 0 0,1 47 1 0 0,2-67-42 0 0,0 0 0 0 0,1 0 0 0 0,0 0 0 0 0,0-1 0 0 0,1 1 0 0 0,-1 0 1 0 0,1-1-1 0 0,1 1 0 0 0,0-1 0 0 0,5 9 0 0 0,-6-11-6 0 0,0-1 0 0 0,1 1 0 0 0,-1-1 0 0 0,1 0 0 0 0,0 0 0 0 0,0 0-1 0 0,0 0 1 0 0,1-1 0 0 0,-1 1 0 0 0,1-1 0 0 0,-1 0 0 0 0,1 0 0 0 0,0 0 0 0 0,0 0-1 0 0,0-1 1 0 0,0 0 0 0 0,0 1 0 0 0,6-1 0 0 0,0 1-29 0 0,0-1 1 0 0,0-1-1 0 0,0 0 1 0 0,0-1-1 0 0,1 1 0 0 0,-1-2 1 0 0,0 0-1 0 0,0 0 1 0 0,0-1-1 0 0,-1 0 0 0 0,1 0 1 0 0,-1-1-1 0 0,14-8 1 0 0,-16 8-1 0 0,0 0 0 0 0,0-1 0 0 0,-1 0 0 0 0,0-1 0 0 0,0 0 0 0 0,0 1 0 0 0,0-2 0 0 0,-1 1 0 0 0,0-1 0 0 0,0 1 0 0 0,-1-2 0 0 0,0 1 0 0 0,0 0 0 0 0,-1-1 0 0 0,0 1 0 0 0,0-1 0 0 0,2-10 0 0 0,-3 10 4 0 0,1-9-23 0 0,1 0 0 0 0,-2 0-1 0 0,1-21 1 0 0,-2 8 45 0 0,0 17 76 0 0,-1-1 1 0 0,0 1-1 0 0,-3-16 0 0 0,3 28-68 0 0,0 1 0 0 0,0-1 0 0 0,0 1 0 0 0,0 0 0 0 0,0-1 0 0 0,0 1 0 0 0,0 0 1 0 0,0-1-1 0 0,0 1 0 0 0,0 0 0 0 0,0-1 0 0 0,0 1 0 0 0,-1 0 0 0 0,1 0 0 0 0,0-1 0 0 0,0 1 0 0 0,0 0 0 0 0,-1-1 0 0 0,1 1 1 0 0,0 0-1 0 0,0 0 0 0 0,-1-1 0 0 0,1 1 0 0 0,0 0 0 0 0,0 0 0 0 0,-1 0 0 0 0,1-1 0 0 0,0 1 0 0 0,-1 0 0 0 0,1 0 1 0 0,0 0-1 0 0,-1 0 0 0 0,1 0 0 0 0,0 0 0 0 0,-1 0 0 0 0,-10 8 213 0 0,-5 15 66 0 0,9-7-162 0 0,1-1 1 0 0,1 1 0 0 0,0 1 0 0 0,2-1 0 0 0,-1 1 0 0 0,-1 27-1 0 0,2-18-18 0 0,3-19-79 0 0,-1 0 0 0 0,1 0 0 0 0,0 0 0 0 0,1 0 0 0 0,-1-1 0 0 0,1 1 0 0 0,1 0 0 0 0,-1 0 0 0 0,1-1 0 0 0,0 1 0 0 0,1-1 0 0 0,5 10 0 0 0,-6-12-20 0 0,1 0-1 0 0,0 0 0 0 0,0 0 0 0 0,0 0 0 0 0,0 0 0 0 0,1-1 1 0 0,-1 0-1 0 0,1 1 0 0 0,0-2 0 0 0,0 1 0 0 0,0 0 0 0 0,0-1 1 0 0,1 1-1 0 0,-1-1 0 0 0,1-1 0 0 0,-1 1 0 0 0,1 0 1 0 0,6 0-1 0 0,1 0-30 0 0,0-1 0 0 0,0 0 0 0 0,0 0 1 0 0,0-2-1 0 0,0 1 0 0 0,-1-2 0 0 0,1 1 1 0 0,0-2-1 0 0,-1 1 0 0 0,1-2 0 0 0,-1 1 1 0 0,0-2-1 0 0,0 0 0 0 0,0 0 0 0 0,-1 0 1 0 0,1-2-1 0 0,-1 1 0 0 0,10-10 0 0 0,-8 6-2 0 0,-2 0 0 0 0,1-1 0 0 0,-1 0 0 0 0,-1-1 0 0 0,0 0 0 0 0,-1 0 0 0 0,0-1 0 0 0,-1 0 0 0 0,0-1 0 0 0,-1 1 0 0 0,-1-1 0 0 0,0 0 0 0 0,-1-1 0 0 0,3-16 0 0 0,-6 22 32 0 0,3-8 83 0 0,-1 0 0 0 0,-1-1 0 0 0,-1 1 0 0 0,0-1 0 0 0,-3-29 0 0 0,2 46-78 0 0,0 1 0 0 0,0 0 0 0 0,0-1 0 0 0,0 1-1 0 0,0 0 1 0 0,0-1 0 0 0,0 1 0 0 0,0 0 0 0 0,0-1-1 0 0,0 1 1 0 0,-1 0 0 0 0,1-1 0 0 0,0 1 0 0 0,0 0-1 0 0,0 0 1 0 0,0-1 0 0 0,0 1 0 0 0,-1 0 0 0 0,1 0-1 0 0,0-1 1 0 0,0 1 0 0 0,-1 0 0 0 0,1 0 0 0 0,0-1-1 0 0,0 1 1 0 0,-1 0 0 0 0,1 0 0 0 0,0 0 0 0 0,0 0-1 0 0,-1-1 1 0 0,0 1 0 0 0,-6 7 443 0 0,-4 17 76 0 0,4 5-226 0 0,1 0-1 0 0,1 0 0 0 0,-1 39 0 0 0,7 89 191 0 0,0-139-323 0 0,0 1 1 0 0,2-1 0 0 0,8 34-1 0 0,-9-45-517 0 0,0-1 0 0 0,1 0 0 0 0,0 0 0 0 0,0-1 0 0 0,0 1 0 0 0,5 6 0 0 0,-5-9-609 0 0,0 0 0 0 0,-1 0 0 0 0,1-1 0 0 0,0 1 0 0 0,0-1 0 0 0,0 1 0 0 0,1-1 0 0 0,-1 0 0 0 0,1 0 0 0 0,-1-1 0 0 0,5 3 0 0 0,2-2-2998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24.67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107 308 2968 0 0,'-1'0'282'0'0,"-1"1"0"0"0,0 0 0 0 0,0-1 0 0 0,0 1-1 0 0,1 0 1 0 0,-1 0 0 0 0,0 0 0 0 0,1 0 0 0 0,-1 0-1 0 0,1 0 1 0 0,-1 0 0 0 0,1 1 0 0 0,0-1 0 0 0,0 1-1 0 0,-1-1 1 0 0,1 1 0 0 0,0-1 0 0 0,0 1 0 0 0,0 0 0 0 0,-1 3-1 0 0,-15 38 1449 0 0,10-13-665 0 0,1 1 0 0 0,2 0 0 0 0,-2 31 0 0 0,6-42-831 0 0,0-1 0 0 0,1 1 0 0 0,1-1 0 0 0,1 1 0 0 0,1-1 0 0 0,6 19 0 0 0,-9-34-202 0 0,1 1 0 0 0,-1-1-1 0 0,1 1 1 0 0,1-1 0 0 0,-1 0-1 0 0,1 0 1 0 0,-1 0 0 0 0,1 0-1 0 0,0 0 1 0 0,1 0 0 0 0,-1-1-1 0 0,1 1 1 0 0,-1-1 0 0 0,1 0-1 0 0,0 0 1 0 0,0-1 0 0 0,0 1-1 0 0,6 2 1 0 0,-4-3-13 0 0,0-1 0 0 0,0 1 0 0 0,0-1 0 0 0,0 0 1 0 0,0-1-1 0 0,0 1 0 0 0,0-1 0 0 0,0 0 0 0 0,0-1 0 0 0,0 1 0 0 0,0-1 1 0 0,0 0-1 0 0,0-1 0 0 0,6-2 0 0 0,-7 2-17 0 0,0 0 1 0 0,0-1-1 0 0,0 0 0 0 0,0 0 1 0 0,0 0-1 0 0,-1 0 0 0 0,1-1 1 0 0,-1 0-1 0 0,0 0 0 0 0,0 0 1 0 0,0 0-1 0 0,-1-1 0 0 0,1 0 1 0 0,-1 1-1 0 0,0-1 1 0 0,-1 0-1 0 0,4-9 0 0 0,2-7-3 0 0,-1 0 0 0 0,-1-1 0 0 0,4-22-1 0 0,-9 37 6 0 0,7-50 38 0 0,-2 0 1 0 0,-3 0 0 0 0,-2 0 0 0 0,-8-62 0 0 0,6 106-36 0 0,0 1 1 0 0,-2-1 0 0 0,1 0 0 0 0,-1 0-1 0 0,-1 1 1 0 0,0 0 0 0 0,-1 0-1 0 0,0 0 1 0 0,-11-18 0 0 0,12 24-12 0 0,0 0-1 0 0,-1 1 1 0 0,1-1 0 0 0,-1 1 0 0 0,0 0-1 0 0,-1 1 1 0 0,1-1 0 0 0,-1 1-1 0 0,0 0 1 0 0,0 0 0 0 0,0 1 0 0 0,0-1-1 0 0,0 1 1 0 0,-1 1 0 0 0,0-1 0 0 0,1 1-1 0 0,-1 1 1 0 0,0-1 0 0 0,-8 0 0 0 0,7 1-5 0 0,-1 1 0 0 0,1 0 0 0 0,-1 0 0 0 0,1 0 0 0 0,-1 1 0 0 0,1 1 0 0 0,0-1 0 0 0,-1 2 1 0 0,1-1-1 0 0,-8 4 0 0 0,12-4 7 0 0,0 0 0 0 0,0 0 0 0 0,0 1-1 0 0,1-1 1 0 0,-1 1 0 0 0,1 0 0 0 0,-1 0 0 0 0,1 0 0 0 0,0 0 0 0 0,1 0 0 0 0,-1 1 0 0 0,0-1 0 0 0,1 1 0 0 0,0 0 0 0 0,0 0 0 0 0,0 0 0 0 0,0 0-1 0 0,1 0 1 0 0,-1 0 0 0 0,0 8 0 0 0,0-1 19 0 0,0 0 0 0 0,1 0-1 0 0,0 0 1 0 0,1 1-1 0 0,0-1 1 0 0,1 0 0 0 0,0 0-1 0 0,4 13 1 0 0,-4-19 6 0 0,0-1-1 0 0,1 0 1 0 0,0 1-1 0 0,0-1 1 0 0,0 0 0 0 0,0 0-1 0 0,1 0 1 0 0,-1 0 0 0 0,1 0-1 0 0,0-1 1 0 0,0 1-1 0 0,1-1 1 0 0,-1 0 0 0 0,1 0-1 0 0,-1 0 1 0 0,1-1 0 0 0,0 1-1 0 0,0-1 1 0 0,0 0-1 0 0,0 0 1 0 0,1 0 0 0 0,6 2-1 0 0,15 2 181 0 0,1-1 0 0 0,-1-1-1 0 0,1-1 1 0 0,0-2 0 0 0,1 0-1 0 0,-1-2 1 0 0,0-1 0 0 0,33-7-1 0 0,-58 9-179 0 0,0-1 0 0 0,1 1-1 0 0,-1-1 1 0 0,0 0 0 0 0,1 0-1 0 0,-1 0 1 0 0,0 0-1 0 0,0 0 1 0 0,0-1 0 0 0,0 1-1 0 0,0-1 1 0 0,3-2 0 0 0,3-3-439 0 0,-4 5-2199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53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505 42 1632 0 0,'0'0'291'0'0,"-36"-12"3290"0"0,26 8-2956 0 0,0-1 0 0 0,-1 1 0 0 0,1 1 0 0 0,-1 0 1 0 0,0 0-1 0 0,0 1 0 0 0,-15-1 0 0 0,6 1-144 0 0,-1 1 0 0 0,-27 3 0 0 0,40-1-384 0 0,-1 0 0 0 0,1 1-1 0 0,-1 0 1 0 0,1 0 0 0 0,0 0-1 0 0,0 1 1 0 0,0 1 0 0 0,-8 4 0 0 0,10-4-68 0 0,1 0 0 0 0,-1 0 0 0 0,1 1 0 0 0,0 0 0 0 0,0 0 1 0 0,0 0-1 0 0,1 1 0 0 0,0 0 0 0 0,-6 9 0 0 0,-1 7 19 0 0,-12 32-1 0 0,21-49-41 0 0,-4 16-8 0 0,0 0 0 0 0,-4 36 1 0 0,5-30 0 0 0,-16 126-17 0 0,-3 12 4 0 0,21-146 17 0 0,-9 37 85 0 0,4 1 0 0 0,-3 78 1 0 0,11-123-63 0 0,0-7 49 0 0,0-1 0 0 0,0 1 1 0 0,0 0-1 0 0,0-1 1 0 0,1 1-1 0 0,0 0 1 0 0,2 5-1 0 0,-2-8-43 0 0,0 0 1 0 0,0-1-1 0 0,0 1 0 0 0,0 0 1 0 0,1-1-1 0 0,-1 0 0 0 0,0 1 1 0 0,1-1-1 0 0,-1 0 0 0 0,1 1 1 0 0,0-1-1 0 0,-1 0 0 0 0,1 0 1 0 0,0-1-1 0 0,0 1 0 0 0,-1 0 1 0 0,1 0-1 0 0,0-1 0 0 0,0 1 1 0 0,0-1-1 0 0,2 1 0 0 0,24 2 233 0 0,-1-1-1 0 0,1 0 0 0 0,33-4 1 0 0,-4 1 61 0 0,2 2-6 0 0,-22 0-70 0 0,68-6 1 0 0,-92-1-1575 0 0,-12 5 735 0 0,-1 0 0 0 0,1 0-1 0 0,0 0 1 0 0,-1-1-1 0 0,1 1 1 0 0,0 0 0 0 0,-1 0-1 0 0,1 0 1 0 0,-1 0 0 0 0,0-1-1 0 0,1 1 1 0 0,-1 0 0 0 0,0-1-1 0 0,0 1 1 0 0,0-2 0 0 0,0-5-2520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53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3688 0 0,'0'0'3933'0'0,"7"0"-3229"0"0,2 0-4 0 0,6 0 4 0 0,-1 0-4 0 0,6 0-16 0 0,5 0-32 0 0,2 0-92 0 0,4 0-368 0 0,1 0-2692 0 0,-1 0 0 0 0,0 0-1 0 0,-1 0 1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54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 3536 0 0,'0'25'3911'0'0,"-6"24"-1834"0"0,1 1 0 0 0,4 54 0 0 0,-1 6 199 0 0,-2 1-1128 0 0,2-27-805 0 0,-16 104 0 0 0,0-75-599 0 0,15-94 11 0 0,1-13-1750 0 0,1-23-7192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54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0 3288 0 0,'0'0'2264'0'0,"-4"10"313"0"0,-25 46-296 0 0,-2-1 0 0 0,-66 89 0 0 0,76-118-2151 0 0,-2 0 0 0 0,-1-1 0 0 0,0-1-1 0 0,-2-2 1 0 0,0 0 0 0 0,-53 32 0 0 0,74-52-120 0 0,-3 3 5 0 0,0 0 0 0 0,0-1 1 0 0,-1 0-1 0 0,1 0 0 0 0,-1-1 0 0 0,-16 4 0 0 0,24-7-14 0 0,1 0 0 0 0,0 0-1 0 0,-1 0 1 0 0,1 0-1 0 0,0 0 1 0 0,-1 0 0 0 0,1 0-1 0 0,0 0 1 0 0,-1 0-1 0 0,1 0 1 0 0,-1 0 0 0 0,1 0-1 0 0,0 0 1 0 0,-1 0-1 0 0,1 0 1 0 0,0 0-1 0 0,-1-1 1 0 0,1 1 0 0 0,0 0-1 0 0,-1 0 1 0 0,1 0-1 0 0,0-1 1 0 0,-1 1 0 0 0,1 0-1 0 0,0 0 1 0 0,0 0-1 0 0,-1-1 1 0 0,1 1 0 0 0,0 0-1 0 0,0-1 1 0 0,-1 1-1 0 0,1 0 1 0 0,0-1-1 0 0,0 1 1 0 0,0-1 0 0 0,3-15 6 0 0,17-14 0 0 0,-6 15 8 0 0,-8 7 15 0 0,1 0 0 0 0,0 1 0 0 0,1 0 0 0 0,-1 0 0 0 0,17-10-1 0 0,-15 12 52 0 0,0 1 0 0 0,0 0-1 0 0,0 0 1 0 0,1 1 0 0 0,-1 0-1 0 0,1 1 1 0 0,0 0-1 0 0,0 0 1 0 0,11 0 0 0 0,-16 2-18 0 0,0 0 1 0 0,1 1 0 0 0,-1-1 0 0 0,0 1 0 0 0,0 0 0 0 0,0 0-1 0 0,0 1 1 0 0,0 0 0 0 0,0 0 0 0 0,-1 0 0 0 0,1 0 0 0 0,0 1-1 0 0,-1-1 1 0 0,0 1 0 0 0,0 1 0 0 0,0-1 0 0 0,0 0 0 0 0,0 1-1 0 0,3 4 1 0 0,9 13 216 0 0,-2 1-1 0 0,-1 0 1 0 0,15 31-1 0 0,-15-27-158 0 0,0 0 1 0 0,22 29-1 0 0,-16-24-272 0 0,-3-5-3207 0 0,-3-10-5528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55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3064 0 0,'0'0'1056'0'0,"-3"18"1777"0"0,-13 31-1174 0 0,2 1 0 0 0,3 1 0 0 0,-9 77 0 0 0,16-67-866 0 0,3-37-779 0 0,-1 0 1 0 0,0-1-1 0 0,-2 1 1 0 0,-8 26-1 0 0,11-48-554 0 0,0 3-2270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55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2664 0 0,'20'-11'2328'0'0,"14"4"-819"0"0,1 2 1 0 0,58-2 0 0 0,71 10 979 0 0,-144-3-2159 0 0,3 1-223 0 0,52 2 436 0 0,113-9 0 0 0,-186 6-527 0 0,1-1 1 0 0,-1 1 0 0 0,0 0-1 0 0,0-1 1 0 0,0 0 0 0 0,1 0-1 0 0,-1 1 1 0 0,4-4 0 0 0,-6 4-1 0 0,0 0 0 0 0,1 0 0 0 0,-1 0-1 0 0,0-1 1 0 0,1 1 0 0 0,-1 0 0 0 0,0 0 0 0 0,1-1 0 0 0,-1 1 0 0 0,0 0 0 0 0,0-1 0 0 0,0 1 0 0 0,1 0 0 0 0,-1-1 0 0 0,0 1 0 0 0,0-1-1 0 0,0 1 1 0 0,0 0 0 0 0,1-1 0 0 0,-1 1 0 0 0,0-1 0 0 0,0 1 0 0 0,0 0 0 0 0,0-1 0 0 0,0 1 0 0 0,0-1 0 0 0,0 1 0 0 0,0-1 0 0 0,-1 0 21 0 0,0 0 1 0 0,0 1 0 0 0,0-1 0 0 0,0 0 0 0 0,0 0-1 0 0,0 1 1 0 0,0-1 0 0 0,0 1 0 0 0,0-1 0 0 0,0 1 0 0 0,-1-1-1 0 0,1 1 1 0 0,0 0 0 0 0,0 0 0 0 0,0-1 0 0 0,-1 1 0 0 0,1 0-1 0 0,0 0 1 0 0,0 0 0 0 0,-1 0 0 0 0,1 0 0 0 0,0 1-1 0 0,0-1 1 0 0,0 0 0 0 0,-1 0 0 0 0,1 1 0 0 0,0-1 0 0 0,-2 2-1 0 0,0-1 20 0 0,-1 1-1 0 0,1-1 1 0 0,0 1-1 0 0,0 0 1 0 0,0 0-1 0 0,0 0 1 0 0,0 1-1 0 0,0-1 1 0 0,1 1-1 0 0,-1-1 1 0 0,1 1-1 0 0,0 0 1 0 0,0 0-1 0 0,0 0 0 0 0,0 0 1 0 0,0 1-1 0 0,0-1 1 0 0,1 0-1 0 0,0 1 1 0 0,0-1-1 0 0,-1 4 1 0 0,-3 12 117 0 0,1-1 0 0 0,-2 35 0 0 0,5-43-105 0 0,-8 145 846 0 0,14 188-1 0 0,-2-277-727 0 0,1 153-606 0 0,-4-216 284 0 0,3 19-2466 0 0,5-10-6374 0 0,-2-8 5502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56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0 2952 0 0,'-7'2'987'0'0,"-1"2"-708"0"0,0-1 0 0 0,0 1-1 0 0,0 0 1 0 0,1 1 0 0 0,0-1 0 0 0,0 1-1 0 0,0 1 1 0 0,-10 10 0 0 0,4-4 113 0 0,-7 6 87 0 0,1 1 1 0 0,1 1-1 0 0,0 1 0 0 0,2 1 1 0 0,0 0-1 0 0,2 1 1 0 0,0 0-1 0 0,-15 39 0 0 0,15-27 119 0 0,2 1 0 0 0,2 0 0 0 0,1 1 0 0 0,1 1-1 0 0,-3 58 1 0 0,9-75-722 0 0,-1 14 294 0 0,2 0 0 0 0,4 58 0 0 0,-1-82-653 0 0,0 1 0 0 0,1-1 0 0 0,0 0 0 0 0,9 21 1 0 0,-9-26-308 0 0,0 1 0 0 0,1-1 0 0 0,0 0 0 0 0,0 0 1 0 0,1 0-1 0 0,0 0 0 0 0,0-1 0 0 0,10 9 1 0 0,7 3-2008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57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215 110 2816 0 0,'-6'0'337'0'0,"0"1"0"0"0,-1 1 0 0 0,1-1 0 0 0,0 1 0 0 0,0 0-1 0 0,0 0 1 0 0,0 0 0 0 0,0 1 0 0 0,1 0 0 0 0,-1 0 0 0 0,1 1 0 0 0,0-1-1 0 0,0 1 1 0 0,0 0 0 0 0,0 1 0 0 0,1-1 0 0 0,-5 7 0 0 0,-2 2 134 0 0,0 1-1 0 0,2 0 1 0 0,0 1 0 0 0,0 0 0 0 0,-7 19 0 0 0,8-16-57 0 0,1 1 1 0 0,1 0-1 0 0,1 0 1 0 0,0 0-1 0 0,1 1 1 0 0,2 0-1 0 0,0-1 0 0 0,1 36 1 0 0,1-46-338 0 0,1 0-1 0 0,0 0 1 0 0,1-1 0 0 0,0 1 0 0 0,0 0 0 0 0,7 16-1 0 0,-7-21-57 0 0,0 0 0 0 0,0 0 0 0 0,1-1-1 0 0,-1 1 1 0 0,1 0 0 0 0,0-1 0 0 0,0 0-1 0 0,0 0 1 0 0,1 0 0 0 0,-1 0-1 0 0,1 0 1 0 0,-1-1 0 0 0,1 1 0 0 0,0-1-1 0 0,0 0 1 0 0,5 2 0 0 0,3-1-15 0 0,1 1 1 0 0,-1-2-1 0 0,1 0 1 0 0,0 0-1 0 0,0-1 1 0 0,0-1-1 0 0,0 0 1 0 0,-1 0-1 0 0,1-2 1 0 0,0 1-1 0 0,0-2 1 0 0,-1 0-1 0 0,1 0 1 0 0,-1-1-1 0 0,0 0 1 0 0,12-7-1 0 0,-14 6-14 0 0,1-1-1 0 0,-1 1 1 0 0,0-2-1 0 0,0 0 1 0 0,-1 0 0 0 0,0 0-1 0 0,0-1 1 0 0,0-1-1 0 0,-1 1 1 0 0,-1-2-1 0 0,1 1 1 0 0,-2-1 0 0 0,1 0-1 0 0,-1 0 1 0 0,-1 0-1 0 0,0-1 1 0 0,6-19-1 0 0,-2 0 0 0 0,-2 0 0 0 0,-2 0 0 0 0,-1-1 0 0 0,-1 0 0 0 0,-1 0 0 0 0,-4-42-1 0 0,2 66 21 0 0,-1 0 0 0 0,0 0 0 0 0,-1 0 0 0 0,1 1 0 0 0,-1-1 0 0 0,-1 0 0 0 0,1 1 0 0 0,-1 0 0 0 0,0-1 0 0 0,0 1 0 0 0,-1 1 0 0 0,0-1 0 0 0,0 0 0 0 0,-1 1 0 0 0,1 0 0 0 0,-1 0 0 0 0,0 0 0 0 0,0 1 0 0 0,-1-1 0 0 0,1 1 0 0 0,-1 1 0 0 0,0-1 0 0 0,0 1 0 0 0,0 0 0 0 0,-1 0 0 0 0,1 1 0 0 0,-14-4 1 0 0,11 4 9 0 0,-1 0 0 0 0,0 1 0 0 0,0 0 0 0 0,0 1 0 0 0,0 0 0 0 0,0 1 0 0 0,1 0 0 0 0,-1 0 0 0 0,0 1 0 0 0,0 0 0 0 0,1 1 0 0 0,-1 0 0 0 0,1 0 0 0 0,-12 7 0 0 0,10-4 15 0 0,0 1 0 0 0,1 0 0 0 0,0 1 0 0 0,0 0 0 0 0,0 1 0 0 0,1 0 0 0 0,1 0 1 0 0,-1 1-1 0 0,2 0 0 0 0,-13 20 0 0 0,8-11 29 0 0,0 1 1 0 0,2 0-1 0 0,0 1 1 0 0,1 0-1 0 0,1 1 1 0 0,1 0-1 0 0,-8 41 1 0 0,13-46-13 0 0,0 0 1 0 0,2 0 0 0 0,0 0-1 0 0,4 31 1 0 0,-4-43-44 0 0,1 1 0 0 0,1-1 0 0 0,-1 0 0 0 0,1 1 0 0 0,0-1-1 0 0,0 0 1 0 0,0 0 0 0 0,1-1 0 0 0,0 1 0 0 0,0 0 0 0 0,0-1 0 0 0,0 0 0 0 0,1 0-1 0 0,0 0 1 0 0,0 0 0 0 0,0 0 0 0 0,0-1 0 0 0,0 1 0 0 0,7 2 0 0 0,-3-2-8 0 0,-1-1 0 0 0,1-1 0 0 0,0 1 0 0 0,0-1 0 0 0,0 0 0 0 0,0-1 0 0 0,1 0 1 0 0,-1 0-1 0 0,0-1 0 0 0,0 0 0 0 0,10-2 0 0 0,-5 1-38 0 0,-1-1 0 0 0,1-1 0 0 0,-1 0 0 0 0,0 0 0 0 0,0-1 1 0 0,19-10-1 0 0,-19 6-19 0 0,1-1 1 0 0,-1 0-1 0 0,0 0 0 0 0,-1-2 1 0 0,0 1-1 0 0,-1-1 1 0 0,0-1-1 0 0,-1 0 1 0 0,0 0-1 0 0,-1-1 1 0 0,0 0-1 0 0,11-27 1 0 0,-1-5-90 0 0,-2 0 0 0 0,17-82 0 0 0,-24 77 668 0 0,3-73 0 0 0,-14 147-313 0 0,-1-1 1 0 0,0 0 0 0 0,-2 0-1 0 0,-8 25 1 0 0,-10 49 252 0 0,17-60-293 0 0,2 0 1 0 0,1 0-1 0 0,2-1 0 0 0,1 1 1 0 0,2 0-1 0 0,8 40 1 0 0,-9-71-162 0 0,0-1 0 0 0,1 1 0 0 0,0-1 0 0 0,0 0 0 0 0,1 1 0 0 0,0-1 0 0 0,-1 0 0 0 0,2 0 0 0 0,-1-1 0 0 0,0 1 0 0 0,1-1 0 0 0,0 1 1 0 0,0-1-1 0 0,1 0 0 0 0,-1-1 0 0 0,1 1 0 0 0,-1-1 0 0 0,1 0 0 0 0,0 0 0 0 0,0 0 0 0 0,1-1 0 0 0,-1 0 0 0 0,0 0 0 0 0,1 0 1 0 0,10 1-1 0 0,0 1-753 0 0,-1-2 1 0 0,1 0-1 0 0,20 0 1 0 0,45-6-9052 0 0,-50 2 5959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57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 3872 0 0,'0'0'1330'0'0,"-1"9"5651"0"0,-5 34-4122 0 0,0-28-2381 0 0,0 0 1 0 0,-1 0-1 0 0,0-1 1 0 0,-1 0-1 0 0,-1 0 1 0 0,0-1-1 0 0,-1 0 1 0 0,0-1-1 0 0,-13 12 0 0 0,5-6-763 0 0,-33 23 0 0 0,-23 8-3662 0 0,36-33-3701 0 0,24-11 3823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58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0 3824 0 0,'0'0'640'0'0,"-8"16"3668"0"0,-8 72-416 0 0,-9 63-218 0 0,14-90-2419 0 0,-34 110 1 0 0,12-61-969 0 0,33-105-374 0 0,-2 0 0 0 0,1 0 0 0 0,0 0 0 0 0,-1-1 0 0 0,0 1 0 0 0,0-1 0 0 0,0 1 0 0 0,-1-1 0 0 0,1 0 0 0 0,-1 0 0 0 0,0 0 0 0 0,-4 4 0 0 0,5-9-784 0 0,0-1 1 0 0,1 0 0 0 0,-1 0-1 0 0,0 0 1 0 0,1 0-1 0 0,0 0 1 0 0,-1 0-1 0 0,1 0 1 0 0,0 0-1 0 0,0 0 1 0 0,0 0-1 0 0,0-5 1 0 0,0-7-2467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25.41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 13 3264 0 0,'0'0'7012'0'0,"0"20"-2012"0"0,-4 198-1202 0 0,4-213-3770 0 0,0-1 1 0 0,0 1-1 0 0,1 0 0 0 0,0-1 0 0 0,0 1 0 0 0,0 0 0 0 0,0-1 0 0 0,1 0 0 0 0,-1 1 0 0 0,5 6 0 0 0,-5-9-22 0 0,0 0 0 0 0,1 0-1 0 0,-1-1 1 0 0,1 1 0 0 0,0 0 0 0 0,0-1-1 0 0,-1 1 1 0 0,1-1 0 0 0,0 1 0 0 0,0-1 0 0 0,0 0-1 0 0,0 0 1 0 0,1 0 0 0 0,-1 0 0 0 0,0 0-1 0 0,0 0 1 0 0,1-1 0 0 0,-1 1 0 0 0,0-1-1 0 0,1 1 1 0 0,-1-1 0 0 0,4 0 0 0 0,0 0-14 0 0,1 0 0 0 0,-1 0 1 0 0,1 0-1 0 0,-1-1 0 0 0,1 0 1 0 0,-1-1-1 0 0,0 1 0 0 0,1-1 1 0 0,-1 0-1 0 0,0-1 0 0 0,0 1 1 0 0,-1-1-1 0 0,1 0 0 0 0,-1-1 1 0 0,1 0-1 0 0,-1 1 0 0 0,0-2 1 0 0,0 1-1 0 0,5-6 0 0 0,10-18-22 0 0,-1 0-1 0 0,-1-1 0 0 0,-1 0 0 0 0,-2-2 1 0 0,21-58-1 0 0,-32 79 69 0 0,-2 6 20 0 0,0-1 1 0 0,-1 1-1 0 0,1-1 0 0 0,-1 1 1 0 0,0-1-1 0 0,1-7 0 0 0,-2 12 162 0 0,-7 23 522 0 0,3-9-650 0 0,0-1 0 0 0,1 1 0 0 0,1 0 0 0 0,0 0 0 0 0,1 0 0 0 0,1 0 0 0 0,0 1 1 0 0,3 16-1 0 0,-2-22-44 0 0,0 0 0 0 0,1-1 1 0 0,0 0-1 0 0,0 1 0 0 0,1-1 0 0 0,0 0 1 0 0,1 0-1 0 0,0 0 0 0 0,0-1 1 0 0,6 10-1 0 0,-5-11-403 0 0,0 0 0 0 0,0-1-1 0 0,0 1 1 0 0,12 9 0 0 0,-12-12-702 0 0,-1 0 1 0 0,1 0-1 0 0,0 0 1 0 0,0-1-1 0 0,0 0 0 0 0,0 0 1 0 0,7 2-1 0 0,-3-3-2843 0 0,0-1-1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58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1 183 2816 0 0,'0'-10'624'0'0,"0"0"-1"0"0,1 0 1 0 0,0 0 0 0 0,1 0-1 0 0,-1 1 1 0 0,2-1 0 0 0,3-9-1 0 0,-4 14-439 0 0,1 0-1 0 0,-1 1 1 0 0,1-1 0 0 0,0 1-1 0 0,0-1 1 0 0,1 1 0 0 0,-1 0-1 0 0,1 0 1 0 0,0 1-1 0 0,0-1 1 0 0,0 1 0 0 0,0 0-1 0 0,1 0 1 0 0,7-4 0 0 0,4 0 265 0 0,0 2 1 0 0,0 0 0 0 0,1 1 0 0 0,0 0-1 0 0,0 1 1 0 0,0 1 0 0 0,0 1 0 0 0,0 0-1 0 0,0 1 1 0 0,30 5 0 0 0,-40-4-372 0 0,1 0-1 0 0,-1 0 1 0 0,0 1 0 0 0,0 1 0 0 0,0-1-1 0 0,0 1 1 0 0,0 0 0 0 0,0 1 0 0 0,6 4-1 0 0,-9-6-44 0 0,-1 1 0 0 0,0 0 0 0 0,1-1 0 0 0,-1 1-1 0 0,-1 1 1 0 0,1-1 0 0 0,0 0 0 0 0,-1 1 0 0 0,1 0-1 0 0,-1-1 1 0 0,0 1 0 0 0,-1 0 0 0 0,1 0 0 0 0,0 0-1 0 0,-1 0 1 0 0,0 0 0 0 0,1 6 0 0 0,-1 4 3 0 0,-1-1 0 0 0,0 1 0 0 0,-1-1-1 0 0,0 1 1 0 0,-1-1 0 0 0,0 0 0 0 0,-1 0 0 0 0,-1 0 0 0 0,0 0 0 0 0,-1 0 0 0 0,0-1 0 0 0,-1 0 0 0 0,0 0-1 0 0,-1 0 1 0 0,-1-1 0 0 0,-16 20 0 0 0,15-20-26 0 0,-1 0 1 0 0,-1-1-1 0 0,1 0 0 0 0,-2-1 1 0 0,1 0-1 0 0,-2-1 0 0 0,1 0 0 0 0,-1 0 1 0 0,0-2-1 0 0,0 0 0 0 0,-1 0 1 0 0,0-1-1 0 0,0-1 0 0 0,0 0 0 0 0,-22 3 1 0 0,31-7-4 0 0,0 0 0 0 0,0 0 0 0 0,0 0 0 0 0,0-1 0 0 0,-5-1 0 0 0,9 2-5 0 0,0 0-1 0 0,1 0 1 0 0,-1 0-1 0 0,1 0 1 0 0,-1 0-1 0 0,1 0 1 0 0,-1 0-1 0 0,1-1 1 0 0,-1 1-1 0 0,0 0 1 0 0,1 0-1 0 0,-1-1 1 0 0,1 1-1 0 0,-1 0 1 0 0,1 0-1 0 0,0-1 1 0 0,-1 1-1 0 0,1 0 1 0 0,-1-1-1 0 0,1 1 1 0 0,0-1-1 0 0,-1 1 1 0 0,1-1-1 0 0,0 1 1 0 0,-1-1-1 0 0,1 1 1 0 0,0-1-1 0 0,0 1 1 0 0,-1-1-1 0 0,1 1 1 0 0,0-1-1 0 0,0 1 1 0 0,0-1-1 0 0,0 1 1 0 0,0-1-1 0 0,0 1 1 0 0,0-1-1 0 0,0 0 1 0 0,0 1-1 0 0,0-1 1 0 0,0 1-1 0 0,0-1 1 0 0,0 1-1 0 0,0-1 1 0 0,0 1-1 0 0,1-1 1 0 0,-1 1-1 0 0,0-1 1 0 0,0 1-1 0 0,1-1 1 0 0,-1 1-1 0 0,0-1 1 0 0,1 1-1 0 0,-1-1 1 0 0,0 1-1 0 0,1-1 1 0 0,2-2 0 0 0,0 0 1 0 0,0 1-1 0 0,1-1 1 0 0,-1 1-1 0 0,0 0 1 0 0,1 0-1 0 0,0 0 1 0 0,-1 0 0 0 0,1 1-1 0 0,5-2 1 0 0,42-9-11 0 0,-13 8 10 0 0,1 1 0 0 0,-1 2 0 0 0,1 1 0 0 0,-1 2 0 0 0,49 9 0 0 0,-79-9-1 0 0,1 0 0 0 0,-1 0 0 0 0,1 1 0 0 0,-1 0 0 0 0,0 0 0 0 0,0 1 0 0 0,0 0-1 0 0,-1 1 1 0 0,1 0 0 0 0,-1 0 0 0 0,0 0 0 0 0,7 8 0 0 0,-10-8 10 0 0,0 0-1 0 0,0 0 0 0 0,0 0 0 0 0,-1 1 0 0 0,1-1 0 0 0,-2 1 1 0 0,1 0-1 0 0,0 0 0 0 0,-1 0 0 0 0,0 0 0 0 0,-1 1 1 0 0,0-1-1 0 0,0 0 0 0 0,0 1 0 0 0,0-1 0 0 0,-1 1 0 0 0,-1 7 1 0 0,1-7 24 0 0,-1 1 1 0 0,0-1 0 0 0,-1 0 0 0 0,1 0 0 0 0,-1 1 0 0 0,-1-1 0 0 0,1-1-1 0 0,-1 1 1 0 0,-1 0 0 0 0,1-1 0 0 0,-1 1 0 0 0,-8 9 0 0 0,5-8 26 0 0,0-1 0 0 0,-1 0 0 0 0,0 0 1 0 0,0-1-1 0 0,0 0 0 0 0,-1 0 1 0 0,0-1-1 0 0,-13 6 0 0 0,1-3 78 0 0,0-1-1 0 0,0-1 1 0 0,0 0-1 0 0,-1-2 1 0 0,0-1 0 0 0,0 0-1 0 0,0-2 1 0 0,-24-1 0 0 0,37 0-99 0 0,0-1 0 0 0,0-1 0 0 0,0 0 0 0 0,0 0 0 0 0,0-1 1 0 0,0 0-1 0 0,-10-5 0 0 0,17 7-90 0 0,-1 0 1 0 0,1 0-1 0 0,-1 0 1 0 0,1-1-1 0 0,0 1 0 0 0,-1-1 1 0 0,1 0-1 0 0,0 1 1 0 0,0-1-1 0 0,0 0 0 0 0,0 0 1 0 0,0-1-1 0 0,1 1 1 0 0,-1 0-1 0 0,1 0 0 0 0,-1-1 1 0 0,1 1-1 0 0,0-1 1 0 0,0 0-1 0 0,0 1 0 0 0,0-1 1 0 0,1 0-1 0 0,-1 1 1 0 0,1-1-1 0 0,-1 0 0 0 0,1 0 1 0 0,0-4-1 0 0,1 3-685 0 0,0 1 0 0 0,1 0 0 0 0,-1-1 0 0 0,1 1 0 0 0,0 0 0 0 0,-1 0-1 0 0,2 0 1 0 0,-1 0 0 0 0,0 0 0 0 0,0 0 0 0 0,1 1 0 0 0,0-1 0 0 0,-1 1 0 0 0,7-4 0 0 0,-6 3-159 0 0,13-8-2776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59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3616 0 0,'7'0'1210'0'0,"9"0"-730"0"0,0 2 1 0 0,0 0-1 0 0,0 1 1 0 0,0 1-1 0 0,-1 0 1 0 0,1 1 0 0 0,-1 1-1 0 0,0 0 1 0 0,-1 1-1 0 0,0 1 1 0 0,24 16-1 0 0,-12-5 51 0 0,-2 1 1 0 0,-1 1-1 0 0,0 1 0 0 0,-1 1 0 0 0,20 28 0 0 0,-23-25-184 0 0,-1 1-1 0 0,-1 1 0 0 0,-2 0 1 0 0,-1 1-1 0 0,-1 1 0 0 0,-1 0 1 0 0,-2 0-1 0 0,-1 1 1 0 0,-2 1-1 0 0,0-1 0 0 0,2 60 1 0 0,-8-70-269 0 0,-1 0 0 0 0,-2 0 0 0 0,0-1 0 0 0,-1 1-1 0 0,-1 0 1 0 0,-1-1 0 0 0,-1 0 0 0 0,-1 0 0 0 0,0-1 0 0 0,-2 1 0 0 0,-21 34 0 0 0,16-31-8 0 0,-2-2 1 0 0,0 0-1 0 0,-2-1 0 0 0,0 0 0 0 0,-1-2 0 0 0,-1 0 0 0 0,-1-1 0 0 0,-45 28 0 0 0,36-28-210 0 0,0-2-1 0 0,-1-1 0 0 0,-64 20 1 0 0,85-32-1716 0 0,30-20-8007 0 0,1 6 6254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2:59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4760 0 0,'0'0'7805'0'0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45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67 3160 0 0,'-3'-62'8097'0'0,"1"58"-6049"0"0,-3 10-453 0 0,-3 13 118 0 0,0 32-1097 0 0,2 0-1 0 0,2 0 1 0 0,3 74 0 0 0,-3 55-462 0 0,4-178-153 0 0,0 4 0 0 0,-1 0-1 0 0,1-1 0 0 0,-1 1 0 0 0,-1-1 0 0 0,1 1 0 0 0,-3 5 1 0 0,3-10-1 0 0,0 1 1 0 0,0 0 0 0 0,0-1 0 0 0,0 1-1 0 0,0-1 1 0 0,0 1 0 0 0,-1-1 0 0 0,1 0-1 0 0,0 1 1 0 0,-1-1 0 0 0,0 0 0 0 0,1 0-1 0 0,-1 0 1 0 0,1 0 0 0 0,-1 0 0 0 0,0-1-1 0 0,0 1 1 0 0,1-1 0 0 0,-1 1 0 0 0,0-1-1 0 0,0 1 1 0 0,-3-1 0 0 0,-48 4 115 0 0,-54-2 0 0 0,-2-1 91 0 0,63-1-98 0 0,35-1-174 0 0,-1 1 0 0 0,0 0-1 0 0,1 1 1 0 0,-22 4 0 0 0,48-1-11990 0 0,1-4 8350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45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3912 0 0,'-1'1'243'0'0,"0"-1"-1"0"0,1 1 0 0 0,-1 0 1 0 0,0-1-1 0 0,0 1 0 0 0,1 0 0 0 0,-1-1 1 0 0,1 1-1 0 0,-1 0 0 0 0,1 0 1 0 0,-1 0-1 0 0,1 0 0 0 0,-1-1 1 0 0,1 1-1 0 0,0 0 0 0 0,-1 0 0 0 0,1 0 1 0 0,0 0-1 0 0,0 0 0 0 0,0 0 1 0 0,0 0-1 0 0,0 0 0 0 0,0 1 0 0 0,-4 33 701 0 0,4-28-345 0 0,-8 396 6787 0 0,6-103-6418 0 0,2-253-1111 0 0,-1 22-32 0 0,0-62-864 0 0,0 0 0 0 0,-1 0 1 0 0,1 0-1 0 0,-5 9 0 0 0,0-13-4246 0 0,6-3 5066 0 0,-1 0-1 0 0,1 0 1 0 0,0 0 0 0 0,0 0-1 0 0,-1-1 1 0 0,1 1 0 0 0,-1 0 0 0 0,-3-4-3305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46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0 553 3688 0 0,'0'0'613'0'0,"5"-15"2681"0"0,10 3-2601 0 0,1 0 1 0 0,0 1 0 0 0,1 1-1 0 0,0 0 1 0 0,23-9 0 0 0,-5 2-19 0 0,337-144 4213 0 0,-203 93-3874 0 0,-133 53-1183 0 0,162-73 1873 0 0,-105 36-2294 0 0,-5-11-3456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46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0 3600 0 0,'-11'5'1848'0'0,"0"6"-1369"0"0,0 0-1 0 0,1 0 0 0 0,0 1 1 0 0,0 1-1 0 0,2-1 0 0 0,-1 2 1 0 0,2-1-1 0 0,0 1 0 0 0,0 0 1 0 0,1 0-1 0 0,1 1 0 0 0,0 0 1 0 0,2-1-1 0 0,-1 2 0 0 0,2-1 1 0 0,0 0-1 0 0,0 1 0 0 0,2-1 1 0 0,0 1-1 0 0,3 25 0 0 0,-2-38-426 0 0,-1 1 0 0 0,1 0-1 0 0,0 0 1 0 0,0-1 0 0 0,0 1-1 0 0,1-1 1 0 0,-1 1 0 0 0,1-1-1 0 0,0 0 1 0 0,0 1 0 0 0,0-1-1 0 0,0 0 1 0 0,0 0 0 0 0,1 0-1 0 0,-1-1 1 0 0,1 1 0 0 0,0-1-1 0 0,0 1 1 0 0,0-1-1 0 0,0 0 1 0 0,0 0 0 0 0,1 0-1 0 0,-1 0 1 0 0,0-1 0 0 0,1 1-1 0 0,-1-1 1 0 0,1 0 0 0 0,0 0-1 0 0,-1-1 1 0 0,1 1 0 0 0,0-1-1 0 0,0 1 1 0 0,-1-1 0 0 0,7-1-1 0 0,3 0-12 0 0,-1 0 0 0 0,0-1 0 0 0,0-1 0 0 0,0 0-1 0 0,-1-1 1 0 0,1 0 0 0 0,-1 0 0 0 0,1-2 0 0 0,13-8 0 0 0,-17 9 16 0 0,0 0 1 0 0,0 0 0 0 0,-1-1 0 0 0,0-1 0 0 0,0 1 0 0 0,0-1 0 0 0,-1 0-1 0 0,0 0 1 0 0,-1-1 0 0 0,1 0 0 0 0,-1 0 0 0 0,-1 0 0 0 0,0-1 0 0 0,0 0-1 0 0,0 1 1 0 0,-1-1 0 0 0,-1 0 0 0 0,1-1 0 0 0,-1 1 0 0 0,-1 0 0 0 0,0-1-1 0 0,0 1 1 0 0,-1-1 0 0 0,0 1 0 0 0,-2-13 0 0 0,1 17-8 0 0,-1-1 0 0 0,1 1 1 0 0,-1 0-1 0 0,0 0 0 0 0,0-1 1 0 0,-1 2-1 0 0,1-1 0 0 0,-1 0 1 0 0,0 0-1 0 0,0 1 0 0 0,-1 0 1 0 0,0-1-1 0 0,1 1 0 0 0,-1 1 0 0 0,0-1 1 0 0,-1 1-1 0 0,1-1 0 0 0,-1 1 1 0 0,1 0-1 0 0,-1 1 0 0 0,0-1 1 0 0,0 1-1 0 0,0 0 0 0 0,-1 0 1 0 0,1 1-1 0 0,0-1 0 0 0,-10 0 1 0 0,3 0 8 0 0,0 1 1 0 0,0 1 0 0 0,0-1 0 0 0,0 2 0 0 0,0 0 0 0 0,-23 5 0 0 0,28-5-536 0 0,1 2 0 0 0,-1-1 0 0 0,0 1 1 0 0,0 0-1 0 0,-7 5 0 0 0,9-4-959 0 0,0 0 0 0 0,0 0-1 0 0,0 0 1 0 0,0 0 0 0 0,1 1 0 0 0,-7 8 0 0 0,0 3-2544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47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137 294 2824 0 0,'-20'-2'2711'0'0,"17"1"-2489"0"0,1 0-1 0 0,-1 0 1 0 0,1-1-1 0 0,-1 1 1 0 0,1-1-1 0 0,0 1 1 0 0,0-1-1 0 0,0 0 1 0 0,0 0-1 0 0,0 0 1 0 0,0 0-1 0 0,0 0 1 0 0,0 0-1 0 0,1 0 1 0 0,-1-1-1 0 0,1 1 0 0 0,0-1 1 0 0,-2-4-1 0 0,2 3 28 0 0,0 0-1 0 0,1 0 0 0 0,-1 0 1 0 0,1 0-1 0 0,0 0 0 0 0,0 0 0 0 0,1 0 1 0 0,-1 0-1 0 0,1 0 0 0 0,0 0 0 0 0,2-7 1 0 0,0 1 16 0 0,1 1 1 0 0,1 0 0 0 0,0-1-1 0 0,0 1 1 0 0,0 1 0 0 0,1-1-1 0 0,1 1 1 0 0,-1 0 0 0 0,12-9-1 0 0,-2 3-77 0 0,0 2-1 0 0,1 0 1 0 0,0 1-1 0 0,24-12 0 0 0,-31 18-109 0 0,1 1-1 0 0,0 0 0 0 0,0 0 1 0 0,0 1-1 0 0,0 1 0 0 0,0 0 1 0 0,0 0-1 0 0,1 1 0 0 0,14 1 1 0 0,-22 0-53 0 0,-1 1 0 0 0,1 0 1 0 0,-1 0-1 0 0,1 0 0 0 0,-1 0 1 0 0,1 0-1 0 0,-1 1 0 0 0,0-1 1 0 0,0 1-1 0 0,0 0 0 0 0,0 0 1 0 0,0 0-1 0 0,0 1 0 0 0,0-1 1 0 0,0 1-1 0 0,-1-1 0 0 0,0 1 1 0 0,1 0-1 0 0,-1 0 1 0 0,0 0-1 0 0,0 0 0 0 0,-1 1 1 0 0,2 2-1 0 0,4 10 53 0 0,-1 0 0 0 0,-1 0 0 0 0,6 26 0 0 0,-11-41-77 0 0,9 55 105 0 0,-2 1-1 0 0,-1 62 1 0 0,-5-97-90 0 0,-2 238 37 0 0,-2-97-120 0 0,3-110 12 0 0,0-34-103 0 0,0-28-285 0 0,1-55 160 0 0,-9-173-152 0 0,8 234 441 0 0,-1 1 0 0 0,1-1 0 0 0,-1 0 0 0 0,1 0-1 0 0,-1 1 1 0 0,0-1 0 0 0,0 0 0 0 0,0 1 0 0 0,-1-1 0 0 0,1 1 0 0 0,0-1-1 0 0,-1 1 1 0 0,0 0 0 0 0,1-1 0 0 0,-1 1 0 0 0,0 0 0 0 0,0 0-1 0 0,0 1 1 0 0,-1-1 0 0 0,1 0 0 0 0,0 1 0 0 0,-1-1 0 0 0,1 1 0 0 0,-1 0-1 0 0,1-1 1 0 0,-1 1 0 0 0,0 1 0 0 0,1-1 0 0 0,-1 0 0 0 0,0 1-1 0 0,0-1 1 0 0,1 1 0 0 0,-1 0 0 0 0,0 0 0 0 0,-4 0 0 0 0,-1 1 28 0 0,0-1 0 0 0,0 2 0 0 0,1-1 0 0 0,-1 1 0 0 0,1 0 1 0 0,-1 1-1 0 0,1 0 0 0 0,0 0 0 0 0,0 0 0 0 0,0 1 0 0 0,-12 8 0 0 0,-30 32 319 0 0,2 2-1 0 0,-63 77 1 0 0,63-68-123 0 0,31-38-430 0 0,-14 17 370 0 0,17-9-4651 0 0,12-21 893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48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0 318 1632 0 0,'1'-21'1372'0'0,"1"12"-1074"0"0,0 0 0 0 0,0 0 0 0 0,1 1 0 0 0,1-1 0 0 0,0 1 0 0 0,0 0 0 0 0,0 0-1 0 0,1 0 1 0 0,0 0 0 0 0,9-9 0 0 0,2-2 543 0 0,2 1 0 0 0,29-24 0 0 0,-27 25 8 0 0,2 1 0 0 0,0 1 0 0 0,33-16 0 0 0,-42 25-490 0 0,1 0 0 0 0,0 0 0 0 0,0 1 0 0 0,1 1 0 0 0,-1 1 0 0 0,1 0 1 0 0,20-1-1 0 0,-31 3-301 0 0,0 1 0 0 0,0 1 0 0 0,0-1 0 0 0,-1 0 0 0 0,1 1 0 0 0,0 0 0 0 0,0 0 0 0 0,-1 0 0 0 0,1 1 0 0 0,-1-1 0 0 0,1 1 0 0 0,-1-1 1 0 0,1 1-1 0 0,4 4 0 0 0,-3-1-4 0 0,0-1 1 0 0,-1 1 0 0 0,0 0 0 0 0,1 0 0 0 0,-2 0-1 0 0,1 0 1 0 0,-1 1 0 0 0,4 6 0 0 0,2 10 48 0 0,-1 0-1 0 0,-1 1 1 0 0,8 40-1 0 0,-12-51-66 0 0,10 72 100 0 0,-3 1-1 0 0,-1 156 1 0 0,-14-30-132 0 0,5-210-21 0 0,0-30-90 0 0,1 5 84 0 0,-2-1 0 0 0,-1 1 0 0 0,-2 0 0 0 0,0 0 0 0 0,-1 0 0 0 0,-14-37 1 0 0,17 56 26 0 0,0 0-1 0 0,0 0 1 0 0,-1 1 0 0 0,0-1 0 0 0,0 1 0 0 0,0 0 0 0 0,0 0 0 0 0,-1 0 0 0 0,1 0 0 0 0,-1 1 0 0 0,0-1 0 0 0,0 1 0 0 0,-1 0 0 0 0,1 0 0 0 0,-1 1 0 0 0,1-1 0 0 0,-1 1 0 0 0,0 0 0 0 0,0 0 0 0 0,-7-1-1 0 0,6 1 21 0 0,0 2 0 0 0,0-1 0 0 0,-1 1 0 0 0,1 0-1 0 0,0 0 1 0 0,0 0 0 0 0,0 1 0 0 0,0 0-1 0 0,0 0 1 0 0,0 1 0 0 0,0 0 0 0 0,0 0-1 0 0,1 0 1 0 0,-1 0 0 0 0,1 1 0 0 0,-1 0-1 0 0,-5 5 1 0 0,-16 15 166 0 0,0 0 0 0 0,2 3 0 0 0,1 0 0 0 0,-35 50 0 0 0,-15 16 239 0 0,54-71-569 0 0,-15 17 253 0 0,18-10-5000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49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45 265 3224 0 0,'-2'4'336'0'0,"-1"0"0"0"0,1 0 0 0 0,0 0 0 0 0,1 1 0 0 0,-1-1 0 0 0,1 1 0 0 0,0-1 0 0 0,0 1 0 0 0,-1 6 0 0 0,0-1 131 0 0,1-1 0 0 0,0 1 0 0 0,1 0 1 0 0,0-1-1 0 0,0 1 0 0 0,3 14 0 0 0,-2-21-313 0 0,-1 0-1 0 0,1 0 1 0 0,0-1-1 0 0,0 1 1 0 0,0 0-1 0 0,1-1 1 0 0,-1 1-1 0 0,1-1 1 0 0,-1 0-1 0 0,1 1 1 0 0,0-1-1 0 0,0 0 1 0 0,0 0-1 0 0,0 0 1 0 0,0 0-1 0 0,0 0 1 0 0,1-1-1 0 0,-1 1 1 0 0,1-1-1 0 0,-1 1 1 0 0,1-1-1 0 0,-1 0 1 0 0,1 0-1 0 0,0 0 1 0 0,5 0-1 0 0,0 1-68 0 0,1-1 0 0 0,-1-1 0 0 0,1 0-1 0 0,-1 0 1 0 0,0-1 0 0 0,1 0 0 0 0,-1 0 0 0 0,0-1-1 0 0,1 0 1 0 0,-1 0 0 0 0,0-1 0 0 0,0 0 0 0 0,-1-1-1 0 0,1 0 1 0 0,-1 0 0 0 0,0 0 0 0 0,14-11 0 0 0,-6 2-44 0 0,0 0 0 0 0,-1-1 1 0 0,-1 0-1 0 0,0-1 1 0 0,-1 0-1 0 0,17-28 0 0 0,-22 29-31 0 0,-1 0-1 0 0,0 0 0 0 0,-1-1 0 0 0,-1 0 0 0 0,0 0 0 0 0,-1 0 0 0 0,-1 0 0 0 0,0 0 0 0 0,-1 0 0 0 0,-1-18 0 0 0,1 29 0 0 0,-1 0 0 0 0,-1 0 0 0 0,1 0-1 0 0,-1 0 1 0 0,1 0 0 0 0,-1 0 0 0 0,0 0-1 0 0,-1 0 1 0 0,1 0 0 0 0,-1 0 0 0 0,0 1 0 0 0,0-1-1 0 0,0 0 1 0 0,0 1 0 0 0,0 0 0 0 0,-1-1-1 0 0,0 1 1 0 0,1 0 0 0 0,-1 0 0 0 0,0 1-1 0 0,-1-1 1 0 0,1 1 0 0 0,0-1 0 0 0,-1 1-1 0 0,1 0 1 0 0,-1 0 0 0 0,0 0 0 0 0,0 1-1 0 0,-4-2 1 0 0,-3 2 30 0 0,0 0 0 0 0,0 1 0 0 0,0 0 1 0 0,-1 0-1 0 0,1 1 0 0 0,0 1 0 0 0,0 0 0 0 0,0 0 0 0 0,0 1 0 0 0,1 1 0 0 0,-1 0 0 0 0,1 0 0 0 0,0 1 1 0 0,0 0-1 0 0,0 1 0 0 0,0 0 0 0 0,1 0 0 0 0,0 1 0 0 0,1 0 0 0 0,-8 9 0 0 0,6-6 18 0 0,0 0-1 0 0,2 1 1 0 0,-1 1 0 0 0,1-1-1 0 0,1 1 1 0 0,0 0-1 0 0,1 1 1 0 0,0-1-1 0 0,1 1 1 0 0,0 1-1 0 0,1-1 1 0 0,1 1 0 0 0,0-1-1 0 0,0 1 1 0 0,0 24-1 0 0,3-33-34 0 0,0 0 0 0 0,0-1-1 0 0,1 1 1 0 0,-1-1 0 0 0,1 1-1 0 0,0 0 1 0 0,0-1 0 0 0,1 0-1 0 0,-1 1 1 0 0,4 6 0 0 0,-3-9-17 0 0,0 0 0 0 0,-1 0 0 0 0,1 0 1 0 0,0 0-1 0 0,0 0 0 0 0,0 0 0 0 0,0-1 0 0 0,1 1 1 0 0,-1-1-1 0 0,0 0 0 0 0,0 0 0 0 0,1 0 1 0 0,-1 0-1 0 0,1 0 0 0 0,-1 0 0 0 0,1-1 0 0 0,-1 1 1 0 0,1-1-1 0 0,0 1 0 0 0,4-1 0 0 0,2 0-13 0 0,0-1 1 0 0,1 0-1 0 0,-1 0 0 0 0,0-1 0 0 0,-1 0 0 0 0,1 0 0 0 0,0-1 0 0 0,0-1 0 0 0,-1 1 0 0 0,0-1 1 0 0,0-1-1 0 0,0 1 0 0 0,0-1 0 0 0,9-9 0 0 0,6-5-53 0 0,-2-1-1 0 0,0-1 1 0 0,20-26-1 0 0,-31 34 46 0 0,-1 0 1 0 0,-1-1-1 0 0,0 1 0 0 0,0-2 0 0 0,-2 1 0 0 0,0-1 1 0 0,0 0-1 0 0,-2 0 0 0 0,0 0 0 0 0,3-21 0 0 0,-5 22 317 0 0,-3 20 282 0 0,-2 24-25 0 0,2 16-1028 0 0,0-13 1070 0 0,2-1-1 0 0,5 45 0 0 0,-4-65-1357 0 0,1-1 0 0 0,0 0 0 0 0,9 21 0 0 0,-8-23-886 0 0,1-1 0 0 0,0 0-1 0 0,0-1 1 0 0,0 1 0 0 0,12 11 0 0 0,0-4-2069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25.89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205 0 3504 0 0,'0'0'1236'0'0,"-19"4"2239"0"0,17-3-3284 0 0,-1 0 1 0 0,1 1-1 0 0,0-1 0 0 0,-1 0 0 0 0,1 1 0 0 0,0 0 0 0 0,0 0 0 0 0,0 0 0 0 0,0-1 0 0 0,0 2 0 0 0,0-1 0 0 0,1 0 0 0 0,-1 0 0 0 0,1 1 0 0 0,-2 2 0 0 0,-19 43 1766 0 0,12-19-893 0 0,1 1 0 0 0,2 1 0 0 0,-7 57 1 0 0,2 100 504 0 0,10-138-1360 0 0,-1 68 224 0 0,-7 103 177 0 0,5-175-669 0 0,-1-1 0 0 0,-23 79 1 0 0,17-104-56 0 0,3-4-1999 0 0,6-5-4402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49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0 3832 0 0,'0'0'1315'0'0,"-1"12"1521"0"0,-11 33 166 0 0,2 2 1 0 0,-5 58 0 0 0,10-38-2904 0 0,3 0-3836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50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0 111 3376 0 0,'5'-9'4996'0'0,"0"6"-4689"0"0,1 0 0 0 0,-1 1-1 0 0,1 0 1 0 0,0 0 0 0 0,-1 1 0 0 0,1-1-1 0 0,0 1 1 0 0,8 0 0 0 0,10-3 360 0 0,309-74 3861 0 0,-324 76-4699 0 0,-2 1 1475 0 0,-12 5 4 0 0,3-2-1267 0 0,0 0 45 0 0,0 0 0 0 0,0 1 0 0 0,1-1 1 0 0,-1 0-1 0 0,1 1 0 0 0,-1-1 0 0 0,-1 6 0 0 0,-4 6 157 0 0,-3 5-16 0 0,0 1 1 0 0,2 0-1 0 0,0 1 1 0 0,1 0-1 0 0,2 0 1 0 0,0 1-1 0 0,-4 35 1 0 0,4 51-1625 0 0,11-3-6959 0 0,-3-86 4420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50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113 308 2904 0 0,'-1'-1'128'0'0,"0"1"-1"0"0,0-1 0 0 0,0 1 0 0 0,0-1 1 0 0,0 0-1 0 0,1 1 0 0 0,-1-1 0 0 0,0 0 0 0 0,0 1 1 0 0,0-1-1 0 0,1 0 0 0 0,-1 0 0 0 0,0 0 1 0 0,1 0-1 0 0,-1 0 0 0 0,1 0 0 0 0,-1 0 1 0 0,1 0-1 0 0,-1 0 0 0 0,1 0 0 0 0,0 0 1 0 0,-1-1-1 0 0,-7-28 1602 0 0,8 25-1504 0 0,-1 0-1 0 0,1-1 1 0 0,0 1 0 0 0,1 0-1 0 0,-1 0 1 0 0,1 0 0 0 0,0 0-1 0 0,0 0 1 0 0,1 0 0 0 0,-1 0-1 0 0,5-8 1 0 0,-2 5 144 0 0,1 0 0 0 0,0 0 0 0 0,0 0 1 0 0,1 0-1 0 0,13-12 0 0 0,-4 7 101 0 0,0 0 0 0 0,1 0-1 0 0,1 2 1 0 0,0 0 0 0 0,23-11 0 0 0,-23 14-260 0 0,1 0 1 0 0,0 1-1 0 0,0 1 0 0 0,1 1 1 0 0,22-4-1 0 0,-36 8-158 0 0,0 1 0 0 0,0-1 0 0 0,0 1 1 0 0,1 0-1 0 0,-1 0 0 0 0,0 0 0 0 0,0 1 0 0 0,0-1 0 0 0,0 1 0 0 0,0 1 0 0 0,0-1 1 0 0,0 1-1 0 0,0 0 0 0 0,0 0 0 0 0,0 0 0 0 0,-1 1 0 0 0,0-1 0 0 0,1 1 0 0 0,-1 0 0 0 0,0 0 1 0 0,0 1-1 0 0,0-1 0 0 0,5 9 0 0 0,-2-1 21 0 0,0 1 1 0 0,-1 0-1 0 0,-1 0 0 0 0,0 0 1 0 0,0 1-1 0 0,-2 0 0 0 0,1 0 1 0 0,1 15-1 0 0,6 110 214 0 0,-14 232 26 0 0,2-352-306 0 0,-3 36 5 0 0,-12 57 0 0 0,7-78-17 0 0,6-27-22 0 0,1 1 0 0 0,0-1 0 0 0,1 1-1 0 0,0-1 1 0 0,-1 10 0 0 0,2-16 23 0 0,0 0-1 0 0,0 0 1 0 0,0 0 0 0 0,0 0 0 0 0,0 0 0 0 0,0 0 0 0 0,0 0 0 0 0,0 0 0 0 0,0 1 0 0 0,0-1-1 0 0,0 0 1 0 0,0 0 0 0 0,0 0 0 0 0,0 0 0 0 0,0 0 0 0 0,0 0 0 0 0,0 0 0 0 0,-1 0 0 0 0,1 0-1 0 0,0 0 1 0 0,0 0 0 0 0,0 0 0 0 0,0 0 0 0 0,0 0 0 0 0,0 0 0 0 0,0 0 0 0 0,0 1-1 0 0,0-1 1 0 0,0 0 0 0 0,0 0 0 0 0,0 0 0 0 0,0 0 0 0 0,0 0 0 0 0,-1 0 0 0 0,1 0 0 0 0,0 0-1 0 0,0 0 1 0 0,0 0 0 0 0,0 0 0 0 0,0 0 0 0 0,0 0 0 0 0,0 0 0 0 0,0 0 0 0 0,0 0-1 0 0,0 0 1 0 0,0 0 0 0 0,-1 0 0 0 0,1 0 0 0 0,0 0 0 0 0,0-1 0 0 0,0 1 0 0 0,0 0 0 0 0,0 0-1 0 0,0 0 1 0 0,0 0 0 0 0,0 0 0 0 0,0 0 0 0 0,0 0 0 0 0,0 0 0 0 0,0 0 0 0 0,0 0-1 0 0,0 0 1 0 0,0 0 0 0 0,0 0 0 0 0,0 0 0 0 0,-1-1 0 0 0,-2-7-195 0 0,-3-47-257 0 0,0 13 241 0 0,4-14-5 0 0,0 19 51 0 0,-6-43-1 0 0,6 70 153 0 0,0 0-1 0 0,-1 0 1 0 0,0 0-1 0 0,0 1 0 0 0,-1-1 1 0 0,0 1-1 0 0,0 0 1 0 0,-1 0-1 0 0,-7-9 1 0 0,9 15 24 0 0,1 1 0 0 0,0-1 1 0 0,-1 1-1 0 0,1 0 1 0 0,-1 0-1 0 0,0 0 0 0 0,1 0 1 0 0,-1 0-1 0 0,0 0 1 0 0,0 1-1 0 0,0 0 0 0 0,-1-1 1 0 0,1 1-1 0 0,0 0 1 0 0,0 1-1 0 0,-1-1 0 0 0,1 0 1 0 0,0 1-1 0 0,-1 0 1 0 0,1 0-1 0 0,-1 0 0 0 0,1 0 1 0 0,0 1-1 0 0,-1-1 1 0 0,1 1-1 0 0,0 0 1 0 0,-1-1-1 0 0,1 2 0 0 0,0-1 1 0 0,0 0-1 0 0,-4 3 1 0 0,-6 3 66 0 0,0 0 1 0 0,1 1-1 0 0,0 1 1 0 0,0 0 0 0 0,-19 20-1 0 0,-16 25 228 0 0,2 2-1 0 0,-60 98 0 0 0,93-135-259 0 0,9-15-307 0 0,-29 49 912 0 0,20-24-2294 0 0,7-3-4995 0 0,7-20 3054 0 0,-1-1-1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5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75 146 3144 0 0,'-2'2'217'0'0,"-1"0"-1"0"0,1 0 0 0 0,0 0 0 0 0,0 0 0 0 0,0 0 1 0 0,0 0-1 0 0,0 1 0 0 0,0-1 0 0 0,1 1 1 0 0,-1-1-1 0 0,0 4 0 0 0,-13 30 1213 0 0,7-11-547 0 0,3-9-74 0 0,1-1 1 0 0,-4 28 0 0 0,7-39-565 0 0,1 1 1 0 0,0 0-1 0 0,0 0 0 0 0,0 0 1 0 0,1-1-1 0 0,-1 1 1 0 0,1 0-1 0 0,1-1 0 0 0,-1 1 1 0 0,0 0-1 0 0,1-1 1 0 0,0 1-1 0 0,4 6 0 0 0,-4-9-177 0 0,0 0-1 0 0,0 0 1 0 0,0 0-1 0 0,0 0 1 0 0,0 0-1 0 0,1-1 1 0 0,-1 1-1 0 0,1 0 0 0 0,-1-1 1 0 0,1 0-1 0 0,0 0 1 0 0,-1 0-1 0 0,1 0 1 0 0,0 0-1 0 0,0 0 1 0 0,0-1-1 0 0,0 1 1 0 0,0-1-1 0 0,4 0 1 0 0,2 0 4 0 0,1 0 0 0 0,-1-1 0 0 0,1 0-1 0 0,16-4 1 0 0,-14 2-44 0 0,0-1 0 0 0,0 0 0 0 0,0-1 0 0 0,-1 0-1 0 0,1-1 1 0 0,-1 0 0 0 0,-1-1 0 0 0,1 0 0 0 0,-1-1-1 0 0,0 0 1 0 0,-1 0 0 0 0,0-1 0 0 0,0-1 0 0 0,-1 1-1 0 0,12-20 1 0 0,-15 19-8 0 0,-1 0-1 0 0,0 0 0 0 0,-1 0 1 0 0,-1 0-1 0 0,1 0 0 0 0,-1-1 1 0 0,-1 1-1 0 0,0-1 1 0 0,-1 1-1 0 0,0-1 0 0 0,0 0 1 0 0,-1 1-1 0 0,0-1 0 0 0,-1 1 1 0 0,-5-16-1 0 0,5 21 3 0 0,0 0 0 0 0,0 0 1 0 0,0 0-1 0 0,-1 1 0 0 0,0-1 0 0 0,0 1 0 0 0,0-1 0 0 0,0 1 0 0 0,-1 0 0 0 0,0 0 1 0 0,1 0-1 0 0,-2 1 0 0 0,1-1 0 0 0,0 1 0 0 0,-1 0 0 0 0,1 0 0 0 0,-1 1 1 0 0,0 0-1 0 0,0-1 0 0 0,0 1 0 0 0,-7-1 0 0 0,3 0 22 0 0,0 1-1 0 0,0 0 1 0 0,0 1 0 0 0,-1 0-1 0 0,1 0 1 0 0,0 1 0 0 0,0 0-1 0 0,-1 1 1 0 0,1 0 0 0 0,0 1-1 0 0,-15 3 1 0 0,18-2-19 0 0,-1 0 1 0 0,1 0-1 0 0,0 1 0 0 0,0 0 1 0 0,1 0-1 0 0,-1 0 0 0 0,1 1 1 0 0,0-1-1 0 0,0 1 1 0 0,0 1-1 0 0,1-1 0 0 0,0 1 1 0 0,0-1-1 0 0,0 1 0 0 0,1 0 1 0 0,0 0-1 0 0,-5 13 1 0 0,1 0 29 0 0,1 1 0 0 0,1 0 0 0 0,0 1 0 0 0,-2 33 0 0 0,6-48-38 0 0,1 1 0 0 0,0 0 0 0 0,0 0 0 0 0,1 0 0 0 0,0-1 0 0 0,0 1 0 0 0,0 0 1 0 0,5 11-1 0 0,-5-15-14 0 0,0 0 0 0 0,0-1 0 0 0,1 1 0 0 0,-1-1 1 0 0,1 1-1 0 0,0-1 0 0 0,-1 1 0 0 0,1-1 1 0 0,0 0-1 0 0,0 0 0 0 0,1 0 0 0 0,-1 0 0 0 0,0-1 1 0 0,1 1-1 0 0,-1-1 0 0 0,1 1 0 0 0,-1-1 1 0 0,1 0-1 0 0,0 0 0 0 0,0 0 0 0 0,-1 0 0 0 0,7 1 1 0 0,3-1-58 0 0,0 0 1 0 0,1 0-1 0 0,-1-1 1 0 0,1-1-1 0 0,-1 0 1 0 0,1-1-1 0 0,-1 0 1 0 0,0-1-1 0 0,0 0 1 0 0,0-1-1 0 0,12-6 1 0 0,-15 6-15 0 0,-1-1-1 0 0,1 1 1 0 0,-1-1 0 0 0,-1-1-1 0 0,1 0 1 0 0,-1 0 0 0 0,0 0 0 0 0,0-1-1 0 0,-1 0 1 0 0,1 0 0 0 0,-2-1 0 0 0,1 0-1 0 0,-1 0 1 0 0,0 0 0 0 0,4-10 0 0 0,-6 7 64 0 0,0 0 1 0 0,-1-1-1 0 0,0 1 1 0 0,-1-1-1 0 0,0 1 1 0 0,-1-1 0 0 0,-1-17-1 0 0,0 0 1119 0 0,1 28-867 0 0,-2 25 939 0 0,1 58-421 0 0,5 124-765 0 0,4-168-2613 0 0,5-17-6905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52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25 3912 0 0,'0'0'652'0'0,"-3"-4"0"0"0,-1 2 1 0 0,1-2 3 0 0,-1 0-20 0 0,4 1-52 0 0,-3 1-68 0 0,3 0-144 0 0,-4-1-404 0 0,8 6-3409 0 0,3 1 1721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52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148 128 3224 0 0,'-19'0'3639'0'0,"16"1"-3429"0"0,0-1-1 0 0,-1 1 1 0 0,1 0-1 0 0,0 0 1 0 0,-1 0 0 0 0,1 1-1 0 0,0-1 1 0 0,0 1-1 0 0,0-1 1 0 0,0 1-1 0 0,0 0 1 0 0,0 0-1 0 0,1 1 1 0 0,-5 3-1 0 0,1 1 186 0 0,-1 0 0 0 0,1 0 0 0 0,1 1 0 0 0,-8 11 0 0 0,6-5-37 0 0,1 1 1 0 0,0 0-1 0 0,1 0 0 0 0,0 0 1 0 0,1 0-1 0 0,1 1 0 0 0,1 0 1 0 0,0 0-1 0 0,1 0 1 0 0,0 0-1 0 0,2 0 0 0 0,1 16 1 0 0,-1-27-338 0 0,1-1 0 0 0,-1 1 0 0 0,1 0 0 0 0,0-1 1 0 0,0 0-1 0 0,1 1 0 0 0,-1-1 0 0 0,1 0 0 0 0,0 0 1 0 0,0-1-1 0 0,0 1 0 0 0,1 0 0 0 0,-1-1 1 0 0,1 0-1 0 0,0 0 0 0 0,0 0 0 0 0,0 0 0 0 0,0-1 1 0 0,0 0-1 0 0,1 1 0 0 0,-1-2 0 0 0,1 1 0 0 0,-1 0 1 0 0,1-1-1 0 0,8 2 0 0 0,-7-2-38 0 0,-1 0-1 0 0,0-1 1 0 0,0 1 0 0 0,0-1-1 0 0,0 0 1 0 0,1 0 0 0 0,-1-1-1 0 0,0 1 1 0 0,0-1 0 0 0,0 0-1 0 0,0-1 1 0 0,0 1 0 0 0,0-1-1 0 0,0 0 1 0 0,0 0 0 0 0,-1-1-1 0 0,1 1 1 0 0,-1-1 0 0 0,0 0-1 0 0,1 0 1 0 0,-1-1 0 0 0,-1 1-1 0 0,1-1 1 0 0,3-4 0 0 0,-3 3-14 0 0,-2 0 1 0 0,1-1 0 0 0,0 1 0 0 0,-1 0 0 0 0,0-1-1 0 0,0 0 1 0 0,-1 1 0 0 0,0-1 0 0 0,0 0 0 0 0,0 0 0 0 0,0 0-1 0 0,-1 0 1 0 0,0 1 0 0 0,0-1 0 0 0,-1 0 0 0 0,0 0 0 0 0,-2-10-1 0 0,-3-3-41 0 0,0 1-1 0 0,-1-1 1 0 0,-19-33-1 0 0,17 38 93 0 0,0 1-1 0 0,-1 1 0 0 0,0-1 1 0 0,-1 2-1 0 0,-18-17 1 0 0,-23-24 316 0 0,49 49-277 0 0,1 0 0 0 0,0 0 0 0 0,0 0 0 0 0,0-1 0 0 0,0 1 0 0 0,1-1 0 0 0,-1 1 0 0 0,-1-8 0 0 0,3 10-38 0 0,-1 0 0 0 0,1 0 0 0 0,0 0 0 0 0,0 0 0 0 0,0 0 0 0 0,0-1 0 0 0,0 1 0 0 0,0 0 0 0 0,0 0 0 0 0,0 0 0 0 0,0 0 0 0 0,1 0 0 0 0,-1 0 0 0 0,0 0 0 0 0,1 0 1 0 0,-1 1-1 0 0,1-1 0 0 0,-1 0 0 0 0,1 0 0 0 0,-1 0 0 0 0,1 0 0 0 0,-1 0 0 0 0,1 1 0 0 0,0-1 0 0 0,0 0 0 0 0,-1 0 0 0 0,1 1 0 0 0,0-1 0 0 0,0 1 0 0 0,0-1 0 0 0,0 1 0 0 0,0-1 0 0 0,0 1 0 0 0,-1-1 0 0 0,1 1 0 0 0,2 0 0 0 0,33-10 129 0 0,2 2 0 0 0,-1 2 0 0 0,55-2 0 0 0,-68 7-4101 0 0,38 5 1 0 0,-43-1 490 0 0,1 2-1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52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3752 0 0,'1'8'8240'0'0,"-2"30"-5915"0"0,-9 121 2437 0 0,7 1-4707 0 0,6-125-2420 0 0,12 17-7067 0 0,-6-35 5771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53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99 3376 0 0,'-7'5'438'0'0,"1"0"0"0"0,0 0 0 0 0,0 0 0 0 0,0 1-1 0 0,1 0 1 0 0,0 0 0 0 0,0 0 0 0 0,1 1 0 0 0,-5 6-1 0 0,-8 12 524 0 0,11-16-568 0 0,0 0 0 0 0,1 0-1 0 0,1 1 1 0 0,-1 0 0 0 0,1 0-1 0 0,1 0 1 0 0,0 0 0 0 0,0 1-1 0 0,1-1 1 0 0,0 1 0 0 0,1 0-1 0 0,1-1 1 0 0,-1 1 0 0 0,2 0-1 0 0,1 12 1 0 0,-2-20-289 0 0,0 0 1 0 0,1 0-1 0 0,0 0 1 0 0,-1-1-1 0 0,1 1 1 0 0,0 0-1 0 0,0-1 1 0 0,1 1-1 0 0,-1-1 1 0 0,0 1-1 0 0,1-1 0 0 0,0 1 1 0 0,-1-1-1 0 0,1 0 1 0 0,0 0-1 0 0,0 0 1 0 0,4 3-1 0 0,-2-2-50 0 0,0-1 0 0 0,0 0 0 0 0,0 0 1 0 0,0-1-1 0 0,1 1 0 0 0,-1-1 0 0 0,0 0 0 0 0,1 0 0 0 0,-1 0 0 0 0,7 0 0 0 0,1-1-51 0 0,0 0 0 0 0,-1-1 0 0 0,1 0 0 0 0,-1-1 0 0 0,1 0-1 0 0,-1-1 1 0 0,1 0 0 0 0,10-5 0 0 0,-13 4-17 0 0,0 0 1 0 0,0-1-1 0 0,0 1 1 0 0,0-2-1 0 0,-1 1 0 0 0,0-1 1 0 0,0-1-1 0 0,-1 1 1 0 0,0-1-1 0 0,0-1 1 0 0,0 1-1 0 0,-1-1 0 0 0,0 0 1 0 0,0-1-1 0 0,-1 1 1 0 0,0-1-1 0 0,-1 0 0 0 0,0 0 1 0 0,-1-1-1 0 0,1 1 1 0 0,-2-1-1 0 0,1 0 1 0 0,1-16-1 0 0,-3 13 12 0 0,-1-1 1 0 0,0 1-1 0 0,0 0 1 0 0,-2 0-1 0 0,-4-22 1 0 0,5 31 13 0 0,-1-1 1 0 0,0 1 0 0 0,0-1-1 0 0,0 1 1 0 0,0 0-1 0 0,-1-1 1 0 0,1 1 0 0 0,-1 1-1 0 0,0-1 1 0 0,0 0 0 0 0,-1 1-1 0 0,1-1 1 0 0,-1 1-1 0 0,0 0 1 0 0,0 0 0 0 0,0 1-1 0 0,0-1 1 0 0,-8-3 0 0 0,1 2 34 0 0,0 0 1 0 0,0 0 0 0 0,0 1-1 0 0,-1 1 1 0 0,0 0-1 0 0,1 0 1 0 0,-1 1 0 0 0,0 1-1 0 0,0 0 1 0 0,-15 2 0 0 0,17-1 4 0 0,1 1 0 0 0,-1 0-1 0 0,0 0 1 0 0,1 1 0 0 0,0 0 0 0 0,0 1 0 0 0,0 0 0 0 0,0 1 0 0 0,1-1 0 0 0,-1 2 0 0 0,1-1 0 0 0,-13 13 0 0 0,14-11-7 0 0,1 1 1 0 0,0 0-1 0 0,0 0 0 0 0,1 1 0 0 0,0-1 1 0 0,0 1-1 0 0,1 0 0 0 0,0 1 0 0 0,1-1 1 0 0,-4 18-1 0 0,3-7 27 0 0,1 0 0 0 0,1-1 0 0 0,0 1 1 0 0,2 28-1 0 0,0-43-60 0 0,1 0-1 0 0,-1-1 1 0 0,1 1 0 0 0,0-1-1 0 0,0 1 1 0 0,0-1 0 0 0,1 1 0 0 0,-1-1-1 0 0,1 0 1 0 0,0 0 0 0 0,1 0 0 0 0,-1 0-1 0 0,1 0 1 0 0,-1 0 0 0 0,1 0-1 0 0,5 4 1 0 0,-4-5-20 0 0,1 1-1 0 0,-1-1 1 0 0,1-1-1 0 0,0 1 0 0 0,0 0 1 0 0,0-1-1 0 0,0 0 1 0 0,0-1-1 0 0,0 1 1 0 0,0-1-1 0 0,1 0 1 0 0,6 1-1 0 0,2-1-80 0 0,0-1-1 0 0,1-1 1 0 0,-1 0-1 0 0,1-1 1 0 0,-1 0-1 0 0,0-1 1 0 0,0-1-1 0 0,0 0 1 0 0,20-9-1 0 0,-26 9 0 0 0,1-1 0 0 0,-1 0 0 0 0,0 0 0 0 0,0 0 0 0 0,-1-1 0 0 0,0-1 0 0 0,0 1 0 0 0,0-1 0 0 0,-1 0 0 0 0,0 0-1 0 0,0-1 1 0 0,-1 0 0 0 0,0 0 0 0 0,0 0 0 0 0,6-17 0 0 0,-5 6-20 0 0,0 1 1 0 0,-1-1-1 0 0,-1 0 0 0 0,-1-1 1 0 0,-1 1-1 0 0,0-35 0 0 0,-2-46 1114 0 0,-2 95-442 0 0,-3 10-137 0 0,-2 11 153 0 0,2-2-341 0 0,1 1 0 0 0,1 0 0 0 0,0-1 0 0 0,-1 29 0 0 0,5 66 113 0 0,0-47-209 0 0,-1-51-181 0 0,1-1-1 0 0,0 0 1 0 0,0 0-1 0 0,1 1 1 0 0,0-1-1 0 0,1 0 1 0 0,0-1-1 0 0,6 13 1 0 0,9 8-3601 0 0,5-3-5248 0 0,-12-17 4996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54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98 3136 0 0,'0'0'2238'0'0,"8"-1"-249"0"0,9-3-1191 0 0,1 1 0 0 0,-1 1 0 0 0,1 0-1 0 0,28 2 1 0 0,-18-1-186 0 0,132-1 2095 0 0,-43 1-1451 0 0,135-17-1 0 0,-246 17-1288 0 0,-3 1-14 0 0,1 0 0 0 0,-1-1-1 0 0,1 1 1 0 0,-1-1 0 0 0,1 0 0 0 0,-1 0 0 0 0,0 0 0 0 0,1-1 0 0 0,-1 1 0 0 0,0-1-1 0 0,0 0 1 0 0,4-2 0 0 0,-7 4 20 0 0,0 0 0 0 0,0-1 0 0 0,1 1 1 0 0,-1 0-1 0 0,0 0 0 0 0,0-1 0 0 0,0 1 0 0 0,0 0 0 0 0,1 0 0 0 0,-1-1 0 0 0,0 1 0 0 0,0 0 0 0 0,0 0 1 0 0,0-1-1 0 0,0 1 0 0 0,0 0 0 0 0,0 0 0 0 0,0-1 0 0 0,0 1 0 0 0,0 0 0 0 0,0-1 0 0 0,0 1 0 0 0,0 0 0 0 0,0-1 1 0 0,0 1-1 0 0,0 0 0 0 0,0 0 0 0 0,0-1 0 0 0,0 1 0 0 0,0 0 0 0 0,0 0 0 0 0,-1-1 0 0 0,1 1 0 0 0,0-1 1 0 0,-12-7-713 0 0,-18-2-310 0 0,26 9 867 0 0,-16-4-268 0 0,0 0 0 0 0,0 2-1 0 0,0 1 1 0 0,0 0 0 0 0,-1 1 0 0 0,1 2-1 0 0,-25 2 1 0 0,44-2 503 0 0,-1-1-1 0 0,1 0 1 0 0,0 1 0 0 0,0 0-1 0 0,0-1 1 0 0,0 1 0 0 0,0 0-1 0 0,0-1 1 0 0,0 1 0 0 0,0 0 0 0 0,0 0-1 0 0,1 0 1 0 0,-1 0 0 0 0,0 0-1 0 0,0 0 1 0 0,1 0 0 0 0,-1 0-1 0 0,0 0 1 0 0,1 0 0 0 0,-1 0 0 0 0,1 0-1 0 0,0 0 1 0 0,-1 1 0 0 0,1-1-1 0 0,0 0 1 0 0,0 0 0 0 0,0 2-1 0 0,-2 40 1294 0 0,2-33-1034 0 0,1 31 227 0 0,1 1-1 0 0,2-1 1 0 0,2 0 0 0 0,1 0 0 0 0,3-1 0 0 0,1 0-1 0 0,24 58 1 0 0,-22-77-2557 0 0,-10-19 1058 0 0,-1 1 0 0 0,0-1 1 0 0,1 0-1 0 0,-1 0 0 0 0,1 0 0 0 0,-1 0 0 0 0,1-1 0 0 0,4 3 0 0 0,1 1-2437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54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76 3768 0 0,'-1'2'272'0'0,"0"0"0"0"0,0 1 0 0 0,0-1-1 0 0,0 0 1 0 0,0 0 0 0 0,0 0-1 0 0,0 0 1 0 0,-3 3 0 0 0,-5 8 441 0 0,2 1-149 0 0,0 0-1 0 0,1 0 0 0 0,1 1 1 0 0,0-1-1 0 0,1 1 0 0 0,0 1 0 0 0,1-1 1 0 0,-1 23-1 0 0,4-37-549 0 0,0 13 528 0 0,0 0-1 0 0,1-1 1 0 0,0 1-1 0 0,1 0 0 0 0,4 14 1 0 0,-5-24-461 0 0,1 0 0 0 0,-1-1 0 0 0,1 1 0 0 0,0 0 1 0 0,0 0-1 0 0,1-1 0 0 0,-1 1 0 0 0,1-1 0 0 0,0 0 0 0 0,-1 0 0 0 0,1 0 0 0 0,1 0 1 0 0,-1 0-1 0 0,0-1 0 0 0,1 1 0 0 0,-1-1 0 0 0,1 0 0 0 0,0 0 0 0 0,0 0 1 0 0,0-1-1 0 0,5 2 0 0 0,3 1-45 0 0,1-2 1 0 0,0 1-1 0 0,0-2 1 0 0,0 0-1 0 0,0 0 1 0 0,0-1 0 0 0,0-1-1 0 0,0 0 1 0 0,0 0-1 0 0,-1-2 1 0 0,25-7-1 0 0,-29 8-38 0 0,-1-1-1 0 0,0 0 1 0 0,0-1-1 0 0,0 0 1 0 0,0 0-1 0 0,-1 0 1 0 0,1-1-1 0 0,-1 0 1 0 0,6-7-1 0 0,-8 8-1 0 0,0-1 1 0 0,-1 1-1 0 0,0-1 0 0 0,0 0 0 0 0,0 0 1 0 0,-1 0-1 0 0,1 0 0 0 0,-1 0 0 0 0,0 0 1 0 0,-1-1-1 0 0,0 1 0 0 0,1-1 0 0 0,-1-10 1 0 0,0 2 10 0 0,0 1 1 0 0,-2-1 0 0 0,1 1 0 0 0,-4-14 0 0 0,3 20 6 0 0,-1 1 0 0 0,0 0 0 0 0,0-1 0 0 0,-1 1 1 0 0,1 0-1 0 0,-1 0 0 0 0,0 1 0 0 0,-1-1 1 0 0,0 1-1 0 0,-5-7 0 0 0,-8-7 77 0 0,0 1 1 0 0,-2 1-1 0 0,0 0 1 0 0,-27-17-1 0 0,39 29-56 0 0,-2 0-1 0 0,1 1 0 0 0,-1-1 0 0 0,1 1 0 0 0,-1 1 0 0 0,0 0 0 0 0,-1 0 0 0 0,1 1 1 0 0,0 0-1 0 0,-1 0 0 0 0,1 1 0 0 0,-1 1 0 0 0,1-1 0 0 0,-15 3 0 0 0,20-1-34 0 0,0 0 1 0 0,0 0-1 0 0,0 0 0 0 0,0 1 0 0 0,0-1 0 0 0,0 1 0 0 0,0 0 0 0 0,1 1 0 0 0,-1-1 0 0 0,1 1 0 0 0,-1-1 1 0 0,1 1-1 0 0,0 0 0 0 0,0 0 0 0 0,0 0 0 0 0,1 1 0 0 0,-1-1 0 0 0,1 1 0 0 0,0-1 0 0 0,0 1 0 0 0,0 0 0 0 0,0 0 1 0 0,1 0-1 0 0,-2 5 0 0 0,-1 4-554 0 0,0 0 1 0 0,-2 20-1 0 0,1 23-5449 0 0,5-53 5311 0 0,-1 24-2712 0 0,1-5-1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26.59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94 89 2952 0 0,'-2'0'327'0'0,"-1"0"-1"0"0,0 0 0 0 0,0 0 0 0 0,1 1 1 0 0,-1-1-1 0 0,0 1 0 0 0,1 0 0 0 0,-1 0 1 0 0,1 0-1 0 0,-1 0 0 0 0,1 0 0 0 0,-1 1 1 0 0,1-1-1 0 0,0 1 0 0 0,-1 0 0 0 0,1-1 1 0 0,-2 4-1 0 0,0-1 41 0 0,1 0-1 0 0,0 0 1 0 0,0 1-1 0 0,1 0 1 0 0,-1-1 0 0 0,1 1-1 0 0,0 0 1 0 0,-2 7 0 0 0,0 6 382 0 0,0-1 0 0 0,1 0 0 0 0,2 1 1 0 0,-1 25-1 0 0,2-34-656 0 0,0 0 0 0 0,1-1 0 0 0,0 1 0 0 0,0 0 1 0 0,1-1-1 0 0,0 1 0 0 0,0-1 0 0 0,1 1 0 0 0,5 9 0 0 0,-6-14-75 0 0,0-1 0 0 0,1 1 0 0 0,-1 0 0 0 0,1-1 0 0 0,0 0 0 0 0,0 0 0 0 0,1 0 1 0 0,-1 0-1 0 0,1 0 0 0 0,-1 0 0 0 0,1-1 0 0 0,0 0 0 0 0,0 0 0 0 0,0 0 0 0 0,0 0 0 0 0,0-1 0 0 0,0 1 0 0 0,0-1 0 0 0,9 1 0 0 0,-4-1-10 0 0,1-1-1 0 0,-1 0 1 0 0,0 0 0 0 0,1-1-1 0 0,-1 0 1 0 0,0 0 0 0 0,0-1-1 0 0,0-1 1 0 0,0 1 0 0 0,0-2-1 0 0,0 1 1 0 0,-1-1 0 0 0,0 0-1 0 0,1-1 1 0 0,-2 0 0 0 0,1 0-1 0 0,0-1 1 0 0,-1 0 0 0 0,0 0-1 0 0,-1-1 1 0 0,1 1 0 0 0,-1-2-1 0 0,-1 1 1 0 0,1-1 0 0 0,-1 1-1 0 0,0-1 1 0 0,5-14 0 0 0,-7 14 12 0 0,-1-1 1 0 0,1 1 0 0 0,-2-1-1 0 0,1 0 1 0 0,-1 1-1 0 0,0-1 1 0 0,-1 0 0 0 0,0 0-1 0 0,-1 0 1 0 0,0 0 0 0 0,0 1-1 0 0,0-1 1 0 0,-1 0 0 0 0,-1 1-1 0 0,0-1 1 0 0,-5-12 0 0 0,3 12 21 0 0,0 0 1 0 0,0 0 0 0 0,-1 0-1 0 0,0 1 1 0 0,0 0 0 0 0,-1 0-1 0 0,0 0 1 0 0,-1 1 0 0 0,0 0 0 0 0,0 1-1 0 0,0 0 1 0 0,-1 0 0 0 0,-17-9-1 0 0,20 13-92 0 0,0 0 0 0 0,0 0-1 0 0,0 0 1 0 0,-1 1 0 0 0,1 0 0 0 0,-1 0-1 0 0,1 0 1 0 0,-1 1 0 0 0,1 0-1 0 0,-1 0 1 0 0,1 1 0 0 0,-1 0 0 0 0,1 0-1 0 0,-1 0 1 0 0,1 1 0 0 0,0 0-1 0 0,0 0 1 0 0,0 1 0 0 0,0 0 0 0 0,0 0-1 0 0,0 0 1 0 0,1 0 0 0 0,0 1-1 0 0,-1 0 1 0 0,1 0 0 0 0,1 1-1 0 0,-9 9 1 0 0,8-7-1607 0 0,1 0 0 0 0,1 1 0 0 0,-1-1 0 0 0,1 1 1 0 0,-2 9-1 0 0,0 2-1828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55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94 3904 0 0,'0'0'2007'0'0,"4"8"2350"0"0,-8 111 1147 0 0,2 57-3174 0 0,2-171-2313 0 0,0 0 1 0 0,1 0-1 0 0,0 0 1 0 0,0 0-1 0 0,0 0 1 0 0,1 0-1 0 0,-1-1 1 0 0,1 1-1 0 0,0-1 1 0 0,1 1-1 0 0,-1-1 1 0 0,1 0-1 0 0,-1 1 1 0 0,2-1-1 0 0,-1-1 1 0 0,0 1-1 0 0,1 0 1 0 0,-1-1-1 0 0,1 0 1 0 0,0 0-1 0 0,0 0 1 0 0,0 0-1 0 0,1 0 1 0 0,-1-1-1 0 0,1 0 1 0 0,-1 0-1 0 0,1 0 1 0 0,0-1-1 0 0,-1 0 1 0 0,1 1-1 0 0,0-2 1 0 0,0 1 0 0 0,8 0-1 0 0,-3 0 8 0 0,1-1-1 0 0,-1 0 1 0 0,1-1-1 0 0,-1 0 1 0 0,0 0-1 0 0,1-1 1 0 0,-1 0-1 0 0,0-1 1 0 0,0 0-1 0 0,-1-1 1 0 0,1 0-1 0 0,-1-1 1 0 0,1 1-1 0 0,-1-2 1 0 0,-1 1-1 0 0,1-1 1 0 0,-1-1-1 0 0,0 0 1 0 0,0 0-1 0 0,-1 0 1 0 0,7-9-1 0 0,-4 2 73 0 0,-1 0 0 0 0,-1 0 0 0 0,0-1-1 0 0,0 0 1 0 0,-2-1 0 0 0,0 1 0 0 0,-1-1-1 0 0,5-22 1 0 0,-6 14 62 0 0,-1 0 0 0 0,0 0-1 0 0,-2-1 1 0 0,-1 1 0 0 0,-4-30-1 0 0,-4 12-615 0 0,0 15-5331 0 0,4 14-917 0 0,0 8 2652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56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25 165 2504 0 0,'-1'0'161'0'0,"-1"0"0"0"0,1-1 0 0 0,0 1 0 0 0,0 0 1 0 0,0 0-1 0 0,0-1 0 0 0,0 1 0 0 0,0-1 0 0 0,0 1 0 0 0,0-1 0 0 0,0 1 0 0 0,0-1 0 0 0,1 1 0 0 0,-1-1 0 0 0,0 0 0 0 0,0 0 0 0 0,0 1 0 0 0,1-1 0 0 0,-1 0 0 0 0,0 0 1 0 0,1 0-1 0 0,-1 0 0 0 0,1 0 0 0 0,-1 0 0 0 0,1 0 0 0 0,-1 0 0 0 0,1 0 0 0 0,0 0 0 0 0,-1 0 0 0 0,1 0 0 0 0,0 0 0 0 0,0 0 0 0 0,0 0 0 0 0,0 0 0 0 0,0 0 0 0 0,0 0 1 0 0,0 0-1 0 0,0-1 0 0 0,1 0 0 0 0,-1-1 98 0 0,0 0 1 0 0,1-1-1 0 0,-1 1 1 0 0,1 0 0 0 0,0-1-1 0 0,0 1 1 0 0,0 0-1 0 0,1 0 1 0 0,-1 0-1 0 0,1 0 1 0 0,-1 0 0 0 0,4-3-1 0 0,1 0 61 0 0,0 1 0 0 0,1 0 0 0 0,-1 1 0 0 0,1-1 0 0 0,0 1 1 0 0,1 1-1 0 0,-1-1 0 0 0,12-3 0 0 0,67-15 521 0 0,-74 19-700 0 0,19-4 96 0 0,0 2-1 0 0,0 0 1 0 0,1 3-1 0 0,-1 0 0 0 0,53 5 1 0 0,-78-3-201 0 0,0 1 1 0 0,0 1-1 0 0,0-1 1 0 0,0 1-1 0 0,-1 0 1 0 0,1 0-1 0 0,0 0 1 0 0,-1 1 0 0 0,0 0-1 0 0,0 0 1 0 0,9 7-1 0 0,-11-7-21 0 0,1 1 0 0 0,-1 0-1 0 0,0 0 1 0 0,0 0 0 0 0,0 0 0 0 0,-1 0-1 0 0,1 1 1 0 0,-1-1 0 0 0,0 1 0 0 0,0 0-1 0 0,-1 0 1 0 0,1-1 0 0 0,-1 1 0 0 0,1 7-1 0 0,0-3-22 0 0,-1 1 1 0 0,0 0-1 0 0,0 0 0 0 0,-1 0 0 0 0,-1 0 0 0 0,1 0 0 0 0,-2 0 0 0 0,1 0 0 0 0,-1 0 0 0 0,-1-1 1 0 0,0 1-1 0 0,0-1 0 0 0,-1 1 0 0 0,0-1 0 0 0,-1 0 0 0 0,1-1 0 0 0,-2 1 0 0 0,1-1 0 0 0,-1 0 1 0 0,-1 0-1 0 0,1-1 0 0 0,-1 0 0 0 0,-10 8 0 0 0,-4 1-27 0 0,-1 0 1 0 0,-1-2-1 0 0,0 0 1 0 0,-1-2-1 0 0,-28 11 1 0 0,41-18 23 0 0,-1-2 1 0 0,1 0 0 0 0,-1 0-1 0 0,0-1 1 0 0,0 0 0 0 0,-18-1 0 0 0,30-1-6 0 0,28-7-72 0 0,12 0 43 0 0,58-3-1 0 0,-81 10 35 0 0,-1 0-1 0 0,1 1 0 0 0,-1 0 1 0 0,1 2-1 0 0,-1 0 0 0 0,23 7 1 0 0,-34-8 13 0 0,1 0 0 0 0,0 1 0 0 0,-1 0 0 0 0,0 0 0 0 0,1 1 1 0 0,-1-1-1 0 0,-1 1 0 0 0,1 0 0 0 0,0 0 0 0 0,-1 1 0 0 0,0-1 1 0 0,0 1-1 0 0,0 0 0 0 0,-1 0 0 0 0,0 0 0 0 0,0 1 0 0 0,0-1 0 0 0,0 1 1 0 0,-1 0-1 0 0,0-1 0 0 0,2 10 0 0 0,1 8 13 0 0,-2 1 0 0 0,0 0 0 0 0,-2 0 0 0 0,-1 27-1 0 0,0-38-9 0 0,0-5 29 0 0,0 1-1 0 0,-1-1 0 0 0,0 1 0 0 0,-1-1 1 0 0,0 0-1 0 0,0 0 0 0 0,0 0 0 0 0,-1 0 1 0 0,-1 0-1 0 0,-7 13 0 0 0,8-15 10 0 0,-1-1-1 0 0,0-1 0 0 0,0 1 1 0 0,0 0-1 0 0,0-1 1 0 0,-1 0-1 0 0,0 0 1 0 0,0 0-1 0 0,0-1 0 0 0,0 1 1 0 0,-1-1-1 0 0,1 0 1 0 0,-1-1-1 0 0,0 0 1 0 0,-9 3-1 0 0,-8 1 115 0 0,-1-2 0 0 0,1-1 0 0 0,-1-1 0 0 0,0-1 0 0 0,0 0 0 0 0,1-2 0 0 0,-1-1 0 0 0,0-1 0 0 0,1-1 0 0 0,-1-1 0 0 0,1-1 1 0 0,-38-16-1 0 0,56 20-102 0 0,0-1 1 0 0,0 0 0 0 0,1 0 0 0 0,-1 0 0 0 0,1 0 0 0 0,0-1 0 0 0,0 0 0 0 0,-7-8 0 0 0,11 12-112 0 0,-1-2-1 0 0,0 1 1 0 0,1 0-1 0 0,-1 0 1 0 0,0 0-1 0 0,1 0 1 0 0,-1 0 0 0 0,1 0-1 0 0,0-1 1 0 0,-1 1-1 0 0,1 0 1 0 0,0 0 0 0 0,0-1-1 0 0,0 1 1 0 0,0 0-1 0 0,0 0 1 0 0,0-3-1 0 0,1 3-176 0 0,-1 0-1 0 0,1-1 0 0 0,0 1 0 0 0,-1 0 1 0 0,1 0-1 0 0,0 0 0 0 0,0 0 0 0 0,0 0 1 0 0,0 0-1 0 0,0 0 0 0 0,0 0 0 0 0,0 0 0 0 0,0 0 1 0 0,0 1-1 0 0,1-1 0 0 0,-1 0 0 0 0,0 1 1 0 0,0-1-1 0 0,1 1 0 0 0,0-1 0 0 0,42-13-7414 0 0,-17 6 3823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59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462 41 3356 0 0,'0'-41'6312'0'0,"-8"99"-1283"0"0,-10 104-2377 0 0,13-116-2385 0 0,-3 66 179 0 0,4 188 66 0 0,4-296-508 0 0,1 1 5 0 0,-1 0-1 0 0,0 0 0 0 0,-1 0 0 0 0,1 0 1 0 0,-1 0-1 0 0,0-1 0 0 0,-2 6 0 0 0,2-8 0 0 0,1-1 0 0 0,-1 0 0 0 0,0 0 0 0 0,0 1 0 0 0,0-1 0 0 0,0 0 0 0 0,0 0 0 0 0,0 0 0 0 0,-1 0-1 0 0,1 0 1 0 0,0 0 0 0 0,0 0 0 0 0,-1-1 0 0 0,1 1 0 0 0,0 0 0 0 0,-1-1 0 0 0,1 1 0 0 0,-1-1 0 0 0,1 1-1 0 0,-1-1 1 0 0,1 0 0 0 0,-1 1 0 0 0,1-1 0 0 0,-1 0 0 0 0,0 0 0 0 0,-2-1 0 0 0,-354 3 1045 0 0,345 0-492 0 0,7-1-2212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5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 3696 0 0,'0'0'5027'0'0,"0"13"-2514"0"0,0 266 5357 0 0,0 142-6895 0 0,0-421-1022 0 0,0 8 79 0 0,0-1 1 0 0,0 0 0 0 0,-4 14-1 0 0,-5-3-2711 0 0,8-17 2119 0 0,0 0-1 0 0,1-1 1 0 0,-1 1-1 0 0,0-1 1 0 0,0 1-1 0 0,0 0 1 0 0,0-1-1 0 0,0 0 1 0 0,0 1-1 0 0,0-1 1 0 0,0 1-1 0 0,0-1 1 0 0,0 0 0 0 0,0 0-1 0 0,0 0 1 0 0,0 0-1 0 0,-1 0 1 0 0,-5 0-3137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00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0 424 3624 0 0,'0'0'1211'0'0,"16"-3"741"0"0,326-124 5443 0 0,4 9-4078 0 0,-137 47-2284 0 0,-35 3-175 0 0,-148 50-381 0 0,-7 5-1479 0 0,-8 7-3362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00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16 3536 0 0,'-4'5'378'0'0,"0"0"0"0"0,0 0 0 0 0,0 1 0 0 0,0-1 0 0 0,1 1 0 0 0,0 0-1 0 0,1 0 1 0 0,-1 0 0 0 0,1 0 0 0 0,0 1 0 0 0,0-1 0 0 0,0 8 0 0 0,-1 7 667 0 0,0 1 1 0 0,2 28-1 0 0,1-46-845 0 0,0 1 0 0 0,0 0 0 0 0,0-1 0 0 0,1 1 0 0 0,0-1 0 0 0,0 1 0 0 0,0-1 0 0 0,1 1-1 0 0,-1-1 1 0 0,1 0 0 0 0,0 0 0 0 0,0 0 0 0 0,0 0 0 0 0,1 0 0 0 0,0 0 0 0 0,3 3 0 0 0,-2-3-98 0 0,0-1 0 0 0,0 0 1 0 0,0 0-1 0 0,0 0 0 0 0,1-1 0 0 0,-1 1 1 0 0,1-1-1 0 0,0 0 0 0 0,0-1 0 0 0,0 1 1 0 0,0-1-1 0 0,0 0 0 0 0,0 0 0 0 0,6 0 1 0 0,1 0-48 0 0,1 0 1 0 0,0-1 0 0 0,0-1 0 0 0,-1 0-1 0 0,1-1 1 0 0,0 0 0 0 0,-1-1 0 0 0,0 0 0 0 0,14-6-1 0 0,-21 7-14 0 0,0 0-1 0 0,1-1 1 0 0,-1 0-1 0 0,-1 1 0 0 0,1-1 1 0 0,0-1-1 0 0,-1 1 1 0 0,0-1-1 0 0,1 0 0 0 0,-2 0 1 0 0,1 0-1 0 0,0 0 0 0 0,-1-1 1 0 0,0 1-1 0 0,0-1 1 0 0,0 0-1 0 0,0 0 0 0 0,-1 0 1 0 0,0 0-1 0 0,0-1 1 0 0,0 1-1 0 0,1-12 0 0 0,-2 11 35 0 0,-1 0-1 0 0,0 0 0 0 0,0 0 0 0 0,0 0 1 0 0,-1 0-1 0 0,0 0 0 0 0,0 0 1 0 0,0 0-1 0 0,-1 1 0 0 0,0-1 0 0 0,0 0 1 0 0,0 1-1 0 0,-1-1 0 0 0,0 1 0 0 0,0 0 1 0 0,0 0-1 0 0,-1 0 0 0 0,0 0 1 0 0,-5-5-1 0 0,2 4-1 0 0,1 0-1 0 0,-1 1 1 0 0,0 0 0 0 0,-1 0-1 0 0,1 1 1 0 0,-1 0 0 0 0,0 0 0 0 0,0 1-1 0 0,0 0 1 0 0,0 1 0 0 0,-1-1-1 0 0,-15-1 1 0 0,6 1 11 0 0,0 2-1 0 0,0 0 1 0 0,-28 2-1 0 0,41-1-218 0 0,0 1-1 0 0,0 0 1 0 0,0 0-1 0 0,0 0 1 0 0,1 0-1 0 0,-1 1 1 0 0,0 0-1 0 0,1 0 1 0 0,-1 0-1 0 0,1 0 1 0 0,0 1-1 0 0,0 0 1 0 0,0 0-1 0 0,0 0 1 0 0,0 0-1 0 0,1 0 1 0 0,-6 7-1 0 0,8-8-414 0 0,0 0 0 0 0,0 0-1 0 0,0 0 1 0 0,0 0 0 0 0,0 1-1 0 0,1-1 1 0 0,-1 0 0 0 0,1 0-1 0 0,-1 0 1 0 0,1 0 0 0 0,0 3-1 0 0,0-3 106 0 0,-2 14-3315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01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1 230 2912 0 0,'1'-5'265'0'0,"-1"-1"0"0"0,1 0 0 0 0,1 0-1 0 0,-1 1 1 0 0,1-1 0 0 0,0 1 0 0 0,1-1-1 0 0,-1 1 1 0 0,1 0 0 0 0,0 0 0 0 0,0 0-1 0 0,1 0 1 0 0,-1 1 0 0 0,5-5 0 0 0,7-6 404 0 0,0 0 1 0 0,25-19-1 0 0,-24 23-98 0 0,1-1-1 0 0,0 2 1 0 0,1 0-1 0 0,22-8 1 0 0,-30 13-169 0 0,1 1-1 0 0,0 1 1 0 0,0 0 0 0 0,0 1 0 0 0,0 0 0 0 0,0 0 0 0 0,1 1 0 0 0,21 2-1 0 0,-28-1-318 0 0,0 1-1 0 0,-1 0 0 0 0,1 1 0 0 0,0-1 1 0 0,0 1-1 0 0,0 0 0 0 0,-1 0 0 0 0,1 0 0 0 0,-1 1 1 0 0,0-1-1 0 0,0 1 0 0 0,1 0 0 0 0,-2 1 0 0 0,1-1 1 0 0,0 1-1 0 0,-1-1 0 0 0,0 1 0 0 0,0 0 1 0 0,0 1-1 0 0,0-1 0 0 0,0 0 0 0 0,3 9 0 0 0,2 8 87 0 0,-1-1-1 0 0,-1 1 0 0 0,-1 0 1 0 0,3 23-1 0 0,-3-19-59 0 0,6 45 210 0 0,4 109 1 0 0,-15 72-35 0 0,-1-118-234 0 0,-1-105-152 0 0,0-23-67 0 0,0-20 31 0 0,-9-59-175 0 0,-35-122 0 0 0,44 187 312 0 0,-1 0 0 0 0,0 0 0 0 0,-1 1 0 0 0,0-1-1 0 0,0 1 1 0 0,-6-10 0 0 0,8 17 6 0 0,1-1 1 0 0,0 0-1 0 0,-1 1 0 0 0,1-1 1 0 0,-1 1-1 0 0,1 0 0 0 0,-1-1 1 0 0,1 1-1 0 0,-1 0 1 0 0,0 0-1 0 0,0 0 0 0 0,0 0 1 0 0,0 0-1 0 0,0 1 0 0 0,0-1 1 0 0,0 1-1 0 0,0-1 0 0 0,0 1 1 0 0,0-1-1 0 0,0 1 1 0 0,0 0-1 0 0,0 0 0 0 0,0 0 1 0 0,0 0-1 0 0,0 1 0 0 0,0-1 1 0 0,0 1-1 0 0,0-1 0 0 0,0 1 1 0 0,0-1-1 0 0,0 1 1 0 0,0 0-1 0 0,0 0 0 0 0,-2 2 1 0 0,-6 3 34 0 0,1 0 0 0 0,0 1 0 0 0,1 0 1 0 0,-1 0-1 0 0,2 1 0 0 0,-1 0 1 0 0,-11 17-1 0 0,-41 70 218 0 0,54-84-240 0 0,-19 29-9 0 0,8-12-222 0 0,1 1-1 0 0,1 0 0 0 0,-20 54 1 0 0,35-82-134 0 0,0-1 0 0 0,-1 1 0 0 0,1 0 0 0 0,0-1 1 0 0,0 1-1 0 0,0 0 0 0 0,-1 0 0 0 0,1 0 0 0 0,0-1 0 0 0,0 1 1 0 0,0 0-1 0 0,0 0 0 0 0,1-1 0 0 0,-1 1 0 0 0,0 0 0 0 0,0 0 1 0 0,0-1-1 0 0,1 1 0 0 0,-1 1 0 0 0,4 2-3394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02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0 204 2496 0 0,'1'-20'1862'0'0,"4"10"-1464"0"0,0 0-1 0 0,0 0 1 0 0,1 1-1 0 0,0 0 0 0 0,1 0 1 0 0,0 0-1 0 0,0 1 0 0 0,1 0 1 0 0,0 0-1 0 0,16-12 1 0 0,-10 11 157 0 0,0-1 0 0 0,0 2 1 0 0,1 0-1 0 0,0 1 1 0 0,0 0-1 0 0,27-7 1 0 0,-32 11-256 0 0,1 1 1 0 0,0 0-1 0 0,0 0 0 0 0,0 1 1 0 0,0 1-1 0 0,0 0 0 0 0,0 0 1 0 0,13 3-1 0 0,-18-2-225 0 0,-1 1 1 0 0,1-1-1 0 0,-1 1 1 0 0,1 0-1 0 0,-1 0 1 0 0,0 1-1 0 0,0 0 1 0 0,0-1-1 0 0,0 2 1 0 0,-1-1-1 0 0,1 0 1 0 0,-1 1-1 0 0,0 0 1 0 0,0 0-1 0 0,0 0 1 0 0,-1 1-1 0 0,5 6 1 0 0,3 10 60 0 0,0 0 0 0 0,-2 0 1 0 0,0 1-1 0 0,-2 0 0 0 0,0 0 1 0 0,-1 1-1 0 0,2 25 0 0 0,9 169 347 0 0,-15-167-381 0 0,-3 157 124 0 0,-1-79-201 0 0,2-111-41 0 0,0-29-53 0 0,0-18 12 0 0,0 18 37 0 0,0-40-58 0 0,-1 1 0 0 0,-3 0 0 0 0,-11-61 0 0 0,14 109 79 0 0,1 0-1 0 0,-1 1 1 0 0,0-1 0 0 0,0 0-1 0 0,0 0 1 0 0,0 0-1 0 0,0 1 1 0 0,0-1-1 0 0,-1 1 1 0 0,1-1-1 0 0,-1 1 1 0 0,0 0 0 0 0,0-1-1 0 0,0 1 1 0 0,0 0-1 0 0,0 0 1 0 0,0 0-1 0 0,-1 1 1 0 0,1-1-1 0 0,-1 0 1 0 0,1 1 0 0 0,-1 0-1 0 0,1-1 1 0 0,-1 1-1 0 0,0 0 1 0 0,0 0-1 0 0,0 1 1 0 0,-3-1-1 0 0,1 0 9 0 0,1 1 0 0 0,-1 1 0 0 0,0-1 1 0 0,0 1-1 0 0,0 0 0 0 0,1 0 0 0 0,-1 0 0 0 0,0 1 0 0 0,1 0 0 0 0,-1 0 0 0 0,1 0 0 0 0,0 0 0 0 0,0 1 0 0 0,0-1 0 0 0,0 1 0 0 0,-5 4 0 0 0,-23 23 108 0 0,1 1 0 0 0,-33 42-1 0 0,-47 77 31 0 0,79-106-188 0 0,21-28-529 0 0,-17 30 0 0 0,19-24-2800 0 0,2 0-3745 0 0,7-16 3554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02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122 107 3216 0 0,'-10'4'1611'0'0,"6"-2"-1378"0"0,0 1-1 0 0,1 0 1 0 0,0 0 0 0 0,-1 0-1 0 0,1 0 1 0 0,0 0 0 0 0,0 1-1 0 0,1 0 1 0 0,-1-1 0 0 0,1 1-1 0 0,0 0 1 0 0,0 0-1 0 0,0 0 1 0 0,1 1 0 0 0,-1-1-1 0 0,1 0 1 0 0,0 0 0 0 0,0 1-1 0 0,0-1 1 0 0,1 1 0 0 0,0 7-1 0 0,-1-6 49 0 0,1 1 0 0 0,0-1 0 0 0,1 0 0 0 0,0 1 1 0 0,0-1-1 0 0,0 0 0 0 0,1 0 0 0 0,0 1 0 0 0,0-1 0 0 0,0 0 0 0 0,1-1 0 0 0,0 1 0 0 0,0 0 0 0 0,7 9 0 0 0,-4-10-187 0 0,0 0 0 0 0,-1-1 0 0 0,1 0 0 0 0,1 0 0 0 0,-1 0 0 0 0,1 0 0 0 0,-1-1 0 0 0,1-1 0 0 0,0 1 0 0 0,0-1 0 0 0,0 0 0 0 0,0 0 0 0 0,1-1 0 0 0,-1 0 0 0 0,0 0 0 0 0,1-1 0 0 0,-1 0 0 0 0,10-1 0 0 0,-5 0-61 0 0,0 0 0 0 0,0-1 0 0 0,0-1 0 0 0,0 0 0 0 0,0 0 0 0 0,0-1 0 0 0,-1-1 1 0 0,0 0-1 0 0,0 0 0 0 0,13-9 0 0 0,-19 10-29 0 0,-1 0 0 0 0,0 0 0 0 0,-1 0-1 0 0,1 0 1 0 0,-1-1 0 0 0,1 1 0 0 0,-1-1 0 0 0,0 0 0 0 0,-1 0 0 0 0,0 0 0 0 0,1 0 0 0 0,-1 0 0 0 0,-1 0 0 0 0,1-1 0 0 0,0-5-1 0 0,0-1 3 0 0,-1 0-1 0 0,0 1 0 0 0,0-1 0 0 0,-1 0 0 0 0,-1 0 0 0 0,-2-13 1 0 0,2 19 3 0 0,0 0 1 0 0,0 1 0 0 0,-1-1-1 0 0,0 1 1 0 0,0-1 0 0 0,0 1 0 0 0,-1 0-1 0 0,0-1 1 0 0,0 1 0 0 0,0 1-1 0 0,-1-1 1 0 0,0 0 0 0 0,1 1 0 0 0,-1 0-1 0 0,-8-6 1 0 0,6 5 11 0 0,-1 1 1 0 0,0 0-1 0 0,-1 0 1 0 0,1 1-1 0 0,-1-1 0 0 0,0 2 1 0 0,0-1-1 0 0,1 1 0 0 0,-2 0 1 0 0,-11-1-1 0 0,7 2 19 0 0,0 0 0 0 0,0 1 0 0 0,0 1 0 0 0,0-1 0 0 0,0 2 0 0 0,0 0 0 0 0,0 1 0 0 0,1 0 0 0 0,-1 1-1 0 0,-21 9 1 0 0,27-9-12 0 0,0-1 0 0 0,0 1 0 0 0,0 0 0 0 0,1 1 0 0 0,0 0-1 0 0,0 0 1 0 0,0 0 0 0 0,1 1 0 0 0,0 0 0 0 0,0 0 0 0 0,0 0 0 0 0,1 0-1 0 0,-1 1 1 0 0,2 0 0 0 0,-1 0 0 0 0,1 0 0 0 0,0 0 0 0 0,0 0-1 0 0,-2 13 1 0 0,2-4 26 0 0,0 0 0 0 0,0 0-1 0 0,2 1 1 0 0,0-1 0 0 0,1 17-1 0 0,0-29-44 0 0,1 0 0 0 0,-1 0-1 0 0,1 0 1 0 0,0-1-1 0 0,0 1 1 0 0,0 0-1 0 0,1-1 1 0 0,-1 1-1 0 0,1-1 1 0 0,0 1-1 0 0,0-1 1 0 0,0 0 0 0 0,0 0-1 0 0,1 0 1 0 0,-1 0-1 0 0,1 0 1 0 0,0-1-1 0 0,0 1 1 0 0,0-1-1 0 0,0 1 1 0 0,0-1-1 0 0,0 0 1 0 0,1 0 0 0 0,-1-1-1 0 0,1 1 1 0 0,-1-1-1 0 0,7 2 1 0 0,3 0-21 0 0,1 0 1 0 0,0-1-1 0 0,0-1 1 0 0,0-1 0 0 0,0 1-1 0 0,0-2 1 0 0,0 0 0 0 0,0-1-1 0 0,0 0 1 0 0,0-1-1 0 0,18-7 1 0 0,-20 6-11 0 0,-1 0 0 0 0,0-1 0 0 0,0 0 0 0 0,0-1 0 0 0,-1 0 0 0 0,0-1 0 0 0,0 0 0 0 0,0-1 0 0 0,-1 0-1 0 0,0 0 1 0 0,-1-1 0 0 0,0 0 0 0 0,11-15 0 0 0,-13 15 30 0 0,0-1-1 0 0,-1 0 1 0 0,0 1 0 0 0,-1-2-1 0 0,0 1 1 0 0,0 0-1 0 0,-1-1 1 0 0,-1 0-1 0 0,0 1 1 0 0,0-1-1 0 0,0-18 1 0 0,-2-42 1023 0 0,0 70-871 0 0,0 53 928 0 0,0-19-1607 0 0,-1 5 1040 0 0,8 64 1 0 0,-5-89-1314 0 0,1 1 0 0 0,0-1 1 0 0,6 14-1 0 0,-5-19-857 0 0,-1 0 0 0 0,2 0 0 0 0,-1 0 0 0 0,1 0 0 0 0,9 10 0 0 0,0-1-2220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03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176 0 4008 0 0,'-17'3'2831'0'0,"8"1"-2403"0"0,0 1 1 0 0,0 0-1 0 0,0 0 1 0 0,1 1-1 0 0,0 0 1 0 0,0 0-1 0 0,0 1 1 0 0,1 0 0 0 0,0 0-1 0 0,0 1 1 0 0,1 0-1 0 0,0 0 1 0 0,0 1-1 0 0,1 0 1 0 0,0 0-1 0 0,0 0 1 0 0,1 0-1 0 0,1 1 1 0 0,-1 0 0 0 0,-1 13-1 0 0,0-6 188 0 0,2-3-94 0 0,-1 1 0 0 0,2 0 0 0 0,-2 25 0 0 0,3-10 31 0 0,0-15-1957 0 0,1-1-5834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27.13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20 1 3504 0 0,'0'0'5653'0'0,"0"17"-1450"0"0,-1 56 284 0 0,-1-37-3787 0 0,-8 37 0 0 0,10-70-678 0 0,-3 9 102 0 0,1-1 0 0 0,1 1 0 0 0,0 22 0 0 0,1-31-106 0 0,0-1 1 0 0,0 1-1 0 0,1-1 0 0 0,-1 0 1 0 0,1 1-1 0 0,-1-1 0 0 0,1 0 1 0 0,0 1-1 0 0,0-1 0 0 0,0 0 1 0 0,0 0-1 0 0,0 0 0 0 0,0 0 1 0 0,1 0-1 0 0,-1 0 0 0 0,1 0 1 0 0,-1 0-1 0 0,1-1 0 0 0,0 1 1 0 0,0 0-1 0 0,0-1 0 0 0,0 0 1 0 0,0 1-1 0 0,0-1 1 0 0,4 2-1 0 0,6 0 25 0 0,0-1 0 0 0,0 0 0 0 0,1-1 0 0 0,-1 0 0 0 0,0-1 0 0 0,1 0 0 0 0,-1-1 0 0 0,0 0 0 0 0,0-1 0 0 0,0-1 0 0 0,0 0 0 0 0,0 0 0 0 0,0-1 0 0 0,14-7 0 0 0,-20 8 10 0 0,0-1 0 0 0,0 0 0 0 0,0 0 0 0 0,-1-1 1 0 0,1 0-1 0 0,-1 0 0 0 0,0 0 0 0 0,-1 0 0 0 0,1-1 0 0 0,-1 0 1 0 0,0 0-1 0 0,0 0 0 0 0,-1 0 0 0 0,0 0 0 0 0,0-1 1 0 0,0 0-1 0 0,-1 1 0 0 0,2-13 0 0 0,1 0-459 0 0,-2 0 0 0 0,1-33-1 0 0,-3-5-4282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03.7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6 127 3456 0 0,'0'0'113'0'0,"-1"-1"0"0"0,1 1 0 0 0,0 0 0 0 0,-1 0 0 0 0,1 0 0 0 0,0-1 1 0 0,-1 1-1 0 0,1 0 0 0 0,0-1 0 0 0,0 1 0 0 0,-1 0 0 0 0,1-1 0 0 0,0 1 0 0 0,0 0 0 0 0,-1-1 0 0 0,1 1 0 0 0,0 0 0 0 0,0-1 0 0 0,0 1 0 0 0,0-1 0 0 0,-1 1 0 0 0,1 0 0 0 0,0-1 0 0 0,0 1 0 0 0,0-1 0 0 0,0 1 0 0 0,0 0 0 0 0,0-1 0 0 0,0 1 0 0 0,0-1 0 0 0,0 1 0 0 0,0 0 0 0 0,1-1 0 0 0,-1 0 27 0 0,0-1 0 0 0,0 1 1 0 0,0 0-1 0 0,0 0 0 0 0,1 0 0 0 0,-1 0 0 0 0,0-1 0 0 0,1 1 0 0 0,-1 0 0 0 0,1 0 1 0 0,-1 0-1 0 0,1 0 0 0 0,1-1 0 0 0,2-2 214 0 0,1 1-1 0 0,0 0 1 0 0,-1 0 0 0 0,1 0 0 0 0,0 1 0 0 0,0 0-1 0 0,1 0 1 0 0,7-2 0 0 0,51-9 1349 0 0,-34 8-902 0 0,168-39 543 0 0,-183 40-1233 0 0,9-2 626 0 0,-23 6-524 0 0,-8 18 747 0 0,-48 123 1022 0 0,-28 83-1071 0 0,76-201-988 0 0,1-3-334 0 0,0 0-1 0 0,1 1 1 0 0,0 0-1 0 0,-1 37 1 0 0,5-57-39 0 0,1 0 1 0 0,0 0-1 0 0,0 1 0 0 0,0-1 0 0 0,0 0 0 0 0,1 1 1 0 0,-1-1-1 0 0,0 0 0 0 0,0 0 0 0 0,1 1 1 0 0,-1-1-1 0 0,1 0 0 0 0,-1 0 0 0 0,1 0 0 0 0,0 1 1 0 0,-1-1-1 0 0,1 0 0 0 0,0 0 0 0 0,0 0 1 0 0,-1 0-1 0 0,1 0 0 0 0,0 0 0 0 0,0-1 0 0 0,2 3 1 0 0,4 1-3460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04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1 239 2992 0 0,'-1'-7'330'0'0,"1"1"0"0"0,0-1 0 0 0,1 0 0 0 0,0 1 0 0 0,0-1 0 0 0,0 1-1 0 0,1-1 1 0 0,-1 1 0 0 0,2 0 0 0 0,-1 0 0 0 0,1-1 0 0 0,0 2 0 0 0,0-1-1 0 0,0 0 1 0 0,1 1 0 0 0,0-1 0 0 0,0 1 0 0 0,1 0 0 0 0,-1 0 0 0 0,8-6 0 0 0,6-2 198 0 0,0 1 1 0 0,1 0 0 0 0,0 2 0 0 0,1 0 0 0 0,0 1 0 0 0,0 0 0 0 0,1 2 0 0 0,0 1 0 0 0,1 0-1 0 0,-1 2 1 0 0,42-4 0 0 0,-58 8-463 0 0,1 0 0 0 0,-1 0 0 0 0,1 0 0 0 0,-1 0 0 0 0,1 1 1 0 0,-1 0-1 0 0,0 0 0 0 0,1 0 0 0 0,-1 1 0 0 0,0 0 0 0 0,0 0 0 0 0,0 0 0 0 0,0 1 0 0 0,0-1 0 0 0,4 5 0 0 0,-3-3 1 0 0,-1 1 1 0 0,1 1-1 0 0,-1-1 0 0 0,0 1 1 0 0,-1 0-1 0 0,0 0 0 0 0,0 0 0 0 0,0 1 1 0 0,5 12-1 0 0,-1 3 23 0 0,-2-1 0 0 0,0 1 0 0 0,-1 1 1 0 0,-2-1-1 0 0,0 0 0 0 0,0 29 0 0 0,-3 397 381 0 0,-1-423-473 0 0,0 1 1 0 0,-1-1-1 0 0,-2 0 1 0 0,-1 0 0 0 0,-1 0-1 0 0,0-1 1 0 0,-14 30-1 0 0,19-52-6 0 0,0 1-1 0 0,0-1 0 0 0,0 0 0 0 0,-1 0 0 0 0,1 0 0 0 0,-1 0 0 0 0,1 0 0 0 0,-1 0 1 0 0,0 0-1 0 0,1 0 0 0 0,-1-1 0 0 0,0 1 0 0 0,0-1 0 0 0,-1 1 0 0 0,1-1 0 0 0,0 0 0 0 0,0 0 1 0 0,-5 1-1 0 0,3-29-188 0 0,0-162-174 0 0,0 72 267 0 0,4 111 103 0 0,0 0 0 0 0,-1 0 1 0 0,1 0-1 0 0,-1 0 0 0 0,-1 0 0 0 0,1 0 1 0 0,-1 0-1 0 0,0 0 0 0 0,0 0 1 0 0,-5-7-1 0 0,5 10 7 0 0,0 0 0 0 0,0 0 0 0 0,-1 0 0 0 0,1 0 0 0 0,0 1 0 0 0,-1-1 1 0 0,0 1-1 0 0,0 0 0 0 0,0 0 0 0 0,0 0 0 0 0,0 0 0 0 0,0 0 0 0 0,0 1 0 0 0,0 0 0 0 0,-1-1 0 0 0,1 1 1 0 0,-1 0-1 0 0,-6-1 0 0 0,2 2 23 0 0,0-1 0 0 0,0 2 0 0 0,1-1 0 0 0,-1 1 0 0 0,0 0 0 0 0,0 0-1 0 0,0 1 1 0 0,1 0 0 0 0,-1 0 0 0 0,1 1 0 0 0,0 0 0 0 0,-1 0 0 0 0,1 1 0 0 0,1 0 0 0 0,-1 0 0 0 0,1 1 0 0 0,-1 0 0 0 0,1 0 0 0 0,0 0 0 0 0,-9 12 0 0 0,-4 6 84 0 0,1 1 0 0 0,1 0 0 0 0,2 2 0 0 0,-15 30 0 0 0,22-41-59 0 0,1 1 0 0 0,-8 26 0 0 0,14-37-171 0 0,-1 0 1 0 0,1 0-1 0 0,0 0 1 0 0,0 0-1 0 0,1 1 1 0 0,0-1-1 0 0,0 0 1 0 0,0 1-1 0 0,0-1 1 0 0,1 0-1 0 0,0 1 1 0 0,2 7-1 0 0,-2-12-291 0 0,0 1 0 0 0,-1-1-1 0 0,1 1 1 0 0,0-1 0 0 0,0 0-1 0 0,0 1 1 0 0,0-1 0 0 0,0 0 0 0 0,0 0-1 0 0,0 0 1 0 0,1 0 0 0 0,-1 0-1 0 0,0 0 1 0 0,0 0 0 0 0,1 0-1 0 0,2 1 1 0 0,13 3-3336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05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89 3544 0 0,'-9'8'575'0'0,"1"1"-1"0"0,0 0 0 0 0,1 0 1 0 0,-1 0-1 0 0,2 1 1 0 0,0 0-1 0 0,0 0 0 0 0,1 1 1 0 0,-8 20-1 0 0,10-24-272 0 0,0 1 0 0 0,1 0 0 0 0,0 0 0 0 0,1 0 0 0 0,0 0 0 0 0,0 0 0 0 0,0 0 0 0 0,1 0 0 0 0,0 0 0 0 0,1 0 0 0 0,2 15 0 0 0,-2-20-194 0 0,0 1 0 0 0,1-1 0 0 0,-1 1-1 0 0,1-1 1 0 0,-1 0 0 0 0,1 0 0 0 0,0 1 0 0 0,1-1 0 0 0,-1-1 0 0 0,0 1 0 0 0,1 0 0 0 0,-1 0 0 0 0,1-1 0 0 0,0 0 0 0 0,0 1-1 0 0,0-1 1 0 0,0 0 0 0 0,0 0 0 0 0,1-1 0 0 0,-1 1 0 0 0,0-1 0 0 0,1 0 0 0 0,-1 0 0 0 0,1 0 0 0 0,0 0 0 0 0,-1 0 0 0 0,7 0-1 0 0,3-1-93 0 0,1 0 0 0 0,-1-1 0 0 0,1 0 0 0 0,-1-1 0 0 0,1-1 0 0 0,-1 0 0 0 0,0 0 0 0 0,0-2 0 0 0,0 1 0 0 0,0-2 0 0 0,-1 0 0 0 0,0 0 0 0 0,18-13 0 0 0,-23 13-21 0 0,1-1 1 0 0,-1 0-1 0 0,0 0 0 0 0,-1 0 0 0 0,0-1 0 0 0,0 0 0 0 0,-1 0 0 0 0,0 0 0 0 0,0-1 0 0 0,-1 0 0 0 0,0 0 0 0 0,0 0 0 0 0,-1 0 0 0 0,0-1 0 0 0,-1 1 0 0 0,2-16 0 0 0,-3 18 26 0 0,-1 1 1 0 0,0 0-1 0 0,0 0 1 0 0,0 0-1 0 0,-1-1 1 0 0,0 1-1 0 0,0 0 1 0 0,-1 0-1 0 0,1 0 1 0 0,-1 0-1 0 0,-6-10 1 0 0,6 12 13 0 0,-1-1 0 0 0,0 2 0 0 0,0-1 0 0 0,0 0 0 0 0,-1 0 0 0 0,1 1 0 0 0,-1 0 0 0 0,0 0 0 0 0,1 0 0 0 0,-2 0 0 0 0,1 1 0 0 0,0-1 0 0 0,0 1 0 0 0,-1 0 0 0 0,1 0 0 0 0,-9-1 0 0 0,-3-1 72 0 0,0 1 1 0 0,0 1-1 0 0,0 0 1 0 0,0 1-1 0 0,0 1 1 0 0,-1 1 0 0 0,1 0-1 0 0,-27 6 1 0 0,31-5-29 0 0,0 1 0 0 0,0 1-1 0 0,0 0 1 0 0,1 0 0 0 0,0 1 0 0 0,0 0 0 0 0,0 1 0 0 0,1 1 0 0 0,0-1-1 0 0,0 2 1 0 0,0-1 0 0 0,-9 12 0 0 0,13-12-23 0 0,0 1 0 0 0,0-1 0 0 0,1 2-1 0 0,0-1 1 0 0,1 0 0 0 0,0 1 0 0 0,0 0 0 0 0,-3 16 0 0 0,5-18-22 0 0,0-1 1 0 0,1 1 0 0 0,0 0-1 0 0,1-1 1 0 0,0 1-1 0 0,0 0 1 0 0,0 0 0 0 0,1-1-1 0 0,0 1 1 0 0,0 0 0 0 0,0-1-1 0 0,5 14 1 0 0,-3-17-34 0 0,-1 1 1 0 0,1 0-1 0 0,0-1 1 0 0,0 1-1 0 0,0-1 0 0 0,0 0 1 0 0,1 0-1 0 0,-1 0 1 0 0,1 0-1 0 0,0-1 1 0 0,0 1-1 0 0,0-1 0 0 0,0 0 1 0 0,0 0-1 0 0,1 0 1 0 0,-1-1-1 0 0,0 0 1 0 0,1 0-1 0 0,7 1 1 0 0,6 1-127 0 0,0-1 1 0 0,0-1-1 0 0,29-1 1 0 0,-31-2-18 0 0,1 1 1 0 0,-1-2-1 0 0,1-1 0 0 0,-1 0 1 0 0,0 0-1 0 0,-1-2 0 0 0,1 0 1 0 0,26-15-1 0 0,-33 16 71 0 0,0-1 0 0 0,0 0 0 0 0,-1-1 0 0 0,0 0 0 0 0,0 0 0 0 0,0 0 0 0 0,-1-1 0 0 0,0 0 0 0 0,-1-1 0 0 0,0 0 0 0 0,0 0 0 0 0,-1 0 0 0 0,0 0 0 0 0,6-17 1 0 0,-7 10 235 0 0,-1 0 0 0 0,0-1 1 0 0,-1 1-1 0 0,-1-1 1 0 0,0 1-1 0 0,-3-18 0 0 0,2-3 1312 0 0,-9 95-16 0 0,0-14-1287 0 0,3 5-148 0 0,2 0 0 0 0,4 98 0 0 0,1-59-517 0 0,-1-50-8862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0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31 3840 0 0,'0'0'640'0'0,"-7"-5"0"0"0,0 0 5 0 0,3 1-5 0 0,-2 1 4 0 0,-1-2 0 0 0,0 3 0 0 0,4 0-20 0 0,-8-3-32 0 0,11 7-88 0 0,-2 3-212 0 0,2 7-2360 0 0,-5 2 0 0 0,10 2-1 0 0,-3 2 1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06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174 116 3304 0 0,'-6'0'450'0'0,"0"0"0"0"0,0 0 0 0 0,0 1 1 0 0,0 0-1 0 0,0 1 0 0 0,1-1 0 0 0,-1 1 0 0 0,0 0 0 0 0,1 0 0 0 0,-1 1 0 0 0,1 0 0 0 0,0 0 0 0 0,-7 4 0 0 0,6-1-30 0 0,0-1-1 0 0,1 1 0 0 0,-1 0 1 0 0,1 0-1 0 0,0 0 0 0 0,1 1 1 0 0,-1 0-1 0 0,-6 14 1 0 0,4-4 71 0 0,1 1-1 0 0,1 1 1 0 0,0-1 0 0 0,1 1 0 0 0,1 0 0 0 0,1-1 0 0 0,0 31 0 0 0,2-45-464 0 0,0 0-1 0 0,1 0 1 0 0,0 0 0 0 0,0 0 0 0 0,0-1 0 0 0,0 1-1 0 0,0 0 1 0 0,1 0 0 0 0,0-1 0 0 0,0 1 0 0 0,0-1-1 0 0,0 0 1 0 0,0 1 0 0 0,1-1 0 0 0,-1 0 0 0 0,1 0-1 0 0,0 0 1 0 0,0-1 0 0 0,0 1 0 0 0,0-1-1 0 0,0 0 1 0 0,1 1 0 0 0,-1-2 0 0 0,1 1 0 0 0,0 0-1 0 0,-1-1 1 0 0,1 1 0 0 0,0-1 0 0 0,5 1 0 0 0,-2 0-46 0 0,1-1 1 0 0,0 1-1 0 0,-1-1 1 0 0,1-1-1 0 0,0 1 1 0 0,-1-1-1 0 0,1-1 1 0 0,0 1-1 0 0,0-1 1 0 0,-1-1-1 0 0,1 0 0 0 0,-1 0 1 0 0,1 0-1 0 0,10-5 1 0 0,-15 4-2 0 0,0 0 0 0 0,0 1 0 0 0,1-1 0 0 0,-2 0 0 0 0,1-1 0 0 0,0 1 0 0 0,-1 0 0 0 0,1-1-1 0 0,-1 0 1 0 0,0 1 0 0 0,0-1 0 0 0,-1 0 0 0 0,1 0 0 0 0,-1 0 0 0 0,0 0 0 0 0,0 0 0 0 0,0 0 0 0 0,0-1 0 0 0,-1-5 0 0 0,1-1-9 0 0,0 0 1 0 0,-1-1-1 0 0,0 1 1 0 0,-1 0-1 0 0,-1 0 1 0 0,-3-14-1 0 0,1 11 52 0 0,-1 1-1 0 0,-1-1 1 0 0,0 1-1 0 0,-1 0 0 0 0,0 1 1 0 0,-1 0-1 0 0,0 0 1 0 0,-1 0-1 0 0,0 1 1 0 0,-1 1-1 0 0,-14-13 1 0 0,13 13 48 0 0,1 1 23 0 0,1 0 1 0 0,-12-14-1 0 0,20 21-54 0 0,-1 0-1 0 0,1 0 0 0 0,-1 0 0 0 0,1-1 1 0 0,0 1-1 0 0,0 0 0 0 0,0-1 0 0 0,0 1 0 0 0,0-1 1 0 0,0 1-1 0 0,1-1 0 0 0,-1 1 0 0 0,1-1 0 0 0,0 1 1 0 0,-1-1-1 0 0,1 0 0 0 0,1-4 0 0 0,0 6-16 0 0,-1 0 0 0 0,1 0 0 0 0,-1 0 0 0 0,1 0 0 0 0,0 0 0 0 0,-1 0 0 0 0,1 0 0 0 0,0 0 0 0 0,0 0-1 0 0,0 0 1 0 0,0 0 0 0 0,0 1 0 0 0,0-1 0 0 0,0 0 0 0 0,0 1 0 0 0,0-1 0 0 0,0 1 0 0 0,0-1 0 0 0,0 1 0 0 0,0-1-1 0 0,0 1 1 0 0,2 0 0 0 0,32-6 185 0 0,-23 5-131 0 0,161-14 62 0 0,-98 17-8587 0 0,-61-1 4760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06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 4240 0 0,'0'0'1455'0'0,"-14"25"3578"0"0,7 36-1724 0 0,-8 85 1516 0 0,11-84-3749 0 0,-1 64-2944 0 0,1-61-8789 0 0,4-46 6956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06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37 3536 0 0,'-7'7'648'0'0,"-1"0"0"0"0,1 0-1 0 0,1 0 1 0 0,-1 1 0 0 0,1 0 0 0 0,-5 10-1 0 0,-9 10 350 0 0,8-13-346 0 0,2 0-1 0 0,0 0 0 0 0,1 1 0 0 0,0 1 0 0 0,2 0 0 0 0,-1 0 0 0 0,2 0 1 0 0,1 1-1 0 0,-5 25 0 0 0,9-41-557 0 0,1 0 1 0 0,-1 1-1 0 0,1-1 1 0 0,0 1-1 0 0,0-1 1 0 0,0 0-1 0 0,1 1 0 0 0,-1-1 1 0 0,1 1-1 0 0,-1-1 1 0 0,1 0-1 0 0,0 0 1 0 0,-1 1-1 0 0,1-1 1 0 0,1 0-1 0 0,-1 0 1 0 0,0 0-1 0 0,0 0 0 0 0,1 0 1 0 0,-1 0-1 0 0,3 2 1 0 0,-1-2-66 0 0,1 1 1 0 0,-1-1-1 0 0,1-1 0 0 0,-1 1 1 0 0,1-1-1 0 0,-1 1 0 0 0,1-1 1 0 0,0 0-1 0 0,0 0 1 0 0,0 0-1 0 0,0-1 0 0 0,7 1 1 0 0,3-1-56 0 0,-1 0 0 0 0,1-1-1 0 0,-1 0 1 0 0,1-1 0 0 0,-1-1 0 0 0,0 0 0 0 0,1-1 0 0 0,-2 0 0 0 0,1-1 0 0 0,0 0 0 0 0,12-9 0 0 0,-18 11 8 0 0,-1-1 0 0 0,0 0 0 0 0,0-1 0 0 0,-1 1 1 0 0,1-1-1 0 0,-1 0 0 0 0,0-1 0 0 0,0 1 0 0 0,-1-1 0 0 0,0 0 0 0 0,0 0 0 0 0,0-1 1 0 0,-1 1-1 0 0,0-1 0 0 0,0 1 0 0 0,0-1 0 0 0,-1 0 0 0 0,0 0 0 0 0,-1 0 1 0 0,1-1-1 0 0,-1 1 0 0 0,0-11 0 0 0,-1 4 53 0 0,0 0 1 0 0,-1 0 0 0 0,-1 0-1 0 0,0 0 1 0 0,-6-24-1 0 0,6 33-5 0 0,0 0 0 0 0,-1 0 0 0 0,1 0 1 0 0,-1 1-1 0 0,0-1 0 0 0,0 1 0 0 0,0 0 0 0 0,-1-1 0 0 0,1 2 0 0 0,-1-1 0 0 0,0 0 0 0 0,0 1 0 0 0,0 0 0 0 0,-1-1 0 0 0,1 2 0 0 0,-1-1 0 0 0,0 1 0 0 0,-7-3 0 0 0,4 1 26 0 0,0 2 0 0 0,0-1 0 0 0,-1 1 0 0 0,0 1 0 0 0,1 0 0 0 0,-1 0 0 0 0,0 0 0 0 0,1 1 1 0 0,-1 1-1 0 0,0-1 0 0 0,0 1 0 0 0,1 1 0 0 0,-1-1 0 0 0,1 2 0 0 0,-1-1 0 0 0,-10 6 0 0 0,7-2 17 0 0,0 0 0 0 0,0 1 0 0 0,1 0 0 0 0,0 1 0 0 0,0 0 0 0 0,1 1 0 0 0,0 0 0 0 0,1 0 0 0 0,-16 22 0 0 0,16-19-13 0 0,2 0-1 0 0,-1 1 0 0 0,2 0 0 0 0,-8 21 0 0 0,10-25-32 0 0,1 0 1 0 0,1 0-1 0 0,0 0 0 0 0,0 0 1 0 0,1 0-1 0 0,0 1 0 0 0,1 17 1 0 0,0-24-77 0 0,1 0 1 0 0,0 0-1 0 0,-1 0 1 0 0,1 0-1 0 0,1 0 1 0 0,-1 0-1 0 0,0 0 0 0 0,1 0 1 0 0,-1 0-1 0 0,1-1 1 0 0,0 1-1 0 0,0-1 1 0 0,0 1-1 0 0,0-1 1 0 0,0 0-1 0 0,1 0 0 0 0,-1 0 1 0 0,1 0-1 0 0,-1 0 1 0 0,1 0-1 0 0,0-1 1 0 0,0 1-1 0 0,0-1 0 0 0,0 0 1 0 0,4 2-1 0 0,2-1-1359 0 0,0 0-1 0 0,1 0 0 0 0,-1-1 0 0 0,0 0 0 0 0,1 0 0 0 0,-1-1 1 0 0,14-1-1 0 0,4-3-2379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07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5 4024 0 0,'-32'-5'6642'0'0,"29"6"-6420"0"0,0-1 1 0 0,1 1 0 0 0,-1 0 0 0 0,1-1 0 0 0,-1 1-1 0 0,1 0 1 0 0,-1 1 0 0 0,1-1 0 0 0,0 0-1 0 0,0 1 1 0 0,0-1 0 0 0,-1 1 0 0 0,1 0 0 0 0,1 0-1 0 0,-1 0 1 0 0,0 0 0 0 0,0 0 0 0 0,1 0-1 0 0,-1 0 1 0 0,1 0 0 0 0,-2 5 0 0 0,-2 2 361 0 0,1 0-1 0 0,0 0 1 0 0,1 0 0 0 0,-4 17 0 0 0,-1 12 635 0 0,2 0 1 0 0,-1 68 0 0 0,7-84-1732 0 0,1 0 0 0 0,6 27 0 0 0,-4-35-1182 0 0,1 0 0 0 0,0 0-1 0 0,1 0 1 0 0,8 16-1 0 0,-3-14-2349 0 0,0-1-1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07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 3680 0 0,'0'0'629'0'0,"5"0"3752"0"0,26 0-3067 0 0,155 1 2799 0 0,197-3-1144 0 0,-378 2-3040 0 0,-2 1-5 0 0,-1-1-1 0 0,1 0 1 0 0,0 0-1 0 0,0 0 1 0 0,-1-1 0 0 0,1 1-1 0 0,0-1 1 0 0,-1 1 0 0 0,1-1-1 0 0,-1 0 1 0 0,1 0 0 0 0,-1 0-1 0 0,1 0 1 0 0,3-3-1 0 0,-6 3 24 0 0,0 1 0 0 0,0-1 0 0 0,0 1-1 0 0,0-1 1 0 0,0 1 0 0 0,-1-1 0 0 0,1 1-1 0 0,0 0 1 0 0,0-1 0 0 0,-1 1-1 0 0,1-1 1 0 0,0 1 0 0 0,-1-1 0 0 0,1 1-1 0 0,0 0 1 0 0,-1-1 0 0 0,1 1 0 0 0,0 0-1 0 0,-1-1 1 0 0,1 1 0 0 0,-1 0-1 0 0,1 0 1 0 0,-1-1 0 0 0,1 1 0 0 0,-1 0-1 0 0,1 0 1 0 0,0 0 0 0 0,-1 0-1 0 0,1 0 1 0 0,-1 0 0 0 0,1 0 0 0 0,-1 0-1 0 0,1 0 1 0 0,-2 0 0 0 0,-18-4-835 0 0,-18 1-611 0 0,-49 4 0 0 0,28 0 1284 0 0,56-1 308 0 0,0 0 1 0 0,0 0-1 0 0,0 1 0 0 0,1-1 0 0 0,-1 1 0 0 0,0-1 0 0 0,0 1 1 0 0,0 0-1 0 0,1 0 0 0 0,-1 0 0 0 0,0 0 0 0 0,1 1 0 0 0,-1-1 0 0 0,1 1 1 0 0,0-1-1 0 0,-1 1 0 0 0,1 0 0 0 0,0 0 0 0 0,0 0 0 0 0,0 0 1 0 0,0 0-1 0 0,1 1 0 0 0,-1-1 0 0 0,-1 4 0 0 0,-2 3 343 0 0,1 1 1 0 0,1 0-1 0 0,0 0 0 0 0,0 0 0 0 0,-1 14 0 0 0,-2 6 155 0 0,-3 10 244 0 0,2 1-1 0 0,-1 50 1 0 0,4 83 220 0 0,4-149-970 0 0,0-12-182 0 0,1 0-1 0 0,3 21 1 0 0,6-6-2866 0 0,-9-26 2249 0 0,0 0-1 0 0,0 0 1 0 0,1 0-1 0 0,-1-1 1 0 0,1 1-1 0 0,-1-1 1 0 0,1 1 0 0 0,-1-1-1 0 0,1 1 1 0 0,0-1-1 0 0,2 1 1 0 0,6 2-2911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08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 65 4176 0 0,'-4'0'359'0'0,"-1"1"0"0"0,1 0 0 0 0,-1 0 0 0 0,1 0 0 0 0,0 1 0 0 0,0 0 0 0 0,-1 0 0 0 0,1 0-1 0 0,0 0 1 0 0,0 1 0 0 0,1-1 0 0 0,-1 1 0 0 0,1 0 0 0 0,-1 0 0 0 0,1 0 0 0 0,0 0 0 0 0,-4 6-1 0 0,0 0 85 0 0,-1 1-1 0 0,2 0 0 0 0,-1 0 0 0 0,1 1 0 0 0,-6 16 0 0 0,6-9 400 0 0,0 0-1 0 0,1 1 1 0 0,-5 32 0 0 0,9-41-646 0 0,0-1 0 0 0,1 1 1 0 0,0-1-1 0 0,1 1 0 0 0,0-1 1 0 0,0 1-1 0 0,1-1 0 0 0,0 0 1 0 0,5 15-1 0 0,-5-21-181 0 0,-1-1 1 0 0,1 1-1 0 0,-1 0 1 0 0,1-1-1 0 0,0 1 0 0 0,0-1 1 0 0,0 1-1 0 0,0-1 1 0 0,1 0-1 0 0,-1 0 1 0 0,0 0-1 0 0,1 0 0 0 0,0 0 1 0 0,5 2-1 0 0,-2-1-14 0 0,-1-1 1 0 0,1-1-1 0 0,0 1 1 0 0,0-1-1 0 0,0 0 0 0 0,0 0 1 0 0,8 0-1 0 0,1-1-28 0 0,-1-1 1 0 0,1 0-1 0 0,-1-2 1 0 0,0 1-1 0 0,27-10 1 0 0,-33 9 15 0 0,0 0 0 0 0,0 0 0 0 0,0 0 1 0 0,0-1-1 0 0,-1-1 0 0 0,0 1 0 0 0,0-1 0 0 0,0 0 1 0 0,-1-1-1 0 0,1 1 0 0 0,-1-2 0 0 0,-1 1 0 0 0,1 0 1 0 0,-1-1-1 0 0,0 0 0 0 0,0 0 0 0 0,-1-1 1 0 0,0 1-1 0 0,-1-1 0 0 0,1 0 0 0 0,3-14 0 0 0,-4 8 46 0 0,1-1 1 0 0,-2 0-1 0 0,0 1 0 0 0,-1-1 0 0 0,-1 0 0 0 0,0 0 0 0 0,-2-16 0 0 0,1 21 22 0 0,-1 0 0 0 0,0 1-1 0 0,-1-1 1 0 0,0 1 0 0 0,0 0-1 0 0,-1 0 1 0 0,0 0 0 0 0,0 0 0 0 0,-1 1-1 0 0,0-1 1 0 0,-11-12 0 0 0,11 17-25 0 0,1 1 1 0 0,0-1-1 0 0,-1 1 1 0 0,1 0-1 0 0,-1 1 0 0 0,0-1 1 0 0,0 1-1 0 0,0 0 1 0 0,0 0-1 0 0,-1 0 1 0 0,1 1-1 0 0,-1 0 1 0 0,1 0-1 0 0,0 0 0 0 0,-11 1 1 0 0,7-1-31 0 0,0 2 1 0 0,0-1-1 0 0,0 1 0 0 0,0 0 1 0 0,0 1-1 0 0,0 0 0 0 0,1 1 1 0 0,-17 6-1 0 0,19-5-188 0 0,0-1-1 0 0,1 1 1 0 0,-1 0 0 0 0,1 0 0 0 0,0 1 0 0 0,-8 8-1 0 0,8-7-1250 0 0,0 1-1 0 0,0 0 0 0 0,1 0 0 0 0,-7 14 0 0 0,3 3-2386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27.53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18 1 3880 0 0,'0'0'2774'0'0,"-1"21"1114"0"0,-9 60-243 0 0,5-41-3559 0 0,3 21-6493 0 0,2-47 4378 0 0,0 9-888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08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76 191 4144 0 0,'0'0'4370'0'0,"0"23"-228"0"0,-11 21-1116 0 0,-19 52-1 0 0,29-95-3012 0 0,-5 17 165 0 0,-1-1 1 0 0,2 2 0 0 0,0-1-1 0 0,2 1 1 0 0,0-1 0 0 0,-1 34-1 0 0,4-49-168 0 0,1-1 0 0 0,-1 1 0 0 0,1 0 0 0 0,0-1-1 0 0,0 1 1 0 0,0 0 0 0 0,1-1 0 0 0,-1 0-1 0 0,1 1 1 0 0,-1-1 0 0 0,1 0 0 0 0,0 1 0 0 0,-1-1-1 0 0,1 0 1 0 0,1 0 0 0 0,-1-1 0 0 0,0 1-1 0 0,0 0 1 0 0,1-1 0 0 0,-1 1 0 0 0,0-1-1 0 0,1 0 1 0 0,0 0 0 0 0,-1 0 0 0 0,1 0 0 0 0,0 0-1 0 0,3 0 1 0 0,10 3-3 0 0,-1-2 0 0 0,1 0 0 0 0,23 0 0 0 0,-34-1-5 0 0,12-1 1 0 0,0 0 0 0 0,0-1 0 0 0,-1-1 0 0 0,1 0 1 0 0,0-1-1 0 0,-1-1 0 0 0,1-1 0 0 0,-1 0 0 0 0,0-1 0 0 0,24-13 1 0 0,-32 14 18 0 0,0-1 0 0 0,0 0 0 0 0,-1 0 0 0 0,0 0 0 0 0,-1-1 0 0 0,1 0 0 0 0,-1-1 0 0 0,0 0 0 0 0,-1 1 0 0 0,0-2 0 0 0,0 1 0 0 0,-1 0 0 0 0,0-1 1 0 0,-1 0-1 0 0,1 0 0 0 0,2-15 0 0 0,0-7 104 0 0,-1 0 0 0 0,-2 0 0 0 0,0-53 1 0 0,-4 63-204 0 0,-1 0 1 0 0,-1 1 0 0 0,0 0-1 0 0,-9-29 1 0 0,-6-4-5082 0 0,11 37 1246 0 0,-3 2 0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09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42 2424 0 0,'1'-24'3479'0'0,"0"21"-3661"0"0,3-12 4242 0 0,-4 15-3913 0 0,-1 0 0 0 0,1 0 0 0 0,-1 0 0 0 0,1 0 1 0 0,-1 0-1 0 0,1 1 0 0 0,0-1 0 0 0,-1 0 0 0 0,1 0 1 0 0,-1 0-1 0 0,1 0 0 0 0,0 1 0 0 0,-1-1 0 0 0,1 0 0 0 0,-1 0 1 0 0,1 1-1 0 0,0-1 0 0 0,-1 0 0 0 0,1 1 0 0 0,0-1 0 0 0,0 0 1 0 0,-1 1-1 0 0,1-1 0 0 0,0 0 0 0 0,0 1 0 0 0,0-1 0 0 0,-1 1 1 0 0,1-1-1 0 0,0 1 0 0 0,-40 49 1880 0 0,-37 64-1 0 0,-8 11-1393 0 0,-83 81 140 0 0,164-202-753 0 0,-21 28 88 0 0,23-30-88 0 0,0 1-1 0 0,0-1 0 0 0,1 1 0 0 0,0-1 0 0 0,-1 1 0 0 0,1 0 0 0 0,0 0 0 0 0,0-1 1 0 0,0 1-1 0 0,0 5 0 0 0,2-7-14 0 0,0 0 1 0 0,0-1-1 0 0,0 1 1 0 0,0-1-1 0 0,0 1 1 0 0,0-1-1 0 0,0 1 1 0 0,1-1-1 0 0,-1 1 1 0 0,0-1-1 0 0,0 0 1 0 0,0 0-1 0 0,1 0 1 0 0,-1 0-1 0 0,0 0 1 0 0,0 0-1 0 0,1 0 0 0 0,-1 0 1 0 0,2-1-1 0 0,4 1 13 0 0,86 1 83 0 0,-55-2-48 0 0,43 5 0 0 0,-69-2-40 0 0,0 0 1 0 0,0 0 0 0 0,0 1-1 0 0,0 1 1 0 0,-1 0 0 0 0,1 0 0 0 0,17 11-1 0 0,-19-9-71 0 0,1-1-1 0 0,0 0 1 0 0,-1 0-1 0 0,13 2 1 0 0,-19-5-120 0 0,1-1-1 0 0,-1 0 1 0 0,1 0 0 0 0,-1-1-1 0 0,1 1 1 0 0,-1-1 0 0 0,1 0-1 0 0,-1-1 1 0 0,1 1 0 0 0,-1-1-1 0 0,1 1 1 0 0,-1-2 0 0 0,7-1-1 0 0,-9 2-591 0 0,0-1 0 0 0,-1 1 0 0 0,1-1 0 0 0,0 1 1 0 0,-1-1-1 0 0,0 0 0 0 0,1 1 0 0 0,-1-1 0 0 0,0 0 0 0 0,0 0 0 0 0,0 0 0 0 0,2-5 0 0 0,-1 3-116 0 0,5-11-2483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10.3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61 2736 0 0,'0'-9'1262'0'0,"1"5"-723"0"0,-1 0 0 0 0,0 0-1 0 0,0 0 1 0 0,0 0-1 0 0,0 0 1 0 0,-1 0 0 0 0,0 0-1 0 0,0 0 1 0 0,0 0-1 0 0,-3-7 1 0 0,4 11-434 0 0,-1 0 1 0 0,1 0-1 0 0,0 0 0 0 0,-1 0 0 0 0,1 0 1 0 0,-1 0-1 0 0,1 0 0 0 0,-1 0 1 0 0,1 0-1 0 0,-1 0 0 0 0,1 0 1 0 0,-1 0-1 0 0,1 0 0 0 0,-1 0 1 0 0,1 0-1 0 0,0 0 0 0 0,-1 1 0 0 0,1-1 1 0 0,-1 0-1 0 0,1 0 0 0 0,-1 1 1 0 0,1-1-1 0 0,0 0 0 0 0,-1 0 1 0 0,1 1-1 0 0,0-1 0 0 0,-1 0 1 0 0,1 1-1 0 0,0-1 0 0 0,0 1 0 0 0,-1-1 1 0 0,1 0-1 0 0,0 1 0 0 0,0-1 1 0 0,-1 1-1 0 0,1-1 0 0 0,0 1 1 0 0,0-1-1 0 0,0 1 0 0 0,-9 21 1450 0 0,3 18-502 0 0,1 1 1 0 0,3-1-1 0 0,3 62 0 0 0,0-31-583 0 0,-13 237 326 0 0,4-256-753 0 0,-2 0 1 0 0,-3-1-1 0 0,-19 52 0 0 0,28-85-990 0 0,5-11-3040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17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482 351 1584 0 0,'-22'29'1888'0'0,"13"-19"-1521"0"0,0-1 1266 0 0,9-10-1596 0 0,-1 0 1 0 0,1 1 0 0 0,0-1 0 0 0,0 0-1 0 0,0 0 1 0 0,0 0 0 0 0,0 0 0 0 0,0 0 0 0 0,0 1-1 0 0,0-1 1 0 0,0 0 0 0 0,0 0 0 0 0,0 0-1 0 0,0 0 1 0 0,0 1 0 0 0,1-1 0 0 0,-1 0-1 0 0,1-1 1 0 0,27-92-359 0 0,-14 52 450 0 0,2-10 1866 0 0,-3 0 0 0 0,9-61 0 0 0,-22 86 1112 0 0,0 26-2452 0 0,0 19 1434 0 0,-9 187-142 0 0,5 173-1577 0 0,4-198-255 0 0,-2-180-104 0 0,1 1 0 0 0,0-1 0 0 0,-1 1-1 0 0,1-1 1 0 0,-1 0 0 0 0,1 0 0 0 0,-1 1 0 0 0,1-1-1 0 0,0 0 1 0 0,-1 0 0 0 0,1 0 0 0 0,-1-1 0 0 0,1 1-1 0 0,-1 0 1 0 0,1 0 0 0 0,-3-2 0 0 0,-5 1 21 0 0,-59-5 86 0 0,1 4-1 0 0,-1 2 0 0 0,-116 15 1 0 0,176-13-119 0 0,-1 0 0 0 0,1 1 0 0 0,0-1 1 0 0,0 2-1 0 0,-14 6 0 0 0,20-8-37 0 0,-1-1 0 0 0,1 0 0 0 0,-1 1 0 0 0,1 0-1 0 0,0-1 1 0 0,0 1 0 0 0,0 0 0 0 0,0 0 0 0 0,0 0 0 0 0,1 0 0 0 0,-1 0 0 0 0,0 1-1 0 0,1-1 1 0 0,0 1 0 0 0,-1-1 0 0 0,1 1 0 0 0,0-1 0 0 0,0 1 0 0 0,1-1 0 0 0,-1 1-1 0 0,0 0 1 0 0,1 3 0 0 0,0-6-103 0 0,0 1 0 0 0,0 0-1 0 0,1 0 1 0 0,-1 0 0 0 0,0-1 0 0 0,1 1-1 0 0,-1 0 1 0 0,0 0 0 0 0,1 0 0 0 0,-1-1-1 0 0,1 1 1 0 0,0 0 0 0 0,-1-1-1 0 0,1 1 1 0 0,-1-1 0 0 0,1 1 0 0 0,0-1-1 0 0,-1 1 1 0 0,1-1 0 0 0,0 1 0 0 0,0-1-1 0 0,0 1 1 0 0,-1-1 0 0 0,1 0-1 0 0,0 0 1 0 0,0 1 0 0 0,0-1 0 0 0,0 0-1 0 0,1 0 1 0 0,31 4-7128 0 0,-26-4 6316 0 0,16 0-2848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18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506 0 3944 0 0,'0'0'2023'0'0,"-10"5"899"0"0,-38 47 91 0 0,-55 105 757 0 0,-43 58-1692 0 0,144-213-2070 0 0,-78 94 247 0 0,64-80-168 0 0,1 0 0 0 0,-2-1 0 0 0,-28 20-1 0 0,44-34-78 0 0,0-1-1 0 0,0 1 0 0 0,0 0 1 0 0,0-1-1 0 0,0 1 0 0 0,1-1 0 0 0,-1 1 1 0 0,0-1-1 0 0,0 1 0 0 0,0-1 1 0 0,0 0-1 0 0,0 1 0 0 0,0-1 1 0 0,-1 0-1 0 0,1 0 0 0 0,0 0 0 0 0,0 0 1 0 0,-1 0-1 0 0,1 0-4 0 0,1-1 0 0 0,0 1 0 0 0,0-1 0 0 0,-1 1 0 0 0,1 0 0 0 0,0-1-1 0 0,0 1 1 0 0,0-1 0 0 0,-1 1 0 0 0,1-1 0 0 0,0 1 0 0 0,0-1 0 0 0,0 1 0 0 0,0-1 0 0 0,0 1 0 0 0,0-1 0 0 0,0 1 0 0 0,0-1 0 0 0,0 1-1 0 0,0-1 1 0 0,0 1 0 0 0,0 0 0 0 0,1-1 0 0 0,-1 1 0 0 0,0-1 0 0 0,0 0 0 0 0,2-4 4 0 0,0 0 0 0 0,0 1 0 0 0,1-1 0 0 0,0 0 0 0 0,-1 1 0 0 0,5-5 0 0 0,10-11 2 0 0,-12 13 3 0 0,1 0 1 0 0,0 1 0 0 0,0-1-1 0 0,0 2 1 0 0,1-1-1 0 0,0 0 1 0 0,8-4-1 0 0,1 2 61 0 0,0 1-1 0 0,1 1 0 0 0,-1 0 1 0 0,1 1-1 0 0,0 1 1 0 0,1 0-1 0 0,-1 2 0 0 0,0 0 1 0 0,1 0-1 0 0,34 3 0 0 0,-47 0-41 0 0,0-1-1 0 0,0 1 0 0 0,0 0 0 0 0,0 0 0 0 0,-1 0 0 0 0,1 1 0 0 0,0-1 1 0 0,0 1-1 0 0,-1 0 0 0 0,0 1 0 0 0,1-1 0 0 0,-1 1 0 0 0,0 0 0 0 0,6 5 0 0 0,-5-3 0 0 0,0 1 0 0 0,0 0-1 0 0,-1 0 1 0 0,0 0-1 0 0,0 0 1 0 0,0 1-1 0 0,-1 0 1 0 0,5 13-1 0 0,-2 1-20 0 0,-1 1 0 0 0,-1 0 0 0 0,0 0 0 0 0,-2 1 0 0 0,-1 32 0 0 0,-1-41-522 0 0,1 0 1 0 0,0 0 0 0 0,1-1-1 0 0,3 15 1 0 0,-3-21-1159 0 0,0 1 0 0 0,1-1 0 0 0,0 0 0 0 0,1 0 1 0 0,4 7-1 0 0,0-2-2186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18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48 3920 0 0,'-12'10'2707'0'0,"5"-1"-2121"0"0,1 1 0 0 0,1 0 0 0 0,-1 0 0 0 0,1 1 0 0 0,1-1 0 0 0,0 1 0 0 0,1 0 0 0 0,-3 16 0 0 0,3-12 123 0 0,1-1 0 0 0,1 1 0 0 0,0 0 0 0 0,1 0-1 0 0,4 29 1 0 0,-4-40-648 0 0,1-1 0 0 0,0 1 0 0 0,0 0 0 0 0,1-1-1 0 0,-1 1 1 0 0,1-1 0 0 0,-1 0 0 0 0,1 1 0 0 0,0-1-1 0 0,1 0 1 0 0,-1 0 0 0 0,0 0 0 0 0,1-1 0 0 0,-1 1-1 0 0,1 0 1 0 0,0-1 0 0 0,0 0 0 0 0,0 0 0 0 0,0 0-1 0 0,1 0 1 0 0,-1 0 0 0 0,0-1 0 0 0,1 1 0 0 0,-1-1-1 0 0,1 0 1 0 0,-1 0 0 0 0,1 0 0 0 0,0 0-1 0 0,3-1 1 0 0,5 2-45 0 0,-1-1 0 0 0,1-1 0 0 0,0 0 0 0 0,-1-1 0 0 0,1 0 0 0 0,0-1 0 0 0,-1 0 0 0 0,0-1 0 0 0,1 0 0 0 0,-1-1 0 0 0,14-6 0 0 0,-20 7-6 0 0,1 0 1 0 0,-1 0-1 0 0,0-1 0 0 0,0 1 0 0 0,0-1 1 0 0,0 0-1 0 0,-1 0 0 0 0,0-1 0 0 0,1 1 1 0 0,-2-1-1 0 0,1 0 0 0 0,0 0 0 0 0,-1-1 1 0 0,0 1-1 0 0,0-1 0 0 0,-1 1 0 0 0,0-1 0 0 0,0 0 1 0 0,0 0-1 0 0,0 0 0 0 0,-1 0 0 0 0,1-9 1 0 0,-1 5 43 0 0,-1 1-1 0 0,0-1 1 0 0,-1 0 0 0 0,0 1 0 0 0,-1-1 0 0 0,0 1 0 0 0,0-1-1 0 0,-1 1 1 0 0,0 0 0 0 0,0 0 0 0 0,-1 0 0 0 0,-8-13 0 0 0,8 16-14 0 0,0 0 1 0 0,-1 0 0 0 0,0 1-1 0 0,0 0 1 0 0,0-1-1 0 0,0 2 1 0 0,-1-1 0 0 0,0 1-1 0 0,0 0 1 0 0,0 0 0 0 0,0 0-1 0 0,-1 1 1 0 0,1 0 0 0 0,-1 0-1 0 0,0 1 1 0 0,0 0 0 0 0,-9-2-1 0 0,8 3 9 0 0,-1 0 0 0 0,1 0 0 0 0,0 1 0 0 0,-1 0 0 0 0,1 0 0 0 0,0 1 0 0 0,-1 0 0 0 0,1 0 0 0 0,0 1 0 0 0,0 0 0 0 0,0 1 0 0 0,-13 5 0 0 0,16-5-262 0 0,-1 0 0 0 0,1 0 0 0 0,0 1 1 0 0,0-1-1 0 0,1 1 0 0 0,-1 0 0 0 0,-6 9 0 0 0,7-8-629 0 0,0 0 1 0 0,1 0-1 0 0,0 1 1 0 0,0 0-1 0 0,0-1 1 0 0,1 1-1 0 0,-1 1 1 0 0,0 5-1 0 0,-3 10-2886 0 0,3 1-1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18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4256 0 0,'0'2'5184'0'0,"0"13"-4032"0"0,0 139 5571 0 0,0 1-4215 0 0,3-97-3852 0 0,-1-49-844 0 0,-1 0 1 0 0,1-1-1 0 0,1 1 0 0 0,4 11 1 0 0,-1-10-1582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19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3920 0 0,'3'-1'4860'0'0,"7"2"-2995"0"0,-6 3-1503 0 0,-1 0 0 0 0,0 0 0 0 0,0 0 0 0 0,0 0 0 0 0,0 1 0 0 0,-1-1 0 0 0,0 1 0 0 0,0 0 0 0 0,3 7 0 0 0,0 1 240 0 0,12 32 1395 0 0,20 77-1 0 0,-7-15-1534 0 0,-6-45-262 0 0,-23-60-186 0 0,-1 0-1 0 0,1-1 1 0 0,-1 1 0 0 0,1 0 0 0 0,0-1 0 0 0,0 1-1 0 0,0-1 1 0 0,0 1 0 0 0,0-1 0 0 0,0 0-1 0 0,0 1 1 0 0,0-1 0 0 0,0 0 0 0 0,1 0 0 0 0,-1 0-1 0 0,0 0 1 0 0,1 0 0 0 0,-1 0 0 0 0,3 1 0 0 0,-3-2 1 0 0,0 1 1 0 0,1-1 0 0 0,-1 0 0 0 0,0 0-1 0 0,0 0 1 0 0,0-1 0 0 0,0 1 0 0 0,0 0-1 0 0,0 0 1 0 0,0 0 0 0 0,0-1 0 0 0,0 1-1 0 0,0 0 1 0 0,0-1 0 0 0,0 1 0 0 0,0-1-1 0 0,0 0 1 0 0,-1 1 0 0 0,1-1 0 0 0,0 0-1 0 0,0 1 1 0 0,0-1 0 0 0,-1 0 0 0 0,1 0-1 0 0,0 1 1 0 0,-1-1 0 0 0,1 0 0 0 0,-1 0-1 0 0,1 0 1 0 0,-1 0 0 0 0,1 0 0 0 0,-1 0-1 0 0,1-1 1 0 0,31-82 489 0 0,5-8-152 0 0,11-27-32 0 0,-3-3-1117 0 0,-39 110-730 0 0,-3 8-346 0 0,-1 1-1 0 0,1-1 1 0 0,0 1 0 0 0,0 0 0 0 0,5-5 0 0 0,3 1-2101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19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1 3448 0 0,'-3'0'267'0'0,"0"1"0"0"0,0 0 0 0 0,0 0 0 0 0,0 0 0 0 0,0 0 0 0 0,0 1 0 0 0,1-1 0 0 0,-1 1 0 0 0,0-1 0 0 0,1 1-1 0 0,0 0 1 0 0,-1 0 0 0 0,1 0 0 0 0,0 0 0 0 0,0 1 0 0 0,-4 4 0 0 0,-28 44 1608 0 0,33-50-1796 0 0,-9 17 452 0 0,1 1 1 0 0,1-1-1 0 0,0 1 0 0 0,2 0 0 0 0,0 1 1 0 0,1 0-1 0 0,1 0 0 0 0,1 0 0 0 0,1 0 1 0 0,1 0-1 0 0,0 1 0 0 0,5 38 0 0 0,-3-55-501 0 0,-1-1-1 0 0,1 1 1 0 0,0-1-1 0 0,0 1 1 0 0,1-1-1 0 0,-1 0 1 0 0,1 1-1 0 0,-1-1 1 0 0,1 0-1 0 0,0 0 1 0 0,0 0-1 0 0,1 0 1 0 0,-1-1-1 0 0,1 1 0 0 0,-1 0 1 0 0,1-1-1 0 0,0 0 1 0 0,4 3-1 0 0,-2-2-13 0 0,0-1-1 0 0,1 1 1 0 0,0-1-1 0 0,-1-1 0 0 0,1 1 1 0 0,0-1-1 0 0,0 0 0 0 0,0 0 1 0 0,0-1-1 0 0,8 1 0 0 0,2-2-25 0 0,1-1-1 0 0,-1 0 0 0 0,1-1 1 0 0,-1-1-1 0 0,0-1 0 0 0,0 0 0 0 0,18-8 1 0 0,-27 9 18 0 0,0 0 0 0 0,0 0 0 0 0,0-1 0 0 0,-1 1 0 0 0,1-2 0 0 0,-1 1 0 0 0,-1-1 1 0 0,1 1-1 0 0,-1-1 0 0 0,0-1 0 0 0,0 1 0 0 0,0-1 0 0 0,-1 0 0 0 0,0 0 0 0 0,-1 0 0 0 0,0-1 1 0 0,0 1-1 0 0,0-1 0 0 0,-1 0 0 0 0,0 0 0 0 0,-1 1 0 0 0,1-1 0 0 0,-2 0 0 0 0,1-1 0 0 0,-1 1 1 0 0,0 0-1 0 0,-1 0 0 0 0,0 0 0 0 0,0 0 0 0 0,0 0 0 0 0,-1 0 0 0 0,-1 1 0 0 0,1-1 1 0 0,-5-8-1 0 0,2 6 49 0 0,0 0 0 0 0,-1 1 0 0 0,0-1 0 0 0,0 1 0 0 0,-1 0 0 0 0,0 0 0 0 0,-1 1 0 0 0,0 0 0 0 0,0 1 0 0 0,-14-11-1 0 0,15 14-9 0 0,0 0-1 0 0,0 0 0 0 0,0 0 0 0 0,-1 1 0 0 0,1 0 0 0 0,-1 0 0 0 0,0 1 0 0 0,0 0 0 0 0,0 0 0 0 0,0 1 0 0 0,0 0 0 0 0,0 0 0 0 0,0 1 0 0 0,0 0 0 0 0,-10 2 0 0 0,11-1-30 0 0,0 1 1 0 0,0 0-1 0 0,0 1 0 0 0,1-1 0 0 0,-1 1 0 0 0,1 0 1 0 0,0 1-1 0 0,0 0 0 0 0,0 0 0 0 0,0 0 1 0 0,1 0-1 0 0,-1 1 0 0 0,1 0 0 0 0,0 0 1 0 0,1 1-1 0 0,-1-1 0 0 0,1 1 0 0 0,0 0 0 0 0,1 0 1 0 0,-1 1-1 0 0,1-1 0 0 0,-2 8 0 0 0,-2 5-14 0 0,1-1 0 0 0,1 1 0 0 0,0 0-1 0 0,2 0 1 0 0,0 0 0 0 0,0 37-1 0 0,3-50-26 0 0,0-1-1 0 0,0 0 1 0 0,1 0-1 0 0,0 0 1 0 0,0 0-1 0 0,0 0 1 0 0,0 0-1 0 0,1 0 1 0 0,0 0-1 0 0,0 0 1 0 0,0-1-1 0 0,1 1 1 0 0,0-1-1 0 0,-1 1 1 0 0,2-1-1 0 0,-1 0 1 0 0,0 0-1 0 0,1-1 1 0 0,0 1-1 0 0,5 4 1 0 0,-5-5-465 0 0,1 0 1 0 0,0-1 0 0 0,0 1 0 0 0,9 3-1 0 0,25 1-5341 0 0,-17-6 2267 0 0,-2 2-1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20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127 536 3688 0 0,'-2'-32'7217'0'0,"0"45"-2184"0"0,-3 27-2490 0 0,4 46-773 0 0,2 96-1324 0 0,1-167-721 0 0,0 0-1 0 0,1 0 0 0 0,4 15 1 0 0,1-5-3454 0 0,1-3-4356 0 0,-6-16 4196 0 0</inkml:trace>
  <inkml:trace contextRef="#ctx0" brushRef="#br0" timeOffset="1">8 1 3728 0 0,'-5'0'2173'0'0,"3"0"-2301"0"0,2 2-1025 0 0,0 0 1 0 0,2 1 0 0 0,3 4 0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30.43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154 134 2712 0 0,'0'0'3428'0'0,"-17"3"140"0"0,6 3-2829 0 0,1 1 0 0 0,-1 0 0 0 0,2 1 0 0 0,-1 0 0 0 0,1 1 0 0 0,1 0 0 0 0,-15 19 0 0 0,18-21-618 0 0,0 0 0 0 0,0 0 0 0 0,1 1 0 0 0,1 0 0 0 0,-1 0 0 0 0,1 0 0 0 0,0 1 0 0 0,1-1 0 0 0,0 1 0 0 0,0-1 0 0 0,1 1 0 0 0,0 10 0 0 0,-2 30 293 0 0,1-26-186 0 0,2 29 1 0 0,0-46-188 0 0,1 1 0 0 0,0-1 0 0 0,0 0 0 0 0,1 1 0 0 0,-1-1 0 0 0,1 0 0 0 0,1 0 0 0 0,-1 0 0 0 0,5 7 0 0 0,-5-11-30 0 0,0 1 0 0 0,1 0-1 0 0,-1 0 1 0 0,1-1 0 0 0,0 0-1 0 0,0 1 1 0 0,0-1 0 0 0,0 0-1 0 0,0-1 1 0 0,0 1 0 0 0,0 0-1 0 0,1-1 1 0 0,-1 0 0 0 0,1 0-1 0 0,-1 0 1 0 0,1 0-1 0 0,-1 0 1 0 0,1-1 0 0 0,0 1-1 0 0,-1-1 1 0 0,1 0 0 0 0,6-1-1 0 0,1 0-13 0 0,1 0-1 0 0,0-1 1 0 0,0-1-1 0 0,-1 1 0 0 0,20-9 1 0 0,-20 6-12 0 0,0 1 1 0 0,-1-2 0 0 0,0 1-1 0 0,0-2 1 0 0,0 1-1 0 0,-1-1 1 0 0,14-13 0 0 0,-19 16-4 0 0,0-1 1 0 0,0 0 0 0 0,-1 0 0 0 0,1 0-1 0 0,-1 0 1 0 0,0-1 0 0 0,0 1-1 0 0,-1-1 1 0 0,0 0 0 0 0,0 0 0 0 0,0 0-1 0 0,-1 0 1 0 0,0 0 0 0 0,0 0 0 0 0,0 0-1 0 0,-1-6 1 0 0,0 6 0 0 0,0 1 1 0 0,-1 0-1 0 0,0 0 1 0 0,0-1-1 0 0,0 1 0 0 0,-1 0 1 0 0,0 0-1 0 0,0 1 1 0 0,0-1-1 0 0,0 0 1 0 0,-1 1-1 0 0,0-1 0 0 0,0 1 1 0 0,-3-5-1 0 0,-7-5-39 0 0,0 1 0 0 0,-26-20 0 0 0,27 23 31 0 0,0 0 1 0 0,1 0-1 0 0,0-1 1 0 0,-11-14-1 0 0,9 9-7 0 0,10 14 36 0 0,1 0-1 0 0,0-1 1 0 0,0 1-1 0 0,0 0 1 0 0,0-1-1 0 0,0 1 1 0 0,1-1-1 0 0,-1 0 1 0 0,1 1 0 0 0,0-1-1 0 0,0 0 1 0 0,0 0-1 0 0,0 0 1 0 0,-1-5-1 0 0,2 5 17 0 0,0 3-16 0 0,0-1 0 0 0,0 1 0 0 0,0-1 0 0 0,0 0 0 0 0,0 1 0 0 0,0-1 1 0 0,0 1-1 0 0,0-1 0 0 0,0 1 0 0 0,0-1 0 0 0,0 1 0 0 0,0-1 0 0 0,0 1 0 0 0,1-1 0 0 0,-1 1 0 0 0,0-1 0 0 0,0 1 0 0 0,1-1 0 0 0,-1 1 0 0 0,0-1 0 0 0,1 1 0 0 0,-1-1 0 0 0,1 1 1 0 0,-1 0-1 0 0,0-1 0 0 0,1 1 0 0 0,-1 0 0 0 0,1-1 0 0 0,-1 1 0 0 0,1 0 0 0 0,-1 0 0 0 0,1-1 0 0 0,-1 1 0 0 0,1 0 0 0 0,-1 0 0 0 0,2 0 0 0 0,60-20 369 0 0,110-18 0 0 0,-22 6-155 0 0,-141 30-784 0 0,6-2 256 0 0,-10 3-3407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21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35 3072 0 0,'0'-30'5665'0'0,"0"30"-5587"0"0,-1 0 0 0 0,1-1 0 0 0,0 1 0 0 0,0 0 0 0 0,0-1 0 0 0,0 1 0 0 0,-1 0 0 0 0,1 0 0 0 0,0-1 0 0 0,0 1 0 0 0,0 0 0 0 0,-1 0 0 0 0,1 0 0 0 0,0 0 0 0 0,-1-1 0 0 0,1 1 0 0 0,0 0 0 0 0,0 0 0 0 0,-1 0 0 0 0,1 0 0 0 0,0 0 0 0 0,-1 0 0 0 0,1 0 0 0 0,0-1 0 0 0,0 1 0 0 0,-1 0 0 0 0,1 0-1 0 0,0 0 1 0 0,-1 0 0 0 0,1 1 0 0 0,0-1 0 0 0,-1 0 0 0 0,1 0 0 0 0,0 0 0 0 0,-1 0 0 0 0,-9 10 1552 0 0,-5 15 112 0 0,11-16-1229 0 0,1 2 0 0 0,-1-1 1 0 0,2 0-1 0 0,0 0 0 0 0,-2 22 0 0 0,2 55 252 0 0,2-56-521 0 0,8 128 222 0 0,-3-127-428 0 0,0 16-10 0 0,-3-31-50 0 0,-2-13 12 0 0,1 0 1 0 0,-1 1-1 0 0,0-1 1 0 0,0 0-1 0 0,-1 8 1 0 0,0-11 8 0 0,1 0 1 0 0,0 0-1 0 0,0-1 0 0 0,-1 1 1 0 0,1 0-1 0 0,-1 0 0 0 0,1 0 1 0 0,-1 0-1 0 0,1-1 0 0 0,-1 1 1 0 0,0 0-1 0 0,1 0 1 0 0,-1-1-1 0 0,0 1 0 0 0,0 0 1 0 0,1-1-1 0 0,-1 1 0 0 0,0-1 1 0 0,0 1-1 0 0,0-1 1 0 0,0 1-1 0 0,0-1 0 0 0,0 0 1 0 0,1 0-1 0 0,-1 1 0 0 0,0-1 1 0 0,0 0-1 0 0,0 0 0 0 0,-2 0 1 0 0,-49 3-6 0 0,0-3 0 0 0,1-2 1 0 0,-53-9-1 0 0,94 10-50 0 0,3 0-65 0 0,-1 0 0 0 0,1 0-1 0 0,-1-1 1 0 0,1 1 0 0 0,0-2 0 0 0,0 1 0 0 0,-11-6 0 0 0,33 7-8197 0 0,-6 0 5363 0 0,5 1-598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21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7 4008 0 0,'0'-7'6663'0'0,"0"9"-5560"0"0,-1 166 4814 0 0,4 223-4360 0 0,-1-366-2189 0 0,0 24-142 0 0,-1-32-2908 0 0,-1 0-3349 0 0,0-12 3474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21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0 252 3528 0 0,'18'0'1874'0'0,"625"-118"9866"0"0,-572 98-10951 0 0,0-2 0 0 0,82-38 0 0 0,-131 47-524 0 0,0 0-1503 0 0,-8 8-6389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22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57 3848 0 0,'-15'2'2620'0'0,"7"4"-2224"0"0,1 0 0 0 0,0 0 1 0 0,0 1-1 0 0,0 0 0 0 0,1 0 1 0 0,0 1-1 0 0,0 0 0 0 0,0 0 0 0 0,1 0 1 0 0,1 1-1 0 0,0 0 0 0 0,0-1 0 0 0,0 1 1 0 0,1 1-1 0 0,0-1 0 0 0,1 0 0 0 0,0 1 1 0 0,1 0-1 0 0,0-1 0 0 0,0 1 1 0 0,1 0-1 0 0,2 14 0 0 0,-2-19-312 0 0,0-1 0 0 0,1 0 0 0 0,0 0 0 0 0,0 0-1 0 0,0 0 1 0 0,0-1 0 0 0,1 1 0 0 0,-1 0 0 0 0,1 0 0 0 0,0-1 0 0 0,0 1-1 0 0,0-1 1 0 0,1 0 0 0 0,-1 1 0 0 0,1-1 0 0 0,0 0 0 0 0,0-1 0 0 0,0 1-1 0 0,0 0 1 0 0,0-1 0 0 0,1 0 0 0 0,-1 0 0 0 0,1 0 0 0 0,6 3 0 0 0,-1-2-70 0 0,1 0 0 0 0,-1-1 0 0 0,1 0 0 0 0,0-1 0 0 0,0 0 0 0 0,0 0 0 0 0,0-1 0 0 0,-1-1 0 0 0,13-1 0 0 0,-7 0-3 0 0,-1 0 0 0 0,1-1 1 0 0,-1 0-1 0 0,0-1 0 0 0,0-1 0 0 0,19-9 0 0 0,-28 11 16 0 0,0 0 0 0 0,0 0-1 0 0,-1 0 1 0 0,1 0 0 0 0,-1-1 0 0 0,0 0 0 0 0,0 0-1 0 0,0 0 1 0 0,0 0 0 0 0,-1 0 0 0 0,1-1-1 0 0,-1 0 1 0 0,-1 0 0 0 0,1 1 0 0 0,0-2-1 0 0,-1 1 1 0 0,0 0 0 0 0,-1 0 0 0 0,3-10-1 0 0,-3 7 34 0 0,0 1 0 0 0,-1 0 0 0 0,0-1 0 0 0,0 1 0 0 0,0 0-1 0 0,-1-1 1 0 0,0 1 0 0 0,-1 0 0 0 0,1 0 0 0 0,-1 0 0 0 0,-1 0-1 0 0,1 0 1 0 0,-1 0 0 0 0,0 1 0 0 0,-1-1 0 0 0,0 1 0 0 0,0 0-1 0 0,0 0 1 0 0,-6-6 0 0 0,2 4 25 0 0,-1 0 1 0 0,1 1-1 0 0,-1 0 0 0 0,-1 0 0 0 0,1 1 0 0 0,-1 0 0 0 0,0 0 1 0 0,-1 1-1 0 0,1 1 0 0 0,-1 0 0 0 0,-18-4 0 0 0,15 4 58 0 0,0 1 0 0 0,0 1-1 0 0,0 0 1 0 0,0 1 0 0 0,0 1-1 0 0,-17 1 1 0 0,26 0-409 0 0,-1 0 0 0 0,1 0 0 0 0,0 0 0 0 0,0 1-1 0 0,0 0 1 0 0,0 0 0 0 0,0 0 0 0 0,-6 4 0 0 0,7-3-690 0 0,1 0-1 0 0,-1 0 1 0 0,1 0-1 0 0,0 0 0 0 0,0 0 1 0 0,0 1-1 0 0,0 0 1 0 0,0-1-1 0 0,1 1 1 0 0,0 0-1 0 0,-3 5 1 0 0,-1 7-2925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23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1 211 2200 0 0,'-1'-8'354'0'0,"1"0"0"0"0,0 0 0 0 0,1 0 0 0 0,0 0 0 0 0,0 0 0 0 0,1 0-1 0 0,0 0 1 0 0,0 0 0 0 0,1 1 0 0 0,0-1 0 0 0,0 1 0 0 0,1 0 0 0 0,0 0 0 0 0,0 0 0 0 0,1 0-1 0 0,-1 1 1 0 0,1 0 0 0 0,11-10 0 0 0,-7 9 55 0 0,-1 0 1 0 0,1 1-1 0 0,0 0 0 0 0,1 1 0 0 0,-1 0 0 0 0,1 0 0 0 0,0 1 1 0 0,0 1-1 0 0,0 0 0 0 0,15-3 0 0 0,-18 5-235 0 0,0 0-1 0 0,0 0 1 0 0,0 1-1 0 0,0 0 0 0 0,0 0 1 0 0,0 1-1 0 0,0 0 1 0 0,0 0-1 0 0,-1 1 1 0 0,1-1-1 0 0,0 2 1 0 0,-1-1-1 0 0,1 1 1 0 0,-1 0-1 0 0,0 0 1 0 0,0 0-1 0 0,6 6 1 0 0,-2 0-49 0 0,0 0 1 0 0,-1 1-1 0 0,0 0 1 0 0,0 1 0 0 0,-2 0-1 0 0,1 0 1 0 0,-1 0-1 0 0,-1 1 1 0 0,0 0 0 0 0,-1 1-1 0 0,0-1 1 0 0,5 21-1 0 0,1 17 134 0 0,11 97-1 0 0,-21-134-229 0 0,10 212 86 0 0,-8-96-133 0 0,-3-119-9 0 0,0 1 0 0 0,1-1 0 0 0,1 1 0 0 0,0 0 0 0 0,0-1 0 0 0,1 0-1 0 0,4 12 1 0 0,-6-21 17 0 0,-1 0-1 0 0,0 0 0 0 0,1 0 0 0 0,-1 0 1 0 0,1-1-1 0 0,-1 1 0 0 0,1 0 1 0 0,-1 0-1 0 0,1-1 0 0 0,0 1 0 0 0,-1 0 1 0 0,1-1-1 0 0,0 1 0 0 0,0-1 0 0 0,-1 1 1 0 0,2 0-1 0 0,-2-1 0 0 0,1 0 1 0 0,-1 0-1 0 0,0 0 1 0 0,1 0-1 0 0,-1-1 1 0 0,0 1-1 0 0,1 0 1 0 0,-1 0-1 0 0,0 0 1 0 0,0 0-1 0 0,1 0 1 0 0,-1-1-1 0 0,0 1 0 0 0,0 0 1 0 0,1 0-1 0 0,-1 0 1 0 0,0-1-1 0 0,0 1 1 0 0,1 0-1 0 0,-1 0 1 0 0,0 0-1 0 0,0-1 1 0 0,0 1-1 0 0,0 0 1 0 0,0-1-1 0 0,1 1 0 0 0,-1 0 1 0 0,0 0-1 0 0,0-1 1 0 0,0 1-1 0 0,1-4-34 0 0,0 1 0 0 0,-1 0-1 0 0,1 0 1 0 0,-1-1-1 0 0,0 1 1 0 0,0 0 0 0 0,0-7-1 0 0,-7-53-85 0 0,5 38 52 0 0,-1-1 0 0 0,-1 1 0 0 0,-10-35 0 0 0,10 46 112 0 0,-1 1 0 0 0,-1 0 0 0 0,0 0 1 0 0,0 0-1 0 0,-1 1 0 0 0,-1 0 0 0 0,0 1 0 0 0,-19-21 1 0 0,24 29-14 0 0,1 0 0 0 0,-1 1 1 0 0,0-1-1 0 0,0 1 0 0 0,0 0 1 0 0,0 0-1 0 0,-1 0 0 0 0,1 0 1 0 0,-1 1-1 0 0,1-1 0 0 0,-1 1 0 0 0,1 0 1 0 0,-1 0-1 0 0,0 0 0 0 0,1 1 1 0 0,-7-1-1 0 0,5 1 10 0 0,1 1 0 0 0,-1-1 0 0 0,0 1 0 0 0,0 0 0 0 0,0 1 0 0 0,0-1 1 0 0,1 1-1 0 0,-1 0 0 0 0,1 0 0 0 0,-1 0 0 0 0,-4 4 0 0 0,-4 3 44 0 0,1 1 0 0 0,0 1 0 0 0,1 0 1 0 0,0 0-1 0 0,0 1 0 0 0,-14 22 0 0 0,4-2-58 0 0,2 0 0 0 0,1 1 0 0 0,1 0 0 0 0,2 2 0 0 0,2 0 0 0 0,-15 55 0 0 0,24-56-2575 0 0,4-32 2032 0 0,0 0 1 0 0,0-1-1 0 0,0 1 1 0 0,1 0-1 0 0,-1 0 1 0 0,0 0-1 0 0,1-1 1 0 0,-1 1-1 0 0,1 0 0 0 0,0 0 1 0 0,0-1-1 0 0,-1 1 1 0 0,1-1-1 0 0,0 1 1 0 0,0-1-1 0 0,2 2 1 0 0,4 3-3175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23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81 2824 0 0,'7'-19'2743'0'0,"-4"16"-2480"0"0,0-1 1 0 0,0 0-1 0 0,1 1 1 0 0,-1 0-1 0 0,1 0 1 0 0,-1 0 0 0 0,1 0-1 0 0,0 0 1 0 0,0 1-1 0 0,1 0 1 0 0,7-3-1 0 0,-2 0 275 0 0,2 1 0 0 0,-1 1 0 0 0,18-4-1 0 0,-17 5-102 0 0,0 1-1 0 0,1 0 0 0 0,-1 0 0 0 0,0 1 1 0 0,0 1-1 0 0,0 0 0 0 0,0 1 1 0 0,17 4-1 0 0,-21-4-276 0 0,-1 1 0 0 0,0 0-1 0 0,-1 0 1 0 0,1 1 0 0 0,0 0 0 0 0,-1 0 0 0 0,0 1-1 0 0,0-1 1 0 0,0 1 0 0 0,-1 1 0 0 0,1-1 0 0 0,-1 1 0 0 0,-1 0-1 0 0,8 10 1 0 0,-3 0-29 0 0,-1 0-1 0 0,-1 0 1 0 0,0 1-1 0 0,-1 0 1 0 0,-1 0 0 0 0,-1 0-1 0 0,3 22 1 0 0,7 125 280 0 0,-14-159-397 0 0,2 180 192 0 0,3 49-127 0 0,-3-177-138 0 0,-1-34-126 0 0,-1-21-51 0 0,0-8-137 0 0,4-84-206 0 0,-1-43 262 0 0,-4 118 337 0 0,-1 0 0 0 0,0 0 1 0 0,0 0-1 0 0,-2 1 1 0 0,0-1-1 0 0,-9-20 0 0 0,12 31 6 0 0,-1 1-1 0 0,0 0 1 0 0,0 0-1 0 0,0 0 1 0 0,0 0-1 0 0,0 0 1 0 0,0 0 0 0 0,-1 0-1 0 0,0 1 1 0 0,1 0-1 0 0,-1-1 1 0 0,0 1-1 0 0,0 0 1 0 0,0 0-1 0 0,-1 0 1 0 0,1 1-1 0 0,0-1 1 0 0,-1 1-1 0 0,1 0 1 0 0,-1 0 0 0 0,1 0-1 0 0,-1 0 1 0 0,-6 0-1 0 0,4 1 17 0 0,1 0 0 0 0,-1 1 0 0 0,1-1 0 0 0,-1 1 0 0 0,1 0 0 0 0,0 1 0 0 0,-1-1 0 0 0,1 1 0 0 0,0 0 0 0 0,0 0 0 0 0,0 1 0 0 0,0-1 0 0 0,1 1 0 0 0,-1 0 0 0 0,-4 5 0 0 0,-11 11 76 0 0,1 2 1 0 0,1 0-1 0 0,1 2 1 0 0,1-1-1 0 0,-25 49 1 0 0,5-10-8 0 0,22-39-243 0 0,2 0 0 0 0,0 1 0 0 0,-14 40 1 0 0,22-50-2560 0 0,1-1 0 0 0,-2 23 0 0 0,5-23-855 0 0,2-4-1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24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60 3216 0 0,'-29'0'3066'0'0,"24"1"-2814"0"0,-1 0 0 0 0,1 0 0 0 0,0 1 0 0 0,0-1 0 0 0,0 1 0 0 0,0 1 0 0 0,1-1 0 0 0,-1 1 0 0 0,0-1 0 0 0,1 1 0 0 0,0 1 0 0 0,0-1-1 0 0,0 1 1 0 0,0-1 0 0 0,0 1 0 0 0,1 0 0 0 0,-1 0 0 0 0,1 1 0 0 0,0-1 0 0 0,1 1 0 0 0,-1-1 0 0 0,1 1 0 0 0,0 0 0 0 0,-3 10 0 0 0,3-8-21 0 0,-1 0 0 0 0,2 1-1 0 0,-1-1 1 0 0,1 1 0 0 0,0-1-1 0 0,1 1 1 0 0,-1-1 0 0 0,2 1 0 0 0,-1 0-1 0 0,1-1 1 0 0,0 1 0 0 0,0-1 0 0 0,1 1-1 0 0,0-1 1 0 0,1 0 0 0 0,0 0-1 0 0,4 8 1 0 0,-3-8-175 0 0,0-1-1 0 0,1 0 0 0 0,0 0 1 0 0,1 0-1 0 0,-1-1 0 0 0,1 1 1 0 0,0-1-1 0 0,0-1 0 0 0,1 1 1 0 0,-1-1-1 0 0,1 0 1 0 0,0-1-1 0 0,0 0 0 0 0,0 0 1 0 0,1 0-1 0 0,11 2 0 0 0,-5-2-49 0 0,0-1-1 0 0,-1-1 0 0 0,1 0 0 0 0,0-1 0 0 0,0 0 0 0 0,0-1 0 0 0,0-1 0 0 0,23-5 1 0 0,-27 4-23 0 0,0 0 0 0 0,-1 0 0 0 0,1-1 0 0 0,-1 0 0 0 0,0-1 0 0 0,14-9 0 0 0,-19 11 10 0 0,0 0 0 0 0,0 0 0 0 0,0-1 0 0 0,0 0 0 0 0,0 0 0 0 0,-1 0 0 0 0,0 0 0 0 0,0 0 0 0 0,0-1 0 0 0,0 1 0 0 0,-1-1 0 0 0,0 0 0 0 0,0 0 0 0 0,2-8 0 0 0,-2 5 14 0 0,0 0-1 0 0,-1 1 0 0 0,0-2 1 0 0,0 1-1 0 0,-1 0 1 0 0,0 0-1 0 0,0 0 1 0 0,-1 0-1 0 0,0 0 0 0 0,-1 0 1 0 0,1 0-1 0 0,-2 1 1 0 0,1-1-1 0 0,-1 0 0 0 0,0 1 1 0 0,-1 0-1 0 0,1-1 1 0 0,-1 2-1 0 0,-1-1 0 0 0,0 0 1 0 0,0 1-1 0 0,-11-11 1 0 0,8 9 28 0 0,0 0 0 0 0,-1 1 0 0 0,0 1 0 0 0,0 0 0 0 0,-1 0 0 0 0,0 0 1 0 0,0 2-1 0 0,0-1 0 0 0,-1 1 0 0 0,1 0 0 0 0,-1 1 0 0 0,0 1 1 0 0,-21-3-1 0 0,23 4-2 0 0,0 0 1 0 0,-1 0 0 0 0,1 1-1 0 0,-1 1 1 0 0,1 0 0 0 0,-1 0-1 0 0,1 1 1 0 0,0 0-1 0 0,0 0 1 0 0,0 1 0 0 0,-11 5-1 0 0,15-5-15 0 0,0 0 0 0 0,-1 1 0 0 0,1-1 0 0 0,1 1 0 0 0,-1 0 0 0 0,0 0 0 0 0,1 1-1 0 0,0 0 1 0 0,0-1 0 0 0,1 1 0 0 0,-1 0 0 0 0,1 1 0 0 0,0-1 0 0 0,0 1 0 0 0,1-1-1 0 0,-1 1 1 0 0,1 0 0 0 0,-1 6 0 0 0,0 1 1 0 0,0 0 1 0 0,1 1-1 0 0,0-1 1 0 0,1 0-1 0 0,1 1 0 0 0,0-1 1 0 0,1 0-1 0 0,4 26 1 0 0,-4-34-31 0 0,0 0 0 0 0,1 0 0 0 0,-1 0 0 0 0,1-1 0 0 0,0 1 0 0 0,0 0 0 0 0,1-1 1 0 0,0 1-1 0 0,-1-1 0 0 0,1 0 0 0 0,1 0 0 0 0,-1 0 0 0 0,1-1 0 0 0,-1 1 0 0 0,1-1 0 0 0,0 1 1 0 0,0-1-1 0 0,1-1 0 0 0,-1 1 0 0 0,0-1 0 0 0,1 1 0 0 0,0-1 0 0 0,0 0 0 0 0,-1-1 1 0 0,1 1-1 0 0,6 0 0 0 0,3 0-119 0 0,0 0 0 0 0,0-1 0 0 0,0 0 0 0 0,0-1 0 0 0,0-1 0 0 0,0 0 0 0 0,23-5 0 0 0,-30 4 49 0 0,-1 1 0 0 0,0-1 0 0 0,0-1-1 0 0,0 1 1 0 0,0-1 0 0 0,0 0 0 0 0,-1 0 0 0 0,1-1-1 0 0,-1 0 1 0 0,0 0 0 0 0,0 0 0 0 0,0 0 0 0 0,-1-1-1 0 0,1 0 1 0 0,-1 0 0 0 0,0 0 0 0 0,0 0 0 0 0,5-11-1 0 0,-5 5-10 0 0,0-1-1 0 0,0 1 1 0 0,-1-1-1 0 0,-1 1 1 0 0,1-1-1 0 0,-1-16 1 0 0,-2-75 360 0 0,-2 47 532 0 0,1 37 192 0 0,-3 27-128 0 0,-3 32 84 0 0,6-35-941 0 0,-3 31 175 0 0,1-1-1 0 0,2 1 1 0 0,5 45 0 0 0,-3-68-497 0 0,1 1 1 0 0,0-1-1 0 0,1 0 0 0 0,1 0 1 0 0,0 0-1 0 0,8 18 0 0 0,-7-21-1394 0 0,0-1-1 0 0,0 1 0 0 0,1-1 0 0 0,1 0 0 0 0,7 7 1 0 0,3 1-2128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25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0 4016 0 0,'0'0'3504'0'0,"-5"12"-372"0"0,-5 27-631 0 0,2 21-270 0 0,4-28-871 0 0,0 34-1 0 0,3-10-942 0 0,2 60-79 0 0,-1-112-411 0 0,1-1-1 0 0,-1 0 1 0 0,1 0 0 0 0,0 0-1 0 0,0-1 1 0 0,0 1-1 0 0,0 0 1 0 0,0 0-1 0 0,1 0 1 0 0,2 4-1 0 0,-4-7-52 0 0,1 1 0 0 0,-1-1 0 0 0,0 0 0 0 0,1 1 0 0 0,-1-1 0 0 0,1 0 0 0 0,-1 1 0 0 0,0-1 0 0 0,1 0 0 0 0,-1 1 0 0 0,1-1-1 0 0,-1 0 1 0 0,1 0 0 0 0,-1 0 0 0 0,1 0 0 0 0,-1 1 0 0 0,1-1 0 0 0,-1 0 0 0 0,1 0 0 0 0,-1 0 0 0 0,1 0 0 0 0,-1 0 0 0 0,1 0 0 0 0,-1 0-1 0 0,1 0 1 0 0,1-1-393 0 0,-1 0 0 0 0,0 1 0 0 0,0-1-1 0 0,0 0 1 0 0,0 0 0 0 0,0 0 0 0 0,0 0-1 0 0,0 0 1 0 0,-1 0 0 0 0,1 0 0 0 0,0 0 0 0 0,0 0-1 0 0,-1 0 1 0 0,1 0 0 0 0,0-2 0 0 0,4-10-2706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25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17 142 3384 0 0,'-7'-25'2255'0'0,"5"10"-1192"0"0,-1 5-85 0 0,1-1 1 0 0,1 1-1 0 0,0-1 0 0 0,1-16 1 0 0,1 26-852 0 0,-1 0 1 0 0,1 1-1 0 0,0-1 0 0 0,-1 0 1 0 0,1 1-1 0 0,0-1 1 0 0,0 0-1 0 0,0 1 1 0 0,-1-1-1 0 0,1 1 0 0 0,0 0 1 0 0,0-1-1 0 0,0 1 1 0 0,0 0-1 0 0,0-1 1 0 0,0 1-1 0 0,0 0 1 0 0,0 0-1 0 0,0 0 0 0 0,0 0 1 0 0,0 0-1 0 0,1 0 1 0 0,25-2 1291 0 0,62 3 831 0 0,119-4-1174 0 0,-182-1-903 0 0,-25 4-144 0 0,0 0 0 0 0,-1-1 1 0 0,1 1-1 0 0,0 0 1 0 0,0 0-1 0 0,-1-1 1 0 0,1 1-1 0 0,0-1 0 0 0,0 1 1 0 0,-1 0-1 0 0,1-1 1 0 0,0 1-1 0 0,-1-1 1 0 0,1 0-1 0 0,-1 1 0 0 0,1-1 1 0 0,-1 0-1 0 0,1 1 1 0 0,-1-1-1 0 0,1 0 1 0 0,-1 1-1 0 0,1-1 0 0 0,-1 0 1 0 0,0 0-1 0 0,0 1 1 0 0,1-3-1 0 0,-3 4 68 0 0,1 0 0 0 0,-1 0 0 0 0,1 0 0 0 0,-1 0 0 0 0,1 0 0 0 0,-1 0 0 0 0,1 0 0 0 0,0 0 0 0 0,-1 1 0 0 0,1-1 0 0 0,0 0 0 0 0,-2 4 0 0 0,-4 10 94 0 0,0 1-1 0 0,2 0 1 0 0,-1 1-1 0 0,2-1 1 0 0,0 1-1 0 0,2 0 1 0 0,-2 25 0 0 0,4 123 377 0 0,1-153-526 0 0,0 10 54 0 0,1 0 0 0 0,1 1 1 0 0,11 37-1 0 0,-10-48-835 0 0,0-1 0 0 0,1 0-1 0 0,7 14 1 0 0,-7-18-1364 0 0,-1 0-1 0 0,1 0 1 0 0,0-1 0 0 0,0 0-1 0 0,11 10 1 0 0,-5-9-2114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26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30 204 2360 0 0,'-17'-16'2406'0'0,"15"13"-2204"0"0,1 0 0 0 0,-1 0 1 0 0,1 0-1 0 0,-1 0 0 0 0,1 0 0 0 0,0 0 0 0 0,0 0 1 0 0,1-1-1 0 0,-1 1 0 0 0,1-1 0 0 0,-1 1 1 0 0,1 0-1 0 0,0-1 0 0 0,0 1 0 0 0,0-1 1 0 0,2-5-1 0 0,-1 5 38 0 0,1-1 1 0 0,0 1-1 0 0,0 0 0 0 0,0 0 1 0 0,0 0-1 0 0,1 0 1 0 0,-1 0-1 0 0,1 1 0 0 0,0-1 1 0 0,0 1-1 0 0,5-4 1 0 0,1-1 182 0 0,0 2 0 0 0,1-1 1 0 0,0 1-1 0 0,0 0 1 0 0,0 1-1 0 0,1 0 1 0 0,-1 1-1 0 0,24-6 0 0 0,-3 3 181 0 0,0 2-1 0 0,33-1 0 0 0,-50 5-430 0 0,0 1 1 0 0,0 0-1 0 0,0 2 0 0 0,0-1 0 0 0,0 2 0 0 0,26 7 1 0 0,-33-7-124 0 0,-1 0 0 0 0,0 0 0 0 0,1 1 0 0 0,-1-1 0 0 0,-1 1 0 0 0,1 1 0 0 0,0-1 0 0 0,-1 1 1 0 0,0 0-1 0 0,0 0 0 0 0,-1 0 0 0 0,1 1 0 0 0,-1 0 0 0 0,0 0 0 0 0,-1 0 0 0 0,0 0 0 0 0,1 1 1 0 0,-2-1-1 0 0,4 11 0 0 0,1 9 41 0 0,-2 1-1 0 0,0-1 1 0 0,1 49 0 0 0,-4-44-48 0 0,4 317 147 0 0,-8-206-200 0 0,6-112 3 0 0,-4-29 2 0 0,0 0 0 0 0,1 0 0 0 0,-1 1 1 0 0,1-1-1 0 0,-1 0 0 0 0,1 0 0 0 0,-1 0 0 0 0,1 0 0 0 0,0 0 1 0 0,-1 0-1 0 0,1 0 0 0 0,0 0 0 0 0,0 0 0 0 0,0 0 1 0 0,0 0-1 0 0,0 0 0 0 0,0 0 0 0 0,0-1 0 0 0,0 1 1 0 0,2 0-1 0 0,-3-1 1 0 0,0 0 0 0 0,1 0-1 0 0,-1 0 1 0 0,1 0 0 0 0,-1 0 0 0 0,1 0 0 0 0,-1 0 0 0 0,0 0 0 0 0,1 0 0 0 0,-1 0-1 0 0,1-1 1 0 0,-1 1 0 0 0,0 0 0 0 0,1 0 0 0 0,-1 0 0 0 0,0-1 0 0 0,1 1 0 0 0,-1 0 0 0 0,0-1-1 0 0,1 1 1 0 0,-1 0 0 0 0,0-1 0 0 0,0 1 0 0 0,1 0 0 0 0,-1-1 0 0 0,0 1 0 0 0,0 0-1 0 0,0-1 1 0 0,1 1 0 0 0,-1-1 0 0 0,0 1 0 0 0,0-1 0 0 0,0 1 0 0 0,0 0 0 0 0,0-1-1 0 0,0 1 1 0 0,0-1 0 0 0,0 1 0 0 0,0-1 0 0 0,0 1 0 0 0,0 0 0 0 0,0-1 0 0 0,0-25-64 0 0,-1 21 48 0 0,1-42-114 0 0,-11-82 0 0 0,8 112 138 0 0,0 0 0 0 0,-2 0 0 0 0,0 1 0 0 0,0-1 0 0 0,-2 1 1 0 0,0 0-1 0 0,-1 1 0 0 0,-10-16 0 0 0,16 28 1 0 0,0 1 1 0 0,0-1 0 0 0,0 0-1 0 0,0 1 1 0 0,-1-1 0 0 0,1 1-1 0 0,-1 0 1 0 0,0 0 0 0 0,1 0-1 0 0,-1 0 1 0 0,0 0 0 0 0,0 0-1 0 0,-1 1 1 0 0,1 0 0 0 0,0 0-1 0 0,0 0 1 0 0,-6-1 0 0 0,4 1 3 0 0,1 1 0 0 0,-1 0 1 0 0,0 0-1 0 0,1 1 0 0 0,-1 0 1 0 0,0-1-1 0 0,1 2 0 0 0,-1-1 1 0 0,1 0-1 0 0,0 1 1 0 0,-7 3-1 0 0,-3 3 19 0 0,1 0 0 0 0,1 1 0 0 0,-1 0 0 0 0,1 1 0 0 0,1 1 0 0 0,-17 19 0 0 0,5 1 32 0 0,1 1-1 0 0,2 0 0 0 0,-25 53 1 0 0,35-65-44 0 0,5-9-208 0 0,1 0 0 0 0,0 0 0 0 0,0 0 0 0 0,1 0 0 0 0,0 0 0 0 0,1 1 0 0 0,1 0 0 0 0,0-1 0 0 0,0 18 0 0 0,1-28-261 0 0,0 1 1 0 0,0 0-1 0 0,1-1 1 0 0,-1 1 0 0 0,1 0-1 0 0,-1-1 1 0 0,1 1 0 0 0,-1-1-1 0 0,1 1 1 0 0,0-1-1 0 0,0 0 1 0 0,0 1 0 0 0,-1-1-1 0 0,1 0 1 0 0,1 1-1 0 0,-1-1 1 0 0,0 0 0 0 0,0 0-1 0 0,0 0 1 0 0,1 0-1 0 0,-1 0 1 0 0,3 1 0 0 0,9 3-3169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32.84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382 42 2488 0 0,'0'0'1910'0'0,"-5"-18"4764"0"0,3 16-6466 0 0,0 1 1 0 0,0-1-1 0 0,0 1 0 0 0,-1-1 0 0 0,1 1 0 0 0,0 0 0 0 0,-1 0 0 0 0,1 0 0 0 0,-1 0 0 0 0,1 0 0 0 0,-1 1 0 0 0,-4-2 1 0 0,-36-2-4 0 0,36 3-25 0 0,2 1-153 0 0,-10-2 74 0 0,0 1 0 0 0,0 1 0 0 0,0 0 0 0 0,0 1 0 0 0,0 1 0 0 0,-26 6 0 0 0,37-7-86 0 0,1 1 0 0 0,-1 1 0 0 0,0-1 0 0 0,1 1 0 0 0,0-1 0 0 0,-1 1 0 0 0,1 0 0 0 0,0 0 0 0 0,1 0 0 0 0,-1 0 0 0 0,0 1 0 0 0,1-1 0 0 0,0 1 0 0 0,0 0 0 0 0,0 0 0 0 0,-2 4 0 0 0,-2 9 43 0 0,1 0 0 0 0,-6 26 0 0 0,8-29-10 0 0,-4 25 80 0 0,2 1 1 0 0,0 46-1 0 0,-3 20 62 0 0,2-38-26 0 0,-1-32 137 0 0,7-35-241 0 0,0-1-58 0 0,0 0 0 0 0,0 0 0 0 0,0 0-1 0 0,0-1 1 0 0,-1 1 0 0 0,1 0 0 0 0,0 0 0 0 0,0 0 0 0 0,0 0-1 0 0,0 0 1 0 0,0 0 0 0 0,0-1 0 0 0,-1 1 0 0 0,1 0-1 0 0,0 0 1 0 0,0 0 0 0 0,0 0 0 0 0,0 0 0 0 0,0-1 0 0 0,0 1-1 0 0,0 0 1 0 0,0 0 0 0 0,0 0 0 0 0,0 0 0 0 0,0-1-1 0 0,0 1 1 0 0,0 0 0 0 0,0 0 0 0 0,0 0 0 0 0,0-1 0 0 0,0 1-1 0 0,0 0 1 0 0,0 0 0 0 0,0 0 0 0 0,0 0 0 0 0,0-1-1 0 0,0 1 1 0 0,0 0 0 0 0,0 0 0 0 0,0 0 0 0 0,0 0 0 0 0,0-1-1 0 0,0 1 1 0 0,1 0 0 0 0,-1 0 0 0 0,0 0 0 0 0,0 0-1 0 0,0 0 1 0 0,0 0 0 0 0,1-1 0 0 0,7-12 18 0 0,-5 9-5 0 0,3-5-4 0 0,0 0 1 0 0,1 0-1 0 0,0 1 0 0 0,1 0 1 0 0,0 0-1 0 0,0 1 0 0 0,1 0 0 0 0,14-9 1 0 0,-10 9-7 0 0,-1-1 1 0 0,1 2-1 0 0,1 0 0 0 0,-1 0 1 0 0,1 2-1 0 0,15-5 1 0 0,-22 8-2 0 0,0 0 1 0 0,0 0 0 0 0,0 0 0 0 0,0 1 0 0 0,0 0-1 0 0,0 0 1 0 0,0 1 0 0 0,0 0 0 0 0,0 0 0 0 0,9 3 0 0 0,-11-2 2 0 0,0 0 1 0 0,0 1 0 0 0,0-1 0 0 0,0 1 0 0 0,0 1 0 0 0,0-1 0 0 0,-1 0 0 0 0,0 1 0 0 0,0 0 0 0 0,0 0 0 0 0,0 0 0 0 0,-1 1 0 0 0,5 5 0 0 0,-1 3 12 0 0,0-1 0 0 0,-1 1 0 0 0,5 15 0 0 0,-1-2 8 0 0,-5-13 2 0 0,-2 0 0 0 0,1 0 0 0 0,-2 0 0 0 0,0 1 0 0 0,0-1 0 0 0,-1 1 1 0 0,-1 0-1 0 0,-2 19 0 0 0,0-21 40 0 0,-1 0 0 0 0,-1 0-1 0 0,1-1 1 0 0,-2 1 0 0 0,0-1 0 0 0,0 0 0 0 0,-1-1-1 0 0,-1 1 1 0 0,1-1 0 0 0,-2 0 0 0 0,1-1 0 0 0,-1 0-1 0 0,-1 0 1 0 0,-15 13 0 0 0,-3-1 240 0 0,0-1 0 0 0,-1-1 0 0 0,-1-1 0 0 0,-35 14 0 0 0,50-26-92 0 0,-2-1 1 0 0,1-1-1 0 0,-1 0 0 0 0,1-1 1 0 0,-1-1-1 0 0,0 0 1 0 0,0-1-1 0 0,-26-2 0 0 0,42 1-202 0 0,0 0 1 0 0,-1 0-1 0 0,1 0 0 0 0,-1 0 0 0 0,1-1 0 0 0,0 1 0 0 0,-1 0 0 0 0,1 0 0 0 0,-1 0 0 0 0,1 0 1 0 0,0-1-1 0 0,-1 1 0 0 0,1 0 0 0 0,0 0 0 0 0,-1-1 0 0 0,1 1 0 0 0,0 0 0 0 0,-1-1 0 0 0,1 1 1 0 0,0 0-1 0 0,0-1 0 0 0,-1 1 0 0 0,1 0 0 0 0,0-1 0 0 0,0 1 0 0 0,0-1 0 0 0,0 1 0 0 0,-1 0 0 0 0,1-1 1 0 0,0 1-1 0 0,0-1 0 0 0,-1-9-1346 0 0,1 3-4449 0 0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31.19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319 1 3032 0 0,'-28'0'2810'0'0,"6"-1"-1483"0"0,1 2 1 0 0,0 0-1 0 0,0 1 0 0 0,-32 8 1 0 0,47-8-1157 0 0,1 0 0 0 0,-1 0 1 0 0,1 0-1 0 0,0 0 0 0 0,0 1 0 0 0,0 0 1 0 0,0 0-1 0 0,0 0 0 0 0,1 1 1 0 0,0-1-1 0 0,-1 1 0 0 0,1 0 0 0 0,0 0 1 0 0,1 1-1 0 0,-1-1 0 0 0,1 1 0 0 0,0 0 1 0 0,0 0-1 0 0,1 0 0 0 0,-1 0 1 0 0,-3 11-1 0 0,4-10-84 0 0,1 0 0 0 0,-1 1 0 0 0,1-1 1 0 0,0 1-1 0 0,0-1 0 0 0,1 1 0 0 0,0-1 0 0 0,1 9 0 0 0,-1-13-69 0 0,0 1-1 0 0,1-1 1 0 0,0 0-1 0 0,-1 0 1 0 0,1 0-1 0 0,0-1 0 0 0,0 1 1 0 0,0 0-1 0 0,0 0 1 0 0,1 0-1 0 0,-1-1 1 0 0,0 1-1 0 0,1-1 0 0 0,-1 1 1 0 0,1-1-1 0 0,0 1 1 0 0,-1-1-1 0 0,1 0 1 0 0,0 0-1 0 0,0 0 0 0 0,0 0 1 0 0,0 0-1 0 0,-1 0 1 0 0,1 0-1 0 0,1-1 1 0 0,-1 1-1 0 0,0-1 0 0 0,0 0 1 0 0,4 1-1 0 0,36 2 97 0 0,57-2 1 0 0,-50-1-120 0 0,-64 0 19 0 0,1 1 0 0 0,0 0 0 0 0,0 1-1 0 0,0 1 1 0 0,0 0 0 0 0,0 1-1 0 0,1 1 1 0 0,-1 0 0 0 0,-16 9 0 0 0,20-9 34 0 0,1 1 0 0 0,-1 1 1 0 0,1-1-1 0 0,1 2 1 0 0,-1-1-1 0 0,1 1 1 0 0,0 0-1 0 0,1 1 0 0 0,0 0 1 0 0,1 0-1 0 0,-1 0 1 0 0,-7 18-1 0 0,10-19 29 0 0,1 0 1 0 0,0 0-1 0 0,1 0 0 0 0,-1 1 1 0 0,2-1-1 0 0,-2 15 0 0 0,2-21-53 0 0,1 1 0 0 0,0-1-1 0 0,0 1 1 0 0,0-1-1 0 0,0 1 1 0 0,1-1-1 0 0,-1 1 1 0 0,1-1-1 0 0,-1 1 1 0 0,1-1-1 0 0,0 0 1 0 0,0 1-1 0 0,0-1 1 0 0,0 0-1 0 0,0 0 1 0 0,1 0-1 0 0,-1 0 1 0 0,1 0 0 0 0,-1 0-1 0 0,1 0 1 0 0,0 0-1 0 0,0 0 1 0 0,0-1-1 0 0,0 1 1 0 0,0-1-1 0 0,4 3 1 0 0,8 1 43 0 0,0 0 0 0 0,0-1 1 0 0,0-1-1 0 0,1 0 0 0 0,-1-1 1 0 0,1-1-1 0 0,26 0 0 0 0,-10-2-81 0 0,0-2-1 0 0,52-12 1 0 0,-70 12-472 0 0,-1-1 1 0 0,19-8-1 0 0,-13 3-3180 0 0,-3-1-3931 0 0,-11 5 3852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27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198 122 3608 0 0,'-2'1'199'0'0,"-1"0"0"0"0,1-1 0 0 0,0 1 0 0 0,0 0-1 0 0,-1 0 1 0 0,1 0 0 0 0,0 0 0 0 0,0 0 0 0 0,0 1-1 0 0,0-1 1 0 0,0 1 0 0 0,1-1 0 0 0,-1 1 0 0 0,0 0 0 0 0,1-1-1 0 0,-1 1 1 0 0,1 0 0 0 0,-2 3 0 0 0,-24 41 1747 0 0,24-39-1590 0 0,0-1-71 0 0,0 0 0 0 0,1 0 0 0 0,0 0 0 0 0,0 1-1 0 0,0-1 1 0 0,1 1 0 0 0,0-1 0 0 0,0 1 0 0 0,1 0 0 0 0,0-1 0 0 0,0 1-1 0 0,1 0 1 0 0,-1-1 0 0 0,2 1 0 0 0,2 10 0 0 0,-3-13-167 0 0,0 0 0 0 0,1 0 0 0 0,0 0 0 0 0,0 0 1 0 0,0 0-1 0 0,0 0 0 0 0,1 0 0 0 0,-1-1 0 0 0,1 1 0 0 0,0-1 0 0 0,0 0 1 0 0,0 0-1 0 0,1 0 0 0 0,-1 0 0 0 0,1-1 0 0 0,0 1 0 0 0,-1-1 1 0 0,1 0-1 0 0,0 0 0 0 0,0 0 0 0 0,0-1 0 0 0,1 1 0 0 0,-1-1 0 0 0,5 1 1 0 0,4 0-78 0 0,0-1 1 0 0,0 0-1 0 0,1-1 1 0 0,-1 0-1 0 0,0-1 1 0 0,0-1-1 0 0,0 0 1 0 0,0 0-1 0 0,17-7 1 0 0,-23 7-41 0 0,-1 0 0 0 0,0-1 0 0 0,0 0 0 0 0,0 0 0 0 0,0-1 0 0 0,0 0 0 0 0,-1 0 0 0 0,0 0 0 0 0,0 0 0 0 0,0-1 0 0 0,0 0 0 0 0,0 0 0 0 0,-1 0 0 0 0,0-1 0 0 0,0 1 0 0 0,-1-1 0 0 0,0 0 0 0 0,0 0 0 0 0,4-11 0 0 0,-3 5 7 0 0,-1 1 0 0 0,-1-1 0 0 0,0 0 0 0 0,0 0 0 0 0,-1 0 0 0 0,-1 0 0 0 0,0-16 1 0 0,-1 21 9 0 0,0 1 1 0 0,0-1 0 0 0,-1 0-1 0 0,0 1 1 0 0,0 0 0 0 0,-1-1-1 0 0,1 1 1 0 0,-1 0 0 0 0,-1 0-1 0 0,1 1 1 0 0,-1-1 0 0 0,0 1-1 0 0,0-1 1 0 0,-9-7 0 0 0,3 5 20 0 0,0 0 1 0 0,-1 1 0 0 0,0 0-1 0 0,0 1 1 0 0,-1 0-1 0 0,0 1 1 0 0,0 1 0 0 0,0 0-1 0 0,0 0 1 0 0,-1 1 0 0 0,1 0-1 0 0,-1 1 1 0 0,0 1 0 0 0,0 0-1 0 0,1 1 1 0 0,-1 0-1 0 0,-15 3 1 0 0,20-2-14 0 0,0 1 0 0 0,1 0 0 0 0,-1 0 0 0 0,1 1 1 0 0,-1 0-1 0 0,1 0 0 0 0,0 1 0 0 0,0 0 0 0 0,1 0 0 0 0,-1 1 0 0 0,1 0 0 0 0,0 0 0 0 0,0 0 0 0 0,0 1 1 0 0,1-1-1 0 0,0 1 0 0 0,0 1 0 0 0,0-1 0 0 0,1 1 0 0 0,0 0 0 0 0,-3 7 0 0 0,-2 5 13 0 0,2 1-1 0 0,0 0 1 0 0,1 0-1 0 0,1 0 1 0 0,1 0 0 0 0,-3 38-1 0 0,7-53-34 0 0,-1 0-1 0 0,1 0 0 0 0,0 0 1 0 0,1 0-1 0 0,-1 0 1 0 0,1 0-1 0 0,0 1 0 0 0,1-2 1 0 0,-1 1-1 0 0,1 0 1 0 0,0 0-1 0 0,0 0 1 0 0,0-1-1 0 0,1 1 0 0 0,-1-1 1 0 0,1 0-1 0 0,0 0 1 0 0,6 6-1 0 0,-4-5-28 0 0,1-1-1 0 0,0 1 0 0 0,-1-2 1 0 0,1 1-1 0 0,0-1 1 0 0,1 0-1 0 0,-1 0 1 0 0,1 0-1 0 0,-1-1 1 0 0,1 0-1 0 0,0 0 1 0 0,0-1-1 0 0,7 1 0 0 0,4 0-157 0 0,1-1 0 0 0,-1-1 0 0 0,0 0-1 0 0,1-2 1 0 0,-1 0 0 0 0,0 0-1 0 0,33-11 1 0 0,-41 10 78 0 0,-1 0-1 0 0,0-1 0 0 0,0 0 1 0 0,-1-1-1 0 0,1 0 1 0 0,-1 0-1 0 0,0-1 0 0 0,-1 0 1 0 0,1 0-1 0 0,-1 0 0 0 0,0-1 1 0 0,-1 0-1 0 0,0-1 1 0 0,0 0-1 0 0,0 0 0 0 0,7-13 1 0 0,-8 9 92 0 0,0 0 0 0 0,-1-1 1 0 0,-1 1-1 0 0,1-1 0 0 0,-2 0 0 0 0,2-20 0 0 0,0 10 218 0 0,-3 18-84 0 0,0 1-1 0 0,0-1 1 0 0,-1 0 0 0 0,1 1 0 0 0,-1-1-1 0 0,0 0 1 0 0,0 1 0 0 0,-1-1-1 0 0,1 0 1 0 0,-3-5 0 0 0,1 4 938 0 0,1 10-189 0 0,0 9-445 0 0,-2 54 462 0 0,0-42-662 0 0,1 41-1 0 0,0-14-93 0 0,2-31-273 0 0,0-1 1 0 0,2 0 0 0 0,0 1 0 0 0,1-1-1 0 0,11 36 1 0 0,-5-37-2272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27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11 4144 0 0,'-6'0'688'0'0,"1"-2"5"0"0,3-1-1 0 0,-2 2 16 0 0,1 1 0 0 0,-1-1 0 0 0,1 1 0 0 0,-4-4 0 0 0,3 4-16 0 0,4 4-36 0 0,0-3-72 0 0,0 5-296 0 0,0 8-2680 0 0,7-3 0 0 0,-3 6-1 0 0,3 1 1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2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42 3136 0 0,'-4'0'379'0'0,"0"-1"0"0"0,0 0 0 0 0,0 0 0 0 0,1 0-1 0 0,-1 0 1 0 0,-4-2 0 0 0,-25-6 1572 0 0,30 9-1813 0 0,-5-2 235 0 0,1 2-1 0 0,-1-1 0 0 0,0 1 0 0 0,1 0 1 0 0,-1 1-1 0 0,0 0 0 0 0,1 0 0 0 0,-1 1 1 0 0,1 0-1 0 0,-1 0 0 0 0,1 0 0 0 0,-13 7 0 0 0,11-4-103 0 0,1 0 0 0 0,1 1 0 0 0,-1 0 0 0 0,1 0 0 0 0,0 0 0 0 0,0 1 0 0 0,0 0 0 0 0,1 0 0 0 0,1 1 0 0 0,-1 0 0 0 0,1 0 0 0 0,0 0 0 0 0,1 1 0 0 0,0-1 0 0 0,0 1 0 0 0,1 0 0 0 0,0 0 0 0 0,-2 11 0 0 0,1-4-86 0 0,1 0 0 0 0,0 0 0 0 0,1 0 0 0 0,1 27-1 0 0,1-37-149 0 0,0 0 0 0 0,1 0-1 0 0,0-1 1 0 0,0 1-1 0 0,1 0 1 0 0,0 0-1 0 0,0-1 1 0 0,0 1-1 0 0,1-1 1 0 0,-1 0-1 0 0,1 1 1 0 0,0-1-1 0 0,1 0 1 0 0,-1-1-1 0 0,9 9 1 0 0,-6-8-19 0 0,1 1 0 0 0,0-1 0 0 0,0-1-1 0 0,0 1 1 0 0,1-1 0 0 0,-1 0 0 0 0,1-1 0 0 0,0 0 0 0 0,0 0 0 0 0,1-1 0 0 0,13 3 0 0 0,-9-3-39 0 0,1-1 1 0 0,-1 0 0 0 0,1-1-1 0 0,0-1 1 0 0,-1 0 0 0 0,23-5-1 0 0,-32 6 11 0 0,0-1-1 0 0,-1 0 0 0 0,1 0 0 0 0,0-1 1 0 0,0 1-1 0 0,-1-1 0 0 0,1 0 0 0 0,-1 0 1 0 0,0 0-1 0 0,0 0 0 0 0,1 0 0 0 0,-1-1 1 0 0,-1 1-1 0 0,1-1 0 0 0,0 0 0 0 0,-1 0 1 0 0,1 0-1 0 0,-1 0 0 0 0,0-1 0 0 0,0 1 1 0 0,0-1-1 0 0,0 1 0 0 0,-1-1 0 0 0,1 1 1 0 0,-1-1-1 0 0,0 0 0 0 0,0 0 0 0 0,-1 0 1 0 0,1 1-1 0 0,-1-1 0 0 0,0-5 0 0 0,1 3-5 0 0,-1-1 0 0 0,0 1 0 0 0,-1-1 0 0 0,1 1 0 0 0,-1-1 0 0 0,-1 1 0 0 0,1-1 0 0 0,-1 1 0 0 0,0 0 0 0 0,0 0 0 0 0,-4-6 0 0 0,0 2 1 0 0,0 0 0 0 0,0 0-1 0 0,-1 1 1 0 0,0 0 0 0 0,-15-13-1 0 0,-3 0 52 0 0,-2 1 0 0 0,0 2-1 0 0,-38-21 1 0 0,50 31 18 0 0,-71-38 621 0 0,139 43 78 0 0,73-11-354 0 0,108-4-1029 0 0,-114 19-2468 0 0,-119 23 4012 0 0,-2 67 589 0 0,0-2-636 0 0,10 91-1 0 0,-8-165-1211 0 0,2 0 0 0 0,0 1 0 0 0,0-1 0 0 0,1-1 0 0 0,7 15 0 0 0,-7-19-1475 0 0,1 0-1 0 0,0-1 1 0 0,0 0 0 0 0,1 0 0 0 0,7 8 0 0 0,3-2-2065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28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97 3696 0 0,'-6'1'433'0'0,"-1"-1"-1"0"0,1 1 1 0 0,0 1-1 0 0,0-1 1 0 0,0 1-1 0 0,0 0 1 0 0,0 0-1 0 0,0 1 1 0 0,0-1-1 0 0,1 1 1 0 0,-1 1-1 0 0,1-1 1 0 0,0 1-1 0 0,0 0 1 0 0,0 0-1 0 0,1 0 1 0 0,-1 1-1 0 0,1 0 1 0 0,0-1-1 0 0,0 1 1 0 0,1 1-1 0 0,-4 6 1 0 0,3-5-137 0 0,0 1 1 0 0,0 0 0 0 0,1-1 0 0 0,0 1-1 0 0,1 0 1 0 0,0 0 0 0 0,0 1 0 0 0,0-1-1 0 0,1 0 1 0 0,1 1 0 0 0,-1-1 0 0 0,1 0-1 0 0,1 1 1 0 0,0-1 0 0 0,0 0 0 0 0,3 12-1 0 0,-2-16-269 0 0,-1 0-1 0 0,1 0 1 0 0,1 0-1 0 0,-1-1 1 0 0,1 1-1 0 0,-1-1 1 0 0,1 1 0 0 0,0-1-1 0 0,0 0 1 0 0,0 0-1 0 0,1 0 1 0 0,-1-1-1 0 0,1 1 1 0 0,-1-1-1 0 0,1 1 1 0 0,0-1-1 0 0,0-1 1 0 0,0 1-1 0 0,0 0 1 0 0,0-1-1 0 0,1 0 1 0 0,-1 0-1 0 0,7 1 1 0 0,6 0-33 0 0,-1-1 1 0 0,1 0 0 0 0,0-1-1 0 0,30-4 1 0 0,-37 3-7 0 0,-1 0 1 0 0,0-1-1 0 0,0-1 0 0 0,0 1 1 0 0,-1-1-1 0 0,1-1 0 0 0,-1 0 1 0 0,1 0-1 0 0,-1 0 0 0 0,9-8 1 0 0,-12 8 0 0 0,-1 0 0 0 0,0 0 0 0 0,0 0 0 0 0,0 0 0 0 0,0-1 0 0 0,-1 1 0 0 0,0-1 0 0 0,0 0 0 0 0,0 0 1 0 0,0 0-1 0 0,-1-1 0 0 0,0 1 0 0 0,0-1 0 0 0,0 1 0 0 0,-1-1 0 0 0,0 0 0 0 0,1-6 0 0 0,-1 0 4 0 0,0 1 0 0 0,-1-1 0 0 0,0 1 0 0 0,-1-1-1 0 0,-1 1 1 0 0,-4-22 0 0 0,3 26 17 0 0,0-1 1 0 0,0 0-1 0 0,-1 1 1 0 0,1 0-1 0 0,-2 0 0 0 0,1 0 1 0 0,-1 0-1 0 0,0 1 0 0 0,-1-1 1 0 0,-8-7-1 0 0,5 6 14 0 0,1 2 0 0 0,-1-1-1 0 0,0 1 1 0 0,0 0 0 0 0,-1 1 0 0 0,0 0 0 0 0,0 1-1 0 0,0 0 1 0 0,0 0 0 0 0,-1 1 0 0 0,1 1 0 0 0,-1 0-1 0 0,0 0 1 0 0,0 1 0 0 0,0 0 0 0 0,0 1 0 0 0,0 0-1 0 0,-19 3 1 0 0,24-2-6 0 0,0 1 1 0 0,0-1-1 0 0,0 1 1 0 0,1 0-1 0 0,-1 0 0 0 0,1 0 1 0 0,-1 1-1 0 0,1 0 0 0 0,0 0 1 0 0,0 0-1 0 0,0 1 0 0 0,-6 6 1 0 0,4-3 2 0 0,1 0 1 0 0,0 0-1 0 0,0 1 1 0 0,1 0-1 0 0,0 0 1 0 0,0 0-1 0 0,-3 11 1 0 0,-1 4 7 0 0,2-1 0 0 0,0 2 0 0 0,2-1 0 0 0,1 1 0 0 0,-2 32 1 0 0,5-49-32 0 0,1 0 0 0 0,0 0 0 0 0,0 0 1 0 0,1 0-1 0 0,0 0 0 0 0,0 0 0 0 0,0 0 0 0 0,1 0 1 0 0,3 8-1 0 0,-3-12-43 0 0,-1 0-1 0 0,1 0 1 0 0,0 0 0 0 0,0 0-1 0 0,0 0 1 0 0,0-1 0 0 0,0 1-1 0 0,1-1 1 0 0,-1 1 0 0 0,1-1-1 0 0,0 0 1 0 0,-1 0 0 0 0,1 0-1 0 0,0 0 1 0 0,0-1 0 0 0,1 1-1 0 0,-1-1 1 0 0,0 0 0 0 0,0 1-1 0 0,7 0 1 0 0,39 3-2117 0 0,-37-5 178 0 0,0 0 0 0 0,0-1 1 0 0,0-1-1 0 0,14-3 1 0 0,-5 0-1522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29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90 3696 0 0,'0'-23'2785'0'0,"0"-39"3538"0"0,-2 58-4366 0 0,-1 8-765 0 0,-4 10 736 0 0,2 4-1211 0 0,1 0-1 0 0,1 0 1 0 0,0 1 0 0 0,0 27-1 0 0,6 78-556 0 0,-3-114-120 0 0,2 13-897 0 0,7 44 1 0 0,4-24-3360 0 0,8-4-3630 0 0,-8-22 3909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29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3144 0 0,'115'0'9128'0'0,"7"0"-5158"0"0,256 0-2392 0 0,-369 0-1554 0 0,-4 1-15 0 0,-1-1 0 0 0,1 0 0 0 0,0 0 0 0 0,0-1 0 0 0,0 1 0 0 0,0-1 0 0 0,-1 0 0 0 0,1-1 0 0 0,6-1 0 0 0,-11 2-9 0 0,1 1-1 0 0,-1 0 1 0 0,0 0-1 0 0,1 0 0 0 0,-1 0 1 0 0,0-1-1 0 0,0 1 1 0 0,1 0-1 0 0,-1 0 1 0 0,0 0-1 0 0,0-1 0 0 0,1 1 1 0 0,-1 0-1 0 0,0 0 1 0 0,0-1-1 0 0,0 1 1 0 0,0 0-1 0 0,1-1 0 0 0,-1 1 1 0 0,0 0-1 0 0,0-1 1 0 0,0 1-1 0 0,0 0 1 0 0,0 0-1 0 0,0-1 0 0 0,0 1 1 0 0,0 0-1 0 0,0-1 1 0 0,0 1-1 0 0,0 0 1 0 0,0-1-1 0 0,0 1 0 0 0,0 0 1 0 0,0-1-1 0 0,0 0 1 0 0,-11-9-24 0 0,-16-1-8 0 0,10 7 16 0 0,0 1 0 0 0,1 0 0 0 0,-1 1 0 0 0,0 1 0 0 0,-1 1 0 0 0,1 0 0 0 0,0 2 0 0 0,0 0 0 0 0,-31 8 0 0 0,43-9 29 0 0,1 1-1 0 0,0 0 1 0 0,0 0 0 0 0,0 1 0 0 0,0-1 0 0 0,0 1 0 0 0,0 0 0 0 0,1 0 0 0 0,-1 0 0 0 0,1 0 0 0 0,0 1 0 0 0,0-1-1 0 0,0 1 1 0 0,0 0 0 0 0,1 0 0 0 0,0 0 0 0 0,-1 0 0 0 0,1 0 0 0 0,1 0 0 0 0,-1 1 0 0 0,1-1 0 0 0,-2 9 0 0 0,-1 8 85 0 0,1 0 0 0 0,1 1 0 0 0,2 35 0 0 0,0-41-76 0 0,0 2 46 0 0,1 0-1 0 0,0 0 1 0 0,2-1-1 0 0,0 1 1 0 0,1-1 0 0 0,8 24-1 0 0,-7-29-129 0 0,0 0 1 0 0,1-1-1 0 0,0 0 0 0 0,1 0 0 0 0,0 0 1 0 0,1-1-1 0 0,0 0 0 0 0,1-1 0 0 0,17 15 0 0 0,-19-18-1226 0 0,0-1 1 0 0,0 1-1 0 0,1-2 0 0 0,-1 1 0 0 0,14 5 0 0 0,-3-5-2224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30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1 4008 0 0,'-6'-1'568'0'0,"0"2"-1"0"0,1-1 1 0 0,-1 1-1 0 0,0 0 1 0 0,0 0-1 0 0,1 0 1 0 0,-1 1-1 0 0,1 0 1 0 0,-10 5-1 0 0,10-4-348 0 0,1-1 0 0 0,0 2-1 0 0,0-1 1 0 0,1 0-1 0 0,-1 1 1 0 0,1 0-1 0 0,-1 0 1 0 0,1 0-1 0 0,0 0 1 0 0,1 0-1 0 0,-1 0 1 0 0,1 1 0 0 0,0 0-1 0 0,0-1 1 0 0,0 1-1 0 0,0 0 1 0 0,-1 9-1 0 0,0 1 219 0 0,0 0-1 0 0,1 0 0 0 0,1 0 0 0 0,0 0 1 0 0,1 0-1 0 0,0 0 0 0 0,2 0 0 0 0,4 26 1 0 0,-4-34-409 0 0,0-1 0 0 0,0 1-1 0 0,1-1 1 0 0,0 1 0 0 0,0-1 0 0 0,0 0 0 0 0,1 0 0 0 0,0 0 0 0 0,0 0 0 0 0,1-1 0 0 0,-1 0 0 0 0,1 0-1 0 0,0 0 1 0 0,1 0 0 0 0,-1-1 0 0 0,1 0 0 0 0,0 0 0 0 0,0-1 0 0 0,0 1 0 0 0,0-1 0 0 0,7 2 0 0 0,2-1-59 0 0,-1 0 1 0 0,1 0-1 0 0,0-2 0 0 0,0 0 1 0 0,0 0-1 0 0,0-2 1 0 0,0 0-1 0 0,0-1 1 0 0,0 0-1 0 0,24-5 1 0 0,-35 5 20 0 0,0-1 1 0 0,0 1 0 0 0,0 0 0 0 0,-1-1-1 0 0,1 0 1 0 0,0 0 0 0 0,-1 0 0 0 0,1 0-1 0 0,-1-1 1 0 0,0 0 0 0 0,0 1 0 0 0,0-1-1 0 0,0 0 1 0 0,0 0 0 0 0,-1-1 0 0 0,1 1-1 0 0,-1 0 1 0 0,0-1 0 0 0,0 0 0 0 0,0 1-1 0 0,0-1 1 0 0,-1 0 0 0 0,2-7 0 0 0,-1 4 16 0 0,-1 0 1 0 0,0 0 0 0 0,0 0-1 0 0,-1 0 1 0 0,0-1-1 0 0,0 1 1 0 0,0 0 0 0 0,-1 0-1 0 0,0 0 1 0 0,-1 0 0 0 0,0 0-1 0 0,-4-12 1 0 0,-1 4 77 0 0,0 0-1 0 0,0 0 1 0 0,-2 1-1 0 0,0 1 1 0 0,0-1-1 0 0,-1 1 1 0 0,-1 1-1 0 0,0 0 1 0 0,-1 1 0 0 0,0 0-1 0 0,-20-14 1 0 0,27 22-33 0 0,0-1 0 0 0,-1 1 0 0 0,0 0 0 0 0,0 0 0 0 0,0 1 0 0 0,0-1 1 0 0,0 1-1 0 0,-1 1 0 0 0,1-1 0 0 0,0 1 0 0 0,-1 0 0 0 0,0 1 0 0 0,-11 0 0 0 0,14 0-56 0 0,0 0 0 0 0,0 1 0 0 0,0 0 0 0 0,0 0-1 0 0,0 0 1 0 0,0 1 0 0 0,0-1 0 0 0,1 1 0 0 0,-1 0 0 0 0,1 0-1 0 0,-1 0 1 0 0,1 0 0 0 0,0 1 0 0 0,0-1 0 0 0,0 1 0 0 0,0 0-1 0 0,0 0 1 0 0,1 0 0 0 0,-1 0 0 0 0,1 1 0 0 0,0-1-1 0 0,0 1 1 0 0,-2 4 0 0 0,1 0-438 0 0,0-1 1 0 0,1 1-1 0 0,0 0 1 0 0,-2 15-1 0 0,1 34-9480 0 0,3-38 6317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3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5 134 4304 0 0,'0'0'3739'0'0,"0"12"-437"0"0,-2 66 1002 0 0,0-46-3397 0 0,1 0-1 0 0,2 1 1 0 0,7 47 0 0 0,-7-75-896 0 0,0-1-1 0 0,0 0 1 0 0,1 1 0 0 0,-1-1 0 0 0,1 0 0 0 0,0 0 0 0 0,0 0 0 0 0,1 0 0 0 0,-1 0-1 0 0,1-1 1 0 0,0 1 0 0 0,0-1 0 0 0,0 1 0 0 0,4 2 0 0 0,-1-2-6 0 0,0 0 1 0 0,0 0 0 0 0,1 0-1 0 0,-1-1 1 0 0,1 0 0 0 0,-1 0 0 0 0,1-1-1 0 0,8 2 1 0 0,4 0 4 0 0,0-1 1 0 0,0-1-1 0 0,0-1 1 0 0,0-1 0 0 0,36-4-1 0 0,-45 3 13 0 0,-1-1-1 0 0,0 0 1 0 0,0 0-1 0 0,0-1 1 0 0,0 0 0 0 0,0 0-1 0 0,-1-1 1 0 0,1-1-1 0 0,-1 1 1 0 0,8-7-1 0 0,-11 7 17 0 0,0 0 0 0 0,-1 0-1 0 0,1-1 1 0 0,-1 1-1 0 0,0-1 1 0 0,0 0-1 0 0,-1 0 1 0 0,0 0-1 0 0,0 0 1 0 0,0-1-1 0 0,0 1 1 0 0,-1-1-1 0 0,0 0 1 0 0,0 1-1 0 0,0-1 1 0 0,1-9 0 0 0,0-6 126 0 0,-1 0 1 0 0,0-1-1 0 0,-2 1 1 0 0,0-1-1 0 0,-2 1 1 0 0,0-1 0 0 0,-1 1-1 0 0,-9-31 1 0 0,11 50-175 0 0,-5-17 171 0 0,-16-33 0 0 0,19 47-332 0 0,0-1-1 0 0,-1 1 0 0 0,0 0 0 0 0,1 0 0 0 0,-2 0 0 0 0,1 1 1 0 0,0-1-1 0 0,-1 1 0 0 0,0 0 0 0 0,-5-3 0 0 0,-9-5-7635 0 0,8 11 3614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31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7 134 2200 0 0,'-2'-4'939'0'0,"1"0"-1"0"0,0-1 1 0 0,0 1 0 0 0,0 0-1 0 0,1-7 1 0 0,1 7-709 0 0,0 0 0 0 0,1 1 0 0 0,0 0 0 0 0,0-1 0 0 0,0 1 1 0 0,0 0-1 0 0,0 0 0 0 0,1 0 0 0 0,-1 0 0 0 0,1 0 0 0 0,0 1 0 0 0,0-1 0 0 0,0 1 0 0 0,0-1 0 0 0,0 1 0 0 0,1 0 0 0 0,-1 1 1 0 0,0-1-1 0 0,1 1 0 0 0,7-3 0 0 0,9-2 490 0 0,1 0 1 0 0,33-4-1 0 0,-38 8-288 0 0,63-7 594 0 0,87 0-1 0 0,-139 8-857 0 0,-13 1-71 0 0,-1 0 0 0 0,0 1 0 0 0,1 0 1 0 0,-1 1-1 0 0,0 0 0 0 0,0 1 0 0 0,16 5 1 0 0,-26-6-77 0 0,1-1 1 0 0,-1 1-1 0 0,0-1 1 0 0,1 1-1 0 0,-1 0 1 0 0,0 0-1 0 0,0 1 1 0 0,0-1-1 0 0,0 0 0 0 0,-1 1 1 0 0,1 0-1 0 0,-1 0 1 0 0,1 0-1 0 0,-1 0 1 0 0,0 0-1 0 0,0 0 1 0 0,0 1-1 0 0,-1-1 1 0 0,1 0-1 0 0,-1 1 1 0 0,0-1-1 0 0,0 1 1 0 0,0 0-1 0 0,0-1 1 0 0,-1 1-1 0 0,1 0 1 0 0,-1 0-1 0 0,0 0 1 0 0,-1 6-1 0 0,-1 1-13 0 0,0 0-1 0 0,0 0 0 0 0,-2-1 1 0 0,1 1-1 0 0,-1-1 0 0 0,-1 0 1 0 0,0 1-1 0 0,0-2 0 0 0,-1 1 0 0 0,0-1 1 0 0,-1 0-1 0 0,0 0 0 0 0,0-1 1 0 0,-1 0-1 0 0,-14 12 0 0 0,-2-1-24 0 0,-1 0 0 0 0,-1-2 0 0 0,0 0-1 0 0,-40 16 1 0 0,40-20 2 0 0,-1-1 1 0 0,0-2-1 0 0,-1-1 0 0 0,0-1 1 0 0,-40 7-1 0 0,67-15 15 0 0,0 0 0 0 0,0 0-1 0 0,0 0 1 0 0,0 0 0 0 0,0 0 0 0 0,0 0-1 0 0,0 0 1 0 0,0 0 0 0 0,0 0 0 0 0,0 0 0 0 0,0 0-1 0 0,0-1 1 0 0,0 1 0 0 0,0 0 0 0 0,1-1-1 0 0,-2 0 1 0 0,2 1 0 0 0,-1 0 0 0 0,1 0 0 0 0,0-1 0 0 0,0 1 0 0 0,0 0 0 0 0,0-1 0 0 0,0 1-1 0 0,-1 0 1 0 0,1-1 0 0 0,0 1 0 0 0,0 0 0 0 0,0 0 0 0 0,0-1 0 0 0,0 1 0 0 0,0 0 0 0 0,0-1 0 0 0,0 1-1 0 0,0 0 1 0 0,0-1 0 0 0,0 1 0 0 0,1 0 0 0 0,-1-1 0 0 0,0 1 0 0 0,0 0 0 0 0,0-1 0 0 0,0 1 0 0 0,0 0-1 0 0,1-1 1 0 0,-1 1 0 0 0,2-3 1 0 0,0 1-1 0 0,0-1 0 0 0,0 1 1 0 0,0 0-1 0 0,0 0 0 0 0,1 0 0 0 0,-1 0 1 0 0,5-2-1 0 0,7-3 0 0 0,-1 2 0 0 0,1 0 0 0 0,0 0 0 0 0,0 1 0 0 0,0 1 0 0 0,1 0 0 0 0,21 0 0 0 0,-2 1-1 0 0,0 2 0 0 0,40 5 0 0 0,-53-2 4 0 0,-1 0 1 0 0,1 1-1 0 0,-1 1 1 0 0,32 12-1 0 0,-46-15 2 0 0,0 1 0 0 0,0 0 1 0 0,0 0-1 0 0,0 0 0 0 0,-1 1 0 0 0,1 0 0 0 0,-1 0 0 0 0,0 0 0 0 0,0 1 0 0 0,0 0 0 0 0,-1 0 1 0 0,0 0-1 0 0,0 0 0 0 0,0 0 0 0 0,0 1 0 0 0,-1 0 0 0 0,0 0 0 0 0,3 9 0 0 0,-3-5 22 0 0,-1-1 0 0 0,0 1 0 0 0,-1-1 0 0 0,0 1 0 0 0,0-1 0 0 0,-1 1 0 0 0,0 0 0 0 0,-1-1-1 0 0,0 1 1 0 0,-1-1 0 0 0,0 1 0 0 0,0-1 0 0 0,-1 0 0 0 0,0 0 0 0 0,-1 0 0 0 0,0 0 0 0 0,0 0-1 0 0,-1-1 1 0 0,0 0 0 0 0,-10 13 0 0 0,4-8 84 0 0,0 0 0 0 0,-1-1 0 0 0,-1 0 0 0 0,0-1 0 0 0,0 0 0 0 0,-1-1 0 0 0,0 0-1 0 0,-1-2 1 0 0,0 1 0 0 0,-1-2 0 0 0,1 0 0 0 0,-1-1 0 0 0,-34 8 0 0 0,12-7 126 0 0,0-2 1 0 0,-1-1-1 0 0,0-2 0 0 0,1-2 1 0 0,-70-9-1 0 0,57 1 118 0 0,24-1-1272 0 0,9-3-3865 0 0,17 7 497 0 0,1 4 3896 0 0,0 1-1 0 0,0-1 1 0 0,0 1-1 0 0,0-1 1 0 0,0 1-1 0 0,0 0 1 0 0,0-1-1 0 0,1-1-778 0 0,5-3-3117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32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 3704 0 0,'-2'0'190'0'0,"1"0"0"0"0,0 1-1 0 0,0-1 1 0 0,0 1 0 0 0,0 0-1 0 0,-1-1 1 0 0,1 1 0 0 0,0 0-1 0 0,0 0 1 0 0,0 0 0 0 0,0 0-1 0 0,1 0 1 0 0,-1 0 0 0 0,0 0-1 0 0,0 0 1 0 0,1 0 0 0 0,-1 0-1 0 0,0 0 1 0 0,1 0 0 0 0,-1 0-1 0 0,1 1 1 0 0,-1-1 0 0 0,1 0-1 0 0,0 0 1 0 0,0 1 0 0 0,-1-1-1 0 0,1 0 1 0 0,0 3 0 0 0,-3 41 1563 0 0,3-45-1747 0 0,-1 100 2751 0 0,3 113 1372 0 0,4-78-5768 0 0,-2-119-7911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32.06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174 0 3096 0 0,'0'0'3038'0'0,"-4"11"1620"0"0,5 23-2951 0 0,2 0 0 0 0,1-1 0 0 0,11 48 0 0 0,38 95-1380 0 0,-29-99 141 0 0,-13-39-348 0 0,12 67 1 0 0,-21-86-97 0 0,0 1 0 0 0,-2-1 1 0 0,0 0-1 0 0,0 1 0 0 0,-7 29 1 0 0,6-42-20 0 0,-1-1 0 0 0,-1 1 0 0 0,1-1 0 0 0,-1 0 0 0 0,0 1 0 0 0,-1-1-1 0 0,0-1 1 0 0,1 1 0 0 0,-2 0 0 0 0,1-1 0 0 0,-1 0 0 0 0,0 0 0 0 0,0 0 0 0 0,0-1 0 0 0,0 0 0 0 0,-1 0 0 0 0,-11 6 0 0 0,10-6 0 0 0,0-1 0 0 0,0 1 1 0 0,0-2-1 0 0,0 1 0 0 0,-1-1 0 0 0,1 0 0 0 0,-1-1 0 0 0,0 0 0 0 0,1 0 0 0 0,-1 0 1 0 0,0-1-1 0 0,1 0 0 0 0,-1-1 0 0 0,0 0 0 0 0,1 0 0 0 0,-9-2 0 0 0,11 1 6 0 0,1 1-1 0 0,0-1 1 0 0,0 0-1 0 0,-1-1 1 0 0,1 1-1 0 0,1-1 0 0 0,-1 1 1 0 0,0-1-1 0 0,1 0 1 0 0,-1-1-1 0 0,1 1 1 0 0,0 0-1 0 0,0-1 0 0 0,0 0 1 0 0,1 0-1 0 0,-1 0 1 0 0,1 0-1 0 0,0 0 1 0 0,0 0-1 0 0,0-1 0 0 0,1 1 1 0 0,-2-7-1 0 0,-1-8 48 0 0,1 0-1 0 0,1 0 0 0 0,1-1 0 0 0,1-20 1 0 0,0 25-25 0 0,0 4-8 0 0,1 1 0 0 0,1 0 0 0 0,0 0-1 0 0,0 0 1 0 0,1 0 0 0 0,0 0-1 0 0,0 0 1 0 0,1 1 0 0 0,1-1-1 0 0,0 1 1 0 0,0 0 0 0 0,1 0-1 0 0,-1 1 1 0 0,15-15 0 0 0,6-4 37 0 0,2 1 1 0 0,53-38-1 0 0,-40 33-36 0 0,-23 17 7 0 0,19-15 37 0 0,41-41 0 0 0,-68 60-20 0 0,-2 1 1 0 0,1-1-1 0 0,-1-1 1 0 0,-1 0 0 0 0,0 0-1 0 0,0 0 1 0 0,-1-1-1 0 0,-1 0 1 0 0,6-17 0 0 0,-6-13 1612 0 0,-4 33-4930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32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2 3520 0 0,'-16'-1'4733'0'0,"7"6"-4253"0"0,0 1 0 0 0,0 0-1 0 0,1 1 1 0 0,0 0 0 0 0,0 0-1 0 0,1 1 1 0 0,-10 11-1 0 0,-4 4 280 0 0,-36 38 985 0 0,23-23-1089 0 0,0-3 1 0 0,-3-1-1 0 0,-51 38 1 0 0,74-62-605 0 0,-33 21 62 0 0,43-29-108 0 0,-1 0 0 0 0,1 0 0 0 0,0 0 0 0 0,-1 0 1 0 0,1-1-1 0 0,-1 1 0 0 0,1-1 0 0 0,-1 0 0 0 0,-5 0 0 0 0,10-1-4 0 0,0-1-1 0 0,0 1 0 0 0,-1 0 1 0 0,1 0-1 0 0,0 0 1 0 0,0 0-1 0 0,-1-1 0 0 0,1 1 1 0 0,0 0-1 0 0,0 0 1 0 0,-1-1-1 0 0,1 1 0 0 0,0 0 1 0 0,0 0-1 0 0,0-1 1 0 0,0 1-1 0 0,-1 0 0 0 0,1 0 1 0 0,0-1-1 0 0,0 1 0 0 0,0 0 1 0 0,0-1-1 0 0,0 1 1 0 0,0 0-1 0 0,0-1 0 0 0,0 1 1 0 0,0 0-1 0 0,0-1 1 0 0,0 1-1 0 0,0 0 0 0 0,0-1 1 0 0,0 1-1 0 0,0 0 1 0 0,0 0-1 0 0,0-1 0 0 0,0 1 1 0 0,1 0-1 0 0,-1-1 1 0 0,0 1-1 0 0,0 0 0 0 0,0 0 1 0 0,0-1-1 0 0,1 1 0 0 0,-1 0 1 0 0,0 0-1 0 0,0-1 1 0 0,1 1-1 0 0,10-16 8 0 0,3 3 12 0 0,0 0 0 0 0,2 1 0 0 0,-1 1-1 0 0,2 1 1 0 0,-1 0 0 0 0,1 1 0 0 0,29-10 0 0 0,-33 14 74 0 0,0 1 0 0 0,-1 0 0 0 0,1 1 0 0 0,1 1 0 0 0,-1 0 0 0 0,0 0 1 0 0,1 2-1 0 0,-1-1 0 0 0,0 2 0 0 0,1 0 0 0 0,24 5 0 0 0,-32-4-32 0 0,1 0 0 0 0,-1 1 0 0 0,1 0-1 0 0,-1 0 1 0 0,0 1 0 0 0,0-1 0 0 0,-1 2 0 0 0,1-1 0 0 0,-1 0 0 0 0,8 9-1 0 0,3 5 253 0 0,24 36-1 0 0,-32-40-697 0 0,1-1 0 0 0,1 0 0 0 0,0-1 0 0 0,1 0 0 0 0,22 19 0 0 0,-26-27-1709 0 0,0 1 0 0 0,1-1 1 0 0,-1 0-1 0 0,9 4 1 0 0,-1-4-1545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33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5 3960 0 0,'-4'0'267'0'0,"1"0"0"0"0,1 1 0 0 0,-1 0 0 0 0,0 0-1 0 0,0 0 1 0 0,0 0 0 0 0,0 0 0 0 0,0 1-1 0 0,1-1 1 0 0,-1 1 0 0 0,1 0 0 0 0,-1-1 0 0 0,1 1-1 0 0,0 0 1 0 0,0 1 0 0 0,-3 2 0 0 0,-2 3 238 0 0,1 0 0 0 0,0 1 0 0 0,-8 14 0 0 0,9-12-152 0 0,0-1 1 0 0,1 1 0 0 0,0 0-1 0 0,1 1 1 0 0,0-1 0 0 0,1 0 0 0 0,0 1-1 0 0,1 0 1 0 0,0-1 0 0 0,1 1-1 0 0,0 0 1 0 0,1-1 0 0 0,0 1-1 0 0,4 16 1 0 0,-3-20-238 0 0,0 0 0 0 0,1 0 0 0 0,0-1 0 0 0,0 1 0 0 0,1-1-1 0 0,0 0 1 0 0,0 0 0 0 0,1 0 0 0 0,-1 0 0 0 0,2-1 0 0 0,-1 0 0 0 0,1 0 0 0 0,0 0-1 0 0,0-1 1 0 0,0 1 0 0 0,1-2 0 0 0,0 1 0 0 0,0-1 0 0 0,0 0 0 0 0,0 0-1 0 0,11 3 1 0 0,0-1-77 0 0,1-1 0 0 0,0-1-1 0 0,0-1 1 0 0,0-1-1 0 0,36 0 1 0 0,-40-2-45 0 0,0-1 0 0 0,1-1 0 0 0,-1 0 0 0 0,0-1-1 0 0,0-1 1 0 0,-1 0 0 0 0,28-13 0 0 0,-36 14 0 0 0,0-1 0 0 0,0 0 0 0 0,0 0 0 0 0,-1-1 0 0 0,0 0 0 0 0,0 0 0 0 0,0 0 0 0 0,0 0 0 0 0,-1-1 1 0 0,0 1-1 0 0,0-1 0 0 0,-1 0 0 0 0,0-1 0 0 0,0 1 0 0 0,0-1 0 0 0,0 1 0 0 0,-1-1 0 0 0,0 0 0 0 0,-1 1 0 0 0,0-1 0 0 0,1-14 0 0 0,-1 11 2 0 0,-1-1 0 0 0,0 1 0 0 0,-1-1 0 0 0,0 1 0 0 0,-1-1-1 0 0,0 1 1 0 0,0-1 0 0 0,-1 1 0 0 0,0 0 0 0 0,-1 0 0 0 0,-1 1 0 0 0,1-1-1 0 0,-13-17 1 0 0,11 19 12 0 0,-1 1-1 0 0,-1-1 0 0 0,1 1 0 0 0,-1 1 0 0 0,-1 0 1 0 0,1 0-1 0 0,-1 0 0 0 0,0 1 0 0 0,0 0 1 0 0,-1 1-1 0 0,1 0 0 0 0,-1 1 0 0 0,0-1 0 0 0,-17-2 1 0 0,3 2 35 0 0,0 2 0 0 0,-1 0 1 0 0,1 1-1 0 0,0 1 1 0 0,-30 4-1 0 0,41-2-9 0 0,0 0 1 0 0,0 1-1 0 0,0 0 0 0 0,1 1 1 0 0,-1 0-1 0 0,1 1 0 0 0,0 1 1 0 0,0-1-1 0 0,-18 14 0 0 0,24-15-9 0 0,1 1-1 0 0,-1 0 0 0 0,1 0 1 0 0,0 0-1 0 0,0 0 0 0 0,0 1 0 0 0,1 0 1 0 0,0 0-1 0 0,0 0 0 0 0,1 0 1 0 0,0 1-1 0 0,0-1 0 0 0,0 1 0 0 0,1 0 1 0 0,0 0-1 0 0,0 0 0 0 0,0 0 1 0 0,0 14-1 0 0,2-14-23 0 0,0 0 1 0 0,1 0-1 0 0,-1 0 0 0 0,1 0 1 0 0,1 0-1 0 0,-1 0 0 0 0,1-1 1 0 0,1 1-1 0 0,-1 0 1 0 0,1-1-1 0 0,0 0 0 0 0,0 1 1 0 0,1-1-1 0 0,0-1 0 0 0,0 1 1 0 0,0 0-1 0 0,1-1 1 0 0,0 0-1 0 0,0 0 0 0 0,0 0 1 0 0,1-1-1 0 0,-1 0 1 0 0,1 0-1 0 0,0 0 0 0 0,1-1 1 0 0,-1 0-1 0 0,0 0 0 0 0,13 4 1 0 0,-5-3-203 0 0,1 0 0 0 0,0 0 0 0 0,0-2 0 0 0,0 0 0 0 0,0 0 0 0 0,1-2 0 0 0,17 0 0 0 0,-16-2-1835 0 0,0 0 1 0 0,0-1 0 0 0,25-8 0 0 0,-18 3-1241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33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83 188 1048 0 0,'5'-47'3573'0'0,"-4"38"-2835"0"0,1 0-1 0 0,-1 0 1 0 0,-1 0 0 0 0,0 0-1 0 0,0 0 1 0 0,-3-13-1 0 0,3 21-646 0 0,0 1-1 0 0,0-1 1 0 0,0 1 0 0 0,0-1-1 0 0,0 1 1 0 0,0-1-1 0 0,-1 1 1 0 0,1-1 0 0 0,0 1-1 0 0,0-1 1 0 0,-1 1-1 0 0,1-1 1 0 0,0 1 0 0 0,0 0-1 0 0,-1-1 1 0 0,1 1-1 0 0,-1-1 1 0 0,1 1 0 0 0,0 0-1 0 0,-1-1 1 0 0,1 1-1 0 0,-1 0 1 0 0,1 0 0 0 0,-1-1-1 0 0,1 1 1 0 0,-1 0-1 0 0,1 0 1 0 0,-1 0 0 0 0,1 0-1 0 0,-1-1 1 0 0,-1 2 71 0 0,1-1 1 0 0,0 0-1 0 0,0 0 1 0 0,0 1-1 0 0,-1-1 0 0 0,1 1 1 0 0,0-1-1 0 0,0 1 1 0 0,0-1-1 0 0,0 1 1 0 0,0 0-1 0 0,-1 0 0 0 0,-23 24 2300 0 0,20-16-2362 0 0,0-1-1 0 0,1 1 0 0 0,-1-1 0 0 0,2 1 1 0 0,-1 1-1 0 0,2-1 0 0 0,-1 0 1 0 0,1 1-1 0 0,0-1 0 0 0,1 1 1 0 0,0 0-1 0 0,1-1 0 0 0,0 1 1 0 0,0 0-1 0 0,1 0 0 0 0,1-1 0 0 0,-1 1 1 0 0,1-1-1 0 0,1 1 0 0 0,0-1 1 0 0,0 0-1 0 0,1 0 0 0 0,0 0 1 0 0,1-1-1 0 0,0 1 0 0 0,0-1 0 0 0,0 0 1 0 0,1 0-1 0 0,1-1 0 0 0,-1 0 1 0 0,1 0-1 0 0,0 0 0 0 0,1-1 1 0 0,0 0-1 0 0,10 6 0 0 0,3-3-104 0 0,0 0 0 0 0,0-1 0 0 0,1-1 0 0 0,0-1 0 0 0,1-1 0 0 0,25 3 0 0 0,-15-5-98 0 0,-1-1 0 0 0,0-2 0 0 0,59-7 1 0 0,-78 5 49 0 0,0 0 1 0 0,0-1-1 0 0,0 0 1 0 0,-1-1 0 0 0,1-1-1 0 0,-1 0 1 0 0,0-1-1 0 0,18-11 1 0 0,-23 13 28 0 0,-1-1-1 0 0,0 0 1 0 0,0-1 0 0 0,0 1 0 0 0,-1-1-1 0 0,0 0 1 0 0,0-1 0 0 0,0 1-1 0 0,-1-1 1 0 0,0 0 0 0 0,0 0 0 0 0,-1 0-1 0 0,0 0 1 0 0,0-1 0 0 0,2-11-1 0 0,0-8 80 0 0,-2 0-1 0 0,0 0 1 0 0,-2 0-1 0 0,-1 0 0 0 0,-2 0 1 0 0,-5-31-1 0 0,6 49 81 0 0,-1 1 1 0 0,0-1-1 0 0,-1 1 0 0 0,-4-10 0 0 0,6 16-81 0 0,0 1-1 0 0,1 0 1 0 0,-1-1-1 0 0,0 1 0 0 0,0-1 1 0 0,0 1-1 0 0,0 0 0 0 0,0 0 1 0 0,-1-1-1 0 0,1 1 0 0 0,0 0 1 0 0,-3-1-1 0 0,3 1-22 0 0,0 1 0 0 0,1 0 0 0 0,-1 0-1 0 0,0 0 1 0 0,1 0 0 0 0,-1 0 0 0 0,0 0 0 0 0,0 0 0 0 0,1 0-1 0 0,-1 0 1 0 0,0 0 0 0 0,0 0 0 0 0,1 1 0 0 0,-1-1 0 0 0,0 0-1 0 0,1 0 1 0 0,-1 1 0 0 0,0-1 0 0 0,1 1 0 0 0,-1-1-1 0 0,1 0 1 0 0,-1 1 0 0 0,1-1 0 0 0,-1 1 0 0 0,0-1 0 0 0,1 1-1 0 0,0 0 1 0 0,-1-1 0 0 0,1 1 0 0 0,-1 0 0 0 0,-1 2 33 0 0,1 1-1 0 0,-1-1 1 0 0,1 0 0 0 0,0 0 0 0 0,0 1 0 0 0,1-1-1 0 0,-1 1 1 0 0,1-1 0 0 0,-1 1 0 0 0,1 5 0 0 0,-1 7 92 0 0,-3 9-153 0 0,2-1 1 0 0,1 0-1 0 0,1 1 1 0 0,0-1-1 0 0,2 0 1 0 0,1 1-1 0 0,1-1 1 0 0,1 0-1 0 0,1-1 1 0 0,2 1-1 0 0,0-1 1 0 0,22 43-1 0 0,21 25-4618 0 0,-27-47-5377 0 0,-17-30 5779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3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3480 0 0,'0'0'602'0'0,"9"-8"2972"0"0,3 5-3050 0 0,0 0 1 0 0,0 1-1 0 0,0 0 1 0 0,0 1-1 0 0,1 0 0 0 0,-1 1 1 0 0,20 2-1 0 0,6 0 298 0 0,111 0 1708 0 0,-34 1-939 0 0,149-15 0 0 0,-260 11-1626 0 0,-2 1 12 0 0,-1 0 1 0 0,0 0 0 0 0,0 0-1 0 0,0 0 1 0 0,1 0 0 0 0,-1 0-1 0 0,0 0 1 0 0,0-1 0 0 0,0 1-1 0 0,0-1 1 0 0,0 1 0 0 0,0 0-1 0 0,1-1 1 0 0,-1 0 0 0 0,0 1-1 0 0,0-1 1 0 0,-1 0 0 0 0,1 1-1 0 0,1-2 1 0 0,-2 1-14 0 0,0 1 0 0 0,0-1 0 0 0,0 1 1 0 0,0-1-1 0 0,-1 1 0 0 0,1-1 0 0 0,0 1 0 0 0,0 0 0 0 0,-1-1 0 0 0,1 1 1 0 0,0-1-1 0 0,-1 1 0 0 0,1 0 0 0 0,-1-1 0 0 0,1 1 0 0 0,0 0 0 0 0,-1 0 1 0 0,1-1-1 0 0,-1 1 0 0 0,1 0 0 0 0,-1 0 0 0 0,1 0 0 0 0,0-1 0 0 0,-1 1 1 0 0,1 0-1 0 0,-1 0 0 0 0,1 0 0 0 0,-1 0 0 0 0,1 0 0 0 0,-1 0 0 0 0,0 0 1 0 0,-18-2-875 0 0,-39 0-3116 0 0,-31 2 4534 0 0,19 1-1880 0 0,68-1 1434 0 0,1 0-1 0 0,-1 1 1 0 0,0-1-1 0 0,1 0 0 0 0,-1 0 1 0 0,0 1-1 0 0,1-1 0 0 0,-1 1 1 0 0,1 0-1 0 0,-1-1 1 0 0,1 1-1 0 0,-1 0 0 0 0,1 0 1 0 0,-1 0-1 0 0,1 0 1 0 0,0 0-1 0 0,-1 0 0 0 0,-1 3 1 0 0,1-1 191 0 0,0 0 1 0 0,0 0 0 0 0,0 0-1 0 0,1 0 1 0 0,-1 0-1 0 0,1 1 1 0 0,0-1 0 0 0,-2 7-1 0 0,1 6 674 0 0,0 0 0 0 0,1 0 0 0 0,1 21 0 0 0,0-24-890 0 0,2 27 273 0 0,3 0-1 0 0,1 1 1 0 0,16 57 0 0 0,-16-75-545 0 0,-2-5-395 0 0,-3-10-750 0 0,1 0 0 0 0,0-1 1 0 0,6 13-1 0 0,-1-3-1432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34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11 4072 0 0,'-22'0'2771'0'0,"18"1"-2549"0"0,-1 0 0 0 0,1 0 0 0 0,0 1 0 0 0,-1-1-1 0 0,1 1 1 0 0,0 0 0 0 0,0 0 0 0 0,0 0 0 0 0,0 1 0 0 0,1-1-1 0 0,-1 1 1 0 0,0 0 0 0 0,1 0 0 0 0,0 0 0 0 0,0 1 0 0 0,0-1-1 0 0,0 1 1 0 0,0 0 0 0 0,1-1 0 0 0,0 1 0 0 0,0 0 0 0 0,0 1-1 0 0,0-1 1 0 0,0 0 0 0 0,1 0 0 0 0,-2 9 0 0 0,1-6 66 0 0,1 1 1 0 0,0 0 0 0 0,0 0 0 0 0,0 0 0 0 0,1 1 0 0 0,0-1-1 0 0,1 0 1 0 0,0 0 0 0 0,0 0 0 0 0,1 0 0 0 0,0 0-1 0 0,0-1 1 0 0,0 1 0 0 0,7 12 0 0 0,-4-12-203 0 0,1 0 1 0 0,0 0-1 0 0,0-1 0 0 0,0 0 1 0 0,1 0-1 0 0,0 0 0 0 0,1-1 1 0 0,-1 0-1 0 0,1 0 1 0 0,0-1-1 0 0,1 0 0 0 0,-1-1 1 0 0,1 0-1 0 0,0 0 0 0 0,12 3 1 0 0,5 0-54 0 0,-1-1 1 0 0,1-2 0 0 0,0 0-1 0 0,39 0 1 0 0,-50-4-32 0 0,0 0 1 0 0,0-1-1 0 0,15-3 0 0 0,-24 3-3 0 0,0-1 0 0 0,-1 1 0 0 0,1-1 0 0 0,-1 0 0 0 0,1 0 0 0 0,-1-1 0 0 0,0 1 0 0 0,0-1 0 0 0,0 0 0 0 0,7-6 0 0 0,-10 7 5 0 0,-1-1 0 0 0,1 1-1 0 0,0-1 1 0 0,-1 1 0 0 0,0-1-1 0 0,0 1 1 0 0,0-1 0 0 0,0 0 0 0 0,0 1-1 0 0,0-1 1 0 0,0 0 0 0 0,-1 0 0 0 0,0 0-1 0 0,1-3 1 0 0,-2-41 89 0 0,-1 39-72 0 0,1-1 1 0 0,-1 1 0 0 0,0 0-1 0 0,-1 0 1 0 0,0 0 0 0 0,0 1 0 0 0,-1-1-1 0 0,0 1 1 0 0,0-1 0 0 0,-1 1-1 0 0,0 1 1 0 0,0-1 0 0 0,0 1-1 0 0,-1-1 1 0 0,0 2 0 0 0,-11-10-1 0 0,2 5 26 0 0,1 0 0 0 0,-1 0 0 0 0,-1 2 0 0 0,1 0 0 0 0,-2 0 0 0 0,-32-9-1 0 0,24 10 27 0 0,1 1 0 0 0,-1 2 0 0 0,-33-3 0 0 0,47 7-98 0 0,0 0-1 0 0,1 0 0 0 0,-1 1 1 0 0,0 0-1 0 0,0 1 0 0 0,1 0 1 0 0,-1 1-1 0 0,1 0 1 0 0,0 0-1 0 0,-15 8 0 0 0,22-9-167 0 0,1 0 0 0 0,-1 0-1 0 0,0 0 1 0 0,1 0 0 0 0,-1 0-1 0 0,1 1 1 0 0,0-1-1 0 0,-4 6 1 0 0,3-4-842 0 0,1 1-1 0 0,0-1 0 0 0,0 1 1 0 0,0-1-1 0 0,0 1 1 0 0,1 0-1 0 0,-1-1 1 0 0,1 1-1 0 0,0 8 1 0 0,0 7-2698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35.0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3832 0 0,'0'0'2802'0'0,"1"0"-2588"0"0,0 1 0 0 0,0-1-1 0 0,-1 0 1 0 0,1 1 0 0 0,0-1 0 0 0,0 0 0 0 0,-1 1-1 0 0,1-1 1 0 0,0 1 0 0 0,-1 0 0 0 0,1-1 0 0 0,-1 1-1 0 0,1-1 1 0 0,0 2 0 0 0,9 63 4037 0 0,-7 1-1811 0 0,-2-40-1383 0 0,4 33 0 0 0,-3-50-971 0 0,0 0 0 0 0,0 1 1 0 0,1-1-1 0 0,0-1 0 0 0,1 1 0 0 0,0 0 1 0 0,6 10-1 0 0,-6-13-45 0 0,1 1 1 0 0,0-1-1 0 0,0 1 1 0 0,1-1-1 0 0,-1-1 1 0 0,1 1-1 0 0,0-1 1 0 0,1 0-1 0 0,-1-1 1 0 0,1 1-1 0 0,11 4 1 0 0,-6-4 1 0 0,1 0 1 0 0,-1-2-1 0 0,1 1 1 0 0,-1-2-1 0 0,1 0 0 0 0,19 1 1 0 0,-12-1 17 0 0,-1-1-1 0 0,0-2 1 0 0,0 0 0 0 0,0 0 0 0 0,31-8-1 0 0,-44 7-22 0 0,0 1-1 0 0,0-1 0 0 0,-1-1 1 0 0,1 1-1 0 0,0-1 0 0 0,-1 0 1 0 0,0-1-1 0 0,1 1 0 0 0,-1-1 0 0 0,-1 0 1 0 0,1 0-1 0 0,0-1 0 0 0,-1 1 1 0 0,0-1-1 0 0,0 0 0 0 0,-1 0 1 0 0,1 0-1 0 0,-1-1 0 0 0,0 1 1 0 0,0-1-1 0 0,2-7 0 0 0,0-3 144 0 0,-1-1 0 0 0,0-1 0 0 0,-1 1 0 0 0,-1 0 0 0 0,-1-1 0 0 0,0 1-1 0 0,-1-1 1 0 0,-1 1 0 0 0,-1-1 0 0 0,0 1 0 0 0,-5-17 0 0 0,4 23-306 0 0,-1 1 1 0 0,1-1-1 0 0,-1 1 1 0 0,-1 0 0 0 0,0 1-1 0 0,-1-1 1 0 0,0 1-1 0 0,-9-11 1 0 0,10 14-613 0 0,0 1 1 0 0,-1-1 0 0 0,0 1-1 0 0,0 0 1 0 0,0 1 0 0 0,-1 0-1 0 0,1 0 1 0 0,-1 0 0 0 0,0 1-1 0 0,0 0 1 0 0,-1 0 0 0 0,-11-3-1 0 0,12 5-3527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36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3080 0 0,'0'0'4568'0'0,"-1"24"-562"0"0,0-13-3433 0 0,-2 21 604 0 0,-2 0 0 0 0,-1 0 0 0 0,-13 38 1 0 0,-66 116-166 0 0,9-24-611 0 0,64-126-282 0 0,11-34-101 0 0,1 0 0 0 0,-1 0 0 0 0,1 0 0 0 0,0 1 0 0 0,-1-1 0 0 0,1 0-1 0 0,0 0 1 0 0,0 0 0 0 0,0 0 0 0 0,1 0 0 0 0,-1 1 0 0 0,0-1 0 0 0,1 0 0 0 0,1 3-1 0 0,-1-4-1 0 0,0 0 0 0 0,0 0 1 0 0,1 0-1 0 0,-1 0 0 0 0,0-1 0 0 0,1 1 0 0 0,-1 0 0 0 0,0-1 0 0 0,1 1 0 0 0,-1-1 0 0 0,1 0 0 0 0,-1 1 0 0 0,1-1 0 0 0,-1 0 0 0 0,1 0 0 0 0,2 0 0 0 0,32-1 142 0 0,-22 0-101 0 0,332 1 692 0 0,-343 0-923 0 0,1 0-1 0 0,0 0 1 0 0,-1 0-1 0 0,1 0 0 0 0,-1-1 1 0 0,1 0-1 0 0,-1 0 1 0 0,0 0-1 0 0,1 0 1 0 0,-1 0-1 0 0,0-1 1 0 0,0 1-1 0 0,0-1 1 0 0,0 0-1 0 0,0 0 1 0 0,0 0-1 0 0,0 0 0 0 0,0 0 1 0 0,-1-1-1 0 0,1 1 1 0 0,-1-1-1 0 0,0 0 1 0 0,0 0-1 0 0,0 0 1 0 0,0 0-1 0 0,-1 0 1 0 0,1 0-1 0 0,-1 0 1 0 0,1-1-1 0 0,-1 1 0 0 0,1-5 1 0 0,1-9-599 0 0,-1-1 0 0 0,0 1 0 0 0,-1-1-1 0 0,-1 1 1 0 0,-2-21 0 0 0,0-3 1012 0 0,2 27 56 0 0,-1 0 0 0 0,-1 0 0 0 0,0 0 0 0 0,0 1 0 0 0,-1-1 0 0 0,-1 1 0 0 0,0-1 0 0 0,-12-23 0 0 0,15 37-227 0 0,1-1 0 0 0,0 1 1 0 0,0-1-1 0 0,0 1 0 0 0,0-1 0 0 0,-1 1 0 0 0,1 0 0 0 0,0-1 1 0 0,0 1-1 0 0,-1-1 0 0 0,1 1 0 0 0,0 0 0 0 0,-1-1 0 0 0,1 1 0 0 0,0 0 1 0 0,-1-1-1 0 0,1 1 0 0 0,0 0 0 0 0,-1 0 0 0 0,1-1 0 0 0,-1 1 0 0 0,1 0 1 0 0,-1 0-1 0 0,1 0 0 0 0,0 0 0 0 0,-1-1 0 0 0,1 1 0 0 0,-1 0 1 0 0,1 0-1 0 0,-1 0 0 0 0,1 0 0 0 0,-1 0 0 0 0,1 0 0 0 0,-1 0 0 0 0,1 0 1 0 0,-1 0-1 0 0,1 1 0 0 0,-1-1 0 0 0,1 0 0 0 0,-1 0 0 0 0,1 0 0 0 0,0 0 1 0 0,-1 1-1 0 0,1-1 0 0 0,-1 0 0 0 0,1 0 0 0 0,0 1 0 0 0,-1-1 1 0 0,1 0-1 0 0,-1 1 0 0 0,0 1 75 0 0,0-1 1 0 0,-1 1-1 0 0,1-1 1 0 0,0 1-1 0 0,0 0 1 0 0,0-1-1 0 0,0 1 1 0 0,0 0-1 0 0,1 0 1 0 0,-1 0-1 0 0,0 3 1 0 0,-5 49 367 0 0,3 1-1 0 0,2 0 1 0 0,3 0-1 0 0,2-1 1 0 0,2 1 0 0 0,17 69-1 0 0,15 5-126 0 0,-24-87-292 0 0,-2 0-1 0 0,11 69 0 0 0,-23-101-546 0 0,1-6 448 0 0,-1 0 0 0 0,0 0 0 0 0,1 0-1 0 0,0 0 1 0 0,0 0 0 0 0,2 5 0 0 0,7 0-3782 0 0,-9-9 3093 0 0,0 1 0 0 0,0-1 1 0 0,0 0-1 0 0,1 0 1 0 0,-1 0-1 0 0,0 0 1 0 0,0 0-1 0 0,0 0 1 0 0,1 0-1 0 0,-1 0 0 0 0,0-1 1 0 0,0 1-1 0 0,1-1 1 0 0,15-4-3318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36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21 4400 0 0,'4'-16'7433'0'0,"-3"15"-7264"0"0,0 1-1 0 0,0-1 1 0 0,0 0-1 0 0,1 1 1 0 0,-1 0-1 0 0,0-1 1 0 0,0 1-1 0 0,1 0 1 0 0,-1-1-1 0 0,0 1 1 0 0,1 0-1 0 0,-1 0 1 0 0,0 0-1 0 0,1 0 1 0 0,-1 0-1 0 0,0 0 1 0 0,1 1-1 0 0,-1-1 1 0 0,0 0-1 0 0,0 1 1 0 0,1-1-1 0 0,1 2 1 0 0,4 5-2688 0 0,-4 3-4258 0 0,-3-3 3572 0 0</inkml:trace>
  <inkml:trace contextRef="#ctx0" brushRef="#br0" timeOffset="1">25 301 4560 0 0,'0'0'1569'0'0,"-4"0"-721"0"0,-3 0 0 0 0,3 0 0 0 0,4-3 0 0 0,-3 1-4 0 0,-1-3 4 0 0,4 0-20 0 0,0 2-32 0 0,-3 0-72 0 0,3-4-88 0 0,0 5-240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40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831 10 3236 0 0,'-39'-5'4524'0'0,"-15"2"-1129"0"0,-58 4 0 0 0,32 1-2978 0 0,-16-5-74 0 0,-49 1-3 0 0,141 3-336 0 0,0 0 1 0 0,0-1-1 0 0,0 1 1 0 0,0 1-1 0 0,1-1 0 0 0,-1 0 1 0 0,0 1-1 0 0,1 0 1 0 0,-1 0-1 0 0,1 0 0 0 0,-1 0 1 0 0,1 0-1 0 0,0 1 1 0 0,0 0-1 0 0,0-1 0 0 0,0 1 1 0 0,1 0-1 0 0,-3 4 1 0 0,-5 7-5 0 0,2 0 1 0 0,-1 1 0 0 0,-6 17 0 0 0,4-9 8 0 0,3-5-7 0 0,1 1-1 0 0,0-1 1 0 0,2 1 0 0 0,-5 22-1 0 0,-7 83-2 0 0,6-42-2 0 0,-58 302-6 0 0,55-315 43 0 0,3-20 21 0 0,2 0 1 0 0,-4 92-1 0 0,11-98-9 0 0,1-26 0 0 0,1 1 0 0 0,0-1 1 0 0,3 19-1 0 0,-2-34-36 0 0,-1-1 0 0 0,1 1 0 0 0,0 0 0 0 0,0-1 0 0 0,-1 1 0 0 0,1-1 0 0 0,1 1 0 0 0,-1-1 0 0 0,0 1 0 0 0,0-1 0 0 0,0 0 0 0 0,1 0 0 0 0,-1 1 0 0 0,1-1 0 0 0,-1 0 0 0 0,1 0 0 0 0,-1 0 1 0 0,1 0-1 0 0,-1-1 0 0 0,1 1 0 0 0,0 0 0 0 0,0-1 0 0 0,-1 1 0 0 0,1-1 0 0 0,0 0 0 0 0,0 1 0 0 0,2-1 0 0 0,8 1 82 0 0,0 0 0 0 0,25-1 0 0 0,-22-1-19 0 0,63 1 485 0 0,153-19 0 0 0,-178 12-298 0 0,1 3 1 0 0,62 3 0 0 0,-72 1-310 0 0,-44-11-8029 0 0,0 6 4554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40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1 107 3760 0 0,'23'-4'6763'0'0,"23"-9"-4710"0"0,0 0-920 0 0,224-41 2389 0 0,-178 42-6460 0 0,0 4-4674 0 0,-56 6 4275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32.46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 3824 0 0,'0'0'5241'0'0,"11"8"-656"0"0,-8 15-1834 0 0,3 32 0 0 0,-7 67-1434 0 0,0-51-1284 0 0,1 3-2917 0 0,0-25-6945 0 0,0-36 5940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41.0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0 3920 0 0,'0'0'1965'0'0,"0"22"1494"0"0,-5 18-1623 0 0,-6 65 949 0 0,-3 128 623 0 0,-4 78-2473 0 0,10-209-718 0 0,-1 39 20 0 0,8-124-330 0 0,-6 30 1 0 0,6-39-21 0 0,-1 1 448 0 0,13-30-15850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41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754 0 3528 0 0,'0'0'2443'0'0,"-14"7"174"0"0,-1 8-1465 0 0,0 1 0 0 0,-23 31-1 0 0,12-14-414 0 0,-63 78 1205 0 0,-49 58-707 0 0,-25 2-752 0 0,135-146-393 0 0,-1 0 0 0 0,-1-2 0 0 0,-1-1 0 0 0,-40 20 0 0 0,64-38-58 0 0,0-1 1 0 0,-1 0 0 0 0,1 0 0 0 0,-10 1 0 0 0,16-3-27 0 0,0-1-1 0 0,1 0 1 0 0,-1 0 0 0 0,0 0-1 0 0,0 0 1 0 0,0 0 0 0 0,0 0-1 0 0,0 0 1 0 0,0 0 0 0 0,0 0-1 0 0,0 0 1 0 0,1 0 0 0 0,-1-1 0 0 0,0 1-1 0 0,0 0 1 0 0,0-1 0 0 0,0 1-1 0 0,1 0 1 0 0,-2-1 0 0 0,1 0-3 0 0,1 0-1 0 0,0 0 1 0 0,-1 0 0 0 0,1 0 0 0 0,0 0 0 0 0,0 1 0 0 0,-1-1 0 0 0,1 0 0 0 0,0 0 0 0 0,0 0 0 0 0,0 0 0 0 0,0 0 0 0 0,0 0-1 0 0,0 0 1 0 0,0 0 0 0 0,1 0 0 0 0,-1 0 0 0 0,0 1 0 0 0,0-1 0 0 0,1 0 0 0 0,-1 0 0 0 0,0 0 0 0 0,2-1 0 0 0,5-15 7 0 0,1 1-1 0 0,1 1 1 0 0,0-1 0 0 0,1 1 0 0 0,1 1 0 0 0,0 0 0 0 0,25-24 0 0 0,-25 28 25 0 0,0 0-1 0 0,1 2 1 0 0,0-1-1 0 0,0 1 1 0 0,1 1-1 0 0,-1 0 1 0 0,2 1-1 0 0,-1 0 1 0 0,1 1-1 0 0,16-4 1 0 0,-24 8 15 0 0,0 0 1 0 0,0 0-1 0 0,0 0 1 0 0,0 1-1 0 0,0 0 0 0 0,0 0 1 0 0,1 1-1 0 0,-1-1 1 0 0,0 2-1 0 0,0-1 0 0 0,0 0 1 0 0,0 1-1 0 0,-1 0 1 0 0,1 1-1 0 0,0-1 0 0 0,-1 1 1 0 0,1 0-1 0 0,-1 0 1 0 0,0 1-1 0 0,0-1 0 0 0,-1 1 1 0 0,1 1-1 0 0,-1-1 1 0 0,1 0-1 0 0,-1 1 0 0 0,-1 0 1 0 0,1 0-1 0 0,-1 0 1 0 0,6 11-1 0 0,55 113 799 0 0,1 1-236 0 0,-52-105-682 0 0,2-2 0 0 0,1 1 0 0 0,22 22 0 0 0,-17-28-2241 0 0,17-2-7814 0 0,-24-12 6151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42.0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1 3744 0 0,'0'0'1984'0'0,"-6"16"820"0"0,-51 135 1857 0 0,3-6-2093 0 0,34-85-1916 0 0,3 1 0 0 0,3 0 0 0 0,-11 105-1 0 0,21-127-664 0 0,1-28-2856 0 0,2-27-5900 0 0,1 5 5412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42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4 279 3280 0 0,'-1'-3'275'0'0,"1"0"-1"0"0,-1 0 1 0 0,0 1-1 0 0,1-1 1 0 0,-1 0-1 0 0,1-1 0 0 0,0 1 1 0 0,0 0-1 0 0,0 0 1 0 0,1-4-1 0 0,0-1 334 0 0,-1 5-468 0 0,0 0-1 0 0,1 0 0 0 0,-1-1 0 0 0,1 1 1 0 0,0 0-1 0 0,0 0 0 0 0,0 0 0 0 0,1 0 1 0 0,-1 0-1 0 0,1 0 0 0 0,-1 1 0 0 0,1-1 1 0 0,0 0-1 0 0,0 1 0 0 0,0 0 1 0 0,0-1-1 0 0,1 1 0 0 0,-1 0 0 0 0,1 0 1 0 0,-1 0-1 0 0,1 0 0 0 0,0 1 0 0 0,0-1 1 0 0,-1 1-1 0 0,1-1 0 0 0,0 1 0 0 0,4-1 1 0 0,9-3 415 0 0,1 0 0 0 0,0 1 0 0 0,31-3-1 0 0,-36 6-307 0 0,138-18 1818 0 0,236-40-1106 0 0,-383 58-952 0 0,43-11 14 0 0,-43 11-9 0 0,1 0-1 0 0,0-1 1 0 0,-1 1 0 0 0,1-1-1 0 0,-1 0 1 0 0,0 0 0 0 0,1 0-1 0 0,-1-1 1 0 0,4-3 0 0 0,-6 6 4 0 0,-1-1 0 0 0,0 1 0 0 0,1 0 0 0 0,-1-1 0 0 0,1 0 0 0 0,-1 1 0 0 0,0-1 0 0 0,1 1 0 0 0,-1-1 0 0 0,0 1 0 0 0,1-1 0 0 0,-1 0 0 0 0,0 1 0 0 0,0-1 0 0 0,0 0 0 0 0,0 1 0 0 0,1-1 0 0 0,-1 0 0 0 0,0 1 0 0 0,0-1 0 0 0,0 0 0 0 0,-1 1 0 0 0,1-1 0 0 0,0 0 0 0 0,0 1 0 0 0,0-1 0 0 0,0 0 0 0 0,-1 1 0 0 0,1-1 0 0 0,0 1 0 0 0,0-1 0 0 0,-1 0 0 0 0,1 1 0 0 0,0-1 0 0 0,-1 1 0 0 0,1-1 0 0 0,-1 1 0 0 0,1-1 0 0 0,-1 1 0 0 0,1 0 0 0 0,-1-1 0 0 0,1 1 0 0 0,-1-1 0 0 0,0 1 0 0 0,-1-1 28 0 0,0 0 0 0 0,1 0 0 0 0,-1 1 0 0 0,1-1-1 0 0,-1 1 1 0 0,0-1 0 0 0,0 1 0 0 0,1 0-1 0 0,-1 0 1 0 0,0 0 0 0 0,1 0 0 0 0,-1 0-1 0 0,0 0 1 0 0,0 0 0 0 0,1 0 0 0 0,-4 2-1 0 0,1-1 4 0 0,1 1 0 0 0,0 0 0 0 0,-1 0 0 0 0,1 0 0 0 0,0 0 0 0 0,0 1 0 0 0,0-1-1 0 0,1 1 1 0 0,-1 0 0 0 0,1 0 0 0 0,-1 0 0 0 0,1 0 0 0 0,0 0 0 0 0,0 0 0 0 0,0 1 0 0 0,0-1 0 0 0,1 0-1 0 0,0 1 1 0 0,-1 0 0 0 0,0 4 0 0 0,-1 8 43 0 0,1 0-1 0 0,0 0 0 0 0,0 25 1 0 0,1-12 19 0 0,-3 281 701 0 0,5-198-548 0 0,3 67 107 0 0,-4 118-345 0 0,0-219-2085 0 0,0-61-1887 0 0,0 1-3333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43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464 1 3264 0 0,'-10'0'360'0'0,"1"1"1"0"0,0 1-1 0 0,-1-1 0 0 0,1 2 0 0 0,0-1 0 0 0,0 1 1 0 0,0 0-1 0 0,1 1 0 0 0,-1 0 0 0 0,1 1 0 0 0,0-1 1 0 0,0 2-1 0 0,0-1 0 0 0,1 1 0 0 0,0 0 0 0 0,0 1 1 0 0,0-1-1 0 0,1 1 0 0 0,-7 10 0 0 0,-7 12 308 0 0,0 1 0 0 0,2 1 0 0 0,-24 57 1 0 0,4 5 86 0 0,4 3 1 0 0,4 1 0 0 0,4 1-1 0 0,-12 101 1 0 0,24-93-419 0 0,5 0 0 0 0,5 143 0 0 0,4-236-540 0 0,2 1-1 0 0,-1-1 1 0 0,2 1-1 0 0,5 19 1 0 0,-6-28-424 0 0,-1-1 0 0 0,1 1 1 0 0,0 0-1 0 0,0-1 0 0 0,1 0 0 0 0,-1 1 1 0 0,1-1-1 0 0,0 0 0 0 0,0-1 0 0 0,0 1 0 0 0,1 0 1 0 0,-1-1-1 0 0,1 0 0 0 0,0 0 0 0 0,6 4 1 0 0,10 3-2815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43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238 119 3120 0 0,'0'0'95'0'0,"-1"-1"-1"0"0,1 1 0 0 0,-1 0 1 0 0,1 0-1 0 0,-1-1 0 0 0,1 1 1 0 0,-1-1-1 0 0,1 1 0 0 0,-1 0 1 0 0,1-1-1 0 0,-1 1 0 0 0,1-1 1 0 0,-1 1-1 0 0,1-1 0 0 0,0 1 0 0 0,-1-1 1 0 0,1 1-1 0 0,0-1 0 0 0,0 0 1 0 0,-1 1-1 0 0,1-1 0 0 0,0 1 1 0 0,0-1-1 0 0,0 0 0 0 0,0 1 1 0 0,0-1-1 0 0,0 0 0 0 0,0 1 1 0 0,0-1-1 0 0,0 1 0 0 0,0-1 1 0 0,0 0-1 0 0,0 1 0 0 0,0-1 1 0 0,1 0-1 0 0,5-25 1847 0 0,-3 22-1709 0 0,0 0-1 0 0,1 1 1 0 0,-1-1 0 0 0,1 1 0 0 0,0 0-1 0 0,0 0 1 0 0,0 0 0 0 0,0 1 0 0 0,0-1-1 0 0,1 1 1 0 0,-1 0 0 0 0,9-3 0 0 0,2 1 401 0 0,0-1 0 0 0,27-2 0 0 0,-25 4-201 0 0,17-2-7 0 0,0 1 0 0 0,0 1 0 0 0,0 2 1 0 0,58 5-1 0 0,-89-3-410 0 0,1-1 1 0 0,-1 1 0 0 0,0 0-1 0 0,0 0 1 0 0,1 0 0 0 0,-1 0-1 0 0,0 1 1 0 0,0-1 0 0 0,0 1-1 0 0,0 0 1 0 0,0 0 0 0 0,-1 0-1 0 0,1 0 1 0 0,0 0-1 0 0,-1 0 1 0 0,0 1 0 0 0,1 0-1 0 0,-1-1 1 0 0,0 1 0 0 0,0 0-1 0 0,1 3 1 0 0,-1-2-3 0 0,-1 0-1 0 0,0 1 1 0 0,0-1 0 0 0,0 0-1 0 0,0 1 1 0 0,-1-1 0 0 0,0 0-1 0 0,1 1 1 0 0,-2-1 0 0 0,1 1-1 0 0,0-1 1 0 0,-1 0 0 0 0,0 1-1 0 0,0-1 1 0 0,-3 7 0 0 0,-4 10 10 0 0,-2-1 0 0 0,0 0 0 0 0,-1-1 0 0 0,-1 0 0 0 0,-1-1 0 0 0,-1 0 0 0 0,0-1 1 0 0,-27 24-1 0 0,-3-2 39 0 0,-1-2 1 0 0,-53 33 0 0 0,81-58-24 0 0,0-2 1 0 0,-1 0-1 0 0,1-1 1 0 0,-2 0-1 0 0,-28 8 1 0 0,39-17-5 0 0,8-4 10 0 0,10-6-18 0 0,10 1-14 0 0,-1 0-1 0 0,1 1 1 0 0,0 1 0 0 0,1 1-1 0 0,0 0 1 0 0,0 2 0 0 0,0 1-1 0 0,0 0 1 0 0,1 2-1 0 0,-1 0 1 0 0,29 3 0 0 0,-46-1-10 0 0,1 0 1 0 0,-1 0 0 0 0,1 0 0 0 0,-1 0 0 0 0,0 1 0 0 0,0 0 0 0 0,0-1-1 0 0,0 2 1 0 0,0-1 0 0 0,0 0 0 0 0,0 1 0 0 0,-1 0 0 0 0,1 0-1 0 0,-1 0 1 0 0,0 0 0 0 0,3 4 0 0 0,-2-1 0 0 0,0 0-1 0 0,0 0 1 0 0,-1 1 0 0 0,0-1-1 0 0,0 1 1 0 0,-1-1-1 0 0,0 1 1 0 0,0 0 0 0 0,1 10-1 0 0,-1 2 16 0 0,-1 1-1 0 0,-1-1 1 0 0,0 0-1 0 0,-2 1 0 0 0,0-1 1 0 0,-8 31-1 0 0,6-35 30 0 0,-1 1-1 0 0,0-1 1 0 0,-1 0-1 0 0,0-1 1 0 0,-2 1-1 0 0,1-1 1 0 0,-12 14-1 0 0,11-18 19 0 0,1-1-1 0 0,-2 0 1 0 0,1-1-1 0 0,-1 0 1 0 0,-1 0-1 0 0,0-1 1 0 0,0 0-1 0 0,0 0 0 0 0,0-1 1 0 0,-13 5-1 0 0,6-5 50 0 0,1-1-1 0 0,-1 0 0 0 0,0-1 0 0 0,0-1 0 0 0,0-1 0 0 0,-1 0 0 0 0,-24-2 0 0 0,0-1 208 0 0,-79-15-1 0 0,109 14-309 0 0,-31-8 104 0 0,41 10-158 0 0,-1-1 0 0 0,1 0-1 0 0,0 0 1 0 0,0 0 0 0 0,0 0 0 0 0,0 0-1 0 0,0 0 1 0 0,0-1 0 0 0,1 1 0 0 0,-1-1-1 0 0,0 1 1 0 0,1-1 0 0 0,-1 0-1 0 0,1 1 1 0 0,-3-4 0 0 0,4 4-131 0 0,0 1-1 0 0,0-1 1 0 0,0 1 0 0 0,0-1 0 0 0,0 1 0 0 0,0-1-1 0 0,0 1 1 0 0,0 0 0 0 0,0-1 0 0 0,0 1-1 0 0,0-1 1 0 0,0 1 0 0 0,0-1 0 0 0,0 1 0 0 0,0 0-1 0 0,0-1 1 0 0,1 1 0 0 0,-1-1 0 0 0,0 1 0 0 0,0 0-1 0 0,0-1 1 0 0,1 1 0 0 0,-1 0 0 0 0,0-1-1 0 0,1 1 1 0 0,-1 0 0 0 0,0-1 0 0 0,1 1 0 0 0,0-1-1 0 0,12-8-6248 0 0,-11 8 5938 0 0,12-6-3309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44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0 4416 0 0,'0'0'736'0'0,"0"17"3019"0"0,-1 5-2894 0 0,-1 0-1 0 0,-1 0 0 0 0,-1-1 1 0 0,0 1-1 0 0,-2-1 0 0 0,-1 0 1 0 0,0-1-1 0 0,-1 1 0 0 0,-2-2 1 0 0,-15 27-1 0 0,-12 24-2785 0 0,19-22-7368 0 0,15-36 5724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45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0 3328 0 0,'0'0'1666'0'0,"-14"5"1293"0"0,3 4-2315 0 0,1 1 0 0 0,0 0 0 0 0,0 0-1 0 0,-14 21 1 0 0,-57 80 1593 0 0,-115 203 0 0 0,182-285-1970 0 0,-13 33 1 0 0,27-62-259 0 0,0 1 0 0 0,-1-1 0 0 0,1 1 0 0 0,0-1 0 0 0,0 1-1 0 0,-1-1 1 0 0,1 1 0 0 0,0-1 0 0 0,0 1 0 0 0,0-1 0 0 0,0 1 0 0 0,0-1 0 0 0,0 1 0 0 0,0-1 0 0 0,0 1 0 0 0,0-1 0 0 0,0 1 0 0 0,0-1 0 0 0,0 1 0 0 0,0-1 0 0 0,0 0 0 0 0,1 1 0 0 0,-1-1-1 0 0,0 1 1 0 0,0-1 0 0 0,1 1 0 0 0,-1-1 0 0 0,0 1 0 0 0,0-1 0 0 0,1 0 0 0 0,-1 1 0 0 0,0-1 0 0 0,1 0 0 0 0,-1 1 0 0 0,1-1 0 0 0,-1 0 0 0 0,0 1 0 0 0,1-1 0 0 0,-1 0 0 0 0,1 0 0 0 0,-1 0 0 0 0,1 1-1 0 0,-1-1 1 0 0,1 0 0 0 0,-1 0 0 0 0,1 0 0 0 0,-1 0 0 0 0,1 0 0 0 0,-1 0 0 0 0,1 0 0 0 0,-1 0 0 0 0,1 0 0 0 0,-1 0 0 0 0,1 0 0 0 0,-1 0 0 0 0,1 0 0 0 0,-1 0 0 0 0,0-1 0 0 0,2 1 0 0 0,33-11 148 0 0,-33 10-130 0 0,31-10 191 0 0,47-10 0 0 0,-56 15-135 0 0,5 1 78 0 0,1 2 1 0 0,-1 0-1 0 0,60 4 0 0 0,-31 0-50 0 0,67 4-940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45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4 3256 0 0,'-12'-4'7740'0'0,"11"18"-6083"0"0,-3 120 3051 0 0,-1-65-4136 0 0,-3-1 0 0 0,-27 107 1 0 0,-16 33 137 0 0,33-112-867 0 0,17-89-1258 0 0,5-13-2511 0 0,5-15-3515 0 0,-8 7 4020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45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13 3480 0 0,'0'0'580'0'0,"10"-5"1171"0"0,7 2-1063 0 0,0 1-1 0 0,-1 1 1 0 0,1 0-1 0 0,0 1 1 0 0,0 1 0 0 0,0 0-1 0 0,31 8 1 0 0,-30-5-347 0 0,-1 1 1 0 0,0 1-1 0 0,0 1 0 0 0,-1 0 1 0 0,1 1-1 0 0,-2 1 1 0 0,1 0-1 0 0,-1 1 0 0 0,-1 1 1 0 0,0 0-1 0 0,0 1 1 0 0,15 19-1 0 0,-3-1-104 0 0,-2 1 1 0 0,0 1-1 0 0,-3 1 1 0 0,28 56-1 0 0,-38-61-142 0 0,0 1 1 0 0,-2 0-1 0 0,-2 0 0 0 0,-1 1 1 0 0,5 53-1 0 0,-8-52-24 0 0,-2 0 0 0 0,-1 0 1 0 0,-2-1-1 0 0,-1 1 0 0 0,-1 0 0 0 0,-1-1 1 0 0,-2 1-1 0 0,-12 32 0 0 0,4-22 74 0 0,-1-2 1 0 0,-3 0-1 0 0,0 0 0 0 0,-3-2 0 0 0,-34 45 1 0 0,-126 138 797 0 0,150-187-843 0 0,-1-2-1 0 0,-1-1 1 0 0,-2-2 0 0 0,-47 29-1 0 0,75-52-256 0 0,-20 11-500 0 0,26-15 203 0 0,1-1 1 0 0,0 1-1 0 0,0 0 1 0 0,-1-1-1 0 0,1 1 0 0 0,0-1 1 0 0,-1 0-1 0 0,1 1 0 0 0,-1-1 1 0 0,1 0-1 0 0,0 0 0 0 0,-1 0 1 0 0,1 0-1 0 0,-1 0 0 0 0,1 0 1 0 0,-3-1-1 0 0,0-6-3522 0 0,7-6-1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32.94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31 3504 0 0,'22'0'4911'0'0,"-18"1"-4555"0"0,-1-1 1 0 0,1 1 0 0 0,0 0-1 0 0,-1 0 1 0 0,1 0-1 0 0,-1 0 1 0 0,1 1 0 0 0,-1-1-1 0 0,1 1 1 0 0,-1 0-1 0 0,0 0 1 0 0,0 0 0 0 0,0 1-1 0 0,0-1 1 0 0,-1 1-1 0 0,1 0 1 0 0,0-1 0 0 0,-1 1-1 0 0,0 0 1 0 0,0 0-1 0 0,0 1 1 0 0,3 5 0 0 0,2 4 104 0 0,-1 1 1 0 0,0 0-1 0 0,-1 1 1 0 0,4 18-1 0 0,27 151 557 0 0,-35-174-988 0 0,-1-8-23 0 0,0 1 0 0 0,1-1 1 0 0,-1 0-1 0 0,1 0 0 0 0,-1 1 1 0 0,1-1-1 0 0,0 0 0 0 0,1 3 1 0 0,-1-4-4 0 0,-1-1 1 0 0,0 0-1 0 0,1 1 1 0 0,-1-1-1 0 0,0 1 1 0 0,1-1-1 0 0,-1 0 1 0 0,1 1-1 0 0,-1-1 1 0 0,0 1-1 0 0,1-1 1 0 0,-1 0 0 0 0,1 0-1 0 0,-1 1 1 0 0,1-1-1 0 0,-1 0 1 0 0,1 0-1 0 0,-1 0 1 0 0,1 0-1 0 0,-1 1 1 0 0,1-1-1 0 0,0 0 1 0 0,-1 0-1 0 0,1 0 1 0 0,-1 0-1 0 0,1 0 1 0 0,-1 0-1 0 0,1 0 1 0 0,-1-1-1 0 0,1 1 1 0 0,0 0-1 0 0,20-14 92 0 0,-13 6-35 0 0,0 0 1 0 0,11-15-1 0 0,-15 15 5 0 0,1 0-1 0 0,-1 0 1 0 0,6-15 0 0 0,2-5 114 0 0,-7 15-54 0 0,0-1 0 0 0,0 0-1 0 0,3-19 1 0 0,6-21 271 0 0,-5 28-473 0 0,-1 0 0 0 0,6-42 0 0 0,-6 50-2541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46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4088 0 0,'0'0'697'0'0,"0"0"-603"0"0,0 0-1 0 0,0-1 0 0 0,0 1 1 0 0,1 0-1 0 0,-1 0 1 0 0,0-1-1 0 0,0 1 0 0 0,0 0 1 0 0,0 0-1 0 0,0 0 1 0 0,0-1-1 0 0,0 1 0 0 0,1 0 1 0 0,-1 0-1 0 0,0 0 1 0 0,0-1-1 0 0,0 1 0 0 0,0 0 1 0 0,1 0-1 0 0,-1 0 1 0 0,0 0-1 0 0,0 0 1 0 0,0-1-1 0 0,1 1 0 0 0,-1 0 1 0 0,0 0-1 0 0,0 0 1 0 0,1 0-1 0 0,-1 0 0 0 0,114-13 4500 0 0,179 12 854 0 0,-142 2-4897 0 0,-132-1-863 0 0,25 1 577 0 0,-19 5-4959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46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3704 0 0,'1'1'219'0'0,"-1"-1"-1"0"0,1 1 0 0 0,0 0 0 0 0,-1-1 1 0 0,1 1-1 0 0,0-1 0 0 0,0 1 1 0 0,0-1-1 0 0,-1 1 0 0 0,1-1 0 0 0,0 1 1 0 0,0-1-1 0 0,0 0 0 0 0,0 0 0 0 0,0 1 1 0 0,0-1-1 0 0,0 0 0 0 0,0 0 0 0 0,0 0 1 0 0,1 0-1 0 0,27 3 961 0 0,-24-3-729 0 0,184 6 5162 0 0,-82-5-3587 0 0,-97 0-1968 0 0,216 14 832 0 0,-226-15-967 0 0,1 0 1 0 0,-1 0-1 0 0,1 0 0 0 0,-1 0 0 0 0,1 0 0 0 0,-1 1 0 0 0,1-1 0 0 0,-1 0 0 0 0,1 0 0 0 0,-1 0 1 0 0,0 1-1 0 0,1-1 0 0 0,-1 0 0 0 0,1 1 0 0 0,-1-1 0 0 0,0 0 0 0 0,1 1 0 0 0,-1-1 0 0 0,0 0 1 0 0,1 1-1 0 0,-1-1 0 0 0,0 1 0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35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 3496 0 0,'-1'3'4088'0'0,"-2"16"-2739"0"0,-5 58 669 0 0,4 0 0 0 0,5 84 0 0 0,0-52-1604 0 0,-1-41-184 0 0,7 169 360 0 0,0-102-349 0 0,-8-134-232 0 0,1 0 0 0 0,-1-1 0 0 0,1 1 0 0 0,-1 0 0 0 0,0 0 1 0 0,1 0-1 0 0,-1-1 0 0 0,0 1 0 0 0,1 0 0 0 0,-1-1 0 0 0,0 1 1 0 0,0-1-1 0 0,0 1 0 0 0,0-1 0 0 0,0 1 0 0 0,0-1 0 0 0,1 0 1 0 0,-1 1-1 0 0,0-1 0 0 0,0 0 0 0 0,0 0 0 0 0,0 0 0 0 0,0 0 1 0 0,0 0-1 0 0,0 0 0 0 0,0 0 0 0 0,-2 0 0 0 0,-37 1 133 0 0,33-1-104 0 0,-71-2 244 0 0,30 0-150 0 0,0 3 0 0 0,0 1 0 0 0,-51 10 0 0 0,95-12-211 0 0,0 1-1 0 0,1 1 1 0 0,-1-1 0 0 0,1 0-1 0 0,-1 1 1 0 0,-4 3 0 0 0,-3 6-2875 0 0,6 3-4448 0 0,5-9 4009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35.8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0 3448 0 0,'0'0'3064'0'0,"0"16"-308"0"0,0 391 4760 0 0,0 205-6910 0 0,0-612-764 0 0,0 0 1 0 0,0 1-1 0 0,0-1 0 0 0,0 0 0 0 0,0 1 1 0 0,0-1-1 0 0,0 0 0 0 0,0 1 0 0 0,0-1 0 0 0,0 0 1 0 0,0 1-1 0 0,-1-1 0 0 0,1 0 0 0 0,0 1 1 0 0,0-1-1 0 0,0 0 0 0 0,0 0 0 0 0,0 1 0 0 0,-1-1 1 0 0,1 0-1 0 0,0 0 0 0 0,0 1 0 0 0,-1-1 1 0 0,1 0-1 0 0,0 0 0 0 0,0 1 0 0 0,-1-1 0 0 0,1 0 1 0 0,0 0-1 0 0,-1 0 0 0 0,1 0 0 0 0,0 1 1 0 0,-1-1-1 0 0,1 0 0 0 0,0 0 0 0 0,-1 0 0 0 0,1 0 1 0 0,0 0-1 0 0,-1 0 0 0 0,1 0 0 0 0,0 0 1 0 0,-1 0-1 0 0,1 0 0 0 0,0 0 0 0 0,-1 0 0 0 0,1 0 1 0 0,-1-1-1 0 0,-6 0-3114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36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5 574 3528 0 0,'0'0'79'0'0,"0"0"0"0"0,0 0 0 0 0,0 0-1 0 0,-1 0 1 0 0,1 0 0 0 0,0 0 0 0 0,0 0-1 0 0,0-1 1 0 0,-1 1 0 0 0,1 0 0 0 0,0 0-1 0 0,0 0 1 0 0,0 0 0 0 0,-1 0 0 0 0,1 0-1 0 0,0 0 1 0 0,0-1 0 0 0,0 1 0 0 0,0 0-1 0 0,-1 0 1 0 0,1 0 0 0 0,0 0 0 0 0,0-1-1 0 0,0 1 1 0 0,0 0 0 0 0,0 0 0 0 0,0 0-1 0 0,0-1 1 0 0,-1 1 0 0 0,1 0 0 0 0,0 0-1 0 0,0 0 1 0 0,0-1 0 0 0,0 1 0 0 0,0 0-1 0 0,0 0 1 0 0,0-1 0 0 0,3-12 1517 0 0,7-9-42 0 0,-5 15-1209 0 0,0 0 0 0 0,1 0 0 0 0,0 1-1 0 0,1 0 1 0 0,-1 1 0 0 0,11-8 0 0 0,48-27 1131 0 0,-58 36-1309 0 0,352-180 3988 0 0,205-40-3218 0 0,-533 213-1349 0 0,42-8 0 0 0,-63 20-873 0 0,-9-1 921 0 0,-1 1 1 0 0,1-1-1 0 0,-1 1 0 0 0,1-1 0 0 0,-1 1 0 0 0,0-1 1 0 0,1 1-1 0 0,-1 0 0 0 0,1-1 0 0 0,-1 1 0 0 0,0-1 1 0 0,0 1-1 0 0,1 0 0 0 0,-1-1 0 0 0,0 1 0 0 0,0 0 1 0 0,0-1-1 0 0,0 1 0 0 0,0 0 0 0 0,0-1 0 0 0,0 1 1 0 0,0 0-1 0 0,0 0 0 0 0,0-1 0 0 0,0 1 0 0 0,-1 1 1 0 0,1 9-3074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37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71 2264 0 0,'-11'20'2370'0'0,"1"5"-1260"0"0,2 0 0 0 0,0 1 0 0 0,1 0 0 0 0,2 0 0 0 0,1 0 0 0 0,-2 44 0 0 0,6-65-910 0 0,0 0 0 0 0,1 1 0 0 0,-1-1-1 0 0,1 0 1 0 0,0 0 0 0 0,0 1-1 0 0,1-1 1 0 0,0 0 0 0 0,0 0 0 0 0,3 6-1 0 0,-3-8-153 0 0,-1-1-1 0 0,1 0 1 0 0,0 1 0 0 0,0-1-1 0 0,0 0 1 0 0,0 0 0 0 0,0 0-1 0 0,1-1 1 0 0,-1 1 0 0 0,1 0-1 0 0,-1-1 1 0 0,1 0-1 0 0,0 1 1 0 0,-1-1 0 0 0,1 0-1 0 0,0 0 1 0 0,0-1 0 0 0,0 1-1 0 0,-1-1 1 0 0,6 1-1 0 0,1 0-9 0 0,1 0-1 0 0,-1-1 1 0 0,1 0-1 0 0,-1-1 1 0 0,1 0-1 0 0,-1 0 0 0 0,0-1 1 0 0,1 0-1 0 0,-1-1 1 0 0,0 0-1 0 0,0 0 1 0 0,-1-1-1 0 0,1 0 0 0 0,13-9 1 0 0,-14 8-29 0 0,-1-1-1 0 0,0 1 1 0 0,0-2 0 0 0,0 1 0 0 0,-1 0 0 0 0,0-1-1 0 0,0 0 1 0 0,-1-1 0 0 0,0 1 0 0 0,0-1 0 0 0,-1 0-1 0 0,0 0 1 0 0,0-1 0 0 0,3-11 0 0 0,-5 12-11 0 0,1-1-1 0 0,-2 1 1 0 0,1-1 0 0 0,-1 0 0 0 0,0 1 0 0 0,-1-1-1 0 0,0 0 1 0 0,0 1 0 0 0,-1-1 0 0 0,0 0 0 0 0,0 1-1 0 0,-1-1 1 0 0,0 1 0 0 0,-1 0 0 0 0,-3-9-1 0 0,1 7-11 0 0,0 0-1 0 0,-1 1 1 0 0,0 0-1 0 0,-1 0 0 0 0,0 0 1 0 0,-8-8-1 0 0,11 13 8 0 0,0 1-1 0 0,-1-1 1 0 0,1 1 0 0 0,-1-1-1 0 0,0 1 1 0 0,0 0-1 0 0,0 1 1 0 0,0 0 0 0 0,-1-1-1 0 0,1 2 1 0 0,-1-1-1 0 0,1 1 1 0 0,-8-2-1 0 0,5 2-1 0 0,0 1 0 0 0,1-1 0 0 0,-1 1 0 0 0,0 1 0 0 0,-10 1 0 0 0,14-1 6 0 0,0 0 0 0 0,0 0 0 0 0,-1 1 0 0 0,1 0 1 0 0,1 0-1 0 0,-1 0 0 0 0,0 0 0 0 0,0 1 0 0 0,1-1 0 0 0,-6 6 0 0 0,-1 2 0 0 0,1 0-1 0 0,1 0 1 0 0,-1 1-1 0 0,2 0 1 0 0,-1 0-1 0 0,2 1 0 0 0,-1 0 1 0 0,2 0-1 0 0,0 1 1 0 0,0 0-1 0 0,-4 19 1 0 0,5-13 32 0 0,1 1 0 0 0,0-1 1 0 0,2 1-1 0 0,0 0 0 0 0,2 0 1 0 0,0 0-1 0 0,4 22 0 0 0,-5-39-18 0 0,1 1 0 0 0,0-1 0 0 0,-1 1-1 0 0,1-1 1 0 0,1 1 0 0 0,-1-1-1 0 0,0 0 1 0 0,1 1 0 0 0,0-1-1 0 0,-1 0 1 0 0,1 0 0 0 0,1 0 0 0 0,-1 0-1 0 0,0-1 1 0 0,1 1 0 0 0,-1-1-1 0 0,1 1 1 0 0,0-1 0 0 0,0 0-1 0 0,0 0 1 0 0,0 0 0 0 0,0 0-1 0 0,0-1 1 0 0,0 1 0 0 0,1-1 0 0 0,-1 0-1 0 0,1 0 1 0 0,-1 0 0 0 0,1 0-1 0 0,-1-1 1 0 0,1 1 0 0 0,-1-1-1 0 0,7 0 1 0 0,-2 0 0 0 0,1-1 0 0 0,-1-1 0 0 0,1 1 0 0 0,-1-1 0 0 0,1 0 0 0 0,-1-1-1 0 0,0 0 1 0 0,0-1 0 0 0,0 1 0 0 0,-1-1 0 0 0,1-1 0 0 0,12-10 0 0 0,-8 6-29 0 0,-1-1-1 0 0,0 0 1 0 0,-1-1 0 0 0,0-1-1 0 0,-1 1 1 0 0,0-2 0 0 0,-1 1 0 0 0,0-1-1 0 0,-1 0 1 0 0,-1-1 0 0 0,0 1-1 0 0,-1-1 1 0 0,5-19 0 0 0,-5 16-13 0 0,-3 10 15 0 0,0 0 0 0 0,0-1-1 0 0,-1 1 1 0 0,1-14 0 0 0,0-7-45 0 0,-1 21 43 0 0,0 0-1 0 0,-1 0 1 0 0,0 0-1 0 0,0-7 0 0 0,3-24 28 0 0,-7 48 204 0 0,2 87 302 0 0,2 60 87 0 0,0-147-556 0 0,1 0 1 0 0,0 0 0 0 0,1 0 0 0 0,0 0-1 0 0,1 0 1 0 0,0-1 0 0 0,6 14 0 0 0,-7-19-52 0 0,0-1 1 0 0,0 1 0 0 0,0 0-1 0 0,1-1 1 0 0,-1 0 0 0 0,1 0-1 0 0,0 1 1 0 0,0-2 0 0 0,0 1-1 0 0,0 0 1 0 0,1-1 0 0 0,-1 1-1 0 0,1-1 1 0 0,0 0 0 0 0,-1 0 0 0 0,1 0-1 0 0,0-1 1 0 0,0 1 0 0 0,0-1-1 0 0,6 1 1 0 0,-3-1-271 0 0,1 0 1 0 0,-1-1-1 0 0,1 0 1 0 0,-1 0-1 0 0,1-1 0 0 0,-1 0 1 0 0,13-3-1 0 0,-12 2-799 0 0,-1 0 0 0 0,0-1 0 0 0,1 0-1 0 0,-1-1 1 0 0,0 0 0 0 0,0 0 0 0 0,8-7 0 0 0,5-6-2157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37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88 2592 0 0,'-3'3'326'0'0,"0"1"0"0"0,1-1-1 0 0,-1 1 1 0 0,1 0-1 0 0,0 0 1 0 0,0 1 0 0 0,0-1-1 0 0,0 0 1 0 0,1 1 0 0 0,0-1-1 0 0,-1 6 1 0 0,-4 10 510 0 0,0 2 12 0 0,2 1 0 0 0,0 0 0 0 0,1 0-1 0 0,2 0 1 0 0,1 30 0 0 0,0-50-783 0 0,0 5 200 0 0,1 0 1 0 0,-1 1-1 0 0,1-1 0 0 0,1 0 0 0 0,0 0 0 0 0,0 0 0 0 0,1 0 0 0 0,0 0 0 0 0,6 12 0 0 0,-7-16-220 0 0,1 0-1 0 0,-1 0 1 0 0,1 0 0 0 0,0 0 0 0 0,0-1 0 0 0,1 1-1 0 0,-1-1 1 0 0,1 0 0 0 0,-1 0 0 0 0,1 0 0 0 0,0-1-1 0 0,0 1 1 0 0,0-1 0 0 0,1 0 0 0 0,-1 0 0 0 0,0-1 0 0 0,1 1-1 0 0,5 1 1 0 0,0-1-24 0 0,0-1 0 0 0,0 0 0 0 0,0 0 0 0 0,0-1 0 0 0,-1 0 0 0 0,1-1 0 0 0,0 0 0 0 0,0 0 0 0 0,0-1 0 0 0,-1-1 0 0 0,13-4 0 0 0,-14 4-27 0 0,-1-1 0 0 0,0 0 0 0 0,0 0 0 0 0,0-1-1 0 0,0 0 1 0 0,-1 0 0 0 0,0 0 0 0 0,0-1 0 0 0,0 0-1 0 0,-1 0 1 0 0,0 0 0 0 0,0-1 0 0 0,0 0 0 0 0,4-8-1 0 0,-3 0-18 0 0,1 1-1 0 0,-2-2 0 0 0,0 1 0 0 0,-1 0 0 0 0,0-1 1 0 0,-1 0-1 0 0,1-22 0 0 0,-3 16-12 0 0,-1 0 0 0 0,0 0 0 0 0,-2 0 0 0 0,-8-42 0 0 0,8 60 37 0 0,1-1-1 0 0,0 1 0 0 0,-1-1 0 0 0,0 1 0 0 0,0 0 0 0 0,0 0 0 0 0,-1 0 0 0 0,1 0 0 0 0,-1 0 0 0 0,0 0 0 0 0,0 1 1 0 0,0-1-1 0 0,0 1 0 0 0,-1 0 0 0 0,0 0 0 0 0,1 0 0 0 0,-1 1 0 0 0,0-1 0 0 0,0 1 0 0 0,-1 0 0 0 0,1 0 0 0 0,0 0 1 0 0,-1 1-1 0 0,1-1 0 0 0,-1 1 0 0 0,-8-1 0 0 0,6 1 9 0 0,0 1 1 0 0,-1 0-1 0 0,1 0 1 0 0,0 1-1 0 0,0-1 1 0 0,0 2-1 0 0,-1-1 1 0 0,1 1-1 0 0,0 0 1 0 0,1 0-1 0 0,-1 1 0 0 0,0 0 1 0 0,1 0-1 0 0,0 1 1 0 0,-1-1-1 0 0,-10 10 1 0 0,10-6 31 0 0,-1 0 0 0 0,1 1-1 0 0,0 0 1 0 0,0 0 0 0 0,1 0 0 0 0,0 1 0 0 0,1 0 0 0 0,-1 0 0 0 0,2 1 0 0 0,0 0 0 0 0,0-1-1 0 0,0 1 1 0 0,1 1 0 0 0,-1 11 0 0 0,-3 29 281 0 0,2 1-1 0 0,2 0 0 0 0,6 63 1 0 0,-1-11 91 0 0,2 79 246 0 0,-4 128 199 0 0,-4-97-992 0 0,4-201-2 0 0,-2 3-770 0 0,0-1-6171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38.5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23 293 3216 0 0,'-2'3'301'0'0,"1"0"0"0"0,1 0 0 0 0,-1 0 0 0 0,0 0-1 0 0,1 0 1 0 0,-1 1 0 0 0,1 4 0 0 0,-1 0 128 0 0,0 4 116 0 0,-1 0 1 0 0,2-1-1 0 0,0 1 1 0 0,0 0-1 0 0,3 17 1 0 0,-3-26-404 0 0,1 0 1 0 0,-1 0-1 0 0,1 0 0 0 0,0 0 1 0 0,0 0-1 0 0,0 0 1 0 0,0-1-1 0 0,0 1 0 0 0,1 0 1 0 0,-1-1-1 0 0,1 1 1 0 0,-1-1-1 0 0,1 1 1 0 0,0-1-1 0 0,0 0 0 0 0,0 0 1 0 0,1 0-1 0 0,-1 0 1 0 0,0 0-1 0 0,1-1 0 0 0,-1 1 1 0 0,1-1-1 0 0,0 1 1 0 0,-1-1-1 0 0,1 0 0 0 0,5 1 1 0 0,0 0-52 0 0,0-2-1 0 0,0 1 1 0 0,0-1 0 0 0,0-1-1 0 0,0 1 1 0 0,0-1 0 0 0,0-1 0 0 0,0 1-1 0 0,-1-1 1 0 0,1-1 0 0 0,0 0-1 0 0,-1 0 1 0 0,0 0 0 0 0,0-1 0 0 0,0 0-1 0 0,0 0 1 0 0,0 0 0 0 0,-1-1-1 0 0,0 0 1 0 0,11-12 0 0 0,-7 7-93 0 0,0-2-1 0 0,-1 1 1 0 0,0-1-1 0 0,-1-1 1 0 0,0 1 0 0 0,-1-1-1 0 0,-1 0 1 0 0,0-1-1 0 0,0 0 1 0 0,4-22 0 0 0,-6 20 18 0 0,-2 0 1 0 0,0-1-1 0 0,-1 1 0 0 0,-1-25 1 0 0,0 31 13 0 0,-1 1 1 0 0,-1-1-1 0 0,0 1 1 0 0,0 0-1 0 0,-1 0 0 0 0,0-1 1 0 0,0 1-1 0 0,-10-16 1 0 0,11 23-17 0 0,0-1 0 0 0,0 1 0 0 0,0 0 0 0 0,0 0 0 0 0,-1 0 0 0 0,1 0 1 0 0,-1 0-1 0 0,0 1 0 0 0,1-1 0 0 0,-1 1 0 0 0,0 0 0 0 0,0 0 0 0 0,0 0 0 0 0,0 0 0 0 0,0 0 0 0 0,0 1 1 0 0,0-1-1 0 0,0 1 0 0 0,-4 0 0 0 0,-1-1 23 0 0,-1 1 1 0 0,1 1-1 0 0,0-1 1 0 0,0 1-1 0 0,-1 1 1 0 0,-9 2-1 0 0,10-1 2 0 0,-1 1 0 0 0,0 0 0 0 0,1 0 0 0 0,0 0 0 0 0,0 1-1 0 0,0 1 1 0 0,1-1 0 0 0,0 1 0 0 0,0 1 0 0 0,0-1 0 0 0,1 1-1 0 0,0 0 1 0 0,0 0 0 0 0,1 1 0 0 0,0 0 0 0 0,-8 15 0 0 0,5-5 33 0 0,1-5-7 0 0,1 1 1 0 0,1-1-1 0 0,0 1 1 0 0,-6 28 0 0 0,9-29-24 0 0,0 0 9 0 0,0-1 1 0 0,1 1-1 0 0,0-1 0 0 0,1 1 0 0 0,2 16 1 0 0,-2-26-47 0 0,1 0 0 0 0,-1 0 0 0 0,1 0 0 0 0,0-1 0 0 0,0 1 0 0 0,1 0 0 0 0,-1 0 0 0 0,0-1 0 0 0,1 1 0 0 0,-1-1 0 0 0,1 1 0 0 0,0-1 0 0 0,0 0 0 0 0,0 1 0 0 0,0-1 0 0 0,0 0 0 0 0,1-1 0 0 0,-1 1 0 0 0,1 0 0 0 0,-1-1 0 0 0,1 1 0 0 0,0-1 0 0 0,-1 0 0 0 0,1 0 0 0 0,0 0 0 0 0,0 0 0 0 0,0 0 0 0 0,3 0 0 0 0,3 0-34 0 0,0 0 0 0 0,0-1 0 0 0,1 0 0 0 0,-1-1 0 0 0,0 0 0 0 0,0-1 1 0 0,0 1-1 0 0,0-2 0 0 0,-1 1 0 0 0,1-1 0 0 0,0 0 0 0 0,-1-1 0 0 0,0 0 0 0 0,0-1 0 0 0,0 0 0 0 0,10-8 0 0 0,-3 2-83 0 0,-1 0-1 0 0,-1-1 1 0 0,0-1-1 0 0,0 0 1 0 0,-2-1-1 0 0,1-1 1 0 0,11-20-1 0 0,-15 23 56 0 0,-1-1-1 0 0,0-1 0 0 0,-1 1 0 0 0,-1-1 0 0 0,0 0 0 0 0,0 0 0 0 0,-2-1 0 0 0,0 1 0 0 0,0-1 0 0 0,-2 0 0 0 0,1 0 0 0 0,-2 1 0 0 0,-2-25 0 0 0,1 7 949 0 0,1 27 344 0 0,0 21-423 0 0,-6 201 1059 0 0,5-159-1732 0 0,6 145-1511 0 0,1-182-5841 0 0,-5-16 3325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38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1 3832 0 0,'0'0'1809'0'0,"-4"0"-1257"0"0,-1 0 340 0 0,5 2-956 0 0,0 2-1340 0 0,0 3-1 0 0,0 4 1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39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245 507 2976 0 0,'0'0'499'0'0,"-27"-7"4426"0"0,22 7-4670 0 0,1 0 0 0 0,-1 0 0 0 0,1 0 0 0 0,-1 1-1 0 0,1 0 1 0 0,-1 0 0 0 0,1 0 0 0 0,-1 0 0 0 0,1 1 0 0 0,0 0 0 0 0,-1 0-1 0 0,1 0 1 0 0,0 0 0 0 0,0 0 0 0 0,1 1 0 0 0,-1 0 0 0 0,-5 4 0 0 0,-4 6 508 0 0,0-1 1 0 0,-21 29-1 0 0,24-26-620 0 0,0 0 0 0 0,2 1 1 0 0,0-1-1 0 0,0 2 0 0 0,2-1 0 0 0,0 1 0 0 0,1 0 0 0 0,0 0 0 0 0,2 0 1 0 0,0 1-1 0 0,1-1 0 0 0,0 1 0 0 0,2 26 0 0 0,0-39-117 0 0,0 0-1 0 0,1 0 0 0 0,-1-1 0 0 0,1 1 0 0 0,0 0 1 0 0,1 0-1 0 0,-1 0 0 0 0,1-1 0 0 0,0 1 1 0 0,0 0-1 0 0,0-1 0 0 0,1 0 0 0 0,0 0 1 0 0,-1 1-1 0 0,1-2 0 0 0,1 1 0 0 0,-1 0 1 0 0,1-1-1 0 0,-1 1 0 0 0,1-1 0 0 0,0 0 1 0 0,0 0-1 0 0,0 0 0 0 0,1-1 0 0 0,-1 0 1 0 0,1 0-1 0 0,-1 0 0 0 0,1 0 0 0 0,0-1 1 0 0,8 2-1 0 0,-6-1-29 0 0,0-1 0 0 0,0-1 0 0 0,0 1 0 0 0,0-1 1 0 0,0-1-1 0 0,0 1 0 0 0,0-1 0 0 0,0 0 0 0 0,0-1 0 0 0,0 1 0 0 0,0-2 0 0 0,-1 1 1 0 0,1-1-1 0 0,-1 0 0 0 0,1 0 0 0 0,-1 0 0 0 0,0-1 0 0 0,0 0 0 0 0,-1 0 0 0 0,1-1 1 0 0,-1 1-1 0 0,0-1 0 0 0,0-1 0 0 0,-1 1 0 0 0,0-1 0 0 0,1 1 0 0 0,-2-1 0 0 0,1 0 1 0 0,-1 0-1 0 0,0-1 0 0 0,0 1 0 0 0,3-12 0 0 0,-1-9-44 0 0,0 1 0 0 0,-2-1 0 0 0,-1 0-1 0 0,-1-33 1 0 0,-3 34 21 0 0,-1 0 0 0 0,-1 1 0 0 0,-1 0 0 0 0,-17-49 0 0 0,15 51 20 0 0,1 8 6 0 0,-1 0 0 0 0,0 0 0 0 0,-1 0 0 0 0,-16-19 1 0 0,7 8 3 0 0,13 19-1 0 0,-16-24 22 0 0,1 0-1 0 0,-26-60 1 0 0,37 49 50 0 0,5 20 4 0 0,3 20-62 0 0,-1-1 1 0 0,1 1 0 0 0,0-1 0 0 0,0 1 0 0 0,1-1 0 0 0,-1 1-1 0 0,0 0 1 0 0,1-1 0 0 0,-1 1 0 0 0,1-1 0 0 0,0 1 0 0 0,0 0-1 0 0,0 0 1 0 0,0-1 0 0 0,0 1 0 0 0,1 0 0 0 0,-1 0 0 0 0,0 0-1 0 0,1 0 1 0 0,0 1 0 0 0,-1-1 0 0 0,1 0 0 0 0,0 1 0 0 0,3-3-1 0 0,5-3 24 0 0,0 1 0 0 0,1 0 0 0 0,21-7-1 0 0,-17 6-19 0 0,8-2-218 0 0,0 1 1 0 0,0 1-1 0 0,47-8 0 0 0,-8 8-6611 0 0,-34 5 3217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33.68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141 30 3360 0 0,'0'0'582'0'0,"-15"-4"4968"0"0,11 5-5244 0 0,0-1 1 0 0,0 1 0 0 0,0 0 0 0 0,0 1 0 0 0,0-1 0 0 0,1 1 0 0 0,-1-1-1 0 0,0 1 1 0 0,1 0 0 0 0,-1 1 0 0 0,1-1 0 0 0,0 1 0 0 0,-1-1-1 0 0,1 1 1 0 0,1 0 0 0 0,-1 0 0 0 0,0 0 0 0 0,1 1 0 0 0,-3 3 0 0 0,-3 5 115 0 0,0 0 0 0 0,2 0 1 0 0,-1 1-1 0 0,-6 18 0 0 0,10-20-272 0 0,0 1-1 0 0,0 0 0 0 0,1-1 0 0 0,1 1 1 0 0,0 20-1 0 0,1-26-99 0 0,0 0 0 0 0,0 0 0 0 0,1 0 0 0 0,0 1 1 0 0,0-1-1 0 0,0 0 0 0 0,1 0 0 0 0,0-1 0 0 0,0 1 0 0 0,0 0 0 0 0,1-1 1 0 0,4 8-1 0 0,-3-10-32 0 0,0 1 0 0 0,0-1 1 0 0,0 0-1 0 0,0 0 1 0 0,0 0-1 0 0,1-1 0 0 0,-1 1 1 0 0,1-1-1 0 0,0 0 0 0 0,0-1 1 0 0,0 1-1 0 0,0-1 0 0 0,0 0 1 0 0,0 0-1 0 0,9 0 0 0 0,0 0 0 0 0,1-1-1 0 0,-1 0 0 0 0,1-1 1 0 0,19-4-1 0 0,-28 4-14 0 0,0 0 1 0 0,0-1-1 0 0,-1 0 0 0 0,1 0 1 0 0,0 0-1 0 0,-1-1 0 0 0,0 0 1 0 0,1 0-1 0 0,-1 0 0 0 0,-1-1 1 0 0,1 1-1 0 0,0-1 0 0 0,-1 0 1 0 0,0-1-1 0 0,0 1 1 0 0,0-1-1 0 0,6-9 0 0 0,-5 5 36 0 0,-1 0-1 0 0,0 0 1 0 0,-1 0 0 0 0,0-1-1 0 0,0 1 1 0 0,-1-1-1 0 0,-1 1 1 0 0,1-1-1 0 0,-1 0 1 0 0,-1-12 0 0 0,0 9 62 0 0,0 1 1 0 0,0 0 0 0 0,-2 0 0 0 0,1-1 0 0 0,-2 1-1 0 0,-5-18 1 0 0,7 26-72 0 0,-1 1 1 0 0,0-1-1 0 0,0 0 0 0 0,-1 0 0 0 0,1 1 0 0 0,-1 0 0 0 0,1-1 1 0 0,-1 1-1 0 0,0 0 0 0 0,0 0 0 0 0,-1 1 0 0 0,1-1 1 0 0,-1 0-1 0 0,1 1 0 0 0,-1 0 0 0 0,0 0 0 0 0,0 0 0 0 0,1 1 1 0 0,-1-1-1 0 0,-1 1 0 0 0,1 0 0 0 0,-8-1 0 0 0,-9-2 48 0 0,-44-1-1 0 0,59 4-167 0 0,-1 1 1 0 0,1 1-1 0 0,-1-1 0 0 0,0 1 1 0 0,1 0-1 0 0,0 1 1 0 0,-1 0-1 0 0,1 0 0 0 0,0 0 1 0 0,0 0-1 0 0,-6 4 1 0 0,-5 12-3212 0 0,8 3-6224 0 0,7-14 5620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40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12 3304 0 0,'-80'-11'5940'0'0,"73"11"-5478"0"0,-1 0-1 0 0,0 0 1 0 0,0 1 0 0 0,0 0-1 0 0,1 1 1 0 0,-1 0-1 0 0,1 0 1 0 0,-1 0 0 0 0,-11 7-1 0 0,15-7-301 0 0,0 1-1 0 0,0 0 1 0 0,0-1-1 0 0,1 2 0 0 0,0-1 1 0 0,-1 0-1 0 0,1 1 1 0 0,0-1-1 0 0,1 1 1 0 0,-1 0-1 0 0,1 0 1 0 0,-1 0-1 0 0,1 0 0 0 0,1 1 1 0 0,-1-1-1 0 0,0 0 1 0 0,0 6-1 0 0,0-4-126 0 0,0 1-1 0 0,1-1 1 0 0,0 1-1 0 0,0-1 1 0 0,1 1-1 0 0,-1-1 1 0 0,2 1-1 0 0,-1 0 1 0 0,1-1-1 0 0,-1 1 1 0 0,2-1-1 0 0,-1 1 1 0 0,1-1-1 0 0,0 0 1 0 0,0 0-1 0 0,1 0 1 0 0,0 0 0 0 0,0 0-1 0 0,0 0 1 0 0,1-1-1 0 0,0 1 1 0 0,0-1-1 0 0,0 0 1 0 0,1 0-1 0 0,-1-1 1 0 0,1 1-1 0 0,0-1 1 0 0,1 0-1 0 0,-1 0 1 0 0,10 4-1 0 0,-6-4-73 0 0,0-1 0 0 0,-1 0 0 0 0,1 0 0 0 0,1-1 0 0 0,-1 0 0 0 0,0 0-1 0 0,0-1 1 0 0,1-1 0 0 0,-1 1 0 0 0,0-2 0 0 0,19-2 0 0 0,-20 0-307 0 0,-10-2 73 0 0,1 5 242 0 0,-1-1 1 0 0,1 0 0 0 0,-1 0-1 0 0,1 1 1 0 0,-1-1-1 0 0,0 1 1 0 0,1 0 0 0 0,-1-1-1 0 0,0 1 1 0 0,-2 0-1 0 0,-3 1 24 0 0,1-1-1 0 0,-1 2 0 0 0,0-1 0 0 0,1 1 0 0 0,-1 0 1 0 0,1 0-1 0 0,-1 1 0 0 0,1 0 0 0 0,0 0 0 0 0,0 0 1 0 0,0 1-1 0 0,1 0 0 0 0,-1 0 0 0 0,1 0 0 0 0,0 1 0 0 0,-8 8 1 0 0,3-1 48 0 0,0 0 0 0 0,1 1 0 0 0,0 0 1 0 0,1 1-1 0 0,0-1 0 0 0,-6 19 1 0 0,9-20 17 0 0,1 1 0 0 0,1-1 0 0 0,0 1 0 0 0,-2 15 0 0 0,5-21-16 0 0,-1-1-1 0 0,1 1 1 0 0,0-1 0 0 0,0 1 0 0 0,1-1-1 0 0,0 1 1 0 0,0-1 0 0 0,0 0-1 0 0,1 1 1 0 0,3 7 0 0 0,-3-10-19 0 0,1-1-1 0 0,-1 1 1 0 0,1-1 0 0 0,0 1-1 0 0,-1-1 1 0 0,2 0 0 0 0,-1 0-1 0 0,0 0 1 0 0,1-1 0 0 0,-1 1-1 0 0,1-1 1 0 0,0 0 0 0 0,0 0 0 0 0,0 0-1 0 0,0 0 1 0 0,0-1 0 0 0,0 0-1 0 0,0 1 1 0 0,0-2 0 0 0,1 1-1 0 0,-1 0 1 0 0,0-1 0 0 0,1 0-1 0 0,-1 0 1 0 0,5 0 0 0 0,3-1-16 0 0,0 0 0 0 0,0-1 1 0 0,-1 0-1 0 0,1-1 0 0 0,0 0 0 0 0,-1-1 1 0 0,22-10-1 0 0,-17 5-36 0 0,-1-1 0 0 0,0 0 0 0 0,-1-2-1 0 0,0 1 1 0 0,0-2 0 0 0,-2 0 0 0 0,0 0 0 0 0,0-1 0 0 0,-1-1 0 0 0,-1 0 0 0 0,0 0 0 0 0,-1-1-1 0 0,-1 0 1 0 0,0-1 0 0 0,-1 0 0 0 0,-1 0 0 0 0,-1 0 0 0 0,0-1 0 0 0,-1 0 0 0 0,-1 0-1 0 0,-1 0 1 0 0,0-22 0 0 0,1 0 43 0 0,0 16 301 0 0,-4 21 251 0 0,-1 11 414 0 0,0 13-666 0 0,0 0 0 0 0,1 34 0 0 0,1-5-56 0 0,-1-29-174 0 0,-1 6-54 0 0,1 0 0 0 0,1 0 1 0 0,1 0-1 0 0,9 48 1 0 0,-8-69-263 0 0,0-1 1 0 0,0 1 0 0 0,1 0 0 0 0,0-1 0 0 0,0 0 0 0 0,0 0 0 0 0,0 0 0 0 0,1 0 0 0 0,0 0 0 0 0,0-1-1 0 0,9 9 1 0 0,-5-7-1202 0 0,1 0-1 0 0,-1 0 0 0 0,1-1 1 0 0,0 0-1 0 0,1-1 0 0 0,13 5 1 0 0,9 1-2307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41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75 4000 0 0,'-1'0'232'0'0,"1"0"-1"0"0,-1 0 0 0 0,0 0 0 0 0,1 0 0 0 0,-1 0 0 0 0,0 0 1 0 0,1 1-1 0 0,-1-1 0 0 0,0 0 0 0 0,1 0 0 0 0,-1 1 0 0 0,1-1 1 0 0,-1 0-1 0 0,1 1 0 0 0,-1-1 0 0 0,1 1 0 0 0,-1-1 0 0 0,1 1 1 0 0,-1-1-1 0 0,1 1 0 0 0,-1-1 0 0 0,1 1 0 0 0,0-1 0 0 0,-1 1 1 0 0,1-1-1 0 0,0 1 0 0 0,-1 1 0 0 0,-2 24 2284 0 0,10 34-1452 0 0,-5-53-436 0 0,37 168 2439 0 0,-21-103-2828 0 0,-3 1 1 0 0,5 75-1 0 0,-16-88-195 0 0,-7 106 0 0 0,1-145-51 0 0,-1 0 0 0 0,-1 0 0 0 0,0 0 0 0 0,-2-1 0 0 0,0 0 0 0 0,-2 0 0 0 0,0-1 0 0 0,-18 31 0 0 0,21-42 3 0 0,-1 0 0 0 0,-1-1 0 0 0,1 1 1 0 0,-1-2-1 0 0,0 1 0 0 0,0-1 0 0 0,-1 0 0 0 0,0 0 0 0 0,0-1 1 0 0,-1 0-1 0 0,1-1 0 0 0,-1 0 0 0 0,-17 6 0 0 0,22-9 5 0 0,-1 0 0 0 0,1 1 0 0 0,-1-2 0 0 0,0 1-1 0 0,0 0 1 0 0,0-1 0 0 0,1 0 0 0 0,-1 0 0 0 0,0 0 0 0 0,0-1 0 0 0,1 0-1 0 0,-1 0 1 0 0,0 0 0 0 0,1 0 0 0 0,-1-1 0 0 0,1 1 0 0 0,-1-1 0 0 0,1 0 0 0 0,0-1-1 0 0,-1 1 1 0 0,2-1 0 0 0,-1 0 0 0 0,0 0 0 0 0,0 0 0 0 0,1 0 0 0 0,-1-1-1 0 0,1 1 1 0 0,0-1 0 0 0,-4-6 0 0 0,4 3 5 0 0,-1-1 0 0 0,1 1 0 0 0,0 0 0 0 0,1-1 0 0 0,0 0 0 0 0,0 1 0 0 0,0-1 0 0 0,0-14 0 0 0,1 5 16 0 0,1 0 0 0 0,1-1 0 0 0,3-18 0 0 0,5-3 28 0 0,1 1 1 0 0,2 1 0 0 0,1 0 0 0 0,3 1 0 0 0,31-56-1 0 0,-7 26 78 0 0,55-67-1 0 0,-75 106-81 0 0,6-8 21 0 0,183-271 801 0 0,-204 297-966 0 0,0-1 0 0 0,0 0 0 0 0,-1 1 0 0 0,-1-2 0 0 0,0 1 0 0 0,0 0 0 0 0,-1 0 0 0 0,0-1 1 0 0,1-12-1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41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3608 0 0,'-2'4'3546'0'0,"-3"11"-2423"0"0,-22 131 3542 0 0,19-63-2220 0 0,3 132 0 0 0,5-212-2425 0 0,0 0 0 0 0,0 0 0 0 0,1 0 0 0 0,-1 1 0 0 0,1-1 0 0 0,0-1 0 0 0,0 1 0 0 0,0 0 0 0 0,0 0 0 0 0,1 0 0 0 0,-1 0 0 0 0,1-1 0 0 0,-1 1 0 0 0,1-1 0 0 0,0 1 0 0 0,0-1 1 0 0,0 0-1 0 0,0 1 0 0 0,1-1 0 0 0,3 2 0 0 0,-3-2-17 0 0,0-1 0 0 0,1 1 0 0 0,-1-1 1 0 0,0 0-1 0 0,1 0 0 0 0,-1 0 0 0 0,1 0 1 0 0,0-1-1 0 0,-1 0 0 0 0,1 0 0 0 0,-1 0 1 0 0,1 0-1 0 0,0 0 0 0 0,-1-1 0 0 0,1 1 1 0 0,-1-1-1 0 0,6-2 0 0 0,6-2-44 0 0,0-1 1 0 0,-1-1-1 0 0,1 0 0 0 0,-1-1 1 0 0,-1-1-1 0 0,0 0 1 0 0,0 0-1 0 0,-1-2 0 0 0,0 0 1 0 0,0 0-1 0 0,-2-1 0 0 0,1 0 1 0 0,12-19-1 0 0,-10 10-8 0 0,0 0 0 0 0,-2-1 0 0 0,0 0 0 0 0,-1 0 0 0 0,-2-1 0 0 0,0-1 0 0 0,-1 1 0 0 0,3-28 0 0 0,-7 25 219 0 0,-1-51 0 0 0,-2 47 731 0 0,-11 76 430 0 0,7 13-832 0 0,5 108 0 0 0,0-159-541 0 0,0 0 1 0 0,1 0 0 0 0,-1 0 0 0 0,1 0 0 0 0,1 0 0 0 0,0-1 0 0 0,0 1 0 0 0,0-1 0 0 0,1 0 0 0 0,0 0 0 0 0,0 0-1 0 0,1 0 1 0 0,0-1 0 0 0,0 0 0 0 0,1 0 0 0 0,11 10 0 0 0,9 2-4148 0 0,3-4-4009 0 0,-18-11 4309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42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0 3832 0 0,'0'0'3427'0'0,"0"22"-194"0"0,-2 45-107 0 0,-15 93 1 0 0,-27 65-817 0 0,-69 254-1152 0 0,95-368-1432 0 0,11-59-1344 0 0,7-52 1481 0 0,0 1-289 0 0,-1 0 1 0 0,1 0-1 0 0,0-1 1 0 0,0 1-1 0 0,0 0 1 0 0,0 0-1 0 0,-1 0 0 0 0,1 0 1 0 0,0 0-1 0 0,1 0 1 0 0,-1 0-1 0 0,0-1 1 0 0,0 1-1 0 0,0 0 0 0 0,0 0 1 0 0,1 0-1 0 0,-1 0 1 0 0,0 0-1 0 0,1-1 1 0 0,-1 1-1 0 0,1 0 0 0 0,-1 0 1 0 0,1-1-1 0 0,0 2 1 0 0,5-1-3344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43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26 208 3136 0 0,'-2'4'303'0'0,"0"0"-1"0"0,0 0 0 0 0,1 0 0 0 0,0 0 1 0 0,0 0-1 0 0,0 0 0 0 0,0 1 1 0 0,0 7-1 0 0,1-11-222 0 0,-5 34 1052 0 0,2-10 6 0 0,-2 41 1 0 0,5-60-864 0 0,0 1-1 0 0,1 0 1 0 0,-1 0 0 0 0,2-1 0 0 0,-1 1 0 0 0,1-1 0 0 0,0 1 0 0 0,0-1-1 0 0,0 0 1 0 0,7 12 0 0 0,-7-15-183 0 0,1-1 0 0 0,-1 1 0 0 0,0-1 0 0 0,1 0 0 0 0,0 0-1 0 0,-1 0 1 0 0,1 0 0 0 0,0-1 0 0 0,0 1 0 0 0,0-1 0 0 0,0 0 0 0 0,0 0 0 0 0,0 0-1 0 0,0 0 1 0 0,0 0 0 0 0,1 0 0 0 0,-1-1 0 0 0,0 0 0 0 0,0 0 0 0 0,1 0 0 0 0,-1 0-1 0 0,0 0 1 0 0,1 0 0 0 0,-1-1 0 0 0,5-1 0 0 0,4-1-54 0 0,1 0 0 0 0,-1-1 0 0 0,0 0 0 0 0,0-1-1 0 0,15-9 1 0 0,-10 4-6 0 0,0-1 0 0 0,0 0-1 0 0,-1-2 1 0 0,-1 0-1 0 0,0 0 1 0 0,-1-1-1 0 0,0-1 1 0 0,15-21 0 0 0,-22 25-16 0 0,0-1 1 0 0,0 0-1 0 0,-1 0 1 0 0,-1 0-1 0 0,0 0 1 0 0,-1-1-1 0 0,0 0 1 0 0,-1 0-1 0 0,0 0 1 0 0,-1-1-1 0 0,0 1 1 0 0,-1 0-1 0 0,-2-19 1 0 0,1 26 4 0 0,0 1-1 0 0,-1 0 1 0 0,0-1 0 0 0,0 1 0 0 0,0 0 0 0 0,-1 0 0 0 0,1-1 0 0 0,-1 1 0 0 0,-1 1-1 0 0,1-1 1 0 0,-1 0 0 0 0,1 0 0 0 0,-2 1 0 0 0,1 0 0 0 0,0 0 0 0 0,-1-1 0 0 0,1 2-1 0 0,-1-1 1 0 0,0 0 0 0 0,-1 1 0 0 0,1 0 0 0 0,-1 0 0 0 0,1 0 0 0 0,-1 1 0 0 0,0-1-1 0 0,0 1 1 0 0,0 0 0 0 0,0 1 0 0 0,0-1 0 0 0,0 1 0 0 0,-1 0 0 0 0,-8-1-1 0 0,3 2 43 0 0,1-1-1 0 0,-1 1 1 0 0,1 1-1 0 0,-1 0 0 0 0,1 1 1 0 0,0 0-1 0 0,-1 0 1 0 0,1 1-1 0 0,0 0 0 0 0,1 1 1 0 0,-1 0-1 0 0,-15 9 1 0 0,17-8-18 0 0,0 0 0 0 0,1 1 0 0 0,0 0 0 0 0,0 0 0 0 0,1 0 0 0 0,-1 1 0 0 0,2 0 0 0 0,-1 0 0 0 0,1 0 0 0 0,0 1 0 0 0,0 0 0 0 0,1 0 0 0 0,0 0 0 0 0,0 0 1 0 0,-2 11-1 0 0,-3 12 140 0 0,-8 52 1 0 0,16-74-157 0 0,0 1 0 0 0,1-1 0 0 0,-1 1 0 0 0,2-1 0 0 0,0 1 0 0 0,0-1-1 0 0,0 1 1 0 0,1-1 0 0 0,1 0 0 0 0,3 12 0 0 0,-4-19-30 0 0,-1 0 1 0 0,0 1-1 0 0,0-1 0 0 0,1 0 0 0 0,-1 0 0 0 0,1 0 1 0 0,0 0-1 0 0,0 0 0 0 0,0 0 0 0 0,0 0 1 0 0,0-1-1 0 0,0 1 0 0 0,0-1 0 0 0,0 0 1 0 0,1 1-1 0 0,3 1 0 0 0,-1-2-16 0 0,0 0-1 0 0,-1 0 0 0 0,1 0 1 0 0,-1 0-1 0 0,1-1 1 0 0,0 0-1 0 0,-1 0 0 0 0,10-1 1 0 0,-3-1-48 0 0,-1 0 0 0 0,1-1 0 0 0,-1 0 0 0 0,0-1 1 0 0,0 0-1 0 0,0-1 0 0 0,16-9 0 0 0,-15 6-15 0 0,0-1-1 0 0,-1 0 1 0 0,1 0 0 0 0,-2-1-1 0 0,0 0 1 0 0,0 0 0 0 0,0-1 0 0 0,-1-1-1 0 0,-1 1 1 0 0,0-1 0 0 0,8-20-1 0 0,-8 13 52 0 0,-1-1-1 0 0,0 0 0 0 0,-2 0 1 0 0,0 0-1 0 0,-1 0 1 0 0,-1-1-1 0 0,-1-21 0 0 0,-5 18 745 0 0,0 21 219 0 0,1 15-376 0 0,-5 67 495 0 0,2 111-1 0 0,6-170-973 0 0,0-7-49 0 0,0 11 9 0 0,0-1 0 0 0,1 1 0 0 0,2-1 1 0 0,8 37-1 0 0,-11-57-76 0 0,1 0 1 0 0,0-1-1 0 0,0 1 1 0 0,0 0-1 0 0,0-1 1 0 0,1 1-1 0 0,-1-1 1 0 0,1 1-1 0 0,0-1 1 0 0,-1 0-1 0 0,1 1 1 0 0,0-1-1 0 0,0 0 1 0 0,3 2-1 0 0,15 4-2397 0 0,6-7-3756 0 0,-7-1 2202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43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4312 0 0,'0'-4'5978'0'0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44.0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4240 0 0,'-2'3'8210'0'0,"1"-3"-8246"0"0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49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41 3328 0 0,'-9'0'1024'0'0,"0"0"0"0"0,0 0 0 0 0,1 1 0 0 0,-1 1-1 0 0,-9 2 1 0 0,16-4-846 0 0,0 1 0 0 0,0 0 0 0 0,1-1 0 0 0,-1 1 0 0 0,0 0 0 0 0,0 0 0 0 0,1 0 0 0 0,-1 0 0 0 0,0 0 0 0 0,1 0 0 0 0,-1 1 0 0 0,1-1 0 0 0,0 0 0 0 0,-1 1 0 0 0,1-1 0 0 0,0 1 0 0 0,0 0 0 0 0,0-1-1 0 0,0 1 1 0 0,0 0 0 0 0,0 0 0 0 0,1-1 0 0 0,-1 1 0 0 0,0 0 0 0 0,1 0 0 0 0,0 0 0 0 0,-1 0 0 0 0,1 0 0 0 0,0 2 0 0 0,0-4-156 0 0,0 1 0 0 0,0-1 0 0 0,1 1 0 0 0,-1-1 0 0 0,0 1 0 0 0,0-1 0 0 0,1 1 0 0 0,-1-1 0 0 0,0 1 0 0 0,1-1 0 0 0,-1 0 0 0 0,1 1 0 0 0,-1-1-1 0 0,0 0 1 0 0,1 1 0 0 0,-1-1 0 0 0,1 0 0 0 0,-1 0 0 0 0,1 1 0 0 0,-1-1 0 0 0,1 0 0 0 0,-1 0 0 0 0,1 0 0 0 0,-1 0 0 0 0,1 1 0 0 0,-1-1 0 0 0,1 0 0 0 0,-1 0 0 0 0,1 0 0 0 0,-1 0 0 0 0,1 0 0 0 0,-1 0 0 0 0,1-1 0 0 0,-1 1 0 0 0,1 0 0 0 0,0 0 0 0 0,21-5 140 0 0,-20 3-144 0 0,0 1 0 0 0,1-1 0 0 0,-1 0-1 0 0,0 1 1 0 0,0-1 0 0 0,-1 0 0 0 0,1 0 0 0 0,0 0 0 0 0,-1 0 0 0 0,1-1 0 0 0,-1 1 0 0 0,0 0 0 0 0,1-1 0 0 0,-1 1-1 0 0,0-1 1 0 0,-1 1 0 0 0,1-1 0 0 0,0 1 0 0 0,-1-1 0 0 0,1 1 0 0 0,-1-1 0 0 0,0 0 0 0 0,0 1 0 0 0,0-1 0 0 0,0 0 0 0 0,-1 1-1 0 0,1-1 1 0 0,-1 0 0 0 0,0-2 0 0 0,0 4-10 0 0,0 0 0 0 0,0 0-1 0 0,0 0 1 0 0,0 1 0 0 0,0-1 0 0 0,0 0 0 0 0,0 1-1 0 0,0-1 1 0 0,0 1 0 0 0,0-1 0 0 0,0 1-1 0 0,0-1 1 0 0,0 1 0 0 0,-1 0 0 0 0,1 0 0 0 0,0-1-1 0 0,0 1 1 0 0,0 0 0 0 0,-1 0 0 0 0,1 0-1 0 0,0 0 1 0 0,0 0 0 0 0,0 1 0 0 0,-1-1 0 0 0,1 0-1 0 0,-2 1 1 0 0,0 0 1 0 0,0-1-1 0 0,0 1 1 0 0,0 0 0 0 0,0 0-1 0 0,0 0 1 0 0,0 0-1 0 0,0 1 1 0 0,-4 2 0 0 0,6-3-9 0 0,-1 1 1 0 0,1-1 0 0 0,0 0-1 0 0,0 1 1 0 0,1-1 0 0 0,-1 0-1 0 0,0 1 1 0 0,0-1 0 0 0,1 1-1 0 0,-1-1 1 0 0,1 1 0 0 0,-1 0-1 0 0,1-1 1 0 0,0 1 0 0 0,-1-1-1 0 0,1 1 1 0 0,0 0-1 0 0,0-1 1 0 0,0 1 0 0 0,0 0-1 0 0,1-1 1 0 0,-1 1 0 0 0,0-1-1 0 0,1 1 1 0 0,-1 0 0 0 0,1-1-1 0 0,-1 1 1 0 0,1-1 0 0 0,0 1-1 0 0,0-1 1 0 0,0 0 0 0 0,-1 1-1 0 0,1-1 1 0 0,1 0 0 0 0,-1 0-1 0 0,0 1 1 0 0,0-1 0 0 0,0 0-1 0 0,1 0 1 0 0,-1 0 0 0 0,0 0-1 0 0,1-1 1 0 0,-1 1 0 0 0,1 0-1 0 0,-1-1 1 0 0,1 1 0 0 0,-1 0-1 0 0,1-1 1 0 0,-1 0 0 0 0,1 1-1 0 0,0-1 1 0 0,2 0 0 0 0,-1 0-1 0 0,0 0 0 0 0,0 0 0 0 0,0 0 1 0 0,0-1-1 0 0,0 1 0 0 0,0-1 0 0 0,-1 0 0 0 0,1 0 1 0 0,0 0-1 0 0,3-1 0 0 0,-6 1 2 0 0,1 0 1 0 0,0 1-1 0 0,0-1 1 0 0,-1 0-1 0 0,1 1 1 0 0,0-1-1 0 0,-1 0 1 0 0,1 0-1 0 0,-1 0 1 0 0,1 0-1 0 0,-1 1 1 0 0,1-1-1 0 0,-1 0 1 0 0,1 0-1 0 0,-1 0 1 0 0,0 0-1 0 0,0 0 0 0 0,0 0 1 0 0,1 0-1 0 0,-1 0 1 0 0,0 0-1 0 0,0 0 1 0 0,0 0-1 0 0,0 0 1 0 0,-1 0-1 0 0,1 0 1 0 0,0 0-1 0 0,0 0 1 0 0,-1 0-1 0 0,1 0 1 0 0,0 0-1 0 0,-1 0 1 0 0,1 0-1 0 0,-2-1 1 0 0,-3-10 40 0 0,5 10-30 0 0,-1 0 1 0 0,1 0 0 0 0,-1 0-1 0 0,0 0 1 0 0,1 0 0 0 0,-1 0-1 0 0,0 1 1 0 0,0-1 0 0 0,-1 0-1 0 0,1 0 1 0 0,0 1 0 0 0,-1-1-1 0 0,1 1 1 0 0,0-1 0 0 0,-1 1-1 0 0,0 0 1 0 0,1-1-1 0 0,-1 1 1 0 0,0 0 0 0 0,0 0-1 0 0,0 0 1 0 0,1 0 0 0 0,-1 1-1 0 0,0-1 1 0 0,0 0 0 0 0,0 1-1 0 0,0-1 1 0 0,-1 1 0 0 0,1 0-1 0 0,0 0 1 0 0,-4 0 0 0 0,4 0 31 0 0,0-1 0 0 0,-1 1 1 0 0,1 0-1 0 0,0 1 0 0 0,0-1 1 0 0,-1 0-1 0 0,1 1 0 0 0,0-1 1 0 0,-1 1-1 0 0,1 0 0 0 0,-4 1 1 0 0,0 9-1458 0 0,4 8-4917 0 0,2-10 2993 0 0,0-1-1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50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47 2992 0 0,'-2'4'846'0'0,"-1"-2"-427"0"0,1 0 1 0 0,0 0 0 0 0,0 0 0 0 0,0 1 0 0 0,0-1 0 0 0,1 1 0 0 0,-1 0 0 0 0,1-1 0 0 0,-1 1 0 0 0,1 0 0 0 0,0 0 0 0 0,0 0 0 0 0,0 0 0 0 0,1 0-1 0 0,-1 0 1 0 0,0 3 0 0 0,2-5-286 0 0,0-1-1 0 0,-1 1 1 0 0,1 0-1 0 0,0-1 0 0 0,0 0 1 0 0,0 1-1 0 0,0-1 1 0 0,-1 0-1 0 0,1 1 1 0 0,0-1-1 0 0,0 0 0 0 0,0 0 1 0 0,0 1-1 0 0,0-1 1 0 0,0 0-1 0 0,0 0 0 0 0,0 0 1 0 0,1-1-1 0 0,22 1 281 0 0,-22 0-396 0 0,3 0 53 0 0,1-1-1 0 0,-1 1 1 0 0,0-1-1 0 0,0 0 1 0 0,9-4 0 0 0,-12 5-47 0 0,-1-1 1 0 0,0 0 0 0 0,0 0-1 0 0,1 1 1 0 0,-1-1 0 0 0,0 0-1 0 0,0 0 1 0 0,0 0 0 0 0,0 0 0 0 0,0 0-1 0 0,0 0 1 0 0,-1-1 0 0 0,1 1-1 0 0,0 0 1 0 0,0 0 0 0 0,-1-1-1 0 0,1 1 1 0 0,-1 0 0 0 0,1-1 0 0 0,-1 1-1 0 0,0-1 1 0 0,1 1 0 0 0,-1 0-1 0 0,0-1 1 0 0,0 1 0 0 0,0-3-1 0 0,0 3 4 0 0,0 0-1 0 0,0 0 0 0 0,0 0 1 0 0,0 0-1 0 0,0 0 0 0 0,0 0 1 0 0,0 0-1 0 0,0 0 0 0 0,0 0 1 0 0,-1 0-1 0 0,1 0 0 0 0,0 0 1 0 0,-1 0-1 0 0,1 0 0 0 0,0 1 1 0 0,-1-1-1 0 0,1 0 0 0 0,-1 0 1 0 0,0 0-1 0 0,1 0 0 0 0,-1 1 1 0 0,0-1-1 0 0,1 0 0 0 0,-1 1 1 0 0,0-1-1 0 0,0 0 0 0 0,1 1 1 0 0,-3-1-1 0 0,0 0 49 0 0,0 1 1 0 0,-1-1-1 0 0,1 1 1 0 0,0 0-1 0 0,-1 0 0 0 0,1 0 1 0 0,-6 2-1 0 0,6-2-62 0 0,2 0-2 0 0,0 0 0 0 0,0 0 0 0 0,0 1 0 0 0,0-1 0 0 0,0 0 0 0 0,0 0 0 0 0,0 1 0 0 0,0-1 0 0 0,1 0 1 0 0,-1 1-1 0 0,0-1 0 0 0,0 1 0 0 0,0-1 0 0 0,0 1 0 0 0,1-1 0 0 0,-1 1 0 0 0,0 0 0 0 0,0 0 0 0 0,1 0-6 0 0,0 0 0 0 0,0-1 0 0 0,0 1 0 0 0,0-1 0 0 0,0 1 0 0 0,0 0 0 0 0,0-1 0 0 0,0 1-1 0 0,0-1 1 0 0,0 1 0 0 0,0-1 0 0 0,0 1 0 0 0,0 0 0 0 0,1-1 0 0 0,-1 1 0 0 0,0-1 0 0 0,0 1 0 0 0,1-1 0 0 0,-1 1 0 0 0,1-1-1 0 0,-1 1 1 0 0,0-1 0 0 0,1 1 0 0 0,-1-1 0 0 0,1 0 0 0 0,-1 1 0 0 0,1-1 0 0 0,-1 0 0 0 0,1 1 0 0 0,-1-1 0 0 0,1 0 0 0 0,4 2-7 0 0,-1 0 1 0 0,1-1 0 0 0,-1 0 0 0 0,1 0 0 0 0,0 0 0 0 0,0-1 0 0 0,-1 0 0 0 0,1 0 0 0 0,7 0 0 0 0,-5 0-2 0 0,6 0-15 0 0,-10 1 17 0 0,0 0-1 0 0,0-1 0 0 0,0 0 1 0 0,0 0-1 0 0,1 0 0 0 0,-1 0 1 0 0,0 0-1 0 0,0-1 0 0 0,0 1 1 0 0,0-1-1 0 0,0 0 0 0 0,0 0 1 0 0,5-2-1 0 0,-7 2 5 0 0,0 0 1 0 0,-1 0-1 0 0,1 0 0 0 0,-1-1 1 0 0,1 1-1 0 0,-1 0 1 0 0,1 0-1 0 0,-1 0 0 0 0,0 0 1 0 0,1 0-1 0 0,-1-1 1 0 0,0 1-1 0 0,0 0 0 0 0,0 0 1 0 0,0 0-1 0 0,0-1 1 0 0,0 1-1 0 0,0 0 0 0 0,-1 0 1 0 0,1 0-1 0 0,0 0 0 0 0,-1-1 1 0 0,1 1-1 0 0,0 0 1 0 0,-1 0-1 0 0,0 0 0 0 0,1 0 1 0 0,-2-2-1 0 0,1 2 12 0 0,0-1 0 0 0,0 0 0 0 0,-1 1 0 0 0,1-1-1 0 0,0 0 1 0 0,-1 1 0 0 0,1 0 0 0 0,-1-1 0 0 0,1 1 0 0 0,-1 0-1 0 0,1 0 1 0 0,-1 0 0 0 0,0 0 0 0 0,0 0 0 0 0,-3-1 0 0 0,0 1 22 0 0,1 1 1 0 0,-1-1 0 0 0,1 1 0 0 0,-1 0-1 0 0,0 0 1 0 0,1 1 0 0 0,-1-1-1 0 0,1 1 1 0 0,-1 0 0 0 0,-7 3 0 0 0,11-4-37 0 0,1 0 0 0 0,-1 1 0 0 0,1-1 0 0 0,-1 0 1 0 0,1 0-1 0 0,0 1 0 0 0,-1-1 0 0 0,1 0 0 0 0,0 1 1 0 0,-1-1-1 0 0,1 0 0 0 0,0 1 0 0 0,-1-1 0 0 0,1 1 1 0 0,0-1-1 0 0,-1 1 0 0 0,1-1 0 0 0,0 1 0 0 0,0-1 1 0 0,0 1-1 0 0,0-1 0 0 0,-1 1 0 0 0,1-1 0 0 0,0 1 0 0 0,0-1 1 0 0,0 1-1 0 0,0-1 0 0 0,0 1 0 0 0,0-1 0 0 0,1 1 1 0 0,-1 0-2 0 0,1 0 0 0 0,-1 0-1 0 0,1 0 1 0 0,0-1 0 0 0,-1 1 0 0 0,1 0 0 0 0,0-1 0 0 0,-1 1 0 0 0,1 0 0 0 0,0-1 0 0 0,0 1 0 0 0,0-1 0 0 0,0 1 0 0 0,1 0 0 0 0,2 0-6 0 0,1 1 1 0 0,-1-1-1 0 0,1 1 0 0 0,-1-1 1 0 0,10 1-1 0 0,47-1-27 0 0,-60-1 37 0 0,-1 0 0 0 0,0 0 0 0 0,1 0 0 0 0,-1 0 0 0 0,0 0 0 0 0,0 0 0 0 0,1-1 0 0 0,-1 1 0 0 0,0 0 0 0 0,0 0 1 0 0,0 0-1 0 0,1-1 0 0 0,-1 1 0 0 0,0 0 0 0 0,0 0 0 0 0,0 0 0 0 0,0-1 0 0 0,1 1 0 0 0,-1 0 0 0 0,0-1 0 0 0,0 1 0 0 0,0 0 0 0 0,0 0 0 0 0,0-1 0 0 0,0 1 0 0 0,0 0 0 0 0,0-1 0 0 0,0 1 0 0 0,0 0 0 0 0,0 0 0 0 0,0-1 0 0 0,0 1 0 0 0,0 0 0 0 0,0-1 0 0 0,0 1 0 0 0,0 0 0 0 0,0 0 0 0 0,0-1 0 0 0,0 1 0 0 0,0 0 0 0 0,-1 0 0 0 0,1-1 0 0 0,0 1 0 0 0,0 0 0 0 0,0 0 0 0 0,0-1 0 0 0,-1 1 0 0 0,-9-19 230 0 0,8 14-163 0 0,1 4-59 0 0,0 1-1 0 0,1-1 1 0 0,-1 0-1 0 0,0 0 1 0 0,1 0-1 0 0,-1 1 1 0 0,0-1-1 0 0,0 0 1 0 0,1 1-1 0 0,-1-1 1 0 0,0 1-1 0 0,0-1 1 0 0,0 1-1 0 0,0-1 1 0 0,0 1-1 0 0,0 0 0 0 0,0-1 1 0 0,0 1-1 0 0,0 0 1 0 0,-2 0-1 0 0,-26-1-4647 0 0,18 2-2417 0 0,5-1 3659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56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2 4424 0 0,'-9'-1'11540'0'0,"7"2"-11083"0"0,-2 14 1212 0 0,5 2-8646 0 0,2-8 3273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34.08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 10 3968 0 0,'0'0'660'0'0,"-3"-7"3937"0"0,-1 4-4025 0 0,4 8-208 0 0,0 0-2396 0 0,0 2 0 0 0,0-1-1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3:57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0 4680 0 0,'-2'2'797'0'0,"-2"-2"803"0"0,1 0-820 0 0,3 2-32 0 0,-4-2-20 0 0,0 0 556 0 0,1 2-852 0 0,-1-2-2812 0 0,4 3 216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51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68 2632 0 0,'-23'-1'2025'0'0,"16"1"-1357"0"0,-1-1-1 0 0,1 1 1 0 0,-1 0-1 0 0,1 0 1 0 0,-1 1-1 0 0,1 0 1 0 0,-14 4 0 0 0,21-5-590 0 0,0 0-1 0 0,-1 0 1 0 0,1 0 0 0 0,0 0 0 0 0,0 1 0 0 0,-1-1 0 0 0,1 0 0 0 0,0 0 0 0 0,0 0 0 0 0,-1 0 0 0 0,1 0 0 0 0,0 1 0 0 0,0-1 0 0 0,-1 0 0 0 0,1 0 0 0 0,0 0 0 0 0,0 1 0 0 0,0-1 0 0 0,0 0 0 0 0,-1 0 0 0 0,1 0 0 0 0,0 1 0 0 0,0-1 0 0 0,0 0-1 0 0,0 1 1 0 0,0-1 0 0 0,0 0 0 0 0,0 0 0 0 0,0 1 0 0 0,0-1 0 0 0,0 0 0 0 0,-1 0 0 0 0,2 1 0 0 0,6 6 1110 0 0,15 2-513 0 0,-21-9-639 0 0,8 1 38 0 0,0 1 0 0 0,-1-1-1 0 0,1-1 1 0 0,1 0 0 0 0,-1 0-1 0 0,0-1 1 0 0,-1 0-1 0 0,18-4 1 0 0,-25 4-67 0 0,0 1 1 0 0,0 0-1 0 0,0-1 0 0 0,1 0 1 0 0,-1 1-1 0 0,0-1 0 0 0,0 0 1 0 0,0 1-1 0 0,0-1 0 0 0,0 0 0 0 0,0 0 1 0 0,0 0-1 0 0,-1 0 0 0 0,1 0 1 0 0,0 0-1 0 0,0 0 0 0 0,-1 0 1 0 0,1 0-1 0 0,-1 0 0 0 0,1-1 1 0 0,-1 1-1 0 0,1 0 0 0 0,-1 0 1 0 0,0 0-1 0 0,1-1 0 0 0,-1 1 0 0 0,0 0 1 0 0,0-1-1 0 0,0 1 0 0 0,0 0 1 0 0,0 0-1 0 0,0-1 0 0 0,-1-1 1 0 0,1 0 6 0 0,-1 1-1 0 0,1 0 1 0 0,-1-1 0 0 0,0 1 0 0 0,0-1 0 0 0,0 1 0 0 0,0 0 0 0 0,0-1 0 0 0,0 1 0 0 0,0 0 0 0 0,-1 0 0 0 0,1 0 0 0 0,-1 0 0 0 0,0 0 0 0 0,-1-2-1 0 0,-3 1 35 0 0,0 0-1 0 0,0 1 0 0 0,0 0 1 0 0,0 0-1 0 0,0 0 0 0 0,-1 1 1 0 0,1-1-1 0 0,0 2 0 0 0,-1-1 0 0 0,1 1 1 0 0,-1 0-1 0 0,1 0 0 0 0,-1 0 1 0 0,1 1-1 0 0,0 0 0 0 0,-9 3 1 0 0,14-3-37 0 0,0 0 1 0 0,-1-1 0 0 0,1 1 0 0 0,0 0 0 0 0,0 0 0 0 0,0 0-1 0 0,0 1 1 0 0,1-1 0 0 0,-1 0 0 0 0,0 0 0 0 0,0 0 0 0 0,1 1-1 0 0,-1-1 1 0 0,0 0 0 0 0,1 1 0 0 0,0-1 0 0 0,-1 0 0 0 0,1 1-1 0 0,0-1 1 0 0,-1 1 0 0 0,1-1 0 0 0,0 0 0 0 0,0 1 0 0 0,1 1-1 0 0,-2 0-2 0 0,1 0 0 0 0,0-1-1 0 0,0 1 1 0 0,1-1 0 0 0,-1 1 0 0 0,1 0-1 0 0,-1-1 1 0 0,1 1 0 0 0,0-1-1 0 0,0 1 1 0 0,0-1 0 0 0,1 4-1 0 0,1-4-7 0 0,-1 0-1 0 0,1-1 0 0 0,0 1 0 0 0,0 0 1 0 0,0-1-1 0 0,0 0 0 0 0,0 1 1 0 0,0-1-1 0 0,0 0 0 0 0,0-1 1 0 0,0 1-1 0 0,0 0 0 0 0,7-1 0 0 0,-3 1 2 0 0,0-1-1 0 0,-1 0 0 0 0,1-1 1 0 0,0 1-1 0 0,11-4 0 0 0,-17 4 0 0 0,0-1 1 0 0,0 1-1 0 0,0-1 0 0 0,0 0 0 0 0,-1 1 1 0 0,1-1-1 0 0,0 0 0 0 0,0 0 0 0 0,-1 0 0 0 0,1 0 1 0 0,0 0-1 0 0,-1 0 0 0 0,1 0 0 0 0,-1 0 0 0 0,1 0 1 0 0,-1 0-1 0 0,0 0 0 0 0,1 0 0 0 0,-1 0 1 0 0,0 0-1 0 0,0 0 0 0 0,0 0 0 0 0,0 0 0 0 0,0-1 1 0 0,0 1-1 0 0,0 0 0 0 0,0 0 0 0 0,0 0 0 0 0,0 0 1 0 0,0 0-1 0 0,-1 0 0 0 0,1 0 0 0 0,-1-2 1 0 0,1 1 5 0 0,-1 0 0 0 0,0 0 1 0 0,1 0-1 0 0,-1 0 1 0 0,0-1-1 0 0,0 1 0 0 0,0 0 1 0 0,0 0-1 0 0,0 1 1 0 0,-1-1-1 0 0,1 0 1 0 0,0 0-1 0 0,-1 1 0 0 0,0-1 1 0 0,1 0-1 0 0,-4-1 1 0 0,1 2 11 0 0,-1 0 0 0 0,1 0 0 0 0,-1 0 0 0 0,1 1 0 0 0,-1 0 0 0 0,0 0 0 0 0,-7 0 0 0 0,10 0-9 0 0,0 1-1 0 0,0-1 1 0 0,0 0 0 0 0,0 0-1 0 0,0 1 1 0 0,0-1 0 0 0,0 1-1 0 0,0-1 1 0 0,0 1 0 0 0,0 0-1 0 0,0 0 1 0 0,1 0 0 0 0,-1 0-1 0 0,0 0 1 0 0,0 0 0 0 0,1 1-1 0 0,-1-1 1 0 0,-2 3 0 0 0,3-1-2 0 0,1-1 0 0 0,-1 1 0 0 0,0-1 0 0 0,1 0 0 0 0,-1 1 1 0 0,1-1-1 0 0,0 1 0 0 0,0 3 0 0 0,0-5-7 0 0,0-1 0 0 0,0 1-1 0 0,0 0 1 0 0,0-1 0 0 0,0 1 0 0 0,0 0-1 0 0,0-1 1 0 0,1 1 0 0 0,-1 0 0 0 0,0-1-1 0 0,0 1 1 0 0,1-1 0 0 0,-1 1 0 0 0,0 0-1 0 0,1-1 1 0 0,-1 1 0 0 0,0-1 0 0 0,1 1-1 0 0,-1-1 1 0 0,1 1 0 0 0,-1-1 0 0 0,1 1-1 0 0,-1-1 1 0 0,1 1 0 0 0,-1-1 0 0 0,1 0-1 0 0,0 1 1 0 0,-1-1 0 0 0,1 0 0 0 0,-1 0 0 0 0,1 1-1 0 0,0-1 1 0 0,-1 0 0 0 0,1 0 0 0 0,1 0-1 0 0,-2 0 0 0 0,20-2 30 0 0,-20 2-28 0 0,1 0 0 0 0,-1 0 0 0 0,1 0 0 0 0,0-1 0 0 0,-1 1 0 0 0,1 0 0 0 0,-1 0 0 0 0,1-1 0 0 0,-1 1 0 0 0,1 0 0 0 0,-1-1 0 0 0,0 1 0 0 0,1-1 0 0 0,-1 1 0 0 0,1 0 0 0 0,-1-1 0 0 0,0 1 0 0 0,1-1 0 0 0,-1 1 0 0 0,0-1 0 0 0,1 1 1 0 0,-1-1-1 0 0,0 1 0 0 0,0-1 0 0 0,0 0 0 0 0,0 1 0 0 0,1-1 0 0 0,-1 1 0 0 0,0-1 0 0 0,0 0 0 0 0,-4-6 553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52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73 2664 0 0,'-1'1'177'0'0,"0"-1"-1"0"0,0 1 0 0 0,0-1 1 0 0,0 1-1 0 0,0-1 0 0 0,0 1 1 0 0,1 0-1 0 0,-1-1 0 0 0,0 1 1 0 0,0 0-1 0 0,1 0 1 0 0,-1 0-1 0 0,0 0 0 0 0,1-1 1 0 0,-1 1-1 0 0,1 0 0 0 0,-1 0 1 0 0,1 0-1 0 0,0 0 0 0 0,-1 1 1 0 0,1-1-109 0 0,0-1 1 0 0,-1 1 0 0 0,1-1 0 0 0,0 1-1 0 0,0-1 1 0 0,0 1 0 0 0,0-1 0 0 0,-1 1-1 0 0,1-1 1 0 0,0 0 0 0 0,0 1-1 0 0,0-1 1 0 0,0 1 0 0 0,0-1 0 0 0,0 1-1 0 0,0-1 1 0 0,1 1 0 0 0,-1-1 0 0 0,0 1-1 0 0,0-1 1 0 0,0 1 0 0 0,0-1 0 0 0,0 1-1 0 0,1-1 1 0 0,-1 0 0 0 0,0 1-1 0 0,1-1 1 0 0,-1 1 0 0 0,0-1 0 0 0,0 0-1 0 0,1 1 1 0 0,-1-1 0 0 0,1 0 0 0 0,-1 1-1 0 0,0-1 1 0 0,1 0 0 0 0,-1 0-1 0 0,1 1 1 0 0,-1-1 0 0 0,1 0 0 0 0,-1 0-1 0 0,0 0 1 0 0,1 0 0 0 0,-1 0 0 0 0,1 1-1 0 0,-1-1 1 0 0,1 0 0 0 0,-1 0 0 0 0,2 0-1 0 0,16 0 1297 0 0,-9 1-1111 0 0,0-1 0 0 0,0 0-1 0 0,0-1 1 0 0,0 0-1 0 0,10-2 1 0 0,-17 2-221 0 0,0 1 0 0 0,-1-1 0 0 0,1 0 0 0 0,0 1-1 0 0,-1-1 1 0 0,1 0 0 0 0,-1 0 0 0 0,1 0 0 0 0,-1 0 0 0 0,1 0 0 0 0,-1 0 0 0 0,0-1 0 0 0,1 1-1 0 0,-1 0 1 0 0,0-1 0 0 0,0 1 0 0 0,0-1 0 0 0,0 1 0 0 0,0-1 0 0 0,0 0 0 0 0,-1 1 0 0 0,1-1-1 0 0,-1 0 1 0 0,1 1 0 0 0,-1-1 0 0 0,1 0 0 0 0,-1 0 0 0 0,0 0 0 0 0,0 1 0 0 0,0-4 0 0 0,0 3 7 0 0,0 0 0 0 0,0 0 0 0 0,0 0 0 0 0,0 0 0 0 0,-1 0 0 0 0,1 0 0 0 0,0 0 0 0 0,-1 0 0 0 0,0 0 0 0 0,1 1 0 0 0,-1-1 0 0 0,0 0 0 0 0,0 0 0 0 0,0 1 0 0 0,0-1 0 0 0,-1 0 0 0 0,1 1 0 0 0,0-1 0 0 0,-1 1 0 0 0,1 0 0 0 0,0-1 0 0 0,-1 1 0 0 0,0 0 0 0 0,1 0 0 0 0,-1 0 0 0 0,0 0 0 0 0,0 0 0 0 0,1 0 0 0 0,-1 1 0 0 0,0-1 0 0 0,0 1 0 0 0,-2-1 0 0 0,-3 0 69 0 0,0 0 0 0 0,0 0 0 0 0,0 1 0 0 0,-1 0 0 0 0,1 1-1 0 0,0-1 1 0 0,-12 4 0 0 0,18-3-96 0 0,0-1-1 0 0,-1 1 1 0 0,1-1-1 0 0,0 1 1 0 0,0 0-1 0 0,-1 0 1 0 0,1 0-1 0 0,0-1 1 0 0,0 1-1 0 0,0 0 0 0 0,0 1 1 0 0,0-1-1 0 0,0 0 1 0 0,1 0-1 0 0,-1 0 1 0 0,0 0-1 0 0,0 1 1 0 0,1-1-1 0 0,-1 0 1 0 0,1 1-1 0 0,-1-1 1 0 0,1 0-1 0 0,0 1 1 0 0,-1-1-1 0 0,1 1 1 0 0,0 1-1 0 0,0-2-10 0 0,0 1 0 0 0,0-1 0 0 0,-1 0 0 0 0,1 1 0 0 0,0-1 0 0 0,1 0-1 0 0,-1 1 1 0 0,0-1 0 0 0,0 0 0 0 0,1 1 0 0 0,-1-1 0 0 0,0 0 0 0 0,1 1 0 0 0,-1-1 0 0 0,1 0-1 0 0,0 0 1 0 0,-1 0 0 0 0,1 0 0 0 0,0 0 0 0 0,0 1 0 0 0,0-1 0 0 0,0 0 0 0 0,0-1 0 0 0,0 1-1 0 0,0 0 1 0 0,2 1 0 0 0,3 0-1 0 0,-1 0 0 0 0,1 0 0 0 0,0-1 0 0 0,0 0 0 0 0,0-1-1 0 0,0 1 1 0 0,0-1 0 0 0,0 0 0 0 0,0 0 0 0 0,0-1 0 0 0,8-1 0 0 0,-12 1 2 0 0,-1 0 0 0 0,0 1 0 0 0,0-1 0 0 0,0 1 0 0 0,0-1 1 0 0,0 0-1 0 0,0 0 0 0 0,0 0 0 0 0,0 0 0 0 0,0 0 0 0 0,0 0 0 0 0,-1 0 1 0 0,1 0-1 0 0,0 0 0 0 0,-1 0 0 0 0,1 0 0 0 0,-1 0 0 0 0,1 0 0 0 0,-1 0 0 0 0,1-1 1 0 0,-1 1-1 0 0,0 0 0 0 0,1 0 0 0 0,-1-1 0 0 0,0 1 0 0 0,0 0 0 0 0,0-1 1 0 0,0 1-1 0 0,-1-3 0 0 0,1-1 35 0 0,0-1-1 0 0,-1 0 1 0 0,0 1 0 0 0,0-1 0 0 0,-4-8 0 0 0,5 13-30 0 0,-1 0 1 0 0,1 1 0 0 0,-1-1 0 0 0,0 1 0 0 0,1-1 0 0 0,-1 1 0 0 0,0-1 0 0 0,1 1 0 0 0,-1 0-1 0 0,0-1 1 0 0,1 1 0 0 0,-1 0 0 0 0,0 0 0 0 0,0-1 0 0 0,1 1 0 0 0,-1 0 0 0 0,0 0 0 0 0,0 0-1 0 0,0 0 1 0 0,1 0 0 0 0,-1 0 0 0 0,0 0 0 0 0,0 0 0 0 0,1 0 0 0 0,-1 0 0 0 0,0 0 0 0 0,-1 1 0 0 0,1-1 2 0 0,-1 1 1 0 0,1-1 0 0 0,0 0 0 0 0,-1 1 0 0 0,1-1 0 0 0,0 1 0 0 0,-1-1 0 0 0,1 1 0 0 0,0-1-1 0 0,0 1 1 0 0,0 0 0 0 0,-1 0 0 0 0,1 0 0 0 0,-1 1 0 0 0,-3 7 41 0 0,4-8-46 0 0,1 0-1 0 0,-1 0 1 0 0,1 0 0 0 0,-1 1-1 0 0,1-1 1 0 0,-1 0-1 0 0,1 0 1 0 0,-1 1 0 0 0,1-1-1 0 0,0 0 1 0 0,0 1 0 0 0,0-1-1 0 0,0 0 1 0 0,0 2 0 0 0,-2 15 4 0 0,2-17-10 0 0,0 0 1 0 0,0 0-1 0 0,0 0 1 0 0,-1 1 0 0 0,1-1-1 0 0,0 0 1 0 0,0 0-1 0 0,0 0 1 0 0,1 1 0 0 0,-1-1-1 0 0,0 0 1 0 0,0 0 0 0 0,1 0-1 0 0,0 2 1 0 0,0-3-2 0 0,0 1 1 0 0,0 0 0 0 0,0 0-1 0 0,0-1 1 0 0,0 1 0 0 0,0-1-1 0 0,1 1 1 0 0,-1-1 0 0 0,0 1-1 0 0,0-1 1 0 0,1 0 0 0 0,-1 0 0 0 0,0 1-1 0 0,0-1 1 0 0,1 0 0 0 0,-1 0-1 0 0,0 0 1 0 0,2-1 0 0 0,5 1-182 0 0,-6 0-209 0 0,1 1 0 0 0,-1-1 0 0 0,1 0 0 0 0,-1-1 0 0 0,0 1 1 0 0,1 0-1 0 0,-1-1 0 0 0,3 0 0 0 0,-4 0 223 0 0,0 0 1 0 0,0 1-1 0 0,-1-1 1 0 0,1 1-1 0 0,-1-1 1 0 0,1 0-1 0 0,0 0 1 0 0,-1 1-1 0 0,1-1 1 0 0,-1 0-1 0 0,0 0 1 0 0,1 0-1 0 0,-1 1 1 0 0,1-1-1 0 0,-1 0 1 0 0,0 0-1 0 0,0 0 1 0 0,0 0-1 0 0,1 0 0 0 0,-1 0 1 0 0,0 0-1 0 0,0 0 1 0 0,0 1-1 0 0,-1-3 1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53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32 2976 0 0,'0'0'496'0'0,"-26"0"2627"0"0,22 0-2898 0 0,1 0 0 0 0,-1 0 1 0 0,0 1-1 0 0,1-1 0 0 0,-1 1 1 0 0,1 0-1 0 0,-1 0 1 0 0,1 0-1 0 0,-1 0 0 0 0,1 1 1 0 0,0-1-1 0 0,0 1 0 0 0,-1 0 1 0 0,1 0-1 0 0,0 0 1 0 0,-2 3-1 0 0,1-1-17 0 0,2-1 0 0 0,-1 1 0 0 0,0 0-1 0 0,1-1 1 0 0,-1 1 0 0 0,1 1 0 0 0,0-1 0 0 0,1 0 0 0 0,-1 0 0 0 0,1 1 0 0 0,0-1 0 0 0,-2 9 0 0 0,-7 73 778 0 0,3 1 0 0 0,7 159 0 0 0,2-217-862 0 0,1 0 0 0 0,11 51 0 0 0,-12-71-109 0 0,1 0 0 0 0,0-1 0 0 0,1 1 0 0 0,-1 0 0 0 0,2-1 0 0 0,-1 0 1 0 0,1 0-1 0 0,0 0 0 0 0,1-1 0 0 0,0 1 0 0 0,0-1 0 0 0,14 11 0 0 0,-12-12-15 0 0,1-1 1 0 0,0 0-1 0 0,1 0 1 0 0,-1-1 0 0 0,1 0-1 0 0,0-1 1 0 0,0 0-1 0 0,0-1 1 0 0,0 0-1 0 0,0-1 1 0 0,1 0-1 0 0,12 0 1 0 0,-8-1-3 0 0,-1-1 0 0 0,0 0 0 0 0,0-1 1 0 0,0 0-1 0 0,0-1 0 0 0,0-1 0 0 0,0 0 0 0 0,17-9 1 0 0,-20 8 13 0 0,-1-1 0 0 0,1 0 0 0 0,-1-1 0 0 0,0 0 1 0 0,-1 0-1 0 0,0-1 0 0 0,0-1 0 0 0,-1 1 0 0 0,0-1 1 0 0,0-1-1 0 0,-1 0 0 0 0,0 0 0 0 0,-1 0 0 0 0,0-1 1 0 0,-1 1-1 0 0,0-1 0 0 0,0-1 0 0 0,-1 1 1 0 0,-1-1-1 0 0,0 0 0 0 0,2-22 0 0 0,-2 8 80 0 0,-2 0 0 0 0,-1 0 0 0 0,-1 0-1 0 0,-1 0 1 0 0,-1 0 0 0 0,-1 0 0 0 0,-2 1 0 0 0,-9-29-1 0 0,7 33-6 0 0,0 1 0 0 0,-2 0-1 0 0,0 0 1 0 0,-1 1 0 0 0,-1 0-1 0 0,-1 1 1 0 0,-1 0 0 0 0,0 1-1 0 0,-31-28 1 0 0,31 33-12 0 0,0 0 1 0 0,-2 0-1 0 0,1 2 0 0 0,-1 0 1 0 0,0 1-1 0 0,-33-13 0 0 0,44 20-154 0 0,0 0 0 0 0,0 1-1 0 0,0-1 1 0 0,0 1 0 0 0,-1 0 0 0 0,1 1-1 0 0,0-1 1 0 0,0 1 0 0 0,-1 0 0 0 0,1 1 0 0 0,0-1-1 0 0,-1 1 1 0 0,1 0 0 0 0,0 0 0 0 0,0 0-1 0 0,0 1 1 0 0,0 0 0 0 0,0 0 0 0 0,0 0-1 0 0,0 1 1 0 0,1 0 0 0 0,-1 0 0 0 0,1 0-1 0 0,0 0 1 0 0,0 0 0 0 0,0 1 0 0 0,0 0-1 0 0,-4 6 1 0 0,2-3-1563 0 0,0 1-1 0 0,1 0 0 0 0,0 0 1 0 0,1 1-1 0 0,-8 17 1 0 0,5 1-1793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53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0 4152 0 0,'0'0'1385'0'0,"11"24"2926"0"0,-8-6-3059 0 0,0-5-636 0 0,-2 0 0 0 0,1 1 0 0 0,-2-1 0 0 0,0 0 1 0 0,0 0-1 0 0,-3 15 0 0 0,-2-7 18 0 0,0-1-1 0 0,-1 0 1 0 0,-1 0 0 0 0,-15 27 0 0 0,-10 12-1212 0 0,-5-1-3777 0 0,35-54 943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54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74 2496 0 0,'-7'-17'5363'0'0,"9"15"-5166"0"0,-1 0-1 0 0,1 0 0 0 0,-1-1 0 0 0,1 1 0 0 0,0 0 0 0 0,0 0 1 0 0,0 1-1 0 0,0-1 0 0 0,0 0 0 0 0,0 1 0 0 0,0-1 0 0 0,1 1 1 0 0,-1 0-1 0 0,0 0 0 0 0,1-1 0 0 0,-1 2 0 0 0,5-2 0 0 0,48-10 1260 0 0,-43 11-1137 0 0,57-8 224 0 0,0 4 0 0 0,93 5 0 0 0,-153 1-520 0 0,0-1 0 0 0,0 1 0 0 0,-1 1 0 0 0,1 0 0 0 0,-1 0 0 0 0,1 1 0 0 0,-1 0-1 0 0,0 0 1 0 0,0 1 0 0 0,9 5 0 0 0,-13-7-12 0 0,0 1 0 0 0,0 0 1 0 0,0 1-1 0 0,0-1 0 0 0,-1 1 0 0 0,1-1 0 0 0,-1 1 0 0 0,0 0 0 0 0,0 1 0 0 0,0-1 0 0 0,-1 0 1 0 0,1 1-1 0 0,-1-1 0 0 0,0 1 0 0 0,-1 0 0 0 0,1 0 0 0 0,-1 0 0 0 0,2 8 0 0 0,-3-6-1 0 0,1 0 0 0 0,-1 0-1 0 0,0 0 1 0 0,0 0 0 0 0,-1-1-1 0 0,0 1 1 0 0,0 0 0 0 0,-1 0-1 0 0,0-1 1 0 0,0 1 0 0 0,-1-1-1 0 0,-5 12 1 0 0,3-10 6 0 0,-1 0 0 0 0,0 0-1 0 0,0 0 1 0 0,-1 0 0 0 0,1-1 0 0 0,-2-1 0 0 0,1 1-1 0 0,-10 6 1 0 0,-5 0 60 0 0,0 0-1 0 0,-1-1 0 0 0,0-2 1 0 0,-1 0-1 0 0,0-1 0 0 0,-28 5 1 0 0,45-12-31 0 0,-2 1 97 0 0,0-1 0 0 0,-1 0 0 0 0,-18 1 0 0 0,28-3 66 0 0,2-1-187 0 0,0 0-1 0 0,0 1 1 0 0,0-1 0 0 0,0 1 0 0 0,0-1 0 0 0,0 1 0 0 0,0 0 0 0 0,4 0 0 0 0,7-1 2 0 0,27-3-7 0 0,-1 1 0 0 0,1 3 0 0 0,46 4 1 0 0,-59-3 6 0 0,-14 0-22 0 0,0 0 0 0 0,-1 1 0 0 0,1 1 0 0 0,-1 0 0 0 0,0 0 0 0 0,0 1 0 0 0,18 9 0 0 0,-24-10-4 0 0,0 0 1 0 0,-1 0-1 0 0,1 1 0 0 0,-1 0 0 0 0,0 0 0 0 0,0 0 1 0 0,0 1-1 0 0,-1 0 0 0 0,0 0 0 0 0,1 0 0 0 0,-2 0 1 0 0,1 0-1 0 0,-1 1 0 0 0,1 0 0 0 0,-2 0 0 0 0,4 9 1 0 0,-1 2-17 0 0,-2 1-1 0 0,0 0 1 0 0,-1 0 0 0 0,-1 0 0 0 0,-1 0 0 0 0,-3 26 0 0 0,3-37 24 0 0,-1 0 0 0 0,0 0 0 0 0,0 0 1 0 0,-1-1-1 0 0,0 1 0 0 0,0-1 0 0 0,-1 1 0 0 0,1-1 0 0 0,-1 0 0 0 0,-1 1 0 0 0,1-2 0 0 0,-1 1 0 0 0,0 0 0 0 0,-6 5 0 0 0,3-4 38 0 0,0-1-1 0 0,0 0 1 0 0,-1-1-1 0 0,0 1 1 0 0,0-1-1 0 0,0-1 1 0 0,-1 0-1 0 0,1 0 1 0 0,-12 3-1 0 0,-10 1 183 0 0,0-2 0 0 0,-1 0 0 0 0,0-3-1 0 0,0 0 1 0 0,-35-3 0 0 0,-112 0 13 0 0,200 0-15670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55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0 4032 0 0,'0'0'2724'0'0,"3"17"956"0"0,-4-11-3334 0 0,0 1 0 0 0,0-1 0 0 0,-1 0 0 0 0,0 1 0 0 0,0-1-1 0 0,0 0 1 0 0,-1 0 0 0 0,0 0 0 0 0,0 0 0 0 0,0-1 0 0 0,-1 1 0 0 0,-7 8-1 0 0,-5 5 500 0 0,-1-1 0 0 0,-20 16 0 0 0,14-14-994 0 0,-2-1-1 0 0,0-1 1 0 0,-33 18 0 0 0,-4-8-9988 0 0,52-25 6776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56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279 8 2664 0 0,'-28'0'3054'0'0,"19"0"-2594"0"0,1 0 0 0 0,-1 1 0 0 0,1 0 1 0 0,-1 0-1 0 0,1 1 0 0 0,-1 0 0 0 0,1 1 0 0 0,0 0 0 0 0,0 0 1 0 0,-15 8-1 0 0,18-7-242 0 0,0 0 0 0 0,0 0 1 0 0,1 0-1 0 0,-1 0 0 0 0,1 1 1 0 0,0-1-1 0 0,0 1 0 0 0,0 0 0 0 0,1 1 1 0 0,0-1-1 0 0,0 0 0 0 0,0 1 1 0 0,0 0-1 0 0,1 0 0 0 0,-3 11 1 0 0,4-11-145 0 0,-1-1-1 0 0,1 1 1 0 0,1 0 0 0 0,-1 0 0 0 0,1 0 0 0 0,0 0 0 0 0,0 0 0 0 0,1 0 0 0 0,-1 0 0 0 0,1-1 0 0 0,1 1 0 0 0,-1 0-1 0 0,1 0 1 0 0,0-1 0 0 0,0 1 0 0 0,5 6 0 0 0,-4-6-36 0 0,1-1 1 0 0,1 1-1 0 0,-1-1 0 0 0,1 0 0 0 0,0-1 1 0 0,0 1-1 0 0,0-1 0 0 0,1 0 0 0 0,-1 0 1 0 0,1-1-1 0 0,0 1 0 0 0,0-1 0 0 0,0-1 1 0 0,8 3-1 0 0,7 1-9 0 0,0-1 0 0 0,1-1 0 0 0,-1-1 0 0 0,1-1 0 0 0,0-1 0 0 0,-1-1 0 0 0,1-1 0 0 0,0-1 0 0 0,35-7 1 0 0,-51 8-27 0 0,-1-1 1 0 0,0 1-1 0 0,1-1 1 0 0,-1-1-1 0 0,0 1 1 0 0,0-1 0 0 0,0 1-1 0 0,0-1 1 0 0,-1-1-1 0 0,1 1 1 0 0,-1-1 0 0 0,0 0-1 0 0,0 0 1 0 0,0 0-1 0 0,6-9 1 0 0,-8 10 2 0 0,0-1-1 0 0,0 0 1 0 0,0 0 0 0 0,-1 0 0 0 0,1 0 0 0 0,-1 0-1 0 0,0 0 1 0 0,0-1 0 0 0,-1 1 0 0 0,1 0 0 0 0,-1 0-1 0 0,0-1 1 0 0,0 1 0 0 0,0 0 0 0 0,-1-1-1 0 0,1 1 1 0 0,-1 0 0 0 0,0 0 0 0 0,0 0 0 0 0,-1-1-1 0 0,-2-4 1 0 0,-1-1 5 0 0,0 0-1 0 0,-1 1 0 0 0,-1 0 0 0 0,1 1 1 0 0,-1-1-1 0 0,-1 1 0 0 0,1 0 1 0 0,-1 1-1 0 0,-1 0 0 0 0,0 0 1 0 0,1 1-1 0 0,-2 0 0 0 0,1 1 1 0 0,-1 0-1 0 0,0 0 0 0 0,-13-4 0 0 0,6 3 5 0 0,-1 1-1 0 0,0 1 0 0 0,0 0 1 0 0,0 2-1 0 0,0 0 0 0 0,-1 1 1 0 0,1 0-1 0 0,-37 5 0 0 0,49-3-12 0 0,0 0 1 0 0,-1 0-1 0 0,1 0 0 0 0,0 1 0 0 0,0 0 0 0 0,-1 1 0 0 0,2-1 1 0 0,-1 1-1 0 0,0 0 0 0 0,0 0 0 0 0,1 1 0 0 0,0 0 0 0 0,0 0 1 0 0,0 0-1 0 0,0 0 0 0 0,1 1 0 0 0,-1 0 0 0 0,1 0 0 0 0,0 0 1 0 0,1 1-1 0 0,-1-1 0 0 0,1 1 0 0 0,0-1 0 0 0,1 1 1 0 0,-1 0-1 0 0,1 1 0 0 0,0-1 0 0 0,1 0 0 0 0,0 0 0 0 0,-1 10 1 0 0,0-5-5 0 0,0 0 1 0 0,1 0 0 0 0,1 0 0 0 0,0 0 0 0 0,0 0 0 0 0,3 13 0 0 0,-2-20-12 0 0,0-1-1 0 0,0 1 1 0 0,0 0 0 0 0,0-1-1 0 0,1 1 1 0 0,0-1 0 0 0,-1 1-1 0 0,1-1 1 0 0,1 0 0 0 0,-1 0-1 0 0,0 0 1 0 0,1 0 0 0 0,-1 0-1 0 0,1-1 1 0 0,0 1 0 0 0,0-1-1 0 0,0 0 1 0 0,0 0 0 0 0,1 0 0 0 0,-1 0-1 0 0,6 2 1 0 0,6 1-232 0 0,1-1 0 0 0,-1 0-1 0 0,1-2 1 0 0,0 0 0 0 0,0 0 0 0 0,0-2 0 0 0,0 0 0 0 0,0 0-1 0 0,0-2 1 0 0,0 0 0 0 0,0-1 0 0 0,-1 0 0 0 0,20-7 0 0 0,-31 8 188 0 0,0 0 1 0 0,0-1 0 0 0,0 1 0 0 0,0-1-1 0 0,0 1 1 0 0,-1-1 0 0 0,1 0 0 0 0,-1 0-1 0 0,0-1 1 0 0,0 1 0 0 0,0-1 0 0 0,0 1-1 0 0,0-1 1 0 0,-1 0 0 0 0,0 0 0 0 0,0 0-1 0 0,0-1 1 0 0,0 1 0 0 0,-1 0 0 0 0,1-1 0 0 0,-1 1-1 0 0,0-6 1 0 0,2-11 310 0 0,-1-1-1 0 0,-1 1 1 0 0,-2-35-1 0 0,-1 16 1181 0 0,4 27 480 0 0,0 31-867 0 0,1 2-1053 0 0,37 103 180 0 0,-18-61-119 0 0,36 87 0 0 0,5 16 21 0 0,-59-149-70 0 0,-2 0-1 0 0,1 1 1 0 0,-2-1-1 0 0,0 29 1 0 0,-1-43-6 0 0,-4 83 28 0 0,4-84-25 0 0,3 0-2 0 0,-3-1 6 0 0,0 0-1 0 0,0 0 0 0 0,1 0 0 0 0,-1 0 0 0 0,0 0 1 0 0,0 0-1 0 0,0 0 0 0 0,0 0 0 0 0,0 0 1 0 0,0 0-1 0 0,0 0 0 0 0,1 0 0 0 0,-1 0 1 0 0,0 0-1 0 0,0 0 0 0 0,0 0 0 0 0,0 0 1 0 0,0 1-1 0 0,0-1 0 0 0,0 0 0 0 0,0 0 0 0 0,0 0 1 0 0,1 0-1 0 0,-1 0 0 0 0,0 0 0 0 0,0 0 1 0 0,0 0-1 0 0,0 0 0 0 0,0 1 0 0 0,0-1 1 0 0,0 0-1 0 0,0 0 0 0 0,0 0 0 0 0,0 0 1 0 0,0 0-1 0 0,0 0 0 0 0,0 0 0 0 0,0 1 1 0 0,0-1-1 0 0,0 0 0 0 0,0 0 0 0 0,0 0 0 0 0,0 0 1 0 0,0 0-1 0 0,0 0 0 0 0,0 0 0 0 0,0 1 1 0 0,0-1-1 0 0,0 0 0 0 0,0 0 0 0 0,0 0 1 0 0,0 0-1 0 0,0 0 0 0 0,0 0 0 0 0,-1 0 1 0 0,-8 4 174 0 0,-16 0 16 0 0,23-4-173 0 0,-109 17 375 0 0,-100 9-13 0 0,-24-12-349 0 0,229-13-1 0 0,26 3-15688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57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 3624 0 0,'0'0'1241'0'0,"15"6"3426"0"0,-13 5-3908 0 0,0 0 1 0 0,-1 1-1 0 0,0-1 1 0 0,-1 1 0 0 0,-3 19-1 0 0,2-11-83 0 0,-1-4-411 0 0,0-1 1 0 0,-1 0 0 0 0,0 0 0 0 0,-1 0 0 0 0,-1-1-1 0 0,0 1 1 0 0,-1-1 0 0 0,-1 0 0 0 0,-10 16 0 0 0,4-10-504 0 0,-26 31 0 0 0,20-30-1659 0 0,-22 19 0 0 0,31-32-1391 0 0,0-1 0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58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188 119 2832 0 0,'0'0'492'0'0,"-18"7"2740"0"0,2 6-2469 0 0,-1 1 0 0 0,2 1 1 0 0,0 1-1 0 0,1 0 0 0 0,0 1 1 0 0,2 1-1 0 0,0 0 0 0 0,1 0 0 0 0,-17 40 1 0 0,23-48-598 0 0,3-8-85 0 0,1 1 0 0 0,0-1 1 0 0,0 1-1 0 0,0-1 0 0 0,0 1 1 0 0,0 0-1 0 0,1-1 0 0 0,-2 7 1 0 0,2-9 136 0 0,4-9-101 0 0,95-156 138 0 0,-57 90-183 0 0,-26 46-41 0 0,-8 14 14 0 0,0 1 1 0 0,1 0 0 0 0,17-21-1 0 0,-25 34-31 0 0,0 0 0 0 0,-1 0 1 0 0,1 0-1 0 0,0 0 0 0 0,0 1 0 0 0,0-1 0 0 0,0 0 0 0 0,0 1 0 0 0,0-1 0 0 0,0 0 0 0 0,0 1 1 0 0,0-1-1 0 0,0 1 0 0 0,0-1 0 0 0,2 1 0 0 0,-2 0-3 0 0,0 0 0 0 0,0 0 0 0 0,-1 1 0 0 0,1-1 0 0 0,0 1 0 0 0,0-1 0 0 0,-1 0 0 0 0,1 1 0 0 0,0-1-1 0 0,-1 1 1 0 0,1 0 0 0 0,-1-1 0 0 0,1 1 0 0 0,-1-1 0 0 0,1 1 0 0 0,-1 0 0 0 0,1 0 0 0 0,-1-1 0 0 0,0 1 0 0 0,1 0 0 0 0,-1 0 0 0 0,0-1 0 0 0,0 1 0 0 0,1 1 0 0 0,2 12 66 0 0,0-1 0 0 0,-1 0 1 0 0,-1 1-1 0 0,0 0 1 0 0,-1 22-1 0 0,0-19-22 0 0,18 404 1070 0 0,-15-381-1057 0 0,-1 15 28 0 0,-2-28-38 0 0,2 0 0 0 0,8 44 0 0 0,-9-64-386 0 0,1 0 436 0 0,0 1 1 0 0,0-1-1 0 0,0 0 1 0 0,1 1-1 0 0,5 9 0 0 0,-7-15-313 0 0,1 0 0 0 0,-1 0 0 0 0,1 0 0 0 0,0 0 0 0 0,-1 0 0 0 0,1-1-1 0 0,0 1 1 0 0,4 2 0 0 0,-4-3-575 0 0,1 0-1 0 0,0 1 1 0 0,-1-1 0 0 0,1 0-1 0 0,0 0 1 0 0,0-1 0 0 0,0 1-1 0 0,5 0 1 0 0,6 0-2516 0 0,0-1-1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34.82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47 0 2800 0 0,'0'0'4911'0'0,"0"18"-1226"0"0,-1-1-2711 0 0,-1 0 0 0 0,-1-1 0 0 0,0 1 0 0 0,-9 24 0 0 0,5-20-680 0 0,2-1-1 0 0,-4 34 0 0 0,7-40-182 0 0,1-7-37 0 0,0 0 0 0 0,1 1 1 0 0,0-1-1 0 0,0 1 1 0 0,2 12-1 0 0,-2-18-65 0 0,1 0 1 0 0,-1 0-1 0 0,1-1 0 0 0,0 1 0 0 0,0 0 0 0 0,0-1 0 0 0,0 1 0 0 0,0 0 0 0 0,0-1 0 0 0,0 1 0 0 0,0-1 0 0 0,0 1 0 0 0,1-1 0 0 0,-1 0 0 0 0,1 0 0 0 0,-1 0 1 0 0,1 1-1 0 0,-1-1 0 0 0,1-1 0 0 0,0 1 0 0 0,-1 0 0 0 0,1 0 0 0 0,0-1 0 0 0,0 1 0 0 0,-1-1 0 0 0,1 1 0 0 0,0-1 0 0 0,2 1 0 0 0,6 0-13 0 0,0 0 0 0 0,-1-1 0 0 0,1 0 0 0 0,0-1 0 0 0,0 0-1 0 0,-1 0 1 0 0,1-1 0 0 0,-1 0 0 0 0,16-6 0 0 0,-19 6-5 0 0,0-1 1 0 0,0 0-1 0 0,0 0 0 0 0,0-1 1 0 0,0 1-1 0 0,-1-1 0 0 0,0-1 1 0 0,0 1-1 0 0,0-1 0 0 0,0 0 1 0 0,-1 0-1 0 0,0 0 0 0 0,0 0 1 0 0,6-12-1 0 0,4-10-8 0 0,-5 10 27 0 0,0 0 0 0 0,7-25 0 0 0,-12 30 202 0 0,0 0 0 0 0,-1-1 1 0 0,-1 1-1 0 0,0-1 0 0 0,0-14 1134 0 0,-2 55-491 0 0,0 3-649 0 0,-1-12-121 0 0,1-1 0 0 0,1 0 0 0 0,4 29 0 0 0,-4-42-168 0 0,1 0 1 0 0,-1 0 0 0 0,1 1 0 0 0,0-1 0 0 0,0 0-1 0 0,1-1 1 0 0,-1 1 0 0 0,1 0 0 0 0,0-1 0 0 0,1 1 0 0 0,-1-1-1 0 0,1 0 1 0 0,-1 0 0 0 0,1 0 0 0 0,0-1 0 0 0,8 5 0 0 0,10 6-2797 0 0,13 0-6700 0 0,-23-11 5702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58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256 248 1896 0 0,'-9'-1'443'0'0,"1"0"0"0"0,-1 0 0 0 0,1 0 0 0 0,-1-1-1 0 0,1-1 1 0 0,0 1 0 0 0,0-1 0 0 0,0-1 0 0 0,0 1 0 0 0,0-1 0 0 0,1-1-1 0 0,0 1 1 0 0,0-1 0 0 0,0-1 0 0 0,0 1 0 0 0,1-1 0 0 0,-9-11 0 0 0,12 12-157 0 0,0-1 1 0 0,1 1-1 0 0,0-1 1 0 0,0 1 0 0 0,1-1-1 0 0,0 0 1 0 0,0 0 0 0 0,0 1-1 0 0,0-1 1 0 0,1 0 0 0 0,0 0-1 0 0,2-11 1 0 0,-1 13-193 0 0,0 0-1 0 0,0 0 1 0 0,1 0 0 0 0,0 0-1 0 0,0 0 1 0 0,0 0 0 0 0,0 0-1 0 0,1 1 1 0 0,-1 0 0 0 0,1-1-1 0 0,0 1 1 0 0,0 0 0 0 0,6-5-1 0 0,-4 4-34 0 0,1 1 0 0 0,0 0-1 0 0,-1 0 1 0 0,2 0 0 0 0,-1 0-1 0 0,0 1 1 0 0,0 0 0 0 0,8-1-1 0 0,8-1-3 0 0,1 2-1 0 0,0 1 0 0 0,0 0 0 0 0,24 4 1 0 0,-39-3-41 0 0,0 1 0 0 0,0 0 0 0 0,0 0 0 0 0,-1 1 1 0 0,1 0-1 0 0,0 0 0 0 0,-1 1 0 0 0,0 0 0 0 0,1 1 0 0 0,-1-1 1 0 0,0 1-1 0 0,7 6 0 0 0,-9-6-4 0 0,-1 0-1 0 0,1 1 1 0 0,-1-1 0 0 0,0 1 0 0 0,-1 0-1 0 0,1 0 1 0 0,-1 1 0 0 0,0-1-1 0 0,0 1 1 0 0,-1-1 0 0 0,1 1 0 0 0,-1 0-1 0 0,-1 0 1 0 0,1 0 0 0 0,-1 0-1 0 0,1 8 1 0 0,1 17 22 0 0,-1 0 0 0 0,-1 1 0 0 0,-2-1 0 0 0,-1 0 0 0 0,-11 59 0 0 0,8-70-23 0 0,-1 1 0 0 0,-1 0 0 0 0,-1-1 0 0 0,0 0-1 0 0,-1-1 1 0 0,-2 0 0 0 0,0-1 0 0 0,0 0 0 0 0,-21 24 0 0 0,13-21-7 0 0,0-1 1 0 0,-1-1-1 0 0,0-1 1 0 0,-2-1-1 0 0,0 0 1 0 0,-1-2 0 0 0,-1-1-1 0 0,0 0 1 0 0,-42 15-1 0 0,53-25 18 0 0,0 0-1 0 0,0-1 1 0 0,0-1-1 0 0,-1 0 0 0 0,-17 0 1 0 0,31-2-19 0 0,-1 0 0 0 0,1 0 0 0 0,0 0 0 0 0,-1 0 0 0 0,1 0 0 0 0,0 0 0 0 0,-1 0 1 0 0,1 0-1 0 0,0 0 0 0 0,-1 0 0 0 0,1 0 0 0 0,0 0 0 0 0,0 0 0 0 0,-1 0 0 0 0,1 0 0 0 0,0 0 0 0 0,-1 0 0 0 0,1 0 0 0 0,0-1 1 0 0,-1 1-1 0 0,1 0 0 0 0,0 0 0 0 0,0 0 0 0 0,-1 0 0 0 0,1-1 0 0 0,0 1 0 0 0,0 0 0 0 0,0 0 0 0 0,-1-1 0 0 0,1 1 0 0 0,0 0 1 0 0,0 0-1 0 0,0-1 0 0 0,0 1 0 0 0,-1 0 0 0 0,1 0 0 0 0,0-1 0 0 0,0 1 0 0 0,0 0 0 0 0,0-1 0 0 0,0 1 0 0 0,0-1 0 0 0,9-13 4 0 0,19-12-15 0 0,-17 19 24 0 0,0 0-1 0 0,0 1 1 0 0,0 0 0 0 0,1 1-1 0 0,0 0 1 0 0,0 1 0 0 0,0 0-1 0 0,1 1 1 0 0,13-2 0 0 0,-9 3 86 0 0,0 0 1 0 0,0 1 0 0 0,0 1 0 0 0,0 1 0 0 0,0 0-1 0 0,23 6 1 0 0,-33-6-19 0 0,-1 1 1 0 0,0 1-1 0 0,0-1 0 0 0,0 1 0 0 0,0 0 0 0 0,0 1 0 0 0,0-1 0 0 0,-1 1 1 0 0,0 0-1 0 0,9 9 0 0 0,-6-4 42 0 0,0-1 1 0 0,-1 2-1 0 0,0-1 1 0 0,-1 1-1 0 0,7 12 0 0 0,-12-20-206 0 0,0 0-1 0 0,-1 1 0 0 0,1-1 0 0 0,-1 0 1 0 0,0 0-1 0 0,1 0 0 0 0,-1 1 0 0 0,0-1 1 0 0,-1 4-1 0 0,1-4-684 0 0,0 0 0 0 0,0 0 0 0 0,0 1 0 0 0,0-1 0 0 0,1 0 0 0 0,-1 0 0 0 0,1 1 0 0 0,-1-1 0 0 0,2 3 0 0 0,1 2-2737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59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3792 0 0,'18'5'4144'0'0,"-14"-1"-3805"0"0,-1 0 0 0 0,0 0 0 0 0,0 0 0 0 0,0 0 1 0 0,0 1-1 0 0,0 0 0 0 0,-1-1 0 0 0,0 1 0 0 0,0 0 0 0 0,-1 0 0 0 0,1 0 0 0 0,-1 0 0 0 0,0 1 1 0 0,0-1-1 0 0,-1 0 0 0 0,1 7 0 0 0,-1 4 454 0 0,0 1-1 0 0,-1-1 1 0 0,0 1 0 0 0,-5 16-1 0 0,4-26-831 0 0,1-1 0 0 0,-1-1 0 0 0,0 1 0 0 0,-1 0 0 0 0,1 0 0 0 0,-1-1-1 0 0,0 1 1 0 0,-1-1 0 0 0,1 0 0 0 0,-1 0 0 0 0,-7 7 0 0 0,-11 5-3375 0 0,-3-3-3662 0 0,15-11 3727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00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178 115 2944 0 0,'0'0'2176'0'0,"-11"7"2131"0"0,-55 83-351 0 0,-19 54-2578 0 0,78-134-1281 0 0,6-9-77 0 0,0 0 0 0 0,1 0 1 0 0,-1 0-1 0 0,0-1 0 0 0,1 1 0 0 0,-1 0 0 0 0,0 0 1 0 0,1 1-1 0 0,-1-1 0 0 0,1 0 0 0 0,0 0 1 0 0,-1 2-1 0 0,1-3 44 0 0,12-16 165 0 0,26-36-87 0 0,-3-1 0 0 0,51-102 0 0 0,-42 67 156 0 0,-44 87-283 0 0,1 0 0 0 0,0 0 0 0 0,-1-1 0 0 0,1 1 1 0 0,-1 0-1 0 0,1 1 0 0 0,0-1 0 0 0,0 0 0 0 0,0 0 0 0 0,0 0 0 0 0,-1 0 0 0 0,1 1 0 0 0,0-1 0 0 0,2-1 0 0 0,-3 2-5 0 0,1 0 0 0 0,-1 0 0 0 0,0 0 0 0 0,1-1 0 0 0,-1 1-1 0 0,0 0 1 0 0,0 0 0 0 0,1 0 0 0 0,-1 0 0 0 0,0 0 0 0 0,1 0-1 0 0,-1 0 1 0 0,0 0 0 0 0,1 0 0 0 0,-1 0 0 0 0,0 0 0 0 0,1 0-1 0 0,-1 0 1 0 0,0 0 0 0 0,1 0 0 0 0,-1 0 0 0 0,0 0 0 0 0,1 0-1 0 0,-1 1 1 0 0,0-1 0 0 0,1 0 0 0 0,-1 0 0 0 0,0 0 0 0 0,0 0-1 0 0,1 1 1 0 0,-1-1 0 0 0,0 0 0 0 0,0 0 0 0 0,1 1 0 0 0,-1-1-1 0 0,0 0 1 0 0,0 0 0 0 0,0 1 0 0 0,1-1 0 0 0,-1 0 0 0 0,0 1-1 0 0,0-1 1 0 0,0 0 0 0 0,0 1 0 0 0,0 0 0 0 0,24 148 642 0 0,31 207 42 0 0,-47-302-582 0 0,-2 0-1 0 0,-2 89 1 0 0,-5-139-162 0 0,2 0 0 0 0,-1 0 1 0 0,0 0-1 0 0,1 0 1 0 0,0 1-1 0 0,0-1 0 0 0,0-1 1 0 0,4 8-1 0 0,5-8-1953 0 0,8-6-7172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00.7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0 2800 0 0,'-24'36'3435'0'0,"16"-22"-2589"0"0,1 1-1 0 0,-10 26 0 0 0,-6 15 869 0 0,14-37-973 0 0,1 1 0 0 0,2-1 0 0 0,-8 36 0 0 0,11-42-440 0 0,2 0 1 0 0,-1 22 0 0 0,3-35-297 0 0,-1 1-1 0 0,0-1 1 0 0,1 1 0 0 0,-1-1 0 0 0,0 0-1 0 0,1 1 1 0 0,-1-1 0 0 0,1 0-1 0 0,-1 0 1 0 0,1 1 0 0 0,-1-1 0 0 0,1 0-1 0 0,-1 0 1 0 0,1 0 0 0 0,-1 1-1 0 0,1-1 1 0 0,-1 0 0 0 0,1 0 0 0 0,-1 0-1 0 0,1 0 1 0 0,-1 0 0 0 0,1 0-1 0 0,-1 0 1 0 0,1 0 0 0 0,-1 0 0 0 0,2-1-1 0 0,19 0 7 0 0,-17 0-1 0 0,17-2-10 0 0,1-1 1 0 0,-1-1-1 0 0,0 0 1 0 0,0-2-1 0 0,25-12 1 0 0,-27 10 9 0 0,1 2 1 0 0,0 0 0 0 0,0 1-1 0 0,0 1 1 0 0,40-5 0 0 0,-34 8 45 0 0,-10 1-8 0 0,0 0 0 0 0,0 1 0 0 0,-1 0 1 0 0,18 3-1 0 0,-30-2-30 0 0,0-1 1 0 0,0 1-1 0 0,0 0 1 0 0,0 0-1 0 0,0 0 0 0 0,0 0 1 0 0,0 0-1 0 0,-1 1 1 0 0,1-1-1 0 0,0 1 0 0 0,-1 0 1 0 0,1-1-1 0 0,-1 1 1 0 0,1 1-1 0 0,-1-1 1 0 0,0 0-1 0 0,0 0 0 0 0,0 1 1 0 0,0-1-1 0 0,0 1 1 0 0,-1 0-1 0 0,1 0 0 0 0,-1-1 1 0 0,0 1-1 0 0,2 6 1 0 0,1 14 137 0 0,-1 0 0 0 0,-1 0 0 0 0,-1 0 0 0 0,-3 23 0 0 0,1 1 88 0 0,1-36-154 0 0,0 0-1 0 0,-1 0 0 0 0,-1 1 0 0 0,0-1 0 0 0,0-1 1 0 0,-1 1-1 0 0,-1 0 0 0 0,-8 19 0 0 0,8-23-7 0 0,0-1-1 0 0,0 1 0 0 0,-1-1 1 0 0,1 0-1 0 0,-1 0 0 0 0,-1 0 1 0 0,1-1-1 0 0,-1 0 0 0 0,0 0 1 0 0,0 0-1 0 0,-1-1 0 0 0,1 0 1 0 0,-12 5-1 0 0,1-2 99 0 0,0-1-1 0 0,0 0 1 0 0,-1-2-1 0 0,1 0 1 0 0,-30 2-1 0 0,10-4 70 0 0,-65-5-1 0 0,76-2-1242 0 0,19-2-2829 0 0,8-6-3880 0 0,2 6 4022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01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72 3336 0 0,'0'0'1134'0'0,"25"-8"2260"0"0,41-4 32 0 0,69-3-1 0 0,19-3-990 0 0,-117 12-2980 0 0,20-3-9355 0 0,-43 6 6555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01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3656 0 0,'0'0'3263'0'0,"0"16"446"0"0,0-7-3223 0 0,-2 1 0 0 0,1-1 1 0 0,-1 0-1 0 0,-1 0 0 0 0,1 0 0 0 0,-2 0 0 0 0,1 0 0 0 0,-1-1 0 0 0,0 1 0 0 0,-1-1 0 0 0,-9 13 0 0 0,-6 5-204 0 0,-1-2 0 0 0,-24 24 0 0 0,36-39-431 0 0,-12 12-1990 0 0,8-5-6203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02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181 270 3272 0 0,'-21'31'1843'0'0,"-1"-2"-1"0"0,-40 43 0 0 0,23-29-212 0 0,29-31-1127 0 0,7-7 15 0 0,-1 0 0 0 0,0 0 0 0 0,-1-1-1 0 0,-5 5 1 0 0,35-65 127 0 0,131-215 193 0 0,-147 253-760 0 0,61-114 935 0 0,-64 125-698 0 0,-4 8 27 0 0,-2 15 184 0 0,-1-2-481 0 0,25 355 765 0 0,-17-278-787 0 0,-5 116 1 0 0,-3-102-5275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03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326 116 3280 0 0,'-18'-5'2205'0'0,"-9"2"-740"0"0,0 1 1 0 0,0 1 0 0 0,-54 5 0 0 0,79-4-1333 0 0,-1 0 0 0 0,1 0 0 0 0,-1 1 0 0 0,1-1-1 0 0,-1 1 1 0 0,1 0 0 0 0,-1 0 0 0 0,1 0 0 0 0,-1 0-1 0 0,1 0 1 0 0,0 0 0 0 0,-1 1 0 0 0,1-1 0 0 0,0 1-1 0 0,0 0 1 0 0,0-1 0 0 0,0 1 0 0 0,1 0 0 0 0,-1 0-1 0 0,0 0 1 0 0,0 3 0 0 0,0-1-40 0 0,0 0 0 0 0,1 0 0 0 0,-1 0 0 0 0,1 0 0 0 0,0 0 0 0 0,1 1-1 0 0,-1-1 1 0 0,1 0 0 0 0,-1 1 0 0 0,2-1 0 0 0,0 8 0 0 0,1 4-6 0 0,1 1 0 0 0,2-1 0 0 0,-1 0 0 0 0,2 0 0 0 0,10 23 0 0 0,7 0-14 0 0,0 0-1 0 0,3-2 0 0 0,34 40 0 0 0,-34-46 2 0 0,-2 1 0 0 0,-1 1 0 0 0,-1 1 0 0 0,24 51 0 0 0,-44-81-61 0 0,-1 0 1 0 0,1 0 0 0 0,-1 1-1 0 0,0-1 1 0 0,0 0 0 0 0,-1 1-1 0 0,1-1 1 0 0,-1 1 0 0 0,0-1-1 0 0,0 0 1 0 0,0 1 0 0 0,-2 7-1 0 0,1-10-3 0 0,0 1-1 0 0,0 0 1 0 0,0-1-1 0 0,0 1 0 0 0,0-1 1 0 0,-1 0-1 0 0,1 1 1 0 0,-1-1-1 0 0,0 0 1 0 0,1 0-1 0 0,-1 0 1 0 0,0 0-1 0 0,-1 0 0 0 0,1 0 1 0 0,0 0-1 0 0,0-1 1 0 0,-1 1-1 0 0,1-1 1 0 0,-1 0-1 0 0,-3 2 1 0 0,-16 4 32 0 0,0-2 1 0 0,-1 0-1 0 0,1-1 1 0 0,-1-2-1 0 0,1 0 1 0 0,-1-1 0 0 0,-30-3-1 0 0,42 1-9 0 0,1 0 0 0 0,0-1 1 0 0,0 0-1 0 0,0 0 0 0 0,0-1 0 0 0,0-1 0 0 0,-17-8 0 0 0,23 10-21 0 0,1 0 1 0 0,-1 0-1 0 0,1 0 0 0 0,-1 0 0 0 0,1-1 1 0 0,0 1-1 0 0,0-1 0 0 0,0 0 0 0 0,1 0 1 0 0,-1 0-1 0 0,1 0 0 0 0,-1 0 0 0 0,1-1 1 0 0,0 1-1 0 0,0-1 0 0 0,1 1 0 0 0,-1-1 1 0 0,1 0-1 0 0,0 0 0 0 0,0 1 0 0 0,0-1 0 0 0,0 0 1 0 0,0-5-1 0 0,2 1 2 0 0,0-1 0 0 0,0 1 0 0 0,1 0 1 0 0,0 0-1 0 0,0 1 0 0 0,1-1 0 0 0,0 0 0 0 0,0 1 0 0 0,1 0 0 0 0,-1-1 1 0 0,2 2-1 0 0,7-12 0 0 0,9-7-7 0 0,44-42 1 0 0,-33 36-13 0 0,-27 25 5 0 0,110-118 3 0 0,-79 83 10 0 0,-11 13 46 0 0,32-47-1 0 0,-50 65 2 0 0,-2 0 0 0 0,1 0 0 0 0,-1-1-1 0 0,-1 1 1 0 0,0-1 0 0 0,0 0 0 0 0,-1 0-1 0 0,0-1 1 0 0,1-14 0 0 0,-4 22-32 0 0,0 0 0 0 0,0 0 0 0 0,0 0 1 0 0,0 0-1 0 0,-1 0 0 0 0,0 0 0 0 0,1 0 1 0 0,-1 1-1 0 0,-1-1 0 0 0,1 0 0 0 0,-1 0 1 0 0,1 1-1 0 0,-1-1 0 0 0,0 1 0 0 0,0-1 1 0 0,-1 1-1 0 0,1 0 0 0 0,-1 0 0 0 0,1 0 1 0 0,-1 0-1 0 0,0 0 0 0 0,0 1 0 0 0,0-1 1 0 0,-1 1-1 0 0,1 0 0 0 0,-1 0 0 0 0,1 0 1 0 0,-1 0-1 0 0,1 1 0 0 0,-7-2 0 0 0,-8-3-19 0 0,0 2-1 0 0,0 0 0 0 0,0 1 1 0 0,0 1-1 0 0,-24 0 0 0 0,31 2-311 0 0,1 0 0 0 0,-1 0 0 0 0,1 1 0 0 0,-19 5 0 0 0,23-5-870 0 0,0 1 0 0 0,1 1-1 0 0,-1-1 1 0 0,0 1 0 0 0,-8 5 0 0 0,0 4-2539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03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0 3880 0 0,'0'0'1993'0'0,"7"5"1539"0"0,-6 119 3120 0 0,-3-109-6463 0 0,0 1-1 0 0,0-1 0 0 0,-1-1 0 0 0,-1 1 0 0 0,-1 0 0 0 0,0-1 0 0 0,0 0 0 0 0,-2 0 0 0 0,0 0 0 0 0,0-1 0 0 0,-1 0 0 0 0,-16 19 0 0 0,16-23-364 0 0,5-5-945 0 0,-1 1-1 0 0,0-1 1 0 0,0 0 0 0 0,0 0-1 0 0,0-1 1 0 0,-7 5 0 0 0,-2-3-2371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06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248 183 1640 0 0,'-45'3'2544'0'0,"32"-2"-1549"0"0,0 0 0 0 0,0-1 1 0 0,-23-2-1 0 0,34 2-856 0 0,1 0 1 0 0,0-1 0 0 0,0 1-1 0 0,0 0 1 0 0,0-1 0 0 0,-1 1-1 0 0,1-1 1 0 0,0 1 0 0 0,0-1-1 0 0,0 0 1 0 0,0 1 0 0 0,0-1-1 0 0,0 0 1 0 0,0 0 0 0 0,1 0-1 0 0,-1 0 1 0 0,0 0-1 0 0,0 1 1 0 0,0-2 0 0 0,1 1-1 0 0,-1 0 1 0 0,1 0 0 0 0,-1-1-1 0 0,0-1 15 0 0,0 0-1 0 0,1 1 0 0 0,-1-1 0 0 0,1 0 1 0 0,0 0-1 0 0,0 1 0 0 0,0-1 0 0 0,0 0 0 0 0,0 0 1 0 0,1-3-1 0 0,1 1-21 0 0,-1-1 0 0 0,1 0 1 0 0,0 0-1 0 0,0 1 0 0 0,0-1 0 0 0,1 1 0 0 0,0 0 1 0 0,0 0-1 0 0,6-7 0 0 0,-2 5-80 0 0,1 0 0 0 0,1 1 0 0 0,-1 0 0 0 0,1 0 0 0 0,0 1 1 0 0,1 0-1 0 0,-1 1 0 0 0,1 0 0 0 0,0 1 0 0 0,17-5 0 0 0,-6 4-10 0 0,-1 1-1 0 0,1 0 1 0 0,-1 2 0 0 0,33 1-1 0 0,-50 0-33 0 0,0 0 0 0 0,0 1 0 0 0,-1-1 0 0 0,1 1-1 0 0,0-1 1 0 0,0 1 0 0 0,-1 0 0 0 0,1 0 0 0 0,-1 0 0 0 0,1 1-1 0 0,-1-1 1 0 0,1 1 0 0 0,-1-1 0 0 0,0 1 0 0 0,0 0-1 0 0,0-1 1 0 0,3 4 0 0 0,-3-2 4 0 0,1 1 1 0 0,-1 0-1 0 0,0 0 0 0 0,0 0 1 0 0,0 0-1 0 0,0 0 0 0 0,-1 0 0 0 0,0 0 1 0 0,0 1-1 0 0,1 3 0 0 0,0 8 14 0 0,-1 0 0 0 0,-1 0 0 0 0,0 0 0 0 0,-1 0 0 0 0,-4 17 0 0 0,-1 0-13 0 0,-2-1 0 0 0,-1 0 0 0 0,-1-1 0 0 0,-2 0 0 0 0,-1 0 0 0 0,-2-1 0 0 0,-1-1-1 0 0,-1 0 1 0 0,-1-2 0 0 0,-1 0 0 0 0,-2-1 0 0 0,-1-1 0 0 0,0 0 0 0 0,-2-2 0 0 0,-1-1 0 0 0,-1-1 0 0 0,-36 23 0 0 0,53-39 0 0 0,0-1-1 0 0,-19 8 1 0 0,26-11-10 0 0,0-1 0 0 0,0 1 1 0 0,0 0-1 0 0,0-1 1 0 0,0 1-1 0 0,0-1 0 0 0,0 0 1 0 0,0 1-1 0 0,0-1 0 0 0,0 0 1 0 0,0 0-1 0 0,0-1 1 0 0,-1 1-1 0 0,1 0 0 0 0,0-1 1 0 0,0 1-1 0 0,0-1 1 0 0,0 0-1 0 0,0 1 0 0 0,1-1 1 0 0,-4-2-1 0 0,4 2 1 0 0,0-1-1 0 0,0 1 1 0 0,0-1-1 0 0,0 0 0 0 0,0 1 1 0 0,1-1-1 0 0,-1 0 1 0 0,0 0-1 0 0,1 1 1 0 0,0-1-1 0 0,-1 0 1 0 0,1 0-1 0 0,0 0 1 0 0,0 0-1 0 0,0 0 1 0 0,0 1-1 0 0,0-1 1 0 0,0 0-1 0 0,0 0 1 0 0,1 0-1 0 0,-1 0 1 0 0,1 1-1 0 0,1-4 0 0 0,1-4 13 0 0,1-1-1 0 0,10-16 1 0 0,-13 25-15 0 0,3-4 10 0 0,-1 0 0 0 0,1 0 0 0 0,0 1-1 0 0,0-1 1 0 0,0 1 0 0 0,0 0-1 0 0,1 1 1 0 0,0-1 0 0 0,-1 1 0 0 0,1-1-1 0 0,1 2 1 0 0,-1-1 0 0 0,0 0 0 0 0,1 1-1 0 0,-1 0 1 0 0,1 1 0 0 0,0-1-1 0 0,0 1 1 0 0,0 0 0 0 0,-1 0 0 0 0,1 1-1 0 0,0-1 1 0 0,0 2 0 0 0,0-1-1 0 0,0 0 1 0 0,0 1 0 0 0,11 3 0 0 0,-6-2 26 0 0,1 1 1 0 0,-1 0 0 0 0,0 0 0 0 0,-1 1 0 0 0,1 0 0 0 0,-1 1 0 0 0,1 0 0 0 0,-1 1-1 0 0,-1 0 1 0 0,14 11 0 0 0,49 41-1285 0 0,-52-49-7979 0 0,-15-9 6001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35.28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250 0 3112 0 0,'0'0'2355'0'0,"-7"18"1339"0"0,-37 119 1650 0 0,-15 72-2179 0 0,19-67-2386 0 0,-18 140 93 0 0,55-260-826 0 0,-28 246 27 0 0,27-236 243 0 0,1-8-2847 0 0,2-8-7417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07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136 134 2664 0 0,'0'0'3279'0'0,"-15"23"690"0"0,0 4-1697 0 0,-36 45-1 0 0,41-60-2080 0 0,-3 7 109 0 0,10-13-164 0 0,-1 0 0 0 0,0 0 0 0 0,0-1 0 0 0,-1 0 0 0 0,-6 6-1 0 0,11-10 17 0 0,3-17 49 0 0,25-43-141 0 0,3 1-1 0 0,2 2 1 0 0,47-59 0 0 0,-79 113-48 0 0,0 0 0 0 0,0 1 0 0 0,1-1 0 0 0,-1 1 0 0 0,0-1 1 0 0,1 1-1 0 0,-1 0 0 0 0,0 0 0 0 0,1-1 0 0 0,-1 1 0 0 0,1 0 0 0 0,0 0 0 0 0,-1 1 0 0 0,1-1 1 0 0,0 0-1 0 0,0 0 0 0 0,0 1 0 0 0,3-1 0 0 0,-4 1 4 0 0,1 0-1 0 0,-1 1 1 0 0,0-1 0 0 0,0 1-1 0 0,1-1 1 0 0,-1 1 0 0 0,0-1-1 0 0,0 1 1 0 0,0 0 0 0 0,0 0-1 0 0,0-1 1 0 0,0 1-1 0 0,0 0 1 0 0,0 0 0 0 0,0 0-1 0 0,-1 0 1 0 0,1 0 0 0 0,0 0-1 0 0,0 1 1 0 0,-1-1 0 0 0,1 0-1 0 0,-1 0 1 0 0,1 0 0 0 0,-1 1-1 0 0,0-1 1 0 0,1 2 0 0 0,3 13 92 0 0,0-1 0 0 0,-1 1 1 0 0,0 0-1 0 0,-1 26 0 0 0,-4 67 244 0 0,0-70-201 0 0,-2 64 213 0 0,-14 188 354 0 0,9-199-1579 0 0,8-72-2938 0 0,1 0-3524 0 0,0-15 3750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0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0 3752 0 0,'0'0'1284'0'0,"0"14"2184"0"0,-2 3-2707 0 0,0-1 0 0 0,-2 0 0 0 0,0 0 0 0 0,-1-1 0 0 0,0 1 0 0 0,-1-1 0 0 0,-12 21 0 0 0,15-28-460 0 0,-7 11 898 0 0,-23 31 0 0 0,0 0-1184 0 0,17-14-3552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09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231 214 1792 0 0,'-3'0'240'0'0,"-6"0"385"0"0,0 0 0 0 0,0 0 1 0 0,0-1-1 0 0,0 0 0 0 0,-14-4 1 0 0,21 4-495 0 0,0 0 1 0 0,-1 0-1 0 0,1 0 1 0 0,0 0-1 0 0,0 0 0 0 0,0-1 1 0 0,1 1-1 0 0,-1-1 1 0 0,0 1-1 0 0,0-1 1 0 0,1 0-1 0 0,-1 1 1 0 0,1-1-1 0 0,-1 0 1 0 0,1 0-1 0 0,0 0 0 0 0,0 0 1 0 0,0 0-1 0 0,0-1 1 0 0,0 1-1 0 0,0 0 1 0 0,1 0-1 0 0,-1-1 1 0 0,1 1-1 0 0,0 0 0 0 0,-1-4 1 0 0,1 1 43 0 0,0 0 0 0 0,0 0 0 0 0,0-1 0 0 0,0 1 0 0 0,1 0 0 0 0,0 0 1 0 0,0 0-1 0 0,1 0 0 0 0,-1 0 0 0 0,1 0 0 0 0,0 0 0 0 0,0 0 0 0 0,1 1 0 0 0,-1-1 0 0 0,1 1 0 0 0,0 0 0 0 0,0 0 1 0 0,1 0-1 0 0,-1 0 0 0 0,1 0 0 0 0,0 1 0 0 0,0-1 0 0 0,0 1 0 0 0,7-4 0 0 0,-1 1-72 0 0,1 1 0 0 0,0 0-1 0 0,0 0 1 0 0,1 1 0 0 0,-1 1-1 0 0,1 0 1 0 0,0 0 0 0 0,0 1 0 0 0,16-1-1 0 0,-16 2-12 0 0,0 1 1 0 0,-1 0-1 0 0,1 1 0 0 0,-1 0 0 0 0,15 4 0 0 0,-23-5-68 0 0,0 1 0 0 0,0 0 0 0 0,0 0 1 0 0,0 0-1 0 0,0 1 0 0 0,0-1 0 0 0,0 1 0 0 0,-1 0 0 0 0,1-1 0 0 0,-1 1 1 0 0,1 0-1 0 0,-1 1 0 0 0,0-1 0 0 0,0 0 0 0 0,0 1 0 0 0,0-1 0 0 0,0 1 1 0 0,0-1-1 0 0,-1 1 0 0 0,1 0 0 0 0,-1 0 0 0 0,0 0 0 0 0,2 5 0 0 0,0 7 32 0 0,0 0-1 0 0,-1 0 1 0 0,-1 0-1 0 0,0 0 0 0 0,-1 1 1 0 0,-1-1-1 0 0,0 0 1 0 0,-4 16-1 0 0,0-10-22 0 0,-1 0 1 0 0,0 0-1 0 0,-2-1 1 0 0,0 0-1 0 0,-13 21 1 0 0,2-9-18 0 0,-2-1 1 0 0,-1 0 0 0 0,-1-2-1 0 0,-1-1 1 0 0,-2-1 0 0 0,-36 30 0 0 0,-25 10 33 0 0,78-60-38 0 0,-1-1-1 0 0,0-1 1 0 0,-1 1-1 0 0,0-2 1 0 0,1 0-1 0 0,-1 0 1 0 0,-15 3-1 0 0,26-7-7 0 0,-1 1-1 0 0,0-1 1 0 0,0 0-1 0 0,1 0 1 0 0,-1 0-1 0 0,0 1 1 0 0,1-1-1 0 0,-1 0 1 0 0,0 0 0 0 0,0 0-1 0 0,1 0 1 0 0,-1 0-1 0 0,0 0 1 0 0,0-1-1 0 0,1 1 1 0 0,-1 0-1 0 0,0 0 1 0 0,0 0-1 0 0,1-1 1 0 0,-1 1-1 0 0,0 0 1 0 0,1-1 0 0 0,-1 1-1 0 0,1-1 1 0 0,-2 0-1 0 0,2 0 1 0 0,0 0 0 0 0,0 1 0 0 0,0-1 0 0 0,0 0-1 0 0,0 0 1 0 0,0 0 0 0 0,0 1 0 0 0,1-1 0 0 0,-1 0 0 0 0,0 0 0 0 0,1 1-1 0 0,-1-1 1 0 0,0 0 0 0 0,1 0 0 0 0,-1 1 0 0 0,1-1 0 0 0,-1 0-1 0 0,2 0 1 0 0,30-32 43 0 0,-22 24-10 0 0,0 1 0 0 0,1 0 0 0 0,0 1 0 0 0,0 0 0 0 0,0 1 0 0 0,1 0 0 0 0,0 1 0 0 0,19-6 0 0 0,-24 9 31 0 0,0 1 0 0 0,0 0 1 0 0,1 0-1 0 0,-1 1 1 0 0,0 0-1 0 0,1 0 0 0 0,-1 0 1 0 0,1 1-1 0 0,-1 0 1 0 0,0 1-1 0 0,0 0 1 0 0,0 0-1 0 0,0 0 0 0 0,0 1 1 0 0,0 0-1 0 0,11 7 1 0 0,57 43 582 0 0,-50-33-817 0 0,37 21 1 0 0,-48-34-2085 0 0,6 0-6863 0 0,-15-7 5514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09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1 3208 0 0,'0'0'3629'0'0,"-1"12"-810"0"0,-1-4-2283 0 0,-1 0 1 0 0,-1-1-1 0 0,1 1 0 0 0,-8 10 1 0 0,-4 9 450 0 0,-1 2-85 0 0,-1 0 1 0 0,-33 42 0 0 0,-15 23-327 0 0,46-63-413 0 0,12-21-59 0 0,0 1 0 0 0,1 0 1 0 0,-8 20-1 0 0,5-17 43 0 0,8-12-116 0 0,0-1 0 0 0,0 0 1 0 0,0 1-1 0 0,0-1 0 0 0,0 1 0 0 0,0-1 1 0 0,0 1-1 0 0,0-1 0 0 0,1 1 1 0 0,-1 0-1 0 0,0-1 0 0 0,1 1 0 0 0,0 0 1 0 0,-1 0-1 0 0,1-1 0 0 0,0 1 0 0 0,0 0 1 0 0,0 0-1 0 0,0-1 0 0 0,0 1 0 0 0,0 0 1 0 0,1 2-1 0 0,0-4-6 0 0,0 1 0 0 0,0 0 1 0 0,0 0-1 0 0,0 0 0 0 0,1-1 0 0 0,-1 1 0 0 0,0-1 0 0 0,0 1 1 0 0,0-1-1 0 0,1 1 0 0 0,-1-1 0 0 0,0 0 0 0 0,1 0 1 0 0,-1 1-1 0 0,2-1 0 0 0,25 1 177 0 0,-27-1-192 0 0,237 10 634 0 0,-236-10-685 0 0,-1-1 28 0 0,-1 1 1 0 0,1 0-1 0 0,-1 0 1 0 0,1 0-1 0 0,-1 0 0 0 0,1 0 1 0 0,0 0-1 0 0,-1 0 0 0 0,1 0 1 0 0,-1 0-1 0 0,1 0 1 0 0,-1 0-1 0 0,1 0 0 0 0,-1 0 1 0 0,1 0-1 0 0,0 0 1 0 0,-1 1-1 0 0,1-1 0 0 0,-1 0 1 0 0,1 0-1 0 0,-1 1 1 0 0,1-1-1 0 0,-1 0 0 0 0,0 1 1 0 0,1-1-1 0 0,-1 0 1 0 0,1 1-1 0 0,-1-1 0 0 0,0 1 1 0 0,1-1-1 0 0,-1 1 0 0 0,0-1 1 0 0,1 1-1 0 0,-1-1 1 0 0,0 1-1 0 0,1 0 0 0 0,-1-1-237 0 0,0-14-11593 0 0,0 7 8490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10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2816 0 0,'1'-6'746'0'0,"1"0"1"0"0,-1 0-1 0 0,1 1 0 0 0,0-1 0 0 0,0 0 1 0 0,0 1-1 0 0,1-1 0 0 0,4-5 0 0 0,-7 11-648 0 0,0-1 0 0 0,0 1-1 0 0,0-1 1 0 0,0 1 0 0 0,0-1-1 0 0,0 1 1 0 0,1 0 0 0 0,-1-1 0 0 0,0 1-1 0 0,0 0 1 0 0,1-1 0 0 0,-1 1-1 0 0,0 0 1 0 0,1-1 0 0 0,-1 1-1 0 0,0 0 1 0 0,1-1 0 0 0,-1 1 0 0 0,0 0-1 0 0,1 0 1 0 0,-1 0 0 0 0,0-1-1 0 0,1 1 1 0 0,-1 0 0 0 0,1 0-1 0 0,-1 0 1 0 0,0 0 0 0 0,1 0 0 0 0,-1 0-1 0 0,1 0 1 0 0,-1 0 0 0 0,1 0-1 0 0,-1 0 1 0 0,0 0 0 0 0,1 0 0 0 0,-1 0-1 0 0,1 0 1 0 0,-1 0 0 0 0,1 0-1 0 0,-1 0 1 0 0,0 0 0 0 0,1 1-1 0 0,-1-1 1 0 0,1 0 0 0 0,-1 0 0 0 0,0 1-1 0 0,1-1 1 0 0,-1 0 0 0 0,0 0-1 0 0,1 1 1 0 0,-1-1 0 0 0,0 0-1 0 0,1 1 1 0 0,0 1 138 0 0,0 0 1 0 0,0-1-1 0 0,0 1 0 0 0,0 0 0 0 0,-1 0 0 0 0,1 0 0 0 0,0 0 1 0 0,-1 0-1 0 0,0 0 0 0 0,1 0 0 0 0,-1 3 0 0 0,11 381 3509 0 0,-11-141-3091 0 0,-2-233 266 0 0,0-4-4342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10.7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10 4488 0 0,'-4'-9'12130'0'0,"2"10"-11365"0"0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4:11.1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0 4392 0 0,'-2'4'13360'0'0,"-4"-2"-12053"0"0,-11-1-11566 0 0,13-1 9268 0 0,-9 0-2906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12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39 3132 0 0,'-26'5'2963'0'0,"23"-4"-2689"0"0,0 0 1 0 0,0 0 0 0 0,0 0 0 0 0,1 0-1 0 0,-1 1 1 0 0,0-1 0 0 0,0 1 0 0 0,1-1 0 0 0,-1 1-1 0 0,1 0 1 0 0,-1 0 0 0 0,1 1 0 0 0,0-1 0 0 0,0 0-1 0 0,0 1 1 0 0,0-1 0 0 0,0 1 0 0 0,1 0 0 0 0,-1-1-1 0 0,-1 7 1 0 0,2-9-190 0 0,1 1 0 0 0,0-1 0 0 0,0 1 0 0 0,0-1 0 0 0,0 1 0 0 0,-1-1 0 0 0,1 1 0 0 0,0 0 0 0 0,0-1 0 0 0,0 1 0 0 0,0-1-1 0 0,0 1 1 0 0,1-1 0 0 0,-1 1 0 0 0,0-1 0 0 0,0 1 0 0 0,0-1 0 0 0,0 1 0 0 0,1 0 0 0 0,-1-1 0 0 0,0 1 0 0 0,0-1 0 0 0,1 0 0 0 0,-1 1 0 0 0,0-1 0 0 0,1 1 0 0 0,-1-1 0 0 0,0 1 0 0 0,1-1 0 0 0,-1 0-1 0 0,1 1 1 0 0,-1-1 0 0 0,1 0 0 0 0,-1 1 0 0 0,1-1 0 0 0,0 0 0 0 0,2 1 28 0 0,0 0 0 0 0,0 0-1 0 0,0-1 1 0 0,0 1 0 0 0,0-1 0 0 0,0 0-1 0 0,5-1 1 0 0,5 0-70 0 0,-1 0-1 0 0,23-7 0 0 0,-31 6-25 0 0,0 0-1 0 0,1 0 0 0 0,-1 0 0 0 0,0-1 0 0 0,0 1 0 0 0,0-1 0 0 0,-1 0 0 0 0,1 0 0 0 0,-1-1 0 0 0,5-4 0 0 0,-7 6-4 0 0,1 1-1 0 0,-1-1 1 0 0,0 1-1 0 0,0-1 1 0 0,0 1-1 0 0,0-1 1 0 0,0 0-1 0 0,0 0 1 0 0,-1 1-1 0 0,1-1 1 0 0,0 0-1 0 0,-1 0 1 0 0,1 0 0 0 0,-1 0-1 0 0,0 0 1 0 0,0 0-1 0 0,0 0 1 0 0,0 0-1 0 0,0 0 1 0 0,0 0-1 0 0,0 0 1 0 0,-1 1-1 0 0,1-1 1 0 0,-1 0-1 0 0,1 0 1 0 0,-2-3 0 0 0,1 4 2 0 0,-1 0 0 0 0,1 0 1 0 0,0-1-1 0 0,-1 1 0 0 0,1 0 1 0 0,-1 0-1 0 0,1 1 0 0 0,-1-1 1 0 0,1 0-1 0 0,-1 0 0 0 0,0 1 1 0 0,1-1-1 0 0,-1 1 0 0 0,0-1 1 0 0,1 1-1 0 0,-1 0 0 0 0,0 0 1 0 0,-3 0-1 0 0,-36 1 184 0 0,33-1-153 0 0,8 0-43 0 0,-8 0 54 0 0,0 1 1 0 0,1 0-1 0 0,-1 0 1 0 0,1 0-1 0 0,-10 4 0 0 0,14-4-40 0 0,1 0 0 0 0,0 1 0 0 0,0-1-1 0 0,-1 0 1 0 0,1 1 0 0 0,0-1-1 0 0,0 1 1 0 0,0 0 0 0 0,1 0 0 0 0,-1 0-1 0 0,0 0 1 0 0,1 0 0 0 0,-1 0-1 0 0,1 0 1 0 0,0 1 0 0 0,0-1-1 0 0,0 0 1 0 0,0 1 0 0 0,-1 3 0 0 0,1-3-6 0 0,0 0 1 0 0,0-1 0 0 0,0 1 0 0 0,0 0-1 0 0,1 0 1 0 0,-1 0 0 0 0,1 0 0 0 0,0 0-1 0 0,0 0 1 0 0,0 0 0 0 0,1-1 0 0 0,-1 1-1 0 0,1 0 1 0 0,0 3 0 0 0,0-4-7 0 0,1 0 0 0 0,-1 0 1 0 0,0-1-1 0 0,1 1 0 0 0,-1-1 0 0 0,1 1 1 0 0,0-1-1 0 0,0 1 0 0 0,-1-1 0 0 0,1 0 1 0 0,0 0-1 0 0,0 0 0 0 0,0 0 1 0 0,0 0-1 0 0,0 0 0 0 0,1-1 0 0 0,-1 1 1 0 0,0-1-1 0 0,0 1 0 0 0,3-1 0 0 0,2 2-4 0 0,0-1 0 0 0,0-1 0 0 0,0 1 0 0 0,1-1-1 0 0,-1 0 1 0 0,12-3 0 0 0,-18 3 2 0 0,0 0-1 0 0,1 0 1 0 0,-1 0 0 0 0,0 0-1 0 0,0-1 1 0 0,1 1 0 0 0,-1-1-1 0 0,0 1 1 0 0,0-1 0 0 0,0 1-1 0 0,0-1 1 0 0,0 0 0 0 0,0 1-1 0 0,0-1 1 0 0,0 0 0 0 0,0 0-1 0 0,0 0 1 0 0,0 0 0 0 0,0 1-1 0 0,-1-1 1 0 0,1-1 0 0 0,0 1-1 0 0,-1 0 1 0 0,1 0 0 0 0,-1 0-1 0 0,1 0 1 0 0,-1 0 0 0 0,1 0-1 0 0,-1-1 1 0 0,0 1 0 0 0,0 0-1 0 0,1 0 1 0 0,-1-1 0 0 0,0 1-1 0 0,0 0 1 0 0,0 0 0 0 0,0-1-1 0 0,-1 1 1 0 0,1 0 0 0 0,0 0-1 0 0,0-1 1 0 0,-1 1 0 0 0,1 0-1 0 0,-1 0 1 0 0,0-2 0 0 0,0 1-52 0 0,0-1 1 0 0,0 1 0 0 0,-1 0 0 0 0,1 0-1 0 0,0 0 1 0 0,-1 0 0 0 0,1 0 0 0 0,-1 1-1 0 0,0-1 1 0 0,0 0 0 0 0,1 1 0 0 0,-1-1-1 0 0,0 1 1 0 0,0-1 0 0 0,-1 1 0 0 0,1 0-1 0 0,0 0 1 0 0,0 0 0 0 0,0 0 0 0 0,-1 1-1 0 0,1-1 1 0 0,-1 0 0 0 0,1 1 0 0 0,0 0-1 0 0,-1 0 1 0 0,1-1 0 0 0,-1 1 0 0 0,1 1-1 0 0,-1-1 1 0 0,-3 1 0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12.8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14 3072 0 0,'-2'2'317'0'0,"-1"1"0"0"0,1-1 0 0 0,0 0 0 0 0,0 1 0 0 0,0-1 0 0 0,0 1 0 0 0,0 0 1 0 0,1 0-1 0 0,-1-1 0 0 0,1 1 0 0 0,0 0 0 0 0,0 0 0 0 0,0 0 0 0 0,0 1 0 0 0,0-1 0 0 0,1 0 0 0 0,-1 0 0 0 0,1 0 0 0 0,0 5 0 0 0,1-7-212 0 0,-1 0 0 0 0,1 0 0 0 0,0 0 0 0 0,-1 0 1 0 0,1 0-1 0 0,0 0 0 0 0,0-1 0 0 0,0 1 0 0 0,-1 0 0 0 0,1-1 0 0 0,0 1 0 0 0,0 0 1 0 0,0-1-1 0 0,0 1 0 0 0,0-1 0 0 0,0 0 0 0 0,0 1 0 0 0,1-1 0 0 0,-1 0 1 0 0,1 1-1 0 0,28 3 1433 0 0,-21-3-996 0 0,-4-1-486 0 0,0 1-1 0 0,0-1 0 0 0,0 0 1 0 0,0 0-1 0 0,0 0 0 0 0,0-1 1 0 0,0 0-1 0 0,-1 0 0 0 0,1 0 1 0 0,0-1-1 0 0,9-3 0 0 0,-13 5-44 0 0,-1-1-1 0 0,1 1 1 0 0,0-1 0 0 0,-1 1-1 0 0,1-1 1 0 0,-1 1-1 0 0,1-1 1 0 0,-1 1-1 0 0,1-1 1 0 0,-1 1 0 0 0,1-1-1 0 0,-1 0 1 0 0,1 1-1 0 0,-1-1 1 0 0,0 0 0 0 0,1 1-1 0 0,-1-1 1 0 0,0 0-1 0 0,0 1 1 0 0,1-1-1 0 0,-1 0 1 0 0,0 0 0 0 0,0 1-1 0 0,0-1 1 0 0,0 0-1 0 0,0 0 1 0 0,0 0-1 0 0,0 1 1 0 0,0-1 0 0 0,0 0-1 0 0,0 0 1 0 0,-1 1-1 0 0,1-1 1 0 0,0 0-1 0 0,-1 1 1 0 0,1-1 0 0 0,0 0-1 0 0,-1 1 1 0 0,1-1-1 0 0,-1 0 1 0 0,1 1 0 0 0,0-1-1 0 0,-1 1 1 0 0,0-1-1 0 0,1 1 1 0 0,-2-2-1 0 0,0 0 55 0 0,-1 0-1 0 0,0 0 1 0 0,1 0-1 0 0,-1 0 0 0 0,0 0 1 0 0,0 0-1 0 0,0 1 0 0 0,0 0 1 0 0,-5-2-1 0 0,-2 1 97 0 0,0 1-1 0 0,-1 0 1 0 0,1 1-1 0 0,0 0 0 0 0,0 1 1 0 0,0 0-1 0 0,0 0 1 0 0,0 1-1 0 0,-10 4 1 0 0,19-6-144 0 0,0 1 0 0 0,0 0 1 0 0,0 0-1 0 0,1 0 0 0 0,-1 0 0 0 0,0 0 0 0 0,1-1 1 0 0,-1 1-1 0 0,1 1 0 0 0,-1-1 0 0 0,1 0 1 0 0,-1 0-1 0 0,1 0 0 0 0,0 0 0 0 0,-1 0 1 0 0,1 0-1 0 0,0 0 0 0 0,0 1 0 0 0,0-1 0 0 0,0 0 1 0 0,0 0-1 0 0,0 0 0 0 0,0 0 0 0 0,0 0 1 0 0,1 1-1 0 0,-1-1 0 0 0,0 0 0 0 0,1 0 1 0 0,-1 0-1 0 0,1 0 0 0 0,-1 0 0 0 0,1 0 0 0 0,-1 0 1 0 0,1 0-1 0 0,0 0 0 0 0,0 0 0 0 0,-1 0 1 0 0,1-1-1 0 0,0 1 0 0 0,0 0 0 0 0,0 0 0 0 0,0-1 1 0 0,1 1-1 0 0,9 2-7 0 0,0-1 0 0 0,1 0-1 0 0,-1-1 1 0 0,19 0 0 0 0,-25-1-8 0 0,0 0 1 0 0,0 0-1 0 0,0-1 1 0 0,0 0-1 0 0,0 0 1 0 0,0 0-1 0 0,0 0 0 0 0,0-1 1 0 0,-1 0-1 0 0,1 0 1 0 0,-1 0-1 0 0,9-6 1 0 0,-12 7 10 0 0,0-1 0 0 0,0 1 1 0 0,0-1-1 0 0,0 1 0 0 0,0-1 1 0 0,0 0-1 0 0,0 1 0 0 0,-1-1 1 0 0,1 0-1 0 0,0 0 0 0 0,-1 1 1 0 0,1-1-1 0 0,-1 0 0 0 0,0 0 1 0 0,0 0-1 0 0,0 0 0 0 0,0 1 1 0 0,0-1-1 0 0,0 0 0 0 0,0 0 1 0 0,-1 0-1 0 0,1 0 0 0 0,-1 0 1 0 0,1 1-1 0 0,-1-1 0 0 0,0 0 1 0 0,1 1-1 0 0,-1-1 0 0 0,0 0 1 0 0,0 1-1 0 0,0-1 0 0 0,0 1 1 0 0,-1-1-1 0 0,1 1 0 0 0,0 0 1 0 0,-1-1-1 0 0,1 1 0 0 0,-1 0 1 0 0,1 0-1 0 0,-1 0 0 0 0,1 0 1 0 0,-1 0-1 0 0,0 0 0 0 0,1 1 1 0 0,-1-1-1 0 0,0 1 0 0 0,-3-2 1 0 0,0 2-18 0 0,0 0 0 0 0,0 1 0 0 0,0-1 0 0 0,0 1 0 0 0,0 0-1 0 0,-6 2 1 0 0,-2 3-3301 0 0,1 3-4606 0 0,5-4 4242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14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162 82 3056 0 0,'0'0'2056'0'0,"-23"7"1599"0"0,13 3-3105 0 0,0 0 0 0 0,1 1 0 0 0,0 0-1 0 0,0 0 1 0 0,1 1 0 0 0,1 0-1 0 0,0 0 1 0 0,-7 20 0 0 0,3-4 40 0 0,1 2 0 0 0,-11 53 0 0 0,16-57-238 0 0,1 0 1 0 0,0 54 0 0 0,4-68-260 0 0,1 0-1 0 0,0 0 1 0 0,1 0 0 0 0,0 0 0 0 0,1 0 0 0 0,1 0 0 0 0,0 0 0 0 0,9 19 0 0 0,-10-26-61 0 0,0 0 0 0 0,0-1 0 0 0,1 1 0 0 0,-1-1 0 0 0,1 0 0 0 0,0 0 1 0 0,0 0-1 0 0,0 0 0 0 0,1-1 0 0 0,-1 1 0 0 0,1-1 0 0 0,9 4 0 0 0,-6-4-8 0 0,0 0-1 0 0,0 0 1 0 0,0-1-1 0 0,0 0 0 0 0,0-1 1 0 0,0 0-1 0 0,1 0 1 0 0,7-1-1 0 0,0-1-7 0 0,0 0-1 0 0,0-1 1 0 0,0-1-1 0 0,-1 0 1 0 0,0-2-1 0 0,0 1 0 0 0,0-2 1 0 0,24-12-1 0 0,-27 12-9 0 0,-1-1 0 0 0,0-1-1 0 0,-1 0 1 0 0,0 0 0 0 0,0-1-1 0 0,-1 0 1 0 0,0 0 0 0 0,0-1-1 0 0,-1-1 1 0 0,-1 1 0 0 0,1-1 0 0 0,-2 0-1 0 0,0-1 1 0 0,0 0 0 0 0,-1 0-1 0 0,0 0 1 0 0,-1 0 0 0 0,-1-1-1 0 0,0 0 1 0 0,2-15 0 0 0,-1-12 22 0 0,-3-76 0 0 0,-1 100-20 0 0,-2 0-1 0 0,0 0 1 0 0,-2 0-1 0 0,1 0 1 0 0,-2 1-1 0 0,0 0 1 0 0,-11-24-1 0 0,11 32-4 0 0,0-1 1 0 0,0 1-1 0 0,-1 1 0 0 0,0-1 0 0 0,0 1 0 0 0,0 0 0 0 0,-1 0 0 0 0,0 1 0 0 0,0-1 0 0 0,-1 2 0 0 0,0-1 1 0 0,1 1-1 0 0,-1 0 0 0 0,-1 1 0 0 0,1 0 0 0 0,0 0 0 0 0,-12-2 0 0 0,9 3-84 0 0,-1 0-1 0 0,1 0 1 0 0,0 1-1 0 0,-1 0 1 0 0,1 1 0 0 0,-1 0-1 0 0,1 1 1 0 0,-1 1-1 0 0,1 0 1 0 0,0 0-1 0 0,0 1 1 0 0,-22 8 0 0 0,2 9-2454 0 0,28-17 1902 0 0,0 0-1 0 0,0 0 0 0 0,1 0 1 0 0,-1 0-1 0 0,1 0 1 0 0,0 1-1 0 0,0-1 1 0 0,0 1-1 0 0,0-1 0 0 0,0 1 1 0 0,1 0-1 0 0,-2 4 1 0 0,-1 17-2668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36.07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269 31 3072 0 0,'0'0'534'0'0,"-16"-13"3388"0"0,7 9-3264 0 0,0 1 0 0 0,-1 1 0 0 0,1-1 0 0 0,-1 1 0 0 0,0 1 0 0 0,0 0 0 0 0,0 0 0 0 0,1 1 0 0 0,-1 0 0 0 0,-12 2 0 0 0,17-1-550 0 0,0-1 0 0 0,1 1 0 0 0,-1 1 0 0 0,1-1 1 0 0,-1 0-1 0 0,1 1 0 0 0,-1 0 0 0 0,1 0 0 0 0,0 1 0 0 0,0-1 0 0 0,0 1 0 0 0,0-1 0 0 0,0 1 0 0 0,1 1 0 0 0,-1-1 0 0 0,1 0 0 0 0,0 1 0 0 0,0 0 0 0 0,0-1 0 0 0,1 1 0 0 0,-1 1 0 0 0,1-1 1 0 0,-2 4-1 0 0,1 0-75 0 0,1-1 1 0 0,0 0 0 0 0,0 1 0 0 0,0-1 0 0 0,1 1-1 0 0,1 0 1 0 0,-1-1 0 0 0,1 1 0 0 0,2 14 0 0 0,-2-17-35 0 0,1-1 0 0 0,1 0 1 0 0,-1 1-1 0 0,0-1 0 0 0,1 0 1 0 0,0 0-1 0 0,0 0 0 0 0,0 0 1 0 0,1 0-1 0 0,-1 0 0 0 0,1-1 1 0 0,0 1-1 0 0,0-1 0 0 0,0 0 1 0 0,1 0-1 0 0,-1 0 0 0 0,7 4 1 0 0,-4-3-27 0 0,1-1 0 0 0,-1 0 0 0 0,1-1 1 0 0,-1 0-1 0 0,1 0 0 0 0,0 0 0 0 0,0-1 1 0 0,0 0-1 0 0,13 1 0 0 0,-2-2-103 0 0,0-1-1 0 0,32-5 0 0 0,-48 5 114 0 0,0 1-1 0 0,0-1 1 0 0,0 0-1 0 0,0 0 1 0 0,0 0-1 0 0,0 0 1 0 0,0-1-1 0 0,0 1 1 0 0,0 0-1 0 0,-1-1 1 0 0,1 1-1 0 0,0-1 1 0 0,-1 0-1 0 0,1 0 1 0 0,-1 1-1 0 0,0-1 1 0 0,2-3-1 0 0,-3 4 13 0 0,1 1-1 0 0,-1-1 1 0 0,0 0-1 0 0,1 0 1 0 0,-1 1 0 0 0,0-1-1 0 0,0 0 1 0 0,0 0-1 0 0,0 0 1 0 0,0 1-1 0 0,0-1 1 0 0,0 0-1 0 0,0 0 1 0 0,0 0-1 0 0,0 1 1 0 0,0-1 0 0 0,0 0-1 0 0,0 0 1 0 0,-1 1-1 0 0,1-2 1 0 0,-1 1 5 0 0,0 0-1 0 0,0 0 1 0 0,0 0 0 0 0,1 1 0 0 0,-1-1 0 0 0,0 0-1 0 0,0 1 1 0 0,0-1 0 0 0,0 1 0 0 0,0-1 0 0 0,0 1-1 0 0,0-1 1 0 0,0 1 0 0 0,0 0 0 0 0,0 0 0 0 0,-1-1-1 0 0,1 1 1 0 0,0 0 0 0 0,-1 0 0 0 0,-16-1 48 0 0,1 0 1 0 0,0 1-1 0 0,-1 0 0 0 0,-32 7 1 0 0,42-6-23 0 0,0 1 0 0 0,0 1 1 0 0,0 0-1 0 0,0 0 0 0 0,1 0 1 0 0,-1 1-1 0 0,1 0 0 0 0,0 0 1 0 0,0 1-1 0 0,1 0 0 0 0,-1 0 1 0 0,-7 9-1 0 0,10-9 5 0 0,0 1 0 0 0,0 0 1 0 0,1-1-1 0 0,0 1 0 0 0,0 0 1 0 0,0 0-1 0 0,1 1 0 0 0,0-1 1 0 0,0 0-1 0 0,1 1 0 0 0,-1 7 1 0 0,1-10-11 0 0,0 0 1 0 0,1 0 0 0 0,0 0-1 0 0,0-1 1 0 0,0 1 0 0 0,0 0 0 0 0,1 0-1 0 0,-1 0 1 0 0,1 0 0 0 0,0 0-1 0 0,0-1 1 0 0,0 1 0 0 0,1 0 0 0 0,0-1-1 0 0,-1 1 1 0 0,1-1 0 0 0,0 0 0 0 0,0 1-1 0 0,5 4 1 0 0,-2-4-5 0 0,0-1 0 0 0,0 0 0 0 0,0 0 0 0 0,0-1-1 0 0,1 1 1 0 0,-1-1 0 0 0,1 0 0 0 0,-1 0 0 0 0,1-1 0 0 0,0 0 0 0 0,6 1 0 0 0,12 0-16 0 0,33-1 1 0 0,-40-1-47 0 0,-11 0 14 0 0,78-3-1916 0 0,-28-8-7414 0 0,-39 4 5964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14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0 3840 0 0,'0'0'656'0'0,"0"18"2660"0"0,-1-3-2735 0 0,0-1 0 0 0,-1 1 0 0 0,0-1 0 0 0,-1 0 0 0 0,-1 0 0 0 0,-9 24 0 0 0,-43 75 3402 0 0,15-36-4657 0 0,33-58-1285 0 0,0 0 1 0 0,-6 24 0 0 0,10-31-1146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15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22 3064 0 0,'6'-22'5191'0'0,"-6"27"-4565"0"0,-1 0 1 0 0,0-1-1 0 0,-1 1 0 0 0,1 0 1 0 0,-1-1-1 0 0,0 0 1 0 0,0 1-1 0 0,-3 4 0 0 0,-27 42-133 0 0,22-35-205 0 0,-38 55 151 0 0,19-28-209 0 0,1 1 0 0 0,-26 56 0 0 0,49-84-142 0 0,0-1-1 0 0,0 1 1 0 0,1 0-1 0 0,-1 20 0 0 0,4-35-76 0 0,1 1 1 0 0,0-1-1 0 0,0 1 0 0 0,0-1 0 0 0,0 1 0 0 0,0-1 0 0 0,0 1 0 0 0,1-1 0 0 0,-1 1 0 0 0,0-1 0 0 0,1 1 0 0 0,-1-1 0 0 0,1 0 0 0 0,0 1 0 0 0,-1-1 0 0 0,1 0 0 0 0,0 1 0 0 0,0-1 0 0 0,0 0 0 0 0,0 0 0 0 0,0 0 0 0 0,0 0 0 0 0,0 0 0 0 0,0 0 0 0 0,0 0 0 0 0,1 0 0 0 0,-1 0 0 0 0,0-1 0 0 0,0 1 0 0 0,1 0 0 0 0,-1-1 0 0 0,1 1 0 0 0,-1-1 0 0 0,1 1 0 0 0,-1-1 0 0 0,3 0 0 0 0,7 2 33 0 0,0-1 1 0 0,0 0-1 0 0,0-1 1 0 0,12 0-1 0 0,-6-1 3 0 0,175 1 198 0 0,-155 3-721 0 0,-36-3 279 0 0,0 0 139 0 0,-1-1 1 0 0,1 1-1 0 0,0 0 1 0 0,-1-1 0 0 0,1 1-1 0 0,0 0 1 0 0,-1-1 0 0 0,1 1-1 0 0,-1-1 1 0 0,1 1-1 0 0,-1-1 1 0 0,1 0 0 0 0,-1 1-1 0 0,1-1 1 0 0,-1 0-1 0 0,1 1 1 0 0,-1-1 0 0 0,0 0-1 0 0,0 1 1 0 0,1-1 0 0 0,-1 0-1 0 0,0-1 1 0 0,6-19-525 0 0,-5 18 416 0 0,11-55-1170 0 0,6-89-1 0 0,-17 135 1319 0 0,6-104 948 0 0,-7 102-32 0 0,0 17 233 0 0,0 27 699 0 0,0-13-1790 0 0,-7 434 2692 0 0,7-425-2647 0 0,-2-1 1 0 0,0 1-1 0 0,-2-1 0 0 0,-1 1 0 0 0,-1-1 0 0 0,-14 38 0 0 0,12-48-164 0 0,-1 9-554 0 0,4-15-1061 0 0,2-5-1298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16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 3888 0 0,'0'9'7960'0'0,"0"38"-5411"0"0,-2-23-1891 0 0,-1 0-1 0 0,-2 0 1 0 0,0 0-1 0 0,-1-1 1 0 0,-14 34-1 0 0,-2 9-4886 0 0,16-49-2819 0 0,5-12 3523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16.8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369 11 3296 0 0,'-108'-9'4506'0'0,"72"8"-3690"0"0,4 1 296 0 0,-34 2 1 0 0,58-1-811 0 0,0 0 0 0 0,0 1 0 0 0,0-1 0 0 0,0 1 0 0 0,0 1 0 0 0,0 0 1 0 0,1 0-1 0 0,-1 0 0 0 0,-9 7 0 0 0,15-8-245 0 0,1-1 1 0 0,-1 1-1 0 0,1-1 0 0 0,0 1 1 0 0,-1 0-1 0 0,1-1 0 0 0,0 1 1 0 0,0 0-1 0 0,0 0 1 0 0,0 0-1 0 0,1 0 0 0 0,-1 0 1 0 0,1 0-1 0 0,-1 0 0 0 0,1 0 1 0 0,-1 0-1 0 0,1 4 0 0 0,0-2-23 0 0,0 0 0 0 0,0 0 0 0 0,0 0 0 0 0,1 0 0 0 0,-1 0 0 0 0,1 0 0 0 0,0 0 0 0 0,2 5-1 0 0,4 3 35 0 0,1 0 0 0 0,0-1-1 0 0,1 0 1 0 0,0 0-1 0 0,1-1 1 0 0,0 0-1 0 0,16 11 1 0 0,3 4 17 0 0,35 34 41 0 0,56 56 49 0 0,-103-96-135 0 0,-1 1 0 0 0,0 1 1 0 0,-2 0-1 0 0,18 34 0 0 0,-29-49-24 0 0,0 0 0 0 0,0 1-1 0 0,-1-1 1 0 0,1 1-1 0 0,-2 0 1 0 0,1-1 0 0 0,-1 1-1 0 0,0 0 1 0 0,-1 0-1 0 0,1 0 1 0 0,-1 0 0 0 0,-2 13-1 0 0,1-14-3 0 0,-1 0 1 0 0,0 0-1 0 0,0 0 0 0 0,-1-1 1 0 0,1 1-1 0 0,-1-1 0 0 0,0 1 1 0 0,-1-1-1 0 0,1 0 0 0 0,-1 0 1 0 0,0-1-1 0 0,0 1 0 0 0,-1-1 1 0 0,-8 7-1 0 0,-2 0 24 0 0,0-2 0 0 0,0 0 0 0 0,-1 0 0 0 0,0-2 0 0 0,0 0 0 0 0,0 0 0 0 0,-31 6 0 0 0,16-7 65 0 0,0 0 0 0 0,-1-3 0 0 0,-45 1 0 0 0,74-4-84 0 0,0 0 0 0 0,1 0 0 0 0,-1 0 1 0 0,0-1-1 0 0,0 1 0 0 0,0-1 0 0 0,1 0 0 0 0,-1 0 0 0 0,0 1 1 0 0,1-2-1 0 0,-1 1 0 0 0,1 0 0 0 0,-1-1 0 0 0,1 1 0 0 0,-1-1 1 0 0,-3-3-1 0 0,5 4-8 0 0,0-1 1 0 0,0 0 0 0 0,0 1-1 0 0,0-1 1 0 0,0 0 0 0 0,1 1-1 0 0,-1-1 1 0 0,0 0 0 0 0,1 0-1 0 0,0 0 1 0 0,-1 0 0 0 0,1 1-1 0 0,0-1 1 0 0,0 0 0 0 0,0 0-1 0 0,0 0 1 0 0,0 0 0 0 0,0 0-1 0 0,1 0 1 0 0,-1 1 0 0 0,1-1-1 0 0,-1 0 1 0 0,1 0 0 0 0,0 0-1 0 0,-1 1 1 0 0,3-3 0 0 0,5-12 11 0 0,1 0 0 0 0,1 1 0 0 0,0 0 1 0 0,2 0-1 0 0,15-16 0 0 0,72-59-155 0 0,-4 3-44 0 0,-71 63 123 0 0,-2-1 0 0 0,0 0 0 0 0,20-35 0 0 0,-37 52 66 0 0,0 0 0 0 0,-1-1-1 0 0,0 1 1 0 0,0-1 0 0 0,-1 0 0 0 0,0 0 0 0 0,0-1-1 0 0,-1 1 1 0 0,-1 0 0 0 0,0-1 0 0 0,0 1 0 0 0,0-1-1 0 0,-1 0 1 0 0,-1 1 0 0 0,-2-18 0 0 0,1 23-3 0 0,1 0 1 0 0,-1 0 0 0 0,0 0-1 0 0,0 1 1 0 0,-1-1 0 0 0,1 1-1 0 0,-1-1 1 0 0,1 1 0 0 0,-1 0-1 0 0,0 0 1 0 0,0 0 0 0 0,0 0 0 0 0,-1 0-1 0 0,1 1 1 0 0,-1 0 0 0 0,0 0-1 0 0,1 0 1 0 0,-1 0 0 0 0,0 0-1 0 0,-7-1 1 0 0,-4-2-23 0 0,0 0-1 0 0,-1 1 1 0 0,0 1 0 0 0,-17-1-1 0 0,-48 0-1572 0 0,0 6-7969 0 0,59 0 6215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17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0 3784 0 0,'0'0'628'0'0,"21"1"2646"0"0,-20 0-3132 0 0,1 0 1 0 0,-1 0-1 0 0,0 0 1 0 0,1 0-1 0 0,-1 1 0 0 0,0-1 1 0 0,0 0-1 0 0,0 1 0 0 0,0-1 1 0 0,0 1-1 0 0,0-1 0 0 0,0 1 1 0 0,0 0-1 0 0,0-1 1 0 0,-1 1-1 0 0,1 0 0 0 0,-1 0 1 0 0,1-1-1 0 0,-1 4 0 0 0,4 35 1595 0 0,-5-30-1427 0 0,0-1 1 0 0,0 0 0 0 0,-1 1 0 0 0,0-1-1 0 0,0 0 1 0 0,-1 0 0 0 0,-1 0-1 0 0,0 0 1 0 0,0-1 0 0 0,0 1-1 0 0,-7 8 1 0 0,1-2-115 0 0,-1-2 0 0 0,0 1 0 0 0,-1-1-1 0 0,0-1 1 0 0,-17 13 0 0 0,-11 9-1825 0 0,14-12-4086 0 0,16-14 2439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18.2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169 207 2968 0 0,'0'0'1024'0'0,"-15"5"1108"0"0,-9 14-516 0 0,2 1 0 0 0,0 0 0 0 0,2 2 0 0 0,-34 44 1 0 0,48-58-1310 0 0,1-2 182 0 0,7-8-133 0 0,32-43 36 0 0,2-10-324 0 0,-2-2 1 0 0,42-98 0 0 0,-50 102 85 0 0,-26 53-148 0 0,0 0 0 0 0,1-1-1 0 0,-1 1 1 0 0,0 0-1 0 0,0 0 1 0 0,0-1-1 0 0,0 1 1 0 0,0 0-1 0 0,0 0 1 0 0,0 0-1 0 0,0-1 1 0 0,0 1-1 0 0,0 0 1 0 0,1 0-1 0 0,-1 0 1 0 0,0-1-1 0 0,0 1 1 0 0,0 0-1 0 0,0 0 1 0 0,0 0-1 0 0,1 0 1 0 0,-1 0-1 0 0,0-1 1 0 0,0 1-1 0 0,0 0 1 0 0,1 0-1 0 0,-1 0 1 0 0,0 0-1 0 0,0 0 1 0 0,1 0-1 0 0,-1 0 1 0 0,0 0-1 0 0,0 0 1 0 0,0 0-1 0 0,1 0 1 0 0,-1 0 0 0 0,0 0-1 0 0,0 0 1 0 0,1 0-1 0 0,-1 0 1 0 0,0 0-1 0 0,0 0 1 0 0,0 0-1 0 0,1 0 1 0 0,-1 0-1 0 0,0 0 1 0 0,1 1-1 0 0,3 12 200 0 0,-2 19 38 0 0,-2 65 501 0 0,-25 191 0 0 0,-16 3-107 0 0,28-190-2608 0 0,14-93-2073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18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200 229 3120 0 0,'0'0'14'0'0,"-12"0"901"0"0,1 0 0 0 0,0-1 0 0 0,-1 0 0 0 0,-16-5 0 0 0,25 6-764 0 0,1-1 0 0 0,-1 0 0 0 0,0 0 0 0 0,1 0 0 0 0,-1-1 0 0 0,1 1 0 0 0,-1 0 0 0 0,1-1 0 0 0,0 0 0 0 0,-1 0 0 0 0,1 0 0 0 0,0 0 0 0 0,0 0 0 0 0,0 0-1 0 0,1 0 1 0 0,-1 0 0 0 0,0-1 0 0 0,1 1 0 0 0,0-1 0 0 0,-1 1 0 0 0,1-1 0 0 0,0 0 0 0 0,-1-5 0 0 0,0 0 197 0 0,0-1-1 0 0,0 0 1 0 0,1 0-1 0 0,0 0 0 0 0,1 0 1 0 0,0 0-1 0 0,1 0 1 0 0,-1-1-1 0 0,2 2 1 0 0,-1-1-1 0 0,5-14 0 0 0,-4 19-318 0 0,0 1-1 0 0,0 0 0 0 0,0 0 0 0 0,0 1 0 0 0,0-1 0 0 0,1 0 0 0 0,-1 1 0 0 0,1-1 0 0 0,0 1 0 0 0,0 0 0 0 0,0 0 1 0 0,0 0-1 0 0,0 0 0 0 0,0 1 0 0 0,0-1 0 0 0,1 1 0 0 0,-1 0 0 0 0,0 0 0 0 0,1 0 0 0 0,-1 0 0 0 0,8 0 0 0 0,6-1 14 0 0,1 0-1 0 0,-1 2 1 0 0,19 1-1 0 0,-31-1-29 0 0,1 1 0 0 0,0 0-1 0 0,-1-1 1 0 0,1 2-1 0 0,-1-1 1 0 0,0 1-1 0 0,1 0 1 0 0,-1 0-1 0 0,0 0 1 0 0,0 1-1 0 0,0 0 1 0 0,-1 0-1 0 0,1 0 1 0 0,7 7-1 0 0,-6-4 2 0 0,-1 0-1 0 0,0 0 0 0 0,-1 1 1 0 0,1-1-1 0 0,-1 1 0 0 0,-1 0 0 0 0,1 0 1 0 0,-1 1-1 0 0,3 10 0 0 0,0 4 7 0 0,-2 0-1 0 0,-1 0 0 0 0,0 0 1 0 0,-2 0-1 0 0,-1 0 1 0 0,-3 35-1 0 0,1-41-7 0 0,-1-1 0 0 0,0 1 0 0 0,-1-1 0 0 0,-1 0 0 0 0,-1-1 0 0 0,0 1 0 0 0,0-1 0 0 0,-2 0-1 0 0,1 0 1 0 0,-2-1 0 0 0,0 0 0 0 0,0-1 0 0 0,-2 0 0 0 0,-21 21 0 0 0,17-21 14 0 0,1 0 0 0 0,-1-1 1 0 0,-1-1-1 0 0,0 0 0 0 0,-1-1 0 0 0,0-1 0 0 0,0-1 1 0 0,0 0-1 0 0,-1-1 0 0 0,0-1 0 0 0,0 0 0 0 0,-24 2 1 0 0,41-7-21 0 0,0 0 0 0 0,0 0 0 0 0,0 0 0 0 0,0 0 0 0 0,0 0 0 0 0,0 0 0 0 0,0 0 0 0 0,0 0 0 0 0,0 0 0 0 0,0 0 0 0 0,-1-1 0 0 0,1 1 0 0 0,0 0 0 0 0,-2-2 0 0 0,3 2-1 0 0,0 0-1 0 0,0 0 0 0 0,0-1 1 0 0,-1 1-1 0 0,1 0 1 0 0,0-1-1 0 0,0 1 1 0 0,0 0-1 0 0,0-1 1 0 0,0 1-1 0 0,0 0 1 0 0,0-1-1 0 0,-1 1 1 0 0,1 0-1 0 0,0-1 0 0 0,0 1 1 0 0,0 0-1 0 0,0-1 1 0 0,0 1-1 0 0,1 0 1 0 0,-1-1-1 0 0,0 1 1 0 0,0 0-1 0 0,0-1 1 0 0,0 1-1 0 0,0 0 0 0 0,0-1 1 0 0,1 1-1 0 0,-1-1 1 0 0,21-24 136 0 0,-20 24-140 0 0,5-6 61 0 0,1 1 1 0 0,-1 0 0 0 0,1 0-1 0 0,1 0 1 0 0,-1 1-1 0 0,1 0 1 0 0,0 1-1 0 0,0 0 1 0 0,0 0-1 0 0,1 1 1 0 0,-1 0-1 0 0,1 0 1 0 0,0 1-1 0 0,-1 0 1 0 0,1 0-1 0 0,0 1 1 0 0,1 1 0 0 0,-1-1-1 0 0,0 1 1 0 0,0 1-1 0 0,0 0 1 0 0,0 0-1 0 0,17 5 1 0 0,-10 0 57 0 0,1 0 0 0 0,-1 1-1 0 0,0 1 1 0 0,-1 1 0 0 0,0 0 0 0 0,0 1 0 0 0,-1 0 0 0 0,23 22 0 0 0,-32-27-191 0 0,-1 0 0 0 0,0 0-1 0 0,1 0 1 0 0,-1 1 0 0 0,-1-1 0 0 0,5 9 0 0 0,-4-3-3903 0 0,-3-1-3880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19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304 0 3784 0 0,'0'0'1296'0'0,"1"1"-936"0"0,0-1 0 0 0,0 0 0 0 0,0 1 0 0 0,0-1 0 0 0,0 1 0 0 0,-1-1-1 0 0,1 1 1 0 0,0 0 0 0 0,0-1 0 0 0,0 1 0 0 0,0 0 0 0 0,-1 0-1 0 0,2 1 1 0 0,-2 12 898 0 0,1-10-1011 0 0,-1 0 0 0 0,0 1 0 0 0,0-1 0 0 0,-1 0 0 0 0,1 0 0 0 0,-1 1 0 0 0,0-1 0 0 0,0 0 0 0 0,0 0 0 0 0,-1 0 0 0 0,-2 4 0 0 0,-4 8 88 0 0,-1 0-1 0 0,0-1 1 0 0,-1 0-1 0 0,-1-1 1 0 0,0 0-1 0 0,-1-1 1 0 0,-1 0-1 0 0,0-1 1 0 0,-1 0-1 0 0,0-1 1 0 0,0-1 0 0 0,-20 11-1 0 0,-60 29-160 0 0,53-30-4704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20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205 122 3536 0 0,'0'0'1180'0'0,"-12"10"1187"0"0,-82 113 2666 0 0,9-10-1932 0 0,74-104-2794 0 0,9-10-84 0 0,5-7-137 0 0,212-317 222 0 0,-211 320-272 0 0,-1 0 1 0 0,1 0 0 0 0,1 1-1 0 0,-1-1 1 0 0,1 1-1 0 0,6-6 1 0 0,-10 10-27 0 0,-1 0-1 0 0,0-1 1 0 0,0 1 0 0 0,1 0 0 0 0,-1-1-1 0 0,0 1 1 0 0,1 0 0 0 0,-1 0 0 0 0,0-1-1 0 0,1 1 1 0 0,-1 0 0 0 0,1 0 0 0 0,-1 0-1 0 0,0-1 1 0 0,1 1 0 0 0,-1 0 0 0 0,1 0 0 0 0,-1 0-1 0 0,0 0 1 0 0,1 0 0 0 0,-1 0 0 0 0,1 0-1 0 0,-1 0 1 0 0,1 0 0 0 0,-1 0 0 0 0,0 0-1 0 0,1 0 1 0 0,-1 0 0 0 0,1 0 0 0 0,-1 0-1 0 0,1 1 1 0 0,-1-1 0 0 0,0 0 0 0 0,1 0-1 0 0,-1 0 1 0 0,0 1 0 0 0,1-1 0 0 0,-1 0 0 0 0,0 0-1 0 0,1 1 1 0 0,-1-1 0 0 0,0 0 0 0 0,1 1-1 0 0,-1-1 1 0 0,0 0 0 0 0,0 1 0 0 0,0-1-1 0 0,1 1 1 0 0,-1-1 0 0 0,0 0 0 0 0,0 1-1 0 0,0-1 1 0 0,0 1 0 0 0,0-1 0 0 0,0 0-1 0 0,1 2 1 0 0,0 27 297 0 0,-2-23-245 0 0,1 184 577 0 0,0 80 92 0 0,0-91-5598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21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1 3712 0 0,'-11'0'504'0'0,"0"1"0"0"0,0 1 0 0 0,0 0 0 0 0,0 0 0 0 0,1 1 0 0 0,-1 1 0 0 0,1 0 0 0 0,-1 0 0 0 0,1 1 0 0 0,1 0 0 0 0,-1 1-1 0 0,1 0 1 0 0,0 0 0 0 0,0 1 0 0 0,0 0 0 0 0,1 1 0 0 0,-13 15 0 0 0,6-4 4 0 0,0 1-1 0 0,1 0 1 0 0,1 1 0 0 0,2 1 0 0 0,0 0-1 0 0,1 1 1 0 0,-7 23 0 0 0,9-18-333 0 0,1 1 0 0 0,2 0 0 0 0,1 0 0 0 0,1 0 0 0 0,1 0 0 0 0,3 30 0 0 0,-1-50-145 0 0,1 0 0 0 0,0-1 0 0 0,1 1-1 0 0,-1-1 1 0 0,2 1 0 0 0,-1-1 0 0 0,1 0-1 0 0,0 0 1 0 0,1 0 0 0 0,0 0 0 0 0,5 7-1 0 0,-6-10-20 0 0,1-1-1 0 0,0 0 0 0 0,-1 0 0 0 0,2 0 0 0 0,-1-1 1 0 0,0 1-1 0 0,1-1 0 0 0,-1 0 0 0 0,1 0 0 0 0,0 0 1 0 0,0-1-1 0 0,0 0 0 0 0,0 0 0 0 0,0 0 0 0 0,1 0 0 0 0,-1-1 1 0 0,1 0-1 0 0,6 0 0 0 0,15 2-4 0 0,1-1 1 0 0,46-3-1 0 0,-67 1 1 0 0,0-1-1 0 0,0 0 1 0 0,-1 0 0 0 0,1-1 0 0 0,-1 0 0 0 0,1 0 0 0 0,-1 0-1 0 0,0-1 1 0 0,0 0 0 0 0,0 0 0 0 0,0 0 0 0 0,0-1-1 0 0,-1 0 1 0 0,1 0 0 0 0,-1-1 0 0 0,9-9 0 0 0,-12 9 20 0 0,1 0 0 0 0,-1 0 0 0 0,1 0 0 0 0,-2-1 0 0 0,1 1 0 0 0,0-1 0 0 0,-1 1 1 0 0,0-1-1 0 0,0-8 0 0 0,1-2 67 0 0,-2 13-69 0 0,1 1 0 0 0,-1-1-1 0 0,0 0 1 0 0,0 0 0 0 0,0 0 0 0 0,0 1 0 0 0,-1-1-1 0 0,1 0 1 0 0,-1 0 0 0 0,0 1 0 0 0,1-1 0 0 0,-1 1-1 0 0,0-1 1 0 0,-1 1 0 0 0,1-1 0 0 0,-3-3 0 0 0,1 2 6 0 0,0 1 1 0 0,0 0 0 0 0,0-1-1 0 0,-1 1 1 0 0,0 0-1 0 0,1 1 1 0 0,-1-1 0 0 0,0 1-1 0 0,-5-3 1 0 0,-5 0 22 0 0,1 0-1 0 0,-1 0 1 0 0,0 1 0 0 0,-1 1-1 0 0,-15-1 1 0 0,0 0-184 0 0,-1 3 0 0 0,-51 2 0 0 0,20 6-8182 0 0,49-3 4550 0 0,1 0-1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36.54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54 3608 0 0,'0'0'620'0'0,"19"-6"2985"0"0,-16 5-3292 0 0,1 0 0 0 0,-1 1 0 0 0,1-1 0 0 0,-1 1 0 0 0,1 0 0 0 0,-1 0-1 0 0,0 0 1 0 0,1 1 0 0 0,-1-1 0 0 0,1 1 0 0 0,-1 0 0 0 0,0 0 0 0 0,1 0 0 0 0,-1 0 0 0 0,0 0 0 0 0,0 1 0 0 0,5 3 0 0 0,-4-2 0 0 0,0 1-1 0 0,0-1 1 0 0,0 1-1 0 0,0 1 1 0 0,-1-1-1 0 0,1 0 1 0 0,-1 1-1 0 0,0-1 1 0 0,-1 1-1 0 0,3 6 1 0 0,2 7 47 0 0,-1 1 0 0 0,0 0 0 0 0,-2 0 0 0 0,0 0 0 0 0,1 25 0 0 0,-3-10-216 0 0,-2-22-81 0 0,1 0 1 0 0,0 0-1 0 0,1-1 1 0 0,0 1 0 0 0,7 20-1 0 0,-8-30-47 0 0,-1-1 0 0 0,1 1 0 0 0,-1-1 0 0 0,1 0 0 0 0,0 1 0 0 0,-1-1 0 0 0,1 0 0 0 0,0 0 0 0 0,0 1 0 0 0,0-1 1 0 0,0 0-1 0 0,0 0 0 0 0,0 0 0 0 0,0 0 0 0 0,1 0 0 0 0,-1 0 0 0 0,0-1 0 0 0,0 1 0 0 0,1 0 0 0 0,-1-1 0 0 0,0 1 0 0 0,1-1 0 0 0,-1 1 0 0 0,1-1 0 0 0,-1 1 0 0 0,1-1 0 0 0,-1 0 0 0 0,1 0 0 0 0,-1 0 0 0 0,1 0 0 0 0,-1 0 0 0 0,1 0 0 0 0,-1 0 0 0 0,0-1 0 0 0,1 1 0 0 0,-1 0 0 0 0,2-1 1 0 0,1 0 29 0 0,0-1 1 0 0,0 1-1 0 0,0 0 1 0 0,0-1-1 0 0,-1 0 1 0 0,1 0 0 0 0,0 0-1 0 0,-1-1 1 0 0,0 1-1 0 0,1-1 1 0 0,-1 1-1 0 0,5-7 1 0 0,33-44 361 0 0,-27 33-287 0 0,-7 11-77 0 0,37-50 280 0 0,43-76-1 0 0,-84 129-406 0 0,-1 0-1 0 0,0 0 1 0 0,-1-1 0 0 0,1 1-1 0 0,-1-1 1 0 0,0 1 0 0 0,-1-1-1 0 0,1-7 1 0 0,-2 0-4289 0 0,-1 3-4253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21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1 4112 0 0,'4'42'5291'0'0,"-3"-33"-4720"0"0,1 1-1 0 0,-2-1 1 0 0,0 0-1 0 0,-1 19 1 0 0,-1-18-161 0 0,-1 0 0 0 0,0 0 0 0 0,0 0 0 0 0,-1 0-1 0 0,-1-1 1 0 0,1 0 0 0 0,-2 0 0 0 0,1 0 0 0 0,-1 0 0 0 0,0-1 0 0 0,-1 0 0 0 0,0 0 0 0 0,0-1 0 0 0,-15 12 0 0 0,8-8-703 0 0,-1-1 1 0 0,0-1-1 0 0,-16 9 1 0 0,9-8-4887 0 0,-39 12 0 0 0,47-17 1742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22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85 142 2632 0 0,'-4'0'319'0'0,"1"0"1"0"0,0 0-1 0 0,-1-1 0 0 0,1 1 0 0 0,-1-1 0 0 0,1 0 0 0 0,0 0 0 0 0,-1 0 0 0 0,1 0 1 0 0,0 0-1 0 0,0-1 0 0 0,0 0 0 0 0,0 0 0 0 0,0 1 0 0 0,0-2 0 0 0,-3-2 1 0 0,5 3-200 0 0,0 1 0 0 0,0-1 1 0 0,0 1-1 0 0,0-1 0 0 0,0 1 1 0 0,0-1-1 0 0,1 0 1 0 0,-1 0-1 0 0,0 1 0 0 0,1-1 1 0 0,0 0-1 0 0,-1 0 0 0 0,1 0 1 0 0,0 1-1 0 0,0-1 0 0 0,0 0 1 0 0,0 0-1 0 0,0 0 1 0 0,1 0-1 0 0,-1 1 0 0 0,0-1 1 0 0,1 0-1 0 0,-1 0 0 0 0,1 1 1 0 0,0-1-1 0 0,0 0 1 0 0,0 1-1 0 0,-1-1 0 0 0,1 1 1 0 0,1-1-1 0 0,-1 1 0 0 0,2-3 1 0 0,2-1 15 0 0,0-1 1 0 0,1 1 0 0 0,0 0-1 0 0,0 1 1 0 0,0-1 0 0 0,1 1-1 0 0,0 0 1 0 0,0 1 0 0 0,0 0-1 0 0,0 0 1 0 0,0 0 0 0 0,0 1-1 0 0,1 0 1 0 0,-1 1 0 0 0,1-1-1 0 0,7 1 1 0 0,13-2 70 0 0,1 2-1 0 0,54 5 1 0 0,-76-3-159 0 0,1 0 0 0 0,-1 0 0 0 0,1 1 0 0 0,-1 0 0 0 0,0 0 0 0 0,1 0 1 0 0,-1 1-1 0 0,12 7 0 0 0,-15-7-19 0 0,0 0 1 0 0,0 0-1 0 0,-1 0 1 0 0,1 0-1 0 0,-1 0 0 0 0,0 1 1 0 0,0-1-1 0 0,0 1 1 0 0,-1 0-1 0 0,1 0 1 0 0,-1 0-1 0 0,0 0 0 0 0,0 0 1 0 0,0 1-1 0 0,1 5 1 0 0,1 10 36 0 0,0-1-1 0 0,-2 2 1 0 0,0-1 0 0 0,-1 0 0 0 0,-2 0 0 0 0,0 0 0 0 0,-1 1-1 0 0,0-1 1 0 0,-2-1 0 0 0,-7 26 0 0 0,6-34-58 0 0,1 1-1 0 0,-1-1 1 0 0,-1-1 0 0 0,0 1 0 0 0,0-1-1 0 0,-1 0 1 0 0,-1 0 0 0 0,0 0 0 0 0,0-1-1 0 0,0-1 1 0 0,-1 0 0 0 0,-1 0-1 0 0,1 0 1 0 0,-1-1 0 0 0,-1-1 0 0 0,1 1-1 0 0,-17 6 1 0 0,10-6 0 0 0,0 0 0 0 0,-1-1 0 0 0,0 0 0 0 0,0-2 0 0 0,0 0 1 0 0,0-1-1 0 0,-1-1 0 0 0,0 0 0 0 0,1-2 0 0 0,-34-2 0 0 0,51 2-7 0 0,1 0 0 0 0,-1-1 0 0 0,0 1 0 0 0,0 0 0 0 0,1 0 0 0 0,-1 0 1 0 0,0 0-1 0 0,0-1 0 0 0,1 1 0 0 0,-1 0 0 0 0,0-1 0 0 0,1 1 0 0 0,-1 0 0 0 0,0-1 0 0 0,1 1 0 0 0,-1-1 0 0 0,1 1 0 0 0,-1-1 1 0 0,0 1-1 0 0,1-1 0 0 0,-1 0 0 0 0,1 1 0 0 0,0-1 0 0 0,-1 0 0 0 0,1 1 0 0 0,-1-1 0 0 0,1 0 0 0 0,0 1 0 0 0,0-1 1 0 0,-1 0-1 0 0,1 0 0 0 0,0 1 0 0 0,0-1 0 0 0,0 0 0 0 0,0 0 0 0 0,0 1 0 0 0,0-1 0 0 0,0 0 0 0 0,0 0 0 0 0,0 0 1 0 0,0 1-1 0 0,1-1 0 0 0,-1 0 0 0 0,0 0 0 0 0,0 1 0 0 0,1-1 0 0 0,-1 0 0 0 0,0 1 0 0 0,1-1 0 0 0,-1 0 0 0 0,1 1 1 0 0,-1-1-1 0 0,1 1 0 0 0,-1-1 0 0 0,1 0 0 0 0,-1 1 0 0 0,1-1 0 0 0,0 1 0 0 0,-1 0 0 0 0,1-1 0 0 0,0 1 0 0 0,0-1 1 0 0,6-2 12 0 0,-1-1 1 0 0,0 1 0 0 0,1 1 0 0 0,0-1 0 0 0,-1 1 0 0 0,1 1 0 0 0,0-1 0 0 0,0 1-1 0 0,10-1 1 0 0,71 2 171 0 0,-47 2-74 0 0,-13-2-20 0 0,99 3 534 0 0,-121-2-588 0 0,-1 0 0 0 0,1 0 1 0 0,-1 1-1 0 0,0 0 0 0 0,1 0 0 0 0,-1 0 1 0 0,0 0-1 0 0,0 1 0 0 0,-1 0 1 0 0,1 0-1 0 0,-1 0 0 0 0,1 0 0 0 0,-1 1 1 0 0,0 0-1 0 0,0 0 0 0 0,0 0 1 0 0,-1 0-1 0 0,1 1 0 0 0,-1-1 0 0 0,5 10 1 0 0,-3-6-267 0 0,-2-2-2601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22.7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44 3496 0 0,'-19'7'2987'0'0,"10"0"-2539"0"0,1 1 0 0 0,-1 0 0 0 0,1 0-1 0 0,1 1 1 0 0,0 0 0 0 0,0 0 0 0 0,1 0-1 0 0,0 1 1 0 0,0 0 0 0 0,1 0 0 0 0,-5 16-1 0 0,1 1 547 0 0,1 0-1 0 0,1 0 0 0 0,-5 43 0 0 0,11-60-895 0 0,0-1 0 0 0,0 1 0 0 0,1 0 0 0 0,0 0 0 0 0,1 0 1 0 0,2 12-1 0 0,-2-19-81 0 0,0 0 0 0 0,0 0 0 0 0,0 0 0 0 0,0 0 0 0 0,0 0 0 0 0,1-1 0 0 0,-1 1 0 0 0,1 0 1 0 0,0-1-1 0 0,0 1 0 0 0,0-1 0 0 0,0 0 0 0 0,0 0 0 0 0,0 0 0 0 0,1 0 0 0 0,-1 0 0 0 0,1 0 1 0 0,-1 0-1 0 0,1-1 0 0 0,0 0 0 0 0,-1 1 0 0 0,1-1 0 0 0,5 1 0 0 0,12 3 2 0 0,1-1 1 0 0,-1-2-1 0 0,1 0 0 0 0,-1-1 0 0 0,1-1 1 0 0,0-1-1 0 0,-1 0 0 0 0,1-2 0 0 0,-1-1 0 0 0,40-11 1 0 0,-51 12 2 0 0,0 0 0 0 0,0-1 0 0 0,-1 0 0 0 0,1 0 0 0 0,-1-1 0 0 0,0 0 0 0 0,-1-1 1 0 0,1 1-1 0 0,-1-1 0 0 0,7-8 0 0 0,-9 9 14 0 0,-1-1 0 0 0,-1 1-1 0 0,1-1 1 0 0,-1 0 0 0 0,0 0 0 0 0,0 0 0 0 0,-1 0 0 0 0,1 0-1 0 0,-1-1 1 0 0,-1 1 0 0 0,1-1 0 0 0,-1 1 0 0 0,-1-1 0 0 0,1 0-1 0 0,-1-6 1 0 0,0 2 29 0 0,0-1-1 0 0,-1 1 1 0 0,-1 0-1 0 0,0-1 1 0 0,0 1 0 0 0,-1 0-1 0 0,-1 0 1 0 0,0 1-1 0 0,0-1 1 0 0,-1 1-1 0 0,0 0 1 0 0,-1 0-1 0 0,0 0 1 0 0,-1 1-1 0 0,0 0 1 0 0,0 0-1 0 0,-1 0 1 0 0,0 1-1 0 0,0 1 1 0 0,-1-1 0 0 0,0 1-1 0 0,-1 1 1 0 0,-11-7-1 0 0,5 5 63 0 0,-1 0-1 0 0,0 1 0 0 0,0 1 1 0 0,0 1-1 0 0,-35-7 1 0 0,38 11-320 0 0,0 0 0 0 0,0 0 0 0 0,-17 2 0 0 0,21 0-533 0 0,0 0 0 0 0,0 1 0 0 0,0 0 0 0 0,1 1 0 0 0,-11 4-1 0 0,-8 10-6833 0 0,14-8 3779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23.3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239 1 3912 0 0,'0'0'1989'0'0,"4"20"2266"0"0,-3-12-3894 0 0,-1 0 1 0 0,1 0-1 0 0,-1-1 1 0 0,-1 1-1 0 0,0 0 1 0 0,0 0-1 0 0,0 0 1 0 0,-1-1-1 0 0,0 1 1 0 0,0-1 0 0 0,-1 0-1 0 0,0 1 1 0 0,0-1-1 0 0,-6 8 1 0 0,0 0-10 0 0,0 0 0 0 0,-1-1 0 0 0,-1 0-1 0 0,-1 0 1 0 0,-16 15 0 0 0,-38 22 24 0 0,18-15-516 0 0,34-28-775 0 0,5-2-2783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24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358 194 2568 0 0,'-8'0'432'0'0,"-25"0"968"0"0,0-1 0 0 0,-41-7-1 0 0,67 7-1139 0 0,-1 0-1 0 0,1-1 1 0 0,-1 0 0 0 0,1 0-1 0 0,0-1 1 0 0,0 0-1 0 0,0 0 1 0 0,0-1-1 0 0,0 0 1 0 0,1 0-1 0 0,0 0 1 0 0,-1-1-1 0 0,2 0 1 0 0,-1 0-1 0 0,-8-11 1 0 0,12 14-161 0 0,1 0 0 0 0,-1 0 1 0 0,1 0-1 0 0,-1 0 0 0 0,1 0 0 0 0,0-1 1 0 0,0 1-1 0 0,0-1 0 0 0,0 1 1 0 0,1-1-1 0 0,-1 1 0 0 0,1-1 1 0 0,-1 1-1 0 0,1-1 0 0 0,0 0 0 0 0,0 1 1 0 0,0-1-1 0 0,0 0 0 0 0,0 1 1 0 0,1-1-1 0 0,-1 1 0 0 0,1-1 0 0 0,0 1 1 0 0,0-1-1 0 0,0 1 0 0 0,0-1 1 0 0,0 1-1 0 0,0 0 0 0 0,1 0 0 0 0,-1-1 1 0 0,1 1-1 0 0,1-2 0 0 0,1 0-45 0 0,1 1-1 0 0,-1-1 0 0 0,1 1 0 0 0,-1 0 1 0 0,1 0-1 0 0,0 1 0 0 0,0-1 1 0 0,0 1-1 0 0,0 0 0 0 0,1 0 0 0 0,-1 1 1 0 0,0 0-1 0 0,1 0 0 0 0,6-1 0 0 0,-4 2-32 0 0,20-3 73 0 0,41 2 0 0 0,-61 2-76 0 0,-1-1 0 0 0,0 1 0 0 0,1 0-1 0 0,-1 1 1 0 0,0 0 0 0 0,0 0 0 0 0,0 0-1 0 0,0 1 1 0 0,-1 0 0 0 0,1 1 0 0 0,6 3-1 0 0,-10-3-3 0 0,1 0 0 0 0,-1-1 0 0 0,0 1-1 0 0,0 0 1 0 0,0 1 0 0 0,0-1-1 0 0,-1 0 1 0 0,0 1 0 0 0,0-1-1 0 0,0 1 1 0 0,0 0 0 0 0,-1 0 0 0 0,1 0-1 0 0,-1 0 1 0 0,0 6 0 0 0,1 5 34 0 0,-1-1 0 0 0,-1 1 0 0 0,-2 27 0 0 0,-1-23-12 0 0,-1 0-1 0 0,0-1 0 0 0,-2 1 1 0 0,0-1-1 0 0,-1 0 0 0 0,-1-1 1 0 0,-1 0-1 0 0,-1 0 0 0 0,0-1 1 0 0,-1 0-1 0 0,-1-1 0 0 0,-23 26 1 0 0,20-26-5 0 0,-1-1 0 0 0,-1-1 0 0 0,0-1 0 0 0,-1 0 0 0 0,0-1 1 0 0,-1 0-1 0 0,0-2 0 0 0,0 0 0 0 0,-1-2 0 0 0,-1 0 0 0 0,-35 9 0 0 0,30-17 226 0 0,26 0-251 0 0,0 0 0 0 0,0 0 1 0 0,-1 0-1 0 0,1 0 0 0 0,0 0 1 0 0,0 0-1 0 0,0 0 0 0 0,0 0 1 0 0,-1 0-1 0 0,1 0 0 0 0,0 0 1 0 0,0 0-1 0 0,0 0 0 0 0,0 0 1 0 0,0 0-1 0 0,0 0 0 0 0,-1 0 1 0 0,1-1-1 0 0,0 1 0 0 0,0 0 1 0 0,0 0-1 0 0,0 0 0 0 0,0 0 1 0 0,0 0-1 0 0,0 0 0 0 0,0 0 1 0 0,-1-1-1 0 0,1 1 1 0 0,0 0-1 0 0,0 0 0 0 0,0 0 1 0 0,0 0-1 0 0,0 0 0 0 0,0-1 1 0 0,0 1-1 0 0,0 0 0 0 0,0 0 1 0 0,0 0-1 0 0,0 0 0 0 0,0-1 1 0 0,0 1-1 0 0,0 0 0 0 0,12-8 172 0 0,0 3-42 0 0,0 0-1 0 0,0 1 1 0 0,0 1-1 0 0,1 0 1 0 0,0 1-1 0 0,-1 0 1 0 0,21 0 0 0 0,-4 2 78 0 0,1 2 0 0 0,35 6 0 0 0,-8 7-67 0 0,2 0-2315 0 0,-21-13-8302 0 0,-30-4 6957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24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10 3584 0 0,'28'-7'3763'0'0,"-17"6"-2707"0"0,0 0-1 0 0,0 1 0 0 0,0 0 1 0 0,13 2-1 0 0,-23-1-922 0 0,0-1 0 0 0,-1 1 1 0 0,1-1-1 0 0,-1 1 0 0 0,1-1 1 0 0,0 1-1 0 0,-1-1 0 0 0,1 1 1 0 0,-1 0-1 0 0,0-1 0 0 0,1 1 1 0 0,-1 0-1 0 0,1-1 0 0 0,-1 1 1 0 0,0 0-1 0 0,0 0 0 0 0,1-1 1 0 0,-1 1-1 0 0,0 0 0 0 0,0 0 1 0 0,0-1-1 0 0,0 1 0 0 0,0 0 1 0 0,0 0-1 0 0,0 1 0 0 0,-2 25 955 0 0,2-25-1073 0 0,-1 5 76 0 0,0 1-1 0 0,-1-1 1 0 0,0 0-1 0 0,0 0 1 0 0,-1 0 0 0 0,0-1-1 0 0,0 1 1 0 0,-5 8 0 0 0,-7 6 94 0 0,-17 21 1 0 0,18-26-116 0 0,2 1 0 0 0,-14 22 0 0 0,22-31-53 0 0,0-1-1 0 0,0 1 0 0 0,0 0 0 0 0,1 0 1 0 0,0 1-1 0 0,1-1 0 0 0,0 1 0 0 0,0-1 1 0 0,1 1-1 0 0,0 0 0 0 0,0-1 0 0 0,2 17 1 0 0,0-23-11 0 0,-1 0 0 0 0,1 0 0 0 0,1 0 0 0 0,-1 0 1 0 0,0 0-1 0 0,0 0 0 0 0,1-1 0 0 0,-1 1 0 0 0,1-1 1 0 0,-1 1-1 0 0,1-1 0 0 0,0 1 0 0 0,0-1 0 0 0,-1 0 0 0 0,1 0 1 0 0,0 0-1 0 0,0 0 0 0 0,0 0 0 0 0,0 0 0 0 0,0 0 0 0 0,0-1 1 0 0,1 1-1 0 0,-1-1 0 0 0,2 0 0 0 0,10 3 39 0 0,0-1-1 0 0,18 1 1 0 0,158 5 81 0 0,-188-8-184 0 0,-1 0 0 0 0,1 0-1 0 0,-1 0 1 0 0,1 0 0 0 0,-1 0 0 0 0,1 0 0 0 0,-1 0 0 0 0,1-1 0 0 0,-1 1 0 0 0,1-1-1 0 0,-1 1 1 0 0,1-1 0 0 0,-1 0 0 0 0,1 1 0 0 0,-1-1 0 0 0,0 0 0 0 0,1 0 0 0 0,-1 0-1 0 0,0 0 1 0 0,2-2 0 0 0,-2 1-698 0 0,0 1-1 0 0,0-1 0 0 0,0 0 1 0 0,-1 0-1 0 0,1 0 0 0 0,0 0 1 0 0,-1 0-1 0 0,1 0 1 0 0,-1-3-1 0 0,3-7-2719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25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58 3288 0 0,'0'-23'3023'0'0,"0"-12"4144"0"0,0 50-3566 0 0,-8 108-1192 0 0,-22 107-746 0 0,21-147-1214 0 0,3-16-13 0 0,-3 1 1 0 0,-34 124-1 0 0,42-188-580 0 0,0 1-155 0 0,0-1 0 0 0,-1 1 0 0 0,1-1 0 0 0,-1 1 1 0 0,0-1-1 0 0,-1 0 0 0 0,1 0 0 0 0,-6 7 0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25.4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0 4072 0 0,'0'0'3634'0'0,"0"19"628"0"0,0-8-3507 0 0,-1 0 0 0 0,0 0 0 0 0,-1 0 0 0 0,0 0 0 0 0,-1 0 0 0 0,0-1 0 0 0,-6 15-1 0 0,3-12-234 0 0,-1 1 0 0 0,-1-1-1 0 0,0-1 1 0 0,-18 22-1 0 0,1-7-143 0 0,-1-2 0 0 0,-2 0 0 0 0,-50 34 0 0 0,69-53-616 0 0,-1 0 1 0 0,0 0 0 0 0,-1-1 0 0 0,1 0-1 0 0,-1-1 1 0 0,0 0 0 0 0,-22 4 0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25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3928 0 0,'0'0'8833'0'0,"10"0"-8833"0"0,-3 0-2552 0 0,4 0 0 0 0,-2 0-1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26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 4240 0 0,'0'0'1413'0'0,"0"-2"-705"0"0,0-1-4 0 0,0 1 4 0 0,0 0 0 0 0,0-3 684 0 0,0 4-736 0 0,4-2-52 0 0,3 3-160 0 0,4 0-564 0 0,2 0-2168 0 0,1 0 0 0 0,6 0-1 0 0,1 3 1 0 0</inkml:trace>
  <inkml:trace contextRef="#ctx0" brushRef="#br0" timeOffset="1">288 32 3832 0 0,'-7'0'4377'0'0,"12"0"-3861"0"0,1 0-124 0 0,4 0-332 0 0,8 0-1892 0 0,-5 0 0 0 0,5 0-1 0 0,6 0 1 0 0</inkml:trace>
  <inkml:trace contextRef="#ctx0" brushRef="#br0" timeOffset="2">623 81 4328 0 0,'0'0'9669'0'0,"5"0"-9017"0"0,-1 0-232 0 0,2 0-3432 0 0,1 0 0 0 0,0 0 0 0 0,0 0-1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35.16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46 1688 0 0,'1'-33'5691'0'0,"0"32"-5470"0"0,1 0-1 0 0,-1-1 1 0 0,1 1-1 0 0,-1 0 1 0 0,1 0-1 0 0,-1 0 1 0 0,1 0-1 0 0,0 1 1 0 0,-1-1-1 0 0,1 0 1 0 0,0 1-1 0 0,0-1 1 0 0,0 1-1 0 0,-1 0 1 0 0,1-1-1 0 0,0 1 1 0 0,0 0-1 0 0,0 0 1 0 0,0 0-1 0 0,0 0 1 0 0,3 1-1 0 0,3 0 197 0 0,0 0-1 0 0,-1 1 1 0 0,15 4 0 0 0,-12-1-258 0 0,0 0 0 0 0,-1 0 1 0 0,0 0-1 0 0,0 1 0 0 0,0 1 1 0 0,-1 0-1 0 0,0 0 0 0 0,12 13 1 0 0,5 10 89 0 0,22 33 0 0 0,-31-40-131 0 0,153 230 393 0 0,-76-86-455 0 0,-51-89-56 0 0,-18-21 17 0 0,-10-23-279 0 0,-14-33 1347 0 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37.22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126 0 3360 0 0,'-4'0'388'0'0,"-1"1"-1"0"0,0-1 1 0 0,1 1-1 0 0,-1 0 1 0 0,1 0-1 0 0,-1 0 1 0 0,1 0-1 0 0,-1 1 1 0 0,1 0-1 0 0,0 0 1 0 0,0 0-1 0 0,0 0 1 0 0,0 1-1 0 0,0 0 1 0 0,1-1-1 0 0,-6 6 1 0 0,5-3-19 0 0,-1 1-1 0 0,1-1 1 0 0,0 1 0 0 0,0 0 0 0 0,0 0-1 0 0,1 1 1 0 0,0-1 0 0 0,0 1 0 0 0,1-1-1 0 0,-2 9 1 0 0,1-6-176 0 0,1-1-1 0 0,1 1 1 0 0,0 0 0 0 0,0 0-1 0 0,1 0 1 0 0,0 0 0 0 0,0 0 0 0 0,1 0-1 0 0,0 0 1 0 0,1 0 0 0 0,-1 0-1 0 0,2-1 1 0 0,0 1 0 0 0,0-1-1 0 0,0 1 1 0 0,1-1 0 0 0,7 11-1 0 0,-6-13-147 0 0,1 0-1 0 0,0 0 1 0 0,0-1-1 0 0,0 1 1 0 0,1-1-1 0 0,-1-1 1 0 0,1 1 0 0 0,0-1-1 0 0,1-1 1 0 0,-1 1-1 0 0,1-1 1 0 0,0-1-1 0 0,10 3 1 0 0,-6-2-5 0 0,1 0-1 0 0,1-2 1 0 0,-1 1 0 0 0,0-2 0 0 0,0 0 0 0 0,0 0 0 0 0,21-4-1 0 0,-29 3-15 0 0,0 0 0 0 0,-1 0 0 0 0,1 0 1 0 0,-1 0-1 0 0,1-1 0 0 0,-1 1 0 0 0,1-1 0 0 0,-1 0 0 0 0,0-1 0 0 0,0 1 0 0 0,0-1 0 0 0,-1 1 0 0 0,1-1 0 0 0,0-1 0 0 0,-1 1 0 0 0,0 0 0 0 0,0-1 0 0 0,0 1 0 0 0,0-1 0 0 0,0 0 0 0 0,-1 0 0 0 0,0 0 0 0 0,0-1 0 0 0,0 1 0 0 0,0 0 0 0 0,-1-1 0 0 0,1 1 1 0 0,-1-1-1 0 0,0 1 0 0 0,-1-1 0 0 0,1 0 0 0 0,-1 1 0 0 0,0-10 0 0 0,0-3 175 0 0,-1 0 1 0 0,0 0 0 0 0,-1 0-1 0 0,0 0 1 0 0,-8-23-1 0 0,9 35-161 0 0,-1 1-1 0 0,0 0 1 0 0,1-1-1 0 0,-2 1 1 0 0,1 0 0 0 0,0 0-1 0 0,-1 0 1 0 0,0 0-1 0 0,0 1 1 0 0,0-1-1 0 0,0 1 1 0 0,0 0-1 0 0,-1 0 1 0 0,0 0-1 0 0,1 0 1 0 0,-1 0-1 0 0,0 1 1 0 0,-1 0-1 0 0,1 0 1 0 0,0 0-1 0 0,0 0 1 0 0,-1 1-1 0 0,1-1 1 0 0,-8 0-1 0 0,-4 0-804 0 0,1 1 0 0 0,-22 0 0 0 0,-30 8-9954 0 0,40-2 6552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27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6 1560 0 0,'0'0'662'0'0,"25"-3"2576"0"0,-17 2-2229 0 0,1 0 0 0 0,-1 1 0 0 0,1 0 0 0 0,13 1 0 0 0,8 1 1096 0 0,-30-2-2049 0 0,1 0 0 0 0,-1 0-1 0 0,1 0 1 0 0,0 0-1 0 0,-1 0 1 0 0,1 0-1 0 0,-1 0 1 0 0,1 0 0 0 0,-1 1-1 0 0,1-1 1 0 0,-1 0-1 0 0,1 0 1 0 0,-1 0-1 0 0,1 1 1 0 0,-1-1 0 0 0,1 0-1 0 0,-1 1 1 0 0,1-1-1 0 0,-1 0 1 0 0,0 1-1 0 0,1-1 1 0 0,-1 1-1 0 0,0-1 1 0 0,1 1 0 0 0,-1-1-1 0 0,0 1 1 0 0,1-1-1 0 0,-1 1 1 0 0,0 0-1 0 0,1 1 28 0 0,-1-1 0 0 0,0 1 0 0 0,0 0 0 0 0,0 0 0 0 0,0-1 0 0 0,0 1 0 0 0,0 0 0 0 0,0 0-1 0 0,-1 3 1 0 0,-1 0 45 0 0,1 1 0 0 0,-1 0 1 0 0,-1-1-1 0 0,1 0 0 0 0,-6 8 0 0 0,6-9-90 0 0,-1-1 0 0 0,0 0 0 0 0,0 0 1 0 0,0-1-1 0 0,0 1 0 0 0,-1-1 0 0 0,1 1 1 0 0,-1-1-1 0 0,1 0 0 0 0,-1-1 0 0 0,0 1 1 0 0,0 0-1 0 0,-5 0 0 0 0,-8 2-394 0 0,-32 4 1 0 0,26-5-1019 0 0,10-2-7078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27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6 3384 0 0,'0'0'1740'0'0,"-4"-3"-559"0"0,1 3-585 0 0,3-2 4 0 0,-4 2 1860 0 0</inkml:trace>
  <inkml:trace contextRef="#ctx0" brushRef="#br0" timeOffset="1">74 1 3144 0 0,'0'0'3261'0'0,"3"0"-4590"0"0,1 0 61 0 0,3 0 0 0 0,2 0 0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27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3384 0 0,'0'0'5461'0'0,"7"0"-5341"0"0,-1 2-1912 0 0,1-2-1 0 0,4 0 1 0 0,3 0 0 0 0</inkml:trace>
  <inkml:trace contextRef="#ctx0" brushRef="#br0" timeOffset="1">163 30 2352 0 0,'0'0'232'0'0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38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38 2600 0 0,'0'0'974'0'0,"-21"11"4612"0"0,20-9-5320 0 0,-1-1-1 0 0,0 0 1 0 0,1 1-1 0 0,-1 0 1 0 0,1-1-1 0 0,0 1 1 0 0,0 0-1 0 0,-1 0 1 0 0,1 0-1 0 0,0 0 1 0 0,0-1-1 0 0,1 2 1 0 0,-1-1-1 0 0,0 0 1 0 0,1 0-1 0 0,-1 0 1 0 0,1 0-1 0 0,0 0 1 0 0,-1 4-1 0 0,2-6-235 0 0,-1 0-1 0 0,1 1 1 0 0,-1-1-1 0 0,0 0 1 0 0,1 0-1 0 0,-1 1 1 0 0,1-1 0 0 0,-1 0-1 0 0,1 0 1 0 0,-1 0-1 0 0,1 0 1 0 0,-1 1-1 0 0,1-1 1 0 0,-1 0 0 0 0,1 0-1 0 0,-1 0 1 0 0,1 0-1 0 0,-1 0 1 0 0,1 0 0 0 0,-1 0-1 0 0,1-1 1 0 0,-1 1-1 0 0,1 0 1 0 0,-1 0-1 0 0,1 0 1 0 0,-1 0 0 0 0,1-1-1 0 0,-1 1 1 0 0,1 0-1 0 0,16-6 191 0 0,-15 4-185 0 0,0 0 0 0 0,1 0 0 0 0,-1 0-1 0 0,0 0 1 0 0,0 0 0 0 0,0 0 0 0 0,0 0-1 0 0,-1-1 1 0 0,1 1 0 0 0,-1-1-1 0 0,1 1 1 0 0,-1-1 0 0 0,1-3 0 0 0,-1 5-13 0 0,-1 0 0 0 0,1 0 0 0 0,-1 0 0 0 0,1 0 0 0 0,-1 0 0 0 0,0-1-1 0 0,0 1 1 0 0,1 0 0 0 0,-1 0 0 0 0,0 0 0 0 0,0 0 0 0 0,0-1 0 0 0,0 1 0 0 0,0 0 0 0 0,0 0 0 0 0,-1 0 0 0 0,1 0 0 0 0,0-1 0 0 0,-1 1 0 0 0,1 0 0 0 0,0 0 0 0 0,-1 0 0 0 0,0 0 0 0 0,1 0 0 0 0,-1 0 0 0 0,1 0 0 0 0,-1 0 0 0 0,0 0 0 0 0,0 0 0 0 0,0 1 0 0 0,0-1 0 0 0,1 0 0 0 0,-1 0 0 0 0,-2 0 0 0 0,1 0 9 0 0,-1 1 0 0 0,1-1 0 0 0,-1 1 0 0 0,0 0 0 0 0,1 0 0 0 0,-1 0 0 0 0,0 0 0 0 0,1 0 0 0 0,-1 0 0 0 0,0 1 0 0 0,1-1 0 0 0,-1 1 0 0 0,1 0 0 0 0,-1 0 0 0 0,1 0 0 0 0,-1 0 0 0 0,1 0 0 0 0,0 1 0 0 0,0-1 0 0 0,-1 1 0 0 0,1-1 0 0 0,0 1 0 0 0,0 0 0 0 0,1 0 0 0 0,-1 0 0 0 0,0 0 0 0 0,1 0 0 0 0,-1 0 0 0 0,1 0 0 0 0,-1 1 0 0 0,1-1 0 0 0,0 0 0 0 0,-1 5 0 0 0,1-6-23 0 0,1 1-1 0 0,-1-1 1 0 0,1 0-1 0 0,0 0 1 0 0,0 1-1 0 0,-1-1 1 0 0,1 0 0 0 0,0 0-1 0 0,0 1 1 0 0,0-1-1 0 0,1 0 1 0 0,-1 1 0 0 0,0-1-1 0 0,0 0 1 0 0,1 0-1 0 0,-1 1 1 0 0,1-1-1 0 0,-1 0 1 0 0,1 0 0 0 0,-1 0-1 0 0,1 0 1 0 0,0 1-1 0 0,-1-1 1 0 0,2 1 0 0 0,0-2-3 0 0,-1 1 1 0 0,1-1 0 0 0,0 1 0 0 0,-1-1 0 0 0,1 0-1 0 0,0 0 1 0 0,-1 0 0 0 0,1 0 0 0 0,0 0 0 0 0,-1 0 0 0 0,1 0-1 0 0,0 0 1 0 0,-1-1 0 0 0,1 1 0 0 0,-1-1 0 0 0,1 1 0 0 0,0-1-1 0 0,-1 1 1 0 0,3-3 0 0 0,-2 2 19 0 0,1 0 1 0 0,-1-1-1 0 0,0 1 0 0 0,1-1 1 0 0,-1 0-1 0 0,0 0 0 0 0,0 0 1 0 0,-1 0-1 0 0,1 0 0 0 0,0 0 0 0 0,-1-1 1 0 0,1 1-1 0 0,-1 0 0 0 0,0-1 1 0 0,1 1-1 0 0,-1-1 0 0 0,0 1 1 0 0,-1-1-1 0 0,1 0 0 0 0,0 1 1 0 0,-1-1-1 0 0,0 0 0 0 0,1 0 1 0 0,-1 1-1 0 0,0-1 0 0 0,-1 0 0 0 0,1 0 1 0 0,0 1-1 0 0,-1-1 0 0 0,0-3 1 0 0,0 6 3 0 0,1-1 0 0 0,-1 0 1 0 0,0 1-1 0 0,1-1 0 0 0,-1 1 0 0 0,0-1 1 0 0,1 1-1 0 0,-1 0 0 0 0,0-1 0 0 0,0 1 1 0 0,1 0-1 0 0,-1-1 0 0 0,0 1 0 0 0,0 0 1 0 0,0 0-1 0 0,1 0 0 0 0,-1 0 1 0 0,0-1-1 0 0,0 1 0 0 0,0 0 0 0 0,0 1 1 0 0,1-1-1 0 0,-1 0 0 0 0,0 0 0 0 0,0 0 1 0 0,-1 1-1 0 0,1-1-103 0 0,-1 0 1 0 0,1 0-1 0 0,0 1 1 0 0,0-1-1 0 0,0 1 1 0 0,0-1-1 0 0,0 1 0 0 0,-1-1 1 0 0,1 1-1 0 0,0-1 1 0 0,0 1-1 0 0,0 0 0 0 0,0-1 1 0 0,0 1-1 0 0,1 0 1 0 0,-1 0-1 0 0,0 0 0 0 0,0 0 1 0 0,0 1-1 0 0,-6 19-10681 0 0,7-10 6986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39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17 2784 0 0,'0'-2'7404'0'0,"-4"29"-2509"0"0,1 1-3530 0 0,3-27-1346 0 0,0 0 1 0 0,0-1 0 0 0,0 1 0 0 0,0 0 0 0 0,1 0 0 0 0,-1 0 0 0 0,0-1 0 0 0,1 1 0 0 0,-1 0 0 0 0,0-1 0 0 0,1 1-1 0 0,-1 0 1 0 0,1-1 0 0 0,-1 1 0 0 0,1 0 0 0 0,0-1 0 0 0,-1 1 0 0 0,1-1 0 0 0,0 1 0 0 0,-1-1 0 0 0,1 1 0 0 0,0-1 0 0 0,-1 0-1 0 0,1 1 1 0 0,0-1 0 0 0,0 0 0 0 0,-1 1 0 0 0,1-1 0 0 0,0 0 0 0 0,0 0 0 0 0,0 0 0 0 0,-1 0 0 0 0,1 0 0 0 0,0 0-1 0 0,0 0 1 0 0,0 0 0 0 0,0 0 0 0 0,-1 0 0 0 0,1 0 0 0 0,1-1 0 0 0,36-8 176 0 0,-36 8-170 0 0,1 0-8 0 0,-1 0 0 0 0,0 0 1 0 0,1 0-1 0 0,-1-1 1 0 0,0 1-1 0 0,0-1 0 0 0,0 0 1 0 0,0 1-1 0 0,0-1 1 0 0,0 0-1 0 0,-1 0 0 0 0,1 0 1 0 0,-1 0-1 0 0,1-1 1 0 0,-1 1-1 0 0,0 0 1 0 0,0-1-1 0 0,0 1 0 0 0,0-1 1 0 0,0 1-1 0 0,0-1 1 0 0,-1 1-1 0 0,0-1 0 0 0,1 1 1 0 0,-1-1-1 0 0,0 0 1 0 0,0-3-1 0 0,-1 5 6 0 0,0 0 0 0 0,0-1 0 0 0,0 1 0 0 0,0 0 0 0 0,0 1 0 0 0,0-1 0 0 0,0 0 0 0 0,0 0 0 0 0,0 0 0 0 0,0 0 0 0 0,-1 1 0 0 0,1-1 0 0 0,0 1 0 0 0,0-1 0 0 0,-1 1 0 0 0,1-1 0 0 0,-1 1 0 0 0,1 0 0 0 0,0 0 0 0 0,-1 0 0 0 0,1-1 0 0 0,0 1 0 0 0,-1 1 0 0 0,1-1 0 0 0,-2 0 1 0 0,-1 0 30 0 0,0 0 0 0 0,1 0-1 0 0,-1 1 1 0 0,0-1 0 0 0,0 1 0 0 0,1 0 0 0 0,-1 0 0 0 0,-5 2 0 0 0,8-1-20 0 0,0-1-1 0 0,-1 1 1 0 0,1 0-1 0 0,0-1 1 0 0,-1 1-1 0 0,1 0 0 0 0,0 0 1 0 0,0-1-1 0 0,1 1 1 0 0,-1 0-1 0 0,0 0 0 0 0,0 4 1 0 0,0-5-24 0 0,1 0-1 0 0,0 0 1 0 0,-1 0 0 0 0,1 1-1 0 0,0-1 1 0 0,0 0 0 0 0,0 0-1 0 0,0 0 1 0 0,0 1 0 0 0,0-1-1 0 0,0 0 1 0 0,0 0 0 0 0,0 0 0 0 0,1 1-1 0 0,-1-1 1 0 0,0 0 0 0 0,1 0-1 0 0,-1 0 1 0 0,1 0 0 0 0,-1 0-1 0 0,1 0 1 0 0,1 2 0 0 0,-1-2-10 0 0,1 0 1 0 0,0-1-1 0 0,-1 1 1 0 0,1-1-1 0 0,0 1 1 0 0,-1-1-1 0 0,1 0 1 0 0,0 1-1 0 0,-1-1 1 0 0,1 0-1 0 0,0 0 1 0 0,0 0-1 0 0,-1 0 1 0 0,1-1-1 0 0,0 1 0 0 0,0 0 1 0 0,1-1-1 0 0,-2 1 1 0 0,0-1 0 0 0,-1 1 0 0 0,1 0 0 0 0,0 0-1 0 0,0 0 1 0 0,-1-1 0 0 0,1 1 0 0 0,0-1 0 0 0,0 1-1 0 0,-1 0 1 0 0,1-1 0 0 0,-1 1 0 0 0,1-1 0 0 0,0 1-1 0 0,-1-1 1 0 0,1 1 0 0 0,-1-1 0 0 0,1 0 0 0 0,-1 1-1 0 0,1-1 1 0 0,-1 0 0 0 0,0 1 0 0 0,1-1 0 0 0,-1 0-1 0 0,0 0 1 0 0,1 1 0 0 0,-1-1 0 0 0,0 0 0 0 0,0 0-1 0 0,0 1 1 0 0,0-1 0 0 0,0 0 0 0 0,0 0 0 0 0,0 0-1 0 0,0 1 1 0 0,0-1 0 0 0,0 0 0 0 0,0-1-1 0 0,-1 1 8 0 0,1 0 0 0 0,0 0-1 0 0,0 0 1 0 0,0 0-1 0 0,0 0 1 0 0,-1 1-1 0 0,1-1 1 0 0,0 0-1 0 0,-1 0 1 0 0,1 0-1 0 0,-1 0 1 0 0,1 0-1 0 0,-1 0 1 0 0,1 1-1 0 0,-1-1 1 0 0,1 0 0 0 0,-1 1-1 0 0,0-1 1 0 0,0 0-1 0 0,1 1 1 0 0,-1-1-1 0 0,0 0 1 0 0,0 1-1 0 0,0 0 1 0 0,1-1-1 0 0,-1 1 1 0 0,0-1-1 0 0,0 1 1 0 0,0 0-1 0 0,0 0 1 0 0,0-1-1 0 0,0 1 1 0 0,0 0 0 0 0,0 0-1 0 0,0 0 1 0 0,0 0-1 0 0,0 0 1 0 0,0 0-1 0 0,0 0 1 0 0,0 1-1 0 0,-1-1 1 0 0,-13 1-286 0 0,12-1 186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41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115 23 2488 0 0,'0'0'2394'0'0,"-9"7"600"0"0,-5 13-1740 0 0,1 0 0 0 0,2 1 0 0 0,-12 28-1 0 0,14-27-877 0 0,2 1-1 0 0,0 0 0 0 0,1 1 1 0 0,2-1-1 0 0,-3 45 0 0 0,5-37-143 0 0,0-2 109 0 0,2 31 0 0 0,1-50-247 0 0,0 0 0 0 0,1 0 0 0 0,0 0 0 0 0,0 0 0 0 0,1 0 0 0 0,8 17 0 0 0,-9-24-78 0 0,-1-1 0 0 0,2 1 0 0 0,-1 0 0 0 0,0 0 0 0 0,0-1 0 0 0,1 1 0 0 0,0-1 0 0 0,-1 0 0 0 0,1 0 0 0 0,0 0 0 0 0,0 0 0 0 0,0 0 0 0 0,0-1 0 0 0,1 1 0 0 0,-1-1 0 0 0,0 0 0 0 0,1 0-1 0 0,-1 0 1 0 0,0-1 0 0 0,1 1 0 0 0,-1-1 0 0 0,1 1 0 0 0,-1-1 0 0 0,5-1 0 0 0,2 1 3 0 0,1-1-1 0 0,0 0 0 0 0,0-1 1 0 0,0 0-1 0 0,-1 0 1 0 0,16-7-1 0 0,-11 3-10 0 0,0-1 0 0 0,-1 0 0 0 0,1-1 0 0 0,-1-1 0 0 0,-1-1-1 0 0,0 1 1 0 0,0-2 0 0 0,-1 0 0 0 0,0-1 0 0 0,-1 0 0 0 0,0 0 0 0 0,-1-1 0 0 0,-1-1 0 0 0,0 1 0 0 0,0-2 0 0 0,6-15 0 0 0,-10 16-8 0 0,-1-1 0 0 0,-1 0 0 0 0,0 0 0 0 0,-1 0 0 0 0,-1-1 0 0 0,0 1 0 0 0,-3-27 0 0 0,1 8 0 0 0,2 26 7 0 0,-2-1 1 0 0,0 1-1 0 0,0-1 1 0 0,0 1 0 0 0,-1 0-1 0 0,0 0 1 0 0,0-1-1 0 0,-1 1 1 0 0,-1 1 0 0 0,1-1-1 0 0,-8-12 1 0 0,7 15 3 0 0,1 0 0 0 0,-1 1 1 0 0,0 0-1 0 0,-1 0 0 0 0,1 0 0 0 0,0 0 0 0 0,-1 0 0 0 0,0 1 1 0 0,0 0-1 0 0,0 0 0 0 0,0 1 0 0 0,-1-1 0 0 0,1 1 1 0 0,-1 0-1 0 0,1 0 0 0 0,-1 1 0 0 0,-11-2 0 0 0,3 1-29 0 0,0 1-1 0 0,0 1 1 0 0,1 0-1 0 0,-1 0 1 0 0,0 2-1 0 0,0 0 1 0 0,0 0-1 0 0,0 1 0 0 0,-23 9 1 0 0,34-10-191 0 0,-1-1 0 0 0,1 1-1 0 0,0 0 1 0 0,0 0 0 0 0,-1 0 0 0 0,-4 5 0 0 0,5-3-833 0 0,-1 0 0 0 0,1-1 0 0 0,0 1 0 0 0,0 1 1 0 0,0-1-1 0 0,1 0 0 0 0,-1 1 0 0 0,-1 5 1 0 0,-2 5-2280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41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1 3872 0 0,'0'0'1294'0'0,"0"18"2373"0"0,-4-2-2887 0 0,-1-1 1 0 0,-1 1 0 0 0,0-1-1 0 0,-1 0 1 0 0,-8 14 0 0 0,0-1 167 0 0,-29 46 1614 0 0,5-11-3053 0 0,28-40-9224 0 0,8-18 6310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42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125 138 2960 0 0,'0'0'1604'0'0,"-11"13"1521"0"0,-13 21-222 0 0,-21 45-1 0 0,17-30-1044 0 0,25-42-1691 0 0,3-5-121 0 0,-1-1 1 0 0,1 0 0 0 0,-1 0 0 0 0,1 1 0 0 0,-1-1 0 0 0,1 0 0 0 0,-1 0 0 0 0,0 0 0 0 0,0 0 0 0 0,1 0 0 0 0,-1 0 0 0 0,0 0 0 0 0,0 0 0 0 0,0 0 0 0 0,-2 1-1 0 0,13-14 206 0 0,17-28-1 0 0,68-103-225 0 0,-13 20 84 0 0,-74 110-139 0 0,-3 6 824 0 0,-4 25-75 0 0,-1 44 64 0 0,1 49 190 0 0,-20 168 1 0 0,2-194-819 0 0,9-48-91 0 0,-5 61 0 0 0,4 21-1120 0 0,11-107-779 0 0,-2-11 1324 0 0,1-1 1 0 0,-1 1 0 0 0,1 0 0 0 0,-1 0-1 0 0,1-1 1 0 0,-1 1 0 0 0,1-1-1 0 0,-1 1 1 0 0,1 0 0 0 0,0-1 0 0 0,-1 1-1 0 0,1-1 1 0 0,0 1 0 0 0,0-1-1 0 0,-1 0 1 0 0,1 1 0 0 0,0-1 0 0 0,0 0-1 0 0,0 1 1 0 0,1-1 0 0 0,8 2-3404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43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86 218 2656 0 0,'-7'-14'2743'0'0,"3"-1"-1567"0"0,-1-7 381 0 0,4 3-379 0 0,1 15-929 0 0,-1 1 0 0 0,1-1 0 0 0,0 0 1 0 0,0 0-1 0 0,0 1 0 0 0,1-1 0 0 0,0 0 0 0 0,-1 0 0 0 0,1 1 1 0 0,0-1-1 0 0,1 1 0 0 0,-1-1 0 0 0,1 1 0 0 0,-1-1 0 0 0,5-5 1 0 0,0 2-12 0 0,0 0-1 0 0,0 1 1 0 0,1 0 0 0 0,0 0 0 0 0,0 1 0 0 0,1-1 0 0 0,-1 1 0 0 0,1 1 0 0 0,0 0 0 0 0,0 0 0 0 0,12-4 0 0 0,-10 5-133 0 0,1-1 0 0 0,0 2 0 0 0,0-1 0 0 0,1 2 0 0 0,-1-1 0 0 0,0 2 0 0 0,1-1 1 0 0,17 3-1 0 0,-26-2-81 0 0,0 1 0 0 0,0-1 0 0 0,0 1 0 0 0,0 0 0 0 0,-1 0 0 0 0,1 0 0 0 0,0 1 0 0 0,-1-1 0 0 0,1 1 0 0 0,-1-1 0 0 0,1 1 0 0 0,-1 0 0 0 0,0 0 0 0 0,1 0 0 0 0,-1 0 0 0 0,0 0 0 0 0,-1 0 0 0 0,1 1 0 0 0,0-1 0 0 0,-1 1 0 0 0,1-1 0 0 0,-1 1 0 0 0,0 0 0 0 0,1 0 0 0 0,-1-1 0 0 0,1 6 0 0 0,0 7 27 0 0,1-1 1 0 0,-2 1-1 0 0,0-1 0 0 0,-1 20 0 0 0,0-4 10 0 0,1 2-25 0 0,-1 0 1 0 0,-2-1 0 0 0,-2 1-1 0 0,-7 34 1 0 0,7-47-34 0 0,-2-1 0 0 0,0 0 0 0 0,0 0 0 0 0,-2-1 0 0 0,0 1 0 0 0,-1-2 0 0 0,-1 1 0 0 0,-13 16 0 0 0,10-17-4 0 0,-1-1 0 0 0,0 0 0 0 0,-1-1 1 0 0,0-1-1 0 0,-24 15 0 0 0,30-21-13 0 0,-1-2 0 0 0,1 1 0 0 0,-1-1 0 0 0,-1-1 1 0 0,1 0-1 0 0,-1 0 0 0 0,0-1 0 0 0,0 0 0 0 0,0-1 0 0 0,0-1 1 0 0,-13 1-1 0 0,23-2 10 0 0,0 1 0 0 0,0-1 0 0 0,0 0-1 0 0,1 0 1 0 0,-1 0 0 0 0,0 0 0 0 0,0 0 0 0 0,0-1 0 0 0,0 1 0 0 0,1 0 0 0 0,-1 0 0 0 0,0 0 0 0 0,0-1 0 0 0,1 1 0 0 0,-1-1 0 0 0,0 1 0 0 0,0 0 0 0 0,1-1 0 0 0,-1 1 0 0 0,0-1 0 0 0,1 1 0 0 0,-1-1 0 0 0,1 0 0 0 0,-1 1 0 0 0,0-1-1 0 0,1 0 1 0 0,-1-1 0 0 0,0 1 2 0 0,1 0 0 0 0,0-1 0 0 0,0 1-1 0 0,0-1 1 0 0,0 1 0 0 0,0 0-1 0 0,1-1 1 0 0,-1 1 0 0 0,0-1-1 0 0,1 1 1 0 0,-1 0 0 0 0,1-1 0 0 0,-1 1-1 0 0,2-3 1 0 0,2-2 11 0 0,0-1-1 0 0,1 0 1 0 0,0 1-1 0 0,10-11 1 0 0,-6 10 68 0 0,-1 1 1 0 0,1-1-1 0 0,0 2 1 0 0,1-1-1 0 0,-1 1 1 0 0,1 1-1 0 0,0 0 1 0 0,0 0-1 0 0,0 1 0 0 0,1 0 1 0 0,-1 1-1 0 0,1 0 1 0 0,0 1-1 0 0,-1 0 1 0 0,13 0-1 0 0,-17 1-15 0 0,0 0 0 0 0,0 1 0 0 0,0 0 0 0 0,0 0 0 0 0,0 0 1 0 0,0 0-1 0 0,0 1 0 0 0,0 0 0 0 0,-1 1 0 0 0,1-1 0 0 0,-1 1 0 0 0,0 0 0 0 0,1 0 0 0 0,-1 0 0 0 0,-1 1 0 0 0,1 0 1 0 0,0 0-1 0 0,-1 0 0 0 0,0 1 0 0 0,0-1 0 0 0,0 1 0 0 0,-1 0 0 0 0,0 0 0 0 0,0 0 0 0 0,0 1 0 0 0,0-1 0 0 0,-1 1 1 0 0,3 6-1 0 0,19 85-1526 0 0,-16-72-10040 0 0,-8-18 7471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43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3968 0 0,'4'19'4475'0'0,"-3"-3"-3703"0"0,-2 0 0 0 0,1-1 0 0 0,-2 1 0 0 0,-1 0 0 0 0,0-1 0 0 0,0 1 0 0 0,-2-1 0 0 0,0 0 0 0 0,0 0 0 0 0,-2-1 0 0 0,0 0 0 0 0,0 0 0 0 0,-1 0 0 0 0,-16 19 0 0 0,17-25-1041 0 0,-52 60 587 0 0,37-48-4008 0 0,-2-3-4703 0 0,14-11 4404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38.3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45 0 3536 0 0,'0'0'2550'0'0,"-10"12"421"0"0,-1 25-413 0 0,6-21-1636 0 0,0 0 0 0 0,1 0 1 0 0,0 1-1 0 0,2-1 0 0 0,-2 22 0 0 0,4 46-1673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44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133 180 2176 0 0,'-1'0'103'0'0,"1"0"-1"0"0,-1 0 1 0 0,0-1 0 0 0,0 1-1 0 0,1 0 1 0 0,-1-1-1 0 0,0 1 1 0 0,1-1 0 0 0,-1 1-1 0 0,0-1 1 0 0,1 1 0 0 0,-1-1-1 0 0,1 1 1 0 0,-1-1-1 0 0,1 1 1 0 0,-1-1 0 0 0,1 0-1 0 0,-1 1 1 0 0,1-1-1 0 0,0 0 1 0 0,-1 0 0 0 0,1 1-1 0 0,0-1 1 0 0,0 0-1 0 0,0 0 1 0 0,-1 1 0 0 0,1-1-1 0 0,0 0 1 0 0,0 0-1 0 0,0 0 1 0 0,0 1 0 0 0,0-1-1 0 0,0 0 1 0 0,1 0 0 0 0,-1 0-1 0 0,0-3 114 0 0,0 0-1 0 0,1 1 1 0 0,-1-1 0 0 0,1 0-1 0 0,0 1 1 0 0,2-7-1 0 0,2 1 190 0 0,1 0 0 0 0,0 1-1 0 0,0-1 1 0 0,0 1 0 0 0,1 1-1 0 0,1-1 1 0 0,-1 1 0 0 0,1 1-1 0 0,0-1 1 0 0,1 1 0 0 0,13-8-1 0 0,-14 10-191 0 0,1 0 0 0 0,-1 0 0 0 0,1 1 0 0 0,-1 0 0 0 0,1 0 0 0 0,0 1 0 0 0,0 0 0 0 0,0 1 0 0 0,0 0 0 0 0,0 0 0 0 0,1 1 0 0 0,-1 0 0 0 0,13 2 0 0 0,-20-1-168 0 0,0 0-1 0 0,0 0 0 0 0,1 0 0 0 0,-1 0 1 0 0,0 0-1 0 0,0 0 0 0 0,0 1 0 0 0,0-1 1 0 0,0 1-1 0 0,-1-1 0 0 0,1 1 0 0 0,0 0 1 0 0,-1 0-1 0 0,1-1 0 0 0,-1 1 0 0 0,1 0 1 0 0,-1 1-1 0 0,0-1 0 0 0,0 0 0 0 0,0 0 1 0 0,0 0-1 0 0,-1 1 0 0 0,1-1 0 0 0,0 0 1 0 0,-1 1-1 0 0,0-1 0 0 0,1 4 0 0 0,0 5 56 0 0,0-1-1 0 0,-1 1 1 0 0,-1 0 0 0 0,-2 17-1 0 0,-2 1-26 0 0,-1-1 0 0 0,-2-1 0 0 0,-1 1 0 0 0,-1-2-1 0 0,-1 1 1 0 0,-2-1 0 0 0,-30 47 0 0 0,23-45-75 0 0,-1-1 1 0 0,-1 0-1 0 0,-1-2 0 0 0,-2-1 1 0 0,0 0-1 0 0,-37 24 1 0 0,56-43-2 0 0,0-1 0 0 0,-1 0 1 0 0,0-1-1 0 0,1 1 1 0 0,-1-1-1 0 0,-1 0 0 0 0,1-1 1 0 0,0 0-1 0 0,-12 2 1 0 0,19-4 2 0 0,-1 0 1 0 0,0 0-1 0 0,1 0 1 0 0,-1 0 0 0 0,0-1-1 0 0,0 1 1 0 0,1 0 0 0 0,-1 0-1 0 0,1-1 1 0 0,-1 1 0 0 0,0 0-1 0 0,1-1 1 0 0,-1 1-1 0 0,1 0 1 0 0,-1-1 0 0 0,1 1-1 0 0,-1-1 1 0 0,1 1 0 0 0,-1-1-1 0 0,1 1 1 0 0,-1-1-1 0 0,1 0 1 0 0,-1 1 0 0 0,1-1-1 0 0,0 1 1 0 0,0-1 0 0 0,-1 0-1 0 0,1 1 1 0 0,0-1-1 0 0,0 0 1 0 0,0 1 0 0 0,0-1-1 0 0,-1 0 1 0 0,1 1 0 0 0,0-1-1 0 0,0 0 1 0 0,0 0-1 0 0,1 1 1 0 0,-1-1 0 0 0,0 0-1 0 0,0 1 1 0 0,0-1 0 0 0,1 0-1 0 0,6-34 31 0 0,-4 29 13 0 0,-1 0-1 0 0,1 0 1 0 0,0 0 0 0 0,0 0-1 0 0,1 0 1 0 0,-1 1-1 0 0,1-1 1 0 0,1 1 0 0 0,-1 0-1 0 0,1 0 1 0 0,-1 1-1 0 0,2 0 1 0 0,-1-1-1 0 0,0 2 1 0 0,1-1 0 0 0,-1 1-1 0 0,1-1 1 0 0,0 1-1 0 0,0 1 1 0 0,1 0 0 0 0,-1-1-1 0 0,0 2 1 0 0,1-1-1 0 0,-1 1 1 0 0,1 0-1 0 0,8 0 1 0 0,-9 1 58 0 0,0 0 0 0 0,0 0 0 0 0,0 1 0 0 0,0 0 0 0 0,0 0 0 0 0,0 1 0 0 0,0 0 0 0 0,0 0 0 0 0,-1 0 0 0 0,12 6 0 0 0,-10-3-39 0 0,-1 0 1 0 0,1 0 0 0 0,-1 1 0 0 0,0 0 0 0 0,0 0 0 0 0,-1 1 0 0 0,7 9 0 0 0,-5-5-398 0 0,13 17-248 0 0,-7-16-3016 0 0,0-7-4551 0 0,-4-5 4304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45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3608 0 0,'0'0'3287'0'0,"-1"22"439"0"0,-7 9-2422 0 0,-1-1 0 0 0,-1 0 0 0 0,-2-1 1 0 0,-19 34-1 0 0,8-14-891 0 0,17-37-271 0 0,0 0 0 0 0,1 1 0 0 0,1 0 0 0 0,0-1 0 0 0,1 2 0 0 0,0-1 0 0 0,0 14 0 0 0,3-26-120 0 0,0 0 1 0 0,0 0-1 0 0,1 0 0 0 0,-1 0 0 0 0,1 0 1 0 0,-1 0-1 0 0,0 0 0 0 0,1 0 1 0 0,0 0-1 0 0,-1 0 0 0 0,1 0 0 0 0,0 0 1 0 0,-1 0-1 0 0,1-1 0 0 0,0 1 1 0 0,0 0-1 0 0,0-1 0 0 0,0 1 0 0 0,0 0 1 0 0,0-1-1 0 0,0 1 0 0 0,0-1 0 0 0,0 1 1 0 0,0-1-1 0 0,0 0 0 0 0,0 0 1 0 0,0 1-1 0 0,0-1 0 0 0,0 0 0 0 0,2 0 1 0 0,37 3 336 0 0,-36-3-334 0 0,227 4 334 0 0,-230-4-415 0 0,0 0 1 0 0,0 0 0 0 0,0 0 0 0 0,0 0 0 0 0,0-1 0 0 0,0 1 0 0 0,0 0 0 0 0,0-1 0 0 0,-1 1 0 0 0,1 0 0 0 0,0-1 0 0 0,0 1 0 0 0,0-1 0 0 0,0 1-1 0 0,-1-1 1 0 0,1 0 0 0 0,0 1 0 0 0,-1-1 0 0 0,1 0 0 0 0,0 1 0 0 0,-1-1 0 0 0,1 0 0 0 0,-1 0 0 0 0,1 0 0 0 0,-1 1 0 0 0,1-1 0 0 0,-1 0 0 0 0,0 0-1 0 0,1 0 1 0 0,-1 0 0 0 0,0 0 0 0 0,0 0 0 0 0,0 0 0 0 0,0-2 0 0 0,1-4-455 0 0,-1-1 0 0 0,0 0 1 0 0,-3-13-1 0 0,1-2-278 0 0,4-17-125 0 0,2 0 0 0 0,8-42 0 0 0,17-25 6307 0 0,-30 124-4100 0 0,-3 24-610 0 0,-3 4-95 0 0,-11 54 198 0 0,-26 114 161 0 0,13-54-498 0 0,27-129-375 0 0,-1 6-1004 0 0,-1 62 0 0 0,6-98 586 0 0,0 1 0 0 0,0-1 0 0 0,0 1 0 0 0,0-1 1 0 0,0 1-1 0 0,0-1 0 0 0,0 1 0 0 0,1-1 0 0 0,-1 1 0 0 0,0-1 0 0 0,0 1 1 0 0,0-1-1 0 0,1 1 0 0 0,-1-1 0 0 0,0 0 0 0 0,5 4-3086 0 0,-1-1 7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46.3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0 3608 0 0,'0'8'11087'0'0,"-1"28"-7742"0"0,-1-19-2632 0 0,-2 10 298 0 0,-8 34 1 0 0,9-52-905 0 0,0 1 1 0 0,-1-1 0 0 0,0 0 0 0 0,0 0 0 0 0,-1 0 0 0 0,0 0 0 0 0,-7 8 0 0 0,9-14-85 0 0,-9 14 115 0 0,-1-1 0 0 0,0 0-1 0 0,-2-1 1 0 0,0-1 0 0 0,-33 26 0 0 0,43-36-791 0 0,-7 4 685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47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67 2816 0 0,'0'0'67'0'0,"0"1"0"0"0,0-1 0 0 0,-1 0 0 0 0,1 0 0 0 0,0 0 0 0 0,0 0-1 0 0,0 0 1 0 0,-1 0 0 0 0,1 0 0 0 0,0 0 0 0 0,0-1 0 0 0,0 1 0 0 0,-1 0 0 0 0,1 0-1 0 0,0 0 1 0 0,0 0 0 0 0,0 0 0 0 0,0 0 0 0 0,-1 0 0 0 0,1 0 0 0 0,0 0 0 0 0,0-1-1 0 0,0 1 1 0 0,0 0 0 0 0,0 0 0 0 0,-1 0 0 0 0,1 0 0 0 0,0 0 0 0 0,0-1 0 0 0,0 1-1 0 0,0 0 1 0 0,0 0 0 0 0,0 0 0 0 0,0 0 0 0 0,0-1 0 0 0,0 1 0 0 0,0 0 0 0 0,0 0-1 0 0,-1 0 1 0 0,1-1 0 0 0,5-9 1469 0 0,10-7 271 0 0,-10 14-1507 0 0,1 0-1 0 0,-1 0 1 0 0,0 0-1 0 0,1 1 0 0 0,0 0 1 0 0,-1 0-1 0 0,1 1 0 0 0,6-1 1 0 0,52-5 1323 0 0,-40 5-896 0 0,-14 1-474 0 0,13-1 111 0 0,0 0 0 0 0,0 1-1 0 0,0 1 1 0 0,41 6 0 0 0,-62-5-339 0 0,0-1 0 0 0,0 1 0 0 0,0-1 0 0 0,0 1 0 0 0,0 0 0 0 0,-1 0 0 0 0,1 0 0 0 0,0 0-1 0 0,0 0 1 0 0,-1 0 0 0 0,1 0 0 0 0,-1 1 0 0 0,1-1 0 0 0,-1 1 0 0 0,1-1 0 0 0,-1 1 0 0 0,0-1 0 0 0,0 1 0 0 0,2 3 0 0 0,-2-2 4 0 0,0 0 0 0 0,0 0 1 0 0,0 1-1 0 0,0-1 1 0 0,-1 0-1 0 0,0 0 0 0 0,0 1 1 0 0,0-1-1 0 0,0 0 1 0 0,0 0-1 0 0,-1 5 1 0 0,-1 2 25 0 0,-1 0 0 0 0,0 0 1 0 0,-1-1-1 0 0,1 1 0 0 0,-2-1 1 0 0,-10 18-1 0 0,3-10 0 0 0,-1 0 0 0 0,0-1 1 0 0,-28 25-1 0 0,32-33-48 0 0,0 0 1 0 0,-1-1-1 0 0,0 0 1 0 0,-1 0-1 0 0,0-1 1 0 0,0-1-1 0 0,-21 8 1 0 0,32-12-9 0 0,-26 4-22 0 0,25-5 22 0 0,1 0 0 0 0,-1 0 0 0 0,1 0 0 0 0,-1 0 0 0 0,1 0 0 0 0,-1 0 0 0 0,1 0 0 0 0,-1 0 0 0 0,0 0-1 0 0,1 0 1 0 0,-1 0 0 0 0,1 0 0 0 0,-1 0 0 0 0,1-1 0 0 0,0 1 0 0 0,-1 0 0 0 0,1 0 0 0 0,-1-1 0 0 0,1 1 0 0 0,-1 0 0 0 0,1-1 0 0 0,-1 1 0 0 0,1 0-1 0 0,0-1 1 0 0,-1 1 0 0 0,1-1 0 0 0,0 1 0 0 0,0 0 0 0 0,-1-1 0 0 0,1 1 0 0 0,0-1 0 0 0,0 1 0 0 0,-1-1 0 0 0,1 1 0 0 0,0-1 0 0 0,0 1 0 0 0,0-1 0 0 0,0 1-1 0 0,0-1 1 0 0,0 0 0 0 0,-1-8-4 0 0,0 8 5 0 0,1 0-1 0 0,0 0 1 0 0,0 0-1 0 0,-1 0 1 0 0,1 0-1 0 0,0 0 1 0 0,0 0-1 0 0,0 0 1 0 0,0 0-1 0 0,0 0 1 0 0,0 0-1 0 0,0 1 1 0 0,1-1-1 0 0,-1 0 1 0 0,0 0-1 0 0,0 0 1 0 0,1 0-1 0 0,-1 0 1 0 0,1 0-1 0 0,-1 0 1 0 0,1 1-1 0 0,-1-1 1 0 0,1 0-1 0 0,-1 0 1 0 0,1 1-1 0 0,0-1 1 0 0,-1 0-1 0 0,1 1 1 0 0,0-1-1 0 0,0 0 1 0 0,3-1 1 0 0,0 0-1 0 0,0 1 1 0 0,0-1 0 0 0,0 1 0 0 0,0 0 0 0 0,0 0 0 0 0,1 1 0 0 0,-1-1 0 0 0,0 1 0 0 0,0 0 0 0 0,8 1 0 0 0,-5-1 1 0 0,1 1 0 0 0,-1 0 0 0 0,1 1 0 0 0,-1 0 0 0 0,12 4 1 0 0,-15-4 0 0 0,1 1 1 0 0,-1 0 0 0 0,0-1 0 0 0,0 1-1 0 0,-1 1 1 0 0,1-1 0 0 0,-1 1 0 0 0,1-1 0 0 0,-1 1-1 0 0,0 0 1 0 0,-1 0 0 0 0,1 0 0 0 0,-1 0-1 0 0,1 1 1 0 0,-1-1 0 0 0,-1 1 0 0 0,1-1-1 0 0,-1 1 1 0 0,1 0 0 0 0,0 7 0 0 0,1 11 42 0 0,-1-1 1 0 0,-1 1-1 0 0,-1 26 1 0 0,-1-22 8 0 0,1-17-4 0 0,-1 0-1 0 0,0-1 0 0 0,0 1 1 0 0,-1-1-1 0 0,-1 1 0 0 0,1-1 1 0 0,-2 0-1 0 0,1 0 0 0 0,-1 0 1 0 0,-1 0-1 0 0,1-1 0 0 0,-1 0 1 0 0,-1 0-1 0 0,0 0 0 0 0,0 0 1 0 0,0-1-1 0 0,-1 0 0 0 0,0-1 1 0 0,-13 10-1 0 0,13-11 35 0 0,0 0 0 0 0,0-1-1 0 0,-1 0 1 0 0,0 0 0 0 0,0-1 0 0 0,0 0 0 0 0,0 0-1 0 0,0-1 1 0 0,-1 0 0 0 0,1 0 0 0 0,-1-1 0 0 0,1 0-1 0 0,-1-1 1 0 0,1 1 0 0 0,-1-2 0 0 0,0 1 0 0 0,1-1-1 0 0,-1-1 1 0 0,1 0 0 0 0,0 0 0 0 0,-1 0-1 0 0,-9-5 1 0 0,13 4-29 0 0,0 1 0 0 0,0-1 1 0 0,0 0-1 0 0,1 0 0 0 0,-1-1 0 0 0,-7-7 0 0 0,10 9-40 0 0,0 0 1 0 0,0 0-1 0 0,0-1 0 0 0,1 1 0 0 0,-1 0 1 0 0,1-1-1 0 0,-1 0 0 0 0,1 1 1 0 0,0-1-1 0 0,0 0 0 0 0,0 1 0 0 0,0-1 1 0 0,1 0-1 0 0,-1 0 0 0 0,0-4 1 0 0,1 1-228 0 0,0 3 202 0 0,0 0 0 0 0,0 1 0 0 0,0-1-1 0 0,1 0 1 0 0,-1 1 0 0 0,0-1 0 0 0,1 0 0 0 0,1-2 0 0 0,-1 3-288 0 0,-1 1 0 0 0,1 0 0 0 0,0 0 1 0 0,0 0-1 0 0,1-1 0 0 0,-1 1 0 0 0,0 0 0 0 0,0 0 1 0 0,0 1-1 0 0,1-1 0 0 0,-1 0 0 0 0,0 0 0 0 0,1 0 1 0 0,-1 1-1 0 0,1-1 0 0 0,-1 1 0 0 0,3-1 0 0 0,24-4-7583 0 0,-7 2 3939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48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0 3592 0 0,'-10'0'831'0'0,"1"1"0"0"0,-1 0-1 0 0,0 0 1 0 0,0 1 0 0 0,1 0 0 0 0,-17 7-1 0 0,18-6-492 0 0,0 1 0 0 0,0 0 0 0 0,1 1 0 0 0,-1 0 0 0 0,1 0 0 0 0,0 0 0 0 0,0 1 0 0 0,1 0 0 0 0,0 1 0 0 0,0-1 0 0 0,0 1 0 0 0,-5 9 0 0 0,-7 12 439 0 0,1 1-1 0 0,2 1 0 0 0,1 1 1 0 0,1 0-1 0 0,2 0 0 0 0,-12 48 1 0 0,16-44-607 0 0,1 1 1 0 0,2 0-1 0 0,1 0 1 0 0,2 1 0 0 0,4 38-1 0 0,-3-71-163 0 0,0-1-1 0 0,1 1 1 0 0,0 0-1 0 0,-1-1 1 0 0,1 1-1 0 0,1-1 1 0 0,-1 1-1 0 0,0-1 1 0 0,1 0-1 0 0,0 0 1 0 0,0 1-1 0 0,0-1 1 0 0,0 0-1 0 0,0-1 1 0 0,1 1-1 0 0,-1 0 1 0 0,1-1-1 0 0,3 3 1 0 0,-2-2-8 0 0,1 0 0 0 0,0-1 1 0 0,0 1-1 0 0,0-1 0 0 0,0 0 0 0 0,0-1 1 0 0,0 1-1 0 0,0-1 0 0 0,0 0 0 0 0,1-1 1 0 0,7 1-1 0 0,-2-1-11 0 0,1 0 1 0 0,-1-1 0 0 0,0-1-1 0 0,1 0 1 0 0,-1 0 0 0 0,0-1-1 0 0,0-1 1 0 0,-1 1 0 0 0,1-2-1 0 0,-1 0 1 0 0,14-8 0 0 0,-19 9 11 0 0,-1 1-1 0 0,0-1 1 0 0,0 0-1 0 0,0-1 1 0 0,0 1 0 0 0,-1-1-1 0 0,0 1 1 0 0,0-1 0 0 0,0 0-1 0 0,0 0 1 0 0,-1 0 0 0 0,0-1-1 0 0,0 1 1 0 0,0-1 0 0 0,1-6-1 0 0,-1-2 53 0 0,0 0 0 0 0,-1 1-1 0 0,0-1 1 0 0,-1 0 0 0 0,-2-19 0 0 0,1 29-32 0 0,1 0 1 0 0,-1 0 0 0 0,0 0-1 0 0,0 1 1 0 0,0-1 0 0 0,-1 0-1 0 0,0 0 1 0 0,1 1 0 0 0,-1-1-1 0 0,0 1 1 0 0,-1 0 0 0 0,1-1-1 0 0,0 1 1 0 0,-6-4 0 0 0,4 3 15 0 0,-1 0 1 0 0,0 0 0 0 0,0 1 0 0 0,-1 0-1 0 0,1 0 1 0 0,-1 0 0 0 0,1 1-1 0 0,-11-3 1 0 0,1 1-30 0 0,0 1 0 0 0,0 1 0 0 0,0 1 0 0 0,0 0 0 0 0,0 0 1 0 0,-30 5-1 0 0,38-3-427 0 0,-1 0 0 0 0,1 1 0 0 0,-1 0 0 0 0,-10 5 0 0 0,15-6-691 0 0,1 0 1 0 0,-1 0-1 0 0,1 1 0 0 0,0-1 0 0 0,-1 1 0 0 0,1 0 0 0 0,0 0 0 0 0,0-1 1 0 0,-2 4-1 0 0,-3 3-2898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48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0 4144 0 0,'0'0'1426'0'0,"-13"17"2732"0"0,-9 11-1488 0 0,-19 33 1 0 0,-6 7 281 0 0,32-47-2568 0 0,-35 41 1424 0 0,33-44-4439 0 0,-1-1-3346 0 0,13-11 2113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49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 3064 0 0,'0'0'1643'0'0,"0"17"2171"0"0,-1-5-3183 0 0,0 0 1 0 0,0 0-1 0 0,-1 0 1 0 0,0-1-1 0 0,-2 1 1 0 0,1 0-1 0 0,-6 12 1 0 0,-6 8 281 0 0,-21 33 1 0 0,3-6-548 0 0,29-52-255 0 0,0 1 0 0 0,1 0 1 0 0,0 0-1 0 0,0 1 0 0 0,1-1 0 0 0,0 0 0 0 0,0 1 0 0 0,1 0 0 0 0,0 9 1 0 0,1-17-92 0 0,0 0 0 0 0,0 0 0 0 0,1 0 0 0 0,-1 0 1 0 0,1 0-1 0 0,-1 0 0 0 0,1-1 0 0 0,-1 1 0 0 0,1 0 1 0 0,-1 0-1 0 0,1 0 0 0 0,0 0 0 0 0,0-1 0 0 0,-1 1 1 0 0,1 0-1 0 0,0-1 0 0 0,0 1 0 0 0,0-1 0 0 0,0 1 1 0 0,-1-1-1 0 0,1 1 0 0 0,0-1 0 0 0,0 0 0 0 0,0 1 1 0 0,0-1-1 0 0,0 0 0 0 0,0 0 0 0 0,2 1 0 0 0,36 4 348 0 0,-25-4-269 0 0,17 3 493 0 0,51 0 0 0 0,-33-5-2446 0 0,-6 1-5025 0 0,-36-1 3423 0 0,-3 0-1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49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7 3608 0 0,'-4'-7'8052'0'0,"1"12"-7056"0"0,-1 0 0 0 0,1 0 0 0 0,0 0 0 0 0,-3 9 0 0 0,-12 43 1801 0 0,3-7-1925 0 0,4-18-516 0 0,2 0-1 0 0,-9 53 0 0 0,0 70 55 0 0,13-103-402 0 0,2 19-254 0 0,3-41-5437 0 0,0-20 1320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5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26 3528 0 0,'-8'0'1181'0'0,"1"-1"-373"0"0,0 1 0 0 0,1 1-1 0 0,-1-1 1 0 0,-11 3 0 0 0,17-3-715 0 0,0 0 0 0 0,0 1-1 0 0,0-1 1 0 0,0 0 0 0 0,0 1 0 0 0,1-1 0 0 0,-1 0 0 0 0,0 1-1 0 0,0-1 1 0 0,0 1 0 0 0,0 0 0 0 0,1-1 0 0 0,-1 1 0 0 0,0 0-1 0 0,0-1 1 0 0,1 1 0 0 0,-1 0 0 0 0,1 0 0 0 0,-1-1 0 0 0,0 1-1 0 0,1 0 1 0 0,0 0 0 0 0,-1 0 0 0 0,1 0 0 0 0,0 0 0 0 0,-1 0-1 0 0,1 0 1 0 0,0 0 0 0 0,0 0 0 0 0,0 0 0 0 0,0 0 0 0 0,0 0-1 0 0,0 0 1 0 0,0 0 0 0 0,0 0 0 0 0,0 0 0 0 0,0 0-1 0 0,0 0 1 0 0,1 1 0 0 0,8 24 936 0 0,2-1 1 0 0,0 0-1 0 0,1-1 0 0 0,27 39 0 0 0,-18-29-793 0 0,22 46 1 0 0,-37-66-196 0 0,-1 1 0 0 0,-1-1 0 0 0,0 2 0 0 0,3 29 0 0 0,-5-35-13 0 0,-2 1-1 0 0,1 0 1 0 0,-2-1 0 0 0,1 1 0 0 0,-2-1-1 0 0,1 1 1 0 0,-1 0 0 0 0,-4 10-1 0 0,4-17-11 0 0,0 1-1 0 0,-1-1 0 0 0,1 1 1 0 0,-1-1-1 0 0,0 0 0 0 0,0 0 1 0 0,0 0-1 0 0,-1-1 0 0 0,1 1 1 0 0,-1-1-1 0 0,0 0 0 0 0,0 0 1 0 0,0 0-1 0 0,-1-1 0 0 0,1 1 1 0 0,-1-1-1 0 0,1 0 0 0 0,-10 3 1 0 0,0-1 23 0 0,0-1 0 0 0,-1 0 1 0 0,1-1-1 0 0,-1 0 0 0 0,-19-1 1 0 0,27-2-25 0 0,0 1 0 0 0,-1-1 1 0 0,1 0-1 0 0,0-1 0 0 0,0 1 0 0 0,0-1 1 0 0,0-1-1 0 0,0 1 0 0 0,0-1 0 0 0,-11-7 1 0 0,16 8-14 0 0,0 1 1 0 0,-1-1 0 0 0,1 0-1 0 0,0 0 1 0 0,0 0 0 0 0,0 0-1 0 0,0 0 1 0 0,0 0 0 0 0,0 0-1 0 0,1-1 1 0 0,-1 1 0 0 0,1-1-1 0 0,0 1 1 0 0,-1-1 0 0 0,1 0-1 0 0,0 1 1 0 0,1-1 0 0 0,-1 0-1 0 0,0 0 1 0 0,1 1 0 0 0,0-1-1 0 0,-1 0 1 0 0,1 0 0 0 0,0 0-1 0 0,1 0 1 0 0,-1 0 0 0 0,0 1-1 0 0,1-1 1 0 0,-1 0 0 0 0,3-5-1 0 0,1-3 4 0 0,1 1-1 0 0,0 0 0 0 0,1-1 1 0 0,0 2-1 0 0,1-1 1 0 0,0 1-1 0 0,0 0 0 0 0,10-9 1 0 0,12-9-15 0 0,32-23 1 0 0,-19 16-26 0 0,-24 21 22 0 0,-2-1 0 0 0,0-1 0 0 0,0-1 0 0 0,-2 0 0 0 0,0-1 0 0 0,-1 0 0 0 0,15-25 0 0 0,-26 36 28 0 0,1-1-1 0 0,-1 1 0 0 0,0-1 0 0 0,-1 0 1 0 0,1 1-1 0 0,-1-1 0 0 0,-1 0 0 0 0,1 0 1 0 0,-1 0-1 0 0,-1 0 0 0 0,1 0 0 0 0,-1 0 1 0 0,0 0-1 0 0,-1 1 0 0 0,-3-13 0 0 0,2 16-7 0 0,1 0-1 0 0,0 0 1 0 0,-1 0-1 0 0,1 0 1 0 0,-1 1-1 0 0,0-1 0 0 0,0 1 1 0 0,0-1-1 0 0,0 1 1 0 0,0 0-1 0 0,-1 1 1 0 0,1-1-1 0 0,-1 0 0 0 0,1 1 1 0 0,-1 0-1 0 0,1 0 1 0 0,-1 0-1 0 0,0 0 1 0 0,0 1-1 0 0,-5-1 0 0 0,-4 0-177 0 0,0 0 0 0 0,0 1 0 0 0,0 0 0 0 0,-22 4 0 0 0,29-3-993 0 0,0 1 0 0 0,-1 0 0 0 0,1 0 0 0 0,0 0 0 0 0,0 1-1 0 0,0-1 1 0 0,1 2 0 0 0,-1-1 0 0 0,-5 5 0 0 0,0 2-2402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5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 4000 0 0,'0'0'684'0'0,"-5"14"2393"0"0,-3 2-1843 0 0,-1 0-1 0 0,-1 0 0 0 0,-1-1 0 0 0,-18 23 0 0 0,-7 7 958 0 0,12-13-560 0 0,15-22-841 0 0,0 1 1 0 0,-9 16 0 0 0,11-16-646 0 0,5-10-261 0 0,1 1 1 0 0,0-1-1 0 0,0 1 1 0 0,0 0 0 0 0,-1-1-1 0 0,1 1 1 0 0,1 0 0 0 0,-1 0-1 0 0,0 0 1 0 0,0 0-1 0 0,0 3 1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38.74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41 3224 0 0,'3'-15'6005'0'0,"119"16"-298"0"0,130-2-4193 0 0,-242 0-1494 0 0,1 1 2 0 0,-1 0 0 0 0,0-1 0 0 0,0 0 0 0 0,1-1 1 0 0,16-5-1 0 0,-22-3 316 0 0,-6 6 70 0 0,-3 10-99 0 0,-8 17-76 0 0,2 2 0 0 0,0-1 0 0 0,1 1 0 0 0,2 0 1 0 0,-6 30-1 0 0,7-10-26 0 0,1 0 1 0 0,2 54 0 0 0,1-71-698 0 0,2 26 1227 0 0,4-29-3132 0 0,8-5-4080 0 0,-6-16 2791 0 0,1-1-1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51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3840 0 0,'0'0'3429'0'0,"4"0"-2717"0"0,-1 0 712 0 0,4 0-748 0 0,-3 0-56 0 0,2 0-120 0 0,1-3-372 0 0,0 1-2392 0 0,0 2 0 0 0,0-3-1 0 0,0 1 1 0 0</inkml:trace>
  <inkml:trace contextRef="#ctx0" brushRef="#br0" timeOffset="1">149 7 4312 0 0,'0'-3'5973'0'0,"5"3"-5361"0"0,-3 0-176 0 0,9-2-2700 0 0,-4 2 0 0 0,4 0-1 0 0,3-2 1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51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4536 0 0,'-9'3'11073'0'0,"15"-2"-9594"0"0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55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309 148 3312 0 0,'0'0'1051'0'0,"-12"5"3191"0"0,9 2-3559 0 0,-1-1 0 0 0,0 1 0 0 0,0-1 0 0 0,-7 8 0 0 0,-10 13 645 0 0,-30 54 208 0 0,-19 35-367 0 0,63-106-836 0 0,6-12 6 0 0,8-18-154 0 0,29-48-134 0 0,-8 12-45 0 0,39-54 0 0 0,28-33 11 0 0,-75 116 191 0 0,-19 27-175 0 0,-1 0 1 0 0,1 1 0 0 0,-1-1 0 0 0,1 1-1 0 0,-1-1 1 0 0,0 0 0 0 0,1 1 0 0 0,-1-1 0 0 0,1 1-1 0 0,-1-1 1 0 0,0 1 0 0 0,0-1 0 0 0,1 1-1 0 0,-1-1 1 0 0,0 1 0 0 0,0-1 0 0 0,0 1-1 0 0,1 0 1 0 0,-1-1 0 0 0,0 1 0 0 0,0-1 0 0 0,0 1-1 0 0,0 0 1 0 0,0-1 0 0 0,0 1 0 0 0,0-1-1 0 0,0 1 1 0 0,-1 0 0 0 0,-1 11 107 0 0,0 1 0 0 0,1-1 0 0 0,0 0 0 0 0,2 18 0 0 0,-1 14 99 0 0,-4 183 388 0 0,-3-21-253 0 0,5-110-256 0 0,3-67-102 0 0,-1 0-1 0 0,-6 39 1 0 0,-5 39-92 0 0,10-94 71 0 0,-2 6-3 0 0,0 0 0 0 0,-10 34 0 0 0,11-49 28 0 0,1 0 0 0 0,0 0 0 0 0,0 0 0 0 0,0 0 0 0 0,0 0 0 0 0,0 6 0 0 0,-1-8-9 0 0,-1-1 0 0 0,0 1 0 0 0,0-1 0 0 0,1 0 1 0 0,-1 0-1 0 0,0 0 0 0 0,0 0 0 0 0,0 0 0 0 0,-5 0 1 0 0,-76 9 2 0 0,-116 7-243 0 0,200-17 253 0 0,11-4 69 0 0,0 0 1 0 0,0 1 0 0 0,23-3 0 0 0,-21 3-38 0 0,47-9 113 0 0,1 3 1 0 0,104-2-1 0 0,-135 10-71 0 0,73 4 170 0 0,-88-2-206 0 0,0 1 1 0 0,0 1-1 0 0,0 0 0 0 0,23 8 0 0 0,-14-3 50 0 0,-24-8-104 0 0,1 0 1 0 0,-1 1-1 0 0,0-1 1 0 0,0 0-1 0 0,1 0 1 0 0,-1 0-1 0 0,0 0 1 0 0,1 0-1 0 0,-1 0 1 0 0,0 0-1 0 0,1 0 1 0 0,-1 0-1 0 0,0 0 1 0 0,1 0-1 0 0,-1 0 1 0 0,0 0-1 0 0,1 0 1 0 0,-1 0-1 0 0,0 0 1 0 0,1 0-1 0 0,-1 0 0 0 0,0 0 1 0 0,0 0-1 0 0,1 0 1 0 0,-1-1-1 0 0,0 1 1 0 0,1 0-1 0 0,-1 0 1 0 0,0 0-1 0 0,0-1 1 0 0,1 1-1 0 0,-1 0 1 0 0,0 0-1 0 0,0-1 1 0 0,0 1-1 0 0,1 0 1 0 0,-1 0-1 0 0,0-1 1 0 0,0-8-444 0 0,0 7-800 0 0,-1-1 0 0 0,1 1 0 0 0,0-1 0 0 0,1 1 0 0 0,-1-1 0 0 0,0 1 0 0 0,1-1 0 0 0,-1 1 0 0 0,1-1 0 0 0,1-2 0 0 0,2-4-2951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5:56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236 189 2584 0 0,'0'0'2639'0'0,"-28"7"1886"0"0,18-4-3956 0 0,0 0 0 0 0,0-1 0 0 0,-1 0-1 0 0,1-1 1 0 0,-1 0 0 0 0,1 0 0 0 0,-1-1 0 0 0,1-1-1 0 0,-15-2 1 0 0,24 3-528 0 0,0-1 1 0 0,-1 0-1 0 0,1 0 1 0 0,-1 0-1 0 0,1 0 0 0 0,0 0 1 0 0,0-1-1 0 0,0 1 0 0 0,0 0 1 0 0,0 0-1 0 0,0-1 0 0 0,0 1 1 0 0,0-1-1 0 0,0 1 1 0 0,0-1-1 0 0,1 1 0 0 0,-1-1 1 0 0,1 1-1 0 0,-1-1 0 0 0,1 0 1 0 0,0 1-1 0 0,-1-4 0 0 0,-1-43 642 0 0,2 40-528 0 0,0 4-122 0 0,0 0 0 0 0,1 0 0 0 0,-1 1 0 0 0,1-1 0 0 0,0 0 0 0 0,0 0 0 0 0,0 0 0 0 0,0 0 0 0 0,1 1 0 0 0,-1-1 1 0 0,1 0-1 0 0,0 1 0 0 0,0 0 0 0 0,1-1 0 0 0,-1 1 0 0 0,1 0 0 0 0,-1 0 0 0 0,4-3 0 0 0,0 2-18 0 0,0 0 0 0 0,0 0 0 0 0,0 0 1 0 0,1 0-1 0 0,-1 1 0 0 0,1 0 0 0 0,0 1 0 0 0,0 0 0 0 0,11-3 0 0 0,-2 2 69 0 0,0 0-1 0 0,0 1 0 0 0,1 1 0 0 0,-1 0 0 0 0,0 1 1 0 0,1 1-1 0 0,24 5 0 0 0,-33-5-33 0 0,0 1-1 0 0,-1 0 1 0 0,1 1-1 0 0,0 0 1 0 0,-1 0-1 0 0,0 1 1 0 0,0-1-1 0 0,0 2 1 0 0,0-1-1 0 0,-1 1 1 0 0,1 0 0 0 0,-1 0-1 0 0,0 1 1 0 0,-1 0-1 0 0,1 0 1 0 0,-1 0-1 0 0,5 9 1 0 0,3 5 40 0 0,-2 0 0 0 0,0 1 0 0 0,-2 1 0 0 0,0-1 0 0 0,-1 1 0 0 0,8 40 0 0 0,-11-33-41 0 0,-2-18-31 0 0,-1 0 0 0 0,-1-1 1 0 0,1 14-1 0 0,-1 49 41 0 0,1-27-29 0 0,-8 75 1 0 0,4-105-35 0 0,0-1 1 0 0,-2 1 0 0 0,0-1 0 0 0,-1 0 0 0 0,0 0 0 0 0,-1-1 0 0 0,-1 0-1 0 0,-15 24 1 0 0,6-13-18 0 0,-1-2 0 0 0,-1 0 0 0 0,-1-1 0 0 0,0-1 0 0 0,-2-1 0 0 0,-1-1 0 0 0,0-1 0 0 0,-1-1 0 0 0,-1 0 0 0 0,-37 17 1 0 0,34-21-7 0 0,-39 11-1 0 0,55-21 30 0 0,0 0-1 0 0,0-1 0 0 0,0 0 0 0 0,0-1 0 0 0,0 0 0 0 0,0-1 0 0 0,-13-1 0 0 0,23 1 0 0 0,0 0 0 0 0,0 0-1 0 0,-1 0 1 0 0,1-1 0 0 0,0 1-1 0 0,0 0 1 0 0,0-1 0 0 0,0 1-1 0 0,0-1 1 0 0,0 1 0 0 0,0-1-1 0 0,0 0 1 0 0,0 1 0 0 0,0-1-1 0 0,0 0 1 0 0,0 0 0 0 0,0 0 0 0 0,0 0-1 0 0,1 1 1 0 0,-1-1 0 0 0,0 0-1 0 0,0-2 1 0 0,0 0 0 0 0,0 1 0 0 0,0 0 0 0 0,1-1 0 0 0,-1 0 0 0 0,1 1 0 0 0,0-1 0 0 0,-1 1 0 0 0,1-1 0 0 0,1 1 0 0 0,-1-4 0 0 0,2-5 4 0 0,0 0-1 0 0,1 0 0 0 0,8-20 1 0 0,-8 25-4 0 0,0 0 0 0 0,1 0 0 0 0,0 0 0 0 0,0 0-1 0 0,1 1 1 0 0,-1-1 0 0 0,1 1 0 0 0,1 0 0 0 0,7-5 0 0 0,2-2 21 0 0,1 2 0 0 0,22-13 0 0 0,-27 18 14 0 0,0 0-1 0 0,1 1 1 0 0,-1 0-1 0 0,1 1 1 0 0,0 1 0 0 0,0-1-1 0 0,14 1 1 0 0,-17 1 23 0 0,0 1 0 0 0,0 0 0 0 0,0 0 0 0 0,0 1 1 0 0,0 1-1 0 0,0-1 0 0 0,-1 1 0 0 0,1 1 0 0 0,0 0 0 0 0,10 5 1 0 0,-13-4-10 0 0,0 0 0 0 0,-1 0 1 0 0,1 1-1 0 0,-1 0 1 0 0,0 0-1 0 0,-1 0 1 0 0,7 10-1 0 0,15 15 172 0 0,-2-6 92 0 0,49 36-1 0 0,-58-50-222 0 0,0 0 0 0 0,1-1 0 0 0,-1-1 0 0 0,2-1-1 0 0,21 8 1 0 0,-22-12-33 0 0,-1 0 0 0 0,0-1 0 0 0,1-1 1 0 0,26-1-1 0 0,-25 0-111 0 0,-13-2 139 0 0,-4-7-5020 0 0,-4-7-4717 0 0,1 7 5294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6:38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504 60 2388 0 0,'0'-59'9312'0'0,"0"70"-6863"0"0,-2 353 928 0 0,1 2-3017 0 0,1-363-356 0 0,0 0 0 0 0,0 0 1 0 0,0 0-1 0 0,-1 0 0 0 0,1 0 0 0 0,-1 0 1 0 0,0 0-1 0 0,0 0 0 0 0,0 0 1 0 0,-3 5-1 0 0,3-6 2 0 0,0-1-1 0 0,0 0 1 0 0,0 0-1 0 0,0 0 1 0 0,0 0 0 0 0,0 0-1 0 0,-1 0 1 0 0,1 0-1 0 0,0 0 1 0 0,-1 0-1 0 0,1 0 1 0 0,-1-1 0 0 0,1 1-1 0 0,0-1 1 0 0,-1 1-1 0 0,0-1 1 0 0,1 0 0 0 0,-1 1-1 0 0,1-1 1 0 0,-1 0-1 0 0,1 0 1 0 0,-3 0 0 0 0,-19 1 60 0 0,-33 5 1 0 0,-8 2 92 0 0,-45 4 160 0 0,46-4-70 0 0,47-6-230 0 0,0 0-1 0 0,0 2 1 0 0,0 0 0 0 0,1 1 0 0 0,-1 0-1 0 0,-24 14 1 0 0,33-11-598 0 0,6-2-2344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6:38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 3216 0 0,'-1'4'7922'0'0,"-4"17"-6156"0"0,2-6-1063 0 0,1-1 0 0 0,0 1 0 0 0,1 0 1 0 0,2 17-1 0 0,-1-18-550 0 0,0 2 4 0 0,-14 342 1863 0 0,-3-127-1376 0 0,18-200 3 0 0,-1-14-1576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6:39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6 374 3224 0 0,'0'0'84'0'0,"-1"0"-1"0"0,1 0 0 0 0,0 0 1 0 0,0 0-1 0 0,-1 0 0 0 0,1 0 1 0 0,0-1-1 0 0,0 1 0 0 0,-1 0 1 0 0,1 0-1 0 0,0 0 0 0 0,0 0 1 0 0,0 0-1 0 0,-1 0 0 0 0,1-1 1 0 0,0 1-1 0 0,0 0 0 0 0,0 0 1 0 0,0 0-1 0 0,-1 0 0 0 0,1-1 1 0 0,0 1-1 0 0,0 0 0 0 0,0 0 1 0 0,0 0-1 0 0,0-1 0 0 0,0 1 1 0 0,0 0-1 0 0,0 0 0 0 0,-1-1 1 0 0,1 1-1 0 0,0 0 0 0 0,0 0 1 0 0,0-1-1 0 0,0 1 0 0 0,0 0 1 0 0,0 0-1 0 0,0-1 0 0 0,0 1 1 0 0,1 0-1 0 0,-1 0 0 0 0,0-1 1 0 0,0 1-1 0 0,0 0 0 0 0,0 0 1 0 0,0 0-1 0 0,0-1 0 0 0,0 1 1 0 0,0 0-1 0 0,1 0 0 0 0,-1 0 1 0 0,0-1-1 0 0,0 1 0 0 0,0 0 1 0 0,1 0-1 0 0,10-13 1610 0 0,24-5-273 0 0,2 1 1 0 0,0 3 0 0 0,43-12-1 0 0,3-2-448 0 0,263-82 677 0 0,-108 36-746 0 0,-235 73-888 0 0,16-4 122 0 0,-1-2 1 0 0,-1 0-1 0 0,0 0 0 0 0,32-20 1 0 0,-47 26-173 0 0,0-1 0 0 0,0 1 1 0 0,0 0-1 0 0,0 0 0 0 0,1 0 1 0 0,-1 0-1 0 0,0 1 0 0 0,1-1 1 0 0,2 0-1 0 0,14 2-7985 0 0,-12 1 4312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6:40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20 183 3136 0 0,'-2'5'263'0'0,"-1"-1"0"0"0,1 0-1 0 0,0 1 1 0 0,1 0 0 0 0,-1-1 0 0 0,1 1-1 0 0,0 0 1 0 0,0 0 0 0 0,0 0-1 0 0,1-1 1 0 0,-1 1 0 0 0,1 0-1 0 0,1 7 1 0 0,-3 20 733 0 0,2-27-792 0 0,-1 0-1 0 0,1 0 0 0 0,0 0 1 0 0,0 0-1 0 0,0 0 1 0 0,1 1-1 0 0,0-1 1 0 0,0 0-1 0 0,0 0 1 0 0,1-1-1 0 0,-1 1 1 0 0,1 0-1 0 0,4 6 1 0 0,-5-8-48 0 0,1 0 0 0 0,0 0 0 0 0,0 0 0 0 0,1-1 0 0 0,-1 1 0 0 0,0-1 1 0 0,1 1-1 0 0,0-1 0 0 0,0 0 0 0 0,-1 0 0 0 0,1 0 0 0 0,0-1 0 0 0,0 1 0 0 0,1-1 1 0 0,-1 1-1 0 0,0-1 0 0 0,0 0 0 0 0,1 0 0 0 0,-1-1 0 0 0,6 2 0 0 0,0-2-94 0 0,1 1-1 0 0,0-1 1 0 0,-1-1-1 0 0,1 1 1 0 0,-1-2-1 0 0,1 1 1 0 0,-1-1-1 0 0,1-1 1 0 0,-1 0-1 0 0,0 0 1 0 0,0-1-1 0 0,0 0 0 0 0,-1 0 1 0 0,1-1-1 0 0,-1-1 1 0 0,0 1-1 0 0,-1-1 1 0 0,1 0-1 0 0,-1-1 1 0 0,0 0-1 0 0,-1 0 1 0 0,0 0-1 0 0,11-16 1 0 0,-10 12-54 0 0,-1-1 0 0 0,0 1 0 0 0,0-1 0 0 0,-1 0 0 0 0,0 0 0 0 0,-1 0 0 0 0,-1-1 0 0 0,0 1 0 0 0,-1-1 0 0 0,0 0 0 0 0,-1 0 0 0 0,0 0 0 0 0,-1 0 0 0 0,-2-18 0 0 0,2 27-2 0 0,-1 0 0 0 0,1-1 0 0 0,-1 1 0 0 0,0-1 0 0 0,-1 1 0 0 0,1 0 0 0 0,-1 0 0 0 0,1 0-1 0 0,-1 0 1 0 0,-1 0 0 0 0,1 0 0 0 0,0 1 0 0 0,-1-1 0 0 0,0 0 0 0 0,0 1 0 0 0,0 0-1 0 0,0 0 1 0 0,-1 0 0 0 0,1 0 0 0 0,-1 1 0 0 0,1-1 0 0 0,-1 1 0 0 0,0 0 0 0 0,0 0 0 0 0,0 0-1 0 0,0 0 1 0 0,0 1 0 0 0,-1 0 0 0 0,1 0 0 0 0,0 0 0 0 0,-1 0 0 0 0,1 1 0 0 0,-1 0 0 0 0,-6 0-1 0 0,3 0 17 0 0,1 1-1 0 0,-1 0 1 0 0,1 0-1 0 0,0 0 0 0 0,-1 1 1 0 0,1 1-1 0 0,0-1 0 0 0,0 1 1 0 0,1 0-1 0 0,-1 0 0 0 0,0 1 1 0 0,1 0-1 0 0,0 0 1 0 0,0 1-1 0 0,0-1 0 0 0,1 1 1 0 0,-1 1-1 0 0,1-1 0 0 0,1 1 1 0 0,-7 8-1 0 0,4-2 26 0 0,2-5-19 0 0,1-1 0 0 0,0 1 0 0 0,1 0 1 0 0,0 0-1 0 0,0 0 0 0 0,0 0 0 0 0,-2 12 0 0 0,0 13 104 0 0,0 1-1 0 0,3-1 0 0 0,1 49 1 0 0,1-77-120 0 0,1 0 0 0 0,-1 0 0 0 0,1 0 0 0 0,0-1 0 0 0,0 1 0 0 0,0 0 0 0 0,0-1 0 0 0,1 1 0 0 0,0 0 0 0 0,-1-1 1 0 0,1 0-1 0 0,0 1 0 0 0,5 4 0 0 0,-5-6-7 0 0,0 0 0 0 0,1 0 1 0 0,-1 0-1 0 0,1-1 0 0 0,-1 1 0 0 0,1-1 0 0 0,0 1 1 0 0,0-1-1 0 0,0 0 0 0 0,-1 0 0 0 0,1 0 1 0 0,0 0-1 0 0,1-1 0 0 0,-1 1 0 0 0,0-1 0 0 0,0 1 1 0 0,4-1-1 0 0,1-1-17 0 0,1 1 1 0 0,-1-2-1 0 0,1 1 1 0 0,-1-1-1 0 0,0 0 0 0 0,0-1 1 0 0,0 1-1 0 0,0-2 0 0 0,0 1 1 0 0,0-1-1 0 0,-1 0 1 0 0,9-7-1 0 0,-6 3-22 0 0,0 0 0 0 0,-1 0 0 0 0,0-1 0 0 0,0-1 0 0 0,-1 1 0 0 0,0-1 0 0 0,10-18 0 0 0,-7 10-7 0 0,-1-2 1 0 0,0 0 0 0 0,-1 0 0 0 0,-1 0 0 0 0,-2-1 0 0 0,1 0-1 0 0,4-40 1 0 0,-7-9 746 0 0,-8 289 1317 0 0,4-203-1966 0 0,0 0-1 0 0,2 0 1 0 0,0-1 0 0 0,0 1 0 0 0,9 27-1 0 0,-8-36-197 0 0,0 1-1 0 0,1-1 0 0 0,0 1 0 0 0,0-1 1 0 0,0 0-1 0 0,1 0 0 0 0,0-1 1 0 0,0 1-1 0 0,1-1 0 0 0,0 0 0 0 0,0-1 1 0 0,12 10-1 0 0,-8-8-1350 0 0,0-1 0 0 0,1 0 1 0 0,-1-1-1 0 0,1 0 0 0 0,0 0 0 0 0,22 5 1 0 0,6-4-2150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6:40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57 289 2824 0 0,'-2'2'269'0'0,"1"1"0"0"0,0-1 0 0 0,0 1 0 0 0,0-1 0 0 0,0 1 0 0 0,0-1 0 0 0,0 1 0 0 0,1 0 0 0 0,-1-1 0 0 0,1 6 0 0 0,-1 30 1645 0 0,1-32-1551 0 0,0-3-166 0 0,0 1 1 0 0,0 0-1 0 0,1 0 0 0 0,-1-1 1 0 0,1 1-1 0 0,0 0 0 0 0,0-1 1 0 0,1 1-1 0 0,-1-1 0 0 0,1 1 0 0 0,-1-1 1 0 0,1 0-1 0 0,0 1 0 0 0,0-1 1 0 0,1 0-1 0 0,-1 0 0 0 0,1-1 1 0 0,-1 1-1 0 0,1 0 0 0 0,0-1 1 0 0,0 0-1 0 0,0 1 0 0 0,0-1 0 0 0,1 0 1 0 0,-1-1-1 0 0,0 1 0 0 0,1-1 1 0 0,5 2-1 0 0,-1-1-45 0 0,-1 0 1 0 0,1 0-1 0 0,0-1 0 0 0,-1 0 0 0 0,1-1 1 0 0,0 0-1 0 0,-1 0 0 0 0,1-1 1 0 0,0 0-1 0 0,-1 0 0 0 0,1 0 1 0 0,0-1-1 0 0,9-4 0 0 0,-6 1-112 0 0,0-1-1 0 0,0 0 1 0 0,0-1-1 0 0,-1 0 1 0 0,0-1 0 0 0,0 0-1 0 0,-1-1 1 0 0,0 0-1 0 0,0 0 1 0 0,-1-1-1 0 0,0 0 1 0 0,-1 0 0 0 0,0-1-1 0 0,5-11 1 0 0,-5 8-29 0 0,-1 0 0 0 0,0 0-1 0 0,-1-1 1 0 0,0 1 0 0 0,-2-1 0 0 0,1 0 0 0 0,-2 0 0 0 0,0 0 0 0 0,-1-1 0 0 0,0 1 0 0 0,-3-20 0 0 0,2 30-12 0 0,-1 0 0 0 0,-1-1 0 0 0,1 1 0 0 0,-1 0 0 0 0,0 0 0 0 0,0 0 0 0 0,0 0 0 0 0,0 0 0 0 0,-1 0 0 0 0,0 1 0 0 0,0-1 0 0 0,0 1 0 0 0,-1 0 0 0 0,0 0 0 0 0,0 0 0 0 0,0 0 0 0 0,0 1 0 0 0,0-1 0 0 0,0 1 0 0 0,-1 0 0 0 0,0 1 0 0 0,0-1 0 0 0,0 1 0 0 0,-9-3 0 0 0,8 3 10 0 0,1 0 1 0 0,-1 1 0 0 0,0 0 0 0 0,0 0-1 0 0,0 1 1 0 0,0 0 0 0 0,0 0-1 0 0,0 0 1 0 0,0 0 0 0 0,1 1 0 0 0,-1 0-1 0 0,0 0 1 0 0,0 1 0 0 0,0 0 0 0 0,1 0-1 0 0,-1 0 1 0 0,1 1 0 0 0,0-1 0 0 0,0 1-1 0 0,0 1 1 0 0,0-1 0 0 0,-8 7 0 0 0,5-1 35 0 0,0 1 1 0 0,1 0 0 0 0,0 0 0 0 0,1 0 0 0 0,0 1 0 0 0,0 0 0 0 0,1 0 0 0 0,0 0 0 0 0,1 1 0 0 0,-3 13 0 0 0,-1 12 246 0 0,-8 73 0 0 0,2 81 350 0 0,-11 98 190 0 0,-22 58-267 0 0,42-285-2173 0 0,5-56-1041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6:41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73 288 2808 0 0,'-1'2'255'0'0,"1"1"-1"0"0,-1 0 0 0 0,1-1 1 0 0,-1 1-1 0 0,0 0 0 0 0,0-1 1 0 0,-1 1-1 0 0,0 1 0 0 0,-7 16 773 0 0,1 11 278 0 0,-8 38 1268 0 0,15-62-2225 0 0,1-1-1 0 0,-1 1 1 0 0,1-1-1 0 0,0 1 1 0 0,1-1-1 0 0,-1 1 1 0 0,1 0-1 0 0,3 8 1 0 0,-4-14-251 0 0,1 1 1 0 0,0 0-1 0 0,0 0 0 0 0,-1 0 1 0 0,1 0-1 0 0,0-1 1 0 0,1 1-1 0 0,-1 0 0 0 0,0-1 1 0 0,0 1-1 0 0,1-1 1 0 0,-1 1-1 0 0,1-1 0 0 0,-1 0 1 0 0,1 0-1 0 0,0 1 1 0 0,-1-1-1 0 0,1 0 0 0 0,3 1 1 0 0,-2-1-39 0 0,1-1 0 0 0,-1 1 0 0 0,1 0 0 0 0,0-1-1 0 0,-1 1 1 0 0,1-1 0 0 0,0 0 0 0 0,-1-1 0 0 0,1 1 0 0 0,4-1 0 0 0,2-2-22 0 0,0 0 0 0 0,0 0-1 0 0,0-1 1 0 0,0 0 0 0 0,-1 0 0 0 0,16-11-1 0 0,-11 5-8 0 0,0 0 0 0 0,0-1 0 0 0,-1-1 0 0 0,-1 0-1 0 0,0-1 1 0 0,-1-1 0 0 0,0 1 0 0 0,-1-2 0 0 0,16-28-1 0 0,-17 23-15 0 0,0 0 0 0 0,-1 0 0 0 0,-1 0 0 0 0,-1-1 0 0 0,3-22 0 0 0,-7 31-1 0 0,0 0 1 0 0,-2 1-1 0 0,1-1 0 0 0,-1 0 1 0 0,-1 0-1 0 0,0 1 1 0 0,-1-1-1 0 0,0 0 0 0 0,-1 1 1 0 0,-7-21-1 0 0,9 29 0 0 0,-1 0-1 0 0,1 0 1 0 0,-1 0 0 0 0,0 0-1 0 0,0 1 1 0 0,0-1 0 0 0,0 0-1 0 0,0 1 1 0 0,-1-1 0 0 0,1 1-1 0 0,-1 0 1 0 0,0 0 0 0 0,0 0-1 0 0,0 0 1 0 0,1 1 0 0 0,-5-3-1 0 0,1 3 11 0 0,1-1 0 0 0,-1 0 0 0 0,1 1 0 0 0,-1 0 0 0 0,0 0 0 0 0,0 1 0 0 0,1 0 0 0 0,-1 0 0 0 0,-6 1 0 0 0,1 0 21 0 0,1 1 1 0 0,0 0-1 0 0,-1 1 0 0 0,1 0 1 0 0,0 0-1 0 0,0 1 0 0 0,1 1 1 0 0,-1 0-1 0 0,1 0 1 0 0,-10 7-1 0 0,7-2-1 0 0,1 1-1 0 0,0 0 1 0 0,1 0 0 0 0,0 1 0 0 0,0 1-1 0 0,1 0 1 0 0,1 0 0 0 0,0 0-1 0 0,1 1 1 0 0,1 0 0 0 0,0 1 0 0 0,1-1-1 0 0,-6 25 1 0 0,7-22-8 0 0,1 0 1 0 0,0 1-1 0 0,0 30 1 0 0,2-40-29 0 0,2 0 1 0 0,-1 0 0 0 0,1 0 0 0 0,0 0-1 0 0,1 0 1 0 0,0 0 0 0 0,0 0-1 0 0,1-1 1 0 0,-1 1 0 0 0,7 10 0 0 0,-7-15-11 0 0,0-1 1 0 0,1 0 0 0 0,-1 1 0 0 0,0-1 0 0 0,1 0 0 0 0,-1 0-1 0 0,1-1 1 0 0,0 1 0 0 0,-1 0 0 0 0,1-1 0 0 0,0 1 0 0 0,0-1-1 0 0,0 0 1 0 0,0 0 0 0 0,0 0 0 0 0,0-1 0 0 0,0 1-1 0 0,1-1 1 0 0,-1 0 0 0 0,0 1 0 0 0,0-1 0 0 0,0-1 0 0 0,1 1-1 0 0,-1 0 1 0 0,5-2 0 0 0,5-1-34 0 0,-1 0 0 0 0,1-1 0 0 0,-1 0 0 0 0,0-1 1 0 0,11-6-1 0 0,-9 3-11 0 0,0 0-1 0 0,-1-1 1 0 0,0-1 0 0 0,0 0 0 0 0,-1-1 0 0 0,-1 0 0 0 0,0-1 0 0 0,0 0 0 0 0,-1-1 0 0 0,-1 0 0 0 0,0 0 0 0 0,-1-1-1 0 0,0 0 1 0 0,-1-1 0 0 0,6-17 0 0 0,-6 13 106 0 0,-1 1-1 0 0,-1-1 1 0 0,-1 0-1 0 0,0 0 1 0 0,1-38 0 0 0,-6 43 655 0 0,-1 23 107 0 0,-1 24-163 0 0,-4 239 172 0 0,7-259-1178 0 0,-1 1 473 0 0,1 0-1 0 0,1-1 0 0 0,1 1 1 0 0,3 19-1 0 0,-3-29-375 0 0,-1 0 0 0 0,0 0-1 0 0,1 0 1 0 0,0 0 0 0 0,0 0 0 0 0,1 0 0 0 0,3 5-1 0 0,-3-6-447 0 0,0-1-1 0 0,-1 1 1 0 0,1 0 0 0 0,0-1-1 0 0,1 0 1 0 0,-1 0-1 0 0,0 0 1 0 0,1 0-1 0 0,5 3 1 0 0,13 0-3143 0 0,0 0-1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39.36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245 136 2960 0 0,'-2'3'305'0'0,"0"0"-1"0"0,0-1 1 0 0,0 1-1 0 0,0 0 1 0 0,1 0-1 0 0,-1 0 1 0 0,1 0-1 0 0,0 1 1 0 0,0-1-1 0 0,-1 5 1 0 0,-4 9 572 0 0,1-5-183 0 0,1 1 0 0 0,1 0 1 0 0,0 1-1 0 0,0-1 0 0 0,1 0 0 0 0,1 1 0 0 0,1-1 0 0 0,0 1 0 0 0,0-1 0 0 0,1 1 0 0 0,5 21 0 0 0,-5-32-635 0 0,-1 0-1 0 0,1 0 0 0 0,0 0 1 0 0,0 0-1 0 0,1 0 1 0 0,-1 0-1 0 0,1-1 1 0 0,-1 1-1 0 0,1 0 1 0 0,0-1-1 0 0,0 1 1 0 0,0-1-1 0 0,0 0 1 0 0,1 0-1 0 0,-1 1 1 0 0,5 1-1 0 0,-3-1-18 0 0,1-1-1 0 0,-1 0 1 0 0,1 0-1 0 0,0 0 1 0 0,0 0-1 0 0,0-1 1 0 0,0 0-1 0 0,0 0 1 0 0,8 0-1 0 0,1-1-16 0 0,0 0-1 0 0,0-1 1 0 0,0-1-1 0 0,0 0 1 0 0,0-1-1 0 0,22-7 1 0 0,-27 6-21 0 0,-1 0 0 0 0,1 0 1 0 0,-1-1-1 0 0,1 0 0 0 0,-1 0 0 0 0,-1-1 1 0 0,1 0-1 0 0,-1 0 0 0 0,0-1 0 0 0,0 0 1 0 0,-1 0-1 0 0,0 0 0 0 0,0-1 0 0 0,-1 0 1 0 0,0 0-1 0 0,0-1 0 0 0,-1 1 0 0 0,6-19 1 0 0,-3 8 3 0 0,-1-1-1 0 0,-1 0 1 0 0,2-26 0 0 0,-6 39-4 0 0,0-1-1 0 0,-1 0 0 0 0,0 1 1 0 0,0-1-1 0 0,-1 1 0 0 0,0-1 0 0 0,-1 1 1 0 0,1 0-1 0 0,-1-1 0 0 0,-1 1 1 0 0,1 0-1 0 0,-6-9 0 0 0,6 12 4 0 0,-1-1-1 0 0,0 1 1 0 0,0 0-1 0 0,0 0 1 0 0,0 0-1 0 0,-1 0 1 0 0,1 1-1 0 0,-1-1 1 0 0,0 1-1 0 0,0 0 1 0 0,-1 0-1 0 0,1 0 1 0 0,-1 1-1 0 0,1-1 1 0 0,-1 1-1 0 0,0 0 1 0 0,0 1-1 0 0,1-1 1 0 0,-1 1-1 0 0,-1 0 1 0 0,1 0-1 0 0,-6 0 1 0 0,2 0 27 0 0,0 0 0 0 0,0 1 0 0 0,1 0 0 0 0,-1 0 0 0 0,0 1 0 0 0,0 0 0 0 0,0 1 0 0 0,1 0 0 0 0,-1 0 0 0 0,1 1 0 0 0,-1 0 0 0 0,1 0 0 0 0,0 1 0 0 0,0 0 0 0 0,1 1 0 0 0,-1-1 0 0 0,1 2 0 0 0,0-1 0 0 0,0 1 0 0 0,1 0 0 0 0,0 0 0 0 0,0 1 0 0 0,0-1 0 0 0,1 1 0 0 0,0 1 0 0 0,0-1 0 0 0,0 1 0 0 0,-4 11 0 0 0,-2 10 168 0 0,0 1 0 0 0,2 0 0 0 0,-6 33 0 0 0,-9 97 575 0 0,12-68-468 0 0,8-65-230 0 0,-1 10 26 0 0,-1-1-1 0 0,-2 0 0 0 0,-14 39 1 0 0,8-38-44 0 0,6-15-45 0 0,0 1 0 0 0,-2-2-1 0 0,-20 34 1 0 0,11-23 71 0 0,7-11-1519 0 0,3-7-3045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6:42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3208 0 0,'17'0'2227'0'0,"248"0"4383"0"0,0 0-4089 0 0,-265 0-2521 0 0,1 0 0 0 0,-1 0 0 0 0,0 0 0 0 0,0 0-1 0 0,1 0 1 0 0,-1 0 0 0 0,0 0 0 0 0,0 0 0 0 0,1 0 0 0 0,-1 0 0 0 0,0 0 0 0 0,0 0 0 0 0,1 0 0 0 0,-1 0-1 0 0,0 0 1 0 0,0 0 0 0 0,1 0 0 0 0,-1 0 0 0 0,0-1 0 0 0,0 1 0 0 0,0 0 0 0 0,0 0 0 0 0,1 0-1 0 0,-1 0 1 0 0,0-1 0 0 0,0 1 0 0 0,0 0 0 0 0,0 0 0 0 0,1 0 0 0 0,-1-1 0 0 0,0 1 0 0 0,0 0-1 0 0,0 0 1 0 0,0 0 0 0 0,0-1 0 0 0,0 1 0 0 0,0 0 0 0 0,0 0 0 0 0,0-1 0 0 0,0 1 0 0 0,0 0-1 0 0,0 0 1 0 0,0-1 0 0 0,0 1 0 0 0,0 0 0 0 0,0 0 0 0 0,0-1 0 0 0,0 1 0 0 0,0 0 0 0 0,0 0 0 0 0,0-1-1 0 0,0 1 1 0 0,0 0 0 0 0,-1 0 0 0 0,1 0 0 0 0,0-1 0 0 0,-1 0 0 0 0,1 1 0 0 0,-1-1 0 0 0,1 0 1 0 0,-1 1-1 0 0,1-1 0 0 0,-1 1 0 0 0,0-1 0 0 0,1 1 1 0 0,-1-1-1 0 0,0 1 0 0 0,1-1 0 0 0,-1 1 0 0 0,0-1 0 0 0,0 1 1 0 0,1 0-1 0 0,-1 0 0 0 0,0-1 0 0 0,0 1 0 0 0,0 0 1 0 0,1 0-1 0 0,-2 0 0 0 0,-10 0 32 0 0,0 0-1 0 0,-1 1 1 0 0,1 0-1 0 0,0 1 1 0 0,-16 5-1 0 0,23-5-14 0 0,1-1 0 0 0,-1 1-1 0 0,1 1 1 0 0,-1-1 0 0 0,1 1 0 0 0,0 0-1 0 0,0 0 1 0 0,0 0 0 0 0,0 0-1 0 0,0 1 1 0 0,1-1 0 0 0,-1 1 0 0 0,1 0-1 0 0,0 0 1 0 0,-4 8 0 0 0,-2 7 85 0 0,0 0 0 0 0,2 0 0 0 0,0 1 0 0 0,1 0 0 0 0,1 0 0 0 0,-4 38 1 0 0,2 124 614 0 0,7-169-673 0 0,0-1 10 0 0,0 0 1 0 0,1 1 0 0 0,1-1-1 0 0,0 1 1 0 0,0-1-1 0 0,1 0 1 0 0,7 17-1 0 0,-8-24-50 0 0,0-1 0 0 0,1 1 0 0 0,-1-1 0 0 0,1 0 0 0 0,0 0-1 0 0,0 0 1 0 0,0 0 0 0 0,1-1 0 0 0,-1 1 0 0 0,1-1 0 0 0,0 0 0 0 0,-1 0-1 0 0,2 0 1 0 0,-1-1 0 0 0,0 1 0 0 0,0-1 0 0 0,1 0 0 0 0,-1 0 0 0 0,1-1-1 0 0,0 1 1 0 0,7 0 0 0 0,-3 0-93 0 0,0-1 0 0 0,1 0 0 0 0,-1-1 0 0 0,0 0 0 0 0,0-1 0 0 0,0 1 0 0 0,0-2 0 0 0,0 1 0 0 0,0-1 0 0 0,0-1-1 0 0,-1 0 1 0 0,1 0 0 0 0,-1 0 0 0 0,0-1 0 0 0,0-1 0 0 0,0 1 0 0 0,0-1 0 0 0,-1 0 0 0 0,1-1 0 0 0,-1 0 0 0 0,-1 0 0 0 0,1-1 0 0 0,-1 1 0 0 0,0-1-1 0 0,-1-1 1 0 0,8-12 0 0 0,6-17-152 0 0,-1-2 0 0 0,-3 0 0 0 0,22-79 0 0 0,-12 34 867 0 0,-17 52-70 0 0,-3 21 1996 0 0,-5 11-2500 0 0,0 306 1591 0 0,0-303-1639 0 0,0 1 1 0 0,0-1-1 0 0,0 0 0 0 0,1 1 1 0 0,-1-1-1 0 0,1 0 0 0 0,0 1 1 0 0,0-1-1 0 0,0 0 1 0 0,0 0-1 0 0,0 0 0 0 0,1 0 1 0 0,-1 0-1 0 0,4 5 1 0 0,-3-6-10 0 0,0-1 1 0 0,1 1 0 0 0,-1-1 0 0 0,0 1 0 0 0,0-1-1 0 0,1 0 1 0 0,-1 1 0 0 0,1-1 0 0 0,-1 0 0 0 0,1-1-1 0 0,0 1 1 0 0,-1 0 0 0 0,1-1 0 0 0,0 0 0 0 0,-1 1 0 0 0,1-1-1 0 0,0 0 1 0 0,-1 0 0 0 0,4-1 0 0 0,3 0-35 0 0,0 0 1 0 0,0-1-1 0 0,-1 0 0 0 0,1-1 1 0 0,-1 0-1 0 0,1 0 1 0 0,-1-1-1 0 0,0 0 0 0 0,0 0 1 0 0,0-1-1 0 0,-1 0 0 0 0,0 0 1 0 0,0-1-1 0 0,0 0 1 0 0,11-12-1 0 0,4-9-119 0 0,0 0 0 0 0,30-54 0 0 0,-31 47 71 0 0,-2 2 111 0 0,-2-1 0 0 0,-1 0 0 0 0,13-41 0 0 0,-19 30 841 0 0,-11 56-477 0 0,0-1-1 0 0,1 0 1 0 0,0 0 0 0 0,1 12-1 0 0,1 14-232 0 0,-3 35-28 0 0,-1-23-175 0 0,3 0 0 0 0,11 86 0 0 0,-10-126-643 0 0,0 1 0 0 0,1-1 0 0 0,7 16 1 0 0,-7-19-773 0 0,0-1 0 0 0,0 1 1 0 0,1-1-1 0 0,-1 0 1 0 0,1 0-1 0 0,9 8 1 0 0,3-2-2495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6:43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145 110 2736 0 0,'-7'7'792'0'0,"0"1"-1"0"0,1 0 0 0 0,0 0 0 0 0,1 1 1 0 0,0-1-1 0 0,-7 16 0 0 0,6-9-71 0 0,1 0 0 0 0,0 1 0 0 0,1-1 0 0 0,1 1-1 0 0,0 0 1 0 0,1 0 0 0 0,1 0 0 0 0,0 0 0 0 0,3 30-1 0 0,-2-42-653 0 0,1-1-1 0 0,0 1 0 0 0,-1-1 1 0 0,1 1-1 0 0,1-1 0 0 0,-1 0 0 0 0,0 0 1 0 0,1 1-1 0 0,0-1 0 0 0,-1 0 1 0 0,1 0-1 0 0,1 0 0 0 0,-1-1 0 0 0,0 1 1 0 0,5 4-1 0 0,-5-6-46 0 0,1 1 0 0 0,-1-1 0 0 0,1 0 0 0 0,-1 1-1 0 0,1-1 1 0 0,-1 0 0 0 0,1-1 0 0 0,0 1 0 0 0,0 0 0 0 0,-1-1 0 0 0,1 1-1 0 0,0-1 1 0 0,0 0 0 0 0,0 0 0 0 0,-1 0 0 0 0,1-1 0 0 0,0 1 0 0 0,0 0-1 0 0,0-1 1 0 0,4-2 0 0 0,6-1-7 0 0,-1-1 0 0 0,-1 0 0 0 0,1-1-1 0 0,-1-1 1 0 0,0 0 0 0 0,0 0 0 0 0,-1-1 0 0 0,0 0-1 0 0,17-19 1 0 0,-15 14-21 0 0,-1-1 0 0 0,-1-1 0 0 0,0 1 0 0 0,-1-2 0 0 0,0 1-1 0 0,10-29 1 0 0,-15 31 6 0 0,-1 0 1 0 0,0 0-1 0 0,-1 0 0 0 0,0 0 0 0 0,-1 0 0 0 0,-1-1 0 0 0,-1-23 1 0 0,0 33 1 0 0,1 0 1 0 0,-1 0-1 0 0,0 0 1 0 0,0 0 0 0 0,0 1-1 0 0,-1-1 1 0 0,1 0 0 0 0,-1 1-1 0 0,0-1 1 0 0,0 1 0 0 0,0-1-1 0 0,-1 1 1 0 0,1 0 0 0 0,-1 0-1 0 0,0 0 1 0 0,1 0 0 0 0,-1 1-1 0 0,-1-1 1 0 0,1 1-1 0 0,0 0 1 0 0,-5-3 0 0 0,3 3 6 0 0,-1 0 0 0 0,1 0 0 0 0,-1 0 1 0 0,0 1-1 0 0,1-1 0 0 0,-1 1 0 0 0,0 1 1 0 0,0-1-1 0 0,0 1 0 0 0,0 0 0 0 0,1 1 0 0 0,-1-1 1 0 0,-10 3-1 0 0,8-1 16 0 0,0 1 1 0 0,1 0-1 0 0,0 0 0 0 0,-1 0 1 0 0,1 1-1 0 0,0 0 0 0 0,1 1 1 0 0,-1-1-1 0 0,1 1 0 0 0,0 1 1 0 0,0-1-1 0 0,0 1 0 0 0,1 0 1 0 0,0 0-1 0 0,0 1 1 0 0,0-1-1 0 0,1 1 0 0 0,-6 14 1 0 0,0 2 83 0 0,1 0 1 0 0,2 1 0 0 0,0 0 0 0 0,2 0 0 0 0,0 0 0 0 0,-1 31 0 0 0,0 247 953 0 0,4-215-872 0 0,-3-1 1 0 0,-4 0 0 0 0,-20 85-1 0 0,14-91-536 0 0,13-46-3895 0 0,2-33 3790 0 0,0 0 0 0 0,0 0 0 0 0,0 0 0 0 0,0 0-1 0 0,0 0 1 0 0,1 0 0 0 0,-1 1 0 0 0,0-1-1 0 0,1 0 1 0 0,-1 0 0 0 0,0 0 0 0 0,1 0 0 0 0,-1 0-1 0 0,1-1 1 0 0,0 1 0 0 0,0 2 0 0 0,3 1-3400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6:44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3280 0 0,'14'-11'3771'0'0,"-11"10"-3509"0"0,1-1 0 0 0,-1 1 0 0 0,1 0 0 0 0,-1 0 0 0 0,1 1 0 0 0,0-1 0 0 0,-1 1 0 0 0,1 0-1 0 0,0 0 1 0 0,-1 0 0 0 0,1 0 0 0 0,0 1 0 0 0,-1 0 0 0 0,1-1 0 0 0,-1 1 0 0 0,1 0 0 0 0,-1 1 0 0 0,1-1-1 0 0,-1 1 1 0 0,0-1 0 0 0,0 1 0 0 0,1 0 0 0 0,-1 0 0 0 0,-1 1 0 0 0,5 2 0 0 0,-2 1-21 0 0,0 0-1 0 0,0 1 1 0 0,-1-1 0 0 0,0 1 0 0 0,0 0-1 0 0,0 0 1 0 0,-1 0 0 0 0,0 0 0 0 0,0 1 0 0 0,-1-1-1 0 0,2 9 1 0 0,3 29 41 0 0,-3 0 0 0 0,-1 1 0 0 0,-5 74 0 0 0,1-28-79 0 0,1-107-225 0 0,2 0 0 0 0,0 1 0 0 0,0-1 0 0 0,2 1 0 0 0,0 0 0 0 0,10-25 0 0 0,3 2-13 0 0,27-45 1 0 0,8 5 18 0 0,-46 68 65 0 0,0 0 0 0 0,0 0 0 0 0,1 0 1 0 0,0 1-1 0 0,0 0 0 0 0,1 1 0 0 0,0-1 1 0 0,1 1-1 0 0,-1 1 0 0 0,1 0 0 0 0,1 0 0 0 0,14-6 1 0 0,-22 11-15 0 0,0 0 0 0 0,0 0 0 0 0,1 0 1 0 0,-1 0-1 0 0,1 1 0 0 0,-1-1 0 0 0,1 1 0 0 0,-1-1 1 0 0,1 1-1 0 0,-1 0 0 0 0,1 0 0 0 0,-1 0 1 0 0,1 1-1 0 0,-1-1 0 0 0,0 1 0 0 0,1-1 0 0 0,-1 1 1 0 0,1 0-1 0 0,-1 0 0 0 0,0 0 0 0 0,1 0 1 0 0,-1 0-1 0 0,0 0 0 0 0,0 1 0 0 0,0-1 1 0 0,0 1-1 0 0,0-1 0 0 0,0 1 0 0 0,-1 0 0 0 0,1 0 1 0 0,0 0-1 0 0,-1 0 0 0 0,0 0 0 0 0,1 0 1 0 0,-1 0-1 0 0,0 0 0 0 0,2 5 0 0 0,1 6 57 0 0,-1 1 0 0 0,0-1 0 0 0,-1 1 0 0 0,0-1-1 0 0,-1 22 1 0 0,0-24-76 0 0,0 253 833 0 0,-2-199-3831 0 0,1-2-4171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6:45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1 4152 0 0,'-4'0'692'0'0,"1"0"1"0"0,-1 0 691 0 0,2 0-692 0 0,-6 0 0 0 0,5 0 0 0 0,-1 0-20 0 0,1 2-48 0 0,-1 3-144 0 0,4 6-576 0 0,0 0-2036 0 0,4 4 0 0 0,-1 0-1 0 0,8 7 1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6:45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91 178 3512 0 0,'-1'0'163'0'0,"0"1"1"0"0,-1-1-1 0 0,1 1 0 0 0,0-1 0 0 0,0 1 0 0 0,0-1 0 0 0,0 1 1 0 0,0 0-1 0 0,0 0 0 0 0,0-1 0 0 0,0 1 0 0 0,1 0 0 0 0,-1 0 0 0 0,0 0 1 0 0,0 0-1 0 0,1 0 0 0 0,-1 0 0 0 0,1 0 0 0 0,-1 1 0 0 0,0 0 0 0 0,-12 30 845 0 0,9-23-477 0 0,-6 15 178 0 0,1-1 1 0 0,1 1 0 0 0,0 0-1 0 0,2 1 1 0 0,2-1 0 0 0,0 1-1 0 0,-1 32 1 0 0,5-33 15 0 0,-1-8-416 0 0,1 1-1 0 0,1 0 0 0 0,3 18 0 0 0,-3-31-273 0 0,0 0 0 0 0,0 1 0 0 0,1-1 1 0 0,-1 0-1 0 0,1 1 0 0 0,0-1 0 0 0,0 0 0 0 0,0 0 1 0 0,1-1-1 0 0,0 1 0 0 0,-1 0 0 0 0,1-1 0 0 0,0 0 1 0 0,1 1-1 0 0,-1-1 0 0 0,5 3 0 0 0,-4-4-12 0 0,0 0 0 0 0,0 0 0 0 0,0 0-1 0 0,1-1 1 0 0,-1 1 0 0 0,0-1 0 0 0,1 0 0 0 0,-1 0-1 0 0,1-1 1 0 0,-1 1 0 0 0,1-1 0 0 0,-1 0 0 0 0,9-1-1 0 0,-6 0-14 0 0,0 0 1 0 0,-1-1-1 0 0,1 1 0 0 0,-1-1 0 0 0,1-1 0 0 0,-1 1 0 0 0,0-1 0 0 0,8-5 0 0 0,-9 5-14 0 0,-1-1 1 0 0,1 0-1 0 0,-1 0 0 0 0,0-1 0 0 0,0 0 0 0 0,0 1 0 0 0,0-1 1 0 0,-1 0-1 0 0,0-1 0 0 0,0 1 0 0 0,-1 0 0 0 0,1-1 1 0 0,-1 0-1 0 0,0 1 0 0 0,-1-1 0 0 0,3-12 0 0 0,-2 3-6 0 0,-1-1 1 0 0,0 0-1 0 0,-1 1 0 0 0,-1-1 0 0 0,-3-21 0 0 0,3 29 18 0 0,-1 1 0 0 0,0-1-1 0 0,-1 0 1 0 0,1 1 0 0 0,-2 0-1 0 0,1 0 1 0 0,-1 0 0 0 0,0 0-1 0 0,-8-10 1 0 0,-4-2 60 0 0,-32-29 0 0 0,14 15 43 0 0,8 10 8 0 0,18 16-11 0 0,0 0-1 0 0,-13-15 0 0 0,19 19-33 0 0,0 1 0 0 0,0-1 0 0 0,1 0 0 0 0,-1 0 0 0 0,1 0-1 0 0,-1 0 1 0 0,1 0 0 0 0,0 0 0 0 0,0 0 0 0 0,1 0 0 0 0,-1-1 0 0 0,1 1 0 0 0,-1-5 0 0 0,2 6-29 0 0,-1 0 0 0 0,1 0 0 0 0,0 0 0 0 0,-1 0 0 0 0,1 0 1 0 0,0 0-1 0 0,0 0 0 0 0,1 0 0 0 0,-1 1 0 0 0,0-1 0 0 0,1 0 1 0 0,-1 1-1 0 0,1-1 0 0 0,-1 1 0 0 0,1 0 0 0 0,0-1 0 0 0,-1 1 0 0 0,1 0 1 0 0,2-1-1 0 0,40-19 275 0 0,103-28 851 0 0,-72 32-3354 0 0,2 8-8921 0 0,-56 9 7245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6:46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15 3448 0 0,'-8'-4'1799'0'0,"1"2"-1340"0"0,0 0-1 0 0,-1 0 0 0 0,1 0 1 0 0,0 1-1 0 0,-1 0 0 0 0,1 0 1 0 0,0 1-1 0 0,-1 0 0 0 0,1 0 1 0 0,-1 1-1 0 0,1 0 0 0 0,0 1 1 0 0,-1-1-1 0 0,1 1 1 0 0,0 0-1 0 0,-7 4 0 0 0,9-4-293 0 0,1 1 0 0 0,0-1-1 0 0,0 1 1 0 0,0 0-1 0 0,0 0 1 0 0,0 1 0 0 0,0-1-1 0 0,1 1 1 0 0,0-1 0 0 0,0 1-1 0 0,0 0 1 0 0,0 0-1 0 0,0 1 1 0 0,1-1 0 0 0,0 1-1 0 0,0-1 1 0 0,0 1 0 0 0,1-1-1 0 0,-1 1 1 0 0,1 0-1 0 0,0 0 1 0 0,0 0 0 0 0,1 0-1 0 0,0 9 1 0 0,-1-1-69 0 0,2 0 1 0 0,-1-1-1 0 0,2 1 0 0 0,3 15 1 0 0,-4-24-85 0 0,1 1 0 0 0,0 0 1 0 0,0-1-1 0 0,0 1 1 0 0,0-1-1 0 0,1 0 1 0 0,0 1-1 0 0,-1-1 0 0 0,2-1 1 0 0,-1 1-1 0 0,0 0 1 0 0,1-1-1 0 0,0 0 1 0 0,4 4-1 0 0,-2-3-29 0 0,1 0 1 0 0,0 0-1 0 0,-1-1 0 0 0,1 0 0 0 0,0 0 1 0 0,1-1-1 0 0,-1 0 0 0 0,15 2 1 0 0,2-1-339 0 0,36-1 1 0 0,-53-2 247 0 0,-6 0 91 0 0,-1 0 0 0 0,1 0 0 0 0,0 0 0 0 0,-1 0 0 0 0,1 0 1 0 0,-1 0-1 0 0,1 0 0 0 0,-1-1 0 0 0,1 1 0 0 0,-1 0 0 0 0,1 0 0 0 0,-1 0 0 0 0,1-1 0 0 0,-1 1 0 0 0,1 0 1 0 0,-1 0-1 0 0,1-1 0 0 0,-1 1 0 0 0,1 0 0 0 0,-1-1 0 0 0,0 1 0 0 0,1 0 0 0 0,-1-1 0 0 0,0 1 1 0 0,1-1-1 0 0,-1 1 0 0 0,0-1 0 0 0,1 1 0 0 0,-1-1 0 0 0,0 1 0 0 0,0-1 0 0 0,0 1 0 0 0,0-1 0 0 0,1 1 1 0 0,-1-1-1 0 0,0 1 0 0 0,0-1 0 0 0,0 1 0 0 0,0-1 0 0 0,0 0 0 0 0,0 1 0 0 0,0-1 0 0 0,0 1 1 0 0,-1-1-1 0 0,1 0 0 0 0,0 0-1 0 0,0 0 1 0 0,-1 0 0 0 0,1 0 0 0 0,-1 0-1 0 0,1-1 1 0 0,-1 1 0 0 0,1 0-1 0 0,-1 0 1 0 0,1 0 0 0 0,-1 1 0 0 0,0-1-1 0 0,0 0 1 0 0,1 0 0 0 0,-1 0-1 0 0,0 0 1 0 0,0 1 0 0 0,0-1 0 0 0,0 0-1 0 0,0 1 1 0 0,0-1 0 0 0,-1 0-1 0 0,-6 0 50 0 0,1 0 0 0 0,0 0-1 0 0,0 0 1 0 0,-1 1-1 0 0,1 0 1 0 0,0 1 0 0 0,0-1-1 0 0,-1 2 1 0 0,1-1-1 0 0,0 1 1 0 0,0 0-1 0 0,0 0 1 0 0,0 1 0 0 0,1 0-1 0 0,-1 0 1 0 0,1 0-1 0 0,-1 1 1 0 0,1 0 0 0 0,0 0-1 0 0,1 1 1 0 0,-1 0-1 0 0,1 0 1 0 0,0 0-1 0 0,0 0 1 0 0,0 1 0 0 0,1 0-1 0 0,0 0 1 0 0,0 0-1 0 0,0 1 1 0 0,-2 6 0 0 0,1 0 34 0 0,1-6-14 0 0,1 1-1 0 0,0 0 1 0 0,0 1-1 0 0,1-1 1 0 0,0 0 0 0 0,0 1-1 0 0,0 14 1 0 0,1 5 99 0 0,0-17-82 0 0,1 1 0 0 0,0 0-1 0 0,1-1 1 0 0,0 1 0 0 0,4 12-1 0 0,-4-20-58 0 0,0-1 1 0 0,0 0-1 0 0,0 0 0 0 0,1 0 0 0 0,0 0 0 0 0,0 0 0 0 0,0 0 0 0 0,0 0 1 0 0,0 0-1 0 0,0-1 0 0 0,1 1 0 0 0,-1-1 0 0 0,1 1 0 0 0,0-1 1 0 0,-1 0-1 0 0,1 0 0 0 0,0-1 0 0 0,0 1 0 0 0,1 0 0 0 0,-1-1 1 0 0,5 2-1 0 0,6 1-59 0 0,-1-1 0 0 0,0-1 0 0 0,1 0 0 0 0,-1-1 1 0 0,1 0-1 0 0,0-1 0 0 0,-1 0 0 0 0,1-1 0 0 0,-1-1 0 0 0,1 0 1 0 0,-1-1-1 0 0,0-1 0 0 0,0 0 0 0 0,0 0 0 0 0,0-1 0 0 0,-1-1 1 0 0,0 0-1 0 0,14-10 0 0 0,-19 11-7 0 0,0-1 0 0 0,-1 0 1 0 0,1 0-1 0 0,-1 0 0 0 0,0-1 0 0 0,7-12 0 0 0,26-47-245 0 0,-30 45 247 0 0,0 0 0 0 0,-1-1 0 0 0,-2 1 0 0 0,7-31 0 0 0,5-90 503 0 0,-16 121-295 0 0,-5-49 2312 0 0,-6 88-1726 0 0,6-5-633 0 0,0 0 1 0 0,1 0-1 0 0,0 0 0 0 0,1 0 0 0 0,1 22 0 0 0,-2 7-20 0 0,1 135 54 0 0,3-82-91 0 0,-3-74-607 0 0,1-11 686 0 0,0-1 0 0 0,0 1 0 0 0,0-1 0 0 0,4 16 1 0 0,-3-22-413 0 0,-1-1 1 0 0,1 1 0 0 0,0-1-1 0 0,0 1 1 0 0,1-1 0 0 0,-1 0 0 0 0,0 0-1 0 0,4 4 1 0 0,-3-4-332 0 0,-1 0 1 0 0,1-1-1 0 0,0 1 0 0 0,0-1 0 0 0,0 1 1 0 0,0-1-1 0 0,0 0 0 0 0,0 0 0 0 0,0 0 1 0 0,1 0-1 0 0,2 0 0 0 0,7 2-3111 0 0,-2 0-1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6:47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416 9 3912 0 0,'-35'-7'5540'0'0,"20"6"-4764"0"0,-1 1 0 0 0,0 0 0 0 0,0 1 0 0 0,1 1 0 0 0,-1 1 0 0 0,1 0 0 0 0,-18 7 0 0 0,22-7-525 0 0,1 1-1 0 0,-1 1 1 0 0,1 0-1 0 0,0 0 1 0 0,1 1-1 0 0,-1 0 1 0 0,1 1-1 0 0,1 0 1 0 0,-1 0-1 0 0,-13 16 1 0 0,18-18-201 0 0,0 1-1 0 0,1-1 1 0 0,0 1 0 0 0,0 0 0 0 0,0 0 0 0 0,0 0 0 0 0,-1 7-1 0 0,3-10-39 0 0,0 0-1 0 0,1 0 0 0 0,-1 1 1 0 0,1-1-1 0 0,-1 0 1 0 0,1 0-1 0 0,0 0 0 0 0,0 0 1 0 0,0 0-1 0 0,1 0 0 0 0,-1 0 1 0 0,1 0-1 0 0,0 0 1 0 0,0 0-1 0 0,0 0 0 0 0,2 5 1 0 0,7 8 2 0 0,-8-12-15 0 0,0 0 0 0 0,0 0 0 0 0,1 0 1 0 0,-1-1-1 0 0,1 1 0 0 0,0-1 0 0 0,0 0 0 0 0,1 0 1 0 0,4 5-1 0 0,14 4-59 0 0,43 21 0 0 0,-42-23 84 0 0,40 24-1 0 0,-60-31-2 0 0,0-1-1 0 0,0 1 1 0 0,-1-1 0 0 0,0 1 0 0 0,1 0-1 0 0,-1 0 1 0 0,0 0 0 0 0,-1 0-1 0 0,1 0 1 0 0,0 0 0 0 0,-1 1-1 0 0,0-1 1 0 0,0 1 0 0 0,0-1 0 0 0,0 0-1 0 0,0 1 1 0 0,0 3 0 0 0,0 5 96 0 0,0 0 0 0 0,-1 0 0 0 0,0-1 0 0 0,-3 14-1 0 0,2-19-46 0 0,-1 0 0 0 0,0-1 0 0 0,0 1 0 0 0,0-1 0 0 0,-1 1 0 0 0,0-1 0 0 0,0 0 0 0 0,0 0 0 0 0,-1 0 0 0 0,0 0 0 0 0,0-1 0 0 0,0 0 0 0 0,-6 5 0 0 0,-7 6 214 0 0,-1 0 1 0 0,-21 12-1 0 0,-31 14 501 0 0,61-37-668 0 0,1 0-1 0 0,-1 0 1 0 0,0-1 0 0 0,0-1-1 0 0,0 1 1 0 0,-16 1 0 0 0,19-4-518 0 0,-32 2-138 0 0,26-3-3753 0 0,0-2-4816 0 0,6 1 4701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6:48.4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5 2664 0 0,'6'2'9390'0'0,"-2"-1"-7919"0"0,-4 0-1426 0 0,1-1 0 0 0,-1 0 0 0 0,0 0 0 0 0,0 0 0 0 0,0 0 0 0 0,1 0 0 0 0,-1 0 0 0 0,0 0 0 0 0,0 0-1 0 0,0 0 1 0 0,0 0 0 0 0,1 0 0 0 0,-1 0 0 0 0,0 0 0 0 0,0 0 0 0 0,0 0 0 0 0,1 0 0 0 0,-1 0 0 0 0,0 0 0 0 0,0 0 0 0 0,0 0 0 0 0,1 0-1 0 0,-1 0 1 0 0,0 0 0 0 0,0 0 0 0 0,0 0 0 0 0,0 0 0 0 0,1 0 0 0 0,-1 0 0 0 0,0 0 0 0 0,0-1 0 0 0,0 1 0 0 0,0 0 0 0 0,1 0 0 0 0,-1 0-1 0 0,0 0 1 0 0,0 0 0 0 0,0-1 0 0 0,0 1 0 0 0,0 0 0 0 0,0 0 0 0 0,0 0 0 0 0,0-1 0 0 0,0 1 0 0 0,1 0 0 0 0,-1 0 0 0 0,0 0 0 0 0,0-1-1 0 0,0 1 1 0 0,0 0 0 0 0,0 0 0 0 0,0 0 0 0 0,0 0 0 0 0,0-1 0 0 0,0 1 0 0 0,0 0 0 0 0,0 0 0 0 0,-1 0 0 0 0,1-1 0 0 0,0 1 0 0 0,0 0-1 0 0,0 0 1 0 0,0 0 0 0 0,0-1 0 0 0,-4 1 1445 0 0,2 10-1515 0 0,-1 4 173 0 0,2-13-134 0 0,1 1 1 0 0,0-1-1 0 0,-1 1 1 0 0,1-1-1 0 0,0 0 1 0 0,0 1-1 0 0,-1-1 1 0 0,1 1-1 0 0,0-1 1 0 0,1 0-1 0 0,-1 3 1 0 0,1-3-11 0 0,-1-1 0 0 0,1 1 0 0 0,-1 0-1 0 0,1-1 1 0 0,0 1 0 0 0,-1-1 0 0 0,1 1 0 0 0,0-1 0 0 0,-1 1 0 0 0,1-1 0 0 0,0 1 0 0 0,0-1 0 0 0,0 1 0 0 0,-1-1 0 0 0,1 0-1 0 0,0 0 1 0 0,0 0 0 0 0,0 1 0 0 0,0-1 0 0 0,0 0 0 0 0,-1 0 0 0 0,1 0 0 0 0,0 0 0 0 0,0 0 0 0 0,2-1 0 0 0,-3 1-1 0 0,1 0 1 0 0,0 0 0 0 0,0 0 0 0 0,0 0 0 0 0,0 0 0 0 0,0 0-1 0 0,0 0 1 0 0,0-1 0 0 0,-1 1 0 0 0,1 0 0 0 0,0-1-1 0 0,0 1 1 0 0,0 0 0 0 0,0-1 0 0 0,-1 1 0 0 0,1-1-1 0 0,0 0 1 0 0,-1 1 0 0 0,1-1 0 0 0,0 1 0 0 0,-1-1-1 0 0,1 0 1 0 0,-1 0 0 0 0,1 1 0 0 0,-1-1 0 0 0,1 0-1 0 0,-1 0 1 0 0,0 0 0 0 0,1 1 0 0 0,-1-2 0 0 0,1 0 9 0 0,-1 0 0 0 0,0 0 1 0 0,0 0-1 0 0,0 1 0 0 0,0-1 1 0 0,0 0-1 0 0,0 0 0 0 0,0 1 1 0 0,-1-1-1 0 0,1 0 0 0 0,-1 0 1 0 0,1 1-1 0 0,-1-1 0 0 0,0 0 1 0 0,-1-2-1 0 0,1 3-1 0 0,0 0 0 0 0,-1 1 0 0 0,1-1 0 0 0,0 0 0 0 0,0 1 0 0 0,-1-1 0 0 0,1 1 0 0 0,0-1 0 0 0,-1 1 0 0 0,1 0 0 0 0,0 0 0 0 0,-1 0 1 0 0,1-1-1 0 0,0 1 0 0 0,-1 0 0 0 0,1 0 0 0 0,-1 1 0 0 0,1-1 0 0 0,0 0 0 0 0,-1 0 0 0 0,1 1 0 0 0,-2 0 0 0 0,0-1 15 0 0,-1 1 0 0 0,1 0 0 0 0,-1 0 0 0 0,1 1 0 0 0,0-1 0 0 0,-1 1 0 0 0,-4 3 0 0 0,5-3-16 0 0,1 1 1 0 0,0 0-1 0 0,0 0 1 0 0,0 0 0 0 0,1 0-1 0 0,-1 0 1 0 0,1 0-1 0 0,-1 0 1 0 0,1 1-1 0 0,0-1 1 0 0,0 0-1 0 0,1 1 1 0 0,-1-1 0 0 0,1 1-1 0 0,-1-1 1 0 0,1 1-1 0 0,1 6 1 0 0,-1-9-15 0 0,1-1 0 0 0,-1 1 1 0 0,1 0-1 0 0,-1-1 0 0 0,1 1 1 0 0,-1 0-1 0 0,1-1 0 0 0,0 1 0 0 0,-1-1 1 0 0,1 1-1 0 0,0-1 0 0 0,-1 0 1 0 0,1 1-1 0 0,0-1 0 0 0,0 0 1 0 0,0 1-1 0 0,-1-1 0 0 0,1 0 0 0 0,0 0 1 0 0,0 0-1 0 0,0 0 0 0 0,-1 0 1 0 0,1 0-1 0 0,0 0 0 0 0,0 0 0 0 0,0 0 1 0 0,1 0-1 0 0,24-2-10 0 0,-25 1 27 0 0,0 0-1 0 0,0 0 1 0 0,-1 0 0 0 0,1 0-1 0 0,0 0 1 0 0,-1 0-1 0 0,1 0 1 0 0,0 0 0 0 0,-1 0-1 0 0,1 0 1 0 0,-1-1 0 0 0,0 1-1 0 0,1 0 1 0 0,-1 0-1 0 0,0 0 1 0 0,0-1 0 0 0,0 1-1 0 0,0 0 1 0 0,0 0-1 0 0,0-1 1 0 0,0 1 0 0 0,0 0-1 0 0,-1-2 1 0 0,1 0 40 0 0,0-1 0 0 0,-1 1 0 0 0,1 0 0 0 0,-1 0 0 0 0,0-1 0 0 0,0 1 0 0 0,-2-5 0 0 0,3 8-36 0 0,0-1 1 0 0,-1 1-1 0 0,1-1 1 0 0,0 1-1 0 0,-1-1 1 0 0,1 1-1 0 0,-1 0 1 0 0,1-1-1 0 0,0 1 1 0 0,-1 0-1 0 0,1-1 1 0 0,-1 1-1 0 0,1 0 1 0 0,-1 0-1 0 0,1 0 1 0 0,-1-1-1 0 0,1 1 1 0 0,-1 0-1 0 0,1 0 1 0 0,-1 0-1 0 0,0 0 1 0 0,1 0-1 0 0,-1 0 1 0 0,-8 7-3496 0 0,2 18-6029 0 0,6-13 5761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6:49.2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37 3304 0 0,'-14'20'6993'0'0,"18"-13"-2821"0"0,10-3-2482 0 0,-13-4-1658 0 0,0 0 0 0 0,1 0 1 0 0,-1 0-1 0 0,0 0 0 0 0,0 0 1 0 0,0 0-1 0 0,1-1 0 0 0,-1 1 1 0 0,0 0-1 0 0,0-1 0 0 0,0 1 1 0 0,0-1-1 0 0,0 1 0 0 0,0-1 1 0 0,0 1-1 0 0,2-2 0 0 0,-2 1-8 0 0,-1 1-1 0 0,0 0 1 0 0,0-1-1 0 0,1 1 1 0 0,-1 0-1 0 0,0-1 1 0 0,0 1-1 0 0,1-1 0 0 0,-1 1 1 0 0,0-1-1 0 0,0 1 1 0 0,0 0-1 0 0,0-1 1 0 0,0 1-1 0 0,0-1 1 0 0,0 1-1 0 0,0-1 1 0 0,0 1-1 0 0,0-1 1 0 0,0 1-1 0 0,0 0 1 0 0,0-1-1 0 0,0 1 1 0 0,0-1-1 0 0,0 1 1 0 0,0-1-1 0 0,-1 1 0 0 0,1 0 1 0 0,0-1-1 0 0,0 1 1 0 0,0-1-1 0 0,-1 1 1 0 0,1 0-1 0 0,0-1 1 0 0,-1 1-1 0 0,1 0 1 0 0,-1-1-1 0 0,0 0 30 0 0,0 1 0 0 0,0-1 0 0 0,0 1 0 0 0,0 0 0 0 0,-1-1 0 0 0,1 1-1 0 0,0 0 1 0 0,0 0 0 0 0,0 0 0 0 0,-1 0 0 0 0,1 0 0 0 0,0 0 0 0 0,0 0 0 0 0,-2 0 0 0 0,-10 0 308 0 0,13 0-343 0 0,0 0 1 0 0,-1 0-1 0 0,1 0 1 0 0,-1-1-1 0 0,1 1 1 0 0,-1 0-1 0 0,1 0 1 0 0,-1 0-1 0 0,1 0 1 0 0,-1 0-1 0 0,1 0 1 0 0,-1 0-1 0 0,1 0 1 0 0,-1 0-1 0 0,1 0 1 0 0,-1 0-1 0 0,1 0 1 0 0,-1 0-1 0 0,1 1 1 0 0,-1-1-1 0 0,1 0 1 0 0,-1 0-1 0 0,1 0 1 0 0,-1 1-1 0 0,1-1 1 0 0,0 0-1 0 0,-1 1 1 0 0,1-1-1 0 0,0 0 1 0 0,-1 1-1 0 0,1-1 1 0 0,0 0-1 0 0,-1 1 1 0 0,1-1-1 0 0,0 1 1 0 0,-1-1-1 0 0,1 1 1 0 0,0-1-1 0 0,0 1 0 0 0,27 2 0 0 0,-25-3-16 0 0,-1 0-1 0 0,19-1 5 0 0,-19 1-4 0 0,0 0 0 0 0,-1 0-1 0 0,1 0 1 0 0,0 0 0 0 0,-1 0 0 0 0,1 0-1 0 0,-1 0 1 0 0,1 0 0 0 0,0-1-1 0 0,-1 1 1 0 0,1 0 0 0 0,0 0-1 0 0,-1-1 1 0 0,1 1 0 0 0,-1 0 0 0 0,1-1-1 0 0,-1 1 1 0 0,1-1 0 0 0,-1 1-1 0 0,1 0 1 0 0,-1-1 0 0 0,1 1-1 0 0,-1-1 1 0 0,0 1 0 0 0,1-1 0 0 0,-1 0-1 0 0,0 1 1 0 0,1-1 0 0 0,-1 0-1 0 0,1-12 67 0 0,-1 11-41 0 0,0 1 1 0 0,1-1 0 0 0,-1 1 0 0 0,0-1-1 0 0,0 1 1 0 0,0-1 0 0 0,-1 1-1 0 0,1-1 1 0 0,0 1 0 0 0,-1-1 0 0 0,0-2-1 0 0,0 4-12 0 0,1-1 0 0 0,-1 0-1 0 0,0 0 1 0 0,0 1-1 0 0,0-1 1 0 0,0 1 0 0 0,0-1-1 0 0,0 1 1 0 0,0-1 0 0 0,0 1-1 0 0,0-1 1 0 0,0 1-1 0 0,0 0 1 0 0,0 0 0 0 0,0 0-1 0 0,0-1 1 0 0,-1 1-1 0 0,1 0 1 0 0,0 0 0 0 0,0 0-1 0 0,-1 1 1 0 0,-2-1 64 0 0,0 0 1 0 0,0 0-1 0 0,0 0 0 0 0,0 1 1 0 0,0-1-1 0 0,0 1 1 0 0,0 0-1 0 0,0 0 0 0 0,-4 3 1 0 0,6-4-134 0 0,1 1-1 0 0,0 0 1 0 0,0 0 0 0 0,0 0 0 0 0,0 0-1 0 0,0 0 1 0 0,0 0 0 0 0,0 0-1 0 0,0 0 1 0 0,0 0 0 0 0,-1 2 0 0 0,1-1-421 0 0,0 0-1 0 0,1 0 1 0 0,-1 0 0 0 0,1 0 0 0 0,-1 1 0 0 0,1-1 0 0 0,-1 0 0 0 0,1 0 0 0 0,0 3-1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6:53.460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0 39 3624 0 0,'0'-11'22747'0'0,"0"-16"-24472"0"0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49.01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75 133 2512 0 0,'0'-2'13438'0'0,"-1"11"-13169"0"0,-1 0 0 0 0,-1 0 0 0 0,1-1 1 0 0,-1 1-1 0 0,-1-1 0 0 0,-5 10 0 0 0,3-5-24 0 0,-2 5-48 0 0,0 1 1 0 0,2-1-1 0 0,0 1 0 0 0,1 1 1 0 0,-5 30-1 0 0,10-50-195 0 0,-1 7 29 0 0,1-1 1 0 0,-1 1-1 0 0,1 0 1 0 0,0-1-1 0 0,1 1 1 0 0,1 9-1 0 0,-2-14-27 0 0,1-1-1 0 0,0 1 1 0 0,-1-1-1 0 0,1 1 0 0 0,0-1 1 0 0,0 1-1 0 0,0-1 0 0 0,0 0 1 0 0,0 1-1 0 0,0-1 1 0 0,0 0-1 0 0,0 0 0 0 0,1 0 1 0 0,-1 0-1 0 0,0 0 1 0 0,1 0-1 0 0,-1 0 0 0 0,1-1 1 0 0,-1 1-1 0 0,1 0 1 0 0,-1-1-1 0 0,1 1 0 0 0,-1-1 1 0 0,1 1-1 0 0,0-1 1 0 0,-1 0-1 0 0,1 0 0 0 0,0 0 1 0 0,-1 0-1 0 0,4 0 0 0 0,-5 0-2 0 0,20 0-30 0 0,0 0 0 0 0,34-7 0 0 0,-47 6 9 0 0,0-1 1 0 0,0 0-1 0 0,-1 0 0 0 0,1-1 0 0 0,-1 0 0 0 0,0 0 0 0 0,0-1 1 0 0,0 1-1 0 0,0-1 0 0 0,-1-1 0 0 0,9-7 0 0 0,1-3-25 0 0,-1-1 0 0 0,0 0-1 0 0,-1-1 1 0 0,-1-1-1 0 0,0 0 1 0 0,16-35-1 0 0,-14 24 47 0 0,9-24 11 0 0,-21 48 31 0 0,-1 6-5 0 0,-1 12 27 0 0,-2 26 37 0 0,1-35-89 0 0,-2 28 89 0 0,2 0 0 0 0,0 1-1 0 0,6 39 1 0 0,-4-70-97 0 0,-1 1 0 0 0,1-1 0 0 0,0 0 0 0 0,0 0 0 0 0,0 0 0 0 0,0-1 0 0 0,0 1 0 0 0,1 0 0 0 0,-1 0 0 0 0,0-1 0 0 0,1 1 0 0 0,-1 0 0 0 0,1-1-1 0 0,0 1 1 0 0,-1-1 0 0 0,1 0 0 0 0,0 0 0 0 0,0 0 0 0 0,0 0 0 0 0,0 0 0 0 0,0 0 0 0 0,0 0 0 0 0,0 0 0 0 0,0-1 0 0 0,4 1 0 0 0,7 2 10 0 0,0-1 1 0 0,1-1-1 0 0,13 1 1 0 0,-15-2 2 0 0,3 1-8 0 0,1-1 1 0 0,0-1-1 0 0,-1 0 1 0 0,0-1 0 0 0,1-1-1 0 0,16-5 1 0 0,-26 6-7 0 0,0 0 1 0 0,-1 0-1 0 0,1 0 0 0 0,-1-1 1 0 0,1 0-1 0 0,-1 0 1 0 0,0-1-1 0 0,0 1 1 0 0,0-1-1 0 0,-1 0 1 0 0,0 0-1 0 0,1-1 1 0 0,-1 1-1 0 0,-1-1 1 0 0,1 0-1 0 0,-1 0 1 0 0,0 0-1 0 0,5-11 0 0 0,-2 2 39 0 0,-2-1 0 0 0,0 0 0 0 0,0 0 0 0 0,-1 0 0 0 0,1-27 0 0 0,-3-65 249 0 0,-2 50-95 0 0,1 55-208 0 0,0 0 0 0 0,0 0-1 0 0,-1 1 1 0 0,1-1 0 0 0,0 0 0 0 0,0 0-1 0 0,-1 1 1 0 0,1-1 0 0 0,-1 0 0 0 0,0 1-1 0 0,0-1 1 0 0,1 0 0 0 0,-1 1 0 0 0,0-1-1 0 0,0 1 1 0 0,0-1 0 0 0,-1 1 0 0 0,1 0-1 0 0,0-1 1 0 0,0 1 0 0 0,-1 0 0 0 0,-1-1-1 0 0,-11-7-7506 0 0,12 8 6333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6:58.8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97 2956 0 0,'0'-67'4635'0'0,"0"38"508"0"0,-10 117-1721 0 0,3 145-2531 0 0,8-152-750 0 0,12 95-1 0 0,-10-147-110 0 0,26 157 85 0 0,3 28-2 0 0,-31-208-113 0 0,-1 0 0 0 0,0 0 0 0 0,0 0 1 0 0,0 0-1 0 0,-1 0 0 0 0,-2 11 1 0 0,2-15-1 0 0,0 0 0 0 0,0 0 1 0 0,0 0-1 0 0,0-1 1 0 0,0 1-1 0 0,0 0 1 0 0,-1-1-1 0 0,1 1 1 0 0,0 0-1 0 0,-1-1 0 0 0,0 0 1 0 0,1 1-1 0 0,-1-1 1 0 0,0 0-1 0 0,0 0 1 0 0,1 0-1 0 0,-1 0 0 0 0,0 0 1 0 0,0 0-1 0 0,0-1 1 0 0,0 1-1 0 0,-4 0 1 0 0,-17 3 29 0 0,-1-1 0 0 0,-31 1 1 0 0,-19 1 25 0 0,-6 3 5 0 0,42-5-18 0 0,-47 9 1 0 0,44-5-593 0 0,71-10-10298 0 0,-12-3 7602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6:59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611 14 2816 0 0,'0'0'488'0'0,"-4"-14"6454"0"0,-2 21-6377 0 0,0 0 0 0 0,1 1 0 0 0,0-1 0 0 0,0 1 1 0 0,-5 12-1 0 0,-6 8 100 0 0,-63 104-5 0 0,-74 118-126 0 0,112-189-296 0 0,-97 107 0 0 0,117-145-152 0 0,-32 32 125 0 0,48-50-166 0 0,-1 0-1 0 0,1-1 1 0 0,-1 0 0 0 0,0 0 0 0 0,0-1-1 0 0,0 1 1 0 0,0-1 0 0 0,-8 2 0 0 0,14-5-41 0 0,-1 0 0 0 0,1 0 0 0 0,-1 0 1 0 0,1 0-1 0 0,0 0 0 0 0,-1-1 0 0 0,1 1 1 0 0,0 0-1 0 0,-1 0 0 0 0,1 0 0 0 0,-1-1 1 0 0,1 1-1 0 0,0 0 0 0 0,0 0 0 0 0,-1-1 1 0 0,1 1-1 0 0,0 0 0 0 0,-1-1 0 0 0,1 1 1 0 0,0 0-1 0 0,0-1 0 0 0,0 1 1 0 0,-1 0-1 0 0,1-1 0 0 0,0 1 0 0 0,0-1 1 0 0,0 1-1 0 0,0 0 0 0 0,0-1 0 0 0,0 1 1 0 0,0-1-1 0 0,0 1 0 0 0,0 0 0 0 0,0-1 1 0 0,0 1-1 0 0,0-1 0 0 0,0 1 0 0 0,0 0 1 0 0,0-1-1 0 0,1-19 43 0 0,2 9-37 0 0,0-1-1 0 0,0 1 1 0 0,1 0-1 0 0,0 0 1 0 0,1 0 0 0 0,0 0-1 0 0,1 1 1 0 0,0 0 0 0 0,1 0-1 0 0,14-16 1 0 0,-7 12 4 0 0,-1 0 1 0 0,2 1-1 0 0,0 0 1 0 0,1 2-1 0 0,30-19 1 0 0,-40 27 10 0 0,-1 0 0 0 0,1 0 0 0 0,0 0 0 0 0,0 1 0 0 0,0 0 0 0 0,0 0 1 0 0,0 0-1 0 0,0 1 0 0 0,1 0 0 0 0,-1 0 0 0 0,0 1 0 0 0,1-1 0 0 0,-1 1 1 0 0,0 1-1 0 0,1-1 0 0 0,-1 1 0 0 0,0 1 0 0 0,0-1 0 0 0,0 1 0 0 0,0 0 1 0 0,0 0-1 0 0,0 0 0 0 0,0 1 0 0 0,0 0 0 0 0,-1 0 0 0 0,0 1 0 0 0,1 0 1 0 0,-1 0-1 0 0,-1 0 0 0 0,1 0 0 0 0,-1 1 0 0 0,1-1 0 0 0,-1 1 1 0 0,6 10-1 0 0,-3-3 38 0 0,0 1 0 0 0,-1 0 0 0 0,0 0 0 0 0,-1 1 1 0 0,0-1-1 0 0,3 19 0 0 0,12 90 314 0 0,-9-40-157 0 0,-8-67-276 0 0,0 0 0 0 0,1 0 0 0 0,0-1 0 0 0,1 1 0 0 0,10 19 0 0 0,-11-28-398 0 0,-1-1 1 0 0,1 0-1 0 0,0 0 1 0 0,0 0-1 0 0,0 0 0 0 0,7 6 1 0 0,-6-8-608 0 0,0 1 0 0 0,0-1-1 0 0,1 0 1 0 0,-1 0 0 0 0,1 0 0 0 0,-1-1 0 0 0,10 3 0 0 0,12 2-2436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00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88 3056 0 0,'-19'13'2796'0'0,"13"-6"-2329"0"0,0 0-1 0 0,0 1 1 0 0,1 0 0 0 0,0 0 0 0 0,1 0-1 0 0,-1 0 1 0 0,2 1 0 0 0,-1-1 0 0 0,-3 17-1 0 0,2-7 449 0 0,2 1-1 0 0,0-1 1 0 0,0 37-1 0 0,3-47-764 0 0,1 0 0 0 0,-1 0 0 0 0,1-1 0 0 0,0 1 0 0 0,1-1 0 0 0,0 1 0 0 0,0-1 0 0 0,4 9 0 0 0,-4-13-132 0 0,-1 0-1 0 0,1 0 0 0 0,0 0 1 0 0,0 0-1 0 0,0 0 0 0 0,0-1 1 0 0,1 1-1 0 0,-1-1 0 0 0,1 1 1 0 0,0-1-1 0 0,-1 0 0 0 0,1 0 1 0 0,0 0-1 0 0,0-1 0 0 0,0 1 1 0 0,1-1-1 0 0,-1 1 0 0 0,0-1 1 0 0,7 1-1 0 0,0 0-11 0 0,0-2-1 0 0,0 1 1 0 0,0-1-1 0 0,0-1 1 0 0,0 1-1 0 0,-1-2 1 0 0,1 0-1 0 0,0 0 0 0 0,0 0 1 0 0,-1-1-1 0 0,1-1 1 0 0,-1 0-1 0 0,0 0 1 0 0,0 0-1 0 0,14-11 1 0 0,-9 5-19 0 0,0 0 0 0 0,-1-1 0 0 0,0-1 0 0 0,0 0 0 0 0,-1 0 0 0 0,-1-2 0 0 0,0 1 0 0 0,10-18 0 0 0,-17 25 20 0 0,-1 0-1 0 0,1-1 1 0 0,-1 1 0 0 0,-1-1-1 0 0,1 0 1 0 0,-1 0-1 0 0,0 0 1 0 0,-1 0-1 0 0,1 0 1 0 0,-1-1-1 0 0,-1 1 1 0 0,0 0-1 0 0,0-1 1 0 0,0 1-1 0 0,-1 0 1 0 0,0 0-1 0 0,0-1 1 0 0,-1 1-1 0 0,0 0 1 0 0,0 0-1 0 0,0 1 1 0 0,-1-1-1 0 0,0 0 1 0 0,-1 1-1 0 0,1 0 1 0 0,-1-1 0 0 0,-1 1-1 0 0,1 1 1 0 0,-1-1-1 0 0,0 1 1 0 0,0 0-1 0 0,0 0 1 0 0,-1 0-1 0 0,0 1 1 0 0,0 0-1 0 0,0 0 1 0 0,0 0-1 0 0,-1 1 1 0 0,0 0-1 0 0,-12-4 1 0 0,5 3 41 0 0,1 1 0 0 0,-1 1 0 0 0,1 0 0 0 0,-1 1 0 0 0,-23 1 0 0 0,29 1-17 0 0,-1-1 0 0 0,1 2 0 0 0,0-1 0 0 0,-1 1 0 0 0,1 1 0 0 0,0-1 0 0 0,0 1 0 0 0,1 1 0 0 0,-1 0 0 0 0,-10 6 0 0 0,10-4 2 0 0,-1 0-1 0 0,2 0 1 0 0,-1 0-1 0 0,1 1 1 0 0,0 1-1 0 0,0-1 1 0 0,0 1-1 0 0,1 0 1 0 0,1 0-1 0 0,-1 1 0 0 0,1 0 1 0 0,1 0-1 0 0,-6 16 1 0 0,5-11-8 0 0,1-1-1 0 0,1 1 1 0 0,0 0 0 0 0,1 0-1 0 0,0 1 1 0 0,1-1 0 0 0,1 0-1 0 0,1 18 1 0 0,0-27-18 0 0,-1-1-1 0 0,1 1 1 0 0,0 0 0 0 0,0-1-1 0 0,0 1 1 0 0,1-1 0 0 0,0 0-1 0 0,-1 1 1 0 0,1-1 0 0 0,1 0-1 0 0,-1 0 1 0 0,1 0 0 0 0,0 0-1 0 0,0-1 1 0 0,0 1 0 0 0,0-1-1 0 0,0 0 1 0 0,1 0 0 0 0,-1 0-1 0 0,1 0 1 0 0,0 0 0 0 0,0-1-1 0 0,0 0 1 0 0,0 0 0 0 0,1 0-1 0 0,-1 0 1 0 0,0-1 0 0 0,9 2-1 0 0,0-1-21 0 0,-1-1 0 0 0,1 0 0 0 0,0-1 0 0 0,-1-1 0 0 0,1 0 0 0 0,0-1 0 0 0,-1 0 0 0 0,0-1 0 0 0,1 0 0 0 0,-1-1 0 0 0,0 0 0 0 0,-1-1 0 0 0,1 0 0 0 0,-1-1 0 0 0,0-1 0 0 0,0 1 0 0 0,-1-2 0 0 0,0 1 0 0 0,0-2 0 0 0,-1 1-1 0 0,0-1 1 0 0,-1 0 0 0 0,1-1 0 0 0,-2 0 0 0 0,0-1 0 0 0,11-19 0 0 0,-12 14 154 0 0,-2 0-1 0 0,0 0 0 0 0,-1-1 1 0 0,0 1-1 0 0,-1-1 0 0 0,-1 1 1 0 0,-2-28-1 0 0,1 39 578 0 0,0 21-72 0 0,-1 54-240 0 0,2 65-86 0 0,0-110-518 0 0,2-1 1 0 0,0 0-1 0 0,11 34 0 0 0,-6-35-1988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00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33 3960 0 0,'-4'-3'660'0'0,"4"1"4"0"0,-3-2 1 0 0,-4 0-1 0 0,3-2-16 0 0,1 1-20 0 0,-1 3-32 0 0,-2-3-52 0 0,6 4-144 0 0,-5 1-244 0 0,3 3-2072 0 0,2 7 0 0 0,7 4-1 0 0,-3 2 1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01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110 302 3056 0 0,'0'0'541'0'0,"-7"14"1654"0"0,-2 18-1174 0 0,2-1 0 0 0,2 1 0 0 0,0 1 1 0 0,1 45-1 0 0,1 64 1524 0 0,4-121-2258 0 0,1 0-1 0 0,0 0 1 0 0,2 0-1 0 0,10 33 1 0 0,-11-47-237 0 0,0 0 0 0 0,0 0 0 0 0,1-1 0 0 0,0 1 1 0 0,0-1-1 0 0,0 0 0 0 0,1 0 0 0 0,0-1 0 0 0,0 1 0 0 0,1-1 0 0 0,-1 0 0 0 0,1 0 1 0 0,7 4-1 0 0,-9-7-37 0 0,-1 0 0 0 0,1 0 0 0 0,0 0 1 0 0,-1-1-1 0 0,1 1 0 0 0,0-1 0 0 0,0 0 0 0 0,0 0 1 0 0,0 0-1 0 0,0-1 0 0 0,0 1 0 0 0,0-1 1 0 0,0 0-1 0 0,0 0 0 0 0,0 0 0 0 0,1-1 0 0 0,-1 1 1 0 0,0-1-1 0 0,0 0 0 0 0,-1 0 0 0 0,1-1 1 0 0,0 1-1 0 0,0-1 0 0 0,0 0 0 0 0,4-3 0 0 0,5-4-1 0 0,-1-1-1 0 0,-1-1 0 0 0,0 0 0 0 0,0-1 1 0 0,-1 0-1 0 0,0 0 0 0 0,-1-1 1 0 0,-1 0-1 0 0,0-1 0 0 0,-1 0 0 0 0,0 0 1 0 0,-1 0-1 0 0,-1-1 0 0 0,0 0 0 0 0,4-23 1 0 0,-1-9 41 0 0,-2-1 0 0 0,-2 0 0 0 0,-4-83-1 0 0,-1 107-9 0 0,-1 0-1 0 0,-1 0 0 0 0,-1 1 1 0 0,-1 0-1 0 0,-12-33 0 0 0,12 42-12 0 0,-1 1 0 0 0,0 0 0 0 0,-1 1 0 0 0,0 0-1 0 0,-1 0 1 0 0,0 0 0 0 0,-1 1 0 0 0,0 0-1 0 0,-1 1 1 0 0,-15-14 0 0 0,15 16-8 0 0,-1 0 1 0 0,0 1-1 0 0,0 0 0 0 0,-1 1 0 0 0,0 0 1 0 0,0 1-1 0 0,-1 0 0 0 0,1 1 1 0 0,-1 0-1 0 0,0 1 0 0 0,0 1 1 0 0,0 0-1 0 0,0 0 0 0 0,-18 1 1 0 0,28 2-23 0 0,-1-1 1 0 0,0 0-1 0 0,0 1 1 0 0,1 0 0 0 0,-1 0-1 0 0,0 0 1 0 0,1 0 0 0 0,-1 0-1 0 0,1 1 1 0 0,-1 0-1 0 0,1 0 1 0 0,0 0 0 0 0,0 0-1 0 0,0 0 1 0 0,0 0 0 0 0,0 1-1 0 0,-4 3 1 0 0,4-1 0 0 0,-1 0 0 0 0,1 0 0 0 0,0 0 0 0 0,1 1 0 0 0,-1-1 0 0 0,1 1 0 0 0,0-1 0 0 0,0 1 0 0 0,1 0 1 0 0,-2 7-1 0 0,1 1 0 0 0,1 0 0 0 0,1 1 1 0 0,0-1-1 0 0,1 0 1 0 0,0 1-1 0 0,1-1 1 0 0,0 0-1 0 0,8 21 1 0 0,-7-26 0 0 0,0 0 0 0 0,1 1 0 0 0,0-1 0 0 0,0 0 0 0 0,1-1 0 0 0,0 1 0 0 0,1-1 0 0 0,0 0 0 0 0,0-1 0 0 0,1 1 0 0 0,0-1 1 0 0,0 0-1 0 0,1-1 0 0 0,0 0 0 0 0,0 0 0 0 0,0-1 0 0 0,1 0 0 0 0,-1 0 0 0 0,1-1 0 0 0,1 0 0 0 0,-1 0 0 0 0,0-1 0 0 0,1 0 0 0 0,18 2 1 0 0,-12-3 24 0 0,0-1 0 0 0,0-1 1 0 0,-1 0-1 0 0,1-1 0 0 0,23-4 1 0 0,11-4-3703 0 0,-26 5-243 0 0,-6 0 622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01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24 3448 0 0,'-5'-3'345'0'0,"1"0"0"0"0,-1 0 0 0 0,-1 0 0 0 0,1 1 0 0 0,0 0 0 0 0,0 0 0 0 0,-1 1 0 0 0,1-1 0 0 0,-1 1 0 0 0,1 0 0 0 0,-1 1 0 0 0,0-1 0 0 0,1 1 0 0 0,-1 0 0 0 0,0 1 0 0 0,1-1 0 0 0,-1 1 0 0 0,0 0 0 0 0,1 0 1 0 0,0 1-1 0 0,-1 0 0 0 0,1 0 0 0 0,0 0 0 0 0,0 1 0 0 0,0-1 0 0 0,0 1 0 0 0,0 0 0 0 0,-4 5 0 0 0,1-2-180 0 0,1 0 1 0 0,1 1 0 0 0,0 0-1 0 0,0 0 1 0 0,0 0-1 0 0,0 1 1 0 0,1 0 0 0 0,1 0-1 0 0,-1 0 1 0 0,1 1 0 0 0,1-1-1 0 0,0 1 1 0 0,0 0 0 0 0,0 0-1 0 0,1 0 1 0 0,-1 13-1 0 0,2-17-157 0 0,1-1 0 0 0,0 1 0 0 0,0-1-1 0 0,0 1 1 0 0,0-1 0 0 0,1 1-1 0 0,0-1 1 0 0,0 1 0 0 0,0-1-1 0 0,0 0 1 0 0,1 1 0 0 0,0-1 0 0 0,0 0-1 0 0,0 0 1 0 0,0 0 0 0 0,0 0-1 0 0,1-1 1 0 0,0 1 0 0 0,0-1-1 0 0,0 1 1 0 0,0-1 0 0 0,0 0-1 0 0,1 0 1 0 0,-1 0 0 0 0,1-1 0 0 0,0 1-1 0 0,0-1 1 0 0,0 0 0 0 0,0 0-1 0 0,0 0 1 0 0,0-1 0 0 0,1 1-1 0 0,-1-1 1 0 0,1 0 0 0 0,-1 0 0 0 0,5 0-1 0 0,1 0-36 0 0,-1 0 0 0 0,1 0 0 0 0,-1 0 0 0 0,1-1 0 0 0,-1-1 0 0 0,1 0 0 0 0,-1 0 0 0 0,1 0 0 0 0,-1-1 0 0 0,0-1 0 0 0,1 0 0 0 0,11-5 0 0 0,-22 8 24 0 0,0 0-1 0 0,0 0 0 0 0,0 1 1 0 0,0-1-1 0 0,0 0 0 0 0,0 0 1 0 0,0 0-1 0 0,0 0 0 0 0,0-1 1 0 0,0 1-1 0 0,0 0 0 0 0,0 0 0 0 0,0 0 1 0 0,0-1-1 0 0,1 1 0 0 0,-1-1 1 0 0,0 1-1 0 0,0 0 0 0 0,0-1 1 0 0,0 1-1 0 0,1-1 0 0 0,-1 0 0 0 0,0 1 1 0 0,1-1-1 0 0,-1 0 0 0 0,0 1 1 0 0,1-1-1 0 0,-1 0 0 0 0,1 0 1 0 0,-1 0-1 0 0,1 1 0 0 0,-1-1 0 0 0,1 0 1 0 0,0 0-1 0 0,-1 0 0 0 0,1 0 1 0 0,0 0-1 0 0,0 0 0 0 0,0 0 1 0 0,-1 0-1 0 0,1 0 0 0 0,0 0 1 0 0,0 0-1 0 0,1 0 0 0 0,-1 0 0 0 0,0 1 1 0 0,0-1-1 0 0,0 0 0 0 0,1 0 1 0 0,-1 0-1 0 0,0 0 0 0 0,1 0 1 0 0,-1 0-1 0 0,1 0 0 0 0,-1 1 0 0 0,1-1 1 0 0,-1 0-1 0 0,1 0 0 0 0,-1 1 1 0 0,1-1-1 0 0,0 0 0 0 0,0 1 1 0 0,-1-1-1 0 0,1 1 0 0 0,1-1 0 0 0,-18 7 46 0 0,0 2 0 0 0,-28 17-1 0 0,34-19-17 0 0,-3 3 31 0 0,1 0-1 0 0,0 1 1 0 0,1 0-1 0 0,0 1 1 0 0,1 0-1 0 0,-14 19 0 0 0,18-21 28 0 0,0 1 0 0 0,1-1 0 0 0,0 1 0 0 0,1 0 1 0 0,0 0-1 0 0,-4 19 0 0 0,7-26-47 0 0,0 0 1 0 0,1 1 0 0 0,-1-1-1 0 0,1 0 1 0 0,0 1 0 0 0,0-1 0 0 0,0 1-1 0 0,0-1 1 0 0,1 0 0 0 0,-1 1-1 0 0,1-1 1 0 0,0 0 0 0 0,0 0 0 0 0,0 0-1 0 0,1 1 1 0 0,-1-1 0 0 0,1 0-1 0 0,-1-1 1 0 0,1 1 0 0 0,0 0 0 0 0,0 0-1 0 0,0-1 1 0 0,1 1 0 0 0,-1-1 0 0 0,3 3-1 0 0,4 0 38 0 0,-1 0 0 0 0,1 0 0 0 0,0-1-1 0 0,1 0 1 0 0,-1 0 0 0 0,1-1 0 0 0,-1 0-1 0 0,1-1 1 0 0,0 0 0 0 0,12 0 0 0 0,17 1-623 0 0,50-4 0 0 0,-35 0-2916 0 0,-35 1-20 0 0,-3 0 0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02.8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 2968 0 0,'-11'0'447'0'0,"1"1"-1"0"0,-1 0 0 0 0,1 1 1 0 0,0 1-1 0 0,-1-1 1 0 0,1 2-1 0 0,1-1 0 0 0,-1 1 1 0 0,0 1-1 0 0,1 0 1 0 0,0 0-1 0 0,-11 8 0 0 0,10-5-123 0 0,0 0 0 0 0,0 1 0 0 0,1 0 0 0 0,0 0 0 0 0,1 1 0 0 0,0 0 0 0 0,1 1 0 0 0,-1-1 0 0 0,-8 20 0 0 0,9-12 117 0 0,0 0-1 0 0,1 0 1 0 0,1 1-1 0 0,1 0 1 0 0,1 0 0 0 0,-2 33-1 0 0,4-36-334 0 0,1 0-1 0 0,1 1 1 0 0,1-1-1 0 0,0 0 1 0 0,1 0-1 0 0,0 0 1 0 0,2-1-1 0 0,7 20 1 0 0,-9-28-85 0 0,0-1 0 0 0,1 0 1 0 0,0 0-1 0 0,0 0 0 0 0,0 0 1 0 0,1-1-1 0 0,-1 1 0 0 0,2-1 0 0 0,-1-1 1 0 0,0 1-1 0 0,10 5 0 0 0,-6-4 3 0 0,1-1-1 0 0,-1 0 1 0 0,1-1-1 0 0,1 0 1 0 0,-1-1-1 0 0,21 4 0 0 0,-10-4-8 0 0,0-1-1 0 0,0 0 0 0 0,0-2 0 0 0,0-1 1 0 0,1-1-1 0 0,-1 0 0 0 0,25-7 1 0 0,-31 5-23 0 0,0-1 0 0 0,0 0 0 0 0,0-1 0 0 0,-1-1 0 0 0,1 0 0 0 0,-2-1 1 0 0,26-18-1 0 0,-32 20-1 0 0,0 1 0 0 0,-1-2 0 0 0,1 1 0 0 0,-1-1 1 0 0,0 0-1 0 0,-1 0 0 0 0,0-1 0 0 0,0 1 0 0 0,-1-1 0 0 0,0 0 1 0 0,0 0-1 0 0,-1-1 0 0 0,0 1 0 0 0,0-1 0 0 0,2-12 0 0 0,-3 7 4 0 0,-1 0-1 0 0,0 0 1 0 0,-1 0-1 0 0,-1 0 1 0 0,-2-16-1 0 0,2 21 18 0 0,-1 0-1 0 0,-1 1 1 0 0,0-1-1 0 0,0 1 1 0 0,0-1-1 0 0,-1 1 1 0 0,0 0-1 0 0,-1 1 1 0 0,-6-9-1 0 0,8 13 7 0 0,0 0 0 0 0,0 0-1 0 0,0 1 1 0 0,-1-1-1 0 0,1 1 1 0 0,-1 0-1 0 0,0 0 1 0 0,1 0-1 0 0,-1 1 1 0 0,0-1-1 0 0,0 1 1 0 0,-1 0-1 0 0,1 0 1 0 0,0 0-1 0 0,0 0 1 0 0,-7 1-1 0 0,6-1 11 0 0,1 1 0 0 0,-1 0 0 0 0,0 0 0 0 0,1 1 0 0 0,-1-1 0 0 0,1 1 0 0 0,-1 0 0 0 0,1 0 0 0 0,-1 0 0 0 0,1 1-1 0 0,0 0 1 0 0,-1 0 0 0 0,1 0 0 0 0,-7 5 0 0 0,6-3 0 0 0,1 1-1 0 0,0-1 1 0 0,1 1 0 0 0,-1 0-1 0 0,1 0 1 0 0,0 0-1 0 0,0 1 1 0 0,1-1 0 0 0,0 1-1 0 0,-2 5 1 0 0,-2 10 73 0 0,-4 32-1 0 0,7-39-69 0 0,-1 28 92 0 0,1-1 0 0 0,3 43 0 0 0,0-40-36 0 0,26 279 316 0 0,-21-278-410 0 0,-5-36-583 0 0,4 25 1122 0 0,2-26-3635 0 0,-6-8 2717 0 0,1 0 0 0 0,0-1 0 0 0,-1 1 0 0 0,1 0 0 0 0,-1 0 1 0 0,1-1-1 0 0,-1 1 0 0 0,1 0 0 0 0,-1 0 0 0 0,1-1 0 0 0,-1 1 0 0 0,1-1 0 0 0,1-1-1547 0 0,-2 2 1547 0 0,0-1 0 0 0,1 1 0 0 0,-1-2 1 0 0,4-4-2983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03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1 125 3536 0 0,'0'-1'6090'0'0,"0"24"-4721"0"0,-1 11-259 0 0,2 0-1 0 0,1 0 1 0 0,2 0 0 0 0,8 37 0 0 0,-8-57-1053 0 0,-2-3-3 0 0,2 1 0 0 0,0-1 0 0 0,5 13 0 0 0,-6-19-37 0 0,2 5 18 0 0,0-1 0 0 0,0 1 0 0 0,1-1 1 0 0,8 10-1 0 0,-11-16-26 0 0,0 0 0 0 0,0-1 0 0 0,0 1 0 0 0,0-1 0 0 0,0 0 0 0 0,1 0 0 0 0,-1 0 0 0 0,0 0 0 0 0,1-1 0 0 0,0 1 0 0 0,-1-1 0 0 0,1 0 0 0 0,0 0 0 0 0,0 0 0 0 0,6 0 0 0 0,-5 0-2 0 0,0-1 1 0 0,0 0-1 0 0,0-1 1 0 0,0 1-1 0 0,0-1 1 0 0,0 0-1 0 0,0 0 1 0 0,-1 0-1 0 0,1-1 1 0 0,0 1-1 0 0,0-1 1 0 0,7-5-1 0 0,-5 3 4 0 0,-1-1-1 0 0,0 0 1 0 0,0 0 0 0 0,0 0-1 0 0,-1-1 1 0 0,0 0 0 0 0,7-10-1 0 0,0-3 60 0 0,-1-2 0 0 0,-1 1 0 0 0,0-1-1 0 0,10-36 1 0 0,-12 29 89 0 0,-2 0 0 0 0,0 0 0 0 0,-2 0 1 0 0,-1-1-1 0 0,-1 1 0 0 0,-2-1 0 0 0,-3-32 0 0 0,-4 27 137 0 0,6 33-374 0 0,1 0 0 0 0,-1 0 0 0 0,1 0 0 0 0,-1 0 0 0 0,1 0 0 0 0,-1 0 0 0 0,1 0 0 0 0,-1 0 0 0 0,0 1 0 0 0,1-1 0 0 0,-1 0 1 0 0,0 0-1 0 0,0 1 0 0 0,0-1 0 0 0,1 0 0 0 0,-1 1 0 0 0,0-1 0 0 0,0 1 0 0 0,0-1 0 0 0,0 1 0 0 0,0-1 0 0 0,0 1 0 0 0,0 0 0 0 0,0 0 0 0 0,0-1 0 0 0,-2 1 1 0 0,-5 14-10032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03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62 2976 0 0,'-3'1'274'0'0,"-10"9"971"0"0,1 0-1 0 0,-19 19 1 0 0,22-18-869 0 0,0 1 1 0 0,1-1-1 0 0,1 1 0 0 0,0 1 0 0 0,0 0 1 0 0,1 0-1 0 0,1 0 0 0 0,0 0 1 0 0,1 1-1 0 0,1 0 0 0 0,0 0 0 0 0,1 0 1 0 0,0 0-1 0 0,1 0 0 0 0,1 1 1 0 0,0-1-1 0 0,1 0 0 0 0,0 0 0 0 0,1 1 1 0 0,5 17-1 0 0,-4-26-331 0 0,-1 0 1 0 0,1 0-1 0 0,1 0 1 0 0,-1-1-1 0 0,1 1 1 0 0,0-1-1 0 0,0 1 1 0 0,1-1-1 0 0,0-1 1 0 0,-1 1-1 0 0,2-1 1 0 0,-1 1-1 0 0,0-2 1 0 0,1 1-1 0 0,0 0 1 0 0,0-1-1 0 0,0 0 0 0 0,0-1 1 0 0,0 1-1 0 0,11 2 1 0 0,-10-4-37 0 0,-1 1 0 0 0,0-1 0 0 0,0 0 0 0 0,1 0 0 0 0,-1-1 0 0 0,1 1 0 0 0,-1-1 0 0 0,0-1 0 0 0,1 1 0 0 0,-1-1 0 0 0,0-1 1 0 0,1 1-1 0 0,-1-1 0 0 0,0 0 0 0 0,0 0 0 0 0,0-1 0 0 0,-1 0 0 0 0,1 0 0 0 0,0 0 0 0 0,-1 0 0 0 0,9-8 0 0 0,-11 6-1 0 0,1 1 0 0 0,-1-1 0 0 0,0 1 0 0 0,-1-1 0 0 0,1 0-1 0 0,-1 0 1 0 0,0 0 0 0 0,0 0 0 0 0,0-1 0 0 0,-1 1 0 0 0,0 0 0 0 0,0-1 0 0 0,0 1 0 0 0,-1-1-1 0 0,0 1 1 0 0,0-1 0 0 0,-1-7 0 0 0,0 0 28 0 0,-1 1-1 0 0,0 0 1 0 0,-1 0 0 0 0,0 0-1 0 0,-1 1 1 0 0,-10-21 0 0 0,6 18 28 0 0,-1 1 1 0 0,0 0 0 0 0,-1 0-1 0 0,-1 1 1 0 0,-13-12 0 0 0,9 9 175 0 0,-26-34 0 0 0,38 46-166 0 0,1 0 1 0 0,0 0 0 0 0,0 0 0 0 0,1-1-1 0 0,-1 1 1 0 0,1-1 0 0 0,0 1 0 0 0,0-1 0 0 0,0 0-1 0 0,0 0 1 0 0,1 1 0 0 0,-1-1 0 0 0,1-4-1 0 0,0 7-56 0 0,1 1 0 0 0,-1-1-1 0 0,0 0 1 0 0,1 0 0 0 0,-1 1 0 0 0,1-1-1 0 0,-1 1 1 0 0,1-1 0 0 0,0 0-1 0 0,-1 1 1 0 0,1-1 0 0 0,0 1 0 0 0,-1-1-1 0 0,1 1 1 0 0,0 0 0 0 0,0-1-1 0 0,-1 1 1 0 0,1 0 0 0 0,1-1 0 0 0,21-7 100 0 0,-17 6-79 0 0,24-7-139 0 0,1 1 0 0 0,-1 1 0 0 0,58-5 0 0 0,-10 5-9223 0 0,-69 7 7345 0 0,11-3-1599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04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3664 0 0,'0'0'3351'0'0,"0"14"-296"0"0,12 171 2927 0 0,38 90-4176 0 0,-44-253-2452 0 0,13 57 609 0 0,-10-53-3357 0 0,2-2-3842 0 0,-8-19 3971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49.38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57 0 3736 0 0,'-2'0'307'0'0,"0"0"0"0"0,-1 0 0 0 0,1 1 0 0 0,0-1 0 0 0,0 1-1 0 0,0-1 1 0 0,0 1 0 0 0,0 0 0 0 0,0 0 0 0 0,0 0 0 0 0,1 0 0 0 0,-1 0-1 0 0,0 0 1 0 0,0 0 0 0 0,1 1 0 0 0,-1-1 0 0 0,0 0 0 0 0,1 1 0 0 0,0 0-1 0 0,-1-1 1 0 0,1 1 0 0 0,0 0 0 0 0,0-1 0 0 0,0 1 0 0 0,0 0 0 0 0,0 0 0 0 0,0 0-1 0 0,0 0 1 0 0,1 0 0 0 0,-1 0 0 0 0,0 4 0 0 0,-1 8-604 0 0,1-1 1 0 0,0 1 0 0 0,1 27-1 0 0,1-19-3148 0 0,-2-1 473 0 0,-2 2-1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04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0 3592 0 0,'0'0'3227'0'0,"0"19"-276"0"0,-4 210 3243 0 0,1 2-4796 0 0,3-207-1748 0 0,-2 1 0 0 0,0 0 0 0 0,-7 28 0 0 0,6-46-3008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05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1 3216 0 0,'0'0'3079'0'0,"-9"12"-294"0"0,-60 90 1308 0 0,40-56-3340 0 0,-1-2 1 0 0,-2-1-1 0 0,-73 74 0 0 0,97-110-711 0 0,0 0-1 0 0,0 0 1 0 0,0-1-1 0 0,-1 0 1 0 0,0-1-1 0 0,0 0 0 0 0,-1 0 1 0 0,1-1-1 0 0,-19 6 1 0 0,28-10-39 0 0,-1 0 1 0 0,1 0 0 0 0,-1 0-1 0 0,1 0 1 0 0,0 0-1 0 0,-1 0 1 0 0,1 0-1 0 0,-1 0 1 0 0,1 0 0 0 0,-1 0-1 0 0,1-1 1 0 0,-1 1-1 0 0,1 0 1 0 0,0 0-1 0 0,-1 0 1 0 0,1-1 0 0 0,-1 1-1 0 0,1 0 1 0 0,0 0-1 0 0,-1-1 1 0 0,1 1-1 0 0,0 0 1 0 0,-1-1 0 0 0,1 1-1 0 0,0 0 1 0 0,-1-1-1 0 0,1 1 1 0 0,0 0 0 0 0,0-1-1 0 0,0 1 1 0 0,-1-1-1 0 0,1 1 1 0 0,0-1-1 0 0,0 1 1 0 0,0 0 0 0 0,0-1-1 0 0,0 1 1 0 0,0-1-1 0 0,0 1 1 0 0,0-1-1 0 0,0 1 1 0 0,0-1 0 0 0,0 1-1 0 0,0-1 1 0 0,0 1-1 0 0,0-1 1 0 0,0 1-1 0 0,0 0 1 0 0,0-1 0 0 0,1 1-1 0 0,-1-1 1 0 0,0 1-1 0 0,1-1 1 0 0,9-26 69 0 0,-10 25-62 0 0,5-7 0 0 0,0 0-1 0 0,0 0 1 0 0,1 0-1 0 0,1 1 1 0 0,-1 0-1 0 0,1 0 0 0 0,0 0 1 0 0,1 1-1 0 0,0 0 1 0 0,13-9-1 0 0,-15 12 30 0 0,0 0 0 0 0,1 0 0 0 0,-1 1 0 0 0,1 0 0 0 0,-1 0 0 0 0,1 1 0 0 0,0 0 0 0 0,0 0 0 0 0,0 1 0 0 0,0-1 0 0 0,0 1 0 0 0,0 1 0 0 0,1 0 0 0 0,-1 0 0 0 0,0 0 0 0 0,9 2 0 0 0,-12-1 3 0 0,0 0 0 0 0,0 1 0 0 0,0-1 0 0 0,0 1 0 0 0,-1 0 0 0 0,1 0 0 0 0,-1 1 0 0 0,1-1 0 0 0,-1 1 0 0 0,0-1 0 0 0,0 1 0 0 0,0 0 0 0 0,0 0 0 0 0,4 6 0 0 0,2 5 86 0 0,-1 0-1 0 0,10 21 1 0 0,-4-7 9 0 0,-6-11-78 0 0,11 33 1 0 0,7 15-360 0 0,-23-59-607 0 0,0 0 1 0 0,1 0-1 0 0,0-1 0 0 0,0 1 1 0 0,0-1-1 0 0,1 0 0 0 0,0 0 1 0 0,6 5-1 0 0,4-1-2594 0 0,2-4-1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05.6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 3560 0 0,'-14'10'2454'0'0,"-1"9"-1730"0"0,0 1 1 0 0,2 1-1 0 0,0 0 1 0 0,2 0-1 0 0,0 1 1 0 0,2 1-1 0 0,0 0 1 0 0,2 0-1 0 0,0 1 1 0 0,1-1 0 0 0,2 1-1 0 0,0 1 1 0 0,2-1-1 0 0,0 27 1 0 0,2-48-692 0 0,0 1 0 0 0,1-1 0 0 0,-1 0 1 0 0,0 1-1 0 0,1-1 0 0 0,0 0 1 0 0,0 0-1 0 0,0 1 0 0 0,0-1 1 0 0,0 0-1 0 0,1 0 0 0 0,-1 0 0 0 0,1 0 1 0 0,0-1-1 0 0,0 1 0 0 0,0 0 1 0 0,0-1-1 0 0,3 3 0 0 0,-1-2-5 0 0,0 0 0 0 0,0 0 0 0 0,1 0 0 0 0,-1-1 0 0 0,1 0 0 0 0,-1 0-1 0 0,1 0 1 0 0,0-1 0 0 0,0 0 0 0 0,-1 1 0 0 0,7-1 0 0 0,3 0-1 0 0,0 0 0 0 0,0-1 1 0 0,1 0-1 0 0,-1-2 0 0 0,0 1 0 0 0,0-2 1 0 0,23-6-1 0 0,-27 6-11 0 0,0-1 0 0 0,-1 0-1 0 0,1 0 1 0 0,0-1 0 0 0,-1 0 0 0 0,0-1-1 0 0,-1 0 1 0 0,1-1 0 0 0,-1 1 0 0 0,9-11-1 0 0,-11 11 29 0 0,-1-1 0 0 0,-1 1 0 0 0,1-1-1 0 0,-1 0 1 0 0,-1 0 0 0 0,1-1-1 0 0,-1 1 1 0 0,-1-1 0 0 0,1 0 0 0 0,-1 1-1 0 0,0-1 1 0 0,-1 0 0 0 0,1-15-1 0 0,-2 13 32 0 0,0 1 0 0 0,0 0 0 0 0,-1-1 0 0 0,-1 1-1 0 0,1 0 1 0 0,-2-1 0 0 0,1 1 0 0 0,-1 0 0 0 0,-1 0 0 0 0,1 1-1 0 0,-1-1 1 0 0,-1 1 0 0 0,0 0 0 0 0,0 0 0 0 0,0 0-1 0 0,-1 1 1 0 0,0 0 0 0 0,-1 0 0 0 0,0 0 0 0 0,0 1 0 0 0,0 0-1 0 0,-1 1 1 0 0,1-1 0 0 0,-1 1 0 0 0,-1 1 0 0 0,1-1-1 0 0,-12-3 1 0 0,6 4 88 0 0,0 0 1 0 0,0 1-1 0 0,-19-2 0 0 0,28 4-154 0 0,1 1 1 0 0,-1 0-1 0 0,0 0 0 0 0,0 0 1 0 0,1 1-1 0 0,-1 0 0 0 0,0 0 1 0 0,1 0-1 0 0,-1 0 0 0 0,1 1 1 0 0,-1 0-1 0 0,1 0 0 0 0,-7 4 1 0 0,9-5-93 0 0,0 1 1 0 0,-1 1 0 0 0,1-1 0 0 0,0 0-1 0 0,0 0 1 0 0,0 1 0 0 0,1-1 0 0 0,-1 1-1 0 0,0 0 1 0 0,1-1 0 0 0,0 1 0 0 0,-1 0-1 0 0,1 0 1 0 0,0 4 0 0 0,-1 0-1660 0 0,0 1-1 0 0,1 0 1 0 0,0 0-1 0 0,1 9 1 0 0,0-3-2186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06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0 3744 0 0,'-4'0'1929'0'0,"1"0"-641"0"0,-1 0-644 0 0,4 3-16 0 0,0 1-52 0 0,-3 6-196 0 0,3 1-384 0 0,0 5-1832 0 0,0 3 0 0 0,0 4-1 0 0,7 4 1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06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35 3592 0 0,'-1'-2'156'0'0,"1"1"0"0"0,-1 0 0 0 0,1 0 0 0 0,-1 0 0 0 0,1-1 0 0 0,-1 1 0 0 0,0 0 0 0 0,1 0-1 0 0,-1 0 1 0 0,0 0 0 0 0,0 0 0 0 0,0 0 0 0 0,0 1 0 0 0,0-1 0 0 0,0 0 0 0 0,0 0 0 0 0,0 1 0 0 0,0-1 0 0 0,-1 0-1 0 0,1 1 1 0 0,0-1 0 0 0,0 1 0 0 0,0 0 0 0 0,-2-1 0 0 0,-32-7 1468 0 0,20 6-1050 0 0,-1 0 1 0 0,0 1-1 0 0,1 1 1 0 0,-1 1 0 0 0,0 0-1 0 0,1 1 1 0 0,-17 4 0 0 0,23-4-344 0 0,1 0 0 0 0,-1 1 0 0 0,1 0 0 0 0,0 0 1 0 0,0 1-1 0 0,0 0 0 0 0,0 1 0 0 0,1-1 0 0 0,0 1 0 0 0,0 1 0 0 0,0-1 1 0 0,0 1-1 0 0,-9 12 0 0 0,12-11-199 0 0,1 1 1 0 0,0-1-1 0 0,0 0 0 0 0,1 1 1 0 0,0 0-1 0 0,0-1 0 0 0,-1 12 1 0 0,3-15-31 0 0,1-1-1 0 0,-1 1 1 0 0,1-1 0 0 0,-1 1 0 0 0,1-1 0 0 0,0 1 0 0 0,0-1 0 0 0,1 1 0 0 0,-1-1 0 0 0,1 0 0 0 0,0 0 0 0 0,-1 0 0 0 0,6 6 0 0 0,0 1-1 0 0,2-1 1 0 0,14 16 0 0 0,58 37 12 0 0,-58-46-2 0 0,0 2 0 0 0,36 35 0 0 0,-51-44-4 0 0,2 0 66 0 0,-1 1 0 0 0,-1 1 0 0 0,0-1 0 0 0,8 15 0 0 0,-14-22-16 0 0,-1 0-1 0 0,1 1 0 0 0,-1-1 0 0 0,0 1 0 0 0,0-1 0 0 0,0 1 0 0 0,0 0 0 0 0,0-1 0 0 0,-1 1 0 0 0,0 0 1 0 0,0 0-1 0 0,0-1 0 0 0,0 1 0 0 0,0 0 0 0 0,-1 0 0 0 0,0-1 0 0 0,0 1 0 0 0,0-1 0 0 0,-3 8 0 0 0,1-5 39 0 0,-1-1 0 0 0,0 1 0 0 0,0-1 1 0 0,-1 0-1 0 0,1 0 0 0 0,-1 0 0 0 0,-1 0 0 0 0,1-1 0 0 0,0 0 0 0 0,-1 0 0 0 0,0-1 0 0 0,0 1 0 0 0,0-1 0 0 0,0-1 0 0 0,-1 1 0 0 0,-10 2 0 0 0,-10 3 137 0 0,-1-2 0 0 0,-45 5 1 0 0,59-9-219 0 0,-47 3-1446 0 0,31-6-2472 0 0,4-5-3866 0 0,18 0 3744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07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11 1864 0 0,'0'0'1027'0'0,"-20"5"1376"0"0,13-2-2053 0 0,0 0-1 0 0,0 0 1 0 0,1 1-1 0 0,0 0 1 0 0,0 0-1 0 0,0 0 1 0 0,0 1-1 0 0,-8 9 1 0 0,1-1 323 0 0,1 2 0 0 0,-13 18 1 0 0,17-20-274 0 0,1 1 0 0 0,0 0 0 0 0,1 0 1 0 0,0 0-1 0 0,1 1 0 0 0,0-1 1 0 0,2 1-1 0 0,0 1 0 0 0,0-1 0 0 0,0 22 1 0 0,3-31-296 0 0,0 1-1 0 0,1 0 1 0 0,-1-1 0 0 0,1 1 0 0 0,1-1 0 0 0,-1 1 0 0 0,1-1 0 0 0,0 1 0 0 0,1-1 0 0 0,0 0-1 0 0,5 9 1 0 0,-6-11-79 0 0,2 0 0 0 0,-1-1-1 0 0,0 1 1 0 0,1-1 0 0 0,-1 1-1 0 0,1-1 1 0 0,0 0-1 0 0,0-1 1 0 0,1 1 0 0 0,-1-1-1 0 0,0 1 1 0 0,1-1 0 0 0,-1-1-1 0 0,1 1 1 0 0,0-1 0 0 0,0 1-1 0 0,6-1 1 0 0,7 2 9 0 0,0-1 0 0 0,0-1 0 0 0,0-1-1 0 0,0 0 1 0 0,0-1 0 0 0,0-1 0 0 0,0-1 0 0 0,33-10 0 0 0,-43 11-33 0 0,-1-1 0 0 0,0 1 0 0 0,0-2 0 0 0,1 1 0 0 0,-2-1 0 0 0,1 0 0 0 0,0 0 0 0 0,-1-1 0 0 0,0 0 1 0 0,0 0-1 0 0,0 0 0 0 0,-1-1 0 0 0,0 0 0 0 0,0 0 0 0 0,0 0 0 0 0,-1-1 0 0 0,0 1 0 0 0,0-1 0 0 0,0 0 0 0 0,-1 0 0 0 0,0-1 0 0 0,-1 1 0 0 0,2-8 0 0 0,-1 3-1 0 0,-2 0 1 0 0,0 0-1 0 0,0 0 0 0 0,-1 0 1 0 0,0 0-1 0 0,-1 0 0 0 0,0 0 0 0 0,-1 0 1 0 0,-1 0-1 0 0,-4-14 0 0 0,5 21-1 0 0,0-1 0 0 0,0 1-1 0 0,-1 0 1 0 0,0 0 0 0 0,0 0 0 0 0,0 0-1 0 0,-1 1 1 0 0,1-1 0 0 0,-1 1 0 0 0,0 0-1 0 0,0 0 1 0 0,-1 0 0 0 0,1 0 0 0 0,-1 1-1 0 0,0 0 1 0 0,0 0 0 0 0,0 0 0 0 0,0 1-1 0 0,-1-1 1 0 0,1 1 0 0 0,-1 1 0 0 0,1-1-1 0 0,-8-1 1 0 0,-2 1 10 0 0,0 0 0 0 0,1 1 0 0 0,-1 1 0 0 0,0 0-1 0 0,0 1 1 0 0,0 0 0 0 0,0 2 0 0 0,0-1 0 0 0,1 2-1 0 0,-23 7 1 0 0,27-6 7 0 0,0-1 0 0 0,1 1 0 0 0,-1 1 0 0 0,1 0 0 0 0,0 0 0 0 0,0 1 0 0 0,1 0 0 0 0,0 0 0 0 0,0 1 0 0 0,1 0 1 0 0,0 1-1 0 0,0-1 0 0 0,1 1 0 0 0,-10 19 0 0 0,10-15 12 0 0,0-1 0 0 0,1 1 0 0 0,1-1 0 0 0,0 1 0 0 0,1 1 1 0 0,1-1-1 0 0,0 0 0 0 0,0 1 0 0 0,1 19 0 0 0,1-28-23 0 0,1-1-1 0 0,-1 1 1 0 0,1 0-1 0 0,0 0 1 0 0,0 0-1 0 0,0-1 1 0 0,1 1-1 0 0,-1-1 1 0 0,1 1-1 0 0,0-1 1 0 0,1 1-1 0 0,-1-1 1 0 0,1 0-1 0 0,0 0 1 0 0,0 0-1 0 0,0-1 0 0 0,0 1 1 0 0,1-1-1 0 0,-1 1 1 0 0,1-1-1 0 0,0 0 1 0 0,0-1-1 0 0,0 1 1 0 0,1-1-1 0 0,-1 0 1 0 0,0 0-1 0 0,1 0 1 0 0,-1 0-1 0 0,6 0 1 0 0,3 1-30 0 0,0-1 0 0 0,0 0 1 0 0,0-1-1 0 0,0-1 1 0 0,0 0-1 0 0,0-1 0 0 0,-1 0 1 0 0,1-1-1 0 0,0 0 1 0 0,0-1-1 0 0,-1 0 1 0 0,1-1-1 0 0,22-11 0 0 0,-25 10-18 0 0,-1 0 0 0 0,0 0 0 0 0,0-1 0 0 0,-1 0-1 0 0,1 0 1 0 0,-1-1 0 0 0,-1 0 0 0 0,1-1 0 0 0,-1 0 0 0 0,-1 0-1 0 0,1 0 1 0 0,-1-1 0 0 0,-1 0 0 0 0,1 0 0 0 0,-2 0 0 0 0,1-1-1 0 0,5-17 1 0 0,-5-3-1 0 0,0-1 0 0 0,-2 0 0 0 0,-1 0-1 0 0,-2-31 1 0 0,0 33 95 0 0,0 28-46 0 0,-3-37 205 0 0,2 37-182 0 0,1 0-1 0 0,0 0 0 0 0,0 0 0 0 0,0 0 0 0 0,-1 0 0 0 0,1 0 0 0 0,0 0 1 0 0,-1 0-1 0 0,1 0 0 0 0,-1 0 0 0 0,1 0 0 0 0,-1 1 0 0 0,0-1 0 0 0,1 0 0 0 0,-1 0 1 0 0,0 1-1 0 0,1-1 0 0 0,-1 0 0 0 0,0 0 0 0 0,0 1 0 0 0,0-1 0 0 0,0 1 1 0 0,1-1-1 0 0,-1 1 0 0 0,0-1 0 0 0,0 1 0 0 0,0 0 0 0 0,0 0 0 0 0,0-1 1 0 0,-2 1-1 0 0,2 0-7 0 0,0 1 0 0 0,1-1 0 0 0,-1 0 0 0 0,0 1 0 0 0,0-1 0 0 0,1 1 1 0 0,-1-1-1 0 0,0 1 0 0 0,1-1 0 0 0,-1 1 0 0 0,0 0 0 0 0,1-1 0 0 0,-1 1 0 0 0,1 0 1 0 0,-1 0-1 0 0,1-1 0 0 0,-1 1 0 0 0,1 0 0 0 0,0 0 0 0 0,-1 0 0 0 0,1-1 0 0 0,0 1 1 0 0,0 0-1 0 0,-1 0 0 0 0,1 1 0 0 0,-4 24 271 0 0,4 20 45 0 0,3 86 303 0 0,-1-111-567 0 0,0 0 0 0 0,2 1-1 0 0,1-2 1 0 0,8 26 0 0 0,-9-35-7 0 0,1 0 0 0 0,0 0 1 0 0,0 0-1 0 0,1-1 0 0 0,0 1 1 0 0,10 12-1 0 0,-12-19-428 0 0,0-1 0 0 0,-1 1 0 0 0,2-1 0 0 0,-1 1 0 0 0,0-1 0 0 0,9 5 0 0 0,-8-6-944 0 0,0 0 1 0 0,0 0 0 0 0,1 0 0 0 0,-1-1 0 0 0,0 0 0 0 0,1 0 0 0 0,8 0 0 0 0,2 0-2328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08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92 127 3288 0 0,'-1'0'185'0'0,"-1"0"0"0"0,0 1 1 0 0,1 0-1 0 0,-1-1 0 0 0,1 1 0 0 0,-1 0 0 0 0,1 0 0 0 0,0 0 0 0 0,-1 0 0 0 0,1 0 0 0 0,0 0 0 0 0,0 0 0 0 0,-1 0 0 0 0,1 0 1 0 0,0 0-1 0 0,0 1 0 0 0,-1 2 0 0 0,-17 27 1261 0 0,16-25-1081 0 0,-1 4 95 0 0,1 1 0 0 0,0-1 0 0 0,0 1 0 0 0,1 0 0 0 0,0 0-1 0 0,1 0 1 0 0,0-1 0 0 0,1 1 0 0 0,1 13 0 0 0,-1-10 139 0 0,0-11-474 0 0,0 1 0 0 0,0-1 1 0 0,0 0-1 0 0,1 0 0 0 0,-1 0 0 0 0,1 0 0 0 0,0 0 0 0 0,0 0 0 0 0,0-1 0 0 0,0 1 1 0 0,1 0-1 0 0,-1 0 0 0 0,1-1 0 0 0,-1 1 0 0 0,1 0 0 0 0,0-1 0 0 0,0 0 0 0 0,3 4 1 0 0,-1-3-61 0 0,1 0 1 0 0,-1-1 0 0 0,0 1 0 0 0,1-1 0 0 0,-1 0 0 0 0,1 0 0 0 0,0 0 0 0 0,0-1 0 0 0,0 0 0 0 0,6 1 0 0 0,9 0-22 0 0,-1-1 0 0 0,0 0 1 0 0,1-2-1 0 0,34-5 1 0 0,-43 4-38 0 0,0-1 1 0 0,0 1 0 0 0,0-2 0 0 0,0 1-1 0 0,0-2 1 0 0,-1 1 0 0 0,0-1 0 0 0,0-1 0 0 0,0 0-1 0 0,14-12 1 0 0,-19 14-8 0 0,1-1-1 0 0,-1 0 0 0 0,-1-1 1 0 0,1 1-1 0 0,-1-1 1 0 0,0 0-1 0 0,0 0 1 0 0,-1 0-1 0 0,1 0 1 0 0,-1-1-1 0 0,-1 0 1 0 0,1 1-1 0 0,-1-1 1 0 0,0 0-1 0 0,-1 0 0 0 0,0 0 1 0 0,0 0-1 0 0,0-9 1 0 0,-1 8 7 0 0,0 1 0 0 0,0-1 1 0 0,-1 1-1 0 0,0 0 0 0 0,0 0 1 0 0,-1-1-1 0 0,0 1 0 0 0,0 0 1 0 0,-1 0-1 0 0,0 1 0 0 0,0-1 1 0 0,0 0-1 0 0,-1 1 0 0 0,0 0 0 0 0,0 0 1 0 0,-1 0-1 0 0,0 0 0 0 0,0 1 1 0 0,0 0-1 0 0,0 0 0 0 0,-10-6 1 0 0,2 2 47 0 0,-2 1 1 0 0,1 0 0 0 0,-1 2-1 0 0,0-1 1 0 0,0 2 0 0 0,-22-5 0 0 0,27 7 9 0 0,0 1 0 0 0,-1 1 0 0 0,1 0 0 0 0,0 0 1 0 0,0 1-1 0 0,-1 1 0 0 0,1-1 0 0 0,0 2 0 0 0,0-1 0 0 0,0 2 1 0 0,-14 3-1 0 0,20-4-31 0 0,-1 1 1 0 0,1-1-1 0 0,-1 1 1 0 0,1-1-1 0 0,0 1 1 0 0,0 0-1 0 0,0 1 1 0 0,1-1-1 0 0,-1 1 1 0 0,1-1-1 0 0,0 1 0 0 0,0 0 1 0 0,0 0-1 0 0,0 1 1 0 0,1-1-1 0 0,-1 1 1 0 0,1-1-1 0 0,-2 9 1 0 0,-1 5 62 0 0,0 1 1 0 0,2 0 0 0 0,-2 30-1 0 0,0-7 47 0 0,1 14-6 0 0,3 0 1 0 0,2 0-1 0 0,10 70 0 0 0,-11-122-129 0 0,24 156 241 0 0,-13-99-115 0 0,6 121 1 0 0,-12-126-986 0 0,-5-56 631 0 0,0 1-1 0 0,0-1 0 0 0,0 1 0 0 0,0-1 0 0 0,1 1 0 0 0,-1-1 0 0 0,0 1 0 0 0,0-1 0 0 0,1 0 0 0 0,-1 1 0 0 0,0-1 0 0 0,1 1 0 0 0,-1-1 1 0 0,0 0-1 0 0,1 1 0 0 0,-1-1 0 0 0,1 0 0 0 0,-1 1 0 0 0,0-1 0 0 0,1 0 0 0 0,-1 0 0 0 0,1 1 0 0 0,-1-1 0 0 0,1 0 0 0 0,-1 0 0 0 0,1 0 0 0 0,-1 0 1 0 0,1 0-1 0 0,-1 0 0 0 0,1 0 0 0 0,-1 0 0 0 0,1 0 0 0 0,-1 0 0 0 0,1 0 0 0 0,-1 0 0 0 0,1 0 0 0 0,-1 0 0 0 0,1 0 0 0 0,-1 0 0 0 0,1-1 0 0 0,-1 1 1 0 0,1 0-1 0 0,-1 0 0 0 0,1-1 0 0 0,-1 1 0 0 0,1 0 0 0 0,-1-1 0 0 0,0 1 0 0 0,1 0 0 0 0,-1-1 0 0 0,0 1 0 0 0,1 0 0 0 0,-1-1 0 0 0,0 1 1 0 0,1-1-1 0 0,-1 0 0 0 0,8-10-3397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08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3992 0 0,'-1'0'219'0'0,"1"0"0"0"0,-1 0-1 0 0,1 0 1 0 0,-1 1-1 0 0,1-1 1 0 0,-1 0-1 0 0,1 0 1 0 0,-1 0 0 0 0,1 1-1 0 0,-1-1 1 0 0,1 0-1 0 0,-1 1 1 0 0,1-1 0 0 0,0 0-1 0 0,-1 1 1 0 0,1-1-1 0 0,0 1 1 0 0,-1-1 0 0 0,1 0-1 0 0,0 1 1 0 0,-1-1-1 0 0,1 1 1 0 0,0-1-1 0 0,-1 2 1 0 0,-4 19 1933 0 0,3 24-606 0 0,2-44-1375 0 0,-5 197 5174 0 0,-3-66-9875 0 0,8-105-2534 0 0,2-17 3531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09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260 386 3584 0 0,'0'0'1234'0'0,"-12"21"3188"0"0,-3 5-2972 0 0,1 0 1 0 0,2 1-1 0 0,-15 49 1 0 0,20-57-628 0 0,2 0 0 0 0,-5 35 0 0 0,9-45-716 0 0,0-1 1 0 0,1 1-1 0 0,0 0 1 0 0,0-1-1 0 0,1 1 0 0 0,0 0 1 0 0,1-1-1 0 0,4 16 1 0 0,-4-21-94 0 0,-1 0 0 0 0,1-1-1 0 0,-1 1 1 0 0,1-1 0 0 0,0 0 0 0 0,0 1 0 0 0,0-1 0 0 0,1 0 0 0 0,-1 0 0 0 0,0 0 0 0 0,1-1 0 0 0,-1 1 0 0 0,1-1-1 0 0,0 1 1 0 0,-1-1 0 0 0,1 0 0 0 0,0 0 0 0 0,0 0 0 0 0,0 0 0 0 0,0 0 0 0 0,0-1 0 0 0,0 1 0 0 0,0-1-1 0 0,6 0 1 0 0,3 0 4 0 0,0-1 0 0 0,0 0-1 0 0,0 0 1 0 0,21-6 0 0 0,-22 4-13 0 0,1-1 1 0 0,-2 0-1 0 0,1-1 1 0 0,0 0 0 0 0,-1-1-1 0 0,0 0 1 0 0,0 0-1 0 0,-1-1 1 0 0,0-1-1 0 0,0 1 1 0 0,-1-1-1 0 0,1-1 1 0 0,-2 0 0 0 0,8-10-1 0 0,-7 7 1 0 0,0 0 0 0 0,-1-1 0 0 0,-1 1 0 0 0,0-1 0 0 0,-1-1 0 0 0,0 1 0 0 0,-1-1 0 0 0,-1 0 0 0 0,0 0 0 0 0,-1 0 0 0 0,1-18 0 0 0,-2-6-7 0 0,1-123-9 0 0,-3 139 12 0 0,-2 0 0 0 0,0 0 0 0 0,-1 0 0 0 0,-2 0 0 0 0,-8-24 0 0 0,10 38-2 0 0,1 0 1 0 0,-1 0 0 0 0,-1 1-1 0 0,1 0 1 0 0,-1-1 0 0 0,-1 2-1 0 0,1-1 1 0 0,-1 1 0 0 0,0 0-1 0 0,-1 0 1 0 0,0 0 0 0 0,1 1-1 0 0,-12-6 1 0 0,7 5-1 0 0,0 0 0 0 0,0 1-1 0 0,0 1 1 0 0,-1 0 0 0 0,0 1 0 0 0,0 0 0 0 0,0 0 0 0 0,0 1-1 0 0,-13 0 1 0 0,11 2 0 0 0,0 0 0 0 0,1 1 0 0 0,-1 0 0 0 0,0 1-1 0 0,1 0 1 0 0,0 2 0 0 0,-1-1 0 0 0,-13 7 0 0 0,18-6 1 0 0,0 0 0 0 0,0 1-1 0 0,0 0 1 0 0,1 0 0 0 0,0 1 0 0 0,0 0 0 0 0,0 1 0 0 0,1 0 0 0 0,0 0 0 0 0,0 0 0 0 0,-7 12-1 0 0,8-9 7 0 0,0 0-1 0 0,1 0 1 0 0,1 0-1 0 0,0 1 0 0 0,0-1 1 0 0,1 1-1 0 0,0 0 1 0 0,-2 22-1 0 0,3-17 25 0 0,2 0 0 0 0,0 0 0 0 0,1-1 0 0 0,0 1 0 0 0,7 29 0 0 0,-6-38-14 0 0,0-1 1 0 0,0 1 0 0 0,1-1-1 0 0,0 1 1 0 0,0-1-1 0 0,0 0 1 0 0,1 0-1 0 0,0-1 1 0 0,0 1 0 0 0,0-1-1 0 0,1 0 1 0 0,0 0-1 0 0,9 8 1 0 0,-6-7 15 0 0,1-1 1 0 0,0 1-1 0 0,1-2 1 0 0,-1 1-1 0 0,1-1 1 0 0,0-1-1 0 0,0 1 1 0 0,14 1-1 0 0,-1-1 44 0 0,1-1 0 0 0,0-2-1 0 0,0 0 1 0 0,-1-2 0 0 0,1 0-1 0 0,0-2 1 0 0,30-6 0 0 0,-43 6-77 0 0,1 0 1 0 0,-1 0 0 0 0,1-1-1 0 0,-1-1 1 0 0,0 1 0 0 0,-1-2-1 0 0,1 0 1 0 0,-1 0 0 0 0,0-1-1 0 0,11-9 1 0 0,-14 5-472 0 0,-3 4-2701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10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 2192 0 0,'4'-18'2810'0'0,"-3"17"-2692"0"0,14-25 2334 0 0,-14 24-2212 0 0,-1 1 0 0 0,1 0 0 0 0,0 0 1 0 0,0 0-1 0 0,0 0 0 0 0,0 0 0 0 0,0 0 0 0 0,0 0 1 0 0,0 0-1 0 0,0 0 0 0 0,0 1 0 0 0,0-1 0 0 0,1 0 1 0 0,-1 1-1 0 0,0-1 0 0 0,1 1 0 0 0,-1-1 1 0 0,2 0-1 0 0,-2 3 48 0 0,0 0 0 0 0,-1 0 0 0 0,1 0 0 0 0,-1 0 1 0 0,1 0-1 0 0,-1 0 0 0 0,0 0 0 0 0,0 0 0 0 0,0-1 1 0 0,0 1-1 0 0,0 0 0 0 0,-1 3 0 0 0,1 0-30 0 0,-1 21 317 0 0,-2 0 0 0 0,-10 43 0 0 0,8-48-422 0 0,1 1 1 0 0,0-1-1 0 0,2 1 0 0 0,1 39 0 0 0,1-59-146 0 0,0 0 0 0 0,0 1 0 0 0,1-1 0 0 0,-1 0 1 0 0,1 0-1 0 0,-1 1 0 0 0,1-1 0 0 0,0 0 0 0 0,0 0 0 0 0,0 0 0 0 0,0 0 0 0 0,0 0 0 0 0,1 0 0 0 0,-1 0 1 0 0,0-1-1 0 0,1 1 0 0 0,-1 0 0 0 0,1-1 0 0 0,0 1 0 0 0,3 2 0 0 0,-2-3-6 0 0,1 1 1 0 0,-1-1-1 0 0,1 0 0 0 0,-1 0 0 0 0,1 0 1 0 0,-1-1-1 0 0,1 1 0 0 0,-1-1 0 0 0,1 0 1 0 0,0 1-1 0 0,6-2 0 0 0,4-1-18 0 0,-1-1-1 0 0,1 0 0 0 0,-1-1 1 0 0,0 0-1 0 0,22-12 1 0 0,-24 10-6 0 0,0-1 1 0 0,0 0-1 0 0,0-1 0 0 0,-1 0 1 0 0,0-1-1 0 0,-1 0 1 0 0,1 0-1 0 0,12-19 0 0 0,-3 1-18 0 0,-1-1-1 0 0,16-37 1 0 0,-31 59 68 0 0,-1 0 0 0 0,0 1 0 0 0,0-1 1 0 0,0 0-1 0 0,-1 0 0 0 0,0 0 0 0 0,1-12 1 0 0,-9 48 1065 0 0,6 4-836 0 0,0-20-143 0 0,1 1 0 0 0,1-1 0 0 0,3 27 0 0 0,-2-36-104 0 0,-1 0 0 0 0,1 1 0 0 0,0-1 0 0 0,0-1 0 0 0,1 1 0 0 0,-1 0 0 0 0,1 0 0 0 0,0-1 0 0 0,0 0 0 0 0,1 1 0 0 0,-1-1 0 0 0,1 0 0 0 0,0-1 1 0 0,5 5-1 0 0,1-1-12 0 0,1 0-1 0 0,0-1 1 0 0,0 0 0 0 0,0-1 0 0 0,1 0 0 0 0,0-1 0 0 0,0 0 0 0 0,21 4 0 0 0,35 1-2709 0 0,-2-7-7679 0 0,-51-2 6689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50.100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26 2592 0 0,'0'0'2214'0'0,"14"0"-160"0"0,64 0 836 0 0,256-10 3804 0 0,-303 7-6502 0 0,-4 1 4 0 0,35-8 0 0 0,-60 10-266 0 0,-31 0-10915 0 0,20 0 8004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10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17 3592 0 0,'-3'-4'1900'0'0,"2"3"-1623"0"0,0 0 0 0 0,0-1 0 0 0,1 1 0 0 0,-1 1 0 0 0,0-1 0 0 0,0 0 0 0 0,0 0 0 0 0,0 0 0 0 0,0 0-1 0 0,0 1 1 0 0,0-1 0 0 0,-2 0 0 0 0,1 1-177 0 0,1 0 1 0 0,0 0-1 0 0,0 0 0 0 0,-1 0 0 0 0,1 1 1 0 0,0-1-1 0 0,0 1 0 0 0,0-1 0 0 0,0 1 0 0 0,0-1 1 0 0,0 1-1 0 0,0 0 0 0 0,0-1 0 0 0,0 1 1 0 0,0 0-1 0 0,0 0 0 0 0,0 0 0 0 0,0 0 1 0 0,0-1-1 0 0,1 1 0 0 0,-1 0 0 0 0,0 1 0 0 0,1-1 1 0 0,-1 0-1 0 0,1 0 0 0 0,-1 0 0 0 0,1 0 1 0 0,-1 2-1 0 0,-14 41 1334 0 0,12-34-1019 0 0,-9 39 522 0 0,2 1 0 0 0,2 0 0 0 0,-2 67 0 0 0,3 9-552 0 0,-10 127 177 0 0,8-180-559 0 0,-25 104 1 0 0,29-157-330 0 0,-7 28-1345 0 0,9-17-7833 0 0,3-25 5983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11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 84 3288 0 0,'-11'1'2375'0'0,"6"0"-2035"0"0,-1 0 1 0 0,1 1 0 0 0,0 0 0 0 0,-1 0 0 0 0,1 0-1 0 0,0 1 1 0 0,1 0 0 0 0,-1-1 0 0 0,0 2 0 0 0,1-1-1 0 0,0 1 1 0 0,0-1 0 0 0,0 1 0 0 0,0 0 0 0 0,0 0-1 0 0,1 1 1 0 0,0-1 0 0 0,0 1 0 0 0,0 0 0 0 0,-4 10-1 0 0,2-3 154 0 0,0 1 0 0 0,1 0 0 0 0,1 0-1 0 0,0 0 1 0 0,0 1 0 0 0,2-1 0 0 0,-1 24 0 0 0,2-34-465 0 0,0 0 0 0 0,0-1 0 0 0,0 1 0 0 0,1 0 0 0 0,-1 0 0 0 0,1-1 0 0 0,0 1 0 0 0,-1-1 0 0 0,1 1 0 0 0,0-1 0 0 0,1 1 0 0 0,-1-1 0 0 0,0 1 1 0 0,1-1-1 0 0,-1 0 0 0 0,1 0 0 0 0,0 0 0 0 0,2 3 0 0 0,-1-3-12 0 0,0 0 1 0 0,1 0-1 0 0,-1 0 0 0 0,1 0 1 0 0,-1 0-1 0 0,1-1 1 0 0,0 1-1 0 0,-1-1 0 0 0,1 0 1 0 0,0 0-1 0 0,5 0 0 0 0,5 0-4 0 0,0 0-1 0 0,0-2 1 0 0,0 0-1 0 0,0 0 1 0 0,0-1-1 0 0,14-4 1 0 0,-19 4-3 0 0,0-1 0 0 0,0 1 0 0 0,-1-2 0 0 0,1 1 0 0 0,-1-1 0 0 0,0 0 0 0 0,0-1 0 0 0,14-10 0 0 0,-18 11 12 0 0,0 0 0 0 0,0 0 0 0 0,0 0-1 0 0,-1-1 1 0 0,0 0 0 0 0,0 1 0 0 0,0-1 0 0 0,0 0 0 0 0,-1 0 0 0 0,1-1-1 0 0,-1 1 1 0 0,-1 0 0 0 0,1-1 0 0 0,-1 1 0 0 0,1-10 0 0 0,0 4 69 0 0,-2 0 1 0 0,1-1-1 0 0,-1 1 1 0 0,-1-1 0 0 0,0 1-1 0 0,-1-1 1 0 0,0 1-1 0 0,0 0 1 0 0,-1 0 0 0 0,-7-16-1 0 0,7 22-43 0 0,1 0 0 0 0,-1 0 0 0 0,0 0 0 0 0,-1 0 1 0 0,1 0-1 0 0,-1 1 0 0 0,0-1 0 0 0,0 1 0 0 0,0 0 0 0 0,-1 1 0 0 0,0-1 0 0 0,1 1 0 0 0,-1 0 0 0 0,0 0 0 0 0,-1 0 0 0 0,1 0 0 0 0,0 1 0 0 0,-1 0 0 0 0,1 0 0 0 0,-1 1 0 0 0,0 0 0 0 0,-7-1 1 0 0,6 1 28 0 0,-1 0 1 0 0,0 1 0 0 0,1 0 0 0 0,-1 0 0 0 0,1 1 0 0 0,-1 0 0 0 0,1 0 0 0 0,-1 1 0 0 0,1 0 0 0 0,0 0 0 0 0,-10 5 0 0 0,13-5-239 0 0,1 0 1 0 0,0 0 0 0 0,-1 1-1 0 0,1-1 1 0 0,0 1 0 0 0,0-1-1 0 0,1 1 1 0 0,-1 0 0 0 0,-4 6-1 0 0,5-5-533 0 0,0-1-1 0 0,0 1 0 0 0,1 0 0 0 0,-1-1 0 0 0,1 1 1 0 0,0 0-1 0 0,0 0 0 0 0,0 0 0 0 0,1 0 1 0 0,-1 0-1 0 0,1 5 0 0 0,0 1-3025 0 0,0-2-1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11.5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 3832 0 0,'-19'0'4229'0'0,"18"1"-4069"0"0,-1-1 0 0 0,1 1-1 0 0,-1-1 1 0 0,1 1-1 0 0,-1 0 1 0 0,1 0 0 0 0,-1-1-1 0 0,1 1 1 0 0,-1 0-1 0 0,1 0 1 0 0,0 0 0 0 0,0 1-1 0 0,0-1 1 0 0,-1 0-1 0 0,1 0 1 0 0,0 1 0 0 0,-1 1-1 0 0,0 1 160 0 0,0 0 1 0 0,1 0-1 0 0,-1 0 0 0 0,1 0 0 0 0,-1 0 1 0 0,0 7-1 0 0,1-1-666 0 0,0 0 1 0 0,1-1-1 0 0,0 1 0 0 0,0-1 1 0 0,3 18-1 0 0,13 30-5189 0 0,-8-27 2767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12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2 3520 0 0,'-46'-1'3554'0'0,"10"0"-926"0"0,-56 6 0 0 0,82-4-2224 0 0,1 1 0 0 0,-1 0 0 0 0,0 0 0 0 0,1 1 0 0 0,-1 0 0 0 0,1 1 0 0 0,0 0 0 0 0,0 1 0 0 0,0-1 0 0 0,-10 10 0 0 0,16-12-371 0 0,0 0 1 0 0,1 0-1 0 0,0 0 1 0 0,-1 1-1 0 0,1-1 1 0 0,0 1-1 0 0,0 0 1 0 0,0 0-1 0 0,1-1 1 0 0,-1 1-1 0 0,1 0 1 0 0,-1 0-1 0 0,1 1 1 0 0,0-1-1 0 0,0 0 1 0 0,1 0-1 0 0,-1 1 1 0 0,1-1-1 0 0,-1 0 1 0 0,1 1-1 0 0,0-1 1 0 0,0 0-1 0 0,1 1 1 0 0,-1-1-1 0 0,2 5 0 0 0,-1-3-24 0 0,1-1-1 0 0,-1 1 0 0 0,2-1 0 0 0,-1 1 0 0 0,0-1 0 0 0,1 0 0 0 0,0 0 0 0 0,-1 0 0 0 0,2 0 0 0 0,-1 0 0 0 0,0-1 0 0 0,1 1 0 0 0,0-1 0 0 0,0 0 1 0 0,0 0-1 0 0,8 4 0 0 0,60 27-57 0 0,-52-27 35 0 0,0 2 0 0 0,-1 0 0 0 0,0 2 0 0 0,0 0-1 0 0,25 20 1 0 0,-40-27 70 0 0,-1-1-1 0 0,1 1 1 0 0,-1 0-1 0 0,0-1 1 0 0,0 2-1 0 0,0-1 1 0 0,0 0-1 0 0,-1 0 1 0 0,0 1-1 0 0,1 0 1 0 0,-2-1-1 0 0,1 1 1 0 0,-1 0-1 0 0,1 0 1 0 0,-1 0-1 0 0,0 0 1 0 0,-1 0-1 0 0,0 0 1 0 0,1 0-1 0 0,-1 0 1 0 0,-1 0-1 0 0,1 0 1 0 0,-1 0-1 0 0,0 0 1 0 0,0 0-1 0 0,-1 0 1 0 0,1-1-1 0 0,-1 1 1 0 0,0 0-1 0 0,0-1 0 0 0,-1 1 1 0 0,1-1-1 0 0,-1 0 1 0 0,0 0-1 0 0,0 0 1 0 0,0 0-1 0 0,-1 0 1 0 0,0-1-1 0 0,1 1 1 0 0,-1-1-1 0 0,0 0 1 0 0,0 0-1 0 0,-10 4 1 0 0,-1 0 380 0 0,0-1 0 0 0,-1-1 0 0 0,1-1 1 0 0,-1 0-1 0 0,-33 4 0 0 0,-30-4-2667 0 0,27-4-7691 0 0,44 0 7477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42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316 884 1972 0 0,'0'0'443'0'0,"-4"-21"4447"0"0,4 19-4734 0 0,0 1-1 0 0,-1 0 1 0 0,1 0 0 0 0,0 0 0 0 0,-1 0 0 0 0,1 0 0 0 0,-1 0 0 0 0,0 0 0 0 0,1 0-1 0 0,-1 0 1 0 0,0 0 0 0 0,1 0 0 0 0,-1 0 0 0 0,0 0 0 0 0,0 0 0 0 0,0 1 0 0 0,0-1-1 0 0,0 0 1 0 0,0 1 0 0 0,0-1 0 0 0,0 0 0 0 0,0 1 0 0 0,0 0 0 0 0,0-1 0 0 0,0 1-1 0 0,0-1 1 0 0,0 1 0 0 0,0 0 0 0 0,-1 0 0 0 0,1 0 0 0 0,-1 0 0 0 0,-46-3 2035 0 0,39 3-1985 0 0,4 0-144 0 0,0 0 0 0 0,-1 0 0 0 0,1 1 1 0 0,0-1-1 0 0,-1 1 0 0 0,1 0 0 0 0,0 1 0 0 0,0-1 0 0 0,0 1 0 0 0,0 0 1 0 0,0 0-1 0 0,0 1 0 0 0,0 0 0 0 0,1-1 0 0 0,-1 1 0 0 0,1 1 0 0 0,0-1 1 0 0,0 1-1 0 0,0 0 0 0 0,0-1 0 0 0,1 2 0 0 0,0-1 0 0 0,-6 9 0 0 0,2-1 40 0 0,1 1 0 0 0,0 0-1 0 0,1 1 1 0 0,-6 25-1 0 0,9-32-67 0 0,1 1 1 0 0,0 0-1 0 0,1 0 0 0 0,0-1 1 0 0,0 1-1 0 0,1 0 0 0 0,0 0 0 0 0,0-1 1 0 0,1 1-1 0 0,3 12 0 0 0,-3-18-29 0 0,-1 1-1 0 0,1-1 0 0 0,0 0 0 0 0,0 1 1 0 0,0-1-1 0 0,0 0 0 0 0,0 0 1 0 0,0 0-1 0 0,0-1 0 0 0,1 1 1 0 0,-1 0-1 0 0,1-1 0 0 0,-1 0 1 0 0,1 1-1 0 0,0-1 0 0 0,-1 0 1 0 0,1 0-1 0 0,0-1 0 0 0,0 1 1 0 0,0 0-1 0 0,0-1 0 0 0,5 0 1 0 0,3 1-3 0 0,0 0 0 0 0,1-1 1 0 0,-1-1-1 0 0,19-2 1 0 0,-20 1 2 0 0,-1-1 0 0 0,0 1 1 0 0,1-2-1 0 0,-1 1 1 0 0,-1-1-1 0 0,1-1 1 0 0,0 1-1 0 0,-1-1 0 0 0,0-1 1 0 0,0 0-1 0 0,-1 0 1 0 0,0 0-1 0 0,0-1 0 0 0,0 0 1 0 0,-1 0-1 0 0,0-1 1 0 0,0 0-1 0 0,-1 0 1 0 0,0 0-1 0 0,0-1 0 0 0,-1 1 1 0 0,4-13-1 0 0,-3 5 4 0 0,-1 0 0 0 0,-1 0-1 0 0,-1 0 1 0 0,0 0 0 0 0,-2 0 0 0 0,1 0-1 0 0,-2 0 1 0 0,0-1 0 0 0,-1 1-1 0 0,0 0 1 0 0,-2 0 0 0 0,0 1-1 0 0,0-1 1 0 0,-2 1 0 0 0,-11-25 0 0 0,-11-6-2 0 0,-3 1 0 0 0,-1 2 1 0 0,-39-41-1 0 0,-37-49 136 0 0,101 123-133 0 0,-3-3 10 0 0,0-1 1 0 0,1-1-1 0 0,0 1 1 0 0,-12-31-1 0 0,9 18-46 0 0,10 23 11 0 0,-1 0 0 0 0,1 0 1 0 0,1-1-1 0 0,-1 1 0 0 0,0 0 0 0 0,1-1 1 0 0,0 1-1 0 0,0-1 0 0 0,0-5 0 0 0,2 8 19 0 0,-1 1 0 0 0,1 0 0 0 0,0 0 0 0 0,-1 0 0 0 0,1 0-1 0 0,0 0 1 0 0,0 0 0 0 0,0 0 0 0 0,0 1 0 0 0,0-1 0 0 0,0 0 0 0 0,0 0-1 0 0,0 1 1 0 0,0-1 0 0 0,0 1 0 0 0,0-1 0 0 0,0 1 0 0 0,1-1 0 0 0,0 1-1 0 0,27-10 34 0 0,176-32 117 0 0,-91 21-64 0 0,-99 18-47 0 0,0-1-1 0 0,16-6 1 0 0,-27 9-11 0 0,0-1 0 0 0,-1 1 0 0 0,1-1 0 0 0,0 0 0 0 0,-1 0 0 0 0,1-1 0 0 0,-1 1 0 0 0,0-1 0 0 0,0 0 0 0 0,0 0 0 0 0,0 0 0 0 0,5-6 0 0 0,-6 3-112 0 0,1-2 96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42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 3264 0 0,'0'0'3780'0'0,"-7"2"-142"0"0,-7 34-516 0 0,8-9-2585 0 0,2 0 1 0 0,1 0-1 0 0,1 0 0 0 0,1 0 0 0 0,1 1 1 0 0,1-1-1 0 0,6 31 0 0 0,-6-53-493 0 0,0 0-1 0 0,0 1 0 0 0,1-1 0 0 0,-1 0 1 0 0,1 0-1 0 0,0 0 0 0 0,1 0 0 0 0,-1 0 1 0 0,1-1-1 0 0,0 1 0 0 0,0-1 0 0 0,0 1 1 0 0,1-1-1 0 0,-1 0 0 0 0,7 5 0 0 0,-6-6-172 0 0,0-1-1 0 0,0 1 0 0 0,0-1 1 0 0,1 0-1 0 0,-1 0 0 0 0,10 3 1 0 0,-6-3-710 0 0,0-1 0 0 0,0 1 1 0 0,0-1-1 0 0,10-1 0 0 0,31-3-6001 0 0,-22-1 3419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44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53 3448 0 0,'-21'7'3074'0'0,"16"-3"-2748"0"0,0-1 0 0 0,1 1 0 0 0,-1 0 0 0 0,1 0 0 0 0,-1 1 0 0 0,1-1 1 0 0,0 1-1 0 0,1 0 0 0 0,-1 0 0 0 0,1 0 0 0 0,0 1 0 0 0,1-1 0 0 0,-1 1 0 0 0,1-1 0 0 0,-3 13 0 0 0,2-8 114 0 0,1 1-1 0 0,0-1 1 0 0,0 1-1 0 0,1 0 1 0 0,1 0-1 0 0,0 0 1 0 0,1-1-1 0 0,2 15 1 0 0,-3-19-410 0 0,1-1 1 0 0,1 0-1 0 0,-1 1 1 0 0,1-1-1 0 0,0 0 1 0 0,0 0-1 0 0,0 0 1 0 0,1-1-1 0 0,0 1 0 0 0,0 0 1 0 0,0-1-1 0 0,0 0 1 0 0,1 0-1 0 0,-1 0 1 0 0,1 0-1 0 0,0 0 1 0 0,1-1-1 0 0,-1 0 1 0 0,0 0-1 0 0,1 0 1 0 0,0 0-1 0 0,0-1 1 0 0,0 0-1 0 0,0 0 1 0 0,0 0-1 0 0,0 0 0 0 0,0-1 1 0 0,1 0-1 0 0,5 1 1 0 0,3-1-22 0 0,0 1 0 0 0,-1-2-1 0 0,1 0 1 0 0,-1-1 0 0 0,1 0 0 0 0,-1-1 0 0 0,22-6 0 0 0,-29 7-11 0 0,0-1 1 0 0,0 0-1 0 0,-1-1 1 0 0,1 1-1 0 0,-1-1 1 0 0,0 0-1 0 0,0-1 0 0 0,0 1 1 0 0,0-1-1 0 0,-1 0 1 0 0,1 0-1 0 0,-1 0 1 0 0,0-1-1 0 0,0 0 1 0 0,0 0-1 0 0,-1 0 1 0 0,0 0-1 0 0,0 0 0 0 0,3-7 1 0 0,-2-1 3 0 0,0 1-1 0 0,-1-1 1 0 0,0 0 0 0 0,-1-1 0 0 0,-1 1 0 0 0,0 0 0 0 0,0 0-1 0 0,-1-1 1 0 0,-1 1 0 0 0,-4-21 0 0 0,4 28 9 0 0,-1-1 0 0 0,0 1 0 0 0,0-1-1 0 0,-1 1 1 0 0,0-1 0 0 0,0 1 0 0 0,0 0 0 0 0,-1 1 0 0 0,-8-11 0 0 0,9 12 1 0 0,-1 1 1 0 0,1 0-1 0 0,-1 0 1 0 0,0 0-1 0 0,0 0 0 0 0,0 0 1 0 0,-1 1-1 0 0,1 0 1 0 0,0 0-1 0 0,-1 0 1 0 0,0 1-1 0 0,1-1 1 0 0,-1 1-1 0 0,0 0 0 0 0,-5 0 1 0 0,-2-1 32 0 0,1 1 0 0 0,-1 1 0 0 0,0 0 0 0 0,0 0 0 0 0,0 1 0 0 0,-12 3 0 0 0,18-2-19 0 0,0 0 1 0 0,1 0 0 0 0,-1 0 0 0 0,0 0 0 0 0,1 1-1 0 0,0 0 1 0 0,0 0 0 0 0,0 1 0 0 0,0 0-1 0 0,0-1 1 0 0,1 2 0 0 0,0-1 0 0 0,-8 9-1 0 0,3 1 27 0 0,0 0-1 0 0,1 1 1 0 0,0 0-1 0 0,1 0 1 0 0,1 1-1 0 0,0 0 0 0 0,1 0 1 0 0,1 0-1 0 0,0 1 1 0 0,2-1-1 0 0,0 1 1 0 0,0 0-1 0 0,2 0 1 0 0,1 22-1 0 0,-1-35-42 0 0,1 1 0 0 0,-1-1 1 0 0,1 1-1 0 0,0-1 0 0 0,0 0 0 0 0,1 0 0 0 0,-1 0 1 0 0,1 0-1 0 0,0 0 0 0 0,0 0 0 0 0,0 0 0 0 0,1 0 0 0 0,-1-1 1 0 0,1 1-1 0 0,0-1 0 0 0,0 0 0 0 0,7 6 0 0 0,-6-6-10 0 0,1 0-1 0 0,1 0 0 0 0,-1 0 0 0 0,0-1 0 0 0,1 0 0 0 0,-1 0 0 0 0,1 0 0 0 0,-1-1 1 0 0,1 1-1 0 0,0-1 0 0 0,0-1 0 0 0,11 1 0 0 0,-4-2-24 0 0,0 0-1 0 0,0-1 1 0 0,0 0 0 0 0,0-1 0 0 0,0 0-1 0 0,-1-1 1 0 0,1 0 0 0 0,-1-1 0 0 0,0-1-1 0 0,19-11 1 0 0,-24 12 5 0 0,1 0 0 0 0,0-1 1 0 0,-1 0-1 0 0,0 0 0 0 0,0 0 0 0 0,-1-1 0 0 0,0 0 0 0 0,0-1 0 0 0,-1 1 1 0 0,0-1-1 0 0,0 0 0 0 0,0 0 0 0 0,-1 0 0 0 0,-1-1 0 0 0,5-15 1 0 0,-1-12 112 0 0,-3-1 0 0 0,-1 1 0 0 0,-2-45 0 0 0,-1 77-39 0 0,0 3 44 0 0,-9 32 507 0 0,7-23-526 0 0,-5 17 2 0 0,2 0 1 0 0,1 1 0 0 0,0 0-1 0 0,2 0 1 0 0,1 0 0 0 0,4 41-1 0 0,-2-64-80 0 0,-1 1-1 0 0,1-1 1 0 0,0 1-1 0 0,1-1 1 0 0,-1 0-1 0 0,0 0 0 0 0,1 0 1 0 0,0 1-1 0 0,0-2 1 0 0,0 1-1 0 0,0 0 1 0 0,0 0-1 0 0,0-1 1 0 0,1 1-1 0 0,0-1 1 0 0,-1 1-1 0 0,1-1 1 0 0,0 0-1 0 0,0 0 1 0 0,0-1-1 0 0,0 1 1 0 0,0-1-1 0 0,0 1 1 0 0,1-1-1 0 0,-1 0 1 0 0,0 0-1 0 0,6 1 0 0 0,9 1-18 0 0,-1-1 0 0 0,1-1 0 0 0,0 0 0 0 0,19-2 0 0 0,-34 1 12 0 0,7 0-13 0 0,1-1-1 0 0,-1 0 1 0 0,1-1-1 0 0,-1 0 0 0 0,0 0 1 0 0,0-1-1 0 0,0-1 1 0 0,0 0-1 0 0,0 0 0 0 0,-1-1 1 0 0,0 0-1 0 0,0 0 0 0 0,0-1 1 0 0,0 0-1 0 0,-1-1 1 0 0,0 0-1 0 0,-1 0 0 0 0,0-1 1 0 0,0 0-1 0 0,0 0 0 0 0,-1 0 1 0 0,0-1-1 0 0,-1 0 1 0 0,0 0-1 0 0,6-14 0 0 0,-5 1 119 0 0,0 0 1 0 0,-1-1-1 0 0,-2 0 0 0 0,0 1 0 0 0,-1-1 0 0 0,-2-29 0 0 0,2 40 258 0 0,-4 10 62 0 0,-2 0-259 0 0,4 4-99 0 0,-1 0-1 0 0,0-1 1 0 0,0 1 0 0 0,0 0-1 0 0,0 0 1 0 0,0 0 0 0 0,-1-1-1 0 0,1 1 1 0 0,-2 1 0 0 0,-1 3 61 0 0,-1 4-51 0 0,0 0 0 0 0,1 0-1 0 0,0 0 1 0 0,1 1 0 0 0,0 0-1 0 0,-2 18 1 0 0,3-8-22 0 0,1 0 1 0 0,1 33-1 0 0,1-47-50 0 0,0-1 0 0 0,1 0-1 0 0,-1 1 1 0 0,1-1 0 0 0,1 0 0 0 0,-1 0-1 0 0,1 0 1 0 0,0 0 0 0 0,0 0 0 0 0,1-1-1 0 0,-1 1 1 0 0,1-1 0 0 0,1 0 0 0 0,-1 0-1 0 0,1-1 1 0 0,0 1 0 0 0,0-1 0 0 0,0 0 0 0 0,0 0-1 0 0,10 4 1 0 0,10 6-363 0 0,0-2 1 0 0,2 0-1 0 0,37 10 0 0 0,-47-16-62 0 0,124 36-11508 0 0,-92-30 7753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44.8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82 2832 0 0,'-2'0'276'0'0,"-1"0"0"0"0,1 1 1 0 0,-1-1-1 0 0,1 1 0 0 0,-1 0 0 0 0,1 0 0 0 0,-1 0 0 0 0,1 0 0 0 0,0 0 0 0 0,0 0 0 0 0,0 1 0 0 0,-1-1 0 0 0,1 1 1 0 0,0-1-1 0 0,1 1 0 0 0,-1 0 0 0 0,0 0 0 0 0,0 0 0 0 0,-2 3 0 0 0,1 1 168 0 0,-1-1 0 0 0,1 1-1 0 0,0 0 1 0 0,0 0 0 0 0,1 0 0 0 0,-3 11-1 0 0,4-11-105 0 0,-1 0-1 0 0,2 0 0 0 0,-1 1 1 0 0,1-1-1 0 0,0 0 0 0 0,0 1 0 0 0,1-1 1 0 0,-1 0-1 0 0,2 1 0 0 0,2 10 1 0 0,-2-12-274 0 0,0-1 0 0 0,0 1 1 0 0,0 0-1 0 0,0-1 1 0 0,1 0-1 0 0,0 1 1 0 0,-1-1-1 0 0,2 0 1 0 0,-1-1-1 0 0,0 1 0 0 0,1 0 1 0 0,0-1-1 0 0,0 0 1 0 0,0 0-1 0 0,0 0 1 0 0,0 0-1 0 0,1-1 0 0 0,-1 0 1 0 0,1 0-1 0 0,-1 0 1 0 0,10 2-1 0 0,2 0-5 0 0,0-2 1 0 0,0 0-1 0 0,0 0 0 0 0,0-2 0 0 0,19-1 0 0 0,-25 0-40 0 0,0 0 1 0 0,0-1-1 0 0,-1 0 0 0 0,1-1 0 0 0,-1 0 0 0 0,0 0 0 0 0,0-1 0 0 0,0 0 0 0 0,14-9 0 0 0,-19 9-11 0 0,0 1 0 0 0,-1-1 1 0 0,1 0-1 0 0,-1 0 0 0 0,0 0 0 0 0,0 0 0 0 0,0 0 0 0 0,-1-1 0 0 0,1 1 0 0 0,-1-1 1 0 0,0 0-1 0 0,-1 0 0 0 0,1 0 0 0 0,-1 0 0 0 0,0 0 0 0 0,0 0 0 0 0,-1 0 0 0 0,1 0 0 0 0,-1 0 1 0 0,-1-8-1 0 0,1 3 1 0 0,-1 0 1 0 0,0 1 0 0 0,0-1 0 0 0,-1 0 0 0 0,-1 1-1 0 0,0-1 1 0 0,0 1 0 0 0,-1 0 0 0 0,-8-15-1 0 0,8 18 8 0 0,0 0 0 0 0,-1 0 0 0 0,0 1 0 0 0,0-1 1 0 0,0 1-1 0 0,-1 0 0 0 0,1 1 0 0 0,-1-1 0 0 0,0 1 0 0 0,-1 0 0 0 0,1 1 0 0 0,-1-1 0 0 0,0 1 0 0 0,0 1 0 0 0,0-1 0 0 0,0 1 0 0 0,0 0 0 0 0,0 1 0 0 0,-1 0 0 0 0,1 0 0 0 0,0 1 1 0 0,-1-1-1 0 0,1 2 0 0 0,-1-1 0 0 0,1 1 0 0 0,0 0 0 0 0,-1 0 0 0 0,-12 5 0 0 0,15-3 15 0 0,0 0 1 0 0,-1 1-1 0 0,1 0 1 0 0,0 0-1 0 0,1 0 1 0 0,-1 0-1 0 0,1 0 1 0 0,0 1-1 0 0,0 0 0 0 0,0 0 1 0 0,1 0-1 0 0,-1 1 1 0 0,1-1-1 0 0,1 1 1 0 0,-4 7-1 0 0,-2 8 113 0 0,2-1 0 0 0,-9 43-1 0 0,5-2 259 0 0,-1 91 0 0 0,11 65 150 0 0,1-95-315 0 0,-3-86-217 0 0,1-22-151 0 0,1-1-1 0 0,0 1 1 0 0,0-1 0 0 0,4 16-1 0 0,-4-29-32 0 0,0 1 0 0 0,0 0-1 0 0,0 0 1 0 0,0-1-1 0 0,1 1 1 0 0,-1 0-1 0 0,0-1 1 0 0,1 1-1 0 0,-1 0 1 0 0,0-1 0 0 0,1 1-1 0 0,-1-1 1 0 0,1 1-1 0 0,-1-1 1 0 0,1 1-1 0 0,-1 0 1 0 0,1-1 0 0 0,0 0-1 0 0,-1 1 1 0 0,1-1-1 0 0,-1 1 1 0 0,1-1-1 0 0,0 0 1 0 0,-1 0-1 0 0,1 1 1 0 0,1-1 0 0 0,-1 0-399 0 0,1 0 1 0 0,-1 0 0 0 0,1 0 0 0 0,-1 0 0 0 0,1 0 0 0 0,-1 0 0 0 0,1-1 0 0 0,-1 1 0 0 0,1 0 0 0 0,-1-1 0 0 0,0 0 0 0 0,1 1 0 0 0,0-2 0 0 0,15-7-3212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4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320 36 3104 0 0,'-25'-20'3614'0'0,"17"17"-3209"0"0,1 0 1 0 0,-1 1-1 0 0,0 0 1 0 0,0 0-1 0 0,0 1 1 0 0,0 0-1 0 0,0 0 1 0 0,0 0-1 0 0,0 1 1 0 0,0 1-1 0 0,0-1 1 0 0,0 2-1 0 0,0-1 1 0 0,0 1-1 0 0,0 0 0 0 0,-12 5 1 0 0,13-5-260 0 0,1 1-1 0 0,0 0 1 0 0,1 0-1 0 0,-1 0 1 0 0,0 0-1 0 0,1 1 1 0 0,0 0 0 0 0,0 1-1 0 0,0-1 1 0 0,0 1-1 0 0,1 0 1 0 0,0 0 0 0 0,0 0-1 0 0,0 0 1 0 0,0 1-1 0 0,1 0 1 0 0,0-1-1 0 0,0 1 1 0 0,1 0 0 0 0,-4 13-1 0 0,3-8-73 0 0,1 1 0 0 0,1 0 0 0 0,0 0 0 0 0,0 0-1 0 0,2 17 1 0 0,0-25-63 0 0,-1 0-1 0 0,1-1 1 0 0,0 1-1 0 0,0 0 1 0 0,0-1-1 0 0,0 1 1 0 0,1-1-1 0 0,0 1 1 0 0,-1-1-1 0 0,1 0 1 0 0,0 0-1 0 0,1 1 1 0 0,-1-1-1 0 0,1-1 1 0 0,-1 1-1 0 0,1 0 1 0 0,0-1-1 0 0,0 1 1 0 0,0-1-1 0 0,0 0 1 0 0,6 3-1 0 0,4 0-21 0 0,0 0-1 0 0,1-1 0 0 0,-1 0 0 0 0,1-1 1 0 0,0 0-1 0 0,0-2 0 0 0,0 1 0 0 0,0-2 1 0 0,0 0-1 0 0,0 0 0 0 0,17-4 1 0 0,-30 4 10 0 0,1 0 1 0 0,-1 0 0 0 0,0-1-1 0 0,0 1 1 0 0,0 0 0 0 0,1-1 0 0 0,-1 1-1 0 0,0-1 1 0 0,0 1 0 0 0,0-1 0 0 0,0 0-1 0 0,0 1 1 0 0,1-2 0 0 0,-2 2 1 0 0,0-1 0 0 0,1 1 0 0 0,-1 0 0 0 0,0 0 0 0 0,0-1 0 0 0,0 1 0 0 0,0 0 0 0 0,0-1 1 0 0,1 1-1 0 0,-1 0 0 0 0,0-1 0 0 0,0 1 0 0 0,0-1 0 0 0,0 1 0 0 0,0 0 0 0 0,0-1 0 0 0,0 1 0 0 0,0 0 0 0 0,0-1 1 0 0,0 1-1 0 0,0 0 0 0 0,0-1 0 0 0,-1 1 0 0 0,1 0 0 0 0,0-1 0 0 0,0 1 0 0 0,0 0 0 0 0,0-1 0 0 0,-1 0 1 0 0,0 0 0 0 0,0 0 0 0 0,0 0 0 0 0,0 0 0 0 0,-1 0 0 0 0,1 0 0 0 0,0 0 0 0 0,0 1 0 0 0,0-1 0 0 0,-1 0 0 0 0,1 1 0 0 0,0-1 0 0 0,-1 1 0 0 0,1-1 0 0 0,-1 1-1 0 0,1 0 1 0 0,0 0 0 0 0,-1-1 0 0 0,-2 1 0 0 0,-11 0 36 0 0,0 1 0 0 0,0 0 1 0 0,0 1-1 0 0,-30 8 0 0 0,37-7-5 0 0,-1 0 0 0 0,1 1 0 0 0,0 0 0 0 0,0 0 0 0 0,1 0-1 0 0,-1 1 1 0 0,1 0 0 0 0,0 1 0 0 0,-12 12 0 0 0,15-14-11 0 0,-2 1 16 0 0,1 1 0 0 0,0 0 0 0 0,0 0 1 0 0,0 0-1 0 0,1 1 0 0 0,0-1 0 0 0,0 1 0 0 0,-2 8 1 0 0,1-4 45 0 0,1-1 1 0 0,1 2 0 0 0,0-1-1 0 0,1 0 1 0 0,-2 21 0 0 0,4-29-66 0 0,0 0 0 0 0,0 1 0 0 0,1-1 1 0 0,-1 0-1 0 0,1 0 0 0 0,0-1 0 0 0,-1 1 0 0 0,2 0 0 0 0,-1 0 1 0 0,0 0-1 0 0,0 0 0 0 0,1-1 0 0 0,-1 1 0 0 0,1-1 1 0 0,0 1-1 0 0,0-1 0 0 0,0 0 0 0 0,0 1 0 0 0,1-1 1 0 0,-1 0-1 0 0,0 0 0 0 0,1-1 0 0 0,-1 1 0 0 0,1-1 1 0 0,0 1-1 0 0,-1-1 0 0 0,7 2 0 0 0,7 2 23 0 0,-1 0 0 0 0,1-2 0 0 0,1 0 1 0 0,-1 0-1 0 0,28-1 0 0 0,83-7 64 0 0,-110 4 50 0 0,1-1 0 0 0,-1-1 0 0 0,29-9 0 0 0,-39 10-524 0 0,0-1 1 0 0,-1 0-1 0 0,1 0 0 0 0,-1-1 0 0 0,6-4 1 0 0,-9 6-599 0 0,0-1 0 0 0,0 1-1 0 0,0-1 1 0 0,0 0 0 0 0,0 0 0 0 0,-1 0 0 0 0,0 0 0 0 0,0-1 0 0 0,0 1 0 0 0,2-4 0 0 0,-1-1-2509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46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 3944 0 0,'0'0'6124'0'0,"0"18"-2579"0"0,-7 123 2136 0 0,-24 64-4618 0 0,28-190-1063 0 0,0 4-260 0 0,-11 34-1 0 0,11-40-1262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50.486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136 0 3056 0 0,'-1'1'357'0'0,"-1"0"0"0"0,1-1-1 0 0,0 1 1 0 0,-1 0 0 0 0,1 0-1 0 0,0 0 1 0 0,0 1 0 0 0,0-1-1 0 0,0 0 1 0 0,0 0 0 0 0,0 0-1 0 0,0 1 1 0 0,0-1 0 0 0,1 1-1 0 0,-2 1 1 0 0,-13 29 1741 0 0,14-29-1751 0 0,-51 136 5574 0 0,10 4-3599 0 0,40-128-2372 0 0,0 0 0 0 0,0 0 0 0 0,1 16 0 0 0,2-15-1981 0 0,0-14 1223 0 0,-1-1 0 0 0,0 1 0 0 0,1 0 0 0 0,-1-1 0 0 0,1 1 0 0 0,0-1 0 0 0,-1 1 0 0 0,1 0 0 0 0,0-1 1 0 0,0 0-1 0 0,2 3 0 0 0,4 3-2949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46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12 3808 0 0,'-3'0'652'0'0,"-1"-3"0"0"0,2 3 5 0 0,-2-2-5 0 0,-3 2 4 0 0,4-1-20 0 0,-4-3-32 0 0,-1 4-88 0 0,5-1-328 0 0,-1 2-1992 0 0,1 4-1 0 0,3 0 1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46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 2816 0 0,'75'1'7313'0'0,"18"-1"-2862"0"0,52-3-2816 0 0,-79 0-1385 0 0,109-21 0 0 0,-174 24-250 0 0,6-1 2 0 0,1-1 1 0 0,-1 0-1 0 0,0 0 0 0 0,0 0 1 0 0,1-1-1 0 0,9-6 1 0 0,-17 9-16 0 0,1 0 1 0 0,-1 0 0 0 0,0 0 0 0 0,0 0 0 0 0,0 0 0 0 0,0 0 0 0 0,0 0 0 0 0,1 0 0 0 0,-1 0 0 0 0,0-1 0 0 0,0 1 0 0 0,0 0 0 0 0,0 0 0 0 0,0 0-1 0 0,0 0 1 0 0,0 0 0 0 0,1 0 0 0 0,-1 0 0 0 0,0-1 0 0 0,0 1 0 0 0,0 0 0 0 0,0 0 0 0 0,0 0 0 0 0,0 0 0 0 0,0 0 0 0 0,0-1 0 0 0,0 1-1 0 0,0 0 1 0 0,0 0 0 0 0,0 0 0 0 0,0 0 0 0 0,0-1 0 0 0,0 1 0 0 0,0 0 0 0 0,0 0 0 0 0,0 0 0 0 0,0 0 0 0 0,0 0 0 0 0,0-1 0 0 0,0 1 0 0 0,0 0-1 0 0,0 0 1 0 0,0 0 0 0 0,0 0 0 0 0,0 0 0 0 0,0-1 0 0 0,0 1 0 0 0,-1 0 0 0 0,1 0 0 0 0,0 0 0 0 0,0 0 0 0 0,0 0 0 0 0,-12-4-663 0 0,-21 3-2731 0 0,31 1 2680 0 0,-30 0-4914 0 0,12 0 2819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47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0 2512 0 0,'-3'1'288'0'0,"1"-1"0"0"0,-1 1 0 0 0,1 0-1 0 0,-1 0 1 0 0,1 0 0 0 0,-1 0 0 0 0,1 1-1 0 0,0-1 1 0 0,0 1 0 0 0,0-1 0 0 0,0 1-1 0 0,0 0 1 0 0,0 0 0 0 0,0 0 0 0 0,0 0-1 0 0,1 0 1 0 0,-1 0 0 0 0,1 0 0 0 0,-1 0 0 0 0,0 4-1 0 0,-4 4 360 0 0,0 1-1 0 0,1 1 1 0 0,-4 13 0 0 0,-3 14 551 0 0,1 1 0 0 0,2 0 0 0 0,1 0 0 0 0,2 1 0 0 0,1 43 0 0 0,4-76-1381 0 0,1-1-1 0 0,1 0 1 0 0,0 1 0 0 0,0-1 0 0 0,2 8 0 0 0,-2-12-416 0 0,0-1 0 0 0,0 1-1 0 0,0 0 1 0 0,1-1 0 0 0,-1 0 0 0 0,1 1 0 0 0,0-1-1 0 0,-1 0 1 0 0,1 0 0 0 0,0 0 0 0 0,0 0 0 0 0,0 0-1 0 0,1 0 1 0 0,-1-1 0 0 0,0 1 0 0 0,3 1 0 0 0,9 3-2918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47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166 105 2992 0 0,'-6'0'551'0'0,"0"0"1"0"0,-1 1-1 0 0,1 0 0 0 0,0-1 0 0 0,-1 2 0 0 0,1-1 0 0 0,0 1 1 0 0,0 0-1 0 0,0 0 0 0 0,0 1 0 0 0,0 0 0 0 0,-8 6 0 0 0,10-6-301 0 0,0 1-1 0 0,0-1 1 0 0,0 1-1 0 0,1 0 1 0 0,-1 1-1 0 0,1-1 1 0 0,0 0-1 0 0,0 1 1 0 0,1 0-1 0 0,0 0 1 0 0,-1-1-1 0 0,2 1 1 0 0,-1 0-1 0 0,0 1 1 0 0,0 7-1 0 0,-1-2 133 0 0,2 0 0 0 0,-1-1-1 0 0,1 1 1 0 0,1 0 0 0 0,1 20-1 0 0,0-27-360 0 0,0 0 0 0 0,0-1 0 0 0,0 1 0 0 0,0-1 0 0 0,1 1 0 0 0,-1-1-1 0 0,1 0 1 0 0,0 0 0 0 0,0 1 0 0 0,0-1 0 0 0,0-1 0 0 0,0 1 0 0 0,1 0-1 0 0,0 0 1 0 0,-1-1 0 0 0,1 0 0 0 0,0 1 0 0 0,0-1 0 0 0,0 0 0 0 0,0 0-1 0 0,6 2 1 0 0,0-1-15 0 0,0 0 1 0 0,0-1-1 0 0,0 1 0 0 0,0-2 0 0 0,0 1 0 0 0,1-1 0 0 0,16-1 0 0 0,65-8 25 0 0,-82 7-29 0 0,0-1 1 0 0,0 0 0 0 0,0-1-1 0 0,0 1 1 0 0,-1-2 0 0 0,1 1-1 0 0,-1-1 1 0 0,0 0 0 0 0,0-1-1 0 0,0 0 1 0 0,9-7 0 0 0,-13 7 0 0 0,1 1 0 0 0,-1-1 0 0 0,1 0 0 0 0,-1 0 0 0 0,-1 0 0 0 0,1-1 0 0 0,-1 1 0 0 0,0-1 0 0 0,0 0 0 0 0,-1 0 0 0 0,0 0 0 0 0,0 0 0 0 0,0 0 0 0 0,0-1 0 0 0,-1 1 0 0 0,0-9 0 0 0,0 5 34 0 0,0 0-1 0 0,-1 0 1 0 0,0 0 0 0 0,-1 0-1 0 0,0 0 1 0 0,-1-1 0 0 0,0 2 0 0 0,0-1-1 0 0,-1 0 1 0 0,-1 0 0 0 0,1 1-1 0 0,-1 0 1 0 0,-1 0 0 0 0,0 0-1 0 0,0 0 1 0 0,-1 1 0 0 0,-13-16 0 0 0,15 21-11 0 0,-1 0 0 0 0,1 0 0 0 0,-1 0 0 0 0,0 0 0 0 0,0 1 0 0 0,0-1 0 0 0,0 1 0 0 0,0 1 0 0 0,-1-1 0 0 0,1 1 0 0 0,0 0 0 0 0,-1 0 1 0 0,1 0-1 0 0,-1 1 0 0 0,-10 0 0 0 0,4 1 23 0 0,1 0 1 0 0,-1 1 0 0 0,1 0-1 0 0,0 1 1 0 0,0 0 0 0 0,-19 8-1 0 0,18-5-15 0 0,0 1-1 0 0,-1 0 1 0 0,2 1-1 0 0,-1 0 0 0 0,2 1 1 0 0,-1 1-1 0 0,1-1 1 0 0,0 1-1 0 0,-13 18 1 0 0,18-20-20 0 0,-1 0 0 0 0,1 0 0 0 0,1 0 0 0 0,0 0 0 0 0,0 1 0 0 0,0 0 1 0 0,1-1-1 0 0,0 1 0 0 0,1 1 0 0 0,0-1 0 0 0,0 0 0 0 0,1 1 1 0 0,0-1-1 0 0,1 0 0 0 0,1 12 0 0 0,-1-18-20 0 0,1-1 0 0 0,-1 1 0 0 0,1 0 0 0 0,0 0 0 0 0,-1-1 0 0 0,1 1 0 0 0,1-1 0 0 0,-1 1 0 0 0,0-1 1 0 0,1 1-1 0 0,-1-1 0 0 0,1 0 0 0 0,0 0 0 0 0,-1 0 0 0 0,1 0 0 0 0,3 3 0 0 0,-1-3-94 0 0,0 1 1 0 0,0-1-1 0 0,0 0 0 0 0,0 0 1 0 0,0 0-1 0 0,1-1 0 0 0,-1 1 1 0 0,0-1-1 0 0,6 1 1 0 0,9 0-2203 0 0,-1-1 1 0 0,0-1 0 0 0,36-4 0 0 0,-44 3 325 0 0,15-1-1401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4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30 3528 0 0,'-7'-15'3509'0'0,"6"14"-3021"0"0,0 0-307 0 0,1 0 1 0 0,-1 0 0 0 0,0 0 0 0 0,1 0 0 0 0,-1 0 0 0 0,0 0 0 0 0,0 1 0 0 0,0-1 0 0 0,1 0 0 0 0,-1 1 0 0 0,0-1 0 0 0,0 0 0 0 0,0 1 0 0 0,0-1 0 0 0,0 1 0 0 0,0 0 0 0 0,0-1 0 0 0,0 1 0 0 0,0 0 0 0 0,-1 0-1 0 0,1-1 1 0 0,0 1 0 0 0,0 0 0 0 0,0 0 0 0 0,0 0 0 0 0,0 0 0 0 0,0 1 0 0 0,0-1 0 0 0,0 0 0 0 0,0 0 0 0 0,0 1 0 0 0,-1-1 0 0 0,1 0 0 0 0,0 1 0 0 0,0-1 0 0 0,-1 2 0 0 0,-1 0 111 0 0,1 1 1 0 0,-1-1 0 0 0,1 1-1 0 0,-1 0 1 0 0,1 0 0 0 0,0 0-1 0 0,0 0 1 0 0,0 0 0 0 0,1 0-1 0 0,-1 0 1 0 0,1 1 0 0 0,-2 5-1 0 0,-8 47 1425 0 0,9-42-1594 0 0,-1 8 116 0 0,1-1-1 0 0,0 1 0 0 0,3 30 1 0 0,0-41-314 0 0,1 0 0 0 0,-1 0-1 0 0,2 0 1 0 0,0 0 0 0 0,0 0 0 0 0,1-1 0 0 0,0 0 0 0 0,9 16 0 0 0,-10-22-567 0 0,0 1-1 0 0,1-1 0 0 0,-1 0 1 0 0,8 6-1 0 0,33 23-8520 0 0,-26-21 5245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48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3768 0 0,'0'0'1311'0'0,"-10"9"2363"0"0,4 3-2974 0 0,0 1 0 0 0,0-1-1 0 0,1 1 1 0 0,1 1 0 0 0,0-1 0 0 0,1 1 0 0 0,1-1 0 0 0,-2 16 0 0 0,2 117 2062 0 0,3-89-2662 0 0,-1-46 448 0 0,2-5-3786 0 0,-2-6 2940 0 0,1-1 0 0 0,-1 1 1 0 0,1 0-1 0 0,-1 0 0 0 0,0-1 0 0 0,1 1 1 0 0,-1 0-1 0 0,1 0 0 0 0,-1-1 1 0 0,0 1-1 0 0,1 0 0 0 0,-1-1 1 0 0,0 1-1 0 0,1-1 0 0 0,-1 1 0 0 0,0 0 1 0 0,0-1-1 0 0,0 1 0 0 0,1-1 1 0 0,-1 1-1 0 0,0-1 0 0 0,0 1 1 0 0,0-1-1 0 0,0 1 0 0 0,0-1 0 0 0,0 1 1 0 0,0-1-1 0 0,0 1 0 0 0,0-1 1 0 0,4-9-2848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49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18 149 2680 0 0,'-1'-1'193'0'0,"0"1"0"0"0,0-1 0 0 0,0 0 0 0 0,0 1 0 0 0,0-1 1 0 0,1 0-1 0 0,-1 0 0 0 0,0 0 0 0 0,1 0 0 0 0,-1 0 0 0 0,0 1 0 0 0,1-1 0 0 0,-1 0 0 0 0,1-1 0 0 0,0 1 0 0 0,-1 0 0 0 0,1 0 0 0 0,0 0 0 0 0,-1 0 0 0 0,1 0 0 0 0,0 0 0 0 0,0 0 0 0 0,0-2 0 0 0,-4-11 2175 0 0,23 11 788 0 0,24 3-1121 0 0,12 1-1528 0 0,0-2 0 0 0,-1-3 0 0 0,58-10 0 0 0,-104 12-506 0 0,0 0 0 0 0,-1 0 0 0 0,1-1 1 0 0,0 0-1 0 0,9-5 0 0 0,-15 7 8 0 0,0 0 0 0 0,0-1 1 0 0,0 1-1 0 0,0-1 0 0 0,-1 1 0 0 0,1-1 1 0 0,-1 1-1 0 0,1-1 0 0 0,-1 0 0 0 0,1 0 0 0 0,-1 0 1 0 0,0 0-1 0 0,0 0 0 0 0,0 0 0 0 0,0 0 0 0 0,0 0 1 0 0,-1 0-1 0 0,1 0 0 0 0,-1 0 0 0 0,1-1 1 0 0,-1 1-1 0 0,0 0 0 0 0,0-3 0 0 0,1 4 22 0 0,-1 0 0 0 0,0 1 0 0 0,0-1-1 0 0,0 0 1 0 0,0 0 0 0 0,0 0 0 0 0,0 0-1 0 0,0 0 1 0 0,0 0 0 0 0,0 0 0 0 0,0 0-1 0 0,-1 0 1 0 0,1 0 0 0 0,0 0 0 0 0,-1 0-1 0 0,1 1 1 0 0,0-1 0 0 0,-1 0 0 0 0,1 0 0 0 0,-1 0-1 0 0,1 0 1 0 0,-1 1 0 0 0,-1-2 0 0 0,1 2 9 0 0,-1 0 0 0 0,1 1 1 0 0,-1-1-1 0 0,1 1 1 0 0,0-1-1 0 0,-1 1 1 0 0,1 0-1 0 0,0 0 1 0 0,0-1-1 0 0,-1 1 0 0 0,1 0 1 0 0,0 0-1 0 0,0 0 1 0 0,0 0-1 0 0,-2 3 1 0 0,-2 2 37 0 0,0 0 0 0 0,0 0 0 0 0,1 1 0 0 0,-1 0 0 0 0,1 0 0 0 0,1 0 0 0 0,-6 14 0 0 0,-14 58 255 0 0,20-68-284 0 0,-9 39 94 0 0,3 0 1 0 0,2 1-1 0 0,2 0 1 0 0,2 84-1 0 0,3-121-144 0 0,1 0-1 0 0,1-1 0 0 0,0 1 1 0 0,7 21-1 0 0,-8-30-235 0 0,1-1 0 0 0,0 0-1 0 0,0 0 1 0 0,0 0 0 0 0,1 0 0 0 0,-1 0-1 0 0,6 4 1 0 0,-6-5-414 0 0,1 0-1 0 0,0-1 1 0 0,0 1-1 0 0,1-1 1 0 0,-1 0-1 0 0,0 0 1 0 0,1 0-1 0 0,-1-1 1 0 0,1 1 0 0 0,3 0-1 0 0,17 4-3064 0 0,1-4-1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49.4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 17 3592 0 0,'-4'1'329'0'0,"0"0"0"0"0,0 0 0 0 0,0 0 0 0 0,0 0 0 0 0,0 1 0 0 0,0 0 0 0 0,1 0 0 0 0,-1 0 0 0 0,0 0 0 0 0,1 0 0 0 0,0 1 1 0 0,-1 0-1 0 0,1-1 0 0 0,0 1 0 0 0,1 0 0 0 0,-1 1 0 0 0,-4 5 0 0 0,-1 2 251 0 0,0 1 1 0 0,0 1-1 0 0,-10 25 1 0 0,10-20-78 0 0,1 1 1 0 0,1 0-1 0 0,1 0 0 0 0,1 1 1 0 0,1-1-1 0 0,0 1 0 0 0,2 0 1 0 0,0 0-1 0 0,3 33 0 0 0,-1-49-487 0 0,0 0 1 0 0,1 0-1 0 0,-1-1 0 0 0,0 1 0 0 0,1-1 1 0 0,0 1-1 0 0,0-1 0 0 0,0 1 0 0 0,1-1 0 0 0,-1 0 1 0 0,1 0-1 0 0,-1 0 0 0 0,1 0 0 0 0,0-1 1 0 0,0 1-1 0 0,0-1 0 0 0,1 0 0 0 0,-1 0 0 0 0,0 0 1 0 0,1 0-1 0 0,-1 0 0 0 0,1-1 0 0 0,0 1 1 0 0,0-1-1 0 0,0 0 0 0 0,5 0 0 0 0,10 3 6 0 0,1-2-1 0 0,0 0 1 0 0,37-3-1 0 0,-51 1-13 0 0,11-1 5 0 0,0 0-1 0 0,0-1 0 0 0,0-1 0 0 0,0-1 1 0 0,29-10-1 0 0,-40 12 6 0 0,-1 0 0 0 0,0 0 0 0 0,-1 0 0 0 0,1-1 0 0 0,0 0 1 0 0,-1 0-1 0 0,1 0 0 0 0,-1 0 0 0 0,0-1 0 0 0,0 1 0 0 0,0-1 0 0 0,-1 0 0 0 0,1-1 0 0 0,-1 1 0 0 0,0 0 1 0 0,0-1-1 0 0,-1 0 0 0 0,1 0 0 0 0,-1 0 0 0 0,0 0 0 0 0,0 0 0 0 0,1-8 0 0 0,0-5 152 0 0,-1 0-1 0 0,-1-1 1 0 0,-2-35-1 0 0,-1 44-92 0 0,1 0 0 0 0,-2 0 0 0 0,1 1-1 0 0,-1-1 1 0 0,-1 1 0 0 0,1-1 0 0 0,-2 1 0 0 0,-10-16 0 0 0,9 16 20 0 0,0 0 1 0 0,-1 1 0 0 0,0 0-1 0 0,0 0 1 0 0,-1 0 0 0 0,0 1-1 0 0,-1 1 1 0 0,0-1 0 0 0,0 1-1 0 0,0 1 1 0 0,0 0 0 0 0,-1 0-1 0 0,-11-4 1 0 0,13 7-160 0 0,1 0-1 0 0,-1 0 1 0 0,0 1-1 0 0,0 0 1 0 0,1 0-1 0 0,-1 1 1 0 0,-16 1-1 0 0,17 0-434 0 0,-1 0 0 0 0,1 1-1 0 0,-1 0 1 0 0,1 1 0 0 0,0-1-1 0 0,-1 1 1 0 0,1 1 0 0 0,-12 7-1 0 0,15-8-619 0 0,0 0-1 0 0,0 0 0 0 0,0 0 0 0 0,1 0 0 0 0,-1 1 1 0 0,-4 5-1 0 0,-5 8-2795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50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2536 0 0,'0'-3'239'0'0,"0"0"0"0"0,1 0 0 0 0,0 0 0 0 0,0 0 0 0 0,0 0 0 0 0,0 0 0 0 0,0 0 0 0 0,0 1-1 0 0,1-1 1 0 0,-1 0 0 0 0,1 1 0 0 0,0-1 0 0 0,0 1 0 0 0,0 0 0 0 0,0 0 0 0 0,0-1 0 0 0,0 1 0 0 0,6-3 0 0 0,-3 1 131 0 0,1 0 0 0 0,0 1 1 0 0,1-1-1 0 0,-1 1 1 0 0,0 0-1 0 0,1 1 1 0 0,9-3-1 0 0,-10 4-77 0 0,0 0 0 0 0,1 0 0 0 0,-1 1 0 0 0,0-1 0 0 0,1 1 1 0 0,-1 1-1 0 0,0-1 0 0 0,1 1 0 0 0,-1 0 0 0 0,0 1 0 0 0,0-1 0 0 0,1 1 0 0 0,5 3 0 0 0,-3 0-89 0 0,-1-1-1 0 0,0 1 1 0 0,-1 0-1 0 0,1 1 0 0 0,-1 0 1 0 0,0 0-1 0 0,0 1 0 0 0,6 8 1 0 0,2 5-28 0 0,0 1 0 0 0,-2 1 1 0 0,-1 0-1 0 0,0 0 1 0 0,14 42-1 0 0,-12-18-29 0 0,-1 0-1 0 0,-2 1 1 0 0,-3 0 0 0 0,4 58 0 0 0,-6 184 104 0 0,-7-200-229 0 0,1-123-14 0 0,2 0-11 0 0,-3-1 1 0 0,-1 1 0 0 0,-1 0 0 0 0,-13-58-1 0 0,14 84 8 0 0,-1 0 0 0 0,0 0 0 0 0,0 1 0 0 0,-1-1 0 0 0,1 1 0 0 0,-9-11 0 0 0,11 16-1 0 0,0 1 0 0 0,-1-1 0 0 0,1 1 0 0 0,-1-1 0 0 0,1 1 0 0 0,-1 0 0 0 0,0 0 0 0 0,0-1 0 0 0,1 1 0 0 0,-1 0 0 0 0,0 0 0 0 0,0 1 1 0 0,0-1-1 0 0,0 0 0 0 0,0 1 0 0 0,0-1 0 0 0,0 1 0 0 0,0 0 0 0 0,-1-1 0 0 0,1 1 0 0 0,0 0 0 0 0,0 0 0 0 0,0 1 0 0 0,0-1 0 0 0,0 0 0 0 0,0 1 0 0 0,0-1 0 0 0,0 1 0 0 0,0 0 0 0 0,-4 1 0 0 0,-4 3 23 0 0,-1 1 0 0 0,1 0-1 0 0,0 1 1 0 0,0 0 0 0 0,1 0 0 0 0,0 1-1 0 0,-12 13 1 0 0,-53 72 154 0 0,43-52-113 0 0,2-3-33 0 0,-42 69 1 0 0,70-106-147 0 0,0 0 1 0 0,1 0-1 0 0,-1 0 1 0 0,0 0-1 0 0,1 0 0 0 0,0 0 1 0 0,-1 0-1 0 0,1 0 1 0 0,-1 0-1 0 0,1 0 1 0 0,0 0-1 0 0,0 0 1 0 0,0 0-1 0 0,-1 1 0 0 0,1-1 1 0 0,0 0-1 0 0,0 0 1 0 0,1 0-1 0 0,-1 0 1 0 0,0 0-1 0 0,1 2 1 0 0,0-2-373 0 0,0-1 1 0 0,0 1-1 0 0,0 0 1 0 0,0 0-1 0 0,1-1 1 0 0,-1 1-1 0 0,0-1 1 0 0,0 1-1 0 0,1-1 1 0 0,-1 0-1 0 0,0 1 1 0 0,1-1-1 0 0,-1 0 1 0 0,1 0 0 0 0,-1 0-1 0 0,0 0 1 0 0,1 0-1 0 0,1 0 1 0 0,17-2-3075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51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61 2448 0 0,'13'-12'2005'0'0,"-5"6"-1426"0"0,0 0-1 0 0,1 1 1 0 0,-1 0-1 0 0,1 1 0 0 0,0 0 1 0 0,1 0-1 0 0,-1 1 1 0 0,0 0-1 0 0,1 0 1 0 0,19-1-1 0 0,-17 3 254 0 0,1 1-1 0 0,0 0 1 0 0,25 4-1 0 0,-31-3-646 0 0,-1 1-1 0 0,0 0 1 0 0,1 1 0 0 0,-1-1-1 0 0,0 1 1 0 0,0 0 0 0 0,-1 1-1 0 0,1-1 1 0 0,8 8 0 0 0,-3-1-65 0 0,-1 1 0 0 0,0 0 0 0 0,-1 1-1 0 0,0 0 1 0 0,-1 0 0 0 0,-1 1 0 0 0,1 0 0 0 0,-2 0 0 0 0,9 25 0 0 0,1 12 123 0 0,12 68 0 0 0,-27-117-239 0 0,8 59 72 0 0,-3 0 1 0 0,-2 0 0 0 0,-5 69-1 0 0,1-52-74 0 0,-1-68-35 0 0,1-1-1 0 0,1 1 1 0 0,-1-1 0 0 0,1 1 0 0 0,1-1 0 0 0,0 1 0 0 0,4 12 0 0 0,-6-21 29 0 0,0 0 0 0 0,0 0 1 0 0,0 0-1 0 0,0 0 0 0 0,0 0 0 0 0,0 0 0 0 0,0 1 1 0 0,1-1-1 0 0,-1 0 0 0 0,0 0 0 0 0,0 0 1 0 0,0 0-1 0 0,0 0 0 0 0,0 0 0 0 0,0 0 0 0 0,0 0 1 0 0,0 0-1 0 0,0 0 0 0 0,0 0 0 0 0,0 0 1 0 0,0 0-1 0 0,1 0 0 0 0,-1 0 0 0 0,0 0 0 0 0,0 0 1 0 0,0 0-1 0 0,0 0 0 0 0,0 0 0 0 0,0 0 0 0 0,0 0 1 0 0,0 0-1 0 0,0 0 0 0 0,1 0 0 0 0,-1 0 1 0 0,0 0-1 0 0,0 0 0 0 0,0 0 0 0 0,0 0 0 0 0,0 0 1 0 0,0 0-1 0 0,0 0 0 0 0,0 0 0 0 0,0 0 1 0 0,0 0-1 0 0,0-1 0 0 0,0 1 0 0 0,0 0 0 0 0,1 0 1 0 0,-1 0-1 0 0,0 0 0 0 0,0 0 0 0 0,0 0 0 0 0,0 0 1 0 0,0 0-1 0 0,0 0 0 0 0,0 0 0 0 0,0 0 1 0 0,0-1-1 0 0,0 1 0 0 0,0 0 0 0 0,0 0 0 0 0,0 0 1 0 0,0 0-1 0 0,0 0 0 0 0,0 0 0 0 0,0 0 0 0 0,0 0 1 0 0,0 0-1 0 0,2-13-119 0 0,-2-14 44 0 0,0 26 71 0 0,0-21-3 0 0,-1 1 1 0 0,-1-1 0 0 0,-1 0 0 0 0,-6-22-1 0 0,7 35 37 0 0,-1 1 0 0 0,0 0 0 0 0,0-1 0 0 0,-1 1 0 0 0,0 1-1 0 0,0-1 1 0 0,-1 0 0 0 0,0 1 0 0 0,0 0 0 0 0,0 0 0 0 0,-1 1-1 0 0,-13-12 1 0 0,15 16 7 0 0,1 0-1 0 0,-1 0 1 0 0,1 1-1 0 0,-1-1 1 0 0,0 1-1 0 0,1 0 0 0 0,-1 0 1 0 0,0 1-1 0 0,0-1 1 0 0,0 1-1 0 0,1 0 1 0 0,-1 0-1 0 0,0 0 1 0 0,0 0-1 0 0,0 0 1 0 0,0 1-1 0 0,1 0 1 0 0,-1 0-1 0 0,0 0 0 0 0,1 0 1 0 0,-1 1-1 0 0,0-1 1 0 0,-4 4-1 0 0,-8 4 110 0 0,0 0 0 0 0,1 1 1 0 0,-22 19-1 0 0,-10 12 131 0 0,2 2 1 0 0,2 3-1 0 0,-61 81 1 0 0,82-94-27 0 0,14-15-1100 0 0,6-3-3380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51.29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137 87 2840 0 0,'0'0'544'0'0,"-3"-14"8149"0"0,-5 19-7760 0 0,1 1-1 0 0,0 0 1 0 0,1 0 0 0 0,-9 10-1 0 0,6-5-481 0 0,0 2 0 0 0,-9 14 0 0 0,9-11-328 0 0,1 2 1 0 0,0-1-1 0 0,1 1 1 0 0,-6 25-1 0 0,10-32-52 0 0,0 1 1 0 0,2 0-1 0 0,-1 1 0 0 0,1-1 0 0 0,1 0 0 0 0,0 0 0 0 0,1 0 0 0 0,4 21 0 0 0,-4-31-69 0 0,0 0 0 0 0,0 0 0 0 0,0-1 0 0 0,0 1 0 0 0,0 0 0 0 0,0-1 0 0 0,0 1 0 0 0,1 0 0 0 0,-1-1 0 0 0,1 0 0 0 0,-1 1 0 0 0,1-1 0 0 0,-1 0 0 0 0,1 0-1 0 0,0 0 1 0 0,0 0 0 0 0,0 0 0 0 0,-1 0 0 0 0,1 0 0 0 0,0-1 0 0 0,0 1 0 0 0,0-1 0 0 0,0 1 0 0 0,0-1 0 0 0,3 0 0 0 0,6 1-38 0 0,1 0 1 0 0,0-1 0 0 0,14-2-1 0 0,-13 1-1 0 0,-1 0-4 0 0,0 0 0 0 0,-1-1 0 0 0,0 0 0 0 0,1-1 0 0 0,-1 0 0 0 0,0-1 0 0 0,0 0 0 0 0,-1 0 0 0 0,1-1 0 0 0,-1-1 0 0 0,0 0 0 0 0,-1 0-1 0 0,1-1 1 0 0,11-11 0 0 0,-12 8 17 0 0,0 1-1 0 0,-1-1 1 0 0,0-1 0 0 0,-1 0-1 0 0,0 0 1 0 0,-1 0-1 0 0,0-1 1 0 0,-1 0 0 0 0,0 0-1 0 0,-1 0 1 0 0,0 0-1 0 0,3-22 1 0 0,-6 3 165 0 0,-2 11 301 0 0,1 20-436 0 0,0 0 0 0 0,0 0-1 0 0,0 0 1 0 0,0 0-1 0 0,0 0 1 0 0,0 0-1 0 0,0-1 1 0 0,0 1 0 0 0,0 0-1 0 0,0 0 1 0 0,0 0-1 0 0,0 0 1 0 0,0 0-1 0 0,-1 0 1 0 0,1 0 0 0 0,0 0-1 0 0,0-1 1 0 0,0 1-1 0 0,0 0 1 0 0,0 0 0 0 0,0 0-1 0 0,0 0 1 0 0,0 0-1 0 0,0 0 1 0 0,0 0-1 0 0,0 0 1 0 0,0 0 0 0 0,0 0-1 0 0,-1 0 1 0 0,1 0-1 0 0,0 0 1 0 0,0 0-1 0 0,0-1 1 0 0,0 1 0 0 0,0 0-1 0 0,0 0 1 0 0,0 0-1 0 0,0 0 1 0 0,-1 0 0 0 0,1 0-1 0 0,0 0 1 0 0,0 0-1 0 0,0 0 1 0 0,0 0-1 0 0,0 0 1 0 0,0 0 0 0 0,0 0-1 0 0,0 1 1 0 0,-1-1-1 0 0,1 0 1 0 0,0 0-1 0 0,0 0 1 0 0,0 0 0 0 0,0 0-1 0 0,0 0 1 0 0,0 0-1 0 0,-9 6 215 0 0,-6 9 0 0 0,10-7-177 0 0,-1 1 0 0 0,1-1 0 0 0,0 2 0 0 0,1-1 0 0 0,0 0 0 0 0,1 1 0 0 0,-1 0 0 0 0,2-1 0 0 0,0 1 0 0 0,0 0 0 0 0,1 0 0 0 0,0 1 0 0 0,0-1 0 0 0,1 0 0 0 0,1 0 0 0 0,0 0 0 0 0,0 0 0 0 0,3 11 0 0 0,-3-17-43 0 0,1 0 1 0 0,0-1-1 0 0,-1 1 0 0 0,1-1 1 0 0,1 0-1 0 0,-1 1 0 0 0,0-1 0 0 0,1 0 1 0 0,-1 0-1 0 0,1 0 0 0 0,0-1 1 0 0,0 1-1 0 0,0-1 0 0 0,1 1 0 0 0,-1-1 1 0 0,0 0-1 0 0,1 0 0 0 0,0-1 1 0 0,-1 1-1 0 0,1-1 0 0 0,0 0 0 0 0,0 0 1 0 0,-1 0-1 0 0,1 0 0 0 0,5 0 0 0 0,9 1 7 0 0,1-1 0 0 0,0 0 0 0 0,34-4-1 0 0,-46 2 1 0 0,0 0-1 0 0,0 0 1 0 0,0-1 0 0 0,0 0-1 0 0,0 0 1 0 0,0 0-1 0 0,-1-1 1 0 0,1 0-1 0 0,-1 0 1 0 0,1-1 0 0 0,-1 0-1 0 0,0 0 1 0 0,-1 0-1 0 0,1-1 1 0 0,7-8-1 0 0,-7 5 29 0 0,0 1-1 0 0,0-2 1 0 0,-1 1-1 0 0,0 0 1 0 0,-1-1-1 0 0,0 0 1 0 0,0 0-1 0 0,-1 0 1 0 0,0-1-1 0 0,3-18 1 0 0,-3 1 11 0 0,0-1-1 0 0,-2 0 1 0 0,-1 0 0 0 0,-2 0 0 0 0,-6-41 0 0 0,7 66-242 0 0,1 1 0 0 0,-1 0 0 0 0,1 0 0 0 0,-1 0 0 0 0,0 0 0 0 0,0 0 0 0 0,0-1 0 0 0,0 2 0 0 0,-1-3 0 0 0,0 2-728 0 0,1 0 0 0 0,-1 1 1 0 0,1-1-1 0 0,-1 1 0 0 0,1 0 1 0 0,-1-1-1 0 0,0 1 0 0 0,0 0 1 0 0,1 0-1 0 0,-1 0 0 0 0,-3-1 1 0 0,-5 0-3170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51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109 69 3088 0 0,'-5'3'375'0'0,"0"0"-1"0"0,1 0 1 0 0,-1 1-1 0 0,1-1 1 0 0,0 1-1 0 0,0 0 1 0 0,0 0-1 0 0,-4 6 0 0 0,-25 39 1543 0 0,30-46-1772 0 0,-1 5 176 0 0,0 0-1 0 0,0 0 1 0 0,1 0 0 0 0,0 0-1 0 0,0 0 1 0 0,1 1 0 0 0,0-1-1 0 0,0 1 1 0 0,1-1 0 0 0,0 1-1 0 0,1 9 1 0 0,0-14-231 0 0,0-1 0 0 0,0 1 0 0 0,0 0 0 0 0,1-1 0 0 0,0 1 1 0 0,0-1-1 0 0,0 1 0 0 0,0-1 0 0 0,0 1 0 0 0,1-1 0 0 0,-1 1 0 0 0,1-1 0 0 0,0 0 0 0 0,0 0 0 0 0,0 0 0 0 0,1 0 0 0 0,-1 0 0 0 0,1-1 0 0 0,-1 1 0 0 0,1-1 1 0 0,0 1-1 0 0,0-1 0 0 0,0 0 0 0 0,0 0 0 0 0,1-1 0 0 0,-1 1 0 0 0,0-1 0 0 0,5 2 0 0 0,8 1-70 0 0,0-2-1 0 0,0 0 1 0 0,0 0-1 0 0,0-2 1 0 0,0 0-1 0 0,0-1 1 0 0,1 0-1 0 0,-1-1 1 0 0,-1-1-1 0 0,1-1 1 0 0,0 0 0 0 0,-1-1-1 0 0,0 0 1 0 0,0-2-1 0 0,14-7 1 0 0,-21 9 2 0 0,0 0 1 0 0,-1 0-1 0 0,1 0 1 0 0,-1-1-1 0 0,0 0 1 0 0,-1-1 0 0 0,0 0-1 0 0,0 0 1 0 0,0 0-1 0 0,-1 0 1 0 0,0-1-1 0 0,0 0 1 0 0,-1 0-1 0 0,0 0 1 0 0,0-1-1 0 0,-1 0 1 0 0,0 1 0 0 0,-1-1-1 0 0,0 0 1 0 0,0 0-1 0 0,0-13 1 0 0,-1 17 11 0 0,-1 0 0 0 0,0 0 0 0 0,-1 0 0 0 0,1 0 0 0 0,-1 0 0 0 0,0 0 0 0 0,0 1-1 0 0,0-1 1 0 0,-1 0 0 0 0,0 1 0 0 0,0-1 0 0 0,0 1 0 0 0,0-1 0 0 0,-1 1 0 0 0,0 0 0 0 0,1 0 0 0 0,-2 0 0 0 0,1 1 0 0 0,0-1 0 0 0,-1 1 0 0 0,0-1 0 0 0,1 1 0 0 0,-1 0 0 0 0,0 1 0 0 0,-1-1 0 0 0,1 1 0 0 0,0-1 0 0 0,-1 1 0 0 0,0 1 0 0 0,1-1 0 0 0,-1 1 0 0 0,-5-2 0 0 0,-2 1 18 0 0,0 0 1 0 0,0 1 0 0 0,0 0 0 0 0,0 1 0 0 0,0 0 0 0 0,0 1-1 0 0,0 1 1 0 0,0 0 0 0 0,0 0 0 0 0,0 1 0 0 0,1 0 0 0 0,-1 1-1 0 0,1 1 1 0 0,-12 6 0 0 0,13-6-31 0 0,1 1 1 0 0,1 1-1 0 0,-1-1 0 0 0,1 1 1 0 0,0 1-1 0 0,0 0 0 0 0,1 0 0 0 0,0 0 1 0 0,1 1-1 0 0,0 0 0 0 0,0 0 1 0 0,1 0-1 0 0,0 1 0 0 0,1 0 0 0 0,0 0 1 0 0,-3 11-1 0 0,5-16-13 0 0,1 0-1 0 0,0 0 1 0 0,0 0-1 0 0,0 1 1 0 0,1-1 0 0 0,-1 0-1 0 0,1 1 1 0 0,1-1-1 0 0,-1 0 1 0 0,1 0 0 0 0,0 1-1 0 0,0-1 1 0 0,0 0-1 0 0,1 0 1 0 0,4 9 0 0 0,-4-10-24 0 0,0 0 1 0 0,1-1 0 0 0,-1 1 0 0 0,1-1 0 0 0,0 0 0 0 0,0 0 0 0 0,1 0-1 0 0,-1 0 1 0 0,1-1 0 0 0,-1 1 0 0 0,1-1 0 0 0,0 0 0 0 0,0 0 0 0 0,0 0-1 0 0,0 0 1 0 0,0-1 0 0 0,0 0 0 0 0,0 0 0 0 0,8 1 0 0 0,3 0-213 0 0,0 0 0 0 0,0-1 0 0 0,0-1 0 0 0,0 0 1 0 0,0-1-1 0 0,0-1 0 0 0,0 0 0 0 0,25-8 0 0 0,-31 7 66 0 0,-1 0 0 0 0,-1 0 0 0 0,1-1-1 0 0,0 0 1 0 0,-1-1 0 0 0,0 1 0 0 0,0-2-1 0 0,0 1 1 0 0,-1-1 0 0 0,1 1 0 0 0,-1-2-1 0 0,-1 1 1 0 0,1-1 0 0 0,-1 0 0 0 0,0 0-1 0 0,7-14 1 0 0,-5 2 291 0 0,0 0-1 0 0,-1-1 1 0 0,-1 0 0 0 0,0 0-1 0 0,-2 0 1 0 0,0-1 0 0 0,-2 1-1 0 0,-1-34 1 0 0,-1 42 1298 0 0,-1 17 229 0 0,-2 21-614 0 0,1 7-714 0 0,-1 4-221 0 0,1 1-1 0 0,2 0 1 0 0,4 37 0 0 0,-2-68-315 0 0,1 0 1 0 0,0 0-1 0 0,0 0 1 0 0,0 0 0 0 0,4 7-1 0 0,-3-7-908 0 0,1-1 1 0 0,0 0-1 0 0,0 0 0 0 0,0 0 1 0 0,6 6-1 0 0,6 5-2645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52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1 4016 0 0,'0'0'668'0'0,"-18"11"2071"0"0,9 0-1916 0 0,0-1-193 0 0,0 0-1 0 0,0 1 1 0 0,1 0 0 0 0,0 1 0 0 0,-9 17-1 0 0,10-12-158 0 0,-1-2 197 0 0,1 1-1 0 0,1-1 0 0 0,-7 32 1 0 0,11-37-334 0 0,-2 4-113 0 0,1 1 0 0 0,1-1 0 0 0,0 1 0 0 0,1 0 0 0 0,0-1 0 0 0,1 1 0 0 0,4 26 1 0 0,3-26-1471 0 0,-7-14 816 0 0,1-1 0 0 0,-1 1 0 0 0,1 0 0 0 0,-1 0 0 0 0,1-1 0 0 0,0 1 0 0 0,-1 0 0 0 0,1-1 0 0 0,0 1 0 0 0,0-1 0 0 0,-1 1 0 0 0,1-1 0 0 0,0 1 0 0 0,0-1 0 0 0,0 1 0 0 0,0-1 0 0 0,-1 0 0 0 0,1 0 0 0 0,0 1 0 0 0,0-1 0 0 0,2 0 0 0 0,4-1-2808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52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3 108 3424 0 0,'-1'-16'2738'0'0,"0"14"-2343"0"0,1 0-1 0 0,0 0 0 0 0,-1-1 0 0 0,1 1 0 0 0,0 0 0 0 0,0 0 0 0 0,1 0 0 0 0,-1 0 0 0 0,1-4 0 0 0,0 5-297 0 0,-1 0 0 0 0,1 0 0 0 0,0 0 0 0 0,0 1 0 0 0,-1-1 0 0 0,1 0 0 0 0,0 0 0 0 0,0 1 0 0 0,0-1 0 0 0,0 0 0 0 0,0 1 0 0 0,0-1 0 0 0,0 1 0 0 0,0-1 0 0 0,0 1 0 0 0,0-1 0 0 0,0 1 0 0 0,0 0 0 0 0,0 0 0 0 0,0-1 0 0 0,0 1 0 0 0,0 0 0 0 0,1 0 0 0 0,0 0 0 0 0,91-2 3240 0 0,-67 3-3159 0 0,1-2 0 0 0,0 0 0 0 0,0-2 0 0 0,49-12 1 0 0,-75 15-145 0 0,0 0 1 0 0,0-1 0 0 0,0 1 0 0 0,0 0-1 0 0,0-1 1 0 0,0 1 0 0 0,1-1 0 0 0,-2 1-1 0 0,1-1 1 0 0,0 0 0 0 0,0 1 0 0 0,0-1-1 0 0,0 0 1 0 0,0 0 0 0 0,0 1 0 0 0,-1-1-1 0 0,1 0 1 0 0,0 0 0 0 0,-1 0 0 0 0,1 0-1 0 0,-1 0 1 0 0,1 0 0 0 0,-1 0 0 0 0,1 0-1 0 0,-1 0 1 0 0,0 0 0 0 0,1 0 0 0 0,-1-1-1 0 0,0 1 1 0 0,0 0 0 0 0,0 0 0 0 0,0 0-1 0 0,0-2 1 0 0,0 3-20 0 0,0-1 0 0 0,-1 1 0 0 0,1 0 0 0 0,0 0 0 0 0,0 0 0 0 0,0-1 0 0 0,0 1 0 0 0,0 0 0 0 0,-1 0 0 0 0,1 0 0 0 0,0 0 0 0 0,0 0 0 0 0,0-1 0 0 0,0 1 0 0 0,-1 0 0 0 0,1 0 0 0 0,0 0 0 0 0,0 0 0 0 0,0 0 0 0 0,-1 0 0 0 0,1 0 0 0 0,0 0 0 0 0,0 0 0 0 0,-1 0 0 0 0,1 0 0 0 0,0 0-1 0 0,0 0 1 0 0,0 0 0 0 0,-1 0 0 0 0,1 0 0 0 0,0 0 0 0 0,0 0 0 0 0,0 0 0 0 0,-1 0 0 0 0,1 0 0 0 0,0 0 0 0 0,0 0 0 0 0,0 0 0 0 0,-1 1 0 0 0,1-1 0 0 0,0 0 0 0 0,0 0 0 0 0,0 0 0 0 0,0 0 0 0 0,-1 0 0 0 0,1 1 0 0 0,0-1 0 0 0,-12 7 382 0 0,12-6-361 0 0,-4 1 31 0 0,1 1 1 0 0,0 0-1 0 0,-1 1 1 0 0,2-1-1 0 0,-1 1 1 0 0,0-1-1 0 0,1 1 0 0 0,-1 0 1 0 0,-2 7-1 0 0,-15 42 250 0 0,15-41-258 0 0,-9 31 131 0 0,-11 60 0 0 0,21-81-261 0 0,1 0 1 0 0,1 0-1 0 0,1 0 0 0 0,4 42 0 0 0,-3-59-312 0 0,1 1 1 0 0,1-1-1 0 0,-1 1 0 0 0,1-1 0 0 0,4 8 0 0 0,16 24-5676 0 0,-4-16 2123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53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3 129 2616 0 0,'0'-21'2638'0'0,"1"19"-2486"0"0,-1-1-1 0 0,1 0 1 0 0,0 1 0 0 0,0-1 0 0 0,0 1 0 0 0,0-1 0 0 0,0 1-1 0 0,1 0 1 0 0,-1 0 0 0 0,1-1 0 0 0,-1 1 0 0 0,1 0-1 0 0,0 0 1 0 0,0 0 0 0 0,3-2 0 0 0,34-24 1537 0 0,-27 21-1280 0 0,0 1-1 0 0,0 1 1 0 0,0 0-1 0 0,1 1 1 0 0,0 0-1 0 0,0 1 1 0 0,0 1-1 0 0,0 0 1 0 0,0 0-1 0 0,1 2 1 0 0,-1-1-1 0 0,0 2 1 0 0,0 0-1 0 0,1 0 1 0 0,14 5-1 0 0,-20-3-335 0 0,-1 0 0 0 0,1 0 0 0 0,-1 1 0 0 0,-1 1 0 0 0,1-1 0 0 0,0 1 0 0 0,-1 0 0 0 0,0 1 0 0 0,0-1 0 0 0,-1 1 0 0 0,0 0 0 0 0,0 1 0 0 0,0-1 0 0 0,-1 1 0 0 0,1 0 0 0 0,-2 0 0 0 0,1 0 0 0 0,-1 1 0 0 0,4 11 0 0 0,1 9 19 0 0,-1-1 0 0 0,-1 2 0 0 0,-2-1 0 0 0,1 32 0 0 0,-2 221 250 0 0,-4-150-230 0 0,1 39-140 0 0,1-252-252 0 0,1 20 312 0 0,-3 1 0 0 0,-15-112 0 0 0,16 170-18 0 0,-1 0 0 0 0,1-1 0 0 0,-1 1 0 0 0,0 0 0 0 0,0 0 0 0 0,0 0 0 0 0,-1 0 0 0 0,1 0 1 0 0,-1 1-1 0 0,0-1 0 0 0,1 0 0 0 0,-1 1 0 0 0,0-1 0 0 0,-1 1 0 0 0,1-1 0 0 0,0 1 0 0 0,-1 0 0 0 0,1 0 0 0 0,-1 0 1 0 0,0 1-1 0 0,1-1 0 0 0,-1 0 0 0 0,0 1 0 0 0,0 0 0 0 0,0 0 0 0 0,0 0 0 0 0,0 0 0 0 0,-1 0 0 0 0,1 0 1 0 0,0 1-1 0 0,0 0 0 0 0,0 0 0 0 0,-1 0 0 0 0,1 0 0 0 0,0 0 0 0 0,-5 1 0 0 0,-4 1 32 0 0,0 1-1 0 0,0 0 1 0 0,0 1 0 0 0,1 0-1 0 0,-1 1 1 0 0,1 0 0 0 0,0 1-1 0 0,-13 9 1 0 0,9-4-3 0 0,1 1-1 0 0,0 0 1 0 0,0 1 0 0 0,-18 23 0 0 0,-38 63 118 0 0,60-85-159 0 0,2 1 1 0 0,0 0-1 0 0,1 1 0 0 0,-9 29 0 0 0,15-43-107 0 0,0 0-1 0 0,1 0 0 0 0,-1 0 1 0 0,1 0-1 0 0,-1 0 0 0 0,1 0 0 0 0,0 0 1 0 0,0 0-1 0 0,0 0 0 0 0,0 0 1 0 0,0 1-1 0 0,0-1 0 0 0,1 0 0 0 0,-1 0 1 0 0,1 0-1 0 0,0 0 0 0 0,-1 0 0 0 0,1 0 1 0 0,0 0-1 0 0,0-1 0 0 0,0 1 1 0 0,2 3-1 0 0,0-3-600 0 0,0 0 0 0 0,0 0 1 0 0,-1 0-1 0 0,1-1 0 0 0,0 1 0 0 0,0-1 1 0 0,1 0-1 0 0,-1 1 0 0 0,0-2 1 0 0,0 1-1 0 0,1 0 0 0 0,-1-1 0 0 0,5 1 1 0 0,13 1-2828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5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204 130 3496 0 0,'-8'0'606'0'0,"0"0"0"0"0,1 1 0 0 0,-1 0 0 0 0,0 1 1 0 0,1-1-1 0 0,-1 2 0 0 0,-8 2 0 0 0,11-2-361 0 0,-1 0-1 0 0,0 0 1 0 0,0 1 0 0 0,1-1 0 0 0,0 1 0 0 0,0 1 0 0 0,0-1 0 0 0,0 1 0 0 0,1-1 0 0 0,0 1 0 0 0,0 1-1 0 0,0-1 1 0 0,1 0 0 0 0,-1 1 0 0 0,1 0 0 0 0,0 0 0 0 0,1 0 0 0 0,0 0 0 0 0,0 0 0 0 0,0 1-1 0 0,1-1 1 0 0,-1 7 0 0 0,0-3 51 0 0,1-1-1 0 0,0 1 0 0 0,0 0 1 0 0,1 0-1 0 0,1 0 0 0 0,0-1 1 0 0,2 13-1 0 0,-2-19-276 0 0,0 0-1 0 0,0 0 1 0 0,0 0 0 0 0,0 0-1 0 0,0 0 1 0 0,1 0 0 0 0,0 0-1 0 0,0-1 1 0 0,-1 1-1 0 0,1-1 1 0 0,1 1 0 0 0,-1-1-1 0 0,0 1 1 0 0,1-1-1 0 0,-1 0 1 0 0,1 0 0 0 0,-1-1-1 0 0,1 1 1 0 0,0 0 0 0 0,0-1-1 0 0,0 0 1 0 0,0 1-1 0 0,0-1 1 0 0,0 0 0 0 0,0-1-1 0 0,4 2 1 0 0,7 0-21 0 0,0-1 1 0 0,0 0-1 0 0,0-1 0 0 0,0 0 1 0 0,0-1-1 0 0,0 0 0 0 0,0-2 1 0 0,25-6-1 0 0,-31 7-1 0 0,-1-1 0 0 0,0 1 0 0 0,0-2 0 0 0,0 1-1 0 0,0-1 1 0 0,-1 0 0 0 0,1 0 0 0 0,-1 0 0 0 0,0-1 0 0 0,0 0 0 0 0,-1-1 0 0 0,1 1 0 0 0,-1-1 0 0 0,-1 0-1 0 0,1 0 1 0 0,-1-1 0 0 0,7-12 0 0 0,-5 4 49 0 0,0 0 0 0 0,-1 0 0 0 0,-1 0 0 0 0,0-1-1 0 0,-1 1 1 0 0,2-31 0 0 0,-5 41-16 0 0,0 0 0 0 0,0 0-1 0 0,0-1 1 0 0,-1 1 0 0 0,0 0 0 0 0,0 0-1 0 0,0-1 1 0 0,-1 1 0 0 0,0 0 0 0 0,0 1-1 0 0,0-1 1 0 0,-1 0 0 0 0,1 0 0 0 0,-1 1-1 0 0,0 0 1 0 0,0-1 0 0 0,-1 1 0 0 0,1 1-1 0 0,-1-1 1 0 0,0 0 0 0 0,0 1 0 0 0,0 0-1 0 0,-1 0 1 0 0,-6-4 0 0 0,3 3 27 0 0,-1 1 0 0 0,0-1 0 0 0,0 2-1 0 0,0-1 1 0 0,0 1 0 0 0,0 1 0 0 0,-1 0 0 0 0,1 0 0 0 0,0 1 0 0 0,-1 0 0 0 0,1 0-1 0 0,0 1 1 0 0,-1 1 0 0 0,-16 4 0 0 0,15-4-17 0 0,1 2-1 0 0,0 0 1 0 0,-1 0-1 0 0,1 0 1 0 0,1 1-1 0 0,-1 1 1 0 0,1 0-1 0 0,0 0 1 0 0,0 1-1 0 0,1 0 1 0 0,0 0-1 0 0,-10 12 1 0 0,11-10-19 0 0,1 1 0 0 0,0 0 0 0 0,0 0 0 0 0,1 1 0 0 0,0-1 0 0 0,1 1 0 0 0,0 0 1 0 0,1 0-1 0 0,0 1 0 0 0,1-1 0 0 0,0 1 0 0 0,1-1 0 0 0,0 1 0 0 0,1 0 0 0 0,0-1 0 0 0,3 16 0 0 0,-3-24-31 0 0,1 0-1 0 0,0-1 1 0 0,0 1-1 0 0,0-1 1 0 0,0 0 0 0 0,0 1-1 0 0,1-1 1 0 0,-1 0-1 0 0,1 1 1 0 0,-1-1-1 0 0,1 0 1 0 0,0 0-1 0 0,0 0 1 0 0,0-1-1 0 0,4 4 1 0 0,-2-2-22 0 0,0-1 1 0 0,1 0 0 0 0,-1 0 0 0 0,1 0 0 0 0,-1 0 0 0 0,1-1-1 0 0,0 0 1 0 0,5 1 0 0 0,2 0-57 0 0,0-1 0 0 0,0-1 0 0 0,0 0 0 0 0,0-1-1 0 0,0 0 1 0 0,17-4 0 0 0,-21 3 31 0 0,0 0 0 0 0,0 0 0 0 0,0 0-1 0 0,0-1 1 0 0,0 0 0 0 0,0-1 0 0 0,-1 0 0 0 0,1 0 0 0 0,-1-1-1 0 0,0 0 1 0 0,-1 0 0 0 0,1 0 0 0 0,-1-1 0 0 0,0 0 0 0 0,0 0 0 0 0,-1-1-1 0 0,8-12 1 0 0,-1-2 144 0 0,-1-1 0 0 0,-2 0-1 0 0,0 0 1 0 0,-2-1 0 0 0,0-1-1 0 0,-1 1 1 0 0,-2-1 0 0 0,3-34-1 0 0,-7 10 1426 0 0,-4 62-1292 0 0,-1-1-1 0 0,2 1 1 0 0,0 0 0 0 0,1 0 0 0 0,0 1-1 0 0,1-1 1 0 0,1 18 0 0 0,0 13-147 0 0,-1 4-443 0 0,2-1 0 0 0,9 57 1 0 0,-2-84-2247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54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5 3872 0 0,'-4'0'664'0'0,"1"0"0"0"0,-1-1 9 0 0,4-2-5 0 0,-7 3 0 0 0,0 0 0 0 0,4 0 0 0 0,-3 3 4 0 0,2 2-4 0 0,1 3-68 0 0,-1 6-300 0 0,0 6-2456 0 0,4 1 0 0 0,-3 1-1 0 0,6 6 1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55.0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228 192 3816 0 0,'-15'0'2567'0'0,"6"2"-2104"0"0,0 0 1 0 0,1 1-1 0 0,-1 0 1 0 0,1 0 0 0 0,0 1-1 0 0,0 0 1 0 0,-14 9-1 0 0,8-4 93 0 0,2 1-1 0 0,-1 1 1 0 0,-15 17-1 0 0,20-20-279 0 0,2 1 0 0 0,-1 0 0 0 0,1 0 0 0 0,1 1 0 0 0,-1 0 1 0 0,2 0-1 0 0,-1 0 0 0 0,2 0 0 0 0,-1 1 0 0 0,1 0 0 0 0,1-1 0 0 0,0 1 0 0 0,0 0 0 0 0,1 0 0 0 0,1 14 0 0 0,0-19-250 0 0,0 0 0 0 0,1 1 0 0 0,0-1 0 0 0,0 0 0 0 0,0 0 0 0 0,1 0 0 0 0,0 0-1 0 0,0 0 1 0 0,1-1 0 0 0,-1 1 0 0 0,1-1 0 0 0,1 1 0 0 0,-1-1 0 0 0,1 0 0 0 0,-1 0-1 0 0,2 0 1 0 0,-1-1 0 0 0,0 1 0 0 0,1-1 0 0 0,0 0 0 0 0,0-1 0 0 0,0 1 0 0 0,0-1 0 0 0,1 0-1 0 0,-1 0 1 0 0,1 0 0 0 0,0-1 0 0 0,6 2 0 0 0,-2-1-35 0 0,1 0 0 0 0,-1-1 0 0 0,1-1 0 0 0,-1 1 1 0 0,1-2-1 0 0,0 1 0 0 0,0-2 0 0 0,-1 1 0 0 0,15-4 0 0 0,-21 4 6 0 0,1-2 0 0 0,-1 1-1 0 0,0 0 1 0 0,0-1 0 0 0,0 1-1 0 0,0-1 1 0 0,0 0 0 0 0,-1-1-1 0 0,1 1 1 0 0,0-1 0 0 0,-1 1-1 0 0,0-1 1 0 0,0 0 0 0 0,0 0-1 0 0,0-1 1 0 0,0 1 0 0 0,0 0-1 0 0,-1-1 1 0 0,0 0 0 0 0,0 0-1 0 0,0 1 1 0 0,0-1 0 0 0,0 0-1 0 0,-1-1 1 0 0,1-4 0 0 0,1-3 18 0 0,-1-1 0 0 0,-1 0 0 0 0,0 1 0 0 0,0-1 0 0 0,-1 0 0 0 0,-1 0 0 0 0,0 1 0 0 0,-1-1 0 0 0,-1 1 0 0 0,0-1 0 0 0,0 1 0 0 0,-1 0 0 0 0,-1 0 0 0 0,0 0 0 0 0,-10-16 0 0 0,3 6 57 0 0,-2 1 0 0 0,0 1 1 0 0,-1 0-1 0 0,-2 0 1 0 0,0 2-1 0 0,-31-28 0 0 0,40 41 9 0 0,1-2 0 0 0,1 1-1 0 0,0-1 1 0 0,-1 0 0 0 0,2 0-1 0 0,-1-1 1 0 0,-5-11 0 0 0,11 19-66 0 0,0-1 0 0 0,-1 0 0 0 0,1 1 0 0 0,0-1 0 0 0,0 1 0 0 0,0-1 0 0 0,0 0-1 0 0,0 1 1 0 0,0-1 0 0 0,0 1 0 0 0,0-1 0 0 0,0 0 0 0 0,1 1 0 0 0,-1-1 0 0 0,0 1 0 0 0,0-1 0 0 0,0 0 0 0 0,1 1 0 0 0,-1-1 0 0 0,0 1 0 0 0,1-1 0 0 0,-1 1 0 0 0,0-1 0 0 0,1 1 0 0 0,-1-1 0 0 0,1 1 0 0 0,-1 0 0 0 0,1-1 0 0 0,-1 1 0 0 0,1 0 0 0 0,-1-1 0 0 0,1 1 0 0 0,-1 0 0 0 0,1-1 0 0 0,-1 1 0 0 0,1 0 0 0 0,0 0 0 0 0,-1 0 0 0 0,1 0 0 0 0,-1 0 0 0 0,1 0 0 0 0,1-1 0 0 0,33-1 189 0 0,-25 2-111 0 0,56-7 255 0 0,109-24-1 0 0,-168 30-380 0 0,17-5 210 0 0,-23 5-209 0 0,0 1 1 0 0,0 0 0 0 0,-1 0 0 0 0,1 0-1 0 0,0-1 1 0 0,-1 1 0 0 0,1 0-1 0 0,0-1 1 0 0,-1 1 0 0 0,1 0 0 0 0,-1-1-1 0 0,1 1 1 0 0,0-1 0 0 0,-1 1 0 0 0,1-1-1 0 0,-1 0 1 0 0,1 1 0 0 0,-1-1-1 0 0,0 1 1 0 0,1-1 0 0 0,-1 0 0 0 0,0 1-1 0 0,1-1 1 0 0,-1-1 0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55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3864 0 0,'0'16'3718'0'0,"-1"45"-802"0"0,-3 0 0 0 0,-2-1 0 0 0,-18 77 0 0 0,20-121-2780 0 0,1-1-1 0 0,1 1 0 0 0,0 0 0 0 0,1 21 0 0 0,1-29-496 0 0,1 0 0 0 0,0-1 0 0 0,1 1 0 0 0,2 10-1 0 0,-2-13-507 0 0,0 0 0 0 0,0 0-1 0 0,1 0 1 0 0,0-1-1 0 0,-1 1 1 0 0,1-1-1 0 0,4 5 1 0 0,8 7-2851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56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155 159 3664 0 0,'-4'1'350'0'0,"0"0"-1"0"0,0-1 0 0 0,0 1 0 0 0,1 0 0 0 0,-1 1 1 0 0,0-1-1 0 0,1 1 0 0 0,-1 0 0 0 0,1 0 0 0 0,-1 0 1 0 0,-2 2-1 0 0,-2 2 204 0 0,0 1 1 0 0,0 0-1 0 0,-7 7 0 0 0,12-10-320 0 0,-1 1-1 0 0,1-1 1 0 0,0 0-1 0 0,0 1 1 0 0,0 0-1 0 0,1 0 1 0 0,-1 0-1 0 0,1 0 0 0 0,0 0 1 0 0,1 0-1 0 0,-1 0 1 0 0,1 1-1 0 0,0-1 1 0 0,1 1-1 0 0,-1-1 1 0 0,1 1-1 0 0,0-1 1 0 0,0 1-1 0 0,1-1 1 0 0,0 1-1 0 0,0-1 1 0 0,0 0-1 0 0,0 1 0 0 0,4 7 1 0 0,-2-7-147 0 0,0 0 0 0 0,0 0 0 0 0,1 0 1 0 0,-1-1-1 0 0,1 1 0 0 0,1-1 0 0 0,-1 0 0 0 0,1 0 1 0 0,0-1-1 0 0,0 1 0 0 0,0-1 0 0 0,1 0 0 0 0,-1 0 1 0 0,1-1-1 0 0,0 0 0 0 0,0 0 0 0 0,0 0 0 0 0,1 0 0 0 0,10 2 1 0 0,3-1-120 0 0,1 0-1 0 0,0-2 1 0 0,0 0 0 0 0,25-1 0 0 0,-37-1 10 0 0,0-1 0 0 0,0 0 0 0 0,-1 0 0 0 0,1-1 0 0 0,0 0-1 0 0,-1 0 1 0 0,0-1 0 0 0,1 0 0 0 0,-1-1 0 0 0,0 0 0 0 0,-1 0 0 0 0,13-9 0 0 0,-16 9 19 0 0,-1 1 0 0 0,0-1 0 0 0,0 0 0 0 0,0 0 0 0 0,0 0 0 0 0,-1 0 0 0 0,1-1 0 0 0,-1 1 0 0 0,3-9 0 0 0,10-45 68 0 0,-14 49-31 0 0,1 0 0 0 0,-1-1 0 0 0,-1 1 1 0 0,0-1-1 0 0,0 1 0 0 0,-1 0 1 0 0,0-1-1 0 0,-1 1 0 0 0,0 0 0 0 0,0 0 1 0 0,-1 0-1 0 0,0 0 0 0 0,-1 0 1 0 0,1 0-1 0 0,-2 1 0 0 0,1 0 0 0 0,-1 0 1 0 0,-1 0-1 0 0,1 1 0 0 0,-1-1 1 0 0,-1 1-1 0 0,1 1 0 0 0,-1-1 0 0 0,0 1 1 0 0,-1 0-1 0 0,0 1 0 0 0,-9-6 1 0 0,5 5 16 0 0,-1 1 1 0 0,1 1 0 0 0,-1 0-1 0 0,0 1 1 0 0,0 0 0 0 0,0 1-1 0 0,0 0 1 0 0,0 1 0 0 0,0 0-1 0 0,-1 1 1 0 0,1 1-1 0 0,0 0 1 0 0,-18 4 0 0 0,24-3-31 0 0,0 0 0 0 0,0 0 0 0 0,0 0 0 0 0,0 1 0 0 0,0 0 0 0 0,0 0 0 0 0,1 1-1 0 0,0 0 1 0 0,0 0 0 0 0,0 1 0 0 0,0-1 0 0 0,0 1 0 0 0,1 0 0 0 0,0 1 0 0 0,0-1 0 0 0,1 1 0 0 0,-1 0 0 0 0,1 0 0 0 0,0 1 0 0 0,1-1 0 0 0,0 1 0 0 0,0 0 0 0 0,0 0 0 0 0,1 0 0 0 0,-2 10 0 0 0,1-7-2 0 0,2 1-1 0 0,-1 0 1 0 0,2-1 0 0 0,-1 1 0 0 0,1 0-1 0 0,1 0 1 0 0,0-1 0 0 0,0 1 0 0 0,1 0 0 0 0,1-1-1 0 0,5 16 1 0 0,-6-20-40 0 0,1-1 1 0 0,0 1-1 0 0,0-1 0 0 0,1 0 0 0 0,0 0 1 0 0,-1 0-1 0 0,2 0 0 0 0,-1-1 1 0 0,0 1-1 0 0,1-1 0 0 0,0 0 0 0 0,0-1 1 0 0,0 1-1 0 0,0-1 0 0 0,1 0 0 0 0,0 0 1 0 0,-1-1-1 0 0,1 1 0 0 0,0-1 1 0 0,0-1-1 0 0,7 2 0 0 0,6 1-190 0 0,1 0 0 0 0,-1-2-1 0 0,0 0 1 0 0,1-1 0 0 0,37-3 0 0 0,-50 1 147 0 0,0-1 0 0 0,1 1 0 0 0,-1-1 0 0 0,0-1 0 0 0,0 1 0 0 0,0-1 0 0 0,0-1 0 0 0,0 1 0 0 0,-1-1 0 0 0,0 0 0 0 0,1 0 0 0 0,-1-1 0 0 0,-1 0 0 0 0,1 0 0 0 0,-1 0 0 0 0,0-1 0 0 0,0 0 0 0 0,5-8 1 0 0,1-6 161 0 0,-1 1 1 0 0,-1-1-1 0 0,-1 0 1 0 0,-1-1-1 0 0,-1 0 1 0 0,0 0-1 0 0,-2 0 1 0 0,0-1-1 0 0,-2 1 1 0 0,0-27-1 0 0,-1-10 921 0 0,-1 56-884 0 0,1 0 0 0 0,-1 0 0 0 0,0-1 1 0 0,0 1-1 0 0,0 0 0 0 0,0 0 0 0 0,0 0 1 0 0,0 0-1 0 0,-1-1 0 0 0,1 1 0 0 0,-2-4 0 0 0,2 6-112 0 0,-1 0-1 0 0,1 0 0 0 0,0 0 1 0 0,0 0-1 0 0,0 0 0 0 0,0-1 1 0 0,0 1-1 0 0,0 0 0 0 0,0 0 1 0 0,0 0-1 0 0,-1 0 0 0 0,1 0 1 0 0,0 0-1 0 0,0 0 0 0 0,0 0 1 0 0,0 0-1 0 0,0 0 0 0 0,0 0 1 0 0,-1 0-1 0 0,1 0 0 0 0,0 0 1 0 0,0 0-1 0 0,0 0 0 0 0,0 0 1 0 0,0 0-1 0 0,0 0 0 0 0,-1 0 1 0 0,1 0-1 0 0,0 0 0 0 0,0 0 1 0 0,0 0-1 0 0,0 0 0 0 0,0 0 1 0 0,0 0-1 0 0,-1 0 0 0 0,1 0 1 0 0,0 1-1 0 0,0-1 0 0 0,0 0 0 0 0,0 0 1 0 0,0 0-1 0 0,0 0 0 0 0,0 0 1 0 0,0 0-1 0 0,0 0 0 0 0,-1 0 1 0 0,1 1-1 0 0,0-1 0 0 0,0 0 1 0 0,-6 16 384 0 0,-1 16-138 0 0,1-1-1 0 0,1 0 0 0 0,2 1 1 0 0,1 56-1 0 0,3-55-211 0 0,1 16-202 0 0,9 59-1 0 0,-9-99 170 0 0,0-1 0 0 0,1 1-1 0 0,0-1 1 0 0,6 13 0 0 0,-7-17-427 0 0,-1-1 0 0 0,2 0 0 0 0,-1 0 0 0 0,0 0 0 0 0,0 0 0 0 0,4 3 1 0 0,-5-5-431 0 0,0 0 1 0 0,1 0-1 0 0,-1 0 1 0 0,0 0 0 0 0,1-1-1 0 0,-1 1 1 0 0,1 0-1 0 0,-1-1 1 0 0,1 1 0 0 0,-1-1-1 0 0,1 1 1 0 0,-1-1-1 0 0,1 0 1 0 0,3 1 0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56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14 3904 0 0,'-4'0'648'0'0,"-3"-2"24"0"0,3 0 49 0 0,2-1 19 0 0,-9 1 16 0 0,8-1 4 0 0,-4 3-4 0 0,-4-2 0 0 0,0 4 4 0 0,9 6-4 0 0,-5 1-68 0 0,7 7-140 0 0,-4 5-652 0 0,4 2-2368 0 0,0 2 0 0 0,0 4-1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52.067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9 3464 0 0,'31'-8'6824'0'0,"-29"8"-6601"0"0,0 0 1 0 0,0 0-1 0 0,0 0 1 0 0,-1 0-1 0 0,1 1 1 0 0,0-1-1 0 0,0 1 1 0 0,0 0 0 0 0,0-1-1 0 0,0 1 1 0 0,-1 0-1 0 0,1 0 1 0 0,0 0-1 0 0,-1 0 1 0 0,1 0-1 0 0,-1 0 1 0 0,1 1-1 0 0,-1-1 1 0 0,0 1-1 0 0,1-1 1 0 0,-1 1 0 0 0,0-1-1 0 0,0 1 1 0 0,0 0-1 0 0,1 2 1 0 0,3 4 400 0 0,-1 1 0 0 0,0 0 0 0 0,4 14 0 0 0,4 17-195 0 0,-3 0 0 0 0,5 44-1 0 0,-8-48-307 0 0,-3-22-82 0 0,-1-1 0 0 0,1 26 1 0 0,-3-38-36 0 0,1-1 1 0 0,-1 1 0 0 0,1-1 0 0 0,0 1-1 0 0,-1-1 1 0 0,1 0 0 0 0,-1 1 0 0 0,1-1-1 0 0,0 0 1 0 0,-1 1 0 0 0,1-1 0 0 0,-1 0-1 0 0,1 1 1 0 0,0-1 0 0 0,0 0 0 0 0,-1 0-1 0 0,1 0 1 0 0,0 0 0 0 0,-1 0 0 0 0,1 0-1 0 0,0 0 1 0 0,0 0 0 0 0,-1 0 0 0 0,1 0-1 0 0,0 0 1 0 0,-1 0 0 0 0,1-1 0 0 0,1 1 0 0 0,23-5 91 0 0,-19 3-66 0 0,0 0 0 0 0,-1 0 0 0 0,1 0 1 0 0,-1-1-1 0 0,0 0 0 0 0,0 0 0 0 0,0 0 0 0 0,0-1 0 0 0,0 0 0 0 0,7-7 0 0 0,-4 1 53 0 0,0 0 0 0 0,-1 0 0 0 0,0-1 0 0 0,6-11 0 0 0,72-123 477 0 0,-68 126-527 0 0,-15 16-53 0 0,1 1 0 0 0,-1-1-1 0 0,1 0 1 0 0,-1 0 0 0 0,0 0-1 0 0,0 0 1 0 0,0 0 0 0 0,2-6-1 0 0,4-5 116 0 0,-2 6-1598 0 0,-4 1-3455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57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79 3128 0 0,'0'-1'534'0'0,"0"0"-1"0"0,1-1 0 0 0,-1 1 0 0 0,0-1 0 0 0,1 1 1 0 0,-1 0-1 0 0,1 0 0 0 0,-1-1 0 0 0,1 1 1 0 0,-1 0-1 0 0,1 0 0 0 0,1-2 0 0 0,14 2 653 0 0,0-1 1 0 0,0 2-1 0 0,31 3 0 0 0,4 0 230 0 0,-3-3-982 0 0,107-3-133 0 0,-154 3-323 0 0,1 0 1 0 0,-1-1 0 0 0,0 1 0 0 0,0 0 0 0 0,0 0 0 0 0,0 0 0 0 0,0-1 0 0 0,0 1 0 0 0,0 0 0 0 0,0-1 0 0 0,0 1 0 0 0,0-1 0 0 0,0 0 0 0 0,0 1-1 0 0,-1-1 1 0 0,3-1 0 0 0,-3 2-16 0 0,0-1-1 0 0,1 1 1 0 0,-1-1-1 0 0,0 1 1 0 0,0-1-1 0 0,0 0 0 0 0,1 1 1 0 0,-1-1-1 0 0,0 1 1 0 0,0-1-1 0 0,0 0 1 0 0,0 1-1 0 0,0-1 1 0 0,0 1-1 0 0,0-1 1 0 0,0 0-1 0 0,0 1 1 0 0,0-1-1 0 0,0 1 0 0 0,-1-1 1 0 0,1 0-1 0 0,-1-1-72 0 0,0 0 0 0 0,0 0 0 0 0,0 0 0 0 0,0 1 0 0 0,0-1 0 0 0,-1 1 0 0 0,1-1 0 0 0,-1 1 0 0 0,1-1 0 0 0,-1 1 0 0 0,1 0 0 0 0,-1-1 0 0 0,0 1 0 0 0,0 0 0 0 0,1 0 0 0 0,-3 0 0 0 0,-5-3-146 0 0,0 2 1 0 0,-1-1 0 0 0,1 1 0 0 0,0 1-1 0 0,-1 0 1 0 0,1 0 0 0 0,-1 1-1 0 0,1 0 1 0 0,-1 0 0 0 0,-13 3 0 0 0,18-2 352 0 0,0 1 1 0 0,-1-1 0 0 0,1 1 0 0 0,0 0 0 0 0,0 0-1 0 0,0 0 1 0 0,0 1 0 0 0,0 0 0 0 0,1 0 0 0 0,-1 0-1 0 0,1 1 1 0 0,0-1 0 0 0,0 1 0 0 0,0 0 0 0 0,0 0-1 0 0,1 0 1 0 0,0 1 0 0 0,-1-1 0 0 0,-2 7 0 0 0,-9 20 453 0 0,0 2 1 0 0,2 0-1 0 0,2 0 1 0 0,1 1-1 0 0,1 0 1 0 0,2 1-1 0 0,1 0 1 0 0,-1 57-1 0 0,7-90-671 0 0,0-1 0 0 0,0 1 0 0 0,1 0 0 0 0,-1 0 0 0 0,0-1 0 0 0,1 1 0 0 0,-1 0 0 0 0,1-1 0 0 0,0 1 0 0 0,-1-1 0 0 0,1 1 0 0 0,1 1 0 0 0,-1-2-450 0 0,0 0 0 0 0,0 0 0 0 0,-1 0 0 0 0,1 0 1 0 0,0 0-1 0 0,0 0 0 0 0,0-1 0 0 0,0 1 0 0 0,1 0 0 0 0,-1-1 1 0 0,0 1-1 0 0,0-1 0 0 0,0 1 0 0 0,0-1 0 0 0,1 1 0 0 0,1-1 1 0 0,4 1-2808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57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90 3432 0 0,'-4'0'532'0'0,"0"0"-1"0"0,-1 0 0 0 0,1 0 1 0 0,0 1-1 0 0,0 0 0 0 0,-1-1 1 0 0,1 2-1 0 0,0-1 0 0 0,0 0 1 0 0,-5 3-1 0 0,7-2-334 0 0,-1 0 1 0 0,0 0-1 0 0,1 1 1 0 0,-1-1-1 0 0,1 1 0 0 0,-1-1 1 0 0,1 1-1 0 0,0 0 0 0 0,0 0 1 0 0,1 0-1 0 0,-1 0 1 0 0,0 0-1 0 0,-1 5 0 0 0,-1 2 238 0 0,1 0-1 0 0,0 0 1 0 0,0 0-1 0 0,1 0 1 0 0,1 1-1 0 0,0-1 0 0 0,0 1 1 0 0,1-1-1 0 0,1 15 1 0 0,-1-21-399 0 0,1 0 1 0 0,-1 0 0 0 0,1 0-1 0 0,0-1 1 0 0,0 1-1 0 0,1 0 1 0 0,-1 0-1 0 0,1-1 1 0 0,-1 1 0 0 0,1-1-1 0 0,0 0 1 0 0,1 0-1 0 0,-1 1 1 0 0,1-1-1 0 0,-1-1 1 0 0,1 1 0 0 0,0 0-1 0 0,0-1 1 0 0,0 1-1 0 0,0-1 1 0 0,0 0 0 0 0,1 0-1 0 0,-1 0 1 0 0,1 0-1 0 0,-1-1 1 0 0,1 1-1 0 0,0-1 1 0 0,5 1 0 0 0,3 0-36 0 0,0 0 1 0 0,0-1-1 0 0,0 0 1 0 0,0-1-1 0 0,0 0 1 0 0,0-1 0 0 0,0-1-1 0 0,22-5 1 0 0,-29 6-2 0 0,-1 0 0 0 0,1-1 0 0 0,-1 1 1 0 0,1-1-1 0 0,-1 0 0 0 0,0-1 0 0 0,1 1 0 0 0,-1-1 0 0 0,0 0 1 0 0,-1 0-1 0 0,1 0 0 0 0,0 0 0 0 0,-1-1 0 0 0,0 1 0 0 0,0-1 1 0 0,0 0-1 0 0,0 0 0 0 0,-1 0 0 0 0,1 0 0 0 0,-1 0 1 0 0,0-1-1 0 0,0 1 0 0 0,-1-1 0 0 0,3-8 0 0 0,-2-1 34 0 0,0 0-1 0 0,-1 1 0 0 0,-1-1 0 0 0,0 0 0 0 0,-1 0 1 0 0,-2-17-1 0 0,1 24-1 0 0,0 0 0 0 0,0 0 0 0 0,0 0 0 0 0,0 0-1 0 0,-1 0 1 0 0,-1 1 0 0 0,1-1 0 0 0,-1 1 0 0 0,0 0 0 0 0,0 0 0 0 0,-1 1 0 0 0,1-1 0 0 0,-10-7 0 0 0,8 8 4 0 0,0 1 0 0 0,-1-1 0 0 0,0 1 0 0 0,0 1 0 0 0,0-1 0 0 0,0 1 0 0 0,-1 0 0 0 0,-10-2 0 0 0,15 4-118 0 0,0 0 0 0 0,-1 1 0 0 0,1-1 0 0 0,0 1-1 0 0,-1-1 1 0 0,1 1 0 0 0,-1 0 0 0 0,1 0 0 0 0,-1 1 0 0 0,1-1 0 0 0,0 1 0 0 0,-1 0 0 0 0,1 0-1 0 0,0 0 1 0 0,0 0 0 0 0,0 0 0 0 0,-1 1 0 0 0,1-1 0 0 0,0 1 0 0 0,1 0 0 0 0,-6 4 0 0 0,-12 13-6307 0 0,12-6 2965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58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61 3584 0 0,'0'1'5892'0'0,"0"4"-4450"0"0,-1 6-588 0 0,-1 0 1 0 0,1 0-1 0 0,-2 0 1 0 0,-4 12-1 0 0,-3 16 578 0 0,4-11-1108 0 0,1 0 1 0 0,2 0 0 0 0,0 1 0 0 0,3 49 0 0 0,1-75-325 0 0,0-1 1 0 0,-1 1 0 0 0,1-1-1 0 0,0 0 1 0 0,0 1 0 0 0,1-1-1 0 0,-1 0 1 0 0,0 0 0 0 0,1 1-1 0 0,0-1 1 0 0,-1 0 0 0 0,1-1-1 0 0,0 1 1 0 0,0 0-1 0 0,0 0 1 0 0,0-1 0 0 0,0 1-1 0 0,0-1 1 0 0,0 0 0 0 0,1 0-1 0 0,-1 1 1 0 0,0-1 0 0 0,1-1-1 0 0,-1 1 1 0 0,1 0 0 0 0,-1-1-1 0 0,6 1 1 0 0,0 1-7 0 0,1-1 0 0 0,-1 0 0 0 0,1-1 0 0 0,-1 0 0 0 0,1-1 0 0 0,0 1 0 0 0,11-4 0 0 0,-16 3 32 0 0,0 0 0 0 0,0-1 0 0 0,0 0-1 0 0,0 0 1 0 0,0 0 0 0 0,-1 0 0 0 0,1-1-1 0 0,-1 1 1 0 0,1-1 0 0 0,-1 0 0 0 0,0 0-1 0 0,0 0 1 0 0,0-1 0 0 0,0 1 0 0 0,-1-1 0 0 0,0 1-1 0 0,1-1 1 0 0,2-7 0 0 0,2-6 133 0 0,0-2-1 0 0,-1 1 1 0 0,4-21 0 0 0,2-6 146 0 0,-4 19-157 0 0,-2 0 1 0 0,0-1-1 0 0,-2 1 1 0 0,0-1-1 0 0,-2-41 1 0 0,-2 67 31 0 0,0-12-1970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7:58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3992 0 0,'0'-3'5637'0'0,"0"1"-4797"0"0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05.587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23 2 2328 0 0,'-22'-2'22318'0'0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11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0 3232 0 0,'0'109'8463'0'0,"0"11"-4258"0"0,0 493-3623 0 0,-8-502-496 0 0,7-108-71 0 0,0 0-1 0 0,0-1 1 0 0,0 1 0 0 0,0 0-1 0 0,0 0 1 0 0,-1 0 0 0 0,1-1-1 0 0,-1 1 1 0 0,0-1 0 0 0,0 1-1 0 0,0-1 1 0 0,0 0 0 0 0,0 0-1 0 0,0 1 1 0 0,-1-2 0 0 0,1 1-1 0 0,-1 0 1 0 0,1 0-1 0 0,-1-1 1 0 0,0 1 0 0 0,0-1-1 0 0,1 0 1 0 0,-1 0 0 0 0,-6 1-1 0 0,-8 3 108 0 0,0-2 0 0 0,0 0 0 0 0,-20 1-1 0 0,23-3-24 0 0,-43 4 257 0 0,-80 11 241 0 0,118-8-406 0 0,5-1-1260 0 0,6-6-2741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12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531 9 2672 0 0,'-3'-8'5852'0'0,"-3"13"-5354"0"0,0 0 0 0 0,1 1 0 0 0,0-1 0 0 0,0 1 0 0 0,0 0 0 0 0,1 1 0 0 0,-7 10 0 0 0,-4 8 283 0 0,-52 84 599 0 0,16-24-991 0 0,-188 234 771 0 0,149-206-764 0 0,89-112-390 0 0,1-1 0 0 0,-1 1 0 0 0,1 0 0 0 0,-1 0 1 0 0,0-1-1 0 0,1 1 0 0 0,-1 0 0 0 0,0-1 1 0 0,0 1-1 0 0,1 0 0 0 0,-1-1 0 0 0,0 1 1 0 0,0-1-1 0 0,0 1 0 0 0,0-1 0 0 0,0 0 0 0 0,-1 1 1 0 0,2-1-4 0 0,-1 0 1 0 0,1-1 0 0 0,0 1 0 0 0,0 0-1 0 0,-1-1 1 0 0,1 1 0 0 0,0 0 0 0 0,0-1-1 0 0,-1 1 1 0 0,1 0 0 0 0,0-1 0 0 0,0 1-1 0 0,0-1 1 0 0,0 1 0 0 0,-1 0 0 0 0,1-1-1 0 0,0 1 1 0 0,0 0 0 0 0,0-1-1 0 0,0 1 1 0 0,0-1 0 0 0,0 1 0 0 0,0-1-1 0 0,0 1 1 0 0,0 0 0 0 0,1-1 0 0 0,6-37 75 0 0,-2 27-74 0 0,0 1 0 0 0,0 0-1 0 0,1 0 1 0 0,1 0-1 0 0,0 0 1 0 0,0 1 0 0 0,0 1-1 0 0,1-1 1 0 0,0 1 0 0 0,1 0-1 0 0,17-12 1 0 0,-10 10 2 0 0,-1 0 1 0 0,2 1-1 0 0,-1 1 0 0 0,1 0 0 0 0,0 1 1 0 0,30-8-1 0 0,-39 13 4 0 0,-1 1 0 0 0,0-1 0 0 0,1 1 1 0 0,0 1-1 0 0,-1 0 0 0 0,1 0 0 0 0,-1 0 0 0 0,1 1 1 0 0,-1 0-1 0 0,11 2 0 0 0,-14-1 1 0 0,0-1 1 0 0,0 1-1 0 0,-1 0 0 0 0,1 0 1 0 0,-1 0-1 0 0,1 1 1 0 0,-1-1-1 0 0,0 1 0 0 0,0 0 1 0 0,0 0-1 0 0,0 0 0 0 0,0 0 1 0 0,-1 0-1 0 0,0 1 0 0 0,1-1 1 0 0,-1 1-1 0 0,0-1 1 0 0,-1 1-1 0 0,1 0 0 0 0,1 5 1 0 0,7 26 132 0 0,-2 1 1 0 0,5 56-1 0 0,8 38 195 0 0,-16-109-832 0 0,14 47 1431 0 0,-4-38-2940 0 0,-13-26 1088 0 0,0-1 0 0 0,0 0-1 0 0,1 0 1 0 0,-1 0 0 0 0,1 0-1 0 0,3 2 1 0 0,4 1-2495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13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90 2824 0 0,'0'0'505'0'0,"-20"12"2297"0"0,15-5-2367 0 0,1-1 1 0 0,0 1 0 0 0,0 0 0 0 0,1 0-1 0 0,0 1 1 0 0,0-1 0 0 0,1 1-1 0 0,0 0 1 0 0,0-1 0 0 0,1 1 0 0 0,-1 13-1 0 0,1-9 8 0 0,1 0-1 0 0,1 0 0 0 0,0 0 0 0 0,0 1 0 0 0,1-1 0 0 0,7 22 1 0 0,-8-31-423 0 0,1 0 1 0 0,0 0-1 0 0,0 0 0 0 0,0 0 1 0 0,0 0-1 0 0,0-1 1 0 0,1 1-1 0 0,-1-1 1 0 0,1 1-1 0 0,-1-1 1 0 0,1 0-1 0 0,0 0 1 0 0,0 0-1 0 0,0-1 1 0 0,0 1-1 0 0,0-1 0 0 0,0 1 1 0 0,1-1-1 0 0,-1 0 1 0 0,0 0-1 0 0,1-1 1 0 0,-1 1-1 0 0,1-1 1 0 0,5 1-1 0 0,0-1-21 0 0,1 1 0 0 0,-1-1 0 0 0,0-1 0 0 0,0 0 0 0 0,1 0 0 0 0,-1-1 0 0 0,0 0 0 0 0,10-4 0 0 0,-9 2-30 0 0,1-1 1 0 0,-1 0 0 0 0,0 0-1 0 0,-1-1 1 0 0,1-1 0 0 0,-1 1-1 0 0,-1-1 1 0 0,1-1 0 0 0,-1 1-1 0 0,0-2 1 0 0,-1 1 0 0 0,0-1-1 0 0,0 0 1 0 0,-1 0-1 0 0,0-1 1 0 0,-1 0 0 0 0,0 0-1 0 0,0 0 1 0 0,-1-1 0 0 0,-1 1-1 0 0,0-1 1 0 0,0 0 0 0 0,-1 0-1 0 0,1-16 1 0 0,-2 24 29 0 0,-1-1-1 0 0,0 0 1 0 0,0 0 0 0 0,-1 0 0 0 0,1 0-1 0 0,-1 0 1 0 0,0 0 0 0 0,0 1 0 0 0,0-1-1 0 0,0 0 1 0 0,-1 0 0 0 0,1 1 0 0 0,-1-1-1 0 0,0 1 1 0 0,0 0 0 0 0,-4-5 0 0 0,2 3 16 0 0,0 1 1 0 0,-1 1-1 0 0,1-1 0 0 0,-1 1 1 0 0,0 0-1 0 0,1 0 1 0 0,-1 0-1 0 0,-1 0 0 0 0,1 1 1 0 0,-8-3-1 0 0,2 2 37 0 0,0 1-1 0 0,0 0 1 0 0,0 0-1 0 0,-1 1 1 0 0,1 0-1 0 0,0 1 1 0 0,0 1 0 0 0,-1-1-1 0 0,1 2 1 0 0,0 0-1 0 0,-12 3 1 0 0,18-3-26 0 0,0 0 0 0 0,0 0 0 0 0,0 0 0 0 0,1 1 0 0 0,-1 0 1 0 0,1 0-1 0 0,0 0 0 0 0,-1 0 0 0 0,2 1 0 0 0,-1 0 0 0 0,0 0 1 0 0,-3 4-1 0 0,2 0 9 0 0,0 0 0 0 0,0 0 0 0 0,0 1 1 0 0,1-1-1 0 0,0 1 0 0 0,-2 10 0 0 0,0 4 29 0 0,1-1-1 0 0,1 1 1 0 0,1 0-1 0 0,1 38 1 0 0,1-58-57 0 0,1 1 0 0 0,0-1 0 0 0,1 1 0 0 0,-1-1 0 0 0,0 1 0 0 0,1-1 0 0 0,0 0 0 0 0,0 1 0 0 0,0-1 0 0 0,0 0 0 0 0,0 0 0 0 0,1 1 0 0 0,0-1 1 0 0,-1 0-1 0 0,4 4 0 0 0,-2-5-6 0 0,-1 0 0 0 0,1-1 0 0 0,-1 1 0 0 0,1 0 0 0 0,0-1 1 0 0,0 0-1 0 0,0 1 0 0 0,0-1 0 0 0,0 0 0 0 0,0-1 0 0 0,0 1 1 0 0,0 0-1 0 0,0-1 0 0 0,0 0 0 0 0,0 0 0 0 0,6 0 0 0 0,4-1-35 0 0,0 0-1 0 0,-1-1 0 0 0,1 0 0 0 0,-1-1 1 0 0,0-1-1 0 0,1 0 0 0 0,-2 0 0 0 0,1-1 0 0 0,0-1 1 0 0,19-12-1 0 0,-17 8-43 0 0,0 0 0 0 0,-1 0 0 0 0,0-2 0 0 0,-1 1 1 0 0,0-2-1 0 0,-1 1 0 0 0,15-23 0 0 0,-21 27 42 0 0,-1 1 0 0 0,0-1 0 0 0,-1 1 1 0 0,0-1-1 0 0,0 0 0 0 0,-1-1 0 0 0,0 1 0 0 0,1-10 0 0 0,-1-7 417 0 0,-1-35 0 0 0,-1 38 1266 0 0,0 45-786 0 0,-1 10-721 0 0,2-1 1 0 0,1 1-1 0 0,1-1 1 0 0,2 0-1 0 0,12 42 1 0 0,-16-69-564 0 0,16 54 692 0 0,-14-38-3582 0 0,-2-1-5021 0 0,-1-15 4845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13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9 3752 0 0,'0'0'624'0'0,"-6"-2"633"0"0,-1-1-629 0 0,0 3-4 0 0,7-2 8 0 0,-7 2-4 0 0,3 0-36 0 0,1-2-68 0 0,-1 4-248 0 0,4 3-2180 0 0,4 2 0 0 0,-1 2-1 0 0,-3 3 1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14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143 352 3072 0 0,'-4'4'377'0'0,"1"0"0"0"0,0 0 0 0 0,0 0 0 0 0,1 0 0 0 0,-1 1 0 0 0,1 0 0 0 0,0-1 0 0 0,0 1 0 0 0,-1 5 0 0 0,1-3-38 0 0,-5 18 519 0 0,0 0 0 0 0,2 1 0 0 0,1-1 0 0 0,1 1 0 0 0,2 51 0 0 0,1-62-570 0 0,1 0-1 0 0,1 0 1 0 0,0-1-1 0 0,1 1 1 0 0,1-1-1 0 0,0 1 1 0 0,9 18-1 0 0,-11-28-270 0 0,0 1-1 0 0,0-1 1 0 0,1 0-1 0 0,0 0 1 0 0,0 0-1 0 0,1-1 0 0 0,-1 1 1 0 0,1-1-1 0 0,0 0 1 0 0,0 0-1 0 0,0 0 1 0 0,1 0-1 0 0,-1-1 0 0 0,1 0 1 0 0,0 0-1 0 0,0 0 1 0 0,0 0-1 0 0,0-1 0 0 0,1 0 1 0 0,-1 0-1 0 0,11 2 1 0 0,-13-4-13 0 0,-1 0-1 0 0,1 0 1 0 0,0 0 0 0 0,0 0 0 0 0,0-1 0 0 0,0 1 0 0 0,0-1 0 0 0,-1 0 0 0 0,1 0 0 0 0,0 0 0 0 0,-1 0-1 0 0,1 0 1 0 0,0 0 0 0 0,-1-1 0 0 0,0 1 0 0 0,1-1 0 0 0,-1 0 0 0 0,0 0 0 0 0,0 0 0 0 0,0 0-1 0 0,0 0 1 0 0,0 0 0 0 0,0-1 0 0 0,-1 1 0 0 0,1 0 0 0 0,-1-1 0 0 0,3-5 0 0 0,2-7 12 0 0,0 0 0 0 0,-1 0 0 0 0,6-30 1 0 0,-6 24-1 0 0,0-14 11 0 0,0 1 0 0 0,-2-1 0 0 0,-3-47 0 0 0,0 60-18 0 0,0-6 4 0 0,-6-145 124 0 0,4 152-103 0 0,-1 0 1 0 0,-1 1-1 0 0,-2-1 1 0 0,1 1-1 0 0,-2 0 1 0 0,-12-23-1 0 0,15 35-12 0 0,0 1-1 0 0,-1 0 0 0 0,0 0 0 0 0,0 0 0 0 0,-1 1 1 0 0,1 0-1 0 0,-2 0 0 0 0,1 0 0 0 0,-1 1 0 0 0,1 0 0 0 0,-1 0 1 0 0,-1 0-1 0 0,1 1 0 0 0,-1 0 0 0 0,-12-4 0 0 0,15 6-8 0 0,0 1 0 0 0,-1-1 0 0 0,1 1 0 0 0,-1 1 0 0 0,1-1 0 0 0,-1 1 0 0 0,1 0 0 0 0,-1 0 0 0 0,1 0 0 0 0,-1 1 0 0 0,1-1 0 0 0,-1 2 0 0 0,1-1 0 0 0,0 0 0 0 0,-1 1 0 0 0,1 0 0 0 0,0 0-1 0 0,0 1 1 0 0,0 0 0 0 0,1-1 0 0 0,-1 2 0 0 0,1-1 0 0 0,-1 0 0 0 0,-5 7 0 0 0,6-5-4 0 0,1 0-1 0 0,-1 0 0 0 0,1 0 1 0 0,1 0-1 0 0,-1 0 1 0 0,1 1-1 0 0,0-1 1 0 0,0 1-1 0 0,0-1 0 0 0,1 1 1 0 0,0 0-1 0 0,0 0 1 0 0,1-1-1 0 0,-1 8 0 0 0,1-2 12 0 0,0 1-1 0 0,1-1 0 0 0,0 0 1 0 0,1 0-1 0 0,0 0 0 0 0,6 17 1 0 0,-5-21-2 0 0,0 1 0 0 0,1-1 0 0 0,0 0 0 0 0,1 0 0 0 0,-1 0 0 0 0,1 0 0 0 0,0-1 0 0 0,1 0 1 0 0,0 0-1 0 0,0 0 0 0 0,0-1 0 0 0,0 0 0 0 0,1 0 0 0 0,0-1 0 0 0,0 0 0 0 0,0 0 1 0 0,1 0-1 0 0,-1-1 0 0 0,15 4 0 0 0,-2-2 68 0 0,0-1 0 0 0,0 0 0 0 0,1-2-1 0 0,-1 0 1 0 0,1-1 0 0 0,36-4 0 0 0,-35-2 330 0 0,-8 0-1396 0 0,-4 4-2732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2:35.59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558 4 2880 0 0,'-1'-4'7121'0'0,"-40"64"-3205"0"0,-13 38-2873 0 0,18-31-600 0 0,-20 37-15 0 0,-47 79 155 0 0,-108 106 155 0 0,165-232-722 0 0,36-44-1479 0 0,10-8-2580 0 0,9-7-1014 0 0,3-4 1760 0 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54.93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31 0 3320 0 0,'0'0'5349'0'0,"0"18"-1485"0"0,1 49 158 0 0,1-24-3322 0 0,-8 84-1 0 0,5-123-726 0 0,-7 37 144 0 0,8-38-189 0 0,-1-1 1 0 0,1 0 0 0 0,-1 0-1 0 0,0 0 1 0 0,0-1-1 0 0,0 1 1 0 0,1 0 0 0 0,-2 0-1 0 0,1 0 1 0 0,0-1-1 0 0,0 1 1 0 0,-1 0 0 0 0,1-1-1 0 0,0 1 1 0 0,-4 1 0 0 0,5-19-10594 0 0,4 7 7548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15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7 3384 0 0,'-63'-7'4829'0'0,"53"7"-4277"0"0,0 0 0 0 0,-1 1 0 0 0,1 0 0 0 0,0 1 0 0 0,-1 0 0 0 0,1 0 0 0 0,0 1 0 0 0,-13 6 1 0 0,18-6-414 0 0,0-1 1 0 0,1 1 0 0 0,0 0 0 0 0,0 0-1 0 0,0 1 1 0 0,0-1 0 0 0,0 1 0 0 0,0 0 0 0 0,1 0-1 0 0,0 0 1 0 0,0 0 0 0 0,0 1 0 0 0,0-1 0 0 0,1 1-1 0 0,0 0 1 0 0,0 0 0 0 0,0 0 0 0 0,-2 8-1 0 0,3-9-100 0 0,0 0-1 0 0,0 1 0 0 0,1-1 1 0 0,-1 0-1 0 0,1 1 0 0 0,0-1 1 0 0,0 0-1 0 0,0 1 0 0 0,1-1 1 0 0,0 1-1 0 0,1 4 0 0 0,-1-7-22 0 0,0 1-1 0 0,0-1 1 0 0,1 1 0 0 0,-1-1-1 0 0,0 0 1 0 0,1 0-1 0 0,0 0 1 0 0,-1 0-1 0 0,1 0 1 0 0,0 0-1 0 0,0 0 1 0 0,0 0-1 0 0,0-1 1 0 0,1 1-1 0 0,-1-1 1 0 0,0 1-1 0 0,1-1 1 0 0,-1 0-1 0 0,1 0 1 0 0,3 1 0 0 0,10 2-10 0 0,1 0 0 0 0,-1-2 0 0 0,1 0 0 0 0,-1 0 0 0 0,1-2 0 0 0,-1 0 0 0 0,1-1 0 0 0,16-3 0 0 0,-29 3 7 0 0,-9 1-10 0 0,-11 3 0 0 0,2 3 9 0 0,0 0 0 0 0,1 1 1 0 0,0 0-1 0 0,1 1 0 0 0,-1 1 0 0 0,2 0 1 0 0,-1 0-1 0 0,1 1 0 0 0,0 1 0 0 0,1-1 1 0 0,1 2-1 0 0,-11 14 0 0 0,15-16 37 0 0,-1 0-1 0 0,1 0 1 0 0,1 1-1 0 0,0-1 1 0 0,-6 23-1 0 0,9-29-13 0 0,0 1-1 0 0,0 0 0 0 0,1-1 0 0 0,-1 1 0 0 0,1-1 0 0 0,0 1 0 0 0,0 0 0 0 0,1-1 0 0 0,0 1 0 0 0,-1-1 0 0 0,1 1 0 0 0,1-1 0 0 0,-1 1 0 0 0,1-1 0 0 0,-1 0 0 0 0,1 0 0 0 0,5 7 0 0 0,-5-9-10 0 0,1 0 1 0 0,-1 0-1 0 0,1 0 0 0 0,-1 0 0 0 0,1 0 0 0 0,0-1 0 0 0,0 0 0 0 0,0 1 1 0 0,0-1-1 0 0,0 0 0 0 0,0-1 0 0 0,0 1 0 0 0,1 0 0 0 0,4-1 1 0 0,48 1 269 0 0,-40-2-227 0 0,1-1 1 0 0,-1 0-1 0 0,0-2 0 0 0,0 0 1 0 0,20-8-1 0 0,-30 10-344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18.3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42 2504 0 0,'-10'-19'3027'0'0,"8"17"-2865"0"0,1 1 0 0 0,-1-1 0 0 0,1 0 0 0 0,-1 1-1 0 0,0-1 1 0 0,1 1 0 0 0,-1-1 0 0 0,0 1 0 0 0,0 0 0 0 0,0 0-1 0 0,0-1 1 0 0,0 2 0 0 0,-1-1 0 0 0,1 0 0 0 0,0 0 0 0 0,0 1-1 0 0,-1-1 1 0 0,1 1 0 0 0,0 0 0 0 0,-1 0 0 0 0,1-1 0 0 0,0 2-1 0 0,-1-1 1 0 0,-2 0 0 0 0,-3 1 259 0 0,-1 1 0 0 0,1-1-1 0 0,-1 2 1 0 0,1-1 0 0 0,-11 5 0 0 0,7 0-246 0 0,0-1 0 0 0,1 2 0 0 0,-1-1 0 0 0,2 2 0 0 0,-1-1 0 0 0,1 1 0 0 0,0 1 0 0 0,1 0 0 0 0,0 1 0 0 0,1-1 0 0 0,0 1 0 0 0,1 1 0 0 0,0 0 0 0 0,1 0 0 0 0,0 0 0 0 0,1 1 0 0 0,0-1 0 0 0,1 1 0 0 0,0 1 0 0 0,-1 13 0 0 0,3-14-142 0 0,0-1 1 0 0,1 0 0 0 0,1 0 0 0 0,0 0 0 0 0,1 1-1 0 0,0-1 1 0 0,0 0 0 0 0,2 0 0 0 0,0 0-1 0 0,4 12 1 0 0,-4-15-13 0 0,1 0 0 0 0,1-1-1 0 0,-1 1 1 0 0,1-1 0 0 0,1 0 0 0 0,-1 0-1 0 0,1-1 1 0 0,1 0 0 0 0,-1 0-1 0 0,1 0 1 0 0,1-1 0 0 0,-1 0-1 0 0,15 9 1 0 0,-12-10-13 0 0,1 0-1 0 0,0-1 1 0 0,-1 0-1 0 0,2-1 1 0 0,-1 0 0 0 0,0 0-1 0 0,0-1 1 0 0,1-1-1 0 0,0 0 1 0 0,-1-1-1 0 0,1 0 1 0 0,-1 0 0 0 0,1-2-1 0 0,-1 1 1 0 0,1-1-1 0 0,-1-1 1 0 0,0 0-1 0 0,20-8 1 0 0,-17 5-13 0 0,1-1 0 0 0,-1 0 0 0 0,-1 0-1 0 0,1-1 1 0 0,-1-1 0 0 0,-1-1 0 0 0,0 0 0 0 0,0 0 0 0 0,-1-1 0 0 0,0 0 0 0 0,-1-1-1 0 0,0 0 1 0 0,10-18 0 0 0,-16 23-1 0 0,-2 1 0 0 0,1-1 0 0 0,-1 0 0 0 0,0 1 0 0 0,0-1-1 0 0,-1 0 1 0 0,0 0 0 0 0,0 0 0 0 0,0 0 0 0 0,-1 0 0 0 0,0 0 0 0 0,-1 0-1 0 0,0 0 1 0 0,-2-10 0 0 0,2 14 5 0 0,-1-1-1 0 0,1 1 1 0 0,-1 1 0 0 0,0-1-1 0 0,0 0 1 0 0,0 0-1 0 0,0 1 1 0 0,-1-1 0 0 0,1 1-1 0 0,-1-1 1 0 0,1 1 0 0 0,-1 0-1 0 0,0 0 1 0 0,0 1-1 0 0,0-1 1 0 0,0 0 0 0 0,0 1-1 0 0,0 0 1 0 0,0 0-1 0 0,-1 0 1 0 0,1 0 0 0 0,0 0-1 0 0,-7 0 1 0 0,5 0 7 0 0,1 0 1 0 0,0 1-1 0 0,-1 0 1 0 0,1 0 0 0 0,-1 0-1 0 0,1 0 1 0 0,-1 1-1 0 0,1-1 1 0 0,-1 1-1 0 0,1 1 1 0 0,0-1-1 0 0,-1 0 1 0 0,1 1-1 0 0,0 0 1 0 0,0 0-1 0 0,0 0 1 0 0,-7 5-1 0 0,6-2 15 0 0,1 0 0 0 0,-1 0-1 0 0,1 0 1 0 0,0 0-1 0 0,0 0 1 0 0,0 1 0 0 0,1 0-1 0 0,-1 0 1 0 0,2 0-1 0 0,-1 0 1 0 0,-2 9 0 0 0,-4 15 95 0 0,2 1 0 0 0,1 0 1 0 0,-2 54-1 0 0,6 97 309 0 0,4-92-258 0 0,-1-20-71 0 0,1-28-65 0 0,-2 1 1 0 0,-7 43 0 0 0,7-74-355 0 0,0 8-206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18.7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1 128 3624 0 0,'3'-13'6093'0'0,"1"56"-2397"0"0,-4 158-123 0 0,0-197-3558 0 0,0 0-1 0 0,0 0 0 0 0,0 0 1 0 0,1 0-1 0 0,0 1 1 0 0,0-1-1 0 0,0 0 1 0 0,0 0-1 0 0,0-1 0 0 0,1 1 1 0 0,0 0-1 0 0,0 0 1 0 0,0-1-1 0 0,0 1 0 0 0,6 5 1 0 0,-4-5-7 0 0,-1-1-1 0 0,1 0 1 0 0,1 0 0 0 0,-1-1 0 0 0,0 1 0 0 0,0-1-1 0 0,1 0 1 0 0,0 0 0 0 0,-1 0 0 0 0,1-1 0 0 0,0 1-1 0 0,9 0 1 0 0,-7-1-7 0 0,-1-1-1 0 0,1 0 1 0 0,0 0-1 0 0,-1 0 1 0 0,1-1-1 0 0,-1 0 1 0 0,1 0-1 0 0,-1-1 0 0 0,0 0 1 0 0,0 0-1 0 0,1 0 1 0 0,-1-1-1 0 0,-1 0 1 0 0,1 0-1 0 0,7-5 1 0 0,-3 0 4 0 0,0 1 1 0 0,-1-2-1 0 0,0 1 1 0 0,0-1-1 0 0,0-1 1 0 0,-2 1-1 0 0,8-12 1 0 0,-3 3 42 0 0,-1 1 0 0 0,-1-2 0 0 0,0 1 0 0 0,-1-1 0 0 0,9-31 0 0 0,-11 18 110 0 0,-2 0-1 0 0,-1 0 0 0 0,-1 0 0 0 0,-2-45 0 0 0,-3 74-1477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19.4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1 3152 0 0,'-12'0'999'0'0,"1"0"-1"0"0,-1 1 0 0 0,1 0 1 0 0,0 1-1 0 0,0 0 0 0 0,-19 7 1 0 0,24-7-755 0 0,0 1 0 0 0,0 0 1 0 0,1 1-1 0 0,-1-1 1 0 0,1 1-1 0 0,0 0 0 0 0,0 0 1 0 0,0 1-1 0 0,1-1 0 0 0,-1 1 1 0 0,1 0-1 0 0,0 0 1 0 0,-4 8-1 0 0,-2 4-17 0 0,1 1 1 0 0,1 0-1 0 0,0 1 1 0 0,2-1 0 0 0,0 1-1 0 0,1 1 1 0 0,1-1-1 0 0,0 1 1 0 0,2-1-1 0 0,0 1 1 0 0,1 0-1 0 0,1 0 1 0 0,1 0-1 0 0,1 0 1 0 0,5 20-1 0 0,-6-34-218 0 0,1-1 1 0 0,-1 1-1 0 0,1-1 0 0 0,0 0 0 0 0,1 0 0 0 0,0 0 0 0 0,-1 0 1 0 0,1 0-1 0 0,1 0 0 0 0,-1-1 0 0 0,1 1 0 0 0,0-1 0 0 0,0 0 1 0 0,0-1-1 0 0,0 1 0 0 0,1 0 0 0 0,0-1 0 0 0,-1 0 1 0 0,1 0-1 0 0,0-1 0 0 0,1 1 0 0 0,-1-1 0 0 0,8 2 0 0 0,-4-2 6 0 0,1 1-1 0 0,0-2 1 0 0,0 0-1 0 0,0 0 0 0 0,0 0 1 0 0,0-1-1 0 0,0-1 1 0 0,0 0-1 0 0,0 0 0 0 0,-1-1 1 0 0,1 0-1 0 0,15-6 1 0 0,-22 7-14 0 0,0-1-1 0 0,0 1 1 0 0,-1-1 0 0 0,1 1 0 0 0,0-1 0 0 0,-1 0 0 0 0,1 0 0 0 0,-1 0 0 0 0,1 0 0 0 0,-1-1 0 0 0,0 1 0 0 0,0-1 0 0 0,0 1-1 0 0,0-1 1 0 0,0 0 0 0 0,1-3 0 0 0,-1 0 3 0 0,0 1-1 0 0,0 0 1 0 0,-1-1-1 0 0,0 1 1 0 0,0-1-1 0 0,0 1 1 0 0,-1-1 0 0 0,1 1-1 0 0,-2-7 1 0 0,1 4 0 0 0,-1 0 0 0 0,0 1 1 0 0,-1-1-1 0 0,1 1 0 0 0,-2-1 1 0 0,1 1-1 0 0,-1-1 0 0 0,0 1 1 0 0,0 0-1 0 0,-1 0 1 0 0,0 1-1 0 0,0-1 0 0 0,-10-10 1 0 0,9 13 3 0 0,1 1 0 0 0,-1-1 0 0 0,-1 1 0 0 0,1 0 0 0 0,0 0 0 0 0,-1 1 0 0 0,0 0 0 0 0,1 0 0 0 0,-1 0 0 0 0,0 1 0 0 0,0-1 0 0 0,0 1 0 0 0,-10 0 0 0 0,8 1-56 0 0,-1 0 0 0 0,1 0 0 0 0,-1 1 0 0 0,1 0 0 0 0,-1 0 0 0 0,1 1 0 0 0,-1 0 0 0 0,-15 7 0 0 0,5 4-2113 0 0,17-11 1222 0 0,0 1 0 0 0,0-1 1 0 0,0 1-1 0 0,1 0 0 0 0,-1 0 1 0 0,1 0-1 0 0,-1 0 0 0 0,0 4 1 0 0,-4 6-2455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19.9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17 3224 0 0,'5'-15'4599'0'0,"-5"15"-4504"0"0,0 0 0 0 0,0 0 0 0 0,0-1-1 0 0,1 1 1 0 0,-1 0 0 0 0,0 0-1 0 0,0 0 1 0 0,0 0 0 0 0,0 0 0 0 0,1 0-1 0 0,-1 0 1 0 0,0-1 0 0 0,0 1 0 0 0,0 0-1 0 0,1 0 1 0 0,-1 0 0 0 0,0 0-1 0 0,0 0 1 0 0,0 0 0 0 0,1 0 0 0 0,-1 0-1 0 0,0 0 1 0 0,0 0 0 0 0,0 0 0 0 0,1 0-1 0 0,-1 0 1 0 0,0 0 0 0 0,0 0-1 0 0,0 1 1 0 0,1-1 0 0 0,-1 0 0 0 0,0 0-1 0 0,0 0 1 0 0,0 0 0 0 0,0 0-1 0 0,1 0 1 0 0,-1 0 0 0 0,0 1 0 0 0,0-1-1 0 0,0 0 1 0 0,1 0 0 0 0,6 12 1565 0 0,2 15-193 0 0,-2 18-255 0 0,3 73-1 0 0,-7-72-960 0 0,-2 61 285 0 0,-1-14-2453 0 0,6-32-7612 0 0,-6-50 6184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20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3456 0 0,'0'0'625'0'0,"0"8"5295"0"0,0 30-4080 0 0,-12 87 1719 0 0,-10 79-2113 0 0,15-138-1330 0 0,5-44-546 0 0,-7 41 0 0 0,8-52-2665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20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439 1 3384 0 0,'-3'5'6145'0'0,"-12"22"-4746"0"0,-9 22 912 0 0,-52 74-1 0 0,43-76-1701 0 0,-60 62 1 0 0,75-91-513 0 0,-1 0 0 0 0,-24 18 0 0 0,34-30-46 0 0,0 0 0 0 0,-1 0 1 0 0,1 0-1 0 0,-1-2 0 0 0,0 1 0 0 0,0-1 1 0 0,-20 5-1 0 0,29-9-45 0 0,1 0 0 0 0,-1 1-1 0 0,1-1 1 0 0,-1 0 0 0 0,0 0 0 0 0,1 0 0 0 0,-1 0 0 0 0,1 0-1 0 0,-1 0 1 0 0,1 0 0 0 0,-1 0 0 0 0,1 0 0 0 0,-1 0 0 0 0,0-1-1 0 0,1 1 1 0 0,-1 0 0 0 0,1 0 0 0 0,-1 0 0 0 0,1-1 0 0 0,-1 1-1 0 0,1 0 1 0 0,0 0 0 0 0,-1-1 0 0 0,1 1 0 0 0,-1 0 0 0 0,1-1-1 0 0,-1 1 1 0 0,1-1 0 0 0,-1 0 1 0 0,1 0-1 0 0,0 0 1 0 0,-1 0-1 0 0,1 0 1 0 0,0 0-1 0 0,0 0 1 0 0,0 0 0 0 0,0 0-1 0 0,0 0 1 0 0,0-1-1 0 0,0 1 1 0 0,0 0-1 0 0,1-1 1 0 0,1-4 6 0 0,-1 2-1 0 0,1-1 1 0 0,0 0-1 0 0,1 0 1 0 0,2-4 0 0 0,2-1 8 0 0,4-9-7 0 0,2 1 0 0 0,0 1 0 0 0,0 0 0 0 0,2 1 0 0 0,0 0 1 0 0,32-25-1 0 0,-39 35 31 0 0,1 0 0 0 0,-1 1 1 0 0,1 0-1 0 0,0 1 1 0 0,1 0-1 0 0,16-5 0 0 0,-22 8-9 0 0,0 1 0 0 0,-1-1 0 0 0,1 1 0 0 0,0 0 0 0 0,0 0 0 0 0,0 0 0 0 0,0 1 0 0 0,0-1 0 0 0,0 1 0 0 0,0 0-1 0 0,0 0 1 0 0,-1 0 0 0 0,1 1 0 0 0,0-1 0 0 0,-1 1 0 0 0,1 0 0 0 0,-1 0 0 0 0,0 0 0 0 0,6 5 0 0 0,-3-2 12 0 0,-1 1 0 0 0,0 0 0 0 0,0 0 0 0 0,0 0 1 0 0,-1 0-1 0 0,0 1 0 0 0,-1-1 0 0 0,1 1 0 0 0,3 10 0 0 0,2 11 82 0 0,7 30 1 0 0,-12-42-98 0 0,0 15-40 0 0,-3-25-52 0 0,-1 0-1 0 0,1 0 1 0 0,0-1 0 0 0,1 1 0 0 0,3 10-1 0 0,1 3-2155 0 0,-2-4-3543 0 0,-1-7 1958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21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57 3376 0 0,'-2'0'309'0'0,"1"1"1"0"0,-1-1-1 0 0,0 1 0 0 0,0-1 0 0 0,1 1 0 0 0,-1 0 1 0 0,0-1-1 0 0,1 1 0 0 0,-1 0 0 0 0,1 0 0 0 0,-1 0 0 0 0,1 0 1 0 0,-1 0-1 0 0,1 1 0 0 0,-2 1 0 0 0,-20 24 1176 0 0,17-19-793 0 0,1 0-266 0 0,0 0 0 0 0,0 1 0 0 0,0-1 0 0 0,1 1 0 0 0,0 0 0 0 0,-4 14 0 0 0,-9 58 2459 0 0,15-68-2426 0 0,1-9-419 0 0,0 0 0 0 0,1 0 0 0 0,-1 0 0 0 0,1 0 0 0 0,0 0 0 0 0,0 1 0 0 0,1-1 0 0 0,-1 0 0 0 0,1 0 1 0 0,0 0-1 0 0,0 0 0 0 0,0 0 0 0 0,1 0 0 0 0,-1 0 0 0 0,1 0 0 0 0,0-1 0 0 0,0 1 0 0 0,1-1 1 0 0,-1 1-1 0 0,1-1 0 0 0,-1 0 0 0 0,5 4 0 0 0,-3-4-26 0 0,1 1 0 0 0,0-1 0 0 0,-1 0 0 0 0,1-1 0 0 0,1 1 1 0 0,-1-1-1 0 0,0 0 0 0 0,1 0 0 0 0,-1-1 0 0 0,1 0 0 0 0,-1 0 0 0 0,1 0 0 0 0,0 0 0 0 0,-1-1 1 0 0,11 0-1 0 0,-5-1-5 0 0,1-1 0 0 0,-1 1 0 0 0,1-2 0 0 0,-1 1 0 0 0,0-2 0 0 0,0 0 0 0 0,0 0 0 0 0,0 0 0 0 0,-1-2 0 0 0,0 1 0 0 0,11-9 0 0 0,-14 9 10 0 0,-1 1-1 0 0,-1-2 0 0 0,1 1 1 0 0,-1-1-1 0 0,1 1 0 0 0,-1-1 1 0 0,-1-1-1 0 0,0 1 0 0 0,1-1 1 0 0,-2 0-1 0 0,1 0 0 0 0,-1 0 1 0 0,0 0-1 0 0,-1 0 0 0 0,0-1 1 0 0,0 1-1 0 0,2-13 0 0 0,-3 8 56 0 0,0 0 0 0 0,-1 0 0 0 0,0 0 0 0 0,-1 0-1 0 0,0 0 1 0 0,-1 0 0 0 0,-5-19 0 0 0,4 24-24 0 0,1 1 0 0 0,-1-1 0 0 0,-1 1 0 0 0,1 0 0 0 0,-1 0 1 0 0,0 0-1 0 0,0 0 0 0 0,-1 0 0 0 0,0 1 0 0 0,0 0 0 0 0,0 0 0 0 0,0 1 0 0 0,-1-1 0 0 0,-7-4 0 0 0,9 7-13 0 0,0 0-1 0 0,0 0 0 0 0,0 0 0 0 0,0 1 0 0 0,0 0 1 0 0,0-1-1 0 0,0 1 0 0 0,-1 1 0 0 0,1-1 0 0 0,0 1 0 0 0,0-1 1 0 0,-1 1-1 0 0,1 0 0 0 0,0 1 0 0 0,-1-1 0 0 0,1 1 0 0 0,0 0 1 0 0,0 0-1 0 0,-1 0 0 0 0,1 1 0 0 0,0-1 0 0 0,0 1 0 0 0,-6 4 1 0 0,4-3-201 0 0,0 1 0 0 0,1 1 0 0 0,-1-1 0 0 0,1 1 0 0 0,-9 9 1 0 0,9-9-682 0 0,1 1 1 0 0,0-1-1 0 0,0 1 1 0 0,1 0 0 0 0,-5 11-1 0 0,6-2-6435 0 0,0-10 3639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21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7 3824 0 0,'-3'0'652'0'0,"3"-2"661"0"0,0 0-657 0 0,-4 2 660 0 0,-2-2-20 0 0,6 4-728 0 0,0 2-280 0 0,0 6-2268 0 0,0 2 0 0 0,0 2-1 0 0,0 5 1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22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371 42 3384 0 0,'-5'-21'4027'0'0,"0"18"-3574"0"0,0 0 0 0 0,-1 1 0 0 0,1-1-1 0 0,-1 1 1 0 0,0 0 0 0 0,1 1 0 0 0,-1-1 0 0 0,0 1-1 0 0,0 0 1 0 0,0 1 0 0 0,0-1 0 0 0,-11 2-1 0 0,6-1 102 0 0,0 1-1 0 0,0 1 1 0 0,0 0-1 0 0,0 0 1 0 0,0 1-1 0 0,-12 5 1 0 0,19-7-522 0 0,1 1 0 0 0,0 0 1 0 0,0 0-1 0 0,0 0 1 0 0,1 0-1 0 0,-1 0 1 0 0,0 1-1 0 0,1-1 0 0 0,0 1 1 0 0,-1-1-1 0 0,1 1 1 0 0,0 0-1 0 0,0 0 1 0 0,1 0-1 0 0,-1 0 0 0 0,1 0 1 0 0,-1 1-1 0 0,1-1 1 0 0,0 0-1 0 0,0 1 1 0 0,0-1-1 0 0,1 1 0 0 0,-1-1 1 0 0,1 1-1 0 0,0 3 1 0 0,0 1-11 0 0,1 0-1 0 0,-1 0 1 0 0,2 0 0 0 0,-1 0 0 0 0,1 0 0 0 0,0 0 0 0 0,1-1 0 0 0,-1 1 0 0 0,8 12 0 0 0,0-6-18 0 0,0 0 1 0 0,1-1 0 0 0,0 0-1 0 0,1-1 1 0 0,20 17 0 0 0,-13-12 8 0 0,25 27 0 0 0,-39-37 26 0 0,0-1 1 0 0,0 1 0 0 0,-1 0-1 0 0,0 0 1 0 0,0 1-1 0 0,0-1 1 0 0,-1 1 0 0 0,3 12-1 0 0,-5-17 28 0 0,0 0-1 0 0,-1 1 0 0 0,1-1 0 0 0,-1 0 0 0 0,0 1 0 0 0,0-1 1 0 0,0 1-1 0 0,0-1 0 0 0,-1 0 0 0 0,1 1 0 0 0,-1-1 0 0 0,0 0 1 0 0,0 1-1 0 0,0-1 0 0 0,0 0 0 0 0,-1 0 0 0 0,-2 5 1 0 0,0-3 31 0 0,1-1 1 0 0,-1 1 0 0 0,0-1 0 0 0,-1 0 0 0 0,1-1 0 0 0,0 1 0 0 0,-1-1 0 0 0,0 0 0 0 0,-9 5 0 0 0,-7 1 147 0 0,0-1 1 0 0,-1-1 0 0 0,0-1 0 0 0,-25 4 0 0 0,46-10-239 0 0,-21 4-72 0 0,1 0 1 0 0,-33-1 0 0 0,17-6-5180 0 0,18-4-3070 0 0,11 0 4156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55.365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0 128 2312 0 0,'0'-24'4689'0'0,"1"23"-4525"0"0,-1-1 1 0 0,0 1-1 0 0,1 0 1 0 0,-1-1-1 0 0,1 1 0 0 0,-1 0 1 0 0,1 0-1 0 0,-1 0 1 0 0,1 0-1 0 0,0-1 1 0 0,0 1-1 0 0,0 0 1 0 0,-1 0-1 0 0,1 0 1 0 0,0 0-1 0 0,0 1 1 0 0,1-1-1 0 0,-1 0 1 0 0,0 0-1 0 0,0 1 0 0 0,0-1 1 0 0,0 0-1 0 0,1 1 1 0 0,-1 0-1 0 0,0-1 1 0 0,0 1-1 0 0,1-1 1 0 0,-1 1-1 0 0,0 0 1 0 0,1 0-1 0 0,1 0 1 0 0,10-2 431 0 0,0 1 0 0 0,19 1 1 0 0,-11 0-166 0 0,64-7 206 0 0,154-31 0 0 0,-232 37-606 0 0,0-1 33 0 0,0 1 1 0 0,0-1-1 0 0,-1 0 1 0 0,1 0-1 0 0,-1-1 1 0 0,1 0-1 0 0,8-6 1 0 0,-14 4 1142 0 0,-4 11-726 0 0,-7 75 440 0 0,2-8-379 0 0,-6 77 451 0 0,10-110-1014 0 0,-1 28 753 0 0,5-63-1305 0 0,0 1 1 0 0,0-1-1 0 0,1 0 0 0 0,0 1 1 0 0,0-1-1 0 0,0 0 0 0 0,1 0 1 0 0,0 0-1 0 0,4 9 0 0 0,-5-12-198 0 0,0-1 0 0 0,0 0 0 0 0,1 1-1 0 0,-1-1 1 0 0,0 0 0 0 0,1 1 0 0 0,-1-1-1 0 0,1 0 1 0 0,2 1 0 0 0,7 4-3086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23.2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66 2896 0 0,'-3'0'190'0'0,"1"0"0"0"0,0 1-1 0 0,0 0 1 0 0,0-1-1 0 0,0 1 1 0 0,0 0 0 0 0,0 0-1 0 0,0 0 1 0 0,0 0 0 0 0,0 0-1 0 0,0 1 1 0 0,-2 2-1 0 0,-22 21 1170 0 0,19-18-1004 0 0,-2 4 54 0 0,0 0-1 0 0,1 0 0 0 0,0 0 1 0 0,1 1-1 0 0,0 1 1 0 0,1-1-1 0 0,1 1 0 0 0,0 0 1 0 0,0 0-1 0 0,1 0 1 0 0,1 1-1 0 0,0-1 0 0 0,1 1 1 0 0,1 0-1 0 0,0 0 1 0 0,1 0-1 0 0,0 0 0 0 0,3 14 1 0 0,-3-25-367 0 0,1 1 1 0 0,0-1 0 0 0,0 0 0 0 0,0 1 0 0 0,0-1-1 0 0,0 0 1 0 0,1 0 0 0 0,0 1 0 0 0,-1-1-1 0 0,1 0 1 0 0,0-1 0 0 0,1 1 0 0 0,-1 0-1 0 0,0-1 1 0 0,1 1 0 0 0,-1-1 0 0 0,5 3 0 0 0,-2-2-18 0 0,-1-1 1 0 0,1 0 0 0 0,0 0-1 0 0,-1 0 1 0 0,1 0 0 0 0,0-1-1 0 0,0 0 1 0 0,0 0 0 0 0,1 0-1 0 0,8-1 1 0 0,2-1-11 0 0,1 0-1 0 0,0-1 1 0 0,-1-1 0 0 0,0-1-1 0 0,0 0 1 0 0,20-8-1 0 0,-29 9-15 0 0,0 0-1 0 0,0-1 0 0 0,0 1 0 0 0,0-1 0 0 0,-1 0 1 0 0,0-1-1 0 0,0 0 0 0 0,0 0 0 0 0,0 0 0 0 0,-1-1 0 0 0,0 1 1 0 0,0-1-1 0 0,0-1 0 0 0,-1 1 0 0 0,0-1 0 0 0,0 1 1 0 0,-1-1-1 0 0,1 0 0 0 0,-2-1 0 0 0,1 1 0 0 0,-1 0 0 0 0,0-1 1 0 0,0 1-1 0 0,-1-1 0 0 0,0-14 0 0 0,0 8 8 0 0,0 1 0 0 0,-2-1 0 0 0,0 0-1 0 0,0 1 1 0 0,-1-1 0 0 0,-1 1 0 0 0,-7-21 0 0 0,9 29 5 0 0,-1 1 1 0 0,0-1-1 0 0,-1 0 1 0 0,1 1-1 0 0,-1 0 1 0 0,0-1-1 0 0,0 1 1 0 0,0 0-1 0 0,0 1 1 0 0,-1-1-1 0 0,1 0 1 0 0,-1 1 0 0 0,0 0-1 0 0,0 0 1 0 0,-1 0-1 0 0,1 1 1 0 0,-1-1-1 0 0,1 1 1 0 0,-1 0-1 0 0,0 0 1 0 0,1 1-1 0 0,-1-1 1 0 0,-8 0-1 0 0,0 0 32 0 0,1 1 0 0 0,0 0-1 0 0,-1 1 1 0 0,1 0 0 0 0,0 1-1 0 0,-1 1 1 0 0,1 0 0 0 0,-19 6-1 0 0,21-5-13 0 0,1 1 0 0 0,0 0-1 0 0,0 0 1 0 0,1 1 0 0 0,-1 0-1 0 0,1 1 1 0 0,0 0 0 0 0,1 0-1 0 0,-1 1 1 0 0,1 0 0 0 0,-9 11 0 0 0,7-5 0 0 0,0 0 1 0 0,1 0 0 0 0,0 1-1 0 0,1 0 1 0 0,1 0 0 0 0,0 1 0 0 0,1 0-1 0 0,0 0 1 0 0,1 0 0 0 0,1 1-1 0 0,0-1 1 0 0,2 1 0 0 0,-1 30 0 0 0,2-42-24 0 0,1-1 0 0 0,-1 1 1 0 0,1 0-1 0 0,-1 0 1 0 0,1 0-1 0 0,1-1 0 0 0,-1 1 1 0 0,0 0-1 0 0,1-1 1 0 0,0 1-1 0 0,0-1 0 0 0,0 0 1 0 0,0 1-1 0 0,0-1 0 0 0,1 0 1 0 0,-1 0-1 0 0,1-1 1 0 0,3 4-1 0 0,-1-3-1 0 0,0 0 1 0 0,0 0-1 0 0,1 0 0 0 0,-1 0 1 0 0,1-1-1 0 0,-1 0 0 0 0,1-1 0 0 0,0 1 1 0 0,0-1-1 0 0,10 1 0 0 0,1-1-9 0 0,0-1-1 0 0,0-1 1 0 0,-1 0-1 0 0,1-1 1 0 0,0-1-1 0 0,-1-1 0 0 0,25-8 1 0 0,-28 7-3 0 0,0-1-1 0 0,-1 0 1 0 0,1 0-1 0 0,-1-2 1 0 0,-1 1-1 0 0,1-1 1 0 0,-1-1 0 0 0,-1 0-1 0 0,0-1 1 0 0,0 0-1 0 0,-1 0 1 0 0,0-1 0 0 0,-1-1-1 0 0,0 1 1 0 0,-1-1-1 0 0,0 0 1 0 0,-1-1 0 0 0,0 0-1 0 0,-1 0 1 0 0,0 0-1 0 0,-1 0 1 0 0,-1-1 0 0 0,0 1-1 0 0,-1-1 1 0 0,0 0-1 0 0,-1-19 1 0 0,-1-94 420 0 0,-11 156 64 0 0,4 176 166 0 0,7-161-549 0 0,0-32 29 0 0,1 0 0 0 0,0 0 0 0 0,0 0 1 0 0,2 0-1 0 0,-1 0 0 0 0,9 22 0 0 0,-9-29-381 0 0,1 1-1 0 0,0-1 0 0 0,0-1 0 0 0,0 1 0 0 0,0 0 0 0 0,1-1 1 0 0,4 5-1 0 0,-5-6-702 0 0,0 0 1 0 0,0-1 0 0 0,1 1 0 0 0,0-1-1 0 0,-1 1 1 0 0,1-1 0 0 0,0-1-1 0 0,0 1 1 0 0,0 0 0 0 0,5 0 0 0 0,2 1-2637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23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76 123 3296 0 0,'-4'7'567'0'0,"0"0"-1"0"0,1 0 0 0 0,0 0 0 0 0,0 1 1 0 0,1-1-1 0 0,-1 1 0 0 0,2 0 0 0 0,-1-1 1 0 0,0 11-1 0 0,1 0 431 0 0,0 0-1 0 0,4 35 0 0 0,-3-48-806 0 0,1-1-1 0 0,0 0 0 0 0,0 1 0 0 0,0-1 0 0 0,0 0 0 0 0,1 0 0 0 0,0 0 0 0 0,0 0 0 0 0,0 0 1 0 0,0 0-1 0 0,1-1 0 0 0,-1 1 0 0 0,1-1 0 0 0,0 0 0 0 0,4 5 0 0 0,-2-4-86 0 0,0 0 0 0 0,1-1-1 0 0,-1 1 1 0 0,1-1 0 0 0,0 0 0 0 0,0-1-1 0 0,0 0 1 0 0,0 1 0 0 0,11 1 0 0 0,-5-2-85 0 0,-1-1 1 0 0,1 0 0 0 0,0 0-1 0 0,0-1 1 0 0,-1 0 0 0 0,1-1-1 0 0,0-1 1 0 0,-1 0 0 0 0,1 0-1 0 0,-1-1 1 0 0,15-6-1 0 0,-21 7-12 0 0,-1-1-1 0 0,1 1 0 0 0,-1-1 0 0 0,1 0 1 0 0,-1 0-1 0 0,0 0 0 0 0,-1-1 0 0 0,1 1 1 0 0,0-1-1 0 0,-1 0 0 0 0,0 0 0 0 0,0 0 1 0 0,0-1-1 0 0,4-7 0 0 0,-4 4 4 0 0,0 1 1 0 0,-1-1-1 0 0,1 0 1 0 0,-1 0-1 0 0,-1 0 0 0 0,0-1 1 0 0,0 1-1 0 0,-1-15 0 0 0,0 12 14 0 0,-1-1 0 0 0,0 1 0 0 0,-1-1 0 0 0,-1 1 0 0 0,0 0 0 0 0,0 0 0 0 0,-1 0 0 0 0,0 0 0 0 0,-1 0 0 0 0,0 1 0 0 0,-1 0 0 0 0,0 0 0 0 0,-11-12 0 0 0,10 14 20 0 0,-1 2 0 0 0,1-1 0 0 0,-2 1 1 0 0,1 0-1 0 0,0 1 0 0 0,-1-1 0 0 0,0 2 1 0 0,-1 0-1 0 0,-13-5 0 0 0,17 7-4 0 0,1 0-1 0 0,-1 0 1 0 0,0 1-1 0 0,0 0 1 0 0,0 1-1 0 0,0-1 1 0 0,0 1-1 0 0,0 0 1 0 0,0 0-1 0 0,0 1 0 0 0,0 0 1 0 0,1 0-1 0 0,-1 0 1 0 0,0 1-1 0 0,0 0 1 0 0,1 0-1 0 0,-8 4 1 0 0,7-3 0 0 0,1 1 1 0 0,0 0-1 0 0,0 1 1 0 0,1-1-1 0 0,0 1 0 0 0,-1 0 1 0 0,2 0-1 0 0,-1 1 0 0 0,0-1 1 0 0,1 1-1 0 0,0-1 1 0 0,0 1-1 0 0,1 0 0 0 0,0 0 1 0 0,0 0-1 0 0,-2 13 1 0 0,-1 8 78 0 0,2 1 0 0 0,0 46 1 0 0,2-24 17 0 0,-3 108 173 0 0,-3 49 40 0 0,-1-122-214 0 0,-7 68 18 0 0,13-136 357 0 0,3-10-2686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24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3912 0 0,'-13'5'5116'0'0,"10"4"-4514"0"0,0 1 1 0 0,0-1-1 0 0,1 1 0 0 0,1 0 0 0 0,-1-1 0 0 0,2 1 0 0 0,-1 0 1 0 0,2 14-1 0 0,-1-15-193 0 0,-6 119 3208 0 0,3-86-3395 0 0,3-35-245 0 0,-1 9-331 0 0,-1-1 0 0 0,-3 18 1 0 0,2-1-9998 0 0,3-25 6726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24.8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237 356 3208 0 0,'-6'7'627'0'0,"-21"26"2401"0"0,-27 42 0 0 0,47-62-2534 0 0,0 0-1 0 0,0 0 1 0 0,1 0 0 0 0,1 1 0 0 0,0-1-1 0 0,1 1 1 0 0,-3 21 0 0 0,5-22-112 0 0,0 0-1 0 0,1 0 1 0 0,1 0 0 0 0,0-1 0 0 0,1 1 0 0 0,3 22 0 0 0,-3-32-366 0 0,0 1 0 0 0,0-1 0 0 0,0 1-1 0 0,1-1 1 0 0,-1 0 0 0 0,1 1 0 0 0,0-1 0 0 0,0 0 0 0 0,0 0-1 0 0,0 0 1 0 0,1 0 0 0 0,-1-1 0 0 0,1 1 0 0 0,-1 0-1 0 0,1-1 1 0 0,0 0 0 0 0,0 0 0 0 0,0 0 0 0 0,0 0-1 0 0,1 0 1 0 0,-1-1 0 0 0,0 1 0 0 0,1-1 0 0 0,-1 0-1 0 0,1 0 1 0 0,0 0 0 0 0,5 0 0 0 0,-3 0-10 0 0,0 0 0 0 0,0-1 0 0 0,0 0 0 0 0,0 0 0 0 0,1-1 0 0 0,-1 1 0 0 0,0-1 0 0 0,0-1 0 0 0,-1 1 0 0 0,1-1 1 0 0,0 0-1 0 0,0 0 0 0 0,-1-1 0 0 0,1 1 0 0 0,-1-1 0 0 0,0-1 0 0 0,0 1 0 0 0,7-6 0 0 0,-4 1 3 0 0,0-1-1 0 0,0 0 1 0 0,-1-1-1 0 0,0 1 1 0 0,-1-2-1 0 0,0 1 1 0 0,0 0-1 0 0,6-18 1 0 0,-2-2 4 0 0,-1-1 1 0 0,-1 0-1 0 0,-1-1 0 0 0,-2 1 1 0 0,-2-1-1 0 0,-1 0 1 0 0,-1 0-1 0 0,-1 0 0 0 0,-2-1 1 0 0,-2 2-1 0 0,-8-40 1 0 0,9 57-9 0 0,-1 1 0 0 0,0-1 0 0 0,-1 1 0 0 0,0 0 1 0 0,-1 1-1 0 0,-1-1 0 0 0,0 1 0 0 0,0 0 0 0 0,-11-12 1 0 0,11 17-1 0 0,0-1 1 0 0,0 2 0 0 0,-1-1-1 0 0,0 1 1 0 0,0 0 0 0 0,0 0 0 0 0,-1 1-1 0 0,0 0 1 0 0,0 0 0 0 0,0 1-1 0 0,0 1 1 0 0,-1 0 0 0 0,-13-3 0 0 0,15 4 0 0 0,0 0 0 0 0,0 1 1 0 0,0 1-1 0 0,0-1 0 0 0,0 1 0 0 0,0 1 1 0 0,0 0-1 0 0,0 0 0 0 0,1 0 1 0 0,-1 1-1 0 0,-10 3 0 0 0,13-3-4 0 0,0 1 0 0 0,0-1 0 0 0,1 1-1 0 0,-1 0 1 0 0,1 0 0 0 0,-1 0 0 0 0,1 1 0 0 0,0 0-1 0 0,0 0 1 0 0,1 0 0 0 0,-1 0 0 0 0,1 0 0 0 0,0 1-1 0 0,0-1 1 0 0,0 1 0 0 0,0 0 0 0 0,-2 7 0 0 0,2-4 8 0 0,1 0 0 0 0,-1 0 0 0 0,1 1 0 0 0,1-1 0 0 0,-1 1 1 0 0,1-1-1 0 0,1 1 0 0 0,0-1 0 0 0,0 1 0 0 0,0-1 0 0 0,1 1 1 0 0,1-1-1 0 0,-1 1 0 0 0,1-1 0 0 0,1 0 0 0 0,0 1 1 0 0,0-1-1 0 0,0-1 0 0 0,1 1 0 0 0,0 0 0 0 0,1-1 0 0 0,-1 0 1 0 0,1 0-1 0 0,1 0 0 0 0,0-1 0 0 0,-1 0 0 0 0,2 0 0 0 0,-1 0 1 0 0,1-1-1 0 0,0 0 0 0 0,0 0 0 0 0,0 0 0 0 0,1-1 0 0 0,8 3 1 0 0,-2-1 33 0 0,1-1 0 0 0,0 0 1 0 0,0-1-1 0 0,0-1 0 0 0,1 0 1 0 0,-1-2-1 0 0,18 1 0 0 0,-9-2 38 0 0,0-1-1 0 0,0-1 1 0 0,45-10-1 0 0,-65 10-366 0 0,0 1-1 0 0,0-1 0 0 0,0 0 0 0 0,0 0 0 0 0,0 0 0 0 0,0 0 1 0 0,3-4-1 0 0,10-4-8809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25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38 3144 0 0,'-1'-6'7804'0'0,"-5"24"-5171"0"0,-9 35 0 0 0,9-18-2037 0 0,-3 43 1 0 0,9-72-575 0 0,0 0 0 0 0,0-1 1 0 0,1 1-1 0 0,-1 0 0 0 0,1-1 0 0 0,1 1 1 0 0,-1-1-1 0 0,1 1 0 0 0,-1-1 0 0 0,2 0 1 0 0,-1 1-1 0 0,1-1 0 0 0,3 5 0 0 0,-4-6-13 0 0,1-1-1 0 0,0 0 0 0 0,-1 0 1 0 0,1 0-1 0 0,0 0 1 0 0,1 0-1 0 0,-1 0 0 0 0,0-1 1 0 0,1 0-1 0 0,0 0 1 0 0,-1 0-1 0 0,1 0 0 0 0,0 0 1 0 0,0-1-1 0 0,0 0 0 0 0,0 0 1 0 0,0 0-1 0 0,6 1 1 0 0,1-1-2 0 0,0 0 0 0 0,0-1 1 0 0,0 0-1 0 0,0-1 0 0 0,0 0 0 0 0,0-1 1 0 0,0 0-1 0 0,13-5 0 0 0,-16 4-6 0 0,-1-1-1 0 0,0 1 1 0 0,0-1 0 0 0,0 0-1 0 0,0-1 1 0 0,-1 1-1 0 0,0-1 1 0 0,0-1-1 0 0,0 1 1 0 0,0-1-1 0 0,-1 0 1 0 0,6-9-1 0 0,0-2 90 0 0,-1 0 0 0 0,0 0 0 0 0,-2-1 0 0 0,0 0 0 0 0,-1-1 0 0 0,-1 0 0 0 0,-1 0 0 0 0,0 0 0 0 0,-2 0 0 0 0,0-1 0 0 0,0-37 0 0 0,-9 110 1195 0 0,-1 12-877 0 0,7-55-365 0 0,0 1 0 0 0,1 0 1 0 0,1 0-1 0 0,0 0 0 0 0,0-1 0 0 0,1 1 0 0 0,7 18 0 0 0,-7-23-96 0 0,1 0 0 0 0,-1 0 0 0 0,1 0 0 0 0,0 0 0 0 0,0-1 1 0 0,1 0-1 0 0,-1 0 0 0 0,1 0 0 0 0,1 0 0 0 0,-1-1 0 0 0,0 1 0 0 0,1-1 0 0 0,9 4 0 0 0,7 2-2111 0 0,14 0-8026 0 0,-21-8 6209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25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244 0 3760 0 0,'-19'5'4195'0'0,"17"-2"-3906"0"0,-1-1 0 0 0,1 1 0 0 0,0 0-1 0 0,0 0 1 0 0,0 1 0 0 0,0-1 0 0 0,1 0 0 0 0,-1 1-1 0 0,1-1 1 0 0,0 1 0 0 0,-1 3 0 0 0,-7 46 1272 0 0,6-31-847 0 0,-23 180 3390 0 0,-24 119-2315 0 0,-19-61-1205 0 0,31-151-5284 0 0,31-88-3028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26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73 3200 0 0,'-3'0'284'0'0,"0"0"-1"0"0,-1 0 0 0 0,1 1 1 0 0,0 0-1 0 0,0-1 1 0 0,0 1-1 0 0,-1 0 0 0 0,1 0 1 0 0,0 1-1 0 0,0-1 1 0 0,1 1-1 0 0,-1-1 0 0 0,0 1 1 0 0,0 0-1 0 0,-2 3 1 0 0,1-1 4 0 0,0 0 1 0 0,0 1 0 0 0,1-1 0 0 0,0 1 0 0 0,0-1 0 0 0,0 1 0 0 0,0 0 0 0 0,-2 8 0 0 0,2-4 27 0 0,0-1 0 0 0,1 1-1 0 0,0-1 1 0 0,0 1 0 0 0,1 0 0 0 0,0 0 0 0 0,1 0 0 0 0,0-1 0 0 0,0 1 0 0 0,1 0-1 0 0,2 10 1 0 0,-1-13-226 0 0,0-1 0 0 0,0 0-1 0 0,1 0 1 0 0,-1 1 0 0 0,1-1 0 0 0,1-1-1 0 0,-1 1 1 0 0,1 0 0 0 0,-1-1-1 0 0,1 0 1 0 0,1 0 0 0 0,-1 0-1 0 0,0 0 1 0 0,1-1 0 0 0,0 0 0 0 0,0 0-1 0 0,0 0 1 0 0,0 0 0 0 0,0-1-1 0 0,1 0 1 0 0,-1 0 0 0 0,9 2 0 0 0,7 1-71 0 0,0-1 0 0 0,1-1 0 0 0,0 0 1 0 0,33-2-1 0 0,-46-1-10 0 0,0 0 0 0 0,0-1 0 0 0,0 0-1 0 0,-1-1 1 0 0,1 0 0 0 0,0 0 0 0 0,-1-1 0 0 0,0 0 0 0 0,14-7 0 0 0,-18 8 12 0 0,0-1-1 0 0,0 1 1 0 0,0-1 0 0 0,0 0 0 0 0,-1-1-1 0 0,1 1 1 0 0,-1-1 0 0 0,0 1 0 0 0,0-1-1 0 0,0 0 1 0 0,0 0 0 0 0,-1 0 0 0 0,1-1-1 0 0,-1 1 1 0 0,0 0 0 0 0,-1-1 0 0 0,1 0-1 0 0,1-8 1 0 0,-1 4 49 0 0,-1 0 0 0 0,0 0 0 0 0,0 0 0 0 0,-1 0-1 0 0,0 0 1 0 0,0 0 0 0 0,-1 0 0 0 0,-1 0 0 0 0,1 0 0 0 0,-1 0 0 0 0,-1 1 0 0 0,0-1-1 0 0,0 1 1 0 0,-1-1 0 0 0,0 1 0 0 0,0 0 0 0 0,-9-12 0 0 0,7 12 17 0 0,-1 0 0 0 0,1 0 0 0 0,-1 1 0 0 0,-1 0 0 0 0,1 0 0 0 0,-1 1 0 0 0,-1 0 0 0 0,1 1 0 0 0,-1-1 0 0 0,-9-3 0 0 0,12 6-49 0 0,1 1-1 0 0,-1 0 1 0 0,0 0-1 0 0,0 0 0 0 0,0 1 1 0 0,0 0-1 0 0,0 0 1 0 0,0 1-1 0 0,0-1 0 0 0,0 1 1 0 0,-1 0-1 0 0,1 1 1 0 0,0 0-1 0 0,0 0 0 0 0,0 0 1 0 0,0 1-1 0 0,-10 3 0 0 0,13-3-56 0 0,0-1-1 0 0,1 1 0 0 0,-1 0 0 0 0,0-1 0 0 0,0 1 1 0 0,1 1-1 0 0,-1-1 0 0 0,1 0 0 0 0,0 1 0 0 0,0-1 0 0 0,0 1 1 0 0,0 0-1 0 0,-2 3 0 0 0,0 2-1189 0 0,1 0 1 0 0,0 0-1 0 0,-3 14 0 0 0,-1 3-6102 0 0,3-11 3698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27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3 3744 0 0,'-3'0'1248'0'0,"3"-3"1"0"0,-4 3 623 0 0,1 0-1316 0 0,3 8-232 0 0,0-1-2120 0 0,-4 4-1 0 0,4 3 1 0 0,0 6 0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43 3432 0 0,'-1'-24'4056'0'0,"0"22"-3896"0"0,0 1 0 0 0,0 0-1 0 0,-1-1 1 0 0,1 1 0 0 0,0 0 0 0 0,-1 0 0 0 0,1 0 0 0 0,-1 0-1 0 0,1 0 1 0 0,-1 0 0 0 0,0 0 0 0 0,1 0 0 0 0,-1 1-1 0 0,0-1 1 0 0,0 1 0 0 0,1-1 0 0 0,-1 1 0 0 0,-3 0-1 0 0,-39-2 1816 0 0,33 2-1497 0 0,-6 1 257 0 0,-1 0 0 0 0,1 1-1 0 0,0 0 1 0 0,-26 8 0 0 0,36-8-638 0 0,0 0 1 0 0,0 1 0 0 0,0 0-1 0 0,1 0 1 0 0,-1 0 0 0 0,1 1-1 0 0,0 0 1 0 0,-1 0 0 0 0,2 0 0 0 0,-1 1-1 0 0,1 0 1 0 0,-1 0 0 0 0,-4 8-1 0 0,8-10-79 0 0,0 0-1 0 0,0 0 1 0 0,0 0 0 0 0,1 1-1 0 0,-1-1 1 0 0,1 1-1 0 0,0-1 1 0 0,0 1-1 0 0,1-1 1 0 0,-1 1-1 0 0,1 0 1 0 0,-1-1 0 0 0,1 1-1 0 0,0 0 1 0 0,0-1-1 0 0,1 1 1 0 0,-1 0-1 0 0,1-1 1 0 0,0 1-1 0 0,0-1 1 0 0,0 1 0 0 0,1-1-1 0 0,2 7 1 0 0,-1-6-22 0 0,0 1 1 0 0,0-1-1 0 0,0 1 0 0 0,1-1 1 0 0,-1 0-1 0 0,1-1 1 0 0,0 1-1 0 0,0 0 0 0 0,0-1 1 0 0,1 0-1 0 0,-1 0 1 0 0,1-1-1 0 0,0 1 1 0 0,0-1-1 0 0,8 3 0 0 0,21 6-26 0 0,0 2 1 0 0,-1 1-1 0 0,0 1 0 0 0,30 20 0 0 0,-61-34 53 0 0,0 1 0 0 0,0-1 0 0 0,0 0 0 0 0,0 1 0 0 0,-1-1 0 0 0,1 1 0 0 0,-1 0 0 0 0,1-1 0 0 0,-1 1 0 0 0,1 0 0 0 0,-1 0 0 0 0,0 0-1 0 0,0 0 1 0 0,0 0 0 0 0,0 0 0 0 0,0 1 0 0 0,0-1 0 0 0,-1 0 0 0 0,1 0 0 0 0,-1 1 0 0 0,1-1 0 0 0,-1 0 0 0 0,0 1 0 0 0,0-1 0 0 0,0 0 0 0 0,0 1 0 0 0,-1-1 0 0 0,1 0 0 0 0,-1 0 0 0 0,1 1 0 0 0,-1-1 0 0 0,-1 3 0 0 0,0 0 71 0 0,0 0 0 0 0,-1-1 0 0 0,0 1 0 0 0,1-1 0 0 0,-2 1 0 0 0,1-1 1 0 0,0 0-1 0 0,-1 0 0 0 0,0-1 0 0 0,0 1 0 0 0,0-1 0 0 0,0 0 0 0 0,-9 5 1 0 0,-9 3 281 0 0,-1-2 0 0 0,-1 0 0 0 0,0-1 1 0 0,0-2-1 0 0,0 0 0 0 0,-46 3 0 0 0,23-7-5030 0 0,2-3-5425 0 0,34-1 5978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30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1 3412 0 0,'0'0'540'0'0,"-21"3"2527"0"0,16 1-2724 0 0,0 0 0 0 0,1 0 1 0 0,-1 1-1 0 0,1 0 0 0 0,0-1 0 0 0,1 1 0 0 0,-1 1 0 0 0,1-1 0 0 0,0 0 0 0 0,0 1 0 0 0,1 0 0 0 0,-1-1 0 0 0,1 1 0 0 0,1 0 0 0 0,-2 7 0 0 0,-1 8 649 0 0,2 1-1 0 0,0 43 1 0 0,9-8-628 0 0,-7-57-396 0 0,-1 0-1 0 0,1 0 0 0 0,0 0 1 0 0,0 1-1 0 0,1-1 0 0 0,-1 0 1 0 0,0 0-1 0 0,0 0 0 0 0,0 1 1 0 0,0-1-1 0 0,0 0 0 0 0,0 0 1 0 0,0 0-1 0 0,0 0 0 0 0,0 1 1 0 0,0-1-1 0 0,0 0 0 0 0,0 0 1 0 0,1 0-1 0 0,-1 0 0 0 0,0 0 1 0 0,0 1-1 0 0,0-1 0 0 0,0 0 1 0 0,0 0-1 0 0,1 0 0 0 0,-1 0 1 0 0,0 0-1 0 0,0 0 0 0 0,0 0 1 0 0,0 0-1 0 0,1 1 0 0 0,-1-1 1 0 0,0 0-1 0 0,0 0 0 0 0,0 0 1 0 0,1 0-1 0 0,-1 0 0 0 0,0 0 1 0 0,0 0-1 0 0,0 0 0 0 0,1 0 1 0 0,-1 0-1 0 0,0 0 0 0 0,0 0 1 0 0,0 0-1 0 0,0-1 0 0 0,1 1 1 0 0,-1 0-1 0 0,0 0 0 0 0,0 0 1 0 0,0 0-1 0 0,0 0 0 0 0,1 0 1 0 0,-1 0-1 0 0,0 0 0 0 0,0-1 1 0 0,10-10-6132 0 0,-10 2 3571 0 0,0-1 1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56.20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139 53 2944 0 0,'-22'0'3531'0'0,"17"0"-3226"0"0,1 1 0 0 0,0-1 0 0 0,-1 1 0 0 0,1 0 0 0 0,0 1 0 0 0,0-1 0 0 0,0 1 0 0 0,0 0 0 0 0,0 0 0 0 0,0 0 0 0 0,0 0 0 0 0,1 0 0 0 0,-1 1 0 0 0,1 0 0 0 0,-1 0 0 0 0,1 0 0 0 0,0 0 0 0 0,-4 6 0 0 0,3-4 1 0 0,0 1 0 0 0,1-1 0 0 0,-1 1 0 0 0,1 0 0 0 0,0 1 0 0 0,0-1 0 0 0,1 1 0 0 0,0-1 1 0 0,0 1-1 0 0,0-1 0 0 0,0 9 0 0 0,0 9 113 0 0,0-11-211 0 0,1 0-1 0 0,0 0 1 0 0,1 0 0 0 0,3 22 0 0 0,-3-31-187 0 0,1-1-1 0 0,0 0 1 0 0,0 0-1 0 0,0 0 1 0 0,0 0-1 0 0,1 0 1 0 0,-1 0-1 0 0,1 0 1 0 0,-1 0 0 0 0,1 0-1 0 0,0-1 1 0 0,0 1-1 0 0,1-1 1 0 0,-1 1-1 0 0,0-1 1 0 0,1 0-1 0 0,0 0 1 0 0,-1 0 0 0 0,1 0-1 0 0,0-1 1 0 0,0 1-1 0 0,0-1 1 0 0,6 3-1 0 0,7 0-12 0 0,1 0 0 0 0,-1-2-1 0 0,1 0 1 0 0,0 0-1 0 0,0-2 1 0 0,-1 0 0 0 0,1-1-1 0 0,0-1 1 0 0,0 0-1 0 0,-1-1 1 0 0,17-5 0 0 0,-27 6-10 0 0,-1-1 0 0 0,1 1 0 0 0,-1-1 0 0 0,0 1 0 0 0,0-2 0 0 0,0 1 1 0 0,0 0-1 0 0,0-1 0 0 0,-1 0 0 0 0,0 0 0 0 0,0-1 0 0 0,0 1 0 0 0,0-1 1 0 0,-1 0-1 0 0,1 0 0 0 0,-1 0 0 0 0,0 0 0 0 0,-1 0 0 0 0,1-1 0 0 0,2-10 0 0 0,-1 0 10 0 0,-1 1-1 0 0,-1-1 0 0 0,-1 1 1 0 0,0-1-1 0 0,0 0 0 0 0,-4-25 1 0 0,2 36-1 0 0,1 0 0 0 0,-1 0 0 0 0,0-1 0 0 0,-1 1 0 0 0,1 0 0 0 0,-1 0 0 0 0,0 1 0 0 0,0-1 0 0 0,-1 0 0 0 0,1 1 0 0 0,-1-1 0 0 0,0 1 1 0 0,0 0-1 0 0,-1 0 0 0 0,1 0 0 0 0,-1 0 0 0 0,0 0 0 0 0,0 1 0 0 0,-5-4 0 0 0,3 4 1 0 0,0-1 1 0 0,-1 1-1 0 0,1 0 0 0 0,-1 1 0 0 0,0 0 0 0 0,0 0 1 0 0,0 0-1 0 0,0 1 0 0 0,0 0 0 0 0,0 0 1 0 0,0 1-1 0 0,0 0 0 0 0,-11 1 0 0 0,11-1-9 0 0,0 0-1 0 0,0 1 0 0 0,1 0 1 0 0,-1 0-1 0 0,0 1 0 0 0,1 0 1 0 0,-1 0-1 0 0,1 0 0 0 0,-1 1 1 0 0,1 0-1 0 0,0 0 0 0 0,0 1 1 0 0,1-1-1 0 0,-1 1 0 0 0,-9 9 1 0 0,8-5-169 0 0,0 1 0 0 0,0 0 1 0 0,1 0-1 0 0,0 0 1 0 0,0 1-1 0 0,1 0 0 0 0,0 0 1 0 0,-4 17-1 0 0,-3 23-9874 0 0,9-36 6719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31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22 251 1600 0 0,'-1'-14'1153'0'0,"0"-1"0"0"0,-7-26-1 0 0,4 22-121 0 0,-1 6 116 0 0,2 5 1185 0 0,15 5-557 0 0,98-4 238 0 0,85-11-1362 0 0,-167 14-586 0 0,-2 0 24 0 0,28-7-1 0 0,-48 9-68 0 0,0 1 0 0 0,1-2 0 0 0,-1 1 0 0 0,0-1 0 0 0,0 0 0 0 0,-1 0 0 0 0,1-1 0 0 0,-1 0 0 0 0,9-7 0 0 0,-12 9-7 0 0,-1 0 0 0 0,0 0 1 0 0,1 0-1 0 0,-1 0 1 0 0,0-1-1 0 0,0 1 0 0 0,0 0 1 0 0,-1-1-1 0 0,1 1 1 0 0,0 0-1 0 0,-1-1 0 0 0,0 1 1 0 0,1-1-1 0 0,-1 1 1 0 0,0-1-1 0 0,0 1 0 0 0,-1-1 1 0 0,1 1-1 0 0,0-1 1 0 0,-2-2-1 0 0,2 4-2 0 0,0 1-1 0 0,0 0 1 0 0,-1-1-1 0 0,1 1 1 0 0,0 0-1 0 0,0-1 1 0 0,-1 1-1 0 0,1 0 1 0 0,0 0-1 0 0,0-1 1 0 0,-1 1-1 0 0,1 0 1 0 0,0 0-1 0 0,-1-1 1 0 0,1 1-1 0 0,0 0 1 0 0,-1 0-1 0 0,1 0 1 0 0,0 0-1 0 0,-1 0 1 0 0,1 0-1 0 0,-1 0 1 0 0,1 0-1 0 0,0-1 1 0 0,-1 1-1 0 0,1 0 1 0 0,0 1-1 0 0,-1-1 1 0 0,1 0-1 0 0,-1 0 1 0 0,0 0-1 0 0,-10 10 145 0 0,8-6-127 0 0,1-1 1 0 0,0 1-1 0 0,0 0 1 0 0,0 0 0 0 0,-2 6-1 0 0,-8 53 378 0 0,-6 104 0 0 0,0 6 44 0 0,-79 260 636 0 0,95-425-1371 0 0,-8 33 456 0 0,7-16-4584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31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54 187 2848 0 0,'-2'2'214'0'0,"-1"0"-1"0"0,1 0 0 0 0,0 0 1 0 0,-1 1-1 0 0,1-1 0 0 0,1 1 1 0 0,-1-1-1 0 0,0 1 1 0 0,1 0-1 0 0,-1 0 0 0 0,1 0 1 0 0,0 0-1 0 0,0 0 0 0 0,-1 4 1 0 0,-4 7 549 0 0,2-3-307 0 0,0 0 0 0 0,1 0 0 0 0,0 1 0 0 0,1-1 0 0 0,0 1 0 0 0,0 18 0 0 0,1-24-208 0 0,1 0 0 0 0,0 0 0 0 0,1-1-1 0 0,0 1 1 0 0,0 0 0 0 0,0-1-1 0 0,0 1 1 0 0,1-1 0 0 0,0 1-1 0 0,0-1 1 0 0,0 0 0 0 0,1 0 0 0 0,0 0-1 0 0,0 0 1 0 0,0 0 0 0 0,5 5-1 0 0,-5-8-204 0 0,0 1 0 0 0,1-1 0 0 0,-1 0-1 0 0,1 0 1 0 0,-1-1 0 0 0,1 1 0 0 0,0-1 0 0 0,0 1-1 0 0,0-1 1 0 0,0-1 0 0 0,0 1 0 0 0,0 0 0 0 0,0-1-1 0 0,0 0 1 0 0,0 0 0 0 0,0 0 0 0 0,0 0 0 0 0,0-1-1 0 0,4 0 1 0 0,5-2-6 0 0,0 0-1 0 0,0-1 1 0 0,0 0 0 0 0,18-9-1 0 0,-21 8-20 0 0,-1 0 1 0 0,0-1-1 0 0,0 0 0 0 0,-1 0 1 0 0,0-1-1 0 0,0 0 0 0 0,0 0 0 0 0,-1-1 1 0 0,0 0-1 0 0,0 0 0 0 0,-1-1 1 0 0,0 0-1 0 0,-1 0 0 0 0,0 0 0 0 0,0-1 1 0 0,-1 0-1 0 0,0 0 0 0 0,-1 0 1 0 0,0 0-1 0 0,-1 0 0 0 0,0-1 0 0 0,1-14 1 0 0,-2 11 56 0 0,0-1 0 0 0,-1 1 0 0 0,-1 0 0 0 0,0-1 0 0 0,-1 1 0 0 0,-1 0 0 0 0,0 0 0 0 0,-7-19 0 0 0,8 29-41 0 0,1-1 0 0 0,-1 1 0 0 0,0 0 0 0 0,-1-1 0 0 0,1 1 0 0 0,-1 0 0 0 0,1 1 0 0 0,-1-1 0 0 0,0 0 0 0 0,-1 1 0 0 0,1-1 0 0 0,-1 1 0 0 0,1 0 0 0 0,-1 0 0 0 0,0 1 0 0 0,0-1 0 0 0,0 1 0 0 0,0 0 0 0 0,-1 0 0 0 0,1 0 0 0 0,-1 0 0 0 0,1 1 0 0 0,-1 0 0 0 0,0 0 0 0 0,1 0 0 0 0,-1 0 0 0 0,0 1 0 0 0,1 0 0 0 0,-6 0 0 0 0,4 1-5 0 0,1 0 0 0 0,-1 0-1 0 0,1 0 1 0 0,0 1 0 0 0,-1 0-1 0 0,1 0 1 0 0,0 0 0 0 0,0 1-1 0 0,1-1 1 0 0,-1 1-1 0 0,0 0 1 0 0,1 1 0 0 0,0-1-1 0 0,0 1 1 0 0,0 0 0 0 0,0 0-1 0 0,0 0 1 0 0,1 0 0 0 0,0 1-1 0 0,0 0 1 0 0,0-1 0 0 0,-4 10-1 0 0,2-2-408 0 0,0 0 0 0 0,0 1 0 0 0,-3 17 0 0 0,-3 36-6276 0 0,11-42 3434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32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92 3128 0 0,'0'0'556'0'0,"7"3"3308"0"0,-6 40-1386 0 0,-3 0 0 0 0,-10 64-1 0 0,5-46-1472 0 0,3-15-707 0 0,-1 8 6 0 0,5-50-286 0 0,0 0 0 0 0,0 1 1 0 0,1-1-1 0 0,-1 0 0 0 0,1 0 0 0 0,0 0 1 0 0,0 0-1 0 0,0 0 0 0 0,0 0 1 0 0,3 4-1 0 0,-2-6-10 0 0,-1-1 1 0 0,0 0-1 0 0,1 0 1 0 0,-1 0-1 0 0,1 0 0 0 0,-1-1 1 0 0,1 1-1 0 0,-1 0 1 0 0,1-1-1 0 0,0 1 0 0 0,-1 0 1 0 0,1-1-1 0 0,0 0 1 0 0,-1 0-1 0 0,1 1 1 0 0,0-1-1 0 0,-1 0 0 0 0,1 0 1 0 0,0 0-1 0 0,0-1 1 0 0,2 1-1 0 0,35-8 72 0 0,-25 3-41 0 0,-1-1 1 0 0,1 0-1 0 0,-1-1 1 0 0,-1 0 0 0 0,0-1-1 0 0,0-1 1 0 0,0 0 0 0 0,-1 0-1 0 0,0-1 1 0 0,14-17-1 0 0,-10 9 86 0 0,-1-1 0 0 0,-1 0-1 0 0,0-1 1 0 0,-2-1-1 0 0,16-38 1 0 0,-21 41 17 0 0,0-1 1 0 0,-2 0-1 0 0,0 0 1 0 0,-1-1-1 0 0,-1 1 1 0 0,-1-24-1 0 0,-2 30-251 0 0,0-1 0 0 0,-1 1 0 0 0,-7-24 0 0 0,6 30-3934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33.3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231 532 3160 0 0,'-31'-7'3515'0'0,"24"7"-3103"0"0,3 0-162 0 0,-1-1 0 0 0,0 1 0 0 0,0 1 0 0 0,1-1 0 0 0,-1 1 0 0 0,0-1 0 0 0,1 1 0 0 0,-1 1 0 0 0,1-1 0 0 0,-1 1 0 0 0,1-1 0 0 0,0 1 1 0 0,-1 1-1 0 0,-4 2 0 0 0,1 1 117 0 0,-1 1 0 0 0,1 0 0 0 0,1 0 0 0 0,-1 0 0 0 0,1 1 0 0 0,1 0 0 0 0,-1 0 1 0 0,1 1-1 0 0,1 0 0 0 0,-8 17 0 0 0,6-11-157 0 0,2 0 0 0 0,-1 0 0 0 0,2 1 0 0 0,0-1 1 0 0,1 1-1 0 0,-1 22 0 0 0,4-35-191 0 0,-2 16 97 0 0,1 0-1 0 0,1 0 0 0 0,1-1 1 0 0,3 20-1 0 0,-3-33-99 0 0,0-1 0 0 0,0 0 0 0 0,0 0 1 0 0,0 0-1 0 0,1 0 0 0 0,-1 0 0 0 0,1 0 0 0 0,0 0 0 0 0,0 0 1 0 0,1 0-1 0 0,-1-1 0 0 0,1 0 0 0 0,0 1 0 0 0,0-1 0 0 0,0 0 1 0 0,0 0-1 0 0,0 0 0 0 0,1-1 0 0 0,-1 1 0 0 0,1-1 0 0 0,0 0 1 0 0,0 0-1 0 0,7 3 0 0 0,-3-3-12 0 0,0 0 1 0 0,0 0-1 0 0,1 0 0 0 0,-1-1 1 0 0,0 0-1 0 0,1-1 0 0 0,-1 0 1 0 0,1 0-1 0 0,-1-1 0 0 0,0 0 1 0 0,1-1-1 0 0,8-2 0 0 0,-11 2-5 0 0,-1 0 0 0 0,-1 0 0 0 0,1 0-1 0 0,0-1 1 0 0,-1 0 0 0 0,1 0 0 0 0,-1 0-1 0 0,0 0 1 0 0,0-1 0 0 0,0 0-1 0 0,0 0 1 0 0,-1 0 0 0 0,1 0 0 0 0,-1 0-1 0 0,0-1 1 0 0,-1 1 0 0 0,1-1 0 0 0,-1 0-1 0 0,0 0 1 0 0,2-6 0 0 0,2-11-2 0 0,-1 0 1 0 0,0 0-1 0 0,-2-1 0 0 0,-1 0 1 0 0,-1-25-1 0 0,-12-114-8 0 0,7 137 6 0 0,0 0 0 0 0,-2 0 0 0 0,0 1 0 0 0,-2 0 0 0 0,-1 1 0 0 0,-1 0 0 0 0,0 0 0 0 0,-23-33 0 0 0,26 46 2 0 0,-2 0 1 0 0,1 0-1 0 0,-1 1 0 0 0,0 1 1 0 0,-1 0-1 0 0,-21-14 1 0 0,17 12 4 0 0,0 0 0 0 0,-20-20 1 0 0,32 28 2 0 0,0 0 1 0 0,0 0-1 0 0,0-1 1 0 0,0 1-1 0 0,0-1 1 0 0,1 1-1 0 0,-1-1 1 0 0,1 0-1 0 0,0 1 1 0 0,0-1-1 0 0,0 0 1 0 0,0 0 0 0 0,0 0-1 0 0,0 0 1 0 0,1 0-1 0 0,-1 0 1 0 0,1 0-1 0 0,0 0 1 0 0,0 0-1 0 0,0 0 1 0 0,1 0-1 0 0,0-6 1 0 0,1 7 3 0 0,-1 0 0 0 0,1 0 1 0 0,-1 0-1 0 0,1 0 0 0 0,-1 1 0 0 0,1-1 0 0 0,0 1 1 0 0,0-1-1 0 0,0 1 0 0 0,0 0 0 0 0,0-1 0 0 0,0 1 1 0 0,0 0-1 0 0,4-1 0 0 0,32-10 126 0 0,183-43 436 0 0,-198 49-432 0 0,-1-1 0 0 0,37-16 0 0 0,-56 24-1612 0 0,-4 5-2306 0 0,-1 8-2550 0 0,2-3 2792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33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10 3400 0 0,'4'-9'4742'0'0,"-3"9"-4661"0"0,-1 0 0 0 0,0 0 1 0 0,0 0-1 0 0,0-1 0 0 0,1 1 0 0 0,-1 0 0 0 0,0 0 0 0 0,0 0 1 0 0,1 0-1 0 0,-1 0 0 0 0,0 0 0 0 0,0 0 0 0 0,0 0 0 0 0,1 0 1 0 0,-1 0-1 0 0,0 0 0 0 0,0 0 0 0 0,1 0 0 0 0,-1 1 0 0 0,0-1 1 0 0,0 0-1 0 0,0 0 0 0 0,1 0 0 0 0,-1 0 0 0 0,0 0 0 0 0,0 0 1 0 0,0 0-1 0 0,0 1 0 0 0,1-1 0 0 0,-1 0 0 0 0,0 0 0 0 0,0 0 1 0 0,0 0-1 0 0,0 1 0 0 0,0-1 0 0 0,1 0 0 0 0,-1 0 0 0 0,0 0 1 0 0,0 1-1 0 0,0-1 0 0 0,0 0 0 0 0,0 0 0 0 0,0 1 0 0 0,0-1 1 0 0,0 0-1 0 0,0 0 0 0 0,0 0 0 0 0,0 1 0 0 0,0-1 0 0 0,3 23 1986 0 0,-4 26 232 0 0,-9 38-798 0 0,4-38-1236 0 0,1 1 0 0 0,3 62 0 0 0,9-73-1728 0 0,-4-31-235 0 0,-1-1-1 0 0,1 0 1 0 0,1 0 0 0 0,-1 0-1 0 0,9 11 1 0 0,-2-6-1899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34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77 170 2912 0 0,'-1'2'247'0'0,"0"1"-1"0"0,0-1 0 0 0,0 0 0 0 0,0 0 1 0 0,-1 0-1 0 0,1-1 0 0 0,0 1 0 0 0,-3 2 1 0 0,-3 6 387 0 0,-3 6 160 0 0,1 0 0 0 0,1 1 0 0 0,1 0 1 0 0,-6 20-1 0 0,11-28-449 0 0,-1 0 1 0 0,2 0-1 0 0,-1 0 0 0 0,1 0 1 0 0,0 0-1 0 0,1 0 0 0 0,0 1 1 0 0,1-1-1 0 0,0 0 0 0 0,2 12 1 0 0,-2-18-237 0 0,0 0 1 0 0,1 1 0 0 0,-1-1-1 0 0,1 0 1 0 0,-1 0 0 0 0,1 0-1 0 0,0-1 1 0 0,0 1 0 0 0,0 0-1 0 0,0-1 1 0 0,1 1 0 0 0,-1-1-1 0 0,1 0 1 0 0,-1 1 0 0 0,6 2-1 0 0,-3-3-49 0 0,0 1 0 0 0,1-1-1 0 0,-1 1 1 0 0,1-2 0 0 0,0 1-1 0 0,-1 0 1 0 0,1-1-1 0 0,9 0 1 0 0,-4 0-51 0 0,1-1 0 0 0,0 0 0 0 0,0-1 0 0 0,0-1 0 0 0,-1 1 0 0 0,1-2 0 0 0,0 0 0 0 0,16-6 0 0 0,-22 5-5 0 0,1 1 0 0 0,-1-1 0 0 0,0 0 0 0 0,0 0 0 0 0,-1-1 0 0 0,1 1 0 0 0,-1-1 0 0 0,0-1 0 0 0,0 1 0 0 0,0-1 0 0 0,-1 0 0 0 0,0 0 0 0 0,0 0 0 0 0,-1 0 0 0 0,1-1 0 0 0,-1 1 0 0 0,-1-1 0 0 0,1 0 0 0 0,1-8 0 0 0,1-10 2 0 0,-1 0-1 0 0,0 1 1 0 0,-2-1 0 0 0,-2-30-1 0 0,0 46 6 0 0,0 1 0 0 0,-1 0-1 0 0,0-1 1 0 0,0 1-1 0 0,-1 0 1 0 0,0 0-1 0 0,-1 0 1 0 0,-5-12-1 0 0,7 17 2 0 0,-1-1 1 0 0,0 1-1 0 0,0-1 0 0 0,-1 1 0 0 0,1 0 0 0 0,-1 0 1 0 0,0 0-1 0 0,1 0 0 0 0,-1 1 0 0 0,0-1 0 0 0,-1 1 1 0 0,1 0-1 0 0,0 0 0 0 0,-1 0 0 0 0,1 0 0 0 0,-1 0 1 0 0,0 1-1 0 0,1 0 0 0 0,-8-2 0 0 0,4 2 17 0 0,0 1 0 0 0,0-1 0 0 0,-1 1-1 0 0,1 1 1 0 0,0-1 0 0 0,0 1 0 0 0,-1 1-1 0 0,1-1 1 0 0,0 1 0 0 0,0 0 0 0 0,1 1 0 0 0,-1 0-1 0 0,0 0 1 0 0,1 0 0 0 0,0 1 0 0 0,0 0-1 0 0,0 0 1 0 0,0 1 0 0 0,0-1 0 0 0,1 1 0 0 0,0 1-1 0 0,0-1 1 0 0,0 1 0 0 0,1-1 0 0 0,0 1-1 0 0,0 0 1 0 0,1 1 0 0 0,-1-1 0 0 0,-2 8 0 0 0,-2 5 26 0 0,1 0 0 0 0,1 0 1 0 0,0 1-1 0 0,1-1 1 0 0,1 1-1 0 0,2 0 1 0 0,-2 24-1 0 0,4-34-32 0 0,0-1 1 0 0,1 1-1 0 0,-1-1 0 0 0,2 1 1 0 0,4 16-1 0 0,-5-24-22 0 0,0 1 0 0 0,0-1 0 0 0,0 1 1 0 0,0-1-1 0 0,1 0 0 0 0,-1 1 0 0 0,1-1 0 0 0,0 0 0 0 0,-1 0 0 0 0,1 0 0 0 0,0 0 1 0 0,0-1-1 0 0,1 1 0 0 0,-1 0 0 0 0,0-1 0 0 0,0 1 0 0 0,1-1 0 0 0,-1 0 0 0 0,1 0 1 0 0,-1 0-1 0 0,1 0 0 0 0,-1 0 0 0 0,1-1 0 0 0,0 1 0 0 0,2-1 0 0 0,5 2-30 0 0,0-2 1 0 0,0 1-1 0 0,1-1 0 0 0,-1-1 0 0 0,0 0 0 0 0,0 0 1 0 0,0-1-1 0 0,-1 0 0 0 0,1-1 0 0 0,0 0 0 0 0,-1-1 1 0 0,0 0-1 0 0,1 0 0 0 0,-2-1 0 0 0,16-10 0 0 0,-15 8-8 0 0,1-1 0 0 0,-1-1 0 0 0,-1 0 0 0 0,1 0 0 0 0,-1-1 0 0 0,-1 0 0 0 0,0 0 0 0 0,0-1 0 0 0,-1 0 0 0 0,-1 0 0 0 0,0 0 0 0 0,5-17 0 0 0,-1 1 61 0 0,-1 1 0 0 0,-2-2-1 0 0,0 1 1 0 0,-2-1 0 0 0,1-44-1 0 0,-5 71-17 0 0,0 1 0 0 0,0 0 0 0 0,0 0 0 0 0,0 0 0 0 0,0 0 0 0 0,0 0 0 0 0,0 0 0 0 0,0 0-1 0 0,0-1 1 0 0,0 1 0 0 0,0 0 0 0 0,0 0 0 0 0,0 0 0 0 0,0 0 0 0 0,0 0 0 0 0,0 0 0 0 0,0 0 0 0 0,0-1 0 0 0,0 1 0 0 0,0 0-1 0 0,-1 0 1 0 0,1 0 0 0 0,0 0 0 0 0,0 0 0 0 0,0 0 0 0 0,0 0 0 0 0,0 0 0 0 0,0 0 0 0 0,0 0 0 0 0,0 0 0 0 0,0 0 0 0 0,0-1-1 0 0,-1 1 1 0 0,1 0 0 0 0,0 0 0 0 0,0 0 0 0 0,0 0 0 0 0,0 0 0 0 0,0 0 0 0 0,0 0 0 0 0,0 0 0 0 0,-1 0 0 0 0,1 0 0 0 0,0 0-1 0 0,0 0 1 0 0,0 0 0 0 0,0 0 0 0 0,0 0 0 0 0,0 0 0 0 0,0 0 0 0 0,-1 0 0 0 0,1 1 0 0 0,-8 4 173 0 0,-5 8 18 0 0,3 3-105 0 0,0 2 0 0 0,2-1 1 0 0,0 1-1 0 0,0 0 0 0 0,2 1 1 0 0,0 0-1 0 0,1 0 1 0 0,1 0-1 0 0,1 1 0 0 0,1-1 1 0 0,1 1-1 0 0,1 29 0 0 0,0-40-78 0 0,1-1 0 0 0,1 0 0 0 0,0 0 0 0 0,0 1 0 0 0,0-1 0 0 0,4 8 0 0 0,-4-13-12 0 0,0 0 0 0 0,-1 0-1 0 0,1 0 1 0 0,0 0 0 0 0,0-1 0 0 0,0 1-1 0 0,1 0 1 0 0,-1-1 0 0 0,1 0 0 0 0,0 1 0 0 0,-1-1-1 0 0,1 0 1 0 0,0 0 0 0 0,0-1 0 0 0,0 1 0 0 0,5 1-1 0 0,3 1-28 0 0,1-1-1 0 0,-1 0 1 0 0,1-1-1 0 0,0 0 0 0 0,0-1 1 0 0,0 0-1 0 0,0-1 1 0 0,0 0-1 0 0,0-1 0 0 0,23-4 1 0 0,-26 3-13 0 0,0-1-1 0 0,1 0 1 0 0,-1 0 0 0 0,0-1-1 0 0,-1 0 1 0 0,1-1 0 0 0,-1 0-1 0 0,0 0 1 0 0,0-1 0 0 0,0 0-1 0 0,-1 0 1 0 0,0-1 0 0 0,11-13-1 0 0,-5 3-27 0 0,-2-2-1 0 0,0 1 0 0 0,-1-1 0 0 0,-1-1 1 0 0,0 0-1 0 0,6-24 0 0 0,25-129 280 0 0,-40 171-201 0 0,5-41 466 0 0,-4 31 179 0 0,-4 30-242 0 0,1-5-256 0 0,-1 0 0 0 0,-6 16 0 0 0,-3 16 67 0 0,7-21-128 0 0,-6 28 172 0 0,-6 80 0 0 0,17-130-269 0 0,-2 30-227 0 0,2 0 0 0 0,3 35-1 0 0,9-33-6798 0 0,-10-30 5616 0 0,4 6-2477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35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69 145 3064 0 0,'-3'0'262'0'0,"1"1"-1"0"0,0-1 1 0 0,-1 1-1 0 0,1 0 1 0 0,0 0-1 0 0,0 0 1 0 0,0 0-1 0 0,0 1 1 0 0,0-1-1 0 0,0 0 0 0 0,0 1 1 0 0,0 0-1 0 0,0-1 1 0 0,1 1-1 0 0,-1 0 1 0 0,1 0-1 0 0,-1 0 1 0 0,-1 3-1 0 0,0-1 25 0 0,1 0-1 0 0,-1 1 0 0 0,1-1 0 0 0,0 1 1 0 0,0-1-1 0 0,1 1 0 0 0,-1-1 0 0 0,-1 9 1 0 0,-1 26 1358 0 0,1-12-74 0 0,0 28 0 0 0,3-48-1416 0 0,1 0 0 0 0,-1 0 0 0 0,1-1 0 0 0,0 1 0 0 0,1 0 0 0 0,0-1 0 0 0,0 1 0 0 0,0-1 0 0 0,4 8 0 0 0,-3-10-127 0 0,0 0 0 0 0,0-1-1 0 0,0 1 1 0 0,1-1 0 0 0,-1 0-1 0 0,1 0 1 0 0,0-1 0 0 0,0 1 0 0 0,0-1-1 0 0,0 0 1 0 0,0 0 0 0 0,0 0-1 0 0,0 0 1 0 0,1-1 0 0 0,-1 1 0 0 0,1-1-1 0 0,-1 0 1 0 0,1-1 0 0 0,6 1-1 0 0,7 0 8 0 0,0 0 0 0 0,0-1 0 0 0,29-5 0 0 0,-35 4-33 0 0,1-2 0 0 0,-1 0 0 0 0,0 0-1 0 0,0-1 1 0 0,0-1 0 0 0,-1 0 0 0 0,0 0-1 0 0,0-1 1 0 0,18-12 0 0 0,-23 13 3 0 0,1-1 1 0 0,-1 0-1 0 0,0 0 1 0 0,0 0-1 0 0,-1 0 1 0 0,0-1 0 0 0,0 0-1 0 0,0 0 1 0 0,-1 0-1 0 0,0-1 1 0 0,0 1-1 0 0,-1-1 1 0 0,0 0-1 0 0,0 0 1 0 0,1-11-1 0 0,-1 3 5 0 0,0 1 0 0 0,-1-1 0 0 0,-1-1 1 0 0,0 1-1 0 0,-2 0 0 0 0,1 0 0 0 0,-2 0 0 0 0,0 0 0 0 0,-6-21 0 0 0,6 30-3 0 0,-1 1 0 0 0,1 0 0 0 0,-1-1 1 0 0,0 1-1 0 0,0 0 0 0 0,-1 1 0 0 0,0-1 0 0 0,0 0 0 0 0,0 1 0 0 0,-1 0 1 0 0,1 0-1 0 0,-10-6 0 0 0,11 8 0 0 0,-1 1-1 0 0,1-1 1 0 0,-1 1 0 0 0,0 0 0 0 0,0 0-1 0 0,0 1 1 0 0,-1-1 0 0 0,1 1 0 0 0,0 0-1 0 0,0 0 1 0 0,-1 1 0 0 0,1-1 0 0 0,-1 1-1 0 0,1 0 1 0 0,0 0 0 0 0,-1 0 0 0 0,1 0-1 0 0,0 1 1 0 0,-1 0 0 0 0,-6 2 0 0 0,-2 2 29 0 0,0 1 0 0 0,1 0 0 0 0,0 1 0 0 0,0 0 0 0 0,0 1 1 0 0,1 0-1 0 0,0 1 0 0 0,1 0 0 0 0,-1 1 0 0 0,2 0 0 0 0,0 0 0 0 0,0 1 1 0 0,1 0-1 0 0,0 1 0 0 0,-7 14 0 0 0,4-5 34 0 0,1 0-1 0 0,1 1 1 0 0,1 1 0 0 0,0-1-1 0 0,2 2 1 0 0,1-1-1 0 0,1 0 1 0 0,-2 27 0 0 0,4 142 314 0 0,-3 30-82 0 0,2-139-298 0 0,3-49-8909 0 0,0-34 8864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36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10 3520 0 0,'-68'-5'4791'0'0,"56"3"-4173"0"0,-1 1-1 0 0,1 0 1 0 0,-1 0 0 0 0,1 1-1 0 0,0 1 1 0 0,-1 0 0 0 0,1 1-1 0 0,0 0 1 0 0,-1 1 0 0 0,-13 5-1 0 0,20-5-525 0 0,0 0-1 0 0,1 0 0 0 0,-1 0 0 0 0,1 1 0 0 0,0 0 1 0 0,0 0-1 0 0,1 1 0 0 0,-1-1 0 0 0,1 1 1 0 0,0 0-1 0 0,0 0 0 0 0,0 0 0 0 0,1 1 0 0 0,0-1 1 0 0,0 1-1 0 0,0 0 0 0 0,1 0 0 0 0,0 0 1 0 0,0 0-1 0 0,0 0 0 0 0,1 1 0 0 0,0-1 0 0 0,0 0 1 0 0,1 1-1 0 0,-1-1 0 0 0,1 1 0 0 0,1-1 1 0 0,-1 0-1 0 0,1 1 0 0 0,0-1 0 0 0,1 0 0 0 0,4 12 1 0 0,-4-13-91 0 0,0-1 0 0 0,0 0 0 0 0,1 0 0 0 0,-1-1 1 0 0,1 1-1 0 0,0 0 0 0 0,0-1 0 0 0,0 0 0 0 0,1 1 0 0 0,-1-1 1 0 0,1 0-1 0 0,0-1 0 0 0,-1 1 0 0 0,1-1 0 0 0,1 0 1 0 0,-1 0-1 0 0,0 0 0 0 0,0 0 0 0 0,8 1 0 0 0,-2 0-36 0 0,0-1-1 0 0,0-1 0 0 0,1 1 0 0 0,-1-2 1 0 0,0 1-1 0 0,0-1 0 0 0,20-3 1 0 0,-27 2 17 0 0,0 0 0 0 0,0 0 0 0 0,1 0 0 0 0,-1 0 0 0 0,-1 0 0 0 0,1-1 0 0 0,0 1 0 0 0,4-4 0 0 0,-6 4 15 0 0,-1 1 0 0 0,1 0 0 0 0,-1-1 0 0 0,1 1 0 0 0,-1-1 0 0 0,1 1 0 0 0,-1-1 0 0 0,1 1 0 0 0,-1-1 0 0 0,0 1 0 0 0,1-1 0 0 0,-1 1-1 0 0,0-1 1 0 0,0 1 0 0 0,1-1 0 0 0,-1 0 0 0 0,0 1 0 0 0,0-1 0 0 0,0 1 0 0 0,0-1 0 0 0,0 0 0 0 0,0 1 0 0 0,0-1 0 0 0,0 0 0 0 0,0 1 0 0 0,0-1 0 0 0,0 1-1 0 0,0-1 1 0 0,0 0 0 0 0,0 1 0 0 0,-1-1 0 0 0,1 1 0 0 0,0-1 0 0 0,0 1 0 0 0,-1-1 0 0 0,1 0 0 0 0,0 1 0 0 0,-1-1 0 0 0,1 1 0 0 0,-1-1 0 0 0,1 1 0 0 0,0 0 0 0 0,-1-1-1 0 0,1 1 1 0 0,-1-1 0 0 0,1 1 0 0 0,-1 0 0 0 0,0-1 0 0 0,1 1 0 0 0,-1 0 0 0 0,0-1 0 0 0,-4 0 3 0 0,1-1 0 0 0,-1 1 0 0 0,0 0 0 0 0,0 1 0 0 0,1-1 0 0 0,-1 1 1 0 0,0 0-1 0 0,0 0 0 0 0,0 0 0 0 0,-5 1 0 0 0,-8 0 23 0 0,10-1 7 0 0,-1 1 0 0 0,1 0 0 0 0,0 0 0 0 0,0 1 0 0 0,0 0-1 0 0,0 0 1 0 0,0 1 0 0 0,0 0 0 0 0,0 0 0 0 0,1 1 0 0 0,-1 0 0 0 0,1 0 0 0 0,0 1 0 0 0,1 0 0 0 0,-1 0 0 0 0,1 0-1 0 0,0 1 1 0 0,0 0 0 0 0,1 1 0 0 0,-1-1 0 0 0,1 1 0 0 0,1 0 0 0 0,-1 0 0 0 0,1 0 0 0 0,1 1 0 0 0,-1-1 0 0 0,1 1 0 0 0,1 0-1 0 0,-3 12 1 0 0,3-15 1 0 0,2 0 0 0 0,-1 1 0 0 0,1-1 0 0 0,0 0 1 0 0,0 1-1 0 0,0-1 0 0 0,1 1 0 0 0,-1-1 0 0 0,1 0 0 0 0,1 0 0 0 0,1 7 0 0 0,-1-9-17 0 0,-1 0 0 0 0,1 0 0 0 0,0 0 0 0 0,0 0 0 0 0,0 0 0 0 0,0 0 1 0 0,1 0-1 0 0,-1-1 0 0 0,1 1 0 0 0,-1-1 0 0 0,1 1 0 0 0,0-1 0 0 0,0 0 0 0 0,0 0 1 0 0,0-1-1 0 0,1 1 0 0 0,-1-1 0 0 0,4 2 0 0 0,5 1 7 0 0,1-1-1 0 0,0-1 1 0 0,1 0-1 0 0,-1 0 1 0 0,18-1-1 0 0,-1-2-191 0 0,36-4-1 0 0,-25-4-1284 0 0,-32 7-663 0 0,0-2 1 0 0,0 1-1 0 0,0-1 0 0 0,8-5 0 0 0,-3 0-1290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36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114 470 4088 0 0,'-3'0'432'0'0,"0"1"-1"0"0,0-1 1 0 0,0 0 0 0 0,1 1-1 0 0,-1-1 1 0 0,0 1-1 0 0,1 0 1 0 0,-1 0-1 0 0,0 0 1 0 0,1 0-1 0 0,-1 0 1 0 0,1 1-1 0 0,0-1 1 0 0,-3 3 0 0 0,2-1-79 0 0,-1 0 0 0 0,1 0 1 0 0,0 1-1 0 0,1-1 1 0 0,-1 1-1 0 0,1 0 1 0 0,-1 0-1 0 0,-1 4 0 0 0,-2 8 392 0 0,1 0 1 0 0,0 0-1 0 0,-4 30 0 0 0,7-34-62 0 0,-11 104 1351 0 0,9-59-2458 0 0,3-30-2127 0 0,1-17-3257 0 0</inkml:trace>
  <inkml:trace contextRef="#ctx0" brushRef="#br0" timeOffset="1">39 22 3912 0 0,'-4'-3'652'0'0,"4"1"0"0"0,-3-3 1 0 0,-1 0-17 0 0,4 3-16 0 0,0 0-36 0 0,-4 2-124 0 0,1-2-312 0 0,-1 4-1808 0 0,4 2-1 0 0,0 8 1 0 0,0 1 0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37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 2864 0 0,'0'0'2941'0'0,"12"0"-809"0"0,187 0 4150 0 0,99 0-3663 0 0,-297 0-2643 0 0,-20 0-202 0 0,-16-1-105 0 0,22 0 209 0 0,0 0 1 0 0,0 1-1 0 0,0 1 1 0 0,0 0-1 0 0,-25 5 0 0 0,34-3 137 0 0,-1-1 0 0 0,0 1 0 0 0,1 0-1 0 0,0 0 1 0 0,-1 0 0 0 0,1 1-1 0 0,1-1 1 0 0,-1 1 0 0 0,0 0-1 0 0,1 0 1 0 0,0 0 0 0 0,0 1 0 0 0,0-1-1 0 0,1 1 1 0 0,-4 6 0 0 0,0 2 88 0 0,1 0 1 0 0,1 0 0 0 0,-1 1-1 0 0,-3 22 1 0 0,1 16 377 0 0,-2 81 1 0 0,8-109-606 0 0,3 34-395 0 0,5-31-2598 0 0,7-4-3810 0 0,-6-15 3654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56.6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48 0 3784 0 0,'0'0'2766'0'0,"-11"13"1456"0"0,4 14-1511 0 0,0 4 164 0 0,-6 44 0 0 0,9-46-2346 0 0,2-13-394 0 0,0-1 1 0 0,1 1-1 0 0,0 0 1 0 0,1 0-1 0 0,1 0 0 0 0,4 23 1 0 0,-4-37-278 0 0,0 0 0 0 0,0 0 0 0 0,0 0 0 0 0,0 0-1 0 0,0-1 1 0 0,0 1 0 0 0,0 0 0 0 0,0 0 0 0 0,1-1 0 0 0,1 3 0 0 0,19 11-6944 0 0,-9-10 3066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38.0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75 119 3168 0 0,'-3'0'200'0'0,"1"1"0"0"0,-1 0 0 0 0,0 0-1 0 0,1 0 1 0 0,0 0 0 0 0,-1 0 0 0 0,1 0 0 0 0,-1 1-1 0 0,1-1 1 0 0,0 1 0 0 0,0 0 0 0 0,0-1 0 0 0,0 1-1 0 0,0 0 1 0 0,0 0 0 0 0,1 1 0 0 0,-1-1 0 0 0,1 0-1 0 0,-2 3 1 0 0,-2 2 179 0 0,1 0 0 0 0,0 1 0 0 0,1-1-1 0 0,0 1 1 0 0,-3 9 0 0 0,4-9-44 0 0,1 0 0 0 0,0 0 0 0 0,0 0 0 0 0,0 0 0 0 0,1 0-1 0 0,1 0 1 0 0,-1 0 0 0 0,1 0 0 0 0,1 1 0 0 0,-1-1 0 0 0,5 11 0 0 0,-4-14-251 0 0,-1-1-1 0 0,1 0 1 0 0,0 0-1 0 0,0 0 1 0 0,0-1 0 0 0,1 1-1 0 0,0 0 1 0 0,-1-1-1 0 0,1 1 1 0 0,0-1 0 0 0,1 0-1 0 0,-1 0 1 0 0,0-1-1 0 0,1 1 1 0 0,0 0 0 0 0,0-1-1 0 0,-1 0 1 0 0,1 0-1 0 0,0 0 1 0 0,1-1 0 0 0,-1 1-1 0 0,7 1 1 0 0,3-1-85 0 0,1 0 0 0 0,-1-1 1 0 0,0 0-1 0 0,1-1 1 0 0,-1-1-1 0 0,1 0 0 0 0,26-6 1 0 0,-35 6-16 0 0,0-1 0 0 0,-1 0 0 0 0,1 0 0 0 0,0-1 0 0 0,-1 1 1 0 0,0-1-1 0 0,0-1 0 0 0,0 1 0 0 0,0-1 0 0 0,0 1 0 0 0,-1-1 1 0 0,1-1-1 0 0,-1 1 0 0 0,0-1 0 0 0,-1 1 0 0 0,1-1 1 0 0,-1 0-1 0 0,0 0 0 0 0,0-1 0 0 0,0 1 0 0 0,2-8 0 0 0,2-7-36 0 0,-2-1 0 0 0,0 1 0 0 0,4-41 0 0 0,-8 52 74 0 0,-1 0 0 0 0,0-1 0 0 0,0 1 0 0 0,-1 0 0 0 0,0 0 0 0 0,-1 0 0 0 0,0 0 0 0 0,0 0 0 0 0,-1 1 0 0 0,0-1 0 0 0,-7-12 0 0 0,7 17 16 0 0,0 0 1 0 0,0 0-1 0 0,-1 1 0 0 0,1-1 0 0 0,-1 1 0 0 0,0 0 0 0 0,0 0 0 0 0,-1 0 0 0 0,1 0 1 0 0,-1 1-1 0 0,1 0 0 0 0,-1 0 0 0 0,0 0 0 0 0,1 0 0 0 0,-1 1 0 0 0,0 0 0 0 0,0 0 1 0 0,0 0-1 0 0,0 1 0 0 0,-9-1 0 0 0,5 1 55 0 0,0 0 0 0 0,0 1 0 0 0,0-1 0 0 0,0 2 0 0 0,0-1 1 0 0,0 1-1 0 0,0 1 0 0 0,0 0 0 0 0,1 0 0 0 0,-14 7 0 0 0,15-5-34 0 0,0 0 0 0 0,1 0 0 0 0,0 0 0 0 0,0 1 0 0 0,1 0 0 0 0,-1 0 0 0 0,1 1-1 0 0,1 0 1 0 0,-1-1 0 0 0,1 2 0 0 0,0-1 0 0 0,1 0 0 0 0,-5 12 0 0 0,3-4 34 0 0,1 1-1 0 0,0-1 1 0 0,1 1 0 0 0,1 0-1 0 0,-1 31 1 0 0,3-40-74 0 0,1 0 0 0 0,-1 0-1 0 0,1 0 1 0 0,0 0 0 0 0,1 0 0 0 0,0-1 0 0 0,0 1-1 0 0,0 0 1 0 0,6 9 0 0 0,-7-13-35 0 0,2 1-1 0 0,-1-1 1 0 0,0 0-1 0 0,1 0 1 0 0,-1 0 0 0 0,1 0-1 0 0,0 0 1 0 0,0 0 0 0 0,0-1-1 0 0,1 1 1 0 0,-1-1 0 0 0,1 0-1 0 0,-1 0 1 0 0,1 0-1 0 0,-1-1 1 0 0,1 1 0 0 0,6 1-1 0 0,3-1-456 0 0,-1 1 0 0 0,1-2 0 0 0,0 0 0 0 0,16 0-1 0 0,-23-1-878 0 0,1-1 0 0 0,-1 0 0 0 0,1 0-1 0 0,-1-1 1 0 0,1 1 0 0 0,6-4 0 0 0,4-2-1817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38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112 122 2648 0 0,'-5'-56'5971'0'0,"5"55"-5885"0"0,0 0 1 0 0,0 1-1 0 0,0-1 0 0 0,-1 1 1 0 0,1-1-1 0 0,0 1 0 0 0,0-1 1 0 0,0 0-1 0 0,-1 1 0 0 0,1-1 1 0 0,0 1-1 0 0,-1-1 0 0 0,1 1 1 0 0,0 0-1 0 0,-1-1 1 0 0,1 1-1 0 0,-1-1 0 0 0,1 1 1 0 0,-1-1-1 0 0,1 1 0 0 0,-1 0 1 0 0,1 0-1 0 0,-1-1 0 0 0,1 1 1 0 0,-1 0-1 0 0,1 0 1 0 0,-1-1-1 0 0,1 1 0 0 0,-1 0 1 0 0,0 0-1 0 0,1 0 0 0 0,-1 0 1 0 0,1 0-1 0 0,-1 0 0 0 0,0 0 1 0 0,1 0-1 0 0,-1 0 1 0 0,1 0-1 0 0,-1 0 0 0 0,1 0 1 0 0,-1 1-1 0 0,0-1 0 0 0,1 0 1 0 0,-1 0-1 0 0,1 1 0 0 0,-1-1 1 0 0,1 0-1 0 0,-1 1 1 0 0,0-1-1 0 0,-2 2 235 0 0,0 0 1 0 0,0 0 0 0 0,1 0-1 0 0,-1 0 1 0 0,1 0-1 0 0,-1 1 1 0 0,-3 4-1 0 0,-2 6-112 0 0,0 1-1 0 0,1 1 1 0 0,0-1-1 0 0,1 1 0 0 0,1 0 1 0 0,1 1-1 0 0,0-1 0 0 0,1 1 1 0 0,0 0-1 0 0,1 0 1 0 0,1-1-1 0 0,1 1 0 0 0,0 0 1 0 0,4 27-1 0 0,-3-37-204 0 0,0-1 0 0 0,0 0 1 0 0,1 1-1 0 0,0-1 0 0 0,0 0 0 0 0,0 0 0 0 0,0 0 0 0 0,1 0 0 0 0,0-1 1 0 0,0 1-1 0 0,0-1 0 0 0,1 0 0 0 0,0 1 0 0 0,4 3 0 0 0,-2-3-40 0 0,1 0 0 0 0,0 0 0 0 0,0-1 0 0 0,0 0-1 0 0,0 0 1 0 0,1-1 0 0 0,-1 0 0 0 0,15 4 0 0 0,-7-4-275 0 0,0 0 0 0 0,0-1-1 0 0,0-1 1 0 0,0 0 0 0 0,0-1 0 0 0,0-1 0 0 0,0 0 0 0 0,0-1 0 0 0,29-8 0 0 0,-37 8 102 0 0,1-1 0 0 0,-1-1 0 0 0,1 0 0 0 0,-1 0 0 0 0,0 0 0 0 0,0-1 1 0 0,-1 0-1 0 0,1 0 0 0 0,-1 0 0 0 0,0-1 0 0 0,-1 0 0 0 0,1 0 0 0 0,-1-1 0 0 0,0 0 1 0 0,-1 0-1 0 0,0 0 0 0 0,0 0 0 0 0,4-11 0 0 0,-1 0 210 0 0,-1 0 0 0 0,-1 0 0 0 0,-1 0 0 0 0,-1 0-1 0 0,0-1 1 0 0,-1 0 0 0 0,-1-20 0 0 0,0 19 445 0 0,1 0 0 0 0,5-23 0 0 0,-3 23 960 0 0,-1 1 1 0 0,0-25 0 0 0,-4 52-825 0 0,0 1 0 0 0,-1 0-1 0 0,-5 15 1 0 0,-3 9-198 0 0,-6 37 211 0 0,6-28-161 0 0,-9 73 0 0 0,17-86-319 0 0,-1-11-159 0 0,2-1-1 0 0,0 1 1 0 0,1-1 0 0 0,1 1 0 0 0,5 29 0 0 0,0-19-343 0 0,3 10-3432 0 0,-8-33 2314 0 0,1 0 0 0 0,0 0 0 0 0,0-1 0 0 0,1 1 0 0 0,4 6 0 0 0,0-2-2316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39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125 125 3120 0 0,'-15'10'1234'0'0,"0"2"0"0"0,1 0 1 0 0,-19 20-1 0 0,28-26-946 0 0,0 0 0 0 0,1 0 0 0 0,-1 1 0 0 0,1-1 0 0 0,1 1 0 0 0,-1 0 0 0 0,1 0 0 0 0,0 0 1 0 0,1 1-1 0 0,-4 14 0 0 0,5-15 95 0 0,0 1 1 0 0,0 0 0 0 0,1 0-1 0 0,0 0 1 0 0,0-1-1 0 0,0 1 1 0 0,4 15 0 0 0,-3-19-283 0 0,1-1 1 0 0,-1 1-1 0 0,1 0 1 0 0,0-1-1 0 0,0 0 1 0 0,0 1-1 0 0,0-1 1 0 0,0 0-1 0 0,1 0 1 0 0,-1 0-1 0 0,1 0 1 0 0,0-1-1 0 0,0 1 1 0 0,0-1-1 0 0,0 0 1 0 0,0 0-1 0 0,0 0 1 0 0,7 3-1 0 0,1-1-41 0 0,1 1 0 0 0,1-2 0 0 0,-1 0 0 0 0,0 0 0 0 0,1-1 0 0 0,-1-1 0 0 0,1 0 0 0 0,16-1 0 0 0,-9-1-43 0 0,1-1 1 0 0,-1-1-1 0 0,0 0 1 0 0,26-9-1 0 0,-35 8-14 0 0,-1 0 0 0 0,0-1 0 0 0,-1 0 0 0 0,1 0 0 0 0,-1-1 0 0 0,0 0 0 0 0,0-1-1 0 0,-1 0 1 0 0,0 0 0 0 0,0-1 0 0 0,-1 0 0 0 0,0 0 0 0 0,0-1 0 0 0,-1 0 0 0 0,0 0 0 0 0,-1 0 0 0 0,0-1-1 0 0,0 0 1 0 0,-1 0 0 0 0,0 0 0 0 0,-1-1 0 0 0,0 1 0 0 0,-1-1 0 0 0,0 0 0 0 0,0 1 0 0 0,-1-1 0 0 0,-1 0-1 0 0,0 0 1 0 0,0 0 0 0 0,-1 0 0 0 0,-1 1 0 0 0,1-1 0 0 0,-7-20 0 0 0,5 25 3 0 0,0 0 0 0 0,0 0 0 0 0,0 1 1 0 0,-1-1-1 0 0,1 1 0 0 0,-1-1 0 0 0,0 1 0 0 0,-1 0 0 0 0,0 1 1 0 0,1-1-1 0 0,-1 1 0 0 0,-1 0 0 0 0,1 0 0 0 0,-1 1 1 0 0,1-1-1 0 0,-1 1 0 0 0,0 0 0 0 0,0 1 0 0 0,-1 0 0 0 0,1 0 1 0 0,0 0-1 0 0,-1 0 0 0 0,-8 0 0 0 0,6 1 10 0 0,0-1 0 0 0,0 2 0 0 0,-1-1-1 0 0,1 2 1 0 0,0-1 0 0 0,0 1 0 0 0,0 0 0 0 0,0 1 0 0 0,0 0-1 0 0,0 1 1 0 0,0 0 0 0 0,1 0 0 0 0,-1 1 0 0 0,1 0 0 0 0,0 0-1 0 0,-11 8 1 0 0,10-4 2 0 0,0 0 0 0 0,1 0 0 0 0,0 1 1 0 0,0 1-1 0 0,1-1 0 0 0,0 1 0 0 0,1 0 0 0 0,0 1 0 0 0,1-1 0 0 0,-7 20 0 0 0,8-20-5 0 0,1 0-1 0 0,1 0 0 0 0,0 0 1 0 0,0 0-1 0 0,1 1 1 0 0,0-1-1 0 0,1 0 0 0 0,0 1 1 0 0,1-1-1 0 0,0 0 0 0 0,0 1 1 0 0,5 15-1 0 0,-5-24-17 0 0,0 1 0 0 0,0-1 0 0 0,1 1 0 0 0,-1-1 0 0 0,0 0 0 0 0,1 1 0 0 0,-1-1 0 0 0,1 0 0 0 0,0 0 0 0 0,0 0 0 0 0,0 0-1 0 0,0 0 1 0 0,0-1 0 0 0,0 1 0 0 0,5 2 0 0 0,-2-2-24 0 0,0 1 0 0 0,0-1 0 0 0,0-1-1 0 0,0 1 1 0 0,1-1 0 0 0,-1 0 0 0 0,8 1-1 0 0,4-2-171 0 0,-1 0 0 0 0,1-1-1 0 0,-1 0 1 0 0,22-6-1 0 0,-23 4-154 0 0,0-1 1 0 0,0 0-1 0 0,-1-1 0 0 0,0-1 0 0 0,0 0 0 0 0,23-14 1 0 0,-29 15 191 0 0,-1-1 0 0 0,0 0 0 0 0,0 0 0 0 0,0 0 0 0 0,-1-1 0 0 0,0 0 0 0 0,0 0 1 0 0,-1 0-1 0 0,0-1 0 0 0,0 0 0 0 0,-1 0 0 0 0,7-14 0 0 0,-6 6 108 0 0,1 1 0 0 0,-2-1 0 0 0,0 0 0 0 0,-1 0 1 0 0,-1 0-1 0 0,1-28 0 0 0,-3-9 1891 0 0,0 52-1791 0 0,0 1 1 0 0,0 0-1 0 0,0 0 1 0 0,0-1 0 0 0,0 1-1 0 0,0 0 1 0 0,0 0 0 0 0,0-1-1 0 0,-1 1 1 0 0,1 0 0 0 0,0 0-1 0 0,0 0 1 0 0,0-1 0 0 0,-1 1-1 0 0,1 0 1 0 0,0 0 0 0 0,0 0-1 0 0,0 0 1 0 0,-1 0-1 0 0,1-1 1 0 0,0 1 0 0 0,0 0-1 0 0,-1 0 1 0 0,1 0 0 0 0,0 0-1 0 0,0 0 1 0 0,-1 0 0 0 0,1 0-1 0 0,0 0 1 0 0,0 0 0 0 0,-1 0-1 0 0,1 0 1 0 0,0 0 0 0 0,0 0-1 0 0,-1 0 1 0 0,1 0-1 0 0,0 0 1 0 0,-1 0 0 0 0,1 0-1 0 0,0 0 1 0 0,0 1 0 0 0,0-1-1 0 0,-1 0 1 0 0,1 0 0 0 0,0 0-1 0 0,0 0 1 0 0,-1 0 0 0 0,1 1-1 0 0,0-1 1 0 0,0 0-1 0 0,0 0 1 0 0,0 0 0 0 0,-1 1-1 0 0,1-1 1 0 0,-12 11 673 0 0,4 2-403 0 0,2 0 0 0 0,0 1 0 0 0,0 0 1 0 0,1 1-1 0 0,-3 15 0 0 0,4-6-77 0 0,1 1 1 0 0,2 0-1 0 0,1 44 1 0 0,1-56-277 0 0,0 0 1 0 0,1 0 0 0 0,1 0-1 0 0,0-1 1 0 0,1 1-1 0 0,0-1 1 0 0,1 0-1 0 0,12 23 1 0 0,3-10-2543 0 0,-14-19 336 0 0,1 1 0 0 0,0-2 0 0 0,11 8 1 0 0,-1-2-1430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40.1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0 3880 0 0,'-2'0'298'0'0,"1"0"-1"0"0,-1 0 0 0 0,0 0 0 0 0,0 0 0 0 0,0 1 0 0 0,1-1 1 0 0,-1 0-1 0 0,0 1 0 0 0,0-1 0 0 0,1 1 0 0 0,-1 0 0 0 0,0 0 0 0 0,1-1 1 0 0,-1 1-1 0 0,-2 2 0 0 0,2 0-33 0 0,-1 0 0 0 0,0 1 1 0 0,1-1-1 0 0,0 1 0 0 0,0-1 0 0 0,-2 6 0 0 0,-6 14 777 0 0,1 2-1 0 0,1-1 0 0 0,2 1 0 0 0,-7 49 1 0 0,7-39-356 0 0,-17 59 1 0 0,17-70-1893 0 0,5-16-1807 0 0,0 0-3393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40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3576 0 0,'1'-16'3312'0'0,"1"14"-3133"0"0,-1 1-1 0 0,1 0 1 0 0,0 0-1 0 0,-1 0 1 0 0,1-1-1 0 0,0 2 1 0 0,0-1 0 0 0,-1 0-1 0 0,1 0 1 0 0,0 0-1 0 0,0 1 1 0 0,0-1-1 0 0,0 1 1 0 0,4-1 0 0 0,32 0 1109 0 0,-31 1-981 0 0,348 2 4828 0 0,-354-2-5135 0 0,1 0 0 0 0,0 1 0 0 0,-1-1 0 0 0,1 0 0 0 0,0 0 0 0 0,-1-1-1 0 0,1 1 1 0 0,0 0 0 0 0,-1-1 0 0 0,1 1 0 0 0,0-1 0 0 0,-1 1 0 0 0,1-1-1 0 0,-1 0 1 0 0,1 1 0 0 0,-1-1 0 0 0,1 0 0 0 0,-1 0 0 0 0,0 0 0 0 0,1 0-1 0 0,-1 0 1 0 0,2-3 0 0 0,-2 1 51 0 0,0-1 0 0 0,0 1 0 0 0,0 0-1 0 0,0-1 1 0 0,-1 1 0 0 0,1-1 0 0 0,-1 0 0 0 0,0 1-1 0 0,-1-5 1 0 0,1 7-33 0 0,0 1-4 0 0,0-1 1 0 0,1 1 0 0 0,-1 0 0 0 0,0-1 0 0 0,0 1-1 0 0,-1-1 1 0 0,1 1 0 0 0,0 0 0 0 0,0-1 0 0 0,0 1-1 0 0,0 0 1 0 0,0-1 0 0 0,0 1 0 0 0,0 0 0 0 0,-1-1-1 0 0,1 1 1 0 0,0 0 0 0 0,0-1 0 0 0,0 1 0 0 0,-1 0-1 0 0,1-1 1 0 0,0 1 0 0 0,0 0 0 0 0,-1 0 0 0 0,1-1-1 0 0,0 1 1 0 0,-1 0 0 0 0,1 0 0 0 0,0 0 0 0 0,-1 0 0 0 0,0-1-1 0 0,-12 4 362 0 0,9-2-310 0 0,1 1 1 0 0,0 0-1 0 0,0 0 1 0 0,0 0-1 0 0,0 1 1 0 0,-3 2-1 0 0,-9 15 113 0 0,2 0 0 0 0,1 0 0 0 0,0 2 0 0 0,2-1 0 0 0,-14 38 0 0 0,13-29-58 0 0,-128 267 651 0 0,103-223-693 0 0,29-60-115 0 0,-2 2-147 0 0,1 0-1 0 0,1 1 1 0 0,1 0 0 0 0,0 0-1 0 0,-3 20 1 0 0,8-36 133 0 0,1 11-1861 0 0,3-2-4119 0 0,4-8 2346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4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131 102 3752 0 0,'-9'0'1784'0'0,"6"-1"-1484"0"0,-1 1-1 0 0,1 0 1 0 0,-1-1 0 0 0,1 2-1 0 0,-1-1 1 0 0,1 0-1 0 0,-1 1 1 0 0,1-1 0 0 0,0 1-1 0 0,-1 0 1 0 0,1 0 0 0 0,0 1-1 0 0,0-1 1 0 0,0 0-1 0 0,0 1 1 0 0,0 0 0 0 0,0 0-1 0 0,0 0 1 0 0,0 0 0 0 0,1 0-1 0 0,-4 4 1 0 0,-1 4 147 0 0,1 0-1 0 0,1 0 1 0 0,0 0 0 0 0,0 1 0 0 0,1-1 0 0 0,0 1 0 0 0,0 0 0 0 0,2 1-1 0 0,-1-1 1 0 0,1 0 0 0 0,1 1 0 0 0,0-1 0 0 0,2 22 0 0 0,-1-30-423 0 0,0 1 0 0 0,1-1 0 0 0,-1 1 1 0 0,1-1-1 0 0,0 1 0 0 0,0-1 0 0 0,1 0 1 0 0,-1 1-1 0 0,0-1 0 0 0,1 0 0 0 0,0 0 1 0 0,0 0-1 0 0,0 0 0 0 0,0 0 0 0 0,1 0 1 0 0,4 4-1 0 0,-2-4-7 0 0,-1 0 1 0 0,1 1-1 0 0,0-2 1 0 0,0 1-1 0 0,0-1 0 0 0,1 0 1 0 0,-1 0-1 0 0,1 0 1 0 0,9 1-1 0 0,0-1-4 0 0,0 0 0 0 0,0-2 0 0 0,0 0 0 0 0,-1 0 0 0 0,1-2-1 0 0,0 0 1 0 0,18-4 0 0 0,-26 4-5 0 0,-1 1-1 0 0,0-2 1 0 0,1 1 0 0 0,-1-1 0 0 0,0 1-1 0 0,0-2 1 0 0,0 1 0 0 0,0-1-1 0 0,-1 0 1 0 0,0 0 0 0 0,1 0 0 0 0,-2-1-1 0 0,1 1 1 0 0,0-1 0 0 0,-1-1-1 0 0,0 1 1 0 0,0-1 0 0 0,0 1-1 0 0,-1-1 1 0 0,0 0 0 0 0,0 0 0 0 0,-1 0-1 0 0,1-1 1 0 0,-1 1 0 0 0,-1-1-1 0 0,2-9 1 0 0,0-5 133 0 0,0 0 0 0 0,-2-41 1 0 0,-2 53-76 0 0,0 0 0 0 0,0 0 1 0 0,-1 0-1 0 0,0 0 1 0 0,0 0-1 0 0,-1 0 1 0 0,0 0-1 0 0,-1 1 1 0 0,-6-12-1 0 0,8 17-28 0 0,-1 0 0 0 0,1 0 0 0 0,-1-1 0 0 0,0 2 0 0 0,0-1 0 0 0,0 0 0 0 0,-1 1-1 0 0,1-1 1 0 0,-1 1 0 0 0,1 0 0 0 0,-1 0 0 0 0,0 0 0 0 0,0 1 0 0 0,0-1 0 0 0,0 1 0 0 0,0 0 0 0 0,0 0-1 0 0,-5 0 1 0 0,4 0-4 0 0,0 1-1 0 0,0-1 0 0 0,0 1 1 0 0,0 1-1 0 0,0-1 0 0 0,0 1 0 0 0,-1 0 1 0 0,1 0-1 0 0,1 0 0 0 0,-1 1 1 0 0,0 0-1 0 0,0 0 0 0 0,0 0 0 0 0,-6 4 1 0 0,7-4-126 0 0,0 1 0 0 0,1 0 1 0 0,-1 0-1 0 0,0 0 1 0 0,1 0-1 0 0,0 0 1 0 0,0 1-1 0 0,0-1 0 0 0,0 1 1 0 0,0 0-1 0 0,1 0 1 0 0,-1 0-1 0 0,1 0 0 0 0,0 0 1 0 0,1 1-1 0 0,-1-1 1 0 0,1 1-1 0 0,-2 5 0 0 0,-2 8-2915 0 0,0 4-6313 0 0,5-17 5567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41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12 4168 0 0,'0'0'696'0'0,"0"-2"1"0"0,0 0 19 0 0,0-1 20 0 0,0 1 732 0 0,0 0 8 0 0,0 4-756 0 0,-2 5-32 0 0,2 4-124 0 0,0 6-388 0 0,0 3-2596 0 0,-5 6 0 0 0,5 0-1 0 0,0 6 1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42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19 4032 0 0,'0'-2'672'0'0,"0"0"0"0"0,0-1 5 0 0,0 1-1 0 0,-4 0 0 0 0,4-1 0 0 0,0 1 0 0 0,0 0 520 0 0,4 9-988 0 0,-1 4-2240 0 0,8 4 0 0 0,-4 2-1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4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5 2968 0 0,'-27'-3'2774'0'0,"-7"2"-1075"0"0,11 1-521 0 0,0 0-1 0 0,-24 4 0 0 0,40-3-797 0 0,0 0 1 0 0,0 1-1 0 0,0 0 0 0 0,0 0 0 0 0,0 0 0 0 0,1 1 1 0 0,-1 0-1 0 0,1 1 0 0 0,0 0 0 0 0,-11 7 0 0 0,14-8-316 0 0,0 0-1 0 0,1-1 1 0 0,-1 1-1 0 0,1 0 1 0 0,-1 0-1 0 0,1 0 0 0 0,0 0 1 0 0,0 1-1 0 0,0-1 1 0 0,1 1-1 0 0,-1-1 1 0 0,1 1-1 0 0,0-1 1 0 0,0 1-1 0 0,0 0 0 0 0,0 0 1 0 0,1 0-1 0 0,-1-1 1 0 0,1 1-1 0 0,0 0 1 0 0,1 0-1 0 0,-1 0 1 0 0,0-1-1 0 0,1 1 0 0 0,0 0 1 0 0,0 0-1 0 0,0-1 1 0 0,3 7-1 0 0,-1-4-32 0 0,0 1 0 0 0,1 0 0 0 0,0-1-1 0 0,0 0 1 0 0,0 0 0 0 0,1 0 0 0 0,0-1-1 0 0,0 0 1 0 0,1 1 0 0 0,-1-2 0 0 0,1 1 0 0 0,0-1-1 0 0,0 0 1 0 0,8 4 0 0 0,-1-3-38 0 0,1 0 0 0 0,-1-1 0 0 0,1-1-1 0 0,0 0 1 0 0,0-1 0 0 0,0-1 0 0 0,0 0 0 0 0,20-1 0 0 0,-49 0-44 0 0,-28-2 95 0 0,-58 7 0 0 0,80-2 4 0 0,1 1 0 0 0,0 1 0 0 0,0 1 0 0 0,1 0 0 0 0,-24 12 0 0 0,36-15-15 0 0,1 1 1 0 0,-1-1-1 0 0,1 1 1 0 0,0 0-1 0 0,0 1 1 0 0,0-1-1 0 0,1 1 1 0 0,-1 0-1 0 0,1 1 1 0 0,0-1-1 0 0,1 1 1 0 0,0 0-1 0 0,-1 0 1 0 0,2 1-1 0 0,-1-1 1 0 0,1 1-1 0 0,-5 13 1 0 0,8-18-17 0 0,-1 0-1 0 0,1 0 1 0 0,0 0-1 0 0,0 0 1 0 0,0 0 0 0 0,0 0-1 0 0,0 0 1 0 0,0 0-1 0 0,1 0 1 0 0,-1 0 0 0 0,1 0-1 0 0,-1 0 1 0 0,1 0-1 0 0,0 0 1 0 0,-1 0 0 0 0,1-1-1 0 0,2 4 1 0 0,0-2 6 0 0,-1 1 1 0 0,1-1 0 0 0,0 0-1 0 0,0-1 1 0 0,1 1-1 0 0,-1 0 1 0 0,0-1 0 0 0,6 3-1 0 0,2 0 21 0 0,0 0 0 0 0,0 0-1 0 0,1-1 1 0 0,0-1 0 0 0,13 3-1 0 0,7 0-16 0 0,0-1 0 0 0,1-2 0 0 0,-1-1 0 0 0,1-2-1 0 0,40-4 1 0 0,-68 3-223 0 0,0 1 0 0 0,-1-1 0 0 0,1-1 0 0 0,0 1 0 0 0,-1-1 0 0 0,1 0 0 0 0,8-4 0 0 0,-11 4-425 0 0,0 1 0 0 0,0-1-1 0 0,0 0 1 0 0,0 1 0 0 0,0-1-1 0 0,0 0 1 0 0,-1 0 0 0 0,1-1-1 0 0,-1 1 1 0 0,1 0 0 0 0,-1 0-1 0 0,0-1 1 0 0,0 1 0 0 0,0-1-1 0 0,0 1 1 0 0,0-4 0 0 0,3-9-2940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42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 3824 0 0,'0'0'653'0'0,"16"14"3691"0"0,-10-3-3709 0 0,-2 1-1 0 0,1-1 1 0 0,-2 1 0 0 0,1 0-1 0 0,-2 0 1 0 0,0 0 0 0 0,2 22 0 0 0,2 10 735 0 0,1 27 645 0 0,3 11-1124 0 0,-8-72-842 0 0,0-1 0 0 0,1 1 0 0 0,0-1 0 0 0,0 0 0 0 0,1 0 0 0 0,8 12 0 0 0,-11-19-29 0 0,1-1 1 0 0,-1 1-1 0 0,1 0 0 0 0,-1-1 0 0 0,1 1 0 0 0,0 0 0 0 0,0-1 0 0 0,0 0 0 0 0,0 0 0 0 0,0 1 0 0 0,0-1 0 0 0,0 0 0 0 0,0-1 1 0 0,1 1-1 0 0,-1 0 0 0 0,0-1 0 0 0,0 1 0 0 0,1-1 0 0 0,-1 0 0 0 0,0 1 0 0 0,1-1 0 0 0,-1 0 0 0 0,0-1 0 0 0,1 1 0 0 0,-1 0 1 0 0,0-1-1 0 0,1 1 0 0 0,-1-1 0 0 0,0 0 0 0 0,0 1 0 0 0,4-3 0 0 0,1 0 63 0 0,1-1 0 0 0,-1 0 0 0 0,0 0 0 0 0,-1 0 0 0 0,1-1 0 0 0,-1 0 0 0 0,0 0 0 0 0,7-7 0 0 0,-4 1 43 0 0,0-1-1 0 0,-1 0 0 0 0,-1 0 0 0 0,11-24 0 0 0,18-57 398 0 0,-33 83-469 0 0,7-17 18 0 0,-1 0 0 0 0,-2-1 0 0 0,-1 0 0 0 0,-1 0 0 0 0,3-48 0 0 0,-4 51-532 0 0,1 15-2956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57.49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181 95 2720 0 0,'-25'8'5347'0'0,"21"-5"-4944"0"0,1 1 0 0 0,0-1-1 0 0,0 1 1 0 0,1 0 0 0 0,-1 0 0 0 0,1 0 0 0 0,0 0 0 0 0,0 0 0 0 0,0 0 0 0 0,1 1 0 0 0,-3 7-1 0 0,2 1 295 0 0,0-1-1 0 0,1 0 0 0 0,0 16 1 0 0,1-24-637 0 0,1-1 0 0 0,-1 0 0 0 0,1 0 0 0 0,0 0 0 0 0,-1 0 0 0 0,1 0-1 0 0,0 0 1 0 0,1 0 0 0 0,-1 0 0 0 0,1 0 0 0 0,-1-1 0 0 0,1 1 0 0 0,0 0 0 0 0,0-1 0 0 0,0 1 0 0 0,0-1 0 0 0,0 0 0 0 0,1 0 0 0 0,2 3 0 0 0,0-2-15 0 0,0 0 1 0 0,0 0-1 0 0,-1 0 1 0 0,2-1-1 0 0,-1 0 1 0 0,0 0-1 0 0,0 0 1 0 0,1 0-1 0 0,-1-1 1 0 0,7 1-1 0 0,23 1 92 0 0,39 0 0 0 0,-62-3-129 0 0,-1-1 0 0 0,1 0 0 0 0,-1-1 1 0 0,1 0-1 0 0,-1-1 0 0 0,0 0 0 0 0,16-7 1 0 0,-22 7-10 0 0,-1 0 0 0 0,1 0 0 0 0,-1 0 0 0 0,0-1 0 0 0,0 1 0 0 0,0-1 0 0 0,0 0 0 0 0,-1-1 0 0 0,0 1 0 0 0,1 0 0 0 0,-2-1 0 0 0,1 0 0 0 0,0 0 0 0 0,-1 0 0 0 0,0 0-1 0 0,0 0 1 0 0,0 0 0 0 0,0-7 0 0 0,0 3-1 0 0,0 0-1 0 0,-1 0 1 0 0,0 0-1 0 0,-1 0 1 0 0,0 0-1 0 0,0 0 1 0 0,-1 0-1 0 0,0 0 0 0 0,-1 0 1 0 0,-3-11-1 0 0,3 15-3 0 0,0 0-1 0 0,0 0 1 0 0,-1 0-1 0 0,0 0 1 0 0,0 0-1 0 0,0 1 1 0 0,-1-1-1 0 0,1 1 1 0 0,-1 0-1 0 0,0 0 1 0 0,0 0-1 0 0,0 1 1 0 0,-1-1-1 0 0,0 1 1 0 0,1 0-1 0 0,-1 0 1 0 0,0 1-1 0 0,0-1 1 0 0,-6-1 0 0 0,0 1 2 0 0,1 0 0 0 0,-1 1 0 0 0,0 0 0 0 0,0 1 0 0 0,1 0 0 0 0,-1 0 0 0 0,0 1 0 0 0,-22 3 0 0 0,28-2 29 0 0,-1 1 1 0 0,1 0-1 0 0,0 0 0 0 0,0 0 0 0 0,0 0 1 0 0,0 1-1 0 0,0 0 0 0 0,0 0 1 0 0,1 0-1 0 0,-1 1 0 0 0,1-1 0 0 0,0 1 1 0 0,0 0-1 0 0,0 0 0 0 0,-4 7 1 0 0,-6 8 119 0 0,1 2-1 0 0,-13 25 1 0 0,17-29-52 0 0,-8 14 107 0 0,1 1 0 0 0,2 0 0 0 0,2 0-1 0 0,0 2 1 0 0,3-1 0 0 0,-8 49 0 0 0,-5 37 231 0 0,12-41-268 0 0,2-25-1176 0 0,-1 74 0 0 0,9-127 783 0 0,17 7-14156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43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67 134 2896 0 0,'-4'4'426'0'0,"-3"2"187"0"0,1 1-1 0 0,0 0 1 0 0,0 0-1 0 0,0 0 0 0 0,-7 13 1 0 0,10-14-352 0 0,0 0 0 0 0,1 1 0 0 0,-1 0 0 0 0,1-1 1 0 0,1 1-1 0 0,-1 0 0 0 0,1 0 0 0 0,0 0 0 0 0,1 0 0 0 0,0 0 1 0 0,0 0-1 0 0,0 0 0 0 0,1 0 0 0 0,2 8 0 0 0,-3-11-120 0 0,2 0-1 0 0,-1 0 0 0 0,0 0 0 0 0,1-1 1 0 0,0 1-1 0 0,-1 0 0 0 0,2-1 0 0 0,-1 1 1 0 0,0-1-1 0 0,1 1 0 0 0,-1-1 1 0 0,1 0-1 0 0,0 0 0 0 0,0 0 0 0 0,0-1 1 0 0,1 1-1 0 0,-1-1 0 0 0,0 0 0 0 0,1 1 1 0 0,0-2-1 0 0,-1 1 0 0 0,1 0 1 0 0,0-1-1 0 0,0 0 0 0 0,6 2 0 0 0,4 0-74 0 0,1-1-1 0 0,-1-1 0 0 0,1 0 1 0 0,-1-1-1 0 0,1 0 0 0 0,0-1 1 0 0,-1-1-1 0 0,15-3 0 0 0,-22 3-44 0 0,0 0-1 0 0,0 0 0 0 0,-1-1 1 0 0,1 1-1 0 0,-1-2 0 0 0,0 1 1 0 0,0-1-1 0 0,0 0 1 0 0,0 0-1 0 0,0 0 0 0 0,-1-1 1 0 0,0 0-1 0 0,0 0 0 0 0,0-1 1 0 0,-1 1-1 0 0,0-1 0 0 0,0 0 1 0 0,5-9-1 0 0,-5 3 36 0 0,0 0 0 0 0,0 0 0 0 0,-1 0 1 0 0,-1-1-1 0 0,0 1 0 0 0,-1-1 0 0 0,0-12 0 0 0,1-5 76 0 0,-1 22-80 0 0,-1 1 1 0 0,0-1 0 0 0,0 1-1 0 0,-1-1 1 0 0,0 1 0 0 0,-1-1-1 0 0,1 1 1 0 0,-1 0 0 0 0,-1 0-1 0 0,-4-11 1 0 0,5 14-19 0 0,0 0 0 0 0,0 1 0 0 0,-1 0-1 0 0,1-1 1 0 0,-1 1 0 0 0,1 0 0 0 0,-1 0 0 0 0,0 0 0 0 0,0 1 0 0 0,0-1 0 0 0,-1 1 0 0 0,1 0 0 0 0,0-1-1 0 0,-1 2 1 0 0,0-1 0 0 0,1 0 0 0 0,-1 1 0 0 0,0-1 0 0 0,0 1 0 0 0,0 0 0 0 0,-4 0 0 0 0,-2 0 17 0 0,1 0 0 0 0,0 0 1 0 0,-1 1-1 0 0,1 0 1 0 0,-1 1-1 0 0,1 0 0 0 0,0 1 1 0 0,0 0-1 0 0,-1 0 0 0 0,1 1 1 0 0,1 0-1 0 0,-1 1 1 0 0,0 0-1 0 0,1 0 0 0 0,0 0 1 0 0,0 1-1 0 0,0 1 1 0 0,0-1-1 0 0,1 1 0 0 0,0 1 1 0 0,1-1-1 0 0,-1 1 1 0 0,1 0-1 0 0,-10 16 0 0 0,9-12-17 0 0,1 2 0 0 0,1-1 0 0 0,0 1 0 0 0,0 0 0 0 0,1 0 0 0 0,1 0 0 0 0,0 0 0 0 0,1 1-1 0 0,1 0 1 0 0,0-1 0 0 0,1 24 0 0 0,0-34-32 0 0,0 0-1 0 0,0 1 0 0 0,1-1 1 0 0,-1 0-1 0 0,1 0 1 0 0,0 1-1 0 0,-1-1 0 0 0,2 0 1 0 0,-1 0-1 0 0,0 0 1 0 0,1 0-1 0 0,-1 0 0 0 0,1 0 1 0 0,0-1-1 0 0,0 1 1 0 0,4 4-1 0 0,-2-4-8 0 0,-1 0-1 0 0,1 0 0 0 0,0 0 1 0 0,1-1-1 0 0,-1 1 1 0 0,0-1-1 0 0,0 0 1 0 0,1-1-1 0 0,0 1 1 0 0,7 1-1 0 0,-1-1-39 0 0,0-1 0 0 0,0 0-1 0 0,0-1 1 0 0,0 0 0 0 0,0 0 0 0 0,0-1-1 0 0,0-1 1 0 0,0 0 0 0 0,15-5 0 0 0,-20 5 17 0 0,-1 0 0 0 0,0-1 0 0 0,0 0 0 0 0,0 0 1 0 0,0-1-1 0 0,-1 1 0 0 0,1-1 0 0 0,-1 0 0 0 0,0 0 1 0 0,0 0-1 0 0,0-1 0 0 0,-1 1 0 0 0,1-1 0 0 0,-1 0 1 0 0,-1 0-1 0 0,1 0 0 0 0,2-8 0 0 0,4-9-66 0 0,-2-1 0 0 0,9-43-1 0 0,-13 52 85 0 0,-1 1 64 0 0,-1 0 0 0 0,0-26-1 0 0,-1 26 71 0 0,0 13-111 0 0,0-1-1 0 0,0 1 1 0 0,0-1 0 0 0,0 1-1 0 0,0-1 1 0 0,0 1 0 0 0,-1-1-1 0 0,1 1 1 0 0,0-1 0 0 0,0 1-1 0 0,0 0 1 0 0,-1-1-1 0 0,1 1 1 0 0,0-1 0 0 0,0 1-1 0 0,-1 0 1 0 0,1-1 0 0 0,0 1-1 0 0,-1 0 1 0 0,1-1 0 0 0,0 1-1 0 0,-1 0 1 0 0,1 0 0 0 0,-1-1-1 0 0,1 1 1 0 0,0 0 0 0 0,-1 0-1 0 0,1-1 1 0 0,-1 1 0 0 0,1 0-1 0 0,-1 0 1 0 0,1 0 0 0 0,-1 0-1 0 0,1 0 1 0 0,-1 0-1 0 0,1 0 1 0 0,-1 0 0 0 0,1 0-1 0 0,0 0 1 0 0,-1 0 0 0 0,1 0-1 0 0,-1 0 1 0 0,1 0 0 0 0,-1 1-1 0 0,1-1 1 0 0,-1 0 0 0 0,1 0-1 0 0,0 0 1 0 0,-1 1 0 0 0,1-1-1 0 0,-1 0 1 0 0,0 1 0 0 0,-1 0 32 0 0,0 0 0 0 0,-1 0 0 0 0,1 1 0 0 0,0-1 0 0 0,0 1 0 0 0,0-1 1 0 0,0 1-1 0 0,0 0 0 0 0,-2 2 0 0 0,1 3 24 0 0,-1 0 0 0 0,1 1 1 0 0,0 0-1 0 0,1 0 0 0 0,0 0 0 0 0,0 0 0 0 0,0 0 0 0 0,0 16 1 0 0,4 70 177 0 0,-1-80-202 0 0,1 5-105 0 0,1-1-1 0 0,1 1 1 0 0,1-1-1 0 0,0 0 1 0 0,9 19-1 0 0,-11-32-273 0 0,-1 0 0 0 0,1 0 0 0 0,0 0 0 0 0,1-1 0 0 0,-1 1 0 0 0,1-1 0 0 0,4 4 0 0 0,18 12-9446 0 0,-19-17 6241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44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 3824 0 0,'0'0'659'0'0,"23"2"2258"0"0,-19-2-2675 0 0,0 1 0 0 0,0 0-1 0 0,0 0 1 0 0,0 1 0 0 0,0-1 0 0 0,0 1-1 0 0,-1 0 1 0 0,1 0 0 0 0,0 0 0 0 0,-1 1-1 0 0,0-1 1 0 0,0 1 0 0 0,0-1 0 0 0,0 1-1 0 0,0 0 1 0 0,0 0 0 0 0,-1 1 0 0 0,1-1 0 0 0,-1 0-1 0 0,4 8 1 0 0,2 6 486 0 0,-1 1 0 0 0,-1 0 0 0 0,7 25-1 0 0,-5-12 266 0 0,0-6-153 0 0,-2-3-620 0 0,0 0 0 0 0,2-1 0 0 0,0 0 0 0 0,1 0 0 0 0,2-1 0 0 0,17 27 0 0 0,-27-45-203 0 0,1-1 0 0 0,-1 1 0 0 0,1-1 0 0 0,0 1 0 0 0,-1-1 0 0 0,1 0 0 0 0,0 1 0 0 0,0-1 0 0 0,0 0-1 0 0,-1 0 1 0 0,1 0 0 0 0,0-1 0 0 0,0 1 0 0 0,1 0 0 0 0,-1-1 0 0 0,0 0 0 0 0,0 1 0 0 0,0-1 0 0 0,0 0 0 0 0,0 0 0 0 0,0 0 0 0 0,1 0 0 0 0,-1 0 0 0 0,0-1 0 0 0,0 1-1 0 0,0-1 1 0 0,0 1 0 0 0,3-2 0 0 0,-1 0 43 0 0,1 0 0 0 0,-1 0 1 0 0,1-1-1 0 0,-1 1 0 0 0,0-1 0 0 0,0 0 0 0 0,0 0 0 0 0,0-1 0 0 0,-1 1 0 0 0,1-1 0 0 0,3-4 0 0 0,17-31 447 0 0,-1-1 0 0 0,29-69-1 0 0,-26 52-214 0 0,-14 30-236 0 0,58-134-713 0 0,-69 150-4473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46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126 156 2600 0 0,'-14'11'2815'0'0,"6"3"-1908"0"0,-7 8 427 0 0,2 1 1 0 0,-16 35 0 0 0,25-50-1104 0 0,-8 22 1166 0 0,-11 41 1 0 0,21-62-1222 0 0,0 0-1 0 0,0 0 0 0 0,1 0 0 0 0,1 0 0 0 0,-1 0 0 0 0,1 0 1 0 0,1 0-1 0 0,-1 0 0 0 0,4 14 0 0 0,-3-20-153 0 0,0 0 1 0 0,0 0-1 0 0,1 0 0 0 0,-1-1 1 0 0,0 1-1 0 0,1-1 0 0 0,0 1 0 0 0,-1-1 1 0 0,1 1-1 0 0,0-1 0 0 0,0 0 1 0 0,0 0-1 0 0,1 0 0 0 0,-1 0 0 0 0,5 3 1 0 0,-2-3-3 0 0,1 1 1 0 0,-1-1-1 0 0,1 1 1 0 0,0-2 0 0 0,0 1-1 0 0,-1-1 1 0 0,10 2-1 0 0,0-2-20 0 0,-1 0 1 0 0,1-1-1 0 0,-1-1 0 0 0,1-1 0 0 0,26-5 0 0 0,-27 4-24 0 0,-1-2 0 0 0,0 1 0 0 0,0-2-1 0 0,-1 1 1 0 0,1-2 0 0 0,-1 0 0 0 0,-1 0 0 0 0,1-1 0 0 0,12-11-1 0 0,-17 12 7 0 0,0 0 0 0 0,0 0 0 0 0,-1-1 0 0 0,0 1 0 0 0,-1-1 0 0 0,0-1 0 0 0,0 1 0 0 0,0-1 0 0 0,-1 0 0 0 0,0 0 0 0 0,-1 0 0 0 0,0 0 0 0 0,3-18 0 0 0,-4 11 32 0 0,-1 0-1 0 0,-1-1 1 0 0,0 1-1 0 0,-1 0 1 0 0,-1-1 0 0 0,0 1-1 0 0,-1 0 1 0 0,-1 0-1 0 0,-1 1 1 0 0,-7-19 0 0 0,8 24 37 0 0,0 0 1 0 0,-1 1 0 0 0,-1-1 0 0 0,1 1-1 0 0,-1 0 1 0 0,-1 1 0 0 0,1 0-1 0 0,-2 0 1 0 0,1 0 0 0 0,-1 1 0 0 0,0 0-1 0 0,0 0 1 0 0,-1 1 0 0 0,0 0-1 0 0,0 1 1 0 0,-16-8 0 0 0,20 12-23 0 0,0-1 0 0 0,1 0 0 0 0,-1 1 0 0 0,0 0 0 0 0,0 0 0 0 0,0 1 0 0 0,0-1 0 0 0,0 1 0 0 0,0 0 0 0 0,0 0 0 0 0,0 1 0 0 0,0 0 0 0 0,0 0 0 0 0,0 0 0 0 0,0 0 0 0 0,-8 4 0 0 0,7-2-7 0 0,-1 1 0 0 0,1 0 0 0 0,1 0-1 0 0,-1 0 1 0 0,0 1 0 0 0,1 0 0 0 0,0 0 0 0 0,0 1 0 0 0,1-1 0 0 0,-7 11-1 0 0,1 2-14 0 0,0 0-1 0 0,1 1 0 0 0,1 0 0 0 0,1 1 0 0 0,1 0 0 0 0,1 0 0 0 0,-4 22 1 0 0,6-23-2 0 0,1 0 1 0 0,0 22 0 0 0,2-34-318 0 0,0-1 1 0 0,1 0-1 0 0,0 0 1 0 0,2 9 0 0 0,-2-12-307 0 0,0 0 0 0 0,1-1 0 0 0,-1 1 0 0 0,0 0 0 0 0,1 0 0 0 0,0-1 1 0 0,-1 1-1 0 0,1 0 0 0 0,4 3 0 0 0,5 2-2454 0 0,2-3-1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46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2 3448 0 0,'0'0'1206'0'0,"0"-1"-1007"0"0,0 1-1 0 0,0 0 0 0 0,-1 0 0 0 0,1 0 0 0 0,0 0 0 0 0,0 0 0 0 0,-1 0 0 0 0,1 0 0 0 0,0-1 0 0 0,-1 1 0 0 0,1 0 0 0 0,0 0 0 0 0,0 0 1 0 0,-1 0-1 0 0,1 0 0 0 0,0 0 0 0 0,-1 0 0 0 0,1 0 0 0 0,0 1 0 0 0,0-1 0 0 0,-1 0 0 0 0,1 0 0 0 0,0 0 0 0 0,0 0 0 0 0,-2 1 1189 0 0,2 0-1189 0 0,-10 38 2411 0 0,-3 23-267 0 0,10-37-1870 0 0,-3 16 253 0 0,0 68 0 0 0,7-96-673 0 0,0 0 0 0 0,0 0-1 0 0,1 0 1 0 0,1-1 0 0 0,0 1-1 0 0,1-1 1 0 0,0 1 0 0 0,1-1-1 0 0,9 18 1 0 0,-11-26-106 0 0,1 1-1 0 0,-1-1 1 0 0,1 0-1 0 0,0 0 1 0 0,0 0-1 0 0,0 0 1 0 0,1-1-1 0 0,-1 1 1 0 0,1-1-1 0 0,0 0 1 0 0,0-1-1 0 0,0 1 1 0 0,10 3-1 0 0,22 1-7154 0 0,-25-6 3673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46.7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 3832 0 0,'-4'-5'5977'0'0,"1"12"-5321"0"0,3 2-68 0 0,0 3-124 0 0,3 1-580 0 0,1 3-2164 0 0,-4 4 0 0 0,7 1-1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47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13 237 3200 0 0,'-1'0'137'0'0,"0"-1"0"0"0,0 0 0 0 0,0 0 0 0 0,1 1 0 0 0,-1-1-1 0 0,0 0 1 0 0,0 0 0 0 0,1 0 0 0 0,-1 0 0 0 0,1 0 0 0 0,-1 0-1 0 0,1 0 1 0 0,-1 0 0 0 0,1 0 0 0 0,0 0 0 0 0,-1 0 0 0 0,1 0 0 0 0,0-1-1 0 0,0 1 1 0 0,0 0 0 0 0,0 0 0 0 0,0 0 0 0 0,0-2 0 0 0,-2-30 1211 0 0,2 33-1302 0 0,1-7 183 0 0,0 1 0 0 0,0 0-1 0 0,0-1 1 0 0,1 1 0 0 0,0 0-1 0 0,0 0 1 0 0,0 0 0 0 0,1 0-1 0 0,0 0 1 0 0,0 1 0 0 0,0-1-1 0 0,1 1 1 0 0,0 0-1 0 0,0 0 1 0 0,0 0 0 0 0,0 1-1 0 0,1-1 1 0 0,0 1 0 0 0,9-6-1 0 0,-2 1 86 0 0,1 1 0 0 0,0 1 0 0 0,1 0 0 0 0,-1 1-1 0 0,1 1 1 0 0,0 0 0 0 0,23-5 0 0 0,-28 8-223 0 0,0 0 0 0 0,1 1 0 0 0,-1 1 1 0 0,0-1-1 0 0,1 1 0 0 0,16 3 0 0 0,-22-2-57 0 0,1 0-1 0 0,-1 0 0 0 0,0 0 0 0 0,0 1 0 0 0,1 0 0 0 0,-1-1 0 0 0,0 2 1 0 0,0-1-1 0 0,-1 0 0 0 0,1 1 0 0 0,0 0 0 0 0,-1-1 0 0 0,0 2 0 0 0,1-1 1 0 0,-1 0-1 0 0,3 5 0 0 0,4 7 66 0 0,-1 1 1 0 0,-1 0-1 0 0,-1 1 0 0 0,0-1 1 0 0,-1 1-1 0 0,6 27 1 0 0,13 109 260 0 0,-22-135-314 0 0,11 408 471 0 0,-14-370-599 0 0,-1-99-33 0 0,-1-1 0 0 0,-15-78 1 0 0,11 97 110 0 0,0 0 1 0 0,-2 1-1 0 0,-1 0 1 0 0,-1 0-1 0 0,-1 1 0 0 0,-16-25 1 0 0,26 46 6 0 0,1 1 1 0 0,-1 0-1 0 0,0-1 1 0 0,0 1-1 0 0,0 0 0 0 0,0 0 1 0 0,0 0-1 0 0,-1 0 0 0 0,1 0 1 0 0,0 0-1 0 0,0 0 1 0 0,-1 0-1 0 0,1 0 0 0 0,0 1 1 0 0,-1-1-1 0 0,1 0 1 0 0,-1 1-1 0 0,1-1 0 0 0,-1 1 1 0 0,1 0-1 0 0,-1-1 1 0 0,-2 1-1 0 0,2 0 4 0 0,-1 1 0 0 0,1-1-1 0 0,-1 1 1 0 0,1-1 0 0 0,-1 1 0 0 0,1 0 0 0 0,-1 0-1 0 0,1 0 1 0 0,0 1 0 0 0,0-1 0 0 0,-1 0 0 0 0,-1 3 0 0 0,-6 5 34 0 0,0 0 0 0 0,1 1 0 0 0,1-1 0 0 0,-9 13 0 0 0,17-22-40 0 0,-42 65 304 0 0,-48 94-1 0 0,60-103-157 0 0,25-45-142 0 0,0 1-1 0 0,0-1 0 0 0,-4 17 0 0 0,5-1-4062 0 0,4-27 3887 0 0,0 0-1 0 0,0 1 0 0 0,0-1 1 0 0,0 0-1 0 0,0 0 1 0 0,0 0-1 0 0,0 1 0 0 0,0-1 1 0 0,0 0-1 0 0,0 0 0 0 0,0 1 1 0 0,0-1-1 0 0,0 0 0 0 0,0 0 1 0 0,0 0-1 0 0,0 1 1 0 0,0-1-1 0 0,0 0 0 0 0,1 0 1 0 0,3 3-3605 0 0,5-3 171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47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12 152 2408 0 0,'3'-24'1978'0'0,"0"17"-1642"0"0,0-1 0 0 0,1 0-1 0 0,0 1 1 0 0,1 0 0 0 0,-1 0-1 0 0,1 0 1 0 0,1 1-1 0 0,-1-1 1 0 0,1 1 0 0 0,0 0-1 0 0,0 1 1 0 0,1 0-1 0 0,0 0 1 0 0,0 0 0 0 0,0 1-1 0 0,1 0 1 0 0,-1 0 0 0 0,1 1-1 0 0,0 0 1 0 0,0 0-1 0 0,0 1 1 0 0,0 0 0 0 0,0 0-1 0 0,1 1 1 0 0,10-1 0 0 0,-9 1-76 0 0,1 1 0 0 0,-1 0 0 0 0,0 0 0 0 0,1 1 0 0 0,-1 0 1 0 0,0 1-1 0 0,0 0 0 0 0,0 0 0 0 0,0 1 0 0 0,11 5 0 0 0,-15-5-205 0 0,1 1 0 0 0,-1 0-1 0 0,0 0 1 0 0,0 1-1 0 0,-1-1 1 0 0,1 1-1 0 0,-1 0 1 0 0,0 1 0 0 0,0-1-1 0 0,-1 1 1 0 0,0 0-1 0 0,0 0 1 0 0,0 1-1 0 0,5 12 1 0 0,2 8 42 0 0,-2 1 1 0 0,-1 0-1 0 0,-1 0 0 0 0,-1 1 1 0 0,2 39-1 0 0,-2 150 184 0 0,-6-165-237 0 0,0 198-44 0 0,-7-401-294 0 0,4 129 276 0 0,-1 0 0 0 0,0 0 0 0 0,-2 0 0 0 0,-15-38 0 0 0,18 51 24 0 0,-1 0-1 0 0,0 0 0 0 0,-1 0 1 0 0,0 1-1 0 0,0 0 0 0 0,0 0 1 0 0,-1 0-1 0 0,-9-8 0 0 0,13 13 2 0 0,-1 0-1 0 0,0 0 0 0 0,1 1 1 0 0,-1-1-1 0 0,0 0 0 0 0,0 1 1 0 0,0 0-1 0 0,0 0 0 0 0,0 0 0 0 0,0 0 1 0 0,0 0-1 0 0,0 1 0 0 0,0-1 1 0 0,-1 1-1 0 0,1 0 0 0 0,0 0 1 0 0,0 0-1 0 0,0 0 0 0 0,-1 0 0 0 0,1 1 1 0 0,0 0-1 0 0,0-1 0 0 0,0 1 1 0 0,0 1-1 0 0,-5 1 0 0 0,-2 3 22 0 0,0 0 0 0 0,0 0 0 0 0,1 1-1 0 0,0 0 1 0 0,0 0 0 0 0,0 1-1 0 0,-13 18 1 0 0,-46 70 170 0 0,48-66-126 0 0,-2 5 61 0 0,2 1 0 0 0,-24 55 0 0 0,42-87-197 0 0,1 1-1 0 0,-1-1 1 0 0,1 0 0 0 0,0 0 0 0 0,1 1-1 0 0,-2 6 1 0 0,2-10-149 0 0,0 1 0 0 0,0-1 1 0 0,1 0-1 0 0,-1 0 0 0 0,0 0 0 0 0,0 0 0 0 0,1 0 1 0 0,-1 0-1 0 0,0 0 0 0 0,1 0 0 0 0,-1 0 0 0 0,1 0 1 0 0,-1 0-1 0 0,2 0 0 0 0,-2 0-226 0 0,1 0 1 0 0,0-1-1 0 0,0 1 1 0 0,-1-1-1 0 0,1 1 0 0 0,0-1 1 0 0,0 1-1 0 0,0-1 1 0 0,0 1-1 0 0,0-1 1 0 0,0 0-1 0 0,0 1 0 0 0,0-1 1 0 0,0 0-1 0 0,0 0 1 0 0,0 0-1 0 0,2 0 1 0 0,9-1-2999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48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58 3600 0 0,'-3'2'4419'0'0,"-9"8"-2710"0"0,2 10-846 0 0,1 0 0 0 0,1 0 0 0 0,1 0 0 0 0,1 1 0 0 0,1 0 1 0 0,0 1-1 0 0,-2 37 0 0 0,5-28-697 0 0,0-20-120 0 0,1 1 0 0 0,0-1 1 0 0,1 1-1 0 0,1 0 0 0 0,0-1 0 0 0,0 1 1 0 0,5 16-1 0 0,-5-26-44 0 0,0 0 0 0 0,0 1 1 0 0,1-1-1 0 0,-1 0 0 0 0,1 0 0 0 0,-1 0 1 0 0,1 0-1 0 0,0 0 0 0 0,0-1 0 0 0,0 1 1 0 0,0-1-1 0 0,0 1 0 0 0,0-1 0 0 0,0 1 0 0 0,0-1 1 0 0,1 0-1 0 0,-1 0 0 0 0,1 0 0 0 0,-1-1 1 0 0,0 1-1 0 0,1 0 0 0 0,-1-1 0 0 0,1 0 1 0 0,-1 1-1 0 0,1-1 0 0 0,0 0 0 0 0,-1 0 1 0 0,4-1-1 0 0,4 0 5 0 0,-1 0-1 0 0,0 0 1 0 0,0-1 0 0 0,1 0 0 0 0,-1-1 0 0 0,14-6 0 0 0,-11 3 23 0 0,1-1 0 0 0,-1 0 1 0 0,0-1-1 0 0,-1-1 1 0 0,0 1-1 0 0,0-2 1 0 0,-1 0-1 0 0,0 0 0 0 0,-1-1 1 0 0,0 0-1 0 0,14-24 1 0 0,-18 26-6 0 0,0 0-1 0 0,-1 0 1 0 0,0-1 0 0 0,0 0 0 0 0,-1 0 0 0 0,0 0-1 0 0,-1 0 1 0 0,0 0 0 0 0,-1 0 0 0 0,0-1-1 0 0,0 1 1 0 0,-2-1 0 0 0,1 1 0 0 0,-1 0 0 0 0,0-1-1 0 0,-1 1 1 0 0,-3-10 0 0 0,2 13 33 0 0,0 1 0 0 0,0 0 1 0 0,0-1-1 0 0,-1 1 0 0 0,0 1 0 0 0,0-1 0 0 0,0 1 0 0 0,-1-1 1 0 0,0 1-1 0 0,0 1 0 0 0,-1-1 0 0 0,1 1 0 0 0,-1 0 1 0 0,0 0-1 0 0,0 0 0 0 0,0 1 0 0 0,0 0 0 0 0,-1 0 1 0 0,1 0-1 0 0,-1 1 0 0 0,-9-2 0 0 0,6 3 41 0 0,-1 0-1 0 0,1 0 1 0 0,-1 1-1 0 0,1 0 1 0 0,-1 1-1 0 0,-16 3 1 0 0,22-3-203 0 0,0 1 0 0 0,1-1 0 0 0,-1 1 0 0 0,0 0 0 0 0,1 1 0 0 0,-1-1 0 0 0,1 1 0 0 0,0 0 0 0 0,0 0 0 0 0,0 0 0 0 0,0 0 0 0 0,1 1-1 0 0,-1 0 1 0 0,1 0 0 0 0,0 0 0 0 0,-3 5 0 0 0,1-1-1630 0 0,1-3-75 0 0,0 1 1 0 0,1 0-1 0 0,0 0 0 0 0,-3 9 1 0 0,0-1-1949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53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 3680 0 0,'0'0'612'0'0,"-3"0"-16"0"0,-1-3 5 0 0,1 3-5 0 0,-1 0-32 0 0,4-2-72 0 0,-3 2-140 0 0,-1 0-316 0 0,4 5-3045 0 0,0-1 1505 0 0,7 3 0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52.5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288 145 564 0 0,'0'-5'341'0'0,"1"-1"1"0"0,-1 1-1 0 0,2 0 0 0 0,-1-1 0 0 0,3-6 1 0 0,-2 7 97 0 0,0-1 1 0 0,-1 0 0 0 0,1 0-1 0 0,-1 0 1 0 0,0-9 0 0 0,-1 13-230 0 0,0-1-1 0 0,0 1 1 0 0,-1-1 0 0 0,1 1-1 0 0,-1-1 1 0 0,1 1 0 0 0,-1-1 0 0 0,0 1-1 0 0,0-1 1 0 0,0 1 0 0 0,0 0 0 0 0,-1 0-1 0 0,1-1 1 0 0,0 1 0 0 0,-1 0 0 0 0,0 0-1 0 0,1 0 1 0 0,-1 1 0 0 0,0-1 0 0 0,0 0-1 0 0,0 1 1 0 0,0-1 0 0 0,0 1-1 0 0,-1 0 1 0 0,1 0 0 0 0,0 0 0 0 0,-1 0-1 0 0,1 0 1 0 0,-1 0 0 0 0,1 0 0 0 0,-1 1-1 0 0,1-1 1 0 0,-5 1 0 0 0,-3-1 138 0 0,-1 0-1 0 0,1 1 1 0 0,-1 0 0 0 0,1 1 0 0 0,-1 0-1 0 0,1 0 1 0 0,-11 4 0 0 0,12-2-272 0 0,1-1 1 0 0,-1 1-1 0 0,1 1 0 0 0,0 0 1 0 0,0 0-1 0 0,1 0 1 0 0,-1 1-1 0 0,1 0 1 0 0,0 1-1 0 0,0-1 1 0 0,1 1-1 0 0,0 1 0 0 0,0-1 1 0 0,0 1-1 0 0,1 0 1 0 0,0 0-1 0 0,0 1 1 0 0,1-1-1 0 0,0 1 1 0 0,0 0-1 0 0,1 0 0 0 0,-3 11 1 0 0,4-13-60 0 0,0 0 1 0 0,1 0-1 0 0,0 0 1 0 0,0 0-1 0 0,1 1 1 0 0,0-1-1 0 0,0 0 0 0 0,0 0 1 0 0,2 8-1 0 0,-1-11-11 0 0,0 0 1 0 0,-1-1-1 0 0,2 1 0 0 0,-1 0 0 0 0,0 0 0 0 0,0-1 1 0 0,1 1-1 0 0,0-1 0 0 0,-1 1 0 0 0,1-1 1 0 0,0 0-1 0 0,0 1 0 0 0,0-1 0 0 0,1 0 0 0 0,-1 0 1 0 0,0-1-1 0 0,1 1 0 0 0,-1 0 0 0 0,1-1 0 0 0,5 3 1 0 0,10 1 0 0 0,0 0 1 0 0,1-1-1 0 0,-1-1 1 0 0,1 0-1 0 0,0-2 1 0 0,0 0-1 0 0,19-2 1 0 0,-20 1-60 0 0,-17 0 36 0 0,-25 8-89 0 0,13-5 99 0 0,0 1-1 0 0,0 0 1 0 0,1 1-1 0 0,-1 1 1 0 0,2-1 0 0 0,-1 1-1 0 0,-15 13 1 0 0,15-12 21 0 0,1 0 4 0 0,0 1 1 0 0,0-1-1 0 0,1 1 1 0 0,0 1 0 0 0,-13 17-1 0 0,17-20 5 0 0,0 0 0 0 0,1-1 1 0 0,0 1-1 0 0,0 0 0 0 0,1 1 0 0 0,0-1 0 0 0,0 0 1 0 0,0 1-1 0 0,1-1 0 0 0,0 1 0 0 0,-1 11 0 0 0,2-16-12 0 0,1 0 0 0 0,-1 1 0 0 0,0-1 0 0 0,1 0 0 0 0,-1 0 0 0 0,1 0 0 0 0,0 1 0 0 0,0-1 0 0 0,0 0 0 0 0,0 0 0 0 0,0 0 0 0 0,0 0 0 0 0,0-1 0 0 0,1 1 0 0 0,-1 0 0 0 0,1 0 0 0 0,-1-1 0 0 0,1 1 0 0 0,0-1 0 0 0,-1 1 0 0 0,1-1 0 0 0,0 0 0 0 0,0 0 0 0 0,0 0 0 0 0,0 0 0 0 0,0 0 0 0 0,0 0 0 0 0,1-1 0 0 0,-1 1 0 0 0,0-1-1 0 0,3 1 1 0 0,9 2 37 0 0,0-2-1 0 0,0 1 1 0 0,26-2 0 0 0,-24 0-17 0 0,22-1-116 0 0,-1-1 0 0 0,1-1 0 0 0,38-10 0 0 0,-36 3-3654 0 0,0-3-3653 0 0,-29 9 4078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58.12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88 74 2704 0 0,'0'0'2919'0'0,"-15"19"722"0"0,7-6-2791 0 0,0 0 0 0 0,1 0 0 0 0,1 0-1 0 0,0 1 1 0 0,0 1 0 0 0,2-1 0 0 0,-6 28 0 0 0,8-28-606 0 0,0-6-91 0 0,1 0-1 0 0,1-1 1 0 0,-1 1-1 0 0,1 0 1 0 0,2 12-1 0 0,-2-17-130 0 0,1-1-1 0 0,0 0 1 0 0,-1 0-1 0 0,1 0 0 0 0,0 1 1 0 0,0-1-1 0 0,0 0 0 0 0,1 0 1 0 0,-1-1-1 0 0,0 1 0 0 0,1 0 1 0 0,-1 0-1 0 0,1-1 0 0 0,0 1 1 0 0,-1 0-1 0 0,1-1 0 0 0,0 0 1 0 0,0 1-1 0 0,0-1 1 0 0,0 0-1 0 0,0 0 0 0 0,0 0 1 0 0,5 1-1 0 0,4 1-9 0 0,0-1 1 0 0,0 0-1 0 0,1 0 1 0 0,0-1-1 0 0,-1 0 1 0 0,1-1-1 0 0,-1-1 0 0 0,15-1 1 0 0,-9-1-35 0 0,0 0 1 0 0,-1-2-1 0 0,1 1 0 0 0,-1-2 1 0 0,16-7-1 0 0,-24 8 13 0 0,0 0 0 0 0,-1 0 1 0 0,0-1-1 0 0,0 0 0 0 0,0 0 0 0 0,-1 0 0 0 0,0-1 1 0 0,0 0-1 0 0,0 0 0 0 0,-1-1 0 0 0,0 0 0 0 0,-1 1 1 0 0,0-2-1 0 0,0 1 0 0 0,-1 0 0 0 0,0-1 0 0 0,0 1 1 0 0,-1-1-1 0 0,0 0 0 0 0,1-11 0 0 0,-2 10 30 0 0,0 0 0 0 0,-1 1 1 0 0,0-1-1 0 0,-1 0 0 0 0,-3-15 0 0 0,3 21-9 0 0,0 1 1 0 0,-1-1-1 0 0,1 0 0 0 0,-1 1 1 0 0,0-1-1 0 0,0 1 1 0 0,0-1-1 0 0,-1 1 0 0 0,1 0 1 0 0,-1 0-1 0 0,1 0 1 0 0,-1 0-1 0 0,0 1 0 0 0,0-1 1 0 0,0 1-1 0 0,-7-4 1 0 0,2 2 14 0 0,-1 0 0 0 0,0 1 0 0 0,0 0 0 0 0,0 0 0 0 0,-1 1 0 0 0,1 0 0 0 0,0 0 0 0 0,-1 1 0 0 0,1 1 0 0 0,-1-1 0 0 0,-13 3 1 0 0,11-1 7 0 0,0 0 0 0 0,0 1 1 0 0,0 1-1 0 0,1 0 0 0 0,-1 0 1 0 0,1 1-1 0 0,-1 1 1 0 0,-15 9-1 0 0,20-10-8 0 0,0 1 0 0 0,1 1 0 0 0,0-1 0 0 0,0 1 0 0 0,0 0 0 0 0,0 0 0 0 0,1 1 0 0 0,0 0 0 0 0,1 0 0 0 0,-1 0 0 0 0,1 0 0 0 0,-4 12 0 0 0,3-7-3 0 0,1 1-1 0 0,0 0 1 0 0,1 0 0 0 0,1 0 0 0 0,0 0 0 0 0,0 26 0 0 0,1-33-96 0 0,1-1 1 0 0,1 1-1 0 0,-1 0 0 0 0,1-1 1 0 0,0 0-1 0 0,1 1 1 0 0,-1-1-1 0 0,1 0 0 0 0,3 7 1 0 0,-4-9-294 0 0,1-1 1 0 0,-1 0-1 0 0,1 0 0 0 0,0 0 1 0 0,-1 0-1 0 0,1 0 1 0 0,0 0-1 0 0,4 3 1 0 0,-3-4-526 0 0,-1 1 0 0 0,1-1 0 0 0,0 1 0 0 0,0-1 0 0 0,0 0 0 0 0,0 0 0 0 0,0-1 1 0 0,5 2-1 0 0,6 0-2619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52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0 3904 0 0,'0'0'2083'0'0,"-3"18"1839"0"0,0 5-2467 0 0,0 0 0 0 0,2 1 0 0 0,3 38 0 0 0,-1-7 322 0 0,1-17-1205 0 0,8 46-1 0 0,-3-37-1230 0 0,0-31-2085 0 0,-1-4-5573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53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3368 0 0,'0'0'564'0'0,"38"-5"4032"0"0,-35 5-4423 0 0,0 1 1 0 0,0-1-1 0 0,1 1 0 0 0,-1 0 0 0 0,0 0 0 0 0,0 0 1 0 0,0 0-1 0 0,0 0 0 0 0,-1 1 0 0 0,1-1 0 0 0,0 1 1 0 0,0 0-1 0 0,-1 0 0 0 0,1 0 0 0 0,-1 0 0 0 0,0 1 1 0 0,0-1-1 0 0,0 0 0 0 0,0 1 0 0 0,0 0 0 0 0,0-1 1 0 0,0 1-1 0 0,1 5 0 0 0,4 7 436 0 0,-1 0 0 0 0,-1 0-1 0 0,5 23 1 0 0,-8-33-428 0 0,8 45 564 0 0,5 60 1 0 0,2 15-393 0 0,-17-122-345 0 0,1 1 0 0 0,0 0 0 0 0,0-1 1 0 0,0 0-1 0 0,1 1 0 0 0,-1-1 0 0 0,1 0 0 0 0,0 0 0 0 0,0 1 1 0 0,0-2-1 0 0,0 1 0 0 0,0 0 0 0 0,5 4 0 0 0,-6-6-5 0 0,0-1 0 0 0,0 1 1 0 0,0-1-1 0 0,0 1 0 0 0,0 0 0 0 0,0-1 0 0 0,0 0 0 0 0,0 1 0 0 0,0-1 0 0 0,0 0 0 0 0,0 0 1 0 0,1 1-1 0 0,-1-1 0 0 0,0 0 0 0 0,0 0 0 0 0,0 0 0 0 0,0 0 0 0 0,2-1 0 0 0,-1 1-1 0 0,-1-1 0 0 0,1 0 0 0 0,0 0-1 0 0,0 0 1 0 0,-1 0 0 0 0,1 0 0 0 0,-1 0 0 0 0,1 0-1 0 0,-1 0 1 0 0,1 0 0 0 0,-1-1 0 0 0,0 1-1 0 0,1-1 1 0 0,0-1 0 0 0,8-12 32 0 0,-1 0 1 0 0,0 0-1 0 0,-1-1 1 0 0,-1 0-1 0 0,11-34 0 0 0,12-88 314 0 0,-14 54-129 0 0,-11 62-303 0 0,-1 0-1 0 0,1-46 0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54.7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69 1944 0 0,'-9'11'491'0'0,"2"0"-1"0"0,-1 1 1 0 0,1 0 0 0 0,1 0-1 0 0,0 0 1 0 0,1 1 0 0 0,0 0-1 0 0,-3 14 1 0 0,2-7 108 0 0,1 1 0 0 0,1 0-1 0 0,-2 27 1 0 0,5-38-253 0 0,1 1-1 0 0,0 0 1 0 0,1 0-1 0 0,0-1 1 0 0,0 1-1 0 0,1-1 1 0 0,1 1 0 0 0,5 14-1 0 0,-6-22-298 0 0,0 0 0 0 0,0 0 0 0 0,0 0 0 0 0,0 0 0 0 0,1-1 0 0 0,-1 1 0 0 0,1-1 0 0 0,0 1 0 0 0,0-1 0 0 0,0 0 0 0 0,0 0 0 0 0,0 0 0 0 0,1 0 0 0 0,-1-1 0 0 0,0 0 0 0 0,1 1 0 0 0,-1-1 0 0 0,1 0 0 0 0,-1-1 1 0 0,1 1-1 0 0,0 0 0 0 0,-1-1 0 0 0,7 0 0 0 0,2 0 3 0 0,-1 0 1 0 0,1-1 0 0 0,-1 0 0 0 0,0-1 0 0 0,0 0 0 0 0,18-6 0 0 0,-16 3-25 0 0,0 0 0 0 0,0-1 0 0 0,-1-1 1 0 0,1 0-1 0 0,-1 0 0 0 0,-1-1 0 0 0,0-1 0 0 0,13-12 1 0 0,-18 14-3 0 0,1 0-1 0 0,-1-1 1 0 0,0 0 0 0 0,0 0 0 0 0,-1 0 0 0 0,0-1 0 0 0,-1 0 0 0 0,0 0 0 0 0,0 0 0 0 0,-1 0 0 0 0,0-1 0 0 0,2-15 0 0 0,-3 15 48 0 0,0 0-1 0 0,-1 0 0 0 0,0 0 0 0 0,-1-1 1 0 0,0 1-1 0 0,-1 0 0 0 0,0 0 0 0 0,-1 0 1 0 0,0 0-1 0 0,0 1 0 0 0,-1-1 0 0 0,0 0 1 0 0,-1 1-1 0 0,0 0 0 0 0,0 0 1 0 0,-1 0-1 0 0,-12-16 0 0 0,13 21-13 0 0,-1-1 0 0 0,1 1-1 0 0,-1 1 1 0 0,0-1 0 0 0,0 1-1 0 0,0 0 1 0 0,-1 0 0 0 0,1 0 0 0 0,-1 0-1 0 0,1 1 1 0 0,-1 0 0 0 0,-10-2 0 0 0,7 2 27 0 0,1 1 0 0 0,-1 0 1 0 0,1 0-1 0 0,-1 0 1 0 0,1 1-1 0 0,-1 0 1 0 0,1 1-1 0 0,-16 3 1 0 0,18-2-48 0 0,0 0 1 0 0,1 0-1 0 0,-1 0 1 0 0,0 1-1 0 0,1 0 1 0 0,0 0-1 0 0,0 1 1 0 0,0-1 0 0 0,0 1-1 0 0,0 0 1 0 0,-8 9-1 0 0,7-5-3 0 0,1 0-1 0 0,-1 0 1 0 0,2 1-1 0 0,-1-1 1 0 0,1 1-1 0 0,-6 18 1 0 0,3-3-3 0 0,2 1-1 0 0,0 0 1 0 0,2 0 0 0 0,0 50-1 0 0,3-65-31 0 0,0 5 4 0 0,0-1 0 0 0,1 0 0 0 0,0 0 0 0 0,5 17 0 0 0,-6-28-5 0 0,1 1 0 0 0,0-1 0 0 0,1 0 0 0 0,-1 0 0 0 0,0 1-1 0 0,1-1 1 0 0,0 0 0 0 0,0 0 0 0 0,0-1 0 0 0,0 1 0 0 0,0 0 0 0 0,0-1 0 0 0,1 1 0 0 0,-1-1 0 0 0,1 0 0 0 0,0 1 0 0 0,0-1 0 0 0,0-1 0 0 0,0 1 0 0 0,0 0 0 0 0,0-1 0 0 0,6 3 0 0 0,-1-2-35 0 0,-1-1 0 0 0,1 0 0 0 0,-1 0 1 0 0,1 0-1 0 0,0-1 0 0 0,-1 0 0 0 0,1 0 1 0 0,0-1-1 0 0,-1 0 0 0 0,1-1 1 0 0,-1 1-1 0 0,0-1 0 0 0,1-1 0 0 0,-1 1 1 0 0,0-1-1 0 0,0-1 0 0 0,0 1 0 0 0,-1-1 1 0 0,1 0-1 0 0,-1-1 0 0 0,0 0 1 0 0,0 0-1 0 0,-1 0 0 0 0,1 0 0 0 0,-1-1 1 0 0,7-11-1 0 0,-3 4-60 0 0,0-1 0 0 0,-2-1 1 0 0,1 0-1 0 0,-2 0 0 0 0,0 0 1 0 0,-1-1-1 0 0,5-27 0 0 0,-4 9 115 0 0,-2-1 0 0 0,0-53-1 0 0,-4 87 0 0 0,0 1 0 0 0,0-1-1 0 0,1 0 1 0 0,-1 1 0 0 0,0-1-1 0 0,0 1 1 0 0,0-1 0 0 0,0 1-1 0 0,0-1 1 0 0,0 0-1 0 0,0 1 1 0 0,0-1 0 0 0,0 1-1 0 0,-1-1 1 0 0,1 1 0 0 0,0-1-1 0 0,0 0 1 0 0,0 1 0 0 0,-1-1-1 0 0,1 1 1 0 0,0-1 0 0 0,0 1-1 0 0,-1-1 1 0 0,1 1-1 0 0,0 0 1 0 0,-1-1 0 0 0,1 1-1 0 0,-1-1 1 0 0,1 1 0 0 0,-1 0-1 0 0,1-1 1 0 0,-1 1 0 0 0,0-1-1 0 0,0 2 29 0 0,0-1 0 0 0,0 1-1 0 0,0-1 1 0 0,-1 1 0 0 0,1-1-1 0 0,1 1 1 0 0,-1 0 0 0 0,0 0-1 0 0,0-1 1 0 0,0 1 0 0 0,0 0-1 0 0,0 0 1 0 0,1 0 0 0 0,-2 2-1 0 0,-3 5 94 0 0,1 0 0 0 0,0 1-1 0 0,1-1 1 0 0,0 1 0 0 0,-3 12-1 0 0,1-2 28 0 0,0 2-41 0 0,0-1 1 0 0,2 1-1 0 0,1 0 0 0 0,0 0 0 0 0,2 0 0 0 0,0 0 0 0 0,6 39 0 0 0,-5-55-118 0 0,0 0 0 0 0,0 0 0 0 0,0 0 0 0 0,1-1 0 0 0,0 1 0 0 0,0 0 0 0 0,0-1-1 0 0,0 0 1 0 0,1 1 0 0 0,0-1 0 0 0,0 0 0 0 0,0 0 0 0 0,0-1 0 0 0,0 1 0 0 0,1-1 0 0 0,0 1 0 0 0,0-1 0 0 0,0 0-1 0 0,0-1 1 0 0,0 1 0 0 0,0-1 0 0 0,1 1 0 0 0,-1-1 0 0 0,1-1 0 0 0,0 1 0 0 0,-1-1 0 0 0,1 1 0 0 0,0-2 0 0 0,0 1 0 0 0,9 0-1 0 0,-3 0-39 0 0,0-1 0 0 0,0-1 0 0 0,-1 0-1 0 0,1 0 1 0 0,-1-1 0 0 0,1 0-1 0 0,-1-1 1 0 0,0 0 0 0 0,1-1-1 0 0,-2 0 1 0 0,1-1 0 0 0,0 0-1 0 0,13-9 1 0 0,-13 6-8 0 0,-1 0-1 0 0,0-1 1 0 0,0 0 0 0 0,0 0 0 0 0,-1-1-1 0 0,-1 0 1 0 0,0-1 0 0 0,0 1-1 0 0,-1-1 1 0 0,-1-1 0 0 0,1 1-1 0 0,3-15 1 0 0,-4 8 51 0 0,0 0 0 0 0,-2 0 0 0 0,0 0 0 0 0,-1-1 0 0 0,-1 1 0 0 0,0-1 0 0 0,-4-31 0 0 0,2-22 1140 0 0,0 87-799 0 0,-1 1 0 0 0,0-1 0 0 0,-7 21 0 0 0,-3 21-64 0 0,8-24-142 0 0,-1-1 3 0 0,2 0-1 0 0,1 46 1 0 0,2-72-152 0 0,1 0 1 0 0,0 0 0 0 0,1 0 0 0 0,-1 0-1 0 0,1-1 1 0 0,1 1 0 0 0,-1-1-1 0 0,1 1 1 0 0,-1-1 0 0 0,2 0-1 0 0,-1 0 1 0 0,0 0 0 0 0,1 0 0 0 0,0-1-1 0 0,0 1 1 0 0,8 6 0 0 0,35 22-2016 0 0,3-6-6054 0 0,-37-20 4035 0 0,1 1 193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55.6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7 2816 0 0,'-2'-6'6801'0'0,"-22"95"-2156"0"0,-2 47-2245 0 0,10 21-1548 0 0,14-121-9161 0 0,3-48 5245 0 0,2-1-1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56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10 145 2904 0 0,'-10'-1'5168'0'0,"21"0"-2987"0"0,18-2-573 0 0,4 1-532 0 0,-1-1 0 0 0,56-14 0 0 0,-61 11-982 0 0,12-3 44 0 0,-1-2 1 0 0,61-24 0 0 0,-91 31-131 0 0,0 0 0 0 0,0 0 1 0 0,0-1-1 0 0,0 0 0 0 0,11-10 1 0 0,-19 14 2 0 0,1 1-1 0 0,-1-1 1 0 0,0 1 0 0 0,1-1-1 0 0,-1 0 1 0 0,0 0 0 0 0,0 1 0 0 0,1-1-1 0 0,-1 0 1 0 0,0 0 0 0 0,0 1 0 0 0,0-1-1 0 0,0 0 1 0 0,0 0 0 0 0,0 1 0 0 0,0-1-1 0 0,0 0 1 0 0,-1-1 0 0 0,1 2-3 0 0,0 0 0 0 0,0-1 0 0 0,0 1 0 0 0,0 0 0 0 0,0 0 1 0 0,0-1-1 0 0,-1 1 0 0 0,1 0 0 0 0,0 0 0 0 0,0-1 0 0 0,0 1 0 0 0,-1 0 1 0 0,1 0-1 0 0,0 0 0 0 0,0 0 0 0 0,0-1 0 0 0,-1 1 0 0 0,1 0 0 0 0,0 0 0 0 0,0 0 1 0 0,-1 0-1 0 0,1 0 0 0 0,0 0 0 0 0,-1 0 0 0 0,1-1 0 0 0,0 1 0 0 0,0 0 0 0 0,-1 0 1 0 0,1 0-1 0 0,0 0 0 0 0,0 0 0 0 0,-1 0 0 0 0,1 1 0 0 0,0-1 0 0 0,-1 0 0 0 0,1 0 1 0 0,0 0-1 0 0,0 0 0 0 0,-1 0 0 0 0,1 0 0 0 0,0 0 0 0 0,0 0 0 0 0,-1 1 1 0 0,1-1-1 0 0,0 0 0 0 0,0 0 0 0 0,-1 0 0 0 0,1 1 0 0 0,0-1 0 0 0,0 0 0 0 0,0 0 1 0 0,0 0-1 0 0,-1 1 0 0 0,1-1 0 0 0,0 0 0 0 0,0 1 0 0 0,-5 4 51 0 0,0 1 0 0 0,0 0-1 0 0,1 0 1 0 0,0 0 0 0 0,0 1 0 0 0,1 0 0 0 0,0-1-1 0 0,0 1 1 0 0,0 0 0 0 0,-1 9 0 0 0,-4 13 144 0 0,-3 35 1 0 0,9-48-131 0 0,-3 29 191 0 0,3 79 0 0 0,2-75-128 0 0,0-16-50 0 0,3 91 205 0 0,-3-115-267 0 0,2 0-1 0 0,-1 0 0 0 0,1 0 1 0 0,0 0-1 0 0,1 0 0 0 0,5 12 1 0 0,-6-17-163 0 0,-1-1 1 0 0,1 0 0 0 0,1 0-1 0 0,-1 0 1 0 0,0 0 0 0 0,1 0-1 0 0,4 4 1 0 0,-4-5-265 0 0,-1 0-1 0 0,1 0 1 0 0,-1-1 0 0 0,1 1 0 0 0,0-1-1 0 0,0 0 1 0 0,0 0 0 0 0,0 0 0 0 0,-1 0-1 0 0,6 0 1 0 0,20 4-6141 0 0,-13-8 3271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56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46 3296 0 0,'-5'4'427'0'0,"0"0"-1"0"0,0 1 1 0 0,1 0-1 0 0,0 0 1 0 0,0 0-1 0 0,0 1 1 0 0,-3 5-1 0 0,-20 42 1302 0 0,22-42-1380 0 0,1 0 1 0 0,1 0-1 0 0,0 0 0 0 0,0 0 1 0 0,1 0-1 0 0,0 1 1 0 0,1-1-1 0 0,0 1 0 0 0,1-1 1 0 0,1 1-1 0 0,0-1 0 0 0,0 1 1 0 0,1-1-1 0 0,0 0 0 0 0,1 1 1 0 0,4 10-1 0 0,-5-18-227 0 0,1 0-1 0 0,-1 1 1 0 0,1-1 0 0 0,-1 0-1 0 0,1 0 1 0 0,1-1 0 0 0,-1 1 0 0 0,0-1-1 0 0,1 1 1 0 0,0-1 0 0 0,0 0-1 0 0,0-1 1 0 0,0 1 0 0 0,6 2-1 0 0,-3-2-62 0 0,0 0-1 0 0,0-1 0 0 0,0 0 0 0 0,0 0 0 0 0,1 0 0 0 0,-1-1 0 0 0,1-1 0 0 0,12 1 0 0 0,-7-2-52 0 0,-1 0 0 0 0,0-1 0 0 0,-1 0 0 0 0,1 0 0 0 0,0-2 0 0 0,-1 1 0 0 0,1-2-1 0 0,-1 1 1 0 0,0-1 0 0 0,-1-1 0 0 0,17-11 0 0 0,-21 12 24 0 0,0-1 1 0 0,-1 0 0 0 0,0 0-1 0 0,0 0 1 0 0,0-1 0 0 0,-1 1-1 0 0,0-1 1 0 0,0 0 0 0 0,0 0-1 0 0,-1-1 1 0 0,0 1-1 0 0,-1-1 1 0 0,0 0 0 0 0,0 1-1 0 0,0-1 1 0 0,-1 0 0 0 0,0-13-1 0 0,-1 7 83 0 0,0 0-1 0 0,0 1 0 0 0,-2-1 1 0 0,0 1-1 0 0,0 0 0 0 0,-1-1 1 0 0,-1 1-1 0 0,0 0 0 0 0,-10-21 1 0 0,11 29-64 0 0,1 1 1 0 0,-1-1-1 0 0,-1 1 1 0 0,1-1-1 0 0,0 1 1 0 0,-1 0-1 0 0,0 0 1 0 0,0 1-1 0 0,0-1 1 0 0,-1 1-1 0 0,1 0 1 0 0,-1 0-1 0 0,0 0 1 0 0,-6-2-1 0 0,3 2 11 0 0,0 0 1 0 0,0 1-1 0 0,0 0 1 0 0,-1 1-1 0 0,1 0 0 0 0,-1 0 1 0 0,1 0-1 0 0,-15 2 0 0 0,10 0-76 0 0,1 1 0 0 0,-1 0 0 0 0,0 1 0 0 0,0 1 0 0 0,1-1 0 0 0,0 2 0 0 0,0 0 0 0 0,0 0 0 0 0,1 2 0 0 0,-1-1 0 0 0,-19 16-1 0 0,27-18-246 0 0,0 0-1 0 0,0 0 1 0 0,0 1-1 0 0,1-1 1 0 0,0 1-1 0 0,0-1 0 0 0,0 1 1 0 0,0 0-1 0 0,-2 9 1 0 0,3-10-947 0 0,1 0 1 0 0,0 1 0 0 0,0-1 0 0 0,0 0-1 0 0,1 1 1 0 0,0-1 0 0 0,0 9 0 0 0,2 1-2343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57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9 240 2416 0 0,'-1'-1'132'0'0,"0"0"1"0"0,0 0-1 0 0,1 0 0 0 0,-1 0 0 0 0,1 0 0 0 0,-1-1 1 0 0,1 1-1 0 0,-1 0 0 0 0,1 0 0 0 0,0-1 0 0 0,0 1 1 0 0,-1 0-1 0 0,1 0 0 0 0,0-1 0 0 0,0 1 1 0 0,1-2-1 0 0,-2-27 1198 0 0,1 29-1285 0 0,-1-14 516 0 0,1 11-428 0 0,-1 1 0 0 0,1 0-1 0 0,0-1 1 0 0,0 1 0 0 0,1 0 0 0 0,-1-1 0 0 0,1 1-1 0 0,0 0 1 0 0,1-4 0 0 0,0-1 250 0 0,1 0 0 0 0,0 1 0 0 0,1-1-1 0 0,-1 1 1 0 0,2 0 0 0 0,-1 0 0 0 0,1 0 0 0 0,0 1 0 0 0,0 0-1 0 0,1 0 1 0 0,0 0 0 0 0,0 0 0 0 0,0 1 0 0 0,14-9 0 0 0,-13 10-255 0 0,0 0 0 0 0,0 1 0 0 0,1 0 1 0 0,0 0-1 0 0,-1 1 0 0 0,1 0 0 0 0,0 0 1 0 0,0 1-1 0 0,0-1 0 0 0,0 2 0 0 0,0-1 1 0 0,1 1-1 0 0,-1 1 0 0 0,0 0 0 0 0,0 0 1 0 0,0 0-1 0 0,0 1 0 0 0,0 0 0 0 0,-1 0 1 0 0,1 1-1 0 0,0 0 0 0 0,-1 1 0 0 0,0 0 1 0 0,0 0-1 0 0,0 0 0 0 0,0 1 0 0 0,-1 0 1 0 0,0 0-1 0 0,0 0 0 0 0,8 11 0 0 0,-4-3-53 0 0,0 0 0 0 0,-2 1 0 0 0,0 0-1 0 0,0 0 1 0 0,-2 1 0 0 0,1 0 0 0 0,-2 1 0 0 0,0-1-1 0 0,-1 1 1 0 0,4 30 0 0 0,-2 14 106 0 0,-2 95 1 0 0,-4-125-136 0 0,-7 202 181 0 0,0-182-130 0 0,14-100-97 0 0,-6 17-1 0 0,0 12 1 0 0,-1 1 1 0 0,-1-1-1 0 0,-1 1 0 0 0,-4-23 0 0 0,5 38 0 0 0,0 0-1 0 0,-1 0 1 0 0,1 1-1 0 0,-1-1 1 0 0,0 0 0 0 0,-1 1-1 0 0,1 0 1 0 0,-1-1 0 0 0,1 1-1 0 0,-1 0 1 0 0,-1 0-1 0 0,1 1 1 0 0,0-1 0 0 0,-1 1-1 0 0,0-1 1 0 0,0 1-1 0 0,0 0 1 0 0,0 1 0 0 0,0-1-1 0 0,-1 1 1 0 0,1 0-1 0 0,-7-3 1 0 0,5 3 4 0 0,0 0 0 0 0,-1 0 0 0 0,1 1 0 0 0,-1-1 0 0 0,1 1 0 0 0,-1 1 0 0 0,1-1 0 0 0,-1 1 0 0 0,0 0 0 0 0,1 1 0 0 0,-1 0 0 0 0,0 0 0 0 0,1 0 0 0 0,-1 1 0 0 0,1-1 0 0 0,0 2 0 0 0,0-1 1 0 0,-1 1-1 0 0,1 0 0 0 0,1 0 0 0 0,-1 0 0 0 0,0 1 0 0 0,1 0 0 0 0,0 0 0 0 0,0 1 0 0 0,0-1 0 0 0,1 1 0 0 0,-7 8 0 0 0,-6 10 49 0 0,1 1-1 0 0,1 0 1 0 0,1 1 0 0 0,2 1 0 0 0,0 0 0 0 0,-14 49 0 0 0,24-67-169 0 0,0 0 1 0 0,0 0-1 0 0,1 0 1 0 0,1-1-1 0 0,0 17 0 0 0,0-23-249 0 0,1 0-1 0 0,-1 0 1 0 0,1 0-1 0 0,0 0 1 0 0,-1 1-1 0 0,1-1 1 0 0,0 0-1 0 0,0-1 1 0 0,0 1-1 0 0,0 0 1 0 0,0 0-1 0 0,0 0 1 0 0,0 0-1 0 0,0-1 1 0 0,0 1-1 0 0,0-1 1 0 0,0 1-1 0 0,1-1 1 0 0,-1 1-1 0 0,0-1 1 0 0,2 1-1 0 0,9 1-3282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57.9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0 256 2352 0 0,'0'-22'2482'0'0,"1"16"-2191"0"0,0-1-1 0 0,0 0 0 0 0,1 1 0 0 0,-1-1 0 0 0,1 1 1 0 0,1-1-1 0 0,-1 1 0 0 0,1 0 0 0 0,0 0 0 0 0,1 0 1 0 0,-1 1-1 0 0,1-1 0 0 0,0 1 0 0 0,1 0 0 0 0,-1 0 1 0 0,1 0-1 0 0,0 1 0 0 0,0-1 0 0 0,9-5 0 0 0,8-4 622 0 0,1 0-1 0 0,0 1 0 0 0,39-15 0 0 0,-38 18-478 0 0,1 1 0 0 0,0 2 0 0 0,32-7 1 0 0,-47 13-319 0 0,1-1 1 0 0,-1 1 0 0 0,1 0 0 0 0,-1 1 0 0 0,1 1-1 0 0,-1-1 1 0 0,1 2 0 0 0,-1-1 0 0 0,0 2 0 0 0,20 5 0 0 0,-26-5-77 0 0,1-1 1 0 0,0 1-1 0 0,-1 0 1 0 0,0 0-1 0 0,1 1 1 0 0,-1-1-1 0 0,0 1 1 0 0,-1 0-1 0 0,1 0 1 0 0,-1 0-1 0 0,0 1 1 0 0,0-1 0 0 0,0 1-1 0 0,0 0 1 0 0,-1-1-1 0 0,0 1 1 0 0,3 9-1 0 0,0 6 39 0 0,0 1 0 0 0,-1 0 0 0 0,1 24 0 0 0,-2-14-13 0 0,4 49 103 0 0,-4 84-1 0 0,-3-112-125 0 0,-3 198-11 0 0,3-249-47 0 0,1-1 12 0 0,-1-1 1 0 0,1 1 0 0 0,0 0 0 0 0,-1-1-1 0 0,1 1 1 0 0,0-1 0 0 0,-1 1 0 0 0,1-1-1 0 0,-1 1 1 0 0,1-1 0 0 0,-1 1 0 0 0,1-1-1 0 0,-1 0 1 0 0,1 1 0 0 0,-1-1 0 0 0,0 0-1 0 0,1 1 1 0 0,-1-1 0 0 0,0 0 0 0 0,1 1-1 0 0,-1-1 1 0 0,0 0 0 0 0,0 0 0 0 0,0 0-1 0 0,5-22-50 0 0,-3 1-3 0 0,-1-1 0 0 0,-1 1 1 0 0,-4-37-1 0 0,3 49 49 0 0,-1 0-1 0 0,0 0 1 0 0,0 1-1 0 0,-1-1 1 0 0,-1 1-1 0 0,1 0 1 0 0,-1 0-1 0 0,-1 0 1 0 0,0 1-1 0 0,-11-15 1 0 0,13 19 10 0 0,0 1-1 0 0,-1-1 1 0 0,1 1 0 0 0,-1 0 0 0 0,0 0 0 0 0,0 0 0 0 0,0 0-1 0 0,-1 1 1 0 0,1-1 0 0 0,-1 1 0 0 0,1 0 0 0 0,-1 1 0 0 0,0-1 0 0 0,1 1-1 0 0,-1 0 1 0 0,0 0 0 0 0,0 0 0 0 0,0 1 0 0 0,0 0 0 0 0,-7 0 0 0 0,4 1 14 0 0,1 0 0 0 0,0 1 0 0 0,0 0 0 0 0,0 0 0 0 0,0 1 1 0 0,0-1-1 0 0,0 1 0 0 0,1 1 0 0 0,-1 0 0 0 0,1-1 0 0 0,0 2 1 0 0,0-1-1 0 0,-5 6 0 0 0,-12 12 56 0 0,2 1 1 0 0,1 1-1 0 0,0 1 0 0 0,2 0 0 0 0,1 2 1 0 0,1 0-1 0 0,-15 33 0 0 0,28-53-73 0 0,1 0 0 0 0,-1-1-1 0 0,1 1 1 0 0,0 0 0 0 0,-1 15 0 0 0,3-21-207 0 0,0 1 1 0 0,0 0-1 0 0,0-1 0 0 0,0 1 1 0 0,0 0-1 0 0,1-1 1 0 0,-1 1-1 0 0,0 0 0 0 0,1-1 1 0 0,0 1-1 0 0,-1-1 0 0 0,3 4 1 0 0,-2-4-351 0 0,0 0 1 0 0,0 0-1 0 0,0 0 1 0 0,0 0-1 0 0,0 0 1 0 0,0 0-1 0 0,1 0 1 0 0,-1 0-1 0 0,0-1 0 0 0,1 1 1 0 0,-1 0-1 0 0,1-1 1 0 0,-1 1-1 0 0,0-1 1 0 0,1 1-1 0 0,2-1 1 0 0,12 2-2924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58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139 53 2656 0 0,'-2'0'221'0'0,"-1"1"-1"0"0,1-1 1 0 0,0 1-1 0 0,0 0 0 0 0,-1 0 1 0 0,1 0-1 0 0,0 1 1 0 0,0-1-1 0 0,0 0 1 0 0,0 1-1 0 0,0-1 1 0 0,0 1-1 0 0,1 0 0 0 0,-1 0 1 0 0,-2 3-1 0 0,-22 34 1456 0 0,17-24-906 0 0,2 1 0 0 0,0 1 0 0 0,-8 28 0 0 0,13-38-460 0 0,0 1-1 0 0,1 0 1 0 0,0 0 0 0 0,0 0-1 0 0,1 0 1 0 0,0 0-1 0 0,1 0 1 0 0,-1 0-1 0 0,1 0 1 0 0,4 13 0 0 0,-4-18-247 0 0,1 1 0 0 0,-1-1 0 0 0,0 0 0 0 0,1 0 0 0 0,0 0 0 0 0,0 0 0 0 0,0 0 0 0 0,0 0 0 0 0,1 0 0 0 0,-1-1 0 0 0,1 1 1 0 0,-1-1-1 0 0,1 0 0 0 0,5 4 0 0 0,-2-3-14 0 0,-1 0 0 0 0,1-1 0 0 0,-1 0 0 0 0,1 0 0 0 0,0 0-1 0 0,0-1 1 0 0,12 2 0 0 0,0-2-27 0 0,-1-1 0 0 0,1-1 0 0 0,-1 0 0 0 0,0-1 0 0 0,19-5 0 0 0,-28 5-21 0 0,1 0 1 0 0,-1-1-1 0 0,-1 0 0 0 0,1 0 0 0 0,0 0 0 0 0,-1-1 0 0 0,1 0 1 0 0,-1-1-1 0 0,0 0 0 0 0,-1 0 0 0 0,10-9 0 0 0,-12 10 6 0 0,0-1-1 0 0,0 0 0 0 0,-1 0 0 0 0,1-1 0 0 0,-1 1 0 0 0,0-1 0 0 0,-1 1 1 0 0,1-1-1 0 0,-1 0 0 0 0,0 0 0 0 0,-1 0 0 0 0,1 0 0 0 0,-1 0 1 0 0,0 0-1 0 0,-1-13 0 0 0,0 8 41 0 0,0 0 0 0 0,-1 0 0 0 0,-1-1 1 0 0,0 1-1 0 0,0 0 0 0 0,-1 0 0 0 0,-6-16 0 0 0,6 21-9 0 0,0 0 0 0 0,-1 0-1 0 0,1 1 1 0 0,-1-1 0 0 0,0 1 0 0 0,0 0-1 0 0,-1 0 1 0 0,1 0 0 0 0,-1 0 0 0 0,0 1-1 0 0,-1 0 1 0 0,1 0 0 0 0,-1 0-1 0 0,-7-3 1 0 0,4 2 11 0 0,-1 2-1 0 0,1-1 1 0 0,0 1-1 0 0,-1 0 0 0 0,0 1 1 0 0,1 0-1 0 0,-1 1 1 0 0,0 0-1 0 0,0 0 1 0 0,0 1-1 0 0,-10 2 1 0 0,13-1-21 0 0,0 0 0 0 0,0 0 0 0 0,0 1 0 0 0,0 0 0 0 0,0 1 1 0 0,1-1-1 0 0,-1 1 0 0 0,1 1 0 0 0,0-1 0 0 0,0 1 0 0 0,0 0 1 0 0,0 0-1 0 0,1 1 0 0 0,-1 0 0 0 0,1 0 0 0 0,-6 7 0 0 0,3-1-2 0 0,1 1-1 0 0,0 0 0 0 0,0 0 0 0 0,1 0 0 0 0,1 0 1 0 0,0 1-1 0 0,1 0 0 0 0,0 0 0 0 0,1 1 0 0 0,0-1 1 0 0,1 1-1 0 0,1-1 0 0 0,0 1 0 0 0,1 0 0 0 0,2 16 1 0 0,-2-26-22 0 0,1-1 0 0 0,0 0 0 0 0,0 0 0 0 0,0 0 0 0 0,0 0 1 0 0,0 0-1 0 0,1-1 0 0 0,-1 1 0 0 0,1 0 0 0 0,0-1 0 0 0,0 1 1 0 0,0-1-1 0 0,0 1 0 0 0,0-1 0 0 0,0 0 0 0 0,1 0 0 0 0,3 3 1 0 0,-1-3-11 0 0,0 1 0 0 0,-1-1 0 0 0,2 0 0 0 0,-1 0 1 0 0,0 0-1 0 0,0-1 0 0 0,0 0 0 0 0,1 0 0 0 0,7 0 1 0 0,1-1-47 0 0,0 0 1 0 0,1-1 0 0 0,-1 0-1 0 0,-1-2 1 0 0,1 1-1 0 0,26-10 1 0 0,-32 9 13 0 0,0 0 1 0 0,-1-1-1 0 0,0 1 1 0 0,0-2-1 0 0,0 1 1 0 0,-1-1-1 0 0,1 0 1 0 0,-1 0-1 0 0,0-1 1 0 0,0 1-1 0 0,-1-1 0 0 0,0-1 1 0 0,0 1-1 0 0,0-1 1 0 0,-1 0-1 0 0,0 0 1 0 0,3-8-1 0 0,-1 0 37 0 0,-1 0 0 0 0,-1-1 0 0 0,0 0 0 0 0,-1 0 0 0 0,-1 0 0 0 0,0 0 1 0 0,-2-25-1 0 0,-3 4 780 0 0,2 33-305 0 0,0 5-22 0 0,0 20 125 0 0,-4 85 394 0 0,2-68-1080 0 0,1-1 0 0 0,2 1 0 0 0,6 41 0 0 0,3-47-2698 0 0,-6-26 1221 0 0,0 0 1 0 0,0-1-1 0 0,1 1 1 0 0,0-1-1 0 0,5 7 1 0 0,5 1-2316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59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2880 0 0,'0'0'3087'0'0,"-12"25"759"0"0,-8 38-948 0 0,6-24-835 0 0,-14 70 0 0 0,18-38-1598 0 0,7-53-428 0 0,-1 0-812 0 0,3-5-6308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58.532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33 9 3592 0 0,'0'-9'9820'0'0,"-5"68"-3927"0"0,-6 0-4191 0 0,6-32-1544 0 0,0 0-1 0 0,-1 41 0 0 0,6-54-449 0 0,0-8 218 0 0,0 1 1 0 0,0-1-1 0 0,1 0 0 0 0,1 9 0 0 0,-1-12-486 0 0,-1-1 1 0 0,1 1-1 0 0,0 0 0 0 0,1-1 1 0 0,-1 0-1 0 0,0 1 1 0 0,1-1-1 0 0,1 3 0 0 0,8 13-7328 0 0,-5-11 3943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8:59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0 115 3200 0 0,'0'0'532'0'0,"2"-11"2292"0"0,6 4-2321 0 0,2 1 0 0 0,-1 1 0 0 0,0-1 0 0 0,1 2 0 0 0,0-1 0 0 0,0 1 0 0 0,14-3-1 0 0,6-1 491 0 0,43-5 0 0 0,-53 11-545 0 0,42-7 114 0 0,74-18 0 0 0,-138 27-496 0 0,1 1 1 0 0,-1 0-1 0 0,1-1 0 0 0,-1 1 0 0 0,1 0 0 0 0,-1 0 0 0 0,1 0 1 0 0,-1 0-1 0 0,1 0 0 0 0,0 0 0 0 0,0 0 0 0 0,-1 0 0 0 0,1 0 0 0 0,0 1 1 0 0,0-1-1 0 0,0 1 0 0 0,-1 2 0 0 0,-5 10 100 0 0,0 0 0 0 0,1 1 0 0 0,1 0 0 0 0,0 1 1 0 0,1-1-1 0 0,0 1 0 0 0,2 0 0 0 0,-2 25 0 0 0,4 227 907 0 0,1-262-1226 0 0,-1 0-1 0 0,1 0 0 0 0,1 0 0 0 0,-1 0 0 0 0,1 0 1 0 0,0-1-1 0 0,1 1 0 0 0,-1-1 0 0 0,1 1 1 0 0,0-1-1 0 0,0 0 0 0 0,1 0 0 0 0,-1 0 0 0 0,8 7 1 0 0,-7-8-756 0 0,0-1 0 0 0,0 1 0 0 0,1-1 0 0 0,0 1 0 0 0,0-1 0 0 0,0-1 0 0 0,0 1 0 0 0,0-1 0 0 0,8 3 1 0 0,8-2-2337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00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50 164 2424 0 0,'0'-5'326'0'0,"0"0"0"0"0,1 0 0 0 0,-1 0 0 0 0,1 0 0 0 0,0 0 0 0 0,1 0 0 0 0,0 0 0 0 0,-1 1-1 0 0,1-1 1 0 0,1 0 0 0 0,-1 1 0 0 0,1 0 0 0 0,5-8 0 0 0,-2 5 54 0 0,0 1 0 0 0,0 0 0 0 0,1 0 0 0 0,0 1 0 0 0,0 0 0 0 0,0 0 0 0 0,13-6 0 0 0,-4 4 234 0 0,-1 1 0 0 0,1 0-1 0 0,0 1 1 0 0,1 1 0 0 0,-1 1 0 0 0,1 0 0 0 0,33-1-1 0 0,-44 4-515 0 0,0 0-1 0 0,1 1 0 0 0,-1-1 0 0 0,0 1 0 0 0,0 1 0 0 0,0-1 1 0 0,0 1-1 0 0,0 0 0 0 0,-1 0 0 0 0,1 1 0 0 0,0 0 1 0 0,-1 0-1 0 0,0 0 0 0 0,0 1 0 0 0,0-1 0 0 0,0 1 0 0 0,6 7 1 0 0,-4-3-20 0 0,0 1-1 0 0,-1 0 1 0 0,0 1 0 0 0,-1-1 0 0 0,0 1 0 0 0,0 0 0 0 0,-1 0 0 0 0,0 0 0 0 0,2 12 0 0 0,1 6 33 0 0,-2 1 0 0 0,-1-1 1 0 0,1 31-1 0 0,-5 89 169 0 0,-1-75-184 0 0,-1 10-13 0 0,-17 107 0 0 0,13-158-78 0 0,-2-1 0 0 0,-14 36 0 0 0,15-45-2 0 0,6-14-12 0 0,2-7 7 0 0,-1-1-1 0 0,0 0 0 0 0,0 1 1 0 0,0-1-1 0 0,0 1 0 0 0,0-1 1 0 0,0 1-1 0 0,0-1 0 0 0,0 1 1 0 0,0-1-1 0 0,0 1 0 0 0,0-1 1 0 0,0 1-1 0 0,0-1 0 0 0,0 0 1 0 0,-1 1-1 0 0,1-1 0 0 0,0 1 1 0 0,0-1-1 0 0,0 1 0 0 0,-1-1 1 0 0,1 0-1 0 0,0 1 0 0 0,-1-1 1 0 0,1 0-1 0 0,0 1 0 0 0,-1-1 1 0 0,1 0-1 0 0,-1 1 0 0 0,1-32-202 0 0,0 7 145 0 0,0-31-55 0 0,-7-57 1 0 0,5 96 111 0 0,-1-1 0 0 0,0 1 0 0 0,-1 0 0 0 0,-1 0 0 0 0,-1 1-1 0 0,0 0 1 0 0,-1 0 0 0 0,-9-15 0 0 0,15 27 10 0 0,-2 0 0 0 0,1 0-1 0 0,0 0 1 0 0,-1 0 0 0 0,1 0-1 0 0,-1 0 1 0 0,0 1-1 0 0,0-1 1 0 0,0 1 0 0 0,0 0-1 0 0,0 0 1 0 0,-1 0 0 0 0,1 0-1 0 0,-1 0 1 0 0,1 1 0 0 0,-1 0-1 0 0,-7-2 1 0 0,7 2 8 0 0,0 1-1 0 0,-1 0 1 0 0,1 0-1 0 0,0 1 1 0 0,-1-1 0 0 0,1 1-1 0 0,0 0 1 0 0,0 0-1 0 0,0 0 1 0 0,-1 1 0 0 0,1-1-1 0 0,0 1 1 0 0,1 0-1 0 0,-1 0 1 0 0,-5 4 0 0 0,-6 5 52 0 0,2 1 0 0 0,-1 0 1 0 0,1 1-1 0 0,1 1 0 0 0,1 0 1 0 0,-15 22-1 0 0,-52 98 306 0 0,71-120-339 0 0,1-3-236 0 0,0 0 0 0 0,1 1 1 0 0,0 0-1 0 0,1 0 0 0 0,0 0 0 0 0,1 0 1 0 0,1 1-1 0 0,-2 23 0 0 0,4-34-646 0 0,0-1 0 0 0,0 1-1 0 0,0 0 1 0 0,0 0 0 0 0,1 0-1 0 0,-1 0 1 0 0,1 0 0 0 0,0 0 0 0 0,0 0-1 0 0,-1 0 1 0 0,3 1 0 0 0,0 3-2697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01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95 2816 0 0,'-2'1'225'0'0,"0"-1"0"0"0,-1 1-1 0 0,1 0 1 0 0,0 0 0 0 0,0 0-1 0 0,0 0 1 0 0,1 0 0 0 0,-1 0-1 0 0,0 0 1 0 0,0 1 0 0 0,1-1-1 0 0,-1 0 1 0 0,0 1 0 0 0,1 0-1 0 0,0-1 1 0 0,-1 1 0 0 0,1 0 0 0 0,0 0-1 0 0,0 0 1 0 0,0 0 0 0 0,0 0-1 0 0,-1 2 1 0 0,-2 5 303 0 0,0 0 0 0 0,1 1 0 0 0,-4 15 0 0 0,4-9 229 0 0,0 0 0 0 0,1 0 0 0 0,1 25 0 0 0,1-34-594 0 0,0-1-1 0 0,1 1 1 0 0,0 0 0 0 0,0 0-1 0 0,1-1 1 0 0,0 1-1 0 0,0-1 1 0 0,0 1 0 0 0,1-1-1 0 0,0 0 1 0 0,4 6-1 0 0,-4-8-131 0 0,0-1 0 0 0,0 0-1 0 0,0 0 1 0 0,1 0 0 0 0,0 0-1 0 0,-1-1 1 0 0,1 1-1 0 0,0-1 1 0 0,0 0 0 0 0,0 0-1 0 0,1 0 1 0 0,-1-1 0 0 0,0 0-1 0 0,1 0 1 0 0,-1 0-1 0 0,1 0 1 0 0,5 0 0 0 0,6 0 21 0 0,0 0 0 0 0,0-2 0 0 0,26-3 0 0 0,-30 3-36 0 0,-1-2 1 0 0,0 1-1 0 0,1-1 1 0 0,-1-1-1 0 0,0 0 0 0 0,0-1 1 0 0,-1 0-1 0 0,1 0 1 0 0,13-10-1 0 0,-19 11-12 0 0,0 0-1 0 0,-1 0 1 0 0,0 0 0 0 0,1-1-1 0 0,-1 1 1 0 0,-1-1-1 0 0,1 0 1 0 0,-1 0 0 0 0,1 0-1 0 0,-2-1 1 0 0,1 1-1 0 0,0-1 1 0 0,-1 0 0 0 0,0 1-1 0 0,-1-1 1 0 0,1 0-1 0 0,-1 0 1 0 0,0 0 0 0 0,-1 0-1 0 0,1-7 1 0 0,-1-4 52 0 0,0 0-1 0 0,-1 0 1 0 0,-1 0 0 0 0,-1 0-1 0 0,-6-22 1 0 0,7 33-37 0 0,0 1 1 0 0,0 1-1 0 0,0-1 0 0 0,0 0 1 0 0,-1 0-1 0 0,0 1 0 0 0,0 0 1 0 0,0-1-1 0 0,-1 1 0 0 0,1 0 1 0 0,-1 1-1 0 0,0-1 0 0 0,0 1 1 0 0,0-1-1 0 0,-1 1 0 0 0,1 0 1 0 0,-1 1-1 0 0,0-1 0 0 0,0 1 1 0 0,1 0-1 0 0,-10-2 0 0 0,3 1 26 0 0,1 1-1 0 0,-1 0 1 0 0,1 1-1 0 0,-1 1 1 0 0,1-1 0 0 0,-1 1-1 0 0,0 1 1 0 0,1 0-1 0 0,-1 1 1 0 0,-19 5-1 0 0,23-5-23 0 0,-1 1 1 0 0,2 0-1 0 0,-1 0 0 0 0,0 1 0 0 0,1-1 0 0 0,-1 1 1 0 0,1 1-1 0 0,0-1 0 0 0,0 1 0 0 0,1 0 0 0 0,0 1 0 0 0,0-1 1 0 0,0 1-1 0 0,0 0 0 0 0,1 0 0 0 0,-6 11 0 0 0,2 0 45 0 0,0 1 1 0 0,1 0-1 0 0,1 0 0 0 0,-6 30 0 0 0,11-42-47 0 0,0 1-1 0 0,1 0 1 0 0,-1 0 0 0 0,2 0-1 0 0,-1 0 1 0 0,1 0-1 0 0,1 8 1 0 0,-1-12-11 0 0,0 1 1 0 0,0-1-1 0 0,1 0 0 0 0,-1 1 1 0 0,1-1-1 0 0,0 0 0 0 0,0 0 1 0 0,0 0-1 0 0,0 0 0 0 0,0 0 1 0 0,1 0-1 0 0,-1-1 0 0 0,1 1 1 0 0,4 3-1 0 0,-1-3-5 0 0,-1-1 0 0 0,1 1 0 0 0,-1-1 0 0 0,1 0 0 0 0,0 0 0 0 0,0 0 0 0 0,0-1 1 0 0,0 0-1 0 0,1 0 0 0 0,-1-1 0 0 0,10 0 0 0 0,5-1-45 0 0,0 0-1 0 0,22-6 1 0 0,-35 6 16 0 0,-1-1 0 0 0,1 0 1 0 0,0-1-1 0 0,-1 0 0 0 0,1 0 0 0 0,-1 0 1 0 0,0-1-1 0 0,0 0 0 0 0,-1-1 0 0 0,1 1 0 0 0,-1-1 1 0 0,0-1-1 0 0,0 1 0 0 0,0-1 0 0 0,-1 0 1 0 0,0 0-1 0 0,7-12 0 0 0,-6 7-5 0 0,0 0 1 0 0,-1 0-1 0 0,0-1 1 0 0,-1 0-1 0 0,0 0 0 0 0,-1 0 1 0 0,-1 0-1 0 0,0-1 0 0 0,0 1 1 0 0,-1-21-1 0 0,-1-78 547 0 0,-11 173 704 0 0,9 42-681 0 0,-1-38-428 0 0,9 84-1 0 0,2-111-76 0 0,0-21-1710 0 0,3-6-5719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01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6 3768 0 0,'-3'0'628'0'0,"-1"-3"0"0"0,1 3 17 0 0,-1 0-1 0 0,2-2 4 0 0,-2 2 0 0 0,1 0 0 0 0,-4-1 0 0 0,7 2-36 0 0,-4 4-108 0 0,4 2-352 0 0,0 4-2184 0 0,0 3 0 0 0,0 5-1 0 0,4-1 1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02.3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232 130 3200 0 0,'-9'1'464'0'0,"0"0"0"0"0,0 0 0 0 0,0 1 0 0 0,0 0 0 0 0,0 1-1 0 0,1 0 1 0 0,-1 0 0 0 0,1 1 0 0 0,0 0 0 0 0,0 0 0 0 0,0 1 0 0 0,0 0-1 0 0,1 1 1 0 0,0-1 0 0 0,0 1 0 0 0,0 1 0 0 0,1-1 0 0 0,-6 9 0 0 0,3-4-113 0 0,1 0 0 0 0,0 1 1 0 0,1 0-1 0 0,0 0 1 0 0,1 1-1 0 0,0 0 1 0 0,1 0-1 0 0,0 0 1 0 0,1 1-1 0 0,1-1 0 0 0,-3 19 1 0 0,6-28-315 0 0,0 0 0 0 0,-1 0 0 0 0,1 0 0 0 0,1 0 0 0 0,-1 0 0 0 0,1 0 0 0 0,-1 0 0 0 0,1 0 0 0 0,0 0 0 0 0,0-1 0 0 0,1 1 0 0 0,-1 0 0 0 0,1 0 1 0 0,0-1-1 0 0,0 1 0 0 0,0-1 0 0 0,1 0 0 0 0,4 6 0 0 0,-3-5-20 0 0,0-1 1 0 0,1 1 0 0 0,-1-1 0 0 0,1 0-1 0 0,0-1 1 0 0,0 1 0 0 0,0-1 0 0 0,0 0-1 0 0,0 0 1 0 0,0-1 0 0 0,0 1-1 0 0,1-1 1 0 0,7 0 0 0 0,3 1-16 0 0,0-1 0 0 0,0 0-1 0 0,18-3 1 0 0,-27 1-8 0 0,-1 0 0 0 0,0 0 0 0 0,1-1 1 0 0,-1 1-1 0 0,0-1 0 0 0,0-1 0 0 0,0 1 0 0 0,-1-1 0 0 0,1 0 0 0 0,9-7 0 0 0,-13 7 2 0 0,1 1 1 0 0,-1-1-1 0 0,1 0 1 0 0,-1 0-1 0 0,0 0 1 0 0,0 0-1 0 0,0-1 1 0 0,-1 1 0 0 0,1 0-1 0 0,-1-1 1 0 0,0 1-1 0 0,0-1 1 0 0,0 0-1 0 0,0 1 1 0 0,0-1-1 0 0,-1 0 1 0 0,0 1-1 0 0,0-1 1 0 0,0-4-1 0 0,0 0-3 0 0,-1 1 0 0 0,0 0 1 0 0,0-1-1 0 0,-1 1 0 0 0,0 0 0 0 0,0 0 0 0 0,-1 0 0 0 0,-4-11 1 0 0,-3 3 0 0 0,-1 1 0 0 0,0-1 1 0 0,-1 2-1 0 0,-1 0 1 0 0,-25-21-1 0 0,26 24 32 0 0,0-1-1 0 0,0 0 1 0 0,1-1-1 0 0,0 0 1 0 0,1 0 0 0 0,1-1-1 0 0,-12-21 1 0 0,20 33-15 0 0,0-1 0 0 0,1 1 0 0 0,-1-1 0 0 0,0 1 0 0 0,1-1 0 0 0,0 0 0 0 0,-1 1 1 0 0,1-1-1 0 0,0 1 0 0 0,0-1 0 0 0,0 0 0 0 0,0 1 0 0 0,0-1 0 0 0,0 1 0 0 0,0-1 0 0 0,1 0 0 0 0,-1 1 0 0 0,0-1 0 0 0,1 1 1 0 0,0-1-1 0 0,0-1 0 0 0,0 1 12 0 0,1 0 1 0 0,0 0 0 0 0,-1 0 0 0 0,1 1-1 0 0,0-1 1 0 0,0 0 0 0 0,0 1 0 0 0,0-1-1 0 0,0 1 1 0 0,0 0 0 0 0,0 0-1 0 0,4-2 1 0 0,5-1 64 0 0,1 1 0 0 0,0 0 0 0 0,0 0 0 0 0,15 0 0 0 0,-27 2-87 0 0,59-9-133 0 0,-33 5 687 0 0,38-3 1 0 0,-20 10-2916 0 0,-38-1 1286 0 0,-1 0 0 0 0,1 1 0 0 0,-1-1 0 0 0,1 1 0 0 0,6 4 0 0 0,-2 0-2370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02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0 3608 0 0,'0'0'3464'0'0,"-6"21"628"0"0,-20 130 2050 0 0,24-136-5684 0 0,0-4-323 0 0,0 1-1 0 0,1 0 1 0 0,0 0-1 0 0,1 0 1 0 0,0 0-1 0 0,1 0 1 0 0,1-1-1 0 0,4 21 0 0 0,1-10-195 0 0,-6-18-94 0 0,-1-1 0 0 0,1 1 0 0 0,1-1-1 0 0,-1 1 1 0 0,0-1 0 0 0,1 1 0 0 0,0-1 0 0 0,0 0 0 0 0,0 0-1 0 0,0 0 1 0 0,0 0 0 0 0,1 0 0 0 0,-1-1 0 0 0,6 5 0 0 0,0-1-2291 0 0,0-1 1 0 0,1 0 0 0 0,14 7 0 0 0,-6-5-952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03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49 3352 0 0,'-3'0'324'0'0,"-1"1"-1"0"0,1-1 1 0 0,0 1 0 0 0,-1 0-1 0 0,1 1 1 0 0,0-1-1 0 0,0 0 1 0 0,0 1 0 0 0,0 0-1 0 0,0 0 1 0 0,0 0-1 0 0,-5 4 1 0 0,-31 33 1516 0 0,34-34-1502 0 0,-3 5 181 0 0,-1 0 1 0 0,2 1-1 0 0,-1 0 1 0 0,2 0-1 0 0,-10 19 0 0 0,14-25-267 0 0,0 1-1 0 0,0-1 1 0 0,0 0-1 0 0,0 1 1 0 0,1 0-1 0 0,0-1 1 0 0,0 1-1 0 0,1 0 1 0 0,0-1-1 0 0,-1 1 1 0 0,2 0-1 0 0,-1-1 1 0 0,1 1-1 0 0,0 0 0 0 0,2 7 1 0 0,-1-10-213 0 0,-1 0-1 0 0,1 0 1 0 0,0 0-1 0 0,0 0 1 0 0,0 0 0 0 0,1-1-1 0 0,-1 1 1 0 0,1-1 0 0 0,-1 1-1 0 0,1-1 1 0 0,0 0 0 0 0,0 0-1 0 0,0 0 1 0 0,0 0 0 0 0,0-1-1 0 0,0 1 1 0 0,0-1 0 0 0,1 0-1 0 0,-1 0 1 0 0,4 1 0 0 0,9 1-11 0 0,0 0 1 0 0,0-1-1 0 0,17-1 1 0 0,-21 0-7 0 0,4-1-14 0 0,0 0 1 0 0,0-1-1 0 0,0-1 0 0 0,29-6 1 0 0,-37 6-6 0 0,1-1 0 0 0,-1 0 1 0 0,0 0-1 0 0,0-1 0 0 0,0 0 1 0 0,0 0-1 0 0,-1-1 1 0 0,1 0-1 0 0,-1 0 0 0 0,7-8 1 0 0,-10 10 28 0 0,-1-1 0 0 0,0-1-1 0 0,0 1 1 0 0,0 0 0 0 0,-1-1 0 0 0,0 1 0 0 0,1-1 0 0 0,-2 0 0 0 0,1 0 0 0 0,0 1 0 0 0,-1-1 0 0 0,0 0 0 0 0,0-1 0 0 0,-1 1 0 0 0,1 0 0 0 0,-1 0 0 0 0,0 0 0 0 0,-1 0-1 0 0,1 0 1 0 0,-3-8 0 0 0,0 0 111 0 0,0 0-1 0 0,-2 0 0 0 0,1 0 1 0 0,-2 1-1 0 0,0-1 0 0 0,-11-17 0 0 0,13 24-69 0 0,-1 1 0 0 0,1-1 0 0 0,-1 1 0 0 0,0 0 0 0 0,0 0 0 0 0,0 1 0 0 0,-1-1 0 0 0,1 1 0 0 0,-1 0 0 0 0,0 1 0 0 0,0 0 0 0 0,-1 0 0 0 0,1 0 0 0 0,-1 0 0 0 0,1 1 0 0 0,-1 0 0 0 0,0 1 0 0 0,-13-2 0 0 0,11 2-21 0 0,1 1 1 0 0,-1 0-1 0 0,0 0 1 0 0,0 1-1 0 0,1 0 1 0 0,-1 1-1 0 0,0 0 1 0 0,1 0-1 0 0,0 1 1 0 0,-1 0 0 0 0,1 0-1 0 0,0 1 1 0 0,1 0-1 0 0,-15 10 1 0 0,19-11-122 0 0,-1 1 0 0 0,0 0 1 0 0,1 0-1 0 0,0 0 0 0 0,0 0 1 0 0,0 0-1 0 0,0 1 1 0 0,1-1-1 0 0,0 1 0 0 0,-1 0 1 0 0,2-1-1 0 0,-3 8 0 0 0,-4 18-5218 0 0,3-16-2489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03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8 3976 0 0,'-3'0'660'0'0,"-1"-2"4"0"0,4 0 1 0 0,-3 2 703 0 0,-1-3-684 0 0,1 3 684 0 0,-1 0-700 0 0,4 7-56 0 0,-3 3-156 0 0,3 1-420 0 0,0 5-2264 0 0,0 0 0 0 0,0 4-1 0 0,3 3 1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04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 2488 0 0,'196'5'10310'0'0,"147"-4"-7269"0"0,-339-1-3045 0 0,-1 0 0 0 0,0 0 0 0 0,1-1 0 0 0,-1 0 0 0 0,0 0-1 0 0,0 0 1 0 0,1 0 0 0 0,3-2 0 0 0,-7 3-7 0 0,1-1-1 0 0,0 1 1 0 0,-1-1 0 0 0,1 1 0 0 0,0-1-1 0 0,-1 1 1 0 0,1-1 0 0 0,0 0 0 0 0,-1 1-1 0 0,1-1 1 0 0,-1 0 0 0 0,1 0 0 0 0,-1 1-1 0 0,0-1 1 0 0,1 0 0 0 0,-1 0-1 0 0,0 0 1 0 0,0 1 0 0 0,1-1 0 0 0,-1 0-1 0 0,0 0 1 0 0,0 0 0 0 0,0 0 0 0 0,0 0-1 0 0,0 1 1 0 0,0-1 0 0 0,0 0 0 0 0,0 0-1 0 0,0 0 1 0 0,-1 0 0 0 0,1 0 0 0 0,0 1-1 0 0,0-1 1 0 0,-1 0 0 0 0,1 0 0 0 0,-1 0-1 0 0,0 0 1 0 0,0-1-18 0 0,-1 0 0 0 0,1 1-1 0 0,-1-1 1 0 0,0 0 0 0 0,0 1-1 0 0,1 0 1 0 0,-1-1 0 0 0,0 1 0 0 0,0 0-1 0 0,-1 0 1 0 0,1 0 0 0 0,0 0 0 0 0,0 0-1 0 0,0 1 1 0 0,-1-1 0 0 0,1 1-1 0 0,-3-1 1 0 0,-42-3-384 0 0,39 3 350 0 0,-1 2-1 0 0,0-1 1 0 0,0 1 0 0 0,1 0-1 0 0,-1 1 1 0 0,1 0 0 0 0,-1 1-1 0 0,-8 3 1 0 0,12-3 60 0 0,0 0-1 0 0,0 0 1 0 0,0 0 0 0 0,0 1-1 0 0,1 0 1 0 0,0 0-1 0 0,-1 0 1 0 0,1 0 0 0 0,1 0-1 0 0,-1 1 1 0 0,1 0-1 0 0,0 0 1 0 0,-4 7 0 0 0,-3 13 136 0 0,0-1 1 0 0,2 1 0 0 0,1 1 0 0 0,1-1 0 0 0,1 1 0 0 0,2 0 0 0 0,0 0 0 0 0,2 42-1 0 0,1-59-42 0 0,0 0 0 0 0,1 0-1 0 0,1 1 1 0 0,-1-1 0 0 0,1 0 0 0 0,1 0-1 0 0,0 0 1 0 0,0-1 0 0 0,1 1-1 0 0,6 11 1 0 0,-6-14-251 0 0,0 0 0 0 0,0-1 0 0 0,0 0 0 0 0,1 0 0 0 0,-1 0 0 0 0,8 5 0 0 0,-7-6-601 0 0,0-1 0 0 0,0 0 0 0 0,1 0 1 0 0,-1 0-1 0 0,1-1 0 0 0,-1 1 1 0 0,9 1-1 0 0,1 0-2171 0 0,-1-1-1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04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68 3248 0 0,'-7'5'392'0'0,"0"0"0"0"0,0 0-1 0 0,1 1 1 0 0,0 0 0 0 0,0 0-1 0 0,0 1 1 0 0,1-1-1 0 0,0 1 1 0 0,1 1 0 0 0,-1-1-1 0 0,1 1 1 0 0,0-1 0 0 0,1 1-1 0 0,0 0 1 0 0,0 0 0 0 0,1 1-1 0 0,0-1 1 0 0,-1 11 0 0 0,3-11-150 0 0,-1 1 167 0 0,0-1 0 0 0,1 1 0 0 0,1 0 0 0 0,1 13 1 0 0,-1-18-244 0 0,1-1 0 0 0,-1 1 0 0 0,1 0 0 0 0,-1 0 0 0 0,1-1 0 0 0,0 1 1 0 0,1-1-1 0 0,-1 1 0 0 0,0-1 0 0 0,1 0 0 0 0,0 0 0 0 0,5 4 0 0 0,-2-2-58 0 0,0-1 0 0 0,0 1 0 0 0,1-1 0 0 0,0-1 0 0 0,0 1 0 0 0,0-1 0 0 0,0 0 0 0 0,0-1 0 0 0,0 1 0 0 0,1-2 0 0 0,9 2 0 0 0,10 1-82 0 0,50-2 1 0 0,-67-2-3 0 0,1 0-31 0 0,1 0-1 0 0,-1-1 1 0 0,0 0-1 0 0,-1-1 0 0 0,1-1 1 0 0,0 1-1 0 0,0-1 1 0 0,11-6-1 0 0,-18 7 7 0 0,0 0-1 0 0,0-1 1 0 0,1 1 0 0 0,-2-1-1 0 0,1 0 1 0 0,0 0 0 0 0,-1-1-1 0 0,1 1 1 0 0,-1-1 0 0 0,0 1-1 0 0,0-1 1 0 0,0 0-1 0 0,-1 0 1 0 0,1 0 0 0 0,-1-1-1 0 0,0 1 1 0 0,0-1 0 0 0,-1 1-1 0 0,1-1 1 0 0,0-9 0 0 0,1 1 24 0 0,-2 0 1 0 0,0 0 0 0 0,0 0 0 0 0,-2 0 0 0 0,1 0-1 0 0,-2 0 1 0 0,-4-23 0 0 0,4 29-2 0 0,0 0 0 0 0,-1 0 0 0 0,1 0 0 0 0,-2 1 0 0 0,1-1 0 0 0,0 1 0 0 0,-1 0 0 0 0,0 0 0 0 0,-1 1 1 0 0,0-1-1 0 0,1 1 0 0 0,-2 0 0 0 0,1 0 0 0 0,0 0 0 0 0,-11-6 0 0 0,6 5 10 0 0,-1 1 0 0 0,0 0 0 0 0,0 1-1 0 0,0 0 1 0 0,-1 1 0 0 0,1 0 0 0 0,-1 1 0 0 0,0 0 0 0 0,1 0 0 0 0,-1 2 0 0 0,0-1-1 0 0,0 1 1 0 0,0 1 0 0 0,0 1 0 0 0,0-1 0 0 0,-14 5 0 0 0,18-4-127 0 0,-1 1 0 0 0,1 0 0 0 0,0 0 0 0 0,-1 1 0 0 0,1 0 0 0 0,1 0 0 0 0,-1 0 1 0 0,1 1-1 0 0,0 1 0 0 0,0-1 0 0 0,0 1 0 0 0,1 0 0 0 0,0 1 0 0 0,0 0 0 0 0,0-1 0 0 0,1 2 0 0 0,0-1 1 0 0,0 1-1 0 0,1-1 0 0 0,0 1 0 0 0,1 1 0 0 0,-4 9 0 0 0,3 1-4421 0 0,-5 31 1 0 0,9-31 1374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59.291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108 52 3576 0 0,'3'5'8919'0'0,"17"21"-6989"0"0,75 123 2541 0 0,-76-114-4215 0 0,-1 0-1 0 0,19 55 1 0 0,-30-64-182 0 0,-2-1 1 0 0,0 1-1 0 0,-2 0 1 0 0,-1 0-1 0 0,-2 43 0 0 0,0-47-51 0 0,0-15-23 0 0,-1-1 0 0 0,1 1 0 0 0,-1 0 0 0 0,0-1 0 0 0,0 0 0 0 0,-1 1 0 0 0,0-1 0 0 0,0 0 0 0 0,0 0 0 0 0,-1 0 0 0 0,0 0 0 0 0,0 0 0 0 0,0 0-1 0 0,-1-1 1 0 0,0 0 0 0 0,0 1 0 0 0,-1-2 0 0 0,-6 7 0 0 0,4-5 0 0 0,0-1-1 0 0,-1 0 0 0 0,1-1 0 0 0,-1 0 1 0 0,-1 0-1 0 0,1 0 0 0 0,0-1 0 0 0,-1-1 1 0 0,0 1-1 0 0,0-1 0 0 0,1-1 1 0 0,-16 2-1 0 0,24-3 1 0 0,-13 1 3 0 0,-1-1-1 0 0,1 1 1 0 0,0-2 0 0 0,-22-3 0 0 0,32 3-3 0 0,1 1 1 0 0,-1-1-1 0 0,1 1 1 0 0,-1-1-1 0 0,0 0 1 0 0,1 0-1 0 0,0-1 1 0 0,-1 1-1 0 0,1 0 1 0 0,0-1-1 0 0,-1 1 1 0 0,1-1-1 0 0,0 0 1 0 0,0 0-1 0 0,0 0 1 0 0,1 0-1 0 0,-1 0 1 0 0,0 0-1 0 0,1 0 1 0 0,-1-1-1 0 0,1 1 1 0 0,0 0-1 0 0,0-1 1 0 0,0 1-1 0 0,0-1 1 0 0,0 1-1 0 0,1-1 1 0 0,-1 0-1 0 0,0-4 1 0 0,-1-23 2 0 0,0 15-1 0 0,0 0 0 0 0,2 0 0 0 0,0-1 0 0 0,0 1 0 0 0,6-29 1 0 0,-6 44-3 0 0,5-20 4 0 0,10-26 0 0 0,-12 39-3 0 0,0 1 0 0 0,0 0 1 0 0,1 0-1 0 0,0 0 1 0 0,0 0-1 0 0,0 1 0 0 0,10-10 1 0 0,36-28 7 0 0,2 3-1 0 0,81-49 1 0 0,-82 57-7 0 0,-39 24 19 0 0,0 0-1 0 0,0 0 1 0 0,-1-1 0 0 0,-1 0-1 0 0,0-1 1 0 0,0-1 0 0 0,0 1-1 0 0,-2-1 1 0 0,1-1 0 0 0,-1 0-1 0 0,-1 0 1 0 0,10-22 0 0 0,-13 25-20 0 0,-1 0 1 0 0,0 1 0 0 0,-1-1 0 0 0,0 0-1 0 0,-1-1 1 0 0,0 1 0 0 0,0-13 0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05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31 107 3208 0 0,'0'0'1126'0'0,"6"10"2887"0"0,-4 9-2599 0 0,-1-15-1158 0 0,0 0 0 0 0,-1 0 0 0 0,0 0 0 0 0,0 1 0 0 0,-1 6 0 0 0,-11 52 1927 0 0,2-14-1123 0 0,3-1 0 0 0,-3 66 0 0 0,10-111-1045 0 0,0 0 0 0 0,0 0 0 0 0,0 0 0 0 0,1-1 0 0 0,-1 1 0 0 0,1 0 1 0 0,0 0-1 0 0,0-1 0 0 0,0 1 0 0 0,0 0 0 0 0,0-1 0 0 0,1 1 0 0 0,-1-1 1 0 0,1 1-1 0 0,0-1 0 0 0,0 0 0 0 0,2 3 0 0 0,0-2 5 0 0,-1 0 0 0 0,1-1-1 0 0,0 1 1 0 0,0-1 0 0 0,0 0-1 0 0,0 0 1 0 0,0 0 0 0 0,1-1 0 0 0,-1 1-1 0 0,5 0 1 0 0,1 0 20 0 0,0-1 0 0 0,0 0 0 0 0,0 0 0 0 0,0-1 0 0 0,-1-1 0 0 0,1 1 0 0 0,0-2 0 0 0,0 1 0 0 0,15-6 0 0 0,-20 6 1 0 0,0-2-1 0 0,0 1 1 0 0,0-1-1 0 0,0 1 1 0 0,0-1 0 0 0,-1-1-1 0 0,1 1 1 0 0,-1-1 0 0 0,0 1-1 0 0,0-1 1 0 0,0-1 0 0 0,-1 1-1 0 0,1 0 1 0 0,-1-1-1 0 0,0 0 1 0 0,-1 1 0 0 0,1-1-1 0 0,-1 0 1 0 0,0-1 0 0 0,0 1-1 0 0,0 0 1 0 0,1-10-1 0 0,1-9 115 0 0,-1 0-1 0 0,-2 0 0 0 0,0-1 1 0 0,-3-24-1 0 0,0-1-62 0 0,-1-47-396 0 0,0 48-2831 0 0,2 0-5672 0 0,1 31 5258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09.570"/>
    </inkml:context>
    <inkml:brush xml:id="br0">
      <inkml:brushProperty name="width" value="0.35" units="cm"/>
      <inkml:brushProperty name="height" value="0.35" units="cm"/>
    </inkml:brush>
  </inkml:definitions>
  <inkml:trace contextRef="#ctx0" brushRef="#br0">11 11 2120 0 0,'-11'-10'20930'0'0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17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0 3292 0 0,'0'0'3577'0'0,"-8"5"-765"0"0,-5 18-652 0 0,-18 48-1 0 0,-16 80-410 0 0,25-73-1338 0 0,-8 20-52 0 0,-59 230 488 0 0,75-263-707 0 0,-9 55 104 0 0,15-82-158 0 0,5-30-83 0 0,1 1 0 0 0,0-1-1 0 0,1 1 1 0 0,0 8 0 0 0,0-17-8 0 0,1 0 0 0 0,0 0 0 0 0,0 0 0 0 0,0 0 0 0 0,0 1-1 0 0,0-1 1 0 0,-1 0 0 0 0,1 0 0 0 0,0 0 0 0 0,0 0 0 0 0,0 0 0 0 0,-1 0-1 0 0,1 0 1 0 0,0 0 0 0 0,0 0 0 0 0,0 0 0 0 0,-1 0 0 0 0,1 0 0 0 0,0 0-1 0 0,0 0 1 0 0,0 0 0 0 0,0 0 0 0 0,-1 0 0 0 0,1 0 0 0 0,0 0 0 0 0,0 0-1 0 0,0 0 1 0 0,-1 0 0 0 0,1 0 0 0 0,0 0 0 0 0,0-1 0 0 0,0 1 0 0 0,0 0-1 0 0,-1 0 1 0 0,1 0 0 0 0,0 0 0 0 0,0 0 0 0 0,0 0 0 0 0,0-1 0 0 0,0 1-1 0 0,0 0 1 0 0,0 0 0 0 0,-1 0 0 0 0,1 0 0 0 0,0-1 0 0 0,0 1 0 0 0,0 0-1 0 0,0 0 1 0 0,0 0 0 0 0,0-1 0 0 0,0 1 0 0 0,0 0 0 0 0,0 0 0 0 0,0 0-1 0 0,0-1 1 0 0,0 1 0 0 0,0 0 0 0 0,0 0 0 0 0,0 0 0 0 0,0 0 0 0 0,0-1-1 0 0,0 1 1 0 0,0 0 0 0 0,0 0 0 0 0,1-1 0 0 0,0-35-928 0 0,2-1 1 0 0,12-58 0 0 0,27-71-8129 0 0,-31 122 6240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17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0 357 1080 0 0,'3'-70'3495'0'0,"18"-116"1"0"0,-20 177-2994 0 0,1 0 0 0 0,0 1 0 0 0,0 0 0 0 0,1-1 0 0 0,0 1 1 0 0,0 0-1 0 0,8-11 0 0 0,-10 17-408 0 0,0 1 1 0 0,0-1 0 0 0,0 0 0 0 0,0 1-1 0 0,1 0 1 0 0,-1-1 0 0 0,1 1-1 0 0,-1 0 1 0 0,1 0 0 0 0,0 0-1 0 0,-1 0 1 0 0,1 0 0 0 0,0 0-1 0 0,0 0 1 0 0,-1 0 0 0 0,1 1 0 0 0,0-1-1 0 0,0 1 1 0 0,0-1 0 0 0,0 1-1 0 0,0 0 1 0 0,0 0 0 0 0,0 0-1 0 0,0 0 1 0 0,0 0 0 0 0,0 0-1 0 0,-1 1 1 0 0,1-1 0 0 0,0 1 0 0 0,0-1-1 0 0,0 1 1 0 0,0 0 0 0 0,0-1-1 0 0,-1 1 1 0 0,1 0 0 0 0,0 0-1 0 0,-1 0 1 0 0,1 0 0 0 0,2 3-1 0 0,3 2 11 0 0,1 1 0 0 0,-1 0 0 0 0,1 0 0 0 0,-2 0 0 0 0,1 1 0 0 0,-1 0-1 0 0,-1 1 1 0 0,1 0 0 0 0,-1-1 0 0 0,4 12 0 0 0,2 7 66 0 0,-1 1 1 0 0,9 37-1 0 0,1 37 285 0 0,-5 2-1 0 0,3 126 1 0 0,-2-7 300 0 0,-12-189-688 0 0,-3-10-100 0 0,2 0 0 0 0,1 0 1 0 0,0 0-1 0 0,2-1 0 0 0,10 27 1 0 0,-15-46 168 0 0,3 2-3215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17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0 134 3688 0 0,'0'0'1971'0'0,"15"-8"930"0"0,231-67 3933 0 0,-163 54-7772 0 0,0 3-4081 0 0,-47 11 1875 0 0,-1 2-1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18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0 116 3848 0 0,'25'-12'4751'0'0,"-22"12"-4594"0"0,-1-1-1 0 0,0 0 0 0 0,1 1 0 0 0,-1 0 1 0 0,1-1-1 0 0,-1 1 0 0 0,0 0 0 0 0,1 0 1 0 0,-1 1-1 0 0,0-1 0 0 0,1 0 0 0 0,-1 1 0 0 0,1 0 1 0 0,-1-1-1 0 0,0 1 0 0 0,0 0 0 0 0,0 0 1 0 0,1 0-1 0 0,-1 0 0 0 0,0 1 0 0 0,0-1 0 0 0,0 0 1 0 0,-1 1-1 0 0,1 0 0 0 0,0-1 0 0 0,-1 1 1 0 0,1 0-1 0 0,-1 0 0 0 0,1 0 0 0 0,-1 0 1 0 0,0 0-1 0 0,2 3 0 0 0,2 8 389 0 0,0-1 1 0 0,0 1-1 0 0,-2 0 1 0 0,5 23-1 0 0,-3-13 116 0 0,-1 5-443 0 0,0 1 1 0 0,-2-1-1 0 0,-1 41 0 0 0,2 36 143 0 0,-2-96-338 0 0,-1-4 12 0 0,0 1 0 0 0,1-1-1 0 0,-1 0 1 0 0,2 0 0 0 0,2 9 0 0 0,-4-14-30 0 0,0 1 0 0 0,0-1 0 0 0,1 1 0 0 0,-1 0 1 0 0,0-1-1 0 0,1 1 0 0 0,-1-1 0 0 0,1 0 0 0 0,-1 1 0 0 0,0-1 0 0 0,1 1 0 0 0,-1-1 0 0 0,1 1 0 0 0,-1-1 0 0 0,1 0 0 0 0,0 0 0 0 0,-1 1 0 0 0,1-1 1 0 0,-1 0-1 0 0,1 0 0 0 0,0 1 0 0 0,1-1-1 0 0,-1 0 0 0 0,0-1 0 0 0,0 1 0 0 0,1 0 0 0 0,-1 0 0 0 0,0-1 0 0 0,0 1 0 0 0,0-1 0 0 0,0 1 0 0 0,1-1 0 0 0,-1 1 0 0 0,0-1 1 0 0,0 0-1 0 0,0 1 0 0 0,1-2 0 0 0,5-5 21 0 0,0 1 0 0 0,-1-1 0 0 0,0 0 1 0 0,0 0-1 0 0,0-1 0 0 0,-1 0 0 0 0,7-14 1 0 0,24-64 143 0 0,-31 74-144 0 0,47-143 249 0 0,-27 76-132 0 0,-20 62-183 0 0,-1 0 0 0 0,5-33 0 0 0,-3 24-821 0 0,0 0-6466 0 0,-4 18 3572 0 0,3 3-1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19.7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0 3352 0 0,'-3'0'3553'0'0,"10"0"-3573"0"0,-4 3-1356 0 0,5-1-1 0 0,2 3 1 0 0,3 2 0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19.3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9 2752 0 0,'-24'-6'3271'0'0,"12"4"-2622"0"0,-1 2-1 0 0,0-1 1 0 0,1 2-1 0 0,-1-1 0 0 0,1 2 1 0 0,-1 0-1 0 0,-13 4 1 0 0,18-3-343 0 0,-1 0-1 0 0,1 0 1 0 0,0 1 0 0 0,1 0 0 0 0,-1 0 0 0 0,1 1 0 0 0,0 0-1 0 0,0 0 1 0 0,0 1 0 0 0,1 0 0 0 0,-8 8 0 0 0,8-7-195 0 0,0 0 0 0 0,0 0 0 0 0,1 0 1 0 0,0 1-1 0 0,0 0 0 0 0,1 0 0 0 0,0 0 1 0 0,0 1-1 0 0,1-1 0 0 0,0 1 0 0 0,1 0 1 0 0,0 0-1 0 0,-2 16 0 0 0,3-5 58 0 0,1-11-89 0 0,0 0 0 0 0,0 0 0 0 0,0-1 1 0 0,3 14-1 0 0,-2-19-70 0 0,0-1 0 0 0,-1 0 0 0 0,1 1 0 0 0,0-1 0 0 0,0 0 0 0 0,0 0-1 0 0,1 0 1 0 0,-1 0 0 0 0,0 0 0 0 0,1 0 0 0 0,-1 0 0 0 0,1-1 0 0 0,0 1 0 0 0,0 0 0 0 0,-1-1 0 0 0,1 0 0 0 0,0 1 0 0 0,0-1 0 0 0,0 0 0 0 0,0 0 0 0 0,4 1 0 0 0,7 3-5 0 0,0-2 0 0 0,1 0 0 0 0,0 0 0 0 0,-1-1 0 0 0,1-1 0 0 0,0-1 0 0 0,0 0 0 0 0,0 0 0 0 0,0-1 0 0 0,-1-1 0 0 0,1-1 0 0 0,0 0 0 0 0,21-8 0 0 0,-33 11-5 0 0,-1-1 0 0 0,0 0 1 0 0,0 0-1 0 0,0 1 0 0 0,0-1 0 0 0,0 0 1 0 0,0 0-1 0 0,0 0 0 0 0,0 0 0 0 0,0-1 1 0 0,0 1-1 0 0,0 0 0 0 0,-1 0 0 0 0,2-2 1 0 0,-2 3-1 0 0,0-1 0 0 0,0 1 0 0 0,0 0 0 0 0,1-1 1 0 0,-1 1-1 0 0,0-1 0 0 0,0 1 0 0 0,0 0 0 0 0,0-1 1 0 0,0 1-1 0 0,0-1 0 0 0,0 1 0 0 0,0-1 0 0 0,0 1 1 0 0,0 0-1 0 0,0-1 0 0 0,0 1 0 0 0,0-1 0 0 0,0 1 1 0 0,0 0-1 0 0,-1-1 0 0 0,1 1 0 0 0,0-1 0 0 0,0 1 0 0 0,0 0 1 0 0,-1-1-1 0 0,1 1 0 0 0,0 0 0 0 0,0-1 0 0 0,-1 1 1 0 0,1 0-1 0 0,0-1 0 0 0,-1 1 0 0 0,1 0 0 0 0,0 0 1 0 0,-1-1-1 0 0,1 1 0 0 0,0 0 0 0 0,-1 0 0 0 0,1 0 1 0 0,-1 0-1 0 0,1-1 0 0 0,0 1 0 0 0,-1 0 0 0 0,1 0 0 0 0,-1 0 1 0 0,1 0-1 0 0,-1 0 0 0 0,0 0 0 0 0,-12 0 0 0 0,0-1 0 0 0,0 2 0 0 0,0 0 1 0 0,0 1-1 0 0,1 0 0 0 0,-1 0 0 0 0,0 2 0 0 0,-20 7 0 0 0,16-4 8 0 0,1 1 0 0 0,1 0 1 0 0,-1 1-1 0 0,1 0 0 0 0,-27 23 0 0 0,36-26 15 0 0,1-1-1 0 0,-1 1 1 0 0,1 1 0 0 0,0-1-1 0 0,1 1 1 0 0,0 0-1 0 0,0 0 1 0 0,0 0 0 0 0,1 0-1 0 0,-1 1 1 0 0,2 0-1 0 0,-1-1 1 0 0,-1 15 0 0 0,3-18-4 0 0,1 0 1 0 0,-1 0 0 0 0,1 0 0 0 0,1 0 0 0 0,-1 0 0 0 0,0 0 0 0 0,1 0 0 0 0,0 0 0 0 0,0 0 0 0 0,0 0-1 0 0,0 0 1 0 0,1 0 0 0 0,-1-1 0 0 0,1 1 0 0 0,0 0 0 0 0,0-1 0 0 0,1 0 0 0 0,-1 1 0 0 0,1-1 0 0 0,-1 0-1 0 0,1 0 1 0 0,0 0 0 0 0,0-1 0 0 0,0 1 0 0 0,1-1 0 0 0,-1 1 0 0 0,1-1 0 0 0,5 3 0 0 0,3 0-109 0 0,0-1 1 0 0,1 0-1 0 0,-1-1 1 0 0,1 0-1 0 0,-1-1 1 0 0,1 0-1 0 0,0-1 1 0 0,0-1-1 0 0,0 0 0 0 0,-1-1 1 0 0,1 0-1 0 0,0 0 1 0 0,0-2-1 0 0,-1 0 1 0 0,1 0-1 0 0,20-9 1 0 0,-30 10-528 0 0,-1 1 0 0 0,1-1 1 0 0,-1 0-1 0 0,0 0 0 0 0,1 0 0 0 0,-1 0 1 0 0,0-1-1 0 0,0 1 0 0 0,-1 0 0 0 0,1-1 0 0 0,0 0 1 0 0,-1 1-1 0 0,1-1 0 0 0,-1 0 0 0 0,1-3 1 0 0,5-11-2826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20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3304 0 0,'19'-4'2362'0'0,"-8"2"-1639"0"0,0-1 0 0 0,0 2 0 0 0,0-1 0 0 0,18 1 0 0 0,-25 1-548 0 0,0 1-1 0 0,0-1 1 0 0,-1 1-1 0 0,1-1 0 0 0,0 1 1 0 0,0 0-1 0 0,0 1 0 0 0,-1-1 1 0 0,1 1-1 0 0,-1 0 1 0 0,1-1-1 0 0,-1 1 0 0 0,1 1 1 0 0,-1-1-1 0 0,0 0 0 0 0,4 5 1 0 0,1 3 174 0 0,-1 0 1 0 0,0 0-1 0 0,-1 1 1 0 0,0 0-1 0 0,0 0 1 0 0,-1 0-1 0 0,-1 1 1 0 0,0-1-1 0 0,-1 1 1 0 0,0 0-1 0 0,3 22 1 0 0,-2 12-107 0 0,-4 85-1 0 0,-1-66-25 0 0,1-63-214 0 0,0 0 1 0 0,0-1 0 0 0,0 1 0 0 0,0 0 0 0 0,1 0 0 0 0,-1 0 0 0 0,1 0 0 0 0,-1-1-1 0 0,1 1 1 0 0,-1 0 0 0 0,1-1 0 0 0,0 1 0 0 0,0 0 0 0 0,2 1 0 0 0,-3-2-2 0 0,0-1 0 0 0,1 0 0 0 0,-1 1 0 0 0,0-1 0 0 0,1 0 1 0 0,-1 0-1 0 0,0 1 0 0 0,1-1 0 0 0,-1 0 0 0 0,1 0 0 0 0,-1 0 0 0 0,0 0 1 0 0,1 0-1 0 0,-1 0 0 0 0,1 1 0 0 0,-1-1 0 0 0,1 0 0 0 0,-1 0 0 0 0,1 0 0 0 0,-1 0 1 0 0,0-1-1 0 0,1 1 0 0 0,0 0 0 0 0,13-11 49 0 0,-3-4-9 0 0,-1-1 0 0 0,0 0 0 0 0,-1-1 1 0 0,0 0-1 0 0,6-19 0 0 0,26-95 314 0 0,-32 102-269 0 0,3-20 52 0 0,-9 31-91 0 0,2 0-1 0 0,0 1 1 0 0,1 0-1 0 0,0 0 1 0 0,1 0-1 0 0,10-16 1 0 0,-17 33-94 0 0,0 0 0 0 0,1 0 0 0 0,-1-1 0 0 0,0 1 1 0 0,0 0-1 0 0,0 0 0 0 0,0 0 0 0 0,0-1 0 0 0,0 1 1 0 0,1 0-1 0 0,-1 0 0 0 0,0 0 0 0 0,0 0 0 0 0,0-1 0 0 0,1 1 1 0 0,-1 0-1 0 0,0 0 0 0 0,0 0 0 0 0,0 0 0 0 0,1 0 0 0 0,-1 0 1 0 0,0 0-1 0 0,0 0 0 0 0,1-1 0 0 0,-1 1 0 0 0,0 0 1 0 0,0 0-1 0 0,0 0 0 0 0,1 0 0 0 0,-1 0 0 0 0,0 0 0 0 0,0 0 1 0 0,1 1-1 0 0,-1-1 0 0 0,0 0 0 0 0,0 0 0 0 0,1 0 1 0 0,-1 0-1 0 0,0 0 0 0 0,0 0 0 0 0,0 0 0 0 0,1 0 0 0 0,-1 0 1 0 0,0 1-1 0 0,0-1 0 0 0,0 0 0 0 0,0 0 0 0 0,1 0 1 0 0,-1 1-1 0 0,8 12-6836 0 0,-5-7 4558 0 0,1 5-1157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20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84 2904 0 0,'-1'2'174'0'0,"0"0"0"0"0,0 0-1 0 0,0 0 1 0 0,0 0 0 0 0,0-1 0 0 0,0 1-1 0 0,-1 0 1 0 0,1 0 0 0 0,-1-1 0 0 0,1 1-1 0 0,-4 2 1 0 0,-5 6 393 0 0,-1 6-10 0 0,2 0 0 0 0,-1 0 0 0 0,2 0 0 0 0,0 1 0 0 0,1 1-1 0 0,1-1 1 0 0,1 1 0 0 0,-7 35 0 0 0,11-44-222 0 0,0 0-1 0 0,0 0 0 0 0,0 0 0 0 0,1 0 0 0 0,1 0 1 0 0,2 14-1 0 0,-3-20-283 0 0,1-1 0 0 0,-1 1 0 0 0,1-1 0 0 0,0 1 0 0 0,0-1 0 0 0,0 0 1 0 0,0 1-1 0 0,0-1 0 0 0,1 0 0 0 0,-1 0 0 0 0,1 0 0 0 0,-1 0 0 0 0,1 0 0 0 0,0 0 0 0 0,0 0 0 0 0,-1-1 1 0 0,1 1-1 0 0,1-1 0 0 0,-1 1 0 0 0,0-1 0 0 0,0 0 0 0 0,0 0 0 0 0,1 0 0 0 0,-1 0 0 0 0,1 0 0 0 0,-1 0 1 0 0,5 0-1 0 0,1 0-33 0 0,1 0 1 0 0,0-1 0 0 0,-1 0 0 0 0,1-1 0 0 0,0 1 0 0 0,-1-2 0 0 0,1 1 0 0 0,-1-1-1 0 0,0-1 1 0 0,1 1 0 0 0,-1-1 0 0 0,0-1 0 0 0,0 0 0 0 0,-1 0 0 0 0,1 0-1 0 0,-1-1 1 0 0,0 0 0 0 0,12-11 0 0 0,-11 8 8 0 0,0-1-1 0 0,0 0 1 0 0,-1 0-1 0 0,0-1 1 0 0,-1 0-1 0 0,0 0 1 0 0,0 0-1 0 0,-1-1 1 0 0,-1 1 0 0 0,0-1-1 0 0,0-1 1 0 0,-1 1-1 0 0,3-18 1 0 0,-6 25-13 0 0,3-16 111 0 0,-1-1-1 0 0,-1 1 1 0 0,-1-26-1 0 0,0 41-78 0 0,-1 0 0 0 0,1 0 0 0 0,-1 0-1 0 0,0 0 1 0 0,-1 0 0 0 0,1 0 0 0 0,-1 0 0 0 0,0 1-1 0 0,0-1 1 0 0,0 0 0 0 0,-1 1 0 0 0,0 0 0 0 0,0 0 0 0 0,0 0-1 0 0,0 0 1 0 0,0 0 0 0 0,-1 1 0 0 0,0-1 0 0 0,-5-3 0 0 0,5 5 4 0 0,-1-1 1 0 0,0 1-1 0 0,0 0 1 0 0,0 0-1 0 0,0 1 1 0 0,-1 0 0 0 0,1 0-1 0 0,0 0 1 0 0,0 0-1 0 0,-1 1 1 0 0,1 0-1 0 0,-1 0 1 0 0,1 1-1 0 0,-6 0 1 0 0,2 1-1 0 0,0-1 1 0 0,1 2-1 0 0,0-1 0 0 0,-1 1 1 0 0,1 0-1 0 0,0 1 0 0 0,1 0 1 0 0,-9 5-1 0 0,8-3-21 0 0,0 1-1 0 0,1 0 1 0 0,0 0-1 0 0,0 1 1 0 0,0 0 0 0 0,1 0-1 0 0,0 0 1 0 0,1 1 0 0 0,-7 13-1 0 0,6-8-11 0 0,0 1 0 0 0,0 0 0 0 0,1 0 0 0 0,1 0 1 0 0,-3 23-1 0 0,4-21-1 0 0,1 0 0 0 0,1 1 0 0 0,1-1 0 0 0,0 0 0 0 0,4 27 0 0 0,-3-41-16 0 0,0 0 1 0 0,0-1 0 0 0,0 1 0 0 0,0-1-1 0 0,1 1 1 0 0,-1-1 0 0 0,1 0 0 0 0,-1 0-1 0 0,1 1 1 0 0,0-1 0 0 0,0 0-1 0 0,0-1 1 0 0,0 1 0 0 0,0 0 0 0 0,0 0-1 0 0,1-1 1 0 0,-1 0 0 0 0,1 1 0 0 0,-1-1-1 0 0,1 0 1 0 0,-1 0 0 0 0,1 0-1 0 0,-1 0 1 0 0,1-1 0 0 0,0 1 0 0 0,0-1-1 0 0,-1 0 1 0 0,1 0 0 0 0,3 0 0 0 0,3 1-17 0 0,0-1-1 0 0,1-1 1 0 0,-1 0 0 0 0,0 0 0 0 0,0-1 0 0 0,0 0 0 0 0,13-5 0 0 0,-10 2-18 0 0,-1 0 1 0 0,0-1-1 0 0,-1-1 1 0 0,0 0-1 0 0,0-1 1 0 0,0 0-1 0 0,-1 0 1 0 0,0-1-1 0 0,-1 0 1 0 0,1 0-1 0 0,-2-1 1 0 0,0 0-1 0 0,0-1 0 0 0,-1 1 1 0 0,9-21-1 0 0,-6 10 153 0 0,-1 0-1 0 0,-1-1 1 0 0,-1 0-1 0 0,-1-1 0 0 0,-1 1 1 0 0,-1-1-1 0 0,1-38 1 0 0,-11 268 1684 0 0,4-12-4034 0 0,3-193 1364 0 0,1 9-2655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3:59.878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115 4 3512 0 0,'-3'0'377'0'0,"-1"1"1"0"0,0 0-1 0 0,1 0 0 0 0,-1 0 0 0 0,1 0 0 0 0,0 1 1 0 0,-1-1-1 0 0,1 1 0 0 0,0 0 0 0 0,0 0 0 0 0,0 0 0 0 0,0 1 1 0 0,0-1-1 0 0,0 1 0 0 0,1-1 0 0 0,-1 1 0 0 0,1 0 0 0 0,-3 4 1 0 0,-4 6 461 0 0,1-1 1 0 0,1 1 0 0 0,-7 15-1 0 0,10-18-475 0 0,2-1-1 0 0,-1 1 1 0 0,1-1 0 0 0,0 1-1 0 0,1 0 1 0 0,0 0-1 0 0,1 0 1 0 0,0 0 0 0 0,1 0-1 0 0,0 0 1 0 0,4 17-1 0 0,-5-24-333 0 0,1 0 1 0 0,0 0-1 0 0,1 0 0 0 0,-1 0 0 0 0,1 0 0 0 0,-1 0 0 0 0,1 0 0 0 0,0-1 0 0 0,0 1 0 0 0,0 0 1 0 0,0-1-1 0 0,0 0 0 0 0,1 0 0 0 0,-1 1 0 0 0,1-1 0 0 0,3 2 0 0 0,-1-2-1 0 0,1 1-1 0 0,-1 0 1 0 0,1-1 0 0 0,0 0-1 0 0,0-1 1 0 0,-1 1-1 0 0,1-1 1 0 0,8 1 0 0 0,0-2-5 0 0,1 1 1 0 0,-1-2 0 0 0,0 0-1 0 0,0 0 1 0 0,1-2 0 0 0,24-7-1 0 0,-34 9-12 0 0,0-1 0 0 0,-1 0 0 0 0,1 0-1 0 0,0-1 1 0 0,-1 1 0 0 0,1-1 0 0 0,-1 0-1 0 0,0 0 1 0 0,0-1 0 0 0,0 1-1 0 0,0-1 1 0 0,-1 0 0 0 0,0 0 0 0 0,1 0-1 0 0,-1 0 1 0 0,-1-1 0 0 0,1 1 0 0 0,-1-1-1 0 0,3-6 1 0 0,-1-1 103 0 0,-1-1 0 0 0,0 0 0 0 0,-1 0 0 0 0,0 0 0 0 0,-1 0 0 0 0,0-20 0 0 0,-2 28-59 0 0,0 0 0 0 0,0 0 0 0 0,-1 0 0 0 0,1 0 0 0 0,-1 0 0 0 0,0 1 0 0 0,0-1 0 0 0,-1 0 0 0 0,1 1 0 0 0,-1 0 0 0 0,0-1 0 0 0,0 1 0 0 0,-1 1 0 0 0,1-1 0 0 0,-1 0 0 0 0,0 1 1 0 0,0 0-1 0 0,0 0 0 0 0,0 0 0 0 0,-10-5 0 0 0,0 4-60 0 0,0 0 0 0 0,0 0 1 0 0,0 2-1 0 0,-1 0 1 0 0,1 0-1 0 0,-1 1 0 0 0,0 1 1 0 0,1 1-1 0 0,-19 2 1 0 0,31-3-166 0 0,0 0 0 0 0,-1 1 1 0 0,1-1-1 0 0,0 1 0 0 0,0-1 1 0 0,0 1-1 0 0,0 0 1 0 0,0-1-1 0 0,0 1 0 0 0,0 1 1 0 0,0-1-1 0 0,-1 1 0 0 0,-4 5-3740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21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498 8 3600 0 0,'0'0'1236'0'0,"-22"-6"2224"0"0,7 5-2743 0 0,0 1 1 0 0,0 0-1 0 0,-1 1 0 0 0,1 1 0 0 0,0 0 1 0 0,0 1-1 0 0,0 1 0 0 0,1 0 1 0 0,-27 12-1 0 0,28-10-502 0 0,1 0 0 0 0,0 0 1 0 0,1 2-1 0 0,0-1 0 0 0,0 1 0 0 0,0 1 0 0 0,1 0 1 0 0,0 0-1 0 0,1 1 0 0 0,0 0 0 0 0,-10 16 1 0 0,16-21-193 0 0,0-1 1 0 0,1 1-1 0 0,-1 0 1 0 0,1 0-1 0 0,0-1 1 0 0,1 1-1 0 0,-1 0 1 0 0,1 1-1 0 0,0-1 1 0 0,0 0-1 0 0,1 0 1 0 0,-1 1-1 0 0,1-1 1 0 0,0 0-1 0 0,1 0 1 0 0,1 9-1 0 0,-1-11-24 0 0,0-1 0 0 0,1 0 0 0 0,0 1-1 0 0,-1-1 1 0 0,1 0 0 0 0,0 0 0 0 0,0 0 0 0 0,0 0 0 0 0,1 0-1 0 0,-1 0 1 0 0,0-1 0 0 0,5 3 0 0 0,32 15-45 0 0,-13-10 24 0 0,-12-5-3 0 0,0 1 1 0 0,19 9 0 0 0,-29-12 22 0 0,-1 0 0 0 0,1 1 1 0 0,-1-1-1 0 0,1 1 0 0 0,-1-1 0 0 0,0 1 0 0 0,0 0 0 0 0,0 0 0 0 0,-1 0 0 0 0,1 0 1 0 0,-1 1-1 0 0,1-1 0 0 0,1 6 0 0 0,-2-5 52 0 0,0 0 0 0 0,-1 0-1 0 0,1 0 1 0 0,-1 1 0 0 0,0-1 0 0 0,0 0 0 0 0,-1 1 0 0 0,1-1-1 0 0,-1 0 1 0 0,0 1 0 0 0,0-1 0 0 0,-1 1 0 0 0,1-1 0 0 0,-1 0-1 0 0,-2 8 1 0 0,0-5 78 0 0,0 0 0 0 0,-1-1 0 0 0,1 0 0 0 0,-1 0 0 0 0,0 0 0 0 0,-1 0 0 0 0,0-1-1 0 0,0 1 1 0 0,-6 5 0 0 0,3-5 29 0 0,-1 0-1 0 0,0 0 1 0 0,0 0-1 0 0,0-1 1 0 0,0-1 0 0 0,-1 1-1 0 0,0-1 1 0 0,0-1-1 0 0,0 0 1 0 0,-17 2-1 0 0,4-1-14 0 0,-1-1 0 0 0,0-2 0 0 0,-38-1 0 0 0,26-7-1786 0 0,25 2-2451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22.5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316 5 2568 0 0,'-22'-5'2546'0'0,"7"5"-1780"0"0,-1 1-1 0 0,1 0 1 0 0,0 1-1 0 0,-21 5 1 0 0,28-5-462 0 0,0 1 0 0 0,0 1 0 0 0,0-1 1 0 0,0 1-1 0 0,1 0 0 0 0,-1 1 0 0 0,1 0 0 0 0,0 0 1 0 0,-10 10-1 0 0,5-2-27 0 0,1 0 0 0 0,0 1 1 0 0,1 0-1 0 0,1 1 1 0 0,1 0-1 0 0,0 0 0 0 0,0 1 1 0 0,2 0-1 0 0,0 0 0 0 0,1 1 1 0 0,0 0-1 0 0,1 0 0 0 0,2 0 1 0 0,-3 24-1 0 0,5-33-249 0 0,0-1 0 0 0,0 1 0 0 0,1 0 0 0 0,0 0 0 0 0,0-1 1 0 0,1 1-1 0 0,0-1 0 0 0,0 1 0 0 0,1-1 0 0 0,-1 0 0 0 0,2 0 0 0 0,-1 0 0 0 0,1 0 0 0 0,0-1 0 0 0,0 1 0 0 0,1-1 0 0 0,0 0 0 0 0,0 0 0 0 0,1-1 0 0 0,-1 0 1 0 0,1 0-1 0 0,0 0 0 0 0,1 0 0 0 0,-1-1 0 0 0,1 0 0 0 0,0-1 0 0 0,0 1 0 0 0,0-1 0 0 0,0-1 0 0 0,0 1 0 0 0,13 1 0 0 0,2 0-19 0 0,0 0-1 0 0,1-2 1 0 0,-1-1-1 0 0,1-1 1 0 0,-1-1-1 0 0,1-1 0 0 0,21-4 1 0 0,-32 3-13 0 0,0 1 1 0 0,0-2-1 0 0,0 0 1 0 0,-1 0-1 0 0,1-1 1 0 0,-1 0-1 0 0,0-1 1 0 0,0 0-1 0 0,-1-1 1 0 0,0 0-1 0 0,0 0 1 0 0,-1-1-1 0 0,0-1 0 0 0,10-11 1 0 0,-15 14-6 0 0,0-1 1 0 0,0 0-1 0 0,-1 0 1 0 0,0 0-1 0 0,0 0 1 0 0,-1-1-1 0 0,0 1 1 0 0,0-1-1 0 0,-1 0 1 0 0,0 1-1 0 0,1-9 1 0 0,-2 10 2 0 0,0 0 0 0 0,0 1 0 0 0,0-1 0 0 0,0 0 1 0 0,-1 1-1 0 0,0-1 0 0 0,0 1 0 0 0,0-1 0 0 0,-1 1 0 0 0,0-1 1 0 0,0 1-1 0 0,-1 0 0 0 0,1 0 0 0 0,-1 0 0 0 0,-6-8 1 0 0,6 10 12 0 0,0 0 1 0 0,-1 1-1 0 0,1-1 1 0 0,-1 1-1 0 0,1 0 1 0 0,-1 0-1 0 0,0 0 1 0 0,1 1-1 0 0,-1-1 1 0 0,0 1-1 0 0,0 0 1 0 0,0 0-1 0 0,0 1 1 0 0,0-1-1 0 0,-1 1 1 0 0,1-1-1 0 0,0 1 1 0 0,0 1 0 0 0,-6 0-1 0 0,6-1 3 0 0,-1 1 1 0 0,1 0-1 0 0,0 0 1 0 0,-1 0-1 0 0,1 1 1 0 0,0 0-1 0 0,0-1 0 0 0,0 1 1 0 0,0 1-1 0 0,0-1 1 0 0,0 1-1 0 0,1-1 0 0 0,-1 1 1 0 0,1 0-1 0 0,0 0 1 0 0,-1 1-1 0 0,-2 4 1 0 0,-1 3 54 0 0,1 2-1 0 0,0-1 1 0 0,1 1 0 0 0,1-1 0 0 0,0 2 0 0 0,-4 20 0 0 0,2 1 165 0 0,-1 47 0 0 0,5-39-37 0 0,-5 173 590 0 0,6-184-796 0 0,-1 0-1 0 0,-7 37 0 0 0,4-56 75 0 0,3-6-2513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22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1 135 3544 0 0,'0'0'1222'0'0,"2"0"-629"0"0,-1 0 1 0 0,1 0-1 0 0,0 1 0 0 0,0-1 1 0 0,-1 0-1 0 0,1 1 0 0 0,0-1 1 0 0,0 1-1 0 0,2 1 1 0 0,-3 1-327 0 0,1 0-1 0 0,0 0 1 0 0,-1 0 0 0 0,0 0 0 0 0,0 1 0 0 0,0-1 0 0 0,0 0 0 0 0,-1 1 0 0 0,1-1-1 0 0,-1 0 1 0 0,0 6 0 0 0,-1 41 1720 0 0,0-39-1502 0 0,0 5-101 0 0,0 1 0 0 0,1-1 0 0 0,5 30 0 0 0,-4-42-368 0 0,-1 0 0 0 0,1-1 0 0 0,0 1-1 0 0,0 0 1 0 0,1-1 0 0 0,-1 1 0 0 0,1-1 0 0 0,-1 0-1 0 0,1 1 1 0 0,0-1 0 0 0,1 0 0 0 0,-1 0 0 0 0,0 0-1 0 0,1 0 1 0 0,0 0 0 0 0,0-1 0 0 0,0 1 0 0 0,0-1-1 0 0,0 0 1 0 0,0 0 0 0 0,5 3 0 0 0,-2-4-9 0 0,-1 1 0 0 0,0-1 0 0 0,0 0 1 0 0,0 0-1 0 0,1 0 0 0 0,-1-1 0 0 0,1 0 0 0 0,-1 0 1 0 0,0 0-1 0 0,1-1 0 0 0,-1 1 0 0 0,0-1 0 0 0,1-1 1 0 0,-1 1-1 0 0,0-1 0 0 0,0 0 0 0 0,0 0 0 0 0,0 0 1 0 0,5-4-1 0 0,0-1 24 0 0,0 0 1 0 0,0 0-1 0 0,-1-1 1 0 0,0 0-1 0 0,-1 0 1 0 0,0-1-1 0 0,10-14 1 0 0,-9 9 51 0 0,0-1 0 0 0,-1 0 0 0 0,0 0 1 0 0,-2-1-1 0 0,0 0 0 0 0,7-27 0 0 0,-8 17 64 0 0,0-1 0 0 0,-2 0 0 0 0,1-40 0 0 0,-4 65-168 0 0,0 0 0 0 0,0 1 0 0 0,-1-1 0 0 0,1 0-1 0 0,-1 0 1 0 0,1 0 0 0 0,-1 0 0 0 0,0 1 0 0 0,1-1 0 0 0,-1 0 0 0 0,0 1 0 0 0,0-1 0 0 0,0 0 0 0 0,0 1 0 0 0,-1-1 0 0 0,1 1 0 0 0,-2-2-1 0 0,-10-4-8177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23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339 0 3368 0 0,'-12'0'1778'0'0,"-3"0"-1125"0"0,1 1 0 0 0,-1 1 1 0 0,0 0-1 0 0,0 0 0 0 0,1 2 1 0 0,-1 0-1 0 0,-15 6 0 0 0,21-6-359 0 0,0 1 0 0 0,1-1 0 0 0,-1 2 0 0 0,1-1 0 0 0,0 1 0 0 0,0 0 0 0 0,1 0 1 0 0,-1 1-1 0 0,1 0 0 0 0,1 1 0 0 0,-11 15 0 0 0,7-7 135 0 0,-1-1-1 0 0,2 0 0 0 0,0 0 0 0 0,1 2 0 0 0,-11 28 0 0 0,13-26-323 0 0,1 1 1 0 0,1 0 0 0 0,0 0-1 0 0,2 0 1 0 0,0 0 0 0 0,2 27-1 0 0,0-39-89 0 0,1 0 0 0 0,0-1 0 0 0,0 1 0 0 0,1 0 0 0 0,0-1 0 0 0,0 1 0 0 0,0-1 0 0 0,1 0 0 0 0,1 0 0 0 0,-1 0 0 0 0,1 0 0 0 0,0-1 0 0 0,1 1 0 0 0,-1-1 0 0 0,1 0 0 0 0,1 0 0 0 0,-1-1 0 0 0,1 0 0 0 0,9 8 0 0 0,-4-7-12 0 0,-1 0 0 0 0,1-1 0 0 0,1 0 1 0 0,-1-1-1 0 0,1 0 0 0 0,-1-1 0 0 0,1 0 0 0 0,0-1 1 0 0,18 2-1 0 0,-22-3 4 0 0,0-1-1 0 0,0 0 1 0 0,-1 0 0 0 0,1 0 0 0 0,0-1 0 0 0,0-1 0 0 0,-1 1 0 0 0,1-1-1 0 0,-1 0 1 0 0,0-1 0 0 0,1 0 0 0 0,-1 0 0 0 0,0 0 0 0 0,0-1-1 0 0,10-8 1 0 0,-15 10 10 0 0,1-1 0 0 0,-1 0-1 0 0,0 0 1 0 0,1 0 0 0 0,-1 0 0 0 0,-1 0-1 0 0,1 0 1 0 0,0 0 0 0 0,-1-1-1 0 0,0 1 1 0 0,1-1 0 0 0,-1 1 0 0 0,-1-1-1 0 0,1 1 1 0 0,0-1 0 0 0,-1 0-1 0 0,0 1 1 0 0,0-8 0 0 0,-1 6 18 0 0,1-1-1 0 0,-1 1 1 0 0,0 0-1 0 0,0-1 1 0 0,-1 1 0 0 0,0 0-1 0 0,0 0 1 0 0,0 0-1 0 0,0 0 1 0 0,-1 0 0 0 0,-4-6-1 0 0,1 3 42 0 0,-1 0-1 0 0,1 0 1 0 0,-1 1 0 0 0,-12-9-1 0 0,14 12-45 0 0,0 1-1 0 0,0 1 0 0 0,0-1 0 0 0,0 1 1 0 0,0-1-1 0 0,0 2 0 0 0,-1-1 1 0 0,1 0-1 0 0,-10 0 0 0 0,-2-1 177 0 0,0 1 0 0 0,-1 1 0 0 0,1 1 0 0 0,-27 3 0 0 0,37-2-498 0 0,1 0-1 0 0,0 0 0 0 0,0 1 0 0 0,0 0 0 0 0,0 1 0 0 0,-10 4 0 0 0,12-5-528 0 0,1 1 0 0 0,0-1-1 0 0,0 0 1 0 0,0 1-1 0 0,0 0 1 0 0,1 0-1 0 0,-1 0 1 0 0,1 0-1 0 0,-1 0 1 0 0,1 0 0 0 0,0 0-1 0 0,-2 4 1 0 0,-2 8-2913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24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0 3448 0 0,'-1'0'282'0'0,"0"0"0"0"0,0 1 0 0 0,0-1 0 0 0,1 0 0 0 0,-1 0 0 0 0,0 1 1 0 0,0-1-1 0 0,0 0 0 0 0,1 1 0 0 0,-1-1 0 0 0,0 1 0 0 0,0-1 0 0 0,1 1 0 0 0,-1-1 0 0 0,0 1 0 0 0,1 0 0 0 0,-1-1 0 0 0,1 1 0 0 0,-1 0 0 0 0,1-1 0 0 0,-1 1 0 0 0,1 0 0 0 0,-1 0 0 0 0,1 0 0 0 0,0-1 0 0 0,-1 2 0 0 0,-7 29 901 0 0,4-12-76 0 0,-2 6 435 0 0,-7 50 0 0 0,6-33-531 0 0,1 10-553 0 0,1 95 1 0 0,5-135-788 0 0,2 37 330 0 0,6-22-4549 0 0,-5-21 1176 0 0,6-3 0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24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 1 3600 0 0,'0'0'622'0'0,"-4"7"3671"0"0,3 33-1161 0 0,-11 68 0 0 0,-17 38-522 0 0,13-73-2291 0 0,7-8-108 0 0,3-21-1470 0 0,1-16-2548 0 0,4-18-2617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25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1 3464 0 0,'0'0'2571'0'0,"-14"6"362"0"0,-68 78 1203 0 0,-23 21-1427 0 0,-9-16-1527 0 0,100-79-1152 0 0,-1-1 0 0 0,0-1 0 0 0,0 0 0 0 0,0-1 0 0 0,-1-1 1 0 0,-25 7-1 0 0,17-11 4 0 0,24-2-34 0 0,0 0 1 0 0,-1-1-1 0 0,1 1 1 0 0,-1 0-1 0 0,1 0 1 0 0,0 0-1 0 0,-1-1 1 0 0,1 1 0 0 0,-1 0-1 0 0,1-1 1 0 0,0 1-1 0 0,-1 0 1 0 0,1-1-1 0 0,0 1 1 0 0,0 0-1 0 0,-1-1 1 0 0,1 1 0 0 0,0-1-1 0 0,0 1 1 0 0,-1 0-1 0 0,1-1 1 0 0,0 1-1 0 0,0-1 1 0 0,0 1-1 0 0,0-1 1 0 0,0 1-1 0 0,0-1 1 0 0,0 1 0 0 0,0-1-1 0 0,0 1 1 0 0,0-1-1 0 0,0 1 1 0 0,0 0-1 0 0,0-1 1 0 0,0 1-1 0 0,0-1 1 0 0,0 1 0 0 0,0-1-1 0 0,1 1 1 0 0,-1-1-1 0 0,0 1 1 0 0,0 0-1 0 0,1-1 1 0 0,-1 1-1 0 0,0-1 1 0 0,1 1 0 0 0,2-5-1 0 0,0 0 0 0 0,0 0 0 0 0,0 1 0 0 0,0 0 0 0 0,1 0 0 0 0,0 0 0 0 0,8-7 0 0 0,35-24 0 0 0,-35 27 0 0 0,2-1 25 0 0,1 0 1 0 0,0 1-1 0 0,0 0 1 0 0,1 1-1 0 0,0 1 1 0 0,0 1-1 0 0,0 0 1 0 0,1 1 0 0 0,0 1-1 0 0,-1 0 1 0 0,24 0-1 0 0,-35 3 7 0 0,-1 0 0 0 0,0 1 0 0 0,1-1-1 0 0,-1 1 1 0 0,0 0 0 0 0,1 0 0 0 0,-1 0 0 0 0,0 1-1 0 0,0-1 1 0 0,0 1 0 0 0,0 0 0 0 0,0 1 0 0 0,-1-1-1 0 0,1 0 1 0 0,-1 1 0 0 0,1 0 0 0 0,-1 0 0 0 0,0 0 0 0 0,0 0-1 0 0,0 0 1 0 0,-1 1 0 0 0,1 0 0 0 0,-1-1 0 0 0,3 7-1 0 0,3 8 56 0 0,-1 0 0 0 0,0 0-1 0 0,-2 1 1 0 0,5 27 0 0 0,-6-26-694 0 0,1 0 1 0 0,8 21 0 0 0,-5-18-5923 0 0,-4-16 3045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25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23 3600 0 0,'-2'0'222'0'0,"0"1"0"0"0,0-1 0 0 0,0 1 0 0 0,0-1 0 0 0,0 1 0 0 0,1 0 0 0 0,-1 0 0 0 0,0 0 0 0 0,0 0 0 0 0,0 0 0 0 0,1 0 0 0 0,-1 0 0 0 0,0 1 0 0 0,1-1 0 0 0,-1 0 0 0 0,1 1 0 0 0,-3 3 0 0 0,-20 33 1565 0 0,21-32-1344 0 0,-3 7 159 0 0,1 0 1 0 0,1 1-1 0 0,0 0 1 0 0,1 0-1 0 0,0 0 1 0 0,1 1 0 0 0,1-1-1 0 0,0 27 1 0 0,1-37-507 0 0,0-1 0 0 0,1 0 0 0 0,-1 0 0 0 0,0 1 0 0 0,1-1 0 0 0,0 0 0 0 0,0 0 0 0 0,0 0 0 0 0,0 1 0 0 0,0-1 0 0 0,1 0 0 0 0,-1-1 0 0 0,1 1 0 0 0,0 0 0 0 0,0 0 0 0 0,0-1 0 0 0,0 1 0 0 0,3 2 0 0 0,-1-2-53 0 0,0 0 0 0 0,0-1 0 0 0,0 1-1 0 0,1-1 1 0 0,-1 0 0 0 0,0 0 0 0 0,1 0-1 0 0,0-1 1 0 0,-1 1 0 0 0,1-1 0 0 0,6 0-1 0 0,2 0-33 0 0,-1 0 1 0 0,1-1-1 0 0,0-1 0 0 0,0 0 0 0 0,-1 0 0 0 0,1-1 0 0 0,0-1 0 0 0,20-7 0 0 0,-28 8 23 0 0,0 0 0 0 0,0-1 0 0 0,1 0-1 0 0,-1 0 1 0 0,-1 0 0 0 0,1 0-1 0 0,0-1 1 0 0,-1 1 0 0 0,0-1 0 0 0,0 0-1 0 0,0-1 1 0 0,0 1 0 0 0,0-1 0 0 0,-1 0-1 0 0,0 1 1 0 0,0-2 0 0 0,-1 1 0 0 0,1 0-1 0 0,-1 0 1 0 0,0-1 0 0 0,0 1 0 0 0,-1-1-1 0 0,0 0 1 0 0,0 1 0 0 0,0-1 0 0 0,-1 0-1 0 0,1-7 1 0 0,-1 2 97 0 0,-1 0 0 0 0,1 0 1 0 0,-2 0-1 0 0,1 0 0 0 0,-2 1 0 0 0,1-1 0 0 0,-9-19 1 0 0,9 25-81 0 0,0 1 0 0 0,-1-1 0 0 0,1 1 0 0 0,-1 0 0 0 0,0 0 0 0 0,-1 1 1 0 0,1-1-1 0 0,-1 0 0 0 0,1 1 0 0 0,-1 0 0 0 0,0 0 0 0 0,0 0 0 0 0,0 0 1 0 0,-1 1-1 0 0,1 0 0 0 0,-1 0 0 0 0,1 0 0 0 0,-1 0 0 0 0,0 1 0 0 0,-5-2 1 0 0,2 2-18 0 0,1-1 1 0 0,-1 1 0 0 0,0 1 0 0 0,0-1 0 0 0,0 1 0 0 0,0 1 0 0 0,1-1 0 0 0,-1 2 0 0 0,0-1 0 0 0,0 1 0 0 0,1 0 0 0 0,-1 0 0 0 0,1 1 0 0 0,0 0 0 0 0,-10 5 0 0 0,11-4-253 0 0,0 0 0 0 0,0 1 1 0 0,0 0-1 0 0,1 0 0 0 0,-1 0 0 0 0,1 1 1 0 0,1-1-1 0 0,-1 1 0 0 0,1 0 1 0 0,-5 8-1 0 0,-8 19-10812 0 0,14-26 7183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25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3432 0 0,'0'0'2257'0'0,"-3"0"-1301"0"0,3 5-784 0 0,0 2-1533 0 0,0 1 1 0 0,0 9 0 0 0,0 3 0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26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496 34 3608 0 0,'-14'-15'3343'0'0,"7"12"-2962"0"0,1 0 1 0 0,0 0-1 0 0,-1 1 1 0 0,0 0-1 0 0,0 0 1 0 0,1 1 0 0 0,-1 0-1 0 0,-11 0 1 0 0,5 0 152 0 0,-1 1 0 0 0,1 1 1 0 0,-21 3-1 0 0,18-1-11 0 0,0 1 0 0 0,1 1 1 0 0,-1 0-1 0 0,1 1 0 0 0,0 0 0 0 0,0 2 1 0 0,-19 12-1 0 0,27-16-428 0 0,1 1 0 0 0,0 0 0 0 0,0 0 0 0 0,0 1 0 0 0,1 0 0 0 0,0 0 0 0 0,0 0 0 0 0,0 0 0 0 0,1 1 0 0 0,0 0 1 0 0,0 0-1 0 0,1 0 0 0 0,0 0 0 0 0,0 1 0 0 0,1-1 0 0 0,0 1 0 0 0,-2 9 0 0 0,4-14-92 0 0,0 0 0 0 0,0 0 0 0 0,0-1 0 0 0,0 1 0 0 0,0 0 0 0 0,1 0 0 0 0,0 0 0 0 0,-1 0 0 0 0,1 0 0 0 0,0-1 1 0 0,0 1-1 0 0,1 0 0 0 0,-1-1 0 0 0,0 1 0 0 0,1-1 0 0 0,0 1 0 0 0,-1-1 0 0 0,1 0 0 0 0,0 1 0 0 0,0-1 0 0 0,0 0 0 0 0,1-1 0 0 0,-1 1 0 0 0,0 0 0 0 0,1 0 0 0 0,-1-1 0 0 0,4 2 0 0 0,9 4-27 0 0,-1-1 0 0 0,1 0-1 0 0,28 7 1 0 0,-22-8 19 0 0,-15-3 4 0 0,62 22-54 0 0,-63-22 80 0 0,0 1 0 0 0,0 0 0 0 0,0 0 0 0 0,0 0 0 0 0,-1 0 0 0 0,1 0 0 0 0,-1 1 0 0 0,0 0 0 0 0,0 0 1 0 0,4 5-1 0 0,-7-7 29 0 0,0 1 0 0 0,1-1 0 0 0,-1 1 0 0 0,0-1 1 0 0,0 1-1 0 0,0-1 0 0 0,-1 1 0 0 0,1-1 0 0 0,0 1 0 0 0,-1 0 1 0 0,0-1-1 0 0,0 1 0 0 0,0 0 0 0 0,0-1 0 0 0,0 1 0 0 0,0 0 1 0 0,-1-1-1 0 0,1 1 0 0 0,-1 0 0 0 0,0-1 0 0 0,0 1 0 0 0,0-1 1 0 0,0 1-1 0 0,0-1 0 0 0,0 0 0 0 0,-3 5 0 0 0,-1-1 105 0 0,0 0-1 0 0,0 0 1 0 0,0 0-1 0 0,-1-1 0 0 0,0 0 1 0 0,0 0-1 0 0,0 0 1 0 0,-7 4-1 0 0,-5 0 152 0 0,0 0 0 0 0,0-1 0 0 0,0-1-1 0 0,-1-1 1 0 0,-34 7 0 0 0,4-5-1446 0 0,-53 2 0 0 0,99-10 100 0 0,1 0 0 0 0,0 0 0 0 0,0 0 0 0 0,-1 0 0 0 0,1 0 0 0 0,0 0 0 0 0,0-1 0 0 0,0 1 0 0 0,-1-1 0 0 0,1 0 0 0 0,-2 0 0 0 0,-4-3-3289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3:54:00.28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10 3 4176 0 0,'-7'-3'6869'0'0,"7"8"-6137"0"0,-3 0-88 0 0,3 4-156 0 0,0 3-3068 0 0,0-1 0 0 0,0 5-1 0 0,0 4 1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27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91 2904 0 0,'-8'7'423'0'0,"0"0"0"0"0,1 0 0 0 0,0 0 0 0 0,1 1 0 0 0,0 0 0 0 0,0 0-1 0 0,1 1 1 0 0,-1 0 0 0 0,2-1 0 0 0,0 2 0 0 0,-6 14 0 0 0,6-12-79 0 0,1 0 0 0 0,0 0 0 0 0,1 0 1 0 0,0 0-1 0 0,1 1 0 0 0,0-1 0 0 0,1 0 0 0 0,0 1 0 0 0,3 13 0 0 0,-2-20-183 0 0,0 0 0 0 0,0 0 0 0 0,1 1-1 0 0,0-2 1 0 0,0 1 0 0 0,1 0-1 0 0,0 0 1 0 0,0-1 0 0 0,0 1 0 0 0,0-1-1 0 0,1 0 1 0 0,0 0 0 0 0,0-1-1 0 0,0 1 1 0 0,1-1 0 0 0,7 6 0 0 0,-7-6-130 0 0,1-1 0 0 0,0 0 0 0 0,0 0 0 0 0,1-1 0 0 0,-1 0 0 0 0,0 0 0 0 0,1 0 0 0 0,0-1 0 0 0,-1 0 0 0 0,1 0 0 0 0,-1 0 0 0 0,1-1 0 0 0,0 0 0 0 0,0-1 0 0 0,9-1 0 0 0,-6 0-33 0 0,1 0-1 0 0,-1 0 1 0 0,0-1-1 0 0,0-1 1 0 0,0 0-1 0 0,-1 0 1 0 0,1-1-1 0 0,-1 0 1 0 0,0-1-1 0 0,-1 0 1 0 0,1 0-1 0 0,-1-1 1 0 0,0 0-1 0 0,-1-1 1 0 0,0 1-1 0 0,7-10 1 0 0,-7 7-14 0 0,0-1 0 0 0,0 0 0 0 0,-1 0 1 0 0,-1-1-1 0 0,0 0 0 0 0,0 0 0 0 0,-1 0 1 0 0,-1-1-1 0 0,0 1 0 0 0,0-1 0 0 0,-1 0 1 0 0,0-23-1 0 0,-2 23 25 0 0,0 0 1 0 0,-1-1-1 0 0,-1 1 0 0 0,-4-22 0 0 0,5 31 3 0 0,0 1 0 0 0,-1 0 0 0 0,1-1 0 0 0,0 1 0 0 0,-1 0 0 0 0,0 0 0 0 0,0 0-1 0 0,0 0 1 0 0,0 0 0 0 0,0 0 0 0 0,-1 1 0 0 0,1-1 0 0 0,-1 1 0 0 0,0 0 0 0 0,1-1-1 0 0,-1 1 1 0 0,0 0 0 0 0,0 1 0 0 0,-1-1 0 0 0,1 0 0 0 0,0 1 0 0 0,0 0-1 0 0,-4-1 1 0 0,-3-1 40 0 0,1 1-1 0 0,0 1 0 0 0,-1-1 0 0 0,1 2 0 0 0,-1-1 0 0 0,0 1 1 0 0,1 0-1 0 0,-1 1 0 0 0,1 1 0 0 0,-1-1 0 0 0,1 1 0 0 0,0 1 1 0 0,0 0-1 0 0,0 0 0 0 0,0 0 0 0 0,0 2 0 0 0,1-1 1 0 0,-1 1-1 0 0,1 0 0 0 0,0 0 0 0 0,1 1 0 0 0,-1 0 0 0 0,1 1 1 0 0,-8 9-1 0 0,9-8-7 0 0,0 0 0 0 0,0 0 0 0 0,1 0 0 0 0,0 1 0 0 0,0 0 0 0 0,1 0 0 0 0,1 0 0 0 0,-4 10 0 0 0,4-3 25 0 0,0-1 0 0 0,0 1-1 0 0,2 0 1 0 0,0 21 0 0 0,1-34-60 0 0,0-1 0 0 0,0 1 0 0 0,0 0 0 0 0,1 0 0 0 0,-1 0-1 0 0,1 0 1 0 0,0 0 0 0 0,-1-1 0 0 0,2 1 0 0 0,-1 0 0 0 0,0-1 0 0 0,0 1 0 0 0,1 0 0 0 0,-1-1 0 0 0,1 0 0 0 0,0 1 0 0 0,0-1 0 0 0,2 3 0 0 0,0-3-4 0 0,-1 1 0 0 0,1-1 0 0 0,-1 0 1 0 0,1 0-1 0 0,-1-1 0 0 0,1 1 0 0 0,0-1 1 0 0,0 0-1 0 0,0 0 0 0 0,0 0 1 0 0,7 1-1 0 0,1-2-16 0 0,1 0 0 0 0,-1 0 0 0 0,0-1 0 0 0,1-1 0 0 0,-1 0 0 0 0,0-1 0 0 0,19-6 0 0 0,-18 4-24 0 0,0-1 1 0 0,0 0 0 0 0,-1-1 0 0 0,0-1 0 0 0,0 0 0 0 0,-1 0 0 0 0,0-1-1 0 0,0-1 1 0 0,-1 0 0 0 0,0 0 0 0 0,-1-1 0 0 0,0 0 0 0 0,9-15-1 0 0,-10 11 55 0 0,0 0 0 0 0,-1 0 0 0 0,0 0 0 0 0,-1-1-1 0 0,-1 0 1 0 0,0-1 0 0 0,-2 1 0 0 0,1-1-1 0 0,-2 0 1 0 0,1-28 0 0 0,-3 44-8 0 0,0 1 0 0 0,0 0 0 0 0,0-1 0 0 0,0 1 0 0 0,0 0 0 0 0,0-1 0 0 0,0 1 0 0 0,0 0 0 0 0,-1 0 0 0 0,1-1 1 0 0,0 1-1 0 0,0 0 0 0 0,0-1 0 0 0,0 1 0 0 0,0 0 0 0 0,0 0 0 0 0,0-1 0 0 0,-1 1 0 0 0,1 0 0 0 0,0 0 0 0 0,0-1 0 0 0,0 1 0 0 0,-1 0 0 0 0,1 0 0 0 0,0-1 0 0 0,0 1 1 0 0,-1 0-1 0 0,1 0 0 0 0,0 0 0 0 0,0 0 0 0 0,-1 0 0 0 0,1-1 0 0 0,0 1 0 0 0,-1 0 0 0 0,1 0 0 0 0,0 0 0 0 0,-1 0 0 0 0,1 0 0 0 0,0 0 0 0 0,0 0 0 0 0,-1 0 0 0 0,1 0 1 0 0,0 0-1 0 0,-1 0 0 0 0,1 0 0 0 0,0 0 0 0 0,-1 0 0 0 0,1 1 0 0 0,0-1 0 0 0,0 0 0 0 0,-1 0 0 0 0,1 0 0 0 0,0 0 0 0 0,0 0 0 0 0,-1 1 0 0 0,1-1 0 0 0,0 0 0 0 0,-16 12 542 0 0,12-6-455 0 0,0 0 0 0 0,0 0 0 0 0,1 1 0 0 0,0-1 0 0 0,0 1 1 0 0,0 0-1 0 0,1 0 0 0 0,0 0 0 0 0,-1 9 0 0 0,0 3 84 0 0,1 1 0 0 0,0 24 0 0 0,2-40-328 0 0,0 21 444 0 0,0 0 0 0 0,2 0 0 0 0,0-1 0 0 0,8 31 0 0 0,-8-49-556 0 0,0 1 0 0 0,1-1 0 0 0,0 1 0 0 0,0-1 0 0 0,0 0 0 0 0,1 0 0 0 0,-1 0 0 0 0,8 7 0 0 0,-7-9-595 0 0,-1 0-1 0 0,1-1 0 0 0,0 0 0 0 0,0 0 0 0 0,1 0 0 0 0,-1 0 1 0 0,0-1-1 0 0,1 0 0 0 0,0 1 0 0 0,-1-2 0 0 0,1 1 1 0 0,10 2-1 0 0,2-2-2832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27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0 3296 0 0,'-1'3'300'0'0,"-1"0"0"0"0,0-1 0 0 0,1 0 0 0 0,-1 1 0 0 0,0-1 0 0 0,0 0 0 0 0,-5 4 0 0 0,-2 3 404 0 0,1 4-173 0 0,0-1 1 0 0,0 2 0 0 0,1-1-1 0 0,1 1 1 0 0,0 0-1 0 0,1 0 1 0 0,1 1-1 0 0,0-1 1 0 0,1 1 0 0 0,1 0-1 0 0,0 0 1 0 0,1 0-1 0 0,0 0 1 0 0,3 29-1 0 0,-1-40-429 0 0,-1-1 0 0 0,1 1 0 0 0,0 0 0 0 0,0-1 0 0 0,0 1 0 0 0,0-1 0 0 0,0 1 0 0 0,1-1 0 0 0,0 0 0 0 0,-1 0 0 0 0,1 0 0 0 0,0 0 0 0 0,1 0 0 0 0,-1 0 0 0 0,0 0 0 0 0,6 4 0 0 0,-4-4-58 0 0,1 0 0 0 0,0 0 0 0 0,0 0 0 0 0,0-1 0 0 0,0 0 1 0 0,0 0-1 0 0,1 0 0 0 0,-1-1 0 0 0,0 1 0 0 0,7-1 0 0 0,3 1-38 0 0,1-1 0 0 0,-1-1 0 0 0,1-1 1 0 0,-1 0-1 0 0,0-1 0 0 0,0-1 0 0 0,18-5 1 0 0,-24 5-4 0 0,0 0 1 0 0,0-1-1 0 0,1 0 1 0 0,-2 0 0 0 0,1-1-1 0 0,-1 0 1 0 0,1 0 0 0 0,12-12-1 0 0,-17 12-2 0 0,1 1 0 0 0,-1 0 0 0 0,-1-1 0 0 0,1 0 0 0 0,-1 0 0 0 0,1 0 0 0 0,-2-1 0 0 0,1 1 0 0 0,0-1 0 0 0,-1 1 0 0 0,0-1 0 0 0,-1 0 0 0 0,1 0 0 0 0,-1 0 0 0 0,1-9 0 0 0,-2 15-1 0 0,1-18 33 0 0,0 1 1 0 0,-3-27-1 0 0,2 38-17 0 0,-1 1 1 0 0,-1-1-1 0 0,1 1 0 0 0,-1-1 0 0 0,0 1 0 0 0,0 0 1 0 0,0 0-1 0 0,-1 0 0 0 0,0 0 0 0 0,0 0 1 0 0,-6-7-1 0 0,4 7 26 0 0,0 0 0 0 0,0 0 0 0 0,0 1 0 0 0,-1 0 0 0 0,0 0 0 0 0,1 0 0 0 0,-1 1 0 0 0,-1 0-1 0 0,1 0 1 0 0,0 0 0 0 0,-1 1 0 0 0,1 0 0 0 0,-1 0 0 0 0,0 1 0 0 0,0 0 0 0 0,0 0 0 0 0,0 0 0 0 0,1 1 0 0 0,-1 0 0 0 0,0 1 0 0 0,0-1 0 0 0,0 1 0 0 0,0 1 0 0 0,0-1 0 0 0,1 1 0 0 0,-1 0 0 0 0,1 1 0 0 0,-1 0 0 0 0,1 0 0 0 0,0 0-1 0 0,0 0 1 0 0,0 1 0 0 0,1 0 0 0 0,-1 0 0 0 0,1 1 0 0 0,0 0 0 0 0,0 0 0 0 0,1 0 0 0 0,-8 10 0 0 0,3 2 72 0 0,0 0 1 0 0,1 0-1 0 0,0 1 1 0 0,2 0-1 0 0,-7 28 0 0 0,-11 98 401 0 0,12-59-312 0 0,8-62-166 0 0,-3 24 30 0 0,-2 1 0 0 0,-2-1-1 0 0,-33 86 1 0 0,34-111-234 0 0,-13 44 0 0 0,23-66 163 0 0,-6 24-2164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28.3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0 4048 0 0,'0'0'2055'0'0,"0"17"1878"0"0,-5 12-2535 0 0,-1-1 0 0 0,-1 1 1 0 0,-2-2-1 0 0,0 1 0 0 0,-23 43 1 0 0,23-52-1377 0 0,0-1 0 0 0,2 1 0 0 0,-8 26 0 0 0,7-1-8011 0 0,7-34 4481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28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338 463 2744 0 0,'-5'8'716'0'0,"-1"0"0"0"0,0 0 1 0 0,-1 0-1 0 0,-8 7 0 0 0,-14 16 702 0 0,22-22-940 0 0,0 0 1 0 0,1 0-1 0 0,0 1 1 0 0,0 0-1 0 0,1 0 1 0 0,1 1-1 0 0,0-1 1 0 0,0 1-1 0 0,1 0 1 0 0,0 0-1 0 0,1 0 1 0 0,0 0-1 0 0,1 0 1 0 0,0 0-1 0 0,1 1 1 0 0,2 18-1 0 0,-2-28-427 0 0,0 0 0 0 0,1 0 0 0 0,0 1 0 0 0,-1-1 0 0 0,1 0 0 0 0,0 0 0 0 0,0 0 0 0 0,0 0 0 0 0,0 0 0 0 0,0 0 0 0 0,0 0 0 0 0,1 0 0 0 0,-1-1 0 0 0,1 1 0 0 0,-1 0 0 0 0,1-1 0 0 0,0 1 0 0 0,-1-1 0 0 0,1 0-1 0 0,2 2 1 0 0,0-2-8 0 0,0 1 0 0 0,0-1 0 0 0,-1 1 0 0 0,1-1 0 0 0,0-1 0 0 0,0 1 0 0 0,1 0 0 0 0,-1-1 0 0 0,0 0 0 0 0,6 0 0 0 0,0-1-2 0 0,1-1-1 0 0,-1 0 1 0 0,0 0-1 0 0,0-1 1 0 0,0 0-1 0 0,0-1 1 0 0,0 0-1 0 0,10-6 1 0 0,-5 0-21 0 0,-1-1 0 0 0,0 0-1 0 0,0-1 1 0 0,-1 0 0 0 0,0-1 0 0 0,-1 0 0 0 0,-1-1-1 0 0,0-1 1 0 0,-1 0 0 0 0,-1 0 0 0 0,0-1 0 0 0,-1 0-1 0 0,-1 0 1 0 0,0-1 0 0 0,-1 0 0 0 0,4-18 0 0 0,-4 4-8 0 0,0 0 1 0 0,-2 0 0 0 0,0-35-1 0 0,-4 48-11 0 0,-1 0 0 0 0,0 0 0 0 0,-1 0 0 0 0,-1 0 0 0 0,-1 0-1 0 0,-10-30 1 0 0,9 37-8 0 0,0 0 0 0 0,-1 0 0 0 0,-1 0 0 0 0,0 1 0 0 0,0 0 0 0 0,-1 1-1 0 0,0-1 1 0 0,0 1 0 0 0,-1 1 0 0 0,-1 0 0 0 0,1 0 0 0 0,-1 0 0 0 0,-1 2-1 0 0,1-1 1 0 0,-1 1 0 0 0,0 1 0 0 0,0 0 0 0 0,-22-6 0 0 0,15 6-10 0 0,0 0 0 0 0,0 2 0 0 0,-1 0 0 0 0,1 2 0 0 0,-1 0 0 0 0,1 0 0 0 0,-1 2-1 0 0,0 0 1 0 0,1 2 0 0 0,0 0 0 0 0,-35 10 0 0 0,45-10 26 0 0,1-1-1 0 0,0 2 0 0 0,0-1 1 0 0,0 1-1 0 0,1 0 0 0 0,-1 0 1 0 0,1 1-1 0 0,0-1 0 0 0,0 2 1 0 0,0-1-1 0 0,1 1 0 0 0,0-1 1 0 0,0 1-1 0 0,0 1 0 0 0,1-1 1 0 0,0 1-1 0 0,0-1 0 0 0,1 1 0 0 0,0 1 1 0 0,0-1-1 0 0,0 0 0 0 0,1 1 1 0 0,0-1-1 0 0,1 1 0 0 0,0-1 1 0 0,0 1-1 0 0,0 0 0 0 0,1 0 1 0 0,0-1-1 0 0,1 1 0 0 0,0 0 1 0 0,0-1-1 0 0,0 1 0 0 0,1 0 1 0 0,0-1-1 0 0,1 0 0 0 0,-1 1 1 0 0,7 9-1 0 0,-3-6 36 0 0,1-1 0 0 0,0 0 0 0 0,0 0 0 0 0,1 0 0 0 0,1-1 0 0 0,0 0 0 0 0,0-1 0 0 0,0 0 0 0 0,1 0 0 0 0,0-1 0 0 0,1-1 0 0 0,0 1 0 0 0,0-2 0 0 0,0 1 0 0 0,1-2 0 0 0,-1 1 0 0 0,1-2 0 0 0,0 1-1 0 0,1-2 1 0 0,-1 0 0 0 0,14 1 0 0 0,-4-1 39 0 0,0 0-1 0 0,0-2 1 0 0,30-3-1 0 0,-43 2-62 0 0,-1 0 0 0 0,1-1 0 0 0,-1 0 0 0 0,1-1 0 0 0,-1 0 0 0 0,0 0 0 0 0,0-1 0 0 0,0 0 0 0 0,-1 0 0 0 0,1 0 0 0 0,10-10 0 0 0,-14 10-49 0 0,-1 0-1 0 0,1 0 0 0 0,-1 0 0 0 0,0-1 0 0 0,0 1 1 0 0,0-1-1 0 0,-1 0 0 0 0,0 0 0 0 0,0 0 0 0 0,0 0 1 0 0,-1 0-1 0 0,2-7 0 0 0,0-5-3986 0 0,-3 1-4024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29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23 3528 0 0,'3'-23'6325'0'0,"-4"24"-6156"0"0,-1-1 0 0 0,1 1 1 0 0,0-1-1 0 0,0 1 0 0 0,0-1 1 0 0,0 1-1 0 0,-1 0 0 0 0,1 0 1 0 0,0 0-1 0 0,0 0 0 0 0,0 0 0 0 0,1 0 1 0 0,-1 0-1 0 0,0 0 0 0 0,0 0 1 0 0,0 0-1 0 0,1 0 0 0 0,-1 0 0 0 0,0 2 1 0 0,-4 4 455 0 0,-5 6 17 0 0,0 1-1 0 0,1 0 1 0 0,0 0-1 0 0,1 1 1 0 0,-10 27 0 0 0,16-36-604 0 0,0 1 1 0 0,0-1 0 0 0,0 1-1 0 0,1 0 1 0 0,0 0-1 0 0,0 0 1 0 0,1-1 0 0 0,-1 1-1 0 0,2 0 1 0 0,-1 0 0 0 0,1 0-1 0 0,0 0 1 0 0,0 0-1 0 0,1-1 1 0 0,0 1 0 0 0,4 10-1 0 0,-4-15-31 0 0,-1 0 0 0 0,1 0-1 0 0,-1 0 1 0 0,1 0 0 0 0,0 0-1 0 0,-1-1 1 0 0,1 1 0 0 0,0-1 0 0 0,0 1-1 0 0,0-1 1 0 0,0 0 0 0 0,0 0-1 0 0,1 0 1 0 0,-1 0 0 0 0,0 0-1 0 0,0 0 1 0 0,5 0 0 0 0,44 5-18 0 0,-32-4-19 0 0,-9-2 0 0 0,0 1 0 0 0,0-1 0 0 0,1 0-1 0 0,-1-1 1 0 0,0-1 0 0 0,0 1 0 0 0,0-2 0 0 0,0 1-1 0 0,0-1 1 0 0,18-9 0 0 0,-22 9 7 0 0,0 0 0 0 0,0-1 0 0 0,-1 0 0 0 0,1 0 0 0 0,-1-1 0 0 0,0 1 0 0 0,0-1 0 0 0,0 0 0 0 0,-1 0 0 0 0,0-1 1 0 0,0 1-1 0 0,0-1 0 0 0,-1 0 0 0 0,0 0 0 0 0,0 0 0 0 0,0-1 0 0 0,2-8 0 0 0,-2-1-31 0 0,-1 0 0 0 0,1-17-1 0 0,-3 0 1408 0 0,-2 51-1196 0 0,0 0 0 0 0,1 0 0 0 0,1 1 0 0 0,1-1 0 0 0,2 18 1 0 0,-2-24-119 0 0,0-7-106 0 0,0-1 0 0 0,-1 1 0 0 0,1-1 0 0 0,1 1 1 0 0,-1-1-1 0 0,1 1 0 0 0,0-1 0 0 0,0 0 0 0 0,0 0 0 0 0,0 0 0 0 0,1 0 0 0 0,-1 0 0 0 0,1-1 0 0 0,6 7 0 0 0,12 6-3554 0 0,3-4-4346 0 0,-14-10 4326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30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1 3368 0 0,'-1'0'221'0'0,"0"1"-1"0"0,0 0 0 0 0,0 0 1 0 0,-1 0-1 0 0,1 0 1 0 0,0 0-1 0 0,0 0 0 0 0,0 0 1 0 0,0 0-1 0 0,1 0 0 0 0,-1 0 1 0 0,0 1-1 0 0,0-1 1 0 0,0 3-1 0 0,-13 24 990 0 0,13-26-983 0 0,-117 304 6434 0 0,81-201-4844 0 0,-58 190 399 0 0,75-214-1856 0 0,-18 143-1 0 0,38-219-359 0 0,-20 151-661 0 0,18-137 225 0 0,0 1-2890 0 0,-1-9-4666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30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163 119 3592 0 0,'-15'0'2611'0'0,"11"1"-2363"0"0,-1 0-1 0 0,1 0 0 0 0,-1 1 1 0 0,1 0-1 0 0,-1 0 1 0 0,1 0-1 0 0,0 0 0 0 0,0 1 1 0 0,0 0-1 0 0,0 0 1 0 0,1 0-1 0 0,-1 0 0 0 0,1 0 1 0 0,0 1-1 0 0,0-1 1 0 0,0 1-1 0 0,0 0 0 0 0,0 0 1 0 0,1 0-1 0 0,-4 8 0 0 0,1-1 274 0 0,0 0 0 0 0,1 1 0 0 0,0 0 0 0 0,1 0 0 0 0,0 0 0 0 0,-2 24 0 0 0,5-36-479 0 0,-1 7 209 0 0,1 0 0 0 0,0 0 1 0 0,0 0-1 0 0,1 0 0 0 0,1 7 0 0 0,-2-12-238 0 0,1 0-1 0 0,-1-1 1 0 0,1 1 0 0 0,0 0-1 0 0,-1-1 1 0 0,1 1 0 0 0,0 0-1 0 0,0-1 1 0 0,0 1-1 0 0,0-1 1 0 0,0 0 0 0 0,1 1-1 0 0,-1-1 1 0 0,0 0 0 0 0,1 0-1 0 0,-1 1 1 0 0,1-1 0 0 0,-1 0-1 0 0,1 0 1 0 0,-1-1 0 0 0,1 1-1 0 0,0 0 1 0 0,-1-1 0 0 0,1 1-1 0 0,2 0 1 0 0,5 1-23 0 0,1-1 1 0 0,-1 0-1 0 0,1-1 1 0 0,-1 0-1 0 0,1 0 1 0 0,-1-1-1 0 0,1 0 0 0 0,-1-1 1 0 0,0 0-1 0 0,0 0 1 0 0,0-1-1 0 0,18-8 1 0 0,-21 8 8 0 0,1 0 0 0 0,-1-1 0 0 0,0 1 0 0 0,0-1 1 0 0,-1-1-1 0 0,1 1 0 0 0,-1-1 0 0 0,0 0 0 0 0,0 0 1 0 0,-1-1-1 0 0,1 1 0 0 0,-1-1 0 0 0,0 0 0 0 0,-1 0 1 0 0,1-1-1 0 0,-1 1 0 0 0,4-14 0 0 0,-4 7 69 0 0,0-1-1 0 0,-1 1 0 0 0,0-1 0 0 0,-1 1 1 0 0,-1-1-1 0 0,0 1 0 0 0,0-1 1 0 0,-6-25-1 0 0,5 34-23 0 0,0 0-1 0 0,-1-1 1 0 0,0 1-1 0 0,0 0 1 0 0,0 0 0 0 0,-1 0-1 0 0,1 0 1 0 0,-1 1 0 0 0,0-1-1 0 0,-1 1 1 0 0,1-1-1 0 0,-1 1 1 0 0,0 0 0 0 0,0 1-1 0 0,0-1 1 0 0,0 1-1 0 0,-1-1 1 0 0,1 1 0 0 0,-1 1-1 0 0,0-1 1 0 0,0 1 0 0 0,0-1-1 0 0,0 1 1 0 0,-7-1-1 0 0,4 1 47 0 0,-1 1-1 0 0,0-1 1 0 0,1 2-1 0 0,-1-1 1 0 0,0 1 0 0 0,0 1-1 0 0,1 0 1 0 0,-1 0-1 0 0,0 0 1 0 0,1 1-1 0 0,-1 1 1 0 0,1-1-1 0 0,0 1 1 0 0,-11 6-1 0 0,13-6-226 0 0,1 0-1 0 0,0 1 1 0 0,-1-1-1 0 0,2 1 1 0 0,-1 0-1 0 0,0 1 0 0 0,1-1 1 0 0,0 1-1 0 0,-4 5 1 0 0,5-5-534 0 0,0-1 0 0 0,1 1 0 0 0,0-1 0 0 0,0 1 0 0 0,0 0 0 0 0,0 0 0 0 0,1 0 1 0 0,0 0-1 0 0,0 0 0 0 0,0 1 0 0 0,0 8 0 0 0,1-4-2793 0 0,-2-3-1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30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 3136 0 0,'-4'0'1048'0'0,"-3"0"-524"0"0,5 0 0 0 0,-6 2 489 0 0,-2 2-669 0 0,6 5-344 0 0,-3 3-1317 0 0,4 5 1 0 0,-1 1 0 0 0,4 3 0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31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464 31 3416 0 0,'-16'-7'2055'0'0,"-1"-1"-1026"0"0,-5 3-95 0 0,0 1 1 0 0,-1 1-1 0 0,0 1 0 0 0,1 1 1 0 0,-41 3-1 0 0,50-1-554 0 0,0 1 0 0 0,1 0 0 0 0,-1 1 0 0 0,1 0 0 0 0,0 1 0 0 0,0 0 0 0 0,0 1 0 0 0,1 0 0 0 0,-1 1 0 0 0,1 0 0 0 0,-19 16 0 0 0,27-21-356 0 0,1 1-1 0 0,0 0 1 0 0,0 0 0 0 0,0 0-1 0 0,1 1 1 0 0,-1-1-1 0 0,0 0 1 0 0,1 1-1 0 0,-1-1 1 0 0,1 1 0 0 0,0-1-1 0 0,0 1 1 0 0,0 0-1 0 0,0-1 1 0 0,0 1 0 0 0,1 0-1 0 0,-1 0 1 0 0,1 0-1 0 0,0-1 1 0 0,0 1-1 0 0,0 0 1 0 0,0 0 0 0 0,0 0-1 0 0,1 0 1 0 0,0 3-1 0 0,1-1-29 0 0,0-1-1 0 0,0 0 1 0 0,0 1-1 0 0,0-1 1 0 0,1 0-1 0 0,-1 0 1 0 0,1 0-1 0 0,0 0 1 0 0,1-1-1 0 0,-1 1 1 0 0,1-1-1 0 0,-1 0 1 0 0,1 0-1 0 0,5 3 1 0 0,121 77-422 0 0,-127-80 426 0 0,0-1 0 0 0,0 0 1 0 0,0 1-1 0 0,-1-1 0 0 0,1 1 0 0 0,-1 0 0 0 0,0 0 0 0 0,0 0 0 0 0,0 0 0 0 0,0 0 0 0 0,0 1 0 0 0,-1-1 1 0 0,2 4-1 0 0,-1 0 109 0 0,0 1 0 0 0,-1-1 1 0 0,0 0-1 0 0,-1 1 1 0 0,1 9-1 0 0,-2-14-48 0 0,1-1 0 0 0,-1 1-1 0 0,0-1 1 0 0,0 1-1 0 0,0-1 1 0 0,0 0 0 0 0,0 0-1 0 0,0 1 1 0 0,-1-1 0 0 0,1 0-1 0 0,-1 0 1 0 0,0 0-1 0 0,1-1 1 0 0,-1 1 0 0 0,0 0-1 0 0,0 0 1 0 0,0-1 0 0 0,0 0-1 0 0,0 1 1 0 0,-1-1-1 0 0,1 0 1 0 0,0 0 0 0 0,-4 1-1 0 0,-7 4 293 0 0,0-1-1 0 0,-23 5 0 0 0,1-2 71 0 0,0-1 0 0 0,0-2 0 0 0,-37 1-1 0 0,66-5-1477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4-10-06T14:09:35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218 687 3244 0 0,'-41'-11'4708'0'0,"34"10"-4412"0"0,1 1 0 0 0,0 0 0 0 0,0 0-1 0 0,0 0 1 0 0,0 1 0 0 0,0 0 0 0 0,0 0 0 0 0,0 0 0 0 0,0 1-1 0 0,0 0 1 0 0,1 0 0 0 0,-1 1 0 0 0,1-1 0 0 0,-1 1 0 0 0,1 0-1 0 0,0 1 1 0 0,0 0 0 0 0,-5 4 0 0 0,4-2-163 0 0,0 0 0 0 0,1 0 0 0 0,0 1 0 0 0,0-1 0 0 0,0 1 0 0 0,1 0 0 0 0,0 1 0 0 0,1-1 0 0 0,0 1 0 0 0,0-1 0 0 0,0 1 0 0 0,1 0 0 0 0,-2 9 0 0 0,3-8-53 0 0,-1 0 1 0 0,1 1 0 0 0,1-1 0 0 0,0 0-1 0 0,0 1 1 0 0,1-1 0 0 0,3 17 0 0 0,-3-23-60 0 0,0 1 0 0 0,0 0 0 0 0,1 0 1 0 0,0-1-1 0 0,0 1 0 0 0,0-1 0 0 0,0 0 0 0 0,0 1 1 0 0,1-1-1 0 0,-1 0 0 0 0,1 0 0 0 0,0-1 0 0 0,0 1 1 0 0,0 0-1 0 0,0-1 0 0 0,0 0 0 0 0,1 0 1 0 0,-1 0-1 0 0,1 0 0 0 0,4 2 0 0 0,-1-1-14 0 0,1-1-1 0 0,-1 0 1 0 0,0 0 0 0 0,1-1-1 0 0,-1 1 1 0 0,1-2 0 0 0,-1 1-1 0 0,1-1 1 0 0,-1 0-1 0 0,1-1 1 0 0,-1 1 0 0 0,1-1-1 0 0,-1-1 1 0 0,1 0-1 0 0,-1 0 1 0 0,0 0 0 0 0,0-1-1 0 0,0 0 1 0 0,0 0 0 0 0,-1-1-1 0 0,1 0 1 0 0,-1 0-1 0 0,11-10 1 0 0,-7 5-9 0 0,-1 0 0 0 0,-1 0-1 0 0,0-1 1 0 0,0 0 0 0 0,-1 0 0 0 0,-1-1 0 0 0,1 0-1 0 0,-2 0 1 0 0,1 0 0 0 0,-2-1 0 0 0,1 0 0 0 0,-2 0-1 0 0,5-21 1 0 0,-5 10 0 0 0,0 0 1 0 0,-1 0-1 0 0,-2 0 0 0 0,0-1 0 0 0,-1 1 1 0 0,-6-29-1 0 0,3 36 2 0 0,0 0 1 0 0,-1 1-1 0 0,0-1 0 0 0,-1 1 0 0 0,-1 1 1 0 0,0-1-1 0 0,-2 1 0 0 0,1 1 1 0 0,-20-24-1 0 0,-124-146 29 0 0,149 179-16 0 0,0 1 0 0 0,0-1 0 0 0,1 0 0 0 0,0 0 0 0 0,-1 0-1 0 0,2 0 1 0 0,-1 0 0 0 0,0-1 0 0 0,1 1 0 0 0,0 0 0 0 0,0-1 0 0 0,-1-7 0 0 0,3 11-7 0 0,-1 0 0 0 0,1 0 0 0 0,-1-1 1 0 0,1 1-1 0 0,0 0 0 0 0,-1 0 1 0 0,1 0-1 0 0,0 0 0 0 0,0 0 1 0 0,0 0-1 0 0,0 0 0 0 0,0 0 1 0 0,0 0-1 0 0,0 0 0 0 0,0 1 1 0 0,0-1-1 0 0,0 0 0 0 0,3 0 1 0 0,26-13 94 0 0,-29 13-93 0 0,130-45 313 0 0,-17 8 33 0 0,-84 25-248 0 0,-10 5 6 0 0,-1 0 0 0 0,1 2-1 0 0,25-6 1 0 0,-39 11 142 0 0,2 1-2210 0 0,-6 14-4168 0 0,-2-5 2636 0 0,0 7-1 0 0</inkml:trace>
</inkml:ink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80F9C8-3388-74BB-017E-85AE4C52A91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6F094C5-803C-970F-967D-3FB6F7D6E5D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8A1530E-2B0A-6981-CF9A-8C2E1BA5C8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2D2AAA-E0AC-45C3-A832-0415DBFCAE3A}" type="datetimeFigureOut">
              <a:rPr lang="en-US" smtClean="0"/>
              <a:t>06-Oct-24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4D83723-CA7C-90E3-E0EA-EE1E041C71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C2E402-7E36-1D6C-2D6E-0A450F9F2B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2EBBAD-1776-4B36-9479-B97BB5BC80E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521365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A01B1A-0834-0FD6-B405-6EBF221CBD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9D3D864-5559-4D04-CC0C-3F7AAD6F4F7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57A7A91-BE90-E0F8-2B27-4E34413ECF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2D2AAA-E0AC-45C3-A832-0415DBFCAE3A}" type="datetimeFigureOut">
              <a:rPr lang="en-US" smtClean="0"/>
              <a:t>06-Oct-24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74719BE-4006-2F50-8B90-22377A8083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4F553CC-34AE-CE6C-3136-C88984061C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2EBBAD-1776-4B36-9479-B97BB5BC80E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893166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06698B7-69CD-F66A-B7D6-18E0A9E0BBF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211BD7A-229E-AD86-AE80-A8BA3B26152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2DCC6A3-3A2C-AF4B-1A0B-5289064E91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2D2AAA-E0AC-45C3-A832-0415DBFCAE3A}" type="datetimeFigureOut">
              <a:rPr lang="en-US" smtClean="0"/>
              <a:t>06-Oct-24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B77F8FA-7C14-5F95-82F3-8FE3BE89DD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10B9B81-AD2B-A273-F6F2-C0C6828B5F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2EBBAD-1776-4B36-9479-B97BB5BC80E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12894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E07432-96ED-02FD-0EA7-0F1B090F74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3A6BEF4-E0DE-31A4-66C2-AD902853381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04A464A-185A-735C-E581-CEA9FB70CC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2D2AAA-E0AC-45C3-A832-0415DBFCAE3A}" type="datetimeFigureOut">
              <a:rPr lang="en-US" smtClean="0"/>
              <a:t>06-Oct-24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D4604F8-BDD8-4B59-A438-126195888B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5C9EA4B-359C-752B-C96E-CCE83510EF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2EBBAD-1776-4B36-9479-B97BB5BC80E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114216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26DE71-A6F2-F01F-BF3E-944E8BD32C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525D033-8AE8-FF7F-5028-95DB226F846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5897A5D-4649-C73C-00C1-74142BF1A0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2D2AAA-E0AC-45C3-A832-0415DBFCAE3A}" type="datetimeFigureOut">
              <a:rPr lang="en-US" smtClean="0"/>
              <a:t>06-Oct-24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16082E4-B301-0736-C4C5-ED564BFF3A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6969798-DB80-DAFD-2D6F-D95D1D0BD9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2EBBAD-1776-4B36-9479-B97BB5BC80E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306893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E1B28DF-CA21-BFA7-FC0D-A52A4A6204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9CA5E54-F1DD-ACBA-A04C-476CBC45743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71614DC-23E0-D7BC-02FC-1B895B099EF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D191787-C44A-F6F2-04DC-E0494A6E65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2D2AAA-E0AC-45C3-A832-0415DBFCAE3A}" type="datetimeFigureOut">
              <a:rPr lang="en-US" smtClean="0"/>
              <a:t>06-Oct-24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47BE22D-A929-074A-8DC0-9CBFCEDC39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58B4270-1921-3593-3117-00EB535120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2EBBAD-1776-4B36-9479-B97BB5BC80E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73405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3DA39BB-913D-56AC-0C47-E3282734FB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4EBDD18-E3F8-8050-150E-DA0530E92B9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8D4CC6E-4DB3-1CC6-0930-BAC97FCCF7F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7201A261-D804-8E94-18A0-FE61F54F86E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6861607-06AA-4B8C-8ABE-FB3A427C522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1835C91-6448-7A48-8693-117F349FB85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2D2AAA-E0AC-45C3-A832-0415DBFCAE3A}" type="datetimeFigureOut">
              <a:rPr lang="en-US" smtClean="0"/>
              <a:t>06-Oct-24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9E4BEDE-853E-C6C9-BDE2-585F843945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9BA21804-426D-501A-7303-E6F8587D5C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2EBBAD-1776-4B36-9479-B97BB5BC80E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07314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A34777-8C15-424C-63AB-073E2D3282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6C28275-24D4-EB8A-66D5-AC279BDB46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2D2AAA-E0AC-45C3-A832-0415DBFCAE3A}" type="datetimeFigureOut">
              <a:rPr lang="en-US" smtClean="0"/>
              <a:t>06-Oct-24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AAB0377-4291-B4B8-F0B3-D3636BED2F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1809AF9-9BC9-3461-E6AC-E254EE6655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2EBBAD-1776-4B36-9479-B97BB5BC80E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788460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3D2C9E4-685B-4399-8A8E-28484E2F68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2D2AAA-E0AC-45C3-A832-0415DBFCAE3A}" type="datetimeFigureOut">
              <a:rPr lang="en-US" smtClean="0"/>
              <a:t>06-Oct-24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663467F0-26DB-7D15-C1CD-43D391B2A2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A75487C-1C1F-AE0C-2331-5A05B489C8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2EBBAD-1776-4B36-9479-B97BB5BC80E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40670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B50501-EF92-A2D8-0A0B-85F1DF0179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8297E52-7BC7-A578-1638-287EBD81B1B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91CEA94-A706-6194-28F0-E94E5668F98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C92BF01-9F74-DC6E-9107-F6331B6D18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2D2AAA-E0AC-45C3-A832-0415DBFCAE3A}" type="datetimeFigureOut">
              <a:rPr lang="en-US" smtClean="0"/>
              <a:t>06-Oct-24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96B47DD-C393-46DA-59B6-02EFA182FC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79266A7-C512-8827-5D92-DE6A360F6C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2EBBAD-1776-4B36-9479-B97BB5BC80E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912024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7EA318-D13D-DCD1-7993-0B210F6F3D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A5659C0-6EBB-1673-6D14-BA7A47D443A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FE35988-A214-0D1E-7736-355A780F762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DB86B38-5992-D109-54C5-DDAE115136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2D2AAA-E0AC-45C3-A832-0415DBFCAE3A}" type="datetimeFigureOut">
              <a:rPr lang="en-US" smtClean="0"/>
              <a:t>06-Oct-24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0333DFF-FAB3-A6D3-F79A-8FCAD357C1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337853-9026-3FED-5C6B-C76F950ED1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2EBBAD-1776-4B36-9479-B97BB5BC80E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99869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E0E1709-AB99-FDBE-EDCE-D9A70334A8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4A9CA5C-E5DF-E822-F4A2-8CE4EC67170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5BFA71E-75D8-4495-5B6A-C6BC848A5A1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0F2D2AAA-E0AC-45C3-A832-0415DBFCAE3A}" type="datetimeFigureOut">
              <a:rPr lang="en-US" smtClean="0"/>
              <a:t>06-Oct-24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AE5ABEB-6258-4204-D64A-03AD1A1896B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966350F-440D-9444-CC16-1FC498039CC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252EBBAD-1776-4B36-9479-B97BB5BC80E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9573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8.png"/><Relationship Id="rId671" Type="http://schemas.openxmlformats.org/officeDocument/2006/relationships/image" Target="../media/image334.png"/><Relationship Id="rId769" Type="http://schemas.openxmlformats.org/officeDocument/2006/relationships/customXml" Target="../ink/ink386.xml"/><Relationship Id="rId21" Type="http://schemas.openxmlformats.org/officeDocument/2006/relationships/image" Target="../media/image10.png"/><Relationship Id="rId324" Type="http://schemas.openxmlformats.org/officeDocument/2006/relationships/customXml" Target="../ink/ink162.xml"/><Relationship Id="rId531" Type="http://schemas.openxmlformats.org/officeDocument/2006/relationships/customXml" Target="../ink/ink266.xml"/><Relationship Id="rId629" Type="http://schemas.openxmlformats.org/officeDocument/2006/relationships/image" Target="../media/image313.png"/><Relationship Id="rId170" Type="http://schemas.openxmlformats.org/officeDocument/2006/relationships/customXml" Target="../ink/ink85.xml"/><Relationship Id="rId268" Type="http://schemas.openxmlformats.org/officeDocument/2006/relationships/customXml" Target="../ink/ink134.xml"/><Relationship Id="rId475" Type="http://schemas.openxmlformats.org/officeDocument/2006/relationships/customXml" Target="../ink/ink238.xml"/><Relationship Id="rId682" Type="http://schemas.openxmlformats.org/officeDocument/2006/relationships/customXml" Target="../ink/ink342.xml"/><Relationship Id="rId32" Type="http://schemas.openxmlformats.org/officeDocument/2006/relationships/customXml" Target="../ink/ink16.xml"/><Relationship Id="rId128" Type="http://schemas.openxmlformats.org/officeDocument/2006/relationships/customXml" Target="../ink/ink64.xml"/><Relationship Id="rId335" Type="http://schemas.openxmlformats.org/officeDocument/2006/relationships/image" Target="../media/image167.png"/><Relationship Id="rId542" Type="http://schemas.openxmlformats.org/officeDocument/2006/relationships/customXml" Target="../ink/ink272.xml"/><Relationship Id="rId181" Type="http://schemas.openxmlformats.org/officeDocument/2006/relationships/image" Target="../media/image90.png"/><Relationship Id="rId402" Type="http://schemas.openxmlformats.org/officeDocument/2006/relationships/image" Target="../media/image200.png"/><Relationship Id="rId279" Type="http://schemas.openxmlformats.org/officeDocument/2006/relationships/image" Target="../media/image139.png"/><Relationship Id="rId486" Type="http://schemas.openxmlformats.org/officeDocument/2006/relationships/image" Target="../media/image242.png"/><Relationship Id="rId693" Type="http://schemas.openxmlformats.org/officeDocument/2006/relationships/image" Target="../media/image345.png"/><Relationship Id="rId707" Type="http://schemas.openxmlformats.org/officeDocument/2006/relationships/image" Target="../media/image352.png"/><Relationship Id="rId43" Type="http://schemas.openxmlformats.org/officeDocument/2006/relationships/image" Target="../media/image21.png"/><Relationship Id="rId139" Type="http://schemas.openxmlformats.org/officeDocument/2006/relationships/image" Target="../media/image69.png"/><Relationship Id="rId346" Type="http://schemas.openxmlformats.org/officeDocument/2006/relationships/image" Target="../media/image172.png"/><Relationship Id="rId553" Type="http://schemas.openxmlformats.org/officeDocument/2006/relationships/image" Target="../media/image275.png"/><Relationship Id="rId760" Type="http://schemas.openxmlformats.org/officeDocument/2006/relationships/image" Target="../media/image378.png"/><Relationship Id="rId192" Type="http://schemas.openxmlformats.org/officeDocument/2006/relationships/customXml" Target="../ink/ink96.xml"/><Relationship Id="rId206" Type="http://schemas.openxmlformats.org/officeDocument/2006/relationships/customXml" Target="../ink/ink103.xml"/><Relationship Id="rId413" Type="http://schemas.openxmlformats.org/officeDocument/2006/relationships/customXml" Target="../ink/ink207.xml"/><Relationship Id="rId497" Type="http://schemas.openxmlformats.org/officeDocument/2006/relationships/customXml" Target="../ink/ink249.xml"/><Relationship Id="rId620" Type="http://schemas.openxmlformats.org/officeDocument/2006/relationships/customXml" Target="../ink/ink311.xml"/><Relationship Id="rId718" Type="http://schemas.openxmlformats.org/officeDocument/2006/relationships/customXml" Target="../ink/ink360.xml"/><Relationship Id="rId357" Type="http://schemas.openxmlformats.org/officeDocument/2006/relationships/customXml" Target="../ink/ink179.xml"/><Relationship Id="rId54" Type="http://schemas.openxmlformats.org/officeDocument/2006/relationships/customXml" Target="../ink/ink27.xml"/><Relationship Id="rId217" Type="http://schemas.openxmlformats.org/officeDocument/2006/relationships/image" Target="../media/image108.png"/><Relationship Id="rId564" Type="http://schemas.openxmlformats.org/officeDocument/2006/relationships/customXml" Target="../ink/ink283.xml"/><Relationship Id="rId771" Type="http://schemas.openxmlformats.org/officeDocument/2006/relationships/customXml" Target="../ink/ink387.xml"/><Relationship Id="rId424" Type="http://schemas.openxmlformats.org/officeDocument/2006/relationships/image" Target="../media/image211.png"/><Relationship Id="rId631" Type="http://schemas.openxmlformats.org/officeDocument/2006/relationships/image" Target="../media/image314.png"/><Relationship Id="rId729" Type="http://schemas.openxmlformats.org/officeDocument/2006/relationships/customXml" Target="../ink/ink366.xml"/><Relationship Id="rId270" Type="http://schemas.openxmlformats.org/officeDocument/2006/relationships/customXml" Target="../ink/ink135.xml"/><Relationship Id="rId65" Type="http://schemas.openxmlformats.org/officeDocument/2006/relationships/image" Target="../media/image32.png"/><Relationship Id="rId130" Type="http://schemas.openxmlformats.org/officeDocument/2006/relationships/customXml" Target="../ink/ink65.xml"/><Relationship Id="rId368" Type="http://schemas.openxmlformats.org/officeDocument/2006/relationships/image" Target="../media/image183.png"/><Relationship Id="rId575" Type="http://schemas.openxmlformats.org/officeDocument/2006/relationships/image" Target="../media/image286.png"/><Relationship Id="rId782" Type="http://schemas.openxmlformats.org/officeDocument/2006/relationships/image" Target="../media/image389.png"/><Relationship Id="rId228" Type="http://schemas.openxmlformats.org/officeDocument/2006/relationships/customXml" Target="../ink/ink114.xml"/><Relationship Id="rId435" Type="http://schemas.openxmlformats.org/officeDocument/2006/relationships/customXml" Target="../ink/ink218.xml"/><Relationship Id="rId642" Type="http://schemas.openxmlformats.org/officeDocument/2006/relationships/customXml" Target="../ink/ink322.xml"/><Relationship Id="rId281" Type="http://schemas.openxmlformats.org/officeDocument/2006/relationships/image" Target="../media/image140.png"/><Relationship Id="rId502" Type="http://schemas.openxmlformats.org/officeDocument/2006/relationships/image" Target="../media/image250.png"/><Relationship Id="rId76" Type="http://schemas.openxmlformats.org/officeDocument/2006/relationships/customXml" Target="../ink/ink38.xml"/><Relationship Id="rId141" Type="http://schemas.openxmlformats.org/officeDocument/2006/relationships/image" Target="../media/image70.png"/><Relationship Id="rId379" Type="http://schemas.openxmlformats.org/officeDocument/2006/relationships/customXml" Target="../ink/ink190.xml"/><Relationship Id="rId586" Type="http://schemas.openxmlformats.org/officeDocument/2006/relationships/customXml" Target="../ink/ink294.xml"/><Relationship Id="rId793" Type="http://schemas.openxmlformats.org/officeDocument/2006/relationships/customXml" Target="../ink/ink398.xml"/><Relationship Id="rId807" Type="http://schemas.openxmlformats.org/officeDocument/2006/relationships/customXml" Target="../ink/ink405.xml"/><Relationship Id="rId7" Type="http://schemas.openxmlformats.org/officeDocument/2006/relationships/image" Target="../media/image3.png"/><Relationship Id="rId239" Type="http://schemas.openxmlformats.org/officeDocument/2006/relationships/image" Target="../media/image119.png"/><Relationship Id="rId446" Type="http://schemas.openxmlformats.org/officeDocument/2006/relationships/image" Target="../media/image222.png"/><Relationship Id="rId653" Type="http://schemas.openxmlformats.org/officeDocument/2006/relationships/image" Target="../media/image325.png"/><Relationship Id="rId292" Type="http://schemas.openxmlformats.org/officeDocument/2006/relationships/customXml" Target="../ink/ink146.xml"/><Relationship Id="rId306" Type="http://schemas.openxmlformats.org/officeDocument/2006/relationships/customXml" Target="../ink/ink153.xml"/><Relationship Id="rId87" Type="http://schemas.openxmlformats.org/officeDocument/2006/relationships/image" Target="../media/image43.png"/><Relationship Id="rId513" Type="http://schemas.openxmlformats.org/officeDocument/2006/relationships/customXml" Target="../ink/ink257.xml"/><Relationship Id="rId597" Type="http://schemas.openxmlformats.org/officeDocument/2006/relationships/image" Target="../media/image297.png"/><Relationship Id="rId720" Type="http://schemas.openxmlformats.org/officeDocument/2006/relationships/image" Target="../media/image358.png"/><Relationship Id="rId152" Type="http://schemas.openxmlformats.org/officeDocument/2006/relationships/customXml" Target="../ink/ink76.xml"/><Relationship Id="rId457" Type="http://schemas.openxmlformats.org/officeDocument/2006/relationships/customXml" Target="../ink/ink229.xml"/><Relationship Id="rId664" Type="http://schemas.openxmlformats.org/officeDocument/2006/relationships/customXml" Target="../ink/ink333.xml"/><Relationship Id="rId14" Type="http://schemas.openxmlformats.org/officeDocument/2006/relationships/customXml" Target="../ink/ink7.xml"/><Relationship Id="rId317" Type="http://schemas.openxmlformats.org/officeDocument/2006/relationships/image" Target="../media/image158.png"/><Relationship Id="rId524" Type="http://schemas.openxmlformats.org/officeDocument/2006/relationships/image" Target="../media/image261.png"/><Relationship Id="rId731" Type="http://schemas.openxmlformats.org/officeDocument/2006/relationships/customXml" Target="../ink/ink367.xml"/><Relationship Id="rId98" Type="http://schemas.openxmlformats.org/officeDocument/2006/relationships/customXml" Target="../ink/ink49.xml"/><Relationship Id="rId163" Type="http://schemas.openxmlformats.org/officeDocument/2006/relationships/image" Target="../media/image81.png"/><Relationship Id="rId370" Type="http://schemas.openxmlformats.org/officeDocument/2006/relationships/image" Target="../media/image184.png"/><Relationship Id="rId230" Type="http://schemas.openxmlformats.org/officeDocument/2006/relationships/customXml" Target="../ink/ink115.xml"/><Relationship Id="rId468" Type="http://schemas.openxmlformats.org/officeDocument/2006/relationships/image" Target="../media/image233.png"/><Relationship Id="rId675" Type="http://schemas.openxmlformats.org/officeDocument/2006/relationships/image" Target="../media/image336.png"/><Relationship Id="rId25" Type="http://schemas.openxmlformats.org/officeDocument/2006/relationships/image" Target="../media/image12.png"/><Relationship Id="rId328" Type="http://schemas.openxmlformats.org/officeDocument/2006/relationships/customXml" Target="../ink/ink164.xml"/><Relationship Id="rId535" Type="http://schemas.openxmlformats.org/officeDocument/2006/relationships/customXml" Target="../ink/ink268.xml"/><Relationship Id="rId742" Type="http://schemas.openxmlformats.org/officeDocument/2006/relationships/image" Target="../media/image369.png"/><Relationship Id="rId174" Type="http://schemas.openxmlformats.org/officeDocument/2006/relationships/customXml" Target="../ink/ink87.xml"/><Relationship Id="rId381" Type="http://schemas.openxmlformats.org/officeDocument/2006/relationships/customXml" Target="../ink/ink191.xml"/><Relationship Id="rId602" Type="http://schemas.openxmlformats.org/officeDocument/2006/relationships/customXml" Target="../ink/ink302.xml"/><Relationship Id="rId241" Type="http://schemas.openxmlformats.org/officeDocument/2006/relationships/image" Target="../media/image120.png"/><Relationship Id="rId479" Type="http://schemas.openxmlformats.org/officeDocument/2006/relationships/customXml" Target="../ink/ink240.xml"/><Relationship Id="rId686" Type="http://schemas.openxmlformats.org/officeDocument/2006/relationships/customXml" Target="../ink/ink344.xml"/><Relationship Id="rId36" Type="http://schemas.openxmlformats.org/officeDocument/2006/relationships/customXml" Target="../ink/ink18.xml"/><Relationship Id="rId339" Type="http://schemas.openxmlformats.org/officeDocument/2006/relationships/image" Target="../media/image169.png"/><Relationship Id="rId546" Type="http://schemas.openxmlformats.org/officeDocument/2006/relationships/customXml" Target="../ink/ink274.xml"/><Relationship Id="rId753" Type="http://schemas.openxmlformats.org/officeDocument/2006/relationships/customXml" Target="../ink/ink378.xml"/><Relationship Id="rId101" Type="http://schemas.openxmlformats.org/officeDocument/2006/relationships/image" Target="../media/image50.png"/><Relationship Id="rId185" Type="http://schemas.openxmlformats.org/officeDocument/2006/relationships/image" Target="../media/image92.png"/><Relationship Id="rId406" Type="http://schemas.openxmlformats.org/officeDocument/2006/relationships/image" Target="../media/image202.png"/><Relationship Id="rId392" Type="http://schemas.openxmlformats.org/officeDocument/2006/relationships/image" Target="../media/image195.png"/><Relationship Id="rId613" Type="http://schemas.openxmlformats.org/officeDocument/2006/relationships/image" Target="../media/image305.png"/><Relationship Id="rId697" Type="http://schemas.openxmlformats.org/officeDocument/2006/relationships/image" Target="../media/image347.png"/><Relationship Id="rId252" Type="http://schemas.openxmlformats.org/officeDocument/2006/relationships/customXml" Target="../ink/ink126.xml"/><Relationship Id="rId47" Type="http://schemas.openxmlformats.org/officeDocument/2006/relationships/image" Target="../media/image23.png"/><Relationship Id="rId112" Type="http://schemas.openxmlformats.org/officeDocument/2006/relationships/customXml" Target="../ink/ink56.xml"/><Relationship Id="rId557" Type="http://schemas.openxmlformats.org/officeDocument/2006/relationships/image" Target="../media/image277.png"/><Relationship Id="rId764" Type="http://schemas.openxmlformats.org/officeDocument/2006/relationships/image" Target="../media/image380.png"/><Relationship Id="rId196" Type="http://schemas.openxmlformats.org/officeDocument/2006/relationships/customXml" Target="../ink/ink98.xml"/><Relationship Id="rId417" Type="http://schemas.openxmlformats.org/officeDocument/2006/relationships/customXml" Target="../ink/ink209.xml"/><Relationship Id="rId624" Type="http://schemas.openxmlformats.org/officeDocument/2006/relationships/customXml" Target="../ink/ink313.xml"/><Relationship Id="rId263" Type="http://schemas.openxmlformats.org/officeDocument/2006/relationships/image" Target="../media/image131.png"/><Relationship Id="rId470" Type="http://schemas.openxmlformats.org/officeDocument/2006/relationships/image" Target="../media/image234.png"/><Relationship Id="rId58" Type="http://schemas.openxmlformats.org/officeDocument/2006/relationships/customXml" Target="../ink/ink29.xml"/><Relationship Id="rId123" Type="http://schemas.openxmlformats.org/officeDocument/2006/relationships/image" Target="../media/image61.png"/><Relationship Id="rId330" Type="http://schemas.openxmlformats.org/officeDocument/2006/relationships/customXml" Target="../ink/ink165.xml"/><Relationship Id="rId568" Type="http://schemas.openxmlformats.org/officeDocument/2006/relationships/customXml" Target="../ink/ink285.xml"/><Relationship Id="rId775" Type="http://schemas.openxmlformats.org/officeDocument/2006/relationships/customXml" Target="../ink/ink389.xml"/><Relationship Id="rId428" Type="http://schemas.openxmlformats.org/officeDocument/2006/relationships/image" Target="../media/image213.png"/><Relationship Id="rId635" Type="http://schemas.openxmlformats.org/officeDocument/2006/relationships/image" Target="../media/image316.png"/><Relationship Id="rId274" Type="http://schemas.openxmlformats.org/officeDocument/2006/relationships/customXml" Target="../ink/ink137.xml"/><Relationship Id="rId481" Type="http://schemas.openxmlformats.org/officeDocument/2006/relationships/customXml" Target="../ink/ink241.xml"/><Relationship Id="rId702" Type="http://schemas.openxmlformats.org/officeDocument/2006/relationships/customXml" Target="../ink/ink352.xml"/><Relationship Id="rId69" Type="http://schemas.openxmlformats.org/officeDocument/2006/relationships/image" Target="../media/image34.png"/><Relationship Id="rId134" Type="http://schemas.openxmlformats.org/officeDocument/2006/relationships/customXml" Target="../ink/ink67.xml"/><Relationship Id="rId579" Type="http://schemas.openxmlformats.org/officeDocument/2006/relationships/image" Target="../media/image288.png"/><Relationship Id="rId786" Type="http://schemas.openxmlformats.org/officeDocument/2006/relationships/image" Target="../media/image391.png"/><Relationship Id="rId341" Type="http://schemas.openxmlformats.org/officeDocument/2006/relationships/image" Target="../media/image170.png"/><Relationship Id="rId439" Type="http://schemas.openxmlformats.org/officeDocument/2006/relationships/customXml" Target="../ink/ink220.xml"/><Relationship Id="rId646" Type="http://schemas.openxmlformats.org/officeDocument/2006/relationships/customXml" Target="../ink/ink324.xml"/><Relationship Id="rId201" Type="http://schemas.openxmlformats.org/officeDocument/2006/relationships/image" Target="../media/image100.png"/><Relationship Id="rId285" Type="http://schemas.openxmlformats.org/officeDocument/2006/relationships/image" Target="../media/image142.png"/><Relationship Id="rId506" Type="http://schemas.openxmlformats.org/officeDocument/2006/relationships/image" Target="../media/image252.png"/><Relationship Id="rId492" Type="http://schemas.openxmlformats.org/officeDocument/2006/relationships/image" Target="../media/image245.png"/><Relationship Id="rId713" Type="http://schemas.openxmlformats.org/officeDocument/2006/relationships/image" Target="../media/image355.png"/><Relationship Id="rId797" Type="http://schemas.openxmlformats.org/officeDocument/2006/relationships/customXml" Target="../ink/ink400.xml"/><Relationship Id="rId145" Type="http://schemas.openxmlformats.org/officeDocument/2006/relationships/image" Target="../media/image72.png"/><Relationship Id="rId352" Type="http://schemas.openxmlformats.org/officeDocument/2006/relationships/image" Target="../media/image175.png"/><Relationship Id="rId212" Type="http://schemas.openxmlformats.org/officeDocument/2006/relationships/customXml" Target="../ink/ink106.xml"/><Relationship Id="rId657" Type="http://schemas.openxmlformats.org/officeDocument/2006/relationships/image" Target="../media/image327.png"/><Relationship Id="rId296" Type="http://schemas.openxmlformats.org/officeDocument/2006/relationships/customXml" Target="../ink/ink148.xml"/><Relationship Id="rId517" Type="http://schemas.openxmlformats.org/officeDocument/2006/relationships/customXml" Target="../ink/ink259.xml"/><Relationship Id="rId724" Type="http://schemas.openxmlformats.org/officeDocument/2006/relationships/image" Target="../media/image360.png"/><Relationship Id="rId60" Type="http://schemas.openxmlformats.org/officeDocument/2006/relationships/customXml" Target="../ink/ink30.xml"/><Relationship Id="rId156" Type="http://schemas.openxmlformats.org/officeDocument/2006/relationships/customXml" Target="../ink/ink78.xml"/><Relationship Id="rId363" Type="http://schemas.openxmlformats.org/officeDocument/2006/relationships/customXml" Target="../ink/ink182.xml"/><Relationship Id="rId570" Type="http://schemas.openxmlformats.org/officeDocument/2006/relationships/customXml" Target="../ink/ink286.xml"/><Relationship Id="rId223" Type="http://schemas.openxmlformats.org/officeDocument/2006/relationships/image" Target="../media/image111.png"/><Relationship Id="rId430" Type="http://schemas.openxmlformats.org/officeDocument/2006/relationships/image" Target="../media/image214.png"/><Relationship Id="rId668" Type="http://schemas.openxmlformats.org/officeDocument/2006/relationships/customXml" Target="../ink/ink335.xml"/><Relationship Id="rId18" Type="http://schemas.openxmlformats.org/officeDocument/2006/relationships/customXml" Target="../ink/ink9.xml"/><Relationship Id="rId528" Type="http://schemas.openxmlformats.org/officeDocument/2006/relationships/image" Target="../media/image263.png"/><Relationship Id="rId735" Type="http://schemas.openxmlformats.org/officeDocument/2006/relationships/customXml" Target="../ink/ink369.xml"/><Relationship Id="rId167" Type="http://schemas.openxmlformats.org/officeDocument/2006/relationships/image" Target="../media/image83.png"/><Relationship Id="rId374" Type="http://schemas.openxmlformats.org/officeDocument/2006/relationships/image" Target="../media/image186.png"/><Relationship Id="rId581" Type="http://schemas.openxmlformats.org/officeDocument/2006/relationships/image" Target="../media/image289.png"/><Relationship Id="rId71" Type="http://schemas.openxmlformats.org/officeDocument/2006/relationships/image" Target="../media/image35.png"/><Relationship Id="rId234" Type="http://schemas.openxmlformats.org/officeDocument/2006/relationships/customXml" Target="../ink/ink117.xml"/><Relationship Id="rId679" Type="http://schemas.openxmlformats.org/officeDocument/2006/relationships/image" Target="../media/image338.png"/><Relationship Id="rId802" Type="http://schemas.openxmlformats.org/officeDocument/2006/relationships/image" Target="../media/image399.png"/><Relationship Id="rId2" Type="http://schemas.openxmlformats.org/officeDocument/2006/relationships/customXml" Target="../ink/ink1.xml"/><Relationship Id="rId29" Type="http://schemas.openxmlformats.org/officeDocument/2006/relationships/image" Target="../media/image14.png"/><Relationship Id="rId441" Type="http://schemas.openxmlformats.org/officeDocument/2006/relationships/customXml" Target="../ink/ink221.xml"/><Relationship Id="rId539" Type="http://schemas.openxmlformats.org/officeDocument/2006/relationships/customXml" Target="../ink/ink270.xml"/><Relationship Id="rId746" Type="http://schemas.openxmlformats.org/officeDocument/2006/relationships/image" Target="../media/image371.png"/><Relationship Id="rId178" Type="http://schemas.openxmlformats.org/officeDocument/2006/relationships/customXml" Target="../ink/ink89.xml"/><Relationship Id="rId301" Type="http://schemas.openxmlformats.org/officeDocument/2006/relationships/image" Target="../media/image150.png"/><Relationship Id="rId82" Type="http://schemas.openxmlformats.org/officeDocument/2006/relationships/customXml" Target="../ink/ink41.xml"/><Relationship Id="rId385" Type="http://schemas.openxmlformats.org/officeDocument/2006/relationships/customXml" Target="../ink/ink193.xml"/><Relationship Id="rId592" Type="http://schemas.openxmlformats.org/officeDocument/2006/relationships/customXml" Target="../ink/ink297.xml"/><Relationship Id="rId606" Type="http://schemas.openxmlformats.org/officeDocument/2006/relationships/customXml" Target="../ink/ink304.xml"/><Relationship Id="rId813" Type="http://schemas.openxmlformats.org/officeDocument/2006/relationships/customXml" Target="../ink/ink408.xml"/><Relationship Id="rId245" Type="http://schemas.openxmlformats.org/officeDocument/2006/relationships/image" Target="../media/image122.png"/><Relationship Id="rId452" Type="http://schemas.openxmlformats.org/officeDocument/2006/relationships/image" Target="../media/image225.png"/><Relationship Id="rId105" Type="http://schemas.openxmlformats.org/officeDocument/2006/relationships/image" Target="../media/image52.png"/><Relationship Id="rId312" Type="http://schemas.openxmlformats.org/officeDocument/2006/relationships/customXml" Target="../ink/ink156.xml"/><Relationship Id="rId757" Type="http://schemas.openxmlformats.org/officeDocument/2006/relationships/customXml" Target="../ink/ink380.xml"/><Relationship Id="rId93" Type="http://schemas.openxmlformats.org/officeDocument/2006/relationships/image" Target="../media/image46.png"/><Relationship Id="rId189" Type="http://schemas.openxmlformats.org/officeDocument/2006/relationships/image" Target="../media/image94.png"/><Relationship Id="rId396" Type="http://schemas.openxmlformats.org/officeDocument/2006/relationships/image" Target="../media/image197.png"/><Relationship Id="rId617" Type="http://schemas.openxmlformats.org/officeDocument/2006/relationships/image" Target="../media/image307.png"/><Relationship Id="rId256" Type="http://schemas.openxmlformats.org/officeDocument/2006/relationships/customXml" Target="../ink/ink128.xml"/><Relationship Id="rId463" Type="http://schemas.openxmlformats.org/officeDocument/2006/relationships/customXml" Target="../ink/ink232.xml"/><Relationship Id="rId670" Type="http://schemas.openxmlformats.org/officeDocument/2006/relationships/customXml" Target="../ink/ink336.xml"/><Relationship Id="rId116" Type="http://schemas.openxmlformats.org/officeDocument/2006/relationships/customXml" Target="../ink/ink58.xml"/><Relationship Id="rId323" Type="http://schemas.openxmlformats.org/officeDocument/2006/relationships/image" Target="../media/image161.png"/><Relationship Id="rId530" Type="http://schemas.openxmlformats.org/officeDocument/2006/relationships/image" Target="../media/image264.png"/><Relationship Id="rId768" Type="http://schemas.openxmlformats.org/officeDocument/2006/relationships/image" Target="../media/image382.png"/><Relationship Id="rId20" Type="http://schemas.openxmlformats.org/officeDocument/2006/relationships/customXml" Target="../ink/ink10.xml"/><Relationship Id="rId628" Type="http://schemas.openxmlformats.org/officeDocument/2006/relationships/customXml" Target="../ink/ink315.xml"/><Relationship Id="rId267" Type="http://schemas.openxmlformats.org/officeDocument/2006/relationships/image" Target="../media/image133.png"/><Relationship Id="rId474" Type="http://schemas.openxmlformats.org/officeDocument/2006/relationships/image" Target="../media/image236.png"/><Relationship Id="rId127" Type="http://schemas.openxmlformats.org/officeDocument/2006/relationships/image" Target="../media/image63.png"/><Relationship Id="rId681" Type="http://schemas.openxmlformats.org/officeDocument/2006/relationships/image" Target="../media/image339.png"/><Relationship Id="rId779" Type="http://schemas.openxmlformats.org/officeDocument/2006/relationships/customXml" Target="../ink/ink391.xml"/><Relationship Id="rId31" Type="http://schemas.openxmlformats.org/officeDocument/2006/relationships/image" Target="../media/image15.png"/><Relationship Id="rId334" Type="http://schemas.openxmlformats.org/officeDocument/2006/relationships/customXml" Target="../ink/ink167.xml"/><Relationship Id="rId541" Type="http://schemas.openxmlformats.org/officeDocument/2006/relationships/customXml" Target="../ink/ink271.xml"/><Relationship Id="rId639" Type="http://schemas.openxmlformats.org/officeDocument/2006/relationships/image" Target="../media/image318.png"/><Relationship Id="rId180" Type="http://schemas.openxmlformats.org/officeDocument/2006/relationships/customXml" Target="../ink/ink90.xml"/><Relationship Id="rId278" Type="http://schemas.openxmlformats.org/officeDocument/2006/relationships/customXml" Target="../ink/ink139.xml"/><Relationship Id="rId401" Type="http://schemas.openxmlformats.org/officeDocument/2006/relationships/customXml" Target="../ink/ink201.xml"/><Relationship Id="rId485" Type="http://schemas.openxmlformats.org/officeDocument/2006/relationships/customXml" Target="../ink/ink243.xml"/><Relationship Id="rId692" Type="http://schemas.openxmlformats.org/officeDocument/2006/relationships/customXml" Target="../ink/ink347.xml"/><Relationship Id="rId706" Type="http://schemas.openxmlformats.org/officeDocument/2006/relationships/customXml" Target="../ink/ink354.xml"/><Relationship Id="rId42" Type="http://schemas.openxmlformats.org/officeDocument/2006/relationships/customXml" Target="../ink/ink21.xml"/><Relationship Id="rId138" Type="http://schemas.openxmlformats.org/officeDocument/2006/relationships/customXml" Target="../ink/ink69.xml"/><Relationship Id="rId345" Type="http://schemas.openxmlformats.org/officeDocument/2006/relationships/customXml" Target="../ink/ink173.xml"/><Relationship Id="rId552" Type="http://schemas.openxmlformats.org/officeDocument/2006/relationships/customXml" Target="../ink/ink277.xml"/><Relationship Id="rId191" Type="http://schemas.openxmlformats.org/officeDocument/2006/relationships/image" Target="../media/image95.png"/><Relationship Id="rId205" Type="http://schemas.openxmlformats.org/officeDocument/2006/relationships/image" Target="../media/image102.png"/><Relationship Id="rId412" Type="http://schemas.openxmlformats.org/officeDocument/2006/relationships/image" Target="../media/image205.png"/><Relationship Id="rId289" Type="http://schemas.openxmlformats.org/officeDocument/2006/relationships/image" Target="../media/image144.png"/><Relationship Id="rId496" Type="http://schemas.openxmlformats.org/officeDocument/2006/relationships/image" Target="../media/image247.png"/><Relationship Id="rId717" Type="http://schemas.openxmlformats.org/officeDocument/2006/relationships/image" Target="../media/image357.png"/><Relationship Id="rId53" Type="http://schemas.openxmlformats.org/officeDocument/2006/relationships/image" Target="../media/image26.png"/><Relationship Id="rId149" Type="http://schemas.openxmlformats.org/officeDocument/2006/relationships/image" Target="../media/image74.png"/><Relationship Id="rId356" Type="http://schemas.openxmlformats.org/officeDocument/2006/relationships/image" Target="../media/image177.png"/><Relationship Id="rId563" Type="http://schemas.openxmlformats.org/officeDocument/2006/relationships/image" Target="../media/image280.png"/><Relationship Id="rId770" Type="http://schemas.openxmlformats.org/officeDocument/2006/relationships/image" Target="../media/image383.png"/><Relationship Id="rId216" Type="http://schemas.openxmlformats.org/officeDocument/2006/relationships/customXml" Target="../ink/ink108.xml"/><Relationship Id="rId423" Type="http://schemas.openxmlformats.org/officeDocument/2006/relationships/customXml" Target="../ink/ink212.xml"/><Relationship Id="rId630" Type="http://schemas.openxmlformats.org/officeDocument/2006/relationships/customXml" Target="../ink/ink316.xml"/><Relationship Id="rId728" Type="http://schemas.openxmlformats.org/officeDocument/2006/relationships/image" Target="../media/image362.png"/><Relationship Id="rId64" Type="http://schemas.openxmlformats.org/officeDocument/2006/relationships/customXml" Target="../ink/ink32.xml"/><Relationship Id="rId367" Type="http://schemas.openxmlformats.org/officeDocument/2006/relationships/customXml" Target="../ink/ink184.xml"/><Relationship Id="rId574" Type="http://schemas.openxmlformats.org/officeDocument/2006/relationships/customXml" Target="../ink/ink288.xml"/><Relationship Id="rId227" Type="http://schemas.openxmlformats.org/officeDocument/2006/relationships/image" Target="../media/image113.png"/><Relationship Id="rId781" Type="http://schemas.openxmlformats.org/officeDocument/2006/relationships/customXml" Target="../ink/ink392.xml"/><Relationship Id="rId434" Type="http://schemas.openxmlformats.org/officeDocument/2006/relationships/image" Target="../media/image216.png"/><Relationship Id="rId641" Type="http://schemas.openxmlformats.org/officeDocument/2006/relationships/image" Target="../media/image319.png"/><Relationship Id="rId739" Type="http://schemas.openxmlformats.org/officeDocument/2006/relationships/customXml" Target="../ink/ink371.xml"/><Relationship Id="rId280" Type="http://schemas.openxmlformats.org/officeDocument/2006/relationships/customXml" Target="../ink/ink140.xml"/><Relationship Id="rId501" Type="http://schemas.openxmlformats.org/officeDocument/2006/relationships/customXml" Target="../ink/ink251.xml"/><Relationship Id="rId75" Type="http://schemas.openxmlformats.org/officeDocument/2006/relationships/image" Target="../media/image37.png"/><Relationship Id="rId140" Type="http://schemas.openxmlformats.org/officeDocument/2006/relationships/customXml" Target="../ink/ink70.xml"/><Relationship Id="rId378" Type="http://schemas.openxmlformats.org/officeDocument/2006/relationships/image" Target="../media/image188.png"/><Relationship Id="rId585" Type="http://schemas.openxmlformats.org/officeDocument/2006/relationships/image" Target="../media/image291.png"/><Relationship Id="rId792" Type="http://schemas.openxmlformats.org/officeDocument/2006/relationships/image" Target="../media/image394.png"/><Relationship Id="rId806" Type="http://schemas.openxmlformats.org/officeDocument/2006/relationships/image" Target="../media/image401.png"/><Relationship Id="rId6" Type="http://schemas.openxmlformats.org/officeDocument/2006/relationships/customXml" Target="../ink/ink3.xml"/><Relationship Id="rId238" Type="http://schemas.openxmlformats.org/officeDocument/2006/relationships/customXml" Target="../ink/ink119.xml"/><Relationship Id="rId445" Type="http://schemas.openxmlformats.org/officeDocument/2006/relationships/customXml" Target="../ink/ink223.xml"/><Relationship Id="rId487" Type="http://schemas.openxmlformats.org/officeDocument/2006/relationships/customXml" Target="../ink/ink244.xml"/><Relationship Id="rId610" Type="http://schemas.openxmlformats.org/officeDocument/2006/relationships/customXml" Target="../ink/ink306.xml"/><Relationship Id="rId652" Type="http://schemas.openxmlformats.org/officeDocument/2006/relationships/customXml" Target="../ink/ink327.xml"/><Relationship Id="rId694" Type="http://schemas.openxmlformats.org/officeDocument/2006/relationships/customXml" Target="../ink/ink348.xml"/><Relationship Id="rId708" Type="http://schemas.openxmlformats.org/officeDocument/2006/relationships/customXml" Target="../ink/ink355.xml"/><Relationship Id="rId291" Type="http://schemas.openxmlformats.org/officeDocument/2006/relationships/image" Target="../media/image145.png"/><Relationship Id="rId305" Type="http://schemas.openxmlformats.org/officeDocument/2006/relationships/image" Target="../media/image152.png"/><Relationship Id="rId347" Type="http://schemas.openxmlformats.org/officeDocument/2006/relationships/customXml" Target="../ink/ink174.xml"/><Relationship Id="rId512" Type="http://schemas.openxmlformats.org/officeDocument/2006/relationships/image" Target="../media/image255.png"/><Relationship Id="rId44" Type="http://schemas.openxmlformats.org/officeDocument/2006/relationships/customXml" Target="../ink/ink22.xml"/><Relationship Id="rId86" Type="http://schemas.openxmlformats.org/officeDocument/2006/relationships/customXml" Target="../ink/ink43.xml"/><Relationship Id="rId151" Type="http://schemas.openxmlformats.org/officeDocument/2006/relationships/image" Target="../media/image75.png"/><Relationship Id="rId389" Type="http://schemas.openxmlformats.org/officeDocument/2006/relationships/customXml" Target="../ink/ink195.xml"/><Relationship Id="rId554" Type="http://schemas.openxmlformats.org/officeDocument/2006/relationships/customXml" Target="../ink/ink278.xml"/><Relationship Id="rId596" Type="http://schemas.openxmlformats.org/officeDocument/2006/relationships/customXml" Target="../ink/ink299.xml"/><Relationship Id="rId761" Type="http://schemas.openxmlformats.org/officeDocument/2006/relationships/customXml" Target="../ink/ink382.xml"/><Relationship Id="rId193" Type="http://schemas.openxmlformats.org/officeDocument/2006/relationships/image" Target="../media/image96.png"/><Relationship Id="rId207" Type="http://schemas.openxmlformats.org/officeDocument/2006/relationships/image" Target="../media/image103.png"/><Relationship Id="rId249" Type="http://schemas.openxmlformats.org/officeDocument/2006/relationships/image" Target="../media/image124.png"/><Relationship Id="rId414" Type="http://schemas.openxmlformats.org/officeDocument/2006/relationships/image" Target="../media/image206.png"/><Relationship Id="rId456" Type="http://schemas.openxmlformats.org/officeDocument/2006/relationships/image" Target="../media/image227.png"/><Relationship Id="rId498" Type="http://schemas.openxmlformats.org/officeDocument/2006/relationships/image" Target="../media/image248.png"/><Relationship Id="rId621" Type="http://schemas.openxmlformats.org/officeDocument/2006/relationships/image" Target="../media/image309.png"/><Relationship Id="rId663" Type="http://schemas.openxmlformats.org/officeDocument/2006/relationships/image" Target="../media/image330.png"/><Relationship Id="rId13" Type="http://schemas.openxmlformats.org/officeDocument/2006/relationships/image" Target="../media/image6.png"/><Relationship Id="rId109" Type="http://schemas.openxmlformats.org/officeDocument/2006/relationships/image" Target="../media/image54.png"/><Relationship Id="rId260" Type="http://schemas.openxmlformats.org/officeDocument/2006/relationships/customXml" Target="../ink/ink130.xml"/><Relationship Id="rId316" Type="http://schemas.openxmlformats.org/officeDocument/2006/relationships/customXml" Target="../ink/ink158.xml"/><Relationship Id="rId523" Type="http://schemas.openxmlformats.org/officeDocument/2006/relationships/customXml" Target="../ink/ink262.xml"/><Relationship Id="rId719" Type="http://schemas.openxmlformats.org/officeDocument/2006/relationships/customXml" Target="../ink/ink361.xml"/><Relationship Id="rId55" Type="http://schemas.openxmlformats.org/officeDocument/2006/relationships/image" Target="../media/image27.png"/><Relationship Id="rId97" Type="http://schemas.openxmlformats.org/officeDocument/2006/relationships/image" Target="../media/image48.png"/><Relationship Id="rId120" Type="http://schemas.openxmlformats.org/officeDocument/2006/relationships/customXml" Target="../ink/ink60.xml"/><Relationship Id="rId358" Type="http://schemas.openxmlformats.org/officeDocument/2006/relationships/image" Target="../media/image178.png"/><Relationship Id="rId565" Type="http://schemas.openxmlformats.org/officeDocument/2006/relationships/image" Target="../media/image281.png"/><Relationship Id="rId730" Type="http://schemas.openxmlformats.org/officeDocument/2006/relationships/image" Target="../media/image363.png"/><Relationship Id="rId772" Type="http://schemas.openxmlformats.org/officeDocument/2006/relationships/image" Target="../media/image384.png"/><Relationship Id="rId162" Type="http://schemas.openxmlformats.org/officeDocument/2006/relationships/customXml" Target="../ink/ink81.xml"/><Relationship Id="rId218" Type="http://schemas.openxmlformats.org/officeDocument/2006/relationships/customXml" Target="../ink/ink109.xml"/><Relationship Id="rId425" Type="http://schemas.openxmlformats.org/officeDocument/2006/relationships/customXml" Target="../ink/ink213.xml"/><Relationship Id="rId467" Type="http://schemas.openxmlformats.org/officeDocument/2006/relationships/customXml" Target="../ink/ink234.xml"/><Relationship Id="rId632" Type="http://schemas.openxmlformats.org/officeDocument/2006/relationships/customXml" Target="../ink/ink317.xml"/><Relationship Id="rId271" Type="http://schemas.openxmlformats.org/officeDocument/2006/relationships/image" Target="../media/image135.png"/><Relationship Id="rId674" Type="http://schemas.openxmlformats.org/officeDocument/2006/relationships/customXml" Target="../ink/ink338.xml"/><Relationship Id="rId24" Type="http://schemas.openxmlformats.org/officeDocument/2006/relationships/customXml" Target="../ink/ink12.xml"/><Relationship Id="rId66" Type="http://schemas.openxmlformats.org/officeDocument/2006/relationships/customXml" Target="../ink/ink33.xml"/><Relationship Id="rId131" Type="http://schemas.openxmlformats.org/officeDocument/2006/relationships/image" Target="../media/image65.png"/><Relationship Id="rId327" Type="http://schemas.openxmlformats.org/officeDocument/2006/relationships/image" Target="../media/image163.png"/><Relationship Id="rId369" Type="http://schemas.openxmlformats.org/officeDocument/2006/relationships/customXml" Target="../ink/ink185.xml"/><Relationship Id="rId534" Type="http://schemas.openxmlformats.org/officeDocument/2006/relationships/image" Target="../media/image266.png"/><Relationship Id="rId576" Type="http://schemas.openxmlformats.org/officeDocument/2006/relationships/customXml" Target="../ink/ink289.xml"/><Relationship Id="rId741" Type="http://schemas.openxmlformats.org/officeDocument/2006/relationships/customXml" Target="../ink/ink372.xml"/><Relationship Id="rId783" Type="http://schemas.openxmlformats.org/officeDocument/2006/relationships/customXml" Target="../ink/ink393.xml"/><Relationship Id="rId173" Type="http://schemas.openxmlformats.org/officeDocument/2006/relationships/image" Target="../media/image86.png"/><Relationship Id="rId229" Type="http://schemas.openxmlformats.org/officeDocument/2006/relationships/image" Target="../media/image114.png"/><Relationship Id="rId380" Type="http://schemas.openxmlformats.org/officeDocument/2006/relationships/image" Target="../media/image189.png"/><Relationship Id="rId436" Type="http://schemas.openxmlformats.org/officeDocument/2006/relationships/image" Target="../media/image217.png"/><Relationship Id="rId601" Type="http://schemas.openxmlformats.org/officeDocument/2006/relationships/image" Target="../media/image299.png"/><Relationship Id="rId643" Type="http://schemas.openxmlformats.org/officeDocument/2006/relationships/image" Target="../media/image320.png"/><Relationship Id="rId240" Type="http://schemas.openxmlformats.org/officeDocument/2006/relationships/customXml" Target="../ink/ink120.xml"/><Relationship Id="rId478" Type="http://schemas.openxmlformats.org/officeDocument/2006/relationships/image" Target="../media/image238.png"/><Relationship Id="rId685" Type="http://schemas.openxmlformats.org/officeDocument/2006/relationships/image" Target="../media/image341.png"/><Relationship Id="rId35" Type="http://schemas.openxmlformats.org/officeDocument/2006/relationships/image" Target="../media/image17.png"/><Relationship Id="rId77" Type="http://schemas.openxmlformats.org/officeDocument/2006/relationships/image" Target="../media/image38.png"/><Relationship Id="rId100" Type="http://schemas.openxmlformats.org/officeDocument/2006/relationships/customXml" Target="../ink/ink50.xml"/><Relationship Id="rId282" Type="http://schemas.openxmlformats.org/officeDocument/2006/relationships/customXml" Target="../ink/ink141.xml"/><Relationship Id="rId338" Type="http://schemas.openxmlformats.org/officeDocument/2006/relationships/customXml" Target="../ink/ink169.xml"/><Relationship Id="rId503" Type="http://schemas.openxmlformats.org/officeDocument/2006/relationships/customXml" Target="../ink/ink252.xml"/><Relationship Id="rId545" Type="http://schemas.openxmlformats.org/officeDocument/2006/relationships/image" Target="../media/image271.png"/><Relationship Id="rId587" Type="http://schemas.openxmlformats.org/officeDocument/2006/relationships/image" Target="../media/image292.png"/><Relationship Id="rId710" Type="http://schemas.openxmlformats.org/officeDocument/2006/relationships/customXml" Target="../ink/ink356.xml"/><Relationship Id="rId752" Type="http://schemas.openxmlformats.org/officeDocument/2006/relationships/image" Target="../media/image374.png"/><Relationship Id="rId808" Type="http://schemas.openxmlformats.org/officeDocument/2006/relationships/image" Target="../media/image402.png"/><Relationship Id="rId8" Type="http://schemas.openxmlformats.org/officeDocument/2006/relationships/customXml" Target="../ink/ink4.xml"/><Relationship Id="rId142" Type="http://schemas.openxmlformats.org/officeDocument/2006/relationships/customXml" Target="../ink/ink71.xml"/><Relationship Id="rId184" Type="http://schemas.openxmlformats.org/officeDocument/2006/relationships/customXml" Target="../ink/ink92.xml"/><Relationship Id="rId391" Type="http://schemas.openxmlformats.org/officeDocument/2006/relationships/customXml" Target="../ink/ink196.xml"/><Relationship Id="rId405" Type="http://schemas.openxmlformats.org/officeDocument/2006/relationships/customXml" Target="../ink/ink203.xml"/><Relationship Id="rId447" Type="http://schemas.openxmlformats.org/officeDocument/2006/relationships/customXml" Target="../ink/ink224.xml"/><Relationship Id="rId612" Type="http://schemas.openxmlformats.org/officeDocument/2006/relationships/customXml" Target="../ink/ink307.xml"/><Relationship Id="rId794" Type="http://schemas.openxmlformats.org/officeDocument/2006/relationships/image" Target="../media/image395.png"/><Relationship Id="rId251" Type="http://schemas.openxmlformats.org/officeDocument/2006/relationships/image" Target="../media/image125.png"/><Relationship Id="rId489" Type="http://schemas.openxmlformats.org/officeDocument/2006/relationships/customXml" Target="../ink/ink245.xml"/><Relationship Id="rId654" Type="http://schemas.openxmlformats.org/officeDocument/2006/relationships/customXml" Target="../ink/ink328.xml"/><Relationship Id="rId696" Type="http://schemas.openxmlformats.org/officeDocument/2006/relationships/customXml" Target="../ink/ink349.xml"/><Relationship Id="rId46" Type="http://schemas.openxmlformats.org/officeDocument/2006/relationships/customXml" Target="../ink/ink23.xml"/><Relationship Id="rId293" Type="http://schemas.openxmlformats.org/officeDocument/2006/relationships/image" Target="../media/image146.png"/><Relationship Id="rId307" Type="http://schemas.openxmlformats.org/officeDocument/2006/relationships/image" Target="../media/image153.png"/><Relationship Id="rId349" Type="http://schemas.openxmlformats.org/officeDocument/2006/relationships/customXml" Target="../ink/ink175.xml"/><Relationship Id="rId514" Type="http://schemas.openxmlformats.org/officeDocument/2006/relationships/image" Target="../media/image256.png"/><Relationship Id="rId556" Type="http://schemas.openxmlformats.org/officeDocument/2006/relationships/customXml" Target="../ink/ink279.xml"/><Relationship Id="rId721" Type="http://schemas.openxmlformats.org/officeDocument/2006/relationships/customXml" Target="../ink/ink362.xml"/><Relationship Id="rId763" Type="http://schemas.openxmlformats.org/officeDocument/2006/relationships/customXml" Target="../ink/ink383.xml"/><Relationship Id="rId88" Type="http://schemas.openxmlformats.org/officeDocument/2006/relationships/customXml" Target="../ink/ink44.xml"/><Relationship Id="rId111" Type="http://schemas.openxmlformats.org/officeDocument/2006/relationships/image" Target="../media/image55.png"/><Relationship Id="rId153" Type="http://schemas.openxmlformats.org/officeDocument/2006/relationships/image" Target="../media/image76.png"/><Relationship Id="rId195" Type="http://schemas.openxmlformats.org/officeDocument/2006/relationships/image" Target="../media/image97.png"/><Relationship Id="rId209" Type="http://schemas.openxmlformats.org/officeDocument/2006/relationships/image" Target="../media/image104.png"/><Relationship Id="rId360" Type="http://schemas.openxmlformats.org/officeDocument/2006/relationships/image" Target="../media/image179.png"/><Relationship Id="rId416" Type="http://schemas.openxmlformats.org/officeDocument/2006/relationships/image" Target="../media/image207.png"/><Relationship Id="rId598" Type="http://schemas.openxmlformats.org/officeDocument/2006/relationships/customXml" Target="../ink/ink300.xml"/><Relationship Id="rId220" Type="http://schemas.openxmlformats.org/officeDocument/2006/relationships/customXml" Target="../ink/ink110.xml"/><Relationship Id="rId458" Type="http://schemas.openxmlformats.org/officeDocument/2006/relationships/image" Target="../media/image228.png"/><Relationship Id="rId623" Type="http://schemas.openxmlformats.org/officeDocument/2006/relationships/image" Target="../media/image310.png"/><Relationship Id="rId665" Type="http://schemas.openxmlformats.org/officeDocument/2006/relationships/image" Target="../media/image331.png"/><Relationship Id="rId15" Type="http://schemas.openxmlformats.org/officeDocument/2006/relationships/image" Target="../media/image7.png"/><Relationship Id="rId57" Type="http://schemas.openxmlformats.org/officeDocument/2006/relationships/image" Target="../media/image28.png"/><Relationship Id="rId262" Type="http://schemas.openxmlformats.org/officeDocument/2006/relationships/customXml" Target="../ink/ink131.xml"/><Relationship Id="rId318" Type="http://schemas.openxmlformats.org/officeDocument/2006/relationships/customXml" Target="../ink/ink159.xml"/><Relationship Id="rId525" Type="http://schemas.openxmlformats.org/officeDocument/2006/relationships/customXml" Target="../ink/ink263.xml"/><Relationship Id="rId567" Type="http://schemas.openxmlformats.org/officeDocument/2006/relationships/image" Target="../media/image282.png"/><Relationship Id="rId732" Type="http://schemas.openxmlformats.org/officeDocument/2006/relationships/image" Target="../media/image364.png"/><Relationship Id="rId99" Type="http://schemas.openxmlformats.org/officeDocument/2006/relationships/image" Target="../media/image49.png"/><Relationship Id="rId122" Type="http://schemas.openxmlformats.org/officeDocument/2006/relationships/customXml" Target="../ink/ink61.xml"/><Relationship Id="rId164" Type="http://schemas.openxmlformats.org/officeDocument/2006/relationships/customXml" Target="../ink/ink82.xml"/><Relationship Id="rId371" Type="http://schemas.openxmlformats.org/officeDocument/2006/relationships/customXml" Target="../ink/ink186.xml"/><Relationship Id="rId774" Type="http://schemas.openxmlformats.org/officeDocument/2006/relationships/image" Target="../media/image385.png"/><Relationship Id="rId427" Type="http://schemas.openxmlformats.org/officeDocument/2006/relationships/customXml" Target="../ink/ink214.xml"/><Relationship Id="rId469" Type="http://schemas.openxmlformats.org/officeDocument/2006/relationships/customXml" Target="../ink/ink235.xml"/><Relationship Id="rId634" Type="http://schemas.openxmlformats.org/officeDocument/2006/relationships/customXml" Target="../ink/ink318.xml"/><Relationship Id="rId676" Type="http://schemas.openxmlformats.org/officeDocument/2006/relationships/customXml" Target="../ink/ink339.xml"/><Relationship Id="rId26" Type="http://schemas.openxmlformats.org/officeDocument/2006/relationships/customXml" Target="../ink/ink13.xml"/><Relationship Id="rId231" Type="http://schemas.openxmlformats.org/officeDocument/2006/relationships/image" Target="../media/image115.png"/><Relationship Id="rId273" Type="http://schemas.openxmlformats.org/officeDocument/2006/relationships/image" Target="../media/image136.png"/><Relationship Id="rId329" Type="http://schemas.openxmlformats.org/officeDocument/2006/relationships/image" Target="../media/image164.png"/><Relationship Id="rId480" Type="http://schemas.openxmlformats.org/officeDocument/2006/relationships/image" Target="../media/image239.png"/><Relationship Id="rId536" Type="http://schemas.openxmlformats.org/officeDocument/2006/relationships/image" Target="../media/image267.png"/><Relationship Id="rId701" Type="http://schemas.openxmlformats.org/officeDocument/2006/relationships/image" Target="../media/image349.png"/><Relationship Id="rId68" Type="http://schemas.openxmlformats.org/officeDocument/2006/relationships/customXml" Target="../ink/ink34.xml"/><Relationship Id="rId133" Type="http://schemas.openxmlformats.org/officeDocument/2006/relationships/image" Target="../media/image66.png"/><Relationship Id="rId175" Type="http://schemas.openxmlformats.org/officeDocument/2006/relationships/image" Target="../media/image87.png"/><Relationship Id="rId340" Type="http://schemas.openxmlformats.org/officeDocument/2006/relationships/customXml" Target="../ink/ink170.xml"/><Relationship Id="rId578" Type="http://schemas.openxmlformats.org/officeDocument/2006/relationships/customXml" Target="../ink/ink290.xml"/><Relationship Id="rId743" Type="http://schemas.openxmlformats.org/officeDocument/2006/relationships/customXml" Target="../ink/ink373.xml"/><Relationship Id="rId785" Type="http://schemas.openxmlformats.org/officeDocument/2006/relationships/customXml" Target="../ink/ink394.xml"/><Relationship Id="rId200" Type="http://schemas.openxmlformats.org/officeDocument/2006/relationships/customXml" Target="../ink/ink100.xml"/><Relationship Id="rId382" Type="http://schemas.openxmlformats.org/officeDocument/2006/relationships/image" Target="../media/image190.png"/><Relationship Id="rId438" Type="http://schemas.openxmlformats.org/officeDocument/2006/relationships/image" Target="../media/image218.png"/><Relationship Id="rId603" Type="http://schemas.openxmlformats.org/officeDocument/2006/relationships/image" Target="../media/image300.png"/><Relationship Id="rId645" Type="http://schemas.openxmlformats.org/officeDocument/2006/relationships/image" Target="../media/image321.png"/><Relationship Id="rId687" Type="http://schemas.openxmlformats.org/officeDocument/2006/relationships/image" Target="../media/image342.png"/><Relationship Id="rId810" Type="http://schemas.openxmlformats.org/officeDocument/2006/relationships/image" Target="../media/image403.png"/><Relationship Id="rId242" Type="http://schemas.openxmlformats.org/officeDocument/2006/relationships/customXml" Target="../ink/ink121.xml"/><Relationship Id="rId284" Type="http://schemas.openxmlformats.org/officeDocument/2006/relationships/customXml" Target="../ink/ink142.xml"/><Relationship Id="rId491" Type="http://schemas.openxmlformats.org/officeDocument/2006/relationships/customXml" Target="../ink/ink246.xml"/><Relationship Id="rId505" Type="http://schemas.openxmlformats.org/officeDocument/2006/relationships/customXml" Target="../ink/ink253.xml"/><Relationship Id="rId712" Type="http://schemas.openxmlformats.org/officeDocument/2006/relationships/customXml" Target="../ink/ink357.xml"/><Relationship Id="rId37" Type="http://schemas.openxmlformats.org/officeDocument/2006/relationships/image" Target="../media/image18.png"/><Relationship Id="rId79" Type="http://schemas.openxmlformats.org/officeDocument/2006/relationships/image" Target="../media/image39.png"/><Relationship Id="rId102" Type="http://schemas.openxmlformats.org/officeDocument/2006/relationships/customXml" Target="../ink/ink51.xml"/><Relationship Id="rId144" Type="http://schemas.openxmlformats.org/officeDocument/2006/relationships/customXml" Target="../ink/ink72.xml"/><Relationship Id="rId547" Type="http://schemas.openxmlformats.org/officeDocument/2006/relationships/image" Target="../media/image272.png"/><Relationship Id="rId589" Type="http://schemas.openxmlformats.org/officeDocument/2006/relationships/image" Target="../media/image293.png"/><Relationship Id="rId754" Type="http://schemas.openxmlformats.org/officeDocument/2006/relationships/image" Target="../media/image375.png"/><Relationship Id="rId796" Type="http://schemas.openxmlformats.org/officeDocument/2006/relationships/image" Target="../media/image396.png"/><Relationship Id="rId90" Type="http://schemas.openxmlformats.org/officeDocument/2006/relationships/customXml" Target="../ink/ink45.xml"/><Relationship Id="rId186" Type="http://schemas.openxmlformats.org/officeDocument/2006/relationships/customXml" Target="../ink/ink93.xml"/><Relationship Id="rId351" Type="http://schemas.openxmlformats.org/officeDocument/2006/relationships/customXml" Target="../ink/ink176.xml"/><Relationship Id="rId393" Type="http://schemas.openxmlformats.org/officeDocument/2006/relationships/customXml" Target="../ink/ink197.xml"/><Relationship Id="rId407" Type="http://schemas.openxmlformats.org/officeDocument/2006/relationships/customXml" Target="../ink/ink204.xml"/><Relationship Id="rId449" Type="http://schemas.openxmlformats.org/officeDocument/2006/relationships/customXml" Target="../ink/ink225.xml"/><Relationship Id="rId614" Type="http://schemas.openxmlformats.org/officeDocument/2006/relationships/customXml" Target="../ink/ink308.xml"/><Relationship Id="rId656" Type="http://schemas.openxmlformats.org/officeDocument/2006/relationships/customXml" Target="../ink/ink329.xml"/><Relationship Id="rId211" Type="http://schemas.openxmlformats.org/officeDocument/2006/relationships/image" Target="../media/image105.png"/><Relationship Id="rId253" Type="http://schemas.openxmlformats.org/officeDocument/2006/relationships/image" Target="../media/image126.png"/><Relationship Id="rId295" Type="http://schemas.openxmlformats.org/officeDocument/2006/relationships/image" Target="../media/image147.png"/><Relationship Id="rId309" Type="http://schemas.openxmlformats.org/officeDocument/2006/relationships/image" Target="../media/image154.png"/><Relationship Id="rId460" Type="http://schemas.openxmlformats.org/officeDocument/2006/relationships/image" Target="../media/image229.png"/><Relationship Id="rId516" Type="http://schemas.openxmlformats.org/officeDocument/2006/relationships/image" Target="../media/image257.png"/><Relationship Id="rId698" Type="http://schemas.openxmlformats.org/officeDocument/2006/relationships/customXml" Target="../ink/ink350.xml"/><Relationship Id="rId48" Type="http://schemas.openxmlformats.org/officeDocument/2006/relationships/customXml" Target="../ink/ink24.xml"/><Relationship Id="rId113" Type="http://schemas.openxmlformats.org/officeDocument/2006/relationships/image" Target="../media/image56.png"/><Relationship Id="rId320" Type="http://schemas.openxmlformats.org/officeDocument/2006/relationships/customXml" Target="../ink/ink160.xml"/><Relationship Id="rId558" Type="http://schemas.openxmlformats.org/officeDocument/2006/relationships/customXml" Target="../ink/ink280.xml"/><Relationship Id="rId723" Type="http://schemas.openxmlformats.org/officeDocument/2006/relationships/customXml" Target="../ink/ink363.xml"/><Relationship Id="rId765" Type="http://schemas.openxmlformats.org/officeDocument/2006/relationships/customXml" Target="../ink/ink384.xml"/><Relationship Id="rId155" Type="http://schemas.openxmlformats.org/officeDocument/2006/relationships/image" Target="../media/image77.png"/><Relationship Id="rId197" Type="http://schemas.openxmlformats.org/officeDocument/2006/relationships/image" Target="../media/image98.png"/><Relationship Id="rId362" Type="http://schemas.openxmlformats.org/officeDocument/2006/relationships/image" Target="../media/image180.png"/><Relationship Id="rId418" Type="http://schemas.openxmlformats.org/officeDocument/2006/relationships/image" Target="../media/image208.png"/><Relationship Id="rId625" Type="http://schemas.openxmlformats.org/officeDocument/2006/relationships/image" Target="../media/image311.png"/><Relationship Id="rId222" Type="http://schemas.openxmlformats.org/officeDocument/2006/relationships/customXml" Target="../ink/ink111.xml"/><Relationship Id="rId264" Type="http://schemas.openxmlformats.org/officeDocument/2006/relationships/customXml" Target="../ink/ink132.xml"/><Relationship Id="rId471" Type="http://schemas.openxmlformats.org/officeDocument/2006/relationships/customXml" Target="../ink/ink236.xml"/><Relationship Id="rId667" Type="http://schemas.openxmlformats.org/officeDocument/2006/relationships/image" Target="../media/image332.png"/><Relationship Id="rId17" Type="http://schemas.openxmlformats.org/officeDocument/2006/relationships/image" Target="../media/image8.png"/><Relationship Id="rId59" Type="http://schemas.openxmlformats.org/officeDocument/2006/relationships/image" Target="../media/image29.png"/><Relationship Id="rId124" Type="http://schemas.openxmlformats.org/officeDocument/2006/relationships/customXml" Target="../ink/ink62.xml"/><Relationship Id="rId527" Type="http://schemas.openxmlformats.org/officeDocument/2006/relationships/customXml" Target="../ink/ink264.xml"/><Relationship Id="rId569" Type="http://schemas.openxmlformats.org/officeDocument/2006/relationships/image" Target="../media/image283.png"/><Relationship Id="rId734" Type="http://schemas.openxmlformats.org/officeDocument/2006/relationships/image" Target="../media/image365.png"/><Relationship Id="rId776" Type="http://schemas.openxmlformats.org/officeDocument/2006/relationships/image" Target="../media/image386.png"/><Relationship Id="rId70" Type="http://schemas.openxmlformats.org/officeDocument/2006/relationships/customXml" Target="../ink/ink35.xml"/><Relationship Id="rId166" Type="http://schemas.openxmlformats.org/officeDocument/2006/relationships/customXml" Target="../ink/ink83.xml"/><Relationship Id="rId331" Type="http://schemas.openxmlformats.org/officeDocument/2006/relationships/image" Target="../media/image165.png"/><Relationship Id="rId373" Type="http://schemas.openxmlformats.org/officeDocument/2006/relationships/customXml" Target="../ink/ink187.xml"/><Relationship Id="rId429" Type="http://schemas.openxmlformats.org/officeDocument/2006/relationships/customXml" Target="../ink/ink215.xml"/><Relationship Id="rId580" Type="http://schemas.openxmlformats.org/officeDocument/2006/relationships/customXml" Target="../ink/ink291.xml"/><Relationship Id="rId636" Type="http://schemas.openxmlformats.org/officeDocument/2006/relationships/customXml" Target="../ink/ink319.xml"/><Relationship Id="rId801" Type="http://schemas.openxmlformats.org/officeDocument/2006/relationships/customXml" Target="../ink/ink402.xml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116.png"/><Relationship Id="rId440" Type="http://schemas.openxmlformats.org/officeDocument/2006/relationships/image" Target="../media/image219.png"/><Relationship Id="rId678" Type="http://schemas.openxmlformats.org/officeDocument/2006/relationships/customXml" Target="../ink/ink340.xml"/><Relationship Id="rId28" Type="http://schemas.openxmlformats.org/officeDocument/2006/relationships/customXml" Target="../ink/ink14.xml"/><Relationship Id="rId275" Type="http://schemas.openxmlformats.org/officeDocument/2006/relationships/image" Target="../media/image137.png"/><Relationship Id="rId300" Type="http://schemas.openxmlformats.org/officeDocument/2006/relationships/customXml" Target="../ink/ink150.xml"/><Relationship Id="rId482" Type="http://schemas.openxmlformats.org/officeDocument/2006/relationships/image" Target="../media/image240.png"/><Relationship Id="rId538" Type="http://schemas.openxmlformats.org/officeDocument/2006/relationships/image" Target="../media/image268.png"/><Relationship Id="rId703" Type="http://schemas.openxmlformats.org/officeDocument/2006/relationships/image" Target="../media/image350.png"/><Relationship Id="rId745" Type="http://schemas.openxmlformats.org/officeDocument/2006/relationships/customXml" Target="../ink/ink374.xml"/><Relationship Id="rId81" Type="http://schemas.openxmlformats.org/officeDocument/2006/relationships/image" Target="../media/image40.png"/><Relationship Id="rId135" Type="http://schemas.openxmlformats.org/officeDocument/2006/relationships/image" Target="../media/image67.png"/><Relationship Id="rId177" Type="http://schemas.openxmlformats.org/officeDocument/2006/relationships/image" Target="../media/image88.png"/><Relationship Id="rId342" Type="http://schemas.openxmlformats.org/officeDocument/2006/relationships/customXml" Target="../ink/ink171.xml"/><Relationship Id="rId384" Type="http://schemas.openxmlformats.org/officeDocument/2006/relationships/image" Target="../media/image191.png"/><Relationship Id="rId591" Type="http://schemas.openxmlformats.org/officeDocument/2006/relationships/image" Target="../media/image294.png"/><Relationship Id="rId605" Type="http://schemas.openxmlformats.org/officeDocument/2006/relationships/image" Target="../media/image301.png"/><Relationship Id="rId787" Type="http://schemas.openxmlformats.org/officeDocument/2006/relationships/customXml" Target="../ink/ink395.xml"/><Relationship Id="rId812" Type="http://schemas.openxmlformats.org/officeDocument/2006/relationships/image" Target="../media/image404.png"/><Relationship Id="rId202" Type="http://schemas.openxmlformats.org/officeDocument/2006/relationships/customXml" Target="../ink/ink101.xml"/><Relationship Id="rId244" Type="http://schemas.openxmlformats.org/officeDocument/2006/relationships/customXml" Target="../ink/ink122.xml"/><Relationship Id="rId647" Type="http://schemas.openxmlformats.org/officeDocument/2006/relationships/image" Target="../media/image322.png"/><Relationship Id="rId689" Type="http://schemas.openxmlformats.org/officeDocument/2006/relationships/image" Target="../media/image343.png"/><Relationship Id="rId39" Type="http://schemas.openxmlformats.org/officeDocument/2006/relationships/image" Target="../media/image19.png"/><Relationship Id="rId286" Type="http://schemas.openxmlformats.org/officeDocument/2006/relationships/customXml" Target="../ink/ink143.xml"/><Relationship Id="rId451" Type="http://schemas.openxmlformats.org/officeDocument/2006/relationships/customXml" Target="../ink/ink226.xml"/><Relationship Id="rId493" Type="http://schemas.openxmlformats.org/officeDocument/2006/relationships/customXml" Target="../ink/ink247.xml"/><Relationship Id="rId507" Type="http://schemas.openxmlformats.org/officeDocument/2006/relationships/customXml" Target="../ink/ink254.xml"/><Relationship Id="rId549" Type="http://schemas.openxmlformats.org/officeDocument/2006/relationships/image" Target="../media/image273.png"/><Relationship Id="rId714" Type="http://schemas.openxmlformats.org/officeDocument/2006/relationships/customXml" Target="../ink/ink358.xml"/><Relationship Id="rId756" Type="http://schemas.openxmlformats.org/officeDocument/2006/relationships/image" Target="../media/image376.png"/><Relationship Id="rId50" Type="http://schemas.openxmlformats.org/officeDocument/2006/relationships/customXml" Target="../ink/ink25.xml"/><Relationship Id="rId104" Type="http://schemas.openxmlformats.org/officeDocument/2006/relationships/customXml" Target="../ink/ink52.xml"/><Relationship Id="rId146" Type="http://schemas.openxmlformats.org/officeDocument/2006/relationships/customXml" Target="../ink/ink73.xml"/><Relationship Id="rId188" Type="http://schemas.openxmlformats.org/officeDocument/2006/relationships/customXml" Target="../ink/ink94.xml"/><Relationship Id="rId311" Type="http://schemas.openxmlformats.org/officeDocument/2006/relationships/image" Target="../media/image155.png"/><Relationship Id="rId353" Type="http://schemas.openxmlformats.org/officeDocument/2006/relationships/customXml" Target="../ink/ink177.xml"/><Relationship Id="rId395" Type="http://schemas.openxmlformats.org/officeDocument/2006/relationships/customXml" Target="../ink/ink198.xml"/><Relationship Id="rId409" Type="http://schemas.openxmlformats.org/officeDocument/2006/relationships/customXml" Target="../ink/ink205.xml"/><Relationship Id="rId560" Type="http://schemas.openxmlformats.org/officeDocument/2006/relationships/customXml" Target="../ink/ink281.xml"/><Relationship Id="rId798" Type="http://schemas.openxmlformats.org/officeDocument/2006/relationships/image" Target="../media/image397.png"/><Relationship Id="rId92" Type="http://schemas.openxmlformats.org/officeDocument/2006/relationships/customXml" Target="../ink/ink46.xml"/><Relationship Id="rId213" Type="http://schemas.openxmlformats.org/officeDocument/2006/relationships/image" Target="../media/image106.png"/><Relationship Id="rId420" Type="http://schemas.openxmlformats.org/officeDocument/2006/relationships/image" Target="../media/image209.png"/><Relationship Id="rId616" Type="http://schemas.openxmlformats.org/officeDocument/2006/relationships/customXml" Target="../ink/ink309.xml"/><Relationship Id="rId658" Type="http://schemas.openxmlformats.org/officeDocument/2006/relationships/customXml" Target="../ink/ink330.xml"/><Relationship Id="rId255" Type="http://schemas.openxmlformats.org/officeDocument/2006/relationships/image" Target="../media/image127.png"/><Relationship Id="rId297" Type="http://schemas.openxmlformats.org/officeDocument/2006/relationships/image" Target="../media/image148.png"/><Relationship Id="rId462" Type="http://schemas.openxmlformats.org/officeDocument/2006/relationships/image" Target="../media/image230.png"/><Relationship Id="rId518" Type="http://schemas.openxmlformats.org/officeDocument/2006/relationships/image" Target="../media/image258.png"/><Relationship Id="rId725" Type="http://schemas.openxmlformats.org/officeDocument/2006/relationships/customXml" Target="../ink/ink364.xml"/><Relationship Id="rId115" Type="http://schemas.openxmlformats.org/officeDocument/2006/relationships/image" Target="../media/image57.png"/><Relationship Id="rId157" Type="http://schemas.openxmlformats.org/officeDocument/2006/relationships/image" Target="../media/image78.png"/><Relationship Id="rId322" Type="http://schemas.openxmlformats.org/officeDocument/2006/relationships/customXml" Target="../ink/ink161.xml"/><Relationship Id="rId364" Type="http://schemas.openxmlformats.org/officeDocument/2006/relationships/image" Target="../media/image181.png"/><Relationship Id="rId767" Type="http://schemas.openxmlformats.org/officeDocument/2006/relationships/customXml" Target="../ink/ink385.xml"/><Relationship Id="rId61" Type="http://schemas.openxmlformats.org/officeDocument/2006/relationships/image" Target="../media/image30.png"/><Relationship Id="rId199" Type="http://schemas.openxmlformats.org/officeDocument/2006/relationships/image" Target="../media/image99.png"/><Relationship Id="rId571" Type="http://schemas.openxmlformats.org/officeDocument/2006/relationships/image" Target="../media/image284.png"/><Relationship Id="rId627" Type="http://schemas.openxmlformats.org/officeDocument/2006/relationships/image" Target="../media/image312.png"/><Relationship Id="rId669" Type="http://schemas.openxmlformats.org/officeDocument/2006/relationships/image" Target="../media/image333.png"/><Relationship Id="rId19" Type="http://schemas.openxmlformats.org/officeDocument/2006/relationships/image" Target="../media/image9.png"/><Relationship Id="rId224" Type="http://schemas.openxmlformats.org/officeDocument/2006/relationships/customXml" Target="../ink/ink112.xml"/><Relationship Id="rId266" Type="http://schemas.openxmlformats.org/officeDocument/2006/relationships/customXml" Target="../ink/ink133.xml"/><Relationship Id="rId431" Type="http://schemas.openxmlformats.org/officeDocument/2006/relationships/customXml" Target="../ink/ink216.xml"/><Relationship Id="rId473" Type="http://schemas.openxmlformats.org/officeDocument/2006/relationships/customXml" Target="../ink/ink237.xml"/><Relationship Id="rId529" Type="http://schemas.openxmlformats.org/officeDocument/2006/relationships/customXml" Target="../ink/ink265.xml"/><Relationship Id="rId680" Type="http://schemas.openxmlformats.org/officeDocument/2006/relationships/customXml" Target="../ink/ink341.xml"/><Relationship Id="rId736" Type="http://schemas.openxmlformats.org/officeDocument/2006/relationships/image" Target="../media/image366.png"/><Relationship Id="rId30" Type="http://schemas.openxmlformats.org/officeDocument/2006/relationships/customXml" Target="../ink/ink15.xml"/><Relationship Id="rId126" Type="http://schemas.openxmlformats.org/officeDocument/2006/relationships/customXml" Target="../ink/ink63.xml"/><Relationship Id="rId168" Type="http://schemas.openxmlformats.org/officeDocument/2006/relationships/customXml" Target="../ink/ink84.xml"/><Relationship Id="rId333" Type="http://schemas.openxmlformats.org/officeDocument/2006/relationships/image" Target="../media/image166.png"/><Relationship Id="rId540" Type="http://schemas.openxmlformats.org/officeDocument/2006/relationships/image" Target="../media/image269.png"/><Relationship Id="rId778" Type="http://schemas.openxmlformats.org/officeDocument/2006/relationships/image" Target="../media/image387.png"/><Relationship Id="rId72" Type="http://schemas.openxmlformats.org/officeDocument/2006/relationships/customXml" Target="../ink/ink36.xml"/><Relationship Id="rId375" Type="http://schemas.openxmlformats.org/officeDocument/2006/relationships/customXml" Target="../ink/ink188.xml"/><Relationship Id="rId582" Type="http://schemas.openxmlformats.org/officeDocument/2006/relationships/customXml" Target="../ink/ink292.xml"/><Relationship Id="rId638" Type="http://schemas.openxmlformats.org/officeDocument/2006/relationships/customXml" Target="../ink/ink320.xml"/><Relationship Id="rId803" Type="http://schemas.openxmlformats.org/officeDocument/2006/relationships/customXml" Target="../ink/ink403.xml"/><Relationship Id="rId3" Type="http://schemas.openxmlformats.org/officeDocument/2006/relationships/image" Target="../media/image1.png"/><Relationship Id="rId235" Type="http://schemas.openxmlformats.org/officeDocument/2006/relationships/image" Target="../media/image117.png"/><Relationship Id="rId277" Type="http://schemas.openxmlformats.org/officeDocument/2006/relationships/image" Target="../media/image138.png"/><Relationship Id="rId400" Type="http://schemas.openxmlformats.org/officeDocument/2006/relationships/image" Target="../media/image199.png"/><Relationship Id="rId442" Type="http://schemas.openxmlformats.org/officeDocument/2006/relationships/image" Target="../media/image220.png"/><Relationship Id="rId484" Type="http://schemas.openxmlformats.org/officeDocument/2006/relationships/image" Target="../media/image241.png"/><Relationship Id="rId705" Type="http://schemas.openxmlformats.org/officeDocument/2006/relationships/image" Target="../media/image351.png"/><Relationship Id="rId137" Type="http://schemas.openxmlformats.org/officeDocument/2006/relationships/image" Target="../media/image68.png"/><Relationship Id="rId302" Type="http://schemas.openxmlformats.org/officeDocument/2006/relationships/customXml" Target="../ink/ink151.xml"/><Relationship Id="rId344" Type="http://schemas.openxmlformats.org/officeDocument/2006/relationships/customXml" Target="../ink/ink172.xml"/><Relationship Id="rId691" Type="http://schemas.openxmlformats.org/officeDocument/2006/relationships/image" Target="../media/image344.png"/><Relationship Id="rId747" Type="http://schemas.openxmlformats.org/officeDocument/2006/relationships/customXml" Target="../ink/ink375.xml"/><Relationship Id="rId789" Type="http://schemas.openxmlformats.org/officeDocument/2006/relationships/customXml" Target="../ink/ink396.xml"/><Relationship Id="rId41" Type="http://schemas.openxmlformats.org/officeDocument/2006/relationships/image" Target="../media/image20.png"/><Relationship Id="rId83" Type="http://schemas.openxmlformats.org/officeDocument/2006/relationships/image" Target="../media/image41.png"/><Relationship Id="rId179" Type="http://schemas.openxmlformats.org/officeDocument/2006/relationships/image" Target="../media/image89.png"/><Relationship Id="rId386" Type="http://schemas.openxmlformats.org/officeDocument/2006/relationships/image" Target="../media/image192.png"/><Relationship Id="rId551" Type="http://schemas.openxmlformats.org/officeDocument/2006/relationships/image" Target="../media/image274.png"/><Relationship Id="rId593" Type="http://schemas.openxmlformats.org/officeDocument/2006/relationships/image" Target="../media/image295.png"/><Relationship Id="rId607" Type="http://schemas.openxmlformats.org/officeDocument/2006/relationships/image" Target="../media/image302.png"/><Relationship Id="rId649" Type="http://schemas.openxmlformats.org/officeDocument/2006/relationships/image" Target="../media/image323.png"/><Relationship Id="rId190" Type="http://schemas.openxmlformats.org/officeDocument/2006/relationships/customXml" Target="../ink/ink95.xml"/><Relationship Id="rId204" Type="http://schemas.openxmlformats.org/officeDocument/2006/relationships/customXml" Target="../ink/ink102.xml"/><Relationship Id="rId246" Type="http://schemas.openxmlformats.org/officeDocument/2006/relationships/customXml" Target="../ink/ink123.xml"/><Relationship Id="rId288" Type="http://schemas.openxmlformats.org/officeDocument/2006/relationships/customXml" Target="../ink/ink144.xml"/><Relationship Id="rId411" Type="http://schemas.openxmlformats.org/officeDocument/2006/relationships/customXml" Target="../ink/ink206.xml"/><Relationship Id="rId453" Type="http://schemas.openxmlformats.org/officeDocument/2006/relationships/customXml" Target="../ink/ink227.xml"/><Relationship Id="rId509" Type="http://schemas.openxmlformats.org/officeDocument/2006/relationships/customXml" Target="../ink/ink255.xml"/><Relationship Id="rId660" Type="http://schemas.openxmlformats.org/officeDocument/2006/relationships/customXml" Target="../ink/ink331.xml"/><Relationship Id="rId106" Type="http://schemas.openxmlformats.org/officeDocument/2006/relationships/customXml" Target="../ink/ink53.xml"/><Relationship Id="rId313" Type="http://schemas.openxmlformats.org/officeDocument/2006/relationships/image" Target="../media/image156.png"/><Relationship Id="rId495" Type="http://schemas.openxmlformats.org/officeDocument/2006/relationships/customXml" Target="../ink/ink248.xml"/><Relationship Id="rId716" Type="http://schemas.openxmlformats.org/officeDocument/2006/relationships/customXml" Target="../ink/ink359.xml"/><Relationship Id="rId758" Type="http://schemas.openxmlformats.org/officeDocument/2006/relationships/image" Target="../media/image377.png"/><Relationship Id="rId10" Type="http://schemas.openxmlformats.org/officeDocument/2006/relationships/customXml" Target="../ink/ink5.xml"/><Relationship Id="rId52" Type="http://schemas.openxmlformats.org/officeDocument/2006/relationships/customXml" Target="../ink/ink26.xml"/><Relationship Id="rId94" Type="http://schemas.openxmlformats.org/officeDocument/2006/relationships/customXml" Target="../ink/ink47.xml"/><Relationship Id="rId148" Type="http://schemas.openxmlformats.org/officeDocument/2006/relationships/customXml" Target="../ink/ink74.xml"/><Relationship Id="rId355" Type="http://schemas.openxmlformats.org/officeDocument/2006/relationships/customXml" Target="../ink/ink178.xml"/><Relationship Id="rId397" Type="http://schemas.openxmlformats.org/officeDocument/2006/relationships/customXml" Target="../ink/ink199.xml"/><Relationship Id="rId520" Type="http://schemas.openxmlformats.org/officeDocument/2006/relationships/image" Target="../media/image259.png"/><Relationship Id="rId562" Type="http://schemas.openxmlformats.org/officeDocument/2006/relationships/customXml" Target="../ink/ink282.xml"/><Relationship Id="rId618" Type="http://schemas.openxmlformats.org/officeDocument/2006/relationships/customXml" Target="../ink/ink310.xml"/><Relationship Id="rId215" Type="http://schemas.openxmlformats.org/officeDocument/2006/relationships/image" Target="../media/image107.png"/><Relationship Id="rId257" Type="http://schemas.openxmlformats.org/officeDocument/2006/relationships/image" Target="../media/image128.png"/><Relationship Id="rId422" Type="http://schemas.openxmlformats.org/officeDocument/2006/relationships/image" Target="../media/image210.png"/><Relationship Id="rId464" Type="http://schemas.openxmlformats.org/officeDocument/2006/relationships/image" Target="../media/image231.png"/><Relationship Id="rId299" Type="http://schemas.openxmlformats.org/officeDocument/2006/relationships/image" Target="../media/image149.png"/><Relationship Id="rId727" Type="http://schemas.openxmlformats.org/officeDocument/2006/relationships/customXml" Target="../ink/ink365.xml"/><Relationship Id="rId63" Type="http://schemas.openxmlformats.org/officeDocument/2006/relationships/image" Target="../media/image31.png"/><Relationship Id="rId159" Type="http://schemas.openxmlformats.org/officeDocument/2006/relationships/image" Target="../media/image79.png"/><Relationship Id="rId366" Type="http://schemas.openxmlformats.org/officeDocument/2006/relationships/image" Target="../media/image182.png"/><Relationship Id="rId573" Type="http://schemas.openxmlformats.org/officeDocument/2006/relationships/image" Target="../media/image285.png"/><Relationship Id="rId780" Type="http://schemas.openxmlformats.org/officeDocument/2006/relationships/image" Target="../media/image388.png"/><Relationship Id="rId226" Type="http://schemas.openxmlformats.org/officeDocument/2006/relationships/customXml" Target="../ink/ink113.xml"/><Relationship Id="rId433" Type="http://schemas.openxmlformats.org/officeDocument/2006/relationships/customXml" Target="../ink/ink217.xml"/><Relationship Id="rId640" Type="http://schemas.openxmlformats.org/officeDocument/2006/relationships/customXml" Target="../ink/ink321.xml"/><Relationship Id="rId738" Type="http://schemas.openxmlformats.org/officeDocument/2006/relationships/image" Target="../media/image367.png"/><Relationship Id="rId74" Type="http://schemas.openxmlformats.org/officeDocument/2006/relationships/customXml" Target="../ink/ink37.xml"/><Relationship Id="rId377" Type="http://schemas.openxmlformats.org/officeDocument/2006/relationships/customXml" Target="../ink/ink189.xml"/><Relationship Id="rId500" Type="http://schemas.openxmlformats.org/officeDocument/2006/relationships/image" Target="../media/image249.png"/><Relationship Id="rId584" Type="http://schemas.openxmlformats.org/officeDocument/2006/relationships/customXml" Target="../ink/ink293.xml"/><Relationship Id="rId805" Type="http://schemas.openxmlformats.org/officeDocument/2006/relationships/customXml" Target="../ink/ink404.xml"/><Relationship Id="rId5" Type="http://schemas.openxmlformats.org/officeDocument/2006/relationships/image" Target="../media/image2.png"/><Relationship Id="rId237" Type="http://schemas.openxmlformats.org/officeDocument/2006/relationships/image" Target="../media/image118.png"/><Relationship Id="rId791" Type="http://schemas.openxmlformats.org/officeDocument/2006/relationships/customXml" Target="../ink/ink397.xml"/><Relationship Id="rId444" Type="http://schemas.openxmlformats.org/officeDocument/2006/relationships/image" Target="../media/image221.png"/><Relationship Id="rId651" Type="http://schemas.openxmlformats.org/officeDocument/2006/relationships/image" Target="../media/image324.png"/><Relationship Id="rId749" Type="http://schemas.openxmlformats.org/officeDocument/2006/relationships/customXml" Target="../ink/ink376.xml"/><Relationship Id="rId290" Type="http://schemas.openxmlformats.org/officeDocument/2006/relationships/customXml" Target="../ink/ink145.xml"/><Relationship Id="rId304" Type="http://schemas.openxmlformats.org/officeDocument/2006/relationships/customXml" Target="../ink/ink152.xml"/><Relationship Id="rId388" Type="http://schemas.openxmlformats.org/officeDocument/2006/relationships/image" Target="../media/image193.png"/><Relationship Id="rId511" Type="http://schemas.openxmlformats.org/officeDocument/2006/relationships/customXml" Target="../ink/ink256.xml"/><Relationship Id="rId609" Type="http://schemas.openxmlformats.org/officeDocument/2006/relationships/image" Target="../media/image303.png"/><Relationship Id="rId85" Type="http://schemas.openxmlformats.org/officeDocument/2006/relationships/image" Target="../media/image42.png"/><Relationship Id="rId150" Type="http://schemas.openxmlformats.org/officeDocument/2006/relationships/customXml" Target="../ink/ink75.xml"/><Relationship Id="rId595" Type="http://schemas.openxmlformats.org/officeDocument/2006/relationships/image" Target="../media/image296.png"/><Relationship Id="rId248" Type="http://schemas.openxmlformats.org/officeDocument/2006/relationships/customXml" Target="../ink/ink124.xml"/><Relationship Id="rId455" Type="http://schemas.openxmlformats.org/officeDocument/2006/relationships/customXml" Target="../ink/ink228.xml"/><Relationship Id="rId662" Type="http://schemas.openxmlformats.org/officeDocument/2006/relationships/customXml" Target="../ink/ink332.xml"/><Relationship Id="rId12" Type="http://schemas.openxmlformats.org/officeDocument/2006/relationships/customXml" Target="../ink/ink6.xml"/><Relationship Id="rId108" Type="http://schemas.openxmlformats.org/officeDocument/2006/relationships/customXml" Target="../ink/ink54.xml"/><Relationship Id="rId315" Type="http://schemas.openxmlformats.org/officeDocument/2006/relationships/image" Target="../media/image157.png"/><Relationship Id="rId522" Type="http://schemas.openxmlformats.org/officeDocument/2006/relationships/image" Target="../media/image260.png"/><Relationship Id="rId96" Type="http://schemas.openxmlformats.org/officeDocument/2006/relationships/customXml" Target="../ink/ink48.xml"/><Relationship Id="rId161" Type="http://schemas.openxmlformats.org/officeDocument/2006/relationships/image" Target="../media/image80.png"/><Relationship Id="rId399" Type="http://schemas.openxmlformats.org/officeDocument/2006/relationships/customXml" Target="../ink/ink200.xml"/><Relationship Id="rId259" Type="http://schemas.openxmlformats.org/officeDocument/2006/relationships/image" Target="../media/image129.png"/><Relationship Id="rId466" Type="http://schemas.openxmlformats.org/officeDocument/2006/relationships/image" Target="../media/image232.png"/><Relationship Id="rId673" Type="http://schemas.openxmlformats.org/officeDocument/2006/relationships/image" Target="../media/image335.png"/><Relationship Id="rId23" Type="http://schemas.openxmlformats.org/officeDocument/2006/relationships/image" Target="../media/image11.png"/><Relationship Id="rId119" Type="http://schemas.openxmlformats.org/officeDocument/2006/relationships/image" Target="../media/image59.png"/><Relationship Id="rId326" Type="http://schemas.openxmlformats.org/officeDocument/2006/relationships/customXml" Target="../ink/ink163.xml"/><Relationship Id="rId533" Type="http://schemas.openxmlformats.org/officeDocument/2006/relationships/customXml" Target="../ink/ink267.xml"/><Relationship Id="rId740" Type="http://schemas.openxmlformats.org/officeDocument/2006/relationships/image" Target="../media/image368.png"/><Relationship Id="rId172" Type="http://schemas.openxmlformats.org/officeDocument/2006/relationships/customXml" Target="../ink/ink86.xml"/><Relationship Id="rId477" Type="http://schemas.openxmlformats.org/officeDocument/2006/relationships/customXml" Target="../ink/ink239.xml"/><Relationship Id="rId600" Type="http://schemas.openxmlformats.org/officeDocument/2006/relationships/customXml" Target="../ink/ink301.xml"/><Relationship Id="rId684" Type="http://schemas.openxmlformats.org/officeDocument/2006/relationships/customXml" Target="../ink/ink343.xml"/><Relationship Id="rId337" Type="http://schemas.openxmlformats.org/officeDocument/2006/relationships/image" Target="../media/image168.png"/><Relationship Id="rId34" Type="http://schemas.openxmlformats.org/officeDocument/2006/relationships/customXml" Target="../ink/ink17.xml"/><Relationship Id="rId544" Type="http://schemas.openxmlformats.org/officeDocument/2006/relationships/customXml" Target="../ink/ink273.xml"/><Relationship Id="rId751" Type="http://schemas.openxmlformats.org/officeDocument/2006/relationships/customXml" Target="../ink/ink377.xml"/><Relationship Id="rId183" Type="http://schemas.openxmlformats.org/officeDocument/2006/relationships/image" Target="../media/image91.png"/><Relationship Id="rId390" Type="http://schemas.openxmlformats.org/officeDocument/2006/relationships/image" Target="../media/image194.png"/><Relationship Id="rId404" Type="http://schemas.openxmlformats.org/officeDocument/2006/relationships/image" Target="../media/image201.png"/><Relationship Id="rId611" Type="http://schemas.openxmlformats.org/officeDocument/2006/relationships/image" Target="../media/image304.png"/><Relationship Id="rId250" Type="http://schemas.openxmlformats.org/officeDocument/2006/relationships/customXml" Target="../ink/ink125.xml"/><Relationship Id="rId488" Type="http://schemas.openxmlformats.org/officeDocument/2006/relationships/image" Target="../media/image243.png"/><Relationship Id="rId695" Type="http://schemas.openxmlformats.org/officeDocument/2006/relationships/image" Target="../media/image346.png"/><Relationship Id="rId709" Type="http://schemas.openxmlformats.org/officeDocument/2006/relationships/image" Target="../media/image353.png"/><Relationship Id="rId45" Type="http://schemas.openxmlformats.org/officeDocument/2006/relationships/image" Target="../media/image22.png"/><Relationship Id="rId110" Type="http://schemas.openxmlformats.org/officeDocument/2006/relationships/customXml" Target="../ink/ink55.xml"/><Relationship Id="rId348" Type="http://schemas.openxmlformats.org/officeDocument/2006/relationships/image" Target="../media/image173.png"/><Relationship Id="rId555" Type="http://schemas.openxmlformats.org/officeDocument/2006/relationships/image" Target="../media/image276.png"/><Relationship Id="rId762" Type="http://schemas.openxmlformats.org/officeDocument/2006/relationships/image" Target="../media/image379.png"/><Relationship Id="rId194" Type="http://schemas.openxmlformats.org/officeDocument/2006/relationships/customXml" Target="../ink/ink97.xml"/><Relationship Id="rId208" Type="http://schemas.openxmlformats.org/officeDocument/2006/relationships/customXml" Target="../ink/ink104.xml"/><Relationship Id="rId415" Type="http://schemas.openxmlformats.org/officeDocument/2006/relationships/customXml" Target="../ink/ink208.xml"/><Relationship Id="rId622" Type="http://schemas.openxmlformats.org/officeDocument/2006/relationships/customXml" Target="../ink/ink312.xml"/><Relationship Id="rId261" Type="http://schemas.openxmlformats.org/officeDocument/2006/relationships/image" Target="../media/image130.png"/><Relationship Id="rId499" Type="http://schemas.openxmlformats.org/officeDocument/2006/relationships/customXml" Target="../ink/ink250.xml"/><Relationship Id="rId56" Type="http://schemas.openxmlformats.org/officeDocument/2006/relationships/customXml" Target="../ink/ink28.xml"/><Relationship Id="rId359" Type="http://schemas.openxmlformats.org/officeDocument/2006/relationships/customXml" Target="../ink/ink180.xml"/><Relationship Id="rId566" Type="http://schemas.openxmlformats.org/officeDocument/2006/relationships/customXml" Target="../ink/ink284.xml"/><Relationship Id="rId773" Type="http://schemas.openxmlformats.org/officeDocument/2006/relationships/customXml" Target="../ink/ink388.xml"/><Relationship Id="rId121" Type="http://schemas.openxmlformats.org/officeDocument/2006/relationships/image" Target="../media/image60.png"/><Relationship Id="rId219" Type="http://schemas.openxmlformats.org/officeDocument/2006/relationships/image" Target="../media/image109.png"/><Relationship Id="rId426" Type="http://schemas.openxmlformats.org/officeDocument/2006/relationships/image" Target="../media/image212.png"/><Relationship Id="rId633" Type="http://schemas.openxmlformats.org/officeDocument/2006/relationships/image" Target="../media/image315.png"/><Relationship Id="rId67" Type="http://schemas.openxmlformats.org/officeDocument/2006/relationships/image" Target="../media/image33.png"/><Relationship Id="rId272" Type="http://schemas.openxmlformats.org/officeDocument/2006/relationships/customXml" Target="../ink/ink136.xml"/><Relationship Id="rId577" Type="http://schemas.openxmlformats.org/officeDocument/2006/relationships/image" Target="../media/image287.png"/><Relationship Id="rId700" Type="http://schemas.openxmlformats.org/officeDocument/2006/relationships/customXml" Target="../ink/ink351.xml"/><Relationship Id="rId132" Type="http://schemas.openxmlformats.org/officeDocument/2006/relationships/customXml" Target="../ink/ink66.xml"/><Relationship Id="rId784" Type="http://schemas.openxmlformats.org/officeDocument/2006/relationships/image" Target="../media/image390.png"/><Relationship Id="rId437" Type="http://schemas.openxmlformats.org/officeDocument/2006/relationships/customXml" Target="../ink/ink219.xml"/><Relationship Id="rId644" Type="http://schemas.openxmlformats.org/officeDocument/2006/relationships/customXml" Target="../ink/ink323.xml"/><Relationship Id="rId283" Type="http://schemas.openxmlformats.org/officeDocument/2006/relationships/image" Target="../media/image141.png"/><Relationship Id="rId490" Type="http://schemas.openxmlformats.org/officeDocument/2006/relationships/image" Target="../media/image244.png"/><Relationship Id="rId504" Type="http://schemas.openxmlformats.org/officeDocument/2006/relationships/image" Target="../media/image251.png"/><Relationship Id="rId711" Type="http://schemas.openxmlformats.org/officeDocument/2006/relationships/image" Target="../media/image354.png"/><Relationship Id="rId78" Type="http://schemas.openxmlformats.org/officeDocument/2006/relationships/customXml" Target="../ink/ink39.xml"/><Relationship Id="rId143" Type="http://schemas.openxmlformats.org/officeDocument/2006/relationships/image" Target="../media/image71.png"/><Relationship Id="rId350" Type="http://schemas.openxmlformats.org/officeDocument/2006/relationships/image" Target="../media/image174.png"/><Relationship Id="rId588" Type="http://schemas.openxmlformats.org/officeDocument/2006/relationships/customXml" Target="../ink/ink295.xml"/><Relationship Id="rId795" Type="http://schemas.openxmlformats.org/officeDocument/2006/relationships/customXml" Target="../ink/ink399.xml"/><Relationship Id="rId809" Type="http://schemas.openxmlformats.org/officeDocument/2006/relationships/customXml" Target="../ink/ink406.xml"/><Relationship Id="rId9" Type="http://schemas.openxmlformats.org/officeDocument/2006/relationships/image" Target="../media/image4.png"/><Relationship Id="rId210" Type="http://schemas.openxmlformats.org/officeDocument/2006/relationships/customXml" Target="../ink/ink105.xml"/><Relationship Id="rId448" Type="http://schemas.openxmlformats.org/officeDocument/2006/relationships/image" Target="../media/image223.png"/><Relationship Id="rId655" Type="http://schemas.openxmlformats.org/officeDocument/2006/relationships/image" Target="../media/image326.png"/><Relationship Id="rId294" Type="http://schemas.openxmlformats.org/officeDocument/2006/relationships/customXml" Target="../ink/ink147.xml"/><Relationship Id="rId308" Type="http://schemas.openxmlformats.org/officeDocument/2006/relationships/customXml" Target="../ink/ink154.xml"/><Relationship Id="rId515" Type="http://schemas.openxmlformats.org/officeDocument/2006/relationships/customXml" Target="../ink/ink258.xml"/><Relationship Id="rId722" Type="http://schemas.openxmlformats.org/officeDocument/2006/relationships/image" Target="../media/image359.png"/><Relationship Id="rId89" Type="http://schemas.openxmlformats.org/officeDocument/2006/relationships/image" Target="../media/image44.png"/><Relationship Id="rId154" Type="http://schemas.openxmlformats.org/officeDocument/2006/relationships/customXml" Target="../ink/ink77.xml"/><Relationship Id="rId361" Type="http://schemas.openxmlformats.org/officeDocument/2006/relationships/customXml" Target="../ink/ink181.xml"/><Relationship Id="rId599" Type="http://schemas.openxmlformats.org/officeDocument/2006/relationships/image" Target="../media/image298.png"/><Relationship Id="rId459" Type="http://schemas.openxmlformats.org/officeDocument/2006/relationships/customXml" Target="../ink/ink230.xml"/><Relationship Id="rId666" Type="http://schemas.openxmlformats.org/officeDocument/2006/relationships/customXml" Target="../ink/ink334.xml"/><Relationship Id="rId16" Type="http://schemas.openxmlformats.org/officeDocument/2006/relationships/customXml" Target="../ink/ink8.xml"/><Relationship Id="rId221" Type="http://schemas.openxmlformats.org/officeDocument/2006/relationships/image" Target="../media/image110.png"/><Relationship Id="rId319" Type="http://schemas.openxmlformats.org/officeDocument/2006/relationships/image" Target="../media/image159.png"/><Relationship Id="rId526" Type="http://schemas.openxmlformats.org/officeDocument/2006/relationships/image" Target="../media/image262.png"/><Relationship Id="rId733" Type="http://schemas.openxmlformats.org/officeDocument/2006/relationships/customXml" Target="../ink/ink368.xml"/><Relationship Id="rId165" Type="http://schemas.openxmlformats.org/officeDocument/2006/relationships/image" Target="../media/image82.png"/><Relationship Id="rId372" Type="http://schemas.openxmlformats.org/officeDocument/2006/relationships/image" Target="../media/image185.png"/><Relationship Id="rId677" Type="http://schemas.openxmlformats.org/officeDocument/2006/relationships/image" Target="../media/image337.png"/><Relationship Id="rId800" Type="http://schemas.openxmlformats.org/officeDocument/2006/relationships/image" Target="../media/image398.png"/><Relationship Id="rId232" Type="http://schemas.openxmlformats.org/officeDocument/2006/relationships/customXml" Target="../ink/ink116.xml"/><Relationship Id="rId27" Type="http://schemas.openxmlformats.org/officeDocument/2006/relationships/image" Target="../media/image13.png"/><Relationship Id="rId537" Type="http://schemas.openxmlformats.org/officeDocument/2006/relationships/customXml" Target="../ink/ink269.xml"/><Relationship Id="rId744" Type="http://schemas.openxmlformats.org/officeDocument/2006/relationships/image" Target="../media/image370.png"/><Relationship Id="rId80" Type="http://schemas.openxmlformats.org/officeDocument/2006/relationships/customXml" Target="../ink/ink40.xml"/><Relationship Id="rId176" Type="http://schemas.openxmlformats.org/officeDocument/2006/relationships/customXml" Target="../ink/ink88.xml"/><Relationship Id="rId383" Type="http://schemas.openxmlformats.org/officeDocument/2006/relationships/customXml" Target="../ink/ink192.xml"/><Relationship Id="rId590" Type="http://schemas.openxmlformats.org/officeDocument/2006/relationships/customXml" Target="../ink/ink296.xml"/><Relationship Id="rId604" Type="http://schemas.openxmlformats.org/officeDocument/2006/relationships/customXml" Target="../ink/ink303.xml"/><Relationship Id="rId811" Type="http://schemas.openxmlformats.org/officeDocument/2006/relationships/customXml" Target="../ink/ink407.xml"/><Relationship Id="rId243" Type="http://schemas.openxmlformats.org/officeDocument/2006/relationships/image" Target="../media/image121.png"/><Relationship Id="rId450" Type="http://schemas.openxmlformats.org/officeDocument/2006/relationships/image" Target="../media/image224.png"/><Relationship Id="rId688" Type="http://schemas.openxmlformats.org/officeDocument/2006/relationships/customXml" Target="../ink/ink345.xml"/><Relationship Id="rId38" Type="http://schemas.openxmlformats.org/officeDocument/2006/relationships/customXml" Target="../ink/ink19.xml"/><Relationship Id="rId103" Type="http://schemas.openxmlformats.org/officeDocument/2006/relationships/image" Target="../media/image51.png"/><Relationship Id="rId310" Type="http://schemas.openxmlformats.org/officeDocument/2006/relationships/customXml" Target="../ink/ink155.xml"/><Relationship Id="rId548" Type="http://schemas.openxmlformats.org/officeDocument/2006/relationships/customXml" Target="../ink/ink275.xml"/><Relationship Id="rId755" Type="http://schemas.openxmlformats.org/officeDocument/2006/relationships/customXml" Target="../ink/ink379.xml"/><Relationship Id="rId91" Type="http://schemas.openxmlformats.org/officeDocument/2006/relationships/image" Target="../media/image45.png"/><Relationship Id="rId187" Type="http://schemas.openxmlformats.org/officeDocument/2006/relationships/image" Target="../media/image93.png"/><Relationship Id="rId394" Type="http://schemas.openxmlformats.org/officeDocument/2006/relationships/image" Target="../media/image196.png"/><Relationship Id="rId408" Type="http://schemas.openxmlformats.org/officeDocument/2006/relationships/image" Target="../media/image203.png"/><Relationship Id="rId615" Type="http://schemas.openxmlformats.org/officeDocument/2006/relationships/image" Target="../media/image306.png"/><Relationship Id="rId254" Type="http://schemas.openxmlformats.org/officeDocument/2006/relationships/customXml" Target="../ink/ink127.xml"/><Relationship Id="rId699" Type="http://schemas.openxmlformats.org/officeDocument/2006/relationships/image" Target="../media/image348.png"/><Relationship Id="rId49" Type="http://schemas.openxmlformats.org/officeDocument/2006/relationships/image" Target="../media/image24.png"/><Relationship Id="rId114" Type="http://schemas.openxmlformats.org/officeDocument/2006/relationships/customXml" Target="../ink/ink57.xml"/><Relationship Id="rId461" Type="http://schemas.openxmlformats.org/officeDocument/2006/relationships/customXml" Target="../ink/ink231.xml"/><Relationship Id="rId559" Type="http://schemas.openxmlformats.org/officeDocument/2006/relationships/image" Target="../media/image278.png"/><Relationship Id="rId766" Type="http://schemas.openxmlformats.org/officeDocument/2006/relationships/image" Target="../media/image381.png"/><Relationship Id="rId198" Type="http://schemas.openxmlformats.org/officeDocument/2006/relationships/customXml" Target="../ink/ink99.xml"/><Relationship Id="rId321" Type="http://schemas.openxmlformats.org/officeDocument/2006/relationships/image" Target="../media/image160.png"/><Relationship Id="rId419" Type="http://schemas.openxmlformats.org/officeDocument/2006/relationships/customXml" Target="../ink/ink210.xml"/><Relationship Id="rId626" Type="http://schemas.openxmlformats.org/officeDocument/2006/relationships/customXml" Target="../ink/ink314.xml"/><Relationship Id="rId265" Type="http://schemas.openxmlformats.org/officeDocument/2006/relationships/image" Target="../media/image132.png"/><Relationship Id="rId472" Type="http://schemas.openxmlformats.org/officeDocument/2006/relationships/image" Target="../media/image235.png"/><Relationship Id="rId125" Type="http://schemas.openxmlformats.org/officeDocument/2006/relationships/image" Target="../media/image62.png"/><Relationship Id="rId332" Type="http://schemas.openxmlformats.org/officeDocument/2006/relationships/customXml" Target="../ink/ink166.xml"/><Relationship Id="rId777" Type="http://schemas.openxmlformats.org/officeDocument/2006/relationships/customXml" Target="../ink/ink390.xml"/><Relationship Id="rId637" Type="http://schemas.openxmlformats.org/officeDocument/2006/relationships/image" Target="../media/image317.png"/><Relationship Id="rId276" Type="http://schemas.openxmlformats.org/officeDocument/2006/relationships/customXml" Target="../ink/ink138.xml"/><Relationship Id="rId483" Type="http://schemas.openxmlformats.org/officeDocument/2006/relationships/customXml" Target="../ink/ink242.xml"/><Relationship Id="rId690" Type="http://schemas.openxmlformats.org/officeDocument/2006/relationships/customXml" Target="../ink/ink346.xml"/><Relationship Id="rId704" Type="http://schemas.openxmlformats.org/officeDocument/2006/relationships/customXml" Target="../ink/ink353.xml"/><Relationship Id="rId40" Type="http://schemas.openxmlformats.org/officeDocument/2006/relationships/customXml" Target="../ink/ink20.xml"/><Relationship Id="rId136" Type="http://schemas.openxmlformats.org/officeDocument/2006/relationships/customXml" Target="../ink/ink68.xml"/><Relationship Id="rId343" Type="http://schemas.openxmlformats.org/officeDocument/2006/relationships/image" Target="../media/image171.png"/><Relationship Id="rId550" Type="http://schemas.openxmlformats.org/officeDocument/2006/relationships/customXml" Target="../ink/ink276.xml"/><Relationship Id="rId788" Type="http://schemas.openxmlformats.org/officeDocument/2006/relationships/image" Target="../media/image392.png"/><Relationship Id="rId203" Type="http://schemas.openxmlformats.org/officeDocument/2006/relationships/image" Target="../media/image101.png"/><Relationship Id="rId648" Type="http://schemas.openxmlformats.org/officeDocument/2006/relationships/customXml" Target="../ink/ink325.xml"/><Relationship Id="rId287" Type="http://schemas.openxmlformats.org/officeDocument/2006/relationships/image" Target="../media/image143.png"/><Relationship Id="rId410" Type="http://schemas.openxmlformats.org/officeDocument/2006/relationships/image" Target="../media/image204.png"/><Relationship Id="rId494" Type="http://schemas.openxmlformats.org/officeDocument/2006/relationships/image" Target="../media/image246.png"/><Relationship Id="rId508" Type="http://schemas.openxmlformats.org/officeDocument/2006/relationships/image" Target="../media/image253.png"/><Relationship Id="rId715" Type="http://schemas.openxmlformats.org/officeDocument/2006/relationships/image" Target="../media/image356.png"/><Relationship Id="rId147" Type="http://schemas.openxmlformats.org/officeDocument/2006/relationships/image" Target="../media/image73.png"/><Relationship Id="rId354" Type="http://schemas.openxmlformats.org/officeDocument/2006/relationships/image" Target="../media/image176.png"/><Relationship Id="rId799" Type="http://schemas.openxmlformats.org/officeDocument/2006/relationships/customXml" Target="../ink/ink401.xml"/><Relationship Id="rId51" Type="http://schemas.openxmlformats.org/officeDocument/2006/relationships/image" Target="../media/image25.png"/><Relationship Id="rId561" Type="http://schemas.openxmlformats.org/officeDocument/2006/relationships/image" Target="../media/image279.png"/><Relationship Id="rId659" Type="http://schemas.openxmlformats.org/officeDocument/2006/relationships/image" Target="../media/image328.png"/><Relationship Id="rId214" Type="http://schemas.openxmlformats.org/officeDocument/2006/relationships/customXml" Target="../ink/ink107.xml"/><Relationship Id="rId298" Type="http://schemas.openxmlformats.org/officeDocument/2006/relationships/customXml" Target="../ink/ink149.xml"/><Relationship Id="rId421" Type="http://schemas.openxmlformats.org/officeDocument/2006/relationships/customXml" Target="../ink/ink211.xml"/><Relationship Id="rId519" Type="http://schemas.openxmlformats.org/officeDocument/2006/relationships/customXml" Target="../ink/ink260.xml"/><Relationship Id="rId158" Type="http://schemas.openxmlformats.org/officeDocument/2006/relationships/customXml" Target="../ink/ink79.xml"/><Relationship Id="rId726" Type="http://schemas.openxmlformats.org/officeDocument/2006/relationships/image" Target="../media/image361.png"/><Relationship Id="rId62" Type="http://schemas.openxmlformats.org/officeDocument/2006/relationships/customXml" Target="../ink/ink31.xml"/><Relationship Id="rId365" Type="http://schemas.openxmlformats.org/officeDocument/2006/relationships/customXml" Target="../ink/ink183.xml"/><Relationship Id="rId572" Type="http://schemas.openxmlformats.org/officeDocument/2006/relationships/customXml" Target="../ink/ink287.xml"/><Relationship Id="rId225" Type="http://schemas.openxmlformats.org/officeDocument/2006/relationships/image" Target="../media/image112.png"/><Relationship Id="rId432" Type="http://schemas.openxmlformats.org/officeDocument/2006/relationships/image" Target="../media/image215.png"/><Relationship Id="rId737" Type="http://schemas.openxmlformats.org/officeDocument/2006/relationships/customXml" Target="../ink/ink370.xml"/><Relationship Id="rId73" Type="http://schemas.openxmlformats.org/officeDocument/2006/relationships/image" Target="../media/image36.png"/><Relationship Id="rId169" Type="http://schemas.openxmlformats.org/officeDocument/2006/relationships/image" Target="../media/image84.png"/><Relationship Id="rId376" Type="http://schemas.openxmlformats.org/officeDocument/2006/relationships/image" Target="../media/image187.png"/><Relationship Id="rId583" Type="http://schemas.openxmlformats.org/officeDocument/2006/relationships/image" Target="../media/image290.png"/><Relationship Id="rId790" Type="http://schemas.openxmlformats.org/officeDocument/2006/relationships/image" Target="../media/image393.png"/><Relationship Id="rId804" Type="http://schemas.openxmlformats.org/officeDocument/2006/relationships/image" Target="../media/image400.png"/><Relationship Id="rId4" Type="http://schemas.openxmlformats.org/officeDocument/2006/relationships/customXml" Target="../ink/ink2.xml"/><Relationship Id="rId236" Type="http://schemas.openxmlformats.org/officeDocument/2006/relationships/customXml" Target="../ink/ink118.xml"/><Relationship Id="rId443" Type="http://schemas.openxmlformats.org/officeDocument/2006/relationships/customXml" Target="../ink/ink222.xml"/><Relationship Id="rId650" Type="http://schemas.openxmlformats.org/officeDocument/2006/relationships/customXml" Target="../ink/ink326.xml"/><Relationship Id="rId303" Type="http://schemas.openxmlformats.org/officeDocument/2006/relationships/image" Target="../media/image151.png"/><Relationship Id="rId748" Type="http://schemas.openxmlformats.org/officeDocument/2006/relationships/image" Target="../media/image372.png"/><Relationship Id="rId84" Type="http://schemas.openxmlformats.org/officeDocument/2006/relationships/customXml" Target="../ink/ink42.xml"/><Relationship Id="rId387" Type="http://schemas.openxmlformats.org/officeDocument/2006/relationships/customXml" Target="../ink/ink194.xml"/><Relationship Id="rId510" Type="http://schemas.openxmlformats.org/officeDocument/2006/relationships/image" Target="../media/image254.png"/><Relationship Id="rId594" Type="http://schemas.openxmlformats.org/officeDocument/2006/relationships/customXml" Target="../ink/ink298.xml"/><Relationship Id="rId608" Type="http://schemas.openxmlformats.org/officeDocument/2006/relationships/customXml" Target="../ink/ink305.xml"/><Relationship Id="rId247" Type="http://schemas.openxmlformats.org/officeDocument/2006/relationships/image" Target="../media/image123.png"/><Relationship Id="rId107" Type="http://schemas.openxmlformats.org/officeDocument/2006/relationships/image" Target="../media/image53.png"/><Relationship Id="rId454" Type="http://schemas.openxmlformats.org/officeDocument/2006/relationships/image" Target="../media/image226.png"/><Relationship Id="rId661" Type="http://schemas.openxmlformats.org/officeDocument/2006/relationships/image" Target="../media/image329.png"/><Relationship Id="rId759" Type="http://schemas.openxmlformats.org/officeDocument/2006/relationships/customXml" Target="../ink/ink381.xml"/><Relationship Id="rId11" Type="http://schemas.openxmlformats.org/officeDocument/2006/relationships/image" Target="../media/image5.png"/><Relationship Id="rId314" Type="http://schemas.openxmlformats.org/officeDocument/2006/relationships/customXml" Target="../ink/ink157.xml"/><Relationship Id="rId398" Type="http://schemas.openxmlformats.org/officeDocument/2006/relationships/image" Target="../media/image198.png"/><Relationship Id="rId521" Type="http://schemas.openxmlformats.org/officeDocument/2006/relationships/customXml" Target="../ink/ink261.xml"/><Relationship Id="rId619" Type="http://schemas.openxmlformats.org/officeDocument/2006/relationships/image" Target="../media/image308.png"/><Relationship Id="rId95" Type="http://schemas.openxmlformats.org/officeDocument/2006/relationships/image" Target="../media/image47.png"/><Relationship Id="rId160" Type="http://schemas.openxmlformats.org/officeDocument/2006/relationships/customXml" Target="../ink/ink80.xml"/><Relationship Id="rId258" Type="http://schemas.openxmlformats.org/officeDocument/2006/relationships/customXml" Target="../ink/ink129.xml"/><Relationship Id="rId465" Type="http://schemas.openxmlformats.org/officeDocument/2006/relationships/customXml" Target="../ink/ink233.xml"/><Relationship Id="rId672" Type="http://schemas.openxmlformats.org/officeDocument/2006/relationships/customXml" Target="../ink/ink337.xml"/><Relationship Id="rId22" Type="http://schemas.openxmlformats.org/officeDocument/2006/relationships/customXml" Target="../ink/ink11.xml"/><Relationship Id="rId118" Type="http://schemas.openxmlformats.org/officeDocument/2006/relationships/customXml" Target="../ink/ink59.xml"/><Relationship Id="rId325" Type="http://schemas.openxmlformats.org/officeDocument/2006/relationships/image" Target="../media/image162.png"/><Relationship Id="rId532" Type="http://schemas.openxmlformats.org/officeDocument/2006/relationships/image" Target="../media/image265.png"/><Relationship Id="rId171" Type="http://schemas.openxmlformats.org/officeDocument/2006/relationships/image" Target="../media/image85.png"/><Relationship Id="rId269" Type="http://schemas.openxmlformats.org/officeDocument/2006/relationships/image" Target="../media/image134.png"/><Relationship Id="rId476" Type="http://schemas.openxmlformats.org/officeDocument/2006/relationships/image" Target="../media/image237.png"/><Relationship Id="rId683" Type="http://schemas.openxmlformats.org/officeDocument/2006/relationships/image" Target="../media/image340.png"/><Relationship Id="rId33" Type="http://schemas.openxmlformats.org/officeDocument/2006/relationships/image" Target="../media/image16.png"/><Relationship Id="rId129" Type="http://schemas.openxmlformats.org/officeDocument/2006/relationships/image" Target="../media/image64.png"/><Relationship Id="rId336" Type="http://schemas.openxmlformats.org/officeDocument/2006/relationships/customXml" Target="../ink/ink168.xml"/><Relationship Id="rId543" Type="http://schemas.openxmlformats.org/officeDocument/2006/relationships/image" Target="../media/image270.png"/><Relationship Id="rId182" Type="http://schemas.openxmlformats.org/officeDocument/2006/relationships/customXml" Target="../ink/ink91.xml"/><Relationship Id="rId403" Type="http://schemas.openxmlformats.org/officeDocument/2006/relationships/customXml" Target="../ink/ink202.xml"/><Relationship Id="rId750" Type="http://schemas.openxmlformats.org/officeDocument/2006/relationships/image" Target="../media/image373.png"/></Relationships>
</file>

<file path=ppt/slides/_rels/slide1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354.xml"/><Relationship Id="rId21" Type="http://schemas.openxmlformats.org/officeDocument/2006/relationships/image" Target="../media/image2201.png"/><Relationship Id="rId324" Type="http://schemas.openxmlformats.org/officeDocument/2006/relationships/customXml" Target="../ink/ink2459.xml"/><Relationship Id="rId170" Type="http://schemas.openxmlformats.org/officeDocument/2006/relationships/customXml" Target="../ink/ink2381.xml"/><Relationship Id="rId268" Type="http://schemas.openxmlformats.org/officeDocument/2006/relationships/customXml" Target="../ink/ink2430.xml"/><Relationship Id="rId475" Type="http://schemas.openxmlformats.org/officeDocument/2006/relationships/customXml" Target="../ink/ink2536.xml"/><Relationship Id="rId32" Type="http://schemas.openxmlformats.org/officeDocument/2006/relationships/customXml" Target="../ink/ink2311.xml"/><Relationship Id="rId74" Type="http://schemas.openxmlformats.org/officeDocument/2006/relationships/customXml" Target="../ink/ink2332.xml"/><Relationship Id="rId128" Type="http://schemas.openxmlformats.org/officeDocument/2006/relationships/customXml" Target="../ink/ink2360.xml"/><Relationship Id="rId335" Type="http://schemas.openxmlformats.org/officeDocument/2006/relationships/customXml" Target="../ink/ink2465.xml"/><Relationship Id="rId377" Type="http://schemas.openxmlformats.org/officeDocument/2006/relationships/image" Target="../media/image2364.png"/><Relationship Id="rId500" Type="http://schemas.openxmlformats.org/officeDocument/2006/relationships/image" Target="../media/image2424.png"/><Relationship Id="rId5" Type="http://schemas.openxmlformats.org/officeDocument/2006/relationships/image" Target="../media/image2194.png"/><Relationship Id="rId181" Type="http://schemas.openxmlformats.org/officeDocument/2006/relationships/image" Target="../media/image2273.png"/><Relationship Id="rId237" Type="http://schemas.openxmlformats.org/officeDocument/2006/relationships/image" Target="../media/image2300.png"/><Relationship Id="rId402" Type="http://schemas.openxmlformats.org/officeDocument/2006/relationships/image" Target="../media/image2376.png"/><Relationship Id="rId279" Type="http://schemas.openxmlformats.org/officeDocument/2006/relationships/customXml" Target="../ink/ink2436.xml"/><Relationship Id="rId444" Type="http://schemas.openxmlformats.org/officeDocument/2006/relationships/image" Target="../media/image2396.png"/><Relationship Id="rId486" Type="http://schemas.openxmlformats.org/officeDocument/2006/relationships/image" Target="../media/image2417.png"/><Relationship Id="rId43" Type="http://schemas.openxmlformats.org/officeDocument/2006/relationships/image" Target="../media/image2210.png"/><Relationship Id="rId139" Type="http://schemas.openxmlformats.org/officeDocument/2006/relationships/image" Target="../media/image2253.png"/><Relationship Id="rId290" Type="http://schemas.openxmlformats.org/officeDocument/2006/relationships/customXml" Target="../ink/ink2442.xml"/><Relationship Id="rId304" Type="http://schemas.openxmlformats.org/officeDocument/2006/relationships/customXml" Target="../ink/ink2449.xml"/><Relationship Id="rId346" Type="http://schemas.openxmlformats.org/officeDocument/2006/relationships/image" Target="../media/image2350.png"/><Relationship Id="rId388" Type="http://schemas.openxmlformats.org/officeDocument/2006/relationships/image" Target="../media/image2369.png"/><Relationship Id="rId511" Type="http://schemas.openxmlformats.org/officeDocument/2006/relationships/customXml" Target="../ink/ink2554.xml"/><Relationship Id="rId85" Type="http://schemas.openxmlformats.org/officeDocument/2006/relationships/image" Target="../media/image2230.png"/><Relationship Id="rId150" Type="http://schemas.openxmlformats.org/officeDocument/2006/relationships/customXml" Target="../ink/ink2371.xml"/><Relationship Id="rId192" Type="http://schemas.openxmlformats.org/officeDocument/2006/relationships/customXml" Target="../ink/ink2392.xml"/><Relationship Id="rId206" Type="http://schemas.openxmlformats.org/officeDocument/2006/relationships/customXml" Target="../ink/ink2399.xml"/><Relationship Id="rId413" Type="http://schemas.openxmlformats.org/officeDocument/2006/relationships/customXml" Target="../ink/ink2505.xml"/><Relationship Id="rId248" Type="http://schemas.openxmlformats.org/officeDocument/2006/relationships/customXml" Target="../ink/ink2420.xml"/><Relationship Id="rId455" Type="http://schemas.openxmlformats.org/officeDocument/2006/relationships/customXml" Target="../ink/ink2526.xml"/><Relationship Id="rId497" Type="http://schemas.openxmlformats.org/officeDocument/2006/relationships/customXml" Target="../ink/ink2547.xml"/><Relationship Id="rId12" Type="http://schemas.openxmlformats.org/officeDocument/2006/relationships/customXml" Target="../ink/ink2301.xml"/><Relationship Id="rId108" Type="http://schemas.openxmlformats.org/officeDocument/2006/relationships/customXml" Target="../ink/ink2349.xml"/><Relationship Id="rId315" Type="http://schemas.openxmlformats.org/officeDocument/2006/relationships/image" Target="../media/image2335.png"/><Relationship Id="rId357" Type="http://schemas.openxmlformats.org/officeDocument/2006/relationships/customXml" Target="../ink/ink2476.xml"/><Relationship Id="rId522" Type="http://schemas.openxmlformats.org/officeDocument/2006/relationships/image" Target="../media/image2435.png"/><Relationship Id="rId54" Type="http://schemas.openxmlformats.org/officeDocument/2006/relationships/customXml" Target="../ink/ink2322.xml"/><Relationship Id="rId96" Type="http://schemas.openxmlformats.org/officeDocument/2006/relationships/customXml" Target="../ink/ink2343.xml"/><Relationship Id="rId161" Type="http://schemas.openxmlformats.org/officeDocument/2006/relationships/image" Target="../media/image2263.png"/><Relationship Id="rId217" Type="http://schemas.openxmlformats.org/officeDocument/2006/relationships/image" Target="../media/image2290.png"/><Relationship Id="rId399" Type="http://schemas.openxmlformats.org/officeDocument/2006/relationships/customXml" Target="../ink/ink2498.xml"/><Relationship Id="rId259" Type="http://schemas.openxmlformats.org/officeDocument/2006/relationships/image" Target="../media/image1117.png"/><Relationship Id="rId424" Type="http://schemas.openxmlformats.org/officeDocument/2006/relationships/image" Target="../media/image2386.png"/><Relationship Id="rId466" Type="http://schemas.openxmlformats.org/officeDocument/2006/relationships/image" Target="../media/image2407.png"/><Relationship Id="rId23" Type="http://schemas.openxmlformats.org/officeDocument/2006/relationships/image" Target="../media/image2202.png"/><Relationship Id="rId119" Type="http://schemas.openxmlformats.org/officeDocument/2006/relationships/customXml" Target="../ink/ink2355.xml"/><Relationship Id="rId270" Type="http://schemas.openxmlformats.org/officeDocument/2006/relationships/customXml" Target="../ink/ink2431.xml"/><Relationship Id="rId326" Type="http://schemas.openxmlformats.org/officeDocument/2006/relationships/customXml" Target="../ink/ink2460.xml"/><Relationship Id="rId65" Type="http://schemas.openxmlformats.org/officeDocument/2006/relationships/image" Target="../media/image2220.png"/><Relationship Id="rId130" Type="http://schemas.openxmlformats.org/officeDocument/2006/relationships/customXml" Target="../ink/ink2361.xml"/><Relationship Id="rId368" Type="http://schemas.openxmlformats.org/officeDocument/2006/relationships/image" Target="../media/image2360.png"/><Relationship Id="rId172" Type="http://schemas.openxmlformats.org/officeDocument/2006/relationships/customXml" Target="../ink/ink2382.xml"/><Relationship Id="rId228" Type="http://schemas.openxmlformats.org/officeDocument/2006/relationships/customXml" Target="../ink/ink2410.xml"/><Relationship Id="rId435" Type="http://schemas.openxmlformats.org/officeDocument/2006/relationships/customXml" Target="../ink/ink2516.xml"/><Relationship Id="rId477" Type="http://schemas.openxmlformats.org/officeDocument/2006/relationships/customXml" Target="../ink/ink2537.xml"/><Relationship Id="rId281" Type="http://schemas.openxmlformats.org/officeDocument/2006/relationships/customXml" Target="../ink/ink2437.xml"/><Relationship Id="rId337" Type="http://schemas.openxmlformats.org/officeDocument/2006/relationships/customXml" Target="../ink/ink2466.xml"/><Relationship Id="rId502" Type="http://schemas.openxmlformats.org/officeDocument/2006/relationships/image" Target="../media/image2425.png"/><Relationship Id="rId34" Type="http://schemas.openxmlformats.org/officeDocument/2006/relationships/customXml" Target="../ink/ink2312.xml"/><Relationship Id="rId76" Type="http://schemas.openxmlformats.org/officeDocument/2006/relationships/customXml" Target="../ink/ink2333.xml"/><Relationship Id="rId141" Type="http://schemas.openxmlformats.org/officeDocument/2006/relationships/image" Target="../media/image2254.png"/><Relationship Id="rId379" Type="http://schemas.openxmlformats.org/officeDocument/2006/relationships/image" Target="../media/image2365.png"/><Relationship Id="rId7" Type="http://schemas.openxmlformats.org/officeDocument/2006/relationships/image" Target="../media/image2195.png"/><Relationship Id="rId183" Type="http://schemas.openxmlformats.org/officeDocument/2006/relationships/image" Target="../media/image2274.png"/><Relationship Id="rId239" Type="http://schemas.openxmlformats.org/officeDocument/2006/relationships/image" Target="../media/image2301.png"/><Relationship Id="rId390" Type="http://schemas.openxmlformats.org/officeDocument/2006/relationships/image" Target="../media/image2370.png"/><Relationship Id="rId404" Type="http://schemas.openxmlformats.org/officeDocument/2006/relationships/image" Target="../media/image2377.png"/><Relationship Id="rId446" Type="http://schemas.openxmlformats.org/officeDocument/2006/relationships/image" Target="../media/image2397.png"/><Relationship Id="rId250" Type="http://schemas.openxmlformats.org/officeDocument/2006/relationships/customXml" Target="../ink/ink2421.xml"/><Relationship Id="rId292" Type="http://schemas.openxmlformats.org/officeDocument/2006/relationships/customXml" Target="../ink/ink2443.xml"/><Relationship Id="rId306" Type="http://schemas.openxmlformats.org/officeDocument/2006/relationships/customXml" Target="../ink/ink2450.xml"/><Relationship Id="rId488" Type="http://schemas.openxmlformats.org/officeDocument/2006/relationships/image" Target="../media/image2418.png"/><Relationship Id="rId45" Type="http://schemas.openxmlformats.org/officeDocument/2006/relationships/image" Target="../media/image2211.png"/><Relationship Id="rId87" Type="http://schemas.openxmlformats.org/officeDocument/2006/relationships/image" Target="../media/image2231.png"/><Relationship Id="rId110" Type="http://schemas.openxmlformats.org/officeDocument/2006/relationships/customXml" Target="../ink/ink2350.xml"/><Relationship Id="rId348" Type="http://schemas.openxmlformats.org/officeDocument/2006/relationships/image" Target="../media/image2351.png"/><Relationship Id="rId513" Type="http://schemas.openxmlformats.org/officeDocument/2006/relationships/customXml" Target="../ink/ink2555.xml"/><Relationship Id="rId152" Type="http://schemas.openxmlformats.org/officeDocument/2006/relationships/customXml" Target="../ink/ink2372.xml"/><Relationship Id="rId194" Type="http://schemas.openxmlformats.org/officeDocument/2006/relationships/customXml" Target="../ink/ink2393.xml"/><Relationship Id="rId208" Type="http://schemas.openxmlformats.org/officeDocument/2006/relationships/customXml" Target="../ink/ink2400.xml"/><Relationship Id="rId415" Type="http://schemas.openxmlformats.org/officeDocument/2006/relationships/customXml" Target="../ink/ink2506.xml"/><Relationship Id="rId457" Type="http://schemas.openxmlformats.org/officeDocument/2006/relationships/customXml" Target="../ink/ink2527.xml"/><Relationship Id="rId261" Type="http://schemas.openxmlformats.org/officeDocument/2006/relationships/image" Target="../media/image2309.png"/><Relationship Id="rId499" Type="http://schemas.openxmlformats.org/officeDocument/2006/relationships/customXml" Target="../ink/ink2548.xml"/><Relationship Id="rId14" Type="http://schemas.openxmlformats.org/officeDocument/2006/relationships/customXml" Target="../ink/ink2302.xml"/><Relationship Id="rId56" Type="http://schemas.openxmlformats.org/officeDocument/2006/relationships/customXml" Target="../ink/ink2323.xml"/><Relationship Id="rId317" Type="http://schemas.openxmlformats.org/officeDocument/2006/relationships/image" Target="../media/image2336.png"/><Relationship Id="rId359" Type="http://schemas.openxmlformats.org/officeDocument/2006/relationships/customXml" Target="../ink/ink2477.xml"/><Relationship Id="rId524" Type="http://schemas.openxmlformats.org/officeDocument/2006/relationships/image" Target="../media/image2436.png"/><Relationship Id="rId98" Type="http://schemas.openxmlformats.org/officeDocument/2006/relationships/customXml" Target="../ink/ink2344.xml"/><Relationship Id="rId121" Type="http://schemas.openxmlformats.org/officeDocument/2006/relationships/customXml" Target="../ink/ink2356.xml"/><Relationship Id="rId163" Type="http://schemas.openxmlformats.org/officeDocument/2006/relationships/image" Target="../media/image2264.png"/><Relationship Id="rId219" Type="http://schemas.openxmlformats.org/officeDocument/2006/relationships/image" Target="../media/image2291.png"/><Relationship Id="rId370" Type="http://schemas.openxmlformats.org/officeDocument/2006/relationships/customXml" Target="../ink/ink2483.xml"/><Relationship Id="rId426" Type="http://schemas.openxmlformats.org/officeDocument/2006/relationships/image" Target="../media/image2387.png"/><Relationship Id="rId230" Type="http://schemas.openxmlformats.org/officeDocument/2006/relationships/customXml" Target="../ink/ink2411.xml"/><Relationship Id="rId468" Type="http://schemas.openxmlformats.org/officeDocument/2006/relationships/image" Target="../media/image2408.png"/><Relationship Id="rId25" Type="http://schemas.openxmlformats.org/officeDocument/2006/relationships/image" Target="../media/image2203.png"/><Relationship Id="rId67" Type="http://schemas.openxmlformats.org/officeDocument/2006/relationships/image" Target="../media/image2221.png"/><Relationship Id="rId272" Type="http://schemas.openxmlformats.org/officeDocument/2006/relationships/image" Target="../media/image2314.png"/><Relationship Id="rId328" Type="http://schemas.openxmlformats.org/officeDocument/2006/relationships/customXml" Target="../ink/ink2461.xml"/><Relationship Id="rId132" Type="http://schemas.openxmlformats.org/officeDocument/2006/relationships/customXml" Target="../ink/ink2362.xml"/><Relationship Id="rId174" Type="http://schemas.openxmlformats.org/officeDocument/2006/relationships/customXml" Target="../ink/ink2383.xml"/><Relationship Id="rId381" Type="http://schemas.openxmlformats.org/officeDocument/2006/relationships/customXml" Target="../ink/ink2489.xml"/><Relationship Id="rId241" Type="http://schemas.openxmlformats.org/officeDocument/2006/relationships/image" Target="../media/image2302.png"/><Relationship Id="rId437" Type="http://schemas.openxmlformats.org/officeDocument/2006/relationships/customXml" Target="../ink/ink2517.xml"/><Relationship Id="rId479" Type="http://schemas.openxmlformats.org/officeDocument/2006/relationships/customXml" Target="../ink/ink2538.xml"/><Relationship Id="rId36" Type="http://schemas.openxmlformats.org/officeDocument/2006/relationships/customXml" Target="../ink/ink2313.xml"/><Relationship Id="rId283" Type="http://schemas.openxmlformats.org/officeDocument/2006/relationships/image" Target="../media/image2319.png"/><Relationship Id="rId339" Type="http://schemas.openxmlformats.org/officeDocument/2006/relationships/customXml" Target="../ink/ink2467.xml"/><Relationship Id="rId490" Type="http://schemas.openxmlformats.org/officeDocument/2006/relationships/image" Target="../media/image2419.png"/><Relationship Id="rId504" Type="http://schemas.openxmlformats.org/officeDocument/2006/relationships/image" Target="../media/image2426.png"/><Relationship Id="rId78" Type="http://schemas.openxmlformats.org/officeDocument/2006/relationships/customXml" Target="../ink/ink2334.xml"/><Relationship Id="rId101" Type="http://schemas.openxmlformats.org/officeDocument/2006/relationships/image" Target="../media/image2237.png"/><Relationship Id="rId143" Type="http://schemas.openxmlformats.org/officeDocument/2006/relationships/image" Target="../media/image2255.png"/><Relationship Id="rId185" Type="http://schemas.openxmlformats.org/officeDocument/2006/relationships/image" Target="../media/image2275.png"/><Relationship Id="rId350" Type="http://schemas.openxmlformats.org/officeDocument/2006/relationships/image" Target="../media/image2352.png"/><Relationship Id="rId406" Type="http://schemas.openxmlformats.org/officeDocument/2006/relationships/image" Target="../media/image2378.png"/><Relationship Id="rId9" Type="http://schemas.openxmlformats.org/officeDocument/2006/relationships/image" Target="../media/image2196.png"/><Relationship Id="rId210" Type="http://schemas.openxmlformats.org/officeDocument/2006/relationships/customXml" Target="../ink/ink2401.xml"/><Relationship Id="rId392" Type="http://schemas.openxmlformats.org/officeDocument/2006/relationships/image" Target="../media/image2371.png"/><Relationship Id="rId448" Type="http://schemas.openxmlformats.org/officeDocument/2006/relationships/image" Target="../media/image2398.png"/><Relationship Id="rId252" Type="http://schemas.openxmlformats.org/officeDocument/2006/relationships/customXml" Target="../ink/ink2422.xml"/><Relationship Id="rId294" Type="http://schemas.openxmlformats.org/officeDocument/2006/relationships/customXml" Target="../ink/ink2444.xml"/><Relationship Id="rId308" Type="http://schemas.openxmlformats.org/officeDocument/2006/relationships/customXml" Target="../ink/ink2451.xml"/><Relationship Id="rId515" Type="http://schemas.openxmlformats.org/officeDocument/2006/relationships/customXml" Target="../ink/ink2556.xml"/><Relationship Id="rId47" Type="http://schemas.openxmlformats.org/officeDocument/2006/relationships/image" Target="../media/image2212.png"/><Relationship Id="rId89" Type="http://schemas.openxmlformats.org/officeDocument/2006/relationships/image" Target="../media/image2232.png"/><Relationship Id="rId112" Type="http://schemas.openxmlformats.org/officeDocument/2006/relationships/customXml" Target="../ink/ink2351.xml"/><Relationship Id="rId154" Type="http://schemas.openxmlformats.org/officeDocument/2006/relationships/customXml" Target="../ink/ink2373.xml"/><Relationship Id="rId361" Type="http://schemas.openxmlformats.org/officeDocument/2006/relationships/customXml" Target="../ink/ink2478.xml"/><Relationship Id="rId196" Type="http://schemas.openxmlformats.org/officeDocument/2006/relationships/customXml" Target="../ink/ink2394.xml"/><Relationship Id="rId417" Type="http://schemas.openxmlformats.org/officeDocument/2006/relationships/customXml" Target="../ink/ink2507.xml"/><Relationship Id="rId459" Type="http://schemas.openxmlformats.org/officeDocument/2006/relationships/customXml" Target="../ink/ink2528.xml"/><Relationship Id="rId16" Type="http://schemas.openxmlformats.org/officeDocument/2006/relationships/customXml" Target="../ink/ink2303.xml"/><Relationship Id="rId221" Type="http://schemas.openxmlformats.org/officeDocument/2006/relationships/image" Target="../media/image2292.png"/><Relationship Id="rId263" Type="http://schemas.openxmlformats.org/officeDocument/2006/relationships/image" Target="../media/image2310.png"/><Relationship Id="rId319" Type="http://schemas.openxmlformats.org/officeDocument/2006/relationships/image" Target="../media/image2337.png"/><Relationship Id="rId470" Type="http://schemas.openxmlformats.org/officeDocument/2006/relationships/image" Target="../media/image2409.png"/><Relationship Id="rId526" Type="http://schemas.openxmlformats.org/officeDocument/2006/relationships/image" Target="../media/image2437.png"/><Relationship Id="rId58" Type="http://schemas.openxmlformats.org/officeDocument/2006/relationships/customXml" Target="../ink/ink2324.xml"/><Relationship Id="rId123" Type="http://schemas.openxmlformats.org/officeDocument/2006/relationships/image" Target="../media/image2246.png"/><Relationship Id="rId330" Type="http://schemas.openxmlformats.org/officeDocument/2006/relationships/customXml" Target="../ink/ink2462.xml"/><Relationship Id="rId165" Type="http://schemas.openxmlformats.org/officeDocument/2006/relationships/image" Target="../media/image2265.png"/><Relationship Id="rId372" Type="http://schemas.openxmlformats.org/officeDocument/2006/relationships/customXml" Target="../ink/ink2484.xml"/><Relationship Id="rId428" Type="http://schemas.openxmlformats.org/officeDocument/2006/relationships/image" Target="../media/image2388.png"/><Relationship Id="rId232" Type="http://schemas.openxmlformats.org/officeDocument/2006/relationships/customXml" Target="../ink/ink2412.xml"/><Relationship Id="rId274" Type="http://schemas.openxmlformats.org/officeDocument/2006/relationships/image" Target="../media/image2315.png"/><Relationship Id="rId481" Type="http://schemas.openxmlformats.org/officeDocument/2006/relationships/customXml" Target="../ink/ink2539.xml"/><Relationship Id="rId27" Type="http://schemas.openxmlformats.org/officeDocument/2006/relationships/image" Target="../media/image2204.png"/><Relationship Id="rId69" Type="http://schemas.openxmlformats.org/officeDocument/2006/relationships/image" Target="../media/image2222.png"/><Relationship Id="rId134" Type="http://schemas.openxmlformats.org/officeDocument/2006/relationships/customXml" Target="../ink/ink2363.xml"/><Relationship Id="rId80" Type="http://schemas.openxmlformats.org/officeDocument/2006/relationships/customXml" Target="../ink/ink2335.xml"/><Relationship Id="rId176" Type="http://schemas.openxmlformats.org/officeDocument/2006/relationships/customXml" Target="../ink/ink2384.xml"/><Relationship Id="rId341" Type="http://schemas.openxmlformats.org/officeDocument/2006/relationships/customXml" Target="../ink/ink2468.xml"/><Relationship Id="rId383" Type="http://schemas.openxmlformats.org/officeDocument/2006/relationships/customXml" Target="../ink/ink2490.xml"/><Relationship Id="rId439" Type="http://schemas.openxmlformats.org/officeDocument/2006/relationships/customXml" Target="../ink/ink2518.xml"/><Relationship Id="rId201" Type="http://schemas.openxmlformats.org/officeDocument/2006/relationships/image" Target="../media/image2282.png"/><Relationship Id="rId243" Type="http://schemas.openxmlformats.org/officeDocument/2006/relationships/image" Target="../media/image955.png"/><Relationship Id="rId285" Type="http://schemas.openxmlformats.org/officeDocument/2006/relationships/image" Target="../media/image2320.png"/><Relationship Id="rId450" Type="http://schemas.openxmlformats.org/officeDocument/2006/relationships/image" Target="../media/image2399.png"/><Relationship Id="rId506" Type="http://schemas.openxmlformats.org/officeDocument/2006/relationships/image" Target="../media/image2427.png"/><Relationship Id="rId38" Type="http://schemas.openxmlformats.org/officeDocument/2006/relationships/customXml" Target="../ink/ink2314.xml"/><Relationship Id="rId103" Type="http://schemas.openxmlformats.org/officeDocument/2006/relationships/image" Target="../media/image2238.png"/><Relationship Id="rId310" Type="http://schemas.openxmlformats.org/officeDocument/2006/relationships/customXml" Target="../ink/ink2452.xml"/><Relationship Id="rId492" Type="http://schemas.openxmlformats.org/officeDocument/2006/relationships/image" Target="../media/image2420.png"/><Relationship Id="rId91" Type="http://schemas.openxmlformats.org/officeDocument/2006/relationships/image" Target="../media/image2069.png"/><Relationship Id="rId145" Type="http://schemas.openxmlformats.org/officeDocument/2006/relationships/image" Target="../media/image2256.png"/><Relationship Id="rId187" Type="http://schemas.openxmlformats.org/officeDocument/2006/relationships/image" Target="../media/image1529.png"/><Relationship Id="rId352" Type="http://schemas.openxmlformats.org/officeDocument/2006/relationships/image" Target="../media/image2353.png"/><Relationship Id="rId394" Type="http://schemas.openxmlformats.org/officeDocument/2006/relationships/image" Target="../media/image2372.png"/><Relationship Id="rId408" Type="http://schemas.openxmlformats.org/officeDocument/2006/relationships/image" Target="../media/image2379.png"/><Relationship Id="rId212" Type="http://schemas.openxmlformats.org/officeDocument/2006/relationships/customXml" Target="../ink/ink2402.xml"/><Relationship Id="rId254" Type="http://schemas.openxmlformats.org/officeDocument/2006/relationships/customXml" Target="../ink/ink2423.xml"/><Relationship Id="rId49" Type="http://schemas.openxmlformats.org/officeDocument/2006/relationships/image" Target="../media/image2213.png"/><Relationship Id="rId114" Type="http://schemas.openxmlformats.org/officeDocument/2006/relationships/customXml" Target="../ink/ink2352.xml"/><Relationship Id="rId296" Type="http://schemas.openxmlformats.org/officeDocument/2006/relationships/customXml" Target="../ink/ink2445.xml"/><Relationship Id="rId461" Type="http://schemas.openxmlformats.org/officeDocument/2006/relationships/customXml" Target="../ink/ink2529.xml"/><Relationship Id="rId517" Type="http://schemas.openxmlformats.org/officeDocument/2006/relationships/customXml" Target="../ink/ink2557.xml"/><Relationship Id="rId60" Type="http://schemas.openxmlformats.org/officeDocument/2006/relationships/customXml" Target="../ink/ink2325.xml"/><Relationship Id="rId156" Type="http://schemas.openxmlformats.org/officeDocument/2006/relationships/customXml" Target="../ink/ink2374.xml"/><Relationship Id="rId198" Type="http://schemas.openxmlformats.org/officeDocument/2006/relationships/customXml" Target="../ink/ink2395.xml"/><Relationship Id="rId321" Type="http://schemas.openxmlformats.org/officeDocument/2006/relationships/image" Target="../media/image2338.png"/><Relationship Id="rId363" Type="http://schemas.openxmlformats.org/officeDocument/2006/relationships/customXml" Target="../ink/ink2479.xml"/><Relationship Id="rId419" Type="http://schemas.openxmlformats.org/officeDocument/2006/relationships/customXml" Target="../ink/ink2508.xml"/><Relationship Id="rId223" Type="http://schemas.openxmlformats.org/officeDocument/2006/relationships/image" Target="../media/image2293.png"/><Relationship Id="rId430" Type="http://schemas.openxmlformats.org/officeDocument/2006/relationships/image" Target="../media/image2389.png"/><Relationship Id="rId18" Type="http://schemas.openxmlformats.org/officeDocument/2006/relationships/customXml" Target="../ink/ink2304.xml"/><Relationship Id="rId265" Type="http://schemas.openxmlformats.org/officeDocument/2006/relationships/image" Target="../media/image2311.png"/><Relationship Id="rId472" Type="http://schemas.openxmlformats.org/officeDocument/2006/relationships/image" Target="../media/image2410.png"/><Relationship Id="rId528" Type="http://schemas.openxmlformats.org/officeDocument/2006/relationships/image" Target="../media/image2438.png"/><Relationship Id="rId125" Type="http://schemas.openxmlformats.org/officeDocument/2006/relationships/image" Target="../media/image2247.png"/><Relationship Id="rId167" Type="http://schemas.openxmlformats.org/officeDocument/2006/relationships/image" Target="../media/image2266.png"/><Relationship Id="rId332" Type="http://schemas.openxmlformats.org/officeDocument/2006/relationships/customXml" Target="../ink/ink2463.xml"/><Relationship Id="rId374" Type="http://schemas.openxmlformats.org/officeDocument/2006/relationships/customXml" Target="../ink/ink2485.xml"/><Relationship Id="rId71" Type="http://schemas.openxmlformats.org/officeDocument/2006/relationships/image" Target="../media/image2223.png"/><Relationship Id="rId234" Type="http://schemas.openxmlformats.org/officeDocument/2006/relationships/customXml" Target="../ink/ink2413.xml"/><Relationship Id="rId2" Type="http://schemas.openxmlformats.org/officeDocument/2006/relationships/customXml" Target="../ink/ink2296.xml"/><Relationship Id="rId29" Type="http://schemas.openxmlformats.org/officeDocument/2006/relationships/image" Target="../media/image351.png"/><Relationship Id="rId276" Type="http://schemas.openxmlformats.org/officeDocument/2006/relationships/image" Target="../media/image2316.png"/><Relationship Id="rId441" Type="http://schemas.openxmlformats.org/officeDocument/2006/relationships/customXml" Target="../ink/ink2519.xml"/><Relationship Id="rId483" Type="http://schemas.openxmlformats.org/officeDocument/2006/relationships/customXml" Target="../ink/ink2540.xml"/><Relationship Id="rId40" Type="http://schemas.openxmlformats.org/officeDocument/2006/relationships/customXml" Target="../ink/ink2315.xml"/><Relationship Id="rId136" Type="http://schemas.openxmlformats.org/officeDocument/2006/relationships/customXml" Target="../ink/ink2364.xml"/><Relationship Id="rId178" Type="http://schemas.openxmlformats.org/officeDocument/2006/relationships/customXml" Target="../ink/ink2385.xml"/><Relationship Id="rId301" Type="http://schemas.openxmlformats.org/officeDocument/2006/relationships/image" Target="../media/image2328.png"/><Relationship Id="rId343" Type="http://schemas.openxmlformats.org/officeDocument/2006/relationships/customXml" Target="../ink/ink2469.xml"/><Relationship Id="rId82" Type="http://schemas.openxmlformats.org/officeDocument/2006/relationships/customXml" Target="../ink/ink2336.xml"/><Relationship Id="rId203" Type="http://schemas.openxmlformats.org/officeDocument/2006/relationships/image" Target="../media/image2283.png"/><Relationship Id="rId385" Type="http://schemas.openxmlformats.org/officeDocument/2006/relationships/customXml" Target="../ink/ink2491.xml"/><Relationship Id="rId245" Type="http://schemas.openxmlformats.org/officeDocument/2006/relationships/image" Target="../media/image2303.png"/><Relationship Id="rId287" Type="http://schemas.openxmlformats.org/officeDocument/2006/relationships/image" Target="../media/image2321.png"/><Relationship Id="rId410" Type="http://schemas.openxmlformats.org/officeDocument/2006/relationships/image" Target="../media/image2380.png"/><Relationship Id="rId452" Type="http://schemas.openxmlformats.org/officeDocument/2006/relationships/image" Target="../media/image2400.png"/><Relationship Id="rId494" Type="http://schemas.openxmlformats.org/officeDocument/2006/relationships/image" Target="../media/image2421.png"/><Relationship Id="rId508" Type="http://schemas.openxmlformats.org/officeDocument/2006/relationships/image" Target="../media/image2428.png"/><Relationship Id="rId105" Type="http://schemas.openxmlformats.org/officeDocument/2006/relationships/image" Target="../media/image2239.png"/><Relationship Id="rId147" Type="http://schemas.openxmlformats.org/officeDocument/2006/relationships/image" Target="../media/image2257.png"/><Relationship Id="rId312" Type="http://schemas.openxmlformats.org/officeDocument/2006/relationships/customXml" Target="../ink/ink2453.xml"/><Relationship Id="rId354" Type="http://schemas.openxmlformats.org/officeDocument/2006/relationships/image" Target="../media/image827.png"/><Relationship Id="rId51" Type="http://schemas.openxmlformats.org/officeDocument/2006/relationships/image" Target="../media/image2214.png"/><Relationship Id="rId93" Type="http://schemas.openxmlformats.org/officeDocument/2006/relationships/image" Target="../media/image2233.png"/><Relationship Id="rId189" Type="http://schemas.openxmlformats.org/officeDocument/2006/relationships/image" Target="../media/image2276.png"/><Relationship Id="rId396" Type="http://schemas.openxmlformats.org/officeDocument/2006/relationships/image" Target="../media/image2373.png"/><Relationship Id="rId214" Type="http://schemas.openxmlformats.org/officeDocument/2006/relationships/customXml" Target="../ink/ink2403.xml"/><Relationship Id="rId256" Type="http://schemas.openxmlformats.org/officeDocument/2006/relationships/customXml" Target="../ink/ink2424.xml"/><Relationship Id="rId298" Type="http://schemas.openxmlformats.org/officeDocument/2006/relationships/customXml" Target="../ink/ink2446.xml"/><Relationship Id="rId421" Type="http://schemas.openxmlformats.org/officeDocument/2006/relationships/customXml" Target="../ink/ink2509.xml"/><Relationship Id="rId463" Type="http://schemas.openxmlformats.org/officeDocument/2006/relationships/customXml" Target="../ink/ink2530.xml"/><Relationship Id="rId519" Type="http://schemas.openxmlformats.org/officeDocument/2006/relationships/customXml" Target="../ink/ink2558.xml"/><Relationship Id="rId116" Type="http://schemas.openxmlformats.org/officeDocument/2006/relationships/customXml" Target="../ink/ink2353.xml"/><Relationship Id="rId158" Type="http://schemas.openxmlformats.org/officeDocument/2006/relationships/customXml" Target="../ink/ink2375.xml"/><Relationship Id="rId323" Type="http://schemas.openxmlformats.org/officeDocument/2006/relationships/image" Target="../media/image2339.png"/><Relationship Id="rId20" Type="http://schemas.openxmlformats.org/officeDocument/2006/relationships/customXml" Target="../ink/ink2305.xml"/><Relationship Id="rId62" Type="http://schemas.openxmlformats.org/officeDocument/2006/relationships/customXml" Target="../ink/ink2326.xml"/><Relationship Id="rId365" Type="http://schemas.openxmlformats.org/officeDocument/2006/relationships/customXml" Target="../ink/ink2480.xml"/><Relationship Id="rId225" Type="http://schemas.openxmlformats.org/officeDocument/2006/relationships/image" Target="../media/image2294.png"/><Relationship Id="rId267" Type="http://schemas.openxmlformats.org/officeDocument/2006/relationships/image" Target="../media/image2312.png"/><Relationship Id="rId432" Type="http://schemas.openxmlformats.org/officeDocument/2006/relationships/image" Target="../media/image2390.png"/><Relationship Id="rId474" Type="http://schemas.openxmlformats.org/officeDocument/2006/relationships/image" Target="../media/image2411.png"/><Relationship Id="rId127" Type="http://schemas.openxmlformats.org/officeDocument/2006/relationships/image" Target="../media/image2248.png"/><Relationship Id="rId31" Type="http://schemas.openxmlformats.org/officeDocument/2006/relationships/image" Target="../media/image2205.png"/><Relationship Id="rId73" Type="http://schemas.openxmlformats.org/officeDocument/2006/relationships/image" Target="../media/image2224.png"/><Relationship Id="rId169" Type="http://schemas.openxmlformats.org/officeDocument/2006/relationships/image" Target="../media/image2267.png"/><Relationship Id="rId334" Type="http://schemas.openxmlformats.org/officeDocument/2006/relationships/customXml" Target="../ink/ink2464.xml"/><Relationship Id="rId376" Type="http://schemas.openxmlformats.org/officeDocument/2006/relationships/customXml" Target="../ink/ink2486.xml"/><Relationship Id="rId4" Type="http://schemas.openxmlformats.org/officeDocument/2006/relationships/customXml" Target="../ink/ink2297.xml"/><Relationship Id="rId180" Type="http://schemas.openxmlformats.org/officeDocument/2006/relationships/customXml" Target="../ink/ink2386.xml"/><Relationship Id="rId236" Type="http://schemas.openxmlformats.org/officeDocument/2006/relationships/customXml" Target="../ink/ink2414.xml"/><Relationship Id="rId278" Type="http://schemas.openxmlformats.org/officeDocument/2006/relationships/image" Target="../media/image2317.png"/><Relationship Id="rId401" Type="http://schemas.openxmlformats.org/officeDocument/2006/relationships/customXml" Target="../ink/ink2499.xml"/><Relationship Id="rId443" Type="http://schemas.openxmlformats.org/officeDocument/2006/relationships/customXml" Target="../ink/ink2520.xml"/><Relationship Id="rId303" Type="http://schemas.openxmlformats.org/officeDocument/2006/relationships/image" Target="../media/image2329.png"/><Relationship Id="rId485" Type="http://schemas.openxmlformats.org/officeDocument/2006/relationships/customXml" Target="../ink/ink2541.xml"/><Relationship Id="rId42" Type="http://schemas.openxmlformats.org/officeDocument/2006/relationships/customXml" Target="../ink/ink2316.xml"/><Relationship Id="rId84" Type="http://schemas.openxmlformats.org/officeDocument/2006/relationships/customXml" Target="../ink/ink2337.xml"/><Relationship Id="rId138" Type="http://schemas.openxmlformats.org/officeDocument/2006/relationships/customXml" Target="../ink/ink2365.xml"/><Relationship Id="rId345" Type="http://schemas.openxmlformats.org/officeDocument/2006/relationships/customXml" Target="../ink/ink2470.xml"/><Relationship Id="rId387" Type="http://schemas.openxmlformats.org/officeDocument/2006/relationships/customXml" Target="../ink/ink2492.xml"/><Relationship Id="rId510" Type="http://schemas.openxmlformats.org/officeDocument/2006/relationships/image" Target="../media/image2429.png"/><Relationship Id="rId191" Type="http://schemas.openxmlformats.org/officeDocument/2006/relationships/image" Target="../media/image2277.png"/><Relationship Id="rId205" Type="http://schemas.openxmlformats.org/officeDocument/2006/relationships/image" Target="../media/image2284.png"/><Relationship Id="rId247" Type="http://schemas.openxmlformats.org/officeDocument/2006/relationships/image" Target="../media/image2304.png"/><Relationship Id="rId412" Type="http://schemas.openxmlformats.org/officeDocument/2006/relationships/image" Target="../media/image117.png"/><Relationship Id="rId107" Type="http://schemas.openxmlformats.org/officeDocument/2006/relationships/image" Target="../media/image2240.png"/><Relationship Id="rId289" Type="http://schemas.openxmlformats.org/officeDocument/2006/relationships/image" Target="../media/image2322.png"/><Relationship Id="rId454" Type="http://schemas.openxmlformats.org/officeDocument/2006/relationships/image" Target="../media/image2401.png"/><Relationship Id="rId496" Type="http://schemas.openxmlformats.org/officeDocument/2006/relationships/image" Target="../media/image2422.png"/><Relationship Id="rId11" Type="http://schemas.openxmlformats.org/officeDocument/2006/relationships/image" Target="../media/image269.png"/><Relationship Id="rId53" Type="http://schemas.openxmlformats.org/officeDocument/2006/relationships/image" Target="../media/image2215.png"/><Relationship Id="rId149" Type="http://schemas.openxmlformats.org/officeDocument/2006/relationships/image" Target="../media/image2258.png"/><Relationship Id="rId314" Type="http://schemas.openxmlformats.org/officeDocument/2006/relationships/customXml" Target="../ink/ink2454.xml"/><Relationship Id="rId356" Type="http://schemas.openxmlformats.org/officeDocument/2006/relationships/image" Target="../media/image2354.png"/><Relationship Id="rId398" Type="http://schemas.openxmlformats.org/officeDocument/2006/relationships/image" Target="../media/image2374.png"/><Relationship Id="rId521" Type="http://schemas.openxmlformats.org/officeDocument/2006/relationships/customXml" Target="../ink/ink2559.xml"/><Relationship Id="rId95" Type="http://schemas.openxmlformats.org/officeDocument/2006/relationships/image" Target="../media/image2234.png"/><Relationship Id="rId160" Type="http://schemas.openxmlformats.org/officeDocument/2006/relationships/customXml" Target="../ink/ink2376.xml"/><Relationship Id="rId216" Type="http://schemas.openxmlformats.org/officeDocument/2006/relationships/customXml" Target="../ink/ink2404.xml"/><Relationship Id="rId423" Type="http://schemas.openxmlformats.org/officeDocument/2006/relationships/customXml" Target="../ink/ink2510.xml"/><Relationship Id="rId258" Type="http://schemas.openxmlformats.org/officeDocument/2006/relationships/customXml" Target="../ink/ink2425.xml"/><Relationship Id="rId465" Type="http://schemas.openxmlformats.org/officeDocument/2006/relationships/customXml" Target="../ink/ink2531.xml"/><Relationship Id="rId22" Type="http://schemas.openxmlformats.org/officeDocument/2006/relationships/customXml" Target="../ink/ink2306.xml"/><Relationship Id="rId64" Type="http://schemas.openxmlformats.org/officeDocument/2006/relationships/customXml" Target="../ink/ink2327.xml"/><Relationship Id="rId118" Type="http://schemas.openxmlformats.org/officeDocument/2006/relationships/image" Target="../media/image2244.png"/><Relationship Id="rId325" Type="http://schemas.openxmlformats.org/officeDocument/2006/relationships/image" Target="../media/image2340.png"/><Relationship Id="rId367" Type="http://schemas.openxmlformats.org/officeDocument/2006/relationships/customXml" Target="../ink/ink2481.xml"/><Relationship Id="rId171" Type="http://schemas.openxmlformats.org/officeDocument/2006/relationships/image" Target="../media/image2268.png"/><Relationship Id="rId227" Type="http://schemas.openxmlformats.org/officeDocument/2006/relationships/image" Target="../media/image2295.png"/><Relationship Id="rId269" Type="http://schemas.openxmlformats.org/officeDocument/2006/relationships/image" Target="../media/image2313.png"/><Relationship Id="rId434" Type="http://schemas.openxmlformats.org/officeDocument/2006/relationships/image" Target="../media/image2391.png"/><Relationship Id="rId476" Type="http://schemas.openxmlformats.org/officeDocument/2006/relationships/image" Target="../media/image2412.png"/><Relationship Id="rId33" Type="http://schemas.openxmlformats.org/officeDocument/2006/relationships/image" Target="../media/image2206.png"/><Relationship Id="rId129" Type="http://schemas.openxmlformats.org/officeDocument/2006/relationships/image" Target="../media/image2249.png"/><Relationship Id="rId280" Type="http://schemas.openxmlformats.org/officeDocument/2006/relationships/image" Target="../media/image2318.png"/><Relationship Id="rId336" Type="http://schemas.openxmlformats.org/officeDocument/2006/relationships/image" Target="../media/image2345.png"/><Relationship Id="rId501" Type="http://schemas.openxmlformats.org/officeDocument/2006/relationships/customXml" Target="../ink/ink2549.xml"/><Relationship Id="rId75" Type="http://schemas.openxmlformats.org/officeDocument/2006/relationships/image" Target="../media/image2225.png"/><Relationship Id="rId140" Type="http://schemas.openxmlformats.org/officeDocument/2006/relationships/customXml" Target="../ink/ink2366.xml"/><Relationship Id="rId182" Type="http://schemas.openxmlformats.org/officeDocument/2006/relationships/customXml" Target="../ink/ink2387.xml"/><Relationship Id="rId378" Type="http://schemas.openxmlformats.org/officeDocument/2006/relationships/customXml" Target="../ink/ink2487.xml"/><Relationship Id="rId403" Type="http://schemas.openxmlformats.org/officeDocument/2006/relationships/customXml" Target="../ink/ink2500.xml"/><Relationship Id="rId6" Type="http://schemas.openxmlformats.org/officeDocument/2006/relationships/customXml" Target="../ink/ink2298.xml"/><Relationship Id="rId238" Type="http://schemas.openxmlformats.org/officeDocument/2006/relationships/customXml" Target="../ink/ink2415.xml"/><Relationship Id="rId445" Type="http://schemas.openxmlformats.org/officeDocument/2006/relationships/customXml" Target="../ink/ink2521.xml"/><Relationship Id="rId487" Type="http://schemas.openxmlformats.org/officeDocument/2006/relationships/customXml" Target="../ink/ink2542.xml"/><Relationship Id="rId291" Type="http://schemas.openxmlformats.org/officeDocument/2006/relationships/image" Target="../media/image2323.png"/><Relationship Id="rId305" Type="http://schemas.openxmlformats.org/officeDocument/2006/relationships/image" Target="../media/image2330.png"/><Relationship Id="rId347" Type="http://schemas.openxmlformats.org/officeDocument/2006/relationships/customXml" Target="../ink/ink2471.xml"/><Relationship Id="rId512" Type="http://schemas.openxmlformats.org/officeDocument/2006/relationships/image" Target="../media/image2430.png"/><Relationship Id="rId44" Type="http://schemas.openxmlformats.org/officeDocument/2006/relationships/customXml" Target="../ink/ink2317.xml"/><Relationship Id="rId86" Type="http://schemas.openxmlformats.org/officeDocument/2006/relationships/customXml" Target="../ink/ink2338.xml"/><Relationship Id="rId151" Type="http://schemas.openxmlformats.org/officeDocument/2006/relationships/image" Target="../media/image587.png"/><Relationship Id="rId389" Type="http://schemas.openxmlformats.org/officeDocument/2006/relationships/customXml" Target="../ink/ink2493.xml"/><Relationship Id="rId193" Type="http://schemas.openxmlformats.org/officeDocument/2006/relationships/image" Target="../media/image2278.png"/><Relationship Id="rId207" Type="http://schemas.openxmlformats.org/officeDocument/2006/relationships/image" Target="../media/image2285.png"/><Relationship Id="rId249" Type="http://schemas.openxmlformats.org/officeDocument/2006/relationships/image" Target="../media/image2305.png"/><Relationship Id="rId414" Type="http://schemas.openxmlformats.org/officeDocument/2006/relationships/image" Target="../media/image2381.png"/><Relationship Id="rId456" Type="http://schemas.openxmlformats.org/officeDocument/2006/relationships/image" Target="../media/image2402.png"/><Relationship Id="rId498" Type="http://schemas.openxmlformats.org/officeDocument/2006/relationships/image" Target="../media/image2423.png"/><Relationship Id="rId13" Type="http://schemas.openxmlformats.org/officeDocument/2006/relationships/image" Target="../media/image2197.png"/><Relationship Id="rId109" Type="http://schemas.openxmlformats.org/officeDocument/2006/relationships/image" Target="../media/image880.png"/><Relationship Id="rId260" Type="http://schemas.openxmlformats.org/officeDocument/2006/relationships/customXml" Target="../ink/ink2426.xml"/><Relationship Id="rId316" Type="http://schemas.openxmlformats.org/officeDocument/2006/relationships/customXml" Target="../ink/ink2455.xml"/><Relationship Id="rId523" Type="http://schemas.openxmlformats.org/officeDocument/2006/relationships/customXml" Target="../ink/ink2560.xml"/><Relationship Id="rId55" Type="http://schemas.openxmlformats.org/officeDocument/2006/relationships/image" Target="../media/image2216.png"/><Relationship Id="rId97" Type="http://schemas.openxmlformats.org/officeDocument/2006/relationships/image" Target="../media/image2235.png"/><Relationship Id="rId120" Type="http://schemas.openxmlformats.org/officeDocument/2006/relationships/image" Target="../media/image2245.png"/><Relationship Id="rId358" Type="http://schemas.openxmlformats.org/officeDocument/2006/relationships/image" Target="../media/image2355.png"/><Relationship Id="rId162" Type="http://schemas.openxmlformats.org/officeDocument/2006/relationships/customXml" Target="../ink/ink2377.xml"/><Relationship Id="rId218" Type="http://schemas.openxmlformats.org/officeDocument/2006/relationships/customXml" Target="../ink/ink2405.xml"/><Relationship Id="rId425" Type="http://schemas.openxmlformats.org/officeDocument/2006/relationships/customXml" Target="../ink/ink2511.xml"/><Relationship Id="rId467" Type="http://schemas.openxmlformats.org/officeDocument/2006/relationships/customXml" Target="../ink/ink2532.xml"/><Relationship Id="rId271" Type="http://schemas.openxmlformats.org/officeDocument/2006/relationships/customXml" Target="../ink/ink2432.xml"/><Relationship Id="rId24" Type="http://schemas.openxmlformats.org/officeDocument/2006/relationships/customXml" Target="../ink/ink2307.xml"/><Relationship Id="rId66" Type="http://schemas.openxmlformats.org/officeDocument/2006/relationships/customXml" Target="../ink/ink2328.xml"/><Relationship Id="rId131" Type="http://schemas.openxmlformats.org/officeDocument/2006/relationships/image" Target="../media/image2250.png"/><Relationship Id="rId327" Type="http://schemas.openxmlformats.org/officeDocument/2006/relationships/image" Target="../media/image2341.png"/><Relationship Id="rId369" Type="http://schemas.openxmlformats.org/officeDocument/2006/relationships/customXml" Target="../ink/ink2482.xml"/><Relationship Id="rId173" Type="http://schemas.openxmlformats.org/officeDocument/2006/relationships/image" Target="../media/image2269.png"/><Relationship Id="rId229" Type="http://schemas.openxmlformats.org/officeDocument/2006/relationships/image" Target="../media/image2296.png"/><Relationship Id="rId380" Type="http://schemas.openxmlformats.org/officeDocument/2006/relationships/customXml" Target="../ink/ink2488.xml"/><Relationship Id="rId436" Type="http://schemas.openxmlformats.org/officeDocument/2006/relationships/image" Target="../media/image2392.png"/><Relationship Id="rId240" Type="http://schemas.openxmlformats.org/officeDocument/2006/relationships/customXml" Target="../ink/ink2416.xml"/><Relationship Id="rId478" Type="http://schemas.openxmlformats.org/officeDocument/2006/relationships/image" Target="../media/image2413.png"/><Relationship Id="rId35" Type="http://schemas.openxmlformats.org/officeDocument/2006/relationships/image" Target="../media/image2207.png"/><Relationship Id="rId77" Type="http://schemas.openxmlformats.org/officeDocument/2006/relationships/image" Target="../media/image2226.png"/><Relationship Id="rId100" Type="http://schemas.openxmlformats.org/officeDocument/2006/relationships/customXml" Target="../ink/ink2345.xml"/><Relationship Id="rId282" Type="http://schemas.openxmlformats.org/officeDocument/2006/relationships/customXml" Target="../ink/ink2438.xml"/><Relationship Id="rId338" Type="http://schemas.openxmlformats.org/officeDocument/2006/relationships/image" Target="../media/image2346.png"/><Relationship Id="rId503" Type="http://schemas.openxmlformats.org/officeDocument/2006/relationships/customXml" Target="../ink/ink2550.xml"/><Relationship Id="rId8" Type="http://schemas.openxmlformats.org/officeDocument/2006/relationships/customXml" Target="../ink/ink2299.xml"/><Relationship Id="rId142" Type="http://schemas.openxmlformats.org/officeDocument/2006/relationships/customXml" Target="../ink/ink2367.xml"/><Relationship Id="rId184" Type="http://schemas.openxmlformats.org/officeDocument/2006/relationships/customXml" Target="../ink/ink2388.xml"/><Relationship Id="rId391" Type="http://schemas.openxmlformats.org/officeDocument/2006/relationships/customXml" Target="../ink/ink2494.xml"/><Relationship Id="rId405" Type="http://schemas.openxmlformats.org/officeDocument/2006/relationships/customXml" Target="../ink/ink2501.xml"/><Relationship Id="rId447" Type="http://schemas.openxmlformats.org/officeDocument/2006/relationships/customXml" Target="../ink/ink2522.xml"/><Relationship Id="rId251" Type="http://schemas.openxmlformats.org/officeDocument/2006/relationships/image" Target="../media/image2306.png"/><Relationship Id="rId489" Type="http://schemas.openxmlformats.org/officeDocument/2006/relationships/customXml" Target="../ink/ink2543.xml"/><Relationship Id="rId46" Type="http://schemas.openxmlformats.org/officeDocument/2006/relationships/customXml" Target="../ink/ink2318.xml"/><Relationship Id="rId293" Type="http://schemas.openxmlformats.org/officeDocument/2006/relationships/image" Target="../media/image2324.png"/><Relationship Id="rId307" Type="http://schemas.openxmlformats.org/officeDocument/2006/relationships/image" Target="../media/image2331.png"/><Relationship Id="rId349" Type="http://schemas.openxmlformats.org/officeDocument/2006/relationships/customXml" Target="../ink/ink2472.xml"/><Relationship Id="rId514" Type="http://schemas.openxmlformats.org/officeDocument/2006/relationships/image" Target="../media/image2431.png"/><Relationship Id="rId88" Type="http://schemas.openxmlformats.org/officeDocument/2006/relationships/customXml" Target="../ink/ink2339.xml"/><Relationship Id="rId111" Type="http://schemas.openxmlformats.org/officeDocument/2006/relationships/image" Target="../media/image2241.png"/><Relationship Id="rId153" Type="http://schemas.openxmlformats.org/officeDocument/2006/relationships/image" Target="../media/image2259.png"/><Relationship Id="rId195" Type="http://schemas.openxmlformats.org/officeDocument/2006/relationships/image" Target="../media/image2279.png"/><Relationship Id="rId209" Type="http://schemas.openxmlformats.org/officeDocument/2006/relationships/image" Target="../media/image2286.png"/><Relationship Id="rId360" Type="http://schemas.openxmlformats.org/officeDocument/2006/relationships/image" Target="../media/image2356.png"/><Relationship Id="rId416" Type="http://schemas.openxmlformats.org/officeDocument/2006/relationships/image" Target="../media/image2382.png"/><Relationship Id="rId220" Type="http://schemas.openxmlformats.org/officeDocument/2006/relationships/customXml" Target="../ink/ink2406.xml"/><Relationship Id="rId458" Type="http://schemas.openxmlformats.org/officeDocument/2006/relationships/image" Target="../media/image2403.png"/><Relationship Id="rId15" Type="http://schemas.openxmlformats.org/officeDocument/2006/relationships/image" Target="../media/image2198.png"/><Relationship Id="rId57" Type="http://schemas.openxmlformats.org/officeDocument/2006/relationships/image" Target="../media/image2217.png"/><Relationship Id="rId262" Type="http://schemas.openxmlformats.org/officeDocument/2006/relationships/customXml" Target="../ink/ink2427.xml"/><Relationship Id="rId318" Type="http://schemas.openxmlformats.org/officeDocument/2006/relationships/customXml" Target="../ink/ink2456.xml"/><Relationship Id="rId525" Type="http://schemas.openxmlformats.org/officeDocument/2006/relationships/customXml" Target="../ink/ink2561.xml"/><Relationship Id="rId99" Type="http://schemas.openxmlformats.org/officeDocument/2006/relationships/image" Target="../media/image2236.png"/><Relationship Id="rId122" Type="http://schemas.openxmlformats.org/officeDocument/2006/relationships/customXml" Target="../ink/ink2357.xml"/><Relationship Id="rId164" Type="http://schemas.openxmlformats.org/officeDocument/2006/relationships/customXml" Target="../ink/ink2378.xml"/><Relationship Id="rId371" Type="http://schemas.openxmlformats.org/officeDocument/2006/relationships/image" Target="../media/image2361.png"/><Relationship Id="rId427" Type="http://schemas.openxmlformats.org/officeDocument/2006/relationships/customXml" Target="../ink/ink2512.xml"/><Relationship Id="rId469" Type="http://schemas.openxmlformats.org/officeDocument/2006/relationships/customXml" Target="../ink/ink2533.xml"/><Relationship Id="rId26" Type="http://schemas.openxmlformats.org/officeDocument/2006/relationships/customXml" Target="../ink/ink2308.xml"/><Relationship Id="rId231" Type="http://schemas.openxmlformats.org/officeDocument/2006/relationships/image" Target="../media/image2297.png"/><Relationship Id="rId273" Type="http://schemas.openxmlformats.org/officeDocument/2006/relationships/customXml" Target="../ink/ink2433.xml"/><Relationship Id="rId329" Type="http://schemas.openxmlformats.org/officeDocument/2006/relationships/image" Target="../media/image2342.png"/><Relationship Id="rId480" Type="http://schemas.openxmlformats.org/officeDocument/2006/relationships/image" Target="../media/image2414.png"/><Relationship Id="rId68" Type="http://schemas.openxmlformats.org/officeDocument/2006/relationships/customXml" Target="../ink/ink2329.xml"/><Relationship Id="rId133" Type="http://schemas.openxmlformats.org/officeDocument/2006/relationships/image" Target="../media/image2251.png"/><Relationship Id="rId175" Type="http://schemas.openxmlformats.org/officeDocument/2006/relationships/image" Target="../media/image2270.png"/><Relationship Id="rId340" Type="http://schemas.openxmlformats.org/officeDocument/2006/relationships/image" Target="../media/image2347.png"/><Relationship Id="rId200" Type="http://schemas.openxmlformats.org/officeDocument/2006/relationships/customXml" Target="../ink/ink2396.xml"/><Relationship Id="rId382" Type="http://schemas.openxmlformats.org/officeDocument/2006/relationships/image" Target="../media/image2366.png"/><Relationship Id="rId438" Type="http://schemas.openxmlformats.org/officeDocument/2006/relationships/image" Target="../media/image2393.png"/><Relationship Id="rId242" Type="http://schemas.openxmlformats.org/officeDocument/2006/relationships/customXml" Target="../ink/ink2417.xml"/><Relationship Id="rId284" Type="http://schemas.openxmlformats.org/officeDocument/2006/relationships/customXml" Target="../ink/ink2439.xml"/><Relationship Id="rId491" Type="http://schemas.openxmlformats.org/officeDocument/2006/relationships/customXml" Target="../ink/ink2544.xml"/><Relationship Id="rId505" Type="http://schemas.openxmlformats.org/officeDocument/2006/relationships/customXml" Target="../ink/ink2551.xml"/><Relationship Id="rId37" Type="http://schemas.openxmlformats.org/officeDocument/2006/relationships/image" Target="../media/image2208.png"/><Relationship Id="rId79" Type="http://schemas.openxmlformats.org/officeDocument/2006/relationships/image" Target="../media/image2227.png"/><Relationship Id="rId102" Type="http://schemas.openxmlformats.org/officeDocument/2006/relationships/customXml" Target="../ink/ink2346.xml"/><Relationship Id="rId144" Type="http://schemas.openxmlformats.org/officeDocument/2006/relationships/customXml" Target="../ink/ink2368.xml"/><Relationship Id="rId90" Type="http://schemas.openxmlformats.org/officeDocument/2006/relationships/customXml" Target="../ink/ink2340.xml"/><Relationship Id="rId186" Type="http://schemas.openxmlformats.org/officeDocument/2006/relationships/customXml" Target="../ink/ink2389.xml"/><Relationship Id="rId351" Type="http://schemas.openxmlformats.org/officeDocument/2006/relationships/customXml" Target="../ink/ink2473.xml"/><Relationship Id="rId393" Type="http://schemas.openxmlformats.org/officeDocument/2006/relationships/customXml" Target="../ink/ink2495.xml"/><Relationship Id="rId407" Type="http://schemas.openxmlformats.org/officeDocument/2006/relationships/customXml" Target="../ink/ink2502.xml"/><Relationship Id="rId449" Type="http://schemas.openxmlformats.org/officeDocument/2006/relationships/customXml" Target="../ink/ink2523.xml"/><Relationship Id="rId211" Type="http://schemas.openxmlformats.org/officeDocument/2006/relationships/image" Target="../media/image2287.png"/><Relationship Id="rId253" Type="http://schemas.openxmlformats.org/officeDocument/2006/relationships/image" Target="../media/image184.png"/><Relationship Id="rId295" Type="http://schemas.openxmlformats.org/officeDocument/2006/relationships/image" Target="../media/image2325.png"/><Relationship Id="rId309" Type="http://schemas.openxmlformats.org/officeDocument/2006/relationships/image" Target="../media/image2332.png"/><Relationship Id="rId460" Type="http://schemas.openxmlformats.org/officeDocument/2006/relationships/image" Target="../media/image2404.png"/><Relationship Id="rId516" Type="http://schemas.openxmlformats.org/officeDocument/2006/relationships/image" Target="../media/image2432.png"/><Relationship Id="rId48" Type="http://schemas.openxmlformats.org/officeDocument/2006/relationships/customXml" Target="../ink/ink2319.xml"/><Relationship Id="rId113" Type="http://schemas.openxmlformats.org/officeDocument/2006/relationships/image" Target="../media/image2242.png"/><Relationship Id="rId320" Type="http://schemas.openxmlformats.org/officeDocument/2006/relationships/customXml" Target="../ink/ink2457.xml"/><Relationship Id="rId155" Type="http://schemas.openxmlformats.org/officeDocument/2006/relationships/image" Target="../media/image2260.png"/><Relationship Id="rId197" Type="http://schemas.openxmlformats.org/officeDocument/2006/relationships/image" Target="../media/image2280.png"/><Relationship Id="rId362" Type="http://schemas.openxmlformats.org/officeDocument/2006/relationships/image" Target="../media/image2357.png"/><Relationship Id="rId418" Type="http://schemas.openxmlformats.org/officeDocument/2006/relationships/image" Target="../media/image2383.png"/><Relationship Id="rId222" Type="http://schemas.openxmlformats.org/officeDocument/2006/relationships/customXml" Target="../ink/ink2407.xml"/><Relationship Id="rId264" Type="http://schemas.openxmlformats.org/officeDocument/2006/relationships/customXml" Target="../ink/ink2428.xml"/><Relationship Id="rId471" Type="http://schemas.openxmlformats.org/officeDocument/2006/relationships/customXml" Target="../ink/ink2534.xml"/><Relationship Id="rId17" Type="http://schemas.openxmlformats.org/officeDocument/2006/relationships/image" Target="../media/image2199.png"/><Relationship Id="rId59" Type="http://schemas.openxmlformats.org/officeDocument/2006/relationships/image" Target="../media/image2218.png"/><Relationship Id="rId124" Type="http://schemas.openxmlformats.org/officeDocument/2006/relationships/customXml" Target="../ink/ink2358.xml"/><Relationship Id="rId527" Type="http://schemas.openxmlformats.org/officeDocument/2006/relationships/customXml" Target="../ink/ink2562.xml"/><Relationship Id="rId70" Type="http://schemas.openxmlformats.org/officeDocument/2006/relationships/customXml" Target="../ink/ink2330.xml"/><Relationship Id="rId166" Type="http://schemas.openxmlformats.org/officeDocument/2006/relationships/customXml" Target="../ink/ink2379.xml"/><Relationship Id="rId331" Type="http://schemas.openxmlformats.org/officeDocument/2006/relationships/image" Target="../media/image2343.png"/><Relationship Id="rId373" Type="http://schemas.openxmlformats.org/officeDocument/2006/relationships/image" Target="../media/image2362.png"/><Relationship Id="rId429" Type="http://schemas.openxmlformats.org/officeDocument/2006/relationships/customXml" Target="../ink/ink2513.xml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2298.png"/><Relationship Id="rId440" Type="http://schemas.openxmlformats.org/officeDocument/2006/relationships/image" Target="../media/image2394.png"/><Relationship Id="rId28" Type="http://schemas.openxmlformats.org/officeDocument/2006/relationships/customXml" Target="../ink/ink2309.xml"/><Relationship Id="rId275" Type="http://schemas.openxmlformats.org/officeDocument/2006/relationships/customXml" Target="../ink/ink2434.xml"/><Relationship Id="rId300" Type="http://schemas.openxmlformats.org/officeDocument/2006/relationships/customXml" Target="../ink/ink2447.xml"/><Relationship Id="rId482" Type="http://schemas.openxmlformats.org/officeDocument/2006/relationships/image" Target="../media/image2415.png"/><Relationship Id="rId81" Type="http://schemas.openxmlformats.org/officeDocument/2006/relationships/image" Target="../media/image2228.png"/><Relationship Id="rId135" Type="http://schemas.openxmlformats.org/officeDocument/2006/relationships/image" Target="../media/image927.png"/><Relationship Id="rId177" Type="http://schemas.openxmlformats.org/officeDocument/2006/relationships/image" Target="../media/image2271.png"/><Relationship Id="rId342" Type="http://schemas.openxmlformats.org/officeDocument/2006/relationships/image" Target="../media/image2348.png"/><Relationship Id="rId384" Type="http://schemas.openxmlformats.org/officeDocument/2006/relationships/image" Target="../media/image2367.png"/><Relationship Id="rId202" Type="http://schemas.openxmlformats.org/officeDocument/2006/relationships/customXml" Target="../ink/ink2397.xml"/><Relationship Id="rId244" Type="http://schemas.openxmlformats.org/officeDocument/2006/relationships/customXml" Target="../ink/ink2418.xml"/><Relationship Id="rId39" Type="http://schemas.openxmlformats.org/officeDocument/2006/relationships/image" Target="../media/image2209.png"/><Relationship Id="rId286" Type="http://schemas.openxmlformats.org/officeDocument/2006/relationships/customXml" Target="../ink/ink2440.xml"/><Relationship Id="rId451" Type="http://schemas.openxmlformats.org/officeDocument/2006/relationships/customXml" Target="../ink/ink2524.xml"/><Relationship Id="rId493" Type="http://schemas.openxmlformats.org/officeDocument/2006/relationships/customXml" Target="../ink/ink2545.xml"/><Relationship Id="rId507" Type="http://schemas.openxmlformats.org/officeDocument/2006/relationships/customXml" Target="../ink/ink2552.xml"/><Relationship Id="rId50" Type="http://schemas.openxmlformats.org/officeDocument/2006/relationships/customXml" Target="../ink/ink2320.xml"/><Relationship Id="rId104" Type="http://schemas.openxmlformats.org/officeDocument/2006/relationships/customXml" Target="../ink/ink2347.xml"/><Relationship Id="rId146" Type="http://schemas.openxmlformats.org/officeDocument/2006/relationships/customXml" Target="../ink/ink2369.xml"/><Relationship Id="rId188" Type="http://schemas.openxmlformats.org/officeDocument/2006/relationships/customXml" Target="../ink/ink2390.xml"/><Relationship Id="rId311" Type="http://schemas.openxmlformats.org/officeDocument/2006/relationships/image" Target="../media/image2333.png"/><Relationship Id="rId353" Type="http://schemas.openxmlformats.org/officeDocument/2006/relationships/customXml" Target="../ink/ink2474.xml"/><Relationship Id="rId395" Type="http://schemas.openxmlformats.org/officeDocument/2006/relationships/customXml" Target="../ink/ink2496.xml"/><Relationship Id="rId409" Type="http://schemas.openxmlformats.org/officeDocument/2006/relationships/customXml" Target="../ink/ink2503.xml"/><Relationship Id="rId92" Type="http://schemas.openxmlformats.org/officeDocument/2006/relationships/customXml" Target="../ink/ink2341.xml"/><Relationship Id="rId213" Type="http://schemas.openxmlformats.org/officeDocument/2006/relationships/image" Target="../media/image2288.png"/><Relationship Id="rId420" Type="http://schemas.openxmlformats.org/officeDocument/2006/relationships/image" Target="../media/image2384.png"/><Relationship Id="rId255" Type="http://schemas.openxmlformats.org/officeDocument/2006/relationships/image" Target="../media/image2307.png"/><Relationship Id="rId297" Type="http://schemas.openxmlformats.org/officeDocument/2006/relationships/image" Target="../media/image2326.png"/><Relationship Id="rId462" Type="http://schemas.openxmlformats.org/officeDocument/2006/relationships/image" Target="../media/image2405.png"/><Relationship Id="rId518" Type="http://schemas.openxmlformats.org/officeDocument/2006/relationships/image" Target="../media/image2433.png"/><Relationship Id="rId115" Type="http://schemas.openxmlformats.org/officeDocument/2006/relationships/image" Target="../media/image2243.png"/><Relationship Id="rId157" Type="http://schemas.openxmlformats.org/officeDocument/2006/relationships/image" Target="../media/image2261.png"/><Relationship Id="rId322" Type="http://schemas.openxmlformats.org/officeDocument/2006/relationships/customXml" Target="../ink/ink2458.xml"/><Relationship Id="rId364" Type="http://schemas.openxmlformats.org/officeDocument/2006/relationships/image" Target="../media/image2358.png"/><Relationship Id="rId61" Type="http://schemas.openxmlformats.org/officeDocument/2006/relationships/image" Target="../media/image2219.png"/><Relationship Id="rId199" Type="http://schemas.openxmlformats.org/officeDocument/2006/relationships/image" Target="../media/image2281.png"/><Relationship Id="rId19" Type="http://schemas.openxmlformats.org/officeDocument/2006/relationships/image" Target="../media/image2200.png"/><Relationship Id="rId224" Type="http://schemas.openxmlformats.org/officeDocument/2006/relationships/customXml" Target="../ink/ink2408.xml"/><Relationship Id="rId266" Type="http://schemas.openxmlformats.org/officeDocument/2006/relationships/customXml" Target="../ink/ink2429.xml"/><Relationship Id="rId431" Type="http://schemas.openxmlformats.org/officeDocument/2006/relationships/customXml" Target="../ink/ink2514.xml"/><Relationship Id="rId473" Type="http://schemas.openxmlformats.org/officeDocument/2006/relationships/customXml" Target="../ink/ink2535.xml"/><Relationship Id="rId30" Type="http://schemas.openxmlformats.org/officeDocument/2006/relationships/customXml" Target="../ink/ink2310.xml"/><Relationship Id="rId126" Type="http://schemas.openxmlformats.org/officeDocument/2006/relationships/customXml" Target="../ink/ink2359.xml"/><Relationship Id="rId168" Type="http://schemas.openxmlformats.org/officeDocument/2006/relationships/customXml" Target="../ink/ink2380.xml"/><Relationship Id="rId333" Type="http://schemas.openxmlformats.org/officeDocument/2006/relationships/image" Target="../media/image2344.png"/><Relationship Id="rId72" Type="http://schemas.openxmlformats.org/officeDocument/2006/relationships/customXml" Target="../ink/ink2331.xml"/><Relationship Id="rId375" Type="http://schemas.openxmlformats.org/officeDocument/2006/relationships/image" Target="../media/image2363.png"/><Relationship Id="rId3" Type="http://schemas.openxmlformats.org/officeDocument/2006/relationships/image" Target="../media/image2193.png"/><Relationship Id="rId235" Type="http://schemas.openxmlformats.org/officeDocument/2006/relationships/image" Target="../media/image2299.png"/><Relationship Id="rId277" Type="http://schemas.openxmlformats.org/officeDocument/2006/relationships/customXml" Target="../ink/ink2435.xml"/><Relationship Id="rId400" Type="http://schemas.openxmlformats.org/officeDocument/2006/relationships/image" Target="../media/image2375.png"/><Relationship Id="rId442" Type="http://schemas.openxmlformats.org/officeDocument/2006/relationships/image" Target="../media/image2395.png"/><Relationship Id="rId484" Type="http://schemas.openxmlformats.org/officeDocument/2006/relationships/image" Target="../media/image2416.png"/><Relationship Id="rId137" Type="http://schemas.openxmlformats.org/officeDocument/2006/relationships/image" Target="../media/image2252.png"/><Relationship Id="rId302" Type="http://schemas.openxmlformats.org/officeDocument/2006/relationships/customXml" Target="../ink/ink2448.xml"/><Relationship Id="rId344" Type="http://schemas.openxmlformats.org/officeDocument/2006/relationships/image" Target="../media/image2349.png"/><Relationship Id="rId41" Type="http://schemas.openxmlformats.org/officeDocument/2006/relationships/image" Target="../media/image2192.png"/><Relationship Id="rId83" Type="http://schemas.openxmlformats.org/officeDocument/2006/relationships/image" Target="../media/image2229.png"/><Relationship Id="rId179" Type="http://schemas.openxmlformats.org/officeDocument/2006/relationships/image" Target="../media/image2272.png"/><Relationship Id="rId386" Type="http://schemas.openxmlformats.org/officeDocument/2006/relationships/image" Target="../media/image2368.png"/><Relationship Id="rId190" Type="http://schemas.openxmlformats.org/officeDocument/2006/relationships/customXml" Target="../ink/ink2391.xml"/><Relationship Id="rId204" Type="http://schemas.openxmlformats.org/officeDocument/2006/relationships/customXml" Target="../ink/ink2398.xml"/><Relationship Id="rId246" Type="http://schemas.openxmlformats.org/officeDocument/2006/relationships/customXml" Target="../ink/ink2419.xml"/><Relationship Id="rId288" Type="http://schemas.openxmlformats.org/officeDocument/2006/relationships/customXml" Target="../ink/ink2441.xml"/><Relationship Id="rId411" Type="http://schemas.openxmlformats.org/officeDocument/2006/relationships/customXml" Target="../ink/ink2504.xml"/><Relationship Id="rId453" Type="http://schemas.openxmlformats.org/officeDocument/2006/relationships/customXml" Target="../ink/ink2525.xml"/><Relationship Id="rId509" Type="http://schemas.openxmlformats.org/officeDocument/2006/relationships/customXml" Target="../ink/ink2553.xml"/><Relationship Id="rId106" Type="http://schemas.openxmlformats.org/officeDocument/2006/relationships/customXml" Target="../ink/ink2348.xml"/><Relationship Id="rId313" Type="http://schemas.openxmlformats.org/officeDocument/2006/relationships/image" Target="../media/image2334.png"/><Relationship Id="rId495" Type="http://schemas.openxmlformats.org/officeDocument/2006/relationships/customXml" Target="../ink/ink2546.xml"/><Relationship Id="rId10" Type="http://schemas.openxmlformats.org/officeDocument/2006/relationships/customXml" Target="../ink/ink2300.xml"/><Relationship Id="rId52" Type="http://schemas.openxmlformats.org/officeDocument/2006/relationships/customXml" Target="../ink/ink2321.xml"/><Relationship Id="rId94" Type="http://schemas.openxmlformats.org/officeDocument/2006/relationships/customXml" Target="../ink/ink2342.xml"/><Relationship Id="rId148" Type="http://schemas.openxmlformats.org/officeDocument/2006/relationships/customXml" Target="../ink/ink2370.xml"/><Relationship Id="rId355" Type="http://schemas.openxmlformats.org/officeDocument/2006/relationships/customXml" Target="../ink/ink2475.xml"/><Relationship Id="rId397" Type="http://schemas.openxmlformats.org/officeDocument/2006/relationships/customXml" Target="../ink/ink2497.xml"/><Relationship Id="rId520" Type="http://schemas.openxmlformats.org/officeDocument/2006/relationships/image" Target="../media/image2434.png"/><Relationship Id="rId215" Type="http://schemas.openxmlformats.org/officeDocument/2006/relationships/image" Target="../media/image2289.png"/><Relationship Id="rId257" Type="http://schemas.openxmlformats.org/officeDocument/2006/relationships/image" Target="../media/image2308.png"/><Relationship Id="rId422" Type="http://schemas.openxmlformats.org/officeDocument/2006/relationships/image" Target="../media/image2385.png"/><Relationship Id="rId464" Type="http://schemas.openxmlformats.org/officeDocument/2006/relationships/image" Target="../media/image2406.png"/><Relationship Id="rId299" Type="http://schemas.openxmlformats.org/officeDocument/2006/relationships/image" Target="../media/image2327.png"/><Relationship Id="rId63" Type="http://schemas.openxmlformats.org/officeDocument/2006/relationships/image" Target="../media/image449.png"/><Relationship Id="rId159" Type="http://schemas.openxmlformats.org/officeDocument/2006/relationships/image" Target="../media/image2262.png"/><Relationship Id="rId366" Type="http://schemas.openxmlformats.org/officeDocument/2006/relationships/image" Target="../media/image2359.png"/><Relationship Id="rId226" Type="http://schemas.openxmlformats.org/officeDocument/2006/relationships/customXml" Target="../ink/ink2409.xml"/><Relationship Id="rId433" Type="http://schemas.openxmlformats.org/officeDocument/2006/relationships/customXml" Target="../ink/ink2515.xml"/></Relationships>
</file>

<file path=ppt/slides/_rels/slide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5.png"/><Relationship Id="rId299" Type="http://schemas.openxmlformats.org/officeDocument/2006/relationships/image" Target="../media/image2582.png"/><Relationship Id="rId21" Type="http://schemas.openxmlformats.org/officeDocument/2006/relationships/image" Target="../media/image2448.png"/><Relationship Id="rId63" Type="http://schemas.openxmlformats.org/officeDocument/2006/relationships/image" Target="../media/image2468.png"/><Relationship Id="rId159" Type="http://schemas.openxmlformats.org/officeDocument/2006/relationships/image" Target="../media/image2514.png"/><Relationship Id="rId170" Type="http://schemas.openxmlformats.org/officeDocument/2006/relationships/customXml" Target="../ink/ink2647.xml"/><Relationship Id="rId226" Type="http://schemas.openxmlformats.org/officeDocument/2006/relationships/image" Target="../media/image2546.png"/><Relationship Id="rId268" Type="http://schemas.openxmlformats.org/officeDocument/2006/relationships/customXml" Target="../ink/ink2697.xml"/><Relationship Id="rId32" Type="http://schemas.openxmlformats.org/officeDocument/2006/relationships/customXml" Target="../ink/ink2578.xml"/><Relationship Id="rId74" Type="http://schemas.openxmlformats.org/officeDocument/2006/relationships/customXml" Target="../ink/ink2599.xml"/><Relationship Id="rId128" Type="http://schemas.openxmlformats.org/officeDocument/2006/relationships/customXml" Target="../ink/ink2626.xml"/><Relationship Id="rId5" Type="http://schemas.openxmlformats.org/officeDocument/2006/relationships/image" Target="../media/image2440.png"/><Relationship Id="rId181" Type="http://schemas.openxmlformats.org/officeDocument/2006/relationships/image" Target="../media/image2525.png"/><Relationship Id="rId237" Type="http://schemas.openxmlformats.org/officeDocument/2006/relationships/customXml" Target="../ink/ink2681.xml"/><Relationship Id="rId279" Type="http://schemas.openxmlformats.org/officeDocument/2006/relationships/image" Target="../media/image2572.png"/><Relationship Id="rId43" Type="http://schemas.openxmlformats.org/officeDocument/2006/relationships/image" Target="../media/image2458.png"/><Relationship Id="rId139" Type="http://schemas.openxmlformats.org/officeDocument/2006/relationships/image" Target="../media/image269.png"/><Relationship Id="rId290" Type="http://schemas.openxmlformats.org/officeDocument/2006/relationships/customXml" Target="../ink/ink2708.xml"/><Relationship Id="rId304" Type="http://schemas.openxmlformats.org/officeDocument/2006/relationships/customXml" Target="../ink/ink2715.xml"/><Relationship Id="rId85" Type="http://schemas.openxmlformats.org/officeDocument/2006/relationships/image" Target="../media/image2479.png"/><Relationship Id="rId150" Type="http://schemas.openxmlformats.org/officeDocument/2006/relationships/customXml" Target="../ink/ink2637.xml"/><Relationship Id="rId192" Type="http://schemas.openxmlformats.org/officeDocument/2006/relationships/customXml" Target="../ink/ink2658.xml"/><Relationship Id="rId206" Type="http://schemas.openxmlformats.org/officeDocument/2006/relationships/image" Target="../media/image2536.png"/><Relationship Id="rId248" Type="http://schemas.openxmlformats.org/officeDocument/2006/relationships/image" Target="../media/image2557.png"/><Relationship Id="rId12" Type="http://schemas.openxmlformats.org/officeDocument/2006/relationships/customXml" Target="../ink/ink2568.xml"/><Relationship Id="rId108" Type="http://schemas.openxmlformats.org/officeDocument/2006/relationships/customXml" Target="../ink/ink2616.xml"/><Relationship Id="rId54" Type="http://schemas.openxmlformats.org/officeDocument/2006/relationships/customXml" Target="../ink/ink2589.xml"/><Relationship Id="rId96" Type="http://schemas.openxmlformats.org/officeDocument/2006/relationships/customXml" Target="../ink/ink2610.xml"/><Relationship Id="rId161" Type="http://schemas.openxmlformats.org/officeDocument/2006/relationships/image" Target="../media/image2515.png"/><Relationship Id="rId217" Type="http://schemas.openxmlformats.org/officeDocument/2006/relationships/customXml" Target="../ink/ink2671.xml"/><Relationship Id="rId259" Type="http://schemas.openxmlformats.org/officeDocument/2006/relationships/image" Target="../media/image2562.png"/><Relationship Id="rId23" Type="http://schemas.openxmlformats.org/officeDocument/2006/relationships/image" Target="../media/image2449.png"/><Relationship Id="rId119" Type="http://schemas.openxmlformats.org/officeDocument/2006/relationships/image" Target="../media/image2496.png"/><Relationship Id="rId270" Type="http://schemas.openxmlformats.org/officeDocument/2006/relationships/customXml" Target="../ink/ink2698.xml"/><Relationship Id="rId291" Type="http://schemas.openxmlformats.org/officeDocument/2006/relationships/image" Target="../media/image2578.png"/><Relationship Id="rId305" Type="http://schemas.openxmlformats.org/officeDocument/2006/relationships/image" Target="../media/image2585.png"/><Relationship Id="rId44" Type="http://schemas.openxmlformats.org/officeDocument/2006/relationships/customXml" Target="../ink/ink2584.xml"/><Relationship Id="rId65" Type="http://schemas.openxmlformats.org/officeDocument/2006/relationships/image" Target="../media/image2469.png"/><Relationship Id="rId86" Type="http://schemas.openxmlformats.org/officeDocument/2006/relationships/customXml" Target="../ink/ink2605.xml"/><Relationship Id="rId130" Type="http://schemas.openxmlformats.org/officeDocument/2006/relationships/customXml" Target="../ink/ink2627.xml"/><Relationship Id="rId151" Type="http://schemas.openxmlformats.org/officeDocument/2006/relationships/image" Target="../media/image2510.png"/><Relationship Id="rId172" Type="http://schemas.openxmlformats.org/officeDocument/2006/relationships/customXml" Target="../ink/ink2648.xml"/><Relationship Id="rId193" Type="http://schemas.openxmlformats.org/officeDocument/2006/relationships/image" Target="../media/image347.png"/><Relationship Id="rId207" Type="http://schemas.openxmlformats.org/officeDocument/2006/relationships/customXml" Target="../ink/ink2666.xml"/><Relationship Id="rId228" Type="http://schemas.openxmlformats.org/officeDocument/2006/relationships/image" Target="../media/image2547.png"/><Relationship Id="rId249" Type="http://schemas.openxmlformats.org/officeDocument/2006/relationships/customXml" Target="../ink/ink2687.xml"/><Relationship Id="rId13" Type="http://schemas.openxmlformats.org/officeDocument/2006/relationships/image" Target="../media/image2444.png"/><Relationship Id="rId109" Type="http://schemas.openxmlformats.org/officeDocument/2006/relationships/image" Target="../media/image2491.png"/><Relationship Id="rId260" Type="http://schemas.openxmlformats.org/officeDocument/2006/relationships/customXml" Target="../ink/ink2693.xml"/><Relationship Id="rId281" Type="http://schemas.openxmlformats.org/officeDocument/2006/relationships/image" Target="../media/image2573.png"/><Relationship Id="rId34" Type="http://schemas.openxmlformats.org/officeDocument/2006/relationships/customXml" Target="../ink/ink2579.xml"/><Relationship Id="rId55" Type="http://schemas.openxmlformats.org/officeDocument/2006/relationships/image" Target="../media/image2464.png"/><Relationship Id="rId76" Type="http://schemas.openxmlformats.org/officeDocument/2006/relationships/customXml" Target="../ink/ink2600.xml"/><Relationship Id="rId97" Type="http://schemas.openxmlformats.org/officeDocument/2006/relationships/image" Target="../media/image2485.png"/><Relationship Id="rId120" Type="http://schemas.openxmlformats.org/officeDocument/2006/relationships/customXml" Target="../ink/ink2622.xml"/><Relationship Id="rId141" Type="http://schemas.openxmlformats.org/officeDocument/2006/relationships/image" Target="../media/image2506.png"/><Relationship Id="rId7" Type="http://schemas.openxmlformats.org/officeDocument/2006/relationships/image" Target="../media/image2441.png"/><Relationship Id="rId162" Type="http://schemas.openxmlformats.org/officeDocument/2006/relationships/customXml" Target="../ink/ink2643.xml"/><Relationship Id="rId183" Type="http://schemas.openxmlformats.org/officeDocument/2006/relationships/image" Target="../media/image2526.png"/><Relationship Id="rId218" Type="http://schemas.openxmlformats.org/officeDocument/2006/relationships/image" Target="../media/image2542.png"/><Relationship Id="rId239" Type="http://schemas.openxmlformats.org/officeDocument/2006/relationships/customXml" Target="../ink/ink2682.xml"/><Relationship Id="rId250" Type="http://schemas.openxmlformats.org/officeDocument/2006/relationships/image" Target="../media/image2558.png"/><Relationship Id="rId271" Type="http://schemas.openxmlformats.org/officeDocument/2006/relationships/image" Target="../media/image2568.png"/><Relationship Id="rId292" Type="http://schemas.openxmlformats.org/officeDocument/2006/relationships/customXml" Target="../ink/ink2709.xml"/><Relationship Id="rId306" Type="http://schemas.openxmlformats.org/officeDocument/2006/relationships/customXml" Target="../ink/ink2716.xml"/><Relationship Id="rId24" Type="http://schemas.openxmlformats.org/officeDocument/2006/relationships/customXml" Target="../ink/ink2574.xml"/><Relationship Id="rId45" Type="http://schemas.openxmlformats.org/officeDocument/2006/relationships/image" Target="../media/image2459.png"/><Relationship Id="rId66" Type="http://schemas.openxmlformats.org/officeDocument/2006/relationships/customXml" Target="../ink/ink2595.xml"/><Relationship Id="rId87" Type="http://schemas.openxmlformats.org/officeDocument/2006/relationships/image" Target="../media/image2480.png"/><Relationship Id="rId110" Type="http://schemas.openxmlformats.org/officeDocument/2006/relationships/customXml" Target="../ink/ink2617.xml"/><Relationship Id="rId131" Type="http://schemas.openxmlformats.org/officeDocument/2006/relationships/image" Target="../media/image2502.png"/><Relationship Id="rId152" Type="http://schemas.openxmlformats.org/officeDocument/2006/relationships/customXml" Target="../ink/ink2638.xml"/><Relationship Id="rId173" Type="http://schemas.openxmlformats.org/officeDocument/2006/relationships/image" Target="../media/image2521.png"/><Relationship Id="rId194" Type="http://schemas.openxmlformats.org/officeDocument/2006/relationships/customXml" Target="../ink/ink2659.xml"/><Relationship Id="rId208" Type="http://schemas.openxmlformats.org/officeDocument/2006/relationships/image" Target="../media/image2537.png"/><Relationship Id="rId229" Type="http://schemas.openxmlformats.org/officeDocument/2006/relationships/customXml" Target="../ink/ink2677.xml"/><Relationship Id="rId240" Type="http://schemas.openxmlformats.org/officeDocument/2006/relationships/image" Target="../media/image2553.png"/><Relationship Id="rId261" Type="http://schemas.openxmlformats.org/officeDocument/2006/relationships/image" Target="../media/image2563.png"/><Relationship Id="rId14" Type="http://schemas.openxmlformats.org/officeDocument/2006/relationships/customXml" Target="../ink/ink2569.xml"/><Relationship Id="rId35" Type="http://schemas.openxmlformats.org/officeDocument/2006/relationships/image" Target="../media/image2454.png"/><Relationship Id="rId56" Type="http://schemas.openxmlformats.org/officeDocument/2006/relationships/customXml" Target="../ink/ink2590.xml"/><Relationship Id="rId77" Type="http://schemas.openxmlformats.org/officeDocument/2006/relationships/image" Target="../media/image2475.png"/><Relationship Id="rId100" Type="http://schemas.openxmlformats.org/officeDocument/2006/relationships/customXml" Target="../ink/ink2612.xml"/><Relationship Id="rId282" Type="http://schemas.openxmlformats.org/officeDocument/2006/relationships/customXml" Target="../ink/ink2704.xml"/><Relationship Id="rId8" Type="http://schemas.openxmlformats.org/officeDocument/2006/relationships/customXml" Target="../ink/ink2566.xml"/><Relationship Id="rId98" Type="http://schemas.openxmlformats.org/officeDocument/2006/relationships/customXml" Target="../ink/ink2611.xml"/><Relationship Id="rId121" Type="http://schemas.openxmlformats.org/officeDocument/2006/relationships/image" Target="../media/image2497.png"/><Relationship Id="rId142" Type="http://schemas.openxmlformats.org/officeDocument/2006/relationships/customXml" Target="../ink/ink2633.xml"/><Relationship Id="rId163" Type="http://schemas.openxmlformats.org/officeDocument/2006/relationships/image" Target="../media/image2516.png"/><Relationship Id="rId184" Type="http://schemas.openxmlformats.org/officeDocument/2006/relationships/customXml" Target="../ink/ink2654.xml"/><Relationship Id="rId219" Type="http://schemas.openxmlformats.org/officeDocument/2006/relationships/customXml" Target="../ink/ink2672.xml"/><Relationship Id="rId230" Type="http://schemas.openxmlformats.org/officeDocument/2006/relationships/image" Target="../media/image2548.png"/><Relationship Id="rId251" Type="http://schemas.openxmlformats.org/officeDocument/2006/relationships/customXml" Target="../ink/ink2688.xml"/><Relationship Id="rId25" Type="http://schemas.openxmlformats.org/officeDocument/2006/relationships/image" Target="../media/image2450.png"/><Relationship Id="rId46" Type="http://schemas.openxmlformats.org/officeDocument/2006/relationships/customXml" Target="../ink/ink2585.xml"/><Relationship Id="rId67" Type="http://schemas.openxmlformats.org/officeDocument/2006/relationships/image" Target="../media/image2470.png"/><Relationship Id="rId272" Type="http://schemas.openxmlformats.org/officeDocument/2006/relationships/customXml" Target="../ink/ink2699.xml"/><Relationship Id="rId293" Type="http://schemas.openxmlformats.org/officeDocument/2006/relationships/image" Target="../media/image2579.png"/><Relationship Id="rId307" Type="http://schemas.openxmlformats.org/officeDocument/2006/relationships/image" Target="../media/image2586.png"/><Relationship Id="rId88" Type="http://schemas.openxmlformats.org/officeDocument/2006/relationships/customXml" Target="../ink/ink2606.xml"/><Relationship Id="rId111" Type="http://schemas.openxmlformats.org/officeDocument/2006/relationships/image" Target="../media/image2492.png"/><Relationship Id="rId132" Type="http://schemas.openxmlformats.org/officeDocument/2006/relationships/customXml" Target="../ink/ink2628.xml"/><Relationship Id="rId153" Type="http://schemas.openxmlformats.org/officeDocument/2006/relationships/image" Target="../media/image2511.png"/><Relationship Id="rId174" Type="http://schemas.openxmlformats.org/officeDocument/2006/relationships/customXml" Target="../ink/ink2649.xml"/><Relationship Id="rId195" Type="http://schemas.openxmlformats.org/officeDocument/2006/relationships/image" Target="../media/image2531.png"/><Relationship Id="rId209" Type="http://schemas.openxmlformats.org/officeDocument/2006/relationships/customXml" Target="../ink/ink2667.xml"/><Relationship Id="rId220" Type="http://schemas.openxmlformats.org/officeDocument/2006/relationships/image" Target="../media/image2543.png"/><Relationship Id="rId241" Type="http://schemas.openxmlformats.org/officeDocument/2006/relationships/customXml" Target="../ink/ink2683.xml"/><Relationship Id="rId15" Type="http://schemas.openxmlformats.org/officeDocument/2006/relationships/image" Target="../media/image2445.png"/><Relationship Id="rId36" Type="http://schemas.openxmlformats.org/officeDocument/2006/relationships/customXml" Target="../ink/ink2580.xml"/><Relationship Id="rId57" Type="http://schemas.openxmlformats.org/officeDocument/2006/relationships/image" Target="../media/image2465.png"/><Relationship Id="rId262" Type="http://schemas.openxmlformats.org/officeDocument/2006/relationships/customXml" Target="../ink/ink2694.xml"/><Relationship Id="rId283" Type="http://schemas.openxmlformats.org/officeDocument/2006/relationships/image" Target="../media/image2574.png"/><Relationship Id="rId78" Type="http://schemas.openxmlformats.org/officeDocument/2006/relationships/customXml" Target="../ink/ink2601.xml"/><Relationship Id="rId99" Type="http://schemas.openxmlformats.org/officeDocument/2006/relationships/image" Target="../media/image2486.png"/><Relationship Id="rId101" Type="http://schemas.openxmlformats.org/officeDocument/2006/relationships/image" Target="../media/image2487.png"/><Relationship Id="rId122" Type="http://schemas.openxmlformats.org/officeDocument/2006/relationships/customXml" Target="../ink/ink2623.xml"/><Relationship Id="rId143" Type="http://schemas.openxmlformats.org/officeDocument/2006/relationships/image" Target="../media/image2507.png"/><Relationship Id="rId164" Type="http://schemas.openxmlformats.org/officeDocument/2006/relationships/customXml" Target="../ink/ink2644.xml"/><Relationship Id="rId185" Type="http://schemas.openxmlformats.org/officeDocument/2006/relationships/image" Target="../media/image2527.png"/><Relationship Id="rId9" Type="http://schemas.openxmlformats.org/officeDocument/2006/relationships/image" Target="../media/image2442.png"/><Relationship Id="rId210" Type="http://schemas.openxmlformats.org/officeDocument/2006/relationships/image" Target="../media/image2538.png"/><Relationship Id="rId26" Type="http://schemas.openxmlformats.org/officeDocument/2006/relationships/customXml" Target="../ink/ink2575.xml"/><Relationship Id="rId231" Type="http://schemas.openxmlformats.org/officeDocument/2006/relationships/customXml" Target="../ink/ink2678.xml"/><Relationship Id="rId252" Type="http://schemas.openxmlformats.org/officeDocument/2006/relationships/image" Target="../media/image2559.png"/><Relationship Id="rId273" Type="http://schemas.openxmlformats.org/officeDocument/2006/relationships/image" Target="../media/image2569.png"/><Relationship Id="rId294" Type="http://schemas.openxmlformats.org/officeDocument/2006/relationships/customXml" Target="../ink/ink2710.xml"/><Relationship Id="rId47" Type="http://schemas.openxmlformats.org/officeDocument/2006/relationships/image" Target="../media/image2460.png"/><Relationship Id="rId68" Type="http://schemas.openxmlformats.org/officeDocument/2006/relationships/customXml" Target="../ink/ink2596.xml"/><Relationship Id="rId89" Type="http://schemas.openxmlformats.org/officeDocument/2006/relationships/image" Target="../media/image2481.png"/><Relationship Id="rId112" Type="http://schemas.openxmlformats.org/officeDocument/2006/relationships/customXml" Target="../ink/ink2618.xml"/><Relationship Id="rId133" Type="http://schemas.openxmlformats.org/officeDocument/2006/relationships/image" Target="../media/image2503.png"/><Relationship Id="rId154" Type="http://schemas.openxmlformats.org/officeDocument/2006/relationships/customXml" Target="../ink/ink2639.xml"/><Relationship Id="rId175" Type="http://schemas.openxmlformats.org/officeDocument/2006/relationships/image" Target="../media/image2522.png"/><Relationship Id="rId196" Type="http://schemas.openxmlformats.org/officeDocument/2006/relationships/customXml" Target="../ink/ink2660.xml"/><Relationship Id="rId200" Type="http://schemas.openxmlformats.org/officeDocument/2006/relationships/customXml" Target="../ink/ink2662.xml"/><Relationship Id="rId16" Type="http://schemas.openxmlformats.org/officeDocument/2006/relationships/customXml" Target="../ink/ink2570.xml"/><Relationship Id="rId221" Type="http://schemas.openxmlformats.org/officeDocument/2006/relationships/customXml" Target="../ink/ink2673.xml"/><Relationship Id="rId242" Type="http://schemas.openxmlformats.org/officeDocument/2006/relationships/image" Target="../media/image2554.png"/><Relationship Id="rId263" Type="http://schemas.openxmlformats.org/officeDocument/2006/relationships/image" Target="../media/image2564.png"/><Relationship Id="rId284" Type="http://schemas.openxmlformats.org/officeDocument/2006/relationships/customXml" Target="../ink/ink2705.xml"/><Relationship Id="rId37" Type="http://schemas.openxmlformats.org/officeDocument/2006/relationships/image" Target="../media/image2455.png"/><Relationship Id="rId58" Type="http://schemas.openxmlformats.org/officeDocument/2006/relationships/customXml" Target="../ink/ink2591.xml"/><Relationship Id="rId79" Type="http://schemas.openxmlformats.org/officeDocument/2006/relationships/image" Target="../media/image2476.png"/><Relationship Id="rId102" Type="http://schemas.openxmlformats.org/officeDocument/2006/relationships/customXml" Target="../ink/ink2613.xml"/><Relationship Id="rId123" Type="http://schemas.openxmlformats.org/officeDocument/2006/relationships/image" Target="../media/image2498.png"/><Relationship Id="rId144" Type="http://schemas.openxmlformats.org/officeDocument/2006/relationships/customXml" Target="../ink/ink2634.xml"/><Relationship Id="rId90" Type="http://schemas.openxmlformats.org/officeDocument/2006/relationships/customXml" Target="../ink/ink2607.xml"/><Relationship Id="rId165" Type="http://schemas.openxmlformats.org/officeDocument/2006/relationships/image" Target="../media/image2517.png"/><Relationship Id="rId186" Type="http://schemas.openxmlformats.org/officeDocument/2006/relationships/customXml" Target="../ink/ink2655.xml"/><Relationship Id="rId211" Type="http://schemas.openxmlformats.org/officeDocument/2006/relationships/customXml" Target="../ink/ink2668.xml"/><Relationship Id="rId232" Type="http://schemas.openxmlformats.org/officeDocument/2006/relationships/image" Target="../media/image2549.png"/><Relationship Id="rId253" Type="http://schemas.openxmlformats.org/officeDocument/2006/relationships/customXml" Target="../ink/ink2689.xml"/><Relationship Id="rId274" Type="http://schemas.openxmlformats.org/officeDocument/2006/relationships/customXml" Target="../ink/ink2700.xml"/><Relationship Id="rId295" Type="http://schemas.openxmlformats.org/officeDocument/2006/relationships/image" Target="../media/image2580.png"/><Relationship Id="rId27" Type="http://schemas.openxmlformats.org/officeDocument/2006/relationships/image" Target="../media/image2451.png"/><Relationship Id="rId48" Type="http://schemas.openxmlformats.org/officeDocument/2006/relationships/customXml" Target="../ink/ink2586.xml"/><Relationship Id="rId69" Type="http://schemas.openxmlformats.org/officeDocument/2006/relationships/image" Target="../media/image2471.png"/><Relationship Id="rId113" Type="http://schemas.openxmlformats.org/officeDocument/2006/relationships/image" Target="../media/image2493.png"/><Relationship Id="rId134" Type="http://schemas.openxmlformats.org/officeDocument/2006/relationships/customXml" Target="../ink/ink2629.xml"/><Relationship Id="rId80" Type="http://schemas.openxmlformats.org/officeDocument/2006/relationships/customXml" Target="../ink/ink2602.xml"/><Relationship Id="rId155" Type="http://schemas.openxmlformats.org/officeDocument/2006/relationships/image" Target="../media/image2512.png"/><Relationship Id="rId176" Type="http://schemas.openxmlformats.org/officeDocument/2006/relationships/customXml" Target="../ink/ink2650.xml"/><Relationship Id="rId197" Type="http://schemas.openxmlformats.org/officeDocument/2006/relationships/image" Target="../media/image2532.png"/><Relationship Id="rId201" Type="http://schemas.openxmlformats.org/officeDocument/2006/relationships/image" Target="../media/image2534.png"/><Relationship Id="rId222" Type="http://schemas.openxmlformats.org/officeDocument/2006/relationships/image" Target="../media/image2544.png"/><Relationship Id="rId243" Type="http://schemas.openxmlformats.org/officeDocument/2006/relationships/customXml" Target="../ink/ink2684.xml"/><Relationship Id="rId264" Type="http://schemas.openxmlformats.org/officeDocument/2006/relationships/customXml" Target="../ink/ink2695.xml"/><Relationship Id="rId285" Type="http://schemas.openxmlformats.org/officeDocument/2006/relationships/image" Target="../media/image2575.png"/><Relationship Id="rId17" Type="http://schemas.openxmlformats.org/officeDocument/2006/relationships/image" Target="../media/image2446.png"/><Relationship Id="rId38" Type="http://schemas.openxmlformats.org/officeDocument/2006/relationships/customXml" Target="../ink/ink2581.xml"/><Relationship Id="rId59" Type="http://schemas.openxmlformats.org/officeDocument/2006/relationships/image" Target="../media/image2466.png"/><Relationship Id="rId103" Type="http://schemas.openxmlformats.org/officeDocument/2006/relationships/image" Target="../media/image2488.png"/><Relationship Id="rId124" Type="http://schemas.openxmlformats.org/officeDocument/2006/relationships/customXml" Target="../ink/ink2624.xml"/><Relationship Id="rId70" Type="http://schemas.openxmlformats.org/officeDocument/2006/relationships/customXml" Target="../ink/ink2597.xml"/><Relationship Id="rId91" Type="http://schemas.openxmlformats.org/officeDocument/2006/relationships/image" Target="../media/image2482.png"/><Relationship Id="rId145" Type="http://schemas.openxmlformats.org/officeDocument/2006/relationships/image" Target="../media/image927.png"/><Relationship Id="rId166" Type="http://schemas.openxmlformats.org/officeDocument/2006/relationships/customXml" Target="../ink/ink2645.xml"/><Relationship Id="rId187" Type="http://schemas.openxmlformats.org/officeDocument/2006/relationships/image" Target="../media/image2528.png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2539.png"/><Relationship Id="rId233" Type="http://schemas.openxmlformats.org/officeDocument/2006/relationships/customXml" Target="../ink/ink2679.xml"/><Relationship Id="rId254" Type="http://schemas.openxmlformats.org/officeDocument/2006/relationships/image" Target="../media/image2560.png"/><Relationship Id="rId28" Type="http://schemas.openxmlformats.org/officeDocument/2006/relationships/customXml" Target="../ink/ink2576.xml"/><Relationship Id="rId49" Type="http://schemas.openxmlformats.org/officeDocument/2006/relationships/image" Target="../media/image2461.png"/><Relationship Id="rId114" Type="http://schemas.openxmlformats.org/officeDocument/2006/relationships/customXml" Target="../ink/ink2619.xml"/><Relationship Id="rId275" Type="http://schemas.openxmlformats.org/officeDocument/2006/relationships/image" Target="../media/image2570.png"/><Relationship Id="rId296" Type="http://schemas.openxmlformats.org/officeDocument/2006/relationships/customXml" Target="../ink/ink2711.xml"/><Relationship Id="rId300" Type="http://schemas.openxmlformats.org/officeDocument/2006/relationships/customXml" Target="../ink/ink2713.xml"/><Relationship Id="rId60" Type="http://schemas.openxmlformats.org/officeDocument/2006/relationships/customXml" Target="../ink/ink2592.xml"/><Relationship Id="rId81" Type="http://schemas.openxmlformats.org/officeDocument/2006/relationships/image" Target="../media/image2477.png"/><Relationship Id="rId135" Type="http://schemas.openxmlformats.org/officeDocument/2006/relationships/image" Target="../media/image2504.png"/><Relationship Id="rId156" Type="http://schemas.openxmlformats.org/officeDocument/2006/relationships/customXml" Target="../ink/ink2640.xml"/><Relationship Id="rId177" Type="http://schemas.openxmlformats.org/officeDocument/2006/relationships/image" Target="../media/image2523.png"/><Relationship Id="rId198" Type="http://schemas.openxmlformats.org/officeDocument/2006/relationships/customXml" Target="../ink/ink2661.xml"/><Relationship Id="rId202" Type="http://schemas.openxmlformats.org/officeDocument/2006/relationships/customXml" Target="../ink/ink2663.xml"/><Relationship Id="rId223" Type="http://schemas.openxmlformats.org/officeDocument/2006/relationships/customXml" Target="../ink/ink2674.xml"/><Relationship Id="rId244" Type="http://schemas.openxmlformats.org/officeDocument/2006/relationships/image" Target="../media/image2555.png"/><Relationship Id="rId18" Type="http://schemas.openxmlformats.org/officeDocument/2006/relationships/customXml" Target="../ink/ink2571.xml"/><Relationship Id="rId39" Type="http://schemas.openxmlformats.org/officeDocument/2006/relationships/image" Target="../media/image2456.png"/><Relationship Id="rId265" Type="http://schemas.openxmlformats.org/officeDocument/2006/relationships/image" Target="../media/image2565.png"/><Relationship Id="rId286" Type="http://schemas.openxmlformats.org/officeDocument/2006/relationships/customXml" Target="../ink/ink2706.xml"/><Relationship Id="rId50" Type="http://schemas.openxmlformats.org/officeDocument/2006/relationships/customXml" Target="../ink/ink2587.xml"/><Relationship Id="rId104" Type="http://schemas.openxmlformats.org/officeDocument/2006/relationships/customXml" Target="../ink/ink2614.xml"/><Relationship Id="rId125" Type="http://schemas.openxmlformats.org/officeDocument/2006/relationships/image" Target="../media/image2499.png"/><Relationship Id="rId146" Type="http://schemas.openxmlformats.org/officeDocument/2006/relationships/customXml" Target="../ink/ink2635.xml"/><Relationship Id="rId167" Type="http://schemas.openxmlformats.org/officeDocument/2006/relationships/image" Target="../media/image2518.png"/><Relationship Id="rId188" Type="http://schemas.openxmlformats.org/officeDocument/2006/relationships/customXml" Target="../ink/ink2656.xml"/><Relationship Id="rId71" Type="http://schemas.openxmlformats.org/officeDocument/2006/relationships/image" Target="../media/image2472.png"/><Relationship Id="rId92" Type="http://schemas.openxmlformats.org/officeDocument/2006/relationships/customXml" Target="../ink/ink2608.xml"/><Relationship Id="rId213" Type="http://schemas.openxmlformats.org/officeDocument/2006/relationships/customXml" Target="../ink/ink2669.xml"/><Relationship Id="rId234" Type="http://schemas.openxmlformats.org/officeDocument/2006/relationships/image" Target="../media/image2550.png"/><Relationship Id="rId2" Type="http://schemas.openxmlformats.org/officeDocument/2006/relationships/customXml" Target="../ink/ink2563.xml"/><Relationship Id="rId29" Type="http://schemas.openxmlformats.org/officeDocument/2006/relationships/image" Target="../media/image2452.png"/><Relationship Id="rId255" Type="http://schemas.openxmlformats.org/officeDocument/2006/relationships/customXml" Target="../ink/ink2690.xml"/><Relationship Id="rId276" Type="http://schemas.openxmlformats.org/officeDocument/2006/relationships/customXml" Target="../ink/ink2701.xml"/><Relationship Id="rId297" Type="http://schemas.openxmlformats.org/officeDocument/2006/relationships/image" Target="../media/image2581.png"/><Relationship Id="rId40" Type="http://schemas.openxmlformats.org/officeDocument/2006/relationships/customXml" Target="../ink/ink2582.xml"/><Relationship Id="rId115" Type="http://schemas.openxmlformats.org/officeDocument/2006/relationships/image" Target="../media/image2494.png"/><Relationship Id="rId136" Type="http://schemas.openxmlformats.org/officeDocument/2006/relationships/customXml" Target="../ink/ink2630.xml"/><Relationship Id="rId157" Type="http://schemas.openxmlformats.org/officeDocument/2006/relationships/image" Target="../media/image2513.png"/><Relationship Id="rId178" Type="http://schemas.openxmlformats.org/officeDocument/2006/relationships/customXml" Target="../ink/ink2651.xml"/><Relationship Id="rId301" Type="http://schemas.openxmlformats.org/officeDocument/2006/relationships/image" Target="../media/image2583.png"/><Relationship Id="rId61" Type="http://schemas.openxmlformats.org/officeDocument/2006/relationships/image" Target="../media/image2467.png"/><Relationship Id="rId82" Type="http://schemas.openxmlformats.org/officeDocument/2006/relationships/customXml" Target="../ink/ink2603.xml"/><Relationship Id="rId199" Type="http://schemas.openxmlformats.org/officeDocument/2006/relationships/image" Target="../media/image2533.png"/><Relationship Id="rId203" Type="http://schemas.openxmlformats.org/officeDocument/2006/relationships/image" Target="../media/image2535.png"/><Relationship Id="rId19" Type="http://schemas.openxmlformats.org/officeDocument/2006/relationships/image" Target="../media/image2447.png"/><Relationship Id="rId224" Type="http://schemas.openxmlformats.org/officeDocument/2006/relationships/image" Target="../media/image2545.png"/><Relationship Id="rId245" Type="http://schemas.openxmlformats.org/officeDocument/2006/relationships/customXml" Target="../ink/ink2685.xml"/><Relationship Id="rId266" Type="http://schemas.openxmlformats.org/officeDocument/2006/relationships/customXml" Target="../ink/ink2696.xml"/><Relationship Id="rId287" Type="http://schemas.openxmlformats.org/officeDocument/2006/relationships/image" Target="../media/image2576.png"/><Relationship Id="rId30" Type="http://schemas.openxmlformats.org/officeDocument/2006/relationships/customXml" Target="../ink/ink2577.xml"/><Relationship Id="rId105" Type="http://schemas.openxmlformats.org/officeDocument/2006/relationships/image" Target="../media/image2489.png"/><Relationship Id="rId126" Type="http://schemas.openxmlformats.org/officeDocument/2006/relationships/customXml" Target="../ink/ink2625.xml"/><Relationship Id="rId147" Type="http://schemas.openxmlformats.org/officeDocument/2006/relationships/image" Target="../media/image2508.png"/><Relationship Id="rId168" Type="http://schemas.openxmlformats.org/officeDocument/2006/relationships/customXml" Target="../ink/ink2646.xml"/><Relationship Id="rId51" Type="http://schemas.openxmlformats.org/officeDocument/2006/relationships/image" Target="../media/image2462.png"/><Relationship Id="rId72" Type="http://schemas.openxmlformats.org/officeDocument/2006/relationships/customXml" Target="../ink/ink2598.xml"/><Relationship Id="rId93" Type="http://schemas.openxmlformats.org/officeDocument/2006/relationships/image" Target="../media/image2483.png"/><Relationship Id="rId189" Type="http://schemas.openxmlformats.org/officeDocument/2006/relationships/image" Target="../media/image2529.png"/><Relationship Id="rId3" Type="http://schemas.openxmlformats.org/officeDocument/2006/relationships/image" Target="../media/image2439.png"/><Relationship Id="rId214" Type="http://schemas.openxmlformats.org/officeDocument/2006/relationships/image" Target="../media/image2540.png"/><Relationship Id="rId235" Type="http://schemas.openxmlformats.org/officeDocument/2006/relationships/customXml" Target="../ink/ink2680.xml"/><Relationship Id="rId256" Type="http://schemas.openxmlformats.org/officeDocument/2006/relationships/image" Target="../media/image2561.png"/><Relationship Id="rId277" Type="http://schemas.openxmlformats.org/officeDocument/2006/relationships/image" Target="../media/image2571.png"/><Relationship Id="rId298" Type="http://schemas.openxmlformats.org/officeDocument/2006/relationships/customXml" Target="../ink/ink2712.xml"/><Relationship Id="rId116" Type="http://schemas.openxmlformats.org/officeDocument/2006/relationships/customXml" Target="../ink/ink2620.xml"/><Relationship Id="rId137" Type="http://schemas.openxmlformats.org/officeDocument/2006/relationships/image" Target="../media/image2505.png"/><Relationship Id="rId158" Type="http://schemas.openxmlformats.org/officeDocument/2006/relationships/customXml" Target="../ink/ink2641.xml"/><Relationship Id="rId302" Type="http://schemas.openxmlformats.org/officeDocument/2006/relationships/customXml" Target="../ink/ink2714.xml"/><Relationship Id="rId20" Type="http://schemas.openxmlformats.org/officeDocument/2006/relationships/customXml" Target="../ink/ink2572.xml"/><Relationship Id="rId41" Type="http://schemas.openxmlformats.org/officeDocument/2006/relationships/image" Target="../media/image2457.png"/><Relationship Id="rId62" Type="http://schemas.openxmlformats.org/officeDocument/2006/relationships/customXml" Target="../ink/ink2593.xml"/><Relationship Id="rId83" Type="http://schemas.openxmlformats.org/officeDocument/2006/relationships/image" Target="../media/image2478.png"/><Relationship Id="rId179" Type="http://schemas.openxmlformats.org/officeDocument/2006/relationships/image" Target="../media/image2524.png"/><Relationship Id="rId190" Type="http://schemas.openxmlformats.org/officeDocument/2006/relationships/customXml" Target="../ink/ink2657.xml"/><Relationship Id="rId204" Type="http://schemas.openxmlformats.org/officeDocument/2006/relationships/customXml" Target="../ink/ink2664.xml"/><Relationship Id="rId225" Type="http://schemas.openxmlformats.org/officeDocument/2006/relationships/customXml" Target="../ink/ink2675.xml"/><Relationship Id="rId246" Type="http://schemas.openxmlformats.org/officeDocument/2006/relationships/image" Target="../media/image2556.png"/><Relationship Id="rId267" Type="http://schemas.openxmlformats.org/officeDocument/2006/relationships/image" Target="../media/image2566.png"/><Relationship Id="rId288" Type="http://schemas.openxmlformats.org/officeDocument/2006/relationships/customXml" Target="../ink/ink2707.xml"/><Relationship Id="rId106" Type="http://schemas.openxmlformats.org/officeDocument/2006/relationships/customXml" Target="../ink/ink2615.xml"/><Relationship Id="rId127" Type="http://schemas.openxmlformats.org/officeDocument/2006/relationships/image" Target="../media/image2500.png"/><Relationship Id="rId10" Type="http://schemas.openxmlformats.org/officeDocument/2006/relationships/customXml" Target="../ink/ink2567.xml"/><Relationship Id="rId31" Type="http://schemas.openxmlformats.org/officeDocument/2006/relationships/image" Target="../media/image827.png"/><Relationship Id="rId52" Type="http://schemas.openxmlformats.org/officeDocument/2006/relationships/customXml" Target="../ink/ink2588.xml"/><Relationship Id="rId73" Type="http://schemas.openxmlformats.org/officeDocument/2006/relationships/image" Target="../media/image2473.png"/><Relationship Id="rId94" Type="http://schemas.openxmlformats.org/officeDocument/2006/relationships/customXml" Target="../ink/ink2609.xml"/><Relationship Id="rId148" Type="http://schemas.openxmlformats.org/officeDocument/2006/relationships/customXml" Target="../ink/ink2636.xml"/><Relationship Id="rId169" Type="http://schemas.openxmlformats.org/officeDocument/2006/relationships/image" Target="../media/image2519.png"/><Relationship Id="rId4" Type="http://schemas.openxmlformats.org/officeDocument/2006/relationships/customXml" Target="../ink/ink2564.xml"/><Relationship Id="rId180" Type="http://schemas.openxmlformats.org/officeDocument/2006/relationships/customXml" Target="../ink/ink2652.xml"/><Relationship Id="rId215" Type="http://schemas.openxmlformats.org/officeDocument/2006/relationships/customXml" Target="../ink/ink2670.xml"/><Relationship Id="rId236" Type="http://schemas.openxmlformats.org/officeDocument/2006/relationships/image" Target="../media/image2551.png"/><Relationship Id="rId257" Type="http://schemas.openxmlformats.org/officeDocument/2006/relationships/customXml" Target="../ink/ink2691.xml"/><Relationship Id="rId278" Type="http://schemas.openxmlformats.org/officeDocument/2006/relationships/customXml" Target="../ink/ink2702.xml"/><Relationship Id="rId303" Type="http://schemas.openxmlformats.org/officeDocument/2006/relationships/image" Target="../media/image2584.png"/><Relationship Id="rId42" Type="http://schemas.openxmlformats.org/officeDocument/2006/relationships/customXml" Target="../ink/ink2583.xml"/><Relationship Id="rId84" Type="http://schemas.openxmlformats.org/officeDocument/2006/relationships/customXml" Target="../ink/ink2604.xml"/><Relationship Id="rId138" Type="http://schemas.openxmlformats.org/officeDocument/2006/relationships/customXml" Target="../ink/ink2631.xml"/><Relationship Id="rId191" Type="http://schemas.openxmlformats.org/officeDocument/2006/relationships/image" Target="../media/image2530.png"/><Relationship Id="rId205" Type="http://schemas.openxmlformats.org/officeDocument/2006/relationships/customXml" Target="../ink/ink2665.xml"/><Relationship Id="rId247" Type="http://schemas.openxmlformats.org/officeDocument/2006/relationships/customXml" Target="../ink/ink2686.xml"/><Relationship Id="rId107" Type="http://schemas.openxmlformats.org/officeDocument/2006/relationships/image" Target="../media/image2490.png"/><Relationship Id="rId289" Type="http://schemas.openxmlformats.org/officeDocument/2006/relationships/image" Target="../media/image2577.png"/><Relationship Id="rId11" Type="http://schemas.openxmlformats.org/officeDocument/2006/relationships/image" Target="../media/image2443.png"/><Relationship Id="rId53" Type="http://schemas.openxmlformats.org/officeDocument/2006/relationships/image" Target="../media/image2463.png"/><Relationship Id="rId149" Type="http://schemas.openxmlformats.org/officeDocument/2006/relationships/image" Target="../media/image2509.png"/><Relationship Id="rId95" Type="http://schemas.openxmlformats.org/officeDocument/2006/relationships/image" Target="../media/image2484.png"/><Relationship Id="rId160" Type="http://schemas.openxmlformats.org/officeDocument/2006/relationships/customXml" Target="../ink/ink2642.xml"/><Relationship Id="rId216" Type="http://schemas.openxmlformats.org/officeDocument/2006/relationships/image" Target="../media/image2541.png"/><Relationship Id="rId258" Type="http://schemas.openxmlformats.org/officeDocument/2006/relationships/customXml" Target="../ink/ink2692.xml"/><Relationship Id="rId22" Type="http://schemas.openxmlformats.org/officeDocument/2006/relationships/customXml" Target="../ink/ink2573.xml"/><Relationship Id="rId64" Type="http://schemas.openxmlformats.org/officeDocument/2006/relationships/customXml" Target="../ink/ink2594.xml"/><Relationship Id="rId118" Type="http://schemas.openxmlformats.org/officeDocument/2006/relationships/customXml" Target="../ink/ink2621.xml"/><Relationship Id="rId171" Type="http://schemas.openxmlformats.org/officeDocument/2006/relationships/image" Target="../media/image2520.png"/><Relationship Id="rId227" Type="http://schemas.openxmlformats.org/officeDocument/2006/relationships/customXml" Target="../ink/ink2676.xml"/><Relationship Id="rId269" Type="http://schemas.openxmlformats.org/officeDocument/2006/relationships/image" Target="../media/image2567.png"/><Relationship Id="rId33" Type="http://schemas.openxmlformats.org/officeDocument/2006/relationships/image" Target="../media/image2453.png"/><Relationship Id="rId129" Type="http://schemas.openxmlformats.org/officeDocument/2006/relationships/image" Target="../media/image2501.png"/><Relationship Id="rId280" Type="http://schemas.openxmlformats.org/officeDocument/2006/relationships/customXml" Target="../ink/ink2703.xml"/><Relationship Id="rId75" Type="http://schemas.openxmlformats.org/officeDocument/2006/relationships/image" Target="../media/image2474.png"/><Relationship Id="rId140" Type="http://schemas.openxmlformats.org/officeDocument/2006/relationships/customXml" Target="../ink/ink2632.xml"/><Relationship Id="rId182" Type="http://schemas.openxmlformats.org/officeDocument/2006/relationships/customXml" Target="../ink/ink2653.xml"/><Relationship Id="rId6" Type="http://schemas.openxmlformats.org/officeDocument/2006/relationships/customXml" Target="../ink/ink2565.xml"/><Relationship Id="rId238" Type="http://schemas.openxmlformats.org/officeDocument/2006/relationships/image" Target="../media/image2552.png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775.xml"/><Relationship Id="rId21" Type="http://schemas.openxmlformats.org/officeDocument/2006/relationships/image" Target="../media/image2596.png"/><Relationship Id="rId324" Type="http://schemas.openxmlformats.org/officeDocument/2006/relationships/customXml" Target="../ink/ink2879.xml"/><Relationship Id="rId531" Type="http://schemas.openxmlformats.org/officeDocument/2006/relationships/customXml" Target="../ink/ink2984.xml"/><Relationship Id="rId170" Type="http://schemas.openxmlformats.org/officeDocument/2006/relationships/image" Target="../media/image2664.png"/><Relationship Id="rId268" Type="http://schemas.openxmlformats.org/officeDocument/2006/relationships/customXml" Target="../ink/ink2851.xml"/><Relationship Id="rId475" Type="http://schemas.openxmlformats.org/officeDocument/2006/relationships/customXml" Target="../ink/ink2956.xml"/><Relationship Id="rId32" Type="http://schemas.openxmlformats.org/officeDocument/2006/relationships/customXml" Target="../ink/ink2732.xml"/><Relationship Id="rId128" Type="http://schemas.openxmlformats.org/officeDocument/2006/relationships/image" Target="../media/image2645.png"/><Relationship Id="rId335" Type="http://schemas.openxmlformats.org/officeDocument/2006/relationships/image" Target="../media/image2741.png"/><Relationship Id="rId542" Type="http://schemas.openxmlformats.org/officeDocument/2006/relationships/image" Target="../media/image2837.png"/><Relationship Id="rId181" Type="http://schemas.openxmlformats.org/officeDocument/2006/relationships/customXml" Target="../ink/ink2807.xml"/><Relationship Id="rId402" Type="http://schemas.openxmlformats.org/officeDocument/2006/relationships/customXml" Target="../ink/ink2919.xml"/><Relationship Id="rId279" Type="http://schemas.openxmlformats.org/officeDocument/2006/relationships/image" Target="../media/image2715.png"/><Relationship Id="rId486" Type="http://schemas.openxmlformats.org/officeDocument/2006/relationships/image" Target="../media/image2812.png"/><Relationship Id="rId43" Type="http://schemas.openxmlformats.org/officeDocument/2006/relationships/image" Target="../media/image2605.png"/><Relationship Id="rId139" Type="http://schemas.openxmlformats.org/officeDocument/2006/relationships/customXml" Target="../ink/ink2786.xml"/><Relationship Id="rId346" Type="http://schemas.openxmlformats.org/officeDocument/2006/relationships/customXml" Target="../ink/ink2890.xml"/><Relationship Id="rId553" Type="http://schemas.openxmlformats.org/officeDocument/2006/relationships/customXml" Target="../ink/ink2995.xml"/><Relationship Id="rId192" Type="http://schemas.openxmlformats.org/officeDocument/2006/relationships/image" Target="../media/image2674.png"/><Relationship Id="rId206" Type="http://schemas.openxmlformats.org/officeDocument/2006/relationships/image" Target="../media/image2681.png"/><Relationship Id="rId413" Type="http://schemas.openxmlformats.org/officeDocument/2006/relationships/image" Target="../media/image2776.png"/><Relationship Id="rId497" Type="http://schemas.openxmlformats.org/officeDocument/2006/relationships/customXml" Target="../ink/ink2967.xml"/><Relationship Id="rId620" Type="http://schemas.openxmlformats.org/officeDocument/2006/relationships/image" Target="../media/image2876.png"/><Relationship Id="rId357" Type="http://schemas.openxmlformats.org/officeDocument/2006/relationships/customXml" Target="../ink/ink2896.xml"/><Relationship Id="rId54" Type="http://schemas.openxmlformats.org/officeDocument/2006/relationships/customXml" Target="../ink/ink2743.xml"/><Relationship Id="rId217" Type="http://schemas.openxmlformats.org/officeDocument/2006/relationships/customXml" Target="../ink/ink2825.xml"/><Relationship Id="rId564" Type="http://schemas.openxmlformats.org/officeDocument/2006/relationships/image" Target="../media/image2848.png"/><Relationship Id="rId424" Type="http://schemas.openxmlformats.org/officeDocument/2006/relationships/customXml" Target="../ink/ink2930.xml"/><Relationship Id="rId270" Type="http://schemas.openxmlformats.org/officeDocument/2006/relationships/customXml" Target="../ink/ink2852.xml"/><Relationship Id="rId65" Type="http://schemas.openxmlformats.org/officeDocument/2006/relationships/image" Target="../media/image2616.png"/><Relationship Id="rId130" Type="http://schemas.openxmlformats.org/officeDocument/2006/relationships/image" Target="../media/image2646.png"/><Relationship Id="rId368" Type="http://schemas.openxmlformats.org/officeDocument/2006/relationships/image" Target="../media/image2756.png"/><Relationship Id="rId575" Type="http://schemas.openxmlformats.org/officeDocument/2006/relationships/customXml" Target="../ink/ink3006.xml"/><Relationship Id="rId228" Type="http://schemas.openxmlformats.org/officeDocument/2006/relationships/image" Target="../media/image2692.png"/><Relationship Id="rId435" Type="http://schemas.openxmlformats.org/officeDocument/2006/relationships/image" Target="../media/image2787.png"/><Relationship Id="rId281" Type="http://schemas.openxmlformats.org/officeDocument/2006/relationships/image" Target="../media/image2716.png"/><Relationship Id="rId502" Type="http://schemas.openxmlformats.org/officeDocument/2006/relationships/image" Target="../media/image1482.png"/><Relationship Id="rId76" Type="http://schemas.openxmlformats.org/officeDocument/2006/relationships/customXml" Target="../ink/ink2754.xml"/><Relationship Id="rId141" Type="http://schemas.openxmlformats.org/officeDocument/2006/relationships/customXml" Target="../ink/ink2787.xml"/><Relationship Id="rId379" Type="http://schemas.openxmlformats.org/officeDocument/2006/relationships/image" Target="../media/image166.png"/><Relationship Id="rId586" Type="http://schemas.openxmlformats.org/officeDocument/2006/relationships/image" Target="../media/image2859.png"/><Relationship Id="rId7" Type="http://schemas.openxmlformats.org/officeDocument/2006/relationships/image" Target="../media/image2589.png"/><Relationship Id="rId239" Type="http://schemas.openxmlformats.org/officeDocument/2006/relationships/customXml" Target="../ink/ink2836.xml"/><Relationship Id="rId446" Type="http://schemas.openxmlformats.org/officeDocument/2006/relationships/customXml" Target="../ink/ink2941.xml"/><Relationship Id="rId292" Type="http://schemas.openxmlformats.org/officeDocument/2006/relationships/customXml" Target="../ink/ink2863.xml"/><Relationship Id="rId306" Type="http://schemas.openxmlformats.org/officeDocument/2006/relationships/customXml" Target="../ink/ink2870.xml"/><Relationship Id="rId87" Type="http://schemas.openxmlformats.org/officeDocument/2006/relationships/customXml" Target="../ink/ink2760.xml"/><Relationship Id="rId513" Type="http://schemas.openxmlformats.org/officeDocument/2006/relationships/customXml" Target="../ink/ink2975.xml"/><Relationship Id="rId597" Type="http://schemas.openxmlformats.org/officeDocument/2006/relationships/customXml" Target="../ink/ink3017.xml"/><Relationship Id="rId152" Type="http://schemas.openxmlformats.org/officeDocument/2006/relationships/image" Target="../media/image2656.png"/><Relationship Id="rId457" Type="http://schemas.openxmlformats.org/officeDocument/2006/relationships/image" Target="../media/image2798.png"/><Relationship Id="rId14" Type="http://schemas.openxmlformats.org/officeDocument/2006/relationships/customXml" Target="../ink/ink2723.xml"/><Relationship Id="rId317" Type="http://schemas.openxmlformats.org/officeDocument/2006/relationships/image" Target="../media/image2734.png"/><Relationship Id="rId524" Type="http://schemas.openxmlformats.org/officeDocument/2006/relationships/image" Target="../media/image2828.png"/><Relationship Id="rId98" Type="http://schemas.openxmlformats.org/officeDocument/2006/relationships/image" Target="../media/image2631.png"/><Relationship Id="rId163" Type="http://schemas.openxmlformats.org/officeDocument/2006/relationships/customXml" Target="../ink/ink2798.xml"/><Relationship Id="rId370" Type="http://schemas.openxmlformats.org/officeDocument/2006/relationships/image" Target="../media/image2757.png"/><Relationship Id="rId230" Type="http://schemas.openxmlformats.org/officeDocument/2006/relationships/image" Target="../media/image1643.png"/><Relationship Id="rId468" Type="http://schemas.openxmlformats.org/officeDocument/2006/relationships/customXml" Target="../ink/ink2952.xml"/><Relationship Id="rId25" Type="http://schemas.openxmlformats.org/officeDocument/2006/relationships/image" Target="../media/image2597.png"/><Relationship Id="rId328" Type="http://schemas.openxmlformats.org/officeDocument/2006/relationships/customXml" Target="../ink/ink2881.xml"/><Relationship Id="rId535" Type="http://schemas.openxmlformats.org/officeDocument/2006/relationships/customXml" Target="../ink/ink2986.xml"/><Relationship Id="rId174" Type="http://schemas.openxmlformats.org/officeDocument/2006/relationships/image" Target="../media/image2665.png"/><Relationship Id="rId381" Type="http://schemas.openxmlformats.org/officeDocument/2006/relationships/image" Target="../media/image2761.png"/><Relationship Id="rId602" Type="http://schemas.openxmlformats.org/officeDocument/2006/relationships/image" Target="../media/image2867.png"/><Relationship Id="rId241" Type="http://schemas.openxmlformats.org/officeDocument/2006/relationships/customXml" Target="../ink/ink2837.xml"/><Relationship Id="rId479" Type="http://schemas.openxmlformats.org/officeDocument/2006/relationships/customXml" Target="../ink/ink2958.xml"/><Relationship Id="rId36" Type="http://schemas.openxmlformats.org/officeDocument/2006/relationships/customXml" Target="../ink/ink2734.xml"/><Relationship Id="rId283" Type="http://schemas.openxmlformats.org/officeDocument/2006/relationships/image" Target="../media/image2717.png"/><Relationship Id="rId339" Type="http://schemas.openxmlformats.org/officeDocument/2006/relationships/image" Target="../media/image2743.png"/><Relationship Id="rId490" Type="http://schemas.openxmlformats.org/officeDocument/2006/relationships/image" Target="../media/image2814.png"/><Relationship Id="rId504" Type="http://schemas.openxmlformats.org/officeDocument/2006/relationships/image" Target="../media/image2819.png"/><Relationship Id="rId546" Type="http://schemas.openxmlformats.org/officeDocument/2006/relationships/image" Target="../media/image2839.png"/><Relationship Id="rId78" Type="http://schemas.openxmlformats.org/officeDocument/2006/relationships/customXml" Target="../ink/ink2755.xml"/><Relationship Id="rId101" Type="http://schemas.openxmlformats.org/officeDocument/2006/relationships/customXml" Target="../ink/ink2767.xml"/><Relationship Id="rId143" Type="http://schemas.openxmlformats.org/officeDocument/2006/relationships/customXml" Target="../ink/ink2788.xml"/><Relationship Id="rId185" Type="http://schemas.openxmlformats.org/officeDocument/2006/relationships/customXml" Target="../ink/ink2809.xml"/><Relationship Id="rId350" Type="http://schemas.openxmlformats.org/officeDocument/2006/relationships/customXml" Target="../ink/ink2892.xml"/><Relationship Id="rId406" Type="http://schemas.openxmlformats.org/officeDocument/2006/relationships/customXml" Target="../ink/ink2921.xml"/><Relationship Id="rId588" Type="http://schemas.openxmlformats.org/officeDocument/2006/relationships/image" Target="../media/image2860.png"/><Relationship Id="rId9" Type="http://schemas.openxmlformats.org/officeDocument/2006/relationships/image" Target="../media/image2590.png"/><Relationship Id="rId210" Type="http://schemas.openxmlformats.org/officeDocument/2006/relationships/image" Target="../media/image2683.png"/><Relationship Id="rId392" Type="http://schemas.openxmlformats.org/officeDocument/2006/relationships/customXml" Target="../ink/ink2914.xml"/><Relationship Id="rId448" Type="http://schemas.openxmlformats.org/officeDocument/2006/relationships/customXml" Target="../ink/ink2942.xml"/><Relationship Id="rId613" Type="http://schemas.openxmlformats.org/officeDocument/2006/relationships/customXml" Target="../ink/ink3025.xml"/><Relationship Id="rId252" Type="http://schemas.openxmlformats.org/officeDocument/2006/relationships/image" Target="../media/image2702.png"/><Relationship Id="rId294" Type="http://schemas.openxmlformats.org/officeDocument/2006/relationships/customXml" Target="../ink/ink2864.xml"/><Relationship Id="rId308" Type="http://schemas.openxmlformats.org/officeDocument/2006/relationships/customXml" Target="../ink/ink2871.xml"/><Relationship Id="rId515" Type="http://schemas.openxmlformats.org/officeDocument/2006/relationships/customXml" Target="../ink/ink2976.xml"/><Relationship Id="rId47" Type="http://schemas.openxmlformats.org/officeDocument/2006/relationships/image" Target="../media/image2607.png"/><Relationship Id="rId89" Type="http://schemas.openxmlformats.org/officeDocument/2006/relationships/customXml" Target="../ink/ink2761.xml"/><Relationship Id="rId112" Type="http://schemas.openxmlformats.org/officeDocument/2006/relationships/image" Target="../media/image2637.png"/><Relationship Id="rId154" Type="http://schemas.openxmlformats.org/officeDocument/2006/relationships/image" Target="../media/image2657.png"/><Relationship Id="rId361" Type="http://schemas.openxmlformats.org/officeDocument/2006/relationships/customXml" Target="../ink/ink2898.xml"/><Relationship Id="rId557" Type="http://schemas.openxmlformats.org/officeDocument/2006/relationships/customXml" Target="../ink/ink2997.xml"/><Relationship Id="rId599" Type="http://schemas.openxmlformats.org/officeDocument/2006/relationships/customXml" Target="../ink/ink3018.xml"/><Relationship Id="rId196" Type="http://schemas.openxmlformats.org/officeDocument/2006/relationships/image" Target="../media/image2676.png"/><Relationship Id="rId417" Type="http://schemas.openxmlformats.org/officeDocument/2006/relationships/image" Target="../media/image2778.png"/><Relationship Id="rId459" Type="http://schemas.openxmlformats.org/officeDocument/2006/relationships/image" Target="../media/image2799.png"/><Relationship Id="rId624" Type="http://schemas.openxmlformats.org/officeDocument/2006/relationships/image" Target="../media/image2878.png"/><Relationship Id="rId16" Type="http://schemas.openxmlformats.org/officeDocument/2006/relationships/customXml" Target="../ink/ink2724.xml"/><Relationship Id="rId221" Type="http://schemas.openxmlformats.org/officeDocument/2006/relationships/customXml" Target="../ink/ink2827.xml"/><Relationship Id="rId263" Type="http://schemas.openxmlformats.org/officeDocument/2006/relationships/customXml" Target="../ink/ink2848.xml"/><Relationship Id="rId319" Type="http://schemas.openxmlformats.org/officeDocument/2006/relationships/image" Target="../media/image2735.png"/><Relationship Id="rId470" Type="http://schemas.openxmlformats.org/officeDocument/2006/relationships/customXml" Target="../ink/ink2953.xml"/><Relationship Id="rId526" Type="http://schemas.openxmlformats.org/officeDocument/2006/relationships/image" Target="../media/image2829.png"/><Relationship Id="rId58" Type="http://schemas.openxmlformats.org/officeDocument/2006/relationships/customXml" Target="../ink/ink2745.xml"/><Relationship Id="rId123" Type="http://schemas.openxmlformats.org/officeDocument/2006/relationships/customXml" Target="../ink/ink2778.xml"/><Relationship Id="rId330" Type="http://schemas.openxmlformats.org/officeDocument/2006/relationships/customXml" Target="../ink/ink2882.xml"/><Relationship Id="rId568" Type="http://schemas.openxmlformats.org/officeDocument/2006/relationships/image" Target="../media/image2850.png"/><Relationship Id="rId165" Type="http://schemas.openxmlformats.org/officeDocument/2006/relationships/customXml" Target="../ink/ink2799.xml"/><Relationship Id="rId372" Type="http://schemas.openxmlformats.org/officeDocument/2006/relationships/image" Target="../media/image2758.png"/><Relationship Id="rId428" Type="http://schemas.openxmlformats.org/officeDocument/2006/relationships/customXml" Target="../ink/ink2932.xml"/><Relationship Id="rId232" Type="http://schemas.openxmlformats.org/officeDocument/2006/relationships/image" Target="../media/image2693.png"/><Relationship Id="rId274" Type="http://schemas.openxmlformats.org/officeDocument/2006/relationships/customXml" Target="../ink/ink2854.xml"/><Relationship Id="rId481" Type="http://schemas.openxmlformats.org/officeDocument/2006/relationships/customXml" Target="../ink/ink2959.xml"/><Relationship Id="rId27" Type="http://schemas.openxmlformats.org/officeDocument/2006/relationships/image" Target="../media/image2598.png"/><Relationship Id="rId69" Type="http://schemas.openxmlformats.org/officeDocument/2006/relationships/image" Target="../media/image2618.png"/><Relationship Id="rId134" Type="http://schemas.openxmlformats.org/officeDocument/2006/relationships/image" Target="../media/image2648.png"/><Relationship Id="rId537" Type="http://schemas.openxmlformats.org/officeDocument/2006/relationships/customXml" Target="../ink/ink2987.xml"/><Relationship Id="rId579" Type="http://schemas.openxmlformats.org/officeDocument/2006/relationships/customXml" Target="../ink/ink3008.xml"/><Relationship Id="rId80" Type="http://schemas.openxmlformats.org/officeDocument/2006/relationships/customXml" Target="../ink/ink2756.xml"/><Relationship Id="rId176" Type="http://schemas.openxmlformats.org/officeDocument/2006/relationships/image" Target="../media/image2666.png"/><Relationship Id="rId341" Type="http://schemas.openxmlformats.org/officeDocument/2006/relationships/image" Target="../media/image2744.png"/><Relationship Id="rId383" Type="http://schemas.openxmlformats.org/officeDocument/2006/relationships/image" Target="../media/image2762.png"/><Relationship Id="rId439" Type="http://schemas.openxmlformats.org/officeDocument/2006/relationships/image" Target="../media/image2789.png"/><Relationship Id="rId590" Type="http://schemas.openxmlformats.org/officeDocument/2006/relationships/image" Target="../media/image2861.png"/><Relationship Id="rId604" Type="http://schemas.openxmlformats.org/officeDocument/2006/relationships/image" Target="../media/image2868.png"/><Relationship Id="rId201" Type="http://schemas.openxmlformats.org/officeDocument/2006/relationships/customXml" Target="../ink/ink2817.xml"/><Relationship Id="rId243" Type="http://schemas.openxmlformats.org/officeDocument/2006/relationships/customXml" Target="../ink/ink2838.xml"/><Relationship Id="rId285" Type="http://schemas.openxmlformats.org/officeDocument/2006/relationships/image" Target="../media/image2718.png"/><Relationship Id="rId450" Type="http://schemas.openxmlformats.org/officeDocument/2006/relationships/customXml" Target="../ink/ink2943.xml"/><Relationship Id="rId506" Type="http://schemas.openxmlformats.org/officeDocument/2006/relationships/image" Target="../media/image2820.png"/><Relationship Id="rId38" Type="http://schemas.openxmlformats.org/officeDocument/2006/relationships/customXml" Target="../ink/ink2735.xml"/><Relationship Id="rId103" Type="http://schemas.openxmlformats.org/officeDocument/2006/relationships/customXml" Target="../ink/ink2768.xml"/><Relationship Id="rId310" Type="http://schemas.openxmlformats.org/officeDocument/2006/relationships/customXml" Target="../ink/ink2872.xml"/><Relationship Id="rId492" Type="http://schemas.openxmlformats.org/officeDocument/2006/relationships/image" Target="../media/image2815.png"/><Relationship Id="rId548" Type="http://schemas.openxmlformats.org/officeDocument/2006/relationships/image" Target="../media/image2840.png"/><Relationship Id="rId91" Type="http://schemas.openxmlformats.org/officeDocument/2006/relationships/customXml" Target="../ink/ink2762.xml"/><Relationship Id="rId145" Type="http://schemas.openxmlformats.org/officeDocument/2006/relationships/customXml" Target="../ink/ink2789.xml"/><Relationship Id="rId187" Type="http://schemas.openxmlformats.org/officeDocument/2006/relationships/customXml" Target="../ink/ink2810.xml"/><Relationship Id="rId352" Type="http://schemas.openxmlformats.org/officeDocument/2006/relationships/customXml" Target="../ink/ink2893.xml"/><Relationship Id="rId394" Type="http://schemas.openxmlformats.org/officeDocument/2006/relationships/customXml" Target="../ink/ink2915.xml"/><Relationship Id="rId408" Type="http://schemas.openxmlformats.org/officeDocument/2006/relationships/customXml" Target="../ink/ink2922.xml"/><Relationship Id="rId615" Type="http://schemas.openxmlformats.org/officeDocument/2006/relationships/customXml" Target="../ink/ink3026.xml"/><Relationship Id="rId212" Type="http://schemas.openxmlformats.org/officeDocument/2006/relationships/image" Target="../media/image2684.png"/><Relationship Id="rId254" Type="http://schemas.openxmlformats.org/officeDocument/2006/relationships/image" Target="../media/image2703.png"/><Relationship Id="rId49" Type="http://schemas.openxmlformats.org/officeDocument/2006/relationships/image" Target="../media/image2608.png"/><Relationship Id="rId114" Type="http://schemas.openxmlformats.org/officeDocument/2006/relationships/image" Target="../media/image2638.png"/><Relationship Id="rId296" Type="http://schemas.openxmlformats.org/officeDocument/2006/relationships/customXml" Target="../ink/ink2865.xml"/><Relationship Id="rId461" Type="http://schemas.openxmlformats.org/officeDocument/2006/relationships/image" Target="../media/image2800.png"/><Relationship Id="rId517" Type="http://schemas.openxmlformats.org/officeDocument/2006/relationships/customXml" Target="../ink/ink2977.xml"/><Relationship Id="rId559" Type="http://schemas.openxmlformats.org/officeDocument/2006/relationships/customXml" Target="../ink/ink2998.xml"/><Relationship Id="rId60" Type="http://schemas.openxmlformats.org/officeDocument/2006/relationships/customXml" Target="../ink/ink2746.xml"/><Relationship Id="rId156" Type="http://schemas.openxmlformats.org/officeDocument/2006/relationships/image" Target="../media/image2658.png"/><Relationship Id="rId198" Type="http://schemas.openxmlformats.org/officeDocument/2006/relationships/image" Target="../media/image2677.png"/><Relationship Id="rId321" Type="http://schemas.openxmlformats.org/officeDocument/2006/relationships/image" Target="../media/image2736.png"/><Relationship Id="rId363" Type="http://schemas.openxmlformats.org/officeDocument/2006/relationships/customXml" Target="../ink/ink2899.xml"/><Relationship Id="rId419" Type="http://schemas.openxmlformats.org/officeDocument/2006/relationships/image" Target="../media/image2779.png"/><Relationship Id="rId570" Type="http://schemas.openxmlformats.org/officeDocument/2006/relationships/image" Target="../media/image2851.png"/><Relationship Id="rId626" Type="http://schemas.openxmlformats.org/officeDocument/2006/relationships/image" Target="../media/image1736.png"/><Relationship Id="rId223" Type="http://schemas.openxmlformats.org/officeDocument/2006/relationships/customXml" Target="../ink/ink2828.xml"/><Relationship Id="rId430" Type="http://schemas.openxmlformats.org/officeDocument/2006/relationships/customXml" Target="../ink/ink2933.xml"/><Relationship Id="rId18" Type="http://schemas.openxmlformats.org/officeDocument/2006/relationships/customXml" Target="../ink/ink2725.xml"/><Relationship Id="rId265" Type="http://schemas.openxmlformats.org/officeDocument/2006/relationships/customXml" Target="../ink/ink2849.xml"/><Relationship Id="rId472" Type="http://schemas.openxmlformats.org/officeDocument/2006/relationships/image" Target="../media/image2805.png"/><Relationship Id="rId528" Type="http://schemas.openxmlformats.org/officeDocument/2006/relationships/image" Target="../media/image2830.png"/><Relationship Id="rId125" Type="http://schemas.openxmlformats.org/officeDocument/2006/relationships/customXml" Target="../ink/ink2779.xml"/><Relationship Id="rId167" Type="http://schemas.openxmlformats.org/officeDocument/2006/relationships/customXml" Target="../ink/ink2800.xml"/><Relationship Id="rId332" Type="http://schemas.openxmlformats.org/officeDocument/2006/relationships/customXml" Target="../ink/ink2883.xml"/><Relationship Id="rId374" Type="http://schemas.openxmlformats.org/officeDocument/2006/relationships/customXml" Target="../ink/ink2905.xml"/><Relationship Id="rId581" Type="http://schemas.openxmlformats.org/officeDocument/2006/relationships/customXml" Target="../ink/ink3009.xml"/><Relationship Id="rId71" Type="http://schemas.openxmlformats.org/officeDocument/2006/relationships/image" Target="../media/image2619.png"/><Relationship Id="rId234" Type="http://schemas.openxmlformats.org/officeDocument/2006/relationships/image" Target="../media/image2694.png"/><Relationship Id="rId2" Type="http://schemas.openxmlformats.org/officeDocument/2006/relationships/customXml" Target="../ink/ink2717.xml"/><Relationship Id="rId29" Type="http://schemas.openxmlformats.org/officeDocument/2006/relationships/image" Target="../media/image2599.png"/><Relationship Id="rId276" Type="http://schemas.openxmlformats.org/officeDocument/2006/relationships/customXml" Target="../ink/ink2855.xml"/><Relationship Id="rId441" Type="http://schemas.openxmlformats.org/officeDocument/2006/relationships/image" Target="../media/image2790.png"/><Relationship Id="rId483" Type="http://schemas.openxmlformats.org/officeDocument/2006/relationships/customXml" Target="../ink/ink2960.xml"/><Relationship Id="rId539" Type="http://schemas.openxmlformats.org/officeDocument/2006/relationships/customXml" Target="../ink/ink2988.xml"/><Relationship Id="rId40" Type="http://schemas.openxmlformats.org/officeDocument/2006/relationships/customXml" Target="../ink/ink2736.xml"/><Relationship Id="rId136" Type="http://schemas.openxmlformats.org/officeDocument/2006/relationships/image" Target="../media/image2649.png"/><Relationship Id="rId178" Type="http://schemas.openxmlformats.org/officeDocument/2006/relationships/image" Target="../media/image2667.png"/><Relationship Id="rId301" Type="http://schemas.openxmlformats.org/officeDocument/2006/relationships/image" Target="../media/image2726.png"/><Relationship Id="rId343" Type="http://schemas.openxmlformats.org/officeDocument/2006/relationships/image" Target="../media/image2745.png"/><Relationship Id="rId550" Type="http://schemas.openxmlformats.org/officeDocument/2006/relationships/image" Target="../media/image2841.png"/><Relationship Id="rId82" Type="http://schemas.openxmlformats.org/officeDocument/2006/relationships/customXml" Target="../ink/ink2757.xml"/><Relationship Id="rId203" Type="http://schemas.openxmlformats.org/officeDocument/2006/relationships/customXml" Target="../ink/ink2818.xml"/><Relationship Id="rId385" Type="http://schemas.openxmlformats.org/officeDocument/2006/relationships/image" Target="../media/image2763.png"/><Relationship Id="rId592" Type="http://schemas.openxmlformats.org/officeDocument/2006/relationships/image" Target="../media/image2862.png"/><Relationship Id="rId606" Type="http://schemas.openxmlformats.org/officeDocument/2006/relationships/image" Target="../media/image2869.png"/><Relationship Id="rId245" Type="http://schemas.openxmlformats.org/officeDocument/2006/relationships/customXml" Target="../ink/ink2839.xml"/><Relationship Id="rId287" Type="http://schemas.openxmlformats.org/officeDocument/2006/relationships/image" Target="../media/image2719.png"/><Relationship Id="rId410" Type="http://schemas.openxmlformats.org/officeDocument/2006/relationships/customXml" Target="../ink/ink2923.xml"/><Relationship Id="rId452" Type="http://schemas.openxmlformats.org/officeDocument/2006/relationships/customXml" Target="../ink/ink2944.xml"/><Relationship Id="rId494" Type="http://schemas.openxmlformats.org/officeDocument/2006/relationships/image" Target="../media/image2816.png"/><Relationship Id="rId508" Type="http://schemas.openxmlformats.org/officeDocument/2006/relationships/image" Target="../media/image2821.png"/><Relationship Id="rId105" Type="http://schemas.openxmlformats.org/officeDocument/2006/relationships/customXml" Target="../ink/ink2769.xml"/><Relationship Id="rId147" Type="http://schemas.openxmlformats.org/officeDocument/2006/relationships/customXml" Target="../ink/ink2790.xml"/><Relationship Id="rId312" Type="http://schemas.openxmlformats.org/officeDocument/2006/relationships/customXml" Target="../ink/ink2873.xml"/><Relationship Id="rId354" Type="http://schemas.openxmlformats.org/officeDocument/2006/relationships/customXml" Target="../ink/ink2894.xml"/><Relationship Id="rId51" Type="http://schemas.openxmlformats.org/officeDocument/2006/relationships/image" Target="../media/image2609.png"/><Relationship Id="rId93" Type="http://schemas.openxmlformats.org/officeDocument/2006/relationships/customXml" Target="../ink/ink2763.xml"/><Relationship Id="rId189" Type="http://schemas.openxmlformats.org/officeDocument/2006/relationships/customXml" Target="../ink/ink2811.xml"/><Relationship Id="rId396" Type="http://schemas.openxmlformats.org/officeDocument/2006/relationships/customXml" Target="../ink/ink2916.xml"/><Relationship Id="rId561" Type="http://schemas.openxmlformats.org/officeDocument/2006/relationships/customXml" Target="../ink/ink2999.xml"/><Relationship Id="rId617" Type="http://schemas.openxmlformats.org/officeDocument/2006/relationships/customXml" Target="../ink/ink3027.xml"/><Relationship Id="rId214" Type="http://schemas.openxmlformats.org/officeDocument/2006/relationships/image" Target="../media/image2685.png"/><Relationship Id="rId256" Type="http://schemas.openxmlformats.org/officeDocument/2006/relationships/image" Target="../media/image2704.png"/><Relationship Id="rId298" Type="http://schemas.openxmlformats.org/officeDocument/2006/relationships/customXml" Target="../ink/ink2866.xml"/><Relationship Id="rId421" Type="http://schemas.openxmlformats.org/officeDocument/2006/relationships/image" Target="../media/image2780.png"/><Relationship Id="rId463" Type="http://schemas.openxmlformats.org/officeDocument/2006/relationships/image" Target="../media/image2801.png"/><Relationship Id="rId519" Type="http://schemas.openxmlformats.org/officeDocument/2006/relationships/customXml" Target="../ink/ink2978.xml"/><Relationship Id="rId116" Type="http://schemas.openxmlformats.org/officeDocument/2006/relationships/image" Target="../media/image2639.png"/><Relationship Id="rId158" Type="http://schemas.openxmlformats.org/officeDocument/2006/relationships/image" Target="../media/image2659.png"/><Relationship Id="rId323" Type="http://schemas.openxmlformats.org/officeDocument/2006/relationships/image" Target="../media/image923.png"/><Relationship Id="rId530" Type="http://schemas.openxmlformats.org/officeDocument/2006/relationships/image" Target="../media/image2831.png"/><Relationship Id="rId20" Type="http://schemas.openxmlformats.org/officeDocument/2006/relationships/customXml" Target="../ink/ink2726.xml"/><Relationship Id="rId62" Type="http://schemas.openxmlformats.org/officeDocument/2006/relationships/customXml" Target="../ink/ink2747.xml"/><Relationship Id="rId365" Type="http://schemas.openxmlformats.org/officeDocument/2006/relationships/customXml" Target="../ink/ink2900.xml"/><Relationship Id="rId572" Type="http://schemas.openxmlformats.org/officeDocument/2006/relationships/image" Target="../media/image2852.png"/><Relationship Id="rId225" Type="http://schemas.openxmlformats.org/officeDocument/2006/relationships/customXml" Target="../ink/ink2829.xml"/><Relationship Id="rId267" Type="http://schemas.openxmlformats.org/officeDocument/2006/relationships/customXml" Target="../ink/ink2850.xml"/><Relationship Id="rId432" Type="http://schemas.openxmlformats.org/officeDocument/2006/relationships/customXml" Target="../ink/ink2934.xml"/><Relationship Id="rId474" Type="http://schemas.openxmlformats.org/officeDocument/2006/relationships/image" Target="../media/image2806.png"/><Relationship Id="rId127" Type="http://schemas.openxmlformats.org/officeDocument/2006/relationships/customXml" Target="../ink/ink2780.xml"/><Relationship Id="rId31" Type="http://schemas.openxmlformats.org/officeDocument/2006/relationships/image" Target="../media/image2600.png"/><Relationship Id="rId73" Type="http://schemas.openxmlformats.org/officeDocument/2006/relationships/image" Target="../media/image2620.png"/><Relationship Id="rId169" Type="http://schemas.openxmlformats.org/officeDocument/2006/relationships/customXml" Target="../ink/ink2801.xml"/><Relationship Id="rId334" Type="http://schemas.openxmlformats.org/officeDocument/2006/relationships/customXml" Target="../ink/ink2884.xml"/><Relationship Id="rId376" Type="http://schemas.openxmlformats.org/officeDocument/2006/relationships/customXml" Target="../ink/ink2906.xml"/><Relationship Id="rId541" Type="http://schemas.openxmlformats.org/officeDocument/2006/relationships/customXml" Target="../ink/ink2989.xml"/><Relationship Id="rId583" Type="http://schemas.openxmlformats.org/officeDocument/2006/relationships/customXml" Target="../ink/ink3010.xml"/><Relationship Id="rId4" Type="http://schemas.openxmlformats.org/officeDocument/2006/relationships/customXml" Target="../ink/ink2718.xml"/><Relationship Id="rId180" Type="http://schemas.openxmlformats.org/officeDocument/2006/relationships/image" Target="../media/image2668.png"/><Relationship Id="rId236" Type="http://schemas.openxmlformats.org/officeDocument/2006/relationships/image" Target="../media/image2695.png"/><Relationship Id="rId278" Type="http://schemas.openxmlformats.org/officeDocument/2006/relationships/customXml" Target="../ink/ink2856.xml"/><Relationship Id="rId401" Type="http://schemas.openxmlformats.org/officeDocument/2006/relationships/image" Target="../media/image2770.png"/><Relationship Id="rId443" Type="http://schemas.openxmlformats.org/officeDocument/2006/relationships/image" Target="../media/image2791.png"/><Relationship Id="rId303" Type="http://schemas.openxmlformats.org/officeDocument/2006/relationships/image" Target="../media/image2727.png"/><Relationship Id="rId485" Type="http://schemas.openxmlformats.org/officeDocument/2006/relationships/customXml" Target="../ink/ink2961.xml"/><Relationship Id="rId42" Type="http://schemas.openxmlformats.org/officeDocument/2006/relationships/customXml" Target="../ink/ink2737.xml"/><Relationship Id="rId84" Type="http://schemas.openxmlformats.org/officeDocument/2006/relationships/image" Target="../media/image2624.png"/><Relationship Id="rId138" Type="http://schemas.openxmlformats.org/officeDocument/2006/relationships/image" Target="../media/image2650.png"/><Relationship Id="rId345" Type="http://schemas.openxmlformats.org/officeDocument/2006/relationships/image" Target="../media/image2746.png"/><Relationship Id="rId387" Type="http://schemas.openxmlformats.org/officeDocument/2006/relationships/image" Target="../media/image2764.png"/><Relationship Id="rId510" Type="http://schemas.openxmlformats.org/officeDocument/2006/relationships/image" Target="../media/image2822.png"/><Relationship Id="rId552" Type="http://schemas.openxmlformats.org/officeDocument/2006/relationships/image" Target="../media/image2842.png"/><Relationship Id="rId594" Type="http://schemas.openxmlformats.org/officeDocument/2006/relationships/image" Target="../media/image2863.png"/><Relationship Id="rId608" Type="http://schemas.openxmlformats.org/officeDocument/2006/relationships/image" Target="../media/image2870.png"/><Relationship Id="rId191" Type="http://schemas.openxmlformats.org/officeDocument/2006/relationships/customXml" Target="../ink/ink2812.xml"/><Relationship Id="rId205" Type="http://schemas.openxmlformats.org/officeDocument/2006/relationships/customXml" Target="../ink/ink2819.xml"/><Relationship Id="rId247" Type="http://schemas.openxmlformats.org/officeDocument/2006/relationships/customXml" Target="../ink/ink2840.xml"/><Relationship Id="rId412" Type="http://schemas.openxmlformats.org/officeDocument/2006/relationships/customXml" Target="../ink/ink2924.xml"/><Relationship Id="rId107" Type="http://schemas.openxmlformats.org/officeDocument/2006/relationships/customXml" Target="../ink/ink2770.xml"/><Relationship Id="rId289" Type="http://schemas.openxmlformats.org/officeDocument/2006/relationships/image" Target="../media/image2720.png"/><Relationship Id="rId454" Type="http://schemas.openxmlformats.org/officeDocument/2006/relationships/customXml" Target="../ink/ink2945.xml"/><Relationship Id="rId496" Type="http://schemas.openxmlformats.org/officeDocument/2006/relationships/image" Target="../media/image2817.png"/><Relationship Id="rId11" Type="http://schemas.openxmlformats.org/officeDocument/2006/relationships/image" Target="../media/image2591.png"/><Relationship Id="rId53" Type="http://schemas.openxmlformats.org/officeDocument/2006/relationships/image" Target="../media/image2610.png"/><Relationship Id="rId149" Type="http://schemas.openxmlformats.org/officeDocument/2006/relationships/customXml" Target="../ink/ink2791.xml"/><Relationship Id="rId314" Type="http://schemas.openxmlformats.org/officeDocument/2006/relationships/customXml" Target="../ink/ink2874.xml"/><Relationship Id="rId356" Type="http://schemas.openxmlformats.org/officeDocument/2006/relationships/customXml" Target="../ink/ink2895.xml"/><Relationship Id="rId398" Type="http://schemas.openxmlformats.org/officeDocument/2006/relationships/customXml" Target="../ink/ink2917.xml"/><Relationship Id="rId521" Type="http://schemas.openxmlformats.org/officeDocument/2006/relationships/customXml" Target="../ink/ink2979.xml"/><Relationship Id="rId563" Type="http://schemas.openxmlformats.org/officeDocument/2006/relationships/customXml" Target="../ink/ink3000.xml"/><Relationship Id="rId619" Type="http://schemas.openxmlformats.org/officeDocument/2006/relationships/customXml" Target="../ink/ink3028.xml"/><Relationship Id="rId95" Type="http://schemas.openxmlformats.org/officeDocument/2006/relationships/customXml" Target="../ink/ink2764.xml"/><Relationship Id="rId160" Type="http://schemas.openxmlformats.org/officeDocument/2006/relationships/image" Target="../media/image1117.png"/><Relationship Id="rId216" Type="http://schemas.openxmlformats.org/officeDocument/2006/relationships/image" Target="../media/image2686.png"/><Relationship Id="rId423" Type="http://schemas.openxmlformats.org/officeDocument/2006/relationships/image" Target="../media/image2781.png"/><Relationship Id="rId258" Type="http://schemas.openxmlformats.org/officeDocument/2006/relationships/image" Target="../media/image2705.png"/><Relationship Id="rId465" Type="http://schemas.openxmlformats.org/officeDocument/2006/relationships/image" Target="../media/image2802.png"/><Relationship Id="rId22" Type="http://schemas.openxmlformats.org/officeDocument/2006/relationships/customXml" Target="../ink/ink2727.xml"/><Relationship Id="rId64" Type="http://schemas.openxmlformats.org/officeDocument/2006/relationships/customXml" Target="../ink/ink2748.xml"/><Relationship Id="rId118" Type="http://schemas.openxmlformats.org/officeDocument/2006/relationships/image" Target="../media/image2640.png"/><Relationship Id="rId325" Type="http://schemas.openxmlformats.org/officeDocument/2006/relationships/image" Target="../media/image2737.png"/><Relationship Id="rId367" Type="http://schemas.openxmlformats.org/officeDocument/2006/relationships/customXml" Target="../ink/ink2901.xml"/><Relationship Id="rId532" Type="http://schemas.openxmlformats.org/officeDocument/2006/relationships/image" Target="../media/image2832.png"/><Relationship Id="rId574" Type="http://schemas.openxmlformats.org/officeDocument/2006/relationships/image" Target="../media/image2853.png"/><Relationship Id="rId171" Type="http://schemas.openxmlformats.org/officeDocument/2006/relationships/customXml" Target="../ink/ink2802.xml"/><Relationship Id="rId227" Type="http://schemas.openxmlformats.org/officeDocument/2006/relationships/customXml" Target="../ink/ink2830.xml"/><Relationship Id="rId269" Type="http://schemas.openxmlformats.org/officeDocument/2006/relationships/image" Target="../media/image2710.png"/><Relationship Id="rId434" Type="http://schemas.openxmlformats.org/officeDocument/2006/relationships/customXml" Target="../ink/ink2935.xml"/><Relationship Id="rId476" Type="http://schemas.openxmlformats.org/officeDocument/2006/relationships/image" Target="../media/image2807.png"/><Relationship Id="rId33" Type="http://schemas.openxmlformats.org/officeDocument/2006/relationships/image" Target="../media/image2601.png"/><Relationship Id="rId129" Type="http://schemas.openxmlformats.org/officeDocument/2006/relationships/customXml" Target="../ink/ink2781.xml"/><Relationship Id="rId280" Type="http://schemas.openxmlformats.org/officeDocument/2006/relationships/customXml" Target="../ink/ink2857.xml"/><Relationship Id="rId336" Type="http://schemas.openxmlformats.org/officeDocument/2006/relationships/customXml" Target="../ink/ink2885.xml"/><Relationship Id="rId501" Type="http://schemas.openxmlformats.org/officeDocument/2006/relationships/customXml" Target="../ink/ink2969.xml"/><Relationship Id="rId543" Type="http://schemas.openxmlformats.org/officeDocument/2006/relationships/customXml" Target="../ink/ink2990.xml"/><Relationship Id="rId75" Type="http://schemas.openxmlformats.org/officeDocument/2006/relationships/image" Target="../media/image2621.png"/><Relationship Id="rId140" Type="http://schemas.openxmlformats.org/officeDocument/2006/relationships/image" Target="../media/image122.png"/><Relationship Id="rId182" Type="http://schemas.openxmlformats.org/officeDocument/2006/relationships/image" Target="../media/image2669.png"/><Relationship Id="rId378" Type="http://schemas.openxmlformats.org/officeDocument/2006/relationships/customXml" Target="../ink/ink2907.xml"/><Relationship Id="rId403" Type="http://schemas.openxmlformats.org/officeDocument/2006/relationships/image" Target="../media/image2771.png"/><Relationship Id="rId585" Type="http://schemas.openxmlformats.org/officeDocument/2006/relationships/customXml" Target="../ink/ink3011.xml"/><Relationship Id="rId6" Type="http://schemas.openxmlformats.org/officeDocument/2006/relationships/customXml" Target="../ink/ink2719.xml"/><Relationship Id="rId238" Type="http://schemas.openxmlformats.org/officeDocument/2006/relationships/image" Target="../media/image2696.png"/><Relationship Id="rId445" Type="http://schemas.openxmlformats.org/officeDocument/2006/relationships/image" Target="../media/image2792.png"/><Relationship Id="rId487" Type="http://schemas.openxmlformats.org/officeDocument/2006/relationships/customXml" Target="../ink/ink2962.xml"/><Relationship Id="rId610" Type="http://schemas.openxmlformats.org/officeDocument/2006/relationships/image" Target="../media/image2871.png"/><Relationship Id="rId291" Type="http://schemas.openxmlformats.org/officeDocument/2006/relationships/image" Target="../media/image2721.png"/><Relationship Id="rId305" Type="http://schemas.openxmlformats.org/officeDocument/2006/relationships/image" Target="../media/image2728.png"/><Relationship Id="rId347" Type="http://schemas.openxmlformats.org/officeDocument/2006/relationships/image" Target="../media/image2747.png"/><Relationship Id="rId512" Type="http://schemas.openxmlformats.org/officeDocument/2006/relationships/image" Target="../media/image2823.png"/><Relationship Id="rId44" Type="http://schemas.openxmlformats.org/officeDocument/2006/relationships/customXml" Target="../ink/ink2738.xml"/><Relationship Id="rId86" Type="http://schemas.openxmlformats.org/officeDocument/2006/relationships/image" Target="../media/image2625.png"/><Relationship Id="rId151" Type="http://schemas.openxmlformats.org/officeDocument/2006/relationships/customXml" Target="../ink/ink2792.xml"/><Relationship Id="rId389" Type="http://schemas.openxmlformats.org/officeDocument/2006/relationships/image" Target="../media/image2765.png"/><Relationship Id="rId554" Type="http://schemas.openxmlformats.org/officeDocument/2006/relationships/image" Target="../media/image2843.png"/><Relationship Id="rId596" Type="http://schemas.openxmlformats.org/officeDocument/2006/relationships/image" Target="../media/image2864.png"/><Relationship Id="rId193" Type="http://schemas.openxmlformats.org/officeDocument/2006/relationships/customXml" Target="../ink/ink2813.xml"/><Relationship Id="rId207" Type="http://schemas.openxmlformats.org/officeDocument/2006/relationships/customXml" Target="../ink/ink2820.xml"/><Relationship Id="rId249" Type="http://schemas.openxmlformats.org/officeDocument/2006/relationships/customXml" Target="../ink/ink2841.xml"/><Relationship Id="rId414" Type="http://schemas.openxmlformats.org/officeDocument/2006/relationships/customXml" Target="../ink/ink2925.xml"/><Relationship Id="rId456" Type="http://schemas.openxmlformats.org/officeDocument/2006/relationships/customXml" Target="../ink/ink2946.xml"/><Relationship Id="rId498" Type="http://schemas.openxmlformats.org/officeDocument/2006/relationships/image" Target="../media/image405.png"/><Relationship Id="rId621" Type="http://schemas.openxmlformats.org/officeDocument/2006/relationships/customXml" Target="../ink/ink3029.xml"/><Relationship Id="rId13" Type="http://schemas.openxmlformats.org/officeDocument/2006/relationships/image" Target="../media/image2592.png"/><Relationship Id="rId109" Type="http://schemas.openxmlformats.org/officeDocument/2006/relationships/customXml" Target="../ink/ink2771.xml"/><Relationship Id="rId260" Type="http://schemas.openxmlformats.org/officeDocument/2006/relationships/image" Target="../media/image2706.png"/><Relationship Id="rId316" Type="http://schemas.openxmlformats.org/officeDocument/2006/relationships/customXml" Target="../ink/ink2875.xml"/><Relationship Id="rId523" Type="http://schemas.openxmlformats.org/officeDocument/2006/relationships/customXml" Target="../ink/ink2980.xml"/><Relationship Id="rId55" Type="http://schemas.openxmlformats.org/officeDocument/2006/relationships/image" Target="../media/image2611.png"/><Relationship Id="rId97" Type="http://schemas.openxmlformats.org/officeDocument/2006/relationships/customXml" Target="../ink/ink2765.xml"/><Relationship Id="rId120" Type="http://schemas.openxmlformats.org/officeDocument/2006/relationships/image" Target="../media/image2641.png"/><Relationship Id="rId358" Type="http://schemas.openxmlformats.org/officeDocument/2006/relationships/image" Target="../media/image1506.png"/><Relationship Id="rId565" Type="http://schemas.openxmlformats.org/officeDocument/2006/relationships/customXml" Target="../ink/ink3001.xml"/><Relationship Id="rId162" Type="http://schemas.openxmlformats.org/officeDocument/2006/relationships/image" Target="../media/image2660.png"/><Relationship Id="rId218" Type="http://schemas.openxmlformats.org/officeDocument/2006/relationships/image" Target="../media/image2687.png"/><Relationship Id="rId425" Type="http://schemas.openxmlformats.org/officeDocument/2006/relationships/image" Target="../media/image2782.png"/><Relationship Id="rId467" Type="http://schemas.openxmlformats.org/officeDocument/2006/relationships/image" Target="../media/image2803.png"/><Relationship Id="rId271" Type="http://schemas.openxmlformats.org/officeDocument/2006/relationships/image" Target="../media/image2711.png"/><Relationship Id="rId24" Type="http://schemas.openxmlformats.org/officeDocument/2006/relationships/customXml" Target="../ink/ink2728.xml"/><Relationship Id="rId66" Type="http://schemas.openxmlformats.org/officeDocument/2006/relationships/customXml" Target="../ink/ink2749.xml"/><Relationship Id="rId131" Type="http://schemas.openxmlformats.org/officeDocument/2006/relationships/customXml" Target="../ink/ink2782.xml"/><Relationship Id="rId327" Type="http://schemas.openxmlformats.org/officeDocument/2006/relationships/image" Target="../media/image269.png"/><Relationship Id="rId369" Type="http://schemas.openxmlformats.org/officeDocument/2006/relationships/customXml" Target="../ink/ink2902.xml"/><Relationship Id="rId534" Type="http://schemas.openxmlformats.org/officeDocument/2006/relationships/image" Target="../media/image2833.png"/><Relationship Id="rId576" Type="http://schemas.openxmlformats.org/officeDocument/2006/relationships/image" Target="../media/image2854.png"/><Relationship Id="rId173" Type="http://schemas.openxmlformats.org/officeDocument/2006/relationships/customXml" Target="../ink/ink2803.xml"/><Relationship Id="rId229" Type="http://schemas.openxmlformats.org/officeDocument/2006/relationships/customXml" Target="../ink/ink2831.xml"/><Relationship Id="rId380" Type="http://schemas.openxmlformats.org/officeDocument/2006/relationships/customXml" Target="../ink/ink2908.xml"/><Relationship Id="rId436" Type="http://schemas.openxmlformats.org/officeDocument/2006/relationships/customXml" Target="../ink/ink2936.xml"/><Relationship Id="rId601" Type="http://schemas.openxmlformats.org/officeDocument/2006/relationships/customXml" Target="../ink/ink3019.xml"/><Relationship Id="rId240" Type="http://schemas.openxmlformats.org/officeDocument/2006/relationships/image" Target="../media/image2697.png"/><Relationship Id="rId478" Type="http://schemas.openxmlformats.org/officeDocument/2006/relationships/image" Target="../media/image2808.png"/><Relationship Id="rId35" Type="http://schemas.openxmlformats.org/officeDocument/2006/relationships/image" Target="../media/image2602.png"/><Relationship Id="rId77" Type="http://schemas.openxmlformats.org/officeDocument/2006/relationships/image" Target="../media/image224.png"/><Relationship Id="rId100" Type="http://schemas.openxmlformats.org/officeDocument/2006/relationships/image" Target="../media/image2632.png"/><Relationship Id="rId282" Type="http://schemas.openxmlformats.org/officeDocument/2006/relationships/customXml" Target="../ink/ink2858.xml"/><Relationship Id="rId338" Type="http://schemas.openxmlformats.org/officeDocument/2006/relationships/customXml" Target="../ink/ink2886.xml"/><Relationship Id="rId503" Type="http://schemas.openxmlformats.org/officeDocument/2006/relationships/customXml" Target="../ink/ink2970.xml"/><Relationship Id="rId545" Type="http://schemas.openxmlformats.org/officeDocument/2006/relationships/customXml" Target="../ink/ink2991.xml"/><Relationship Id="rId587" Type="http://schemas.openxmlformats.org/officeDocument/2006/relationships/customXml" Target="../ink/ink3012.xml"/><Relationship Id="rId8" Type="http://schemas.openxmlformats.org/officeDocument/2006/relationships/customXml" Target="../ink/ink2720.xml"/><Relationship Id="rId142" Type="http://schemas.openxmlformats.org/officeDocument/2006/relationships/image" Target="../media/image2651.png"/><Relationship Id="rId184" Type="http://schemas.openxmlformats.org/officeDocument/2006/relationships/image" Target="../media/image2670.png"/><Relationship Id="rId391" Type="http://schemas.openxmlformats.org/officeDocument/2006/relationships/image" Target="../media/image2766.png"/><Relationship Id="rId405" Type="http://schemas.openxmlformats.org/officeDocument/2006/relationships/image" Target="../media/image2772.png"/><Relationship Id="rId447" Type="http://schemas.openxmlformats.org/officeDocument/2006/relationships/image" Target="../media/image2793.png"/><Relationship Id="rId612" Type="http://schemas.openxmlformats.org/officeDocument/2006/relationships/image" Target="../media/image2872.png"/><Relationship Id="rId251" Type="http://schemas.openxmlformats.org/officeDocument/2006/relationships/customXml" Target="../ink/ink2842.xml"/><Relationship Id="rId489" Type="http://schemas.openxmlformats.org/officeDocument/2006/relationships/customXml" Target="../ink/ink2963.xml"/><Relationship Id="rId46" Type="http://schemas.openxmlformats.org/officeDocument/2006/relationships/customXml" Target="../ink/ink2739.xml"/><Relationship Id="rId293" Type="http://schemas.openxmlformats.org/officeDocument/2006/relationships/image" Target="../media/image2722.png"/><Relationship Id="rId307" Type="http://schemas.openxmlformats.org/officeDocument/2006/relationships/image" Target="../media/image2729.png"/><Relationship Id="rId349" Type="http://schemas.openxmlformats.org/officeDocument/2006/relationships/image" Target="../media/image2748.png"/><Relationship Id="rId514" Type="http://schemas.openxmlformats.org/officeDocument/2006/relationships/image" Target="../media/image2824.png"/><Relationship Id="rId556" Type="http://schemas.openxmlformats.org/officeDocument/2006/relationships/image" Target="../media/image2844.png"/><Relationship Id="rId88" Type="http://schemas.openxmlformats.org/officeDocument/2006/relationships/image" Target="../media/image2626.png"/><Relationship Id="rId111" Type="http://schemas.openxmlformats.org/officeDocument/2006/relationships/customXml" Target="../ink/ink2772.xml"/><Relationship Id="rId153" Type="http://schemas.openxmlformats.org/officeDocument/2006/relationships/customXml" Target="../ink/ink2793.xml"/><Relationship Id="rId195" Type="http://schemas.openxmlformats.org/officeDocument/2006/relationships/customXml" Target="../ink/ink2814.xml"/><Relationship Id="rId209" Type="http://schemas.openxmlformats.org/officeDocument/2006/relationships/customXml" Target="../ink/ink2821.xml"/><Relationship Id="rId360" Type="http://schemas.openxmlformats.org/officeDocument/2006/relationships/image" Target="../media/image2752.png"/><Relationship Id="rId416" Type="http://schemas.openxmlformats.org/officeDocument/2006/relationships/customXml" Target="../ink/ink2926.xml"/><Relationship Id="rId598" Type="http://schemas.openxmlformats.org/officeDocument/2006/relationships/image" Target="../media/image2865.png"/><Relationship Id="rId220" Type="http://schemas.openxmlformats.org/officeDocument/2006/relationships/image" Target="../media/image2688.png"/><Relationship Id="rId458" Type="http://schemas.openxmlformats.org/officeDocument/2006/relationships/customXml" Target="../ink/ink2947.xml"/><Relationship Id="rId623" Type="http://schemas.openxmlformats.org/officeDocument/2006/relationships/customXml" Target="../ink/ink3030.xml"/><Relationship Id="rId15" Type="http://schemas.openxmlformats.org/officeDocument/2006/relationships/image" Target="../media/image2593.png"/><Relationship Id="rId57" Type="http://schemas.openxmlformats.org/officeDocument/2006/relationships/image" Target="../media/image2612.png"/><Relationship Id="rId262" Type="http://schemas.openxmlformats.org/officeDocument/2006/relationships/image" Target="../media/image2707.png"/><Relationship Id="rId318" Type="http://schemas.openxmlformats.org/officeDocument/2006/relationships/customXml" Target="../ink/ink2876.xml"/><Relationship Id="rId525" Type="http://schemas.openxmlformats.org/officeDocument/2006/relationships/customXml" Target="../ink/ink2981.xml"/><Relationship Id="rId567" Type="http://schemas.openxmlformats.org/officeDocument/2006/relationships/customXml" Target="../ink/ink3002.xml"/><Relationship Id="rId99" Type="http://schemas.openxmlformats.org/officeDocument/2006/relationships/customXml" Target="../ink/ink2766.xml"/><Relationship Id="rId122" Type="http://schemas.openxmlformats.org/officeDocument/2006/relationships/image" Target="../media/image2642.png"/><Relationship Id="rId164" Type="http://schemas.openxmlformats.org/officeDocument/2006/relationships/image" Target="../media/image2661.png"/><Relationship Id="rId371" Type="http://schemas.openxmlformats.org/officeDocument/2006/relationships/customXml" Target="../ink/ink2903.xml"/><Relationship Id="rId427" Type="http://schemas.openxmlformats.org/officeDocument/2006/relationships/image" Target="../media/image2783.png"/><Relationship Id="rId469" Type="http://schemas.openxmlformats.org/officeDocument/2006/relationships/image" Target="../media/image2804.png"/><Relationship Id="rId26" Type="http://schemas.openxmlformats.org/officeDocument/2006/relationships/customXml" Target="../ink/ink2729.xml"/><Relationship Id="rId231" Type="http://schemas.openxmlformats.org/officeDocument/2006/relationships/customXml" Target="../ink/ink2832.xml"/><Relationship Id="rId273" Type="http://schemas.openxmlformats.org/officeDocument/2006/relationships/image" Target="../media/image2712.png"/><Relationship Id="rId329" Type="http://schemas.openxmlformats.org/officeDocument/2006/relationships/image" Target="../media/image2738.png"/><Relationship Id="rId480" Type="http://schemas.openxmlformats.org/officeDocument/2006/relationships/image" Target="../media/image2809.png"/><Relationship Id="rId536" Type="http://schemas.openxmlformats.org/officeDocument/2006/relationships/image" Target="../media/image2834.png"/><Relationship Id="rId68" Type="http://schemas.openxmlformats.org/officeDocument/2006/relationships/customXml" Target="../ink/ink2750.xml"/><Relationship Id="rId133" Type="http://schemas.openxmlformats.org/officeDocument/2006/relationships/customXml" Target="../ink/ink2783.xml"/><Relationship Id="rId175" Type="http://schemas.openxmlformats.org/officeDocument/2006/relationships/customXml" Target="../ink/ink2804.xml"/><Relationship Id="rId340" Type="http://schemas.openxmlformats.org/officeDocument/2006/relationships/customXml" Target="../ink/ink2887.xml"/><Relationship Id="rId578" Type="http://schemas.openxmlformats.org/officeDocument/2006/relationships/image" Target="../media/image2855.png"/><Relationship Id="rId200" Type="http://schemas.openxmlformats.org/officeDocument/2006/relationships/image" Target="../media/image2678.png"/><Relationship Id="rId382" Type="http://schemas.openxmlformats.org/officeDocument/2006/relationships/customXml" Target="../ink/ink2909.xml"/><Relationship Id="rId438" Type="http://schemas.openxmlformats.org/officeDocument/2006/relationships/customXml" Target="../ink/ink2937.xml"/><Relationship Id="rId603" Type="http://schemas.openxmlformats.org/officeDocument/2006/relationships/customXml" Target="../ink/ink3020.xml"/><Relationship Id="rId242" Type="http://schemas.openxmlformats.org/officeDocument/2006/relationships/image" Target="../media/image2698.png"/><Relationship Id="rId284" Type="http://schemas.openxmlformats.org/officeDocument/2006/relationships/customXml" Target="../ink/ink2859.xml"/><Relationship Id="rId491" Type="http://schemas.openxmlformats.org/officeDocument/2006/relationships/customXml" Target="../ink/ink2964.xml"/><Relationship Id="rId505" Type="http://schemas.openxmlformats.org/officeDocument/2006/relationships/customXml" Target="../ink/ink2971.xml"/><Relationship Id="rId37" Type="http://schemas.openxmlformats.org/officeDocument/2006/relationships/image" Target="../media/image1097.png"/><Relationship Id="rId79" Type="http://schemas.openxmlformats.org/officeDocument/2006/relationships/image" Target="../media/image2622.png"/><Relationship Id="rId102" Type="http://schemas.openxmlformats.org/officeDocument/2006/relationships/image" Target="../media/image2633.png"/><Relationship Id="rId144" Type="http://schemas.openxmlformats.org/officeDocument/2006/relationships/image" Target="../media/image2652.png"/><Relationship Id="rId547" Type="http://schemas.openxmlformats.org/officeDocument/2006/relationships/customXml" Target="../ink/ink2992.xml"/><Relationship Id="rId589" Type="http://schemas.openxmlformats.org/officeDocument/2006/relationships/customXml" Target="../ink/ink3013.xml"/><Relationship Id="rId90" Type="http://schemas.openxmlformats.org/officeDocument/2006/relationships/image" Target="../media/image2627.png"/><Relationship Id="rId186" Type="http://schemas.openxmlformats.org/officeDocument/2006/relationships/image" Target="../media/image2671.png"/><Relationship Id="rId351" Type="http://schemas.openxmlformats.org/officeDocument/2006/relationships/image" Target="../media/image2749.png"/><Relationship Id="rId393" Type="http://schemas.openxmlformats.org/officeDocument/2006/relationships/image" Target="../media/image2767.png"/><Relationship Id="rId407" Type="http://schemas.openxmlformats.org/officeDocument/2006/relationships/image" Target="../media/image2773.png"/><Relationship Id="rId449" Type="http://schemas.openxmlformats.org/officeDocument/2006/relationships/image" Target="../media/image2794.png"/><Relationship Id="rId614" Type="http://schemas.openxmlformats.org/officeDocument/2006/relationships/image" Target="../media/image2873.png"/><Relationship Id="rId211" Type="http://schemas.openxmlformats.org/officeDocument/2006/relationships/customXml" Target="../ink/ink2822.xml"/><Relationship Id="rId253" Type="http://schemas.openxmlformats.org/officeDocument/2006/relationships/customXml" Target="../ink/ink2843.xml"/><Relationship Id="rId295" Type="http://schemas.openxmlformats.org/officeDocument/2006/relationships/image" Target="../media/image2723.png"/><Relationship Id="rId309" Type="http://schemas.openxmlformats.org/officeDocument/2006/relationships/image" Target="../media/image2730.png"/><Relationship Id="rId460" Type="http://schemas.openxmlformats.org/officeDocument/2006/relationships/customXml" Target="../ink/ink2948.xml"/><Relationship Id="rId516" Type="http://schemas.openxmlformats.org/officeDocument/2006/relationships/image" Target="../media/image1483.png"/><Relationship Id="rId48" Type="http://schemas.openxmlformats.org/officeDocument/2006/relationships/customXml" Target="../ink/ink2740.xml"/><Relationship Id="rId113" Type="http://schemas.openxmlformats.org/officeDocument/2006/relationships/customXml" Target="../ink/ink2773.xml"/><Relationship Id="rId320" Type="http://schemas.openxmlformats.org/officeDocument/2006/relationships/customXml" Target="../ink/ink2877.xml"/><Relationship Id="rId558" Type="http://schemas.openxmlformats.org/officeDocument/2006/relationships/image" Target="../media/image2845.png"/><Relationship Id="rId155" Type="http://schemas.openxmlformats.org/officeDocument/2006/relationships/customXml" Target="../ink/ink2794.xml"/><Relationship Id="rId197" Type="http://schemas.openxmlformats.org/officeDocument/2006/relationships/customXml" Target="../ink/ink2815.xml"/><Relationship Id="rId362" Type="http://schemas.openxmlformats.org/officeDocument/2006/relationships/image" Target="../media/image2753.png"/><Relationship Id="rId418" Type="http://schemas.openxmlformats.org/officeDocument/2006/relationships/customXml" Target="../ink/ink2927.xml"/><Relationship Id="rId625" Type="http://schemas.openxmlformats.org/officeDocument/2006/relationships/customXml" Target="../ink/ink3031.xml"/><Relationship Id="rId222" Type="http://schemas.openxmlformats.org/officeDocument/2006/relationships/image" Target="../media/image2689.png"/><Relationship Id="rId264" Type="http://schemas.openxmlformats.org/officeDocument/2006/relationships/image" Target="../media/image2708.png"/><Relationship Id="rId471" Type="http://schemas.openxmlformats.org/officeDocument/2006/relationships/customXml" Target="../ink/ink2954.xml"/><Relationship Id="rId17" Type="http://schemas.openxmlformats.org/officeDocument/2006/relationships/image" Target="../media/image2594.png"/><Relationship Id="rId59" Type="http://schemas.openxmlformats.org/officeDocument/2006/relationships/image" Target="../media/image2613.png"/><Relationship Id="rId124" Type="http://schemas.openxmlformats.org/officeDocument/2006/relationships/image" Target="../media/image2643.png"/><Relationship Id="rId527" Type="http://schemas.openxmlformats.org/officeDocument/2006/relationships/customXml" Target="../ink/ink2982.xml"/><Relationship Id="rId569" Type="http://schemas.openxmlformats.org/officeDocument/2006/relationships/customXml" Target="../ink/ink3003.xml"/><Relationship Id="rId70" Type="http://schemas.openxmlformats.org/officeDocument/2006/relationships/customXml" Target="../ink/ink2751.xml"/><Relationship Id="rId166" Type="http://schemas.openxmlformats.org/officeDocument/2006/relationships/image" Target="../media/image2662.png"/><Relationship Id="rId331" Type="http://schemas.openxmlformats.org/officeDocument/2006/relationships/image" Target="../media/image2739.png"/><Relationship Id="rId373" Type="http://schemas.openxmlformats.org/officeDocument/2006/relationships/customXml" Target="../ink/ink2904.xml"/><Relationship Id="rId429" Type="http://schemas.openxmlformats.org/officeDocument/2006/relationships/image" Target="../media/image2784.png"/><Relationship Id="rId580" Type="http://schemas.openxmlformats.org/officeDocument/2006/relationships/image" Target="../media/image2856.png"/><Relationship Id="rId1" Type="http://schemas.openxmlformats.org/officeDocument/2006/relationships/slideLayout" Target="../slideLayouts/slideLayout7.xml"/><Relationship Id="rId233" Type="http://schemas.openxmlformats.org/officeDocument/2006/relationships/customXml" Target="../ink/ink2833.xml"/><Relationship Id="rId440" Type="http://schemas.openxmlformats.org/officeDocument/2006/relationships/customXml" Target="../ink/ink2938.xml"/><Relationship Id="rId28" Type="http://schemas.openxmlformats.org/officeDocument/2006/relationships/customXml" Target="../ink/ink2730.xml"/><Relationship Id="rId275" Type="http://schemas.openxmlformats.org/officeDocument/2006/relationships/image" Target="../media/image2713.png"/><Relationship Id="rId300" Type="http://schemas.openxmlformats.org/officeDocument/2006/relationships/customXml" Target="../ink/ink2867.xml"/><Relationship Id="rId482" Type="http://schemas.openxmlformats.org/officeDocument/2006/relationships/image" Target="../media/image2810.png"/><Relationship Id="rId538" Type="http://schemas.openxmlformats.org/officeDocument/2006/relationships/image" Target="../media/image2835.png"/><Relationship Id="rId81" Type="http://schemas.openxmlformats.org/officeDocument/2006/relationships/image" Target="../media/image2623.png"/><Relationship Id="rId135" Type="http://schemas.openxmlformats.org/officeDocument/2006/relationships/customXml" Target="../ink/ink2784.xml"/><Relationship Id="rId177" Type="http://schemas.openxmlformats.org/officeDocument/2006/relationships/customXml" Target="../ink/ink2805.xml"/><Relationship Id="rId342" Type="http://schemas.openxmlformats.org/officeDocument/2006/relationships/customXml" Target="../ink/ink2888.xml"/><Relationship Id="rId384" Type="http://schemas.openxmlformats.org/officeDocument/2006/relationships/customXml" Target="../ink/ink2910.xml"/><Relationship Id="rId591" Type="http://schemas.openxmlformats.org/officeDocument/2006/relationships/customXml" Target="../ink/ink3014.xml"/><Relationship Id="rId605" Type="http://schemas.openxmlformats.org/officeDocument/2006/relationships/customXml" Target="../ink/ink3021.xml"/><Relationship Id="rId202" Type="http://schemas.openxmlformats.org/officeDocument/2006/relationships/image" Target="../media/image2679.png"/><Relationship Id="rId244" Type="http://schemas.openxmlformats.org/officeDocument/2006/relationships/image" Target="../media/image2699.png"/><Relationship Id="rId39" Type="http://schemas.openxmlformats.org/officeDocument/2006/relationships/image" Target="../media/image2603.png"/><Relationship Id="rId286" Type="http://schemas.openxmlformats.org/officeDocument/2006/relationships/customXml" Target="../ink/ink2860.xml"/><Relationship Id="rId451" Type="http://schemas.openxmlformats.org/officeDocument/2006/relationships/image" Target="../media/image2795.png"/><Relationship Id="rId493" Type="http://schemas.openxmlformats.org/officeDocument/2006/relationships/customXml" Target="../ink/ink2965.xml"/><Relationship Id="rId507" Type="http://schemas.openxmlformats.org/officeDocument/2006/relationships/customXml" Target="../ink/ink2972.xml"/><Relationship Id="rId549" Type="http://schemas.openxmlformats.org/officeDocument/2006/relationships/customXml" Target="../ink/ink2993.xml"/><Relationship Id="rId50" Type="http://schemas.openxmlformats.org/officeDocument/2006/relationships/customXml" Target="../ink/ink2741.xml"/><Relationship Id="rId104" Type="http://schemas.openxmlformats.org/officeDocument/2006/relationships/image" Target="../media/image2634.png"/><Relationship Id="rId146" Type="http://schemas.openxmlformats.org/officeDocument/2006/relationships/image" Target="../media/image2653.png"/><Relationship Id="rId188" Type="http://schemas.openxmlformats.org/officeDocument/2006/relationships/image" Target="../media/image2672.png"/><Relationship Id="rId311" Type="http://schemas.openxmlformats.org/officeDocument/2006/relationships/image" Target="../media/image2731.png"/><Relationship Id="rId353" Type="http://schemas.openxmlformats.org/officeDocument/2006/relationships/image" Target="../media/image2750.png"/><Relationship Id="rId395" Type="http://schemas.openxmlformats.org/officeDocument/2006/relationships/image" Target="../media/image1235.png"/><Relationship Id="rId409" Type="http://schemas.openxmlformats.org/officeDocument/2006/relationships/image" Target="../media/image2774.png"/><Relationship Id="rId560" Type="http://schemas.openxmlformats.org/officeDocument/2006/relationships/image" Target="../media/image2846.png"/><Relationship Id="rId92" Type="http://schemas.openxmlformats.org/officeDocument/2006/relationships/image" Target="../media/image2628.png"/><Relationship Id="rId213" Type="http://schemas.openxmlformats.org/officeDocument/2006/relationships/customXml" Target="../ink/ink2823.xml"/><Relationship Id="rId420" Type="http://schemas.openxmlformats.org/officeDocument/2006/relationships/customXml" Target="../ink/ink2928.xml"/><Relationship Id="rId616" Type="http://schemas.openxmlformats.org/officeDocument/2006/relationships/image" Target="../media/image2874.png"/><Relationship Id="rId255" Type="http://schemas.openxmlformats.org/officeDocument/2006/relationships/customXml" Target="../ink/ink2844.xml"/><Relationship Id="rId297" Type="http://schemas.openxmlformats.org/officeDocument/2006/relationships/image" Target="../media/image2724.png"/><Relationship Id="rId462" Type="http://schemas.openxmlformats.org/officeDocument/2006/relationships/customXml" Target="../ink/ink2949.xml"/><Relationship Id="rId518" Type="http://schemas.openxmlformats.org/officeDocument/2006/relationships/image" Target="../media/image2825.png"/><Relationship Id="rId115" Type="http://schemas.openxmlformats.org/officeDocument/2006/relationships/customXml" Target="../ink/ink2774.xml"/><Relationship Id="rId157" Type="http://schemas.openxmlformats.org/officeDocument/2006/relationships/customXml" Target="../ink/ink2795.xml"/><Relationship Id="rId322" Type="http://schemas.openxmlformats.org/officeDocument/2006/relationships/customXml" Target="../ink/ink2878.xml"/><Relationship Id="rId364" Type="http://schemas.openxmlformats.org/officeDocument/2006/relationships/image" Target="../media/image2754.png"/><Relationship Id="rId61" Type="http://schemas.openxmlformats.org/officeDocument/2006/relationships/image" Target="../media/image2614.png"/><Relationship Id="rId199" Type="http://schemas.openxmlformats.org/officeDocument/2006/relationships/customXml" Target="../ink/ink2816.xml"/><Relationship Id="rId571" Type="http://schemas.openxmlformats.org/officeDocument/2006/relationships/customXml" Target="../ink/ink3004.xml"/><Relationship Id="rId19" Type="http://schemas.openxmlformats.org/officeDocument/2006/relationships/image" Target="../media/image2595.png"/><Relationship Id="rId224" Type="http://schemas.openxmlformats.org/officeDocument/2006/relationships/image" Target="../media/image2690.png"/><Relationship Id="rId266" Type="http://schemas.openxmlformats.org/officeDocument/2006/relationships/image" Target="../media/image2709.png"/><Relationship Id="rId431" Type="http://schemas.openxmlformats.org/officeDocument/2006/relationships/image" Target="../media/image2785.png"/><Relationship Id="rId473" Type="http://schemas.openxmlformats.org/officeDocument/2006/relationships/customXml" Target="../ink/ink2955.xml"/><Relationship Id="rId529" Type="http://schemas.openxmlformats.org/officeDocument/2006/relationships/customXml" Target="../ink/ink2983.xml"/><Relationship Id="rId30" Type="http://schemas.openxmlformats.org/officeDocument/2006/relationships/customXml" Target="../ink/ink2731.xml"/><Relationship Id="rId126" Type="http://schemas.openxmlformats.org/officeDocument/2006/relationships/image" Target="../media/image2644.png"/><Relationship Id="rId168" Type="http://schemas.openxmlformats.org/officeDocument/2006/relationships/image" Target="../media/image2663.png"/><Relationship Id="rId333" Type="http://schemas.openxmlformats.org/officeDocument/2006/relationships/image" Target="../media/image2740.png"/><Relationship Id="rId540" Type="http://schemas.openxmlformats.org/officeDocument/2006/relationships/image" Target="../media/image2836.png"/><Relationship Id="rId72" Type="http://schemas.openxmlformats.org/officeDocument/2006/relationships/customXml" Target="../ink/ink2752.xml"/><Relationship Id="rId375" Type="http://schemas.openxmlformats.org/officeDocument/2006/relationships/image" Target="../media/image2759.png"/><Relationship Id="rId582" Type="http://schemas.openxmlformats.org/officeDocument/2006/relationships/image" Target="../media/image2857.png"/><Relationship Id="rId3" Type="http://schemas.openxmlformats.org/officeDocument/2006/relationships/image" Target="../media/image2587.png"/><Relationship Id="rId235" Type="http://schemas.openxmlformats.org/officeDocument/2006/relationships/customXml" Target="../ink/ink2834.xml"/><Relationship Id="rId277" Type="http://schemas.openxmlformats.org/officeDocument/2006/relationships/image" Target="../media/image2714.png"/><Relationship Id="rId400" Type="http://schemas.openxmlformats.org/officeDocument/2006/relationships/customXml" Target="../ink/ink2918.xml"/><Relationship Id="rId442" Type="http://schemas.openxmlformats.org/officeDocument/2006/relationships/customXml" Target="../ink/ink2939.xml"/><Relationship Id="rId484" Type="http://schemas.openxmlformats.org/officeDocument/2006/relationships/image" Target="../media/image2811.png"/><Relationship Id="rId137" Type="http://schemas.openxmlformats.org/officeDocument/2006/relationships/customXml" Target="../ink/ink2785.xml"/><Relationship Id="rId302" Type="http://schemas.openxmlformats.org/officeDocument/2006/relationships/customXml" Target="../ink/ink2868.xml"/><Relationship Id="rId344" Type="http://schemas.openxmlformats.org/officeDocument/2006/relationships/customXml" Target="../ink/ink2889.xml"/><Relationship Id="rId41" Type="http://schemas.openxmlformats.org/officeDocument/2006/relationships/image" Target="../media/image2604.png"/><Relationship Id="rId83" Type="http://schemas.openxmlformats.org/officeDocument/2006/relationships/customXml" Target="../ink/ink2758.xml"/><Relationship Id="rId179" Type="http://schemas.openxmlformats.org/officeDocument/2006/relationships/customXml" Target="../ink/ink2806.xml"/><Relationship Id="rId386" Type="http://schemas.openxmlformats.org/officeDocument/2006/relationships/customXml" Target="../ink/ink2911.xml"/><Relationship Id="rId551" Type="http://schemas.openxmlformats.org/officeDocument/2006/relationships/customXml" Target="../ink/ink2994.xml"/><Relationship Id="rId593" Type="http://schemas.openxmlformats.org/officeDocument/2006/relationships/customXml" Target="../ink/ink3015.xml"/><Relationship Id="rId607" Type="http://schemas.openxmlformats.org/officeDocument/2006/relationships/customXml" Target="../ink/ink3022.xml"/><Relationship Id="rId190" Type="http://schemas.openxmlformats.org/officeDocument/2006/relationships/image" Target="../media/image2673.png"/><Relationship Id="rId204" Type="http://schemas.openxmlformats.org/officeDocument/2006/relationships/image" Target="../media/image2680.png"/><Relationship Id="rId246" Type="http://schemas.openxmlformats.org/officeDocument/2006/relationships/image" Target="../media/image448.png"/><Relationship Id="rId288" Type="http://schemas.openxmlformats.org/officeDocument/2006/relationships/customXml" Target="../ink/ink2861.xml"/><Relationship Id="rId411" Type="http://schemas.openxmlformats.org/officeDocument/2006/relationships/image" Target="../media/image2775.png"/><Relationship Id="rId453" Type="http://schemas.openxmlformats.org/officeDocument/2006/relationships/image" Target="../media/image2796.png"/><Relationship Id="rId509" Type="http://schemas.openxmlformats.org/officeDocument/2006/relationships/customXml" Target="../ink/ink2973.xml"/><Relationship Id="rId106" Type="http://schemas.openxmlformats.org/officeDocument/2006/relationships/image" Target="../media/image2635.png"/><Relationship Id="rId313" Type="http://schemas.openxmlformats.org/officeDocument/2006/relationships/image" Target="../media/image2732.png"/><Relationship Id="rId495" Type="http://schemas.openxmlformats.org/officeDocument/2006/relationships/customXml" Target="../ink/ink2966.xml"/><Relationship Id="rId10" Type="http://schemas.openxmlformats.org/officeDocument/2006/relationships/customXml" Target="../ink/ink2721.xml"/><Relationship Id="rId52" Type="http://schemas.openxmlformats.org/officeDocument/2006/relationships/customXml" Target="../ink/ink2742.xml"/><Relationship Id="rId94" Type="http://schemas.openxmlformats.org/officeDocument/2006/relationships/image" Target="../media/image2629.png"/><Relationship Id="rId148" Type="http://schemas.openxmlformats.org/officeDocument/2006/relationships/image" Target="../media/image2654.png"/><Relationship Id="rId355" Type="http://schemas.openxmlformats.org/officeDocument/2006/relationships/image" Target="../media/image2751.png"/><Relationship Id="rId397" Type="http://schemas.openxmlformats.org/officeDocument/2006/relationships/image" Target="../media/image2768.png"/><Relationship Id="rId520" Type="http://schemas.openxmlformats.org/officeDocument/2006/relationships/image" Target="../media/image2826.png"/><Relationship Id="rId562" Type="http://schemas.openxmlformats.org/officeDocument/2006/relationships/image" Target="../media/image2847.png"/><Relationship Id="rId618" Type="http://schemas.openxmlformats.org/officeDocument/2006/relationships/image" Target="../media/image2875.png"/><Relationship Id="rId215" Type="http://schemas.openxmlformats.org/officeDocument/2006/relationships/customXml" Target="../ink/ink2824.xml"/><Relationship Id="rId257" Type="http://schemas.openxmlformats.org/officeDocument/2006/relationships/customXml" Target="../ink/ink2845.xml"/><Relationship Id="rId422" Type="http://schemas.openxmlformats.org/officeDocument/2006/relationships/customXml" Target="../ink/ink2929.xml"/><Relationship Id="rId464" Type="http://schemas.openxmlformats.org/officeDocument/2006/relationships/customXml" Target="../ink/ink2950.xml"/><Relationship Id="rId299" Type="http://schemas.openxmlformats.org/officeDocument/2006/relationships/image" Target="../media/image2725.png"/><Relationship Id="rId63" Type="http://schemas.openxmlformats.org/officeDocument/2006/relationships/image" Target="../media/image2615.png"/><Relationship Id="rId159" Type="http://schemas.openxmlformats.org/officeDocument/2006/relationships/customXml" Target="../ink/ink2796.xml"/><Relationship Id="rId366" Type="http://schemas.openxmlformats.org/officeDocument/2006/relationships/image" Target="../media/image2755.png"/><Relationship Id="rId573" Type="http://schemas.openxmlformats.org/officeDocument/2006/relationships/customXml" Target="../ink/ink3005.xml"/><Relationship Id="rId226" Type="http://schemas.openxmlformats.org/officeDocument/2006/relationships/image" Target="../media/image2691.png"/><Relationship Id="rId433" Type="http://schemas.openxmlformats.org/officeDocument/2006/relationships/image" Target="../media/image2786.png"/><Relationship Id="rId74" Type="http://schemas.openxmlformats.org/officeDocument/2006/relationships/customXml" Target="../ink/ink2753.xml"/><Relationship Id="rId377" Type="http://schemas.openxmlformats.org/officeDocument/2006/relationships/image" Target="../media/image2760.png"/><Relationship Id="rId500" Type="http://schemas.openxmlformats.org/officeDocument/2006/relationships/image" Target="../media/image2818.png"/><Relationship Id="rId584" Type="http://schemas.openxmlformats.org/officeDocument/2006/relationships/image" Target="../media/image2858.png"/><Relationship Id="rId5" Type="http://schemas.openxmlformats.org/officeDocument/2006/relationships/image" Target="../media/image2588.png"/><Relationship Id="rId237" Type="http://schemas.openxmlformats.org/officeDocument/2006/relationships/customXml" Target="../ink/ink2835.xml"/><Relationship Id="rId444" Type="http://schemas.openxmlformats.org/officeDocument/2006/relationships/customXml" Target="../ink/ink2940.xml"/><Relationship Id="rId290" Type="http://schemas.openxmlformats.org/officeDocument/2006/relationships/customXml" Target="../ink/ink2862.xml"/><Relationship Id="rId304" Type="http://schemas.openxmlformats.org/officeDocument/2006/relationships/customXml" Target="../ink/ink2869.xml"/><Relationship Id="rId388" Type="http://schemas.openxmlformats.org/officeDocument/2006/relationships/customXml" Target="../ink/ink2912.xml"/><Relationship Id="rId511" Type="http://schemas.openxmlformats.org/officeDocument/2006/relationships/customXml" Target="../ink/ink2974.xml"/><Relationship Id="rId609" Type="http://schemas.openxmlformats.org/officeDocument/2006/relationships/customXml" Target="../ink/ink3023.xml"/><Relationship Id="rId85" Type="http://schemas.openxmlformats.org/officeDocument/2006/relationships/customXml" Target="../ink/ink2759.xml"/><Relationship Id="rId150" Type="http://schemas.openxmlformats.org/officeDocument/2006/relationships/image" Target="../media/image2655.png"/><Relationship Id="rId595" Type="http://schemas.openxmlformats.org/officeDocument/2006/relationships/customXml" Target="../ink/ink3016.xml"/><Relationship Id="rId248" Type="http://schemas.openxmlformats.org/officeDocument/2006/relationships/image" Target="../media/image2700.png"/><Relationship Id="rId455" Type="http://schemas.openxmlformats.org/officeDocument/2006/relationships/image" Target="../media/image2797.png"/><Relationship Id="rId12" Type="http://schemas.openxmlformats.org/officeDocument/2006/relationships/customXml" Target="../ink/ink2722.xml"/><Relationship Id="rId108" Type="http://schemas.openxmlformats.org/officeDocument/2006/relationships/image" Target="../media/image2636.png"/><Relationship Id="rId315" Type="http://schemas.openxmlformats.org/officeDocument/2006/relationships/image" Target="../media/image2733.png"/><Relationship Id="rId522" Type="http://schemas.openxmlformats.org/officeDocument/2006/relationships/image" Target="../media/image2827.png"/><Relationship Id="rId96" Type="http://schemas.openxmlformats.org/officeDocument/2006/relationships/image" Target="../media/image2630.png"/><Relationship Id="rId161" Type="http://schemas.openxmlformats.org/officeDocument/2006/relationships/customXml" Target="../ink/ink2797.xml"/><Relationship Id="rId399" Type="http://schemas.openxmlformats.org/officeDocument/2006/relationships/image" Target="../media/image2769.png"/><Relationship Id="rId259" Type="http://schemas.openxmlformats.org/officeDocument/2006/relationships/customXml" Target="../ink/ink2846.xml"/><Relationship Id="rId466" Type="http://schemas.openxmlformats.org/officeDocument/2006/relationships/customXml" Target="../ink/ink2951.xml"/><Relationship Id="rId23" Type="http://schemas.openxmlformats.org/officeDocument/2006/relationships/image" Target="../media/image449.png"/><Relationship Id="rId119" Type="http://schemas.openxmlformats.org/officeDocument/2006/relationships/customXml" Target="../ink/ink2776.xml"/><Relationship Id="rId326" Type="http://schemas.openxmlformats.org/officeDocument/2006/relationships/customXml" Target="../ink/ink2880.xml"/><Relationship Id="rId533" Type="http://schemas.openxmlformats.org/officeDocument/2006/relationships/customXml" Target="../ink/ink2985.xml"/><Relationship Id="rId172" Type="http://schemas.openxmlformats.org/officeDocument/2006/relationships/image" Target="../media/image2404.png"/><Relationship Id="rId477" Type="http://schemas.openxmlformats.org/officeDocument/2006/relationships/customXml" Target="../ink/ink2957.xml"/><Relationship Id="rId600" Type="http://schemas.openxmlformats.org/officeDocument/2006/relationships/image" Target="../media/image2866.png"/><Relationship Id="rId337" Type="http://schemas.openxmlformats.org/officeDocument/2006/relationships/image" Target="../media/image2742.png"/><Relationship Id="rId34" Type="http://schemas.openxmlformats.org/officeDocument/2006/relationships/customXml" Target="../ink/ink2733.xml"/><Relationship Id="rId544" Type="http://schemas.openxmlformats.org/officeDocument/2006/relationships/image" Target="../media/image2838.png"/><Relationship Id="rId183" Type="http://schemas.openxmlformats.org/officeDocument/2006/relationships/customXml" Target="../ink/ink2808.xml"/><Relationship Id="rId390" Type="http://schemas.openxmlformats.org/officeDocument/2006/relationships/customXml" Target="../ink/ink2913.xml"/><Relationship Id="rId404" Type="http://schemas.openxmlformats.org/officeDocument/2006/relationships/customXml" Target="../ink/ink2920.xml"/><Relationship Id="rId611" Type="http://schemas.openxmlformats.org/officeDocument/2006/relationships/customXml" Target="../ink/ink3024.xml"/><Relationship Id="rId250" Type="http://schemas.openxmlformats.org/officeDocument/2006/relationships/image" Target="../media/image2701.png"/><Relationship Id="rId488" Type="http://schemas.openxmlformats.org/officeDocument/2006/relationships/image" Target="../media/image2813.png"/><Relationship Id="rId45" Type="http://schemas.openxmlformats.org/officeDocument/2006/relationships/image" Target="../media/image2606.png"/><Relationship Id="rId110" Type="http://schemas.openxmlformats.org/officeDocument/2006/relationships/image" Target="../media/image139.png"/><Relationship Id="rId348" Type="http://schemas.openxmlformats.org/officeDocument/2006/relationships/customXml" Target="../ink/ink2891.xml"/><Relationship Id="rId555" Type="http://schemas.openxmlformats.org/officeDocument/2006/relationships/customXml" Target="../ink/ink2996.xml"/><Relationship Id="rId194" Type="http://schemas.openxmlformats.org/officeDocument/2006/relationships/image" Target="../media/image2675.png"/><Relationship Id="rId208" Type="http://schemas.openxmlformats.org/officeDocument/2006/relationships/image" Target="../media/image2682.png"/><Relationship Id="rId415" Type="http://schemas.openxmlformats.org/officeDocument/2006/relationships/image" Target="../media/image2777.png"/><Relationship Id="rId622" Type="http://schemas.openxmlformats.org/officeDocument/2006/relationships/image" Target="../media/image2877.png"/><Relationship Id="rId261" Type="http://schemas.openxmlformats.org/officeDocument/2006/relationships/customXml" Target="../ink/ink2847.xml"/><Relationship Id="rId499" Type="http://schemas.openxmlformats.org/officeDocument/2006/relationships/customXml" Target="../ink/ink2968.xml"/><Relationship Id="rId56" Type="http://schemas.openxmlformats.org/officeDocument/2006/relationships/customXml" Target="../ink/ink2744.xml"/><Relationship Id="rId359" Type="http://schemas.openxmlformats.org/officeDocument/2006/relationships/customXml" Target="../ink/ink2897.xml"/><Relationship Id="rId566" Type="http://schemas.openxmlformats.org/officeDocument/2006/relationships/image" Target="../media/image2849.png"/><Relationship Id="rId121" Type="http://schemas.openxmlformats.org/officeDocument/2006/relationships/customXml" Target="../ink/ink2777.xml"/><Relationship Id="rId219" Type="http://schemas.openxmlformats.org/officeDocument/2006/relationships/customXml" Target="../ink/ink2826.xml"/><Relationship Id="rId426" Type="http://schemas.openxmlformats.org/officeDocument/2006/relationships/customXml" Target="../ink/ink2931.xml"/><Relationship Id="rId67" Type="http://schemas.openxmlformats.org/officeDocument/2006/relationships/image" Target="../media/image2617.png"/><Relationship Id="rId272" Type="http://schemas.openxmlformats.org/officeDocument/2006/relationships/customXml" Target="../ink/ink2853.xml"/><Relationship Id="rId577" Type="http://schemas.openxmlformats.org/officeDocument/2006/relationships/customXml" Target="../ink/ink3007.xml"/><Relationship Id="rId132" Type="http://schemas.openxmlformats.org/officeDocument/2006/relationships/image" Target="../media/image2647.png"/><Relationship Id="rId437" Type="http://schemas.openxmlformats.org/officeDocument/2006/relationships/image" Target="../media/image2788.png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51.png"/><Relationship Id="rId299" Type="http://schemas.openxmlformats.org/officeDocument/2006/relationships/image" Target="../media/image3019.png"/><Relationship Id="rId21" Type="http://schemas.openxmlformats.org/officeDocument/2006/relationships/image" Target="../media/image2886.png"/><Relationship Id="rId63" Type="http://schemas.openxmlformats.org/officeDocument/2006/relationships/image" Target="../media/image2907.png"/><Relationship Id="rId159" Type="http://schemas.openxmlformats.org/officeDocument/2006/relationships/image" Target="../media/image2953.png"/><Relationship Id="rId324" Type="http://schemas.openxmlformats.org/officeDocument/2006/relationships/customXml" Target="../ink/ink3193.xml"/><Relationship Id="rId170" Type="http://schemas.openxmlformats.org/officeDocument/2006/relationships/customXml" Target="../ink/ink3116.xml"/><Relationship Id="rId226" Type="http://schemas.openxmlformats.org/officeDocument/2006/relationships/customXml" Target="../ink/ink3144.xml"/><Relationship Id="rId268" Type="http://schemas.openxmlformats.org/officeDocument/2006/relationships/customXml" Target="../ink/ink3165.xml"/><Relationship Id="rId32" Type="http://schemas.openxmlformats.org/officeDocument/2006/relationships/customXml" Target="../ink/ink3047.xml"/><Relationship Id="rId74" Type="http://schemas.openxmlformats.org/officeDocument/2006/relationships/customXml" Target="../ink/ink3068.xml"/><Relationship Id="rId128" Type="http://schemas.openxmlformats.org/officeDocument/2006/relationships/customXml" Target="../ink/ink3095.xml"/><Relationship Id="rId335" Type="http://schemas.openxmlformats.org/officeDocument/2006/relationships/image" Target="../media/image3037.png"/><Relationship Id="rId5" Type="http://schemas.openxmlformats.org/officeDocument/2006/relationships/image" Target="../media/image2880.png"/><Relationship Id="rId181" Type="http://schemas.openxmlformats.org/officeDocument/2006/relationships/image" Target="../media/image2963.png"/><Relationship Id="rId237" Type="http://schemas.openxmlformats.org/officeDocument/2006/relationships/image" Target="../media/image2990.png"/><Relationship Id="rId279" Type="http://schemas.openxmlformats.org/officeDocument/2006/relationships/image" Target="../media/image3010.png"/><Relationship Id="rId43" Type="http://schemas.openxmlformats.org/officeDocument/2006/relationships/image" Target="../media/image2897.png"/><Relationship Id="rId139" Type="http://schemas.openxmlformats.org/officeDocument/2006/relationships/image" Target="../media/image2943.png"/><Relationship Id="rId290" Type="http://schemas.openxmlformats.org/officeDocument/2006/relationships/customXml" Target="../ink/ink3176.xml"/><Relationship Id="rId304" Type="http://schemas.openxmlformats.org/officeDocument/2006/relationships/customXml" Target="../ink/ink3183.xml"/><Relationship Id="rId85" Type="http://schemas.openxmlformats.org/officeDocument/2006/relationships/image" Target="../media/image2917.png"/><Relationship Id="rId150" Type="http://schemas.openxmlformats.org/officeDocument/2006/relationships/customXml" Target="../ink/ink3106.xml"/><Relationship Id="rId192" Type="http://schemas.openxmlformats.org/officeDocument/2006/relationships/customXml" Target="../ink/ink3127.xml"/><Relationship Id="rId206" Type="http://schemas.openxmlformats.org/officeDocument/2006/relationships/customXml" Target="../ink/ink3134.xml"/><Relationship Id="rId248" Type="http://schemas.openxmlformats.org/officeDocument/2006/relationships/customXml" Target="../ink/ink3155.xml"/><Relationship Id="rId12" Type="http://schemas.openxmlformats.org/officeDocument/2006/relationships/customXml" Target="../ink/ink3037.xml"/><Relationship Id="rId108" Type="http://schemas.openxmlformats.org/officeDocument/2006/relationships/customXml" Target="../ink/ink3085.xml"/><Relationship Id="rId315" Type="http://schemas.openxmlformats.org/officeDocument/2006/relationships/image" Target="../media/image3027.png"/><Relationship Id="rId54" Type="http://schemas.openxmlformats.org/officeDocument/2006/relationships/customXml" Target="../ink/ink3058.xml"/><Relationship Id="rId96" Type="http://schemas.openxmlformats.org/officeDocument/2006/relationships/customXml" Target="../ink/ink3079.xml"/><Relationship Id="rId161" Type="http://schemas.openxmlformats.org/officeDocument/2006/relationships/image" Target="../media/image2954.png"/><Relationship Id="rId217" Type="http://schemas.openxmlformats.org/officeDocument/2006/relationships/image" Target="../media/image2980.png"/><Relationship Id="rId259" Type="http://schemas.openxmlformats.org/officeDocument/2006/relationships/image" Target="../media/image3000.png"/><Relationship Id="rId23" Type="http://schemas.openxmlformats.org/officeDocument/2006/relationships/image" Target="../media/image2887.png"/><Relationship Id="rId119" Type="http://schemas.openxmlformats.org/officeDocument/2006/relationships/image" Target="../media/image2933.png"/><Relationship Id="rId270" Type="http://schemas.openxmlformats.org/officeDocument/2006/relationships/customXml" Target="../ink/ink3166.xml"/><Relationship Id="rId326" Type="http://schemas.openxmlformats.org/officeDocument/2006/relationships/customXml" Target="../ink/ink3194.xml"/><Relationship Id="rId65" Type="http://schemas.openxmlformats.org/officeDocument/2006/relationships/image" Target="../media/image2908.png"/><Relationship Id="rId130" Type="http://schemas.openxmlformats.org/officeDocument/2006/relationships/customXml" Target="../ink/ink3096.xml"/><Relationship Id="rId172" Type="http://schemas.openxmlformats.org/officeDocument/2006/relationships/customXml" Target="../ink/ink3117.xml"/><Relationship Id="rId228" Type="http://schemas.openxmlformats.org/officeDocument/2006/relationships/customXml" Target="../ink/ink3145.xml"/><Relationship Id="rId281" Type="http://schemas.openxmlformats.org/officeDocument/2006/relationships/image" Target="../media/image3011.png"/><Relationship Id="rId337" Type="http://schemas.openxmlformats.org/officeDocument/2006/relationships/image" Target="../media/image3038.png"/><Relationship Id="rId34" Type="http://schemas.openxmlformats.org/officeDocument/2006/relationships/customXml" Target="../ink/ink3048.xml"/><Relationship Id="rId76" Type="http://schemas.openxmlformats.org/officeDocument/2006/relationships/customXml" Target="../ink/ink3069.xml"/><Relationship Id="rId141" Type="http://schemas.openxmlformats.org/officeDocument/2006/relationships/image" Target="../media/image2944.png"/><Relationship Id="rId7" Type="http://schemas.openxmlformats.org/officeDocument/2006/relationships/image" Target="../media/image2881.png"/><Relationship Id="rId183" Type="http://schemas.openxmlformats.org/officeDocument/2006/relationships/image" Target="../media/image2964.png"/><Relationship Id="rId239" Type="http://schemas.openxmlformats.org/officeDocument/2006/relationships/image" Target="../media/image2991.png"/><Relationship Id="rId250" Type="http://schemas.openxmlformats.org/officeDocument/2006/relationships/customXml" Target="../ink/ink3156.xml"/><Relationship Id="rId292" Type="http://schemas.openxmlformats.org/officeDocument/2006/relationships/customXml" Target="../ink/ink3177.xml"/><Relationship Id="rId306" Type="http://schemas.openxmlformats.org/officeDocument/2006/relationships/customXml" Target="../ink/ink3184.xml"/><Relationship Id="rId45" Type="http://schemas.openxmlformats.org/officeDocument/2006/relationships/image" Target="../media/image2898.png"/><Relationship Id="rId87" Type="http://schemas.openxmlformats.org/officeDocument/2006/relationships/image" Target="../media/image2918.png"/><Relationship Id="rId110" Type="http://schemas.openxmlformats.org/officeDocument/2006/relationships/customXml" Target="../ink/ink3086.xml"/><Relationship Id="rId152" Type="http://schemas.openxmlformats.org/officeDocument/2006/relationships/customXml" Target="../ink/ink3107.xml"/><Relationship Id="rId173" Type="http://schemas.openxmlformats.org/officeDocument/2006/relationships/image" Target="../media/image2959.png"/><Relationship Id="rId194" Type="http://schemas.openxmlformats.org/officeDocument/2006/relationships/customXml" Target="../ink/ink3128.xml"/><Relationship Id="rId208" Type="http://schemas.openxmlformats.org/officeDocument/2006/relationships/customXml" Target="../ink/ink3135.xml"/><Relationship Id="rId229" Type="http://schemas.openxmlformats.org/officeDocument/2006/relationships/image" Target="../media/image2986.png"/><Relationship Id="rId240" Type="http://schemas.openxmlformats.org/officeDocument/2006/relationships/customXml" Target="../ink/ink3151.xml"/><Relationship Id="rId261" Type="http://schemas.openxmlformats.org/officeDocument/2006/relationships/image" Target="../media/image3001.png"/><Relationship Id="rId14" Type="http://schemas.openxmlformats.org/officeDocument/2006/relationships/customXml" Target="../ink/ink3038.xml"/><Relationship Id="rId35" Type="http://schemas.openxmlformats.org/officeDocument/2006/relationships/image" Target="../media/image2893.png"/><Relationship Id="rId56" Type="http://schemas.openxmlformats.org/officeDocument/2006/relationships/customXml" Target="../ink/ink3059.xml"/><Relationship Id="rId77" Type="http://schemas.openxmlformats.org/officeDocument/2006/relationships/image" Target="../media/image2914.png"/><Relationship Id="rId100" Type="http://schemas.openxmlformats.org/officeDocument/2006/relationships/customXml" Target="../ink/ink3081.xml"/><Relationship Id="rId282" Type="http://schemas.openxmlformats.org/officeDocument/2006/relationships/customXml" Target="../ink/ink3172.xml"/><Relationship Id="rId317" Type="http://schemas.openxmlformats.org/officeDocument/2006/relationships/image" Target="../media/image3028.png"/><Relationship Id="rId338" Type="http://schemas.openxmlformats.org/officeDocument/2006/relationships/customXml" Target="../ink/ink3200.xml"/><Relationship Id="rId8" Type="http://schemas.openxmlformats.org/officeDocument/2006/relationships/customXml" Target="../ink/ink3035.xml"/><Relationship Id="rId98" Type="http://schemas.openxmlformats.org/officeDocument/2006/relationships/customXml" Target="../ink/ink3080.xml"/><Relationship Id="rId121" Type="http://schemas.openxmlformats.org/officeDocument/2006/relationships/image" Target="../media/image2934.png"/><Relationship Id="rId142" Type="http://schemas.openxmlformats.org/officeDocument/2006/relationships/customXml" Target="../ink/ink3102.xml"/><Relationship Id="rId163" Type="http://schemas.openxmlformats.org/officeDocument/2006/relationships/image" Target="../media/image2955.png"/><Relationship Id="rId184" Type="http://schemas.openxmlformats.org/officeDocument/2006/relationships/customXml" Target="../ink/ink3123.xml"/><Relationship Id="rId219" Type="http://schemas.openxmlformats.org/officeDocument/2006/relationships/image" Target="../media/image2981.png"/><Relationship Id="rId230" Type="http://schemas.openxmlformats.org/officeDocument/2006/relationships/customXml" Target="../ink/ink3146.xml"/><Relationship Id="rId251" Type="http://schemas.openxmlformats.org/officeDocument/2006/relationships/image" Target="../media/image2996.png"/><Relationship Id="rId25" Type="http://schemas.openxmlformats.org/officeDocument/2006/relationships/image" Target="../media/image2888.png"/><Relationship Id="rId46" Type="http://schemas.openxmlformats.org/officeDocument/2006/relationships/customXml" Target="../ink/ink3054.xml"/><Relationship Id="rId67" Type="http://schemas.openxmlformats.org/officeDocument/2006/relationships/image" Target="../media/image2909.png"/><Relationship Id="rId272" Type="http://schemas.openxmlformats.org/officeDocument/2006/relationships/customXml" Target="../ink/ink3167.xml"/><Relationship Id="rId293" Type="http://schemas.openxmlformats.org/officeDocument/2006/relationships/image" Target="../media/image3017.png"/><Relationship Id="rId307" Type="http://schemas.openxmlformats.org/officeDocument/2006/relationships/image" Target="../media/image3023.png"/><Relationship Id="rId328" Type="http://schemas.openxmlformats.org/officeDocument/2006/relationships/customXml" Target="../ink/ink3195.xml"/><Relationship Id="rId88" Type="http://schemas.openxmlformats.org/officeDocument/2006/relationships/customXml" Target="../ink/ink3075.xml"/><Relationship Id="rId111" Type="http://schemas.openxmlformats.org/officeDocument/2006/relationships/image" Target="../media/image2930.png"/><Relationship Id="rId132" Type="http://schemas.openxmlformats.org/officeDocument/2006/relationships/customXml" Target="../ink/ink3097.xml"/><Relationship Id="rId153" Type="http://schemas.openxmlformats.org/officeDocument/2006/relationships/image" Target="../media/image2950.png"/><Relationship Id="rId174" Type="http://schemas.openxmlformats.org/officeDocument/2006/relationships/customXml" Target="../ink/ink3118.xml"/><Relationship Id="rId195" Type="http://schemas.openxmlformats.org/officeDocument/2006/relationships/image" Target="../media/image2970.png"/><Relationship Id="rId209" Type="http://schemas.openxmlformats.org/officeDocument/2006/relationships/image" Target="../media/image2977.png"/><Relationship Id="rId220" Type="http://schemas.openxmlformats.org/officeDocument/2006/relationships/customXml" Target="../ink/ink3141.xml"/><Relationship Id="rId241" Type="http://schemas.openxmlformats.org/officeDocument/2006/relationships/image" Target="../media/image2337.png"/><Relationship Id="rId15" Type="http://schemas.openxmlformats.org/officeDocument/2006/relationships/image" Target="../media/image2834.png"/><Relationship Id="rId36" Type="http://schemas.openxmlformats.org/officeDocument/2006/relationships/customXml" Target="../ink/ink3049.xml"/><Relationship Id="rId57" Type="http://schemas.openxmlformats.org/officeDocument/2006/relationships/image" Target="../media/image2904.png"/><Relationship Id="rId262" Type="http://schemas.openxmlformats.org/officeDocument/2006/relationships/customXml" Target="../ink/ink3162.xml"/><Relationship Id="rId283" Type="http://schemas.openxmlformats.org/officeDocument/2006/relationships/image" Target="../media/image3012.png"/><Relationship Id="rId318" Type="http://schemas.openxmlformats.org/officeDocument/2006/relationships/customXml" Target="../ink/ink3190.xml"/><Relationship Id="rId339" Type="http://schemas.openxmlformats.org/officeDocument/2006/relationships/image" Target="../media/image3039.png"/><Relationship Id="rId78" Type="http://schemas.openxmlformats.org/officeDocument/2006/relationships/customXml" Target="../ink/ink3070.xml"/><Relationship Id="rId99" Type="http://schemas.openxmlformats.org/officeDocument/2006/relationships/image" Target="../media/image2924.png"/><Relationship Id="rId101" Type="http://schemas.openxmlformats.org/officeDocument/2006/relationships/image" Target="../media/image2925.png"/><Relationship Id="rId122" Type="http://schemas.openxmlformats.org/officeDocument/2006/relationships/customXml" Target="../ink/ink3092.xml"/><Relationship Id="rId143" Type="http://schemas.openxmlformats.org/officeDocument/2006/relationships/image" Target="../media/image2945.png"/><Relationship Id="rId164" Type="http://schemas.openxmlformats.org/officeDocument/2006/relationships/customXml" Target="../ink/ink3113.xml"/><Relationship Id="rId185" Type="http://schemas.openxmlformats.org/officeDocument/2006/relationships/image" Target="../media/image2965.png"/><Relationship Id="rId9" Type="http://schemas.openxmlformats.org/officeDocument/2006/relationships/image" Target="../media/image1673.png"/><Relationship Id="rId210" Type="http://schemas.openxmlformats.org/officeDocument/2006/relationships/customXml" Target="../ink/ink3136.xml"/><Relationship Id="rId26" Type="http://schemas.openxmlformats.org/officeDocument/2006/relationships/customXml" Target="../ink/ink3044.xml"/><Relationship Id="rId231" Type="http://schemas.openxmlformats.org/officeDocument/2006/relationships/image" Target="../media/image2987.png"/><Relationship Id="rId252" Type="http://schemas.openxmlformats.org/officeDocument/2006/relationships/customXml" Target="../ink/ink3157.xml"/><Relationship Id="rId273" Type="http://schemas.openxmlformats.org/officeDocument/2006/relationships/image" Target="../media/image3007.png"/><Relationship Id="rId294" Type="http://schemas.openxmlformats.org/officeDocument/2006/relationships/customXml" Target="../ink/ink3178.xml"/><Relationship Id="rId308" Type="http://schemas.openxmlformats.org/officeDocument/2006/relationships/customXml" Target="../ink/ink3185.xml"/><Relationship Id="rId329" Type="http://schemas.openxmlformats.org/officeDocument/2006/relationships/image" Target="../media/image3034.png"/><Relationship Id="rId47" Type="http://schemas.openxmlformats.org/officeDocument/2006/relationships/image" Target="../media/image2899.png"/><Relationship Id="rId68" Type="http://schemas.openxmlformats.org/officeDocument/2006/relationships/customXml" Target="../ink/ink3065.xml"/><Relationship Id="rId89" Type="http://schemas.openxmlformats.org/officeDocument/2006/relationships/image" Target="../media/image2919.png"/><Relationship Id="rId112" Type="http://schemas.openxmlformats.org/officeDocument/2006/relationships/customXml" Target="../ink/ink3087.xml"/><Relationship Id="rId133" Type="http://schemas.openxmlformats.org/officeDocument/2006/relationships/image" Target="../media/image2940.png"/><Relationship Id="rId154" Type="http://schemas.openxmlformats.org/officeDocument/2006/relationships/customXml" Target="../ink/ink3108.xml"/><Relationship Id="rId175" Type="http://schemas.openxmlformats.org/officeDocument/2006/relationships/image" Target="../media/image2960.png"/><Relationship Id="rId196" Type="http://schemas.openxmlformats.org/officeDocument/2006/relationships/customXml" Target="../ink/ink3129.xml"/><Relationship Id="rId200" Type="http://schemas.openxmlformats.org/officeDocument/2006/relationships/customXml" Target="../ink/ink3131.xml"/><Relationship Id="rId16" Type="http://schemas.openxmlformats.org/officeDocument/2006/relationships/customXml" Target="../ink/ink3039.xml"/><Relationship Id="rId221" Type="http://schemas.openxmlformats.org/officeDocument/2006/relationships/image" Target="../media/image2982.png"/><Relationship Id="rId242" Type="http://schemas.openxmlformats.org/officeDocument/2006/relationships/customXml" Target="../ink/ink3152.xml"/><Relationship Id="rId263" Type="http://schemas.openxmlformats.org/officeDocument/2006/relationships/image" Target="../media/image3002.png"/><Relationship Id="rId284" Type="http://schemas.openxmlformats.org/officeDocument/2006/relationships/customXml" Target="../ink/ink3173.xml"/><Relationship Id="rId319" Type="http://schemas.openxmlformats.org/officeDocument/2006/relationships/image" Target="../media/image3029.png"/><Relationship Id="rId37" Type="http://schemas.openxmlformats.org/officeDocument/2006/relationships/image" Target="../media/image2894.png"/><Relationship Id="rId58" Type="http://schemas.openxmlformats.org/officeDocument/2006/relationships/customXml" Target="../ink/ink3060.xml"/><Relationship Id="rId79" Type="http://schemas.openxmlformats.org/officeDocument/2006/relationships/image" Target="../media/image2915.png"/><Relationship Id="rId102" Type="http://schemas.openxmlformats.org/officeDocument/2006/relationships/customXml" Target="../ink/ink3082.xml"/><Relationship Id="rId123" Type="http://schemas.openxmlformats.org/officeDocument/2006/relationships/image" Target="../media/image2935.png"/><Relationship Id="rId144" Type="http://schemas.openxmlformats.org/officeDocument/2006/relationships/customXml" Target="../ink/ink3103.xml"/><Relationship Id="rId330" Type="http://schemas.openxmlformats.org/officeDocument/2006/relationships/customXml" Target="../ink/ink3196.xml"/><Relationship Id="rId90" Type="http://schemas.openxmlformats.org/officeDocument/2006/relationships/customXml" Target="../ink/ink3076.xml"/><Relationship Id="rId165" Type="http://schemas.openxmlformats.org/officeDocument/2006/relationships/image" Target="../media/image2956.png"/><Relationship Id="rId186" Type="http://schemas.openxmlformats.org/officeDocument/2006/relationships/customXml" Target="../ink/ink3124.xml"/><Relationship Id="rId211" Type="http://schemas.openxmlformats.org/officeDocument/2006/relationships/image" Target="../media/image2978.png"/><Relationship Id="rId232" Type="http://schemas.openxmlformats.org/officeDocument/2006/relationships/customXml" Target="../ink/ink3147.xml"/><Relationship Id="rId253" Type="http://schemas.openxmlformats.org/officeDocument/2006/relationships/image" Target="../media/image2997.png"/><Relationship Id="rId274" Type="http://schemas.openxmlformats.org/officeDocument/2006/relationships/customXml" Target="../ink/ink3168.xml"/><Relationship Id="rId295" Type="http://schemas.openxmlformats.org/officeDocument/2006/relationships/image" Target="../media/image405.png"/><Relationship Id="rId309" Type="http://schemas.openxmlformats.org/officeDocument/2006/relationships/image" Target="../media/image3024.png"/><Relationship Id="rId27" Type="http://schemas.openxmlformats.org/officeDocument/2006/relationships/image" Target="../media/image2889.png"/><Relationship Id="rId48" Type="http://schemas.openxmlformats.org/officeDocument/2006/relationships/customXml" Target="../ink/ink3055.xml"/><Relationship Id="rId69" Type="http://schemas.openxmlformats.org/officeDocument/2006/relationships/image" Target="../media/image2910.png"/><Relationship Id="rId113" Type="http://schemas.openxmlformats.org/officeDocument/2006/relationships/image" Target="../media/image2931.png"/><Relationship Id="rId134" Type="http://schemas.openxmlformats.org/officeDocument/2006/relationships/customXml" Target="../ink/ink3098.xml"/><Relationship Id="rId320" Type="http://schemas.openxmlformats.org/officeDocument/2006/relationships/customXml" Target="../ink/ink3191.xml"/><Relationship Id="rId80" Type="http://schemas.openxmlformats.org/officeDocument/2006/relationships/customXml" Target="../ink/ink3071.xml"/><Relationship Id="rId155" Type="http://schemas.openxmlformats.org/officeDocument/2006/relationships/image" Target="../media/image2951.png"/><Relationship Id="rId176" Type="http://schemas.openxmlformats.org/officeDocument/2006/relationships/customXml" Target="../ink/ink3119.xml"/><Relationship Id="rId197" Type="http://schemas.openxmlformats.org/officeDocument/2006/relationships/image" Target="../media/image2971.png"/><Relationship Id="rId201" Type="http://schemas.openxmlformats.org/officeDocument/2006/relationships/image" Target="../media/image2973.png"/><Relationship Id="rId222" Type="http://schemas.openxmlformats.org/officeDocument/2006/relationships/customXml" Target="../ink/ink3142.xml"/><Relationship Id="rId243" Type="http://schemas.openxmlformats.org/officeDocument/2006/relationships/image" Target="../media/image2992.png"/><Relationship Id="rId264" Type="http://schemas.openxmlformats.org/officeDocument/2006/relationships/customXml" Target="../ink/ink3163.xml"/><Relationship Id="rId285" Type="http://schemas.openxmlformats.org/officeDocument/2006/relationships/image" Target="../media/image3013.png"/><Relationship Id="rId17" Type="http://schemas.openxmlformats.org/officeDocument/2006/relationships/image" Target="../media/image2884.png"/><Relationship Id="rId38" Type="http://schemas.openxmlformats.org/officeDocument/2006/relationships/customXml" Target="../ink/ink3050.xml"/><Relationship Id="rId59" Type="http://schemas.openxmlformats.org/officeDocument/2006/relationships/image" Target="../media/image2905.png"/><Relationship Id="rId103" Type="http://schemas.openxmlformats.org/officeDocument/2006/relationships/image" Target="../media/image2926.png"/><Relationship Id="rId124" Type="http://schemas.openxmlformats.org/officeDocument/2006/relationships/customXml" Target="../ink/ink3093.xml"/><Relationship Id="rId310" Type="http://schemas.openxmlformats.org/officeDocument/2006/relationships/customXml" Target="../ink/ink3186.xml"/><Relationship Id="rId70" Type="http://schemas.openxmlformats.org/officeDocument/2006/relationships/customXml" Target="../ink/ink3066.xml"/><Relationship Id="rId91" Type="http://schemas.openxmlformats.org/officeDocument/2006/relationships/image" Target="../media/image2920.png"/><Relationship Id="rId145" Type="http://schemas.openxmlformats.org/officeDocument/2006/relationships/image" Target="../media/image2946.png"/><Relationship Id="rId166" Type="http://schemas.openxmlformats.org/officeDocument/2006/relationships/customXml" Target="../ink/ink3114.xml"/><Relationship Id="rId187" Type="http://schemas.openxmlformats.org/officeDocument/2006/relationships/image" Target="../media/image2966.png"/><Relationship Id="rId331" Type="http://schemas.openxmlformats.org/officeDocument/2006/relationships/image" Target="../media/image3035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3137.xml"/><Relationship Id="rId233" Type="http://schemas.openxmlformats.org/officeDocument/2006/relationships/image" Target="../media/image2988.png"/><Relationship Id="rId254" Type="http://schemas.openxmlformats.org/officeDocument/2006/relationships/customXml" Target="../ink/ink3158.xml"/><Relationship Id="rId28" Type="http://schemas.openxmlformats.org/officeDocument/2006/relationships/customXml" Target="../ink/ink3045.xml"/><Relationship Id="rId49" Type="http://schemas.openxmlformats.org/officeDocument/2006/relationships/image" Target="../media/image2900.png"/><Relationship Id="rId114" Type="http://schemas.openxmlformats.org/officeDocument/2006/relationships/customXml" Target="../ink/ink3088.xml"/><Relationship Id="rId275" Type="http://schemas.openxmlformats.org/officeDocument/2006/relationships/image" Target="../media/image3008.png"/><Relationship Id="rId296" Type="http://schemas.openxmlformats.org/officeDocument/2006/relationships/customXml" Target="../ink/ink3179.xml"/><Relationship Id="rId300" Type="http://schemas.openxmlformats.org/officeDocument/2006/relationships/customXml" Target="../ink/ink3181.xml"/><Relationship Id="rId60" Type="http://schemas.openxmlformats.org/officeDocument/2006/relationships/customXml" Target="../ink/ink3061.xml"/><Relationship Id="rId81" Type="http://schemas.openxmlformats.org/officeDocument/2006/relationships/image" Target="../media/image2916.png"/><Relationship Id="rId135" Type="http://schemas.openxmlformats.org/officeDocument/2006/relationships/image" Target="../media/image2941.png"/><Relationship Id="rId156" Type="http://schemas.openxmlformats.org/officeDocument/2006/relationships/customXml" Target="../ink/ink3109.xml"/><Relationship Id="rId177" Type="http://schemas.openxmlformats.org/officeDocument/2006/relationships/image" Target="../media/image2961.png"/><Relationship Id="rId198" Type="http://schemas.openxmlformats.org/officeDocument/2006/relationships/customXml" Target="../ink/ink3130.xml"/><Relationship Id="rId321" Type="http://schemas.openxmlformats.org/officeDocument/2006/relationships/image" Target="../media/image3030.png"/><Relationship Id="rId202" Type="http://schemas.openxmlformats.org/officeDocument/2006/relationships/customXml" Target="../ink/ink3132.xml"/><Relationship Id="rId223" Type="http://schemas.openxmlformats.org/officeDocument/2006/relationships/image" Target="../media/image2983.png"/><Relationship Id="rId244" Type="http://schemas.openxmlformats.org/officeDocument/2006/relationships/customXml" Target="../ink/ink3153.xml"/><Relationship Id="rId18" Type="http://schemas.openxmlformats.org/officeDocument/2006/relationships/customXml" Target="../ink/ink3040.xml"/><Relationship Id="rId39" Type="http://schemas.openxmlformats.org/officeDocument/2006/relationships/image" Target="../media/image2895.png"/><Relationship Id="rId265" Type="http://schemas.openxmlformats.org/officeDocument/2006/relationships/image" Target="../media/image3003.png"/><Relationship Id="rId286" Type="http://schemas.openxmlformats.org/officeDocument/2006/relationships/customXml" Target="../ink/ink3174.xml"/><Relationship Id="rId50" Type="http://schemas.openxmlformats.org/officeDocument/2006/relationships/customXml" Target="../ink/ink3056.xml"/><Relationship Id="rId104" Type="http://schemas.openxmlformats.org/officeDocument/2006/relationships/customXml" Target="../ink/ink3083.xml"/><Relationship Id="rId125" Type="http://schemas.openxmlformats.org/officeDocument/2006/relationships/image" Target="../media/image2936.png"/><Relationship Id="rId146" Type="http://schemas.openxmlformats.org/officeDocument/2006/relationships/customXml" Target="../ink/ink3104.xml"/><Relationship Id="rId167" Type="http://schemas.openxmlformats.org/officeDocument/2006/relationships/image" Target="../media/image2957.png"/><Relationship Id="rId188" Type="http://schemas.openxmlformats.org/officeDocument/2006/relationships/customXml" Target="../ink/ink3125.xml"/><Relationship Id="rId311" Type="http://schemas.openxmlformats.org/officeDocument/2006/relationships/image" Target="../media/image3025.png"/><Relationship Id="rId332" Type="http://schemas.openxmlformats.org/officeDocument/2006/relationships/customXml" Target="../ink/ink3197.xml"/><Relationship Id="rId71" Type="http://schemas.openxmlformats.org/officeDocument/2006/relationships/image" Target="../media/image2911.png"/><Relationship Id="rId92" Type="http://schemas.openxmlformats.org/officeDocument/2006/relationships/customXml" Target="../ink/ink3077.xml"/><Relationship Id="rId213" Type="http://schemas.openxmlformats.org/officeDocument/2006/relationships/image" Target="../media/image449.png"/><Relationship Id="rId234" Type="http://schemas.openxmlformats.org/officeDocument/2006/relationships/customXml" Target="../ink/ink3148.xml"/><Relationship Id="rId2" Type="http://schemas.openxmlformats.org/officeDocument/2006/relationships/customXml" Target="../ink/ink3032.xml"/><Relationship Id="rId29" Type="http://schemas.openxmlformats.org/officeDocument/2006/relationships/image" Target="../media/image2890.png"/><Relationship Id="rId255" Type="http://schemas.openxmlformats.org/officeDocument/2006/relationships/image" Target="../media/image2998.png"/><Relationship Id="rId276" Type="http://schemas.openxmlformats.org/officeDocument/2006/relationships/customXml" Target="../ink/ink3169.xml"/><Relationship Id="rId297" Type="http://schemas.openxmlformats.org/officeDocument/2006/relationships/image" Target="../media/image3018.png"/><Relationship Id="rId40" Type="http://schemas.openxmlformats.org/officeDocument/2006/relationships/customXml" Target="../ink/ink3051.xml"/><Relationship Id="rId115" Type="http://schemas.openxmlformats.org/officeDocument/2006/relationships/image" Target="../media/image2932.png"/><Relationship Id="rId136" Type="http://schemas.openxmlformats.org/officeDocument/2006/relationships/customXml" Target="../ink/ink3099.xml"/><Relationship Id="rId157" Type="http://schemas.openxmlformats.org/officeDocument/2006/relationships/image" Target="../media/image2952.png"/><Relationship Id="rId178" Type="http://schemas.openxmlformats.org/officeDocument/2006/relationships/customXml" Target="../ink/ink3120.xml"/><Relationship Id="rId301" Type="http://schemas.openxmlformats.org/officeDocument/2006/relationships/image" Target="../media/image3020.png"/><Relationship Id="rId322" Type="http://schemas.openxmlformats.org/officeDocument/2006/relationships/customXml" Target="../ink/ink3192.xml"/><Relationship Id="rId61" Type="http://schemas.openxmlformats.org/officeDocument/2006/relationships/image" Target="../media/image2906.png"/><Relationship Id="rId82" Type="http://schemas.openxmlformats.org/officeDocument/2006/relationships/customXml" Target="../ink/ink3072.xml"/><Relationship Id="rId199" Type="http://schemas.openxmlformats.org/officeDocument/2006/relationships/image" Target="../media/image2972.png"/><Relationship Id="rId203" Type="http://schemas.openxmlformats.org/officeDocument/2006/relationships/image" Target="../media/image2974.png"/><Relationship Id="rId19" Type="http://schemas.openxmlformats.org/officeDocument/2006/relationships/image" Target="../media/image2885.png"/><Relationship Id="rId224" Type="http://schemas.openxmlformats.org/officeDocument/2006/relationships/customXml" Target="../ink/ink3143.xml"/><Relationship Id="rId245" Type="http://schemas.openxmlformats.org/officeDocument/2006/relationships/image" Target="../media/image2993.png"/><Relationship Id="rId266" Type="http://schemas.openxmlformats.org/officeDocument/2006/relationships/customXml" Target="../ink/ink3164.xml"/><Relationship Id="rId287" Type="http://schemas.openxmlformats.org/officeDocument/2006/relationships/image" Target="../media/image3014.png"/><Relationship Id="rId30" Type="http://schemas.openxmlformats.org/officeDocument/2006/relationships/customXml" Target="../ink/ink3046.xml"/><Relationship Id="rId105" Type="http://schemas.openxmlformats.org/officeDocument/2006/relationships/image" Target="../media/image2927.png"/><Relationship Id="rId126" Type="http://schemas.openxmlformats.org/officeDocument/2006/relationships/customXml" Target="../ink/ink3094.xml"/><Relationship Id="rId147" Type="http://schemas.openxmlformats.org/officeDocument/2006/relationships/image" Target="../media/image2947.png"/><Relationship Id="rId168" Type="http://schemas.openxmlformats.org/officeDocument/2006/relationships/customXml" Target="../ink/ink3115.xml"/><Relationship Id="rId312" Type="http://schemas.openxmlformats.org/officeDocument/2006/relationships/customXml" Target="../ink/ink3187.xml"/><Relationship Id="rId333" Type="http://schemas.openxmlformats.org/officeDocument/2006/relationships/image" Target="../media/image3036.png"/><Relationship Id="rId51" Type="http://schemas.openxmlformats.org/officeDocument/2006/relationships/image" Target="../media/image2901.png"/><Relationship Id="rId72" Type="http://schemas.openxmlformats.org/officeDocument/2006/relationships/customXml" Target="../ink/ink3067.xml"/><Relationship Id="rId93" Type="http://schemas.openxmlformats.org/officeDocument/2006/relationships/image" Target="../media/image2921.png"/><Relationship Id="rId189" Type="http://schemas.openxmlformats.org/officeDocument/2006/relationships/image" Target="../media/image2967.png"/><Relationship Id="rId3" Type="http://schemas.openxmlformats.org/officeDocument/2006/relationships/image" Target="../media/image2879.png"/><Relationship Id="rId214" Type="http://schemas.openxmlformats.org/officeDocument/2006/relationships/customXml" Target="../ink/ink3138.xml"/><Relationship Id="rId235" Type="http://schemas.openxmlformats.org/officeDocument/2006/relationships/image" Target="../media/image2989.png"/><Relationship Id="rId256" Type="http://schemas.openxmlformats.org/officeDocument/2006/relationships/customXml" Target="../ink/ink3159.xml"/><Relationship Id="rId277" Type="http://schemas.openxmlformats.org/officeDocument/2006/relationships/image" Target="../media/image3009.png"/><Relationship Id="rId298" Type="http://schemas.openxmlformats.org/officeDocument/2006/relationships/customXml" Target="../ink/ink3180.xml"/><Relationship Id="rId116" Type="http://schemas.openxmlformats.org/officeDocument/2006/relationships/customXml" Target="../ink/ink3089.xml"/><Relationship Id="rId137" Type="http://schemas.openxmlformats.org/officeDocument/2006/relationships/image" Target="../media/image2942.png"/><Relationship Id="rId158" Type="http://schemas.openxmlformats.org/officeDocument/2006/relationships/customXml" Target="../ink/ink3110.xml"/><Relationship Id="rId302" Type="http://schemas.openxmlformats.org/officeDocument/2006/relationships/customXml" Target="../ink/ink3182.xml"/><Relationship Id="rId323" Type="http://schemas.openxmlformats.org/officeDocument/2006/relationships/image" Target="../media/image3031.png"/><Relationship Id="rId20" Type="http://schemas.openxmlformats.org/officeDocument/2006/relationships/customXml" Target="../ink/ink3041.xml"/><Relationship Id="rId41" Type="http://schemas.openxmlformats.org/officeDocument/2006/relationships/image" Target="../media/image2896.png"/><Relationship Id="rId62" Type="http://schemas.openxmlformats.org/officeDocument/2006/relationships/customXml" Target="../ink/ink3062.xml"/><Relationship Id="rId83" Type="http://schemas.openxmlformats.org/officeDocument/2006/relationships/image" Target="../media/image1097.png"/><Relationship Id="rId179" Type="http://schemas.openxmlformats.org/officeDocument/2006/relationships/image" Target="../media/image2962.png"/><Relationship Id="rId190" Type="http://schemas.openxmlformats.org/officeDocument/2006/relationships/customXml" Target="../ink/ink3126.xml"/><Relationship Id="rId204" Type="http://schemas.openxmlformats.org/officeDocument/2006/relationships/customXml" Target="../ink/ink3133.xml"/><Relationship Id="rId225" Type="http://schemas.openxmlformats.org/officeDocument/2006/relationships/image" Target="../media/image2984.png"/><Relationship Id="rId246" Type="http://schemas.openxmlformats.org/officeDocument/2006/relationships/customXml" Target="../ink/ink3154.xml"/><Relationship Id="rId267" Type="http://schemas.openxmlformats.org/officeDocument/2006/relationships/image" Target="../media/image3004.png"/><Relationship Id="rId288" Type="http://schemas.openxmlformats.org/officeDocument/2006/relationships/customXml" Target="../ink/ink3175.xml"/><Relationship Id="rId106" Type="http://schemas.openxmlformats.org/officeDocument/2006/relationships/customXml" Target="../ink/ink3084.xml"/><Relationship Id="rId127" Type="http://schemas.openxmlformats.org/officeDocument/2006/relationships/image" Target="../media/image2937.png"/><Relationship Id="rId313" Type="http://schemas.openxmlformats.org/officeDocument/2006/relationships/image" Target="../media/image3026.png"/><Relationship Id="rId10" Type="http://schemas.openxmlformats.org/officeDocument/2006/relationships/customXml" Target="../ink/ink3036.xml"/><Relationship Id="rId31" Type="http://schemas.openxmlformats.org/officeDocument/2006/relationships/image" Target="../media/image2891.png"/><Relationship Id="rId52" Type="http://schemas.openxmlformats.org/officeDocument/2006/relationships/customXml" Target="../ink/ink3057.xml"/><Relationship Id="rId73" Type="http://schemas.openxmlformats.org/officeDocument/2006/relationships/image" Target="../media/image2912.png"/><Relationship Id="rId94" Type="http://schemas.openxmlformats.org/officeDocument/2006/relationships/customXml" Target="../ink/ink3078.xml"/><Relationship Id="rId148" Type="http://schemas.openxmlformats.org/officeDocument/2006/relationships/customXml" Target="../ink/ink3105.xml"/><Relationship Id="rId169" Type="http://schemas.openxmlformats.org/officeDocument/2006/relationships/image" Target="../media/image2958.png"/><Relationship Id="rId334" Type="http://schemas.openxmlformats.org/officeDocument/2006/relationships/customXml" Target="../ink/ink3198.xml"/><Relationship Id="rId4" Type="http://schemas.openxmlformats.org/officeDocument/2006/relationships/customXml" Target="../ink/ink3033.xml"/><Relationship Id="rId180" Type="http://schemas.openxmlformats.org/officeDocument/2006/relationships/customXml" Target="../ink/ink3121.xml"/><Relationship Id="rId215" Type="http://schemas.openxmlformats.org/officeDocument/2006/relationships/image" Target="../media/image2979.png"/><Relationship Id="rId236" Type="http://schemas.openxmlformats.org/officeDocument/2006/relationships/customXml" Target="../ink/ink3149.xml"/><Relationship Id="rId257" Type="http://schemas.openxmlformats.org/officeDocument/2006/relationships/image" Target="../media/image2999.png"/><Relationship Id="rId278" Type="http://schemas.openxmlformats.org/officeDocument/2006/relationships/customXml" Target="../ink/ink3170.xml"/><Relationship Id="rId303" Type="http://schemas.openxmlformats.org/officeDocument/2006/relationships/image" Target="../media/image3021.png"/><Relationship Id="rId42" Type="http://schemas.openxmlformats.org/officeDocument/2006/relationships/customXml" Target="../ink/ink3052.xml"/><Relationship Id="rId84" Type="http://schemas.openxmlformats.org/officeDocument/2006/relationships/customXml" Target="../ink/ink3073.xml"/><Relationship Id="rId138" Type="http://schemas.openxmlformats.org/officeDocument/2006/relationships/customXml" Target="../ink/ink3100.xml"/><Relationship Id="rId191" Type="http://schemas.openxmlformats.org/officeDocument/2006/relationships/image" Target="../media/image2968.png"/><Relationship Id="rId205" Type="http://schemas.openxmlformats.org/officeDocument/2006/relationships/image" Target="../media/image2975.png"/><Relationship Id="rId247" Type="http://schemas.openxmlformats.org/officeDocument/2006/relationships/image" Target="../media/image2994.png"/><Relationship Id="rId107" Type="http://schemas.openxmlformats.org/officeDocument/2006/relationships/image" Target="../media/image2928.png"/><Relationship Id="rId289" Type="http://schemas.openxmlformats.org/officeDocument/2006/relationships/image" Target="../media/image3015.png"/><Relationship Id="rId11" Type="http://schemas.openxmlformats.org/officeDocument/2006/relationships/image" Target="../media/image2882.png"/><Relationship Id="rId53" Type="http://schemas.openxmlformats.org/officeDocument/2006/relationships/image" Target="../media/image2902.png"/><Relationship Id="rId149" Type="http://schemas.openxmlformats.org/officeDocument/2006/relationships/image" Target="../media/image2948.png"/><Relationship Id="rId314" Type="http://schemas.openxmlformats.org/officeDocument/2006/relationships/customXml" Target="../ink/ink3188.xml"/><Relationship Id="rId95" Type="http://schemas.openxmlformats.org/officeDocument/2006/relationships/image" Target="../media/image2922.png"/><Relationship Id="rId160" Type="http://schemas.openxmlformats.org/officeDocument/2006/relationships/customXml" Target="../ink/ink3111.xml"/><Relationship Id="rId216" Type="http://schemas.openxmlformats.org/officeDocument/2006/relationships/customXml" Target="../ink/ink3139.xml"/><Relationship Id="rId258" Type="http://schemas.openxmlformats.org/officeDocument/2006/relationships/customXml" Target="../ink/ink3160.xml"/><Relationship Id="rId22" Type="http://schemas.openxmlformats.org/officeDocument/2006/relationships/customXml" Target="../ink/ink3042.xml"/><Relationship Id="rId64" Type="http://schemas.openxmlformats.org/officeDocument/2006/relationships/customXml" Target="../ink/ink3063.xml"/><Relationship Id="rId118" Type="http://schemas.openxmlformats.org/officeDocument/2006/relationships/customXml" Target="../ink/ink3090.xml"/><Relationship Id="rId325" Type="http://schemas.openxmlformats.org/officeDocument/2006/relationships/image" Target="../media/image3032.png"/><Relationship Id="rId171" Type="http://schemas.openxmlformats.org/officeDocument/2006/relationships/image" Target="../media/image2395.png"/><Relationship Id="rId227" Type="http://schemas.openxmlformats.org/officeDocument/2006/relationships/image" Target="../media/image2985.png"/><Relationship Id="rId269" Type="http://schemas.openxmlformats.org/officeDocument/2006/relationships/image" Target="../media/image3005.png"/><Relationship Id="rId33" Type="http://schemas.openxmlformats.org/officeDocument/2006/relationships/image" Target="../media/image2892.png"/><Relationship Id="rId129" Type="http://schemas.openxmlformats.org/officeDocument/2006/relationships/image" Target="../media/image2938.png"/><Relationship Id="rId280" Type="http://schemas.openxmlformats.org/officeDocument/2006/relationships/customXml" Target="../ink/ink3171.xml"/><Relationship Id="rId336" Type="http://schemas.openxmlformats.org/officeDocument/2006/relationships/customXml" Target="../ink/ink3199.xml"/><Relationship Id="rId75" Type="http://schemas.openxmlformats.org/officeDocument/2006/relationships/image" Target="../media/image2913.png"/><Relationship Id="rId140" Type="http://schemas.openxmlformats.org/officeDocument/2006/relationships/customXml" Target="../ink/ink3101.xml"/><Relationship Id="rId182" Type="http://schemas.openxmlformats.org/officeDocument/2006/relationships/customXml" Target="../ink/ink3122.xml"/><Relationship Id="rId6" Type="http://schemas.openxmlformats.org/officeDocument/2006/relationships/customXml" Target="../ink/ink3034.xml"/><Relationship Id="rId238" Type="http://schemas.openxmlformats.org/officeDocument/2006/relationships/customXml" Target="../ink/ink3150.xml"/><Relationship Id="rId291" Type="http://schemas.openxmlformats.org/officeDocument/2006/relationships/image" Target="../media/image3016.png"/><Relationship Id="rId305" Type="http://schemas.openxmlformats.org/officeDocument/2006/relationships/image" Target="../media/image3022.png"/><Relationship Id="rId44" Type="http://schemas.openxmlformats.org/officeDocument/2006/relationships/customXml" Target="../ink/ink3053.xml"/><Relationship Id="rId86" Type="http://schemas.openxmlformats.org/officeDocument/2006/relationships/customXml" Target="../ink/ink3074.xml"/><Relationship Id="rId151" Type="http://schemas.openxmlformats.org/officeDocument/2006/relationships/image" Target="../media/image2949.png"/><Relationship Id="rId193" Type="http://schemas.openxmlformats.org/officeDocument/2006/relationships/image" Target="../media/image2969.png"/><Relationship Id="rId207" Type="http://schemas.openxmlformats.org/officeDocument/2006/relationships/image" Target="../media/image2976.png"/><Relationship Id="rId249" Type="http://schemas.openxmlformats.org/officeDocument/2006/relationships/image" Target="../media/image2995.png"/><Relationship Id="rId13" Type="http://schemas.openxmlformats.org/officeDocument/2006/relationships/image" Target="../media/image2883.png"/><Relationship Id="rId109" Type="http://schemas.openxmlformats.org/officeDocument/2006/relationships/image" Target="../media/image2929.png"/><Relationship Id="rId260" Type="http://schemas.openxmlformats.org/officeDocument/2006/relationships/customXml" Target="../ink/ink3161.xml"/><Relationship Id="rId316" Type="http://schemas.openxmlformats.org/officeDocument/2006/relationships/customXml" Target="../ink/ink3189.xml"/><Relationship Id="rId55" Type="http://schemas.openxmlformats.org/officeDocument/2006/relationships/image" Target="../media/image2903.png"/><Relationship Id="rId97" Type="http://schemas.openxmlformats.org/officeDocument/2006/relationships/image" Target="../media/image2923.png"/><Relationship Id="rId120" Type="http://schemas.openxmlformats.org/officeDocument/2006/relationships/customXml" Target="../ink/ink3091.xml"/><Relationship Id="rId162" Type="http://schemas.openxmlformats.org/officeDocument/2006/relationships/customXml" Target="../ink/ink3112.xml"/><Relationship Id="rId218" Type="http://schemas.openxmlformats.org/officeDocument/2006/relationships/customXml" Target="../ink/ink3140.xml"/><Relationship Id="rId271" Type="http://schemas.openxmlformats.org/officeDocument/2006/relationships/image" Target="../media/image3006.png"/><Relationship Id="rId24" Type="http://schemas.openxmlformats.org/officeDocument/2006/relationships/customXml" Target="../ink/ink3043.xml"/><Relationship Id="rId66" Type="http://schemas.openxmlformats.org/officeDocument/2006/relationships/customXml" Target="../ink/ink3064.xml"/><Relationship Id="rId131" Type="http://schemas.openxmlformats.org/officeDocument/2006/relationships/image" Target="../media/image2939.png"/><Relationship Id="rId327" Type="http://schemas.openxmlformats.org/officeDocument/2006/relationships/image" Target="../media/image3033.png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3259.xml"/><Relationship Id="rId299" Type="http://schemas.openxmlformats.org/officeDocument/2006/relationships/customXml" Target="../ink/ink3350.xml"/><Relationship Id="rId21" Type="http://schemas.openxmlformats.org/officeDocument/2006/relationships/image" Target="../media/image3049.png"/><Relationship Id="rId63" Type="http://schemas.openxmlformats.org/officeDocument/2006/relationships/image" Target="../media/image3069.png"/><Relationship Id="rId159" Type="http://schemas.openxmlformats.org/officeDocument/2006/relationships/customXml" Target="../ink/ink3280.xml"/><Relationship Id="rId324" Type="http://schemas.openxmlformats.org/officeDocument/2006/relationships/image" Target="../media/image3190.png"/><Relationship Id="rId366" Type="http://schemas.openxmlformats.org/officeDocument/2006/relationships/image" Target="../media/image3211.png"/><Relationship Id="rId170" Type="http://schemas.openxmlformats.org/officeDocument/2006/relationships/image" Target="../media/image3119.png"/><Relationship Id="rId226" Type="http://schemas.openxmlformats.org/officeDocument/2006/relationships/image" Target="../media/image3143.png"/><Relationship Id="rId433" Type="http://schemas.openxmlformats.org/officeDocument/2006/relationships/image" Target="../media/image3242.png"/><Relationship Id="rId268" Type="http://schemas.openxmlformats.org/officeDocument/2006/relationships/image" Target="../media/image3164.png"/><Relationship Id="rId32" Type="http://schemas.openxmlformats.org/officeDocument/2006/relationships/customXml" Target="../ink/ink3216.xml"/><Relationship Id="rId74" Type="http://schemas.openxmlformats.org/officeDocument/2006/relationships/customXml" Target="../ink/ink3237.xml"/><Relationship Id="rId128" Type="http://schemas.openxmlformats.org/officeDocument/2006/relationships/image" Target="../media/image3100.png"/><Relationship Id="rId335" Type="http://schemas.openxmlformats.org/officeDocument/2006/relationships/customXml" Target="../ink/ink3368.xml"/><Relationship Id="rId377" Type="http://schemas.openxmlformats.org/officeDocument/2006/relationships/customXml" Target="../ink/ink3389.xml"/><Relationship Id="rId5" Type="http://schemas.openxmlformats.org/officeDocument/2006/relationships/image" Target="../media/image3041.png"/><Relationship Id="rId181" Type="http://schemas.openxmlformats.org/officeDocument/2006/relationships/customXml" Target="../ink/ink3291.xml"/><Relationship Id="rId237" Type="http://schemas.openxmlformats.org/officeDocument/2006/relationships/customXml" Target="../ink/ink3319.xml"/><Relationship Id="rId402" Type="http://schemas.openxmlformats.org/officeDocument/2006/relationships/image" Target="../media/image3228.png"/><Relationship Id="rId279" Type="http://schemas.openxmlformats.org/officeDocument/2006/relationships/customXml" Target="../ink/ink3340.xml"/><Relationship Id="rId444" Type="http://schemas.openxmlformats.org/officeDocument/2006/relationships/customXml" Target="../ink/ink3423.xml"/><Relationship Id="rId43" Type="http://schemas.openxmlformats.org/officeDocument/2006/relationships/image" Target="../media/image3059.png"/><Relationship Id="rId139" Type="http://schemas.openxmlformats.org/officeDocument/2006/relationships/customXml" Target="../ink/ink3270.xml"/><Relationship Id="rId290" Type="http://schemas.openxmlformats.org/officeDocument/2006/relationships/image" Target="../media/image3175.png"/><Relationship Id="rId304" Type="http://schemas.openxmlformats.org/officeDocument/2006/relationships/image" Target="../media/image827.png"/><Relationship Id="rId346" Type="http://schemas.openxmlformats.org/officeDocument/2006/relationships/image" Target="../media/image3201.png"/><Relationship Id="rId388" Type="http://schemas.openxmlformats.org/officeDocument/2006/relationships/image" Target="../media/image3222.png"/><Relationship Id="rId85" Type="http://schemas.openxmlformats.org/officeDocument/2006/relationships/image" Target="../media/image3080.png"/><Relationship Id="rId150" Type="http://schemas.openxmlformats.org/officeDocument/2006/relationships/image" Target="../media/image3110.png"/><Relationship Id="rId192" Type="http://schemas.openxmlformats.org/officeDocument/2006/relationships/image" Target="../media/image3128.png"/><Relationship Id="rId206" Type="http://schemas.openxmlformats.org/officeDocument/2006/relationships/image" Target="../media/image927.png"/><Relationship Id="rId413" Type="http://schemas.openxmlformats.org/officeDocument/2006/relationships/image" Target="../media/image955.png"/><Relationship Id="rId248" Type="http://schemas.openxmlformats.org/officeDocument/2006/relationships/image" Target="../media/image3154.png"/><Relationship Id="rId455" Type="http://schemas.openxmlformats.org/officeDocument/2006/relationships/image" Target="../media/image3253.png"/><Relationship Id="rId12" Type="http://schemas.openxmlformats.org/officeDocument/2006/relationships/customXml" Target="../ink/ink3206.xml"/><Relationship Id="rId108" Type="http://schemas.openxmlformats.org/officeDocument/2006/relationships/customXml" Target="../ink/ink3254.xml"/><Relationship Id="rId315" Type="http://schemas.openxmlformats.org/officeDocument/2006/relationships/customXml" Target="../ink/ink3358.xml"/><Relationship Id="rId357" Type="http://schemas.openxmlformats.org/officeDocument/2006/relationships/customXml" Target="../ink/ink3379.xml"/><Relationship Id="rId54" Type="http://schemas.openxmlformats.org/officeDocument/2006/relationships/customXml" Target="../ink/ink3227.xml"/><Relationship Id="rId96" Type="http://schemas.openxmlformats.org/officeDocument/2006/relationships/customXml" Target="../ink/ink3248.xml"/><Relationship Id="rId161" Type="http://schemas.openxmlformats.org/officeDocument/2006/relationships/customXml" Target="../ink/ink3281.xml"/><Relationship Id="rId217" Type="http://schemas.openxmlformats.org/officeDocument/2006/relationships/customXml" Target="../ink/ink3309.xml"/><Relationship Id="rId399" Type="http://schemas.openxmlformats.org/officeDocument/2006/relationships/customXml" Target="../ink/ink3400.xml"/><Relationship Id="rId259" Type="http://schemas.openxmlformats.org/officeDocument/2006/relationships/customXml" Target="../ink/ink3330.xml"/><Relationship Id="rId424" Type="http://schemas.openxmlformats.org/officeDocument/2006/relationships/customXml" Target="../ink/ink3413.xml"/><Relationship Id="rId466" Type="http://schemas.openxmlformats.org/officeDocument/2006/relationships/customXml" Target="../ink/ink3434.xml"/><Relationship Id="rId23" Type="http://schemas.openxmlformats.org/officeDocument/2006/relationships/image" Target="../media/image3050.png"/><Relationship Id="rId119" Type="http://schemas.openxmlformats.org/officeDocument/2006/relationships/customXml" Target="../ink/ink3260.xml"/><Relationship Id="rId270" Type="http://schemas.openxmlformats.org/officeDocument/2006/relationships/image" Target="../media/image3165.png"/><Relationship Id="rId326" Type="http://schemas.openxmlformats.org/officeDocument/2006/relationships/image" Target="../media/image3191.png"/><Relationship Id="rId65" Type="http://schemas.openxmlformats.org/officeDocument/2006/relationships/image" Target="../media/image3070.png"/><Relationship Id="rId130" Type="http://schemas.openxmlformats.org/officeDocument/2006/relationships/image" Target="../media/image3101.png"/><Relationship Id="rId368" Type="http://schemas.openxmlformats.org/officeDocument/2006/relationships/image" Target="../media/image3212.png"/><Relationship Id="rId172" Type="http://schemas.openxmlformats.org/officeDocument/2006/relationships/image" Target="../media/image3120.png"/><Relationship Id="rId228" Type="http://schemas.openxmlformats.org/officeDocument/2006/relationships/image" Target="../media/image3144.png"/><Relationship Id="rId435" Type="http://schemas.openxmlformats.org/officeDocument/2006/relationships/image" Target="../media/image3243.png"/><Relationship Id="rId281" Type="http://schemas.openxmlformats.org/officeDocument/2006/relationships/customXml" Target="../ink/ink3341.xml"/><Relationship Id="rId337" Type="http://schemas.openxmlformats.org/officeDocument/2006/relationships/customXml" Target="../ink/ink3369.xml"/><Relationship Id="rId34" Type="http://schemas.openxmlformats.org/officeDocument/2006/relationships/customXml" Target="../ink/ink3217.xml"/><Relationship Id="rId76" Type="http://schemas.openxmlformats.org/officeDocument/2006/relationships/customXml" Target="../ink/ink3238.xml"/><Relationship Id="rId141" Type="http://schemas.openxmlformats.org/officeDocument/2006/relationships/customXml" Target="../ink/ink3271.xml"/><Relationship Id="rId379" Type="http://schemas.openxmlformats.org/officeDocument/2006/relationships/customXml" Target="../ink/ink3390.xml"/><Relationship Id="rId7" Type="http://schemas.openxmlformats.org/officeDocument/2006/relationships/image" Target="../media/image3042.png"/><Relationship Id="rId183" Type="http://schemas.openxmlformats.org/officeDocument/2006/relationships/customXml" Target="../ink/ink3292.xml"/><Relationship Id="rId239" Type="http://schemas.openxmlformats.org/officeDocument/2006/relationships/customXml" Target="../ink/ink3320.xml"/><Relationship Id="rId390" Type="http://schemas.openxmlformats.org/officeDocument/2006/relationships/image" Target="../media/image644.png"/><Relationship Id="rId404" Type="http://schemas.openxmlformats.org/officeDocument/2006/relationships/image" Target="../media/image3229.png"/><Relationship Id="rId446" Type="http://schemas.openxmlformats.org/officeDocument/2006/relationships/customXml" Target="../ink/ink3424.xml"/><Relationship Id="rId250" Type="http://schemas.openxmlformats.org/officeDocument/2006/relationships/image" Target="../media/image3155.png"/><Relationship Id="rId292" Type="http://schemas.openxmlformats.org/officeDocument/2006/relationships/image" Target="../media/image3176.png"/><Relationship Id="rId306" Type="http://schemas.openxmlformats.org/officeDocument/2006/relationships/image" Target="../media/image3181.png"/><Relationship Id="rId45" Type="http://schemas.openxmlformats.org/officeDocument/2006/relationships/image" Target="../media/image3060.png"/><Relationship Id="rId87" Type="http://schemas.openxmlformats.org/officeDocument/2006/relationships/image" Target="../media/image269.png"/><Relationship Id="rId110" Type="http://schemas.openxmlformats.org/officeDocument/2006/relationships/customXml" Target="../ink/ink3255.xml"/><Relationship Id="rId348" Type="http://schemas.openxmlformats.org/officeDocument/2006/relationships/image" Target="../media/image3202.png"/><Relationship Id="rId152" Type="http://schemas.openxmlformats.org/officeDocument/2006/relationships/image" Target="../media/image3111.png"/><Relationship Id="rId194" Type="http://schemas.openxmlformats.org/officeDocument/2006/relationships/image" Target="../media/image3129.png"/><Relationship Id="rId208" Type="http://schemas.openxmlformats.org/officeDocument/2006/relationships/image" Target="../media/image3135.png"/><Relationship Id="rId415" Type="http://schemas.openxmlformats.org/officeDocument/2006/relationships/image" Target="../media/image3233.png"/><Relationship Id="rId457" Type="http://schemas.openxmlformats.org/officeDocument/2006/relationships/image" Target="../media/image3254.png"/><Relationship Id="rId261" Type="http://schemas.openxmlformats.org/officeDocument/2006/relationships/customXml" Target="../ink/ink3331.xml"/><Relationship Id="rId14" Type="http://schemas.openxmlformats.org/officeDocument/2006/relationships/customXml" Target="../ink/ink3207.xml"/><Relationship Id="rId56" Type="http://schemas.openxmlformats.org/officeDocument/2006/relationships/customXml" Target="../ink/ink3228.xml"/><Relationship Id="rId317" Type="http://schemas.openxmlformats.org/officeDocument/2006/relationships/customXml" Target="../ink/ink3359.xml"/><Relationship Id="rId359" Type="http://schemas.openxmlformats.org/officeDocument/2006/relationships/customXml" Target="../ink/ink3380.xml"/><Relationship Id="rId98" Type="http://schemas.openxmlformats.org/officeDocument/2006/relationships/customXml" Target="../ink/ink3249.xml"/><Relationship Id="rId121" Type="http://schemas.openxmlformats.org/officeDocument/2006/relationships/customXml" Target="../ink/ink3261.xml"/><Relationship Id="rId163" Type="http://schemas.openxmlformats.org/officeDocument/2006/relationships/customXml" Target="../ink/ink3282.xml"/><Relationship Id="rId219" Type="http://schemas.openxmlformats.org/officeDocument/2006/relationships/customXml" Target="../ink/ink3310.xml"/><Relationship Id="rId370" Type="http://schemas.openxmlformats.org/officeDocument/2006/relationships/image" Target="../media/image3213.png"/><Relationship Id="rId426" Type="http://schemas.openxmlformats.org/officeDocument/2006/relationships/customXml" Target="../ink/ink3414.xml"/><Relationship Id="rId230" Type="http://schemas.openxmlformats.org/officeDocument/2006/relationships/image" Target="../media/image3145.png"/><Relationship Id="rId468" Type="http://schemas.openxmlformats.org/officeDocument/2006/relationships/customXml" Target="../ink/ink3435.xml"/><Relationship Id="rId25" Type="http://schemas.openxmlformats.org/officeDocument/2006/relationships/image" Target="../media/image3051.png"/><Relationship Id="rId67" Type="http://schemas.openxmlformats.org/officeDocument/2006/relationships/image" Target="../media/image3071.png"/><Relationship Id="rId272" Type="http://schemas.openxmlformats.org/officeDocument/2006/relationships/image" Target="../media/image3166.png"/><Relationship Id="rId328" Type="http://schemas.openxmlformats.org/officeDocument/2006/relationships/image" Target="../media/image3192.png"/><Relationship Id="rId132" Type="http://schemas.openxmlformats.org/officeDocument/2006/relationships/image" Target="../media/image3102.png"/><Relationship Id="rId174" Type="http://schemas.openxmlformats.org/officeDocument/2006/relationships/image" Target="../media/image3121.png"/><Relationship Id="rId381" Type="http://schemas.openxmlformats.org/officeDocument/2006/relationships/customXml" Target="../ink/ink3391.xml"/><Relationship Id="rId241" Type="http://schemas.openxmlformats.org/officeDocument/2006/relationships/customXml" Target="../ink/ink3321.xml"/><Relationship Id="rId437" Type="http://schemas.openxmlformats.org/officeDocument/2006/relationships/image" Target="../media/image3244.png"/><Relationship Id="rId36" Type="http://schemas.openxmlformats.org/officeDocument/2006/relationships/customXml" Target="../ink/ink3218.xml"/><Relationship Id="rId283" Type="http://schemas.openxmlformats.org/officeDocument/2006/relationships/customXml" Target="../ink/ink3342.xml"/><Relationship Id="rId339" Type="http://schemas.openxmlformats.org/officeDocument/2006/relationships/customXml" Target="../ink/ink3370.xml"/><Relationship Id="rId78" Type="http://schemas.openxmlformats.org/officeDocument/2006/relationships/customXml" Target="../ink/ink3239.xml"/><Relationship Id="rId101" Type="http://schemas.openxmlformats.org/officeDocument/2006/relationships/image" Target="../media/image3087.png"/><Relationship Id="rId143" Type="http://schemas.openxmlformats.org/officeDocument/2006/relationships/customXml" Target="../ink/ink3272.xml"/><Relationship Id="rId185" Type="http://schemas.openxmlformats.org/officeDocument/2006/relationships/customXml" Target="../ink/ink3293.xml"/><Relationship Id="rId350" Type="http://schemas.openxmlformats.org/officeDocument/2006/relationships/image" Target="../media/image3203.png"/><Relationship Id="rId406" Type="http://schemas.openxmlformats.org/officeDocument/2006/relationships/image" Target="../media/image3230.png"/><Relationship Id="rId9" Type="http://schemas.openxmlformats.org/officeDocument/2006/relationships/image" Target="../media/image3043.png"/><Relationship Id="rId210" Type="http://schemas.openxmlformats.org/officeDocument/2006/relationships/image" Target="../media/image3136.png"/><Relationship Id="rId392" Type="http://schemas.openxmlformats.org/officeDocument/2006/relationships/image" Target="../media/image3223.png"/><Relationship Id="rId448" Type="http://schemas.openxmlformats.org/officeDocument/2006/relationships/customXml" Target="../ink/ink3425.xml"/><Relationship Id="rId252" Type="http://schemas.openxmlformats.org/officeDocument/2006/relationships/image" Target="../media/image3156.png"/><Relationship Id="rId294" Type="http://schemas.openxmlformats.org/officeDocument/2006/relationships/image" Target="../media/image3177.png"/><Relationship Id="rId308" Type="http://schemas.openxmlformats.org/officeDocument/2006/relationships/image" Target="../media/image3182.png"/><Relationship Id="rId47" Type="http://schemas.openxmlformats.org/officeDocument/2006/relationships/image" Target="../media/image3061.png"/><Relationship Id="rId89" Type="http://schemas.openxmlformats.org/officeDocument/2006/relationships/image" Target="../media/image3081.png"/><Relationship Id="rId112" Type="http://schemas.openxmlformats.org/officeDocument/2006/relationships/customXml" Target="../ink/ink3256.xml"/><Relationship Id="rId154" Type="http://schemas.openxmlformats.org/officeDocument/2006/relationships/image" Target="../media/image3112.png"/><Relationship Id="rId361" Type="http://schemas.openxmlformats.org/officeDocument/2006/relationships/customXml" Target="../ink/ink3381.xml"/><Relationship Id="rId196" Type="http://schemas.openxmlformats.org/officeDocument/2006/relationships/image" Target="../media/image3130.png"/><Relationship Id="rId417" Type="http://schemas.openxmlformats.org/officeDocument/2006/relationships/image" Target="../media/image3234.png"/><Relationship Id="rId459" Type="http://schemas.openxmlformats.org/officeDocument/2006/relationships/image" Target="../media/image3255.png"/><Relationship Id="rId16" Type="http://schemas.openxmlformats.org/officeDocument/2006/relationships/customXml" Target="../ink/ink3208.xml"/><Relationship Id="rId221" Type="http://schemas.openxmlformats.org/officeDocument/2006/relationships/customXml" Target="../ink/ink3311.xml"/><Relationship Id="rId263" Type="http://schemas.openxmlformats.org/officeDocument/2006/relationships/customXml" Target="../ink/ink3332.xml"/><Relationship Id="rId319" Type="http://schemas.openxmlformats.org/officeDocument/2006/relationships/customXml" Target="../ink/ink3360.xml"/><Relationship Id="rId470" Type="http://schemas.openxmlformats.org/officeDocument/2006/relationships/customXml" Target="../ink/ink3436.xml"/><Relationship Id="rId58" Type="http://schemas.openxmlformats.org/officeDocument/2006/relationships/customXml" Target="../ink/ink3229.xml"/><Relationship Id="rId123" Type="http://schemas.openxmlformats.org/officeDocument/2006/relationships/customXml" Target="../ink/ink3262.xml"/><Relationship Id="rId330" Type="http://schemas.openxmlformats.org/officeDocument/2006/relationships/image" Target="../media/image3193.png"/><Relationship Id="rId165" Type="http://schemas.openxmlformats.org/officeDocument/2006/relationships/customXml" Target="../ink/ink3283.xml"/><Relationship Id="rId372" Type="http://schemas.openxmlformats.org/officeDocument/2006/relationships/image" Target="../media/image3214.png"/><Relationship Id="rId428" Type="http://schemas.openxmlformats.org/officeDocument/2006/relationships/customXml" Target="../ink/ink3415.xml"/><Relationship Id="rId232" Type="http://schemas.openxmlformats.org/officeDocument/2006/relationships/image" Target="../media/image3146.png"/><Relationship Id="rId274" Type="http://schemas.openxmlformats.org/officeDocument/2006/relationships/image" Target="../media/image3167.png"/><Relationship Id="rId27" Type="http://schemas.openxmlformats.org/officeDocument/2006/relationships/image" Target="../media/image3052.png"/><Relationship Id="rId69" Type="http://schemas.openxmlformats.org/officeDocument/2006/relationships/image" Target="../media/image3072.png"/><Relationship Id="rId134" Type="http://schemas.openxmlformats.org/officeDocument/2006/relationships/image" Target="../media/image351.png"/><Relationship Id="rId80" Type="http://schemas.openxmlformats.org/officeDocument/2006/relationships/customXml" Target="../ink/ink3240.xml"/><Relationship Id="rId176" Type="http://schemas.openxmlformats.org/officeDocument/2006/relationships/image" Target="../media/image3122.png"/><Relationship Id="rId341" Type="http://schemas.openxmlformats.org/officeDocument/2006/relationships/customXml" Target="../ink/ink3371.xml"/><Relationship Id="rId383" Type="http://schemas.openxmlformats.org/officeDocument/2006/relationships/customXml" Target="../ink/ink3392.xml"/><Relationship Id="rId439" Type="http://schemas.openxmlformats.org/officeDocument/2006/relationships/image" Target="../media/image3245.png"/><Relationship Id="rId201" Type="http://schemas.openxmlformats.org/officeDocument/2006/relationships/customXml" Target="../ink/ink3301.xml"/><Relationship Id="rId243" Type="http://schemas.openxmlformats.org/officeDocument/2006/relationships/customXml" Target="../ink/ink3322.xml"/><Relationship Id="rId285" Type="http://schemas.openxmlformats.org/officeDocument/2006/relationships/customXml" Target="../ink/ink3343.xml"/><Relationship Id="rId450" Type="http://schemas.openxmlformats.org/officeDocument/2006/relationships/customXml" Target="../ink/ink3426.xml"/><Relationship Id="rId38" Type="http://schemas.openxmlformats.org/officeDocument/2006/relationships/customXml" Target="../ink/ink3219.xml"/><Relationship Id="rId103" Type="http://schemas.openxmlformats.org/officeDocument/2006/relationships/image" Target="../media/image3088.png"/><Relationship Id="rId310" Type="http://schemas.openxmlformats.org/officeDocument/2006/relationships/image" Target="../media/image3183.png"/><Relationship Id="rId91" Type="http://schemas.openxmlformats.org/officeDocument/2006/relationships/image" Target="../media/image3082.png"/><Relationship Id="rId145" Type="http://schemas.openxmlformats.org/officeDocument/2006/relationships/customXml" Target="../ink/ink3273.xml"/><Relationship Id="rId187" Type="http://schemas.openxmlformats.org/officeDocument/2006/relationships/customXml" Target="../ink/ink3294.xml"/><Relationship Id="rId352" Type="http://schemas.openxmlformats.org/officeDocument/2006/relationships/image" Target="../media/image3204.png"/><Relationship Id="rId394" Type="http://schemas.openxmlformats.org/officeDocument/2006/relationships/image" Target="../media/image3224.png"/><Relationship Id="rId408" Type="http://schemas.openxmlformats.org/officeDocument/2006/relationships/image" Target="../media/image3231.png"/><Relationship Id="rId212" Type="http://schemas.openxmlformats.org/officeDocument/2006/relationships/image" Target="../media/image3137.png"/><Relationship Id="rId254" Type="http://schemas.openxmlformats.org/officeDocument/2006/relationships/image" Target="../media/image3157.png"/><Relationship Id="rId49" Type="http://schemas.openxmlformats.org/officeDocument/2006/relationships/image" Target="../media/image3062.png"/><Relationship Id="rId114" Type="http://schemas.openxmlformats.org/officeDocument/2006/relationships/image" Target="../media/image3093.png"/><Relationship Id="rId296" Type="http://schemas.openxmlformats.org/officeDocument/2006/relationships/image" Target="../media/image3178.png"/><Relationship Id="rId461" Type="http://schemas.openxmlformats.org/officeDocument/2006/relationships/image" Target="../media/image3256.png"/><Relationship Id="rId60" Type="http://schemas.openxmlformats.org/officeDocument/2006/relationships/customXml" Target="../ink/ink3230.xml"/><Relationship Id="rId156" Type="http://schemas.openxmlformats.org/officeDocument/2006/relationships/image" Target="../media/image405.png"/><Relationship Id="rId198" Type="http://schemas.openxmlformats.org/officeDocument/2006/relationships/image" Target="../media/image3131.png"/><Relationship Id="rId321" Type="http://schemas.openxmlformats.org/officeDocument/2006/relationships/customXml" Target="../ink/ink3361.xml"/><Relationship Id="rId363" Type="http://schemas.openxmlformats.org/officeDocument/2006/relationships/customXml" Target="../ink/ink3382.xml"/><Relationship Id="rId419" Type="http://schemas.openxmlformats.org/officeDocument/2006/relationships/image" Target="../media/image3235.png"/><Relationship Id="rId223" Type="http://schemas.openxmlformats.org/officeDocument/2006/relationships/customXml" Target="../ink/ink3312.xml"/><Relationship Id="rId430" Type="http://schemas.openxmlformats.org/officeDocument/2006/relationships/customXml" Target="../ink/ink3416.xml"/><Relationship Id="rId18" Type="http://schemas.openxmlformats.org/officeDocument/2006/relationships/customXml" Target="../ink/ink3209.xml"/><Relationship Id="rId265" Type="http://schemas.openxmlformats.org/officeDocument/2006/relationships/customXml" Target="../ink/ink3333.xml"/><Relationship Id="rId472" Type="http://schemas.openxmlformats.org/officeDocument/2006/relationships/customXml" Target="../ink/ink3437.xml"/><Relationship Id="rId125" Type="http://schemas.openxmlformats.org/officeDocument/2006/relationships/customXml" Target="../ink/ink3263.xml"/><Relationship Id="rId167" Type="http://schemas.openxmlformats.org/officeDocument/2006/relationships/customXml" Target="../ink/ink3284.xml"/><Relationship Id="rId332" Type="http://schemas.openxmlformats.org/officeDocument/2006/relationships/image" Target="../media/image3194.png"/><Relationship Id="rId374" Type="http://schemas.openxmlformats.org/officeDocument/2006/relationships/image" Target="../media/image3215.png"/><Relationship Id="rId71" Type="http://schemas.openxmlformats.org/officeDocument/2006/relationships/image" Target="../media/image3073.png"/><Relationship Id="rId234" Type="http://schemas.openxmlformats.org/officeDocument/2006/relationships/image" Target="../media/image3147.png"/><Relationship Id="rId2" Type="http://schemas.openxmlformats.org/officeDocument/2006/relationships/customXml" Target="../ink/ink3201.xml"/><Relationship Id="rId29" Type="http://schemas.openxmlformats.org/officeDocument/2006/relationships/image" Target="../media/image3053.png"/><Relationship Id="rId276" Type="http://schemas.openxmlformats.org/officeDocument/2006/relationships/image" Target="../media/image3168.png"/><Relationship Id="rId441" Type="http://schemas.openxmlformats.org/officeDocument/2006/relationships/image" Target="../media/image3246.png"/><Relationship Id="rId40" Type="http://schemas.openxmlformats.org/officeDocument/2006/relationships/customXml" Target="../ink/ink3220.xml"/><Relationship Id="rId136" Type="http://schemas.openxmlformats.org/officeDocument/2006/relationships/image" Target="../media/image3103.png"/><Relationship Id="rId178" Type="http://schemas.openxmlformats.org/officeDocument/2006/relationships/image" Target="../media/image3123.png"/><Relationship Id="rId301" Type="http://schemas.openxmlformats.org/officeDocument/2006/relationships/customXml" Target="../ink/ink3351.xml"/><Relationship Id="rId343" Type="http://schemas.openxmlformats.org/officeDocument/2006/relationships/customXml" Target="../ink/ink3372.xml"/><Relationship Id="rId82" Type="http://schemas.openxmlformats.org/officeDocument/2006/relationships/customXml" Target="../ink/ink3241.xml"/><Relationship Id="rId203" Type="http://schemas.openxmlformats.org/officeDocument/2006/relationships/customXml" Target="../ink/ink3302.xml"/><Relationship Id="rId385" Type="http://schemas.openxmlformats.org/officeDocument/2006/relationships/customXml" Target="../ink/ink3393.xml"/><Relationship Id="rId245" Type="http://schemas.openxmlformats.org/officeDocument/2006/relationships/customXml" Target="../ink/ink3323.xml"/><Relationship Id="rId287" Type="http://schemas.openxmlformats.org/officeDocument/2006/relationships/customXml" Target="../ink/ink3344.xml"/><Relationship Id="rId410" Type="http://schemas.openxmlformats.org/officeDocument/2006/relationships/image" Target="../media/image3232.png"/><Relationship Id="rId452" Type="http://schemas.openxmlformats.org/officeDocument/2006/relationships/customXml" Target="../ink/ink3427.xml"/><Relationship Id="rId30" Type="http://schemas.openxmlformats.org/officeDocument/2006/relationships/customXml" Target="../ink/ink3215.xml"/><Relationship Id="rId105" Type="http://schemas.openxmlformats.org/officeDocument/2006/relationships/image" Target="../media/image3089.png"/><Relationship Id="rId126" Type="http://schemas.openxmlformats.org/officeDocument/2006/relationships/image" Target="../media/image3099.png"/><Relationship Id="rId147" Type="http://schemas.openxmlformats.org/officeDocument/2006/relationships/customXml" Target="../ink/ink3274.xml"/><Relationship Id="rId168" Type="http://schemas.openxmlformats.org/officeDocument/2006/relationships/image" Target="../media/image3118.png"/><Relationship Id="rId312" Type="http://schemas.openxmlformats.org/officeDocument/2006/relationships/image" Target="../media/image3184.png"/><Relationship Id="rId333" Type="http://schemas.openxmlformats.org/officeDocument/2006/relationships/customXml" Target="../ink/ink3367.xml"/><Relationship Id="rId354" Type="http://schemas.openxmlformats.org/officeDocument/2006/relationships/image" Target="../media/image3205.png"/><Relationship Id="rId51" Type="http://schemas.openxmlformats.org/officeDocument/2006/relationships/image" Target="../media/image3063.png"/><Relationship Id="rId72" Type="http://schemas.openxmlformats.org/officeDocument/2006/relationships/customXml" Target="../ink/ink3236.xml"/><Relationship Id="rId93" Type="http://schemas.openxmlformats.org/officeDocument/2006/relationships/image" Target="../media/image3083.png"/><Relationship Id="rId189" Type="http://schemas.openxmlformats.org/officeDocument/2006/relationships/customXml" Target="../ink/ink3295.xml"/><Relationship Id="rId375" Type="http://schemas.openxmlformats.org/officeDocument/2006/relationships/customXml" Target="../ink/ink3388.xml"/><Relationship Id="rId396" Type="http://schemas.openxmlformats.org/officeDocument/2006/relationships/image" Target="../media/image3225.png"/><Relationship Id="rId3" Type="http://schemas.openxmlformats.org/officeDocument/2006/relationships/image" Target="../media/image3040.png"/><Relationship Id="rId214" Type="http://schemas.openxmlformats.org/officeDocument/2006/relationships/image" Target="../media/image3138.png"/><Relationship Id="rId235" Type="http://schemas.openxmlformats.org/officeDocument/2006/relationships/customXml" Target="../ink/ink3318.xml"/><Relationship Id="rId256" Type="http://schemas.openxmlformats.org/officeDocument/2006/relationships/image" Target="../media/image3158.png"/><Relationship Id="rId277" Type="http://schemas.openxmlformats.org/officeDocument/2006/relationships/customXml" Target="../ink/ink3339.xml"/><Relationship Id="rId298" Type="http://schemas.openxmlformats.org/officeDocument/2006/relationships/image" Target="../media/image1060.png"/><Relationship Id="rId400" Type="http://schemas.openxmlformats.org/officeDocument/2006/relationships/image" Target="../media/image3227.png"/><Relationship Id="rId421" Type="http://schemas.openxmlformats.org/officeDocument/2006/relationships/image" Target="../media/image3236.png"/><Relationship Id="rId442" Type="http://schemas.openxmlformats.org/officeDocument/2006/relationships/customXml" Target="../ink/ink3422.xml"/><Relationship Id="rId463" Type="http://schemas.openxmlformats.org/officeDocument/2006/relationships/image" Target="../media/image3257.png"/><Relationship Id="rId116" Type="http://schemas.openxmlformats.org/officeDocument/2006/relationships/image" Target="../media/image3094.png"/><Relationship Id="rId137" Type="http://schemas.openxmlformats.org/officeDocument/2006/relationships/customXml" Target="../ink/ink3269.xml"/><Relationship Id="rId158" Type="http://schemas.openxmlformats.org/officeDocument/2006/relationships/image" Target="../media/image3113.png"/><Relationship Id="rId302" Type="http://schemas.openxmlformats.org/officeDocument/2006/relationships/image" Target="../media/image3180.png"/><Relationship Id="rId323" Type="http://schemas.openxmlformats.org/officeDocument/2006/relationships/customXml" Target="../ink/ink3362.xml"/><Relationship Id="rId344" Type="http://schemas.openxmlformats.org/officeDocument/2006/relationships/image" Target="../media/image3200.png"/><Relationship Id="rId20" Type="http://schemas.openxmlformats.org/officeDocument/2006/relationships/customXml" Target="../ink/ink3210.xml"/><Relationship Id="rId41" Type="http://schemas.openxmlformats.org/officeDocument/2006/relationships/image" Target="../media/image2532.png"/><Relationship Id="rId62" Type="http://schemas.openxmlformats.org/officeDocument/2006/relationships/customXml" Target="../ink/ink3231.xml"/><Relationship Id="rId83" Type="http://schemas.openxmlformats.org/officeDocument/2006/relationships/image" Target="../media/image3079.png"/><Relationship Id="rId179" Type="http://schemas.openxmlformats.org/officeDocument/2006/relationships/customXml" Target="../ink/ink3290.xml"/><Relationship Id="rId365" Type="http://schemas.openxmlformats.org/officeDocument/2006/relationships/customXml" Target="../ink/ink3383.xml"/><Relationship Id="rId386" Type="http://schemas.openxmlformats.org/officeDocument/2006/relationships/image" Target="../media/image3221.png"/><Relationship Id="rId190" Type="http://schemas.openxmlformats.org/officeDocument/2006/relationships/image" Target="../media/image411.png"/><Relationship Id="rId204" Type="http://schemas.openxmlformats.org/officeDocument/2006/relationships/image" Target="../media/image3134.png"/><Relationship Id="rId225" Type="http://schemas.openxmlformats.org/officeDocument/2006/relationships/customXml" Target="../ink/ink3313.xml"/><Relationship Id="rId246" Type="http://schemas.openxmlformats.org/officeDocument/2006/relationships/image" Target="../media/image3153.png"/><Relationship Id="rId267" Type="http://schemas.openxmlformats.org/officeDocument/2006/relationships/customXml" Target="../ink/ink3334.xml"/><Relationship Id="rId288" Type="http://schemas.openxmlformats.org/officeDocument/2006/relationships/image" Target="../media/image3174.png"/><Relationship Id="rId411" Type="http://schemas.openxmlformats.org/officeDocument/2006/relationships/customXml" Target="../ink/ink3406.xml"/><Relationship Id="rId432" Type="http://schemas.openxmlformats.org/officeDocument/2006/relationships/customXml" Target="../ink/ink3417.xml"/><Relationship Id="rId453" Type="http://schemas.openxmlformats.org/officeDocument/2006/relationships/image" Target="../media/image3252.png"/><Relationship Id="rId106" Type="http://schemas.openxmlformats.org/officeDocument/2006/relationships/customXml" Target="../ink/ink3253.xml"/><Relationship Id="rId127" Type="http://schemas.openxmlformats.org/officeDocument/2006/relationships/customXml" Target="../ink/ink3264.xml"/><Relationship Id="rId313" Type="http://schemas.openxmlformats.org/officeDocument/2006/relationships/customXml" Target="../ink/ink3357.xml"/><Relationship Id="rId10" Type="http://schemas.openxmlformats.org/officeDocument/2006/relationships/customXml" Target="../ink/ink3205.xml"/><Relationship Id="rId31" Type="http://schemas.openxmlformats.org/officeDocument/2006/relationships/image" Target="../media/image3054.png"/><Relationship Id="rId52" Type="http://schemas.openxmlformats.org/officeDocument/2006/relationships/customXml" Target="../ink/ink3226.xml"/><Relationship Id="rId73" Type="http://schemas.openxmlformats.org/officeDocument/2006/relationships/image" Target="../media/image3074.png"/><Relationship Id="rId94" Type="http://schemas.openxmlformats.org/officeDocument/2006/relationships/customXml" Target="../ink/ink3247.xml"/><Relationship Id="rId148" Type="http://schemas.openxmlformats.org/officeDocument/2006/relationships/image" Target="../media/image3109.png"/><Relationship Id="rId169" Type="http://schemas.openxmlformats.org/officeDocument/2006/relationships/customXml" Target="../ink/ink3285.xml"/><Relationship Id="rId334" Type="http://schemas.openxmlformats.org/officeDocument/2006/relationships/image" Target="../media/image3195.png"/><Relationship Id="rId355" Type="http://schemas.openxmlformats.org/officeDocument/2006/relationships/customXml" Target="../ink/ink3378.xml"/><Relationship Id="rId376" Type="http://schemas.openxmlformats.org/officeDocument/2006/relationships/image" Target="../media/image3216.png"/><Relationship Id="rId397" Type="http://schemas.openxmlformats.org/officeDocument/2006/relationships/customXml" Target="../ink/ink3399.xml"/><Relationship Id="rId4" Type="http://schemas.openxmlformats.org/officeDocument/2006/relationships/customXml" Target="../ink/ink3202.xml"/><Relationship Id="rId180" Type="http://schemas.openxmlformats.org/officeDocument/2006/relationships/image" Target="../media/image3124.png"/><Relationship Id="rId215" Type="http://schemas.openxmlformats.org/officeDocument/2006/relationships/customXml" Target="../ink/ink3308.xml"/><Relationship Id="rId236" Type="http://schemas.openxmlformats.org/officeDocument/2006/relationships/image" Target="../media/image3148.png"/><Relationship Id="rId257" Type="http://schemas.openxmlformats.org/officeDocument/2006/relationships/customXml" Target="../ink/ink3329.xml"/><Relationship Id="rId278" Type="http://schemas.openxmlformats.org/officeDocument/2006/relationships/image" Target="../media/image3169.png"/><Relationship Id="rId401" Type="http://schemas.openxmlformats.org/officeDocument/2006/relationships/customXml" Target="../ink/ink3401.xml"/><Relationship Id="rId422" Type="http://schemas.openxmlformats.org/officeDocument/2006/relationships/customXml" Target="../ink/ink3412.xml"/><Relationship Id="rId443" Type="http://schemas.openxmlformats.org/officeDocument/2006/relationships/image" Target="../media/image3247.png"/><Relationship Id="rId464" Type="http://schemas.openxmlformats.org/officeDocument/2006/relationships/customXml" Target="../ink/ink3433.xml"/><Relationship Id="rId303" Type="http://schemas.openxmlformats.org/officeDocument/2006/relationships/customXml" Target="../ink/ink3352.xml"/><Relationship Id="rId42" Type="http://schemas.openxmlformats.org/officeDocument/2006/relationships/customXml" Target="../ink/ink3221.xml"/><Relationship Id="rId84" Type="http://schemas.openxmlformats.org/officeDocument/2006/relationships/customXml" Target="../ink/ink3242.xml"/><Relationship Id="rId138" Type="http://schemas.openxmlformats.org/officeDocument/2006/relationships/image" Target="../media/image3104.png"/><Relationship Id="rId345" Type="http://schemas.openxmlformats.org/officeDocument/2006/relationships/customXml" Target="../ink/ink3373.xml"/><Relationship Id="rId387" Type="http://schemas.openxmlformats.org/officeDocument/2006/relationships/customXml" Target="../ink/ink3394.xml"/><Relationship Id="rId191" Type="http://schemas.openxmlformats.org/officeDocument/2006/relationships/customXml" Target="../ink/ink3296.xml"/><Relationship Id="rId205" Type="http://schemas.openxmlformats.org/officeDocument/2006/relationships/customXml" Target="../ink/ink3303.xml"/><Relationship Id="rId247" Type="http://schemas.openxmlformats.org/officeDocument/2006/relationships/customXml" Target="../ink/ink3324.xml"/><Relationship Id="rId412" Type="http://schemas.openxmlformats.org/officeDocument/2006/relationships/customXml" Target="../ink/ink3407.xml"/><Relationship Id="rId107" Type="http://schemas.openxmlformats.org/officeDocument/2006/relationships/image" Target="../media/image3090.png"/><Relationship Id="rId289" Type="http://schemas.openxmlformats.org/officeDocument/2006/relationships/customXml" Target="../ink/ink3345.xml"/><Relationship Id="rId454" Type="http://schemas.openxmlformats.org/officeDocument/2006/relationships/customXml" Target="../ink/ink3428.xml"/><Relationship Id="rId11" Type="http://schemas.openxmlformats.org/officeDocument/2006/relationships/image" Target="../media/image3044.png"/><Relationship Id="rId53" Type="http://schemas.openxmlformats.org/officeDocument/2006/relationships/image" Target="../media/image3064.png"/><Relationship Id="rId149" Type="http://schemas.openxmlformats.org/officeDocument/2006/relationships/customXml" Target="../ink/ink3275.xml"/><Relationship Id="rId314" Type="http://schemas.openxmlformats.org/officeDocument/2006/relationships/image" Target="../media/image3185.png"/><Relationship Id="rId356" Type="http://schemas.openxmlformats.org/officeDocument/2006/relationships/image" Target="../media/image3206.png"/><Relationship Id="rId398" Type="http://schemas.openxmlformats.org/officeDocument/2006/relationships/image" Target="../media/image3226.png"/><Relationship Id="rId95" Type="http://schemas.openxmlformats.org/officeDocument/2006/relationships/image" Target="../media/image3084.png"/><Relationship Id="rId160" Type="http://schemas.openxmlformats.org/officeDocument/2006/relationships/image" Target="../media/image3114.png"/><Relationship Id="rId216" Type="http://schemas.openxmlformats.org/officeDocument/2006/relationships/image" Target="../media/image3139.png"/><Relationship Id="rId423" Type="http://schemas.openxmlformats.org/officeDocument/2006/relationships/image" Target="../media/image3237.png"/><Relationship Id="rId258" Type="http://schemas.openxmlformats.org/officeDocument/2006/relationships/image" Target="../media/image3159.png"/><Relationship Id="rId465" Type="http://schemas.openxmlformats.org/officeDocument/2006/relationships/image" Target="../media/image3258.png"/><Relationship Id="rId22" Type="http://schemas.openxmlformats.org/officeDocument/2006/relationships/customXml" Target="../ink/ink3211.xml"/><Relationship Id="rId64" Type="http://schemas.openxmlformats.org/officeDocument/2006/relationships/customXml" Target="../ink/ink3232.xml"/><Relationship Id="rId118" Type="http://schemas.openxmlformats.org/officeDocument/2006/relationships/image" Target="../media/image3095.png"/><Relationship Id="rId325" Type="http://schemas.openxmlformats.org/officeDocument/2006/relationships/customXml" Target="../ink/ink3363.xml"/><Relationship Id="rId367" Type="http://schemas.openxmlformats.org/officeDocument/2006/relationships/customXml" Target="../ink/ink3384.xml"/><Relationship Id="rId171" Type="http://schemas.openxmlformats.org/officeDocument/2006/relationships/customXml" Target="../ink/ink3286.xml"/><Relationship Id="rId227" Type="http://schemas.openxmlformats.org/officeDocument/2006/relationships/customXml" Target="../ink/ink3314.xml"/><Relationship Id="rId269" Type="http://schemas.openxmlformats.org/officeDocument/2006/relationships/customXml" Target="../ink/ink3335.xml"/><Relationship Id="rId434" Type="http://schemas.openxmlformats.org/officeDocument/2006/relationships/customXml" Target="../ink/ink3418.xml"/><Relationship Id="rId33" Type="http://schemas.openxmlformats.org/officeDocument/2006/relationships/image" Target="../media/image3055.png"/><Relationship Id="rId129" Type="http://schemas.openxmlformats.org/officeDocument/2006/relationships/customXml" Target="../ink/ink3265.xml"/><Relationship Id="rId280" Type="http://schemas.openxmlformats.org/officeDocument/2006/relationships/image" Target="../media/image3170.png"/><Relationship Id="rId336" Type="http://schemas.openxmlformats.org/officeDocument/2006/relationships/image" Target="../media/image3196.png"/><Relationship Id="rId75" Type="http://schemas.openxmlformats.org/officeDocument/2006/relationships/image" Target="../media/image3075.png"/><Relationship Id="rId140" Type="http://schemas.openxmlformats.org/officeDocument/2006/relationships/image" Target="../media/image3105.png"/><Relationship Id="rId182" Type="http://schemas.openxmlformats.org/officeDocument/2006/relationships/image" Target="../media/image3125.png"/><Relationship Id="rId378" Type="http://schemas.openxmlformats.org/officeDocument/2006/relationships/image" Target="../media/image3217.png"/><Relationship Id="rId403" Type="http://schemas.openxmlformats.org/officeDocument/2006/relationships/customXml" Target="../ink/ink3402.xml"/><Relationship Id="rId6" Type="http://schemas.openxmlformats.org/officeDocument/2006/relationships/customXml" Target="../ink/ink3203.xml"/><Relationship Id="rId238" Type="http://schemas.openxmlformats.org/officeDocument/2006/relationships/image" Target="../media/image3149.png"/><Relationship Id="rId445" Type="http://schemas.openxmlformats.org/officeDocument/2006/relationships/image" Target="../media/image3248.png"/><Relationship Id="rId291" Type="http://schemas.openxmlformats.org/officeDocument/2006/relationships/customXml" Target="../ink/ink3346.xml"/><Relationship Id="rId305" Type="http://schemas.openxmlformats.org/officeDocument/2006/relationships/customXml" Target="../ink/ink3353.xml"/><Relationship Id="rId347" Type="http://schemas.openxmlformats.org/officeDocument/2006/relationships/customXml" Target="../ink/ink3374.xml"/><Relationship Id="rId44" Type="http://schemas.openxmlformats.org/officeDocument/2006/relationships/customXml" Target="../ink/ink3222.xml"/><Relationship Id="rId86" Type="http://schemas.openxmlformats.org/officeDocument/2006/relationships/customXml" Target="../ink/ink3243.xml"/><Relationship Id="rId151" Type="http://schemas.openxmlformats.org/officeDocument/2006/relationships/customXml" Target="../ink/ink3276.xml"/><Relationship Id="rId389" Type="http://schemas.openxmlformats.org/officeDocument/2006/relationships/customXml" Target="../ink/ink3395.xml"/><Relationship Id="rId193" Type="http://schemas.openxmlformats.org/officeDocument/2006/relationships/customXml" Target="../ink/ink3297.xml"/><Relationship Id="rId207" Type="http://schemas.openxmlformats.org/officeDocument/2006/relationships/customXml" Target="../ink/ink3304.xml"/><Relationship Id="rId249" Type="http://schemas.openxmlformats.org/officeDocument/2006/relationships/customXml" Target="../ink/ink3325.xml"/><Relationship Id="rId414" Type="http://schemas.openxmlformats.org/officeDocument/2006/relationships/customXml" Target="../ink/ink3408.xml"/><Relationship Id="rId456" Type="http://schemas.openxmlformats.org/officeDocument/2006/relationships/customXml" Target="../ink/ink3429.xml"/><Relationship Id="rId13" Type="http://schemas.openxmlformats.org/officeDocument/2006/relationships/image" Target="../media/image3045.png"/><Relationship Id="rId109" Type="http://schemas.openxmlformats.org/officeDocument/2006/relationships/image" Target="../media/image3091.png"/><Relationship Id="rId260" Type="http://schemas.openxmlformats.org/officeDocument/2006/relationships/image" Target="../media/image3160.png"/><Relationship Id="rId316" Type="http://schemas.openxmlformats.org/officeDocument/2006/relationships/image" Target="../media/image3186.png"/><Relationship Id="rId55" Type="http://schemas.openxmlformats.org/officeDocument/2006/relationships/image" Target="../media/image3065.png"/><Relationship Id="rId97" Type="http://schemas.openxmlformats.org/officeDocument/2006/relationships/image" Target="../media/image3085.png"/><Relationship Id="rId120" Type="http://schemas.openxmlformats.org/officeDocument/2006/relationships/image" Target="../media/image3096.png"/><Relationship Id="rId358" Type="http://schemas.openxmlformats.org/officeDocument/2006/relationships/image" Target="../media/image3207.png"/><Relationship Id="rId162" Type="http://schemas.openxmlformats.org/officeDocument/2006/relationships/image" Target="../media/image3115.png"/><Relationship Id="rId218" Type="http://schemas.openxmlformats.org/officeDocument/2006/relationships/image" Target="../media/image3140.png"/><Relationship Id="rId425" Type="http://schemas.openxmlformats.org/officeDocument/2006/relationships/image" Target="../media/image3238.png"/><Relationship Id="rId467" Type="http://schemas.openxmlformats.org/officeDocument/2006/relationships/image" Target="../media/image3259.png"/><Relationship Id="rId271" Type="http://schemas.openxmlformats.org/officeDocument/2006/relationships/customXml" Target="../ink/ink3336.xml"/><Relationship Id="rId24" Type="http://schemas.openxmlformats.org/officeDocument/2006/relationships/customXml" Target="../ink/ink3212.xml"/><Relationship Id="rId66" Type="http://schemas.openxmlformats.org/officeDocument/2006/relationships/customXml" Target="../ink/ink3233.xml"/><Relationship Id="rId131" Type="http://schemas.openxmlformats.org/officeDocument/2006/relationships/customXml" Target="../ink/ink3266.xml"/><Relationship Id="rId327" Type="http://schemas.openxmlformats.org/officeDocument/2006/relationships/customXml" Target="../ink/ink3364.xml"/><Relationship Id="rId369" Type="http://schemas.openxmlformats.org/officeDocument/2006/relationships/customXml" Target="../ink/ink3385.xml"/><Relationship Id="rId173" Type="http://schemas.openxmlformats.org/officeDocument/2006/relationships/customXml" Target="../ink/ink3287.xml"/><Relationship Id="rId229" Type="http://schemas.openxmlformats.org/officeDocument/2006/relationships/customXml" Target="../ink/ink3315.xml"/><Relationship Id="rId380" Type="http://schemas.openxmlformats.org/officeDocument/2006/relationships/image" Target="../media/image3218.png"/><Relationship Id="rId436" Type="http://schemas.openxmlformats.org/officeDocument/2006/relationships/customXml" Target="../ink/ink3419.xml"/><Relationship Id="rId240" Type="http://schemas.openxmlformats.org/officeDocument/2006/relationships/image" Target="../media/image3150.png"/><Relationship Id="rId35" Type="http://schemas.openxmlformats.org/officeDocument/2006/relationships/image" Target="../media/image3056.png"/><Relationship Id="rId77" Type="http://schemas.openxmlformats.org/officeDocument/2006/relationships/image" Target="../media/image3076.png"/><Relationship Id="rId100" Type="http://schemas.openxmlformats.org/officeDocument/2006/relationships/customXml" Target="../ink/ink3250.xml"/><Relationship Id="rId282" Type="http://schemas.openxmlformats.org/officeDocument/2006/relationships/image" Target="../media/image3171.png"/><Relationship Id="rId338" Type="http://schemas.openxmlformats.org/officeDocument/2006/relationships/image" Target="../media/image3197.png"/><Relationship Id="rId8" Type="http://schemas.openxmlformats.org/officeDocument/2006/relationships/customXml" Target="../ink/ink3204.xml"/><Relationship Id="rId142" Type="http://schemas.openxmlformats.org/officeDocument/2006/relationships/image" Target="../media/image3106.png"/><Relationship Id="rId184" Type="http://schemas.openxmlformats.org/officeDocument/2006/relationships/image" Target="../media/image3126.png"/><Relationship Id="rId391" Type="http://schemas.openxmlformats.org/officeDocument/2006/relationships/customXml" Target="../ink/ink3396.xml"/><Relationship Id="rId405" Type="http://schemas.openxmlformats.org/officeDocument/2006/relationships/customXml" Target="../ink/ink3403.xml"/><Relationship Id="rId447" Type="http://schemas.openxmlformats.org/officeDocument/2006/relationships/image" Target="../media/image3249.png"/><Relationship Id="rId251" Type="http://schemas.openxmlformats.org/officeDocument/2006/relationships/customXml" Target="../ink/ink3326.xml"/><Relationship Id="rId46" Type="http://schemas.openxmlformats.org/officeDocument/2006/relationships/customXml" Target="../ink/ink3223.xml"/><Relationship Id="rId293" Type="http://schemas.openxmlformats.org/officeDocument/2006/relationships/customXml" Target="../ink/ink3347.xml"/><Relationship Id="rId307" Type="http://schemas.openxmlformats.org/officeDocument/2006/relationships/customXml" Target="../ink/ink3354.xml"/><Relationship Id="rId349" Type="http://schemas.openxmlformats.org/officeDocument/2006/relationships/customXml" Target="../ink/ink3375.xml"/><Relationship Id="rId88" Type="http://schemas.openxmlformats.org/officeDocument/2006/relationships/customXml" Target="../ink/ink3244.xml"/><Relationship Id="rId111" Type="http://schemas.openxmlformats.org/officeDocument/2006/relationships/image" Target="../media/image3092.png"/><Relationship Id="rId153" Type="http://schemas.openxmlformats.org/officeDocument/2006/relationships/customXml" Target="../ink/ink3277.xml"/><Relationship Id="rId195" Type="http://schemas.openxmlformats.org/officeDocument/2006/relationships/customXml" Target="../ink/ink3298.xml"/><Relationship Id="rId209" Type="http://schemas.openxmlformats.org/officeDocument/2006/relationships/customXml" Target="../ink/ink3305.xml"/><Relationship Id="rId360" Type="http://schemas.openxmlformats.org/officeDocument/2006/relationships/image" Target="../media/image3208.png"/><Relationship Id="rId416" Type="http://schemas.openxmlformats.org/officeDocument/2006/relationships/customXml" Target="../ink/ink3409.xml"/><Relationship Id="rId220" Type="http://schemas.openxmlformats.org/officeDocument/2006/relationships/image" Target="../media/image3141.png"/><Relationship Id="rId458" Type="http://schemas.openxmlformats.org/officeDocument/2006/relationships/customXml" Target="../ink/ink3430.xml"/><Relationship Id="rId15" Type="http://schemas.openxmlformats.org/officeDocument/2006/relationships/image" Target="../media/image3046.png"/><Relationship Id="rId57" Type="http://schemas.openxmlformats.org/officeDocument/2006/relationships/image" Target="../media/image3066.png"/><Relationship Id="rId262" Type="http://schemas.openxmlformats.org/officeDocument/2006/relationships/image" Target="../media/image3161.png"/><Relationship Id="rId318" Type="http://schemas.openxmlformats.org/officeDocument/2006/relationships/image" Target="../media/image3187.png"/><Relationship Id="rId99" Type="http://schemas.openxmlformats.org/officeDocument/2006/relationships/image" Target="../media/image3086.png"/><Relationship Id="rId122" Type="http://schemas.openxmlformats.org/officeDocument/2006/relationships/image" Target="../media/image3097.png"/><Relationship Id="rId164" Type="http://schemas.openxmlformats.org/officeDocument/2006/relationships/image" Target="../media/image3116.png"/><Relationship Id="rId371" Type="http://schemas.openxmlformats.org/officeDocument/2006/relationships/customXml" Target="../ink/ink3386.xml"/><Relationship Id="rId427" Type="http://schemas.openxmlformats.org/officeDocument/2006/relationships/image" Target="../media/image3239.png"/><Relationship Id="rId469" Type="http://schemas.openxmlformats.org/officeDocument/2006/relationships/image" Target="../media/image3260.png"/><Relationship Id="rId26" Type="http://schemas.openxmlformats.org/officeDocument/2006/relationships/customXml" Target="../ink/ink3213.xml"/><Relationship Id="rId231" Type="http://schemas.openxmlformats.org/officeDocument/2006/relationships/customXml" Target="../ink/ink3316.xml"/><Relationship Id="rId273" Type="http://schemas.openxmlformats.org/officeDocument/2006/relationships/customXml" Target="../ink/ink3337.xml"/><Relationship Id="rId329" Type="http://schemas.openxmlformats.org/officeDocument/2006/relationships/customXml" Target="../ink/ink3365.xml"/><Relationship Id="rId68" Type="http://schemas.openxmlformats.org/officeDocument/2006/relationships/customXml" Target="../ink/ink3234.xml"/><Relationship Id="rId133" Type="http://schemas.openxmlformats.org/officeDocument/2006/relationships/customXml" Target="../ink/ink3267.xml"/><Relationship Id="rId175" Type="http://schemas.openxmlformats.org/officeDocument/2006/relationships/customXml" Target="../ink/ink3288.xml"/><Relationship Id="rId340" Type="http://schemas.openxmlformats.org/officeDocument/2006/relationships/image" Target="../media/image3198.png"/><Relationship Id="rId200" Type="http://schemas.openxmlformats.org/officeDocument/2006/relationships/image" Target="../media/image3132.png"/><Relationship Id="rId382" Type="http://schemas.openxmlformats.org/officeDocument/2006/relationships/image" Target="../media/image3219.png"/><Relationship Id="rId438" Type="http://schemas.openxmlformats.org/officeDocument/2006/relationships/customXml" Target="../ink/ink3420.xml"/><Relationship Id="rId242" Type="http://schemas.openxmlformats.org/officeDocument/2006/relationships/image" Target="../media/image3151.png"/><Relationship Id="rId284" Type="http://schemas.openxmlformats.org/officeDocument/2006/relationships/image" Target="../media/image3172.png"/><Relationship Id="rId37" Type="http://schemas.openxmlformats.org/officeDocument/2006/relationships/image" Target="../media/image3057.png"/><Relationship Id="rId79" Type="http://schemas.openxmlformats.org/officeDocument/2006/relationships/image" Target="../media/image3077.png"/><Relationship Id="rId102" Type="http://schemas.openxmlformats.org/officeDocument/2006/relationships/customXml" Target="../ink/ink3251.xml"/><Relationship Id="rId144" Type="http://schemas.openxmlformats.org/officeDocument/2006/relationships/image" Target="../media/image3107.png"/><Relationship Id="rId90" Type="http://schemas.openxmlformats.org/officeDocument/2006/relationships/customXml" Target="../ink/ink3245.xml"/><Relationship Id="rId186" Type="http://schemas.openxmlformats.org/officeDocument/2006/relationships/image" Target="../media/image3127.png"/><Relationship Id="rId351" Type="http://schemas.openxmlformats.org/officeDocument/2006/relationships/customXml" Target="../ink/ink3376.xml"/><Relationship Id="rId393" Type="http://schemas.openxmlformats.org/officeDocument/2006/relationships/customXml" Target="../ink/ink3397.xml"/><Relationship Id="rId407" Type="http://schemas.openxmlformats.org/officeDocument/2006/relationships/customXml" Target="../ink/ink3404.xml"/><Relationship Id="rId449" Type="http://schemas.openxmlformats.org/officeDocument/2006/relationships/image" Target="../media/image3250.png"/><Relationship Id="rId211" Type="http://schemas.openxmlformats.org/officeDocument/2006/relationships/customXml" Target="../ink/ink3306.xml"/><Relationship Id="rId253" Type="http://schemas.openxmlformats.org/officeDocument/2006/relationships/customXml" Target="../ink/ink3327.xml"/><Relationship Id="rId295" Type="http://schemas.openxmlformats.org/officeDocument/2006/relationships/customXml" Target="../ink/ink3348.xml"/><Relationship Id="rId309" Type="http://schemas.openxmlformats.org/officeDocument/2006/relationships/customXml" Target="../ink/ink3355.xml"/><Relationship Id="rId460" Type="http://schemas.openxmlformats.org/officeDocument/2006/relationships/customXml" Target="../ink/ink3431.xml"/><Relationship Id="rId48" Type="http://schemas.openxmlformats.org/officeDocument/2006/relationships/customXml" Target="../ink/ink3224.xml"/><Relationship Id="rId113" Type="http://schemas.openxmlformats.org/officeDocument/2006/relationships/customXml" Target="../ink/ink3257.xml"/><Relationship Id="rId320" Type="http://schemas.openxmlformats.org/officeDocument/2006/relationships/image" Target="../media/image3188.png"/><Relationship Id="rId155" Type="http://schemas.openxmlformats.org/officeDocument/2006/relationships/customXml" Target="../ink/ink3278.xml"/><Relationship Id="rId197" Type="http://schemas.openxmlformats.org/officeDocument/2006/relationships/customXml" Target="../ink/ink3299.xml"/><Relationship Id="rId362" Type="http://schemas.openxmlformats.org/officeDocument/2006/relationships/image" Target="../media/image3209.png"/><Relationship Id="rId418" Type="http://schemas.openxmlformats.org/officeDocument/2006/relationships/customXml" Target="../ink/ink3410.xml"/><Relationship Id="rId222" Type="http://schemas.openxmlformats.org/officeDocument/2006/relationships/image" Target="../media/image3142.png"/><Relationship Id="rId264" Type="http://schemas.openxmlformats.org/officeDocument/2006/relationships/image" Target="../media/image3162.png"/><Relationship Id="rId471" Type="http://schemas.openxmlformats.org/officeDocument/2006/relationships/image" Target="../media/image3261.png"/><Relationship Id="rId17" Type="http://schemas.openxmlformats.org/officeDocument/2006/relationships/image" Target="../media/image3047.png"/><Relationship Id="rId59" Type="http://schemas.openxmlformats.org/officeDocument/2006/relationships/image" Target="../media/image3067.png"/><Relationship Id="rId124" Type="http://schemas.openxmlformats.org/officeDocument/2006/relationships/image" Target="../media/image3098.png"/><Relationship Id="rId70" Type="http://schemas.openxmlformats.org/officeDocument/2006/relationships/customXml" Target="../ink/ink3235.xml"/><Relationship Id="rId166" Type="http://schemas.openxmlformats.org/officeDocument/2006/relationships/image" Target="../media/image3117.png"/><Relationship Id="rId331" Type="http://schemas.openxmlformats.org/officeDocument/2006/relationships/customXml" Target="../ink/ink3366.xml"/><Relationship Id="rId373" Type="http://schemas.openxmlformats.org/officeDocument/2006/relationships/customXml" Target="../ink/ink3387.xml"/><Relationship Id="rId429" Type="http://schemas.openxmlformats.org/officeDocument/2006/relationships/image" Target="../media/image3240.png"/><Relationship Id="rId1" Type="http://schemas.openxmlformats.org/officeDocument/2006/relationships/slideLayout" Target="../slideLayouts/slideLayout7.xml"/><Relationship Id="rId233" Type="http://schemas.openxmlformats.org/officeDocument/2006/relationships/customXml" Target="../ink/ink3317.xml"/><Relationship Id="rId440" Type="http://schemas.openxmlformats.org/officeDocument/2006/relationships/customXml" Target="../ink/ink3421.xml"/><Relationship Id="rId28" Type="http://schemas.openxmlformats.org/officeDocument/2006/relationships/customXml" Target="../ink/ink3214.xml"/><Relationship Id="rId275" Type="http://schemas.openxmlformats.org/officeDocument/2006/relationships/customXml" Target="../ink/ink3338.xml"/><Relationship Id="rId300" Type="http://schemas.openxmlformats.org/officeDocument/2006/relationships/image" Target="../media/image3179.png"/><Relationship Id="rId81" Type="http://schemas.openxmlformats.org/officeDocument/2006/relationships/image" Target="../media/image3078.png"/><Relationship Id="rId135" Type="http://schemas.openxmlformats.org/officeDocument/2006/relationships/customXml" Target="../ink/ink3268.xml"/><Relationship Id="rId177" Type="http://schemas.openxmlformats.org/officeDocument/2006/relationships/customXml" Target="../ink/ink3289.xml"/><Relationship Id="rId342" Type="http://schemas.openxmlformats.org/officeDocument/2006/relationships/image" Target="../media/image3199.png"/><Relationship Id="rId384" Type="http://schemas.openxmlformats.org/officeDocument/2006/relationships/image" Target="../media/image3220.png"/><Relationship Id="rId202" Type="http://schemas.openxmlformats.org/officeDocument/2006/relationships/image" Target="../media/image3133.png"/><Relationship Id="rId244" Type="http://schemas.openxmlformats.org/officeDocument/2006/relationships/image" Target="../media/image3152.png"/><Relationship Id="rId39" Type="http://schemas.openxmlformats.org/officeDocument/2006/relationships/image" Target="../media/image3058.png"/><Relationship Id="rId286" Type="http://schemas.openxmlformats.org/officeDocument/2006/relationships/image" Target="../media/image3173.png"/><Relationship Id="rId451" Type="http://schemas.openxmlformats.org/officeDocument/2006/relationships/image" Target="../media/image3251.png"/><Relationship Id="rId50" Type="http://schemas.openxmlformats.org/officeDocument/2006/relationships/customXml" Target="../ink/ink3225.xml"/><Relationship Id="rId104" Type="http://schemas.openxmlformats.org/officeDocument/2006/relationships/customXml" Target="../ink/ink3252.xml"/><Relationship Id="rId146" Type="http://schemas.openxmlformats.org/officeDocument/2006/relationships/image" Target="../media/image3108.png"/><Relationship Id="rId188" Type="http://schemas.openxmlformats.org/officeDocument/2006/relationships/image" Target="../media/image2664.png"/><Relationship Id="rId311" Type="http://schemas.openxmlformats.org/officeDocument/2006/relationships/customXml" Target="../ink/ink3356.xml"/><Relationship Id="rId353" Type="http://schemas.openxmlformats.org/officeDocument/2006/relationships/customXml" Target="../ink/ink3377.xml"/><Relationship Id="rId395" Type="http://schemas.openxmlformats.org/officeDocument/2006/relationships/customXml" Target="../ink/ink3398.xml"/><Relationship Id="rId409" Type="http://schemas.openxmlformats.org/officeDocument/2006/relationships/customXml" Target="../ink/ink3405.xml"/><Relationship Id="rId92" Type="http://schemas.openxmlformats.org/officeDocument/2006/relationships/customXml" Target="../ink/ink3246.xml"/><Relationship Id="rId213" Type="http://schemas.openxmlformats.org/officeDocument/2006/relationships/customXml" Target="../ink/ink3307.xml"/><Relationship Id="rId420" Type="http://schemas.openxmlformats.org/officeDocument/2006/relationships/customXml" Target="../ink/ink3411.xml"/><Relationship Id="rId255" Type="http://schemas.openxmlformats.org/officeDocument/2006/relationships/customXml" Target="../ink/ink3328.xml"/><Relationship Id="rId297" Type="http://schemas.openxmlformats.org/officeDocument/2006/relationships/customXml" Target="../ink/ink3349.xml"/><Relationship Id="rId462" Type="http://schemas.openxmlformats.org/officeDocument/2006/relationships/customXml" Target="../ink/ink3432.xml"/><Relationship Id="rId115" Type="http://schemas.openxmlformats.org/officeDocument/2006/relationships/customXml" Target="../ink/ink3258.xml"/><Relationship Id="rId157" Type="http://schemas.openxmlformats.org/officeDocument/2006/relationships/customXml" Target="../ink/ink3279.xml"/><Relationship Id="rId322" Type="http://schemas.openxmlformats.org/officeDocument/2006/relationships/image" Target="../media/image3189.png"/><Relationship Id="rId364" Type="http://schemas.openxmlformats.org/officeDocument/2006/relationships/image" Target="../media/image3210.png"/><Relationship Id="rId61" Type="http://schemas.openxmlformats.org/officeDocument/2006/relationships/image" Target="../media/image3068.png"/><Relationship Id="rId199" Type="http://schemas.openxmlformats.org/officeDocument/2006/relationships/customXml" Target="../ink/ink3300.xml"/><Relationship Id="rId19" Type="http://schemas.openxmlformats.org/officeDocument/2006/relationships/image" Target="../media/image3048.png"/><Relationship Id="rId224" Type="http://schemas.openxmlformats.org/officeDocument/2006/relationships/image" Target="../media/image117.png"/><Relationship Id="rId266" Type="http://schemas.openxmlformats.org/officeDocument/2006/relationships/image" Target="../media/image3163.png"/><Relationship Id="rId431" Type="http://schemas.openxmlformats.org/officeDocument/2006/relationships/image" Target="../media/image3241.png"/><Relationship Id="rId473" Type="http://schemas.openxmlformats.org/officeDocument/2006/relationships/image" Target="../media/image3262.png"/></Relationships>
</file>

<file path=ppt/slides/_rels/slide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315.png"/><Relationship Id="rId299" Type="http://schemas.openxmlformats.org/officeDocument/2006/relationships/customXml" Target="../ink/ink3587.xml"/><Relationship Id="rId21" Type="http://schemas.openxmlformats.org/officeDocument/2006/relationships/image" Target="../media/image3272.png"/><Relationship Id="rId63" Type="http://schemas.openxmlformats.org/officeDocument/2006/relationships/image" Target="../media/image3290.png"/><Relationship Id="rId159" Type="http://schemas.openxmlformats.org/officeDocument/2006/relationships/image" Target="../media/image3336.png"/><Relationship Id="rId324" Type="http://schemas.openxmlformats.org/officeDocument/2006/relationships/image" Target="../media/image224.png"/><Relationship Id="rId366" Type="http://schemas.openxmlformats.org/officeDocument/2006/relationships/image" Target="../media/image3432.png"/><Relationship Id="rId170" Type="http://schemas.openxmlformats.org/officeDocument/2006/relationships/customXml" Target="../ink/ink3522.xml"/><Relationship Id="rId226" Type="http://schemas.openxmlformats.org/officeDocument/2006/relationships/customXml" Target="../ink/ink3550.xml"/><Relationship Id="rId433" Type="http://schemas.openxmlformats.org/officeDocument/2006/relationships/image" Target="../media/image3465.png"/><Relationship Id="rId268" Type="http://schemas.openxmlformats.org/officeDocument/2006/relationships/customXml" Target="../ink/ink3571.xml"/><Relationship Id="rId475" Type="http://schemas.openxmlformats.org/officeDocument/2006/relationships/image" Target="../media/image3486.png"/><Relationship Id="rId32" Type="http://schemas.openxmlformats.org/officeDocument/2006/relationships/customXml" Target="../ink/ink3453.xml"/><Relationship Id="rId74" Type="http://schemas.openxmlformats.org/officeDocument/2006/relationships/customXml" Target="../ink/ink3474.xml"/><Relationship Id="rId128" Type="http://schemas.openxmlformats.org/officeDocument/2006/relationships/customXml" Target="../ink/ink3501.xml"/><Relationship Id="rId335" Type="http://schemas.openxmlformats.org/officeDocument/2006/relationships/customXml" Target="../ink/ink3605.xml"/><Relationship Id="rId377" Type="http://schemas.openxmlformats.org/officeDocument/2006/relationships/customXml" Target="../ink/ink3626.xml"/><Relationship Id="rId5" Type="http://schemas.openxmlformats.org/officeDocument/2006/relationships/image" Target="../media/image3264.png"/><Relationship Id="rId181" Type="http://schemas.openxmlformats.org/officeDocument/2006/relationships/image" Target="../media/image3346.png"/><Relationship Id="rId237" Type="http://schemas.openxmlformats.org/officeDocument/2006/relationships/image" Target="../media/image3372.png"/><Relationship Id="rId402" Type="http://schemas.openxmlformats.org/officeDocument/2006/relationships/customXml" Target="../ink/ink3639.xml"/><Relationship Id="rId279" Type="http://schemas.openxmlformats.org/officeDocument/2006/relationships/image" Target="../media/image3392.png"/><Relationship Id="rId444" Type="http://schemas.openxmlformats.org/officeDocument/2006/relationships/customXml" Target="../ink/ink3660.xml"/><Relationship Id="rId43" Type="http://schemas.openxmlformats.org/officeDocument/2006/relationships/image" Target="../media/image3281.png"/><Relationship Id="rId139" Type="http://schemas.openxmlformats.org/officeDocument/2006/relationships/image" Target="../media/image3326.png"/><Relationship Id="rId290" Type="http://schemas.openxmlformats.org/officeDocument/2006/relationships/customXml" Target="../ink/ink3582.xml"/><Relationship Id="rId304" Type="http://schemas.openxmlformats.org/officeDocument/2006/relationships/image" Target="../media/image3404.png"/><Relationship Id="rId346" Type="http://schemas.openxmlformats.org/officeDocument/2006/relationships/image" Target="../media/image3422.png"/><Relationship Id="rId388" Type="http://schemas.openxmlformats.org/officeDocument/2006/relationships/customXml" Target="../ink/ink3632.xml"/><Relationship Id="rId85" Type="http://schemas.openxmlformats.org/officeDocument/2006/relationships/image" Target="../media/image3301.png"/><Relationship Id="rId150" Type="http://schemas.openxmlformats.org/officeDocument/2006/relationships/customXml" Target="../ink/ink3512.xml"/><Relationship Id="rId192" Type="http://schemas.openxmlformats.org/officeDocument/2006/relationships/customXml" Target="../ink/ink3533.xml"/><Relationship Id="rId206" Type="http://schemas.openxmlformats.org/officeDocument/2006/relationships/customXml" Target="../ink/ink3540.xml"/><Relationship Id="rId413" Type="http://schemas.openxmlformats.org/officeDocument/2006/relationships/image" Target="../media/image3455.png"/><Relationship Id="rId248" Type="http://schemas.openxmlformats.org/officeDocument/2006/relationships/customXml" Target="../ink/ink3561.xml"/><Relationship Id="rId455" Type="http://schemas.openxmlformats.org/officeDocument/2006/relationships/image" Target="../media/image3476.png"/><Relationship Id="rId12" Type="http://schemas.openxmlformats.org/officeDocument/2006/relationships/customXml" Target="../ink/ink3443.xml"/><Relationship Id="rId108" Type="http://schemas.openxmlformats.org/officeDocument/2006/relationships/customXml" Target="../ink/ink3491.xml"/><Relationship Id="rId315" Type="http://schemas.openxmlformats.org/officeDocument/2006/relationships/customXml" Target="../ink/ink3595.xml"/><Relationship Id="rId357" Type="http://schemas.openxmlformats.org/officeDocument/2006/relationships/customXml" Target="../ink/ink3616.xml"/><Relationship Id="rId54" Type="http://schemas.openxmlformats.org/officeDocument/2006/relationships/customXml" Target="../ink/ink3464.xml"/><Relationship Id="rId96" Type="http://schemas.openxmlformats.org/officeDocument/2006/relationships/customXml" Target="../ink/ink3485.xml"/><Relationship Id="rId161" Type="http://schemas.openxmlformats.org/officeDocument/2006/relationships/image" Target="../media/image3337.png"/><Relationship Id="rId217" Type="http://schemas.openxmlformats.org/officeDocument/2006/relationships/image" Target="../media/image3363.png"/><Relationship Id="rId399" Type="http://schemas.openxmlformats.org/officeDocument/2006/relationships/image" Target="../media/image3448.png"/><Relationship Id="rId259" Type="http://schemas.openxmlformats.org/officeDocument/2006/relationships/image" Target="../media/image3383.png"/><Relationship Id="rId424" Type="http://schemas.openxmlformats.org/officeDocument/2006/relationships/customXml" Target="../ink/ink3650.xml"/><Relationship Id="rId466" Type="http://schemas.openxmlformats.org/officeDocument/2006/relationships/customXml" Target="../ink/ink3671.xml"/><Relationship Id="rId23" Type="http://schemas.openxmlformats.org/officeDocument/2006/relationships/image" Target="../media/image3273.png"/><Relationship Id="rId119" Type="http://schemas.openxmlformats.org/officeDocument/2006/relationships/image" Target="../media/image3316.png"/><Relationship Id="rId270" Type="http://schemas.openxmlformats.org/officeDocument/2006/relationships/customXml" Target="../ink/ink3572.xml"/><Relationship Id="rId326" Type="http://schemas.openxmlformats.org/officeDocument/2006/relationships/image" Target="../media/image3413.png"/><Relationship Id="rId65" Type="http://schemas.openxmlformats.org/officeDocument/2006/relationships/image" Target="../media/image3291.png"/><Relationship Id="rId130" Type="http://schemas.openxmlformats.org/officeDocument/2006/relationships/customXml" Target="../ink/ink3502.xml"/><Relationship Id="rId368" Type="http://schemas.openxmlformats.org/officeDocument/2006/relationships/image" Target="../media/image3433.png"/><Relationship Id="rId172" Type="http://schemas.openxmlformats.org/officeDocument/2006/relationships/customXml" Target="../ink/ink3523.xml"/><Relationship Id="rId228" Type="http://schemas.openxmlformats.org/officeDocument/2006/relationships/customXml" Target="../ink/ink3551.xml"/><Relationship Id="rId435" Type="http://schemas.openxmlformats.org/officeDocument/2006/relationships/image" Target="../media/image3466.png"/><Relationship Id="rId477" Type="http://schemas.openxmlformats.org/officeDocument/2006/relationships/image" Target="../media/image3487.png"/><Relationship Id="rId281" Type="http://schemas.openxmlformats.org/officeDocument/2006/relationships/image" Target="../media/image3393.png"/><Relationship Id="rId337" Type="http://schemas.openxmlformats.org/officeDocument/2006/relationships/customXml" Target="../ink/ink3606.xml"/><Relationship Id="rId34" Type="http://schemas.openxmlformats.org/officeDocument/2006/relationships/customXml" Target="../ink/ink3454.xml"/><Relationship Id="rId76" Type="http://schemas.openxmlformats.org/officeDocument/2006/relationships/customXml" Target="../ink/ink3475.xml"/><Relationship Id="rId141" Type="http://schemas.openxmlformats.org/officeDocument/2006/relationships/image" Target="../media/image3327.png"/><Relationship Id="rId379" Type="http://schemas.openxmlformats.org/officeDocument/2006/relationships/image" Target="../media/image3438.png"/><Relationship Id="rId7" Type="http://schemas.openxmlformats.org/officeDocument/2006/relationships/image" Target="../media/image3265.png"/><Relationship Id="rId183" Type="http://schemas.openxmlformats.org/officeDocument/2006/relationships/image" Target="../media/image3347.png"/><Relationship Id="rId239" Type="http://schemas.openxmlformats.org/officeDocument/2006/relationships/image" Target="../media/image3373.png"/><Relationship Id="rId390" Type="http://schemas.openxmlformats.org/officeDocument/2006/relationships/customXml" Target="../ink/ink3633.xml"/><Relationship Id="rId404" Type="http://schemas.openxmlformats.org/officeDocument/2006/relationships/customXml" Target="../ink/ink3640.xml"/><Relationship Id="rId446" Type="http://schemas.openxmlformats.org/officeDocument/2006/relationships/customXml" Target="../ink/ink3661.xml"/><Relationship Id="rId250" Type="http://schemas.openxmlformats.org/officeDocument/2006/relationships/customXml" Target="../ink/ink3562.xml"/><Relationship Id="rId292" Type="http://schemas.openxmlformats.org/officeDocument/2006/relationships/image" Target="../media/image3398.png"/><Relationship Id="rId306" Type="http://schemas.openxmlformats.org/officeDocument/2006/relationships/image" Target="../media/image3405.png"/><Relationship Id="rId45" Type="http://schemas.openxmlformats.org/officeDocument/2006/relationships/image" Target="../media/image3282.png"/><Relationship Id="rId87" Type="http://schemas.openxmlformats.org/officeDocument/2006/relationships/image" Target="../media/image2549.png"/><Relationship Id="rId110" Type="http://schemas.openxmlformats.org/officeDocument/2006/relationships/customXml" Target="../ink/ink3492.xml"/><Relationship Id="rId348" Type="http://schemas.openxmlformats.org/officeDocument/2006/relationships/image" Target="../media/image3423.png"/><Relationship Id="rId152" Type="http://schemas.openxmlformats.org/officeDocument/2006/relationships/customXml" Target="../ink/ink3513.xml"/><Relationship Id="rId194" Type="http://schemas.openxmlformats.org/officeDocument/2006/relationships/customXml" Target="../ink/ink3534.xml"/><Relationship Id="rId208" Type="http://schemas.openxmlformats.org/officeDocument/2006/relationships/customXml" Target="../ink/ink3541.xml"/><Relationship Id="rId415" Type="http://schemas.openxmlformats.org/officeDocument/2006/relationships/image" Target="../media/image3456.png"/><Relationship Id="rId457" Type="http://schemas.openxmlformats.org/officeDocument/2006/relationships/image" Target="../media/image3477.png"/><Relationship Id="rId261" Type="http://schemas.openxmlformats.org/officeDocument/2006/relationships/image" Target="../media/image424.png"/><Relationship Id="rId14" Type="http://schemas.openxmlformats.org/officeDocument/2006/relationships/customXml" Target="../ink/ink3444.xml"/><Relationship Id="rId56" Type="http://schemas.openxmlformats.org/officeDocument/2006/relationships/customXml" Target="../ink/ink3465.xml"/><Relationship Id="rId317" Type="http://schemas.openxmlformats.org/officeDocument/2006/relationships/customXml" Target="../ink/ink3596.xml"/><Relationship Id="rId359" Type="http://schemas.openxmlformats.org/officeDocument/2006/relationships/customXml" Target="../ink/ink3617.xml"/><Relationship Id="rId98" Type="http://schemas.openxmlformats.org/officeDocument/2006/relationships/customXml" Target="../ink/ink3486.xml"/><Relationship Id="rId121" Type="http://schemas.openxmlformats.org/officeDocument/2006/relationships/image" Target="../media/image3317.png"/><Relationship Id="rId163" Type="http://schemas.openxmlformats.org/officeDocument/2006/relationships/image" Target="../media/image3338.png"/><Relationship Id="rId219" Type="http://schemas.openxmlformats.org/officeDocument/2006/relationships/image" Target="../media/image3364.png"/><Relationship Id="rId370" Type="http://schemas.openxmlformats.org/officeDocument/2006/relationships/image" Target="../media/image3434.png"/><Relationship Id="rId426" Type="http://schemas.openxmlformats.org/officeDocument/2006/relationships/customXml" Target="../ink/ink3651.xml"/><Relationship Id="rId230" Type="http://schemas.openxmlformats.org/officeDocument/2006/relationships/customXml" Target="../ink/ink3552.xml"/><Relationship Id="rId468" Type="http://schemas.openxmlformats.org/officeDocument/2006/relationships/customXml" Target="../ink/ink3672.xml"/><Relationship Id="rId25" Type="http://schemas.openxmlformats.org/officeDocument/2006/relationships/image" Target="../media/image3274.png"/><Relationship Id="rId67" Type="http://schemas.openxmlformats.org/officeDocument/2006/relationships/image" Target="../media/image3292.png"/><Relationship Id="rId272" Type="http://schemas.openxmlformats.org/officeDocument/2006/relationships/customXml" Target="../ink/ink3573.xml"/><Relationship Id="rId328" Type="http://schemas.openxmlformats.org/officeDocument/2006/relationships/image" Target="../media/image3414.png"/><Relationship Id="rId132" Type="http://schemas.openxmlformats.org/officeDocument/2006/relationships/customXml" Target="../ink/ink3503.xml"/><Relationship Id="rId174" Type="http://schemas.openxmlformats.org/officeDocument/2006/relationships/customXml" Target="../ink/ink3524.xml"/><Relationship Id="rId381" Type="http://schemas.openxmlformats.org/officeDocument/2006/relationships/image" Target="../media/image3439.png"/><Relationship Id="rId241" Type="http://schemas.openxmlformats.org/officeDocument/2006/relationships/image" Target="../media/image3374.png"/><Relationship Id="rId437" Type="http://schemas.openxmlformats.org/officeDocument/2006/relationships/image" Target="../media/image3467.png"/><Relationship Id="rId36" Type="http://schemas.openxmlformats.org/officeDocument/2006/relationships/customXml" Target="../ink/ink3455.xml"/><Relationship Id="rId283" Type="http://schemas.openxmlformats.org/officeDocument/2006/relationships/image" Target="../media/image3394.png"/><Relationship Id="rId339" Type="http://schemas.openxmlformats.org/officeDocument/2006/relationships/customXml" Target="../ink/ink3607.xml"/><Relationship Id="rId78" Type="http://schemas.openxmlformats.org/officeDocument/2006/relationships/customXml" Target="../ink/ink3476.xml"/><Relationship Id="rId101" Type="http://schemas.openxmlformats.org/officeDocument/2006/relationships/image" Target="../media/image3308.png"/><Relationship Id="rId143" Type="http://schemas.openxmlformats.org/officeDocument/2006/relationships/image" Target="../media/image3328.png"/><Relationship Id="rId185" Type="http://schemas.openxmlformats.org/officeDocument/2006/relationships/image" Target="../media/image3348.png"/><Relationship Id="rId350" Type="http://schemas.openxmlformats.org/officeDocument/2006/relationships/image" Target="../media/image3424.png"/><Relationship Id="rId406" Type="http://schemas.openxmlformats.org/officeDocument/2006/relationships/customXml" Target="../ink/ink3641.xml"/><Relationship Id="rId9" Type="http://schemas.openxmlformats.org/officeDocument/2006/relationships/image" Target="../media/image3266.png"/><Relationship Id="rId210" Type="http://schemas.openxmlformats.org/officeDocument/2006/relationships/customXml" Target="../ink/ink3542.xml"/><Relationship Id="rId392" Type="http://schemas.openxmlformats.org/officeDocument/2006/relationships/customXml" Target="../ink/ink3634.xml"/><Relationship Id="rId448" Type="http://schemas.openxmlformats.org/officeDocument/2006/relationships/customXml" Target="../ink/ink3662.xml"/><Relationship Id="rId252" Type="http://schemas.openxmlformats.org/officeDocument/2006/relationships/customXml" Target="../ink/ink3563.xml"/><Relationship Id="rId294" Type="http://schemas.openxmlformats.org/officeDocument/2006/relationships/image" Target="../media/image3399.png"/><Relationship Id="rId308" Type="http://schemas.openxmlformats.org/officeDocument/2006/relationships/image" Target="../media/image3406.png"/><Relationship Id="rId47" Type="http://schemas.openxmlformats.org/officeDocument/2006/relationships/image" Target="../media/image3283.png"/><Relationship Id="rId89" Type="http://schemas.openxmlformats.org/officeDocument/2006/relationships/image" Target="../media/image3302.png"/><Relationship Id="rId112" Type="http://schemas.openxmlformats.org/officeDocument/2006/relationships/customXml" Target="../ink/ink3493.xml"/><Relationship Id="rId154" Type="http://schemas.openxmlformats.org/officeDocument/2006/relationships/customXml" Target="../ink/ink3514.xml"/><Relationship Id="rId361" Type="http://schemas.openxmlformats.org/officeDocument/2006/relationships/customXml" Target="../ink/ink3618.xml"/><Relationship Id="rId196" Type="http://schemas.openxmlformats.org/officeDocument/2006/relationships/customXml" Target="../ink/ink3535.xml"/><Relationship Id="rId417" Type="http://schemas.openxmlformats.org/officeDocument/2006/relationships/image" Target="../media/image3457.png"/><Relationship Id="rId459" Type="http://schemas.openxmlformats.org/officeDocument/2006/relationships/image" Target="../media/image3478.png"/><Relationship Id="rId16" Type="http://schemas.openxmlformats.org/officeDocument/2006/relationships/customXml" Target="../ink/ink3445.xml"/><Relationship Id="rId221" Type="http://schemas.openxmlformats.org/officeDocument/2006/relationships/image" Target="../media/image3365.png"/><Relationship Id="rId263" Type="http://schemas.openxmlformats.org/officeDocument/2006/relationships/image" Target="../media/image3384.png"/><Relationship Id="rId319" Type="http://schemas.openxmlformats.org/officeDocument/2006/relationships/customXml" Target="../ink/ink3597.xml"/><Relationship Id="rId470" Type="http://schemas.openxmlformats.org/officeDocument/2006/relationships/customXml" Target="../ink/ink3673.xml"/><Relationship Id="rId58" Type="http://schemas.openxmlformats.org/officeDocument/2006/relationships/customXml" Target="../ink/ink3466.xml"/><Relationship Id="rId123" Type="http://schemas.openxmlformats.org/officeDocument/2006/relationships/image" Target="../media/image3318.png"/><Relationship Id="rId330" Type="http://schemas.openxmlformats.org/officeDocument/2006/relationships/image" Target="../media/image3415.png"/><Relationship Id="rId165" Type="http://schemas.openxmlformats.org/officeDocument/2006/relationships/image" Target="../media/image3339.png"/><Relationship Id="rId372" Type="http://schemas.openxmlformats.org/officeDocument/2006/relationships/image" Target="../media/image3435.png"/><Relationship Id="rId428" Type="http://schemas.openxmlformats.org/officeDocument/2006/relationships/customXml" Target="../ink/ink3652.xml"/><Relationship Id="rId232" Type="http://schemas.openxmlformats.org/officeDocument/2006/relationships/customXml" Target="../ink/ink3553.xml"/><Relationship Id="rId274" Type="http://schemas.openxmlformats.org/officeDocument/2006/relationships/customXml" Target="../ink/ink3574.xml"/><Relationship Id="rId27" Type="http://schemas.openxmlformats.org/officeDocument/2006/relationships/image" Target="../media/image955.png"/><Relationship Id="rId69" Type="http://schemas.openxmlformats.org/officeDocument/2006/relationships/image" Target="../media/image3293.png"/><Relationship Id="rId134" Type="http://schemas.openxmlformats.org/officeDocument/2006/relationships/customXml" Target="../ink/ink3504.xml"/><Relationship Id="rId80" Type="http://schemas.openxmlformats.org/officeDocument/2006/relationships/customXml" Target="../ink/ink3477.xml"/><Relationship Id="rId176" Type="http://schemas.openxmlformats.org/officeDocument/2006/relationships/customXml" Target="../ink/ink3525.xml"/><Relationship Id="rId341" Type="http://schemas.openxmlformats.org/officeDocument/2006/relationships/customXml" Target="../ink/ink3608.xml"/><Relationship Id="rId383" Type="http://schemas.openxmlformats.org/officeDocument/2006/relationships/image" Target="../media/image3440.png"/><Relationship Id="rId439" Type="http://schemas.openxmlformats.org/officeDocument/2006/relationships/image" Target="../media/image3468.png"/><Relationship Id="rId201" Type="http://schemas.openxmlformats.org/officeDocument/2006/relationships/image" Target="../media/image3355.png"/><Relationship Id="rId243" Type="http://schemas.openxmlformats.org/officeDocument/2006/relationships/image" Target="../media/image3375.png"/><Relationship Id="rId285" Type="http://schemas.openxmlformats.org/officeDocument/2006/relationships/image" Target="../media/image3395.png"/><Relationship Id="rId450" Type="http://schemas.openxmlformats.org/officeDocument/2006/relationships/customXml" Target="../ink/ink3663.xml"/><Relationship Id="rId38" Type="http://schemas.openxmlformats.org/officeDocument/2006/relationships/customXml" Target="../ink/ink3456.xml"/><Relationship Id="rId103" Type="http://schemas.openxmlformats.org/officeDocument/2006/relationships/image" Target="../media/image3309.png"/><Relationship Id="rId310" Type="http://schemas.openxmlformats.org/officeDocument/2006/relationships/image" Target="../media/image269.png"/><Relationship Id="rId91" Type="http://schemas.openxmlformats.org/officeDocument/2006/relationships/image" Target="../media/image3303.png"/><Relationship Id="rId145" Type="http://schemas.openxmlformats.org/officeDocument/2006/relationships/image" Target="../media/image3329.png"/><Relationship Id="rId187" Type="http://schemas.openxmlformats.org/officeDocument/2006/relationships/image" Target="../media/image3349.png"/><Relationship Id="rId352" Type="http://schemas.openxmlformats.org/officeDocument/2006/relationships/image" Target="../media/image3425.png"/><Relationship Id="rId394" Type="http://schemas.openxmlformats.org/officeDocument/2006/relationships/customXml" Target="../ink/ink3635.xml"/><Relationship Id="rId408" Type="http://schemas.openxmlformats.org/officeDocument/2006/relationships/customXml" Target="../ink/ink3642.xml"/><Relationship Id="rId212" Type="http://schemas.openxmlformats.org/officeDocument/2006/relationships/customXml" Target="../ink/ink3543.xml"/><Relationship Id="rId254" Type="http://schemas.openxmlformats.org/officeDocument/2006/relationships/customXml" Target="../ink/ink3564.xml"/><Relationship Id="rId49" Type="http://schemas.openxmlformats.org/officeDocument/2006/relationships/image" Target="../media/image3284.png"/><Relationship Id="rId114" Type="http://schemas.openxmlformats.org/officeDocument/2006/relationships/customXml" Target="../ink/ink3494.xml"/><Relationship Id="rId296" Type="http://schemas.openxmlformats.org/officeDocument/2006/relationships/image" Target="../media/image3400.png"/><Relationship Id="rId461" Type="http://schemas.openxmlformats.org/officeDocument/2006/relationships/image" Target="../media/image3479.png"/><Relationship Id="rId60" Type="http://schemas.openxmlformats.org/officeDocument/2006/relationships/customXml" Target="../ink/ink3467.xml"/><Relationship Id="rId156" Type="http://schemas.openxmlformats.org/officeDocument/2006/relationships/customXml" Target="../ink/ink3515.xml"/><Relationship Id="rId198" Type="http://schemas.openxmlformats.org/officeDocument/2006/relationships/customXml" Target="../ink/ink3536.xml"/><Relationship Id="rId321" Type="http://schemas.openxmlformats.org/officeDocument/2006/relationships/customXml" Target="../ink/ink3598.xml"/><Relationship Id="rId363" Type="http://schemas.openxmlformats.org/officeDocument/2006/relationships/customXml" Target="../ink/ink3619.xml"/><Relationship Id="rId419" Type="http://schemas.openxmlformats.org/officeDocument/2006/relationships/image" Target="../media/image3458.png"/><Relationship Id="rId223" Type="http://schemas.openxmlformats.org/officeDocument/2006/relationships/image" Target="../media/image3366.png"/><Relationship Id="rId430" Type="http://schemas.openxmlformats.org/officeDocument/2006/relationships/customXml" Target="../ink/ink3653.xml"/><Relationship Id="rId18" Type="http://schemas.openxmlformats.org/officeDocument/2006/relationships/customXml" Target="../ink/ink3446.xml"/><Relationship Id="rId265" Type="http://schemas.openxmlformats.org/officeDocument/2006/relationships/image" Target="../media/image3385.png"/><Relationship Id="rId472" Type="http://schemas.openxmlformats.org/officeDocument/2006/relationships/customXml" Target="../ink/ink3674.xml"/><Relationship Id="rId125" Type="http://schemas.openxmlformats.org/officeDocument/2006/relationships/image" Target="../media/image3319.png"/><Relationship Id="rId167" Type="http://schemas.openxmlformats.org/officeDocument/2006/relationships/image" Target="../media/image3340.png"/><Relationship Id="rId332" Type="http://schemas.openxmlformats.org/officeDocument/2006/relationships/image" Target="../media/image3416.png"/><Relationship Id="rId374" Type="http://schemas.openxmlformats.org/officeDocument/2006/relationships/image" Target="../media/image3436.png"/><Relationship Id="rId71" Type="http://schemas.openxmlformats.org/officeDocument/2006/relationships/image" Target="../media/image3294.png"/><Relationship Id="rId234" Type="http://schemas.openxmlformats.org/officeDocument/2006/relationships/customXml" Target="../ink/ink3554.xml"/><Relationship Id="rId2" Type="http://schemas.openxmlformats.org/officeDocument/2006/relationships/customXml" Target="../ink/ink3438.xml"/><Relationship Id="rId29" Type="http://schemas.openxmlformats.org/officeDocument/2006/relationships/image" Target="../media/image3275.png"/><Relationship Id="rId276" Type="http://schemas.openxmlformats.org/officeDocument/2006/relationships/customXml" Target="../ink/ink3575.xml"/><Relationship Id="rId441" Type="http://schemas.openxmlformats.org/officeDocument/2006/relationships/image" Target="../media/image3469.png"/><Relationship Id="rId40" Type="http://schemas.openxmlformats.org/officeDocument/2006/relationships/customXml" Target="../ink/ink3457.xml"/><Relationship Id="rId136" Type="http://schemas.openxmlformats.org/officeDocument/2006/relationships/customXml" Target="../ink/ink3505.xml"/><Relationship Id="rId178" Type="http://schemas.openxmlformats.org/officeDocument/2006/relationships/customXml" Target="../ink/ink3526.xml"/><Relationship Id="rId301" Type="http://schemas.openxmlformats.org/officeDocument/2006/relationships/customXml" Target="../ink/ink3588.xml"/><Relationship Id="rId343" Type="http://schemas.openxmlformats.org/officeDocument/2006/relationships/customXml" Target="../ink/ink3609.xml"/><Relationship Id="rId82" Type="http://schemas.openxmlformats.org/officeDocument/2006/relationships/customXml" Target="../ink/ink3478.xml"/><Relationship Id="rId203" Type="http://schemas.openxmlformats.org/officeDocument/2006/relationships/image" Target="../media/image3356.png"/><Relationship Id="rId385" Type="http://schemas.openxmlformats.org/officeDocument/2006/relationships/image" Target="../media/image3441.png"/><Relationship Id="rId245" Type="http://schemas.openxmlformats.org/officeDocument/2006/relationships/image" Target="../media/image3376.png"/><Relationship Id="rId287" Type="http://schemas.openxmlformats.org/officeDocument/2006/relationships/image" Target="../media/image3396.png"/><Relationship Id="rId410" Type="http://schemas.openxmlformats.org/officeDocument/2006/relationships/customXml" Target="../ink/ink3643.xml"/><Relationship Id="rId452" Type="http://schemas.openxmlformats.org/officeDocument/2006/relationships/customXml" Target="../ink/ink3664.xml"/><Relationship Id="rId105" Type="http://schemas.openxmlformats.org/officeDocument/2006/relationships/image" Target="../media/image2364.png"/><Relationship Id="rId147" Type="http://schemas.openxmlformats.org/officeDocument/2006/relationships/image" Target="../media/image3330.png"/><Relationship Id="rId312" Type="http://schemas.openxmlformats.org/officeDocument/2006/relationships/image" Target="../media/image3407.png"/><Relationship Id="rId354" Type="http://schemas.openxmlformats.org/officeDocument/2006/relationships/image" Target="../media/image3426.png"/><Relationship Id="rId51" Type="http://schemas.openxmlformats.org/officeDocument/2006/relationships/image" Target="../media/image3285.png"/><Relationship Id="rId72" Type="http://schemas.openxmlformats.org/officeDocument/2006/relationships/customXml" Target="../ink/ink3473.xml"/><Relationship Id="rId93" Type="http://schemas.openxmlformats.org/officeDocument/2006/relationships/image" Target="../media/image3304.png"/><Relationship Id="rId189" Type="http://schemas.openxmlformats.org/officeDocument/2006/relationships/image" Target="../media/image3350.png"/><Relationship Id="rId375" Type="http://schemas.openxmlformats.org/officeDocument/2006/relationships/customXml" Target="../ink/ink3625.xml"/><Relationship Id="rId396" Type="http://schemas.openxmlformats.org/officeDocument/2006/relationships/customXml" Target="../ink/ink3636.xml"/><Relationship Id="rId3" Type="http://schemas.openxmlformats.org/officeDocument/2006/relationships/image" Target="../media/image3263.png"/><Relationship Id="rId214" Type="http://schemas.openxmlformats.org/officeDocument/2006/relationships/customXml" Target="../ink/ink3544.xml"/><Relationship Id="rId235" Type="http://schemas.openxmlformats.org/officeDocument/2006/relationships/image" Target="../media/image3371.png"/><Relationship Id="rId256" Type="http://schemas.openxmlformats.org/officeDocument/2006/relationships/customXml" Target="../ink/ink3565.xml"/><Relationship Id="rId277" Type="http://schemas.openxmlformats.org/officeDocument/2006/relationships/image" Target="../media/image3391.png"/><Relationship Id="rId298" Type="http://schemas.openxmlformats.org/officeDocument/2006/relationships/image" Target="../media/image3401.png"/><Relationship Id="rId400" Type="http://schemas.openxmlformats.org/officeDocument/2006/relationships/customXml" Target="../ink/ink3638.xml"/><Relationship Id="rId421" Type="http://schemas.openxmlformats.org/officeDocument/2006/relationships/image" Target="../media/image3459.png"/><Relationship Id="rId442" Type="http://schemas.openxmlformats.org/officeDocument/2006/relationships/customXml" Target="../ink/ink3659.xml"/><Relationship Id="rId463" Type="http://schemas.openxmlformats.org/officeDocument/2006/relationships/image" Target="../media/image3480.png"/><Relationship Id="rId116" Type="http://schemas.openxmlformats.org/officeDocument/2006/relationships/customXml" Target="../ink/ink3495.xml"/><Relationship Id="rId137" Type="http://schemas.openxmlformats.org/officeDocument/2006/relationships/image" Target="../media/image3325.png"/><Relationship Id="rId158" Type="http://schemas.openxmlformats.org/officeDocument/2006/relationships/customXml" Target="../ink/ink3516.xml"/><Relationship Id="rId302" Type="http://schemas.openxmlformats.org/officeDocument/2006/relationships/image" Target="../media/image3403.png"/><Relationship Id="rId323" Type="http://schemas.openxmlformats.org/officeDocument/2006/relationships/customXml" Target="../ink/ink3599.xml"/><Relationship Id="rId344" Type="http://schemas.openxmlformats.org/officeDocument/2006/relationships/image" Target="../media/image3421.png"/><Relationship Id="rId20" Type="http://schemas.openxmlformats.org/officeDocument/2006/relationships/customXml" Target="../ink/ink3447.xml"/><Relationship Id="rId41" Type="http://schemas.openxmlformats.org/officeDocument/2006/relationships/image" Target="../media/image3280.png"/><Relationship Id="rId62" Type="http://schemas.openxmlformats.org/officeDocument/2006/relationships/customXml" Target="../ink/ink3468.xml"/><Relationship Id="rId83" Type="http://schemas.openxmlformats.org/officeDocument/2006/relationships/image" Target="../media/image3300.png"/><Relationship Id="rId179" Type="http://schemas.openxmlformats.org/officeDocument/2006/relationships/image" Target="../media/image3345.png"/><Relationship Id="rId365" Type="http://schemas.openxmlformats.org/officeDocument/2006/relationships/customXml" Target="../ink/ink3620.xml"/><Relationship Id="rId386" Type="http://schemas.openxmlformats.org/officeDocument/2006/relationships/customXml" Target="../ink/ink3631.xml"/><Relationship Id="rId190" Type="http://schemas.openxmlformats.org/officeDocument/2006/relationships/customXml" Target="../ink/ink3532.xml"/><Relationship Id="rId204" Type="http://schemas.openxmlformats.org/officeDocument/2006/relationships/customXml" Target="../ink/ink3539.xml"/><Relationship Id="rId225" Type="http://schemas.openxmlformats.org/officeDocument/2006/relationships/image" Target="../media/image3367.png"/><Relationship Id="rId246" Type="http://schemas.openxmlformats.org/officeDocument/2006/relationships/customXml" Target="../ink/ink3560.xml"/><Relationship Id="rId267" Type="http://schemas.openxmlformats.org/officeDocument/2006/relationships/image" Target="../media/image3386.png"/><Relationship Id="rId288" Type="http://schemas.openxmlformats.org/officeDocument/2006/relationships/customXml" Target="../ink/ink3581.xml"/><Relationship Id="rId411" Type="http://schemas.openxmlformats.org/officeDocument/2006/relationships/image" Target="../media/image3454.png"/><Relationship Id="rId432" Type="http://schemas.openxmlformats.org/officeDocument/2006/relationships/customXml" Target="../ink/ink3654.xml"/><Relationship Id="rId453" Type="http://schemas.openxmlformats.org/officeDocument/2006/relationships/image" Target="../media/image3475.png"/><Relationship Id="rId474" Type="http://schemas.openxmlformats.org/officeDocument/2006/relationships/customXml" Target="../ink/ink3675.xml"/><Relationship Id="rId106" Type="http://schemas.openxmlformats.org/officeDocument/2006/relationships/customXml" Target="../ink/ink3490.xml"/><Relationship Id="rId127" Type="http://schemas.openxmlformats.org/officeDocument/2006/relationships/image" Target="../media/image3320.png"/><Relationship Id="rId313" Type="http://schemas.openxmlformats.org/officeDocument/2006/relationships/customXml" Target="../ink/ink3594.xml"/><Relationship Id="rId10" Type="http://schemas.openxmlformats.org/officeDocument/2006/relationships/customXml" Target="../ink/ink3442.xml"/><Relationship Id="rId31" Type="http://schemas.openxmlformats.org/officeDocument/2006/relationships/image" Target="../media/image3276.png"/><Relationship Id="rId52" Type="http://schemas.openxmlformats.org/officeDocument/2006/relationships/customXml" Target="../ink/ink3463.xml"/><Relationship Id="rId73" Type="http://schemas.openxmlformats.org/officeDocument/2006/relationships/image" Target="../media/image3295.png"/><Relationship Id="rId94" Type="http://schemas.openxmlformats.org/officeDocument/2006/relationships/customXml" Target="../ink/ink3484.xml"/><Relationship Id="rId148" Type="http://schemas.openxmlformats.org/officeDocument/2006/relationships/customXml" Target="../ink/ink3511.xml"/><Relationship Id="rId169" Type="http://schemas.openxmlformats.org/officeDocument/2006/relationships/image" Target="../media/image330.png"/><Relationship Id="rId334" Type="http://schemas.openxmlformats.org/officeDocument/2006/relationships/image" Target="../media/image122.png"/><Relationship Id="rId355" Type="http://schemas.openxmlformats.org/officeDocument/2006/relationships/customXml" Target="../ink/ink3615.xml"/><Relationship Id="rId376" Type="http://schemas.openxmlformats.org/officeDocument/2006/relationships/image" Target="../media/image3437.png"/><Relationship Id="rId397" Type="http://schemas.openxmlformats.org/officeDocument/2006/relationships/image" Target="../media/image3447.png"/><Relationship Id="rId4" Type="http://schemas.openxmlformats.org/officeDocument/2006/relationships/customXml" Target="../ink/ink3439.xml"/><Relationship Id="rId180" Type="http://schemas.openxmlformats.org/officeDocument/2006/relationships/customXml" Target="../ink/ink3527.xml"/><Relationship Id="rId215" Type="http://schemas.openxmlformats.org/officeDocument/2006/relationships/image" Target="../media/image3362.png"/><Relationship Id="rId236" Type="http://schemas.openxmlformats.org/officeDocument/2006/relationships/customXml" Target="../ink/ink3555.xml"/><Relationship Id="rId257" Type="http://schemas.openxmlformats.org/officeDocument/2006/relationships/image" Target="../media/image3382.png"/><Relationship Id="rId278" Type="http://schemas.openxmlformats.org/officeDocument/2006/relationships/customXml" Target="../ink/ink3576.xml"/><Relationship Id="rId401" Type="http://schemas.openxmlformats.org/officeDocument/2006/relationships/image" Target="../media/image3449.png"/><Relationship Id="rId422" Type="http://schemas.openxmlformats.org/officeDocument/2006/relationships/customXml" Target="../ink/ink3649.xml"/><Relationship Id="rId443" Type="http://schemas.openxmlformats.org/officeDocument/2006/relationships/image" Target="../media/image3470.png"/><Relationship Id="rId464" Type="http://schemas.openxmlformats.org/officeDocument/2006/relationships/customXml" Target="../ink/ink3670.xml"/><Relationship Id="rId303" Type="http://schemas.openxmlformats.org/officeDocument/2006/relationships/customXml" Target="../ink/ink3589.xml"/><Relationship Id="rId42" Type="http://schemas.openxmlformats.org/officeDocument/2006/relationships/customXml" Target="../ink/ink3458.xml"/><Relationship Id="rId84" Type="http://schemas.openxmlformats.org/officeDocument/2006/relationships/customXml" Target="../ink/ink3479.xml"/><Relationship Id="rId138" Type="http://schemas.openxmlformats.org/officeDocument/2006/relationships/customXml" Target="../ink/ink3506.xml"/><Relationship Id="rId345" Type="http://schemas.openxmlformats.org/officeDocument/2006/relationships/customXml" Target="../ink/ink3610.xml"/><Relationship Id="rId387" Type="http://schemas.openxmlformats.org/officeDocument/2006/relationships/image" Target="../media/image3442.png"/><Relationship Id="rId191" Type="http://schemas.openxmlformats.org/officeDocument/2006/relationships/image" Target="../media/image3351.png"/><Relationship Id="rId205" Type="http://schemas.openxmlformats.org/officeDocument/2006/relationships/image" Target="../media/image3357.png"/><Relationship Id="rId247" Type="http://schemas.openxmlformats.org/officeDocument/2006/relationships/image" Target="../media/image3377.png"/><Relationship Id="rId412" Type="http://schemas.openxmlformats.org/officeDocument/2006/relationships/customXml" Target="../ink/ink3644.xml"/><Relationship Id="rId107" Type="http://schemas.openxmlformats.org/officeDocument/2006/relationships/image" Target="../media/image3310.png"/><Relationship Id="rId289" Type="http://schemas.openxmlformats.org/officeDocument/2006/relationships/image" Target="../media/image3397.png"/><Relationship Id="rId454" Type="http://schemas.openxmlformats.org/officeDocument/2006/relationships/customXml" Target="../ink/ink3665.xml"/><Relationship Id="rId11" Type="http://schemas.openxmlformats.org/officeDocument/2006/relationships/image" Target="../media/image3267.png"/><Relationship Id="rId53" Type="http://schemas.openxmlformats.org/officeDocument/2006/relationships/image" Target="../media/image3286.png"/><Relationship Id="rId149" Type="http://schemas.openxmlformats.org/officeDocument/2006/relationships/image" Target="../media/image3331.png"/><Relationship Id="rId314" Type="http://schemas.openxmlformats.org/officeDocument/2006/relationships/image" Target="../media/image3408.png"/><Relationship Id="rId356" Type="http://schemas.openxmlformats.org/officeDocument/2006/relationships/image" Target="../media/image3427.png"/><Relationship Id="rId398" Type="http://schemas.openxmlformats.org/officeDocument/2006/relationships/customXml" Target="../ink/ink3637.xml"/><Relationship Id="rId95" Type="http://schemas.openxmlformats.org/officeDocument/2006/relationships/image" Target="../media/image3305.png"/><Relationship Id="rId160" Type="http://schemas.openxmlformats.org/officeDocument/2006/relationships/customXml" Target="../ink/ink3517.xml"/><Relationship Id="rId216" Type="http://schemas.openxmlformats.org/officeDocument/2006/relationships/customXml" Target="../ink/ink3545.xml"/><Relationship Id="rId423" Type="http://schemas.openxmlformats.org/officeDocument/2006/relationships/image" Target="../media/image3460.png"/><Relationship Id="rId258" Type="http://schemas.openxmlformats.org/officeDocument/2006/relationships/customXml" Target="../ink/ink3566.xml"/><Relationship Id="rId465" Type="http://schemas.openxmlformats.org/officeDocument/2006/relationships/image" Target="../media/image3481.png"/><Relationship Id="rId22" Type="http://schemas.openxmlformats.org/officeDocument/2006/relationships/customXml" Target="../ink/ink3448.xml"/><Relationship Id="rId64" Type="http://schemas.openxmlformats.org/officeDocument/2006/relationships/customXml" Target="../ink/ink3469.xml"/><Relationship Id="rId118" Type="http://schemas.openxmlformats.org/officeDocument/2006/relationships/customXml" Target="../ink/ink3496.xml"/><Relationship Id="rId325" Type="http://schemas.openxmlformats.org/officeDocument/2006/relationships/customXml" Target="../ink/ink3600.xml"/><Relationship Id="rId367" Type="http://schemas.openxmlformats.org/officeDocument/2006/relationships/customXml" Target="../ink/ink3621.xml"/><Relationship Id="rId171" Type="http://schemas.openxmlformats.org/officeDocument/2006/relationships/image" Target="../media/image3341.png"/><Relationship Id="rId227" Type="http://schemas.openxmlformats.org/officeDocument/2006/relationships/image" Target="../media/image2744.png"/><Relationship Id="rId269" Type="http://schemas.openxmlformats.org/officeDocument/2006/relationships/image" Target="../media/image3387.png"/><Relationship Id="rId434" Type="http://schemas.openxmlformats.org/officeDocument/2006/relationships/customXml" Target="../ink/ink3655.xml"/><Relationship Id="rId476" Type="http://schemas.openxmlformats.org/officeDocument/2006/relationships/customXml" Target="../ink/ink3676.xml"/><Relationship Id="rId33" Type="http://schemas.openxmlformats.org/officeDocument/2006/relationships/image" Target="../media/image3277.png"/><Relationship Id="rId129" Type="http://schemas.openxmlformats.org/officeDocument/2006/relationships/image" Target="../media/image3321.png"/><Relationship Id="rId280" Type="http://schemas.openxmlformats.org/officeDocument/2006/relationships/customXml" Target="../ink/ink3577.xml"/><Relationship Id="rId336" Type="http://schemas.openxmlformats.org/officeDocument/2006/relationships/image" Target="../media/image3417.png"/><Relationship Id="rId75" Type="http://schemas.openxmlformats.org/officeDocument/2006/relationships/image" Target="../media/image3296.png"/><Relationship Id="rId140" Type="http://schemas.openxmlformats.org/officeDocument/2006/relationships/customXml" Target="../ink/ink3507.xml"/><Relationship Id="rId182" Type="http://schemas.openxmlformats.org/officeDocument/2006/relationships/customXml" Target="../ink/ink3528.xml"/><Relationship Id="rId378" Type="http://schemas.openxmlformats.org/officeDocument/2006/relationships/customXml" Target="../ink/ink3627.xml"/><Relationship Id="rId403" Type="http://schemas.openxmlformats.org/officeDocument/2006/relationships/image" Target="../media/image3450.png"/><Relationship Id="rId6" Type="http://schemas.openxmlformats.org/officeDocument/2006/relationships/customXml" Target="../ink/ink3440.xml"/><Relationship Id="rId238" Type="http://schemas.openxmlformats.org/officeDocument/2006/relationships/customXml" Target="../ink/ink3556.xml"/><Relationship Id="rId445" Type="http://schemas.openxmlformats.org/officeDocument/2006/relationships/image" Target="../media/image3471.png"/><Relationship Id="rId291" Type="http://schemas.openxmlformats.org/officeDocument/2006/relationships/customXml" Target="../ink/ink3583.xml"/><Relationship Id="rId305" Type="http://schemas.openxmlformats.org/officeDocument/2006/relationships/customXml" Target="../ink/ink3590.xml"/><Relationship Id="rId347" Type="http://schemas.openxmlformats.org/officeDocument/2006/relationships/customXml" Target="../ink/ink3611.xml"/><Relationship Id="rId44" Type="http://schemas.openxmlformats.org/officeDocument/2006/relationships/customXml" Target="../ink/ink3459.xml"/><Relationship Id="rId86" Type="http://schemas.openxmlformats.org/officeDocument/2006/relationships/customXml" Target="../ink/ink3480.xml"/><Relationship Id="rId151" Type="http://schemas.openxmlformats.org/officeDocument/2006/relationships/image" Target="../media/image3332.png"/><Relationship Id="rId389" Type="http://schemas.openxmlformats.org/officeDocument/2006/relationships/image" Target="../media/image3443.png"/><Relationship Id="rId193" Type="http://schemas.openxmlformats.org/officeDocument/2006/relationships/image" Target="../media/image827.png"/><Relationship Id="rId207" Type="http://schemas.openxmlformats.org/officeDocument/2006/relationships/image" Target="../media/image3358.png"/><Relationship Id="rId249" Type="http://schemas.openxmlformats.org/officeDocument/2006/relationships/image" Target="../media/image3378.png"/><Relationship Id="rId414" Type="http://schemas.openxmlformats.org/officeDocument/2006/relationships/customXml" Target="../ink/ink3645.xml"/><Relationship Id="rId456" Type="http://schemas.openxmlformats.org/officeDocument/2006/relationships/customXml" Target="../ink/ink3666.xml"/><Relationship Id="rId13" Type="http://schemas.openxmlformats.org/officeDocument/2006/relationships/image" Target="../media/image3268.png"/><Relationship Id="rId109" Type="http://schemas.openxmlformats.org/officeDocument/2006/relationships/image" Target="../media/image3311.png"/><Relationship Id="rId260" Type="http://schemas.openxmlformats.org/officeDocument/2006/relationships/customXml" Target="../ink/ink3567.xml"/><Relationship Id="rId316" Type="http://schemas.openxmlformats.org/officeDocument/2006/relationships/image" Target="../media/image3409.png"/><Relationship Id="rId55" Type="http://schemas.openxmlformats.org/officeDocument/2006/relationships/image" Target="../media/image2186.png"/><Relationship Id="rId97" Type="http://schemas.openxmlformats.org/officeDocument/2006/relationships/image" Target="../media/image3306.png"/><Relationship Id="rId120" Type="http://schemas.openxmlformats.org/officeDocument/2006/relationships/customXml" Target="../ink/ink3497.xml"/><Relationship Id="rId358" Type="http://schemas.openxmlformats.org/officeDocument/2006/relationships/image" Target="../media/image3428.png"/><Relationship Id="rId162" Type="http://schemas.openxmlformats.org/officeDocument/2006/relationships/customXml" Target="../ink/ink3518.xml"/><Relationship Id="rId218" Type="http://schemas.openxmlformats.org/officeDocument/2006/relationships/customXml" Target="../ink/ink3546.xml"/><Relationship Id="rId425" Type="http://schemas.openxmlformats.org/officeDocument/2006/relationships/image" Target="../media/image3461.png"/><Relationship Id="rId467" Type="http://schemas.openxmlformats.org/officeDocument/2006/relationships/image" Target="../media/image3482.png"/><Relationship Id="rId271" Type="http://schemas.openxmlformats.org/officeDocument/2006/relationships/image" Target="../media/image3388.png"/><Relationship Id="rId24" Type="http://schemas.openxmlformats.org/officeDocument/2006/relationships/customXml" Target="../ink/ink3449.xml"/><Relationship Id="rId66" Type="http://schemas.openxmlformats.org/officeDocument/2006/relationships/customXml" Target="../ink/ink3470.xml"/><Relationship Id="rId131" Type="http://schemas.openxmlformats.org/officeDocument/2006/relationships/image" Target="../media/image3322.png"/><Relationship Id="rId327" Type="http://schemas.openxmlformats.org/officeDocument/2006/relationships/customXml" Target="../ink/ink3601.xml"/><Relationship Id="rId369" Type="http://schemas.openxmlformats.org/officeDocument/2006/relationships/customXml" Target="../ink/ink3622.xml"/><Relationship Id="rId173" Type="http://schemas.openxmlformats.org/officeDocument/2006/relationships/image" Target="../media/image3342.png"/><Relationship Id="rId229" Type="http://schemas.openxmlformats.org/officeDocument/2006/relationships/image" Target="../media/image3368.png"/><Relationship Id="rId380" Type="http://schemas.openxmlformats.org/officeDocument/2006/relationships/customXml" Target="../ink/ink3628.xml"/><Relationship Id="rId436" Type="http://schemas.openxmlformats.org/officeDocument/2006/relationships/customXml" Target="../ink/ink3656.xml"/><Relationship Id="rId240" Type="http://schemas.openxmlformats.org/officeDocument/2006/relationships/customXml" Target="../ink/ink3557.xml"/><Relationship Id="rId35" Type="http://schemas.openxmlformats.org/officeDocument/2006/relationships/image" Target="../media/image1117.png"/><Relationship Id="rId77" Type="http://schemas.openxmlformats.org/officeDocument/2006/relationships/image" Target="../media/image3297.png"/><Relationship Id="rId100" Type="http://schemas.openxmlformats.org/officeDocument/2006/relationships/customXml" Target="../ink/ink3487.xml"/><Relationship Id="rId282" Type="http://schemas.openxmlformats.org/officeDocument/2006/relationships/customXml" Target="../ink/ink3578.xml"/><Relationship Id="rId338" Type="http://schemas.openxmlformats.org/officeDocument/2006/relationships/image" Target="../media/image3418.png"/><Relationship Id="rId8" Type="http://schemas.openxmlformats.org/officeDocument/2006/relationships/customXml" Target="../ink/ink3441.xml"/><Relationship Id="rId142" Type="http://schemas.openxmlformats.org/officeDocument/2006/relationships/customXml" Target="../ink/ink3508.xml"/><Relationship Id="rId184" Type="http://schemas.openxmlformats.org/officeDocument/2006/relationships/customXml" Target="../ink/ink3529.xml"/><Relationship Id="rId391" Type="http://schemas.openxmlformats.org/officeDocument/2006/relationships/image" Target="../media/image3444.png"/><Relationship Id="rId405" Type="http://schemas.openxmlformats.org/officeDocument/2006/relationships/image" Target="../media/image3451.png"/><Relationship Id="rId447" Type="http://schemas.openxmlformats.org/officeDocument/2006/relationships/image" Target="../media/image3472.png"/><Relationship Id="rId251" Type="http://schemas.openxmlformats.org/officeDocument/2006/relationships/image" Target="../media/image3379.png"/><Relationship Id="rId46" Type="http://schemas.openxmlformats.org/officeDocument/2006/relationships/customXml" Target="../ink/ink3460.xml"/><Relationship Id="rId293" Type="http://schemas.openxmlformats.org/officeDocument/2006/relationships/customXml" Target="../ink/ink3584.xml"/><Relationship Id="rId307" Type="http://schemas.openxmlformats.org/officeDocument/2006/relationships/customXml" Target="../ink/ink3591.xml"/><Relationship Id="rId349" Type="http://schemas.openxmlformats.org/officeDocument/2006/relationships/customXml" Target="../ink/ink3612.xml"/><Relationship Id="rId88" Type="http://schemas.openxmlformats.org/officeDocument/2006/relationships/customXml" Target="../ink/ink3481.xml"/><Relationship Id="rId111" Type="http://schemas.openxmlformats.org/officeDocument/2006/relationships/image" Target="../media/image3312.png"/><Relationship Id="rId153" Type="http://schemas.openxmlformats.org/officeDocument/2006/relationships/image" Target="../media/image3333.png"/><Relationship Id="rId195" Type="http://schemas.openxmlformats.org/officeDocument/2006/relationships/image" Target="../media/image3352.png"/><Relationship Id="rId209" Type="http://schemas.openxmlformats.org/officeDocument/2006/relationships/image" Target="../media/image3359.png"/><Relationship Id="rId360" Type="http://schemas.openxmlformats.org/officeDocument/2006/relationships/image" Target="../media/image3429.png"/><Relationship Id="rId416" Type="http://schemas.openxmlformats.org/officeDocument/2006/relationships/customXml" Target="../ink/ink3646.xml"/><Relationship Id="rId220" Type="http://schemas.openxmlformats.org/officeDocument/2006/relationships/customXml" Target="../ink/ink3547.xml"/><Relationship Id="rId458" Type="http://schemas.openxmlformats.org/officeDocument/2006/relationships/customXml" Target="../ink/ink3667.xml"/><Relationship Id="rId15" Type="http://schemas.openxmlformats.org/officeDocument/2006/relationships/image" Target="../media/image3269.png"/><Relationship Id="rId57" Type="http://schemas.openxmlformats.org/officeDocument/2006/relationships/image" Target="../media/image3287.png"/><Relationship Id="rId262" Type="http://schemas.openxmlformats.org/officeDocument/2006/relationships/customXml" Target="../ink/ink3568.xml"/><Relationship Id="rId318" Type="http://schemas.openxmlformats.org/officeDocument/2006/relationships/image" Target="../media/image3410.png"/><Relationship Id="rId99" Type="http://schemas.openxmlformats.org/officeDocument/2006/relationships/image" Target="../media/image3307.png"/><Relationship Id="rId122" Type="http://schemas.openxmlformats.org/officeDocument/2006/relationships/customXml" Target="../ink/ink3498.xml"/><Relationship Id="rId164" Type="http://schemas.openxmlformats.org/officeDocument/2006/relationships/customXml" Target="../ink/ink3519.xml"/><Relationship Id="rId371" Type="http://schemas.openxmlformats.org/officeDocument/2006/relationships/customXml" Target="../ink/ink3623.xml"/><Relationship Id="rId427" Type="http://schemas.openxmlformats.org/officeDocument/2006/relationships/image" Target="../media/image3462.png"/><Relationship Id="rId469" Type="http://schemas.openxmlformats.org/officeDocument/2006/relationships/image" Target="../media/image3483.png"/><Relationship Id="rId26" Type="http://schemas.openxmlformats.org/officeDocument/2006/relationships/customXml" Target="../ink/ink3450.xml"/><Relationship Id="rId231" Type="http://schemas.openxmlformats.org/officeDocument/2006/relationships/image" Target="../media/image3369.png"/><Relationship Id="rId273" Type="http://schemas.openxmlformats.org/officeDocument/2006/relationships/image" Target="../media/image3389.png"/><Relationship Id="rId329" Type="http://schemas.openxmlformats.org/officeDocument/2006/relationships/customXml" Target="../ink/ink3602.xml"/><Relationship Id="rId68" Type="http://schemas.openxmlformats.org/officeDocument/2006/relationships/customXml" Target="../ink/ink3471.xml"/><Relationship Id="rId133" Type="http://schemas.openxmlformats.org/officeDocument/2006/relationships/image" Target="../media/image3323.png"/><Relationship Id="rId175" Type="http://schemas.openxmlformats.org/officeDocument/2006/relationships/image" Target="../media/image3343.png"/><Relationship Id="rId340" Type="http://schemas.openxmlformats.org/officeDocument/2006/relationships/image" Target="../media/image3419.png"/><Relationship Id="rId200" Type="http://schemas.openxmlformats.org/officeDocument/2006/relationships/customXml" Target="../ink/ink3537.xml"/><Relationship Id="rId382" Type="http://schemas.openxmlformats.org/officeDocument/2006/relationships/customXml" Target="../ink/ink3629.xml"/><Relationship Id="rId438" Type="http://schemas.openxmlformats.org/officeDocument/2006/relationships/customXml" Target="../ink/ink3657.xml"/><Relationship Id="rId242" Type="http://schemas.openxmlformats.org/officeDocument/2006/relationships/customXml" Target="../ink/ink3558.xml"/><Relationship Id="rId284" Type="http://schemas.openxmlformats.org/officeDocument/2006/relationships/customXml" Target="../ink/ink3579.xml"/><Relationship Id="rId37" Type="http://schemas.openxmlformats.org/officeDocument/2006/relationships/image" Target="../media/image3278.png"/><Relationship Id="rId79" Type="http://schemas.openxmlformats.org/officeDocument/2006/relationships/image" Target="../media/image3298.png"/><Relationship Id="rId102" Type="http://schemas.openxmlformats.org/officeDocument/2006/relationships/customXml" Target="../ink/ink3488.xml"/><Relationship Id="rId144" Type="http://schemas.openxmlformats.org/officeDocument/2006/relationships/customXml" Target="../ink/ink3509.xml"/><Relationship Id="rId90" Type="http://schemas.openxmlformats.org/officeDocument/2006/relationships/customXml" Target="../ink/ink3482.xml"/><Relationship Id="rId186" Type="http://schemas.openxmlformats.org/officeDocument/2006/relationships/customXml" Target="../ink/ink3530.xml"/><Relationship Id="rId351" Type="http://schemas.openxmlformats.org/officeDocument/2006/relationships/customXml" Target="../ink/ink3613.xml"/><Relationship Id="rId393" Type="http://schemas.openxmlformats.org/officeDocument/2006/relationships/image" Target="../media/image3445.png"/><Relationship Id="rId407" Type="http://schemas.openxmlformats.org/officeDocument/2006/relationships/image" Target="../media/image3452.png"/><Relationship Id="rId449" Type="http://schemas.openxmlformats.org/officeDocument/2006/relationships/image" Target="../media/image3473.png"/><Relationship Id="rId211" Type="http://schemas.openxmlformats.org/officeDocument/2006/relationships/image" Target="../media/image3360.png"/><Relationship Id="rId253" Type="http://schemas.openxmlformats.org/officeDocument/2006/relationships/image" Target="../media/image3380.png"/><Relationship Id="rId295" Type="http://schemas.openxmlformats.org/officeDocument/2006/relationships/customXml" Target="../ink/ink3585.xml"/><Relationship Id="rId309" Type="http://schemas.openxmlformats.org/officeDocument/2006/relationships/customXml" Target="../ink/ink3592.xml"/><Relationship Id="rId460" Type="http://schemas.openxmlformats.org/officeDocument/2006/relationships/customXml" Target="../ink/ink3668.xml"/><Relationship Id="rId48" Type="http://schemas.openxmlformats.org/officeDocument/2006/relationships/customXml" Target="../ink/ink3461.xml"/><Relationship Id="rId113" Type="http://schemas.openxmlformats.org/officeDocument/2006/relationships/image" Target="../media/image3313.png"/><Relationship Id="rId320" Type="http://schemas.openxmlformats.org/officeDocument/2006/relationships/image" Target="../media/image3411.png"/><Relationship Id="rId155" Type="http://schemas.openxmlformats.org/officeDocument/2006/relationships/image" Target="../media/image3334.png"/><Relationship Id="rId197" Type="http://schemas.openxmlformats.org/officeDocument/2006/relationships/image" Target="../media/image3353.png"/><Relationship Id="rId362" Type="http://schemas.openxmlformats.org/officeDocument/2006/relationships/image" Target="../media/image3430.png"/><Relationship Id="rId418" Type="http://schemas.openxmlformats.org/officeDocument/2006/relationships/customXml" Target="../ink/ink3647.xml"/><Relationship Id="rId222" Type="http://schemas.openxmlformats.org/officeDocument/2006/relationships/customXml" Target="../ink/ink3548.xml"/><Relationship Id="rId264" Type="http://schemas.openxmlformats.org/officeDocument/2006/relationships/customXml" Target="../ink/ink3569.xml"/><Relationship Id="rId471" Type="http://schemas.openxmlformats.org/officeDocument/2006/relationships/image" Target="../media/image3484.png"/><Relationship Id="rId17" Type="http://schemas.openxmlformats.org/officeDocument/2006/relationships/image" Target="../media/image3270.png"/><Relationship Id="rId59" Type="http://schemas.openxmlformats.org/officeDocument/2006/relationships/image" Target="../media/image3288.png"/><Relationship Id="rId124" Type="http://schemas.openxmlformats.org/officeDocument/2006/relationships/customXml" Target="../ink/ink3499.xml"/><Relationship Id="rId70" Type="http://schemas.openxmlformats.org/officeDocument/2006/relationships/customXml" Target="../ink/ink3472.xml"/><Relationship Id="rId166" Type="http://schemas.openxmlformats.org/officeDocument/2006/relationships/customXml" Target="../ink/ink3520.xml"/><Relationship Id="rId331" Type="http://schemas.openxmlformats.org/officeDocument/2006/relationships/customXml" Target="../ink/ink3603.xml"/><Relationship Id="rId373" Type="http://schemas.openxmlformats.org/officeDocument/2006/relationships/customXml" Target="../ink/ink3624.xml"/><Relationship Id="rId429" Type="http://schemas.openxmlformats.org/officeDocument/2006/relationships/image" Target="../media/image3463.png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3370.png"/><Relationship Id="rId440" Type="http://schemas.openxmlformats.org/officeDocument/2006/relationships/customXml" Target="../ink/ink3658.xml"/><Relationship Id="rId28" Type="http://schemas.openxmlformats.org/officeDocument/2006/relationships/customXml" Target="../ink/ink3451.xml"/><Relationship Id="rId275" Type="http://schemas.openxmlformats.org/officeDocument/2006/relationships/image" Target="../media/image3390.png"/><Relationship Id="rId300" Type="http://schemas.openxmlformats.org/officeDocument/2006/relationships/image" Target="../media/image3402.png"/><Relationship Id="rId81" Type="http://schemas.openxmlformats.org/officeDocument/2006/relationships/image" Target="../media/image3299.png"/><Relationship Id="rId135" Type="http://schemas.openxmlformats.org/officeDocument/2006/relationships/image" Target="../media/image3324.png"/><Relationship Id="rId177" Type="http://schemas.openxmlformats.org/officeDocument/2006/relationships/image" Target="../media/image3344.png"/><Relationship Id="rId342" Type="http://schemas.openxmlformats.org/officeDocument/2006/relationships/image" Target="../media/image3420.png"/><Relationship Id="rId384" Type="http://schemas.openxmlformats.org/officeDocument/2006/relationships/customXml" Target="../ink/ink3630.xml"/><Relationship Id="rId202" Type="http://schemas.openxmlformats.org/officeDocument/2006/relationships/customXml" Target="../ink/ink3538.xml"/><Relationship Id="rId244" Type="http://schemas.openxmlformats.org/officeDocument/2006/relationships/customXml" Target="../ink/ink3559.xml"/><Relationship Id="rId39" Type="http://schemas.openxmlformats.org/officeDocument/2006/relationships/image" Target="../media/image3279.png"/><Relationship Id="rId286" Type="http://schemas.openxmlformats.org/officeDocument/2006/relationships/customXml" Target="../ink/ink3580.xml"/><Relationship Id="rId451" Type="http://schemas.openxmlformats.org/officeDocument/2006/relationships/image" Target="../media/image3474.png"/><Relationship Id="rId50" Type="http://schemas.openxmlformats.org/officeDocument/2006/relationships/customXml" Target="../ink/ink3462.xml"/><Relationship Id="rId104" Type="http://schemas.openxmlformats.org/officeDocument/2006/relationships/customXml" Target="../ink/ink3489.xml"/><Relationship Id="rId146" Type="http://schemas.openxmlformats.org/officeDocument/2006/relationships/customXml" Target="../ink/ink3510.xml"/><Relationship Id="rId188" Type="http://schemas.openxmlformats.org/officeDocument/2006/relationships/customXml" Target="../ink/ink3531.xml"/><Relationship Id="rId311" Type="http://schemas.openxmlformats.org/officeDocument/2006/relationships/customXml" Target="../ink/ink3593.xml"/><Relationship Id="rId353" Type="http://schemas.openxmlformats.org/officeDocument/2006/relationships/customXml" Target="../ink/ink3614.xml"/><Relationship Id="rId395" Type="http://schemas.openxmlformats.org/officeDocument/2006/relationships/image" Target="../media/image3446.png"/><Relationship Id="rId409" Type="http://schemas.openxmlformats.org/officeDocument/2006/relationships/image" Target="../media/image3453.png"/><Relationship Id="rId92" Type="http://schemas.openxmlformats.org/officeDocument/2006/relationships/customXml" Target="../ink/ink3483.xml"/><Relationship Id="rId213" Type="http://schemas.openxmlformats.org/officeDocument/2006/relationships/image" Target="../media/image3361.png"/><Relationship Id="rId420" Type="http://schemas.openxmlformats.org/officeDocument/2006/relationships/customXml" Target="../ink/ink3648.xml"/><Relationship Id="rId255" Type="http://schemas.openxmlformats.org/officeDocument/2006/relationships/image" Target="../media/image3381.png"/><Relationship Id="rId297" Type="http://schemas.openxmlformats.org/officeDocument/2006/relationships/customXml" Target="../ink/ink3586.xml"/><Relationship Id="rId462" Type="http://schemas.openxmlformats.org/officeDocument/2006/relationships/customXml" Target="../ink/ink3669.xml"/><Relationship Id="rId115" Type="http://schemas.openxmlformats.org/officeDocument/2006/relationships/image" Target="../media/image3314.png"/><Relationship Id="rId157" Type="http://schemas.openxmlformats.org/officeDocument/2006/relationships/image" Target="../media/image3335.png"/><Relationship Id="rId322" Type="http://schemas.openxmlformats.org/officeDocument/2006/relationships/image" Target="../media/image3412.png"/><Relationship Id="rId364" Type="http://schemas.openxmlformats.org/officeDocument/2006/relationships/image" Target="../media/image3431.png"/><Relationship Id="rId61" Type="http://schemas.openxmlformats.org/officeDocument/2006/relationships/image" Target="../media/image3289.png"/><Relationship Id="rId199" Type="http://schemas.openxmlformats.org/officeDocument/2006/relationships/image" Target="../media/image3354.png"/><Relationship Id="rId19" Type="http://schemas.openxmlformats.org/officeDocument/2006/relationships/image" Target="../media/image3271.png"/><Relationship Id="rId224" Type="http://schemas.openxmlformats.org/officeDocument/2006/relationships/customXml" Target="../ink/ink3549.xml"/><Relationship Id="rId266" Type="http://schemas.openxmlformats.org/officeDocument/2006/relationships/customXml" Target="../ink/ink3570.xml"/><Relationship Id="rId431" Type="http://schemas.openxmlformats.org/officeDocument/2006/relationships/image" Target="../media/image3464.png"/><Relationship Id="rId473" Type="http://schemas.openxmlformats.org/officeDocument/2006/relationships/image" Target="../media/image3485.png"/><Relationship Id="rId30" Type="http://schemas.openxmlformats.org/officeDocument/2006/relationships/customXml" Target="../ink/ink3452.xml"/><Relationship Id="rId126" Type="http://schemas.openxmlformats.org/officeDocument/2006/relationships/customXml" Target="../ink/ink3500.xml"/><Relationship Id="rId168" Type="http://schemas.openxmlformats.org/officeDocument/2006/relationships/customXml" Target="../ink/ink3521.xml"/><Relationship Id="rId333" Type="http://schemas.openxmlformats.org/officeDocument/2006/relationships/customXml" Target="../ink/ink3604.xml"/></Relationships>
</file>

<file path=ppt/slides/_rels/slide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541.png"/><Relationship Id="rId299" Type="http://schemas.openxmlformats.org/officeDocument/2006/relationships/image" Target="../media/image3631.png"/><Relationship Id="rId21" Type="http://schemas.openxmlformats.org/officeDocument/2006/relationships/image" Target="../media/image3496.png"/><Relationship Id="rId63" Type="http://schemas.openxmlformats.org/officeDocument/2006/relationships/image" Target="../media/image330.png"/><Relationship Id="rId159" Type="http://schemas.openxmlformats.org/officeDocument/2006/relationships/image" Target="../media/image3562.png"/><Relationship Id="rId324" Type="http://schemas.openxmlformats.org/officeDocument/2006/relationships/customXml" Target="../ink/ink3838.xml"/><Relationship Id="rId170" Type="http://schemas.openxmlformats.org/officeDocument/2006/relationships/customXml" Target="../ink/ink3761.xml"/><Relationship Id="rId226" Type="http://schemas.openxmlformats.org/officeDocument/2006/relationships/customXml" Target="../ink/ink3789.xml"/><Relationship Id="rId268" Type="http://schemas.openxmlformats.org/officeDocument/2006/relationships/customXml" Target="../ink/ink3810.xml"/><Relationship Id="rId32" Type="http://schemas.openxmlformats.org/officeDocument/2006/relationships/customXml" Target="../ink/ink3692.xml"/><Relationship Id="rId74" Type="http://schemas.openxmlformats.org/officeDocument/2006/relationships/customXml" Target="../ink/ink3713.xml"/><Relationship Id="rId128" Type="http://schemas.openxmlformats.org/officeDocument/2006/relationships/customXml" Target="../ink/ink3740.xml"/><Relationship Id="rId335" Type="http://schemas.openxmlformats.org/officeDocument/2006/relationships/image" Target="../media/image3649.png"/><Relationship Id="rId5" Type="http://schemas.openxmlformats.org/officeDocument/2006/relationships/image" Target="../media/image3489.png"/><Relationship Id="rId181" Type="http://schemas.openxmlformats.org/officeDocument/2006/relationships/image" Target="../media/image3573.png"/><Relationship Id="rId237" Type="http://schemas.openxmlformats.org/officeDocument/2006/relationships/image" Target="../media/image3600.png"/><Relationship Id="rId279" Type="http://schemas.openxmlformats.org/officeDocument/2006/relationships/image" Target="../media/image3621.png"/><Relationship Id="rId43" Type="http://schemas.openxmlformats.org/officeDocument/2006/relationships/image" Target="../media/image3507.png"/><Relationship Id="rId139" Type="http://schemas.openxmlformats.org/officeDocument/2006/relationships/image" Target="../media/image3552.png"/><Relationship Id="rId290" Type="http://schemas.openxmlformats.org/officeDocument/2006/relationships/customXml" Target="../ink/ink3821.xml"/><Relationship Id="rId304" Type="http://schemas.openxmlformats.org/officeDocument/2006/relationships/customXml" Target="../ink/ink3828.xml"/><Relationship Id="rId346" Type="http://schemas.openxmlformats.org/officeDocument/2006/relationships/customXml" Target="../ink/ink3849.xml"/><Relationship Id="rId85" Type="http://schemas.openxmlformats.org/officeDocument/2006/relationships/image" Target="../media/image3059.png"/><Relationship Id="rId150" Type="http://schemas.openxmlformats.org/officeDocument/2006/relationships/customXml" Target="../ink/ink3751.xml"/><Relationship Id="rId192" Type="http://schemas.openxmlformats.org/officeDocument/2006/relationships/customXml" Target="../ink/ink3772.xml"/><Relationship Id="rId206" Type="http://schemas.openxmlformats.org/officeDocument/2006/relationships/customXml" Target="../ink/ink3779.xml"/><Relationship Id="rId248" Type="http://schemas.openxmlformats.org/officeDocument/2006/relationships/customXml" Target="../ink/ink3800.xml"/><Relationship Id="rId12" Type="http://schemas.openxmlformats.org/officeDocument/2006/relationships/customXml" Target="../ink/ink3682.xml"/><Relationship Id="rId108" Type="http://schemas.openxmlformats.org/officeDocument/2006/relationships/customXml" Target="../ink/ink3730.xml"/><Relationship Id="rId315" Type="http://schemas.openxmlformats.org/officeDocument/2006/relationships/image" Target="../media/image3639.png"/><Relationship Id="rId357" Type="http://schemas.openxmlformats.org/officeDocument/2006/relationships/image" Target="../media/image3659.png"/><Relationship Id="rId54" Type="http://schemas.openxmlformats.org/officeDocument/2006/relationships/customXml" Target="../ink/ink3703.xml"/><Relationship Id="rId96" Type="http://schemas.openxmlformats.org/officeDocument/2006/relationships/customXml" Target="../ink/ink3724.xml"/><Relationship Id="rId161" Type="http://schemas.openxmlformats.org/officeDocument/2006/relationships/image" Target="../media/image3563.png"/><Relationship Id="rId217" Type="http://schemas.openxmlformats.org/officeDocument/2006/relationships/image" Target="../media/image3590.png"/><Relationship Id="rId259" Type="http://schemas.openxmlformats.org/officeDocument/2006/relationships/image" Target="../media/image3611.png"/><Relationship Id="rId23" Type="http://schemas.openxmlformats.org/officeDocument/2006/relationships/image" Target="../media/image3497.png"/><Relationship Id="rId119" Type="http://schemas.openxmlformats.org/officeDocument/2006/relationships/image" Target="../media/image3542.png"/><Relationship Id="rId270" Type="http://schemas.openxmlformats.org/officeDocument/2006/relationships/customXml" Target="../ink/ink3811.xml"/><Relationship Id="rId326" Type="http://schemas.openxmlformats.org/officeDocument/2006/relationships/customXml" Target="../ink/ink3839.xml"/><Relationship Id="rId65" Type="http://schemas.openxmlformats.org/officeDocument/2006/relationships/image" Target="../media/image3516.png"/><Relationship Id="rId130" Type="http://schemas.openxmlformats.org/officeDocument/2006/relationships/customXml" Target="../ink/ink3741.xml"/><Relationship Id="rId172" Type="http://schemas.openxmlformats.org/officeDocument/2006/relationships/customXml" Target="../ink/ink3762.xml"/><Relationship Id="rId228" Type="http://schemas.openxmlformats.org/officeDocument/2006/relationships/customXml" Target="../ink/ink3790.xml"/><Relationship Id="rId281" Type="http://schemas.openxmlformats.org/officeDocument/2006/relationships/image" Target="../media/image3622.png"/><Relationship Id="rId337" Type="http://schemas.openxmlformats.org/officeDocument/2006/relationships/image" Target="../media/image3650.png"/><Relationship Id="rId34" Type="http://schemas.openxmlformats.org/officeDocument/2006/relationships/customXml" Target="../ink/ink3693.xml"/><Relationship Id="rId76" Type="http://schemas.openxmlformats.org/officeDocument/2006/relationships/customXml" Target="../ink/ink3714.xml"/><Relationship Id="rId141" Type="http://schemas.openxmlformats.org/officeDocument/2006/relationships/image" Target="../media/image3553.png"/><Relationship Id="rId7" Type="http://schemas.openxmlformats.org/officeDocument/2006/relationships/image" Target="../media/image3490.png"/><Relationship Id="rId183" Type="http://schemas.openxmlformats.org/officeDocument/2006/relationships/image" Target="../media/image3574.png"/><Relationship Id="rId239" Type="http://schemas.openxmlformats.org/officeDocument/2006/relationships/image" Target="../media/image3601.png"/><Relationship Id="rId250" Type="http://schemas.openxmlformats.org/officeDocument/2006/relationships/customXml" Target="../ink/ink3801.xml"/><Relationship Id="rId292" Type="http://schemas.openxmlformats.org/officeDocument/2006/relationships/customXml" Target="../ink/ink3822.xml"/><Relationship Id="rId306" Type="http://schemas.openxmlformats.org/officeDocument/2006/relationships/customXml" Target="../ink/ink3829.xml"/><Relationship Id="rId45" Type="http://schemas.openxmlformats.org/officeDocument/2006/relationships/image" Target="../media/image3508.png"/><Relationship Id="rId87" Type="http://schemas.openxmlformats.org/officeDocument/2006/relationships/image" Target="../media/image3526.png"/><Relationship Id="rId110" Type="http://schemas.openxmlformats.org/officeDocument/2006/relationships/customXml" Target="../ink/ink3731.xml"/><Relationship Id="rId348" Type="http://schemas.openxmlformats.org/officeDocument/2006/relationships/customXml" Target="../ink/ink3850.xml"/><Relationship Id="rId152" Type="http://schemas.openxmlformats.org/officeDocument/2006/relationships/customXml" Target="../ink/ink3752.xml"/><Relationship Id="rId194" Type="http://schemas.openxmlformats.org/officeDocument/2006/relationships/customXml" Target="../ink/ink3773.xml"/><Relationship Id="rId208" Type="http://schemas.openxmlformats.org/officeDocument/2006/relationships/customXml" Target="../ink/ink3780.xml"/><Relationship Id="rId261" Type="http://schemas.openxmlformats.org/officeDocument/2006/relationships/image" Target="../media/image3612.png"/><Relationship Id="rId14" Type="http://schemas.openxmlformats.org/officeDocument/2006/relationships/customXml" Target="../ink/ink3683.xml"/><Relationship Id="rId56" Type="http://schemas.openxmlformats.org/officeDocument/2006/relationships/customXml" Target="../ink/ink3704.xml"/><Relationship Id="rId317" Type="http://schemas.openxmlformats.org/officeDocument/2006/relationships/image" Target="../media/image3640.png"/><Relationship Id="rId98" Type="http://schemas.openxmlformats.org/officeDocument/2006/relationships/customXml" Target="../ink/ink3725.xml"/><Relationship Id="rId121" Type="http://schemas.openxmlformats.org/officeDocument/2006/relationships/image" Target="../media/image3543.png"/><Relationship Id="rId163" Type="http://schemas.openxmlformats.org/officeDocument/2006/relationships/image" Target="../media/image3564.png"/><Relationship Id="rId219" Type="http://schemas.openxmlformats.org/officeDocument/2006/relationships/image" Target="../media/image3591.png"/><Relationship Id="rId230" Type="http://schemas.openxmlformats.org/officeDocument/2006/relationships/customXml" Target="../ink/ink3791.xml"/><Relationship Id="rId25" Type="http://schemas.openxmlformats.org/officeDocument/2006/relationships/image" Target="../media/image3498.png"/><Relationship Id="rId46" Type="http://schemas.openxmlformats.org/officeDocument/2006/relationships/customXml" Target="../ink/ink3699.xml"/><Relationship Id="rId67" Type="http://schemas.openxmlformats.org/officeDocument/2006/relationships/image" Target="../media/image3517.png"/><Relationship Id="rId272" Type="http://schemas.openxmlformats.org/officeDocument/2006/relationships/customXml" Target="../ink/ink3812.xml"/><Relationship Id="rId293" Type="http://schemas.openxmlformats.org/officeDocument/2006/relationships/image" Target="../media/image3628.png"/><Relationship Id="rId307" Type="http://schemas.openxmlformats.org/officeDocument/2006/relationships/image" Target="../media/image3635.png"/><Relationship Id="rId328" Type="http://schemas.openxmlformats.org/officeDocument/2006/relationships/customXml" Target="../ink/ink3840.xml"/><Relationship Id="rId349" Type="http://schemas.openxmlformats.org/officeDocument/2006/relationships/image" Target="../media/image3655.png"/><Relationship Id="rId88" Type="http://schemas.openxmlformats.org/officeDocument/2006/relationships/customXml" Target="../ink/ink3720.xml"/><Relationship Id="rId111" Type="http://schemas.openxmlformats.org/officeDocument/2006/relationships/image" Target="../media/image3538.png"/><Relationship Id="rId132" Type="http://schemas.openxmlformats.org/officeDocument/2006/relationships/customXml" Target="../ink/ink3742.xml"/><Relationship Id="rId153" Type="http://schemas.openxmlformats.org/officeDocument/2006/relationships/image" Target="../media/image3559.png"/><Relationship Id="rId174" Type="http://schemas.openxmlformats.org/officeDocument/2006/relationships/customXml" Target="../ink/ink3763.xml"/><Relationship Id="rId195" Type="http://schemas.openxmlformats.org/officeDocument/2006/relationships/image" Target="../media/image3580.png"/><Relationship Id="rId209" Type="http://schemas.openxmlformats.org/officeDocument/2006/relationships/image" Target="../media/image3586.png"/><Relationship Id="rId220" Type="http://schemas.openxmlformats.org/officeDocument/2006/relationships/customXml" Target="../ink/ink3786.xml"/><Relationship Id="rId241" Type="http://schemas.openxmlformats.org/officeDocument/2006/relationships/image" Target="../media/image3602.png"/><Relationship Id="rId15" Type="http://schemas.openxmlformats.org/officeDocument/2006/relationships/image" Target="../media/image3494.png"/><Relationship Id="rId36" Type="http://schemas.openxmlformats.org/officeDocument/2006/relationships/customXml" Target="../ink/ink3694.xml"/><Relationship Id="rId57" Type="http://schemas.openxmlformats.org/officeDocument/2006/relationships/image" Target="../media/image3513.png"/><Relationship Id="rId262" Type="http://schemas.openxmlformats.org/officeDocument/2006/relationships/customXml" Target="../ink/ink3807.xml"/><Relationship Id="rId283" Type="http://schemas.openxmlformats.org/officeDocument/2006/relationships/image" Target="../media/image3623.png"/><Relationship Id="rId318" Type="http://schemas.openxmlformats.org/officeDocument/2006/relationships/customXml" Target="../ink/ink3835.xml"/><Relationship Id="rId339" Type="http://schemas.openxmlformats.org/officeDocument/2006/relationships/image" Target="../media/image3651.png"/><Relationship Id="rId78" Type="http://schemas.openxmlformats.org/officeDocument/2006/relationships/customXml" Target="../ink/ink3715.xml"/><Relationship Id="rId99" Type="http://schemas.openxmlformats.org/officeDocument/2006/relationships/image" Target="../media/image3532.png"/><Relationship Id="rId101" Type="http://schemas.openxmlformats.org/officeDocument/2006/relationships/image" Target="../media/image3533.png"/><Relationship Id="rId122" Type="http://schemas.openxmlformats.org/officeDocument/2006/relationships/customXml" Target="../ink/ink3737.xml"/><Relationship Id="rId143" Type="http://schemas.openxmlformats.org/officeDocument/2006/relationships/image" Target="../media/image3554.png"/><Relationship Id="rId164" Type="http://schemas.openxmlformats.org/officeDocument/2006/relationships/customXml" Target="../ink/ink3758.xml"/><Relationship Id="rId185" Type="http://schemas.openxmlformats.org/officeDocument/2006/relationships/image" Target="../media/image3575.png"/><Relationship Id="rId350" Type="http://schemas.openxmlformats.org/officeDocument/2006/relationships/customXml" Target="../ink/ink3851.xml"/><Relationship Id="rId9" Type="http://schemas.openxmlformats.org/officeDocument/2006/relationships/image" Target="../media/image3491.png"/><Relationship Id="rId210" Type="http://schemas.openxmlformats.org/officeDocument/2006/relationships/customXml" Target="../ink/ink3781.xml"/><Relationship Id="rId26" Type="http://schemas.openxmlformats.org/officeDocument/2006/relationships/customXml" Target="../ink/ink3689.xml"/><Relationship Id="rId231" Type="http://schemas.openxmlformats.org/officeDocument/2006/relationships/image" Target="../media/image3597.png"/><Relationship Id="rId252" Type="http://schemas.openxmlformats.org/officeDocument/2006/relationships/customXml" Target="../ink/ink3802.xml"/><Relationship Id="rId273" Type="http://schemas.openxmlformats.org/officeDocument/2006/relationships/image" Target="../media/image3618.png"/><Relationship Id="rId294" Type="http://schemas.openxmlformats.org/officeDocument/2006/relationships/customXml" Target="../ink/ink3823.xml"/><Relationship Id="rId308" Type="http://schemas.openxmlformats.org/officeDocument/2006/relationships/customXml" Target="../ink/ink3830.xml"/><Relationship Id="rId329" Type="http://schemas.openxmlformats.org/officeDocument/2006/relationships/image" Target="../media/image3646.png"/><Relationship Id="rId47" Type="http://schemas.openxmlformats.org/officeDocument/2006/relationships/image" Target="../media/image3509.png"/><Relationship Id="rId68" Type="http://schemas.openxmlformats.org/officeDocument/2006/relationships/customXml" Target="../ink/ink3710.xml"/><Relationship Id="rId89" Type="http://schemas.openxmlformats.org/officeDocument/2006/relationships/image" Target="../media/image3527.png"/><Relationship Id="rId112" Type="http://schemas.openxmlformats.org/officeDocument/2006/relationships/customXml" Target="../ink/ink3732.xml"/><Relationship Id="rId133" Type="http://schemas.openxmlformats.org/officeDocument/2006/relationships/image" Target="../media/image3549.png"/><Relationship Id="rId154" Type="http://schemas.openxmlformats.org/officeDocument/2006/relationships/customXml" Target="../ink/ink3753.xml"/><Relationship Id="rId175" Type="http://schemas.openxmlformats.org/officeDocument/2006/relationships/image" Target="../media/image3570.png"/><Relationship Id="rId340" Type="http://schemas.openxmlformats.org/officeDocument/2006/relationships/customXml" Target="../ink/ink3846.xml"/><Relationship Id="rId196" Type="http://schemas.openxmlformats.org/officeDocument/2006/relationships/customXml" Target="../ink/ink3774.xml"/><Relationship Id="rId200" Type="http://schemas.openxmlformats.org/officeDocument/2006/relationships/customXml" Target="../ink/ink3776.xml"/><Relationship Id="rId16" Type="http://schemas.openxmlformats.org/officeDocument/2006/relationships/customXml" Target="../ink/ink3684.xml"/><Relationship Id="rId221" Type="http://schemas.openxmlformats.org/officeDocument/2006/relationships/image" Target="../media/image3592.png"/><Relationship Id="rId242" Type="http://schemas.openxmlformats.org/officeDocument/2006/relationships/customXml" Target="../ink/ink3797.xml"/><Relationship Id="rId263" Type="http://schemas.openxmlformats.org/officeDocument/2006/relationships/image" Target="../media/image3613.png"/><Relationship Id="rId284" Type="http://schemas.openxmlformats.org/officeDocument/2006/relationships/customXml" Target="../ink/ink3818.xml"/><Relationship Id="rId319" Type="http://schemas.openxmlformats.org/officeDocument/2006/relationships/image" Target="../media/image3641.png"/><Relationship Id="rId37" Type="http://schemas.openxmlformats.org/officeDocument/2006/relationships/image" Target="../media/image3504.png"/><Relationship Id="rId58" Type="http://schemas.openxmlformats.org/officeDocument/2006/relationships/customXml" Target="../ink/ink3705.xml"/><Relationship Id="rId79" Type="http://schemas.openxmlformats.org/officeDocument/2006/relationships/image" Target="../media/image3523.png"/><Relationship Id="rId102" Type="http://schemas.openxmlformats.org/officeDocument/2006/relationships/customXml" Target="../ink/ink3727.xml"/><Relationship Id="rId123" Type="http://schemas.openxmlformats.org/officeDocument/2006/relationships/image" Target="../media/image3544.png"/><Relationship Id="rId144" Type="http://schemas.openxmlformats.org/officeDocument/2006/relationships/customXml" Target="../ink/ink3748.xml"/><Relationship Id="rId330" Type="http://schemas.openxmlformats.org/officeDocument/2006/relationships/customXml" Target="../ink/ink3841.xml"/><Relationship Id="rId90" Type="http://schemas.openxmlformats.org/officeDocument/2006/relationships/customXml" Target="../ink/ink3721.xml"/><Relationship Id="rId165" Type="http://schemas.openxmlformats.org/officeDocument/2006/relationships/image" Target="../media/image3565.png"/><Relationship Id="rId186" Type="http://schemas.openxmlformats.org/officeDocument/2006/relationships/customXml" Target="../ink/ink3769.xml"/><Relationship Id="rId351" Type="http://schemas.openxmlformats.org/officeDocument/2006/relationships/image" Target="../media/image3656.png"/><Relationship Id="rId211" Type="http://schemas.openxmlformats.org/officeDocument/2006/relationships/image" Target="../media/image3587.png"/><Relationship Id="rId232" Type="http://schemas.openxmlformats.org/officeDocument/2006/relationships/customXml" Target="../ink/ink3792.xml"/><Relationship Id="rId253" Type="http://schemas.openxmlformats.org/officeDocument/2006/relationships/image" Target="../media/image3608.png"/><Relationship Id="rId274" Type="http://schemas.openxmlformats.org/officeDocument/2006/relationships/customXml" Target="../ink/ink3813.xml"/><Relationship Id="rId295" Type="http://schemas.openxmlformats.org/officeDocument/2006/relationships/image" Target="../media/image3629.png"/><Relationship Id="rId309" Type="http://schemas.openxmlformats.org/officeDocument/2006/relationships/image" Target="../media/image3636.png"/><Relationship Id="rId27" Type="http://schemas.openxmlformats.org/officeDocument/2006/relationships/image" Target="../media/image3499.png"/><Relationship Id="rId48" Type="http://schemas.openxmlformats.org/officeDocument/2006/relationships/customXml" Target="../ink/ink3700.xml"/><Relationship Id="rId69" Type="http://schemas.openxmlformats.org/officeDocument/2006/relationships/image" Target="../media/image3518.png"/><Relationship Id="rId113" Type="http://schemas.openxmlformats.org/officeDocument/2006/relationships/image" Target="../media/image3539.png"/><Relationship Id="rId134" Type="http://schemas.openxmlformats.org/officeDocument/2006/relationships/customXml" Target="../ink/ink3743.xml"/><Relationship Id="rId320" Type="http://schemas.openxmlformats.org/officeDocument/2006/relationships/customXml" Target="../ink/ink3836.xml"/><Relationship Id="rId80" Type="http://schemas.openxmlformats.org/officeDocument/2006/relationships/customXml" Target="../ink/ink3716.xml"/><Relationship Id="rId155" Type="http://schemas.openxmlformats.org/officeDocument/2006/relationships/image" Target="../media/image3560.png"/><Relationship Id="rId176" Type="http://schemas.openxmlformats.org/officeDocument/2006/relationships/customXml" Target="../ink/ink3764.xml"/><Relationship Id="rId197" Type="http://schemas.openxmlformats.org/officeDocument/2006/relationships/image" Target="../media/image3581.png"/><Relationship Id="rId341" Type="http://schemas.openxmlformats.org/officeDocument/2006/relationships/image" Target="../media/image3652.png"/><Relationship Id="rId201" Type="http://schemas.openxmlformats.org/officeDocument/2006/relationships/image" Target="../media/image3583.png"/><Relationship Id="rId222" Type="http://schemas.openxmlformats.org/officeDocument/2006/relationships/customXml" Target="../ink/ink3787.xml"/><Relationship Id="rId243" Type="http://schemas.openxmlformats.org/officeDocument/2006/relationships/image" Target="../media/image3603.png"/><Relationship Id="rId264" Type="http://schemas.openxmlformats.org/officeDocument/2006/relationships/customXml" Target="../ink/ink3808.xml"/><Relationship Id="rId285" Type="http://schemas.openxmlformats.org/officeDocument/2006/relationships/image" Target="../media/image3624.png"/><Relationship Id="rId17" Type="http://schemas.openxmlformats.org/officeDocument/2006/relationships/image" Target="../media/image3495.png"/><Relationship Id="rId38" Type="http://schemas.openxmlformats.org/officeDocument/2006/relationships/customXml" Target="../ink/ink3695.xml"/><Relationship Id="rId59" Type="http://schemas.openxmlformats.org/officeDocument/2006/relationships/image" Target="../media/image3514.png"/><Relationship Id="rId103" Type="http://schemas.openxmlformats.org/officeDocument/2006/relationships/image" Target="../media/image3534.png"/><Relationship Id="rId124" Type="http://schemas.openxmlformats.org/officeDocument/2006/relationships/customXml" Target="../ink/ink3738.xml"/><Relationship Id="rId310" Type="http://schemas.openxmlformats.org/officeDocument/2006/relationships/customXml" Target="../ink/ink3831.xml"/><Relationship Id="rId70" Type="http://schemas.openxmlformats.org/officeDocument/2006/relationships/customXml" Target="../ink/ink3711.xml"/><Relationship Id="rId91" Type="http://schemas.openxmlformats.org/officeDocument/2006/relationships/image" Target="../media/image3528.png"/><Relationship Id="rId145" Type="http://schemas.openxmlformats.org/officeDocument/2006/relationships/image" Target="../media/image3555.png"/><Relationship Id="rId166" Type="http://schemas.openxmlformats.org/officeDocument/2006/relationships/customXml" Target="../ink/ink3759.xml"/><Relationship Id="rId187" Type="http://schemas.openxmlformats.org/officeDocument/2006/relationships/image" Target="../media/image3576.png"/><Relationship Id="rId331" Type="http://schemas.openxmlformats.org/officeDocument/2006/relationships/image" Target="../media/image3647.png"/><Relationship Id="rId352" Type="http://schemas.openxmlformats.org/officeDocument/2006/relationships/customXml" Target="../ink/ink3852.xml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3782.xml"/><Relationship Id="rId233" Type="http://schemas.openxmlformats.org/officeDocument/2006/relationships/image" Target="../media/image3598.png"/><Relationship Id="rId254" Type="http://schemas.openxmlformats.org/officeDocument/2006/relationships/customXml" Target="../ink/ink3803.xml"/><Relationship Id="rId28" Type="http://schemas.openxmlformats.org/officeDocument/2006/relationships/customXml" Target="../ink/ink3690.xml"/><Relationship Id="rId49" Type="http://schemas.openxmlformats.org/officeDocument/2006/relationships/image" Target="../media/image3510.png"/><Relationship Id="rId114" Type="http://schemas.openxmlformats.org/officeDocument/2006/relationships/customXml" Target="../ink/ink3733.xml"/><Relationship Id="rId275" Type="http://schemas.openxmlformats.org/officeDocument/2006/relationships/image" Target="../media/image3619.png"/><Relationship Id="rId296" Type="http://schemas.openxmlformats.org/officeDocument/2006/relationships/customXml" Target="../ink/ink3824.xml"/><Relationship Id="rId300" Type="http://schemas.openxmlformats.org/officeDocument/2006/relationships/customXml" Target="../ink/ink3826.xml"/><Relationship Id="rId60" Type="http://schemas.openxmlformats.org/officeDocument/2006/relationships/customXml" Target="../ink/ink3706.xml"/><Relationship Id="rId81" Type="http://schemas.openxmlformats.org/officeDocument/2006/relationships/image" Target="../media/image3524.png"/><Relationship Id="rId135" Type="http://schemas.openxmlformats.org/officeDocument/2006/relationships/image" Target="../media/image3550.png"/><Relationship Id="rId156" Type="http://schemas.openxmlformats.org/officeDocument/2006/relationships/customXml" Target="../ink/ink3754.xml"/><Relationship Id="rId177" Type="http://schemas.openxmlformats.org/officeDocument/2006/relationships/image" Target="../media/image3571.png"/><Relationship Id="rId198" Type="http://schemas.openxmlformats.org/officeDocument/2006/relationships/customXml" Target="../ink/ink3775.xml"/><Relationship Id="rId321" Type="http://schemas.openxmlformats.org/officeDocument/2006/relationships/image" Target="../media/image3642.png"/><Relationship Id="rId342" Type="http://schemas.openxmlformats.org/officeDocument/2006/relationships/customXml" Target="../ink/ink3847.xml"/><Relationship Id="rId202" Type="http://schemas.openxmlformats.org/officeDocument/2006/relationships/customXml" Target="../ink/ink3777.xml"/><Relationship Id="rId223" Type="http://schemas.openxmlformats.org/officeDocument/2006/relationships/image" Target="../media/image3593.png"/><Relationship Id="rId244" Type="http://schemas.openxmlformats.org/officeDocument/2006/relationships/customXml" Target="../ink/ink3798.xml"/><Relationship Id="rId18" Type="http://schemas.openxmlformats.org/officeDocument/2006/relationships/customXml" Target="../ink/ink3685.xml"/><Relationship Id="rId39" Type="http://schemas.openxmlformats.org/officeDocument/2006/relationships/image" Target="../media/image3505.png"/><Relationship Id="rId265" Type="http://schemas.openxmlformats.org/officeDocument/2006/relationships/image" Target="../media/image3614.png"/><Relationship Id="rId286" Type="http://schemas.openxmlformats.org/officeDocument/2006/relationships/customXml" Target="../ink/ink3819.xml"/><Relationship Id="rId50" Type="http://schemas.openxmlformats.org/officeDocument/2006/relationships/customXml" Target="../ink/ink3701.xml"/><Relationship Id="rId104" Type="http://schemas.openxmlformats.org/officeDocument/2006/relationships/customXml" Target="../ink/ink3728.xml"/><Relationship Id="rId125" Type="http://schemas.openxmlformats.org/officeDocument/2006/relationships/image" Target="../media/image3545.png"/><Relationship Id="rId146" Type="http://schemas.openxmlformats.org/officeDocument/2006/relationships/customXml" Target="../ink/ink3749.xml"/><Relationship Id="rId167" Type="http://schemas.openxmlformats.org/officeDocument/2006/relationships/image" Target="../media/image3566.png"/><Relationship Id="rId188" Type="http://schemas.openxmlformats.org/officeDocument/2006/relationships/customXml" Target="../ink/ink3770.xml"/><Relationship Id="rId311" Type="http://schemas.openxmlformats.org/officeDocument/2006/relationships/image" Target="../media/image3637.png"/><Relationship Id="rId332" Type="http://schemas.openxmlformats.org/officeDocument/2006/relationships/customXml" Target="../ink/ink3842.xml"/><Relationship Id="rId353" Type="http://schemas.openxmlformats.org/officeDocument/2006/relationships/image" Target="../media/image3657.png"/><Relationship Id="rId71" Type="http://schemas.openxmlformats.org/officeDocument/2006/relationships/image" Target="../media/image3519.png"/><Relationship Id="rId92" Type="http://schemas.openxmlformats.org/officeDocument/2006/relationships/customXml" Target="../ink/ink3722.xml"/><Relationship Id="rId213" Type="http://schemas.openxmlformats.org/officeDocument/2006/relationships/image" Target="../media/image3588.png"/><Relationship Id="rId234" Type="http://schemas.openxmlformats.org/officeDocument/2006/relationships/customXml" Target="../ink/ink3793.xml"/><Relationship Id="rId2" Type="http://schemas.openxmlformats.org/officeDocument/2006/relationships/customXml" Target="../ink/ink3677.xml"/><Relationship Id="rId29" Type="http://schemas.openxmlformats.org/officeDocument/2006/relationships/image" Target="../media/image3500.png"/><Relationship Id="rId255" Type="http://schemas.openxmlformats.org/officeDocument/2006/relationships/image" Target="../media/image3609.png"/><Relationship Id="rId276" Type="http://schemas.openxmlformats.org/officeDocument/2006/relationships/customXml" Target="../ink/ink3814.xml"/><Relationship Id="rId297" Type="http://schemas.openxmlformats.org/officeDocument/2006/relationships/image" Target="../media/image3630.png"/><Relationship Id="rId40" Type="http://schemas.openxmlformats.org/officeDocument/2006/relationships/customXml" Target="../ink/ink3696.xml"/><Relationship Id="rId115" Type="http://schemas.openxmlformats.org/officeDocument/2006/relationships/image" Target="../media/image3540.png"/><Relationship Id="rId136" Type="http://schemas.openxmlformats.org/officeDocument/2006/relationships/customXml" Target="../ink/ink3744.xml"/><Relationship Id="rId157" Type="http://schemas.openxmlformats.org/officeDocument/2006/relationships/image" Target="../media/image3561.png"/><Relationship Id="rId178" Type="http://schemas.openxmlformats.org/officeDocument/2006/relationships/customXml" Target="../ink/ink3765.xml"/><Relationship Id="rId301" Type="http://schemas.openxmlformats.org/officeDocument/2006/relationships/image" Target="../media/image3632.png"/><Relationship Id="rId322" Type="http://schemas.openxmlformats.org/officeDocument/2006/relationships/customXml" Target="../ink/ink3837.xml"/><Relationship Id="rId343" Type="http://schemas.openxmlformats.org/officeDocument/2006/relationships/image" Target="../media/image3653.png"/><Relationship Id="rId61" Type="http://schemas.openxmlformats.org/officeDocument/2006/relationships/image" Target="../media/image3515.png"/><Relationship Id="rId82" Type="http://schemas.openxmlformats.org/officeDocument/2006/relationships/customXml" Target="../ink/ink3717.xml"/><Relationship Id="rId199" Type="http://schemas.openxmlformats.org/officeDocument/2006/relationships/image" Target="../media/image3582.png"/><Relationship Id="rId203" Type="http://schemas.openxmlformats.org/officeDocument/2006/relationships/image" Target="../media/image3584.png"/><Relationship Id="rId19" Type="http://schemas.openxmlformats.org/officeDocument/2006/relationships/image" Target="../media/image1068.png"/><Relationship Id="rId224" Type="http://schemas.openxmlformats.org/officeDocument/2006/relationships/customXml" Target="../ink/ink3788.xml"/><Relationship Id="rId245" Type="http://schemas.openxmlformats.org/officeDocument/2006/relationships/image" Target="../media/image3604.png"/><Relationship Id="rId266" Type="http://schemas.openxmlformats.org/officeDocument/2006/relationships/customXml" Target="../ink/ink3809.xml"/><Relationship Id="rId287" Type="http://schemas.openxmlformats.org/officeDocument/2006/relationships/image" Target="../media/image3625.png"/><Relationship Id="rId30" Type="http://schemas.openxmlformats.org/officeDocument/2006/relationships/customXml" Target="../ink/ink3691.xml"/><Relationship Id="rId105" Type="http://schemas.openxmlformats.org/officeDocument/2006/relationships/image" Target="../media/image3535.png"/><Relationship Id="rId126" Type="http://schemas.openxmlformats.org/officeDocument/2006/relationships/customXml" Target="../ink/ink3739.xml"/><Relationship Id="rId147" Type="http://schemas.openxmlformats.org/officeDocument/2006/relationships/image" Target="../media/image3556.png"/><Relationship Id="rId168" Type="http://schemas.openxmlformats.org/officeDocument/2006/relationships/customXml" Target="../ink/ink3760.xml"/><Relationship Id="rId312" Type="http://schemas.openxmlformats.org/officeDocument/2006/relationships/customXml" Target="../ink/ink3832.xml"/><Relationship Id="rId333" Type="http://schemas.openxmlformats.org/officeDocument/2006/relationships/image" Target="../media/image3648.png"/><Relationship Id="rId354" Type="http://schemas.openxmlformats.org/officeDocument/2006/relationships/customXml" Target="../ink/ink3853.xml"/><Relationship Id="rId51" Type="http://schemas.openxmlformats.org/officeDocument/2006/relationships/image" Target="../media/image3511.png"/><Relationship Id="rId72" Type="http://schemas.openxmlformats.org/officeDocument/2006/relationships/customXml" Target="../ink/ink3712.xml"/><Relationship Id="rId93" Type="http://schemas.openxmlformats.org/officeDocument/2006/relationships/image" Target="../media/image3529.png"/><Relationship Id="rId189" Type="http://schemas.openxmlformats.org/officeDocument/2006/relationships/image" Target="../media/image3577.png"/><Relationship Id="rId3" Type="http://schemas.openxmlformats.org/officeDocument/2006/relationships/image" Target="../media/image3488.png"/><Relationship Id="rId214" Type="http://schemas.openxmlformats.org/officeDocument/2006/relationships/customXml" Target="../ink/ink3783.xml"/><Relationship Id="rId235" Type="http://schemas.openxmlformats.org/officeDocument/2006/relationships/image" Target="../media/image3599.png"/><Relationship Id="rId256" Type="http://schemas.openxmlformats.org/officeDocument/2006/relationships/customXml" Target="../ink/ink3804.xml"/><Relationship Id="rId277" Type="http://schemas.openxmlformats.org/officeDocument/2006/relationships/image" Target="../media/image3620.png"/><Relationship Id="rId298" Type="http://schemas.openxmlformats.org/officeDocument/2006/relationships/customXml" Target="../ink/ink3825.xml"/><Relationship Id="rId116" Type="http://schemas.openxmlformats.org/officeDocument/2006/relationships/customXml" Target="../ink/ink3734.xml"/><Relationship Id="rId137" Type="http://schemas.openxmlformats.org/officeDocument/2006/relationships/image" Target="../media/image3551.png"/><Relationship Id="rId158" Type="http://schemas.openxmlformats.org/officeDocument/2006/relationships/customXml" Target="../ink/ink3755.xml"/><Relationship Id="rId302" Type="http://schemas.openxmlformats.org/officeDocument/2006/relationships/customXml" Target="../ink/ink3827.xml"/><Relationship Id="rId323" Type="http://schemas.openxmlformats.org/officeDocument/2006/relationships/image" Target="../media/image3643.png"/><Relationship Id="rId344" Type="http://schemas.openxmlformats.org/officeDocument/2006/relationships/customXml" Target="../ink/ink3848.xml"/><Relationship Id="rId20" Type="http://schemas.openxmlformats.org/officeDocument/2006/relationships/customXml" Target="../ink/ink3686.xml"/><Relationship Id="rId41" Type="http://schemas.openxmlformats.org/officeDocument/2006/relationships/image" Target="../media/image3506.png"/><Relationship Id="rId62" Type="http://schemas.openxmlformats.org/officeDocument/2006/relationships/customXml" Target="../ink/ink3707.xml"/><Relationship Id="rId83" Type="http://schemas.openxmlformats.org/officeDocument/2006/relationships/image" Target="../media/image3525.png"/><Relationship Id="rId179" Type="http://schemas.openxmlformats.org/officeDocument/2006/relationships/image" Target="../media/image3572.png"/><Relationship Id="rId190" Type="http://schemas.openxmlformats.org/officeDocument/2006/relationships/customXml" Target="../ink/ink3771.xml"/><Relationship Id="rId204" Type="http://schemas.openxmlformats.org/officeDocument/2006/relationships/customXml" Target="../ink/ink3778.xml"/><Relationship Id="rId225" Type="http://schemas.openxmlformats.org/officeDocument/2006/relationships/image" Target="../media/image3594.png"/><Relationship Id="rId246" Type="http://schemas.openxmlformats.org/officeDocument/2006/relationships/customXml" Target="../ink/ink3799.xml"/><Relationship Id="rId267" Type="http://schemas.openxmlformats.org/officeDocument/2006/relationships/image" Target="../media/image3615.png"/><Relationship Id="rId288" Type="http://schemas.openxmlformats.org/officeDocument/2006/relationships/customXml" Target="../ink/ink3820.xml"/><Relationship Id="rId106" Type="http://schemas.openxmlformats.org/officeDocument/2006/relationships/customXml" Target="../ink/ink3729.xml"/><Relationship Id="rId127" Type="http://schemas.openxmlformats.org/officeDocument/2006/relationships/image" Target="../media/image3546.png"/><Relationship Id="rId313" Type="http://schemas.openxmlformats.org/officeDocument/2006/relationships/image" Target="../media/image3638.png"/><Relationship Id="rId10" Type="http://schemas.openxmlformats.org/officeDocument/2006/relationships/customXml" Target="../ink/ink3681.xml"/><Relationship Id="rId31" Type="http://schemas.openxmlformats.org/officeDocument/2006/relationships/image" Target="../media/image3501.png"/><Relationship Id="rId52" Type="http://schemas.openxmlformats.org/officeDocument/2006/relationships/customXml" Target="../ink/ink3702.xml"/><Relationship Id="rId73" Type="http://schemas.openxmlformats.org/officeDocument/2006/relationships/image" Target="../media/image3520.png"/><Relationship Id="rId94" Type="http://schemas.openxmlformats.org/officeDocument/2006/relationships/customXml" Target="../ink/ink3723.xml"/><Relationship Id="rId148" Type="http://schemas.openxmlformats.org/officeDocument/2006/relationships/customXml" Target="../ink/ink3750.xml"/><Relationship Id="rId169" Type="http://schemas.openxmlformats.org/officeDocument/2006/relationships/image" Target="../media/image3567.png"/><Relationship Id="rId334" Type="http://schemas.openxmlformats.org/officeDocument/2006/relationships/customXml" Target="../ink/ink3843.xml"/><Relationship Id="rId355" Type="http://schemas.openxmlformats.org/officeDocument/2006/relationships/image" Target="../media/image3658.png"/><Relationship Id="rId4" Type="http://schemas.openxmlformats.org/officeDocument/2006/relationships/customXml" Target="../ink/ink3678.xml"/><Relationship Id="rId180" Type="http://schemas.openxmlformats.org/officeDocument/2006/relationships/customXml" Target="../ink/ink3766.xml"/><Relationship Id="rId215" Type="http://schemas.openxmlformats.org/officeDocument/2006/relationships/image" Target="../media/image3589.png"/><Relationship Id="rId236" Type="http://schemas.openxmlformats.org/officeDocument/2006/relationships/customXml" Target="../ink/ink3794.xml"/><Relationship Id="rId257" Type="http://schemas.openxmlformats.org/officeDocument/2006/relationships/image" Target="../media/image3610.png"/><Relationship Id="rId278" Type="http://schemas.openxmlformats.org/officeDocument/2006/relationships/customXml" Target="../ink/ink3815.xml"/><Relationship Id="rId303" Type="http://schemas.openxmlformats.org/officeDocument/2006/relationships/image" Target="../media/image3633.png"/><Relationship Id="rId42" Type="http://schemas.openxmlformats.org/officeDocument/2006/relationships/customXml" Target="../ink/ink3697.xml"/><Relationship Id="rId84" Type="http://schemas.openxmlformats.org/officeDocument/2006/relationships/customXml" Target="../ink/ink3718.xml"/><Relationship Id="rId138" Type="http://schemas.openxmlformats.org/officeDocument/2006/relationships/customXml" Target="../ink/ink3745.xml"/><Relationship Id="rId345" Type="http://schemas.openxmlformats.org/officeDocument/2006/relationships/image" Target="../media/image3654.png"/><Relationship Id="rId191" Type="http://schemas.openxmlformats.org/officeDocument/2006/relationships/image" Target="../media/image3578.png"/><Relationship Id="rId205" Type="http://schemas.openxmlformats.org/officeDocument/2006/relationships/image" Target="../media/image411.png"/><Relationship Id="rId247" Type="http://schemas.openxmlformats.org/officeDocument/2006/relationships/image" Target="../media/image3605.png"/><Relationship Id="rId107" Type="http://schemas.openxmlformats.org/officeDocument/2006/relationships/image" Target="../media/image3536.png"/><Relationship Id="rId289" Type="http://schemas.openxmlformats.org/officeDocument/2006/relationships/image" Target="../media/image3626.png"/><Relationship Id="rId11" Type="http://schemas.openxmlformats.org/officeDocument/2006/relationships/image" Target="../media/image3492.png"/><Relationship Id="rId53" Type="http://schemas.openxmlformats.org/officeDocument/2006/relationships/image" Target="../media/image3433.png"/><Relationship Id="rId149" Type="http://schemas.openxmlformats.org/officeDocument/2006/relationships/image" Target="../media/image3557.png"/><Relationship Id="rId314" Type="http://schemas.openxmlformats.org/officeDocument/2006/relationships/customXml" Target="../ink/ink3833.xml"/><Relationship Id="rId356" Type="http://schemas.openxmlformats.org/officeDocument/2006/relationships/customXml" Target="../ink/ink3854.xml"/><Relationship Id="rId95" Type="http://schemas.openxmlformats.org/officeDocument/2006/relationships/image" Target="../media/image3530.png"/><Relationship Id="rId160" Type="http://schemas.openxmlformats.org/officeDocument/2006/relationships/customXml" Target="../ink/ink3756.xml"/><Relationship Id="rId216" Type="http://schemas.openxmlformats.org/officeDocument/2006/relationships/customXml" Target="../ink/ink3784.xml"/><Relationship Id="rId258" Type="http://schemas.openxmlformats.org/officeDocument/2006/relationships/customXml" Target="../ink/ink3805.xml"/><Relationship Id="rId22" Type="http://schemas.openxmlformats.org/officeDocument/2006/relationships/customXml" Target="../ink/ink3687.xml"/><Relationship Id="rId64" Type="http://schemas.openxmlformats.org/officeDocument/2006/relationships/customXml" Target="../ink/ink3708.xml"/><Relationship Id="rId118" Type="http://schemas.openxmlformats.org/officeDocument/2006/relationships/customXml" Target="../ink/ink3735.xml"/><Relationship Id="rId325" Type="http://schemas.openxmlformats.org/officeDocument/2006/relationships/image" Target="../media/image3644.png"/><Relationship Id="rId171" Type="http://schemas.openxmlformats.org/officeDocument/2006/relationships/image" Target="../media/image3568.png"/><Relationship Id="rId227" Type="http://schemas.openxmlformats.org/officeDocument/2006/relationships/image" Target="../media/image3595.png"/><Relationship Id="rId269" Type="http://schemas.openxmlformats.org/officeDocument/2006/relationships/image" Target="../media/image3616.png"/><Relationship Id="rId33" Type="http://schemas.openxmlformats.org/officeDocument/2006/relationships/image" Target="../media/image3502.png"/><Relationship Id="rId129" Type="http://schemas.openxmlformats.org/officeDocument/2006/relationships/image" Target="../media/image3547.png"/><Relationship Id="rId280" Type="http://schemas.openxmlformats.org/officeDocument/2006/relationships/customXml" Target="../ink/ink3816.xml"/><Relationship Id="rId336" Type="http://schemas.openxmlformats.org/officeDocument/2006/relationships/customXml" Target="../ink/ink3844.xml"/><Relationship Id="rId75" Type="http://schemas.openxmlformats.org/officeDocument/2006/relationships/image" Target="../media/image3521.png"/><Relationship Id="rId140" Type="http://schemas.openxmlformats.org/officeDocument/2006/relationships/customXml" Target="../ink/ink3746.xml"/><Relationship Id="rId182" Type="http://schemas.openxmlformats.org/officeDocument/2006/relationships/customXml" Target="../ink/ink3767.xml"/><Relationship Id="rId6" Type="http://schemas.openxmlformats.org/officeDocument/2006/relationships/customXml" Target="../ink/ink3679.xml"/><Relationship Id="rId238" Type="http://schemas.openxmlformats.org/officeDocument/2006/relationships/customXml" Target="../ink/ink3795.xml"/><Relationship Id="rId291" Type="http://schemas.openxmlformats.org/officeDocument/2006/relationships/image" Target="../media/image3627.png"/><Relationship Id="rId305" Type="http://schemas.openxmlformats.org/officeDocument/2006/relationships/image" Target="../media/image3634.png"/><Relationship Id="rId347" Type="http://schemas.openxmlformats.org/officeDocument/2006/relationships/image" Target="../media/image2633.png"/><Relationship Id="rId44" Type="http://schemas.openxmlformats.org/officeDocument/2006/relationships/customXml" Target="../ink/ink3698.xml"/><Relationship Id="rId86" Type="http://schemas.openxmlformats.org/officeDocument/2006/relationships/customXml" Target="../ink/ink3719.xml"/><Relationship Id="rId151" Type="http://schemas.openxmlformats.org/officeDocument/2006/relationships/image" Target="../media/image3558.png"/><Relationship Id="rId193" Type="http://schemas.openxmlformats.org/officeDocument/2006/relationships/image" Target="../media/image3579.png"/><Relationship Id="rId207" Type="http://schemas.openxmlformats.org/officeDocument/2006/relationships/image" Target="../media/image3585.png"/><Relationship Id="rId249" Type="http://schemas.openxmlformats.org/officeDocument/2006/relationships/image" Target="../media/image3606.png"/><Relationship Id="rId13" Type="http://schemas.openxmlformats.org/officeDocument/2006/relationships/image" Target="../media/image3493.png"/><Relationship Id="rId109" Type="http://schemas.openxmlformats.org/officeDocument/2006/relationships/image" Target="../media/image3537.png"/><Relationship Id="rId260" Type="http://schemas.openxmlformats.org/officeDocument/2006/relationships/customXml" Target="../ink/ink3806.xml"/><Relationship Id="rId316" Type="http://schemas.openxmlformats.org/officeDocument/2006/relationships/customXml" Target="../ink/ink3834.xml"/><Relationship Id="rId55" Type="http://schemas.openxmlformats.org/officeDocument/2006/relationships/image" Target="../media/image3512.png"/><Relationship Id="rId97" Type="http://schemas.openxmlformats.org/officeDocument/2006/relationships/image" Target="../media/image3531.png"/><Relationship Id="rId120" Type="http://schemas.openxmlformats.org/officeDocument/2006/relationships/customXml" Target="../ink/ink3736.xml"/><Relationship Id="rId162" Type="http://schemas.openxmlformats.org/officeDocument/2006/relationships/customXml" Target="../ink/ink3757.xml"/><Relationship Id="rId218" Type="http://schemas.openxmlformats.org/officeDocument/2006/relationships/customXml" Target="../ink/ink3785.xml"/><Relationship Id="rId271" Type="http://schemas.openxmlformats.org/officeDocument/2006/relationships/image" Target="../media/image3617.png"/><Relationship Id="rId24" Type="http://schemas.openxmlformats.org/officeDocument/2006/relationships/customXml" Target="../ink/ink3688.xml"/><Relationship Id="rId66" Type="http://schemas.openxmlformats.org/officeDocument/2006/relationships/customXml" Target="../ink/ink3709.xml"/><Relationship Id="rId131" Type="http://schemas.openxmlformats.org/officeDocument/2006/relationships/image" Target="../media/image3548.png"/><Relationship Id="rId327" Type="http://schemas.openxmlformats.org/officeDocument/2006/relationships/image" Target="../media/image3645.png"/><Relationship Id="rId173" Type="http://schemas.openxmlformats.org/officeDocument/2006/relationships/image" Target="../media/image3569.png"/><Relationship Id="rId229" Type="http://schemas.openxmlformats.org/officeDocument/2006/relationships/image" Target="../media/image3596.png"/><Relationship Id="rId240" Type="http://schemas.openxmlformats.org/officeDocument/2006/relationships/customXml" Target="../ink/ink3796.xml"/><Relationship Id="rId35" Type="http://schemas.openxmlformats.org/officeDocument/2006/relationships/image" Target="../media/image3503.png"/><Relationship Id="rId77" Type="http://schemas.openxmlformats.org/officeDocument/2006/relationships/image" Target="../media/image3522.png"/><Relationship Id="rId100" Type="http://schemas.openxmlformats.org/officeDocument/2006/relationships/customXml" Target="../ink/ink3726.xml"/><Relationship Id="rId282" Type="http://schemas.openxmlformats.org/officeDocument/2006/relationships/customXml" Target="../ink/ink3817.xml"/><Relationship Id="rId338" Type="http://schemas.openxmlformats.org/officeDocument/2006/relationships/customXml" Target="../ink/ink3845.xml"/><Relationship Id="rId8" Type="http://schemas.openxmlformats.org/officeDocument/2006/relationships/customXml" Target="../ink/ink3680.xml"/><Relationship Id="rId142" Type="http://schemas.openxmlformats.org/officeDocument/2006/relationships/customXml" Target="../ink/ink3747.xml"/><Relationship Id="rId184" Type="http://schemas.openxmlformats.org/officeDocument/2006/relationships/customXml" Target="../ink/ink3768.xml"/><Relationship Id="rId251" Type="http://schemas.openxmlformats.org/officeDocument/2006/relationships/image" Target="../media/image3607.png"/></Relationships>
</file>

<file path=ppt/slides/_rels/slide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715.png"/><Relationship Id="rId299" Type="http://schemas.openxmlformats.org/officeDocument/2006/relationships/customXml" Target="../ink/ink4006.xml"/><Relationship Id="rId21" Type="http://schemas.openxmlformats.org/officeDocument/2006/relationships/image" Target="../media/image3668.png"/><Relationship Id="rId63" Type="http://schemas.openxmlformats.org/officeDocument/2006/relationships/image" Target="../media/image3688.png"/><Relationship Id="rId159" Type="http://schemas.openxmlformats.org/officeDocument/2006/relationships/customXml" Target="../ink/ink3934.xml"/><Relationship Id="rId324" Type="http://schemas.openxmlformats.org/officeDocument/2006/relationships/image" Target="../media/image3811.png"/><Relationship Id="rId170" Type="http://schemas.openxmlformats.org/officeDocument/2006/relationships/image" Target="../media/image3740.png"/><Relationship Id="rId226" Type="http://schemas.openxmlformats.org/officeDocument/2006/relationships/customXml" Target="../ink/ink3968.xml"/><Relationship Id="rId268" Type="http://schemas.openxmlformats.org/officeDocument/2006/relationships/image" Target="../media/image3783.png"/><Relationship Id="rId32" Type="http://schemas.openxmlformats.org/officeDocument/2006/relationships/customXml" Target="../ink/ink3870.xml"/><Relationship Id="rId74" Type="http://schemas.openxmlformats.org/officeDocument/2006/relationships/customXml" Target="../ink/ink3891.xml"/><Relationship Id="rId128" Type="http://schemas.openxmlformats.org/officeDocument/2006/relationships/customXml" Target="../ink/ink3918.xml"/><Relationship Id="rId335" Type="http://schemas.openxmlformats.org/officeDocument/2006/relationships/customXml" Target="../ink/ink4024.xml"/><Relationship Id="rId5" Type="http://schemas.openxmlformats.org/officeDocument/2006/relationships/image" Target="../media/image405.png"/><Relationship Id="rId181" Type="http://schemas.openxmlformats.org/officeDocument/2006/relationships/customXml" Target="../ink/ink3945.xml"/><Relationship Id="rId237" Type="http://schemas.openxmlformats.org/officeDocument/2006/relationships/image" Target="../media/image3770.png"/><Relationship Id="rId279" Type="http://schemas.openxmlformats.org/officeDocument/2006/relationships/customXml" Target="../ink/ink3996.xml"/><Relationship Id="rId43" Type="http://schemas.openxmlformats.org/officeDocument/2006/relationships/image" Target="../media/image3678.png"/><Relationship Id="rId139" Type="http://schemas.openxmlformats.org/officeDocument/2006/relationships/customXml" Target="../ink/ink3924.xml"/><Relationship Id="rId290" Type="http://schemas.openxmlformats.org/officeDocument/2006/relationships/image" Target="../media/image3794.png"/><Relationship Id="rId304" Type="http://schemas.openxmlformats.org/officeDocument/2006/relationships/image" Target="../media/image3801.png"/><Relationship Id="rId85" Type="http://schemas.openxmlformats.org/officeDocument/2006/relationships/image" Target="../media/image3699.png"/><Relationship Id="rId150" Type="http://schemas.openxmlformats.org/officeDocument/2006/relationships/image" Target="../media/image3730.png"/><Relationship Id="rId192" Type="http://schemas.openxmlformats.org/officeDocument/2006/relationships/customXml" Target="../ink/ink3951.xml"/><Relationship Id="rId206" Type="http://schemas.openxmlformats.org/officeDocument/2006/relationships/customXml" Target="../ink/ink3958.xml"/><Relationship Id="rId248" Type="http://schemas.openxmlformats.org/officeDocument/2006/relationships/image" Target="../media/image3774.png"/><Relationship Id="rId12" Type="http://schemas.openxmlformats.org/officeDocument/2006/relationships/customXml" Target="../ink/ink3860.xml"/><Relationship Id="rId108" Type="http://schemas.openxmlformats.org/officeDocument/2006/relationships/customXml" Target="../ink/ink3908.xml"/><Relationship Id="rId315" Type="http://schemas.openxmlformats.org/officeDocument/2006/relationships/customXml" Target="../ink/ink4014.xml"/><Relationship Id="rId54" Type="http://schemas.openxmlformats.org/officeDocument/2006/relationships/customXml" Target="../ink/ink3881.xml"/><Relationship Id="rId96" Type="http://schemas.openxmlformats.org/officeDocument/2006/relationships/customXml" Target="../ink/ink3902.xml"/><Relationship Id="rId161" Type="http://schemas.openxmlformats.org/officeDocument/2006/relationships/customXml" Target="../ink/ink3935.xml"/><Relationship Id="rId217" Type="http://schemas.openxmlformats.org/officeDocument/2006/relationships/image" Target="../media/image3760.png"/><Relationship Id="rId259" Type="http://schemas.openxmlformats.org/officeDocument/2006/relationships/customXml" Target="../ink/ink3986.xml"/><Relationship Id="rId23" Type="http://schemas.openxmlformats.org/officeDocument/2006/relationships/image" Target="../media/image3669.png"/><Relationship Id="rId119" Type="http://schemas.openxmlformats.org/officeDocument/2006/relationships/image" Target="../media/image3716.png"/><Relationship Id="rId270" Type="http://schemas.openxmlformats.org/officeDocument/2006/relationships/image" Target="../media/image3784.png"/><Relationship Id="rId326" Type="http://schemas.openxmlformats.org/officeDocument/2006/relationships/image" Target="../media/image3812.png"/><Relationship Id="rId65" Type="http://schemas.openxmlformats.org/officeDocument/2006/relationships/image" Target="../media/image3689.png"/><Relationship Id="rId130" Type="http://schemas.openxmlformats.org/officeDocument/2006/relationships/customXml" Target="../ink/ink3919.xml"/><Relationship Id="rId172" Type="http://schemas.openxmlformats.org/officeDocument/2006/relationships/image" Target="../media/image3741.png"/><Relationship Id="rId228" Type="http://schemas.openxmlformats.org/officeDocument/2006/relationships/customXml" Target="../ink/ink3969.xml"/><Relationship Id="rId281" Type="http://schemas.openxmlformats.org/officeDocument/2006/relationships/customXml" Target="../ink/ink3997.xml"/><Relationship Id="rId337" Type="http://schemas.openxmlformats.org/officeDocument/2006/relationships/customXml" Target="../ink/ink4025.xml"/><Relationship Id="rId34" Type="http://schemas.openxmlformats.org/officeDocument/2006/relationships/customXml" Target="../ink/ink3871.xml"/><Relationship Id="rId76" Type="http://schemas.openxmlformats.org/officeDocument/2006/relationships/customXml" Target="../ink/ink3892.xml"/><Relationship Id="rId141" Type="http://schemas.openxmlformats.org/officeDocument/2006/relationships/customXml" Target="../ink/ink3925.xml"/><Relationship Id="rId7" Type="http://schemas.openxmlformats.org/officeDocument/2006/relationships/image" Target="../media/image3661.png"/><Relationship Id="rId183" Type="http://schemas.openxmlformats.org/officeDocument/2006/relationships/customXml" Target="../ink/ink3946.xml"/><Relationship Id="rId239" Type="http://schemas.openxmlformats.org/officeDocument/2006/relationships/image" Target="../media/image3771.png"/><Relationship Id="rId250" Type="http://schemas.openxmlformats.org/officeDocument/2006/relationships/image" Target="../media/image3775.png"/><Relationship Id="rId292" Type="http://schemas.openxmlformats.org/officeDocument/2006/relationships/image" Target="../media/image3795.png"/><Relationship Id="rId306" Type="http://schemas.openxmlformats.org/officeDocument/2006/relationships/image" Target="../media/image3802.png"/><Relationship Id="rId45" Type="http://schemas.openxmlformats.org/officeDocument/2006/relationships/image" Target="../media/image3679.png"/><Relationship Id="rId87" Type="http://schemas.openxmlformats.org/officeDocument/2006/relationships/image" Target="../media/image3700.png"/><Relationship Id="rId110" Type="http://schemas.openxmlformats.org/officeDocument/2006/relationships/customXml" Target="../ink/ink3909.xml"/><Relationship Id="rId152" Type="http://schemas.openxmlformats.org/officeDocument/2006/relationships/image" Target="../media/image3731.png"/><Relationship Id="rId194" Type="http://schemas.openxmlformats.org/officeDocument/2006/relationships/customXml" Target="../ink/ink3952.xml"/><Relationship Id="rId208" Type="http://schemas.openxmlformats.org/officeDocument/2006/relationships/customXml" Target="../ink/ink3959.xml"/><Relationship Id="rId240" Type="http://schemas.openxmlformats.org/officeDocument/2006/relationships/customXml" Target="../ink/ink3975.xml"/><Relationship Id="rId261" Type="http://schemas.openxmlformats.org/officeDocument/2006/relationships/customXml" Target="../ink/ink3987.xml"/><Relationship Id="rId14" Type="http://schemas.openxmlformats.org/officeDocument/2006/relationships/customXml" Target="../ink/ink3861.xml"/><Relationship Id="rId35" Type="http://schemas.openxmlformats.org/officeDocument/2006/relationships/image" Target="../media/image3674.png"/><Relationship Id="rId56" Type="http://schemas.openxmlformats.org/officeDocument/2006/relationships/customXml" Target="../ink/ink3882.xml"/><Relationship Id="rId77" Type="http://schemas.openxmlformats.org/officeDocument/2006/relationships/image" Target="../media/image3695.png"/><Relationship Id="rId100" Type="http://schemas.openxmlformats.org/officeDocument/2006/relationships/customXml" Target="../ink/ink3904.xml"/><Relationship Id="rId282" Type="http://schemas.openxmlformats.org/officeDocument/2006/relationships/image" Target="../media/image3790.png"/><Relationship Id="rId317" Type="http://schemas.openxmlformats.org/officeDocument/2006/relationships/customXml" Target="../ink/ink4015.xml"/><Relationship Id="rId338" Type="http://schemas.openxmlformats.org/officeDocument/2006/relationships/image" Target="../media/image3818.png"/><Relationship Id="rId8" Type="http://schemas.openxmlformats.org/officeDocument/2006/relationships/customXml" Target="../ink/ink3858.xml"/><Relationship Id="rId98" Type="http://schemas.openxmlformats.org/officeDocument/2006/relationships/customXml" Target="../ink/ink3903.xml"/><Relationship Id="rId121" Type="http://schemas.openxmlformats.org/officeDocument/2006/relationships/image" Target="../media/image3717.png"/><Relationship Id="rId142" Type="http://schemas.openxmlformats.org/officeDocument/2006/relationships/image" Target="../media/image3726.png"/><Relationship Id="rId163" Type="http://schemas.openxmlformats.org/officeDocument/2006/relationships/customXml" Target="../ink/ink3936.xml"/><Relationship Id="rId184" Type="http://schemas.openxmlformats.org/officeDocument/2006/relationships/customXml" Target="../ink/ink3947.xml"/><Relationship Id="rId219" Type="http://schemas.openxmlformats.org/officeDocument/2006/relationships/image" Target="../media/image3761.png"/><Relationship Id="rId230" Type="http://schemas.openxmlformats.org/officeDocument/2006/relationships/customXml" Target="../ink/ink3970.xml"/><Relationship Id="rId251" Type="http://schemas.openxmlformats.org/officeDocument/2006/relationships/customXml" Target="../ink/ink3981.xml"/><Relationship Id="rId25" Type="http://schemas.openxmlformats.org/officeDocument/2006/relationships/image" Target="../media/image3670.png"/><Relationship Id="rId46" Type="http://schemas.openxmlformats.org/officeDocument/2006/relationships/customXml" Target="../ink/ink3877.xml"/><Relationship Id="rId67" Type="http://schemas.openxmlformats.org/officeDocument/2006/relationships/image" Target="../media/image3690.png"/><Relationship Id="rId272" Type="http://schemas.openxmlformats.org/officeDocument/2006/relationships/image" Target="../media/image3785.png"/><Relationship Id="rId293" Type="http://schemas.openxmlformats.org/officeDocument/2006/relationships/customXml" Target="../ink/ink4003.xml"/><Relationship Id="rId307" Type="http://schemas.openxmlformats.org/officeDocument/2006/relationships/customXml" Target="../ink/ink4010.xml"/><Relationship Id="rId328" Type="http://schemas.openxmlformats.org/officeDocument/2006/relationships/image" Target="../media/image3813.png"/><Relationship Id="rId88" Type="http://schemas.openxmlformats.org/officeDocument/2006/relationships/customXml" Target="../ink/ink3898.xml"/><Relationship Id="rId111" Type="http://schemas.openxmlformats.org/officeDocument/2006/relationships/image" Target="../media/image3712.png"/><Relationship Id="rId132" Type="http://schemas.openxmlformats.org/officeDocument/2006/relationships/image" Target="../media/image3721.png"/><Relationship Id="rId153" Type="http://schemas.openxmlformats.org/officeDocument/2006/relationships/customXml" Target="../ink/ink3931.xml"/><Relationship Id="rId174" Type="http://schemas.openxmlformats.org/officeDocument/2006/relationships/image" Target="../media/image3742.png"/><Relationship Id="rId195" Type="http://schemas.openxmlformats.org/officeDocument/2006/relationships/image" Target="../media/image269.png"/><Relationship Id="rId209" Type="http://schemas.openxmlformats.org/officeDocument/2006/relationships/image" Target="../media/image3756.png"/><Relationship Id="rId220" Type="http://schemas.openxmlformats.org/officeDocument/2006/relationships/customXml" Target="../ink/ink3965.xml"/><Relationship Id="rId241" Type="http://schemas.openxmlformats.org/officeDocument/2006/relationships/customXml" Target="../ink/ink3976.xml"/><Relationship Id="rId15" Type="http://schemas.openxmlformats.org/officeDocument/2006/relationships/image" Target="../media/image3665.png"/><Relationship Id="rId36" Type="http://schemas.openxmlformats.org/officeDocument/2006/relationships/customXml" Target="../ink/ink3872.xml"/><Relationship Id="rId57" Type="http://schemas.openxmlformats.org/officeDocument/2006/relationships/image" Target="../media/image3685.png"/><Relationship Id="rId262" Type="http://schemas.openxmlformats.org/officeDocument/2006/relationships/image" Target="../media/image3780.png"/><Relationship Id="rId283" Type="http://schemas.openxmlformats.org/officeDocument/2006/relationships/customXml" Target="../ink/ink3998.xml"/><Relationship Id="rId318" Type="http://schemas.openxmlformats.org/officeDocument/2006/relationships/image" Target="../media/image3808.png"/><Relationship Id="rId339" Type="http://schemas.openxmlformats.org/officeDocument/2006/relationships/customXml" Target="../ink/ink4026.xml"/><Relationship Id="rId78" Type="http://schemas.openxmlformats.org/officeDocument/2006/relationships/customXml" Target="../ink/ink3893.xml"/><Relationship Id="rId99" Type="http://schemas.openxmlformats.org/officeDocument/2006/relationships/image" Target="../media/image3706.png"/><Relationship Id="rId101" Type="http://schemas.openxmlformats.org/officeDocument/2006/relationships/image" Target="../media/image3707.png"/><Relationship Id="rId122" Type="http://schemas.openxmlformats.org/officeDocument/2006/relationships/customXml" Target="../ink/ink3915.xml"/><Relationship Id="rId143" Type="http://schemas.openxmlformats.org/officeDocument/2006/relationships/customXml" Target="../ink/ink3926.xml"/><Relationship Id="rId164" Type="http://schemas.openxmlformats.org/officeDocument/2006/relationships/image" Target="../media/image3737.png"/><Relationship Id="rId185" Type="http://schemas.openxmlformats.org/officeDocument/2006/relationships/image" Target="../media/image3747.png"/><Relationship Id="rId9" Type="http://schemas.openxmlformats.org/officeDocument/2006/relationships/image" Target="../media/image3662.png"/><Relationship Id="rId210" Type="http://schemas.openxmlformats.org/officeDocument/2006/relationships/customXml" Target="../ink/ink3960.xml"/><Relationship Id="rId26" Type="http://schemas.openxmlformats.org/officeDocument/2006/relationships/customXml" Target="../ink/ink3867.xml"/><Relationship Id="rId231" Type="http://schemas.openxmlformats.org/officeDocument/2006/relationships/image" Target="../media/image3767.png"/><Relationship Id="rId252" Type="http://schemas.openxmlformats.org/officeDocument/2006/relationships/image" Target="../media/image3776.png"/><Relationship Id="rId273" Type="http://schemas.openxmlformats.org/officeDocument/2006/relationships/customXml" Target="../ink/ink3993.xml"/><Relationship Id="rId294" Type="http://schemas.openxmlformats.org/officeDocument/2006/relationships/image" Target="../media/image3796.png"/><Relationship Id="rId308" Type="http://schemas.openxmlformats.org/officeDocument/2006/relationships/image" Target="../media/image3803.png"/><Relationship Id="rId329" Type="http://schemas.openxmlformats.org/officeDocument/2006/relationships/customXml" Target="../ink/ink4021.xml"/><Relationship Id="rId47" Type="http://schemas.openxmlformats.org/officeDocument/2006/relationships/image" Target="../media/image3680.png"/><Relationship Id="rId68" Type="http://schemas.openxmlformats.org/officeDocument/2006/relationships/customXml" Target="../ink/ink3888.xml"/><Relationship Id="rId89" Type="http://schemas.openxmlformats.org/officeDocument/2006/relationships/image" Target="../media/image3701.png"/><Relationship Id="rId112" Type="http://schemas.openxmlformats.org/officeDocument/2006/relationships/customXml" Target="../ink/ink3910.xml"/><Relationship Id="rId133" Type="http://schemas.openxmlformats.org/officeDocument/2006/relationships/customXml" Target="../ink/ink3921.xml"/><Relationship Id="rId154" Type="http://schemas.openxmlformats.org/officeDocument/2006/relationships/image" Target="../media/image3732.png"/><Relationship Id="rId175" Type="http://schemas.openxmlformats.org/officeDocument/2006/relationships/customXml" Target="../ink/ink3942.xml"/><Relationship Id="rId340" Type="http://schemas.openxmlformats.org/officeDocument/2006/relationships/image" Target="../media/image3819.png"/><Relationship Id="rId196" Type="http://schemas.openxmlformats.org/officeDocument/2006/relationships/customXml" Target="../ink/ink3953.xml"/><Relationship Id="rId200" Type="http://schemas.openxmlformats.org/officeDocument/2006/relationships/customXml" Target="../ink/ink3955.xml"/><Relationship Id="rId16" Type="http://schemas.openxmlformats.org/officeDocument/2006/relationships/customXml" Target="../ink/ink3862.xml"/><Relationship Id="rId221" Type="http://schemas.openxmlformats.org/officeDocument/2006/relationships/image" Target="../media/image3762.png"/><Relationship Id="rId242" Type="http://schemas.openxmlformats.org/officeDocument/2006/relationships/image" Target="../media/image3772.png"/><Relationship Id="rId263" Type="http://schemas.openxmlformats.org/officeDocument/2006/relationships/customXml" Target="../ink/ink3988.xml"/><Relationship Id="rId284" Type="http://schemas.openxmlformats.org/officeDocument/2006/relationships/image" Target="../media/image3791.png"/><Relationship Id="rId319" Type="http://schemas.openxmlformats.org/officeDocument/2006/relationships/customXml" Target="../ink/ink4016.xml"/><Relationship Id="rId37" Type="http://schemas.openxmlformats.org/officeDocument/2006/relationships/image" Target="../media/image3675.png"/><Relationship Id="rId58" Type="http://schemas.openxmlformats.org/officeDocument/2006/relationships/customXml" Target="../ink/ink3883.xml"/><Relationship Id="rId79" Type="http://schemas.openxmlformats.org/officeDocument/2006/relationships/image" Target="../media/image3696.png"/><Relationship Id="rId102" Type="http://schemas.openxmlformats.org/officeDocument/2006/relationships/customXml" Target="../ink/ink3905.xml"/><Relationship Id="rId123" Type="http://schemas.openxmlformats.org/officeDocument/2006/relationships/image" Target="../media/image3718.png"/><Relationship Id="rId144" Type="http://schemas.openxmlformats.org/officeDocument/2006/relationships/image" Target="../media/image3727.png"/><Relationship Id="rId330" Type="http://schemas.openxmlformats.org/officeDocument/2006/relationships/image" Target="../media/image3814.png"/><Relationship Id="rId90" Type="http://schemas.openxmlformats.org/officeDocument/2006/relationships/customXml" Target="../ink/ink3899.xml"/><Relationship Id="rId165" Type="http://schemas.openxmlformats.org/officeDocument/2006/relationships/customXml" Target="../ink/ink3937.xml"/><Relationship Id="rId186" Type="http://schemas.openxmlformats.org/officeDocument/2006/relationships/customXml" Target="../ink/ink3948.xml"/><Relationship Id="rId211" Type="http://schemas.openxmlformats.org/officeDocument/2006/relationships/image" Target="../media/image3757.png"/><Relationship Id="rId232" Type="http://schemas.openxmlformats.org/officeDocument/2006/relationships/customXml" Target="../ink/ink3971.xml"/><Relationship Id="rId253" Type="http://schemas.openxmlformats.org/officeDocument/2006/relationships/customXml" Target="../ink/ink3982.xml"/><Relationship Id="rId274" Type="http://schemas.openxmlformats.org/officeDocument/2006/relationships/image" Target="../media/image3786.png"/><Relationship Id="rId295" Type="http://schemas.openxmlformats.org/officeDocument/2006/relationships/customXml" Target="../ink/ink4004.xml"/><Relationship Id="rId309" Type="http://schemas.openxmlformats.org/officeDocument/2006/relationships/customXml" Target="../ink/ink4011.xml"/><Relationship Id="rId27" Type="http://schemas.openxmlformats.org/officeDocument/2006/relationships/image" Target="../media/image3671.png"/><Relationship Id="rId48" Type="http://schemas.openxmlformats.org/officeDocument/2006/relationships/customXml" Target="../ink/ink3878.xml"/><Relationship Id="rId69" Type="http://schemas.openxmlformats.org/officeDocument/2006/relationships/image" Target="../media/image3691.png"/><Relationship Id="rId113" Type="http://schemas.openxmlformats.org/officeDocument/2006/relationships/image" Target="../media/image3713.png"/><Relationship Id="rId134" Type="http://schemas.openxmlformats.org/officeDocument/2006/relationships/image" Target="../media/image3722.png"/><Relationship Id="rId320" Type="http://schemas.openxmlformats.org/officeDocument/2006/relationships/image" Target="../media/image3809.png"/><Relationship Id="rId80" Type="http://schemas.openxmlformats.org/officeDocument/2006/relationships/customXml" Target="../ink/ink3894.xml"/><Relationship Id="rId155" Type="http://schemas.openxmlformats.org/officeDocument/2006/relationships/customXml" Target="../ink/ink3932.xml"/><Relationship Id="rId176" Type="http://schemas.openxmlformats.org/officeDocument/2006/relationships/image" Target="../media/image3743.png"/><Relationship Id="rId197" Type="http://schemas.openxmlformats.org/officeDocument/2006/relationships/image" Target="../media/image3750.png"/><Relationship Id="rId341" Type="http://schemas.openxmlformats.org/officeDocument/2006/relationships/customXml" Target="../ink/ink4027.xml"/><Relationship Id="rId201" Type="http://schemas.openxmlformats.org/officeDocument/2006/relationships/image" Target="../media/image3752.png"/><Relationship Id="rId222" Type="http://schemas.openxmlformats.org/officeDocument/2006/relationships/customXml" Target="../ink/ink3966.xml"/><Relationship Id="rId243" Type="http://schemas.openxmlformats.org/officeDocument/2006/relationships/customXml" Target="../ink/ink3977.xml"/><Relationship Id="rId264" Type="http://schemas.openxmlformats.org/officeDocument/2006/relationships/image" Target="../media/image3781.png"/><Relationship Id="rId285" Type="http://schemas.openxmlformats.org/officeDocument/2006/relationships/customXml" Target="../ink/ink3999.xml"/><Relationship Id="rId17" Type="http://schemas.openxmlformats.org/officeDocument/2006/relationships/image" Target="../media/image3666.png"/><Relationship Id="rId38" Type="http://schemas.openxmlformats.org/officeDocument/2006/relationships/customXml" Target="../ink/ink3873.xml"/><Relationship Id="rId59" Type="http://schemas.openxmlformats.org/officeDocument/2006/relationships/image" Target="../media/image3686.png"/><Relationship Id="rId103" Type="http://schemas.openxmlformats.org/officeDocument/2006/relationships/image" Target="../media/image3708.png"/><Relationship Id="rId124" Type="http://schemas.openxmlformats.org/officeDocument/2006/relationships/customXml" Target="../ink/ink3916.xml"/><Relationship Id="rId310" Type="http://schemas.openxmlformats.org/officeDocument/2006/relationships/image" Target="../media/image3804.png"/><Relationship Id="rId70" Type="http://schemas.openxmlformats.org/officeDocument/2006/relationships/customXml" Target="../ink/ink3889.xml"/><Relationship Id="rId91" Type="http://schemas.openxmlformats.org/officeDocument/2006/relationships/image" Target="../media/image3702.png"/><Relationship Id="rId145" Type="http://schemas.openxmlformats.org/officeDocument/2006/relationships/customXml" Target="../ink/ink3927.xml"/><Relationship Id="rId166" Type="http://schemas.openxmlformats.org/officeDocument/2006/relationships/image" Target="../media/image3738.png"/><Relationship Id="rId187" Type="http://schemas.openxmlformats.org/officeDocument/2006/relationships/image" Target="../media/image1506.png"/><Relationship Id="rId331" Type="http://schemas.openxmlformats.org/officeDocument/2006/relationships/customXml" Target="../ink/ink4022.xml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3961.xml"/><Relationship Id="rId233" Type="http://schemas.openxmlformats.org/officeDocument/2006/relationships/image" Target="../media/image3768.png"/><Relationship Id="rId254" Type="http://schemas.openxmlformats.org/officeDocument/2006/relationships/image" Target="../media/image3777.png"/><Relationship Id="rId28" Type="http://schemas.openxmlformats.org/officeDocument/2006/relationships/customXml" Target="../ink/ink3868.xml"/><Relationship Id="rId49" Type="http://schemas.openxmlformats.org/officeDocument/2006/relationships/image" Target="../media/image3681.png"/><Relationship Id="rId114" Type="http://schemas.openxmlformats.org/officeDocument/2006/relationships/customXml" Target="../ink/ink3911.xml"/><Relationship Id="rId275" Type="http://schemas.openxmlformats.org/officeDocument/2006/relationships/customXml" Target="../ink/ink3994.xml"/><Relationship Id="rId296" Type="http://schemas.openxmlformats.org/officeDocument/2006/relationships/image" Target="../media/image3797.png"/><Relationship Id="rId300" Type="http://schemas.openxmlformats.org/officeDocument/2006/relationships/image" Target="../media/image3799.png"/><Relationship Id="rId60" Type="http://schemas.openxmlformats.org/officeDocument/2006/relationships/customXml" Target="../ink/ink3884.xml"/><Relationship Id="rId81" Type="http://schemas.openxmlformats.org/officeDocument/2006/relationships/image" Target="../media/image3697.png"/><Relationship Id="rId135" Type="http://schemas.openxmlformats.org/officeDocument/2006/relationships/customXml" Target="../ink/ink3922.xml"/><Relationship Id="rId156" Type="http://schemas.openxmlformats.org/officeDocument/2006/relationships/image" Target="../media/image3733.png"/><Relationship Id="rId177" Type="http://schemas.openxmlformats.org/officeDocument/2006/relationships/customXml" Target="../ink/ink3943.xml"/><Relationship Id="rId198" Type="http://schemas.openxmlformats.org/officeDocument/2006/relationships/customXml" Target="../ink/ink3954.xml"/><Relationship Id="rId321" Type="http://schemas.openxmlformats.org/officeDocument/2006/relationships/customXml" Target="../ink/ink4017.xml"/><Relationship Id="rId342" Type="http://schemas.openxmlformats.org/officeDocument/2006/relationships/image" Target="../media/image3820.png"/><Relationship Id="rId202" Type="http://schemas.openxmlformats.org/officeDocument/2006/relationships/customXml" Target="../ink/ink3956.xml"/><Relationship Id="rId223" Type="http://schemas.openxmlformats.org/officeDocument/2006/relationships/image" Target="../media/image3763.png"/><Relationship Id="rId244" Type="http://schemas.openxmlformats.org/officeDocument/2006/relationships/image" Target="../media/image927.png"/><Relationship Id="rId18" Type="http://schemas.openxmlformats.org/officeDocument/2006/relationships/customXml" Target="../ink/ink3863.xml"/><Relationship Id="rId39" Type="http://schemas.openxmlformats.org/officeDocument/2006/relationships/image" Target="../media/image3676.png"/><Relationship Id="rId265" Type="http://schemas.openxmlformats.org/officeDocument/2006/relationships/customXml" Target="../ink/ink3989.xml"/><Relationship Id="rId286" Type="http://schemas.openxmlformats.org/officeDocument/2006/relationships/image" Target="../media/image3792.png"/><Relationship Id="rId50" Type="http://schemas.openxmlformats.org/officeDocument/2006/relationships/customXml" Target="../ink/ink3879.xml"/><Relationship Id="rId104" Type="http://schemas.openxmlformats.org/officeDocument/2006/relationships/customXml" Target="../ink/ink3906.xml"/><Relationship Id="rId125" Type="http://schemas.openxmlformats.org/officeDocument/2006/relationships/image" Target="../media/image3719.png"/><Relationship Id="rId146" Type="http://schemas.openxmlformats.org/officeDocument/2006/relationships/image" Target="../media/image3728.png"/><Relationship Id="rId167" Type="http://schemas.openxmlformats.org/officeDocument/2006/relationships/customXml" Target="../ink/ink3938.xml"/><Relationship Id="rId188" Type="http://schemas.openxmlformats.org/officeDocument/2006/relationships/customXml" Target="../ink/ink3949.xml"/><Relationship Id="rId311" Type="http://schemas.openxmlformats.org/officeDocument/2006/relationships/customXml" Target="../ink/ink4012.xml"/><Relationship Id="rId332" Type="http://schemas.openxmlformats.org/officeDocument/2006/relationships/image" Target="../media/image3815.png"/><Relationship Id="rId71" Type="http://schemas.openxmlformats.org/officeDocument/2006/relationships/image" Target="../media/image3692.png"/><Relationship Id="rId92" Type="http://schemas.openxmlformats.org/officeDocument/2006/relationships/customXml" Target="../ink/ink3900.xml"/><Relationship Id="rId213" Type="http://schemas.openxmlformats.org/officeDocument/2006/relationships/image" Target="../media/image3758.png"/><Relationship Id="rId234" Type="http://schemas.openxmlformats.org/officeDocument/2006/relationships/customXml" Target="../ink/ink3972.xml"/><Relationship Id="rId2" Type="http://schemas.openxmlformats.org/officeDocument/2006/relationships/customXml" Target="../ink/ink3855.xml"/><Relationship Id="rId29" Type="http://schemas.openxmlformats.org/officeDocument/2006/relationships/image" Target="../media/image2757.png"/><Relationship Id="rId255" Type="http://schemas.openxmlformats.org/officeDocument/2006/relationships/customXml" Target="../ink/ink3983.xml"/><Relationship Id="rId276" Type="http://schemas.openxmlformats.org/officeDocument/2006/relationships/image" Target="../media/image3787.png"/><Relationship Id="rId297" Type="http://schemas.openxmlformats.org/officeDocument/2006/relationships/customXml" Target="../ink/ink4005.xml"/><Relationship Id="rId40" Type="http://schemas.openxmlformats.org/officeDocument/2006/relationships/customXml" Target="../ink/ink3874.xml"/><Relationship Id="rId115" Type="http://schemas.openxmlformats.org/officeDocument/2006/relationships/image" Target="../media/image3714.png"/><Relationship Id="rId136" Type="http://schemas.openxmlformats.org/officeDocument/2006/relationships/image" Target="../media/image3723.png"/><Relationship Id="rId157" Type="http://schemas.openxmlformats.org/officeDocument/2006/relationships/customXml" Target="../ink/ink3933.xml"/><Relationship Id="rId178" Type="http://schemas.openxmlformats.org/officeDocument/2006/relationships/image" Target="../media/image3744.png"/><Relationship Id="rId301" Type="http://schemas.openxmlformats.org/officeDocument/2006/relationships/customXml" Target="../ink/ink4007.xml"/><Relationship Id="rId322" Type="http://schemas.openxmlformats.org/officeDocument/2006/relationships/image" Target="../media/image3810.png"/><Relationship Id="rId61" Type="http://schemas.openxmlformats.org/officeDocument/2006/relationships/image" Target="../media/image3687.png"/><Relationship Id="rId82" Type="http://schemas.openxmlformats.org/officeDocument/2006/relationships/customXml" Target="../ink/ink3895.xml"/><Relationship Id="rId199" Type="http://schemas.openxmlformats.org/officeDocument/2006/relationships/image" Target="../media/image3751.png"/><Relationship Id="rId203" Type="http://schemas.openxmlformats.org/officeDocument/2006/relationships/image" Target="../media/image3753.png"/><Relationship Id="rId19" Type="http://schemas.openxmlformats.org/officeDocument/2006/relationships/image" Target="../media/image3667.png"/><Relationship Id="rId224" Type="http://schemas.openxmlformats.org/officeDocument/2006/relationships/customXml" Target="../ink/ink3967.xml"/><Relationship Id="rId245" Type="http://schemas.openxmlformats.org/officeDocument/2006/relationships/customXml" Target="../ink/ink3978.xml"/><Relationship Id="rId266" Type="http://schemas.openxmlformats.org/officeDocument/2006/relationships/image" Target="../media/image3782.png"/><Relationship Id="rId287" Type="http://schemas.openxmlformats.org/officeDocument/2006/relationships/customXml" Target="../ink/ink4000.xml"/><Relationship Id="rId30" Type="http://schemas.openxmlformats.org/officeDocument/2006/relationships/customXml" Target="../ink/ink3869.xml"/><Relationship Id="rId105" Type="http://schemas.openxmlformats.org/officeDocument/2006/relationships/image" Target="../media/image3709.png"/><Relationship Id="rId126" Type="http://schemas.openxmlformats.org/officeDocument/2006/relationships/customXml" Target="../ink/ink3917.xml"/><Relationship Id="rId147" Type="http://schemas.openxmlformats.org/officeDocument/2006/relationships/customXml" Target="../ink/ink3928.xml"/><Relationship Id="rId168" Type="http://schemas.openxmlformats.org/officeDocument/2006/relationships/image" Target="../media/image3739.png"/><Relationship Id="rId312" Type="http://schemas.openxmlformats.org/officeDocument/2006/relationships/image" Target="../media/image3805.png"/><Relationship Id="rId333" Type="http://schemas.openxmlformats.org/officeDocument/2006/relationships/customXml" Target="../ink/ink4023.xml"/><Relationship Id="rId51" Type="http://schemas.openxmlformats.org/officeDocument/2006/relationships/image" Target="../media/image3682.png"/><Relationship Id="rId72" Type="http://schemas.openxmlformats.org/officeDocument/2006/relationships/customXml" Target="../ink/ink3890.xml"/><Relationship Id="rId93" Type="http://schemas.openxmlformats.org/officeDocument/2006/relationships/image" Target="../media/image3703.png"/><Relationship Id="rId189" Type="http://schemas.openxmlformats.org/officeDocument/2006/relationships/image" Target="../media/image3748.png"/><Relationship Id="rId3" Type="http://schemas.openxmlformats.org/officeDocument/2006/relationships/image" Target="../media/image3660.png"/><Relationship Id="rId214" Type="http://schemas.openxmlformats.org/officeDocument/2006/relationships/customXml" Target="../ink/ink3962.xml"/><Relationship Id="rId235" Type="http://schemas.openxmlformats.org/officeDocument/2006/relationships/image" Target="../media/image3769.png"/><Relationship Id="rId256" Type="http://schemas.openxmlformats.org/officeDocument/2006/relationships/image" Target="../media/image3778.png"/><Relationship Id="rId277" Type="http://schemas.openxmlformats.org/officeDocument/2006/relationships/customXml" Target="../ink/ink3995.xml"/><Relationship Id="rId298" Type="http://schemas.openxmlformats.org/officeDocument/2006/relationships/image" Target="../media/image3798.png"/><Relationship Id="rId116" Type="http://schemas.openxmlformats.org/officeDocument/2006/relationships/customXml" Target="../ink/ink3912.xml"/><Relationship Id="rId137" Type="http://schemas.openxmlformats.org/officeDocument/2006/relationships/customXml" Target="../ink/ink3923.xml"/><Relationship Id="rId158" Type="http://schemas.openxmlformats.org/officeDocument/2006/relationships/image" Target="../media/image3734.png"/><Relationship Id="rId302" Type="http://schemas.openxmlformats.org/officeDocument/2006/relationships/image" Target="../media/image3800.png"/><Relationship Id="rId323" Type="http://schemas.openxmlformats.org/officeDocument/2006/relationships/customXml" Target="../ink/ink4018.xml"/><Relationship Id="rId20" Type="http://schemas.openxmlformats.org/officeDocument/2006/relationships/customXml" Target="../ink/ink3864.xml"/><Relationship Id="rId41" Type="http://schemas.openxmlformats.org/officeDocument/2006/relationships/image" Target="../media/image3677.png"/><Relationship Id="rId62" Type="http://schemas.openxmlformats.org/officeDocument/2006/relationships/customXml" Target="../ink/ink3885.xml"/><Relationship Id="rId83" Type="http://schemas.openxmlformats.org/officeDocument/2006/relationships/image" Target="../media/image3698.png"/><Relationship Id="rId179" Type="http://schemas.openxmlformats.org/officeDocument/2006/relationships/customXml" Target="../ink/ink3944.xml"/><Relationship Id="rId190" Type="http://schemas.openxmlformats.org/officeDocument/2006/relationships/customXml" Target="../ink/ink3950.xml"/><Relationship Id="rId204" Type="http://schemas.openxmlformats.org/officeDocument/2006/relationships/customXml" Target="../ink/ink3957.xml"/><Relationship Id="rId225" Type="http://schemas.openxmlformats.org/officeDocument/2006/relationships/image" Target="../media/image3764.png"/><Relationship Id="rId246" Type="http://schemas.openxmlformats.org/officeDocument/2006/relationships/image" Target="../media/image3773.png"/><Relationship Id="rId267" Type="http://schemas.openxmlformats.org/officeDocument/2006/relationships/customXml" Target="../ink/ink3990.xml"/><Relationship Id="rId288" Type="http://schemas.openxmlformats.org/officeDocument/2006/relationships/image" Target="../media/image3793.png"/><Relationship Id="rId106" Type="http://schemas.openxmlformats.org/officeDocument/2006/relationships/customXml" Target="../ink/ink3907.xml"/><Relationship Id="rId127" Type="http://schemas.openxmlformats.org/officeDocument/2006/relationships/image" Target="../media/image3720.png"/><Relationship Id="rId313" Type="http://schemas.openxmlformats.org/officeDocument/2006/relationships/customXml" Target="../ink/ink4013.xml"/><Relationship Id="rId10" Type="http://schemas.openxmlformats.org/officeDocument/2006/relationships/customXml" Target="../ink/ink3859.xml"/><Relationship Id="rId31" Type="http://schemas.openxmlformats.org/officeDocument/2006/relationships/image" Target="../media/image3672.png"/><Relationship Id="rId52" Type="http://schemas.openxmlformats.org/officeDocument/2006/relationships/customXml" Target="../ink/ink3880.xml"/><Relationship Id="rId73" Type="http://schemas.openxmlformats.org/officeDocument/2006/relationships/image" Target="../media/image3693.png"/><Relationship Id="rId94" Type="http://schemas.openxmlformats.org/officeDocument/2006/relationships/customXml" Target="../ink/ink3901.xml"/><Relationship Id="rId148" Type="http://schemas.openxmlformats.org/officeDocument/2006/relationships/image" Target="../media/image3729.png"/><Relationship Id="rId169" Type="http://schemas.openxmlformats.org/officeDocument/2006/relationships/customXml" Target="../ink/ink3939.xml"/><Relationship Id="rId334" Type="http://schemas.openxmlformats.org/officeDocument/2006/relationships/image" Target="../media/image3816.png"/><Relationship Id="rId4" Type="http://schemas.openxmlformats.org/officeDocument/2006/relationships/customXml" Target="../ink/ink3856.xml"/><Relationship Id="rId180" Type="http://schemas.openxmlformats.org/officeDocument/2006/relationships/image" Target="../media/image3745.png"/><Relationship Id="rId215" Type="http://schemas.openxmlformats.org/officeDocument/2006/relationships/image" Target="../media/image3759.png"/><Relationship Id="rId236" Type="http://schemas.openxmlformats.org/officeDocument/2006/relationships/customXml" Target="../ink/ink3973.xml"/><Relationship Id="rId257" Type="http://schemas.openxmlformats.org/officeDocument/2006/relationships/customXml" Target="../ink/ink3984.xml"/><Relationship Id="rId278" Type="http://schemas.openxmlformats.org/officeDocument/2006/relationships/image" Target="../media/image3788.png"/><Relationship Id="rId303" Type="http://schemas.openxmlformats.org/officeDocument/2006/relationships/customXml" Target="../ink/ink4008.xml"/><Relationship Id="rId42" Type="http://schemas.openxmlformats.org/officeDocument/2006/relationships/customXml" Target="../ink/ink3875.xml"/><Relationship Id="rId84" Type="http://schemas.openxmlformats.org/officeDocument/2006/relationships/customXml" Target="../ink/ink3896.xml"/><Relationship Id="rId138" Type="http://schemas.openxmlformats.org/officeDocument/2006/relationships/image" Target="../media/image3724.png"/><Relationship Id="rId191" Type="http://schemas.openxmlformats.org/officeDocument/2006/relationships/image" Target="../media/image3749.png"/><Relationship Id="rId205" Type="http://schemas.openxmlformats.org/officeDocument/2006/relationships/image" Target="../media/image3754.png"/><Relationship Id="rId247" Type="http://schemas.openxmlformats.org/officeDocument/2006/relationships/customXml" Target="../ink/ink3979.xml"/><Relationship Id="rId107" Type="http://schemas.openxmlformats.org/officeDocument/2006/relationships/image" Target="../media/image3710.png"/><Relationship Id="rId289" Type="http://schemas.openxmlformats.org/officeDocument/2006/relationships/customXml" Target="../ink/ink4001.xml"/><Relationship Id="rId11" Type="http://schemas.openxmlformats.org/officeDocument/2006/relationships/image" Target="../media/image3663.png"/><Relationship Id="rId53" Type="http://schemas.openxmlformats.org/officeDocument/2006/relationships/image" Target="../media/image3683.png"/><Relationship Id="rId149" Type="http://schemas.openxmlformats.org/officeDocument/2006/relationships/customXml" Target="../ink/ink3929.xml"/><Relationship Id="rId314" Type="http://schemas.openxmlformats.org/officeDocument/2006/relationships/image" Target="../media/image3806.png"/><Relationship Id="rId95" Type="http://schemas.openxmlformats.org/officeDocument/2006/relationships/image" Target="../media/image3704.png"/><Relationship Id="rId160" Type="http://schemas.openxmlformats.org/officeDocument/2006/relationships/image" Target="../media/image3735.png"/><Relationship Id="rId216" Type="http://schemas.openxmlformats.org/officeDocument/2006/relationships/customXml" Target="../ink/ink3963.xml"/><Relationship Id="rId258" Type="http://schemas.openxmlformats.org/officeDocument/2006/relationships/customXml" Target="../ink/ink3985.xml"/><Relationship Id="rId22" Type="http://schemas.openxmlformats.org/officeDocument/2006/relationships/customXml" Target="../ink/ink3865.xml"/><Relationship Id="rId64" Type="http://schemas.openxmlformats.org/officeDocument/2006/relationships/customXml" Target="../ink/ink3886.xml"/><Relationship Id="rId118" Type="http://schemas.openxmlformats.org/officeDocument/2006/relationships/customXml" Target="../ink/ink3913.xml"/><Relationship Id="rId325" Type="http://schemas.openxmlformats.org/officeDocument/2006/relationships/customXml" Target="../ink/ink4019.xml"/><Relationship Id="rId171" Type="http://schemas.openxmlformats.org/officeDocument/2006/relationships/customXml" Target="../ink/ink3940.xml"/><Relationship Id="rId227" Type="http://schemas.openxmlformats.org/officeDocument/2006/relationships/image" Target="../media/image3765.png"/><Relationship Id="rId269" Type="http://schemas.openxmlformats.org/officeDocument/2006/relationships/customXml" Target="../ink/ink3991.xml"/><Relationship Id="rId33" Type="http://schemas.openxmlformats.org/officeDocument/2006/relationships/image" Target="../media/image3673.png"/><Relationship Id="rId129" Type="http://schemas.openxmlformats.org/officeDocument/2006/relationships/image" Target="../media/image955.png"/><Relationship Id="rId280" Type="http://schemas.openxmlformats.org/officeDocument/2006/relationships/image" Target="../media/image3789.png"/><Relationship Id="rId336" Type="http://schemas.openxmlformats.org/officeDocument/2006/relationships/image" Target="../media/image3817.png"/><Relationship Id="rId75" Type="http://schemas.openxmlformats.org/officeDocument/2006/relationships/image" Target="../media/image3694.png"/><Relationship Id="rId140" Type="http://schemas.openxmlformats.org/officeDocument/2006/relationships/image" Target="../media/image3725.png"/><Relationship Id="rId182" Type="http://schemas.openxmlformats.org/officeDocument/2006/relationships/image" Target="../media/image3746.png"/><Relationship Id="rId6" Type="http://schemas.openxmlformats.org/officeDocument/2006/relationships/customXml" Target="../ink/ink3857.xml"/><Relationship Id="rId238" Type="http://schemas.openxmlformats.org/officeDocument/2006/relationships/customXml" Target="../ink/ink3974.xml"/><Relationship Id="rId291" Type="http://schemas.openxmlformats.org/officeDocument/2006/relationships/customXml" Target="../ink/ink4002.xml"/><Relationship Id="rId305" Type="http://schemas.openxmlformats.org/officeDocument/2006/relationships/customXml" Target="../ink/ink4009.xml"/><Relationship Id="rId44" Type="http://schemas.openxmlformats.org/officeDocument/2006/relationships/customXml" Target="../ink/ink3876.xml"/><Relationship Id="rId86" Type="http://schemas.openxmlformats.org/officeDocument/2006/relationships/customXml" Target="../ink/ink3897.xml"/><Relationship Id="rId151" Type="http://schemas.openxmlformats.org/officeDocument/2006/relationships/customXml" Target="../ink/ink3930.xml"/><Relationship Id="rId193" Type="http://schemas.openxmlformats.org/officeDocument/2006/relationships/image" Target="../media/image1097.png"/><Relationship Id="rId207" Type="http://schemas.openxmlformats.org/officeDocument/2006/relationships/image" Target="../media/image3755.png"/><Relationship Id="rId249" Type="http://schemas.openxmlformats.org/officeDocument/2006/relationships/customXml" Target="../ink/ink3980.xml"/><Relationship Id="rId13" Type="http://schemas.openxmlformats.org/officeDocument/2006/relationships/image" Target="../media/image3664.png"/><Relationship Id="rId109" Type="http://schemas.openxmlformats.org/officeDocument/2006/relationships/image" Target="../media/image3711.png"/><Relationship Id="rId260" Type="http://schemas.openxmlformats.org/officeDocument/2006/relationships/image" Target="../media/image3779.png"/><Relationship Id="rId316" Type="http://schemas.openxmlformats.org/officeDocument/2006/relationships/image" Target="../media/image3807.png"/><Relationship Id="rId55" Type="http://schemas.openxmlformats.org/officeDocument/2006/relationships/image" Target="../media/image3684.png"/><Relationship Id="rId97" Type="http://schemas.openxmlformats.org/officeDocument/2006/relationships/image" Target="../media/image3705.png"/><Relationship Id="rId120" Type="http://schemas.openxmlformats.org/officeDocument/2006/relationships/customXml" Target="../ink/ink3914.xml"/><Relationship Id="rId162" Type="http://schemas.openxmlformats.org/officeDocument/2006/relationships/image" Target="../media/image3736.png"/><Relationship Id="rId218" Type="http://schemas.openxmlformats.org/officeDocument/2006/relationships/customXml" Target="../ink/ink3964.xml"/><Relationship Id="rId271" Type="http://schemas.openxmlformats.org/officeDocument/2006/relationships/customXml" Target="../ink/ink3992.xml"/><Relationship Id="rId24" Type="http://schemas.openxmlformats.org/officeDocument/2006/relationships/customXml" Target="../ink/ink3866.xml"/><Relationship Id="rId66" Type="http://schemas.openxmlformats.org/officeDocument/2006/relationships/customXml" Target="../ink/ink3887.xml"/><Relationship Id="rId131" Type="http://schemas.openxmlformats.org/officeDocument/2006/relationships/customXml" Target="../ink/ink3920.xml"/><Relationship Id="rId327" Type="http://schemas.openxmlformats.org/officeDocument/2006/relationships/customXml" Target="../ink/ink4020.xml"/><Relationship Id="rId173" Type="http://schemas.openxmlformats.org/officeDocument/2006/relationships/customXml" Target="../ink/ink3941.xml"/><Relationship Id="rId229" Type="http://schemas.openxmlformats.org/officeDocument/2006/relationships/image" Target="../media/image3766.png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72.png"/><Relationship Id="rId671" Type="http://schemas.openxmlformats.org/officeDocument/2006/relationships/customXml" Target="../ink/ink4365.xml"/><Relationship Id="rId769" Type="http://schemas.openxmlformats.org/officeDocument/2006/relationships/customXml" Target="../ink/ink4414.xml"/><Relationship Id="rId21" Type="http://schemas.openxmlformats.org/officeDocument/2006/relationships/image" Target="../media/image139.png"/><Relationship Id="rId324" Type="http://schemas.openxmlformats.org/officeDocument/2006/relationships/customXml" Target="../ink/ink4189.xml"/><Relationship Id="rId531" Type="http://schemas.openxmlformats.org/officeDocument/2006/relationships/image" Target="../media/image4064.png"/><Relationship Id="rId629" Type="http://schemas.openxmlformats.org/officeDocument/2006/relationships/customXml" Target="../ink/ink4344.xml"/><Relationship Id="rId170" Type="http://schemas.openxmlformats.org/officeDocument/2006/relationships/customXml" Target="../ink/ink4112.xml"/><Relationship Id="rId268" Type="http://schemas.openxmlformats.org/officeDocument/2006/relationships/customXml" Target="../ink/ink4161.xml"/><Relationship Id="rId475" Type="http://schemas.openxmlformats.org/officeDocument/2006/relationships/image" Target="../media/image4039.png"/><Relationship Id="rId682" Type="http://schemas.openxmlformats.org/officeDocument/2006/relationships/image" Target="../media/image4137.png"/><Relationship Id="rId32" Type="http://schemas.openxmlformats.org/officeDocument/2006/relationships/customXml" Target="../ink/ink4043.xml"/><Relationship Id="rId128" Type="http://schemas.openxmlformats.org/officeDocument/2006/relationships/customXml" Target="../ink/ink4091.xml"/><Relationship Id="rId335" Type="http://schemas.openxmlformats.org/officeDocument/2006/relationships/image" Target="../media/image3973.png"/><Relationship Id="rId542" Type="http://schemas.openxmlformats.org/officeDocument/2006/relationships/customXml" Target="../ink/ink4299.xml"/><Relationship Id="rId181" Type="http://schemas.openxmlformats.org/officeDocument/2006/relationships/image" Target="../media/image3902.png"/><Relationship Id="rId402" Type="http://schemas.openxmlformats.org/officeDocument/2006/relationships/customXml" Target="../ink/ink4228.xml"/><Relationship Id="rId279" Type="http://schemas.openxmlformats.org/officeDocument/2006/relationships/image" Target="../media/image616.png"/><Relationship Id="rId486" Type="http://schemas.openxmlformats.org/officeDocument/2006/relationships/image" Target="../media/image4044.png"/><Relationship Id="rId693" Type="http://schemas.openxmlformats.org/officeDocument/2006/relationships/customXml" Target="../ink/ink4376.xml"/><Relationship Id="rId707" Type="http://schemas.openxmlformats.org/officeDocument/2006/relationships/customXml" Target="../ink/ink4383.xml"/><Relationship Id="rId43" Type="http://schemas.openxmlformats.org/officeDocument/2006/relationships/image" Target="../media/image3838.png"/><Relationship Id="rId139" Type="http://schemas.openxmlformats.org/officeDocument/2006/relationships/image" Target="../media/image3882.png"/><Relationship Id="rId346" Type="http://schemas.openxmlformats.org/officeDocument/2006/relationships/customXml" Target="../ink/ink4200.xml"/><Relationship Id="rId553" Type="http://schemas.openxmlformats.org/officeDocument/2006/relationships/image" Target="../media/image4075.png"/><Relationship Id="rId760" Type="http://schemas.openxmlformats.org/officeDocument/2006/relationships/image" Target="../media/image4173.png"/><Relationship Id="rId192" Type="http://schemas.openxmlformats.org/officeDocument/2006/relationships/customXml" Target="../ink/ink4123.xml"/><Relationship Id="rId206" Type="http://schemas.openxmlformats.org/officeDocument/2006/relationships/customXml" Target="../ink/ink4130.xml"/><Relationship Id="rId413" Type="http://schemas.openxmlformats.org/officeDocument/2006/relationships/image" Target="../media/image4010.png"/><Relationship Id="rId497" Type="http://schemas.openxmlformats.org/officeDocument/2006/relationships/image" Target="../media/image4049.png"/><Relationship Id="rId620" Type="http://schemas.openxmlformats.org/officeDocument/2006/relationships/image" Target="../media/image4106.png"/><Relationship Id="rId718" Type="http://schemas.openxmlformats.org/officeDocument/2006/relationships/image" Target="../media/image4155.png"/><Relationship Id="rId357" Type="http://schemas.openxmlformats.org/officeDocument/2006/relationships/image" Target="../media/image3984.png"/><Relationship Id="rId54" Type="http://schemas.openxmlformats.org/officeDocument/2006/relationships/customXml" Target="../ink/ink4054.xml"/><Relationship Id="rId217" Type="http://schemas.openxmlformats.org/officeDocument/2006/relationships/image" Target="../media/image3919.png"/><Relationship Id="rId564" Type="http://schemas.openxmlformats.org/officeDocument/2006/relationships/customXml" Target="../ink/ink4310.xml"/><Relationship Id="rId771" Type="http://schemas.openxmlformats.org/officeDocument/2006/relationships/customXml" Target="../ink/ink4415.xml"/><Relationship Id="rId424" Type="http://schemas.openxmlformats.org/officeDocument/2006/relationships/customXml" Target="../ink/ink4239.xml"/><Relationship Id="rId631" Type="http://schemas.openxmlformats.org/officeDocument/2006/relationships/customXml" Target="../ink/ink4345.xml"/><Relationship Id="rId729" Type="http://schemas.openxmlformats.org/officeDocument/2006/relationships/customXml" Target="../ink/ink4394.xml"/><Relationship Id="rId270" Type="http://schemas.openxmlformats.org/officeDocument/2006/relationships/customXml" Target="../ink/ink4162.xml"/><Relationship Id="rId65" Type="http://schemas.openxmlformats.org/officeDocument/2006/relationships/image" Target="../media/image3848.png"/><Relationship Id="rId130" Type="http://schemas.openxmlformats.org/officeDocument/2006/relationships/customXml" Target="../ink/ink4092.xml"/><Relationship Id="rId368" Type="http://schemas.openxmlformats.org/officeDocument/2006/relationships/customXml" Target="../ink/ink4211.xml"/><Relationship Id="rId575" Type="http://schemas.openxmlformats.org/officeDocument/2006/relationships/customXml" Target="../ink/ink4316.xml"/><Relationship Id="rId782" Type="http://schemas.openxmlformats.org/officeDocument/2006/relationships/customXml" Target="../ink/ink4421.xml"/><Relationship Id="rId228" Type="http://schemas.openxmlformats.org/officeDocument/2006/relationships/customXml" Target="../ink/ink4141.xml"/><Relationship Id="rId435" Type="http://schemas.openxmlformats.org/officeDocument/2006/relationships/image" Target="../media/image4019.png"/><Relationship Id="rId642" Type="http://schemas.openxmlformats.org/officeDocument/2006/relationships/image" Target="../media/image4117.png"/><Relationship Id="rId281" Type="http://schemas.openxmlformats.org/officeDocument/2006/relationships/image" Target="../media/image3948.png"/><Relationship Id="rId502" Type="http://schemas.openxmlformats.org/officeDocument/2006/relationships/customXml" Target="../ink/ink4279.xml"/><Relationship Id="rId76" Type="http://schemas.openxmlformats.org/officeDocument/2006/relationships/customXml" Target="../ink/ink4065.xml"/><Relationship Id="rId141" Type="http://schemas.openxmlformats.org/officeDocument/2006/relationships/image" Target="../media/image3883.png"/><Relationship Id="rId379" Type="http://schemas.openxmlformats.org/officeDocument/2006/relationships/image" Target="../media/image3994.png"/><Relationship Id="rId586" Type="http://schemas.openxmlformats.org/officeDocument/2006/relationships/image" Target="../media/image4091.png"/><Relationship Id="rId793" Type="http://schemas.openxmlformats.org/officeDocument/2006/relationships/image" Target="../media/image4189.png"/><Relationship Id="rId807" Type="http://schemas.openxmlformats.org/officeDocument/2006/relationships/image" Target="../media/image4195.png"/><Relationship Id="rId7" Type="http://schemas.openxmlformats.org/officeDocument/2006/relationships/image" Target="../media/image3823.png"/><Relationship Id="rId239" Type="http://schemas.openxmlformats.org/officeDocument/2006/relationships/image" Target="../media/image3930.png"/><Relationship Id="rId446" Type="http://schemas.openxmlformats.org/officeDocument/2006/relationships/customXml" Target="../ink/ink4250.xml"/><Relationship Id="rId653" Type="http://schemas.openxmlformats.org/officeDocument/2006/relationships/customXml" Target="../ink/ink4356.xml"/><Relationship Id="rId292" Type="http://schemas.openxmlformats.org/officeDocument/2006/relationships/customXml" Target="../ink/ink4173.xml"/><Relationship Id="rId306" Type="http://schemas.openxmlformats.org/officeDocument/2006/relationships/customXml" Target="../ink/ink4180.xml"/><Relationship Id="rId87" Type="http://schemas.openxmlformats.org/officeDocument/2006/relationships/image" Target="../media/image3859.png"/><Relationship Id="rId513" Type="http://schemas.openxmlformats.org/officeDocument/2006/relationships/image" Target="../media/image4055.png"/><Relationship Id="rId597" Type="http://schemas.openxmlformats.org/officeDocument/2006/relationships/image" Target="../media/image4096.png"/><Relationship Id="rId720" Type="http://schemas.openxmlformats.org/officeDocument/2006/relationships/image" Target="../media/image4156.png"/><Relationship Id="rId818" Type="http://schemas.openxmlformats.org/officeDocument/2006/relationships/customXml" Target="../ink/ink4439.xml"/><Relationship Id="rId152" Type="http://schemas.openxmlformats.org/officeDocument/2006/relationships/customXml" Target="../ink/ink4103.xml"/><Relationship Id="rId457" Type="http://schemas.openxmlformats.org/officeDocument/2006/relationships/image" Target="../media/image4030.png"/><Relationship Id="rId664" Type="http://schemas.openxmlformats.org/officeDocument/2006/relationships/image" Target="../media/image4128.png"/><Relationship Id="rId14" Type="http://schemas.openxmlformats.org/officeDocument/2006/relationships/customXml" Target="../ink/ink4034.xml"/><Relationship Id="rId317" Type="http://schemas.openxmlformats.org/officeDocument/2006/relationships/image" Target="../media/image3964.png"/><Relationship Id="rId524" Type="http://schemas.openxmlformats.org/officeDocument/2006/relationships/customXml" Target="../ink/ink4290.xml"/><Relationship Id="rId731" Type="http://schemas.openxmlformats.org/officeDocument/2006/relationships/customXml" Target="../ink/ink4395.xml"/><Relationship Id="rId98" Type="http://schemas.openxmlformats.org/officeDocument/2006/relationships/customXml" Target="../ink/ink4076.xml"/><Relationship Id="rId163" Type="http://schemas.openxmlformats.org/officeDocument/2006/relationships/image" Target="../media/image3894.png"/><Relationship Id="rId370" Type="http://schemas.openxmlformats.org/officeDocument/2006/relationships/customXml" Target="../ink/ink4212.xml"/><Relationship Id="rId230" Type="http://schemas.openxmlformats.org/officeDocument/2006/relationships/customXml" Target="../ink/ink4142.xml"/><Relationship Id="rId468" Type="http://schemas.openxmlformats.org/officeDocument/2006/relationships/customXml" Target="../ink/ink4261.xml"/><Relationship Id="rId675" Type="http://schemas.openxmlformats.org/officeDocument/2006/relationships/customXml" Target="../ink/ink4367.xml"/><Relationship Id="rId25" Type="http://schemas.openxmlformats.org/officeDocument/2006/relationships/image" Target="../media/image3831.png"/><Relationship Id="rId328" Type="http://schemas.openxmlformats.org/officeDocument/2006/relationships/customXml" Target="../ink/ink4191.xml"/><Relationship Id="rId535" Type="http://schemas.openxmlformats.org/officeDocument/2006/relationships/image" Target="../media/image4066.png"/><Relationship Id="rId742" Type="http://schemas.openxmlformats.org/officeDocument/2006/relationships/image" Target="../media/image4166.png"/><Relationship Id="rId174" Type="http://schemas.openxmlformats.org/officeDocument/2006/relationships/customXml" Target="../ink/ink4114.xml"/><Relationship Id="rId381" Type="http://schemas.openxmlformats.org/officeDocument/2006/relationships/image" Target="../media/image3995.png"/><Relationship Id="rId602" Type="http://schemas.openxmlformats.org/officeDocument/2006/relationships/image" Target="../media/image4098.png"/><Relationship Id="rId241" Type="http://schemas.openxmlformats.org/officeDocument/2006/relationships/image" Target="../media/image1150.png"/><Relationship Id="rId479" Type="http://schemas.openxmlformats.org/officeDocument/2006/relationships/customXml" Target="../ink/ink4267.xml"/><Relationship Id="rId686" Type="http://schemas.openxmlformats.org/officeDocument/2006/relationships/image" Target="../media/image4139.png"/><Relationship Id="rId36" Type="http://schemas.openxmlformats.org/officeDocument/2006/relationships/customXml" Target="../ink/ink4045.xml"/><Relationship Id="rId339" Type="http://schemas.openxmlformats.org/officeDocument/2006/relationships/image" Target="../media/image3975.png"/><Relationship Id="rId546" Type="http://schemas.openxmlformats.org/officeDocument/2006/relationships/customXml" Target="../ink/ink4301.xml"/><Relationship Id="rId753" Type="http://schemas.openxmlformats.org/officeDocument/2006/relationships/customXml" Target="../ink/ink4406.xml"/><Relationship Id="rId101" Type="http://schemas.openxmlformats.org/officeDocument/2006/relationships/image" Target="../media/image3865.png"/><Relationship Id="rId185" Type="http://schemas.openxmlformats.org/officeDocument/2006/relationships/image" Target="../media/image3904.png"/><Relationship Id="rId406" Type="http://schemas.openxmlformats.org/officeDocument/2006/relationships/customXml" Target="../ink/ink4230.xml"/><Relationship Id="rId392" Type="http://schemas.openxmlformats.org/officeDocument/2006/relationships/customXml" Target="../ink/ink4223.xml"/><Relationship Id="rId613" Type="http://schemas.openxmlformats.org/officeDocument/2006/relationships/customXml" Target="../ink/ink4336.xml"/><Relationship Id="rId697" Type="http://schemas.openxmlformats.org/officeDocument/2006/relationships/customXml" Target="../ink/ink4378.xml"/><Relationship Id="rId252" Type="http://schemas.openxmlformats.org/officeDocument/2006/relationships/customXml" Target="../ink/ink4153.xml"/><Relationship Id="rId47" Type="http://schemas.openxmlformats.org/officeDocument/2006/relationships/image" Target="../media/image3840.png"/><Relationship Id="rId112" Type="http://schemas.openxmlformats.org/officeDocument/2006/relationships/customXml" Target="../ink/ink4083.xml"/><Relationship Id="rId557" Type="http://schemas.openxmlformats.org/officeDocument/2006/relationships/image" Target="../media/image4077.png"/><Relationship Id="rId764" Type="http://schemas.openxmlformats.org/officeDocument/2006/relationships/image" Target="../media/image4175.png"/><Relationship Id="rId196" Type="http://schemas.openxmlformats.org/officeDocument/2006/relationships/customXml" Target="../ink/ink4125.xml"/><Relationship Id="rId417" Type="http://schemas.openxmlformats.org/officeDocument/2006/relationships/image" Target="../media/image351.png"/><Relationship Id="rId624" Type="http://schemas.openxmlformats.org/officeDocument/2006/relationships/image" Target="../media/image4108.png"/><Relationship Id="rId263" Type="http://schemas.openxmlformats.org/officeDocument/2006/relationships/image" Target="../media/image3940.png"/><Relationship Id="rId470" Type="http://schemas.openxmlformats.org/officeDocument/2006/relationships/customXml" Target="../ink/ink4262.xml"/><Relationship Id="rId58" Type="http://schemas.openxmlformats.org/officeDocument/2006/relationships/customXml" Target="../ink/ink4056.xml"/><Relationship Id="rId123" Type="http://schemas.openxmlformats.org/officeDocument/2006/relationships/image" Target="../media/image3875.png"/><Relationship Id="rId330" Type="http://schemas.openxmlformats.org/officeDocument/2006/relationships/customXml" Target="../ink/ink4192.xml"/><Relationship Id="rId568" Type="http://schemas.openxmlformats.org/officeDocument/2006/relationships/customXml" Target="../ink/ink4312.xml"/><Relationship Id="rId775" Type="http://schemas.openxmlformats.org/officeDocument/2006/relationships/customXml" Target="../ink/ink4417.xml"/><Relationship Id="rId428" Type="http://schemas.openxmlformats.org/officeDocument/2006/relationships/customXml" Target="../ink/ink4241.xml"/><Relationship Id="rId635" Type="http://schemas.openxmlformats.org/officeDocument/2006/relationships/customXml" Target="../ink/ink4347.xml"/><Relationship Id="rId274" Type="http://schemas.openxmlformats.org/officeDocument/2006/relationships/customXml" Target="../ink/ink4164.xml"/><Relationship Id="rId481" Type="http://schemas.openxmlformats.org/officeDocument/2006/relationships/customXml" Target="../ink/ink4268.xml"/><Relationship Id="rId702" Type="http://schemas.openxmlformats.org/officeDocument/2006/relationships/image" Target="../media/image4147.png"/><Relationship Id="rId69" Type="http://schemas.openxmlformats.org/officeDocument/2006/relationships/image" Target="../media/image3850.png"/><Relationship Id="rId134" Type="http://schemas.openxmlformats.org/officeDocument/2006/relationships/customXml" Target="../ink/ink4094.xml"/><Relationship Id="rId579" Type="http://schemas.openxmlformats.org/officeDocument/2006/relationships/customXml" Target="../ink/ink4318.xml"/><Relationship Id="rId786" Type="http://schemas.openxmlformats.org/officeDocument/2006/relationships/customXml" Target="../ink/ink4423.xml"/><Relationship Id="rId341" Type="http://schemas.openxmlformats.org/officeDocument/2006/relationships/image" Target="../media/image3976.png"/><Relationship Id="rId439" Type="http://schemas.openxmlformats.org/officeDocument/2006/relationships/image" Target="../media/image4021.png"/><Relationship Id="rId646" Type="http://schemas.openxmlformats.org/officeDocument/2006/relationships/image" Target="../media/image4119.png"/><Relationship Id="rId201" Type="http://schemas.openxmlformats.org/officeDocument/2006/relationships/image" Target="../media/image3911.png"/><Relationship Id="rId285" Type="http://schemas.openxmlformats.org/officeDocument/2006/relationships/image" Target="../media/image3950.png"/><Relationship Id="rId506" Type="http://schemas.openxmlformats.org/officeDocument/2006/relationships/customXml" Target="../ink/ink4281.xml"/><Relationship Id="rId492" Type="http://schemas.openxmlformats.org/officeDocument/2006/relationships/customXml" Target="../ink/ink4274.xml"/><Relationship Id="rId713" Type="http://schemas.openxmlformats.org/officeDocument/2006/relationships/customXml" Target="../ink/ink4386.xml"/><Relationship Id="rId797" Type="http://schemas.openxmlformats.org/officeDocument/2006/relationships/image" Target="../media/image4190.png"/><Relationship Id="rId145" Type="http://schemas.openxmlformats.org/officeDocument/2006/relationships/image" Target="../media/image3885.png"/><Relationship Id="rId352" Type="http://schemas.openxmlformats.org/officeDocument/2006/relationships/customXml" Target="../ink/ink4203.xml"/><Relationship Id="rId212" Type="http://schemas.openxmlformats.org/officeDocument/2006/relationships/customXml" Target="../ink/ink4133.xml"/><Relationship Id="rId657" Type="http://schemas.openxmlformats.org/officeDocument/2006/relationships/customXml" Target="../ink/ink4358.xml"/><Relationship Id="rId296" Type="http://schemas.openxmlformats.org/officeDocument/2006/relationships/customXml" Target="../ink/ink4175.xml"/><Relationship Id="rId517" Type="http://schemas.openxmlformats.org/officeDocument/2006/relationships/image" Target="../media/image4057.png"/><Relationship Id="rId724" Type="http://schemas.openxmlformats.org/officeDocument/2006/relationships/image" Target="../media/image4158.png"/><Relationship Id="rId60" Type="http://schemas.openxmlformats.org/officeDocument/2006/relationships/customXml" Target="../ink/ink4057.xml"/><Relationship Id="rId156" Type="http://schemas.openxmlformats.org/officeDocument/2006/relationships/customXml" Target="../ink/ink4105.xml"/><Relationship Id="rId363" Type="http://schemas.openxmlformats.org/officeDocument/2006/relationships/image" Target="../media/image3987.png"/><Relationship Id="rId570" Type="http://schemas.openxmlformats.org/officeDocument/2006/relationships/customXml" Target="../ink/ink4313.xml"/><Relationship Id="rId223" Type="http://schemas.openxmlformats.org/officeDocument/2006/relationships/image" Target="../media/image3922.png"/><Relationship Id="rId430" Type="http://schemas.openxmlformats.org/officeDocument/2006/relationships/customXml" Target="../ink/ink4242.xml"/><Relationship Id="rId668" Type="http://schemas.openxmlformats.org/officeDocument/2006/relationships/image" Target="../media/image4130.png"/><Relationship Id="rId18" Type="http://schemas.openxmlformats.org/officeDocument/2006/relationships/customXml" Target="../ink/ink4036.xml"/><Relationship Id="rId528" Type="http://schemas.openxmlformats.org/officeDocument/2006/relationships/customXml" Target="../ink/ink4292.xml"/><Relationship Id="rId735" Type="http://schemas.openxmlformats.org/officeDocument/2006/relationships/customXml" Target="../ink/ink4397.xml"/><Relationship Id="rId167" Type="http://schemas.openxmlformats.org/officeDocument/2006/relationships/image" Target="../media/image3896.png"/><Relationship Id="rId374" Type="http://schemas.openxmlformats.org/officeDocument/2006/relationships/customXml" Target="../ink/ink4214.xml"/><Relationship Id="rId581" Type="http://schemas.openxmlformats.org/officeDocument/2006/relationships/customXml" Target="../ink/ink4319.xml"/><Relationship Id="rId71" Type="http://schemas.openxmlformats.org/officeDocument/2006/relationships/image" Target="../media/image3851.png"/><Relationship Id="rId234" Type="http://schemas.openxmlformats.org/officeDocument/2006/relationships/customXml" Target="../ink/ink4144.xml"/><Relationship Id="rId679" Type="http://schemas.openxmlformats.org/officeDocument/2006/relationships/customXml" Target="../ink/ink4369.xml"/><Relationship Id="rId802" Type="http://schemas.openxmlformats.org/officeDocument/2006/relationships/customXml" Target="../ink/ink4431.xml"/><Relationship Id="rId2" Type="http://schemas.openxmlformats.org/officeDocument/2006/relationships/customXml" Target="../ink/ink4028.xml"/><Relationship Id="rId29" Type="http://schemas.openxmlformats.org/officeDocument/2006/relationships/image" Target="../media/image3833.png"/><Relationship Id="rId441" Type="http://schemas.openxmlformats.org/officeDocument/2006/relationships/image" Target="../media/image4022.png"/><Relationship Id="rId539" Type="http://schemas.openxmlformats.org/officeDocument/2006/relationships/image" Target="../media/image4068.png"/><Relationship Id="rId746" Type="http://schemas.openxmlformats.org/officeDocument/2006/relationships/image" Target="../media/image4167.png"/><Relationship Id="rId178" Type="http://schemas.openxmlformats.org/officeDocument/2006/relationships/customXml" Target="../ink/ink4116.xml"/><Relationship Id="rId301" Type="http://schemas.openxmlformats.org/officeDocument/2006/relationships/image" Target="../media/image3957.png"/><Relationship Id="rId82" Type="http://schemas.openxmlformats.org/officeDocument/2006/relationships/customXml" Target="../ink/ink4068.xml"/><Relationship Id="rId385" Type="http://schemas.openxmlformats.org/officeDocument/2006/relationships/image" Target="../media/image3997.png"/><Relationship Id="rId592" Type="http://schemas.openxmlformats.org/officeDocument/2006/relationships/customXml" Target="../ink/ink4325.xml"/><Relationship Id="rId606" Type="http://schemas.openxmlformats.org/officeDocument/2006/relationships/image" Target="../media/image4100.png"/><Relationship Id="rId813" Type="http://schemas.openxmlformats.org/officeDocument/2006/relationships/image" Target="../media/image4198.png"/><Relationship Id="rId245" Type="http://schemas.openxmlformats.org/officeDocument/2006/relationships/image" Target="../media/image3932.png"/><Relationship Id="rId452" Type="http://schemas.openxmlformats.org/officeDocument/2006/relationships/customXml" Target="../ink/ink4253.xml"/><Relationship Id="rId105" Type="http://schemas.openxmlformats.org/officeDocument/2006/relationships/image" Target="../media/image3867.png"/><Relationship Id="rId312" Type="http://schemas.openxmlformats.org/officeDocument/2006/relationships/customXml" Target="../ink/ink4183.xml"/><Relationship Id="rId757" Type="http://schemas.openxmlformats.org/officeDocument/2006/relationships/customXml" Target="../ink/ink4408.xml"/><Relationship Id="rId93" Type="http://schemas.openxmlformats.org/officeDocument/2006/relationships/image" Target="../media/image3862.png"/><Relationship Id="rId189" Type="http://schemas.openxmlformats.org/officeDocument/2006/relationships/image" Target="../media/image3906.png"/><Relationship Id="rId396" Type="http://schemas.openxmlformats.org/officeDocument/2006/relationships/customXml" Target="../ink/ink4225.xml"/><Relationship Id="rId617" Type="http://schemas.openxmlformats.org/officeDocument/2006/relationships/customXml" Target="../ink/ink4338.xml"/><Relationship Id="rId256" Type="http://schemas.openxmlformats.org/officeDocument/2006/relationships/customXml" Target="../ink/ink4155.xml"/><Relationship Id="rId463" Type="http://schemas.openxmlformats.org/officeDocument/2006/relationships/image" Target="../media/image4033.png"/><Relationship Id="rId670" Type="http://schemas.openxmlformats.org/officeDocument/2006/relationships/image" Target="../media/image4131.png"/><Relationship Id="rId116" Type="http://schemas.openxmlformats.org/officeDocument/2006/relationships/customXml" Target="../ink/ink4085.xml"/><Relationship Id="rId323" Type="http://schemas.openxmlformats.org/officeDocument/2006/relationships/image" Target="../media/image3967.png"/><Relationship Id="rId530" Type="http://schemas.openxmlformats.org/officeDocument/2006/relationships/customXml" Target="../ink/ink4293.xml"/><Relationship Id="rId768" Type="http://schemas.openxmlformats.org/officeDocument/2006/relationships/image" Target="../media/image4177.png"/><Relationship Id="rId20" Type="http://schemas.openxmlformats.org/officeDocument/2006/relationships/customXml" Target="../ink/ink4037.xml"/><Relationship Id="rId628" Type="http://schemas.openxmlformats.org/officeDocument/2006/relationships/image" Target="../media/image4110.png"/><Relationship Id="rId267" Type="http://schemas.openxmlformats.org/officeDocument/2006/relationships/image" Target="../media/image3942.png"/><Relationship Id="rId474" Type="http://schemas.openxmlformats.org/officeDocument/2006/relationships/customXml" Target="../ink/ink4264.xml"/><Relationship Id="rId127" Type="http://schemas.openxmlformats.org/officeDocument/2006/relationships/image" Target="../media/image3877.png"/><Relationship Id="rId681" Type="http://schemas.openxmlformats.org/officeDocument/2006/relationships/customXml" Target="../ink/ink4370.xml"/><Relationship Id="rId779" Type="http://schemas.openxmlformats.org/officeDocument/2006/relationships/customXml" Target="../ink/ink4419.xml"/><Relationship Id="rId31" Type="http://schemas.openxmlformats.org/officeDocument/2006/relationships/image" Target="../media/image3834.png"/><Relationship Id="rId334" Type="http://schemas.openxmlformats.org/officeDocument/2006/relationships/customXml" Target="../ink/ink4194.xml"/><Relationship Id="rId541" Type="http://schemas.openxmlformats.org/officeDocument/2006/relationships/image" Target="../media/image4069.png"/><Relationship Id="rId639" Type="http://schemas.openxmlformats.org/officeDocument/2006/relationships/customXml" Target="../ink/ink4349.xml"/><Relationship Id="rId180" Type="http://schemas.openxmlformats.org/officeDocument/2006/relationships/customXml" Target="../ink/ink4117.xml"/><Relationship Id="rId278" Type="http://schemas.openxmlformats.org/officeDocument/2006/relationships/customXml" Target="../ink/ink4166.xml"/><Relationship Id="rId401" Type="http://schemas.openxmlformats.org/officeDocument/2006/relationships/image" Target="../media/image4004.png"/><Relationship Id="rId485" Type="http://schemas.openxmlformats.org/officeDocument/2006/relationships/customXml" Target="../ink/ink4270.xml"/><Relationship Id="rId692" Type="http://schemas.openxmlformats.org/officeDocument/2006/relationships/image" Target="../media/image4142.png"/><Relationship Id="rId706" Type="http://schemas.openxmlformats.org/officeDocument/2006/relationships/image" Target="../media/image4149.png"/><Relationship Id="rId42" Type="http://schemas.openxmlformats.org/officeDocument/2006/relationships/customXml" Target="../ink/ink4048.xml"/><Relationship Id="rId138" Type="http://schemas.openxmlformats.org/officeDocument/2006/relationships/customXml" Target="../ink/ink4096.xml"/><Relationship Id="rId345" Type="http://schemas.openxmlformats.org/officeDocument/2006/relationships/image" Target="../media/image3978.png"/><Relationship Id="rId552" Type="http://schemas.openxmlformats.org/officeDocument/2006/relationships/customXml" Target="../ink/ink4304.xml"/><Relationship Id="rId191" Type="http://schemas.openxmlformats.org/officeDocument/2006/relationships/image" Target="../media/image3907.png"/><Relationship Id="rId205" Type="http://schemas.openxmlformats.org/officeDocument/2006/relationships/image" Target="../media/image3913.png"/><Relationship Id="rId412" Type="http://schemas.openxmlformats.org/officeDocument/2006/relationships/customXml" Target="../ink/ink4233.xml"/><Relationship Id="rId289" Type="http://schemas.openxmlformats.org/officeDocument/2006/relationships/image" Target="../media/image2944.png"/><Relationship Id="rId496" Type="http://schemas.openxmlformats.org/officeDocument/2006/relationships/customXml" Target="../ink/ink4276.xml"/><Relationship Id="rId717" Type="http://schemas.openxmlformats.org/officeDocument/2006/relationships/customXml" Target="../ink/ink4388.xml"/><Relationship Id="rId53" Type="http://schemas.openxmlformats.org/officeDocument/2006/relationships/image" Target="../media/image3843.png"/><Relationship Id="rId149" Type="http://schemas.openxmlformats.org/officeDocument/2006/relationships/image" Target="../media/image3887.png"/><Relationship Id="rId356" Type="http://schemas.openxmlformats.org/officeDocument/2006/relationships/customXml" Target="../ink/ink4205.xml"/><Relationship Id="rId563" Type="http://schemas.openxmlformats.org/officeDocument/2006/relationships/image" Target="../media/image4080.png"/><Relationship Id="rId770" Type="http://schemas.openxmlformats.org/officeDocument/2006/relationships/image" Target="../media/image4178.png"/><Relationship Id="rId216" Type="http://schemas.openxmlformats.org/officeDocument/2006/relationships/customXml" Target="../ink/ink4135.xml"/><Relationship Id="rId423" Type="http://schemas.openxmlformats.org/officeDocument/2006/relationships/image" Target="../media/image4014.png"/><Relationship Id="rId630" Type="http://schemas.openxmlformats.org/officeDocument/2006/relationships/image" Target="../media/image4111.png"/><Relationship Id="rId728" Type="http://schemas.openxmlformats.org/officeDocument/2006/relationships/image" Target="../media/image4160.png"/><Relationship Id="rId64" Type="http://schemas.openxmlformats.org/officeDocument/2006/relationships/customXml" Target="../ink/ink4059.xml"/><Relationship Id="rId367" Type="http://schemas.openxmlformats.org/officeDocument/2006/relationships/image" Target="../media/image3988.png"/><Relationship Id="rId574" Type="http://schemas.openxmlformats.org/officeDocument/2006/relationships/customXml" Target="../ink/ink4315.xml"/><Relationship Id="rId227" Type="http://schemas.openxmlformats.org/officeDocument/2006/relationships/image" Target="../media/image3924.png"/><Relationship Id="rId781" Type="http://schemas.openxmlformats.org/officeDocument/2006/relationships/customXml" Target="../ink/ink4420.xml"/><Relationship Id="rId434" Type="http://schemas.openxmlformats.org/officeDocument/2006/relationships/customXml" Target="../ink/ink4244.xml"/><Relationship Id="rId641" Type="http://schemas.openxmlformats.org/officeDocument/2006/relationships/customXml" Target="../ink/ink4350.xml"/><Relationship Id="rId739" Type="http://schemas.openxmlformats.org/officeDocument/2006/relationships/customXml" Target="../ink/ink4399.xml"/><Relationship Id="rId280" Type="http://schemas.openxmlformats.org/officeDocument/2006/relationships/customXml" Target="../ink/ink4167.xml"/><Relationship Id="rId501" Type="http://schemas.openxmlformats.org/officeDocument/2006/relationships/image" Target="../media/image1279.png"/><Relationship Id="rId75" Type="http://schemas.openxmlformats.org/officeDocument/2006/relationships/image" Target="../media/image3853.png"/><Relationship Id="rId140" Type="http://schemas.openxmlformats.org/officeDocument/2006/relationships/customXml" Target="../ink/ink4097.xml"/><Relationship Id="rId378" Type="http://schemas.openxmlformats.org/officeDocument/2006/relationships/customXml" Target="../ink/ink4216.xml"/><Relationship Id="rId585" Type="http://schemas.openxmlformats.org/officeDocument/2006/relationships/customXml" Target="../ink/ink4321.xml"/><Relationship Id="rId792" Type="http://schemas.openxmlformats.org/officeDocument/2006/relationships/customXml" Target="../ink/ink4426.xml"/><Relationship Id="rId806" Type="http://schemas.openxmlformats.org/officeDocument/2006/relationships/customXml" Target="../ink/ink4433.xml"/><Relationship Id="rId6" Type="http://schemas.openxmlformats.org/officeDocument/2006/relationships/customXml" Target="../ink/ink4030.xml"/><Relationship Id="rId238" Type="http://schemas.openxmlformats.org/officeDocument/2006/relationships/customXml" Target="../ink/ink4146.xml"/><Relationship Id="rId445" Type="http://schemas.openxmlformats.org/officeDocument/2006/relationships/image" Target="../media/image4024.png"/><Relationship Id="rId652" Type="http://schemas.openxmlformats.org/officeDocument/2006/relationships/image" Target="../media/image4122.png"/><Relationship Id="rId291" Type="http://schemas.openxmlformats.org/officeDocument/2006/relationships/image" Target="../media/image3952.png"/><Relationship Id="rId305" Type="http://schemas.openxmlformats.org/officeDocument/2006/relationships/image" Target="../media/image3959.png"/><Relationship Id="rId347" Type="http://schemas.openxmlformats.org/officeDocument/2006/relationships/image" Target="../media/image3979.png"/><Relationship Id="rId512" Type="http://schemas.openxmlformats.org/officeDocument/2006/relationships/customXml" Target="../ink/ink4284.xml"/><Relationship Id="rId44" Type="http://schemas.openxmlformats.org/officeDocument/2006/relationships/customXml" Target="../ink/ink4049.xml"/><Relationship Id="rId86" Type="http://schemas.openxmlformats.org/officeDocument/2006/relationships/customXml" Target="../ink/ink4070.xml"/><Relationship Id="rId151" Type="http://schemas.openxmlformats.org/officeDocument/2006/relationships/image" Target="../media/image3888.png"/><Relationship Id="rId389" Type="http://schemas.openxmlformats.org/officeDocument/2006/relationships/image" Target="../media/image3999.png"/><Relationship Id="rId554" Type="http://schemas.openxmlformats.org/officeDocument/2006/relationships/customXml" Target="../ink/ink4305.xml"/><Relationship Id="rId596" Type="http://schemas.openxmlformats.org/officeDocument/2006/relationships/customXml" Target="../ink/ink4327.xml"/><Relationship Id="rId761" Type="http://schemas.openxmlformats.org/officeDocument/2006/relationships/customXml" Target="../ink/ink4410.xml"/><Relationship Id="rId817" Type="http://schemas.openxmlformats.org/officeDocument/2006/relationships/image" Target="../media/image4200.png"/><Relationship Id="rId193" Type="http://schemas.openxmlformats.org/officeDocument/2006/relationships/image" Target="../media/image3908.png"/><Relationship Id="rId207" Type="http://schemas.openxmlformats.org/officeDocument/2006/relationships/image" Target="../media/image3914.png"/><Relationship Id="rId249" Type="http://schemas.openxmlformats.org/officeDocument/2006/relationships/image" Target="../media/image3934.png"/><Relationship Id="rId414" Type="http://schemas.openxmlformats.org/officeDocument/2006/relationships/customXml" Target="../ink/ink4234.xml"/><Relationship Id="rId456" Type="http://schemas.openxmlformats.org/officeDocument/2006/relationships/customXml" Target="../ink/ink4255.xml"/><Relationship Id="rId498" Type="http://schemas.openxmlformats.org/officeDocument/2006/relationships/customXml" Target="../ink/ink4277.xml"/><Relationship Id="rId621" Type="http://schemas.openxmlformats.org/officeDocument/2006/relationships/customXml" Target="../ink/ink4340.xml"/><Relationship Id="rId663" Type="http://schemas.openxmlformats.org/officeDocument/2006/relationships/customXml" Target="../ink/ink4361.xml"/><Relationship Id="rId13" Type="http://schemas.openxmlformats.org/officeDocument/2006/relationships/image" Target="../media/image3826.png"/><Relationship Id="rId109" Type="http://schemas.openxmlformats.org/officeDocument/2006/relationships/image" Target="../media/image3869.png"/><Relationship Id="rId260" Type="http://schemas.openxmlformats.org/officeDocument/2006/relationships/customXml" Target="../ink/ink4157.xml"/><Relationship Id="rId316" Type="http://schemas.openxmlformats.org/officeDocument/2006/relationships/customXml" Target="../ink/ink4185.xml"/><Relationship Id="rId523" Type="http://schemas.openxmlformats.org/officeDocument/2006/relationships/image" Target="../media/image4060.png"/><Relationship Id="rId719" Type="http://schemas.openxmlformats.org/officeDocument/2006/relationships/customXml" Target="../ink/ink4389.xml"/><Relationship Id="rId55" Type="http://schemas.openxmlformats.org/officeDocument/2006/relationships/image" Target="../media/image3844.png"/><Relationship Id="rId97" Type="http://schemas.openxmlformats.org/officeDocument/2006/relationships/image" Target="../media/image2173.png"/><Relationship Id="rId120" Type="http://schemas.openxmlformats.org/officeDocument/2006/relationships/customXml" Target="../ink/ink4087.xml"/><Relationship Id="rId358" Type="http://schemas.openxmlformats.org/officeDocument/2006/relationships/customXml" Target="../ink/ink4206.xml"/><Relationship Id="rId565" Type="http://schemas.openxmlformats.org/officeDocument/2006/relationships/image" Target="../media/image4081.png"/><Relationship Id="rId730" Type="http://schemas.openxmlformats.org/officeDocument/2006/relationships/image" Target="../media/image4161.png"/><Relationship Id="rId772" Type="http://schemas.openxmlformats.org/officeDocument/2006/relationships/image" Target="../media/image4179.png"/><Relationship Id="rId162" Type="http://schemas.openxmlformats.org/officeDocument/2006/relationships/customXml" Target="../ink/ink4108.xml"/><Relationship Id="rId218" Type="http://schemas.openxmlformats.org/officeDocument/2006/relationships/customXml" Target="../ink/ink4136.xml"/><Relationship Id="rId425" Type="http://schemas.openxmlformats.org/officeDocument/2006/relationships/image" Target="../media/image4015.png"/><Relationship Id="rId467" Type="http://schemas.openxmlformats.org/officeDocument/2006/relationships/image" Target="../media/image4035.png"/><Relationship Id="rId632" Type="http://schemas.openxmlformats.org/officeDocument/2006/relationships/image" Target="../media/image4112.png"/><Relationship Id="rId271" Type="http://schemas.openxmlformats.org/officeDocument/2006/relationships/image" Target="../media/image3944.png"/><Relationship Id="rId674" Type="http://schemas.openxmlformats.org/officeDocument/2006/relationships/image" Target="../media/image4133.png"/><Relationship Id="rId24" Type="http://schemas.openxmlformats.org/officeDocument/2006/relationships/customXml" Target="../ink/ink4039.xml"/><Relationship Id="rId66" Type="http://schemas.openxmlformats.org/officeDocument/2006/relationships/customXml" Target="../ink/ink4060.xml"/><Relationship Id="rId131" Type="http://schemas.openxmlformats.org/officeDocument/2006/relationships/image" Target="../media/image827.png"/><Relationship Id="rId327" Type="http://schemas.openxmlformats.org/officeDocument/2006/relationships/image" Target="../media/image3969.png"/><Relationship Id="rId369" Type="http://schemas.openxmlformats.org/officeDocument/2006/relationships/image" Target="../media/image3989.png"/><Relationship Id="rId534" Type="http://schemas.openxmlformats.org/officeDocument/2006/relationships/customXml" Target="../ink/ink4295.xml"/><Relationship Id="rId576" Type="http://schemas.openxmlformats.org/officeDocument/2006/relationships/image" Target="../media/image4086.png"/><Relationship Id="rId741" Type="http://schemas.openxmlformats.org/officeDocument/2006/relationships/customXml" Target="../ink/ink4400.xml"/><Relationship Id="rId783" Type="http://schemas.openxmlformats.org/officeDocument/2006/relationships/image" Target="../media/image4184.png"/><Relationship Id="rId173" Type="http://schemas.openxmlformats.org/officeDocument/2006/relationships/image" Target="../media/image3898.png"/><Relationship Id="rId229" Type="http://schemas.openxmlformats.org/officeDocument/2006/relationships/image" Target="../media/image3925.png"/><Relationship Id="rId380" Type="http://schemas.openxmlformats.org/officeDocument/2006/relationships/customXml" Target="../ink/ink4217.xml"/><Relationship Id="rId436" Type="http://schemas.openxmlformats.org/officeDocument/2006/relationships/customXml" Target="../ink/ink4245.xml"/><Relationship Id="rId601" Type="http://schemas.openxmlformats.org/officeDocument/2006/relationships/customXml" Target="../ink/ink4330.xml"/><Relationship Id="rId643" Type="http://schemas.openxmlformats.org/officeDocument/2006/relationships/customXml" Target="../ink/ink4351.xml"/><Relationship Id="rId240" Type="http://schemas.openxmlformats.org/officeDocument/2006/relationships/customXml" Target="../ink/ink4147.xml"/><Relationship Id="rId478" Type="http://schemas.openxmlformats.org/officeDocument/2006/relationships/customXml" Target="../ink/ink4266.xml"/><Relationship Id="rId685" Type="http://schemas.openxmlformats.org/officeDocument/2006/relationships/customXml" Target="../ink/ink4372.xml"/><Relationship Id="rId35" Type="http://schemas.openxmlformats.org/officeDocument/2006/relationships/image" Target="../media/image1097.png"/><Relationship Id="rId77" Type="http://schemas.openxmlformats.org/officeDocument/2006/relationships/image" Target="../media/image3854.png"/><Relationship Id="rId100" Type="http://schemas.openxmlformats.org/officeDocument/2006/relationships/customXml" Target="../ink/ink4077.xml"/><Relationship Id="rId282" Type="http://schemas.openxmlformats.org/officeDocument/2006/relationships/customXml" Target="../ink/ink4168.xml"/><Relationship Id="rId338" Type="http://schemas.openxmlformats.org/officeDocument/2006/relationships/customXml" Target="../ink/ink4196.xml"/><Relationship Id="rId503" Type="http://schemas.openxmlformats.org/officeDocument/2006/relationships/image" Target="../media/image4051.png"/><Relationship Id="rId545" Type="http://schemas.openxmlformats.org/officeDocument/2006/relationships/image" Target="../media/image4071.png"/><Relationship Id="rId587" Type="http://schemas.openxmlformats.org/officeDocument/2006/relationships/customXml" Target="../ink/ink4322.xml"/><Relationship Id="rId710" Type="http://schemas.openxmlformats.org/officeDocument/2006/relationships/image" Target="../media/image4151.png"/><Relationship Id="rId752" Type="http://schemas.openxmlformats.org/officeDocument/2006/relationships/image" Target="../media/image4169.png"/><Relationship Id="rId808" Type="http://schemas.openxmlformats.org/officeDocument/2006/relationships/customXml" Target="../ink/ink4434.xml"/><Relationship Id="rId8" Type="http://schemas.openxmlformats.org/officeDocument/2006/relationships/customXml" Target="../ink/ink4031.xml"/><Relationship Id="rId142" Type="http://schemas.openxmlformats.org/officeDocument/2006/relationships/customXml" Target="../ink/ink4098.xml"/><Relationship Id="rId184" Type="http://schemas.openxmlformats.org/officeDocument/2006/relationships/customXml" Target="../ink/ink4119.xml"/><Relationship Id="rId391" Type="http://schemas.openxmlformats.org/officeDocument/2006/relationships/image" Target="../media/image4000.png"/><Relationship Id="rId405" Type="http://schemas.openxmlformats.org/officeDocument/2006/relationships/image" Target="../media/image4006.png"/><Relationship Id="rId447" Type="http://schemas.openxmlformats.org/officeDocument/2006/relationships/image" Target="../media/image4025.png"/><Relationship Id="rId612" Type="http://schemas.openxmlformats.org/officeDocument/2006/relationships/image" Target="../media/image4102.png"/><Relationship Id="rId794" Type="http://schemas.openxmlformats.org/officeDocument/2006/relationships/customXml" Target="../ink/ink4427.xml"/><Relationship Id="rId251" Type="http://schemas.openxmlformats.org/officeDocument/2006/relationships/image" Target="../media/image3935.png"/><Relationship Id="rId489" Type="http://schemas.openxmlformats.org/officeDocument/2006/relationships/image" Target="../media/image4045.png"/><Relationship Id="rId654" Type="http://schemas.openxmlformats.org/officeDocument/2006/relationships/image" Target="../media/image4123.png"/><Relationship Id="rId696" Type="http://schemas.openxmlformats.org/officeDocument/2006/relationships/image" Target="../media/image4144.png"/><Relationship Id="rId46" Type="http://schemas.openxmlformats.org/officeDocument/2006/relationships/customXml" Target="../ink/ink4050.xml"/><Relationship Id="rId293" Type="http://schemas.openxmlformats.org/officeDocument/2006/relationships/image" Target="../media/image3953.png"/><Relationship Id="rId307" Type="http://schemas.openxmlformats.org/officeDocument/2006/relationships/image" Target="../media/image3960.png"/><Relationship Id="rId349" Type="http://schemas.openxmlformats.org/officeDocument/2006/relationships/image" Target="../media/image3980.png"/><Relationship Id="rId514" Type="http://schemas.openxmlformats.org/officeDocument/2006/relationships/customXml" Target="../ink/ink4285.xml"/><Relationship Id="rId556" Type="http://schemas.openxmlformats.org/officeDocument/2006/relationships/customXml" Target="../ink/ink4306.xml"/><Relationship Id="rId721" Type="http://schemas.openxmlformats.org/officeDocument/2006/relationships/customXml" Target="../ink/ink4390.xml"/><Relationship Id="rId763" Type="http://schemas.openxmlformats.org/officeDocument/2006/relationships/customXml" Target="../ink/ink4411.xml"/><Relationship Id="rId88" Type="http://schemas.openxmlformats.org/officeDocument/2006/relationships/customXml" Target="../ink/ink4071.xml"/><Relationship Id="rId111" Type="http://schemas.openxmlformats.org/officeDocument/2006/relationships/image" Target="../media/image3870.png"/><Relationship Id="rId153" Type="http://schemas.openxmlformats.org/officeDocument/2006/relationships/image" Target="../media/image3889.png"/><Relationship Id="rId195" Type="http://schemas.openxmlformats.org/officeDocument/2006/relationships/image" Target="../media/image3909.png"/><Relationship Id="rId209" Type="http://schemas.openxmlformats.org/officeDocument/2006/relationships/image" Target="../media/image3915.png"/><Relationship Id="rId360" Type="http://schemas.openxmlformats.org/officeDocument/2006/relationships/customXml" Target="../ink/ink4207.xml"/><Relationship Id="rId416" Type="http://schemas.openxmlformats.org/officeDocument/2006/relationships/customXml" Target="../ink/ink4235.xml"/><Relationship Id="rId598" Type="http://schemas.openxmlformats.org/officeDocument/2006/relationships/customXml" Target="../ink/ink4328.xml"/><Relationship Id="rId819" Type="http://schemas.openxmlformats.org/officeDocument/2006/relationships/image" Target="../media/image4201.png"/><Relationship Id="rId220" Type="http://schemas.openxmlformats.org/officeDocument/2006/relationships/customXml" Target="../ink/ink4137.xml"/><Relationship Id="rId458" Type="http://schemas.openxmlformats.org/officeDocument/2006/relationships/customXml" Target="../ink/ink4256.xml"/><Relationship Id="rId623" Type="http://schemas.openxmlformats.org/officeDocument/2006/relationships/customXml" Target="../ink/ink4341.xml"/><Relationship Id="rId665" Type="http://schemas.openxmlformats.org/officeDocument/2006/relationships/customXml" Target="../ink/ink4362.xml"/><Relationship Id="rId15" Type="http://schemas.openxmlformats.org/officeDocument/2006/relationships/image" Target="../media/image3827.png"/><Relationship Id="rId57" Type="http://schemas.openxmlformats.org/officeDocument/2006/relationships/image" Target="../media/image3845.png"/><Relationship Id="rId262" Type="http://schemas.openxmlformats.org/officeDocument/2006/relationships/customXml" Target="../ink/ink4158.xml"/><Relationship Id="rId318" Type="http://schemas.openxmlformats.org/officeDocument/2006/relationships/customXml" Target="../ink/ink4186.xml"/><Relationship Id="rId525" Type="http://schemas.openxmlformats.org/officeDocument/2006/relationships/image" Target="../media/image4061.png"/><Relationship Id="rId567" Type="http://schemas.openxmlformats.org/officeDocument/2006/relationships/image" Target="../media/image4082.png"/><Relationship Id="rId732" Type="http://schemas.openxmlformats.org/officeDocument/2006/relationships/image" Target="../media/image330.png"/><Relationship Id="rId99" Type="http://schemas.openxmlformats.org/officeDocument/2006/relationships/image" Target="../media/image3864.png"/><Relationship Id="rId122" Type="http://schemas.openxmlformats.org/officeDocument/2006/relationships/customXml" Target="../ink/ink4088.xml"/><Relationship Id="rId164" Type="http://schemas.openxmlformats.org/officeDocument/2006/relationships/customXml" Target="../ink/ink4109.xml"/><Relationship Id="rId371" Type="http://schemas.openxmlformats.org/officeDocument/2006/relationships/image" Target="../media/image3990.png"/><Relationship Id="rId774" Type="http://schemas.openxmlformats.org/officeDocument/2006/relationships/image" Target="../media/image4180.png"/><Relationship Id="rId427" Type="http://schemas.openxmlformats.org/officeDocument/2006/relationships/image" Target="../media/image4016.png"/><Relationship Id="rId469" Type="http://schemas.openxmlformats.org/officeDocument/2006/relationships/image" Target="../media/image4036.png"/><Relationship Id="rId634" Type="http://schemas.openxmlformats.org/officeDocument/2006/relationships/image" Target="../media/image4113.png"/><Relationship Id="rId676" Type="http://schemas.openxmlformats.org/officeDocument/2006/relationships/image" Target="../media/image4134.png"/><Relationship Id="rId26" Type="http://schemas.openxmlformats.org/officeDocument/2006/relationships/customXml" Target="../ink/ink4040.xml"/><Relationship Id="rId231" Type="http://schemas.openxmlformats.org/officeDocument/2006/relationships/image" Target="../media/image3926.png"/><Relationship Id="rId273" Type="http://schemas.openxmlformats.org/officeDocument/2006/relationships/image" Target="../media/image3945.png"/><Relationship Id="rId329" Type="http://schemas.openxmlformats.org/officeDocument/2006/relationships/image" Target="../media/image3970.png"/><Relationship Id="rId480" Type="http://schemas.openxmlformats.org/officeDocument/2006/relationships/image" Target="../media/image4041.png"/><Relationship Id="rId536" Type="http://schemas.openxmlformats.org/officeDocument/2006/relationships/customXml" Target="../ink/ink4296.xml"/><Relationship Id="rId701" Type="http://schemas.openxmlformats.org/officeDocument/2006/relationships/customXml" Target="../ink/ink4380.xml"/><Relationship Id="rId68" Type="http://schemas.openxmlformats.org/officeDocument/2006/relationships/customXml" Target="../ink/ink4061.xml"/><Relationship Id="rId133" Type="http://schemas.openxmlformats.org/officeDocument/2006/relationships/image" Target="../media/image3879.png"/><Relationship Id="rId175" Type="http://schemas.openxmlformats.org/officeDocument/2006/relationships/image" Target="../media/image3899.png"/><Relationship Id="rId340" Type="http://schemas.openxmlformats.org/officeDocument/2006/relationships/customXml" Target="../ink/ink4197.xml"/><Relationship Id="rId578" Type="http://schemas.openxmlformats.org/officeDocument/2006/relationships/image" Target="../media/image4087.png"/><Relationship Id="rId743" Type="http://schemas.openxmlformats.org/officeDocument/2006/relationships/customXml" Target="../ink/ink4401.xml"/><Relationship Id="rId785" Type="http://schemas.openxmlformats.org/officeDocument/2006/relationships/image" Target="../media/image4185.png"/><Relationship Id="rId200" Type="http://schemas.openxmlformats.org/officeDocument/2006/relationships/customXml" Target="../ink/ink4127.xml"/><Relationship Id="rId382" Type="http://schemas.openxmlformats.org/officeDocument/2006/relationships/customXml" Target="../ink/ink4218.xml"/><Relationship Id="rId438" Type="http://schemas.openxmlformats.org/officeDocument/2006/relationships/customXml" Target="../ink/ink4246.xml"/><Relationship Id="rId603" Type="http://schemas.openxmlformats.org/officeDocument/2006/relationships/customXml" Target="../ink/ink4331.xml"/><Relationship Id="rId645" Type="http://schemas.openxmlformats.org/officeDocument/2006/relationships/customXml" Target="../ink/ink4352.xml"/><Relationship Id="rId687" Type="http://schemas.openxmlformats.org/officeDocument/2006/relationships/customXml" Target="../ink/ink4373.xml"/><Relationship Id="rId810" Type="http://schemas.openxmlformats.org/officeDocument/2006/relationships/customXml" Target="../ink/ink4435.xml"/><Relationship Id="rId242" Type="http://schemas.openxmlformats.org/officeDocument/2006/relationships/customXml" Target="../ink/ink4148.xml"/><Relationship Id="rId284" Type="http://schemas.openxmlformats.org/officeDocument/2006/relationships/customXml" Target="../ink/ink4169.xml"/><Relationship Id="rId491" Type="http://schemas.openxmlformats.org/officeDocument/2006/relationships/image" Target="../media/image4046.png"/><Relationship Id="rId505" Type="http://schemas.openxmlformats.org/officeDocument/2006/relationships/image" Target="../media/image2192.png"/><Relationship Id="rId712" Type="http://schemas.openxmlformats.org/officeDocument/2006/relationships/image" Target="../media/image4152.png"/><Relationship Id="rId37" Type="http://schemas.openxmlformats.org/officeDocument/2006/relationships/image" Target="../media/image3835.png"/><Relationship Id="rId79" Type="http://schemas.openxmlformats.org/officeDocument/2006/relationships/image" Target="../media/image3855.png"/><Relationship Id="rId102" Type="http://schemas.openxmlformats.org/officeDocument/2006/relationships/customXml" Target="../ink/ink4078.xml"/><Relationship Id="rId144" Type="http://schemas.openxmlformats.org/officeDocument/2006/relationships/customXml" Target="../ink/ink4099.xml"/><Relationship Id="rId547" Type="http://schemas.openxmlformats.org/officeDocument/2006/relationships/image" Target="../media/image4072.png"/><Relationship Id="rId589" Type="http://schemas.openxmlformats.org/officeDocument/2006/relationships/customXml" Target="../ink/ink4323.xml"/><Relationship Id="rId754" Type="http://schemas.openxmlformats.org/officeDocument/2006/relationships/image" Target="../media/image4170.png"/><Relationship Id="rId796" Type="http://schemas.openxmlformats.org/officeDocument/2006/relationships/customXml" Target="../ink/ink4428.xml"/><Relationship Id="rId90" Type="http://schemas.openxmlformats.org/officeDocument/2006/relationships/customXml" Target="../ink/ink4072.xml"/><Relationship Id="rId186" Type="http://schemas.openxmlformats.org/officeDocument/2006/relationships/customXml" Target="../ink/ink4120.xml"/><Relationship Id="rId351" Type="http://schemas.openxmlformats.org/officeDocument/2006/relationships/image" Target="../media/image3981.png"/><Relationship Id="rId393" Type="http://schemas.openxmlformats.org/officeDocument/2006/relationships/image" Target="../media/image4001.png"/><Relationship Id="rId407" Type="http://schemas.openxmlformats.org/officeDocument/2006/relationships/image" Target="../media/image4007.png"/><Relationship Id="rId449" Type="http://schemas.openxmlformats.org/officeDocument/2006/relationships/image" Target="../media/image4026.png"/><Relationship Id="rId614" Type="http://schemas.openxmlformats.org/officeDocument/2006/relationships/image" Target="../media/image4103.png"/><Relationship Id="rId656" Type="http://schemas.openxmlformats.org/officeDocument/2006/relationships/image" Target="../media/image4124.png"/><Relationship Id="rId211" Type="http://schemas.openxmlformats.org/officeDocument/2006/relationships/image" Target="../media/image3916.png"/><Relationship Id="rId253" Type="http://schemas.openxmlformats.org/officeDocument/2006/relationships/image" Target="../media/image3936.png"/><Relationship Id="rId295" Type="http://schemas.openxmlformats.org/officeDocument/2006/relationships/image" Target="../media/image3954.png"/><Relationship Id="rId309" Type="http://schemas.openxmlformats.org/officeDocument/2006/relationships/image" Target="../media/image3961.png"/><Relationship Id="rId460" Type="http://schemas.openxmlformats.org/officeDocument/2006/relationships/customXml" Target="../ink/ink4257.xml"/><Relationship Id="rId516" Type="http://schemas.openxmlformats.org/officeDocument/2006/relationships/customXml" Target="../ink/ink4286.xml"/><Relationship Id="rId698" Type="http://schemas.openxmlformats.org/officeDocument/2006/relationships/image" Target="../media/image4145.png"/><Relationship Id="rId48" Type="http://schemas.openxmlformats.org/officeDocument/2006/relationships/customXml" Target="../ink/ink4051.xml"/><Relationship Id="rId113" Type="http://schemas.openxmlformats.org/officeDocument/2006/relationships/image" Target="../media/image3871.png"/><Relationship Id="rId320" Type="http://schemas.openxmlformats.org/officeDocument/2006/relationships/customXml" Target="../ink/ink4187.xml"/><Relationship Id="rId558" Type="http://schemas.openxmlformats.org/officeDocument/2006/relationships/customXml" Target="../ink/ink4307.xml"/><Relationship Id="rId723" Type="http://schemas.openxmlformats.org/officeDocument/2006/relationships/customXml" Target="../ink/ink4391.xml"/><Relationship Id="rId765" Type="http://schemas.openxmlformats.org/officeDocument/2006/relationships/customXml" Target="../ink/ink4412.xml"/><Relationship Id="rId155" Type="http://schemas.openxmlformats.org/officeDocument/2006/relationships/image" Target="../media/image3890.png"/><Relationship Id="rId197" Type="http://schemas.openxmlformats.org/officeDocument/2006/relationships/image" Target="../media/image3910.png"/><Relationship Id="rId362" Type="http://schemas.openxmlformats.org/officeDocument/2006/relationships/customXml" Target="../ink/ink4208.xml"/><Relationship Id="rId418" Type="http://schemas.openxmlformats.org/officeDocument/2006/relationships/customXml" Target="../ink/ink4236.xml"/><Relationship Id="rId625" Type="http://schemas.openxmlformats.org/officeDocument/2006/relationships/customXml" Target="../ink/ink4342.xml"/><Relationship Id="rId222" Type="http://schemas.openxmlformats.org/officeDocument/2006/relationships/customXml" Target="../ink/ink4138.xml"/><Relationship Id="rId264" Type="http://schemas.openxmlformats.org/officeDocument/2006/relationships/customXml" Target="../ink/ink4159.xml"/><Relationship Id="rId471" Type="http://schemas.openxmlformats.org/officeDocument/2006/relationships/image" Target="../media/image4037.png"/><Relationship Id="rId667" Type="http://schemas.openxmlformats.org/officeDocument/2006/relationships/customXml" Target="../ink/ink4363.xml"/><Relationship Id="rId17" Type="http://schemas.openxmlformats.org/officeDocument/2006/relationships/image" Target="../media/image3828.png"/><Relationship Id="rId59" Type="http://schemas.openxmlformats.org/officeDocument/2006/relationships/image" Target="../media/image3846.png"/><Relationship Id="rId124" Type="http://schemas.openxmlformats.org/officeDocument/2006/relationships/customXml" Target="../ink/ink4089.xml"/><Relationship Id="rId527" Type="http://schemas.openxmlformats.org/officeDocument/2006/relationships/image" Target="../media/image4062.png"/><Relationship Id="rId569" Type="http://schemas.openxmlformats.org/officeDocument/2006/relationships/image" Target="../media/image4083.png"/><Relationship Id="rId734" Type="http://schemas.openxmlformats.org/officeDocument/2006/relationships/image" Target="../media/image4162.png"/><Relationship Id="rId776" Type="http://schemas.openxmlformats.org/officeDocument/2006/relationships/image" Target="../media/image4181.png"/><Relationship Id="rId70" Type="http://schemas.openxmlformats.org/officeDocument/2006/relationships/customXml" Target="../ink/ink4062.xml"/><Relationship Id="rId166" Type="http://schemas.openxmlformats.org/officeDocument/2006/relationships/customXml" Target="../ink/ink4110.xml"/><Relationship Id="rId331" Type="http://schemas.openxmlformats.org/officeDocument/2006/relationships/image" Target="../media/image3971.png"/><Relationship Id="rId373" Type="http://schemas.openxmlformats.org/officeDocument/2006/relationships/image" Target="../media/image3991.png"/><Relationship Id="rId429" Type="http://schemas.openxmlformats.org/officeDocument/2006/relationships/image" Target="../media/image4017.png"/><Relationship Id="rId580" Type="http://schemas.openxmlformats.org/officeDocument/2006/relationships/image" Target="../media/image4088.png"/><Relationship Id="rId636" Type="http://schemas.openxmlformats.org/officeDocument/2006/relationships/image" Target="../media/image4114.png"/><Relationship Id="rId801" Type="http://schemas.openxmlformats.org/officeDocument/2006/relationships/image" Target="../media/image4192.png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3927.png"/><Relationship Id="rId440" Type="http://schemas.openxmlformats.org/officeDocument/2006/relationships/customXml" Target="../ink/ink4247.xml"/><Relationship Id="rId678" Type="http://schemas.openxmlformats.org/officeDocument/2006/relationships/image" Target="../media/image4135.png"/><Relationship Id="rId28" Type="http://schemas.openxmlformats.org/officeDocument/2006/relationships/customXml" Target="../ink/ink4041.xml"/><Relationship Id="rId275" Type="http://schemas.openxmlformats.org/officeDocument/2006/relationships/image" Target="../media/image3946.png"/><Relationship Id="rId300" Type="http://schemas.openxmlformats.org/officeDocument/2006/relationships/customXml" Target="../ink/ink4177.xml"/><Relationship Id="rId482" Type="http://schemas.openxmlformats.org/officeDocument/2006/relationships/image" Target="../media/image4042.png"/><Relationship Id="rId538" Type="http://schemas.openxmlformats.org/officeDocument/2006/relationships/customXml" Target="../ink/ink4297.xml"/><Relationship Id="rId703" Type="http://schemas.openxmlformats.org/officeDocument/2006/relationships/customXml" Target="../ink/ink4381.xml"/><Relationship Id="rId745" Type="http://schemas.openxmlformats.org/officeDocument/2006/relationships/customXml" Target="../ink/ink4402.xml"/><Relationship Id="rId81" Type="http://schemas.openxmlformats.org/officeDocument/2006/relationships/image" Target="../media/image3856.png"/><Relationship Id="rId135" Type="http://schemas.openxmlformats.org/officeDocument/2006/relationships/image" Target="../media/image3880.png"/><Relationship Id="rId177" Type="http://schemas.openxmlformats.org/officeDocument/2006/relationships/image" Target="../media/image3900.png"/><Relationship Id="rId342" Type="http://schemas.openxmlformats.org/officeDocument/2006/relationships/customXml" Target="../ink/ink4198.xml"/><Relationship Id="rId384" Type="http://schemas.openxmlformats.org/officeDocument/2006/relationships/customXml" Target="../ink/ink4219.xml"/><Relationship Id="rId591" Type="http://schemas.openxmlformats.org/officeDocument/2006/relationships/customXml" Target="../ink/ink4324.xml"/><Relationship Id="rId605" Type="http://schemas.openxmlformats.org/officeDocument/2006/relationships/customXml" Target="../ink/ink4332.xml"/><Relationship Id="rId787" Type="http://schemas.openxmlformats.org/officeDocument/2006/relationships/image" Target="../media/image4186.png"/><Relationship Id="rId812" Type="http://schemas.openxmlformats.org/officeDocument/2006/relationships/customXml" Target="../ink/ink4436.xml"/><Relationship Id="rId202" Type="http://schemas.openxmlformats.org/officeDocument/2006/relationships/customXml" Target="../ink/ink4128.xml"/><Relationship Id="rId244" Type="http://schemas.openxmlformats.org/officeDocument/2006/relationships/customXml" Target="../ink/ink4149.xml"/><Relationship Id="rId647" Type="http://schemas.openxmlformats.org/officeDocument/2006/relationships/customXml" Target="../ink/ink4353.xml"/><Relationship Id="rId689" Type="http://schemas.openxmlformats.org/officeDocument/2006/relationships/customXml" Target="../ink/ink4374.xml"/><Relationship Id="rId39" Type="http://schemas.openxmlformats.org/officeDocument/2006/relationships/image" Target="../media/image3836.png"/><Relationship Id="rId286" Type="http://schemas.openxmlformats.org/officeDocument/2006/relationships/customXml" Target="../ink/ink4170.xml"/><Relationship Id="rId451" Type="http://schemas.openxmlformats.org/officeDocument/2006/relationships/image" Target="../media/image4027.png"/><Relationship Id="rId493" Type="http://schemas.openxmlformats.org/officeDocument/2006/relationships/image" Target="../media/image4047.png"/><Relationship Id="rId507" Type="http://schemas.openxmlformats.org/officeDocument/2006/relationships/image" Target="../media/image4052.png"/><Relationship Id="rId549" Type="http://schemas.openxmlformats.org/officeDocument/2006/relationships/image" Target="../media/image4073.png"/><Relationship Id="rId714" Type="http://schemas.openxmlformats.org/officeDocument/2006/relationships/image" Target="../media/image4153.png"/><Relationship Id="rId756" Type="http://schemas.openxmlformats.org/officeDocument/2006/relationships/image" Target="../media/image4171.png"/><Relationship Id="rId50" Type="http://schemas.openxmlformats.org/officeDocument/2006/relationships/customXml" Target="../ink/ink4052.xml"/><Relationship Id="rId104" Type="http://schemas.openxmlformats.org/officeDocument/2006/relationships/customXml" Target="../ink/ink4079.xml"/><Relationship Id="rId146" Type="http://schemas.openxmlformats.org/officeDocument/2006/relationships/customXml" Target="../ink/ink4100.xml"/><Relationship Id="rId188" Type="http://schemas.openxmlformats.org/officeDocument/2006/relationships/customXml" Target="../ink/ink4121.xml"/><Relationship Id="rId311" Type="http://schemas.openxmlformats.org/officeDocument/2006/relationships/image" Target="../media/image3962.png"/><Relationship Id="rId353" Type="http://schemas.openxmlformats.org/officeDocument/2006/relationships/image" Target="../media/image3982.png"/><Relationship Id="rId395" Type="http://schemas.openxmlformats.org/officeDocument/2006/relationships/image" Target="../media/image4002.png"/><Relationship Id="rId409" Type="http://schemas.openxmlformats.org/officeDocument/2006/relationships/image" Target="../media/image4008.png"/><Relationship Id="rId560" Type="http://schemas.openxmlformats.org/officeDocument/2006/relationships/customXml" Target="../ink/ink4308.xml"/><Relationship Id="rId798" Type="http://schemas.openxmlformats.org/officeDocument/2006/relationships/customXml" Target="../ink/ink4429.xml"/><Relationship Id="rId92" Type="http://schemas.openxmlformats.org/officeDocument/2006/relationships/customXml" Target="../ink/ink4073.xml"/><Relationship Id="rId213" Type="http://schemas.openxmlformats.org/officeDocument/2006/relationships/image" Target="../media/image3917.png"/><Relationship Id="rId420" Type="http://schemas.openxmlformats.org/officeDocument/2006/relationships/customXml" Target="../ink/ink4237.xml"/><Relationship Id="rId616" Type="http://schemas.openxmlformats.org/officeDocument/2006/relationships/image" Target="../media/image4104.png"/><Relationship Id="rId658" Type="http://schemas.openxmlformats.org/officeDocument/2006/relationships/image" Target="../media/image4125.png"/><Relationship Id="rId255" Type="http://schemas.openxmlformats.org/officeDocument/2006/relationships/image" Target="../media/image3937.png"/><Relationship Id="rId297" Type="http://schemas.openxmlformats.org/officeDocument/2006/relationships/image" Target="../media/image3955.png"/><Relationship Id="rId462" Type="http://schemas.openxmlformats.org/officeDocument/2006/relationships/customXml" Target="../ink/ink4258.xml"/><Relationship Id="rId518" Type="http://schemas.openxmlformats.org/officeDocument/2006/relationships/customXml" Target="../ink/ink4287.xml"/><Relationship Id="rId725" Type="http://schemas.openxmlformats.org/officeDocument/2006/relationships/customXml" Target="../ink/ink4392.xml"/><Relationship Id="rId115" Type="http://schemas.openxmlformats.org/officeDocument/2006/relationships/image" Target="../media/image537.png"/><Relationship Id="rId157" Type="http://schemas.openxmlformats.org/officeDocument/2006/relationships/image" Target="../media/image3891.png"/><Relationship Id="rId322" Type="http://schemas.openxmlformats.org/officeDocument/2006/relationships/customXml" Target="../ink/ink4188.xml"/><Relationship Id="rId364" Type="http://schemas.openxmlformats.org/officeDocument/2006/relationships/customXml" Target="../ink/ink4209.xml"/><Relationship Id="rId767" Type="http://schemas.openxmlformats.org/officeDocument/2006/relationships/customXml" Target="../ink/ink4413.xml"/><Relationship Id="rId61" Type="http://schemas.openxmlformats.org/officeDocument/2006/relationships/image" Target="../media/image3847.png"/><Relationship Id="rId199" Type="http://schemas.openxmlformats.org/officeDocument/2006/relationships/image" Target="../media/image1281.png"/><Relationship Id="rId571" Type="http://schemas.openxmlformats.org/officeDocument/2006/relationships/image" Target="../media/image4084.png"/><Relationship Id="rId627" Type="http://schemas.openxmlformats.org/officeDocument/2006/relationships/customXml" Target="../ink/ink4343.xml"/><Relationship Id="rId669" Type="http://schemas.openxmlformats.org/officeDocument/2006/relationships/customXml" Target="../ink/ink4364.xml"/><Relationship Id="rId19" Type="http://schemas.openxmlformats.org/officeDocument/2006/relationships/image" Target="../media/image3829.png"/><Relationship Id="rId224" Type="http://schemas.openxmlformats.org/officeDocument/2006/relationships/customXml" Target="../ink/ink4139.xml"/><Relationship Id="rId266" Type="http://schemas.openxmlformats.org/officeDocument/2006/relationships/customXml" Target="../ink/ink4160.xml"/><Relationship Id="rId431" Type="http://schemas.openxmlformats.org/officeDocument/2006/relationships/image" Target="../media/image1060.png"/><Relationship Id="rId473" Type="http://schemas.openxmlformats.org/officeDocument/2006/relationships/image" Target="../media/image4038.png"/><Relationship Id="rId529" Type="http://schemas.openxmlformats.org/officeDocument/2006/relationships/image" Target="../media/image4063.png"/><Relationship Id="rId680" Type="http://schemas.openxmlformats.org/officeDocument/2006/relationships/image" Target="../media/image4136.png"/><Relationship Id="rId736" Type="http://schemas.openxmlformats.org/officeDocument/2006/relationships/image" Target="../media/image4163.png"/><Relationship Id="rId30" Type="http://schemas.openxmlformats.org/officeDocument/2006/relationships/customXml" Target="../ink/ink4042.xml"/><Relationship Id="rId126" Type="http://schemas.openxmlformats.org/officeDocument/2006/relationships/customXml" Target="../ink/ink4090.xml"/><Relationship Id="rId168" Type="http://schemas.openxmlformats.org/officeDocument/2006/relationships/customXml" Target="../ink/ink4111.xml"/><Relationship Id="rId333" Type="http://schemas.openxmlformats.org/officeDocument/2006/relationships/image" Target="../media/image3972.png"/><Relationship Id="rId540" Type="http://schemas.openxmlformats.org/officeDocument/2006/relationships/customXml" Target="../ink/ink4298.xml"/><Relationship Id="rId778" Type="http://schemas.openxmlformats.org/officeDocument/2006/relationships/image" Target="../media/image4182.png"/><Relationship Id="rId72" Type="http://schemas.openxmlformats.org/officeDocument/2006/relationships/customXml" Target="../ink/ink4063.xml"/><Relationship Id="rId375" Type="http://schemas.openxmlformats.org/officeDocument/2006/relationships/image" Target="../media/image3992.png"/><Relationship Id="rId582" Type="http://schemas.openxmlformats.org/officeDocument/2006/relationships/image" Target="../media/image4089.png"/><Relationship Id="rId638" Type="http://schemas.openxmlformats.org/officeDocument/2006/relationships/image" Target="../media/image4115.png"/><Relationship Id="rId803" Type="http://schemas.openxmlformats.org/officeDocument/2006/relationships/image" Target="../media/image4193.png"/><Relationship Id="rId3" Type="http://schemas.openxmlformats.org/officeDocument/2006/relationships/image" Target="../media/image3821.png"/><Relationship Id="rId235" Type="http://schemas.openxmlformats.org/officeDocument/2006/relationships/image" Target="../media/image3928.png"/><Relationship Id="rId277" Type="http://schemas.openxmlformats.org/officeDocument/2006/relationships/image" Target="../media/image3947.png"/><Relationship Id="rId400" Type="http://schemas.openxmlformats.org/officeDocument/2006/relationships/customXml" Target="../ink/ink4227.xml"/><Relationship Id="rId442" Type="http://schemas.openxmlformats.org/officeDocument/2006/relationships/customXml" Target="../ink/ink4248.xml"/><Relationship Id="rId484" Type="http://schemas.openxmlformats.org/officeDocument/2006/relationships/image" Target="../media/image4043.png"/><Relationship Id="rId705" Type="http://schemas.openxmlformats.org/officeDocument/2006/relationships/customXml" Target="../ink/ink4382.xml"/><Relationship Id="rId137" Type="http://schemas.openxmlformats.org/officeDocument/2006/relationships/image" Target="../media/image3881.png"/><Relationship Id="rId302" Type="http://schemas.openxmlformats.org/officeDocument/2006/relationships/customXml" Target="../ink/ink4178.xml"/><Relationship Id="rId344" Type="http://schemas.openxmlformats.org/officeDocument/2006/relationships/customXml" Target="../ink/ink4199.xml"/><Relationship Id="rId691" Type="http://schemas.openxmlformats.org/officeDocument/2006/relationships/customXml" Target="../ink/ink4375.xml"/><Relationship Id="rId747" Type="http://schemas.openxmlformats.org/officeDocument/2006/relationships/customXml" Target="../ink/ink4403.xml"/><Relationship Id="rId789" Type="http://schemas.openxmlformats.org/officeDocument/2006/relationships/image" Target="../media/image4187.png"/><Relationship Id="rId41" Type="http://schemas.openxmlformats.org/officeDocument/2006/relationships/image" Target="../media/image3837.png"/><Relationship Id="rId83" Type="http://schemas.openxmlformats.org/officeDocument/2006/relationships/image" Target="../media/image3857.png"/><Relationship Id="rId179" Type="http://schemas.openxmlformats.org/officeDocument/2006/relationships/image" Target="../media/image3901.png"/><Relationship Id="rId386" Type="http://schemas.openxmlformats.org/officeDocument/2006/relationships/customXml" Target="../ink/ink4220.xml"/><Relationship Id="rId551" Type="http://schemas.openxmlformats.org/officeDocument/2006/relationships/image" Target="../media/image4074.png"/><Relationship Id="rId593" Type="http://schemas.openxmlformats.org/officeDocument/2006/relationships/image" Target="../media/image4094.png"/><Relationship Id="rId607" Type="http://schemas.openxmlformats.org/officeDocument/2006/relationships/customXml" Target="../ink/ink4333.xml"/><Relationship Id="rId649" Type="http://schemas.openxmlformats.org/officeDocument/2006/relationships/customXml" Target="../ink/ink4354.xml"/><Relationship Id="rId814" Type="http://schemas.openxmlformats.org/officeDocument/2006/relationships/customXml" Target="../ink/ink4437.xml"/><Relationship Id="rId190" Type="http://schemas.openxmlformats.org/officeDocument/2006/relationships/customXml" Target="../ink/ink4122.xml"/><Relationship Id="rId204" Type="http://schemas.openxmlformats.org/officeDocument/2006/relationships/customXml" Target="../ink/ink4129.xml"/><Relationship Id="rId246" Type="http://schemas.openxmlformats.org/officeDocument/2006/relationships/customXml" Target="../ink/ink4150.xml"/><Relationship Id="rId288" Type="http://schemas.openxmlformats.org/officeDocument/2006/relationships/customXml" Target="../ink/ink4171.xml"/><Relationship Id="rId411" Type="http://schemas.openxmlformats.org/officeDocument/2006/relationships/image" Target="../media/image4009.png"/><Relationship Id="rId453" Type="http://schemas.openxmlformats.org/officeDocument/2006/relationships/image" Target="../media/image4028.png"/><Relationship Id="rId509" Type="http://schemas.openxmlformats.org/officeDocument/2006/relationships/image" Target="../media/image4053.png"/><Relationship Id="rId660" Type="http://schemas.openxmlformats.org/officeDocument/2006/relationships/image" Target="../media/image4126.png"/><Relationship Id="rId106" Type="http://schemas.openxmlformats.org/officeDocument/2006/relationships/customXml" Target="../ink/ink4080.xml"/><Relationship Id="rId313" Type="http://schemas.openxmlformats.org/officeDocument/2006/relationships/image" Target="../media/image3963.png"/><Relationship Id="rId495" Type="http://schemas.openxmlformats.org/officeDocument/2006/relationships/image" Target="../media/image4048.png"/><Relationship Id="rId716" Type="http://schemas.openxmlformats.org/officeDocument/2006/relationships/image" Target="../media/image4154.png"/><Relationship Id="rId758" Type="http://schemas.openxmlformats.org/officeDocument/2006/relationships/image" Target="../media/image4172.png"/><Relationship Id="rId10" Type="http://schemas.openxmlformats.org/officeDocument/2006/relationships/customXml" Target="../ink/ink4032.xml"/><Relationship Id="rId52" Type="http://schemas.openxmlformats.org/officeDocument/2006/relationships/customXml" Target="../ink/ink4053.xml"/><Relationship Id="rId94" Type="http://schemas.openxmlformats.org/officeDocument/2006/relationships/customXml" Target="../ink/ink4074.xml"/><Relationship Id="rId148" Type="http://schemas.openxmlformats.org/officeDocument/2006/relationships/customXml" Target="../ink/ink4101.xml"/><Relationship Id="rId355" Type="http://schemas.openxmlformats.org/officeDocument/2006/relationships/image" Target="../media/image3983.png"/><Relationship Id="rId397" Type="http://schemas.openxmlformats.org/officeDocument/2006/relationships/image" Target="../media/image1825.png"/><Relationship Id="rId520" Type="http://schemas.openxmlformats.org/officeDocument/2006/relationships/customXml" Target="../ink/ink4288.xml"/><Relationship Id="rId562" Type="http://schemas.openxmlformats.org/officeDocument/2006/relationships/customXml" Target="../ink/ink4309.xml"/><Relationship Id="rId618" Type="http://schemas.openxmlformats.org/officeDocument/2006/relationships/image" Target="../media/image4105.png"/><Relationship Id="rId215" Type="http://schemas.openxmlformats.org/officeDocument/2006/relationships/image" Target="../media/image3918.png"/><Relationship Id="rId257" Type="http://schemas.openxmlformats.org/officeDocument/2006/relationships/image" Target="../media/image3938.png"/><Relationship Id="rId422" Type="http://schemas.openxmlformats.org/officeDocument/2006/relationships/customXml" Target="../ink/ink4238.xml"/><Relationship Id="rId464" Type="http://schemas.openxmlformats.org/officeDocument/2006/relationships/customXml" Target="../ink/ink4259.xml"/><Relationship Id="rId299" Type="http://schemas.openxmlformats.org/officeDocument/2006/relationships/image" Target="../media/image3956.png"/><Relationship Id="rId727" Type="http://schemas.openxmlformats.org/officeDocument/2006/relationships/customXml" Target="../ink/ink4393.xml"/><Relationship Id="rId63" Type="http://schemas.openxmlformats.org/officeDocument/2006/relationships/image" Target="../media/image1096.png"/><Relationship Id="rId159" Type="http://schemas.openxmlformats.org/officeDocument/2006/relationships/image" Target="../media/image3892.png"/><Relationship Id="rId366" Type="http://schemas.openxmlformats.org/officeDocument/2006/relationships/customXml" Target="../ink/ink4210.xml"/><Relationship Id="rId573" Type="http://schemas.openxmlformats.org/officeDocument/2006/relationships/image" Target="../media/image4085.png"/><Relationship Id="rId780" Type="http://schemas.openxmlformats.org/officeDocument/2006/relationships/image" Target="../media/image4183.png"/><Relationship Id="rId226" Type="http://schemas.openxmlformats.org/officeDocument/2006/relationships/customXml" Target="../ink/ink4140.xml"/><Relationship Id="rId433" Type="http://schemas.openxmlformats.org/officeDocument/2006/relationships/image" Target="../media/image4018.png"/><Relationship Id="rId640" Type="http://schemas.openxmlformats.org/officeDocument/2006/relationships/image" Target="../media/image4116.png"/><Relationship Id="rId738" Type="http://schemas.openxmlformats.org/officeDocument/2006/relationships/image" Target="../media/image4164.png"/><Relationship Id="rId74" Type="http://schemas.openxmlformats.org/officeDocument/2006/relationships/customXml" Target="../ink/ink4064.xml"/><Relationship Id="rId377" Type="http://schemas.openxmlformats.org/officeDocument/2006/relationships/image" Target="../media/image3993.png"/><Relationship Id="rId500" Type="http://schemas.openxmlformats.org/officeDocument/2006/relationships/customXml" Target="../ink/ink4278.xml"/><Relationship Id="rId584" Type="http://schemas.openxmlformats.org/officeDocument/2006/relationships/image" Target="../media/image4090.png"/><Relationship Id="rId805" Type="http://schemas.openxmlformats.org/officeDocument/2006/relationships/image" Target="../media/image4194.png"/><Relationship Id="rId5" Type="http://schemas.openxmlformats.org/officeDocument/2006/relationships/image" Target="../media/image3822.png"/><Relationship Id="rId237" Type="http://schemas.openxmlformats.org/officeDocument/2006/relationships/image" Target="../media/image3929.png"/><Relationship Id="rId791" Type="http://schemas.openxmlformats.org/officeDocument/2006/relationships/image" Target="../media/image4188.png"/><Relationship Id="rId444" Type="http://schemas.openxmlformats.org/officeDocument/2006/relationships/customXml" Target="../ink/ink4249.xml"/><Relationship Id="rId651" Type="http://schemas.openxmlformats.org/officeDocument/2006/relationships/customXml" Target="../ink/ink4355.xml"/><Relationship Id="rId749" Type="http://schemas.openxmlformats.org/officeDocument/2006/relationships/customXml" Target="../ink/ink4404.xml"/><Relationship Id="rId290" Type="http://schemas.openxmlformats.org/officeDocument/2006/relationships/customXml" Target="../ink/ink4172.xml"/><Relationship Id="rId304" Type="http://schemas.openxmlformats.org/officeDocument/2006/relationships/customXml" Target="../ink/ink4179.xml"/><Relationship Id="rId388" Type="http://schemas.openxmlformats.org/officeDocument/2006/relationships/customXml" Target="../ink/ink4221.xml"/><Relationship Id="rId511" Type="http://schemas.openxmlformats.org/officeDocument/2006/relationships/image" Target="../media/image4054.png"/><Relationship Id="rId609" Type="http://schemas.openxmlformats.org/officeDocument/2006/relationships/customXml" Target="../ink/ink4334.xml"/><Relationship Id="rId85" Type="http://schemas.openxmlformats.org/officeDocument/2006/relationships/image" Target="../media/image3858.png"/><Relationship Id="rId150" Type="http://schemas.openxmlformats.org/officeDocument/2006/relationships/customXml" Target="../ink/ink4102.xml"/><Relationship Id="rId595" Type="http://schemas.openxmlformats.org/officeDocument/2006/relationships/image" Target="../media/image4095.png"/><Relationship Id="rId816" Type="http://schemas.openxmlformats.org/officeDocument/2006/relationships/customXml" Target="../ink/ink4438.xml"/><Relationship Id="rId248" Type="http://schemas.openxmlformats.org/officeDocument/2006/relationships/customXml" Target="../ink/ink4151.xml"/><Relationship Id="rId455" Type="http://schemas.openxmlformats.org/officeDocument/2006/relationships/image" Target="../media/image4029.png"/><Relationship Id="rId662" Type="http://schemas.openxmlformats.org/officeDocument/2006/relationships/image" Target="../media/image4127.png"/><Relationship Id="rId12" Type="http://schemas.openxmlformats.org/officeDocument/2006/relationships/customXml" Target="../ink/ink4033.xml"/><Relationship Id="rId108" Type="http://schemas.openxmlformats.org/officeDocument/2006/relationships/customXml" Target="../ink/ink4081.xml"/><Relationship Id="rId315" Type="http://schemas.openxmlformats.org/officeDocument/2006/relationships/image" Target="../media/image923.png"/><Relationship Id="rId522" Type="http://schemas.openxmlformats.org/officeDocument/2006/relationships/customXml" Target="../ink/ink4289.xml"/><Relationship Id="rId96" Type="http://schemas.openxmlformats.org/officeDocument/2006/relationships/customXml" Target="../ink/ink4075.xml"/><Relationship Id="rId161" Type="http://schemas.openxmlformats.org/officeDocument/2006/relationships/image" Target="../media/image3893.png"/><Relationship Id="rId399" Type="http://schemas.openxmlformats.org/officeDocument/2006/relationships/image" Target="../media/image4003.png"/><Relationship Id="rId259" Type="http://schemas.openxmlformats.org/officeDocument/2006/relationships/image" Target="../media/image3939.png"/><Relationship Id="rId466" Type="http://schemas.openxmlformats.org/officeDocument/2006/relationships/customXml" Target="../ink/ink4260.xml"/><Relationship Id="rId673" Type="http://schemas.openxmlformats.org/officeDocument/2006/relationships/customXml" Target="../ink/ink4366.xml"/><Relationship Id="rId23" Type="http://schemas.openxmlformats.org/officeDocument/2006/relationships/image" Target="../media/image3830.png"/><Relationship Id="rId119" Type="http://schemas.openxmlformats.org/officeDocument/2006/relationships/image" Target="../media/image3873.png"/><Relationship Id="rId326" Type="http://schemas.openxmlformats.org/officeDocument/2006/relationships/customXml" Target="../ink/ink4190.xml"/><Relationship Id="rId533" Type="http://schemas.openxmlformats.org/officeDocument/2006/relationships/image" Target="../media/image4065.png"/><Relationship Id="rId740" Type="http://schemas.openxmlformats.org/officeDocument/2006/relationships/image" Target="../media/image4165.png"/><Relationship Id="rId172" Type="http://schemas.openxmlformats.org/officeDocument/2006/relationships/customXml" Target="../ink/ink4113.xml"/><Relationship Id="rId477" Type="http://schemas.openxmlformats.org/officeDocument/2006/relationships/image" Target="../media/image4040.png"/><Relationship Id="rId600" Type="http://schemas.openxmlformats.org/officeDocument/2006/relationships/customXml" Target="../ink/ink4329.xml"/><Relationship Id="rId684" Type="http://schemas.openxmlformats.org/officeDocument/2006/relationships/image" Target="../media/image4138.png"/><Relationship Id="rId337" Type="http://schemas.openxmlformats.org/officeDocument/2006/relationships/image" Target="../media/image3974.png"/><Relationship Id="rId34" Type="http://schemas.openxmlformats.org/officeDocument/2006/relationships/customXml" Target="../ink/ink4044.xml"/><Relationship Id="rId544" Type="http://schemas.openxmlformats.org/officeDocument/2006/relationships/customXml" Target="../ink/ink4300.xml"/><Relationship Id="rId751" Type="http://schemas.openxmlformats.org/officeDocument/2006/relationships/customXml" Target="../ink/ink4405.xml"/><Relationship Id="rId183" Type="http://schemas.openxmlformats.org/officeDocument/2006/relationships/image" Target="../media/image3903.png"/><Relationship Id="rId390" Type="http://schemas.openxmlformats.org/officeDocument/2006/relationships/customXml" Target="../ink/ink4222.xml"/><Relationship Id="rId404" Type="http://schemas.openxmlformats.org/officeDocument/2006/relationships/customXml" Target="../ink/ink4229.xml"/><Relationship Id="rId611" Type="http://schemas.openxmlformats.org/officeDocument/2006/relationships/customXml" Target="../ink/ink4335.xml"/><Relationship Id="rId250" Type="http://schemas.openxmlformats.org/officeDocument/2006/relationships/customXml" Target="../ink/ink4152.xml"/><Relationship Id="rId488" Type="http://schemas.openxmlformats.org/officeDocument/2006/relationships/customXml" Target="../ink/ink4272.xml"/><Relationship Id="rId695" Type="http://schemas.openxmlformats.org/officeDocument/2006/relationships/customXml" Target="../ink/ink4377.xml"/><Relationship Id="rId709" Type="http://schemas.openxmlformats.org/officeDocument/2006/relationships/customXml" Target="../ink/ink4384.xml"/><Relationship Id="rId45" Type="http://schemas.openxmlformats.org/officeDocument/2006/relationships/image" Target="../media/image3839.png"/><Relationship Id="rId110" Type="http://schemas.openxmlformats.org/officeDocument/2006/relationships/customXml" Target="../ink/ink4082.xml"/><Relationship Id="rId348" Type="http://schemas.openxmlformats.org/officeDocument/2006/relationships/customXml" Target="../ink/ink4201.xml"/><Relationship Id="rId555" Type="http://schemas.openxmlformats.org/officeDocument/2006/relationships/image" Target="../media/image4076.png"/><Relationship Id="rId762" Type="http://schemas.openxmlformats.org/officeDocument/2006/relationships/image" Target="../media/image4174.png"/><Relationship Id="rId194" Type="http://schemas.openxmlformats.org/officeDocument/2006/relationships/customXml" Target="../ink/ink4124.xml"/><Relationship Id="rId208" Type="http://schemas.openxmlformats.org/officeDocument/2006/relationships/customXml" Target="../ink/ink4131.xml"/><Relationship Id="rId415" Type="http://schemas.openxmlformats.org/officeDocument/2006/relationships/image" Target="../media/image4011.png"/><Relationship Id="rId622" Type="http://schemas.openxmlformats.org/officeDocument/2006/relationships/image" Target="../media/image4107.png"/><Relationship Id="rId261" Type="http://schemas.openxmlformats.org/officeDocument/2006/relationships/image" Target="../media/image403.png"/><Relationship Id="rId499" Type="http://schemas.openxmlformats.org/officeDocument/2006/relationships/image" Target="../media/image4050.png"/><Relationship Id="rId56" Type="http://schemas.openxmlformats.org/officeDocument/2006/relationships/customXml" Target="../ink/ink4055.xml"/><Relationship Id="rId359" Type="http://schemas.openxmlformats.org/officeDocument/2006/relationships/image" Target="../media/image3985.png"/><Relationship Id="rId566" Type="http://schemas.openxmlformats.org/officeDocument/2006/relationships/customXml" Target="../ink/ink4311.xml"/><Relationship Id="rId773" Type="http://schemas.openxmlformats.org/officeDocument/2006/relationships/customXml" Target="../ink/ink4416.xml"/><Relationship Id="rId121" Type="http://schemas.openxmlformats.org/officeDocument/2006/relationships/image" Target="../media/image3874.png"/><Relationship Id="rId219" Type="http://schemas.openxmlformats.org/officeDocument/2006/relationships/image" Target="../media/image3920.png"/><Relationship Id="rId426" Type="http://schemas.openxmlformats.org/officeDocument/2006/relationships/customXml" Target="../ink/ink4240.xml"/><Relationship Id="rId633" Type="http://schemas.openxmlformats.org/officeDocument/2006/relationships/customXml" Target="../ink/ink4346.xml"/><Relationship Id="rId67" Type="http://schemas.openxmlformats.org/officeDocument/2006/relationships/image" Target="../media/image3849.png"/><Relationship Id="rId272" Type="http://schemas.openxmlformats.org/officeDocument/2006/relationships/customXml" Target="../ink/ink4163.xml"/><Relationship Id="rId577" Type="http://schemas.openxmlformats.org/officeDocument/2006/relationships/customXml" Target="../ink/ink4317.xml"/><Relationship Id="rId700" Type="http://schemas.openxmlformats.org/officeDocument/2006/relationships/image" Target="../media/image4146.png"/><Relationship Id="rId132" Type="http://schemas.openxmlformats.org/officeDocument/2006/relationships/customXml" Target="../ink/ink4093.xml"/><Relationship Id="rId784" Type="http://schemas.openxmlformats.org/officeDocument/2006/relationships/customXml" Target="../ink/ink4422.xml"/><Relationship Id="rId437" Type="http://schemas.openxmlformats.org/officeDocument/2006/relationships/image" Target="../media/image4020.png"/><Relationship Id="rId644" Type="http://schemas.openxmlformats.org/officeDocument/2006/relationships/image" Target="../media/image4118.png"/><Relationship Id="rId283" Type="http://schemas.openxmlformats.org/officeDocument/2006/relationships/image" Target="../media/image3949.png"/><Relationship Id="rId490" Type="http://schemas.openxmlformats.org/officeDocument/2006/relationships/customXml" Target="../ink/ink4273.xml"/><Relationship Id="rId504" Type="http://schemas.openxmlformats.org/officeDocument/2006/relationships/customXml" Target="../ink/ink4280.xml"/><Relationship Id="rId711" Type="http://schemas.openxmlformats.org/officeDocument/2006/relationships/customXml" Target="../ink/ink4385.xml"/><Relationship Id="rId78" Type="http://schemas.openxmlformats.org/officeDocument/2006/relationships/customXml" Target="../ink/ink4066.xml"/><Relationship Id="rId143" Type="http://schemas.openxmlformats.org/officeDocument/2006/relationships/image" Target="../media/image3884.png"/><Relationship Id="rId350" Type="http://schemas.openxmlformats.org/officeDocument/2006/relationships/customXml" Target="../ink/ink4202.xml"/><Relationship Id="rId588" Type="http://schemas.openxmlformats.org/officeDocument/2006/relationships/image" Target="../media/image4092.png"/><Relationship Id="rId795" Type="http://schemas.openxmlformats.org/officeDocument/2006/relationships/image" Target="../media/image2404.png"/><Relationship Id="rId809" Type="http://schemas.openxmlformats.org/officeDocument/2006/relationships/image" Target="../media/image4196.png"/><Relationship Id="rId9" Type="http://schemas.openxmlformats.org/officeDocument/2006/relationships/image" Target="../media/image3824.png"/><Relationship Id="rId210" Type="http://schemas.openxmlformats.org/officeDocument/2006/relationships/customXml" Target="../ink/ink4132.xml"/><Relationship Id="rId448" Type="http://schemas.openxmlformats.org/officeDocument/2006/relationships/customXml" Target="../ink/ink4251.xml"/><Relationship Id="rId655" Type="http://schemas.openxmlformats.org/officeDocument/2006/relationships/customXml" Target="../ink/ink4357.xml"/><Relationship Id="rId294" Type="http://schemas.openxmlformats.org/officeDocument/2006/relationships/customXml" Target="../ink/ink4174.xml"/><Relationship Id="rId308" Type="http://schemas.openxmlformats.org/officeDocument/2006/relationships/customXml" Target="../ink/ink4181.xml"/><Relationship Id="rId515" Type="http://schemas.openxmlformats.org/officeDocument/2006/relationships/image" Target="../media/image4056.png"/><Relationship Id="rId722" Type="http://schemas.openxmlformats.org/officeDocument/2006/relationships/image" Target="../media/image4157.png"/><Relationship Id="rId89" Type="http://schemas.openxmlformats.org/officeDocument/2006/relationships/image" Target="../media/image3860.png"/><Relationship Id="rId154" Type="http://schemas.openxmlformats.org/officeDocument/2006/relationships/customXml" Target="../ink/ink4104.xml"/><Relationship Id="rId361" Type="http://schemas.openxmlformats.org/officeDocument/2006/relationships/image" Target="../media/image3986.png"/><Relationship Id="rId599" Type="http://schemas.openxmlformats.org/officeDocument/2006/relationships/image" Target="../media/image4097.png"/><Relationship Id="rId459" Type="http://schemas.openxmlformats.org/officeDocument/2006/relationships/image" Target="../media/image4031.png"/><Relationship Id="rId666" Type="http://schemas.openxmlformats.org/officeDocument/2006/relationships/image" Target="../media/image4129.png"/><Relationship Id="rId16" Type="http://schemas.openxmlformats.org/officeDocument/2006/relationships/customXml" Target="../ink/ink4035.xml"/><Relationship Id="rId221" Type="http://schemas.openxmlformats.org/officeDocument/2006/relationships/image" Target="../media/image3921.png"/><Relationship Id="rId319" Type="http://schemas.openxmlformats.org/officeDocument/2006/relationships/image" Target="../media/image3965.png"/><Relationship Id="rId526" Type="http://schemas.openxmlformats.org/officeDocument/2006/relationships/customXml" Target="../ink/ink4291.xml"/><Relationship Id="rId733" Type="http://schemas.openxmlformats.org/officeDocument/2006/relationships/customXml" Target="../ink/ink4396.xml"/><Relationship Id="rId165" Type="http://schemas.openxmlformats.org/officeDocument/2006/relationships/image" Target="../media/image3895.png"/><Relationship Id="rId372" Type="http://schemas.openxmlformats.org/officeDocument/2006/relationships/customXml" Target="../ink/ink4213.xml"/><Relationship Id="rId677" Type="http://schemas.openxmlformats.org/officeDocument/2006/relationships/customXml" Target="../ink/ink4368.xml"/><Relationship Id="rId800" Type="http://schemas.openxmlformats.org/officeDocument/2006/relationships/customXml" Target="../ink/ink4430.xml"/><Relationship Id="rId232" Type="http://schemas.openxmlformats.org/officeDocument/2006/relationships/customXml" Target="../ink/ink4143.xml"/><Relationship Id="rId27" Type="http://schemas.openxmlformats.org/officeDocument/2006/relationships/image" Target="../media/image3832.png"/><Relationship Id="rId537" Type="http://schemas.openxmlformats.org/officeDocument/2006/relationships/image" Target="../media/image4067.png"/><Relationship Id="rId744" Type="http://schemas.openxmlformats.org/officeDocument/2006/relationships/image" Target="../media/image3776.png"/><Relationship Id="rId80" Type="http://schemas.openxmlformats.org/officeDocument/2006/relationships/customXml" Target="../ink/ink4067.xml"/><Relationship Id="rId176" Type="http://schemas.openxmlformats.org/officeDocument/2006/relationships/customXml" Target="../ink/ink4115.xml"/><Relationship Id="rId383" Type="http://schemas.openxmlformats.org/officeDocument/2006/relationships/image" Target="../media/image3996.png"/><Relationship Id="rId590" Type="http://schemas.openxmlformats.org/officeDocument/2006/relationships/image" Target="../media/image4093.png"/><Relationship Id="rId604" Type="http://schemas.openxmlformats.org/officeDocument/2006/relationships/image" Target="../media/image4099.png"/><Relationship Id="rId811" Type="http://schemas.openxmlformats.org/officeDocument/2006/relationships/image" Target="../media/image4197.png"/><Relationship Id="rId243" Type="http://schemas.openxmlformats.org/officeDocument/2006/relationships/image" Target="../media/image3931.png"/><Relationship Id="rId450" Type="http://schemas.openxmlformats.org/officeDocument/2006/relationships/customXml" Target="../ink/ink4252.xml"/><Relationship Id="rId688" Type="http://schemas.openxmlformats.org/officeDocument/2006/relationships/image" Target="../media/image4140.png"/><Relationship Id="rId38" Type="http://schemas.openxmlformats.org/officeDocument/2006/relationships/customXml" Target="../ink/ink4046.xml"/><Relationship Id="rId103" Type="http://schemas.openxmlformats.org/officeDocument/2006/relationships/image" Target="../media/image3866.png"/><Relationship Id="rId310" Type="http://schemas.openxmlformats.org/officeDocument/2006/relationships/customXml" Target="../ink/ink4182.xml"/><Relationship Id="rId548" Type="http://schemas.openxmlformats.org/officeDocument/2006/relationships/customXml" Target="../ink/ink4302.xml"/><Relationship Id="rId755" Type="http://schemas.openxmlformats.org/officeDocument/2006/relationships/customXml" Target="../ink/ink4407.xml"/><Relationship Id="rId91" Type="http://schemas.openxmlformats.org/officeDocument/2006/relationships/image" Target="../media/image3861.png"/><Relationship Id="rId187" Type="http://schemas.openxmlformats.org/officeDocument/2006/relationships/image" Target="../media/image3905.png"/><Relationship Id="rId394" Type="http://schemas.openxmlformats.org/officeDocument/2006/relationships/customXml" Target="../ink/ink4224.xml"/><Relationship Id="rId408" Type="http://schemas.openxmlformats.org/officeDocument/2006/relationships/customXml" Target="../ink/ink4231.xml"/><Relationship Id="rId615" Type="http://schemas.openxmlformats.org/officeDocument/2006/relationships/customXml" Target="../ink/ink4337.xml"/><Relationship Id="rId254" Type="http://schemas.openxmlformats.org/officeDocument/2006/relationships/customXml" Target="../ink/ink4154.xml"/><Relationship Id="rId699" Type="http://schemas.openxmlformats.org/officeDocument/2006/relationships/customXml" Target="../ink/ink4379.xml"/><Relationship Id="rId49" Type="http://schemas.openxmlformats.org/officeDocument/2006/relationships/image" Target="../media/image3841.png"/><Relationship Id="rId114" Type="http://schemas.openxmlformats.org/officeDocument/2006/relationships/customXml" Target="../ink/ink4084.xml"/><Relationship Id="rId461" Type="http://schemas.openxmlformats.org/officeDocument/2006/relationships/image" Target="../media/image4032.png"/><Relationship Id="rId559" Type="http://schemas.openxmlformats.org/officeDocument/2006/relationships/image" Target="../media/image4078.png"/><Relationship Id="rId766" Type="http://schemas.openxmlformats.org/officeDocument/2006/relationships/image" Target="../media/image4176.png"/><Relationship Id="rId198" Type="http://schemas.openxmlformats.org/officeDocument/2006/relationships/customXml" Target="../ink/ink4126.xml"/><Relationship Id="rId321" Type="http://schemas.openxmlformats.org/officeDocument/2006/relationships/image" Target="../media/image3966.png"/><Relationship Id="rId419" Type="http://schemas.openxmlformats.org/officeDocument/2006/relationships/image" Target="../media/image4012.png"/><Relationship Id="rId626" Type="http://schemas.openxmlformats.org/officeDocument/2006/relationships/image" Target="../media/image4109.png"/><Relationship Id="rId265" Type="http://schemas.openxmlformats.org/officeDocument/2006/relationships/image" Target="../media/image3941.png"/><Relationship Id="rId472" Type="http://schemas.openxmlformats.org/officeDocument/2006/relationships/customXml" Target="../ink/ink4263.xml"/><Relationship Id="rId125" Type="http://schemas.openxmlformats.org/officeDocument/2006/relationships/image" Target="../media/image3876.png"/><Relationship Id="rId332" Type="http://schemas.openxmlformats.org/officeDocument/2006/relationships/customXml" Target="../ink/ink4193.xml"/><Relationship Id="rId777" Type="http://schemas.openxmlformats.org/officeDocument/2006/relationships/customXml" Target="../ink/ink4418.xml"/><Relationship Id="rId637" Type="http://schemas.openxmlformats.org/officeDocument/2006/relationships/customXml" Target="../ink/ink4348.xml"/><Relationship Id="rId276" Type="http://schemas.openxmlformats.org/officeDocument/2006/relationships/customXml" Target="../ink/ink4165.xml"/><Relationship Id="rId483" Type="http://schemas.openxmlformats.org/officeDocument/2006/relationships/customXml" Target="../ink/ink4269.xml"/><Relationship Id="rId690" Type="http://schemas.openxmlformats.org/officeDocument/2006/relationships/image" Target="../media/image4141.png"/><Relationship Id="rId704" Type="http://schemas.openxmlformats.org/officeDocument/2006/relationships/image" Target="../media/image4148.png"/><Relationship Id="rId40" Type="http://schemas.openxmlformats.org/officeDocument/2006/relationships/customXml" Target="../ink/ink4047.xml"/><Relationship Id="rId136" Type="http://schemas.openxmlformats.org/officeDocument/2006/relationships/customXml" Target="../ink/ink4095.xml"/><Relationship Id="rId343" Type="http://schemas.openxmlformats.org/officeDocument/2006/relationships/image" Target="../media/image3977.png"/><Relationship Id="rId550" Type="http://schemas.openxmlformats.org/officeDocument/2006/relationships/customXml" Target="../ink/ink4303.xml"/><Relationship Id="rId788" Type="http://schemas.openxmlformats.org/officeDocument/2006/relationships/customXml" Target="../ink/ink4424.xml"/><Relationship Id="rId203" Type="http://schemas.openxmlformats.org/officeDocument/2006/relationships/image" Target="../media/image3912.png"/><Relationship Id="rId648" Type="http://schemas.openxmlformats.org/officeDocument/2006/relationships/image" Target="../media/image4120.png"/><Relationship Id="rId287" Type="http://schemas.openxmlformats.org/officeDocument/2006/relationships/image" Target="../media/image3951.png"/><Relationship Id="rId410" Type="http://schemas.openxmlformats.org/officeDocument/2006/relationships/customXml" Target="../ink/ink4232.xml"/><Relationship Id="rId494" Type="http://schemas.openxmlformats.org/officeDocument/2006/relationships/customXml" Target="../ink/ink4275.xml"/><Relationship Id="rId508" Type="http://schemas.openxmlformats.org/officeDocument/2006/relationships/customXml" Target="../ink/ink4282.xml"/><Relationship Id="rId715" Type="http://schemas.openxmlformats.org/officeDocument/2006/relationships/customXml" Target="../ink/ink4387.xml"/><Relationship Id="rId147" Type="http://schemas.openxmlformats.org/officeDocument/2006/relationships/image" Target="../media/image3886.png"/><Relationship Id="rId354" Type="http://schemas.openxmlformats.org/officeDocument/2006/relationships/customXml" Target="../ink/ink4204.xml"/><Relationship Id="rId799" Type="http://schemas.openxmlformats.org/officeDocument/2006/relationships/image" Target="../media/image4191.png"/><Relationship Id="rId51" Type="http://schemas.openxmlformats.org/officeDocument/2006/relationships/image" Target="../media/image3842.png"/><Relationship Id="rId561" Type="http://schemas.openxmlformats.org/officeDocument/2006/relationships/image" Target="../media/image4079.png"/><Relationship Id="rId659" Type="http://schemas.openxmlformats.org/officeDocument/2006/relationships/customXml" Target="../ink/ink4359.xml"/><Relationship Id="rId214" Type="http://schemas.openxmlformats.org/officeDocument/2006/relationships/customXml" Target="../ink/ink4134.xml"/><Relationship Id="rId298" Type="http://schemas.openxmlformats.org/officeDocument/2006/relationships/customXml" Target="../ink/ink4176.xml"/><Relationship Id="rId421" Type="http://schemas.openxmlformats.org/officeDocument/2006/relationships/image" Target="../media/image4013.png"/><Relationship Id="rId519" Type="http://schemas.openxmlformats.org/officeDocument/2006/relationships/image" Target="../media/image4058.png"/><Relationship Id="rId158" Type="http://schemas.openxmlformats.org/officeDocument/2006/relationships/customXml" Target="../ink/ink4106.xml"/><Relationship Id="rId726" Type="http://schemas.openxmlformats.org/officeDocument/2006/relationships/image" Target="../media/image4159.png"/><Relationship Id="rId62" Type="http://schemas.openxmlformats.org/officeDocument/2006/relationships/customXml" Target="../ink/ink4058.xml"/><Relationship Id="rId365" Type="http://schemas.openxmlformats.org/officeDocument/2006/relationships/image" Target="../media/image1801.png"/><Relationship Id="rId572" Type="http://schemas.openxmlformats.org/officeDocument/2006/relationships/customXml" Target="../ink/ink4314.xml"/><Relationship Id="rId225" Type="http://schemas.openxmlformats.org/officeDocument/2006/relationships/image" Target="../media/image3923.png"/><Relationship Id="rId432" Type="http://schemas.openxmlformats.org/officeDocument/2006/relationships/customXml" Target="../ink/ink4243.xml"/><Relationship Id="rId737" Type="http://schemas.openxmlformats.org/officeDocument/2006/relationships/customXml" Target="../ink/ink4398.xml"/><Relationship Id="rId73" Type="http://schemas.openxmlformats.org/officeDocument/2006/relationships/image" Target="../media/image3852.png"/><Relationship Id="rId169" Type="http://schemas.openxmlformats.org/officeDocument/2006/relationships/image" Target="../media/image3897.png"/><Relationship Id="rId376" Type="http://schemas.openxmlformats.org/officeDocument/2006/relationships/customXml" Target="../ink/ink4215.xml"/><Relationship Id="rId583" Type="http://schemas.openxmlformats.org/officeDocument/2006/relationships/customXml" Target="../ink/ink4320.xml"/><Relationship Id="rId790" Type="http://schemas.openxmlformats.org/officeDocument/2006/relationships/customXml" Target="../ink/ink4425.xml"/><Relationship Id="rId804" Type="http://schemas.openxmlformats.org/officeDocument/2006/relationships/customXml" Target="../ink/ink4432.xml"/><Relationship Id="rId4" Type="http://schemas.openxmlformats.org/officeDocument/2006/relationships/customXml" Target="../ink/ink4029.xml"/><Relationship Id="rId236" Type="http://schemas.openxmlformats.org/officeDocument/2006/relationships/customXml" Target="../ink/ink4145.xml"/><Relationship Id="rId443" Type="http://schemas.openxmlformats.org/officeDocument/2006/relationships/image" Target="../media/image4023.png"/><Relationship Id="rId650" Type="http://schemas.openxmlformats.org/officeDocument/2006/relationships/image" Target="../media/image4121.png"/><Relationship Id="rId303" Type="http://schemas.openxmlformats.org/officeDocument/2006/relationships/image" Target="../media/image3958.png"/><Relationship Id="rId748" Type="http://schemas.openxmlformats.org/officeDocument/2006/relationships/image" Target="../media/image4168.png"/><Relationship Id="rId84" Type="http://schemas.openxmlformats.org/officeDocument/2006/relationships/customXml" Target="../ink/ink4069.xml"/><Relationship Id="rId387" Type="http://schemas.openxmlformats.org/officeDocument/2006/relationships/image" Target="../media/image3998.png"/><Relationship Id="rId510" Type="http://schemas.openxmlformats.org/officeDocument/2006/relationships/customXml" Target="../ink/ink4283.xml"/><Relationship Id="rId594" Type="http://schemas.openxmlformats.org/officeDocument/2006/relationships/customXml" Target="../ink/ink4326.xml"/><Relationship Id="rId608" Type="http://schemas.openxmlformats.org/officeDocument/2006/relationships/image" Target="../media/image927.png"/><Relationship Id="rId815" Type="http://schemas.openxmlformats.org/officeDocument/2006/relationships/image" Target="../media/image4199.png"/><Relationship Id="rId247" Type="http://schemas.openxmlformats.org/officeDocument/2006/relationships/image" Target="../media/image3933.png"/><Relationship Id="rId107" Type="http://schemas.openxmlformats.org/officeDocument/2006/relationships/image" Target="../media/image3868.png"/><Relationship Id="rId454" Type="http://schemas.openxmlformats.org/officeDocument/2006/relationships/customXml" Target="../ink/ink4254.xml"/><Relationship Id="rId661" Type="http://schemas.openxmlformats.org/officeDocument/2006/relationships/customXml" Target="../ink/ink4360.xml"/><Relationship Id="rId759" Type="http://schemas.openxmlformats.org/officeDocument/2006/relationships/customXml" Target="../ink/ink4409.xml"/><Relationship Id="rId11" Type="http://schemas.openxmlformats.org/officeDocument/2006/relationships/image" Target="../media/image3825.png"/><Relationship Id="rId314" Type="http://schemas.openxmlformats.org/officeDocument/2006/relationships/customXml" Target="../ink/ink4184.xml"/><Relationship Id="rId398" Type="http://schemas.openxmlformats.org/officeDocument/2006/relationships/customXml" Target="../ink/ink4226.xml"/><Relationship Id="rId521" Type="http://schemas.openxmlformats.org/officeDocument/2006/relationships/image" Target="../media/image4059.png"/><Relationship Id="rId619" Type="http://schemas.openxmlformats.org/officeDocument/2006/relationships/customXml" Target="../ink/ink4339.xml"/><Relationship Id="rId95" Type="http://schemas.openxmlformats.org/officeDocument/2006/relationships/image" Target="../media/image3863.png"/><Relationship Id="rId160" Type="http://schemas.openxmlformats.org/officeDocument/2006/relationships/customXml" Target="../ink/ink4107.xml"/><Relationship Id="rId258" Type="http://schemas.openxmlformats.org/officeDocument/2006/relationships/customXml" Target="../ink/ink4156.xml"/><Relationship Id="rId465" Type="http://schemas.openxmlformats.org/officeDocument/2006/relationships/image" Target="../media/image4034.png"/><Relationship Id="rId672" Type="http://schemas.openxmlformats.org/officeDocument/2006/relationships/image" Target="../media/image4132.png"/><Relationship Id="rId22" Type="http://schemas.openxmlformats.org/officeDocument/2006/relationships/customXml" Target="../ink/ink4038.xml"/><Relationship Id="rId118" Type="http://schemas.openxmlformats.org/officeDocument/2006/relationships/customXml" Target="../ink/ink4086.xml"/><Relationship Id="rId325" Type="http://schemas.openxmlformats.org/officeDocument/2006/relationships/image" Target="../media/image3968.png"/><Relationship Id="rId532" Type="http://schemas.openxmlformats.org/officeDocument/2006/relationships/customXml" Target="../ink/ink4294.xml"/><Relationship Id="rId171" Type="http://schemas.openxmlformats.org/officeDocument/2006/relationships/image" Target="../media/image236.png"/><Relationship Id="rId269" Type="http://schemas.openxmlformats.org/officeDocument/2006/relationships/image" Target="../media/image3943.png"/><Relationship Id="rId476" Type="http://schemas.openxmlformats.org/officeDocument/2006/relationships/customXml" Target="../ink/ink4265.xml"/><Relationship Id="rId683" Type="http://schemas.openxmlformats.org/officeDocument/2006/relationships/customXml" Target="../ink/ink4371.xml"/><Relationship Id="rId33" Type="http://schemas.openxmlformats.org/officeDocument/2006/relationships/image" Target="../media/image269.png"/><Relationship Id="rId129" Type="http://schemas.openxmlformats.org/officeDocument/2006/relationships/image" Target="../media/image3878.png"/><Relationship Id="rId336" Type="http://schemas.openxmlformats.org/officeDocument/2006/relationships/customXml" Target="../ink/ink4195.xml"/><Relationship Id="rId543" Type="http://schemas.openxmlformats.org/officeDocument/2006/relationships/image" Target="../media/image4070.png"/><Relationship Id="rId182" Type="http://schemas.openxmlformats.org/officeDocument/2006/relationships/customXml" Target="../ink/ink4118.xml"/><Relationship Id="rId403" Type="http://schemas.openxmlformats.org/officeDocument/2006/relationships/image" Target="../media/image4005.png"/><Relationship Id="rId750" Type="http://schemas.openxmlformats.org/officeDocument/2006/relationships/image" Target="../media/image2047.png"/><Relationship Id="rId487" Type="http://schemas.openxmlformats.org/officeDocument/2006/relationships/customXml" Target="../ink/ink4271.xml"/><Relationship Id="rId610" Type="http://schemas.openxmlformats.org/officeDocument/2006/relationships/image" Target="../media/image4101.png"/><Relationship Id="rId694" Type="http://schemas.openxmlformats.org/officeDocument/2006/relationships/image" Target="../media/image4143.png"/><Relationship Id="rId708" Type="http://schemas.openxmlformats.org/officeDocument/2006/relationships/image" Target="../media/image4150.png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258.png"/><Relationship Id="rId21" Type="http://schemas.openxmlformats.org/officeDocument/2006/relationships/image" Target="../media/image4210.png"/><Relationship Id="rId42" Type="http://schemas.openxmlformats.org/officeDocument/2006/relationships/customXml" Target="../ink/ink4460.xml"/><Relationship Id="rId63" Type="http://schemas.openxmlformats.org/officeDocument/2006/relationships/image" Target="../media/image4231.png"/><Relationship Id="rId84" Type="http://schemas.openxmlformats.org/officeDocument/2006/relationships/customXml" Target="../ink/ink4481.xml"/><Relationship Id="rId138" Type="http://schemas.openxmlformats.org/officeDocument/2006/relationships/customXml" Target="../ink/ink4508.xml"/><Relationship Id="rId159" Type="http://schemas.openxmlformats.org/officeDocument/2006/relationships/image" Target="../media/image4279.png"/><Relationship Id="rId107" Type="http://schemas.openxmlformats.org/officeDocument/2006/relationships/image" Target="../media/image4253.png"/><Relationship Id="rId11" Type="http://schemas.openxmlformats.org/officeDocument/2006/relationships/image" Target="../media/image4205.png"/><Relationship Id="rId32" Type="http://schemas.openxmlformats.org/officeDocument/2006/relationships/customXml" Target="../ink/ink4455.xml"/><Relationship Id="rId53" Type="http://schemas.openxmlformats.org/officeDocument/2006/relationships/image" Target="../media/image4226.png"/><Relationship Id="rId74" Type="http://schemas.openxmlformats.org/officeDocument/2006/relationships/customXml" Target="../ink/ink4476.xml"/><Relationship Id="rId128" Type="http://schemas.openxmlformats.org/officeDocument/2006/relationships/customXml" Target="../ink/ink4503.xml"/><Relationship Id="rId149" Type="http://schemas.openxmlformats.org/officeDocument/2006/relationships/image" Target="../media/image4274.png"/><Relationship Id="rId5" Type="http://schemas.openxmlformats.org/officeDocument/2006/relationships/image" Target="../media/image269.png"/><Relationship Id="rId95" Type="http://schemas.openxmlformats.org/officeDocument/2006/relationships/image" Target="../media/image4247.png"/><Relationship Id="rId160" Type="http://schemas.openxmlformats.org/officeDocument/2006/relationships/customXml" Target="../ink/ink4519.xml"/><Relationship Id="rId22" Type="http://schemas.openxmlformats.org/officeDocument/2006/relationships/customXml" Target="../ink/ink4450.xml"/><Relationship Id="rId43" Type="http://schemas.openxmlformats.org/officeDocument/2006/relationships/image" Target="../media/image4221.png"/><Relationship Id="rId64" Type="http://schemas.openxmlformats.org/officeDocument/2006/relationships/customXml" Target="../ink/ink4471.xml"/><Relationship Id="rId118" Type="http://schemas.openxmlformats.org/officeDocument/2006/relationships/customXml" Target="../ink/ink4498.xml"/><Relationship Id="rId139" Type="http://schemas.openxmlformats.org/officeDocument/2006/relationships/image" Target="../media/image4269.png"/><Relationship Id="rId85" Type="http://schemas.openxmlformats.org/officeDocument/2006/relationships/image" Target="../media/image4242.png"/><Relationship Id="rId150" Type="http://schemas.openxmlformats.org/officeDocument/2006/relationships/customXml" Target="../ink/ink4514.xml"/><Relationship Id="rId12" Type="http://schemas.openxmlformats.org/officeDocument/2006/relationships/customXml" Target="../ink/ink4445.xml"/><Relationship Id="rId17" Type="http://schemas.openxmlformats.org/officeDocument/2006/relationships/image" Target="../media/image4208.png"/><Relationship Id="rId33" Type="http://schemas.openxmlformats.org/officeDocument/2006/relationships/image" Target="../media/image4216.png"/><Relationship Id="rId38" Type="http://schemas.openxmlformats.org/officeDocument/2006/relationships/customXml" Target="../ink/ink4458.xml"/><Relationship Id="rId59" Type="http://schemas.openxmlformats.org/officeDocument/2006/relationships/image" Target="../media/image4229.png"/><Relationship Id="rId103" Type="http://schemas.openxmlformats.org/officeDocument/2006/relationships/image" Target="../media/image4251.png"/><Relationship Id="rId108" Type="http://schemas.openxmlformats.org/officeDocument/2006/relationships/customXml" Target="../ink/ink4493.xml"/><Relationship Id="rId124" Type="http://schemas.openxmlformats.org/officeDocument/2006/relationships/customXml" Target="../ink/ink4501.xml"/><Relationship Id="rId129" Type="http://schemas.openxmlformats.org/officeDocument/2006/relationships/image" Target="../media/image4264.png"/><Relationship Id="rId54" Type="http://schemas.openxmlformats.org/officeDocument/2006/relationships/customXml" Target="../ink/ink4466.xml"/><Relationship Id="rId70" Type="http://schemas.openxmlformats.org/officeDocument/2006/relationships/customXml" Target="../ink/ink4474.xml"/><Relationship Id="rId75" Type="http://schemas.openxmlformats.org/officeDocument/2006/relationships/image" Target="../media/image4237.png"/><Relationship Id="rId91" Type="http://schemas.openxmlformats.org/officeDocument/2006/relationships/image" Target="../media/image4245.png"/><Relationship Id="rId96" Type="http://schemas.openxmlformats.org/officeDocument/2006/relationships/customXml" Target="../ink/ink4487.xml"/><Relationship Id="rId140" Type="http://schemas.openxmlformats.org/officeDocument/2006/relationships/customXml" Target="../ink/ink4509.xml"/><Relationship Id="rId145" Type="http://schemas.openxmlformats.org/officeDocument/2006/relationships/image" Target="../media/image4272.png"/><Relationship Id="rId161" Type="http://schemas.openxmlformats.org/officeDocument/2006/relationships/image" Target="../media/image4280.png"/><Relationship Id="rId1" Type="http://schemas.openxmlformats.org/officeDocument/2006/relationships/slideLayout" Target="../slideLayouts/slideLayout7.xml"/><Relationship Id="rId6" Type="http://schemas.openxmlformats.org/officeDocument/2006/relationships/customXml" Target="../ink/ink4442.xml"/><Relationship Id="rId23" Type="http://schemas.openxmlformats.org/officeDocument/2006/relationships/image" Target="../media/image4211.png"/><Relationship Id="rId28" Type="http://schemas.openxmlformats.org/officeDocument/2006/relationships/customXml" Target="../ink/ink4453.xml"/><Relationship Id="rId49" Type="http://schemas.openxmlformats.org/officeDocument/2006/relationships/image" Target="../media/image4224.png"/><Relationship Id="rId114" Type="http://schemas.openxmlformats.org/officeDocument/2006/relationships/customXml" Target="../ink/ink4496.xml"/><Relationship Id="rId119" Type="http://schemas.openxmlformats.org/officeDocument/2006/relationships/image" Target="../media/image4259.png"/><Relationship Id="rId44" Type="http://schemas.openxmlformats.org/officeDocument/2006/relationships/customXml" Target="../ink/ink4461.xml"/><Relationship Id="rId60" Type="http://schemas.openxmlformats.org/officeDocument/2006/relationships/customXml" Target="../ink/ink4469.xml"/><Relationship Id="rId65" Type="http://schemas.openxmlformats.org/officeDocument/2006/relationships/image" Target="../media/image4232.png"/><Relationship Id="rId81" Type="http://schemas.openxmlformats.org/officeDocument/2006/relationships/image" Target="../media/image4240.png"/><Relationship Id="rId86" Type="http://schemas.openxmlformats.org/officeDocument/2006/relationships/customXml" Target="../ink/ink4482.xml"/><Relationship Id="rId130" Type="http://schemas.openxmlformats.org/officeDocument/2006/relationships/customXml" Target="../ink/ink4504.xml"/><Relationship Id="rId135" Type="http://schemas.openxmlformats.org/officeDocument/2006/relationships/image" Target="../media/image4267.png"/><Relationship Id="rId151" Type="http://schemas.openxmlformats.org/officeDocument/2006/relationships/image" Target="../media/image4275.png"/><Relationship Id="rId156" Type="http://schemas.openxmlformats.org/officeDocument/2006/relationships/customXml" Target="../ink/ink4517.xml"/><Relationship Id="rId13" Type="http://schemas.openxmlformats.org/officeDocument/2006/relationships/image" Target="../media/image4206.png"/><Relationship Id="rId18" Type="http://schemas.openxmlformats.org/officeDocument/2006/relationships/customXml" Target="../ink/ink4448.xml"/><Relationship Id="rId39" Type="http://schemas.openxmlformats.org/officeDocument/2006/relationships/image" Target="../media/image4219.png"/><Relationship Id="rId109" Type="http://schemas.openxmlformats.org/officeDocument/2006/relationships/image" Target="../media/image4254.png"/><Relationship Id="rId34" Type="http://schemas.openxmlformats.org/officeDocument/2006/relationships/customXml" Target="../ink/ink4456.xml"/><Relationship Id="rId50" Type="http://schemas.openxmlformats.org/officeDocument/2006/relationships/customXml" Target="../ink/ink4464.xml"/><Relationship Id="rId55" Type="http://schemas.openxmlformats.org/officeDocument/2006/relationships/image" Target="../media/image4227.png"/><Relationship Id="rId76" Type="http://schemas.openxmlformats.org/officeDocument/2006/relationships/customXml" Target="../ink/ink4477.xml"/><Relationship Id="rId97" Type="http://schemas.openxmlformats.org/officeDocument/2006/relationships/image" Target="../media/image4248.png"/><Relationship Id="rId104" Type="http://schemas.openxmlformats.org/officeDocument/2006/relationships/customXml" Target="../ink/ink4491.xml"/><Relationship Id="rId120" Type="http://schemas.openxmlformats.org/officeDocument/2006/relationships/customXml" Target="../ink/ink4499.xml"/><Relationship Id="rId125" Type="http://schemas.openxmlformats.org/officeDocument/2006/relationships/image" Target="../media/image4262.png"/><Relationship Id="rId141" Type="http://schemas.openxmlformats.org/officeDocument/2006/relationships/image" Target="../media/image4270.png"/><Relationship Id="rId146" Type="http://schemas.openxmlformats.org/officeDocument/2006/relationships/customXml" Target="../ink/ink4512.xml"/><Relationship Id="rId7" Type="http://schemas.openxmlformats.org/officeDocument/2006/relationships/image" Target="../media/image4203.png"/><Relationship Id="rId71" Type="http://schemas.openxmlformats.org/officeDocument/2006/relationships/image" Target="../media/image4235.png"/><Relationship Id="rId92" Type="http://schemas.openxmlformats.org/officeDocument/2006/relationships/customXml" Target="../ink/ink4485.xml"/><Relationship Id="rId162" Type="http://schemas.openxmlformats.org/officeDocument/2006/relationships/customXml" Target="../ink/ink4520.xml"/><Relationship Id="rId2" Type="http://schemas.openxmlformats.org/officeDocument/2006/relationships/customXml" Target="../ink/ink4440.xml"/><Relationship Id="rId29" Type="http://schemas.openxmlformats.org/officeDocument/2006/relationships/image" Target="../media/image4214.png"/><Relationship Id="rId24" Type="http://schemas.openxmlformats.org/officeDocument/2006/relationships/customXml" Target="../ink/ink4451.xml"/><Relationship Id="rId40" Type="http://schemas.openxmlformats.org/officeDocument/2006/relationships/customXml" Target="../ink/ink4459.xml"/><Relationship Id="rId45" Type="http://schemas.openxmlformats.org/officeDocument/2006/relationships/image" Target="../media/image4222.png"/><Relationship Id="rId66" Type="http://schemas.openxmlformats.org/officeDocument/2006/relationships/customXml" Target="../ink/ink4472.xml"/><Relationship Id="rId87" Type="http://schemas.openxmlformats.org/officeDocument/2006/relationships/image" Target="../media/image4243.png"/><Relationship Id="rId110" Type="http://schemas.openxmlformats.org/officeDocument/2006/relationships/customXml" Target="../ink/ink4494.xml"/><Relationship Id="rId115" Type="http://schemas.openxmlformats.org/officeDocument/2006/relationships/image" Target="../media/image4257.png"/><Relationship Id="rId131" Type="http://schemas.openxmlformats.org/officeDocument/2006/relationships/image" Target="../media/image4265.png"/><Relationship Id="rId136" Type="http://schemas.openxmlformats.org/officeDocument/2006/relationships/customXml" Target="../ink/ink4507.xml"/><Relationship Id="rId157" Type="http://schemas.openxmlformats.org/officeDocument/2006/relationships/image" Target="../media/image4278.png"/><Relationship Id="rId61" Type="http://schemas.openxmlformats.org/officeDocument/2006/relationships/image" Target="../media/image4230.png"/><Relationship Id="rId82" Type="http://schemas.openxmlformats.org/officeDocument/2006/relationships/customXml" Target="../ink/ink4480.xml"/><Relationship Id="rId152" Type="http://schemas.openxmlformats.org/officeDocument/2006/relationships/customXml" Target="../ink/ink4515.xml"/><Relationship Id="rId19" Type="http://schemas.openxmlformats.org/officeDocument/2006/relationships/image" Target="../media/image4209.png"/><Relationship Id="rId14" Type="http://schemas.openxmlformats.org/officeDocument/2006/relationships/customXml" Target="../ink/ink4446.xml"/><Relationship Id="rId30" Type="http://schemas.openxmlformats.org/officeDocument/2006/relationships/customXml" Target="../ink/ink4454.xml"/><Relationship Id="rId35" Type="http://schemas.openxmlformats.org/officeDocument/2006/relationships/image" Target="../media/image4217.png"/><Relationship Id="rId56" Type="http://schemas.openxmlformats.org/officeDocument/2006/relationships/customXml" Target="../ink/ink4467.xml"/><Relationship Id="rId77" Type="http://schemas.openxmlformats.org/officeDocument/2006/relationships/image" Target="../media/image4238.png"/><Relationship Id="rId100" Type="http://schemas.openxmlformats.org/officeDocument/2006/relationships/customXml" Target="../ink/ink4489.xml"/><Relationship Id="rId105" Type="http://schemas.openxmlformats.org/officeDocument/2006/relationships/image" Target="../media/image4252.png"/><Relationship Id="rId126" Type="http://schemas.openxmlformats.org/officeDocument/2006/relationships/customXml" Target="../ink/ink4502.xml"/><Relationship Id="rId147" Type="http://schemas.openxmlformats.org/officeDocument/2006/relationships/image" Target="../media/image4273.png"/><Relationship Id="rId8" Type="http://schemas.openxmlformats.org/officeDocument/2006/relationships/customXml" Target="../ink/ink4443.xml"/><Relationship Id="rId51" Type="http://schemas.openxmlformats.org/officeDocument/2006/relationships/image" Target="../media/image4225.png"/><Relationship Id="rId72" Type="http://schemas.openxmlformats.org/officeDocument/2006/relationships/customXml" Target="../ink/ink4475.xml"/><Relationship Id="rId93" Type="http://schemas.openxmlformats.org/officeDocument/2006/relationships/image" Target="../media/image4246.png"/><Relationship Id="rId98" Type="http://schemas.openxmlformats.org/officeDocument/2006/relationships/customXml" Target="../ink/ink4488.xml"/><Relationship Id="rId121" Type="http://schemas.openxmlformats.org/officeDocument/2006/relationships/image" Target="../media/image4260.png"/><Relationship Id="rId142" Type="http://schemas.openxmlformats.org/officeDocument/2006/relationships/customXml" Target="../ink/ink4510.xml"/><Relationship Id="rId163" Type="http://schemas.openxmlformats.org/officeDocument/2006/relationships/image" Target="../media/image4281.png"/><Relationship Id="rId3" Type="http://schemas.openxmlformats.org/officeDocument/2006/relationships/image" Target="../media/image4202.png"/><Relationship Id="rId25" Type="http://schemas.openxmlformats.org/officeDocument/2006/relationships/image" Target="../media/image4212.png"/><Relationship Id="rId46" Type="http://schemas.openxmlformats.org/officeDocument/2006/relationships/customXml" Target="../ink/ink4462.xml"/><Relationship Id="rId67" Type="http://schemas.openxmlformats.org/officeDocument/2006/relationships/image" Target="../media/image4233.png"/><Relationship Id="rId116" Type="http://schemas.openxmlformats.org/officeDocument/2006/relationships/customXml" Target="../ink/ink4497.xml"/><Relationship Id="rId137" Type="http://schemas.openxmlformats.org/officeDocument/2006/relationships/image" Target="../media/image4268.png"/><Relationship Id="rId158" Type="http://schemas.openxmlformats.org/officeDocument/2006/relationships/customXml" Target="../ink/ink4518.xml"/><Relationship Id="rId20" Type="http://schemas.openxmlformats.org/officeDocument/2006/relationships/customXml" Target="../ink/ink4449.xml"/><Relationship Id="rId41" Type="http://schemas.openxmlformats.org/officeDocument/2006/relationships/image" Target="../media/image4220.png"/><Relationship Id="rId62" Type="http://schemas.openxmlformats.org/officeDocument/2006/relationships/customXml" Target="../ink/ink4470.xml"/><Relationship Id="rId83" Type="http://schemas.openxmlformats.org/officeDocument/2006/relationships/image" Target="../media/image4241.png"/><Relationship Id="rId88" Type="http://schemas.openxmlformats.org/officeDocument/2006/relationships/customXml" Target="../ink/ink4483.xml"/><Relationship Id="rId111" Type="http://schemas.openxmlformats.org/officeDocument/2006/relationships/image" Target="../media/image4255.png"/><Relationship Id="rId132" Type="http://schemas.openxmlformats.org/officeDocument/2006/relationships/customXml" Target="../ink/ink4505.xml"/><Relationship Id="rId153" Type="http://schemas.openxmlformats.org/officeDocument/2006/relationships/image" Target="../media/image4276.png"/><Relationship Id="rId15" Type="http://schemas.openxmlformats.org/officeDocument/2006/relationships/image" Target="../media/image4207.png"/><Relationship Id="rId36" Type="http://schemas.openxmlformats.org/officeDocument/2006/relationships/customXml" Target="../ink/ink4457.xml"/><Relationship Id="rId57" Type="http://schemas.openxmlformats.org/officeDocument/2006/relationships/image" Target="../media/image4228.png"/><Relationship Id="rId106" Type="http://schemas.openxmlformats.org/officeDocument/2006/relationships/customXml" Target="../ink/ink4492.xml"/><Relationship Id="rId127" Type="http://schemas.openxmlformats.org/officeDocument/2006/relationships/image" Target="../media/image4263.png"/><Relationship Id="rId10" Type="http://schemas.openxmlformats.org/officeDocument/2006/relationships/customXml" Target="../ink/ink4444.xml"/><Relationship Id="rId31" Type="http://schemas.openxmlformats.org/officeDocument/2006/relationships/image" Target="../media/image4215.png"/><Relationship Id="rId52" Type="http://schemas.openxmlformats.org/officeDocument/2006/relationships/customXml" Target="../ink/ink4465.xml"/><Relationship Id="rId73" Type="http://schemas.openxmlformats.org/officeDocument/2006/relationships/image" Target="../media/image4236.png"/><Relationship Id="rId78" Type="http://schemas.openxmlformats.org/officeDocument/2006/relationships/customXml" Target="../ink/ink4478.xml"/><Relationship Id="rId94" Type="http://schemas.openxmlformats.org/officeDocument/2006/relationships/customXml" Target="../ink/ink4486.xml"/><Relationship Id="rId99" Type="http://schemas.openxmlformats.org/officeDocument/2006/relationships/image" Target="../media/image4249.png"/><Relationship Id="rId101" Type="http://schemas.openxmlformats.org/officeDocument/2006/relationships/image" Target="../media/image4250.png"/><Relationship Id="rId122" Type="http://schemas.openxmlformats.org/officeDocument/2006/relationships/customXml" Target="../ink/ink4500.xml"/><Relationship Id="rId143" Type="http://schemas.openxmlformats.org/officeDocument/2006/relationships/image" Target="../media/image4271.png"/><Relationship Id="rId148" Type="http://schemas.openxmlformats.org/officeDocument/2006/relationships/customXml" Target="../ink/ink4513.xml"/><Relationship Id="rId164" Type="http://schemas.openxmlformats.org/officeDocument/2006/relationships/customXml" Target="../ink/ink4521.xml"/><Relationship Id="rId4" Type="http://schemas.openxmlformats.org/officeDocument/2006/relationships/customXml" Target="../ink/ink4441.xml"/><Relationship Id="rId9" Type="http://schemas.openxmlformats.org/officeDocument/2006/relationships/image" Target="../media/image4204.png"/><Relationship Id="rId26" Type="http://schemas.openxmlformats.org/officeDocument/2006/relationships/customXml" Target="../ink/ink4452.xml"/><Relationship Id="rId47" Type="http://schemas.openxmlformats.org/officeDocument/2006/relationships/image" Target="../media/image4223.png"/><Relationship Id="rId68" Type="http://schemas.openxmlformats.org/officeDocument/2006/relationships/customXml" Target="../ink/ink4473.xml"/><Relationship Id="rId89" Type="http://schemas.openxmlformats.org/officeDocument/2006/relationships/image" Target="../media/image4244.png"/><Relationship Id="rId112" Type="http://schemas.openxmlformats.org/officeDocument/2006/relationships/customXml" Target="../ink/ink4495.xml"/><Relationship Id="rId133" Type="http://schemas.openxmlformats.org/officeDocument/2006/relationships/image" Target="../media/image4266.png"/><Relationship Id="rId154" Type="http://schemas.openxmlformats.org/officeDocument/2006/relationships/customXml" Target="../ink/ink4516.xml"/><Relationship Id="rId16" Type="http://schemas.openxmlformats.org/officeDocument/2006/relationships/customXml" Target="../ink/ink4447.xml"/><Relationship Id="rId37" Type="http://schemas.openxmlformats.org/officeDocument/2006/relationships/image" Target="../media/image4218.png"/><Relationship Id="rId58" Type="http://schemas.openxmlformats.org/officeDocument/2006/relationships/customXml" Target="../ink/ink4468.xml"/><Relationship Id="rId79" Type="http://schemas.openxmlformats.org/officeDocument/2006/relationships/image" Target="../media/image4239.png"/><Relationship Id="rId102" Type="http://schemas.openxmlformats.org/officeDocument/2006/relationships/customXml" Target="../ink/ink4490.xml"/><Relationship Id="rId123" Type="http://schemas.openxmlformats.org/officeDocument/2006/relationships/image" Target="../media/image4261.png"/><Relationship Id="rId144" Type="http://schemas.openxmlformats.org/officeDocument/2006/relationships/customXml" Target="../ink/ink4511.xml"/><Relationship Id="rId90" Type="http://schemas.openxmlformats.org/officeDocument/2006/relationships/customXml" Target="../ink/ink4484.xml"/><Relationship Id="rId165" Type="http://schemas.openxmlformats.org/officeDocument/2006/relationships/image" Target="../media/image4282.png"/><Relationship Id="rId27" Type="http://schemas.openxmlformats.org/officeDocument/2006/relationships/image" Target="../media/image4213.png"/><Relationship Id="rId48" Type="http://schemas.openxmlformats.org/officeDocument/2006/relationships/customXml" Target="../ink/ink4463.xml"/><Relationship Id="rId69" Type="http://schemas.openxmlformats.org/officeDocument/2006/relationships/image" Target="../media/image4234.png"/><Relationship Id="rId113" Type="http://schemas.openxmlformats.org/officeDocument/2006/relationships/image" Target="../media/image4256.png"/><Relationship Id="rId134" Type="http://schemas.openxmlformats.org/officeDocument/2006/relationships/customXml" Target="../ink/ink4506.xml"/><Relationship Id="rId80" Type="http://schemas.openxmlformats.org/officeDocument/2006/relationships/customXml" Target="../ink/ink4479.xml"/><Relationship Id="rId155" Type="http://schemas.openxmlformats.org/officeDocument/2006/relationships/image" Target="../media/image4277.png"/></Relationships>
</file>

<file path=ppt/slides/_rels/slide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1.png"/><Relationship Id="rId299" Type="http://schemas.openxmlformats.org/officeDocument/2006/relationships/image" Target="../media/image549.png"/><Relationship Id="rId21" Type="http://schemas.openxmlformats.org/officeDocument/2006/relationships/image" Target="../media/image414.png"/><Relationship Id="rId63" Type="http://schemas.openxmlformats.org/officeDocument/2006/relationships/image" Target="../media/image435.png"/><Relationship Id="rId159" Type="http://schemas.openxmlformats.org/officeDocument/2006/relationships/image" Target="../media/image482.png"/><Relationship Id="rId324" Type="http://schemas.openxmlformats.org/officeDocument/2006/relationships/customXml" Target="../ink/ink570.xml"/><Relationship Id="rId366" Type="http://schemas.openxmlformats.org/officeDocument/2006/relationships/image" Target="../media/image582.png"/><Relationship Id="rId170" Type="http://schemas.openxmlformats.org/officeDocument/2006/relationships/customXml" Target="../ink/ink493.xml"/><Relationship Id="rId226" Type="http://schemas.openxmlformats.org/officeDocument/2006/relationships/customXml" Target="../ink/ink521.xml"/><Relationship Id="rId433" Type="http://schemas.openxmlformats.org/officeDocument/2006/relationships/customXml" Target="../ink/ink625.xml"/><Relationship Id="rId268" Type="http://schemas.openxmlformats.org/officeDocument/2006/relationships/customXml" Target="../ink/ink542.xml"/><Relationship Id="rId32" Type="http://schemas.openxmlformats.org/officeDocument/2006/relationships/customXml" Target="../ink/ink424.xml"/><Relationship Id="rId74" Type="http://schemas.openxmlformats.org/officeDocument/2006/relationships/customXml" Target="../ink/ink445.xml"/><Relationship Id="rId128" Type="http://schemas.openxmlformats.org/officeDocument/2006/relationships/customXml" Target="../ink/ink472.xml"/><Relationship Id="rId335" Type="http://schemas.openxmlformats.org/officeDocument/2006/relationships/customXml" Target="../ink/ink576.xml"/><Relationship Id="rId377" Type="http://schemas.openxmlformats.org/officeDocument/2006/relationships/customXml" Target="../ink/ink597.xml"/><Relationship Id="rId5" Type="http://schemas.openxmlformats.org/officeDocument/2006/relationships/image" Target="../media/image406.png"/><Relationship Id="rId181" Type="http://schemas.openxmlformats.org/officeDocument/2006/relationships/image" Target="../media/image493.png"/><Relationship Id="rId237" Type="http://schemas.openxmlformats.org/officeDocument/2006/relationships/image" Target="../media/image519.png"/><Relationship Id="rId402" Type="http://schemas.openxmlformats.org/officeDocument/2006/relationships/image" Target="../media/image600.png"/><Relationship Id="rId279" Type="http://schemas.openxmlformats.org/officeDocument/2006/relationships/image" Target="../media/image539.png"/><Relationship Id="rId444" Type="http://schemas.openxmlformats.org/officeDocument/2006/relationships/image" Target="../media/image621.png"/><Relationship Id="rId43" Type="http://schemas.openxmlformats.org/officeDocument/2006/relationships/image" Target="../media/image425.png"/><Relationship Id="rId139" Type="http://schemas.openxmlformats.org/officeDocument/2006/relationships/image" Target="../media/image472.png"/><Relationship Id="rId290" Type="http://schemas.openxmlformats.org/officeDocument/2006/relationships/customXml" Target="../ink/ink553.xml"/><Relationship Id="rId304" Type="http://schemas.openxmlformats.org/officeDocument/2006/relationships/customXml" Target="../ink/ink560.xml"/><Relationship Id="rId346" Type="http://schemas.openxmlformats.org/officeDocument/2006/relationships/image" Target="../media/image572.png"/><Relationship Id="rId388" Type="http://schemas.openxmlformats.org/officeDocument/2006/relationships/image" Target="../media/image593.png"/><Relationship Id="rId85" Type="http://schemas.openxmlformats.org/officeDocument/2006/relationships/image" Target="../media/image446.png"/><Relationship Id="rId150" Type="http://schemas.openxmlformats.org/officeDocument/2006/relationships/customXml" Target="../ink/ink483.xml"/><Relationship Id="rId192" Type="http://schemas.openxmlformats.org/officeDocument/2006/relationships/customXml" Target="../ink/ink504.xml"/><Relationship Id="rId206" Type="http://schemas.openxmlformats.org/officeDocument/2006/relationships/customXml" Target="../ink/ink511.xml"/><Relationship Id="rId413" Type="http://schemas.openxmlformats.org/officeDocument/2006/relationships/customXml" Target="../ink/ink615.xml"/><Relationship Id="rId248" Type="http://schemas.openxmlformats.org/officeDocument/2006/relationships/customXml" Target="../ink/ink532.xml"/><Relationship Id="rId455" Type="http://schemas.openxmlformats.org/officeDocument/2006/relationships/customXml" Target="../ink/ink636.xml"/><Relationship Id="rId12" Type="http://schemas.openxmlformats.org/officeDocument/2006/relationships/customXml" Target="../ink/ink414.xml"/><Relationship Id="rId108" Type="http://schemas.openxmlformats.org/officeDocument/2006/relationships/customXml" Target="../ink/ink462.xml"/><Relationship Id="rId315" Type="http://schemas.openxmlformats.org/officeDocument/2006/relationships/image" Target="../media/image557.png"/><Relationship Id="rId357" Type="http://schemas.openxmlformats.org/officeDocument/2006/relationships/customXml" Target="../ink/ink587.xml"/><Relationship Id="rId54" Type="http://schemas.openxmlformats.org/officeDocument/2006/relationships/customXml" Target="../ink/ink435.xml"/><Relationship Id="rId96" Type="http://schemas.openxmlformats.org/officeDocument/2006/relationships/customXml" Target="../ink/ink456.xml"/><Relationship Id="rId161" Type="http://schemas.openxmlformats.org/officeDocument/2006/relationships/image" Target="../media/image483.png"/><Relationship Id="rId217" Type="http://schemas.openxmlformats.org/officeDocument/2006/relationships/image" Target="../media/image511.png"/><Relationship Id="rId399" Type="http://schemas.openxmlformats.org/officeDocument/2006/relationships/customXml" Target="../ink/ink608.xml"/><Relationship Id="rId259" Type="http://schemas.openxmlformats.org/officeDocument/2006/relationships/image" Target="../media/image529.png"/><Relationship Id="rId424" Type="http://schemas.openxmlformats.org/officeDocument/2006/relationships/image" Target="../media/image611.png"/><Relationship Id="rId466" Type="http://schemas.openxmlformats.org/officeDocument/2006/relationships/image" Target="../media/image632.png"/><Relationship Id="rId23" Type="http://schemas.openxmlformats.org/officeDocument/2006/relationships/image" Target="../media/image415.png"/><Relationship Id="rId119" Type="http://schemas.openxmlformats.org/officeDocument/2006/relationships/image" Target="../media/image462.png"/><Relationship Id="rId270" Type="http://schemas.openxmlformats.org/officeDocument/2006/relationships/customXml" Target="../ink/ink543.xml"/><Relationship Id="rId326" Type="http://schemas.openxmlformats.org/officeDocument/2006/relationships/image" Target="../media/image562.png"/><Relationship Id="rId65" Type="http://schemas.openxmlformats.org/officeDocument/2006/relationships/image" Target="../media/image436.png"/><Relationship Id="rId130" Type="http://schemas.openxmlformats.org/officeDocument/2006/relationships/customXml" Target="../ink/ink473.xml"/><Relationship Id="rId368" Type="http://schemas.openxmlformats.org/officeDocument/2006/relationships/image" Target="../media/image583.png"/><Relationship Id="rId172" Type="http://schemas.openxmlformats.org/officeDocument/2006/relationships/customXml" Target="../ink/ink494.xml"/><Relationship Id="rId228" Type="http://schemas.openxmlformats.org/officeDocument/2006/relationships/customXml" Target="../ink/ink522.xml"/><Relationship Id="rId435" Type="http://schemas.openxmlformats.org/officeDocument/2006/relationships/customXml" Target="../ink/ink626.xml"/><Relationship Id="rId281" Type="http://schemas.openxmlformats.org/officeDocument/2006/relationships/image" Target="../media/image540.png"/><Relationship Id="rId337" Type="http://schemas.openxmlformats.org/officeDocument/2006/relationships/customXml" Target="../ink/ink577.xml"/><Relationship Id="rId34" Type="http://schemas.openxmlformats.org/officeDocument/2006/relationships/customXml" Target="../ink/ink425.xml"/><Relationship Id="rId76" Type="http://schemas.openxmlformats.org/officeDocument/2006/relationships/customXml" Target="../ink/ink446.xml"/><Relationship Id="rId141" Type="http://schemas.openxmlformats.org/officeDocument/2006/relationships/image" Target="../media/image473.png"/><Relationship Id="rId379" Type="http://schemas.openxmlformats.org/officeDocument/2006/relationships/customXml" Target="../ink/ink598.xml"/><Relationship Id="rId7" Type="http://schemas.openxmlformats.org/officeDocument/2006/relationships/image" Target="../media/image407.png"/><Relationship Id="rId183" Type="http://schemas.openxmlformats.org/officeDocument/2006/relationships/image" Target="../media/image494.png"/><Relationship Id="rId239" Type="http://schemas.openxmlformats.org/officeDocument/2006/relationships/image" Target="../media/image520.png"/><Relationship Id="rId390" Type="http://schemas.openxmlformats.org/officeDocument/2006/relationships/image" Target="../media/image594.png"/><Relationship Id="rId404" Type="http://schemas.openxmlformats.org/officeDocument/2006/relationships/image" Target="../media/image601.png"/><Relationship Id="rId446" Type="http://schemas.openxmlformats.org/officeDocument/2006/relationships/image" Target="../media/image622.png"/><Relationship Id="rId250" Type="http://schemas.openxmlformats.org/officeDocument/2006/relationships/customXml" Target="../ink/ink533.xml"/><Relationship Id="rId292" Type="http://schemas.openxmlformats.org/officeDocument/2006/relationships/customXml" Target="../ink/ink554.xml"/><Relationship Id="rId306" Type="http://schemas.openxmlformats.org/officeDocument/2006/relationships/customXml" Target="../ink/ink561.xml"/><Relationship Id="rId45" Type="http://schemas.openxmlformats.org/officeDocument/2006/relationships/image" Target="../media/image426.png"/><Relationship Id="rId87" Type="http://schemas.openxmlformats.org/officeDocument/2006/relationships/image" Target="../media/image447.png"/><Relationship Id="rId110" Type="http://schemas.openxmlformats.org/officeDocument/2006/relationships/customXml" Target="../ink/ink463.xml"/><Relationship Id="rId348" Type="http://schemas.openxmlformats.org/officeDocument/2006/relationships/image" Target="../media/image573.png"/><Relationship Id="rId152" Type="http://schemas.openxmlformats.org/officeDocument/2006/relationships/customXml" Target="../ink/ink484.xml"/><Relationship Id="rId194" Type="http://schemas.openxmlformats.org/officeDocument/2006/relationships/customXml" Target="../ink/ink505.xml"/><Relationship Id="rId208" Type="http://schemas.openxmlformats.org/officeDocument/2006/relationships/customXml" Target="../ink/ink512.xml"/><Relationship Id="rId415" Type="http://schemas.openxmlformats.org/officeDocument/2006/relationships/customXml" Target="../ink/ink616.xml"/><Relationship Id="rId457" Type="http://schemas.openxmlformats.org/officeDocument/2006/relationships/customXml" Target="../ink/ink637.xml"/><Relationship Id="rId261" Type="http://schemas.openxmlformats.org/officeDocument/2006/relationships/image" Target="../media/image530.png"/><Relationship Id="rId14" Type="http://schemas.openxmlformats.org/officeDocument/2006/relationships/customXml" Target="../ink/ink415.xml"/><Relationship Id="rId56" Type="http://schemas.openxmlformats.org/officeDocument/2006/relationships/customXml" Target="../ink/ink436.xml"/><Relationship Id="rId317" Type="http://schemas.openxmlformats.org/officeDocument/2006/relationships/image" Target="../media/image558.png"/><Relationship Id="rId359" Type="http://schemas.openxmlformats.org/officeDocument/2006/relationships/customXml" Target="../ink/ink588.xml"/><Relationship Id="rId98" Type="http://schemas.openxmlformats.org/officeDocument/2006/relationships/customXml" Target="../ink/ink457.xml"/><Relationship Id="rId121" Type="http://schemas.openxmlformats.org/officeDocument/2006/relationships/image" Target="../media/image463.png"/><Relationship Id="rId163" Type="http://schemas.openxmlformats.org/officeDocument/2006/relationships/image" Target="../media/image484.png"/><Relationship Id="rId219" Type="http://schemas.openxmlformats.org/officeDocument/2006/relationships/image" Target="../media/image269.png"/><Relationship Id="rId370" Type="http://schemas.openxmlformats.org/officeDocument/2006/relationships/image" Target="../media/image584.png"/><Relationship Id="rId426" Type="http://schemas.openxmlformats.org/officeDocument/2006/relationships/image" Target="../media/image612.png"/><Relationship Id="rId230" Type="http://schemas.openxmlformats.org/officeDocument/2006/relationships/customXml" Target="../ink/ink523.xml"/><Relationship Id="rId25" Type="http://schemas.openxmlformats.org/officeDocument/2006/relationships/image" Target="../media/image416.png"/><Relationship Id="rId67" Type="http://schemas.openxmlformats.org/officeDocument/2006/relationships/image" Target="../media/image437.png"/><Relationship Id="rId272" Type="http://schemas.openxmlformats.org/officeDocument/2006/relationships/customXml" Target="../ink/ink544.xml"/><Relationship Id="rId328" Type="http://schemas.openxmlformats.org/officeDocument/2006/relationships/image" Target="../media/image563.png"/><Relationship Id="rId132" Type="http://schemas.openxmlformats.org/officeDocument/2006/relationships/customXml" Target="../ink/ink474.xml"/><Relationship Id="rId174" Type="http://schemas.openxmlformats.org/officeDocument/2006/relationships/customXml" Target="../ink/ink495.xml"/><Relationship Id="rId381" Type="http://schemas.openxmlformats.org/officeDocument/2006/relationships/customXml" Target="../ink/ink599.xml"/><Relationship Id="rId241" Type="http://schemas.openxmlformats.org/officeDocument/2006/relationships/image" Target="../media/image521.png"/><Relationship Id="rId437" Type="http://schemas.openxmlformats.org/officeDocument/2006/relationships/customXml" Target="../ink/ink627.xml"/><Relationship Id="rId36" Type="http://schemas.openxmlformats.org/officeDocument/2006/relationships/customXml" Target="../ink/ink426.xml"/><Relationship Id="rId283" Type="http://schemas.openxmlformats.org/officeDocument/2006/relationships/image" Target="../media/image541.png"/><Relationship Id="rId339" Type="http://schemas.openxmlformats.org/officeDocument/2006/relationships/customXml" Target="../ink/ink578.xml"/><Relationship Id="rId78" Type="http://schemas.openxmlformats.org/officeDocument/2006/relationships/customXml" Target="../ink/ink447.xml"/><Relationship Id="rId101" Type="http://schemas.openxmlformats.org/officeDocument/2006/relationships/image" Target="../media/image454.png"/><Relationship Id="rId143" Type="http://schemas.openxmlformats.org/officeDocument/2006/relationships/image" Target="../media/image474.png"/><Relationship Id="rId185" Type="http://schemas.openxmlformats.org/officeDocument/2006/relationships/image" Target="../media/image495.png"/><Relationship Id="rId350" Type="http://schemas.openxmlformats.org/officeDocument/2006/relationships/image" Target="../media/image574.png"/><Relationship Id="rId406" Type="http://schemas.openxmlformats.org/officeDocument/2006/relationships/image" Target="../media/image602.png"/><Relationship Id="rId9" Type="http://schemas.openxmlformats.org/officeDocument/2006/relationships/image" Target="../media/image408.png"/><Relationship Id="rId210" Type="http://schemas.openxmlformats.org/officeDocument/2006/relationships/customXml" Target="../ink/ink513.xml"/><Relationship Id="rId392" Type="http://schemas.openxmlformats.org/officeDocument/2006/relationships/image" Target="../media/image595.png"/><Relationship Id="rId448" Type="http://schemas.openxmlformats.org/officeDocument/2006/relationships/image" Target="../media/image623.png"/><Relationship Id="rId252" Type="http://schemas.openxmlformats.org/officeDocument/2006/relationships/customXml" Target="../ink/ink534.xml"/><Relationship Id="rId294" Type="http://schemas.openxmlformats.org/officeDocument/2006/relationships/customXml" Target="../ink/ink555.xml"/><Relationship Id="rId308" Type="http://schemas.openxmlformats.org/officeDocument/2006/relationships/customXml" Target="../ink/ink562.xml"/><Relationship Id="rId47" Type="http://schemas.openxmlformats.org/officeDocument/2006/relationships/image" Target="../media/image427.png"/><Relationship Id="rId89" Type="http://schemas.openxmlformats.org/officeDocument/2006/relationships/image" Target="../media/image448.png"/><Relationship Id="rId112" Type="http://schemas.openxmlformats.org/officeDocument/2006/relationships/customXml" Target="../ink/ink464.xml"/><Relationship Id="rId154" Type="http://schemas.openxmlformats.org/officeDocument/2006/relationships/customXml" Target="../ink/ink485.xml"/><Relationship Id="rId361" Type="http://schemas.openxmlformats.org/officeDocument/2006/relationships/customXml" Target="../ink/ink589.xml"/><Relationship Id="rId196" Type="http://schemas.openxmlformats.org/officeDocument/2006/relationships/customXml" Target="../ink/ink506.xml"/><Relationship Id="rId417" Type="http://schemas.openxmlformats.org/officeDocument/2006/relationships/customXml" Target="../ink/ink617.xml"/><Relationship Id="rId459" Type="http://schemas.openxmlformats.org/officeDocument/2006/relationships/customXml" Target="../ink/ink638.xml"/><Relationship Id="rId16" Type="http://schemas.openxmlformats.org/officeDocument/2006/relationships/customXml" Target="../ink/ink416.xml"/><Relationship Id="rId221" Type="http://schemas.openxmlformats.org/officeDocument/2006/relationships/image" Target="../media/image512.png"/><Relationship Id="rId263" Type="http://schemas.openxmlformats.org/officeDocument/2006/relationships/image" Target="../media/image531.png"/><Relationship Id="rId319" Type="http://schemas.openxmlformats.org/officeDocument/2006/relationships/image" Target="../media/image559.png"/><Relationship Id="rId58" Type="http://schemas.openxmlformats.org/officeDocument/2006/relationships/customXml" Target="../ink/ink437.xml"/><Relationship Id="rId123" Type="http://schemas.openxmlformats.org/officeDocument/2006/relationships/image" Target="../media/image464.png"/><Relationship Id="rId330" Type="http://schemas.openxmlformats.org/officeDocument/2006/relationships/image" Target="../media/image564.png"/><Relationship Id="rId165" Type="http://schemas.openxmlformats.org/officeDocument/2006/relationships/image" Target="../media/image485.png"/><Relationship Id="rId372" Type="http://schemas.openxmlformats.org/officeDocument/2006/relationships/image" Target="../media/image585.png"/><Relationship Id="rId428" Type="http://schemas.openxmlformats.org/officeDocument/2006/relationships/image" Target="../media/image613.png"/><Relationship Id="rId232" Type="http://schemas.openxmlformats.org/officeDocument/2006/relationships/customXml" Target="../ink/ink524.xml"/><Relationship Id="rId274" Type="http://schemas.openxmlformats.org/officeDocument/2006/relationships/customXml" Target="../ink/ink545.xml"/><Relationship Id="rId27" Type="http://schemas.openxmlformats.org/officeDocument/2006/relationships/image" Target="../media/image417.png"/><Relationship Id="rId69" Type="http://schemas.openxmlformats.org/officeDocument/2006/relationships/image" Target="../media/image438.png"/><Relationship Id="rId134" Type="http://schemas.openxmlformats.org/officeDocument/2006/relationships/customXml" Target="../ink/ink475.xml"/><Relationship Id="rId80" Type="http://schemas.openxmlformats.org/officeDocument/2006/relationships/customXml" Target="../ink/ink448.xml"/><Relationship Id="rId176" Type="http://schemas.openxmlformats.org/officeDocument/2006/relationships/customXml" Target="../ink/ink496.xml"/><Relationship Id="rId341" Type="http://schemas.openxmlformats.org/officeDocument/2006/relationships/customXml" Target="../ink/ink579.xml"/><Relationship Id="rId383" Type="http://schemas.openxmlformats.org/officeDocument/2006/relationships/customXml" Target="../ink/ink600.xml"/><Relationship Id="rId439" Type="http://schemas.openxmlformats.org/officeDocument/2006/relationships/customXml" Target="../ink/ink628.xml"/><Relationship Id="rId201" Type="http://schemas.openxmlformats.org/officeDocument/2006/relationships/image" Target="../media/image503.png"/><Relationship Id="rId243" Type="http://schemas.openxmlformats.org/officeDocument/2006/relationships/image" Target="../media/image522.png"/><Relationship Id="rId285" Type="http://schemas.openxmlformats.org/officeDocument/2006/relationships/image" Target="../media/image542.png"/><Relationship Id="rId450" Type="http://schemas.openxmlformats.org/officeDocument/2006/relationships/image" Target="../media/image624.png"/><Relationship Id="rId38" Type="http://schemas.openxmlformats.org/officeDocument/2006/relationships/customXml" Target="../ink/ink427.xml"/><Relationship Id="rId103" Type="http://schemas.openxmlformats.org/officeDocument/2006/relationships/image" Target="../media/image455.png"/><Relationship Id="rId310" Type="http://schemas.openxmlformats.org/officeDocument/2006/relationships/customXml" Target="../ink/ink563.xml"/><Relationship Id="rId91" Type="http://schemas.openxmlformats.org/officeDocument/2006/relationships/image" Target="../media/image449.png"/><Relationship Id="rId145" Type="http://schemas.openxmlformats.org/officeDocument/2006/relationships/image" Target="../media/image475.png"/><Relationship Id="rId187" Type="http://schemas.openxmlformats.org/officeDocument/2006/relationships/image" Target="../media/image496.png"/><Relationship Id="rId352" Type="http://schemas.openxmlformats.org/officeDocument/2006/relationships/image" Target="../media/image575.png"/><Relationship Id="rId394" Type="http://schemas.openxmlformats.org/officeDocument/2006/relationships/image" Target="../media/image596.png"/><Relationship Id="rId408" Type="http://schemas.openxmlformats.org/officeDocument/2006/relationships/image" Target="../media/image603.png"/><Relationship Id="rId212" Type="http://schemas.openxmlformats.org/officeDocument/2006/relationships/customXml" Target="../ink/ink514.xml"/><Relationship Id="rId254" Type="http://schemas.openxmlformats.org/officeDocument/2006/relationships/customXml" Target="../ink/ink535.xml"/><Relationship Id="rId49" Type="http://schemas.openxmlformats.org/officeDocument/2006/relationships/image" Target="../media/image428.png"/><Relationship Id="rId114" Type="http://schemas.openxmlformats.org/officeDocument/2006/relationships/customXml" Target="../ink/ink465.xml"/><Relationship Id="rId296" Type="http://schemas.openxmlformats.org/officeDocument/2006/relationships/customXml" Target="../ink/ink556.xml"/><Relationship Id="rId461" Type="http://schemas.openxmlformats.org/officeDocument/2006/relationships/customXml" Target="../ink/ink639.xml"/><Relationship Id="rId60" Type="http://schemas.openxmlformats.org/officeDocument/2006/relationships/customXml" Target="../ink/ink438.xml"/><Relationship Id="rId156" Type="http://schemas.openxmlformats.org/officeDocument/2006/relationships/customXml" Target="../ink/ink486.xml"/><Relationship Id="rId198" Type="http://schemas.openxmlformats.org/officeDocument/2006/relationships/customXml" Target="../ink/ink507.xml"/><Relationship Id="rId321" Type="http://schemas.openxmlformats.org/officeDocument/2006/relationships/image" Target="../media/image560.png"/><Relationship Id="rId363" Type="http://schemas.openxmlformats.org/officeDocument/2006/relationships/customXml" Target="../ink/ink590.xml"/><Relationship Id="rId419" Type="http://schemas.openxmlformats.org/officeDocument/2006/relationships/customXml" Target="../ink/ink618.xml"/><Relationship Id="rId223" Type="http://schemas.openxmlformats.org/officeDocument/2006/relationships/image" Target="../media/image513.png"/><Relationship Id="rId430" Type="http://schemas.openxmlformats.org/officeDocument/2006/relationships/image" Target="../media/image614.png"/><Relationship Id="rId18" Type="http://schemas.openxmlformats.org/officeDocument/2006/relationships/customXml" Target="../ink/ink417.xml"/><Relationship Id="rId265" Type="http://schemas.openxmlformats.org/officeDocument/2006/relationships/image" Target="../media/image532.png"/><Relationship Id="rId125" Type="http://schemas.openxmlformats.org/officeDocument/2006/relationships/image" Target="../media/image465.png"/><Relationship Id="rId167" Type="http://schemas.openxmlformats.org/officeDocument/2006/relationships/image" Target="../media/image486.png"/><Relationship Id="rId332" Type="http://schemas.openxmlformats.org/officeDocument/2006/relationships/image" Target="../media/image565.png"/><Relationship Id="rId374" Type="http://schemas.openxmlformats.org/officeDocument/2006/relationships/image" Target="../media/image586.png"/><Relationship Id="rId71" Type="http://schemas.openxmlformats.org/officeDocument/2006/relationships/image" Target="../media/image439.png"/><Relationship Id="rId234" Type="http://schemas.openxmlformats.org/officeDocument/2006/relationships/customXml" Target="../ink/ink525.xml"/><Relationship Id="rId2" Type="http://schemas.openxmlformats.org/officeDocument/2006/relationships/customXml" Target="../ink/ink409.xml"/><Relationship Id="rId29" Type="http://schemas.openxmlformats.org/officeDocument/2006/relationships/image" Target="../media/image418.png"/><Relationship Id="rId276" Type="http://schemas.openxmlformats.org/officeDocument/2006/relationships/customXml" Target="../ink/ink546.xml"/><Relationship Id="rId441" Type="http://schemas.openxmlformats.org/officeDocument/2006/relationships/customXml" Target="../ink/ink629.xml"/><Relationship Id="rId40" Type="http://schemas.openxmlformats.org/officeDocument/2006/relationships/customXml" Target="../ink/ink428.xml"/><Relationship Id="rId136" Type="http://schemas.openxmlformats.org/officeDocument/2006/relationships/customXml" Target="../ink/ink476.xml"/><Relationship Id="rId178" Type="http://schemas.openxmlformats.org/officeDocument/2006/relationships/customXml" Target="../ink/ink497.xml"/><Relationship Id="rId301" Type="http://schemas.openxmlformats.org/officeDocument/2006/relationships/image" Target="../media/image550.png"/><Relationship Id="rId343" Type="http://schemas.openxmlformats.org/officeDocument/2006/relationships/customXml" Target="../ink/ink580.xml"/><Relationship Id="rId61" Type="http://schemas.openxmlformats.org/officeDocument/2006/relationships/image" Target="../media/image434.png"/><Relationship Id="rId82" Type="http://schemas.openxmlformats.org/officeDocument/2006/relationships/customXml" Target="../ink/ink449.xml"/><Relationship Id="rId199" Type="http://schemas.openxmlformats.org/officeDocument/2006/relationships/image" Target="../media/image502.png"/><Relationship Id="rId203" Type="http://schemas.openxmlformats.org/officeDocument/2006/relationships/image" Target="../media/image504.png"/><Relationship Id="rId385" Type="http://schemas.openxmlformats.org/officeDocument/2006/relationships/customXml" Target="../ink/ink601.xml"/><Relationship Id="rId19" Type="http://schemas.openxmlformats.org/officeDocument/2006/relationships/image" Target="../media/image413.png"/><Relationship Id="rId224" Type="http://schemas.openxmlformats.org/officeDocument/2006/relationships/customXml" Target="../ink/ink520.xml"/><Relationship Id="rId245" Type="http://schemas.openxmlformats.org/officeDocument/2006/relationships/image" Target="../media/image523.png"/><Relationship Id="rId266" Type="http://schemas.openxmlformats.org/officeDocument/2006/relationships/customXml" Target="../ink/ink541.xml"/><Relationship Id="rId287" Type="http://schemas.openxmlformats.org/officeDocument/2006/relationships/image" Target="../media/image543.png"/><Relationship Id="rId410" Type="http://schemas.openxmlformats.org/officeDocument/2006/relationships/image" Target="../media/image604.png"/><Relationship Id="rId431" Type="http://schemas.openxmlformats.org/officeDocument/2006/relationships/customXml" Target="../ink/ink624.xml"/><Relationship Id="rId452" Type="http://schemas.openxmlformats.org/officeDocument/2006/relationships/image" Target="../media/image625.png"/><Relationship Id="rId30" Type="http://schemas.openxmlformats.org/officeDocument/2006/relationships/customXml" Target="../ink/ink423.xml"/><Relationship Id="rId105" Type="http://schemas.openxmlformats.org/officeDocument/2006/relationships/image" Target="../media/image456.png"/><Relationship Id="rId126" Type="http://schemas.openxmlformats.org/officeDocument/2006/relationships/customXml" Target="../ink/ink471.xml"/><Relationship Id="rId147" Type="http://schemas.openxmlformats.org/officeDocument/2006/relationships/image" Target="../media/image476.png"/><Relationship Id="rId168" Type="http://schemas.openxmlformats.org/officeDocument/2006/relationships/customXml" Target="../ink/ink492.xml"/><Relationship Id="rId312" Type="http://schemas.openxmlformats.org/officeDocument/2006/relationships/customXml" Target="../ink/ink564.xml"/><Relationship Id="rId333" Type="http://schemas.openxmlformats.org/officeDocument/2006/relationships/customXml" Target="../ink/ink575.xml"/><Relationship Id="rId354" Type="http://schemas.openxmlformats.org/officeDocument/2006/relationships/image" Target="../media/image576.png"/><Relationship Id="rId51" Type="http://schemas.openxmlformats.org/officeDocument/2006/relationships/image" Target="../media/image429.png"/><Relationship Id="rId72" Type="http://schemas.openxmlformats.org/officeDocument/2006/relationships/customXml" Target="../ink/ink444.xml"/><Relationship Id="rId93" Type="http://schemas.openxmlformats.org/officeDocument/2006/relationships/image" Target="../media/image450.png"/><Relationship Id="rId189" Type="http://schemas.openxmlformats.org/officeDocument/2006/relationships/image" Target="../media/image497.png"/><Relationship Id="rId375" Type="http://schemas.openxmlformats.org/officeDocument/2006/relationships/customXml" Target="../ink/ink596.xml"/><Relationship Id="rId396" Type="http://schemas.openxmlformats.org/officeDocument/2006/relationships/image" Target="../media/image597.png"/><Relationship Id="rId3" Type="http://schemas.openxmlformats.org/officeDocument/2006/relationships/image" Target="../media/image405.png"/><Relationship Id="rId214" Type="http://schemas.openxmlformats.org/officeDocument/2006/relationships/customXml" Target="../ink/ink515.xml"/><Relationship Id="rId235" Type="http://schemas.openxmlformats.org/officeDocument/2006/relationships/image" Target="../media/image518.png"/><Relationship Id="rId256" Type="http://schemas.openxmlformats.org/officeDocument/2006/relationships/customXml" Target="../ink/ink536.xml"/><Relationship Id="rId277" Type="http://schemas.openxmlformats.org/officeDocument/2006/relationships/image" Target="../media/image538.png"/><Relationship Id="rId298" Type="http://schemas.openxmlformats.org/officeDocument/2006/relationships/customXml" Target="../ink/ink557.xml"/><Relationship Id="rId400" Type="http://schemas.openxmlformats.org/officeDocument/2006/relationships/image" Target="../media/image599.png"/><Relationship Id="rId421" Type="http://schemas.openxmlformats.org/officeDocument/2006/relationships/customXml" Target="../ink/ink619.xml"/><Relationship Id="rId442" Type="http://schemas.openxmlformats.org/officeDocument/2006/relationships/image" Target="../media/image620.png"/><Relationship Id="rId463" Type="http://schemas.openxmlformats.org/officeDocument/2006/relationships/customXml" Target="../ink/ink640.xml"/><Relationship Id="rId116" Type="http://schemas.openxmlformats.org/officeDocument/2006/relationships/customXml" Target="../ink/ink466.xml"/><Relationship Id="rId137" Type="http://schemas.openxmlformats.org/officeDocument/2006/relationships/image" Target="../media/image471.png"/><Relationship Id="rId158" Type="http://schemas.openxmlformats.org/officeDocument/2006/relationships/customXml" Target="../ink/ink487.xml"/><Relationship Id="rId302" Type="http://schemas.openxmlformats.org/officeDocument/2006/relationships/customXml" Target="../ink/ink559.xml"/><Relationship Id="rId323" Type="http://schemas.openxmlformats.org/officeDocument/2006/relationships/image" Target="../media/image561.png"/><Relationship Id="rId344" Type="http://schemas.openxmlformats.org/officeDocument/2006/relationships/image" Target="../media/image571.png"/><Relationship Id="rId20" Type="http://schemas.openxmlformats.org/officeDocument/2006/relationships/customXml" Target="../ink/ink418.xml"/><Relationship Id="rId41" Type="http://schemas.openxmlformats.org/officeDocument/2006/relationships/image" Target="../media/image424.png"/><Relationship Id="rId62" Type="http://schemas.openxmlformats.org/officeDocument/2006/relationships/customXml" Target="../ink/ink439.xml"/><Relationship Id="rId83" Type="http://schemas.openxmlformats.org/officeDocument/2006/relationships/image" Target="../media/image445.png"/><Relationship Id="rId179" Type="http://schemas.openxmlformats.org/officeDocument/2006/relationships/image" Target="../media/image492.png"/><Relationship Id="rId365" Type="http://schemas.openxmlformats.org/officeDocument/2006/relationships/customXml" Target="../ink/ink591.xml"/><Relationship Id="rId386" Type="http://schemas.openxmlformats.org/officeDocument/2006/relationships/image" Target="../media/image592.png"/><Relationship Id="rId190" Type="http://schemas.openxmlformats.org/officeDocument/2006/relationships/customXml" Target="../ink/ink503.xml"/><Relationship Id="rId204" Type="http://schemas.openxmlformats.org/officeDocument/2006/relationships/customXml" Target="../ink/ink510.xml"/><Relationship Id="rId225" Type="http://schemas.openxmlformats.org/officeDocument/2006/relationships/image" Target="../media/image514.png"/><Relationship Id="rId246" Type="http://schemas.openxmlformats.org/officeDocument/2006/relationships/customXml" Target="../ink/ink531.xml"/><Relationship Id="rId267" Type="http://schemas.openxmlformats.org/officeDocument/2006/relationships/image" Target="../media/image533.png"/><Relationship Id="rId288" Type="http://schemas.openxmlformats.org/officeDocument/2006/relationships/customXml" Target="../ink/ink552.xml"/><Relationship Id="rId411" Type="http://schemas.openxmlformats.org/officeDocument/2006/relationships/customXml" Target="../ink/ink614.xml"/><Relationship Id="rId432" Type="http://schemas.openxmlformats.org/officeDocument/2006/relationships/image" Target="../media/image615.png"/><Relationship Id="rId453" Type="http://schemas.openxmlformats.org/officeDocument/2006/relationships/customXml" Target="../ink/ink635.xml"/><Relationship Id="rId106" Type="http://schemas.openxmlformats.org/officeDocument/2006/relationships/customXml" Target="../ink/ink461.xml"/><Relationship Id="rId127" Type="http://schemas.openxmlformats.org/officeDocument/2006/relationships/image" Target="../media/image466.png"/><Relationship Id="rId313" Type="http://schemas.openxmlformats.org/officeDocument/2006/relationships/image" Target="../media/image556.png"/><Relationship Id="rId10" Type="http://schemas.openxmlformats.org/officeDocument/2006/relationships/customXml" Target="../ink/ink413.xml"/><Relationship Id="rId31" Type="http://schemas.openxmlformats.org/officeDocument/2006/relationships/image" Target="../media/image419.png"/><Relationship Id="rId52" Type="http://schemas.openxmlformats.org/officeDocument/2006/relationships/customXml" Target="../ink/ink434.xml"/><Relationship Id="rId73" Type="http://schemas.openxmlformats.org/officeDocument/2006/relationships/image" Target="../media/image440.png"/><Relationship Id="rId94" Type="http://schemas.openxmlformats.org/officeDocument/2006/relationships/customXml" Target="../ink/ink455.xml"/><Relationship Id="rId148" Type="http://schemas.openxmlformats.org/officeDocument/2006/relationships/customXml" Target="../ink/ink482.xml"/><Relationship Id="rId169" Type="http://schemas.openxmlformats.org/officeDocument/2006/relationships/image" Target="../media/image487.png"/><Relationship Id="rId334" Type="http://schemas.openxmlformats.org/officeDocument/2006/relationships/image" Target="../media/image566.png"/><Relationship Id="rId355" Type="http://schemas.openxmlformats.org/officeDocument/2006/relationships/customXml" Target="../ink/ink586.xml"/><Relationship Id="rId376" Type="http://schemas.openxmlformats.org/officeDocument/2006/relationships/image" Target="../media/image587.png"/><Relationship Id="rId397" Type="http://schemas.openxmlformats.org/officeDocument/2006/relationships/customXml" Target="../ink/ink607.xml"/><Relationship Id="rId4" Type="http://schemas.openxmlformats.org/officeDocument/2006/relationships/customXml" Target="../ink/ink410.xml"/><Relationship Id="rId180" Type="http://schemas.openxmlformats.org/officeDocument/2006/relationships/customXml" Target="../ink/ink498.xml"/><Relationship Id="rId215" Type="http://schemas.openxmlformats.org/officeDocument/2006/relationships/image" Target="../media/image510.png"/><Relationship Id="rId236" Type="http://schemas.openxmlformats.org/officeDocument/2006/relationships/customXml" Target="../ink/ink526.xml"/><Relationship Id="rId257" Type="http://schemas.openxmlformats.org/officeDocument/2006/relationships/image" Target="../media/image528.png"/><Relationship Id="rId278" Type="http://schemas.openxmlformats.org/officeDocument/2006/relationships/customXml" Target="../ink/ink547.xml"/><Relationship Id="rId401" Type="http://schemas.openxmlformats.org/officeDocument/2006/relationships/customXml" Target="../ink/ink609.xml"/><Relationship Id="rId422" Type="http://schemas.openxmlformats.org/officeDocument/2006/relationships/image" Target="../media/image610.png"/><Relationship Id="rId443" Type="http://schemas.openxmlformats.org/officeDocument/2006/relationships/customXml" Target="../ink/ink630.xml"/><Relationship Id="rId464" Type="http://schemas.openxmlformats.org/officeDocument/2006/relationships/image" Target="../media/image631.png"/><Relationship Id="rId303" Type="http://schemas.openxmlformats.org/officeDocument/2006/relationships/image" Target="../media/image551.png"/><Relationship Id="rId42" Type="http://schemas.openxmlformats.org/officeDocument/2006/relationships/customXml" Target="../ink/ink429.xml"/><Relationship Id="rId84" Type="http://schemas.openxmlformats.org/officeDocument/2006/relationships/customXml" Target="../ink/ink450.xml"/><Relationship Id="rId138" Type="http://schemas.openxmlformats.org/officeDocument/2006/relationships/customXml" Target="../ink/ink477.xml"/><Relationship Id="rId345" Type="http://schemas.openxmlformats.org/officeDocument/2006/relationships/customXml" Target="../ink/ink581.xml"/><Relationship Id="rId387" Type="http://schemas.openxmlformats.org/officeDocument/2006/relationships/customXml" Target="../ink/ink602.xml"/><Relationship Id="rId191" Type="http://schemas.openxmlformats.org/officeDocument/2006/relationships/image" Target="../media/image498.png"/><Relationship Id="rId205" Type="http://schemas.openxmlformats.org/officeDocument/2006/relationships/image" Target="../media/image505.png"/><Relationship Id="rId247" Type="http://schemas.openxmlformats.org/officeDocument/2006/relationships/image" Target="../media/image524.png"/><Relationship Id="rId412" Type="http://schemas.openxmlformats.org/officeDocument/2006/relationships/image" Target="../media/image605.png"/><Relationship Id="rId107" Type="http://schemas.openxmlformats.org/officeDocument/2006/relationships/image" Target="../media/image330.png"/><Relationship Id="rId289" Type="http://schemas.openxmlformats.org/officeDocument/2006/relationships/image" Target="../media/image544.png"/><Relationship Id="rId454" Type="http://schemas.openxmlformats.org/officeDocument/2006/relationships/image" Target="../media/image626.png"/><Relationship Id="rId11" Type="http://schemas.openxmlformats.org/officeDocument/2006/relationships/image" Target="../media/image409.png"/><Relationship Id="rId53" Type="http://schemas.openxmlformats.org/officeDocument/2006/relationships/image" Target="../media/image430.png"/><Relationship Id="rId149" Type="http://schemas.openxmlformats.org/officeDocument/2006/relationships/image" Target="../media/image477.png"/><Relationship Id="rId314" Type="http://schemas.openxmlformats.org/officeDocument/2006/relationships/customXml" Target="../ink/ink565.xml"/><Relationship Id="rId356" Type="http://schemas.openxmlformats.org/officeDocument/2006/relationships/image" Target="../media/image577.png"/><Relationship Id="rId398" Type="http://schemas.openxmlformats.org/officeDocument/2006/relationships/image" Target="../media/image598.png"/><Relationship Id="rId95" Type="http://schemas.openxmlformats.org/officeDocument/2006/relationships/image" Target="../media/image451.png"/><Relationship Id="rId160" Type="http://schemas.openxmlformats.org/officeDocument/2006/relationships/customXml" Target="../ink/ink488.xml"/><Relationship Id="rId216" Type="http://schemas.openxmlformats.org/officeDocument/2006/relationships/customXml" Target="../ink/ink516.xml"/><Relationship Id="rId423" Type="http://schemas.openxmlformats.org/officeDocument/2006/relationships/customXml" Target="../ink/ink620.xml"/><Relationship Id="rId258" Type="http://schemas.openxmlformats.org/officeDocument/2006/relationships/customXml" Target="../ink/ink537.xml"/><Relationship Id="rId465" Type="http://schemas.openxmlformats.org/officeDocument/2006/relationships/customXml" Target="../ink/ink641.xml"/><Relationship Id="rId22" Type="http://schemas.openxmlformats.org/officeDocument/2006/relationships/customXml" Target="../ink/ink419.xml"/><Relationship Id="rId64" Type="http://schemas.openxmlformats.org/officeDocument/2006/relationships/customXml" Target="../ink/ink440.xml"/><Relationship Id="rId118" Type="http://schemas.openxmlformats.org/officeDocument/2006/relationships/customXml" Target="../ink/ink467.xml"/><Relationship Id="rId325" Type="http://schemas.openxmlformats.org/officeDocument/2006/relationships/customXml" Target="../ink/ink571.xml"/><Relationship Id="rId367" Type="http://schemas.openxmlformats.org/officeDocument/2006/relationships/customXml" Target="../ink/ink592.xml"/><Relationship Id="rId171" Type="http://schemas.openxmlformats.org/officeDocument/2006/relationships/image" Target="../media/image488.png"/><Relationship Id="rId227" Type="http://schemas.openxmlformats.org/officeDocument/2006/relationships/image" Target="../media/image515.png"/><Relationship Id="rId269" Type="http://schemas.openxmlformats.org/officeDocument/2006/relationships/image" Target="../media/image534.png"/><Relationship Id="rId434" Type="http://schemas.openxmlformats.org/officeDocument/2006/relationships/image" Target="../media/image616.png"/><Relationship Id="rId33" Type="http://schemas.openxmlformats.org/officeDocument/2006/relationships/image" Target="../media/image420.png"/><Relationship Id="rId129" Type="http://schemas.openxmlformats.org/officeDocument/2006/relationships/image" Target="../media/image467.png"/><Relationship Id="rId280" Type="http://schemas.openxmlformats.org/officeDocument/2006/relationships/customXml" Target="../ink/ink548.xml"/><Relationship Id="rId336" Type="http://schemas.openxmlformats.org/officeDocument/2006/relationships/image" Target="../media/image567.png"/><Relationship Id="rId75" Type="http://schemas.openxmlformats.org/officeDocument/2006/relationships/image" Target="../media/image441.png"/><Relationship Id="rId140" Type="http://schemas.openxmlformats.org/officeDocument/2006/relationships/customXml" Target="../ink/ink478.xml"/><Relationship Id="rId182" Type="http://schemas.openxmlformats.org/officeDocument/2006/relationships/customXml" Target="../ink/ink499.xml"/><Relationship Id="rId378" Type="http://schemas.openxmlformats.org/officeDocument/2006/relationships/image" Target="../media/image588.png"/><Relationship Id="rId403" Type="http://schemas.openxmlformats.org/officeDocument/2006/relationships/customXml" Target="../ink/ink610.xml"/><Relationship Id="rId6" Type="http://schemas.openxmlformats.org/officeDocument/2006/relationships/customXml" Target="../ink/ink411.xml"/><Relationship Id="rId238" Type="http://schemas.openxmlformats.org/officeDocument/2006/relationships/customXml" Target="../ink/ink527.xml"/><Relationship Id="rId445" Type="http://schemas.openxmlformats.org/officeDocument/2006/relationships/customXml" Target="../ink/ink631.xml"/><Relationship Id="rId291" Type="http://schemas.openxmlformats.org/officeDocument/2006/relationships/image" Target="../media/image545.png"/><Relationship Id="rId305" Type="http://schemas.openxmlformats.org/officeDocument/2006/relationships/image" Target="../media/image552.png"/><Relationship Id="rId347" Type="http://schemas.openxmlformats.org/officeDocument/2006/relationships/customXml" Target="../ink/ink582.xml"/><Relationship Id="rId44" Type="http://schemas.openxmlformats.org/officeDocument/2006/relationships/customXml" Target="../ink/ink430.xml"/><Relationship Id="rId86" Type="http://schemas.openxmlformats.org/officeDocument/2006/relationships/customXml" Target="../ink/ink451.xml"/><Relationship Id="rId151" Type="http://schemas.openxmlformats.org/officeDocument/2006/relationships/image" Target="../media/image478.png"/><Relationship Id="rId389" Type="http://schemas.openxmlformats.org/officeDocument/2006/relationships/customXml" Target="../ink/ink603.xml"/><Relationship Id="rId193" Type="http://schemas.openxmlformats.org/officeDocument/2006/relationships/image" Target="../media/image499.png"/><Relationship Id="rId207" Type="http://schemas.openxmlformats.org/officeDocument/2006/relationships/image" Target="../media/image506.png"/><Relationship Id="rId249" Type="http://schemas.openxmlformats.org/officeDocument/2006/relationships/image" Target="../media/image525.png"/><Relationship Id="rId414" Type="http://schemas.openxmlformats.org/officeDocument/2006/relationships/image" Target="../media/image606.png"/><Relationship Id="rId456" Type="http://schemas.openxmlformats.org/officeDocument/2006/relationships/image" Target="../media/image627.png"/><Relationship Id="rId13" Type="http://schemas.openxmlformats.org/officeDocument/2006/relationships/image" Target="../media/image410.png"/><Relationship Id="rId109" Type="http://schemas.openxmlformats.org/officeDocument/2006/relationships/image" Target="../media/image457.png"/><Relationship Id="rId260" Type="http://schemas.openxmlformats.org/officeDocument/2006/relationships/customXml" Target="../ink/ink538.xml"/><Relationship Id="rId316" Type="http://schemas.openxmlformats.org/officeDocument/2006/relationships/customXml" Target="../ink/ink566.xml"/><Relationship Id="rId55" Type="http://schemas.openxmlformats.org/officeDocument/2006/relationships/image" Target="../media/image431.png"/><Relationship Id="rId97" Type="http://schemas.openxmlformats.org/officeDocument/2006/relationships/image" Target="../media/image452.png"/><Relationship Id="rId120" Type="http://schemas.openxmlformats.org/officeDocument/2006/relationships/customXml" Target="../ink/ink468.xml"/><Relationship Id="rId358" Type="http://schemas.openxmlformats.org/officeDocument/2006/relationships/image" Target="../media/image578.png"/><Relationship Id="rId162" Type="http://schemas.openxmlformats.org/officeDocument/2006/relationships/customXml" Target="../ink/ink489.xml"/><Relationship Id="rId218" Type="http://schemas.openxmlformats.org/officeDocument/2006/relationships/customXml" Target="../ink/ink517.xml"/><Relationship Id="rId425" Type="http://schemas.openxmlformats.org/officeDocument/2006/relationships/customXml" Target="../ink/ink621.xml"/><Relationship Id="rId467" Type="http://schemas.openxmlformats.org/officeDocument/2006/relationships/customXml" Target="../ink/ink642.xml"/><Relationship Id="rId271" Type="http://schemas.openxmlformats.org/officeDocument/2006/relationships/image" Target="../media/image535.png"/><Relationship Id="rId24" Type="http://schemas.openxmlformats.org/officeDocument/2006/relationships/customXml" Target="../ink/ink420.xml"/><Relationship Id="rId66" Type="http://schemas.openxmlformats.org/officeDocument/2006/relationships/customXml" Target="../ink/ink441.xml"/><Relationship Id="rId131" Type="http://schemas.openxmlformats.org/officeDocument/2006/relationships/image" Target="../media/image468.png"/><Relationship Id="rId327" Type="http://schemas.openxmlformats.org/officeDocument/2006/relationships/customXml" Target="../ink/ink572.xml"/><Relationship Id="rId369" Type="http://schemas.openxmlformats.org/officeDocument/2006/relationships/customXml" Target="../ink/ink593.xml"/><Relationship Id="rId173" Type="http://schemas.openxmlformats.org/officeDocument/2006/relationships/image" Target="../media/image489.png"/><Relationship Id="rId229" Type="http://schemas.openxmlformats.org/officeDocument/2006/relationships/image" Target="../media/image516.png"/><Relationship Id="rId380" Type="http://schemas.openxmlformats.org/officeDocument/2006/relationships/image" Target="../media/image589.png"/><Relationship Id="rId436" Type="http://schemas.openxmlformats.org/officeDocument/2006/relationships/image" Target="../media/image617.png"/><Relationship Id="rId240" Type="http://schemas.openxmlformats.org/officeDocument/2006/relationships/customXml" Target="../ink/ink528.xml"/><Relationship Id="rId35" Type="http://schemas.openxmlformats.org/officeDocument/2006/relationships/image" Target="../media/image421.png"/><Relationship Id="rId77" Type="http://schemas.openxmlformats.org/officeDocument/2006/relationships/image" Target="../media/image442.png"/><Relationship Id="rId100" Type="http://schemas.openxmlformats.org/officeDocument/2006/relationships/customXml" Target="../ink/ink458.xml"/><Relationship Id="rId282" Type="http://schemas.openxmlformats.org/officeDocument/2006/relationships/customXml" Target="../ink/ink549.xml"/><Relationship Id="rId338" Type="http://schemas.openxmlformats.org/officeDocument/2006/relationships/image" Target="../media/image568.png"/><Relationship Id="rId8" Type="http://schemas.openxmlformats.org/officeDocument/2006/relationships/customXml" Target="../ink/ink412.xml"/><Relationship Id="rId142" Type="http://schemas.openxmlformats.org/officeDocument/2006/relationships/customXml" Target="../ink/ink479.xml"/><Relationship Id="rId184" Type="http://schemas.openxmlformats.org/officeDocument/2006/relationships/customXml" Target="../ink/ink500.xml"/><Relationship Id="rId391" Type="http://schemas.openxmlformats.org/officeDocument/2006/relationships/customXml" Target="../ink/ink604.xml"/><Relationship Id="rId405" Type="http://schemas.openxmlformats.org/officeDocument/2006/relationships/customXml" Target="../ink/ink611.xml"/><Relationship Id="rId447" Type="http://schemas.openxmlformats.org/officeDocument/2006/relationships/customXml" Target="../ink/ink632.xml"/><Relationship Id="rId251" Type="http://schemas.openxmlformats.org/officeDocument/2006/relationships/image" Target="../media/image526.png"/><Relationship Id="rId46" Type="http://schemas.openxmlformats.org/officeDocument/2006/relationships/customXml" Target="../ink/ink431.xml"/><Relationship Id="rId293" Type="http://schemas.openxmlformats.org/officeDocument/2006/relationships/image" Target="../media/image546.png"/><Relationship Id="rId307" Type="http://schemas.openxmlformats.org/officeDocument/2006/relationships/image" Target="../media/image553.png"/><Relationship Id="rId349" Type="http://schemas.openxmlformats.org/officeDocument/2006/relationships/customXml" Target="../ink/ink583.xml"/><Relationship Id="rId88" Type="http://schemas.openxmlformats.org/officeDocument/2006/relationships/customXml" Target="../ink/ink452.xml"/><Relationship Id="rId111" Type="http://schemas.openxmlformats.org/officeDocument/2006/relationships/image" Target="../media/image458.png"/><Relationship Id="rId153" Type="http://schemas.openxmlformats.org/officeDocument/2006/relationships/image" Target="../media/image479.png"/><Relationship Id="rId195" Type="http://schemas.openxmlformats.org/officeDocument/2006/relationships/image" Target="../media/image500.png"/><Relationship Id="rId209" Type="http://schemas.openxmlformats.org/officeDocument/2006/relationships/image" Target="../media/image507.png"/><Relationship Id="rId360" Type="http://schemas.openxmlformats.org/officeDocument/2006/relationships/image" Target="../media/image579.png"/><Relationship Id="rId416" Type="http://schemas.openxmlformats.org/officeDocument/2006/relationships/image" Target="../media/image607.png"/><Relationship Id="rId220" Type="http://schemas.openxmlformats.org/officeDocument/2006/relationships/customXml" Target="../ink/ink518.xml"/><Relationship Id="rId458" Type="http://schemas.openxmlformats.org/officeDocument/2006/relationships/image" Target="../media/image628.png"/><Relationship Id="rId15" Type="http://schemas.openxmlformats.org/officeDocument/2006/relationships/image" Target="../media/image411.png"/><Relationship Id="rId57" Type="http://schemas.openxmlformats.org/officeDocument/2006/relationships/image" Target="../media/image432.png"/><Relationship Id="rId262" Type="http://schemas.openxmlformats.org/officeDocument/2006/relationships/customXml" Target="../ink/ink539.xml"/><Relationship Id="rId318" Type="http://schemas.openxmlformats.org/officeDocument/2006/relationships/customXml" Target="../ink/ink567.xml"/><Relationship Id="rId99" Type="http://schemas.openxmlformats.org/officeDocument/2006/relationships/image" Target="../media/image453.png"/><Relationship Id="rId122" Type="http://schemas.openxmlformats.org/officeDocument/2006/relationships/customXml" Target="../ink/ink469.xml"/><Relationship Id="rId164" Type="http://schemas.openxmlformats.org/officeDocument/2006/relationships/customXml" Target="../ink/ink490.xml"/><Relationship Id="rId371" Type="http://schemas.openxmlformats.org/officeDocument/2006/relationships/customXml" Target="../ink/ink594.xml"/><Relationship Id="rId427" Type="http://schemas.openxmlformats.org/officeDocument/2006/relationships/customXml" Target="../ink/ink622.xml"/><Relationship Id="rId26" Type="http://schemas.openxmlformats.org/officeDocument/2006/relationships/customXml" Target="../ink/ink421.xml"/><Relationship Id="rId231" Type="http://schemas.openxmlformats.org/officeDocument/2006/relationships/image" Target="../media/image145.png"/><Relationship Id="rId273" Type="http://schemas.openxmlformats.org/officeDocument/2006/relationships/image" Target="../media/image536.png"/><Relationship Id="rId329" Type="http://schemas.openxmlformats.org/officeDocument/2006/relationships/customXml" Target="../ink/ink573.xml"/><Relationship Id="rId68" Type="http://schemas.openxmlformats.org/officeDocument/2006/relationships/customXml" Target="../ink/ink442.xml"/><Relationship Id="rId133" Type="http://schemas.openxmlformats.org/officeDocument/2006/relationships/image" Target="../media/image469.png"/><Relationship Id="rId175" Type="http://schemas.openxmlformats.org/officeDocument/2006/relationships/image" Target="../media/image490.png"/><Relationship Id="rId340" Type="http://schemas.openxmlformats.org/officeDocument/2006/relationships/image" Target="../media/image569.png"/><Relationship Id="rId200" Type="http://schemas.openxmlformats.org/officeDocument/2006/relationships/customXml" Target="../ink/ink508.xml"/><Relationship Id="rId382" Type="http://schemas.openxmlformats.org/officeDocument/2006/relationships/image" Target="../media/image590.png"/><Relationship Id="rId438" Type="http://schemas.openxmlformats.org/officeDocument/2006/relationships/image" Target="../media/image618.png"/><Relationship Id="rId242" Type="http://schemas.openxmlformats.org/officeDocument/2006/relationships/customXml" Target="../ink/ink529.xml"/><Relationship Id="rId284" Type="http://schemas.openxmlformats.org/officeDocument/2006/relationships/customXml" Target="../ink/ink550.xml"/><Relationship Id="rId37" Type="http://schemas.openxmlformats.org/officeDocument/2006/relationships/image" Target="../media/image422.png"/><Relationship Id="rId79" Type="http://schemas.openxmlformats.org/officeDocument/2006/relationships/image" Target="../media/image443.png"/><Relationship Id="rId102" Type="http://schemas.openxmlformats.org/officeDocument/2006/relationships/customXml" Target="../ink/ink459.xml"/><Relationship Id="rId144" Type="http://schemas.openxmlformats.org/officeDocument/2006/relationships/customXml" Target="../ink/ink480.xml"/><Relationship Id="rId90" Type="http://schemas.openxmlformats.org/officeDocument/2006/relationships/customXml" Target="../ink/ink453.xml"/><Relationship Id="rId186" Type="http://schemas.openxmlformats.org/officeDocument/2006/relationships/customXml" Target="../ink/ink501.xml"/><Relationship Id="rId351" Type="http://schemas.openxmlformats.org/officeDocument/2006/relationships/customXml" Target="../ink/ink584.xml"/><Relationship Id="rId393" Type="http://schemas.openxmlformats.org/officeDocument/2006/relationships/customXml" Target="../ink/ink605.xml"/><Relationship Id="rId407" Type="http://schemas.openxmlformats.org/officeDocument/2006/relationships/customXml" Target="../ink/ink612.xml"/><Relationship Id="rId449" Type="http://schemas.openxmlformats.org/officeDocument/2006/relationships/customXml" Target="../ink/ink633.xml"/><Relationship Id="rId211" Type="http://schemas.openxmlformats.org/officeDocument/2006/relationships/image" Target="../media/image508.png"/><Relationship Id="rId253" Type="http://schemas.openxmlformats.org/officeDocument/2006/relationships/image" Target="../media/image135.png"/><Relationship Id="rId295" Type="http://schemas.openxmlformats.org/officeDocument/2006/relationships/image" Target="../media/image547.png"/><Relationship Id="rId309" Type="http://schemas.openxmlformats.org/officeDocument/2006/relationships/image" Target="../media/image554.png"/><Relationship Id="rId460" Type="http://schemas.openxmlformats.org/officeDocument/2006/relationships/image" Target="../media/image629.png"/><Relationship Id="rId48" Type="http://schemas.openxmlformats.org/officeDocument/2006/relationships/customXml" Target="../ink/ink432.xml"/><Relationship Id="rId113" Type="http://schemas.openxmlformats.org/officeDocument/2006/relationships/image" Target="../media/image459.png"/><Relationship Id="rId320" Type="http://schemas.openxmlformats.org/officeDocument/2006/relationships/customXml" Target="../ink/ink568.xml"/><Relationship Id="rId155" Type="http://schemas.openxmlformats.org/officeDocument/2006/relationships/image" Target="../media/image480.png"/><Relationship Id="rId197" Type="http://schemas.openxmlformats.org/officeDocument/2006/relationships/image" Target="../media/image501.png"/><Relationship Id="rId362" Type="http://schemas.openxmlformats.org/officeDocument/2006/relationships/image" Target="../media/image580.png"/><Relationship Id="rId418" Type="http://schemas.openxmlformats.org/officeDocument/2006/relationships/image" Target="../media/image608.png"/><Relationship Id="rId222" Type="http://schemas.openxmlformats.org/officeDocument/2006/relationships/customXml" Target="../ink/ink519.xml"/><Relationship Id="rId264" Type="http://schemas.openxmlformats.org/officeDocument/2006/relationships/customXml" Target="../ink/ink540.xml"/><Relationship Id="rId17" Type="http://schemas.openxmlformats.org/officeDocument/2006/relationships/image" Target="../media/image412.png"/><Relationship Id="rId59" Type="http://schemas.openxmlformats.org/officeDocument/2006/relationships/image" Target="../media/image433.png"/><Relationship Id="rId124" Type="http://schemas.openxmlformats.org/officeDocument/2006/relationships/customXml" Target="../ink/ink470.xml"/><Relationship Id="rId70" Type="http://schemas.openxmlformats.org/officeDocument/2006/relationships/customXml" Target="../ink/ink443.xml"/><Relationship Id="rId166" Type="http://schemas.openxmlformats.org/officeDocument/2006/relationships/customXml" Target="../ink/ink491.xml"/><Relationship Id="rId331" Type="http://schemas.openxmlformats.org/officeDocument/2006/relationships/customXml" Target="../ink/ink574.xml"/><Relationship Id="rId373" Type="http://schemas.openxmlformats.org/officeDocument/2006/relationships/customXml" Target="../ink/ink595.xml"/><Relationship Id="rId429" Type="http://schemas.openxmlformats.org/officeDocument/2006/relationships/customXml" Target="../ink/ink623.xml"/><Relationship Id="rId1" Type="http://schemas.openxmlformats.org/officeDocument/2006/relationships/slideLayout" Target="../slideLayouts/slideLayout1.xml"/><Relationship Id="rId233" Type="http://schemas.openxmlformats.org/officeDocument/2006/relationships/image" Target="../media/image517.png"/><Relationship Id="rId440" Type="http://schemas.openxmlformats.org/officeDocument/2006/relationships/image" Target="../media/image619.png"/><Relationship Id="rId28" Type="http://schemas.openxmlformats.org/officeDocument/2006/relationships/customXml" Target="../ink/ink422.xml"/><Relationship Id="rId275" Type="http://schemas.openxmlformats.org/officeDocument/2006/relationships/image" Target="../media/image537.png"/><Relationship Id="rId300" Type="http://schemas.openxmlformats.org/officeDocument/2006/relationships/customXml" Target="../ink/ink558.xml"/><Relationship Id="rId81" Type="http://schemas.openxmlformats.org/officeDocument/2006/relationships/image" Target="../media/image444.png"/><Relationship Id="rId135" Type="http://schemas.openxmlformats.org/officeDocument/2006/relationships/image" Target="../media/image470.png"/><Relationship Id="rId177" Type="http://schemas.openxmlformats.org/officeDocument/2006/relationships/image" Target="../media/image491.png"/><Relationship Id="rId342" Type="http://schemas.openxmlformats.org/officeDocument/2006/relationships/image" Target="../media/image570.png"/><Relationship Id="rId384" Type="http://schemas.openxmlformats.org/officeDocument/2006/relationships/image" Target="../media/image591.png"/><Relationship Id="rId202" Type="http://schemas.openxmlformats.org/officeDocument/2006/relationships/customXml" Target="../ink/ink509.xml"/><Relationship Id="rId244" Type="http://schemas.openxmlformats.org/officeDocument/2006/relationships/customXml" Target="../ink/ink530.xml"/><Relationship Id="rId39" Type="http://schemas.openxmlformats.org/officeDocument/2006/relationships/image" Target="../media/image423.png"/><Relationship Id="rId286" Type="http://schemas.openxmlformats.org/officeDocument/2006/relationships/customXml" Target="../ink/ink551.xml"/><Relationship Id="rId451" Type="http://schemas.openxmlformats.org/officeDocument/2006/relationships/customXml" Target="../ink/ink634.xml"/><Relationship Id="rId50" Type="http://schemas.openxmlformats.org/officeDocument/2006/relationships/customXml" Target="../ink/ink433.xml"/><Relationship Id="rId104" Type="http://schemas.openxmlformats.org/officeDocument/2006/relationships/customXml" Target="../ink/ink460.xml"/><Relationship Id="rId146" Type="http://schemas.openxmlformats.org/officeDocument/2006/relationships/customXml" Target="../ink/ink481.xml"/><Relationship Id="rId188" Type="http://schemas.openxmlformats.org/officeDocument/2006/relationships/customXml" Target="../ink/ink502.xml"/><Relationship Id="rId311" Type="http://schemas.openxmlformats.org/officeDocument/2006/relationships/image" Target="../media/image555.png"/><Relationship Id="rId353" Type="http://schemas.openxmlformats.org/officeDocument/2006/relationships/customXml" Target="../ink/ink585.xml"/><Relationship Id="rId395" Type="http://schemas.openxmlformats.org/officeDocument/2006/relationships/customXml" Target="../ink/ink606.xml"/><Relationship Id="rId409" Type="http://schemas.openxmlformats.org/officeDocument/2006/relationships/customXml" Target="../ink/ink613.xml"/><Relationship Id="rId92" Type="http://schemas.openxmlformats.org/officeDocument/2006/relationships/customXml" Target="../ink/ink454.xml"/><Relationship Id="rId213" Type="http://schemas.openxmlformats.org/officeDocument/2006/relationships/image" Target="../media/image509.png"/><Relationship Id="rId420" Type="http://schemas.openxmlformats.org/officeDocument/2006/relationships/image" Target="../media/image609.png"/><Relationship Id="rId255" Type="http://schemas.openxmlformats.org/officeDocument/2006/relationships/image" Target="../media/image527.png"/><Relationship Id="rId297" Type="http://schemas.openxmlformats.org/officeDocument/2006/relationships/image" Target="../media/image548.png"/><Relationship Id="rId462" Type="http://schemas.openxmlformats.org/officeDocument/2006/relationships/image" Target="../media/image630.png"/><Relationship Id="rId115" Type="http://schemas.openxmlformats.org/officeDocument/2006/relationships/image" Target="../media/image460.png"/><Relationship Id="rId157" Type="http://schemas.openxmlformats.org/officeDocument/2006/relationships/image" Target="../media/image481.png"/><Relationship Id="rId322" Type="http://schemas.openxmlformats.org/officeDocument/2006/relationships/customXml" Target="../ink/ink569.xml"/><Relationship Id="rId364" Type="http://schemas.openxmlformats.org/officeDocument/2006/relationships/image" Target="../media/image581.png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337.png"/><Relationship Id="rId299" Type="http://schemas.openxmlformats.org/officeDocument/2006/relationships/image" Target="../media/image4424.png"/><Relationship Id="rId21" Type="http://schemas.openxmlformats.org/officeDocument/2006/relationships/image" Target="../media/image4292.png"/><Relationship Id="rId63" Type="http://schemas.openxmlformats.org/officeDocument/2006/relationships/image" Target="../media/image4311.png"/><Relationship Id="rId159" Type="http://schemas.openxmlformats.org/officeDocument/2006/relationships/image" Target="../media/image4357.png"/><Relationship Id="rId324" Type="http://schemas.openxmlformats.org/officeDocument/2006/relationships/customXml" Target="../ink/ink4684.xml"/><Relationship Id="rId366" Type="http://schemas.openxmlformats.org/officeDocument/2006/relationships/customXml" Target="../ink/ink4705.xml"/><Relationship Id="rId170" Type="http://schemas.openxmlformats.org/officeDocument/2006/relationships/image" Target="../media/image4362.png"/><Relationship Id="rId226" Type="http://schemas.openxmlformats.org/officeDocument/2006/relationships/customXml" Target="../ink/ink4635.xml"/><Relationship Id="rId268" Type="http://schemas.openxmlformats.org/officeDocument/2006/relationships/customXml" Target="../ink/ink4656.xml"/><Relationship Id="rId32" Type="http://schemas.openxmlformats.org/officeDocument/2006/relationships/customXml" Target="../ink/ink4537.xml"/><Relationship Id="rId74" Type="http://schemas.openxmlformats.org/officeDocument/2006/relationships/customXml" Target="../ink/ink4558.xml"/><Relationship Id="rId128" Type="http://schemas.openxmlformats.org/officeDocument/2006/relationships/customXml" Target="../ink/ink4585.xml"/><Relationship Id="rId335" Type="http://schemas.openxmlformats.org/officeDocument/2006/relationships/image" Target="../media/image4442.png"/><Relationship Id="rId377" Type="http://schemas.openxmlformats.org/officeDocument/2006/relationships/image" Target="../media/image4461.png"/><Relationship Id="rId5" Type="http://schemas.openxmlformats.org/officeDocument/2006/relationships/image" Target="../media/image4284.png"/><Relationship Id="rId181" Type="http://schemas.openxmlformats.org/officeDocument/2006/relationships/customXml" Target="../ink/ink4612.xml"/><Relationship Id="rId237" Type="http://schemas.openxmlformats.org/officeDocument/2006/relationships/image" Target="../media/image4394.png"/><Relationship Id="rId279" Type="http://schemas.openxmlformats.org/officeDocument/2006/relationships/image" Target="../media/image4414.png"/><Relationship Id="rId43" Type="http://schemas.openxmlformats.org/officeDocument/2006/relationships/image" Target="../media/image4302.png"/><Relationship Id="rId139" Type="http://schemas.openxmlformats.org/officeDocument/2006/relationships/image" Target="../media/image1603.png"/><Relationship Id="rId290" Type="http://schemas.openxmlformats.org/officeDocument/2006/relationships/customXml" Target="../ink/ink4667.xml"/><Relationship Id="rId304" Type="http://schemas.openxmlformats.org/officeDocument/2006/relationships/customXml" Target="../ink/ink4674.xml"/><Relationship Id="rId346" Type="http://schemas.openxmlformats.org/officeDocument/2006/relationships/customXml" Target="../ink/ink4695.xml"/><Relationship Id="rId85" Type="http://schemas.openxmlformats.org/officeDocument/2006/relationships/image" Target="../media/image4322.png"/><Relationship Id="rId150" Type="http://schemas.openxmlformats.org/officeDocument/2006/relationships/customXml" Target="../ink/ink4596.xml"/><Relationship Id="rId192" Type="http://schemas.openxmlformats.org/officeDocument/2006/relationships/image" Target="../media/image4372.png"/><Relationship Id="rId206" Type="http://schemas.openxmlformats.org/officeDocument/2006/relationships/customXml" Target="../ink/ink4625.xml"/><Relationship Id="rId248" Type="http://schemas.openxmlformats.org/officeDocument/2006/relationships/customXml" Target="../ink/ink4646.xml"/><Relationship Id="rId12" Type="http://schemas.openxmlformats.org/officeDocument/2006/relationships/customXml" Target="../ink/ink4527.xml"/><Relationship Id="rId108" Type="http://schemas.openxmlformats.org/officeDocument/2006/relationships/customXml" Target="../ink/ink4575.xml"/><Relationship Id="rId315" Type="http://schemas.openxmlformats.org/officeDocument/2006/relationships/image" Target="../media/image4432.png"/><Relationship Id="rId357" Type="http://schemas.openxmlformats.org/officeDocument/2006/relationships/image" Target="../media/image4452.png"/><Relationship Id="rId54" Type="http://schemas.openxmlformats.org/officeDocument/2006/relationships/customXml" Target="../ink/ink4548.xml"/><Relationship Id="rId96" Type="http://schemas.openxmlformats.org/officeDocument/2006/relationships/customXml" Target="../ink/ink4569.xml"/><Relationship Id="rId161" Type="http://schemas.openxmlformats.org/officeDocument/2006/relationships/customXml" Target="../ink/ink4602.xml"/><Relationship Id="rId217" Type="http://schemas.openxmlformats.org/officeDocument/2006/relationships/image" Target="../media/image4384.png"/><Relationship Id="rId259" Type="http://schemas.openxmlformats.org/officeDocument/2006/relationships/image" Target="../media/image4405.png"/><Relationship Id="rId23" Type="http://schemas.openxmlformats.org/officeDocument/2006/relationships/image" Target="../media/image4293.png"/><Relationship Id="rId119" Type="http://schemas.openxmlformats.org/officeDocument/2006/relationships/image" Target="../media/image4338.png"/><Relationship Id="rId270" Type="http://schemas.openxmlformats.org/officeDocument/2006/relationships/customXml" Target="../ink/ink4657.xml"/><Relationship Id="rId326" Type="http://schemas.openxmlformats.org/officeDocument/2006/relationships/customXml" Target="../ink/ink4685.xml"/><Relationship Id="rId65" Type="http://schemas.openxmlformats.org/officeDocument/2006/relationships/image" Target="../media/image4312.png"/><Relationship Id="rId130" Type="http://schemas.openxmlformats.org/officeDocument/2006/relationships/customXml" Target="../ink/ink4586.xml"/><Relationship Id="rId368" Type="http://schemas.openxmlformats.org/officeDocument/2006/relationships/customXml" Target="../ink/ink4706.xml"/><Relationship Id="rId172" Type="http://schemas.openxmlformats.org/officeDocument/2006/relationships/image" Target="../media/image4363.png"/><Relationship Id="rId228" Type="http://schemas.openxmlformats.org/officeDocument/2006/relationships/customXml" Target="../ink/ink4636.xml"/><Relationship Id="rId281" Type="http://schemas.openxmlformats.org/officeDocument/2006/relationships/image" Target="../media/image4415.png"/><Relationship Id="rId337" Type="http://schemas.openxmlformats.org/officeDocument/2006/relationships/image" Target="../media/image4443.png"/><Relationship Id="rId34" Type="http://schemas.openxmlformats.org/officeDocument/2006/relationships/customXml" Target="../ink/ink4538.xml"/><Relationship Id="rId76" Type="http://schemas.openxmlformats.org/officeDocument/2006/relationships/customXml" Target="../ink/ink4559.xml"/><Relationship Id="rId141" Type="http://schemas.openxmlformats.org/officeDocument/2006/relationships/image" Target="../media/image4348.png"/><Relationship Id="rId379" Type="http://schemas.openxmlformats.org/officeDocument/2006/relationships/image" Target="../media/image4462.png"/><Relationship Id="rId7" Type="http://schemas.openxmlformats.org/officeDocument/2006/relationships/image" Target="../media/image4285.png"/><Relationship Id="rId183" Type="http://schemas.openxmlformats.org/officeDocument/2006/relationships/customXml" Target="../ink/ink4613.xml"/><Relationship Id="rId239" Type="http://schemas.openxmlformats.org/officeDocument/2006/relationships/image" Target="../media/image4395.png"/><Relationship Id="rId250" Type="http://schemas.openxmlformats.org/officeDocument/2006/relationships/customXml" Target="../ink/ink4647.xml"/><Relationship Id="rId292" Type="http://schemas.openxmlformats.org/officeDocument/2006/relationships/customXml" Target="../ink/ink4668.xml"/><Relationship Id="rId306" Type="http://schemas.openxmlformats.org/officeDocument/2006/relationships/customXml" Target="../ink/ink4675.xml"/><Relationship Id="rId45" Type="http://schemas.openxmlformats.org/officeDocument/2006/relationships/image" Target="../media/image4303.png"/><Relationship Id="rId87" Type="http://schemas.openxmlformats.org/officeDocument/2006/relationships/image" Target="../media/image4323.png"/><Relationship Id="rId110" Type="http://schemas.openxmlformats.org/officeDocument/2006/relationships/customXml" Target="../ink/ink4576.xml"/><Relationship Id="rId348" Type="http://schemas.openxmlformats.org/officeDocument/2006/relationships/customXml" Target="../ink/ink4696.xml"/><Relationship Id="rId152" Type="http://schemas.openxmlformats.org/officeDocument/2006/relationships/customXml" Target="../ink/ink4597.xml"/><Relationship Id="rId194" Type="http://schemas.openxmlformats.org/officeDocument/2006/relationships/image" Target="../media/image4373.png"/><Relationship Id="rId208" Type="http://schemas.openxmlformats.org/officeDocument/2006/relationships/customXml" Target="../ink/ink4626.xml"/><Relationship Id="rId261" Type="http://schemas.openxmlformats.org/officeDocument/2006/relationships/image" Target="../media/image4406.png"/><Relationship Id="rId14" Type="http://schemas.openxmlformats.org/officeDocument/2006/relationships/customXml" Target="../ink/ink4528.xml"/><Relationship Id="rId56" Type="http://schemas.openxmlformats.org/officeDocument/2006/relationships/customXml" Target="../ink/ink4549.xml"/><Relationship Id="rId317" Type="http://schemas.openxmlformats.org/officeDocument/2006/relationships/image" Target="../media/image4433.png"/><Relationship Id="rId359" Type="http://schemas.openxmlformats.org/officeDocument/2006/relationships/image" Target="../media/image4453.png"/><Relationship Id="rId98" Type="http://schemas.openxmlformats.org/officeDocument/2006/relationships/customXml" Target="../ink/ink4570.xml"/><Relationship Id="rId121" Type="http://schemas.openxmlformats.org/officeDocument/2006/relationships/image" Target="../media/image4339.png"/><Relationship Id="rId163" Type="http://schemas.openxmlformats.org/officeDocument/2006/relationships/customXml" Target="../ink/ink4603.xml"/><Relationship Id="rId219" Type="http://schemas.openxmlformats.org/officeDocument/2006/relationships/image" Target="../media/image4385.png"/><Relationship Id="rId370" Type="http://schemas.openxmlformats.org/officeDocument/2006/relationships/customXml" Target="../ink/ink4707.xml"/><Relationship Id="rId230" Type="http://schemas.openxmlformats.org/officeDocument/2006/relationships/customXml" Target="../ink/ink4637.xml"/><Relationship Id="rId25" Type="http://schemas.openxmlformats.org/officeDocument/2006/relationships/image" Target="../media/image4294.png"/><Relationship Id="rId67" Type="http://schemas.openxmlformats.org/officeDocument/2006/relationships/image" Target="../media/image4313.png"/><Relationship Id="rId272" Type="http://schemas.openxmlformats.org/officeDocument/2006/relationships/customXml" Target="../ink/ink4658.xml"/><Relationship Id="rId328" Type="http://schemas.openxmlformats.org/officeDocument/2006/relationships/customXml" Target="../ink/ink4686.xml"/><Relationship Id="rId132" Type="http://schemas.openxmlformats.org/officeDocument/2006/relationships/customXml" Target="../ink/ink4587.xml"/><Relationship Id="rId174" Type="http://schemas.openxmlformats.org/officeDocument/2006/relationships/image" Target="../media/image1637.png"/><Relationship Id="rId381" Type="http://schemas.openxmlformats.org/officeDocument/2006/relationships/image" Target="../media/image4463.png"/><Relationship Id="rId241" Type="http://schemas.openxmlformats.org/officeDocument/2006/relationships/image" Target="../media/image4396.png"/><Relationship Id="rId36" Type="http://schemas.openxmlformats.org/officeDocument/2006/relationships/customXml" Target="../ink/ink4539.xml"/><Relationship Id="rId283" Type="http://schemas.openxmlformats.org/officeDocument/2006/relationships/image" Target="../media/image4416.png"/><Relationship Id="rId339" Type="http://schemas.openxmlformats.org/officeDocument/2006/relationships/image" Target="../media/image587.png"/><Relationship Id="rId78" Type="http://schemas.openxmlformats.org/officeDocument/2006/relationships/customXml" Target="../ink/ink4560.xml"/><Relationship Id="rId101" Type="http://schemas.openxmlformats.org/officeDocument/2006/relationships/image" Target="../media/image4329.png"/><Relationship Id="rId143" Type="http://schemas.openxmlformats.org/officeDocument/2006/relationships/image" Target="../media/image4349.png"/><Relationship Id="rId185" Type="http://schemas.openxmlformats.org/officeDocument/2006/relationships/customXml" Target="../ink/ink4614.xml"/><Relationship Id="rId350" Type="http://schemas.openxmlformats.org/officeDocument/2006/relationships/customXml" Target="../ink/ink4697.xml"/><Relationship Id="rId9" Type="http://schemas.openxmlformats.org/officeDocument/2006/relationships/image" Target="../media/image4286.png"/><Relationship Id="rId210" Type="http://schemas.openxmlformats.org/officeDocument/2006/relationships/customXml" Target="../ink/ink4627.xml"/><Relationship Id="rId252" Type="http://schemas.openxmlformats.org/officeDocument/2006/relationships/customXml" Target="../ink/ink4648.xml"/><Relationship Id="rId294" Type="http://schemas.openxmlformats.org/officeDocument/2006/relationships/customXml" Target="../ink/ink4669.xml"/><Relationship Id="rId308" Type="http://schemas.openxmlformats.org/officeDocument/2006/relationships/customXml" Target="../ink/ink4676.xml"/><Relationship Id="rId47" Type="http://schemas.openxmlformats.org/officeDocument/2006/relationships/image" Target="../media/image4304.png"/><Relationship Id="rId68" Type="http://schemas.openxmlformats.org/officeDocument/2006/relationships/customXml" Target="../ink/ink4555.xml"/><Relationship Id="rId89" Type="http://schemas.openxmlformats.org/officeDocument/2006/relationships/image" Target="../media/image4324.png"/><Relationship Id="rId112" Type="http://schemas.openxmlformats.org/officeDocument/2006/relationships/customXml" Target="../ink/ink4577.xml"/><Relationship Id="rId133" Type="http://schemas.openxmlformats.org/officeDocument/2006/relationships/image" Target="../media/image4345.png"/><Relationship Id="rId154" Type="http://schemas.openxmlformats.org/officeDocument/2006/relationships/customXml" Target="../ink/ink4598.xml"/><Relationship Id="rId175" Type="http://schemas.openxmlformats.org/officeDocument/2006/relationships/customXml" Target="../ink/ink4609.xml"/><Relationship Id="rId340" Type="http://schemas.openxmlformats.org/officeDocument/2006/relationships/customXml" Target="../ink/ink4692.xml"/><Relationship Id="rId361" Type="http://schemas.openxmlformats.org/officeDocument/2006/relationships/image" Target="../media/image4454.png"/><Relationship Id="rId196" Type="http://schemas.openxmlformats.org/officeDocument/2006/relationships/image" Target="../media/image4374.png"/><Relationship Id="rId200" Type="http://schemas.openxmlformats.org/officeDocument/2006/relationships/image" Target="../media/image4376.png"/><Relationship Id="rId382" Type="http://schemas.openxmlformats.org/officeDocument/2006/relationships/customXml" Target="../ink/ink4713.xml"/><Relationship Id="rId16" Type="http://schemas.openxmlformats.org/officeDocument/2006/relationships/customXml" Target="../ink/ink4529.xml"/><Relationship Id="rId221" Type="http://schemas.openxmlformats.org/officeDocument/2006/relationships/image" Target="../media/image4386.png"/><Relationship Id="rId242" Type="http://schemas.openxmlformats.org/officeDocument/2006/relationships/customXml" Target="../ink/ink4643.xml"/><Relationship Id="rId263" Type="http://schemas.openxmlformats.org/officeDocument/2006/relationships/image" Target="../media/image4407.png"/><Relationship Id="rId284" Type="http://schemas.openxmlformats.org/officeDocument/2006/relationships/customXml" Target="../ink/ink4664.xml"/><Relationship Id="rId319" Type="http://schemas.openxmlformats.org/officeDocument/2006/relationships/image" Target="../media/image4434.png"/><Relationship Id="rId37" Type="http://schemas.openxmlformats.org/officeDocument/2006/relationships/image" Target="../media/image4299.png"/><Relationship Id="rId58" Type="http://schemas.openxmlformats.org/officeDocument/2006/relationships/customXml" Target="../ink/ink4550.xml"/><Relationship Id="rId79" Type="http://schemas.openxmlformats.org/officeDocument/2006/relationships/image" Target="../media/image4319.png"/><Relationship Id="rId102" Type="http://schemas.openxmlformats.org/officeDocument/2006/relationships/customXml" Target="../ink/ink4572.xml"/><Relationship Id="rId123" Type="http://schemas.openxmlformats.org/officeDocument/2006/relationships/image" Target="../media/image4340.png"/><Relationship Id="rId144" Type="http://schemas.openxmlformats.org/officeDocument/2006/relationships/customXml" Target="../ink/ink4593.xml"/><Relationship Id="rId330" Type="http://schemas.openxmlformats.org/officeDocument/2006/relationships/customXml" Target="../ink/ink4687.xml"/><Relationship Id="rId90" Type="http://schemas.openxmlformats.org/officeDocument/2006/relationships/customXml" Target="../ink/ink4566.xml"/><Relationship Id="rId165" Type="http://schemas.openxmlformats.org/officeDocument/2006/relationships/customXml" Target="../ink/ink4604.xml"/><Relationship Id="rId186" Type="http://schemas.openxmlformats.org/officeDocument/2006/relationships/image" Target="../media/image4369.png"/><Relationship Id="rId351" Type="http://schemas.openxmlformats.org/officeDocument/2006/relationships/image" Target="../media/image4449.png"/><Relationship Id="rId372" Type="http://schemas.openxmlformats.org/officeDocument/2006/relationships/customXml" Target="../ink/ink4708.xml"/><Relationship Id="rId211" Type="http://schemas.openxmlformats.org/officeDocument/2006/relationships/image" Target="../media/image4381.png"/><Relationship Id="rId232" Type="http://schemas.openxmlformats.org/officeDocument/2006/relationships/customXml" Target="../ink/ink4638.xml"/><Relationship Id="rId253" Type="http://schemas.openxmlformats.org/officeDocument/2006/relationships/image" Target="../media/image4402.png"/><Relationship Id="rId274" Type="http://schemas.openxmlformats.org/officeDocument/2006/relationships/customXml" Target="../ink/ink4659.xml"/><Relationship Id="rId295" Type="http://schemas.openxmlformats.org/officeDocument/2006/relationships/image" Target="../media/image4422.png"/><Relationship Id="rId309" Type="http://schemas.openxmlformats.org/officeDocument/2006/relationships/image" Target="../media/image4429.png"/><Relationship Id="rId27" Type="http://schemas.openxmlformats.org/officeDocument/2006/relationships/image" Target="../media/image4295.png"/><Relationship Id="rId48" Type="http://schemas.openxmlformats.org/officeDocument/2006/relationships/customXml" Target="../ink/ink4545.xml"/><Relationship Id="rId69" Type="http://schemas.openxmlformats.org/officeDocument/2006/relationships/image" Target="../media/image4314.png"/><Relationship Id="rId113" Type="http://schemas.openxmlformats.org/officeDocument/2006/relationships/image" Target="../media/image4335.png"/><Relationship Id="rId134" Type="http://schemas.openxmlformats.org/officeDocument/2006/relationships/customXml" Target="../ink/ink4588.xml"/><Relationship Id="rId320" Type="http://schemas.openxmlformats.org/officeDocument/2006/relationships/customXml" Target="../ink/ink4682.xml"/><Relationship Id="rId80" Type="http://schemas.openxmlformats.org/officeDocument/2006/relationships/customXml" Target="../ink/ink4561.xml"/><Relationship Id="rId155" Type="http://schemas.openxmlformats.org/officeDocument/2006/relationships/image" Target="../media/image4355.png"/><Relationship Id="rId176" Type="http://schemas.openxmlformats.org/officeDocument/2006/relationships/image" Target="../media/image4364.png"/><Relationship Id="rId197" Type="http://schemas.openxmlformats.org/officeDocument/2006/relationships/customXml" Target="../ink/ink4620.xml"/><Relationship Id="rId341" Type="http://schemas.openxmlformats.org/officeDocument/2006/relationships/image" Target="../media/image4444.png"/><Relationship Id="rId362" Type="http://schemas.openxmlformats.org/officeDocument/2006/relationships/customXml" Target="../ink/ink4703.xml"/><Relationship Id="rId383" Type="http://schemas.openxmlformats.org/officeDocument/2006/relationships/image" Target="../media/image4464.png"/><Relationship Id="rId201" Type="http://schemas.openxmlformats.org/officeDocument/2006/relationships/customXml" Target="../ink/ink4622.xml"/><Relationship Id="rId222" Type="http://schemas.openxmlformats.org/officeDocument/2006/relationships/customXml" Target="../ink/ink4633.xml"/><Relationship Id="rId243" Type="http://schemas.openxmlformats.org/officeDocument/2006/relationships/image" Target="../media/image4397.png"/><Relationship Id="rId264" Type="http://schemas.openxmlformats.org/officeDocument/2006/relationships/customXml" Target="../ink/ink4654.xml"/><Relationship Id="rId285" Type="http://schemas.openxmlformats.org/officeDocument/2006/relationships/image" Target="../media/image4417.png"/><Relationship Id="rId17" Type="http://schemas.openxmlformats.org/officeDocument/2006/relationships/image" Target="../media/image4290.png"/><Relationship Id="rId38" Type="http://schemas.openxmlformats.org/officeDocument/2006/relationships/customXml" Target="../ink/ink4540.xml"/><Relationship Id="rId59" Type="http://schemas.openxmlformats.org/officeDocument/2006/relationships/image" Target="../media/image4309.png"/><Relationship Id="rId103" Type="http://schemas.openxmlformats.org/officeDocument/2006/relationships/image" Target="../media/image4330.png"/><Relationship Id="rId124" Type="http://schemas.openxmlformats.org/officeDocument/2006/relationships/customXml" Target="../ink/ink4583.xml"/><Relationship Id="rId310" Type="http://schemas.openxmlformats.org/officeDocument/2006/relationships/customXml" Target="../ink/ink4677.xml"/><Relationship Id="rId70" Type="http://schemas.openxmlformats.org/officeDocument/2006/relationships/customXml" Target="../ink/ink4556.xml"/><Relationship Id="rId91" Type="http://schemas.openxmlformats.org/officeDocument/2006/relationships/image" Target="../media/image4325.png"/><Relationship Id="rId145" Type="http://schemas.openxmlformats.org/officeDocument/2006/relationships/image" Target="../media/image4350.png"/><Relationship Id="rId166" Type="http://schemas.openxmlformats.org/officeDocument/2006/relationships/image" Target="../media/image4360.png"/><Relationship Id="rId187" Type="http://schemas.openxmlformats.org/officeDocument/2006/relationships/customXml" Target="../ink/ink4615.xml"/><Relationship Id="rId331" Type="http://schemas.openxmlformats.org/officeDocument/2006/relationships/image" Target="../media/image4440.png"/><Relationship Id="rId352" Type="http://schemas.openxmlformats.org/officeDocument/2006/relationships/customXml" Target="../ink/ink4698.xml"/><Relationship Id="rId373" Type="http://schemas.openxmlformats.org/officeDocument/2006/relationships/image" Target="../media/image449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4628.xml"/><Relationship Id="rId233" Type="http://schemas.openxmlformats.org/officeDocument/2006/relationships/image" Target="../media/image4392.png"/><Relationship Id="rId254" Type="http://schemas.openxmlformats.org/officeDocument/2006/relationships/customXml" Target="../ink/ink4649.xml"/><Relationship Id="rId28" Type="http://schemas.openxmlformats.org/officeDocument/2006/relationships/customXml" Target="../ink/ink4535.xml"/><Relationship Id="rId49" Type="http://schemas.openxmlformats.org/officeDocument/2006/relationships/image" Target="../media/image4305.png"/><Relationship Id="rId114" Type="http://schemas.openxmlformats.org/officeDocument/2006/relationships/customXml" Target="../ink/ink4578.xml"/><Relationship Id="rId275" Type="http://schemas.openxmlformats.org/officeDocument/2006/relationships/image" Target="../media/image4413.png"/><Relationship Id="rId296" Type="http://schemas.openxmlformats.org/officeDocument/2006/relationships/customXml" Target="../ink/ink4670.xml"/><Relationship Id="rId300" Type="http://schemas.openxmlformats.org/officeDocument/2006/relationships/customXml" Target="../ink/ink4672.xml"/><Relationship Id="rId60" Type="http://schemas.openxmlformats.org/officeDocument/2006/relationships/customXml" Target="../ink/ink4551.xml"/><Relationship Id="rId81" Type="http://schemas.openxmlformats.org/officeDocument/2006/relationships/image" Target="../media/image4320.png"/><Relationship Id="rId135" Type="http://schemas.openxmlformats.org/officeDocument/2006/relationships/image" Target="../media/image4346.png"/><Relationship Id="rId156" Type="http://schemas.openxmlformats.org/officeDocument/2006/relationships/customXml" Target="../ink/ink4599.xml"/><Relationship Id="rId177" Type="http://schemas.openxmlformats.org/officeDocument/2006/relationships/customXml" Target="../ink/ink4610.xml"/><Relationship Id="rId198" Type="http://schemas.openxmlformats.org/officeDocument/2006/relationships/image" Target="../media/image4375.png"/><Relationship Id="rId321" Type="http://schemas.openxmlformats.org/officeDocument/2006/relationships/image" Target="../media/image4435.png"/><Relationship Id="rId342" Type="http://schemas.openxmlformats.org/officeDocument/2006/relationships/customXml" Target="../ink/ink4693.xml"/><Relationship Id="rId363" Type="http://schemas.openxmlformats.org/officeDocument/2006/relationships/image" Target="../media/image4455.png"/><Relationship Id="rId384" Type="http://schemas.openxmlformats.org/officeDocument/2006/relationships/customXml" Target="../ink/ink4714.xml"/><Relationship Id="rId202" Type="http://schemas.openxmlformats.org/officeDocument/2006/relationships/customXml" Target="../ink/ink4623.xml"/><Relationship Id="rId223" Type="http://schemas.openxmlformats.org/officeDocument/2006/relationships/image" Target="../media/image4387.png"/><Relationship Id="rId244" Type="http://schemas.openxmlformats.org/officeDocument/2006/relationships/customXml" Target="../ink/ink4644.xml"/><Relationship Id="rId18" Type="http://schemas.openxmlformats.org/officeDocument/2006/relationships/customXml" Target="../ink/ink4530.xml"/><Relationship Id="rId39" Type="http://schemas.openxmlformats.org/officeDocument/2006/relationships/image" Target="../media/image4300.png"/><Relationship Id="rId265" Type="http://schemas.openxmlformats.org/officeDocument/2006/relationships/image" Target="../media/image4408.png"/><Relationship Id="rId286" Type="http://schemas.openxmlformats.org/officeDocument/2006/relationships/customXml" Target="../ink/ink4665.xml"/><Relationship Id="rId50" Type="http://schemas.openxmlformats.org/officeDocument/2006/relationships/customXml" Target="../ink/ink4546.xml"/><Relationship Id="rId104" Type="http://schemas.openxmlformats.org/officeDocument/2006/relationships/customXml" Target="../ink/ink4573.xml"/><Relationship Id="rId125" Type="http://schemas.openxmlformats.org/officeDocument/2006/relationships/image" Target="../media/image4341.png"/><Relationship Id="rId146" Type="http://schemas.openxmlformats.org/officeDocument/2006/relationships/customXml" Target="../ink/ink4594.xml"/><Relationship Id="rId167" Type="http://schemas.openxmlformats.org/officeDocument/2006/relationships/customXml" Target="../ink/ink4605.xml"/><Relationship Id="rId188" Type="http://schemas.openxmlformats.org/officeDocument/2006/relationships/image" Target="../media/image4370.png"/><Relationship Id="rId311" Type="http://schemas.openxmlformats.org/officeDocument/2006/relationships/image" Target="../media/image4430.png"/><Relationship Id="rId332" Type="http://schemas.openxmlformats.org/officeDocument/2006/relationships/customXml" Target="../ink/ink4688.xml"/><Relationship Id="rId353" Type="http://schemas.openxmlformats.org/officeDocument/2006/relationships/image" Target="../media/image4450.png"/><Relationship Id="rId374" Type="http://schemas.openxmlformats.org/officeDocument/2006/relationships/customXml" Target="../ink/ink4709.xml"/><Relationship Id="rId71" Type="http://schemas.openxmlformats.org/officeDocument/2006/relationships/image" Target="../media/image4315.png"/><Relationship Id="rId92" Type="http://schemas.openxmlformats.org/officeDocument/2006/relationships/customXml" Target="../ink/ink4567.xml"/><Relationship Id="rId213" Type="http://schemas.openxmlformats.org/officeDocument/2006/relationships/image" Target="../media/image4382.png"/><Relationship Id="rId234" Type="http://schemas.openxmlformats.org/officeDocument/2006/relationships/customXml" Target="../ink/ink4639.xml"/><Relationship Id="rId2" Type="http://schemas.openxmlformats.org/officeDocument/2006/relationships/customXml" Target="../ink/ink4522.xml"/><Relationship Id="rId29" Type="http://schemas.openxmlformats.org/officeDocument/2006/relationships/image" Target="../media/image4296.png"/><Relationship Id="rId255" Type="http://schemas.openxmlformats.org/officeDocument/2006/relationships/image" Target="../media/image4403.png"/><Relationship Id="rId276" Type="http://schemas.openxmlformats.org/officeDocument/2006/relationships/customXml" Target="../ink/ink4660.xml"/><Relationship Id="rId297" Type="http://schemas.openxmlformats.org/officeDocument/2006/relationships/image" Target="../media/image4423.png"/><Relationship Id="rId40" Type="http://schemas.openxmlformats.org/officeDocument/2006/relationships/customXml" Target="../ink/ink4541.xml"/><Relationship Id="rId115" Type="http://schemas.openxmlformats.org/officeDocument/2006/relationships/image" Target="../media/image4336.png"/><Relationship Id="rId136" Type="http://schemas.openxmlformats.org/officeDocument/2006/relationships/customXml" Target="../ink/ink4589.xml"/><Relationship Id="rId157" Type="http://schemas.openxmlformats.org/officeDocument/2006/relationships/image" Target="../media/image4356.png"/><Relationship Id="rId178" Type="http://schemas.openxmlformats.org/officeDocument/2006/relationships/image" Target="../media/image4365.png"/><Relationship Id="rId301" Type="http://schemas.openxmlformats.org/officeDocument/2006/relationships/image" Target="../media/image4425.png"/><Relationship Id="rId322" Type="http://schemas.openxmlformats.org/officeDocument/2006/relationships/customXml" Target="../ink/ink4683.xml"/><Relationship Id="rId343" Type="http://schemas.openxmlformats.org/officeDocument/2006/relationships/image" Target="../media/image4445.png"/><Relationship Id="rId364" Type="http://schemas.openxmlformats.org/officeDocument/2006/relationships/customXml" Target="../ink/ink4704.xml"/><Relationship Id="rId61" Type="http://schemas.openxmlformats.org/officeDocument/2006/relationships/image" Target="../media/image4310.png"/><Relationship Id="rId82" Type="http://schemas.openxmlformats.org/officeDocument/2006/relationships/customXml" Target="../ink/ink4562.xml"/><Relationship Id="rId199" Type="http://schemas.openxmlformats.org/officeDocument/2006/relationships/customXml" Target="../ink/ink4621.xml"/><Relationship Id="rId203" Type="http://schemas.openxmlformats.org/officeDocument/2006/relationships/image" Target="../media/image4377.png"/><Relationship Id="rId385" Type="http://schemas.openxmlformats.org/officeDocument/2006/relationships/image" Target="../media/image955.png"/><Relationship Id="rId19" Type="http://schemas.openxmlformats.org/officeDocument/2006/relationships/image" Target="../media/image4291.png"/><Relationship Id="rId224" Type="http://schemas.openxmlformats.org/officeDocument/2006/relationships/customXml" Target="../ink/ink4634.xml"/><Relationship Id="rId245" Type="http://schemas.openxmlformats.org/officeDocument/2006/relationships/image" Target="../media/image4398.png"/><Relationship Id="rId266" Type="http://schemas.openxmlformats.org/officeDocument/2006/relationships/customXml" Target="../ink/ink4655.xml"/><Relationship Id="rId287" Type="http://schemas.openxmlformats.org/officeDocument/2006/relationships/image" Target="../media/image4418.png"/><Relationship Id="rId30" Type="http://schemas.openxmlformats.org/officeDocument/2006/relationships/customXml" Target="../ink/ink4536.xml"/><Relationship Id="rId105" Type="http://schemas.openxmlformats.org/officeDocument/2006/relationships/image" Target="../media/image4331.png"/><Relationship Id="rId126" Type="http://schemas.openxmlformats.org/officeDocument/2006/relationships/customXml" Target="../ink/ink4584.xml"/><Relationship Id="rId147" Type="http://schemas.openxmlformats.org/officeDocument/2006/relationships/image" Target="../media/image4351.png"/><Relationship Id="rId168" Type="http://schemas.openxmlformats.org/officeDocument/2006/relationships/image" Target="../media/image4361.png"/><Relationship Id="rId312" Type="http://schemas.openxmlformats.org/officeDocument/2006/relationships/customXml" Target="../ink/ink4678.xml"/><Relationship Id="rId333" Type="http://schemas.openxmlformats.org/officeDocument/2006/relationships/image" Target="../media/image4441.png"/><Relationship Id="rId354" Type="http://schemas.openxmlformats.org/officeDocument/2006/relationships/customXml" Target="../ink/ink4699.xml"/><Relationship Id="rId51" Type="http://schemas.openxmlformats.org/officeDocument/2006/relationships/image" Target="../media/image4306.png"/><Relationship Id="rId72" Type="http://schemas.openxmlformats.org/officeDocument/2006/relationships/customXml" Target="../ink/ink4557.xml"/><Relationship Id="rId93" Type="http://schemas.openxmlformats.org/officeDocument/2006/relationships/image" Target="../media/image4326.png"/><Relationship Id="rId189" Type="http://schemas.openxmlformats.org/officeDocument/2006/relationships/customXml" Target="../ink/ink4616.xml"/><Relationship Id="rId375" Type="http://schemas.openxmlformats.org/officeDocument/2006/relationships/image" Target="../media/image4460.png"/><Relationship Id="rId3" Type="http://schemas.openxmlformats.org/officeDocument/2006/relationships/image" Target="../media/image4283.png"/><Relationship Id="rId214" Type="http://schemas.openxmlformats.org/officeDocument/2006/relationships/customXml" Target="../ink/ink4629.xml"/><Relationship Id="rId235" Type="http://schemas.openxmlformats.org/officeDocument/2006/relationships/image" Target="../media/image4393.png"/><Relationship Id="rId256" Type="http://schemas.openxmlformats.org/officeDocument/2006/relationships/customXml" Target="../ink/ink4650.xml"/><Relationship Id="rId277" Type="http://schemas.openxmlformats.org/officeDocument/2006/relationships/image" Target="../media/image1905.png"/><Relationship Id="rId298" Type="http://schemas.openxmlformats.org/officeDocument/2006/relationships/customXml" Target="../ink/ink4671.xml"/><Relationship Id="rId116" Type="http://schemas.openxmlformats.org/officeDocument/2006/relationships/customXml" Target="../ink/ink4579.xml"/><Relationship Id="rId137" Type="http://schemas.openxmlformats.org/officeDocument/2006/relationships/image" Target="../media/image4347.png"/><Relationship Id="rId158" Type="http://schemas.openxmlformats.org/officeDocument/2006/relationships/customXml" Target="../ink/ink4600.xml"/><Relationship Id="rId302" Type="http://schemas.openxmlformats.org/officeDocument/2006/relationships/customXml" Target="../ink/ink4673.xml"/><Relationship Id="rId323" Type="http://schemas.openxmlformats.org/officeDocument/2006/relationships/image" Target="../media/image4436.png"/><Relationship Id="rId344" Type="http://schemas.openxmlformats.org/officeDocument/2006/relationships/customXml" Target="../ink/ink4694.xml"/><Relationship Id="rId20" Type="http://schemas.openxmlformats.org/officeDocument/2006/relationships/customXml" Target="../ink/ink4531.xml"/><Relationship Id="rId41" Type="http://schemas.openxmlformats.org/officeDocument/2006/relationships/image" Target="../media/image4301.png"/><Relationship Id="rId62" Type="http://schemas.openxmlformats.org/officeDocument/2006/relationships/customXml" Target="../ink/ink4552.xml"/><Relationship Id="rId83" Type="http://schemas.openxmlformats.org/officeDocument/2006/relationships/image" Target="../media/image4321.png"/><Relationship Id="rId179" Type="http://schemas.openxmlformats.org/officeDocument/2006/relationships/customXml" Target="../ink/ink4611.xml"/><Relationship Id="rId365" Type="http://schemas.openxmlformats.org/officeDocument/2006/relationships/image" Target="../media/image4456.png"/><Relationship Id="rId190" Type="http://schemas.openxmlformats.org/officeDocument/2006/relationships/image" Target="../media/image4371.png"/><Relationship Id="rId204" Type="http://schemas.openxmlformats.org/officeDocument/2006/relationships/customXml" Target="../ink/ink4624.xml"/><Relationship Id="rId225" Type="http://schemas.openxmlformats.org/officeDocument/2006/relationships/image" Target="../media/image4388.png"/><Relationship Id="rId246" Type="http://schemas.openxmlformats.org/officeDocument/2006/relationships/customXml" Target="../ink/ink4645.xml"/><Relationship Id="rId267" Type="http://schemas.openxmlformats.org/officeDocument/2006/relationships/image" Target="../media/image4409.png"/><Relationship Id="rId288" Type="http://schemas.openxmlformats.org/officeDocument/2006/relationships/customXml" Target="../ink/ink4666.xml"/><Relationship Id="rId106" Type="http://schemas.openxmlformats.org/officeDocument/2006/relationships/customXml" Target="../ink/ink4574.xml"/><Relationship Id="rId127" Type="http://schemas.openxmlformats.org/officeDocument/2006/relationships/image" Target="../media/image4342.png"/><Relationship Id="rId313" Type="http://schemas.openxmlformats.org/officeDocument/2006/relationships/image" Target="../media/image4431.png"/><Relationship Id="rId10" Type="http://schemas.openxmlformats.org/officeDocument/2006/relationships/customXml" Target="../ink/ink4526.xml"/><Relationship Id="rId31" Type="http://schemas.openxmlformats.org/officeDocument/2006/relationships/image" Target="../media/image4297.png"/><Relationship Id="rId52" Type="http://schemas.openxmlformats.org/officeDocument/2006/relationships/customXml" Target="../ink/ink4547.xml"/><Relationship Id="rId73" Type="http://schemas.openxmlformats.org/officeDocument/2006/relationships/image" Target="../media/image4316.png"/><Relationship Id="rId94" Type="http://schemas.openxmlformats.org/officeDocument/2006/relationships/customXml" Target="../ink/ink4568.xml"/><Relationship Id="rId148" Type="http://schemas.openxmlformats.org/officeDocument/2006/relationships/customXml" Target="../ink/ink4595.xml"/><Relationship Id="rId169" Type="http://schemas.openxmlformats.org/officeDocument/2006/relationships/customXml" Target="../ink/ink4606.xml"/><Relationship Id="rId334" Type="http://schemas.openxmlformats.org/officeDocument/2006/relationships/customXml" Target="../ink/ink4689.xml"/><Relationship Id="rId355" Type="http://schemas.openxmlformats.org/officeDocument/2006/relationships/image" Target="../media/image4451.png"/><Relationship Id="rId376" Type="http://schemas.openxmlformats.org/officeDocument/2006/relationships/customXml" Target="../ink/ink4710.xml"/><Relationship Id="rId4" Type="http://schemas.openxmlformats.org/officeDocument/2006/relationships/customXml" Target="../ink/ink4523.xml"/><Relationship Id="rId180" Type="http://schemas.openxmlformats.org/officeDocument/2006/relationships/image" Target="../media/image4366.png"/><Relationship Id="rId215" Type="http://schemas.openxmlformats.org/officeDocument/2006/relationships/image" Target="../media/image4383.png"/><Relationship Id="rId236" Type="http://schemas.openxmlformats.org/officeDocument/2006/relationships/customXml" Target="../ink/ink4640.xml"/><Relationship Id="rId257" Type="http://schemas.openxmlformats.org/officeDocument/2006/relationships/image" Target="../media/image4404.png"/><Relationship Id="rId278" Type="http://schemas.openxmlformats.org/officeDocument/2006/relationships/customXml" Target="../ink/ink4661.xml"/><Relationship Id="rId303" Type="http://schemas.openxmlformats.org/officeDocument/2006/relationships/image" Target="../media/image4426.png"/><Relationship Id="rId42" Type="http://schemas.openxmlformats.org/officeDocument/2006/relationships/customXml" Target="../ink/ink4542.xml"/><Relationship Id="rId84" Type="http://schemas.openxmlformats.org/officeDocument/2006/relationships/customXml" Target="../ink/ink4563.xml"/><Relationship Id="rId138" Type="http://schemas.openxmlformats.org/officeDocument/2006/relationships/customXml" Target="../ink/ink4590.xml"/><Relationship Id="rId345" Type="http://schemas.openxmlformats.org/officeDocument/2006/relationships/image" Target="../media/image4446.png"/><Relationship Id="rId191" Type="http://schemas.openxmlformats.org/officeDocument/2006/relationships/customXml" Target="../ink/ink4617.xml"/><Relationship Id="rId205" Type="http://schemas.openxmlformats.org/officeDocument/2006/relationships/image" Target="../media/image4378.png"/><Relationship Id="rId247" Type="http://schemas.openxmlformats.org/officeDocument/2006/relationships/image" Target="../media/image4399.png"/><Relationship Id="rId107" Type="http://schemas.openxmlformats.org/officeDocument/2006/relationships/image" Target="../media/image4332.png"/><Relationship Id="rId289" Type="http://schemas.openxmlformats.org/officeDocument/2006/relationships/image" Target="../media/image4419.png"/><Relationship Id="rId11" Type="http://schemas.openxmlformats.org/officeDocument/2006/relationships/image" Target="../media/image4287.png"/><Relationship Id="rId53" Type="http://schemas.openxmlformats.org/officeDocument/2006/relationships/image" Target="../media/image4307.png"/><Relationship Id="rId149" Type="http://schemas.openxmlformats.org/officeDocument/2006/relationships/image" Target="../media/image4352.png"/><Relationship Id="rId314" Type="http://schemas.openxmlformats.org/officeDocument/2006/relationships/customXml" Target="../ink/ink4679.xml"/><Relationship Id="rId356" Type="http://schemas.openxmlformats.org/officeDocument/2006/relationships/customXml" Target="../ink/ink4700.xml"/><Relationship Id="rId95" Type="http://schemas.openxmlformats.org/officeDocument/2006/relationships/image" Target="../media/image4327.png"/><Relationship Id="rId160" Type="http://schemas.openxmlformats.org/officeDocument/2006/relationships/customXml" Target="../ink/ink4601.xml"/><Relationship Id="rId216" Type="http://schemas.openxmlformats.org/officeDocument/2006/relationships/customXml" Target="../ink/ink4630.xml"/><Relationship Id="rId258" Type="http://schemas.openxmlformats.org/officeDocument/2006/relationships/customXml" Target="../ink/ink4651.xml"/><Relationship Id="rId22" Type="http://schemas.openxmlformats.org/officeDocument/2006/relationships/customXml" Target="../ink/ink4532.xml"/><Relationship Id="rId64" Type="http://schemas.openxmlformats.org/officeDocument/2006/relationships/customXml" Target="../ink/ink4553.xml"/><Relationship Id="rId118" Type="http://schemas.openxmlformats.org/officeDocument/2006/relationships/customXml" Target="../ink/ink4580.xml"/><Relationship Id="rId325" Type="http://schemas.openxmlformats.org/officeDocument/2006/relationships/image" Target="../media/image4437.png"/><Relationship Id="rId367" Type="http://schemas.openxmlformats.org/officeDocument/2006/relationships/image" Target="../media/image4457.png"/><Relationship Id="rId171" Type="http://schemas.openxmlformats.org/officeDocument/2006/relationships/customXml" Target="../ink/ink4607.xml"/><Relationship Id="rId227" Type="http://schemas.openxmlformats.org/officeDocument/2006/relationships/image" Target="../media/image4389.png"/><Relationship Id="rId269" Type="http://schemas.openxmlformats.org/officeDocument/2006/relationships/image" Target="../media/image4410.png"/><Relationship Id="rId33" Type="http://schemas.openxmlformats.org/officeDocument/2006/relationships/image" Target="../media/image4298.png"/><Relationship Id="rId129" Type="http://schemas.openxmlformats.org/officeDocument/2006/relationships/image" Target="../media/image4343.png"/><Relationship Id="rId280" Type="http://schemas.openxmlformats.org/officeDocument/2006/relationships/customXml" Target="../ink/ink4662.xml"/><Relationship Id="rId336" Type="http://schemas.openxmlformats.org/officeDocument/2006/relationships/customXml" Target="../ink/ink4690.xml"/><Relationship Id="rId75" Type="http://schemas.openxmlformats.org/officeDocument/2006/relationships/image" Target="../media/image4317.png"/><Relationship Id="rId140" Type="http://schemas.openxmlformats.org/officeDocument/2006/relationships/customXml" Target="../ink/ink4591.xml"/><Relationship Id="rId182" Type="http://schemas.openxmlformats.org/officeDocument/2006/relationships/image" Target="../media/image4367.png"/><Relationship Id="rId378" Type="http://schemas.openxmlformats.org/officeDocument/2006/relationships/customXml" Target="../ink/ink4711.xml"/><Relationship Id="rId6" Type="http://schemas.openxmlformats.org/officeDocument/2006/relationships/customXml" Target="../ink/ink4524.xml"/><Relationship Id="rId238" Type="http://schemas.openxmlformats.org/officeDocument/2006/relationships/customXml" Target="../ink/ink4641.xml"/><Relationship Id="rId291" Type="http://schemas.openxmlformats.org/officeDocument/2006/relationships/image" Target="../media/image4420.png"/><Relationship Id="rId305" Type="http://schemas.openxmlformats.org/officeDocument/2006/relationships/image" Target="../media/image4427.png"/><Relationship Id="rId347" Type="http://schemas.openxmlformats.org/officeDocument/2006/relationships/image" Target="../media/image4447.png"/><Relationship Id="rId44" Type="http://schemas.openxmlformats.org/officeDocument/2006/relationships/customXml" Target="../ink/ink4543.xml"/><Relationship Id="rId86" Type="http://schemas.openxmlformats.org/officeDocument/2006/relationships/customXml" Target="../ink/ink4564.xml"/><Relationship Id="rId151" Type="http://schemas.openxmlformats.org/officeDocument/2006/relationships/image" Target="../media/image4353.png"/><Relationship Id="rId193" Type="http://schemas.openxmlformats.org/officeDocument/2006/relationships/customXml" Target="../ink/ink4618.xml"/><Relationship Id="rId207" Type="http://schemas.openxmlformats.org/officeDocument/2006/relationships/image" Target="../media/image4379.png"/><Relationship Id="rId249" Type="http://schemas.openxmlformats.org/officeDocument/2006/relationships/image" Target="../media/image4400.png"/><Relationship Id="rId13" Type="http://schemas.openxmlformats.org/officeDocument/2006/relationships/image" Target="../media/image4288.png"/><Relationship Id="rId109" Type="http://schemas.openxmlformats.org/officeDocument/2006/relationships/image" Target="../media/image4333.png"/><Relationship Id="rId260" Type="http://schemas.openxmlformats.org/officeDocument/2006/relationships/customXml" Target="../ink/ink4652.xml"/><Relationship Id="rId316" Type="http://schemas.openxmlformats.org/officeDocument/2006/relationships/customXml" Target="../ink/ink4680.xml"/><Relationship Id="rId55" Type="http://schemas.openxmlformats.org/officeDocument/2006/relationships/image" Target="../media/image2902.png"/><Relationship Id="rId97" Type="http://schemas.openxmlformats.org/officeDocument/2006/relationships/image" Target="../media/image330.png"/><Relationship Id="rId120" Type="http://schemas.openxmlformats.org/officeDocument/2006/relationships/customXml" Target="../ink/ink4581.xml"/><Relationship Id="rId358" Type="http://schemas.openxmlformats.org/officeDocument/2006/relationships/customXml" Target="../ink/ink4701.xml"/><Relationship Id="rId162" Type="http://schemas.openxmlformats.org/officeDocument/2006/relationships/image" Target="../media/image4358.png"/><Relationship Id="rId218" Type="http://schemas.openxmlformats.org/officeDocument/2006/relationships/customXml" Target="../ink/ink4631.xml"/><Relationship Id="rId271" Type="http://schemas.openxmlformats.org/officeDocument/2006/relationships/image" Target="../media/image4411.png"/><Relationship Id="rId24" Type="http://schemas.openxmlformats.org/officeDocument/2006/relationships/customXml" Target="../ink/ink4533.xml"/><Relationship Id="rId66" Type="http://schemas.openxmlformats.org/officeDocument/2006/relationships/customXml" Target="../ink/ink4554.xml"/><Relationship Id="rId131" Type="http://schemas.openxmlformats.org/officeDocument/2006/relationships/image" Target="../media/image4344.png"/><Relationship Id="rId327" Type="http://schemas.openxmlformats.org/officeDocument/2006/relationships/image" Target="../media/image4438.png"/><Relationship Id="rId369" Type="http://schemas.openxmlformats.org/officeDocument/2006/relationships/image" Target="../media/image4458.png"/><Relationship Id="rId173" Type="http://schemas.openxmlformats.org/officeDocument/2006/relationships/customXml" Target="../ink/ink4608.xml"/><Relationship Id="rId229" Type="http://schemas.openxmlformats.org/officeDocument/2006/relationships/image" Target="../media/image4390.png"/><Relationship Id="rId380" Type="http://schemas.openxmlformats.org/officeDocument/2006/relationships/customXml" Target="../ink/ink4712.xml"/><Relationship Id="rId240" Type="http://schemas.openxmlformats.org/officeDocument/2006/relationships/customXml" Target="../ink/ink4642.xml"/><Relationship Id="rId35" Type="http://schemas.openxmlformats.org/officeDocument/2006/relationships/image" Target="../media/image306.png"/><Relationship Id="rId77" Type="http://schemas.openxmlformats.org/officeDocument/2006/relationships/image" Target="../media/image4318.png"/><Relationship Id="rId100" Type="http://schemas.openxmlformats.org/officeDocument/2006/relationships/customXml" Target="../ink/ink4571.xml"/><Relationship Id="rId282" Type="http://schemas.openxmlformats.org/officeDocument/2006/relationships/customXml" Target="../ink/ink4663.xml"/><Relationship Id="rId338" Type="http://schemas.openxmlformats.org/officeDocument/2006/relationships/customXml" Target="../ink/ink4691.xml"/><Relationship Id="rId8" Type="http://schemas.openxmlformats.org/officeDocument/2006/relationships/customXml" Target="../ink/ink4525.xml"/><Relationship Id="rId142" Type="http://schemas.openxmlformats.org/officeDocument/2006/relationships/customXml" Target="../ink/ink4592.xml"/><Relationship Id="rId184" Type="http://schemas.openxmlformats.org/officeDocument/2006/relationships/image" Target="../media/image4368.png"/><Relationship Id="rId251" Type="http://schemas.openxmlformats.org/officeDocument/2006/relationships/image" Target="../media/image4401.png"/><Relationship Id="rId46" Type="http://schemas.openxmlformats.org/officeDocument/2006/relationships/customXml" Target="../ink/ink4544.xml"/><Relationship Id="rId293" Type="http://schemas.openxmlformats.org/officeDocument/2006/relationships/image" Target="../media/image4421.png"/><Relationship Id="rId307" Type="http://schemas.openxmlformats.org/officeDocument/2006/relationships/image" Target="../media/image4428.png"/><Relationship Id="rId349" Type="http://schemas.openxmlformats.org/officeDocument/2006/relationships/image" Target="../media/image4448.png"/><Relationship Id="rId88" Type="http://schemas.openxmlformats.org/officeDocument/2006/relationships/customXml" Target="../ink/ink4565.xml"/><Relationship Id="rId111" Type="http://schemas.openxmlformats.org/officeDocument/2006/relationships/image" Target="../media/image4334.png"/><Relationship Id="rId153" Type="http://schemas.openxmlformats.org/officeDocument/2006/relationships/image" Target="../media/image4354.png"/><Relationship Id="rId195" Type="http://schemas.openxmlformats.org/officeDocument/2006/relationships/customXml" Target="../ink/ink4619.xml"/><Relationship Id="rId209" Type="http://schemas.openxmlformats.org/officeDocument/2006/relationships/image" Target="../media/image4380.png"/><Relationship Id="rId360" Type="http://schemas.openxmlformats.org/officeDocument/2006/relationships/customXml" Target="../ink/ink4702.xml"/><Relationship Id="rId220" Type="http://schemas.openxmlformats.org/officeDocument/2006/relationships/customXml" Target="../ink/ink4632.xml"/><Relationship Id="rId15" Type="http://schemas.openxmlformats.org/officeDocument/2006/relationships/image" Target="../media/image4289.png"/><Relationship Id="rId57" Type="http://schemas.openxmlformats.org/officeDocument/2006/relationships/image" Target="../media/image4308.png"/><Relationship Id="rId262" Type="http://schemas.openxmlformats.org/officeDocument/2006/relationships/customXml" Target="../ink/ink4653.xml"/><Relationship Id="rId318" Type="http://schemas.openxmlformats.org/officeDocument/2006/relationships/customXml" Target="../ink/ink4681.xml"/><Relationship Id="rId99" Type="http://schemas.openxmlformats.org/officeDocument/2006/relationships/image" Target="../media/image4328.png"/><Relationship Id="rId122" Type="http://schemas.openxmlformats.org/officeDocument/2006/relationships/customXml" Target="../ink/ink4582.xml"/><Relationship Id="rId164" Type="http://schemas.openxmlformats.org/officeDocument/2006/relationships/image" Target="../media/image4359.png"/><Relationship Id="rId371" Type="http://schemas.openxmlformats.org/officeDocument/2006/relationships/image" Target="../media/image4459.png"/><Relationship Id="rId26" Type="http://schemas.openxmlformats.org/officeDocument/2006/relationships/customXml" Target="../ink/ink4534.xml"/><Relationship Id="rId231" Type="http://schemas.openxmlformats.org/officeDocument/2006/relationships/image" Target="../media/image4391.png"/><Relationship Id="rId273" Type="http://schemas.openxmlformats.org/officeDocument/2006/relationships/image" Target="../media/image4412.png"/><Relationship Id="rId329" Type="http://schemas.openxmlformats.org/officeDocument/2006/relationships/image" Target="../media/image4439.png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22.png"/><Relationship Id="rId21" Type="http://schemas.openxmlformats.org/officeDocument/2006/relationships/image" Target="../media/image4474.png"/><Relationship Id="rId42" Type="http://schemas.openxmlformats.org/officeDocument/2006/relationships/customXml" Target="../ink/ink4735.xml"/><Relationship Id="rId63" Type="http://schemas.openxmlformats.org/officeDocument/2006/relationships/image" Target="../media/image4495.png"/><Relationship Id="rId84" Type="http://schemas.openxmlformats.org/officeDocument/2006/relationships/customXml" Target="../ink/ink4756.xml"/><Relationship Id="rId138" Type="http://schemas.openxmlformats.org/officeDocument/2006/relationships/customXml" Target="../ink/ink4783.xml"/><Relationship Id="rId159" Type="http://schemas.openxmlformats.org/officeDocument/2006/relationships/image" Target="../media/image4542.png"/><Relationship Id="rId170" Type="http://schemas.openxmlformats.org/officeDocument/2006/relationships/customXml" Target="../ink/ink4799.xml"/><Relationship Id="rId191" Type="http://schemas.openxmlformats.org/officeDocument/2006/relationships/image" Target="../media/image4557.png"/><Relationship Id="rId107" Type="http://schemas.openxmlformats.org/officeDocument/2006/relationships/image" Target="../media/image4517.png"/><Relationship Id="rId11" Type="http://schemas.openxmlformats.org/officeDocument/2006/relationships/image" Target="../media/image4469.png"/><Relationship Id="rId32" Type="http://schemas.openxmlformats.org/officeDocument/2006/relationships/customXml" Target="../ink/ink4730.xml"/><Relationship Id="rId53" Type="http://schemas.openxmlformats.org/officeDocument/2006/relationships/image" Target="../media/image4490.png"/><Relationship Id="rId74" Type="http://schemas.openxmlformats.org/officeDocument/2006/relationships/customXml" Target="../ink/ink4751.xml"/><Relationship Id="rId128" Type="http://schemas.openxmlformats.org/officeDocument/2006/relationships/customXml" Target="../ink/ink4778.xml"/><Relationship Id="rId149" Type="http://schemas.openxmlformats.org/officeDocument/2006/relationships/image" Target="../media/image4537.png"/><Relationship Id="rId5" Type="http://schemas.openxmlformats.org/officeDocument/2006/relationships/image" Target="../media/image4466.png"/><Relationship Id="rId95" Type="http://schemas.openxmlformats.org/officeDocument/2006/relationships/image" Target="../media/image4511.png"/><Relationship Id="rId160" Type="http://schemas.openxmlformats.org/officeDocument/2006/relationships/customXml" Target="../ink/ink4794.xml"/><Relationship Id="rId181" Type="http://schemas.openxmlformats.org/officeDocument/2006/relationships/image" Target="../media/image4553.png"/><Relationship Id="rId22" Type="http://schemas.openxmlformats.org/officeDocument/2006/relationships/customXml" Target="../ink/ink4725.xml"/><Relationship Id="rId43" Type="http://schemas.openxmlformats.org/officeDocument/2006/relationships/image" Target="../media/image4485.png"/><Relationship Id="rId64" Type="http://schemas.openxmlformats.org/officeDocument/2006/relationships/customXml" Target="../ink/ink4746.xml"/><Relationship Id="rId118" Type="http://schemas.openxmlformats.org/officeDocument/2006/relationships/customXml" Target="../ink/ink4773.xml"/><Relationship Id="rId139" Type="http://schemas.openxmlformats.org/officeDocument/2006/relationships/image" Target="../media/image4533.png"/><Relationship Id="rId85" Type="http://schemas.openxmlformats.org/officeDocument/2006/relationships/image" Target="../media/image4506.png"/><Relationship Id="rId150" Type="http://schemas.openxmlformats.org/officeDocument/2006/relationships/customXml" Target="../ink/ink4789.xml"/><Relationship Id="rId171" Type="http://schemas.openxmlformats.org/officeDocument/2006/relationships/image" Target="../media/image4548.png"/><Relationship Id="rId192" Type="http://schemas.openxmlformats.org/officeDocument/2006/relationships/customXml" Target="../ink/ink4810.xml"/><Relationship Id="rId12" Type="http://schemas.openxmlformats.org/officeDocument/2006/relationships/customXml" Target="../ink/ink4720.xml"/><Relationship Id="rId33" Type="http://schemas.openxmlformats.org/officeDocument/2006/relationships/image" Target="../media/image4480.png"/><Relationship Id="rId108" Type="http://schemas.openxmlformats.org/officeDocument/2006/relationships/customXml" Target="../ink/ink4768.xml"/><Relationship Id="rId129" Type="http://schemas.openxmlformats.org/officeDocument/2006/relationships/image" Target="../media/image4528.png"/><Relationship Id="rId54" Type="http://schemas.openxmlformats.org/officeDocument/2006/relationships/customXml" Target="../ink/ink4741.xml"/><Relationship Id="rId75" Type="http://schemas.openxmlformats.org/officeDocument/2006/relationships/image" Target="../media/image4501.png"/><Relationship Id="rId96" Type="http://schemas.openxmlformats.org/officeDocument/2006/relationships/customXml" Target="../ink/ink4762.xml"/><Relationship Id="rId140" Type="http://schemas.openxmlformats.org/officeDocument/2006/relationships/customXml" Target="../ink/ink4784.xml"/><Relationship Id="rId161" Type="http://schemas.openxmlformats.org/officeDocument/2006/relationships/image" Target="../media/image4543.png"/><Relationship Id="rId182" Type="http://schemas.openxmlformats.org/officeDocument/2006/relationships/customXml" Target="../ink/ink4805.xml"/><Relationship Id="rId6" Type="http://schemas.openxmlformats.org/officeDocument/2006/relationships/customXml" Target="../ink/ink4717.xml"/><Relationship Id="rId23" Type="http://schemas.openxmlformats.org/officeDocument/2006/relationships/image" Target="../media/image4475.png"/><Relationship Id="rId119" Type="http://schemas.openxmlformats.org/officeDocument/2006/relationships/image" Target="../media/image4523.png"/><Relationship Id="rId44" Type="http://schemas.openxmlformats.org/officeDocument/2006/relationships/customXml" Target="../ink/ink4736.xml"/><Relationship Id="rId65" Type="http://schemas.openxmlformats.org/officeDocument/2006/relationships/image" Target="../media/image4496.png"/><Relationship Id="rId86" Type="http://schemas.openxmlformats.org/officeDocument/2006/relationships/customXml" Target="../ink/ink4757.xml"/><Relationship Id="rId130" Type="http://schemas.openxmlformats.org/officeDocument/2006/relationships/customXml" Target="../ink/ink4779.xml"/><Relationship Id="rId151" Type="http://schemas.openxmlformats.org/officeDocument/2006/relationships/image" Target="../media/image4538.png"/><Relationship Id="rId172" Type="http://schemas.openxmlformats.org/officeDocument/2006/relationships/customXml" Target="../ink/ink4800.xml"/><Relationship Id="rId193" Type="http://schemas.openxmlformats.org/officeDocument/2006/relationships/image" Target="../media/image4558.png"/><Relationship Id="rId13" Type="http://schemas.openxmlformats.org/officeDocument/2006/relationships/image" Target="../media/image4470.png"/><Relationship Id="rId109" Type="http://schemas.openxmlformats.org/officeDocument/2006/relationships/image" Target="../media/image4518.png"/><Relationship Id="rId34" Type="http://schemas.openxmlformats.org/officeDocument/2006/relationships/customXml" Target="../ink/ink4731.xml"/><Relationship Id="rId50" Type="http://schemas.openxmlformats.org/officeDocument/2006/relationships/customXml" Target="../ink/ink4739.xml"/><Relationship Id="rId55" Type="http://schemas.openxmlformats.org/officeDocument/2006/relationships/image" Target="../media/image4491.png"/><Relationship Id="rId76" Type="http://schemas.openxmlformats.org/officeDocument/2006/relationships/customXml" Target="../ink/ink4752.xml"/><Relationship Id="rId97" Type="http://schemas.openxmlformats.org/officeDocument/2006/relationships/image" Target="../media/image4512.png"/><Relationship Id="rId104" Type="http://schemas.openxmlformats.org/officeDocument/2006/relationships/customXml" Target="../ink/ink4766.xml"/><Relationship Id="rId120" Type="http://schemas.openxmlformats.org/officeDocument/2006/relationships/customXml" Target="../ink/ink4774.xml"/><Relationship Id="rId125" Type="http://schemas.openxmlformats.org/officeDocument/2006/relationships/image" Target="../media/image4526.png"/><Relationship Id="rId141" Type="http://schemas.openxmlformats.org/officeDocument/2006/relationships/image" Target="../media/image405.png"/><Relationship Id="rId146" Type="http://schemas.openxmlformats.org/officeDocument/2006/relationships/customXml" Target="../ink/ink4787.xml"/><Relationship Id="rId167" Type="http://schemas.openxmlformats.org/officeDocument/2006/relationships/image" Target="../media/image4546.png"/><Relationship Id="rId188" Type="http://schemas.openxmlformats.org/officeDocument/2006/relationships/customXml" Target="../ink/ink4808.xml"/><Relationship Id="rId7" Type="http://schemas.openxmlformats.org/officeDocument/2006/relationships/image" Target="../media/image4467.png"/><Relationship Id="rId71" Type="http://schemas.openxmlformats.org/officeDocument/2006/relationships/image" Target="../media/image4499.png"/><Relationship Id="rId92" Type="http://schemas.openxmlformats.org/officeDocument/2006/relationships/customXml" Target="../ink/ink4760.xml"/><Relationship Id="rId162" Type="http://schemas.openxmlformats.org/officeDocument/2006/relationships/customXml" Target="../ink/ink4795.xml"/><Relationship Id="rId183" Type="http://schemas.openxmlformats.org/officeDocument/2006/relationships/image" Target="../media/image4554.png"/><Relationship Id="rId2" Type="http://schemas.openxmlformats.org/officeDocument/2006/relationships/customXml" Target="../ink/ink4715.xml"/><Relationship Id="rId29" Type="http://schemas.openxmlformats.org/officeDocument/2006/relationships/image" Target="../media/image4478.png"/><Relationship Id="rId24" Type="http://schemas.openxmlformats.org/officeDocument/2006/relationships/customXml" Target="../ink/ink4726.xml"/><Relationship Id="rId40" Type="http://schemas.openxmlformats.org/officeDocument/2006/relationships/customXml" Target="../ink/ink4734.xml"/><Relationship Id="rId45" Type="http://schemas.openxmlformats.org/officeDocument/2006/relationships/image" Target="../media/image4486.png"/><Relationship Id="rId66" Type="http://schemas.openxmlformats.org/officeDocument/2006/relationships/customXml" Target="../ink/ink4747.xml"/><Relationship Id="rId87" Type="http://schemas.openxmlformats.org/officeDocument/2006/relationships/image" Target="../media/image4507.png"/><Relationship Id="rId110" Type="http://schemas.openxmlformats.org/officeDocument/2006/relationships/customXml" Target="../ink/ink4769.xml"/><Relationship Id="rId115" Type="http://schemas.openxmlformats.org/officeDocument/2006/relationships/image" Target="../media/image4521.png"/><Relationship Id="rId131" Type="http://schemas.openxmlformats.org/officeDocument/2006/relationships/image" Target="../media/image4529.png"/><Relationship Id="rId136" Type="http://schemas.openxmlformats.org/officeDocument/2006/relationships/customXml" Target="../ink/ink4782.xml"/><Relationship Id="rId157" Type="http://schemas.openxmlformats.org/officeDocument/2006/relationships/image" Target="../media/image4541.png"/><Relationship Id="rId178" Type="http://schemas.openxmlformats.org/officeDocument/2006/relationships/customXml" Target="../ink/ink4803.xml"/><Relationship Id="rId61" Type="http://schemas.openxmlformats.org/officeDocument/2006/relationships/image" Target="../media/image4494.png"/><Relationship Id="rId82" Type="http://schemas.openxmlformats.org/officeDocument/2006/relationships/customXml" Target="../ink/ink4755.xml"/><Relationship Id="rId152" Type="http://schemas.openxmlformats.org/officeDocument/2006/relationships/customXml" Target="../ink/ink4790.xml"/><Relationship Id="rId173" Type="http://schemas.openxmlformats.org/officeDocument/2006/relationships/image" Target="../media/image4549.png"/><Relationship Id="rId19" Type="http://schemas.openxmlformats.org/officeDocument/2006/relationships/image" Target="../media/image4473.png"/><Relationship Id="rId14" Type="http://schemas.openxmlformats.org/officeDocument/2006/relationships/customXml" Target="../ink/ink4721.xml"/><Relationship Id="rId30" Type="http://schemas.openxmlformats.org/officeDocument/2006/relationships/customXml" Target="../ink/ink4729.xml"/><Relationship Id="rId35" Type="http://schemas.openxmlformats.org/officeDocument/2006/relationships/image" Target="../media/image4481.png"/><Relationship Id="rId56" Type="http://schemas.openxmlformats.org/officeDocument/2006/relationships/customXml" Target="../ink/ink4742.xml"/><Relationship Id="rId77" Type="http://schemas.openxmlformats.org/officeDocument/2006/relationships/image" Target="../media/image4502.png"/><Relationship Id="rId100" Type="http://schemas.openxmlformats.org/officeDocument/2006/relationships/customXml" Target="../ink/ink4764.xml"/><Relationship Id="rId105" Type="http://schemas.openxmlformats.org/officeDocument/2006/relationships/image" Target="../media/image4516.png"/><Relationship Id="rId126" Type="http://schemas.openxmlformats.org/officeDocument/2006/relationships/customXml" Target="../ink/ink4777.xml"/><Relationship Id="rId147" Type="http://schemas.openxmlformats.org/officeDocument/2006/relationships/image" Target="../media/image4536.png"/><Relationship Id="rId168" Type="http://schemas.openxmlformats.org/officeDocument/2006/relationships/customXml" Target="../ink/ink4798.xml"/><Relationship Id="rId8" Type="http://schemas.openxmlformats.org/officeDocument/2006/relationships/customXml" Target="../ink/ink4718.xml"/><Relationship Id="rId51" Type="http://schemas.openxmlformats.org/officeDocument/2006/relationships/image" Target="../media/image4489.png"/><Relationship Id="rId72" Type="http://schemas.openxmlformats.org/officeDocument/2006/relationships/customXml" Target="../ink/ink4750.xml"/><Relationship Id="rId93" Type="http://schemas.openxmlformats.org/officeDocument/2006/relationships/image" Target="../media/image4510.png"/><Relationship Id="rId98" Type="http://schemas.openxmlformats.org/officeDocument/2006/relationships/customXml" Target="../ink/ink4763.xml"/><Relationship Id="rId121" Type="http://schemas.openxmlformats.org/officeDocument/2006/relationships/image" Target="../media/image4524.png"/><Relationship Id="rId142" Type="http://schemas.openxmlformats.org/officeDocument/2006/relationships/customXml" Target="../ink/ink4785.xml"/><Relationship Id="rId163" Type="http://schemas.openxmlformats.org/officeDocument/2006/relationships/image" Target="../media/image4544.png"/><Relationship Id="rId184" Type="http://schemas.openxmlformats.org/officeDocument/2006/relationships/customXml" Target="../ink/ink4806.xml"/><Relationship Id="rId189" Type="http://schemas.openxmlformats.org/officeDocument/2006/relationships/image" Target="../media/image4556.png"/><Relationship Id="rId3" Type="http://schemas.openxmlformats.org/officeDocument/2006/relationships/image" Target="../media/image4465.png"/><Relationship Id="rId25" Type="http://schemas.openxmlformats.org/officeDocument/2006/relationships/image" Target="../media/image4476.png"/><Relationship Id="rId46" Type="http://schemas.openxmlformats.org/officeDocument/2006/relationships/customXml" Target="../ink/ink4737.xml"/><Relationship Id="rId67" Type="http://schemas.openxmlformats.org/officeDocument/2006/relationships/image" Target="../media/image4497.png"/><Relationship Id="rId116" Type="http://schemas.openxmlformats.org/officeDocument/2006/relationships/customXml" Target="../ink/ink4772.xml"/><Relationship Id="rId137" Type="http://schemas.openxmlformats.org/officeDocument/2006/relationships/image" Target="../media/image4532.png"/><Relationship Id="rId158" Type="http://schemas.openxmlformats.org/officeDocument/2006/relationships/customXml" Target="../ink/ink4793.xml"/><Relationship Id="rId20" Type="http://schemas.openxmlformats.org/officeDocument/2006/relationships/customXml" Target="../ink/ink4724.xml"/><Relationship Id="rId41" Type="http://schemas.openxmlformats.org/officeDocument/2006/relationships/image" Target="../media/image4484.png"/><Relationship Id="rId62" Type="http://schemas.openxmlformats.org/officeDocument/2006/relationships/customXml" Target="../ink/ink4745.xml"/><Relationship Id="rId83" Type="http://schemas.openxmlformats.org/officeDocument/2006/relationships/image" Target="../media/image4505.png"/><Relationship Id="rId88" Type="http://schemas.openxmlformats.org/officeDocument/2006/relationships/customXml" Target="../ink/ink4758.xml"/><Relationship Id="rId111" Type="http://schemas.openxmlformats.org/officeDocument/2006/relationships/image" Target="../media/image4519.png"/><Relationship Id="rId132" Type="http://schemas.openxmlformats.org/officeDocument/2006/relationships/customXml" Target="../ink/ink4780.xml"/><Relationship Id="rId153" Type="http://schemas.openxmlformats.org/officeDocument/2006/relationships/image" Target="../media/image4539.png"/><Relationship Id="rId174" Type="http://schemas.openxmlformats.org/officeDocument/2006/relationships/customXml" Target="../ink/ink4801.xml"/><Relationship Id="rId179" Type="http://schemas.openxmlformats.org/officeDocument/2006/relationships/image" Target="../media/image4552.png"/><Relationship Id="rId190" Type="http://schemas.openxmlformats.org/officeDocument/2006/relationships/customXml" Target="../ink/ink4809.xml"/><Relationship Id="rId15" Type="http://schemas.openxmlformats.org/officeDocument/2006/relationships/image" Target="../media/image4471.png"/><Relationship Id="rId36" Type="http://schemas.openxmlformats.org/officeDocument/2006/relationships/customXml" Target="../ink/ink4732.xml"/><Relationship Id="rId57" Type="http://schemas.openxmlformats.org/officeDocument/2006/relationships/image" Target="../media/image4492.png"/><Relationship Id="rId106" Type="http://schemas.openxmlformats.org/officeDocument/2006/relationships/customXml" Target="../ink/ink4767.xml"/><Relationship Id="rId127" Type="http://schemas.openxmlformats.org/officeDocument/2006/relationships/image" Target="../media/image4527.png"/><Relationship Id="rId10" Type="http://schemas.openxmlformats.org/officeDocument/2006/relationships/customXml" Target="../ink/ink4719.xml"/><Relationship Id="rId31" Type="http://schemas.openxmlformats.org/officeDocument/2006/relationships/image" Target="../media/image4479.png"/><Relationship Id="rId52" Type="http://schemas.openxmlformats.org/officeDocument/2006/relationships/customXml" Target="../ink/ink4740.xml"/><Relationship Id="rId73" Type="http://schemas.openxmlformats.org/officeDocument/2006/relationships/image" Target="../media/image4500.png"/><Relationship Id="rId78" Type="http://schemas.openxmlformats.org/officeDocument/2006/relationships/customXml" Target="../ink/ink4753.xml"/><Relationship Id="rId94" Type="http://schemas.openxmlformats.org/officeDocument/2006/relationships/customXml" Target="../ink/ink4761.xml"/><Relationship Id="rId99" Type="http://schemas.openxmlformats.org/officeDocument/2006/relationships/image" Target="../media/image4513.png"/><Relationship Id="rId101" Type="http://schemas.openxmlformats.org/officeDocument/2006/relationships/image" Target="../media/image4514.png"/><Relationship Id="rId122" Type="http://schemas.openxmlformats.org/officeDocument/2006/relationships/customXml" Target="../ink/ink4775.xml"/><Relationship Id="rId143" Type="http://schemas.openxmlformats.org/officeDocument/2006/relationships/image" Target="../media/image4534.png"/><Relationship Id="rId148" Type="http://schemas.openxmlformats.org/officeDocument/2006/relationships/customXml" Target="../ink/ink4788.xml"/><Relationship Id="rId164" Type="http://schemas.openxmlformats.org/officeDocument/2006/relationships/customXml" Target="../ink/ink4796.xml"/><Relationship Id="rId169" Type="http://schemas.openxmlformats.org/officeDocument/2006/relationships/image" Target="../media/image4547.png"/><Relationship Id="rId185" Type="http://schemas.openxmlformats.org/officeDocument/2006/relationships/image" Target="../media/image4555.png"/><Relationship Id="rId4" Type="http://schemas.openxmlformats.org/officeDocument/2006/relationships/customXml" Target="../ink/ink4716.xml"/><Relationship Id="rId9" Type="http://schemas.openxmlformats.org/officeDocument/2006/relationships/image" Target="../media/image4468.png"/><Relationship Id="rId180" Type="http://schemas.openxmlformats.org/officeDocument/2006/relationships/customXml" Target="../ink/ink4804.xml"/><Relationship Id="rId26" Type="http://schemas.openxmlformats.org/officeDocument/2006/relationships/customXml" Target="../ink/ink4727.xml"/><Relationship Id="rId47" Type="http://schemas.openxmlformats.org/officeDocument/2006/relationships/image" Target="../media/image4487.png"/><Relationship Id="rId68" Type="http://schemas.openxmlformats.org/officeDocument/2006/relationships/customXml" Target="../ink/ink4748.xml"/><Relationship Id="rId89" Type="http://schemas.openxmlformats.org/officeDocument/2006/relationships/image" Target="../media/image4508.png"/><Relationship Id="rId112" Type="http://schemas.openxmlformats.org/officeDocument/2006/relationships/customXml" Target="../ink/ink4770.xml"/><Relationship Id="rId133" Type="http://schemas.openxmlformats.org/officeDocument/2006/relationships/image" Target="../media/image4530.png"/><Relationship Id="rId154" Type="http://schemas.openxmlformats.org/officeDocument/2006/relationships/customXml" Target="../ink/ink4791.xml"/><Relationship Id="rId175" Type="http://schemas.openxmlformats.org/officeDocument/2006/relationships/image" Target="../media/image4550.png"/><Relationship Id="rId16" Type="http://schemas.openxmlformats.org/officeDocument/2006/relationships/customXml" Target="../ink/ink4722.xml"/><Relationship Id="rId37" Type="http://schemas.openxmlformats.org/officeDocument/2006/relationships/image" Target="../media/image4482.png"/><Relationship Id="rId58" Type="http://schemas.openxmlformats.org/officeDocument/2006/relationships/customXml" Target="../ink/ink4743.xml"/><Relationship Id="rId79" Type="http://schemas.openxmlformats.org/officeDocument/2006/relationships/image" Target="../media/image4503.png"/><Relationship Id="rId102" Type="http://schemas.openxmlformats.org/officeDocument/2006/relationships/customXml" Target="../ink/ink4765.xml"/><Relationship Id="rId123" Type="http://schemas.openxmlformats.org/officeDocument/2006/relationships/image" Target="../media/image4525.png"/><Relationship Id="rId144" Type="http://schemas.openxmlformats.org/officeDocument/2006/relationships/customXml" Target="../ink/ink4786.xml"/><Relationship Id="rId90" Type="http://schemas.openxmlformats.org/officeDocument/2006/relationships/customXml" Target="../ink/ink4759.xml"/><Relationship Id="rId165" Type="http://schemas.openxmlformats.org/officeDocument/2006/relationships/image" Target="../media/image4545.png"/><Relationship Id="rId186" Type="http://schemas.openxmlformats.org/officeDocument/2006/relationships/customXml" Target="../ink/ink4807.xml"/><Relationship Id="rId27" Type="http://schemas.openxmlformats.org/officeDocument/2006/relationships/image" Target="../media/image4477.png"/><Relationship Id="rId48" Type="http://schemas.openxmlformats.org/officeDocument/2006/relationships/customXml" Target="../ink/ink4738.xml"/><Relationship Id="rId69" Type="http://schemas.openxmlformats.org/officeDocument/2006/relationships/image" Target="../media/image4498.png"/><Relationship Id="rId113" Type="http://schemas.openxmlformats.org/officeDocument/2006/relationships/image" Target="../media/image4520.png"/><Relationship Id="rId134" Type="http://schemas.openxmlformats.org/officeDocument/2006/relationships/customXml" Target="../ink/ink4781.xml"/><Relationship Id="rId80" Type="http://schemas.openxmlformats.org/officeDocument/2006/relationships/customXml" Target="../ink/ink4754.xml"/><Relationship Id="rId155" Type="http://schemas.openxmlformats.org/officeDocument/2006/relationships/image" Target="../media/image4540.png"/><Relationship Id="rId176" Type="http://schemas.openxmlformats.org/officeDocument/2006/relationships/customXml" Target="../ink/ink4802.xml"/><Relationship Id="rId17" Type="http://schemas.openxmlformats.org/officeDocument/2006/relationships/image" Target="../media/image4472.png"/><Relationship Id="rId38" Type="http://schemas.openxmlformats.org/officeDocument/2006/relationships/customXml" Target="../ink/ink4733.xml"/><Relationship Id="rId59" Type="http://schemas.openxmlformats.org/officeDocument/2006/relationships/image" Target="../media/image4493.png"/><Relationship Id="rId103" Type="http://schemas.openxmlformats.org/officeDocument/2006/relationships/image" Target="../media/image4515.png"/><Relationship Id="rId124" Type="http://schemas.openxmlformats.org/officeDocument/2006/relationships/customXml" Target="../ink/ink4776.xml"/><Relationship Id="rId70" Type="http://schemas.openxmlformats.org/officeDocument/2006/relationships/customXml" Target="../ink/ink4749.xml"/><Relationship Id="rId91" Type="http://schemas.openxmlformats.org/officeDocument/2006/relationships/image" Target="../media/image4509.png"/><Relationship Id="rId145" Type="http://schemas.openxmlformats.org/officeDocument/2006/relationships/image" Target="../media/image4535.png"/><Relationship Id="rId166" Type="http://schemas.openxmlformats.org/officeDocument/2006/relationships/customXml" Target="../ink/ink4797.xml"/><Relationship Id="rId187" Type="http://schemas.openxmlformats.org/officeDocument/2006/relationships/image" Target="../media/image927.png"/><Relationship Id="rId1" Type="http://schemas.openxmlformats.org/officeDocument/2006/relationships/slideLayout" Target="../slideLayouts/slideLayout7.xml"/><Relationship Id="rId28" Type="http://schemas.openxmlformats.org/officeDocument/2006/relationships/customXml" Target="../ink/ink4728.xml"/><Relationship Id="rId49" Type="http://schemas.openxmlformats.org/officeDocument/2006/relationships/image" Target="../media/image4488.png"/><Relationship Id="rId114" Type="http://schemas.openxmlformats.org/officeDocument/2006/relationships/customXml" Target="../ink/ink4771.xml"/><Relationship Id="rId60" Type="http://schemas.openxmlformats.org/officeDocument/2006/relationships/customXml" Target="../ink/ink4744.xml"/><Relationship Id="rId81" Type="http://schemas.openxmlformats.org/officeDocument/2006/relationships/image" Target="../media/image4504.png"/><Relationship Id="rId135" Type="http://schemas.openxmlformats.org/officeDocument/2006/relationships/image" Target="../media/image4531.png"/><Relationship Id="rId156" Type="http://schemas.openxmlformats.org/officeDocument/2006/relationships/customXml" Target="../ink/ink4792.xml"/><Relationship Id="rId177" Type="http://schemas.openxmlformats.org/officeDocument/2006/relationships/image" Target="../media/image4551.png"/><Relationship Id="rId18" Type="http://schemas.openxmlformats.org/officeDocument/2006/relationships/customXml" Target="../ink/ink4723.xml"/><Relationship Id="rId39" Type="http://schemas.openxmlformats.org/officeDocument/2006/relationships/image" Target="../media/image4483.png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869.xml"/><Relationship Id="rId299" Type="http://schemas.openxmlformats.org/officeDocument/2006/relationships/image" Target="../media/image4696.png"/><Relationship Id="rId21" Type="http://schemas.openxmlformats.org/officeDocument/2006/relationships/image" Target="../media/image4568.png"/><Relationship Id="rId63" Type="http://schemas.openxmlformats.org/officeDocument/2006/relationships/image" Target="../media/image4587.png"/><Relationship Id="rId159" Type="http://schemas.openxmlformats.org/officeDocument/2006/relationships/customXml" Target="../ink/ink4890.xml"/><Relationship Id="rId170" Type="http://schemas.openxmlformats.org/officeDocument/2006/relationships/image" Target="../media/image4635.png"/><Relationship Id="rId226" Type="http://schemas.openxmlformats.org/officeDocument/2006/relationships/image" Target="../media/image4661.png"/><Relationship Id="rId268" Type="http://schemas.openxmlformats.org/officeDocument/2006/relationships/customXml" Target="../ink/ink4945.xml"/><Relationship Id="rId32" Type="http://schemas.openxmlformats.org/officeDocument/2006/relationships/customXml" Target="../ink/ink4826.xml"/><Relationship Id="rId74" Type="http://schemas.openxmlformats.org/officeDocument/2006/relationships/image" Target="../media/image4591.png"/><Relationship Id="rId128" Type="http://schemas.openxmlformats.org/officeDocument/2006/relationships/image" Target="../media/image4616.png"/><Relationship Id="rId5" Type="http://schemas.openxmlformats.org/officeDocument/2006/relationships/image" Target="../media/image4560.png"/><Relationship Id="rId181" Type="http://schemas.openxmlformats.org/officeDocument/2006/relationships/customXml" Target="../ink/ink4901.xml"/><Relationship Id="rId237" Type="http://schemas.openxmlformats.org/officeDocument/2006/relationships/customXml" Target="../ink/ink4929.xml"/><Relationship Id="rId279" Type="http://schemas.openxmlformats.org/officeDocument/2006/relationships/image" Target="../media/image4687.png"/><Relationship Id="rId43" Type="http://schemas.openxmlformats.org/officeDocument/2006/relationships/image" Target="../media/image4579.png"/><Relationship Id="rId139" Type="http://schemas.openxmlformats.org/officeDocument/2006/relationships/customXml" Target="../ink/ink4880.xml"/><Relationship Id="rId290" Type="http://schemas.openxmlformats.org/officeDocument/2006/relationships/customXml" Target="../ink/ink4956.xml"/><Relationship Id="rId304" Type="http://schemas.openxmlformats.org/officeDocument/2006/relationships/customXml" Target="../ink/ink4963.xml"/><Relationship Id="rId85" Type="http://schemas.openxmlformats.org/officeDocument/2006/relationships/customXml" Target="../ink/ink4853.xml"/><Relationship Id="rId150" Type="http://schemas.openxmlformats.org/officeDocument/2006/relationships/image" Target="../media/image2157.png"/><Relationship Id="rId192" Type="http://schemas.openxmlformats.org/officeDocument/2006/relationships/image" Target="../media/image4645.png"/><Relationship Id="rId206" Type="http://schemas.openxmlformats.org/officeDocument/2006/relationships/image" Target="../media/image4651.png"/><Relationship Id="rId248" Type="http://schemas.openxmlformats.org/officeDocument/2006/relationships/customXml" Target="../ink/ink4935.xml"/><Relationship Id="rId12" Type="http://schemas.openxmlformats.org/officeDocument/2006/relationships/customXml" Target="../ink/ink4816.xml"/><Relationship Id="rId108" Type="http://schemas.openxmlformats.org/officeDocument/2006/relationships/image" Target="../media/image4607.png"/><Relationship Id="rId54" Type="http://schemas.openxmlformats.org/officeDocument/2006/relationships/customXml" Target="../ink/ink4837.xml"/><Relationship Id="rId96" Type="http://schemas.openxmlformats.org/officeDocument/2006/relationships/image" Target="../media/image4601.png"/><Relationship Id="rId161" Type="http://schemas.openxmlformats.org/officeDocument/2006/relationships/customXml" Target="../ink/ink4891.xml"/><Relationship Id="rId217" Type="http://schemas.openxmlformats.org/officeDocument/2006/relationships/customXml" Target="../ink/ink4919.xml"/><Relationship Id="rId259" Type="http://schemas.openxmlformats.org/officeDocument/2006/relationships/image" Target="../media/image4677.png"/><Relationship Id="rId23" Type="http://schemas.openxmlformats.org/officeDocument/2006/relationships/image" Target="../media/image4569.png"/><Relationship Id="rId119" Type="http://schemas.openxmlformats.org/officeDocument/2006/relationships/customXml" Target="../ink/ink4870.xml"/><Relationship Id="rId270" Type="http://schemas.openxmlformats.org/officeDocument/2006/relationships/customXml" Target="../ink/ink4946.xml"/><Relationship Id="rId44" Type="http://schemas.openxmlformats.org/officeDocument/2006/relationships/customXml" Target="../ink/ink4832.xml"/><Relationship Id="rId65" Type="http://schemas.openxmlformats.org/officeDocument/2006/relationships/image" Target="../media/image4588.png"/><Relationship Id="rId86" Type="http://schemas.openxmlformats.org/officeDocument/2006/relationships/image" Target="../media/image4596.png"/><Relationship Id="rId130" Type="http://schemas.openxmlformats.org/officeDocument/2006/relationships/image" Target="../media/image4617.png"/><Relationship Id="rId151" Type="http://schemas.openxmlformats.org/officeDocument/2006/relationships/customXml" Target="../ink/ink4886.xml"/><Relationship Id="rId172" Type="http://schemas.openxmlformats.org/officeDocument/2006/relationships/image" Target="../media/image4636.png"/><Relationship Id="rId193" Type="http://schemas.openxmlformats.org/officeDocument/2006/relationships/customXml" Target="../ink/ink4907.xml"/><Relationship Id="rId207" Type="http://schemas.openxmlformats.org/officeDocument/2006/relationships/customXml" Target="../ink/ink4914.xml"/><Relationship Id="rId228" Type="http://schemas.openxmlformats.org/officeDocument/2006/relationships/image" Target="../media/image4662.png"/><Relationship Id="rId249" Type="http://schemas.openxmlformats.org/officeDocument/2006/relationships/image" Target="../media/image4672.png"/><Relationship Id="rId13" Type="http://schemas.openxmlformats.org/officeDocument/2006/relationships/image" Target="../media/image4564.png"/><Relationship Id="rId109" Type="http://schemas.openxmlformats.org/officeDocument/2006/relationships/customXml" Target="../ink/ink4865.xml"/><Relationship Id="rId260" Type="http://schemas.openxmlformats.org/officeDocument/2006/relationships/customXml" Target="../ink/ink4941.xml"/><Relationship Id="rId281" Type="http://schemas.openxmlformats.org/officeDocument/2006/relationships/image" Target="../media/image4688.png"/><Relationship Id="rId34" Type="http://schemas.openxmlformats.org/officeDocument/2006/relationships/customXml" Target="../ink/ink4827.xml"/><Relationship Id="rId55" Type="http://schemas.openxmlformats.org/officeDocument/2006/relationships/image" Target="../media/image1414.png"/><Relationship Id="rId76" Type="http://schemas.openxmlformats.org/officeDocument/2006/relationships/image" Target="../media/image4592.png"/><Relationship Id="rId97" Type="http://schemas.openxmlformats.org/officeDocument/2006/relationships/customXml" Target="../ink/ink4859.xml"/><Relationship Id="rId120" Type="http://schemas.openxmlformats.org/officeDocument/2006/relationships/image" Target="../media/image4613.png"/><Relationship Id="rId141" Type="http://schemas.openxmlformats.org/officeDocument/2006/relationships/customXml" Target="../ink/ink4881.xml"/><Relationship Id="rId7" Type="http://schemas.openxmlformats.org/officeDocument/2006/relationships/image" Target="../media/image4561.png"/><Relationship Id="rId162" Type="http://schemas.openxmlformats.org/officeDocument/2006/relationships/image" Target="../media/image4631.png"/><Relationship Id="rId183" Type="http://schemas.openxmlformats.org/officeDocument/2006/relationships/customXml" Target="../ink/ink4902.xml"/><Relationship Id="rId218" Type="http://schemas.openxmlformats.org/officeDocument/2006/relationships/image" Target="../media/image4657.png"/><Relationship Id="rId239" Type="http://schemas.openxmlformats.org/officeDocument/2006/relationships/customXml" Target="../ink/ink4930.xml"/><Relationship Id="rId250" Type="http://schemas.openxmlformats.org/officeDocument/2006/relationships/customXml" Target="../ink/ink4936.xml"/><Relationship Id="rId271" Type="http://schemas.openxmlformats.org/officeDocument/2006/relationships/image" Target="../media/image4683.png"/><Relationship Id="rId292" Type="http://schemas.openxmlformats.org/officeDocument/2006/relationships/customXml" Target="../ink/ink4957.xml"/><Relationship Id="rId306" Type="http://schemas.openxmlformats.org/officeDocument/2006/relationships/customXml" Target="../ink/ink4964.xml"/><Relationship Id="rId24" Type="http://schemas.openxmlformats.org/officeDocument/2006/relationships/customXml" Target="../ink/ink4822.xml"/><Relationship Id="rId45" Type="http://schemas.openxmlformats.org/officeDocument/2006/relationships/image" Target="../media/image4580.png"/><Relationship Id="rId66" Type="http://schemas.openxmlformats.org/officeDocument/2006/relationships/customXml" Target="../ink/ink4843.xml"/><Relationship Id="rId87" Type="http://schemas.openxmlformats.org/officeDocument/2006/relationships/customXml" Target="../ink/ink4854.xml"/><Relationship Id="rId110" Type="http://schemas.openxmlformats.org/officeDocument/2006/relationships/image" Target="../media/image4608.png"/><Relationship Id="rId131" Type="http://schemas.openxmlformats.org/officeDocument/2006/relationships/customXml" Target="../ink/ink4876.xml"/><Relationship Id="rId152" Type="http://schemas.openxmlformats.org/officeDocument/2006/relationships/image" Target="../media/image4626.png"/><Relationship Id="rId173" Type="http://schemas.openxmlformats.org/officeDocument/2006/relationships/customXml" Target="../ink/ink4897.xml"/><Relationship Id="rId194" Type="http://schemas.openxmlformats.org/officeDocument/2006/relationships/image" Target="../media/image135.png"/><Relationship Id="rId208" Type="http://schemas.openxmlformats.org/officeDocument/2006/relationships/image" Target="../media/image4652.png"/><Relationship Id="rId229" Type="http://schemas.openxmlformats.org/officeDocument/2006/relationships/customXml" Target="../ink/ink4925.xml"/><Relationship Id="rId240" Type="http://schemas.openxmlformats.org/officeDocument/2006/relationships/customXml" Target="../ink/ink4931.xml"/><Relationship Id="rId261" Type="http://schemas.openxmlformats.org/officeDocument/2006/relationships/image" Target="../media/image4678.png"/><Relationship Id="rId14" Type="http://schemas.openxmlformats.org/officeDocument/2006/relationships/customXml" Target="../ink/ink4817.xml"/><Relationship Id="rId35" Type="http://schemas.openxmlformats.org/officeDocument/2006/relationships/image" Target="../media/image4575.png"/><Relationship Id="rId56" Type="http://schemas.openxmlformats.org/officeDocument/2006/relationships/customXml" Target="../ink/ink4838.xml"/><Relationship Id="rId77" Type="http://schemas.openxmlformats.org/officeDocument/2006/relationships/customXml" Target="../ink/ink4849.xml"/><Relationship Id="rId100" Type="http://schemas.openxmlformats.org/officeDocument/2006/relationships/image" Target="../media/image4603.png"/><Relationship Id="rId282" Type="http://schemas.openxmlformats.org/officeDocument/2006/relationships/customXml" Target="../ink/ink4952.xml"/><Relationship Id="rId8" Type="http://schemas.openxmlformats.org/officeDocument/2006/relationships/customXml" Target="../ink/ink4814.xml"/><Relationship Id="rId98" Type="http://schemas.openxmlformats.org/officeDocument/2006/relationships/image" Target="../media/image4602.png"/><Relationship Id="rId121" Type="http://schemas.openxmlformats.org/officeDocument/2006/relationships/customXml" Target="../ink/ink4871.xml"/><Relationship Id="rId142" Type="http://schemas.openxmlformats.org/officeDocument/2006/relationships/image" Target="../media/image4623.png"/><Relationship Id="rId163" Type="http://schemas.openxmlformats.org/officeDocument/2006/relationships/customXml" Target="../ink/ink4892.xml"/><Relationship Id="rId184" Type="http://schemas.openxmlformats.org/officeDocument/2006/relationships/image" Target="../media/image4641.png"/><Relationship Id="rId219" Type="http://schemas.openxmlformats.org/officeDocument/2006/relationships/customXml" Target="../ink/ink4920.xml"/><Relationship Id="rId230" Type="http://schemas.openxmlformats.org/officeDocument/2006/relationships/image" Target="../media/image4663.png"/><Relationship Id="rId251" Type="http://schemas.openxmlformats.org/officeDocument/2006/relationships/image" Target="../media/image4673.png"/><Relationship Id="rId25" Type="http://schemas.openxmlformats.org/officeDocument/2006/relationships/image" Target="../media/image4570.png"/><Relationship Id="rId46" Type="http://schemas.openxmlformats.org/officeDocument/2006/relationships/customXml" Target="../ink/ink4833.xml"/><Relationship Id="rId67" Type="http://schemas.openxmlformats.org/officeDocument/2006/relationships/image" Target="../media/image269.png"/><Relationship Id="rId272" Type="http://schemas.openxmlformats.org/officeDocument/2006/relationships/customXml" Target="../ink/ink4947.xml"/><Relationship Id="rId293" Type="http://schemas.openxmlformats.org/officeDocument/2006/relationships/image" Target="../media/image177.png"/><Relationship Id="rId307" Type="http://schemas.openxmlformats.org/officeDocument/2006/relationships/image" Target="../media/image4700.png"/><Relationship Id="rId88" Type="http://schemas.openxmlformats.org/officeDocument/2006/relationships/image" Target="../media/image4597.png"/><Relationship Id="rId111" Type="http://schemas.openxmlformats.org/officeDocument/2006/relationships/customXml" Target="../ink/ink4866.xml"/><Relationship Id="rId132" Type="http://schemas.openxmlformats.org/officeDocument/2006/relationships/image" Target="../media/image4618.png"/><Relationship Id="rId153" Type="http://schemas.openxmlformats.org/officeDocument/2006/relationships/customXml" Target="../ink/ink4887.xml"/><Relationship Id="rId174" Type="http://schemas.openxmlformats.org/officeDocument/2006/relationships/image" Target="../media/image4637.png"/><Relationship Id="rId195" Type="http://schemas.openxmlformats.org/officeDocument/2006/relationships/customXml" Target="../ink/ink4908.xml"/><Relationship Id="rId209" Type="http://schemas.openxmlformats.org/officeDocument/2006/relationships/customXml" Target="../ink/ink4915.xml"/><Relationship Id="rId220" Type="http://schemas.openxmlformats.org/officeDocument/2006/relationships/image" Target="../media/image4658.png"/><Relationship Id="rId241" Type="http://schemas.openxmlformats.org/officeDocument/2006/relationships/image" Target="../media/image4668.png"/><Relationship Id="rId15" Type="http://schemas.openxmlformats.org/officeDocument/2006/relationships/image" Target="../media/image4565.png"/><Relationship Id="rId36" Type="http://schemas.openxmlformats.org/officeDocument/2006/relationships/customXml" Target="../ink/ink4828.xml"/><Relationship Id="rId57" Type="http://schemas.openxmlformats.org/officeDocument/2006/relationships/image" Target="../media/image4584.png"/><Relationship Id="rId262" Type="http://schemas.openxmlformats.org/officeDocument/2006/relationships/customXml" Target="../ink/ink4942.xml"/><Relationship Id="rId283" Type="http://schemas.openxmlformats.org/officeDocument/2006/relationships/image" Target="../media/image4689.png"/><Relationship Id="rId78" Type="http://schemas.openxmlformats.org/officeDocument/2006/relationships/image" Target="../media/image4593.png"/><Relationship Id="rId99" Type="http://schemas.openxmlformats.org/officeDocument/2006/relationships/customXml" Target="../ink/ink4860.xml"/><Relationship Id="rId101" Type="http://schemas.openxmlformats.org/officeDocument/2006/relationships/customXml" Target="../ink/ink4861.xml"/><Relationship Id="rId122" Type="http://schemas.openxmlformats.org/officeDocument/2006/relationships/image" Target="../media/image4614.png"/><Relationship Id="rId143" Type="http://schemas.openxmlformats.org/officeDocument/2006/relationships/customXml" Target="../ink/ink4882.xml"/><Relationship Id="rId164" Type="http://schemas.openxmlformats.org/officeDocument/2006/relationships/image" Target="../media/image4632.png"/><Relationship Id="rId185" Type="http://schemas.openxmlformats.org/officeDocument/2006/relationships/customXml" Target="../ink/ink4903.xml"/><Relationship Id="rId9" Type="http://schemas.openxmlformats.org/officeDocument/2006/relationships/image" Target="../media/image4562.png"/><Relationship Id="rId210" Type="http://schemas.openxmlformats.org/officeDocument/2006/relationships/image" Target="../media/image4653.png"/><Relationship Id="rId26" Type="http://schemas.openxmlformats.org/officeDocument/2006/relationships/customXml" Target="../ink/ink4823.xml"/><Relationship Id="rId231" Type="http://schemas.openxmlformats.org/officeDocument/2006/relationships/customXml" Target="../ink/ink4926.xml"/><Relationship Id="rId252" Type="http://schemas.openxmlformats.org/officeDocument/2006/relationships/customXml" Target="../ink/ink4937.xml"/><Relationship Id="rId273" Type="http://schemas.openxmlformats.org/officeDocument/2006/relationships/image" Target="../media/image4684.png"/><Relationship Id="rId294" Type="http://schemas.openxmlformats.org/officeDocument/2006/relationships/customXml" Target="../ink/ink4958.xml"/><Relationship Id="rId308" Type="http://schemas.openxmlformats.org/officeDocument/2006/relationships/customXml" Target="../ink/ink4965.xml"/><Relationship Id="rId47" Type="http://schemas.openxmlformats.org/officeDocument/2006/relationships/image" Target="../media/image4581.png"/><Relationship Id="rId68" Type="http://schemas.openxmlformats.org/officeDocument/2006/relationships/customXml" Target="../ink/ink4844.xml"/><Relationship Id="rId89" Type="http://schemas.openxmlformats.org/officeDocument/2006/relationships/customXml" Target="../ink/ink4855.xml"/><Relationship Id="rId112" Type="http://schemas.openxmlformats.org/officeDocument/2006/relationships/image" Target="../media/image4609.png"/><Relationship Id="rId133" Type="http://schemas.openxmlformats.org/officeDocument/2006/relationships/customXml" Target="../ink/ink4877.xml"/><Relationship Id="rId154" Type="http://schemas.openxmlformats.org/officeDocument/2006/relationships/image" Target="../media/image4627.png"/><Relationship Id="rId175" Type="http://schemas.openxmlformats.org/officeDocument/2006/relationships/customXml" Target="../ink/ink4898.xml"/><Relationship Id="rId196" Type="http://schemas.openxmlformats.org/officeDocument/2006/relationships/image" Target="../media/image4646.png"/><Relationship Id="rId200" Type="http://schemas.openxmlformats.org/officeDocument/2006/relationships/image" Target="../media/image4648.png"/><Relationship Id="rId16" Type="http://schemas.openxmlformats.org/officeDocument/2006/relationships/customXml" Target="../ink/ink4818.xml"/><Relationship Id="rId221" Type="http://schemas.openxmlformats.org/officeDocument/2006/relationships/customXml" Target="../ink/ink4921.xml"/><Relationship Id="rId242" Type="http://schemas.openxmlformats.org/officeDocument/2006/relationships/customXml" Target="../ink/ink4932.xml"/><Relationship Id="rId263" Type="http://schemas.openxmlformats.org/officeDocument/2006/relationships/image" Target="../media/image4679.png"/><Relationship Id="rId284" Type="http://schemas.openxmlformats.org/officeDocument/2006/relationships/customXml" Target="../ink/ink4953.xml"/><Relationship Id="rId37" Type="http://schemas.openxmlformats.org/officeDocument/2006/relationships/image" Target="../media/image4576.png"/><Relationship Id="rId58" Type="http://schemas.openxmlformats.org/officeDocument/2006/relationships/customXml" Target="../ink/ink4839.xml"/><Relationship Id="rId79" Type="http://schemas.openxmlformats.org/officeDocument/2006/relationships/customXml" Target="../ink/ink4850.xml"/><Relationship Id="rId102" Type="http://schemas.openxmlformats.org/officeDocument/2006/relationships/image" Target="../media/image4604.png"/><Relationship Id="rId123" Type="http://schemas.openxmlformats.org/officeDocument/2006/relationships/customXml" Target="../ink/ink4872.xml"/><Relationship Id="rId144" Type="http://schemas.openxmlformats.org/officeDocument/2006/relationships/image" Target="../media/image4624.png"/><Relationship Id="rId90" Type="http://schemas.openxmlformats.org/officeDocument/2006/relationships/image" Target="../media/image4598.png"/><Relationship Id="rId165" Type="http://schemas.openxmlformats.org/officeDocument/2006/relationships/customXml" Target="../ink/ink4893.xml"/><Relationship Id="rId186" Type="http://schemas.openxmlformats.org/officeDocument/2006/relationships/image" Target="../media/image4642.png"/><Relationship Id="rId211" Type="http://schemas.openxmlformats.org/officeDocument/2006/relationships/customXml" Target="../ink/ink4916.xml"/><Relationship Id="rId232" Type="http://schemas.openxmlformats.org/officeDocument/2006/relationships/image" Target="../media/image4664.png"/><Relationship Id="rId253" Type="http://schemas.openxmlformats.org/officeDocument/2006/relationships/image" Target="../media/image4674.png"/><Relationship Id="rId274" Type="http://schemas.openxmlformats.org/officeDocument/2006/relationships/customXml" Target="../ink/ink4948.xml"/><Relationship Id="rId295" Type="http://schemas.openxmlformats.org/officeDocument/2006/relationships/image" Target="../media/image4694.png"/><Relationship Id="rId309" Type="http://schemas.openxmlformats.org/officeDocument/2006/relationships/image" Target="../media/image4701.png"/><Relationship Id="rId27" Type="http://schemas.openxmlformats.org/officeDocument/2006/relationships/image" Target="../media/image4571.png"/><Relationship Id="rId48" Type="http://schemas.openxmlformats.org/officeDocument/2006/relationships/customXml" Target="../ink/ink4834.xml"/><Relationship Id="rId69" Type="http://schemas.openxmlformats.org/officeDocument/2006/relationships/customXml" Target="../ink/ink4845.xml"/><Relationship Id="rId113" Type="http://schemas.openxmlformats.org/officeDocument/2006/relationships/customXml" Target="../ink/ink4867.xml"/><Relationship Id="rId134" Type="http://schemas.openxmlformats.org/officeDocument/2006/relationships/image" Target="../media/image4619.png"/><Relationship Id="rId80" Type="http://schemas.openxmlformats.org/officeDocument/2006/relationships/image" Target="../media/image3522.png"/><Relationship Id="rId155" Type="http://schemas.openxmlformats.org/officeDocument/2006/relationships/customXml" Target="../ink/ink4888.xml"/><Relationship Id="rId176" Type="http://schemas.openxmlformats.org/officeDocument/2006/relationships/image" Target="../media/image4638.png"/><Relationship Id="rId197" Type="http://schemas.openxmlformats.org/officeDocument/2006/relationships/customXml" Target="../ink/ink4909.xml"/><Relationship Id="rId201" Type="http://schemas.openxmlformats.org/officeDocument/2006/relationships/customXml" Target="../ink/ink4911.xml"/><Relationship Id="rId222" Type="http://schemas.openxmlformats.org/officeDocument/2006/relationships/image" Target="../media/image4659.png"/><Relationship Id="rId243" Type="http://schemas.openxmlformats.org/officeDocument/2006/relationships/image" Target="../media/image4669.png"/><Relationship Id="rId264" Type="http://schemas.openxmlformats.org/officeDocument/2006/relationships/customXml" Target="../ink/ink4943.xml"/><Relationship Id="rId285" Type="http://schemas.openxmlformats.org/officeDocument/2006/relationships/image" Target="../media/image4690.png"/><Relationship Id="rId17" Type="http://schemas.openxmlformats.org/officeDocument/2006/relationships/image" Target="../media/image4566.png"/><Relationship Id="rId38" Type="http://schemas.openxmlformats.org/officeDocument/2006/relationships/customXml" Target="../ink/ink4829.xml"/><Relationship Id="rId59" Type="http://schemas.openxmlformats.org/officeDocument/2006/relationships/image" Target="../media/image4585.png"/><Relationship Id="rId103" Type="http://schemas.openxmlformats.org/officeDocument/2006/relationships/customXml" Target="../ink/ink4862.xml"/><Relationship Id="rId124" Type="http://schemas.openxmlformats.org/officeDocument/2006/relationships/image" Target="../media/image224.png"/><Relationship Id="rId310" Type="http://schemas.openxmlformats.org/officeDocument/2006/relationships/customXml" Target="../ink/ink4966.xml"/><Relationship Id="rId70" Type="http://schemas.openxmlformats.org/officeDocument/2006/relationships/image" Target="../media/image4589.png"/><Relationship Id="rId91" Type="http://schemas.openxmlformats.org/officeDocument/2006/relationships/customXml" Target="../ink/ink4856.xml"/><Relationship Id="rId145" Type="http://schemas.openxmlformats.org/officeDocument/2006/relationships/customXml" Target="../ink/ink4883.xml"/><Relationship Id="rId166" Type="http://schemas.openxmlformats.org/officeDocument/2006/relationships/image" Target="../media/image4633.png"/><Relationship Id="rId187" Type="http://schemas.openxmlformats.org/officeDocument/2006/relationships/customXml" Target="../ink/ink4904.xml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4654.png"/><Relationship Id="rId233" Type="http://schemas.openxmlformats.org/officeDocument/2006/relationships/customXml" Target="../ink/ink4927.xml"/><Relationship Id="rId254" Type="http://schemas.openxmlformats.org/officeDocument/2006/relationships/customXml" Target="../ink/ink4938.xml"/><Relationship Id="rId28" Type="http://schemas.openxmlformats.org/officeDocument/2006/relationships/customXml" Target="../ink/ink4824.xml"/><Relationship Id="rId49" Type="http://schemas.openxmlformats.org/officeDocument/2006/relationships/image" Target="../media/image4582.png"/><Relationship Id="rId114" Type="http://schemas.openxmlformats.org/officeDocument/2006/relationships/image" Target="../media/image4610.png"/><Relationship Id="rId275" Type="http://schemas.openxmlformats.org/officeDocument/2006/relationships/image" Target="../media/image4685.png"/><Relationship Id="rId296" Type="http://schemas.openxmlformats.org/officeDocument/2006/relationships/customXml" Target="../ink/ink4959.xml"/><Relationship Id="rId300" Type="http://schemas.openxmlformats.org/officeDocument/2006/relationships/customXml" Target="../ink/ink4961.xml"/><Relationship Id="rId60" Type="http://schemas.openxmlformats.org/officeDocument/2006/relationships/customXml" Target="../ink/ink4840.xml"/><Relationship Id="rId81" Type="http://schemas.openxmlformats.org/officeDocument/2006/relationships/customXml" Target="../ink/ink4851.xml"/><Relationship Id="rId135" Type="http://schemas.openxmlformats.org/officeDocument/2006/relationships/customXml" Target="../ink/ink4878.xml"/><Relationship Id="rId156" Type="http://schemas.openxmlformats.org/officeDocument/2006/relationships/image" Target="../media/image4628.png"/><Relationship Id="rId177" Type="http://schemas.openxmlformats.org/officeDocument/2006/relationships/customXml" Target="../ink/ink4899.xml"/><Relationship Id="rId198" Type="http://schemas.openxmlformats.org/officeDocument/2006/relationships/image" Target="../media/image4647.png"/><Relationship Id="rId202" Type="http://schemas.openxmlformats.org/officeDocument/2006/relationships/image" Target="../media/image4649.png"/><Relationship Id="rId223" Type="http://schemas.openxmlformats.org/officeDocument/2006/relationships/customXml" Target="../ink/ink4922.xml"/><Relationship Id="rId244" Type="http://schemas.openxmlformats.org/officeDocument/2006/relationships/customXml" Target="../ink/ink4933.xml"/><Relationship Id="rId18" Type="http://schemas.openxmlformats.org/officeDocument/2006/relationships/customXml" Target="../ink/ink4819.xml"/><Relationship Id="rId39" Type="http://schemas.openxmlformats.org/officeDocument/2006/relationships/image" Target="../media/image4577.png"/><Relationship Id="rId265" Type="http://schemas.openxmlformats.org/officeDocument/2006/relationships/image" Target="../media/image4680.png"/><Relationship Id="rId286" Type="http://schemas.openxmlformats.org/officeDocument/2006/relationships/customXml" Target="../ink/ink4954.xml"/><Relationship Id="rId50" Type="http://schemas.openxmlformats.org/officeDocument/2006/relationships/customXml" Target="../ink/ink4835.xml"/><Relationship Id="rId104" Type="http://schemas.openxmlformats.org/officeDocument/2006/relationships/image" Target="../media/image4605.png"/><Relationship Id="rId125" Type="http://schemas.openxmlformats.org/officeDocument/2006/relationships/customXml" Target="../ink/ink4873.xml"/><Relationship Id="rId146" Type="http://schemas.openxmlformats.org/officeDocument/2006/relationships/image" Target="../media/image351.png"/><Relationship Id="rId167" Type="http://schemas.openxmlformats.org/officeDocument/2006/relationships/customXml" Target="../ink/ink4894.xml"/><Relationship Id="rId188" Type="http://schemas.openxmlformats.org/officeDocument/2006/relationships/image" Target="../media/image4643.png"/><Relationship Id="rId311" Type="http://schemas.openxmlformats.org/officeDocument/2006/relationships/image" Target="../media/image4702.png"/><Relationship Id="rId71" Type="http://schemas.openxmlformats.org/officeDocument/2006/relationships/customXml" Target="../ink/ink4846.xml"/><Relationship Id="rId92" Type="http://schemas.openxmlformats.org/officeDocument/2006/relationships/image" Target="../media/image4599.png"/><Relationship Id="rId213" Type="http://schemas.openxmlformats.org/officeDocument/2006/relationships/customXml" Target="../ink/ink4917.xml"/><Relationship Id="rId234" Type="http://schemas.openxmlformats.org/officeDocument/2006/relationships/image" Target="../media/image4665.png"/><Relationship Id="rId2" Type="http://schemas.openxmlformats.org/officeDocument/2006/relationships/customXml" Target="../ink/ink4811.xml"/><Relationship Id="rId29" Type="http://schemas.openxmlformats.org/officeDocument/2006/relationships/image" Target="../media/image4572.png"/><Relationship Id="rId255" Type="http://schemas.openxmlformats.org/officeDocument/2006/relationships/image" Target="../media/image4675.png"/><Relationship Id="rId276" Type="http://schemas.openxmlformats.org/officeDocument/2006/relationships/customXml" Target="../ink/ink4949.xml"/><Relationship Id="rId297" Type="http://schemas.openxmlformats.org/officeDocument/2006/relationships/image" Target="../media/image4695.png"/><Relationship Id="rId40" Type="http://schemas.openxmlformats.org/officeDocument/2006/relationships/customXml" Target="../ink/ink4830.xml"/><Relationship Id="rId115" Type="http://schemas.openxmlformats.org/officeDocument/2006/relationships/customXml" Target="../ink/ink4868.xml"/><Relationship Id="rId136" Type="http://schemas.openxmlformats.org/officeDocument/2006/relationships/image" Target="../media/image4620.png"/><Relationship Id="rId157" Type="http://schemas.openxmlformats.org/officeDocument/2006/relationships/customXml" Target="../ink/ink4889.xml"/><Relationship Id="rId178" Type="http://schemas.openxmlformats.org/officeDocument/2006/relationships/image" Target="../media/image2618.png"/><Relationship Id="rId301" Type="http://schemas.openxmlformats.org/officeDocument/2006/relationships/image" Target="../media/image4697.png"/><Relationship Id="rId61" Type="http://schemas.openxmlformats.org/officeDocument/2006/relationships/image" Target="../media/image4586.png"/><Relationship Id="rId82" Type="http://schemas.openxmlformats.org/officeDocument/2006/relationships/image" Target="../media/image4594.png"/><Relationship Id="rId199" Type="http://schemas.openxmlformats.org/officeDocument/2006/relationships/customXml" Target="../ink/ink4910.xml"/><Relationship Id="rId203" Type="http://schemas.openxmlformats.org/officeDocument/2006/relationships/customXml" Target="../ink/ink4912.xml"/><Relationship Id="rId19" Type="http://schemas.openxmlformats.org/officeDocument/2006/relationships/image" Target="../media/image4567.png"/><Relationship Id="rId224" Type="http://schemas.openxmlformats.org/officeDocument/2006/relationships/image" Target="../media/image4660.png"/><Relationship Id="rId245" Type="http://schemas.openxmlformats.org/officeDocument/2006/relationships/image" Target="../media/image4670.png"/><Relationship Id="rId266" Type="http://schemas.openxmlformats.org/officeDocument/2006/relationships/customXml" Target="../ink/ink4944.xml"/><Relationship Id="rId287" Type="http://schemas.openxmlformats.org/officeDocument/2006/relationships/image" Target="../media/image4691.png"/><Relationship Id="rId30" Type="http://schemas.openxmlformats.org/officeDocument/2006/relationships/customXml" Target="../ink/ink4825.xml"/><Relationship Id="rId105" Type="http://schemas.openxmlformats.org/officeDocument/2006/relationships/customXml" Target="../ink/ink4863.xml"/><Relationship Id="rId126" Type="http://schemas.openxmlformats.org/officeDocument/2006/relationships/image" Target="../media/image4615.png"/><Relationship Id="rId147" Type="http://schemas.openxmlformats.org/officeDocument/2006/relationships/customXml" Target="../ink/ink4884.xml"/><Relationship Id="rId168" Type="http://schemas.openxmlformats.org/officeDocument/2006/relationships/image" Target="../media/image4634.png"/><Relationship Id="rId51" Type="http://schemas.openxmlformats.org/officeDocument/2006/relationships/image" Target="../media/image4583.png"/><Relationship Id="rId72" Type="http://schemas.openxmlformats.org/officeDocument/2006/relationships/image" Target="../media/image4590.png"/><Relationship Id="rId93" Type="http://schemas.openxmlformats.org/officeDocument/2006/relationships/customXml" Target="../ink/ink4857.xml"/><Relationship Id="rId189" Type="http://schemas.openxmlformats.org/officeDocument/2006/relationships/customXml" Target="../ink/ink4905.xml"/><Relationship Id="rId3" Type="http://schemas.openxmlformats.org/officeDocument/2006/relationships/image" Target="../media/image4559.png"/><Relationship Id="rId214" Type="http://schemas.openxmlformats.org/officeDocument/2006/relationships/image" Target="../media/image4655.png"/><Relationship Id="rId235" Type="http://schemas.openxmlformats.org/officeDocument/2006/relationships/customXml" Target="../ink/ink4928.xml"/><Relationship Id="rId256" Type="http://schemas.openxmlformats.org/officeDocument/2006/relationships/customXml" Target="../ink/ink4939.xml"/><Relationship Id="rId277" Type="http://schemas.openxmlformats.org/officeDocument/2006/relationships/image" Target="../media/image4686.png"/><Relationship Id="rId298" Type="http://schemas.openxmlformats.org/officeDocument/2006/relationships/customXml" Target="../ink/ink4960.xml"/><Relationship Id="rId116" Type="http://schemas.openxmlformats.org/officeDocument/2006/relationships/image" Target="../media/image4611.png"/><Relationship Id="rId137" Type="http://schemas.openxmlformats.org/officeDocument/2006/relationships/customXml" Target="../ink/ink4879.xml"/><Relationship Id="rId158" Type="http://schemas.openxmlformats.org/officeDocument/2006/relationships/image" Target="../media/image4629.png"/><Relationship Id="rId302" Type="http://schemas.openxmlformats.org/officeDocument/2006/relationships/customXml" Target="../ink/ink4962.xml"/><Relationship Id="rId20" Type="http://schemas.openxmlformats.org/officeDocument/2006/relationships/customXml" Target="../ink/ink4820.xml"/><Relationship Id="rId41" Type="http://schemas.openxmlformats.org/officeDocument/2006/relationships/image" Target="../media/image4578.png"/><Relationship Id="rId62" Type="http://schemas.openxmlformats.org/officeDocument/2006/relationships/customXml" Target="../ink/ink4841.xml"/><Relationship Id="rId83" Type="http://schemas.openxmlformats.org/officeDocument/2006/relationships/customXml" Target="../ink/ink4852.xml"/><Relationship Id="rId179" Type="http://schemas.openxmlformats.org/officeDocument/2006/relationships/customXml" Target="../ink/ink4900.xml"/><Relationship Id="rId190" Type="http://schemas.openxmlformats.org/officeDocument/2006/relationships/image" Target="../media/image4644.png"/><Relationship Id="rId204" Type="http://schemas.openxmlformats.org/officeDocument/2006/relationships/image" Target="../media/image4650.png"/><Relationship Id="rId225" Type="http://schemas.openxmlformats.org/officeDocument/2006/relationships/customXml" Target="../ink/ink4923.xml"/><Relationship Id="rId246" Type="http://schemas.openxmlformats.org/officeDocument/2006/relationships/customXml" Target="../ink/ink4934.xml"/><Relationship Id="rId267" Type="http://schemas.openxmlformats.org/officeDocument/2006/relationships/image" Target="../media/image4681.png"/><Relationship Id="rId288" Type="http://schemas.openxmlformats.org/officeDocument/2006/relationships/customXml" Target="../ink/ink4955.xml"/><Relationship Id="rId106" Type="http://schemas.openxmlformats.org/officeDocument/2006/relationships/image" Target="../media/image4606.png"/><Relationship Id="rId127" Type="http://schemas.openxmlformats.org/officeDocument/2006/relationships/customXml" Target="../ink/ink4874.xml"/><Relationship Id="rId10" Type="http://schemas.openxmlformats.org/officeDocument/2006/relationships/customXml" Target="../ink/ink4815.xml"/><Relationship Id="rId31" Type="http://schemas.openxmlformats.org/officeDocument/2006/relationships/image" Target="../media/image4573.png"/><Relationship Id="rId52" Type="http://schemas.openxmlformats.org/officeDocument/2006/relationships/customXml" Target="../ink/ink4836.xml"/><Relationship Id="rId73" Type="http://schemas.openxmlformats.org/officeDocument/2006/relationships/customXml" Target="../ink/ink4847.xml"/><Relationship Id="rId94" Type="http://schemas.openxmlformats.org/officeDocument/2006/relationships/image" Target="../media/image4600.png"/><Relationship Id="rId148" Type="http://schemas.openxmlformats.org/officeDocument/2006/relationships/image" Target="../media/image4625.png"/><Relationship Id="rId169" Type="http://schemas.openxmlformats.org/officeDocument/2006/relationships/customXml" Target="../ink/ink4895.xml"/><Relationship Id="rId4" Type="http://schemas.openxmlformats.org/officeDocument/2006/relationships/customXml" Target="../ink/ink4812.xml"/><Relationship Id="rId180" Type="http://schemas.openxmlformats.org/officeDocument/2006/relationships/image" Target="../media/image4639.png"/><Relationship Id="rId215" Type="http://schemas.openxmlformats.org/officeDocument/2006/relationships/customXml" Target="../ink/ink4918.xml"/><Relationship Id="rId236" Type="http://schemas.openxmlformats.org/officeDocument/2006/relationships/image" Target="../media/image4666.png"/><Relationship Id="rId257" Type="http://schemas.openxmlformats.org/officeDocument/2006/relationships/image" Target="../media/image4676.png"/><Relationship Id="rId278" Type="http://schemas.openxmlformats.org/officeDocument/2006/relationships/customXml" Target="../ink/ink4950.xml"/><Relationship Id="rId303" Type="http://schemas.openxmlformats.org/officeDocument/2006/relationships/image" Target="../media/image4698.png"/><Relationship Id="rId42" Type="http://schemas.openxmlformats.org/officeDocument/2006/relationships/customXml" Target="../ink/ink4831.xml"/><Relationship Id="rId84" Type="http://schemas.openxmlformats.org/officeDocument/2006/relationships/image" Target="../media/image4595.png"/><Relationship Id="rId138" Type="http://schemas.openxmlformats.org/officeDocument/2006/relationships/image" Target="../media/image4621.png"/><Relationship Id="rId191" Type="http://schemas.openxmlformats.org/officeDocument/2006/relationships/customXml" Target="../ink/ink4906.xml"/><Relationship Id="rId205" Type="http://schemas.openxmlformats.org/officeDocument/2006/relationships/customXml" Target="../ink/ink4913.xml"/><Relationship Id="rId247" Type="http://schemas.openxmlformats.org/officeDocument/2006/relationships/image" Target="../media/image4671.png"/><Relationship Id="rId107" Type="http://schemas.openxmlformats.org/officeDocument/2006/relationships/customXml" Target="../ink/ink4864.xml"/><Relationship Id="rId289" Type="http://schemas.openxmlformats.org/officeDocument/2006/relationships/image" Target="../media/image4692.png"/><Relationship Id="rId11" Type="http://schemas.openxmlformats.org/officeDocument/2006/relationships/image" Target="../media/image4563.png"/><Relationship Id="rId53" Type="http://schemas.openxmlformats.org/officeDocument/2006/relationships/image" Target="../media/image3829.png"/><Relationship Id="rId149" Type="http://schemas.openxmlformats.org/officeDocument/2006/relationships/customXml" Target="../ink/ink4885.xml"/><Relationship Id="rId95" Type="http://schemas.openxmlformats.org/officeDocument/2006/relationships/customXml" Target="../ink/ink4858.xml"/><Relationship Id="rId160" Type="http://schemas.openxmlformats.org/officeDocument/2006/relationships/image" Target="../media/image4630.png"/><Relationship Id="rId216" Type="http://schemas.openxmlformats.org/officeDocument/2006/relationships/image" Target="../media/image4656.png"/><Relationship Id="rId258" Type="http://schemas.openxmlformats.org/officeDocument/2006/relationships/customXml" Target="../ink/ink4940.xml"/><Relationship Id="rId22" Type="http://schemas.openxmlformats.org/officeDocument/2006/relationships/customXml" Target="../ink/ink4821.xml"/><Relationship Id="rId64" Type="http://schemas.openxmlformats.org/officeDocument/2006/relationships/customXml" Target="../ink/ink4842.xml"/><Relationship Id="rId118" Type="http://schemas.openxmlformats.org/officeDocument/2006/relationships/image" Target="../media/image4612.png"/><Relationship Id="rId171" Type="http://schemas.openxmlformats.org/officeDocument/2006/relationships/customXml" Target="../ink/ink4896.xml"/><Relationship Id="rId227" Type="http://schemas.openxmlformats.org/officeDocument/2006/relationships/customXml" Target="../ink/ink4924.xml"/><Relationship Id="rId269" Type="http://schemas.openxmlformats.org/officeDocument/2006/relationships/image" Target="../media/image4682.png"/><Relationship Id="rId33" Type="http://schemas.openxmlformats.org/officeDocument/2006/relationships/image" Target="../media/image4574.png"/><Relationship Id="rId129" Type="http://schemas.openxmlformats.org/officeDocument/2006/relationships/customXml" Target="../ink/ink4875.xml"/><Relationship Id="rId280" Type="http://schemas.openxmlformats.org/officeDocument/2006/relationships/customXml" Target="../ink/ink4951.xml"/><Relationship Id="rId75" Type="http://schemas.openxmlformats.org/officeDocument/2006/relationships/customXml" Target="../ink/ink4848.xml"/><Relationship Id="rId140" Type="http://schemas.openxmlformats.org/officeDocument/2006/relationships/image" Target="../media/image4622.png"/><Relationship Id="rId182" Type="http://schemas.openxmlformats.org/officeDocument/2006/relationships/image" Target="../media/image4640.png"/><Relationship Id="rId6" Type="http://schemas.openxmlformats.org/officeDocument/2006/relationships/customXml" Target="../ink/ink4813.xml"/><Relationship Id="rId238" Type="http://schemas.openxmlformats.org/officeDocument/2006/relationships/image" Target="../media/image4667.png"/><Relationship Id="rId291" Type="http://schemas.openxmlformats.org/officeDocument/2006/relationships/image" Target="../media/image4693.png"/><Relationship Id="rId305" Type="http://schemas.openxmlformats.org/officeDocument/2006/relationships/image" Target="../media/image4699.png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757.png"/><Relationship Id="rId21" Type="http://schemas.openxmlformats.org/officeDocument/2006/relationships/image" Target="../media/image4711.png"/><Relationship Id="rId42" Type="http://schemas.openxmlformats.org/officeDocument/2006/relationships/customXml" Target="../ink/ink4987.xml"/><Relationship Id="rId63" Type="http://schemas.openxmlformats.org/officeDocument/2006/relationships/image" Target="../media/image4732.png"/><Relationship Id="rId84" Type="http://schemas.openxmlformats.org/officeDocument/2006/relationships/customXml" Target="../ink/ink5008.xml"/><Relationship Id="rId138" Type="http://schemas.openxmlformats.org/officeDocument/2006/relationships/customXml" Target="../ink/ink5036.xml"/><Relationship Id="rId159" Type="http://schemas.openxmlformats.org/officeDocument/2006/relationships/image" Target="../media/image4776.png"/><Relationship Id="rId170" Type="http://schemas.openxmlformats.org/officeDocument/2006/relationships/customXml" Target="../ink/ink5052.xml"/><Relationship Id="rId191" Type="http://schemas.openxmlformats.org/officeDocument/2006/relationships/customXml" Target="../ink/ink5063.xml"/><Relationship Id="rId205" Type="http://schemas.openxmlformats.org/officeDocument/2006/relationships/image" Target="../media/image4794.png"/><Relationship Id="rId226" Type="http://schemas.openxmlformats.org/officeDocument/2006/relationships/customXml" Target="../ink/ink5081.xml"/><Relationship Id="rId107" Type="http://schemas.openxmlformats.org/officeDocument/2006/relationships/image" Target="../media/image4753.png"/><Relationship Id="rId11" Type="http://schemas.openxmlformats.org/officeDocument/2006/relationships/image" Target="../media/image4706.png"/><Relationship Id="rId32" Type="http://schemas.openxmlformats.org/officeDocument/2006/relationships/customXml" Target="../ink/ink4982.xml"/><Relationship Id="rId53" Type="http://schemas.openxmlformats.org/officeDocument/2006/relationships/image" Target="../media/image4727.png"/><Relationship Id="rId74" Type="http://schemas.openxmlformats.org/officeDocument/2006/relationships/customXml" Target="../ink/ink5003.xml"/><Relationship Id="rId128" Type="http://schemas.openxmlformats.org/officeDocument/2006/relationships/image" Target="../media/image4761.png"/><Relationship Id="rId149" Type="http://schemas.openxmlformats.org/officeDocument/2006/relationships/image" Target="../media/image4771.png"/><Relationship Id="rId5" Type="http://schemas.openxmlformats.org/officeDocument/2006/relationships/image" Target="../media/image927.png"/><Relationship Id="rId95" Type="http://schemas.openxmlformats.org/officeDocument/2006/relationships/image" Target="../media/image4747.png"/><Relationship Id="rId160" Type="http://schemas.openxmlformats.org/officeDocument/2006/relationships/customXml" Target="../ink/ink5047.xml"/><Relationship Id="rId181" Type="http://schemas.openxmlformats.org/officeDocument/2006/relationships/image" Target="../media/image224.png"/><Relationship Id="rId216" Type="http://schemas.openxmlformats.org/officeDocument/2006/relationships/customXml" Target="../ink/ink5076.xml"/><Relationship Id="rId22" Type="http://schemas.openxmlformats.org/officeDocument/2006/relationships/customXml" Target="../ink/ink4977.xml"/><Relationship Id="rId43" Type="http://schemas.openxmlformats.org/officeDocument/2006/relationships/image" Target="../media/image4722.png"/><Relationship Id="rId64" Type="http://schemas.openxmlformats.org/officeDocument/2006/relationships/customXml" Target="../ink/ink4998.xml"/><Relationship Id="rId118" Type="http://schemas.openxmlformats.org/officeDocument/2006/relationships/customXml" Target="../ink/ink5025.xml"/><Relationship Id="rId139" Type="http://schemas.openxmlformats.org/officeDocument/2006/relationships/image" Target="../media/image4766.png"/><Relationship Id="rId85" Type="http://schemas.openxmlformats.org/officeDocument/2006/relationships/image" Target="../media/image1529.png"/><Relationship Id="rId150" Type="http://schemas.openxmlformats.org/officeDocument/2006/relationships/customXml" Target="../ink/ink5042.xml"/><Relationship Id="rId171" Type="http://schemas.openxmlformats.org/officeDocument/2006/relationships/image" Target="../media/image4781.png"/><Relationship Id="rId192" Type="http://schemas.openxmlformats.org/officeDocument/2006/relationships/image" Target="../media/image4788.png"/><Relationship Id="rId206" Type="http://schemas.openxmlformats.org/officeDocument/2006/relationships/customXml" Target="../ink/ink5071.xml"/><Relationship Id="rId227" Type="http://schemas.openxmlformats.org/officeDocument/2006/relationships/image" Target="../media/image3813.png"/><Relationship Id="rId12" Type="http://schemas.openxmlformats.org/officeDocument/2006/relationships/customXml" Target="../ink/ink4972.xml"/><Relationship Id="rId33" Type="http://schemas.openxmlformats.org/officeDocument/2006/relationships/image" Target="../media/image4717.png"/><Relationship Id="rId108" Type="http://schemas.openxmlformats.org/officeDocument/2006/relationships/customXml" Target="../ink/ink5020.xml"/><Relationship Id="rId129" Type="http://schemas.openxmlformats.org/officeDocument/2006/relationships/customXml" Target="../ink/ink5031.xml"/><Relationship Id="rId54" Type="http://schemas.openxmlformats.org/officeDocument/2006/relationships/customXml" Target="../ink/ink4993.xml"/><Relationship Id="rId75" Type="http://schemas.openxmlformats.org/officeDocument/2006/relationships/image" Target="../media/image4738.png"/><Relationship Id="rId96" Type="http://schemas.openxmlformats.org/officeDocument/2006/relationships/customXml" Target="../ink/ink5014.xml"/><Relationship Id="rId140" Type="http://schemas.openxmlformats.org/officeDocument/2006/relationships/customXml" Target="../ink/ink5037.xml"/><Relationship Id="rId161" Type="http://schemas.openxmlformats.org/officeDocument/2006/relationships/image" Target="../media/image4777.png"/><Relationship Id="rId182" Type="http://schemas.openxmlformats.org/officeDocument/2006/relationships/customXml" Target="../ink/ink5058.xml"/><Relationship Id="rId217" Type="http://schemas.openxmlformats.org/officeDocument/2006/relationships/image" Target="../media/image4800.png"/><Relationship Id="rId6" Type="http://schemas.openxmlformats.org/officeDocument/2006/relationships/customXml" Target="../ink/ink4969.xml"/><Relationship Id="rId23" Type="http://schemas.openxmlformats.org/officeDocument/2006/relationships/image" Target="../media/image4712.png"/><Relationship Id="rId119" Type="http://schemas.openxmlformats.org/officeDocument/2006/relationships/image" Target="../media/image4758.png"/><Relationship Id="rId44" Type="http://schemas.openxmlformats.org/officeDocument/2006/relationships/customXml" Target="../ink/ink4988.xml"/><Relationship Id="rId65" Type="http://schemas.openxmlformats.org/officeDocument/2006/relationships/image" Target="../media/image4733.png"/><Relationship Id="rId86" Type="http://schemas.openxmlformats.org/officeDocument/2006/relationships/customXml" Target="../ink/ink5009.xml"/><Relationship Id="rId130" Type="http://schemas.openxmlformats.org/officeDocument/2006/relationships/customXml" Target="../ink/ink5032.xml"/><Relationship Id="rId151" Type="http://schemas.openxmlformats.org/officeDocument/2006/relationships/image" Target="../media/image4772.png"/><Relationship Id="rId172" Type="http://schemas.openxmlformats.org/officeDocument/2006/relationships/customXml" Target="../ink/ink5053.xml"/><Relationship Id="rId193" Type="http://schemas.openxmlformats.org/officeDocument/2006/relationships/customXml" Target="../ink/ink5064.xml"/><Relationship Id="rId207" Type="http://schemas.openxmlformats.org/officeDocument/2006/relationships/image" Target="../media/image4795.png"/><Relationship Id="rId228" Type="http://schemas.openxmlformats.org/officeDocument/2006/relationships/customXml" Target="../ink/ink5082.xml"/><Relationship Id="rId13" Type="http://schemas.openxmlformats.org/officeDocument/2006/relationships/image" Target="../media/image4707.png"/><Relationship Id="rId109" Type="http://schemas.openxmlformats.org/officeDocument/2006/relationships/image" Target="../media/image4754.png"/><Relationship Id="rId34" Type="http://schemas.openxmlformats.org/officeDocument/2006/relationships/customXml" Target="../ink/ink4983.xml"/><Relationship Id="rId55" Type="http://schemas.openxmlformats.org/officeDocument/2006/relationships/image" Target="../media/image4728.png"/><Relationship Id="rId76" Type="http://schemas.openxmlformats.org/officeDocument/2006/relationships/customXml" Target="../ink/ink5004.xml"/><Relationship Id="rId97" Type="http://schemas.openxmlformats.org/officeDocument/2006/relationships/image" Target="../media/image4748.png"/><Relationship Id="rId120" Type="http://schemas.openxmlformats.org/officeDocument/2006/relationships/customXml" Target="../ink/ink5026.xml"/><Relationship Id="rId141" Type="http://schemas.openxmlformats.org/officeDocument/2006/relationships/image" Target="../media/image4767.png"/><Relationship Id="rId7" Type="http://schemas.openxmlformats.org/officeDocument/2006/relationships/image" Target="../media/image4704.png"/><Relationship Id="rId162" Type="http://schemas.openxmlformats.org/officeDocument/2006/relationships/customXml" Target="../ink/ink5048.xml"/><Relationship Id="rId183" Type="http://schemas.openxmlformats.org/officeDocument/2006/relationships/image" Target="../media/image1989.png"/><Relationship Id="rId218" Type="http://schemas.openxmlformats.org/officeDocument/2006/relationships/customXml" Target="../ink/ink5077.xml"/><Relationship Id="rId24" Type="http://schemas.openxmlformats.org/officeDocument/2006/relationships/customXml" Target="../ink/ink4978.xml"/><Relationship Id="rId45" Type="http://schemas.openxmlformats.org/officeDocument/2006/relationships/image" Target="../media/image4723.png"/><Relationship Id="rId66" Type="http://schemas.openxmlformats.org/officeDocument/2006/relationships/customXml" Target="../ink/ink4999.xml"/><Relationship Id="rId87" Type="http://schemas.openxmlformats.org/officeDocument/2006/relationships/image" Target="../media/image4743.png"/><Relationship Id="rId110" Type="http://schemas.openxmlformats.org/officeDocument/2006/relationships/customXml" Target="../ink/ink5021.xml"/><Relationship Id="rId131" Type="http://schemas.openxmlformats.org/officeDocument/2006/relationships/image" Target="../media/image4762.png"/><Relationship Id="rId152" Type="http://schemas.openxmlformats.org/officeDocument/2006/relationships/customXml" Target="../ink/ink5043.xml"/><Relationship Id="rId173" Type="http://schemas.openxmlformats.org/officeDocument/2006/relationships/image" Target="../media/image4782.png"/><Relationship Id="rId194" Type="http://schemas.openxmlformats.org/officeDocument/2006/relationships/image" Target="../media/image4789.png"/><Relationship Id="rId208" Type="http://schemas.openxmlformats.org/officeDocument/2006/relationships/customXml" Target="../ink/ink5072.xml"/><Relationship Id="rId229" Type="http://schemas.openxmlformats.org/officeDocument/2006/relationships/image" Target="../media/image4805.png"/><Relationship Id="rId14" Type="http://schemas.openxmlformats.org/officeDocument/2006/relationships/customXml" Target="../ink/ink4973.xml"/><Relationship Id="rId35" Type="http://schemas.openxmlformats.org/officeDocument/2006/relationships/image" Target="../media/image4718.png"/><Relationship Id="rId56" Type="http://schemas.openxmlformats.org/officeDocument/2006/relationships/customXml" Target="../ink/ink4994.xml"/><Relationship Id="rId77" Type="http://schemas.openxmlformats.org/officeDocument/2006/relationships/image" Target="../media/image4739.png"/><Relationship Id="rId100" Type="http://schemas.openxmlformats.org/officeDocument/2006/relationships/customXml" Target="../ink/ink5016.xml"/><Relationship Id="rId8" Type="http://schemas.openxmlformats.org/officeDocument/2006/relationships/customXml" Target="../ink/ink4970.xml"/><Relationship Id="rId98" Type="http://schemas.openxmlformats.org/officeDocument/2006/relationships/customXml" Target="../ink/ink5015.xml"/><Relationship Id="rId121" Type="http://schemas.openxmlformats.org/officeDocument/2006/relationships/image" Target="../media/image4759.png"/><Relationship Id="rId142" Type="http://schemas.openxmlformats.org/officeDocument/2006/relationships/customXml" Target="../ink/ink5038.xml"/><Relationship Id="rId163" Type="http://schemas.openxmlformats.org/officeDocument/2006/relationships/image" Target="../media/image4778.png"/><Relationship Id="rId184" Type="http://schemas.openxmlformats.org/officeDocument/2006/relationships/customXml" Target="../ink/ink5059.xml"/><Relationship Id="rId219" Type="http://schemas.openxmlformats.org/officeDocument/2006/relationships/image" Target="../media/image4801.png"/><Relationship Id="rId230" Type="http://schemas.openxmlformats.org/officeDocument/2006/relationships/customXml" Target="../ink/ink5083.xml"/><Relationship Id="rId25" Type="http://schemas.openxmlformats.org/officeDocument/2006/relationships/image" Target="../media/image4713.png"/><Relationship Id="rId46" Type="http://schemas.openxmlformats.org/officeDocument/2006/relationships/customXml" Target="../ink/ink4989.xml"/><Relationship Id="rId67" Type="http://schemas.openxmlformats.org/officeDocument/2006/relationships/image" Target="../media/image4734.png"/><Relationship Id="rId116" Type="http://schemas.openxmlformats.org/officeDocument/2006/relationships/customXml" Target="../ink/ink5024.xml"/><Relationship Id="rId137" Type="http://schemas.openxmlformats.org/officeDocument/2006/relationships/image" Target="../media/image4765.png"/><Relationship Id="rId158" Type="http://schemas.openxmlformats.org/officeDocument/2006/relationships/customXml" Target="../ink/ink5046.xml"/><Relationship Id="rId20" Type="http://schemas.openxmlformats.org/officeDocument/2006/relationships/customXml" Target="../ink/ink4976.xml"/><Relationship Id="rId41" Type="http://schemas.openxmlformats.org/officeDocument/2006/relationships/image" Target="../media/image4721.png"/><Relationship Id="rId62" Type="http://schemas.openxmlformats.org/officeDocument/2006/relationships/customXml" Target="../ink/ink4997.xml"/><Relationship Id="rId83" Type="http://schemas.openxmlformats.org/officeDocument/2006/relationships/image" Target="../media/image4742.png"/><Relationship Id="rId88" Type="http://schemas.openxmlformats.org/officeDocument/2006/relationships/customXml" Target="../ink/ink5010.xml"/><Relationship Id="rId111" Type="http://schemas.openxmlformats.org/officeDocument/2006/relationships/image" Target="../media/image3433.png"/><Relationship Id="rId132" Type="http://schemas.openxmlformats.org/officeDocument/2006/relationships/customXml" Target="../ink/ink5033.xml"/><Relationship Id="rId153" Type="http://schemas.openxmlformats.org/officeDocument/2006/relationships/image" Target="../media/image4773.png"/><Relationship Id="rId174" Type="http://schemas.openxmlformats.org/officeDocument/2006/relationships/customXml" Target="../ink/ink5054.xml"/><Relationship Id="rId179" Type="http://schemas.openxmlformats.org/officeDocument/2006/relationships/image" Target="../media/image4785.png"/><Relationship Id="rId195" Type="http://schemas.openxmlformats.org/officeDocument/2006/relationships/customXml" Target="../ink/ink5065.xml"/><Relationship Id="rId209" Type="http://schemas.openxmlformats.org/officeDocument/2006/relationships/image" Target="../media/image4796.png"/><Relationship Id="rId190" Type="http://schemas.openxmlformats.org/officeDocument/2006/relationships/image" Target="../media/image4787.png"/><Relationship Id="rId204" Type="http://schemas.openxmlformats.org/officeDocument/2006/relationships/customXml" Target="../ink/ink5070.xml"/><Relationship Id="rId220" Type="http://schemas.openxmlformats.org/officeDocument/2006/relationships/customXml" Target="../ink/ink5078.xml"/><Relationship Id="rId225" Type="http://schemas.openxmlformats.org/officeDocument/2006/relationships/image" Target="../media/image4804.png"/><Relationship Id="rId15" Type="http://schemas.openxmlformats.org/officeDocument/2006/relationships/image" Target="../media/image4708.png"/><Relationship Id="rId36" Type="http://schemas.openxmlformats.org/officeDocument/2006/relationships/customXml" Target="../ink/ink4984.xml"/><Relationship Id="rId57" Type="http://schemas.openxmlformats.org/officeDocument/2006/relationships/image" Target="../media/image4729.png"/><Relationship Id="rId106" Type="http://schemas.openxmlformats.org/officeDocument/2006/relationships/customXml" Target="../ink/ink5019.xml"/><Relationship Id="rId127" Type="http://schemas.openxmlformats.org/officeDocument/2006/relationships/customXml" Target="../ink/ink5030.xml"/><Relationship Id="rId10" Type="http://schemas.openxmlformats.org/officeDocument/2006/relationships/customXml" Target="../ink/ink4971.xml"/><Relationship Id="rId31" Type="http://schemas.openxmlformats.org/officeDocument/2006/relationships/image" Target="../media/image4716.png"/><Relationship Id="rId52" Type="http://schemas.openxmlformats.org/officeDocument/2006/relationships/customXml" Target="../ink/ink4992.xml"/><Relationship Id="rId73" Type="http://schemas.openxmlformats.org/officeDocument/2006/relationships/image" Target="../media/image4737.png"/><Relationship Id="rId78" Type="http://schemas.openxmlformats.org/officeDocument/2006/relationships/customXml" Target="../ink/ink5005.xml"/><Relationship Id="rId94" Type="http://schemas.openxmlformats.org/officeDocument/2006/relationships/customXml" Target="../ink/ink5013.xml"/><Relationship Id="rId99" Type="http://schemas.openxmlformats.org/officeDocument/2006/relationships/image" Target="../media/image4749.png"/><Relationship Id="rId101" Type="http://schemas.openxmlformats.org/officeDocument/2006/relationships/image" Target="../media/image4750.png"/><Relationship Id="rId122" Type="http://schemas.openxmlformats.org/officeDocument/2006/relationships/customXml" Target="../ink/ink5027.xml"/><Relationship Id="rId143" Type="http://schemas.openxmlformats.org/officeDocument/2006/relationships/image" Target="../media/image4768.png"/><Relationship Id="rId148" Type="http://schemas.openxmlformats.org/officeDocument/2006/relationships/customXml" Target="../ink/ink5041.xml"/><Relationship Id="rId164" Type="http://schemas.openxmlformats.org/officeDocument/2006/relationships/customXml" Target="../ink/ink5049.xml"/><Relationship Id="rId169" Type="http://schemas.openxmlformats.org/officeDocument/2006/relationships/image" Target="../media/image3720.png"/><Relationship Id="rId185" Type="http://schemas.openxmlformats.org/officeDocument/2006/relationships/image" Target="../media/image269.png"/><Relationship Id="rId4" Type="http://schemas.openxmlformats.org/officeDocument/2006/relationships/customXml" Target="../ink/ink4968.xml"/><Relationship Id="rId9" Type="http://schemas.openxmlformats.org/officeDocument/2006/relationships/image" Target="../media/image4705.png"/><Relationship Id="rId180" Type="http://schemas.openxmlformats.org/officeDocument/2006/relationships/customXml" Target="../ink/ink5057.xml"/><Relationship Id="rId210" Type="http://schemas.openxmlformats.org/officeDocument/2006/relationships/customXml" Target="../ink/ink5073.xml"/><Relationship Id="rId215" Type="http://schemas.openxmlformats.org/officeDocument/2006/relationships/image" Target="../media/image4799.png"/><Relationship Id="rId26" Type="http://schemas.openxmlformats.org/officeDocument/2006/relationships/customXml" Target="../ink/ink4979.xml"/><Relationship Id="rId231" Type="http://schemas.openxmlformats.org/officeDocument/2006/relationships/image" Target="../media/image4806.png"/><Relationship Id="rId47" Type="http://schemas.openxmlformats.org/officeDocument/2006/relationships/image" Target="../media/image4724.png"/><Relationship Id="rId68" Type="http://schemas.openxmlformats.org/officeDocument/2006/relationships/customXml" Target="../ink/ink5000.xml"/><Relationship Id="rId89" Type="http://schemas.openxmlformats.org/officeDocument/2006/relationships/image" Target="../media/image4744.png"/><Relationship Id="rId112" Type="http://schemas.openxmlformats.org/officeDocument/2006/relationships/customXml" Target="../ink/ink5022.xml"/><Relationship Id="rId133" Type="http://schemas.openxmlformats.org/officeDocument/2006/relationships/image" Target="../media/image4763.png"/><Relationship Id="rId154" Type="http://schemas.openxmlformats.org/officeDocument/2006/relationships/customXml" Target="../ink/ink5044.xml"/><Relationship Id="rId175" Type="http://schemas.openxmlformats.org/officeDocument/2006/relationships/image" Target="../media/image4783.png"/><Relationship Id="rId196" Type="http://schemas.openxmlformats.org/officeDocument/2006/relationships/image" Target="../media/image4790.png"/><Relationship Id="rId200" Type="http://schemas.openxmlformats.org/officeDocument/2006/relationships/image" Target="../media/image4792.png"/><Relationship Id="rId16" Type="http://schemas.openxmlformats.org/officeDocument/2006/relationships/customXml" Target="../ink/ink4974.xml"/><Relationship Id="rId221" Type="http://schemas.openxmlformats.org/officeDocument/2006/relationships/image" Target="../media/image4802.png"/><Relationship Id="rId37" Type="http://schemas.openxmlformats.org/officeDocument/2006/relationships/image" Target="../media/image4719.png"/><Relationship Id="rId58" Type="http://schemas.openxmlformats.org/officeDocument/2006/relationships/customXml" Target="../ink/ink4995.xml"/><Relationship Id="rId79" Type="http://schemas.openxmlformats.org/officeDocument/2006/relationships/image" Target="../media/image4740.png"/><Relationship Id="rId102" Type="http://schemas.openxmlformats.org/officeDocument/2006/relationships/customXml" Target="../ink/ink5017.xml"/><Relationship Id="rId123" Type="http://schemas.openxmlformats.org/officeDocument/2006/relationships/image" Target="../media/image4760.png"/><Relationship Id="rId144" Type="http://schemas.openxmlformats.org/officeDocument/2006/relationships/customXml" Target="../ink/ink5039.xml"/><Relationship Id="rId90" Type="http://schemas.openxmlformats.org/officeDocument/2006/relationships/customXml" Target="../ink/ink5011.xml"/><Relationship Id="rId165" Type="http://schemas.openxmlformats.org/officeDocument/2006/relationships/image" Target="../media/image4779.png"/><Relationship Id="rId186" Type="http://schemas.openxmlformats.org/officeDocument/2006/relationships/customXml" Target="../ink/ink5060.xml"/><Relationship Id="rId211" Type="http://schemas.openxmlformats.org/officeDocument/2006/relationships/image" Target="../media/image4797.png"/><Relationship Id="rId27" Type="http://schemas.openxmlformats.org/officeDocument/2006/relationships/image" Target="../media/image4714.png"/><Relationship Id="rId48" Type="http://schemas.openxmlformats.org/officeDocument/2006/relationships/customXml" Target="../ink/ink4990.xml"/><Relationship Id="rId69" Type="http://schemas.openxmlformats.org/officeDocument/2006/relationships/image" Target="../media/image4735.png"/><Relationship Id="rId113" Type="http://schemas.openxmlformats.org/officeDocument/2006/relationships/image" Target="../media/image4755.png"/><Relationship Id="rId134" Type="http://schemas.openxmlformats.org/officeDocument/2006/relationships/customXml" Target="../ink/ink5034.xml"/><Relationship Id="rId80" Type="http://schemas.openxmlformats.org/officeDocument/2006/relationships/customXml" Target="../ink/ink5006.xml"/><Relationship Id="rId155" Type="http://schemas.openxmlformats.org/officeDocument/2006/relationships/image" Target="../media/image4774.png"/><Relationship Id="rId176" Type="http://schemas.openxmlformats.org/officeDocument/2006/relationships/customXml" Target="../ink/ink5055.xml"/><Relationship Id="rId197" Type="http://schemas.openxmlformats.org/officeDocument/2006/relationships/customXml" Target="../ink/ink5066.xml"/><Relationship Id="rId201" Type="http://schemas.openxmlformats.org/officeDocument/2006/relationships/customXml" Target="../ink/ink5068.xml"/><Relationship Id="rId222" Type="http://schemas.openxmlformats.org/officeDocument/2006/relationships/customXml" Target="../ink/ink5079.xml"/><Relationship Id="rId17" Type="http://schemas.openxmlformats.org/officeDocument/2006/relationships/image" Target="../media/image4709.png"/><Relationship Id="rId38" Type="http://schemas.openxmlformats.org/officeDocument/2006/relationships/customXml" Target="../ink/ink4985.xml"/><Relationship Id="rId59" Type="http://schemas.openxmlformats.org/officeDocument/2006/relationships/image" Target="../media/image4730.png"/><Relationship Id="rId103" Type="http://schemas.openxmlformats.org/officeDocument/2006/relationships/image" Target="../media/image4751.png"/><Relationship Id="rId124" Type="http://schemas.openxmlformats.org/officeDocument/2006/relationships/customXml" Target="../ink/ink5028.xml"/><Relationship Id="rId70" Type="http://schemas.openxmlformats.org/officeDocument/2006/relationships/customXml" Target="../ink/ink5001.xml"/><Relationship Id="rId91" Type="http://schemas.openxmlformats.org/officeDocument/2006/relationships/image" Target="../media/image4745.png"/><Relationship Id="rId145" Type="http://schemas.openxmlformats.org/officeDocument/2006/relationships/image" Target="../media/image4769.png"/><Relationship Id="rId166" Type="http://schemas.openxmlformats.org/officeDocument/2006/relationships/customXml" Target="../ink/ink5050.xml"/><Relationship Id="rId187" Type="http://schemas.openxmlformats.org/officeDocument/2006/relationships/customXml" Target="../ink/ink5061.xml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5074.xml"/><Relationship Id="rId28" Type="http://schemas.openxmlformats.org/officeDocument/2006/relationships/customXml" Target="../ink/ink4980.xml"/><Relationship Id="rId49" Type="http://schemas.openxmlformats.org/officeDocument/2006/relationships/image" Target="../media/image4725.png"/><Relationship Id="rId114" Type="http://schemas.openxmlformats.org/officeDocument/2006/relationships/customXml" Target="../ink/ink5023.xml"/><Relationship Id="rId60" Type="http://schemas.openxmlformats.org/officeDocument/2006/relationships/customXml" Target="../ink/ink4996.xml"/><Relationship Id="rId81" Type="http://schemas.openxmlformats.org/officeDocument/2006/relationships/image" Target="../media/image4741.png"/><Relationship Id="rId135" Type="http://schemas.openxmlformats.org/officeDocument/2006/relationships/image" Target="../media/image4764.png"/><Relationship Id="rId156" Type="http://schemas.openxmlformats.org/officeDocument/2006/relationships/customXml" Target="../ink/ink5045.xml"/><Relationship Id="rId177" Type="http://schemas.openxmlformats.org/officeDocument/2006/relationships/image" Target="../media/image4784.png"/><Relationship Id="rId198" Type="http://schemas.openxmlformats.org/officeDocument/2006/relationships/image" Target="../media/image4791.png"/><Relationship Id="rId202" Type="http://schemas.openxmlformats.org/officeDocument/2006/relationships/customXml" Target="../ink/ink5069.xml"/><Relationship Id="rId223" Type="http://schemas.openxmlformats.org/officeDocument/2006/relationships/image" Target="../media/image4803.png"/><Relationship Id="rId18" Type="http://schemas.openxmlformats.org/officeDocument/2006/relationships/customXml" Target="../ink/ink4975.xml"/><Relationship Id="rId39" Type="http://schemas.openxmlformats.org/officeDocument/2006/relationships/image" Target="../media/image4720.png"/><Relationship Id="rId50" Type="http://schemas.openxmlformats.org/officeDocument/2006/relationships/customXml" Target="../ink/ink4991.xml"/><Relationship Id="rId104" Type="http://schemas.openxmlformats.org/officeDocument/2006/relationships/customXml" Target="../ink/ink5018.xml"/><Relationship Id="rId125" Type="http://schemas.openxmlformats.org/officeDocument/2006/relationships/image" Target="../media/image3780.png"/><Relationship Id="rId146" Type="http://schemas.openxmlformats.org/officeDocument/2006/relationships/customXml" Target="../ink/ink5040.xml"/><Relationship Id="rId167" Type="http://schemas.openxmlformats.org/officeDocument/2006/relationships/image" Target="../media/image4780.png"/><Relationship Id="rId188" Type="http://schemas.openxmlformats.org/officeDocument/2006/relationships/image" Target="../media/image4786.png"/><Relationship Id="rId71" Type="http://schemas.openxmlformats.org/officeDocument/2006/relationships/image" Target="../media/image4736.png"/><Relationship Id="rId92" Type="http://schemas.openxmlformats.org/officeDocument/2006/relationships/customXml" Target="../ink/ink5012.xml"/><Relationship Id="rId213" Type="http://schemas.openxmlformats.org/officeDocument/2006/relationships/image" Target="../media/image4798.png"/><Relationship Id="rId2" Type="http://schemas.openxmlformats.org/officeDocument/2006/relationships/customXml" Target="../ink/ink4967.xml"/><Relationship Id="rId29" Type="http://schemas.openxmlformats.org/officeDocument/2006/relationships/image" Target="../media/image4715.png"/><Relationship Id="rId40" Type="http://schemas.openxmlformats.org/officeDocument/2006/relationships/customXml" Target="../ink/ink4986.xml"/><Relationship Id="rId115" Type="http://schemas.openxmlformats.org/officeDocument/2006/relationships/image" Target="../media/image4756.png"/><Relationship Id="rId136" Type="http://schemas.openxmlformats.org/officeDocument/2006/relationships/customXml" Target="../ink/ink5035.xml"/><Relationship Id="rId157" Type="http://schemas.openxmlformats.org/officeDocument/2006/relationships/image" Target="../media/image4775.png"/><Relationship Id="rId178" Type="http://schemas.openxmlformats.org/officeDocument/2006/relationships/customXml" Target="../ink/ink5056.xml"/><Relationship Id="rId61" Type="http://schemas.openxmlformats.org/officeDocument/2006/relationships/image" Target="../media/image4731.png"/><Relationship Id="rId82" Type="http://schemas.openxmlformats.org/officeDocument/2006/relationships/customXml" Target="../ink/ink5007.xml"/><Relationship Id="rId199" Type="http://schemas.openxmlformats.org/officeDocument/2006/relationships/customXml" Target="../ink/ink5067.xml"/><Relationship Id="rId203" Type="http://schemas.openxmlformats.org/officeDocument/2006/relationships/image" Target="../media/image4793.png"/><Relationship Id="rId19" Type="http://schemas.openxmlformats.org/officeDocument/2006/relationships/image" Target="../media/image4710.png"/><Relationship Id="rId224" Type="http://schemas.openxmlformats.org/officeDocument/2006/relationships/customXml" Target="../ink/ink5080.xml"/><Relationship Id="rId30" Type="http://schemas.openxmlformats.org/officeDocument/2006/relationships/customXml" Target="../ink/ink4981.xml"/><Relationship Id="rId105" Type="http://schemas.openxmlformats.org/officeDocument/2006/relationships/image" Target="../media/image4752.png"/><Relationship Id="rId126" Type="http://schemas.openxmlformats.org/officeDocument/2006/relationships/customXml" Target="../ink/ink5029.xml"/><Relationship Id="rId147" Type="http://schemas.openxmlformats.org/officeDocument/2006/relationships/image" Target="../media/image4770.png"/><Relationship Id="rId168" Type="http://schemas.openxmlformats.org/officeDocument/2006/relationships/customXml" Target="../ink/ink5051.xml"/><Relationship Id="rId51" Type="http://schemas.openxmlformats.org/officeDocument/2006/relationships/image" Target="../media/image4726.png"/><Relationship Id="rId72" Type="http://schemas.openxmlformats.org/officeDocument/2006/relationships/customXml" Target="../ink/ink5002.xml"/><Relationship Id="rId93" Type="http://schemas.openxmlformats.org/officeDocument/2006/relationships/image" Target="../media/image4746.png"/><Relationship Id="rId189" Type="http://schemas.openxmlformats.org/officeDocument/2006/relationships/customXml" Target="../ink/ink5062.xml"/><Relationship Id="rId3" Type="http://schemas.openxmlformats.org/officeDocument/2006/relationships/image" Target="../media/image4703.png"/><Relationship Id="rId214" Type="http://schemas.openxmlformats.org/officeDocument/2006/relationships/customXml" Target="../ink/ink5075.xml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877.png"/><Relationship Id="rId671" Type="http://schemas.openxmlformats.org/officeDocument/2006/relationships/image" Target="../media/image4937.png"/><Relationship Id="rId21" Type="http://schemas.openxmlformats.org/officeDocument/2006/relationships/image" Target="../media/image4814.png"/><Relationship Id="rId324" Type="http://schemas.openxmlformats.org/officeDocument/2006/relationships/customXml" Target="../ink/ink5245.xml"/><Relationship Id="rId531" Type="http://schemas.openxmlformats.org/officeDocument/2006/relationships/image" Target="../media/image4870.png"/><Relationship Id="rId629" Type="http://schemas.openxmlformats.org/officeDocument/2006/relationships/image" Target="../media/image4917.png"/><Relationship Id="rId170" Type="http://schemas.openxmlformats.org/officeDocument/2006/relationships/customXml" Target="../ink/ink5168.xml"/><Relationship Id="rId268" Type="http://schemas.openxmlformats.org/officeDocument/2006/relationships/customXml" Target="../ink/ink5217.xml"/><Relationship Id="rId475" Type="http://schemas.openxmlformats.org/officeDocument/2006/relationships/customXml" Target="../ink/ink5322.xml"/><Relationship Id="rId32" Type="http://schemas.openxmlformats.org/officeDocument/2006/relationships/customXml" Target="../ink/ink5099.xml"/><Relationship Id="rId128" Type="http://schemas.openxmlformats.org/officeDocument/2006/relationships/customXml" Target="../ink/ink5147.xml"/><Relationship Id="rId335" Type="http://schemas.openxmlformats.org/officeDocument/2006/relationships/image" Target="../media/image4008.png"/><Relationship Id="rId542" Type="http://schemas.openxmlformats.org/officeDocument/2006/relationships/customXml" Target="../ink/ink5356.xml"/><Relationship Id="rId181" Type="http://schemas.openxmlformats.org/officeDocument/2006/relationships/image" Target="../media/image3907.png"/><Relationship Id="rId402" Type="http://schemas.openxmlformats.org/officeDocument/2006/relationships/customXml" Target="../ink/ink5284.xml"/><Relationship Id="rId279" Type="http://schemas.openxmlformats.org/officeDocument/2006/relationships/image" Target="../media/image2944.png"/><Relationship Id="rId486" Type="http://schemas.openxmlformats.org/officeDocument/2006/relationships/image" Target="../media/image4849.png"/><Relationship Id="rId43" Type="http://schemas.openxmlformats.org/officeDocument/2006/relationships/image" Target="../media/image3843.png"/><Relationship Id="rId139" Type="http://schemas.openxmlformats.org/officeDocument/2006/relationships/image" Target="../media/image3887.png"/><Relationship Id="rId346" Type="http://schemas.openxmlformats.org/officeDocument/2006/relationships/customXml" Target="../ink/ink5256.xml"/><Relationship Id="rId553" Type="http://schemas.openxmlformats.org/officeDocument/2006/relationships/image" Target="../media/image4879.png"/><Relationship Id="rId192" Type="http://schemas.openxmlformats.org/officeDocument/2006/relationships/customXml" Target="../ink/ink5179.xml"/><Relationship Id="rId206" Type="http://schemas.openxmlformats.org/officeDocument/2006/relationships/customXml" Target="../ink/ink5186.xml"/><Relationship Id="rId413" Type="http://schemas.openxmlformats.org/officeDocument/2006/relationships/image" Target="../media/image2192.png"/><Relationship Id="rId497" Type="http://schemas.openxmlformats.org/officeDocument/2006/relationships/customXml" Target="../ink/ink5333.xml"/><Relationship Id="rId620" Type="http://schemas.openxmlformats.org/officeDocument/2006/relationships/customXml" Target="../ink/ink5395.xml"/><Relationship Id="rId357" Type="http://schemas.openxmlformats.org/officeDocument/2006/relationships/image" Target="../media/image1060.png"/><Relationship Id="rId54" Type="http://schemas.openxmlformats.org/officeDocument/2006/relationships/customXml" Target="../ink/ink5110.xml"/><Relationship Id="rId217" Type="http://schemas.openxmlformats.org/officeDocument/2006/relationships/image" Target="../media/image3924.png"/><Relationship Id="rId564" Type="http://schemas.openxmlformats.org/officeDocument/2006/relationships/customXml" Target="../ink/ink5367.xml"/><Relationship Id="rId424" Type="http://schemas.openxmlformats.org/officeDocument/2006/relationships/image" Target="../media/image4821.png"/><Relationship Id="rId631" Type="http://schemas.openxmlformats.org/officeDocument/2006/relationships/image" Target="../media/image4918.png"/><Relationship Id="rId270" Type="http://schemas.openxmlformats.org/officeDocument/2006/relationships/customXml" Target="../ink/ink5218.xml"/><Relationship Id="rId65" Type="http://schemas.openxmlformats.org/officeDocument/2006/relationships/image" Target="../media/image3853.png"/><Relationship Id="rId130" Type="http://schemas.openxmlformats.org/officeDocument/2006/relationships/customXml" Target="../ink/ink5148.xml"/><Relationship Id="rId368" Type="http://schemas.openxmlformats.org/officeDocument/2006/relationships/customXml" Target="../ink/ink5267.xml"/><Relationship Id="rId575" Type="http://schemas.openxmlformats.org/officeDocument/2006/relationships/image" Target="../media/image4890.png"/><Relationship Id="rId228" Type="http://schemas.openxmlformats.org/officeDocument/2006/relationships/customXml" Target="../ink/ink5197.xml"/><Relationship Id="rId435" Type="http://schemas.openxmlformats.org/officeDocument/2006/relationships/customXml" Target="../ink/ink5301.xml"/><Relationship Id="rId642" Type="http://schemas.openxmlformats.org/officeDocument/2006/relationships/customXml" Target="../ink/ink5406.xml"/><Relationship Id="rId281" Type="http://schemas.openxmlformats.org/officeDocument/2006/relationships/image" Target="../media/image3952.png"/><Relationship Id="rId502" Type="http://schemas.openxmlformats.org/officeDocument/2006/relationships/image" Target="../media/image4856.png"/><Relationship Id="rId76" Type="http://schemas.openxmlformats.org/officeDocument/2006/relationships/customXml" Target="../ink/ink5121.xml"/><Relationship Id="rId141" Type="http://schemas.openxmlformats.org/officeDocument/2006/relationships/image" Target="../media/image3888.png"/><Relationship Id="rId379" Type="http://schemas.openxmlformats.org/officeDocument/2006/relationships/image" Target="../media/image4028.png"/><Relationship Id="rId586" Type="http://schemas.openxmlformats.org/officeDocument/2006/relationships/customXml" Target="../ink/ink5378.xml"/><Relationship Id="rId7" Type="http://schemas.openxmlformats.org/officeDocument/2006/relationships/image" Target="../media/image4809.png"/><Relationship Id="rId239" Type="http://schemas.openxmlformats.org/officeDocument/2006/relationships/image" Target="../media/image3934.png"/><Relationship Id="rId446" Type="http://schemas.openxmlformats.org/officeDocument/2006/relationships/image" Target="../media/image4832.png"/><Relationship Id="rId653" Type="http://schemas.openxmlformats.org/officeDocument/2006/relationships/image" Target="../media/image4928.png"/><Relationship Id="rId292" Type="http://schemas.openxmlformats.org/officeDocument/2006/relationships/customXml" Target="../ink/ink5229.xml"/><Relationship Id="rId306" Type="http://schemas.openxmlformats.org/officeDocument/2006/relationships/customXml" Target="../ink/ink5236.xml"/><Relationship Id="rId87" Type="http://schemas.openxmlformats.org/officeDocument/2006/relationships/image" Target="../media/image2173.png"/><Relationship Id="rId513" Type="http://schemas.openxmlformats.org/officeDocument/2006/relationships/customXml" Target="../ink/ink5341.xml"/><Relationship Id="rId597" Type="http://schemas.openxmlformats.org/officeDocument/2006/relationships/image" Target="../media/image4901.png"/><Relationship Id="rId152" Type="http://schemas.openxmlformats.org/officeDocument/2006/relationships/customXml" Target="../ink/ink5159.xml"/><Relationship Id="rId457" Type="http://schemas.openxmlformats.org/officeDocument/2006/relationships/customXml" Target="../ink/ink5312.xml"/><Relationship Id="rId664" Type="http://schemas.openxmlformats.org/officeDocument/2006/relationships/customXml" Target="../ink/ink5417.xml"/><Relationship Id="rId14" Type="http://schemas.openxmlformats.org/officeDocument/2006/relationships/customXml" Target="../ink/ink5090.xml"/><Relationship Id="rId317" Type="http://schemas.openxmlformats.org/officeDocument/2006/relationships/image" Target="../media/image4000.png"/><Relationship Id="rId524" Type="http://schemas.openxmlformats.org/officeDocument/2006/relationships/image" Target="../media/image4867.png"/><Relationship Id="rId98" Type="http://schemas.openxmlformats.org/officeDocument/2006/relationships/customXml" Target="../ink/ink5132.xml"/><Relationship Id="rId163" Type="http://schemas.openxmlformats.org/officeDocument/2006/relationships/image" Target="../media/image3898.png"/><Relationship Id="rId370" Type="http://schemas.openxmlformats.org/officeDocument/2006/relationships/customXml" Target="../ink/ink5268.xml"/><Relationship Id="rId230" Type="http://schemas.openxmlformats.org/officeDocument/2006/relationships/customXml" Target="../ink/ink5198.xml"/><Relationship Id="rId468" Type="http://schemas.openxmlformats.org/officeDocument/2006/relationships/image" Target="../media/image4841.png"/><Relationship Id="rId25" Type="http://schemas.openxmlformats.org/officeDocument/2006/relationships/image" Target="../media/image4816.png"/><Relationship Id="rId328" Type="http://schemas.openxmlformats.org/officeDocument/2006/relationships/customXml" Target="../ink/ink5247.xml"/><Relationship Id="rId535" Type="http://schemas.openxmlformats.org/officeDocument/2006/relationships/image" Target="../media/image4872.png"/><Relationship Id="rId174" Type="http://schemas.openxmlformats.org/officeDocument/2006/relationships/customXml" Target="../ink/ink5170.xml"/><Relationship Id="rId381" Type="http://schemas.openxmlformats.org/officeDocument/2006/relationships/image" Target="../media/image4029.png"/><Relationship Id="rId602" Type="http://schemas.openxmlformats.org/officeDocument/2006/relationships/customXml" Target="../ink/ink5386.xml"/><Relationship Id="rId241" Type="http://schemas.openxmlformats.org/officeDocument/2006/relationships/image" Target="../media/image3935.png"/><Relationship Id="rId479" Type="http://schemas.openxmlformats.org/officeDocument/2006/relationships/customXml" Target="../ink/ink5324.xml"/><Relationship Id="rId36" Type="http://schemas.openxmlformats.org/officeDocument/2006/relationships/customXml" Target="../ink/ink5101.xml"/><Relationship Id="rId339" Type="http://schemas.openxmlformats.org/officeDocument/2006/relationships/image" Target="../media/image4010.png"/><Relationship Id="rId546" Type="http://schemas.openxmlformats.org/officeDocument/2006/relationships/customXml" Target="../ink/ink5358.xml"/><Relationship Id="rId101" Type="http://schemas.openxmlformats.org/officeDocument/2006/relationships/image" Target="../media/image3870.png"/><Relationship Id="rId185" Type="http://schemas.openxmlformats.org/officeDocument/2006/relationships/image" Target="../media/image3909.png"/><Relationship Id="rId406" Type="http://schemas.openxmlformats.org/officeDocument/2006/relationships/customXml" Target="../ink/ink5286.xml"/><Relationship Id="rId392" Type="http://schemas.openxmlformats.org/officeDocument/2006/relationships/customXml" Target="../ink/ink5279.xml"/><Relationship Id="rId613" Type="http://schemas.openxmlformats.org/officeDocument/2006/relationships/image" Target="../media/image4909.png"/><Relationship Id="rId252" Type="http://schemas.openxmlformats.org/officeDocument/2006/relationships/customXml" Target="../ink/ink5209.xml"/><Relationship Id="rId47" Type="http://schemas.openxmlformats.org/officeDocument/2006/relationships/image" Target="../media/image3845.png"/><Relationship Id="rId112" Type="http://schemas.openxmlformats.org/officeDocument/2006/relationships/customXml" Target="../ink/ink5139.xml"/><Relationship Id="rId557" Type="http://schemas.openxmlformats.org/officeDocument/2006/relationships/image" Target="../media/image4881.png"/><Relationship Id="rId196" Type="http://schemas.openxmlformats.org/officeDocument/2006/relationships/customXml" Target="../ink/ink5181.xml"/><Relationship Id="rId417" Type="http://schemas.openxmlformats.org/officeDocument/2006/relationships/customXml" Target="../ink/ink5292.xml"/><Relationship Id="rId624" Type="http://schemas.openxmlformats.org/officeDocument/2006/relationships/customXml" Target="../ink/ink5397.xml"/><Relationship Id="rId263" Type="http://schemas.openxmlformats.org/officeDocument/2006/relationships/image" Target="../media/image3945.png"/><Relationship Id="rId470" Type="http://schemas.openxmlformats.org/officeDocument/2006/relationships/image" Target="../media/image4842.png"/><Relationship Id="rId58" Type="http://schemas.openxmlformats.org/officeDocument/2006/relationships/customXml" Target="../ink/ink5112.xml"/><Relationship Id="rId123" Type="http://schemas.openxmlformats.org/officeDocument/2006/relationships/image" Target="../media/image3879.png"/><Relationship Id="rId330" Type="http://schemas.openxmlformats.org/officeDocument/2006/relationships/customXml" Target="../ink/ink5248.xml"/><Relationship Id="rId568" Type="http://schemas.openxmlformats.org/officeDocument/2006/relationships/customXml" Target="../ink/ink5369.xml"/><Relationship Id="rId428" Type="http://schemas.openxmlformats.org/officeDocument/2006/relationships/image" Target="../media/image4823.png"/><Relationship Id="rId635" Type="http://schemas.openxmlformats.org/officeDocument/2006/relationships/image" Target="../media/image4920.png"/><Relationship Id="rId274" Type="http://schemas.openxmlformats.org/officeDocument/2006/relationships/customXml" Target="../ink/ink5220.xml"/><Relationship Id="rId481" Type="http://schemas.openxmlformats.org/officeDocument/2006/relationships/customXml" Target="../ink/ink5325.xml"/><Relationship Id="rId69" Type="http://schemas.openxmlformats.org/officeDocument/2006/relationships/image" Target="../media/image3855.png"/><Relationship Id="rId134" Type="http://schemas.openxmlformats.org/officeDocument/2006/relationships/customXml" Target="../ink/ink5150.xml"/><Relationship Id="rId579" Type="http://schemas.openxmlformats.org/officeDocument/2006/relationships/image" Target="../media/image4892.png"/><Relationship Id="rId341" Type="http://schemas.openxmlformats.org/officeDocument/2006/relationships/image" Target="../media/image4011.png"/><Relationship Id="rId439" Type="http://schemas.openxmlformats.org/officeDocument/2006/relationships/customXml" Target="../ink/ink5303.xml"/><Relationship Id="rId646" Type="http://schemas.openxmlformats.org/officeDocument/2006/relationships/customXml" Target="../ink/ink5408.xml"/><Relationship Id="rId201" Type="http://schemas.openxmlformats.org/officeDocument/2006/relationships/image" Target="../media/image3916.png"/><Relationship Id="rId243" Type="http://schemas.openxmlformats.org/officeDocument/2006/relationships/image" Target="../media/image3936.png"/><Relationship Id="rId285" Type="http://schemas.openxmlformats.org/officeDocument/2006/relationships/image" Target="../media/image3954.png"/><Relationship Id="rId450" Type="http://schemas.openxmlformats.org/officeDocument/2006/relationships/image" Target="../media/image4834.png"/><Relationship Id="rId506" Type="http://schemas.openxmlformats.org/officeDocument/2006/relationships/image" Target="../media/image4858.png"/><Relationship Id="rId38" Type="http://schemas.openxmlformats.org/officeDocument/2006/relationships/customXml" Target="../ink/ink5102.xml"/><Relationship Id="rId103" Type="http://schemas.openxmlformats.org/officeDocument/2006/relationships/image" Target="../media/image3871.png"/><Relationship Id="rId310" Type="http://schemas.openxmlformats.org/officeDocument/2006/relationships/customXml" Target="../ink/ink5238.xml"/><Relationship Id="rId492" Type="http://schemas.openxmlformats.org/officeDocument/2006/relationships/image" Target="../media/image4852.png"/><Relationship Id="rId548" Type="http://schemas.openxmlformats.org/officeDocument/2006/relationships/customXml" Target="../ink/ink5359.xml"/><Relationship Id="rId91" Type="http://schemas.openxmlformats.org/officeDocument/2006/relationships/image" Target="../media/image3865.png"/><Relationship Id="rId145" Type="http://schemas.openxmlformats.org/officeDocument/2006/relationships/image" Target="../media/image3890.png"/><Relationship Id="rId187" Type="http://schemas.openxmlformats.org/officeDocument/2006/relationships/image" Target="../media/image3910.png"/><Relationship Id="rId352" Type="http://schemas.openxmlformats.org/officeDocument/2006/relationships/customXml" Target="../ink/ink5259.xml"/><Relationship Id="rId394" Type="http://schemas.openxmlformats.org/officeDocument/2006/relationships/customXml" Target="../ink/ink5280.xml"/><Relationship Id="rId408" Type="http://schemas.openxmlformats.org/officeDocument/2006/relationships/customXml" Target="../ink/ink5287.xml"/><Relationship Id="rId615" Type="http://schemas.openxmlformats.org/officeDocument/2006/relationships/image" Target="../media/image4910.png"/><Relationship Id="rId212" Type="http://schemas.openxmlformats.org/officeDocument/2006/relationships/customXml" Target="../ink/ink5189.xml"/><Relationship Id="rId254" Type="http://schemas.openxmlformats.org/officeDocument/2006/relationships/customXml" Target="../ink/ink5210.xml"/><Relationship Id="rId657" Type="http://schemas.openxmlformats.org/officeDocument/2006/relationships/image" Target="../media/image4930.png"/><Relationship Id="rId49" Type="http://schemas.openxmlformats.org/officeDocument/2006/relationships/image" Target="../media/image3846.png"/><Relationship Id="rId114" Type="http://schemas.openxmlformats.org/officeDocument/2006/relationships/customXml" Target="../ink/ink5140.xml"/><Relationship Id="rId296" Type="http://schemas.openxmlformats.org/officeDocument/2006/relationships/customXml" Target="../ink/ink5231.xml"/><Relationship Id="rId461" Type="http://schemas.openxmlformats.org/officeDocument/2006/relationships/image" Target="../media/image405.png"/><Relationship Id="rId517" Type="http://schemas.openxmlformats.org/officeDocument/2006/relationships/customXml" Target="../ink/ink5343.xml"/><Relationship Id="rId559" Type="http://schemas.openxmlformats.org/officeDocument/2006/relationships/image" Target="../media/image4882.png"/><Relationship Id="rId60" Type="http://schemas.openxmlformats.org/officeDocument/2006/relationships/customXml" Target="../ink/ink5113.xml"/><Relationship Id="rId156" Type="http://schemas.openxmlformats.org/officeDocument/2006/relationships/customXml" Target="../ink/ink5161.xml"/><Relationship Id="rId198" Type="http://schemas.openxmlformats.org/officeDocument/2006/relationships/customXml" Target="../ink/ink5182.xml"/><Relationship Id="rId321" Type="http://schemas.openxmlformats.org/officeDocument/2006/relationships/image" Target="../media/image4002.png"/><Relationship Id="rId363" Type="http://schemas.openxmlformats.org/officeDocument/2006/relationships/image" Target="../media/image4020.png"/><Relationship Id="rId419" Type="http://schemas.openxmlformats.org/officeDocument/2006/relationships/customXml" Target="../ink/ink5293.xml"/><Relationship Id="rId570" Type="http://schemas.openxmlformats.org/officeDocument/2006/relationships/customXml" Target="../ink/ink5370.xml"/><Relationship Id="rId626" Type="http://schemas.openxmlformats.org/officeDocument/2006/relationships/customXml" Target="../ink/ink5398.xml"/><Relationship Id="rId223" Type="http://schemas.openxmlformats.org/officeDocument/2006/relationships/image" Target="../media/image3927.png"/><Relationship Id="rId430" Type="http://schemas.openxmlformats.org/officeDocument/2006/relationships/image" Target="../media/image4824.png"/><Relationship Id="rId668" Type="http://schemas.openxmlformats.org/officeDocument/2006/relationships/customXml" Target="../ink/ink5419.xml"/><Relationship Id="rId18" Type="http://schemas.openxmlformats.org/officeDocument/2006/relationships/customXml" Target="../ink/ink5092.xml"/><Relationship Id="rId265" Type="http://schemas.openxmlformats.org/officeDocument/2006/relationships/image" Target="../media/image3946.png"/><Relationship Id="rId472" Type="http://schemas.openxmlformats.org/officeDocument/2006/relationships/image" Target="../media/image4843.png"/><Relationship Id="rId528" Type="http://schemas.openxmlformats.org/officeDocument/2006/relationships/image" Target="../media/image4869.png"/><Relationship Id="rId125" Type="http://schemas.openxmlformats.org/officeDocument/2006/relationships/image" Target="../media/image3880.png"/><Relationship Id="rId167" Type="http://schemas.openxmlformats.org/officeDocument/2006/relationships/image" Target="../media/image3900.png"/><Relationship Id="rId332" Type="http://schemas.openxmlformats.org/officeDocument/2006/relationships/customXml" Target="../ink/ink5249.xml"/><Relationship Id="rId374" Type="http://schemas.openxmlformats.org/officeDocument/2006/relationships/customXml" Target="../ink/ink5270.xml"/><Relationship Id="rId581" Type="http://schemas.openxmlformats.org/officeDocument/2006/relationships/image" Target="../media/image4893.png"/><Relationship Id="rId71" Type="http://schemas.openxmlformats.org/officeDocument/2006/relationships/image" Target="../media/image3856.png"/><Relationship Id="rId234" Type="http://schemas.openxmlformats.org/officeDocument/2006/relationships/customXml" Target="../ink/ink5200.xml"/><Relationship Id="rId637" Type="http://schemas.openxmlformats.org/officeDocument/2006/relationships/image" Target="../media/image1409.png"/><Relationship Id="rId2" Type="http://schemas.openxmlformats.org/officeDocument/2006/relationships/customXml" Target="../ink/ink5084.xml"/><Relationship Id="rId29" Type="http://schemas.openxmlformats.org/officeDocument/2006/relationships/image" Target="../media/image4818.png"/><Relationship Id="rId276" Type="http://schemas.openxmlformats.org/officeDocument/2006/relationships/customXml" Target="../ink/ink5221.xml"/><Relationship Id="rId441" Type="http://schemas.openxmlformats.org/officeDocument/2006/relationships/customXml" Target="../ink/ink5304.xml"/><Relationship Id="rId483" Type="http://schemas.openxmlformats.org/officeDocument/2006/relationships/customXml" Target="../ink/ink5326.xml"/><Relationship Id="rId539" Type="http://schemas.openxmlformats.org/officeDocument/2006/relationships/image" Target="../media/image4873.png"/><Relationship Id="rId40" Type="http://schemas.openxmlformats.org/officeDocument/2006/relationships/customXml" Target="../ink/ink5103.xml"/><Relationship Id="rId136" Type="http://schemas.openxmlformats.org/officeDocument/2006/relationships/customXml" Target="../ink/ink5151.xml"/><Relationship Id="rId178" Type="http://schemas.openxmlformats.org/officeDocument/2006/relationships/customXml" Target="../ink/ink5172.xml"/><Relationship Id="rId301" Type="http://schemas.openxmlformats.org/officeDocument/2006/relationships/image" Target="../media/image3962.png"/><Relationship Id="rId343" Type="http://schemas.openxmlformats.org/officeDocument/2006/relationships/image" Target="../media/image351.png"/><Relationship Id="rId550" Type="http://schemas.openxmlformats.org/officeDocument/2006/relationships/customXml" Target="../ink/ink5360.xml"/><Relationship Id="rId82" Type="http://schemas.openxmlformats.org/officeDocument/2006/relationships/customXml" Target="../ink/ink5124.xml"/><Relationship Id="rId203" Type="http://schemas.openxmlformats.org/officeDocument/2006/relationships/image" Target="../media/image3917.png"/><Relationship Id="rId385" Type="http://schemas.openxmlformats.org/officeDocument/2006/relationships/image" Target="../media/image4031.png"/><Relationship Id="rId592" Type="http://schemas.openxmlformats.org/officeDocument/2006/relationships/customXml" Target="../ink/ink5381.xml"/><Relationship Id="rId606" Type="http://schemas.openxmlformats.org/officeDocument/2006/relationships/customXml" Target="../ink/ink5388.xml"/><Relationship Id="rId648" Type="http://schemas.openxmlformats.org/officeDocument/2006/relationships/customXml" Target="../ink/ink5409.xml"/><Relationship Id="rId245" Type="http://schemas.openxmlformats.org/officeDocument/2006/relationships/image" Target="../media/image3937.png"/><Relationship Id="rId287" Type="http://schemas.openxmlformats.org/officeDocument/2006/relationships/image" Target="../media/image3955.png"/><Relationship Id="rId410" Type="http://schemas.openxmlformats.org/officeDocument/2006/relationships/customXml" Target="../ink/ink5288.xml"/><Relationship Id="rId452" Type="http://schemas.openxmlformats.org/officeDocument/2006/relationships/image" Target="../media/image4835.png"/><Relationship Id="rId494" Type="http://schemas.openxmlformats.org/officeDocument/2006/relationships/image" Target="../media/image2111.png"/><Relationship Id="rId508" Type="http://schemas.openxmlformats.org/officeDocument/2006/relationships/image" Target="../media/image4859.png"/><Relationship Id="rId105" Type="http://schemas.openxmlformats.org/officeDocument/2006/relationships/image" Target="../media/image537.png"/><Relationship Id="rId147" Type="http://schemas.openxmlformats.org/officeDocument/2006/relationships/image" Target="../media/image3891.png"/><Relationship Id="rId312" Type="http://schemas.openxmlformats.org/officeDocument/2006/relationships/customXml" Target="../ink/ink5239.xml"/><Relationship Id="rId354" Type="http://schemas.openxmlformats.org/officeDocument/2006/relationships/customXml" Target="../ink/ink5260.xml"/><Relationship Id="rId51" Type="http://schemas.openxmlformats.org/officeDocument/2006/relationships/image" Target="../media/image3847.png"/><Relationship Id="rId93" Type="http://schemas.openxmlformats.org/officeDocument/2006/relationships/image" Target="../media/image3866.png"/><Relationship Id="rId189" Type="http://schemas.openxmlformats.org/officeDocument/2006/relationships/image" Target="../media/image1281.png"/><Relationship Id="rId396" Type="http://schemas.openxmlformats.org/officeDocument/2006/relationships/customXml" Target="../ink/ink5281.xml"/><Relationship Id="rId561" Type="http://schemas.openxmlformats.org/officeDocument/2006/relationships/image" Target="../media/image4883.png"/><Relationship Id="rId617" Type="http://schemas.openxmlformats.org/officeDocument/2006/relationships/image" Target="../media/image4911.png"/><Relationship Id="rId659" Type="http://schemas.openxmlformats.org/officeDocument/2006/relationships/image" Target="../media/image4931.png"/><Relationship Id="rId214" Type="http://schemas.openxmlformats.org/officeDocument/2006/relationships/customXml" Target="../ink/ink5190.xml"/><Relationship Id="rId256" Type="http://schemas.openxmlformats.org/officeDocument/2006/relationships/customXml" Target="../ink/ink5211.xml"/><Relationship Id="rId298" Type="http://schemas.openxmlformats.org/officeDocument/2006/relationships/customXml" Target="../ink/ink5232.xml"/><Relationship Id="rId421" Type="http://schemas.openxmlformats.org/officeDocument/2006/relationships/customXml" Target="../ink/ink5294.xml"/><Relationship Id="rId463" Type="http://schemas.openxmlformats.org/officeDocument/2006/relationships/customXml" Target="../ink/ink5316.xml"/><Relationship Id="rId519" Type="http://schemas.openxmlformats.org/officeDocument/2006/relationships/customXml" Target="../ink/ink5344.xml"/><Relationship Id="rId670" Type="http://schemas.openxmlformats.org/officeDocument/2006/relationships/customXml" Target="../ink/ink5420.xml"/><Relationship Id="rId116" Type="http://schemas.openxmlformats.org/officeDocument/2006/relationships/customXml" Target="../ink/ink5141.xml"/><Relationship Id="rId158" Type="http://schemas.openxmlformats.org/officeDocument/2006/relationships/customXml" Target="../ink/ink5162.xml"/><Relationship Id="rId323" Type="http://schemas.openxmlformats.org/officeDocument/2006/relationships/image" Target="../media/image1825.png"/><Relationship Id="rId530" Type="http://schemas.openxmlformats.org/officeDocument/2006/relationships/customXml" Target="../ink/ink5350.xml"/><Relationship Id="rId20" Type="http://schemas.openxmlformats.org/officeDocument/2006/relationships/customXml" Target="../ink/ink5093.xml"/><Relationship Id="rId62" Type="http://schemas.openxmlformats.org/officeDocument/2006/relationships/customXml" Target="../ink/ink5114.xml"/><Relationship Id="rId365" Type="http://schemas.openxmlformats.org/officeDocument/2006/relationships/image" Target="../media/image4021.png"/><Relationship Id="rId572" Type="http://schemas.openxmlformats.org/officeDocument/2006/relationships/customXml" Target="../ink/ink5371.xml"/><Relationship Id="rId628" Type="http://schemas.openxmlformats.org/officeDocument/2006/relationships/customXml" Target="../ink/ink5399.xml"/><Relationship Id="rId225" Type="http://schemas.openxmlformats.org/officeDocument/2006/relationships/image" Target="../media/image3928.png"/><Relationship Id="rId267" Type="http://schemas.openxmlformats.org/officeDocument/2006/relationships/image" Target="../media/image3947.png"/><Relationship Id="rId432" Type="http://schemas.openxmlformats.org/officeDocument/2006/relationships/image" Target="../media/image4825.png"/><Relationship Id="rId474" Type="http://schemas.openxmlformats.org/officeDocument/2006/relationships/image" Target="../media/image122.png"/><Relationship Id="rId127" Type="http://schemas.openxmlformats.org/officeDocument/2006/relationships/image" Target="../media/image3881.png"/><Relationship Id="rId31" Type="http://schemas.openxmlformats.org/officeDocument/2006/relationships/image" Target="../media/image3837.png"/><Relationship Id="rId73" Type="http://schemas.openxmlformats.org/officeDocument/2006/relationships/image" Target="../media/image3857.png"/><Relationship Id="rId169" Type="http://schemas.openxmlformats.org/officeDocument/2006/relationships/image" Target="../media/image3901.png"/><Relationship Id="rId334" Type="http://schemas.openxmlformats.org/officeDocument/2006/relationships/customXml" Target="../ink/ink5250.xml"/><Relationship Id="rId376" Type="http://schemas.openxmlformats.org/officeDocument/2006/relationships/customXml" Target="../ink/ink5271.xml"/><Relationship Id="rId541" Type="http://schemas.openxmlformats.org/officeDocument/2006/relationships/image" Target="../media/image4874.png"/><Relationship Id="rId583" Type="http://schemas.openxmlformats.org/officeDocument/2006/relationships/image" Target="../media/image4894.png"/><Relationship Id="rId639" Type="http://schemas.openxmlformats.org/officeDocument/2006/relationships/image" Target="../media/image4921.png"/><Relationship Id="rId4" Type="http://schemas.openxmlformats.org/officeDocument/2006/relationships/customXml" Target="../ink/ink5085.xml"/><Relationship Id="rId180" Type="http://schemas.openxmlformats.org/officeDocument/2006/relationships/customXml" Target="../ink/ink5173.xml"/><Relationship Id="rId236" Type="http://schemas.openxmlformats.org/officeDocument/2006/relationships/customXml" Target="../ink/ink5201.xml"/><Relationship Id="rId278" Type="http://schemas.openxmlformats.org/officeDocument/2006/relationships/customXml" Target="../ink/ink5222.xml"/><Relationship Id="rId401" Type="http://schemas.openxmlformats.org/officeDocument/2006/relationships/image" Target="../media/image4039.png"/><Relationship Id="rId443" Type="http://schemas.openxmlformats.org/officeDocument/2006/relationships/customXml" Target="../ink/ink5305.xml"/><Relationship Id="rId650" Type="http://schemas.openxmlformats.org/officeDocument/2006/relationships/customXml" Target="../ink/ink5410.xml"/><Relationship Id="rId303" Type="http://schemas.openxmlformats.org/officeDocument/2006/relationships/image" Target="../media/image3993.png"/><Relationship Id="rId485" Type="http://schemas.openxmlformats.org/officeDocument/2006/relationships/customXml" Target="../ink/ink5327.xml"/><Relationship Id="rId42" Type="http://schemas.openxmlformats.org/officeDocument/2006/relationships/customXml" Target="../ink/ink5104.xml"/><Relationship Id="rId84" Type="http://schemas.openxmlformats.org/officeDocument/2006/relationships/customXml" Target="../ink/ink5125.xml"/><Relationship Id="rId138" Type="http://schemas.openxmlformats.org/officeDocument/2006/relationships/customXml" Target="../ink/ink5152.xml"/><Relationship Id="rId345" Type="http://schemas.openxmlformats.org/officeDocument/2006/relationships/image" Target="../media/image4012.png"/><Relationship Id="rId387" Type="http://schemas.openxmlformats.org/officeDocument/2006/relationships/image" Target="../media/image4032.png"/><Relationship Id="rId510" Type="http://schemas.openxmlformats.org/officeDocument/2006/relationships/image" Target="../media/image4860.png"/><Relationship Id="rId552" Type="http://schemas.openxmlformats.org/officeDocument/2006/relationships/customXml" Target="../ink/ink5361.xml"/><Relationship Id="rId594" Type="http://schemas.openxmlformats.org/officeDocument/2006/relationships/customXml" Target="../ink/ink5382.xml"/><Relationship Id="rId608" Type="http://schemas.openxmlformats.org/officeDocument/2006/relationships/customXml" Target="../ink/ink5389.xml"/><Relationship Id="rId191" Type="http://schemas.openxmlformats.org/officeDocument/2006/relationships/image" Target="../media/image3911.png"/><Relationship Id="rId205" Type="http://schemas.openxmlformats.org/officeDocument/2006/relationships/image" Target="../media/image3918.png"/><Relationship Id="rId247" Type="http://schemas.openxmlformats.org/officeDocument/2006/relationships/image" Target="../media/image3938.png"/><Relationship Id="rId412" Type="http://schemas.openxmlformats.org/officeDocument/2006/relationships/customXml" Target="../ink/ink5289.xml"/><Relationship Id="rId107" Type="http://schemas.openxmlformats.org/officeDocument/2006/relationships/image" Target="../media/image3872.png"/><Relationship Id="rId289" Type="http://schemas.openxmlformats.org/officeDocument/2006/relationships/image" Target="../media/image3956.png"/><Relationship Id="rId454" Type="http://schemas.openxmlformats.org/officeDocument/2006/relationships/image" Target="../media/image4836.png"/><Relationship Id="rId496" Type="http://schemas.openxmlformats.org/officeDocument/2006/relationships/image" Target="../media/image4853.png"/><Relationship Id="rId661" Type="http://schemas.openxmlformats.org/officeDocument/2006/relationships/image" Target="../media/image4932.png"/><Relationship Id="rId11" Type="http://schemas.openxmlformats.org/officeDocument/2006/relationships/image" Target="../media/image2757.png"/><Relationship Id="rId53" Type="http://schemas.openxmlformats.org/officeDocument/2006/relationships/image" Target="../media/image1096.png"/><Relationship Id="rId149" Type="http://schemas.openxmlformats.org/officeDocument/2006/relationships/image" Target="../media/image3892.png"/><Relationship Id="rId314" Type="http://schemas.openxmlformats.org/officeDocument/2006/relationships/customXml" Target="../ink/ink5240.xml"/><Relationship Id="rId356" Type="http://schemas.openxmlformats.org/officeDocument/2006/relationships/customXml" Target="../ink/ink5261.xml"/><Relationship Id="rId398" Type="http://schemas.openxmlformats.org/officeDocument/2006/relationships/customXml" Target="../ink/ink5282.xml"/><Relationship Id="rId521" Type="http://schemas.openxmlformats.org/officeDocument/2006/relationships/customXml" Target="../ink/ink5345.xml"/><Relationship Id="rId563" Type="http://schemas.openxmlformats.org/officeDocument/2006/relationships/image" Target="../media/image4884.png"/><Relationship Id="rId619" Type="http://schemas.openxmlformats.org/officeDocument/2006/relationships/image" Target="../media/image4912.png"/><Relationship Id="rId95" Type="http://schemas.openxmlformats.org/officeDocument/2006/relationships/image" Target="../media/image3867.png"/><Relationship Id="rId160" Type="http://schemas.openxmlformats.org/officeDocument/2006/relationships/customXml" Target="../ink/ink5163.xml"/><Relationship Id="rId216" Type="http://schemas.openxmlformats.org/officeDocument/2006/relationships/customXml" Target="../ink/ink5191.xml"/><Relationship Id="rId423" Type="http://schemas.openxmlformats.org/officeDocument/2006/relationships/customXml" Target="../ink/ink5295.xml"/><Relationship Id="rId258" Type="http://schemas.openxmlformats.org/officeDocument/2006/relationships/customXml" Target="../ink/ink5212.xml"/><Relationship Id="rId465" Type="http://schemas.openxmlformats.org/officeDocument/2006/relationships/customXml" Target="../ink/ink5317.xml"/><Relationship Id="rId630" Type="http://schemas.openxmlformats.org/officeDocument/2006/relationships/customXml" Target="../ink/ink5400.xml"/><Relationship Id="rId672" Type="http://schemas.openxmlformats.org/officeDocument/2006/relationships/customXml" Target="../ink/ink5421.xml"/><Relationship Id="rId22" Type="http://schemas.openxmlformats.org/officeDocument/2006/relationships/customXml" Target="../ink/ink5094.xml"/><Relationship Id="rId64" Type="http://schemas.openxmlformats.org/officeDocument/2006/relationships/customXml" Target="../ink/ink5115.xml"/><Relationship Id="rId118" Type="http://schemas.openxmlformats.org/officeDocument/2006/relationships/customXml" Target="../ink/ink5142.xml"/><Relationship Id="rId325" Type="http://schemas.openxmlformats.org/officeDocument/2006/relationships/image" Target="../media/image4003.png"/><Relationship Id="rId367" Type="http://schemas.openxmlformats.org/officeDocument/2006/relationships/image" Target="../media/image4022.png"/><Relationship Id="rId532" Type="http://schemas.openxmlformats.org/officeDocument/2006/relationships/customXml" Target="../ink/ink5351.xml"/><Relationship Id="rId574" Type="http://schemas.openxmlformats.org/officeDocument/2006/relationships/customXml" Target="../ink/ink5372.xml"/><Relationship Id="rId171" Type="http://schemas.openxmlformats.org/officeDocument/2006/relationships/image" Target="../media/image3902.png"/><Relationship Id="rId227" Type="http://schemas.openxmlformats.org/officeDocument/2006/relationships/image" Target="../media/image3929.png"/><Relationship Id="rId269" Type="http://schemas.openxmlformats.org/officeDocument/2006/relationships/image" Target="../media/image616.png"/><Relationship Id="rId434" Type="http://schemas.openxmlformats.org/officeDocument/2006/relationships/image" Target="../media/image4826.png"/><Relationship Id="rId476" Type="http://schemas.openxmlformats.org/officeDocument/2006/relationships/image" Target="../media/image4844.png"/><Relationship Id="rId641" Type="http://schemas.openxmlformats.org/officeDocument/2006/relationships/image" Target="../media/image4922.png"/><Relationship Id="rId33" Type="http://schemas.openxmlformats.org/officeDocument/2006/relationships/image" Target="../media/image3838.png"/><Relationship Id="rId129" Type="http://schemas.openxmlformats.org/officeDocument/2006/relationships/image" Target="../media/image3882.png"/><Relationship Id="rId280" Type="http://schemas.openxmlformats.org/officeDocument/2006/relationships/customXml" Target="../ink/ink5223.xml"/><Relationship Id="rId336" Type="http://schemas.openxmlformats.org/officeDocument/2006/relationships/customXml" Target="../ink/ink5251.xml"/><Relationship Id="rId501" Type="http://schemas.openxmlformats.org/officeDocument/2006/relationships/customXml" Target="../ink/ink5335.xml"/><Relationship Id="rId543" Type="http://schemas.openxmlformats.org/officeDocument/2006/relationships/image" Target="../media/image230.png"/><Relationship Id="rId75" Type="http://schemas.openxmlformats.org/officeDocument/2006/relationships/image" Target="../media/image3858.png"/><Relationship Id="rId140" Type="http://schemas.openxmlformats.org/officeDocument/2006/relationships/customXml" Target="../ink/ink5153.xml"/><Relationship Id="rId182" Type="http://schemas.openxmlformats.org/officeDocument/2006/relationships/customXml" Target="../ink/ink5174.xml"/><Relationship Id="rId378" Type="http://schemas.openxmlformats.org/officeDocument/2006/relationships/customXml" Target="../ink/ink5272.xml"/><Relationship Id="rId403" Type="http://schemas.openxmlformats.org/officeDocument/2006/relationships/image" Target="../media/image4040.png"/><Relationship Id="rId585" Type="http://schemas.openxmlformats.org/officeDocument/2006/relationships/image" Target="../media/image4895.png"/><Relationship Id="rId6" Type="http://schemas.openxmlformats.org/officeDocument/2006/relationships/customXml" Target="../ink/ink5086.xml"/><Relationship Id="rId238" Type="http://schemas.openxmlformats.org/officeDocument/2006/relationships/customXml" Target="../ink/ink5202.xml"/><Relationship Id="rId445" Type="http://schemas.openxmlformats.org/officeDocument/2006/relationships/customXml" Target="../ink/ink5306.xml"/><Relationship Id="rId487" Type="http://schemas.openxmlformats.org/officeDocument/2006/relationships/customXml" Target="../ink/ink5328.xml"/><Relationship Id="rId610" Type="http://schemas.openxmlformats.org/officeDocument/2006/relationships/customXml" Target="../ink/ink5390.xml"/><Relationship Id="rId652" Type="http://schemas.openxmlformats.org/officeDocument/2006/relationships/customXml" Target="../ink/ink5411.xml"/><Relationship Id="rId291" Type="http://schemas.openxmlformats.org/officeDocument/2006/relationships/image" Target="../media/image3957.png"/><Relationship Id="rId305" Type="http://schemas.openxmlformats.org/officeDocument/2006/relationships/image" Target="../media/image3994.png"/><Relationship Id="rId347" Type="http://schemas.openxmlformats.org/officeDocument/2006/relationships/image" Target="../media/image4013.png"/><Relationship Id="rId512" Type="http://schemas.openxmlformats.org/officeDocument/2006/relationships/image" Target="../media/image4861.png"/><Relationship Id="rId44" Type="http://schemas.openxmlformats.org/officeDocument/2006/relationships/customXml" Target="../ink/ink5105.xml"/><Relationship Id="rId86" Type="http://schemas.openxmlformats.org/officeDocument/2006/relationships/customXml" Target="../ink/ink5126.xml"/><Relationship Id="rId151" Type="http://schemas.openxmlformats.org/officeDocument/2006/relationships/image" Target="../media/image3893.png"/><Relationship Id="rId389" Type="http://schemas.openxmlformats.org/officeDocument/2006/relationships/image" Target="../media/image4033.png"/><Relationship Id="rId554" Type="http://schemas.openxmlformats.org/officeDocument/2006/relationships/customXml" Target="../ink/ink5362.xml"/><Relationship Id="rId596" Type="http://schemas.openxmlformats.org/officeDocument/2006/relationships/customXml" Target="../ink/ink5383.xml"/><Relationship Id="rId193" Type="http://schemas.openxmlformats.org/officeDocument/2006/relationships/image" Target="../media/image3912.png"/><Relationship Id="rId207" Type="http://schemas.openxmlformats.org/officeDocument/2006/relationships/image" Target="../media/image3919.png"/><Relationship Id="rId249" Type="http://schemas.openxmlformats.org/officeDocument/2006/relationships/image" Target="../media/image3939.png"/><Relationship Id="rId414" Type="http://schemas.openxmlformats.org/officeDocument/2006/relationships/customXml" Target="../ink/ink5290.xml"/><Relationship Id="rId456" Type="http://schemas.openxmlformats.org/officeDocument/2006/relationships/image" Target="../media/image4837.png"/><Relationship Id="rId498" Type="http://schemas.openxmlformats.org/officeDocument/2006/relationships/image" Target="../media/image4854.png"/><Relationship Id="rId621" Type="http://schemas.openxmlformats.org/officeDocument/2006/relationships/image" Target="../media/image4913.png"/><Relationship Id="rId663" Type="http://schemas.openxmlformats.org/officeDocument/2006/relationships/image" Target="../media/image4933.png"/><Relationship Id="rId13" Type="http://schemas.openxmlformats.org/officeDocument/2006/relationships/image" Target="../media/image4811.png"/><Relationship Id="rId109" Type="http://schemas.openxmlformats.org/officeDocument/2006/relationships/image" Target="../media/image3873.png"/><Relationship Id="rId260" Type="http://schemas.openxmlformats.org/officeDocument/2006/relationships/customXml" Target="../ink/ink5213.xml"/><Relationship Id="rId316" Type="http://schemas.openxmlformats.org/officeDocument/2006/relationships/customXml" Target="../ink/ink5241.xml"/><Relationship Id="rId523" Type="http://schemas.openxmlformats.org/officeDocument/2006/relationships/customXml" Target="../ink/ink5346.xml"/><Relationship Id="rId55" Type="http://schemas.openxmlformats.org/officeDocument/2006/relationships/image" Target="../media/image3848.png"/><Relationship Id="rId97" Type="http://schemas.openxmlformats.org/officeDocument/2006/relationships/image" Target="../media/image3868.png"/><Relationship Id="rId120" Type="http://schemas.openxmlformats.org/officeDocument/2006/relationships/customXml" Target="../ink/ink5143.xml"/><Relationship Id="rId358" Type="http://schemas.openxmlformats.org/officeDocument/2006/relationships/customXml" Target="../ink/ink5262.xml"/><Relationship Id="rId565" Type="http://schemas.openxmlformats.org/officeDocument/2006/relationships/image" Target="../media/image4885.png"/><Relationship Id="rId162" Type="http://schemas.openxmlformats.org/officeDocument/2006/relationships/customXml" Target="../ink/ink5164.xml"/><Relationship Id="rId218" Type="http://schemas.openxmlformats.org/officeDocument/2006/relationships/customXml" Target="../ink/ink5192.xml"/><Relationship Id="rId425" Type="http://schemas.openxmlformats.org/officeDocument/2006/relationships/customXml" Target="../ink/ink5296.xml"/><Relationship Id="rId467" Type="http://schemas.openxmlformats.org/officeDocument/2006/relationships/customXml" Target="../ink/ink5318.xml"/><Relationship Id="rId632" Type="http://schemas.openxmlformats.org/officeDocument/2006/relationships/customXml" Target="../ink/ink5401.xml"/><Relationship Id="rId271" Type="http://schemas.openxmlformats.org/officeDocument/2006/relationships/image" Target="../media/image3948.png"/><Relationship Id="rId24" Type="http://schemas.openxmlformats.org/officeDocument/2006/relationships/customXml" Target="../ink/ink5095.xml"/><Relationship Id="rId66" Type="http://schemas.openxmlformats.org/officeDocument/2006/relationships/customXml" Target="../ink/ink5116.xml"/><Relationship Id="rId131" Type="http://schemas.openxmlformats.org/officeDocument/2006/relationships/image" Target="../media/image3883.png"/><Relationship Id="rId327" Type="http://schemas.openxmlformats.org/officeDocument/2006/relationships/image" Target="../media/image4004.png"/><Relationship Id="rId369" Type="http://schemas.openxmlformats.org/officeDocument/2006/relationships/image" Target="../media/image4023.png"/><Relationship Id="rId534" Type="http://schemas.openxmlformats.org/officeDocument/2006/relationships/customXml" Target="../ink/ink5352.xml"/><Relationship Id="rId576" Type="http://schemas.openxmlformats.org/officeDocument/2006/relationships/customXml" Target="../ink/ink5373.xml"/><Relationship Id="rId173" Type="http://schemas.openxmlformats.org/officeDocument/2006/relationships/image" Target="../media/image3903.png"/><Relationship Id="rId229" Type="http://schemas.openxmlformats.org/officeDocument/2006/relationships/image" Target="../media/image3930.png"/><Relationship Id="rId380" Type="http://schemas.openxmlformats.org/officeDocument/2006/relationships/customXml" Target="../ink/ink5273.xml"/><Relationship Id="rId436" Type="http://schemas.openxmlformats.org/officeDocument/2006/relationships/image" Target="../media/image4827.png"/><Relationship Id="rId601" Type="http://schemas.openxmlformats.org/officeDocument/2006/relationships/image" Target="../media/image4903.png"/><Relationship Id="rId643" Type="http://schemas.openxmlformats.org/officeDocument/2006/relationships/image" Target="../media/image4923.png"/><Relationship Id="rId240" Type="http://schemas.openxmlformats.org/officeDocument/2006/relationships/customXml" Target="../ink/ink5203.xml"/><Relationship Id="rId478" Type="http://schemas.openxmlformats.org/officeDocument/2006/relationships/image" Target="../media/image4845.png"/><Relationship Id="rId35" Type="http://schemas.openxmlformats.org/officeDocument/2006/relationships/image" Target="../media/image3839.png"/><Relationship Id="rId77" Type="http://schemas.openxmlformats.org/officeDocument/2006/relationships/image" Target="../media/image3859.png"/><Relationship Id="rId100" Type="http://schemas.openxmlformats.org/officeDocument/2006/relationships/customXml" Target="../ink/ink5133.xml"/><Relationship Id="rId282" Type="http://schemas.openxmlformats.org/officeDocument/2006/relationships/customXml" Target="../ink/ink5224.xml"/><Relationship Id="rId338" Type="http://schemas.openxmlformats.org/officeDocument/2006/relationships/customXml" Target="../ink/ink5252.xml"/><Relationship Id="rId503" Type="http://schemas.openxmlformats.org/officeDocument/2006/relationships/customXml" Target="../ink/ink5336.xml"/><Relationship Id="rId545" Type="http://schemas.openxmlformats.org/officeDocument/2006/relationships/image" Target="../media/image4875.png"/><Relationship Id="rId587" Type="http://schemas.openxmlformats.org/officeDocument/2006/relationships/image" Target="../media/image4896.png"/><Relationship Id="rId8" Type="http://schemas.openxmlformats.org/officeDocument/2006/relationships/customXml" Target="../ink/ink5087.xml"/><Relationship Id="rId142" Type="http://schemas.openxmlformats.org/officeDocument/2006/relationships/customXml" Target="../ink/ink5154.xml"/><Relationship Id="rId184" Type="http://schemas.openxmlformats.org/officeDocument/2006/relationships/customXml" Target="../ink/ink5175.xml"/><Relationship Id="rId391" Type="http://schemas.openxmlformats.org/officeDocument/2006/relationships/image" Target="../media/image4034.png"/><Relationship Id="rId405" Type="http://schemas.openxmlformats.org/officeDocument/2006/relationships/image" Target="../media/image269.png"/><Relationship Id="rId447" Type="http://schemas.openxmlformats.org/officeDocument/2006/relationships/customXml" Target="../ink/ink5307.xml"/><Relationship Id="rId612" Type="http://schemas.openxmlformats.org/officeDocument/2006/relationships/customXml" Target="../ink/ink5391.xml"/><Relationship Id="rId251" Type="http://schemas.openxmlformats.org/officeDocument/2006/relationships/image" Target="../media/image403.png"/><Relationship Id="rId489" Type="http://schemas.openxmlformats.org/officeDocument/2006/relationships/customXml" Target="../ink/ink5329.xml"/><Relationship Id="rId654" Type="http://schemas.openxmlformats.org/officeDocument/2006/relationships/customXml" Target="../ink/ink5412.xml"/><Relationship Id="rId46" Type="http://schemas.openxmlformats.org/officeDocument/2006/relationships/customXml" Target="../ink/ink5106.xml"/><Relationship Id="rId293" Type="http://schemas.openxmlformats.org/officeDocument/2006/relationships/image" Target="../media/image3958.png"/><Relationship Id="rId307" Type="http://schemas.openxmlformats.org/officeDocument/2006/relationships/image" Target="../media/image3995.png"/><Relationship Id="rId349" Type="http://schemas.openxmlformats.org/officeDocument/2006/relationships/image" Target="../media/image4014.png"/><Relationship Id="rId514" Type="http://schemas.openxmlformats.org/officeDocument/2006/relationships/image" Target="../media/image4862.png"/><Relationship Id="rId556" Type="http://schemas.openxmlformats.org/officeDocument/2006/relationships/customXml" Target="../ink/ink5363.xml"/><Relationship Id="rId88" Type="http://schemas.openxmlformats.org/officeDocument/2006/relationships/customXml" Target="../ink/ink5127.xml"/><Relationship Id="rId111" Type="http://schemas.openxmlformats.org/officeDocument/2006/relationships/image" Target="../media/image3874.png"/><Relationship Id="rId153" Type="http://schemas.openxmlformats.org/officeDocument/2006/relationships/image" Target="../media/image3894.png"/><Relationship Id="rId195" Type="http://schemas.openxmlformats.org/officeDocument/2006/relationships/image" Target="../media/image3913.png"/><Relationship Id="rId209" Type="http://schemas.openxmlformats.org/officeDocument/2006/relationships/image" Target="../media/image3920.png"/><Relationship Id="rId360" Type="http://schemas.openxmlformats.org/officeDocument/2006/relationships/customXml" Target="../ink/ink5263.xml"/><Relationship Id="rId416" Type="http://schemas.openxmlformats.org/officeDocument/2006/relationships/customXml" Target="../ink/ink5291.xml"/><Relationship Id="rId598" Type="http://schemas.openxmlformats.org/officeDocument/2006/relationships/customXml" Target="../ink/ink5384.xml"/><Relationship Id="rId220" Type="http://schemas.openxmlformats.org/officeDocument/2006/relationships/customXml" Target="../ink/ink5193.xml"/><Relationship Id="rId458" Type="http://schemas.openxmlformats.org/officeDocument/2006/relationships/image" Target="../media/image4838.png"/><Relationship Id="rId623" Type="http://schemas.openxmlformats.org/officeDocument/2006/relationships/image" Target="../media/image4914.png"/><Relationship Id="rId665" Type="http://schemas.openxmlformats.org/officeDocument/2006/relationships/image" Target="../media/image4934.png"/><Relationship Id="rId15" Type="http://schemas.openxmlformats.org/officeDocument/2006/relationships/image" Target="../media/image4812.png"/><Relationship Id="rId57" Type="http://schemas.openxmlformats.org/officeDocument/2006/relationships/image" Target="../media/image3849.png"/><Relationship Id="rId262" Type="http://schemas.openxmlformats.org/officeDocument/2006/relationships/customXml" Target="../ink/ink5214.xml"/><Relationship Id="rId318" Type="http://schemas.openxmlformats.org/officeDocument/2006/relationships/customXml" Target="../ink/ink5242.xml"/><Relationship Id="rId525" Type="http://schemas.openxmlformats.org/officeDocument/2006/relationships/customXml" Target="../ink/ink5347.xml"/><Relationship Id="rId567" Type="http://schemas.openxmlformats.org/officeDocument/2006/relationships/image" Target="../media/image4886.png"/><Relationship Id="rId99" Type="http://schemas.openxmlformats.org/officeDocument/2006/relationships/image" Target="../media/image3869.png"/><Relationship Id="rId122" Type="http://schemas.openxmlformats.org/officeDocument/2006/relationships/customXml" Target="../ink/ink5144.xml"/><Relationship Id="rId164" Type="http://schemas.openxmlformats.org/officeDocument/2006/relationships/customXml" Target="../ink/ink5165.xml"/><Relationship Id="rId371" Type="http://schemas.openxmlformats.org/officeDocument/2006/relationships/image" Target="../media/image4024.png"/><Relationship Id="rId427" Type="http://schemas.openxmlformats.org/officeDocument/2006/relationships/customXml" Target="../ink/ink5297.xml"/><Relationship Id="rId469" Type="http://schemas.openxmlformats.org/officeDocument/2006/relationships/customXml" Target="../ink/ink5319.xml"/><Relationship Id="rId634" Type="http://schemas.openxmlformats.org/officeDocument/2006/relationships/customXml" Target="../ink/ink5402.xml"/><Relationship Id="rId26" Type="http://schemas.openxmlformats.org/officeDocument/2006/relationships/customXml" Target="../ink/ink5096.xml"/><Relationship Id="rId231" Type="http://schemas.openxmlformats.org/officeDocument/2006/relationships/image" Target="../media/image1150.png"/><Relationship Id="rId273" Type="http://schemas.openxmlformats.org/officeDocument/2006/relationships/image" Target="../media/image3949.png"/><Relationship Id="rId329" Type="http://schemas.openxmlformats.org/officeDocument/2006/relationships/image" Target="../media/image4005.png"/><Relationship Id="rId480" Type="http://schemas.openxmlformats.org/officeDocument/2006/relationships/image" Target="../media/image4846.png"/><Relationship Id="rId536" Type="http://schemas.openxmlformats.org/officeDocument/2006/relationships/customXml" Target="../ink/ink5353.xml"/><Relationship Id="rId68" Type="http://schemas.openxmlformats.org/officeDocument/2006/relationships/customXml" Target="../ink/ink5117.xml"/><Relationship Id="rId133" Type="http://schemas.openxmlformats.org/officeDocument/2006/relationships/image" Target="../media/image3884.png"/><Relationship Id="rId175" Type="http://schemas.openxmlformats.org/officeDocument/2006/relationships/image" Target="../media/image3904.png"/><Relationship Id="rId340" Type="http://schemas.openxmlformats.org/officeDocument/2006/relationships/customXml" Target="../ink/ink5253.xml"/><Relationship Id="rId578" Type="http://schemas.openxmlformats.org/officeDocument/2006/relationships/customXml" Target="../ink/ink5374.xml"/><Relationship Id="rId200" Type="http://schemas.openxmlformats.org/officeDocument/2006/relationships/customXml" Target="../ink/ink5183.xml"/><Relationship Id="rId382" Type="http://schemas.openxmlformats.org/officeDocument/2006/relationships/customXml" Target="../ink/ink5274.xml"/><Relationship Id="rId438" Type="http://schemas.openxmlformats.org/officeDocument/2006/relationships/image" Target="../media/image4828.png"/><Relationship Id="rId603" Type="http://schemas.openxmlformats.org/officeDocument/2006/relationships/image" Target="../media/image4904.png"/><Relationship Id="rId645" Type="http://schemas.openxmlformats.org/officeDocument/2006/relationships/image" Target="../media/image4924.png"/><Relationship Id="rId242" Type="http://schemas.openxmlformats.org/officeDocument/2006/relationships/customXml" Target="../ink/ink5204.xml"/><Relationship Id="rId284" Type="http://schemas.openxmlformats.org/officeDocument/2006/relationships/customXml" Target="../ink/ink5225.xml"/><Relationship Id="rId491" Type="http://schemas.openxmlformats.org/officeDocument/2006/relationships/customXml" Target="../ink/ink5330.xml"/><Relationship Id="rId505" Type="http://schemas.openxmlformats.org/officeDocument/2006/relationships/customXml" Target="../ink/ink5337.xml"/><Relationship Id="rId37" Type="http://schemas.openxmlformats.org/officeDocument/2006/relationships/image" Target="../media/image3840.png"/><Relationship Id="rId79" Type="http://schemas.openxmlformats.org/officeDocument/2006/relationships/image" Target="../media/image3860.png"/><Relationship Id="rId102" Type="http://schemas.openxmlformats.org/officeDocument/2006/relationships/customXml" Target="../ink/ink5134.xml"/><Relationship Id="rId144" Type="http://schemas.openxmlformats.org/officeDocument/2006/relationships/customXml" Target="../ink/ink5155.xml"/><Relationship Id="rId547" Type="http://schemas.openxmlformats.org/officeDocument/2006/relationships/image" Target="../media/image4876.png"/><Relationship Id="rId589" Type="http://schemas.openxmlformats.org/officeDocument/2006/relationships/image" Target="../media/image4897.png"/><Relationship Id="rId90" Type="http://schemas.openxmlformats.org/officeDocument/2006/relationships/customXml" Target="../ink/ink5128.xml"/><Relationship Id="rId186" Type="http://schemas.openxmlformats.org/officeDocument/2006/relationships/customXml" Target="../ink/ink5176.xml"/><Relationship Id="rId351" Type="http://schemas.openxmlformats.org/officeDocument/2006/relationships/image" Target="../media/image4015.png"/><Relationship Id="rId393" Type="http://schemas.openxmlformats.org/officeDocument/2006/relationships/image" Target="../media/image4035.png"/><Relationship Id="rId407" Type="http://schemas.openxmlformats.org/officeDocument/2006/relationships/image" Target="../media/image4041.png"/><Relationship Id="rId449" Type="http://schemas.openxmlformats.org/officeDocument/2006/relationships/customXml" Target="../ink/ink5308.xml"/><Relationship Id="rId614" Type="http://schemas.openxmlformats.org/officeDocument/2006/relationships/customXml" Target="../ink/ink5392.xml"/><Relationship Id="rId656" Type="http://schemas.openxmlformats.org/officeDocument/2006/relationships/customXml" Target="../ink/ink5413.xml"/><Relationship Id="rId211" Type="http://schemas.openxmlformats.org/officeDocument/2006/relationships/image" Target="../media/image3921.png"/><Relationship Id="rId253" Type="http://schemas.openxmlformats.org/officeDocument/2006/relationships/image" Target="../media/image3940.png"/><Relationship Id="rId295" Type="http://schemas.openxmlformats.org/officeDocument/2006/relationships/image" Target="../media/image3959.png"/><Relationship Id="rId309" Type="http://schemas.openxmlformats.org/officeDocument/2006/relationships/image" Target="../media/image3996.png"/><Relationship Id="rId460" Type="http://schemas.openxmlformats.org/officeDocument/2006/relationships/customXml" Target="../ink/ink5314.xml"/><Relationship Id="rId516" Type="http://schemas.openxmlformats.org/officeDocument/2006/relationships/image" Target="../media/image4863.png"/><Relationship Id="rId48" Type="http://schemas.openxmlformats.org/officeDocument/2006/relationships/customXml" Target="../ink/ink5107.xml"/><Relationship Id="rId113" Type="http://schemas.openxmlformats.org/officeDocument/2006/relationships/image" Target="../media/image3875.png"/><Relationship Id="rId320" Type="http://schemas.openxmlformats.org/officeDocument/2006/relationships/customXml" Target="../ink/ink5243.xml"/><Relationship Id="rId558" Type="http://schemas.openxmlformats.org/officeDocument/2006/relationships/customXml" Target="../ink/ink5364.xml"/><Relationship Id="rId155" Type="http://schemas.openxmlformats.org/officeDocument/2006/relationships/image" Target="../media/image3895.png"/><Relationship Id="rId197" Type="http://schemas.openxmlformats.org/officeDocument/2006/relationships/image" Target="../media/image3914.png"/><Relationship Id="rId362" Type="http://schemas.openxmlformats.org/officeDocument/2006/relationships/customXml" Target="../ink/ink5264.xml"/><Relationship Id="rId418" Type="http://schemas.openxmlformats.org/officeDocument/2006/relationships/image" Target="../media/image4819.png"/><Relationship Id="rId625" Type="http://schemas.openxmlformats.org/officeDocument/2006/relationships/image" Target="../media/image4915.png"/><Relationship Id="rId222" Type="http://schemas.openxmlformats.org/officeDocument/2006/relationships/customXml" Target="../ink/ink5194.xml"/><Relationship Id="rId264" Type="http://schemas.openxmlformats.org/officeDocument/2006/relationships/customXml" Target="../ink/ink5215.xml"/><Relationship Id="rId471" Type="http://schemas.openxmlformats.org/officeDocument/2006/relationships/customXml" Target="../ink/ink5320.xml"/><Relationship Id="rId667" Type="http://schemas.openxmlformats.org/officeDocument/2006/relationships/image" Target="../media/image4935.png"/><Relationship Id="rId17" Type="http://schemas.openxmlformats.org/officeDocument/2006/relationships/image" Target="../media/image4813.png"/><Relationship Id="rId59" Type="http://schemas.openxmlformats.org/officeDocument/2006/relationships/image" Target="../media/image3850.png"/><Relationship Id="rId124" Type="http://schemas.openxmlformats.org/officeDocument/2006/relationships/customXml" Target="../ink/ink5145.xml"/><Relationship Id="rId527" Type="http://schemas.openxmlformats.org/officeDocument/2006/relationships/customXml" Target="../ink/ink5348.xml"/><Relationship Id="rId569" Type="http://schemas.openxmlformats.org/officeDocument/2006/relationships/image" Target="../media/image4887.png"/><Relationship Id="rId70" Type="http://schemas.openxmlformats.org/officeDocument/2006/relationships/customXml" Target="../ink/ink5118.xml"/><Relationship Id="rId166" Type="http://schemas.openxmlformats.org/officeDocument/2006/relationships/customXml" Target="../ink/ink5166.xml"/><Relationship Id="rId331" Type="http://schemas.openxmlformats.org/officeDocument/2006/relationships/image" Target="../media/image4006.png"/><Relationship Id="rId373" Type="http://schemas.openxmlformats.org/officeDocument/2006/relationships/image" Target="../media/image4025.png"/><Relationship Id="rId429" Type="http://schemas.openxmlformats.org/officeDocument/2006/relationships/customXml" Target="../ink/ink5298.xml"/><Relationship Id="rId580" Type="http://schemas.openxmlformats.org/officeDocument/2006/relationships/customXml" Target="../ink/ink5375.xml"/><Relationship Id="rId636" Type="http://schemas.openxmlformats.org/officeDocument/2006/relationships/customXml" Target="../ink/ink5403.xml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3931.png"/><Relationship Id="rId440" Type="http://schemas.openxmlformats.org/officeDocument/2006/relationships/image" Target="../media/image4829.png"/><Relationship Id="rId28" Type="http://schemas.openxmlformats.org/officeDocument/2006/relationships/customXml" Target="../ink/ink5097.xml"/><Relationship Id="rId275" Type="http://schemas.openxmlformats.org/officeDocument/2006/relationships/image" Target="../media/image3950.png"/><Relationship Id="rId300" Type="http://schemas.openxmlformats.org/officeDocument/2006/relationships/customXml" Target="../ink/ink5233.xml"/><Relationship Id="rId482" Type="http://schemas.openxmlformats.org/officeDocument/2006/relationships/image" Target="../media/image4847.png"/><Relationship Id="rId538" Type="http://schemas.openxmlformats.org/officeDocument/2006/relationships/customXml" Target="../ink/ink5354.xml"/><Relationship Id="rId81" Type="http://schemas.openxmlformats.org/officeDocument/2006/relationships/image" Target="../media/image3861.png"/><Relationship Id="rId135" Type="http://schemas.openxmlformats.org/officeDocument/2006/relationships/image" Target="../media/image3885.png"/><Relationship Id="rId177" Type="http://schemas.openxmlformats.org/officeDocument/2006/relationships/image" Target="../media/image3905.png"/><Relationship Id="rId342" Type="http://schemas.openxmlformats.org/officeDocument/2006/relationships/customXml" Target="../ink/ink5254.xml"/><Relationship Id="rId384" Type="http://schemas.openxmlformats.org/officeDocument/2006/relationships/customXml" Target="../ink/ink5275.xml"/><Relationship Id="rId591" Type="http://schemas.openxmlformats.org/officeDocument/2006/relationships/image" Target="../media/image4898.png"/><Relationship Id="rId605" Type="http://schemas.openxmlformats.org/officeDocument/2006/relationships/image" Target="../media/image4905.png"/><Relationship Id="rId202" Type="http://schemas.openxmlformats.org/officeDocument/2006/relationships/customXml" Target="../ink/ink5184.xml"/><Relationship Id="rId244" Type="http://schemas.openxmlformats.org/officeDocument/2006/relationships/customXml" Target="../ink/ink5205.xml"/><Relationship Id="rId647" Type="http://schemas.openxmlformats.org/officeDocument/2006/relationships/image" Target="../media/image4925.png"/><Relationship Id="rId39" Type="http://schemas.openxmlformats.org/officeDocument/2006/relationships/image" Target="../media/image3841.png"/><Relationship Id="rId286" Type="http://schemas.openxmlformats.org/officeDocument/2006/relationships/customXml" Target="../ink/ink5226.xml"/><Relationship Id="rId451" Type="http://schemas.openxmlformats.org/officeDocument/2006/relationships/customXml" Target="../ink/ink5309.xml"/><Relationship Id="rId493" Type="http://schemas.openxmlformats.org/officeDocument/2006/relationships/customXml" Target="../ink/ink5331.xml"/><Relationship Id="rId507" Type="http://schemas.openxmlformats.org/officeDocument/2006/relationships/customXml" Target="../ink/ink5338.xml"/><Relationship Id="rId549" Type="http://schemas.openxmlformats.org/officeDocument/2006/relationships/image" Target="../media/image4877.png"/><Relationship Id="rId50" Type="http://schemas.openxmlformats.org/officeDocument/2006/relationships/customXml" Target="../ink/ink5108.xml"/><Relationship Id="rId104" Type="http://schemas.openxmlformats.org/officeDocument/2006/relationships/customXml" Target="../ink/ink5135.xml"/><Relationship Id="rId146" Type="http://schemas.openxmlformats.org/officeDocument/2006/relationships/customXml" Target="../ink/ink5156.xml"/><Relationship Id="rId188" Type="http://schemas.openxmlformats.org/officeDocument/2006/relationships/customXml" Target="../ink/ink5177.xml"/><Relationship Id="rId311" Type="http://schemas.openxmlformats.org/officeDocument/2006/relationships/image" Target="../media/image3997.png"/><Relationship Id="rId353" Type="http://schemas.openxmlformats.org/officeDocument/2006/relationships/image" Target="../media/image4016.png"/><Relationship Id="rId395" Type="http://schemas.openxmlformats.org/officeDocument/2006/relationships/image" Target="../media/image4036.png"/><Relationship Id="rId409" Type="http://schemas.openxmlformats.org/officeDocument/2006/relationships/image" Target="../media/image4042.png"/><Relationship Id="rId560" Type="http://schemas.openxmlformats.org/officeDocument/2006/relationships/customXml" Target="../ink/ink5365.xml"/><Relationship Id="rId92" Type="http://schemas.openxmlformats.org/officeDocument/2006/relationships/customXml" Target="../ink/ink5129.xml"/><Relationship Id="rId213" Type="http://schemas.openxmlformats.org/officeDocument/2006/relationships/image" Target="../media/image3922.png"/><Relationship Id="rId420" Type="http://schemas.openxmlformats.org/officeDocument/2006/relationships/image" Target="../media/image603.png"/><Relationship Id="rId616" Type="http://schemas.openxmlformats.org/officeDocument/2006/relationships/customXml" Target="../ink/ink5393.xml"/><Relationship Id="rId658" Type="http://schemas.openxmlformats.org/officeDocument/2006/relationships/customXml" Target="../ink/ink5414.xml"/><Relationship Id="rId255" Type="http://schemas.openxmlformats.org/officeDocument/2006/relationships/image" Target="../media/image3941.png"/><Relationship Id="rId297" Type="http://schemas.openxmlformats.org/officeDocument/2006/relationships/image" Target="../media/image3960.png"/><Relationship Id="rId462" Type="http://schemas.openxmlformats.org/officeDocument/2006/relationships/customXml" Target="../ink/ink5315.xml"/><Relationship Id="rId518" Type="http://schemas.openxmlformats.org/officeDocument/2006/relationships/image" Target="../media/image4864.png"/><Relationship Id="rId115" Type="http://schemas.openxmlformats.org/officeDocument/2006/relationships/image" Target="../media/image3876.png"/><Relationship Id="rId157" Type="http://schemas.openxmlformats.org/officeDocument/2006/relationships/image" Target="../media/image3896.png"/><Relationship Id="rId322" Type="http://schemas.openxmlformats.org/officeDocument/2006/relationships/customXml" Target="../ink/ink5244.xml"/><Relationship Id="rId364" Type="http://schemas.openxmlformats.org/officeDocument/2006/relationships/customXml" Target="../ink/ink5265.xml"/><Relationship Id="rId61" Type="http://schemas.openxmlformats.org/officeDocument/2006/relationships/image" Target="../media/image3851.png"/><Relationship Id="rId199" Type="http://schemas.openxmlformats.org/officeDocument/2006/relationships/image" Target="../media/image3915.png"/><Relationship Id="rId571" Type="http://schemas.openxmlformats.org/officeDocument/2006/relationships/image" Target="../media/image4888.png"/><Relationship Id="rId627" Type="http://schemas.openxmlformats.org/officeDocument/2006/relationships/image" Target="../media/image4916.png"/><Relationship Id="rId669" Type="http://schemas.openxmlformats.org/officeDocument/2006/relationships/image" Target="../media/image4936.png"/><Relationship Id="rId19" Type="http://schemas.openxmlformats.org/officeDocument/2006/relationships/image" Target="../media/image3829.png"/><Relationship Id="rId224" Type="http://schemas.openxmlformats.org/officeDocument/2006/relationships/customXml" Target="../ink/ink5195.xml"/><Relationship Id="rId266" Type="http://schemas.openxmlformats.org/officeDocument/2006/relationships/customXml" Target="../ink/ink5216.xml"/><Relationship Id="rId431" Type="http://schemas.openxmlformats.org/officeDocument/2006/relationships/customXml" Target="../ink/ink5299.xml"/><Relationship Id="rId473" Type="http://schemas.openxmlformats.org/officeDocument/2006/relationships/customXml" Target="../ink/ink5321.xml"/><Relationship Id="rId529" Type="http://schemas.openxmlformats.org/officeDocument/2006/relationships/customXml" Target="../ink/ink5349.xml"/><Relationship Id="rId30" Type="http://schemas.openxmlformats.org/officeDocument/2006/relationships/customXml" Target="../ink/ink5098.xml"/><Relationship Id="rId126" Type="http://schemas.openxmlformats.org/officeDocument/2006/relationships/customXml" Target="../ink/ink5146.xml"/><Relationship Id="rId168" Type="http://schemas.openxmlformats.org/officeDocument/2006/relationships/customXml" Target="../ink/ink5167.xml"/><Relationship Id="rId333" Type="http://schemas.openxmlformats.org/officeDocument/2006/relationships/image" Target="../media/image4007.png"/><Relationship Id="rId540" Type="http://schemas.openxmlformats.org/officeDocument/2006/relationships/customXml" Target="../ink/ink5355.xml"/><Relationship Id="rId72" Type="http://schemas.openxmlformats.org/officeDocument/2006/relationships/customXml" Target="../ink/ink5119.xml"/><Relationship Id="rId375" Type="http://schemas.openxmlformats.org/officeDocument/2006/relationships/image" Target="../media/image4026.png"/><Relationship Id="rId582" Type="http://schemas.openxmlformats.org/officeDocument/2006/relationships/customXml" Target="../ink/ink5376.xml"/><Relationship Id="rId638" Type="http://schemas.openxmlformats.org/officeDocument/2006/relationships/customXml" Target="../ink/ink5404.xml"/><Relationship Id="rId3" Type="http://schemas.openxmlformats.org/officeDocument/2006/relationships/image" Target="../media/image4807.png"/><Relationship Id="rId235" Type="http://schemas.openxmlformats.org/officeDocument/2006/relationships/image" Target="../media/image3932.png"/><Relationship Id="rId277" Type="http://schemas.openxmlformats.org/officeDocument/2006/relationships/image" Target="../media/image3951.png"/><Relationship Id="rId400" Type="http://schemas.openxmlformats.org/officeDocument/2006/relationships/customXml" Target="../ink/ink5283.xml"/><Relationship Id="rId442" Type="http://schemas.openxmlformats.org/officeDocument/2006/relationships/image" Target="../media/image4830.png"/><Relationship Id="rId484" Type="http://schemas.openxmlformats.org/officeDocument/2006/relationships/image" Target="../media/image4848.png"/><Relationship Id="rId137" Type="http://schemas.openxmlformats.org/officeDocument/2006/relationships/image" Target="../media/image3886.png"/><Relationship Id="rId302" Type="http://schemas.openxmlformats.org/officeDocument/2006/relationships/customXml" Target="../ink/ink5234.xml"/><Relationship Id="rId344" Type="http://schemas.openxmlformats.org/officeDocument/2006/relationships/customXml" Target="../ink/ink5255.xml"/><Relationship Id="rId41" Type="http://schemas.openxmlformats.org/officeDocument/2006/relationships/image" Target="../media/image3842.png"/><Relationship Id="rId83" Type="http://schemas.openxmlformats.org/officeDocument/2006/relationships/image" Target="../media/image3862.png"/><Relationship Id="rId179" Type="http://schemas.openxmlformats.org/officeDocument/2006/relationships/image" Target="../media/image3906.png"/><Relationship Id="rId386" Type="http://schemas.openxmlformats.org/officeDocument/2006/relationships/customXml" Target="../ink/ink5276.xml"/><Relationship Id="rId551" Type="http://schemas.openxmlformats.org/officeDocument/2006/relationships/image" Target="../media/image4878.png"/><Relationship Id="rId593" Type="http://schemas.openxmlformats.org/officeDocument/2006/relationships/image" Target="../media/image4899.png"/><Relationship Id="rId607" Type="http://schemas.openxmlformats.org/officeDocument/2006/relationships/image" Target="../media/image4906.png"/><Relationship Id="rId649" Type="http://schemas.openxmlformats.org/officeDocument/2006/relationships/image" Target="../media/image4926.png"/><Relationship Id="rId190" Type="http://schemas.openxmlformats.org/officeDocument/2006/relationships/customXml" Target="../ink/ink5178.xml"/><Relationship Id="rId204" Type="http://schemas.openxmlformats.org/officeDocument/2006/relationships/customXml" Target="../ink/ink5185.xml"/><Relationship Id="rId246" Type="http://schemas.openxmlformats.org/officeDocument/2006/relationships/customXml" Target="../ink/ink5206.xml"/><Relationship Id="rId288" Type="http://schemas.openxmlformats.org/officeDocument/2006/relationships/customXml" Target="../ink/ink5227.xml"/><Relationship Id="rId411" Type="http://schemas.openxmlformats.org/officeDocument/2006/relationships/image" Target="../media/image4043.png"/><Relationship Id="rId453" Type="http://schemas.openxmlformats.org/officeDocument/2006/relationships/customXml" Target="../ink/ink5310.xml"/><Relationship Id="rId509" Type="http://schemas.openxmlformats.org/officeDocument/2006/relationships/customXml" Target="../ink/ink5339.xml"/><Relationship Id="rId660" Type="http://schemas.openxmlformats.org/officeDocument/2006/relationships/customXml" Target="../ink/ink5415.xml"/><Relationship Id="rId106" Type="http://schemas.openxmlformats.org/officeDocument/2006/relationships/customXml" Target="../ink/ink5136.xml"/><Relationship Id="rId313" Type="http://schemas.openxmlformats.org/officeDocument/2006/relationships/image" Target="../media/image3998.png"/><Relationship Id="rId495" Type="http://schemas.openxmlformats.org/officeDocument/2006/relationships/customXml" Target="../ink/ink5332.xml"/><Relationship Id="rId10" Type="http://schemas.openxmlformats.org/officeDocument/2006/relationships/customXml" Target="../ink/ink5088.xml"/><Relationship Id="rId52" Type="http://schemas.openxmlformats.org/officeDocument/2006/relationships/customXml" Target="../ink/ink5109.xml"/><Relationship Id="rId94" Type="http://schemas.openxmlformats.org/officeDocument/2006/relationships/customXml" Target="../ink/ink5130.xml"/><Relationship Id="rId148" Type="http://schemas.openxmlformats.org/officeDocument/2006/relationships/customXml" Target="../ink/ink5157.xml"/><Relationship Id="rId355" Type="http://schemas.openxmlformats.org/officeDocument/2006/relationships/image" Target="../media/image4017.png"/><Relationship Id="rId397" Type="http://schemas.openxmlformats.org/officeDocument/2006/relationships/image" Target="../media/image4037.png"/><Relationship Id="rId520" Type="http://schemas.openxmlformats.org/officeDocument/2006/relationships/image" Target="../media/image4865.png"/><Relationship Id="rId562" Type="http://schemas.openxmlformats.org/officeDocument/2006/relationships/customXml" Target="../ink/ink5366.xml"/><Relationship Id="rId618" Type="http://schemas.openxmlformats.org/officeDocument/2006/relationships/customXml" Target="../ink/ink5394.xml"/><Relationship Id="rId215" Type="http://schemas.openxmlformats.org/officeDocument/2006/relationships/image" Target="../media/image3923.png"/><Relationship Id="rId257" Type="http://schemas.openxmlformats.org/officeDocument/2006/relationships/image" Target="../media/image3942.png"/><Relationship Id="rId422" Type="http://schemas.openxmlformats.org/officeDocument/2006/relationships/image" Target="../media/image4820.png"/><Relationship Id="rId464" Type="http://schemas.openxmlformats.org/officeDocument/2006/relationships/image" Target="../media/image4839.png"/><Relationship Id="rId299" Type="http://schemas.openxmlformats.org/officeDocument/2006/relationships/image" Target="../media/image3961.png"/><Relationship Id="rId63" Type="http://schemas.openxmlformats.org/officeDocument/2006/relationships/image" Target="../media/image3852.png"/><Relationship Id="rId159" Type="http://schemas.openxmlformats.org/officeDocument/2006/relationships/image" Target="../media/image3897.png"/><Relationship Id="rId366" Type="http://schemas.openxmlformats.org/officeDocument/2006/relationships/customXml" Target="../ink/ink5266.xml"/><Relationship Id="rId573" Type="http://schemas.openxmlformats.org/officeDocument/2006/relationships/image" Target="../media/image4889.png"/><Relationship Id="rId226" Type="http://schemas.openxmlformats.org/officeDocument/2006/relationships/customXml" Target="../ink/ink5196.xml"/><Relationship Id="rId433" Type="http://schemas.openxmlformats.org/officeDocument/2006/relationships/customXml" Target="../ink/ink5300.xml"/><Relationship Id="rId640" Type="http://schemas.openxmlformats.org/officeDocument/2006/relationships/customXml" Target="../ink/ink5405.xml"/><Relationship Id="rId74" Type="http://schemas.openxmlformats.org/officeDocument/2006/relationships/customXml" Target="../ink/ink5120.xml"/><Relationship Id="rId377" Type="http://schemas.openxmlformats.org/officeDocument/2006/relationships/image" Target="../media/image4027.png"/><Relationship Id="rId500" Type="http://schemas.openxmlformats.org/officeDocument/2006/relationships/image" Target="../media/image4855.png"/><Relationship Id="rId584" Type="http://schemas.openxmlformats.org/officeDocument/2006/relationships/customXml" Target="../ink/ink5377.xml"/><Relationship Id="rId5" Type="http://schemas.openxmlformats.org/officeDocument/2006/relationships/image" Target="../media/image4808.png"/><Relationship Id="rId237" Type="http://schemas.openxmlformats.org/officeDocument/2006/relationships/image" Target="../media/image3933.png"/><Relationship Id="rId444" Type="http://schemas.openxmlformats.org/officeDocument/2006/relationships/image" Target="../media/image4831.png"/><Relationship Id="rId651" Type="http://schemas.openxmlformats.org/officeDocument/2006/relationships/image" Target="../media/image4927.png"/><Relationship Id="rId290" Type="http://schemas.openxmlformats.org/officeDocument/2006/relationships/customXml" Target="../ink/ink5228.xml"/><Relationship Id="rId304" Type="http://schemas.openxmlformats.org/officeDocument/2006/relationships/customXml" Target="../ink/ink5235.xml"/><Relationship Id="rId388" Type="http://schemas.openxmlformats.org/officeDocument/2006/relationships/customXml" Target="../ink/ink5277.xml"/><Relationship Id="rId511" Type="http://schemas.openxmlformats.org/officeDocument/2006/relationships/customXml" Target="../ink/ink5340.xml"/><Relationship Id="rId609" Type="http://schemas.openxmlformats.org/officeDocument/2006/relationships/image" Target="../media/image4907.png"/><Relationship Id="rId85" Type="http://schemas.openxmlformats.org/officeDocument/2006/relationships/image" Target="../media/image3863.png"/><Relationship Id="rId150" Type="http://schemas.openxmlformats.org/officeDocument/2006/relationships/customXml" Target="../ink/ink5158.xml"/><Relationship Id="rId595" Type="http://schemas.openxmlformats.org/officeDocument/2006/relationships/image" Target="../media/image4900.png"/><Relationship Id="rId248" Type="http://schemas.openxmlformats.org/officeDocument/2006/relationships/customXml" Target="../ink/ink5207.xml"/><Relationship Id="rId455" Type="http://schemas.openxmlformats.org/officeDocument/2006/relationships/customXml" Target="../ink/ink5311.xml"/><Relationship Id="rId662" Type="http://schemas.openxmlformats.org/officeDocument/2006/relationships/customXml" Target="../ink/ink5416.xml"/><Relationship Id="rId12" Type="http://schemas.openxmlformats.org/officeDocument/2006/relationships/customXml" Target="../ink/ink5089.xml"/><Relationship Id="rId108" Type="http://schemas.openxmlformats.org/officeDocument/2006/relationships/customXml" Target="../ink/ink5137.xml"/><Relationship Id="rId315" Type="http://schemas.openxmlformats.org/officeDocument/2006/relationships/image" Target="../media/image3999.png"/><Relationship Id="rId522" Type="http://schemas.openxmlformats.org/officeDocument/2006/relationships/image" Target="../media/image4866.png"/><Relationship Id="rId96" Type="http://schemas.openxmlformats.org/officeDocument/2006/relationships/customXml" Target="../ink/ink5131.xml"/><Relationship Id="rId161" Type="http://schemas.openxmlformats.org/officeDocument/2006/relationships/image" Target="../media/image236.png"/><Relationship Id="rId399" Type="http://schemas.openxmlformats.org/officeDocument/2006/relationships/image" Target="../media/image4038.png"/><Relationship Id="rId259" Type="http://schemas.openxmlformats.org/officeDocument/2006/relationships/image" Target="../media/image3943.png"/><Relationship Id="rId466" Type="http://schemas.openxmlformats.org/officeDocument/2006/relationships/image" Target="../media/image4840.png"/><Relationship Id="rId673" Type="http://schemas.openxmlformats.org/officeDocument/2006/relationships/image" Target="../media/image4938.png"/><Relationship Id="rId23" Type="http://schemas.openxmlformats.org/officeDocument/2006/relationships/image" Target="../media/image4815.png"/><Relationship Id="rId119" Type="http://schemas.openxmlformats.org/officeDocument/2006/relationships/image" Target="../media/image3878.png"/><Relationship Id="rId326" Type="http://schemas.openxmlformats.org/officeDocument/2006/relationships/customXml" Target="../ink/ink5246.xml"/><Relationship Id="rId533" Type="http://schemas.openxmlformats.org/officeDocument/2006/relationships/image" Target="../media/image4871.png"/><Relationship Id="rId172" Type="http://schemas.openxmlformats.org/officeDocument/2006/relationships/customXml" Target="../ink/ink5169.xml"/><Relationship Id="rId477" Type="http://schemas.openxmlformats.org/officeDocument/2006/relationships/customXml" Target="../ink/ink5323.xml"/><Relationship Id="rId600" Type="http://schemas.openxmlformats.org/officeDocument/2006/relationships/customXml" Target="../ink/ink5385.xml"/><Relationship Id="rId337" Type="http://schemas.openxmlformats.org/officeDocument/2006/relationships/image" Target="../media/image4009.png"/><Relationship Id="rId34" Type="http://schemas.openxmlformats.org/officeDocument/2006/relationships/customXml" Target="../ink/ink5100.xml"/><Relationship Id="rId544" Type="http://schemas.openxmlformats.org/officeDocument/2006/relationships/customXml" Target="../ink/ink5357.xml"/><Relationship Id="rId183" Type="http://schemas.openxmlformats.org/officeDocument/2006/relationships/image" Target="../media/image3908.png"/><Relationship Id="rId390" Type="http://schemas.openxmlformats.org/officeDocument/2006/relationships/customXml" Target="../ink/ink5278.xml"/><Relationship Id="rId404" Type="http://schemas.openxmlformats.org/officeDocument/2006/relationships/customXml" Target="../ink/ink5285.xml"/><Relationship Id="rId611" Type="http://schemas.openxmlformats.org/officeDocument/2006/relationships/image" Target="../media/image4908.png"/><Relationship Id="rId250" Type="http://schemas.openxmlformats.org/officeDocument/2006/relationships/customXml" Target="../ink/ink5208.xml"/><Relationship Id="rId488" Type="http://schemas.openxmlformats.org/officeDocument/2006/relationships/image" Target="../media/image4850.png"/><Relationship Id="rId45" Type="http://schemas.openxmlformats.org/officeDocument/2006/relationships/image" Target="../media/image3844.png"/><Relationship Id="rId110" Type="http://schemas.openxmlformats.org/officeDocument/2006/relationships/customXml" Target="../ink/ink5138.xml"/><Relationship Id="rId348" Type="http://schemas.openxmlformats.org/officeDocument/2006/relationships/customXml" Target="../ink/ink5257.xml"/><Relationship Id="rId555" Type="http://schemas.openxmlformats.org/officeDocument/2006/relationships/image" Target="../media/image4880.png"/><Relationship Id="rId194" Type="http://schemas.openxmlformats.org/officeDocument/2006/relationships/customXml" Target="../ink/ink5180.xml"/><Relationship Id="rId208" Type="http://schemas.openxmlformats.org/officeDocument/2006/relationships/customXml" Target="../ink/ink5187.xml"/><Relationship Id="rId415" Type="http://schemas.openxmlformats.org/officeDocument/2006/relationships/image" Target="../media/image4057.png"/><Relationship Id="rId622" Type="http://schemas.openxmlformats.org/officeDocument/2006/relationships/customXml" Target="../ink/ink5396.xml"/><Relationship Id="rId261" Type="http://schemas.openxmlformats.org/officeDocument/2006/relationships/image" Target="../media/image3944.png"/><Relationship Id="rId499" Type="http://schemas.openxmlformats.org/officeDocument/2006/relationships/customXml" Target="../ink/ink5334.xml"/><Relationship Id="rId56" Type="http://schemas.openxmlformats.org/officeDocument/2006/relationships/customXml" Target="../ink/ink5111.xml"/><Relationship Id="rId359" Type="http://schemas.openxmlformats.org/officeDocument/2006/relationships/image" Target="../media/image4018.png"/><Relationship Id="rId566" Type="http://schemas.openxmlformats.org/officeDocument/2006/relationships/customXml" Target="../ink/ink5368.xml"/><Relationship Id="rId121" Type="http://schemas.openxmlformats.org/officeDocument/2006/relationships/image" Target="../media/image827.png"/><Relationship Id="rId219" Type="http://schemas.openxmlformats.org/officeDocument/2006/relationships/image" Target="../media/image3925.png"/><Relationship Id="rId426" Type="http://schemas.openxmlformats.org/officeDocument/2006/relationships/image" Target="../media/image4822.png"/><Relationship Id="rId633" Type="http://schemas.openxmlformats.org/officeDocument/2006/relationships/image" Target="../media/image4919.png"/><Relationship Id="rId67" Type="http://schemas.openxmlformats.org/officeDocument/2006/relationships/image" Target="../media/image3854.png"/><Relationship Id="rId272" Type="http://schemas.openxmlformats.org/officeDocument/2006/relationships/customXml" Target="../ink/ink5219.xml"/><Relationship Id="rId577" Type="http://schemas.openxmlformats.org/officeDocument/2006/relationships/image" Target="../media/image4891.png"/><Relationship Id="rId132" Type="http://schemas.openxmlformats.org/officeDocument/2006/relationships/customXml" Target="../ink/ink5149.xml"/><Relationship Id="rId437" Type="http://schemas.openxmlformats.org/officeDocument/2006/relationships/customXml" Target="../ink/ink5302.xml"/><Relationship Id="rId644" Type="http://schemas.openxmlformats.org/officeDocument/2006/relationships/customXml" Target="../ink/ink5407.xml"/><Relationship Id="rId283" Type="http://schemas.openxmlformats.org/officeDocument/2006/relationships/image" Target="../media/image3953.png"/><Relationship Id="rId490" Type="http://schemas.openxmlformats.org/officeDocument/2006/relationships/image" Target="../media/image4851.png"/><Relationship Id="rId504" Type="http://schemas.openxmlformats.org/officeDocument/2006/relationships/image" Target="../media/image4857.png"/><Relationship Id="rId78" Type="http://schemas.openxmlformats.org/officeDocument/2006/relationships/customXml" Target="../ink/ink5122.xml"/><Relationship Id="rId143" Type="http://schemas.openxmlformats.org/officeDocument/2006/relationships/image" Target="../media/image3889.png"/><Relationship Id="rId350" Type="http://schemas.openxmlformats.org/officeDocument/2006/relationships/customXml" Target="../ink/ink5258.xml"/><Relationship Id="rId588" Type="http://schemas.openxmlformats.org/officeDocument/2006/relationships/customXml" Target="../ink/ink5379.xml"/><Relationship Id="rId9" Type="http://schemas.openxmlformats.org/officeDocument/2006/relationships/image" Target="../media/image4810.png"/><Relationship Id="rId210" Type="http://schemas.openxmlformats.org/officeDocument/2006/relationships/customXml" Target="../ink/ink5188.xml"/><Relationship Id="rId448" Type="http://schemas.openxmlformats.org/officeDocument/2006/relationships/image" Target="../media/image4833.png"/><Relationship Id="rId655" Type="http://schemas.openxmlformats.org/officeDocument/2006/relationships/image" Target="../media/image4929.png"/><Relationship Id="rId294" Type="http://schemas.openxmlformats.org/officeDocument/2006/relationships/customXml" Target="../ink/ink5230.xml"/><Relationship Id="rId308" Type="http://schemas.openxmlformats.org/officeDocument/2006/relationships/customXml" Target="../ink/ink5237.xml"/><Relationship Id="rId515" Type="http://schemas.openxmlformats.org/officeDocument/2006/relationships/customXml" Target="../ink/ink5342.xml"/><Relationship Id="rId89" Type="http://schemas.openxmlformats.org/officeDocument/2006/relationships/image" Target="../media/image3864.png"/><Relationship Id="rId154" Type="http://schemas.openxmlformats.org/officeDocument/2006/relationships/customXml" Target="../ink/ink5160.xml"/><Relationship Id="rId361" Type="http://schemas.openxmlformats.org/officeDocument/2006/relationships/image" Target="../media/image4019.png"/><Relationship Id="rId599" Type="http://schemas.openxmlformats.org/officeDocument/2006/relationships/image" Target="../media/image4902.png"/><Relationship Id="rId459" Type="http://schemas.openxmlformats.org/officeDocument/2006/relationships/customXml" Target="../ink/ink5313.xml"/><Relationship Id="rId666" Type="http://schemas.openxmlformats.org/officeDocument/2006/relationships/customXml" Target="../ink/ink5418.xml"/><Relationship Id="rId16" Type="http://schemas.openxmlformats.org/officeDocument/2006/relationships/customXml" Target="../ink/ink5091.xml"/><Relationship Id="rId221" Type="http://schemas.openxmlformats.org/officeDocument/2006/relationships/image" Target="../media/image3926.png"/><Relationship Id="rId319" Type="http://schemas.openxmlformats.org/officeDocument/2006/relationships/image" Target="../media/image4001.png"/><Relationship Id="rId526" Type="http://schemas.openxmlformats.org/officeDocument/2006/relationships/image" Target="../media/image4868.png"/><Relationship Id="rId165" Type="http://schemas.openxmlformats.org/officeDocument/2006/relationships/image" Target="../media/image3899.png"/><Relationship Id="rId372" Type="http://schemas.openxmlformats.org/officeDocument/2006/relationships/customXml" Target="../ink/ink5269.xml"/><Relationship Id="rId232" Type="http://schemas.openxmlformats.org/officeDocument/2006/relationships/customXml" Target="../ink/ink5199.xml"/><Relationship Id="rId27" Type="http://schemas.openxmlformats.org/officeDocument/2006/relationships/image" Target="../media/image4817.png"/><Relationship Id="rId537" Type="http://schemas.openxmlformats.org/officeDocument/2006/relationships/image" Target="../media/image181.png"/><Relationship Id="rId80" Type="http://schemas.openxmlformats.org/officeDocument/2006/relationships/customXml" Target="../ink/ink5123.xml"/><Relationship Id="rId176" Type="http://schemas.openxmlformats.org/officeDocument/2006/relationships/customXml" Target="../ink/ink5171.xml"/><Relationship Id="rId383" Type="http://schemas.openxmlformats.org/officeDocument/2006/relationships/image" Target="../media/image4030.png"/><Relationship Id="rId590" Type="http://schemas.openxmlformats.org/officeDocument/2006/relationships/customXml" Target="../ink/ink5380.xml"/><Relationship Id="rId604" Type="http://schemas.openxmlformats.org/officeDocument/2006/relationships/customXml" Target="../ink/ink5387.xml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93.png"/><Relationship Id="rId21" Type="http://schemas.openxmlformats.org/officeDocument/2006/relationships/image" Target="../media/image4947.png"/><Relationship Id="rId42" Type="http://schemas.openxmlformats.org/officeDocument/2006/relationships/customXml" Target="../ink/ink5442.xml"/><Relationship Id="rId63" Type="http://schemas.openxmlformats.org/officeDocument/2006/relationships/image" Target="../media/image4968.png"/><Relationship Id="rId84" Type="http://schemas.openxmlformats.org/officeDocument/2006/relationships/customXml" Target="../ink/ink5463.xml"/><Relationship Id="rId138" Type="http://schemas.openxmlformats.org/officeDocument/2006/relationships/customXml" Target="../ink/ink5490.xml"/><Relationship Id="rId159" Type="http://schemas.openxmlformats.org/officeDocument/2006/relationships/image" Target="../media/image5013.png"/><Relationship Id="rId170" Type="http://schemas.openxmlformats.org/officeDocument/2006/relationships/customXml" Target="../ink/ink5506.xml"/><Relationship Id="rId191" Type="http://schemas.openxmlformats.org/officeDocument/2006/relationships/image" Target="../media/image5028.png"/><Relationship Id="rId205" Type="http://schemas.openxmlformats.org/officeDocument/2006/relationships/image" Target="../media/image5035.png"/><Relationship Id="rId107" Type="http://schemas.openxmlformats.org/officeDocument/2006/relationships/image" Target="../media/image4988.png"/><Relationship Id="rId11" Type="http://schemas.openxmlformats.org/officeDocument/2006/relationships/image" Target="../media/image4942.png"/><Relationship Id="rId32" Type="http://schemas.openxmlformats.org/officeDocument/2006/relationships/customXml" Target="../ink/ink5437.xml"/><Relationship Id="rId53" Type="http://schemas.openxmlformats.org/officeDocument/2006/relationships/image" Target="../media/image4963.png"/><Relationship Id="rId74" Type="http://schemas.openxmlformats.org/officeDocument/2006/relationships/customXml" Target="../ink/ink5458.xml"/><Relationship Id="rId128" Type="http://schemas.openxmlformats.org/officeDocument/2006/relationships/customXml" Target="../ink/ink5485.xml"/><Relationship Id="rId149" Type="http://schemas.openxmlformats.org/officeDocument/2006/relationships/image" Target="../media/image5008.png"/><Relationship Id="rId5" Type="http://schemas.openxmlformats.org/officeDocument/2006/relationships/image" Target="../media/image4940.png"/><Relationship Id="rId95" Type="http://schemas.openxmlformats.org/officeDocument/2006/relationships/image" Target="../media/image4983.png"/><Relationship Id="rId160" Type="http://schemas.openxmlformats.org/officeDocument/2006/relationships/customXml" Target="../ink/ink5501.xml"/><Relationship Id="rId181" Type="http://schemas.openxmlformats.org/officeDocument/2006/relationships/image" Target="../media/image5023.png"/><Relationship Id="rId216" Type="http://schemas.openxmlformats.org/officeDocument/2006/relationships/customXml" Target="../ink/ink5529.xml"/><Relationship Id="rId22" Type="http://schemas.openxmlformats.org/officeDocument/2006/relationships/customXml" Target="../ink/ink5432.xml"/><Relationship Id="rId43" Type="http://schemas.openxmlformats.org/officeDocument/2006/relationships/image" Target="../media/image4958.png"/><Relationship Id="rId64" Type="http://schemas.openxmlformats.org/officeDocument/2006/relationships/customXml" Target="../ink/ink5453.xml"/><Relationship Id="rId118" Type="http://schemas.openxmlformats.org/officeDocument/2006/relationships/customXml" Target="../ink/ink5480.xml"/><Relationship Id="rId139" Type="http://schemas.openxmlformats.org/officeDocument/2006/relationships/image" Target="../media/image5003.png"/><Relationship Id="rId85" Type="http://schemas.openxmlformats.org/officeDocument/2006/relationships/image" Target="../media/image4979.png"/><Relationship Id="rId150" Type="http://schemas.openxmlformats.org/officeDocument/2006/relationships/customXml" Target="../ink/ink5496.xml"/><Relationship Id="rId171" Type="http://schemas.openxmlformats.org/officeDocument/2006/relationships/image" Target="../media/image5018.png"/><Relationship Id="rId192" Type="http://schemas.openxmlformats.org/officeDocument/2006/relationships/customXml" Target="../ink/ink5517.xml"/><Relationship Id="rId206" Type="http://schemas.openxmlformats.org/officeDocument/2006/relationships/customXml" Target="../ink/ink5524.xml"/><Relationship Id="rId12" Type="http://schemas.openxmlformats.org/officeDocument/2006/relationships/customXml" Target="../ink/ink5427.xml"/><Relationship Id="rId33" Type="http://schemas.openxmlformats.org/officeDocument/2006/relationships/image" Target="../media/image4953.png"/><Relationship Id="rId108" Type="http://schemas.openxmlformats.org/officeDocument/2006/relationships/customXml" Target="../ink/ink5475.xml"/><Relationship Id="rId129" Type="http://schemas.openxmlformats.org/officeDocument/2006/relationships/image" Target="../media/image1659.png"/><Relationship Id="rId54" Type="http://schemas.openxmlformats.org/officeDocument/2006/relationships/customXml" Target="../ink/ink5448.xml"/><Relationship Id="rId75" Type="http://schemas.openxmlformats.org/officeDocument/2006/relationships/image" Target="../media/image4974.png"/><Relationship Id="rId96" Type="http://schemas.openxmlformats.org/officeDocument/2006/relationships/customXml" Target="../ink/ink5469.xml"/><Relationship Id="rId140" Type="http://schemas.openxmlformats.org/officeDocument/2006/relationships/customXml" Target="../ink/ink5491.xml"/><Relationship Id="rId161" Type="http://schemas.openxmlformats.org/officeDocument/2006/relationships/image" Target="../media/image5014.png"/><Relationship Id="rId182" Type="http://schemas.openxmlformats.org/officeDocument/2006/relationships/customXml" Target="../ink/ink5512.xml"/><Relationship Id="rId217" Type="http://schemas.openxmlformats.org/officeDocument/2006/relationships/image" Target="../media/image5041.png"/><Relationship Id="rId6" Type="http://schemas.openxmlformats.org/officeDocument/2006/relationships/customXml" Target="../ink/ink5424.xml"/><Relationship Id="rId23" Type="http://schemas.openxmlformats.org/officeDocument/2006/relationships/image" Target="../media/image4948.png"/><Relationship Id="rId119" Type="http://schemas.openxmlformats.org/officeDocument/2006/relationships/image" Target="../media/image4994.png"/><Relationship Id="rId44" Type="http://schemas.openxmlformats.org/officeDocument/2006/relationships/customXml" Target="../ink/ink5443.xml"/><Relationship Id="rId65" Type="http://schemas.openxmlformats.org/officeDocument/2006/relationships/image" Target="../media/image4969.png"/><Relationship Id="rId86" Type="http://schemas.openxmlformats.org/officeDocument/2006/relationships/customXml" Target="../ink/ink5464.xml"/><Relationship Id="rId130" Type="http://schemas.openxmlformats.org/officeDocument/2006/relationships/customXml" Target="../ink/ink5486.xml"/><Relationship Id="rId151" Type="http://schemas.openxmlformats.org/officeDocument/2006/relationships/image" Target="../media/image5009.png"/><Relationship Id="rId172" Type="http://schemas.openxmlformats.org/officeDocument/2006/relationships/customXml" Target="../ink/ink5507.xml"/><Relationship Id="rId193" Type="http://schemas.openxmlformats.org/officeDocument/2006/relationships/image" Target="../media/image5029.png"/><Relationship Id="rId207" Type="http://schemas.openxmlformats.org/officeDocument/2006/relationships/image" Target="../media/image5036.png"/><Relationship Id="rId13" Type="http://schemas.openxmlformats.org/officeDocument/2006/relationships/image" Target="../media/image4943.png"/><Relationship Id="rId109" Type="http://schemas.openxmlformats.org/officeDocument/2006/relationships/image" Target="../media/image4989.png"/><Relationship Id="rId34" Type="http://schemas.openxmlformats.org/officeDocument/2006/relationships/customXml" Target="../ink/ink5438.xml"/><Relationship Id="rId55" Type="http://schemas.openxmlformats.org/officeDocument/2006/relationships/image" Target="../media/image4964.png"/><Relationship Id="rId76" Type="http://schemas.openxmlformats.org/officeDocument/2006/relationships/customXml" Target="../ink/ink5459.xml"/><Relationship Id="rId97" Type="http://schemas.openxmlformats.org/officeDocument/2006/relationships/image" Target="../media/image4984.png"/><Relationship Id="rId120" Type="http://schemas.openxmlformats.org/officeDocument/2006/relationships/customXml" Target="../ink/ink5481.xml"/><Relationship Id="rId141" Type="http://schemas.openxmlformats.org/officeDocument/2006/relationships/image" Target="../media/image5004.png"/><Relationship Id="rId7" Type="http://schemas.openxmlformats.org/officeDocument/2006/relationships/image" Target="../media/image737.png"/><Relationship Id="rId162" Type="http://schemas.openxmlformats.org/officeDocument/2006/relationships/customXml" Target="../ink/ink5502.xml"/><Relationship Id="rId183" Type="http://schemas.openxmlformats.org/officeDocument/2006/relationships/image" Target="../media/image5024.png"/><Relationship Id="rId218" Type="http://schemas.openxmlformats.org/officeDocument/2006/relationships/customXml" Target="../ink/ink5530.xml"/><Relationship Id="rId24" Type="http://schemas.openxmlformats.org/officeDocument/2006/relationships/customXml" Target="../ink/ink5433.xml"/><Relationship Id="rId45" Type="http://schemas.openxmlformats.org/officeDocument/2006/relationships/image" Target="../media/image4959.png"/><Relationship Id="rId66" Type="http://schemas.openxmlformats.org/officeDocument/2006/relationships/customXml" Target="../ink/ink5454.xml"/><Relationship Id="rId87" Type="http://schemas.openxmlformats.org/officeDocument/2006/relationships/image" Target="../media/image4980.png"/><Relationship Id="rId110" Type="http://schemas.openxmlformats.org/officeDocument/2006/relationships/customXml" Target="../ink/ink5476.xml"/><Relationship Id="rId131" Type="http://schemas.openxmlformats.org/officeDocument/2006/relationships/image" Target="../media/image4999.png"/><Relationship Id="rId152" Type="http://schemas.openxmlformats.org/officeDocument/2006/relationships/customXml" Target="../ink/ink5497.xml"/><Relationship Id="rId173" Type="http://schemas.openxmlformats.org/officeDocument/2006/relationships/image" Target="../media/image5019.png"/><Relationship Id="rId194" Type="http://schemas.openxmlformats.org/officeDocument/2006/relationships/customXml" Target="../ink/ink5518.xml"/><Relationship Id="rId208" Type="http://schemas.openxmlformats.org/officeDocument/2006/relationships/customXml" Target="../ink/ink5525.xml"/><Relationship Id="rId14" Type="http://schemas.openxmlformats.org/officeDocument/2006/relationships/customXml" Target="../ink/ink5428.xml"/><Relationship Id="rId35" Type="http://schemas.openxmlformats.org/officeDocument/2006/relationships/image" Target="../media/image4954.png"/><Relationship Id="rId56" Type="http://schemas.openxmlformats.org/officeDocument/2006/relationships/customXml" Target="../ink/ink5449.xml"/><Relationship Id="rId77" Type="http://schemas.openxmlformats.org/officeDocument/2006/relationships/image" Target="../media/image4975.png"/><Relationship Id="rId100" Type="http://schemas.openxmlformats.org/officeDocument/2006/relationships/customXml" Target="../ink/ink5471.xml"/><Relationship Id="rId8" Type="http://schemas.openxmlformats.org/officeDocument/2006/relationships/customXml" Target="../ink/ink5425.xml"/><Relationship Id="rId51" Type="http://schemas.openxmlformats.org/officeDocument/2006/relationships/image" Target="../media/image4962.png"/><Relationship Id="rId72" Type="http://schemas.openxmlformats.org/officeDocument/2006/relationships/customXml" Target="../ink/ink5457.xml"/><Relationship Id="rId93" Type="http://schemas.openxmlformats.org/officeDocument/2006/relationships/image" Target="../media/image4982.png"/><Relationship Id="rId98" Type="http://schemas.openxmlformats.org/officeDocument/2006/relationships/customXml" Target="../ink/ink5470.xml"/><Relationship Id="rId121" Type="http://schemas.openxmlformats.org/officeDocument/2006/relationships/image" Target="../media/image4995.png"/><Relationship Id="rId142" Type="http://schemas.openxmlformats.org/officeDocument/2006/relationships/customXml" Target="../ink/ink5492.xml"/><Relationship Id="rId163" Type="http://schemas.openxmlformats.org/officeDocument/2006/relationships/image" Target="../media/image5015.png"/><Relationship Id="rId184" Type="http://schemas.openxmlformats.org/officeDocument/2006/relationships/customXml" Target="../ink/ink5513.xml"/><Relationship Id="rId189" Type="http://schemas.openxmlformats.org/officeDocument/2006/relationships/image" Target="../media/image5027.png"/><Relationship Id="rId219" Type="http://schemas.openxmlformats.org/officeDocument/2006/relationships/image" Target="../media/image5042.png"/><Relationship Id="rId3" Type="http://schemas.openxmlformats.org/officeDocument/2006/relationships/image" Target="../media/image4939.png"/><Relationship Id="rId214" Type="http://schemas.openxmlformats.org/officeDocument/2006/relationships/customXml" Target="../ink/ink5528.xml"/><Relationship Id="rId25" Type="http://schemas.openxmlformats.org/officeDocument/2006/relationships/image" Target="../media/image4949.png"/><Relationship Id="rId46" Type="http://schemas.openxmlformats.org/officeDocument/2006/relationships/customXml" Target="../ink/ink5444.xml"/><Relationship Id="rId67" Type="http://schemas.openxmlformats.org/officeDocument/2006/relationships/image" Target="../media/image4970.png"/><Relationship Id="rId116" Type="http://schemas.openxmlformats.org/officeDocument/2006/relationships/customXml" Target="../ink/ink5479.xml"/><Relationship Id="rId137" Type="http://schemas.openxmlformats.org/officeDocument/2006/relationships/image" Target="../media/image5002.png"/><Relationship Id="rId158" Type="http://schemas.openxmlformats.org/officeDocument/2006/relationships/customXml" Target="../ink/ink5500.xml"/><Relationship Id="rId20" Type="http://schemas.openxmlformats.org/officeDocument/2006/relationships/customXml" Target="../ink/ink5431.xml"/><Relationship Id="rId41" Type="http://schemas.openxmlformats.org/officeDocument/2006/relationships/image" Target="../media/image4957.png"/><Relationship Id="rId62" Type="http://schemas.openxmlformats.org/officeDocument/2006/relationships/customXml" Target="../ink/ink5452.xml"/><Relationship Id="rId83" Type="http://schemas.openxmlformats.org/officeDocument/2006/relationships/image" Target="../media/image4978.png"/><Relationship Id="rId88" Type="http://schemas.openxmlformats.org/officeDocument/2006/relationships/customXml" Target="../ink/ink5465.xml"/><Relationship Id="rId111" Type="http://schemas.openxmlformats.org/officeDocument/2006/relationships/image" Target="../media/image4990.png"/><Relationship Id="rId132" Type="http://schemas.openxmlformats.org/officeDocument/2006/relationships/customXml" Target="../ink/ink5487.xml"/><Relationship Id="rId153" Type="http://schemas.openxmlformats.org/officeDocument/2006/relationships/image" Target="../media/image5010.png"/><Relationship Id="rId174" Type="http://schemas.openxmlformats.org/officeDocument/2006/relationships/customXml" Target="../ink/ink5508.xml"/><Relationship Id="rId179" Type="http://schemas.openxmlformats.org/officeDocument/2006/relationships/image" Target="../media/image5022.png"/><Relationship Id="rId195" Type="http://schemas.openxmlformats.org/officeDocument/2006/relationships/image" Target="../media/image5030.png"/><Relationship Id="rId209" Type="http://schemas.openxmlformats.org/officeDocument/2006/relationships/image" Target="../media/image5037.png"/><Relationship Id="rId190" Type="http://schemas.openxmlformats.org/officeDocument/2006/relationships/customXml" Target="../ink/ink5516.xml"/><Relationship Id="rId204" Type="http://schemas.openxmlformats.org/officeDocument/2006/relationships/customXml" Target="../ink/ink5523.xml"/><Relationship Id="rId220" Type="http://schemas.openxmlformats.org/officeDocument/2006/relationships/customXml" Target="../ink/ink5531.xml"/><Relationship Id="rId15" Type="http://schemas.openxmlformats.org/officeDocument/2006/relationships/image" Target="../media/image4944.png"/><Relationship Id="rId36" Type="http://schemas.openxmlformats.org/officeDocument/2006/relationships/customXml" Target="../ink/ink5439.xml"/><Relationship Id="rId57" Type="http://schemas.openxmlformats.org/officeDocument/2006/relationships/image" Target="../media/image4965.png"/><Relationship Id="rId106" Type="http://schemas.openxmlformats.org/officeDocument/2006/relationships/customXml" Target="../ink/ink5474.xml"/><Relationship Id="rId127" Type="http://schemas.openxmlformats.org/officeDocument/2006/relationships/image" Target="../media/image4998.png"/><Relationship Id="rId10" Type="http://schemas.openxmlformats.org/officeDocument/2006/relationships/customXml" Target="../ink/ink5426.xml"/><Relationship Id="rId31" Type="http://schemas.openxmlformats.org/officeDocument/2006/relationships/image" Target="../media/image4952.png"/><Relationship Id="rId52" Type="http://schemas.openxmlformats.org/officeDocument/2006/relationships/customXml" Target="../ink/ink5447.xml"/><Relationship Id="rId73" Type="http://schemas.openxmlformats.org/officeDocument/2006/relationships/image" Target="../media/image4973.png"/><Relationship Id="rId78" Type="http://schemas.openxmlformats.org/officeDocument/2006/relationships/customXml" Target="../ink/ink5460.xml"/><Relationship Id="rId94" Type="http://schemas.openxmlformats.org/officeDocument/2006/relationships/customXml" Target="../ink/ink5468.xml"/><Relationship Id="rId99" Type="http://schemas.openxmlformats.org/officeDocument/2006/relationships/image" Target="../media/image4985.png"/><Relationship Id="rId101" Type="http://schemas.openxmlformats.org/officeDocument/2006/relationships/image" Target="../media/image4986.png"/><Relationship Id="rId122" Type="http://schemas.openxmlformats.org/officeDocument/2006/relationships/customXml" Target="../ink/ink5482.xml"/><Relationship Id="rId143" Type="http://schemas.openxmlformats.org/officeDocument/2006/relationships/image" Target="../media/image5005.png"/><Relationship Id="rId148" Type="http://schemas.openxmlformats.org/officeDocument/2006/relationships/customXml" Target="../ink/ink5495.xml"/><Relationship Id="rId164" Type="http://schemas.openxmlformats.org/officeDocument/2006/relationships/customXml" Target="../ink/ink5503.xml"/><Relationship Id="rId169" Type="http://schemas.openxmlformats.org/officeDocument/2006/relationships/image" Target="../media/image5017.png"/><Relationship Id="rId185" Type="http://schemas.openxmlformats.org/officeDocument/2006/relationships/image" Target="../media/image5025.png"/><Relationship Id="rId4" Type="http://schemas.openxmlformats.org/officeDocument/2006/relationships/customXml" Target="../ink/ink5423.xml"/><Relationship Id="rId9" Type="http://schemas.openxmlformats.org/officeDocument/2006/relationships/image" Target="../media/image4941.png"/><Relationship Id="rId180" Type="http://schemas.openxmlformats.org/officeDocument/2006/relationships/customXml" Target="../ink/ink5511.xml"/><Relationship Id="rId210" Type="http://schemas.openxmlformats.org/officeDocument/2006/relationships/customXml" Target="../ink/ink5526.xml"/><Relationship Id="rId215" Type="http://schemas.openxmlformats.org/officeDocument/2006/relationships/image" Target="../media/image5040.png"/><Relationship Id="rId26" Type="http://schemas.openxmlformats.org/officeDocument/2006/relationships/customXml" Target="../ink/ink5434.xml"/><Relationship Id="rId47" Type="http://schemas.openxmlformats.org/officeDocument/2006/relationships/image" Target="../media/image4960.png"/><Relationship Id="rId68" Type="http://schemas.openxmlformats.org/officeDocument/2006/relationships/customXml" Target="../ink/ink5455.xml"/><Relationship Id="rId89" Type="http://schemas.openxmlformats.org/officeDocument/2006/relationships/image" Target="../media/image4981.png"/><Relationship Id="rId112" Type="http://schemas.openxmlformats.org/officeDocument/2006/relationships/customXml" Target="../ink/ink5477.xml"/><Relationship Id="rId133" Type="http://schemas.openxmlformats.org/officeDocument/2006/relationships/image" Target="../media/image5000.png"/><Relationship Id="rId154" Type="http://schemas.openxmlformats.org/officeDocument/2006/relationships/customXml" Target="../ink/ink5498.xml"/><Relationship Id="rId175" Type="http://schemas.openxmlformats.org/officeDocument/2006/relationships/image" Target="../media/image5020.png"/><Relationship Id="rId196" Type="http://schemas.openxmlformats.org/officeDocument/2006/relationships/customXml" Target="../ink/ink5519.xml"/><Relationship Id="rId200" Type="http://schemas.openxmlformats.org/officeDocument/2006/relationships/customXml" Target="../ink/ink5521.xml"/><Relationship Id="rId16" Type="http://schemas.openxmlformats.org/officeDocument/2006/relationships/customXml" Target="../ink/ink5429.xml"/><Relationship Id="rId221" Type="http://schemas.openxmlformats.org/officeDocument/2006/relationships/image" Target="../media/image5043.png"/><Relationship Id="rId37" Type="http://schemas.openxmlformats.org/officeDocument/2006/relationships/image" Target="../media/image4955.png"/><Relationship Id="rId58" Type="http://schemas.openxmlformats.org/officeDocument/2006/relationships/customXml" Target="../ink/ink5450.xml"/><Relationship Id="rId79" Type="http://schemas.openxmlformats.org/officeDocument/2006/relationships/image" Target="../media/image4976.png"/><Relationship Id="rId102" Type="http://schemas.openxmlformats.org/officeDocument/2006/relationships/customXml" Target="../ink/ink5472.xml"/><Relationship Id="rId123" Type="http://schemas.openxmlformats.org/officeDocument/2006/relationships/image" Target="../media/image4996.png"/><Relationship Id="rId144" Type="http://schemas.openxmlformats.org/officeDocument/2006/relationships/customXml" Target="../ink/ink5493.xml"/><Relationship Id="rId90" Type="http://schemas.openxmlformats.org/officeDocument/2006/relationships/customXml" Target="../ink/ink5466.xml"/><Relationship Id="rId165" Type="http://schemas.openxmlformats.org/officeDocument/2006/relationships/image" Target="../media/image5016.png"/><Relationship Id="rId186" Type="http://schemas.openxmlformats.org/officeDocument/2006/relationships/customXml" Target="../ink/ink5514.xml"/><Relationship Id="rId211" Type="http://schemas.openxmlformats.org/officeDocument/2006/relationships/image" Target="../media/image5038.png"/><Relationship Id="rId27" Type="http://schemas.openxmlformats.org/officeDocument/2006/relationships/image" Target="../media/image4950.png"/><Relationship Id="rId48" Type="http://schemas.openxmlformats.org/officeDocument/2006/relationships/customXml" Target="../ink/ink5445.xml"/><Relationship Id="rId69" Type="http://schemas.openxmlformats.org/officeDocument/2006/relationships/image" Target="../media/image4971.png"/><Relationship Id="rId113" Type="http://schemas.openxmlformats.org/officeDocument/2006/relationships/image" Target="../media/image4991.png"/><Relationship Id="rId134" Type="http://schemas.openxmlformats.org/officeDocument/2006/relationships/customXml" Target="../ink/ink5488.xml"/><Relationship Id="rId80" Type="http://schemas.openxmlformats.org/officeDocument/2006/relationships/customXml" Target="../ink/ink5461.xml"/><Relationship Id="rId155" Type="http://schemas.openxmlformats.org/officeDocument/2006/relationships/image" Target="../media/image5011.png"/><Relationship Id="rId176" Type="http://schemas.openxmlformats.org/officeDocument/2006/relationships/customXml" Target="../ink/ink5509.xml"/><Relationship Id="rId197" Type="http://schemas.openxmlformats.org/officeDocument/2006/relationships/image" Target="../media/image5031.png"/><Relationship Id="rId201" Type="http://schemas.openxmlformats.org/officeDocument/2006/relationships/image" Target="../media/image5033.png"/><Relationship Id="rId17" Type="http://schemas.openxmlformats.org/officeDocument/2006/relationships/image" Target="../media/image4945.png"/><Relationship Id="rId38" Type="http://schemas.openxmlformats.org/officeDocument/2006/relationships/customXml" Target="../ink/ink5440.xml"/><Relationship Id="rId59" Type="http://schemas.openxmlformats.org/officeDocument/2006/relationships/image" Target="../media/image4966.png"/><Relationship Id="rId103" Type="http://schemas.openxmlformats.org/officeDocument/2006/relationships/image" Target="../media/image2912.png"/><Relationship Id="rId124" Type="http://schemas.openxmlformats.org/officeDocument/2006/relationships/customXml" Target="../ink/ink5483.xml"/><Relationship Id="rId70" Type="http://schemas.openxmlformats.org/officeDocument/2006/relationships/customXml" Target="../ink/ink5456.xml"/><Relationship Id="rId91" Type="http://schemas.openxmlformats.org/officeDocument/2006/relationships/image" Target="../media/image1097.png"/><Relationship Id="rId145" Type="http://schemas.openxmlformats.org/officeDocument/2006/relationships/image" Target="../media/image5006.png"/><Relationship Id="rId166" Type="http://schemas.openxmlformats.org/officeDocument/2006/relationships/customXml" Target="../ink/ink5504.xml"/><Relationship Id="rId187" Type="http://schemas.openxmlformats.org/officeDocument/2006/relationships/image" Target="../media/image5026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5527.xml"/><Relationship Id="rId28" Type="http://schemas.openxmlformats.org/officeDocument/2006/relationships/customXml" Target="../ink/ink5435.xml"/><Relationship Id="rId49" Type="http://schemas.openxmlformats.org/officeDocument/2006/relationships/image" Target="../media/image4961.png"/><Relationship Id="rId114" Type="http://schemas.openxmlformats.org/officeDocument/2006/relationships/customXml" Target="../ink/ink5478.xml"/><Relationship Id="rId60" Type="http://schemas.openxmlformats.org/officeDocument/2006/relationships/customXml" Target="../ink/ink5451.xml"/><Relationship Id="rId81" Type="http://schemas.openxmlformats.org/officeDocument/2006/relationships/image" Target="../media/image4977.png"/><Relationship Id="rId135" Type="http://schemas.openxmlformats.org/officeDocument/2006/relationships/image" Target="../media/image5001.png"/><Relationship Id="rId156" Type="http://schemas.openxmlformats.org/officeDocument/2006/relationships/customXml" Target="../ink/ink5499.xml"/><Relationship Id="rId177" Type="http://schemas.openxmlformats.org/officeDocument/2006/relationships/image" Target="../media/image5021.png"/><Relationship Id="rId198" Type="http://schemas.openxmlformats.org/officeDocument/2006/relationships/customXml" Target="../ink/ink5520.xml"/><Relationship Id="rId202" Type="http://schemas.openxmlformats.org/officeDocument/2006/relationships/customXml" Target="../ink/ink5522.xml"/><Relationship Id="rId18" Type="http://schemas.openxmlformats.org/officeDocument/2006/relationships/customXml" Target="../ink/ink5430.xml"/><Relationship Id="rId39" Type="http://schemas.openxmlformats.org/officeDocument/2006/relationships/image" Target="../media/image4956.png"/><Relationship Id="rId50" Type="http://schemas.openxmlformats.org/officeDocument/2006/relationships/customXml" Target="../ink/ink5446.xml"/><Relationship Id="rId104" Type="http://schemas.openxmlformats.org/officeDocument/2006/relationships/customXml" Target="../ink/ink5473.xml"/><Relationship Id="rId125" Type="http://schemas.openxmlformats.org/officeDocument/2006/relationships/image" Target="../media/image4997.png"/><Relationship Id="rId146" Type="http://schemas.openxmlformats.org/officeDocument/2006/relationships/customXml" Target="../ink/ink5494.xml"/><Relationship Id="rId167" Type="http://schemas.openxmlformats.org/officeDocument/2006/relationships/image" Target="../media/image449.png"/><Relationship Id="rId188" Type="http://schemas.openxmlformats.org/officeDocument/2006/relationships/customXml" Target="../ink/ink5515.xml"/><Relationship Id="rId71" Type="http://schemas.openxmlformats.org/officeDocument/2006/relationships/image" Target="../media/image4972.png"/><Relationship Id="rId92" Type="http://schemas.openxmlformats.org/officeDocument/2006/relationships/customXml" Target="../ink/ink5467.xml"/><Relationship Id="rId213" Type="http://schemas.openxmlformats.org/officeDocument/2006/relationships/image" Target="../media/image5039.png"/><Relationship Id="rId2" Type="http://schemas.openxmlformats.org/officeDocument/2006/relationships/customXml" Target="../ink/ink5422.xml"/><Relationship Id="rId29" Type="http://schemas.openxmlformats.org/officeDocument/2006/relationships/image" Target="../media/image4951.png"/><Relationship Id="rId40" Type="http://schemas.openxmlformats.org/officeDocument/2006/relationships/customXml" Target="../ink/ink5441.xml"/><Relationship Id="rId115" Type="http://schemas.openxmlformats.org/officeDocument/2006/relationships/image" Target="../media/image4992.png"/><Relationship Id="rId136" Type="http://schemas.openxmlformats.org/officeDocument/2006/relationships/customXml" Target="../ink/ink5489.xml"/><Relationship Id="rId157" Type="http://schemas.openxmlformats.org/officeDocument/2006/relationships/image" Target="../media/image5012.png"/><Relationship Id="rId178" Type="http://schemas.openxmlformats.org/officeDocument/2006/relationships/customXml" Target="../ink/ink5510.xml"/><Relationship Id="rId61" Type="http://schemas.openxmlformats.org/officeDocument/2006/relationships/image" Target="../media/image4967.png"/><Relationship Id="rId82" Type="http://schemas.openxmlformats.org/officeDocument/2006/relationships/customXml" Target="../ink/ink5462.xml"/><Relationship Id="rId199" Type="http://schemas.openxmlformats.org/officeDocument/2006/relationships/image" Target="../media/image5032.png"/><Relationship Id="rId203" Type="http://schemas.openxmlformats.org/officeDocument/2006/relationships/image" Target="../media/image5034.png"/><Relationship Id="rId19" Type="http://schemas.openxmlformats.org/officeDocument/2006/relationships/image" Target="../media/image4946.png"/><Relationship Id="rId30" Type="http://schemas.openxmlformats.org/officeDocument/2006/relationships/customXml" Target="../ink/ink5436.xml"/><Relationship Id="rId105" Type="http://schemas.openxmlformats.org/officeDocument/2006/relationships/image" Target="../media/image4987.png"/><Relationship Id="rId126" Type="http://schemas.openxmlformats.org/officeDocument/2006/relationships/customXml" Target="../ink/ink5484.xml"/><Relationship Id="rId147" Type="http://schemas.openxmlformats.org/officeDocument/2006/relationships/image" Target="../media/image5007.png"/><Relationship Id="rId168" Type="http://schemas.openxmlformats.org/officeDocument/2006/relationships/customXml" Target="../ink/ink5505.xml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337.png"/><Relationship Id="rId299" Type="http://schemas.openxmlformats.org/officeDocument/2006/relationships/image" Target="../media/image5071.png"/><Relationship Id="rId21" Type="http://schemas.openxmlformats.org/officeDocument/2006/relationships/image" Target="../media/image4292.png"/><Relationship Id="rId63" Type="http://schemas.openxmlformats.org/officeDocument/2006/relationships/image" Target="../media/image4311.png"/><Relationship Id="rId159" Type="http://schemas.openxmlformats.org/officeDocument/2006/relationships/image" Target="../media/image4357.png"/><Relationship Id="rId324" Type="http://schemas.openxmlformats.org/officeDocument/2006/relationships/customXml" Target="../ink/ink5694.xml"/><Relationship Id="rId170" Type="http://schemas.openxmlformats.org/officeDocument/2006/relationships/image" Target="../media/image4362.png"/><Relationship Id="rId226" Type="http://schemas.openxmlformats.org/officeDocument/2006/relationships/customXml" Target="../ink/ink5645.xml"/><Relationship Id="rId268" Type="http://schemas.openxmlformats.org/officeDocument/2006/relationships/customXml" Target="../ink/ink5666.xml"/><Relationship Id="rId32" Type="http://schemas.openxmlformats.org/officeDocument/2006/relationships/customXml" Target="../ink/ink5547.xml"/><Relationship Id="rId74" Type="http://schemas.openxmlformats.org/officeDocument/2006/relationships/customXml" Target="../ink/ink5568.xml"/><Relationship Id="rId128" Type="http://schemas.openxmlformats.org/officeDocument/2006/relationships/customXml" Target="../ink/ink5595.xml"/><Relationship Id="rId335" Type="http://schemas.openxmlformats.org/officeDocument/2006/relationships/image" Target="../media/image5086.png"/><Relationship Id="rId5" Type="http://schemas.openxmlformats.org/officeDocument/2006/relationships/image" Target="../media/image4284.png"/><Relationship Id="rId181" Type="http://schemas.openxmlformats.org/officeDocument/2006/relationships/customXml" Target="../ink/ink5622.xml"/><Relationship Id="rId237" Type="http://schemas.openxmlformats.org/officeDocument/2006/relationships/image" Target="../media/image4401.png"/><Relationship Id="rId279" Type="http://schemas.openxmlformats.org/officeDocument/2006/relationships/image" Target="../media/image5061.png"/><Relationship Id="rId43" Type="http://schemas.openxmlformats.org/officeDocument/2006/relationships/image" Target="../media/image4302.png"/><Relationship Id="rId139" Type="http://schemas.openxmlformats.org/officeDocument/2006/relationships/image" Target="../media/image1603.png"/><Relationship Id="rId290" Type="http://schemas.openxmlformats.org/officeDocument/2006/relationships/customXml" Target="../ink/ink5677.xml"/><Relationship Id="rId304" Type="http://schemas.openxmlformats.org/officeDocument/2006/relationships/customXml" Target="../ink/ink5684.xml"/><Relationship Id="rId346" Type="http://schemas.openxmlformats.org/officeDocument/2006/relationships/customXml" Target="../ink/ink5705.xml"/><Relationship Id="rId85" Type="http://schemas.openxmlformats.org/officeDocument/2006/relationships/image" Target="../media/image4322.png"/><Relationship Id="rId150" Type="http://schemas.openxmlformats.org/officeDocument/2006/relationships/customXml" Target="../ink/ink5606.xml"/><Relationship Id="rId192" Type="http://schemas.openxmlformats.org/officeDocument/2006/relationships/customXml" Target="../ink/ink5628.xml"/><Relationship Id="rId206" Type="http://schemas.openxmlformats.org/officeDocument/2006/relationships/customXml" Target="../ink/ink5635.xml"/><Relationship Id="rId248" Type="http://schemas.openxmlformats.org/officeDocument/2006/relationships/customXml" Target="../ink/ink5656.xml"/><Relationship Id="rId12" Type="http://schemas.openxmlformats.org/officeDocument/2006/relationships/customXml" Target="../ink/ink5537.xml"/><Relationship Id="rId108" Type="http://schemas.openxmlformats.org/officeDocument/2006/relationships/customXml" Target="../ink/ink5585.xml"/><Relationship Id="rId315" Type="http://schemas.openxmlformats.org/officeDocument/2006/relationships/image" Target="../media/image2633.png"/><Relationship Id="rId357" Type="http://schemas.openxmlformats.org/officeDocument/2006/relationships/image" Target="../media/image5097.png"/><Relationship Id="rId54" Type="http://schemas.openxmlformats.org/officeDocument/2006/relationships/customXml" Target="../ink/ink5558.xml"/><Relationship Id="rId96" Type="http://schemas.openxmlformats.org/officeDocument/2006/relationships/customXml" Target="../ink/ink5579.xml"/><Relationship Id="rId161" Type="http://schemas.openxmlformats.org/officeDocument/2006/relationships/customXml" Target="../ink/ink5612.xml"/><Relationship Id="rId217" Type="http://schemas.openxmlformats.org/officeDocument/2006/relationships/image" Target="../media/image4391.png"/><Relationship Id="rId259" Type="http://schemas.openxmlformats.org/officeDocument/2006/relationships/image" Target="../media/image5052.png"/><Relationship Id="rId23" Type="http://schemas.openxmlformats.org/officeDocument/2006/relationships/image" Target="../media/image4293.png"/><Relationship Id="rId119" Type="http://schemas.openxmlformats.org/officeDocument/2006/relationships/image" Target="../media/image4338.png"/><Relationship Id="rId270" Type="http://schemas.openxmlformats.org/officeDocument/2006/relationships/customXml" Target="../ink/ink5667.xml"/><Relationship Id="rId326" Type="http://schemas.openxmlformats.org/officeDocument/2006/relationships/customXml" Target="../ink/ink5695.xml"/><Relationship Id="rId65" Type="http://schemas.openxmlformats.org/officeDocument/2006/relationships/image" Target="../media/image4312.png"/><Relationship Id="rId130" Type="http://schemas.openxmlformats.org/officeDocument/2006/relationships/customXml" Target="../ink/ink5596.xml"/><Relationship Id="rId172" Type="http://schemas.openxmlformats.org/officeDocument/2006/relationships/image" Target="../media/image4363.png"/><Relationship Id="rId228" Type="http://schemas.openxmlformats.org/officeDocument/2006/relationships/customXml" Target="../ink/ink5646.xml"/><Relationship Id="rId281" Type="http://schemas.openxmlformats.org/officeDocument/2006/relationships/image" Target="../media/image5062.png"/><Relationship Id="rId337" Type="http://schemas.openxmlformats.org/officeDocument/2006/relationships/image" Target="../media/image5087.png"/><Relationship Id="rId34" Type="http://schemas.openxmlformats.org/officeDocument/2006/relationships/customXml" Target="../ink/ink5548.xml"/><Relationship Id="rId76" Type="http://schemas.openxmlformats.org/officeDocument/2006/relationships/customXml" Target="../ink/ink5569.xml"/><Relationship Id="rId141" Type="http://schemas.openxmlformats.org/officeDocument/2006/relationships/image" Target="../media/image4348.png"/><Relationship Id="rId7" Type="http://schemas.openxmlformats.org/officeDocument/2006/relationships/image" Target="../media/image4285.png"/><Relationship Id="rId183" Type="http://schemas.openxmlformats.org/officeDocument/2006/relationships/customXml" Target="../ink/ink5623.xml"/><Relationship Id="rId239" Type="http://schemas.openxmlformats.org/officeDocument/2006/relationships/image" Target="../media/image449.png"/><Relationship Id="rId250" Type="http://schemas.openxmlformats.org/officeDocument/2006/relationships/customXml" Target="../ink/ink5657.xml"/><Relationship Id="rId292" Type="http://schemas.openxmlformats.org/officeDocument/2006/relationships/customXml" Target="../ink/ink5678.xml"/><Relationship Id="rId306" Type="http://schemas.openxmlformats.org/officeDocument/2006/relationships/customXml" Target="../ink/ink5685.xml"/><Relationship Id="rId45" Type="http://schemas.openxmlformats.org/officeDocument/2006/relationships/image" Target="../media/image4303.png"/><Relationship Id="rId87" Type="http://schemas.openxmlformats.org/officeDocument/2006/relationships/image" Target="../media/image4323.png"/><Relationship Id="rId110" Type="http://schemas.openxmlformats.org/officeDocument/2006/relationships/customXml" Target="../ink/ink5586.xml"/><Relationship Id="rId348" Type="http://schemas.openxmlformats.org/officeDocument/2006/relationships/customXml" Target="../ink/ink5706.xml"/><Relationship Id="rId152" Type="http://schemas.openxmlformats.org/officeDocument/2006/relationships/customXml" Target="../ink/ink5607.xml"/><Relationship Id="rId194" Type="http://schemas.openxmlformats.org/officeDocument/2006/relationships/customXml" Target="../ink/ink5629.xml"/><Relationship Id="rId208" Type="http://schemas.openxmlformats.org/officeDocument/2006/relationships/customXml" Target="../ink/ink5636.xml"/><Relationship Id="rId261" Type="http://schemas.openxmlformats.org/officeDocument/2006/relationships/image" Target="../media/image5053.png"/><Relationship Id="rId14" Type="http://schemas.openxmlformats.org/officeDocument/2006/relationships/customXml" Target="../ink/ink5538.xml"/><Relationship Id="rId56" Type="http://schemas.openxmlformats.org/officeDocument/2006/relationships/customXml" Target="../ink/ink5559.xml"/><Relationship Id="rId317" Type="http://schemas.openxmlformats.org/officeDocument/2006/relationships/image" Target="../media/image5077.png"/><Relationship Id="rId359" Type="http://schemas.openxmlformats.org/officeDocument/2006/relationships/image" Target="../media/image5098.png"/><Relationship Id="rId98" Type="http://schemas.openxmlformats.org/officeDocument/2006/relationships/customXml" Target="../ink/ink5580.xml"/><Relationship Id="rId121" Type="http://schemas.openxmlformats.org/officeDocument/2006/relationships/image" Target="../media/image4339.png"/><Relationship Id="rId163" Type="http://schemas.openxmlformats.org/officeDocument/2006/relationships/customXml" Target="../ink/ink5613.xml"/><Relationship Id="rId219" Type="http://schemas.openxmlformats.org/officeDocument/2006/relationships/image" Target="../media/image4392.png"/><Relationship Id="rId230" Type="http://schemas.openxmlformats.org/officeDocument/2006/relationships/customXml" Target="../ink/ink5647.xml"/><Relationship Id="rId25" Type="http://schemas.openxmlformats.org/officeDocument/2006/relationships/image" Target="../media/image4294.png"/><Relationship Id="rId46" Type="http://schemas.openxmlformats.org/officeDocument/2006/relationships/customXml" Target="../ink/ink5554.xml"/><Relationship Id="rId67" Type="http://schemas.openxmlformats.org/officeDocument/2006/relationships/image" Target="../media/image4313.png"/><Relationship Id="rId272" Type="http://schemas.openxmlformats.org/officeDocument/2006/relationships/customXml" Target="../ink/ink5668.xml"/><Relationship Id="rId293" Type="http://schemas.openxmlformats.org/officeDocument/2006/relationships/image" Target="../media/image5068.png"/><Relationship Id="rId307" Type="http://schemas.openxmlformats.org/officeDocument/2006/relationships/image" Target="../media/image1097.png"/><Relationship Id="rId328" Type="http://schemas.openxmlformats.org/officeDocument/2006/relationships/customXml" Target="../ink/ink5696.xml"/><Relationship Id="rId349" Type="http://schemas.openxmlformats.org/officeDocument/2006/relationships/image" Target="../media/image5093.png"/><Relationship Id="rId88" Type="http://schemas.openxmlformats.org/officeDocument/2006/relationships/customXml" Target="../ink/ink5575.xml"/><Relationship Id="rId111" Type="http://schemas.openxmlformats.org/officeDocument/2006/relationships/image" Target="../media/image4334.png"/><Relationship Id="rId132" Type="http://schemas.openxmlformats.org/officeDocument/2006/relationships/customXml" Target="../ink/ink5597.xml"/><Relationship Id="rId153" Type="http://schemas.openxmlformats.org/officeDocument/2006/relationships/image" Target="../media/image4354.png"/><Relationship Id="rId174" Type="http://schemas.openxmlformats.org/officeDocument/2006/relationships/image" Target="../media/image1637.png"/><Relationship Id="rId195" Type="http://schemas.openxmlformats.org/officeDocument/2006/relationships/image" Target="../media/image4380.png"/><Relationship Id="rId209" Type="http://schemas.openxmlformats.org/officeDocument/2006/relationships/image" Target="../media/image4387.png"/><Relationship Id="rId220" Type="http://schemas.openxmlformats.org/officeDocument/2006/relationships/customXml" Target="../ink/ink5642.xml"/><Relationship Id="rId241" Type="http://schemas.openxmlformats.org/officeDocument/2006/relationships/image" Target="../media/image955.png"/><Relationship Id="rId15" Type="http://schemas.openxmlformats.org/officeDocument/2006/relationships/image" Target="../media/image4289.png"/><Relationship Id="rId36" Type="http://schemas.openxmlformats.org/officeDocument/2006/relationships/customXml" Target="../ink/ink5549.xml"/><Relationship Id="rId57" Type="http://schemas.openxmlformats.org/officeDocument/2006/relationships/image" Target="../media/image4308.png"/><Relationship Id="rId262" Type="http://schemas.openxmlformats.org/officeDocument/2006/relationships/customXml" Target="../ink/ink5663.xml"/><Relationship Id="rId283" Type="http://schemas.openxmlformats.org/officeDocument/2006/relationships/image" Target="../media/image5063.png"/><Relationship Id="rId318" Type="http://schemas.openxmlformats.org/officeDocument/2006/relationships/customXml" Target="../ink/ink5691.xml"/><Relationship Id="rId339" Type="http://schemas.openxmlformats.org/officeDocument/2006/relationships/image" Target="../media/image5088.png"/><Relationship Id="rId78" Type="http://schemas.openxmlformats.org/officeDocument/2006/relationships/customXml" Target="../ink/ink5570.xml"/><Relationship Id="rId99" Type="http://schemas.openxmlformats.org/officeDocument/2006/relationships/image" Target="../media/image4328.png"/><Relationship Id="rId101" Type="http://schemas.openxmlformats.org/officeDocument/2006/relationships/image" Target="../media/image4329.png"/><Relationship Id="rId122" Type="http://schemas.openxmlformats.org/officeDocument/2006/relationships/customXml" Target="../ink/ink5592.xml"/><Relationship Id="rId143" Type="http://schemas.openxmlformats.org/officeDocument/2006/relationships/image" Target="../media/image4349.png"/><Relationship Id="rId164" Type="http://schemas.openxmlformats.org/officeDocument/2006/relationships/image" Target="../media/image4359.png"/><Relationship Id="rId185" Type="http://schemas.openxmlformats.org/officeDocument/2006/relationships/customXml" Target="../ink/ink5624.xml"/><Relationship Id="rId350" Type="http://schemas.openxmlformats.org/officeDocument/2006/relationships/customXml" Target="../ink/ink5707.xml"/><Relationship Id="rId9" Type="http://schemas.openxmlformats.org/officeDocument/2006/relationships/image" Target="../media/image4286.png"/><Relationship Id="rId210" Type="http://schemas.openxmlformats.org/officeDocument/2006/relationships/customXml" Target="../ink/ink5637.xml"/><Relationship Id="rId26" Type="http://schemas.openxmlformats.org/officeDocument/2006/relationships/customXml" Target="../ink/ink5544.xml"/><Relationship Id="rId231" Type="http://schemas.openxmlformats.org/officeDocument/2006/relationships/image" Target="../media/image4398.png"/><Relationship Id="rId252" Type="http://schemas.openxmlformats.org/officeDocument/2006/relationships/customXml" Target="../ink/ink5658.xml"/><Relationship Id="rId273" Type="http://schemas.openxmlformats.org/officeDocument/2006/relationships/image" Target="../media/image5058.png"/><Relationship Id="rId294" Type="http://schemas.openxmlformats.org/officeDocument/2006/relationships/customXml" Target="../ink/ink5679.xml"/><Relationship Id="rId308" Type="http://schemas.openxmlformats.org/officeDocument/2006/relationships/customXml" Target="../ink/ink5686.xml"/><Relationship Id="rId329" Type="http://schemas.openxmlformats.org/officeDocument/2006/relationships/image" Target="../media/image5083.png"/><Relationship Id="rId47" Type="http://schemas.openxmlformats.org/officeDocument/2006/relationships/image" Target="../media/image4304.png"/><Relationship Id="rId68" Type="http://schemas.openxmlformats.org/officeDocument/2006/relationships/customXml" Target="../ink/ink5565.xml"/><Relationship Id="rId89" Type="http://schemas.openxmlformats.org/officeDocument/2006/relationships/image" Target="../media/image4324.png"/><Relationship Id="rId112" Type="http://schemas.openxmlformats.org/officeDocument/2006/relationships/customXml" Target="../ink/ink5587.xml"/><Relationship Id="rId133" Type="http://schemas.openxmlformats.org/officeDocument/2006/relationships/image" Target="../media/image4345.png"/><Relationship Id="rId154" Type="http://schemas.openxmlformats.org/officeDocument/2006/relationships/customXml" Target="../ink/ink5608.xml"/><Relationship Id="rId175" Type="http://schemas.openxmlformats.org/officeDocument/2006/relationships/customXml" Target="../ink/ink5619.xml"/><Relationship Id="rId340" Type="http://schemas.openxmlformats.org/officeDocument/2006/relationships/customXml" Target="../ink/ink5702.xml"/><Relationship Id="rId196" Type="http://schemas.openxmlformats.org/officeDocument/2006/relationships/customXml" Target="../ink/ink5630.xml"/><Relationship Id="rId200" Type="http://schemas.openxmlformats.org/officeDocument/2006/relationships/customXml" Target="../ink/ink5632.xml"/><Relationship Id="rId16" Type="http://schemas.openxmlformats.org/officeDocument/2006/relationships/customXml" Target="../ink/ink5539.xml"/><Relationship Id="rId221" Type="http://schemas.openxmlformats.org/officeDocument/2006/relationships/image" Target="../media/image4393.png"/><Relationship Id="rId242" Type="http://schemas.openxmlformats.org/officeDocument/2006/relationships/customXml" Target="../ink/ink5653.xml"/><Relationship Id="rId263" Type="http://schemas.openxmlformats.org/officeDocument/2006/relationships/image" Target="../media/image5054.png"/><Relationship Id="rId284" Type="http://schemas.openxmlformats.org/officeDocument/2006/relationships/customXml" Target="../ink/ink5674.xml"/><Relationship Id="rId319" Type="http://schemas.openxmlformats.org/officeDocument/2006/relationships/image" Target="../media/image5078.png"/><Relationship Id="rId37" Type="http://schemas.openxmlformats.org/officeDocument/2006/relationships/image" Target="../media/image4299.png"/><Relationship Id="rId58" Type="http://schemas.openxmlformats.org/officeDocument/2006/relationships/customXml" Target="../ink/ink5560.xml"/><Relationship Id="rId79" Type="http://schemas.openxmlformats.org/officeDocument/2006/relationships/image" Target="../media/image4319.png"/><Relationship Id="rId102" Type="http://schemas.openxmlformats.org/officeDocument/2006/relationships/customXml" Target="../ink/ink5582.xml"/><Relationship Id="rId123" Type="http://schemas.openxmlformats.org/officeDocument/2006/relationships/image" Target="../media/image4340.png"/><Relationship Id="rId144" Type="http://schemas.openxmlformats.org/officeDocument/2006/relationships/customXml" Target="../ink/ink5603.xml"/><Relationship Id="rId330" Type="http://schemas.openxmlformats.org/officeDocument/2006/relationships/customXml" Target="../ink/ink5697.xml"/><Relationship Id="rId90" Type="http://schemas.openxmlformats.org/officeDocument/2006/relationships/customXml" Target="../ink/ink5576.xml"/><Relationship Id="rId165" Type="http://schemas.openxmlformats.org/officeDocument/2006/relationships/customXml" Target="../ink/ink5614.xml"/><Relationship Id="rId186" Type="http://schemas.openxmlformats.org/officeDocument/2006/relationships/image" Target="../media/image4376.png"/><Relationship Id="rId351" Type="http://schemas.openxmlformats.org/officeDocument/2006/relationships/image" Target="../media/image5094.png"/><Relationship Id="rId211" Type="http://schemas.openxmlformats.org/officeDocument/2006/relationships/image" Target="../media/image4388.png"/><Relationship Id="rId232" Type="http://schemas.openxmlformats.org/officeDocument/2006/relationships/customXml" Target="../ink/ink5648.xml"/><Relationship Id="rId253" Type="http://schemas.openxmlformats.org/officeDocument/2006/relationships/image" Target="../media/image5049.png"/><Relationship Id="rId274" Type="http://schemas.openxmlformats.org/officeDocument/2006/relationships/customXml" Target="../ink/ink5669.xml"/><Relationship Id="rId295" Type="http://schemas.openxmlformats.org/officeDocument/2006/relationships/image" Target="../media/image5069.png"/><Relationship Id="rId309" Type="http://schemas.openxmlformats.org/officeDocument/2006/relationships/image" Target="../media/image5074.png"/><Relationship Id="rId27" Type="http://schemas.openxmlformats.org/officeDocument/2006/relationships/image" Target="../media/image4295.png"/><Relationship Id="rId48" Type="http://schemas.openxmlformats.org/officeDocument/2006/relationships/customXml" Target="../ink/ink5555.xml"/><Relationship Id="rId69" Type="http://schemas.openxmlformats.org/officeDocument/2006/relationships/image" Target="../media/image4314.png"/><Relationship Id="rId113" Type="http://schemas.openxmlformats.org/officeDocument/2006/relationships/image" Target="../media/image4335.png"/><Relationship Id="rId134" Type="http://schemas.openxmlformats.org/officeDocument/2006/relationships/customXml" Target="../ink/ink5598.xml"/><Relationship Id="rId320" Type="http://schemas.openxmlformats.org/officeDocument/2006/relationships/customXml" Target="../ink/ink5692.xml"/><Relationship Id="rId80" Type="http://schemas.openxmlformats.org/officeDocument/2006/relationships/customXml" Target="../ink/ink5571.xml"/><Relationship Id="rId155" Type="http://schemas.openxmlformats.org/officeDocument/2006/relationships/image" Target="../media/image4355.png"/><Relationship Id="rId176" Type="http://schemas.openxmlformats.org/officeDocument/2006/relationships/image" Target="../media/image4364.png"/><Relationship Id="rId197" Type="http://schemas.openxmlformats.org/officeDocument/2006/relationships/image" Target="../media/image4381.png"/><Relationship Id="rId341" Type="http://schemas.openxmlformats.org/officeDocument/2006/relationships/image" Target="../media/image5089.png"/><Relationship Id="rId201" Type="http://schemas.openxmlformats.org/officeDocument/2006/relationships/image" Target="../media/image4383.png"/><Relationship Id="rId222" Type="http://schemas.openxmlformats.org/officeDocument/2006/relationships/customXml" Target="../ink/ink5643.xml"/><Relationship Id="rId243" Type="http://schemas.openxmlformats.org/officeDocument/2006/relationships/image" Target="../media/image5044.png"/><Relationship Id="rId264" Type="http://schemas.openxmlformats.org/officeDocument/2006/relationships/customXml" Target="../ink/ink5664.xml"/><Relationship Id="rId285" Type="http://schemas.openxmlformats.org/officeDocument/2006/relationships/image" Target="../media/image5064.png"/><Relationship Id="rId17" Type="http://schemas.openxmlformats.org/officeDocument/2006/relationships/image" Target="../media/image4290.png"/><Relationship Id="rId38" Type="http://schemas.openxmlformats.org/officeDocument/2006/relationships/customXml" Target="../ink/ink5550.xml"/><Relationship Id="rId59" Type="http://schemas.openxmlformats.org/officeDocument/2006/relationships/image" Target="../media/image4309.png"/><Relationship Id="rId103" Type="http://schemas.openxmlformats.org/officeDocument/2006/relationships/image" Target="../media/image4330.png"/><Relationship Id="rId124" Type="http://schemas.openxmlformats.org/officeDocument/2006/relationships/customXml" Target="../ink/ink5593.xml"/><Relationship Id="rId310" Type="http://schemas.openxmlformats.org/officeDocument/2006/relationships/customXml" Target="../ink/ink5687.xml"/><Relationship Id="rId70" Type="http://schemas.openxmlformats.org/officeDocument/2006/relationships/customXml" Target="../ink/ink5566.xml"/><Relationship Id="rId91" Type="http://schemas.openxmlformats.org/officeDocument/2006/relationships/image" Target="../media/image4325.png"/><Relationship Id="rId145" Type="http://schemas.openxmlformats.org/officeDocument/2006/relationships/image" Target="../media/image4350.png"/><Relationship Id="rId166" Type="http://schemas.openxmlformats.org/officeDocument/2006/relationships/image" Target="../media/image4360.png"/><Relationship Id="rId187" Type="http://schemas.openxmlformats.org/officeDocument/2006/relationships/customXml" Target="../ink/ink5625.xml"/><Relationship Id="rId331" Type="http://schemas.openxmlformats.org/officeDocument/2006/relationships/image" Target="../media/image5084.png"/><Relationship Id="rId352" Type="http://schemas.openxmlformats.org/officeDocument/2006/relationships/customXml" Target="../ink/ink5708.xml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5638.xml"/><Relationship Id="rId233" Type="http://schemas.openxmlformats.org/officeDocument/2006/relationships/image" Target="../media/image4399.png"/><Relationship Id="rId254" Type="http://schemas.openxmlformats.org/officeDocument/2006/relationships/customXml" Target="../ink/ink5659.xml"/><Relationship Id="rId28" Type="http://schemas.openxmlformats.org/officeDocument/2006/relationships/customXml" Target="../ink/ink5545.xml"/><Relationship Id="rId49" Type="http://schemas.openxmlformats.org/officeDocument/2006/relationships/image" Target="../media/image4305.png"/><Relationship Id="rId114" Type="http://schemas.openxmlformats.org/officeDocument/2006/relationships/customXml" Target="../ink/ink5588.xml"/><Relationship Id="rId275" Type="http://schemas.openxmlformats.org/officeDocument/2006/relationships/image" Target="../media/image5059.png"/><Relationship Id="rId296" Type="http://schemas.openxmlformats.org/officeDocument/2006/relationships/customXml" Target="../ink/ink5680.xml"/><Relationship Id="rId300" Type="http://schemas.openxmlformats.org/officeDocument/2006/relationships/customXml" Target="../ink/ink5682.xml"/><Relationship Id="rId60" Type="http://schemas.openxmlformats.org/officeDocument/2006/relationships/customXml" Target="../ink/ink5561.xml"/><Relationship Id="rId81" Type="http://schemas.openxmlformats.org/officeDocument/2006/relationships/image" Target="../media/image4320.png"/><Relationship Id="rId135" Type="http://schemas.openxmlformats.org/officeDocument/2006/relationships/image" Target="../media/image4346.png"/><Relationship Id="rId156" Type="http://schemas.openxmlformats.org/officeDocument/2006/relationships/customXml" Target="../ink/ink5609.xml"/><Relationship Id="rId177" Type="http://schemas.openxmlformats.org/officeDocument/2006/relationships/customXml" Target="../ink/ink5620.xml"/><Relationship Id="rId198" Type="http://schemas.openxmlformats.org/officeDocument/2006/relationships/customXml" Target="../ink/ink5631.xml"/><Relationship Id="rId321" Type="http://schemas.openxmlformats.org/officeDocument/2006/relationships/image" Target="../media/image5079.png"/><Relationship Id="rId342" Type="http://schemas.openxmlformats.org/officeDocument/2006/relationships/customXml" Target="../ink/ink5703.xml"/><Relationship Id="rId202" Type="http://schemas.openxmlformats.org/officeDocument/2006/relationships/customXml" Target="../ink/ink5633.xml"/><Relationship Id="rId223" Type="http://schemas.openxmlformats.org/officeDocument/2006/relationships/image" Target="../media/image4394.png"/><Relationship Id="rId244" Type="http://schemas.openxmlformats.org/officeDocument/2006/relationships/customXml" Target="../ink/ink5654.xml"/><Relationship Id="rId18" Type="http://schemas.openxmlformats.org/officeDocument/2006/relationships/customXml" Target="../ink/ink5540.xml"/><Relationship Id="rId39" Type="http://schemas.openxmlformats.org/officeDocument/2006/relationships/image" Target="../media/image4300.png"/><Relationship Id="rId265" Type="http://schemas.openxmlformats.org/officeDocument/2006/relationships/image" Target="../media/image5055.png"/><Relationship Id="rId286" Type="http://schemas.openxmlformats.org/officeDocument/2006/relationships/customXml" Target="../ink/ink5675.xml"/><Relationship Id="rId50" Type="http://schemas.openxmlformats.org/officeDocument/2006/relationships/customXml" Target="../ink/ink5556.xml"/><Relationship Id="rId104" Type="http://schemas.openxmlformats.org/officeDocument/2006/relationships/customXml" Target="../ink/ink5583.xml"/><Relationship Id="rId125" Type="http://schemas.openxmlformats.org/officeDocument/2006/relationships/image" Target="../media/image4341.png"/><Relationship Id="rId146" Type="http://schemas.openxmlformats.org/officeDocument/2006/relationships/customXml" Target="../ink/ink5604.xml"/><Relationship Id="rId167" Type="http://schemas.openxmlformats.org/officeDocument/2006/relationships/customXml" Target="../ink/ink5615.xml"/><Relationship Id="rId188" Type="http://schemas.openxmlformats.org/officeDocument/2006/relationships/customXml" Target="../ink/ink5626.xml"/><Relationship Id="rId311" Type="http://schemas.openxmlformats.org/officeDocument/2006/relationships/image" Target="../media/image5075.png"/><Relationship Id="rId332" Type="http://schemas.openxmlformats.org/officeDocument/2006/relationships/customXml" Target="../ink/ink5698.xml"/><Relationship Id="rId353" Type="http://schemas.openxmlformats.org/officeDocument/2006/relationships/image" Target="../media/image5095.png"/><Relationship Id="rId71" Type="http://schemas.openxmlformats.org/officeDocument/2006/relationships/image" Target="../media/image4315.png"/><Relationship Id="rId92" Type="http://schemas.openxmlformats.org/officeDocument/2006/relationships/customXml" Target="../ink/ink5577.xml"/><Relationship Id="rId213" Type="http://schemas.openxmlformats.org/officeDocument/2006/relationships/image" Target="../media/image4389.png"/><Relationship Id="rId234" Type="http://schemas.openxmlformats.org/officeDocument/2006/relationships/customXml" Target="../ink/ink5649.xml"/><Relationship Id="rId2" Type="http://schemas.openxmlformats.org/officeDocument/2006/relationships/customXml" Target="../ink/ink5532.xml"/><Relationship Id="rId29" Type="http://schemas.openxmlformats.org/officeDocument/2006/relationships/image" Target="../media/image4296.png"/><Relationship Id="rId255" Type="http://schemas.openxmlformats.org/officeDocument/2006/relationships/image" Target="../media/image5050.png"/><Relationship Id="rId276" Type="http://schemas.openxmlformats.org/officeDocument/2006/relationships/customXml" Target="../ink/ink5670.xml"/><Relationship Id="rId297" Type="http://schemas.openxmlformats.org/officeDocument/2006/relationships/image" Target="../media/image5070.png"/><Relationship Id="rId40" Type="http://schemas.openxmlformats.org/officeDocument/2006/relationships/customXml" Target="../ink/ink5551.xml"/><Relationship Id="rId115" Type="http://schemas.openxmlformats.org/officeDocument/2006/relationships/image" Target="../media/image4336.png"/><Relationship Id="rId136" Type="http://schemas.openxmlformats.org/officeDocument/2006/relationships/customXml" Target="../ink/ink5599.xml"/><Relationship Id="rId157" Type="http://schemas.openxmlformats.org/officeDocument/2006/relationships/image" Target="../media/image4356.png"/><Relationship Id="rId178" Type="http://schemas.openxmlformats.org/officeDocument/2006/relationships/image" Target="../media/image4365.png"/><Relationship Id="rId301" Type="http://schemas.openxmlformats.org/officeDocument/2006/relationships/image" Target="../media/image5072.png"/><Relationship Id="rId322" Type="http://schemas.openxmlformats.org/officeDocument/2006/relationships/customXml" Target="../ink/ink5693.xml"/><Relationship Id="rId343" Type="http://schemas.openxmlformats.org/officeDocument/2006/relationships/image" Target="../media/image5090.png"/><Relationship Id="rId61" Type="http://schemas.openxmlformats.org/officeDocument/2006/relationships/image" Target="../media/image4310.png"/><Relationship Id="rId82" Type="http://schemas.openxmlformats.org/officeDocument/2006/relationships/customXml" Target="../ink/ink5572.xml"/><Relationship Id="rId199" Type="http://schemas.openxmlformats.org/officeDocument/2006/relationships/image" Target="../media/image4382.png"/><Relationship Id="rId203" Type="http://schemas.openxmlformats.org/officeDocument/2006/relationships/image" Target="../media/image4384.png"/><Relationship Id="rId19" Type="http://schemas.openxmlformats.org/officeDocument/2006/relationships/image" Target="../media/image4291.png"/><Relationship Id="rId224" Type="http://schemas.openxmlformats.org/officeDocument/2006/relationships/customXml" Target="../ink/ink5644.xml"/><Relationship Id="rId245" Type="http://schemas.openxmlformats.org/officeDocument/2006/relationships/image" Target="../media/image5045.png"/><Relationship Id="rId266" Type="http://schemas.openxmlformats.org/officeDocument/2006/relationships/customXml" Target="../ink/ink5665.xml"/><Relationship Id="rId287" Type="http://schemas.openxmlformats.org/officeDocument/2006/relationships/image" Target="../media/image5065.png"/><Relationship Id="rId30" Type="http://schemas.openxmlformats.org/officeDocument/2006/relationships/customXml" Target="../ink/ink5546.xml"/><Relationship Id="rId105" Type="http://schemas.openxmlformats.org/officeDocument/2006/relationships/image" Target="../media/image4331.png"/><Relationship Id="rId126" Type="http://schemas.openxmlformats.org/officeDocument/2006/relationships/customXml" Target="../ink/ink5594.xml"/><Relationship Id="rId147" Type="http://schemas.openxmlformats.org/officeDocument/2006/relationships/image" Target="../media/image4351.png"/><Relationship Id="rId168" Type="http://schemas.openxmlformats.org/officeDocument/2006/relationships/image" Target="../media/image4361.png"/><Relationship Id="rId312" Type="http://schemas.openxmlformats.org/officeDocument/2006/relationships/customXml" Target="../ink/ink5688.xml"/><Relationship Id="rId333" Type="http://schemas.openxmlformats.org/officeDocument/2006/relationships/image" Target="../media/image5085.png"/><Relationship Id="rId354" Type="http://schemas.openxmlformats.org/officeDocument/2006/relationships/customXml" Target="../ink/ink5709.xml"/><Relationship Id="rId51" Type="http://schemas.openxmlformats.org/officeDocument/2006/relationships/image" Target="../media/image4306.png"/><Relationship Id="rId72" Type="http://schemas.openxmlformats.org/officeDocument/2006/relationships/customXml" Target="../ink/ink5567.xml"/><Relationship Id="rId93" Type="http://schemas.openxmlformats.org/officeDocument/2006/relationships/image" Target="../media/image4326.png"/><Relationship Id="rId189" Type="http://schemas.openxmlformats.org/officeDocument/2006/relationships/image" Target="../media/image4377.png"/><Relationship Id="rId3" Type="http://schemas.openxmlformats.org/officeDocument/2006/relationships/image" Target="../media/image4283.png"/><Relationship Id="rId214" Type="http://schemas.openxmlformats.org/officeDocument/2006/relationships/customXml" Target="../ink/ink5639.xml"/><Relationship Id="rId235" Type="http://schemas.openxmlformats.org/officeDocument/2006/relationships/image" Target="../media/image4400.png"/><Relationship Id="rId256" Type="http://schemas.openxmlformats.org/officeDocument/2006/relationships/customXml" Target="../ink/ink5660.xml"/><Relationship Id="rId277" Type="http://schemas.openxmlformats.org/officeDocument/2006/relationships/image" Target="../media/image5060.png"/><Relationship Id="rId298" Type="http://schemas.openxmlformats.org/officeDocument/2006/relationships/customXml" Target="../ink/ink5681.xml"/><Relationship Id="rId116" Type="http://schemas.openxmlformats.org/officeDocument/2006/relationships/customXml" Target="../ink/ink5589.xml"/><Relationship Id="rId137" Type="http://schemas.openxmlformats.org/officeDocument/2006/relationships/image" Target="../media/image4347.png"/><Relationship Id="rId158" Type="http://schemas.openxmlformats.org/officeDocument/2006/relationships/customXml" Target="../ink/ink5610.xml"/><Relationship Id="rId302" Type="http://schemas.openxmlformats.org/officeDocument/2006/relationships/customXml" Target="../ink/ink5683.xml"/><Relationship Id="rId323" Type="http://schemas.openxmlformats.org/officeDocument/2006/relationships/image" Target="../media/image5080.png"/><Relationship Id="rId344" Type="http://schemas.openxmlformats.org/officeDocument/2006/relationships/customXml" Target="../ink/ink5704.xml"/><Relationship Id="rId20" Type="http://schemas.openxmlformats.org/officeDocument/2006/relationships/customXml" Target="../ink/ink5541.xml"/><Relationship Id="rId41" Type="http://schemas.openxmlformats.org/officeDocument/2006/relationships/image" Target="../media/image4301.png"/><Relationship Id="rId62" Type="http://schemas.openxmlformats.org/officeDocument/2006/relationships/customXml" Target="../ink/ink5562.xml"/><Relationship Id="rId83" Type="http://schemas.openxmlformats.org/officeDocument/2006/relationships/image" Target="../media/image4321.png"/><Relationship Id="rId179" Type="http://schemas.openxmlformats.org/officeDocument/2006/relationships/customXml" Target="../ink/ink5621.xml"/><Relationship Id="rId190" Type="http://schemas.openxmlformats.org/officeDocument/2006/relationships/customXml" Target="../ink/ink5627.xml"/><Relationship Id="rId204" Type="http://schemas.openxmlformats.org/officeDocument/2006/relationships/customXml" Target="../ink/ink5634.xml"/><Relationship Id="rId225" Type="http://schemas.openxmlformats.org/officeDocument/2006/relationships/image" Target="../media/image4395.png"/><Relationship Id="rId246" Type="http://schemas.openxmlformats.org/officeDocument/2006/relationships/customXml" Target="../ink/ink5655.xml"/><Relationship Id="rId267" Type="http://schemas.openxmlformats.org/officeDocument/2006/relationships/image" Target="../media/image827.png"/><Relationship Id="rId288" Type="http://schemas.openxmlformats.org/officeDocument/2006/relationships/customXml" Target="../ink/ink5676.xml"/><Relationship Id="rId106" Type="http://schemas.openxmlformats.org/officeDocument/2006/relationships/customXml" Target="../ink/ink5584.xml"/><Relationship Id="rId127" Type="http://schemas.openxmlformats.org/officeDocument/2006/relationships/image" Target="../media/image4342.png"/><Relationship Id="rId313" Type="http://schemas.openxmlformats.org/officeDocument/2006/relationships/image" Target="../media/image5076.png"/><Relationship Id="rId10" Type="http://schemas.openxmlformats.org/officeDocument/2006/relationships/customXml" Target="../ink/ink5536.xml"/><Relationship Id="rId31" Type="http://schemas.openxmlformats.org/officeDocument/2006/relationships/image" Target="../media/image4297.png"/><Relationship Id="rId52" Type="http://schemas.openxmlformats.org/officeDocument/2006/relationships/customXml" Target="../ink/ink5557.xml"/><Relationship Id="rId73" Type="http://schemas.openxmlformats.org/officeDocument/2006/relationships/image" Target="../media/image4316.png"/><Relationship Id="rId94" Type="http://schemas.openxmlformats.org/officeDocument/2006/relationships/customXml" Target="../ink/ink5578.xml"/><Relationship Id="rId148" Type="http://schemas.openxmlformats.org/officeDocument/2006/relationships/customXml" Target="../ink/ink5605.xml"/><Relationship Id="rId169" Type="http://schemas.openxmlformats.org/officeDocument/2006/relationships/customXml" Target="../ink/ink5616.xml"/><Relationship Id="rId334" Type="http://schemas.openxmlformats.org/officeDocument/2006/relationships/customXml" Target="../ink/ink5699.xml"/><Relationship Id="rId355" Type="http://schemas.openxmlformats.org/officeDocument/2006/relationships/image" Target="../media/image5096.png"/><Relationship Id="rId4" Type="http://schemas.openxmlformats.org/officeDocument/2006/relationships/customXml" Target="../ink/ink5533.xml"/><Relationship Id="rId180" Type="http://schemas.openxmlformats.org/officeDocument/2006/relationships/image" Target="../media/image4366.png"/><Relationship Id="rId215" Type="http://schemas.openxmlformats.org/officeDocument/2006/relationships/image" Target="../media/image4390.png"/><Relationship Id="rId236" Type="http://schemas.openxmlformats.org/officeDocument/2006/relationships/customXml" Target="../ink/ink5650.xml"/><Relationship Id="rId257" Type="http://schemas.openxmlformats.org/officeDocument/2006/relationships/image" Target="../media/image5051.png"/><Relationship Id="rId278" Type="http://schemas.openxmlformats.org/officeDocument/2006/relationships/customXml" Target="../ink/ink5671.xml"/><Relationship Id="rId303" Type="http://schemas.openxmlformats.org/officeDocument/2006/relationships/image" Target="../media/image5073.png"/><Relationship Id="rId42" Type="http://schemas.openxmlformats.org/officeDocument/2006/relationships/customXml" Target="../ink/ink5552.xml"/><Relationship Id="rId84" Type="http://schemas.openxmlformats.org/officeDocument/2006/relationships/customXml" Target="../ink/ink5573.xml"/><Relationship Id="rId138" Type="http://schemas.openxmlformats.org/officeDocument/2006/relationships/customXml" Target="../ink/ink5600.xml"/><Relationship Id="rId345" Type="http://schemas.openxmlformats.org/officeDocument/2006/relationships/image" Target="../media/image5091.png"/><Relationship Id="rId191" Type="http://schemas.openxmlformats.org/officeDocument/2006/relationships/image" Target="../media/image4378.png"/><Relationship Id="rId205" Type="http://schemas.openxmlformats.org/officeDocument/2006/relationships/image" Target="../media/image4385.png"/><Relationship Id="rId247" Type="http://schemas.openxmlformats.org/officeDocument/2006/relationships/image" Target="../media/image5046.png"/><Relationship Id="rId107" Type="http://schemas.openxmlformats.org/officeDocument/2006/relationships/image" Target="../media/image4332.png"/><Relationship Id="rId289" Type="http://schemas.openxmlformats.org/officeDocument/2006/relationships/image" Target="../media/image5066.png"/><Relationship Id="rId11" Type="http://schemas.openxmlformats.org/officeDocument/2006/relationships/image" Target="../media/image4287.png"/><Relationship Id="rId53" Type="http://schemas.openxmlformats.org/officeDocument/2006/relationships/image" Target="../media/image4307.png"/><Relationship Id="rId149" Type="http://schemas.openxmlformats.org/officeDocument/2006/relationships/image" Target="../media/image4352.png"/><Relationship Id="rId314" Type="http://schemas.openxmlformats.org/officeDocument/2006/relationships/customXml" Target="../ink/ink5689.xml"/><Relationship Id="rId356" Type="http://schemas.openxmlformats.org/officeDocument/2006/relationships/customXml" Target="../ink/ink5710.xml"/><Relationship Id="rId95" Type="http://schemas.openxmlformats.org/officeDocument/2006/relationships/image" Target="../media/image4327.png"/><Relationship Id="rId160" Type="http://schemas.openxmlformats.org/officeDocument/2006/relationships/customXml" Target="../ink/ink5611.xml"/><Relationship Id="rId216" Type="http://schemas.openxmlformats.org/officeDocument/2006/relationships/customXml" Target="../ink/ink5640.xml"/><Relationship Id="rId258" Type="http://schemas.openxmlformats.org/officeDocument/2006/relationships/customXml" Target="../ink/ink5661.xml"/><Relationship Id="rId22" Type="http://schemas.openxmlformats.org/officeDocument/2006/relationships/customXml" Target="../ink/ink5542.xml"/><Relationship Id="rId64" Type="http://schemas.openxmlformats.org/officeDocument/2006/relationships/customXml" Target="../ink/ink5563.xml"/><Relationship Id="rId118" Type="http://schemas.openxmlformats.org/officeDocument/2006/relationships/customXml" Target="../ink/ink5590.xml"/><Relationship Id="rId325" Type="http://schemas.openxmlformats.org/officeDocument/2006/relationships/image" Target="../media/image5081.png"/><Relationship Id="rId171" Type="http://schemas.openxmlformats.org/officeDocument/2006/relationships/customXml" Target="../ink/ink5617.xml"/><Relationship Id="rId227" Type="http://schemas.openxmlformats.org/officeDocument/2006/relationships/image" Target="../media/image4396.png"/><Relationship Id="rId269" Type="http://schemas.openxmlformats.org/officeDocument/2006/relationships/image" Target="../media/image5056.png"/><Relationship Id="rId33" Type="http://schemas.openxmlformats.org/officeDocument/2006/relationships/image" Target="../media/image4298.png"/><Relationship Id="rId129" Type="http://schemas.openxmlformats.org/officeDocument/2006/relationships/image" Target="../media/image4343.png"/><Relationship Id="rId280" Type="http://schemas.openxmlformats.org/officeDocument/2006/relationships/customXml" Target="../ink/ink5672.xml"/><Relationship Id="rId336" Type="http://schemas.openxmlformats.org/officeDocument/2006/relationships/customXml" Target="../ink/ink5700.xml"/><Relationship Id="rId75" Type="http://schemas.openxmlformats.org/officeDocument/2006/relationships/image" Target="../media/image4317.png"/><Relationship Id="rId140" Type="http://schemas.openxmlformats.org/officeDocument/2006/relationships/customXml" Target="../ink/ink5601.xml"/><Relationship Id="rId182" Type="http://schemas.openxmlformats.org/officeDocument/2006/relationships/image" Target="../media/image4367.png"/><Relationship Id="rId6" Type="http://schemas.openxmlformats.org/officeDocument/2006/relationships/customXml" Target="../ink/ink5534.xml"/><Relationship Id="rId238" Type="http://schemas.openxmlformats.org/officeDocument/2006/relationships/customXml" Target="../ink/ink5651.xml"/><Relationship Id="rId291" Type="http://schemas.openxmlformats.org/officeDocument/2006/relationships/image" Target="../media/image5067.png"/><Relationship Id="rId305" Type="http://schemas.openxmlformats.org/officeDocument/2006/relationships/image" Target="../media/image269.png"/><Relationship Id="rId347" Type="http://schemas.openxmlformats.org/officeDocument/2006/relationships/image" Target="../media/image5092.png"/><Relationship Id="rId44" Type="http://schemas.openxmlformats.org/officeDocument/2006/relationships/customXml" Target="../ink/ink5553.xml"/><Relationship Id="rId86" Type="http://schemas.openxmlformats.org/officeDocument/2006/relationships/customXml" Target="../ink/ink5574.xml"/><Relationship Id="rId151" Type="http://schemas.openxmlformats.org/officeDocument/2006/relationships/image" Target="../media/image4353.png"/><Relationship Id="rId193" Type="http://schemas.openxmlformats.org/officeDocument/2006/relationships/image" Target="../media/image4379.png"/><Relationship Id="rId207" Type="http://schemas.openxmlformats.org/officeDocument/2006/relationships/image" Target="../media/image4386.png"/><Relationship Id="rId249" Type="http://schemas.openxmlformats.org/officeDocument/2006/relationships/image" Target="../media/image5047.png"/><Relationship Id="rId13" Type="http://schemas.openxmlformats.org/officeDocument/2006/relationships/image" Target="../media/image4288.png"/><Relationship Id="rId109" Type="http://schemas.openxmlformats.org/officeDocument/2006/relationships/image" Target="../media/image4333.png"/><Relationship Id="rId260" Type="http://schemas.openxmlformats.org/officeDocument/2006/relationships/customXml" Target="../ink/ink5662.xml"/><Relationship Id="rId316" Type="http://schemas.openxmlformats.org/officeDocument/2006/relationships/customXml" Target="../ink/ink5690.xml"/><Relationship Id="rId55" Type="http://schemas.openxmlformats.org/officeDocument/2006/relationships/image" Target="../media/image2902.png"/><Relationship Id="rId97" Type="http://schemas.openxmlformats.org/officeDocument/2006/relationships/image" Target="../media/image330.png"/><Relationship Id="rId120" Type="http://schemas.openxmlformats.org/officeDocument/2006/relationships/customXml" Target="../ink/ink5591.xml"/><Relationship Id="rId358" Type="http://schemas.openxmlformats.org/officeDocument/2006/relationships/customXml" Target="../ink/ink5711.xml"/><Relationship Id="rId162" Type="http://schemas.openxmlformats.org/officeDocument/2006/relationships/image" Target="../media/image4358.png"/><Relationship Id="rId218" Type="http://schemas.openxmlformats.org/officeDocument/2006/relationships/customXml" Target="../ink/ink5641.xml"/><Relationship Id="rId271" Type="http://schemas.openxmlformats.org/officeDocument/2006/relationships/image" Target="../media/image5057.png"/><Relationship Id="rId24" Type="http://schemas.openxmlformats.org/officeDocument/2006/relationships/customXml" Target="../ink/ink5543.xml"/><Relationship Id="rId66" Type="http://schemas.openxmlformats.org/officeDocument/2006/relationships/customXml" Target="../ink/ink5564.xml"/><Relationship Id="rId131" Type="http://schemas.openxmlformats.org/officeDocument/2006/relationships/image" Target="../media/image4344.png"/><Relationship Id="rId327" Type="http://schemas.openxmlformats.org/officeDocument/2006/relationships/image" Target="../media/image5082.png"/><Relationship Id="rId173" Type="http://schemas.openxmlformats.org/officeDocument/2006/relationships/customXml" Target="../ink/ink5618.xml"/><Relationship Id="rId229" Type="http://schemas.openxmlformats.org/officeDocument/2006/relationships/image" Target="../media/image4397.png"/><Relationship Id="rId240" Type="http://schemas.openxmlformats.org/officeDocument/2006/relationships/customXml" Target="../ink/ink5652.xml"/><Relationship Id="rId35" Type="http://schemas.openxmlformats.org/officeDocument/2006/relationships/image" Target="../media/image306.png"/><Relationship Id="rId77" Type="http://schemas.openxmlformats.org/officeDocument/2006/relationships/image" Target="../media/image4318.png"/><Relationship Id="rId100" Type="http://schemas.openxmlformats.org/officeDocument/2006/relationships/customXml" Target="../ink/ink5581.xml"/><Relationship Id="rId282" Type="http://schemas.openxmlformats.org/officeDocument/2006/relationships/customXml" Target="../ink/ink5673.xml"/><Relationship Id="rId338" Type="http://schemas.openxmlformats.org/officeDocument/2006/relationships/customXml" Target="../ink/ink5701.xml"/><Relationship Id="rId8" Type="http://schemas.openxmlformats.org/officeDocument/2006/relationships/customXml" Target="../ink/ink5535.xml"/><Relationship Id="rId142" Type="http://schemas.openxmlformats.org/officeDocument/2006/relationships/customXml" Target="../ink/ink5602.xml"/><Relationship Id="rId184" Type="http://schemas.openxmlformats.org/officeDocument/2006/relationships/image" Target="../media/image4368.png"/><Relationship Id="rId251" Type="http://schemas.openxmlformats.org/officeDocument/2006/relationships/image" Target="../media/image5048.png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528.png"/><Relationship Id="rId21" Type="http://schemas.openxmlformats.org/officeDocument/2006/relationships/image" Target="../media/image4480.png"/><Relationship Id="rId42" Type="http://schemas.openxmlformats.org/officeDocument/2006/relationships/customXml" Target="../ink/ink5732.xml"/><Relationship Id="rId63" Type="http://schemas.openxmlformats.org/officeDocument/2006/relationships/image" Target="../media/image4501.png"/><Relationship Id="rId84" Type="http://schemas.openxmlformats.org/officeDocument/2006/relationships/customXml" Target="../ink/ink5753.xml"/><Relationship Id="rId138" Type="http://schemas.openxmlformats.org/officeDocument/2006/relationships/customXml" Target="../ink/ink5780.xml"/><Relationship Id="rId159" Type="http://schemas.openxmlformats.org/officeDocument/2006/relationships/image" Target="../media/image4553.png"/><Relationship Id="rId170" Type="http://schemas.openxmlformats.org/officeDocument/2006/relationships/customXml" Target="../ink/ink5796.xml"/><Relationship Id="rId107" Type="http://schemas.openxmlformats.org/officeDocument/2006/relationships/image" Target="../media/image4523.png"/><Relationship Id="rId11" Type="http://schemas.openxmlformats.org/officeDocument/2006/relationships/image" Target="../media/image4475.png"/><Relationship Id="rId32" Type="http://schemas.openxmlformats.org/officeDocument/2006/relationships/customXml" Target="../ink/ink5727.xml"/><Relationship Id="rId53" Type="http://schemas.openxmlformats.org/officeDocument/2006/relationships/image" Target="../media/image4496.png"/><Relationship Id="rId74" Type="http://schemas.openxmlformats.org/officeDocument/2006/relationships/customXml" Target="../ink/ink5748.xml"/><Relationship Id="rId128" Type="http://schemas.openxmlformats.org/officeDocument/2006/relationships/customXml" Target="../ink/ink5775.xml"/><Relationship Id="rId149" Type="http://schemas.openxmlformats.org/officeDocument/2006/relationships/image" Target="../media/image4548.png"/><Relationship Id="rId5" Type="http://schemas.openxmlformats.org/officeDocument/2006/relationships/image" Target="../media/image4472.png"/><Relationship Id="rId95" Type="http://schemas.openxmlformats.org/officeDocument/2006/relationships/image" Target="../media/image4517.png"/><Relationship Id="rId160" Type="http://schemas.openxmlformats.org/officeDocument/2006/relationships/customXml" Target="../ink/ink5791.xml"/><Relationship Id="rId22" Type="http://schemas.openxmlformats.org/officeDocument/2006/relationships/customXml" Target="../ink/ink5722.xml"/><Relationship Id="rId43" Type="http://schemas.openxmlformats.org/officeDocument/2006/relationships/image" Target="../media/image4491.png"/><Relationship Id="rId64" Type="http://schemas.openxmlformats.org/officeDocument/2006/relationships/customXml" Target="../ink/ink5743.xml"/><Relationship Id="rId118" Type="http://schemas.openxmlformats.org/officeDocument/2006/relationships/customXml" Target="../ink/ink5770.xml"/><Relationship Id="rId139" Type="http://schemas.openxmlformats.org/officeDocument/2006/relationships/image" Target="../media/image4543.png"/><Relationship Id="rId85" Type="http://schemas.openxmlformats.org/officeDocument/2006/relationships/image" Target="../media/image4512.png"/><Relationship Id="rId150" Type="http://schemas.openxmlformats.org/officeDocument/2006/relationships/customXml" Target="../ink/ink5786.xml"/><Relationship Id="rId171" Type="http://schemas.openxmlformats.org/officeDocument/2006/relationships/image" Target="../media/image5103.png"/><Relationship Id="rId12" Type="http://schemas.openxmlformats.org/officeDocument/2006/relationships/customXml" Target="../ink/ink5717.xml"/><Relationship Id="rId33" Type="http://schemas.openxmlformats.org/officeDocument/2006/relationships/image" Target="../media/image4486.png"/><Relationship Id="rId108" Type="http://schemas.openxmlformats.org/officeDocument/2006/relationships/customXml" Target="../ink/ink5765.xml"/><Relationship Id="rId129" Type="http://schemas.openxmlformats.org/officeDocument/2006/relationships/image" Target="../media/image405.png"/><Relationship Id="rId54" Type="http://schemas.openxmlformats.org/officeDocument/2006/relationships/customXml" Target="../ink/ink5738.xml"/><Relationship Id="rId75" Type="http://schemas.openxmlformats.org/officeDocument/2006/relationships/image" Target="../media/image4507.png"/><Relationship Id="rId96" Type="http://schemas.openxmlformats.org/officeDocument/2006/relationships/customXml" Target="../ink/ink5759.xml"/><Relationship Id="rId140" Type="http://schemas.openxmlformats.org/officeDocument/2006/relationships/customXml" Target="../ink/ink5781.xml"/><Relationship Id="rId161" Type="http://schemas.openxmlformats.org/officeDocument/2006/relationships/image" Target="../media/image4554.png"/><Relationship Id="rId6" Type="http://schemas.openxmlformats.org/officeDocument/2006/relationships/customXml" Target="../ink/ink5714.xml"/><Relationship Id="rId23" Type="http://schemas.openxmlformats.org/officeDocument/2006/relationships/image" Target="../media/image4481.png"/><Relationship Id="rId28" Type="http://schemas.openxmlformats.org/officeDocument/2006/relationships/customXml" Target="../ink/ink5725.xml"/><Relationship Id="rId49" Type="http://schemas.openxmlformats.org/officeDocument/2006/relationships/image" Target="../media/image4494.png"/><Relationship Id="rId114" Type="http://schemas.openxmlformats.org/officeDocument/2006/relationships/customXml" Target="../ink/ink5768.xml"/><Relationship Id="rId119" Type="http://schemas.openxmlformats.org/officeDocument/2006/relationships/image" Target="../media/image4529.png"/><Relationship Id="rId44" Type="http://schemas.openxmlformats.org/officeDocument/2006/relationships/customXml" Target="../ink/ink5733.xml"/><Relationship Id="rId60" Type="http://schemas.openxmlformats.org/officeDocument/2006/relationships/customXml" Target="../ink/ink5741.xml"/><Relationship Id="rId65" Type="http://schemas.openxmlformats.org/officeDocument/2006/relationships/image" Target="../media/image4502.png"/><Relationship Id="rId81" Type="http://schemas.openxmlformats.org/officeDocument/2006/relationships/image" Target="../media/image4510.png"/><Relationship Id="rId86" Type="http://schemas.openxmlformats.org/officeDocument/2006/relationships/customXml" Target="../ink/ink5754.xml"/><Relationship Id="rId130" Type="http://schemas.openxmlformats.org/officeDocument/2006/relationships/customXml" Target="../ink/ink5776.xml"/><Relationship Id="rId135" Type="http://schemas.openxmlformats.org/officeDocument/2006/relationships/image" Target="../media/image4541.png"/><Relationship Id="rId151" Type="http://schemas.openxmlformats.org/officeDocument/2006/relationships/image" Target="../media/image4549.png"/><Relationship Id="rId156" Type="http://schemas.openxmlformats.org/officeDocument/2006/relationships/customXml" Target="../ink/ink5789.xml"/><Relationship Id="rId177" Type="http://schemas.openxmlformats.org/officeDocument/2006/relationships/image" Target="../media/image5106.png"/><Relationship Id="rId172" Type="http://schemas.openxmlformats.org/officeDocument/2006/relationships/customXml" Target="../ink/ink5797.xml"/><Relationship Id="rId13" Type="http://schemas.openxmlformats.org/officeDocument/2006/relationships/image" Target="../media/image4476.png"/><Relationship Id="rId18" Type="http://schemas.openxmlformats.org/officeDocument/2006/relationships/customXml" Target="../ink/ink5720.xml"/><Relationship Id="rId39" Type="http://schemas.openxmlformats.org/officeDocument/2006/relationships/image" Target="../media/image4489.png"/><Relationship Id="rId109" Type="http://schemas.openxmlformats.org/officeDocument/2006/relationships/image" Target="../media/image4524.png"/><Relationship Id="rId34" Type="http://schemas.openxmlformats.org/officeDocument/2006/relationships/customXml" Target="../ink/ink5728.xml"/><Relationship Id="rId50" Type="http://schemas.openxmlformats.org/officeDocument/2006/relationships/customXml" Target="../ink/ink5736.xml"/><Relationship Id="rId55" Type="http://schemas.openxmlformats.org/officeDocument/2006/relationships/image" Target="../media/image4497.png"/><Relationship Id="rId76" Type="http://schemas.openxmlformats.org/officeDocument/2006/relationships/customXml" Target="../ink/ink5749.xml"/><Relationship Id="rId97" Type="http://schemas.openxmlformats.org/officeDocument/2006/relationships/image" Target="../media/image4518.png"/><Relationship Id="rId104" Type="http://schemas.openxmlformats.org/officeDocument/2006/relationships/customXml" Target="../ink/ink5763.xml"/><Relationship Id="rId120" Type="http://schemas.openxmlformats.org/officeDocument/2006/relationships/customXml" Target="../ink/ink5771.xml"/><Relationship Id="rId125" Type="http://schemas.openxmlformats.org/officeDocument/2006/relationships/image" Target="../media/image4532.png"/><Relationship Id="rId141" Type="http://schemas.openxmlformats.org/officeDocument/2006/relationships/image" Target="../media/image4544.png"/><Relationship Id="rId146" Type="http://schemas.openxmlformats.org/officeDocument/2006/relationships/customXml" Target="../ink/ink5784.xml"/><Relationship Id="rId167" Type="http://schemas.openxmlformats.org/officeDocument/2006/relationships/image" Target="../media/image5101.png"/><Relationship Id="rId7" Type="http://schemas.openxmlformats.org/officeDocument/2006/relationships/image" Target="../media/image4473.png"/><Relationship Id="rId71" Type="http://schemas.openxmlformats.org/officeDocument/2006/relationships/image" Target="../media/image4505.png"/><Relationship Id="rId92" Type="http://schemas.openxmlformats.org/officeDocument/2006/relationships/customXml" Target="../ink/ink5757.xml"/><Relationship Id="rId162" Type="http://schemas.openxmlformats.org/officeDocument/2006/relationships/customXml" Target="../ink/ink5792.xml"/><Relationship Id="rId2" Type="http://schemas.openxmlformats.org/officeDocument/2006/relationships/customXml" Target="../ink/ink5712.xml"/><Relationship Id="rId29" Type="http://schemas.openxmlformats.org/officeDocument/2006/relationships/image" Target="../media/image4484.png"/><Relationship Id="rId24" Type="http://schemas.openxmlformats.org/officeDocument/2006/relationships/customXml" Target="../ink/ink5723.xml"/><Relationship Id="rId40" Type="http://schemas.openxmlformats.org/officeDocument/2006/relationships/customXml" Target="../ink/ink5731.xml"/><Relationship Id="rId45" Type="http://schemas.openxmlformats.org/officeDocument/2006/relationships/image" Target="../media/image4492.png"/><Relationship Id="rId66" Type="http://schemas.openxmlformats.org/officeDocument/2006/relationships/customXml" Target="../ink/ink5744.xml"/><Relationship Id="rId87" Type="http://schemas.openxmlformats.org/officeDocument/2006/relationships/image" Target="../media/image4513.png"/><Relationship Id="rId110" Type="http://schemas.openxmlformats.org/officeDocument/2006/relationships/customXml" Target="../ink/ink5766.xml"/><Relationship Id="rId115" Type="http://schemas.openxmlformats.org/officeDocument/2006/relationships/image" Target="../media/image4527.png"/><Relationship Id="rId131" Type="http://schemas.openxmlformats.org/officeDocument/2006/relationships/image" Target="../media/image4534.png"/><Relationship Id="rId136" Type="http://schemas.openxmlformats.org/officeDocument/2006/relationships/customXml" Target="../ink/ink5779.xml"/><Relationship Id="rId157" Type="http://schemas.openxmlformats.org/officeDocument/2006/relationships/image" Target="../media/image4552.png"/><Relationship Id="rId178" Type="http://schemas.openxmlformats.org/officeDocument/2006/relationships/customXml" Target="../ink/ink5800.xml"/><Relationship Id="rId61" Type="http://schemas.openxmlformats.org/officeDocument/2006/relationships/image" Target="../media/image4500.png"/><Relationship Id="rId82" Type="http://schemas.openxmlformats.org/officeDocument/2006/relationships/customXml" Target="../ink/ink5752.xml"/><Relationship Id="rId152" Type="http://schemas.openxmlformats.org/officeDocument/2006/relationships/customXml" Target="../ink/ink5787.xml"/><Relationship Id="rId173" Type="http://schemas.openxmlformats.org/officeDocument/2006/relationships/image" Target="../media/image5104.png"/><Relationship Id="rId19" Type="http://schemas.openxmlformats.org/officeDocument/2006/relationships/image" Target="../media/image4479.png"/><Relationship Id="rId14" Type="http://schemas.openxmlformats.org/officeDocument/2006/relationships/customXml" Target="../ink/ink5718.xml"/><Relationship Id="rId30" Type="http://schemas.openxmlformats.org/officeDocument/2006/relationships/customXml" Target="../ink/ink5726.xml"/><Relationship Id="rId35" Type="http://schemas.openxmlformats.org/officeDocument/2006/relationships/image" Target="../media/image4487.png"/><Relationship Id="rId56" Type="http://schemas.openxmlformats.org/officeDocument/2006/relationships/customXml" Target="../ink/ink5739.xml"/><Relationship Id="rId77" Type="http://schemas.openxmlformats.org/officeDocument/2006/relationships/image" Target="../media/image4508.png"/><Relationship Id="rId100" Type="http://schemas.openxmlformats.org/officeDocument/2006/relationships/customXml" Target="../ink/ink5761.xml"/><Relationship Id="rId105" Type="http://schemas.openxmlformats.org/officeDocument/2006/relationships/image" Target="../media/image4522.png"/><Relationship Id="rId126" Type="http://schemas.openxmlformats.org/officeDocument/2006/relationships/customXml" Target="../ink/ink5774.xml"/><Relationship Id="rId147" Type="http://schemas.openxmlformats.org/officeDocument/2006/relationships/image" Target="../media/image4547.png"/><Relationship Id="rId168" Type="http://schemas.openxmlformats.org/officeDocument/2006/relationships/customXml" Target="../ink/ink5795.xml"/><Relationship Id="rId8" Type="http://schemas.openxmlformats.org/officeDocument/2006/relationships/customXml" Target="../ink/ink5715.xml"/><Relationship Id="rId51" Type="http://schemas.openxmlformats.org/officeDocument/2006/relationships/image" Target="../media/image4495.png"/><Relationship Id="rId72" Type="http://schemas.openxmlformats.org/officeDocument/2006/relationships/customXml" Target="../ink/ink5747.xml"/><Relationship Id="rId93" Type="http://schemas.openxmlformats.org/officeDocument/2006/relationships/image" Target="../media/image4516.png"/><Relationship Id="rId98" Type="http://schemas.openxmlformats.org/officeDocument/2006/relationships/customXml" Target="../ink/ink5760.xml"/><Relationship Id="rId121" Type="http://schemas.openxmlformats.org/officeDocument/2006/relationships/image" Target="../media/image4530.png"/><Relationship Id="rId142" Type="http://schemas.openxmlformats.org/officeDocument/2006/relationships/customXml" Target="../ink/ink5782.xml"/><Relationship Id="rId163" Type="http://schemas.openxmlformats.org/officeDocument/2006/relationships/image" Target="../media/image5099.png"/><Relationship Id="rId3" Type="http://schemas.openxmlformats.org/officeDocument/2006/relationships/image" Target="../media/image4471.png"/><Relationship Id="rId25" Type="http://schemas.openxmlformats.org/officeDocument/2006/relationships/image" Target="../media/image4482.png"/><Relationship Id="rId46" Type="http://schemas.openxmlformats.org/officeDocument/2006/relationships/customXml" Target="../ink/ink5734.xml"/><Relationship Id="rId67" Type="http://schemas.openxmlformats.org/officeDocument/2006/relationships/image" Target="../media/image4503.png"/><Relationship Id="rId116" Type="http://schemas.openxmlformats.org/officeDocument/2006/relationships/customXml" Target="../ink/ink5769.xml"/><Relationship Id="rId137" Type="http://schemas.openxmlformats.org/officeDocument/2006/relationships/image" Target="../media/image4542.png"/><Relationship Id="rId158" Type="http://schemas.openxmlformats.org/officeDocument/2006/relationships/customXml" Target="../ink/ink5790.xml"/><Relationship Id="rId20" Type="http://schemas.openxmlformats.org/officeDocument/2006/relationships/customXml" Target="../ink/ink5721.xml"/><Relationship Id="rId41" Type="http://schemas.openxmlformats.org/officeDocument/2006/relationships/image" Target="../media/image4490.png"/><Relationship Id="rId62" Type="http://schemas.openxmlformats.org/officeDocument/2006/relationships/customXml" Target="../ink/ink5742.xml"/><Relationship Id="rId83" Type="http://schemas.openxmlformats.org/officeDocument/2006/relationships/image" Target="../media/image4511.png"/><Relationship Id="rId88" Type="http://schemas.openxmlformats.org/officeDocument/2006/relationships/customXml" Target="../ink/ink5755.xml"/><Relationship Id="rId111" Type="http://schemas.openxmlformats.org/officeDocument/2006/relationships/image" Target="../media/image4525.png"/><Relationship Id="rId132" Type="http://schemas.openxmlformats.org/officeDocument/2006/relationships/customXml" Target="../ink/ink5777.xml"/><Relationship Id="rId153" Type="http://schemas.openxmlformats.org/officeDocument/2006/relationships/image" Target="../media/image4550.png"/><Relationship Id="rId174" Type="http://schemas.openxmlformats.org/officeDocument/2006/relationships/customXml" Target="../ink/ink5798.xml"/><Relationship Id="rId179" Type="http://schemas.openxmlformats.org/officeDocument/2006/relationships/image" Target="../media/image5107.png"/><Relationship Id="rId15" Type="http://schemas.openxmlformats.org/officeDocument/2006/relationships/image" Target="../media/image4477.png"/><Relationship Id="rId36" Type="http://schemas.openxmlformats.org/officeDocument/2006/relationships/customXml" Target="../ink/ink5729.xml"/><Relationship Id="rId57" Type="http://schemas.openxmlformats.org/officeDocument/2006/relationships/image" Target="../media/image4498.png"/><Relationship Id="rId106" Type="http://schemas.openxmlformats.org/officeDocument/2006/relationships/customXml" Target="../ink/ink5764.xml"/><Relationship Id="rId127" Type="http://schemas.openxmlformats.org/officeDocument/2006/relationships/image" Target="../media/image4533.png"/><Relationship Id="rId10" Type="http://schemas.openxmlformats.org/officeDocument/2006/relationships/customXml" Target="../ink/ink5716.xml"/><Relationship Id="rId31" Type="http://schemas.openxmlformats.org/officeDocument/2006/relationships/image" Target="../media/image4485.png"/><Relationship Id="rId52" Type="http://schemas.openxmlformats.org/officeDocument/2006/relationships/customXml" Target="../ink/ink5737.xml"/><Relationship Id="rId73" Type="http://schemas.openxmlformats.org/officeDocument/2006/relationships/image" Target="../media/image4506.png"/><Relationship Id="rId78" Type="http://schemas.openxmlformats.org/officeDocument/2006/relationships/customXml" Target="../ink/ink5750.xml"/><Relationship Id="rId94" Type="http://schemas.openxmlformats.org/officeDocument/2006/relationships/customXml" Target="../ink/ink5758.xml"/><Relationship Id="rId99" Type="http://schemas.openxmlformats.org/officeDocument/2006/relationships/image" Target="../media/image4519.png"/><Relationship Id="rId101" Type="http://schemas.openxmlformats.org/officeDocument/2006/relationships/image" Target="../media/image4520.png"/><Relationship Id="rId122" Type="http://schemas.openxmlformats.org/officeDocument/2006/relationships/customXml" Target="../ink/ink5772.xml"/><Relationship Id="rId143" Type="http://schemas.openxmlformats.org/officeDocument/2006/relationships/image" Target="../media/image4545.png"/><Relationship Id="rId148" Type="http://schemas.openxmlformats.org/officeDocument/2006/relationships/customXml" Target="../ink/ink5785.xml"/><Relationship Id="rId164" Type="http://schemas.openxmlformats.org/officeDocument/2006/relationships/customXml" Target="../ink/ink5793.xml"/><Relationship Id="rId169" Type="http://schemas.openxmlformats.org/officeDocument/2006/relationships/image" Target="../media/image5102.png"/><Relationship Id="rId4" Type="http://schemas.openxmlformats.org/officeDocument/2006/relationships/customXml" Target="../ink/ink5713.xml"/><Relationship Id="rId9" Type="http://schemas.openxmlformats.org/officeDocument/2006/relationships/image" Target="../media/image4474.png"/><Relationship Id="rId26" Type="http://schemas.openxmlformats.org/officeDocument/2006/relationships/customXml" Target="../ink/ink5724.xml"/><Relationship Id="rId47" Type="http://schemas.openxmlformats.org/officeDocument/2006/relationships/image" Target="../media/image4493.png"/><Relationship Id="rId68" Type="http://schemas.openxmlformats.org/officeDocument/2006/relationships/customXml" Target="../ink/ink5745.xml"/><Relationship Id="rId89" Type="http://schemas.openxmlformats.org/officeDocument/2006/relationships/image" Target="../media/image4514.png"/><Relationship Id="rId112" Type="http://schemas.openxmlformats.org/officeDocument/2006/relationships/customXml" Target="../ink/ink5767.xml"/><Relationship Id="rId133" Type="http://schemas.openxmlformats.org/officeDocument/2006/relationships/image" Target="../media/image4535.png"/><Relationship Id="rId154" Type="http://schemas.openxmlformats.org/officeDocument/2006/relationships/customXml" Target="../ink/ink5788.xml"/><Relationship Id="rId175" Type="http://schemas.openxmlformats.org/officeDocument/2006/relationships/image" Target="../media/image5105.png"/><Relationship Id="rId16" Type="http://schemas.openxmlformats.org/officeDocument/2006/relationships/customXml" Target="../ink/ink5719.xml"/><Relationship Id="rId37" Type="http://schemas.openxmlformats.org/officeDocument/2006/relationships/image" Target="../media/image4488.png"/><Relationship Id="rId58" Type="http://schemas.openxmlformats.org/officeDocument/2006/relationships/customXml" Target="../ink/ink5740.xml"/><Relationship Id="rId79" Type="http://schemas.openxmlformats.org/officeDocument/2006/relationships/image" Target="../media/image4509.png"/><Relationship Id="rId102" Type="http://schemas.openxmlformats.org/officeDocument/2006/relationships/customXml" Target="../ink/ink5762.xml"/><Relationship Id="rId123" Type="http://schemas.openxmlformats.org/officeDocument/2006/relationships/image" Target="../media/image4531.png"/><Relationship Id="rId144" Type="http://schemas.openxmlformats.org/officeDocument/2006/relationships/customXml" Target="../ink/ink5783.xml"/><Relationship Id="rId90" Type="http://schemas.openxmlformats.org/officeDocument/2006/relationships/customXml" Target="../ink/ink5756.xml"/><Relationship Id="rId165" Type="http://schemas.openxmlformats.org/officeDocument/2006/relationships/image" Target="../media/image5100.png"/><Relationship Id="rId27" Type="http://schemas.openxmlformats.org/officeDocument/2006/relationships/image" Target="../media/image4483.png"/><Relationship Id="rId48" Type="http://schemas.openxmlformats.org/officeDocument/2006/relationships/customXml" Target="../ink/ink5735.xml"/><Relationship Id="rId69" Type="http://schemas.openxmlformats.org/officeDocument/2006/relationships/image" Target="../media/image4504.png"/><Relationship Id="rId113" Type="http://schemas.openxmlformats.org/officeDocument/2006/relationships/image" Target="../media/image4526.png"/><Relationship Id="rId134" Type="http://schemas.openxmlformats.org/officeDocument/2006/relationships/customXml" Target="../ink/ink5778.xml"/><Relationship Id="rId80" Type="http://schemas.openxmlformats.org/officeDocument/2006/relationships/customXml" Target="../ink/ink5751.xml"/><Relationship Id="rId155" Type="http://schemas.openxmlformats.org/officeDocument/2006/relationships/image" Target="../media/image4551.png"/><Relationship Id="rId176" Type="http://schemas.openxmlformats.org/officeDocument/2006/relationships/customXml" Target="../ink/ink5799.xml"/><Relationship Id="rId17" Type="http://schemas.openxmlformats.org/officeDocument/2006/relationships/image" Target="../media/image4478.png"/><Relationship Id="rId38" Type="http://schemas.openxmlformats.org/officeDocument/2006/relationships/customXml" Target="../ink/ink5730.xml"/><Relationship Id="rId59" Type="http://schemas.openxmlformats.org/officeDocument/2006/relationships/image" Target="../media/image4499.png"/><Relationship Id="rId103" Type="http://schemas.openxmlformats.org/officeDocument/2006/relationships/image" Target="../media/image4521.png"/><Relationship Id="rId124" Type="http://schemas.openxmlformats.org/officeDocument/2006/relationships/customXml" Target="../ink/ink5773.xml"/><Relationship Id="rId70" Type="http://schemas.openxmlformats.org/officeDocument/2006/relationships/customXml" Target="../ink/ink5746.xml"/><Relationship Id="rId91" Type="http://schemas.openxmlformats.org/officeDocument/2006/relationships/image" Target="../media/image4515.png"/><Relationship Id="rId145" Type="http://schemas.openxmlformats.org/officeDocument/2006/relationships/image" Target="../media/image4546.png"/><Relationship Id="rId166" Type="http://schemas.openxmlformats.org/officeDocument/2006/relationships/customXml" Target="../ink/ink5794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90.png"/><Relationship Id="rId299" Type="http://schemas.openxmlformats.org/officeDocument/2006/relationships/image" Target="../media/image778.png"/><Relationship Id="rId21" Type="http://schemas.openxmlformats.org/officeDocument/2006/relationships/image" Target="../media/image642.png"/><Relationship Id="rId63" Type="http://schemas.openxmlformats.org/officeDocument/2006/relationships/image" Target="../media/image663.png"/><Relationship Id="rId159" Type="http://schemas.openxmlformats.org/officeDocument/2006/relationships/image" Target="../media/image711.png"/><Relationship Id="rId324" Type="http://schemas.openxmlformats.org/officeDocument/2006/relationships/customXml" Target="../ink/ink805.xml"/><Relationship Id="rId170" Type="http://schemas.openxmlformats.org/officeDocument/2006/relationships/customXml" Target="../ink/ink727.xml"/><Relationship Id="rId226" Type="http://schemas.openxmlformats.org/officeDocument/2006/relationships/image" Target="../media/image742.png"/><Relationship Id="rId268" Type="http://schemas.openxmlformats.org/officeDocument/2006/relationships/customXml" Target="../ink/ink777.xml"/><Relationship Id="rId32" Type="http://schemas.openxmlformats.org/officeDocument/2006/relationships/customXml" Target="../ink/ink658.xml"/><Relationship Id="rId74" Type="http://schemas.openxmlformats.org/officeDocument/2006/relationships/customXml" Target="../ink/ink679.xml"/><Relationship Id="rId128" Type="http://schemas.openxmlformats.org/officeDocument/2006/relationships/customXml" Target="../ink/ink706.xml"/><Relationship Id="rId335" Type="http://schemas.openxmlformats.org/officeDocument/2006/relationships/image" Target="../media/image795.png"/><Relationship Id="rId5" Type="http://schemas.openxmlformats.org/officeDocument/2006/relationships/image" Target="../media/image634.png"/><Relationship Id="rId181" Type="http://schemas.openxmlformats.org/officeDocument/2006/relationships/image" Target="../media/image722.png"/><Relationship Id="rId237" Type="http://schemas.openxmlformats.org/officeDocument/2006/relationships/customXml" Target="../ink/ink761.xml"/><Relationship Id="rId279" Type="http://schemas.openxmlformats.org/officeDocument/2006/relationships/image" Target="../media/image768.png"/><Relationship Id="rId43" Type="http://schemas.openxmlformats.org/officeDocument/2006/relationships/image" Target="../media/image653.png"/><Relationship Id="rId139" Type="http://schemas.openxmlformats.org/officeDocument/2006/relationships/image" Target="../media/image701.png"/><Relationship Id="rId290" Type="http://schemas.openxmlformats.org/officeDocument/2006/relationships/customXml" Target="../ink/ink788.xml"/><Relationship Id="rId304" Type="http://schemas.openxmlformats.org/officeDocument/2006/relationships/customXml" Target="../ink/ink795.xml"/><Relationship Id="rId346" Type="http://schemas.openxmlformats.org/officeDocument/2006/relationships/customXml" Target="../ink/ink816.xml"/><Relationship Id="rId85" Type="http://schemas.openxmlformats.org/officeDocument/2006/relationships/image" Target="../media/image674.png"/><Relationship Id="rId150" Type="http://schemas.openxmlformats.org/officeDocument/2006/relationships/customXml" Target="../ink/ink717.xml"/><Relationship Id="rId192" Type="http://schemas.openxmlformats.org/officeDocument/2006/relationships/customXml" Target="../ink/ink738.xml"/><Relationship Id="rId206" Type="http://schemas.openxmlformats.org/officeDocument/2006/relationships/customXml" Target="../ink/ink745.xml"/><Relationship Id="rId248" Type="http://schemas.openxmlformats.org/officeDocument/2006/relationships/image" Target="../media/image753.png"/><Relationship Id="rId12" Type="http://schemas.openxmlformats.org/officeDocument/2006/relationships/customXml" Target="../ink/ink648.xml"/><Relationship Id="rId108" Type="http://schemas.openxmlformats.org/officeDocument/2006/relationships/customXml" Target="../ink/ink696.xml"/><Relationship Id="rId315" Type="http://schemas.openxmlformats.org/officeDocument/2006/relationships/image" Target="../media/image785.png"/><Relationship Id="rId357" Type="http://schemas.openxmlformats.org/officeDocument/2006/relationships/customXml" Target="../ink/ink822.xml"/><Relationship Id="rId54" Type="http://schemas.openxmlformats.org/officeDocument/2006/relationships/customXml" Target="../ink/ink669.xml"/><Relationship Id="rId96" Type="http://schemas.openxmlformats.org/officeDocument/2006/relationships/customXml" Target="../ink/ink690.xml"/><Relationship Id="rId161" Type="http://schemas.openxmlformats.org/officeDocument/2006/relationships/image" Target="../media/image712.png"/><Relationship Id="rId217" Type="http://schemas.openxmlformats.org/officeDocument/2006/relationships/customXml" Target="../ink/ink751.xml"/><Relationship Id="rId259" Type="http://schemas.openxmlformats.org/officeDocument/2006/relationships/customXml" Target="../ink/ink772.xml"/><Relationship Id="rId23" Type="http://schemas.openxmlformats.org/officeDocument/2006/relationships/image" Target="../media/image643.png"/><Relationship Id="rId119" Type="http://schemas.openxmlformats.org/officeDocument/2006/relationships/image" Target="../media/image691.png"/><Relationship Id="rId270" Type="http://schemas.openxmlformats.org/officeDocument/2006/relationships/customXml" Target="../ink/ink778.xml"/><Relationship Id="rId326" Type="http://schemas.openxmlformats.org/officeDocument/2006/relationships/customXml" Target="../ink/ink806.xml"/><Relationship Id="rId65" Type="http://schemas.openxmlformats.org/officeDocument/2006/relationships/image" Target="../media/image664.png"/><Relationship Id="rId130" Type="http://schemas.openxmlformats.org/officeDocument/2006/relationships/customXml" Target="../ink/ink707.xml"/><Relationship Id="rId172" Type="http://schemas.openxmlformats.org/officeDocument/2006/relationships/customXml" Target="../ink/ink728.xml"/><Relationship Id="rId228" Type="http://schemas.openxmlformats.org/officeDocument/2006/relationships/image" Target="../media/image743.png"/><Relationship Id="rId281" Type="http://schemas.openxmlformats.org/officeDocument/2006/relationships/image" Target="../media/image769.png"/><Relationship Id="rId337" Type="http://schemas.openxmlformats.org/officeDocument/2006/relationships/image" Target="../media/image796.png"/><Relationship Id="rId34" Type="http://schemas.openxmlformats.org/officeDocument/2006/relationships/customXml" Target="../ink/ink659.xml"/><Relationship Id="rId76" Type="http://schemas.openxmlformats.org/officeDocument/2006/relationships/customXml" Target="../ink/ink680.xml"/><Relationship Id="rId141" Type="http://schemas.openxmlformats.org/officeDocument/2006/relationships/image" Target="../media/image702.png"/><Relationship Id="rId7" Type="http://schemas.openxmlformats.org/officeDocument/2006/relationships/image" Target="../media/image635.png"/><Relationship Id="rId183" Type="http://schemas.openxmlformats.org/officeDocument/2006/relationships/image" Target="../media/image723.png"/><Relationship Id="rId239" Type="http://schemas.openxmlformats.org/officeDocument/2006/relationships/customXml" Target="../ink/ink762.xml"/><Relationship Id="rId250" Type="http://schemas.openxmlformats.org/officeDocument/2006/relationships/image" Target="../media/image754.png"/><Relationship Id="rId292" Type="http://schemas.openxmlformats.org/officeDocument/2006/relationships/customXml" Target="../ink/ink789.xml"/><Relationship Id="rId306" Type="http://schemas.openxmlformats.org/officeDocument/2006/relationships/customXml" Target="../ink/ink796.xml"/><Relationship Id="rId45" Type="http://schemas.openxmlformats.org/officeDocument/2006/relationships/image" Target="../media/image654.png"/><Relationship Id="rId87" Type="http://schemas.openxmlformats.org/officeDocument/2006/relationships/image" Target="../media/image675.png"/><Relationship Id="rId110" Type="http://schemas.openxmlformats.org/officeDocument/2006/relationships/customXml" Target="../ink/ink697.xml"/><Relationship Id="rId348" Type="http://schemas.openxmlformats.org/officeDocument/2006/relationships/customXml" Target="../ink/ink817.xml"/><Relationship Id="rId152" Type="http://schemas.openxmlformats.org/officeDocument/2006/relationships/customXml" Target="../ink/ink718.xml"/><Relationship Id="rId194" Type="http://schemas.openxmlformats.org/officeDocument/2006/relationships/customXml" Target="../ink/ink739.xml"/><Relationship Id="rId208" Type="http://schemas.openxmlformats.org/officeDocument/2006/relationships/customXml" Target="../ink/ink746.xml"/><Relationship Id="rId261" Type="http://schemas.openxmlformats.org/officeDocument/2006/relationships/customXml" Target="../ink/ink773.xml"/><Relationship Id="rId14" Type="http://schemas.openxmlformats.org/officeDocument/2006/relationships/customXml" Target="../ink/ink649.xml"/><Relationship Id="rId56" Type="http://schemas.openxmlformats.org/officeDocument/2006/relationships/customXml" Target="../ink/ink670.xml"/><Relationship Id="rId317" Type="http://schemas.openxmlformats.org/officeDocument/2006/relationships/image" Target="../media/image786.png"/><Relationship Id="rId359" Type="http://schemas.openxmlformats.org/officeDocument/2006/relationships/customXml" Target="../ink/ink823.xml"/><Relationship Id="rId98" Type="http://schemas.openxmlformats.org/officeDocument/2006/relationships/customXml" Target="../ink/ink691.xml"/><Relationship Id="rId121" Type="http://schemas.openxmlformats.org/officeDocument/2006/relationships/image" Target="../media/image692.png"/><Relationship Id="rId163" Type="http://schemas.openxmlformats.org/officeDocument/2006/relationships/image" Target="../media/image713.png"/><Relationship Id="rId219" Type="http://schemas.openxmlformats.org/officeDocument/2006/relationships/customXml" Target="../ink/ink752.xml"/><Relationship Id="rId230" Type="http://schemas.openxmlformats.org/officeDocument/2006/relationships/image" Target="../media/image744.png"/><Relationship Id="rId25" Type="http://schemas.openxmlformats.org/officeDocument/2006/relationships/image" Target="../media/image644.png"/><Relationship Id="rId46" Type="http://schemas.openxmlformats.org/officeDocument/2006/relationships/customXml" Target="../ink/ink665.xml"/><Relationship Id="rId67" Type="http://schemas.openxmlformats.org/officeDocument/2006/relationships/image" Target="../media/image665.png"/><Relationship Id="rId272" Type="http://schemas.openxmlformats.org/officeDocument/2006/relationships/customXml" Target="../ink/ink779.xml"/><Relationship Id="rId293" Type="http://schemas.openxmlformats.org/officeDocument/2006/relationships/image" Target="../media/image775.png"/><Relationship Id="rId307" Type="http://schemas.openxmlformats.org/officeDocument/2006/relationships/image" Target="../media/image782.png"/><Relationship Id="rId328" Type="http://schemas.openxmlformats.org/officeDocument/2006/relationships/customXml" Target="../ink/ink807.xml"/><Relationship Id="rId349" Type="http://schemas.openxmlformats.org/officeDocument/2006/relationships/image" Target="../media/image802.png"/><Relationship Id="rId88" Type="http://schemas.openxmlformats.org/officeDocument/2006/relationships/customXml" Target="../ink/ink686.xml"/><Relationship Id="rId111" Type="http://schemas.openxmlformats.org/officeDocument/2006/relationships/image" Target="../media/image687.png"/><Relationship Id="rId132" Type="http://schemas.openxmlformats.org/officeDocument/2006/relationships/customXml" Target="../ink/ink708.xml"/><Relationship Id="rId153" Type="http://schemas.openxmlformats.org/officeDocument/2006/relationships/image" Target="../media/image708.png"/><Relationship Id="rId174" Type="http://schemas.openxmlformats.org/officeDocument/2006/relationships/customXml" Target="../ink/ink729.xml"/><Relationship Id="rId195" Type="http://schemas.openxmlformats.org/officeDocument/2006/relationships/image" Target="../media/image729.png"/><Relationship Id="rId209" Type="http://schemas.openxmlformats.org/officeDocument/2006/relationships/customXml" Target="../ink/ink747.xml"/><Relationship Id="rId360" Type="http://schemas.openxmlformats.org/officeDocument/2006/relationships/image" Target="../media/image807.png"/><Relationship Id="rId220" Type="http://schemas.openxmlformats.org/officeDocument/2006/relationships/image" Target="../media/image739.png"/><Relationship Id="rId241" Type="http://schemas.openxmlformats.org/officeDocument/2006/relationships/customXml" Target="../ink/ink763.xml"/><Relationship Id="rId15" Type="http://schemas.openxmlformats.org/officeDocument/2006/relationships/image" Target="../media/image639.png"/><Relationship Id="rId36" Type="http://schemas.openxmlformats.org/officeDocument/2006/relationships/customXml" Target="../ink/ink660.xml"/><Relationship Id="rId57" Type="http://schemas.openxmlformats.org/officeDocument/2006/relationships/image" Target="../media/image660.png"/><Relationship Id="rId262" Type="http://schemas.openxmlformats.org/officeDocument/2006/relationships/image" Target="../media/image760.png"/><Relationship Id="rId283" Type="http://schemas.openxmlformats.org/officeDocument/2006/relationships/image" Target="../media/image770.png"/><Relationship Id="rId318" Type="http://schemas.openxmlformats.org/officeDocument/2006/relationships/customXml" Target="../ink/ink802.xml"/><Relationship Id="rId339" Type="http://schemas.openxmlformats.org/officeDocument/2006/relationships/image" Target="../media/image797.png"/><Relationship Id="rId78" Type="http://schemas.openxmlformats.org/officeDocument/2006/relationships/customXml" Target="../ink/ink681.xml"/><Relationship Id="rId99" Type="http://schemas.openxmlformats.org/officeDocument/2006/relationships/image" Target="../media/image681.png"/><Relationship Id="rId101" Type="http://schemas.openxmlformats.org/officeDocument/2006/relationships/image" Target="../media/image682.png"/><Relationship Id="rId122" Type="http://schemas.openxmlformats.org/officeDocument/2006/relationships/customXml" Target="../ink/ink703.xml"/><Relationship Id="rId143" Type="http://schemas.openxmlformats.org/officeDocument/2006/relationships/image" Target="../media/image703.png"/><Relationship Id="rId164" Type="http://schemas.openxmlformats.org/officeDocument/2006/relationships/customXml" Target="../ink/ink724.xml"/><Relationship Id="rId185" Type="http://schemas.openxmlformats.org/officeDocument/2006/relationships/image" Target="../media/image724.png"/><Relationship Id="rId350" Type="http://schemas.openxmlformats.org/officeDocument/2006/relationships/customXml" Target="../ink/ink818.xml"/><Relationship Id="rId9" Type="http://schemas.openxmlformats.org/officeDocument/2006/relationships/image" Target="../media/image636.png"/><Relationship Id="rId210" Type="http://schemas.openxmlformats.org/officeDocument/2006/relationships/image" Target="../media/image735.png"/><Relationship Id="rId26" Type="http://schemas.openxmlformats.org/officeDocument/2006/relationships/customXml" Target="../ink/ink655.xml"/><Relationship Id="rId231" Type="http://schemas.openxmlformats.org/officeDocument/2006/relationships/customXml" Target="../ink/ink758.xml"/><Relationship Id="rId252" Type="http://schemas.openxmlformats.org/officeDocument/2006/relationships/image" Target="../media/image755.png"/><Relationship Id="rId273" Type="http://schemas.openxmlformats.org/officeDocument/2006/relationships/image" Target="../media/image765.png"/><Relationship Id="rId294" Type="http://schemas.openxmlformats.org/officeDocument/2006/relationships/customXml" Target="../ink/ink790.xml"/><Relationship Id="rId308" Type="http://schemas.openxmlformats.org/officeDocument/2006/relationships/customXml" Target="../ink/ink797.xml"/><Relationship Id="rId329" Type="http://schemas.openxmlformats.org/officeDocument/2006/relationships/image" Target="../media/image792.png"/><Relationship Id="rId47" Type="http://schemas.openxmlformats.org/officeDocument/2006/relationships/image" Target="../media/image655.png"/><Relationship Id="rId68" Type="http://schemas.openxmlformats.org/officeDocument/2006/relationships/customXml" Target="../ink/ink676.xml"/><Relationship Id="rId89" Type="http://schemas.openxmlformats.org/officeDocument/2006/relationships/image" Target="../media/image676.png"/><Relationship Id="rId112" Type="http://schemas.openxmlformats.org/officeDocument/2006/relationships/customXml" Target="../ink/ink698.xml"/><Relationship Id="rId133" Type="http://schemas.openxmlformats.org/officeDocument/2006/relationships/image" Target="../media/image698.png"/><Relationship Id="rId154" Type="http://schemas.openxmlformats.org/officeDocument/2006/relationships/customXml" Target="../ink/ink719.xml"/><Relationship Id="rId175" Type="http://schemas.openxmlformats.org/officeDocument/2006/relationships/image" Target="../media/image719.png"/><Relationship Id="rId340" Type="http://schemas.openxmlformats.org/officeDocument/2006/relationships/customXml" Target="../ink/ink813.xml"/><Relationship Id="rId196" Type="http://schemas.openxmlformats.org/officeDocument/2006/relationships/customXml" Target="../ink/ink740.xml"/><Relationship Id="rId200" Type="http://schemas.openxmlformats.org/officeDocument/2006/relationships/customXml" Target="../ink/ink742.xml"/><Relationship Id="rId16" Type="http://schemas.openxmlformats.org/officeDocument/2006/relationships/customXml" Target="../ink/ink650.xml"/><Relationship Id="rId221" Type="http://schemas.openxmlformats.org/officeDocument/2006/relationships/customXml" Target="../ink/ink753.xml"/><Relationship Id="rId242" Type="http://schemas.openxmlformats.org/officeDocument/2006/relationships/image" Target="../media/image750.png"/><Relationship Id="rId263" Type="http://schemas.openxmlformats.org/officeDocument/2006/relationships/customXml" Target="../ink/ink774.xml"/><Relationship Id="rId284" Type="http://schemas.openxmlformats.org/officeDocument/2006/relationships/customXml" Target="../ink/ink785.xml"/><Relationship Id="rId319" Type="http://schemas.openxmlformats.org/officeDocument/2006/relationships/image" Target="../media/image787.png"/><Relationship Id="rId37" Type="http://schemas.openxmlformats.org/officeDocument/2006/relationships/image" Target="../media/image650.png"/><Relationship Id="rId58" Type="http://schemas.openxmlformats.org/officeDocument/2006/relationships/customXml" Target="../ink/ink671.xml"/><Relationship Id="rId79" Type="http://schemas.openxmlformats.org/officeDocument/2006/relationships/image" Target="../media/image671.png"/><Relationship Id="rId102" Type="http://schemas.openxmlformats.org/officeDocument/2006/relationships/customXml" Target="../ink/ink693.xml"/><Relationship Id="rId123" Type="http://schemas.openxmlformats.org/officeDocument/2006/relationships/image" Target="../media/image693.png"/><Relationship Id="rId144" Type="http://schemas.openxmlformats.org/officeDocument/2006/relationships/customXml" Target="../ink/ink714.xml"/><Relationship Id="rId330" Type="http://schemas.openxmlformats.org/officeDocument/2006/relationships/customXml" Target="../ink/ink808.xml"/><Relationship Id="rId90" Type="http://schemas.openxmlformats.org/officeDocument/2006/relationships/customXml" Target="../ink/ink687.xml"/><Relationship Id="rId165" Type="http://schemas.openxmlformats.org/officeDocument/2006/relationships/image" Target="../media/image714.png"/><Relationship Id="rId186" Type="http://schemas.openxmlformats.org/officeDocument/2006/relationships/customXml" Target="../ink/ink735.xml"/><Relationship Id="rId351" Type="http://schemas.openxmlformats.org/officeDocument/2006/relationships/image" Target="../media/image803.png"/><Relationship Id="rId211" Type="http://schemas.openxmlformats.org/officeDocument/2006/relationships/customXml" Target="../ink/ink748.xml"/><Relationship Id="rId232" Type="http://schemas.openxmlformats.org/officeDocument/2006/relationships/image" Target="../media/image745.png"/><Relationship Id="rId253" Type="http://schemas.openxmlformats.org/officeDocument/2006/relationships/customXml" Target="../ink/ink769.xml"/><Relationship Id="rId274" Type="http://schemas.openxmlformats.org/officeDocument/2006/relationships/customXml" Target="../ink/ink780.xml"/><Relationship Id="rId295" Type="http://schemas.openxmlformats.org/officeDocument/2006/relationships/image" Target="../media/image776.png"/><Relationship Id="rId309" Type="http://schemas.openxmlformats.org/officeDocument/2006/relationships/image" Target="../media/image783.png"/><Relationship Id="rId27" Type="http://schemas.openxmlformats.org/officeDocument/2006/relationships/image" Target="../media/image645.png"/><Relationship Id="rId48" Type="http://schemas.openxmlformats.org/officeDocument/2006/relationships/customXml" Target="../ink/ink666.xml"/><Relationship Id="rId69" Type="http://schemas.openxmlformats.org/officeDocument/2006/relationships/image" Target="../media/image666.png"/><Relationship Id="rId113" Type="http://schemas.openxmlformats.org/officeDocument/2006/relationships/image" Target="../media/image688.png"/><Relationship Id="rId134" Type="http://schemas.openxmlformats.org/officeDocument/2006/relationships/customXml" Target="../ink/ink709.xml"/><Relationship Id="rId320" Type="http://schemas.openxmlformats.org/officeDocument/2006/relationships/customXml" Target="../ink/ink803.xml"/><Relationship Id="rId80" Type="http://schemas.openxmlformats.org/officeDocument/2006/relationships/customXml" Target="../ink/ink682.xml"/><Relationship Id="rId155" Type="http://schemas.openxmlformats.org/officeDocument/2006/relationships/image" Target="../media/image709.png"/><Relationship Id="rId176" Type="http://schemas.openxmlformats.org/officeDocument/2006/relationships/customXml" Target="../ink/ink730.xml"/><Relationship Id="rId197" Type="http://schemas.openxmlformats.org/officeDocument/2006/relationships/image" Target="../media/image730.png"/><Relationship Id="rId341" Type="http://schemas.openxmlformats.org/officeDocument/2006/relationships/image" Target="../media/image798.png"/><Relationship Id="rId201" Type="http://schemas.openxmlformats.org/officeDocument/2006/relationships/image" Target="../media/image732.png"/><Relationship Id="rId222" Type="http://schemas.openxmlformats.org/officeDocument/2006/relationships/image" Target="../media/image740.png"/><Relationship Id="rId243" Type="http://schemas.openxmlformats.org/officeDocument/2006/relationships/customXml" Target="../ink/ink764.xml"/><Relationship Id="rId264" Type="http://schemas.openxmlformats.org/officeDocument/2006/relationships/image" Target="../media/image761.png"/><Relationship Id="rId285" Type="http://schemas.openxmlformats.org/officeDocument/2006/relationships/image" Target="../media/image771.png"/><Relationship Id="rId17" Type="http://schemas.openxmlformats.org/officeDocument/2006/relationships/image" Target="../media/image640.png"/><Relationship Id="rId38" Type="http://schemas.openxmlformats.org/officeDocument/2006/relationships/customXml" Target="../ink/ink661.xml"/><Relationship Id="rId59" Type="http://schemas.openxmlformats.org/officeDocument/2006/relationships/image" Target="../media/image661.png"/><Relationship Id="rId103" Type="http://schemas.openxmlformats.org/officeDocument/2006/relationships/image" Target="../media/image683.png"/><Relationship Id="rId124" Type="http://schemas.openxmlformats.org/officeDocument/2006/relationships/customXml" Target="../ink/ink704.xml"/><Relationship Id="rId310" Type="http://schemas.openxmlformats.org/officeDocument/2006/relationships/customXml" Target="../ink/ink798.xml"/><Relationship Id="rId70" Type="http://schemas.openxmlformats.org/officeDocument/2006/relationships/customXml" Target="../ink/ink677.xml"/><Relationship Id="rId91" Type="http://schemas.openxmlformats.org/officeDocument/2006/relationships/image" Target="../media/image677.png"/><Relationship Id="rId145" Type="http://schemas.openxmlformats.org/officeDocument/2006/relationships/image" Target="../media/image704.png"/><Relationship Id="rId166" Type="http://schemas.openxmlformats.org/officeDocument/2006/relationships/customXml" Target="../ink/ink725.xml"/><Relationship Id="rId187" Type="http://schemas.openxmlformats.org/officeDocument/2006/relationships/image" Target="../media/image725.png"/><Relationship Id="rId331" Type="http://schemas.openxmlformats.org/officeDocument/2006/relationships/image" Target="../media/image793.png"/><Relationship Id="rId352" Type="http://schemas.openxmlformats.org/officeDocument/2006/relationships/customXml" Target="../ink/ink819.xml"/><Relationship Id="rId1" Type="http://schemas.openxmlformats.org/officeDocument/2006/relationships/slideLayout" Target="../slideLayouts/slideLayout7.xml"/><Relationship Id="rId212" Type="http://schemas.openxmlformats.org/officeDocument/2006/relationships/image" Target="../media/image736.png"/><Relationship Id="rId233" Type="http://schemas.openxmlformats.org/officeDocument/2006/relationships/customXml" Target="../ink/ink759.xml"/><Relationship Id="rId254" Type="http://schemas.openxmlformats.org/officeDocument/2006/relationships/image" Target="../media/image756.png"/><Relationship Id="rId28" Type="http://schemas.openxmlformats.org/officeDocument/2006/relationships/customXml" Target="../ink/ink656.xml"/><Relationship Id="rId49" Type="http://schemas.openxmlformats.org/officeDocument/2006/relationships/image" Target="../media/image656.png"/><Relationship Id="rId114" Type="http://schemas.openxmlformats.org/officeDocument/2006/relationships/customXml" Target="../ink/ink699.xml"/><Relationship Id="rId275" Type="http://schemas.openxmlformats.org/officeDocument/2006/relationships/image" Target="../media/image766.png"/><Relationship Id="rId296" Type="http://schemas.openxmlformats.org/officeDocument/2006/relationships/customXml" Target="../ink/ink791.xml"/><Relationship Id="rId300" Type="http://schemas.openxmlformats.org/officeDocument/2006/relationships/customXml" Target="../ink/ink793.xml"/><Relationship Id="rId60" Type="http://schemas.openxmlformats.org/officeDocument/2006/relationships/customXml" Target="../ink/ink672.xml"/><Relationship Id="rId81" Type="http://schemas.openxmlformats.org/officeDocument/2006/relationships/image" Target="../media/image672.png"/><Relationship Id="rId135" Type="http://schemas.openxmlformats.org/officeDocument/2006/relationships/image" Target="../media/image699.png"/><Relationship Id="rId156" Type="http://schemas.openxmlformats.org/officeDocument/2006/relationships/customXml" Target="../ink/ink720.xml"/><Relationship Id="rId177" Type="http://schemas.openxmlformats.org/officeDocument/2006/relationships/image" Target="../media/image720.png"/><Relationship Id="rId198" Type="http://schemas.openxmlformats.org/officeDocument/2006/relationships/customXml" Target="../ink/ink741.xml"/><Relationship Id="rId321" Type="http://schemas.openxmlformats.org/officeDocument/2006/relationships/image" Target="../media/image788.png"/><Relationship Id="rId342" Type="http://schemas.openxmlformats.org/officeDocument/2006/relationships/customXml" Target="../ink/ink814.xml"/><Relationship Id="rId202" Type="http://schemas.openxmlformats.org/officeDocument/2006/relationships/customXml" Target="../ink/ink743.xml"/><Relationship Id="rId223" Type="http://schemas.openxmlformats.org/officeDocument/2006/relationships/customXml" Target="../ink/ink754.xml"/><Relationship Id="rId244" Type="http://schemas.openxmlformats.org/officeDocument/2006/relationships/image" Target="../media/image751.png"/><Relationship Id="rId18" Type="http://schemas.openxmlformats.org/officeDocument/2006/relationships/customXml" Target="../ink/ink651.xml"/><Relationship Id="rId39" Type="http://schemas.openxmlformats.org/officeDocument/2006/relationships/image" Target="../media/image651.png"/><Relationship Id="rId265" Type="http://schemas.openxmlformats.org/officeDocument/2006/relationships/customXml" Target="../ink/ink775.xml"/><Relationship Id="rId286" Type="http://schemas.openxmlformats.org/officeDocument/2006/relationships/customXml" Target="../ink/ink786.xml"/><Relationship Id="rId50" Type="http://schemas.openxmlformats.org/officeDocument/2006/relationships/customXml" Target="../ink/ink667.xml"/><Relationship Id="rId104" Type="http://schemas.openxmlformats.org/officeDocument/2006/relationships/customXml" Target="../ink/ink694.xml"/><Relationship Id="rId125" Type="http://schemas.openxmlformats.org/officeDocument/2006/relationships/image" Target="../media/image694.png"/><Relationship Id="rId146" Type="http://schemas.openxmlformats.org/officeDocument/2006/relationships/customXml" Target="../ink/ink715.xml"/><Relationship Id="rId167" Type="http://schemas.openxmlformats.org/officeDocument/2006/relationships/image" Target="../media/image715.png"/><Relationship Id="rId188" Type="http://schemas.openxmlformats.org/officeDocument/2006/relationships/customXml" Target="../ink/ink736.xml"/><Relationship Id="rId311" Type="http://schemas.openxmlformats.org/officeDocument/2006/relationships/image" Target="../media/image405.png"/><Relationship Id="rId332" Type="http://schemas.openxmlformats.org/officeDocument/2006/relationships/customXml" Target="../ink/ink809.xml"/><Relationship Id="rId353" Type="http://schemas.openxmlformats.org/officeDocument/2006/relationships/image" Target="../media/image804.png"/><Relationship Id="rId71" Type="http://schemas.openxmlformats.org/officeDocument/2006/relationships/image" Target="../media/image667.png"/><Relationship Id="rId92" Type="http://schemas.openxmlformats.org/officeDocument/2006/relationships/customXml" Target="../ink/ink688.xml"/><Relationship Id="rId213" Type="http://schemas.openxmlformats.org/officeDocument/2006/relationships/customXml" Target="../ink/ink749.xml"/><Relationship Id="rId234" Type="http://schemas.openxmlformats.org/officeDocument/2006/relationships/image" Target="../media/image746.png"/><Relationship Id="rId2" Type="http://schemas.openxmlformats.org/officeDocument/2006/relationships/customXml" Target="../ink/ink643.xml"/><Relationship Id="rId29" Type="http://schemas.openxmlformats.org/officeDocument/2006/relationships/image" Target="../media/image646.png"/><Relationship Id="rId255" Type="http://schemas.openxmlformats.org/officeDocument/2006/relationships/customXml" Target="../ink/ink770.xml"/><Relationship Id="rId276" Type="http://schemas.openxmlformats.org/officeDocument/2006/relationships/customXml" Target="../ink/ink781.xml"/><Relationship Id="rId297" Type="http://schemas.openxmlformats.org/officeDocument/2006/relationships/image" Target="../media/image777.png"/><Relationship Id="rId40" Type="http://schemas.openxmlformats.org/officeDocument/2006/relationships/customXml" Target="../ink/ink662.xml"/><Relationship Id="rId115" Type="http://schemas.openxmlformats.org/officeDocument/2006/relationships/image" Target="../media/image689.png"/><Relationship Id="rId136" Type="http://schemas.openxmlformats.org/officeDocument/2006/relationships/customXml" Target="../ink/ink710.xml"/><Relationship Id="rId157" Type="http://schemas.openxmlformats.org/officeDocument/2006/relationships/image" Target="../media/image710.png"/><Relationship Id="rId178" Type="http://schemas.openxmlformats.org/officeDocument/2006/relationships/customXml" Target="../ink/ink731.xml"/><Relationship Id="rId301" Type="http://schemas.openxmlformats.org/officeDocument/2006/relationships/image" Target="../media/image779.png"/><Relationship Id="rId322" Type="http://schemas.openxmlformats.org/officeDocument/2006/relationships/customXml" Target="../ink/ink804.xml"/><Relationship Id="rId343" Type="http://schemas.openxmlformats.org/officeDocument/2006/relationships/image" Target="../media/image799.png"/><Relationship Id="rId61" Type="http://schemas.openxmlformats.org/officeDocument/2006/relationships/image" Target="../media/image662.png"/><Relationship Id="rId82" Type="http://schemas.openxmlformats.org/officeDocument/2006/relationships/customXml" Target="../ink/ink683.xml"/><Relationship Id="rId199" Type="http://schemas.openxmlformats.org/officeDocument/2006/relationships/image" Target="../media/image731.png"/><Relationship Id="rId203" Type="http://schemas.openxmlformats.org/officeDocument/2006/relationships/image" Target="../media/image733.png"/><Relationship Id="rId19" Type="http://schemas.openxmlformats.org/officeDocument/2006/relationships/image" Target="../media/image641.png"/><Relationship Id="rId224" Type="http://schemas.openxmlformats.org/officeDocument/2006/relationships/image" Target="../media/image741.png"/><Relationship Id="rId245" Type="http://schemas.openxmlformats.org/officeDocument/2006/relationships/customXml" Target="../ink/ink765.xml"/><Relationship Id="rId266" Type="http://schemas.openxmlformats.org/officeDocument/2006/relationships/customXml" Target="../ink/ink776.xml"/><Relationship Id="rId287" Type="http://schemas.openxmlformats.org/officeDocument/2006/relationships/image" Target="../media/image772.png"/><Relationship Id="rId30" Type="http://schemas.openxmlformats.org/officeDocument/2006/relationships/customXml" Target="../ink/ink657.xml"/><Relationship Id="rId105" Type="http://schemas.openxmlformats.org/officeDocument/2006/relationships/image" Target="../media/image684.png"/><Relationship Id="rId126" Type="http://schemas.openxmlformats.org/officeDocument/2006/relationships/customXml" Target="../ink/ink705.xml"/><Relationship Id="rId147" Type="http://schemas.openxmlformats.org/officeDocument/2006/relationships/image" Target="../media/image705.png"/><Relationship Id="rId168" Type="http://schemas.openxmlformats.org/officeDocument/2006/relationships/customXml" Target="../ink/ink726.xml"/><Relationship Id="rId312" Type="http://schemas.openxmlformats.org/officeDocument/2006/relationships/customXml" Target="../ink/ink799.xml"/><Relationship Id="rId333" Type="http://schemas.openxmlformats.org/officeDocument/2006/relationships/image" Target="../media/image794.png"/><Relationship Id="rId354" Type="http://schemas.openxmlformats.org/officeDocument/2006/relationships/customXml" Target="../ink/ink820.xml"/><Relationship Id="rId51" Type="http://schemas.openxmlformats.org/officeDocument/2006/relationships/image" Target="../media/image657.png"/><Relationship Id="rId72" Type="http://schemas.openxmlformats.org/officeDocument/2006/relationships/customXml" Target="../ink/ink678.xml"/><Relationship Id="rId93" Type="http://schemas.openxmlformats.org/officeDocument/2006/relationships/image" Target="../media/image678.png"/><Relationship Id="rId189" Type="http://schemas.openxmlformats.org/officeDocument/2006/relationships/image" Target="../media/image726.png"/><Relationship Id="rId3" Type="http://schemas.openxmlformats.org/officeDocument/2006/relationships/image" Target="../media/image633.png"/><Relationship Id="rId214" Type="http://schemas.openxmlformats.org/officeDocument/2006/relationships/image" Target="../media/image449.png"/><Relationship Id="rId235" Type="http://schemas.openxmlformats.org/officeDocument/2006/relationships/customXml" Target="../ink/ink760.xml"/><Relationship Id="rId256" Type="http://schemas.openxmlformats.org/officeDocument/2006/relationships/image" Target="../media/image757.png"/><Relationship Id="rId277" Type="http://schemas.openxmlformats.org/officeDocument/2006/relationships/image" Target="../media/image767.png"/><Relationship Id="rId298" Type="http://schemas.openxmlformats.org/officeDocument/2006/relationships/customXml" Target="../ink/ink792.xml"/><Relationship Id="rId116" Type="http://schemas.openxmlformats.org/officeDocument/2006/relationships/customXml" Target="../ink/ink700.xml"/><Relationship Id="rId137" Type="http://schemas.openxmlformats.org/officeDocument/2006/relationships/image" Target="../media/image700.png"/><Relationship Id="rId158" Type="http://schemas.openxmlformats.org/officeDocument/2006/relationships/customXml" Target="../ink/ink721.xml"/><Relationship Id="rId302" Type="http://schemas.openxmlformats.org/officeDocument/2006/relationships/customXml" Target="../ink/ink794.xml"/><Relationship Id="rId323" Type="http://schemas.openxmlformats.org/officeDocument/2006/relationships/image" Target="../media/image789.png"/><Relationship Id="rId344" Type="http://schemas.openxmlformats.org/officeDocument/2006/relationships/customXml" Target="../ink/ink815.xml"/><Relationship Id="rId20" Type="http://schemas.openxmlformats.org/officeDocument/2006/relationships/customXml" Target="../ink/ink652.xml"/><Relationship Id="rId41" Type="http://schemas.openxmlformats.org/officeDocument/2006/relationships/image" Target="../media/image652.png"/><Relationship Id="rId62" Type="http://schemas.openxmlformats.org/officeDocument/2006/relationships/customXml" Target="../ink/ink673.xml"/><Relationship Id="rId83" Type="http://schemas.openxmlformats.org/officeDocument/2006/relationships/image" Target="../media/image673.png"/><Relationship Id="rId179" Type="http://schemas.openxmlformats.org/officeDocument/2006/relationships/image" Target="../media/image721.png"/><Relationship Id="rId190" Type="http://schemas.openxmlformats.org/officeDocument/2006/relationships/customXml" Target="../ink/ink737.xml"/><Relationship Id="rId204" Type="http://schemas.openxmlformats.org/officeDocument/2006/relationships/customXml" Target="../ink/ink744.xml"/><Relationship Id="rId225" Type="http://schemas.openxmlformats.org/officeDocument/2006/relationships/customXml" Target="../ink/ink755.xml"/><Relationship Id="rId246" Type="http://schemas.openxmlformats.org/officeDocument/2006/relationships/image" Target="../media/image752.png"/><Relationship Id="rId267" Type="http://schemas.openxmlformats.org/officeDocument/2006/relationships/image" Target="../media/image762.png"/><Relationship Id="rId288" Type="http://schemas.openxmlformats.org/officeDocument/2006/relationships/customXml" Target="../ink/ink787.xml"/><Relationship Id="rId106" Type="http://schemas.openxmlformats.org/officeDocument/2006/relationships/customXml" Target="../ink/ink695.xml"/><Relationship Id="rId127" Type="http://schemas.openxmlformats.org/officeDocument/2006/relationships/image" Target="../media/image695.png"/><Relationship Id="rId313" Type="http://schemas.openxmlformats.org/officeDocument/2006/relationships/image" Target="../media/image784.png"/><Relationship Id="rId10" Type="http://schemas.openxmlformats.org/officeDocument/2006/relationships/customXml" Target="../ink/ink647.xml"/><Relationship Id="rId31" Type="http://schemas.openxmlformats.org/officeDocument/2006/relationships/image" Target="../media/image647.png"/><Relationship Id="rId52" Type="http://schemas.openxmlformats.org/officeDocument/2006/relationships/customXml" Target="../ink/ink668.xml"/><Relationship Id="rId73" Type="http://schemas.openxmlformats.org/officeDocument/2006/relationships/image" Target="../media/image668.png"/><Relationship Id="rId94" Type="http://schemas.openxmlformats.org/officeDocument/2006/relationships/customXml" Target="../ink/ink689.xml"/><Relationship Id="rId148" Type="http://schemas.openxmlformats.org/officeDocument/2006/relationships/customXml" Target="../ink/ink716.xml"/><Relationship Id="rId169" Type="http://schemas.openxmlformats.org/officeDocument/2006/relationships/image" Target="../media/image716.png"/><Relationship Id="rId334" Type="http://schemas.openxmlformats.org/officeDocument/2006/relationships/customXml" Target="../ink/ink810.xml"/><Relationship Id="rId355" Type="http://schemas.openxmlformats.org/officeDocument/2006/relationships/image" Target="../media/image805.png"/><Relationship Id="rId4" Type="http://schemas.openxmlformats.org/officeDocument/2006/relationships/customXml" Target="../ink/ink644.xml"/><Relationship Id="rId180" Type="http://schemas.openxmlformats.org/officeDocument/2006/relationships/customXml" Target="../ink/ink732.xml"/><Relationship Id="rId215" Type="http://schemas.openxmlformats.org/officeDocument/2006/relationships/customXml" Target="../ink/ink750.xml"/><Relationship Id="rId236" Type="http://schemas.openxmlformats.org/officeDocument/2006/relationships/image" Target="../media/image747.png"/><Relationship Id="rId257" Type="http://schemas.openxmlformats.org/officeDocument/2006/relationships/customXml" Target="../ink/ink771.xml"/><Relationship Id="rId278" Type="http://schemas.openxmlformats.org/officeDocument/2006/relationships/customXml" Target="../ink/ink782.xml"/><Relationship Id="rId303" Type="http://schemas.openxmlformats.org/officeDocument/2006/relationships/image" Target="../media/image780.png"/><Relationship Id="rId42" Type="http://schemas.openxmlformats.org/officeDocument/2006/relationships/customXml" Target="../ink/ink663.xml"/><Relationship Id="rId84" Type="http://schemas.openxmlformats.org/officeDocument/2006/relationships/customXml" Target="../ink/ink684.xml"/><Relationship Id="rId138" Type="http://schemas.openxmlformats.org/officeDocument/2006/relationships/customXml" Target="../ink/ink711.xml"/><Relationship Id="rId345" Type="http://schemas.openxmlformats.org/officeDocument/2006/relationships/image" Target="../media/image800.png"/><Relationship Id="rId191" Type="http://schemas.openxmlformats.org/officeDocument/2006/relationships/image" Target="../media/image727.png"/><Relationship Id="rId205" Type="http://schemas.openxmlformats.org/officeDocument/2006/relationships/image" Target="../media/image734.png"/><Relationship Id="rId247" Type="http://schemas.openxmlformats.org/officeDocument/2006/relationships/customXml" Target="../ink/ink766.xml"/><Relationship Id="rId107" Type="http://schemas.openxmlformats.org/officeDocument/2006/relationships/image" Target="../media/image685.png"/><Relationship Id="rId289" Type="http://schemas.openxmlformats.org/officeDocument/2006/relationships/image" Target="../media/image773.png"/><Relationship Id="rId11" Type="http://schemas.openxmlformats.org/officeDocument/2006/relationships/image" Target="../media/image637.png"/><Relationship Id="rId53" Type="http://schemas.openxmlformats.org/officeDocument/2006/relationships/image" Target="../media/image658.png"/><Relationship Id="rId149" Type="http://schemas.openxmlformats.org/officeDocument/2006/relationships/image" Target="../media/image706.png"/><Relationship Id="rId314" Type="http://schemas.openxmlformats.org/officeDocument/2006/relationships/customXml" Target="../ink/ink800.xml"/><Relationship Id="rId356" Type="http://schemas.openxmlformats.org/officeDocument/2006/relationships/customXml" Target="../ink/ink821.xml"/><Relationship Id="rId95" Type="http://schemas.openxmlformats.org/officeDocument/2006/relationships/image" Target="../media/image679.png"/><Relationship Id="rId160" Type="http://schemas.openxmlformats.org/officeDocument/2006/relationships/customXml" Target="../ink/ink722.xml"/><Relationship Id="rId216" Type="http://schemas.openxmlformats.org/officeDocument/2006/relationships/image" Target="../media/image737.png"/><Relationship Id="rId258" Type="http://schemas.openxmlformats.org/officeDocument/2006/relationships/image" Target="../media/image758.png"/><Relationship Id="rId22" Type="http://schemas.openxmlformats.org/officeDocument/2006/relationships/customXml" Target="../ink/ink653.xml"/><Relationship Id="rId64" Type="http://schemas.openxmlformats.org/officeDocument/2006/relationships/customXml" Target="../ink/ink674.xml"/><Relationship Id="rId118" Type="http://schemas.openxmlformats.org/officeDocument/2006/relationships/customXml" Target="../ink/ink701.xml"/><Relationship Id="rId325" Type="http://schemas.openxmlformats.org/officeDocument/2006/relationships/image" Target="../media/image790.png"/><Relationship Id="rId171" Type="http://schemas.openxmlformats.org/officeDocument/2006/relationships/image" Target="../media/image717.png"/><Relationship Id="rId227" Type="http://schemas.openxmlformats.org/officeDocument/2006/relationships/customXml" Target="../ink/ink756.xml"/><Relationship Id="rId269" Type="http://schemas.openxmlformats.org/officeDocument/2006/relationships/image" Target="../media/image763.png"/><Relationship Id="rId33" Type="http://schemas.openxmlformats.org/officeDocument/2006/relationships/image" Target="../media/image648.png"/><Relationship Id="rId129" Type="http://schemas.openxmlformats.org/officeDocument/2006/relationships/image" Target="../media/image696.png"/><Relationship Id="rId280" Type="http://schemas.openxmlformats.org/officeDocument/2006/relationships/customXml" Target="../ink/ink783.xml"/><Relationship Id="rId336" Type="http://schemas.openxmlformats.org/officeDocument/2006/relationships/customXml" Target="../ink/ink811.xml"/><Relationship Id="rId75" Type="http://schemas.openxmlformats.org/officeDocument/2006/relationships/image" Target="../media/image669.png"/><Relationship Id="rId140" Type="http://schemas.openxmlformats.org/officeDocument/2006/relationships/customXml" Target="../ink/ink712.xml"/><Relationship Id="rId182" Type="http://schemas.openxmlformats.org/officeDocument/2006/relationships/customXml" Target="../ink/ink733.xml"/><Relationship Id="rId6" Type="http://schemas.openxmlformats.org/officeDocument/2006/relationships/customXml" Target="../ink/ink645.xml"/><Relationship Id="rId238" Type="http://schemas.openxmlformats.org/officeDocument/2006/relationships/image" Target="../media/image748.png"/><Relationship Id="rId291" Type="http://schemas.openxmlformats.org/officeDocument/2006/relationships/image" Target="../media/image774.png"/><Relationship Id="rId305" Type="http://schemas.openxmlformats.org/officeDocument/2006/relationships/image" Target="../media/image781.png"/><Relationship Id="rId347" Type="http://schemas.openxmlformats.org/officeDocument/2006/relationships/image" Target="../media/image801.png"/><Relationship Id="rId44" Type="http://schemas.openxmlformats.org/officeDocument/2006/relationships/customXml" Target="../ink/ink664.xml"/><Relationship Id="rId86" Type="http://schemas.openxmlformats.org/officeDocument/2006/relationships/customXml" Target="../ink/ink685.xml"/><Relationship Id="rId151" Type="http://schemas.openxmlformats.org/officeDocument/2006/relationships/image" Target="../media/image707.png"/><Relationship Id="rId193" Type="http://schemas.openxmlformats.org/officeDocument/2006/relationships/image" Target="../media/image728.png"/><Relationship Id="rId207" Type="http://schemas.openxmlformats.org/officeDocument/2006/relationships/image" Target="../media/image269.png"/><Relationship Id="rId249" Type="http://schemas.openxmlformats.org/officeDocument/2006/relationships/customXml" Target="../ink/ink767.xml"/><Relationship Id="rId13" Type="http://schemas.openxmlformats.org/officeDocument/2006/relationships/image" Target="../media/image638.png"/><Relationship Id="rId109" Type="http://schemas.openxmlformats.org/officeDocument/2006/relationships/image" Target="../media/image686.png"/><Relationship Id="rId260" Type="http://schemas.openxmlformats.org/officeDocument/2006/relationships/image" Target="../media/image759.png"/><Relationship Id="rId316" Type="http://schemas.openxmlformats.org/officeDocument/2006/relationships/customXml" Target="../ink/ink801.xml"/><Relationship Id="rId55" Type="http://schemas.openxmlformats.org/officeDocument/2006/relationships/image" Target="../media/image659.png"/><Relationship Id="rId97" Type="http://schemas.openxmlformats.org/officeDocument/2006/relationships/image" Target="../media/image680.png"/><Relationship Id="rId120" Type="http://schemas.openxmlformats.org/officeDocument/2006/relationships/customXml" Target="../ink/ink702.xml"/><Relationship Id="rId358" Type="http://schemas.openxmlformats.org/officeDocument/2006/relationships/image" Target="../media/image806.png"/><Relationship Id="rId162" Type="http://schemas.openxmlformats.org/officeDocument/2006/relationships/customXml" Target="../ink/ink723.xml"/><Relationship Id="rId218" Type="http://schemas.openxmlformats.org/officeDocument/2006/relationships/image" Target="../media/image738.png"/><Relationship Id="rId271" Type="http://schemas.openxmlformats.org/officeDocument/2006/relationships/image" Target="../media/image764.png"/><Relationship Id="rId24" Type="http://schemas.openxmlformats.org/officeDocument/2006/relationships/customXml" Target="../ink/ink654.xml"/><Relationship Id="rId66" Type="http://schemas.openxmlformats.org/officeDocument/2006/relationships/customXml" Target="../ink/ink675.xml"/><Relationship Id="rId131" Type="http://schemas.openxmlformats.org/officeDocument/2006/relationships/image" Target="../media/image697.png"/><Relationship Id="rId327" Type="http://schemas.openxmlformats.org/officeDocument/2006/relationships/image" Target="../media/image791.png"/><Relationship Id="rId173" Type="http://schemas.openxmlformats.org/officeDocument/2006/relationships/image" Target="../media/image718.png"/><Relationship Id="rId229" Type="http://schemas.openxmlformats.org/officeDocument/2006/relationships/customXml" Target="../ink/ink757.xml"/><Relationship Id="rId240" Type="http://schemas.openxmlformats.org/officeDocument/2006/relationships/image" Target="../media/image749.png"/><Relationship Id="rId35" Type="http://schemas.openxmlformats.org/officeDocument/2006/relationships/image" Target="../media/image649.png"/><Relationship Id="rId77" Type="http://schemas.openxmlformats.org/officeDocument/2006/relationships/image" Target="../media/image670.png"/><Relationship Id="rId100" Type="http://schemas.openxmlformats.org/officeDocument/2006/relationships/customXml" Target="../ink/ink692.xml"/><Relationship Id="rId282" Type="http://schemas.openxmlformats.org/officeDocument/2006/relationships/customXml" Target="../ink/ink784.xml"/><Relationship Id="rId338" Type="http://schemas.openxmlformats.org/officeDocument/2006/relationships/customXml" Target="../ink/ink812.xml"/><Relationship Id="rId8" Type="http://schemas.openxmlformats.org/officeDocument/2006/relationships/customXml" Target="../ink/ink646.xml"/><Relationship Id="rId142" Type="http://schemas.openxmlformats.org/officeDocument/2006/relationships/customXml" Target="../ink/ink713.xml"/><Relationship Id="rId184" Type="http://schemas.openxmlformats.org/officeDocument/2006/relationships/customXml" Target="../ink/ink734.xml"/><Relationship Id="rId251" Type="http://schemas.openxmlformats.org/officeDocument/2006/relationships/customXml" Target="../ink/ink768.xml"/></Relationships>
</file>

<file path=ppt/slides/_rels/slide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64.png"/><Relationship Id="rId21" Type="http://schemas.openxmlformats.org/officeDocument/2006/relationships/image" Target="../media/image817.png"/><Relationship Id="rId324" Type="http://schemas.openxmlformats.org/officeDocument/2006/relationships/image" Target="../media/image964.png"/><Relationship Id="rId531" Type="http://schemas.openxmlformats.org/officeDocument/2006/relationships/image" Target="../media/image1064.png"/><Relationship Id="rId170" Type="http://schemas.openxmlformats.org/officeDocument/2006/relationships/customXml" Target="../ink/ink908.xml"/><Relationship Id="rId268" Type="http://schemas.openxmlformats.org/officeDocument/2006/relationships/image" Target="../media/image936.png"/><Relationship Id="rId475" Type="http://schemas.openxmlformats.org/officeDocument/2006/relationships/customXml" Target="../ink/ink1062.xml"/><Relationship Id="rId32" Type="http://schemas.openxmlformats.org/officeDocument/2006/relationships/customXml" Target="../ink/ink839.xml"/><Relationship Id="rId128" Type="http://schemas.openxmlformats.org/officeDocument/2006/relationships/customXml" Target="../ink/ink887.xml"/><Relationship Id="rId335" Type="http://schemas.openxmlformats.org/officeDocument/2006/relationships/image" Target="../media/image969.png"/><Relationship Id="rId542" Type="http://schemas.openxmlformats.org/officeDocument/2006/relationships/customXml" Target="../ink/ink1096.xml"/><Relationship Id="rId181" Type="http://schemas.openxmlformats.org/officeDocument/2006/relationships/image" Target="../media/image894.png"/><Relationship Id="rId402" Type="http://schemas.openxmlformats.org/officeDocument/2006/relationships/customXml" Target="../ink/ink1025.xml"/><Relationship Id="rId279" Type="http://schemas.openxmlformats.org/officeDocument/2006/relationships/customXml" Target="../ink/ink963.xml"/><Relationship Id="rId486" Type="http://schemas.openxmlformats.org/officeDocument/2006/relationships/image" Target="../media/image1042.png"/><Relationship Id="rId43" Type="http://schemas.openxmlformats.org/officeDocument/2006/relationships/image" Target="../media/image828.png"/><Relationship Id="rId139" Type="http://schemas.openxmlformats.org/officeDocument/2006/relationships/image" Target="../media/image875.png"/><Relationship Id="rId346" Type="http://schemas.openxmlformats.org/officeDocument/2006/relationships/customXml" Target="../ink/ink997.xml"/><Relationship Id="rId553" Type="http://schemas.openxmlformats.org/officeDocument/2006/relationships/image" Target="../media/image1073.png"/><Relationship Id="rId192" Type="http://schemas.openxmlformats.org/officeDocument/2006/relationships/image" Target="../media/image899.png"/><Relationship Id="rId206" Type="http://schemas.openxmlformats.org/officeDocument/2006/relationships/image" Target="../media/image906.png"/><Relationship Id="rId413" Type="http://schemas.openxmlformats.org/officeDocument/2006/relationships/image" Target="../media/image1006.png"/><Relationship Id="rId497" Type="http://schemas.openxmlformats.org/officeDocument/2006/relationships/customXml" Target="../ink/ink1073.xml"/><Relationship Id="rId357" Type="http://schemas.openxmlformats.org/officeDocument/2006/relationships/image" Target="../media/image979.png"/><Relationship Id="rId54" Type="http://schemas.openxmlformats.org/officeDocument/2006/relationships/customXml" Target="../ink/ink850.xml"/><Relationship Id="rId217" Type="http://schemas.openxmlformats.org/officeDocument/2006/relationships/customXml" Target="../ink/ink932.xml"/><Relationship Id="rId564" Type="http://schemas.openxmlformats.org/officeDocument/2006/relationships/customXml" Target="../ink/ink1107.xml"/><Relationship Id="rId424" Type="http://schemas.openxmlformats.org/officeDocument/2006/relationships/customXml" Target="../ink/ink1036.xml"/><Relationship Id="rId270" Type="http://schemas.openxmlformats.org/officeDocument/2006/relationships/image" Target="../media/image937.png"/><Relationship Id="rId65" Type="http://schemas.openxmlformats.org/officeDocument/2006/relationships/image" Target="../media/image838.png"/><Relationship Id="rId130" Type="http://schemas.openxmlformats.org/officeDocument/2006/relationships/customXml" Target="../ink/ink888.xml"/><Relationship Id="rId368" Type="http://schemas.openxmlformats.org/officeDocument/2006/relationships/customXml" Target="../ink/ink1008.xml"/><Relationship Id="rId575" Type="http://schemas.openxmlformats.org/officeDocument/2006/relationships/image" Target="../media/image1084.png"/><Relationship Id="rId228" Type="http://schemas.openxmlformats.org/officeDocument/2006/relationships/image" Target="../media/image916.png"/><Relationship Id="rId435" Type="http://schemas.openxmlformats.org/officeDocument/2006/relationships/image" Target="../media/image1017.png"/><Relationship Id="rId281" Type="http://schemas.openxmlformats.org/officeDocument/2006/relationships/customXml" Target="../ink/ink964.xml"/><Relationship Id="rId502" Type="http://schemas.openxmlformats.org/officeDocument/2006/relationships/image" Target="../media/image1050.png"/><Relationship Id="rId76" Type="http://schemas.openxmlformats.org/officeDocument/2006/relationships/customXml" Target="../ink/ink861.xml"/><Relationship Id="rId141" Type="http://schemas.openxmlformats.org/officeDocument/2006/relationships/image" Target="../media/image269.png"/><Relationship Id="rId379" Type="http://schemas.openxmlformats.org/officeDocument/2006/relationships/image" Target="../media/image990.png"/><Relationship Id="rId586" Type="http://schemas.openxmlformats.org/officeDocument/2006/relationships/customXml" Target="../ink/ink1118.xml"/><Relationship Id="rId7" Type="http://schemas.openxmlformats.org/officeDocument/2006/relationships/image" Target="../media/image810.png"/><Relationship Id="rId239" Type="http://schemas.openxmlformats.org/officeDocument/2006/relationships/customXml" Target="../ink/ink943.xml"/><Relationship Id="rId446" Type="http://schemas.openxmlformats.org/officeDocument/2006/relationships/image" Target="../media/image1022.png"/><Relationship Id="rId292" Type="http://schemas.openxmlformats.org/officeDocument/2006/relationships/image" Target="../media/image948.png"/><Relationship Id="rId306" Type="http://schemas.openxmlformats.org/officeDocument/2006/relationships/image" Target="../media/image955.png"/><Relationship Id="rId87" Type="http://schemas.openxmlformats.org/officeDocument/2006/relationships/image" Target="../media/image849.png"/><Relationship Id="rId513" Type="http://schemas.openxmlformats.org/officeDocument/2006/relationships/customXml" Target="../ink/ink1081.xml"/><Relationship Id="rId597" Type="http://schemas.openxmlformats.org/officeDocument/2006/relationships/image" Target="../media/image1095.png"/><Relationship Id="rId152" Type="http://schemas.openxmlformats.org/officeDocument/2006/relationships/customXml" Target="../ink/ink899.xml"/><Relationship Id="rId457" Type="http://schemas.openxmlformats.org/officeDocument/2006/relationships/customXml" Target="../ink/ink1053.xml"/><Relationship Id="rId261" Type="http://schemas.openxmlformats.org/officeDocument/2006/relationships/customXml" Target="../ink/ink954.xml"/><Relationship Id="rId499" Type="http://schemas.openxmlformats.org/officeDocument/2006/relationships/customXml" Target="../ink/ink1074.xml"/><Relationship Id="rId14" Type="http://schemas.openxmlformats.org/officeDocument/2006/relationships/customXml" Target="../ink/ink830.xml"/><Relationship Id="rId56" Type="http://schemas.openxmlformats.org/officeDocument/2006/relationships/customXml" Target="../ink/ink851.xml"/><Relationship Id="rId317" Type="http://schemas.openxmlformats.org/officeDocument/2006/relationships/customXml" Target="../ink/ink982.xml"/><Relationship Id="rId359" Type="http://schemas.openxmlformats.org/officeDocument/2006/relationships/image" Target="../media/image980.png"/><Relationship Id="rId524" Type="http://schemas.openxmlformats.org/officeDocument/2006/relationships/customXml" Target="../ink/ink1087.xml"/><Relationship Id="rId566" Type="http://schemas.openxmlformats.org/officeDocument/2006/relationships/customXml" Target="../ink/ink1108.xml"/><Relationship Id="rId98" Type="http://schemas.openxmlformats.org/officeDocument/2006/relationships/customXml" Target="../ink/ink872.xml"/><Relationship Id="rId121" Type="http://schemas.openxmlformats.org/officeDocument/2006/relationships/image" Target="../media/image866.png"/><Relationship Id="rId163" Type="http://schemas.openxmlformats.org/officeDocument/2006/relationships/image" Target="../media/image886.png"/><Relationship Id="rId219" Type="http://schemas.openxmlformats.org/officeDocument/2006/relationships/customXml" Target="../ink/ink933.xml"/><Relationship Id="rId370" Type="http://schemas.openxmlformats.org/officeDocument/2006/relationships/customXml" Target="../ink/ink1009.xml"/><Relationship Id="rId426" Type="http://schemas.openxmlformats.org/officeDocument/2006/relationships/customXml" Target="../ink/ink1037.xml"/><Relationship Id="rId230" Type="http://schemas.openxmlformats.org/officeDocument/2006/relationships/image" Target="../media/image917.png"/><Relationship Id="rId468" Type="http://schemas.openxmlformats.org/officeDocument/2006/relationships/image" Target="../media/image1033.png"/><Relationship Id="rId25" Type="http://schemas.openxmlformats.org/officeDocument/2006/relationships/image" Target="../media/image819.png"/><Relationship Id="rId67" Type="http://schemas.openxmlformats.org/officeDocument/2006/relationships/image" Target="../media/image839.png"/><Relationship Id="rId272" Type="http://schemas.openxmlformats.org/officeDocument/2006/relationships/image" Target="../media/image938.png"/><Relationship Id="rId328" Type="http://schemas.openxmlformats.org/officeDocument/2006/relationships/image" Target="../media/image966.png"/><Relationship Id="rId535" Type="http://schemas.openxmlformats.org/officeDocument/2006/relationships/image" Target="../media/image1066.png"/><Relationship Id="rId577" Type="http://schemas.openxmlformats.org/officeDocument/2006/relationships/image" Target="../media/image1085.png"/><Relationship Id="rId132" Type="http://schemas.openxmlformats.org/officeDocument/2006/relationships/customXml" Target="../ink/ink889.xml"/><Relationship Id="rId174" Type="http://schemas.openxmlformats.org/officeDocument/2006/relationships/customXml" Target="../ink/ink910.xml"/><Relationship Id="rId381" Type="http://schemas.openxmlformats.org/officeDocument/2006/relationships/image" Target="../media/image991.png"/><Relationship Id="rId241" Type="http://schemas.openxmlformats.org/officeDocument/2006/relationships/customXml" Target="../ink/ink944.xml"/><Relationship Id="rId437" Type="http://schemas.openxmlformats.org/officeDocument/2006/relationships/image" Target="../media/image1018.png"/><Relationship Id="rId479" Type="http://schemas.openxmlformats.org/officeDocument/2006/relationships/customXml" Target="../ink/ink1064.xml"/><Relationship Id="rId36" Type="http://schemas.openxmlformats.org/officeDocument/2006/relationships/customXml" Target="../ink/ink841.xml"/><Relationship Id="rId283" Type="http://schemas.openxmlformats.org/officeDocument/2006/relationships/customXml" Target="../ink/ink965.xml"/><Relationship Id="rId339" Type="http://schemas.openxmlformats.org/officeDocument/2006/relationships/image" Target="../media/image971.png"/><Relationship Id="rId490" Type="http://schemas.openxmlformats.org/officeDocument/2006/relationships/image" Target="../media/image1044.png"/><Relationship Id="rId504" Type="http://schemas.openxmlformats.org/officeDocument/2006/relationships/image" Target="../media/image1051.png"/><Relationship Id="rId546" Type="http://schemas.openxmlformats.org/officeDocument/2006/relationships/customXml" Target="../ink/ink1098.xml"/><Relationship Id="rId78" Type="http://schemas.openxmlformats.org/officeDocument/2006/relationships/customXml" Target="../ink/ink862.xml"/><Relationship Id="rId101" Type="http://schemas.openxmlformats.org/officeDocument/2006/relationships/image" Target="../media/image856.png"/><Relationship Id="rId143" Type="http://schemas.openxmlformats.org/officeDocument/2006/relationships/image" Target="../media/image876.png"/><Relationship Id="rId185" Type="http://schemas.openxmlformats.org/officeDocument/2006/relationships/image" Target="../media/image896.png"/><Relationship Id="rId350" Type="http://schemas.openxmlformats.org/officeDocument/2006/relationships/customXml" Target="../ink/ink999.xml"/><Relationship Id="rId406" Type="http://schemas.openxmlformats.org/officeDocument/2006/relationships/customXml" Target="../ink/ink1027.xml"/><Relationship Id="rId588" Type="http://schemas.openxmlformats.org/officeDocument/2006/relationships/customXml" Target="../ink/ink1119.xml"/><Relationship Id="rId9" Type="http://schemas.openxmlformats.org/officeDocument/2006/relationships/image" Target="../media/image811.png"/><Relationship Id="rId210" Type="http://schemas.openxmlformats.org/officeDocument/2006/relationships/image" Target="../media/image908.png"/><Relationship Id="rId392" Type="http://schemas.openxmlformats.org/officeDocument/2006/relationships/customXml" Target="../ink/ink1020.xml"/><Relationship Id="rId448" Type="http://schemas.openxmlformats.org/officeDocument/2006/relationships/image" Target="../media/image1023.png"/><Relationship Id="rId252" Type="http://schemas.openxmlformats.org/officeDocument/2006/relationships/image" Target="../media/image928.png"/><Relationship Id="rId294" Type="http://schemas.openxmlformats.org/officeDocument/2006/relationships/image" Target="../media/image949.png"/><Relationship Id="rId308" Type="http://schemas.openxmlformats.org/officeDocument/2006/relationships/image" Target="../media/image956.png"/><Relationship Id="rId515" Type="http://schemas.openxmlformats.org/officeDocument/2006/relationships/customXml" Target="../ink/ink1082.xml"/><Relationship Id="rId47" Type="http://schemas.openxmlformats.org/officeDocument/2006/relationships/image" Target="../media/image830.png"/><Relationship Id="rId89" Type="http://schemas.openxmlformats.org/officeDocument/2006/relationships/image" Target="../media/image850.png"/><Relationship Id="rId112" Type="http://schemas.openxmlformats.org/officeDocument/2006/relationships/customXml" Target="../ink/ink879.xml"/><Relationship Id="rId154" Type="http://schemas.openxmlformats.org/officeDocument/2006/relationships/customXml" Target="../ink/ink900.xml"/><Relationship Id="rId361" Type="http://schemas.openxmlformats.org/officeDocument/2006/relationships/image" Target="../media/image981.png"/><Relationship Id="rId557" Type="http://schemas.openxmlformats.org/officeDocument/2006/relationships/image" Target="../media/image1075.png"/><Relationship Id="rId599" Type="http://schemas.openxmlformats.org/officeDocument/2006/relationships/image" Target="../media/image1096.png"/><Relationship Id="rId196" Type="http://schemas.openxmlformats.org/officeDocument/2006/relationships/image" Target="../media/image901.png"/><Relationship Id="rId417" Type="http://schemas.openxmlformats.org/officeDocument/2006/relationships/image" Target="../media/image1008.png"/><Relationship Id="rId459" Type="http://schemas.openxmlformats.org/officeDocument/2006/relationships/customXml" Target="../ink/ink1054.xml"/><Relationship Id="rId16" Type="http://schemas.openxmlformats.org/officeDocument/2006/relationships/customXml" Target="../ink/ink831.xml"/><Relationship Id="rId221" Type="http://schemas.openxmlformats.org/officeDocument/2006/relationships/customXml" Target="../ink/ink934.xml"/><Relationship Id="rId263" Type="http://schemas.openxmlformats.org/officeDocument/2006/relationships/customXml" Target="../ink/ink955.xml"/><Relationship Id="rId319" Type="http://schemas.openxmlformats.org/officeDocument/2006/relationships/customXml" Target="../ink/ink983.xml"/><Relationship Id="rId470" Type="http://schemas.openxmlformats.org/officeDocument/2006/relationships/image" Target="../media/image1034.png"/><Relationship Id="rId526" Type="http://schemas.openxmlformats.org/officeDocument/2006/relationships/customXml" Target="../ink/ink1088.xml"/><Relationship Id="rId58" Type="http://schemas.openxmlformats.org/officeDocument/2006/relationships/customXml" Target="../ink/ink852.xml"/><Relationship Id="rId123" Type="http://schemas.openxmlformats.org/officeDocument/2006/relationships/image" Target="../media/image867.png"/><Relationship Id="rId330" Type="http://schemas.openxmlformats.org/officeDocument/2006/relationships/customXml" Target="../ink/ink989.xml"/><Relationship Id="rId568" Type="http://schemas.openxmlformats.org/officeDocument/2006/relationships/customXml" Target="../ink/ink1109.xml"/><Relationship Id="rId165" Type="http://schemas.openxmlformats.org/officeDocument/2006/relationships/image" Target="../media/image887.png"/><Relationship Id="rId372" Type="http://schemas.openxmlformats.org/officeDocument/2006/relationships/customXml" Target="../ink/ink1010.xml"/><Relationship Id="rId428" Type="http://schemas.openxmlformats.org/officeDocument/2006/relationships/customXml" Target="../ink/ink1038.xml"/><Relationship Id="rId232" Type="http://schemas.openxmlformats.org/officeDocument/2006/relationships/image" Target="../media/image918.png"/><Relationship Id="rId274" Type="http://schemas.openxmlformats.org/officeDocument/2006/relationships/image" Target="../media/image939.png"/><Relationship Id="rId481" Type="http://schemas.openxmlformats.org/officeDocument/2006/relationships/customXml" Target="../ink/ink1065.xml"/><Relationship Id="rId27" Type="http://schemas.openxmlformats.org/officeDocument/2006/relationships/image" Target="../media/image820.png"/><Relationship Id="rId69" Type="http://schemas.openxmlformats.org/officeDocument/2006/relationships/image" Target="../media/image840.png"/><Relationship Id="rId134" Type="http://schemas.openxmlformats.org/officeDocument/2006/relationships/customXml" Target="../ink/ink890.xml"/><Relationship Id="rId537" Type="http://schemas.openxmlformats.org/officeDocument/2006/relationships/image" Target="../media/image1067.png"/><Relationship Id="rId579" Type="http://schemas.openxmlformats.org/officeDocument/2006/relationships/image" Target="../media/image1086.png"/><Relationship Id="rId80" Type="http://schemas.openxmlformats.org/officeDocument/2006/relationships/customXml" Target="../ink/ink863.xml"/><Relationship Id="rId176" Type="http://schemas.openxmlformats.org/officeDocument/2006/relationships/customXml" Target="../ink/ink911.xml"/><Relationship Id="rId341" Type="http://schemas.openxmlformats.org/officeDocument/2006/relationships/image" Target="../media/image972.png"/><Relationship Id="rId383" Type="http://schemas.openxmlformats.org/officeDocument/2006/relationships/image" Target="../media/image992.png"/><Relationship Id="rId439" Type="http://schemas.openxmlformats.org/officeDocument/2006/relationships/image" Target="../media/image1019.png"/><Relationship Id="rId590" Type="http://schemas.openxmlformats.org/officeDocument/2006/relationships/customXml" Target="../ink/ink1120.xml"/><Relationship Id="rId201" Type="http://schemas.openxmlformats.org/officeDocument/2006/relationships/customXml" Target="../ink/ink924.xml"/><Relationship Id="rId243" Type="http://schemas.openxmlformats.org/officeDocument/2006/relationships/customXml" Target="../ink/ink945.xml"/><Relationship Id="rId285" Type="http://schemas.openxmlformats.org/officeDocument/2006/relationships/customXml" Target="../ink/ink966.xml"/><Relationship Id="rId450" Type="http://schemas.openxmlformats.org/officeDocument/2006/relationships/image" Target="../media/image1024.png"/><Relationship Id="rId506" Type="http://schemas.openxmlformats.org/officeDocument/2006/relationships/image" Target="../media/image1052.png"/><Relationship Id="rId38" Type="http://schemas.openxmlformats.org/officeDocument/2006/relationships/customXml" Target="../ink/ink842.xml"/><Relationship Id="rId103" Type="http://schemas.openxmlformats.org/officeDocument/2006/relationships/image" Target="../media/image857.png"/><Relationship Id="rId310" Type="http://schemas.openxmlformats.org/officeDocument/2006/relationships/image" Target="../media/image957.png"/><Relationship Id="rId492" Type="http://schemas.openxmlformats.org/officeDocument/2006/relationships/image" Target="../media/image1045.png"/><Relationship Id="rId548" Type="http://schemas.openxmlformats.org/officeDocument/2006/relationships/customXml" Target="../ink/ink1099.xml"/><Relationship Id="rId91" Type="http://schemas.openxmlformats.org/officeDocument/2006/relationships/image" Target="../media/image851.png"/><Relationship Id="rId145" Type="http://schemas.openxmlformats.org/officeDocument/2006/relationships/image" Target="../media/image877.png"/><Relationship Id="rId187" Type="http://schemas.openxmlformats.org/officeDocument/2006/relationships/image" Target="../media/image897.png"/><Relationship Id="rId352" Type="http://schemas.openxmlformats.org/officeDocument/2006/relationships/customXml" Target="../ink/ink1000.xml"/><Relationship Id="rId394" Type="http://schemas.openxmlformats.org/officeDocument/2006/relationships/customXml" Target="../ink/ink1021.xml"/><Relationship Id="rId408" Type="http://schemas.openxmlformats.org/officeDocument/2006/relationships/customXml" Target="../ink/ink1028.xml"/><Relationship Id="rId212" Type="http://schemas.openxmlformats.org/officeDocument/2006/relationships/image" Target="../media/image909.png"/><Relationship Id="rId254" Type="http://schemas.openxmlformats.org/officeDocument/2006/relationships/image" Target="../media/image929.png"/><Relationship Id="rId49" Type="http://schemas.openxmlformats.org/officeDocument/2006/relationships/image" Target="../media/image831.png"/><Relationship Id="rId114" Type="http://schemas.openxmlformats.org/officeDocument/2006/relationships/customXml" Target="../ink/ink880.xml"/><Relationship Id="rId296" Type="http://schemas.openxmlformats.org/officeDocument/2006/relationships/image" Target="../media/image950.png"/><Relationship Id="rId461" Type="http://schemas.openxmlformats.org/officeDocument/2006/relationships/customXml" Target="../ink/ink1055.xml"/><Relationship Id="rId517" Type="http://schemas.openxmlformats.org/officeDocument/2006/relationships/customXml" Target="../ink/ink1083.xml"/><Relationship Id="rId559" Type="http://schemas.openxmlformats.org/officeDocument/2006/relationships/image" Target="../media/image1076.png"/><Relationship Id="rId60" Type="http://schemas.openxmlformats.org/officeDocument/2006/relationships/customXml" Target="../ink/ink853.xml"/><Relationship Id="rId156" Type="http://schemas.openxmlformats.org/officeDocument/2006/relationships/customXml" Target="../ink/ink901.xml"/><Relationship Id="rId198" Type="http://schemas.openxmlformats.org/officeDocument/2006/relationships/image" Target="../media/image902.png"/><Relationship Id="rId321" Type="http://schemas.openxmlformats.org/officeDocument/2006/relationships/customXml" Target="../ink/ink984.xml"/><Relationship Id="rId363" Type="http://schemas.openxmlformats.org/officeDocument/2006/relationships/image" Target="../media/image982.png"/><Relationship Id="rId419" Type="http://schemas.openxmlformats.org/officeDocument/2006/relationships/image" Target="../media/image1009.png"/><Relationship Id="rId570" Type="http://schemas.openxmlformats.org/officeDocument/2006/relationships/customXml" Target="../ink/ink1110.xml"/><Relationship Id="rId223" Type="http://schemas.openxmlformats.org/officeDocument/2006/relationships/customXml" Target="../ink/ink935.xml"/><Relationship Id="rId430" Type="http://schemas.openxmlformats.org/officeDocument/2006/relationships/customXml" Target="../ink/ink1039.xml"/><Relationship Id="rId18" Type="http://schemas.openxmlformats.org/officeDocument/2006/relationships/customXml" Target="../ink/ink832.xml"/><Relationship Id="rId265" Type="http://schemas.openxmlformats.org/officeDocument/2006/relationships/customXml" Target="../ink/ink956.xml"/><Relationship Id="rId472" Type="http://schemas.openxmlformats.org/officeDocument/2006/relationships/image" Target="../media/image1035.png"/><Relationship Id="rId528" Type="http://schemas.openxmlformats.org/officeDocument/2006/relationships/customXml" Target="../ink/ink1089.xml"/><Relationship Id="rId125" Type="http://schemas.openxmlformats.org/officeDocument/2006/relationships/image" Target="../media/image868.png"/><Relationship Id="rId167" Type="http://schemas.openxmlformats.org/officeDocument/2006/relationships/image" Target="../media/image888.png"/><Relationship Id="rId332" Type="http://schemas.openxmlformats.org/officeDocument/2006/relationships/customXml" Target="../ink/ink990.xml"/><Relationship Id="rId374" Type="http://schemas.openxmlformats.org/officeDocument/2006/relationships/customXml" Target="../ink/ink1011.xml"/><Relationship Id="rId581" Type="http://schemas.openxmlformats.org/officeDocument/2006/relationships/image" Target="../media/image1087.png"/><Relationship Id="rId71" Type="http://schemas.openxmlformats.org/officeDocument/2006/relationships/image" Target="../media/image841.png"/><Relationship Id="rId234" Type="http://schemas.openxmlformats.org/officeDocument/2006/relationships/image" Target="../media/image919.png"/><Relationship Id="rId2" Type="http://schemas.openxmlformats.org/officeDocument/2006/relationships/customXml" Target="../ink/ink824.xml"/><Relationship Id="rId29" Type="http://schemas.openxmlformats.org/officeDocument/2006/relationships/image" Target="../media/image821.png"/><Relationship Id="rId276" Type="http://schemas.openxmlformats.org/officeDocument/2006/relationships/image" Target="../media/image940.png"/><Relationship Id="rId441" Type="http://schemas.openxmlformats.org/officeDocument/2006/relationships/image" Target="../media/image1020.png"/><Relationship Id="rId483" Type="http://schemas.openxmlformats.org/officeDocument/2006/relationships/customXml" Target="../ink/ink1066.xml"/><Relationship Id="rId539" Type="http://schemas.openxmlformats.org/officeDocument/2006/relationships/image" Target="../media/image1068.png"/><Relationship Id="rId40" Type="http://schemas.openxmlformats.org/officeDocument/2006/relationships/customXml" Target="../ink/ink843.xml"/><Relationship Id="rId136" Type="http://schemas.openxmlformats.org/officeDocument/2006/relationships/customXml" Target="../ink/ink891.xml"/><Relationship Id="rId178" Type="http://schemas.openxmlformats.org/officeDocument/2006/relationships/customXml" Target="../ink/ink912.xml"/><Relationship Id="rId301" Type="http://schemas.openxmlformats.org/officeDocument/2006/relationships/customXml" Target="../ink/ink974.xml"/><Relationship Id="rId343" Type="http://schemas.openxmlformats.org/officeDocument/2006/relationships/image" Target="../media/image973.png"/><Relationship Id="rId550" Type="http://schemas.openxmlformats.org/officeDocument/2006/relationships/customXml" Target="../ink/ink1100.xml"/><Relationship Id="rId82" Type="http://schemas.openxmlformats.org/officeDocument/2006/relationships/customXml" Target="../ink/ink864.xml"/><Relationship Id="rId203" Type="http://schemas.openxmlformats.org/officeDocument/2006/relationships/customXml" Target="../ink/ink925.xml"/><Relationship Id="rId385" Type="http://schemas.openxmlformats.org/officeDocument/2006/relationships/image" Target="../media/image993.png"/><Relationship Id="rId592" Type="http://schemas.openxmlformats.org/officeDocument/2006/relationships/customXml" Target="../ink/ink1121.xml"/><Relationship Id="rId245" Type="http://schemas.openxmlformats.org/officeDocument/2006/relationships/customXml" Target="../ink/ink946.xml"/><Relationship Id="rId287" Type="http://schemas.openxmlformats.org/officeDocument/2006/relationships/customXml" Target="../ink/ink967.xml"/><Relationship Id="rId410" Type="http://schemas.openxmlformats.org/officeDocument/2006/relationships/customXml" Target="../ink/ink1029.xml"/><Relationship Id="rId452" Type="http://schemas.openxmlformats.org/officeDocument/2006/relationships/image" Target="../media/image1025.png"/><Relationship Id="rId494" Type="http://schemas.openxmlformats.org/officeDocument/2006/relationships/image" Target="../media/image1046.png"/><Relationship Id="rId508" Type="http://schemas.openxmlformats.org/officeDocument/2006/relationships/image" Target="../media/image1053.png"/><Relationship Id="rId105" Type="http://schemas.openxmlformats.org/officeDocument/2006/relationships/image" Target="../media/image858.png"/><Relationship Id="rId147" Type="http://schemas.openxmlformats.org/officeDocument/2006/relationships/image" Target="../media/image878.png"/><Relationship Id="rId312" Type="http://schemas.openxmlformats.org/officeDocument/2006/relationships/image" Target="../media/image958.png"/><Relationship Id="rId354" Type="http://schemas.openxmlformats.org/officeDocument/2006/relationships/customXml" Target="../ink/ink1001.xml"/><Relationship Id="rId51" Type="http://schemas.openxmlformats.org/officeDocument/2006/relationships/image" Target="../media/image832.png"/><Relationship Id="rId93" Type="http://schemas.openxmlformats.org/officeDocument/2006/relationships/image" Target="../media/image852.png"/><Relationship Id="rId189" Type="http://schemas.openxmlformats.org/officeDocument/2006/relationships/customXml" Target="../ink/ink918.xml"/><Relationship Id="rId396" Type="http://schemas.openxmlformats.org/officeDocument/2006/relationships/customXml" Target="../ink/ink1022.xml"/><Relationship Id="rId561" Type="http://schemas.openxmlformats.org/officeDocument/2006/relationships/image" Target="../media/image1077.png"/><Relationship Id="rId214" Type="http://schemas.openxmlformats.org/officeDocument/2006/relationships/image" Target="../media/image910.png"/><Relationship Id="rId256" Type="http://schemas.openxmlformats.org/officeDocument/2006/relationships/image" Target="../media/image930.png"/><Relationship Id="rId298" Type="http://schemas.openxmlformats.org/officeDocument/2006/relationships/image" Target="../media/image951.png"/><Relationship Id="rId421" Type="http://schemas.openxmlformats.org/officeDocument/2006/relationships/image" Target="../media/image1010.png"/><Relationship Id="rId463" Type="http://schemas.openxmlformats.org/officeDocument/2006/relationships/customXml" Target="../ink/ink1056.xml"/><Relationship Id="rId519" Type="http://schemas.openxmlformats.org/officeDocument/2006/relationships/customXml" Target="../ink/ink1084.xml"/><Relationship Id="rId116" Type="http://schemas.openxmlformats.org/officeDocument/2006/relationships/customXml" Target="../ink/ink881.xml"/><Relationship Id="rId158" Type="http://schemas.openxmlformats.org/officeDocument/2006/relationships/customXml" Target="../ink/ink902.xml"/><Relationship Id="rId323" Type="http://schemas.openxmlformats.org/officeDocument/2006/relationships/customXml" Target="../ink/ink985.xml"/><Relationship Id="rId530" Type="http://schemas.openxmlformats.org/officeDocument/2006/relationships/customXml" Target="../ink/ink1090.xml"/><Relationship Id="rId20" Type="http://schemas.openxmlformats.org/officeDocument/2006/relationships/customXml" Target="../ink/ink833.xml"/><Relationship Id="rId62" Type="http://schemas.openxmlformats.org/officeDocument/2006/relationships/customXml" Target="../ink/ink854.xml"/><Relationship Id="rId365" Type="http://schemas.openxmlformats.org/officeDocument/2006/relationships/image" Target="../media/image983.png"/><Relationship Id="rId572" Type="http://schemas.openxmlformats.org/officeDocument/2006/relationships/customXml" Target="../ink/ink1111.xml"/><Relationship Id="rId225" Type="http://schemas.openxmlformats.org/officeDocument/2006/relationships/customXml" Target="../ink/ink936.xml"/><Relationship Id="rId267" Type="http://schemas.openxmlformats.org/officeDocument/2006/relationships/customXml" Target="../ink/ink957.xml"/><Relationship Id="rId432" Type="http://schemas.openxmlformats.org/officeDocument/2006/relationships/customXml" Target="../ink/ink1040.xml"/><Relationship Id="rId474" Type="http://schemas.openxmlformats.org/officeDocument/2006/relationships/image" Target="../media/image1036.png"/><Relationship Id="rId127" Type="http://schemas.openxmlformats.org/officeDocument/2006/relationships/image" Target="../media/image869.png"/><Relationship Id="rId31" Type="http://schemas.openxmlformats.org/officeDocument/2006/relationships/image" Target="../media/image822.png"/><Relationship Id="rId73" Type="http://schemas.openxmlformats.org/officeDocument/2006/relationships/image" Target="../media/image842.png"/><Relationship Id="rId169" Type="http://schemas.openxmlformats.org/officeDocument/2006/relationships/image" Target="../media/image889.png"/><Relationship Id="rId334" Type="http://schemas.openxmlformats.org/officeDocument/2006/relationships/customXml" Target="../ink/ink991.xml"/><Relationship Id="rId376" Type="http://schemas.openxmlformats.org/officeDocument/2006/relationships/customXml" Target="../ink/ink1012.xml"/><Relationship Id="rId541" Type="http://schemas.openxmlformats.org/officeDocument/2006/relationships/image" Target="../media/image1069.png"/><Relationship Id="rId583" Type="http://schemas.openxmlformats.org/officeDocument/2006/relationships/image" Target="../media/image1088.png"/><Relationship Id="rId4" Type="http://schemas.openxmlformats.org/officeDocument/2006/relationships/customXml" Target="../ink/ink825.xml"/><Relationship Id="rId180" Type="http://schemas.openxmlformats.org/officeDocument/2006/relationships/customXml" Target="../ink/ink913.xml"/><Relationship Id="rId236" Type="http://schemas.openxmlformats.org/officeDocument/2006/relationships/image" Target="../media/image920.png"/><Relationship Id="rId278" Type="http://schemas.openxmlformats.org/officeDocument/2006/relationships/image" Target="../media/image941.png"/><Relationship Id="rId401" Type="http://schemas.openxmlformats.org/officeDocument/2006/relationships/image" Target="../media/image1000.png"/><Relationship Id="rId443" Type="http://schemas.openxmlformats.org/officeDocument/2006/relationships/customXml" Target="../ink/ink1046.xml"/><Relationship Id="rId303" Type="http://schemas.openxmlformats.org/officeDocument/2006/relationships/customXml" Target="../ink/ink975.xml"/><Relationship Id="rId485" Type="http://schemas.openxmlformats.org/officeDocument/2006/relationships/customXml" Target="../ink/ink1067.xml"/><Relationship Id="rId42" Type="http://schemas.openxmlformats.org/officeDocument/2006/relationships/customXml" Target="../ink/ink844.xml"/><Relationship Id="rId84" Type="http://schemas.openxmlformats.org/officeDocument/2006/relationships/customXml" Target="../ink/ink865.xml"/><Relationship Id="rId138" Type="http://schemas.openxmlformats.org/officeDocument/2006/relationships/customXml" Target="../ink/ink892.xml"/><Relationship Id="rId345" Type="http://schemas.openxmlformats.org/officeDocument/2006/relationships/image" Target="../media/image974.png"/><Relationship Id="rId387" Type="http://schemas.openxmlformats.org/officeDocument/2006/relationships/image" Target="../media/image994.png"/><Relationship Id="rId510" Type="http://schemas.openxmlformats.org/officeDocument/2006/relationships/image" Target="../media/image1054.png"/><Relationship Id="rId552" Type="http://schemas.openxmlformats.org/officeDocument/2006/relationships/customXml" Target="../ink/ink1101.xml"/><Relationship Id="rId594" Type="http://schemas.openxmlformats.org/officeDocument/2006/relationships/customXml" Target="../ink/ink1122.xml"/><Relationship Id="rId191" Type="http://schemas.openxmlformats.org/officeDocument/2006/relationships/customXml" Target="../ink/ink919.xml"/><Relationship Id="rId205" Type="http://schemas.openxmlformats.org/officeDocument/2006/relationships/customXml" Target="../ink/ink926.xml"/><Relationship Id="rId247" Type="http://schemas.openxmlformats.org/officeDocument/2006/relationships/customXml" Target="../ink/ink947.xml"/><Relationship Id="rId412" Type="http://schemas.openxmlformats.org/officeDocument/2006/relationships/customXml" Target="../ink/ink1030.xml"/><Relationship Id="rId107" Type="http://schemas.openxmlformats.org/officeDocument/2006/relationships/image" Target="../media/image859.png"/><Relationship Id="rId289" Type="http://schemas.openxmlformats.org/officeDocument/2006/relationships/customXml" Target="../ink/ink968.xml"/><Relationship Id="rId454" Type="http://schemas.openxmlformats.org/officeDocument/2006/relationships/image" Target="../media/image1026.png"/><Relationship Id="rId496" Type="http://schemas.openxmlformats.org/officeDocument/2006/relationships/image" Target="../media/image1047.png"/><Relationship Id="rId11" Type="http://schemas.openxmlformats.org/officeDocument/2006/relationships/image" Target="../media/image812.png"/><Relationship Id="rId53" Type="http://schemas.openxmlformats.org/officeDocument/2006/relationships/image" Target="../media/image833.png"/><Relationship Id="rId149" Type="http://schemas.openxmlformats.org/officeDocument/2006/relationships/image" Target="../media/image879.png"/><Relationship Id="rId314" Type="http://schemas.openxmlformats.org/officeDocument/2006/relationships/image" Target="../media/image959.png"/><Relationship Id="rId356" Type="http://schemas.openxmlformats.org/officeDocument/2006/relationships/customXml" Target="../ink/ink1002.xml"/><Relationship Id="rId398" Type="http://schemas.openxmlformats.org/officeDocument/2006/relationships/customXml" Target="../ink/ink1023.xml"/><Relationship Id="rId521" Type="http://schemas.openxmlformats.org/officeDocument/2006/relationships/image" Target="../media/image1059.png"/><Relationship Id="rId563" Type="http://schemas.openxmlformats.org/officeDocument/2006/relationships/image" Target="../media/image1078.png"/><Relationship Id="rId95" Type="http://schemas.openxmlformats.org/officeDocument/2006/relationships/image" Target="../media/image853.png"/><Relationship Id="rId160" Type="http://schemas.openxmlformats.org/officeDocument/2006/relationships/customXml" Target="../ink/ink903.xml"/><Relationship Id="rId216" Type="http://schemas.openxmlformats.org/officeDocument/2006/relationships/image" Target="../media/image911.png"/><Relationship Id="rId423" Type="http://schemas.openxmlformats.org/officeDocument/2006/relationships/image" Target="../media/image1011.png"/><Relationship Id="rId258" Type="http://schemas.openxmlformats.org/officeDocument/2006/relationships/image" Target="../media/image931.png"/><Relationship Id="rId465" Type="http://schemas.openxmlformats.org/officeDocument/2006/relationships/customXml" Target="../ink/ink1057.xml"/><Relationship Id="rId22" Type="http://schemas.openxmlformats.org/officeDocument/2006/relationships/customXml" Target="../ink/ink834.xml"/><Relationship Id="rId64" Type="http://schemas.openxmlformats.org/officeDocument/2006/relationships/customXml" Target="../ink/ink855.xml"/><Relationship Id="rId118" Type="http://schemas.openxmlformats.org/officeDocument/2006/relationships/customXml" Target="../ink/ink882.xml"/><Relationship Id="rId325" Type="http://schemas.openxmlformats.org/officeDocument/2006/relationships/customXml" Target="../ink/ink986.xml"/><Relationship Id="rId367" Type="http://schemas.openxmlformats.org/officeDocument/2006/relationships/image" Target="../media/image984.png"/><Relationship Id="rId532" Type="http://schemas.openxmlformats.org/officeDocument/2006/relationships/customXml" Target="../ink/ink1091.xml"/><Relationship Id="rId574" Type="http://schemas.openxmlformats.org/officeDocument/2006/relationships/customXml" Target="../ink/ink1112.xml"/><Relationship Id="rId171" Type="http://schemas.openxmlformats.org/officeDocument/2006/relationships/image" Target="../media/image330.png"/><Relationship Id="rId227" Type="http://schemas.openxmlformats.org/officeDocument/2006/relationships/customXml" Target="../ink/ink937.xml"/><Relationship Id="rId269" Type="http://schemas.openxmlformats.org/officeDocument/2006/relationships/customXml" Target="../ink/ink958.xml"/><Relationship Id="rId434" Type="http://schemas.openxmlformats.org/officeDocument/2006/relationships/customXml" Target="../ink/ink1041.xml"/><Relationship Id="rId476" Type="http://schemas.openxmlformats.org/officeDocument/2006/relationships/image" Target="../media/image1037.png"/><Relationship Id="rId33" Type="http://schemas.openxmlformats.org/officeDocument/2006/relationships/image" Target="../media/image823.png"/><Relationship Id="rId129" Type="http://schemas.openxmlformats.org/officeDocument/2006/relationships/image" Target="../media/image870.png"/><Relationship Id="rId280" Type="http://schemas.openxmlformats.org/officeDocument/2006/relationships/image" Target="../media/image942.png"/><Relationship Id="rId336" Type="http://schemas.openxmlformats.org/officeDocument/2006/relationships/customXml" Target="../ink/ink992.xml"/><Relationship Id="rId501" Type="http://schemas.openxmlformats.org/officeDocument/2006/relationships/customXml" Target="../ink/ink1075.xml"/><Relationship Id="rId543" Type="http://schemas.openxmlformats.org/officeDocument/2006/relationships/image" Target="../media/image1070.png"/><Relationship Id="rId75" Type="http://schemas.openxmlformats.org/officeDocument/2006/relationships/image" Target="../media/image843.png"/><Relationship Id="rId140" Type="http://schemas.openxmlformats.org/officeDocument/2006/relationships/customXml" Target="../ink/ink893.xml"/><Relationship Id="rId182" Type="http://schemas.openxmlformats.org/officeDocument/2006/relationships/customXml" Target="../ink/ink914.xml"/><Relationship Id="rId378" Type="http://schemas.openxmlformats.org/officeDocument/2006/relationships/customXml" Target="../ink/ink1013.xml"/><Relationship Id="rId403" Type="http://schemas.openxmlformats.org/officeDocument/2006/relationships/image" Target="../media/image1001.png"/><Relationship Id="rId585" Type="http://schemas.openxmlformats.org/officeDocument/2006/relationships/image" Target="../media/image1089.png"/><Relationship Id="rId6" Type="http://schemas.openxmlformats.org/officeDocument/2006/relationships/customXml" Target="../ink/ink826.xml"/><Relationship Id="rId238" Type="http://schemas.openxmlformats.org/officeDocument/2006/relationships/image" Target="../media/image921.png"/><Relationship Id="rId445" Type="http://schemas.openxmlformats.org/officeDocument/2006/relationships/customXml" Target="../ink/ink1047.xml"/><Relationship Id="rId487" Type="http://schemas.openxmlformats.org/officeDocument/2006/relationships/customXml" Target="../ink/ink1068.xml"/><Relationship Id="rId291" Type="http://schemas.openxmlformats.org/officeDocument/2006/relationships/customXml" Target="../ink/ink969.xml"/><Relationship Id="rId305" Type="http://schemas.openxmlformats.org/officeDocument/2006/relationships/customXml" Target="../ink/ink976.xml"/><Relationship Id="rId347" Type="http://schemas.openxmlformats.org/officeDocument/2006/relationships/image" Target="../media/image241.png"/><Relationship Id="rId512" Type="http://schemas.openxmlformats.org/officeDocument/2006/relationships/image" Target="../media/image1055.png"/><Relationship Id="rId44" Type="http://schemas.openxmlformats.org/officeDocument/2006/relationships/customXml" Target="../ink/ink845.xml"/><Relationship Id="rId86" Type="http://schemas.openxmlformats.org/officeDocument/2006/relationships/customXml" Target="../ink/ink866.xml"/><Relationship Id="rId151" Type="http://schemas.openxmlformats.org/officeDocument/2006/relationships/image" Target="../media/image880.png"/><Relationship Id="rId389" Type="http://schemas.openxmlformats.org/officeDocument/2006/relationships/image" Target="../media/image995.png"/><Relationship Id="rId554" Type="http://schemas.openxmlformats.org/officeDocument/2006/relationships/customXml" Target="../ink/ink1102.xml"/><Relationship Id="rId596" Type="http://schemas.openxmlformats.org/officeDocument/2006/relationships/customXml" Target="../ink/ink1123.xml"/><Relationship Id="rId193" Type="http://schemas.openxmlformats.org/officeDocument/2006/relationships/customXml" Target="../ink/ink920.xml"/><Relationship Id="rId207" Type="http://schemas.openxmlformats.org/officeDocument/2006/relationships/customXml" Target="../ink/ink927.xml"/><Relationship Id="rId249" Type="http://schemas.openxmlformats.org/officeDocument/2006/relationships/customXml" Target="../ink/ink948.xml"/><Relationship Id="rId414" Type="http://schemas.openxmlformats.org/officeDocument/2006/relationships/customXml" Target="../ink/ink1031.xml"/><Relationship Id="rId456" Type="http://schemas.openxmlformats.org/officeDocument/2006/relationships/image" Target="../media/image1027.png"/><Relationship Id="rId498" Type="http://schemas.openxmlformats.org/officeDocument/2006/relationships/image" Target="../media/image1048.png"/><Relationship Id="rId13" Type="http://schemas.openxmlformats.org/officeDocument/2006/relationships/image" Target="../media/image813.png"/><Relationship Id="rId109" Type="http://schemas.openxmlformats.org/officeDocument/2006/relationships/image" Target="../media/image860.png"/><Relationship Id="rId260" Type="http://schemas.openxmlformats.org/officeDocument/2006/relationships/image" Target="../media/image932.png"/><Relationship Id="rId316" Type="http://schemas.openxmlformats.org/officeDocument/2006/relationships/image" Target="../media/image960.png"/><Relationship Id="rId523" Type="http://schemas.openxmlformats.org/officeDocument/2006/relationships/image" Target="../media/image1060.png"/><Relationship Id="rId55" Type="http://schemas.openxmlformats.org/officeDocument/2006/relationships/image" Target="../media/image834.png"/><Relationship Id="rId97" Type="http://schemas.openxmlformats.org/officeDocument/2006/relationships/image" Target="../media/image854.png"/><Relationship Id="rId120" Type="http://schemas.openxmlformats.org/officeDocument/2006/relationships/customXml" Target="../ink/ink883.xml"/><Relationship Id="rId358" Type="http://schemas.openxmlformats.org/officeDocument/2006/relationships/customXml" Target="../ink/ink1003.xml"/><Relationship Id="rId565" Type="http://schemas.openxmlformats.org/officeDocument/2006/relationships/image" Target="../media/image1079.png"/><Relationship Id="rId162" Type="http://schemas.openxmlformats.org/officeDocument/2006/relationships/customXml" Target="../ink/ink904.xml"/><Relationship Id="rId218" Type="http://schemas.openxmlformats.org/officeDocument/2006/relationships/image" Target="../media/image912.png"/><Relationship Id="rId425" Type="http://schemas.openxmlformats.org/officeDocument/2006/relationships/image" Target="../media/image1012.png"/><Relationship Id="rId467" Type="http://schemas.openxmlformats.org/officeDocument/2006/relationships/customXml" Target="../ink/ink1058.xml"/><Relationship Id="rId271" Type="http://schemas.openxmlformats.org/officeDocument/2006/relationships/customXml" Target="../ink/ink959.xml"/><Relationship Id="rId24" Type="http://schemas.openxmlformats.org/officeDocument/2006/relationships/customXml" Target="../ink/ink835.xml"/><Relationship Id="rId66" Type="http://schemas.openxmlformats.org/officeDocument/2006/relationships/customXml" Target="../ink/ink856.xml"/><Relationship Id="rId131" Type="http://schemas.openxmlformats.org/officeDocument/2006/relationships/image" Target="../media/image871.png"/><Relationship Id="rId327" Type="http://schemas.openxmlformats.org/officeDocument/2006/relationships/customXml" Target="../ink/ink987.xml"/><Relationship Id="rId369" Type="http://schemas.openxmlformats.org/officeDocument/2006/relationships/image" Target="../media/image985.png"/><Relationship Id="rId534" Type="http://schemas.openxmlformats.org/officeDocument/2006/relationships/customXml" Target="../ink/ink1092.xml"/><Relationship Id="rId576" Type="http://schemas.openxmlformats.org/officeDocument/2006/relationships/customXml" Target="../ink/ink1113.xml"/><Relationship Id="rId173" Type="http://schemas.openxmlformats.org/officeDocument/2006/relationships/image" Target="../media/image890.png"/><Relationship Id="rId229" Type="http://schemas.openxmlformats.org/officeDocument/2006/relationships/customXml" Target="../ink/ink938.xml"/><Relationship Id="rId380" Type="http://schemas.openxmlformats.org/officeDocument/2006/relationships/customXml" Target="../ink/ink1014.xml"/><Relationship Id="rId436" Type="http://schemas.openxmlformats.org/officeDocument/2006/relationships/customXml" Target="../ink/ink1042.xml"/><Relationship Id="rId240" Type="http://schemas.openxmlformats.org/officeDocument/2006/relationships/image" Target="../media/image922.png"/><Relationship Id="rId478" Type="http://schemas.openxmlformats.org/officeDocument/2006/relationships/image" Target="../media/image1038.png"/><Relationship Id="rId35" Type="http://schemas.openxmlformats.org/officeDocument/2006/relationships/image" Target="../media/image824.png"/><Relationship Id="rId77" Type="http://schemas.openxmlformats.org/officeDocument/2006/relationships/image" Target="../media/image844.png"/><Relationship Id="rId100" Type="http://schemas.openxmlformats.org/officeDocument/2006/relationships/customXml" Target="../ink/ink873.xml"/><Relationship Id="rId282" Type="http://schemas.openxmlformats.org/officeDocument/2006/relationships/image" Target="../media/image943.png"/><Relationship Id="rId338" Type="http://schemas.openxmlformats.org/officeDocument/2006/relationships/customXml" Target="../ink/ink993.xml"/><Relationship Id="rId503" Type="http://schemas.openxmlformats.org/officeDocument/2006/relationships/customXml" Target="../ink/ink1076.xml"/><Relationship Id="rId545" Type="http://schemas.openxmlformats.org/officeDocument/2006/relationships/image" Target="../media/image728.png"/><Relationship Id="rId587" Type="http://schemas.openxmlformats.org/officeDocument/2006/relationships/image" Target="../media/image1090.png"/><Relationship Id="rId8" Type="http://schemas.openxmlformats.org/officeDocument/2006/relationships/customXml" Target="../ink/ink827.xml"/><Relationship Id="rId142" Type="http://schemas.openxmlformats.org/officeDocument/2006/relationships/customXml" Target="../ink/ink894.xml"/><Relationship Id="rId184" Type="http://schemas.openxmlformats.org/officeDocument/2006/relationships/customXml" Target="../ink/ink915.xml"/><Relationship Id="rId391" Type="http://schemas.openxmlformats.org/officeDocument/2006/relationships/image" Target="../media/image996.png"/><Relationship Id="rId405" Type="http://schemas.openxmlformats.org/officeDocument/2006/relationships/image" Target="../media/image1002.png"/><Relationship Id="rId447" Type="http://schemas.openxmlformats.org/officeDocument/2006/relationships/customXml" Target="../ink/ink1048.xml"/><Relationship Id="rId251" Type="http://schemas.openxmlformats.org/officeDocument/2006/relationships/customXml" Target="../ink/ink949.xml"/><Relationship Id="rId489" Type="http://schemas.openxmlformats.org/officeDocument/2006/relationships/customXml" Target="../ink/ink1069.xml"/><Relationship Id="rId46" Type="http://schemas.openxmlformats.org/officeDocument/2006/relationships/customXml" Target="../ink/ink846.xml"/><Relationship Id="rId293" Type="http://schemas.openxmlformats.org/officeDocument/2006/relationships/customXml" Target="../ink/ink970.xml"/><Relationship Id="rId307" Type="http://schemas.openxmlformats.org/officeDocument/2006/relationships/customXml" Target="../ink/ink977.xml"/><Relationship Id="rId349" Type="http://schemas.openxmlformats.org/officeDocument/2006/relationships/image" Target="../media/image975.png"/><Relationship Id="rId514" Type="http://schemas.openxmlformats.org/officeDocument/2006/relationships/image" Target="../media/image1056.png"/><Relationship Id="rId556" Type="http://schemas.openxmlformats.org/officeDocument/2006/relationships/customXml" Target="../ink/ink1103.xml"/><Relationship Id="rId88" Type="http://schemas.openxmlformats.org/officeDocument/2006/relationships/customXml" Target="../ink/ink867.xml"/><Relationship Id="rId111" Type="http://schemas.openxmlformats.org/officeDocument/2006/relationships/image" Target="../media/image861.png"/><Relationship Id="rId153" Type="http://schemas.openxmlformats.org/officeDocument/2006/relationships/image" Target="../media/image881.png"/><Relationship Id="rId195" Type="http://schemas.openxmlformats.org/officeDocument/2006/relationships/customXml" Target="../ink/ink921.xml"/><Relationship Id="rId209" Type="http://schemas.openxmlformats.org/officeDocument/2006/relationships/customXml" Target="../ink/ink928.xml"/><Relationship Id="rId360" Type="http://schemas.openxmlformats.org/officeDocument/2006/relationships/customXml" Target="../ink/ink1004.xml"/><Relationship Id="rId416" Type="http://schemas.openxmlformats.org/officeDocument/2006/relationships/customXml" Target="../ink/ink1032.xml"/><Relationship Id="rId598" Type="http://schemas.openxmlformats.org/officeDocument/2006/relationships/customXml" Target="../ink/ink1124.xml"/><Relationship Id="rId220" Type="http://schemas.openxmlformats.org/officeDocument/2006/relationships/image" Target="../media/image913.png"/><Relationship Id="rId458" Type="http://schemas.openxmlformats.org/officeDocument/2006/relationships/image" Target="../media/image1028.png"/><Relationship Id="rId15" Type="http://schemas.openxmlformats.org/officeDocument/2006/relationships/image" Target="../media/image814.png"/><Relationship Id="rId57" Type="http://schemas.openxmlformats.org/officeDocument/2006/relationships/image" Target="../media/image835.png"/><Relationship Id="rId262" Type="http://schemas.openxmlformats.org/officeDocument/2006/relationships/image" Target="../media/image933.png"/><Relationship Id="rId318" Type="http://schemas.openxmlformats.org/officeDocument/2006/relationships/image" Target="../media/image961.png"/><Relationship Id="rId525" Type="http://schemas.openxmlformats.org/officeDocument/2006/relationships/image" Target="../media/image1061.png"/><Relationship Id="rId567" Type="http://schemas.openxmlformats.org/officeDocument/2006/relationships/image" Target="../media/image1080.png"/><Relationship Id="rId99" Type="http://schemas.openxmlformats.org/officeDocument/2006/relationships/image" Target="../media/image855.png"/><Relationship Id="rId122" Type="http://schemas.openxmlformats.org/officeDocument/2006/relationships/customXml" Target="../ink/ink884.xml"/><Relationship Id="rId164" Type="http://schemas.openxmlformats.org/officeDocument/2006/relationships/customXml" Target="../ink/ink905.xml"/><Relationship Id="rId371" Type="http://schemas.openxmlformats.org/officeDocument/2006/relationships/image" Target="../media/image986.png"/><Relationship Id="rId427" Type="http://schemas.openxmlformats.org/officeDocument/2006/relationships/image" Target="../media/image1013.png"/><Relationship Id="rId469" Type="http://schemas.openxmlformats.org/officeDocument/2006/relationships/customXml" Target="../ink/ink1059.xml"/><Relationship Id="rId26" Type="http://schemas.openxmlformats.org/officeDocument/2006/relationships/customXml" Target="../ink/ink836.xml"/><Relationship Id="rId231" Type="http://schemas.openxmlformats.org/officeDocument/2006/relationships/customXml" Target="../ink/ink939.xml"/><Relationship Id="rId273" Type="http://schemas.openxmlformats.org/officeDocument/2006/relationships/customXml" Target="../ink/ink960.xml"/><Relationship Id="rId329" Type="http://schemas.openxmlformats.org/officeDocument/2006/relationships/customXml" Target="../ink/ink988.xml"/><Relationship Id="rId480" Type="http://schemas.openxmlformats.org/officeDocument/2006/relationships/image" Target="../media/image1039.png"/><Relationship Id="rId536" Type="http://schemas.openxmlformats.org/officeDocument/2006/relationships/customXml" Target="../ink/ink1093.xml"/><Relationship Id="rId68" Type="http://schemas.openxmlformats.org/officeDocument/2006/relationships/customXml" Target="../ink/ink857.xml"/><Relationship Id="rId133" Type="http://schemas.openxmlformats.org/officeDocument/2006/relationships/image" Target="../media/image872.png"/><Relationship Id="rId175" Type="http://schemas.openxmlformats.org/officeDocument/2006/relationships/image" Target="../media/image891.png"/><Relationship Id="rId340" Type="http://schemas.openxmlformats.org/officeDocument/2006/relationships/customXml" Target="../ink/ink994.xml"/><Relationship Id="rId578" Type="http://schemas.openxmlformats.org/officeDocument/2006/relationships/customXml" Target="../ink/ink1114.xml"/><Relationship Id="rId200" Type="http://schemas.openxmlformats.org/officeDocument/2006/relationships/image" Target="../media/image903.png"/><Relationship Id="rId382" Type="http://schemas.openxmlformats.org/officeDocument/2006/relationships/customXml" Target="../ink/ink1015.xml"/><Relationship Id="rId438" Type="http://schemas.openxmlformats.org/officeDocument/2006/relationships/customXml" Target="../ink/ink1043.xml"/><Relationship Id="rId242" Type="http://schemas.openxmlformats.org/officeDocument/2006/relationships/image" Target="../media/image923.png"/><Relationship Id="rId284" Type="http://schemas.openxmlformats.org/officeDocument/2006/relationships/image" Target="../media/image944.png"/><Relationship Id="rId491" Type="http://schemas.openxmlformats.org/officeDocument/2006/relationships/customXml" Target="../ink/ink1070.xml"/><Relationship Id="rId505" Type="http://schemas.openxmlformats.org/officeDocument/2006/relationships/customXml" Target="../ink/ink1077.xml"/><Relationship Id="rId37" Type="http://schemas.openxmlformats.org/officeDocument/2006/relationships/image" Target="../media/image825.png"/><Relationship Id="rId79" Type="http://schemas.openxmlformats.org/officeDocument/2006/relationships/image" Target="../media/image845.png"/><Relationship Id="rId102" Type="http://schemas.openxmlformats.org/officeDocument/2006/relationships/customXml" Target="../ink/ink874.xml"/><Relationship Id="rId144" Type="http://schemas.openxmlformats.org/officeDocument/2006/relationships/customXml" Target="../ink/ink895.xml"/><Relationship Id="rId547" Type="http://schemas.openxmlformats.org/officeDocument/2006/relationships/image" Target="../media/image236.png"/><Relationship Id="rId589" Type="http://schemas.openxmlformats.org/officeDocument/2006/relationships/image" Target="../media/image1091.png"/><Relationship Id="rId90" Type="http://schemas.openxmlformats.org/officeDocument/2006/relationships/customXml" Target="../ink/ink868.xml"/><Relationship Id="rId186" Type="http://schemas.openxmlformats.org/officeDocument/2006/relationships/customXml" Target="../ink/ink916.xml"/><Relationship Id="rId351" Type="http://schemas.openxmlformats.org/officeDocument/2006/relationships/image" Target="../media/image976.png"/><Relationship Id="rId393" Type="http://schemas.openxmlformats.org/officeDocument/2006/relationships/image" Target="../media/image997.png"/><Relationship Id="rId407" Type="http://schemas.openxmlformats.org/officeDocument/2006/relationships/image" Target="../media/image1003.png"/><Relationship Id="rId449" Type="http://schemas.openxmlformats.org/officeDocument/2006/relationships/customXml" Target="../ink/ink1049.xml"/><Relationship Id="rId211" Type="http://schemas.openxmlformats.org/officeDocument/2006/relationships/customXml" Target="../ink/ink929.xml"/><Relationship Id="rId253" Type="http://schemas.openxmlformats.org/officeDocument/2006/relationships/customXml" Target="../ink/ink950.xml"/><Relationship Id="rId295" Type="http://schemas.openxmlformats.org/officeDocument/2006/relationships/customXml" Target="../ink/ink971.xml"/><Relationship Id="rId309" Type="http://schemas.openxmlformats.org/officeDocument/2006/relationships/customXml" Target="../ink/ink978.xml"/><Relationship Id="rId460" Type="http://schemas.openxmlformats.org/officeDocument/2006/relationships/image" Target="../media/image1029.png"/><Relationship Id="rId516" Type="http://schemas.openxmlformats.org/officeDocument/2006/relationships/image" Target="../media/image1057.png"/><Relationship Id="rId48" Type="http://schemas.openxmlformats.org/officeDocument/2006/relationships/customXml" Target="../ink/ink847.xml"/><Relationship Id="rId113" Type="http://schemas.openxmlformats.org/officeDocument/2006/relationships/image" Target="../media/image862.png"/><Relationship Id="rId320" Type="http://schemas.openxmlformats.org/officeDocument/2006/relationships/image" Target="../media/image962.png"/><Relationship Id="rId558" Type="http://schemas.openxmlformats.org/officeDocument/2006/relationships/customXml" Target="../ink/ink1104.xml"/><Relationship Id="rId155" Type="http://schemas.openxmlformats.org/officeDocument/2006/relationships/image" Target="../media/image882.png"/><Relationship Id="rId197" Type="http://schemas.openxmlformats.org/officeDocument/2006/relationships/customXml" Target="../ink/ink922.xml"/><Relationship Id="rId362" Type="http://schemas.openxmlformats.org/officeDocument/2006/relationships/customXml" Target="../ink/ink1005.xml"/><Relationship Id="rId418" Type="http://schemas.openxmlformats.org/officeDocument/2006/relationships/customXml" Target="../ink/ink1033.xml"/><Relationship Id="rId222" Type="http://schemas.openxmlformats.org/officeDocument/2006/relationships/image" Target="../media/image914.png"/><Relationship Id="rId264" Type="http://schemas.openxmlformats.org/officeDocument/2006/relationships/image" Target="../media/image934.png"/><Relationship Id="rId471" Type="http://schemas.openxmlformats.org/officeDocument/2006/relationships/customXml" Target="../ink/ink1060.xml"/><Relationship Id="rId17" Type="http://schemas.openxmlformats.org/officeDocument/2006/relationships/image" Target="../media/image815.png"/><Relationship Id="rId59" Type="http://schemas.openxmlformats.org/officeDocument/2006/relationships/image" Target="../media/image836.png"/><Relationship Id="rId124" Type="http://schemas.openxmlformats.org/officeDocument/2006/relationships/customXml" Target="../ink/ink885.xml"/><Relationship Id="rId527" Type="http://schemas.openxmlformats.org/officeDocument/2006/relationships/image" Target="../media/image1062.png"/><Relationship Id="rId569" Type="http://schemas.openxmlformats.org/officeDocument/2006/relationships/image" Target="../media/image1081.png"/><Relationship Id="rId70" Type="http://schemas.openxmlformats.org/officeDocument/2006/relationships/customXml" Target="../ink/ink858.xml"/><Relationship Id="rId166" Type="http://schemas.openxmlformats.org/officeDocument/2006/relationships/customXml" Target="../ink/ink906.xml"/><Relationship Id="rId331" Type="http://schemas.openxmlformats.org/officeDocument/2006/relationships/image" Target="../media/image967.png"/><Relationship Id="rId373" Type="http://schemas.openxmlformats.org/officeDocument/2006/relationships/image" Target="../media/image987.png"/><Relationship Id="rId429" Type="http://schemas.openxmlformats.org/officeDocument/2006/relationships/image" Target="../media/image1014.png"/><Relationship Id="rId580" Type="http://schemas.openxmlformats.org/officeDocument/2006/relationships/customXml" Target="../ink/ink1115.xml"/><Relationship Id="rId1" Type="http://schemas.openxmlformats.org/officeDocument/2006/relationships/slideLayout" Target="../slideLayouts/slideLayout7.xml"/><Relationship Id="rId233" Type="http://schemas.openxmlformats.org/officeDocument/2006/relationships/customXml" Target="../ink/ink940.xml"/><Relationship Id="rId440" Type="http://schemas.openxmlformats.org/officeDocument/2006/relationships/customXml" Target="../ink/ink1044.xml"/><Relationship Id="rId28" Type="http://schemas.openxmlformats.org/officeDocument/2006/relationships/customXml" Target="../ink/ink837.xml"/><Relationship Id="rId275" Type="http://schemas.openxmlformats.org/officeDocument/2006/relationships/customXml" Target="../ink/ink961.xml"/><Relationship Id="rId300" Type="http://schemas.openxmlformats.org/officeDocument/2006/relationships/image" Target="../media/image952.png"/><Relationship Id="rId482" Type="http://schemas.openxmlformats.org/officeDocument/2006/relationships/image" Target="../media/image1040.png"/><Relationship Id="rId538" Type="http://schemas.openxmlformats.org/officeDocument/2006/relationships/customXml" Target="../ink/ink1094.xml"/><Relationship Id="rId81" Type="http://schemas.openxmlformats.org/officeDocument/2006/relationships/image" Target="../media/image846.png"/><Relationship Id="rId135" Type="http://schemas.openxmlformats.org/officeDocument/2006/relationships/image" Target="../media/image873.png"/><Relationship Id="rId177" Type="http://schemas.openxmlformats.org/officeDocument/2006/relationships/image" Target="../media/image892.png"/><Relationship Id="rId342" Type="http://schemas.openxmlformats.org/officeDocument/2006/relationships/customXml" Target="../ink/ink995.xml"/><Relationship Id="rId384" Type="http://schemas.openxmlformats.org/officeDocument/2006/relationships/customXml" Target="../ink/ink1016.xml"/><Relationship Id="rId591" Type="http://schemas.openxmlformats.org/officeDocument/2006/relationships/image" Target="../media/image1092.png"/><Relationship Id="rId202" Type="http://schemas.openxmlformats.org/officeDocument/2006/relationships/image" Target="../media/image904.png"/><Relationship Id="rId244" Type="http://schemas.openxmlformats.org/officeDocument/2006/relationships/image" Target="../media/image924.png"/><Relationship Id="rId39" Type="http://schemas.openxmlformats.org/officeDocument/2006/relationships/image" Target="../media/image826.png"/><Relationship Id="rId286" Type="http://schemas.openxmlformats.org/officeDocument/2006/relationships/image" Target="../media/image945.png"/><Relationship Id="rId451" Type="http://schemas.openxmlformats.org/officeDocument/2006/relationships/customXml" Target="../ink/ink1050.xml"/><Relationship Id="rId493" Type="http://schemas.openxmlformats.org/officeDocument/2006/relationships/customXml" Target="../ink/ink1071.xml"/><Relationship Id="rId507" Type="http://schemas.openxmlformats.org/officeDocument/2006/relationships/customXml" Target="../ink/ink1078.xml"/><Relationship Id="rId549" Type="http://schemas.openxmlformats.org/officeDocument/2006/relationships/image" Target="../media/image1071.png"/><Relationship Id="rId50" Type="http://schemas.openxmlformats.org/officeDocument/2006/relationships/customXml" Target="../ink/ink848.xml"/><Relationship Id="rId104" Type="http://schemas.openxmlformats.org/officeDocument/2006/relationships/customXml" Target="../ink/ink875.xml"/><Relationship Id="rId146" Type="http://schemas.openxmlformats.org/officeDocument/2006/relationships/customXml" Target="../ink/ink896.xml"/><Relationship Id="rId188" Type="http://schemas.openxmlformats.org/officeDocument/2006/relationships/customXml" Target="../ink/ink917.xml"/><Relationship Id="rId311" Type="http://schemas.openxmlformats.org/officeDocument/2006/relationships/customXml" Target="../ink/ink979.xml"/><Relationship Id="rId353" Type="http://schemas.openxmlformats.org/officeDocument/2006/relationships/image" Target="../media/image977.png"/><Relationship Id="rId395" Type="http://schemas.openxmlformats.org/officeDocument/2006/relationships/image" Target="../media/image998.png"/><Relationship Id="rId409" Type="http://schemas.openxmlformats.org/officeDocument/2006/relationships/image" Target="../media/image1004.png"/><Relationship Id="rId560" Type="http://schemas.openxmlformats.org/officeDocument/2006/relationships/customXml" Target="../ink/ink1105.xml"/><Relationship Id="rId92" Type="http://schemas.openxmlformats.org/officeDocument/2006/relationships/customXml" Target="../ink/ink869.xml"/><Relationship Id="rId213" Type="http://schemas.openxmlformats.org/officeDocument/2006/relationships/customXml" Target="../ink/ink930.xml"/><Relationship Id="rId420" Type="http://schemas.openxmlformats.org/officeDocument/2006/relationships/customXml" Target="../ink/ink1034.xml"/><Relationship Id="rId255" Type="http://schemas.openxmlformats.org/officeDocument/2006/relationships/customXml" Target="../ink/ink951.xml"/><Relationship Id="rId297" Type="http://schemas.openxmlformats.org/officeDocument/2006/relationships/customXml" Target="../ink/ink972.xml"/><Relationship Id="rId462" Type="http://schemas.openxmlformats.org/officeDocument/2006/relationships/image" Target="../media/image1030.png"/><Relationship Id="rId518" Type="http://schemas.openxmlformats.org/officeDocument/2006/relationships/image" Target="../media/image1058.png"/><Relationship Id="rId115" Type="http://schemas.openxmlformats.org/officeDocument/2006/relationships/image" Target="../media/image863.png"/><Relationship Id="rId157" Type="http://schemas.openxmlformats.org/officeDocument/2006/relationships/image" Target="../media/image883.png"/><Relationship Id="rId322" Type="http://schemas.openxmlformats.org/officeDocument/2006/relationships/image" Target="../media/image963.png"/><Relationship Id="rId364" Type="http://schemas.openxmlformats.org/officeDocument/2006/relationships/customXml" Target="../ink/ink1006.xml"/><Relationship Id="rId61" Type="http://schemas.openxmlformats.org/officeDocument/2006/relationships/image" Target="../media/image314.png"/><Relationship Id="rId199" Type="http://schemas.openxmlformats.org/officeDocument/2006/relationships/customXml" Target="../ink/ink923.xml"/><Relationship Id="rId571" Type="http://schemas.openxmlformats.org/officeDocument/2006/relationships/image" Target="../media/image1082.png"/><Relationship Id="rId19" Type="http://schemas.openxmlformats.org/officeDocument/2006/relationships/image" Target="../media/image816.png"/><Relationship Id="rId224" Type="http://schemas.openxmlformats.org/officeDocument/2006/relationships/image" Target="../media/image915.png"/><Relationship Id="rId266" Type="http://schemas.openxmlformats.org/officeDocument/2006/relationships/image" Target="../media/image935.png"/><Relationship Id="rId431" Type="http://schemas.openxmlformats.org/officeDocument/2006/relationships/image" Target="../media/image1015.png"/><Relationship Id="rId473" Type="http://schemas.openxmlformats.org/officeDocument/2006/relationships/customXml" Target="../ink/ink1061.xml"/><Relationship Id="rId529" Type="http://schemas.openxmlformats.org/officeDocument/2006/relationships/image" Target="../media/image1063.png"/><Relationship Id="rId30" Type="http://schemas.openxmlformats.org/officeDocument/2006/relationships/customXml" Target="../ink/ink838.xml"/><Relationship Id="rId126" Type="http://schemas.openxmlformats.org/officeDocument/2006/relationships/customXml" Target="../ink/ink886.xml"/><Relationship Id="rId168" Type="http://schemas.openxmlformats.org/officeDocument/2006/relationships/customXml" Target="../ink/ink907.xml"/><Relationship Id="rId333" Type="http://schemas.openxmlformats.org/officeDocument/2006/relationships/image" Target="../media/image968.png"/><Relationship Id="rId540" Type="http://schemas.openxmlformats.org/officeDocument/2006/relationships/customXml" Target="../ink/ink1095.xml"/><Relationship Id="rId72" Type="http://schemas.openxmlformats.org/officeDocument/2006/relationships/customXml" Target="../ink/ink859.xml"/><Relationship Id="rId375" Type="http://schemas.openxmlformats.org/officeDocument/2006/relationships/image" Target="../media/image988.png"/><Relationship Id="rId582" Type="http://schemas.openxmlformats.org/officeDocument/2006/relationships/customXml" Target="../ink/ink1116.xml"/><Relationship Id="rId3" Type="http://schemas.openxmlformats.org/officeDocument/2006/relationships/image" Target="../media/image808.png"/><Relationship Id="rId235" Type="http://schemas.openxmlformats.org/officeDocument/2006/relationships/customXml" Target="../ink/ink941.xml"/><Relationship Id="rId277" Type="http://schemas.openxmlformats.org/officeDocument/2006/relationships/customXml" Target="../ink/ink962.xml"/><Relationship Id="rId400" Type="http://schemas.openxmlformats.org/officeDocument/2006/relationships/customXml" Target="../ink/ink1024.xml"/><Relationship Id="rId442" Type="http://schemas.openxmlformats.org/officeDocument/2006/relationships/customXml" Target="../ink/ink1045.xml"/><Relationship Id="rId484" Type="http://schemas.openxmlformats.org/officeDocument/2006/relationships/image" Target="../media/image1041.png"/><Relationship Id="rId137" Type="http://schemas.openxmlformats.org/officeDocument/2006/relationships/image" Target="../media/image874.png"/><Relationship Id="rId302" Type="http://schemas.openxmlformats.org/officeDocument/2006/relationships/image" Target="../media/image953.png"/><Relationship Id="rId344" Type="http://schemas.openxmlformats.org/officeDocument/2006/relationships/customXml" Target="../ink/ink996.xml"/><Relationship Id="rId41" Type="http://schemas.openxmlformats.org/officeDocument/2006/relationships/image" Target="../media/image827.png"/><Relationship Id="rId83" Type="http://schemas.openxmlformats.org/officeDocument/2006/relationships/image" Target="../media/image847.png"/><Relationship Id="rId179" Type="http://schemas.openxmlformats.org/officeDocument/2006/relationships/image" Target="../media/image893.png"/><Relationship Id="rId386" Type="http://schemas.openxmlformats.org/officeDocument/2006/relationships/customXml" Target="../ink/ink1017.xml"/><Relationship Id="rId551" Type="http://schemas.openxmlformats.org/officeDocument/2006/relationships/image" Target="../media/image1072.png"/><Relationship Id="rId593" Type="http://schemas.openxmlformats.org/officeDocument/2006/relationships/image" Target="../media/image1093.png"/><Relationship Id="rId190" Type="http://schemas.openxmlformats.org/officeDocument/2006/relationships/image" Target="../media/image898.png"/><Relationship Id="rId204" Type="http://schemas.openxmlformats.org/officeDocument/2006/relationships/image" Target="../media/image905.png"/><Relationship Id="rId246" Type="http://schemas.openxmlformats.org/officeDocument/2006/relationships/image" Target="../media/image925.png"/><Relationship Id="rId288" Type="http://schemas.openxmlformats.org/officeDocument/2006/relationships/image" Target="../media/image946.png"/><Relationship Id="rId411" Type="http://schemas.openxmlformats.org/officeDocument/2006/relationships/image" Target="../media/image1005.png"/><Relationship Id="rId453" Type="http://schemas.openxmlformats.org/officeDocument/2006/relationships/customXml" Target="../ink/ink1051.xml"/><Relationship Id="rId509" Type="http://schemas.openxmlformats.org/officeDocument/2006/relationships/customXml" Target="../ink/ink1079.xml"/><Relationship Id="rId106" Type="http://schemas.openxmlformats.org/officeDocument/2006/relationships/customXml" Target="../ink/ink876.xml"/><Relationship Id="rId313" Type="http://schemas.openxmlformats.org/officeDocument/2006/relationships/customXml" Target="../ink/ink980.xml"/><Relationship Id="rId495" Type="http://schemas.openxmlformats.org/officeDocument/2006/relationships/customXml" Target="../ink/ink1072.xml"/><Relationship Id="rId10" Type="http://schemas.openxmlformats.org/officeDocument/2006/relationships/customXml" Target="../ink/ink828.xml"/><Relationship Id="rId52" Type="http://schemas.openxmlformats.org/officeDocument/2006/relationships/customXml" Target="../ink/ink849.xml"/><Relationship Id="rId94" Type="http://schemas.openxmlformats.org/officeDocument/2006/relationships/customXml" Target="../ink/ink870.xml"/><Relationship Id="rId148" Type="http://schemas.openxmlformats.org/officeDocument/2006/relationships/customXml" Target="../ink/ink897.xml"/><Relationship Id="rId355" Type="http://schemas.openxmlformats.org/officeDocument/2006/relationships/image" Target="../media/image978.png"/><Relationship Id="rId397" Type="http://schemas.openxmlformats.org/officeDocument/2006/relationships/image" Target="../media/image999.png"/><Relationship Id="rId520" Type="http://schemas.openxmlformats.org/officeDocument/2006/relationships/customXml" Target="../ink/ink1085.xml"/><Relationship Id="rId562" Type="http://schemas.openxmlformats.org/officeDocument/2006/relationships/customXml" Target="../ink/ink1106.xml"/><Relationship Id="rId215" Type="http://schemas.openxmlformats.org/officeDocument/2006/relationships/customXml" Target="../ink/ink931.xml"/><Relationship Id="rId257" Type="http://schemas.openxmlformats.org/officeDocument/2006/relationships/customXml" Target="../ink/ink952.xml"/><Relationship Id="rId422" Type="http://schemas.openxmlformats.org/officeDocument/2006/relationships/customXml" Target="../ink/ink1035.xml"/><Relationship Id="rId464" Type="http://schemas.openxmlformats.org/officeDocument/2006/relationships/image" Target="../media/image1031.png"/><Relationship Id="rId299" Type="http://schemas.openxmlformats.org/officeDocument/2006/relationships/customXml" Target="../ink/ink973.xml"/><Relationship Id="rId63" Type="http://schemas.openxmlformats.org/officeDocument/2006/relationships/image" Target="../media/image837.png"/><Relationship Id="rId159" Type="http://schemas.openxmlformats.org/officeDocument/2006/relationships/image" Target="../media/image884.png"/><Relationship Id="rId366" Type="http://schemas.openxmlformats.org/officeDocument/2006/relationships/customXml" Target="../ink/ink1007.xml"/><Relationship Id="rId573" Type="http://schemas.openxmlformats.org/officeDocument/2006/relationships/image" Target="../media/image1083.png"/><Relationship Id="rId226" Type="http://schemas.openxmlformats.org/officeDocument/2006/relationships/image" Target="../media/image135.png"/><Relationship Id="rId433" Type="http://schemas.openxmlformats.org/officeDocument/2006/relationships/image" Target="../media/image1016.png"/><Relationship Id="rId74" Type="http://schemas.openxmlformats.org/officeDocument/2006/relationships/customXml" Target="../ink/ink860.xml"/><Relationship Id="rId377" Type="http://schemas.openxmlformats.org/officeDocument/2006/relationships/image" Target="../media/image989.png"/><Relationship Id="rId500" Type="http://schemas.openxmlformats.org/officeDocument/2006/relationships/image" Target="../media/image1049.png"/><Relationship Id="rId584" Type="http://schemas.openxmlformats.org/officeDocument/2006/relationships/customXml" Target="../ink/ink1117.xml"/><Relationship Id="rId5" Type="http://schemas.openxmlformats.org/officeDocument/2006/relationships/image" Target="../media/image809.png"/><Relationship Id="rId237" Type="http://schemas.openxmlformats.org/officeDocument/2006/relationships/customXml" Target="../ink/ink942.xml"/><Relationship Id="rId444" Type="http://schemas.openxmlformats.org/officeDocument/2006/relationships/image" Target="../media/image1021.png"/><Relationship Id="rId290" Type="http://schemas.openxmlformats.org/officeDocument/2006/relationships/image" Target="../media/image947.png"/><Relationship Id="rId304" Type="http://schemas.openxmlformats.org/officeDocument/2006/relationships/image" Target="../media/image954.png"/><Relationship Id="rId388" Type="http://schemas.openxmlformats.org/officeDocument/2006/relationships/customXml" Target="../ink/ink1018.xml"/><Relationship Id="rId511" Type="http://schemas.openxmlformats.org/officeDocument/2006/relationships/customXml" Target="../ink/ink1080.xml"/><Relationship Id="rId85" Type="http://schemas.openxmlformats.org/officeDocument/2006/relationships/image" Target="../media/image848.png"/><Relationship Id="rId150" Type="http://schemas.openxmlformats.org/officeDocument/2006/relationships/customXml" Target="../ink/ink898.xml"/><Relationship Id="rId595" Type="http://schemas.openxmlformats.org/officeDocument/2006/relationships/image" Target="../media/image1094.png"/><Relationship Id="rId248" Type="http://schemas.openxmlformats.org/officeDocument/2006/relationships/image" Target="../media/image926.png"/><Relationship Id="rId455" Type="http://schemas.openxmlformats.org/officeDocument/2006/relationships/customXml" Target="../ink/ink1052.xml"/><Relationship Id="rId12" Type="http://schemas.openxmlformats.org/officeDocument/2006/relationships/customXml" Target="../ink/ink829.xml"/><Relationship Id="rId108" Type="http://schemas.openxmlformats.org/officeDocument/2006/relationships/customXml" Target="../ink/ink877.xml"/><Relationship Id="rId315" Type="http://schemas.openxmlformats.org/officeDocument/2006/relationships/customXml" Target="../ink/ink981.xml"/><Relationship Id="rId522" Type="http://schemas.openxmlformats.org/officeDocument/2006/relationships/customXml" Target="../ink/ink1086.xml"/><Relationship Id="rId96" Type="http://schemas.openxmlformats.org/officeDocument/2006/relationships/customXml" Target="../ink/ink871.xml"/><Relationship Id="rId161" Type="http://schemas.openxmlformats.org/officeDocument/2006/relationships/image" Target="../media/image885.png"/><Relationship Id="rId399" Type="http://schemas.openxmlformats.org/officeDocument/2006/relationships/image" Target="../media/image411.png"/><Relationship Id="rId259" Type="http://schemas.openxmlformats.org/officeDocument/2006/relationships/customXml" Target="../ink/ink953.xml"/><Relationship Id="rId466" Type="http://schemas.openxmlformats.org/officeDocument/2006/relationships/image" Target="../media/image1032.png"/><Relationship Id="rId23" Type="http://schemas.openxmlformats.org/officeDocument/2006/relationships/image" Target="../media/image818.png"/><Relationship Id="rId119" Type="http://schemas.openxmlformats.org/officeDocument/2006/relationships/image" Target="../media/image865.png"/><Relationship Id="rId326" Type="http://schemas.openxmlformats.org/officeDocument/2006/relationships/image" Target="../media/image965.png"/><Relationship Id="rId533" Type="http://schemas.openxmlformats.org/officeDocument/2006/relationships/image" Target="../media/image1065.png"/><Relationship Id="rId172" Type="http://schemas.openxmlformats.org/officeDocument/2006/relationships/customXml" Target="../ink/ink909.xml"/><Relationship Id="rId477" Type="http://schemas.openxmlformats.org/officeDocument/2006/relationships/customXml" Target="../ink/ink1063.xml"/><Relationship Id="rId337" Type="http://schemas.openxmlformats.org/officeDocument/2006/relationships/image" Target="../media/image970.png"/><Relationship Id="rId34" Type="http://schemas.openxmlformats.org/officeDocument/2006/relationships/customXml" Target="../ink/ink840.xml"/><Relationship Id="rId544" Type="http://schemas.openxmlformats.org/officeDocument/2006/relationships/customXml" Target="../ink/ink1097.xml"/><Relationship Id="rId183" Type="http://schemas.openxmlformats.org/officeDocument/2006/relationships/image" Target="../media/image895.png"/><Relationship Id="rId390" Type="http://schemas.openxmlformats.org/officeDocument/2006/relationships/customXml" Target="../ink/ink1019.xml"/><Relationship Id="rId404" Type="http://schemas.openxmlformats.org/officeDocument/2006/relationships/customXml" Target="../ink/ink1026.xml"/><Relationship Id="rId250" Type="http://schemas.openxmlformats.org/officeDocument/2006/relationships/image" Target="../media/image927.png"/><Relationship Id="rId488" Type="http://schemas.openxmlformats.org/officeDocument/2006/relationships/image" Target="../media/image1043.png"/><Relationship Id="rId45" Type="http://schemas.openxmlformats.org/officeDocument/2006/relationships/image" Target="../media/image829.png"/><Relationship Id="rId110" Type="http://schemas.openxmlformats.org/officeDocument/2006/relationships/customXml" Target="../ink/ink878.xml"/><Relationship Id="rId348" Type="http://schemas.openxmlformats.org/officeDocument/2006/relationships/customXml" Target="../ink/ink998.xml"/><Relationship Id="rId555" Type="http://schemas.openxmlformats.org/officeDocument/2006/relationships/image" Target="../media/image1074.png"/><Relationship Id="rId194" Type="http://schemas.openxmlformats.org/officeDocument/2006/relationships/image" Target="../media/image900.png"/><Relationship Id="rId208" Type="http://schemas.openxmlformats.org/officeDocument/2006/relationships/image" Target="../media/image907.png"/><Relationship Id="rId415" Type="http://schemas.openxmlformats.org/officeDocument/2006/relationships/image" Target="../media/image1007.png"/></Relationships>
</file>

<file path=ppt/slides/_rels/slide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49.png"/><Relationship Id="rId671" Type="http://schemas.openxmlformats.org/officeDocument/2006/relationships/customXml" Target="../ink/ink1465.xml"/><Relationship Id="rId769" Type="http://schemas.openxmlformats.org/officeDocument/2006/relationships/image" Target="../media/image1454.png"/><Relationship Id="rId21" Type="http://schemas.openxmlformats.org/officeDocument/2006/relationships/image" Target="../media/image1106.png"/><Relationship Id="rId324" Type="http://schemas.openxmlformats.org/officeDocument/2006/relationships/customXml" Target="../ink/ink1288.xml"/><Relationship Id="rId531" Type="http://schemas.openxmlformats.org/officeDocument/2006/relationships/customXml" Target="../ink/ink1394.xml"/><Relationship Id="rId629" Type="http://schemas.openxmlformats.org/officeDocument/2006/relationships/customXml" Target="../ink/ink1444.xml"/><Relationship Id="rId170" Type="http://schemas.openxmlformats.org/officeDocument/2006/relationships/customXml" Target="../ink/ink1209.xml"/><Relationship Id="rId268" Type="http://schemas.openxmlformats.org/officeDocument/2006/relationships/image" Target="../media/image988.png"/><Relationship Id="rId475" Type="http://schemas.openxmlformats.org/officeDocument/2006/relationships/customXml" Target="../ink/ink1366.xml"/><Relationship Id="rId682" Type="http://schemas.openxmlformats.org/officeDocument/2006/relationships/image" Target="../media/image1411.png"/><Relationship Id="rId32" Type="http://schemas.openxmlformats.org/officeDocument/2006/relationships/customXml" Target="../ink/ink1140.xml"/><Relationship Id="rId128" Type="http://schemas.openxmlformats.org/officeDocument/2006/relationships/customXml" Target="../ink/ink1188.xml"/><Relationship Id="rId335" Type="http://schemas.openxmlformats.org/officeDocument/2006/relationships/image" Target="../media/image1251.png"/><Relationship Id="rId542" Type="http://schemas.openxmlformats.org/officeDocument/2006/relationships/customXml" Target="../ink/ink1400.xml"/><Relationship Id="rId181" Type="http://schemas.openxmlformats.org/officeDocument/2006/relationships/image" Target="../media/image1181.png"/><Relationship Id="rId402" Type="http://schemas.openxmlformats.org/officeDocument/2006/relationships/customXml" Target="../ink/ink1328.xml"/><Relationship Id="rId279" Type="http://schemas.openxmlformats.org/officeDocument/2006/relationships/customXml" Target="../ink/ink1265.xml"/><Relationship Id="rId486" Type="http://schemas.openxmlformats.org/officeDocument/2006/relationships/image" Target="../media/image1320.png"/><Relationship Id="rId693" Type="http://schemas.openxmlformats.org/officeDocument/2006/relationships/customXml" Target="../ink/ink1476.xml"/><Relationship Id="rId707" Type="http://schemas.openxmlformats.org/officeDocument/2006/relationships/customXml" Target="../ink/ink1483.xml"/><Relationship Id="rId43" Type="http://schemas.openxmlformats.org/officeDocument/2006/relationships/image" Target="../media/image1116.png"/><Relationship Id="rId139" Type="http://schemas.openxmlformats.org/officeDocument/2006/relationships/image" Target="../media/image1160.png"/><Relationship Id="rId346" Type="http://schemas.openxmlformats.org/officeDocument/2006/relationships/customXml" Target="../ink/ink1299.xml"/><Relationship Id="rId553" Type="http://schemas.openxmlformats.org/officeDocument/2006/relationships/image" Target="../media/image1350.png"/><Relationship Id="rId760" Type="http://schemas.openxmlformats.org/officeDocument/2006/relationships/customXml" Target="../ink/ink1510.xml"/><Relationship Id="rId192" Type="http://schemas.openxmlformats.org/officeDocument/2006/relationships/customXml" Target="../ink/ink1220.xml"/><Relationship Id="rId206" Type="http://schemas.openxmlformats.org/officeDocument/2006/relationships/customXml" Target="../ink/ink1227.xml"/><Relationship Id="rId413" Type="http://schemas.openxmlformats.org/officeDocument/2006/relationships/image" Target="../media/image1287.png"/><Relationship Id="rId497" Type="http://schemas.openxmlformats.org/officeDocument/2006/relationships/customXml" Target="../ink/ink1377.xml"/><Relationship Id="rId620" Type="http://schemas.openxmlformats.org/officeDocument/2006/relationships/customXml" Target="../ink/ink1439.xml"/><Relationship Id="rId718" Type="http://schemas.openxmlformats.org/officeDocument/2006/relationships/image" Target="../media/image1429.png"/><Relationship Id="rId357" Type="http://schemas.openxmlformats.org/officeDocument/2006/relationships/image" Target="../media/image1260.png"/><Relationship Id="rId54" Type="http://schemas.openxmlformats.org/officeDocument/2006/relationships/customXml" Target="../ink/ink1151.xml"/><Relationship Id="rId217" Type="http://schemas.openxmlformats.org/officeDocument/2006/relationships/image" Target="../media/image1198.png"/><Relationship Id="rId564" Type="http://schemas.openxmlformats.org/officeDocument/2006/relationships/customXml" Target="../ink/ink1411.xml"/><Relationship Id="rId771" Type="http://schemas.openxmlformats.org/officeDocument/2006/relationships/image" Target="../media/image1455.png"/><Relationship Id="rId424" Type="http://schemas.openxmlformats.org/officeDocument/2006/relationships/image" Target="../media/image1292.png"/><Relationship Id="rId631" Type="http://schemas.openxmlformats.org/officeDocument/2006/relationships/customXml" Target="../ink/ink1445.xml"/><Relationship Id="rId729" Type="http://schemas.openxmlformats.org/officeDocument/2006/relationships/customXml" Target="../ink/ink1494.xml"/><Relationship Id="rId270" Type="http://schemas.openxmlformats.org/officeDocument/2006/relationships/image" Target="../media/image1220.png"/><Relationship Id="rId65" Type="http://schemas.openxmlformats.org/officeDocument/2006/relationships/image" Target="../media/image1126.png"/><Relationship Id="rId130" Type="http://schemas.openxmlformats.org/officeDocument/2006/relationships/customXml" Target="../ink/ink1189.xml"/><Relationship Id="rId368" Type="http://schemas.openxmlformats.org/officeDocument/2006/relationships/customXml" Target="../ink/ink1311.xml"/><Relationship Id="rId575" Type="http://schemas.openxmlformats.org/officeDocument/2006/relationships/image" Target="../media/image1360.png"/><Relationship Id="rId782" Type="http://schemas.openxmlformats.org/officeDocument/2006/relationships/customXml" Target="../ink/ink1521.xml"/><Relationship Id="rId228" Type="http://schemas.openxmlformats.org/officeDocument/2006/relationships/customXml" Target="../ink/ink1239.xml"/><Relationship Id="rId435" Type="http://schemas.openxmlformats.org/officeDocument/2006/relationships/customXml" Target="../ink/ink1345.xml"/><Relationship Id="rId642" Type="http://schemas.openxmlformats.org/officeDocument/2006/relationships/image" Target="../media/image1392.png"/><Relationship Id="rId281" Type="http://schemas.openxmlformats.org/officeDocument/2006/relationships/customXml" Target="../ink/ink1266.xml"/><Relationship Id="rId502" Type="http://schemas.openxmlformats.org/officeDocument/2006/relationships/image" Target="../media/image1327.png"/><Relationship Id="rId76" Type="http://schemas.openxmlformats.org/officeDocument/2006/relationships/customXml" Target="../ink/ink1162.xml"/><Relationship Id="rId141" Type="http://schemas.openxmlformats.org/officeDocument/2006/relationships/image" Target="../media/image1161.png"/><Relationship Id="rId379" Type="http://schemas.openxmlformats.org/officeDocument/2006/relationships/image" Target="../media/image1271.png"/><Relationship Id="rId586" Type="http://schemas.openxmlformats.org/officeDocument/2006/relationships/customXml" Target="../ink/ink1422.xml"/><Relationship Id="rId793" Type="http://schemas.openxmlformats.org/officeDocument/2006/relationships/customXml" Target="../ink/ink1527.xml"/><Relationship Id="rId807" Type="http://schemas.openxmlformats.org/officeDocument/2006/relationships/customXml" Target="../ink/ink1534.xml"/><Relationship Id="rId7" Type="http://schemas.openxmlformats.org/officeDocument/2006/relationships/image" Target="../media/image1099.png"/><Relationship Id="rId239" Type="http://schemas.openxmlformats.org/officeDocument/2006/relationships/customXml" Target="../ink/ink1245.xml"/><Relationship Id="rId446" Type="http://schemas.openxmlformats.org/officeDocument/2006/relationships/image" Target="../media/image1302.png"/><Relationship Id="rId653" Type="http://schemas.openxmlformats.org/officeDocument/2006/relationships/customXml" Target="../ink/ink1456.xml"/><Relationship Id="rId292" Type="http://schemas.openxmlformats.org/officeDocument/2006/relationships/customXml" Target="../ink/ink1272.xml"/><Relationship Id="rId306" Type="http://schemas.openxmlformats.org/officeDocument/2006/relationships/customXml" Target="../ink/ink1279.xml"/><Relationship Id="rId87" Type="http://schemas.openxmlformats.org/officeDocument/2006/relationships/image" Target="../media/image491.png"/><Relationship Id="rId513" Type="http://schemas.openxmlformats.org/officeDocument/2006/relationships/customXml" Target="../ink/ink1385.xml"/><Relationship Id="rId597" Type="http://schemas.openxmlformats.org/officeDocument/2006/relationships/image" Target="../media/image1370.png"/><Relationship Id="rId720" Type="http://schemas.openxmlformats.org/officeDocument/2006/relationships/image" Target="../media/image1430.png"/><Relationship Id="rId152" Type="http://schemas.openxmlformats.org/officeDocument/2006/relationships/customXml" Target="../ink/ink1200.xml"/><Relationship Id="rId457" Type="http://schemas.openxmlformats.org/officeDocument/2006/relationships/image" Target="../media/image1307.png"/><Relationship Id="rId664" Type="http://schemas.openxmlformats.org/officeDocument/2006/relationships/image" Target="../media/image1402.png"/><Relationship Id="rId14" Type="http://schemas.openxmlformats.org/officeDocument/2006/relationships/customXml" Target="../ink/ink1131.xml"/><Relationship Id="rId317" Type="http://schemas.openxmlformats.org/officeDocument/2006/relationships/image" Target="../media/image1242.png"/><Relationship Id="rId524" Type="http://schemas.openxmlformats.org/officeDocument/2006/relationships/image" Target="../media/image1337.png"/><Relationship Id="rId731" Type="http://schemas.openxmlformats.org/officeDocument/2006/relationships/customXml" Target="../ink/ink1495.xml"/><Relationship Id="rId98" Type="http://schemas.openxmlformats.org/officeDocument/2006/relationships/customXml" Target="../ink/ink1173.xml"/><Relationship Id="rId163" Type="http://schemas.openxmlformats.org/officeDocument/2006/relationships/image" Target="../media/image1172.png"/><Relationship Id="rId370" Type="http://schemas.openxmlformats.org/officeDocument/2006/relationships/customXml" Target="../ink/ink1312.xml"/><Relationship Id="rId230" Type="http://schemas.openxmlformats.org/officeDocument/2006/relationships/customXml" Target="../ink/ink1240.xml"/><Relationship Id="rId468" Type="http://schemas.openxmlformats.org/officeDocument/2006/relationships/image" Target="../media/image1312.png"/><Relationship Id="rId675" Type="http://schemas.openxmlformats.org/officeDocument/2006/relationships/customXml" Target="../ink/ink1467.xml"/><Relationship Id="rId25" Type="http://schemas.openxmlformats.org/officeDocument/2006/relationships/image" Target="../media/image1108.png"/><Relationship Id="rId328" Type="http://schemas.openxmlformats.org/officeDocument/2006/relationships/customXml" Target="../ink/ink1290.xml"/><Relationship Id="rId535" Type="http://schemas.openxmlformats.org/officeDocument/2006/relationships/customXml" Target="../ink/ink1396.xml"/><Relationship Id="rId742" Type="http://schemas.openxmlformats.org/officeDocument/2006/relationships/customXml" Target="../ink/ink1501.xml"/><Relationship Id="rId174" Type="http://schemas.openxmlformats.org/officeDocument/2006/relationships/customXml" Target="../ink/ink1211.xml"/><Relationship Id="rId381" Type="http://schemas.openxmlformats.org/officeDocument/2006/relationships/image" Target="../media/image1272.png"/><Relationship Id="rId602" Type="http://schemas.openxmlformats.org/officeDocument/2006/relationships/customXml" Target="../ink/ink1430.xml"/><Relationship Id="rId241" Type="http://schemas.openxmlformats.org/officeDocument/2006/relationships/customXml" Target="../ink/ink1246.xml"/><Relationship Id="rId479" Type="http://schemas.openxmlformats.org/officeDocument/2006/relationships/customXml" Target="../ink/ink1368.xml"/><Relationship Id="rId686" Type="http://schemas.openxmlformats.org/officeDocument/2006/relationships/image" Target="../media/image1413.png"/><Relationship Id="rId36" Type="http://schemas.openxmlformats.org/officeDocument/2006/relationships/customXml" Target="../ink/ink1142.xml"/><Relationship Id="rId339" Type="http://schemas.openxmlformats.org/officeDocument/2006/relationships/image" Target="../media/image1253.png"/><Relationship Id="rId546" Type="http://schemas.openxmlformats.org/officeDocument/2006/relationships/customXml" Target="../ink/ink1402.xml"/><Relationship Id="rId753" Type="http://schemas.openxmlformats.org/officeDocument/2006/relationships/image" Target="../media/image1446.png"/><Relationship Id="rId101" Type="http://schemas.openxmlformats.org/officeDocument/2006/relationships/image" Target="../media/image1142.png"/><Relationship Id="rId185" Type="http://schemas.openxmlformats.org/officeDocument/2006/relationships/image" Target="../media/image1183.png"/><Relationship Id="rId406" Type="http://schemas.openxmlformats.org/officeDocument/2006/relationships/customXml" Target="../ink/ink1330.xml"/><Relationship Id="rId392" Type="http://schemas.openxmlformats.org/officeDocument/2006/relationships/customXml" Target="../ink/ink1323.xml"/><Relationship Id="rId613" Type="http://schemas.openxmlformats.org/officeDocument/2006/relationships/image" Target="../media/image1378.png"/><Relationship Id="rId697" Type="http://schemas.openxmlformats.org/officeDocument/2006/relationships/customXml" Target="../ink/ink1478.xml"/><Relationship Id="rId252" Type="http://schemas.openxmlformats.org/officeDocument/2006/relationships/image" Target="../media/image1213.png"/><Relationship Id="rId47" Type="http://schemas.openxmlformats.org/officeDocument/2006/relationships/image" Target="../media/image1118.png"/><Relationship Id="rId112" Type="http://schemas.openxmlformats.org/officeDocument/2006/relationships/customXml" Target="../ink/ink1180.xml"/><Relationship Id="rId557" Type="http://schemas.openxmlformats.org/officeDocument/2006/relationships/image" Target="../media/image1352.png"/><Relationship Id="rId764" Type="http://schemas.openxmlformats.org/officeDocument/2006/relationships/customXml" Target="../ink/ink1512.xml"/><Relationship Id="rId196" Type="http://schemas.openxmlformats.org/officeDocument/2006/relationships/customXml" Target="../ink/ink1222.xml"/><Relationship Id="rId417" Type="http://schemas.openxmlformats.org/officeDocument/2006/relationships/image" Target="../media/image1289.png"/><Relationship Id="rId624" Type="http://schemas.openxmlformats.org/officeDocument/2006/relationships/customXml" Target="../ink/ink1441.xml"/><Relationship Id="rId263" Type="http://schemas.openxmlformats.org/officeDocument/2006/relationships/customXml" Target="../ink/ink1257.xml"/><Relationship Id="rId470" Type="http://schemas.openxmlformats.org/officeDocument/2006/relationships/image" Target="../media/image1313.png"/><Relationship Id="rId58" Type="http://schemas.openxmlformats.org/officeDocument/2006/relationships/customXml" Target="../ink/ink1153.xml"/><Relationship Id="rId123" Type="http://schemas.openxmlformats.org/officeDocument/2006/relationships/image" Target="../media/image1152.png"/><Relationship Id="rId330" Type="http://schemas.openxmlformats.org/officeDocument/2006/relationships/customXml" Target="../ink/ink1291.xml"/><Relationship Id="rId568" Type="http://schemas.openxmlformats.org/officeDocument/2006/relationships/customXml" Target="../ink/ink1413.xml"/><Relationship Id="rId775" Type="http://schemas.openxmlformats.org/officeDocument/2006/relationships/image" Target="../media/image1457.png"/><Relationship Id="rId428" Type="http://schemas.openxmlformats.org/officeDocument/2006/relationships/image" Target="../media/image1294.png"/><Relationship Id="rId635" Type="http://schemas.openxmlformats.org/officeDocument/2006/relationships/customXml" Target="../ink/ink1447.xml"/><Relationship Id="rId274" Type="http://schemas.openxmlformats.org/officeDocument/2006/relationships/image" Target="../media/image1222.png"/><Relationship Id="rId481" Type="http://schemas.openxmlformats.org/officeDocument/2006/relationships/customXml" Target="../ink/ink1369.xml"/><Relationship Id="rId702" Type="http://schemas.openxmlformats.org/officeDocument/2006/relationships/image" Target="../media/image1421.png"/><Relationship Id="rId69" Type="http://schemas.openxmlformats.org/officeDocument/2006/relationships/image" Target="../media/image1128.png"/><Relationship Id="rId134" Type="http://schemas.openxmlformats.org/officeDocument/2006/relationships/customXml" Target="../ink/ink1191.xml"/><Relationship Id="rId579" Type="http://schemas.openxmlformats.org/officeDocument/2006/relationships/image" Target="../media/image1362.png"/><Relationship Id="rId786" Type="http://schemas.openxmlformats.org/officeDocument/2006/relationships/image" Target="../media/image1462.png"/><Relationship Id="rId341" Type="http://schemas.openxmlformats.org/officeDocument/2006/relationships/image" Target="../media/image1254.png"/><Relationship Id="rId439" Type="http://schemas.openxmlformats.org/officeDocument/2006/relationships/customXml" Target="../ink/ink1347.xml"/><Relationship Id="rId646" Type="http://schemas.openxmlformats.org/officeDocument/2006/relationships/image" Target="../media/image1394.png"/><Relationship Id="rId201" Type="http://schemas.openxmlformats.org/officeDocument/2006/relationships/image" Target="../media/image1190.png"/><Relationship Id="rId285" Type="http://schemas.openxmlformats.org/officeDocument/2006/relationships/customXml" Target="../ink/ink1268.xml"/><Relationship Id="rId506" Type="http://schemas.openxmlformats.org/officeDocument/2006/relationships/image" Target="../media/image1328.png"/><Relationship Id="rId492" Type="http://schemas.openxmlformats.org/officeDocument/2006/relationships/image" Target="../media/image1323.png"/><Relationship Id="rId713" Type="http://schemas.openxmlformats.org/officeDocument/2006/relationships/customXml" Target="../ink/ink1486.xml"/><Relationship Id="rId797" Type="http://schemas.openxmlformats.org/officeDocument/2006/relationships/customXml" Target="../ink/ink1529.xml"/><Relationship Id="rId145" Type="http://schemas.openxmlformats.org/officeDocument/2006/relationships/image" Target="../media/image1163.png"/><Relationship Id="rId352" Type="http://schemas.openxmlformats.org/officeDocument/2006/relationships/customXml" Target="../ink/ink1302.xml"/><Relationship Id="rId212" Type="http://schemas.openxmlformats.org/officeDocument/2006/relationships/customXml" Target="../ink/ink1230.xml"/><Relationship Id="rId657" Type="http://schemas.openxmlformats.org/officeDocument/2006/relationships/customXml" Target="../ink/ink1458.xml"/><Relationship Id="rId296" Type="http://schemas.openxmlformats.org/officeDocument/2006/relationships/customXml" Target="../ink/ink1274.xml"/><Relationship Id="rId517" Type="http://schemas.openxmlformats.org/officeDocument/2006/relationships/customXml" Target="../ink/ink1387.xml"/><Relationship Id="rId724" Type="http://schemas.openxmlformats.org/officeDocument/2006/relationships/image" Target="../media/image1432.png"/><Relationship Id="rId60" Type="http://schemas.openxmlformats.org/officeDocument/2006/relationships/customXml" Target="../ink/ink1154.xml"/><Relationship Id="rId156" Type="http://schemas.openxmlformats.org/officeDocument/2006/relationships/customXml" Target="../ink/ink1202.xml"/><Relationship Id="rId363" Type="http://schemas.openxmlformats.org/officeDocument/2006/relationships/image" Target="../media/image1263.png"/><Relationship Id="rId570" Type="http://schemas.openxmlformats.org/officeDocument/2006/relationships/customXml" Target="../ink/ink1414.xml"/><Relationship Id="rId223" Type="http://schemas.openxmlformats.org/officeDocument/2006/relationships/customXml" Target="../ink/ink1236.xml"/><Relationship Id="rId430" Type="http://schemas.openxmlformats.org/officeDocument/2006/relationships/image" Target="../media/image1295.png"/><Relationship Id="rId668" Type="http://schemas.openxmlformats.org/officeDocument/2006/relationships/image" Target="../media/image1404.png"/><Relationship Id="rId18" Type="http://schemas.openxmlformats.org/officeDocument/2006/relationships/customXml" Target="../ink/ink1133.xml"/><Relationship Id="rId528" Type="http://schemas.openxmlformats.org/officeDocument/2006/relationships/image" Target="../media/image1339.png"/><Relationship Id="rId735" Type="http://schemas.openxmlformats.org/officeDocument/2006/relationships/image" Target="../media/image1437.png"/><Relationship Id="rId167" Type="http://schemas.openxmlformats.org/officeDocument/2006/relationships/image" Target="../media/image1174.png"/><Relationship Id="rId374" Type="http://schemas.openxmlformats.org/officeDocument/2006/relationships/customXml" Target="../ink/ink1314.xml"/><Relationship Id="rId581" Type="http://schemas.openxmlformats.org/officeDocument/2006/relationships/image" Target="../media/image1363.png"/><Relationship Id="rId71" Type="http://schemas.openxmlformats.org/officeDocument/2006/relationships/image" Target="../media/image1129.png"/><Relationship Id="rId234" Type="http://schemas.openxmlformats.org/officeDocument/2006/relationships/customXml" Target="../ink/ink1242.xml"/><Relationship Id="rId679" Type="http://schemas.openxmlformats.org/officeDocument/2006/relationships/customXml" Target="../ink/ink1469.xml"/><Relationship Id="rId802" Type="http://schemas.openxmlformats.org/officeDocument/2006/relationships/image" Target="../media/image1470.png"/><Relationship Id="rId2" Type="http://schemas.openxmlformats.org/officeDocument/2006/relationships/customXml" Target="../ink/ink1125.xml"/><Relationship Id="rId29" Type="http://schemas.openxmlformats.org/officeDocument/2006/relationships/image" Target="../media/image1110.png"/><Relationship Id="rId441" Type="http://schemas.openxmlformats.org/officeDocument/2006/relationships/customXml" Target="../ink/ink1348.xml"/><Relationship Id="rId539" Type="http://schemas.openxmlformats.org/officeDocument/2006/relationships/image" Target="../media/image1344.png"/><Relationship Id="rId746" Type="http://schemas.openxmlformats.org/officeDocument/2006/relationships/customXml" Target="../ink/ink1503.xml"/><Relationship Id="rId178" Type="http://schemas.openxmlformats.org/officeDocument/2006/relationships/customXml" Target="../ink/ink1213.xml"/><Relationship Id="rId301" Type="http://schemas.openxmlformats.org/officeDocument/2006/relationships/image" Target="../media/image1234.png"/><Relationship Id="rId82" Type="http://schemas.openxmlformats.org/officeDocument/2006/relationships/customXml" Target="../ink/ink1165.xml"/><Relationship Id="rId385" Type="http://schemas.openxmlformats.org/officeDocument/2006/relationships/image" Target="../media/image1274.png"/><Relationship Id="rId592" Type="http://schemas.openxmlformats.org/officeDocument/2006/relationships/customXml" Target="../ink/ink1425.xml"/><Relationship Id="rId606" Type="http://schemas.openxmlformats.org/officeDocument/2006/relationships/customXml" Target="../ink/ink1432.xml"/><Relationship Id="rId813" Type="http://schemas.openxmlformats.org/officeDocument/2006/relationships/customXml" Target="../ink/ink1537.xml"/><Relationship Id="rId245" Type="http://schemas.openxmlformats.org/officeDocument/2006/relationships/customXml" Target="../ink/ink1248.xml"/><Relationship Id="rId452" Type="http://schemas.openxmlformats.org/officeDocument/2006/relationships/image" Target="../media/image1305.png"/><Relationship Id="rId105" Type="http://schemas.openxmlformats.org/officeDocument/2006/relationships/image" Target="../media/image1144.png"/><Relationship Id="rId312" Type="http://schemas.openxmlformats.org/officeDocument/2006/relationships/customXml" Target="../ink/ink1282.xml"/><Relationship Id="rId757" Type="http://schemas.openxmlformats.org/officeDocument/2006/relationships/image" Target="../media/image1448.png"/><Relationship Id="rId93" Type="http://schemas.openxmlformats.org/officeDocument/2006/relationships/image" Target="../media/image1138.png"/><Relationship Id="rId189" Type="http://schemas.openxmlformats.org/officeDocument/2006/relationships/image" Target="../media/image1185.png"/><Relationship Id="rId396" Type="http://schemas.openxmlformats.org/officeDocument/2006/relationships/customXml" Target="../ink/ink1325.xml"/><Relationship Id="rId617" Type="http://schemas.openxmlformats.org/officeDocument/2006/relationships/image" Target="../media/image1380.png"/><Relationship Id="rId256" Type="http://schemas.openxmlformats.org/officeDocument/2006/relationships/image" Target="../media/image1215.png"/><Relationship Id="rId463" Type="http://schemas.openxmlformats.org/officeDocument/2006/relationships/customXml" Target="../ink/ink1360.xml"/><Relationship Id="rId670" Type="http://schemas.openxmlformats.org/officeDocument/2006/relationships/image" Target="../media/image1405.png"/><Relationship Id="rId116" Type="http://schemas.openxmlformats.org/officeDocument/2006/relationships/customXml" Target="../ink/ink1182.xml"/><Relationship Id="rId323" Type="http://schemas.openxmlformats.org/officeDocument/2006/relationships/image" Target="../media/image1245.png"/><Relationship Id="rId530" Type="http://schemas.openxmlformats.org/officeDocument/2006/relationships/image" Target="../media/image1340.png"/><Relationship Id="rId768" Type="http://schemas.openxmlformats.org/officeDocument/2006/relationships/customXml" Target="../ink/ink1514.xml"/><Relationship Id="rId20" Type="http://schemas.openxmlformats.org/officeDocument/2006/relationships/customXml" Target="../ink/ink1134.xml"/><Relationship Id="rId628" Type="http://schemas.openxmlformats.org/officeDocument/2006/relationships/customXml" Target="../ink/ink1443.xml"/><Relationship Id="rId267" Type="http://schemas.openxmlformats.org/officeDocument/2006/relationships/customXml" Target="../ink/ink1259.xml"/><Relationship Id="rId474" Type="http://schemas.openxmlformats.org/officeDocument/2006/relationships/image" Target="../media/image1315.png"/><Relationship Id="rId127" Type="http://schemas.openxmlformats.org/officeDocument/2006/relationships/image" Target="../media/image1154.png"/><Relationship Id="rId681" Type="http://schemas.openxmlformats.org/officeDocument/2006/relationships/customXml" Target="../ink/ink1470.xml"/><Relationship Id="rId779" Type="http://schemas.openxmlformats.org/officeDocument/2006/relationships/image" Target="../media/image1459.png"/><Relationship Id="rId31" Type="http://schemas.openxmlformats.org/officeDocument/2006/relationships/image" Target="../media/image1111.png"/><Relationship Id="rId334" Type="http://schemas.openxmlformats.org/officeDocument/2006/relationships/customXml" Target="../ink/ink1293.xml"/><Relationship Id="rId541" Type="http://schemas.openxmlformats.org/officeDocument/2006/relationships/image" Target="../media/image1345.png"/><Relationship Id="rId639" Type="http://schemas.openxmlformats.org/officeDocument/2006/relationships/customXml" Target="../ink/ink1449.xml"/><Relationship Id="rId180" Type="http://schemas.openxmlformats.org/officeDocument/2006/relationships/customXml" Target="../ink/ink1214.xml"/><Relationship Id="rId278" Type="http://schemas.openxmlformats.org/officeDocument/2006/relationships/image" Target="../media/image1224.png"/><Relationship Id="rId401" Type="http://schemas.openxmlformats.org/officeDocument/2006/relationships/image" Target="../media/image1281.png"/><Relationship Id="rId485" Type="http://schemas.openxmlformats.org/officeDocument/2006/relationships/customXml" Target="../ink/ink1371.xml"/><Relationship Id="rId692" Type="http://schemas.openxmlformats.org/officeDocument/2006/relationships/image" Target="../media/image1416.png"/><Relationship Id="rId706" Type="http://schemas.openxmlformats.org/officeDocument/2006/relationships/image" Target="../media/image1423.png"/><Relationship Id="rId42" Type="http://schemas.openxmlformats.org/officeDocument/2006/relationships/customXml" Target="../ink/ink1145.xml"/><Relationship Id="rId138" Type="http://schemas.openxmlformats.org/officeDocument/2006/relationships/customXml" Target="../ink/ink1193.xml"/><Relationship Id="rId345" Type="http://schemas.openxmlformats.org/officeDocument/2006/relationships/image" Target="../media/image1255.png"/><Relationship Id="rId552" Type="http://schemas.openxmlformats.org/officeDocument/2006/relationships/customXml" Target="../ink/ink1405.xml"/><Relationship Id="rId191" Type="http://schemas.openxmlformats.org/officeDocument/2006/relationships/image" Target="../media/image1186.png"/><Relationship Id="rId205" Type="http://schemas.openxmlformats.org/officeDocument/2006/relationships/image" Target="../media/image1192.png"/><Relationship Id="rId412" Type="http://schemas.openxmlformats.org/officeDocument/2006/relationships/customXml" Target="../ink/ink1333.xml"/><Relationship Id="rId289" Type="http://schemas.openxmlformats.org/officeDocument/2006/relationships/image" Target="../media/image1228.png"/><Relationship Id="rId496" Type="http://schemas.openxmlformats.org/officeDocument/2006/relationships/image" Target="../media/image1325.png"/><Relationship Id="rId717" Type="http://schemas.openxmlformats.org/officeDocument/2006/relationships/customXml" Target="../ink/ink1488.xml"/><Relationship Id="rId53" Type="http://schemas.openxmlformats.org/officeDocument/2006/relationships/image" Target="../media/image314.png"/><Relationship Id="rId149" Type="http://schemas.openxmlformats.org/officeDocument/2006/relationships/image" Target="../media/image1165.png"/><Relationship Id="rId356" Type="http://schemas.openxmlformats.org/officeDocument/2006/relationships/customXml" Target="../ink/ink1305.xml"/><Relationship Id="rId563" Type="http://schemas.openxmlformats.org/officeDocument/2006/relationships/image" Target="../media/image1354.png"/><Relationship Id="rId770" Type="http://schemas.openxmlformats.org/officeDocument/2006/relationships/customXml" Target="../ink/ink1515.xml"/><Relationship Id="rId216" Type="http://schemas.openxmlformats.org/officeDocument/2006/relationships/customXml" Target="../ink/ink1232.xml"/><Relationship Id="rId423" Type="http://schemas.openxmlformats.org/officeDocument/2006/relationships/customXml" Target="../ink/ink1339.xml"/><Relationship Id="rId630" Type="http://schemas.openxmlformats.org/officeDocument/2006/relationships/image" Target="../media/image1386.png"/><Relationship Id="rId728" Type="http://schemas.openxmlformats.org/officeDocument/2006/relationships/image" Target="../media/image1434.png"/><Relationship Id="rId64" Type="http://schemas.openxmlformats.org/officeDocument/2006/relationships/customXml" Target="../ink/ink1156.xml"/><Relationship Id="rId367" Type="http://schemas.openxmlformats.org/officeDocument/2006/relationships/image" Target="../media/image1265.png"/><Relationship Id="rId574" Type="http://schemas.openxmlformats.org/officeDocument/2006/relationships/customXml" Target="../ink/ink1416.xml"/><Relationship Id="rId227" Type="http://schemas.openxmlformats.org/officeDocument/2006/relationships/image" Target="../media/image1202.png"/><Relationship Id="rId781" Type="http://schemas.openxmlformats.org/officeDocument/2006/relationships/image" Target="../media/image1460.png"/><Relationship Id="rId434" Type="http://schemas.openxmlformats.org/officeDocument/2006/relationships/image" Target="../media/image1296.png"/><Relationship Id="rId641" Type="http://schemas.openxmlformats.org/officeDocument/2006/relationships/customXml" Target="../ink/ink1450.xml"/><Relationship Id="rId739" Type="http://schemas.openxmlformats.org/officeDocument/2006/relationships/image" Target="../media/image1439.png"/><Relationship Id="rId280" Type="http://schemas.openxmlformats.org/officeDocument/2006/relationships/image" Target="../media/image1225.png"/><Relationship Id="rId501" Type="http://schemas.openxmlformats.org/officeDocument/2006/relationships/customXml" Target="../ink/ink1379.xml"/><Relationship Id="rId75" Type="http://schemas.openxmlformats.org/officeDocument/2006/relationships/image" Target="../media/image1131.png"/><Relationship Id="rId140" Type="http://schemas.openxmlformats.org/officeDocument/2006/relationships/customXml" Target="../ink/ink1194.xml"/><Relationship Id="rId378" Type="http://schemas.openxmlformats.org/officeDocument/2006/relationships/customXml" Target="../ink/ink1316.xml"/><Relationship Id="rId585" Type="http://schemas.openxmlformats.org/officeDocument/2006/relationships/image" Target="../media/image403.png"/><Relationship Id="rId792" Type="http://schemas.openxmlformats.org/officeDocument/2006/relationships/image" Target="../media/image1465.png"/><Relationship Id="rId806" Type="http://schemas.openxmlformats.org/officeDocument/2006/relationships/image" Target="../media/image1472.png"/><Relationship Id="rId6" Type="http://schemas.openxmlformats.org/officeDocument/2006/relationships/customXml" Target="../ink/ink1127.xml"/><Relationship Id="rId238" Type="http://schemas.openxmlformats.org/officeDocument/2006/relationships/customXml" Target="../ink/ink1244.xml"/><Relationship Id="rId445" Type="http://schemas.openxmlformats.org/officeDocument/2006/relationships/customXml" Target="../ink/ink1350.xml"/><Relationship Id="rId487" Type="http://schemas.openxmlformats.org/officeDocument/2006/relationships/customXml" Target="../ink/ink1372.xml"/><Relationship Id="rId610" Type="http://schemas.openxmlformats.org/officeDocument/2006/relationships/customXml" Target="../ink/ink1434.xml"/><Relationship Id="rId652" Type="http://schemas.openxmlformats.org/officeDocument/2006/relationships/image" Target="../media/image1396.png"/><Relationship Id="rId694" Type="http://schemas.openxmlformats.org/officeDocument/2006/relationships/image" Target="../media/image1417.png"/><Relationship Id="rId708" Type="http://schemas.openxmlformats.org/officeDocument/2006/relationships/image" Target="../media/image1424.png"/><Relationship Id="rId291" Type="http://schemas.openxmlformats.org/officeDocument/2006/relationships/image" Target="../media/image1229.png"/><Relationship Id="rId305" Type="http://schemas.openxmlformats.org/officeDocument/2006/relationships/image" Target="../media/image1236.png"/><Relationship Id="rId347" Type="http://schemas.openxmlformats.org/officeDocument/2006/relationships/image" Target="../media/image1256.png"/><Relationship Id="rId512" Type="http://schemas.openxmlformats.org/officeDocument/2006/relationships/image" Target="../media/image1331.png"/><Relationship Id="rId44" Type="http://schemas.openxmlformats.org/officeDocument/2006/relationships/customXml" Target="../ink/ink1146.xml"/><Relationship Id="rId86" Type="http://schemas.openxmlformats.org/officeDocument/2006/relationships/customXml" Target="../ink/ink1167.xml"/><Relationship Id="rId151" Type="http://schemas.openxmlformats.org/officeDocument/2006/relationships/image" Target="../media/image1166.png"/><Relationship Id="rId389" Type="http://schemas.openxmlformats.org/officeDocument/2006/relationships/image" Target="../media/image1276.png"/><Relationship Id="rId554" Type="http://schemas.openxmlformats.org/officeDocument/2006/relationships/customXml" Target="../ink/ink1406.xml"/><Relationship Id="rId596" Type="http://schemas.openxmlformats.org/officeDocument/2006/relationships/customXml" Target="../ink/ink1427.xml"/><Relationship Id="rId761" Type="http://schemas.openxmlformats.org/officeDocument/2006/relationships/image" Target="../media/image1450.png"/><Relationship Id="rId193" Type="http://schemas.openxmlformats.org/officeDocument/2006/relationships/image" Target="../media/image1187.png"/><Relationship Id="rId207" Type="http://schemas.openxmlformats.org/officeDocument/2006/relationships/image" Target="../media/image1193.png"/><Relationship Id="rId249" Type="http://schemas.openxmlformats.org/officeDocument/2006/relationships/customXml" Target="../ink/ink1250.xml"/><Relationship Id="rId414" Type="http://schemas.openxmlformats.org/officeDocument/2006/relationships/customXml" Target="../ink/ink1334.xml"/><Relationship Id="rId456" Type="http://schemas.openxmlformats.org/officeDocument/2006/relationships/customXml" Target="../ink/ink1356.xml"/><Relationship Id="rId498" Type="http://schemas.openxmlformats.org/officeDocument/2006/relationships/image" Target="../media/image537.png"/><Relationship Id="rId621" Type="http://schemas.openxmlformats.org/officeDocument/2006/relationships/image" Target="../media/image1382.png"/><Relationship Id="rId663" Type="http://schemas.openxmlformats.org/officeDocument/2006/relationships/customXml" Target="../ink/ink1461.xml"/><Relationship Id="rId13" Type="http://schemas.openxmlformats.org/officeDocument/2006/relationships/image" Target="../media/image1102.png"/><Relationship Id="rId109" Type="http://schemas.openxmlformats.org/officeDocument/2006/relationships/image" Target="../media/image1146.png"/><Relationship Id="rId260" Type="http://schemas.openxmlformats.org/officeDocument/2006/relationships/image" Target="../media/image1216.png"/><Relationship Id="rId316" Type="http://schemas.openxmlformats.org/officeDocument/2006/relationships/customXml" Target="../ink/ink1284.xml"/><Relationship Id="rId523" Type="http://schemas.openxmlformats.org/officeDocument/2006/relationships/customXml" Target="../ink/ink1390.xml"/><Relationship Id="rId719" Type="http://schemas.openxmlformats.org/officeDocument/2006/relationships/customXml" Target="../ink/ink1489.xml"/><Relationship Id="rId55" Type="http://schemas.openxmlformats.org/officeDocument/2006/relationships/image" Target="../media/image1121.png"/><Relationship Id="rId97" Type="http://schemas.openxmlformats.org/officeDocument/2006/relationships/image" Target="../media/image1140.png"/><Relationship Id="rId120" Type="http://schemas.openxmlformats.org/officeDocument/2006/relationships/customXml" Target="../ink/ink1184.xml"/><Relationship Id="rId358" Type="http://schemas.openxmlformats.org/officeDocument/2006/relationships/customXml" Target="../ink/ink1306.xml"/><Relationship Id="rId565" Type="http://schemas.openxmlformats.org/officeDocument/2006/relationships/image" Target="../media/image1355.png"/><Relationship Id="rId730" Type="http://schemas.openxmlformats.org/officeDocument/2006/relationships/image" Target="../media/image1435.png"/><Relationship Id="rId772" Type="http://schemas.openxmlformats.org/officeDocument/2006/relationships/customXml" Target="../ink/ink1516.xml"/><Relationship Id="rId162" Type="http://schemas.openxmlformats.org/officeDocument/2006/relationships/customXml" Target="../ink/ink1205.xml"/><Relationship Id="rId218" Type="http://schemas.openxmlformats.org/officeDocument/2006/relationships/customXml" Target="../ink/ink1233.xml"/><Relationship Id="rId425" Type="http://schemas.openxmlformats.org/officeDocument/2006/relationships/customXml" Target="../ink/ink1340.xml"/><Relationship Id="rId467" Type="http://schemas.openxmlformats.org/officeDocument/2006/relationships/customXml" Target="../ink/ink1362.xml"/><Relationship Id="rId632" Type="http://schemas.openxmlformats.org/officeDocument/2006/relationships/image" Target="../media/image1387.png"/><Relationship Id="rId271" Type="http://schemas.openxmlformats.org/officeDocument/2006/relationships/customXml" Target="../ink/ink1261.xml"/><Relationship Id="rId674" Type="http://schemas.openxmlformats.org/officeDocument/2006/relationships/image" Target="../media/image1407.png"/><Relationship Id="rId24" Type="http://schemas.openxmlformats.org/officeDocument/2006/relationships/customXml" Target="../ink/ink1136.xml"/><Relationship Id="rId66" Type="http://schemas.openxmlformats.org/officeDocument/2006/relationships/customXml" Target="../ink/ink1157.xml"/><Relationship Id="rId131" Type="http://schemas.openxmlformats.org/officeDocument/2006/relationships/image" Target="../media/image1156.png"/><Relationship Id="rId327" Type="http://schemas.openxmlformats.org/officeDocument/2006/relationships/image" Target="../media/image1247.png"/><Relationship Id="rId369" Type="http://schemas.openxmlformats.org/officeDocument/2006/relationships/image" Target="../media/image1266.png"/><Relationship Id="rId534" Type="http://schemas.openxmlformats.org/officeDocument/2006/relationships/image" Target="../media/image1342.png"/><Relationship Id="rId576" Type="http://schemas.openxmlformats.org/officeDocument/2006/relationships/customXml" Target="../ink/ink1417.xml"/><Relationship Id="rId741" Type="http://schemas.openxmlformats.org/officeDocument/2006/relationships/image" Target="../media/image1440.png"/><Relationship Id="rId783" Type="http://schemas.openxmlformats.org/officeDocument/2006/relationships/image" Target="../media/image1461.png"/><Relationship Id="rId173" Type="http://schemas.openxmlformats.org/officeDocument/2006/relationships/image" Target="../media/image1177.png"/><Relationship Id="rId229" Type="http://schemas.openxmlformats.org/officeDocument/2006/relationships/image" Target="../media/image1203.png"/><Relationship Id="rId380" Type="http://schemas.openxmlformats.org/officeDocument/2006/relationships/customXml" Target="../ink/ink1317.xml"/><Relationship Id="rId436" Type="http://schemas.openxmlformats.org/officeDocument/2006/relationships/image" Target="../media/image1297.png"/><Relationship Id="rId601" Type="http://schemas.openxmlformats.org/officeDocument/2006/relationships/image" Target="../media/image1372.png"/><Relationship Id="rId643" Type="http://schemas.openxmlformats.org/officeDocument/2006/relationships/customXml" Target="../ink/ink1451.xml"/><Relationship Id="rId240" Type="http://schemas.openxmlformats.org/officeDocument/2006/relationships/image" Target="../media/image1207.png"/><Relationship Id="rId478" Type="http://schemas.openxmlformats.org/officeDocument/2006/relationships/image" Target="../media/image1316.png"/><Relationship Id="rId685" Type="http://schemas.openxmlformats.org/officeDocument/2006/relationships/customXml" Target="../ink/ink1472.xml"/><Relationship Id="rId35" Type="http://schemas.openxmlformats.org/officeDocument/2006/relationships/image" Target="../media/image1112.png"/><Relationship Id="rId77" Type="http://schemas.openxmlformats.org/officeDocument/2006/relationships/image" Target="../media/image1132.png"/><Relationship Id="rId100" Type="http://schemas.openxmlformats.org/officeDocument/2006/relationships/customXml" Target="../ink/ink1174.xml"/><Relationship Id="rId282" Type="http://schemas.openxmlformats.org/officeDocument/2006/relationships/image" Target="../media/image1226.png"/><Relationship Id="rId338" Type="http://schemas.openxmlformats.org/officeDocument/2006/relationships/customXml" Target="../ink/ink1295.xml"/><Relationship Id="rId503" Type="http://schemas.openxmlformats.org/officeDocument/2006/relationships/customXml" Target="../ink/ink1380.xml"/><Relationship Id="rId545" Type="http://schemas.openxmlformats.org/officeDocument/2006/relationships/image" Target="../media/image1346.png"/><Relationship Id="rId587" Type="http://schemas.openxmlformats.org/officeDocument/2006/relationships/image" Target="../media/image1365.png"/><Relationship Id="rId710" Type="http://schemas.openxmlformats.org/officeDocument/2006/relationships/image" Target="../media/image1425.png"/><Relationship Id="rId752" Type="http://schemas.openxmlformats.org/officeDocument/2006/relationships/customXml" Target="../ink/ink1506.xml"/><Relationship Id="rId808" Type="http://schemas.openxmlformats.org/officeDocument/2006/relationships/image" Target="../media/image1473.png"/><Relationship Id="rId8" Type="http://schemas.openxmlformats.org/officeDocument/2006/relationships/customXml" Target="../ink/ink1128.xml"/><Relationship Id="rId142" Type="http://schemas.openxmlformats.org/officeDocument/2006/relationships/customXml" Target="../ink/ink1195.xml"/><Relationship Id="rId184" Type="http://schemas.openxmlformats.org/officeDocument/2006/relationships/customXml" Target="../ink/ink1216.xml"/><Relationship Id="rId391" Type="http://schemas.openxmlformats.org/officeDocument/2006/relationships/image" Target="../media/image357.png"/><Relationship Id="rId405" Type="http://schemas.openxmlformats.org/officeDocument/2006/relationships/image" Target="../media/image1283.png"/><Relationship Id="rId447" Type="http://schemas.openxmlformats.org/officeDocument/2006/relationships/customXml" Target="../ink/ink1351.xml"/><Relationship Id="rId612" Type="http://schemas.openxmlformats.org/officeDocument/2006/relationships/customXml" Target="../ink/ink1435.xml"/><Relationship Id="rId794" Type="http://schemas.openxmlformats.org/officeDocument/2006/relationships/image" Target="../media/image1466.png"/><Relationship Id="rId251" Type="http://schemas.openxmlformats.org/officeDocument/2006/relationships/customXml" Target="../ink/ink1251.xml"/><Relationship Id="rId489" Type="http://schemas.openxmlformats.org/officeDocument/2006/relationships/customXml" Target="../ink/ink1373.xml"/><Relationship Id="rId654" Type="http://schemas.openxmlformats.org/officeDocument/2006/relationships/image" Target="../media/image1397.png"/><Relationship Id="rId696" Type="http://schemas.openxmlformats.org/officeDocument/2006/relationships/image" Target="../media/image1418.png"/><Relationship Id="rId46" Type="http://schemas.openxmlformats.org/officeDocument/2006/relationships/customXml" Target="../ink/ink1147.xml"/><Relationship Id="rId293" Type="http://schemas.openxmlformats.org/officeDocument/2006/relationships/image" Target="../media/image1230.png"/><Relationship Id="rId307" Type="http://schemas.openxmlformats.org/officeDocument/2006/relationships/image" Target="../media/image1237.png"/><Relationship Id="rId349" Type="http://schemas.openxmlformats.org/officeDocument/2006/relationships/image" Target="../media/image1257.png"/><Relationship Id="rId514" Type="http://schemas.openxmlformats.org/officeDocument/2006/relationships/image" Target="../media/image1332.png"/><Relationship Id="rId556" Type="http://schemas.openxmlformats.org/officeDocument/2006/relationships/customXml" Target="../ink/ink1407.xml"/><Relationship Id="rId721" Type="http://schemas.openxmlformats.org/officeDocument/2006/relationships/customXml" Target="../ink/ink1490.xml"/><Relationship Id="rId763" Type="http://schemas.openxmlformats.org/officeDocument/2006/relationships/image" Target="../media/image1451.png"/><Relationship Id="rId88" Type="http://schemas.openxmlformats.org/officeDocument/2006/relationships/customXml" Target="../ink/ink1168.xml"/><Relationship Id="rId111" Type="http://schemas.openxmlformats.org/officeDocument/2006/relationships/image" Target="../media/image1096.png"/><Relationship Id="rId153" Type="http://schemas.openxmlformats.org/officeDocument/2006/relationships/image" Target="../media/image1167.png"/><Relationship Id="rId195" Type="http://schemas.openxmlformats.org/officeDocument/2006/relationships/image" Target="../media/image122.png"/><Relationship Id="rId209" Type="http://schemas.openxmlformats.org/officeDocument/2006/relationships/image" Target="../media/image1194.png"/><Relationship Id="rId360" Type="http://schemas.openxmlformats.org/officeDocument/2006/relationships/customXml" Target="../ink/ink1307.xml"/><Relationship Id="rId416" Type="http://schemas.openxmlformats.org/officeDocument/2006/relationships/customXml" Target="../ink/ink1335.xml"/><Relationship Id="rId598" Type="http://schemas.openxmlformats.org/officeDocument/2006/relationships/customXml" Target="../ink/ink1428.xml"/><Relationship Id="rId220" Type="http://schemas.openxmlformats.org/officeDocument/2006/relationships/customXml" Target="../ink/ink1234.xml"/><Relationship Id="rId458" Type="http://schemas.openxmlformats.org/officeDocument/2006/relationships/customXml" Target="../ink/ink1357.xml"/><Relationship Id="rId623" Type="http://schemas.openxmlformats.org/officeDocument/2006/relationships/image" Target="../media/image1383.png"/><Relationship Id="rId665" Type="http://schemas.openxmlformats.org/officeDocument/2006/relationships/customXml" Target="../ink/ink1462.xml"/><Relationship Id="rId15" Type="http://schemas.openxmlformats.org/officeDocument/2006/relationships/image" Target="../media/image1103.png"/><Relationship Id="rId57" Type="http://schemas.openxmlformats.org/officeDocument/2006/relationships/image" Target="../media/image1122.png"/><Relationship Id="rId262" Type="http://schemas.openxmlformats.org/officeDocument/2006/relationships/image" Target="../media/image1217.png"/><Relationship Id="rId318" Type="http://schemas.openxmlformats.org/officeDocument/2006/relationships/customXml" Target="../ink/ink1285.xml"/><Relationship Id="rId525" Type="http://schemas.openxmlformats.org/officeDocument/2006/relationships/customXml" Target="../ink/ink1391.xml"/><Relationship Id="rId567" Type="http://schemas.openxmlformats.org/officeDocument/2006/relationships/image" Target="../media/image1356.png"/><Relationship Id="rId732" Type="http://schemas.openxmlformats.org/officeDocument/2006/relationships/image" Target="../media/image1436.png"/><Relationship Id="rId99" Type="http://schemas.openxmlformats.org/officeDocument/2006/relationships/image" Target="../media/image1141.png"/><Relationship Id="rId122" Type="http://schemas.openxmlformats.org/officeDocument/2006/relationships/customXml" Target="../ink/ink1185.xml"/><Relationship Id="rId164" Type="http://schemas.openxmlformats.org/officeDocument/2006/relationships/customXml" Target="../ink/ink1206.xml"/><Relationship Id="rId371" Type="http://schemas.openxmlformats.org/officeDocument/2006/relationships/image" Target="../media/image1267.png"/><Relationship Id="rId774" Type="http://schemas.openxmlformats.org/officeDocument/2006/relationships/customXml" Target="../ink/ink1517.xml"/><Relationship Id="rId427" Type="http://schemas.openxmlformats.org/officeDocument/2006/relationships/customXml" Target="../ink/ink1341.xml"/><Relationship Id="rId469" Type="http://schemas.openxmlformats.org/officeDocument/2006/relationships/customXml" Target="../ink/ink1363.xml"/><Relationship Id="rId634" Type="http://schemas.openxmlformats.org/officeDocument/2006/relationships/image" Target="../media/image1388.png"/><Relationship Id="rId676" Type="http://schemas.openxmlformats.org/officeDocument/2006/relationships/image" Target="../media/image1408.png"/><Relationship Id="rId26" Type="http://schemas.openxmlformats.org/officeDocument/2006/relationships/customXml" Target="../ink/ink1137.xml"/><Relationship Id="rId231" Type="http://schemas.openxmlformats.org/officeDocument/2006/relationships/image" Target="../media/image1204.png"/><Relationship Id="rId273" Type="http://schemas.openxmlformats.org/officeDocument/2006/relationships/customXml" Target="../ink/ink1262.xml"/><Relationship Id="rId329" Type="http://schemas.openxmlformats.org/officeDocument/2006/relationships/image" Target="../media/image1248.png"/><Relationship Id="rId480" Type="http://schemas.openxmlformats.org/officeDocument/2006/relationships/image" Target="../media/image1317.png"/><Relationship Id="rId536" Type="http://schemas.openxmlformats.org/officeDocument/2006/relationships/customXml" Target="../ink/ink1397.xml"/><Relationship Id="rId701" Type="http://schemas.openxmlformats.org/officeDocument/2006/relationships/customXml" Target="../ink/ink1480.xml"/><Relationship Id="rId68" Type="http://schemas.openxmlformats.org/officeDocument/2006/relationships/customXml" Target="../ink/ink1158.xml"/><Relationship Id="rId133" Type="http://schemas.openxmlformats.org/officeDocument/2006/relationships/image" Target="../media/image1157.png"/><Relationship Id="rId175" Type="http://schemas.openxmlformats.org/officeDocument/2006/relationships/image" Target="../media/image1178.png"/><Relationship Id="rId340" Type="http://schemas.openxmlformats.org/officeDocument/2006/relationships/customXml" Target="../ink/ink1296.xml"/><Relationship Id="rId578" Type="http://schemas.openxmlformats.org/officeDocument/2006/relationships/customXml" Target="../ink/ink1418.xml"/><Relationship Id="rId743" Type="http://schemas.openxmlformats.org/officeDocument/2006/relationships/image" Target="../media/image1441.png"/><Relationship Id="rId785" Type="http://schemas.openxmlformats.org/officeDocument/2006/relationships/customXml" Target="../ink/ink1523.xml"/><Relationship Id="rId200" Type="http://schemas.openxmlformats.org/officeDocument/2006/relationships/customXml" Target="../ink/ink1224.xml"/><Relationship Id="rId382" Type="http://schemas.openxmlformats.org/officeDocument/2006/relationships/customXml" Target="../ink/ink1318.xml"/><Relationship Id="rId438" Type="http://schemas.openxmlformats.org/officeDocument/2006/relationships/image" Target="../media/image1298.png"/><Relationship Id="rId603" Type="http://schemas.openxmlformats.org/officeDocument/2006/relationships/image" Target="../media/image1373.png"/><Relationship Id="rId645" Type="http://schemas.openxmlformats.org/officeDocument/2006/relationships/customXml" Target="../ink/ink1452.xml"/><Relationship Id="rId687" Type="http://schemas.openxmlformats.org/officeDocument/2006/relationships/customXml" Target="../ink/ink1473.xml"/><Relationship Id="rId810" Type="http://schemas.openxmlformats.org/officeDocument/2006/relationships/image" Target="../media/image1474.png"/><Relationship Id="rId242" Type="http://schemas.openxmlformats.org/officeDocument/2006/relationships/image" Target="../media/image1208.png"/><Relationship Id="rId284" Type="http://schemas.openxmlformats.org/officeDocument/2006/relationships/image" Target="../media/image1227.png"/><Relationship Id="rId491" Type="http://schemas.openxmlformats.org/officeDocument/2006/relationships/customXml" Target="../ink/ink1374.xml"/><Relationship Id="rId505" Type="http://schemas.openxmlformats.org/officeDocument/2006/relationships/customXml" Target="../ink/ink1381.xml"/><Relationship Id="rId712" Type="http://schemas.openxmlformats.org/officeDocument/2006/relationships/image" Target="../media/image1426.png"/><Relationship Id="rId37" Type="http://schemas.openxmlformats.org/officeDocument/2006/relationships/image" Target="../media/image1113.png"/><Relationship Id="rId79" Type="http://schemas.openxmlformats.org/officeDocument/2006/relationships/image" Target="../media/image916.png"/><Relationship Id="rId102" Type="http://schemas.openxmlformats.org/officeDocument/2006/relationships/customXml" Target="../ink/ink1175.xml"/><Relationship Id="rId144" Type="http://schemas.openxmlformats.org/officeDocument/2006/relationships/customXml" Target="../ink/ink1196.xml"/><Relationship Id="rId547" Type="http://schemas.openxmlformats.org/officeDocument/2006/relationships/image" Target="../media/image1347.png"/><Relationship Id="rId589" Type="http://schemas.openxmlformats.org/officeDocument/2006/relationships/image" Target="../media/image1366.png"/><Relationship Id="rId754" Type="http://schemas.openxmlformats.org/officeDocument/2006/relationships/customXml" Target="../ink/ink1507.xml"/><Relationship Id="rId796" Type="http://schemas.openxmlformats.org/officeDocument/2006/relationships/image" Target="../media/image1467.png"/><Relationship Id="rId90" Type="http://schemas.openxmlformats.org/officeDocument/2006/relationships/customXml" Target="../ink/ink1169.xml"/><Relationship Id="rId186" Type="http://schemas.openxmlformats.org/officeDocument/2006/relationships/customXml" Target="../ink/ink1217.xml"/><Relationship Id="rId351" Type="http://schemas.openxmlformats.org/officeDocument/2006/relationships/image" Target="../media/image1258.png"/><Relationship Id="rId393" Type="http://schemas.openxmlformats.org/officeDocument/2006/relationships/image" Target="../media/image1277.png"/><Relationship Id="rId407" Type="http://schemas.openxmlformats.org/officeDocument/2006/relationships/image" Target="../media/image1284.png"/><Relationship Id="rId449" Type="http://schemas.openxmlformats.org/officeDocument/2006/relationships/customXml" Target="../ink/ink1352.xml"/><Relationship Id="rId614" Type="http://schemas.openxmlformats.org/officeDocument/2006/relationships/customXml" Target="../ink/ink1436.xml"/><Relationship Id="rId656" Type="http://schemas.openxmlformats.org/officeDocument/2006/relationships/image" Target="../media/image1398.png"/><Relationship Id="rId211" Type="http://schemas.openxmlformats.org/officeDocument/2006/relationships/image" Target="../media/image1195.png"/><Relationship Id="rId253" Type="http://schemas.openxmlformats.org/officeDocument/2006/relationships/customXml" Target="../ink/ink1252.xml"/><Relationship Id="rId295" Type="http://schemas.openxmlformats.org/officeDocument/2006/relationships/image" Target="../media/image1231.png"/><Relationship Id="rId309" Type="http://schemas.openxmlformats.org/officeDocument/2006/relationships/image" Target="../media/image1238.png"/><Relationship Id="rId460" Type="http://schemas.openxmlformats.org/officeDocument/2006/relationships/customXml" Target="../ink/ink1358.xml"/><Relationship Id="rId516" Type="http://schemas.openxmlformats.org/officeDocument/2006/relationships/image" Target="../media/image1333.png"/><Relationship Id="rId698" Type="http://schemas.openxmlformats.org/officeDocument/2006/relationships/image" Target="../media/image1419.png"/><Relationship Id="rId48" Type="http://schemas.openxmlformats.org/officeDocument/2006/relationships/customXml" Target="../ink/ink1148.xml"/><Relationship Id="rId113" Type="http://schemas.openxmlformats.org/officeDocument/2006/relationships/image" Target="../media/image1147.png"/><Relationship Id="rId320" Type="http://schemas.openxmlformats.org/officeDocument/2006/relationships/customXml" Target="../ink/ink1286.xml"/><Relationship Id="rId558" Type="http://schemas.openxmlformats.org/officeDocument/2006/relationships/customXml" Target="../ink/ink1408.xml"/><Relationship Id="rId723" Type="http://schemas.openxmlformats.org/officeDocument/2006/relationships/customXml" Target="../ink/ink1491.xml"/><Relationship Id="rId765" Type="http://schemas.openxmlformats.org/officeDocument/2006/relationships/image" Target="../media/image1452.png"/><Relationship Id="rId155" Type="http://schemas.openxmlformats.org/officeDocument/2006/relationships/image" Target="../media/image1168.png"/><Relationship Id="rId197" Type="http://schemas.openxmlformats.org/officeDocument/2006/relationships/image" Target="../media/image1188.png"/><Relationship Id="rId362" Type="http://schemas.openxmlformats.org/officeDocument/2006/relationships/customXml" Target="../ink/ink1308.xml"/><Relationship Id="rId418" Type="http://schemas.openxmlformats.org/officeDocument/2006/relationships/customXml" Target="../ink/ink1336.xml"/><Relationship Id="rId625" Type="http://schemas.openxmlformats.org/officeDocument/2006/relationships/image" Target="../media/image1384.png"/><Relationship Id="rId222" Type="http://schemas.openxmlformats.org/officeDocument/2006/relationships/customXml" Target="../ink/ink1235.xml"/><Relationship Id="rId264" Type="http://schemas.openxmlformats.org/officeDocument/2006/relationships/image" Target="../media/image1218.png"/><Relationship Id="rId471" Type="http://schemas.openxmlformats.org/officeDocument/2006/relationships/customXml" Target="../ink/ink1364.xml"/><Relationship Id="rId667" Type="http://schemas.openxmlformats.org/officeDocument/2006/relationships/customXml" Target="../ink/ink1463.xml"/><Relationship Id="rId17" Type="http://schemas.openxmlformats.org/officeDocument/2006/relationships/image" Target="../media/image1104.png"/><Relationship Id="rId59" Type="http://schemas.openxmlformats.org/officeDocument/2006/relationships/image" Target="../media/image1123.png"/><Relationship Id="rId124" Type="http://schemas.openxmlformats.org/officeDocument/2006/relationships/customXml" Target="../ink/ink1186.xml"/><Relationship Id="rId527" Type="http://schemas.openxmlformats.org/officeDocument/2006/relationships/customXml" Target="../ink/ink1392.xml"/><Relationship Id="rId569" Type="http://schemas.openxmlformats.org/officeDocument/2006/relationships/image" Target="../media/image1357.png"/><Relationship Id="rId734" Type="http://schemas.openxmlformats.org/officeDocument/2006/relationships/customXml" Target="../ink/ink1497.xml"/><Relationship Id="rId776" Type="http://schemas.openxmlformats.org/officeDocument/2006/relationships/customXml" Target="../ink/ink1518.xml"/><Relationship Id="rId70" Type="http://schemas.openxmlformats.org/officeDocument/2006/relationships/customXml" Target="../ink/ink1159.xml"/><Relationship Id="rId166" Type="http://schemas.openxmlformats.org/officeDocument/2006/relationships/customXml" Target="../ink/ink1207.xml"/><Relationship Id="rId331" Type="http://schemas.openxmlformats.org/officeDocument/2006/relationships/image" Target="../media/image1249.png"/><Relationship Id="rId373" Type="http://schemas.openxmlformats.org/officeDocument/2006/relationships/image" Target="../media/image1268.png"/><Relationship Id="rId429" Type="http://schemas.openxmlformats.org/officeDocument/2006/relationships/customXml" Target="../ink/ink1342.xml"/><Relationship Id="rId580" Type="http://schemas.openxmlformats.org/officeDocument/2006/relationships/customXml" Target="../ink/ink1419.xml"/><Relationship Id="rId636" Type="http://schemas.openxmlformats.org/officeDocument/2006/relationships/image" Target="../media/image1389.png"/><Relationship Id="rId801" Type="http://schemas.openxmlformats.org/officeDocument/2006/relationships/customXml" Target="../ink/ink1531.xml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1205.png"/><Relationship Id="rId440" Type="http://schemas.openxmlformats.org/officeDocument/2006/relationships/image" Target="../media/image1299.png"/><Relationship Id="rId678" Type="http://schemas.openxmlformats.org/officeDocument/2006/relationships/image" Target="../media/image1409.png"/><Relationship Id="rId28" Type="http://schemas.openxmlformats.org/officeDocument/2006/relationships/customXml" Target="../ink/ink1138.xml"/><Relationship Id="rId275" Type="http://schemas.openxmlformats.org/officeDocument/2006/relationships/customXml" Target="../ink/ink1263.xml"/><Relationship Id="rId300" Type="http://schemas.openxmlformats.org/officeDocument/2006/relationships/customXml" Target="../ink/ink1276.xml"/><Relationship Id="rId482" Type="http://schemas.openxmlformats.org/officeDocument/2006/relationships/image" Target="../media/image1318.png"/><Relationship Id="rId538" Type="http://schemas.openxmlformats.org/officeDocument/2006/relationships/customXml" Target="../ink/ink1398.xml"/><Relationship Id="rId703" Type="http://schemas.openxmlformats.org/officeDocument/2006/relationships/customXml" Target="../ink/ink1481.xml"/><Relationship Id="rId745" Type="http://schemas.openxmlformats.org/officeDocument/2006/relationships/image" Target="../media/image1442.png"/><Relationship Id="rId81" Type="http://schemas.openxmlformats.org/officeDocument/2006/relationships/image" Target="../media/image1133.png"/><Relationship Id="rId135" Type="http://schemas.openxmlformats.org/officeDocument/2006/relationships/image" Target="../media/image1158.png"/><Relationship Id="rId177" Type="http://schemas.openxmlformats.org/officeDocument/2006/relationships/image" Target="../media/image1179.png"/><Relationship Id="rId342" Type="http://schemas.openxmlformats.org/officeDocument/2006/relationships/customXml" Target="../ink/ink1297.xml"/><Relationship Id="rId384" Type="http://schemas.openxmlformats.org/officeDocument/2006/relationships/customXml" Target="../ink/ink1319.xml"/><Relationship Id="rId591" Type="http://schemas.openxmlformats.org/officeDocument/2006/relationships/image" Target="../media/image1367.png"/><Relationship Id="rId605" Type="http://schemas.openxmlformats.org/officeDocument/2006/relationships/image" Target="../media/image1374.png"/><Relationship Id="rId787" Type="http://schemas.openxmlformats.org/officeDocument/2006/relationships/customXml" Target="../ink/ink1524.xml"/><Relationship Id="rId812" Type="http://schemas.openxmlformats.org/officeDocument/2006/relationships/image" Target="../media/image1475.png"/><Relationship Id="rId202" Type="http://schemas.openxmlformats.org/officeDocument/2006/relationships/customXml" Target="../ink/ink1225.xml"/><Relationship Id="rId244" Type="http://schemas.openxmlformats.org/officeDocument/2006/relationships/image" Target="../media/image1209.png"/><Relationship Id="rId647" Type="http://schemas.openxmlformats.org/officeDocument/2006/relationships/customXml" Target="../ink/ink1453.xml"/><Relationship Id="rId689" Type="http://schemas.openxmlformats.org/officeDocument/2006/relationships/customXml" Target="../ink/ink1474.xml"/><Relationship Id="rId39" Type="http://schemas.openxmlformats.org/officeDocument/2006/relationships/image" Target="../media/image1114.png"/><Relationship Id="rId286" Type="http://schemas.openxmlformats.org/officeDocument/2006/relationships/image" Target="../media/image236.png"/><Relationship Id="rId451" Type="http://schemas.openxmlformats.org/officeDocument/2006/relationships/customXml" Target="../ink/ink1353.xml"/><Relationship Id="rId493" Type="http://schemas.openxmlformats.org/officeDocument/2006/relationships/customXml" Target="../ink/ink1375.xml"/><Relationship Id="rId507" Type="http://schemas.openxmlformats.org/officeDocument/2006/relationships/customXml" Target="../ink/ink1382.xml"/><Relationship Id="rId549" Type="http://schemas.openxmlformats.org/officeDocument/2006/relationships/image" Target="../media/image1348.png"/><Relationship Id="rId714" Type="http://schemas.openxmlformats.org/officeDocument/2006/relationships/image" Target="../media/image1427.png"/><Relationship Id="rId756" Type="http://schemas.openxmlformats.org/officeDocument/2006/relationships/customXml" Target="../ink/ink1508.xml"/><Relationship Id="rId50" Type="http://schemas.openxmlformats.org/officeDocument/2006/relationships/customXml" Target="../ink/ink1149.xml"/><Relationship Id="rId104" Type="http://schemas.openxmlformats.org/officeDocument/2006/relationships/customXml" Target="../ink/ink1176.xml"/><Relationship Id="rId146" Type="http://schemas.openxmlformats.org/officeDocument/2006/relationships/customXml" Target="../ink/ink1197.xml"/><Relationship Id="rId188" Type="http://schemas.openxmlformats.org/officeDocument/2006/relationships/customXml" Target="../ink/ink1218.xml"/><Relationship Id="rId311" Type="http://schemas.openxmlformats.org/officeDocument/2006/relationships/image" Target="../media/image1239.png"/><Relationship Id="rId353" Type="http://schemas.openxmlformats.org/officeDocument/2006/relationships/customXml" Target="../ink/ink1303.xml"/><Relationship Id="rId395" Type="http://schemas.openxmlformats.org/officeDocument/2006/relationships/image" Target="../media/image1278.png"/><Relationship Id="rId409" Type="http://schemas.openxmlformats.org/officeDocument/2006/relationships/image" Target="../media/image1285.png"/><Relationship Id="rId560" Type="http://schemas.openxmlformats.org/officeDocument/2006/relationships/customXml" Target="../ink/ink1409.xml"/><Relationship Id="rId798" Type="http://schemas.openxmlformats.org/officeDocument/2006/relationships/image" Target="../media/image1468.png"/><Relationship Id="rId92" Type="http://schemas.openxmlformats.org/officeDocument/2006/relationships/customXml" Target="../ink/ink1170.xml"/><Relationship Id="rId213" Type="http://schemas.openxmlformats.org/officeDocument/2006/relationships/image" Target="../media/image1196.png"/><Relationship Id="rId420" Type="http://schemas.openxmlformats.org/officeDocument/2006/relationships/image" Target="../media/image1290.png"/><Relationship Id="rId616" Type="http://schemas.openxmlformats.org/officeDocument/2006/relationships/customXml" Target="../ink/ink1437.xml"/><Relationship Id="rId658" Type="http://schemas.openxmlformats.org/officeDocument/2006/relationships/image" Target="../media/image1399.png"/><Relationship Id="rId255" Type="http://schemas.openxmlformats.org/officeDocument/2006/relationships/customXml" Target="../ink/ink1253.xml"/><Relationship Id="rId297" Type="http://schemas.openxmlformats.org/officeDocument/2006/relationships/image" Target="../media/image1232.png"/><Relationship Id="rId462" Type="http://schemas.openxmlformats.org/officeDocument/2006/relationships/customXml" Target="../ink/ink1359.xml"/><Relationship Id="rId518" Type="http://schemas.openxmlformats.org/officeDocument/2006/relationships/image" Target="../media/image1334.png"/><Relationship Id="rId725" Type="http://schemas.openxmlformats.org/officeDocument/2006/relationships/customXml" Target="../ink/ink1492.xml"/><Relationship Id="rId115" Type="http://schemas.openxmlformats.org/officeDocument/2006/relationships/image" Target="../media/image1148.png"/><Relationship Id="rId157" Type="http://schemas.openxmlformats.org/officeDocument/2006/relationships/image" Target="../media/image1169.png"/><Relationship Id="rId322" Type="http://schemas.openxmlformats.org/officeDocument/2006/relationships/customXml" Target="../ink/ink1287.xml"/><Relationship Id="rId364" Type="http://schemas.openxmlformats.org/officeDocument/2006/relationships/customXml" Target="../ink/ink1309.xml"/><Relationship Id="rId767" Type="http://schemas.openxmlformats.org/officeDocument/2006/relationships/image" Target="../media/image1453.png"/><Relationship Id="rId61" Type="http://schemas.openxmlformats.org/officeDocument/2006/relationships/image" Target="../media/image1124.png"/><Relationship Id="rId199" Type="http://schemas.openxmlformats.org/officeDocument/2006/relationships/image" Target="../media/image1189.png"/><Relationship Id="rId571" Type="http://schemas.openxmlformats.org/officeDocument/2006/relationships/image" Target="../media/image1358.png"/><Relationship Id="rId627" Type="http://schemas.openxmlformats.org/officeDocument/2006/relationships/image" Target="../media/image1385.png"/><Relationship Id="rId669" Type="http://schemas.openxmlformats.org/officeDocument/2006/relationships/customXml" Target="../ink/ink1464.xml"/><Relationship Id="rId19" Type="http://schemas.openxmlformats.org/officeDocument/2006/relationships/image" Target="../media/image1105.png"/><Relationship Id="rId224" Type="http://schemas.openxmlformats.org/officeDocument/2006/relationships/customXml" Target="../ink/ink1237.xml"/><Relationship Id="rId266" Type="http://schemas.openxmlformats.org/officeDocument/2006/relationships/image" Target="../media/image1219.png"/><Relationship Id="rId431" Type="http://schemas.openxmlformats.org/officeDocument/2006/relationships/customXml" Target="../ink/ink1343.xml"/><Relationship Id="rId473" Type="http://schemas.openxmlformats.org/officeDocument/2006/relationships/customXml" Target="../ink/ink1365.xml"/><Relationship Id="rId529" Type="http://schemas.openxmlformats.org/officeDocument/2006/relationships/customXml" Target="../ink/ink1393.xml"/><Relationship Id="rId680" Type="http://schemas.openxmlformats.org/officeDocument/2006/relationships/image" Target="../media/image1410.png"/><Relationship Id="rId736" Type="http://schemas.openxmlformats.org/officeDocument/2006/relationships/customXml" Target="../ink/ink1498.xml"/><Relationship Id="rId30" Type="http://schemas.openxmlformats.org/officeDocument/2006/relationships/customXml" Target="../ink/ink1139.xml"/><Relationship Id="rId126" Type="http://schemas.openxmlformats.org/officeDocument/2006/relationships/customXml" Target="../ink/ink1187.xml"/><Relationship Id="rId168" Type="http://schemas.openxmlformats.org/officeDocument/2006/relationships/customXml" Target="../ink/ink1208.xml"/><Relationship Id="rId333" Type="http://schemas.openxmlformats.org/officeDocument/2006/relationships/image" Target="../media/image1250.png"/><Relationship Id="rId540" Type="http://schemas.openxmlformats.org/officeDocument/2006/relationships/customXml" Target="../ink/ink1399.xml"/><Relationship Id="rId778" Type="http://schemas.openxmlformats.org/officeDocument/2006/relationships/customXml" Target="../ink/ink1519.xml"/><Relationship Id="rId72" Type="http://schemas.openxmlformats.org/officeDocument/2006/relationships/customXml" Target="../ink/ink1160.xml"/><Relationship Id="rId375" Type="http://schemas.openxmlformats.org/officeDocument/2006/relationships/image" Target="../media/image1269.png"/><Relationship Id="rId582" Type="http://schemas.openxmlformats.org/officeDocument/2006/relationships/customXml" Target="../ink/ink1420.xml"/><Relationship Id="rId638" Type="http://schemas.openxmlformats.org/officeDocument/2006/relationships/image" Target="../media/image1390.png"/><Relationship Id="rId803" Type="http://schemas.openxmlformats.org/officeDocument/2006/relationships/customXml" Target="../ink/ink1532.xml"/><Relationship Id="rId3" Type="http://schemas.openxmlformats.org/officeDocument/2006/relationships/image" Target="../media/image1097.png"/><Relationship Id="rId235" Type="http://schemas.openxmlformats.org/officeDocument/2006/relationships/image" Target="../media/image269.png"/><Relationship Id="rId277" Type="http://schemas.openxmlformats.org/officeDocument/2006/relationships/customXml" Target="../ink/ink1264.xml"/><Relationship Id="rId400" Type="http://schemas.openxmlformats.org/officeDocument/2006/relationships/customXml" Target="../ink/ink1327.xml"/><Relationship Id="rId442" Type="http://schemas.openxmlformats.org/officeDocument/2006/relationships/image" Target="../media/image1300.png"/><Relationship Id="rId484" Type="http://schemas.openxmlformats.org/officeDocument/2006/relationships/image" Target="../media/image1319.png"/><Relationship Id="rId705" Type="http://schemas.openxmlformats.org/officeDocument/2006/relationships/customXml" Target="../ink/ink1482.xml"/><Relationship Id="rId137" Type="http://schemas.openxmlformats.org/officeDocument/2006/relationships/image" Target="../media/image1159.png"/><Relationship Id="rId302" Type="http://schemas.openxmlformats.org/officeDocument/2006/relationships/customXml" Target="../ink/ink1277.xml"/><Relationship Id="rId344" Type="http://schemas.openxmlformats.org/officeDocument/2006/relationships/customXml" Target="../ink/ink1298.xml"/><Relationship Id="rId691" Type="http://schemas.openxmlformats.org/officeDocument/2006/relationships/customXml" Target="../ink/ink1475.xml"/><Relationship Id="rId747" Type="http://schemas.openxmlformats.org/officeDocument/2006/relationships/image" Target="../media/image1443.png"/><Relationship Id="rId789" Type="http://schemas.openxmlformats.org/officeDocument/2006/relationships/customXml" Target="../ink/ink1525.xml"/><Relationship Id="rId41" Type="http://schemas.openxmlformats.org/officeDocument/2006/relationships/image" Target="../media/image1115.png"/><Relationship Id="rId83" Type="http://schemas.openxmlformats.org/officeDocument/2006/relationships/image" Target="../media/image1134.png"/><Relationship Id="rId179" Type="http://schemas.openxmlformats.org/officeDocument/2006/relationships/image" Target="../media/image1180.png"/><Relationship Id="rId386" Type="http://schemas.openxmlformats.org/officeDocument/2006/relationships/customXml" Target="../ink/ink1320.xml"/><Relationship Id="rId551" Type="http://schemas.openxmlformats.org/officeDocument/2006/relationships/image" Target="../media/image1349.png"/><Relationship Id="rId593" Type="http://schemas.openxmlformats.org/officeDocument/2006/relationships/image" Target="../media/image1368.png"/><Relationship Id="rId607" Type="http://schemas.openxmlformats.org/officeDocument/2006/relationships/image" Target="../media/image1375.png"/><Relationship Id="rId649" Type="http://schemas.openxmlformats.org/officeDocument/2006/relationships/customXml" Target="../ink/ink1454.xml"/><Relationship Id="rId190" Type="http://schemas.openxmlformats.org/officeDocument/2006/relationships/customXml" Target="../ink/ink1219.xml"/><Relationship Id="rId204" Type="http://schemas.openxmlformats.org/officeDocument/2006/relationships/customXml" Target="../ink/ink1226.xml"/><Relationship Id="rId246" Type="http://schemas.openxmlformats.org/officeDocument/2006/relationships/image" Target="../media/image1210.png"/><Relationship Id="rId288" Type="http://schemas.openxmlformats.org/officeDocument/2006/relationships/customXml" Target="../ink/ink1270.xml"/><Relationship Id="rId411" Type="http://schemas.openxmlformats.org/officeDocument/2006/relationships/image" Target="../media/image1286.png"/><Relationship Id="rId453" Type="http://schemas.openxmlformats.org/officeDocument/2006/relationships/customXml" Target="../ink/ink1354.xml"/><Relationship Id="rId509" Type="http://schemas.openxmlformats.org/officeDocument/2006/relationships/customXml" Target="../ink/ink1383.xml"/><Relationship Id="rId660" Type="http://schemas.openxmlformats.org/officeDocument/2006/relationships/image" Target="../media/image1400.png"/><Relationship Id="rId106" Type="http://schemas.openxmlformats.org/officeDocument/2006/relationships/customXml" Target="../ink/ink1177.xml"/><Relationship Id="rId313" Type="http://schemas.openxmlformats.org/officeDocument/2006/relationships/image" Target="../media/image1240.png"/><Relationship Id="rId495" Type="http://schemas.openxmlformats.org/officeDocument/2006/relationships/customXml" Target="../ink/ink1376.xml"/><Relationship Id="rId716" Type="http://schemas.openxmlformats.org/officeDocument/2006/relationships/image" Target="../media/image1428.png"/><Relationship Id="rId758" Type="http://schemas.openxmlformats.org/officeDocument/2006/relationships/customXml" Target="../ink/ink1509.xml"/><Relationship Id="rId10" Type="http://schemas.openxmlformats.org/officeDocument/2006/relationships/customXml" Target="../ink/ink1129.xml"/><Relationship Id="rId52" Type="http://schemas.openxmlformats.org/officeDocument/2006/relationships/customXml" Target="../ink/ink1150.xml"/><Relationship Id="rId94" Type="http://schemas.openxmlformats.org/officeDocument/2006/relationships/customXml" Target="../ink/ink1171.xml"/><Relationship Id="rId148" Type="http://schemas.openxmlformats.org/officeDocument/2006/relationships/customXml" Target="../ink/ink1198.xml"/><Relationship Id="rId355" Type="http://schemas.openxmlformats.org/officeDocument/2006/relationships/customXml" Target="../ink/ink1304.xml"/><Relationship Id="rId397" Type="http://schemas.openxmlformats.org/officeDocument/2006/relationships/image" Target="../media/image1279.png"/><Relationship Id="rId520" Type="http://schemas.openxmlformats.org/officeDocument/2006/relationships/image" Target="../media/image1335.png"/><Relationship Id="rId562" Type="http://schemas.openxmlformats.org/officeDocument/2006/relationships/customXml" Target="../ink/ink1410.xml"/><Relationship Id="rId618" Type="http://schemas.openxmlformats.org/officeDocument/2006/relationships/customXml" Target="../ink/ink1438.xml"/><Relationship Id="rId215" Type="http://schemas.openxmlformats.org/officeDocument/2006/relationships/image" Target="../media/image1197.png"/><Relationship Id="rId257" Type="http://schemas.openxmlformats.org/officeDocument/2006/relationships/customXml" Target="../ink/ink1254.xml"/><Relationship Id="rId422" Type="http://schemas.openxmlformats.org/officeDocument/2006/relationships/image" Target="../media/image1291.png"/><Relationship Id="rId464" Type="http://schemas.openxmlformats.org/officeDocument/2006/relationships/image" Target="../media/image1310.png"/><Relationship Id="rId299" Type="http://schemas.openxmlformats.org/officeDocument/2006/relationships/image" Target="../media/image1233.png"/><Relationship Id="rId727" Type="http://schemas.openxmlformats.org/officeDocument/2006/relationships/customXml" Target="../ink/ink1493.xml"/><Relationship Id="rId63" Type="http://schemas.openxmlformats.org/officeDocument/2006/relationships/image" Target="../media/image1125.png"/><Relationship Id="rId159" Type="http://schemas.openxmlformats.org/officeDocument/2006/relationships/image" Target="../media/image1170.png"/><Relationship Id="rId366" Type="http://schemas.openxmlformats.org/officeDocument/2006/relationships/customXml" Target="../ink/ink1310.xml"/><Relationship Id="rId573" Type="http://schemas.openxmlformats.org/officeDocument/2006/relationships/image" Target="../media/image1359.png"/><Relationship Id="rId780" Type="http://schemas.openxmlformats.org/officeDocument/2006/relationships/customXml" Target="../ink/ink1520.xml"/><Relationship Id="rId226" Type="http://schemas.openxmlformats.org/officeDocument/2006/relationships/customXml" Target="../ink/ink1238.xml"/><Relationship Id="rId433" Type="http://schemas.openxmlformats.org/officeDocument/2006/relationships/customXml" Target="../ink/ink1344.xml"/><Relationship Id="rId640" Type="http://schemas.openxmlformats.org/officeDocument/2006/relationships/image" Target="../media/image1391.png"/><Relationship Id="rId738" Type="http://schemas.openxmlformats.org/officeDocument/2006/relationships/customXml" Target="../ink/ink1499.xml"/><Relationship Id="rId74" Type="http://schemas.openxmlformats.org/officeDocument/2006/relationships/customXml" Target="../ink/ink1161.xml"/><Relationship Id="rId377" Type="http://schemas.openxmlformats.org/officeDocument/2006/relationships/image" Target="../media/image1270.png"/><Relationship Id="rId500" Type="http://schemas.openxmlformats.org/officeDocument/2006/relationships/image" Target="../media/image1326.png"/><Relationship Id="rId584" Type="http://schemas.openxmlformats.org/officeDocument/2006/relationships/customXml" Target="../ink/ink1421.xml"/><Relationship Id="rId805" Type="http://schemas.openxmlformats.org/officeDocument/2006/relationships/customXml" Target="../ink/ink1533.xml"/><Relationship Id="rId5" Type="http://schemas.openxmlformats.org/officeDocument/2006/relationships/image" Target="../media/image1098.png"/><Relationship Id="rId237" Type="http://schemas.openxmlformats.org/officeDocument/2006/relationships/image" Target="../media/image1206.png"/><Relationship Id="rId791" Type="http://schemas.openxmlformats.org/officeDocument/2006/relationships/customXml" Target="../ink/ink1526.xml"/><Relationship Id="rId444" Type="http://schemas.openxmlformats.org/officeDocument/2006/relationships/image" Target="../media/image1301.png"/><Relationship Id="rId651" Type="http://schemas.openxmlformats.org/officeDocument/2006/relationships/customXml" Target="../ink/ink1455.xml"/><Relationship Id="rId749" Type="http://schemas.openxmlformats.org/officeDocument/2006/relationships/image" Target="../media/image1444.png"/><Relationship Id="rId290" Type="http://schemas.openxmlformats.org/officeDocument/2006/relationships/customXml" Target="../ink/ink1271.xml"/><Relationship Id="rId304" Type="http://schemas.openxmlformats.org/officeDocument/2006/relationships/customXml" Target="../ink/ink1278.xml"/><Relationship Id="rId388" Type="http://schemas.openxmlformats.org/officeDocument/2006/relationships/customXml" Target="../ink/ink1321.xml"/><Relationship Id="rId511" Type="http://schemas.openxmlformats.org/officeDocument/2006/relationships/customXml" Target="../ink/ink1384.xml"/><Relationship Id="rId609" Type="http://schemas.openxmlformats.org/officeDocument/2006/relationships/image" Target="../media/image1376.png"/><Relationship Id="rId85" Type="http://schemas.openxmlformats.org/officeDocument/2006/relationships/image" Target="../media/image1135.png"/><Relationship Id="rId150" Type="http://schemas.openxmlformats.org/officeDocument/2006/relationships/customXml" Target="../ink/ink1199.xml"/><Relationship Id="rId595" Type="http://schemas.openxmlformats.org/officeDocument/2006/relationships/image" Target="../media/image1369.png"/><Relationship Id="rId248" Type="http://schemas.openxmlformats.org/officeDocument/2006/relationships/image" Target="../media/image1211.png"/><Relationship Id="rId455" Type="http://schemas.openxmlformats.org/officeDocument/2006/relationships/image" Target="../media/image1306.png"/><Relationship Id="rId662" Type="http://schemas.openxmlformats.org/officeDocument/2006/relationships/image" Target="../media/image1401.png"/><Relationship Id="rId12" Type="http://schemas.openxmlformats.org/officeDocument/2006/relationships/customXml" Target="../ink/ink1130.xml"/><Relationship Id="rId108" Type="http://schemas.openxmlformats.org/officeDocument/2006/relationships/customXml" Target="../ink/ink1178.xml"/><Relationship Id="rId315" Type="http://schemas.openxmlformats.org/officeDocument/2006/relationships/image" Target="../media/image1241.png"/><Relationship Id="rId522" Type="http://schemas.openxmlformats.org/officeDocument/2006/relationships/image" Target="../media/image1336.png"/><Relationship Id="rId96" Type="http://schemas.openxmlformats.org/officeDocument/2006/relationships/customXml" Target="../ink/ink1172.xml"/><Relationship Id="rId161" Type="http://schemas.openxmlformats.org/officeDocument/2006/relationships/image" Target="../media/image1171.png"/><Relationship Id="rId399" Type="http://schemas.openxmlformats.org/officeDocument/2006/relationships/image" Target="../media/image1280.png"/><Relationship Id="rId259" Type="http://schemas.openxmlformats.org/officeDocument/2006/relationships/customXml" Target="../ink/ink1255.xml"/><Relationship Id="rId466" Type="http://schemas.openxmlformats.org/officeDocument/2006/relationships/image" Target="../media/image1311.png"/><Relationship Id="rId673" Type="http://schemas.openxmlformats.org/officeDocument/2006/relationships/customXml" Target="../ink/ink1466.xml"/><Relationship Id="rId23" Type="http://schemas.openxmlformats.org/officeDocument/2006/relationships/image" Target="../media/image1107.png"/><Relationship Id="rId119" Type="http://schemas.openxmlformats.org/officeDocument/2006/relationships/image" Target="../media/image1150.png"/><Relationship Id="rId326" Type="http://schemas.openxmlformats.org/officeDocument/2006/relationships/customXml" Target="../ink/ink1289.xml"/><Relationship Id="rId533" Type="http://schemas.openxmlformats.org/officeDocument/2006/relationships/customXml" Target="../ink/ink1395.xml"/><Relationship Id="rId740" Type="http://schemas.openxmlformats.org/officeDocument/2006/relationships/customXml" Target="../ink/ink1500.xml"/><Relationship Id="rId172" Type="http://schemas.openxmlformats.org/officeDocument/2006/relationships/customXml" Target="../ink/ink1210.xml"/><Relationship Id="rId477" Type="http://schemas.openxmlformats.org/officeDocument/2006/relationships/customXml" Target="../ink/ink1367.xml"/><Relationship Id="rId600" Type="http://schemas.openxmlformats.org/officeDocument/2006/relationships/customXml" Target="../ink/ink1429.xml"/><Relationship Id="rId684" Type="http://schemas.openxmlformats.org/officeDocument/2006/relationships/image" Target="../media/image1412.png"/><Relationship Id="rId337" Type="http://schemas.openxmlformats.org/officeDocument/2006/relationships/image" Target="../media/image1252.png"/><Relationship Id="rId34" Type="http://schemas.openxmlformats.org/officeDocument/2006/relationships/customXml" Target="../ink/ink1141.xml"/><Relationship Id="rId544" Type="http://schemas.openxmlformats.org/officeDocument/2006/relationships/customXml" Target="../ink/ink1401.xml"/><Relationship Id="rId751" Type="http://schemas.openxmlformats.org/officeDocument/2006/relationships/image" Target="../media/image1445.png"/><Relationship Id="rId183" Type="http://schemas.openxmlformats.org/officeDocument/2006/relationships/image" Target="../media/image1182.png"/><Relationship Id="rId390" Type="http://schemas.openxmlformats.org/officeDocument/2006/relationships/customXml" Target="../ink/ink1322.xml"/><Relationship Id="rId404" Type="http://schemas.openxmlformats.org/officeDocument/2006/relationships/customXml" Target="../ink/ink1329.xml"/><Relationship Id="rId611" Type="http://schemas.openxmlformats.org/officeDocument/2006/relationships/image" Target="../media/image1377.png"/><Relationship Id="rId250" Type="http://schemas.openxmlformats.org/officeDocument/2006/relationships/image" Target="../media/image1212.png"/><Relationship Id="rId488" Type="http://schemas.openxmlformats.org/officeDocument/2006/relationships/image" Target="../media/image1321.png"/><Relationship Id="rId695" Type="http://schemas.openxmlformats.org/officeDocument/2006/relationships/customXml" Target="../ink/ink1477.xml"/><Relationship Id="rId709" Type="http://schemas.openxmlformats.org/officeDocument/2006/relationships/customXml" Target="../ink/ink1484.xml"/><Relationship Id="rId45" Type="http://schemas.openxmlformats.org/officeDocument/2006/relationships/image" Target="../media/image1117.png"/><Relationship Id="rId110" Type="http://schemas.openxmlformats.org/officeDocument/2006/relationships/customXml" Target="../ink/ink1179.xml"/><Relationship Id="rId348" Type="http://schemas.openxmlformats.org/officeDocument/2006/relationships/customXml" Target="../ink/ink1300.xml"/><Relationship Id="rId555" Type="http://schemas.openxmlformats.org/officeDocument/2006/relationships/image" Target="../media/image1351.png"/><Relationship Id="rId762" Type="http://schemas.openxmlformats.org/officeDocument/2006/relationships/customXml" Target="../ink/ink1511.xml"/><Relationship Id="rId194" Type="http://schemas.openxmlformats.org/officeDocument/2006/relationships/customXml" Target="../ink/ink1221.xml"/><Relationship Id="rId208" Type="http://schemas.openxmlformats.org/officeDocument/2006/relationships/customXml" Target="../ink/ink1228.xml"/><Relationship Id="rId415" Type="http://schemas.openxmlformats.org/officeDocument/2006/relationships/image" Target="../media/image1288.png"/><Relationship Id="rId622" Type="http://schemas.openxmlformats.org/officeDocument/2006/relationships/customXml" Target="../ink/ink1440.xml"/><Relationship Id="rId261" Type="http://schemas.openxmlformats.org/officeDocument/2006/relationships/customXml" Target="../ink/ink1256.xml"/><Relationship Id="rId499" Type="http://schemas.openxmlformats.org/officeDocument/2006/relationships/customXml" Target="../ink/ink1378.xml"/><Relationship Id="rId56" Type="http://schemas.openxmlformats.org/officeDocument/2006/relationships/customXml" Target="../ink/ink1152.xml"/><Relationship Id="rId359" Type="http://schemas.openxmlformats.org/officeDocument/2006/relationships/image" Target="../media/image1261.png"/><Relationship Id="rId566" Type="http://schemas.openxmlformats.org/officeDocument/2006/relationships/customXml" Target="../ink/ink1412.xml"/><Relationship Id="rId773" Type="http://schemas.openxmlformats.org/officeDocument/2006/relationships/image" Target="../media/image1456.png"/><Relationship Id="rId121" Type="http://schemas.openxmlformats.org/officeDocument/2006/relationships/image" Target="../media/image1151.png"/><Relationship Id="rId219" Type="http://schemas.openxmlformats.org/officeDocument/2006/relationships/image" Target="../media/image1199.png"/><Relationship Id="rId426" Type="http://schemas.openxmlformats.org/officeDocument/2006/relationships/image" Target="../media/image1293.png"/><Relationship Id="rId633" Type="http://schemas.openxmlformats.org/officeDocument/2006/relationships/customXml" Target="../ink/ink1446.xml"/><Relationship Id="rId67" Type="http://schemas.openxmlformats.org/officeDocument/2006/relationships/image" Target="../media/image1127.png"/><Relationship Id="rId272" Type="http://schemas.openxmlformats.org/officeDocument/2006/relationships/image" Target="../media/image1221.png"/><Relationship Id="rId577" Type="http://schemas.openxmlformats.org/officeDocument/2006/relationships/image" Target="../media/image1361.png"/><Relationship Id="rId700" Type="http://schemas.openxmlformats.org/officeDocument/2006/relationships/image" Target="../media/image1420.png"/><Relationship Id="rId132" Type="http://schemas.openxmlformats.org/officeDocument/2006/relationships/customXml" Target="../ink/ink1190.xml"/><Relationship Id="rId784" Type="http://schemas.openxmlformats.org/officeDocument/2006/relationships/customXml" Target="../ink/ink1522.xml"/><Relationship Id="rId437" Type="http://schemas.openxmlformats.org/officeDocument/2006/relationships/customXml" Target="../ink/ink1346.xml"/><Relationship Id="rId644" Type="http://schemas.openxmlformats.org/officeDocument/2006/relationships/image" Target="../media/image1393.png"/><Relationship Id="rId283" Type="http://schemas.openxmlformats.org/officeDocument/2006/relationships/customXml" Target="../ink/ink1267.xml"/><Relationship Id="rId490" Type="http://schemas.openxmlformats.org/officeDocument/2006/relationships/image" Target="../media/image1322.png"/><Relationship Id="rId504" Type="http://schemas.openxmlformats.org/officeDocument/2006/relationships/image" Target="../media/image942.png"/><Relationship Id="rId711" Type="http://schemas.openxmlformats.org/officeDocument/2006/relationships/customXml" Target="../ink/ink1485.xml"/><Relationship Id="rId78" Type="http://schemas.openxmlformats.org/officeDocument/2006/relationships/customXml" Target="../ink/ink1163.xml"/><Relationship Id="rId143" Type="http://schemas.openxmlformats.org/officeDocument/2006/relationships/image" Target="../media/image1162.png"/><Relationship Id="rId350" Type="http://schemas.openxmlformats.org/officeDocument/2006/relationships/customXml" Target="../ink/ink1301.xml"/><Relationship Id="rId588" Type="http://schemas.openxmlformats.org/officeDocument/2006/relationships/customXml" Target="../ink/ink1423.xml"/><Relationship Id="rId795" Type="http://schemas.openxmlformats.org/officeDocument/2006/relationships/customXml" Target="../ink/ink1528.xml"/><Relationship Id="rId809" Type="http://schemas.openxmlformats.org/officeDocument/2006/relationships/customXml" Target="../ink/ink1535.xml"/><Relationship Id="rId9" Type="http://schemas.openxmlformats.org/officeDocument/2006/relationships/image" Target="../media/image1100.png"/><Relationship Id="rId210" Type="http://schemas.openxmlformats.org/officeDocument/2006/relationships/customXml" Target="../ink/ink1229.xml"/><Relationship Id="rId448" Type="http://schemas.openxmlformats.org/officeDocument/2006/relationships/image" Target="../media/image1303.png"/><Relationship Id="rId655" Type="http://schemas.openxmlformats.org/officeDocument/2006/relationships/customXml" Target="../ink/ink1457.xml"/><Relationship Id="rId294" Type="http://schemas.openxmlformats.org/officeDocument/2006/relationships/customXml" Target="../ink/ink1273.xml"/><Relationship Id="rId308" Type="http://schemas.openxmlformats.org/officeDocument/2006/relationships/customXml" Target="../ink/ink1280.xml"/><Relationship Id="rId515" Type="http://schemas.openxmlformats.org/officeDocument/2006/relationships/customXml" Target="../ink/ink1386.xml"/><Relationship Id="rId722" Type="http://schemas.openxmlformats.org/officeDocument/2006/relationships/image" Target="../media/image1431.png"/><Relationship Id="rId89" Type="http://schemas.openxmlformats.org/officeDocument/2006/relationships/image" Target="../media/image1136.png"/><Relationship Id="rId154" Type="http://schemas.openxmlformats.org/officeDocument/2006/relationships/customXml" Target="../ink/ink1201.xml"/><Relationship Id="rId361" Type="http://schemas.openxmlformats.org/officeDocument/2006/relationships/image" Target="../media/image1262.png"/><Relationship Id="rId599" Type="http://schemas.openxmlformats.org/officeDocument/2006/relationships/image" Target="../media/image1371.png"/><Relationship Id="rId459" Type="http://schemas.openxmlformats.org/officeDocument/2006/relationships/image" Target="../media/image1308.png"/><Relationship Id="rId666" Type="http://schemas.openxmlformats.org/officeDocument/2006/relationships/image" Target="../media/image1403.png"/><Relationship Id="rId16" Type="http://schemas.openxmlformats.org/officeDocument/2006/relationships/customXml" Target="../ink/ink1132.xml"/><Relationship Id="rId221" Type="http://schemas.openxmlformats.org/officeDocument/2006/relationships/image" Target="../media/image1200.png"/><Relationship Id="rId319" Type="http://schemas.openxmlformats.org/officeDocument/2006/relationships/image" Target="../media/image1243.png"/><Relationship Id="rId526" Type="http://schemas.openxmlformats.org/officeDocument/2006/relationships/image" Target="../media/image1338.png"/><Relationship Id="rId733" Type="http://schemas.openxmlformats.org/officeDocument/2006/relationships/customXml" Target="../ink/ink1496.xml"/><Relationship Id="rId165" Type="http://schemas.openxmlformats.org/officeDocument/2006/relationships/image" Target="../media/image1173.png"/><Relationship Id="rId372" Type="http://schemas.openxmlformats.org/officeDocument/2006/relationships/customXml" Target="../ink/ink1313.xml"/><Relationship Id="rId677" Type="http://schemas.openxmlformats.org/officeDocument/2006/relationships/customXml" Target="../ink/ink1468.xml"/><Relationship Id="rId800" Type="http://schemas.openxmlformats.org/officeDocument/2006/relationships/image" Target="../media/image1469.png"/><Relationship Id="rId232" Type="http://schemas.openxmlformats.org/officeDocument/2006/relationships/customXml" Target="../ink/ink1241.xml"/><Relationship Id="rId27" Type="http://schemas.openxmlformats.org/officeDocument/2006/relationships/image" Target="../media/image1109.png"/><Relationship Id="rId537" Type="http://schemas.openxmlformats.org/officeDocument/2006/relationships/image" Target="../media/image1343.png"/><Relationship Id="rId744" Type="http://schemas.openxmlformats.org/officeDocument/2006/relationships/customXml" Target="../ink/ink1502.xml"/><Relationship Id="rId80" Type="http://schemas.openxmlformats.org/officeDocument/2006/relationships/customXml" Target="../ink/ink1164.xml"/><Relationship Id="rId176" Type="http://schemas.openxmlformats.org/officeDocument/2006/relationships/customXml" Target="../ink/ink1212.xml"/><Relationship Id="rId383" Type="http://schemas.openxmlformats.org/officeDocument/2006/relationships/image" Target="../media/image1273.png"/><Relationship Id="rId590" Type="http://schemas.openxmlformats.org/officeDocument/2006/relationships/customXml" Target="../ink/ink1424.xml"/><Relationship Id="rId604" Type="http://schemas.openxmlformats.org/officeDocument/2006/relationships/customXml" Target="../ink/ink1431.xml"/><Relationship Id="rId811" Type="http://schemas.openxmlformats.org/officeDocument/2006/relationships/customXml" Target="../ink/ink1536.xml"/><Relationship Id="rId243" Type="http://schemas.openxmlformats.org/officeDocument/2006/relationships/customXml" Target="../ink/ink1247.xml"/><Relationship Id="rId450" Type="http://schemas.openxmlformats.org/officeDocument/2006/relationships/image" Target="../media/image1304.png"/><Relationship Id="rId688" Type="http://schemas.openxmlformats.org/officeDocument/2006/relationships/image" Target="../media/image1414.png"/><Relationship Id="rId38" Type="http://schemas.openxmlformats.org/officeDocument/2006/relationships/customXml" Target="../ink/ink1143.xml"/><Relationship Id="rId103" Type="http://schemas.openxmlformats.org/officeDocument/2006/relationships/image" Target="../media/image1143.png"/><Relationship Id="rId310" Type="http://schemas.openxmlformats.org/officeDocument/2006/relationships/customXml" Target="../ink/ink1281.xml"/><Relationship Id="rId548" Type="http://schemas.openxmlformats.org/officeDocument/2006/relationships/customXml" Target="../ink/ink1403.xml"/><Relationship Id="rId755" Type="http://schemas.openxmlformats.org/officeDocument/2006/relationships/image" Target="../media/image1447.png"/><Relationship Id="rId91" Type="http://schemas.openxmlformats.org/officeDocument/2006/relationships/image" Target="../media/image1137.png"/><Relationship Id="rId187" Type="http://schemas.openxmlformats.org/officeDocument/2006/relationships/image" Target="../media/image1184.png"/><Relationship Id="rId394" Type="http://schemas.openxmlformats.org/officeDocument/2006/relationships/customXml" Target="../ink/ink1324.xml"/><Relationship Id="rId408" Type="http://schemas.openxmlformats.org/officeDocument/2006/relationships/customXml" Target="../ink/ink1331.xml"/><Relationship Id="rId615" Type="http://schemas.openxmlformats.org/officeDocument/2006/relationships/image" Target="../media/image1379.png"/><Relationship Id="rId254" Type="http://schemas.openxmlformats.org/officeDocument/2006/relationships/image" Target="../media/image1214.png"/><Relationship Id="rId699" Type="http://schemas.openxmlformats.org/officeDocument/2006/relationships/customXml" Target="../ink/ink1479.xml"/><Relationship Id="rId49" Type="http://schemas.openxmlformats.org/officeDocument/2006/relationships/image" Target="../media/image1119.png"/><Relationship Id="rId114" Type="http://schemas.openxmlformats.org/officeDocument/2006/relationships/customXml" Target="../ink/ink1181.xml"/><Relationship Id="rId461" Type="http://schemas.openxmlformats.org/officeDocument/2006/relationships/image" Target="../media/image1309.png"/><Relationship Id="rId559" Type="http://schemas.openxmlformats.org/officeDocument/2006/relationships/image" Target="../media/image117.png"/><Relationship Id="rId766" Type="http://schemas.openxmlformats.org/officeDocument/2006/relationships/customXml" Target="../ink/ink1513.xml"/><Relationship Id="rId198" Type="http://schemas.openxmlformats.org/officeDocument/2006/relationships/customXml" Target="../ink/ink1223.xml"/><Relationship Id="rId321" Type="http://schemas.openxmlformats.org/officeDocument/2006/relationships/image" Target="../media/image1244.png"/><Relationship Id="rId419" Type="http://schemas.openxmlformats.org/officeDocument/2006/relationships/customXml" Target="../ink/ink1337.xml"/><Relationship Id="rId626" Type="http://schemas.openxmlformats.org/officeDocument/2006/relationships/customXml" Target="../ink/ink1442.xml"/><Relationship Id="rId265" Type="http://schemas.openxmlformats.org/officeDocument/2006/relationships/customXml" Target="../ink/ink1258.xml"/><Relationship Id="rId472" Type="http://schemas.openxmlformats.org/officeDocument/2006/relationships/image" Target="../media/image1314.png"/><Relationship Id="rId125" Type="http://schemas.openxmlformats.org/officeDocument/2006/relationships/image" Target="../media/image1153.png"/><Relationship Id="rId332" Type="http://schemas.openxmlformats.org/officeDocument/2006/relationships/customXml" Target="../ink/ink1292.xml"/><Relationship Id="rId777" Type="http://schemas.openxmlformats.org/officeDocument/2006/relationships/image" Target="../media/image1458.png"/><Relationship Id="rId637" Type="http://schemas.openxmlformats.org/officeDocument/2006/relationships/customXml" Target="../ink/ink1448.xml"/><Relationship Id="rId276" Type="http://schemas.openxmlformats.org/officeDocument/2006/relationships/image" Target="../media/image1223.png"/><Relationship Id="rId483" Type="http://schemas.openxmlformats.org/officeDocument/2006/relationships/customXml" Target="../ink/ink1370.xml"/><Relationship Id="rId690" Type="http://schemas.openxmlformats.org/officeDocument/2006/relationships/image" Target="../media/image1415.png"/><Relationship Id="rId704" Type="http://schemas.openxmlformats.org/officeDocument/2006/relationships/image" Target="../media/image1422.png"/><Relationship Id="rId40" Type="http://schemas.openxmlformats.org/officeDocument/2006/relationships/customXml" Target="../ink/ink1144.xml"/><Relationship Id="rId136" Type="http://schemas.openxmlformats.org/officeDocument/2006/relationships/customXml" Target="../ink/ink1192.xml"/><Relationship Id="rId343" Type="http://schemas.openxmlformats.org/officeDocument/2006/relationships/image" Target="../media/image139.png"/><Relationship Id="rId550" Type="http://schemas.openxmlformats.org/officeDocument/2006/relationships/customXml" Target="../ink/ink1404.xml"/><Relationship Id="rId788" Type="http://schemas.openxmlformats.org/officeDocument/2006/relationships/image" Target="../media/image1463.png"/><Relationship Id="rId203" Type="http://schemas.openxmlformats.org/officeDocument/2006/relationships/image" Target="../media/image1191.png"/><Relationship Id="rId648" Type="http://schemas.openxmlformats.org/officeDocument/2006/relationships/image" Target="../media/image1395.png"/><Relationship Id="rId287" Type="http://schemas.openxmlformats.org/officeDocument/2006/relationships/customXml" Target="../ink/ink1269.xml"/><Relationship Id="rId410" Type="http://schemas.openxmlformats.org/officeDocument/2006/relationships/customXml" Target="../ink/ink1332.xml"/><Relationship Id="rId494" Type="http://schemas.openxmlformats.org/officeDocument/2006/relationships/image" Target="../media/image1324.png"/><Relationship Id="rId508" Type="http://schemas.openxmlformats.org/officeDocument/2006/relationships/image" Target="../media/image1329.png"/><Relationship Id="rId715" Type="http://schemas.openxmlformats.org/officeDocument/2006/relationships/customXml" Target="../ink/ink1487.xml"/><Relationship Id="rId147" Type="http://schemas.openxmlformats.org/officeDocument/2006/relationships/image" Target="../media/image1164.png"/><Relationship Id="rId354" Type="http://schemas.openxmlformats.org/officeDocument/2006/relationships/image" Target="../media/image1259.png"/><Relationship Id="rId799" Type="http://schemas.openxmlformats.org/officeDocument/2006/relationships/customXml" Target="../ink/ink1530.xml"/><Relationship Id="rId51" Type="http://schemas.openxmlformats.org/officeDocument/2006/relationships/image" Target="../media/image1120.png"/><Relationship Id="rId561" Type="http://schemas.openxmlformats.org/officeDocument/2006/relationships/image" Target="../media/image1353.png"/><Relationship Id="rId659" Type="http://schemas.openxmlformats.org/officeDocument/2006/relationships/customXml" Target="../ink/ink1459.xml"/><Relationship Id="rId214" Type="http://schemas.openxmlformats.org/officeDocument/2006/relationships/customXml" Target="../ink/ink1231.xml"/><Relationship Id="rId298" Type="http://schemas.openxmlformats.org/officeDocument/2006/relationships/customXml" Target="../ink/ink1275.xml"/><Relationship Id="rId421" Type="http://schemas.openxmlformats.org/officeDocument/2006/relationships/customXml" Target="../ink/ink1338.xml"/><Relationship Id="rId519" Type="http://schemas.openxmlformats.org/officeDocument/2006/relationships/customXml" Target="../ink/ink1388.xml"/><Relationship Id="rId158" Type="http://schemas.openxmlformats.org/officeDocument/2006/relationships/customXml" Target="../ink/ink1203.xml"/><Relationship Id="rId726" Type="http://schemas.openxmlformats.org/officeDocument/2006/relationships/image" Target="../media/image1433.png"/><Relationship Id="rId62" Type="http://schemas.openxmlformats.org/officeDocument/2006/relationships/customXml" Target="../ink/ink1155.xml"/><Relationship Id="rId365" Type="http://schemas.openxmlformats.org/officeDocument/2006/relationships/image" Target="../media/image1264.png"/><Relationship Id="rId572" Type="http://schemas.openxmlformats.org/officeDocument/2006/relationships/customXml" Target="../ink/ink1415.xml"/><Relationship Id="rId225" Type="http://schemas.openxmlformats.org/officeDocument/2006/relationships/image" Target="../media/image1201.png"/><Relationship Id="rId432" Type="http://schemas.openxmlformats.org/officeDocument/2006/relationships/image" Target="../media/image449.png"/><Relationship Id="rId737" Type="http://schemas.openxmlformats.org/officeDocument/2006/relationships/image" Target="../media/image1438.png"/><Relationship Id="rId73" Type="http://schemas.openxmlformats.org/officeDocument/2006/relationships/image" Target="../media/image1130.png"/><Relationship Id="rId169" Type="http://schemas.openxmlformats.org/officeDocument/2006/relationships/image" Target="../media/image1175.png"/><Relationship Id="rId376" Type="http://schemas.openxmlformats.org/officeDocument/2006/relationships/customXml" Target="../ink/ink1315.xml"/><Relationship Id="rId583" Type="http://schemas.openxmlformats.org/officeDocument/2006/relationships/image" Target="../media/image1364.png"/><Relationship Id="rId790" Type="http://schemas.openxmlformats.org/officeDocument/2006/relationships/image" Target="../media/image1464.png"/><Relationship Id="rId804" Type="http://schemas.openxmlformats.org/officeDocument/2006/relationships/image" Target="../media/image1471.png"/><Relationship Id="rId4" Type="http://schemas.openxmlformats.org/officeDocument/2006/relationships/customXml" Target="../ink/ink1126.xml"/><Relationship Id="rId236" Type="http://schemas.openxmlformats.org/officeDocument/2006/relationships/customXml" Target="../ink/ink1243.xml"/><Relationship Id="rId443" Type="http://schemas.openxmlformats.org/officeDocument/2006/relationships/customXml" Target="../ink/ink1349.xml"/><Relationship Id="rId650" Type="http://schemas.openxmlformats.org/officeDocument/2006/relationships/image" Target="../media/image1091.png"/><Relationship Id="rId303" Type="http://schemas.openxmlformats.org/officeDocument/2006/relationships/image" Target="../media/image1235.png"/><Relationship Id="rId748" Type="http://schemas.openxmlformats.org/officeDocument/2006/relationships/customXml" Target="../ink/ink1504.xml"/><Relationship Id="rId84" Type="http://schemas.openxmlformats.org/officeDocument/2006/relationships/customXml" Target="../ink/ink1166.xml"/><Relationship Id="rId387" Type="http://schemas.openxmlformats.org/officeDocument/2006/relationships/image" Target="../media/image1275.png"/><Relationship Id="rId510" Type="http://schemas.openxmlformats.org/officeDocument/2006/relationships/image" Target="../media/image1330.png"/><Relationship Id="rId594" Type="http://schemas.openxmlformats.org/officeDocument/2006/relationships/customXml" Target="../ink/ink1426.xml"/><Relationship Id="rId608" Type="http://schemas.openxmlformats.org/officeDocument/2006/relationships/customXml" Target="../ink/ink1433.xml"/><Relationship Id="rId247" Type="http://schemas.openxmlformats.org/officeDocument/2006/relationships/customXml" Target="../ink/ink1249.xml"/><Relationship Id="rId107" Type="http://schemas.openxmlformats.org/officeDocument/2006/relationships/image" Target="../media/image1145.png"/><Relationship Id="rId454" Type="http://schemas.openxmlformats.org/officeDocument/2006/relationships/customXml" Target="../ink/ink1355.xml"/><Relationship Id="rId661" Type="http://schemas.openxmlformats.org/officeDocument/2006/relationships/customXml" Target="../ink/ink1460.xml"/><Relationship Id="rId759" Type="http://schemas.openxmlformats.org/officeDocument/2006/relationships/image" Target="../media/image1449.png"/><Relationship Id="rId11" Type="http://schemas.openxmlformats.org/officeDocument/2006/relationships/image" Target="../media/image1101.png"/><Relationship Id="rId314" Type="http://schemas.openxmlformats.org/officeDocument/2006/relationships/customXml" Target="../ink/ink1283.xml"/><Relationship Id="rId398" Type="http://schemas.openxmlformats.org/officeDocument/2006/relationships/customXml" Target="../ink/ink1326.xml"/><Relationship Id="rId521" Type="http://schemas.openxmlformats.org/officeDocument/2006/relationships/customXml" Target="../ink/ink1389.xml"/><Relationship Id="rId619" Type="http://schemas.openxmlformats.org/officeDocument/2006/relationships/image" Target="../media/image1381.png"/><Relationship Id="rId95" Type="http://schemas.openxmlformats.org/officeDocument/2006/relationships/image" Target="../media/image1139.png"/><Relationship Id="rId160" Type="http://schemas.openxmlformats.org/officeDocument/2006/relationships/customXml" Target="../ink/ink1204.xml"/><Relationship Id="rId258" Type="http://schemas.openxmlformats.org/officeDocument/2006/relationships/image" Target="../media/image827.png"/><Relationship Id="rId465" Type="http://schemas.openxmlformats.org/officeDocument/2006/relationships/customXml" Target="../ink/ink1361.xml"/><Relationship Id="rId672" Type="http://schemas.openxmlformats.org/officeDocument/2006/relationships/image" Target="../media/image1406.png"/><Relationship Id="rId22" Type="http://schemas.openxmlformats.org/officeDocument/2006/relationships/customXml" Target="../ink/ink1135.xml"/><Relationship Id="rId118" Type="http://schemas.openxmlformats.org/officeDocument/2006/relationships/customXml" Target="../ink/ink1183.xml"/><Relationship Id="rId325" Type="http://schemas.openxmlformats.org/officeDocument/2006/relationships/image" Target="../media/image1246.png"/><Relationship Id="rId532" Type="http://schemas.openxmlformats.org/officeDocument/2006/relationships/image" Target="../media/image1341.png"/><Relationship Id="rId171" Type="http://schemas.openxmlformats.org/officeDocument/2006/relationships/image" Target="../media/image1176.png"/><Relationship Id="rId269" Type="http://schemas.openxmlformats.org/officeDocument/2006/relationships/customXml" Target="../ink/ink1260.xml"/><Relationship Id="rId476" Type="http://schemas.openxmlformats.org/officeDocument/2006/relationships/image" Target="../media/image181.png"/><Relationship Id="rId683" Type="http://schemas.openxmlformats.org/officeDocument/2006/relationships/customXml" Target="../ink/ink1471.xml"/><Relationship Id="rId33" Type="http://schemas.openxmlformats.org/officeDocument/2006/relationships/image" Target="../media/image330.png"/><Relationship Id="rId129" Type="http://schemas.openxmlformats.org/officeDocument/2006/relationships/image" Target="../media/image1155.png"/><Relationship Id="rId336" Type="http://schemas.openxmlformats.org/officeDocument/2006/relationships/customXml" Target="../ink/ink1294.xml"/><Relationship Id="rId543" Type="http://schemas.openxmlformats.org/officeDocument/2006/relationships/image" Target="../media/image1060.png"/><Relationship Id="rId182" Type="http://schemas.openxmlformats.org/officeDocument/2006/relationships/customXml" Target="../ink/ink1215.xml"/><Relationship Id="rId403" Type="http://schemas.openxmlformats.org/officeDocument/2006/relationships/image" Target="../media/image1282.png"/><Relationship Id="rId750" Type="http://schemas.openxmlformats.org/officeDocument/2006/relationships/customXml" Target="../ink/ink1505.xml"/></Relationships>
</file>

<file path=ppt/slides/_rels/slide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596.xml"/><Relationship Id="rId21" Type="http://schemas.openxmlformats.org/officeDocument/2006/relationships/image" Target="../media/image1485.png"/><Relationship Id="rId63" Type="http://schemas.openxmlformats.org/officeDocument/2006/relationships/image" Target="../media/image1503.png"/><Relationship Id="rId159" Type="http://schemas.openxmlformats.org/officeDocument/2006/relationships/image" Target="../media/image1548.png"/><Relationship Id="rId170" Type="http://schemas.openxmlformats.org/officeDocument/2006/relationships/customXml" Target="../ink/ink1623.xml"/><Relationship Id="rId191" Type="http://schemas.openxmlformats.org/officeDocument/2006/relationships/image" Target="../media/image1562.png"/><Relationship Id="rId205" Type="http://schemas.openxmlformats.org/officeDocument/2006/relationships/image" Target="../media/image1569.png"/><Relationship Id="rId226" Type="http://schemas.openxmlformats.org/officeDocument/2006/relationships/customXml" Target="../ink/ink1651.xml"/><Relationship Id="rId247" Type="http://schemas.openxmlformats.org/officeDocument/2006/relationships/image" Target="../media/image1590.png"/><Relationship Id="rId107" Type="http://schemas.openxmlformats.org/officeDocument/2006/relationships/customXml" Target="../ink/ink1591.xml"/><Relationship Id="rId11" Type="http://schemas.openxmlformats.org/officeDocument/2006/relationships/image" Target="../media/image1480.png"/><Relationship Id="rId32" Type="http://schemas.openxmlformats.org/officeDocument/2006/relationships/customXml" Target="../ink/ink1553.xml"/><Relationship Id="rId53" Type="http://schemas.openxmlformats.org/officeDocument/2006/relationships/image" Target="../media/image1498.png"/><Relationship Id="rId74" Type="http://schemas.openxmlformats.org/officeDocument/2006/relationships/image" Target="../media/image1508.png"/><Relationship Id="rId128" Type="http://schemas.openxmlformats.org/officeDocument/2006/relationships/image" Target="../media/image1534.png"/><Relationship Id="rId149" Type="http://schemas.openxmlformats.org/officeDocument/2006/relationships/image" Target="../media/image1543.png"/><Relationship Id="rId5" Type="http://schemas.openxmlformats.org/officeDocument/2006/relationships/image" Target="../media/image1477.png"/><Relationship Id="rId95" Type="http://schemas.openxmlformats.org/officeDocument/2006/relationships/customXml" Target="../ink/ink1585.xml"/><Relationship Id="rId160" Type="http://schemas.openxmlformats.org/officeDocument/2006/relationships/customXml" Target="../ink/ink1618.xml"/><Relationship Id="rId181" Type="http://schemas.openxmlformats.org/officeDocument/2006/relationships/image" Target="../media/image1558.png"/><Relationship Id="rId216" Type="http://schemas.openxmlformats.org/officeDocument/2006/relationships/customXml" Target="../ink/ink1646.xml"/><Relationship Id="rId237" Type="http://schemas.openxmlformats.org/officeDocument/2006/relationships/image" Target="../media/image1585.png"/><Relationship Id="rId258" Type="http://schemas.openxmlformats.org/officeDocument/2006/relationships/customXml" Target="../ink/ink1667.xml"/><Relationship Id="rId22" Type="http://schemas.openxmlformats.org/officeDocument/2006/relationships/customXml" Target="../ink/ink1548.xml"/><Relationship Id="rId43" Type="http://schemas.openxmlformats.org/officeDocument/2006/relationships/image" Target="../media/image1494.png"/><Relationship Id="rId64" Type="http://schemas.openxmlformats.org/officeDocument/2006/relationships/customXml" Target="../ink/ink1569.xml"/><Relationship Id="rId118" Type="http://schemas.openxmlformats.org/officeDocument/2006/relationships/image" Target="../media/image1529.png"/><Relationship Id="rId139" Type="http://schemas.openxmlformats.org/officeDocument/2006/relationships/image" Target="../media/image1538.png"/><Relationship Id="rId85" Type="http://schemas.openxmlformats.org/officeDocument/2006/relationships/customXml" Target="../ink/ink1580.xml"/><Relationship Id="rId150" Type="http://schemas.openxmlformats.org/officeDocument/2006/relationships/customXml" Target="../ink/ink1613.xml"/><Relationship Id="rId171" Type="http://schemas.openxmlformats.org/officeDocument/2006/relationships/image" Target="../media/image1553.png"/><Relationship Id="rId192" Type="http://schemas.openxmlformats.org/officeDocument/2006/relationships/customXml" Target="../ink/ink1634.xml"/><Relationship Id="rId206" Type="http://schemas.openxmlformats.org/officeDocument/2006/relationships/customXml" Target="../ink/ink1641.xml"/><Relationship Id="rId227" Type="http://schemas.openxmlformats.org/officeDocument/2006/relationships/image" Target="../media/image1580.png"/><Relationship Id="rId248" Type="http://schemas.openxmlformats.org/officeDocument/2006/relationships/customXml" Target="../ink/ink1662.xml"/><Relationship Id="rId12" Type="http://schemas.openxmlformats.org/officeDocument/2006/relationships/customXml" Target="../ink/ink1543.xml"/><Relationship Id="rId33" Type="http://schemas.openxmlformats.org/officeDocument/2006/relationships/image" Target="../media/image405.png"/><Relationship Id="rId108" Type="http://schemas.openxmlformats.org/officeDocument/2006/relationships/image" Target="../media/image1525.png"/><Relationship Id="rId129" Type="http://schemas.openxmlformats.org/officeDocument/2006/relationships/customXml" Target="../ink/ink1602.xml"/><Relationship Id="rId54" Type="http://schemas.openxmlformats.org/officeDocument/2006/relationships/customXml" Target="../ink/ink1564.xml"/><Relationship Id="rId75" Type="http://schemas.openxmlformats.org/officeDocument/2006/relationships/customXml" Target="../ink/ink1575.xml"/><Relationship Id="rId96" Type="http://schemas.openxmlformats.org/officeDocument/2006/relationships/image" Target="../media/image1519.png"/><Relationship Id="rId140" Type="http://schemas.openxmlformats.org/officeDocument/2006/relationships/customXml" Target="../ink/ink1608.xml"/><Relationship Id="rId161" Type="http://schemas.openxmlformats.org/officeDocument/2006/relationships/image" Target="../media/image1549.png"/><Relationship Id="rId182" Type="http://schemas.openxmlformats.org/officeDocument/2006/relationships/customXml" Target="../ink/ink1629.xml"/><Relationship Id="rId217" Type="http://schemas.openxmlformats.org/officeDocument/2006/relationships/image" Target="../media/image1575.png"/><Relationship Id="rId6" Type="http://schemas.openxmlformats.org/officeDocument/2006/relationships/customXml" Target="../ink/ink1540.xml"/><Relationship Id="rId238" Type="http://schemas.openxmlformats.org/officeDocument/2006/relationships/customXml" Target="../ink/ink1657.xml"/><Relationship Id="rId259" Type="http://schemas.openxmlformats.org/officeDocument/2006/relationships/image" Target="../media/image1596.png"/><Relationship Id="rId23" Type="http://schemas.openxmlformats.org/officeDocument/2006/relationships/image" Target="../media/image1486.png"/><Relationship Id="rId119" Type="http://schemas.openxmlformats.org/officeDocument/2006/relationships/customXml" Target="../ink/ink1597.xml"/><Relationship Id="rId44" Type="http://schemas.openxmlformats.org/officeDocument/2006/relationships/customXml" Target="../ink/ink1559.xml"/><Relationship Id="rId65" Type="http://schemas.openxmlformats.org/officeDocument/2006/relationships/image" Target="../media/image1504.png"/><Relationship Id="rId86" Type="http://schemas.openxmlformats.org/officeDocument/2006/relationships/image" Target="../media/image1514.png"/><Relationship Id="rId130" Type="http://schemas.openxmlformats.org/officeDocument/2006/relationships/image" Target="../media/image449.png"/><Relationship Id="rId151" Type="http://schemas.openxmlformats.org/officeDocument/2006/relationships/image" Target="../media/image1544.png"/><Relationship Id="rId172" Type="http://schemas.openxmlformats.org/officeDocument/2006/relationships/customXml" Target="../ink/ink1624.xml"/><Relationship Id="rId193" Type="http://schemas.openxmlformats.org/officeDocument/2006/relationships/image" Target="../media/image1563.png"/><Relationship Id="rId207" Type="http://schemas.openxmlformats.org/officeDocument/2006/relationships/image" Target="../media/image1570.png"/><Relationship Id="rId228" Type="http://schemas.openxmlformats.org/officeDocument/2006/relationships/customXml" Target="../ink/ink1652.xml"/><Relationship Id="rId249" Type="http://schemas.openxmlformats.org/officeDocument/2006/relationships/image" Target="../media/image1591.png"/><Relationship Id="rId13" Type="http://schemas.openxmlformats.org/officeDocument/2006/relationships/image" Target="../media/image1481.png"/><Relationship Id="rId109" Type="http://schemas.openxmlformats.org/officeDocument/2006/relationships/customXml" Target="../ink/ink1592.xml"/><Relationship Id="rId260" Type="http://schemas.openxmlformats.org/officeDocument/2006/relationships/customXml" Target="../ink/ink1668.xml"/><Relationship Id="rId34" Type="http://schemas.openxmlformats.org/officeDocument/2006/relationships/customXml" Target="../ink/ink1554.xml"/><Relationship Id="rId55" Type="http://schemas.openxmlformats.org/officeDocument/2006/relationships/image" Target="../media/image1499.png"/><Relationship Id="rId76" Type="http://schemas.openxmlformats.org/officeDocument/2006/relationships/image" Target="../media/image1509.png"/><Relationship Id="rId97" Type="http://schemas.openxmlformats.org/officeDocument/2006/relationships/customXml" Target="../ink/ink1586.xml"/><Relationship Id="rId120" Type="http://schemas.openxmlformats.org/officeDocument/2006/relationships/image" Target="../media/image1530.png"/><Relationship Id="rId141" Type="http://schemas.openxmlformats.org/officeDocument/2006/relationships/image" Target="../media/image1539.png"/><Relationship Id="rId7" Type="http://schemas.openxmlformats.org/officeDocument/2006/relationships/image" Target="../media/image1478.png"/><Relationship Id="rId162" Type="http://schemas.openxmlformats.org/officeDocument/2006/relationships/customXml" Target="../ink/ink1619.xml"/><Relationship Id="rId183" Type="http://schemas.openxmlformats.org/officeDocument/2006/relationships/image" Target="../media/image1559.png"/><Relationship Id="rId218" Type="http://schemas.openxmlformats.org/officeDocument/2006/relationships/customXml" Target="../ink/ink1647.xml"/><Relationship Id="rId239" Type="http://schemas.openxmlformats.org/officeDocument/2006/relationships/image" Target="../media/image1586.png"/><Relationship Id="rId250" Type="http://schemas.openxmlformats.org/officeDocument/2006/relationships/customXml" Target="../ink/ink1663.xml"/><Relationship Id="rId24" Type="http://schemas.openxmlformats.org/officeDocument/2006/relationships/customXml" Target="../ink/ink1549.xml"/><Relationship Id="rId45" Type="http://schemas.openxmlformats.org/officeDocument/2006/relationships/image" Target="../media/image1495.png"/><Relationship Id="rId66" Type="http://schemas.openxmlformats.org/officeDocument/2006/relationships/customXml" Target="../ink/ink1570.xml"/><Relationship Id="rId87" Type="http://schemas.openxmlformats.org/officeDocument/2006/relationships/customXml" Target="../ink/ink1581.xml"/><Relationship Id="rId110" Type="http://schemas.openxmlformats.org/officeDocument/2006/relationships/image" Target="../media/image827.png"/><Relationship Id="rId131" Type="http://schemas.openxmlformats.org/officeDocument/2006/relationships/customXml" Target="../ink/ink1603.xml"/><Relationship Id="rId152" Type="http://schemas.openxmlformats.org/officeDocument/2006/relationships/customXml" Target="../ink/ink1614.xml"/><Relationship Id="rId173" Type="http://schemas.openxmlformats.org/officeDocument/2006/relationships/image" Target="../media/image1554.png"/><Relationship Id="rId194" Type="http://schemas.openxmlformats.org/officeDocument/2006/relationships/customXml" Target="../ink/ink1635.xml"/><Relationship Id="rId208" Type="http://schemas.openxmlformats.org/officeDocument/2006/relationships/customXml" Target="../ink/ink1642.xml"/><Relationship Id="rId229" Type="http://schemas.openxmlformats.org/officeDocument/2006/relationships/image" Target="../media/image1581.png"/><Relationship Id="rId240" Type="http://schemas.openxmlformats.org/officeDocument/2006/relationships/customXml" Target="../ink/ink1658.xml"/><Relationship Id="rId261" Type="http://schemas.openxmlformats.org/officeDocument/2006/relationships/image" Target="../media/image1597.png"/><Relationship Id="rId14" Type="http://schemas.openxmlformats.org/officeDocument/2006/relationships/customXml" Target="../ink/ink1544.xml"/><Relationship Id="rId35" Type="http://schemas.openxmlformats.org/officeDocument/2006/relationships/image" Target="../media/image1490.png"/><Relationship Id="rId56" Type="http://schemas.openxmlformats.org/officeDocument/2006/relationships/customXml" Target="../ink/ink1565.xml"/><Relationship Id="rId77" Type="http://schemas.openxmlformats.org/officeDocument/2006/relationships/customXml" Target="../ink/ink1576.xml"/><Relationship Id="rId100" Type="http://schemas.openxmlformats.org/officeDocument/2006/relationships/image" Target="../media/image1521.png"/><Relationship Id="rId8" Type="http://schemas.openxmlformats.org/officeDocument/2006/relationships/customXml" Target="../ink/ink1541.xml"/><Relationship Id="rId98" Type="http://schemas.openxmlformats.org/officeDocument/2006/relationships/image" Target="../media/image1520.png"/><Relationship Id="rId121" Type="http://schemas.openxmlformats.org/officeDocument/2006/relationships/customXml" Target="../ink/ink1598.xml"/><Relationship Id="rId142" Type="http://schemas.openxmlformats.org/officeDocument/2006/relationships/customXml" Target="../ink/ink1609.xml"/><Relationship Id="rId163" Type="http://schemas.openxmlformats.org/officeDocument/2006/relationships/image" Target="../media/image1550.png"/><Relationship Id="rId184" Type="http://schemas.openxmlformats.org/officeDocument/2006/relationships/customXml" Target="../ink/ink1630.xml"/><Relationship Id="rId219" Type="http://schemas.openxmlformats.org/officeDocument/2006/relationships/image" Target="../media/image1576.png"/><Relationship Id="rId230" Type="http://schemas.openxmlformats.org/officeDocument/2006/relationships/customXml" Target="../ink/ink1653.xml"/><Relationship Id="rId251" Type="http://schemas.openxmlformats.org/officeDocument/2006/relationships/image" Target="../media/image1592.png"/><Relationship Id="rId25" Type="http://schemas.openxmlformats.org/officeDocument/2006/relationships/image" Target="../media/image1487.png"/><Relationship Id="rId46" Type="http://schemas.openxmlformats.org/officeDocument/2006/relationships/customXml" Target="../ink/ink1560.xml"/><Relationship Id="rId67" Type="http://schemas.openxmlformats.org/officeDocument/2006/relationships/image" Target="../media/image1505.png"/><Relationship Id="rId88" Type="http://schemas.openxmlformats.org/officeDocument/2006/relationships/image" Target="../media/image1515.png"/><Relationship Id="rId111" Type="http://schemas.openxmlformats.org/officeDocument/2006/relationships/customXml" Target="../ink/ink1593.xml"/><Relationship Id="rId132" Type="http://schemas.openxmlformats.org/officeDocument/2006/relationships/customXml" Target="../ink/ink1604.xml"/><Relationship Id="rId153" Type="http://schemas.openxmlformats.org/officeDocument/2006/relationships/image" Target="../media/image1545.png"/><Relationship Id="rId174" Type="http://schemas.openxmlformats.org/officeDocument/2006/relationships/customXml" Target="../ink/ink1625.xml"/><Relationship Id="rId195" Type="http://schemas.openxmlformats.org/officeDocument/2006/relationships/image" Target="../media/image1564.png"/><Relationship Id="rId209" Type="http://schemas.openxmlformats.org/officeDocument/2006/relationships/image" Target="../media/image1571.png"/><Relationship Id="rId220" Type="http://schemas.openxmlformats.org/officeDocument/2006/relationships/customXml" Target="../ink/ink1648.xml"/><Relationship Id="rId241" Type="http://schemas.openxmlformats.org/officeDocument/2006/relationships/image" Target="../media/image1587.png"/><Relationship Id="rId15" Type="http://schemas.openxmlformats.org/officeDocument/2006/relationships/image" Target="../media/image1482.png"/><Relationship Id="rId36" Type="http://schemas.openxmlformats.org/officeDocument/2006/relationships/customXml" Target="../ink/ink1555.xml"/><Relationship Id="rId57" Type="http://schemas.openxmlformats.org/officeDocument/2006/relationships/image" Target="../media/image1500.png"/><Relationship Id="rId262" Type="http://schemas.openxmlformats.org/officeDocument/2006/relationships/customXml" Target="../ink/ink1669.xml"/><Relationship Id="rId78" Type="http://schemas.openxmlformats.org/officeDocument/2006/relationships/image" Target="../media/image1510.png"/><Relationship Id="rId99" Type="http://schemas.openxmlformats.org/officeDocument/2006/relationships/customXml" Target="../ink/ink1587.xml"/><Relationship Id="rId101" Type="http://schemas.openxmlformats.org/officeDocument/2006/relationships/customXml" Target="../ink/ink1588.xml"/><Relationship Id="rId122" Type="http://schemas.openxmlformats.org/officeDocument/2006/relationships/image" Target="../media/image1531.png"/><Relationship Id="rId143" Type="http://schemas.openxmlformats.org/officeDocument/2006/relationships/image" Target="../media/image1540.png"/><Relationship Id="rId164" Type="http://schemas.openxmlformats.org/officeDocument/2006/relationships/customXml" Target="../ink/ink1620.xml"/><Relationship Id="rId185" Type="http://schemas.openxmlformats.org/officeDocument/2006/relationships/image" Target="../media/image117.png"/><Relationship Id="rId9" Type="http://schemas.openxmlformats.org/officeDocument/2006/relationships/image" Target="../media/image1479.png"/><Relationship Id="rId210" Type="http://schemas.openxmlformats.org/officeDocument/2006/relationships/customXml" Target="../ink/ink1643.xml"/><Relationship Id="rId26" Type="http://schemas.openxmlformats.org/officeDocument/2006/relationships/customXml" Target="../ink/ink1550.xml"/><Relationship Id="rId231" Type="http://schemas.openxmlformats.org/officeDocument/2006/relationships/image" Target="../media/image1582.png"/><Relationship Id="rId252" Type="http://schemas.openxmlformats.org/officeDocument/2006/relationships/customXml" Target="../ink/ink1664.xml"/><Relationship Id="rId47" Type="http://schemas.openxmlformats.org/officeDocument/2006/relationships/image" Target="../media/image1496.png"/><Relationship Id="rId68" Type="http://schemas.openxmlformats.org/officeDocument/2006/relationships/customXml" Target="../ink/ink1571.xml"/><Relationship Id="rId89" Type="http://schemas.openxmlformats.org/officeDocument/2006/relationships/customXml" Target="../ink/ink1582.xml"/><Relationship Id="rId112" Type="http://schemas.openxmlformats.org/officeDocument/2006/relationships/image" Target="../media/image1526.png"/><Relationship Id="rId133" Type="http://schemas.openxmlformats.org/officeDocument/2006/relationships/image" Target="../media/image1535.png"/><Relationship Id="rId154" Type="http://schemas.openxmlformats.org/officeDocument/2006/relationships/customXml" Target="../ink/ink1615.xml"/><Relationship Id="rId175" Type="http://schemas.openxmlformats.org/officeDocument/2006/relationships/image" Target="../media/image1555.png"/><Relationship Id="rId196" Type="http://schemas.openxmlformats.org/officeDocument/2006/relationships/customXml" Target="../ink/ink1636.xml"/><Relationship Id="rId200" Type="http://schemas.openxmlformats.org/officeDocument/2006/relationships/customXml" Target="../ink/ink1638.xml"/><Relationship Id="rId16" Type="http://schemas.openxmlformats.org/officeDocument/2006/relationships/customXml" Target="../ink/ink1545.xml"/><Relationship Id="rId221" Type="http://schemas.openxmlformats.org/officeDocument/2006/relationships/image" Target="../media/image1577.png"/><Relationship Id="rId242" Type="http://schemas.openxmlformats.org/officeDocument/2006/relationships/customXml" Target="../ink/ink1659.xml"/><Relationship Id="rId263" Type="http://schemas.openxmlformats.org/officeDocument/2006/relationships/image" Target="../media/image1598.png"/><Relationship Id="rId37" Type="http://schemas.openxmlformats.org/officeDocument/2006/relationships/image" Target="../media/image1491.png"/><Relationship Id="rId58" Type="http://schemas.openxmlformats.org/officeDocument/2006/relationships/customXml" Target="../ink/ink1566.xml"/><Relationship Id="rId79" Type="http://schemas.openxmlformats.org/officeDocument/2006/relationships/customXml" Target="../ink/ink1577.xml"/><Relationship Id="rId102" Type="http://schemas.openxmlformats.org/officeDocument/2006/relationships/image" Target="../media/image1522.png"/><Relationship Id="rId123" Type="http://schemas.openxmlformats.org/officeDocument/2006/relationships/customXml" Target="../ink/ink1599.xml"/><Relationship Id="rId144" Type="http://schemas.openxmlformats.org/officeDocument/2006/relationships/customXml" Target="../ink/ink1610.xml"/><Relationship Id="rId90" Type="http://schemas.openxmlformats.org/officeDocument/2006/relationships/image" Target="../media/image1516.png"/><Relationship Id="rId165" Type="http://schemas.openxmlformats.org/officeDocument/2006/relationships/image" Target="../media/image1551.png"/><Relationship Id="rId186" Type="http://schemas.openxmlformats.org/officeDocument/2006/relationships/customXml" Target="../ink/ink1631.xml"/><Relationship Id="rId211" Type="http://schemas.openxmlformats.org/officeDocument/2006/relationships/image" Target="../media/image1572.png"/><Relationship Id="rId232" Type="http://schemas.openxmlformats.org/officeDocument/2006/relationships/customXml" Target="../ink/ink1654.xml"/><Relationship Id="rId253" Type="http://schemas.openxmlformats.org/officeDocument/2006/relationships/image" Target="../media/image1593.png"/><Relationship Id="rId27" Type="http://schemas.openxmlformats.org/officeDocument/2006/relationships/image" Target="../media/image1488.png"/><Relationship Id="rId48" Type="http://schemas.openxmlformats.org/officeDocument/2006/relationships/customXml" Target="../ink/ink1561.xml"/><Relationship Id="rId69" Type="http://schemas.openxmlformats.org/officeDocument/2006/relationships/customXml" Target="../ink/ink1572.xml"/><Relationship Id="rId113" Type="http://schemas.openxmlformats.org/officeDocument/2006/relationships/customXml" Target="../ink/ink1594.xml"/><Relationship Id="rId134" Type="http://schemas.openxmlformats.org/officeDocument/2006/relationships/customXml" Target="../ink/ink1605.xml"/><Relationship Id="rId80" Type="http://schemas.openxmlformats.org/officeDocument/2006/relationships/image" Target="../media/image1511.png"/><Relationship Id="rId155" Type="http://schemas.openxmlformats.org/officeDocument/2006/relationships/image" Target="../media/image1546.png"/><Relationship Id="rId176" Type="http://schemas.openxmlformats.org/officeDocument/2006/relationships/customXml" Target="../ink/ink1626.xml"/><Relationship Id="rId197" Type="http://schemas.openxmlformats.org/officeDocument/2006/relationships/image" Target="../media/image1565.png"/><Relationship Id="rId201" Type="http://schemas.openxmlformats.org/officeDocument/2006/relationships/image" Target="../media/image1567.png"/><Relationship Id="rId222" Type="http://schemas.openxmlformats.org/officeDocument/2006/relationships/customXml" Target="../ink/ink1649.xml"/><Relationship Id="rId243" Type="http://schemas.openxmlformats.org/officeDocument/2006/relationships/image" Target="../media/image1588.png"/><Relationship Id="rId17" Type="http://schemas.openxmlformats.org/officeDocument/2006/relationships/image" Target="../media/image1483.png"/><Relationship Id="rId38" Type="http://schemas.openxmlformats.org/officeDocument/2006/relationships/customXml" Target="../ink/ink1556.xml"/><Relationship Id="rId59" Type="http://schemas.openxmlformats.org/officeDocument/2006/relationships/image" Target="../media/image1501.png"/><Relationship Id="rId103" Type="http://schemas.openxmlformats.org/officeDocument/2006/relationships/customXml" Target="../ink/ink1589.xml"/><Relationship Id="rId124" Type="http://schemas.openxmlformats.org/officeDocument/2006/relationships/image" Target="../media/image1532.png"/><Relationship Id="rId70" Type="http://schemas.openxmlformats.org/officeDocument/2006/relationships/image" Target="../media/image1506.png"/><Relationship Id="rId91" Type="http://schemas.openxmlformats.org/officeDocument/2006/relationships/customXml" Target="../ink/ink1583.xml"/><Relationship Id="rId145" Type="http://schemas.openxmlformats.org/officeDocument/2006/relationships/image" Target="../media/image1541.png"/><Relationship Id="rId166" Type="http://schemas.openxmlformats.org/officeDocument/2006/relationships/customXml" Target="../ink/ink1621.xml"/><Relationship Id="rId187" Type="http://schemas.openxmlformats.org/officeDocument/2006/relationships/image" Target="../media/image1560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1644.xml"/><Relationship Id="rId233" Type="http://schemas.openxmlformats.org/officeDocument/2006/relationships/image" Target="../media/image1583.png"/><Relationship Id="rId254" Type="http://schemas.openxmlformats.org/officeDocument/2006/relationships/customXml" Target="../ink/ink1665.xml"/><Relationship Id="rId28" Type="http://schemas.openxmlformats.org/officeDocument/2006/relationships/customXml" Target="../ink/ink1551.xml"/><Relationship Id="rId49" Type="http://schemas.openxmlformats.org/officeDocument/2006/relationships/image" Target="../media/image644.png"/><Relationship Id="rId114" Type="http://schemas.openxmlformats.org/officeDocument/2006/relationships/image" Target="../media/image1527.png"/><Relationship Id="rId60" Type="http://schemas.openxmlformats.org/officeDocument/2006/relationships/customXml" Target="../ink/ink1567.xml"/><Relationship Id="rId81" Type="http://schemas.openxmlformats.org/officeDocument/2006/relationships/customXml" Target="../ink/ink1578.xml"/><Relationship Id="rId135" Type="http://schemas.openxmlformats.org/officeDocument/2006/relationships/image" Target="../media/image1536.png"/><Relationship Id="rId156" Type="http://schemas.openxmlformats.org/officeDocument/2006/relationships/customXml" Target="../ink/ink1616.xml"/><Relationship Id="rId177" Type="http://schemas.openxmlformats.org/officeDocument/2006/relationships/image" Target="../media/image1556.png"/><Relationship Id="rId198" Type="http://schemas.openxmlformats.org/officeDocument/2006/relationships/customXml" Target="../ink/ink1637.xml"/><Relationship Id="rId202" Type="http://schemas.openxmlformats.org/officeDocument/2006/relationships/customXml" Target="../ink/ink1639.xml"/><Relationship Id="rId223" Type="http://schemas.openxmlformats.org/officeDocument/2006/relationships/image" Target="../media/image1578.png"/><Relationship Id="rId244" Type="http://schemas.openxmlformats.org/officeDocument/2006/relationships/customXml" Target="../ink/ink1660.xml"/><Relationship Id="rId18" Type="http://schemas.openxmlformats.org/officeDocument/2006/relationships/customXml" Target="../ink/ink1546.xml"/><Relationship Id="rId39" Type="http://schemas.openxmlformats.org/officeDocument/2006/relationships/image" Target="../media/image1492.png"/><Relationship Id="rId50" Type="http://schemas.openxmlformats.org/officeDocument/2006/relationships/customXml" Target="../ink/ink1562.xml"/><Relationship Id="rId104" Type="http://schemas.openxmlformats.org/officeDocument/2006/relationships/image" Target="../media/image1523.png"/><Relationship Id="rId125" Type="http://schemas.openxmlformats.org/officeDocument/2006/relationships/customXml" Target="../ink/ink1600.xml"/><Relationship Id="rId146" Type="http://schemas.openxmlformats.org/officeDocument/2006/relationships/customXml" Target="../ink/ink1611.xml"/><Relationship Id="rId167" Type="http://schemas.openxmlformats.org/officeDocument/2006/relationships/image" Target="../media/image1552.png"/><Relationship Id="rId188" Type="http://schemas.openxmlformats.org/officeDocument/2006/relationships/customXml" Target="../ink/ink1632.xml"/><Relationship Id="rId71" Type="http://schemas.openxmlformats.org/officeDocument/2006/relationships/customXml" Target="../ink/ink1573.xml"/><Relationship Id="rId92" Type="http://schemas.openxmlformats.org/officeDocument/2006/relationships/image" Target="../media/image1517.png"/><Relationship Id="rId213" Type="http://schemas.openxmlformats.org/officeDocument/2006/relationships/image" Target="../media/image1573.png"/><Relationship Id="rId234" Type="http://schemas.openxmlformats.org/officeDocument/2006/relationships/customXml" Target="../ink/ink1655.xml"/><Relationship Id="rId2" Type="http://schemas.openxmlformats.org/officeDocument/2006/relationships/customXml" Target="../ink/ink1538.xml"/><Relationship Id="rId29" Type="http://schemas.openxmlformats.org/officeDocument/2006/relationships/image" Target="../media/image1489.png"/><Relationship Id="rId255" Type="http://schemas.openxmlformats.org/officeDocument/2006/relationships/image" Target="../media/image1594.png"/><Relationship Id="rId40" Type="http://schemas.openxmlformats.org/officeDocument/2006/relationships/customXml" Target="../ink/ink1557.xml"/><Relationship Id="rId115" Type="http://schemas.openxmlformats.org/officeDocument/2006/relationships/customXml" Target="../ink/ink1595.xml"/><Relationship Id="rId136" Type="http://schemas.openxmlformats.org/officeDocument/2006/relationships/customXml" Target="../ink/ink1606.xml"/><Relationship Id="rId157" Type="http://schemas.openxmlformats.org/officeDocument/2006/relationships/image" Target="../media/image1547.png"/><Relationship Id="rId178" Type="http://schemas.openxmlformats.org/officeDocument/2006/relationships/customXml" Target="../ink/ink1627.xml"/><Relationship Id="rId61" Type="http://schemas.openxmlformats.org/officeDocument/2006/relationships/image" Target="../media/image1502.png"/><Relationship Id="rId82" Type="http://schemas.openxmlformats.org/officeDocument/2006/relationships/image" Target="../media/image1512.png"/><Relationship Id="rId199" Type="http://schemas.openxmlformats.org/officeDocument/2006/relationships/image" Target="../media/image1566.png"/><Relationship Id="rId203" Type="http://schemas.openxmlformats.org/officeDocument/2006/relationships/image" Target="../media/image1568.png"/><Relationship Id="rId19" Type="http://schemas.openxmlformats.org/officeDocument/2006/relationships/image" Target="../media/image1484.png"/><Relationship Id="rId224" Type="http://schemas.openxmlformats.org/officeDocument/2006/relationships/customXml" Target="../ink/ink1650.xml"/><Relationship Id="rId245" Type="http://schemas.openxmlformats.org/officeDocument/2006/relationships/image" Target="../media/image1589.png"/><Relationship Id="rId30" Type="http://schemas.openxmlformats.org/officeDocument/2006/relationships/customXml" Target="../ink/ink1552.xml"/><Relationship Id="rId105" Type="http://schemas.openxmlformats.org/officeDocument/2006/relationships/customXml" Target="../ink/ink1590.xml"/><Relationship Id="rId126" Type="http://schemas.openxmlformats.org/officeDocument/2006/relationships/image" Target="../media/image1533.png"/><Relationship Id="rId147" Type="http://schemas.openxmlformats.org/officeDocument/2006/relationships/image" Target="../media/image1542.png"/><Relationship Id="rId168" Type="http://schemas.openxmlformats.org/officeDocument/2006/relationships/customXml" Target="../ink/ink1622.xml"/><Relationship Id="rId51" Type="http://schemas.openxmlformats.org/officeDocument/2006/relationships/image" Target="../media/image1497.png"/><Relationship Id="rId72" Type="http://schemas.openxmlformats.org/officeDocument/2006/relationships/image" Target="../media/image1507.png"/><Relationship Id="rId93" Type="http://schemas.openxmlformats.org/officeDocument/2006/relationships/customXml" Target="../ink/ink1584.xml"/><Relationship Id="rId189" Type="http://schemas.openxmlformats.org/officeDocument/2006/relationships/image" Target="../media/image1561.png"/><Relationship Id="rId3" Type="http://schemas.openxmlformats.org/officeDocument/2006/relationships/image" Target="../media/image1476.png"/><Relationship Id="rId214" Type="http://schemas.openxmlformats.org/officeDocument/2006/relationships/customXml" Target="../ink/ink1645.xml"/><Relationship Id="rId235" Type="http://schemas.openxmlformats.org/officeDocument/2006/relationships/image" Target="../media/image1584.png"/><Relationship Id="rId256" Type="http://schemas.openxmlformats.org/officeDocument/2006/relationships/customXml" Target="../ink/ink1666.xml"/><Relationship Id="rId116" Type="http://schemas.openxmlformats.org/officeDocument/2006/relationships/image" Target="../media/image1528.png"/><Relationship Id="rId137" Type="http://schemas.openxmlformats.org/officeDocument/2006/relationships/image" Target="../media/image1537.png"/><Relationship Id="rId158" Type="http://schemas.openxmlformats.org/officeDocument/2006/relationships/customXml" Target="../ink/ink1617.xml"/><Relationship Id="rId20" Type="http://schemas.openxmlformats.org/officeDocument/2006/relationships/customXml" Target="../ink/ink1547.xml"/><Relationship Id="rId41" Type="http://schemas.openxmlformats.org/officeDocument/2006/relationships/image" Target="../media/image1493.png"/><Relationship Id="rId62" Type="http://schemas.openxmlformats.org/officeDocument/2006/relationships/customXml" Target="../ink/ink1568.xml"/><Relationship Id="rId83" Type="http://schemas.openxmlformats.org/officeDocument/2006/relationships/customXml" Target="../ink/ink1579.xml"/><Relationship Id="rId179" Type="http://schemas.openxmlformats.org/officeDocument/2006/relationships/image" Target="../media/image1557.png"/><Relationship Id="rId190" Type="http://schemas.openxmlformats.org/officeDocument/2006/relationships/customXml" Target="../ink/ink1633.xml"/><Relationship Id="rId204" Type="http://schemas.openxmlformats.org/officeDocument/2006/relationships/customXml" Target="../ink/ink1640.xml"/><Relationship Id="rId225" Type="http://schemas.openxmlformats.org/officeDocument/2006/relationships/image" Target="../media/image1579.png"/><Relationship Id="rId246" Type="http://schemas.openxmlformats.org/officeDocument/2006/relationships/customXml" Target="../ink/ink1661.xml"/><Relationship Id="rId106" Type="http://schemas.openxmlformats.org/officeDocument/2006/relationships/image" Target="../media/image1524.png"/><Relationship Id="rId127" Type="http://schemas.openxmlformats.org/officeDocument/2006/relationships/customXml" Target="../ink/ink1601.xml"/><Relationship Id="rId10" Type="http://schemas.openxmlformats.org/officeDocument/2006/relationships/customXml" Target="../ink/ink1542.xml"/><Relationship Id="rId31" Type="http://schemas.openxmlformats.org/officeDocument/2006/relationships/image" Target="../media/image269.png"/><Relationship Id="rId52" Type="http://schemas.openxmlformats.org/officeDocument/2006/relationships/customXml" Target="../ink/ink1563.xml"/><Relationship Id="rId73" Type="http://schemas.openxmlformats.org/officeDocument/2006/relationships/customXml" Target="../ink/ink1574.xml"/><Relationship Id="rId94" Type="http://schemas.openxmlformats.org/officeDocument/2006/relationships/image" Target="../media/image1518.png"/><Relationship Id="rId148" Type="http://schemas.openxmlformats.org/officeDocument/2006/relationships/customXml" Target="../ink/ink1612.xml"/><Relationship Id="rId169" Type="http://schemas.openxmlformats.org/officeDocument/2006/relationships/image" Target="../media/image1117.png"/><Relationship Id="rId4" Type="http://schemas.openxmlformats.org/officeDocument/2006/relationships/customXml" Target="../ink/ink1539.xml"/><Relationship Id="rId180" Type="http://schemas.openxmlformats.org/officeDocument/2006/relationships/customXml" Target="../ink/ink1628.xml"/><Relationship Id="rId215" Type="http://schemas.openxmlformats.org/officeDocument/2006/relationships/image" Target="../media/image1574.png"/><Relationship Id="rId236" Type="http://schemas.openxmlformats.org/officeDocument/2006/relationships/customXml" Target="../ink/ink1656.xml"/><Relationship Id="rId257" Type="http://schemas.openxmlformats.org/officeDocument/2006/relationships/image" Target="../media/image1595.png"/><Relationship Id="rId42" Type="http://schemas.openxmlformats.org/officeDocument/2006/relationships/customXml" Target="../ink/ink1558.xml"/><Relationship Id="rId84" Type="http://schemas.openxmlformats.org/officeDocument/2006/relationships/image" Target="../media/image1513.png"/><Relationship Id="rId138" Type="http://schemas.openxmlformats.org/officeDocument/2006/relationships/customXml" Target="../ink/ink1607.xml"/></Relationships>
</file>

<file path=ppt/slides/_rels/slide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653.png"/><Relationship Id="rId21" Type="http://schemas.openxmlformats.org/officeDocument/2006/relationships/image" Target="../media/image1608.png"/><Relationship Id="rId324" Type="http://schemas.openxmlformats.org/officeDocument/2006/relationships/customXml" Target="../ink/ink1831.xml"/><Relationship Id="rId531" Type="http://schemas.openxmlformats.org/officeDocument/2006/relationships/image" Target="../media/image1852.png"/><Relationship Id="rId170" Type="http://schemas.openxmlformats.org/officeDocument/2006/relationships/customXml" Target="../ink/ink1754.xml"/><Relationship Id="rId268" Type="http://schemas.openxmlformats.org/officeDocument/2006/relationships/customXml" Target="../ink/ink1803.xml"/><Relationship Id="rId475" Type="http://schemas.openxmlformats.org/officeDocument/2006/relationships/customXml" Target="../ink/ink1907.xml"/><Relationship Id="rId32" Type="http://schemas.openxmlformats.org/officeDocument/2006/relationships/customXml" Target="../ink/ink1685.xml"/><Relationship Id="rId128" Type="http://schemas.openxmlformats.org/officeDocument/2006/relationships/customXml" Target="../ink/ink1733.xml"/><Relationship Id="rId335" Type="http://schemas.openxmlformats.org/officeDocument/2006/relationships/image" Target="../media/image1757.png"/><Relationship Id="rId542" Type="http://schemas.openxmlformats.org/officeDocument/2006/relationships/customXml" Target="../ink/ink1941.xml"/><Relationship Id="rId181" Type="http://schemas.openxmlformats.org/officeDocument/2006/relationships/image" Target="../media/image1684.png"/><Relationship Id="rId402" Type="http://schemas.openxmlformats.org/officeDocument/2006/relationships/image" Target="../media/image1788.png"/><Relationship Id="rId279" Type="http://schemas.openxmlformats.org/officeDocument/2006/relationships/image" Target="../media/image1731.png"/><Relationship Id="rId486" Type="http://schemas.openxmlformats.org/officeDocument/2006/relationships/image" Target="../media/image1830.png"/><Relationship Id="rId43" Type="http://schemas.openxmlformats.org/officeDocument/2006/relationships/image" Target="../media/image1618.png"/><Relationship Id="rId139" Type="http://schemas.openxmlformats.org/officeDocument/2006/relationships/image" Target="../media/image1663.png"/><Relationship Id="rId346" Type="http://schemas.openxmlformats.org/officeDocument/2006/relationships/customXml" Target="../ink/ink1842.xml"/><Relationship Id="rId553" Type="http://schemas.openxmlformats.org/officeDocument/2006/relationships/image" Target="../media/image1863.png"/><Relationship Id="rId192" Type="http://schemas.openxmlformats.org/officeDocument/2006/relationships/customXml" Target="../ink/ink1765.xml"/><Relationship Id="rId206" Type="http://schemas.openxmlformats.org/officeDocument/2006/relationships/customXml" Target="../ink/ink1772.xml"/><Relationship Id="rId413" Type="http://schemas.openxmlformats.org/officeDocument/2006/relationships/customXml" Target="../ink/ink1876.xml"/><Relationship Id="rId497" Type="http://schemas.openxmlformats.org/officeDocument/2006/relationships/customXml" Target="../ink/ink1918.xml"/><Relationship Id="rId357" Type="http://schemas.openxmlformats.org/officeDocument/2006/relationships/image" Target="../media/image1767.png"/><Relationship Id="rId54" Type="http://schemas.openxmlformats.org/officeDocument/2006/relationships/customXml" Target="../ink/ink1696.xml"/><Relationship Id="rId217" Type="http://schemas.openxmlformats.org/officeDocument/2006/relationships/image" Target="../media/image1702.png"/><Relationship Id="rId564" Type="http://schemas.openxmlformats.org/officeDocument/2006/relationships/customXml" Target="../ink/ink1952.xml"/><Relationship Id="rId424" Type="http://schemas.openxmlformats.org/officeDocument/2006/relationships/image" Target="../media/image1799.png"/><Relationship Id="rId270" Type="http://schemas.openxmlformats.org/officeDocument/2006/relationships/customXml" Target="../ink/ink1804.xml"/><Relationship Id="rId65" Type="http://schemas.openxmlformats.org/officeDocument/2006/relationships/image" Target="../media/image1629.png"/><Relationship Id="rId130" Type="http://schemas.openxmlformats.org/officeDocument/2006/relationships/customXml" Target="../ink/ink1734.xml"/><Relationship Id="rId368" Type="http://schemas.openxmlformats.org/officeDocument/2006/relationships/customXml" Target="../ink/ink1853.xml"/><Relationship Id="rId575" Type="http://schemas.openxmlformats.org/officeDocument/2006/relationships/image" Target="../media/image1874.png"/><Relationship Id="rId228" Type="http://schemas.openxmlformats.org/officeDocument/2006/relationships/customXml" Target="../ink/ink1783.xml"/><Relationship Id="rId435" Type="http://schemas.openxmlformats.org/officeDocument/2006/relationships/customXml" Target="../ink/ink1887.xml"/><Relationship Id="rId281" Type="http://schemas.openxmlformats.org/officeDocument/2006/relationships/image" Target="../media/image1732.png"/><Relationship Id="rId502" Type="http://schemas.openxmlformats.org/officeDocument/2006/relationships/image" Target="../media/image1838.png"/><Relationship Id="rId76" Type="http://schemas.openxmlformats.org/officeDocument/2006/relationships/customXml" Target="../ink/ink1707.xml"/><Relationship Id="rId141" Type="http://schemas.openxmlformats.org/officeDocument/2006/relationships/image" Target="../media/image1664.png"/><Relationship Id="rId379" Type="http://schemas.openxmlformats.org/officeDocument/2006/relationships/image" Target="../media/image1777.png"/><Relationship Id="rId586" Type="http://schemas.openxmlformats.org/officeDocument/2006/relationships/customXml" Target="../ink/ink1963.xml"/><Relationship Id="rId7" Type="http://schemas.openxmlformats.org/officeDocument/2006/relationships/image" Target="../media/image1601.png"/><Relationship Id="rId239" Type="http://schemas.openxmlformats.org/officeDocument/2006/relationships/image" Target="../media/image1712.png"/><Relationship Id="rId446" Type="http://schemas.openxmlformats.org/officeDocument/2006/relationships/image" Target="../media/image1810.png"/><Relationship Id="rId292" Type="http://schemas.openxmlformats.org/officeDocument/2006/relationships/customXml" Target="../ink/ink1815.xml"/><Relationship Id="rId306" Type="http://schemas.openxmlformats.org/officeDocument/2006/relationships/customXml" Target="../ink/ink1822.xml"/><Relationship Id="rId87" Type="http://schemas.openxmlformats.org/officeDocument/2006/relationships/image" Target="../media/image1639.png"/><Relationship Id="rId513" Type="http://schemas.openxmlformats.org/officeDocument/2006/relationships/customXml" Target="../ink/ink1926.xml"/><Relationship Id="rId597" Type="http://schemas.openxmlformats.org/officeDocument/2006/relationships/image" Target="../media/image1885.png"/><Relationship Id="rId152" Type="http://schemas.openxmlformats.org/officeDocument/2006/relationships/customXml" Target="../ink/ink1745.xml"/><Relationship Id="rId457" Type="http://schemas.openxmlformats.org/officeDocument/2006/relationships/customXml" Target="../ink/ink1898.xml"/><Relationship Id="rId14" Type="http://schemas.openxmlformats.org/officeDocument/2006/relationships/customXml" Target="../ink/ink1676.xml"/><Relationship Id="rId56" Type="http://schemas.openxmlformats.org/officeDocument/2006/relationships/customXml" Target="../ink/ink1697.xml"/><Relationship Id="rId317" Type="http://schemas.openxmlformats.org/officeDocument/2006/relationships/image" Target="../media/image1749.png"/><Relationship Id="rId359" Type="http://schemas.openxmlformats.org/officeDocument/2006/relationships/image" Target="../media/image1768.png"/><Relationship Id="rId524" Type="http://schemas.openxmlformats.org/officeDocument/2006/relationships/customXml" Target="../ink/ink1932.xml"/><Relationship Id="rId566" Type="http://schemas.openxmlformats.org/officeDocument/2006/relationships/customXml" Target="../ink/ink1953.xml"/><Relationship Id="rId98" Type="http://schemas.openxmlformats.org/officeDocument/2006/relationships/customXml" Target="../ink/ink1718.xml"/><Relationship Id="rId121" Type="http://schemas.openxmlformats.org/officeDocument/2006/relationships/image" Target="../media/image1655.png"/><Relationship Id="rId163" Type="http://schemas.openxmlformats.org/officeDocument/2006/relationships/image" Target="../media/image1675.png"/><Relationship Id="rId219" Type="http://schemas.openxmlformats.org/officeDocument/2006/relationships/image" Target="../media/image1703.png"/><Relationship Id="rId370" Type="http://schemas.openxmlformats.org/officeDocument/2006/relationships/customXml" Target="../ink/ink1854.xml"/><Relationship Id="rId426" Type="http://schemas.openxmlformats.org/officeDocument/2006/relationships/image" Target="../media/image1800.png"/><Relationship Id="rId230" Type="http://schemas.openxmlformats.org/officeDocument/2006/relationships/customXml" Target="../ink/ink1784.xml"/><Relationship Id="rId468" Type="http://schemas.openxmlformats.org/officeDocument/2006/relationships/image" Target="../media/image1821.png"/><Relationship Id="rId25" Type="http://schemas.openxmlformats.org/officeDocument/2006/relationships/image" Target="../media/image1610.png"/><Relationship Id="rId67" Type="http://schemas.openxmlformats.org/officeDocument/2006/relationships/image" Target="../media/image1630.png"/><Relationship Id="rId272" Type="http://schemas.openxmlformats.org/officeDocument/2006/relationships/customXml" Target="../ink/ink1805.xml"/><Relationship Id="rId328" Type="http://schemas.openxmlformats.org/officeDocument/2006/relationships/customXml" Target="../ink/ink1833.xml"/><Relationship Id="rId535" Type="http://schemas.openxmlformats.org/officeDocument/2006/relationships/image" Target="../media/image1854.png"/><Relationship Id="rId577" Type="http://schemas.openxmlformats.org/officeDocument/2006/relationships/image" Target="../media/image1875.png"/><Relationship Id="rId132" Type="http://schemas.openxmlformats.org/officeDocument/2006/relationships/customXml" Target="../ink/ink1735.xml"/><Relationship Id="rId174" Type="http://schemas.openxmlformats.org/officeDocument/2006/relationships/customXml" Target="../ink/ink1756.xml"/><Relationship Id="rId381" Type="http://schemas.openxmlformats.org/officeDocument/2006/relationships/customXml" Target="../ink/ink1860.xml"/><Relationship Id="rId241" Type="http://schemas.openxmlformats.org/officeDocument/2006/relationships/image" Target="../media/image1713.png"/><Relationship Id="rId437" Type="http://schemas.openxmlformats.org/officeDocument/2006/relationships/customXml" Target="../ink/ink1888.xml"/><Relationship Id="rId479" Type="http://schemas.openxmlformats.org/officeDocument/2006/relationships/customXml" Target="../ink/ink1909.xml"/><Relationship Id="rId36" Type="http://schemas.openxmlformats.org/officeDocument/2006/relationships/customXml" Target="../ink/ink1687.xml"/><Relationship Id="rId283" Type="http://schemas.openxmlformats.org/officeDocument/2006/relationships/image" Target="../media/image1733.png"/><Relationship Id="rId339" Type="http://schemas.openxmlformats.org/officeDocument/2006/relationships/image" Target="../media/image1759.png"/><Relationship Id="rId490" Type="http://schemas.openxmlformats.org/officeDocument/2006/relationships/image" Target="../media/image1832.png"/><Relationship Id="rId504" Type="http://schemas.openxmlformats.org/officeDocument/2006/relationships/image" Target="../media/image1839.png"/><Relationship Id="rId546" Type="http://schemas.openxmlformats.org/officeDocument/2006/relationships/customXml" Target="../ink/ink1943.xml"/><Relationship Id="rId78" Type="http://schemas.openxmlformats.org/officeDocument/2006/relationships/customXml" Target="../ink/ink1708.xml"/><Relationship Id="rId101" Type="http://schemas.openxmlformats.org/officeDocument/2006/relationships/image" Target="../media/image1646.png"/><Relationship Id="rId143" Type="http://schemas.openxmlformats.org/officeDocument/2006/relationships/image" Target="../media/image1665.png"/><Relationship Id="rId185" Type="http://schemas.openxmlformats.org/officeDocument/2006/relationships/image" Target="../media/image1686.png"/><Relationship Id="rId350" Type="http://schemas.openxmlformats.org/officeDocument/2006/relationships/customXml" Target="../ink/ink1844.xml"/><Relationship Id="rId406" Type="http://schemas.openxmlformats.org/officeDocument/2006/relationships/image" Target="../media/image1790.png"/><Relationship Id="rId588" Type="http://schemas.openxmlformats.org/officeDocument/2006/relationships/customXml" Target="../ink/ink1964.xml"/><Relationship Id="rId9" Type="http://schemas.openxmlformats.org/officeDocument/2006/relationships/image" Target="../media/image1602.png"/><Relationship Id="rId210" Type="http://schemas.openxmlformats.org/officeDocument/2006/relationships/customXml" Target="../ink/ink1774.xml"/><Relationship Id="rId392" Type="http://schemas.openxmlformats.org/officeDocument/2006/relationships/image" Target="../media/image1783.png"/><Relationship Id="rId448" Type="http://schemas.openxmlformats.org/officeDocument/2006/relationships/image" Target="../media/image1811.png"/><Relationship Id="rId252" Type="http://schemas.openxmlformats.org/officeDocument/2006/relationships/customXml" Target="../ink/ink1795.xml"/><Relationship Id="rId294" Type="http://schemas.openxmlformats.org/officeDocument/2006/relationships/customXml" Target="../ink/ink1816.xml"/><Relationship Id="rId308" Type="http://schemas.openxmlformats.org/officeDocument/2006/relationships/customXml" Target="../ink/ink1823.xml"/><Relationship Id="rId515" Type="http://schemas.openxmlformats.org/officeDocument/2006/relationships/customXml" Target="../ink/ink1927.xml"/><Relationship Id="rId47" Type="http://schemas.openxmlformats.org/officeDocument/2006/relationships/image" Target="../media/image1620.png"/><Relationship Id="rId89" Type="http://schemas.openxmlformats.org/officeDocument/2006/relationships/image" Target="../media/image1640.png"/><Relationship Id="rId112" Type="http://schemas.openxmlformats.org/officeDocument/2006/relationships/customXml" Target="../ink/ink1725.xml"/><Relationship Id="rId154" Type="http://schemas.openxmlformats.org/officeDocument/2006/relationships/customXml" Target="../ink/ink1746.xml"/><Relationship Id="rId361" Type="http://schemas.openxmlformats.org/officeDocument/2006/relationships/image" Target="../media/image1769.png"/><Relationship Id="rId557" Type="http://schemas.openxmlformats.org/officeDocument/2006/relationships/image" Target="../media/image1865.png"/><Relationship Id="rId599" Type="http://schemas.openxmlformats.org/officeDocument/2006/relationships/image" Target="../media/image1886.png"/><Relationship Id="rId196" Type="http://schemas.openxmlformats.org/officeDocument/2006/relationships/customXml" Target="../ink/ink1767.xml"/><Relationship Id="rId417" Type="http://schemas.openxmlformats.org/officeDocument/2006/relationships/customXml" Target="../ink/ink1878.xml"/><Relationship Id="rId459" Type="http://schemas.openxmlformats.org/officeDocument/2006/relationships/customXml" Target="../ink/ink1899.xml"/><Relationship Id="rId16" Type="http://schemas.openxmlformats.org/officeDocument/2006/relationships/customXml" Target="../ink/ink1677.xml"/><Relationship Id="rId221" Type="http://schemas.openxmlformats.org/officeDocument/2006/relationships/image" Target="../media/image1704.png"/><Relationship Id="rId263" Type="http://schemas.openxmlformats.org/officeDocument/2006/relationships/image" Target="../media/image1724.png"/><Relationship Id="rId319" Type="http://schemas.openxmlformats.org/officeDocument/2006/relationships/image" Target="../media/image122.png"/><Relationship Id="rId470" Type="http://schemas.openxmlformats.org/officeDocument/2006/relationships/image" Target="../media/image1822.png"/><Relationship Id="rId526" Type="http://schemas.openxmlformats.org/officeDocument/2006/relationships/customXml" Target="../ink/ink1933.xml"/><Relationship Id="rId58" Type="http://schemas.openxmlformats.org/officeDocument/2006/relationships/customXml" Target="../ink/ink1698.xml"/><Relationship Id="rId123" Type="http://schemas.openxmlformats.org/officeDocument/2006/relationships/image" Target="../media/image1656.png"/><Relationship Id="rId330" Type="http://schemas.openxmlformats.org/officeDocument/2006/relationships/customXml" Target="../ink/ink1834.xml"/><Relationship Id="rId568" Type="http://schemas.openxmlformats.org/officeDocument/2006/relationships/customXml" Target="../ink/ink1954.xml"/><Relationship Id="rId165" Type="http://schemas.openxmlformats.org/officeDocument/2006/relationships/image" Target="../media/image1676.png"/><Relationship Id="rId372" Type="http://schemas.openxmlformats.org/officeDocument/2006/relationships/customXml" Target="../ink/ink1855.xml"/><Relationship Id="rId428" Type="http://schemas.openxmlformats.org/officeDocument/2006/relationships/image" Target="../media/image1801.png"/><Relationship Id="rId232" Type="http://schemas.openxmlformats.org/officeDocument/2006/relationships/customXml" Target="../ink/ink1785.xml"/><Relationship Id="rId274" Type="http://schemas.openxmlformats.org/officeDocument/2006/relationships/customXml" Target="../ink/ink1806.xml"/><Relationship Id="rId481" Type="http://schemas.openxmlformats.org/officeDocument/2006/relationships/customXml" Target="../ink/ink1910.xml"/><Relationship Id="rId27" Type="http://schemas.openxmlformats.org/officeDocument/2006/relationships/image" Target="../media/image1611.png"/><Relationship Id="rId69" Type="http://schemas.openxmlformats.org/officeDocument/2006/relationships/image" Target="../media/image1631.png"/><Relationship Id="rId134" Type="http://schemas.openxmlformats.org/officeDocument/2006/relationships/customXml" Target="../ink/ink1736.xml"/><Relationship Id="rId537" Type="http://schemas.openxmlformats.org/officeDocument/2006/relationships/image" Target="../media/image1855.png"/><Relationship Id="rId579" Type="http://schemas.openxmlformats.org/officeDocument/2006/relationships/image" Target="../media/image1876.png"/><Relationship Id="rId80" Type="http://schemas.openxmlformats.org/officeDocument/2006/relationships/customXml" Target="../ink/ink1709.xml"/><Relationship Id="rId176" Type="http://schemas.openxmlformats.org/officeDocument/2006/relationships/customXml" Target="../ink/ink1757.xml"/><Relationship Id="rId341" Type="http://schemas.openxmlformats.org/officeDocument/2006/relationships/image" Target="../media/image1550.png"/><Relationship Id="rId383" Type="http://schemas.openxmlformats.org/officeDocument/2006/relationships/customXml" Target="../ink/ink1861.xml"/><Relationship Id="rId439" Type="http://schemas.openxmlformats.org/officeDocument/2006/relationships/customXml" Target="../ink/ink1889.xml"/><Relationship Id="rId590" Type="http://schemas.openxmlformats.org/officeDocument/2006/relationships/customXml" Target="../ink/ink1965.xml"/><Relationship Id="rId201" Type="http://schemas.openxmlformats.org/officeDocument/2006/relationships/image" Target="../media/image1694.png"/><Relationship Id="rId243" Type="http://schemas.openxmlformats.org/officeDocument/2006/relationships/image" Target="../media/image1714.png"/><Relationship Id="rId285" Type="http://schemas.openxmlformats.org/officeDocument/2006/relationships/image" Target="../media/image1734.png"/><Relationship Id="rId450" Type="http://schemas.openxmlformats.org/officeDocument/2006/relationships/image" Target="../media/image1812.png"/><Relationship Id="rId506" Type="http://schemas.openxmlformats.org/officeDocument/2006/relationships/image" Target="../media/image1840.png"/><Relationship Id="rId38" Type="http://schemas.openxmlformats.org/officeDocument/2006/relationships/customXml" Target="../ink/ink1688.xml"/><Relationship Id="rId103" Type="http://schemas.openxmlformats.org/officeDocument/2006/relationships/image" Target="../media/image1647.png"/><Relationship Id="rId310" Type="http://schemas.openxmlformats.org/officeDocument/2006/relationships/customXml" Target="../ink/ink1824.xml"/><Relationship Id="rId492" Type="http://schemas.openxmlformats.org/officeDocument/2006/relationships/image" Target="../media/image1833.png"/><Relationship Id="rId548" Type="http://schemas.openxmlformats.org/officeDocument/2006/relationships/customXml" Target="../ink/ink1944.xml"/><Relationship Id="rId91" Type="http://schemas.openxmlformats.org/officeDocument/2006/relationships/image" Target="../media/image1641.png"/><Relationship Id="rId145" Type="http://schemas.openxmlformats.org/officeDocument/2006/relationships/image" Target="../media/image1666.png"/><Relationship Id="rId187" Type="http://schemas.openxmlformats.org/officeDocument/2006/relationships/image" Target="../media/image1687.png"/><Relationship Id="rId352" Type="http://schemas.openxmlformats.org/officeDocument/2006/relationships/customXml" Target="../ink/ink1845.xml"/><Relationship Id="rId394" Type="http://schemas.openxmlformats.org/officeDocument/2006/relationships/image" Target="../media/image1784.png"/><Relationship Id="rId408" Type="http://schemas.openxmlformats.org/officeDocument/2006/relationships/image" Target="../media/image1791.png"/><Relationship Id="rId212" Type="http://schemas.openxmlformats.org/officeDocument/2006/relationships/customXml" Target="../ink/ink1775.xml"/><Relationship Id="rId254" Type="http://schemas.openxmlformats.org/officeDocument/2006/relationships/customXml" Target="../ink/ink1796.xml"/><Relationship Id="rId49" Type="http://schemas.openxmlformats.org/officeDocument/2006/relationships/image" Target="../media/image1621.png"/><Relationship Id="rId114" Type="http://schemas.openxmlformats.org/officeDocument/2006/relationships/customXml" Target="../ink/ink1726.xml"/><Relationship Id="rId296" Type="http://schemas.openxmlformats.org/officeDocument/2006/relationships/customXml" Target="../ink/ink1817.xml"/><Relationship Id="rId461" Type="http://schemas.openxmlformats.org/officeDocument/2006/relationships/customXml" Target="../ink/ink1900.xml"/><Relationship Id="rId517" Type="http://schemas.openxmlformats.org/officeDocument/2006/relationships/image" Target="../media/image1845.png"/><Relationship Id="rId559" Type="http://schemas.openxmlformats.org/officeDocument/2006/relationships/image" Target="../media/image1866.png"/><Relationship Id="rId60" Type="http://schemas.openxmlformats.org/officeDocument/2006/relationships/customXml" Target="../ink/ink1699.xml"/><Relationship Id="rId156" Type="http://schemas.openxmlformats.org/officeDocument/2006/relationships/customXml" Target="../ink/ink1747.xml"/><Relationship Id="rId198" Type="http://schemas.openxmlformats.org/officeDocument/2006/relationships/customXml" Target="../ink/ink1768.xml"/><Relationship Id="rId321" Type="http://schemas.openxmlformats.org/officeDocument/2006/relationships/image" Target="../media/image1750.png"/><Relationship Id="rId363" Type="http://schemas.openxmlformats.org/officeDocument/2006/relationships/image" Target="../media/image1770.png"/><Relationship Id="rId419" Type="http://schemas.openxmlformats.org/officeDocument/2006/relationships/customXml" Target="../ink/ink1879.xml"/><Relationship Id="rId570" Type="http://schemas.openxmlformats.org/officeDocument/2006/relationships/customXml" Target="../ink/ink1955.xml"/><Relationship Id="rId223" Type="http://schemas.openxmlformats.org/officeDocument/2006/relationships/image" Target="../media/image1705.png"/><Relationship Id="rId430" Type="http://schemas.openxmlformats.org/officeDocument/2006/relationships/image" Target="../media/image1802.png"/><Relationship Id="rId18" Type="http://schemas.openxmlformats.org/officeDocument/2006/relationships/customXml" Target="../ink/ink1678.xml"/><Relationship Id="rId265" Type="http://schemas.openxmlformats.org/officeDocument/2006/relationships/image" Target="../media/image1725.png"/><Relationship Id="rId472" Type="http://schemas.openxmlformats.org/officeDocument/2006/relationships/image" Target="../media/image1823.png"/><Relationship Id="rId528" Type="http://schemas.openxmlformats.org/officeDocument/2006/relationships/customXml" Target="../ink/ink1934.xml"/><Relationship Id="rId125" Type="http://schemas.openxmlformats.org/officeDocument/2006/relationships/image" Target="../media/image1657.png"/><Relationship Id="rId167" Type="http://schemas.openxmlformats.org/officeDocument/2006/relationships/image" Target="../media/image1677.png"/><Relationship Id="rId332" Type="http://schemas.openxmlformats.org/officeDocument/2006/relationships/customXml" Target="../ink/ink1835.xml"/><Relationship Id="rId374" Type="http://schemas.openxmlformats.org/officeDocument/2006/relationships/customXml" Target="../ink/ink1856.xml"/><Relationship Id="rId581" Type="http://schemas.openxmlformats.org/officeDocument/2006/relationships/image" Target="../media/image1877.png"/><Relationship Id="rId71" Type="http://schemas.openxmlformats.org/officeDocument/2006/relationships/image" Target="../media/image1632.png"/><Relationship Id="rId234" Type="http://schemas.openxmlformats.org/officeDocument/2006/relationships/customXml" Target="../ink/ink1786.xml"/><Relationship Id="rId2" Type="http://schemas.openxmlformats.org/officeDocument/2006/relationships/customXml" Target="../ink/ink1670.xml"/><Relationship Id="rId29" Type="http://schemas.openxmlformats.org/officeDocument/2006/relationships/image" Target="../media/image1612.png"/><Relationship Id="rId276" Type="http://schemas.openxmlformats.org/officeDocument/2006/relationships/customXml" Target="../ink/ink1807.xml"/><Relationship Id="rId441" Type="http://schemas.openxmlformats.org/officeDocument/2006/relationships/customXml" Target="../ink/ink1890.xml"/><Relationship Id="rId483" Type="http://schemas.openxmlformats.org/officeDocument/2006/relationships/customXml" Target="../ink/ink1911.xml"/><Relationship Id="rId539" Type="http://schemas.openxmlformats.org/officeDocument/2006/relationships/image" Target="../media/image1856.png"/><Relationship Id="rId40" Type="http://schemas.openxmlformats.org/officeDocument/2006/relationships/customXml" Target="../ink/ink1689.xml"/><Relationship Id="rId136" Type="http://schemas.openxmlformats.org/officeDocument/2006/relationships/customXml" Target="../ink/ink1737.xml"/><Relationship Id="rId178" Type="http://schemas.openxmlformats.org/officeDocument/2006/relationships/customXml" Target="../ink/ink1758.xml"/><Relationship Id="rId301" Type="http://schemas.openxmlformats.org/officeDocument/2006/relationships/image" Target="../media/image1741.png"/><Relationship Id="rId343" Type="http://schemas.openxmlformats.org/officeDocument/2006/relationships/image" Target="../media/image1760.png"/><Relationship Id="rId550" Type="http://schemas.openxmlformats.org/officeDocument/2006/relationships/customXml" Target="../ink/ink1945.xml"/><Relationship Id="rId82" Type="http://schemas.openxmlformats.org/officeDocument/2006/relationships/customXml" Target="../ink/ink1710.xml"/><Relationship Id="rId203" Type="http://schemas.openxmlformats.org/officeDocument/2006/relationships/image" Target="../media/image1695.png"/><Relationship Id="rId385" Type="http://schemas.openxmlformats.org/officeDocument/2006/relationships/customXml" Target="../ink/ink1862.xml"/><Relationship Id="rId592" Type="http://schemas.openxmlformats.org/officeDocument/2006/relationships/customXml" Target="../ink/ink1966.xml"/><Relationship Id="rId245" Type="http://schemas.openxmlformats.org/officeDocument/2006/relationships/image" Target="../media/image1715.png"/><Relationship Id="rId287" Type="http://schemas.openxmlformats.org/officeDocument/2006/relationships/image" Target="../media/image1735.png"/><Relationship Id="rId410" Type="http://schemas.openxmlformats.org/officeDocument/2006/relationships/image" Target="../media/image1792.png"/><Relationship Id="rId452" Type="http://schemas.openxmlformats.org/officeDocument/2006/relationships/image" Target="../media/image1813.png"/><Relationship Id="rId494" Type="http://schemas.openxmlformats.org/officeDocument/2006/relationships/image" Target="../media/image1834.png"/><Relationship Id="rId508" Type="http://schemas.openxmlformats.org/officeDocument/2006/relationships/image" Target="../media/image1841.png"/><Relationship Id="rId105" Type="http://schemas.openxmlformats.org/officeDocument/2006/relationships/image" Target="../media/image1648.png"/><Relationship Id="rId147" Type="http://schemas.openxmlformats.org/officeDocument/2006/relationships/image" Target="../media/image1667.png"/><Relationship Id="rId312" Type="http://schemas.openxmlformats.org/officeDocument/2006/relationships/customXml" Target="../ink/ink1825.xml"/><Relationship Id="rId354" Type="http://schemas.openxmlformats.org/officeDocument/2006/relationships/customXml" Target="../ink/ink1846.xml"/><Relationship Id="rId51" Type="http://schemas.openxmlformats.org/officeDocument/2006/relationships/image" Target="../media/image1622.png"/><Relationship Id="rId93" Type="http://schemas.openxmlformats.org/officeDocument/2006/relationships/image" Target="../media/image1642.png"/><Relationship Id="rId189" Type="http://schemas.openxmlformats.org/officeDocument/2006/relationships/image" Target="../media/image1688.png"/><Relationship Id="rId396" Type="http://schemas.openxmlformats.org/officeDocument/2006/relationships/image" Target="../media/image1785.png"/><Relationship Id="rId561" Type="http://schemas.openxmlformats.org/officeDocument/2006/relationships/image" Target="../media/image1867.png"/><Relationship Id="rId214" Type="http://schemas.openxmlformats.org/officeDocument/2006/relationships/customXml" Target="../ink/ink1776.xml"/><Relationship Id="rId256" Type="http://schemas.openxmlformats.org/officeDocument/2006/relationships/customXml" Target="../ink/ink1797.xml"/><Relationship Id="rId298" Type="http://schemas.openxmlformats.org/officeDocument/2006/relationships/customXml" Target="../ink/ink1818.xml"/><Relationship Id="rId421" Type="http://schemas.openxmlformats.org/officeDocument/2006/relationships/customXml" Target="../ink/ink1880.xml"/><Relationship Id="rId463" Type="http://schemas.openxmlformats.org/officeDocument/2006/relationships/customXml" Target="../ink/ink1901.xml"/><Relationship Id="rId519" Type="http://schemas.openxmlformats.org/officeDocument/2006/relationships/image" Target="../media/image1846.png"/><Relationship Id="rId116" Type="http://schemas.openxmlformats.org/officeDocument/2006/relationships/customXml" Target="../ink/ink1727.xml"/><Relationship Id="rId158" Type="http://schemas.openxmlformats.org/officeDocument/2006/relationships/customXml" Target="../ink/ink1748.xml"/><Relationship Id="rId323" Type="http://schemas.openxmlformats.org/officeDocument/2006/relationships/image" Target="../media/image1751.png"/><Relationship Id="rId530" Type="http://schemas.openxmlformats.org/officeDocument/2006/relationships/customXml" Target="../ink/ink1935.xml"/><Relationship Id="rId20" Type="http://schemas.openxmlformats.org/officeDocument/2006/relationships/customXml" Target="../ink/ink1679.xml"/><Relationship Id="rId62" Type="http://schemas.openxmlformats.org/officeDocument/2006/relationships/customXml" Target="../ink/ink1700.xml"/><Relationship Id="rId365" Type="http://schemas.openxmlformats.org/officeDocument/2006/relationships/image" Target="../media/image1771.png"/><Relationship Id="rId572" Type="http://schemas.openxmlformats.org/officeDocument/2006/relationships/customXml" Target="../ink/ink1956.xml"/><Relationship Id="rId225" Type="http://schemas.openxmlformats.org/officeDocument/2006/relationships/image" Target="../media/image1706.png"/><Relationship Id="rId267" Type="http://schemas.openxmlformats.org/officeDocument/2006/relationships/image" Target="../media/image1726.png"/><Relationship Id="rId432" Type="http://schemas.openxmlformats.org/officeDocument/2006/relationships/image" Target="../media/image1803.png"/><Relationship Id="rId474" Type="http://schemas.openxmlformats.org/officeDocument/2006/relationships/image" Target="../media/image1824.png"/><Relationship Id="rId127" Type="http://schemas.openxmlformats.org/officeDocument/2006/relationships/image" Target="../media/image1658.png"/><Relationship Id="rId31" Type="http://schemas.openxmlformats.org/officeDocument/2006/relationships/image" Target="../media/image1613.png"/><Relationship Id="rId73" Type="http://schemas.openxmlformats.org/officeDocument/2006/relationships/image" Target="../media/image1633.png"/><Relationship Id="rId169" Type="http://schemas.openxmlformats.org/officeDocument/2006/relationships/image" Target="../media/image1678.png"/><Relationship Id="rId334" Type="http://schemas.openxmlformats.org/officeDocument/2006/relationships/customXml" Target="../ink/ink1836.xml"/><Relationship Id="rId376" Type="http://schemas.openxmlformats.org/officeDocument/2006/relationships/customXml" Target="../ink/ink1857.xml"/><Relationship Id="rId541" Type="http://schemas.openxmlformats.org/officeDocument/2006/relationships/image" Target="../media/image1857.png"/><Relationship Id="rId583" Type="http://schemas.openxmlformats.org/officeDocument/2006/relationships/image" Target="../media/image1878.png"/><Relationship Id="rId4" Type="http://schemas.openxmlformats.org/officeDocument/2006/relationships/customXml" Target="../ink/ink1671.xml"/><Relationship Id="rId180" Type="http://schemas.openxmlformats.org/officeDocument/2006/relationships/customXml" Target="../ink/ink1759.xml"/><Relationship Id="rId236" Type="http://schemas.openxmlformats.org/officeDocument/2006/relationships/customXml" Target="../ink/ink1787.xml"/><Relationship Id="rId278" Type="http://schemas.openxmlformats.org/officeDocument/2006/relationships/customXml" Target="../ink/ink1808.xml"/><Relationship Id="rId401" Type="http://schemas.openxmlformats.org/officeDocument/2006/relationships/customXml" Target="../ink/ink1870.xml"/><Relationship Id="rId443" Type="http://schemas.openxmlformats.org/officeDocument/2006/relationships/customXml" Target="../ink/ink1891.xml"/><Relationship Id="rId303" Type="http://schemas.openxmlformats.org/officeDocument/2006/relationships/image" Target="../media/image1742.png"/><Relationship Id="rId485" Type="http://schemas.openxmlformats.org/officeDocument/2006/relationships/customXml" Target="../ink/ink1912.xml"/><Relationship Id="rId42" Type="http://schemas.openxmlformats.org/officeDocument/2006/relationships/customXml" Target="../ink/ink1690.xml"/><Relationship Id="rId84" Type="http://schemas.openxmlformats.org/officeDocument/2006/relationships/customXml" Target="../ink/ink1711.xml"/><Relationship Id="rId138" Type="http://schemas.openxmlformats.org/officeDocument/2006/relationships/customXml" Target="../ink/ink1738.xml"/><Relationship Id="rId345" Type="http://schemas.openxmlformats.org/officeDocument/2006/relationships/image" Target="../media/image1761.png"/><Relationship Id="rId387" Type="http://schemas.openxmlformats.org/officeDocument/2006/relationships/customXml" Target="../ink/ink1863.xml"/><Relationship Id="rId510" Type="http://schemas.openxmlformats.org/officeDocument/2006/relationships/image" Target="../media/image1842.png"/><Relationship Id="rId552" Type="http://schemas.openxmlformats.org/officeDocument/2006/relationships/customXml" Target="../ink/ink1946.xml"/><Relationship Id="rId594" Type="http://schemas.openxmlformats.org/officeDocument/2006/relationships/customXml" Target="../ink/ink1967.xml"/><Relationship Id="rId191" Type="http://schemas.openxmlformats.org/officeDocument/2006/relationships/image" Target="../media/image1689.png"/><Relationship Id="rId205" Type="http://schemas.openxmlformats.org/officeDocument/2006/relationships/image" Target="../media/image1696.png"/><Relationship Id="rId247" Type="http://schemas.openxmlformats.org/officeDocument/2006/relationships/image" Target="../media/image1716.png"/><Relationship Id="rId412" Type="http://schemas.openxmlformats.org/officeDocument/2006/relationships/image" Target="../media/image1793.png"/><Relationship Id="rId107" Type="http://schemas.openxmlformats.org/officeDocument/2006/relationships/image" Target="../media/image351.png"/><Relationship Id="rId289" Type="http://schemas.openxmlformats.org/officeDocument/2006/relationships/image" Target="../media/image269.png"/><Relationship Id="rId454" Type="http://schemas.openxmlformats.org/officeDocument/2006/relationships/image" Target="../media/image1814.png"/><Relationship Id="rId496" Type="http://schemas.openxmlformats.org/officeDocument/2006/relationships/image" Target="../media/image1835.png"/><Relationship Id="rId11" Type="http://schemas.openxmlformats.org/officeDocument/2006/relationships/image" Target="../media/image1603.png"/><Relationship Id="rId53" Type="http://schemas.openxmlformats.org/officeDocument/2006/relationships/image" Target="../media/image1623.png"/><Relationship Id="rId149" Type="http://schemas.openxmlformats.org/officeDocument/2006/relationships/image" Target="../media/image1668.png"/><Relationship Id="rId314" Type="http://schemas.openxmlformats.org/officeDocument/2006/relationships/customXml" Target="../ink/ink1826.xml"/><Relationship Id="rId356" Type="http://schemas.openxmlformats.org/officeDocument/2006/relationships/customXml" Target="../ink/ink1847.xml"/><Relationship Id="rId398" Type="http://schemas.openxmlformats.org/officeDocument/2006/relationships/image" Target="../media/image1786.png"/><Relationship Id="rId521" Type="http://schemas.openxmlformats.org/officeDocument/2006/relationships/image" Target="../media/image1847.png"/><Relationship Id="rId563" Type="http://schemas.openxmlformats.org/officeDocument/2006/relationships/image" Target="../media/image1868.png"/><Relationship Id="rId95" Type="http://schemas.openxmlformats.org/officeDocument/2006/relationships/image" Target="../media/image1643.png"/><Relationship Id="rId160" Type="http://schemas.openxmlformats.org/officeDocument/2006/relationships/customXml" Target="../ink/ink1749.xml"/><Relationship Id="rId216" Type="http://schemas.openxmlformats.org/officeDocument/2006/relationships/customXml" Target="../ink/ink1777.xml"/><Relationship Id="rId423" Type="http://schemas.openxmlformats.org/officeDocument/2006/relationships/customXml" Target="../ink/ink1881.xml"/><Relationship Id="rId258" Type="http://schemas.openxmlformats.org/officeDocument/2006/relationships/customXml" Target="../ink/ink1798.xml"/><Relationship Id="rId465" Type="http://schemas.openxmlformats.org/officeDocument/2006/relationships/customXml" Target="../ink/ink1902.xml"/><Relationship Id="rId22" Type="http://schemas.openxmlformats.org/officeDocument/2006/relationships/customXml" Target="../ink/ink1680.xml"/><Relationship Id="rId64" Type="http://schemas.openxmlformats.org/officeDocument/2006/relationships/customXml" Target="../ink/ink1701.xml"/><Relationship Id="rId118" Type="http://schemas.openxmlformats.org/officeDocument/2006/relationships/customXml" Target="../ink/ink1728.xml"/><Relationship Id="rId325" Type="http://schemas.openxmlformats.org/officeDocument/2006/relationships/image" Target="../media/image1752.png"/><Relationship Id="rId367" Type="http://schemas.openxmlformats.org/officeDocument/2006/relationships/image" Target="../media/image1772.png"/><Relationship Id="rId532" Type="http://schemas.openxmlformats.org/officeDocument/2006/relationships/customXml" Target="../ink/ink1936.xml"/><Relationship Id="rId574" Type="http://schemas.openxmlformats.org/officeDocument/2006/relationships/customXml" Target="../ink/ink1957.xml"/><Relationship Id="rId171" Type="http://schemas.openxmlformats.org/officeDocument/2006/relationships/image" Target="../media/image1679.png"/><Relationship Id="rId227" Type="http://schemas.openxmlformats.org/officeDocument/2006/relationships/image" Target="../media/image1300.png"/><Relationship Id="rId269" Type="http://schemas.openxmlformats.org/officeDocument/2006/relationships/image" Target="../media/image1727.png"/><Relationship Id="rId434" Type="http://schemas.openxmlformats.org/officeDocument/2006/relationships/image" Target="../media/image1804.png"/><Relationship Id="rId476" Type="http://schemas.openxmlformats.org/officeDocument/2006/relationships/image" Target="../media/image1825.png"/><Relationship Id="rId33" Type="http://schemas.openxmlformats.org/officeDocument/2006/relationships/image" Target="../media/image1614.png"/><Relationship Id="rId129" Type="http://schemas.openxmlformats.org/officeDocument/2006/relationships/image" Target="../media/image1659.png"/><Relationship Id="rId280" Type="http://schemas.openxmlformats.org/officeDocument/2006/relationships/customXml" Target="../ink/ink1809.xml"/><Relationship Id="rId336" Type="http://schemas.openxmlformats.org/officeDocument/2006/relationships/customXml" Target="../ink/ink1837.xml"/><Relationship Id="rId501" Type="http://schemas.openxmlformats.org/officeDocument/2006/relationships/customXml" Target="../ink/ink1920.xml"/><Relationship Id="rId543" Type="http://schemas.openxmlformats.org/officeDocument/2006/relationships/image" Target="../media/image1858.png"/><Relationship Id="rId75" Type="http://schemas.openxmlformats.org/officeDocument/2006/relationships/image" Target="../media/image1634.png"/><Relationship Id="rId140" Type="http://schemas.openxmlformats.org/officeDocument/2006/relationships/customXml" Target="../ink/ink1739.xml"/><Relationship Id="rId182" Type="http://schemas.openxmlformats.org/officeDocument/2006/relationships/customXml" Target="../ink/ink1760.xml"/><Relationship Id="rId378" Type="http://schemas.openxmlformats.org/officeDocument/2006/relationships/customXml" Target="../ink/ink1858.xml"/><Relationship Id="rId403" Type="http://schemas.openxmlformats.org/officeDocument/2006/relationships/customXml" Target="../ink/ink1871.xml"/><Relationship Id="rId585" Type="http://schemas.openxmlformats.org/officeDocument/2006/relationships/image" Target="../media/image1879.png"/><Relationship Id="rId6" Type="http://schemas.openxmlformats.org/officeDocument/2006/relationships/customXml" Target="../ink/ink1672.xml"/><Relationship Id="rId238" Type="http://schemas.openxmlformats.org/officeDocument/2006/relationships/customXml" Target="../ink/ink1788.xml"/><Relationship Id="rId445" Type="http://schemas.openxmlformats.org/officeDocument/2006/relationships/customXml" Target="../ink/ink1892.xml"/><Relationship Id="rId487" Type="http://schemas.openxmlformats.org/officeDocument/2006/relationships/customXml" Target="../ink/ink1913.xml"/><Relationship Id="rId291" Type="http://schemas.openxmlformats.org/officeDocument/2006/relationships/image" Target="../media/image1736.png"/><Relationship Id="rId305" Type="http://schemas.openxmlformats.org/officeDocument/2006/relationships/image" Target="../media/image1743.png"/><Relationship Id="rId347" Type="http://schemas.openxmlformats.org/officeDocument/2006/relationships/image" Target="../media/image1762.png"/><Relationship Id="rId512" Type="http://schemas.openxmlformats.org/officeDocument/2006/relationships/image" Target="../media/image1843.png"/><Relationship Id="rId44" Type="http://schemas.openxmlformats.org/officeDocument/2006/relationships/customXml" Target="../ink/ink1691.xml"/><Relationship Id="rId86" Type="http://schemas.openxmlformats.org/officeDocument/2006/relationships/customXml" Target="../ink/ink1712.xml"/><Relationship Id="rId151" Type="http://schemas.openxmlformats.org/officeDocument/2006/relationships/image" Target="../media/image1669.png"/><Relationship Id="rId389" Type="http://schemas.openxmlformats.org/officeDocument/2006/relationships/customXml" Target="../ink/ink1864.xml"/><Relationship Id="rId554" Type="http://schemas.openxmlformats.org/officeDocument/2006/relationships/customXml" Target="../ink/ink1947.xml"/><Relationship Id="rId596" Type="http://schemas.openxmlformats.org/officeDocument/2006/relationships/customXml" Target="../ink/ink1968.xml"/><Relationship Id="rId193" Type="http://schemas.openxmlformats.org/officeDocument/2006/relationships/image" Target="../media/image1690.png"/><Relationship Id="rId207" Type="http://schemas.openxmlformats.org/officeDocument/2006/relationships/image" Target="../media/image1697.png"/><Relationship Id="rId249" Type="http://schemas.openxmlformats.org/officeDocument/2006/relationships/image" Target="../media/image1717.png"/><Relationship Id="rId414" Type="http://schemas.openxmlformats.org/officeDocument/2006/relationships/image" Target="../media/image1794.png"/><Relationship Id="rId456" Type="http://schemas.openxmlformats.org/officeDocument/2006/relationships/image" Target="../media/image1815.png"/><Relationship Id="rId498" Type="http://schemas.openxmlformats.org/officeDocument/2006/relationships/image" Target="../media/image1836.png"/><Relationship Id="rId13" Type="http://schemas.openxmlformats.org/officeDocument/2006/relationships/image" Target="../media/image1604.png"/><Relationship Id="rId109" Type="http://schemas.openxmlformats.org/officeDocument/2006/relationships/image" Target="../media/image1649.png"/><Relationship Id="rId260" Type="http://schemas.openxmlformats.org/officeDocument/2006/relationships/customXml" Target="../ink/ink1799.xml"/><Relationship Id="rId316" Type="http://schemas.openxmlformats.org/officeDocument/2006/relationships/customXml" Target="../ink/ink1827.xml"/><Relationship Id="rId523" Type="http://schemas.openxmlformats.org/officeDocument/2006/relationships/image" Target="../media/image1848.png"/><Relationship Id="rId55" Type="http://schemas.openxmlformats.org/officeDocument/2006/relationships/image" Target="../media/image1624.png"/><Relationship Id="rId97" Type="http://schemas.openxmlformats.org/officeDocument/2006/relationships/image" Target="../media/image1644.png"/><Relationship Id="rId120" Type="http://schemas.openxmlformats.org/officeDocument/2006/relationships/customXml" Target="../ink/ink1729.xml"/><Relationship Id="rId358" Type="http://schemas.openxmlformats.org/officeDocument/2006/relationships/customXml" Target="../ink/ink1848.xml"/><Relationship Id="rId565" Type="http://schemas.openxmlformats.org/officeDocument/2006/relationships/image" Target="../media/image1869.png"/><Relationship Id="rId162" Type="http://schemas.openxmlformats.org/officeDocument/2006/relationships/customXml" Target="../ink/ink1750.xml"/><Relationship Id="rId218" Type="http://schemas.openxmlformats.org/officeDocument/2006/relationships/customXml" Target="../ink/ink1778.xml"/><Relationship Id="rId425" Type="http://schemas.openxmlformats.org/officeDocument/2006/relationships/customXml" Target="../ink/ink1882.xml"/><Relationship Id="rId467" Type="http://schemas.openxmlformats.org/officeDocument/2006/relationships/customXml" Target="../ink/ink1903.xml"/><Relationship Id="rId271" Type="http://schemas.openxmlformats.org/officeDocument/2006/relationships/image" Target="../media/image1728.png"/><Relationship Id="rId24" Type="http://schemas.openxmlformats.org/officeDocument/2006/relationships/customXml" Target="../ink/ink1681.xml"/><Relationship Id="rId66" Type="http://schemas.openxmlformats.org/officeDocument/2006/relationships/customXml" Target="../ink/ink1702.xml"/><Relationship Id="rId131" Type="http://schemas.openxmlformats.org/officeDocument/2006/relationships/image" Target="../media/image1660.png"/><Relationship Id="rId327" Type="http://schemas.openxmlformats.org/officeDocument/2006/relationships/image" Target="../media/image1753.png"/><Relationship Id="rId369" Type="http://schemas.openxmlformats.org/officeDocument/2006/relationships/image" Target="../media/image1299.png"/><Relationship Id="rId534" Type="http://schemas.openxmlformats.org/officeDocument/2006/relationships/customXml" Target="../ink/ink1937.xml"/><Relationship Id="rId576" Type="http://schemas.openxmlformats.org/officeDocument/2006/relationships/customXml" Target="../ink/ink1958.xml"/><Relationship Id="rId173" Type="http://schemas.openxmlformats.org/officeDocument/2006/relationships/image" Target="../media/image1680.png"/><Relationship Id="rId229" Type="http://schemas.openxmlformats.org/officeDocument/2006/relationships/image" Target="../media/image1707.png"/><Relationship Id="rId380" Type="http://schemas.openxmlformats.org/officeDocument/2006/relationships/customXml" Target="../ink/ink1859.xml"/><Relationship Id="rId436" Type="http://schemas.openxmlformats.org/officeDocument/2006/relationships/image" Target="../media/image1805.png"/><Relationship Id="rId601" Type="http://schemas.openxmlformats.org/officeDocument/2006/relationships/image" Target="../media/image1887.png"/><Relationship Id="rId240" Type="http://schemas.openxmlformats.org/officeDocument/2006/relationships/customXml" Target="../ink/ink1789.xml"/><Relationship Id="rId478" Type="http://schemas.openxmlformats.org/officeDocument/2006/relationships/image" Target="../media/image1826.png"/><Relationship Id="rId35" Type="http://schemas.openxmlformats.org/officeDocument/2006/relationships/image" Target="../media/image230.png"/><Relationship Id="rId77" Type="http://schemas.openxmlformats.org/officeDocument/2006/relationships/image" Target="../media/image603.png"/><Relationship Id="rId100" Type="http://schemas.openxmlformats.org/officeDocument/2006/relationships/customXml" Target="../ink/ink1719.xml"/><Relationship Id="rId282" Type="http://schemas.openxmlformats.org/officeDocument/2006/relationships/customXml" Target="../ink/ink1810.xml"/><Relationship Id="rId338" Type="http://schemas.openxmlformats.org/officeDocument/2006/relationships/customXml" Target="../ink/ink1838.xml"/><Relationship Id="rId503" Type="http://schemas.openxmlformats.org/officeDocument/2006/relationships/customXml" Target="../ink/ink1921.xml"/><Relationship Id="rId545" Type="http://schemas.openxmlformats.org/officeDocument/2006/relationships/image" Target="../media/image1859.png"/><Relationship Id="rId587" Type="http://schemas.openxmlformats.org/officeDocument/2006/relationships/image" Target="../media/image1880.png"/><Relationship Id="rId8" Type="http://schemas.openxmlformats.org/officeDocument/2006/relationships/customXml" Target="../ink/ink1673.xml"/><Relationship Id="rId142" Type="http://schemas.openxmlformats.org/officeDocument/2006/relationships/customXml" Target="../ink/ink1740.xml"/><Relationship Id="rId184" Type="http://schemas.openxmlformats.org/officeDocument/2006/relationships/customXml" Target="../ink/ink1761.xml"/><Relationship Id="rId391" Type="http://schemas.openxmlformats.org/officeDocument/2006/relationships/customXml" Target="../ink/ink1865.xml"/><Relationship Id="rId405" Type="http://schemas.openxmlformats.org/officeDocument/2006/relationships/customXml" Target="../ink/ink1872.xml"/><Relationship Id="rId447" Type="http://schemas.openxmlformats.org/officeDocument/2006/relationships/customXml" Target="../ink/ink1893.xml"/><Relationship Id="rId251" Type="http://schemas.openxmlformats.org/officeDocument/2006/relationships/image" Target="../media/image1718.png"/><Relationship Id="rId489" Type="http://schemas.openxmlformats.org/officeDocument/2006/relationships/customXml" Target="../ink/ink1914.xml"/><Relationship Id="rId46" Type="http://schemas.openxmlformats.org/officeDocument/2006/relationships/customXml" Target="../ink/ink1692.xml"/><Relationship Id="rId293" Type="http://schemas.openxmlformats.org/officeDocument/2006/relationships/image" Target="../media/image1737.png"/><Relationship Id="rId307" Type="http://schemas.openxmlformats.org/officeDocument/2006/relationships/image" Target="../media/image1744.png"/><Relationship Id="rId349" Type="http://schemas.openxmlformats.org/officeDocument/2006/relationships/image" Target="../media/image1763.png"/><Relationship Id="rId514" Type="http://schemas.openxmlformats.org/officeDocument/2006/relationships/image" Target="../media/image1844.png"/><Relationship Id="rId556" Type="http://schemas.openxmlformats.org/officeDocument/2006/relationships/customXml" Target="../ink/ink1948.xml"/><Relationship Id="rId88" Type="http://schemas.openxmlformats.org/officeDocument/2006/relationships/customXml" Target="../ink/ink1713.xml"/><Relationship Id="rId111" Type="http://schemas.openxmlformats.org/officeDocument/2006/relationships/image" Target="../media/image1650.png"/><Relationship Id="rId153" Type="http://schemas.openxmlformats.org/officeDocument/2006/relationships/image" Target="../media/image1670.png"/><Relationship Id="rId195" Type="http://schemas.openxmlformats.org/officeDocument/2006/relationships/image" Target="../media/image1691.png"/><Relationship Id="rId209" Type="http://schemas.openxmlformats.org/officeDocument/2006/relationships/image" Target="../media/image1698.png"/><Relationship Id="rId360" Type="http://schemas.openxmlformats.org/officeDocument/2006/relationships/customXml" Target="../ink/ink1849.xml"/><Relationship Id="rId416" Type="http://schemas.openxmlformats.org/officeDocument/2006/relationships/image" Target="../media/image1795.png"/><Relationship Id="rId598" Type="http://schemas.openxmlformats.org/officeDocument/2006/relationships/customXml" Target="../ink/ink1969.xml"/><Relationship Id="rId220" Type="http://schemas.openxmlformats.org/officeDocument/2006/relationships/customXml" Target="../ink/ink1779.xml"/><Relationship Id="rId458" Type="http://schemas.openxmlformats.org/officeDocument/2006/relationships/image" Target="../media/image1816.png"/><Relationship Id="rId15" Type="http://schemas.openxmlformats.org/officeDocument/2006/relationships/image" Target="../media/image1605.png"/><Relationship Id="rId57" Type="http://schemas.openxmlformats.org/officeDocument/2006/relationships/image" Target="../media/image1625.png"/><Relationship Id="rId262" Type="http://schemas.openxmlformats.org/officeDocument/2006/relationships/customXml" Target="../ink/ink1800.xml"/><Relationship Id="rId318" Type="http://schemas.openxmlformats.org/officeDocument/2006/relationships/customXml" Target="../ink/ink1828.xml"/><Relationship Id="rId525" Type="http://schemas.openxmlformats.org/officeDocument/2006/relationships/image" Target="../media/image1849.png"/><Relationship Id="rId567" Type="http://schemas.openxmlformats.org/officeDocument/2006/relationships/image" Target="../media/image1870.png"/><Relationship Id="rId99" Type="http://schemas.openxmlformats.org/officeDocument/2006/relationships/image" Target="../media/image1645.png"/><Relationship Id="rId122" Type="http://schemas.openxmlformats.org/officeDocument/2006/relationships/customXml" Target="../ink/ink1730.xml"/><Relationship Id="rId164" Type="http://schemas.openxmlformats.org/officeDocument/2006/relationships/customXml" Target="../ink/ink1751.xml"/><Relationship Id="rId371" Type="http://schemas.openxmlformats.org/officeDocument/2006/relationships/image" Target="../media/image1773.png"/><Relationship Id="rId427" Type="http://schemas.openxmlformats.org/officeDocument/2006/relationships/customXml" Target="../ink/ink1883.xml"/><Relationship Id="rId469" Type="http://schemas.openxmlformats.org/officeDocument/2006/relationships/customXml" Target="../ink/ink1904.xml"/><Relationship Id="rId26" Type="http://schemas.openxmlformats.org/officeDocument/2006/relationships/customXml" Target="../ink/ink1682.xml"/><Relationship Id="rId231" Type="http://schemas.openxmlformats.org/officeDocument/2006/relationships/image" Target="../media/image1708.png"/><Relationship Id="rId273" Type="http://schemas.openxmlformats.org/officeDocument/2006/relationships/image" Target="../media/image1729.png"/><Relationship Id="rId329" Type="http://schemas.openxmlformats.org/officeDocument/2006/relationships/image" Target="../media/image1754.png"/><Relationship Id="rId480" Type="http://schemas.openxmlformats.org/officeDocument/2006/relationships/image" Target="../media/image1827.png"/><Relationship Id="rId536" Type="http://schemas.openxmlformats.org/officeDocument/2006/relationships/customXml" Target="../ink/ink1938.xml"/><Relationship Id="rId68" Type="http://schemas.openxmlformats.org/officeDocument/2006/relationships/customXml" Target="../ink/ink1703.xml"/><Relationship Id="rId133" Type="http://schemas.openxmlformats.org/officeDocument/2006/relationships/image" Target="../media/image1661.png"/><Relationship Id="rId175" Type="http://schemas.openxmlformats.org/officeDocument/2006/relationships/image" Target="../media/image1681.png"/><Relationship Id="rId340" Type="http://schemas.openxmlformats.org/officeDocument/2006/relationships/customXml" Target="../ink/ink1839.xml"/><Relationship Id="rId578" Type="http://schemas.openxmlformats.org/officeDocument/2006/relationships/customXml" Target="../ink/ink1959.xml"/><Relationship Id="rId200" Type="http://schemas.openxmlformats.org/officeDocument/2006/relationships/customXml" Target="../ink/ink1769.xml"/><Relationship Id="rId382" Type="http://schemas.openxmlformats.org/officeDocument/2006/relationships/image" Target="../media/image1778.png"/><Relationship Id="rId438" Type="http://schemas.openxmlformats.org/officeDocument/2006/relationships/image" Target="../media/image1806.png"/><Relationship Id="rId242" Type="http://schemas.openxmlformats.org/officeDocument/2006/relationships/customXml" Target="../ink/ink1790.xml"/><Relationship Id="rId284" Type="http://schemas.openxmlformats.org/officeDocument/2006/relationships/customXml" Target="../ink/ink1811.xml"/><Relationship Id="rId491" Type="http://schemas.openxmlformats.org/officeDocument/2006/relationships/customXml" Target="../ink/ink1915.xml"/><Relationship Id="rId505" Type="http://schemas.openxmlformats.org/officeDocument/2006/relationships/customXml" Target="../ink/ink1922.xml"/><Relationship Id="rId37" Type="http://schemas.openxmlformats.org/officeDocument/2006/relationships/image" Target="../media/image1615.png"/><Relationship Id="rId79" Type="http://schemas.openxmlformats.org/officeDocument/2006/relationships/image" Target="../media/image1635.png"/><Relationship Id="rId102" Type="http://schemas.openxmlformats.org/officeDocument/2006/relationships/customXml" Target="../ink/ink1720.xml"/><Relationship Id="rId144" Type="http://schemas.openxmlformats.org/officeDocument/2006/relationships/customXml" Target="../ink/ink1741.xml"/><Relationship Id="rId547" Type="http://schemas.openxmlformats.org/officeDocument/2006/relationships/image" Target="../media/image1860.png"/><Relationship Id="rId589" Type="http://schemas.openxmlformats.org/officeDocument/2006/relationships/image" Target="../media/image1881.png"/><Relationship Id="rId90" Type="http://schemas.openxmlformats.org/officeDocument/2006/relationships/customXml" Target="../ink/ink1714.xml"/><Relationship Id="rId186" Type="http://schemas.openxmlformats.org/officeDocument/2006/relationships/customXml" Target="../ink/ink1762.xml"/><Relationship Id="rId351" Type="http://schemas.openxmlformats.org/officeDocument/2006/relationships/image" Target="../media/image1764.png"/><Relationship Id="rId393" Type="http://schemas.openxmlformats.org/officeDocument/2006/relationships/customXml" Target="../ink/ink1866.xml"/><Relationship Id="rId407" Type="http://schemas.openxmlformats.org/officeDocument/2006/relationships/customXml" Target="../ink/ink1873.xml"/><Relationship Id="rId449" Type="http://schemas.openxmlformats.org/officeDocument/2006/relationships/customXml" Target="../ink/ink1894.xml"/><Relationship Id="rId211" Type="http://schemas.openxmlformats.org/officeDocument/2006/relationships/image" Target="../media/image1699.png"/><Relationship Id="rId253" Type="http://schemas.openxmlformats.org/officeDocument/2006/relationships/image" Target="../media/image1719.png"/><Relationship Id="rId295" Type="http://schemas.openxmlformats.org/officeDocument/2006/relationships/image" Target="../media/image1738.png"/><Relationship Id="rId309" Type="http://schemas.openxmlformats.org/officeDocument/2006/relationships/image" Target="../media/image1745.png"/><Relationship Id="rId460" Type="http://schemas.openxmlformats.org/officeDocument/2006/relationships/image" Target="../media/image1817.png"/><Relationship Id="rId516" Type="http://schemas.openxmlformats.org/officeDocument/2006/relationships/customXml" Target="../ink/ink1928.xml"/><Relationship Id="rId48" Type="http://schemas.openxmlformats.org/officeDocument/2006/relationships/customXml" Target="../ink/ink1693.xml"/><Relationship Id="rId113" Type="http://schemas.openxmlformats.org/officeDocument/2006/relationships/image" Target="../media/image1651.png"/><Relationship Id="rId320" Type="http://schemas.openxmlformats.org/officeDocument/2006/relationships/customXml" Target="../ink/ink1829.xml"/><Relationship Id="rId558" Type="http://schemas.openxmlformats.org/officeDocument/2006/relationships/customXml" Target="../ink/ink1949.xml"/><Relationship Id="rId155" Type="http://schemas.openxmlformats.org/officeDocument/2006/relationships/image" Target="../media/image1671.png"/><Relationship Id="rId197" Type="http://schemas.openxmlformats.org/officeDocument/2006/relationships/image" Target="../media/image1692.png"/><Relationship Id="rId362" Type="http://schemas.openxmlformats.org/officeDocument/2006/relationships/customXml" Target="../ink/ink1850.xml"/><Relationship Id="rId418" Type="http://schemas.openxmlformats.org/officeDocument/2006/relationships/image" Target="../media/image1796.png"/><Relationship Id="rId222" Type="http://schemas.openxmlformats.org/officeDocument/2006/relationships/customXml" Target="../ink/ink1780.xml"/><Relationship Id="rId264" Type="http://schemas.openxmlformats.org/officeDocument/2006/relationships/customXml" Target="../ink/ink1801.xml"/><Relationship Id="rId471" Type="http://schemas.openxmlformats.org/officeDocument/2006/relationships/customXml" Target="../ink/ink1905.xml"/><Relationship Id="rId17" Type="http://schemas.openxmlformats.org/officeDocument/2006/relationships/image" Target="../media/image1606.png"/><Relationship Id="rId59" Type="http://schemas.openxmlformats.org/officeDocument/2006/relationships/image" Target="../media/image1626.png"/><Relationship Id="rId124" Type="http://schemas.openxmlformats.org/officeDocument/2006/relationships/customXml" Target="../ink/ink1731.xml"/><Relationship Id="rId527" Type="http://schemas.openxmlformats.org/officeDocument/2006/relationships/image" Target="../media/image1850.png"/><Relationship Id="rId569" Type="http://schemas.openxmlformats.org/officeDocument/2006/relationships/image" Target="../media/image1871.png"/><Relationship Id="rId70" Type="http://schemas.openxmlformats.org/officeDocument/2006/relationships/customXml" Target="../ink/ink1704.xml"/><Relationship Id="rId166" Type="http://schemas.openxmlformats.org/officeDocument/2006/relationships/customXml" Target="../ink/ink1752.xml"/><Relationship Id="rId331" Type="http://schemas.openxmlformats.org/officeDocument/2006/relationships/image" Target="../media/image1755.png"/><Relationship Id="rId373" Type="http://schemas.openxmlformats.org/officeDocument/2006/relationships/image" Target="../media/image1774.png"/><Relationship Id="rId429" Type="http://schemas.openxmlformats.org/officeDocument/2006/relationships/customXml" Target="../ink/ink1884.xml"/><Relationship Id="rId580" Type="http://schemas.openxmlformats.org/officeDocument/2006/relationships/customXml" Target="../ink/ink1960.xml"/><Relationship Id="rId1" Type="http://schemas.openxmlformats.org/officeDocument/2006/relationships/slideLayout" Target="../slideLayouts/slideLayout7.xml"/><Relationship Id="rId233" Type="http://schemas.openxmlformats.org/officeDocument/2006/relationships/image" Target="../media/image1709.png"/><Relationship Id="rId440" Type="http://schemas.openxmlformats.org/officeDocument/2006/relationships/image" Target="../media/image1807.png"/><Relationship Id="rId28" Type="http://schemas.openxmlformats.org/officeDocument/2006/relationships/customXml" Target="../ink/ink1683.xml"/><Relationship Id="rId275" Type="http://schemas.openxmlformats.org/officeDocument/2006/relationships/image" Target="../media/image1097.png"/><Relationship Id="rId300" Type="http://schemas.openxmlformats.org/officeDocument/2006/relationships/customXml" Target="../ink/ink1819.xml"/><Relationship Id="rId482" Type="http://schemas.openxmlformats.org/officeDocument/2006/relationships/image" Target="../media/image1828.png"/><Relationship Id="rId538" Type="http://schemas.openxmlformats.org/officeDocument/2006/relationships/customXml" Target="../ink/ink1939.xml"/><Relationship Id="rId81" Type="http://schemas.openxmlformats.org/officeDocument/2006/relationships/image" Target="../media/image1636.png"/><Relationship Id="rId135" Type="http://schemas.openxmlformats.org/officeDocument/2006/relationships/image" Target="../media/image1662.png"/><Relationship Id="rId177" Type="http://schemas.openxmlformats.org/officeDocument/2006/relationships/image" Target="../media/image1682.png"/><Relationship Id="rId342" Type="http://schemas.openxmlformats.org/officeDocument/2006/relationships/customXml" Target="../ink/ink1840.xml"/><Relationship Id="rId384" Type="http://schemas.openxmlformats.org/officeDocument/2006/relationships/image" Target="../media/image1779.png"/><Relationship Id="rId591" Type="http://schemas.openxmlformats.org/officeDocument/2006/relationships/image" Target="../media/image1882.png"/><Relationship Id="rId202" Type="http://schemas.openxmlformats.org/officeDocument/2006/relationships/customXml" Target="../ink/ink1770.xml"/><Relationship Id="rId244" Type="http://schemas.openxmlformats.org/officeDocument/2006/relationships/customXml" Target="../ink/ink1791.xml"/><Relationship Id="rId39" Type="http://schemas.openxmlformats.org/officeDocument/2006/relationships/image" Target="../media/image1616.png"/><Relationship Id="rId286" Type="http://schemas.openxmlformats.org/officeDocument/2006/relationships/customXml" Target="../ink/ink1812.xml"/><Relationship Id="rId451" Type="http://schemas.openxmlformats.org/officeDocument/2006/relationships/customXml" Target="../ink/ink1895.xml"/><Relationship Id="rId493" Type="http://schemas.openxmlformats.org/officeDocument/2006/relationships/customXml" Target="../ink/ink1916.xml"/><Relationship Id="rId507" Type="http://schemas.openxmlformats.org/officeDocument/2006/relationships/customXml" Target="../ink/ink1923.xml"/><Relationship Id="rId549" Type="http://schemas.openxmlformats.org/officeDocument/2006/relationships/image" Target="../media/image1861.png"/><Relationship Id="rId50" Type="http://schemas.openxmlformats.org/officeDocument/2006/relationships/customXml" Target="../ink/ink1694.xml"/><Relationship Id="rId104" Type="http://schemas.openxmlformats.org/officeDocument/2006/relationships/customXml" Target="../ink/ink1721.xml"/><Relationship Id="rId146" Type="http://schemas.openxmlformats.org/officeDocument/2006/relationships/customXml" Target="../ink/ink1742.xml"/><Relationship Id="rId188" Type="http://schemas.openxmlformats.org/officeDocument/2006/relationships/customXml" Target="../ink/ink1763.xml"/><Relationship Id="rId311" Type="http://schemas.openxmlformats.org/officeDocument/2006/relationships/image" Target="../media/image1746.png"/><Relationship Id="rId353" Type="http://schemas.openxmlformats.org/officeDocument/2006/relationships/image" Target="../media/image1765.png"/><Relationship Id="rId395" Type="http://schemas.openxmlformats.org/officeDocument/2006/relationships/customXml" Target="../ink/ink1867.xml"/><Relationship Id="rId409" Type="http://schemas.openxmlformats.org/officeDocument/2006/relationships/customXml" Target="../ink/ink1874.xml"/><Relationship Id="rId560" Type="http://schemas.openxmlformats.org/officeDocument/2006/relationships/customXml" Target="../ink/ink1950.xml"/><Relationship Id="rId92" Type="http://schemas.openxmlformats.org/officeDocument/2006/relationships/customXml" Target="../ink/ink1715.xml"/><Relationship Id="rId213" Type="http://schemas.openxmlformats.org/officeDocument/2006/relationships/image" Target="../media/image1700.png"/><Relationship Id="rId420" Type="http://schemas.openxmlformats.org/officeDocument/2006/relationships/image" Target="../media/image1797.png"/><Relationship Id="rId255" Type="http://schemas.openxmlformats.org/officeDocument/2006/relationships/image" Target="../media/image1720.png"/><Relationship Id="rId297" Type="http://schemas.openxmlformats.org/officeDocument/2006/relationships/image" Target="../media/image1739.png"/><Relationship Id="rId462" Type="http://schemas.openxmlformats.org/officeDocument/2006/relationships/image" Target="../media/image1818.png"/><Relationship Id="rId518" Type="http://schemas.openxmlformats.org/officeDocument/2006/relationships/customXml" Target="../ink/ink1929.xml"/><Relationship Id="rId115" Type="http://schemas.openxmlformats.org/officeDocument/2006/relationships/image" Target="../media/image1652.png"/><Relationship Id="rId157" Type="http://schemas.openxmlformats.org/officeDocument/2006/relationships/image" Target="../media/image1672.png"/><Relationship Id="rId322" Type="http://schemas.openxmlformats.org/officeDocument/2006/relationships/customXml" Target="../ink/ink1830.xml"/><Relationship Id="rId364" Type="http://schemas.openxmlformats.org/officeDocument/2006/relationships/customXml" Target="../ink/ink1851.xml"/><Relationship Id="rId61" Type="http://schemas.openxmlformats.org/officeDocument/2006/relationships/image" Target="../media/image1627.png"/><Relationship Id="rId199" Type="http://schemas.openxmlformats.org/officeDocument/2006/relationships/image" Target="../media/image1693.png"/><Relationship Id="rId571" Type="http://schemas.openxmlformats.org/officeDocument/2006/relationships/image" Target="../media/image1872.png"/><Relationship Id="rId19" Type="http://schemas.openxmlformats.org/officeDocument/2006/relationships/image" Target="../media/image1607.png"/><Relationship Id="rId224" Type="http://schemas.openxmlformats.org/officeDocument/2006/relationships/customXml" Target="../ink/ink1781.xml"/><Relationship Id="rId266" Type="http://schemas.openxmlformats.org/officeDocument/2006/relationships/customXml" Target="../ink/ink1802.xml"/><Relationship Id="rId431" Type="http://schemas.openxmlformats.org/officeDocument/2006/relationships/customXml" Target="../ink/ink1885.xml"/><Relationship Id="rId473" Type="http://schemas.openxmlformats.org/officeDocument/2006/relationships/customXml" Target="../ink/ink1906.xml"/><Relationship Id="rId529" Type="http://schemas.openxmlformats.org/officeDocument/2006/relationships/image" Target="../media/image1851.png"/><Relationship Id="rId30" Type="http://schemas.openxmlformats.org/officeDocument/2006/relationships/customXml" Target="../ink/ink1684.xml"/><Relationship Id="rId126" Type="http://schemas.openxmlformats.org/officeDocument/2006/relationships/customXml" Target="../ink/ink1732.xml"/><Relationship Id="rId168" Type="http://schemas.openxmlformats.org/officeDocument/2006/relationships/customXml" Target="../ink/ink1753.xml"/><Relationship Id="rId333" Type="http://schemas.openxmlformats.org/officeDocument/2006/relationships/image" Target="../media/image1756.png"/><Relationship Id="rId540" Type="http://schemas.openxmlformats.org/officeDocument/2006/relationships/customXml" Target="../ink/ink1940.xml"/><Relationship Id="rId72" Type="http://schemas.openxmlformats.org/officeDocument/2006/relationships/customXml" Target="../ink/ink1705.xml"/><Relationship Id="rId375" Type="http://schemas.openxmlformats.org/officeDocument/2006/relationships/image" Target="../media/image1775.png"/><Relationship Id="rId582" Type="http://schemas.openxmlformats.org/officeDocument/2006/relationships/customXml" Target="../ink/ink1961.xml"/><Relationship Id="rId3" Type="http://schemas.openxmlformats.org/officeDocument/2006/relationships/image" Target="../media/image1599.png"/><Relationship Id="rId235" Type="http://schemas.openxmlformats.org/officeDocument/2006/relationships/image" Target="../media/image1710.png"/><Relationship Id="rId277" Type="http://schemas.openxmlformats.org/officeDocument/2006/relationships/image" Target="../media/image1730.png"/><Relationship Id="rId400" Type="http://schemas.openxmlformats.org/officeDocument/2006/relationships/image" Target="../media/image1787.png"/><Relationship Id="rId442" Type="http://schemas.openxmlformats.org/officeDocument/2006/relationships/image" Target="../media/image1808.png"/><Relationship Id="rId484" Type="http://schemas.openxmlformats.org/officeDocument/2006/relationships/image" Target="../media/image1829.png"/><Relationship Id="rId137" Type="http://schemas.openxmlformats.org/officeDocument/2006/relationships/image" Target="../media/image330.png"/><Relationship Id="rId302" Type="http://schemas.openxmlformats.org/officeDocument/2006/relationships/customXml" Target="../ink/ink1820.xml"/><Relationship Id="rId344" Type="http://schemas.openxmlformats.org/officeDocument/2006/relationships/customXml" Target="../ink/ink1841.xml"/><Relationship Id="rId41" Type="http://schemas.openxmlformats.org/officeDocument/2006/relationships/image" Target="../media/image1617.png"/><Relationship Id="rId83" Type="http://schemas.openxmlformats.org/officeDocument/2006/relationships/image" Target="../media/image1637.png"/><Relationship Id="rId179" Type="http://schemas.openxmlformats.org/officeDocument/2006/relationships/image" Target="../media/image1683.png"/><Relationship Id="rId386" Type="http://schemas.openxmlformats.org/officeDocument/2006/relationships/image" Target="../media/image1780.png"/><Relationship Id="rId551" Type="http://schemas.openxmlformats.org/officeDocument/2006/relationships/image" Target="../media/image1862.png"/><Relationship Id="rId593" Type="http://schemas.openxmlformats.org/officeDocument/2006/relationships/image" Target="../media/image1883.png"/><Relationship Id="rId190" Type="http://schemas.openxmlformats.org/officeDocument/2006/relationships/customXml" Target="../ink/ink1764.xml"/><Relationship Id="rId204" Type="http://schemas.openxmlformats.org/officeDocument/2006/relationships/customXml" Target="../ink/ink1771.xml"/><Relationship Id="rId246" Type="http://schemas.openxmlformats.org/officeDocument/2006/relationships/customXml" Target="../ink/ink1792.xml"/><Relationship Id="rId288" Type="http://schemas.openxmlformats.org/officeDocument/2006/relationships/customXml" Target="../ink/ink1813.xml"/><Relationship Id="rId411" Type="http://schemas.openxmlformats.org/officeDocument/2006/relationships/customXml" Target="../ink/ink1875.xml"/><Relationship Id="rId453" Type="http://schemas.openxmlformats.org/officeDocument/2006/relationships/customXml" Target="../ink/ink1896.xml"/><Relationship Id="rId509" Type="http://schemas.openxmlformats.org/officeDocument/2006/relationships/customXml" Target="../ink/ink1924.xml"/><Relationship Id="rId106" Type="http://schemas.openxmlformats.org/officeDocument/2006/relationships/customXml" Target="../ink/ink1722.xml"/><Relationship Id="rId313" Type="http://schemas.openxmlformats.org/officeDocument/2006/relationships/image" Target="../media/image1747.png"/><Relationship Id="rId495" Type="http://schemas.openxmlformats.org/officeDocument/2006/relationships/customXml" Target="../ink/ink1917.xml"/><Relationship Id="rId10" Type="http://schemas.openxmlformats.org/officeDocument/2006/relationships/customXml" Target="../ink/ink1674.xml"/><Relationship Id="rId52" Type="http://schemas.openxmlformats.org/officeDocument/2006/relationships/customXml" Target="../ink/ink1695.xml"/><Relationship Id="rId94" Type="http://schemas.openxmlformats.org/officeDocument/2006/relationships/customXml" Target="../ink/ink1716.xml"/><Relationship Id="rId148" Type="http://schemas.openxmlformats.org/officeDocument/2006/relationships/customXml" Target="../ink/ink1743.xml"/><Relationship Id="rId355" Type="http://schemas.openxmlformats.org/officeDocument/2006/relationships/image" Target="../media/image1766.png"/><Relationship Id="rId397" Type="http://schemas.openxmlformats.org/officeDocument/2006/relationships/customXml" Target="../ink/ink1868.xml"/><Relationship Id="rId520" Type="http://schemas.openxmlformats.org/officeDocument/2006/relationships/customXml" Target="../ink/ink1930.xml"/><Relationship Id="rId562" Type="http://schemas.openxmlformats.org/officeDocument/2006/relationships/customXml" Target="../ink/ink1951.xml"/><Relationship Id="rId215" Type="http://schemas.openxmlformats.org/officeDocument/2006/relationships/image" Target="../media/image1701.png"/><Relationship Id="rId257" Type="http://schemas.openxmlformats.org/officeDocument/2006/relationships/image" Target="../media/image1721.png"/><Relationship Id="rId422" Type="http://schemas.openxmlformats.org/officeDocument/2006/relationships/image" Target="../media/image1798.png"/><Relationship Id="rId464" Type="http://schemas.openxmlformats.org/officeDocument/2006/relationships/image" Target="../media/image1819.png"/><Relationship Id="rId299" Type="http://schemas.openxmlformats.org/officeDocument/2006/relationships/image" Target="../media/image1740.png"/><Relationship Id="rId63" Type="http://schemas.openxmlformats.org/officeDocument/2006/relationships/image" Target="../media/image1628.png"/><Relationship Id="rId159" Type="http://schemas.openxmlformats.org/officeDocument/2006/relationships/image" Target="../media/image1673.png"/><Relationship Id="rId366" Type="http://schemas.openxmlformats.org/officeDocument/2006/relationships/customXml" Target="../ink/ink1852.xml"/><Relationship Id="rId573" Type="http://schemas.openxmlformats.org/officeDocument/2006/relationships/image" Target="../media/image1873.png"/><Relationship Id="rId226" Type="http://schemas.openxmlformats.org/officeDocument/2006/relationships/customXml" Target="../ink/ink1782.xml"/><Relationship Id="rId433" Type="http://schemas.openxmlformats.org/officeDocument/2006/relationships/customXml" Target="../ink/ink1886.xml"/><Relationship Id="rId74" Type="http://schemas.openxmlformats.org/officeDocument/2006/relationships/customXml" Target="../ink/ink1706.xml"/><Relationship Id="rId377" Type="http://schemas.openxmlformats.org/officeDocument/2006/relationships/image" Target="../media/image1776.png"/><Relationship Id="rId500" Type="http://schemas.openxmlformats.org/officeDocument/2006/relationships/image" Target="../media/image1837.png"/><Relationship Id="rId584" Type="http://schemas.openxmlformats.org/officeDocument/2006/relationships/customXml" Target="../ink/ink1962.xml"/><Relationship Id="rId5" Type="http://schemas.openxmlformats.org/officeDocument/2006/relationships/image" Target="../media/image1600.png"/><Relationship Id="rId237" Type="http://schemas.openxmlformats.org/officeDocument/2006/relationships/image" Target="../media/image1711.png"/><Relationship Id="rId444" Type="http://schemas.openxmlformats.org/officeDocument/2006/relationships/image" Target="../media/image1809.png"/><Relationship Id="rId290" Type="http://schemas.openxmlformats.org/officeDocument/2006/relationships/customXml" Target="../ink/ink1814.xml"/><Relationship Id="rId304" Type="http://schemas.openxmlformats.org/officeDocument/2006/relationships/customXml" Target="../ink/ink1821.xml"/><Relationship Id="rId388" Type="http://schemas.openxmlformats.org/officeDocument/2006/relationships/image" Target="../media/image1781.png"/><Relationship Id="rId511" Type="http://schemas.openxmlformats.org/officeDocument/2006/relationships/customXml" Target="../ink/ink1925.xml"/><Relationship Id="rId85" Type="http://schemas.openxmlformats.org/officeDocument/2006/relationships/image" Target="../media/image1638.png"/><Relationship Id="rId150" Type="http://schemas.openxmlformats.org/officeDocument/2006/relationships/customXml" Target="../ink/ink1744.xml"/><Relationship Id="rId595" Type="http://schemas.openxmlformats.org/officeDocument/2006/relationships/image" Target="../media/image1884.png"/><Relationship Id="rId248" Type="http://schemas.openxmlformats.org/officeDocument/2006/relationships/customXml" Target="../ink/ink1793.xml"/><Relationship Id="rId455" Type="http://schemas.openxmlformats.org/officeDocument/2006/relationships/customXml" Target="../ink/ink1897.xml"/><Relationship Id="rId12" Type="http://schemas.openxmlformats.org/officeDocument/2006/relationships/customXml" Target="../ink/ink1675.xml"/><Relationship Id="rId108" Type="http://schemas.openxmlformats.org/officeDocument/2006/relationships/customXml" Target="../ink/ink1723.xml"/><Relationship Id="rId315" Type="http://schemas.openxmlformats.org/officeDocument/2006/relationships/image" Target="../media/image1748.png"/><Relationship Id="rId522" Type="http://schemas.openxmlformats.org/officeDocument/2006/relationships/customXml" Target="../ink/ink1931.xml"/><Relationship Id="rId96" Type="http://schemas.openxmlformats.org/officeDocument/2006/relationships/customXml" Target="../ink/ink1717.xml"/><Relationship Id="rId161" Type="http://schemas.openxmlformats.org/officeDocument/2006/relationships/image" Target="../media/image1674.png"/><Relationship Id="rId399" Type="http://schemas.openxmlformats.org/officeDocument/2006/relationships/customXml" Target="../ink/ink1869.xml"/><Relationship Id="rId259" Type="http://schemas.openxmlformats.org/officeDocument/2006/relationships/image" Target="../media/image1722.png"/><Relationship Id="rId466" Type="http://schemas.openxmlformats.org/officeDocument/2006/relationships/image" Target="../media/image1820.png"/><Relationship Id="rId23" Type="http://schemas.openxmlformats.org/officeDocument/2006/relationships/image" Target="../media/image1609.png"/><Relationship Id="rId119" Type="http://schemas.openxmlformats.org/officeDocument/2006/relationships/image" Target="../media/image1654.png"/><Relationship Id="rId326" Type="http://schemas.openxmlformats.org/officeDocument/2006/relationships/customXml" Target="../ink/ink1832.xml"/><Relationship Id="rId533" Type="http://schemas.openxmlformats.org/officeDocument/2006/relationships/image" Target="../media/image1853.png"/><Relationship Id="rId172" Type="http://schemas.openxmlformats.org/officeDocument/2006/relationships/customXml" Target="../ink/ink1755.xml"/><Relationship Id="rId477" Type="http://schemas.openxmlformats.org/officeDocument/2006/relationships/customXml" Target="../ink/ink1908.xml"/><Relationship Id="rId600" Type="http://schemas.openxmlformats.org/officeDocument/2006/relationships/customXml" Target="../ink/ink1970.xml"/><Relationship Id="rId337" Type="http://schemas.openxmlformats.org/officeDocument/2006/relationships/image" Target="../media/image1758.png"/><Relationship Id="rId34" Type="http://schemas.openxmlformats.org/officeDocument/2006/relationships/customXml" Target="../ink/ink1686.xml"/><Relationship Id="rId544" Type="http://schemas.openxmlformats.org/officeDocument/2006/relationships/customXml" Target="../ink/ink1942.xml"/><Relationship Id="rId183" Type="http://schemas.openxmlformats.org/officeDocument/2006/relationships/image" Target="../media/image1685.png"/><Relationship Id="rId390" Type="http://schemas.openxmlformats.org/officeDocument/2006/relationships/image" Target="../media/image1782.png"/><Relationship Id="rId404" Type="http://schemas.openxmlformats.org/officeDocument/2006/relationships/image" Target="../media/image1789.png"/><Relationship Id="rId250" Type="http://schemas.openxmlformats.org/officeDocument/2006/relationships/customXml" Target="../ink/ink1794.xml"/><Relationship Id="rId488" Type="http://schemas.openxmlformats.org/officeDocument/2006/relationships/image" Target="../media/image1831.png"/><Relationship Id="rId45" Type="http://schemas.openxmlformats.org/officeDocument/2006/relationships/image" Target="../media/image1619.png"/><Relationship Id="rId110" Type="http://schemas.openxmlformats.org/officeDocument/2006/relationships/customXml" Target="../ink/ink1724.xml"/><Relationship Id="rId348" Type="http://schemas.openxmlformats.org/officeDocument/2006/relationships/customXml" Target="../ink/ink1843.xml"/><Relationship Id="rId555" Type="http://schemas.openxmlformats.org/officeDocument/2006/relationships/image" Target="../media/image1864.png"/><Relationship Id="rId194" Type="http://schemas.openxmlformats.org/officeDocument/2006/relationships/customXml" Target="../ink/ink1766.xml"/><Relationship Id="rId208" Type="http://schemas.openxmlformats.org/officeDocument/2006/relationships/customXml" Target="../ink/ink1773.xml"/><Relationship Id="rId415" Type="http://schemas.openxmlformats.org/officeDocument/2006/relationships/customXml" Target="../ink/ink1877.xml"/><Relationship Id="rId261" Type="http://schemas.openxmlformats.org/officeDocument/2006/relationships/image" Target="../media/image1723.png"/><Relationship Id="rId499" Type="http://schemas.openxmlformats.org/officeDocument/2006/relationships/customXml" Target="../ink/ink1919.xml"/></Relationships>
</file>

<file path=ppt/slides/_rels/slide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941.png"/><Relationship Id="rId299" Type="http://schemas.openxmlformats.org/officeDocument/2006/relationships/image" Target="../media/image2030.png"/><Relationship Id="rId21" Type="http://schemas.openxmlformats.org/officeDocument/2006/relationships/image" Target="../media/image1897.png"/><Relationship Id="rId63" Type="http://schemas.openxmlformats.org/officeDocument/2006/relationships/image" Target="../media/image1917.png"/><Relationship Id="rId159" Type="http://schemas.openxmlformats.org/officeDocument/2006/relationships/image" Target="../media/image1962.png"/><Relationship Id="rId170" Type="http://schemas.openxmlformats.org/officeDocument/2006/relationships/customXml" Target="../ink/ink2055.xml"/><Relationship Id="rId226" Type="http://schemas.openxmlformats.org/officeDocument/2006/relationships/customXml" Target="../ink/ink2083.xml"/><Relationship Id="rId268" Type="http://schemas.openxmlformats.org/officeDocument/2006/relationships/customXml" Target="../ink/ink2104.xml"/><Relationship Id="rId32" Type="http://schemas.openxmlformats.org/officeDocument/2006/relationships/customXml" Target="../ink/ink1986.xml"/><Relationship Id="rId74" Type="http://schemas.openxmlformats.org/officeDocument/2006/relationships/customXml" Target="../ink/ink2007.xml"/><Relationship Id="rId128" Type="http://schemas.openxmlformats.org/officeDocument/2006/relationships/customXml" Target="../ink/ink2034.xml"/><Relationship Id="rId5" Type="http://schemas.openxmlformats.org/officeDocument/2006/relationships/image" Target="../media/image1889.png"/><Relationship Id="rId181" Type="http://schemas.openxmlformats.org/officeDocument/2006/relationships/image" Target="../media/image1973.png"/><Relationship Id="rId237" Type="http://schemas.openxmlformats.org/officeDocument/2006/relationships/image" Target="../media/image1999.png"/><Relationship Id="rId279" Type="http://schemas.openxmlformats.org/officeDocument/2006/relationships/image" Target="../media/image2020.png"/><Relationship Id="rId43" Type="http://schemas.openxmlformats.org/officeDocument/2006/relationships/image" Target="../media/image1908.png"/><Relationship Id="rId139" Type="http://schemas.openxmlformats.org/officeDocument/2006/relationships/image" Target="../media/image1952.png"/><Relationship Id="rId290" Type="http://schemas.openxmlformats.org/officeDocument/2006/relationships/customXml" Target="../ink/ink2115.xml"/><Relationship Id="rId85" Type="http://schemas.openxmlformats.org/officeDocument/2006/relationships/image" Target="../media/image1927.png"/><Relationship Id="rId150" Type="http://schemas.openxmlformats.org/officeDocument/2006/relationships/customXml" Target="../ink/ink2045.xml"/><Relationship Id="rId192" Type="http://schemas.openxmlformats.org/officeDocument/2006/relationships/customXml" Target="../ink/ink2066.xml"/><Relationship Id="rId206" Type="http://schemas.openxmlformats.org/officeDocument/2006/relationships/customXml" Target="../ink/ink2073.xml"/><Relationship Id="rId248" Type="http://schemas.openxmlformats.org/officeDocument/2006/relationships/customXml" Target="../ink/ink2094.xml"/><Relationship Id="rId12" Type="http://schemas.openxmlformats.org/officeDocument/2006/relationships/customXml" Target="../ink/ink1976.xml"/><Relationship Id="rId108" Type="http://schemas.openxmlformats.org/officeDocument/2006/relationships/customXml" Target="../ink/ink2024.xml"/><Relationship Id="rId54" Type="http://schemas.openxmlformats.org/officeDocument/2006/relationships/customXml" Target="../ink/ink1997.xml"/><Relationship Id="rId75" Type="http://schemas.openxmlformats.org/officeDocument/2006/relationships/image" Target="../media/image1923.png"/><Relationship Id="rId96" Type="http://schemas.openxmlformats.org/officeDocument/2006/relationships/customXml" Target="../ink/ink2018.xml"/><Relationship Id="rId140" Type="http://schemas.openxmlformats.org/officeDocument/2006/relationships/customXml" Target="../ink/ink2040.xml"/><Relationship Id="rId161" Type="http://schemas.openxmlformats.org/officeDocument/2006/relationships/image" Target="../media/image1963.png"/><Relationship Id="rId182" Type="http://schemas.openxmlformats.org/officeDocument/2006/relationships/customXml" Target="../ink/ink2061.xml"/><Relationship Id="rId217" Type="http://schemas.openxmlformats.org/officeDocument/2006/relationships/image" Target="../media/image1989.png"/><Relationship Id="rId6" Type="http://schemas.openxmlformats.org/officeDocument/2006/relationships/customXml" Target="../ink/ink1973.xml"/><Relationship Id="rId238" Type="http://schemas.openxmlformats.org/officeDocument/2006/relationships/customXml" Target="../ink/ink2089.xml"/><Relationship Id="rId259" Type="http://schemas.openxmlformats.org/officeDocument/2006/relationships/image" Target="../media/image2010.png"/><Relationship Id="rId23" Type="http://schemas.openxmlformats.org/officeDocument/2006/relationships/image" Target="../media/image1898.png"/><Relationship Id="rId119" Type="http://schemas.openxmlformats.org/officeDocument/2006/relationships/image" Target="../media/image1942.png"/><Relationship Id="rId270" Type="http://schemas.openxmlformats.org/officeDocument/2006/relationships/customXml" Target="../ink/ink2105.xml"/><Relationship Id="rId291" Type="http://schemas.openxmlformats.org/officeDocument/2006/relationships/image" Target="../media/image2026.png"/><Relationship Id="rId44" Type="http://schemas.openxmlformats.org/officeDocument/2006/relationships/customXml" Target="../ink/ink1992.xml"/><Relationship Id="rId65" Type="http://schemas.openxmlformats.org/officeDocument/2006/relationships/image" Target="../media/image1918.png"/><Relationship Id="rId86" Type="http://schemas.openxmlformats.org/officeDocument/2006/relationships/customXml" Target="../ink/ink2013.xml"/><Relationship Id="rId130" Type="http://schemas.openxmlformats.org/officeDocument/2006/relationships/customXml" Target="../ink/ink2035.xml"/><Relationship Id="rId151" Type="http://schemas.openxmlformats.org/officeDocument/2006/relationships/image" Target="../media/image1958.png"/><Relationship Id="rId172" Type="http://schemas.openxmlformats.org/officeDocument/2006/relationships/customXml" Target="../ink/ink2056.xml"/><Relationship Id="rId193" Type="http://schemas.openxmlformats.org/officeDocument/2006/relationships/image" Target="../media/image1977.png"/><Relationship Id="rId207" Type="http://schemas.openxmlformats.org/officeDocument/2006/relationships/image" Target="../media/image1984.png"/><Relationship Id="rId228" Type="http://schemas.openxmlformats.org/officeDocument/2006/relationships/customXml" Target="../ink/ink2084.xml"/><Relationship Id="rId249" Type="http://schemas.openxmlformats.org/officeDocument/2006/relationships/image" Target="../media/image2005.png"/><Relationship Id="rId13" Type="http://schemas.openxmlformats.org/officeDocument/2006/relationships/image" Target="../media/image1893.png"/><Relationship Id="rId109" Type="http://schemas.openxmlformats.org/officeDocument/2006/relationships/image" Target="../media/image405.png"/><Relationship Id="rId260" Type="http://schemas.openxmlformats.org/officeDocument/2006/relationships/customXml" Target="../ink/ink2100.xml"/><Relationship Id="rId281" Type="http://schemas.openxmlformats.org/officeDocument/2006/relationships/image" Target="../media/image2021.png"/><Relationship Id="rId34" Type="http://schemas.openxmlformats.org/officeDocument/2006/relationships/customXml" Target="../ink/ink1987.xml"/><Relationship Id="rId55" Type="http://schemas.openxmlformats.org/officeDocument/2006/relationships/image" Target="../media/image122.png"/><Relationship Id="rId76" Type="http://schemas.openxmlformats.org/officeDocument/2006/relationships/customXml" Target="../ink/ink2008.xml"/><Relationship Id="rId97" Type="http://schemas.openxmlformats.org/officeDocument/2006/relationships/image" Target="../media/image1933.png"/><Relationship Id="rId120" Type="http://schemas.openxmlformats.org/officeDocument/2006/relationships/customXml" Target="../ink/ink2030.xml"/><Relationship Id="rId141" Type="http://schemas.openxmlformats.org/officeDocument/2006/relationships/image" Target="../media/image1953.png"/><Relationship Id="rId7" Type="http://schemas.openxmlformats.org/officeDocument/2006/relationships/image" Target="../media/image1890.png"/><Relationship Id="rId162" Type="http://schemas.openxmlformats.org/officeDocument/2006/relationships/customXml" Target="../ink/ink2051.xml"/><Relationship Id="rId183" Type="http://schemas.openxmlformats.org/officeDocument/2006/relationships/image" Target="../media/image449.png"/><Relationship Id="rId218" Type="http://schemas.openxmlformats.org/officeDocument/2006/relationships/customXml" Target="../ink/ink2079.xml"/><Relationship Id="rId239" Type="http://schemas.openxmlformats.org/officeDocument/2006/relationships/image" Target="../media/image2000.png"/><Relationship Id="rId250" Type="http://schemas.openxmlformats.org/officeDocument/2006/relationships/customXml" Target="../ink/ink2095.xml"/><Relationship Id="rId271" Type="http://schemas.openxmlformats.org/officeDocument/2006/relationships/image" Target="../media/image2016.png"/><Relationship Id="rId292" Type="http://schemas.openxmlformats.org/officeDocument/2006/relationships/customXml" Target="../ink/ink2116.xml"/><Relationship Id="rId24" Type="http://schemas.openxmlformats.org/officeDocument/2006/relationships/customXml" Target="../ink/ink1982.xml"/><Relationship Id="rId45" Type="http://schemas.openxmlformats.org/officeDocument/2006/relationships/image" Target="../media/image1909.png"/><Relationship Id="rId66" Type="http://schemas.openxmlformats.org/officeDocument/2006/relationships/customXml" Target="../ink/ink2003.xml"/><Relationship Id="rId87" Type="http://schemas.openxmlformats.org/officeDocument/2006/relationships/image" Target="../media/image1928.png"/><Relationship Id="rId110" Type="http://schemas.openxmlformats.org/officeDocument/2006/relationships/customXml" Target="../ink/ink2025.xml"/><Relationship Id="rId131" Type="http://schemas.openxmlformats.org/officeDocument/2006/relationships/image" Target="../media/image1948.png"/><Relationship Id="rId152" Type="http://schemas.openxmlformats.org/officeDocument/2006/relationships/customXml" Target="../ink/ink2046.xml"/><Relationship Id="rId173" Type="http://schemas.openxmlformats.org/officeDocument/2006/relationships/image" Target="../media/image1969.png"/><Relationship Id="rId194" Type="http://schemas.openxmlformats.org/officeDocument/2006/relationships/customXml" Target="../ink/ink2067.xml"/><Relationship Id="rId208" Type="http://schemas.openxmlformats.org/officeDocument/2006/relationships/customXml" Target="../ink/ink2074.xml"/><Relationship Id="rId229" Type="http://schemas.openxmlformats.org/officeDocument/2006/relationships/image" Target="../media/image1995.png"/><Relationship Id="rId240" Type="http://schemas.openxmlformats.org/officeDocument/2006/relationships/customXml" Target="../ink/ink2090.xml"/><Relationship Id="rId261" Type="http://schemas.openxmlformats.org/officeDocument/2006/relationships/image" Target="../media/image2011.png"/><Relationship Id="rId14" Type="http://schemas.openxmlformats.org/officeDocument/2006/relationships/customXml" Target="../ink/ink1977.xml"/><Relationship Id="rId35" Type="http://schemas.openxmlformats.org/officeDocument/2006/relationships/image" Target="../media/image1904.png"/><Relationship Id="rId56" Type="http://schemas.openxmlformats.org/officeDocument/2006/relationships/customXml" Target="../ink/ink1998.xml"/><Relationship Id="rId77" Type="http://schemas.openxmlformats.org/officeDocument/2006/relationships/image" Target="../media/image1924.png"/><Relationship Id="rId100" Type="http://schemas.openxmlformats.org/officeDocument/2006/relationships/customXml" Target="../ink/ink2020.xml"/><Relationship Id="rId282" Type="http://schemas.openxmlformats.org/officeDocument/2006/relationships/customXml" Target="../ink/ink2111.xml"/><Relationship Id="rId8" Type="http://schemas.openxmlformats.org/officeDocument/2006/relationships/customXml" Target="../ink/ink1974.xml"/><Relationship Id="rId98" Type="http://schemas.openxmlformats.org/officeDocument/2006/relationships/customXml" Target="../ink/ink2019.xml"/><Relationship Id="rId121" Type="http://schemas.openxmlformats.org/officeDocument/2006/relationships/image" Target="../media/image1943.png"/><Relationship Id="rId142" Type="http://schemas.openxmlformats.org/officeDocument/2006/relationships/customXml" Target="../ink/ink2041.xml"/><Relationship Id="rId163" Type="http://schemas.openxmlformats.org/officeDocument/2006/relationships/image" Target="../media/image1964.png"/><Relationship Id="rId184" Type="http://schemas.openxmlformats.org/officeDocument/2006/relationships/customXml" Target="../ink/ink2062.xml"/><Relationship Id="rId219" Type="http://schemas.openxmlformats.org/officeDocument/2006/relationships/image" Target="../media/image1990.png"/><Relationship Id="rId230" Type="http://schemas.openxmlformats.org/officeDocument/2006/relationships/customXml" Target="../ink/ink2085.xml"/><Relationship Id="rId251" Type="http://schemas.openxmlformats.org/officeDocument/2006/relationships/image" Target="../media/image2006.png"/><Relationship Id="rId25" Type="http://schemas.openxmlformats.org/officeDocument/2006/relationships/image" Target="../media/image1899.png"/><Relationship Id="rId46" Type="http://schemas.openxmlformats.org/officeDocument/2006/relationships/customXml" Target="../ink/ink1993.xml"/><Relationship Id="rId67" Type="http://schemas.openxmlformats.org/officeDocument/2006/relationships/image" Target="../media/image1919.png"/><Relationship Id="rId272" Type="http://schemas.openxmlformats.org/officeDocument/2006/relationships/customXml" Target="../ink/ink2106.xml"/><Relationship Id="rId293" Type="http://schemas.openxmlformats.org/officeDocument/2006/relationships/image" Target="../media/image2027.png"/><Relationship Id="rId88" Type="http://schemas.openxmlformats.org/officeDocument/2006/relationships/customXml" Target="../ink/ink2014.xml"/><Relationship Id="rId111" Type="http://schemas.openxmlformats.org/officeDocument/2006/relationships/image" Target="../media/image1939.png"/><Relationship Id="rId132" Type="http://schemas.openxmlformats.org/officeDocument/2006/relationships/customXml" Target="../ink/ink2036.xml"/><Relationship Id="rId153" Type="http://schemas.openxmlformats.org/officeDocument/2006/relationships/image" Target="../media/image1959.png"/><Relationship Id="rId174" Type="http://schemas.openxmlformats.org/officeDocument/2006/relationships/customXml" Target="../ink/ink2057.xml"/><Relationship Id="rId195" Type="http://schemas.openxmlformats.org/officeDocument/2006/relationships/image" Target="../media/image1978.png"/><Relationship Id="rId209" Type="http://schemas.openxmlformats.org/officeDocument/2006/relationships/image" Target="../media/image1985.png"/><Relationship Id="rId220" Type="http://schemas.openxmlformats.org/officeDocument/2006/relationships/customXml" Target="../ink/ink2080.xml"/><Relationship Id="rId241" Type="http://schemas.openxmlformats.org/officeDocument/2006/relationships/image" Target="../media/image2001.png"/><Relationship Id="rId15" Type="http://schemas.openxmlformats.org/officeDocument/2006/relationships/image" Target="../media/image1894.png"/><Relationship Id="rId36" Type="http://schemas.openxmlformats.org/officeDocument/2006/relationships/customXml" Target="../ink/ink1988.xml"/><Relationship Id="rId57" Type="http://schemas.openxmlformats.org/officeDocument/2006/relationships/image" Target="../media/image1914.png"/><Relationship Id="rId262" Type="http://schemas.openxmlformats.org/officeDocument/2006/relationships/customXml" Target="../ink/ink2101.xml"/><Relationship Id="rId283" Type="http://schemas.openxmlformats.org/officeDocument/2006/relationships/image" Target="../media/image2022.png"/><Relationship Id="rId78" Type="http://schemas.openxmlformats.org/officeDocument/2006/relationships/customXml" Target="../ink/ink2009.xml"/><Relationship Id="rId99" Type="http://schemas.openxmlformats.org/officeDocument/2006/relationships/image" Target="../media/image1934.png"/><Relationship Id="rId101" Type="http://schemas.openxmlformats.org/officeDocument/2006/relationships/image" Target="../media/image1935.png"/><Relationship Id="rId122" Type="http://schemas.openxmlformats.org/officeDocument/2006/relationships/customXml" Target="../ink/ink2031.xml"/><Relationship Id="rId143" Type="http://schemas.openxmlformats.org/officeDocument/2006/relationships/image" Target="../media/image1954.png"/><Relationship Id="rId164" Type="http://schemas.openxmlformats.org/officeDocument/2006/relationships/customXml" Target="../ink/ink2052.xml"/><Relationship Id="rId185" Type="http://schemas.openxmlformats.org/officeDocument/2006/relationships/image" Target="../media/image1974.png"/><Relationship Id="rId9" Type="http://schemas.openxmlformats.org/officeDocument/2006/relationships/image" Target="../media/image1891.png"/><Relationship Id="rId210" Type="http://schemas.openxmlformats.org/officeDocument/2006/relationships/customXml" Target="../ink/ink2075.xml"/><Relationship Id="rId26" Type="http://schemas.openxmlformats.org/officeDocument/2006/relationships/customXml" Target="../ink/ink1983.xml"/><Relationship Id="rId231" Type="http://schemas.openxmlformats.org/officeDocument/2006/relationships/image" Target="../media/image1996.png"/><Relationship Id="rId252" Type="http://schemas.openxmlformats.org/officeDocument/2006/relationships/customXml" Target="../ink/ink2096.xml"/><Relationship Id="rId273" Type="http://schemas.openxmlformats.org/officeDocument/2006/relationships/image" Target="../media/image2017.png"/><Relationship Id="rId294" Type="http://schemas.openxmlformats.org/officeDocument/2006/relationships/customXml" Target="../ink/ink2117.xml"/><Relationship Id="rId47" Type="http://schemas.openxmlformats.org/officeDocument/2006/relationships/image" Target="../media/image1910.png"/><Relationship Id="rId68" Type="http://schemas.openxmlformats.org/officeDocument/2006/relationships/customXml" Target="../ink/ink2004.xml"/><Relationship Id="rId89" Type="http://schemas.openxmlformats.org/officeDocument/2006/relationships/image" Target="../media/image1929.png"/><Relationship Id="rId112" Type="http://schemas.openxmlformats.org/officeDocument/2006/relationships/customXml" Target="../ink/ink2026.xml"/><Relationship Id="rId133" Type="http://schemas.openxmlformats.org/officeDocument/2006/relationships/image" Target="../media/image1949.png"/><Relationship Id="rId154" Type="http://schemas.openxmlformats.org/officeDocument/2006/relationships/customXml" Target="../ink/ink2047.xml"/><Relationship Id="rId175" Type="http://schemas.openxmlformats.org/officeDocument/2006/relationships/image" Target="../media/image1970.png"/><Relationship Id="rId196" Type="http://schemas.openxmlformats.org/officeDocument/2006/relationships/customXml" Target="../ink/ink2068.xml"/><Relationship Id="rId200" Type="http://schemas.openxmlformats.org/officeDocument/2006/relationships/customXml" Target="../ink/ink2070.xml"/><Relationship Id="rId16" Type="http://schemas.openxmlformats.org/officeDocument/2006/relationships/customXml" Target="../ink/ink1978.xml"/><Relationship Id="rId221" Type="http://schemas.openxmlformats.org/officeDocument/2006/relationships/image" Target="../media/image1991.png"/><Relationship Id="rId242" Type="http://schemas.openxmlformats.org/officeDocument/2006/relationships/customXml" Target="../ink/ink2091.xml"/><Relationship Id="rId263" Type="http://schemas.openxmlformats.org/officeDocument/2006/relationships/image" Target="../media/image2012.png"/><Relationship Id="rId284" Type="http://schemas.openxmlformats.org/officeDocument/2006/relationships/customXml" Target="../ink/ink2112.xml"/><Relationship Id="rId37" Type="http://schemas.openxmlformats.org/officeDocument/2006/relationships/image" Target="../media/image1905.png"/><Relationship Id="rId58" Type="http://schemas.openxmlformats.org/officeDocument/2006/relationships/customXml" Target="../ink/ink1999.xml"/><Relationship Id="rId79" Type="http://schemas.openxmlformats.org/officeDocument/2006/relationships/image" Target="../media/image1925.png"/><Relationship Id="rId102" Type="http://schemas.openxmlformats.org/officeDocument/2006/relationships/customXml" Target="../ink/ink2021.xml"/><Relationship Id="rId123" Type="http://schemas.openxmlformats.org/officeDocument/2006/relationships/image" Target="../media/image1944.png"/><Relationship Id="rId144" Type="http://schemas.openxmlformats.org/officeDocument/2006/relationships/customXml" Target="../ink/ink2042.xml"/><Relationship Id="rId90" Type="http://schemas.openxmlformats.org/officeDocument/2006/relationships/customXml" Target="../ink/ink2015.xml"/><Relationship Id="rId165" Type="http://schemas.openxmlformats.org/officeDocument/2006/relationships/image" Target="../media/image1965.png"/><Relationship Id="rId186" Type="http://schemas.openxmlformats.org/officeDocument/2006/relationships/customXml" Target="../ink/ink2063.xml"/><Relationship Id="rId211" Type="http://schemas.openxmlformats.org/officeDocument/2006/relationships/image" Target="../media/image1986.png"/><Relationship Id="rId232" Type="http://schemas.openxmlformats.org/officeDocument/2006/relationships/customXml" Target="../ink/ink2086.xml"/><Relationship Id="rId253" Type="http://schemas.openxmlformats.org/officeDocument/2006/relationships/image" Target="../media/image2007.png"/><Relationship Id="rId274" Type="http://schemas.openxmlformats.org/officeDocument/2006/relationships/customXml" Target="../ink/ink2107.xml"/><Relationship Id="rId295" Type="http://schemas.openxmlformats.org/officeDocument/2006/relationships/image" Target="../media/image2028.png"/><Relationship Id="rId27" Type="http://schemas.openxmlformats.org/officeDocument/2006/relationships/image" Target="../media/image1900.png"/><Relationship Id="rId48" Type="http://schemas.openxmlformats.org/officeDocument/2006/relationships/customXml" Target="../ink/ink1994.xml"/><Relationship Id="rId69" Type="http://schemas.openxmlformats.org/officeDocument/2006/relationships/image" Target="../media/image1920.png"/><Relationship Id="rId113" Type="http://schemas.openxmlformats.org/officeDocument/2006/relationships/image" Target="../media/image1940.png"/><Relationship Id="rId134" Type="http://schemas.openxmlformats.org/officeDocument/2006/relationships/customXml" Target="../ink/ink2037.xml"/><Relationship Id="rId80" Type="http://schemas.openxmlformats.org/officeDocument/2006/relationships/customXml" Target="../ink/ink2010.xml"/><Relationship Id="rId155" Type="http://schemas.openxmlformats.org/officeDocument/2006/relationships/image" Target="../media/image1960.png"/><Relationship Id="rId176" Type="http://schemas.openxmlformats.org/officeDocument/2006/relationships/customXml" Target="../ink/ink2058.xml"/><Relationship Id="rId197" Type="http://schemas.openxmlformats.org/officeDocument/2006/relationships/image" Target="../media/image1979.png"/><Relationship Id="rId201" Type="http://schemas.openxmlformats.org/officeDocument/2006/relationships/image" Target="../media/image1981.png"/><Relationship Id="rId222" Type="http://schemas.openxmlformats.org/officeDocument/2006/relationships/customXml" Target="../ink/ink2081.xml"/><Relationship Id="rId243" Type="http://schemas.openxmlformats.org/officeDocument/2006/relationships/image" Target="../media/image2002.png"/><Relationship Id="rId264" Type="http://schemas.openxmlformats.org/officeDocument/2006/relationships/customXml" Target="../ink/ink2102.xml"/><Relationship Id="rId285" Type="http://schemas.openxmlformats.org/officeDocument/2006/relationships/image" Target="../media/image2023.png"/><Relationship Id="rId17" Type="http://schemas.openxmlformats.org/officeDocument/2006/relationships/image" Target="../media/image1895.png"/><Relationship Id="rId38" Type="http://schemas.openxmlformats.org/officeDocument/2006/relationships/customXml" Target="../ink/ink1989.xml"/><Relationship Id="rId59" Type="http://schemas.openxmlformats.org/officeDocument/2006/relationships/image" Target="../media/image1915.png"/><Relationship Id="rId103" Type="http://schemas.openxmlformats.org/officeDocument/2006/relationships/image" Target="../media/image1936.png"/><Relationship Id="rId124" Type="http://schemas.openxmlformats.org/officeDocument/2006/relationships/customXml" Target="../ink/ink2032.xml"/><Relationship Id="rId70" Type="http://schemas.openxmlformats.org/officeDocument/2006/relationships/customXml" Target="../ink/ink2005.xml"/><Relationship Id="rId91" Type="http://schemas.openxmlformats.org/officeDocument/2006/relationships/image" Target="../media/image1930.png"/><Relationship Id="rId145" Type="http://schemas.openxmlformats.org/officeDocument/2006/relationships/image" Target="../media/image1955.png"/><Relationship Id="rId166" Type="http://schemas.openxmlformats.org/officeDocument/2006/relationships/customXml" Target="../ink/ink2053.xml"/><Relationship Id="rId187" Type="http://schemas.openxmlformats.org/officeDocument/2006/relationships/image" Target="../media/image1975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2076.xml"/><Relationship Id="rId233" Type="http://schemas.openxmlformats.org/officeDocument/2006/relationships/image" Target="../media/image1997.png"/><Relationship Id="rId254" Type="http://schemas.openxmlformats.org/officeDocument/2006/relationships/customXml" Target="../ink/ink2097.xml"/><Relationship Id="rId28" Type="http://schemas.openxmlformats.org/officeDocument/2006/relationships/customXml" Target="../ink/ink1984.xml"/><Relationship Id="rId49" Type="http://schemas.openxmlformats.org/officeDocument/2006/relationships/image" Target="../media/image1911.png"/><Relationship Id="rId114" Type="http://schemas.openxmlformats.org/officeDocument/2006/relationships/customXml" Target="../ink/ink2027.xml"/><Relationship Id="rId275" Type="http://schemas.openxmlformats.org/officeDocument/2006/relationships/image" Target="../media/image2018.png"/><Relationship Id="rId296" Type="http://schemas.openxmlformats.org/officeDocument/2006/relationships/customXml" Target="../ink/ink2118.xml"/><Relationship Id="rId300" Type="http://schemas.openxmlformats.org/officeDocument/2006/relationships/customXml" Target="../ink/ink2120.xml"/><Relationship Id="rId60" Type="http://schemas.openxmlformats.org/officeDocument/2006/relationships/customXml" Target="../ink/ink2000.xml"/><Relationship Id="rId81" Type="http://schemas.openxmlformats.org/officeDocument/2006/relationships/image" Target="../media/image1926.png"/><Relationship Id="rId135" Type="http://schemas.openxmlformats.org/officeDocument/2006/relationships/image" Target="../media/image1950.png"/><Relationship Id="rId156" Type="http://schemas.openxmlformats.org/officeDocument/2006/relationships/customXml" Target="../ink/ink2048.xml"/><Relationship Id="rId177" Type="http://schemas.openxmlformats.org/officeDocument/2006/relationships/image" Target="../media/image1971.png"/><Relationship Id="rId198" Type="http://schemas.openxmlformats.org/officeDocument/2006/relationships/customXml" Target="../ink/ink2069.xml"/><Relationship Id="rId202" Type="http://schemas.openxmlformats.org/officeDocument/2006/relationships/customXml" Target="../ink/ink2071.xml"/><Relationship Id="rId223" Type="http://schemas.openxmlformats.org/officeDocument/2006/relationships/image" Target="../media/image1992.png"/><Relationship Id="rId244" Type="http://schemas.openxmlformats.org/officeDocument/2006/relationships/customXml" Target="../ink/ink2092.xml"/><Relationship Id="rId18" Type="http://schemas.openxmlformats.org/officeDocument/2006/relationships/customXml" Target="../ink/ink1979.xml"/><Relationship Id="rId39" Type="http://schemas.openxmlformats.org/officeDocument/2006/relationships/image" Target="../media/image1906.png"/><Relationship Id="rId265" Type="http://schemas.openxmlformats.org/officeDocument/2006/relationships/image" Target="../media/image2013.png"/><Relationship Id="rId286" Type="http://schemas.openxmlformats.org/officeDocument/2006/relationships/customXml" Target="../ink/ink2113.xml"/><Relationship Id="rId50" Type="http://schemas.openxmlformats.org/officeDocument/2006/relationships/customXml" Target="../ink/ink1995.xml"/><Relationship Id="rId104" Type="http://schemas.openxmlformats.org/officeDocument/2006/relationships/customXml" Target="../ink/ink2022.xml"/><Relationship Id="rId125" Type="http://schemas.openxmlformats.org/officeDocument/2006/relationships/image" Target="../media/image1945.png"/><Relationship Id="rId146" Type="http://schemas.openxmlformats.org/officeDocument/2006/relationships/customXml" Target="../ink/ink2043.xml"/><Relationship Id="rId167" Type="http://schemas.openxmlformats.org/officeDocument/2006/relationships/image" Target="../media/image1966.png"/><Relationship Id="rId188" Type="http://schemas.openxmlformats.org/officeDocument/2006/relationships/customXml" Target="../ink/ink2064.xml"/><Relationship Id="rId71" Type="http://schemas.openxmlformats.org/officeDocument/2006/relationships/image" Target="../media/image1921.png"/><Relationship Id="rId92" Type="http://schemas.openxmlformats.org/officeDocument/2006/relationships/customXml" Target="../ink/ink2016.xml"/><Relationship Id="rId213" Type="http://schemas.openxmlformats.org/officeDocument/2006/relationships/image" Target="../media/image1987.png"/><Relationship Id="rId234" Type="http://schemas.openxmlformats.org/officeDocument/2006/relationships/customXml" Target="../ink/ink2087.xml"/><Relationship Id="rId2" Type="http://schemas.openxmlformats.org/officeDocument/2006/relationships/customXml" Target="../ink/ink1971.xml"/><Relationship Id="rId29" Type="http://schemas.openxmlformats.org/officeDocument/2006/relationships/image" Target="../media/image1901.png"/><Relationship Id="rId255" Type="http://schemas.openxmlformats.org/officeDocument/2006/relationships/image" Target="../media/image2008.png"/><Relationship Id="rId276" Type="http://schemas.openxmlformats.org/officeDocument/2006/relationships/customXml" Target="../ink/ink2108.xml"/><Relationship Id="rId297" Type="http://schemas.openxmlformats.org/officeDocument/2006/relationships/image" Target="../media/image2029.png"/><Relationship Id="rId40" Type="http://schemas.openxmlformats.org/officeDocument/2006/relationships/customXml" Target="../ink/ink1990.xml"/><Relationship Id="rId115" Type="http://schemas.openxmlformats.org/officeDocument/2006/relationships/image" Target="../media/image1549.png"/><Relationship Id="rId136" Type="http://schemas.openxmlformats.org/officeDocument/2006/relationships/customXml" Target="../ink/ink2038.xml"/><Relationship Id="rId157" Type="http://schemas.openxmlformats.org/officeDocument/2006/relationships/image" Target="../media/image1961.png"/><Relationship Id="rId178" Type="http://schemas.openxmlformats.org/officeDocument/2006/relationships/customXml" Target="../ink/ink2059.xml"/><Relationship Id="rId61" Type="http://schemas.openxmlformats.org/officeDocument/2006/relationships/image" Target="../media/image1916.png"/><Relationship Id="rId82" Type="http://schemas.openxmlformats.org/officeDocument/2006/relationships/customXml" Target="../ink/ink2011.xml"/><Relationship Id="rId199" Type="http://schemas.openxmlformats.org/officeDocument/2006/relationships/image" Target="../media/image1980.png"/><Relationship Id="rId203" Type="http://schemas.openxmlformats.org/officeDocument/2006/relationships/image" Target="../media/image1982.png"/><Relationship Id="rId19" Type="http://schemas.openxmlformats.org/officeDocument/2006/relationships/image" Target="../media/image1896.png"/><Relationship Id="rId224" Type="http://schemas.openxmlformats.org/officeDocument/2006/relationships/customXml" Target="../ink/ink2082.xml"/><Relationship Id="rId245" Type="http://schemas.openxmlformats.org/officeDocument/2006/relationships/image" Target="../media/image2003.png"/><Relationship Id="rId266" Type="http://schemas.openxmlformats.org/officeDocument/2006/relationships/customXml" Target="../ink/ink2103.xml"/><Relationship Id="rId287" Type="http://schemas.openxmlformats.org/officeDocument/2006/relationships/image" Target="../media/image2024.png"/><Relationship Id="rId30" Type="http://schemas.openxmlformats.org/officeDocument/2006/relationships/customXml" Target="../ink/ink1985.xml"/><Relationship Id="rId105" Type="http://schemas.openxmlformats.org/officeDocument/2006/relationships/image" Target="../media/image1937.png"/><Relationship Id="rId126" Type="http://schemas.openxmlformats.org/officeDocument/2006/relationships/customXml" Target="../ink/ink2033.xml"/><Relationship Id="rId147" Type="http://schemas.openxmlformats.org/officeDocument/2006/relationships/image" Target="../media/image1956.png"/><Relationship Id="rId168" Type="http://schemas.openxmlformats.org/officeDocument/2006/relationships/customXml" Target="../ink/ink2054.xml"/><Relationship Id="rId51" Type="http://schemas.openxmlformats.org/officeDocument/2006/relationships/image" Target="../media/image1912.png"/><Relationship Id="rId72" Type="http://schemas.openxmlformats.org/officeDocument/2006/relationships/customXml" Target="../ink/ink2006.xml"/><Relationship Id="rId93" Type="http://schemas.openxmlformats.org/officeDocument/2006/relationships/image" Target="../media/image1931.png"/><Relationship Id="rId189" Type="http://schemas.openxmlformats.org/officeDocument/2006/relationships/image" Target="../media/image269.png"/><Relationship Id="rId3" Type="http://schemas.openxmlformats.org/officeDocument/2006/relationships/image" Target="../media/image1888.png"/><Relationship Id="rId214" Type="http://schemas.openxmlformats.org/officeDocument/2006/relationships/customXml" Target="../ink/ink2077.xml"/><Relationship Id="rId235" Type="http://schemas.openxmlformats.org/officeDocument/2006/relationships/image" Target="../media/image1998.png"/><Relationship Id="rId256" Type="http://schemas.openxmlformats.org/officeDocument/2006/relationships/customXml" Target="../ink/ink2098.xml"/><Relationship Id="rId277" Type="http://schemas.openxmlformats.org/officeDocument/2006/relationships/image" Target="../media/image2019.png"/><Relationship Id="rId298" Type="http://schemas.openxmlformats.org/officeDocument/2006/relationships/customXml" Target="../ink/ink2119.xml"/><Relationship Id="rId116" Type="http://schemas.openxmlformats.org/officeDocument/2006/relationships/customXml" Target="../ink/ink2028.xml"/><Relationship Id="rId137" Type="http://schemas.openxmlformats.org/officeDocument/2006/relationships/image" Target="../media/image1951.png"/><Relationship Id="rId158" Type="http://schemas.openxmlformats.org/officeDocument/2006/relationships/customXml" Target="../ink/ink2049.xml"/><Relationship Id="rId20" Type="http://schemas.openxmlformats.org/officeDocument/2006/relationships/customXml" Target="../ink/ink1980.xml"/><Relationship Id="rId41" Type="http://schemas.openxmlformats.org/officeDocument/2006/relationships/image" Target="../media/image1907.png"/><Relationship Id="rId62" Type="http://schemas.openxmlformats.org/officeDocument/2006/relationships/customXml" Target="../ink/ink2001.xml"/><Relationship Id="rId83" Type="http://schemas.openxmlformats.org/officeDocument/2006/relationships/image" Target="../media/image587.png"/><Relationship Id="rId179" Type="http://schemas.openxmlformats.org/officeDocument/2006/relationships/image" Target="../media/image1972.png"/><Relationship Id="rId190" Type="http://schemas.openxmlformats.org/officeDocument/2006/relationships/customXml" Target="../ink/ink2065.xml"/><Relationship Id="rId204" Type="http://schemas.openxmlformats.org/officeDocument/2006/relationships/customXml" Target="../ink/ink2072.xml"/><Relationship Id="rId225" Type="http://schemas.openxmlformats.org/officeDocument/2006/relationships/image" Target="../media/image1993.png"/><Relationship Id="rId246" Type="http://schemas.openxmlformats.org/officeDocument/2006/relationships/customXml" Target="../ink/ink2093.xml"/><Relationship Id="rId267" Type="http://schemas.openxmlformats.org/officeDocument/2006/relationships/image" Target="../media/image2014.png"/><Relationship Id="rId288" Type="http://schemas.openxmlformats.org/officeDocument/2006/relationships/customXml" Target="../ink/ink2114.xml"/><Relationship Id="rId106" Type="http://schemas.openxmlformats.org/officeDocument/2006/relationships/customXml" Target="../ink/ink2023.xml"/><Relationship Id="rId127" Type="http://schemas.openxmlformats.org/officeDocument/2006/relationships/image" Target="../media/image1946.png"/><Relationship Id="rId10" Type="http://schemas.openxmlformats.org/officeDocument/2006/relationships/customXml" Target="../ink/ink1975.xml"/><Relationship Id="rId31" Type="http://schemas.openxmlformats.org/officeDocument/2006/relationships/image" Target="../media/image1902.png"/><Relationship Id="rId52" Type="http://schemas.openxmlformats.org/officeDocument/2006/relationships/customXml" Target="../ink/ink1996.xml"/><Relationship Id="rId73" Type="http://schemas.openxmlformats.org/officeDocument/2006/relationships/image" Target="../media/image1922.png"/><Relationship Id="rId94" Type="http://schemas.openxmlformats.org/officeDocument/2006/relationships/customXml" Target="../ink/ink2017.xml"/><Relationship Id="rId148" Type="http://schemas.openxmlformats.org/officeDocument/2006/relationships/customXml" Target="../ink/ink2044.xml"/><Relationship Id="rId169" Type="http://schemas.openxmlformats.org/officeDocument/2006/relationships/image" Target="../media/image1967.png"/><Relationship Id="rId4" Type="http://schemas.openxmlformats.org/officeDocument/2006/relationships/customXml" Target="../ink/ink1972.xml"/><Relationship Id="rId180" Type="http://schemas.openxmlformats.org/officeDocument/2006/relationships/customXml" Target="../ink/ink2060.xml"/><Relationship Id="rId215" Type="http://schemas.openxmlformats.org/officeDocument/2006/relationships/image" Target="../media/image1988.png"/><Relationship Id="rId236" Type="http://schemas.openxmlformats.org/officeDocument/2006/relationships/customXml" Target="../ink/ink2088.xml"/><Relationship Id="rId257" Type="http://schemas.openxmlformats.org/officeDocument/2006/relationships/image" Target="../media/image2009.png"/><Relationship Id="rId278" Type="http://schemas.openxmlformats.org/officeDocument/2006/relationships/customXml" Target="../ink/ink2109.xml"/><Relationship Id="rId42" Type="http://schemas.openxmlformats.org/officeDocument/2006/relationships/customXml" Target="../ink/ink1991.xml"/><Relationship Id="rId84" Type="http://schemas.openxmlformats.org/officeDocument/2006/relationships/customXml" Target="../ink/ink2012.xml"/><Relationship Id="rId138" Type="http://schemas.openxmlformats.org/officeDocument/2006/relationships/customXml" Target="../ink/ink2039.xml"/><Relationship Id="rId191" Type="http://schemas.openxmlformats.org/officeDocument/2006/relationships/image" Target="../media/image1976.png"/><Relationship Id="rId205" Type="http://schemas.openxmlformats.org/officeDocument/2006/relationships/image" Target="../media/image1983.png"/><Relationship Id="rId247" Type="http://schemas.openxmlformats.org/officeDocument/2006/relationships/image" Target="../media/image2004.png"/><Relationship Id="rId107" Type="http://schemas.openxmlformats.org/officeDocument/2006/relationships/image" Target="../media/image1938.png"/><Relationship Id="rId289" Type="http://schemas.openxmlformats.org/officeDocument/2006/relationships/image" Target="../media/image2025.png"/><Relationship Id="rId11" Type="http://schemas.openxmlformats.org/officeDocument/2006/relationships/image" Target="../media/image1892.png"/><Relationship Id="rId53" Type="http://schemas.openxmlformats.org/officeDocument/2006/relationships/image" Target="../media/image1913.png"/><Relationship Id="rId149" Type="http://schemas.openxmlformats.org/officeDocument/2006/relationships/image" Target="../media/image1957.png"/><Relationship Id="rId95" Type="http://schemas.openxmlformats.org/officeDocument/2006/relationships/image" Target="../media/image1932.png"/><Relationship Id="rId160" Type="http://schemas.openxmlformats.org/officeDocument/2006/relationships/customXml" Target="../ink/ink2050.xml"/><Relationship Id="rId216" Type="http://schemas.openxmlformats.org/officeDocument/2006/relationships/customXml" Target="../ink/ink2078.xml"/><Relationship Id="rId258" Type="http://schemas.openxmlformats.org/officeDocument/2006/relationships/customXml" Target="../ink/ink2099.xml"/><Relationship Id="rId22" Type="http://schemas.openxmlformats.org/officeDocument/2006/relationships/customXml" Target="../ink/ink1981.xml"/><Relationship Id="rId64" Type="http://schemas.openxmlformats.org/officeDocument/2006/relationships/customXml" Target="../ink/ink2002.xml"/><Relationship Id="rId118" Type="http://schemas.openxmlformats.org/officeDocument/2006/relationships/customXml" Target="../ink/ink2029.xml"/><Relationship Id="rId171" Type="http://schemas.openxmlformats.org/officeDocument/2006/relationships/image" Target="../media/image1968.png"/><Relationship Id="rId227" Type="http://schemas.openxmlformats.org/officeDocument/2006/relationships/image" Target="../media/image1994.png"/><Relationship Id="rId269" Type="http://schemas.openxmlformats.org/officeDocument/2006/relationships/image" Target="../media/image2015.png"/><Relationship Id="rId33" Type="http://schemas.openxmlformats.org/officeDocument/2006/relationships/image" Target="../media/image1903.png"/><Relationship Id="rId129" Type="http://schemas.openxmlformats.org/officeDocument/2006/relationships/image" Target="../media/image1947.png"/><Relationship Id="rId280" Type="http://schemas.openxmlformats.org/officeDocument/2006/relationships/customXml" Target="../ink/ink2110.xml"/></Relationships>
</file>

<file path=ppt/slides/_rels/slide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85.png"/><Relationship Id="rId299" Type="http://schemas.openxmlformats.org/officeDocument/2006/relationships/image" Target="../media/image2168.png"/><Relationship Id="rId21" Type="http://schemas.openxmlformats.org/officeDocument/2006/relationships/image" Target="../media/image2040.png"/><Relationship Id="rId63" Type="http://schemas.openxmlformats.org/officeDocument/2006/relationships/image" Target="../media/image2059.png"/><Relationship Id="rId159" Type="http://schemas.openxmlformats.org/officeDocument/2006/relationships/image" Target="../media/image2104.png"/><Relationship Id="rId324" Type="http://schemas.openxmlformats.org/officeDocument/2006/relationships/customXml" Target="../ink/ink2282.xml"/><Relationship Id="rId170" Type="http://schemas.openxmlformats.org/officeDocument/2006/relationships/customXml" Target="../ink/ink2205.xml"/><Relationship Id="rId226" Type="http://schemas.openxmlformats.org/officeDocument/2006/relationships/customXml" Target="../ink/ink2233.xml"/><Relationship Id="rId268" Type="http://schemas.openxmlformats.org/officeDocument/2006/relationships/customXml" Target="../ink/ink2254.xml"/><Relationship Id="rId32" Type="http://schemas.openxmlformats.org/officeDocument/2006/relationships/customXml" Target="../ink/ink2136.xml"/><Relationship Id="rId74" Type="http://schemas.openxmlformats.org/officeDocument/2006/relationships/customXml" Target="../ink/ink2157.xml"/><Relationship Id="rId128" Type="http://schemas.openxmlformats.org/officeDocument/2006/relationships/customXml" Target="../ink/ink2184.xml"/><Relationship Id="rId335" Type="http://schemas.openxmlformats.org/officeDocument/2006/relationships/image" Target="../media/image2186.png"/><Relationship Id="rId5" Type="http://schemas.openxmlformats.org/officeDocument/2006/relationships/image" Target="../media/image2032.png"/><Relationship Id="rId181" Type="http://schemas.openxmlformats.org/officeDocument/2006/relationships/image" Target="../media/image2114.png"/><Relationship Id="rId237" Type="http://schemas.openxmlformats.org/officeDocument/2006/relationships/image" Target="../media/image2138.png"/><Relationship Id="rId279" Type="http://schemas.openxmlformats.org/officeDocument/2006/relationships/image" Target="../media/image2158.png"/><Relationship Id="rId43" Type="http://schemas.openxmlformats.org/officeDocument/2006/relationships/image" Target="../media/image2050.png"/><Relationship Id="rId139" Type="http://schemas.openxmlformats.org/officeDocument/2006/relationships/image" Target="../media/image2096.png"/><Relationship Id="rId290" Type="http://schemas.openxmlformats.org/officeDocument/2006/relationships/customXml" Target="../ink/ink2265.xml"/><Relationship Id="rId304" Type="http://schemas.openxmlformats.org/officeDocument/2006/relationships/customXml" Target="../ink/ink2272.xml"/><Relationship Id="rId346" Type="http://schemas.openxmlformats.org/officeDocument/2006/relationships/customXml" Target="../ink/ink2293.xml"/><Relationship Id="rId85" Type="http://schemas.openxmlformats.org/officeDocument/2006/relationships/image" Target="../media/image2070.png"/><Relationship Id="rId150" Type="http://schemas.openxmlformats.org/officeDocument/2006/relationships/customXml" Target="../ink/ink2195.xml"/><Relationship Id="rId192" Type="http://schemas.openxmlformats.org/officeDocument/2006/relationships/customXml" Target="../ink/ink2216.xml"/><Relationship Id="rId206" Type="http://schemas.openxmlformats.org/officeDocument/2006/relationships/customXml" Target="../ink/ink2223.xml"/><Relationship Id="rId248" Type="http://schemas.openxmlformats.org/officeDocument/2006/relationships/customXml" Target="../ink/ink2244.xml"/><Relationship Id="rId12" Type="http://schemas.openxmlformats.org/officeDocument/2006/relationships/customXml" Target="../ink/ink2126.xml"/><Relationship Id="rId108" Type="http://schemas.openxmlformats.org/officeDocument/2006/relationships/customXml" Target="../ink/ink2174.xml"/><Relationship Id="rId315" Type="http://schemas.openxmlformats.org/officeDocument/2006/relationships/image" Target="../media/image2176.png"/><Relationship Id="rId54" Type="http://schemas.openxmlformats.org/officeDocument/2006/relationships/customXml" Target="../ink/ink2147.xml"/><Relationship Id="rId96" Type="http://schemas.openxmlformats.org/officeDocument/2006/relationships/customXml" Target="../ink/ink2168.xml"/><Relationship Id="rId161" Type="http://schemas.openxmlformats.org/officeDocument/2006/relationships/image" Target="../media/image2105.png"/><Relationship Id="rId217" Type="http://schemas.openxmlformats.org/officeDocument/2006/relationships/image" Target="../media/image2129.png"/><Relationship Id="rId259" Type="http://schemas.openxmlformats.org/officeDocument/2006/relationships/image" Target="../media/image2149.png"/><Relationship Id="rId23" Type="http://schemas.openxmlformats.org/officeDocument/2006/relationships/image" Target="../media/image117.png"/><Relationship Id="rId119" Type="http://schemas.openxmlformats.org/officeDocument/2006/relationships/image" Target="../media/image2086.png"/><Relationship Id="rId270" Type="http://schemas.openxmlformats.org/officeDocument/2006/relationships/customXml" Target="../ink/ink2255.xml"/><Relationship Id="rId326" Type="http://schemas.openxmlformats.org/officeDocument/2006/relationships/customXml" Target="../ink/ink2283.xml"/><Relationship Id="rId65" Type="http://schemas.openxmlformats.org/officeDocument/2006/relationships/image" Target="../media/image2060.png"/><Relationship Id="rId130" Type="http://schemas.openxmlformats.org/officeDocument/2006/relationships/customXml" Target="../ink/ink2185.xml"/><Relationship Id="rId172" Type="http://schemas.openxmlformats.org/officeDocument/2006/relationships/customXml" Target="../ink/ink2206.xml"/><Relationship Id="rId228" Type="http://schemas.openxmlformats.org/officeDocument/2006/relationships/customXml" Target="../ink/ink2234.xml"/><Relationship Id="rId281" Type="http://schemas.openxmlformats.org/officeDocument/2006/relationships/image" Target="../media/image2159.png"/><Relationship Id="rId337" Type="http://schemas.openxmlformats.org/officeDocument/2006/relationships/image" Target="../media/image2187.png"/><Relationship Id="rId34" Type="http://schemas.openxmlformats.org/officeDocument/2006/relationships/customXml" Target="../ink/ink2137.xml"/><Relationship Id="rId76" Type="http://schemas.openxmlformats.org/officeDocument/2006/relationships/customXml" Target="../ink/ink2158.xml"/><Relationship Id="rId141" Type="http://schemas.openxmlformats.org/officeDocument/2006/relationships/image" Target="../media/image2097.png"/><Relationship Id="rId7" Type="http://schemas.openxmlformats.org/officeDocument/2006/relationships/image" Target="../media/image2033.png"/><Relationship Id="rId183" Type="http://schemas.openxmlformats.org/officeDocument/2006/relationships/image" Target="../media/image2115.png"/><Relationship Id="rId239" Type="http://schemas.openxmlformats.org/officeDocument/2006/relationships/image" Target="../media/image2139.png"/><Relationship Id="rId250" Type="http://schemas.openxmlformats.org/officeDocument/2006/relationships/customXml" Target="../ink/ink2245.xml"/><Relationship Id="rId292" Type="http://schemas.openxmlformats.org/officeDocument/2006/relationships/customXml" Target="../ink/ink2266.xml"/><Relationship Id="rId306" Type="http://schemas.openxmlformats.org/officeDocument/2006/relationships/customXml" Target="../ink/ink2273.xml"/><Relationship Id="rId45" Type="http://schemas.openxmlformats.org/officeDocument/2006/relationships/image" Target="../media/image2051.png"/><Relationship Id="rId87" Type="http://schemas.openxmlformats.org/officeDocument/2006/relationships/image" Target="../media/image2071.png"/><Relationship Id="rId110" Type="http://schemas.openxmlformats.org/officeDocument/2006/relationships/customXml" Target="../ink/ink2175.xml"/><Relationship Id="rId348" Type="http://schemas.openxmlformats.org/officeDocument/2006/relationships/image" Target="../media/image2192.png"/><Relationship Id="rId152" Type="http://schemas.openxmlformats.org/officeDocument/2006/relationships/customXml" Target="../ink/ink2196.xml"/><Relationship Id="rId194" Type="http://schemas.openxmlformats.org/officeDocument/2006/relationships/customXml" Target="../ink/ink2217.xml"/><Relationship Id="rId208" Type="http://schemas.openxmlformats.org/officeDocument/2006/relationships/customXml" Target="../ink/ink2224.xml"/><Relationship Id="rId261" Type="http://schemas.openxmlformats.org/officeDocument/2006/relationships/image" Target="../media/image2150.png"/><Relationship Id="rId14" Type="http://schemas.openxmlformats.org/officeDocument/2006/relationships/customXml" Target="../ink/ink2127.xml"/><Relationship Id="rId56" Type="http://schemas.openxmlformats.org/officeDocument/2006/relationships/customXml" Target="../ink/ink2148.xml"/><Relationship Id="rId317" Type="http://schemas.openxmlformats.org/officeDocument/2006/relationships/image" Target="../media/image2177.png"/><Relationship Id="rId8" Type="http://schemas.openxmlformats.org/officeDocument/2006/relationships/customXml" Target="../ink/ink2124.xml"/><Relationship Id="rId98" Type="http://schemas.openxmlformats.org/officeDocument/2006/relationships/customXml" Target="../ink/ink2169.xml"/><Relationship Id="rId121" Type="http://schemas.openxmlformats.org/officeDocument/2006/relationships/image" Target="../media/image2087.png"/><Relationship Id="rId142" Type="http://schemas.openxmlformats.org/officeDocument/2006/relationships/customXml" Target="../ink/ink2191.xml"/><Relationship Id="rId163" Type="http://schemas.openxmlformats.org/officeDocument/2006/relationships/image" Target="../media/image2106.png"/><Relationship Id="rId184" Type="http://schemas.openxmlformats.org/officeDocument/2006/relationships/customXml" Target="../ink/ink2212.xml"/><Relationship Id="rId219" Type="http://schemas.openxmlformats.org/officeDocument/2006/relationships/image" Target="../media/image2130.png"/><Relationship Id="rId230" Type="http://schemas.openxmlformats.org/officeDocument/2006/relationships/customXml" Target="../ink/ink2235.xml"/><Relationship Id="rId251" Type="http://schemas.openxmlformats.org/officeDocument/2006/relationships/image" Target="../media/image2145.png"/><Relationship Id="rId25" Type="http://schemas.openxmlformats.org/officeDocument/2006/relationships/image" Target="../media/image2041.png"/><Relationship Id="rId46" Type="http://schemas.openxmlformats.org/officeDocument/2006/relationships/customXml" Target="../ink/ink2143.xml"/><Relationship Id="rId67" Type="http://schemas.openxmlformats.org/officeDocument/2006/relationships/image" Target="../media/image2061.png"/><Relationship Id="rId272" Type="http://schemas.openxmlformats.org/officeDocument/2006/relationships/customXml" Target="../ink/ink2256.xml"/><Relationship Id="rId293" Type="http://schemas.openxmlformats.org/officeDocument/2006/relationships/image" Target="../media/image2165.png"/><Relationship Id="rId307" Type="http://schemas.openxmlformats.org/officeDocument/2006/relationships/image" Target="../media/image2172.png"/><Relationship Id="rId328" Type="http://schemas.openxmlformats.org/officeDocument/2006/relationships/customXml" Target="../ink/ink2284.xml"/><Relationship Id="rId349" Type="http://schemas.openxmlformats.org/officeDocument/2006/relationships/customXml" Target="../ink/ink2295.xml"/><Relationship Id="rId88" Type="http://schemas.openxmlformats.org/officeDocument/2006/relationships/customXml" Target="../ink/ink2164.xml"/><Relationship Id="rId111" Type="http://schemas.openxmlformats.org/officeDocument/2006/relationships/image" Target="../media/image2082.png"/><Relationship Id="rId132" Type="http://schemas.openxmlformats.org/officeDocument/2006/relationships/customXml" Target="../ink/ink2186.xml"/><Relationship Id="rId153" Type="http://schemas.openxmlformats.org/officeDocument/2006/relationships/image" Target="../media/image2101.png"/><Relationship Id="rId174" Type="http://schemas.openxmlformats.org/officeDocument/2006/relationships/customXml" Target="../ink/ink2207.xml"/><Relationship Id="rId195" Type="http://schemas.openxmlformats.org/officeDocument/2006/relationships/image" Target="../media/image2121.png"/><Relationship Id="rId209" Type="http://schemas.openxmlformats.org/officeDocument/2006/relationships/image" Target="../media/image2126.png"/><Relationship Id="rId220" Type="http://schemas.openxmlformats.org/officeDocument/2006/relationships/customXml" Target="../ink/ink2230.xml"/><Relationship Id="rId241" Type="http://schemas.openxmlformats.org/officeDocument/2006/relationships/image" Target="../media/image2140.png"/><Relationship Id="rId15" Type="http://schemas.openxmlformats.org/officeDocument/2006/relationships/image" Target="../media/image2037.png"/><Relationship Id="rId36" Type="http://schemas.openxmlformats.org/officeDocument/2006/relationships/customXml" Target="../ink/ink2138.xml"/><Relationship Id="rId57" Type="http://schemas.openxmlformats.org/officeDocument/2006/relationships/image" Target="../media/image2057.png"/><Relationship Id="rId262" Type="http://schemas.openxmlformats.org/officeDocument/2006/relationships/customXml" Target="../ink/ink2251.xml"/><Relationship Id="rId283" Type="http://schemas.openxmlformats.org/officeDocument/2006/relationships/image" Target="../media/image2160.png"/><Relationship Id="rId318" Type="http://schemas.openxmlformats.org/officeDocument/2006/relationships/customXml" Target="../ink/ink2279.xml"/><Relationship Id="rId339" Type="http://schemas.openxmlformats.org/officeDocument/2006/relationships/image" Target="../media/image2188.png"/><Relationship Id="rId78" Type="http://schemas.openxmlformats.org/officeDocument/2006/relationships/customXml" Target="../ink/ink2159.xml"/><Relationship Id="rId99" Type="http://schemas.openxmlformats.org/officeDocument/2006/relationships/image" Target="../media/image2077.png"/><Relationship Id="rId101" Type="http://schemas.openxmlformats.org/officeDocument/2006/relationships/image" Target="../media/image644.png"/><Relationship Id="rId122" Type="http://schemas.openxmlformats.org/officeDocument/2006/relationships/customXml" Target="../ink/ink2181.xml"/><Relationship Id="rId143" Type="http://schemas.openxmlformats.org/officeDocument/2006/relationships/image" Target="../media/image1659.png"/><Relationship Id="rId164" Type="http://schemas.openxmlformats.org/officeDocument/2006/relationships/customXml" Target="../ink/ink2202.xml"/><Relationship Id="rId185" Type="http://schemas.openxmlformats.org/officeDocument/2006/relationships/image" Target="../media/image2116.png"/><Relationship Id="rId9" Type="http://schemas.openxmlformats.org/officeDocument/2006/relationships/image" Target="../media/image2034.png"/><Relationship Id="rId210" Type="http://schemas.openxmlformats.org/officeDocument/2006/relationships/customXml" Target="../ink/ink2225.xml"/><Relationship Id="rId26" Type="http://schemas.openxmlformats.org/officeDocument/2006/relationships/customXml" Target="../ink/ink2133.xml"/><Relationship Id="rId231" Type="http://schemas.openxmlformats.org/officeDocument/2006/relationships/image" Target="../media/image2135.png"/><Relationship Id="rId252" Type="http://schemas.openxmlformats.org/officeDocument/2006/relationships/customXml" Target="../ink/ink2246.xml"/><Relationship Id="rId273" Type="http://schemas.openxmlformats.org/officeDocument/2006/relationships/image" Target="../media/image2155.png"/><Relationship Id="rId294" Type="http://schemas.openxmlformats.org/officeDocument/2006/relationships/customXml" Target="../ink/ink2267.xml"/><Relationship Id="rId308" Type="http://schemas.openxmlformats.org/officeDocument/2006/relationships/customXml" Target="../ink/ink2274.xml"/><Relationship Id="rId329" Type="http://schemas.openxmlformats.org/officeDocument/2006/relationships/image" Target="../media/image2183.png"/><Relationship Id="rId47" Type="http://schemas.openxmlformats.org/officeDocument/2006/relationships/image" Target="../media/image2052.png"/><Relationship Id="rId68" Type="http://schemas.openxmlformats.org/officeDocument/2006/relationships/customXml" Target="../ink/ink2154.xml"/><Relationship Id="rId89" Type="http://schemas.openxmlformats.org/officeDocument/2006/relationships/image" Target="../media/image2072.png"/><Relationship Id="rId112" Type="http://schemas.openxmlformats.org/officeDocument/2006/relationships/customXml" Target="../ink/ink2176.xml"/><Relationship Id="rId133" Type="http://schemas.openxmlformats.org/officeDocument/2006/relationships/image" Target="../media/image2093.png"/><Relationship Id="rId154" Type="http://schemas.openxmlformats.org/officeDocument/2006/relationships/customXml" Target="../ink/ink2197.xml"/><Relationship Id="rId175" Type="http://schemas.openxmlformats.org/officeDocument/2006/relationships/image" Target="../media/image2111.png"/><Relationship Id="rId340" Type="http://schemas.openxmlformats.org/officeDocument/2006/relationships/customXml" Target="../ink/ink2290.xml"/><Relationship Id="rId196" Type="http://schemas.openxmlformats.org/officeDocument/2006/relationships/customXml" Target="../ink/ink2218.xml"/><Relationship Id="rId200" Type="http://schemas.openxmlformats.org/officeDocument/2006/relationships/customXml" Target="../ink/ink2220.xml"/><Relationship Id="rId16" Type="http://schemas.openxmlformats.org/officeDocument/2006/relationships/customXml" Target="../ink/ink2128.xml"/><Relationship Id="rId221" Type="http://schemas.openxmlformats.org/officeDocument/2006/relationships/image" Target="../media/image2131.png"/><Relationship Id="rId242" Type="http://schemas.openxmlformats.org/officeDocument/2006/relationships/customXml" Target="../ink/ink2241.xml"/><Relationship Id="rId263" Type="http://schemas.openxmlformats.org/officeDocument/2006/relationships/image" Target="../media/image2151.png"/><Relationship Id="rId284" Type="http://schemas.openxmlformats.org/officeDocument/2006/relationships/customXml" Target="../ink/ink2262.xml"/><Relationship Id="rId319" Type="http://schemas.openxmlformats.org/officeDocument/2006/relationships/image" Target="../media/image2178.png"/><Relationship Id="rId37" Type="http://schemas.openxmlformats.org/officeDocument/2006/relationships/image" Target="../media/image2047.png"/><Relationship Id="rId58" Type="http://schemas.openxmlformats.org/officeDocument/2006/relationships/customXml" Target="../ink/ink2149.xml"/><Relationship Id="rId79" Type="http://schemas.openxmlformats.org/officeDocument/2006/relationships/image" Target="../media/image2067.png"/><Relationship Id="rId102" Type="http://schemas.openxmlformats.org/officeDocument/2006/relationships/customXml" Target="../ink/ink2171.xml"/><Relationship Id="rId123" Type="http://schemas.openxmlformats.org/officeDocument/2006/relationships/image" Target="../media/image2088.png"/><Relationship Id="rId144" Type="http://schemas.openxmlformats.org/officeDocument/2006/relationships/customXml" Target="../ink/ink2192.xml"/><Relationship Id="rId330" Type="http://schemas.openxmlformats.org/officeDocument/2006/relationships/customXml" Target="../ink/ink2285.xml"/><Relationship Id="rId90" Type="http://schemas.openxmlformats.org/officeDocument/2006/relationships/customXml" Target="../ink/ink2165.xml"/><Relationship Id="rId165" Type="http://schemas.openxmlformats.org/officeDocument/2006/relationships/image" Target="../media/image2107.png"/><Relationship Id="rId186" Type="http://schemas.openxmlformats.org/officeDocument/2006/relationships/customXml" Target="../ink/ink2213.xml"/><Relationship Id="rId211" Type="http://schemas.openxmlformats.org/officeDocument/2006/relationships/image" Target="../media/image2127.png"/><Relationship Id="rId232" Type="http://schemas.openxmlformats.org/officeDocument/2006/relationships/customXml" Target="../ink/ink2236.xml"/><Relationship Id="rId253" Type="http://schemas.openxmlformats.org/officeDocument/2006/relationships/image" Target="../media/image2146.png"/><Relationship Id="rId274" Type="http://schemas.openxmlformats.org/officeDocument/2006/relationships/customXml" Target="../ink/ink2257.xml"/><Relationship Id="rId295" Type="http://schemas.openxmlformats.org/officeDocument/2006/relationships/image" Target="../media/image2166.png"/><Relationship Id="rId309" Type="http://schemas.openxmlformats.org/officeDocument/2006/relationships/image" Target="../media/image2173.png"/><Relationship Id="rId27" Type="http://schemas.openxmlformats.org/officeDocument/2006/relationships/image" Target="../media/image2042.png"/><Relationship Id="rId48" Type="http://schemas.openxmlformats.org/officeDocument/2006/relationships/customXml" Target="../ink/ink2144.xml"/><Relationship Id="rId69" Type="http://schemas.openxmlformats.org/officeDocument/2006/relationships/image" Target="../media/image2062.png"/><Relationship Id="rId113" Type="http://schemas.openxmlformats.org/officeDocument/2006/relationships/image" Target="../media/image2083.png"/><Relationship Id="rId134" Type="http://schemas.openxmlformats.org/officeDocument/2006/relationships/customXml" Target="../ink/ink2187.xml"/><Relationship Id="rId320" Type="http://schemas.openxmlformats.org/officeDocument/2006/relationships/customXml" Target="../ink/ink2280.xml"/><Relationship Id="rId80" Type="http://schemas.openxmlformats.org/officeDocument/2006/relationships/customXml" Target="../ink/ink2160.xml"/><Relationship Id="rId155" Type="http://schemas.openxmlformats.org/officeDocument/2006/relationships/image" Target="../media/image2102.png"/><Relationship Id="rId176" Type="http://schemas.openxmlformats.org/officeDocument/2006/relationships/customXml" Target="../ink/ink2208.xml"/><Relationship Id="rId197" Type="http://schemas.openxmlformats.org/officeDocument/2006/relationships/image" Target="../media/image923.png"/><Relationship Id="rId341" Type="http://schemas.openxmlformats.org/officeDocument/2006/relationships/image" Target="../media/image2189.png"/><Relationship Id="rId201" Type="http://schemas.openxmlformats.org/officeDocument/2006/relationships/image" Target="../media/image2122.png"/><Relationship Id="rId222" Type="http://schemas.openxmlformats.org/officeDocument/2006/relationships/customXml" Target="../ink/ink2231.xml"/><Relationship Id="rId243" Type="http://schemas.openxmlformats.org/officeDocument/2006/relationships/image" Target="../media/image2141.png"/><Relationship Id="rId264" Type="http://schemas.openxmlformats.org/officeDocument/2006/relationships/customXml" Target="../ink/ink2252.xml"/><Relationship Id="rId285" Type="http://schemas.openxmlformats.org/officeDocument/2006/relationships/image" Target="../media/image2161.png"/><Relationship Id="rId17" Type="http://schemas.openxmlformats.org/officeDocument/2006/relationships/image" Target="../media/image2038.png"/><Relationship Id="rId38" Type="http://schemas.openxmlformats.org/officeDocument/2006/relationships/customXml" Target="../ink/ink2139.xml"/><Relationship Id="rId59" Type="http://schemas.openxmlformats.org/officeDocument/2006/relationships/image" Target="../media/image681.png"/><Relationship Id="rId103" Type="http://schemas.openxmlformats.org/officeDocument/2006/relationships/image" Target="../media/image2078.png"/><Relationship Id="rId124" Type="http://schemas.openxmlformats.org/officeDocument/2006/relationships/customXml" Target="../ink/ink2182.xml"/><Relationship Id="rId310" Type="http://schemas.openxmlformats.org/officeDocument/2006/relationships/customXml" Target="../ink/ink2275.xml"/><Relationship Id="rId70" Type="http://schemas.openxmlformats.org/officeDocument/2006/relationships/customXml" Target="../ink/ink2155.xml"/><Relationship Id="rId91" Type="http://schemas.openxmlformats.org/officeDocument/2006/relationships/image" Target="../media/image2073.png"/><Relationship Id="rId145" Type="http://schemas.openxmlformats.org/officeDocument/2006/relationships/image" Target="../media/image2098.png"/><Relationship Id="rId166" Type="http://schemas.openxmlformats.org/officeDocument/2006/relationships/customXml" Target="../ink/ink2203.xml"/><Relationship Id="rId187" Type="http://schemas.openxmlformats.org/officeDocument/2006/relationships/image" Target="../media/image2117.png"/><Relationship Id="rId331" Type="http://schemas.openxmlformats.org/officeDocument/2006/relationships/image" Target="../media/image2184.png"/><Relationship Id="rId1" Type="http://schemas.openxmlformats.org/officeDocument/2006/relationships/slideLayout" Target="../slideLayouts/slideLayout7.xml"/><Relationship Id="rId212" Type="http://schemas.openxmlformats.org/officeDocument/2006/relationships/customXml" Target="../ink/ink2226.xml"/><Relationship Id="rId233" Type="http://schemas.openxmlformats.org/officeDocument/2006/relationships/image" Target="../media/image2136.png"/><Relationship Id="rId254" Type="http://schemas.openxmlformats.org/officeDocument/2006/relationships/customXml" Target="../ink/ink2247.xml"/><Relationship Id="rId28" Type="http://schemas.openxmlformats.org/officeDocument/2006/relationships/customXml" Target="../ink/ink2134.xml"/><Relationship Id="rId49" Type="http://schemas.openxmlformats.org/officeDocument/2006/relationships/image" Target="../media/image2053.png"/><Relationship Id="rId114" Type="http://schemas.openxmlformats.org/officeDocument/2006/relationships/customXml" Target="../ink/ink2177.xml"/><Relationship Id="rId275" Type="http://schemas.openxmlformats.org/officeDocument/2006/relationships/image" Target="../media/image2156.png"/><Relationship Id="rId296" Type="http://schemas.openxmlformats.org/officeDocument/2006/relationships/customXml" Target="../ink/ink2268.xml"/><Relationship Id="rId300" Type="http://schemas.openxmlformats.org/officeDocument/2006/relationships/customXml" Target="../ink/ink2270.xml"/><Relationship Id="rId60" Type="http://schemas.openxmlformats.org/officeDocument/2006/relationships/customXml" Target="../ink/ink2150.xml"/><Relationship Id="rId81" Type="http://schemas.openxmlformats.org/officeDocument/2006/relationships/image" Target="../media/image2068.png"/><Relationship Id="rId135" Type="http://schemas.openxmlformats.org/officeDocument/2006/relationships/image" Target="../media/image2094.png"/><Relationship Id="rId156" Type="http://schemas.openxmlformats.org/officeDocument/2006/relationships/customXml" Target="../ink/ink2198.xml"/><Relationship Id="rId177" Type="http://schemas.openxmlformats.org/officeDocument/2006/relationships/image" Target="../media/image2112.png"/><Relationship Id="rId198" Type="http://schemas.openxmlformats.org/officeDocument/2006/relationships/customXml" Target="../ink/ink2219.xml"/><Relationship Id="rId321" Type="http://schemas.openxmlformats.org/officeDocument/2006/relationships/image" Target="../media/image2179.png"/><Relationship Id="rId342" Type="http://schemas.openxmlformats.org/officeDocument/2006/relationships/customXml" Target="../ink/ink2291.xml"/><Relationship Id="rId202" Type="http://schemas.openxmlformats.org/officeDocument/2006/relationships/customXml" Target="../ink/ink2221.xml"/><Relationship Id="rId223" Type="http://schemas.openxmlformats.org/officeDocument/2006/relationships/image" Target="../media/image2132.png"/><Relationship Id="rId244" Type="http://schemas.openxmlformats.org/officeDocument/2006/relationships/customXml" Target="../ink/ink2242.xml"/><Relationship Id="rId18" Type="http://schemas.openxmlformats.org/officeDocument/2006/relationships/customXml" Target="../ink/ink2129.xml"/><Relationship Id="rId39" Type="http://schemas.openxmlformats.org/officeDocument/2006/relationships/image" Target="../media/image2048.png"/><Relationship Id="rId265" Type="http://schemas.openxmlformats.org/officeDocument/2006/relationships/image" Target="../media/image2152.png"/><Relationship Id="rId286" Type="http://schemas.openxmlformats.org/officeDocument/2006/relationships/customXml" Target="../ink/ink2263.xml"/><Relationship Id="rId50" Type="http://schemas.openxmlformats.org/officeDocument/2006/relationships/customXml" Target="../ink/ink2145.xml"/><Relationship Id="rId104" Type="http://schemas.openxmlformats.org/officeDocument/2006/relationships/customXml" Target="../ink/ink2172.xml"/><Relationship Id="rId125" Type="http://schemas.openxmlformats.org/officeDocument/2006/relationships/image" Target="../media/image2089.png"/><Relationship Id="rId146" Type="http://schemas.openxmlformats.org/officeDocument/2006/relationships/customXml" Target="../ink/ink2193.xml"/><Relationship Id="rId167" Type="http://schemas.openxmlformats.org/officeDocument/2006/relationships/image" Target="../media/image2108.png"/><Relationship Id="rId188" Type="http://schemas.openxmlformats.org/officeDocument/2006/relationships/customXml" Target="../ink/ink2214.xml"/><Relationship Id="rId311" Type="http://schemas.openxmlformats.org/officeDocument/2006/relationships/image" Target="../media/image2174.png"/><Relationship Id="rId332" Type="http://schemas.openxmlformats.org/officeDocument/2006/relationships/customXml" Target="../ink/ink2286.xml"/><Relationship Id="rId71" Type="http://schemas.openxmlformats.org/officeDocument/2006/relationships/image" Target="../media/image2063.png"/><Relationship Id="rId92" Type="http://schemas.openxmlformats.org/officeDocument/2006/relationships/customXml" Target="../ink/ink2166.xml"/><Relationship Id="rId213" Type="http://schemas.openxmlformats.org/officeDocument/2006/relationships/image" Target="../media/image449.png"/><Relationship Id="rId234" Type="http://schemas.openxmlformats.org/officeDocument/2006/relationships/customXml" Target="../ink/ink2237.xml"/><Relationship Id="rId2" Type="http://schemas.openxmlformats.org/officeDocument/2006/relationships/customXml" Target="../ink/ink2121.xml"/><Relationship Id="rId29" Type="http://schemas.openxmlformats.org/officeDocument/2006/relationships/image" Target="../media/image2043.png"/><Relationship Id="rId255" Type="http://schemas.openxmlformats.org/officeDocument/2006/relationships/image" Target="../media/image2147.png"/><Relationship Id="rId276" Type="http://schemas.openxmlformats.org/officeDocument/2006/relationships/customXml" Target="../ink/ink2258.xml"/><Relationship Id="rId297" Type="http://schemas.openxmlformats.org/officeDocument/2006/relationships/image" Target="../media/image2167.png"/><Relationship Id="rId40" Type="http://schemas.openxmlformats.org/officeDocument/2006/relationships/customXml" Target="../ink/ink2140.xml"/><Relationship Id="rId115" Type="http://schemas.openxmlformats.org/officeDocument/2006/relationships/image" Target="../media/image2084.png"/><Relationship Id="rId136" Type="http://schemas.openxmlformats.org/officeDocument/2006/relationships/customXml" Target="../ink/ink2188.xml"/><Relationship Id="rId157" Type="http://schemas.openxmlformats.org/officeDocument/2006/relationships/image" Target="../media/image2103.png"/><Relationship Id="rId178" Type="http://schemas.openxmlformats.org/officeDocument/2006/relationships/customXml" Target="../ink/ink2209.xml"/><Relationship Id="rId301" Type="http://schemas.openxmlformats.org/officeDocument/2006/relationships/image" Target="../media/image2169.png"/><Relationship Id="rId322" Type="http://schemas.openxmlformats.org/officeDocument/2006/relationships/customXml" Target="../ink/ink2281.xml"/><Relationship Id="rId343" Type="http://schemas.openxmlformats.org/officeDocument/2006/relationships/image" Target="../media/image2190.png"/><Relationship Id="rId61" Type="http://schemas.openxmlformats.org/officeDocument/2006/relationships/image" Target="../media/image2058.png"/><Relationship Id="rId82" Type="http://schemas.openxmlformats.org/officeDocument/2006/relationships/customXml" Target="../ink/ink2161.xml"/><Relationship Id="rId199" Type="http://schemas.openxmlformats.org/officeDocument/2006/relationships/image" Target="../media/image955.png"/><Relationship Id="rId203" Type="http://schemas.openxmlformats.org/officeDocument/2006/relationships/image" Target="../media/image2123.png"/><Relationship Id="rId19" Type="http://schemas.openxmlformats.org/officeDocument/2006/relationships/image" Target="../media/image2039.png"/><Relationship Id="rId224" Type="http://schemas.openxmlformats.org/officeDocument/2006/relationships/customXml" Target="../ink/ink2232.xml"/><Relationship Id="rId245" Type="http://schemas.openxmlformats.org/officeDocument/2006/relationships/image" Target="../media/image2142.png"/><Relationship Id="rId266" Type="http://schemas.openxmlformats.org/officeDocument/2006/relationships/customXml" Target="../ink/ink2253.xml"/><Relationship Id="rId287" Type="http://schemas.openxmlformats.org/officeDocument/2006/relationships/image" Target="../media/image2162.png"/><Relationship Id="rId30" Type="http://schemas.openxmlformats.org/officeDocument/2006/relationships/customXml" Target="../ink/ink2135.xml"/><Relationship Id="rId105" Type="http://schemas.openxmlformats.org/officeDocument/2006/relationships/image" Target="../media/image2079.png"/><Relationship Id="rId126" Type="http://schemas.openxmlformats.org/officeDocument/2006/relationships/customXml" Target="../ink/ink2183.xml"/><Relationship Id="rId147" Type="http://schemas.openxmlformats.org/officeDocument/2006/relationships/image" Target="../media/image2099.png"/><Relationship Id="rId168" Type="http://schemas.openxmlformats.org/officeDocument/2006/relationships/customXml" Target="../ink/ink2204.xml"/><Relationship Id="rId312" Type="http://schemas.openxmlformats.org/officeDocument/2006/relationships/customXml" Target="../ink/ink2276.xml"/><Relationship Id="rId333" Type="http://schemas.openxmlformats.org/officeDocument/2006/relationships/image" Target="../media/image2185.png"/><Relationship Id="rId51" Type="http://schemas.openxmlformats.org/officeDocument/2006/relationships/image" Target="../media/image2054.png"/><Relationship Id="rId72" Type="http://schemas.openxmlformats.org/officeDocument/2006/relationships/customXml" Target="../ink/ink2156.xml"/><Relationship Id="rId93" Type="http://schemas.openxmlformats.org/officeDocument/2006/relationships/image" Target="../media/image2074.png"/><Relationship Id="rId189" Type="http://schemas.openxmlformats.org/officeDocument/2006/relationships/image" Target="../media/image2118.png"/><Relationship Id="rId3" Type="http://schemas.openxmlformats.org/officeDocument/2006/relationships/image" Target="../media/image2031.png"/><Relationship Id="rId214" Type="http://schemas.openxmlformats.org/officeDocument/2006/relationships/customXml" Target="../ink/ink2227.xml"/><Relationship Id="rId235" Type="http://schemas.openxmlformats.org/officeDocument/2006/relationships/image" Target="../media/image2137.png"/><Relationship Id="rId256" Type="http://schemas.openxmlformats.org/officeDocument/2006/relationships/customXml" Target="../ink/ink2248.xml"/><Relationship Id="rId277" Type="http://schemas.openxmlformats.org/officeDocument/2006/relationships/image" Target="../media/image2157.png"/><Relationship Id="rId298" Type="http://schemas.openxmlformats.org/officeDocument/2006/relationships/customXml" Target="../ink/ink2269.xml"/><Relationship Id="rId116" Type="http://schemas.openxmlformats.org/officeDocument/2006/relationships/customXml" Target="../ink/ink2178.xml"/><Relationship Id="rId137" Type="http://schemas.openxmlformats.org/officeDocument/2006/relationships/image" Target="../media/image2095.png"/><Relationship Id="rId158" Type="http://schemas.openxmlformats.org/officeDocument/2006/relationships/customXml" Target="../ink/ink2199.xml"/><Relationship Id="rId302" Type="http://schemas.openxmlformats.org/officeDocument/2006/relationships/customXml" Target="../ink/ink2271.xml"/><Relationship Id="rId323" Type="http://schemas.openxmlformats.org/officeDocument/2006/relationships/image" Target="../media/image2180.png"/><Relationship Id="rId344" Type="http://schemas.openxmlformats.org/officeDocument/2006/relationships/customXml" Target="../ink/ink2292.xml"/><Relationship Id="rId20" Type="http://schemas.openxmlformats.org/officeDocument/2006/relationships/customXml" Target="../ink/ink2130.xml"/><Relationship Id="rId41" Type="http://schemas.openxmlformats.org/officeDocument/2006/relationships/image" Target="../media/image2049.png"/><Relationship Id="rId62" Type="http://schemas.openxmlformats.org/officeDocument/2006/relationships/customXml" Target="../ink/ink2151.xml"/><Relationship Id="rId83" Type="http://schemas.openxmlformats.org/officeDocument/2006/relationships/image" Target="../media/image2069.png"/><Relationship Id="rId179" Type="http://schemas.openxmlformats.org/officeDocument/2006/relationships/image" Target="../media/image2113.png"/><Relationship Id="rId190" Type="http://schemas.openxmlformats.org/officeDocument/2006/relationships/customXml" Target="../ink/ink2215.xml"/><Relationship Id="rId204" Type="http://schemas.openxmlformats.org/officeDocument/2006/relationships/customXml" Target="../ink/ink2222.xml"/><Relationship Id="rId225" Type="http://schemas.openxmlformats.org/officeDocument/2006/relationships/image" Target="../media/image2133.png"/><Relationship Id="rId246" Type="http://schemas.openxmlformats.org/officeDocument/2006/relationships/customXml" Target="../ink/ink2243.xml"/><Relationship Id="rId267" Type="http://schemas.openxmlformats.org/officeDocument/2006/relationships/image" Target="../media/image2153.png"/><Relationship Id="rId288" Type="http://schemas.openxmlformats.org/officeDocument/2006/relationships/customXml" Target="../ink/ink2264.xml"/><Relationship Id="rId106" Type="http://schemas.openxmlformats.org/officeDocument/2006/relationships/customXml" Target="../ink/ink2173.xml"/><Relationship Id="rId127" Type="http://schemas.openxmlformats.org/officeDocument/2006/relationships/image" Target="../media/image2090.png"/><Relationship Id="rId313" Type="http://schemas.openxmlformats.org/officeDocument/2006/relationships/image" Target="../media/image2175.png"/><Relationship Id="rId10" Type="http://schemas.openxmlformats.org/officeDocument/2006/relationships/customXml" Target="../ink/ink2125.xml"/><Relationship Id="rId31" Type="http://schemas.openxmlformats.org/officeDocument/2006/relationships/image" Target="../media/image2044.png"/><Relationship Id="rId52" Type="http://schemas.openxmlformats.org/officeDocument/2006/relationships/customXml" Target="../ink/ink2146.xml"/><Relationship Id="rId73" Type="http://schemas.openxmlformats.org/officeDocument/2006/relationships/image" Target="../media/image2064.png"/><Relationship Id="rId94" Type="http://schemas.openxmlformats.org/officeDocument/2006/relationships/customXml" Target="../ink/ink2167.xml"/><Relationship Id="rId148" Type="http://schemas.openxmlformats.org/officeDocument/2006/relationships/customXml" Target="../ink/ink2194.xml"/><Relationship Id="rId169" Type="http://schemas.openxmlformats.org/officeDocument/2006/relationships/image" Target="../media/image2109.png"/><Relationship Id="rId334" Type="http://schemas.openxmlformats.org/officeDocument/2006/relationships/customXml" Target="../ink/ink2287.xml"/><Relationship Id="rId4" Type="http://schemas.openxmlformats.org/officeDocument/2006/relationships/customXml" Target="../ink/ink2122.xml"/><Relationship Id="rId180" Type="http://schemas.openxmlformats.org/officeDocument/2006/relationships/customXml" Target="../ink/ink2210.xml"/><Relationship Id="rId215" Type="http://schemas.openxmlformats.org/officeDocument/2006/relationships/image" Target="../media/image2128.png"/><Relationship Id="rId236" Type="http://schemas.openxmlformats.org/officeDocument/2006/relationships/customXml" Target="../ink/ink2238.xml"/><Relationship Id="rId257" Type="http://schemas.openxmlformats.org/officeDocument/2006/relationships/image" Target="../media/image2148.png"/><Relationship Id="rId278" Type="http://schemas.openxmlformats.org/officeDocument/2006/relationships/customXml" Target="../ink/ink2259.xml"/><Relationship Id="rId303" Type="http://schemas.openxmlformats.org/officeDocument/2006/relationships/image" Target="../media/image2170.png"/><Relationship Id="rId42" Type="http://schemas.openxmlformats.org/officeDocument/2006/relationships/customXml" Target="../ink/ink2141.xml"/><Relationship Id="rId84" Type="http://schemas.openxmlformats.org/officeDocument/2006/relationships/customXml" Target="../ink/ink2162.xml"/><Relationship Id="rId138" Type="http://schemas.openxmlformats.org/officeDocument/2006/relationships/customXml" Target="../ink/ink2189.xml"/><Relationship Id="rId345" Type="http://schemas.openxmlformats.org/officeDocument/2006/relationships/image" Target="../media/image2191.png"/><Relationship Id="rId191" Type="http://schemas.openxmlformats.org/officeDocument/2006/relationships/image" Target="../media/image2119.png"/><Relationship Id="rId205" Type="http://schemas.openxmlformats.org/officeDocument/2006/relationships/image" Target="../media/image2124.png"/><Relationship Id="rId247" Type="http://schemas.openxmlformats.org/officeDocument/2006/relationships/image" Target="../media/image2143.png"/><Relationship Id="rId107" Type="http://schemas.openxmlformats.org/officeDocument/2006/relationships/image" Target="../media/image2080.png"/><Relationship Id="rId289" Type="http://schemas.openxmlformats.org/officeDocument/2006/relationships/image" Target="../media/image2163.png"/><Relationship Id="rId11" Type="http://schemas.openxmlformats.org/officeDocument/2006/relationships/image" Target="../media/image2035.png"/><Relationship Id="rId53" Type="http://schemas.openxmlformats.org/officeDocument/2006/relationships/image" Target="../media/image2055.png"/><Relationship Id="rId149" Type="http://schemas.openxmlformats.org/officeDocument/2006/relationships/image" Target="../media/image2100.png"/><Relationship Id="rId314" Type="http://schemas.openxmlformats.org/officeDocument/2006/relationships/customXml" Target="../ink/ink2277.xml"/><Relationship Id="rId95" Type="http://schemas.openxmlformats.org/officeDocument/2006/relationships/image" Target="../media/image2075.png"/><Relationship Id="rId160" Type="http://schemas.openxmlformats.org/officeDocument/2006/relationships/customXml" Target="../ink/ink2200.xml"/><Relationship Id="rId216" Type="http://schemas.openxmlformats.org/officeDocument/2006/relationships/customXml" Target="../ink/ink2228.xml"/><Relationship Id="rId258" Type="http://schemas.openxmlformats.org/officeDocument/2006/relationships/customXml" Target="../ink/ink2249.xml"/><Relationship Id="rId22" Type="http://schemas.openxmlformats.org/officeDocument/2006/relationships/customXml" Target="../ink/ink2131.xml"/><Relationship Id="rId64" Type="http://schemas.openxmlformats.org/officeDocument/2006/relationships/customXml" Target="../ink/ink2152.xml"/><Relationship Id="rId118" Type="http://schemas.openxmlformats.org/officeDocument/2006/relationships/customXml" Target="../ink/ink2179.xml"/><Relationship Id="rId325" Type="http://schemas.openxmlformats.org/officeDocument/2006/relationships/image" Target="../media/image2181.png"/><Relationship Id="rId171" Type="http://schemas.openxmlformats.org/officeDocument/2006/relationships/image" Target="../media/image1370.png"/><Relationship Id="rId227" Type="http://schemas.openxmlformats.org/officeDocument/2006/relationships/image" Target="../media/image827.png"/><Relationship Id="rId269" Type="http://schemas.openxmlformats.org/officeDocument/2006/relationships/image" Target="../media/image269.png"/><Relationship Id="rId33" Type="http://schemas.openxmlformats.org/officeDocument/2006/relationships/image" Target="../media/image2045.png"/><Relationship Id="rId129" Type="http://schemas.openxmlformats.org/officeDocument/2006/relationships/image" Target="../media/image2091.png"/><Relationship Id="rId280" Type="http://schemas.openxmlformats.org/officeDocument/2006/relationships/customXml" Target="../ink/ink2260.xml"/><Relationship Id="rId336" Type="http://schemas.openxmlformats.org/officeDocument/2006/relationships/customXml" Target="../ink/ink2288.xml"/><Relationship Id="rId75" Type="http://schemas.openxmlformats.org/officeDocument/2006/relationships/image" Target="../media/image2065.png"/><Relationship Id="rId140" Type="http://schemas.openxmlformats.org/officeDocument/2006/relationships/customXml" Target="../ink/ink2190.xml"/><Relationship Id="rId182" Type="http://schemas.openxmlformats.org/officeDocument/2006/relationships/customXml" Target="../ink/ink2211.xml"/><Relationship Id="rId6" Type="http://schemas.openxmlformats.org/officeDocument/2006/relationships/customXml" Target="../ink/ink2123.xml"/><Relationship Id="rId238" Type="http://schemas.openxmlformats.org/officeDocument/2006/relationships/customXml" Target="../ink/ink2239.xml"/><Relationship Id="rId291" Type="http://schemas.openxmlformats.org/officeDocument/2006/relationships/image" Target="../media/image2164.png"/><Relationship Id="rId305" Type="http://schemas.openxmlformats.org/officeDocument/2006/relationships/image" Target="../media/image2171.png"/><Relationship Id="rId347" Type="http://schemas.openxmlformats.org/officeDocument/2006/relationships/customXml" Target="../ink/ink2294.xml"/><Relationship Id="rId44" Type="http://schemas.openxmlformats.org/officeDocument/2006/relationships/customXml" Target="../ink/ink2142.xml"/><Relationship Id="rId86" Type="http://schemas.openxmlformats.org/officeDocument/2006/relationships/customXml" Target="../ink/ink2163.xml"/><Relationship Id="rId151" Type="http://schemas.openxmlformats.org/officeDocument/2006/relationships/image" Target="../media/image853.png"/><Relationship Id="rId193" Type="http://schemas.openxmlformats.org/officeDocument/2006/relationships/image" Target="../media/image2120.png"/><Relationship Id="rId207" Type="http://schemas.openxmlformats.org/officeDocument/2006/relationships/image" Target="../media/image2125.png"/><Relationship Id="rId249" Type="http://schemas.openxmlformats.org/officeDocument/2006/relationships/image" Target="../media/image2144.png"/><Relationship Id="rId13" Type="http://schemas.openxmlformats.org/officeDocument/2006/relationships/image" Target="../media/image2036.png"/><Relationship Id="rId109" Type="http://schemas.openxmlformats.org/officeDocument/2006/relationships/image" Target="../media/image2081.png"/><Relationship Id="rId260" Type="http://schemas.openxmlformats.org/officeDocument/2006/relationships/customXml" Target="../ink/ink2250.xml"/><Relationship Id="rId316" Type="http://schemas.openxmlformats.org/officeDocument/2006/relationships/customXml" Target="../ink/ink2278.xml"/><Relationship Id="rId55" Type="http://schemas.openxmlformats.org/officeDocument/2006/relationships/image" Target="../media/image2056.png"/><Relationship Id="rId97" Type="http://schemas.openxmlformats.org/officeDocument/2006/relationships/image" Target="../media/image2076.png"/><Relationship Id="rId120" Type="http://schemas.openxmlformats.org/officeDocument/2006/relationships/customXml" Target="../ink/ink2180.xml"/><Relationship Id="rId162" Type="http://schemas.openxmlformats.org/officeDocument/2006/relationships/customXml" Target="../ink/ink2201.xml"/><Relationship Id="rId218" Type="http://schemas.openxmlformats.org/officeDocument/2006/relationships/customXml" Target="../ink/ink2229.xml"/><Relationship Id="rId271" Type="http://schemas.openxmlformats.org/officeDocument/2006/relationships/image" Target="../media/image2154.png"/><Relationship Id="rId24" Type="http://schemas.openxmlformats.org/officeDocument/2006/relationships/customXml" Target="../ink/ink2132.xml"/><Relationship Id="rId66" Type="http://schemas.openxmlformats.org/officeDocument/2006/relationships/customXml" Target="../ink/ink2153.xml"/><Relationship Id="rId131" Type="http://schemas.openxmlformats.org/officeDocument/2006/relationships/image" Target="../media/image2092.png"/><Relationship Id="rId327" Type="http://schemas.openxmlformats.org/officeDocument/2006/relationships/image" Target="../media/image2182.png"/><Relationship Id="rId173" Type="http://schemas.openxmlformats.org/officeDocument/2006/relationships/image" Target="../media/image2110.png"/><Relationship Id="rId229" Type="http://schemas.openxmlformats.org/officeDocument/2006/relationships/image" Target="../media/image2134.png"/><Relationship Id="rId240" Type="http://schemas.openxmlformats.org/officeDocument/2006/relationships/customXml" Target="../ink/ink2240.xml"/><Relationship Id="rId35" Type="http://schemas.openxmlformats.org/officeDocument/2006/relationships/image" Target="../media/image2046.png"/><Relationship Id="rId77" Type="http://schemas.openxmlformats.org/officeDocument/2006/relationships/image" Target="../media/image2066.png"/><Relationship Id="rId100" Type="http://schemas.openxmlformats.org/officeDocument/2006/relationships/customXml" Target="../ink/ink2170.xml"/><Relationship Id="rId282" Type="http://schemas.openxmlformats.org/officeDocument/2006/relationships/customXml" Target="../ink/ink2261.xml"/><Relationship Id="rId338" Type="http://schemas.openxmlformats.org/officeDocument/2006/relationships/customXml" Target="../ink/ink228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>
            <a:extLst>
              <a:ext uri="{FF2B5EF4-FFF2-40B4-BE49-F238E27FC236}">
                <a16:creationId xmlns:a16="http://schemas.microsoft.com/office/drawing/2014/main" id="{75B91F26-8330-E2E6-292E-FB8AB282245A}"/>
              </a:ext>
            </a:extLst>
          </p:cNvPr>
          <p:cNvGrpSpPr/>
          <p:nvPr/>
        </p:nvGrpSpPr>
        <p:grpSpPr>
          <a:xfrm>
            <a:off x="408089" y="299729"/>
            <a:ext cx="213840" cy="389520"/>
            <a:chOff x="408089" y="299729"/>
            <a:chExt cx="213840" cy="389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890EFC7B-EA11-9CCD-86FE-6D28C8D8A958}"/>
                    </a:ext>
                  </a:extLst>
                </p14:cNvPr>
                <p14:cNvContentPartPr/>
                <p14:nvPr/>
              </p14:nvContentPartPr>
              <p14:xfrm>
                <a:off x="408089" y="349049"/>
                <a:ext cx="80280" cy="318600"/>
              </p14:xfrm>
            </p:contentPart>
          </mc:Choice>
          <mc:Fallback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890EFC7B-EA11-9CCD-86FE-6D28C8D8A958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9089" y="340049"/>
                  <a:ext cx="97920" cy="33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BB73A04C-FE67-D324-FFB4-BB824BC5FB5B}"/>
                    </a:ext>
                  </a:extLst>
                </p14:cNvPr>
                <p14:cNvContentPartPr/>
                <p14:nvPr/>
              </p14:nvContentPartPr>
              <p14:xfrm>
                <a:off x="495209" y="299729"/>
                <a:ext cx="126720" cy="38952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BB73A04C-FE67-D324-FFB4-BB824BC5FB5B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486569" y="290729"/>
                  <a:ext cx="144360" cy="40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9965AD53-7ECB-17A6-3FAA-DCE1E3EE8950}"/>
                    </a:ext>
                  </a:extLst>
                </p14:cNvPr>
                <p14:cNvContentPartPr/>
                <p14:nvPr/>
              </p14:nvContentPartPr>
              <p14:xfrm>
                <a:off x="456329" y="506369"/>
                <a:ext cx="129600" cy="792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9965AD53-7ECB-17A6-3FAA-DCE1E3EE8950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447689" y="497369"/>
                  <a:ext cx="147240" cy="25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AAEE9D1E-BBE1-7707-D2FD-A98913DACFFA}"/>
                  </a:ext>
                </a:extLst>
              </p14:cNvPr>
              <p14:cNvContentPartPr/>
              <p14:nvPr/>
            </p14:nvContentPartPr>
            <p14:xfrm>
              <a:off x="745049" y="632369"/>
              <a:ext cx="13680" cy="360"/>
            </p14:xfrm>
          </p:contentPart>
        </mc:Choice>
        <mc:Fallback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AAEE9D1E-BBE1-7707-D2FD-A98913DACFF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36049" y="623369"/>
                <a:ext cx="3132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0B74BBA-687F-1E79-1486-9B61479BB292}"/>
                  </a:ext>
                </a:extLst>
              </p14:cNvPr>
              <p14:cNvContentPartPr/>
              <p14:nvPr/>
            </p14:nvContentPartPr>
            <p14:xfrm>
              <a:off x="920369" y="313769"/>
              <a:ext cx="104760" cy="33732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0B74BBA-687F-1E79-1486-9B61479BB29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11729" y="304769"/>
                <a:ext cx="12240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99BBC58-D382-DFDD-F080-534B1CCAE964}"/>
                  </a:ext>
                </a:extLst>
              </p14:cNvPr>
              <p14:cNvContentPartPr/>
              <p14:nvPr/>
            </p14:nvContentPartPr>
            <p14:xfrm>
              <a:off x="1149689" y="612929"/>
              <a:ext cx="360" cy="36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99BBC58-D382-DFDD-F080-534B1CCAE96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40689" y="603929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F759CD0-F66C-7935-5847-84B3233FB9EB}"/>
                  </a:ext>
                </a:extLst>
              </p14:cNvPr>
              <p14:cNvContentPartPr/>
              <p14:nvPr/>
            </p14:nvContentPartPr>
            <p14:xfrm>
              <a:off x="1291529" y="304409"/>
              <a:ext cx="164160" cy="3520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F759CD0-F66C-7935-5847-84B3233FB9E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82529" y="295409"/>
                <a:ext cx="181800" cy="369720"/>
              </a:xfrm>
              <a:prstGeom prst="rect">
                <a:avLst/>
              </a:prstGeom>
            </p:spPr>
          </p:pic>
        </mc:Fallback>
      </mc:AlternateContent>
      <p:grpSp>
        <p:nvGrpSpPr>
          <p:cNvPr id="26" name="Group 25">
            <a:extLst>
              <a:ext uri="{FF2B5EF4-FFF2-40B4-BE49-F238E27FC236}">
                <a16:creationId xmlns:a16="http://schemas.microsoft.com/office/drawing/2014/main" id="{849BAA69-D866-5F70-4789-586413CD578A}"/>
              </a:ext>
            </a:extLst>
          </p:cNvPr>
          <p:cNvGrpSpPr/>
          <p:nvPr/>
        </p:nvGrpSpPr>
        <p:grpSpPr>
          <a:xfrm>
            <a:off x="2020529" y="218369"/>
            <a:ext cx="2442240" cy="548640"/>
            <a:chOff x="2020529" y="218369"/>
            <a:chExt cx="2442240" cy="548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6FF166DA-DC66-A73C-310C-30BD0C8A38A2}"/>
                    </a:ext>
                  </a:extLst>
                </p14:cNvPr>
                <p14:cNvContentPartPr/>
                <p14:nvPr/>
              </p14:nvContentPartPr>
              <p14:xfrm>
                <a:off x="2020529" y="306569"/>
                <a:ext cx="219600" cy="28260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6FF166DA-DC66-A73C-310C-30BD0C8A38A2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011529" y="297569"/>
                  <a:ext cx="23724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44283B80-C2FA-13B9-54F8-FEACFA2B0C55}"/>
                    </a:ext>
                  </a:extLst>
                </p14:cNvPr>
                <p14:cNvContentPartPr/>
                <p14:nvPr/>
              </p14:nvContentPartPr>
              <p14:xfrm>
                <a:off x="2042849" y="261569"/>
                <a:ext cx="201240" cy="31536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44283B80-C2FA-13B9-54F8-FEACFA2B0C55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2033849" y="252569"/>
                  <a:ext cx="218880" cy="33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CC171822-EE96-6DDB-7E64-83E9D23275C8}"/>
                    </a:ext>
                  </a:extLst>
                </p14:cNvPr>
                <p14:cNvContentPartPr/>
                <p14:nvPr/>
              </p14:nvContentPartPr>
              <p14:xfrm>
                <a:off x="2371529" y="390809"/>
                <a:ext cx="150120" cy="18108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CC171822-EE96-6DDB-7E64-83E9D23275C8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2362889" y="382169"/>
                  <a:ext cx="16776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92AC7D79-DECD-EEAF-056C-891459C6D49E}"/>
                    </a:ext>
                  </a:extLst>
                </p14:cNvPr>
                <p14:cNvContentPartPr/>
                <p14:nvPr/>
              </p14:nvContentPartPr>
              <p14:xfrm>
                <a:off x="2520209" y="393689"/>
                <a:ext cx="57600" cy="19116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92AC7D79-DECD-EEAF-056C-891459C6D49E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511209" y="384689"/>
                  <a:ext cx="752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087FC00E-93FD-A393-7B10-5710328055C1}"/>
                    </a:ext>
                  </a:extLst>
                </p14:cNvPr>
                <p14:cNvContentPartPr/>
                <p14:nvPr/>
              </p14:nvContentPartPr>
              <p14:xfrm>
                <a:off x="2659169" y="391169"/>
                <a:ext cx="138240" cy="37584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087FC00E-93FD-A393-7B10-5710328055C1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650169" y="382529"/>
                  <a:ext cx="155880" cy="39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79650F3B-2466-0990-1A41-8B805F05A081}"/>
                    </a:ext>
                  </a:extLst>
                </p14:cNvPr>
                <p14:cNvContentPartPr/>
                <p14:nvPr/>
              </p14:nvContentPartPr>
              <p14:xfrm>
                <a:off x="2899649" y="363089"/>
                <a:ext cx="154440" cy="189720"/>
              </p14:xfrm>
            </p:contentPart>
          </mc:Choice>
          <mc:Fallback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79650F3B-2466-0990-1A41-8B805F05A081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890649" y="354449"/>
                  <a:ext cx="17208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26E70AE1-1E53-76E9-783C-26D5DB516668}"/>
                    </a:ext>
                  </a:extLst>
                </p14:cNvPr>
                <p14:cNvContentPartPr/>
                <p14:nvPr/>
              </p14:nvContentPartPr>
              <p14:xfrm>
                <a:off x="3181529" y="346169"/>
                <a:ext cx="6840" cy="217440"/>
              </p14:xfrm>
            </p:contentPart>
          </mc:Choice>
          <mc:Fallback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26E70AE1-1E53-76E9-783C-26D5DB516668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172889" y="337529"/>
                  <a:ext cx="2448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3FC0DC5C-9FD4-15F2-063E-22B06807933E}"/>
                    </a:ext>
                  </a:extLst>
                </p14:cNvPr>
                <p14:cNvContentPartPr/>
                <p14:nvPr/>
              </p14:nvContentPartPr>
              <p14:xfrm>
                <a:off x="3176849" y="382169"/>
                <a:ext cx="128880" cy="187200"/>
              </p14:xfrm>
            </p:contentPart>
          </mc:Choice>
          <mc:Fallback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3FC0DC5C-9FD4-15F2-063E-22B06807933E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3167849" y="373169"/>
                  <a:ext cx="14652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C452CB4D-AE31-4B23-7454-47CCD688F26B}"/>
                    </a:ext>
                  </a:extLst>
                </p14:cNvPr>
                <p14:cNvContentPartPr/>
                <p14:nvPr/>
              </p14:nvContentPartPr>
              <p14:xfrm>
                <a:off x="3393569" y="344729"/>
                <a:ext cx="189720" cy="193320"/>
              </p14:xfrm>
            </p:contentPart>
          </mc:Choice>
          <mc:Fallback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C452CB4D-AE31-4B23-7454-47CCD688F26B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3384569" y="336089"/>
                  <a:ext cx="20736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0147C4BB-29EE-6BE3-D7E9-49D3993B5F0F}"/>
                    </a:ext>
                  </a:extLst>
                </p14:cNvPr>
                <p14:cNvContentPartPr/>
                <p14:nvPr/>
              </p14:nvContentPartPr>
              <p14:xfrm>
                <a:off x="3668609" y="385409"/>
                <a:ext cx="128880" cy="177120"/>
              </p14:xfrm>
            </p:contentPart>
          </mc:Choice>
          <mc:Fallback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0147C4BB-29EE-6BE3-D7E9-49D3993B5F0F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659969" y="376409"/>
                  <a:ext cx="14652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4E871B02-E1CD-9B7D-63AB-523163D218CD}"/>
                    </a:ext>
                  </a:extLst>
                </p14:cNvPr>
                <p14:cNvContentPartPr/>
                <p14:nvPr/>
              </p14:nvContentPartPr>
              <p14:xfrm>
                <a:off x="3736289" y="218369"/>
                <a:ext cx="7560" cy="19800"/>
              </p14:xfrm>
            </p:contentPart>
          </mc:Choice>
          <mc:Fallback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4E871B02-E1CD-9B7D-63AB-523163D218CD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727649" y="209729"/>
                  <a:ext cx="2520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A1EE1C02-FA8F-CBBB-D46D-5F5460E1E2E7}"/>
                    </a:ext>
                  </a:extLst>
                </p14:cNvPr>
                <p14:cNvContentPartPr/>
                <p14:nvPr/>
              </p14:nvContentPartPr>
              <p14:xfrm>
                <a:off x="3856889" y="349049"/>
                <a:ext cx="165600" cy="342360"/>
              </p14:xfrm>
            </p:contentPart>
          </mc:Choice>
          <mc:Fallback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A1EE1C02-FA8F-CBBB-D46D-5F5460E1E2E7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848249" y="340049"/>
                  <a:ext cx="183240" cy="36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3651F0EB-1A54-8FC8-86A2-93F2B381FB4C}"/>
                    </a:ext>
                  </a:extLst>
                </p14:cNvPr>
                <p14:cNvContentPartPr/>
                <p14:nvPr/>
              </p14:nvContentPartPr>
              <p14:xfrm>
                <a:off x="4128689" y="323849"/>
                <a:ext cx="118800" cy="183240"/>
              </p14:xfrm>
            </p:contentPart>
          </mc:Choice>
          <mc:Fallback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3651F0EB-1A54-8FC8-86A2-93F2B381FB4C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4120049" y="315209"/>
                  <a:ext cx="13644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739FA62E-DDF4-E979-D9FF-AF0D97D35F50}"/>
                    </a:ext>
                  </a:extLst>
                </p14:cNvPr>
                <p14:cNvContentPartPr/>
                <p14:nvPr/>
              </p14:nvContentPartPr>
              <p14:xfrm>
                <a:off x="4318049" y="322409"/>
                <a:ext cx="144720" cy="220680"/>
              </p14:xfrm>
            </p:contentPart>
          </mc:Choice>
          <mc:Fallback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739FA62E-DDF4-E979-D9FF-AF0D97D35F50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4309409" y="313409"/>
                  <a:ext cx="162360" cy="238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AAFDB1A-7CA9-1DBA-F914-C63183E9A05A}"/>
                  </a:ext>
                </a:extLst>
              </p14:cNvPr>
              <p14:cNvContentPartPr/>
              <p14:nvPr/>
            </p14:nvContentPartPr>
            <p14:xfrm>
              <a:off x="5049209" y="208649"/>
              <a:ext cx="151200" cy="3027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AAFDB1A-7CA9-1DBA-F914-C63183E9A05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40569" y="200009"/>
                <a:ext cx="168840" cy="32040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Group 40">
            <a:extLst>
              <a:ext uri="{FF2B5EF4-FFF2-40B4-BE49-F238E27FC236}">
                <a16:creationId xmlns:a16="http://schemas.microsoft.com/office/drawing/2014/main" id="{E690D44C-E393-6F35-D2A0-07A21ADB4E6E}"/>
              </a:ext>
            </a:extLst>
          </p:cNvPr>
          <p:cNvGrpSpPr/>
          <p:nvPr/>
        </p:nvGrpSpPr>
        <p:grpSpPr>
          <a:xfrm>
            <a:off x="5360609" y="215129"/>
            <a:ext cx="2520000" cy="444600"/>
            <a:chOff x="5360609" y="215129"/>
            <a:chExt cx="2520000" cy="444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7F54CBA1-09DA-519D-DAE9-A142BF315CF2}"/>
                    </a:ext>
                  </a:extLst>
                </p14:cNvPr>
                <p14:cNvContentPartPr/>
                <p14:nvPr/>
              </p14:nvContentPartPr>
              <p14:xfrm>
                <a:off x="5360609" y="342569"/>
                <a:ext cx="29160" cy="163800"/>
              </p14:xfrm>
            </p:contentPart>
          </mc:Choice>
          <mc:Fallback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7F54CBA1-09DA-519D-DAE9-A142BF315CF2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5351969" y="333929"/>
                  <a:ext cx="4680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8390B62E-7C85-7EB7-9AFC-92495949A4C2}"/>
                    </a:ext>
                  </a:extLst>
                </p14:cNvPr>
                <p14:cNvContentPartPr/>
                <p14:nvPr/>
              </p14:nvContentPartPr>
              <p14:xfrm>
                <a:off x="5517929" y="333929"/>
                <a:ext cx="168840" cy="14724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8390B62E-7C85-7EB7-9AFC-92495949A4C2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5509289" y="325289"/>
                  <a:ext cx="18648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98E5D3E4-C93C-EACC-CE77-73F6EFD05F3E}"/>
                    </a:ext>
                  </a:extLst>
                </p14:cNvPr>
                <p14:cNvContentPartPr/>
                <p14:nvPr/>
              </p14:nvContentPartPr>
              <p14:xfrm>
                <a:off x="5795849" y="332129"/>
                <a:ext cx="57600" cy="15624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98E5D3E4-C93C-EACC-CE77-73F6EFD05F3E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786849" y="323129"/>
                  <a:ext cx="752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9F961EAA-7B15-A91B-3AEE-45A6C755F095}"/>
                    </a:ext>
                  </a:extLst>
                </p14:cNvPr>
                <p14:cNvContentPartPr/>
                <p14:nvPr/>
              </p14:nvContentPartPr>
              <p14:xfrm>
                <a:off x="5935889" y="329609"/>
                <a:ext cx="132480" cy="33012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9F961EAA-7B15-A91B-3AEE-45A6C755F095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5927249" y="320609"/>
                  <a:ext cx="150120" cy="34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2BA51A05-44AB-E5AD-E1D5-967EF850A7DC}"/>
                    </a:ext>
                  </a:extLst>
                </p14:cNvPr>
                <p14:cNvContentPartPr/>
                <p14:nvPr/>
              </p14:nvContentPartPr>
              <p14:xfrm>
                <a:off x="6195449" y="296489"/>
                <a:ext cx="125280" cy="19908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2BA51A05-44AB-E5AD-E1D5-967EF850A7DC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6186449" y="287489"/>
                  <a:ext cx="14292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8597C1BA-C5DA-A7C3-5A13-DD185A6C67E2}"/>
                    </a:ext>
                  </a:extLst>
                </p14:cNvPr>
                <p14:cNvContentPartPr/>
                <p14:nvPr/>
              </p14:nvContentPartPr>
              <p14:xfrm>
                <a:off x="6423689" y="291809"/>
                <a:ext cx="173520" cy="20988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8597C1BA-C5DA-A7C3-5A13-DD185A6C67E2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6415049" y="283169"/>
                  <a:ext cx="19116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AB8E68DB-86B7-D852-7AA0-5C9E48AAF241}"/>
                    </a:ext>
                  </a:extLst>
                </p14:cNvPr>
                <p14:cNvContentPartPr/>
                <p14:nvPr/>
              </p14:nvContentPartPr>
              <p14:xfrm>
                <a:off x="6685049" y="319889"/>
                <a:ext cx="146880" cy="14040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AB8E68DB-86B7-D852-7AA0-5C9E48AAF241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6676049" y="311249"/>
                  <a:ext cx="16452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9B575D58-CD7F-9AB5-4A81-6F4F564F97C8}"/>
                    </a:ext>
                  </a:extLst>
                </p14:cNvPr>
                <p14:cNvContentPartPr/>
                <p14:nvPr/>
              </p14:nvContentPartPr>
              <p14:xfrm>
                <a:off x="6675329" y="215129"/>
                <a:ext cx="10800" cy="19800"/>
              </p14:xfrm>
            </p:contentPart>
          </mc:Choice>
          <mc:Fallback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9B575D58-CD7F-9AB5-4A81-6F4F564F97C8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6666689" y="206129"/>
                  <a:ext cx="2844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442860E9-213F-ED16-7BAF-B7B1292A6A2C}"/>
                    </a:ext>
                  </a:extLst>
                </p14:cNvPr>
                <p14:cNvContentPartPr/>
                <p14:nvPr/>
              </p14:nvContentPartPr>
              <p14:xfrm>
                <a:off x="6897089" y="268769"/>
                <a:ext cx="173520" cy="172800"/>
              </p14:xfrm>
            </p:contentPart>
          </mc:Choice>
          <mc:Fallback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442860E9-213F-ED16-7BAF-B7B1292A6A2C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6888089" y="260129"/>
                  <a:ext cx="19116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E9A1DD99-17A5-A28A-B914-5264BA736703}"/>
                    </a:ext>
                  </a:extLst>
                </p14:cNvPr>
                <p14:cNvContentPartPr/>
                <p14:nvPr/>
              </p14:nvContentPartPr>
              <p14:xfrm>
                <a:off x="7131449" y="292889"/>
                <a:ext cx="218160" cy="191880"/>
              </p14:xfrm>
            </p:contentPart>
          </mc:Choice>
          <mc:Fallback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E9A1DD99-17A5-A28A-B914-5264BA736703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122809" y="284249"/>
                  <a:ext cx="23580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AD4548FE-A52A-C057-FA0F-6B189D1561C2}"/>
                    </a:ext>
                  </a:extLst>
                </p14:cNvPr>
                <p14:cNvContentPartPr/>
                <p14:nvPr/>
              </p14:nvContentPartPr>
              <p14:xfrm>
                <a:off x="7463369" y="276329"/>
                <a:ext cx="189360" cy="187200"/>
              </p14:xfrm>
            </p:contentPart>
          </mc:Choice>
          <mc:Fallback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AD4548FE-A52A-C057-FA0F-6B189D1561C2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7454369" y="267329"/>
                  <a:ext cx="20700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DADD8A69-59B2-6D32-7CE9-23016E911A58}"/>
                    </a:ext>
                  </a:extLst>
                </p14:cNvPr>
                <p14:cNvContentPartPr/>
                <p14:nvPr/>
              </p14:nvContentPartPr>
              <p14:xfrm>
                <a:off x="7747049" y="286409"/>
                <a:ext cx="130680" cy="144720"/>
              </p14:xfrm>
            </p:contentPart>
          </mc:Choice>
          <mc:Fallback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DADD8A69-59B2-6D32-7CE9-23016E911A58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7738049" y="277769"/>
                  <a:ext cx="14832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BB36B819-ACEB-FAA4-02EF-083EB93ECFFF}"/>
                    </a:ext>
                  </a:extLst>
                </p14:cNvPr>
                <p14:cNvContentPartPr/>
                <p14:nvPr/>
              </p14:nvContentPartPr>
              <p14:xfrm>
                <a:off x="7863329" y="296129"/>
                <a:ext cx="17280" cy="156600"/>
              </p14:xfrm>
            </p:contentPart>
          </mc:Choice>
          <mc:Fallback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BB36B819-ACEB-FAA4-02EF-083EB93ECFFF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7854689" y="287129"/>
                  <a:ext cx="34920" cy="174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F460D0-B5AF-3650-5202-95A219B72682}"/>
                  </a:ext>
                </a:extLst>
              </p14:cNvPr>
              <p14:cNvContentPartPr/>
              <p14:nvPr/>
            </p14:nvContentPartPr>
            <p14:xfrm>
              <a:off x="8071049" y="284249"/>
              <a:ext cx="103320" cy="167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F460D0-B5AF-3650-5202-95A219B72682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062049" y="275609"/>
                <a:ext cx="12096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BA1C307-A1C9-61E7-6CFB-15042CDBB1D4}"/>
                  </a:ext>
                </a:extLst>
              </p14:cNvPr>
              <p14:cNvContentPartPr/>
              <p14:nvPr/>
            </p14:nvContentPartPr>
            <p14:xfrm>
              <a:off x="8397209" y="409529"/>
              <a:ext cx="171000" cy="540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BA1C307-A1C9-61E7-6CFB-15042CDBB1D4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388569" y="400889"/>
                <a:ext cx="18864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0FD4941-0D54-9A0F-A1A4-DAEBAFE73BD3}"/>
                  </a:ext>
                </a:extLst>
              </p14:cNvPr>
              <p14:cNvContentPartPr/>
              <p14:nvPr/>
            </p14:nvContentPartPr>
            <p14:xfrm>
              <a:off x="8770889" y="180569"/>
              <a:ext cx="268920" cy="2628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0FD4941-0D54-9A0F-A1A4-DAEBAFE73BD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61889" y="171929"/>
                <a:ext cx="286560" cy="280440"/>
              </a:xfrm>
              <a:prstGeom prst="rect">
                <a:avLst/>
              </a:prstGeom>
            </p:spPr>
          </p:pic>
        </mc:Fallback>
      </mc:AlternateContent>
      <p:grpSp>
        <p:nvGrpSpPr>
          <p:cNvPr id="48" name="Group 47">
            <a:extLst>
              <a:ext uri="{FF2B5EF4-FFF2-40B4-BE49-F238E27FC236}">
                <a16:creationId xmlns:a16="http://schemas.microsoft.com/office/drawing/2014/main" id="{31B1BA16-35BD-8490-B72D-66E3BAF2681E}"/>
              </a:ext>
            </a:extLst>
          </p:cNvPr>
          <p:cNvGrpSpPr/>
          <p:nvPr/>
        </p:nvGrpSpPr>
        <p:grpSpPr>
          <a:xfrm>
            <a:off x="9210809" y="185609"/>
            <a:ext cx="547560" cy="306720"/>
            <a:chOff x="9210809" y="185609"/>
            <a:chExt cx="547560" cy="306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6E040A6C-3DEF-1041-5841-23017436E421}"/>
                    </a:ext>
                  </a:extLst>
                </p14:cNvPr>
                <p14:cNvContentPartPr/>
                <p14:nvPr/>
              </p14:nvContentPartPr>
              <p14:xfrm>
                <a:off x="9210809" y="185609"/>
                <a:ext cx="28440" cy="249480"/>
              </p14:xfrm>
            </p:contentPart>
          </mc:Choice>
          <mc:Fallback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6E040A6C-3DEF-1041-5841-23017436E421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9201809" y="176609"/>
                  <a:ext cx="4608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10B041F4-8F89-DDB3-B452-4754C7B0D1A9}"/>
                    </a:ext>
                  </a:extLst>
                </p14:cNvPr>
                <p14:cNvContentPartPr/>
                <p14:nvPr/>
              </p14:nvContentPartPr>
              <p14:xfrm>
                <a:off x="9213689" y="234569"/>
                <a:ext cx="184680" cy="202320"/>
              </p14:xfrm>
            </p:contentPart>
          </mc:Choice>
          <mc:Fallback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10B041F4-8F89-DDB3-B452-4754C7B0D1A9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9204689" y="225569"/>
                  <a:ext cx="20232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40ED6FB9-5C48-CB16-E006-26EBB50595E2}"/>
                    </a:ext>
                  </a:extLst>
                </p14:cNvPr>
                <p14:cNvContentPartPr/>
                <p14:nvPr/>
              </p14:nvContentPartPr>
              <p14:xfrm>
                <a:off x="9545969" y="223769"/>
                <a:ext cx="212400" cy="268560"/>
              </p14:xfrm>
            </p:contentPart>
          </mc:Choice>
          <mc:Fallback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40ED6FB9-5C48-CB16-E006-26EBB50595E2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536969" y="215129"/>
                  <a:ext cx="230040" cy="286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CF0CA51-2342-8DB6-2B33-905C8B9A15CD}"/>
                  </a:ext>
                </a:extLst>
              </p14:cNvPr>
              <p14:cNvContentPartPr/>
              <p14:nvPr/>
            </p14:nvContentPartPr>
            <p14:xfrm>
              <a:off x="9949889" y="370289"/>
              <a:ext cx="147600" cy="61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CF0CA51-2342-8DB6-2B33-905C8B9A15C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940889" y="361289"/>
                <a:ext cx="165240" cy="23760"/>
              </a:xfrm>
              <a:prstGeom prst="rect">
                <a:avLst/>
              </a:prstGeom>
            </p:spPr>
          </p:pic>
        </mc:Fallback>
      </mc:AlternateContent>
      <p:grpSp>
        <p:nvGrpSpPr>
          <p:cNvPr id="55" name="Group 54">
            <a:extLst>
              <a:ext uri="{FF2B5EF4-FFF2-40B4-BE49-F238E27FC236}">
                <a16:creationId xmlns:a16="http://schemas.microsoft.com/office/drawing/2014/main" id="{79CB4ECE-B5B0-025F-3A60-03C172A10D07}"/>
              </a:ext>
            </a:extLst>
          </p:cNvPr>
          <p:cNvGrpSpPr/>
          <p:nvPr/>
        </p:nvGrpSpPr>
        <p:grpSpPr>
          <a:xfrm>
            <a:off x="10376129" y="208649"/>
            <a:ext cx="860040" cy="339120"/>
            <a:chOff x="10376129" y="208649"/>
            <a:chExt cx="860040" cy="339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C6AE6991-BB02-4967-98A2-9E4312187165}"/>
                    </a:ext>
                  </a:extLst>
                </p14:cNvPr>
                <p14:cNvContentPartPr/>
                <p14:nvPr/>
              </p14:nvContentPartPr>
              <p14:xfrm>
                <a:off x="10376129" y="208649"/>
                <a:ext cx="208440" cy="315720"/>
              </p14:xfrm>
            </p:contentPart>
          </mc:Choice>
          <mc:Fallback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C6AE6991-BB02-4967-98A2-9E4312187165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0367129" y="199649"/>
                  <a:ext cx="226080" cy="33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C21572D3-6BA9-CFC3-1319-C353C36BFB61}"/>
                    </a:ext>
                  </a:extLst>
                </p14:cNvPr>
                <p14:cNvContentPartPr/>
                <p14:nvPr/>
              </p14:nvContentPartPr>
              <p14:xfrm>
                <a:off x="10380089" y="360929"/>
                <a:ext cx="142200" cy="5040"/>
              </p14:xfrm>
            </p:contentPart>
          </mc:Choice>
          <mc:Fallback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C21572D3-6BA9-CFC3-1319-C353C36BFB61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0371089" y="351929"/>
                  <a:ext cx="1598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1E875DAC-2851-5271-6446-200F5278B647}"/>
                    </a:ext>
                  </a:extLst>
                </p14:cNvPr>
                <p14:cNvContentPartPr/>
                <p14:nvPr/>
              </p14:nvContentPartPr>
              <p14:xfrm>
                <a:off x="10718489" y="248609"/>
                <a:ext cx="19440" cy="258120"/>
              </p14:xfrm>
            </p:contentPart>
          </mc:Choice>
          <mc:Fallback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1E875DAC-2851-5271-6446-200F5278B647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0709849" y="239969"/>
                  <a:ext cx="37080" cy="27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C30185E4-8752-8A9C-D3BB-424F77B6F98C}"/>
                    </a:ext>
                  </a:extLst>
                </p14:cNvPr>
                <p14:cNvContentPartPr/>
                <p14:nvPr/>
              </p14:nvContentPartPr>
              <p14:xfrm>
                <a:off x="10720289" y="285329"/>
                <a:ext cx="194400" cy="215280"/>
              </p14:xfrm>
            </p:contentPart>
          </mc:Choice>
          <mc:Fallback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C30185E4-8752-8A9C-D3BB-424F77B6F98C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0711289" y="276689"/>
                  <a:ext cx="21204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68C309F0-E86A-C950-6078-524FA879BC8F}"/>
                    </a:ext>
                  </a:extLst>
                </p14:cNvPr>
                <p14:cNvContentPartPr/>
                <p14:nvPr/>
              </p14:nvContentPartPr>
              <p14:xfrm>
                <a:off x="11039969" y="257249"/>
                <a:ext cx="196200" cy="290520"/>
              </p14:xfrm>
            </p:contentPart>
          </mc:Choice>
          <mc:Fallback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68C309F0-E86A-C950-6078-524FA879BC8F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1031329" y="248249"/>
                  <a:ext cx="213840" cy="308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B0892B3-0E2F-0650-B794-69A5B51E8FBC}"/>
                  </a:ext>
                </a:extLst>
              </p14:cNvPr>
              <p14:cNvContentPartPr/>
              <p14:nvPr/>
            </p14:nvContentPartPr>
            <p14:xfrm>
              <a:off x="11442809" y="407009"/>
              <a:ext cx="145080" cy="288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B0892B3-0E2F-0650-B794-69A5B51E8FB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1433809" y="398369"/>
                <a:ext cx="162720" cy="20520"/>
              </a:xfrm>
              <a:prstGeom prst="rect">
                <a:avLst/>
              </a:prstGeom>
            </p:spPr>
          </p:pic>
        </mc:Fallback>
      </mc:AlternateContent>
      <p:grpSp>
        <p:nvGrpSpPr>
          <p:cNvPr id="67" name="Group 66">
            <a:extLst>
              <a:ext uri="{FF2B5EF4-FFF2-40B4-BE49-F238E27FC236}">
                <a16:creationId xmlns:a16="http://schemas.microsoft.com/office/drawing/2014/main" id="{95CCC5E0-4366-9910-B667-859AF56C4D32}"/>
              </a:ext>
            </a:extLst>
          </p:cNvPr>
          <p:cNvGrpSpPr/>
          <p:nvPr/>
        </p:nvGrpSpPr>
        <p:grpSpPr>
          <a:xfrm>
            <a:off x="531569" y="1010369"/>
            <a:ext cx="1605960" cy="316440"/>
            <a:chOff x="531569" y="1010369"/>
            <a:chExt cx="1605960" cy="316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84EE084D-294A-1363-8C1C-4F47C4EC0AFE}"/>
                    </a:ext>
                  </a:extLst>
                </p14:cNvPr>
                <p14:cNvContentPartPr/>
                <p14:nvPr/>
              </p14:nvContentPartPr>
              <p14:xfrm>
                <a:off x="531569" y="1031609"/>
                <a:ext cx="210960" cy="295200"/>
              </p14:xfrm>
            </p:contentPart>
          </mc:Choice>
          <mc:Fallback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84EE084D-294A-1363-8C1C-4F47C4EC0AFE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522569" y="1022969"/>
                  <a:ext cx="228600" cy="31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9ADCC9D5-3921-7B40-3C0E-D01E9FDF8145}"/>
                    </a:ext>
                  </a:extLst>
                </p14:cNvPr>
                <p14:cNvContentPartPr/>
                <p14:nvPr/>
              </p14:nvContentPartPr>
              <p14:xfrm>
                <a:off x="538049" y="1199369"/>
                <a:ext cx="137160" cy="18720"/>
              </p14:xfrm>
            </p:contentPart>
          </mc:Choice>
          <mc:Fallback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9ADCC9D5-3921-7B40-3C0E-D01E9FDF8145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529049" y="1190729"/>
                  <a:ext cx="15480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5F9F2734-46DB-DD51-9D78-585BE0C5FE5D}"/>
                    </a:ext>
                  </a:extLst>
                </p14:cNvPr>
                <p14:cNvContentPartPr/>
                <p14:nvPr/>
              </p14:nvContentPartPr>
              <p14:xfrm>
                <a:off x="770609" y="1149329"/>
                <a:ext cx="144000" cy="147600"/>
              </p14:xfrm>
            </p:contentPart>
          </mc:Choice>
          <mc:Fallback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5F9F2734-46DB-DD51-9D78-585BE0C5FE5D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761609" y="1140329"/>
                  <a:ext cx="1616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31FEF377-CBF2-4DAC-315D-EABDF65AD786}"/>
                    </a:ext>
                  </a:extLst>
                </p14:cNvPr>
                <p14:cNvContentPartPr/>
                <p14:nvPr/>
              </p14:nvContentPartPr>
              <p14:xfrm>
                <a:off x="1035569" y="1121969"/>
                <a:ext cx="128520" cy="14760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31FEF377-CBF2-4DAC-315D-EABDF65AD786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026569" y="1113329"/>
                  <a:ext cx="14616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5024CA90-6720-C6E1-5BDD-32AEED7C6F9B}"/>
                    </a:ext>
                  </a:extLst>
                </p14:cNvPr>
                <p14:cNvContentPartPr/>
                <p14:nvPr/>
              </p14:nvContentPartPr>
              <p14:xfrm>
                <a:off x="1160129" y="1141049"/>
                <a:ext cx="19800" cy="16164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5024CA90-6720-C6E1-5BDD-32AEED7C6F9B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151489" y="1132409"/>
                  <a:ext cx="3744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91068CBD-6301-A638-AA61-06EF008C1EED}"/>
                    </a:ext>
                  </a:extLst>
                </p14:cNvPr>
                <p14:cNvContentPartPr/>
                <p14:nvPr/>
              </p14:nvContentPartPr>
              <p14:xfrm>
                <a:off x="1115849" y="1010369"/>
                <a:ext cx="4320" cy="11880"/>
              </p14:xfrm>
            </p:contentPart>
          </mc:Choice>
          <mc:Fallback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91068CBD-6301-A638-AA61-06EF008C1EED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106849" y="1001729"/>
                  <a:ext cx="2196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E45A999A-4DA0-EEC9-C1BA-04D0A90488A4}"/>
                    </a:ext>
                  </a:extLst>
                </p14:cNvPr>
                <p14:cNvContentPartPr/>
                <p14:nvPr/>
              </p14:nvContentPartPr>
              <p14:xfrm>
                <a:off x="1236449" y="1030529"/>
                <a:ext cx="209880" cy="275400"/>
              </p14:xfrm>
            </p:contentPart>
          </mc:Choice>
          <mc:Fallback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E45A999A-4DA0-EEC9-C1BA-04D0A90488A4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227809" y="1021529"/>
                  <a:ext cx="227520" cy="29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3FABA92E-C307-7EF6-D294-28987F32512E}"/>
                    </a:ext>
                  </a:extLst>
                </p14:cNvPr>
                <p14:cNvContentPartPr/>
                <p14:nvPr/>
              </p14:nvContentPartPr>
              <p14:xfrm>
                <a:off x="1519409" y="1086329"/>
                <a:ext cx="152640" cy="184680"/>
              </p14:xfrm>
            </p:contentPart>
          </mc:Choice>
          <mc:Fallback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3FABA92E-C307-7EF6-D294-28987F32512E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510769" y="1077689"/>
                  <a:ext cx="17028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2BB85E0A-2D79-2073-F75E-17B7AE369025}"/>
                    </a:ext>
                  </a:extLst>
                </p14:cNvPr>
                <p14:cNvContentPartPr/>
                <p14:nvPr/>
              </p14:nvContentPartPr>
              <p14:xfrm>
                <a:off x="1799489" y="1071209"/>
                <a:ext cx="136440" cy="17136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2BB85E0A-2D79-2073-F75E-17B7AE369025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790849" y="1062209"/>
                  <a:ext cx="15408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867C6C83-3544-4974-3128-6178DBF7C61C}"/>
                    </a:ext>
                  </a:extLst>
                </p14:cNvPr>
                <p14:cNvContentPartPr/>
                <p14:nvPr/>
              </p14:nvContentPartPr>
              <p14:xfrm>
                <a:off x="1948169" y="1096049"/>
                <a:ext cx="189360" cy="145080"/>
              </p14:xfrm>
            </p:contentPart>
          </mc:Choice>
          <mc:Fallback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867C6C83-3544-4974-3128-6178DBF7C61C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939529" y="1087409"/>
                  <a:ext cx="207000" cy="162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DF71783A-1C30-45EC-F774-733DA7CFF56B}"/>
              </a:ext>
            </a:extLst>
          </p:cNvPr>
          <p:cNvGrpSpPr/>
          <p:nvPr/>
        </p:nvGrpSpPr>
        <p:grpSpPr>
          <a:xfrm>
            <a:off x="2617769" y="1080929"/>
            <a:ext cx="522720" cy="368280"/>
            <a:chOff x="2617769" y="1080929"/>
            <a:chExt cx="522720" cy="368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3E59DAFB-189E-0AF4-65AF-F3C93A9A7138}"/>
                    </a:ext>
                  </a:extLst>
                </p14:cNvPr>
                <p14:cNvContentPartPr/>
                <p14:nvPr/>
              </p14:nvContentPartPr>
              <p14:xfrm>
                <a:off x="2617769" y="1080929"/>
                <a:ext cx="149400" cy="187200"/>
              </p14:xfrm>
            </p:contentPart>
          </mc:Choice>
          <mc:Fallback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3E59DAFB-189E-0AF4-65AF-F3C93A9A7138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2608769" y="1072289"/>
                  <a:ext cx="16704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9695444C-9228-2356-8AF7-906F72FE2772}"/>
                    </a:ext>
                  </a:extLst>
                </p14:cNvPr>
                <p14:cNvContentPartPr/>
                <p14:nvPr/>
              </p14:nvContentPartPr>
              <p14:xfrm>
                <a:off x="2772569" y="1097489"/>
                <a:ext cx="51840" cy="176760"/>
              </p14:xfrm>
            </p:contentPart>
          </mc:Choice>
          <mc:Fallback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9695444C-9228-2356-8AF7-906F72FE2772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2763569" y="1088489"/>
                  <a:ext cx="6948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B7CF9910-8E2B-61BC-28CF-15D41807AC62}"/>
                    </a:ext>
                  </a:extLst>
                </p14:cNvPr>
                <p14:cNvContentPartPr/>
                <p14:nvPr/>
              </p14:nvContentPartPr>
              <p14:xfrm>
                <a:off x="2900369" y="1106489"/>
                <a:ext cx="136080" cy="342720"/>
              </p14:xfrm>
            </p:contentPart>
          </mc:Choice>
          <mc:Fallback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B7CF9910-8E2B-61BC-28CF-15D41807AC62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2891369" y="1097489"/>
                  <a:ext cx="153720" cy="36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63E2F890-E0DE-9F11-8961-9A9B633F6F26}"/>
                    </a:ext>
                  </a:extLst>
                </p14:cNvPr>
                <p14:cNvContentPartPr/>
                <p14:nvPr/>
              </p14:nvContentPartPr>
              <p14:xfrm>
                <a:off x="3135089" y="1102169"/>
                <a:ext cx="5400" cy="149400"/>
              </p14:xfrm>
            </p:contentPart>
          </mc:Choice>
          <mc:Fallback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63E2F890-E0DE-9F11-8961-9A9B633F6F26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3126449" y="1093169"/>
                  <a:ext cx="23040" cy="167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603614F9-2C45-C7E2-5CF6-7D8EEB348D2E}"/>
              </a:ext>
            </a:extLst>
          </p:cNvPr>
          <p:cNvGrpSpPr/>
          <p:nvPr/>
        </p:nvGrpSpPr>
        <p:grpSpPr>
          <a:xfrm>
            <a:off x="3290249" y="932969"/>
            <a:ext cx="780120" cy="513360"/>
            <a:chOff x="3290249" y="932969"/>
            <a:chExt cx="780120" cy="513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94E6573F-4EBC-C66C-23B1-66D8CFF8D41C}"/>
                    </a:ext>
                  </a:extLst>
                </p14:cNvPr>
                <p14:cNvContentPartPr/>
                <p14:nvPr/>
              </p14:nvContentPartPr>
              <p14:xfrm>
                <a:off x="3290249" y="965369"/>
                <a:ext cx="144720" cy="276480"/>
              </p14:xfrm>
            </p:contentPart>
          </mc:Choice>
          <mc:Fallback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94E6573F-4EBC-C66C-23B1-66D8CFF8D41C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3281609" y="956729"/>
                  <a:ext cx="16236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55B258A3-9288-250C-1AC1-D9A526EAAA34}"/>
                    </a:ext>
                  </a:extLst>
                </p14:cNvPr>
                <p14:cNvContentPartPr/>
                <p14:nvPr/>
              </p14:nvContentPartPr>
              <p14:xfrm>
                <a:off x="3525329" y="1115129"/>
                <a:ext cx="159840" cy="120240"/>
              </p14:xfrm>
            </p:contentPart>
          </mc:Choice>
          <mc:Fallback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55B258A3-9288-250C-1AC1-D9A526EAAA34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3516689" y="1106489"/>
                  <a:ext cx="17748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91681F1F-2520-E5E3-023B-0F4617550758}"/>
                    </a:ext>
                  </a:extLst>
                </p14:cNvPr>
                <p14:cNvContentPartPr/>
                <p14:nvPr/>
              </p14:nvContentPartPr>
              <p14:xfrm>
                <a:off x="3474569" y="1049609"/>
                <a:ext cx="73800" cy="396720"/>
              </p14:xfrm>
            </p:contentPart>
          </mc:Choice>
          <mc:Fallback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91681F1F-2520-E5E3-023B-0F4617550758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3465569" y="1040609"/>
                  <a:ext cx="9144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6114A9C2-4A33-008A-C542-0918E5D803A5}"/>
                    </a:ext>
                  </a:extLst>
                </p14:cNvPr>
                <p14:cNvContentPartPr/>
                <p14:nvPr/>
              </p14:nvContentPartPr>
              <p14:xfrm>
                <a:off x="3756089" y="1115129"/>
                <a:ext cx="122400" cy="150840"/>
              </p14:xfrm>
            </p:contentPart>
          </mc:Choice>
          <mc:Fallback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6114A9C2-4A33-008A-C542-0918E5D803A5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3747089" y="1106489"/>
                  <a:ext cx="14004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00C60491-0D0E-0590-ED82-8CBAC16C90C4}"/>
                    </a:ext>
                  </a:extLst>
                </p14:cNvPr>
                <p14:cNvContentPartPr/>
                <p14:nvPr/>
              </p14:nvContentPartPr>
              <p14:xfrm>
                <a:off x="3951929" y="1115129"/>
                <a:ext cx="118440" cy="120240"/>
              </p14:xfrm>
            </p:contentPart>
          </mc:Choice>
          <mc:Fallback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00C60491-0D0E-0590-ED82-8CBAC16C90C4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3942929" y="1106489"/>
                  <a:ext cx="13608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0DCF9E46-BF71-A3E2-3DFC-670A79588674}"/>
                    </a:ext>
                  </a:extLst>
                </p14:cNvPr>
                <p14:cNvContentPartPr/>
                <p14:nvPr/>
              </p14:nvContentPartPr>
              <p14:xfrm>
                <a:off x="4027889" y="932969"/>
                <a:ext cx="6840" cy="87120"/>
              </p14:xfrm>
            </p:contentPart>
          </mc:Choice>
          <mc:Fallback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0DCF9E46-BF71-A3E2-3DFC-670A79588674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4018889" y="924329"/>
                  <a:ext cx="24480" cy="104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B3844AFA-5DF1-5FD1-9D50-0DF2BCB767E3}"/>
              </a:ext>
            </a:extLst>
          </p:cNvPr>
          <p:cNvGrpSpPr/>
          <p:nvPr/>
        </p:nvGrpSpPr>
        <p:grpSpPr>
          <a:xfrm>
            <a:off x="4538009" y="1029449"/>
            <a:ext cx="420840" cy="201960"/>
            <a:chOff x="4538009" y="1029449"/>
            <a:chExt cx="420840" cy="201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3AA5C214-E236-9DD0-E172-2255B7DBCE6B}"/>
                    </a:ext>
                  </a:extLst>
                </p14:cNvPr>
                <p14:cNvContentPartPr/>
                <p14:nvPr/>
              </p14:nvContentPartPr>
              <p14:xfrm>
                <a:off x="4538009" y="1029449"/>
                <a:ext cx="196920" cy="201960"/>
              </p14:xfrm>
            </p:contentPart>
          </mc:Choice>
          <mc:Fallback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3AA5C214-E236-9DD0-E172-2255B7DBCE6B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4529369" y="1020809"/>
                  <a:ext cx="21456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10C083EC-E1FB-7641-1946-D158458438E8}"/>
                    </a:ext>
                  </a:extLst>
                </p14:cNvPr>
                <p14:cNvContentPartPr/>
                <p14:nvPr/>
              </p14:nvContentPartPr>
              <p14:xfrm>
                <a:off x="4810529" y="1035929"/>
                <a:ext cx="148320" cy="190440"/>
              </p14:xfrm>
            </p:contentPart>
          </mc:Choice>
          <mc:Fallback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10C083EC-E1FB-7641-1946-D158458438E8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4801529" y="1026929"/>
                  <a:ext cx="165960" cy="20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FEE3958C-30BA-1CA2-160E-AF145D39CCB6}"/>
              </a:ext>
            </a:extLst>
          </p:cNvPr>
          <p:cNvGrpSpPr/>
          <p:nvPr/>
        </p:nvGrpSpPr>
        <p:grpSpPr>
          <a:xfrm>
            <a:off x="5266289" y="903089"/>
            <a:ext cx="1723680" cy="424080"/>
            <a:chOff x="5266289" y="903089"/>
            <a:chExt cx="1723680" cy="424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9350CC7E-5E26-7763-BF64-F16F71BCD16A}"/>
                    </a:ext>
                  </a:extLst>
                </p14:cNvPr>
                <p14:cNvContentPartPr/>
                <p14:nvPr/>
              </p14:nvContentPartPr>
              <p14:xfrm>
                <a:off x="5266289" y="1016129"/>
                <a:ext cx="165600" cy="311040"/>
              </p14:xfrm>
            </p:contentPart>
          </mc:Choice>
          <mc:Fallback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9350CC7E-5E26-7763-BF64-F16F71BCD16A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5257649" y="1007129"/>
                  <a:ext cx="183240" cy="32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79655E48-1B43-AB8A-2580-A0C2F961BB93}"/>
                    </a:ext>
                  </a:extLst>
                </p14:cNvPr>
                <p14:cNvContentPartPr/>
                <p14:nvPr/>
              </p14:nvContentPartPr>
              <p14:xfrm>
                <a:off x="5526569" y="1037009"/>
                <a:ext cx="7560" cy="149760"/>
              </p14:xfrm>
            </p:contentPart>
          </mc:Choice>
          <mc:Fallback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79655E48-1B43-AB8A-2580-A0C2F961BB93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5517569" y="1028369"/>
                  <a:ext cx="252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85BACD50-FC7F-8BC2-9BDF-3A60E06FD481}"/>
                    </a:ext>
                  </a:extLst>
                </p14:cNvPr>
                <p14:cNvContentPartPr/>
                <p14:nvPr/>
              </p14:nvContentPartPr>
              <p14:xfrm>
                <a:off x="5629889" y="1035209"/>
                <a:ext cx="127440" cy="142560"/>
              </p14:xfrm>
            </p:contentPart>
          </mc:Choice>
          <mc:Fallback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85BACD50-FC7F-8BC2-9BDF-3A60E06FD481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5621249" y="1026569"/>
                  <a:ext cx="14508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6452F0E2-1B0C-7514-DDE7-133C1EBA5E86}"/>
                    </a:ext>
                  </a:extLst>
                </p14:cNvPr>
                <p14:cNvContentPartPr/>
                <p14:nvPr/>
              </p14:nvContentPartPr>
              <p14:xfrm>
                <a:off x="5888369" y="1040249"/>
                <a:ext cx="115920" cy="130680"/>
              </p14:xfrm>
            </p:contentPart>
          </mc:Choice>
          <mc:Fallback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6452F0E2-1B0C-7514-DDE7-133C1EBA5E86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5879729" y="1031249"/>
                  <a:ext cx="13356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D2F9533A-8DC2-E912-BB59-C6C4D3D3BBD2}"/>
                    </a:ext>
                  </a:extLst>
                </p14:cNvPr>
                <p14:cNvContentPartPr/>
                <p14:nvPr/>
              </p14:nvContentPartPr>
              <p14:xfrm>
                <a:off x="5936609" y="925409"/>
                <a:ext cx="2880" cy="8640"/>
              </p14:xfrm>
            </p:contentPart>
          </mc:Choice>
          <mc:Fallback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D2F9533A-8DC2-E912-BB59-C6C4D3D3BBD2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5927609" y="916409"/>
                  <a:ext cx="205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8CD1A764-27EB-7272-1241-4653FF412F29}"/>
                    </a:ext>
                  </a:extLst>
                </p14:cNvPr>
                <p14:cNvContentPartPr/>
                <p14:nvPr/>
              </p14:nvContentPartPr>
              <p14:xfrm>
                <a:off x="6129209" y="1015409"/>
                <a:ext cx="155520" cy="118440"/>
              </p14:xfrm>
            </p:contentPart>
          </mc:Choice>
          <mc:Fallback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8CD1A764-27EB-7272-1241-4653FF412F29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6120569" y="1006409"/>
                  <a:ext cx="17316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A254C73E-A763-CD7A-E2EC-C92B922869C8}"/>
                    </a:ext>
                  </a:extLst>
                </p14:cNvPr>
                <p14:cNvContentPartPr/>
                <p14:nvPr/>
              </p14:nvContentPartPr>
              <p14:xfrm>
                <a:off x="6097529" y="903089"/>
                <a:ext cx="90000" cy="414360"/>
              </p14:xfrm>
            </p:contentPart>
          </mc:Choice>
          <mc:Fallback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A254C73E-A763-CD7A-E2EC-C92B922869C8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6088529" y="894089"/>
                  <a:ext cx="107640" cy="43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B2087726-459D-9DAA-21DF-396D821611A8}"/>
                    </a:ext>
                  </a:extLst>
                </p14:cNvPr>
                <p14:cNvContentPartPr/>
                <p14:nvPr/>
              </p14:nvContentPartPr>
              <p14:xfrm>
                <a:off x="6394169" y="982289"/>
                <a:ext cx="128520" cy="159840"/>
              </p14:xfrm>
            </p:contentPart>
          </mc:Choice>
          <mc:Fallback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B2087726-459D-9DAA-21DF-396D821611A8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6385529" y="973649"/>
                  <a:ext cx="14616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F31E5510-A488-7A01-34FC-4EA9B4092465}"/>
                    </a:ext>
                  </a:extLst>
                </p14:cNvPr>
                <p14:cNvContentPartPr/>
                <p14:nvPr/>
              </p14:nvContentPartPr>
              <p14:xfrm>
                <a:off x="6587849" y="985529"/>
                <a:ext cx="172080" cy="144360"/>
              </p14:xfrm>
            </p:contentPart>
          </mc:Choice>
          <mc:Fallback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F31E5510-A488-7A01-34FC-4EA9B4092465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6579209" y="976529"/>
                  <a:ext cx="18972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57A3FE1C-BC0D-C63A-AC59-C2D838CD76B0}"/>
                    </a:ext>
                  </a:extLst>
                </p14:cNvPr>
                <p14:cNvContentPartPr/>
                <p14:nvPr/>
              </p14:nvContentPartPr>
              <p14:xfrm>
                <a:off x="6859649" y="999929"/>
                <a:ext cx="130320" cy="125640"/>
              </p14:xfrm>
            </p:contentPart>
          </mc:Choice>
          <mc:Fallback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57A3FE1C-BC0D-C63A-AC59-C2D838CD76B0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6850649" y="990929"/>
                  <a:ext cx="147960" cy="143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1CB107E4-3704-9992-1A97-ACB4CCB32261}"/>
              </a:ext>
            </a:extLst>
          </p:cNvPr>
          <p:cNvGrpSpPr/>
          <p:nvPr/>
        </p:nvGrpSpPr>
        <p:grpSpPr>
          <a:xfrm>
            <a:off x="7327289" y="972209"/>
            <a:ext cx="389880" cy="372960"/>
            <a:chOff x="7327289" y="972209"/>
            <a:chExt cx="389880" cy="372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57E9235D-84D1-B7E7-A7C2-24A380DC6A68}"/>
                    </a:ext>
                  </a:extLst>
                </p14:cNvPr>
                <p14:cNvContentPartPr/>
                <p14:nvPr/>
              </p14:nvContentPartPr>
              <p14:xfrm>
                <a:off x="7329809" y="1014689"/>
                <a:ext cx="16560" cy="91080"/>
              </p14:xfrm>
            </p:contentPart>
          </mc:Choice>
          <mc:Fallback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57E9235D-84D1-B7E7-A7C2-24A380DC6A68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7320809" y="1005689"/>
                  <a:ext cx="342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60717538-D628-EDB8-2CB0-E2487E9D22A1}"/>
                    </a:ext>
                  </a:extLst>
                </p14:cNvPr>
                <p14:cNvContentPartPr/>
                <p14:nvPr/>
              </p14:nvContentPartPr>
              <p14:xfrm>
                <a:off x="7327289" y="972209"/>
                <a:ext cx="169920" cy="182520"/>
              </p14:xfrm>
            </p:contentPart>
          </mc:Choice>
          <mc:Fallback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60717538-D628-EDB8-2CB0-E2487E9D22A1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7318649" y="963209"/>
                  <a:ext cx="18756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1AA3957C-5501-EDC0-53A5-0A063D6FD6D9}"/>
                    </a:ext>
                  </a:extLst>
                </p14:cNvPr>
                <p14:cNvContentPartPr/>
                <p14:nvPr/>
              </p14:nvContentPartPr>
              <p14:xfrm>
                <a:off x="7509449" y="997409"/>
                <a:ext cx="207720" cy="347760"/>
              </p14:xfrm>
            </p:contentPart>
          </mc:Choice>
          <mc:Fallback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1AA3957C-5501-EDC0-53A5-0A063D6FD6D9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7500809" y="988769"/>
                  <a:ext cx="225360" cy="365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C24496BB-93BA-1ED2-8A53-C8956E14027E}"/>
              </a:ext>
            </a:extLst>
          </p:cNvPr>
          <p:cNvGrpSpPr/>
          <p:nvPr/>
        </p:nvGrpSpPr>
        <p:grpSpPr>
          <a:xfrm>
            <a:off x="7823369" y="835049"/>
            <a:ext cx="1088640" cy="321480"/>
            <a:chOff x="7823369" y="835049"/>
            <a:chExt cx="1088640" cy="321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1EFF63AD-AE93-6E95-6181-E6C86818D219}"/>
                    </a:ext>
                  </a:extLst>
                </p14:cNvPr>
                <p14:cNvContentPartPr/>
                <p14:nvPr/>
              </p14:nvContentPartPr>
              <p14:xfrm>
                <a:off x="7823369" y="983369"/>
                <a:ext cx="263880" cy="159120"/>
              </p14:xfrm>
            </p:contentPart>
          </mc:Choice>
          <mc:Fallback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1EFF63AD-AE93-6E95-6181-E6C86818D219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7814369" y="974369"/>
                  <a:ext cx="28152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EFE88C94-2F1F-0C5E-1DA1-4AEE9DF05B7D}"/>
                    </a:ext>
                  </a:extLst>
                </p14:cNvPr>
                <p14:cNvContentPartPr/>
                <p14:nvPr/>
              </p14:nvContentPartPr>
              <p14:xfrm>
                <a:off x="7997249" y="835049"/>
                <a:ext cx="20520" cy="69480"/>
              </p14:xfrm>
            </p:contentPart>
          </mc:Choice>
          <mc:Fallback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EFE88C94-2F1F-0C5E-1DA1-4AEE9DF05B7D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7988609" y="826049"/>
                  <a:ext cx="3816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46AE5650-F817-5D4F-D7F7-4A2D9E02FEAB}"/>
                    </a:ext>
                  </a:extLst>
                </p14:cNvPr>
                <p14:cNvContentPartPr/>
                <p14:nvPr/>
              </p14:nvContentPartPr>
              <p14:xfrm>
                <a:off x="8186609" y="985889"/>
                <a:ext cx="197640" cy="9720"/>
              </p14:xfrm>
            </p:contentPart>
          </mc:Choice>
          <mc:Fallback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46AE5650-F817-5D4F-D7F7-4A2D9E02FEAB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8177969" y="977249"/>
                  <a:ext cx="21528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B727EA77-55A0-F64C-979F-04DF8992512F}"/>
                    </a:ext>
                  </a:extLst>
                </p14:cNvPr>
                <p14:cNvContentPartPr/>
                <p14:nvPr/>
              </p14:nvContentPartPr>
              <p14:xfrm>
                <a:off x="8265089" y="991649"/>
                <a:ext cx="48960" cy="164880"/>
              </p14:xfrm>
            </p:contentPart>
          </mc:Choice>
          <mc:Fallback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B727EA77-55A0-F64C-979F-04DF8992512F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8256449" y="982649"/>
                  <a:ext cx="6660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A628ABC7-6F53-08B9-E503-AD33DA65831B}"/>
                    </a:ext>
                  </a:extLst>
                </p14:cNvPr>
                <p14:cNvContentPartPr/>
                <p14:nvPr/>
              </p14:nvContentPartPr>
              <p14:xfrm>
                <a:off x="8435369" y="972209"/>
                <a:ext cx="243000" cy="156960"/>
              </p14:xfrm>
            </p:contentPart>
          </mc:Choice>
          <mc:Fallback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A628ABC7-6F53-08B9-E503-AD33DA65831B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426369" y="963569"/>
                  <a:ext cx="26064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A43C1192-F87D-442D-D450-FC18CEF75923}"/>
                    </a:ext>
                  </a:extLst>
                </p14:cNvPr>
                <p14:cNvContentPartPr/>
                <p14:nvPr/>
              </p14:nvContentPartPr>
              <p14:xfrm>
                <a:off x="8754689" y="990209"/>
                <a:ext cx="157320" cy="126000"/>
              </p14:xfrm>
            </p:contentPart>
          </mc:Choice>
          <mc:Fallback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A43C1192-F87D-442D-D450-FC18CEF75923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8746049" y="981569"/>
                  <a:ext cx="174960" cy="143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DD997C1E-683F-6CCD-F976-73E6CE2EA1D3}"/>
              </a:ext>
            </a:extLst>
          </p:cNvPr>
          <p:cNvGrpSpPr/>
          <p:nvPr/>
        </p:nvGrpSpPr>
        <p:grpSpPr>
          <a:xfrm>
            <a:off x="9297209" y="857729"/>
            <a:ext cx="2497320" cy="444960"/>
            <a:chOff x="9297209" y="857729"/>
            <a:chExt cx="2497320" cy="444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DCC63582-A34F-90BD-7DB9-EEA876A2C3C2}"/>
                    </a:ext>
                  </a:extLst>
                </p14:cNvPr>
                <p14:cNvContentPartPr/>
                <p14:nvPr/>
              </p14:nvContentPartPr>
              <p14:xfrm>
                <a:off x="9297209" y="1016129"/>
                <a:ext cx="12600" cy="119520"/>
              </p14:xfrm>
            </p:contentPart>
          </mc:Choice>
          <mc:Fallback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DCC63582-A34F-90BD-7DB9-EEA876A2C3C2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288209" y="1007129"/>
                  <a:ext cx="3024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5ECEDAD2-34B7-4A9A-E2A1-D73A19F3B675}"/>
                    </a:ext>
                  </a:extLst>
                </p14:cNvPr>
                <p14:cNvContentPartPr/>
                <p14:nvPr/>
              </p14:nvContentPartPr>
              <p14:xfrm>
                <a:off x="9307289" y="967529"/>
                <a:ext cx="182160" cy="179640"/>
              </p14:xfrm>
            </p:contentPart>
          </mc:Choice>
          <mc:Fallback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5ECEDAD2-34B7-4A9A-E2A1-D73A19F3B675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298289" y="958529"/>
                  <a:ext cx="19980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E5DC4BBB-28BE-A66A-9759-F7109D0EF0B4}"/>
                    </a:ext>
                  </a:extLst>
                </p14:cNvPr>
                <p14:cNvContentPartPr/>
                <p14:nvPr/>
              </p14:nvContentPartPr>
              <p14:xfrm>
                <a:off x="9631289" y="989489"/>
                <a:ext cx="134640" cy="131400"/>
              </p14:xfrm>
            </p:contentPart>
          </mc:Choice>
          <mc:Fallback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E5DC4BBB-28BE-A66A-9759-F7109D0EF0B4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9622289" y="980849"/>
                  <a:ext cx="15228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4E83A3BE-37FF-6AEC-A10E-E35446EF495B}"/>
                    </a:ext>
                  </a:extLst>
                </p14:cNvPr>
                <p14:cNvContentPartPr/>
                <p14:nvPr/>
              </p14:nvContentPartPr>
              <p14:xfrm>
                <a:off x="9760889" y="1001729"/>
                <a:ext cx="20160" cy="126360"/>
              </p14:xfrm>
            </p:contentPart>
          </mc:Choice>
          <mc:Fallback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4E83A3BE-37FF-6AEC-A10E-E35446EF495B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9751889" y="992729"/>
                  <a:ext cx="378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D5C23A07-9818-2BA5-643C-B42528E6B1DB}"/>
                    </a:ext>
                  </a:extLst>
                </p14:cNvPr>
                <p14:cNvContentPartPr/>
                <p14:nvPr/>
              </p14:nvContentPartPr>
              <p14:xfrm>
                <a:off x="9882569" y="1007849"/>
                <a:ext cx="178920" cy="294840"/>
              </p14:xfrm>
            </p:contentPart>
          </mc:Choice>
          <mc:Fallback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D5C23A07-9818-2BA5-643C-B42528E6B1DB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9873929" y="998849"/>
                  <a:ext cx="19656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7E578F48-FF52-383E-3A41-60CE5A89EF49}"/>
                    </a:ext>
                  </a:extLst>
                </p14:cNvPr>
                <p14:cNvContentPartPr/>
                <p14:nvPr/>
              </p14:nvContentPartPr>
              <p14:xfrm>
                <a:off x="10169129" y="995609"/>
                <a:ext cx="141480" cy="128160"/>
              </p14:xfrm>
            </p:contentPart>
          </mc:Choice>
          <mc:Fallback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7E578F48-FF52-383E-3A41-60CE5A89EF49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10160129" y="986609"/>
                  <a:ext cx="15912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4C5B4454-E6C4-FADC-782C-BB4A5DD12EA8}"/>
                    </a:ext>
                  </a:extLst>
                </p14:cNvPr>
                <p14:cNvContentPartPr/>
                <p14:nvPr/>
              </p14:nvContentPartPr>
              <p14:xfrm>
                <a:off x="10295849" y="1027289"/>
                <a:ext cx="11880" cy="124200"/>
              </p14:xfrm>
            </p:contentPart>
          </mc:Choice>
          <mc:Fallback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4C5B4454-E6C4-FADC-782C-BB4A5DD12EA8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0287209" y="1018289"/>
                  <a:ext cx="295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409DCA8B-10E1-2314-5083-EADD6C1D8E7E}"/>
                    </a:ext>
                  </a:extLst>
                </p14:cNvPr>
                <p14:cNvContentPartPr/>
                <p14:nvPr/>
              </p14:nvContentPartPr>
              <p14:xfrm>
                <a:off x="10371449" y="990929"/>
                <a:ext cx="182160" cy="280440"/>
              </p14:xfrm>
            </p:contentPart>
          </mc:Choice>
          <mc:Fallback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409DCA8B-10E1-2314-5083-EADD6C1D8E7E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0362809" y="981929"/>
                  <a:ext cx="199800" cy="29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372C38EE-60B4-707E-DCC4-CC955E3A6745}"/>
                    </a:ext>
                  </a:extLst>
                </p14:cNvPr>
                <p14:cNvContentPartPr/>
                <p14:nvPr/>
              </p14:nvContentPartPr>
              <p14:xfrm>
                <a:off x="10638929" y="1011089"/>
                <a:ext cx="115200" cy="111960"/>
              </p14:xfrm>
            </p:contentPart>
          </mc:Choice>
          <mc:Fallback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372C38EE-60B4-707E-DCC4-CC955E3A6745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10630289" y="1002089"/>
                  <a:ext cx="13284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A6072456-A2F0-9692-3731-3D238118BA30}"/>
                    </a:ext>
                  </a:extLst>
                </p14:cNvPr>
                <p14:cNvContentPartPr/>
                <p14:nvPr/>
              </p14:nvContentPartPr>
              <p14:xfrm>
                <a:off x="10664129" y="857729"/>
                <a:ext cx="3960" cy="2844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A6072456-A2F0-9692-3731-3D238118BA30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10655129" y="848729"/>
                  <a:ext cx="2160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3630DBCA-1018-C61A-2AE7-EB3A97B16E68}"/>
                    </a:ext>
                  </a:extLst>
                </p14:cNvPr>
                <p14:cNvContentPartPr/>
                <p14:nvPr/>
              </p14:nvContentPartPr>
              <p14:xfrm>
                <a:off x="10819649" y="998129"/>
                <a:ext cx="142560" cy="133560"/>
              </p14:xfrm>
            </p:contentPart>
          </mc:Choice>
          <mc:Fallback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3630DBCA-1018-C61A-2AE7-EB3A97B16E68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0810649" y="989489"/>
                  <a:ext cx="16020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5AB615F7-E0DA-9BB7-E8A3-7DB4A4802BA0}"/>
                    </a:ext>
                  </a:extLst>
                </p14:cNvPr>
                <p14:cNvContentPartPr/>
                <p14:nvPr/>
              </p14:nvContentPartPr>
              <p14:xfrm>
                <a:off x="11083889" y="1001369"/>
                <a:ext cx="180720" cy="162000"/>
              </p14:xfrm>
            </p:contentPart>
          </mc:Choice>
          <mc:Fallback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5AB615F7-E0DA-9BB7-E8A3-7DB4A4802BA0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1075249" y="992729"/>
                  <a:ext cx="19836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0306F9FF-110F-F8CD-4422-3C1A7CA8E96F}"/>
                    </a:ext>
                  </a:extLst>
                </p14:cNvPr>
                <p14:cNvContentPartPr/>
                <p14:nvPr/>
              </p14:nvContentPartPr>
              <p14:xfrm>
                <a:off x="11310689" y="998129"/>
                <a:ext cx="235800" cy="137520"/>
              </p14:xfrm>
            </p:contentPart>
          </mc:Choice>
          <mc:Fallback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0306F9FF-110F-F8CD-4422-3C1A7CA8E96F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1302049" y="989129"/>
                  <a:ext cx="25344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1E0A0CFF-7E77-A0CB-56E2-3EFDBCBF7245}"/>
                    </a:ext>
                  </a:extLst>
                </p14:cNvPr>
                <p14:cNvContentPartPr/>
                <p14:nvPr/>
              </p14:nvContentPartPr>
              <p14:xfrm>
                <a:off x="11633609" y="992729"/>
                <a:ext cx="160920" cy="131040"/>
              </p14:xfrm>
            </p:contentPart>
          </mc:Choice>
          <mc:Fallback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1E0A0CFF-7E77-A0CB-56E2-3EFDBCBF7245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1624609" y="983729"/>
                  <a:ext cx="178560" cy="148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0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DF9155D-5A98-BC2F-D517-D31D4DCD92B1}"/>
                  </a:ext>
                </a:extLst>
              </p14:cNvPr>
              <p14:cNvContentPartPr/>
              <p14:nvPr/>
            </p14:nvContentPartPr>
            <p14:xfrm>
              <a:off x="250769" y="2152649"/>
              <a:ext cx="100440" cy="9108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DF9155D-5A98-BC2F-D517-D31D4DCD92B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88129" y="2089649"/>
                <a:ext cx="22608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4123A0A-4F7C-35A5-11F7-9D30641710CC}"/>
                  </a:ext>
                </a:extLst>
              </p14:cNvPr>
              <p14:cNvContentPartPr/>
              <p14:nvPr/>
            </p14:nvContentPartPr>
            <p14:xfrm>
              <a:off x="248969" y="2140769"/>
              <a:ext cx="91440" cy="9720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4123A0A-4F7C-35A5-11F7-9D30641710CC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85969" y="2078129"/>
                <a:ext cx="217080" cy="22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147" name="Group 146">
            <a:extLst>
              <a:ext uri="{FF2B5EF4-FFF2-40B4-BE49-F238E27FC236}">
                <a16:creationId xmlns:a16="http://schemas.microsoft.com/office/drawing/2014/main" id="{90AA7426-3ADB-93A8-E531-AA2ABDB6ED41}"/>
              </a:ext>
            </a:extLst>
          </p:cNvPr>
          <p:cNvGrpSpPr/>
          <p:nvPr/>
        </p:nvGrpSpPr>
        <p:grpSpPr>
          <a:xfrm>
            <a:off x="616889" y="1892009"/>
            <a:ext cx="2445480" cy="358920"/>
            <a:chOff x="616889" y="1892009"/>
            <a:chExt cx="2445480" cy="358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10657E67-E25A-2425-7CD9-F0F02712979E}"/>
                    </a:ext>
                  </a:extLst>
                </p14:cNvPr>
                <p14:cNvContentPartPr/>
                <p14:nvPr/>
              </p14:nvContentPartPr>
              <p14:xfrm>
                <a:off x="652169" y="2036729"/>
                <a:ext cx="13320" cy="189720"/>
              </p14:xfrm>
            </p:contentPart>
          </mc:Choice>
          <mc:Fallback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10657E67-E25A-2425-7CD9-F0F02712979E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643529" y="2028089"/>
                  <a:ext cx="3096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D1AF2AE0-4BC5-8C3C-5840-2D95ED360829}"/>
                    </a:ext>
                  </a:extLst>
                </p14:cNvPr>
                <p14:cNvContentPartPr/>
                <p14:nvPr/>
              </p14:nvContentPartPr>
              <p14:xfrm>
                <a:off x="616889" y="1903169"/>
                <a:ext cx="252360" cy="341280"/>
              </p14:xfrm>
            </p:contentPart>
          </mc:Choice>
          <mc:Fallback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D1AF2AE0-4BC5-8C3C-5840-2D95ED360829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608249" y="1894529"/>
                  <a:ext cx="270000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59A541E9-B285-CAE8-0C1D-6D6C125AEC22}"/>
                    </a:ext>
                  </a:extLst>
                </p14:cNvPr>
                <p14:cNvContentPartPr/>
                <p14:nvPr/>
              </p14:nvContentPartPr>
              <p14:xfrm>
                <a:off x="923969" y="2121329"/>
                <a:ext cx="114840" cy="112680"/>
              </p14:xfrm>
            </p:contentPart>
          </mc:Choice>
          <mc:Fallback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59A541E9-B285-CAE8-0C1D-6D6C125AEC22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915329" y="2112329"/>
                  <a:ext cx="13248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159F1AA7-BC6E-5F2F-0A3E-C2565E96A60E}"/>
                    </a:ext>
                  </a:extLst>
                </p14:cNvPr>
                <p14:cNvContentPartPr/>
                <p14:nvPr/>
              </p14:nvContentPartPr>
              <p14:xfrm>
                <a:off x="1076609" y="1985969"/>
                <a:ext cx="172440" cy="264960"/>
              </p14:xfrm>
            </p:contentPart>
          </mc:Choice>
          <mc:Fallback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159F1AA7-BC6E-5F2F-0A3E-C2565E96A60E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067969" y="1976969"/>
                  <a:ext cx="190080" cy="28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9A040416-884F-8E84-A45E-F2A53AA813A1}"/>
                    </a:ext>
                  </a:extLst>
                </p14:cNvPr>
                <p14:cNvContentPartPr/>
                <p14:nvPr/>
              </p14:nvContentPartPr>
              <p14:xfrm>
                <a:off x="1336529" y="1998209"/>
                <a:ext cx="173520" cy="245520"/>
              </p14:xfrm>
            </p:contentPart>
          </mc:Choice>
          <mc:Fallback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9A040416-884F-8E84-A45E-F2A53AA813A1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327889" y="1989569"/>
                  <a:ext cx="191160" cy="26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4E1AEB09-DE47-9DE2-819C-EFFD57CD6931}"/>
                    </a:ext>
                  </a:extLst>
                </p14:cNvPr>
                <p14:cNvContentPartPr/>
                <p14:nvPr/>
              </p14:nvContentPartPr>
              <p14:xfrm>
                <a:off x="1591409" y="2075969"/>
                <a:ext cx="136080" cy="156960"/>
              </p14:xfrm>
            </p:contentPart>
          </mc:Choice>
          <mc:Fallback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4E1AEB09-DE47-9DE2-819C-EFFD57CD6931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582409" y="2066969"/>
                  <a:ext cx="15372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6E1054ED-5421-96DC-57C1-EC88C053341D}"/>
                    </a:ext>
                  </a:extLst>
                </p14:cNvPr>
                <p14:cNvContentPartPr/>
                <p14:nvPr/>
              </p14:nvContentPartPr>
              <p14:xfrm>
                <a:off x="1711289" y="2093969"/>
                <a:ext cx="48240" cy="132480"/>
              </p14:xfrm>
            </p:contentPart>
          </mc:Choice>
          <mc:Fallback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6E1054ED-5421-96DC-57C1-EC88C053341D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702289" y="2084969"/>
                  <a:ext cx="658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3960CD14-EA42-74EF-2C26-D8E11D886DD2}"/>
                    </a:ext>
                  </a:extLst>
                </p14:cNvPr>
                <p14:cNvContentPartPr/>
                <p14:nvPr/>
              </p14:nvContentPartPr>
              <p14:xfrm>
                <a:off x="1852049" y="2083169"/>
                <a:ext cx="7920" cy="93600"/>
              </p14:xfrm>
            </p:contentPart>
          </mc:Choice>
          <mc:Fallback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3960CD14-EA42-74EF-2C26-D8E11D886DD2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843049" y="2074169"/>
                  <a:ext cx="2556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B9CBC178-A13D-46E1-1EEB-057353C0B90F}"/>
                    </a:ext>
                  </a:extLst>
                </p14:cNvPr>
                <p14:cNvContentPartPr/>
                <p14:nvPr/>
              </p14:nvContentPartPr>
              <p14:xfrm>
                <a:off x="1858529" y="2026649"/>
                <a:ext cx="163800" cy="194760"/>
              </p14:xfrm>
            </p:contentPart>
          </mc:Choice>
          <mc:Fallback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B9CBC178-A13D-46E1-1EEB-057353C0B90F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849529" y="2018009"/>
                  <a:ext cx="18144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0B9FB2F6-6049-CC47-ECAD-649C5D75325E}"/>
                    </a:ext>
                  </a:extLst>
                </p14:cNvPr>
                <p14:cNvContentPartPr/>
                <p14:nvPr/>
              </p14:nvContentPartPr>
              <p14:xfrm>
                <a:off x="2064089" y="1943849"/>
                <a:ext cx="159840" cy="288720"/>
              </p14:xfrm>
            </p:contentPart>
          </mc:Choice>
          <mc:Fallback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0B9FB2F6-6049-CC47-ECAD-649C5D75325E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2055089" y="1935209"/>
                  <a:ext cx="17748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6F4DAAF6-5AF1-ADB9-2294-E537093CCF30}"/>
                    </a:ext>
                  </a:extLst>
                </p14:cNvPr>
                <p14:cNvContentPartPr/>
                <p14:nvPr/>
              </p14:nvContentPartPr>
              <p14:xfrm>
                <a:off x="2284409" y="2044289"/>
                <a:ext cx="171720" cy="155160"/>
              </p14:xfrm>
            </p:contentPart>
          </mc:Choice>
          <mc:Fallback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6F4DAAF6-5AF1-ADB9-2294-E537093CCF30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2275409" y="2035649"/>
                  <a:ext cx="18936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2E0EEB7B-BD08-4834-836F-5F3145A64040}"/>
                    </a:ext>
                  </a:extLst>
                </p14:cNvPr>
                <p14:cNvContentPartPr/>
                <p14:nvPr/>
              </p14:nvContentPartPr>
              <p14:xfrm>
                <a:off x="2314289" y="1892009"/>
                <a:ext cx="14040" cy="20880"/>
              </p14:xfrm>
            </p:contentPart>
          </mc:Choice>
          <mc:Fallback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2E0EEB7B-BD08-4834-836F-5F3145A64040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2305289" y="1883009"/>
                  <a:ext cx="3168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ED304CE1-C073-695E-49F3-6B5E3A4B4170}"/>
                    </a:ext>
                  </a:extLst>
                </p14:cNvPr>
                <p14:cNvContentPartPr/>
                <p14:nvPr/>
              </p14:nvContentPartPr>
              <p14:xfrm>
                <a:off x="2528489" y="1999649"/>
                <a:ext cx="142920" cy="179280"/>
              </p14:xfrm>
            </p:contentPart>
          </mc:Choice>
          <mc:Fallback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ED304CE1-C073-695E-49F3-6B5E3A4B4170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2519489" y="1990649"/>
                  <a:ext cx="1605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9C2F08BF-E34A-0742-5B8B-F9AD0992BD69}"/>
                    </a:ext>
                  </a:extLst>
                </p14:cNvPr>
                <p14:cNvContentPartPr/>
                <p14:nvPr/>
              </p14:nvContentPartPr>
              <p14:xfrm>
                <a:off x="2748449" y="2011529"/>
                <a:ext cx="54720" cy="164160"/>
              </p14:xfrm>
            </p:contentPart>
          </mc:Choice>
          <mc:Fallback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9C2F08BF-E34A-0742-5B8B-F9AD0992BD69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2739449" y="2002529"/>
                  <a:ext cx="7236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6617F68F-BFD3-734F-2436-B4AC80F296FA}"/>
                    </a:ext>
                  </a:extLst>
                </p14:cNvPr>
                <p14:cNvContentPartPr/>
                <p14:nvPr/>
              </p14:nvContentPartPr>
              <p14:xfrm>
                <a:off x="2869049" y="2008289"/>
                <a:ext cx="145800" cy="141480"/>
              </p14:xfrm>
            </p:contentPart>
          </mc:Choice>
          <mc:Fallback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6617F68F-BFD3-734F-2436-B4AC80F296FA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2860409" y="1999289"/>
                  <a:ext cx="1634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AF3849FB-F123-E94D-D165-0F6865DF93E2}"/>
                    </a:ext>
                  </a:extLst>
                </p14:cNvPr>
                <p14:cNvContentPartPr/>
                <p14:nvPr/>
              </p14:nvContentPartPr>
              <p14:xfrm>
                <a:off x="2995769" y="2019449"/>
                <a:ext cx="66600" cy="133560"/>
              </p14:xfrm>
            </p:contentPart>
          </mc:Choice>
          <mc:Fallback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AF3849FB-F123-E94D-D165-0F6865DF93E2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2987129" y="2010449"/>
                  <a:ext cx="84240" cy="151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4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7BD74C4-07B8-5C3C-AFE9-DA5A452C47F9}"/>
                  </a:ext>
                </a:extLst>
              </p14:cNvPr>
              <p14:cNvContentPartPr/>
              <p14:nvPr/>
            </p14:nvContentPartPr>
            <p14:xfrm>
              <a:off x="3896849" y="1866809"/>
              <a:ext cx="4320" cy="1044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7BD74C4-07B8-5C3C-AFE9-DA5A452C47F9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887849" y="1857809"/>
                <a:ext cx="21960" cy="28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54" name="Group 153">
            <a:extLst>
              <a:ext uri="{FF2B5EF4-FFF2-40B4-BE49-F238E27FC236}">
                <a16:creationId xmlns:a16="http://schemas.microsoft.com/office/drawing/2014/main" id="{DF83577F-B0B3-E17B-2656-4299F3FC718F}"/>
              </a:ext>
            </a:extLst>
          </p:cNvPr>
          <p:cNvGrpSpPr/>
          <p:nvPr/>
        </p:nvGrpSpPr>
        <p:grpSpPr>
          <a:xfrm>
            <a:off x="3476009" y="1987409"/>
            <a:ext cx="698400" cy="217440"/>
            <a:chOff x="3476009" y="1987409"/>
            <a:chExt cx="698400" cy="217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F3847B65-7951-B05C-4333-E3014FC81531}"/>
                    </a:ext>
                  </a:extLst>
                </p14:cNvPr>
                <p14:cNvContentPartPr/>
                <p14:nvPr/>
              </p14:nvContentPartPr>
              <p14:xfrm>
                <a:off x="3476009" y="2003249"/>
                <a:ext cx="159480" cy="201600"/>
              </p14:xfrm>
            </p:contentPart>
          </mc:Choice>
          <mc:Fallback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F3847B65-7951-B05C-4333-E3014FC81531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3467369" y="1994249"/>
                  <a:ext cx="17712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8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4E8235E-D348-82CA-DBFA-CD50990676C2}"/>
                    </a:ext>
                  </a:extLst>
                </p14:cNvPr>
                <p14:cNvContentPartPr/>
                <p14:nvPr/>
              </p14:nvContentPartPr>
              <p14:xfrm>
                <a:off x="3652409" y="2009009"/>
                <a:ext cx="143640" cy="186480"/>
              </p14:xfrm>
            </p:contentPart>
          </mc:Choice>
          <mc:Fallback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4E8235E-D348-82CA-DBFA-CD50990676C2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3643769" y="2000369"/>
                  <a:ext cx="16128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0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86058705-CA45-B610-3D9A-2FE61E08A577}"/>
                    </a:ext>
                  </a:extLst>
                </p14:cNvPr>
                <p14:cNvContentPartPr/>
                <p14:nvPr/>
              </p14:nvContentPartPr>
              <p14:xfrm>
                <a:off x="3896849" y="2009729"/>
                <a:ext cx="112320" cy="154440"/>
              </p14:xfrm>
            </p:contentPart>
          </mc:Choice>
          <mc:Fallback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86058705-CA45-B610-3D9A-2FE61E08A577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3887849" y="2001089"/>
                  <a:ext cx="12996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2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2485D910-6553-459E-8B2F-DCC96856183B}"/>
                    </a:ext>
                  </a:extLst>
                </p14:cNvPr>
                <p14:cNvContentPartPr/>
                <p14:nvPr/>
              </p14:nvContentPartPr>
              <p14:xfrm>
                <a:off x="4073969" y="1987409"/>
                <a:ext cx="100440" cy="182520"/>
              </p14:xfrm>
            </p:contentPart>
          </mc:Choice>
          <mc:Fallback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2485D910-6553-459E-8B2F-DCC96856183B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064969" y="1978769"/>
                  <a:ext cx="118080" cy="200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EB61F577-7195-D214-0500-7E4869D1CDC3}"/>
              </a:ext>
            </a:extLst>
          </p:cNvPr>
          <p:cNvGrpSpPr/>
          <p:nvPr/>
        </p:nvGrpSpPr>
        <p:grpSpPr>
          <a:xfrm>
            <a:off x="4646369" y="1815329"/>
            <a:ext cx="1340640" cy="515160"/>
            <a:chOff x="4646369" y="1815329"/>
            <a:chExt cx="1340640" cy="515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4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4F75932E-5D7D-C509-6A70-0A74BE3D1F33}"/>
                    </a:ext>
                  </a:extLst>
                </p14:cNvPr>
                <p14:cNvContentPartPr/>
                <p14:nvPr/>
              </p14:nvContentPartPr>
              <p14:xfrm>
                <a:off x="4646369" y="2000369"/>
                <a:ext cx="174600" cy="330120"/>
              </p14:xfrm>
            </p:contentPart>
          </mc:Choice>
          <mc:Fallback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4F75932E-5D7D-C509-6A70-0A74BE3D1F33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637729" y="1991729"/>
                  <a:ext cx="192240" cy="34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6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6D5A4242-90F5-F6C5-3425-B31D9B2DA984}"/>
                    </a:ext>
                  </a:extLst>
                </p14:cNvPr>
                <p14:cNvContentPartPr/>
                <p14:nvPr/>
              </p14:nvContentPartPr>
              <p14:xfrm>
                <a:off x="4900889" y="2018729"/>
                <a:ext cx="113400" cy="140400"/>
              </p14:xfrm>
            </p:contentPart>
          </mc:Choice>
          <mc:Fallback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6D5A4242-90F5-F6C5-3425-B31D9B2DA984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4892249" y="2010089"/>
                  <a:ext cx="13104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07F9EEED-D896-A204-9C9D-F128BFABF16B}"/>
                    </a:ext>
                  </a:extLst>
                </p14:cNvPr>
                <p14:cNvContentPartPr/>
                <p14:nvPr/>
              </p14:nvContentPartPr>
              <p14:xfrm>
                <a:off x="5111849" y="2000369"/>
                <a:ext cx="110520" cy="162720"/>
              </p14:xfrm>
            </p:contentPart>
          </mc:Choice>
          <mc:Fallback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07F9EEED-D896-A204-9C9D-F128BFABF16B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5103209" y="1991369"/>
                  <a:ext cx="1281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DF08171D-CE0B-0E5C-7AA6-3BBE15B08020}"/>
                    </a:ext>
                  </a:extLst>
                </p14:cNvPr>
                <p14:cNvContentPartPr/>
                <p14:nvPr/>
              </p14:nvContentPartPr>
              <p14:xfrm>
                <a:off x="5292569" y="2002169"/>
                <a:ext cx="48960" cy="165240"/>
              </p14:xfrm>
            </p:contentPart>
          </mc:Choice>
          <mc:Fallback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DF08171D-CE0B-0E5C-7AA6-3BBE15B08020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5283569" y="1993529"/>
                  <a:ext cx="666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92A0E516-D5AC-2F36-56EE-D7D8098350C2}"/>
                    </a:ext>
                  </a:extLst>
                </p14:cNvPr>
                <p14:cNvContentPartPr/>
                <p14:nvPr/>
              </p14:nvContentPartPr>
              <p14:xfrm>
                <a:off x="5429369" y="1966889"/>
                <a:ext cx="24120" cy="190080"/>
              </p14:xfrm>
            </p:contentPart>
          </mc:Choice>
          <mc:Fallback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92A0E516-D5AC-2F36-56EE-D7D8098350C2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5420729" y="1957889"/>
                  <a:ext cx="4176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9F0FE629-6038-89B1-2AB3-C57BD64188C0}"/>
                    </a:ext>
                  </a:extLst>
                </p14:cNvPr>
                <p14:cNvContentPartPr/>
                <p14:nvPr/>
              </p14:nvContentPartPr>
              <p14:xfrm>
                <a:off x="5429009" y="1971209"/>
                <a:ext cx="149040" cy="173160"/>
              </p14:xfrm>
            </p:contentPart>
          </mc:Choice>
          <mc:Fallback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9F0FE629-6038-89B1-2AB3-C57BD64188C0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5420369" y="1962209"/>
                  <a:ext cx="16668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23AC330F-5746-31C1-FF04-8C1818663694}"/>
                    </a:ext>
                  </a:extLst>
                </p14:cNvPr>
                <p14:cNvContentPartPr/>
                <p14:nvPr/>
              </p14:nvContentPartPr>
              <p14:xfrm>
                <a:off x="5668769" y="2007929"/>
                <a:ext cx="117720" cy="130320"/>
              </p14:xfrm>
            </p:contentPart>
          </mc:Choice>
          <mc:Fallback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23AC330F-5746-31C1-FF04-8C1818663694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5659769" y="1999289"/>
                  <a:ext cx="1353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41E9E498-07DC-7311-6092-D6623E980212}"/>
                    </a:ext>
                  </a:extLst>
                </p14:cNvPr>
                <p14:cNvContentPartPr/>
                <p14:nvPr/>
              </p14:nvContentPartPr>
              <p14:xfrm>
                <a:off x="5844449" y="1998929"/>
                <a:ext cx="142560" cy="147240"/>
              </p14:xfrm>
            </p:contentPart>
          </mc:Choice>
          <mc:Fallback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41E9E498-07DC-7311-6092-D6623E980212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5835449" y="1990289"/>
                  <a:ext cx="16020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9B78C2BF-CBCA-3D1A-D035-C4D4D233A082}"/>
                    </a:ext>
                  </a:extLst>
                </p14:cNvPr>
                <p14:cNvContentPartPr/>
                <p14:nvPr/>
              </p14:nvContentPartPr>
              <p14:xfrm>
                <a:off x="5871809" y="1815329"/>
                <a:ext cx="5400" cy="51840"/>
              </p14:xfrm>
            </p:contentPart>
          </mc:Choice>
          <mc:Fallback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9B78C2BF-CBCA-3D1A-D035-C4D4D233A082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5862809" y="1806329"/>
                  <a:ext cx="23040" cy="69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9AEF1933-F3C3-88FF-23AD-F56E9D11FFCE}"/>
              </a:ext>
            </a:extLst>
          </p:cNvPr>
          <p:cNvGrpSpPr/>
          <p:nvPr/>
        </p:nvGrpSpPr>
        <p:grpSpPr>
          <a:xfrm>
            <a:off x="6342689" y="1818929"/>
            <a:ext cx="1407960" cy="508320"/>
            <a:chOff x="6342689" y="1818929"/>
            <a:chExt cx="1407960" cy="508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69A5582D-7EE6-4A0C-7390-2E22BCEEC085}"/>
                    </a:ext>
                  </a:extLst>
                </p14:cNvPr>
                <p14:cNvContentPartPr/>
                <p14:nvPr/>
              </p14:nvContentPartPr>
              <p14:xfrm>
                <a:off x="6342689" y="1994249"/>
                <a:ext cx="135720" cy="160560"/>
              </p14:xfrm>
            </p:contentPart>
          </mc:Choice>
          <mc:Fallback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69A5582D-7EE6-4A0C-7390-2E22BCEEC085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6333689" y="1985249"/>
                  <a:ext cx="15336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42099730-4A84-90E0-2C78-DF32FFD80907}"/>
                    </a:ext>
                  </a:extLst>
                </p14:cNvPr>
                <p14:cNvContentPartPr/>
                <p14:nvPr/>
              </p14:nvContentPartPr>
              <p14:xfrm>
                <a:off x="6466529" y="1994969"/>
                <a:ext cx="67680" cy="159120"/>
              </p14:xfrm>
            </p:contentPart>
          </mc:Choice>
          <mc:Fallback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42099730-4A84-90E0-2C78-DF32FFD80907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6457529" y="1986329"/>
                  <a:ext cx="8532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23BFF110-E1E4-F52B-BBDB-4F1107EEC392}"/>
                    </a:ext>
                  </a:extLst>
                </p14:cNvPr>
                <p14:cNvContentPartPr/>
                <p14:nvPr/>
              </p14:nvContentPartPr>
              <p14:xfrm>
                <a:off x="6572009" y="2008289"/>
                <a:ext cx="127440" cy="318960"/>
              </p14:xfrm>
            </p:contentPart>
          </mc:Choice>
          <mc:Fallback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23BFF110-E1E4-F52B-BBDB-4F1107EEC392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6563009" y="1999289"/>
                  <a:ext cx="145080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1AB8AF82-B836-901E-6F07-734A9C735944}"/>
                    </a:ext>
                  </a:extLst>
                </p14:cNvPr>
                <p14:cNvContentPartPr/>
                <p14:nvPr/>
              </p14:nvContentPartPr>
              <p14:xfrm>
                <a:off x="6807809" y="1999289"/>
                <a:ext cx="1440" cy="133920"/>
              </p14:xfrm>
            </p:contentPart>
          </mc:Choice>
          <mc:Fallback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1AB8AF82-B836-901E-6F07-734A9C735944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6798809" y="1990649"/>
                  <a:ext cx="1908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635B2D3E-F033-EABC-425D-31BBEF49A583}"/>
                    </a:ext>
                  </a:extLst>
                </p14:cNvPr>
                <p14:cNvContentPartPr/>
                <p14:nvPr/>
              </p14:nvContentPartPr>
              <p14:xfrm>
                <a:off x="6884849" y="1838369"/>
                <a:ext cx="167040" cy="293400"/>
              </p14:xfrm>
            </p:contentPart>
          </mc:Choice>
          <mc:Fallback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635B2D3E-F033-EABC-425D-31BBEF49A583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6876209" y="1829369"/>
                  <a:ext cx="18468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46B4C4F7-CE1C-9DF4-C389-F3CC13A890C1}"/>
                    </a:ext>
                  </a:extLst>
                </p14:cNvPr>
                <p14:cNvContentPartPr/>
                <p14:nvPr/>
              </p14:nvContentPartPr>
              <p14:xfrm>
                <a:off x="7180049" y="2015489"/>
                <a:ext cx="184680" cy="117000"/>
              </p14:xfrm>
            </p:contentPart>
          </mc:Choice>
          <mc:Fallback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46B4C4F7-CE1C-9DF4-C389-F3CC13A890C1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7171409" y="2006489"/>
                  <a:ext cx="20232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AF954198-6DFA-93AA-2CCA-690BAF2A6AE0}"/>
                    </a:ext>
                  </a:extLst>
                </p14:cNvPr>
                <p14:cNvContentPartPr/>
                <p14:nvPr/>
              </p14:nvContentPartPr>
              <p14:xfrm>
                <a:off x="7172849" y="1999649"/>
                <a:ext cx="43920" cy="277200"/>
              </p14:xfrm>
            </p:contentPart>
          </mc:Choice>
          <mc:Fallback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AF954198-6DFA-93AA-2CCA-690BAF2A6AE0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7163849" y="1991009"/>
                  <a:ext cx="6156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9381225B-AC0D-B4F6-F73E-FB4538D3E4CA}"/>
                    </a:ext>
                  </a:extLst>
                </p14:cNvPr>
                <p14:cNvContentPartPr/>
                <p14:nvPr/>
              </p14:nvContentPartPr>
              <p14:xfrm>
                <a:off x="7429169" y="2019809"/>
                <a:ext cx="125280" cy="109080"/>
              </p14:xfrm>
            </p:contentPart>
          </mc:Choice>
          <mc:Fallback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9381225B-AC0D-B4F6-F73E-FB4538D3E4CA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7420529" y="2010809"/>
                  <a:ext cx="1429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7D837719-E117-7FBF-37B8-D12C23CCDB3C}"/>
                    </a:ext>
                  </a:extLst>
                </p14:cNvPr>
                <p14:cNvContentPartPr/>
                <p14:nvPr/>
              </p14:nvContentPartPr>
              <p14:xfrm>
                <a:off x="7634009" y="2001449"/>
                <a:ext cx="116640" cy="138960"/>
              </p14:xfrm>
            </p:contentPart>
          </mc:Choice>
          <mc:Fallback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7D837719-E117-7FBF-37B8-D12C23CCDB3C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7625009" y="1992809"/>
                  <a:ext cx="13428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43D9287B-266E-24C2-9177-F386478EA3AA}"/>
                    </a:ext>
                  </a:extLst>
                </p14:cNvPr>
                <p14:cNvContentPartPr/>
                <p14:nvPr/>
              </p14:nvContentPartPr>
              <p14:xfrm>
                <a:off x="7682609" y="1818929"/>
                <a:ext cx="10080" cy="48960"/>
              </p14:xfrm>
            </p:contentPart>
          </mc:Choice>
          <mc:Fallback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43D9287B-266E-24C2-9177-F386478EA3AA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7673609" y="1809929"/>
                  <a:ext cx="27720" cy="66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97AB3ED6-01D7-01F5-38F5-2FEB16AE2ABF}"/>
              </a:ext>
            </a:extLst>
          </p:cNvPr>
          <p:cNvGrpSpPr/>
          <p:nvPr/>
        </p:nvGrpSpPr>
        <p:grpSpPr>
          <a:xfrm>
            <a:off x="8174369" y="1885889"/>
            <a:ext cx="2192400" cy="473040"/>
            <a:chOff x="8174369" y="1885889"/>
            <a:chExt cx="2192400" cy="473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7CB57A4E-92A1-3F04-6A90-7F46A10FC778}"/>
                    </a:ext>
                  </a:extLst>
                </p14:cNvPr>
                <p14:cNvContentPartPr/>
                <p14:nvPr/>
              </p14:nvContentPartPr>
              <p14:xfrm>
                <a:off x="8174369" y="2007209"/>
                <a:ext cx="157680" cy="155160"/>
              </p14:xfrm>
            </p:contentPart>
          </mc:Choice>
          <mc:Fallback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7CB57A4E-92A1-3F04-6A90-7F46A10FC778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8165369" y="1998569"/>
                  <a:ext cx="17532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BE08805A-C241-5E7E-3388-D99805144728}"/>
                    </a:ext>
                  </a:extLst>
                </p14:cNvPr>
                <p14:cNvContentPartPr/>
                <p14:nvPr/>
              </p14:nvContentPartPr>
              <p14:xfrm>
                <a:off x="8391449" y="2010809"/>
                <a:ext cx="119880" cy="146160"/>
              </p14:xfrm>
            </p:contentPart>
          </mc:Choice>
          <mc:Fallback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BE08805A-C241-5E7E-3388-D99805144728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8382449" y="2001809"/>
                  <a:ext cx="13752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E0850375-56EE-9E99-D7B0-FA9F9761E058}"/>
                    </a:ext>
                  </a:extLst>
                </p14:cNvPr>
                <p14:cNvContentPartPr/>
                <p14:nvPr/>
              </p14:nvContentPartPr>
              <p14:xfrm>
                <a:off x="8665409" y="1993169"/>
                <a:ext cx="109800" cy="146880"/>
              </p14:xfrm>
            </p:contentPart>
          </mc:Choice>
          <mc:Fallback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E0850375-56EE-9E99-D7B0-FA9F9761E058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8656769" y="1984169"/>
                  <a:ext cx="12744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5A64F692-8810-0FC9-98F7-C638864F7AC3}"/>
                    </a:ext>
                  </a:extLst>
                </p14:cNvPr>
                <p14:cNvContentPartPr/>
                <p14:nvPr/>
              </p14:nvContentPartPr>
              <p14:xfrm>
                <a:off x="8895809" y="2000009"/>
                <a:ext cx="193680" cy="145080"/>
              </p14:xfrm>
            </p:contentPart>
          </mc:Choice>
          <mc:Fallback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5A64F692-8810-0FC9-98F7-C638864F7AC3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8886809" y="1991369"/>
                  <a:ext cx="21132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8C70BC28-66F4-72D9-4ED1-9625AFF0DF50}"/>
                    </a:ext>
                  </a:extLst>
                </p14:cNvPr>
                <p14:cNvContentPartPr/>
                <p14:nvPr/>
              </p14:nvContentPartPr>
              <p14:xfrm>
                <a:off x="8910929" y="2013689"/>
                <a:ext cx="21240" cy="311760"/>
              </p14:xfrm>
            </p:contentPart>
          </mc:Choice>
          <mc:Fallback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8C70BC28-66F4-72D9-4ED1-9625AFF0DF50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8901929" y="2005049"/>
                  <a:ext cx="38880" cy="32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2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A81DDB03-3D77-E6AC-AD7C-DB4C003D31D9}"/>
                    </a:ext>
                  </a:extLst>
                </p14:cNvPr>
                <p14:cNvContentPartPr/>
                <p14:nvPr/>
              </p14:nvContentPartPr>
              <p14:xfrm>
                <a:off x="9179849" y="2012249"/>
                <a:ext cx="115560" cy="144720"/>
              </p14:xfrm>
            </p:contentPart>
          </mc:Choice>
          <mc:Fallback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A81DDB03-3D77-E6AC-AD7C-DB4C003D31D9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9170849" y="2003249"/>
                  <a:ext cx="13320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A4A8B15E-CF26-AA0A-8710-4E8CCFA38C3B}"/>
                    </a:ext>
                  </a:extLst>
                </p14:cNvPr>
                <p14:cNvContentPartPr/>
                <p14:nvPr/>
              </p14:nvContentPartPr>
              <p14:xfrm>
                <a:off x="9301889" y="2042849"/>
                <a:ext cx="3240" cy="114120"/>
              </p14:xfrm>
            </p:contentPart>
          </mc:Choice>
          <mc:Fallback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A4A8B15E-CF26-AA0A-8710-4E8CCFA38C3B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9292889" y="2034209"/>
                  <a:ext cx="2088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2274E0BE-F5A4-C52A-235D-AA69E6A9F945}"/>
                    </a:ext>
                  </a:extLst>
                </p14:cNvPr>
                <p14:cNvContentPartPr/>
                <p14:nvPr/>
              </p14:nvContentPartPr>
              <p14:xfrm>
                <a:off x="9254729" y="1885889"/>
                <a:ext cx="16560" cy="19440"/>
              </p14:xfrm>
            </p:contentPart>
          </mc:Choice>
          <mc:Fallback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2274E0BE-F5A4-C52A-235D-AA69E6A9F945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9245729" y="1876889"/>
                  <a:ext cx="342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1498C4EE-B2FE-7032-45F0-E5457762706F}"/>
                    </a:ext>
                  </a:extLst>
                </p14:cNvPr>
                <p14:cNvContentPartPr/>
                <p14:nvPr/>
              </p14:nvContentPartPr>
              <p14:xfrm>
                <a:off x="9345449" y="1918649"/>
                <a:ext cx="226080" cy="440280"/>
              </p14:xfrm>
            </p:contentPart>
          </mc:Choice>
          <mc:Fallback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1498C4EE-B2FE-7032-45F0-E5457762706F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9336809" y="1910009"/>
                  <a:ext cx="243720" cy="45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A245FDC9-C86C-243C-A1A9-866F3AB3772D}"/>
                    </a:ext>
                  </a:extLst>
                </p14:cNvPr>
                <p14:cNvContentPartPr/>
                <p14:nvPr/>
              </p14:nvContentPartPr>
              <p14:xfrm>
                <a:off x="9620129" y="2035649"/>
                <a:ext cx="108000" cy="108000"/>
              </p14:xfrm>
            </p:contentPart>
          </mc:Choice>
          <mc:Fallback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A245FDC9-C86C-243C-A1A9-866F3AB3772D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9611489" y="2027009"/>
                  <a:ext cx="12564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2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CD4D06E6-2645-5C58-0BE9-4CE4CC98CDAB}"/>
                    </a:ext>
                  </a:extLst>
                </p14:cNvPr>
                <p14:cNvContentPartPr/>
                <p14:nvPr/>
              </p14:nvContentPartPr>
              <p14:xfrm>
                <a:off x="9798329" y="2011169"/>
                <a:ext cx="111240" cy="133560"/>
              </p14:xfrm>
            </p:contentPart>
          </mc:Choice>
          <mc:Fallback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CD4D06E6-2645-5C58-0BE9-4CE4CC98CDAB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9789689" y="2002529"/>
                  <a:ext cx="12888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EF900F7C-EBE0-0647-FBDF-010EE9DBC196}"/>
                    </a:ext>
                  </a:extLst>
                </p14:cNvPr>
                <p14:cNvContentPartPr/>
                <p14:nvPr/>
              </p14:nvContentPartPr>
              <p14:xfrm>
                <a:off x="10011089" y="2031689"/>
                <a:ext cx="171360" cy="110520"/>
              </p14:xfrm>
            </p:contentPart>
          </mc:Choice>
          <mc:Fallback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EF900F7C-EBE0-0647-FBDF-010EE9DBC196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0002089" y="2023049"/>
                  <a:ext cx="1890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119C7DC9-9A7C-5695-10AF-E2A98E3E0071}"/>
                    </a:ext>
                  </a:extLst>
                </p14:cNvPr>
                <p14:cNvContentPartPr/>
                <p14:nvPr/>
              </p14:nvContentPartPr>
              <p14:xfrm>
                <a:off x="9976529" y="1948529"/>
                <a:ext cx="56160" cy="355320"/>
              </p14:xfrm>
            </p:contentPart>
          </mc:Choice>
          <mc:Fallback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119C7DC9-9A7C-5695-10AF-E2A98E3E0071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9967529" y="1939889"/>
                  <a:ext cx="73800" cy="37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FF6DDEB5-D4CA-4FA8-A92B-4B5706546CEE}"/>
                    </a:ext>
                  </a:extLst>
                </p14:cNvPr>
                <p14:cNvContentPartPr/>
                <p14:nvPr/>
              </p14:nvContentPartPr>
              <p14:xfrm>
                <a:off x="10254449" y="2001449"/>
                <a:ext cx="112320" cy="164520"/>
              </p14:xfrm>
            </p:contentPart>
          </mc:Choice>
          <mc:Fallback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FF6DDEB5-D4CA-4FA8-A92B-4B5706546CEE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245449" y="1992809"/>
                  <a:ext cx="129960" cy="182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AAB70735-417B-56E0-339E-C2D7A79A5247}"/>
              </a:ext>
            </a:extLst>
          </p:cNvPr>
          <p:cNvGrpSpPr/>
          <p:nvPr/>
        </p:nvGrpSpPr>
        <p:grpSpPr>
          <a:xfrm>
            <a:off x="10686089" y="2025929"/>
            <a:ext cx="792000" cy="170640"/>
            <a:chOff x="10686089" y="2025929"/>
            <a:chExt cx="792000" cy="170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A99E880E-52CB-0715-0467-456817138A6E}"/>
                    </a:ext>
                  </a:extLst>
                </p14:cNvPr>
                <p14:cNvContentPartPr/>
                <p14:nvPr/>
              </p14:nvContentPartPr>
              <p14:xfrm>
                <a:off x="10686089" y="2047169"/>
                <a:ext cx="182160" cy="142560"/>
              </p14:xfrm>
            </p:contentPart>
          </mc:Choice>
          <mc:Fallback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A99E880E-52CB-0715-0467-456817138A6E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677449" y="2038529"/>
                  <a:ext cx="1998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903D4207-B45B-98D8-8A26-84C978FEDA2E}"/>
                    </a:ext>
                  </a:extLst>
                </p14:cNvPr>
                <p14:cNvContentPartPr/>
                <p14:nvPr/>
              </p14:nvContentPartPr>
              <p14:xfrm>
                <a:off x="10924769" y="2047169"/>
                <a:ext cx="112320" cy="143280"/>
              </p14:xfrm>
            </p:contentPart>
          </mc:Choice>
          <mc:Fallback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903D4207-B45B-98D8-8A26-84C978FEDA2E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0915769" y="2038529"/>
                  <a:ext cx="1299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D0BD0892-4D3A-9F61-E776-3B5A23E2C758}"/>
                    </a:ext>
                  </a:extLst>
                </p14:cNvPr>
                <p14:cNvContentPartPr/>
                <p14:nvPr/>
              </p14:nvContentPartPr>
              <p14:xfrm>
                <a:off x="11097929" y="2033129"/>
                <a:ext cx="133560" cy="142560"/>
              </p14:xfrm>
            </p:contentPart>
          </mc:Choice>
          <mc:Fallback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D0BD0892-4D3A-9F61-E776-3B5A23E2C758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1088929" y="2024129"/>
                  <a:ext cx="1512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6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102991F0-3D0D-D87C-05FF-79F78FB5E1FE}"/>
                    </a:ext>
                  </a:extLst>
                </p14:cNvPr>
                <p14:cNvContentPartPr/>
                <p14:nvPr/>
              </p14:nvContentPartPr>
              <p14:xfrm>
                <a:off x="11354249" y="2025929"/>
                <a:ext cx="123840" cy="170640"/>
              </p14:xfrm>
            </p:contentPart>
          </mc:Choice>
          <mc:Fallback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102991F0-3D0D-D87C-05FF-79F78FB5E1FE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1345609" y="2017289"/>
                  <a:ext cx="141480" cy="188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18FFFD29-3AF7-5079-9BC2-6C945FF23827}"/>
              </a:ext>
            </a:extLst>
          </p:cNvPr>
          <p:cNvGrpSpPr/>
          <p:nvPr/>
        </p:nvGrpSpPr>
        <p:grpSpPr>
          <a:xfrm>
            <a:off x="313049" y="2396729"/>
            <a:ext cx="1460160" cy="466560"/>
            <a:chOff x="313049" y="2396729"/>
            <a:chExt cx="1460160" cy="466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8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F95024D1-6382-0A3B-B276-B861823F2459}"/>
                    </a:ext>
                  </a:extLst>
                </p14:cNvPr>
                <p14:cNvContentPartPr/>
                <p14:nvPr/>
              </p14:nvContentPartPr>
              <p14:xfrm>
                <a:off x="313049" y="2543969"/>
                <a:ext cx="163800" cy="149760"/>
              </p14:xfrm>
            </p:contentPart>
          </mc:Choice>
          <mc:Fallback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F95024D1-6382-0A3B-B276-B861823F2459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304409" y="2534969"/>
                  <a:ext cx="18144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0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CEBC18DE-72C7-6A60-EB89-E4F2E9DBE7AE}"/>
                    </a:ext>
                  </a:extLst>
                </p14:cNvPr>
                <p14:cNvContentPartPr/>
                <p14:nvPr/>
              </p14:nvContentPartPr>
              <p14:xfrm>
                <a:off x="559649" y="2527769"/>
                <a:ext cx="106200" cy="335520"/>
              </p14:xfrm>
            </p:contentPart>
          </mc:Choice>
          <mc:Fallback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CEBC18DE-72C7-6A60-EB89-E4F2E9DBE7AE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551009" y="2519129"/>
                  <a:ext cx="123840" cy="35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2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97DF8C8E-74A1-6710-766F-DC9B8B675E0B}"/>
                    </a:ext>
                  </a:extLst>
                </p14:cNvPr>
                <p14:cNvContentPartPr/>
                <p14:nvPr/>
              </p14:nvContentPartPr>
              <p14:xfrm>
                <a:off x="748289" y="2563769"/>
                <a:ext cx="2880" cy="147240"/>
              </p14:xfrm>
            </p:contentPart>
          </mc:Choice>
          <mc:Fallback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97DF8C8E-74A1-6710-766F-DC9B8B675E0B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739649" y="2555129"/>
                  <a:ext cx="2052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4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EF573FA9-868A-6774-12EF-76889026E17F}"/>
                    </a:ext>
                  </a:extLst>
                </p14:cNvPr>
                <p14:cNvContentPartPr/>
                <p14:nvPr/>
              </p14:nvContentPartPr>
              <p14:xfrm>
                <a:off x="836489" y="2412929"/>
                <a:ext cx="141480" cy="254520"/>
              </p14:xfrm>
            </p:contentPart>
          </mc:Choice>
          <mc:Fallback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EF573FA9-868A-6774-12EF-76889026E17F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827489" y="2404289"/>
                  <a:ext cx="15912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6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18DCD84A-A71A-BE3F-5531-B55007773952}"/>
                    </a:ext>
                  </a:extLst>
                </p14:cNvPr>
                <p14:cNvContentPartPr/>
                <p14:nvPr/>
              </p14:nvContentPartPr>
              <p14:xfrm>
                <a:off x="1073729" y="2513369"/>
                <a:ext cx="225360" cy="118080"/>
              </p14:xfrm>
            </p:contentPart>
          </mc:Choice>
          <mc:Fallback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18DCD84A-A71A-BE3F-5531-B55007773952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064729" y="2504729"/>
                  <a:ext cx="2430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8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FEB71855-0A81-A374-4484-9CA46BF9120A}"/>
                    </a:ext>
                  </a:extLst>
                </p14:cNvPr>
                <p14:cNvContentPartPr/>
                <p14:nvPr/>
              </p14:nvContentPartPr>
              <p14:xfrm>
                <a:off x="1055729" y="2479529"/>
                <a:ext cx="24120" cy="364320"/>
              </p14:xfrm>
            </p:contentPart>
          </mc:Choice>
          <mc:Fallback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FEB71855-0A81-A374-4484-9CA46BF9120A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046729" y="2470889"/>
                  <a:ext cx="41760" cy="38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0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848D40EF-765F-9B28-9F77-79FA97594551}"/>
                    </a:ext>
                  </a:extLst>
                </p14:cNvPr>
                <p14:cNvContentPartPr/>
                <p14:nvPr/>
              </p14:nvContentPartPr>
              <p14:xfrm>
                <a:off x="1345889" y="2509769"/>
                <a:ext cx="119160" cy="151560"/>
              </p14:xfrm>
            </p:contentPart>
          </mc:Choice>
          <mc:Fallback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848D40EF-765F-9B28-9F77-79FA97594551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337249" y="2501129"/>
                  <a:ext cx="13680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2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166983DB-10EE-32F3-00F3-5FF3F5B23188}"/>
                    </a:ext>
                  </a:extLst>
                </p14:cNvPr>
                <p14:cNvContentPartPr/>
                <p14:nvPr/>
              </p14:nvContentPartPr>
              <p14:xfrm>
                <a:off x="1485569" y="2511929"/>
                <a:ext cx="112680" cy="135720"/>
              </p14:xfrm>
            </p:contentPart>
          </mc:Choice>
          <mc:Fallback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166983DB-10EE-32F3-00F3-5FF3F5B23188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476929" y="2503289"/>
                  <a:ext cx="13032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4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4CA3E72D-0A5E-8784-CA73-B5B36B385A32}"/>
                    </a:ext>
                  </a:extLst>
                </p14:cNvPr>
                <p14:cNvContentPartPr/>
                <p14:nvPr/>
              </p14:nvContentPartPr>
              <p14:xfrm>
                <a:off x="1513289" y="2396729"/>
                <a:ext cx="11520" cy="52560"/>
              </p14:xfrm>
            </p:contentPart>
          </mc:Choice>
          <mc:Fallback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4CA3E72D-0A5E-8784-CA73-B5B36B385A32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504289" y="2388089"/>
                  <a:ext cx="2916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5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381F26B8-D6EE-D18A-0CCD-64F315EDD7F4}"/>
                    </a:ext>
                  </a:extLst>
                </p14:cNvPr>
                <p14:cNvContentPartPr/>
                <p14:nvPr/>
              </p14:nvContentPartPr>
              <p14:xfrm>
                <a:off x="1628129" y="2501849"/>
                <a:ext cx="145080" cy="187560"/>
              </p14:xfrm>
            </p:contentPart>
          </mc:Choice>
          <mc:Fallback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381F26B8-D6EE-D18A-0CCD-64F315EDD7F4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1619129" y="2493209"/>
                  <a:ext cx="162720" cy="205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BF527BFE-D6F4-49C9-2C80-6BF69E5A28A1}"/>
              </a:ext>
            </a:extLst>
          </p:cNvPr>
          <p:cNvGrpSpPr/>
          <p:nvPr/>
        </p:nvGrpSpPr>
        <p:grpSpPr>
          <a:xfrm>
            <a:off x="2138969" y="2492849"/>
            <a:ext cx="495000" cy="199080"/>
            <a:chOff x="2138969" y="2492849"/>
            <a:chExt cx="495000" cy="199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47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F72A0F4B-260C-CBFD-4CAB-2D9D5D1D6F16}"/>
                    </a:ext>
                  </a:extLst>
                </p14:cNvPr>
                <p14:cNvContentPartPr/>
                <p14:nvPr/>
              </p14:nvContentPartPr>
              <p14:xfrm>
                <a:off x="2156969" y="2557289"/>
                <a:ext cx="16560" cy="98280"/>
              </p14:xfrm>
            </p:contentPart>
          </mc:Choice>
          <mc:Fallback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F72A0F4B-260C-CBFD-4CAB-2D9D5D1D6F16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2148329" y="2548289"/>
                  <a:ext cx="3420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9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DFB3F842-547C-B9EB-CCF2-8DF50099DB1A}"/>
                    </a:ext>
                  </a:extLst>
                </p14:cNvPr>
                <p14:cNvContentPartPr/>
                <p14:nvPr/>
              </p14:nvContentPartPr>
              <p14:xfrm>
                <a:off x="2138969" y="2492849"/>
                <a:ext cx="129600" cy="199080"/>
              </p14:xfrm>
            </p:contentPart>
          </mc:Choice>
          <mc:Fallback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DFB3F842-547C-B9EB-CCF2-8DF50099DB1A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2129969" y="2484209"/>
                  <a:ext cx="14724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1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B5B49C93-F715-A7D0-8962-554B39FA5E6D}"/>
                    </a:ext>
                  </a:extLst>
                </p14:cNvPr>
                <p14:cNvContentPartPr/>
                <p14:nvPr/>
              </p14:nvContentPartPr>
              <p14:xfrm>
                <a:off x="2330489" y="2530289"/>
                <a:ext cx="125280" cy="127800"/>
              </p14:xfrm>
            </p:contentPart>
          </mc:Choice>
          <mc:Fallback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B5B49C93-F715-A7D0-8962-554B39FA5E6D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2321489" y="2521289"/>
                  <a:ext cx="14292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3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01201D09-A3E1-CCDD-4309-63D42BEA4C8F}"/>
                    </a:ext>
                  </a:extLst>
                </p14:cNvPr>
                <p14:cNvContentPartPr/>
                <p14:nvPr/>
              </p14:nvContentPartPr>
              <p14:xfrm>
                <a:off x="2502569" y="2503649"/>
                <a:ext cx="131400" cy="147240"/>
              </p14:xfrm>
            </p:contentPart>
          </mc:Choice>
          <mc:Fallback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01201D09-A3E1-CCDD-4309-63D42BEA4C8F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2493929" y="2495009"/>
                  <a:ext cx="149040" cy="164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EB774A22-582D-9CBF-4661-801FCF52389F}"/>
              </a:ext>
            </a:extLst>
          </p:cNvPr>
          <p:cNvGrpSpPr/>
          <p:nvPr/>
        </p:nvGrpSpPr>
        <p:grpSpPr>
          <a:xfrm>
            <a:off x="2981009" y="2415089"/>
            <a:ext cx="1995120" cy="388440"/>
            <a:chOff x="2981009" y="2415089"/>
            <a:chExt cx="1995120" cy="388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55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840EF53E-29C5-ABD4-F014-A5F56832B22D}"/>
                    </a:ext>
                  </a:extLst>
                </p14:cNvPr>
                <p14:cNvContentPartPr/>
                <p14:nvPr/>
              </p14:nvContentPartPr>
              <p14:xfrm>
                <a:off x="3005849" y="2536769"/>
                <a:ext cx="5400" cy="89280"/>
              </p14:xfrm>
            </p:contentPart>
          </mc:Choice>
          <mc:Fallback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840EF53E-29C5-ABD4-F014-A5F56832B22D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2997209" y="2527769"/>
                  <a:ext cx="230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7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045E3A39-BBCF-7D9C-BF2E-A44E9E17F99B}"/>
                    </a:ext>
                  </a:extLst>
                </p14:cNvPr>
                <p14:cNvContentPartPr/>
                <p14:nvPr/>
              </p14:nvContentPartPr>
              <p14:xfrm>
                <a:off x="2981009" y="2475929"/>
                <a:ext cx="118800" cy="171360"/>
              </p14:xfrm>
            </p:contentPart>
          </mc:Choice>
          <mc:Fallback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045E3A39-BBCF-7D9C-BF2E-A44E9E17F99B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2972009" y="2467289"/>
                  <a:ext cx="13644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9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51BFCDCB-1E64-B618-902D-9A7FB2EFDC49}"/>
                    </a:ext>
                  </a:extLst>
                </p14:cNvPr>
                <p14:cNvContentPartPr/>
                <p14:nvPr/>
              </p14:nvContentPartPr>
              <p14:xfrm>
                <a:off x="3189089" y="2511929"/>
                <a:ext cx="111960" cy="291600"/>
              </p14:xfrm>
            </p:contentPart>
          </mc:Choice>
          <mc:Fallback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51BFCDCB-1E64-B618-902D-9A7FB2EFDC49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3180089" y="2503289"/>
                  <a:ext cx="12960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1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687404AA-0915-AC25-1998-45976A73BC0F}"/>
                    </a:ext>
                  </a:extLst>
                </p14:cNvPr>
                <p14:cNvContentPartPr/>
                <p14:nvPr/>
              </p14:nvContentPartPr>
              <p14:xfrm>
                <a:off x="3361169" y="2511209"/>
                <a:ext cx="122400" cy="113400"/>
              </p14:xfrm>
            </p:contentPart>
          </mc:Choice>
          <mc:Fallback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687404AA-0915-AC25-1998-45976A73BC0F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3352169" y="2502569"/>
                  <a:ext cx="14004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3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2814DA50-8258-1593-539B-43B49E2A1735}"/>
                    </a:ext>
                  </a:extLst>
                </p14:cNvPr>
                <p14:cNvContentPartPr/>
                <p14:nvPr/>
              </p14:nvContentPartPr>
              <p14:xfrm>
                <a:off x="3554849" y="2486729"/>
                <a:ext cx="5760" cy="164160"/>
              </p14:xfrm>
            </p:contentPart>
          </mc:Choice>
          <mc:Fallback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2814DA50-8258-1593-539B-43B49E2A1735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3546209" y="2478089"/>
                  <a:ext cx="2340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5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4D412D34-7212-AB33-C9B8-DB74B6EE425E}"/>
                    </a:ext>
                  </a:extLst>
                </p14:cNvPr>
                <p14:cNvContentPartPr/>
                <p14:nvPr/>
              </p14:nvContentPartPr>
              <p14:xfrm>
                <a:off x="3561329" y="2517689"/>
                <a:ext cx="131760" cy="144000"/>
              </p14:xfrm>
            </p:contentPart>
          </mc:Choice>
          <mc:Fallback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4D412D34-7212-AB33-C9B8-DB74B6EE425E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3552329" y="2509049"/>
                  <a:ext cx="14940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7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5B67C197-551B-A62B-C60D-FC6DD53BD923}"/>
                    </a:ext>
                  </a:extLst>
                </p14:cNvPr>
                <p14:cNvContentPartPr/>
                <p14:nvPr/>
              </p14:nvContentPartPr>
              <p14:xfrm>
                <a:off x="3764729" y="2536769"/>
                <a:ext cx="115200" cy="103320"/>
              </p14:xfrm>
            </p:contentPart>
          </mc:Choice>
          <mc:Fallback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5B67C197-551B-A62B-C60D-FC6DD53BD923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3756089" y="2527769"/>
                  <a:ext cx="1328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9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2726B88D-EF34-CD2C-E1D2-1245BAE3AB6C}"/>
                    </a:ext>
                  </a:extLst>
                </p14:cNvPr>
                <p14:cNvContentPartPr/>
                <p14:nvPr/>
              </p14:nvContentPartPr>
              <p14:xfrm>
                <a:off x="3793169" y="2415089"/>
                <a:ext cx="8280" cy="34200"/>
              </p14:xfrm>
            </p:contentPart>
          </mc:Choice>
          <mc:Fallback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2726B88D-EF34-CD2C-E1D2-1245BAE3AB6C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3784529" y="2406089"/>
                  <a:ext cx="2592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1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85447A36-D304-4F5F-278B-A98D74E66152}"/>
                    </a:ext>
                  </a:extLst>
                </p14:cNvPr>
                <p14:cNvContentPartPr/>
                <p14:nvPr/>
              </p14:nvContentPartPr>
              <p14:xfrm>
                <a:off x="3976769" y="2535689"/>
                <a:ext cx="11520" cy="109440"/>
              </p14:xfrm>
            </p:contentPart>
          </mc:Choice>
          <mc:Fallback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85447A36-D304-4F5F-278B-A98D74E66152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3967769" y="2526689"/>
                  <a:ext cx="2916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3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E74A0F04-8757-45E8-F402-62E55B6E970A}"/>
                    </a:ext>
                  </a:extLst>
                </p14:cNvPr>
                <p14:cNvContentPartPr/>
                <p14:nvPr/>
              </p14:nvContentPartPr>
              <p14:xfrm>
                <a:off x="3966329" y="2502209"/>
                <a:ext cx="146520" cy="193320"/>
              </p14:xfrm>
            </p:contentPart>
          </mc:Choice>
          <mc:Fallback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E74A0F04-8757-45E8-F402-62E55B6E970A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3957689" y="2493569"/>
                  <a:ext cx="16416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5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F4F2B66C-B7C8-5C0A-B4FA-973B845860E8}"/>
                    </a:ext>
                  </a:extLst>
                </p14:cNvPr>
                <p14:cNvContentPartPr/>
                <p14:nvPr/>
              </p14:nvContentPartPr>
              <p14:xfrm>
                <a:off x="4228409" y="2500049"/>
                <a:ext cx="165960" cy="164880"/>
              </p14:xfrm>
            </p:contentPart>
          </mc:Choice>
          <mc:Fallback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F4F2B66C-B7C8-5C0A-B4FA-973B845860E8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4219769" y="2491049"/>
                  <a:ext cx="18360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7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383E43E0-011F-9211-17AC-05CA3332DB95}"/>
                    </a:ext>
                  </a:extLst>
                </p14:cNvPr>
                <p14:cNvContentPartPr/>
                <p14:nvPr/>
              </p14:nvContentPartPr>
              <p14:xfrm>
                <a:off x="4446929" y="2531729"/>
                <a:ext cx="135720" cy="121680"/>
              </p14:xfrm>
            </p:contentPart>
          </mc:Choice>
          <mc:Fallback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383E43E0-011F-9211-17AC-05CA3332DB95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4438289" y="2523089"/>
                  <a:ext cx="15336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9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6D3DD7E9-CB63-DEF3-1C5B-2DA7A2848ADD}"/>
                    </a:ext>
                  </a:extLst>
                </p14:cNvPr>
                <p14:cNvContentPartPr/>
                <p14:nvPr/>
              </p14:nvContentPartPr>
              <p14:xfrm>
                <a:off x="4647809" y="2512289"/>
                <a:ext cx="128520" cy="135000"/>
              </p14:xfrm>
            </p:contentPart>
          </mc:Choice>
          <mc:Fallback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6D3DD7E9-CB63-DEF3-1C5B-2DA7A2848ADD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4638809" y="2503649"/>
                  <a:ext cx="1461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1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EEA977CF-75FF-E6E0-784D-AF2F2B5F39BC}"/>
                    </a:ext>
                  </a:extLst>
                </p14:cNvPr>
                <p14:cNvContentPartPr/>
                <p14:nvPr/>
              </p14:nvContentPartPr>
              <p14:xfrm>
                <a:off x="4838609" y="2522729"/>
                <a:ext cx="137520" cy="131760"/>
              </p14:xfrm>
            </p:contentPart>
          </mc:Choice>
          <mc:Fallback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EEA977CF-75FF-E6E0-784D-AF2F2B5F39BC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4829969" y="2513729"/>
                  <a:ext cx="155160" cy="149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7" name="Group 256">
            <a:extLst>
              <a:ext uri="{FF2B5EF4-FFF2-40B4-BE49-F238E27FC236}">
                <a16:creationId xmlns:a16="http://schemas.microsoft.com/office/drawing/2014/main" id="{AB55947B-1962-413D-43FB-0270285173D1}"/>
              </a:ext>
            </a:extLst>
          </p:cNvPr>
          <p:cNvGrpSpPr/>
          <p:nvPr/>
        </p:nvGrpSpPr>
        <p:grpSpPr>
          <a:xfrm>
            <a:off x="5419649" y="2427689"/>
            <a:ext cx="612360" cy="342360"/>
            <a:chOff x="5419649" y="2427689"/>
            <a:chExt cx="612360" cy="342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83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96D05CD7-86E9-4FB8-8A43-3BA8FEE6D9B0}"/>
                    </a:ext>
                  </a:extLst>
                </p14:cNvPr>
                <p14:cNvContentPartPr/>
                <p14:nvPr/>
              </p14:nvContentPartPr>
              <p14:xfrm>
                <a:off x="5419649" y="2646929"/>
                <a:ext cx="18000" cy="25200"/>
              </p14:xfrm>
            </p:contentPart>
          </mc:Choice>
          <mc:Fallback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96D05CD7-86E9-4FB8-8A43-3BA8FEE6D9B0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5410649" y="2638289"/>
                  <a:ext cx="3564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5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5B3A37AA-0A5E-E389-B8B7-A40E7B72F825}"/>
                    </a:ext>
                  </a:extLst>
                </p14:cNvPr>
                <p14:cNvContentPartPr/>
                <p14:nvPr/>
              </p14:nvContentPartPr>
              <p14:xfrm>
                <a:off x="5431889" y="2563769"/>
                <a:ext cx="140040" cy="135360"/>
              </p14:xfrm>
            </p:contentPart>
          </mc:Choice>
          <mc:Fallback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5B3A37AA-0A5E-E389-B8B7-A40E7B72F825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5422889" y="2555129"/>
                  <a:ext cx="1576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7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4DAA490E-70AC-280A-5821-F4A1CE84C01E}"/>
                    </a:ext>
                  </a:extLst>
                </p14:cNvPr>
                <p14:cNvContentPartPr/>
                <p14:nvPr/>
              </p14:nvContentPartPr>
              <p14:xfrm>
                <a:off x="5564009" y="2564489"/>
                <a:ext cx="48960" cy="147240"/>
              </p14:xfrm>
            </p:contentPart>
          </mc:Choice>
          <mc:Fallback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4DAA490E-70AC-280A-5821-F4A1CE84C01E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5555369" y="2555849"/>
                  <a:ext cx="6660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9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C04A94E2-A788-11D8-091A-F80134BA7D19}"/>
                    </a:ext>
                  </a:extLst>
                </p14:cNvPr>
                <p14:cNvContentPartPr/>
                <p14:nvPr/>
              </p14:nvContentPartPr>
              <p14:xfrm>
                <a:off x="5717009" y="2577089"/>
                <a:ext cx="5760" cy="115560"/>
              </p14:xfrm>
            </p:contentPart>
          </mc:Choice>
          <mc:Fallback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C04A94E2-A788-11D8-091A-F80134BA7D19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5708009" y="2568089"/>
                  <a:ext cx="2340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1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BA9D4408-9654-9AF0-4E41-C11FF059FE72}"/>
                    </a:ext>
                  </a:extLst>
                </p14:cNvPr>
                <p14:cNvContentPartPr/>
                <p14:nvPr/>
              </p14:nvContentPartPr>
              <p14:xfrm>
                <a:off x="5691089" y="2534969"/>
                <a:ext cx="151200" cy="235080"/>
              </p14:xfrm>
            </p:contentPart>
          </mc:Choice>
          <mc:Fallback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BA9D4408-9654-9AF0-4E41-C11FF059FE72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5682449" y="2525969"/>
                  <a:ext cx="16884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3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D6839253-DADC-C6D2-BC0A-6DFC29B44239}"/>
                    </a:ext>
                  </a:extLst>
                </p14:cNvPr>
                <p14:cNvContentPartPr/>
                <p14:nvPr/>
              </p14:nvContentPartPr>
              <p14:xfrm>
                <a:off x="5920409" y="2427689"/>
                <a:ext cx="111600" cy="280080"/>
              </p14:xfrm>
            </p:contentPart>
          </mc:Choice>
          <mc:Fallback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D6839253-DADC-C6D2-BC0A-6DFC29B44239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5911409" y="2418689"/>
                  <a:ext cx="129240" cy="297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17F9B9E5-CE71-D028-7144-F1893218E444}"/>
              </a:ext>
            </a:extLst>
          </p:cNvPr>
          <p:cNvGrpSpPr/>
          <p:nvPr/>
        </p:nvGrpSpPr>
        <p:grpSpPr>
          <a:xfrm>
            <a:off x="6370049" y="2560169"/>
            <a:ext cx="497520" cy="183240"/>
            <a:chOff x="6370049" y="2560169"/>
            <a:chExt cx="497520" cy="183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95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A7E80690-6270-2B09-6E1E-34211A48DBEF}"/>
                    </a:ext>
                  </a:extLst>
                </p14:cNvPr>
                <p14:cNvContentPartPr/>
                <p14:nvPr/>
              </p14:nvContentPartPr>
              <p14:xfrm>
                <a:off x="6370049" y="2560169"/>
                <a:ext cx="184320" cy="183240"/>
              </p14:xfrm>
            </p:contentPart>
          </mc:Choice>
          <mc:Fallback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A7E80690-6270-2B09-6E1E-34211A48DBEF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6361409" y="2551169"/>
                  <a:ext cx="20196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7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9B1E18D9-6BA2-135C-96C7-466959650FFD}"/>
                    </a:ext>
                  </a:extLst>
                </p14:cNvPr>
                <p14:cNvContentPartPr/>
                <p14:nvPr/>
              </p14:nvContentPartPr>
              <p14:xfrm>
                <a:off x="6596849" y="2601569"/>
                <a:ext cx="118440" cy="128880"/>
              </p14:xfrm>
            </p:contentPart>
          </mc:Choice>
          <mc:Fallback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9B1E18D9-6BA2-135C-96C7-466959650FFD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6587849" y="2592929"/>
                  <a:ext cx="1360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9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BAED2BBC-7F9A-713F-C2F2-69159C4F7D95}"/>
                    </a:ext>
                  </a:extLst>
                </p14:cNvPr>
                <p14:cNvContentPartPr/>
                <p14:nvPr/>
              </p14:nvContentPartPr>
              <p14:xfrm>
                <a:off x="6751289" y="2576369"/>
                <a:ext cx="116280" cy="158400"/>
              </p14:xfrm>
            </p:contentPart>
          </mc:Choice>
          <mc:Fallback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BAED2BBC-7F9A-713F-C2F2-69159C4F7D95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6742649" y="2567369"/>
                  <a:ext cx="133920" cy="176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C58DF3DE-B0A9-57D0-91D0-6F048D5003A6}"/>
              </a:ext>
            </a:extLst>
          </p:cNvPr>
          <p:cNvGrpSpPr/>
          <p:nvPr/>
        </p:nvGrpSpPr>
        <p:grpSpPr>
          <a:xfrm>
            <a:off x="7265009" y="2522729"/>
            <a:ext cx="3382200" cy="367560"/>
            <a:chOff x="7265009" y="2522729"/>
            <a:chExt cx="3382200" cy="367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01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42BCF375-923C-8958-2623-1701589967C4}"/>
                    </a:ext>
                  </a:extLst>
                </p14:cNvPr>
                <p14:cNvContentPartPr/>
                <p14:nvPr/>
              </p14:nvContentPartPr>
              <p14:xfrm>
                <a:off x="7275809" y="2609129"/>
                <a:ext cx="18000" cy="113400"/>
              </p14:xfrm>
            </p:contentPart>
          </mc:Choice>
          <mc:Fallback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42BCF375-923C-8958-2623-1701589967C4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7267169" y="2600489"/>
                  <a:ext cx="3564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3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C67B23CC-3F32-8404-1DCE-56623C057C99}"/>
                    </a:ext>
                  </a:extLst>
                </p14:cNvPr>
                <p14:cNvContentPartPr/>
                <p14:nvPr/>
              </p14:nvContentPartPr>
              <p14:xfrm>
                <a:off x="7265009" y="2575289"/>
                <a:ext cx="144360" cy="199440"/>
              </p14:xfrm>
            </p:contentPart>
          </mc:Choice>
          <mc:Fallback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C67B23CC-3F32-8404-1DCE-56623C057C99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7256369" y="2566649"/>
                  <a:ext cx="16200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5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E45949E5-B2C9-0415-4423-52EB3E8F0B77}"/>
                    </a:ext>
                  </a:extLst>
                </p14:cNvPr>
                <p14:cNvContentPartPr/>
                <p14:nvPr/>
              </p14:nvContentPartPr>
              <p14:xfrm>
                <a:off x="7499009" y="2626049"/>
                <a:ext cx="130680" cy="122760"/>
              </p14:xfrm>
            </p:contentPart>
          </mc:Choice>
          <mc:Fallback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E45949E5-B2C9-0415-4423-52EB3E8F0B77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7490009" y="2617049"/>
                  <a:ext cx="1483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7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DF09F559-7C26-2A83-DD84-13D620D5E5BE}"/>
                    </a:ext>
                  </a:extLst>
                </p14:cNvPr>
                <p14:cNvContentPartPr/>
                <p14:nvPr/>
              </p14:nvContentPartPr>
              <p14:xfrm>
                <a:off x="7659929" y="2543969"/>
                <a:ext cx="193680" cy="250200"/>
              </p14:xfrm>
            </p:contentPart>
          </mc:Choice>
          <mc:Fallback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DF09F559-7C26-2A83-DD84-13D620D5E5BE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7650929" y="2534969"/>
                  <a:ext cx="21132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9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945912EB-97F0-A253-D9CB-2A5753FA39FD}"/>
                    </a:ext>
                  </a:extLst>
                </p14:cNvPr>
                <p14:cNvContentPartPr/>
                <p14:nvPr/>
              </p14:nvContentPartPr>
              <p14:xfrm>
                <a:off x="7881689" y="2567009"/>
                <a:ext cx="179640" cy="253800"/>
              </p14:xfrm>
            </p:contentPart>
          </mc:Choice>
          <mc:Fallback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945912EB-97F0-A253-D9CB-2A5753FA39FD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7872689" y="2558009"/>
                  <a:ext cx="197280" cy="27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1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56FAC321-B950-A609-D746-9C0A457C9443}"/>
                    </a:ext>
                  </a:extLst>
                </p14:cNvPr>
                <p14:cNvContentPartPr/>
                <p14:nvPr/>
              </p14:nvContentPartPr>
              <p14:xfrm>
                <a:off x="8170769" y="2611289"/>
                <a:ext cx="154800" cy="135000"/>
              </p14:xfrm>
            </p:contentPart>
          </mc:Choice>
          <mc:Fallback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56FAC321-B950-A609-D746-9C0A457C9443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8161769" y="2602649"/>
                  <a:ext cx="17244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3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BF617FA2-8A01-09CC-65CD-536CBABE35AE}"/>
                    </a:ext>
                  </a:extLst>
                </p14:cNvPr>
                <p14:cNvContentPartPr/>
                <p14:nvPr/>
              </p14:nvContentPartPr>
              <p14:xfrm>
                <a:off x="8473529" y="2637929"/>
                <a:ext cx="17640" cy="114120"/>
              </p14:xfrm>
            </p:contentPart>
          </mc:Choice>
          <mc:Fallback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BF617FA2-8A01-09CC-65CD-536CBABE35AE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8464889" y="2628929"/>
                  <a:ext cx="3528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5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77EBA364-74EC-FF3A-2EAE-0D7083682E84}"/>
                    </a:ext>
                  </a:extLst>
                </p14:cNvPr>
                <p14:cNvContentPartPr/>
                <p14:nvPr/>
              </p14:nvContentPartPr>
              <p14:xfrm>
                <a:off x="8476769" y="2604449"/>
                <a:ext cx="132480" cy="166320"/>
              </p14:xfrm>
            </p:contentPart>
          </mc:Choice>
          <mc:Fallback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77EBA364-74EC-FF3A-2EAE-0D7083682E84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8467769" y="2595449"/>
                  <a:ext cx="15012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7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2662267D-49D0-BC9B-37C1-385510C34867}"/>
                    </a:ext>
                  </a:extLst>
                </p14:cNvPr>
                <p14:cNvContentPartPr/>
                <p14:nvPr/>
              </p14:nvContentPartPr>
              <p14:xfrm>
                <a:off x="8702129" y="2549729"/>
                <a:ext cx="194400" cy="259200"/>
              </p14:xfrm>
            </p:contentPart>
          </mc:Choice>
          <mc:Fallback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2662267D-49D0-BC9B-37C1-385510C34867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8693489" y="2541089"/>
                  <a:ext cx="21204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9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99118A50-C38D-63F8-8620-CC1A80A1A064}"/>
                    </a:ext>
                  </a:extLst>
                </p14:cNvPr>
                <p14:cNvContentPartPr/>
                <p14:nvPr/>
              </p14:nvContentPartPr>
              <p14:xfrm>
                <a:off x="8969609" y="2641889"/>
                <a:ext cx="165600" cy="138240"/>
              </p14:xfrm>
            </p:contentPart>
          </mc:Choice>
          <mc:Fallback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99118A50-C38D-63F8-8620-CC1A80A1A064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8960969" y="2633249"/>
                  <a:ext cx="1832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1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93D620BD-1597-B95E-F6BB-9A81B3F33554}"/>
                    </a:ext>
                  </a:extLst>
                </p14:cNvPr>
                <p14:cNvContentPartPr/>
                <p14:nvPr/>
              </p14:nvContentPartPr>
              <p14:xfrm>
                <a:off x="9234569" y="2590409"/>
                <a:ext cx="139680" cy="179640"/>
              </p14:xfrm>
            </p:contentPart>
          </mc:Choice>
          <mc:Fallback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93D620BD-1597-B95E-F6BB-9A81B3F33554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9225929" y="2581409"/>
                  <a:ext cx="15732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3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2C8EAF4F-1B94-0246-D12E-15B76E1C661D}"/>
                    </a:ext>
                  </a:extLst>
                </p14:cNvPr>
                <p14:cNvContentPartPr/>
                <p14:nvPr/>
              </p14:nvContentPartPr>
              <p14:xfrm>
                <a:off x="9483689" y="2629649"/>
                <a:ext cx="19080" cy="139320"/>
              </p14:xfrm>
            </p:contentPart>
          </mc:Choice>
          <mc:Fallback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2C8EAF4F-1B94-0246-D12E-15B76E1C661D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9475049" y="2621009"/>
                  <a:ext cx="3672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5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2B21810F-2802-E8C9-D0BF-81CFFCAB5354}"/>
                    </a:ext>
                  </a:extLst>
                </p14:cNvPr>
                <p14:cNvContentPartPr/>
                <p14:nvPr/>
              </p14:nvContentPartPr>
              <p14:xfrm>
                <a:off x="9642449" y="2627849"/>
                <a:ext cx="183240" cy="150120"/>
              </p14:xfrm>
            </p:contentPart>
          </mc:Choice>
          <mc:Fallback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2B21810F-2802-E8C9-D0BF-81CFFCAB5354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9633809" y="2618849"/>
                  <a:ext cx="20088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7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AA40A65C-3528-DEDE-2E04-5EDC37C3B739}"/>
                    </a:ext>
                  </a:extLst>
                </p14:cNvPr>
                <p14:cNvContentPartPr/>
                <p14:nvPr/>
              </p14:nvContentPartPr>
              <p14:xfrm>
                <a:off x="9966449" y="2607329"/>
                <a:ext cx="172440" cy="145800"/>
              </p14:xfrm>
            </p:contentPart>
          </mc:Choice>
          <mc:Fallback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AA40A65C-3528-DEDE-2E04-5EDC37C3B739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9957449" y="2598689"/>
                  <a:ext cx="1900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9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0EE09607-D904-9A44-C6E9-A904C5066193}"/>
                    </a:ext>
                  </a:extLst>
                </p14:cNvPr>
                <p14:cNvContentPartPr/>
                <p14:nvPr/>
              </p14:nvContentPartPr>
              <p14:xfrm>
                <a:off x="10253729" y="2633249"/>
                <a:ext cx="181440" cy="118080"/>
              </p14:xfrm>
            </p:contentPart>
          </mc:Choice>
          <mc:Fallback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0EE09607-D904-9A44-C6E9-A904C5066193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10244729" y="2624249"/>
                  <a:ext cx="1990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1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6D3FAEBA-5CCB-4A96-4450-9495F1D15092}"/>
                    </a:ext>
                  </a:extLst>
                </p14:cNvPr>
                <p14:cNvContentPartPr/>
                <p14:nvPr/>
              </p14:nvContentPartPr>
              <p14:xfrm>
                <a:off x="10231769" y="2526329"/>
                <a:ext cx="82440" cy="363960"/>
              </p14:xfrm>
            </p:contentPart>
          </mc:Choice>
          <mc:Fallback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6D3FAEBA-5CCB-4A96-4450-9495F1D15092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10222769" y="2517689"/>
                  <a:ext cx="100080" cy="38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3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934D8C88-7968-86F2-AD89-19C484092DD0}"/>
                    </a:ext>
                  </a:extLst>
                </p14:cNvPr>
                <p14:cNvContentPartPr/>
                <p14:nvPr/>
              </p14:nvContentPartPr>
              <p14:xfrm>
                <a:off x="10524809" y="2652329"/>
                <a:ext cx="122400" cy="122040"/>
              </p14:xfrm>
            </p:contentPart>
          </mc:Choice>
          <mc:Fallback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934D8C88-7968-86F2-AD89-19C484092DD0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10515809" y="2643689"/>
                  <a:ext cx="14004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5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2A42CB41-3D87-BDCE-1521-8F08977B2B1A}"/>
                    </a:ext>
                  </a:extLst>
                </p14:cNvPr>
                <p14:cNvContentPartPr/>
                <p14:nvPr/>
              </p14:nvContentPartPr>
              <p14:xfrm>
                <a:off x="10584209" y="2522729"/>
                <a:ext cx="14040" cy="31680"/>
              </p14:xfrm>
            </p:contentPart>
          </mc:Choice>
          <mc:Fallback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2A42CB41-3D87-BDCE-1521-8F08977B2B1A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10575209" y="2513729"/>
                  <a:ext cx="31680" cy="49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FC611959-8A3B-CE4D-30F2-BC3C9BFA0B4B}"/>
              </a:ext>
            </a:extLst>
          </p:cNvPr>
          <p:cNvGrpSpPr/>
          <p:nvPr/>
        </p:nvGrpSpPr>
        <p:grpSpPr>
          <a:xfrm>
            <a:off x="10990289" y="2598689"/>
            <a:ext cx="543960" cy="205920"/>
            <a:chOff x="10990289" y="2598689"/>
            <a:chExt cx="543960" cy="205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37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3442BB62-4E4E-7370-D1BD-1025030EC067}"/>
                    </a:ext>
                  </a:extLst>
                </p14:cNvPr>
                <p14:cNvContentPartPr/>
                <p14:nvPr/>
              </p14:nvContentPartPr>
              <p14:xfrm>
                <a:off x="10990289" y="2603009"/>
                <a:ext cx="196920" cy="14040"/>
              </p14:xfrm>
            </p:contentPart>
          </mc:Choice>
          <mc:Fallback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3442BB62-4E4E-7370-D1BD-1025030EC067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10981649" y="2594009"/>
                  <a:ext cx="21456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9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D1C87103-7C98-2BF3-C154-A244D8517BB8}"/>
                    </a:ext>
                  </a:extLst>
                </p14:cNvPr>
                <p14:cNvContentPartPr/>
                <p14:nvPr/>
              </p14:nvContentPartPr>
              <p14:xfrm>
                <a:off x="11068409" y="2598689"/>
                <a:ext cx="46080" cy="205920"/>
              </p14:xfrm>
            </p:contentPart>
          </mc:Choice>
          <mc:Fallback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D1C87103-7C98-2BF3-C154-A244D8517BB8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11059409" y="2590049"/>
                  <a:ext cx="6372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1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33C8334D-16C1-5490-E617-BA980DCCF873}"/>
                    </a:ext>
                  </a:extLst>
                </p14:cNvPr>
                <p14:cNvContentPartPr/>
                <p14:nvPr/>
              </p14:nvContentPartPr>
              <p14:xfrm>
                <a:off x="11209529" y="2659529"/>
                <a:ext cx="153000" cy="127800"/>
              </p14:xfrm>
            </p:contentPart>
          </mc:Choice>
          <mc:Fallback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33C8334D-16C1-5490-E617-BA980DCCF873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11200529" y="2650889"/>
                  <a:ext cx="1706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3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6471512E-2489-00DB-E216-EB6202967ACB}"/>
                    </a:ext>
                  </a:extLst>
                </p14:cNvPr>
                <p14:cNvContentPartPr/>
                <p14:nvPr/>
              </p14:nvContentPartPr>
              <p14:xfrm>
                <a:off x="11417609" y="2637929"/>
                <a:ext cx="116640" cy="145440"/>
              </p14:xfrm>
            </p:contentPart>
          </mc:Choice>
          <mc:Fallback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6471512E-2489-00DB-E216-EB6202967ACB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11408609" y="2628929"/>
                  <a:ext cx="134280" cy="163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0" name="Group 279">
            <a:extLst>
              <a:ext uri="{FF2B5EF4-FFF2-40B4-BE49-F238E27FC236}">
                <a16:creationId xmlns:a16="http://schemas.microsoft.com/office/drawing/2014/main" id="{A149CAFB-A1F1-CF6D-3160-7E5631A33130}"/>
              </a:ext>
            </a:extLst>
          </p:cNvPr>
          <p:cNvGrpSpPr/>
          <p:nvPr/>
        </p:nvGrpSpPr>
        <p:grpSpPr>
          <a:xfrm>
            <a:off x="324929" y="3064889"/>
            <a:ext cx="462240" cy="332640"/>
            <a:chOff x="324929" y="3064889"/>
            <a:chExt cx="462240" cy="332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45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B316AF74-8D78-B819-5F96-958C0CFC7913}"/>
                    </a:ext>
                  </a:extLst>
                </p14:cNvPr>
                <p14:cNvContentPartPr/>
                <p14:nvPr/>
              </p14:nvContentPartPr>
              <p14:xfrm>
                <a:off x="324929" y="3071009"/>
                <a:ext cx="167040" cy="159120"/>
              </p14:xfrm>
            </p:contentPart>
          </mc:Choice>
          <mc:Fallback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B316AF74-8D78-B819-5F96-958C0CFC7913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316289" y="3062009"/>
                  <a:ext cx="18468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7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67C204E1-8233-851F-CEDD-D2D091F9CBE8}"/>
                    </a:ext>
                  </a:extLst>
                </p14:cNvPr>
                <p14:cNvContentPartPr/>
                <p14:nvPr/>
              </p14:nvContentPartPr>
              <p14:xfrm>
                <a:off x="583049" y="3064889"/>
                <a:ext cx="121680" cy="332640"/>
              </p14:xfrm>
            </p:contentPart>
          </mc:Choice>
          <mc:Fallback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67C204E1-8233-851F-CEDD-D2D091F9CBE8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574049" y="3056249"/>
                  <a:ext cx="139320" cy="35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9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44EE3DDD-BA21-5777-12AD-9D7421F0366D}"/>
                    </a:ext>
                  </a:extLst>
                </p14:cNvPr>
                <p14:cNvContentPartPr/>
                <p14:nvPr/>
              </p14:nvContentPartPr>
              <p14:xfrm>
                <a:off x="785729" y="3079649"/>
                <a:ext cx="1440" cy="167760"/>
              </p14:xfrm>
            </p:contentPart>
          </mc:Choice>
          <mc:Fallback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44EE3DDD-BA21-5777-12AD-9D7421F0366D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776729" y="3071009"/>
                  <a:ext cx="19080" cy="185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7BC8F223-5FDC-3DA5-B8E4-B9AD4FE8ACF2}"/>
              </a:ext>
            </a:extLst>
          </p:cNvPr>
          <p:cNvGrpSpPr/>
          <p:nvPr/>
        </p:nvGrpSpPr>
        <p:grpSpPr>
          <a:xfrm>
            <a:off x="931169" y="2884169"/>
            <a:ext cx="811800" cy="524520"/>
            <a:chOff x="931169" y="2884169"/>
            <a:chExt cx="811800" cy="524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51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A14A54D5-FDD8-F3EE-24F4-274E0BC56B4A}"/>
                    </a:ext>
                  </a:extLst>
                </p14:cNvPr>
                <p14:cNvContentPartPr/>
                <p14:nvPr/>
              </p14:nvContentPartPr>
              <p14:xfrm>
                <a:off x="931169" y="2914049"/>
                <a:ext cx="121680" cy="271080"/>
              </p14:xfrm>
            </p:contentPart>
          </mc:Choice>
          <mc:Fallback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A14A54D5-FDD8-F3EE-24F4-274E0BC56B4A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922529" y="2905409"/>
                  <a:ext cx="13932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3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E9ED6831-4F50-1A89-0CBE-3A9A006E8326}"/>
                    </a:ext>
                  </a:extLst>
                </p14:cNvPr>
                <p14:cNvContentPartPr/>
                <p14:nvPr/>
              </p14:nvContentPartPr>
              <p14:xfrm>
                <a:off x="1191809" y="3042569"/>
                <a:ext cx="191520" cy="141480"/>
              </p14:xfrm>
            </p:contentPart>
          </mc:Choice>
          <mc:Fallback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E9ED6831-4F50-1A89-0CBE-3A9A006E8326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1182809" y="3033929"/>
                  <a:ext cx="20916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5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0EDA1EA0-2E32-DFAB-5EE8-68E8B62184ED}"/>
                    </a:ext>
                  </a:extLst>
                </p14:cNvPr>
                <p14:cNvContentPartPr/>
                <p14:nvPr/>
              </p14:nvContentPartPr>
              <p14:xfrm>
                <a:off x="1178489" y="2973449"/>
                <a:ext cx="62280" cy="435240"/>
              </p14:xfrm>
            </p:contentPart>
          </mc:Choice>
          <mc:Fallback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0EDA1EA0-2E32-DFAB-5EE8-68E8B62184ED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1169489" y="2964809"/>
                  <a:ext cx="79920" cy="45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7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A3733266-141C-D7B3-A6FA-FE83982CE4B3}"/>
                    </a:ext>
                  </a:extLst>
                </p14:cNvPr>
                <p14:cNvContentPartPr/>
                <p14:nvPr/>
              </p14:nvContentPartPr>
              <p14:xfrm>
                <a:off x="1471169" y="3051929"/>
                <a:ext cx="108000" cy="156600"/>
              </p14:xfrm>
            </p:contentPart>
          </mc:Choice>
          <mc:Fallback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A3733266-141C-D7B3-A6FA-FE83982CE4B3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1462169" y="3043289"/>
                  <a:ext cx="12564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9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9EF7203A-BC05-D141-4DA3-2889620FF19D}"/>
                    </a:ext>
                  </a:extLst>
                </p14:cNvPr>
                <p14:cNvContentPartPr/>
                <p14:nvPr/>
              </p14:nvContentPartPr>
              <p14:xfrm>
                <a:off x="1622729" y="3048689"/>
                <a:ext cx="120240" cy="150120"/>
              </p14:xfrm>
            </p:contentPart>
          </mc:Choice>
          <mc:Fallback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9EF7203A-BC05-D141-4DA3-2889620FF19D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1614089" y="3039689"/>
                  <a:ext cx="13788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1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CF100F3B-E602-928B-FF42-0F5EA0990740}"/>
                    </a:ext>
                  </a:extLst>
                </p14:cNvPr>
                <p14:cNvContentPartPr/>
                <p14:nvPr/>
              </p14:nvContentPartPr>
              <p14:xfrm>
                <a:off x="1686449" y="2884169"/>
                <a:ext cx="11520" cy="44640"/>
              </p14:xfrm>
            </p:contentPart>
          </mc:Choice>
          <mc:Fallback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CF100F3B-E602-928B-FF42-0F5EA0990740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1677449" y="2875529"/>
                  <a:ext cx="29160" cy="62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43E3E8DA-69AD-2AAB-8CD1-32E9BD306ECC}"/>
              </a:ext>
            </a:extLst>
          </p:cNvPr>
          <p:cNvGrpSpPr/>
          <p:nvPr/>
        </p:nvGrpSpPr>
        <p:grpSpPr>
          <a:xfrm>
            <a:off x="2160209" y="3037169"/>
            <a:ext cx="979560" cy="190800"/>
            <a:chOff x="2160209" y="3037169"/>
            <a:chExt cx="979560" cy="190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63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FA15758D-E276-4D7E-1520-CE6D0E67EE6E}"/>
                    </a:ext>
                  </a:extLst>
                </p14:cNvPr>
                <p14:cNvContentPartPr/>
                <p14:nvPr/>
              </p14:nvContentPartPr>
              <p14:xfrm>
                <a:off x="2160209" y="3065969"/>
                <a:ext cx="157320" cy="155520"/>
              </p14:xfrm>
            </p:contentPart>
          </mc:Choice>
          <mc:Fallback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FA15758D-E276-4D7E-1520-CE6D0E67EE6E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2151569" y="3057329"/>
                  <a:ext cx="17496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5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DE4B5D95-D53B-9F0A-4F60-84EB1DE58D8D}"/>
                    </a:ext>
                  </a:extLst>
                </p14:cNvPr>
                <p14:cNvContentPartPr/>
                <p14:nvPr/>
              </p14:nvContentPartPr>
              <p14:xfrm>
                <a:off x="2404649" y="3076769"/>
                <a:ext cx="122040" cy="149760"/>
              </p14:xfrm>
            </p:contentPart>
          </mc:Choice>
          <mc:Fallback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DE4B5D95-D53B-9F0A-4F60-84EB1DE58D8D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2396009" y="3067769"/>
                  <a:ext cx="13968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7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7DA78352-1D61-3EF8-9FC9-D883C7B925B6}"/>
                    </a:ext>
                  </a:extLst>
                </p14:cNvPr>
                <p14:cNvContentPartPr/>
                <p14:nvPr/>
              </p14:nvContentPartPr>
              <p14:xfrm>
                <a:off x="2628569" y="3037169"/>
                <a:ext cx="166680" cy="190800"/>
              </p14:xfrm>
            </p:contentPart>
          </mc:Choice>
          <mc:Fallback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7DA78352-1D61-3EF8-9FC9-D883C7B925B6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2619929" y="3028529"/>
                  <a:ext cx="18432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9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7DEA3180-11CE-8FEB-98C6-5A9F0A8D65A5}"/>
                    </a:ext>
                  </a:extLst>
                </p14:cNvPr>
                <p14:cNvContentPartPr/>
                <p14:nvPr/>
              </p14:nvContentPartPr>
              <p14:xfrm>
                <a:off x="2813609" y="3085409"/>
                <a:ext cx="103680" cy="133200"/>
              </p14:xfrm>
            </p:contentPart>
          </mc:Choice>
          <mc:Fallback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7DEA3180-11CE-8FEB-98C6-5A9F0A8D65A5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2804969" y="3076409"/>
                  <a:ext cx="1213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1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D3FBFBBF-A92B-12A2-CBEC-477B51641B21}"/>
                    </a:ext>
                  </a:extLst>
                </p14:cNvPr>
                <p14:cNvContentPartPr/>
                <p14:nvPr/>
              </p14:nvContentPartPr>
              <p14:xfrm>
                <a:off x="3008369" y="3070649"/>
                <a:ext cx="131400" cy="135000"/>
              </p14:xfrm>
            </p:contentPart>
          </mc:Choice>
          <mc:Fallback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D3FBFBBF-A92B-12A2-CBEC-477B51641B21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2999369" y="3062009"/>
                  <a:ext cx="149040" cy="152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73">
            <p14:nvContentPartPr>
              <p14:cNvPr id="277" name="Ink 276">
                <a:extLst>
                  <a:ext uri="{FF2B5EF4-FFF2-40B4-BE49-F238E27FC236}">
                    <a16:creationId xmlns:a16="http://schemas.microsoft.com/office/drawing/2014/main" id="{AD972408-9FFF-87FC-50DE-AD7E34ED68BE}"/>
                  </a:ext>
                </a:extLst>
              </p14:cNvPr>
              <p14:cNvContentPartPr/>
              <p14:nvPr/>
            </p14:nvContentPartPr>
            <p14:xfrm>
              <a:off x="3085769" y="2855369"/>
              <a:ext cx="5400" cy="71280"/>
            </p14:xfrm>
          </p:contentPart>
        </mc:Choice>
        <mc:Fallback>
          <p:pic>
            <p:nvPicPr>
              <p:cNvPr id="277" name="Ink 276">
                <a:extLst>
                  <a:ext uri="{FF2B5EF4-FFF2-40B4-BE49-F238E27FC236}">
                    <a16:creationId xmlns:a16="http://schemas.microsoft.com/office/drawing/2014/main" id="{AD972408-9FFF-87FC-50DE-AD7E34ED68BE}"/>
                  </a:ext>
                </a:extLst>
              </p:cNvPr>
              <p:cNvPicPr/>
              <p:nvPr/>
            </p:nvPicPr>
            <p:blipFill>
              <a:blip r:embed="rId474"/>
              <a:stretch>
                <a:fillRect/>
              </a:stretch>
            </p:blipFill>
            <p:spPr>
              <a:xfrm>
                <a:off x="3077129" y="2846369"/>
                <a:ext cx="23040" cy="88920"/>
              </a:xfrm>
              <a:prstGeom prst="rect">
                <a:avLst/>
              </a:prstGeom>
            </p:spPr>
          </p:pic>
        </mc:Fallback>
      </mc:AlternateContent>
      <p:grpSp>
        <p:nvGrpSpPr>
          <p:cNvPr id="291" name="Group 290">
            <a:extLst>
              <a:ext uri="{FF2B5EF4-FFF2-40B4-BE49-F238E27FC236}">
                <a16:creationId xmlns:a16="http://schemas.microsoft.com/office/drawing/2014/main" id="{C84835BC-83B6-6876-9807-E2913085971E}"/>
              </a:ext>
            </a:extLst>
          </p:cNvPr>
          <p:cNvGrpSpPr/>
          <p:nvPr/>
        </p:nvGrpSpPr>
        <p:grpSpPr>
          <a:xfrm>
            <a:off x="3531809" y="3003689"/>
            <a:ext cx="424080" cy="378360"/>
            <a:chOff x="3531809" y="3003689"/>
            <a:chExt cx="424080" cy="378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75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C22331C2-7AA8-2CF6-498D-2D81A0B80E34}"/>
                    </a:ext>
                  </a:extLst>
                </p14:cNvPr>
                <p14:cNvContentPartPr/>
                <p14:nvPr/>
              </p14:nvContentPartPr>
              <p14:xfrm>
                <a:off x="3566009" y="3105569"/>
                <a:ext cx="153000" cy="141840"/>
              </p14:xfrm>
            </p:contentPart>
          </mc:Choice>
          <mc:Fallback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C22331C2-7AA8-2CF6-498D-2D81A0B80E34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3557009" y="3096569"/>
                  <a:ext cx="17064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7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DDD891C4-4E06-1AA3-7015-54DFE4744656}"/>
                    </a:ext>
                  </a:extLst>
                </p14:cNvPr>
                <p14:cNvContentPartPr/>
                <p14:nvPr/>
              </p14:nvContentPartPr>
              <p14:xfrm>
                <a:off x="3531809" y="3003689"/>
                <a:ext cx="74880" cy="378360"/>
              </p14:xfrm>
            </p:contentPart>
          </mc:Choice>
          <mc:Fallback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DDD891C4-4E06-1AA3-7015-54DFE4744656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3522809" y="2995049"/>
                  <a:ext cx="92520" cy="39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9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AE8650DE-0C93-3175-6140-561F07F97AB3}"/>
                    </a:ext>
                  </a:extLst>
                </p14:cNvPr>
                <p14:cNvContentPartPr/>
                <p14:nvPr/>
              </p14:nvContentPartPr>
              <p14:xfrm>
                <a:off x="3824489" y="3083969"/>
                <a:ext cx="131400" cy="180720"/>
              </p14:xfrm>
            </p:contentPart>
          </mc:Choice>
          <mc:Fallback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AE8650DE-0C93-3175-6140-561F07F97AB3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3815849" y="3075329"/>
                  <a:ext cx="149040" cy="198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E4C14580-3195-A672-ABAF-ACDCA3AA7F4E}"/>
              </a:ext>
            </a:extLst>
          </p:cNvPr>
          <p:cNvGrpSpPr/>
          <p:nvPr/>
        </p:nvGrpSpPr>
        <p:grpSpPr>
          <a:xfrm>
            <a:off x="4308689" y="2988929"/>
            <a:ext cx="349200" cy="342360"/>
            <a:chOff x="4308689" y="2988929"/>
            <a:chExt cx="349200" cy="342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81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B6BB9383-87D2-EB3B-8AB4-C55A0CD37189}"/>
                    </a:ext>
                  </a:extLst>
                </p14:cNvPr>
                <p14:cNvContentPartPr/>
                <p14:nvPr/>
              </p14:nvContentPartPr>
              <p14:xfrm>
                <a:off x="4308689" y="3139769"/>
                <a:ext cx="135000" cy="133200"/>
              </p14:xfrm>
            </p:contentPart>
          </mc:Choice>
          <mc:Fallback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B6BB9383-87D2-EB3B-8AB4-C55A0CD37189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4299689" y="3131129"/>
                  <a:ext cx="15264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3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48FE08FE-0DA2-14E0-B2F8-81CF9C4F4013}"/>
                    </a:ext>
                  </a:extLst>
                </p14:cNvPr>
                <p14:cNvContentPartPr/>
                <p14:nvPr/>
              </p14:nvContentPartPr>
              <p14:xfrm>
                <a:off x="4324169" y="2988929"/>
                <a:ext cx="16560" cy="32760"/>
              </p14:xfrm>
            </p:contentPart>
          </mc:Choice>
          <mc:Fallback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48FE08FE-0DA2-14E0-B2F8-81CF9C4F4013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4315169" y="2980289"/>
                  <a:ext cx="3420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5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26FA83B5-286A-FC11-ED24-740A10F100B2}"/>
                    </a:ext>
                  </a:extLst>
                </p14:cNvPr>
                <p14:cNvContentPartPr/>
                <p14:nvPr/>
              </p14:nvContentPartPr>
              <p14:xfrm>
                <a:off x="4498769" y="3053369"/>
                <a:ext cx="159120" cy="277920"/>
              </p14:xfrm>
            </p:contentPart>
          </mc:Choice>
          <mc:Fallback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26FA83B5-286A-FC11-ED24-740A10F100B2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4489769" y="3044369"/>
                  <a:ext cx="176760" cy="295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1E32B2CF-82D7-2958-9E14-BBC5905557E3}"/>
              </a:ext>
            </a:extLst>
          </p:cNvPr>
          <p:cNvGrpSpPr/>
          <p:nvPr/>
        </p:nvGrpSpPr>
        <p:grpSpPr>
          <a:xfrm>
            <a:off x="4803689" y="3086849"/>
            <a:ext cx="601200" cy="204120"/>
            <a:chOff x="4803689" y="3086849"/>
            <a:chExt cx="601200" cy="204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87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39E8E02A-749F-86D9-DA6C-455B23E67D70}"/>
                    </a:ext>
                  </a:extLst>
                </p14:cNvPr>
                <p14:cNvContentPartPr/>
                <p14:nvPr/>
              </p14:nvContentPartPr>
              <p14:xfrm>
                <a:off x="4803689" y="3154169"/>
                <a:ext cx="127440" cy="136800"/>
              </p14:xfrm>
            </p:contentPart>
          </mc:Choice>
          <mc:Fallback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39E8E02A-749F-86D9-DA6C-455B23E67D70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4795049" y="3145529"/>
                  <a:ext cx="14508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9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F0D0E219-D143-4945-74AF-2123CC043C79}"/>
                    </a:ext>
                  </a:extLst>
                </p14:cNvPr>
                <p14:cNvContentPartPr/>
                <p14:nvPr/>
              </p14:nvContentPartPr>
              <p14:xfrm>
                <a:off x="5003489" y="3100169"/>
                <a:ext cx="157320" cy="160200"/>
              </p14:xfrm>
            </p:contentPart>
          </mc:Choice>
          <mc:Fallback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F0D0E219-D143-4945-74AF-2123CC043C79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4994849" y="3091529"/>
                  <a:ext cx="17496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1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5378E997-5C61-B537-015B-5F151F1AFAE6}"/>
                    </a:ext>
                  </a:extLst>
                </p14:cNvPr>
                <p14:cNvContentPartPr/>
                <p14:nvPr/>
              </p14:nvContentPartPr>
              <p14:xfrm>
                <a:off x="5232449" y="3086849"/>
                <a:ext cx="172440" cy="191160"/>
              </p14:xfrm>
            </p:contentPart>
          </mc:Choice>
          <mc:Fallback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5378E997-5C61-B537-015B-5F151F1AFAE6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5223809" y="3077849"/>
                  <a:ext cx="190080" cy="208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62A8E95C-33B2-A5A3-7E44-F2D7CA8E2EE2}"/>
              </a:ext>
            </a:extLst>
          </p:cNvPr>
          <p:cNvGrpSpPr/>
          <p:nvPr/>
        </p:nvGrpSpPr>
        <p:grpSpPr>
          <a:xfrm>
            <a:off x="5728529" y="3113489"/>
            <a:ext cx="532080" cy="189360"/>
            <a:chOff x="5728529" y="3113489"/>
            <a:chExt cx="532080" cy="189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93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6E7E1B23-94F1-D896-8EEE-9CED5331A983}"/>
                    </a:ext>
                  </a:extLst>
                </p14:cNvPr>
                <p14:cNvContentPartPr/>
                <p14:nvPr/>
              </p14:nvContentPartPr>
              <p14:xfrm>
                <a:off x="5728529" y="3113489"/>
                <a:ext cx="220320" cy="189360"/>
              </p14:xfrm>
            </p:contentPart>
          </mc:Choice>
          <mc:Fallback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6E7E1B23-94F1-D896-8EEE-9CED5331A983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5719889" y="3104849"/>
                  <a:ext cx="23796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5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AD659CA2-925F-03D0-904F-3722F091DDF4}"/>
                    </a:ext>
                  </a:extLst>
                </p14:cNvPr>
                <p14:cNvContentPartPr/>
                <p14:nvPr/>
              </p14:nvContentPartPr>
              <p14:xfrm>
                <a:off x="5974049" y="3157049"/>
                <a:ext cx="120240" cy="128880"/>
              </p14:xfrm>
            </p:contentPart>
          </mc:Choice>
          <mc:Fallback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AD659CA2-925F-03D0-904F-3722F091DDF4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5965049" y="3148409"/>
                  <a:ext cx="1378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7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D31C7270-3B28-A9E4-6488-7A6585D8751D}"/>
                    </a:ext>
                  </a:extLst>
                </p14:cNvPr>
                <p14:cNvContentPartPr/>
                <p14:nvPr/>
              </p14:nvContentPartPr>
              <p14:xfrm>
                <a:off x="6159809" y="3152729"/>
                <a:ext cx="100800" cy="129600"/>
              </p14:xfrm>
            </p:contentPart>
          </mc:Choice>
          <mc:Fallback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D31C7270-3B28-A9E4-6488-7A6585D8751D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6151169" y="3143729"/>
                  <a:ext cx="118440" cy="147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0" name="Group 319">
            <a:extLst>
              <a:ext uri="{FF2B5EF4-FFF2-40B4-BE49-F238E27FC236}">
                <a16:creationId xmlns:a16="http://schemas.microsoft.com/office/drawing/2014/main" id="{ABD2D50A-D8B1-957D-154B-1EDB91AB1280}"/>
              </a:ext>
            </a:extLst>
          </p:cNvPr>
          <p:cNvGrpSpPr/>
          <p:nvPr/>
        </p:nvGrpSpPr>
        <p:grpSpPr>
          <a:xfrm>
            <a:off x="6597209" y="3039689"/>
            <a:ext cx="1547640" cy="421920"/>
            <a:chOff x="6597209" y="3039689"/>
            <a:chExt cx="1547640" cy="421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99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79600943-CAB5-E630-4121-7C346391D164}"/>
                    </a:ext>
                  </a:extLst>
                </p14:cNvPr>
                <p14:cNvContentPartPr/>
                <p14:nvPr/>
              </p14:nvContentPartPr>
              <p14:xfrm>
                <a:off x="6597209" y="3131849"/>
                <a:ext cx="191160" cy="329760"/>
              </p14:xfrm>
            </p:contentPart>
          </mc:Choice>
          <mc:Fallback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79600943-CAB5-E630-4121-7C346391D164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6588569" y="3123209"/>
                  <a:ext cx="208800" cy="34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1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956A7591-623E-89DE-9771-8103E289FB91}"/>
                    </a:ext>
                  </a:extLst>
                </p14:cNvPr>
                <p14:cNvContentPartPr/>
                <p14:nvPr/>
              </p14:nvContentPartPr>
              <p14:xfrm>
                <a:off x="6852449" y="3198809"/>
                <a:ext cx="125640" cy="131400"/>
              </p14:xfrm>
            </p:contentPart>
          </mc:Choice>
          <mc:Fallback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956A7591-623E-89DE-9771-8103E289FB91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6843449" y="3189809"/>
                  <a:ext cx="14328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3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B455BD1C-3E9A-54CB-4CBC-A154FBF248C6}"/>
                    </a:ext>
                  </a:extLst>
                </p14:cNvPr>
                <p14:cNvContentPartPr/>
                <p14:nvPr/>
              </p14:nvContentPartPr>
              <p14:xfrm>
                <a:off x="7060889" y="3164609"/>
                <a:ext cx="112680" cy="178560"/>
              </p14:xfrm>
            </p:contentPart>
          </mc:Choice>
          <mc:Fallback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B455BD1C-3E9A-54CB-4CBC-A154FBF248C6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7052249" y="3155969"/>
                  <a:ext cx="13032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5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13AF43A4-19A5-DAA0-1326-262875C4C097}"/>
                    </a:ext>
                  </a:extLst>
                </p14:cNvPr>
                <p14:cNvContentPartPr/>
                <p14:nvPr/>
              </p14:nvContentPartPr>
              <p14:xfrm>
                <a:off x="7256009" y="3215369"/>
                <a:ext cx="21600" cy="151200"/>
              </p14:xfrm>
            </p:contentPart>
          </mc:Choice>
          <mc:Fallback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13AF43A4-19A5-DAA0-1326-262875C4C097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7247369" y="3206729"/>
                  <a:ext cx="392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7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77F3154A-B010-A6FD-390A-89354F92F432}"/>
                    </a:ext>
                  </a:extLst>
                </p14:cNvPr>
                <p14:cNvContentPartPr/>
                <p14:nvPr/>
              </p14:nvContentPartPr>
              <p14:xfrm>
                <a:off x="7414769" y="3179369"/>
                <a:ext cx="28800" cy="170640"/>
              </p14:xfrm>
            </p:contentPart>
          </mc:Choice>
          <mc:Fallback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77F3154A-B010-A6FD-390A-89354F92F432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7406129" y="3170729"/>
                  <a:ext cx="4644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9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B68DEC2A-9469-88F8-11AB-59D3B73D36F4}"/>
                    </a:ext>
                  </a:extLst>
                </p14:cNvPr>
                <p14:cNvContentPartPr/>
                <p14:nvPr/>
              </p14:nvContentPartPr>
              <p14:xfrm>
                <a:off x="7402529" y="3212849"/>
                <a:ext cx="126000" cy="132120"/>
              </p14:xfrm>
            </p:contentPart>
          </mc:Choice>
          <mc:Fallback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B68DEC2A-9469-88F8-11AB-59D3B73D36F4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7393529" y="3203849"/>
                  <a:ext cx="14364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1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8BD62B28-6FA7-AC2F-16E2-CAB60BFFE144}"/>
                    </a:ext>
                  </a:extLst>
                </p14:cNvPr>
                <p14:cNvContentPartPr/>
                <p14:nvPr/>
              </p14:nvContentPartPr>
              <p14:xfrm>
                <a:off x="7632929" y="3222569"/>
                <a:ext cx="111600" cy="113040"/>
              </p14:xfrm>
            </p:contentPart>
          </mc:Choice>
          <mc:Fallback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8BD62B28-6FA7-AC2F-16E2-CAB60BFFE144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7624289" y="3213929"/>
                  <a:ext cx="12924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3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29B0638C-B717-A092-8D26-E09715F8E5D6}"/>
                    </a:ext>
                  </a:extLst>
                </p14:cNvPr>
                <p14:cNvContentPartPr/>
                <p14:nvPr/>
              </p14:nvContentPartPr>
              <p14:xfrm>
                <a:off x="7785929" y="3212129"/>
                <a:ext cx="142920" cy="120960"/>
              </p14:xfrm>
            </p:contentPart>
          </mc:Choice>
          <mc:Fallback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29B0638C-B717-A092-8D26-E09715F8E5D6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7777289" y="3203129"/>
                  <a:ext cx="16056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5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306C7119-2C1F-FAB7-3AE9-0705A306552A}"/>
                    </a:ext>
                  </a:extLst>
                </p14:cNvPr>
                <p14:cNvContentPartPr/>
                <p14:nvPr/>
              </p14:nvContentPartPr>
              <p14:xfrm>
                <a:off x="7868009" y="3039689"/>
                <a:ext cx="5400" cy="82800"/>
              </p14:xfrm>
            </p:contentPart>
          </mc:Choice>
          <mc:Fallback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306C7119-2C1F-FAB7-3AE9-0705A306552A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7859009" y="3030689"/>
                  <a:ext cx="2304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7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B2A671D9-5D63-0D9E-90AC-D73A17AA3C97}"/>
                    </a:ext>
                  </a:extLst>
                </p14:cNvPr>
                <p14:cNvContentPartPr/>
                <p14:nvPr/>
              </p14:nvContentPartPr>
              <p14:xfrm>
                <a:off x="7953689" y="3190889"/>
                <a:ext cx="191160" cy="156240"/>
              </p14:xfrm>
            </p:contentPart>
          </mc:Choice>
          <mc:Fallback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B2A671D9-5D63-0D9E-90AC-D73A17AA3C97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7945049" y="3181889"/>
                  <a:ext cx="208800" cy="173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659FF289-ADC8-0414-06D8-5685C845DE2F}"/>
              </a:ext>
            </a:extLst>
          </p:cNvPr>
          <p:cNvGrpSpPr/>
          <p:nvPr/>
        </p:nvGrpSpPr>
        <p:grpSpPr>
          <a:xfrm>
            <a:off x="8460209" y="3064529"/>
            <a:ext cx="1720440" cy="459720"/>
            <a:chOff x="8460209" y="3064529"/>
            <a:chExt cx="1720440" cy="459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19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9F8EBC97-3664-36A2-53CA-3FC23DD82FE1}"/>
                    </a:ext>
                  </a:extLst>
                </p14:cNvPr>
                <p14:cNvContentPartPr/>
                <p14:nvPr/>
              </p14:nvContentPartPr>
              <p14:xfrm>
                <a:off x="8460209" y="3222929"/>
                <a:ext cx="175680" cy="136800"/>
              </p14:xfrm>
            </p:contentPart>
          </mc:Choice>
          <mc:Fallback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9F8EBC97-3664-36A2-53CA-3FC23DD82FE1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8451569" y="3213929"/>
                  <a:ext cx="19332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1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501770F9-469A-4F1E-8C97-936EB5AE400F}"/>
                    </a:ext>
                  </a:extLst>
                </p14:cNvPr>
                <p14:cNvContentPartPr/>
                <p14:nvPr/>
              </p14:nvContentPartPr>
              <p14:xfrm>
                <a:off x="8639849" y="3253529"/>
                <a:ext cx="217800" cy="270720"/>
              </p14:xfrm>
            </p:contentPart>
          </mc:Choice>
          <mc:Fallback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501770F9-469A-4F1E-8C97-936EB5AE400F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8630849" y="3244529"/>
                  <a:ext cx="235440" cy="28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3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096AFA2A-DFEA-2A1F-3573-48AA003A1B7C}"/>
                    </a:ext>
                  </a:extLst>
                </p14:cNvPr>
                <p14:cNvContentPartPr/>
                <p14:nvPr/>
              </p14:nvContentPartPr>
              <p14:xfrm>
                <a:off x="8958089" y="3236249"/>
                <a:ext cx="51840" cy="142200"/>
              </p14:xfrm>
            </p:contentPart>
          </mc:Choice>
          <mc:Fallback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096AFA2A-DFEA-2A1F-3573-48AA003A1B7C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8949089" y="3227249"/>
                  <a:ext cx="6948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5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033B28E1-D89F-44FE-EC3E-1F2C0D6ECAA8}"/>
                    </a:ext>
                  </a:extLst>
                </p14:cNvPr>
                <p14:cNvContentPartPr/>
                <p14:nvPr/>
              </p14:nvContentPartPr>
              <p14:xfrm>
                <a:off x="9066809" y="3121049"/>
                <a:ext cx="160200" cy="236520"/>
              </p14:xfrm>
            </p:contentPart>
          </mc:Choice>
          <mc:Fallback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033B28E1-D89F-44FE-EC3E-1F2C0D6ECAA8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9058169" y="3112049"/>
                  <a:ext cx="17784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7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265A8F4C-859F-0085-DB55-05569F862187}"/>
                    </a:ext>
                  </a:extLst>
                </p14:cNvPr>
                <p14:cNvContentPartPr/>
                <p14:nvPr/>
              </p14:nvContentPartPr>
              <p14:xfrm>
                <a:off x="9358049" y="3226169"/>
                <a:ext cx="166320" cy="129240"/>
              </p14:xfrm>
            </p:contentPart>
          </mc:Choice>
          <mc:Fallback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265A8F4C-859F-0085-DB55-05569F862187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9349049" y="3217169"/>
                  <a:ext cx="18396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9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0B826551-7F20-6C5C-6DCA-569FD3A78B37}"/>
                    </a:ext>
                  </a:extLst>
                </p14:cNvPr>
                <p14:cNvContentPartPr/>
                <p14:nvPr/>
              </p14:nvContentPartPr>
              <p14:xfrm>
                <a:off x="9278129" y="3103769"/>
                <a:ext cx="185040" cy="408240"/>
              </p14:xfrm>
            </p:contentPart>
          </mc:Choice>
          <mc:Fallback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0B826551-7F20-6C5C-6DCA-569FD3A78B37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9269129" y="3095129"/>
                  <a:ext cx="202680" cy="42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1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E86A1015-9512-2B21-5420-ED9BFA0BDB56}"/>
                    </a:ext>
                  </a:extLst>
                </p14:cNvPr>
                <p14:cNvContentPartPr/>
                <p14:nvPr/>
              </p14:nvContentPartPr>
              <p14:xfrm>
                <a:off x="9616169" y="3244889"/>
                <a:ext cx="120960" cy="126360"/>
              </p14:xfrm>
            </p:contentPart>
          </mc:Choice>
          <mc:Fallback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E86A1015-9512-2B21-5420-ED9BFA0BDB56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9607529" y="3236249"/>
                  <a:ext cx="1386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3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4DEC9608-E26F-9491-41BC-CBEC0833F5BA}"/>
                    </a:ext>
                  </a:extLst>
                </p14:cNvPr>
                <p14:cNvContentPartPr/>
                <p14:nvPr/>
              </p14:nvContentPartPr>
              <p14:xfrm>
                <a:off x="9817769" y="3243809"/>
                <a:ext cx="133920" cy="127440"/>
              </p14:xfrm>
            </p:contentPart>
          </mc:Choice>
          <mc:Fallback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4DEC9608-E26F-9491-41BC-CBEC0833F5BA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9809129" y="3235169"/>
                  <a:ext cx="1515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5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78E8E6B8-36D6-8DB8-2877-F3D94BC38C1F}"/>
                    </a:ext>
                  </a:extLst>
                </p14:cNvPr>
                <p14:cNvContentPartPr/>
                <p14:nvPr/>
              </p14:nvContentPartPr>
              <p14:xfrm>
                <a:off x="9892289" y="3064529"/>
                <a:ext cx="16560" cy="115200"/>
              </p14:xfrm>
            </p:contentPart>
          </mc:Choice>
          <mc:Fallback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78E8E6B8-36D6-8DB8-2877-F3D94BC38C1F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9883649" y="3055529"/>
                  <a:ext cx="3420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7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3177A0CD-8623-5FD8-1319-8705929D6352}"/>
                    </a:ext>
                  </a:extLst>
                </p14:cNvPr>
                <p14:cNvContentPartPr/>
                <p14:nvPr/>
              </p14:nvContentPartPr>
              <p14:xfrm>
                <a:off x="10003169" y="3229769"/>
                <a:ext cx="177480" cy="160920"/>
              </p14:xfrm>
            </p:contentPart>
          </mc:Choice>
          <mc:Fallback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3177A0CD-8623-5FD8-1319-8705929D6352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9994529" y="3220769"/>
                  <a:ext cx="195120" cy="178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39">
            <p14:nvContentPartPr>
              <p14:cNvPr id="321" name="Ink 320">
                <a:extLst>
                  <a:ext uri="{FF2B5EF4-FFF2-40B4-BE49-F238E27FC236}">
                    <a16:creationId xmlns:a16="http://schemas.microsoft.com/office/drawing/2014/main" id="{6FC166FE-E9A3-1A31-632C-488BF34B306E}"/>
                  </a:ext>
                </a:extLst>
              </p14:cNvPr>
              <p14:cNvContentPartPr/>
              <p14:nvPr/>
            </p14:nvContentPartPr>
            <p14:xfrm>
              <a:off x="10368929" y="3359729"/>
              <a:ext cx="360" cy="4680"/>
            </p14:xfrm>
          </p:contentPart>
        </mc:Choice>
        <mc:Fallback>
          <p:pic>
            <p:nvPicPr>
              <p:cNvPr id="321" name="Ink 320">
                <a:extLst>
                  <a:ext uri="{FF2B5EF4-FFF2-40B4-BE49-F238E27FC236}">
                    <a16:creationId xmlns:a16="http://schemas.microsoft.com/office/drawing/2014/main" id="{6FC166FE-E9A3-1A31-632C-488BF34B306E}"/>
                  </a:ext>
                </a:extLst>
              </p:cNvPr>
              <p:cNvPicPr/>
              <p:nvPr/>
            </p:nvPicPr>
            <p:blipFill>
              <a:blip r:embed="rId540"/>
              <a:stretch>
                <a:fillRect/>
              </a:stretch>
            </p:blipFill>
            <p:spPr>
              <a:xfrm>
                <a:off x="10359929" y="3351089"/>
                <a:ext cx="180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1">
            <p14:nvContentPartPr>
              <p14:cNvPr id="322" name="Ink 321">
                <a:extLst>
                  <a:ext uri="{FF2B5EF4-FFF2-40B4-BE49-F238E27FC236}">
                    <a16:creationId xmlns:a16="http://schemas.microsoft.com/office/drawing/2014/main" id="{BF438F85-33DC-8D2A-1165-E470D8350780}"/>
                  </a:ext>
                </a:extLst>
              </p14:cNvPr>
              <p14:cNvContentPartPr/>
              <p14:nvPr/>
            </p14:nvContentPartPr>
            <p14:xfrm>
              <a:off x="10337609" y="3389249"/>
              <a:ext cx="1800" cy="4320"/>
            </p14:xfrm>
          </p:contentPart>
        </mc:Choice>
        <mc:Fallback>
          <p:pic>
            <p:nvPicPr>
              <p:cNvPr id="322" name="Ink 321">
                <a:extLst>
                  <a:ext uri="{FF2B5EF4-FFF2-40B4-BE49-F238E27FC236}">
                    <a16:creationId xmlns:a16="http://schemas.microsoft.com/office/drawing/2014/main" id="{BF438F85-33DC-8D2A-1165-E470D8350780}"/>
                  </a:ext>
                </a:extLst>
              </p:cNvPr>
              <p:cNvPicPr/>
              <p:nvPr/>
            </p:nvPicPr>
            <p:blipFill>
              <a:blip r:embed="rId540"/>
              <a:stretch>
                <a:fillRect/>
              </a:stretch>
            </p:blipFill>
            <p:spPr>
              <a:xfrm>
                <a:off x="10328609" y="3380609"/>
                <a:ext cx="194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2">
            <p14:nvContentPartPr>
              <p14:cNvPr id="323" name="Ink 322">
                <a:extLst>
                  <a:ext uri="{FF2B5EF4-FFF2-40B4-BE49-F238E27FC236}">
                    <a16:creationId xmlns:a16="http://schemas.microsoft.com/office/drawing/2014/main" id="{2DA8E6DC-D2CA-D0FB-FC93-DFA3939E033B}"/>
                  </a:ext>
                </a:extLst>
              </p14:cNvPr>
              <p14:cNvContentPartPr/>
              <p14:nvPr/>
            </p14:nvContentPartPr>
            <p14:xfrm>
              <a:off x="2035649" y="3624329"/>
              <a:ext cx="205560" cy="281160"/>
            </p14:xfrm>
          </p:contentPart>
        </mc:Choice>
        <mc:Fallback>
          <p:pic>
            <p:nvPicPr>
              <p:cNvPr id="323" name="Ink 322">
                <a:extLst>
                  <a:ext uri="{FF2B5EF4-FFF2-40B4-BE49-F238E27FC236}">
                    <a16:creationId xmlns:a16="http://schemas.microsoft.com/office/drawing/2014/main" id="{2DA8E6DC-D2CA-D0FB-FC93-DFA3939E033B}"/>
                  </a:ext>
                </a:extLst>
              </p:cNvPr>
              <p:cNvPicPr/>
              <p:nvPr/>
            </p:nvPicPr>
            <p:blipFill>
              <a:blip r:embed="rId543"/>
              <a:stretch>
                <a:fillRect/>
              </a:stretch>
            </p:blipFill>
            <p:spPr>
              <a:xfrm>
                <a:off x="2026649" y="3615329"/>
                <a:ext cx="22320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4">
            <p14:nvContentPartPr>
              <p14:cNvPr id="324" name="Ink 323">
                <a:extLst>
                  <a:ext uri="{FF2B5EF4-FFF2-40B4-BE49-F238E27FC236}">
                    <a16:creationId xmlns:a16="http://schemas.microsoft.com/office/drawing/2014/main" id="{675FE20D-18A3-C1B8-7E0A-DF6187FBDB18}"/>
                  </a:ext>
                </a:extLst>
              </p14:cNvPr>
              <p14:cNvContentPartPr/>
              <p14:nvPr/>
            </p14:nvContentPartPr>
            <p14:xfrm>
              <a:off x="2467649" y="3820529"/>
              <a:ext cx="43920" cy="163080"/>
            </p14:xfrm>
          </p:contentPart>
        </mc:Choice>
        <mc:Fallback>
          <p:pic>
            <p:nvPicPr>
              <p:cNvPr id="324" name="Ink 323">
                <a:extLst>
                  <a:ext uri="{FF2B5EF4-FFF2-40B4-BE49-F238E27FC236}">
                    <a16:creationId xmlns:a16="http://schemas.microsoft.com/office/drawing/2014/main" id="{675FE20D-18A3-C1B8-7E0A-DF6187FBDB18}"/>
                  </a:ext>
                </a:extLst>
              </p:cNvPr>
              <p:cNvPicPr/>
              <p:nvPr/>
            </p:nvPicPr>
            <p:blipFill>
              <a:blip r:embed="rId545"/>
              <a:stretch>
                <a:fillRect/>
              </a:stretch>
            </p:blipFill>
            <p:spPr>
              <a:xfrm>
                <a:off x="2459009" y="3811529"/>
                <a:ext cx="6156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6">
            <p14:nvContentPartPr>
              <p14:cNvPr id="325" name="Ink 324">
                <a:extLst>
                  <a:ext uri="{FF2B5EF4-FFF2-40B4-BE49-F238E27FC236}">
                    <a16:creationId xmlns:a16="http://schemas.microsoft.com/office/drawing/2014/main" id="{B1F4EA49-5F9D-957D-FDE1-57D44276301A}"/>
                  </a:ext>
                </a:extLst>
              </p14:cNvPr>
              <p14:cNvContentPartPr/>
              <p14:nvPr/>
            </p14:nvContentPartPr>
            <p14:xfrm>
              <a:off x="2783009" y="3702089"/>
              <a:ext cx="336600" cy="196560"/>
            </p14:xfrm>
          </p:contentPart>
        </mc:Choice>
        <mc:Fallback>
          <p:pic>
            <p:nvPicPr>
              <p:cNvPr id="325" name="Ink 324">
                <a:extLst>
                  <a:ext uri="{FF2B5EF4-FFF2-40B4-BE49-F238E27FC236}">
                    <a16:creationId xmlns:a16="http://schemas.microsoft.com/office/drawing/2014/main" id="{B1F4EA49-5F9D-957D-FDE1-57D44276301A}"/>
                  </a:ext>
                </a:extLst>
              </p:cNvPr>
              <p:cNvPicPr/>
              <p:nvPr/>
            </p:nvPicPr>
            <p:blipFill>
              <a:blip r:embed="rId547"/>
              <a:stretch>
                <a:fillRect/>
              </a:stretch>
            </p:blipFill>
            <p:spPr>
              <a:xfrm>
                <a:off x="2774369" y="3693089"/>
                <a:ext cx="3542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8">
            <p14:nvContentPartPr>
              <p14:cNvPr id="326" name="Ink 325">
                <a:extLst>
                  <a:ext uri="{FF2B5EF4-FFF2-40B4-BE49-F238E27FC236}">
                    <a16:creationId xmlns:a16="http://schemas.microsoft.com/office/drawing/2014/main" id="{8921633D-8C4F-0761-F3B6-FE4E88D8FBBC}"/>
                  </a:ext>
                </a:extLst>
              </p14:cNvPr>
              <p14:cNvContentPartPr/>
              <p14:nvPr/>
            </p14:nvContentPartPr>
            <p14:xfrm>
              <a:off x="3278729" y="3882809"/>
              <a:ext cx="53640" cy="129960"/>
            </p14:xfrm>
          </p:contentPart>
        </mc:Choice>
        <mc:Fallback>
          <p:pic>
            <p:nvPicPr>
              <p:cNvPr id="326" name="Ink 325">
                <a:extLst>
                  <a:ext uri="{FF2B5EF4-FFF2-40B4-BE49-F238E27FC236}">
                    <a16:creationId xmlns:a16="http://schemas.microsoft.com/office/drawing/2014/main" id="{8921633D-8C4F-0761-F3B6-FE4E88D8FBBC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3269729" y="3873809"/>
                <a:ext cx="7128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0">
            <p14:nvContentPartPr>
              <p14:cNvPr id="327" name="Ink 326">
                <a:extLst>
                  <a:ext uri="{FF2B5EF4-FFF2-40B4-BE49-F238E27FC236}">
                    <a16:creationId xmlns:a16="http://schemas.microsoft.com/office/drawing/2014/main" id="{63705691-3814-8219-5901-8329AC306EA8}"/>
                  </a:ext>
                </a:extLst>
              </p14:cNvPr>
              <p14:cNvContentPartPr/>
              <p14:nvPr/>
            </p14:nvContentPartPr>
            <p14:xfrm>
              <a:off x="3616409" y="3666089"/>
              <a:ext cx="151920" cy="280800"/>
            </p14:xfrm>
          </p:contentPart>
        </mc:Choice>
        <mc:Fallback>
          <p:pic>
            <p:nvPicPr>
              <p:cNvPr id="327" name="Ink 326">
                <a:extLst>
                  <a:ext uri="{FF2B5EF4-FFF2-40B4-BE49-F238E27FC236}">
                    <a16:creationId xmlns:a16="http://schemas.microsoft.com/office/drawing/2014/main" id="{63705691-3814-8219-5901-8329AC306EA8}"/>
                  </a:ext>
                </a:extLst>
              </p:cNvPr>
              <p:cNvPicPr/>
              <p:nvPr/>
            </p:nvPicPr>
            <p:blipFill>
              <a:blip r:embed="rId551"/>
              <a:stretch>
                <a:fillRect/>
              </a:stretch>
            </p:blipFill>
            <p:spPr>
              <a:xfrm>
                <a:off x="3607769" y="3657089"/>
                <a:ext cx="16956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2">
            <p14:nvContentPartPr>
              <p14:cNvPr id="328" name="Ink 327">
                <a:extLst>
                  <a:ext uri="{FF2B5EF4-FFF2-40B4-BE49-F238E27FC236}">
                    <a16:creationId xmlns:a16="http://schemas.microsoft.com/office/drawing/2014/main" id="{D133FF44-3F13-58FD-B4A0-2F05CB688235}"/>
                  </a:ext>
                </a:extLst>
              </p14:cNvPr>
              <p14:cNvContentPartPr/>
              <p14:nvPr/>
            </p14:nvContentPartPr>
            <p14:xfrm>
              <a:off x="3933209" y="3728009"/>
              <a:ext cx="187920" cy="214560"/>
            </p14:xfrm>
          </p:contentPart>
        </mc:Choice>
        <mc:Fallback>
          <p:pic>
            <p:nvPicPr>
              <p:cNvPr id="328" name="Ink 327">
                <a:extLst>
                  <a:ext uri="{FF2B5EF4-FFF2-40B4-BE49-F238E27FC236}">
                    <a16:creationId xmlns:a16="http://schemas.microsoft.com/office/drawing/2014/main" id="{D133FF44-3F13-58FD-B4A0-2F05CB688235}"/>
                  </a:ext>
                </a:extLst>
              </p:cNvPr>
              <p:cNvPicPr/>
              <p:nvPr/>
            </p:nvPicPr>
            <p:blipFill>
              <a:blip r:embed="rId553"/>
              <a:stretch>
                <a:fillRect/>
              </a:stretch>
            </p:blipFill>
            <p:spPr>
              <a:xfrm>
                <a:off x="3924569" y="3719009"/>
                <a:ext cx="20556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54">
            <p14:nvContentPartPr>
              <p14:cNvPr id="329" name="Ink 328">
                <a:extLst>
                  <a:ext uri="{FF2B5EF4-FFF2-40B4-BE49-F238E27FC236}">
                    <a16:creationId xmlns:a16="http://schemas.microsoft.com/office/drawing/2014/main" id="{27FAC7BB-E6C2-FDA7-E738-89568E8BE711}"/>
                  </a:ext>
                </a:extLst>
              </p14:cNvPr>
              <p14:cNvContentPartPr/>
              <p14:nvPr/>
            </p14:nvContentPartPr>
            <p14:xfrm>
              <a:off x="4408769" y="3915209"/>
              <a:ext cx="26640" cy="125640"/>
            </p14:xfrm>
          </p:contentPart>
        </mc:Choice>
        <mc:Fallback>
          <p:pic>
            <p:nvPicPr>
              <p:cNvPr id="329" name="Ink 328">
                <a:extLst>
                  <a:ext uri="{FF2B5EF4-FFF2-40B4-BE49-F238E27FC236}">
                    <a16:creationId xmlns:a16="http://schemas.microsoft.com/office/drawing/2014/main" id="{27FAC7BB-E6C2-FDA7-E738-89568E8BE711}"/>
                  </a:ext>
                </a:extLst>
              </p:cNvPr>
              <p:cNvPicPr/>
              <p:nvPr/>
            </p:nvPicPr>
            <p:blipFill>
              <a:blip r:embed="rId555"/>
              <a:stretch>
                <a:fillRect/>
              </a:stretch>
            </p:blipFill>
            <p:spPr>
              <a:xfrm>
                <a:off x="4399769" y="3906569"/>
                <a:ext cx="44280" cy="143280"/>
              </a:xfrm>
              <a:prstGeom prst="rect">
                <a:avLst/>
              </a:prstGeom>
            </p:spPr>
          </p:pic>
        </mc:Fallback>
      </mc:AlternateContent>
      <p:grpSp>
        <p:nvGrpSpPr>
          <p:cNvPr id="342" name="Group 341">
            <a:extLst>
              <a:ext uri="{FF2B5EF4-FFF2-40B4-BE49-F238E27FC236}">
                <a16:creationId xmlns:a16="http://schemas.microsoft.com/office/drawing/2014/main" id="{84908C1B-802E-6BC6-B92B-E6774A29799F}"/>
              </a:ext>
            </a:extLst>
          </p:cNvPr>
          <p:cNvGrpSpPr/>
          <p:nvPr/>
        </p:nvGrpSpPr>
        <p:grpSpPr>
          <a:xfrm>
            <a:off x="4649969" y="3676889"/>
            <a:ext cx="524520" cy="294840"/>
            <a:chOff x="4649969" y="3676889"/>
            <a:chExt cx="524520" cy="294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56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EB0055D8-1AFB-B5B7-0A55-53D02F3938CD}"/>
                    </a:ext>
                  </a:extLst>
                </p14:cNvPr>
                <p14:cNvContentPartPr/>
                <p14:nvPr/>
              </p14:nvContentPartPr>
              <p14:xfrm>
                <a:off x="4649969" y="3676889"/>
                <a:ext cx="168840" cy="294840"/>
              </p14:xfrm>
            </p:contentPart>
          </mc:Choice>
          <mc:Fallback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EB0055D8-1AFB-B5B7-0A55-53D02F3938CD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4640969" y="3668249"/>
                  <a:ext cx="18648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8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7F426E57-B461-5C03-65AE-B70E37BE1CEF}"/>
                    </a:ext>
                  </a:extLst>
                </p14:cNvPr>
                <p14:cNvContentPartPr/>
                <p14:nvPr/>
              </p14:nvContentPartPr>
              <p14:xfrm>
                <a:off x="4952369" y="3766529"/>
                <a:ext cx="222120" cy="186840"/>
              </p14:xfrm>
            </p:contentPart>
          </mc:Choice>
          <mc:Fallback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7F426E57-B461-5C03-65AE-B70E37BE1CEF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4943369" y="3757529"/>
                  <a:ext cx="239760" cy="204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60">
            <p14:nvContentPartPr>
              <p14:cNvPr id="332" name="Ink 331">
                <a:extLst>
                  <a:ext uri="{FF2B5EF4-FFF2-40B4-BE49-F238E27FC236}">
                    <a16:creationId xmlns:a16="http://schemas.microsoft.com/office/drawing/2014/main" id="{DF6014D6-6990-B614-5809-C21D9CBC8C50}"/>
                  </a:ext>
                </a:extLst>
              </p14:cNvPr>
              <p14:cNvContentPartPr/>
              <p14:nvPr/>
            </p14:nvContentPartPr>
            <p14:xfrm>
              <a:off x="5395889" y="3962009"/>
              <a:ext cx="51480" cy="125640"/>
            </p14:xfrm>
          </p:contentPart>
        </mc:Choice>
        <mc:Fallback>
          <p:pic>
            <p:nvPicPr>
              <p:cNvPr id="332" name="Ink 331">
                <a:extLst>
                  <a:ext uri="{FF2B5EF4-FFF2-40B4-BE49-F238E27FC236}">
                    <a16:creationId xmlns:a16="http://schemas.microsoft.com/office/drawing/2014/main" id="{DF6014D6-6990-B614-5809-C21D9CBC8C50}"/>
                  </a:ext>
                </a:extLst>
              </p:cNvPr>
              <p:cNvPicPr/>
              <p:nvPr/>
            </p:nvPicPr>
            <p:blipFill>
              <a:blip r:embed="rId561"/>
              <a:stretch>
                <a:fillRect/>
              </a:stretch>
            </p:blipFill>
            <p:spPr>
              <a:xfrm>
                <a:off x="5387249" y="3953009"/>
                <a:ext cx="69120" cy="143280"/>
              </a:xfrm>
              <a:prstGeom prst="rect">
                <a:avLst/>
              </a:prstGeom>
            </p:spPr>
          </p:pic>
        </mc:Fallback>
      </mc:AlternateContent>
      <p:grpSp>
        <p:nvGrpSpPr>
          <p:cNvPr id="341" name="Group 340">
            <a:extLst>
              <a:ext uri="{FF2B5EF4-FFF2-40B4-BE49-F238E27FC236}">
                <a16:creationId xmlns:a16="http://schemas.microsoft.com/office/drawing/2014/main" id="{3ACE3ABF-87EC-D694-B47A-5924F1362D94}"/>
              </a:ext>
            </a:extLst>
          </p:cNvPr>
          <p:cNvGrpSpPr/>
          <p:nvPr/>
        </p:nvGrpSpPr>
        <p:grpSpPr>
          <a:xfrm>
            <a:off x="5761649" y="3696689"/>
            <a:ext cx="152640" cy="336600"/>
            <a:chOff x="5761649" y="3696689"/>
            <a:chExt cx="152640" cy="336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62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671000E6-8C0E-963F-C286-4D0F2F27F267}"/>
                    </a:ext>
                  </a:extLst>
                </p14:cNvPr>
                <p14:cNvContentPartPr/>
                <p14:nvPr/>
              </p14:nvContentPartPr>
              <p14:xfrm>
                <a:off x="5761649" y="3696689"/>
                <a:ext cx="142200" cy="187200"/>
              </p14:xfrm>
            </p:contentPart>
          </mc:Choice>
          <mc:Fallback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671000E6-8C0E-963F-C286-4D0F2F27F267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5752649" y="3688049"/>
                  <a:ext cx="15984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4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29430617-A511-CEB6-DDFD-408D01772AB3}"/>
                    </a:ext>
                  </a:extLst>
                </p14:cNvPr>
                <p14:cNvContentPartPr/>
                <p14:nvPr/>
              </p14:nvContentPartPr>
              <p14:xfrm>
                <a:off x="5904209" y="3738449"/>
                <a:ext cx="10080" cy="294840"/>
              </p14:xfrm>
            </p:contentPart>
          </mc:Choice>
          <mc:Fallback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29430617-A511-CEB6-DDFD-408D01772AB3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5895209" y="3729809"/>
                  <a:ext cx="27720" cy="312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66">
            <p14:nvContentPartPr>
              <p14:cNvPr id="335" name="Ink 334">
                <a:extLst>
                  <a:ext uri="{FF2B5EF4-FFF2-40B4-BE49-F238E27FC236}">
                    <a16:creationId xmlns:a16="http://schemas.microsoft.com/office/drawing/2014/main" id="{B481BC29-551D-C668-FF85-1852AB2D251D}"/>
                  </a:ext>
                </a:extLst>
              </p14:cNvPr>
              <p14:cNvContentPartPr/>
              <p14:nvPr/>
            </p14:nvContentPartPr>
            <p14:xfrm>
              <a:off x="6091049" y="3833849"/>
              <a:ext cx="178560" cy="198720"/>
            </p14:xfrm>
          </p:contentPart>
        </mc:Choice>
        <mc:Fallback>
          <p:pic>
            <p:nvPicPr>
              <p:cNvPr id="335" name="Ink 334">
                <a:extLst>
                  <a:ext uri="{FF2B5EF4-FFF2-40B4-BE49-F238E27FC236}">
                    <a16:creationId xmlns:a16="http://schemas.microsoft.com/office/drawing/2014/main" id="{B481BC29-551D-C668-FF85-1852AB2D251D}"/>
                  </a:ext>
                </a:extLst>
              </p:cNvPr>
              <p:cNvPicPr/>
              <p:nvPr/>
            </p:nvPicPr>
            <p:blipFill>
              <a:blip r:embed="rId567"/>
              <a:stretch>
                <a:fillRect/>
              </a:stretch>
            </p:blipFill>
            <p:spPr>
              <a:xfrm>
                <a:off x="6082049" y="3825209"/>
                <a:ext cx="19620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8">
            <p14:nvContentPartPr>
              <p14:cNvPr id="336" name="Ink 335">
                <a:extLst>
                  <a:ext uri="{FF2B5EF4-FFF2-40B4-BE49-F238E27FC236}">
                    <a16:creationId xmlns:a16="http://schemas.microsoft.com/office/drawing/2014/main" id="{6EABD4D0-A3B9-22D3-D84C-530ACFC5C462}"/>
                  </a:ext>
                </a:extLst>
              </p14:cNvPr>
              <p14:cNvContentPartPr/>
              <p14:nvPr/>
            </p14:nvContentPartPr>
            <p14:xfrm>
              <a:off x="6434129" y="4008449"/>
              <a:ext cx="94680" cy="174240"/>
            </p14:xfrm>
          </p:contentPart>
        </mc:Choice>
        <mc:Fallback>
          <p:pic>
            <p:nvPicPr>
              <p:cNvPr id="336" name="Ink 335">
                <a:extLst>
                  <a:ext uri="{FF2B5EF4-FFF2-40B4-BE49-F238E27FC236}">
                    <a16:creationId xmlns:a16="http://schemas.microsoft.com/office/drawing/2014/main" id="{6EABD4D0-A3B9-22D3-D84C-530ACFC5C462}"/>
                  </a:ext>
                </a:extLst>
              </p:cNvPr>
              <p:cNvPicPr/>
              <p:nvPr/>
            </p:nvPicPr>
            <p:blipFill>
              <a:blip r:embed="rId569"/>
              <a:stretch>
                <a:fillRect/>
              </a:stretch>
            </p:blipFill>
            <p:spPr>
              <a:xfrm>
                <a:off x="6425129" y="3999809"/>
                <a:ext cx="112320" cy="191880"/>
              </a:xfrm>
              <a:prstGeom prst="rect">
                <a:avLst/>
              </a:prstGeom>
            </p:spPr>
          </p:pic>
        </mc:Fallback>
      </mc:AlternateContent>
      <p:grpSp>
        <p:nvGrpSpPr>
          <p:cNvPr id="340" name="Group 339">
            <a:extLst>
              <a:ext uri="{FF2B5EF4-FFF2-40B4-BE49-F238E27FC236}">
                <a16:creationId xmlns:a16="http://schemas.microsoft.com/office/drawing/2014/main" id="{E21F1A91-1E7B-ED63-2AC3-16C8E86188D4}"/>
              </a:ext>
            </a:extLst>
          </p:cNvPr>
          <p:cNvGrpSpPr/>
          <p:nvPr/>
        </p:nvGrpSpPr>
        <p:grpSpPr>
          <a:xfrm>
            <a:off x="6887009" y="3990449"/>
            <a:ext cx="208440" cy="47520"/>
            <a:chOff x="6887009" y="3990449"/>
            <a:chExt cx="208440" cy="47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70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F78C67E3-458B-D8C2-C04F-2A20E35A6322}"/>
                    </a:ext>
                  </a:extLst>
                </p14:cNvPr>
                <p14:cNvContentPartPr/>
                <p14:nvPr/>
              </p14:nvContentPartPr>
              <p14:xfrm>
                <a:off x="6887009" y="3990449"/>
                <a:ext cx="33120" cy="22680"/>
              </p14:xfrm>
            </p:contentPart>
          </mc:Choice>
          <mc:Fallback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F78C67E3-458B-D8C2-C04F-2A20E35A6322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6878009" y="3981809"/>
                  <a:ext cx="5076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2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C2A147D5-2616-B437-EF72-D1823AC68698}"/>
                    </a:ext>
                  </a:extLst>
                </p14:cNvPr>
                <p14:cNvContentPartPr/>
                <p14:nvPr/>
              </p14:nvContentPartPr>
              <p14:xfrm>
                <a:off x="7050809" y="4013129"/>
                <a:ext cx="44640" cy="24840"/>
              </p14:xfrm>
            </p:contentPart>
          </mc:Choice>
          <mc:Fallback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C2A147D5-2616-B437-EF72-D1823AC68698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7041809" y="4004489"/>
                  <a:ext cx="62280" cy="42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74">
            <p14:nvContentPartPr>
              <p14:cNvPr id="339" name="Ink 338">
                <a:extLst>
                  <a:ext uri="{FF2B5EF4-FFF2-40B4-BE49-F238E27FC236}">
                    <a16:creationId xmlns:a16="http://schemas.microsoft.com/office/drawing/2014/main" id="{6BD6BE2C-7F7D-62A3-9EE5-FA317C60EDAC}"/>
                  </a:ext>
                </a:extLst>
              </p14:cNvPr>
              <p14:cNvContentPartPr/>
              <p14:nvPr/>
            </p14:nvContentPartPr>
            <p14:xfrm>
              <a:off x="7272209" y="4030409"/>
              <a:ext cx="57600" cy="20160"/>
            </p14:xfrm>
          </p:contentPart>
        </mc:Choice>
        <mc:Fallback>
          <p:pic>
            <p:nvPicPr>
              <p:cNvPr id="339" name="Ink 338">
                <a:extLst>
                  <a:ext uri="{FF2B5EF4-FFF2-40B4-BE49-F238E27FC236}">
                    <a16:creationId xmlns:a16="http://schemas.microsoft.com/office/drawing/2014/main" id="{6BD6BE2C-7F7D-62A3-9EE5-FA317C60EDAC}"/>
                  </a:ext>
                </a:extLst>
              </p:cNvPr>
              <p:cNvPicPr/>
              <p:nvPr/>
            </p:nvPicPr>
            <p:blipFill>
              <a:blip r:embed="rId575"/>
              <a:stretch>
                <a:fillRect/>
              </a:stretch>
            </p:blipFill>
            <p:spPr>
              <a:xfrm>
                <a:off x="7263569" y="4021769"/>
                <a:ext cx="752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6">
            <p14:nvContentPartPr>
              <p14:cNvPr id="343" name="Ink 342">
                <a:extLst>
                  <a:ext uri="{FF2B5EF4-FFF2-40B4-BE49-F238E27FC236}">
                    <a16:creationId xmlns:a16="http://schemas.microsoft.com/office/drawing/2014/main" id="{B6FA1DA3-885D-EF9B-2950-1F543D993ABD}"/>
                  </a:ext>
                </a:extLst>
              </p14:cNvPr>
              <p14:cNvContentPartPr/>
              <p14:nvPr/>
            </p14:nvContentPartPr>
            <p14:xfrm>
              <a:off x="297569" y="4837169"/>
              <a:ext cx="119520" cy="122400"/>
            </p14:xfrm>
          </p:contentPart>
        </mc:Choice>
        <mc:Fallback>
          <p:pic>
            <p:nvPicPr>
              <p:cNvPr id="343" name="Ink 342">
                <a:extLst>
                  <a:ext uri="{FF2B5EF4-FFF2-40B4-BE49-F238E27FC236}">
                    <a16:creationId xmlns:a16="http://schemas.microsoft.com/office/drawing/2014/main" id="{B6FA1DA3-885D-EF9B-2950-1F543D993ABD}"/>
                  </a:ext>
                </a:extLst>
              </p:cNvPr>
              <p:cNvPicPr/>
              <p:nvPr/>
            </p:nvPicPr>
            <p:blipFill>
              <a:blip r:embed="rId577"/>
              <a:stretch>
                <a:fillRect/>
              </a:stretch>
            </p:blipFill>
            <p:spPr>
              <a:xfrm>
                <a:off x="234569" y="4774529"/>
                <a:ext cx="245160" cy="248040"/>
              </a:xfrm>
              <a:prstGeom prst="rect">
                <a:avLst/>
              </a:prstGeom>
            </p:spPr>
          </p:pic>
        </mc:Fallback>
      </mc:AlternateContent>
      <p:grpSp>
        <p:nvGrpSpPr>
          <p:cNvPr id="368" name="Group 367">
            <a:extLst>
              <a:ext uri="{FF2B5EF4-FFF2-40B4-BE49-F238E27FC236}">
                <a16:creationId xmlns:a16="http://schemas.microsoft.com/office/drawing/2014/main" id="{CE555D7A-D50F-2177-06A6-2B45E081FCE0}"/>
              </a:ext>
            </a:extLst>
          </p:cNvPr>
          <p:cNvGrpSpPr/>
          <p:nvPr/>
        </p:nvGrpSpPr>
        <p:grpSpPr>
          <a:xfrm>
            <a:off x="894089" y="4629809"/>
            <a:ext cx="934560" cy="389160"/>
            <a:chOff x="894089" y="4629809"/>
            <a:chExt cx="934560" cy="389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78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F0BF69F2-0918-8DAE-E97C-B7BE8FBE42B5}"/>
                    </a:ext>
                  </a:extLst>
                </p14:cNvPr>
                <p14:cNvContentPartPr/>
                <p14:nvPr/>
              </p14:nvContentPartPr>
              <p14:xfrm>
                <a:off x="896609" y="4681289"/>
                <a:ext cx="9360" cy="337680"/>
              </p14:xfrm>
            </p:contentPart>
          </mc:Choice>
          <mc:Fallback>
            <p:pic>
              <p:nvPicPr>
                <p:cNvPr id="344" name="Ink 343">
                  <a:extLst>
                    <a:ext uri="{FF2B5EF4-FFF2-40B4-BE49-F238E27FC236}">
                      <a16:creationId xmlns:a16="http://schemas.microsoft.com/office/drawing/2014/main" id="{F0BF69F2-0918-8DAE-E97C-B7BE8FBE42B5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887609" y="4672289"/>
                  <a:ext cx="27000" cy="35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0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629EC67F-BBA4-BADE-8E13-5861691FBF85}"/>
                    </a:ext>
                  </a:extLst>
                </p14:cNvPr>
                <p14:cNvContentPartPr/>
                <p14:nvPr/>
              </p14:nvContentPartPr>
              <p14:xfrm>
                <a:off x="894089" y="4702529"/>
                <a:ext cx="173520" cy="285840"/>
              </p14:xfrm>
            </p:contentPart>
          </mc:Choice>
          <mc:Fallback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629EC67F-BBA4-BADE-8E13-5861691FBF85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885089" y="4693889"/>
                  <a:ext cx="19116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2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1DD0EC93-5E4A-2B16-3398-E09292048232}"/>
                    </a:ext>
                  </a:extLst>
                </p14:cNvPr>
                <p14:cNvContentPartPr/>
                <p14:nvPr/>
              </p14:nvContentPartPr>
              <p14:xfrm>
                <a:off x="1143209" y="4839689"/>
                <a:ext cx="93600" cy="130680"/>
              </p14:xfrm>
            </p:contentPart>
          </mc:Choice>
          <mc:Fallback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1DD0EC93-5E4A-2B16-3398-E09292048232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1134569" y="4831049"/>
                  <a:ext cx="1112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4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72F76934-ADC9-0215-D1C5-C22325EC6DB3}"/>
                    </a:ext>
                  </a:extLst>
                </p14:cNvPr>
                <p14:cNvContentPartPr/>
                <p14:nvPr/>
              </p14:nvContentPartPr>
              <p14:xfrm>
                <a:off x="1359929" y="4799009"/>
                <a:ext cx="21600" cy="178920"/>
              </p14:xfrm>
            </p:contentPart>
          </mc:Choice>
          <mc:Fallback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72F76934-ADC9-0215-D1C5-C22325EC6DB3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1351289" y="4790369"/>
                  <a:ext cx="3924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6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8D80083D-45B7-C39E-A1AC-C8A71E246FB8}"/>
                    </a:ext>
                  </a:extLst>
                </p14:cNvPr>
                <p14:cNvContentPartPr/>
                <p14:nvPr/>
              </p14:nvContentPartPr>
              <p14:xfrm>
                <a:off x="1440929" y="4806929"/>
                <a:ext cx="132480" cy="172440"/>
              </p14:xfrm>
            </p:contentPart>
          </mc:Choice>
          <mc:Fallback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8D80083D-45B7-C39E-A1AC-C8A71E246FB8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1432289" y="4798289"/>
                  <a:ext cx="15012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8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58DD8398-85D9-80CC-52C6-3EEAF5BB8983}"/>
                    </a:ext>
                  </a:extLst>
                </p14:cNvPr>
                <p14:cNvContentPartPr/>
                <p14:nvPr/>
              </p14:nvContentPartPr>
              <p14:xfrm>
                <a:off x="1690049" y="4809809"/>
                <a:ext cx="119160" cy="147960"/>
              </p14:xfrm>
            </p:contentPart>
          </mc:Choice>
          <mc:Fallback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58DD8398-85D9-80CC-52C6-3EEAF5BB8983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1681409" y="4801169"/>
                  <a:ext cx="13680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0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CF08E81E-779F-DD5B-3754-A4E84C7FAC41}"/>
                    </a:ext>
                  </a:extLst>
                </p14:cNvPr>
                <p14:cNvContentPartPr/>
                <p14:nvPr/>
              </p14:nvContentPartPr>
              <p14:xfrm>
                <a:off x="1818929" y="4841849"/>
                <a:ext cx="9720" cy="131400"/>
              </p14:xfrm>
            </p:contentPart>
          </mc:Choice>
          <mc:Fallback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CF08E81E-779F-DD5B-3754-A4E84C7FAC41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1809929" y="4833209"/>
                  <a:ext cx="2736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2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214B6AD2-3FC2-1F2B-B55D-2209E1BF1C76}"/>
                    </a:ext>
                  </a:extLst>
                </p14:cNvPr>
                <p14:cNvContentPartPr/>
                <p14:nvPr/>
              </p14:nvContentPartPr>
              <p14:xfrm>
                <a:off x="1801289" y="4629809"/>
                <a:ext cx="7560" cy="23400"/>
              </p14:xfrm>
            </p:contentPart>
          </mc:Choice>
          <mc:Fallback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214B6AD2-3FC2-1F2B-B55D-2209E1BF1C76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1792289" y="4620809"/>
                  <a:ext cx="25200" cy="4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D76B75A4-A737-B0CE-82D8-59EF9BD9EB7E}"/>
              </a:ext>
            </a:extLst>
          </p:cNvPr>
          <p:cNvGrpSpPr/>
          <p:nvPr/>
        </p:nvGrpSpPr>
        <p:grpSpPr>
          <a:xfrm>
            <a:off x="2340569" y="4693169"/>
            <a:ext cx="1111680" cy="331560"/>
            <a:chOff x="2340569" y="4693169"/>
            <a:chExt cx="1111680" cy="331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94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714C4B18-2F02-9573-5016-5B4EE875C2FA}"/>
                    </a:ext>
                  </a:extLst>
                </p14:cNvPr>
                <p14:cNvContentPartPr/>
                <p14:nvPr/>
              </p14:nvContentPartPr>
              <p14:xfrm>
                <a:off x="2355329" y="4799009"/>
                <a:ext cx="25560" cy="160920"/>
              </p14:xfrm>
            </p:contentPart>
          </mc:Choice>
          <mc:Fallback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714C4B18-2F02-9573-5016-5B4EE875C2FA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2346329" y="4790369"/>
                  <a:ext cx="4320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6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AB9A14FA-6CAA-DF7B-A858-788722381FF8}"/>
                    </a:ext>
                  </a:extLst>
                </p14:cNvPr>
                <p14:cNvContentPartPr/>
                <p14:nvPr/>
              </p14:nvContentPartPr>
              <p14:xfrm>
                <a:off x="2340569" y="4769849"/>
                <a:ext cx="164160" cy="210600"/>
              </p14:xfrm>
            </p:contentPart>
          </mc:Choice>
          <mc:Fallback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AB9A14FA-6CAA-DF7B-A858-788722381FF8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2331929" y="4760849"/>
                  <a:ext cx="18180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8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50AF6EF8-0A87-DDF6-2A32-8D0F6B790A35}"/>
                    </a:ext>
                  </a:extLst>
                </p14:cNvPr>
                <p14:cNvContentPartPr/>
                <p14:nvPr/>
              </p14:nvContentPartPr>
              <p14:xfrm>
                <a:off x="2606249" y="4819889"/>
                <a:ext cx="129600" cy="140760"/>
              </p14:xfrm>
            </p:contentPart>
          </mc:Choice>
          <mc:Fallback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50AF6EF8-0A87-DDF6-2A32-8D0F6B790A35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2597249" y="4810889"/>
                  <a:ext cx="14724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0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5F37D05B-802B-B7E0-2617-659304542A70}"/>
                    </a:ext>
                  </a:extLst>
                </p14:cNvPr>
                <p14:cNvContentPartPr/>
                <p14:nvPr/>
              </p14:nvContentPartPr>
              <p14:xfrm>
                <a:off x="2769329" y="4693169"/>
                <a:ext cx="186840" cy="294480"/>
              </p14:xfrm>
            </p:contentPart>
          </mc:Choice>
          <mc:Fallback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5F37D05B-802B-B7E0-2617-659304542A70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2760689" y="4684529"/>
                  <a:ext cx="20448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2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FE9EE459-F506-16B7-9C5E-0CD107641BB4}"/>
                    </a:ext>
                  </a:extLst>
                </p14:cNvPr>
                <p14:cNvContentPartPr/>
                <p14:nvPr/>
              </p14:nvContentPartPr>
              <p14:xfrm>
                <a:off x="3035369" y="4706849"/>
                <a:ext cx="154440" cy="317880"/>
              </p14:xfrm>
            </p:contentPart>
          </mc:Choice>
          <mc:Fallback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FE9EE459-F506-16B7-9C5E-0CD107641BB4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3026729" y="4698209"/>
                  <a:ext cx="172080" cy="33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4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9528DC44-F0DC-BE82-5074-DBB9C1A2E9C4}"/>
                    </a:ext>
                  </a:extLst>
                </p14:cNvPr>
                <p14:cNvContentPartPr/>
                <p14:nvPr/>
              </p14:nvContentPartPr>
              <p14:xfrm>
                <a:off x="3307529" y="4829609"/>
                <a:ext cx="144720" cy="137160"/>
              </p14:xfrm>
            </p:contentPart>
          </mc:Choice>
          <mc:Fallback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9528DC44-F0DC-BE82-5074-DBB9C1A2E9C4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3298889" y="4820609"/>
                  <a:ext cx="162360" cy="154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6" name="Group 365">
            <a:extLst>
              <a:ext uri="{FF2B5EF4-FFF2-40B4-BE49-F238E27FC236}">
                <a16:creationId xmlns:a16="http://schemas.microsoft.com/office/drawing/2014/main" id="{6AD3DE58-81F7-880A-47DC-FA710C51BC6E}"/>
              </a:ext>
            </a:extLst>
          </p:cNvPr>
          <p:cNvGrpSpPr/>
          <p:nvPr/>
        </p:nvGrpSpPr>
        <p:grpSpPr>
          <a:xfrm>
            <a:off x="3598049" y="4675889"/>
            <a:ext cx="1266120" cy="368280"/>
            <a:chOff x="3598049" y="4675889"/>
            <a:chExt cx="1266120" cy="368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06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3CB96D3B-31E8-359B-D87F-271BA148D1B1}"/>
                    </a:ext>
                  </a:extLst>
                </p14:cNvPr>
                <p14:cNvContentPartPr/>
                <p14:nvPr/>
              </p14:nvContentPartPr>
              <p14:xfrm>
                <a:off x="3598049" y="4851929"/>
                <a:ext cx="35280" cy="121680"/>
              </p14:xfrm>
            </p:contentPart>
          </mc:Choice>
          <mc:Fallback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3CB96D3B-31E8-359B-D87F-271BA148D1B1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3589409" y="4842929"/>
                  <a:ext cx="5292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8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A95C090E-B360-863C-4DE3-FC940EABFE27}"/>
                    </a:ext>
                  </a:extLst>
                </p14:cNvPr>
                <p14:cNvContentPartPr/>
                <p14:nvPr/>
              </p14:nvContentPartPr>
              <p14:xfrm>
                <a:off x="3617489" y="4805129"/>
                <a:ext cx="100800" cy="153000"/>
              </p14:xfrm>
            </p:contentPart>
          </mc:Choice>
          <mc:Fallback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A95C090E-B360-863C-4DE3-FC940EABFE27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3608489" y="4796489"/>
                  <a:ext cx="11844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0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BB16BDBF-CBC0-B7BF-BBF9-BD7C2EE69B09}"/>
                    </a:ext>
                  </a:extLst>
                </p14:cNvPr>
                <p14:cNvContentPartPr/>
                <p14:nvPr/>
              </p14:nvContentPartPr>
              <p14:xfrm>
                <a:off x="3762569" y="4731689"/>
                <a:ext cx="181080" cy="312480"/>
              </p14:xfrm>
            </p:contentPart>
          </mc:Choice>
          <mc:Fallback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BB16BDBF-CBC0-B7BF-BBF9-BD7C2EE69B09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3753569" y="4723049"/>
                  <a:ext cx="19872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2">
              <p14:nvContentPartPr>
                <p14:cNvPr id="361" name="Ink 360">
                  <a:extLst>
                    <a:ext uri="{FF2B5EF4-FFF2-40B4-BE49-F238E27FC236}">
                      <a16:creationId xmlns:a16="http://schemas.microsoft.com/office/drawing/2014/main" id="{C25FBC2C-70FC-8CEB-FA34-A96512584EA2}"/>
                    </a:ext>
                  </a:extLst>
                </p14:cNvPr>
                <p14:cNvContentPartPr/>
                <p14:nvPr/>
              </p14:nvContentPartPr>
              <p14:xfrm>
                <a:off x="4055969" y="4828169"/>
                <a:ext cx="153000" cy="167040"/>
              </p14:xfrm>
            </p:contentPart>
          </mc:Choice>
          <mc:Fallback>
            <p:pic>
              <p:nvPicPr>
                <p:cNvPr id="361" name="Ink 360">
                  <a:extLst>
                    <a:ext uri="{FF2B5EF4-FFF2-40B4-BE49-F238E27FC236}">
                      <a16:creationId xmlns:a16="http://schemas.microsoft.com/office/drawing/2014/main" id="{C25FBC2C-70FC-8CEB-FA34-A96512584EA2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4046969" y="4819529"/>
                  <a:ext cx="1706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4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B007F9E9-10F1-ECCE-A5E0-D9B0DB5A8A2D}"/>
                    </a:ext>
                  </a:extLst>
                </p14:cNvPr>
                <p14:cNvContentPartPr/>
                <p14:nvPr/>
              </p14:nvContentPartPr>
              <p14:xfrm>
                <a:off x="4157129" y="4675889"/>
                <a:ext cx="18000" cy="15480"/>
              </p14:xfrm>
            </p:contentPart>
          </mc:Choice>
          <mc:Fallback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B007F9E9-10F1-ECCE-A5E0-D9B0DB5A8A2D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4148489" y="4666889"/>
                  <a:ext cx="3564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6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A7358048-5CD3-583F-9BF9-7FE5DD491A08}"/>
                    </a:ext>
                  </a:extLst>
                </p14:cNvPr>
                <p14:cNvContentPartPr/>
                <p14:nvPr/>
              </p14:nvContentPartPr>
              <p14:xfrm>
                <a:off x="4318049" y="4822409"/>
                <a:ext cx="132480" cy="200880"/>
              </p14:xfrm>
            </p:contentPart>
          </mc:Choice>
          <mc:Fallback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A7358048-5CD3-583F-9BF9-7FE5DD491A08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4309409" y="4813409"/>
                  <a:ext cx="15012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8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FCA3CF6E-AD31-E2B5-A6F4-22A87F97CACC}"/>
                    </a:ext>
                  </a:extLst>
                </p14:cNvPr>
                <p14:cNvContentPartPr/>
                <p14:nvPr/>
              </p14:nvContentPartPr>
              <p14:xfrm>
                <a:off x="4558529" y="4855529"/>
                <a:ext cx="50400" cy="147600"/>
              </p14:xfrm>
            </p:contentPart>
          </mc:Choice>
          <mc:Fallback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FCA3CF6E-AD31-E2B5-A6F4-22A87F97CACC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4549889" y="4846529"/>
                  <a:ext cx="680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0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7FBDAD9C-5BBF-0D67-DE71-85B7B2CCE034}"/>
                    </a:ext>
                  </a:extLst>
                </p14:cNvPr>
                <p14:cNvContentPartPr/>
                <p14:nvPr/>
              </p14:nvContentPartPr>
              <p14:xfrm>
                <a:off x="4710449" y="4831049"/>
                <a:ext cx="153720" cy="138600"/>
              </p14:xfrm>
            </p:contentPart>
          </mc:Choice>
          <mc:Fallback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7FBDAD9C-5BBF-0D67-DE71-85B7B2CCE034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4701449" y="4822049"/>
                  <a:ext cx="171360" cy="156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6E2392DE-A7A0-0F1E-0801-989EDBD40ED5}"/>
              </a:ext>
            </a:extLst>
          </p:cNvPr>
          <p:cNvGrpSpPr/>
          <p:nvPr/>
        </p:nvGrpSpPr>
        <p:grpSpPr>
          <a:xfrm>
            <a:off x="5355209" y="4639169"/>
            <a:ext cx="588240" cy="340560"/>
            <a:chOff x="5355209" y="4639169"/>
            <a:chExt cx="588240" cy="340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22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138CB737-4CDE-653B-3389-C83D21E45C42}"/>
                    </a:ext>
                  </a:extLst>
                </p14:cNvPr>
                <p14:cNvContentPartPr/>
                <p14:nvPr/>
              </p14:nvContentPartPr>
              <p14:xfrm>
                <a:off x="5355209" y="4639169"/>
                <a:ext cx="173160" cy="340560"/>
              </p14:xfrm>
            </p:contentPart>
          </mc:Choice>
          <mc:Fallback>
            <p:pic>
              <p:nvPicPr>
                <p:cNvPr id="369" name="Ink 368">
                  <a:extLst>
                    <a:ext uri="{FF2B5EF4-FFF2-40B4-BE49-F238E27FC236}">
                      <a16:creationId xmlns:a16="http://schemas.microsoft.com/office/drawing/2014/main" id="{138CB737-4CDE-653B-3389-C83D21E45C42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5346209" y="4630169"/>
                  <a:ext cx="190800" cy="35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4">
              <p14:nvContentPartPr>
                <p14:cNvPr id="370" name="Ink 369">
                  <a:extLst>
                    <a:ext uri="{FF2B5EF4-FFF2-40B4-BE49-F238E27FC236}">
                      <a16:creationId xmlns:a16="http://schemas.microsoft.com/office/drawing/2014/main" id="{DBE9CCD5-BD68-6E69-AE94-41A502E306C6}"/>
                    </a:ext>
                  </a:extLst>
                </p14:cNvPr>
                <p14:cNvContentPartPr/>
                <p14:nvPr/>
              </p14:nvContentPartPr>
              <p14:xfrm>
                <a:off x="5614769" y="4833569"/>
                <a:ext cx="119520" cy="134640"/>
              </p14:xfrm>
            </p:contentPart>
          </mc:Choice>
          <mc:Fallback>
            <p:pic>
              <p:nvPicPr>
                <p:cNvPr id="370" name="Ink 369">
                  <a:extLst>
                    <a:ext uri="{FF2B5EF4-FFF2-40B4-BE49-F238E27FC236}">
                      <a16:creationId xmlns:a16="http://schemas.microsoft.com/office/drawing/2014/main" id="{DBE9CCD5-BD68-6E69-AE94-41A502E306C6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5606129" y="4824929"/>
                  <a:ext cx="1371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6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6B6F50D8-84CB-4C9E-5470-D0A1341E27E0}"/>
                    </a:ext>
                  </a:extLst>
                </p14:cNvPr>
                <p14:cNvContentPartPr/>
                <p14:nvPr/>
              </p14:nvContentPartPr>
              <p14:xfrm>
                <a:off x="5834369" y="4841849"/>
                <a:ext cx="109080" cy="135000"/>
              </p14:xfrm>
            </p:contentPart>
          </mc:Choice>
          <mc:Fallback>
            <p:pic>
              <p:nvPicPr>
                <p:cNvPr id="371" name="Ink 370">
                  <a:extLst>
                    <a:ext uri="{FF2B5EF4-FFF2-40B4-BE49-F238E27FC236}">
                      <a16:creationId xmlns:a16="http://schemas.microsoft.com/office/drawing/2014/main" id="{6B6F50D8-84CB-4C9E-5470-D0A1341E27E0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5825729" y="4832849"/>
                  <a:ext cx="126720" cy="152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628">
            <p14:nvContentPartPr>
              <p14:cNvPr id="372" name="Ink 371">
                <a:extLst>
                  <a:ext uri="{FF2B5EF4-FFF2-40B4-BE49-F238E27FC236}">
                    <a16:creationId xmlns:a16="http://schemas.microsoft.com/office/drawing/2014/main" id="{4CABC83A-F852-19DC-6ED2-523EED505561}"/>
                  </a:ext>
                </a:extLst>
              </p14:cNvPr>
              <p14:cNvContentPartPr/>
              <p14:nvPr/>
            </p14:nvContentPartPr>
            <p14:xfrm>
              <a:off x="6309929" y="4878209"/>
              <a:ext cx="235440" cy="194760"/>
            </p14:xfrm>
          </p:contentPart>
        </mc:Choice>
        <mc:Fallback>
          <p:pic>
            <p:nvPicPr>
              <p:cNvPr id="372" name="Ink 371">
                <a:extLst>
                  <a:ext uri="{FF2B5EF4-FFF2-40B4-BE49-F238E27FC236}">
                    <a16:creationId xmlns:a16="http://schemas.microsoft.com/office/drawing/2014/main" id="{4CABC83A-F852-19DC-6ED2-523EED505561}"/>
                  </a:ext>
                </a:extLst>
              </p:cNvPr>
              <p:cNvPicPr/>
              <p:nvPr/>
            </p:nvPicPr>
            <p:blipFill>
              <a:blip r:embed="rId629"/>
              <a:stretch>
                <a:fillRect/>
              </a:stretch>
            </p:blipFill>
            <p:spPr>
              <a:xfrm>
                <a:off x="6300929" y="4869569"/>
                <a:ext cx="253080" cy="212400"/>
              </a:xfrm>
              <a:prstGeom prst="rect">
                <a:avLst/>
              </a:prstGeom>
            </p:spPr>
          </p:pic>
        </mc:Fallback>
      </mc:AlternateContent>
      <p:grpSp>
        <p:nvGrpSpPr>
          <p:cNvPr id="393" name="Group 392">
            <a:extLst>
              <a:ext uri="{FF2B5EF4-FFF2-40B4-BE49-F238E27FC236}">
                <a16:creationId xmlns:a16="http://schemas.microsoft.com/office/drawing/2014/main" id="{2A81940C-102D-5E26-C820-66AB47771F53}"/>
              </a:ext>
            </a:extLst>
          </p:cNvPr>
          <p:cNvGrpSpPr/>
          <p:nvPr/>
        </p:nvGrpSpPr>
        <p:grpSpPr>
          <a:xfrm>
            <a:off x="6523409" y="4648169"/>
            <a:ext cx="34200" cy="107280"/>
            <a:chOff x="6523409" y="4648169"/>
            <a:chExt cx="34200" cy="107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30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1FE4766C-1EC1-4ABA-281E-B2D5231585C3}"/>
                    </a:ext>
                  </a:extLst>
                </p14:cNvPr>
                <p14:cNvContentPartPr/>
                <p14:nvPr/>
              </p14:nvContentPartPr>
              <p14:xfrm>
                <a:off x="6532049" y="4680929"/>
                <a:ext cx="4320" cy="42480"/>
              </p14:xfrm>
            </p:contentPart>
          </mc:Choice>
          <mc:Fallback>
            <p:pic>
              <p:nvPicPr>
                <p:cNvPr id="373" name="Ink 372">
                  <a:extLst>
                    <a:ext uri="{FF2B5EF4-FFF2-40B4-BE49-F238E27FC236}">
                      <a16:creationId xmlns:a16="http://schemas.microsoft.com/office/drawing/2014/main" id="{1FE4766C-1EC1-4ABA-281E-B2D5231585C3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6523409" y="4672289"/>
                  <a:ext cx="2196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2">
              <p14:nvContentPartPr>
                <p14:cNvPr id="378" name="Ink 377">
                  <a:extLst>
                    <a:ext uri="{FF2B5EF4-FFF2-40B4-BE49-F238E27FC236}">
                      <a16:creationId xmlns:a16="http://schemas.microsoft.com/office/drawing/2014/main" id="{E65C64F4-707C-737E-A62A-F2B2DA11CBD0}"/>
                    </a:ext>
                  </a:extLst>
                </p14:cNvPr>
                <p14:cNvContentPartPr/>
                <p14:nvPr/>
              </p14:nvContentPartPr>
              <p14:xfrm>
                <a:off x="6523409" y="4648169"/>
                <a:ext cx="34200" cy="107280"/>
              </p14:xfrm>
            </p:contentPart>
          </mc:Choice>
          <mc:Fallback>
            <p:pic>
              <p:nvPicPr>
                <p:cNvPr id="378" name="Ink 377">
                  <a:extLst>
                    <a:ext uri="{FF2B5EF4-FFF2-40B4-BE49-F238E27FC236}">
                      <a16:creationId xmlns:a16="http://schemas.microsoft.com/office/drawing/2014/main" id="{E65C64F4-707C-737E-A62A-F2B2DA11CBD0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6514409" y="4639169"/>
                  <a:ext cx="51840" cy="124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BCF8CB26-C24E-E581-FB5D-83710CDD3DC2}"/>
              </a:ext>
            </a:extLst>
          </p:cNvPr>
          <p:cNvGrpSpPr/>
          <p:nvPr/>
        </p:nvGrpSpPr>
        <p:grpSpPr>
          <a:xfrm>
            <a:off x="7016609" y="4753649"/>
            <a:ext cx="2532600" cy="480960"/>
            <a:chOff x="7016609" y="4753649"/>
            <a:chExt cx="2532600" cy="480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34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4EA4F6BD-085F-6BDF-110F-0EDD41D0372F}"/>
                    </a:ext>
                  </a:extLst>
                </p14:cNvPr>
                <p14:cNvContentPartPr/>
                <p14:nvPr/>
              </p14:nvContentPartPr>
              <p14:xfrm>
                <a:off x="7018409" y="4851209"/>
                <a:ext cx="45000" cy="161640"/>
              </p14:xfrm>
            </p:contentPart>
          </mc:Choice>
          <mc:Fallback>
            <p:pic>
              <p:nvPicPr>
                <p:cNvPr id="374" name="Ink 373">
                  <a:extLst>
                    <a:ext uri="{FF2B5EF4-FFF2-40B4-BE49-F238E27FC236}">
                      <a16:creationId xmlns:a16="http://schemas.microsoft.com/office/drawing/2014/main" id="{4EA4F6BD-085F-6BDF-110F-0EDD41D0372F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7009409" y="4842569"/>
                  <a:ext cx="6264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6">
              <p14:nvContentPartPr>
                <p14:cNvPr id="375" name="Ink 374">
                  <a:extLst>
                    <a:ext uri="{FF2B5EF4-FFF2-40B4-BE49-F238E27FC236}">
                      <a16:creationId xmlns:a16="http://schemas.microsoft.com/office/drawing/2014/main" id="{81DABEDB-506C-2630-F900-049DB09C91A4}"/>
                    </a:ext>
                  </a:extLst>
                </p14:cNvPr>
                <p14:cNvContentPartPr/>
                <p14:nvPr/>
              </p14:nvContentPartPr>
              <p14:xfrm>
                <a:off x="7016609" y="4848689"/>
                <a:ext cx="178920" cy="232560"/>
              </p14:xfrm>
            </p:contentPart>
          </mc:Choice>
          <mc:Fallback>
            <p:pic>
              <p:nvPicPr>
                <p:cNvPr id="375" name="Ink 374">
                  <a:extLst>
                    <a:ext uri="{FF2B5EF4-FFF2-40B4-BE49-F238E27FC236}">
                      <a16:creationId xmlns:a16="http://schemas.microsoft.com/office/drawing/2014/main" id="{81DABEDB-506C-2630-F900-049DB09C91A4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7007969" y="4840049"/>
                  <a:ext cx="19656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8">
              <p14:nvContentPartPr>
                <p14:cNvPr id="376" name="Ink 375">
                  <a:extLst>
                    <a:ext uri="{FF2B5EF4-FFF2-40B4-BE49-F238E27FC236}">
                      <a16:creationId xmlns:a16="http://schemas.microsoft.com/office/drawing/2014/main" id="{6B3B6FFB-A90B-17DE-FC01-D424FBDA6CA2}"/>
                    </a:ext>
                  </a:extLst>
                </p14:cNvPr>
                <p14:cNvContentPartPr/>
                <p14:nvPr/>
              </p14:nvContentPartPr>
              <p14:xfrm>
                <a:off x="7289849" y="4848689"/>
                <a:ext cx="109800" cy="178560"/>
              </p14:xfrm>
            </p:contentPart>
          </mc:Choice>
          <mc:Fallback>
            <p:pic>
              <p:nvPicPr>
                <p:cNvPr id="376" name="Ink 375">
                  <a:extLst>
                    <a:ext uri="{FF2B5EF4-FFF2-40B4-BE49-F238E27FC236}">
                      <a16:creationId xmlns:a16="http://schemas.microsoft.com/office/drawing/2014/main" id="{6B3B6FFB-A90B-17DE-FC01-D424FBDA6CA2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7281209" y="4840049"/>
                  <a:ext cx="12744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0">
              <p14:nvContentPartPr>
                <p14:cNvPr id="377" name="Ink 376">
                  <a:extLst>
                    <a:ext uri="{FF2B5EF4-FFF2-40B4-BE49-F238E27FC236}">
                      <a16:creationId xmlns:a16="http://schemas.microsoft.com/office/drawing/2014/main" id="{2DDFE0A5-C244-90D5-1C40-4AAAC339873A}"/>
                    </a:ext>
                  </a:extLst>
                </p14:cNvPr>
                <p14:cNvContentPartPr/>
                <p14:nvPr/>
              </p14:nvContentPartPr>
              <p14:xfrm>
                <a:off x="7358249" y="4888289"/>
                <a:ext cx="261360" cy="346320"/>
              </p14:xfrm>
            </p:contentPart>
          </mc:Choice>
          <mc:Fallback>
            <p:pic>
              <p:nvPicPr>
                <p:cNvPr id="377" name="Ink 376">
                  <a:extLst>
                    <a:ext uri="{FF2B5EF4-FFF2-40B4-BE49-F238E27FC236}">
                      <a16:creationId xmlns:a16="http://schemas.microsoft.com/office/drawing/2014/main" id="{2DDFE0A5-C244-90D5-1C40-4AAAC339873A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7349249" y="4879649"/>
                  <a:ext cx="279000" cy="36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2">
              <p14:nvContentPartPr>
                <p14:cNvPr id="379" name="Ink 378">
                  <a:extLst>
                    <a:ext uri="{FF2B5EF4-FFF2-40B4-BE49-F238E27FC236}">
                      <a16:creationId xmlns:a16="http://schemas.microsoft.com/office/drawing/2014/main" id="{20B9B441-655C-22D3-5D02-862DF4CEC3ED}"/>
                    </a:ext>
                  </a:extLst>
                </p14:cNvPr>
                <p14:cNvContentPartPr/>
                <p14:nvPr/>
              </p14:nvContentPartPr>
              <p14:xfrm>
                <a:off x="7734449" y="4851569"/>
                <a:ext cx="45360" cy="153720"/>
              </p14:xfrm>
            </p:contentPart>
          </mc:Choice>
          <mc:Fallback>
            <p:pic>
              <p:nvPicPr>
                <p:cNvPr id="379" name="Ink 378">
                  <a:extLst>
                    <a:ext uri="{FF2B5EF4-FFF2-40B4-BE49-F238E27FC236}">
                      <a16:creationId xmlns:a16="http://schemas.microsoft.com/office/drawing/2014/main" id="{20B9B441-655C-22D3-5D02-862DF4CEC3ED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7725809" y="4842569"/>
                  <a:ext cx="6300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4">
              <p14:nvContentPartPr>
                <p14:cNvPr id="380" name="Ink 379">
                  <a:extLst>
                    <a:ext uri="{FF2B5EF4-FFF2-40B4-BE49-F238E27FC236}">
                      <a16:creationId xmlns:a16="http://schemas.microsoft.com/office/drawing/2014/main" id="{70507EAC-BDA3-9401-A664-04FADB69A682}"/>
                    </a:ext>
                  </a:extLst>
                </p14:cNvPr>
                <p14:cNvContentPartPr/>
                <p14:nvPr/>
              </p14:nvContentPartPr>
              <p14:xfrm>
                <a:off x="7841729" y="4871369"/>
                <a:ext cx="117360" cy="166320"/>
              </p14:xfrm>
            </p:contentPart>
          </mc:Choice>
          <mc:Fallback>
            <p:pic>
              <p:nvPicPr>
                <p:cNvPr id="380" name="Ink 379">
                  <a:extLst>
                    <a:ext uri="{FF2B5EF4-FFF2-40B4-BE49-F238E27FC236}">
                      <a16:creationId xmlns:a16="http://schemas.microsoft.com/office/drawing/2014/main" id="{70507EAC-BDA3-9401-A664-04FADB69A682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7832729" y="4862369"/>
                  <a:ext cx="13500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6">
              <p14:nvContentPartPr>
                <p14:cNvPr id="381" name="Ink 380">
                  <a:extLst>
                    <a:ext uri="{FF2B5EF4-FFF2-40B4-BE49-F238E27FC236}">
                      <a16:creationId xmlns:a16="http://schemas.microsoft.com/office/drawing/2014/main" id="{6AE3B2B4-7120-2A79-5BD8-8F8667EDADD7}"/>
                    </a:ext>
                  </a:extLst>
                </p14:cNvPr>
                <p14:cNvContentPartPr/>
                <p14:nvPr/>
              </p14:nvContentPartPr>
              <p14:xfrm>
                <a:off x="8020289" y="4880729"/>
                <a:ext cx="112680" cy="154080"/>
              </p14:xfrm>
            </p:contentPart>
          </mc:Choice>
          <mc:Fallback>
            <p:pic>
              <p:nvPicPr>
                <p:cNvPr id="381" name="Ink 380">
                  <a:extLst>
                    <a:ext uri="{FF2B5EF4-FFF2-40B4-BE49-F238E27FC236}">
                      <a16:creationId xmlns:a16="http://schemas.microsoft.com/office/drawing/2014/main" id="{6AE3B2B4-7120-2A79-5BD8-8F8667EDADD7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8011649" y="4871729"/>
                  <a:ext cx="13032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8">
              <p14:nvContentPartPr>
                <p14:cNvPr id="382" name="Ink 381">
                  <a:extLst>
                    <a:ext uri="{FF2B5EF4-FFF2-40B4-BE49-F238E27FC236}">
                      <a16:creationId xmlns:a16="http://schemas.microsoft.com/office/drawing/2014/main" id="{73D505BC-164A-23E8-AEDD-9EA850C99A88}"/>
                    </a:ext>
                  </a:extLst>
                </p14:cNvPr>
                <p14:cNvContentPartPr/>
                <p14:nvPr/>
              </p14:nvContentPartPr>
              <p14:xfrm>
                <a:off x="8165729" y="4917089"/>
                <a:ext cx="132480" cy="108000"/>
              </p14:xfrm>
            </p:contentPart>
          </mc:Choice>
          <mc:Fallback>
            <p:pic>
              <p:nvPicPr>
                <p:cNvPr id="382" name="Ink 381">
                  <a:extLst>
                    <a:ext uri="{FF2B5EF4-FFF2-40B4-BE49-F238E27FC236}">
                      <a16:creationId xmlns:a16="http://schemas.microsoft.com/office/drawing/2014/main" id="{73D505BC-164A-23E8-AEDD-9EA850C99A88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8156729" y="4908449"/>
                  <a:ext cx="15012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0">
              <p14:nvContentPartPr>
                <p14:cNvPr id="383" name="Ink 382">
                  <a:extLst>
                    <a:ext uri="{FF2B5EF4-FFF2-40B4-BE49-F238E27FC236}">
                      <a16:creationId xmlns:a16="http://schemas.microsoft.com/office/drawing/2014/main" id="{A98B35C8-93E4-56CF-A370-EDD66A3D446A}"/>
                    </a:ext>
                  </a:extLst>
                </p14:cNvPr>
                <p14:cNvContentPartPr/>
                <p14:nvPr/>
              </p14:nvContentPartPr>
              <p14:xfrm>
                <a:off x="8230529" y="4753649"/>
                <a:ext cx="23040" cy="38880"/>
              </p14:xfrm>
            </p:contentPart>
          </mc:Choice>
          <mc:Fallback>
            <p:pic>
              <p:nvPicPr>
                <p:cNvPr id="383" name="Ink 382">
                  <a:extLst>
                    <a:ext uri="{FF2B5EF4-FFF2-40B4-BE49-F238E27FC236}">
                      <a16:creationId xmlns:a16="http://schemas.microsoft.com/office/drawing/2014/main" id="{A98B35C8-93E4-56CF-A370-EDD66A3D446A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8221529" y="4744649"/>
                  <a:ext cx="4068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2">
              <p14:nvContentPartPr>
                <p14:cNvPr id="384" name="Ink 383">
                  <a:extLst>
                    <a:ext uri="{FF2B5EF4-FFF2-40B4-BE49-F238E27FC236}">
                      <a16:creationId xmlns:a16="http://schemas.microsoft.com/office/drawing/2014/main" id="{89700D83-1468-42CE-7230-1B6E45B00C78}"/>
                    </a:ext>
                  </a:extLst>
                </p14:cNvPr>
                <p14:cNvContentPartPr/>
                <p14:nvPr/>
              </p14:nvContentPartPr>
              <p14:xfrm>
                <a:off x="8392169" y="4878569"/>
                <a:ext cx="191160" cy="156600"/>
              </p14:xfrm>
            </p:contentPart>
          </mc:Choice>
          <mc:Fallback>
            <p:pic>
              <p:nvPicPr>
                <p:cNvPr id="384" name="Ink 383">
                  <a:extLst>
                    <a:ext uri="{FF2B5EF4-FFF2-40B4-BE49-F238E27FC236}">
                      <a16:creationId xmlns:a16="http://schemas.microsoft.com/office/drawing/2014/main" id="{89700D83-1468-42CE-7230-1B6E45B00C78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8383529" y="4869569"/>
                  <a:ext cx="20880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4">
              <p14:nvContentPartPr>
                <p14:cNvPr id="385" name="Ink 384">
                  <a:extLst>
                    <a:ext uri="{FF2B5EF4-FFF2-40B4-BE49-F238E27FC236}">
                      <a16:creationId xmlns:a16="http://schemas.microsoft.com/office/drawing/2014/main" id="{F02E5F5F-1998-633F-6933-A723BE9D0EB9}"/>
                    </a:ext>
                  </a:extLst>
                </p14:cNvPr>
                <p14:cNvContentPartPr/>
                <p14:nvPr/>
              </p14:nvContentPartPr>
              <p14:xfrm>
                <a:off x="8622929" y="4858769"/>
                <a:ext cx="151560" cy="186120"/>
              </p14:xfrm>
            </p:contentPart>
          </mc:Choice>
          <mc:Fallback>
            <p:pic>
              <p:nvPicPr>
                <p:cNvPr id="385" name="Ink 384">
                  <a:extLst>
                    <a:ext uri="{FF2B5EF4-FFF2-40B4-BE49-F238E27FC236}">
                      <a16:creationId xmlns:a16="http://schemas.microsoft.com/office/drawing/2014/main" id="{F02E5F5F-1998-633F-6933-A723BE9D0EB9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8613929" y="4849769"/>
                  <a:ext cx="16920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6">
              <p14:nvContentPartPr>
                <p14:cNvPr id="386" name="Ink 385">
                  <a:extLst>
                    <a:ext uri="{FF2B5EF4-FFF2-40B4-BE49-F238E27FC236}">
                      <a16:creationId xmlns:a16="http://schemas.microsoft.com/office/drawing/2014/main" id="{50A51F22-895C-9495-187D-E1CEDEF0071A}"/>
                    </a:ext>
                  </a:extLst>
                </p14:cNvPr>
                <p14:cNvContentPartPr/>
                <p14:nvPr/>
              </p14:nvContentPartPr>
              <p14:xfrm>
                <a:off x="8765129" y="4914209"/>
                <a:ext cx="204480" cy="302760"/>
              </p14:xfrm>
            </p:contentPart>
          </mc:Choice>
          <mc:Fallback>
            <p:pic>
              <p:nvPicPr>
                <p:cNvPr id="386" name="Ink 385">
                  <a:extLst>
                    <a:ext uri="{FF2B5EF4-FFF2-40B4-BE49-F238E27FC236}">
                      <a16:creationId xmlns:a16="http://schemas.microsoft.com/office/drawing/2014/main" id="{50A51F22-895C-9495-187D-E1CEDEF0071A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8756489" y="4905569"/>
                  <a:ext cx="22212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8">
              <p14:nvContentPartPr>
                <p14:cNvPr id="387" name="Ink 386">
                  <a:extLst>
                    <a:ext uri="{FF2B5EF4-FFF2-40B4-BE49-F238E27FC236}">
                      <a16:creationId xmlns:a16="http://schemas.microsoft.com/office/drawing/2014/main" id="{88272EDC-DA31-D977-5A98-F78A1A81D446}"/>
                    </a:ext>
                  </a:extLst>
                </p14:cNvPr>
                <p14:cNvContentPartPr/>
                <p14:nvPr/>
              </p14:nvContentPartPr>
              <p14:xfrm>
                <a:off x="9048449" y="4910609"/>
                <a:ext cx="270720" cy="151920"/>
              </p14:xfrm>
            </p:contentPart>
          </mc:Choice>
          <mc:Fallback>
            <p:pic>
              <p:nvPicPr>
                <p:cNvPr id="387" name="Ink 386">
                  <a:extLst>
                    <a:ext uri="{FF2B5EF4-FFF2-40B4-BE49-F238E27FC236}">
                      <a16:creationId xmlns:a16="http://schemas.microsoft.com/office/drawing/2014/main" id="{88272EDC-DA31-D977-5A98-F78A1A81D446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9039809" y="4901609"/>
                  <a:ext cx="28836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0">
              <p14:nvContentPartPr>
                <p14:cNvPr id="388" name="Ink 387">
                  <a:extLst>
                    <a:ext uri="{FF2B5EF4-FFF2-40B4-BE49-F238E27FC236}">
                      <a16:creationId xmlns:a16="http://schemas.microsoft.com/office/drawing/2014/main" id="{B7FA6BD8-FC9B-8474-8A91-908AE09D6513}"/>
                    </a:ext>
                  </a:extLst>
                </p14:cNvPr>
                <p14:cNvContentPartPr/>
                <p14:nvPr/>
              </p14:nvContentPartPr>
              <p14:xfrm>
                <a:off x="9388289" y="4892249"/>
                <a:ext cx="160920" cy="167400"/>
              </p14:xfrm>
            </p:contentPart>
          </mc:Choice>
          <mc:Fallback>
            <p:pic>
              <p:nvPicPr>
                <p:cNvPr id="388" name="Ink 387">
                  <a:extLst>
                    <a:ext uri="{FF2B5EF4-FFF2-40B4-BE49-F238E27FC236}">
                      <a16:creationId xmlns:a16="http://schemas.microsoft.com/office/drawing/2014/main" id="{B7FA6BD8-FC9B-8474-8A91-908AE09D6513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9379289" y="4883609"/>
                  <a:ext cx="178560" cy="185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662">
            <p14:nvContentPartPr>
              <p14:cNvPr id="400" name="Ink 399">
                <a:extLst>
                  <a:ext uri="{FF2B5EF4-FFF2-40B4-BE49-F238E27FC236}">
                    <a16:creationId xmlns:a16="http://schemas.microsoft.com/office/drawing/2014/main" id="{0520CA8B-F101-7B9D-C889-C6C2CB05388D}"/>
                  </a:ext>
                </a:extLst>
              </p14:cNvPr>
              <p14:cNvContentPartPr/>
              <p14:nvPr/>
            </p14:nvContentPartPr>
            <p14:xfrm>
              <a:off x="11087489" y="4701809"/>
              <a:ext cx="1800" cy="23040"/>
            </p14:xfrm>
          </p:contentPart>
        </mc:Choice>
        <mc:Fallback>
          <p:pic>
            <p:nvPicPr>
              <p:cNvPr id="400" name="Ink 399">
                <a:extLst>
                  <a:ext uri="{FF2B5EF4-FFF2-40B4-BE49-F238E27FC236}">
                    <a16:creationId xmlns:a16="http://schemas.microsoft.com/office/drawing/2014/main" id="{0520CA8B-F101-7B9D-C889-C6C2CB05388D}"/>
                  </a:ext>
                </a:extLst>
              </p:cNvPr>
              <p:cNvPicPr/>
              <p:nvPr/>
            </p:nvPicPr>
            <p:blipFill>
              <a:blip r:embed="rId663"/>
              <a:stretch>
                <a:fillRect/>
              </a:stretch>
            </p:blipFill>
            <p:spPr>
              <a:xfrm>
                <a:off x="11078489" y="4693169"/>
                <a:ext cx="19440" cy="40680"/>
              </a:xfrm>
              <a:prstGeom prst="rect">
                <a:avLst/>
              </a:prstGeom>
            </p:spPr>
          </p:pic>
        </mc:Fallback>
      </mc:AlternateContent>
      <p:grpSp>
        <p:nvGrpSpPr>
          <p:cNvPr id="402" name="Group 401">
            <a:extLst>
              <a:ext uri="{FF2B5EF4-FFF2-40B4-BE49-F238E27FC236}">
                <a16:creationId xmlns:a16="http://schemas.microsoft.com/office/drawing/2014/main" id="{0F15262D-F2A9-0C4C-F70F-BAFA78CBA17A}"/>
              </a:ext>
            </a:extLst>
          </p:cNvPr>
          <p:cNvGrpSpPr/>
          <p:nvPr/>
        </p:nvGrpSpPr>
        <p:grpSpPr>
          <a:xfrm>
            <a:off x="9923249" y="4865249"/>
            <a:ext cx="1523880" cy="300960"/>
            <a:chOff x="9923249" y="4865249"/>
            <a:chExt cx="1523880" cy="300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64">
              <p14:nvContentPartPr>
                <p14:cNvPr id="389" name="Ink 388">
                  <a:extLst>
                    <a:ext uri="{FF2B5EF4-FFF2-40B4-BE49-F238E27FC236}">
                      <a16:creationId xmlns:a16="http://schemas.microsoft.com/office/drawing/2014/main" id="{9140E0C1-C277-07F4-38C8-87C053AC2EBE}"/>
                    </a:ext>
                  </a:extLst>
                </p14:cNvPr>
                <p14:cNvContentPartPr/>
                <p14:nvPr/>
              </p14:nvContentPartPr>
              <p14:xfrm>
                <a:off x="9923249" y="4867769"/>
                <a:ext cx="197280" cy="298440"/>
              </p14:xfrm>
            </p:contentPart>
          </mc:Choice>
          <mc:Fallback>
            <p:pic>
              <p:nvPicPr>
                <p:cNvPr id="389" name="Ink 388">
                  <a:extLst>
                    <a:ext uri="{FF2B5EF4-FFF2-40B4-BE49-F238E27FC236}">
                      <a16:creationId xmlns:a16="http://schemas.microsoft.com/office/drawing/2014/main" id="{9140E0C1-C277-07F4-38C8-87C053AC2EBE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9914249" y="4858769"/>
                  <a:ext cx="21492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6">
              <p14:nvContentPartPr>
                <p14:cNvPr id="390" name="Ink 389">
                  <a:extLst>
                    <a:ext uri="{FF2B5EF4-FFF2-40B4-BE49-F238E27FC236}">
                      <a16:creationId xmlns:a16="http://schemas.microsoft.com/office/drawing/2014/main" id="{6EA2B087-83DA-3784-74B0-DFCDB3774A3E}"/>
                    </a:ext>
                  </a:extLst>
                </p14:cNvPr>
                <p14:cNvContentPartPr/>
                <p14:nvPr/>
              </p14:nvContentPartPr>
              <p14:xfrm>
                <a:off x="10201529" y="4898369"/>
                <a:ext cx="129240" cy="169920"/>
              </p14:xfrm>
            </p:contentPart>
          </mc:Choice>
          <mc:Fallback>
            <p:pic>
              <p:nvPicPr>
                <p:cNvPr id="390" name="Ink 389">
                  <a:extLst>
                    <a:ext uri="{FF2B5EF4-FFF2-40B4-BE49-F238E27FC236}">
                      <a16:creationId xmlns:a16="http://schemas.microsoft.com/office/drawing/2014/main" id="{6EA2B087-83DA-3784-74B0-DFCDB3774A3E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10192529" y="4889369"/>
                  <a:ext cx="14688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8">
              <p14:nvContentPartPr>
                <p14:cNvPr id="395" name="Ink 394">
                  <a:extLst>
                    <a:ext uri="{FF2B5EF4-FFF2-40B4-BE49-F238E27FC236}">
                      <a16:creationId xmlns:a16="http://schemas.microsoft.com/office/drawing/2014/main" id="{A4940927-3D51-DF3F-5CC2-27322C049FE3}"/>
                    </a:ext>
                  </a:extLst>
                </p14:cNvPr>
                <p14:cNvContentPartPr/>
                <p14:nvPr/>
              </p14:nvContentPartPr>
              <p14:xfrm>
                <a:off x="10388369" y="4874249"/>
                <a:ext cx="151920" cy="188640"/>
              </p14:xfrm>
            </p:contentPart>
          </mc:Choice>
          <mc:Fallback>
            <p:pic>
              <p:nvPicPr>
                <p:cNvPr id="395" name="Ink 394">
                  <a:extLst>
                    <a:ext uri="{FF2B5EF4-FFF2-40B4-BE49-F238E27FC236}">
                      <a16:creationId xmlns:a16="http://schemas.microsoft.com/office/drawing/2014/main" id="{A4940927-3D51-DF3F-5CC2-27322C049FE3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10379729" y="4865249"/>
                  <a:ext cx="16956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0">
              <p14:nvContentPartPr>
                <p14:cNvPr id="396" name="Ink 395">
                  <a:extLst>
                    <a:ext uri="{FF2B5EF4-FFF2-40B4-BE49-F238E27FC236}">
                      <a16:creationId xmlns:a16="http://schemas.microsoft.com/office/drawing/2014/main" id="{80B8AA15-E35B-666B-44CF-E94E7B479176}"/>
                    </a:ext>
                  </a:extLst>
                </p14:cNvPr>
                <p14:cNvContentPartPr/>
                <p14:nvPr/>
              </p14:nvContentPartPr>
              <p14:xfrm>
                <a:off x="10640009" y="4876049"/>
                <a:ext cx="11880" cy="212760"/>
              </p14:xfrm>
            </p:contentPart>
          </mc:Choice>
          <mc:Fallback>
            <p:pic>
              <p:nvPicPr>
                <p:cNvPr id="396" name="Ink 395">
                  <a:extLst>
                    <a:ext uri="{FF2B5EF4-FFF2-40B4-BE49-F238E27FC236}">
                      <a16:creationId xmlns:a16="http://schemas.microsoft.com/office/drawing/2014/main" id="{80B8AA15-E35B-666B-44CF-E94E7B479176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10631369" y="4867409"/>
                  <a:ext cx="2952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2">
              <p14:nvContentPartPr>
                <p14:cNvPr id="397" name="Ink 396">
                  <a:extLst>
                    <a:ext uri="{FF2B5EF4-FFF2-40B4-BE49-F238E27FC236}">
                      <a16:creationId xmlns:a16="http://schemas.microsoft.com/office/drawing/2014/main" id="{D70873A5-8D58-7306-BD22-E7455F491442}"/>
                    </a:ext>
                  </a:extLst>
                </p14:cNvPr>
                <p14:cNvContentPartPr/>
                <p14:nvPr/>
              </p14:nvContentPartPr>
              <p14:xfrm>
                <a:off x="10746209" y="4897289"/>
                <a:ext cx="37440" cy="158760"/>
              </p14:xfrm>
            </p:contentPart>
          </mc:Choice>
          <mc:Fallback>
            <p:pic>
              <p:nvPicPr>
                <p:cNvPr id="397" name="Ink 396">
                  <a:extLst>
                    <a:ext uri="{FF2B5EF4-FFF2-40B4-BE49-F238E27FC236}">
                      <a16:creationId xmlns:a16="http://schemas.microsoft.com/office/drawing/2014/main" id="{D70873A5-8D58-7306-BD22-E7455F491442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10737569" y="4888289"/>
                  <a:ext cx="5508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4">
              <p14:nvContentPartPr>
                <p14:cNvPr id="398" name="Ink 397">
                  <a:extLst>
                    <a:ext uri="{FF2B5EF4-FFF2-40B4-BE49-F238E27FC236}">
                      <a16:creationId xmlns:a16="http://schemas.microsoft.com/office/drawing/2014/main" id="{2EF76E41-5D45-105E-098A-D21C47D66A64}"/>
                    </a:ext>
                  </a:extLst>
                </p14:cNvPr>
                <p14:cNvContentPartPr/>
                <p14:nvPr/>
              </p14:nvContentPartPr>
              <p14:xfrm>
                <a:off x="10727129" y="4884689"/>
                <a:ext cx="182520" cy="159840"/>
              </p14:xfrm>
            </p:contentPart>
          </mc:Choice>
          <mc:Fallback>
            <p:pic>
              <p:nvPicPr>
                <p:cNvPr id="398" name="Ink 397">
                  <a:extLst>
                    <a:ext uri="{FF2B5EF4-FFF2-40B4-BE49-F238E27FC236}">
                      <a16:creationId xmlns:a16="http://schemas.microsoft.com/office/drawing/2014/main" id="{2EF76E41-5D45-105E-098A-D21C47D66A64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10718489" y="4876049"/>
                  <a:ext cx="20016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6">
              <p14:nvContentPartPr>
                <p14:cNvPr id="399" name="Ink 398">
                  <a:extLst>
                    <a:ext uri="{FF2B5EF4-FFF2-40B4-BE49-F238E27FC236}">
                      <a16:creationId xmlns:a16="http://schemas.microsoft.com/office/drawing/2014/main" id="{7840B859-DA47-F1F9-91D2-E81F88A38179}"/>
                    </a:ext>
                  </a:extLst>
                </p14:cNvPr>
                <p14:cNvContentPartPr/>
                <p14:nvPr/>
              </p14:nvContentPartPr>
              <p14:xfrm>
                <a:off x="10963649" y="4896569"/>
                <a:ext cx="263880" cy="160560"/>
              </p14:xfrm>
            </p:contentPart>
          </mc:Choice>
          <mc:Fallback>
            <p:pic>
              <p:nvPicPr>
                <p:cNvPr id="399" name="Ink 398">
                  <a:extLst>
                    <a:ext uri="{FF2B5EF4-FFF2-40B4-BE49-F238E27FC236}">
                      <a16:creationId xmlns:a16="http://schemas.microsoft.com/office/drawing/2014/main" id="{7840B859-DA47-F1F9-91D2-E81F88A38179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10954649" y="4887569"/>
                  <a:ext cx="28152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8">
              <p14:nvContentPartPr>
                <p14:cNvPr id="401" name="Ink 400">
                  <a:extLst>
                    <a:ext uri="{FF2B5EF4-FFF2-40B4-BE49-F238E27FC236}">
                      <a16:creationId xmlns:a16="http://schemas.microsoft.com/office/drawing/2014/main" id="{2C46DC7B-011A-51C7-5D0D-E4041C3F48CE}"/>
                    </a:ext>
                  </a:extLst>
                </p14:cNvPr>
                <p14:cNvContentPartPr/>
                <p14:nvPr/>
              </p14:nvContentPartPr>
              <p14:xfrm>
                <a:off x="11285489" y="4865249"/>
                <a:ext cx="161640" cy="168480"/>
              </p14:xfrm>
            </p:contentPart>
          </mc:Choice>
          <mc:Fallback>
            <p:pic>
              <p:nvPicPr>
                <p:cNvPr id="401" name="Ink 400">
                  <a:extLst>
                    <a:ext uri="{FF2B5EF4-FFF2-40B4-BE49-F238E27FC236}">
                      <a16:creationId xmlns:a16="http://schemas.microsoft.com/office/drawing/2014/main" id="{2C46DC7B-011A-51C7-5D0D-E4041C3F48CE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11276849" y="4856609"/>
                  <a:ext cx="179280" cy="186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3" name="Group 412">
            <a:extLst>
              <a:ext uri="{FF2B5EF4-FFF2-40B4-BE49-F238E27FC236}">
                <a16:creationId xmlns:a16="http://schemas.microsoft.com/office/drawing/2014/main" id="{6789D9B2-B4F2-9539-082C-832D63AB94C9}"/>
              </a:ext>
            </a:extLst>
          </p:cNvPr>
          <p:cNvGrpSpPr/>
          <p:nvPr/>
        </p:nvGrpSpPr>
        <p:grpSpPr>
          <a:xfrm>
            <a:off x="423569" y="5180249"/>
            <a:ext cx="1445040" cy="510120"/>
            <a:chOff x="423569" y="5180249"/>
            <a:chExt cx="1445040" cy="510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80">
              <p14:nvContentPartPr>
                <p14:cNvPr id="403" name="Ink 402">
                  <a:extLst>
                    <a:ext uri="{FF2B5EF4-FFF2-40B4-BE49-F238E27FC236}">
                      <a16:creationId xmlns:a16="http://schemas.microsoft.com/office/drawing/2014/main" id="{ED9A8B5D-4227-1CCE-9647-9B3BEDCC3058}"/>
                    </a:ext>
                  </a:extLst>
                </p14:cNvPr>
                <p14:cNvContentPartPr/>
                <p14:nvPr/>
              </p14:nvContentPartPr>
              <p14:xfrm>
                <a:off x="423569" y="5341889"/>
                <a:ext cx="146880" cy="178200"/>
              </p14:xfrm>
            </p:contentPart>
          </mc:Choice>
          <mc:Fallback>
            <p:pic>
              <p:nvPicPr>
                <p:cNvPr id="403" name="Ink 402">
                  <a:extLst>
                    <a:ext uri="{FF2B5EF4-FFF2-40B4-BE49-F238E27FC236}">
                      <a16:creationId xmlns:a16="http://schemas.microsoft.com/office/drawing/2014/main" id="{ED9A8B5D-4227-1CCE-9647-9B3BEDCC3058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414929" y="5332889"/>
                  <a:ext cx="16452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2">
              <p14:nvContentPartPr>
                <p14:cNvPr id="404" name="Ink 403">
                  <a:extLst>
                    <a:ext uri="{FF2B5EF4-FFF2-40B4-BE49-F238E27FC236}">
                      <a16:creationId xmlns:a16="http://schemas.microsoft.com/office/drawing/2014/main" id="{52F1CCFB-DB79-88E0-8AFA-EE86985F58AD}"/>
                    </a:ext>
                  </a:extLst>
                </p14:cNvPr>
                <p14:cNvContentPartPr/>
                <p14:nvPr/>
              </p14:nvContentPartPr>
              <p14:xfrm>
                <a:off x="554249" y="5327489"/>
                <a:ext cx="58680" cy="164160"/>
              </p14:xfrm>
            </p:contentPart>
          </mc:Choice>
          <mc:Fallback>
            <p:pic>
              <p:nvPicPr>
                <p:cNvPr id="404" name="Ink 403">
                  <a:extLst>
                    <a:ext uri="{FF2B5EF4-FFF2-40B4-BE49-F238E27FC236}">
                      <a16:creationId xmlns:a16="http://schemas.microsoft.com/office/drawing/2014/main" id="{52F1CCFB-DB79-88E0-8AFA-EE86985F58AD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545249" y="5318849"/>
                  <a:ext cx="7632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4">
              <p14:nvContentPartPr>
                <p14:cNvPr id="405" name="Ink 404">
                  <a:extLst>
                    <a:ext uri="{FF2B5EF4-FFF2-40B4-BE49-F238E27FC236}">
                      <a16:creationId xmlns:a16="http://schemas.microsoft.com/office/drawing/2014/main" id="{8C8265F7-6B03-6138-5355-C7FCD9302214}"/>
                    </a:ext>
                  </a:extLst>
                </p14:cNvPr>
                <p14:cNvContentPartPr/>
                <p14:nvPr/>
              </p14:nvContentPartPr>
              <p14:xfrm>
                <a:off x="670889" y="5330729"/>
                <a:ext cx="128160" cy="359640"/>
              </p14:xfrm>
            </p:contentPart>
          </mc:Choice>
          <mc:Fallback>
            <p:pic>
              <p:nvPicPr>
                <p:cNvPr id="405" name="Ink 404">
                  <a:extLst>
                    <a:ext uri="{FF2B5EF4-FFF2-40B4-BE49-F238E27FC236}">
                      <a16:creationId xmlns:a16="http://schemas.microsoft.com/office/drawing/2014/main" id="{8C8265F7-6B03-6138-5355-C7FCD9302214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661889" y="5321729"/>
                  <a:ext cx="145800" cy="37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6">
              <p14:nvContentPartPr>
                <p14:cNvPr id="406" name="Ink 405">
                  <a:extLst>
                    <a:ext uri="{FF2B5EF4-FFF2-40B4-BE49-F238E27FC236}">
                      <a16:creationId xmlns:a16="http://schemas.microsoft.com/office/drawing/2014/main" id="{ADDEC04F-FCBA-562D-2B6C-B7DC1F11D1BB}"/>
                    </a:ext>
                  </a:extLst>
                </p14:cNvPr>
                <p14:cNvContentPartPr/>
                <p14:nvPr/>
              </p14:nvContentPartPr>
              <p14:xfrm>
                <a:off x="901289" y="5339369"/>
                <a:ext cx="21600" cy="159480"/>
              </p14:xfrm>
            </p:contentPart>
          </mc:Choice>
          <mc:Fallback>
            <p:pic>
              <p:nvPicPr>
                <p:cNvPr id="406" name="Ink 405">
                  <a:extLst>
                    <a:ext uri="{FF2B5EF4-FFF2-40B4-BE49-F238E27FC236}">
                      <a16:creationId xmlns:a16="http://schemas.microsoft.com/office/drawing/2014/main" id="{ADDEC04F-FCBA-562D-2B6C-B7DC1F11D1BB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892649" y="5330729"/>
                  <a:ext cx="392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8">
              <p14:nvContentPartPr>
                <p14:cNvPr id="407" name="Ink 406">
                  <a:extLst>
                    <a:ext uri="{FF2B5EF4-FFF2-40B4-BE49-F238E27FC236}">
                      <a16:creationId xmlns:a16="http://schemas.microsoft.com/office/drawing/2014/main" id="{E4A68EDD-C093-FE6C-5FA2-01611F379E8D}"/>
                    </a:ext>
                  </a:extLst>
                </p14:cNvPr>
                <p14:cNvContentPartPr/>
                <p14:nvPr/>
              </p14:nvContentPartPr>
              <p14:xfrm>
                <a:off x="1016129" y="5255489"/>
                <a:ext cx="146880" cy="242280"/>
              </p14:xfrm>
            </p:contentPart>
          </mc:Choice>
          <mc:Fallback>
            <p:pic>
              <p:nvPicPr>
                <p:cNvPr id="407" name="Ink 406">
                  <a:extLst>
                    <a:ext uri="{FF2B5EF4-FFF2-40B4-BE49-F238E27FC236}">
                      <a16:creationId xmlns:a16="http://schemas.microsoft.com/office/drawing/2014/main" id="{E4A68EDD-C093-FE6C-5FA2-01611F379E8D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1007489" y="5246489"/>
                  <a:ext cx="16452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0">
              <p14:nvContentPartPr>
                <p14:cNvPr id="408" name="Ink 407">
                  <a:extLst>
                    <a:ext uri="{FF2B5EF4-FFF2-40B4-BE49-F238E27FC236}">
                      <a16:creationId xmlns:a16="http://schemas.microsoft.com/office/drawing/2014/main" id="{1BA61639-E8C3-995F-6FCD-9F3E0EF5B303}"/>
                    </a:ext>
                  </a:extLst>
                </p14:cNvPr>
                <p14:cNvContentPartPr/>
                <p14:nvPr/>
              </p14:nvContentPartPr>
              <p14:xfrm>
                <a:off x="1302689" y="5316329"/>
                <a:ext cx="162360" cy="162000"/>
              </p14:xfrm>
            </p:contentPart>
          </mc:Choice>
          <mc:Fallback>
            <p:pic>
              <p:nvPicPr>
                <p:cNvPr id="408" name="Ink 407">
                  <a:extLst>
                    <a:ext uri="{FF2B5EF4-FFF2-40B4-BE49-F238E27FC236}">
                      <a16:creationId xmlns:a16="http://schemas.microsoft.com/office/drawing/2014/main" id="{1BA61639-E8C3-995F-6FCD-9F3E0EF5B303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1293689" y="5307329"/>
                  <a:ext cx="18000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2">
              <p14:nvContentPartPr>
                <p14:cNvPr id="409" name="Ink 408">
                  <a:extLst>
                    <a:ext uri="{FF2B5EF4-FFF2-40B4-BE49-F238E27FC236}">
                      <a16:creationId xmlns:a16="http://schemas.microsoft.com/office/drawing/2014/main" id="{02BEF710-BF48-AAC9-2BC0-7C871D86E1B6}"/>
                    </a:ext>
                  </a:extLst>
                </p14:cNvPr>
                <p14:cNvContentPartPr/>
                <p14:nvPr/>
              </p14:nvContentPartPr>
              <p14:xfrm>
                <a:off x="1253729" y="5220569"/>
                <a:ext cx="79200" cy="414720"/>
              </p14:xfrm>
            </p:contentPart>
          </mc:Choice>
          <mc:Fallback>
            <p:pic>
              <p:nvPicPr>
                <p:cNvPr id="409" name="Ink 408">
                  <a:extLst>
                    <a:ext uri="{FF2B5EF4-FFF2-40B4-BE49-F238E27FC236}">
                      <a16:creationId xmlns:a16="http://schemas.microsoft.com/office/drawing/2014/main" id="{02BEF710-BF48-AAC9-2BC0-7C871D86E1B6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1244729" y="5211929"/>
                  <a:ext cx="96840" cy="43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4">
              <p14:nvContentPartPr>
                <p14:cNvPr id="410" name="Ink 409">
                  <a:extLst>
                    <a:ext uri="{FF2B5EF4-FFF2-40B4-BE49-F238E27FC236}">
                      <a16:creationId xmlns:a16="http://schemas.microsoft.com/office/drawing/2014/main" id="{63DE71C0-FC5D-9DB5-C201-E3DD33932B6B}"/>
                    </a:ext>
                  </a:extLst>
                </p14:cNvPr>
                <p14:cNvContentPartPr/>
                <p14:nvPr/>
              </p14:nvContentPartPr>
              <p14:xfrm>
                <a:off x="1485569" y="5337569"/>
                <a:ext cx="210240" cy="149400"/>
              </p14:xfrm>
            </p:contentPart>
          </mc:Choice>
          <mc:Fallback>
            <p:pic>
              <p:nvPicPr>
                <p:cNvPr id="410" name="Ink 409">
                  <a:extLst>
                    <a:ext uri="{FF2B5EF4-FFF2-40B4-BE49-F238E27FC236}">
                      <a16:creationId xmlns:a16="http://schemas.microsoft.com/office/drawing/2014/main" id="{63DE71C0-FC5D-9DB5-C201-E3DD33932B6B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1476929" y="5328929"/>
                  <a:ext cx="22788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6">
              <p14:nvContentPartPr>
                <p14:cNvPr id="411" name="Ink 410">
                  <a:extLst>
                    <a:ext uri="{FF2B5EF4-FFF2-40B4-BE49-F238E27FC236}">
                      <a16:creationId xmlns:a16="http://schemas.microsoft.com/office/drawing/2014/main" id="{EF260CC0-6C8B-52C8-B762-C9A9CDC0BA4F}"/>
                    </a:ext>
                  </a:extLst>
                </p14:cNvPr>
                <p14:cNvContentPartPr/>
                <p14:nvPr/>
              </p14:nvContentPartPr>
              <p14:xfrm>
                <a:off x="1545689" y="5180249"/>
                <a:ext cx="11520" cy="16200"/>
              </p14:xfrm>
            </p:contentPart>
          </mc:Choice>
          <mc:Fallback>
            <p:pic>
              <p:nvPicPr>
                <p:cNvPr id="411" name="Ink 410">
                  <a:extLst>
                    <a:ext uri="{FF2B5EF4-FFF2-40B4-BE49-F238E27FC236}">
                      <a16:creationId xmlns:a16="http://schemas.microsoft.com/office/drawing/2014/main" id="{EF260CC0-6C8B-52C8-B762-C9A9CDC0BA4F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1536689" y="5171609"/>
                  <a:ext cx="2916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8">
              <p14:nvContentPartPr>
                <p14:cNvPr id="412" name="Ink 411">
                  <a:extLst>
                    <a:ext uri="{FF2B5EF4-FFF2-40B4-BE49-F238E27FC236}">
                      <a16:creationId xmlns:a16="http://schemas.microsoft.com/office/drawing/2014/main" id="{646E3FC9-EA91-45DE-EBDD-64184CA670AA}"/>
                    </a:ext>
                  </a:extLst>
                </p14:cNvPr>
                <p14:cNvContentPartPr/>
                <p14:nvPr/>
              </p14:nvContentPartPr>
              <p14:xfrm>
                <a:off x="1732529" y="5351249"/>
                <a:ext cx="136080" cy="158040"/>
              </p14:xfrm>
            </p:contentPart>
          </mc:Choice>
          <mc:Fallback>
            <p:pic>
              <p:nvPicPr>
                <p:cNvPr id="412" name="Ink 411">
                  <a:extLst>
                    <a:ext uri="{FF2B5EF4-FFF2-40B4-BE49-F238E27FC236}">
                      <a16:creationId xmlns:a16="http://schemas.microsoft.com/office/drawing/2014/main" id="{646E3FC9-EA91-45DE-EBDD-64184CA670AA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1723529" y="5342249"/>
                  <a:ext cx="153720" cy="175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6891DE3C-7A58-A2C0-2844-D64DA7711E9E}"/>
              </a:ext>
            </a:extLst>
          </p:cNvPr>
          <p:cNvGrpSpPr/>
          <p:nvPr/>
        </p:nvGrpSpPr>
        <p:grpSpPr>
          <a:xfrm>
            <a:off x="2382329" y="5219849"/>
            <a:ext cx="777960" cy="291960"/>
            <a:chOff x="2382329" y="5219849"/>
            <a:chExt cx="777960" cy="291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00">
              <p14:nvContentPartPr>
                <p14:cNvPr id="414" name="Ink 413">
                  <a:extLst>
                    <a:ext uri="{FF2B5EF4-FFF2-40B4-BE49-F238E27FC236}">
                      <a16:creationId xmlns:a16="http://schemas.microsoft.com/office/drawing/2014/main" id="{21B1CBE7-77A7-34BC-5864-7EDC5208527D}"/>
                    </a:ext>
                  </a:extLst>
                </p14:cNvPr>
                <p14:cNvContentPartPr/>
                <p14:nvPr/>
              </p14:nvContentPartPr>
              <p14:xfrm>
                <a:off x="2382329" y="5294729"/>
                <a:ext cx="159480" cy="200880"/>
              </p14:xfrm>
            </p:contentPart>
          </mc:Choice>
          <mc:Fallback>
            <p:pic>
              <p:nvPicPr>
                <p:cNvPr id="414" name="Ink 413">
                  <a:extLst>
                    <a:ext uri="{FF2B5EF4-FFF2-40B4-BE49-F238E27FC236}">
                      <a16:creationId xmlns:a16="http://schemas.microsoft.com/office/drawing/2014/main" id="{21B1CBE7-77A7-34BC-5864-7EDC5208527D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2373329" y="5286089"/>
                  <a:ext cx="17712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2">
              <p14:nvContentPartPr>
                <p14:cNvPr id="415" name="Ink 414">
                  <a:extLst>
                    <a:ext uri="{FF2B5EF4-FFF2-40B4-BE49-F238E27FC236}">
                      <a16:creationId xmlns:a16="http://schemas.microsoft.com/office/drawing/2014/main" id="{B51B7D32-31B4-F21A-B1AF-99637F261E2E}"/>
                    </a:ext>
                  </a:extLst>
                </p14:cNvPr>
                <p14:cNvContentPartPr/>
                <p14:nvPr/>
              </p14:nvContentPartPr>
              <p14:xfrm>
                <a:off x="2636129" y="5335049"/>
                <a:ext cx="360" cy="160560"/>
              </p14:xfrm>
            </p:contentPart>
          </mc:Choice>
          <mc:Fallback>
            <p:pic>
              <p:nvPicPr>
                <p:cNvPr id="415" name="Ink 414">
                  <a:extLst>
                    <a:ext uri="{FF2B5EF4-FFF2-40B4-BE49-F238E27FC236}">
                      <a16:creationId xmlns:a16="http://schemas.microsoft.com/office/drawing/2014/main" id="{B51B7D32-31B4-F21A-B1AF-99637F261E2E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2627129" y="5326409"/>
                  <a:ext cx="1800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4">
              <p14:nvContentPartPr>
                <p14:cNvPr id="416" name="Ink 415">
                  <a:extLst>
                    <a:ext uri="{FF2B5EF4-FFF2-40B4-BE49-F238E27FC236}">
                      <a16:creationId xmlns:a16="http://schemas.microsoft.com/office/drawing/2014/main" id="{455E1551-CAC7-ECC6-8E9E-63C5CA40C33F}"/>
                    </a:ext>
                  </a:extLst>
                </p14:cNvPr>
                <p14:cNvContentPartPr/>
                <p14:nvPr/>
              </p14:nvContentPartPr>
              <p14:xfrm>
                <a:off x="2576369" y="5219849"/>
                <a:ext cx="9360" cy="7920"/>
              </p14:xfrm>
            </p:contentPart>
          </mc:Choice>
          <mc:Fallback>
            <p:pic>
              <p:nvPicPr>
                <p:cNvPr id="416" name="Ink 415">
                  <a:extLst>
                    <a:ext uri="{FF2B5EF4-FFF2-40B4-BE49-F238E27FC236}">
                      <a16:creationId xmlns:a16="http://schemas.microsoft.com/office/drawing/2014/main" id="{455E1551-CAC7-ECC6-8E9E-63C5CA40C33F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2567369" y="5211209"/>
                  <a:ext cx="270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6">
              <p14:nvContentPartPr>
                <p14:cNvPr id="417" name="Ink 416">
                  <a:extLst>
                    <a:ext uri="{FF2B5EF4-FFF2-40B4-BE49-F238E27FC236}">
                      <a16:creationId xmlns:a16="http://schemas.microsoft.com/office/drawing/2014/main" id="{5F52F5C5-1C35-CED0-48A5-A92005ACEA27}"/>
                    </a:ext>
                  </a:extLst>
                </p14:cNvPr>
                <p14:cNvContentPartPr/>
                <p14:nvPr/>
              </p14:nvContentPartPr>
              <p14:xfrm>
                <a:off x="2701649" y="5331449"/>
                <a:ext cx="127080" cy="180360"/>
              </p14:xfrm>
            </p:contentPart>
          </mc:Choice>
          <mc:Fallback>
            <p:pic>
              <p:nvPicPr>
                <p:cNvPr id="417" name="Ink 416">
                  <a:extLst>
                    <a:ext uri="{FF2B5EF4-FFF2-40B4-BE49-F238E27FC236}">
                      <a16:creationId xmlns:a16="http://schemas.microsoft.com/office/drawing/2014/main" id="{5F52F5C5-1C35-CED0-48A5-A92005ACEA27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2693009" y="5322449"/>
                  <a:ext cx="14472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8">
              <p14:nvContentPartPr>
                <p14:cNvPr id="418" name="Ink 417">
                  <a:extLst>
                    <a:ext uri="{FF2B5EF4-FFF2-40B4-BE49-F238E27FC236}">
                      <a16:creationId xmlns:a16="http://schemas.microsoft.com/office/drawing/2014/main" id="{69495F2E-67C7-B803-2BC6-2E88A7E2517C}"/>
                    </a:ext>
                  </a:extLst>
                </p14:cNvPr>
                <p14:cNvContentPartPr/>
                <p14:nvPr/>
              </p14:nvContentPartPr>
              <p14:xfrm>
                <a:off x="2927369" y="5335049"/>
                <a:ext cx="127440" cy="154800"/>
              </p14:xfrm>
            </p:contentPart>
          </mc:Choice>
          <mc:Fallback>
            <p:pic>
              <p:nvPicPr>
                <p:cNvPr id="418" name="Ink 417">
                  <a:extLst>
                    <a:ext uri="{FF2B5EF4-FFF2-40B4-BE49-F238E27FC236}">
                      <a16:creationId xmlns:a16="http://schemas.microsoft.com/office/drawing/2014/main" id="{69495F2E-67C7-B803-2BC6-2E88A7E2517C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2918369" y="5326409"/>
                  <a:ext cx="1450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0">
              <p14:nvContentPartPr>
                <p14:cNvPr id="419" name="Ink 418">
                  <a:extLst>
                    <a:ext uri="{FF2B5EF4-FFF2-40B4-BE49-F238E27FC236}">
                      <a16:creationId xmlns:a16="http://schemas.microsoft.com/office/drawing/2014/main" id="{94252E3F-803B-5346-9B3F-9BB7AC9C8B9A}"/>
                    </a:ext>
                  </a:extLst>
                </p14:cNvPr>
                <p14:cNvContentPartPr/>
                <p14:nvPr/>
              </p14:nvContentPartPr>
              <p14:xfrm>
                <a:off x="3038249" y="5347649"/>
                <a:ext cx="122040" cy="149040"/>
              </p14:xfrm>
            </p:contentPart>
          </mc:Choice>
          <mc:Fallback>
            <p:pic>
              <p:nvPicPr>
                <p:cNvPr id="419" name="Ink 418">
                  <a:extLst>
                    <a:ext uri="{FF2B5EF4-FFF2-40B4-BE49-F238E27FC236}">
                      <a16:creationId xmlns:a16="http://schemas.microsoft.com/office/drawing/2014/main" id="{94252E3F-803B-5346-9B3F-9BB7AC9C8B9A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3029609" y="5338649"/>
                  <a:ext cx="139680" cy="166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8" name="Group 437">
            <a:extLst>
              <a:ext uri="{FF2B5EF4-FFF2-40B4-BE49-F238E27FC236}">
                <a16:creationId xmlns:a16="http://schemas.microsoft.com/office/drawing/2014/main" id="{93FD81D3-AE65-CD41-9C7A-2416FCB8F8C6}"/>
              </a:ext>
            </a:extLst>
          </p:cNvPr>
          <p:cNvGrpSpPr/>
          <p:nvPr/>
        </p:nvGrpSpPr>
        <p:grpSpPr>
          <a:xfrm>
            <a:off x="3496889" y="5331809"/>
            <a:ext cx="361800" cy="203400"/>
            <a:chOff x="3496889" y="5331809"/>
            <a:chExt cx="361800" cy="203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12">
              <p14:nvContentPartPr>
                <p14:cNvPr id="420" name="Ink 419">
                  <a:extLst>
                    <a:ext uri="{FF2B5EF4-FFF2-40B4-BE49-F238E27FC236}">
                      <a16:creationId xmlns:a16="http://schemas.microsoft.com/office/drawing/2014/main" id="{397118EB-AF1B-FD49-1AD0-7B792761BC42}"/>
                    </a:ext>
                  </a:extLst>
                </p14:cNvPr>
                <p14:cNvContentPartPr/>
                <p14:nvPr/>
              </p14:nvContentPartPr>
              <p14:xfrm>
                <a:off x="3496889" y="5331809"/>
                <a:ext cx="200880" cy="203400"/>
              </p14:xfrm>
            </p:contentPart>
          </mc:Choice>
          <mc:Fallback>
            <p:pic>
              <p:nvPicPr>
                <p:cNvPr id="420" name="Ink 419">
                  <a:extLst>
                    <a:ext uri="{FF2B5EF4-FFF2-40B4-BE49-F238E27FC236}">
                      <a16:creationId xmlns:a16="http://schemas.microsoft.com/office/drawing/2014/main" id="{397118EB-AF1B-FD49-1AD0-7B792761BC42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3488249" y="5323169"/>
                  <a:ext cx="21852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4">
              <p14:nvContentPartPr>
                <p14:cNvPr id="421" name="Ink 420">
                  <a:extLst>
                    <a:ext uri="{FF2B5EF4-FFF2-40B4-BE49-F238E27FC236}">
                      <a16:creationId xmlns:a16="http://schemas.microsoft.com/office/drawing/2014/main" id="{C6BE8C4B-08DF-83FC-1A4F-DF0587B71CA5}"/>
                    </a:ext>
                  </a:extLst>
                </p14:cNvPr>
                <p14:cNvContentPartPr/>
                <p14:nvPr/>
              </p14:nvContentPartPr>
              <p14:xfrm>
                <a:off x="3725849" y="5369969"/>
                <a:ext cx="132840" cy="153360"/>
              </p14:xfrm>
            </p:contentPart>
          </mc:Choice>
          <mc:Fallback>
            <p:pic>
              <p:nvPicPr>
                <p:cNvPr id="421" name="Ink 420">
                  <a:extLst>
                    <a:ext uri="{FF2B5EF4-FFF2-40B4-BE49-F238E27FC236}">
                      <a16:creationId xmlns:a16="http://schemas.microsoft.com/office/drawing/2014/main" id="{C6BE8C4B-08DF-83FC-1A4F-DF0587B71CA5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3717209" y="5361329"/>
                  <a:ext cx="150480" cy="171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716">
            <p14:nvContentPartPr>
              <p14:cNvPr id="422" name="Ink 421">
                <a:extLst>
                  <a:ext uri="{FF2B5EF4-FFF2-40B4-BE49-F238E27FC236}">
                    <a16:creationId xmlns:a16="http://schemas.microsoft.com/office/drawing/2014/main" id="{63E03DCD-E43D-898F-8E03-581E937FDAFC}"/>
                  </a:ext>
                </a:extLst>
              </p14:cNvPr>
              <p14:cNvContentPartPr/>
              <p14:nvPr/>
            </p14:nvContentPartPr>
            <p14:xfrm>
              <a:off x="4228409" y="5421089"/>
              <a:ext cx="3960" cy="131760"/>
            </p14:xfrm>
          </p:contentPart>
        </mc:Choice>
        <mc:Fallback>
          <p:pic>
            <p:nvPicPr>
              <p:cNvPr id="422" name="Ink 421">
                <a:extLst>
                  <a:ext uri="{FF2B5EF4-FFF2-40B4-BE49-F238E27FC236}">
                    <a16:creationId xmlns:a16="http://schemas.microsoft.com/office/drawing/2014/main" id="{63E03DCD-E43D-898F-8E03-581E937FDAFC}"/>
                  </a:ext>
                </a:extLst>
              </p:cNvPr>
              <p:cNvPicPr/>
              <p:nvPr/>
            </p:nvPicPr>
            <p:blipFill>
              <a:blip r:embed="rId717"/>
              <a:stretch>
                <a:fillRect/>
              </a:stretch>
            </p:blipFill>
            <p:spPr>
              <a:xfrm>
                <a:off x="4219769" y="5412089"/>
                <a:ext cx="2160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8">
            <p14:nvContentPartPr>
              <p14:cNvPr id="423" name="Ink 422">
                <a:extLst>
                  <a:ext uri="{FF2B5EF4-FFF2-40B4-BE49-F238E27FC236}">
                    <a16:creationId xmlns:a16="http://schemas.microsoft.com/office/drawing/2014/main" id="{C24A9676-A041-5B8B-3B4A-C7D98323712F}"/>
                  </a:ext>
                </a:extLst>
              </p14:cNvPr>
              <p14:cNvContentPartPr/>
              <p14:nvPr/>
            </p14:nvContentPartPr>
            <p14:xfrm>
              <a:off x="4213289" y="5278889"/>
              <a:ext cx="8280" cy="11880"/>
            </p14:xfrm>
          </p:contentPart>
        </mc:Choice>
        <mc:Fallback>
          <p:pic>
            <p:nvPicPr>
              <p:cNvPr id="423" name="Ink 422">
                <a:extLst>
                  <a:ext uri="{FF2B5EF4-FFF2-40B4-BE49-F238E27FC236}">
                    <a16:creationId xmlns:a16="http://schemas.microsoft.com/office/drawing/2014/main" id="{C24A9676-A041-5B8B-3B4A-C7D98323712F}"/>
                  </a:ext>
                </a:extLst>
              </p:cNvPr>
              <p:cNvPicPr/>
              <p:nvPr/>
            </p:nvPicPr>
            <p:blipFill>
              <a:blip r:embed="rId705"/>
              <a:stretch>
                <a:fillRect/>
              </a:stretch>
            </p:blipFill>
            <p:spPr>
              <a:xfrm>
                <a:off x="4204289" y="5269889"/>
                <a:ext cx="25920" cy="29520"/>
              </a:xfrm>
              <a:prstGeom prst="rect">
                <a:avLst/>
              </a:prstGeom>
            </p:spPr>
          </p:pic>
        </mc:Fallback>
      </mc:AlternateContent>
      <p:grpSp>
        <p:nvGrpSpPr>
          <p:cNvPr id="437" name="Group 436">
            <a:extLst>
              <a:ext uri="{FF2B5EF4-FFF2-40B4-BE49-F238E27FC236}">
                <a16:creationId xmlns:a16="http://schemas.microsoft.com/office/drawing/2014/main" id="{8FEB0856-B683-7FF5-B39B-C0D2A0F9CFFC}"/>
              </a:ext>
            </a:extLst>
          </p:cNvPr>
          <p:cNvGrpSpPr/>
          <p:nvPr/>
        </p:nvGrpSpPr>
        <p:grpSpPr>
          <a:xfrm>
            <a:off x="4387529" y="5247569"/>
            <a:ext cx="498960" cy="309600"/>
            <a:chOff x="4387529" y="5247569"/>
            <a:chExt cx="498960" cy="309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19">
              <p14:nvContentPartPr>
                <p14:cNvPr id="424" name="Ink 423">
                  <a:extLst>
                    <a:ext uri="{FF2B5EF4-FFF2-40B4-BE49-F238E27FC236}">
                      <a16:creationId xmlns:a16="http://schemas.microsoft.com/office/drawing/2014/main" id="{61984144-BB6A-0BF2-E0C7-762F26E15AA1}"/>
                    </a:ext>
                  </a:extLst>
                </p14:cNvPr>
                <p14:cNvContentPartPr/>
                <p14:nvPr/>
              </p14:nvContentPartPr>
              <p14:xfrm>
                <a:off x="4387529" y="5247569"/>
                <a:ext cx="106560" cy="296640"/>
              </p14:xfrm>
            </p:contentPart>
          </mc:Choice>
          <mc:Fallback>
            <p:pic>
              <p:nvPicPr>
                <p:cNvPr id="424" name="Ink 423">
                  <a:extLst>
                    <a:ext uri="{FF2B5EF4-FFF2-40B4-BE49-F238E27FC236}">
                      <a16:creationId xmlns:a16="http://schemas.microsoft.com/office/drawing/2014/main" id="{61984144-BB6A-0BF2-E0C7-762F26E15AA1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4378889" y="5238929"/>
                  <a:ext cx="124200" cy="31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1">
              <p14:nvContentPartPr>
                <p14:cNvPr id="425" name="Ink 424">
                  <a:extLst>
                    <a:ext uri="{FF2B5EF4-FFF2-40B4-BE49-F238E27FC236}">
                      <a16:creationId xmlns:a16="http://schemas.microsoft.com/office/drawing/2014/main" id="{5B230CF0-00B9-6F70-B655-BCC48AF074E8}"/>
                    </a:ext>
                  </a:extLst>
                </p14:cNvPr>
                <p14:cNvContentPartPr/>
                <p14:nvPr/>
              </p14:nvContentPartPr>
              <p14:xfrm>
                <a:off x="4623329" y="5363129"/>
                <a:ext cx="7560" cy="158760"/>
              </p14:xfrm>
            </p:contentPart>
          </mc:Choice>
          <mc:Fallback>
            <p:pic>
              <p:nvPicPr>
                <p:cNvPr id="425" name="Ink 424">
                  <a:extLst>
                    <a:ext uri="{FF2B5EF4-FFF2-40B4-BE49-F238E27FC236}">
                      <a16:creationId xmlns:a16="http://schemas.microsoft.com/office/drawing/2014/main" id="{5B230CF0-00B9-6F70-B655-BCC48AF074E8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4614329" y="5354129"/>
                  <a:ext cx="2520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3">
              <p14:nvContentPartPr>
                <p14:cNvPr id="426" name="Ink 425">
                  <a:extLst>
                    <a:ext uri="{FF2B5EF4-FFF2-40B4-BE49-F238E27FC236}">
                      <a16:creationId xmlns:a16="http://schemas.microsoft.com/office/drawing/2014/main" id="{5D44AED9-7791-61C0-734F-91C21FE4F150}"/>
                    </a:ext>
                  </a:extLst>
                </p14:cNvPr>
                <p14:cNvContentPartPr/>
                <p14:nvPr/>
              </p14:nvContentPartPr>
              <p14:xfrm>
                <a:off x="4704329" y="5409569"/>
                <a:ext cx="182160" cy="147600"/>
              </p14:xfrm>
            </p:contentPart>
          </mc:Choice>
          <mc:Fallback>
            <p:pic>
              <p:nvPicPr>
                <p:cNvPr id="426" name="Ink 425">
                  <a:extLst>
                    <a:ext uri="{FF2B5EF4-FFF2-40B4-BE49-F238E27FC236}">
                      <a16:creationId xmlns:a16="http://schemas.microsoft.com/office/drawing/2014/main" id="{5D44AED9-7791-61C0-734F-91C21FE4F150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4695329" y="5400929"/>
                  <a:ext cx="199800" cy="165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32775312-B59F-DADF-4DB3-5E1498C7DDF3}"/>
              </a:ext>
            </a:extLst>
          </p:cNvPr>
          <p:cNvGrpSpPr/>
          <p:nvPr/>
        </p:nvGrpSpPr>
        <p:grpSpPr>
          <a:xfrm>
            <a:off x="5238929" y="5283929"/>
            <a:ext cx="1474920" cy="309240"/>
            <a:chOff x="5238929" y="5283929"/>
            <a:chExt cx="1474920" cy="309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25">
              <p14:nvContentPartPr>
                <p14:cNvPr id="427" name="Ink 426">
                  <a:extLst>
                    <a:ext uri="{FF2B5EF4-FFF2-40B4-BE49-F238E27FC236}">
                      <a16:creationId xmlns:a16="http://schemas.microsoft.com/office/drawing/2014/main" id="{2DCA276E-C217-EBAA-5A3B-5216BFD04870}"/>
                    </a:ext>
                  </a:extLst>
                </p14:cNvPr>
                <p14:cNvContentPartPr/>
                <p14:nvPr/>
              </p14:nvContentPartPr>
              <p14:xfrm>
                <a:off x="5238929" y="5371769"/>
                <a:ext cx="138600" cy="221400"/>
              </p14:xfrm>
            </p:contentPart>
          </mc:Choice>
          <mc:Fallback>
            <p:pic>
              <p:nvPicPr>
                <p:cNvPr id="427" name="Ink 426">
                  <a:extLst>
                    <a:ext uri="{FF2B5EF4-FFF2-40B4-BE49-F238E27FC236}">
                      <a16:creationId xmlns:a16="http://schemas.microsoft.com/office/drawing/2014/main" id="{2DCA276E-C217-EBAA-5A3B-5216BFD04870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5230289" y="5363129"/>
                  <a:ext cx="15624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7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0D02B624-02F6-AF29-71F6-837787A84347}"/>
                    </a:ext>
                  </a:extLst>
                </p14:cNvPr>
                <p14:cNvContentPartPr/>
                <p14:nvPr/>
              </p14:nvContentPartPr>
              <p14:xfrm>
                <a:off x="5532689" y="5404169"/>
                <a:ext cx="36720" cy="166320"/>
              </p14:xfrm>
            </p:contentPart>
          </mc:Choice>
          <mc:Fallback>
            <p:pic>
              <p:nvPicPr>
                <p:cNvPr id="428" name="Ink 427">
                  <a:extLst>
                    <a:ext uri="{FF2B5EF4-FFF2-40B4-BE49-F238E27FC236}">
                      <a16:creationId xmlns:a16="http://schemas.microsoft.com/office/drawing/2014/main" id="{0D02B624-02F6-AF29-71F6-837787A84347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5524049" y="5395529"/>
                  <a:ext cx="5436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9">
              <p14:nvContentPartPr>
                <p14:cNvPr id="429" name="Ink 428">
                  <a:extLst>
                    <a:ext uri="{FF2B5EF4-FFF2-40B4-BE49-F238E27FC236}">
                      <a16:creationId xmlns:a16="http://schemas.microsoft.com/office/drawing/2014/main" id="{9250CA24-B3BE-04EB-E5B6-A97FF9333DC9}"/>
                    </a:ext>
                  </a:extLst>
                </p14:cNvPr>
                <p14:cNvContentPartPr/>
                <p14:nvPr/>
              </p14:nvContentPartPr>
              <p14:xfrm>
                <a:off x="5510729" y="5396249"/>
                <a:ext cx="151200" cy="183600"/>
              </p14:xfrm>
            </p:contentPart>
          </mc:Choice>
          <mc:Fallback>
            <p:pic>
              <p:nvPicPr>
                <p:cNvPr id="429" name="Ink 428">
                  <a:extLst>
                    <a:ext uri="{FF2B5EF4-FFF2-40B4-BE49-F238E27FC236}">
                      <a16:creationId xmlns:a16="http://schemas.microsoft.com/office/drawing/2014/main" id="{9250CA24-B3BE-04EB-E5B6-A97FF9333DC9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5501729" y="5387249"/>
                  <a:ext cx="16884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1">
              <p14:nvContentPartPr>
                <p14:cNvPr id="430" name="Ink 429">
                  <a:extLst>
                    <a:ext uri="{FF2B5EF4-FFF2-40B4-BE49-F238E27FC236}">
                      <a16:creationId xmlns:a16="http://schemas.microsoft.com/office/drawing/2014/main" id="{C5A42566-F7FF-BD7F-F7B1-84B1EDE9FC44}"/>
                    </a:ext>
                  </a:extLst>
                </p14:cNvPr>
                <p14:cNvContentPartPr/>
                <p14:nvPr/>
              </p14:nvContentPartPr>
              <p14:xfrm>
                <a:off x="5739329" y="5417129"/>
                <a:ext cx="159120" cy="147960"/>
              </p14:xfrm>
            </p:contentPart>
          </mc:Choice>
          <mc:Fallback>
            <p:pic>
              <p:nvPicPr>
                <p:cNvPr id="430" name="Ink 429">
                  <a:extLst>
                    <a:ext uri="{FF2B5EF4-FFF2-40B4-BE49-F238E27FC236}">
                      <a16:creationId xmlns:a16="http://schemas.microsoft.com/office/drawing/2014/main" id="{C5A42566-F7FF-BD7F-F7B1-84B1EDE9FC44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5730689" y="5408129"/>
                  <a:ext cx="17676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3">
              <p14:nvContentPartPr>
                <p14:cNvPr id="431" name="Ink 430">
                  <a:extLst>
                    <a:ext uri="{FF2B5EF4-FFF2-40B4-BE49-F238E27FC236}">
                      <a16:creationId xmlns:a16="http://schemas.microsoft.com/office/drawing/2014/main" id="{3F4B61E0-6F8E-68BA-282F-CDA0A6CAE0F3}"/>
                    </a:ext>
                  </a:extLst>
                </p14:cNvPr>
                <p14:cNvContentPartPr/>
                <p14:nvPr/>
              </p14:nvContentPartPr>
              <p14:xfrm>
                <a:off x="5943809" y="5414249"/>
                <a:ext cx="60120" cy="147240"/>
              </p14:xfrm>
            </p:contentPart>
          </mc:Choice>
          <mc:Fallback>
            <p:pic>
              <p:nvPicPr>
                <p:cNvPr id="431" name="Ink 430">
                  <a:extLst>
                    <a:ext uri="{FF2B5EF4-FFF2-40B4-BE49-F238E27FC236}">
                      <a16:creationId xmlns:a16="http://schemas.microsoft.com/office/drawing/2014/main" id="{3F4B61E0-6F8E-68BA-282F-CDA0A6CAE0F3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5935169" y="5405609"/>
                  <a:ext cx="7776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5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70D7038C-7944-F857-F9B7-607AE4BE4774}"/>
                    </a:ext>
                  </a:extLst>
                </p14:cNvPr>
                <p14:cNvContentPartPr/>
                <p14:nvPr/>
              </p14:nvContentPartPr>
              <p14:xfrm>
                <a:off x="6108689" y="5432969"/>
                <a:ext cx="137160" cy="129960"/>
              </p14:xfrm>
            </p:contentPart>
          </mc:Choice>
          <mc:Fallback>
            <p:pic>
              <p:nvPicPr>
                <p:cNvPr id="432" name="Ink 431">
                  <a:extLst>
                    <a:ext uri="{FF2B5EF4-FFF2-40B4-BE49-F238E27FC236}">
                      <a16:creationId xmlns:a16="http://schemas.microsoft.com/office/drawing/2014/main" id="{70D7038C-7944-F857-F9B7-607AE4BE4774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6100049" y="5424329"/>
                  <a:ext cx="1548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7">
              <p14:nvContentPartPr>
                <p14:cNvPr id="433" name="Ink 432">
                  <a:extLst>
                    <a:ext uri="{FF2B5EF4-FFF2-40B4-BE49-F238E27FC236}">
                      <a16:creationId xmlns:a16="http://schemas.microsoft.com/office/drawing/2014/main" id="{C0A93091-82CE-86CC-75EA-E7DB734A7AE5}"/>
                    </a:ext>
                  </a:extLst>
                </p14:cNvPr>
                <p14:cNvContentPartPr/>
                <p14:nvPr/>
              </p14:nvContentPartPr>
              <p14:xfrm>
                <a:off x="6321089" y="5416049"/>
                <a:ext cx="153000" cy="145440"/>
              </p14:xfrm>
            </p:contentPart>
          </mc:Choice>
          <mc:Fallback>
            <p:pic>
              <p:nvPicPr>
                <p:cNvPr id="433" name="Ink 432">
                  <a:extLst>
                    <a:ext uri="{FF2B5EF4-FFF2-40B4-BE49-F238E27FC236}">
                      <a16:creationId xmlns:a16="http://schemas.microsoft.com/office/drawing/2014/main" id="{C0A93091-82CE-86CC-75EA-E7DB734A7AE5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6312449" y="5407409"/>
                  <a:ext cx="1706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9">
              <p14:nvContentPartPr>
                <p14:cNvPr id="434" name="Ink 433">
                  <a:extLst>
                    <a:ext uri="{FF2B5EF4-FFF2-40B4-BE49-F238E27FC236}">
                      <a16:creationId xmlns:a16="http://schemas.microsoft.com/office/drawing/2014/main" id="{2EA47CE7-A4DA-EAB1-C62A-A6F15B5B389D}"/>
                    </a:ext>
                  </a:extLst>
                </p14:cNvPr>
                <p14:cNvContentPartPr/>
                <p14:nvPr/>
              </p14:nvContentPartPr>
              <p14:xfrm>
                <a:off x="6436289" y="5283929"/>
                <a:ext cx="16560" cy="52560"/>
              </p14:xfrm>
            </p:contentPart>
          </mc:Choice>
          <mc:Fallback>
            <p:pic>
              <p:nvPicPr>
                <p:cNvPr id="434" name="Ink 433">
                  <a:extLst>
                    <a:ext uri="{FF2B5EF4-FFF2-40B4-BE49-F238E27FC236}">
                      <a16:creationId xmlns:a16="http://schemas.microsoft.com/office/drawing/2014/main" id="{2EA47CE7-A4DA-EAB1-C62A-A6F15B5B389D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6427649" y="5274929"/>
                  <a:ext cx="3420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1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C3B4A6F7-A072-1557-0695-E84764A89FED}"/>
                    </a:ext>
                  </a:extLst>
                </p14:cNvPr>
                <p14:cNvContentPartPr/>
                <p14:nvPr/>
              </p14:nvContentPartPr>
              <p14:xfrm>
                <a:off x="6605489" y="5283929"/>
                <a:ext cx="108360" cy="280080"/>
              </p14:xfrm>
            </p:contentPart>
          </mc:Choice>
          <mc:Fallback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C3B4A6F7-A072-1557-0695-E84764A89FED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6596489" y="5274929"/>
                  <a:ext cx="126000" cy="297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4" name="Group 463">
            <a:extLst>
              <a:ext uri="{FF2B5EF4-FFF2-40B4-BE49-F238E27FC236}">
                <a16:creationId xmlns:a16="http://schemas.microsoft.com/office/drawing/2014/main" id="{80BD0903-E282-16E6-E41B-4C37DAE3B0E7}"/>
              </a:ext>
            </a:extLst>
          </p:cNvPr>
          <p:cNvGrpSpPr/>
          <p:nvPr/>
        </p:nvGrpSpPr>
        <p:grpSpPr>
          <a:xfrm>
            <a:off x="7096529" y="5308049"/>
            <a:ext cx="663840" cy="306000"/>
            <a:chOff x="7096529" y="5308049"/>
            <a:chExt cx="663840" cy="306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43">
              <p14:nvContentPartPr>
                <p14:cNvPr id="440" name="Ink 439">
                  <a:extLst>
                    <a:ext uri="{FF2B5EF4-FFF2-40B4-BE49-F238E27FC236}">
                      <a16:creationId xmlns:a16="http://schemas.microsoft.com/office/drawing/2014/main" id="{C2B63F7E-0E38-9D84-7111-1343D166C295}"/>
                    </a:ext>
                  </a:extLst>
                </p14:cNvPr>
                <p14:cNvContentPartPr/>
                <p14:nvPr/>
              </p14:nvContentPartPr>
              <p14:xfrm>
                <a:off x="7096529" y="5427209"/>
                <a:ext cx="177480" cy="180720"/>
              </p14:xfrm>
            </p:contentPart>
          </mc:Choice>
          <mc:Fallback>
            <p:pic>
              <p:nvPicPr>
                <p:cNvPr id="440" name="Ink 439">
                  <a:extLst>
                    <a:ext uri="{FF2B5EF4-FFF2-40B4-BE49-F238E27FC236}">
                      <a16:creationId xmlns:a16="http://schemas.microsoft.com/office/drawing/2014/main" id="{C2B63F7E-0E38-9D84-7111-1343D166C295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7087529" y="5418569"/>
                  <a:ext cx="19512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5">
              <p14:nvContentPartPr>
                <p14:cNvPr id="441" name="Ink 440">
                  <a:extLst>
                    <a:ext uri="{FF2B5EF4-FFF2-40B4-BE49-F238E27FC236}">
                      <a16:creationId xmlns:a16="http://schemas.microsoft.com/office/drawing/2014/main" id="{F8221790-453F-50E1-1A5B-327E5CE99293}"/>
                    </a:ext>
                  </a:extLst>
                </p14:cNvPr>
                <p14:cNvContentPartPr/>
                <p14:nvPr/>
              </p14:nvContentPartPr>
              <p14:xfrm>
                <a:off x="7262489" y="5424329"/>
                <a:ext cx="52200" cy="167760"/>
              </p14:xfrm>
            </p:contentPart>
          </mc:Choice>
          <mc:Fallback>
            <p:pic>
              <p:nvPicPr>
                <p:cNvPr id="441" name="Ink 440">
                  <a:extLst>
                    <a:ext uri="{FF2B5EF4-FFF2-40B4-BE49-F238E27FC236}">
                      <a16:creationId xmlns:a16="http://schemas.microsoft.com/office/drawing/2014/main" id="{F8221790-453F-50E1-1A5B-327E5CE99293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7253849" y="5415329"/>
                  <a:ext cx="6984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7">
              <p14:nvContentPartPr>
                <p14:cNvPr id="442" name="Ink 441">
                  <a:extLst>
                    <a:ext uri="{FF2B5EF4-FFF2-40B4-BE49-F238E27FC236}">
                      <a16:creationId xmlns:a16="http://schemas.microsoft.com/office/drawing/2014/main" id="{BC93CED4-85AB-6035-B335-243E7C9EC92B}"/>
                    </a:ext>
                  </a:extLst>
                </p14:cNvPr>
                <p14:cNvContentPartPr/>
                <p14:nvPr/>
              </p14:nvContentPartPr>
              <p14:xfrm>
                <a:off x="7433129" y="5464289"/>
                <a:ext cx="23760" cy="123480"/>
              </p14:xfrm>
            </p:contentPart>
          </mc:Choice>
          <mc:Fallback>
            <p:pic>
              <p:nvPicPr>
                <p:cNvPr id="442" name="Ink 441">
                  <a:extLst>
                    <a:ext uri="{FF2B5EF4-FFF2-40B4-BE49-F238E27FC236}">
                      <a16:creationId xmlns:a16="http://schemas.microsoft.com/office/drawing/2014/main" id="{BC93CED4-85AB-6035-B335-243E7C9EC92B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7424489" y="5455289"/>
                  <a:ext cx="414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9">
              <p14:nvContentPartPr>
                <p14:cNvPr id="443" name="Ink 442">
                  <a:extLst>
                    <a:ext uri="{FF2B5EF4-FFF2-40B4-BE49-F238E27FC236}">
                      <a16:creationId xmlns:a16="http://schemas.microsoft.com/office/drawing/2014/main" id="{BC762E69-8DF0-6556-D32C-728A1A248258}"/>
                    </a:ext>
                  </a:extLst>
                </p14:cNvPr>
                <p14:cNvContentPartPr/>
                <p14:nvPr/>
              </p14:nvContentPartPr>
              <p14:xfrm>
                <a:off x="7447889" y="5401649"/>
                <a:ext cx="154080" cy="212040"/>
              </p14:xfrm>
            </p:contentPart>
          </mc:Choice>
          <mc:Fallback>
            <p:pic>
              <p:nvPicPr>
                <p:cNvPr id="443" name="Ink 442">
                  <a:extLst>
                    <a:ext uri="{FF2B5EF4-FFF2-40B4-BE49-F238E27FC236}">
                      <a16:creationId xmlns:a16="http://schemas.microsoft.com/office/drawing/2014/main" id="{BC762E69-8DF0-6556-D32C-728A1A248258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7439249" y="5393009"/>
                  <a:ext cx="17172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1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FA06BBFD-3EF5-863D-5DAB-88585D9830BF}"/>
                    </a:ext>
                  </a:extLst>
                </p14:cNvPr>
                <p14:cNvContentPartPr/>
                <p14:nvPr/>
              </p14:nvContentPartPr>
              <p14:xfrm>
                <a:off x="7645529" y="5308049"/>
                <a:ext cx="114840" cy="306000"/>
              </p14:xfrm>
            </p:contentPart>
          </mc:Choice>
          <mc:Fallback>
            <p:pic>
              <p:nvPicPr>
                <p:cNvPr id="444" name="Ink 443">
                  <a:extLst>
                    <a:ext uri="{FF2B5EF4-FFF2-40B4-BE49-F238E27FC236}">
                      <a16:creationId xmlns:a16="http://schemas.microsoft.com/office/drawing/2014/main" id="{FA06BBFD-3EF5-863D-5DAB-88585D9830BF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7636889" y="5299049"/>
                  <a:ext cx="132480" cy="323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BBFD83EB-A92B-16E4-2DBF-FB355E4E1435}"/>
              </a:ext>
            </a:extLst>
          </p:cNvPr>
          <p:cNvGrpSpPr/>
          <p:nvPr/>
        </p:nvGrpSpPr>
        <p:grpSpPr>
          <a:xfrm>
            <a:off x="8105969" y="5428649"/>
            <a:ext cx="397080" cy="183240"/>
            <a:chOff x="8105969" y="5428649"/>
            <a:chExt cx="397080" cy="183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53">
              <p14:nvContentPartPr>
                <p14:cNvPr id="445" name="Ink 444">
                  <a:extLst>
                    <a:ext uri="{FF2B5EF4-FFF2-40B4-BE49-F238E27FC236}">
                      <a16:creationId xmlns:a16="http://schemas.microsoft.com/office/drawing/2014/main" id="{385118FF-808C-CFC2-2CF2-C410103EB9DC}"/>
                    </a:ext>
                  </a:extLst>
                </p14:cNvPr>
                <p14:cNvContentPartPr/>
                <p14:nvPr/>
              </p14:nvContentPartPr>
              <p14:xfrm>
                <a:off x="8105969" y="5428649"/>
                <a:ext cx="223920" cy="182520"/>
              </p14:xfrm>
            </p:contentPart>
          </mc:Choice>
          <mc:Fallback>
            <p:pic>
              <p:nvPicPr>
                <p:cNvPr id="445" name="Ink 444">
                  <a:extLst>
                    <a:ext uri="{FF2B5EF4-FFF2-40B4-BE49-F238E27FC236}">
                      <a16:creationId xmlns:a16="http://schemas.microsoft.com/office/drawing/2014/main" id="{385118FF-808C-CFC2-2CF2-C410103EB9DC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8096969" y="5420009"/>
                  <a:ext cx="24156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5">
              <p14:nvContentPartPr>
                <p14:cNvPr id="446" name="Ink 445">
                  <a:extLst>
                    <a:ext uri="{FF2B5EF4-FFF2-40B4-BE49-F238E27FC236}">
                      <a16:creationId xmlns:a16="http://schemas.microsoft.com/office/drawing/2014/main" id="{7CB4C88A-A463-736F-AC51-0E0AF7DD899E}"/>
                    </a:ext>
                  </a:extLst>
                </p14:cNvPr>
                <p14:cNvContentPartPr/>
                <p14:nvPr/>
              </p14:nvContentPartPr>
              <p14:xfrm>
                <a:off x="8380289" y="5441249"/>
                <a:ext cx="122760" cy="170640"/>
              </p14:xfrm>
            </p:contentPart>
          </mc:Choice>
          <mc:Fallback>
            <p:pic>
              <p:nvPicPr>
                <p:cNvPr id="446" name="Ink 445">
                  <a:extLst>
                    <a:ext uri="{FF2B5EF4-FFF2-40B4-BE49-F238E27FC236}">
                      <a16:creationId xmlns:a16="http://schemas.microsoft.com/office/drawing/2014/main" id="{7CB4C88A-A463-736F-AC51-0E0AF7DD899E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8371649" y="5432609"/>
                  <a:ext cx="140400" cy="188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B334B5E9-F6DF-D2D0-99A1-F87B1B5E6357}"/>
              </a:ext>
            </a:extLst>
          </p:cNvPr>
          <p:cNvGrpSpPr/>
          <p:nvPr/>
        </p:nvGrpSpPr>
        <p:grpSpPr>
          <a:xfrm>
            <a:off x="8909489" y="5354489"/>
            <a:ext cx="2429280" cy="344160"/>
            <a:chOff x="8909489" y="5354489"/>
            <a:chExt cx="2429280" cy="344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57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F6B955EF-04D5-1B5A-ED02-F01B9A31CA9C}"/>
                    </a:ext>
                  </a:extLst>
                </p14:cNvPr>
                <p14:cNvContentPartPr/>
                <p14:nvPr/>
              </p14:nvContentPartPr>
              <p14:xfrm>
                <a:off x="8911649" y="5515769"/>
                <a:ext cx="24480" cy="122400"/>
              </p14:xfrm>
            </p:contentPart>
          </mc:Choice>
          <mc:Fallback>
            <p:pic>
              <p:nvPicPr>
                <p:cNvPr id="447" name="Ink 446">
                  <a:extLst>
                    <a:ext uri="{FF2B5EF4-FFF2-40B4-BE49-F238E27FC236}">
                      <a16:creationId xmlns:a16="http://schemas.microsoft.com/office/drawing/2014/main" id="{F6B955EF-04D5-1B5A-ED02-F01B9A31CA9C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8903009" y="5507129"/>
                  <a:ext cx="421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9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42854954-09FF-986C-801A-70E1D01BFE2A}"/>
                    </a:ext>
                  </a:extLst>
                </p14:cNvPr>
                <p14:cNvContentPartPr/>
                <p14:nvPr/>
              </p14:nvContentPartPr>
              <p14:xfrm>
                <a:off x="8909489" y="5447729"/>
                <a:ext cx="158760" cy="190800"/>
              </p14:xfrm>
            </p:contentPart>
          </mc:Choice>
          <mc:Fallback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42854954-09FF-986C-801A-70E1D01BFE2A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8900489" y="5438729"/>
                  <a:ext cx="17640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1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DEEC8606-05B5-1DA6-A103-7BF254D07033}"/>
                    </a:ext>
                  </a:extLst>
                </p14:cNvPr>
                <p14:cNvContentPartPr/>
                <p14:nvPr/>
              </p14:nvContentPartPr>
              <p14:xfrm>
                <a:off x="9137369" y="5501009"/>
                <a:ext cx="119160" cy="129960"/>
              </p14:xfrm>
            </p:contentPart>
          </mc:Choice>
          <mc:Fallback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DEEC8606-05B5-1DA6-A103-7BF254D07033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9128729" y="5492009"/>
                  <a:ext cx="1368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3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2DE1A338-6656-2CAE-D864-E821F1DD9A61}"/>
                    </a:ext>
                  </a:extLst>
                </p14:cNvPr>
                <p14:cNvContentPartPr/>
                <p14:nvPr/>
              </p14:nvContentPartPr>
              <p14:xfrm>
                <a:off x="9289649" y="5394449"/>
                <a:ext cx="171000" cy="271800"/>
              </p14:xfrm>
            </p:contentPart>
          </mc:Choice>
          <mc:Fallback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2DE1A338-6656-2CAE-D864-E821F1DD9A61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9280649" y="5385809"/>
                  <a:ext cx="18864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5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3ED32AAE-5041-BB1A-A428-CBE7E926FA89}"/>
                    </a:ext>
                  </a:extLst>
                </p14:cNvPr>
                <p14:cNvContentPartPr/>
                <p14:nvPr/>
              </p14:nvContentPartPr>
              <p14:xfrm>
                <a:off x="9536249" y="5445569"/>
                <a:ext cx="166320" cy="217800"/>
              </p14:xfrm>
            </p:contentPart>
          </mc:Choice>
          <mc:Fallback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3ED32AAE-5041-BB1A-A428-CBE7E926FA89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9527609" y="5436929"/>
                  <a:ext cx="18396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7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F346101A-3BA1-41FC-F806-0B8118299F6D}"/>
                    </a:ext>
                  </a:extLst>
                </p14:cNvPr>
                <p14:cNvContentPartPr/>
                <p14:nvPr/>
              </p14:nvContentPartPr>
              <p14:xfrm>
                <a:off x="9814889" y="5506769"/>
                <a:ext cx="172440" cy="136080"/>
              </p14:xfrm>
            </p:contentPart>
          </mc:Choice>
          <mc:Fallback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F346101A-3BA1-41FC-F806-0B8118299F6D}"/>
                    </a:ext>
                  </a:extLst>
                </p:cNvPr>
                <p:cNvPicPr/>
                <p:nvPr/>
              </p:nvPicPr>
              <p:blipFill>
                <a:blip r:embed="rId768"/>
                <a:stretch>
                  <a:fillRect/>
                </a:stretch>
              </p:blipFill>
              <p:spPr>
                <a:xfrm>
                  <a:off x="9806249" y="5497769"/>
                  <a:ext cx="1900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9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9E052A9E-21B0-626D-7C09-50A472C1D416}"/>
                    </a:ext>
                  </a:extLst>
                </p14:cNvPr>
                <p14:cNvContentPartPr/>
                <p14:nvPr/>
              </p14:nvContentPartPr>
              <p14:xfrm>
                <a:off x="10089569" y="5532689"/>
                <a:ext cx="31320" cy="92880"/>
              </p14:xfrm>
            </p:contentPart>
          </mc:Choice>
          <mc:Fallback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9E052A9E-21B0-626D-7C09-50A472C1D416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10080929" y="5523689"/>
                  <a:ext cx="4896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1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56698356-8CC8-B039-2EC3-4A19406E71AF}"/>
                    </a:ext>
                  </a:extLst>
                </p14:cNvPr>
                <p14:cNvContentPartPr/>
                <p14:nvPr/>
              </p14:nvContentPartPr>
              <p14:xfrm>
                <a:off x="10094609" y="5488049"/>
                <a:ext cx="117360" cy="167400"/>
              </p14:xfrm>
            </p:contentPart>
          </mc:Choice>
          <mc:Fallback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56698356-8CC8-B039-2EC3-4A19406E71AF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10085609" y="5479049"/>
                  <a:ext cx="13500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3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B12E41A9-2AEF-4273-7768-6F00E54AE608}"/>
                    </a:ext>
                  </a:extLst>
                </p14:cNvPr>
                <p14:cNvContentPartPr/>
                <p14:nvPr/>
              </p14:nvContentPartPr>
              <p14:xfrm>
                <a:off x="10295489" y="5413169"/>
                <a:ext cx="169200" cy="285480"/>
              </p14:xfrm>
            </p:contentPart>
          </mc:Choice>
          <mc:Fallback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B12E41A9-2AEF-4273-7768-6F00E54AE608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10286849" y="5404529"/>
                  <a:ext cx="186840" cy="30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5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0C6BFF0D-356B-1A94-BE76-3B00AAFB8A65}"/>
                    </a:ext>
                  </a:extLst>
                </p14:cNvPr>
                <p14:cNvContentPartPr/>
                <p14:nvPr/>
              </p14:nvContentPartPr>
              <p14:xfrm>
                <a:off x="10551449" y="5518649"/>
                <a:ext cx="155520" cy="150480"/>
              </p14:xfrm>
            </p:contentPart>
          </mc:Choice>
          <mc:Fallback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0C6BFF0D-356B-1A94-BE76-3B00AAFB8A65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10542449" y="5509649"/>
                  <a:ext cx="17316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7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2D601648-308A-21D4-A624-6B162290FE1A}"/>
                    </a:ext>
                  </a:extLst>
                </p14:cNvPr>
                <p14:cNvContentPartPr/>
                <p14:nvPr/>
              </p14:nvContentPartPr>
              <p14:xfrm>
                <a:off x="10635329" y="5354489"/>
                <a:ext cx="7560" cy="36000"/>
              </p14:xfrm>
            </p:contentPart>
          </mc:Choice>
          <mc:Fallback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2D601648-308A-21D4-A624-6B162290FE1A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10626329" y="5345849"/>
                  <a:ext cx="2520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9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66B7FBC3-CEF5-D238-C700-E4AA68FCA4F6}"/>
                    </a:ext>
                  </a:extLst>
                </p14:cNvPr>
                <p14:cNvContentPartPr/>
                <p14:nvPr/>
              </p14:nvContentPartPr>
              <p14:xfrm>
                <a:off x="10839449" y="5463209"/>
                <a:ext cx="169920" cy="217440"/>
              </p14:xfrm>
            </p:contentPart>
          </mc:Choice>
          <mc:Fallback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66B7FBC3-CEF5-D238-C700-E4AA68FCA4F6}"/>
                    </a:ext>
                  </a:extLst>
                </p:cNvPr>
                <p:cNvPicPr/>
                <p:nvPr/>
              </p:nvPicPr>
              <p:blipFill>
                <a:blip r:embed="rId780"/>
                <a:stretch>
                  <a:fillRect/>
                </a:stretch>
              </p:blipFill>
              <p:spPr>
                <a:xfrm>
                  <a:off x="10830809" y="5454209"/>
                  <a:ext cx="18756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1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5252424E-84B0-892F-6116-BB9AF3A2AB49}"/>
                    </a:ext>
                  </a:extLst>
                </p14:cNvPr>
                <p14:cNvContentPartPr/>
                <p14:nvPr/>
              </p14:nvContentPartPr>
              <p14:xfrm>
                <a:off x="11065529" y="5484809"/>
                <a:ext cx="36000" cy="169920"/>
              </p14:xfrm>
            </p:contentPart>
          </mc:Choice>
          <mc:Fallback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5252424E-84B0-892F-6116-BB9AF3A2AB49}"/>
                    </a:ext>
                  </a:extLst>
                </p:cNvPr>
                <p:cNvPicPr/>
                <p:nvPr/>
              </p:nvPicPr>
              <p:blipFill>
                <a:blip r:embed="rId782"/>
                <a:stretch>
                  <a:fillRect/>
                </a:stretch>
              </p:blipFill>
              <p:spPr>
                <a:xfrm>
                  <a:off x="11056529" y="5475809"/>
                  <a:ext cx="5364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3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1F0FCE4C-FD77-4F51-28DD-16675CA44DD6}"/>
                    </a:ext>
                  </a:extLst>
                </p14:cNvPr>
                <p14:cNvContentPartPr/>
                <p14:nvPr/>
              </p14:nvContentPartPr>
              <p14:xfrm>
                <a:off x="11153009" y="5515769"/>
                <a:ext cx="146160" cy="132840"/>
              </p14:xfrm>
            </p:contentPart>
          </mc:Choice>
          <mc:Fallback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1F0FCE4C-FD77-4F51-28DD-16675CA44DD6}"/>
                    </a:ext>
                  </a:extLst>
                </p:cNvPr>
                <p:cNvPicPr/>
                <p:nvPr/>
              </p:nvPicPr>
              <p:blipFill>
                <a:blip r:embed="rId784"/>
                <a:stretch>
                  <a:fillRect/>
                </a:stretch>
              </p:blipFill>
              <p:spPr>
                <a:xfrm>
                  <a:off x="11144009" y="5506769"/>
                  <a:ext cx="16380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5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28D9F679-4952-8635-3B93-3956DB9B2F3C}"/>
                    </a:ext>
                  </a:extLst>
                </p14:cNvPr>
                <p14:cNvContentPartPr/>
                <p14:nvPr/>
              </p14:nvContentPartPr>
              <p14:xfrm>
                <a:off x="11287289" y="5517209"/>
                <a:ext cx="51480" cy="126720"/>
              </p14:xfrm>
            </p:contentPart>
          </mc:Choice>
          <mc:Fallback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28D9F679-4952-8635-3B93-3956DB9B2F3C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11278289" y="5508209"/>
                  <a:ext cx="69120" cy="14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9CB7F6BF-9A32-268F-84C6-9F71CAE5BC1B}"/>
              </a:ext>
            </a:extLst>
          </p:cNvPr>
          <p:cNvGrpSpPr/>
          <p:nvPr/>
        </p:nvGrpSpPr>
        <p:grpSpPr>
          <a:xfrm>
            <a:off x="434009" y="5825369"/>
            <a:ext cx="705960" cy="236880"/>
            <a:chOff x="434009" y="5825369"/>
            <a:chExt cx="705960" cy="236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87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4ADD2C59-1577-66EC-495B-8A412A57EABC}"/>
                    </a:ext>
                  </a:extLst>
                </p14:cNvPr>
                <p14:cNvContentPartPr/>
                <p14:nvPr/>
              </p14:nvContentPartPr>
              <p14:xfrm>
                <a:off x="434009" y="5873969"/>
                <a:ext cx="165960" cy="19800"/>
              </p14:xfrm>
            </p:contentPart>
          </mc:Choice>
          <mc:Fallback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4ADD2C59-1577-66EC-495B-8A412A57EABC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425009" y="5864969"/>
                  <a:ext cx="18360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9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0F1EA04F-8CEB-40B0-169A-8A4F202E6B77}"/>
                    </a:ext>
                  </a:extLst>
                </p14:cNvPr>
                <p14:cNvContentPartPr/>
                <p14:nvPr/>
              </p14:nvContentPartPr>
              <p14:xfrm>
                <a:off x="531929" y="5875049"/>
                <a:ext cx="13680" cy="184680"/>
              </p14:xfrm>
            </p:contentPart>
          </mc:Choice>
          <mc:Fallback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0F1EA04F-8CEB-40B0-169A-8A4F202E6B77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522929" y="5866049"/>
                  <a:ext cx="3132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1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655C311D-4F0A-B551-4354-ABA58E4FD780}"/>
                    </a:ext>
                  </a:extLst>
                </p14:cNvPr>
                <p14:cNvContentPartPr/>
                <p14:nvPr/>
              </p14:nvContentPartPr>
              <p14:xfrm>
                <a:off x="674129" y="5885129"/>
                <a:ext cx="245160" cy="177120"/>
              </p14:xfrm>
            </p:contentPart>
          </mc:Choice>
          <mc:Fallback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655C311D-4F0A-B551-4354-ABA58E4FD780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665129" y="5876129"/>
                  <a:ext cx="26280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3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C21DABD7-7C51-738B-8814-84E3922AE7A9}"/>
                    </a:ext>
                  </a:extLst>
                </p14:cNvPr>
                <p14:cNvContentPartPr/>
                <p14:nvPr/>
              </p14:nvContentPartPr>
              <p14:xfrm>
                <a:off x="965369" y="5825369"/>
                <a:ext cx="174600" cy="190800"/>
              </p14:xfrm>
            </p:contentPart>
          </mc:Choice>
          <mc:Fallback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C21DABD7-7C51-738B-8814-84E3922AE7A9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956369" y="5816729"/>
                  <a:ext cx="192240" cy="20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9D7C0FEC-F852-C59C-9DED-20555C51A0A0}"/>
              </a:ext>
            </a:extLst>
          </p:cNvPr>
          <p:cNvGrpSpPr/>
          <p:nvPr/>
        </p:nvGrpSpPr>
        <p:grpSpPr>
          <a:xfrm>
            <a:off x="1488449" y="5863169"/>
            <a:ext cx="379440" cy="381960"/>
            <a:chOff x="1488449" y="5863169"/>
            <a:chExt cx="379440" cy="381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95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8EC62475-A20D-8AE1-5E2F-262CE7F52269}"/>
                    </a:ext>
                  </a:extLst>
                </p14:cNvPr>
                <p14:cNvContentPartPr/>
                <p14:nvPr/>
              </p14:nvContentPartPr>
              <p14:xfrm>
                <a:off x="1488449" y="5863169"/>
                <a:ext cx="181080" cy="136080"/>
              </p14:xfrm>
            </p:contentPart>
          </mc:Choice>
          <mc:Fallback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8EC62475-A20D-8AE1-5E2F-262CE7F52269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1479449" y="5854169"/>
                  <a:ext cx="1987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7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E2737869-6FF5-C3CF-4CED-384917BF4968}"/>
                    </a:ext>
                  </a:extLst>
                </p14:cNvPr>
                <p14:cNvContentPartPr/>
                <p14:nvPr/>
              </p14:nvContentPartPr>
              <p14:xfrm>
                <a:off x="1734329" y="5865689"/>
                <a:ext cx="133560" cy="379440"/>
              </p14:xfrm>
            </p:contentPart>
          </mc:Choice>
          <mc:Fallback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E2737869-6FF5-C3CF-4CED-384917BF4968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1725329" y="5857049"/>
                  <a:ext cx="151200" cy="39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2" name="Group 481">
            <a:extLst>
              <a:ext uri="{FF2B5EF4-FFF2-40B4-BE49-F238E27FC236}">
                <a16:creationId xmlns:a16="http://schemas.microsoft.com/office/drawing/2014/main" id="{A5384162-6B8C-C3FA-93D1-51E2196759DC}"/>
              </a:ext>
            </a:extLst>
          </p:cNvPr>
          <p:cNvGrpSpPr/>
          <p:nvPr/>
        </p:nvGrpSpPr>
        <p:grpSpPr>
          <a:xfrm>
            <a:off x="2009369" y="5666609"/>
            <a:ext cx="1156320" cy="437400"/>
            <a:chOff x="2009369" y="5666609"/>
            <a:chExt cx="1156320" cy="437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99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FF7DA3FF-7FAD-40BF-9F92-83C69AF7ECA7}"/>
                    </a:ext>
                  </a:extLst>
                </p14:cNvPr>
                <p14:cNvContentPartPr/>
                <p14:nvPr/>
              </p14:nvContentPartPr>
              <p14:xfrm>
                <a:off x="2009369" y="5866049"/>
                <a:ext cx="16200" cy="137520"/>
              </p14:xfrm>
            </p:contentPart>
          </mc:Choice>
          <mc:Fallback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FF7DA3FF-7FAD-40BF-9F92-83C69AF7ECA7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2000369" y="5857049"/>
                  <a:ext cx="3384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1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091A7571-3E4F-3813-FCB2-A7619B48233C}"/>
                    </a:ext>
                  </a:extLst>
                </p14:cNvPr>
                <p14:cNvContentPartPr/>
                <p14:nvPr/>
              </p14:nvContentPartPr>
              <p14:xfrm>
                <a:off x="2148689" y="5732849"/>
                <a:ext cx="174600" cy="253440"/>
              </p14:xfrm>
            </p:contentPart>
          </mc:Choice>
          <mc:Fallback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091A7571-3E4F-3813-FCB2-A7619B48233C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2139689" y="5724209"/>
                  <a:ext cx="192240" cy="27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3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F1B8E981-75CB-022A-9A7C-8668EE56F8B4}"/>
                    </a:ext>
                  </a:extLst>
                </p14:cNvPr>
                <p14:cNvContentPartPr/>
                <p14:nvPr/>
              </p14:nvContentPartPr>
              <p14:xfrm>
                <a:off x="2413289" y="5837969"/>
                <a:ext cx="165600" cy="106560"/>
              </p14:xfrm>
            </p:contentPart>
          </mc:Choice>
          <mc:Fallback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F1B8E981-75CB-022A-9A7C-8668EE56F8B4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2404649" y="5829329"/>
                  <a:ext cx="18324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5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C2A5D9DD-D9FB-B13C-DC1A-27BACF886E48}"/>
                    </a:ext>
                  </a:extLst>
                </p14:cNvPr>
                <p14:cNvContentPartPr/>
                <p14:nvPr/>
              </p14:nvContentPartPr>
              <p14:xfrm>
                <a:off x="2387009" y="5670209"/>
                <a:ext cx="57600" cy="433800"/>
              </p14:xfrm>
            </p:contentPart>
          </mc:Choice>
          <mc:Fallback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C2A5D9DD-D9FB-B13C-DC1A-27BACF886E48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2378009" y="5661569"/>
                  <a:ext cx="75240" cy="45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7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6C035145-3F4C-B502-583C-4F950997F518}"/>
                    </a:ext>
                  </a:extLst>
                </p14:cNvPr>
                <p14:cNvContentPartPr/>
                <p14:nvPr/>
              </p14:nvContentPartPr>
              <p14:xfrm>
                <a:off x="2683289" y="5836169"/>
                <a:ext cx="211320" cy="119520"/>
              </p14:xfrm>
            </p:contentPart>
          </mc:Choice>
          <mc:Fallback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6C035145-3F4C-B502-583C-4F950997F518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2674649" y="5827529"/>
                  <a:ext cx="22896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9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A2FBDE4F-3A9B-087C-78FB-56951358D572}"/>
                    </a:ext>
                  </a:extLst>
                </p14:cNvPr>
                <p14:cNvContentPartPr/>
                <p14:nvPr/>
              </p14:nvContentPartPr>
              <p14:xfrm>
                <a:off x="2731889" y="5666609"/>
                <a:ext cx="11520" cy="23760"/>
              </p14:xfrm>
            </p:contentPart>
          </mc:Choice>
          <mc:Fallback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A2FBDE4F-3A9B-087C-78FB-56951358D572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2722889" y="5657969"/>
                  <a:ext cx="2916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1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E75A41EF-A252-BD2A-C555-453886AF115D}"/>
                    </a:ext>
                  </a:extLst>
                </p14:cNvPr>
                <p14:cNvContentPartPr/>
                <p14:nvPr/>
              </p14:nvContentPartPr>
              <p14:xfrm>
                <a:off x="2957249" y="5800889"/>
                <a:ext cx="111600" cy="165600"/>
              </p14:xfrm>
            </p:contentPart>
          </mc:Choice>
          <mc:Fallback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E75A41EF-A252-BD2A-C555-453886AF115D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2948609" y="5792249"/>
                  <a:ext cx="12924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3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81027BF2-3048-6989-D39B-84BEF458A1B8}"/>
                    </a:ext>
                  </a:extLst>
                </p14:cNvPr>
                <p14:cNvContentPartPr/>
                <p14:nvPr/>
              </p14:nvContentPartPr>
              <p14:xfrm>
                <a:off x="3165329" y="5990969"/>
                <a:ext cx="360" cy="360"/>
              </p14:xfrm>
            </p:contentPart>
          </mc:Choice>
          <mc:Fallback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81027BF2-3048-6989-D39B-84BEF458A1B8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3156689" y="5981969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98069432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95D0097-A7F9-94B1-BFB3-106466C15085}"/>
                  </a:ext>
                </a:extLst>
              </p14:cNvPr>
              <p14:cNvContentPartPr/>
              <p14:nvPr/>
            </p14:nvContentPartPr>
            <p14:xfrm>
              <a:off x="380369" y="446788"/>
              <a:ext cx="30240" cy="72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95D0097-A7F9-94B1-BFB3-106466C1508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7729" y="384148"/>
                <a:ext cx="155880" cy="132840"/>
              </a:xfrm>
              <a:prstGeom prst="rect">
                <a:avLst/>
              </a:prstGeom>
            </p:spPr>
          </p:pic>
        </mc:Fallback>
      </mc:AlternateContent>
      <p:grpSp>
        <p:nvGrpSpPr>
          <p:cNvPr id="3" name="Group 2">
            <a:extLst>
              <a:ext uri="{FF2B5EF4-FFF2-40B4-BE49-F238E27FC236}">
                <a16:creationId xmlns:a16="http://schemas.microsoft.com/office/drawing/2014/main" id="{A556F737-0B6C-E812-CE57-C57564AFF130}"/>
              </a:ext>
            </a:extLst>
          </p:cNvPr>
          <p:cNvGrpSpPr/>
          <p:nvPr/>
        </p:nvGrpSpPr>
        <p:grpSpPr>
          <a:xfrm>
            <a:off x="950609" y="324028"/>
            <a:ext cx="651240" cy="304560"/>
            <a:chOff x="950609" y="4885409"/>
            <a:chExt cx="651240" cy="304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B5E332FD-E445-15D2-AFE0-0CD6B4D91F82}"/>
                    </a:ext>
                  </a:extLst>
                </p14:cNvPr>
                <p14:cNvContentPartPr/>
                <p14:nvPr/>
              </p14:nvContentPartPr>
              <p14:xfrm>
                <a:off x="950609" y="4885409"/>
                <a:ext cx="197640" cy="30456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B5E332FD-E445-15D2-AFE0-0CD6B4D91F82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941609" y="4876769"/>
                  <a:ext cx="215280" cy="32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D90F7CF4-6683-0FFF-990A-12158547134D}"/>
                    </a:ext>
                  </a:extLst>
                </p14:cNvPr>
                <p14:cNvContentPartPr/>
                <p14:nvPr/>
              </p14:nvContentPartPr>
              <p14:xfrm>
                <a:off x="1225649" y="5030129"/>
                <a:ext cx="147960" cy="156960"/>
              </p14:xfrm>
            </p:contentPart>
          </mc:Choice>
          <mc:Fallback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D90F7CF4-6683-0FFF-990A-12158547134D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217009" y="5021129"/>
                  <a:ext cx="16560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12008690-EA89-FAE4-E51D-55B989043B22}"/>
                    </a:ext>
                  </a:extLst>
                </p14:cNvPr>
                <p14:cNvContentPartPr/>
                <p14:nvPr/>
              </p14:nvContentPartPr>
              <p14:xfrm>
                <a:off x="1467209" y="5033729"/>
                <a:ext cx="134640" cy="13644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12008690-EA89-FAE4-E51D-55B989043B22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458209" y="5024729"/>
                  <a:ext cx="1522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52E9F778-4D24-D06A-EE2F-6620F2A40B9C}"/>
                    </a:ext>
                  </a:extLst>
                </p14:cNvPr>
                <p14:cNvContentPartPr/>
                <p14:nvPr/>
              </p14:nvContentPartPr>
              <p14:xfrm>
                <a:off x="1294049" y="4928249"/>
                <a:ext cx="1800" cy="4320"/>
              </p14:xfrm>
            </p:contentPart>
          </mc:Choice>
          <mc:Fallback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52E9F778-4D24-D06A-EE2F-6620F2A40B9C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285049" y="4919249"/>
                  <a:ext cx="19440" cy="21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F906F33-83E0-023C-6DFF-88BF419F21C6}"/>
              </a:ext>
            </a:extLst>
          </p:cNvPr>
          <p:cNvGrpSpPr/>
          <p:nvPr/>
        </p:nvGrpSpPr>
        <p:grpSpPr>
          <a:xfrm>
            <a:off x="2242649" y="322588"/>
            <a:ext cx="1467720" cy="505440"/>
            <a:chOff x="2242649" y="4883969"/>
            <a:chExt cx="1467720" cy="505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3F0DC901-A92E-548F-7407-E3D2002DCE75}"/>
                    </a:ext>
                  </a:extLst>
                </p14:cNvPr>
                <p14:cNvContentPartPr/>
                <p14:nvPr/>
              </p14:nvContentPartPr>
              <p14:xfrm>
                <a:off x="2242649" y="5022929"/>
                <a:ext cx="198000" cy="166320"/>
              </p14:xfrm>
            </p:contentPart>
          </mc:Choice>
          <mc:Fallback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3F0DC901-A92E-548F-7407-E3D2002DCE75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233649" y="5013929"/>
                  <a:ext cx="21564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8E89DE71-E66D-EA70-4406-21B303B293AC}"/>
                    </a:ext>
                  </a:extLst>
                </p14:cNvPr>
                <p14:cNvContentPartPr/>
                <p14:nvPr/>
              </p14:nvContentPartPr>
              <p14:xfrm>
                <a:off x="2538569" y="5024009"/>
                <a:ext cx="112680" cy="36540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8E89DE71-E66D-EA70-4406-21B303B293AC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529569" y="5015369"/>
                  <a:ext cx="130320" cy="38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4C270B46-FCEE-68BF-8668-5474B324F320}"/>
                    </a:ext>
                  </a:extLst>
                </p14:cNvPr>
                <p14:cNvContentPartPr/>
                <p14:nvPr/>
              </p14:nvContentPartPr>
              <p14:xfrm>
                <a:off x="2741969" y="5056409"/>
                <a:ext cx="14400" cy="13104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4C270B46-FCEE-68BF-8668-5474B324F320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733329" y="5047409"/>
                  <a:ext cx="3204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74BB166E-B389-6DD3-C51F-AD226F06A255}"/>
                    </a:ext>
                  </a:extLst>
                </p14:cNvPr>
                <p14:cNvContentPartPr/>
                <p14:nvPr/>
              </p14:nvContentPartPr>
              <p14:xfrm>
                <a:off x="2871569" y="4902329"/>
                <a:ext cx="157320" cy="27432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74BB166E-B389-6DD3-C51F-AD226F06A255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2862929" y="4893329"/>
                  <a:ext cx="174960" cy="29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DF146A52-4FD2-3D0B-7528-425CC3B76B26}"/>
                    </a:ext>
                  </a:extLst>
                </p14:cNvPr>
                <p14:cNvContentPartPr/>
                <p14:nvPr/>
              </p14:nvContentPartPr>
              <p14:xfrm>
                <a:off x="3172889" y="5043089"/>
                <a:ext cx="200880" cy="14040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DF146A52-4FD2-3D0B-7528-425CC3B76B26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163889" y="5034449"/>
                  <a:ext cx="21852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E2D08CE6-692D-2622-CEE6-16DCBE725378}"/>
                    </a:ext>
                  </a:extLst>
                </p14:cNvPr>
                <p14:cNvContentPartPr/>
                <p14:nvPr/>
              </p14:nvContentPartPr>
              <p14:xfrm>
                <a:off x="3170369" y="4900529"/>
                <a:ext cx="21960" cy="461160"/>
              </p14:xfrm>
            </p:contentPart>
          </mc:Choice>
          <mc:Fallback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E2D08CE6-692D-2622-CEE6-16DCBE725378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161369" y="4891529"/>
                  <a:ext cx="39600" cy="47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AB568FE9-14F2-416E-C81C-EDF6F294FAF8}"/>
                    </a:ext>
                  </a:extLst>
                </p14:cNvPr>
                <p14:cNvContentPartPr/>
                <p14:nvPr/>
              </p14:nvContentPartPr>
              <p14:xfrm>
                <a:off x="3412649" y="5009969"/>
                <a:ext cx="122760" cy="15516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AB568FE9-14F2-416E-C81C-EDF6F294FAF8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404009" y="5000969"/>
                  <a:ext cx="14040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397B68E3-EEF5-7856-1E8D-01B0BA7D9E37}"/>
                    </a:ext>
                  </a:extLst>
                </p14:cNvPr>
                <p14:cNvContentPartPr/>
                <p14:nvPr/>
              </p14:nvContentPartPr>
              <p14:xfrm>
                <a:off x="3696329" y="5052089"/>
                <a:ext cx="14040" cy="140760"/>
              </p14:xfrm>
            </p:contentPart>
          </mc:Choice>
          <mc:Fallback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397B68E3-EEF5-7856-1E8D-01B0BA7D9E37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3687329" y="5043449"/>
                  <a:ext cx="3168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8D7147F2-198F-590C-46E4-88CC4F594EAD}"/>
                    </a:ext>
                  </a:extLst>
                </p14:cNvPr>
                <p14:cNvContentPartPr/>
                <p14:nvPr/>
              </p14:nvContentPartPr>
              <p14:xfrm>
                <a:off x="3675089" y="4883969"/>
                <a:ext cx="12600" cy="7560"/>
              </p14:xfrm>
            </p:contentPart>
          </mc:Choice>
          <mc:Fallback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8D7147F2-198F-590C-46E4-88CC4F594EA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666089" y="4875329"/>
                  <a:ext cx="30240" cy="25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D2D1150-3198-F070-F783-E9CCDF690608}"/>
              </a:ext>
            </a:extLst>
          </p:cNvPr>
          <p:cNvGrpSpPr/>
          <p:nvPr/>
        </p:nvGrpSpPr>
        <p:grpSpPr>
          <a:xfrm>
            <a:off x="4284209" y="441028"/>
            <a:ext cx="568800" cy="255240"/>
            <a:chOff x="4284209" y="5002409"/>
            <a:chExt cx="568800" cy="255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ABB1D241-400B-72A5-4A18-7586C1768D64}"/>
                    </a:ext>
                  </a:extLst>
                </p14:cNvPr>
                <p14:cNvContentPartPr/>
                <p14:nvPr/>
              </p14:nvContentPartPr>
              <p14:xfrm>
                <a:off x="4298249" y="5060009"/>
                <a:ext cx="18000" cy="137160"/>
              </p14:xfrm>
            </p:contentPart>
          </mc:Choice>
          <mc:Fallback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ABB1D241-400B-72A5-4A18-7586C1768D64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289249" y="5051009"/>
                  <a:ext cx="3564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926428B9-AC48-C3AC-5D60-6E61F896C1E7}"/>
                    </a:ext>
                  </a:extLst>
                </p14:cNvPr>
                <p14:cNvContentPartPr/>
                <p14:nvPr/>
              </p14:nvContentPartPr>
              <p14:xfrm>
                <a:off x="4284209" y="5002409"/>
                <a:ext cx="191160" cy="255240"/>
              </p14:xfrm>
            </p:contentPart>
          </mc:Choice>
          <mc:Fallback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926428B9-AC48-C3AC-5D60-6E61F896C1E7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4275569" y="4993769"/>
                  <a:ext cx="208800" cy="27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DB9A9773-C803-525C-0799-B76C32D3B2B3}"/>
                    </a:ext>
                  </a:extLst>
                </p14:cNvPr>
                <p14:cNvContentPartPr/>
                <p14:nvPr/>
              </p14:nvContentPartPr>
              <p14:xfrm>
                <a:off x="4535849" y="5074049"/>
                <a:ext cx="110520" cy="166320"/>
              </p14:xfrm>
            </p:contentPart>
          </mc:Choice>
          <mc:Fallback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DB9A9773-C803-525C-0799-B76C32D3B2B3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4527209" y="5065409"/>
                  <a:ext cx="12816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379D0435-5228-1577-1223-C0368AA5524B}"/>
                    </a:ext>
                  </a:extLst>
                </p14:cNvPr>
                <p14:cNvContentPartPr/>
                <p14:nvPr/>
              </p14:nvContentPartPr>
              <p14:xfrm>
                <a:off x="4740329" y="5053169"/>
                <a:ext cx="112680" cy="179280"/>
              </p14:xfrm>
            </p:contentPart>
          </mc:Choice>
          <mc:Fallback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379D0435-5228-1577-1223-C0368AA5524B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4731329" y="5044529"/>
                  <a:ext cx="130320" cy="196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57DCD39-8277-059A-EB32-1BE25B54BB54}"/>
              </a:ext>
            </a:extLst>
          </p:cNvPr>
          <p:cNvGrpSpPr/>
          <p:nvPr/>
        </p:nvGrpSpPr>
        <p:grpSpPr>
          <a:xfrm>
            <a:off x="5409209" y="442828"/>
            <a:ext cx="489240" cy="311760"/>
            <a:chOff x="5409209" y="5004209"/>
            <a:chExt cx="489240" cy="311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FB5C7593-97EF-43B6-B022-4726ECF74D12}"/>
                    </a:ext>
                  </a:extLst>
                </p14:cNvPr>
                <p14:cNvContentPartPr/>
                <p14:nvPr/>
              </p14:nvContentPartPr>
              <p14:xfrm>
                <a:off x="5409209" y="5102489"/>
                <a:ext cx="211320" cy="213480"/>
              </p14:xfrm>
            </p:contentPart>
          </mc:Choice>
          <mc:Fallback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FB5C7593-97EF-43B6-B022-4726ECF74D12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400569" y="5093849"/>
                  <a:ext cx="22896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B7DC74CD-83DD-D319-635C-02EA5B325CF7}"/>
                    </a:ext>
                  </a:extLst>
                </p14:cNvPr>
                <p14:cNvContentPartPr/>
                <p14:nvPr/>
              </p14:nvContentPartPr>
              <p14:xfrm>
                <a:off x="5562929" y="5004209"/>
                <a:ext cx="7560" cy="9360"/>
              </p14:xfrm>
            </p:contentPart>
          </mc:Choice>
          <mc:Fallback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B7DC74CD-83DD-D319-635C-02EA5B325CF7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5553929" y="4995209"/>
                  <a:ext cx="252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14025BA1-FECF-5796-002B-72F3ED1574FB}"/>
                    </a:ext>
                  </a:extLst>
                </p14:cNvPr>
                <p14:cNvContentPartPr/>
                <p14:nvPr/>
              </p14:nvContentPartPr>
              <p14:xfrm>
                <a:off x="5753729" y="5142449"/>
                <a:ext cx="144720" cy="161640"/>
              </p14:xfrm>
            </p:contentPart>
          </mc:Choice>
          <mc:Fallback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14025BA1-FECF-5796-002B-72F3ED1574FB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5744729" y="5133449"/>
                  <a:ext cx="162360" cy="179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F53D0E8-B894-C0E8-41CE-A249FF7B5D8C}"/>
                  </a:ext>
                </a:extLst>
              </p14:cNvPr>
              <p14:cNvContentPartPr/>
              <p14:nvPr/>
            </p14:nvContentPartPr>
            <p14:xfrm>
              <a:off x="6057929" y="581788"/>
              <a:ext cx="397440" cy="1670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F53D0E8-B894-C0E8-41CE-A249FF7B5D8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49289" y="572788"/>
                <a:ext cx="415080" cy="184680"/>
              </a:xfrm>
              <a:prstGeom prst="rect">
                <a:avLst/>
              </a:prstGeom>
            </p:spPr>
          </p:pic>
        </mc:Fallback>
      </mc:AlternateContent>
      <p:grpSp>
        <p:nvGrpSpPr>
          <p:cNvPr id="28" name="Group 27">
            <a:extLst>
              <a:ext uri="{FF2B5EF4-FFF2-40B4-BE49-F238E27FC236}">
                <a16:creationId xmlns:a16="http://schemas.microsoft.com/office/drawing/2014/main" id="{125E151F-32B6-A9DE-34D0-8DAC389D1619}"/>
              </a:ext>
            </a:extLst>
          </p:cNvPr>
          <p:cNvGrpSpPr/>
          <p:nvPr/>
        </p:nvGrpSpPr>
        <p:grpSpPr>
          <a:xfrm>
            <a:off x="7089329" y="456508"/>
            <a:ext cx="1387440" cy="474840"/>
            <a:chOff x="7089329" y="5017889"/>
            <a:chExt cx="1387440" cy="474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0C75B608-DC33-1FC8-EFDB-913A09E240D0}"/>
                    </a:ext>
                  </a:extLst>
                </p14:cNvPr>
                <p14:cNvContentPartPr/>
                <p14:nvPr/>
              </p14:nvContentPartPr>
              <p14:xfrm>
                <a:off x="7096889" y="5157929"/>
                <a:ext cx="18720" cy="14436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0C75B608-DC33-1FC8-EFDB-913A09E240D0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7088249" y="5149289"/>
                  <a:ext cx="3636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556D974C-F66D-706D-3B11-1B228E0C97BA}"/>
                    </a:ext>
                  </a:extLst>
                </p14:cNvPr>
                <p14:cNvContentPartPr/>
                <p14:nvPr/>
              </p14:nvContentPartPr>
              <p14:xfrm>
                <a:off x="7089329" y="5076929"/>
                <a:ext cx="199440" cy="26208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556D974C-F66D-706D-3B11-1B228E0C97BA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080689" y="5068289"/>
                  <a:ext cx="217080" cy="27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3267FCCB-D052-F3F2-C140-52CBF282C144}"/>
                    </a:ext>
                  </a:extLst>
                </p14:cNvPr>
                <p14:cNvContentPartPr/>
                <p14:nvPr/>
              </p14:nvContentPartPr>
              <p14:xfrm>
                <a:off x="7396769" y="5173409"/>
                <a:ext cx="128160" cy="31932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3267FCCB-D052-F3F2-C140-52CBF282C144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7388129" y="5164769"/>
                  <a:ext cx="14580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1654AB09-0314-98CC-B9CF-B2ED70EF8124}"/>
                    </a:ext>
                  </a:extLst>
                </p14:cNvPr>
                <p14:cNvContentPartPr/>
                <p14:nvPr/>
              </p14:nvContentPartPr>
              <p14:xfrm>
                <a:off x="7616009" y="5166569"/>
                <a:ext cx="226440" cy="16776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1654AB09-0314-98CC-B9CF-B2ED70EF8124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607369" y="5157929"/>
                  <a:ext cx="24408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D7749977-B7E0-7C0F-BC5A-39B7AD516A7D}"/>
                    </a:ext>
                  </a:extLst>
                </p14:cNvPr>
                <p14:cNvContentPartPr/>
                <p14:nvPr/>
              </p14:nvContentPartPr>
              <p14:xfrm>
                <a:off x="7671089" y="5017889"/>
                <a:ext cx="7560" cy="4788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D7749977-B7E0-7C0F-BC5A-39B7AD516A7D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7662449" y="5008889"/>
                  <a:ext cx="2520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F449C8EE-E321-6937-E897-DBBDF2972753}"/>
                    </a:ext>
                  </a:extLst>
                </p14:cNvPr>
                <p14:cNvContentPartPr/>
                <p14:nvPr/>
              </p14:nvContentPartPr>
              <p14:xfrm>
                <a:off x="7955129" y="5146049"/>
                <a:ext cx="172080" cy="19044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F449C8EE-E321-6937-E897-DBBDF2972753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7946489" y="5137409"/>
                  <a:ext cx="18972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B491834B-FB42-3F2F-1ED0-5EC0546965DD}"/>
                    </a:ext>
                  </a:extLst>
                </p14:cNvPr>
                <p14:cNvContentPartPr/>
                <p14:nvPr/>
              </p14:nvContentPartPr>
              <p14:xfrm>
                <a:off x="8191649" y="5195369"/>
                <a:ext cx="147600" cy="132480"/>
              </p14:xfrm>
            </p:contentPart>
          </mc:Choice>
          <mc:Fallback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B491834B-FB42-3F2F-1ED0-5EC0546965DD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8183009" y="5186729"/>
                  <a:ext cx="16524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03F46B05-A9AE-5932-91ED-9E3E0DD03723}"/>
                    </a:ext>
                  </a:extLst>
                </p14:cNvPr>
                <p14:cNvContentPartPr/>
                <p14:nvPr/>
              </p14:nvContentPartPr>
              <p14:xfrm>
                <a:off x="8467409" y="5153609"/>
                <a:ext cx="9360" cy="207720"/>
              </p14:xfrm>
            </p:contentPart>
          </mc:Choice>
          <mc:Fallback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03F46B05-A9AE-5932-91ED-9E3E0DD03723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458409" y="5144969"/>
                  <a:ext cx="27000" cy="225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6C4DB99-B14A-D591-F010-BE9CBE183EF0}"/>
                  </a:ext>
                </a:extLst>
              </p14:cNvPr>
              <p14:cNvContentPartPr/>
              <p14:nvPr/>
            </p14:nvContentPartPr>
            <p14:xfrm>
              <a:off x="9097769" y="492508"/>
              <a:ext cx="5400" cy="1368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6C4DB99-B14A-D591-F010-BE9CBE183EF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088769" y="483868"/>
                <a:ext cx="23040" cy="31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8" name="Group 37">
            <a:extLst>
              <a:ext uri="{FF2B5EF4-FFF2-40B4-BE49-F238E27FC236}">
                <a16:creationId xmlns:a16="http://schemas.microsoft.com/office/drawing/2014/main" id="{968E8A7D-D432-965B-7A5C-9D514481E9B3}"/>
              </a:ext>
            </a:extLst>
          </p:cNvPr>
          <p:cNvGrpSpPr/>
          <p:nvPr/>
        </p:nvGrpSpPr>
        <p:grpSpPr>
          <a:xfrm>
            <a:off x="8961329" y="621748"/>
            <a:ext cx="961200" cy="201960"/>
            <a:chOff x="8961329" y="5183129"/>
            <a:chExt cx="961200" cy="201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442CB6A5-7A07-F22B-6918-F918EFA448BD}"/>
                    </a:ext>
                  </a:extLst>
                </p14:cNvPr>
                <p14:cNvContentPartPr/>
                <p14:nvPr/>
              </p14:nvContentPartPr>
              <p14:xfrm>
                <a:off x="8961329" y="5203649"/>
                <a:ext cx="252360" cy="179280"/>
              </p14:xfrm>
            </p:contentPart>
          </mc:Choice>
          <mc:Fallback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442CB6A5-7A07-F22B-6918-F918EFA448B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8952689" y="5194649"/>
                  <a:ext cx="2700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8520A9A5-F523-87F5-F34D-73DB3D91818F}"/>
                    </a:ext>
                  </a:extLst>
                </p14:cNvPr>
                <p14:cNvContentPartPr/>
                <p14:nvPr/>
              </p14:nvContentPartPr>
              <p14:xfrm>
                <a:off x="9309809" y="5183129"/>
                <a:ext cx="143640" cy="159840"/>
              </p14:xfrm>
            </p:contentPart>
          </mc:Choice>
          <mc:Fallback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8520A9A5-F523-87F5-F34D-73DB3D91818F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9300809" y="5174489"/>
                  <a:ext cx="16128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C275C257-59F4-08E1-AEA8-711C2E714AE8}"/>
                    </a:ext>
                  </a:extLst>
                </p14:cNvPr>
                <p14:cNvContentPartPr/>
                <p14:nvPr/>
              </p14:nvContentPartPr>
              <p14:xfrm>
                <a:off x="9580529" y="5196089"/>
                <a:ext cx="342000" cy="189000"/>
              </p14:xfrm>
            </p:contentPart>
          </mc:Choice>
          <mc:Fallback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C275C257-59F4-08E1-AEA8-711C2E714AE8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9571889" y="5187449"/>
                  <a:ext cx="359640" cy="206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7611EE5-21FA-A242-D57F-6A9A8F183BE1}"/>
              </a:ext>
            </a:extLst>
          </p:cNvPr>
          <p:cNvGrpSpPr/>
          <p:nvPr/>
        </p:nvGrpSpPr>
        <p:grpSpPr>
          <a:xfrm>
            <a:off x="10339769" y="600868"/>
            <a:ext cx="727200" cy="234000"/>
            <a:chOff x="10339769" y="5162249"/>
            <a:chExt cx="727200" cy="234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FFE1C105-AA8B-17A7-4AD2-3495C5454792}"/>
                    </a:ext>
                  </a:extLst>
                </p14:cNvPr>
                <p14:cNvContentPartPr/>
                <p14:nvPr/>
              </p14:nvContentPartPr>
              <p14:xfrm>
                <a:off x="10339769" y="5185289"/>
                <a:ext cx="59400" cy="187200"/>
              </p14:xfrm>
            </p:contentPart>
          </mc:Choice>
          <mc:Fallback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FFE1C105-AA8B-17A7-4AD2-3495C545479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0331129" y="5176649"/>
                  <a:ext cx="7704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7C394605-BCB0-7F8D-AC2B-F3075C918373}"/>
                    </a:ext>
                  </a:extLst>
                </p14:cNvPr>
                <p14:cNvContentPartPr/>
                <p14:nvPr/>
              </p14:nvContentPartPr>
              <p14:xfrm>
                <a:off x="10380809" y="5162249"/>
                <a:ext cx="197280" cy="194400"/>
              </p14:xfrm>
            </p:contentPart>
          </mc:Choice>
          <mc:Fallback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7C394605-BCB0-7F8D-AC2B-F3075C918373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0372169" y="5153609"/>
                  <a:ext cx="21492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0540FD4C-CD39-C371-F95B-7A5529BEB864}"/>
                    </a:ext>
                  </a:extLst>
                </p14:cNvPr>
                <p14:cNvContentPartPr/>
                <p14:nvPr/>
              </p14:nvContentPartPr>
              <p14:xfrm>
                <a:off x="10641809" y="5223449"/>
                <a:ext cx="425160" cy="172800"/>
              </p14:xfrm>
            </p:contentPart>
          </mc:Choice>
          <mc:Fallback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0540FD4C-CD39-C371-F95B-7A5529BEB864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0632809" y="5214809"/>
                  <a:ext cx="442800" cy="190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87826DD2-6D7A-6BFF-5A59-2167CAC6EA1D}"/>
              </a:ext>
            </a:extLst>
          </p:cNvPr>
          <p:cNvGrpSpPr/>
          <p:nvPr/>
        </p:nvGrpSpPr>
        <p:grpSpPr>
          <a:xfrm>
            <a:off x="778169" y="954028"/>
            <a:ext cx="1429200" cy="491040"/>
            <a:chOff x="778169" y="5515409"/>
            <a:chExt cx="1429200" cy="491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AEE76521-313D-ABEB-9451-DE7C5418D110}"/>
                    </a:ext>
                  </a:extLst>
                </p14:cNvPr>
                <p14:cNvContentPartPr/>
                <p14:nvPr/>
              </p14:nvContentPartPr>
              <p14:xfrm>
                <a:off x="795809" y="5683169"/>
                <a:ext cx="209520" cy="146520"/>
              </p14:xfrm>
            </p:contentPart>
          </mc:Choice>
          <mc:Fallback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AEE76521-313D-ABEB-9451-DE7C5418D110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786809" y="5674529"/>
                  <a:ext cx="2271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AAD86284-EAC9-6EB7-D77B-929F576DB561}"/>
                    </a:ext>
                  </a:extLst>
                </p14:cNvPr>
                <p14:cNvContentPartPr/>
                <p14:nvPr/>
              </p14:nvContentPartPr>
              <p14:xfrm>
                <a:off x="778169" y="5561129"/>
                <a:ext cx="33120" cy="445320"/>
              </p14:xfrm>
            </p:contentPart>
          </mc:Choice>
          <mc:Fallback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AAD86284-EAC9-6EB7-D77B-929F576DB561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769169" y="5552129"/>
                  <a:ext cx="50760" cy="46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0CDE5211-2524-A6CB-CD1C-C3C04668CC01}"/>
                    </a:ext>
                  </a:extLst>
                </p14:cNvPr>
                <p14:cNvContentPartPr/>
                <p14:nvPr/>
              </p14:nvContentPartPr>
              <p14:xfrm>
                <a:off x="1087409" y="5651129"/>
                <a:ext cx="105480" cy="230400"/>
              </p14:xfrm>
            </p:contentPart>
          </mc:Choice>
          <mc:Fallback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0CDE5211-2524-A6CB-CD1C-C3C04668CC01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078769" y="5642129"/>
                  <a:ext cx="12312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8A3A5A15-8D21-7398-D1B8-78F96492B7AE}"/>
                    </a:ext>
                  </a:extLst>
                </p14:cNvPr>
                <p14:cNvContentPartPr/>
                <p14:nvPr/>
              </p14:nvContentPartPr>
              <p14:xfrm>
                <a:off x="1291529" y="5663369"/>
                <a:ext cx="204840" cy="183240"/>
              </p14:xfrm>
            </p:contentPart>
          </mc:Choice>
          <mc:Fallback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8A3A5A15-8D21-7398-D1B8-78F96492B7AE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282529" y="5654369"/>
                  <a:ext cx="2224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9B50579A-7BAA-8F5F-8D1F-403D1C2316EA}"/>
                    </a:ext>
                  </a:extLst>
                </p14:cNvPr>
                <p14:cNvContentPartPr/>
                <p14:nvPr/>
              </p14:nvContentPartPr>
              <p14:xfrm>
                <a:off x="1533809" y="5685329"/>
                <a:ext cx="185040" cy="164160"/>
              </p14:xfrm>
            </p:contentPart>
          </mc:Choice>
          <mc:Fallback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9B50579A-7BAA-8F5F-8D1F-403D1C2316EA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525169" y="5676329"/>
                  <a:ext cx="2026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72A60E70-4178-DAF2-C527-95663E786576}"/>
                    </a:ext>
                  </a:extLst>
                </p14:cNvPr>
                <p14:cNvContentPartPr/>
                <p14:nvPr/>
              </p14:nvContentPartPr>
              <p14:xfrm>
                <a:off x="1742609" y="5515409"/>
                <a:ext cx="239040" cy="423720"/>
              </p14:xfrm>
            </p:contentPart>
          </mc:Choice>
          <mc:Fallback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72A60E70-4178-DAF2-C527-95663E786576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733969" y="5506409"/>
                  <a:ext cx="256680" cy="44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87989DE1-F7E1-6056-4DF4-EE93ADA61D5A}"/>
                    </a:ext>
                  </a:extLst>
                </p14:cNvPr>
                <p14:cNvContentPartPr/>
                <p14:nvPr/>
              </p14:nvContentPartPr>
              <p14:xfrm>
                <a:off x="2084249" y="5695409"/>
                <a:ext cx="123120" cy="129960"/>
              </p14:xfrm>
            </p:contentPart>
          </mc:Choice>
          <mc:Fallback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87989DE1-F7E1-6056-4DF4-EE93ADA61D5A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075249" y="5686769"/>
                  <a:ext cx="14076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6ADC97BE-977D-726D-80D3-218E75C0EDAF}"/>
                    </a:ext>
                  </a:extLst>
                </p14:cNvPr>
                <p14:cNvContentPartPr/>
                <p14:nvPr/>
              </p14:nvContentPartPr>
              <p14:xfrm>
                <a:off x="2119169" y="5534489"/>
                <a:ext cx="6120" cy="39600"/>
              </p14:xfrm>
            </p:contentPart>
          </mc:Choice>
          <mc:Fallback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6ADC97BE-977D-726D-80D3-218E75C0EDAF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10169" y="5525489"/>
                  <a:ext cx="23760" cy="57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5F73A7C5-C3BB-3189-6A3E-E409D87E4B7E}"/>
              </a:ext>
            </a:extLst>
          </p:cNvPr>
          <p:cNvGrpSpPr/>
          <p:nvPr/>
        </p:nvGrpSpPr>
        <p:grpSpPr>
          <a:xfrm>
            <a:off x="2572409" y="1092628"/>
            <a:ext cx="954720" cy="216360"/>
            <a:chOff x="2572409" y="5654009"/>
            <a:chExt cx="954720" cy="216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6CE68122-EFD9-AAE7-CB05-EDBA5E7D39B3}"/>
                    </a:ext>
                  </a:extLst>
                </p14:cNvPr>
                <p14:cNvContentPartPr/>
                <p14:nvPr/>
              </p14:nvContentPartPr>
              <p14:xfrm>
                <a:off x="2572409" y="5654369"/>
                <a:ext cx="244800" cy="216000"/>
              </p14:xfrm>
            </p:contentPart>
          </mc:Choice>
          <mc:Fallback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6CE68122-EFD9-AAE7-CB05-EDBA5E7D39B3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563409" y="5645729"/>
                  <a:ext cx="26244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89D6C794-8D0E-595C-9AAF-5C6266FF14F6}"/>
                    </a:ext>
                  </a:extLst>
                </p14:cNvPr>
                <p14:cNvContentPartPr/>
                <p14:nvPr/>
              </p14:nvContentPartPr>
              <p14:xfrm>
                <a:off x="2883809" y="5692529"/>
                <a:ext cx="152280" cy="168840"/>
              </p14:xfrm>
            </p:contentPart>
          </mc:Choice>
          <mc:Fallback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89D6C794-8D0E-595C-9AAF-5C6266FF14F6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874809" y="5683529"/>
                  <a:ext cx="16992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77CA74A8-F438-68A4-6478-74BD38F700F0}"/>
                    </a:ext>
                  </a:extLst>
                </p14:cNvPr>
                <p14:cNvContentPartPr/>
                <p14:nvPr/>
              </p14:nvContentPartPr>
              <p14:xfrm>
                <a:off x="3085769" y="5707649"/>
                <a:ext cx="197640" cy="148320"/>
              </p14:xfrm>
            </p:contentPart>
          </mc:Choice>
          <mc:Fallback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77CA74A8-F438-68A4-6478-74BD38F700F0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3077129" y="5698649"/>
                  <a:ext cx="21528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465C7970-E3ED-1174-3B74-C4CEE302F109}"/>
                    </a:ext>
                  </a:extLst>
                </p14:cNvPr>
                <p14:cNvContentPartPr/>
                <p14:nvPr/>
              </p14:nvContentPartPr>
              <p14:xfrm>
                <a:off x="3306089" y="5654009"/>
                <a:ext cx="221040" cy="203760"/>
              </p14:xfrm>
            </p:contentPart>
          </mc:Choice>
          <mc:Fallback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465C7970-E3ED-1174-3B74-C4CEE302F109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97449" y="5645369"/>
                  <a:ext cx="238680" cy="22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DD0B6941-6738-C2A3-9036-2458032F925B}"/>
              </a:ext>
            </a:extLst>
          </p:cNvPr>
          <p:cNvGrpSpPr/>
          <p:nvPr/>
        </p:nvGrpSpPr>
        <p:grpSpPr>
          <a:xfrm>
            <a:off x="3935369" y="1029988"/>
            <a:ext cx="1355040" cy="455400"/>
            <a:chOff x="3935369" y="5591369"/>
            <a:chExt cx="1355040" cy="455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F4258E4B-7330-9715-C399-F352166FE1C8}"/>
                    </a:ext>
                  </a:extLst>
                </p14:cNvPr>
                <p14:cNvContentPartPr/>
                <p14:nvPr/>
              </p14:nvContentPartPr>
              <p14:xfrm>
                <a:off x="3955529" y="5741849"/>
                <a:ext cx="10440" cy="10404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F4258E4B-7330-9715-C399-F352166FE1C8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946529" y="5732849"/>
                  <a:ext cx="280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47733BD0-5350-0791-02D2-635EA45F62AB}"/>
                    </a:ext>
                  </a:extLst>
                </p14:cNvPr>
                <p14:cNvContentPartPr/>
                <p14:nvPr/>
              </p14:nvContentPartPr>
              <p14:xfrm>
                <a:off x="3935369" y="5655449"/>
                <a:ext cx="240840" cy="231120"/>
              </p14:xfrm>
            </p:contentPart>
          </mc:Choice>
          <mc:Fallback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47733BD0-5350-0791-02D2-635EA45F62AB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926729" y="5646449"/>
                  <a:ext cx="25848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D2766776-2C7B-8A20-78C1-CF2A5E120D5D}"/>
                    </a:ext>
                  </a:extLst>
                </p14:cNvPr>
                <p14:cNvContentPartPr/>
                <p14:nvPr/>
              </p14:nvContentPartPr>
              <p14:xfrm>
                <a:off x="4269089" y="5705129"/>
                <a:ext cx="193320" cy="341640"/>
              </p14:xfrm>
            </p:contentPart>
          </mc:Choice>
          <mc:Fallback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D2766776-2C7B-8A20-78C1-CF2A5E120D5D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4260089" y="5696489"/>
                  <a:ext cx="210960" cy="35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89476082-3330-9A4A-6591-5204D09308B6}"/>
                    </a:ext>
                  </a:extLst>
                </p14:cNvPr>
                <p14:cNvContentPartPr/>
                <p14:nvPr/>
              </p14:nvContentPartPr>
              <p14:xfrm>
                <a:off x="4525049" y="5716289"/>
                <a:ext cx="213120" cy="141120"/>
              </p14:xfrm>
            </p:contentPart>
          </mc:Choice>
          <mc:Fallback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89476082-3330-9A4A-6591-5204D09308B6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4516409" y="5707289"/>
                  <a:ext cx="23076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28ECC61A-6C3F-8BC0-0740-AE37A1E27676}"/>
                    </a:ext>
                  </a:extLst>
                </p14:cNvPr>
                <p14:cNvContentPartPr/>
                <p14:nvPr/>
              </p14:nvContentPartPr>
              <p14:xfrm>
                <a:off x="4535129" y="5591369"/>
                <a:ext cx="10080" cy="1260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28ECC61A-6C3F-8BC0-0740-AE37A1E27676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4526129" y="5582729"/>
                  <a:ext cx="277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2BB20D05-58C2-4B23-D6C4-0629EC5ACFBB}"/>
                    </a:ext>
                  </a:extLst>
                </p14:cNvPr>
                <p14:cNvContentPartPr/>
                <p14:nvPr/>
              </p14:nvContentPartPr>
              <p14:xfrm>
                <a:off x="4784249" y="5679569"/>
                <a:ext cx="206640" cy="222480"/>
              </p14:xfrm>
            </p:contentPart>
          </mc:Choice>
          <mc:Fallback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2BB20D05-58C2-4B23-D6C4-0629EC5ACFB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775249" y="5670929"/>
                  <a:ext cx="22428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63CB7381-A085-94F4-AACC-E9A9FC2685D0}"/>
                    </a:ext>
                  </a:extLst>
                </p14:cNvPr>
                <p14:cNvContentPartPr/>
                <p14:nvPr/>
              </p14:nvContentPartPr>
              <p14:xfrm>
                <a:off x="5008529" y="5729609"/>
                <a:ext cx="177840" cy="144720"/>
              </p14:xfrm>
            </p:contentPart>
          </mc:Choice>
          <mc:Fallback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63CB7381-A085-94F4-AACC-E9A9FC2685D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999529" y="5720609"/>
                  <a:ext cx="19548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090372C2-8143-CB27-324E-3B5A5A35ACC8}"/>
                    </a:ext>
                  </a:extLst>
                </p14:cNvPr>
                <p14:cNvContentPartPr/>
                <p14:nvPr/>
              </p14:nvContentPartPr>
              <p14:xfrm>
                <a:off x="5255129" y="5722769"/>
                <a:ext cx="35280" cy="185040"/>
              </p14:xfrm>
            </p:contentPart>
          </mc:Choice>
          <mc:Fallback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090372C2-8143-CB27-324E-3B5A5A35ACC8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5246489" y="5714129"/>
                  <a:ext cx="52920" cy="20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B8B57EC-6296-C816-9F12-2DBC317C3631}"/>
                  </a:ext>
                </a:extLst>
              </p14:cNvPr>
              <p14:cNvContentPartPr/>
              <p14:nvPr/>
            </p14:nvContentPartPr>
            <p14:xfrm>
              <a:off x="5489129" y="1366228"/>
              <a:ext cx="3600" cy="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B8B57EC-6296-C816-9F12-2DBC317C363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489" y="1357588"/>
                <a:ext cx="21240" cy="1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70" name="Group 69">
            <a:extLst>
              <a:ext uri="{FF2B5EF4-FFF2-40B4-BE49-F238E27FC236}">
                <a16:creationId xmlns:a16="http://schemas.microsoft.com/office/drawing/2014/main" id="{2C021F76-DDE4-FF93-7678-DC8A411282E0}"/>
              </a:ext>
            </a:extLst>
          </p:cNvPr>
          <p:cNvGrpSpPr/>
          <p:nvPr/>
        </p:nvGrpSpPr>
        <p:grpSpPr>
          <a:xfrm>
            <a:off x="1004969" y="1726948"/>
            <a:ext cx="542520" cy="229320"/>
            <a:chOff x="1004969" y="6288329"/>
            <a:chExt cx="542520" cy="229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7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77927626-1AC2-7425-FB13-FE1DF3102B76}"/>
                    </a:ext>
                  </a:extLst>
                </p14:cNvPr>
                <p14:cNvContentPartPr/>
                <p14:nvPr/>
              </p14:nvContentPartPr>
              <p14:xfrm>
                <a:off x="1017929" y="6358529"/>
                <a:ext cx="8640" cy="86040"/>
              </p14:xfrm>
            </p:contentPart>
          </mc:Choice>
          <mc:Fallback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77927626-1AC2-7425-FB13-FE1DF3102B76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1008929" y="6349889"/>
                  <a:ext cx="2628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2CA3F64B-0815-0391-C3AF-01B85ECEBACF}"/>
                    </a:ext>
                  </a:extLst>
                </p14:cNvPr>
                <p14:cNvContentPartPr/>
                <p14:nvPr/>
              </p14:nvContentPartPr>
              <p14:xfrm>
                <a:off x="1004969" y="6288329"/>
                <a:ext cx="159840" cy="229320"/>
              </p14:xfrm>
            </p:contentPart>
          </mc:Choice>
          <mc:Fallback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2CA3F64B-0815-0391-C3AF-01B85ECEBACF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995969" y="6279329"/>
                  <a:ext cx="17748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E6D50D0A-2A7F-046B-D1E6-90FC1097DDEA}"/>
                    </a:ext>
                  </a:extLst>
                </p14:cNvPr>
                <p14:cNvContentPartPr/>
                <p14:nvPr/>
              </p14:nvContentPartPr>
              <p14:xfrm>
                <a:off x="1268849" y="6472649"/>
                <a:ext cx="1800" cy="4680"/>
              </p14:xfrm>
            </p:contentPart>
          </mc:Choice>
          <mc:Fallback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E6D50D0A-2A7F-046B-D1E6-90FC1097DDEA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260209" y="6463649"/>
                  <a:ext cx="194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96B72632-644A-C2AA-32F3-2C2E1563EC31}"/>
                    </a:ext>
                  </a:extLst>
                </p14:cNvPr>
                <p14:cNvContentPartPr/>
                <p14:nvPr/>
              </p14:nvContentPartPr>
              <p14:xfrm>
                <a:off x="1371449" y="6311729"/>
                <a:ext cx="176040" cy="189720"/>
              </p14:xfrm>
            </p:contentPart>
          </mc:Choice>
          <mc:Fallback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96B72632-644A-C2AA-32F3-2C2E1563EC31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362449" y="6302729"/>
                  <a:ext cx="19368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0331AADE-A656-E2C1-CC7E-6081A9F1CD2D}"/>
                    </a:ext>
                  </a:extLst>
                </p14:cNvPr>
                <p14:cNvContentPartPr/>
                <p14:nvPr/>
              </p14:nvContentPartPr>
              <p14:xfrm>
                <a:off x="1398809" y="6328289"/>
                <a:ext cx="144720" cy="169560"/>
              </p14:xfrm>
            </p:contentPart>
          </mc:Choice>
          <mc:Fallback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0331AADE-A656-E2C1-CC7E-6081A9F1CD2D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390169" y="6319289"/>
                  <a:ext cx="162360" cy="187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C8551ABE-8349-BA13-1B3C-EE9256ABC7B4}"/>
                  </a:ext>
                </a:extLst>
              </p14:cNvPr>
              <p14:cNvContentPartPr/>
              <p14:nvPr/>
            </p14:nvContentPartPr>
            <p14:xfrm>
              <a:off x="2280089" y="1642889"/>
              <a:ext cx="179280" cy="38916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C8551ABE-8349-BA13-1B3C-EE9256ABC7B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271089" y="1634249"/>
                <a:ext cx="196920" cy="40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B0E3A84-1C04-95D5-A3CB-CE99BC58E31C}"/>
                  </a:ext>
                </a:extLst>
              </p14:cNvPr>
              <p14:cNvContentPartPr/>
              <p14:nvPr/>
            </p14:nvContentPartPr>
            <p14:xfrm>
              <a:off x="2643329" y="1988849"/>
              <a:ext cx="45000" cy="1324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B0E3A84-1C04-95D5-A3CB-CE99BC58E31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634689" y="1979849"/>
                <a:ext cx="62640" cy="150120"/>
              </a:xfrm>
              <a:prstGeom prst="rect">
                <a:avLst/>
              </a:prstGeom>
            </p:spPr>
          </p:pic>
        </mc:Fallback>
      </mc:AlternateContent>
      <p:grpSp>
        <p:nvGrpSpPr>
          <p:cNvPr id="115" name="Group 114">
            <a:extLst>
              <a:ext uri="{FF2B5EF4-FFF2-40B4-BE49-F238E27FC236}">
                <a16:creationId xmlns:a16="http://schemas.microsoft.com/office/drawing/2014/main" id="{6EE09508-01C9-8855-C58C-A1BF00735C37}"/>
              </a:ext>
            </a:extLst>
          </p:cNvPr>
          <p:cNvGrpSpPr/>
          <p:nvPr/>
        </p:nvGrpSpPr>
        <p:grpSpPr>
          <a:xfrm>
            <a:off x="2917649" y="1618409"/>
            <a:ext cx="236160" cy="384120"/>
            <a:chOff x="2917649" y="1618409"/>
            <a:chExt cx="236160" cy="384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52235528-6726-209F-26D3-A936A54737EC}"/>
                    </a:ext>
                  </a:extLst>
                </p14:cNvPr>
                <p14:cNvContentPartPr/>
                <p14:nvPr/>
              </p14:nvContentPartPr>
              <p14:xfrm>
                <a:off x="2917649" y="1618409"/>
                <a:ext cx="236160" cy="384120"/>
              </p14:xfrm>
            </p:contentPart>
          </mc:Choice>
          <mc:Fallback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52235528-6726-209F-26D3-A936A54737EC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2908649" y="1609769"/>
                  <a:ext cx="253800" cy="40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978E7D41-691B-3C7C-20A8-91297DAA908C}"/>
                    </a:ext>
                  </a:extLst>
                </p14:cNvPr>
                <p14:cNvContentPartPr/>
                <p14:nvPr/>
              </p14:nvContentPartPr>
              <p14:xfrm>
                <a:off x="2977049" y="1843409"/>
                <a:ext cx="158760" cy="32760"/>
              </p14:xfrm>
            </p:contentPart>
          </mc:Choice>
          <mc:Fallback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978E7D41-691B-3C7C-20A8-91297DAA908C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2968049" y="1834769"/>
                  <a:ext cx="176400" cy="50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EAD920D-AAC1-86F9-1712-E40CE2DFE657}"/>
                  </a:ext>
                </a:extLst>
              </p14:cNvPr>
              <p14:cNvContentPartPr/>
              <p14:nvPr/>
            </p14:nvContentPartPr>
            <p14:xfrm>
              <a:off x="4052729" y="1638569"/>
              <a:ext cx="7560" cy="54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EAD920D-AAC1-86F9-1712-E40CE2DFE65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044089" y="1629569"/>
                <a:ext cx="25200" cy="23040"/>
              </a:xfrm>
              <a:prstGeom prst="rect">
                <a:avLst/>
              </a:prstGeom>
            </p:spPr>
          </p:pic>
        </mc:Fallback>
      </mc:AlternateContent>
      <p:grpSp>
        <p:nvGrpSpPr>
          <p:cNvPr id="114" name="Group 113">
            <a:extLst>
              <a:ext uri="{FF2B5EF4-FFF2-40B4-BE49-F238E27FC236}">
                <a16:creationId xmlns:a16="http://schemas.microsoft.com/office/drawing/2014/main" id="{741F2485-6C98-27AD-BC42-23228171002F}"/>
              </a:ext>
            </a:extLst>
          </p:cNvPr>
          <p:cNvGrpSpPr/>
          <p:nvPr/>
        </p:nvGrpSpPr>
        <p:grpSpPr>
          <a:xfrm>
            <a:off x="3848609" y="1782929"/>
            <a:ext cx="1015560" cy="263880"/>
            <a:chOff x="3848609" y="1782929"/>
            <a:chExt cx="1015560" cy="263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DE7F2AB2-DB32-6277-8715-709D6E315416}"/>
                    </a:ext>
                  </a:extLst>
                </p14:cNvPr>
                <p14:cNvContentPartPr/>
                <p14:nvPr/>
              </p14:nvContentPartPr>
              <p14:xfrm>
                <a:off x="3848609" y="1782929"/>
                <a:ext cx="188280" cy="240120"/>
              </p14:xfrm>
            </p:contentPart>
          </mc:Choice>
          <mc:Fallback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DE7F2AB2-DB32-6277-8715-709D6E315416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3839969" y="1773929"/>
                  <a:ext cx="205920" cy="25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88183DDC-308D-BC52-D560-8ADB4D5CF06E}"/>
                    </a:ext>
                  </a:extLst>
                </p14:cNvPr>
                <p14:cNvContentPartPr/>
                <p14:nvPr/>
              </p14:nvContentPartPr>
              <p14:xfrm>
                <a:off x="4112489" y="1818569"/>
                <a:ext cx="14400" cy="169200"/>
              </p14:xfrm>
            </p:contentPart>
          </mc:Choice>
          <mc:Fallback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88183DDC-308D-BC52-D560-8ADB4D5CF06E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4103489" y="1809929"/>
                  <a:ext cx="3204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81D39D6F-4735-21C0-3434-9BFB70B0A7FC}"/>
                    </a:ext>
                  </a:extLst>
                </p14:cNvPr>
                <p14:cNvContentPartPr/>
                <p14:nvPr/>
              </p14:nvContentPartPr>
              <p14:xfrm>
                <a:off x="4163609" y="1808849"/>
                <a:ext cx="207000" cy="205200"/>
              </p14:xfrm>
            </p:contentPart>
          </mc:Choice>
          <mc:Fallback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81D39D6F-4735-21C0-3434-9BFB70B0A7FC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4154969" y="1800209"/>
                  <a:ext cx="22464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0591DCA3-EE33-015F-A1D4-1DDBA4F79AB5}"/>
                    </a:ext>
                  </a:extLst>
                </p14:cNvPr>
                <p14:cNvContentPartPr/>
                <p14:nvPr/>
              </p14:nvContentPartPr>
              <p14:xfrm>
                <a:off x="4471769" y="1791929"/>
                <a:ext cx="392400" cy="254880"/>
              </p14:xfrm>
            </p:contentPart>
          </mc:Choice>
          <mc:Fallback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0591DCA3-EE33-015F-A1D4-1DDBA4F79AB5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4462769" y="1783289"/>
                  <a:ext cx="410040" cy="272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5DB8FB6F-8781-ADBC-6351-B552144E0A1A}"/>
              </a:ext>
            </a:extLst>
          </p:cNvPr>
          <p:cNvGrpSpPr/>
          <p:nvPr/>
        </p:nvGrpSpPr>
        <p:grpSpPr>
          <a:xfrm>
            <a:off x="5552849" y="1660889"/>
            <a:ext cx="1282320" cy="611640"/>
            <a:chOff x="5552849" y="1660889"/>
            <a:chExt cx="1282320" cy="611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E84A1217-083C-C42A-C6CE-AC735EC581EA}"/>
                    </a:ext>
                  </a:extLst>
                </p14:cNvPr>
                <p14:cNvContentPartPr/>
                <p14:nvPr/>
              </p14:nvContentPartPr>
              <p14:xfrm>
                <a:off x="5552849" y="1771409"/>
                <a:ext cx="187200" cy="286200"/>
              </p14:xfrm>
            </p:contentPart>
          </mc:Choice>
          <mc:Fallback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E84A1217-083C-C42A-C6CE-AC735EC581EA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5544209" y="1762409"/>
                  <a:ext cx="20484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2D0C79B3-1E9C-D712-FBE2-D090EA4125EC}"/>
                    </a:ext>
                  </a:extLst>
                </p14:cNvPr>
                <p14:cNvContentPartPr/>
                <p14:nvPr/>
              </p14:nvContentPartPr>
              <p14:xfrm>
                <a:off x="5817809" y="1838729"/>
                <a:ext cx="129600" cy="433800"/>
              </p14:xfrm>
            </p:contentPart>
          </mc:Choice>
          <mc:Fallback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2D0C79B3-1E9C-D712-FBE2-D090EA4125EC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5809169" y="1830089"/>
                  <a:ext cx="147240" cy="45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71E66E1E-A07E-3A19-501E-EE16842211C8}"/>
                    </a:ext>
                  </a:extLst>
                </p14:cNvPr>
                <p14:cNvContentPartPr/>
                <p14:nvPr/>
              </p14:nvContentPartPr>
              <p14:xfrm>
                <a:off x="6006809" y="1819289"/>
                <a:ext cx="248400" cy="218520"/>
              </p14:xfrm>
            </p:contentPart>
          </mc:Choice>
          <mc:Fallback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71E66E1E-A07E-3A19-501E-EE16842211C8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5997809" y="1810649"/>
                  <a:ext cx="26604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04E4D72B-0436-BBB2-BE26-4687A7D36494}"/>
                    </a:ext>
                  </a:extLst>
                </p14:cNvPr>
                <p14:cNvContentPartPr/>
                <p14:nvPr/>
              </p14:nvContentPartPr>
              <p14:xfrm>
                <a:off x="6030209" y="1660889"/>
                <a:ext cx="5400" cy="27000"/>
              </p14:xfrm>
            </p:contentPart>
          </mc:Choice>
          <mc:Fallback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04E4D72B-0436-BBB2-BE26-4687A7D36494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6021569" y="1652249"/>
                  <a:ext cx="2304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59966123-40B5-0CA8-FFCA-02054774642A}"/>
                    </a:ext>
                  </a:extLst>
                </p14:cNvPr>
                <p14:cNvContentPartPr/>
                <p14:nvPr/>
              </p14:nvContentPartPr>
              <p14:xfrm>
                <a:off x="6294089" y="1753409"/>
                <a:ext cx="239400" cy="279360"/>
              </p14:xfrm>
            </p:contentPart>
          </mc:Choice>
          <mc:Fallback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59966123-40B5-0CA8-FFCA-02054774642A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6285449" y="1744769"/>
                  <a:ext cx="25704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A107A431-2F6F-8B10-BC9F-452A10B071F4}"/>
                    </a:ext>
                  </a:extLst>
                </p14:cNvPr>
                <p14:cNvContentPartPr/>
                <p14:nvPr/>
              </p14:nvContentPartPr>
              <p14:xfrm>
                <a:off x="6553289" y="1818569"/>
                <a:ext cx="147600" cy="179280"/>
              </p14:xfrm>
            </p:contentPart>
          </mc:Choice>
          <mc:Fallback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A107A431-2F6F-8B10-BC9F-452A10B071F4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6544289" y="1809569"/>
                  <a:ext cx="16524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B2639B53-D1F2-6BF0-3E41-93B607460716}"/>
                    </a:ext>
                  </a:extLst>
                </p14:cNvPr>
                <p14:cNvContentPartPr/>
                <p14:nvPr/>
              </p14:nvContentPartPr>
              <p14:xfrm>
                <a:off x="6809609" y="1800569"/>
                <a:ext cx="25560" cy="228960"/>
              </p14:xfrm>
            </p:contentPart>
          </mc:Choice>
          <mc:Fallback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B2639B53-D1F2-6BF0-3E41-93B607460716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6800969" y="1791569"/>
                  <a:ext cx="43200" cy="246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FE58BE26-A396-459B-F57A-ABF41F1A34C3}"/>
              </a:ext>
            </a:extLst>
          </p:cNvPr>
          <p:cNvGrpSpPr/>
          <p:nvPr/>
        </p:nvGrpSpPr>
        <p:grpSpPr>
          <a:xfrm>
            <a:off x="7309649" y="1804529"/>
            <a:ext cx="662040" cy="215640"/>
            <a:chOff x="7309649" y="1804529"/>
            <a:chExt cx="662040" cy="215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BEE2B8F7-81A6-827C-1FF1-747A73F96F5A}"/>
                    </a:ext>
                  </a:extLst>
                </p14:cNvPr>
                <p14:cNvContentPartPr/>
                <p14:nvPr/>
              </p14:nvContentPartPr>
              <p14:xfrm>
                <a:off x="7325849" y="1806329"/>
                <a:ext cx="14400" cy="213840"/>
              </p14:xfrm>
            </p:contentPart>
          </mc:Choice>
          <mc:Fallback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BEE2B8F7-81A6-827C-1FF1-747A73F96F5A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7316849" y="1797329"/>
                  <a:ext cx="3204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AD31AD4F-B8C9-532F-A077-200B7BF13C7B}"/>
                    </a:ext>
                  </a:extLst>
                </p14:cNvPr>
                <p14:cNvContentPartPr/>
                <p14:nvPr/>
              </p14:nvContentPartPr>
              <p14:xfrm>
                <a:off x="7309649" y="1804529"/>
                <a:ext cx="213120" cy="175320"/>
              </p14:xfrm>
            </p:contentPart>
          </mc:Choice>
          <mc:Fallback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AD31AD4F-B8C9-532F-A077-200B7BF13C7B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7301009" y="1795529"/>
                  <a:ext cx="23076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5209C239-22BD-46F1-94DB-E97A49737F2B}"/>
                    </a:ext>
                  </a:extLst>
                </p14:cNvPr>
                <p14:cNvContentPartPr/>
                <p14:nvPr/>
              </p14:nvContentPartPr>
              <p14:xfrm>
                <a:off x="7571369" y="1805609"/>
                <a:ext cx="400320" cy="191520"/>
              </p14:xfrm>
            </p:contentPart>
          </mc:Choice>
          <mc:Fallback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5209C239-22BD-46F1-94DB-E97A49737F2B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7562729" y="1796969"/>
                  <a:ext cx="417960" cy="20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4D909EC3-9DEA-E318-ABD0-44E94490AC5E}"/>
              </a:ext>
            </a:extLst>
          </p:cNvPr>
          <p:cNvGrpSpPr/>
          <p:nvPr/>
        </p:nvGrpSpPr>
        <p:grpSpPr>
          <a:xfrm>
            <a:off x="1064729" y="2401769"/>
            <a:ext cx="892800" cy="339120"/>
            <a:chOff x="1064729" y="2401769"/>
            <a:chExt cx="892800" cy="339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DC9F9835-CA77-D22A-958E-627CD8EBB89A}"/>
                    </a:ext>
                  </a:extLst>
                </p14:cNvPr>
                <p14:cNvContentPartPr/>
                <p14:nvPr/>
              </p14:nvContentPartPr>
              <p14:xfrm>
                <a:off x="1064729" y="2401769"/>
                <a:ext cx="266760" cy="308520"/>
              </p14:xfrm>
            </p:contentPart>
          </mc:Choice>
          <mc:Fallback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DC9F9835-CA77-D22A-958E-627CD8EBB89A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056089" y="2393129"/>
                  <a:ext cx="284400" cy="32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A8718E34-2624-5AAA-9289-A02858A12393}"/>
                    </a:ext>
                  </a:extLst>
                </p14:cNvPr>
                <p14:cNvContentPartPr/>
                <p14:nvPr/>
              </p14:nvContentPartPr>
              <p14:xfrm>
                <a:off x="1428329" y="2447129"/>
                <a:ext cx="41400" cy="293760"/>
              </p14:xfrm>
            </p:contentPart>
          </mc:Choice>
          <mc:Fallback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A8718E34-2624-5AAA-9289-A02858A12393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419689" y="2438129"/>
                  <a:ext cx="59040" cy="31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54DAFC58-8ED0-922A-39A2-CAC4F9DF349E}"/>
                    </a:ext>
                  </a:extLst>
                </p14:cNvPr>
                <p14:cNvContentPartPr/>
                <p14:nvPr/>
              </p14:nvContentPartPr>
              <p14:xfrm>
                <a:off x="1445609" y="2435969"/>
                <a:ext cx="207720" cy="241920"/>
              </p14:xfrm>
            </p:contentPart>
          </mc:Choice>
          <mc:Fallback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54DAFC58-8ED0-922A-39A2-CAC4F9DF349E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436609" y="2427329"/>
                  <a:ext cx="225360" cy="25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A70E9451-4B37-5B25-6E7E-2981ED904756}"/>
                    </a:ext>
                  </a:extLst>
                </p14:cNvPr>
                <p14:cNvContentPartPr/>
                <p14:nvPr/>
              </p14:nvContentPartPr>
              <p14:xfrm>
                <a:off x="1774649" y="2406809"/>
                <a:ext cx="182880" cy="291600"/>
              </p14:xfrm>
            </p:contentPart>
          </mc:Choice>
          <mc:Fallback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A70E9451-4B37-5B25-6E7E-2981ED904756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766009" y="2397809"/>
                  <a:ext cx="200520" cy="309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3993B24B-5EF9-1204-D8BE-52F8C217A030}"/>
                  </a:ext>
                </a:extLst>
              </p14:cNvPr>
              <p14:cNvContentPartPr/>
              <p14:nvPr/>
            </p14:nvContentPartPr>
            <p14:xfrm>
              <a:off x="2267129" y="2353529"/>
              <a:ext cx="117720" cy="30852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3993B24B-5EF9-1204-D8BE-52F8C217A03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258129" y="2344529"/>
                <a:ext cx="135360" cy="326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62" name="Group 161">
            <a:extLst>
              <a:ext uri="{FF2B5EF4-FFF2-40B4-BE49-F238E27FC236}">
                <a16:creationId xmlns:a16="http://schemas.microsoft.com/office/drawing/2014/main" id="{6B1238B3-80BE-A7C4-3C4A-B633B499DAEA}"/>
              </a:ext>
            </a:extLst>
          </p:cNvPr>
          <p:cNvGrpSpPr/>
          <p:nvPr/>
        </p:nvGrpSpPr>
        <p:grpSpPr>
          <a:xfrm>
            <a:off x="2588609" y="2272529"/>
            <a:ext cx="1018080" cy="485280"/>
            <a:chOff x="2588609" y="2272529"/>
            <a:chExt cx="1018080" cy="485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F8A65ABD-1D6D-B6F8-312C-5DA22C42D854}"/>
                    </a:ext>
                  </a:extLst>
                </p14:cNvPr>
                <p14:cNvContentPartPr/>
                <p14:nvPr/>
              </p14:nvContentPartPr>
              <p14:xfrm>
                <a:off x="2588609" y="2432369"/>
                <a:ext cx="170640" cy="240480"/>
              </p14:xfrm>
            </p:contentPart>
          </mc:Choice>
          <mc:Fallback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F8A65ABD-1D6D-B6F8-312C-5DA22C42D854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2579609" y="2423369"/>
                  <a:ext cx="18828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6AE848AB-1AE5-7B36-5ADA-CC5EFAA51654}"/>
                    </a:ext>
                  </a:extLst>
                </p14:cNvPr>
                <p14:cNvContentPartPr/>
                <p14:nvPr/>
              </p14:nvContentPartPr>
              <p14:xfrm>
                <a:off x="2909729" y="2613809"/>
                <a:ext cx="54720" cy="144000"/>
              </p14:xfrm>
            </p:contentPart>
          </mc:Choice>
          <mc:Fallback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6AE848AB-1AE5-7B36-5ADA-CC5EFAA51654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2900729" y="2605169"/>
                  <a:ext cx="723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10094E4-68F1-8663-8D37-4D167A121B82}"/>
                    </a:ext>
                  </a:extLst>
                </p14:cNvPr>
                <p14:cNvContentPartPr/>
                <p14:nvPr/>
              </p14:nvContentPartPr>
              <p14:xfrm>
                <a:off x="3067409" y="2357489"/>
                <a:ext cx="256680" cy="295560"/>
              </p14:xfrm>
            </p:contentPart>
          </mc:Choice>
          <mc:Fallback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10094E4-68F1-8663-8D37-4D167A121B82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3058409" y="2348849"/>
                  <a:ext cx="27432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B019B194-91B4-76C4-8871-5DF419DE2CCC}"/>
                    </a:ext>
                  </a:extLst>
                </p14:cNvPr>
                <p14:cNvContentPartPr/>
                <p14:nvPr/>
              </p14:nvContentPartPr>
              <p14:xfrm>
                <a:off x="3149129" y="2538929"/>
                <a:ext cx="135360" cy="11880"/>
              </p14:xfrm>
            </p:contentPart>
          </mc:Choice>
          <mc:Fallback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B019B194-91B4-76C4-8871-5DF419DE2CCC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3140489" y="2529929"/>
                  <a:ext cx="15300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C1F1D4E8-3D62-EA98-D879-93D46A42C509}"/>
                    </a:ext>
                  </a:extLst>
                </p14:cNvPr>
                <p14:cNvContentPartPr/>
                <p14:nvPr/>
              </p14:nvContentPartPr>
              <p14:xfrm>
                <a:off x="3476729" y="2272529"/>
                <a:ext cx="129960" cy="401400"/>
              </p14:xfrm>
            </p:contentPart>
          </mc:Choice>
          <mc:Fallback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C1F1D4E8-3D62-EA98-D879-93D46A42C509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3468089" y="2263529"/>
                  <a:ext cx="147600" cy="419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82B3834D-7605-86CE-1230-90023B9EE862}"/>
              </a:ext>
            </a:extLst>
          </p:cNvPr>
          <p:cNvGrpSpPr/>
          <p:nvPr/>
        </p:nvGrpSpPr>
        <p:grpSpPr>
          <a:xfrm>
            <a:off x="3841049" y="2520569"/>
            <a:ext cx="180000" cy="76680"/>
            <a:chOff x="3841049" y="2520569"/>
            <a:chExt cx="180000" cy="76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94EE7BCE-E514-A358-06C8-951F30BE12B3}"/>
                    </a:ext>
                  </a:extLst>
                </p14:cNvPr>
                <p14:cNvContentPartPr/>
                <p14:nvPr/>
              </p14:nvContentPartPr>
              <p14:xfrm>
                <a:off x="3852209" y="2520569"/>
                <a:ext cx="147600" cy="360"/>
              </p14:xfrm>
            </p:contentPart>
          </mc:Choice>
          <mc:Fallback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94EE7BCE-E514-A358-06C8-951F30BE12B3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3843209" y="2511929"/>
                  <a:ext cx="16524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B6B6CE26-38F1-D279-71E8-F98F895957EB}"/>
                    </a:ext>
                  </a:extLst>
                </p14:cNvPr>
                <p14:cNvContentPartPr/>
                <p14:nvPr/>
              </p14:nvContentPartPr>
              <p14:xfrm>
                <a:off x="3841049" y="2595089"/>
                <a:ext cx="180000" cy="2160"/>
              </p14:xfrm>
            </p:contentPart>
          </mc:Choice>
          <mc:Fallback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B6B6CE26-38F1-D279-71E8-F98F895957EB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3832049" y="2586089"/>
                  <a:ext cx="197640" cy="19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8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9EE1C763-4567-37A4-E18E-A7A4EAC5FA17}"/>
                  </a:ext>
                </a:extLst>
              </p14:cNvPr>
              <p14:cNvContentPartPr/>
              <p14:nvPr/>
            </p14:nvContentPartPr>
            <p14:xfrm>
              <a:off x="4416329" y="2348489"/>
              <a:ext cx="193320" cy="308160"/>
            </p14:xfrm>
          </p:contentPart>
        </mc:Choice>
        <mc:Fallback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9EE1C763-4567-37A4-E18E-A7A4EAC5FA1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407689" y="2339849"/>
                <a:ext cx="210960" cy="325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60" name="Group 159">
            <a:extLst>
              <a:ext uri="{FF2B5EF4-FFF2-40B4-BE49-F238E27FC236}">
                <a16:creationId xmlns:a16="http://schemas.microsoft.com/office/drawing/2014/main" id="{F4C45629-A6D8-1B6F-534F-CA70F3D281D2}"/>
              </a:ext>
            </a:extLst>
          </p:cNvPr>
          <p:cNvGrpSpPr/>
          <p:nvPr/>
        </p:nvGrpSpPr>
        <p:grpSpPr>
          <a:xfrm>
            <a:off x="5287889" y="2343809"/>
            <a:ext cx="720000" cy="470880"/>
            <a:chOff x="5287889" y="2343809"/>
            <a:chExt cx="720000" cy="470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569EF298-E623-6697-AE72-0D7FACC9847B}"/>
                    </a:ext>
                  </a:extLst>
                </p14:cNvPr>
                <p14:cNvContentPartPr/>
                <p14:nvPr/>
              </p14:nvContentPartPr>
              <p14:xfrm>
                <a:off x="5287889" y="2480609"/>
                <a:ext cx="198360" cy="185400"/>
              </p14:xfrm>
            </p:contentPart>
          </mc:Choice>
          <mc:Fallback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569EF298-E623-6697-AE72-0D7FACC9847B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5278889" y="2471969"/>
                  <a:ext cx="21600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8C9DFA7A-B381-4753-ACB3-04BF5CD40C41}"/>
                    </a:ext>
                  </a:extLst>
                </p14:cNvPr>
                <p14:cNvContentPartPr/>
                <p14:nvPr/>
              </p14:nvContentPartPr>
              <p14:xfrm>
                <a:off x="5348369" y="2343809"/>
                <a:ext cx="18000" cy="36360"/>
              </p14:xfrm>
            </p:contentPart>
          </mc:Choice>
          <mc:Fallback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8C9DFA7A-B381-4753-ACB3-04BF5CD40C41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5339729" y="2334809"/>
                  <a:ext cx="3564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B6BE688C-9429-6E06-957D-D9BEC0454EB3}"/>
                    </a:ext>
                  </a:extLst>
                </p14:cNvPr>
                <p14:cNvContentPartPr/>
                <p14:nvPr/>
              </p14:nvContentPartPr>
              <p14:xfrm>
                <a:off x="5567609" y="2477729"/>
                <a:ext cx="160920" cy="336960"/>
              </p14:xfrm>
            </p:contentPart>
          </mc:Choice>
          <mc:Fallback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B6BE688C-9429-6E06-957D-D9BEC0454EB3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5558969" y="2469089"/>
                  <a:ext cx="178560" cy="35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DDB74430-4808-D39F-C954-0E875CA699EA}"/>
                    </a:ext>
                  </a:extLst>
                </p14:cNvPr>
                <p14:cNvContentPartPr/>
                <p14:nvPr/>
              </p14:nvContentPartPr>
              <p14:xfrm>
                <a:off x="5792249" y="2464769"/>
                <a:ext cx="215640" cy="178200"/>
              </p14:xfrm>
            </p:contentPart>
          </mc:Choice>
          <mc:Fallback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DDB74430-4808-D39F-C954-0E875CA699EA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5783609" y="2455769"/>
                  <a:ext cx="233280" cy="195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A53D34A3-D829-B622-9D44-17AACD217DB0}"/>
              </a:ext>
            </a:extLst>
          </p:cNvPr>
          <p:cNvGrpSpPr/>
          <p:nvPr/>
        </p:nvGrpSpPr>
        <p:grpSpPr>
          <a:xfrm>
            <a:off x="6365009" y="2488529"/>
            <a:ext cx="583560" cy="180720"/>
            <a:chOff x="6365009" y="2488529"/>
            <a:chExt cx="583560" cy="180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A7F51447-2EE1-2B5F-B38A-E9651E0DA6A9}"/>
                    </a:ext>
                  </a:extLst>
                </p14:cNvPr>
                <p14:cNvContentPartPr/>
                <p14:nvPr/>
              </p14:nvContentPartPr>
              <p14:xfrm>
                <a:off x="6396689" y="2498249"/>
                <a:ext cx="33840" cy="171000"/>
              </p14:xfrm>
            </p:contentPart>
          </mc:Choice>
          <mc:Fallback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A7F51447-2EE1-2B5F-B38A-E9651E0DA6A9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6388049" y="2489249"/>
                  <a:ext cx="5148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51050527-E2E3-7942-B1FE-9CBEF9F78192}"/>
                    </a:ext>
                  </a:extLst>
                </p14:cNvPr>
                <p14:cNvContentPartPr/>
                <p14:nvPr/>
              </p14:nvContentPartPr>
              <p14:xfrm>
                <a:off x="6365009" y="2488529"/>
                <a:ext cx="182880" cy="162000"/>
              </p14:xfrm>
            </p:contentPart>
          </mc:Choice>
          <mc:Fallback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51050527-E2E3-7942-B1FE-9CBEF9F78192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6356009" y="2479889"/>
                  <a:ext cx="20052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E605136C-796F-1628-7C0A-7B376CCA63C6}"/>
                    </a:ext>
                  </a:extLst>
                </p14:cNvPr>
                <p14:cNvContentPartPr/>
                <p14:nvPr/>
              </p14:nvContentPartPr>
              <p14:xfrm>
                <a:off x="6619169" y="2502929"/>
                <a:ext cx="329400" cy="144720"/>
              </p14:xfrm>
            </p:contentPart>
          </mc:Choice>
          <mc:Fallback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E605136C-796F-1628-7C0A-7B376CCA63C6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6610529" y="2493929"/>
                  <a:ext cx="347040" cy="162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2A12B34D-0350-4E25-BE51-A126C3B684DE}"/>
              </a:ext>
            </a:extLst>
          </p:cNvPr>
          <p:cNvGrpSpPr/>
          <p:nvPr/>
        </p:nvGrpSpPr>
        <p:grpSpPr>
          <a:xfrm>
            <a:off x="7511609" y="2298809"/>
            <a:ext cx="1304640" cy="456120"/>
            <a:chOff x="7511609" y="2298809"/>
            <a:chExt cx="1304640" cy="456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5DCA0D76-F29D-22AE-7713-E2C1ABC11013}"/>
                    </a:ext>
                  </a:extLst>
                </p14:cNvPr>
                <p14:cNvContentPartPr/>
                <p14:nvPr/>
              </p14:nvContentPartPr>
              <p14:xfrm>
                <a:off x="7511609" y="2426969"/>
                <a:ext cx="207360" cy="194760"/>
              </p14:xfrm>
            </p:contentPart>
          </mc:Choice>
          <mc:Fallback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5DCA0D76-F29D-22AE-7713-E2C1ABC11013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7502969" y="2417969"/>
                  <a:ext cx="22500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F80C5269-C46E-F862-CDA7-E0DBF8AD6368}"/>
                    </a:ext>
                  </a:extLst>
                </p14:cNvPr>
                <p14:cNvContentPartPr/>
                <p14:nvPr/>
              </p14:nvContentPartPr>
              <p14:xfrm>
                <a:off x="7715729" y="2450009"/>
                <a:ext cx="219600" cy="304920"/>
              </p14:xfrm>
            </p:contentPart>
          </mc:Choice>
          <mc:Fallback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F80C5269-C46E-F862-CDA7-E0DBF8AD6368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7707089" y="2441009"/>
                  <a:ext cx="23724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4B036BB4-B12D-EE94-3204-FCD9BD122DF0}"/>
                    </a:ext>
                  </a:extLst>
                </p14:cNvPr>
                <p14:cNvContentPartPr/>
                <p14:nvPr/>
              </p14:nvContentPartPr>
              <p14:xfrm>
                <a:off x="7996889" y="2447129"/>
                <a:ext cx="251280" cy="167040"/>
              </p14:xfrm>
            </p:contentPart>
          </mc:Choice>
          <mc:Fallback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4B036BB4-B12D-EE94-3204-FCD9BD122DF0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7987889" y="2438129"/>
                  <a:ext cx="26892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CE629708-9C8E-E679-116B-6D2D9FD1F76B}"/>
                    </a:ext>
                  </a:extLst>
                </p14:cNvPr>
                <p14:cNvContentPartPr/>
                <p14:nvPr/>
              </p14:nvContentPartPr>
              <p14:xfrm>
                <a:off x="8144489" y="2298809"/>
                <a:ext cx="15120" cy="38160"/>
              </p14:xfrm>
            </p:contentPart>
          </mc:Choice>
          <mc:Fallback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CE629708-9C8E-E679-116B-6D2D9FD1F76B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8135849" y="2290169"/>
                  <a:ext cx="3276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C9787B3A-803C-7B92-1C92-652A6FD7A8A4}"/>
                    </a:ext>
                  </a:extLst>
                </p14:cNvPr>
                <p14:cNvContentPartPr/>
                <p14:nvPr/>
              </p14:nvContentPartPr>
              <p14:xfrm>
                <a:off x="8294249" y="2390969"/>
                <a:ext cx="203400" cy="217440"/>
              </p14:xfrm>
            </p:contentPart>
          </mc:Choice>
          <mc:Fallback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C9787B3A-803C-7B92-1C92-652A6FD7A8A4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8285249" y="2382329"/>
                  <a:ext cx="22104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C8C9A525-5CE7-80AF-6C11-2B0D3471966E}"/>
                    </a:ext>
                  </a:extLst>
                </p14:cNvPr>
                <p14:cNvContentPartPr/>
                <p14:nvPr/>
              </p14:nvContentPartPr>
              <p14:xfrm>
                <a:off x="8534729" y="2436329"/>
                <a:ext cx="164880" cy="156960"/>
              </p14:xfrm>
            </p:contentPart>
          </mc:Choice>
          <mc:Fallback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C8C9A525-5CE7-80AF-6C11-2B0D3471966E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8526089" y="2427689"/>
                  <a:ext cx="18252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486898BD-7680-A7D5-CC46-ADCBEFC1D030}"/>
                    </a:ext>
                  </a:extLst>
                </p14:cNvPr>
                <p14:cNvContentPartPr/>
                <p14:nvPr/>
              </p14:nvContentPartPr>
              <p14:xfrm>
                <a:off x="8771249" y="2417249"/>
                <a:ext cx="45000" cy="166320"/>
              </p14:xfrm>
            </p:contentPart>
          </mc:Choice>
          <mc:Fallback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486898BD-7680-A7D5-CC46-ADCBEFC1D030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8762609" y="2408249"/>
                  <a:ext cx="62640" cy="183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0F5B9E6D-5990-E8DA-7FF3-8E0D4DA052EA}"/>
              </a:ext>
            </a:extLst>
          </p:cNvPr>
          <p:cNvGrpSpPr/>
          <p:nvPr/>
        </p:nvGrpSpPr>
        <p:grpSpPr>
          <a:xfrm>
            <a:off x="9206129" y="2269289"/>
            <a:ext cx="1363320" cy="489240"/>
            <a:chOff x="9206129" y="2269289"/>
            <a:chExt cx="1363320" cy="489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82467A22-8125-75B8-0CFD-904B8CCBBE22}"/>
                    </a:ext>
                  </a:extLst>
                </p14:cNvPr>
                <p14:cNvContentPartPr/>
                <p14:nvPr/>
              </p14:nvContentPartPr>
              <p14:xfrm>
                <a:off x="9304769" y="2454689"/>
                <a:ext cx="179280" cy="128880"/>
              </p14:xfrm>
            </p:contentPart>
          </mc:Choice>
          <mc:Fallback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82467A22-8125-75B8-0CFD-904B8CCBBE22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9295769" y="2446049"/>
                  <a:ext cx="1969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36C79A54-9424-4A7E-E115-151E8042B794}"/>
                    </a:ext>
                  </a:extLst>
                </p14:cNvPr>
                <p14:cNvContentPartPr/>
                <p14:nvPr/>
              </p14:nvContentPartPr>
              <p14:xfrm>
                <a:off x="9206129" y="2287649"/>
                <a:ext cx="220680" cy="470880"/>
              </p14:xfrm>
            </p:contentPart>
          </mc:Choice>
          <mc:Fallback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36C79A54-9424-4A7E-E115-151E8042B794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9197489" y="2278649"/>
                  <a:ext cx="238320" cy="48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DD68D007-6A9C-1725-BDD8-49C232B4ECCE}"/>
                    </a:ext>
                  </a:extLst>
                </p14:cNvPr>
                <p14:cNvContentPartPr/>
                <p14:nvPr/>
              </p14:nvContentPartPr>
              <p14:xfrm>
                <a:off x="9556049" y="2419409"/>
                <a:ext cx="142560" cy="208080"/>
              </p14:xfrm>
            </p:contentPart>
          </mc:Choice>
          <mc:Fallback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DD68D007-6A9C-1725-BDD8-49C232B4ECCE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9547049" y="2410409"/>
                  <a:ext cx="16020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0970E842-410D-364D-21F8-1784B373FBA7}"/>
                    </a:ext>
                  </a:extLst>
                </p14:cNvPr>
                <p14:cNvContentPartPr/>
                <p14:nvPr/>
              </p14:nvContentPartPr>
              <p14:xfrm>
                <a:off x="9771689" y="2423009"/>
                <a:ext cx="177120" cy="174960"/>
              </p14:xfrm>
            </p:contentPart>
          </mc:Choice>
          <mc:Fallback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0970E842-410D-364D-21F8-1784B373FBA7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9763049" y="2414369"/>
                  <a:ext cx="19476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3CB85809-EB6F-1585-414C-AFC7082E7792}"/>
                    </a:ext>
                  </a:extLst>
                </p14:cNvPr>
                <p14:cNvContentPartPr/>
                <p14:nvPr/>
              </p14:nvContentPartPr>
              <p14:xfrm>
                <a:off x="9938009" y="2440649"/>
                <a:ext cx="185400" cy="148320"/>
              </p14:xfrm>
            </p:contentPart>
          </mc:Choice>
          <mc:Fallback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3CB85809-EB6F-1585-414C-AFC7082E7792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9929009" y="2431649"/>
                  <a:ext cx="2030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FD04BB76-5127-2219-BA00-4CB4736AF0CA}"/>
                    </a:ext>
                  </a:extLst>
                </p14:cNvPr>
                <p14:cNvContentPartPr/>
                <p14:nvPr/>
              </p14:nvContentPartPr>
              <p14:xfrm>
                <a:off x="10102529" y="2307809"/>
                <a:ext cx="280440" cy="425160"/>
              </p14:xfrm>
            </p:contentPart>
          </mc:Choice>
          <mc:Fallback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FD04BB76-5127-2219-BA00-4CB4736AF0CA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0093889" y="2298809"/>
                  <a:ext cx="298080" cy="44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58FF6E34-8A37-4D38-DF8A-B59EDEEE2E76}"/>
                    </a:ext>
                  </a:extLst>
                </p14:cNvPr>
                <p14:cNvContentPartPr/>
                <p14:nvPr/>
              </p14:nvContentPartPr>
              <p14:xfrm>
                <a:off x="10425449" y="2423009"/>
                <a:ext cx="144000" cy="162360"/>
              </p14:xfrm>
            </p:contentPart>
          </mc:Choice>
          <mc:Fallback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58FF6E34-8A37-4D38-DF8A-B59EDEEE2E76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0416449" y="2414369"/>
                  <a:ext cx="16164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191F6EDD-EAA6-D825-6D50-94FA14E51287}"/>
                    </a:ext>
                  </a:extLst>
                </p14:cNvPr>
                <p14:cNvContentPartPr/>
                <p14:nvPr/>
              </p14:nvContentPartPr>
              <p14:xfrm>
                <a:off x="10519409" y="2269289"/>
                <a:ext cx="27720" cy="92880"/>
              </p14:xfrm>
            </p:contentPart>
          </mc:Choice>
          <mc:Fallback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191F6EDD-EAA6-D825-6D50-94FA14E51287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510409" y="2260649"/>
                  <a:ext cx="45360" cy="11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5F45BB80-9113-5E46-22C5-12D0F4DF23C5}"/>
              </a:ext>
            </a:extLst>
          </p:cNvPr>
          <p:cNvGrpSpPr/>
          <p:nvPr/>
        </p:nvGrpSpPr>
        <p:grpSpPr>
          <a:xfrm>
            <a:off x="10829369" y="2408609"/>
            <a:ext cx="810360" cy="191880"/>
            <a:chOff x="10829369" y="2408609"/>
            <a:chExt cx="810360" cy="191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3C14FC7F-A8D7-9769-1B92-923AEB1DE3BD}"/>
                    </a:ext>
                  </a:extLst>
                </p14:cNvPr>
                <p14:cNvContentPartPr/>
                <p14:nvPr/>
              </p14:nvContentPartPr>
              <p14:xfrm>
                <a:off x="10829369" y="2433089"/>
                <a:ext cx="213840" cy="167040"/>
              </p14:xfrm>
            </p:contentPart>
          </mc:Choice>
          <mc:Fallback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3C14FC7F-A8D7-9769-1B92-923AEB1DE3BD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0820729" y="2424089"/>
                  <a:ext cx="23148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04B6E46D-73C6-58D6-9C93-28B9917AAC7F}"/>
                    </a:ext>
                  </a:extLst>
                </p14:cNvPr>
                <p14:cNvContentPartPr/>
                <p14:nvPr/>
              </p14:nvContentPartPr>
              <p14:xfrm>
                <a:off x="11077769" y="2441369"/>
                <a:ext cx="150120" cy="136800"/>
              </p14:xfrm>
            </p:contentPart>
          </mc:Choice>
          <mc:Fallback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04B6E46D-73C6-58D6-9C93-28B9917AAC7F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1069129" y="2432729"/>
                  <a:ext cx="16776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A10328B8-C860-435E-6645-9E4B5F9026F4}"/>
                    </a:ext>
                  </a:extLst>
                </p14:cNvPr>
                <p14:cNvContentPartPr/>
                <p14:nvPr/>
              </p14:nvContentPartPr>
              <p14:xfrm>
                <a:off x="11284769" y="2416169"/>
                <a:ext cx="140760" cy="164880"/>
              </p14:xfrm>
            </p:contentPart>
          </mc:Choice>
          <mc:Fallback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A10328B8-C860-435E-6645-9E4B5F9026F4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1275769" y="2407169"/>
                  <a:ext cx="15840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948A22DB-BB9F-8C9A-80E1-F57694AB7AD4}"/>
                    </a:ext>
                  </a:extLst>
                </p14:cNvPr>
                <p14:cNvContentPartPr/>
                <p14:nvPr/>
              </p14:nvContentPartPr>
              <p14:xfrm>
                <a:off x="11483129" y="2408609"/>
                <a:ext cx="123120" cy="169200"/>
              </p14:xfrm>
            </p:contentPart>
          </mc:Choice>
          <mc:Fallback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948A22DB-BB9F-8C9A-80E1-F57694AB7AD4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1474489" y="2399969"/>
                  <a:ext cx="14076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3AE0A362-5BBD-F3C0-4F1A-09CF04A6535E}"/>
                    </a:ext>
                  </a:extLst>
                </p14:cNvPr>
                <p14:cNvContentPartPr/>
                <p14:nvPr/>
              </p14:nvContentPartPr>
              <p14:xfrm>
                <a:off x="11629649" y="2597249"/>
                <a:ext cx="10080" cy="3240"/>
              </p14:xfrm>
            </p:contentPart>
          </mc:Choice>
          <mc:Fallback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3AE0A362-5BBD-F3C0-4F1A-09CF04A6535E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1620649" y="2588609"/>
                  <a:ext cx="27720" cy="20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4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1EB63859-22FF-F4FD-9D29-AB36003009DC}"/>
                  </a:ext>
                </a:extLst>
              </p14:cNvPr>
              <p14:cNvContentPartPr/>
              <p14:nvPr/>
            </p14:nvContentPartPr>
            <p14:xfrm>
              <a:off x="396569" y="3453689"/>
              <a:ext cx="8280" cy="1944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1EB63859-22FF-F4FD-9D29-AB36003009DC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33929" y="3391049"/>
                <a:ext cx="133920" cy="145080"/>
              </a:xfrm>
              <a:prstGeom prst="rect">
                <a:avLst/>
              </a:prstGeom>
            </p:spPr>
          </p:pic>
        </mc:Fallback>
      </mc:AlternateContent>
      <p:grpSp>
        <p:nvGrpSpPr>
          <p:cNvPr id="212" name="Group 211">
            <a:extLst>
              <a:ext uri="{FF2B5EF4-FFF2-40B4-BE49-F238E27FC236}">
                <a16:creationId xmlns:a16="http://schemas.microsoft.com/office/drawing/2014/main" id="{E8171747-33B6-31A9-77A4-296DC921BE67}"/>
              </a:ext>
            </a:extLst>
          </p:cNvPr>
          <p:cNvGrpSpPr/>
          <p:nvPr/>
        </p:nvGrpSpPr>
        <p:grpSpPr>
          <a:xfrm>
            <a:off x="909569" y="3307169"/>
            <a:ext cx="824760" cy="381240"/>
            <a:chOff x="909569" y="3307169"/>
            <a:chExt cx="824760" cy="381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761C5E16-BD13-D8D0-1D9E-9C3723567AD6}"/>
                    </a:ext>
                  </a:extLst>
                </p14:cNvPr>
                <p14:cNvContentPartPr/>
                <p14:nvPr/>
              </p14:nvContentPartPr>
              <p14:xfrm>
                <a:off x="909569" y="3307169"/>
                <a:ext cx="292680" cy="381240"/>
              </p14:xfrm>
            </p:contentPart>
          </mc:Choice>
          <mc:Fallback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761C5E16-BD13-D8D0-1D9E-9C3723567AD6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900569" y="3298529"/>
                  <a:ext cx="310320" cy="39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8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B5333B0A-0BCF-1744-502D-799C405A5C0D}"/>
                    </a:ext>
                  </a:extLst>
                </p14:cNvPr>
                <p14:cNvContentPartPr/>
                <p14:nvPr/>
              </p14:nvContentPartPr>
              <p14:xfrm>
                <a:off x="1295489" y="3453689"/>
                <a:ext cx="150840" cy="182160"/>
              </p14:xfrm>
            </p:contentPart>
          </mc:Choice>
          <mc:Fallback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B5333B0A-0BCF-1744-502D-799C405A5C0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286489" y="3445049"/>
                  <a:ext cx="16848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0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19AC376E-B994-4858-D693-FBB14EE8CC26}"/>
                    </a:ext>
                  </a:extLst>
                </p14:cNvPr>
                <p14:cNvContentPartPr/>
                <p14:nvPr/>
              </p14:nvContentPartPr>
              <p14:xfrm>
                <a:off x="1579169" y="3469169"/>
                <a:ext cx="155160" cy="160920"/>
              </p14:xfrm>
            </p:contentPart>
          </mc:Choice>
          <mc:Fallback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19AC376E-B994-4858-D693-FBB14EE8CC26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570169" y="3460529"/>
                  <a:ext cx="17280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2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B09DC91C-6A1C-A25E-F993-596C93D75F9B}"/>
                    </a:ext>
                  </a:extLst>
                </p14:cNvPr>
                <p14:cNvContentPartPr/>
                <p14:nvPr/>
              </p14:nvContentPartPr>
              <p14:xfrm>
                <a:off x="1412489" y="3319049"/>
                <a:ext cx="7560" cy="30960"/>
              </p14:xfrm>
            </p:contentPart>
          </mc:Choice>
          <mc:Fallback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B09DC91C-6A1C-A25E-F993-596C93D75F9B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403849" y="3310049"/>
                  <a:ext cx="25200" cy="48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419CBABD-6EC2-2279-7535-19CDD34FF255}"/>
              </a:ext>
            </a:extLst>
          </p:cNvPr>
          <p:cNvGrpSpPr/>
          <p:nvPr/>
        </p:nvGrpSpPr>
        <p:grpSpPr>
          <a:xfrm>
            <a:off x="2314649" y="3263609"/>
            <a:ext cx="1402920" cy="614880"/>
            <a:chOff x="2314649" y="3263609"/>
            <a:chExt cx="1402920" cy="614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4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9C16F725-46BE-87C9-C69A-FB6FA6AF99FC}"/>
                    </a:ext>
                  </a:extLst>
                </p14:cNvPr>
                <p14:cNvContentPartPr/>
                <p14:nvPr/>
              </p14:nvContentPartPr>
              <p14:xfrm>
                <a:off x="2314649" y="3450089"/>
                <a:ext cx="199440" cy="187560"/>
              </p14:xfrm>
            </p:contentPart>
          </mc:Choice>
          <mc:Fallback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9C16F725-46BE-87C9-C69A-FB6FA6AF99FC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2306009" y="3441089"/>
                  <a:ext cx="21708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6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C804018F-416D-1E84-BB32-CDFB4B2308BC}"/>
                    </a:ext>
                  </a:extLst>
                </p14:cNvPr>
                <p14:cNvContentPartPr/>
                <p14:nvPr/>
              </p14:nvContentPartPr>
              <p14:xfrm>
                <a:off x="2564489" y="3461969"/>
                <a:ext cx="119880" cy="416520"/>
              </p14:xfrm>
            </p:contentPart>
          </mc:Choice>
          <mc:Fallback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C804018F-416D-1E84-BB32-CDFB4B2308BC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2555849" y="3453329"/>
                  <a:ext cx="137520" cy="43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E2270786-952A-0466-39C4-931F38B3B504}"/>
                    </a:ext>
                  </a:extLst>
                </p14:cNvPr>
                <p14:cNvContentPartPr/>
                <p14:nvPr/>
              </p14:nvContentPartPr>
              <p14:xfrm>
                <a:off x="2834849" y="3468449"/>
                <a:ext cx="2520" cy="158760"/>
              </p14:xfrm>
            </p:contentPart>
          </mc:Choice>
          <mc:Fallback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E2270786-952A-0466-39C4-931F38B3B504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2825849" y="3459809"/>
                  <a:ext cx="2016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D601995E-9136-52DF-90B5-E88438E2EDBD}"/>
                    </a:ext>
                  </a:extLst>
                </p14:cNvPr>
                <p14:cNvContentPartPr/>
                <p14:nvPr/>
              </p14:nvContentPartPr>
              <p14:xfrm>
                <a:off x="2912249" y="3272609"/>
                <a:ext cx="182160" cy="316440"/>
              </p14:xfrm>
            </p:contentPart>
          </mc:Choice>
          <mc:Fallback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D601995E-9136-52DF-90B5-E88438E2EDBD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2903249" y="3263969"/>
                  <a:ext cx="199800" cy="3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F6631EEB-6B8B-0A2F-7E19-17699E58587C}"/>
                    </a:ext>
                  </a:extLst>
                </p14:cNvPr>
                <p14:cNvContentPartPr/>
                <p14:nvPr/>
              </p14:nvContentPartPr>
              <p14:xfrm>
                <a:off x="3250289" y="3423809"/>
                <a:ext cx="171000" cy="136440"/>
              </p14:xfrm>
            </p:contentPart>
          </mc:Choice>
          <mc:Fallback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F6631EEB-6B8B-0A2F-7E19-17699E58587C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3241289" y="3414809"/>
                  <a:ext cx="18864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D5A161A0-21FA-89A9-98EB-7E07170E9D50}"/>
                    </a:ext>
                  </a:extLst>
                </p14:cNvPr>
                <p14:cNvContentPartPr/>
                <p14:nvPr/>
              </p14:nvContentPartPr>
              <p14:xfrm>
                <a:off x="3217889" y="3337049"/>
                <a:ext cx="52920" cy="428400"/>
              </p14:xfrm>
            </p:contentPart>
          </mc:Choice>
          <mc:Fallback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D5A161A0-21FA-89A9-98EB-7E07170E9D50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3208889" y="3328409"/>
                  <a:ext cx="70560" cy="44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14120E6F-FD4D-27D8-2F60-B87A0A27C2D9}"/>
                    </a:ext>
                  </a:extLst>
                </p14:cNvPr>
                <p14:cNvContentPartPr/>
                <p14:nvPr/>
              </p14:nvContentPartPr>
              <p14:xfrm>
                <a:off x="3506969" y="3390329"/>
                <a:ext cx="119880" cy="162360"/>
              </p14:xfrm>
            </p:contentPart>
          </mc:Choice>
          <mc:Fallback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14120E6F-FD4D-27D8-2F60-B87A0A27C2D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3498329" y="3381329"/>
                  <a:ext cx="13752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B0D70DD0-3D3F-4DC5-4A53-924FF66B319D}"/>
                    </a:ext>
                  </a:extLst>
                </p14:cNvPr>
                <p14:cNvContentPartPr/>
                <p14:nvPr/>
              </p14:nvContentPartPr>
              <p14:xfrm>
                <a:off x="3699929" y="3398609"/>
                <a:ext cx="16560" cy="165600"/>
              </p14:xfrm>
            </p:contentPart>
          </mc:Choice>
          <mc:Fallback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B0D70DD0-3D3F-4DC5-4A53-924FF66B319D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3691289" y="3389969"/>
                  <a:ext cx="3420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B661D508-18FF-3739-95B2-D2A2EC6FDE40}"/>
                    </a:ext>
                  </a:extLst>
                </p14:cNvPr>
                <p14:cNvContentPartPr/>
                <p14:nvPr/>
              </p14:nvContentPartPr>
              <p14:xfrm>
                <a:off x="3707489" y="3263609"/>
                <a:ext cx="10080" cy="6840"/>
              </p14:xfrm>
            </p:contentPart>
          </mc:Choice>
          <mc:Fallback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B661D508-18FF-3739-95B2-D2A2EC6FDE40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3698489" y="3254609"/>
                  <a:ext cx="27720" cy="2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1F3C3FC0-48A8-C11F-CB5F-9D0F7971D428}"/>
              </a:ext>
            </a:extLst>
          </p:cNvPr>
          <p:cNvGrpSpPr/>
          <p:nvPr/>
        </p:nvGrpSpPr>
        <p:grpSpPr>
          <a:xfrm>
            <a:off x="4221929" y="3370889"/>
            <a:ext cx="590760" cy="290880"/>
            <a:chOff x="4221929" y="3370889"/>
            <a:chExt cx="590760" cy="290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71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CCD2E3A5-0258-C79C-80C7-0175E1078BE3}"/>
                    </a:ext>
                  </a:extLst>
                </p14:cNvPr>
                <p14:cNvContentPartPr/>
                <p14:nvPr/>
              </p14:nvContentPartPr>
              <p14:xfrm>
                <a:off x="4221929" y="3434969"/>
                <a:ext cx="29520" cy="143640"/>
              </p14:xfrm>
            </p:contentPart>
          </mc:Choice>
          <mc:Fallback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CCD2E3A5-0258-C79C-80C7-0175E1078BE3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4212929" y="3425969"/>
                  <a:ext cx="4716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3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2B3323BB-0712-9A20-214B-1087F0A1BF50}"/>
                    </a:ext>
                  </a:extLst>
                </p14:cNvPr>
                <p14:cNvContentPartPr/>
                <p14:nvPr/>
              </p14:nvContentPartPr>
              <p14:xfrm>
                <a:off x="4234889" y="3370889"/>
                <a:ext cx="193680" cy="290880"/>
              </p14:xfrm>
            </p:contentPart>
          </mc:Choice>
          <mc:Fallback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2B3323BB-0712-9A20-214B-1087F0A1BF50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4225889" y="3362249"/>
                  <a:ext cx="211320" cy="30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5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9B7BC9C6-0770-5242-3D2F-97627C255BD5}"/>
                    </a:ext>
                  </a:extLst>
                </p14:cNvPr>
                <p14:cNvContentPartPr/>
                <p14:nvPr/>
              </p14:nvContentPartPr>
              <p14:xfrm>
                <a:off x="4457009" y="3441449"/>
                <a:ext cx="136800" cy="152280"/>
              </p14:xfrm>
            </p:contentPart>
          </mc:Choice>
          <mc:Fallback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9B7BC9C6-0770-5242-3D2F-97627C255BD5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4448369" y="3432809"/>
                  <a:ext cx="1544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7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6EC92D6B-FBD1-186F-7A33-4B169DD31061}"/>
                    </a:ext>
                  </a:extLst>
                </p14:cNvPr>
                <p14:cNvContentPartPr/>
                <p14:nvPr/>
              </p14:nvContentPartPr>
              <p14:xfrm>
                <a:off x="4684169" y="3391049"/>
                <a:ext cx="128520" cy="163080"/>
              </p14:xfrm>
            </p:contentPart>
          </mc:Choice>
          <mc:Fallback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6EC92D6B-FBD1-186F-7A33-4B169DD31061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4675169" y="3382409"/>
                  <a:ext cx="146160" cy="180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6D5272AE-794E-D601-0F07-B72EA8DE6B53}"/>
              </a:ext>
            </a:extLst>
          </p:cNvPr>
          <p:cNvGrpSpPr/>
          <p:nvPr/>
        </p:nvGrpSpPr>
        <p:grpSpPr>
          <a:xfrm>
            <a:off x="5302649" y="3292049"/>
            <a:ext cx="868680" cy="308880"/>
            <a:chOff x="5302649" y="3292049"/>
            <a:chExt cx="868680" cy="308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79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0769EB4C-63E6-E0FD-B0C3-D1140FDE41FD}"/>
                    </a:ext>
                  </a:extLst>
                </p14:cNvPr>
                <p14:cNvContentPartPr/>
                <p14:nvPr/>
              </p14:nvContentPartPr>
              <p14:xfrm>
                <a:off x="5302649" y="3396449"/>
                <a:ext cx="210600" cy="201960"/>
              </p14:xfrm>
            </p:contentPart>
          </mc:Choice>
          <mc:Fallback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0769EB4C-63E6-E0FD-B0C3-D1140FDE41FD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5294009" y="3387449"/>
                  <a:ext cx="22824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1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B99075B0-725A-97C4-BC69-CE6DE08CE712}"/>
                    </a:ext>
                  </a:extLst>
                </p14:cNvPr>
                <p14:cNvContentPartPr/>
                <p14:nvPr/>
              </p14:nvContentPartPr>
              <p14:xfrm>
                <a:off x="5452049" y="3292049"/>
                <a:ext cx="4320" cy="3600"/>
              </p14:xfrm>
            </p:contentPart>
          </mc:Choice>
          <mc:Fallback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B99075B0-725A-97C4-BC69-CE6DE08CE712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5443049" y="3283049"/>
                  <a:ext cx="219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91E47787-FE65-D2F2-A495-3CB5F07E0BA4}"/>
                    </a:ext>
                  </a:extLst>
                </p14:cNvPr>
                <p14:cNvContentPartPr/>
                <p14:nvPr/>
              </p14:nvContentPartPr>
              <p14:xfrm>
                <a:off x="5617649" y="3436769"/>
                <a:ext cx="120960" cy="164160"/>
              </p14:xfrm>
            </p:contentPart>
          </mc:Choice>
          <mc:Fallback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91E47787-FE65-D2F2-A495-3CB5F07E0BA4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5609009" y="3427769"/>
                  <a:ext cx="13860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9075B661-AE08-A492-6031-75C8C1D70F48}"/>
                    </a:ext>
                  </a:extLst>
                </p14:cNvPr>
                <p14:cNvContentPartPr/>
                <p14:nvPr/>
              </p14:nvContentPartPr>
              <p14:xfrm>
                <a:off x="5877929" y="3415889"/>
                <a:ext cx="293400" cy="167040"/>
              </p14:xfrm>
            </p:contentPart>
          </mc:Choice>
          <mc:Fallback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9075B661-AE08-A492-6031-75C8C1D70F48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5869289" y="3406889"/>
                  <a:ext cx="311040" cy="184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C35F5391-D6E0-F72E-BADB-069617BC22FE}"/>
              </a:ext>
            </a:extLst>
          </p:cNvPr>
          <p:cNvGrpSpPr/>
          <p:nvPr/>
        </p:nvGrpSpPr>
        <p:grpSpPr>
          <a:xfrm>
            <a:off x="6513329" y="3239129"/>
            <a:ext cx="1239120" cy="505080"/>
            <a:chOff x="6513329" y="3239129"/>
            <a:chExt cx="1239120" cy="505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906F53C7-BD66-0DE5-8BC9-71E50FA06F4B}"/>
                    </a:ext>
                  </a:extLst>
                </p14:cNvPr>
                <p14:cNvContentPartPr/>
                <p14:nvPr/>
              </p14:nvContentPartPr>
              <p14:xfrm>
                <a:off x="6559769" y="3443609"/>
                <a:ext cx="189360" cy="137520"/>
              </p14:xfrm>
            </p:contentPart>
          </mc:Choice>
          <mc:Fallback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906F53C7-BD66-0DE5-8BC9-71E50FA06F4B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6551129" y="3434969"/>
                  <a:ext cx="2070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00E1A515-012F-B73D-CD60-043C8836A350}"/>
                    </a:ext>
                  </a:extLst>
                </p14:cNvPr>
                <p14:cNvContentPartPr/>
                <p14:nvPr/>
              </p14:nvContentPartPr>
              <p14:xfrm>
                <a:off x="6513329" y="3301769"/>
                <a:ext cx="111240" cy="442440"/>
              </p14:xfrm>
            </p:contentPart>
          </mc:Choice>
          <mc:Fallback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00E1A515-012F-B73D-CD60-043C8836A350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6504689" y="3292769"/>
                  <a:ext cx="128880" cy="46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26287EB8-693F-0D29-F641-2403EEE3D996}"/>
                    </a:ext>
                  </a:extLst>
                </p14:cNvPr>
                <p14:cNvContentPartPr/>
                <p14:nvPr/>
              </p14:nvContentPartPr>
              <p14:xfrm>
                <a:off x="6851009" y="3399689"/>
                <a:ext cx="97920" cy="207360"/>
              </p14:xfrm>
            </p:contentPart>
          </mc:Choice>
          <mc:Fallback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26287EB8-693F-0D29-F641-2403EEE3D996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6842009" y="3390689"/>
                  <a:ext cx="11556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4D5BAAA5-735D-B5C3-D752-E622D33C2DAE}"/>
                    </a:ext>
                  </a:extLst>
                </p14:cNvPr>
                <p14:cNvContentPartPr/>
                <p14:nvPr/>
              </p14:nvContentPartPr>
              <p14:xfrm>
                <a:off x="7037849" y="3386009"/>
                <a:ext cx="146160" cy="185760"/>
              </p14:xfrm>
            </p:contentPart>
          </mc:Choice>
          <mc:Fallback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4D5BAAA5-735D-B5C3-D752-E622D33C2DAE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7029209" y="3377369"/>
                  <a:ext cx="16380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8F00C991-6CB4-FE61-9E39-00A15E775B4C}"/>
                    </a:ext>
                  </a:extLst>
                </p14:cNvPr>
                <p14:cNvContentPartPr/>
                <p14:nvPr/>
              </p14:nvContentPartPr>
              <p14:xfrm>
                <a:off x="7197329" y="3415169"/>
                <a:ext cx="137880" cy="170280"/>
              </p14:xfrm>
            </p:contentPart>
          </mc:Choice>
          <mc:Fallback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8F00C991-6CB4-FE61-9E39-00A15E775B4C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7188329" y="3406529"/>
                  <a:ext cx="15552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FE8E09EB-7573-FA7B-03AE-66EDA21BE1DD}"/>
                    </a:ext>
                  </a:extLst>
                </p14:cNvPr>
                <p14:cNvContentPartPr/>
                <p14:nvPr/>
              </p14:nvContentPartPr>
              <p14:xfrm>
                <a:off x="7324769" y="3277649"/>
                <a:ext cx="253440" cy="421920"/>
              </p14:xfrm>
            </p:contentPart>
          </mc:Choice>
          <mc:Fallback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FE8E09EB-7573-FA7B-03AE-66EDA21BE1DD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7316129" y="3269009"/>
                  <a:ext cx="271080" cy="43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8BF3597D-0E82-49AE-A1FE-391B7CA6C6A0}"/>
                    </a:ext>
                  </a:extLst>
                </p14:cNvPr>
                <p14:cNvContentPartPr/>
                <p14:nvPr/>
              </p14:nvContentPartPr>
              <p14:xfrm>
                <a:off x="7632209" y="3431729"/>
                <a:ext cx="120240" cy="151920"/>
              </p14:xfrm>
            </p:contentPart>
          </mc:Choice>
          <mc:Fallback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8BF3597D-0E82-49AE-A1FE-391B7CA6C6A0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7623569" y="3423089"/>
                  <a:ext cx="13788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98E78A42-EE91-09FC-29EF-7E0205F86701}"/>
                    </a:ext>
                  </a:extLst>
                </p14:cNvPr>
                <p14:cNvContentPartPr/>
                <p14:nvPr/>
              </p14:nvContentPartPr>
              <p14:xfrm>
                <a:off x="7731209" y="3239129"/>
                <a:ext cx="7560" cy="36360"/>
              </p14:xfrm>
            </p:contentPart>
          </mc:Choice>
          <mc:Fallback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98E78A42-EE91-09FC-29EF-7E0205F86701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7722209" y="3230129"/>
                  <a:ext cx="25200" cy="5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BD5B611B-8D0E-7409-4CC5-E39473A43125}"/>
              </a:ext>
            </a:extLst>
          </p:cNvPr>
          <p:cNvGrpSpPr/>
          <p:nvPr/>
        </p:nvGrpSpPr>
        <p:grpSpPr>
          <a:xfrm>
            <a:off x="8058809" y="3441449"/>
            <a:ext cx="817560" cy="217440"/>
            <a:chOff x="8058809" y="3441449"/>
            <a:chExt cx="817560" cy="217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2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F16480ED-2EA8-C633-91D2-F7D5B1B93E2C}"/>
                    </a:ext>
                  </a:extLst>
                </p14:cNvPr>
                <p14:cNvContentPartPr/>
                <p14:nvPr/>
              </p14:nvContentPartPr>
              <p14:xfrm>
                <a:off x="8058809" y="3441449"/>
                <a:ext cx="216360" cy="200880"/>
              </p14:xfrm>
            </p:contentPart>
          </mc:Choice>
          <mc:Fallback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F16480ED-2EA8-C633-91D2-F7D5B1B93E2C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8049809" y="3432809"/>
                  <a:ext cx="23400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3453A142-AE3D-C6FC-49DD-3920CD77F764}"/>
                    </a:ext>
                  </a:extLst>
                </p14:cNvPr>
                <p14:cNvContentPartPr/>
                <p14:nvPr/>
              </p14:nvContentPartPr>
              <p14:xfrm>
                <a:off x="8270849" y="3490049"/>
                <a:ext cx="129600" cy="140760"/>
              </p14:xfrm>
            </p:contentPart>
          </mc:Choice>
          <mc:Fallback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3453A142-AE3D-C6FC-49DD-3920CD77F764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8262209" y="3481049"/>
                  <a:ext cx="14724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CC54A026-AB3E-CC9C-B62B-3C5CF1FF1EC5}"/>
                    </a:ext>
                  </a:extLst>
                </p14:cNvPr>
                <p14:cNvContentPartPr/>
                <p14:nvPr/>
              </p14:nvContentPartPr>
              <p14:xfrm>
                <a:off x="8470649" y="3484649"/>
                <a:ext cx="136440" cy="158400"/>
              </p14:xfrm>
            </p:contentPart>
          </mc:Choice>
          <mc:Fallback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CC54A026-AB3E-CC9C-B62B-3C5CF1FF1EC5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8462009" y="3475649"/>
                  <a:ext cx="15408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068A88EE-108B-1F02-A759-6A30D141E59D}"/>
                    </a:ext>
                  </a:extLst>
                </p14:cNvPr>
                <p14:cNvContentPartPr/>
                <p14:nvPr/>
              </p14:nvContentPartPr>
              <p14:xfrm>
                <a:off x="8652809" y="3447929"/>
                <a:ext cx="223560" cy="210960"/>
              </p14:xfrm>
            </p:contentPart>
          </mc:Choice>
          <mc:Fallback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068A88EE-108B-1F02-A759-6A30D141E59D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8643809" y="3439289"/>
                  <a:ext cx="241200" cy="228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E3856C20-EB7D-5473-ED65-848E0F081890}"/>
              </a:ext>
            </a:extLst>
          </p:cNvPr>
          <p:cNvGrpSpPr/>
          <p:nvPr/>
        </p:nvGrpSpPr>
        <p:grpSpPr>
          <a:xfrm>
            <a:off x="9330689" y="3306449"/>
            <a:ext cx="1334520" cy="533160"/>
            <a:chOff x="9330689" y="3306449"/>
            <a:chExt cx="1334520" cy="533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0B6C9BD7-23F6-95B4-EA85-BB2DFE9D716D}"/>
                    </a:ext>
                  </a:extLst>
                </p14:cNvPr>
                <p14:cNvContentPartPr/>
                <p14:nvPr/>
              </p14:nvContentPartPr>
              <p14:xfrm>
                <a:off x="9330689" y="3499769"/>
                <a:ext cx="42480" cy="131760"/>
              </p14:xfrm>
            </p:contentPart>
          </mc:Choice>
          <mc:Fallback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0B6C9BD7-23F6-95B4-EA85-BB2DFE9D716D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9322049" y="3490769"/>
                  <a:ext cx="6012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2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F46D5B2F-539C-27A9-4860-F070C4403886}"/>
                    </a:ext>
                  </a:extLst>
                </p14:cNvPr>
                <p14:cNvContentPartPr/>
                <p14:nvPr/>
              </p14:nvContentPartPr>
              <p14:xfrm>
                <a:off x="9347969" y="3438209"/>
                <a:ext cx="185040" cy="251640"/>
              </p14:xfrm>
            </p:contentPart>
          </mc:Choice>
          <mc:Fallback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F46D5B2F-539C-27A9-4860-F070C4403886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9338969" y="3429209"/>
                  <a:ext cx="20268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05D0BEC7-B64C-E68F-B425-D5DBA9DBFBAE}"/>
                    </a:ext>
                  </a:extLst>
                </p14:cNvPr>
                <p14:cNvContentPartPr/>
                <p14:nvPr/>
              </p14:nvContentPartPr>
              <p14:xfrm>
                <a:off x="9484409" y="3524609"/>
                <a:ext cx="216720" cy="315000"/>
              </p14:xfrm>
            </p:contentPart>
          </mc:Choice>
          <mc:Fallback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05D0BEC7-B64C-E68F-B425-D5DBA9DBFBAE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9475769" y="3515969"/>
                  <a:ext cx="234360" cy="33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FD546068-E375-5B33-EDF3-1EE2AB69ADFC}"/>
                    </a:ext>
                  </a:extLst>
                </p14:cNvPr>
                <p14:cNvContentPartPr/>
                <p14:nvPr/>
              </p14:nvContentPartPr>
              <p14:xfrm>
                <a:off x="9777809" y="3499769"/>
                <a:ext cx="248400" cy="172440"/>
              </p14:xfrm>
            </p:contentPart>
          </mc:Choice>
          <mc:Fallback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FD546068-E375-5B33-EDF3-1EE2AB69ADFC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9768809" y="3490769"/>
                  <a:ext cx="26604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82E1DCFF-3EB2-7C2B-67C6-82AA9F84AFC1}"/>
                    </a:ext>
                  </a:extLst>
                </p14:cNvPr>
                <p14:cNvContentPartPr/>
                <p14:nvPr/>
              </p14:nvContentPartPr>
              <p14:xfrm>
                <a:off x="9905249" y="3306449"/>
                <a:ext cx="11520" cy="52200"/>
              </p14:xfrm>
            </p:contentPart>
          </mc:Choice>
          <mc:Fallback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82E1DCFF-3EB2-7C2B-67C6-82AA9F84AFC1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9896249" y="3297809"/>
                  <a:ext cx="2916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96BFDA9A-23D3-CDF7-EB3A-E874D573A0F1}"/>
                    </a:ext>
                  </a:extLst>
                </p14:cNvPr>
                <p14:cNvContentPartPr/>
                <p14:nvPr/>
              </p14:nvContentPartPr>
              <p14:xfrm>
                <a:off x="10101089" y="3477809"/>
                <a:ext cx="217440" cy="198360"/>
              </p14:xfrm>
            </p:contentPart>
          </mc:Choice>
          <mc:Fallback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96BFDA9A-23D3-CDF7-EB3A-E874D573A0F1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092089" y="3469169"/>
                  <a:ext cx="23508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626EA6CF-C9F2-28E9-2652-42F79EBD140B}"/>
                    </a:ext>
                  </a:extLst>
                </p14:cNvPr>
                <p14:cNvContentPartPr/>
                <p14:nvPr/>
              </p14:nvContentPartPr>
              <p14:xfrm>
                <a:off x="10348769" y="3530369"/>
                <a:ext cx="153360" cy="129240"/>
              </p14:xfrm>
            </p:contentPart>
          </mc:Choice>
          <mc:Fallback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626EA6CF-C9F2-28E9-2652-42F79EBD140B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0339769" y="3521729"/>
                  <a:ext cx="1710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0A6F6BE8-2E56-6B09-0BB1-B730D796AF5F}"/>
                    </a:ext>
                  </a:extLst>
                </p14:cNvPr>
                <p14:cNvContentPartPr/>
                <p14:nvPr/>
              </p14:nvContentPartPr>
              <p14:xfrm>
                <a:off x="10615529" y="3517769"/>
                <a:ext cx="49680" cy="159840"/>
              </p14:xfrm>
            </p:contentPart>
          </mc:Choice>
          <mc:Fallback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0A6F6BE8-2E56-6B09-0BB1-B730D796AF5F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0606889" y="3509129"/>
                  <a:ext cx="67320" cy="177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2ACAD8F5-8119-2328-AA20-F192B7AB13C0}"/>
              </a:ext>
            </a:extLst>
          </p:cNvPr>
          <p:cNvGrpSpPr/>
          <p:nvPr/>
        </p:nvGrpSpPr>
        <p:grpSpPr>
          <a:xfrm>
            <a:off x="959609" y="3958409"/>
            <a:ext cx="564120" cy="358920"/>
            <a:chOff x="959609" y="3958409"/>
            <a:chExt cx="564120" cy="358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6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A878B0A7-5C36-3C53-8E46-F27EDC24BC77}"/>
                    </a:ext>
                  </a:extLst>
                </p14:cNvPr>
                <p14:cNvContentPartPr/>
                <p14:nvPr/>
              </p14:nvContentPartPr>
              <p14:xfrm>
                <a:off x="959609" y="3958409"/>
                <a:ext cx="133560" cy="358920"/>
              </p14:xfrm>
            </p:contentPart>
          </mc:Choice>
          <mc:Fallback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A878B0A7-5C36-3C53-8E46-F27EDC24BC77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950609" y="3949409"/>
                  <a:ext cx="151200" cy="37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8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DF70CDE9-74E6-3E14-9FC8-92A491EABA69}"/>
                    </a:ext>
                  </a:extLst>
                </p14:cNvPr>
                <p14:cNvContentPartPr/>
                <p14:nvPr/>
              </p14:nvContentPartPr>
              <p14:xfrm>
                <a:off x="1214849" y="4102409"/>
                <a:ext cx="135720" cy="204480"/>
              </p14:xfrm>
            </p:contentPart>
          </mc:Choice>
          <mc:Fallback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DF70CDE9-74E6-3E14-9FC8-92A491EABA69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205849" y="4093769"/>
                  <a:ext cx="15336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0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5DC8E153-7371-8642-C49A-C844EF68740E}"/>
                    </a:ext>
                  </a:extLst>
                </p14:cNvPr>
                <p14:cNvContentPartPr/>
                <p14:nvPr/>
              </p14:nvContentPartPr>
              <p14:xfrm>
                <a:off x="1416089" y="4144169"/>
                <a:ext cx="107640" cy="159840"/>
              </p14:xfrm>
            </p:contentPart>
          </mc:Choice>
          <mc:Fallback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5DC8E153-7371-8642-C49A-C844EF68740E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407089" y="4135529"/>
                  <a:ext cx="125280" cy="177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3BE259EC-51D4-7B52-A235-F428AFD6592D}"/>
              </a:ext>
            </a:extLst>
          </p:cNvPr>
          <p:cNvGrpSpPr/>
          <p:nvPr/>
        </p:nvGrpSpPr>
        <p:grpSpPr>
          <a:xfrm>
            <a:off x="1985249" y="3985409"/>
            <a:ext cx="866520" cy="331200"/>
            <a:chOff x="1985249" y="3985409"/>
            <a:chExt cx="866520" cy="331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2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74A6F95C-7997-16DF-148F-16F39A2D58C3}"/>
                    </a:ext>
                  </a:extLst>
                </p14:cNvPr>
                <p14:cNvContentPartPr/>
                <p14:nvPr/>
              </p14:nvContentPartPr>
              <p14:xfrm>
                <a:off x="1985249" y="4092689"/>
                <a:ext cx="245880" cy="223920"/>
              </p14:xfrm>
            </p:contentPart>
          </mc:Choice>
          <mc:Fallback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74A6F95C-7997-16DF-148F-16F39A2D58C3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976609" y="4084049"/>
                  <a:ext cx="26352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4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2D0CA64D-2E21-3271-E761-6EFCFF4B8462}"/>
                    </a:ext>
                  </a:extLst>
                </p14:cNvPr>
                <p14:cNvContentPartPr/>
                <p14:nvPr/>
              </p14:nvContentPartPr>
              <p14:xfrm>
                <a:off x="2189729" y="3985409"/>
                <a:ext cx="8280" cy="2880"/>
              </p14:xfrm>
            </p:contentPart>
          </mc:Choice>
          <mc:Fallback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2D0CA64D-2E21-3271-E761-6EFCFF4B8462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2180729" y="3976769"/>
                  <a:ext cx="259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5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FD712F11-11C0-BE1E-6217-0158AD8A2B62}"/>
                    </a:ext>
                  </a:extLst>
                </p14:cNvPr>
                <p14:cNvContentPartPr/>
                <p14:nvPr/>
              </p14:nvContentPartPr>
              <p14:xfrm>
                <a:off x="2278289" y="4104209"/>
                <a:ext cx="166320" cy="189360"/>
              </p14:xfrm>
            </p:contentPart>
          </mc:Choice>
          <mc:Fallback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FD712F11-11C0-BE1E-6217-0158AD8A2B62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2269649" y="4095209"/>
                  <a:ext cx="18396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7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396510BF-6276-4661-D5C8-D9097C6D5CFC}"/>
                    </a:ext>
                  </a:extLst>
                </p14:cNvPr>
                <p14:cNvContentPartPr/>
                <p14:nvPr/>
              </p14:nvContentPartPr>
              <p14:xfrm>
                <a:off x="2513009" y="4134089"/>
                <a:ext cx="338760" cy="151920"/>
              </p14:xfrm>
            </p:contentPart>
          </mc:Choice>
          <mc:Fallback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396510BF-6276-4661-D5C8-D9097C6D5CFC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2504369" y="4125089"/>
                  <a:ext cx="356400" cy="16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B0CA40F4-83C7-0B10-1C0A-D5489309CBFE}"/>
              </a:ext>
            </a:extLst>
          </p:cNvPr>
          <p:cNvGrpSpPr/>
          <p:nvPr/>
        </p:nvGrpSpPr>
        <p:grpSpPr>
          <a:xfrm>
            <a:off x="3403649" y="4000889"/>
            <a:ext cx="2673000" cy="419400"/>
            <a:chOff x="3403649" y="4000889"/>
            <a:chExt cx="2673000" cy="419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9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77575237-2DD0-7311-287A-09113FD930B0}"/>
                    </a:ext>
                  </a:extLst>
                </p14:cNvPr>
                <p14:cNvContentPartPr/>
                <p14:nvPr/>
              </p14:nvContentPartPr>
              <p14:xfrm>
                <a:off x="3403649" y="4129049"/>
                <a:ext cx="241920" cy="151920"/>
              </p14:xfrm>
            </p:contentPart>
          </mc:Choice>
          <mc:Fallback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77575237-2DD0-7311-287A-09113FD930B0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3395009" y="4120409"/>
                  <a:ext cx="25956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1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5DDA5FD9-5CB5-ED29-4C0C-54619E0E3F62}"/>
                    </a:ext>
                  </a:extLst>
                </p14:cNvPr>
                <p14:cNvContentPartPr/>
                <p14:nvPr/>
              </p14:nvContentPartPr>
              <p14:xfrm>
                <a:off x="3788129" y="4118249"/>
                <a:ext cx="5760" cy="152640"/>
              </p14:xfrm>
            </p:contentPart>
          </mc:Choice>
          <mc:Fallback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5DDA5FD9-5CB5-ED29-4C0C-54619E0E3F62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3779129" y="4109609"/>
                  <a:ext cx="2340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3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44EB791F-A818-4B33-D8A6-69F2098FF629}"/>
                    </a:ext>
                  </a:extLst>
                </p14:cNvPr>
                <p14:cNvContentPartPr/>
                <p14:nvPr/>
              </p14:nvContentPartPr>
              <p14:xfrm>
                <a:off x="3753569" y="4083689"/>
                <a:ext cx="212400" cy="234000"/>
              </p14:xfrm>
            </p:contentPart>
          </mc:Choice>
          <mc:Fallback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44EB791F-A818-4B33-D8A6-69F2098FF629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3744569" y="4075049"/>
                  <a:ext cx="230040" cy="25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5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A615AF13-AA0E-AE98-77B0-C55AE1468B10}"/>
                    </a:ext>
                  </a:extLst>
                </p14:cNvPr>
                <p14:cNvContentPartPr/>
                <p14:nvPr/>
              </p14:nvContentPartPr>
              <p14:xfrm>
                <a:off x="4076489" y="4120409"/>
                <a:ext cx="172080" cy="158400"/>
              </p14:xfrm>
            </p:contentPart>
          </mc:Choice>
          <mc:Fallback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A615AF13-AA0E-AE98-77B0-C55AE1468B10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4067489" y="4111769"/>
                  <a:ext cx="18972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7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E79D3C73-479D-408B-6889-D0EB0CC7B16E}"/>
                    </a:ext>
                  </a:extLst>
                </p14:cNvPr>
                <p14:cNvContentPartPr/>
                <p14:nvPr/>
              </p14:nvContentPartPr>
              <p14:xfrm>
                <a:off x="4369529" y="4122929"/>
                <a:ext cx="161640" cy="297360"/>
              </p14:xfrm>
            </p:contentPart>
          </mc:Choice>
          <mc:Fallback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E79D3C73-479D-408B-6889-D0EB0CC7B16E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4360889" y="4113929"/>
                  <a:ext cx="17928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9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B7E2300D-2CC9-1481-DDAC-79417E1AC97E}"/>
                    </a:ext>
                  </a:extLst>
                </p14:cNvPr>
                <p14:cNvContentPartPr/>
                <p14:nvPr/>
              </p14:nvContentPartPr>
              <p14:xfrm>
                <a:off x="4616849" y="4103849"/>
                <a:ext cx="181080" cy="172800"/>
              </p14:xfrm>
            </p:contentPart>
          </mc:Choice>
          <mc:Fallback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B7E2300D-2CC9-1481-DDAC-79417E1AC97E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4608209" y="4094849"/>
                  <a:ext cx="19872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1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A4BD350E-E472-4017-69E7-E83E90C179E9}"/>
                    </a:ext>
                  </a:extLst>
                </p14:cNvPr>
                <p14:cNvContentPartPr/>
                <p14:nvPr/>
              </p14:nvContentPartPr>
              <p14:xfrm>
                <a:off x="4939769" y="4106009"/>
                <a:ext cx="43920" cy="165600"/>
              </p14:xfrm>
            </p:contentPart>
          </mc:Choice>
          <mc:Fallback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A4BD350E-E472-4017-69E7-E83E90C179E9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4930769" y="4097009"/>
                  <a:ext cx="6156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3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A16F26F0-9A0E-D2DB-0D7B-F8BC8A36E643}"/>
                    </a:ext>
                  </a:extLst>
                </p14:cNvPr>
                <p14:cNvContentPartPr/>
                <p14:nvPr/>
              </p14:nvContentPartPr>
              <p14:xfrm>
                <a:off x="4930769" y="4000889"/>
                <a:ext cx="11520" cy="16200"/>
              </p14:xfrm>
            </p:contentPart>
          </mc:Choice>
          <mc:Fallback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A16F26F0-9A0E-D2DB-0D7B-F8BC8A36E643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4922129" y="3991889"/>
                  <a:ext cx="2916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5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16336AEB-AA87-A507-DA95-44C6680F34CE}"/>
                    </a:ext>
                  </a:extLst>
                </p14:cNvPr>
                <p14:cNvContentPartPr/>
                <p14:nvPr/>
              </p14:nvContentPartPr>
              <p14:xfrm>
                <a:off x="5057849" y="4078649"/>
                <a:ext cx="452520" cy="186480"/>
              </p14:xfrm>
            </p:contentPart>
          </mc:Choice>
          <mc:Fallback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16336AEB-AA87-A507-DA95-44C6680F34CE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5049209" y="4070009"/>
                  <a:ext cx="47016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7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80284789-F78F-4F9E-4EEC-8B28F766DDE6}"/>
                    </a:ext>
                  </a:extLst>
                </p14:cNvPr>
                <p14:cNvContentPartPr/>
                <p14:nvPr/>
              </p14:nvContentPartPr>
              <p14:xfrm>
                <a:off x="5594969" y="4097369"/>
                <a:ext cx="203400" cy="198000"/>
              </p14:xfrm>
            </p:contentPart>
          </mc:Choice>
          <mc:Fallback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80284789-F78F-4F9E-4EEC-8B28F766DDE6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5586329" y="4088369"/>
                  <a:ext cx="22104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9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9B18B244-376E-B867-3093-1B1170954EA7}"/>
                    </a:ext>
                  </a:extLst>
                </p14:cNvPr>
                <p14:cNvContentPartPr/>
                <p14:nvPr/>
              </p14:nvContentPartPr>
              <p14:xfrm>
                <a:off x="5903489" y="4104929"/>
                <a:ext cx="173160" cy="165240"/>
              </p14:xfrm>
            </p:contentPart>
          </mc:Choice>
          <mc:Fallback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9B18B244-376E-B867-3093-1B1170954EA7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5894849" y="4095929"/>
                  <a:ext cx="190800" cy="182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0" name="Group 239">
            <a:extLst>
              <a:ext uri="{FF2B5EF4-FFF2-40B4-BE49-F238E27FC236}">
                <a16:creationId xmlns:a16="http://schemas.microsoft.com/office/drawing/2014/main" id="{838EFE1B-EB5C-58F6-882B-52E4B40D5CEE}"/>
              </a:ext>
            </a:extLst>
          </p:cNvPr>
          <p:cNvGrpSpPr/>
          <p:nvPr/>
        </p:nvGrpSpPr>
        <p:grpSpPr>
          <a:xfrm>
            <a:off x="6722849" y="3998369"/>
            <a:ext cx="1651320" cy="454320"/>
            <a:chOff x="6722849" y="3998369"/>
            <a:chExt cx="1651320" cy="454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61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F2C02989-696C-B8E1-E57D-E259BA65D3DE}"/>
                    </a:ext>
                  </a:extLst>
                </p14:cNvPr>
                <p14:cNvContentPartPr/>
                <p14:nvPr/>
              </p14:nvContentPartPr>
              <p14:xfrm>
                <a:off x="6722849" y="4137689"/>
                <a:ext cx="25200" cy="142920"/>
              </p14:xfrm>
            </p:contentPart>
          </mc:Choice>
          <mc:Fallback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F2C02989-696C-B8E1-E57D-E259BA65D3DE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6714209" y="4128689"/>
                  <a:ext cx="4284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3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3D9872EE-ABE1-70FA-38D2-6B159412D02B}"/>
                    </a:ext>
                  </a:extLst>
                </p14:cNvPr>
                <p14:cNvContentPartPr/>
                <p14:nvPr/>
              </p14:nvContentPartPr>
              <p14:xfrm>
                <a:off x="6730409" y="4098089"/>
                <a:ext cx="191160" cy="192240"/>
              </p14:xfrm>
            </p:contentPart>
          </mc:Choice>
          <mc:Fallback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3D9872EE-ABE1-70FA-38D2-6B159412D02B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6721409" y="4089089"/>
                  <a:ext cx="20880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5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068CD101-3360-3BAF-F685-BB7F8D224DAD}"/>
                    </a:ext>
                  </a:extLst>
                </p14:cNvPr>
                <p14:cNvContentPartPr/>
                <p14:nvPr/>
              </p14:nvContentPartPr>
              <p14:xfrm>
                <a:off x="6955049" y="4156769"/>
                <a:ext cx="214560" cy="295920"/>
              </p14:xfrm>
            </p:contentPart>
          </mc:Choice>
          <mc:Fallback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068CD101-3360-3BAF-F685-BB7F8D224DAD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6946049" y="4147769"/>
                  <a:ext cx="23220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7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641ACF6E-4C4C-F407-44C0-2095185CBDE0}"/>
                    </a:ext>
                  </a:extLst>
                </p14:cNvPr>
                <p14:cNvContentPartPr/>
                <p14:nvPr/>
              </p14:nvContentPartPr>
              <p14:xfrm>
                <a:off x="7302809" y="4118249"/>
                <a:ext cx="255600" cy="164160"/>
              </p14:xfrm>
            </p:contentPart>
          </mc:Choice>
          <mc:Fallback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641ACF6E-4C4C-F407-44C0-2095185CBDE0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7294169" y="4109609"/>
                  <a:ext cx="27324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9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37D62C5F-2A14-61A7-BC92-434BD6596381}"/>
                    </a:ext>
                  </a:extLst>
                </p14:cNvPr>
                <p14:cNvContentPartPr/>
                <p14:nvPr/>
              </p14:nvContentPartPr>
              <p14:xfrm>
                <a:off x="7385609" y="3998369"/>
                <a:ext cx="7560" cy="36720"/>
              </p14:xfrm>
            </p:contentPart>
          </mc:Choice>
          <mc:Fallback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37D62C5F-2A14-61A7-BC92-434BD6596381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7376969" y="3989729"/>
                  <a:ext cx="2520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0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E77FC91C-5C40-044D-7A04-B292A738B9AE}"/>
                    </a:ext>
                  </a:extLst>
                </p14:cNvPr>
                <p14:cNvContentPartPr/>
                <p14:nvPr/>
              </p14:nvContentPartPr>
              <p14:xfrm>
                <a:off x="7678649" y="4136969"/>
                <a:ext cx="238320" cy="200160"/>
              </p14:xfrm>
            </p:contentPart>
          </mc:Choice>
          <mc:Fallback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E77FC91C-5C40-044D-7A04-B292A738B9AE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7669649" y="4127969"/>
                  <a:ext cx="25596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2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D0A50C7F-AD05-47E6-1F37-5025A4DBDCC3}"/>
                    </a:ext>
                  </a:extLst>
                </p14:cNvPr>
                <p14:cNvContentPartPr/>
                <p14:nvPr/>
              </p14:nvContentPartPr>
              <p14:xfrm>
                <a:off x="7951169" y="4195649"/>
                <a:ext cx="156960" cy="124200"/>
              </p14:xfrm>
            </p:contentPart>
          </mc:Choice>
          <mc:Fallback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D0A50C7F-AD05-47E6-1F37-5025A4DBDCC3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7942529" y="4187009"/>
                  <a:ext cx="1746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4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9915D358-7B0B-B2CD-FC92-410EB3381A77}"/>
                    </a:ext>
                  </a:extLst>
                </p14:cNvPr>
                <p14:cNvContentPartPr/>
                <p14:nvPr/>
              </p14:nvContentPartPr>
              <p14:xfrm>
                <a:off x="8179409" y="4144889"/>
                <a:ext cx="34200" cy="205560"/>
              </p14:xfrm>
            </p:contentPart>
          </mc:Choice>
          <mc:Fallback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9915D358-7B0B-B2CD-FC92-410EB3381A77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8170769" y="4136249"/>
                  <a:ext cx="5184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6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3550DBB5-4B6B-CA5D-8E2A-82D0A3095F89}"/>
                    </a:ext>
                  </a:extLst>
                </p14:cNvPr>
                <p14:cNvContentPartPr/>
                <p14:nvPr/>
              </p14:nvContentPartPr>
              <p14:xfrm>
                <a:off x="8356529" y="4328489"/>
                <a:ext cx="17640" cy="2160"/>
              </p14:xfrm>
            </p:contentPart>
          </mc:Choice>
          <mc:Fallback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3550DBB5-4B6B-CA5D-8E2A-82D0A3095F89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8347529" y="4319849"/>
                  <a:ext cx="35280" cy="1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3CE343C6-17CD-7916-20FC-EB44BAB265FE}"/>
              </a:ext>
            </a:extLst>
          </p:cNvPr>
          <p:cNvGrpSpPr/>
          <p:nvPr/>
        </p:nvGrpSpPr>
        <p:grpSpPr>
          <a:xfrm>
            <a:off x="1010009" y="4741049"/>
            <a:ext cx="543600" cy="214920"/>
            <a:chOff x="1010009" y="4741049"/>
            <a:chExt cx="543600" cy="214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78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7CEB82F4-64AF-0392-9DCD-DC8252B95BB1}"/>
                    </a:ext>
                  </a:extLst>
                </p14:cNvPr>
                <p14:cNvContentPartPr/>
                <p14:nvPr/>
              </p14:nvContentPartPr>
              <p14:xfrm>
                <a:off x="1010009" y="4756889"/>
                <a:ext cx="150840" cy="199080"/>
              </p14:xfrm>
            </p:contentPart>
          </mc:Choice>
          <mc:Fallback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7CEB82F4-64AF-0392-9DCD-DC8252B95BB1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001009" y="4748249"/>
                  <a:ext cx="16848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0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10996DAC-83B3-7FEE-A5A7-EA0118F1D0EC}"/>
                    </a:ext>
                  </a:extLst>
                </p14:cNvPr>
                <p14:cNvContentPartPr/>
                <p14:nvPr/>
              </p14:nvContentPartPr>
              <p14:xfrm>
                <a:off x="1268849" y="4898729"/>
                <a:ext cx="6840" cy="360"/>
              </p14:xfrm>
            </p:contentPart>
          </mc:Choice>
          <mc:Fallback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10996DAC-83B3-7FEE-A5A7-EA0118F1D0EC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260209" y="4889729"/>
                  <a:ext cx="244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1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15B2FB7D-0823-FEDC-97BE-B27A31026401}"/>
                    </a:ext>
                  </a:extLst>
                </p14:cNvPr>
                <p14:cNvContentPartPr/>
                <p14:nvPr/>
              </p14:nvContentPartPr>
              <p14:xfrm>
                <a:off x="1355249" y="4784249"/>
                <a:ext cx="135360" cy="155160"/>
              </p14:xfrm>
            </p:contentPart>
          </mc:Choice>
          <mc:Fallback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15B2FB7D-0823-FEDC-97BE-B27A31026401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1346249" y="4775609"/>
                  <a:ext cx="15300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3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BB00F691-8389-6CD2-525A-14627ECA2105}"/>
                    </a:ext>
                  </a:extLst>
                </p14:cNvPr>
                <p14:cNvContentPartPr/>
                <p14:nvPr/>
              </p14:nvContentPartPr>
              <p14:xfrm>
                <a:off x="1396649" y="4741049"/>
                <a:ext cx="156960" cy="197280"/>
              </p14:xfrm>
            </p:contentPart>
          </mc:Choice>
          <mc:Fallback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BB00F691-8389-6CD2-525A-14627ECA2105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1388009" y="4732049"/>
                  <a:ext cx="174600" cy="214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8" name="Group 267">
            <a:extLst>
              <a:ext uri="{FF2B5EF4-FFF2-40B4-BE49-F238E27FC236}">
                <a16:creationId xmlns:a16="http://schemas.microsoft.com/office/drawing/2014/main" id="{EB83E543-1C45-B7BD-71E4-2D8522A98EFE}"/>
              </a:ext>
            </a:extLst>
          </p:cNvPr>
          <p:cNvGrpSpPr/>
          <p:nvPr/>
        </p:nvGrpSpPr>
        <p:grpSpPr>
          <a:xfrm>
            <a:off x="1894529" y="4717289"/>
            <a:ext cx="973440" cy="304560"/>
            <a:chOff x="1894529" y="4717289"/>
            <a:chExt cx="973440" cy="304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85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FF888966-231C-B97F-EE25-59B7249374D1}"/>
                    </a:ext>
                  </a:extLst>
                </p14:cNvPr>
                <p14:cNvContentPartPr/>
                <p14:nvPr/>
              </p14:nvContentPartPr>
              <p14:xfrm>
                <a:off x="1894529" y="4717289"/>
                <a:ext cx="360720" cy="304560"/>
              </p14:xfrm>
            </p:contentPart>
          </mc:Choice>
          <mc:Fallback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FF888966-231C-B97F-EE25-59B7249374D1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1885529" y="4708649"/>
                  <a:ext cx="378360" cy="32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7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9E0C45B1-79EB-8C5B-65D5-9796F58E4DAD}"/>
                    </a:ext>
                  </a:extLst>
                </p14:cNvPr>
                <p14:cNvContentPartPr/>
                <p14:nvPr/>
              </p14:nvContentPartPr>
              <p14:xfrm>
                <a:off x="2379089" y="4723049"/>
                <a:ext cx="33120" cy="276120"/>
              </p14:xfrm>
            </p:contentPart>
          </mc:Choice>
          <mc:Fallback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9E0C45B1-79EB-8C5B-65D5-9796F58E4DAD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2370089" y="4714409"/>
                  <a:ext cx="5076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9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AA08B2AA-2620-02C6-8D2C-F0F4562235D1}"/>
                    </a:ext>
                  </a:extLst>
                </p14:cNvPr>
                <p14:cNvContentPartPr/>
                <p14:nvPr/>
              </p14:nvContentPartPr>
              <p14:xfrm>
                <a:off x="2354969" y="4757609"/>
                <a:ext cx="203040" cy="222480"/>
              </p14:xfrm>
            </p:contentPart>
          </mc:Choice>
          <mc:Fallback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AA08B2AA-2620-02C6-8D2C-F0F4562235D1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2346329" y="4748609"/>
                  <a:ext cx="22068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1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8196B27E-9BB1-4E09-A3F3-7F9EBA9D1450}"/>
                    </a:ext>
                  </a:extLst>
                </p14:cNvPr>
                <p14:cNvContentPartPr/>
                <p14:nvPr/>
              </p14:nvContentPartPr>
              <p14:xfrm>
                <a:off x="2648369" y="4751849"/>
                <a:ext cx="219600" cy="263880"/>
              </p14:xfrm>
            </p:contentPart>
          </mc:Choice>
          <mc:Fallback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8196B27E-9BB1-4E09-A3F3-7F9EBA9D1450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2639729" y="4743209"/>
                  <a:ext cx="237240" cy="281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28947FD9-AB09-4952-BD33-215FD81B0092}"/>
              </a:ext>
            </a:extLst>
          </p:cNvPr>
          <p:cNvGrpSpPr/>
          <p:nvPr/>
        </p:nvGrpSpPr>
        <p:grpSpPr>
          <a:xfrm>
            <a:off x="3098729" y="4691369"/>
            <a:ext cx="617760" cy="400680"/>
            <a:chOff x="3098729" y="4691369"/>
            <a:chExt cx="617760" cy="400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93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8395EDEA-9DC0-9A3F-4D11-A2AA2927D406}"/>
                    </a:ext>
                  </a:extLst>
                </p14:cNvPr>
                <p14:cNvContentPartPr/>
                <p14:nvPr/>
              </p14:nvContentPartPr>
              <p14:xfrm>
                <a:off x="3098729" y="4691369"/>
                <a:ext cx="151920" cy="334080"/>
              </p14:xfrm>
            </p:contentPart>
          </mc:Choice>
          <mc:Fallback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8395EDEA-9DC0-9A3F-4D11-A2AA2927D406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3089729" y="4682729"/>
                  <a:ext cx="169560" cy="35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5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5BB8F4BA-1784-BBC6-5BBA-EA35CE5BF4E3}"/>
                    </a:ext>
                  </a:extLst>
                </p14:cNvPr>
                <p14:cNvContentPartPr/>
                <p14:nvPr/>
              </p14:nvContentPartPr>
              <p14:xfrm>
                <a:off x="3349649" y="4705049"/>
                <a:ext cx="116280" cy="191880"/>
              </p14:xfrm>
            </p:contentPart>
          </mc:Choice>
          <mc:Fallback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5BB8F4BA-1784-BBC6-5BBA-EA35CE5BF4E3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3341009" y="4696409"/>
                  <a:ext cx="13392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7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86819743-A61B-D252-A1B7-0D8EFE8EBDDC}"/>
                    </a:ext>
                  </a:extLst>
                </p14:cNvPr>
                <p14:cNvContentPartPr/>
                <p14:nvPr/>
              </p14:nvContentPartPr>
              <p14:xfrm>
                <a:off x="3484289" y="4760849"/>
                <a:ext cx="24480" cy="282600"/>
              </p14:xfrm>
            </p:contentPart>
          </mc:Choice>
          <mc:Fallback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86819743-A61B-D252-A1B7-0D8EFE8EBDDC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3475289" y="4752209"/>
                  <a:ext cx="4212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9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E06BDCC6-ED65-5EF7-4225-B8C651A77E45}"/>
                    </a:ext>
                  </a:extLst>
                </p14:cNvPr>
                <p14:cNvContentPartPr/>
                <p14:nvPr/>
              </p14:nvContentPartPr>
              <p14:xfrm>
                <a:off x="3657809" y="4966409"/>
                <a:ext cx="58680" cy="125640"/>
              </p14:xfrm>
            </p:contentPart>
          </mc:Choice>
          <mc:Fallback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E06BDCC6-ED65-5EF7-4225-B8C651A77E45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3649169" y="4957409"/>
                  <a:ext cx="76320" cy="143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50280919-B5EF-221D-E380-E52B82EA141F}"/>
              </a:ext>
            </a:extLst>
          </p:cNvPr>
          <p:cNvGrpSpPr/>
          <p:nvPr/>
        </p:nvGrpSpPr>
        <p:grpSpPr>
          <a:xfrm>
            <a:off x="3928169" y="4647809"/>
            <a:ext cx="411840" cy="376920"/>
            <a:chOff x="3928169" y="4647809"/>
            <a:chExt cx="411840" cy="376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01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CE2E5470-3661-F42E-78DB-B2867A260C0A}"/>
                    </a:ext>
                  </a:extLst>
                </p14:cNvPr>
                <p14:cNvContentPartPr/>
                <p14:nvPr/>
              </p14:nvContentPartPr>
              <p14:xfrm>
                <a:off x="3928169" y="4728809"/>
                <a:ext cx="150120" cy="295920"/>
              </p14:xfrm>
            </p:contentPart>
          </mc:Choice>
          <mc:Fallback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CE2E5470-3661-F42E-78DB-B2867A260C0A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3919529" y="4719809"/>
                  <a:ext cx="16776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3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0534BD47-95BE-DCF5-2DEA-D86D7D9D043E}"/>
                    </a:ext>
                  </a:extLst>
                </p14:cNvPr>
                <p14:cNvContentPartPr/>
                <p14:nvPr/>
              </p14:nvContentPartPr>
              <p14:xfrm>
                <a:off x="4212209" y="4647809"/>
                <a:ext cx="127800" cy="362880"/>
              </p14:xfrm>
            </p:contentPart>
          </mc:Choice>
          <mc:Fallback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0534BD47-95BE-DCF5-2DEA-D86D7D9D043E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4203569" y="4638809"/>
                  <a:ext cx="145440" cy="38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16F8BFC7-21AD-7BDC-7B61-427C6E13D3CE}"/>
              </a:ext>
            </a:extLst>
          </p:cNvPr>
          <p:cNvGrpSpPr/>
          <p:nvPr/>
        </p:nvGrpSpPr>
        <p:grpSpPr>
          <a:xfrm>
            <a:off x="4537649" y="4811969"/>
            <a:ext cx="225360" cy="112680"/>
            <a:chOff x="4537649" y="4811969"/>
            <a:chExt cx="225360" cy="112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05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13A7A724-60DC-D209-7ECD-DFA19B8E0827}"/>
                    </a:ext>
                  </a:extLst>
                </p14:cNvPr>
                <p14:cNvContentPartPr/>
                <p14:nvPr/>
              </p14:nvContentPartPr>
              <p14:xfrm>
                <a:off x="4563569" y="4811969"/>
                <a:ext cx="177840" cy="23040"/>
              </p14:xfrm>
            </p:contentPart>
          </mc:Choice>
          <mc:Fallback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13A7A724-60DC-D209-7ECD-DFA19B8E0827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4554569" y="4803329"/>
                  <a:ext cx="1954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7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BD005AF1-25A3-3383-1D26-70E135E9C2DE}"/>
                    </a:ext>
                  </a:extLst>
                </p14:cNvPr>
                <p14:cNvContentPartPr/>
                <p14:nvPr/>
              </p14:nvContentPartPr>
              <p14:xfrm>
                <a:off x="4537649" y="4911689"/>
                <a:ext cx="225360" cy="12960"/>
              </p14:xfrm>
            </p:contentPart>
          </mc:Choice>
          <mc:Fallback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BD005AF1-25A3-3383-1D26-70E135E9C2DE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4528649" y="4902689"/>
                  <a:ext cx="243000" cy="30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09">
            <p14:nvContentPartPr>
              <p14:cNvPr id="264" name="Ink 263">
                <a:extLst>
                  <a:ext uri="{FF2B5EF4-FFF2-40B4-BE49-F238E27FC236}">
                    <a16:creationId xmlns:a16="http://schemas.microsoft.com/office/drawing/2014/main" id="{5295A819-6F20-7D61-B91A-D8457FC9CA40}"/>
                  </a:ext>
                </a:extLst>
              </p14:cNvPr>
              <p14:cNvContentPartPr/>
              <p14:nvPr/>
            </p14:nvContentPartPr>
            <p14:xfrm>
              <a:off x="5069369" y="4697129"/>
              <a:ext cx="205560" cy="299880"/>
            </p14:xfrm>
          </p:contentPart>
        </mc:Choice>
        <mc:Fallback>
          <p:pic>
            <p:nvPicPr>
              <p:cNvPr id="264" name="Ink 263">
                <a:extLst>
                  <a:ext uri="{FF2B5EF4-FFF2-40B4-BE49-F238E27FC236}">
                    <a16:creationId xmlns:a16="http://schemas.microsoft.com/office/drawing/2014/main" id="{5295A819-6F20-7D61-B91A-D8457FC9CA40}"/>
                  </a:ext>
                </a:extLst>
              </p:cNvPr>
              <p:cNvPicPr/>
              <p:nvPr/>
            </p:nvPicPr>
            <p:blipFill>
              <a:blip r:embed="rId410"/>
              <a:stretch>
                <a:fillRect/>
              </a:stretch>
            </p:blipFill>
            <p:spPr>
              <a:xfrm>
                <a:off x="5060369" y="4688489"/>
                <a:ext cx="22320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1">
            <p14:nvContentPartPr>
              <p14:cNvPr id="270" name="Ink 269">
                <a:extLst>
                  <a:ext uri="{FF2B5EF4-FFF2-40B4-BE49-F238E27FC236}">
                    <a16:creationId xmlns:a16="http://schemas.microsoft.com/office/drawing/2014/main" id="{DD1A258C-0E6B-A99F-9B2D-D1C091362991}"/>
                  </a:ext>
                </a:extLst>
              </p14:cNvPr>
              <p14:cNvContentPartPr/>
              <p14:nvPr/>
            </p14:nvContentPartPr>
            <p14:xfrm>
              <a:off x="5970449" y="4764089"/>
              <a:ext cx="10080" cy="23760"/>
            </p14:xfrm>
          </p:contentPart>
        </mc:Choice>
        <mc:Fallback>
          <p:pic>
            <p:nvPicPr>
              <p:cNvPr id="270" name="Ink 269">
                <a:extLst>
                  <a:ext uri="{FF2B5EF4-FFF2-40B4-BE49-F238E27FC236}">
                    <a16:creationId xmlns:a16="http://schemas.microsoft.com/office/drawing/2014/main" id="{DD1A258C-0E6B-A99F-9B2D-D1C091362991}"/>
                  </a:ext>
                </a:extLst>
              </p:cNvPr>
              <p:cNvPicPr/>
              <p:nvPr/>
            </p:nvPicPr>
            <p:blipFill>
              <a:blip r:embed="rId412"/>
              <a:stretch>
                <a:fillRect/>
              </a:stretch>
            </p:blipFill>
            <p:spPr>
              <a:xfrm>
                <a:off x="5961449" y="4755449"/>
                <a:ext cx="27720" cy="41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8" name="Group 277">
            <a:extLst>
              <a:ext uri="{FF2B5EF4-FFF2-40B4-BE49-F238E27FC236}">
                <a16:creationId xmlns:a16="http://schemas.microsoft.com/office/drawing/2014/main" id="{3413442C-CBC6-F397-45D8-ACB8F8596EE5}"/>
              </a:ext>
            </a:extLst>
          </p:cNvPr>
          <p:cNvGrpSpPr/>
          <p:nvPr/>
        </p:nvGrpSpPr>
        <p:grpSpPr>
          <a:xfrm>
            <a:off x="5904569" y="4905209"/>
            <a:ext cx="713520" cy="349920"/>
            <a:chOff x="5904569" y="4905209"/>
            <a:chExt cx="713520" cy="349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13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978D722E-0569-105A-BC48-790DB690B03D}"/>
                    </a:ext>
                  </a:extLst>
                </p14:cNvPr>
                <p14:cNvContentPartPr/>
                <p14:nvPr/>
              </p14:nvContentPartPr>
              <p14:xfrm>
                <a:off x="5904569" y="4905209"/>
                <a:ext cx="184680" cy="207000"/>
              </p14:xfrm>
            </p:contentPart>
          </mc:Choice>
          <mc:Fallback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978D722E-0569-105A-BC48-790DB690B03D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5895929" y="4896209"/>
                  <a:ext cx="20232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5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9E5D2080-7E34-396E-1D3D-52FB362C5553}"/>
                    </a:ext>
                  </a:extLst>
                </p14:cNvPr>
                <p14:cNvContentPartPr/>
                <p14:nvPr/>
              </p14:nvContentPartPr>
              <p14:xfrm>
                <a:off x="6170609" y="4929689"/>
                <a:ext cx="137880" cy="325440"/>
              </p14:xfrm>
            </p:contentPart>
          </mc:Choice>
          <mc:Fallback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9E5D2080-7E34-396E-1D3D-52FB362C5553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6161609" y="4920689"/>
                  <a:ext cx="155520" cy="34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7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D8AED444-B7E4-8DE2-4026-A0019BAD0CDA}"/>
                    </a:ext>
                  </a:extLst>
                </p14:cNvPr>
                <p14:cNvContentPartPr/>
                <p14:nvPr/>
              </p14:nvContentPartPr>
              <p14:xfrm>
                <a:off x="6398489" y="4937609"/>
                <a:ext cx="219600" cy="169560"/>
              </p14:xfrm>
            </p:contentPart>
          </mc:Choice>
          <mc:Fallback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D8AED444-B7E4-8DE2-4026-A0019BAD0CDA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6389849" y="4928969"/>
                  <a:ext cx="237240" cy="187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80F6B77C-75D0-6C63-BFCB-C0C7D808FAC8}"/>
              </a:ext>
            </a:extLst>
          </p:cNvPr>
          <p:cNvGrpSpPr/>
          <p:nvPr/>
        </p:nvGrpSpPr>
        <p:grpSpPr>
          <a:xfrm>
            <a:off x="7186529" y="4808009"/>
            <a:ext cx="349200" cy="378360"/>
            <a:chOff x="7186529" y="4808009"/>
            <a:chExt cx="349200" cy="378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19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1BC723B6-DD83-ADC1-7028-C40410258D73}"/>
                    </a:ext>
                  </a:extLst>
                </p14:cNvPr>
                <p14:cNvContentPartPr/>
                <p14:nvPr/>
              </p14:nvContentPartPr>
              <p14:xfrm>
                <a:off x="7186529" y="4808009"/>
                <a:ext cx="143280" cy="167760"/>
              </p14:xfrm>
            </p:contentPart>
          </mc:Choice>
          <mc:Fallback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1BC723B6-DD83-ADC1-7028-C40410258D73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7177529" y="4799369"/>
                  <a:ext cx="16092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1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64CF6303-AE98-DAA0-4758-DEC3B962DC86}"/>
                    </a:ext>
                  </a:extLst>
                </p14:cNvPr>
                <p14:cNvContentPartPr/>
                <p14:nvPr/>
              </p14:nvContentPartPr>
              <p14:xfrm>
                <a:off x="7329809" y="4873889"/>
                <a:ext cx="19080" cy="258120"/>
              </p14:xfrm>
            </p:contentPart>
          </mc:Choice>
          <mc:Fallback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64CF6303-AE98-DAA0-4758-DEC3B962DC86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7320809" y="4864889"/>
                  <a:ext cx="36720" cy="27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3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C3E53F47-D4F6-FBC5-6DE8-9890AA0B553D}"/>
                    </a:ext>
                  </a:extLst>
                </p14:cNvPr>
                <p14:cNvContentPartPr/>
                <p14:nvPr/>
              </p14:nvContentPartPr>
              <p14:xfrm>
                <a:off x="7483169" y="5064689"/>
                <a:ext cx="52560" cy="121680"/>
              </p14:xfrm>
            </p:contentPart>
          </mc:Choice>
          <mc:Fallback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C3E53F47-D4F6-FBC5-6DE8-9890AA0B553D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7474169" y="5056049"/>
                  <a:ext cx="70200" cy="139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25">
            <p14:nvContentPartPr>
              <p14:cNvPr id="276" name="Ink 275">
                <a:extLst>
                  <a:ext uri="{FF2B5EF4-FFF2-40B4-BE49-F238E27FC236}">
                    <a16:creationId xmlns:a16="http://schemas.microsoft.com/office/drawing/2014/main" id="{680440FC-6004-7CD2-3F68-C7B13F051457}"/>
                  </a:ext>
                </a:extLst>
              </p14:cNvPr>
              <p14:cNvContentPartPr/>
              <p14:nvPr/>
            </p14:nvContentPartPr>
            <p14:xfrm>
              <a:off x="7725449" y="4864169"/>
              <a:ext cx="141120" cy="285120"/>
            </p14:xfrm>
          </p:contentPart>
        </mc:Choice>
        <mc:Fallback>
          <p:pic>
            <p:nvPicPr>
              <p:cNvPr id="276" name="Ink 275">
                <a:extLst>
                  <a:ext uri="{FF2B5EF4-FFF2-40B4-BE49-F238E27FC236}">
                    <a16:creationId xmlns:a16="http://schemas.microsoft.com/office/drawing/2014/main" id="{680440FC-6004-7CD2-3F68-C7B13F051457}"/>
                  </a:ext>
                </a:extLst>
              </p:cNvPr>
              <p:cNvPicPr/>
              <p:nvPr/>
            </p:nvPicPr>
            <p:blipFill>
              <a:blip r:embed="rId426"/>
              <a:stretch>
                <a:fillRect/>
              </a:stretch>
            </p:blipFill>
            <p:spPr>
              <a:xfrm>
                <a:off x="7716449" y="4855529"/>
                <a:ext cx="158760" cy="302760"/>
              </a:xfrm>
              <a:prstGeom prst="rect">
                <a:avLst/>
              </a:prstGeom>
            </p:spPr>
          </p:pic>
        </mc:Fallback>
      </mc:AlternateContent>
      <p:grpSp>
        <p:nvGrpSpPr>
          <p:cNvPr id="296" name="Group 295">
            <a:extLst>
              <a:ext uri="{FF2B5EF4-FFF2-40B4-BE49-F238E27FC236}">
                <a16:creationId xmlns:a16="http://schemas.microsoft.com/office/drawing/2014/main" id="{3179916B-CA99-3CC4-672F-FD547F92D6C0}"/>
              </a:ext>
            </a:extLst>
          </p:cNvPr>
          <p:cNvGrpSpPr/>
          <p:nvPr/>
        </p:nvGrpSpPr>
        <p:grpSpPr>
          <a:xfrm>
            <a:off x="8276609" y="4735289"/>
            <a:ext cx="1360440" cy="513720"/>
            <a:chOff x="8276609" y="4735289"/>
            <a:chExt cx="1360440" cy="513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27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2C8590D9-1E4C-10FF-9F5F-968E5105B450}"/>
                    </a:ext>
                  </a:extLst>
                </p14:cNvPr>
                <p14:cNvContentPartPr/>
                <p14:nvPr/>
              </p14:nvContentPartPr>
              <p14:xfrm>
                <a:off x="8297489" y="4946969"/>
                <a:ext cx="203760" cy="144360"/>
              </p14:xfrm>
            </p:contentPart>
          </mc:Choice>
          <mc:Fallback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2C8590D9-1E4C-10FF-9F5F-968E5105B450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8288489" y="4938329"/>
                  <a:ext cx="2214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9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A99C473B-8CAD-FC3D-209A-95315A6FBBF2}"/>
                    </a:ext>
                  </a:extLst>
                </p14:cNvPr>
                <p14:cNvContentPartPr/>
                <p14:nvPr/>
              </p14:nvContentPartPr>
              <p14:xfrm>
                <a:off x="8276609" y="4804769"/>
                <a:ext cx="48960" cy="444240"/>
              </p14:xfrm>
            </p:contentPart>
          </mc:Choice>
          <mc:Fallback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A99C473B-8CAD-FC3D-209A-95315A6FBBF2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8267609" y="4796129"/>
                  <a:ext cx="66600" cy="46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1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1C1CA721-0D2D-8D7B-01B8-2210A009705A}"/>
                    </a:ext>
                  </a:extLst>
                </p14:cNvPr>
                <p14:cNvContentPartPr/>
                <p14:nvPr/>
              </p14:nvContentPartPr>
              <p14:xfrm>
                <a:off x="8616089" y="4890449"/>
                <a:ext cx="112320" cy="204840"/>
              </p14:xfrm>
            </p:contentPart>
          </mc:Choice>
          <mc:Fallback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1C1CA721-0D2D-8D7B-01B8-2210A009705A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8607089" y="4881809"/>
                  <a:ext cx="12996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3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6D8C152F-1261-395C-93C3-43CA5A8854DD}"/>
                    </a:ext>
                  </a:extLst>
                </p14:cNvPr>
                <p14:cNvContentPartPr/>
                <p14:nvPr/>
              </p14:nvContentPartPr>
              <p14:xfrm>
                <a:off x="8808689" y="4863449"/>
                <a:ext cx="153000" cy="215280"/>
              </p14:xfrm>
            </p:contentPart>
          </mc:Choice>
          <mc:Fallback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6D8C152F-1261-395C-93C3-43CA5A8854DD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8800049" y="4854449"/>
                  <a:ext cx="17064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5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CFD195E7-688C-AC37-225B-0FD5FC03B5A5}"/>
                    </a:ext>
                  </a:extLst>
                </p14:cNvPr>
                <p14:cNvContentPartPr/>
                <p14:nvPr/>
              </p14:nvContentPartPr>
              <p14:xfrm>
                <a:off x="9000569" y="4912049"/>
                <a:ext cx="139680" cy="142920"/>
              </p14:xfrm>
            </p:contentPart>
          </mc:Choice>
          <mc:Fallback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CFD195E7-688C-AC37-225B-0FD5FC03B5A5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8991569" y="4903409"/>
                  <a:ext cx="15732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7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79D955F5-4229-AE2B-60C1-CF14B606BA13}"/>
                    </a:ext>
                  </a:extLst>
                </p14:cNvPr>
                <p14:cNvContentPartPr/>
                <p14:nvPr/>
              </p14:nvContentPartPr>
              <p14:xfrm>
                <a:off x="9222689" y="4777409"/>
                <a:ext cx="219960" cy="421200"/>
              </p14:xfrm>
            </p:contentPart>
          </mc:Choice>
          <mc:Fallback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79D955F5-4229-AE2B-60C1-CF14B606BA13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9214049" y="4768769"/>
                  <a:ext cx="237600" cy="43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9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E82C3668-418D-05A8-20C3-D72CBF9D7E4E}"/>
                    </a:ext>
                  </a:extLst>
                </p14:cNvPr>
                <p14:cNvContentPartPr/>
                <p14:nvPr/>
              </p14:nvContentPartPr>
              <p14:xfrm>
                <a:off x="9508889" y="4933289"/>
                <a:ext cx="128160" cy="137880"/>
              </p14:xfrm>
            </p:contentPart>
          </mc:Choice>
          <mc:Fallback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E82C3668-418D-05A8-20C3-D72CBF9D7E4E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9499889" y="4924649"/>
                  <a:ext cx="1458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1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41FE5CC9-3AE0-B9FF-C34F-95C95F556412}"/>
                    </a:ext>
                  </a:extLst>
                </p14:cNvPr>
                <p14:cNvContentPartPr/>
                <p14:nvPr/>
              </p14:nvContentPartPr>
              <p14:xfrm>
                <a:off x="9601049" y="4735289"/>
                <a:ext cx="1800" cy="32400"/>
              </p14:xfrm>
            </p:contentPart>
          </mc:Choice>
          <mc:Fallback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41FE5CC9-3AE0-B9FF-C34F-95C95F556412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9592409" y="4726649"/>
                  <a:ext cx="19440" cy="50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C047BD8C-7462-5E7E-4545-266B5B9DB803}"/>
              </a:ext>
            </a:extLst>
          </p:cNvPr>
          <p:cNvGrpSpPr/>
          <p:nvPr/>
        </p:nvGrpSpPr>
        <p:grpSpPr>
          <a:xfrm>
            <a:off x="9946289" y="4897649"/>
            <a:ext cx="776520" cy="199080"/>
            <a:chOff x="9946289" y="4897649"/>
            <a:chExt cx="776520" cy="199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43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8F68285A-C62E-436E-4A5E-F0BFC508AFED}"/>
                    </a:ext>
                  </a:extLst>
                </p14:cNvPr>
                <p14:cNvContentPartPr/>
                <p14:nvPr/>
              </p14:nvContentPartPr>
              <p14:xfrm>
                <a:off x="9946289" y="4897649"/>
                <a:ext cx="186480" cy="199080"/>
              </p14:xfrm>
            </p:contentPart>
          </mc:Choice>
          <mc:Fallback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8F68285A-C62E-436E-4A5E-F0BFC508AFED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9937649" y="4888649"/>
                  <a:ext cx="20412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5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7F8A6477-C54D-CE5B-A2BE-F96115BEF4E0}"/>
                    </a:ext>
                  </a:extLst>
                </p14:cNvPr>
                <p14:cNvContentPartPr/>
                <p14:nvPr/>
              </p14:nvContentPartPr>
              <p14:xfrm>
                <a:off x="10165169" y="4939409"/>
                <a:ext cx="131760" cy="138960"/>
              </p14:xfrm>
            </p:contentPart>
          </mc:Choice>
          <mc:Fallback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7F8A6477-C54D-CE5B-A2BE-F96115BEF4E0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10156169" y="4930769"/>
                  <a:ext cx="14940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7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E6EEA08B-56AC-0B5A-1BD9-D12AB0D3E13A}"/>
                    </a:ext>
                  </a:extLst>
                </p14:cNvPr>
                <p14:cNvContentPartPr/>
                <p14:nvPr/>
              </p14:nvContentPartPr>
              <p14:xfrm>
                <a:off x="10365689" y="4933289"/>
                <a:ext cx="142920" cy="139680"/>
              </p14:xfrm>
            </p:contentPart>
          </mc:Choice>
          <mc:Fallback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E6EEA08B-56AC-0B5A-1BD9-D12AB0D3E13A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10356689" y="4924649"/>
                  <a:ext cx="16056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9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3C01F938-34E2-6EA3-FB29-82F33D2F1EBF}"/>
                    </a:ext>
                  </a:extLst>
                </p14:cNvPr>
                <p14:cNvContentPartPr/>
                <p14:nvPr/>
              </p14:nvContentPartPr>
              <p14:xfrm>
                <a:off x="10526609" y="4907009"/>
                <a:ext cx="196200" cy="174240"/>
              </p14:xfrm>
            </p:contentPart>
          </mc:Choice>
          <mc:Fallback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3C01F938-34E2-6EA3-FB29-82F33D2F1EBF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10517969" y="4898009"/>
                  <a:ext cx="213840" cy="191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E61E7078-904C-D1EE-74CF-A2531D39B203}"/>
              </a:ext>
            </a:extLst>
          </p:cNvPr>
          <p:cNvGrpSpPr/>
          <p:nvPr/>
        </p:nvGrpSpPr>
        <p:grpSpPr>
          <a:xfrm>
            <a:off x="11024129" y="4750049"/>
            <a:ext cx="914760" cy="475200"/>
            <a:chOff x="11024129" y="4750049"/>
            <a:chExt cx="914760" cy="475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51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8E2A271E-CD3B-8D05-D947-50B7E5B7F4A3}"/>
                    </a:ext>
                  </a:extLst>
                </p14:cNvPr>
                <p14:cNvContentPartPr/>
                <p14:nvPr/>
              </p14:nvContentPartPr>
              <p14:xfrm>
                <a:off x="11046089" y="4934729"/>
                <a:ext cx="32760" cy="111960"/>
              </p14:xfrm>
            </p:contentPart>
          </mc:Choice>
          <mc:Fallback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8E2A271E-CD3B-8D05-D947-50B7E5B7F4A3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11037449" y="4926089"/>
                  <a:ext cx="504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3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FA791BA6-C5AB-681B-F718-3EAFFBE9864D}"/>
                    </a:ext>
                  </a:extLst>
                </p14:cNvPr>
                <p14:cNvContentPartPr/>
                <p14:nvPr/>
              </p14:nvContentPartPr>
              <p14:xfrm>
                <a:off x="11024129" y="4863809"/>
                <a:ext cx="159840" cy="252000"/>
              </p14:xfrm>
            </p:contentPart>
          </mc:Choice>
          <mc:Fallback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FA791BA6-C5AB-681B-F718-3EAFFBE9864D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11015489" y="4854809"/>
                  <a:ext cx="177480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5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8D6A06F3-6907-03AF-FE88-6AA423EC97D6}"/>
                    </a:ext>
                  </a:extLst>
                </p14:cNvPr>
                <p14:cNvContentPartPr/>
                <p14:nvPr/>
              </p14:nvContentPartPr>
              <p14:xfrm>
                <a:off x="11181449" y="4936889"/>
                <a:ext cx="172440" cy="288360"/>
              </p14:xfrm>
            </p:contentPart>
          </mc:Choice>
          <mc:Fallback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8D6A06F3-6907-03AF-FE88-6AA423EC97D6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11172449" y="4927889"/>
                  <a:ext cx="190080" cy="30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7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74235A68-32A6-BDD9-E18D-AD07C3F4ADA4}"/>
                    </a:ext>
                  </a:extLst>
                </p14:cNvPr>
                <p14:cNvContentPartPr/>
                <p14:nvPr/>
              </p14:nvContentPartPr>
              <p14:xfrm>
                <a:off x="11403569" y="4927529"/>
                <a:ext cx="212040" cy="170280"/>
              </p14:xfrm>
            </p:contentPart>
          </mc:Choice>
          <mc:Fallback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74235A68-32A6-BDD9-E18D-AD07C3F4ADA4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11394569" y="4918529"/>
                  <a:ext cx="22968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9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58DB1856-B526-AA3B-532A-E0238F5A9052}"/>
                    </a:ext>
                  </a:extLst>
                </p14:cNvPr>
                <p14:cNvContentPartPr/>
                <p14:nvPr/>
              </p14:nvContentPartPr>
              <p14:xfrm>
                <a:off x="11428769" y="4750049"/>
                <a:ext cx="2880" cy="29160"/>
              </p14:xfrm>
            </p:contentPart>
          </mc:Choice>
          <mc:Fallback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58DB1856-B526-AA3B-532A-E0238F5A9052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11420129" y="4741049"/>
                  <a:ext cx="2052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1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788FAB88-7B37-19B8-E05B-3B393A42327E}"/>
                    </a:ext>
                  </a:extLst>
                </p14:cNvPr>
                <p14:cNvContentPartPr/>
                <p14:nvPr/>
              </p14:nvContentPartPr>
              <p14:xfrm>
                <a:off x="11610929" y="4928609"/>
                <a:ext cx="167760" cy="183240"/>
              </p14:xfrm>
            </p:contentPart>
          </mc:Choice>
          <mc:Fallback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788FAB88-7B37-19B8-E05B-3B393A42327E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11601929" y="4919609"/>
                  <a:ext cx="18540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3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0D8361D7-4C48-858A-B2A7-22F369852471}"/>
                    </a:ext>
                  </a:extLst>
                </p14:cNvPr>
                <p14:cNvContentPartPr/>
                <p14:nvPr/>
              </p14:nvContentPartPr>
              <p14:xfrm>
                <a:off x="11770409" y="4986209"/>
                <a:ext cx="108000" cy="116280"/>
              </p14:xfrm>
            </p:contentPart>
          </mc:Choice>
          <mc:Fallback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0D8361D7-4C48-858A-B2A7-22F369852471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11761409" y="4977569"/>
                  <a:ext cx="1256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5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F4CAD679-D1CA-A9E9-F26F-425F9C3E90EE}"/>
                    </a:ext>
                  </a:extLst>
                </p14:cNvPr>
                <p14:cNvContentPartPr/>
                <p14:nvPr/>
              </p14:nvContentPartPr>
              <p14:xfrm>
                <a:off x="11904689" y="4964249"/>
                <a:ext cx="34200" cy="145440"/>
              </p14:xfrm>
            </p:contentPart>
          </mc:Choice>
          <mc:Fallback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F4CAD679-D1CA-A9E9-F26F-425F9C3E90EE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11896049" y="4955249"/>
                  <a:ext cx="51840" cy="163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9BA3CC41-225B-7FDA-0BA3-87287C1C5787}"/>
              </a:ext>
            </a:extLst>
          </p:cNvPr>
          <p:cNvGrpSpPr/>
          <p:nvPr/>
        </p:nvGrpSpPr>
        <p:grpSpPr>
          <a:xfrm>
            <a:off x="656489" y="5407409"/>
            <a:ext cx="937800" cy="469800"/>
            <a:chOff x="656489" y="5407409"/>
            <a:chExt cx="937800" cy="469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67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25489A2F-969D-6D03-283F-50C0049E8158}"/>
                    </a:ext>
                  </a:extLst>
                </p14:cNvPr>
                <p14:cNvContentPartPr/>
                <p14:nvPr/>
              </p14:nvContentPartPr>
              <p14:xfrm>
                <a:off x="656489" y="5551049"/>
                <a:ext cx="173160" cy="158040"/>
              </p14:xfrm>
            </p:contentPart>
          </mc:Choice>
          <mc:Fallback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25489A2F-969D-6D03-283F-50C0049E8158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647489" y="5542409"/>
                  <a:ext cx="1908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9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D94059CE-208B-A364-8284-6CB0456476EA}"/>
                    </a:ext>
                  </a:extLst>
                </p14:cNvPr>
                <p14:cNvContentPartPr/>
                <p14:nvPr/>
              </p14:nvContentPartPr>
              <p14:xfrm>
                <a:off x="661889" y="5407409"/>
                <a:ext cx="16920" cy="43200"/>
              </p14:xfrm>
            </p:contentPart>
          </mc:Choice>
          <mc:Fallback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D94059CE-208B-A364-8284-6CB0456476EA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653249" y="5398769"/>
                  <a:ext cx="3456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1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549D1135-09F7-8C1B-D7CA-C711D3281EC0}"/>
                    </a:ext>
                  </a:extLst>
                </p14:cNvPr>
                <p14:cNvContentPartPr/>
                <p14:nvPr/>
              </p14:nvContentPartPr>
              <p14:xfrm>
                <a:off x="896609" y="5538809"/>
                <a:ext cx="209880" cy="160920"/>
              </p14:xfrm>
            </p:contentPart>
          </mc:Choice>
          <mc:Fallback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549D1135-09F7-8C1B-D7CA-C711D3281EC0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887609" y="5530169"/>
                  <a:ext cx="22752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3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68518B49-E664-B8E4-C897-F3545906548E}"/>
                    </a:ext>
                  </a:extLst>
                </p14:cNvPr>
                <p14:cNvContentPartPr/>
                <p14:nvPr/>
              </p14:nvContentPartPr>
              <p14:xfrm>
                <a:off x="866729" y="5435489"/>
                <a:ext cx="58680" cy="441720"/>
              </p14:xfrm>
            </p:contentPart>
          </mc:Choice>
          <mc:Fallback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68518B49-E664-B8E4-C897-F3545906548E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857729" y="5426849"/>
                  <a:ext cx="76320" cy="45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5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AE44FC42-DBD2-E4A0-B6B9-4482CCF52367}"/>
                    </a:ext>
                  </a:extLst>
                </p14:cNvPr>
                <p14:cNvContentPartPr/>
                <p14:nvPr/>
              </p14:nvContentPartPr>
              <p14:xfrm>
                <a:off x="1156529" y="5508209"/>
                <a:ext cx="225360" cy="185760"/>
              </p14:xfrm>
            </p:contentPart>
          </mc:Choice>
          <mc:Fallback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AE44FC42-DBD2-E4A0-B6B9-4482CCF52367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1147529" y="5499209"/>
                  <a:ext cx="24300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7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FDE6E7E2-AFD0-725D-F737-F091B20B5AF3}"/>
                    </a:ext>
                  </a:extLst>
                </p14:cNvPr>
                <p14:cNvContentPartPr/>
                <p14:nvPr/>
              </p14:nvContentPartPr>
              <p14:xfrm>
                <a:off x="1454609" y="5492729"/>
                <a:ext cx="139680" cy="225360"/>
              </p14:xfrm>
            </p:contentPart>
          </mc:Choice>
          <mc:Fallback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FDE6E7E2-AFD0-725D-F737-F091B20B5AF3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1445969" y="5484089"/>
                  <a:ext cx="157320" cy="243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79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45FD9E6C-D0FC-0F5B-CEAB-903FD260F07F}"/>
                  </a:ext>
                </a:extLst>
              </p14:cNvPr>
              <p14:cNvContentPartPr/>
              <p14:nvPr/>
            </p14:nvContentPartPr>
            <p14:xfrm>
              <a:off x="2084249" y="5402009"/>
              <a:ext cx="157320" cy="382320"/>
            </p14:xfrm>
          </p:contentPart>
        </mc:Choice>
        <mc:Fallback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45FD9E6C-D0FC-0F5B-CEAB-903FD260F07F}"/>
                  </a:ext>
                </a:extLst>
              </p:cNvPr>
              <p:cNvPicPr/>
              <p:nvPr/>
            </p:nvPicPr>
            <p:blipFill>
              <a:blip r:embed="rId480"/>
              <a:stretch>
                <a:fillRect/>
              </a:stretch>
            </p:blipFill>
            <p:spPr>
              <a:xfrm>
                <a:off x="2075249" y="5393369"/>
                <a:ext cx="174960" cy="399960"/>
              </a:xfrm>
              <a:prstGeom prst="rect">
                <a:avLst/>
              </a:prstGeom>
            </p:spPr>
          </p:pic>
        </mc:Fallback>
      </mc:AlternateContent>
      <p:grpSp>
        <p:nvGrpSpPr>
          <p:cNvPr id="315" name="Group 314">
            <a:extLst>
              <a:ext uri="{FF2B5EF4-FFF2-40B4-BE49-F238E27FC236}">
                <a16:creationId xmlns:a16="http://schemas.microsoft.com/office/drawing/2014/main" id="{7A07B53B-7288-B672-0F68-CFA0F0BBA699}"/>
              </a:ext>
            </a:extLst>
          </p:cNvPr>
          <p:cNvGrpSpPr/>
          <p:nvPr/>
        </p:nvGrpSpPr>
        <p:grpSpPr>
          <a:xfrm>
            <a:off x="2777969" y="5408489"/>
            <a:ext cx="525240" cy="317520"/>
            <a:chOff x="2777969" y="5408489"/>
            <a:chExt cx="525240" cy="317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81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65B6DC72-6CED-6152-0266-02C01A58A7E3}"/>
                    </a:ext>
                  </a:extLst>
                </p14:cNvPr>
                <p14:cNvContentPartPr/>
                <p14:nvPr/>
              </p14:nvContentPartPr>
              <p14:xfrm>
                <a:off x="2777969" y="5548889"/>
                <a:ext cx="163440" cy="142920"/>
              </p14:xfrm>
            </p:contentPart>
          </mc:Choice>
          <mc:Fallback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65B6DC72-6CED-6152-0266-02C01A58A7E3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2768969" y="5539889"/>
                  <a:ext cx="1810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3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F2C01857-7D81-FF43-316A-6D007CBE0597}"/>
                    </a:ext>
                  </a:extLst>
                </p14:cNvPr>
                <p14:cNvContentPartPr/>
                <p14:nvPr/>
              </p14:nvContentPartPr>
              <p14:xfrm>
                <a:off x="2782649" y="5408489"/>
                <a:ext cx="18000" cy="31320"/>
              </p14:xfrm>
            </p:contentPart>
          </mc:Choice>
          <mc:Fallback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F2C01857-7D81-FF43-316A-6D007CBE0597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2774009" y="5399849"/>
                  <a:ext cx="3564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5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99940E7B-5242-BE0E-0526-AD560A9D90C4}"/>
                    </a:ext>
                  </a:extLst>
                </p14:cNvPr>
                <p14:cNvContentPartPr/>
                <p14:nvPr/>
              </p14:nvContentPartPr>
              <p14:xfrm>
                <a:off x="3005129" y="5508209"/>
                <a:ext cx="167040" cy="217800"/>
              </p14:xfrm>
            </p:contentPart>
          </mc:Choice>
          <mc:Fallback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99940E7B-5242-BE0E-0526-AD560A9D90C4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2996129" y="5499209"/>
                  <a:ext cx="18468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7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8C87F9C8-3219-EEFC-EE44-192B60E26F78}"/>
                    </a:ext>
                  </a:extLst>
                </p14:cNvPr>
                <p14:cNvContentPartPr/>
                <p14:nvPr/>
              </p14:nvContentPartPr>
              <p14:xfrm>
                <a:off x="3289169" y="5549969"/>
                <a:ext cx="14040" cy="170640"/>
              </p14:xfrm>
            </p:contentPart>
          </mc:Choice>
          <mc:Fallback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8C87F9C8-3219-EEFC-EE44-192B60E26F78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3280169" y="5541329"/>
                  <a:ext cx="31680" cy="188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E7F058C8-A916-F674-3282-527F3C5F18D1}"/>
              </a:ext>
            </a:extLst>
          </p:cNvPr>
          <p:cNvGrpSpPr/>
          <p:nvPr/>
        </p:nvGrpSpPr>
        <p:grpSpPr>
          <a:xfrm>
            <a:off x="3754649" y="5384009"/>
            <a:ext cx="1423440" cy="489600"/>
            <a:chOff x="3754649" y="5384009"/>
            <a:chExt cx="1423440" cy="489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89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4B52BE78-02C5-87FB-F5E9-FEFB857190BF}"/>
                    </a:ext>
                  </a:extLst>
                </p14:cNvPr>
                <p14:cNvContentPartPr/>
                <p14:nvPr/>
              </p14:nvContentPartPr>
              <p14:xfrm>
                <a:off x="3754649" y="5538809"/>
                <a:ext cx="201600" cy="200520"/>
              </p14:xfrm>
            </p:contentPart>
          </mc:Choice>
          <mc:Fallback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4B52BE78-02C5-87FB-F5E9-FEFB857190BF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3746009" y="5529809"/>
                  <a:ext cx="21924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1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9FC4D266-A901-A6DC-7AE6-7E1990237E8D}"/>
                    </a:ext>
                  </a:extLst>
                </p14:cNvPr>
                <p14:cNvContentPartPr/>
                <p14:nvPr/>
              </p14:nvContentPartPr>
              <p14:xfrm>
                <a:off x="4009169" y="5545649"/>
                <a:ext cx="192600" cy="327960"/>
              </p14:xfrm>
            </p:contentPart>
          </mc:Choice>
          <mc:Fallback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9FC4D266-A901-A6DC-7AE6-7E1990237E8D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4000529" y="5536649"/>
                  <a:ext cx="21024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3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DE398432-C592-492D-D907-1836C3C4C3D5}"/>
                    </a:ext>
                  </a:extLst>
                </p14:cNvPr>
                <p14:cNvContentPartPr/>
                <p14:nvPr/>
              </p14:nvContentPartPr>
              <p14:xfrm>
                <a:off x="4264049" y="5560409"/>
                <a:ext cx="211680" cy="169920"/>
              </p14:xfrm>
            </p:contentPart>
          </mc:Choice>
          <mc:Fallback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DE398432-C592-492D-D907-1836C3C4C3D5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4255409" y="5551409"/>
                  <a:ext cx="22932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5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CD6A90D4-6D6B-C378-657E-86DAE3905FF0}"/>
                    </a:ext>
                  </a:extLst>
                </p14:cNvPr>
                <p14:cNvContentPartPr/>
                <p14:nvPr/>
              </p14:nvContentPartPr>
              <p14:xfrm>
                <a:off x="4329569" y="5384009"/>
                <a:ext cx="17640" cy="70920"/>
              </p14:xfrm>
            </p:contentPart>
          </mc:Choice>
          <mc:Fallback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CD6A90D4-6D6B-C378-657E-86DAE3905FF0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4320569" y="5375369"/>
                  <a:ext cx="3528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7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33138183-2E1C-65A4-E72F-C4E554CF6308}"/>
                    </a:ext>
                  </a:extLst>
                </p14:cNvPr>
                <p14:cNvContentPartPr/>
                <p14:nvPr/>
              </p14:nvContentPartPr>
              <p14:xfrm>
                <a:off x="4529729" y="5555009"/>
                <a:ext cx="214560" cy="203040"/>
              </p14:xfrm>
            </p:contentPart>
          </mc:Choice>
          <mc:Fallback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33138183-2E1C-65A4-E72F-C4E554CF6308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4520729" y="5546369"/>
                  <a:ext cx="23220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9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072C806D-13B3-B17B-3D60-AC36BF5A7424}"/>
                    </a:ext>
                  </a:extLst>
                </p14:cNvPr>
                <p14:cNvContentPartPr/>
                <p14:nvPr/>
              </p14:nvContentPartPr>
              <p14:xfrm>
                <a:off x="4786769" y="5606129"/>
                <a:ext cx="165240" cy="123840"/>
              </p14:xfrm>
            </p:contentPart>
          </mc:Choice>
          <mc:Fallback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072C806D-13B3-B17B-3D60-AC36BF5A7424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4777769" y="5597129"/>
                  <a:ext cx="18288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1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A265EC2B-499F-D936-3E6F-D09A44C608DC}"/>
                    </a:ext>
                  </a:extLst>
                </p14:cNvPr>
                <p14:cNvContentPartPr/>
                <p14:nvPr/>
              </p14:nvContentPartPr>
              <p14:xfrm>
                <a:off x="4876409" y="5556089"/>
                <a:ext cx="301680" cy="203040"/>
              </p14:xfrm>
            </p:contentPart>
          </mc:Choice>
          <mc:Fallback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A265EC2B-499F-D936-3E6F-D09A44C608DC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4867769" y="5547449"/>
                  <a:ext cx="319320" cy="220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03">
            <p14:nvContentPartPr>
              <p14:cNvPr id="324" name="Ink 323">
                <a:extLst>
                  <a:ext uri="{FF2B5EF4-FFF2-40B4-BE49-F238E27FC236}">
                    <a16:creationId xmlns:a16="http://schemas.microsoft.com/office/drawing/2014/main" id="{04730B3A-8184-434A-995C-7AEBF80E9B34}"/>
                  </a:ext>
                </a:extLst>
              </p14:cNvPr>
              <p14:cNvContentPartPr/>
              <p14:nvPr/>
            </p14:nvContentPartPr>
            <p14:xfrm>
              <a:off x="2024489" y="6050369"/>
              <a:ext cx="178920" cy="324360"/>
            </p14:xfrm>
          </p:contentPart>
        </mc:Choice>
        <mc:Fallback>
          <p:pic>
            <p:nvPicPr>
              <p:cNvPr id="324" name="Ink 323">
                <a:extLst>
                  <a:ext uri="{FF2B5EF4-FFF2-40B4-BE49-F238E27FC236}">
                    <a16:creationId xmlns:a16="http://schemas.microsoft.com/office/drawing/2014/main" id="{04730B3A-8184-434A-995C-7AEBF80E9B34}"/>
                  </a:ext>
                </a:extLst>
              </p:cNvPr>
              <p:cNvPicPr/>
              <p:nvPr/>
            </p:nvPicPr>
            <p:blipFill>
              <a:blip r:embed="rId504"/>
              <a:stretch>
                <a:fillRect/>
              </a:stretch>
            </p:blipFill>
            <p:spPr>
              <a:xfrm>
                <a:off x="2015489" y="6041369"/>
                <a:ext cx="19656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5">
            <p14:nvContentPartPr>
              <p14:cNvPr id="326" name="Ink 325">
                <a:extLst>
                  <a:ext uri="{FF2B5EF4-FFF2-40B4-BE49-F238E27FC236}">
                    <a16:creationId xmlns:a16="http://schemas.microsoft.com/office/drawing/2014/main" id="{19805B37-C218-3A7F-3249-24811D353A7C}"/>
                  </a:ext>
                </a:extLst>
              </p14:cNvPr>
              <p14:cNvContentPartPr/>
              <p14:nvPr/>
            </p14:nvContentPartPr>
            <p14:xfrm>
              <a:off x="2785529" y="6014369"/>
              <a:ext cx="19080" cy="33840"/>
            </p14:xfrm>
          </p:contentPart>
        </mc:Choice>
        <mc:Fallback>
          <p:pic>
            <p:nvPicPr>
              <p:cNvPr id="326" name="Ink 325">
                <a:extLst>
                  <a:ext uri="{FF2B5EF4-FFF2-40B4-BE49-F238E27FC236}">
                    <a16:creationId xmlns:a16="http://schemas.microsoft.com/office/drawing/2014/main" id="{19805B37-C218-3A7F-3249-24811D353A7C}"/>
                  </a:ext>
                </a:extLst>
              </p:cNvPr>
              <p:cNvPicPr/>
              <p:nvPr/>
            </p:nvPicPr>
            <p:blipFill>
              <a:blip r:embed="rId506"/>
              <a:stretch>
                <a:fillRect/>
              </a:stretch>
            </p:blipFill>
            <p:spPr>
              <a:xfrm>
                <a:off x="2776889" y="6005729"/>
                <a:ext cx="36720" cy="51480"/>
              </a:xfrm>
              <a:prstGeom prst="rect">
                <a:avLst/>
              </a:prstGeom>
            </p:spPr>
          </p:pic>
        </mc:Fallback>
      </mc:AlternateContent>
      <p:grpSp>
        <p:nvGrpSpPr>
          <p:cNvPr id="338" name="Group 337">
            <a:extLst>
              <a:ext uri="{FF2B5EF4-FFF2-40B4-BE49-F238E27FC236}">
                <a16:creationId xmlns:a16="http://schemas.microsoft.com/office/drawing/2014/main" id="{9D0C2988-56EE-DD64-B979-8FE83D1AC15F}"/>
              </a:ext>
            </a:extLst>
          </p:cNvPr>
          <p:cNvGrpSpPr/>
          <p:nvPr/>
        </p:nvGrpSpPr>
        <p:grpSpPr>
          <a:xfrm>
            <a:off x="2786609" y="6174209"/>
            <a:ext cx="426960" cy="240120"/>
            <a:chOff x="2786609" y="6174209"/>
            <a:chExt cx="426960" cy="240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07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E05A1D55-F81C-8066-9315-CACDC2FF3A9E}"/>
                    </a:ext>
                  </a:extLst>
                </p14:cNvPr>
                <p14:cNvContentPartPr/>
                <p14:nvPr/>
              </p14:nvContentPartPr>
              <p14:xfrm>
                <a:off x="2786609" y="6203009"/>
                <a:ext cx="137520" cy="149760"/>
              </p14:xfrm>
            </p:contentPart>
          </mc:Choice>
          <mc:Fallback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E05A1D55-F81C-8066-9315-CACDC2FF3A9E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2777609" y="6194009"/>
                  <a:ext cx="15516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9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44FBDA07-C87E-ED25-F904-2F60F46F26F4}"/>
                    </a:ext>
                  </a:extLst>
                </p14:cNvPr>
                <p14:cNvContentPartPr/>
                <p14:nvPr/>
              </p14:nvContentPartPr>
              <p14:xfrm>
                <a:off x="2942849" y="6174209"/>
                <a:ext cx="159480" cy="240120"/>
              </p14:xfrm>
            </p:contentPart>
          </mc:Choice>
          <mc:Fallback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44FBDA07-C87E-ED25-F904-2F60F46F26F4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2934209" y="6165569"/>
                  <a:ext cx="177120" cy="25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1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3C64F3BB-C617-9541-E0DA-5E0AF2935B2D}"/>
                    </a:ext>
                  </a:extLst>
                </p14:cNvPr>
                <p14:cNvContentPartPr/>
                <p14:nvPr/>
              </p14:nvContentPartPr>
              <p14:xfrm>
                <a:off x="3178289" y="6212009"/>
                <a:ext cx="35280" cy="185400"/>
              </p14:xfrm>
            </p:contentPart>
          </mc:Choice>
          <mc:Fallback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3C64F3BB-C617-9541-E0DA-5E0AF2935B2D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3169289" y="6203009"/>
                  <a:ext cx="52920" cy="20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D55CCDA6-F65B-86E2-1F13-6E0CA91233A8}"/>
              </a:ext>
            </a:extLst>
          </p:cNvPr>
          <p:cNvGrpSpPr/>
          <p:nvPr/>
        </p:nvGrpSpPr>
        <p:grpSpPr>
          <a:xfrm>
            <a:off x="3803609" y="6089609"/>
            <a:ext cx="1256040" cy="499680"/>
            <a:chOff x="3803609" y="6089609"/>
            <a:chExt cx="1256040" cy="499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13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C5E7A158-F3CE-AF76-188D-7FD54CAB967A}"/>
                    </a:ext>
                  </a:extLst>
                </p14:cNvPr>
                <p14:cNvContentPartPr/>
                <p14:nvPr/>
              </p14:nvContentPartPr>
              <p14:xfrm>
                <a:off x="3803609" y="6203729"/>
                <a:ext cx="38520" cy="198360"/>
              </p14:xfrm>
            </p:contentPart>
          </mc:Choice>
          <mc:Fallback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C5E7A158-F3CE-AF76-188D-7FD54CAB967A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3794609" y="6194729"/>
                  <a:ext cx="5616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5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20EAE968-9A9B-D3DA-825B-A35EAAA3ADBD}"/>
                    </a:ext>
                  </a:extLst>
                </p14:cNvPr>
                <p14:cNvContentPartPr/>
                <p14:nvPr/>
              </p14:nvContentPartPr>
              <p14:xfrm>
                <a:off x="3808289" y="6201209"/>
                <a:ext cx="180000" cy="206280"/>
              </p14:xfrm>
            </p:contentPart>
          </mc:Choice>
          <mc:Fallback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20EAE968-9A9B-D3DA-825B-A35EAAA3ADBD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3799649" y="6192569"/>
                  <a:ext cx="19764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7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655E7018-C049-404B-EEFC-7FC54E9F8AF1}"/>
                    </a:ext>
                  </a:extLst>
                </p14:cNvPr>
                <p14:cNvContentPartPr/>
                <p14:nvPr/>
              </p14:nvContentPartPr>
              <p14:xfrm>
                <a:off x="4011689" y="6234329"/>
                <a:ext cx="150480" cy="354960"/>
              </p14:xfrm>
            </p:contentPart>
          </mc:Choice>
          <mc:Fallback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655E7018-C049-404B-EEFC-7FC54E9F8AF1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4002689" y="6225329"/>
                  <a:ext cx="168120" cy="37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9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148F04B0-F407-00D4-D818-06BD78F99CED}"/>
                    </a:ext>
                  </a:extLst>
                </p14:cNvPr>
                <p14:cNvContentPartPr/>
                <p14:nvPr/>
              </p14:nvContentPartPr>
              <p14:xfrm>
                <a:off x="4259369" y="6256289"/>
                <a:ext cx="220320" cy="145800"/>
              </p14:xfrm>
            </p:contentPart>
          </mc:Choice>
          <mc:Fallback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148F04B0-F407-00D4-D818-06BD78F99CED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4250369" y="6247289"/>
                  <a:ext cx="2379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1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E6EB962E-D205-E56D-C9B9-3DD510ACE661}"/>
                    </a:ext>
                  </a:extLst>
                </p14:cNvPr>
                <p14:cNvContentPartPr/>
                <p14:nvPr/>
              </p14:nvContentPartPr>
              <p14:xfrm>
                <a:off x="4299689" y="6089609"/>
                <a:ext cx="12600" cy="50400"/>
              </p14:xfrm>
            </p:contentPart>
          </mc:Choice>
          <mc:Fallback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E6EB962E-D205-E56D-C9B9-3DD510ACE661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4290689" y="6080609"/>
                  <a:ext cx="3024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3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02F4F824-9E72-D86C-10DA-C01867CBF174}"/>
                    </a:ext>
                  </a:extLst>
                </p14:cNvPr>
                <p14:cNvContentPartPr/>
                <p14:nvPr/>
              </p14:nvContentPartPr>
              <p14:xfrm>
                <a:off x="4548089" y="6210209"/>
                <a:ext cx="192960" cy="188280"/>
              </p14:xfrm>
            </p:contentPart>
          </mc:Choice>
          <mc:Fallback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02F4F824-9E72-D86C-10DA-C01867CBF174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4539089" y="6201569"/>
                  <a:ext cx="21060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5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0150CA3A-A1AB-464C-62D4-F0F25DC84731}"/>
                    </a:ext>
                  </a:extLst>
                </p14:cNvPr>
                <p14:cNvContentPartPr/>
                <p14:nvPr/>
              </p14:nvContentPartPr>
              <p14:xfrm>
                <a:off x="4768049" y="6266009"/>
                <a:ext cx="95760" cy="138600"/>
              </p14:xfrm>
            </p:contentPart>
          </mc:Choice>
          <mc:Fallback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0150CA3A-A1AB-464C-62D4-F0F25DC84731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4759049" y="6257009"/>
                  <a:ext cx="11340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7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6F306EE4-7BF2-9416-5F86-F20749512D36}"/>
                    </a:ext>
                  </a:extLst>
                </p14:cNvPr>
                <p14:cNvContentPartPr/>
                <p14:nvPr/>
              </p14:nvContentPartPr>
              <p14:xfrm>
                <a:off x="4900889" y="6228209"/>
                <a:ext cx="158760" cy="204840"/>
              </p14:xfrm>
            </p:contentPart>
          </mc:Choice>
          <mc:Fallback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6F306EE4-7BF2-9416-5F86-F20749512D36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4892249" y="6219569"/>
                  <a:ext cx="176400" cy="2224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15156263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2867425-11CF-D78A-0684-15098474C6EE}"/>
                  </a:ext>
                </a:extLst>
              </p14:cNvPr>
              <p14:cNvContentPartPr/>
              <p14:nvPr/>
            </p14:nvContentPartPr>
            <p14:xfrm>
              <a:off x="575849" y="732089"/>
              <a:ext cx="28080" cy="2844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2867425-11CF-D78A-0684-15098474C6E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13209" y="669089"/>
                <a:ext cx="15372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68BCE8E-5FDC-50BB-3E16-F97A81782FA2}"/>
                  </a:ext>
                </a:extLst>
              </p14:cNvPr>
              <p14:cNvContentPartPr/>
              <p14:nvPr/>
            </p14:nvContentPartPr>
            <p14:xfrm>
              <a:off x="1070849" y="458129"/>
              <a:ext cx="217440" cy="45612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68BCE8E-5FDC-50BB-3E16-F97A81782FA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61849" y="449129"/>
                <a:ext cx="23508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DDAC59F-3380-D940-1375-78C1251C8BDF}"/>
                  </a:ext>
                </a:extLst>
              </p14:cNvPr>
              <p14:cNvContentPartPr/>
              <p14:nvPr/>
            </p14:nvContentPartPr>
            <p14:xfrm>
              <a:off x="1524089" y="647129"/>
              <a:ext cx="16920" cy="2419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DDAC59F-3380-D940-1375-78C1251C8BD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15449" y="638489"/>
                <a:ext cx="34560" cy="259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5" name="Group 34">
            <a:extLst>
              <a:ext uri="{FF2B5EF4-FFF2-40B4-BE49-F238E27FC236}">
                <a16:creationId xmlns:a16="http://schemas.microsoft.com/office/drawing/2014/main" id="{F0E7563F-93EE-700A-5DFE-F9F0AD780F40}"/>
              </a:ext>
            </a:extLst>
          </p:cNvPr>
          <p:cNvGrpSpPr/>
          <p:nvPr/>
        </p:nvGrpSpPr>
        <p:grpSpPr>
          <a:xfrm>
            <a:off x="2121329" y="620129"/>
            <a:ext cx="1071000" cy="276480"/>
            <a:chOff x="2121329" y="620129"/>
            <a:chExt cx="1071000" cy="276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102B0D4F-2EDB-BAB9-93F2-978FF2BFD6F7}"/>
                    </a:ext>
                  </a:extLst>
                </p14:cNvPr>
                <p14:cNvContentPartPr/>
                <p14:nvPr/>
              </p14:nvContentPartPr>
              <p14:xfrm>
                <a:off x="2127449" y="647849"/>
                <a:ext cx="12960" cy="248760"/>
              </p14:xfrm>
            </p:contentPart>
          </mc:Choice>
          <mc:Fallback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102B0D4F-2EDB-BAB9-93F2-978FF2BFD6F7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118449" y="639209"/>
                  <a:ext cx="3060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0824D8CB-F924-BDA7-8834-C73CFF68E647}"/>
                    </a:ext>
                  </a:extLst>
                </p14:cNvPr>
                <p14:cNvContentPartPr/>
                <p14:nvPr/>
              </p14:nvContentPartPr>
              <p14:xfrm>
                <a:off x="2121329" y="638129"/>
                <a:ext cx="150120" cy="230400"/>
              </p14:xfrm>
            </p:contentPart>
          </mc:Choice>
          <mc:Fallback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0824D8CB-F924-BDA7-8834-C73CFF68E647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112689" y="629489"/>
                  <a:ext cx="16776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48C7DD94-B1D2-27BA-E2BA-DE24F86ACC93}"/>
                    </a:ext>
                  </a:extLst>
                </p14:cNvPr>
                <p14:cNvContentPartPr/>
                <p14:nvPr/>
              </p14:nvContentPartPr>
              <p14:xfrm>
                <a:off x="2365769" y="663689"/>
                <a:ext cx="131760" cy="169560"/>
              </p14:xfrm>
            </p:contentPart>
          </mc:Choice>
          <mc:Fallback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48C7DD94-B1D2-27BA-E2BA-DE24F86ACC93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357129" y="655049"/>
                  <a:ext cx="14940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4C6F2D58-AC6C-5DFD-DAE1-B59711615975}"/>
                    </a:ext>
                  </a:extLst>
                </p14:cNvPr>
                <p14:cNvContentPartPr/>
                <p14:nvPr/>
              </p14:nvContentPartPr>
              <p14:xfrm>
                <a:off x="2579609" y="634529"/>
                <a:ext cx="16560" cy="231120"/>
              </p14:xfrm>
            </p:contentPart>
          </mc:Choice>
          <mc:Fallback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4C6F2D58-AC6C-5DFD-DAE1-B59711615975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570969" y="625529"/>
                  <a:ext cx="3420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65528C49-9303-192A-E5F8-E15E6E6A1AB8}"/>
                    </a:ext>
                  </a:extLst>
                </p14:cNvPr>
                <p14:cNvContentPartPr/>
                <p14:nvPr/>
              </p14:nvContentPartPr>
              <p14:xfrm>
                <a:off x="2662049" y="620129"/>
                <a:ext cx="156240" cy="217800"/>
              </p14:xfrm>
            </p:contentPart>
          </mc:Choice>
          <mc:Fallback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65528C49-9303-192A-E5F8-E15E6E6A1AB8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653409" y="611489"/>
                  <a:ext cx="17388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70CE5E85-D41E-BE8D-18FE-5921C8A0C83D}"/>
                    </a:ext>
                  </a:extLst>
                </p14:cNvPr>
                <p14:cNvContentPartPr/>
                <p14:nvPr/>
              </p14:nvContentPartPr>
              <p14:xfrm>
                <a:off x="2937809" y="643169"/>
                <a:ext cx="138600" cy="17100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70CE5E85-D41E-BE8D-18FE-5921C8A0C83D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2929169" y="634529"/>
                  <a:ext cx="15624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5CDD3E09-862A-0B83-ED47-DF00661D8270}"/>
                    </a:ext>
                  </a:extLst>
                </p14:cNvPr>
                <p14:cNvContentPartPr/>
                <p14:nvPr/>
              </p14:nvContentPartPr>
              <p14:xfrm>
                <a:off x="3174329" y="655409"/>
                <a:ext cx="18000" cy="18144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5CDD3E09-862A-0B83-ED47-DF00661D8270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165329" y="646769"/>
                  <a:ext cx="35640" cy="199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6449AC6-D998-B643-D56E-16501195DD2B}"/>
                  </a:ext>
                </a:extLst>
              </p14:cNvPr>
              <p14:cNvContentPartPr/>
              <p14:nvPr/>
            </p14:nvContentPartPr>
            <p14:xfrm>
              <a:off x="3206729" y="436529"/>
              <a:ext cx="10080" cy="16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6449AC6-D998-B643-D56E-16501195DD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197729" y="427889"/>
                <a:ext cx="27720" cy="34200"/>
              </a:xfrm>
              <a:prstGeom prst="rect">
                <a:avLst/>
              </a:prstGeom>
            </p:spPr>
          </p:pic>
        </mc:Fallback>
      </mc:AlternateContent>
      <p:grpSp>
        <p:nvGrpSpPr>
          <p:cNvPr id="44" name="Group 43">
            <a:extLst>
              <a:ext uri="{FF2B5EF4-FFF2-40B4-BE49-F238E27FC236}">
                <a16:creationId xmlns:a16="http://schemas.microsoft.com/office/drawing/2014/main" id="{199ED044-E0C3-80A6-0C69-93A81970B2AC}"/>
              </a:ext>
            </a:extLst>
          </p:cNvPr>
          <p:cNvGrpSpPr/>
          <p:nvPr/>
        </p:nvGrpSpPr>
        <p:grpSpPr>
          <a:xfrm>
            <a:off x="3803609" y="423209"/>
            <a:ext cx="737640" cy="380880"/>
            <a:chOff x="3803609" y="423209"/>
            <a:chExt cx="737640" cy="380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4641B146-F5B8-A5E2-0B36-1B2A28101F59}"/>
                    </a:ext>
                  </a:extLst>
                </p14:cNvPr>
                <p14:cNvContentPartPr/>
                <p14:nvPr/>
              </p14:nvContentPartPr>
              <p14:xfrm>
                <a:off x="3803609" y="423209"/>
                <a:ext cx="169200" cy="38088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4641B146-F5B8-A5E2-0B36-1B2A28101F59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794969" y="414569"/>
                  <a:ext cx="186840" cy="39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07050B2E-E035-3C8F-AD37-D93F74B58842}"/>
                    </a:ext>
                  </a:extLst>
                </p14:cNvPr>
                <p14:cNvContentPartPr/>
                <p14:nvPr/>
              </p14:nvContentPartPr>
              <p14:xfrm>
                <a:off x="4114649" y="619409"/>
                <a:ext cx="5400" cy="18468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07050B2E-E035-3C8F-AD37-D93F74B5884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106009" y="610769"/>
                  <a:ext cx="2304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DDD49C85-021A-C2B5-1982-D1998EAF5A9F}"/>
                    </a:ext>
                  </a:extLst>
                </p14:cNvPr>
                <p14:cNvContentPartPr/>
                <p14:nvPr/>
              </p14:nvContentPartPr>
              <p14:xfrm>
                <a:off x="4245329" y="615089"/>
                <a:ext cx="295920" cy="186480"/>
              </p14:xfrm>
            </p:contentPart>
          </mc:Choice>
          <mc:Fallback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DDD49C85-021A-C2B5-1982-D1998EAF5A9F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236329" y="606449"/>
                  <a:ext cx="313560" cy="204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8689DA4-4B55-2436-5C07-956233D9623F}"/>
                  </a:ext>
                </a:extLst>
              </p14:cNvPr>
              <p14:cNvContentPartPr/>
              <p14:nvPr/>
            </p14:nvContentPartPr>
            <p14:xfrm>
              <a:off x="4917089" y="418169"/>
              <a:ext cx="14040" cy="1620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8689DA4-4B55-2436-5C07-956233D962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08449" y="409169"/>
                <a:ext cx="31680" cy="33840"/>
              </a:xfrm>
              <a:prstGeom prst="rect">
                <a:avLst/>
              </a:prstGeom>
            </p:spPr>
          </p:pic>
        </mc:Fallback>
      </mc:AlternateContent>
      <p:grpSp>
        <p:nvGrpSpPr>
          <p:cNvPr id="43" name="Group 42">
            <a:extLst>
              <a:ext uri="{FF2B5EF4-FFF2-40B4-BE49-F238E27FC236}">
                <a16:creationId xmlns:a16="http://schemas.microsoft.com/office/drawing/2014/main" id="{2E377964-31C8-CAE0-8276-2BE86D0970CC}"/>
              </a:ext>
            </a:extLst>
          </p:cNvPr>
          <p:cNvGrpSpPr/>
          <p:nvPr/>
        </p:nvGrpSpPr>
        <p:grpSpPr>
          <a:xfrm>
            <a:off x="4710449" y="560009"/>
            <a:ext cx="992520" cy="402840"/>
            <a:chOff x="4710449" y="560009"/>
            <a:chExt cx="992520" cy="402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83A3CEA0-C5E7-6D15-4EA4-0F1203A53BF4}"/>
                    </a:ext>
                  </a:extLst>
                </p14:cNvPr>
                <p14:cNvContentPartPr/>
                <p14:nvPr/>
              </p14:nvContentPartPr>
              <p14:xfrm>
                <a:off x="4710449" y="603929"/>
                <a:ext cx="145440" cy="358920"/>
              </p14:xfrm>
            </p:contentPart>
          </mc:Choice>
          <mc:Fallback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83A3CEA0-C5E7-6D15-4EA4-0F1203A53BF4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4701449" y="594929"/>
                  <a:ext cx="163080" cy="37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2EE332C5-5FCD-05A1-823C-54BF71688A39}"/>
                    </a:ext>
                  </a:extLst>
                </p14:cNvPr>
                <p14:cNvContentPartPr/>
                <p14:nvPr/>
              </p14:nvContentPartPr>
              <p14:xfrm>
                <a:off x="4941569" y="563609"/>
                <a:ext cx="103320" cy="236880"/>
              </p14:xfrm>
            </p:contentPart>
          </mc:Choice>
          <mc:Fallback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2EE332C5-5FCD-05A1-823C-54BF71688A39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4932569" y="554609"/>
                  <a:ext cx="12096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16ADD739-BAD8-4E58-15D1-4EFCAF9D7549}"/>
                    </a:ext>
                  </a:extLst>
                </p14:cNvPr>
                <p14:cNvContentPartPr/>
                <p14:nvPr/>
              </p14:nvContentPartPr>
              <p14:xfrm>
                <a:off x="5083049" y="581609"/>
                <a:ext cx="199080" cy="183600"/>
              </p14:xfrm>
            </p:contentPart>
          </mc:Choice>
          <mc:Fallback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16ADD739-BAD8-4E58-15D1-4EFCAF9D7549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074049" y="572609"/>
                  <a:ext cx="21672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1A5324C9-B265-1392-2BFE-000374B19D19}"/>
                    </a:ext>
                  </a:extLst>
                </p14:cNvPr>
                <p14:cNvContentPartPr/>
                <p14:nvPr/>
              </p14:nvContentPartPr>
              <p14:xfrm>
                <a:off x="5315969" y="560009"/>
                <a:ext cx="121320" cy="229680"/>
              </p14:xfrm>
            </p:contentPart>
          </mc:Choice>
          <mc:Fallback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1A5324C9-B265-1392-2BFE-000374B19D1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307329" y="551009"/>
                  <a:ext cx="13896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C31FB80C-6AE1-1D20-BD73-4EE418D5BC7C}"/>
                    </a:ext>
                  </a:extLst>
                </p14:cNvPr>
                <p14:cNvContentPartPr/>
                <p14:nvPr/>
              </p14:nvContentPartPr>
              <p14:xfrm>
                <a:off x="5567609" y="562529"/>
                <a:ext cx="135360" cy="222120"/>
              </p14:xfrm>
            </p:contentPart>
          </mc:Choice>
          <mc:Fallback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C31FB80C-6AE1-1D20-BD73-4EE418D5BC7C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5558969" y="553889"/>
                  <a:ext cx="153000" cy="239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D74C447F-A215-2AE6-AD74-1DF6CD955432}"/>
              </a:ext>
            </a:extLst>
          </p:cNvPr>
          <p:cNvGrpSpPr/>
          <p:nvPr/>
        </p:nvGrpSpPr>
        <p:grpSpPr>
          <a:xfrm>
            <a:off x="6214889" y="405929"/>
            <a:ext cx="652320" cy="365400"/>
            <a:chOff x="6214889" y="405929"/>
            <a:chExt cx="652320" cy="365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5477F043-DE18-8B89-97D0-0961C92BE2D3}"/>
                    </a:ext>
                  </a:extLst>
                </p14:cNvPr>
                <p14:cNvContentPartPr/>
                <p14:nvPr/>
              </p14:nvContentPartPr>
              <p14:xfrm>
                <a:off x="6214889" y="405929"/>
                <a:ext cx="197640" cy="357120"/>
              </p14:xfrm>
            </p:contentPart>
          </mc:Choice>
          <mc:Fallback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5477F043-DE18-8B89-97D0-0961C92BE2D3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6205889" y="396929"/>
                  <a:ext cx="215280" cy="37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B06000FD-D7DE-0BE6-3EE9-8B3D57F6F3C0}"/>
                    </a:ext>
                  </a:extLst>
                </p14:cNvPr>
                <p14:cNvContentPartPr/>
                <p14:nvPr/>
              </p14:nvContentPartPr>
              <p14:xfrm>
                <a:off x="6460769" y="611489"/>
                <a:ext cx="144000" cy="159840"/>
              </p14:xfrm>
            </p:contentPart>
          </mc:Choice>
          <mc:Fallback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B06000FD-D7DE-0BE6-3EE9-8B3D57F6F3C0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6452129" y="602849"/>
                  <a:ext cx="16164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82C25DC9-0084-2812-8624-E525DE65E487}"/>
                    </a:ext>
                  </a:extLst>
                </p14:cNvPr>
                <p14:cNvContentPartPr/>
                <p14:nvPr/>
              </p14:nvContentPartPr>
              <p14:xfrm>
                <a:off x="6724649" y="616889"/>
                <a:ext cx="142560" cy="124560"/>
              </p14:xfrm>
            </p:contentPart>
          </mc:Choice>
          <mc:Fallback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82C25DC9-0084-2812-8624-E525DE65E487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716009" y="608249"/>
                  <a:ext cx="160200" cy="142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88BF51C-632D-24C9-B830-E97D5B1A9398}"/>
                  </a:ext>
                </a:extLst>
              </p14:cNvPr>
              <p14:cNvContentPartPr/>
              <p14:nvPr/>
            </p14:nvContentPartPr>
            <p14:xfrm>
              <a:off x="8707889" y="358769"/>
              <a:ext cx="2880" cy="388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88BF51C-632D-24C9-B830-E97D5B1A939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698889" y="349769"/>
                <a:ext cx="20520" cy="56520"/>
              </a:xfrm>
              <a:prstGeom prst="rect">
                <a:avLst/>
              </a:prstGeom>
            </p:spPr>
          </p:pic>
        </mc:Fallback>
      </mc:AlternateContent>
      <p:grpSp>
        <p:nvGrpSpPr>
          <p:cNvPr id="58" name="Group 57">
            <a:extLst>
              <a:ext uri="{FF2B5EF4-FFF2-40B4-BE49-F238E27FC236}">
                <a16:creationId xmlns:a16="http://schemas.microsoft.com/office/drawing/2014/main" id="{7737375D-0C7D-70CF-8CEA-8A726A7BC960}"/>
              </a:ext>
            </a:extLst>
          </p:cNvPr>
          <p:cNvGrpSpPr/>
          <p:nvPr/>
        </p:nvGrpSpPr>
        <p:grpSpPr>
          <a:xfrm>
            <a:off x="7296689" y="559649"/>
            <a:ext cx="1803960" cy="347040"/>
            <a:chOff x="7296689" y="559649"/>
            <a:chExt cx="1803960" cy="347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C9018A04-0D0F-F953-569B-CD7992DFAA7E}"/>
                    </a:ext>
                  </a:extLst>
                </p14:cNvPr>
                <p14:cNvContentPartPr/>
                <p14:nvPr/>
              </p14:nvContentPartPr>
              <p14:xfrm>
                <a:off x="7296689" y="562169"/>
                <a:ext cx="185760" cy="344520"/>
              </p14:xfrm>
            </p:contentPart>
          </mc:Choice>
          <mc:Fallback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C9018A04-0D0F-F953-569B-CD7992DFAA7E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7288049" y="553169"/>
                  <a:ext cx="203400" cy="36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780C1D3A-E7FF-3E27-E801-8FB28A19A228}"/>
                    </a:ext>
                  </a:extLst>
                </p14:cNvPr>
                <p14:cNvContentPartPr/>
                <p14:nvPr/>
              </p14:nvContentPartPr>
              <p14:xfrm>
                <a:off x="7591529" y="597449"/>
                <a:ext cx="132120" cy="156960"/>
              </p14:xfrm>
            </p:contentPart>
          </mc:Choice>
          <mc:Fallback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780C1D3A-E7FF-3E27-E801-8FB28A19A228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582889" y="588809"/>
                  <a:ext cx="1497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CECBD3E4-165E-8BFA-91B1-8E568FB23192}"/>
                    </a:ext>
                  </a:extLst>
                </p14:cNvPr>
                <p14:cNvContentPartPr/>
                <p14:nvPr/>
              </p14:nvContentPartPr>
              <p14:xfrm>
                <a:off x="7840649" y="566849"/>
                <a:ext cx="184680" cy="171720"/>
              </p14:xfrm>
            </p:contentPart>
          </mc:Choice>
          <mc:Fallback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CECBD3E4-165E-8BFA-91B1-8E568FB23192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7831649" y="558209"/>
                  <a:ext cx="2023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7C77F1EC-CB3E-F8E6-13B3-A7FAFF1DBA84}"/>
                    </a:ext>
                  </a:extLst>
                </p14:cNvPr>
                <p14:cNvContentPartPr/>
                <p14:nvPr/>
              </p14:nvContentPartPr>
              <p14:xfrm>
                <a:off x="8183369" y="559649"/>
                <a:ext cx="3960" cy="208800"/>
              </p14:xfrm>
            </p:contentPart>
          </mc:Choice>
          <mc:Fallback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7C77F1EC-CB3E-F8E6-13B3-A7FAFF1DBA84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8174369" y="550649"/>
                  <a:ext cx="2160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6B19F2C5-71B3-B2FA-3C54-BCC270C68FA1}"/>
                    </a:ext>
                  </a:extLst>
                </p14:cNvPr>
                <p14:cNvContentPartPr/>
                <p14:nvPr/>
              </p14:nvContentPartPr>
              <p14:xfrm>
                <a:off x="8294249" y="571529"/>
                <a:ext cx="23760" cy="173160"/>
              </p14:xfrm>
            </p:contentPart>
          </mc:Choice>
          <mc:Fallback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6B19F2C5-71B3-B2FA-3C54-BCC270C68FA1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8285609" y="562529"/>
                  <a:ext cx="4140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556261E0-2C23-1809-E669-F85FF4AF7681}"/>
                    </a:ext>
                  </a:extLst>
                </p14:cNvPr>
                <p14:cNvContentPartPr/>
                <p14:nvPr/>
              </p14:nvContentPartPr>
              <p14:xfrm>
                <a:off x="8300369" y="574049"/>
                <a:ext cx="168480" cy="175320"/>
              </p14:xfrm>
            </p:contentPart>
          </mc:Choice>
          <mc:Fallback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556261E0-2C23-1809-E669-F85FF4AF7681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291369" y="565409"/>
                  <a:ext cx="18612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203E2A9F-B041-887A-ED0C-63D0D593534A}"/>
                    </a:ext>
                  </a:extLst>
                </p14:cNvPr>
                <p14:cNvContentPartPr/>
                <p14:nvPr/>
              </p14:nvContentPartPr>
              <p14:xfrm>
                <a:off x="8566769" y="599969"/>
                <a:ext cx="243720" cy="135720"/>
              </p14:xfrm>
            </p:contentPart>
          </mc:Choice>
          <mc:Fallback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203E2A9F-B041-887A-ED0C-63D0D593534A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8558129" y="590969"/>
                  <a:ext cx="26136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9662BA6E-F8DA-6CB7-C7D2-CB6ADC4C54D3}"/>
                    </a:ext>
                  </a:extLst>
                </p14:cNvPr>
                <p14:cNvContentPartPr/>
                <p14:nvPr/>
              </p14:nvContentPartPr>
              <p14:xfrm>
                <a:off x="8906969" y="593489"/>
                <a:ext cx="193680" cy="143280"/>
              </p14:xfrm>
            </p:contentPart>
          </mc:Choice>
          <mc:Fallback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9662BA6E-F8DA-6CB7-C7D2-CB6ADC4C54D3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8897969" y="584489"/>
                  <a:ext cx="211320" cy="16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4FF699A3-9000-F3A8-0CB8-2B596173A97E}"/>
              </a:ext>
            </a:extLst>
          </p:cNvPr>
          <p:cNvGrpSpPr/>
          <p:nvPr/>
        </p:nvGrpSpPr>
        <p:grpSpPr>
          <a:xfrm>
            <a:off x="9439769" y="380729"/>
            <a:ext cx="1804680" cy="552600"/>
            <a:chOff x="9439769" y="380729"/>
            <a:chExt cx="1804680" cy="552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8C641179-CC38-0D00-6ADF-64D697F0A1F0}"/>
                    </a:ext>
                  </a:extLst>
                </p14:cNvPr>
                <p14:cNvContentPartPr/>
                <p14:nvPr/>
              </p14:nvContentPartPr>
              <p14:xfrm>
                <a:off x="9439769" y="587369"/>
                <a:ext cx="236520" cy="162360"/>
              </p14:xfrm>
            </p:contentPart>
          </mc:Choice>
          <mc:Fallback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8C641179-CC38-0D00-6ADF-64D697F0A1F0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9430769" y="578369"/>
                  <a:ext cx="25416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EDF196C9-4F96-F4C0-2D41-857BAFDADC8E}"/>
                    </a:ext>
                  </a:extLst>
                </p14:cNvPr>
                <p14:cNvContentPartPr/>
                <p14:nvPr/>
              </p14:nvContentPartPr>
              <p14:xfrm>
                <a:off x="9712289" y="600329"/>
                <a:ext cx="165960" cy="33300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EDF196C9-4F96-F4C0-2D41-857BAFDADC8E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9703289" y="591689"/>
                  <a:ext cx="183600" cy="35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3187C69D-E3F2-A4D0-AA96-B0E1BD6500AE}"/>
                    </a:ext>
                  </a:extLst>
                </p14:cNvPr>
                <p14:cNvContentPartPr/>
                <p14:nvPr/>
              </p14:nvContentPartPr>
              <p14:xfrm>
                <a:off x="10023329" y="581609"/>
                <a:ext cx="23760" cy="16596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3187C69D-E3F2-A4D0-AA96-B0E1BD6500AE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0014689" y="572969"/>
                  <a:ext cx="4140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EA8FD17A-B95F-1BDF-CB56-46817CD6B18A}"/>
                    </a:ext>
                  </a:extLst>
                </p14:cNvPr>
                <p14:cNvContentPartPr/>
                <p14:nvPr/>
              </p14:nvContentPartPr>
              <p14:xfrm>
                <a:off x="10178489" y="415289"/>
                <a:ext cx="156600" cy="311400"/>
              </p14:xfrm>
            </p:contentPart>
          </mc:Choice>
          <mc:Fallback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EA8FD17A-B95F-1BDF-CB56-46817CD6B18A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0169849" y="406649"/>
                  <a:ext cx="17424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D3D776F7-705A-7D17-9F33-4211CB8A76C6}"/>
                    </a:ext>
                  </a:extLst>
                </p14:cNvPr>
                <p14:cNvContentPartPr/>
                <p14:nvPr/>
              </p14:nvContentPartPr>
              <p14:xfrm>
                <a:off x="10479089" y="578009"/>
                <a:ext cx="213840" cy="126720"/>
              </p14:xfrm>
            </p:contentPart>
          </mc:Choice>
          <mc:Fallback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D3D776F7-705A-7D17-9F33-4211CB8A76C6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0470449" y="569369"/>
                  <a:ext cx="2314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59FAE19A-8EA6-9807-59BF-AE595A57ADD4}"/>
                    </a:ext>
                  </a:extLst>
                </p14:cNvPr>
                <p14:cNvContentPartPr/>
                <p14:nvPr/>
              </p14:nvContentPartPr>
              <p14:xfrm>
                <a:off x="10442369" y="529769"/>
                <a:ext cx="95040" cy="335880"/>
              </p14:xfrm>
            </p:contentPart>
          </mc:Choice>
          <mc:Fallback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59FAE19A-8EA6-9807-59BF-AE595A57ADD4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0433729" y="521129"/>
                  <a:ext cx="112680" cy="35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B47A84B9-EF1B-1A5E-F7B5-E5DAECF47972}"/>
                    </a:ext>
                  </a:extLst>
                </p14:cNvPr>
                <p14:cNvContentPartPr/>
                <p14:nvPr/>
              </p14:nvContentPartPr>
              <p14:xfrm>
                <a:off x="10744049" y="570449"/>
                <a:ext cx="259200" cy="14868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B47A84B9-EF1B-1A5E-F7B5-E5DAECF47972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0735409" y="561449"/>
                  <a:ext cx="27684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70B60702-1A2D-DD8A-341D-1CC3CD168696}"/>
                    </a:ext>
                  </a:extLst>
                </p14:cNvPr>
                <p14:cNvContentPartPr/>
                <p14:nvPr/>
              </p14:nvContentPartPr>
              <p14:xfrm>
                <a:off x="10849529" y="380729"/>
                <a:ext cx="10080" cy="65160"/>
              </p14:xfrm>
            </p:contentPart>
          </mc:Choice>
          <mc:Fallback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70B60702-1A2D-DD8A-341D-1CC3CD168696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0840889" y="372089"/>
                  <a:ext cx="2772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D955F641-2008-9773-E6F6-8E6CB69042F7}"/>
                    </a:ext>
                  </a:extLst>
                </p14:cNvPr>
                <p14:cNvContentPartPr/>
                <p14:nvPr/>
              </p14:nvContentPartPr>
              <p14:xfrm>
                <a:off x="11073809" y="587369"/>
                <a:ext cx="170640" cy="140040"/>
              </p14:xfrm>
            </p:contentPart>
          </mc:Choice>
          <mc:Fallback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D955F641-2008-9773-E6F6-8E6CB69042F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1064809" y="578729"/>
                  <a:ext cx="188280" cy="157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7D3EDDB0-4D69-1EBB-5BC2-44A06E843348}"/>
              </a:ext>
            </a:extLst>
          </p:cNvPr>
          <p:cNvGrpSpPr/>
          <p:nvPr/>
        </p:nvGrpSpPr>
        <p:grpSpPr>
          <a:xfrm>
            <a:off x="998489" y="1174529"/>
            <a:ext cx="934920" cy="302400"/>
            <a:chOff x="998489" y="1174529"/>
            <a:chExt cx="934920" cy="302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F5B614E4-3145-A31D-ACC8-9DBB328E2A8C}"/>
                    </a:ext>
                  </a:extLst>
                </p14:cNvPr>
                <p14:cNvContentPartPr/>
                <p14:nvPr/>
              </p14:nvContentPartPr>
              <p14:xfrm>
                <a:off x="998489" y="1289729"/>
                <a:ext cx="155880" cy="187200"/>
              </p14:xfrm>
            </p:contentPart>
          </mc:Choice>
          <mc:Fallback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F5B614E4-3145-A31D-ACC8-9DBB328E2A8C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89849" y="1281089"/>
                  <a:ext cx="17352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BB21DEE7-2577-5C01-C370-59EB57FC9157}"/>
                    </a:ext>
                  </a:extLst>
                </p14:cNvPr>
                <p14:cNvContentPartPr/>
                <p14:nvPr/>
              </p14:nvContentPartPr>
              <p14:xfrm>
                <a:off x="1233209" y="1322489"/>
                <a:ext cx="7920" cy="151560"/>
              </p14:xfrm>
            </p:contentPart>
          </mc:Choice>
          <mc:Fallback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BB21DEE7-2577-5C01-C370-59EB57FC9157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224209" y="1313489"/>
                  <a:ext cx="2556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EC219E8F-F1F6-7A2C-2C8D-BED25B9700BB}"/>
                    </a:ext>
                  </a:extLst>
                </p14:cNvPr>
                <p14:cNvContentPartPr/>
                <p14:nvPr/>
              </p14:nvContentPartPr>
              <p14:xfrm>
                <a:off x="1194329" y="1174529"/>
                <a:ext cx="14040" cy="25200"/>
              </p14:xfrm>
            </p:contentPart>
          </mc:Choice>
          <mc:Fallback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EC219E8F-F1F6-7A2C-2C8D-BED25B9700BB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185329" y="1165889"/>
                  <a:ext cx="3168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98E29181-1E95-73CD-A4E8-E80747E74103}"/>
                    </a:ext>
                  </a:extLst>
                </p14:cNvPr>
                <p14:cNvContentPartPr/>
                <p14:nvPr/>
              </p14:nvContentPartPr>
              <p14:xfrm>
                <a:off x="1371449" y="1282889"/>
                <a:ext cx="127440" cy="158040"/>
              </p14:xfrm>
            </p:contentPart>
          </mc:Choice>
          <mc:Fallback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98E29181-1E95-73CD-A4E8-E80747E74103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362449" y="1273889"/>
                  <a:ext cx="14508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6377B60D-4497-17FB-BD2F-8566345BD2ED}"/>
                    </a:ext>
                  </a:extLst>
                </p14:cNvPr>
                <p14:cNvContentPartPr/>
                <p14:nvPr/>
              </p14:nvContentPartPr>
              <p14:xfrm>
                <a:off x="1584569" y="1262369"/>
                <a:ext cx="348840" cy="169200"/>
              </p14:xfrm>
            </p:contentPart>
          </mc:Choice>
          <mc:Fallback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6377B60D-4497-17FB-BD2F-8566345BD2ED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575929" y="1253369"/>
                  <a:ext cx="366480" cy="186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9BA6EF11-24B2-F306-3D57-6E60386EC8BA}"/>
              </a:ext>
            </a:extLst>
          </p:cNvPr>
          <p:cNvGrpSpPr/>
          <p:nvPr/>
        </p:nvGrpSpPr>
        <p:grpSpPr>
          <a:xfrm>
            <a:off x="2486729" y="1249769"/>
            <a:ext cx="300240" cy="169920"/>
            <a:chOff x="2486729" y="1249769"/>
            <a:chExt cx="300240" cy="169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3E828B5E-EAE5-B80A-ADA4-B571E090AB13}"/>
                    </a:ext>
                  </a:extLst>
                </p14:cNvPr>
                <p14:cNvContentPartPr/>
                <p14:nvPr/>
              </p14:nvContentPartPr>
              <p14:xfrm>
                <a:off x="2486729" y="1254449"/>
                <a:ext cx="154440" cy="150840"/>
              </p14:xfrm>
            </p:contentPart>
          </mc:Choice>
          <mc:Fallback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3E828B5E-EAE5-B80A-ADA4-B571E090AB13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478089" y="1245809"/>
                  <a:ext cx="17208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1E9C7184-CC9C-B3E5-2885-16935BF81851}"/>
                    </a:ext>
                  </a:extLst>
                </p14:cNvPr>
                <p14:cNvContentPartPr/>
                <p14:nvPr/>
              </p14:nvContentPartPr>
              <p14:xfrm>
                <a:off x="2757449" y="1249769"/>
                <a:ext cx="29520" cy="169920"/>
              </p14:xfrm>
            </p:contentPart>
          </mc:Choice>
          <mc:Fallback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1E9C7184-CC9C-B3E5-2885-16935BF81851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748809" y="1241129"/>
                  <a:ext cx="47160" cy="18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71784BBA-26F2-AC09-3946-5B3F473B1D93}"/>
              </a:ext>
            </a:extLst>
          </p:cNvPr>
          <p:cNvGrpSpPr/>
          <p:nvPr/>
        </p:nvGrpSpPr>
        <p:grpSpPr>
          <a:xfrm>
            <a:off x="3374849" y="1066169"/>
            <a:ext cx="759600" cy="325440"/>
            <a:chOff x="3374849" y="1066169"/>
            <a:chExt cx="759600" cy="325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FAA51D3A-E1FB-40BF-2FF0-F047981B0576}"/>
                    </a:ext>
                  </a:extLst>
                </p14:cNvPr>
                <p14:cNvContentPartPr/>
                <p14:nvPr/>
              </p14:nvContentPartPr>
              <p14:xfrm>
                <a:off x="3374849" y="1066169"/>
                <a:ext cx="158400" cy="319680"/>
              </p14:xfrm>
            </p:contentPart>
          </mc:Choice>
          <mc:Fallback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FAA51D3A-E1FB-40BF-2FF0-F047981B0576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365849" y="1057529"/>
                  <a:ext cx="176040" cy="33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9AEF6B32-85EC-4FE0-4FC8-F6DE1CB6645D}"/>
                    </a:ext>
                  </a:extLst>
                </p14:cNvPr>
                <p14:cNvContentPartPr/>
                <p14:nvPr/>
              </p14:nvContentPartPr>
              <p14:xfrm>
                <a:off x="3667889" y="1222409"/>
                <a:ext cx="32760" cy="169200"/>
              </p14:xfrm>
            </p:contentPart>
          </mc:Choice>
          <mc:Fallback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9AEF6B32-85EC-4FE0-4FC8-F6DE1CB6645D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658889" y="1213409"/>
                  <a:ext cx="5040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9C52C8E7-3A27-7D01-B381-260789964642}"/>
                    </a:ext>
                  </a:extLst>
                </p14:cNvPr>
                <p14:cNvContentPartPr/>
                <p14:nvPr/>
              </p14:nvContentPartPr>
              <p14:xfrm>
                <a:off x="3812969" y="1214849"/>
                <a:ext cx="219960" cy="152640"/>
              </p14:xfrm>
            </p:contentPart>
          </mc:Choice>
          <mc:Fallback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9C52C8E7-3A27-7D01-B381-260789964642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804329" y="1205849"/>
                  <a:ext cx="23760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88927180-7C89-D7CD-D203-7CE388C4EE28}"/>
                    </a:ext>
                  </a:extLst>
                </p14:cNvPr>
                <p14:cNvContentPartPr/>
                <p14:nvPr/>
              </p14:nvContentPartPr>
              <p14:xfrm>
                <a:off x="4110689" y="1224929"/>
                <a:ext cx="23760" cy="149040"/>
              </p14:xfrm>
            </p:contentPart>
          </mc:Choice>
          <mc:Fallback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88927180-7C89-D7CD-D203-7CE388C4EE28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4101689" y="1215929"/>
                  <a:ext cx="41400" cy="166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D096246-FBD4-8D19-B829-70971391FAB6}"/>
                  </a:ext>
                </a:extLst>
              </p14:cNvPr>
              <p14:cNvContentPartPr/>
              <p14:nvPr/>
            </p14:nvContentPartPr>
            <p14:xfrm>
              <a:off x="4291409" y="1217009"/>
              <a:ext cx="150480" cy="32220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D096246-FBD4-8D19-B829-70971391FAB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282769" y="1208369"/>
                <a:ext cx="16812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9A279F9-E759-B017-FB81-3622E9DDEF5A}"/>
                  </a:ext>
                </a:extLst>
              </p14:cNvPr>
              <p14:cNvContentPartPr/>
              <p14:nvPr/>
            </p14:nvContentPartPr>
            <p14:xfrm>
              <a:off x="4578689" y="1034489"/>
              <a:ext cx="3960" cy="1728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9A279F9-E759-B017-FB81-3622E9DDEF5A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569689" y="1025489"/>
                <a:ext cx="21600" cy="34920"/>
              </a:xfrm>
              <a:prstGeom prst="rect">
                <a:avLst/>
              </a:prstGeom>
            </p:spPr>
          </p:pic>
        </mc:Fallback>
      </mc:AlternateContent>
      <p:grpSp>
        <p:nvGrpSpPr>
          <p:cNvPr id="86" name="Group 85">
            <a:extLst>
              <a:ext uri="{FF2B5EF4-FFF2-40B4-BE49-F238E27FC236}">
                <a16:creationId xmlns:a16="http://schemas.microsoft.com/office/drawing/2014/main" id="{6254D259-2798-68FE-0F7C-F4E48E66FE0E}"/>
              </a:ext>
            </a:extLst>
          </p:cNvPr>
          <p:cNvGrpSpPr/>
          <p:nvPr/>
        </p:nvGrpSpPr>
        <p:grpSpPr>
          <a:xfrm>
            <a:off x="4601369" y="1160849"/>
            <a:ext cx="880920" cy="217800"/>
            <a:chOff x="4601369" y="1160849"/>
            <a:chExt cx="880920" cy="217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6414F27C-9843-9DA8-0034-3A68D906BE49}"/>
                    </a:ext>
                  </a:extLst>
                </p14:cNvPr>
                <p14:cNvContentPartPr/>
                <p14:nvPr/>
              </p14:nvContentPartPr>
              <p14:xfrm>
                <a:off x="4601369" y="1165169"/>
                <a:ext cx="96120" cy="203400"/>
              </p14:xfrm>
            </p:contentPart>
          </mc:Choice>
          <mc:Fallback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6414F27C-9843-9DA8-0034-3A68D906BE49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592369" y="1156169"/>
                  <a:ext cx="11376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71443ACD-C8BB-78D7-B537-3A22A5C5FAD2}"/>
                    </a:ext>
                  </a:extLst>
                </p14:cNvPr>
                <p14:cNvContentPartPr/>
                <p14:nvPr/>
              </p14:nvContentPartPr>
              <p14:xfrm>
                <a:off x="4780289" y="1174889"/>
                <a:ext cx="235800" cy="190800"/>
              </p14:xfrm>
            </p:contentPart>
          </mc:Choice>
          <mc:Fallback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71443ACD-C8BB-78D7-B537-3A22A5C5FAD2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771649" y="1165889"/>
                  <a:ext cx="25344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48BE0C2A-D6BD-A255-C789-E4EB892CFAB6}"/>
                    </a:ext>
                  </a:extLst>
                </p14:cNvPr>
                <p14:cNvContentPartPr/>
                <p14:nvPr/>
              </p14:nvContentPartPr>
              <p14:xfrm>
                <a:off x="5092049" y="1174529"/>
                <a:ext cx="119880" cy="204120"/>
              </p14:xfrm>
            </p:contentPart>
          </mc:Choice>
          <mc:Fallback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48BE0C2A-D6BD-A255-C789-E4EB892CFAB6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5083049" y="1165529"/>
                  <a:ext cx="13752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D0C7AC35-37D7-EC93-848D-F8A42E3B37EB}"/>
                    </a:ext>
                  </a:extLst>
                </p14:cNvPr>
                <p14:cNvContentPartPr/>
                <p14:nvPr/>
              </p14:nvContentPartPr>
              <p14:xfrm>
                <a:off x="5326409" y="1160849"/>
                <a:ext cx="155880" cy="201600"/>
              </p14:xfrm>
            </p:contentPart>
          </mc:Choice>
          <mc:Fallback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D0C7AC35-37D7-EC93-848D-F8A42E3B37EB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5317409" y="1151849"/>
                  <a:ext cx="173520" cy="219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328D795E-22D1-8D40-801B-2365417DBCAE}"/>
              </a:ext>
            </a:extLst>
          </p:cNvPr>
          <p:cNvGrpSpPr/>
          <p:nvPr/>
        </p:nvGrpSpPr>
        <p:grpSpPr>
          <a:xfrm>
            <a:off x="5938049" y="1166249"/>
            <a:ext cx="702360" cy="235800"/>
            <a:chOff x="5938049" y="1166249"/>
            <a:chExt cx="702360" cy="235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B065710B-E34B-4E80-9196-4B91BB358D82}"/>
                    </a:ext>
                  </a:extLst>
                </p14:cNvPr>
                <p14:cNvContentPartPr/>
                <p14:nvPr/>
              </p14:nvContentPartPr>
              <p14:xfrm>
                <a:off x="5938049" y="1207649"/>
                <a:ext cx="273960" cy="36000"/>
              </p14:xfrm>
            </p:contentPart>
          </mc:Choice>
          <mc:Fallback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B065710B-E34B-4E80-9196-4B91BB358D82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5929049" y="1198649"/>
                  <a:ext cx="29160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30A2BA11-AA1B-3E37-83D6-86E3302D1804}"/>
                    </a:ext>
                  </a:extLst>
                </p14:cNvPr>
                <p14:cNvContentPartPr/>
                <p14:nvPr/>
              </p14:nvContentPartPr>
              <p14:xfrm>
                <a:off x="6127049" y="1199729"/>
                <a:ext cx="41760" cy="202320"/>
              </p14:xfrm>
            </p:contentPart>
          </mc:Choice>
          <mc:Fallback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30A2BA11-AA1B-3E37-83D6-86E3302D1804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6118409" y="1190729"/>
                  <a:ext cx="5940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CB7078E5-2ABB-9DE9-D9D7-DAB84B8D27FC}"/>
                    </a:ext>
                  </a:extLst>
                </p14:cNvPr>
                <p14:cNvContentPartPr/>
                <p14:nvPr/>
              </p14:nvContentPartPr>
              <p14:xfrm>
                <a:off x="6286529" y="1222409"/>
                <a:ext cx="147240" cy="155880"/>
              </p14:xfrm>
            </p:contentPart>
          </mc:Choice>
          <mc:Fallback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CB7078E5-2ABB-9DE9-D9D7-DAB84B8D27FC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6277889" y="1213769"/>
                  <a:ext cx="16488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D33FC0D0-6CED-2BDB-600F-503597BEA197}"/>
                    </a:ext>
                  </a:extLst>
                </p14:cNvPr>
                <p14:cNvContentPartPr/>
                <p14:nvPr/>
              </p14:nvContentPartPr>
              <p14:xfrm>
                <a:off x="6473729" y="1166249"/>
                <a:ext cx="166680" cy="197280"/>
              </p14:xfrm>
            </p:contentPart>
          </mc:Choice>
          <mc:Fallback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D33FC0D0-6CED-2BDB-600F-503597BEA197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6464729" y="1157249"/>
                  <a:ext cx="184320" cy="214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0CD7DC98-0747-085D-7472-EF1FAB755BA9}"/>
              </a:ext>
            </a:extLst>
          </p:cNvPr>
          <p:cNvGrpSpPr/>
          <p:nvPr/>
        </p:nvGrpSpPr>
        <p:grpSpPr>
          <a:xfrm>
            <a:off x="7186529" y="1143569"/>
            <a:ext cx="959040" cy="266040"/>
            <a:chOff x="7186529" y="1143569"/>
            <a:chExt cx="959040" cy="266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534A8274-163D-391E-5BC8-EF61DD226DDC}"/>
                    </a:ext>
                  </a:extLst>
                </p14:cNvPr>
                <p14:cNvContentPartPr/>
                <p14:nvPr/>
              </p14:nvContentPartPr>
              <p14:xfrm>
                <a:off x="7186529" y="1150409"/>
                <a:ext cx="263160" cy="259200"/>
              </p14:xfrm>
            </p:contentPart>
          </mc:Choice>
          <mc:Fallback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534A8274-163D-391E-5BC8-EF61DD226DDC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7177529" y="1141769"/>
                  <a:ext cx="28080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EB4AD5FB-6D87-7DE3-73F0-9B19539F1E7D}"/>
                    </a:ext>
                  </a:extLst>
                </p14:cNvPr>
                <p14:cNvContentPartPr/>
                <p14:nvPr/>
              </p14:nvContentPartPr>
              <p14:xfrm>
                <a:off x="7597649" y="1147169"/>
                <a:ext cx="37800" cy="246240"/>
              </p14:xfrm>
            </p:contentPart>
          </mc:Choice>
          <mc:Fallback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EB4AD5FB-6D87-7DE3-73F0-9B19539F1E7D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7588649" y="1138529"/>
                  <a:ext cx="5544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2614D366-26E9-ECB5-ECF8-1E07B4433FEF}"/>
                    </a:ext>
                  </a:extLst>
                </p14:cNvPr>
                <p14:cNvContentPartPr/>
                <p14:nvPr/>
              </p14:nvContentPartPr>
              <p14:xfrm>
                <a:off x="7579289" y="1153289"/>
                <a:ext cx="223920" cy="236520"/>
              </p14:xfrm>
            </p:contentPart>
          </mc:Choice>
          <mc:Fallback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2614D366-26E9-ECB5-ECF8-1E07B4433FEF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7570289" y="1144289"/>
                  <a:ext cx="24156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A588F160-BE15-BFA1-925C-F233445007F5}"/>
                    </a:ext>
                  </a:extLst>
                </p14:cNvPr>
                <p14:cNvContentPartPr/>
                <p14:nvPr/>
              </p14:nvContentPartPr>
              <p14:xfrm>
                <a:off x="7918769" y="1143569"/>
                <a:ext cx="226800" cy="264240"/>
              </p14:xfrm>
            </p:contentPart>
          </mc:Choice>
          <mc:Fallback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A588F160-BE15-BFA1-925C-F233445007F5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7909769" y="1134569"/>
                  <a:ext cx="244440" cy="281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E748B1B-06E9-6AE9-EF36-5296AE18FFF8}"/>
                  </a:ext>
                </a:extLst>
              </p14:cNvPr>
              <p14:cNvContentPartPr/>
              <p14:nvPr/>
            </p14:nvContentPartPr>
            <p14:xfrm>
              <a:off x="8370209" y="1375409"/>
              <a:ext cx="1080" cy="108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E748B1B-06E9-6AE9-EF36-5296AE18FFF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8361569" y="1366769"/>
                <a:ext cx="18720" cy="18720"/>
              </a:xfrm>
              <a:prstGeom prst="rect">
                <a:avLst/>
              </a:prstGeom>
            </p:spPr>
          </p:pic>
        </mc:Fallback>
      </mc:AlternateContent>
      <p:grpSp>
        <p:nvGrpSpPr>
          <p:cNvPr id="111" name="Group 110">
            <a:extLst>
              <a:ext uri="{FF2B5EF4-FFF2-40B4-BE49-F238E27FC236}">
                <a16:creationId xmlns:a16="http://schemas.microsoft.com/office/drawing/2014/main" id="{8841705C-E8EE-B707-7DFE-DF3BF5714722}"/>
              </a:ext>
            </a:extLst>
          </p:cNvPr>
          <p:cNvGrpSpPr/>
          <p:nvPr/>
        </p:nvGrpSpPr>
        <p:grpSpPr>
          <a:xfrm>
            <a:off x="1016129" y="1949609"/>
            <a:ext cx="610560" cy="228240"/>
            <a:chOff x="1016129" y="1949609"/>
            <a:chExt cx="610560" cy="228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84D2D8A0-7647-493F-47FF-A4C33C464379}"/>
                    </a:ext>
                  </a:extLst>
                </p14:cNvPr>
                <p14:cNvContentPartPr/>
                <p14:nvPr/>
              </p14:nvContentPartPr>
              <p14:xfrm>
                <a:off x="1016129" y="1949609"/>
                <a:ext cx="148680" cy="228240"/>
              </p14:xfrm>
            </p:contentPart>
          </mc:Choice>
          <mc:Fallback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84D2D8A0-7647-493F-47FF-A4C33C464379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1007489" y="1940969"/>
                  <a:ext cx="16632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6F5E38F9-CFA2-F379-1109-E1A6A0A8C913}"/>
                    </a:ext>
                  </a:extLst>
                </p14:cNvPr>
                <p14:cNvContentPartPr/>
                <p14:nvPr/>
              </p14:nvContentPartPr>
              <p14:xfrm>
                <a:off x="1298729" y="2161289"/>
                <a:ext cx="2880" cy="360"/>
              </p14:xfrm>
            </p:contentPart>
          </mc:Choice>
          <mc:Fallback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6F5E38F9-CFA2-F379-1109-E1A6A0A8C913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290089" y="2152649"/>
                  <a:ext cx="205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28A9F36E-F9E5-5F67-FD0F-97D8A6DE30D9}"/>
                    </a:ext>
                  </a:extLst>
                </p14:cNvPr>
                <p14:cNvContentPartPr/>
                <p14:nvPr/>
              </p14:nvContentPartPr>
              <p14:xfrm>
                <a:off x="1382609" y="2000369"/>
                <a:ext cx="164880" cy="162000"/>
              </p14:xfrm>
            </p:contentPart>
          </mc:Choice>
          <mc:Fallback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28A9F36E-F9E5-5F67-FD0F-97D8A6DE30D9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373969" y="1991729"/>
                  <a:ext cx="18252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2DC428BC-5AE4-0D63-529F-7C739E85A684}"/>
                    </a:ext>
                  </a:extLst>
                </p14:cNvPr>
                <p14:cNvContentPartPr/>
                <p14:nvPr/>
              </p14:nvContentPartPr>
              <p14:xfrm>
                <a:off x="1429049" y="1959689"/>
                <a:ext cx="144360" cy="189720"/>
              </p14:xfrm>
            </p:contentPart>
          </mc:Choice>
          <mc:Fallback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2DC428BC-5AE4-0D63-529F-7C739E85A684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1420049" y="1951049"/>
                  <a:ext cx="16200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139A6BC3-93B8-7C14-0766-8DEA063C5845}"/>
                    </a:ext>
                  </a:extLst>
                </p14:cNvPr>
                <p14:cNvContentPartPr/>
                <p14:nvPr/>
              </p14:nvContentPartPr>
              <p14:xfrm>
                <a:off x="1618049" y="2136089"/>
                <a:ext cx="8640" cy="360"/>
              </p14:xfrm>
            </p:contentPart>
          </mc:Choice>
          <mc:Fallback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139A6BC3-93B8-7C14-0766-8DEA063C5845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1609409" y="2127449"/>
                  <a:ext cx="26280" cy="1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C3D859EB-AF89-E567-AB8F-63F2A2848ED6}"/>
              </a:ext>
            </a:extLst>
          </p:cNvPr>
          <p:cNvGrpSpPr/>
          <p:nvPr/>
        </p:nvGrpSpPr>
        <p:grpSpPr>
          <a:xfrm>
            <a:off x="2306009" y="1803809"/>
            <a:ext cx="1010880" cy="317160"/>
            <a:chOff x="2306009" y="1803809"/>
            <a:chExt cx="1010880" cy="317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D60AFF7E-FA3B-5068-E748-A77F0879B11D}"/>
                    </a:ext>
                  </a:extLst>
                </p14:cNvPr>
                <p14:cNvContentPartPr/>
                <p14:nvPr/>
              </p14:nvContentPartPr>
              <p14:xfrm>
                <a:off x="2306009" y="1803809"/>
                <a:ext cx="342000" cy="308160"/>
              </p14:xfrm>
            </p:contentPart>
          </mc:Choice>
          <mc:Fallback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D60AFF7E-FA3B-5068-E748-A77F0879B11D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2297009" y="1794809"/>
                  <a:ext cx="359640" cy="32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83655B3A-45E7-2774-9CEE-CD12F1CF2195}"/>
                    </a:ext>
                  </a:extLst>
                </p14:cNvPr>
                <p14:cNvContentPartPr/>
                <p14:nvPr/>
              </p14:nvContentPartPr>
              <p14:xfrm>
                <a:off x="2827649" y="1849889"/>
                <a:ext cx="17640" cy="252720"/>
              </p14:xfrm>
            </p:contentPart>
          </mc:Choice>
          <mc:Fallback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83655B3A-45E7-2774-9CEE-CD12F1CF219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2818649" y="1841249"/>
                  <a:ext cx="3528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E1F0E713-E0BB-25D9-EF20-98D0A03CC606}"/>
                    </a:ext>
                  </a:extLst>
                </p14:cNvPr>
                <p14:cNvContentPartPr/>
                <p14:nvPr/>
              </p14:nvContentPartPr>
              <p14:xfrm>
                <a:off x="2800289" y="1883729"/>
                <a:ext cx="196920" cy="209520"/>
              </p14:xfrm>
            </p:contentPart>
          </mc:Choice>
          <mc:Fallback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E1F0E713-E0BB-25D9-EF20-98D0A03CC60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2791649" y="1874729"/>
                  <a:ext cx="2145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A7475E03-C273-774B-7C03-F478EBF59896}"/>
                    </a:ext>
                  </a:extLst>
                </p14:cNvPr>
                <p14:cNvContentPartPr/>
                <p14:nvPr/>
              </p14:nvContentPartPr>
              <p14:xfrm>
                <a:off x="3149129" y="1840889"/>
                <a:ext cx="167760" cy="280080"/>
              </p14:xfrm>
            </p:contentPart>
          </mc:Choice>
          <mc:Fallback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A7475E03-C273-774B-7C03-F478EBF59896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3140489" y="1832249"/>
                  <a:ext cx="185400" cy="297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12F5737D-ADBB-9F86-3925-91B6DA6F2E76}"/>
              </a:ext>
            </a:extLst>
          </p:cNvPr>
          <p:cNvGrpSpPr/>
          <p:nvPr/>
        </p:nvGrpSpPr>
        <p:grpSpPr>
          <a:xfrm>
            <a:off x="3649169" y="1795529"/>
            <a:ext cx="1049040" cy="412560"/>
            <a:chOff x="3649169" y="1795529"/>
            <a:chExt cx="1049040" cy="412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559AFB49-F3D3-A10D-79ED-35AD26AC4BB1}"/>
                    </a:ext>
                  </a:extLst>
                </p14:cNvPr>
                <p14:cNvContentPartPr/>
                <p14:nvPr/>
              </p14:nvContentPartPr>
              <p14:xfrm>
                <a:off x="3649169" y="1795529"/>
                <a:ext cx="152280" cy="336600"/>
              </p14:xfrm>
            </p:contentPart>
          </mc:Choice>
          <mc:Fallback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559AFB49-F3D3-A10D-79ED-35AD26AC4BB1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3640169" y="1786529"/>
                  <a:ext cx="16992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E50317E7-A140-9F66-C71D-83FB030CC239}"/>
                    </a:ext>
                  </a:extLst>
                </p14:cNvPr>
                <p14:cNvContentPartPr/>
                <p14:nvPr/>
              </p14:nvContentPartPr>
              <p14:xfrm>
                <a:off x="3944369" y="1857449"/>
                <a:ext cx="188280" cy="284040"/>
              </p14:xfrm>
            </p:contentPart>
          </mc:Choice>
          <mc:Fallback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E50317E7-A140-9F66-C71D-83FB030CC239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3935729" y="1848809"/>
                  <a:ext cx="20592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782C6A59-829E-C244-3DC6-2A3FF984AC14}"/>
                    </a:ext>
                  </a:extLst>
                </p14:cNvPr>
                <p14:cNvContentPartPr/>
                <p14:nvPr/>
              </p14:nvContentPartPr>
              <p14:xfrm>
                <a:off x="4282049" y="1874009"/>
                <a:ext cx="179640" cy="245160"/>
              </p14:xfrm>
            </p:contentPart>
          </mc:Choice>
          <mc:Fallback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782C6A59-829E-C244-3DC6-2A3FF984AC14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4273409" y="1865369"/>
                  <a:ext cx="19728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17ABAE3F-7780-73E2-B193-01784B6A84DB}"/>
                    </a:ext>
                  </a:extLst>
                </p14:cNvPr>
                <p14:cNvContentPartPr/>
                <p14:nvPr/>
              </p14:nvContentPartPr>
              <p14:xfrm>
                <a:off x="4622249" y="2088929"/>
                <a:ext cx="75960" cy="119160"/>
              </p14:xfrm>
            </p:contentPart>
          </mc:Choice>
          <mc:Fallback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17ABAE3F-7780-73E2-B193-01784B6A84DB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4613249" y="2079929"/>
                  <a:ext cx="93600" cy="136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54DE034-9F27-BABD-90F6-247FEFE30C17}"/>
                  </a:ext>
                </a:extLst>
              </p14:cNvPr>
              <p14:cNvContentPartPr/>
              <p14:nvPr/>
            </p14:nvContentPartPr>
            <p14:xfrm>
              <a:off x="4921409" y="1882649"/>
              <a:ext cx="180360" cy="25920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54DE034-9F27-BABD-90F6-247FEFE30C1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912769" y="1874009"/>
                <a:ext cx="198000" cy="276840"/>
              </a:xfrm>
              <a:prstGeom prst="rect">
                <a:avLst/>
              </a:prstGeom>
            </p:spPr>
          </p:pic>
        </mc:Fallback>
      </mc:AlternateContent>
      <p:grpSp>
        <p:nvGrpSpPr>
          <p:cNvPr id="124" name="Group 123">
            <a:extLst>
              <a:ext uri="{FF2B5EF4-FFF2-40B4-BE49-F238E27FC236}">
                <a16:creationId xmlns:a16="http://schemas.microsoft.com/office/drawing/2014/main" id="{CDA855E1-138F-737D-8C67-7B678E7D94BB}"/>
              </a:ext>
            </a:extLst>
          </p:cNvPr>
          <p:cNvGrpSpPr/>
          <p:nvPr/>
        </p:nvGrpSpPr>
        <p:grpSpPr>
          <a:xfrm>
            <a:off x="5275289" y="1793009"/>
            <a:ext cx="458640" cy="399960"/>
            <a:chOff x="5275289" y="1793009"/>
            <a:chExt cx="458640" cy="399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F17434BE-1275-6BD0-5596-0237A86930CA}"/>
                    </a:ext>
                  </a:extLst>
                </p14:cNvPr>
                <p14:cNvContentPartPr/>
                <p14:nvPr/>
              </p14:nvContentPartPr>
              <p14:xfrm>
                <a:off x="5275289" y="1878689"/>
                <a:ext cx="183600" cy="272520"/>
              </p14:xfrm>
            </p:contentPart>
          </mc:Choice>
          <mc:Fallback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F17434BE-1275-6BD0-5596-0237A86930CA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5266649" y="1869689"/>
                  <a:ext cx="20124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6D899452-BBCE-2931-B591-BC9AF873534D}"/>
                    </a:ext>
                  </a:extLst>
                </p14:cNvPr>
                <p14:cNvContentPartPr/>
                <p14:nvPr/>
              </p14:nvContentPartPr>
              <p14:xfrm>
                <a:off x="5565089" y="1793009"/>
                <a:ext cx="168840" cy="399960"/>
              </p14:xfrm>
            </p:contentPart>
          </mc:Choice>
          <mc:Fallback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6D899452-BBCE-2931-B591-BC9AF873534D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5556449" y="1784369"/>
                  <a:ext cx="186480" cy="417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095306BC-659D-5958-7AA3-8C16C1EFDC8B}"/>
              </a:ext>
            </a:extLst>
          </p:cNvPr>
          <p:cNvGrpSpPr/>
          <p:nvPr/>
        </p:nvGrpSpPr>
        <p:grpSpPr>
          <a:xfrm>
            <a:off x="5955329" y="2009729"/>
            <a:ext cx="217440" cy="119880"/>
            <a:chOff x="5955329" y="2009729"/>
            <a:chExt cx="217440" cy="119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80717AA0-8EC3-81EA-27AF-82243792D4DC}"/>
                    </a:ext>
                  </a:extLst>
                </p14:cNvPr>
                <p14:cNvContentPartPr/>
                <p14:nvPr/>
              </p14:nvContentPartPr>
              <p14:xfrm>
                <a:off x="5982689" y="2009729"/>
                <a:ext cx="190080" cy="11520"/>
              </p14:xfrm>
            </p:contentPart>
          </mc:Choice>
          <mc:Fallback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80717AA0-8EC3-81EA-27AF-82243792D4DC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5973689" y="2000729"/>
                  <a:ext cx="20772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FB2AF920-8CA8-3C28-4C61-2B73EC918A0B}"/>
                    </a:ext>
                  </a:extLst>
                </p14:cNvPr>
                <p14:cNvContentPartPr/>
                <p14:nvPr/>
              </p14:nvContentPartPr>
              <p14:xfrm>
                <a:off x="5955329" y="2109089"/>
                <a:ext cx="180720" cy="20520"/>
              </p14:xfrm>
            </p:contentPart>
          </mc:Choice>
          <mc:Fallback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FB2AF920-8CA8-3C28-4C61-2B73EC918A0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5946329" y="2100089"/>
                  <a:ext cx="198360" cy="38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37D4E9E1-A4A6-EA57-D4EB-7F500AF6F2CB}"/>
                  </a:ext>
                </a:extLst>
              </p14:cNvPr>
              <p14:cNvContentPartPr/>
              <p14:nvPr/>
            </p14:nvContentPartPr>
            <p14:xfrm>
              <a:off x="6383369" y="1837649"/>
              <a:ext cx="167760" cy="29772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37D4E9E1-A4A6-EA57-D4EB-7F500AF6F2C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6374369" y="1828649"/>
                <a:ext cx="18540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D5753BDC-DD50-CD13-B9B5-05ACD0AC3A13}"/>
                  </a:ext>
                </a:extLst>
              </p14:cNvPr>
              <p14:cNvContentPartPr/>
              <p14:nvPr/>
            </p14:nvContentPartPr>
            <p14:xfrm>
              <a:off x="1007489" y="2731889"/>
              <a:ext cx="150480" cy="18828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D5753BDC-DD50-CD13-B9B5-05ACD0AC3A13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998489" y="2722889"/>
                <a:ext cx="1681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322743E1-CAED-F40D-022A-B3BA8CE20150}"/>
                  </a:ext>
                </a:extLst>
              </p14:cNvPr>
              <p14:cNvContentPartPr/>
              <p14:nvPr/>
            </p14:nvContentPartPr>
            <p14:xfrm>
              <a:off x="1322849" y="2713169"/>
              <a:ext cx="30240" cy="20232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322743E1-CAED-F40D-022A-B3BA8CE20150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313849" y="2704169"/>
                <a:ext cx="47880" cy="219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60" name="Group 159">
            <a:extLst>
              <a:ext uri="{FF2B5EF4-FFF2-40B4-BE49-F238E27FC236}">
                <a16:creationId xmlns:a16="http://schemas.microsoft.com/office/drawing/2014/main" id="{8EA602BC-D01A-4B2E-1F21-8CD40F6B5CC1}"/>
              </a:ext>
            </a:extLst>
          </p:cNvPr>
          <p:cNvGrpSpPr/>
          <p:nvPr/>
        </p:nvGrpSpPr>
        <p:grpSpPr>
          <a:xfrm>
            <a:off x="1890929" y="2618129"/>
            <a:ext cx="1315080" cy="335880"/>
            <a:chOff x="1890929" y="2618129"/>
            <a:chExt cx="1315080" cy="335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F7B2A3EC-E2BC-F131-E125-50CA05C5F306}"/>
                    </a:ext>
                  </a:extLst>
                </p14:cNvPr>
                <p14:cNvContentPartPr/>
                <p14:nvPr/>
              </p14:nvContentPartPr>
              <p14:xfrm>
                <a:off x="1915769" y="2750609"/>
                <a:ext cx="16920" cy="184320"/>
              </p14:xfrm>
            </p:contentPart>
          </mc:Choice>
          <mc:Fallback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F7B2A3EC-E2BC-F131-E125-50CA05C5F306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907129" y="2741609"/>
                  <a:ext cx="3456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5E8E0135-9E70-206A-BA88-0481C1230D4A}"/>
                    </a:ext>
                  </a:extLst>
                </p14:cNvPr>
                <p14:cNvContentPartPr/>
                <p14:nvPr/>
              </p14:nvContentPartPr>
              <p14:xfrm>
                <a:off x="1890929" y="2748809"/>
                <a:ext cx="210600" cy="205200"/>
              </p14:xfrm>
            </p:contentPart>
          </mc:Choice>
          <mc:Fallback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5E8E0135-9E70-206A-BA88-0481C1230D4A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1882289" y="2740169"/>
                  <a:ext cx="22824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39F585DA-9C77-B010-0821-2D3D47107E45}"/>
                    </a:ext>
                  </a:extLst>
                </p14:cNvPr>
                <p14:cNvContentPartPr/>
                <p14:nvPr/>
              </p14:nvContentPartPr>
              <p14:xfrm>
                <a:off x="2231849" y="2766449"/>
                <a:ext cx="137880" cy="159480"/>
              </p14:xfrm>
            </p:contentPart>
          </mc:Choice>
          <mc:Fallback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39F585DA-9C77-B010-0821-2D3D47107E45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2223209" y="2757449"/>
                  <a:ext cx="1555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40378ACE-7DCF-2BA6-5412-0BC7B6BFB1C4}"/>
                    </a:ext>
                  </a:extLst>
                </p14:cNvPr>
                <p14:cNvContentPartPr/>
                <p14:nvPr/>
              </p14:nvContentPartPr>
              <p14:xfrm>
                <a:off x="2490329" y="2724329"/>
                <a:ext cx="7560" cy="208080"/>
              </p14:xfrm>
            </p:contentPart>
          </mc:Choice>
          <mc:Fallback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40378ACE-7DCF-2BA6-5412-0BC7B6BFB1C4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2481689" y="2715329"/>
                  <a:ext cx="2520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571F925E-2969-14D2-1CC7-C9A16D18204E}"/>
                    </a:ext>
                  </a:extLst>
                </p14:cNvPr>
                <p14:cNvContentPartPr/>
                <p14:nvPr/>
              </p14:nvContentPartPr>
              <p14:xfrm>
                <a:off x="2590769" y="2731169"/>
                <a:ext cx="238320" cy="177840"/>
              </p14:xfrm>
            </p:contentPart>
          </mc:Choice>
          <mc:Fallback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571F925E-2969-14D2-1CC7-C9A16D18204E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2582129" y="2722529"/>
                  <a:ext cx="25596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7C299E77-4CBC-6085-82F7-B4DA82EA94F5}"/>
                    </a:ext>
                  </a:extLst>
                </p14:cNvPr>
                <p14:cNvContentPartPr/>
                <p14:nvPr/>
              </p14:nvContentPartPr>
              <p14:xfrm>
                <a:off x="2921609" y="2765729"/>
                <a:ext cx="145800" cy="158040"/>
              </p14:xfrm>
            </p:contentPart>
          </mc:Choice>
          <mc:Fallback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7C299E77-4CBC-6085-82F7-B4DA82EA94F5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2912609" y="2756729"/>
                  <a:ext cx="1634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51556DCB-4D56-067E-33F4-D8BDDFC335B4}"/>
                    </a:ext>
                  </a:extLst>
                </p14:cNvPr>
                <p14:cNvContentPartPr/>
                <p14:nvPr/>
              </p14:nvContentPartPr>
              <p14:xfrm>
                <a:off x="3195209" y="2764289"/>
                <a:ext cx="10800" cy="183600"/>
              </p14:xfrm>
            </p:contentPart>
          </mc:Choice>
          <mc:Fallback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51556DCB-4D56-067E-33F4-D8BDDFC335B4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186569" y="2755289"/>
                  <a:ext cx="2844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1DE3F8E7-1D75-96E8-65F7-8418333C8638}"/>
                    </a:ext>
                  </a:extLst>
                </p14:cNvPr>
                <p14:cNvContentPartPr/>
                <p14:nvPr/>
              </p14:nvContentPartPr>
              <p14:xfrm>
                <a:off x="3196649" y="2618129"/>
                <a:ext cx="7560" cy="14400"/>
              </p14:xfrm>
            </p:contentPart>
          </mc:Choice>
          <mc:Fallback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1DE3F8E7-1D75-96E8-65F7-8418333C8638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3188009" y="2609129"/>
                  <a:ext cx="25200" cy="32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771B1741-5282-ABEA-FDC5-2AA1D476DBC0}"/>
              </a:ext>
            </a:extLst>
          </p:cNvPr>
          <p:cNvGrpSpPr/>
          <p:nvPr/>
        </p:nvGrpSpPr>
        <p:grpSpPr>
          <a:xfrm>
            <a:off x="3767609" y="2555489"/>
            <a:ext cx="2074320" cy="523800"/>
            <a:chOff x="3767609" y="2555489"/>
            <a:chExt cx="2074320" cy="523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622789A3-F142-B22F-9AA7-ADCA2545EDD1}"/>
                    </a:ext>
                  </a:extLst>
                </p14:cNvPr>
                <p14:cNvContentPartPr/>
                <p14:nvPr/>
              </p14:nvContentPartPr>
              <p14:xfrm>
                <a:off x="3767609" y="2555489"/>
                <a:ext cx="170640" cy="335160"/>
              </p14:xfrm>
            </p:contentPart>
          </mc:Choice>
          <mc:Fallback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622789A3-F142-B22F-9AA7-ADCA2545EDD1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3758969" y="2546849"/>
                  <a:ext cx="18828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C7EC76D2-9F29-17EA-EFF9-5567E71320BE}"/>
                    </a:ext>
                  </a:extLst>
                </p14:cNvPr>
                <p14:cNvContentPartPr/>
                <p14:nvPr/>
              </p14:nvContentPartPr>
              <p14:xfrm>
                <a:off x="4077209" y="2697329"/>
                <a:ext cx="5760" cy="192960"/>
              </p14:xfrm>
            </p:contentPart>
          </mc:Choice>
          <mc:Fallback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C7EC76D2-9F29-17EA-EFF9-5567E71320BE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4068569" y="2688329"/>
                  <a:ext cx="2340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F40E51D3-4FC1-564E-BAE1-54D550ADFF83}"/>
                    </a:ext>
                  </a:extLst>
                </p14:cNvPr>
                <p14:cNvContentPartPr/>
                <p14:nvPr/>
              </p14:nvContentPartPr>
              <p14:xfrm>
                <a:off x="4247489" y="2718929"/>
                <a:ext cx="348840" cy="183600"/>
              </p14:xfrm>
            </p:contentPart>
          </mc:Choice>
          <mc:Fallback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F40E51D3-4FC1-564E-BAE1-54D550ADFF83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4238489" y="2710289"/>
                  <a:ext cx="36648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FDE8414E-2156-1C86-53AC-0EA526716F43}"/>
                    </a:ext>
                  </a:extLst>
                </p14:cNvPr>
                <p14:cNvContentPartPr/>
                <p14:nvPr/>
              </p14:nvContentPartPr>
              <p14:xfrm>
                <a:off x="4712969" y="2739089"/>
                <a:ext cx="165960" cy="340200"/>
              </p14:xfrm>
            </p:contentPart>
          </mc:Choice>
          <mc:Fallback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FDE8414E-2156-1C86-53AC-0EA526716F43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4704329" y="2730449"/>
                  <a:ext cx="183600" cy="35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FEAE9485-FE0E-EE58-2F48-EFECC924A9AF}"/>
                    </a:ext>
                  </a:extLst>
                </p14:cNvPr>
                <p14:cNvContentPartPr/>
                <p14:nvPr/>
              </p14:nvContentPartPr>
              <p14:xfrm>
                <a:off x="5011769" y="2694089"/>
                <a:ext cx="119160" cy="205560"/>
              </p14:xfrm>
            </p:contentPart>
          </mc:Choice>
          <mc:Fallback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FEAE9485-FE0E-EE58-2F48-EFECC924A9AF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5002769" y="2685089"/>
                  <a:ext cx="13680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A990D5CF-2DC9-9D9F-6E79-C04279EE4BD9}"/>
                    </a:ext>
                  </a:extLst>
                </p14:cNvPr>
                <p14:cNvContentPartPr/>
                <p14:nvPr/>
              </p14:nvContentPartPr>
              <p14:xfrm>
                <a:off x="4965689" y="2572409"/>
                <a:ext cx="15480" cy="15480"/>
              </p14:xfrm>
            </p:contentPart>
          </mc:Choice>
          <mc:Fallback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A990D5CF-2DC9-9D9F-6E79-C04279EE4BD9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957049" y="2563769"/>
                  <a:ext cx="3312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5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C0354188-28E1-0FAC-F046-5E4F8B21B52C}"/>
                    </a:ext>
                  </a:extLst>
                </p14:cNvPr>
                <p14:cNvContentPartPr/>
                <p14:nvPr/>
              </p14:nvContentPartPr>
              <p14:xfrm>
                <a:off x="5200049" y="2698049"/>
                <a:ext cx="207720" cy="192600"/>
              </p14:xfrm>
            </p:contentPart>
          </mc:Choice>
          <mc:Fallback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C0354188-28E1-0FAC-F046-5E4F8B21B52C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5191409" y="2689409"/>
                  <a:ext cx="22536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7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B921CAEF-E268-6102-0B9B-5BE7AA075ECE}"/>
                    </a:ext>
                  </a:extLst>
                </p14:cNvPr>
                <p14:cNvContentPartPr/>
                <p14:nvPr/>
              </p14:nvContentPartPr>
              <p14:xfrm>
                <a:off x="5482289" y="2695169"/>
                <a:ext cx="146880" cy="206280"/>
              </p14:xfrm>
            </p:contentPart>
          </mc:Choice>
          <mc:Fallback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B921CAEF-E268-6102-0B9B-5BE7AA075ECE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5473649" y="2686169"/>
                  <a:ext cx="16452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9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D3FD1D22-CD98-85B0-0E3A-68F46BF005A2}"/>
                    </a:ext>
                  </a:extLst>
                </p14:cNvPr>
                <p14:cNvContentPartPr/>
                <p14:nvPr/>
              </p14:nvContentPartPr>
              <p14:xfrm>
                <a:off x="5661209" y="2708129"/>
                <a:ext cx="180720" cy="210600"/>
              </p14:xfrm>
            </p:contentPart>
          </mc:Choice>
          <mc:Fallback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D3FD1D22-CD98-85B0-0E3A-68F46BF005A2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5652569" y="2699129"/>
                  <a:ext cx="198360" cy="22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ADC3089D-9B3D-B69A-8AE6-C84B9AFAC785}"/>
              </a:ext>
            </a:extLst>
          </p:cNvPr>
          <p:cNvGrpSpPr/>
          <p:nvPr/>
        </p:nvGrpSpPr>
        <p:grpSpPr>
          <a:xfrm>
            <a:off x="6331889" y="2727569"/>
            <a:ext cx="803880" cy="180000"/>
            <a:chOff x="6331889" y="2727569"/>
            <a:chExt cx="803880" cy="180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1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48AF66E6-2663-71D2-019E-846E6632DE78}"/>
                    </a:ext>
                  </a:extLst>
                </p14:cNvPr>
                <p14:cNvContentPartPr/>
                <p14:nvPr/>
              </p14:nvContentPartPr>
              <p14:xfrm>
                <a:off x="6331889" y="2750969"/>
                <a:ext cx="204480" cy="156600"/>
              </p14:xfrm>
            </p:contentPart>
          </mc:Choice>
          <mc:Fallback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48AF66E6-2663-71D2-019E-846E6632DE78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6322889" y="2742329"/>
                  <a:ext cx="22212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3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5465ED9C-7AA7-4F03-585D-BD676163AA6E}"/>
                    </a:ext>
                  </a:extLst>
                </p14:cNvPr>
                <p14:cNvContentPartPr/>
                <p14:nvPr/>
              </p14:nvContentPartPr>
              <p14:xfrm>
                <a:off x="6594329" y="2740169"/>
                <a:ext cx="303480" cy="159120"/>
              </p14:xfrm>
            </p:contentPart>
          </mc:Choice>
          <mc:Fallback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5465ED9C-7AA7-4F03-585D-BD676163AA6E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6585689" y="2731169"/>
                  <a:ext cx="32112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5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FC78FE0B-C98B-92C7-6160-1863630544ED}"/>
                    </a:ext>
                  </a:extLst>
                </p14:cNvPr>
                <p14:cNvContentPartPr/>
                <p14:nvPr/>
              </p14:nvContentPartPr>
              <p14:xfrm>
                <a:off x="6964769" y="2727569"/>
                <a:ext cx="171000" cy="156240"/>
              </p14:xfrm>
            </p:contentPart>
          </mc:Choice>
          <mc:Fallback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FC78FE0B-C98B-92C7-6160-1863630544ED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6956129" y="2718929"/>
                  <a:ext cx="188640" cy="173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0EE64B0A-27CA-F3BF-C9CD-74B0CDCE47F6}"/>
              </a:ext>
            </a:extLst>
          </p:cNvPr>
          <p:cNvGrpSpPr/>
          <p:nvPr/>
        </p:nvGrpSpPr>
        <p:grpSpPr>
          <a:xfrm>
            <a:off x="7724369" y="2636489"/>
            <a:ext cx="558000" cy="307800"/>
            <a:chOff x="7724369" y="2636489"/>
            <a:chExt cx="558000" cy="307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7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B44DBDD2-BF84-4F84-56CC-398CBBCE2BB3}"/>
                    </a:ext>
                  </a:extLst>
                </p14:cNvPr>
                <p14:cNvContentPartPr/>
                <p14:nvPr/>
              </p14:nvContentPartPr>
              <p14:xfrm>
                <a:off x="7724369" y="2636489"/>
                <a:ext cx="245880" cy="281160"/>
              </p14:xfrm>
            </p:contentPart>
          </mc:Choice>
          <mc:Fallback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B44DBDD2-BF84-4F84-56CC-398CBBCE2BB3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7715369" y="2627489"/>
                  <a:ext cx="26352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9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912E458D-33DA-46CB-B2A6-E4A9B2FBD322}"/>
                    </a:ext>
                  </a:extLst>
                </p14:cNvPr>
                <p14:cNvContentPartPr/>
                <p14:nvPr/>
              </p14:nvContentPartPr>
              <p14:xfrm>
                <a:off x="8088329" y="2669969"/>
                <a:ext cx="194040" cy="274320"/>
              </p14:xfrm>
            </p:contentPart>
          </mc:Choice>
          <mc:Fallback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912E458D-33DA-46CB-B2A6-E4A9B2FBD322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8079689" y="2660969"/>
                  <a:ext cx="211680" cy="291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34EDC61C-9350-DDDC-3105-664551B0BA52}"/>
              </a:ext>
            </a:extLst>
          </p:cNvPr>
          <p:cNvGrpSpPr/>
          <p:nvPr/>
        </p:nvGrpSpPr>
        <p:grpSpPr>
          <a:xfrm>
            <a:off x="8786009" y="2713169"/>
            <a:ext cx="665640" cy="243720"/>
            <a:chOff x="8786009" y="2713169"/>
            <a:chExt cx="665640" cy="243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1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364E0FEC-88B7-389B-6A2F-C188F690C17E}"/>
                    </a:ext>
                  </a:extLst>
                </p14:cNvPr>
                <p14:cNvContentPartPr/>
                <p14:nvPr/>
              </p14:nvContentPartPr>
              <p14:xfrm>
                <a:off x="8810129" y="2713169"/>
                <a:ext cx="21240" cy="200880"/>
              </p14:xfrm>
            </p:contentPart>
          </mc:Choice>
          <mc:Fallback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364E0FEC-88B7-389B-6A2F-C188F690C17E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8801489" y="2704169"/>
                  <a:ext cx="3888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3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5B4D6D45-99AB-E9BD-032E-1033BC71DA3F}"/>
                    </a:ext>
                  </a:extLst>
                </p14:cNvPr>
                <p14:cNvContentPartPr/>
                <p14:nvPr/>
              </p14:nvContentPartPr>
              <p14:xfrm>
                <a:off x="8786009" y="2742689"/>
                <a:ext cx="201240" cy="168840"/>
              </p14:xfrm>
            </p:contentPart>
          </mc:Choice>
          <mc:Fallback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5B4D6D45-99AB-E9BD-032E-1033BC71DA3F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8777009" y="2734049"/>
                  <a:ext cx="21888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5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68E83C41-D7E5-E0A3-2D13-768368E6FF11}"/>
                    </a:ext>
                  </a:extLst>
                </p14:cNvPr>
                <p14:cNvContentPartPr/>
                <p14:nvPr/>
              </p14:nvContentPartPr>
              <p14:xfrm>
                <a:off x="9080849" y="2757809"/>
                <a:ext cx="370800" cy="199080"/>
              </p14:xfrm>
            </p:contentPart>
          </mc:Choice>
          <mc:Fallback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68E83C41-D7E5-E0A3-2D13-768368E6FF11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9072209" y="2748809"/>
                  <a:ext cx="388440" cy="216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0816B0AD-D73D-95B2-F1BE-68E6B53D38A6}"/>
              </a:ext>
            </a:extLst>
          </p:cNvPr>
          <p:cNvGrpSpPr/>
          <p:nvPr/>
        </p:nvGrpSpPr>
        <p:grpSpPr>
          <a:xfrm>
            <a:off x="9906689" y="2624609"/>
            <a:ext cx="601920" cy="321480"/>
            <a:chOff x="9906689" y="2624609"/>
            <a:chExt cx="601920" cy="321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7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8126A662-907A-9BD5-123D-FC9D8EDEFE20}"/>
                    </a:ext>
                  </a:extLst>
                </p14:cNvPr>
                <p14:cNvContentPartPr/>
                <p14:nvPr/>
              </p14:nvContentPartPr>
              <p14:xfrm>
                <a:off x="9906689" y="2624609"/>
                <a:ext cx="274320" cy="321480"/>
              </p14:xfrm>
            </p:contentPart>
          </mc:Choice>
          <mc:Fallback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8126A662-907A-9BD5-123D-FC9D8EDEFE20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9897689" y="2615609"/>
                  <a:ext cx="291960" cy="33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9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93571F8A-9C3F-2A97-95F1-B70359B413E9}"/>
                    </a:ext>
                  </a:extLst>
                </p14:cNvPr>
                <p14:cNvContentPartPr/>
                <p14:nvPr/>
              </p14:nvContentPartPr>
              <p14:xfrm>
                <a:off x="10296569" y="2642609"/>
                <a:ext cx="212040" cy="284040"/>
              </p14:xfrm>
            </p:contentPart>
          </mc:Choice>
          <mc:Fallback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93571F8A-9C3F-2A97-95F1-B70359B413E9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0287569" y="2633969"/>
                  <a:ext cx="229680" cy="301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31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FA9E717-685E-799D-92FA-F147BDF07D21}"/>
                  </a:ext>
                </a:extLst>
              </p14:cNvPr>
              <p14:cNvContentPartPr/>
              <p14:nvPr/>
            </p14:nvContentPartPr>
            <p14:xfrm>
              <a:off x="1263809" y="3409769"/>
              <a:ext cx="20520" cy="2052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FA9E717-685E-799D-92FA-F147BDF07D21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1255169" y="3400769"/>
                <a:ext cx="3816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85" name="Group 184">
            <a:extLst>
              <a:ext uri="{FF2B5EF4-FFF2-40B4-BE49-F238E27FC236}">
                <a16:creationId xmlns:a16="http://schemas.microsoft.com/office/drawing/2014/main" id="{31651100-5B3E-EA37-621D-C3C9BA9653D5}"/>
              </a:ext>
            </a:extLst>
          </p:cNvPr>
          <p:cNvGrpSpPr/>
          <p:nvPr/>
        </p:nvGrpSpPr>
        <p:grpSpPr>
          <a:xfrm>
            <a:off x="1022609" y="3553769"/>
            <a:ext cx="1100520" cy="226800"/>
            <a:chOff x="1022609" y="3553769"/>
            <a:chExt cx="1100520" cy="226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3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D9ECD32E-A7A2-19E1-E593-60CA168EBF2F}"/>
                    </a:ext>
                  </a:extLst>
                </p14:cNvPr>
                <p14:cNvContentPartPr/>
                <p14:nvPr/>
              </p14:nvContentPartPr>
              <p14:xfrm>
                <a:off x="1022609" y="3587969"/>
                <a:ext cx="219600" cy="192600"/>
              </p14:xfrm>
            </p:contentPart>
          </mc:Choice>
          <mc:Fallback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D9ECD32E-A7A2-19E1-E593-60CA168EBF2F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1013609" y="3578969"/>
                  <a:ext cx="23724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5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BCD604FF-CAAB-E69E-7273-F4CA5B0481CA}"/>
                    </a:ext>
                  </a:extLst>
                </p14:cNvPr>
                <p14:cNvContentPartPr/>
                <p14:nvPr/>
              </p14:nvContentPartPr>
              <p14:xfrm>
                <a:off x="1362449" y="3595889"/>
                <a:ext cx="27720" cy="163440"/>
              </p14:xfrm>
            </p:contentPart>
          </mc:Choice>
          <mc:Fallback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BCD604FF-CAAB-E69E-7273-F4CA5B0481CA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1353809" y="3586889"/>
                  <a:ext cx="453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7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A5C5DA7A-53AC-4D6A-7F99-DE991192B5B0}"/>
                    </a:ext>
                  </a:extLst>
                </p14:cNvPr>
                <p14:cNvContentPartPr/>
                <p14:nvPr/>
              </p14:nvContentPartPr>
              <p14:xfrm>
                <a:off x="1471889" y="3553769"/>
                <a:ext cx="181440" cy="192600"/>
              </p14:xfrm>
            </p:contentPart>
          </mc:Choice>
          <mc:Fallback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A5C5DA7A-53AC-4D6A-7F99-DE991192B5B0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1463249" y="3544769"/>
                  <a:ext cx="19908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9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24FC1455-591A-4000-CA33-17615203488E}"/>
                    </a:ext>
                  </a:extLst>
                </p14:cNvPr>
                <p14:cNvContentPartPr/>
                <p14:nvPr/>
              </p14:nvContentPartPr>
              <p14:xfrm>
                <a:off x="1800209" y="3598409"/>
                <a:ext cx="322920" cy="177480"/>
              </p14:xfrm>
            </p:contentPart>
          </mc:Choice>
          <mc:Fallback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24FC1455-591A-4000-CA33-17615203488E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1791209" y="3589769"/>
                  <a:ext cx="340560" cy="195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A55310A7-3C73-FECD-E17E-E8E1FA668148}"/>
              </a:ext>
            </a:extLst>
          </p:cNvPr>
          <p:cNvGrpSpPr/>
          <p:nvPr/>
        </p:nvGrpSpPr>
        <p:grpSpPr>
          <a:xfrm>
            <a:off x="2668169" y="3567089"/>
            <a:ext cx="356760" cy="180000"/>
            <a:chOff x="2668169" y="3567089"/>
            <a:chExt cx="356760" cy="180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1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4958C57B-217D-7454-8EC2-ABFCC9175B30}"/>
                    </a:ext>
                  </a:extLst>
                </p14:cNvPr>
                <p14:cNvContentPartPr/>
                <p14:nvPr/>
              </p14:nvContentPartPr>
              <p14:xfrm>
                <a:off x="2668169" y="3567089"/>
                <a:ext cx="190080" cy="158760"/>
              </p14:xfrm>
            </p:contentPart>
          </mc:Choice>
          <mc:Fallback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4958C57B-217D-7454-8EC2-ABFCC9175B30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2659529" y="3558449"/>
                  <a:ext cx="20772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3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C142382B-3DBC-DD76-9309-8ED67C9A72B4}"/>
                    </a:ext>
                  </a:extLst>
                </p14:cNvPr>
                <p14:cNvContentPartPr/>
                <p14:nvPr/>
              </p14:nvContentPartPr>
              <p14:xfrm>
                <a:off x="2963729" y="3585089"/>
                <a:ext cx="61200" cy="162000"/>
              </p14:xfrm>
            </p:contentPart>
          </mc:Choice>
          <mc:Fallback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C142382B-3DBC-DD76-9309-8ED67C9A72B4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2955089" y="3576449"/>
                  <a:ext cx="78840" cy="179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5CE5076D-30B1-4C66-9E46-36C3C62B0501}"/>
              </a:ext>
            </a:extLst>
          </p:cNvPr>
          <p:cNvGrpSpPr/>
          <p:nvPr/>
        </p:nvGrpSpPr>
        <p:grpSpPr>
          <a:xfrm>
            <a:off x="3591209" y="3357929"/>
            <a:ext cx="2148840" cy="565560"/>
            <a:chOff x="3591209" y="3357929"/>
            <a:chExt cx="2148840" cy="565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5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B72ED551-A7EE-A27D-0E83-DD62D70A2298}"/>
                    </a:ext>
                  </a:extLst>
                </p14:cNvPr>
                <p14:cNvContentPartPr/>
                <p14:nvPr/>
              </p14:nvContentPartPr>
              <p14:xfrm>
                <a:off x="3591209" y="3357929"/>
                <a:ext cx="196200" cy="385920"/>
              </p14:xfrm>
            </p:contentPart>
          </mc:Choice>
          <mc:Fallback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B72ED551-A7EE-A27D-0E83-DD62D70A2298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3582209" y="3349289"/>
                  <a:ext cx="213840" cy="40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7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A4ABE2FA-9910-E3AC-8903-CA991D0F6F70}"/>
                    </a:ext>
                  </a:extLst>
                </p14:cNvPr>
                <p14:cNvContentPartPr/>
                <p14:nvPr/>
              </p14:nvContentPartPr>
              <p14:xfrm>
                <a:off x="3933929" y="3589049"/>
                <a:ext cx="62640" cy="168840"/>
              </p14:xfrm>
            </p:contentPart>
          </mc:Choice>
          <mc:Fallback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A4ABE2FA-9910-E3AC-8903-CA991D0F6F70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3925289" y="3580409"/>
                  <a:ext cx="8028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9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CCB55746-8D34-CB8A-D07B-BA2B730FF252}"/>
                    </a:ext>
                  </a:extLst>
                </p14:cNvPr>
                <p14:cNvContentPartPr/>
                <p14:nvPr/>
              </p14:nvContentPartPr>
              <p14:xfrm>
                <a:off x="4109609" y="3609929"/>
                <a:ext cx="193680" cy="138240"/>
              </p14:xfrm>
            </p:contentPart>
          </mc:Choice>
          <mc:Fallback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CCB55746-8D34-CB8A-D07B-BA2B730FF252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4100609" y="3600929"/>
                  <a:ext cx="21132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CDBAFF6C-B53F-3A68-E6B2-E264E0AFD2C2}"/>
                    </a:ext>
                  </a:extLst>
                </p14:cNvPr>
                <p14:cNvContentPartPr/>
                <p14:nvPr/>
              </p14:nvContentPartPr>
              <p14:xfrm>
                <a:off x="4428569" y="3577169"/>
                <a:ext cx="24480" cy="185040"/>
              </p14:xfrm>
            </p:contentPart>
          </mc:Choice>
          <mc:Fallback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CDBAFF6C-B53F-3A68-E6B2-E264E0AFD2C2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4419569" y="3568169"/>
                  <a:ext cx="4212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3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7A4D3E68-8CB7-4A9B-71A1-13ECEA9FA380}"/>
                    </a:ext>
                  </a:extLst>
                </p14:cNvPr>
                <p14:cNvContentPartPr/>
                <p14:nvPr/>
              </p14:nvContentPartPr>
              <p14:xfrm>
                <a:off x="4617569" y="3608129"/>
                <a:ext cx="165960" cy="315360"/>
              </p14:xfrm>
            </p:contentPart>
          </mc:Choice>
          <mc:Fallback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7A4D3E68-8CB7-4A9B-71A1-13ECEA9FA380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4608929" y="3599489"/>
                  <a:ext cx="183600" cy="33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5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8EA49EF9-4111-4E77-34FB-B4C2D9E4B8C6}"/>
                    </a:ext>
                  </a:extLst>
                </p14:cNvPr>
                <p14:cNvContentPartPr/>
                <p14:nvPr/>
              </p14:nvContentPartPr>
              <p14:xfrm>
                <a:off x="4913849" y="3534329"/>
                <a:ext cx="110880" cy="228960"/>
              </p14:xfrm>
            </p:contentPart>
          </mc:Choice>
          <mc:Fallback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8EA49EF9-4111-4E77-34FB-B4C2D9E4B8C6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4905209" y="3525329"/>
                  <a:ext cx="12852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7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7ABFECF6-F9E3-A1C4-37C8-0D937B33928A}"/>
                    </a:ext>
                  </a:extLst>
                </p14:cNvPr>
                <p14:cNvContentPartPr/>
                <p14:nvPr/>
              </p14:nvContentPartPr>
              <p14:xfrm>
                <a:off x="4886129" y="3416969"/>
                <a:ext cx="360" cy="2880"/>
              </p14:xfrm>
            </p:contentPart>
          </mc:Choice>
          <mc:Fallback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7ABFECF6-F9E3-A1C4-37C8-0D937B33928A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4877489" y="3408329"/>
                  <a:ext cx="180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456CB40F-936A-8080-079A-9D6D85DDDB45}"/>
                    </a:ext>
                  </a:extLst>
                </p14:cNvPr>
                <p14:cNvContentPartPr/>
                <p14:nvPr/>
              </p14:nvContentPartPr>
              <p14:xfrm>
                <a:off x="5063249" y="3559529"/>
                <a:ext cx="244800" cy="229680"/>
              </p14:xfrm>
            </p:contentPart>
          </mc:Choice>
          <mc:Fallback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456CB40F-936A-8080-079A-9D6D85DDDB45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5054609" y="3550529"/>
                  <a:ext cx="26244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66CB08E0-E8C5-7254-B5D2-D748321EC98A}"/>
                    </a:ext>
                  </a:extLst>
                </p14:cNvPr>
                <p14:cNvContentPartPr/>
                <p14:nvPr/>
              </p14:nvContentPartPr>
              <p14:xfrm>
                <a:off x="5362049" y="3572849"/>
                <a:ext cx="132480" cy="198720"/>
              </p14:xfrm>
            </p:contentPart>
          </mc:Choice>
          <mc:Fallback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66CB08E0-E8C5-7254-B5D2-D748321EC98A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5353409" y="3563849"/>
                  <a:ext cx="15012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7D928B26-1E19-661E-804F-9FA841A72423}"/>
                    </a:ext>
                  </a:extLst>
                </p14:cNvPr>
                <p14:cNvContentPartPr/>
                <p14:nvPr/>
              </p14:nvContentPartPr>
              <p14:xfrm>
                <a:off x="5509289" y="3559169"/>
                <a:ext cx="230760" cy="230040"/>
              </p14:xfrm>
            </p:contentPart>
          </mc:Choice>
          <mc:Fallback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7D928B26-1E19-661E-804F-9FA841A72423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5500289" y="3550169"/>
                  <a:ext cx="248400" cy="247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3B0F90AE-92E9-D2E5-A626-9E0401EC6398}"/>
              </a:ext>
            </a:extLst>
          </p:cNvPr>
          <p:cNvGrpSpPr/>
          <p:nvPr/>
        </p:nvGrpSpPr>
        <p:grpSpPr>
          <a:xfrm>
            <a:off x="6227129" y="3606329"/>
            <a:ext cx="695880" cy="208800"/>
            <a:chOff x="6227129" y="3606329"/>
            <a:chExt cx="695880" cy="208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251EE41A-F9EE-553C-931C-0477D2B948F1}"/>
                    </a:ext>
                  </a:extLst>
                </p14:cNvPr>
                <p14:cNvContentPartPr/>
                <p14:nvPr/>
              </p14:nvContentPartPr>
              <p14:xfrm>
                <a:off x="6227129" y="3606329"/>
                <a:ext cx="232560" cy="18720"/>
              </p14:xfrm>
            </p:contentPart>
          </mc:Choice>
          <mc:Fallback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251EE41A-F9EE-553C-931C-0477D2B948F1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6218129" y="3597329"/>
                  <a:ext cx="25020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12C4B583-0A3D-83E1-5575-6EC1243F76B1}"/>
                    </a:ext>
                  </a:extLst>
                </p14:cNvPr>
                <p14:cNvContentPartPr/>
                <p14:nvPr/>
              </p14:nvContentPartPr>
              <p14:xfrm>
                <a:off x="6325769" y="3617129"/>
                <a:ext cx="30240" cy="198000"/>
              </p14:xfrm>
            </p:contentPart>
          </mc:Choice>
          <mc:Fallback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12C4B583-0A3D-83E1-5575-6EC1243F76B1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6316769" y="3608489"/>
                  <a:ext cx="4788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0A27B635-FCE3-7874-7839-242861200123}"/>
                    </a:ext>
                  </a:extLst>
                </p14:cNvPr>
                <p14:cNvContentPartPr/>
                <p14:nvPr/>
              </p14:nvContentPartPr>
              <p14:xfrm>
                <a:off x="6514049" y="3621449"/>
                <a:ext cx="151560" cy="152280"/>
              </p14:xfrm>
            </p:contentPart>
          </mc:Choice>
          <mc:Fallback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0A27B635-FCE3-7874-7839-242861200123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6505049" y="3612809"/>
                  <a:ext cx="16920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AC782659-685D-DAEB-383C-616BC8876AD2}"/>
                    </a:ext>
                  </a:extLst>
                </p14:cNvPr>
                <p14:cNvContentPartPr/>
                <p14:nvPr/>
              </p14:nvContentPartPr>
              <p14:xfrm>
                <a:off x="6762449" y="3633689"/>
                <a:ext cx="160560" cy="146520"/>
              </p14:xfrm>
            </p:contentPart>
          </mc:Choice>
          <mc:Fallback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AC782659-685D-DAEB-383C-616BC8876AD2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6753809" y="3624689"/>
                  <a:ext cx="178200" cy="164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72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AB634FDE-0BE3-F103-41ED-A427580AC1E0}"/>
                  </a:ext>
                </a:extLst>
              </p14:cNvPr>
              <p14:cNvContentPartPr/>
              <p14:nvPr/>
            </p14:nvContentPartPr>
            <p14:xfrm>
              <a:off x="7501529" y="3462689"/>
              <a:ext cx="208440" cy="313920"/>
            </p14:xfrm>
          </p:contentPart>
        </mc:Choice>
        <mc:Fallback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AB634FDE-0BE3-F103-41ED-A427580AC1E0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7492529" y="3453689"/>
                <a:ext cx="22608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4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9E138E2C-DBE2-D1B3-DB1E-2A86A666A6BF}"/>
                  </a:ext>
                </a:extLst>
              </p14:cNvPr>
              <p14:cNvContentPartPr/>
              <p14:nvPr/>
            </p14:nvContentPartPr>
            <p14:xfrm>
              <a:off x="8184449" y="3761849"/>
              <a:ext cx="32760" cy="126360"/>
            </p14:xfrm>
          </p:contentPart>
        </mc:Choice>
        <mc:Fallback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9E138E2C-DBE2-D1B3-DB1E-2A86A666A6BF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8175449" y="3753209"/>
                <a:ext cx="50400" cy="144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95" name="Group 194">
            <a:extLst>
              <a:ext uri="{FF2B5EF4-FFF2-40B4-BE49-F238E27FC236}">
                <a16:creationId xmlns:a16="http://schemas.microsoft.com/office/drawing/2014/main" id="{C6823050-DB03-0484-CA79-66B15B1EA355}"/>
              </a:ext>
            </a:extLst>
          </p:cNvPr>
          <p:cNvGrpSpPr/>
          <p:nvPr/>
        </p:nvGrpSpPr>
        <p:grpSpPr>
          <a:xfrm>
            <a:off x="8469929" y="3377009"/>
            <a:ext cx="1789560" cy="477720"/>
            <a:chOff x="8469929" y="3377009"/>
            <a:chExt cx="1789560" cy="477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0D016F27-34D3-C743-DE1B-0BD21F112212}"/>
                    </a:ext>
                  </a:extLst>
                </p14:cNvPr>
                <p14:cNvContentPartPr/>
                <p14:nvPr/>
              </p14:nvContentPartPr>
              <p14:xfrm>
                <a:off x="8469929" y="3438569"/>
                <a:ext cx="229320" cy="344160"/>
              </p14:xfrm>
            </p:contentPart>
          </mc:Choice>
          <mc:Fallback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0D016F27-34D3-C743-DE1B-0BD21F112212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8461289" y="3429929"/>
                  <a:ext cx="246960" cy="36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680EEC44-FFE3-0A22-7CF8-F9AC37C51DAD}"/>
                    </a:ext>
                  </a:extLst>
                </p14:cNvPr>
                <p14:cNvContentPartPr/>
                <p14:nvPr/>
              </p14:nvContentPartPr>
              <p14:xfrm>
                <a:off x="8749649" y="3671489"/>
                <a:ext cx="255240" cy="166320"/>
              </p14:xfrm>
            </p:contentPart>
          </mc:Choice>
          <mc:Fallback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680EEC44-FFE3-0A22-7CF8-F9AC37C51DAD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8741009" y="3662489"/>
                  <a:ext cx="2728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30EE86A1-7AF3-FAB7-EF54-707A636EBBDC}"/>
                    </a:ext>
                  </a:extLst>
                </p14:cNvPr>
                <p14:cNvContentPartPr/>
                <p14:nvPr/>
              </p14:nvContentPartPr>
              <p14:xfrm>
                <a:off x="9132689" y="3548009"/>
                <a:ext cx="162360" cy="306720"/>
              </p14:xfrm>
            </p:contentPart>
          </mc:Choice>
          <mc:Fallback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30EE86A1-7AF3-FAB7-EF54-707A636EBBDC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9123689" y="3539009"/>
                  <a:ext cx="18000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F5F1F275-982E-302F-B936-C6FFB9DF9996}"/>
                    </a:ext>
                  </a:extLst>
                </p14:cNvPr>
                <p14:cNvContentPartPr/>
                <p14:nvPr/>
              </p14:nvContentPartPr>
              <p14:xfrm>
                <a:off x="9437969" y="3653849"/>
                <a:ext cx="163800" cy="139680"/>
              </p14:xfrm>
            </p:contentPart>
          </mc:Choice>
          <mc:Fallback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F5F1F275-982E-302F-B936-C6FFB9DF9996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9428969" y="3645209"/>
                  <a:ext cx="18144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2ACE72EE-488E-5DE4-C5C3-54C9F3ECA8C3}"/>
                    </a:ext>
                  </a:extLst>
                </p14:cNvPr>
                <p14:cNvContentPartPr/>
                <p14:nvPr/>
              </p14:nvContentPartPr>
              <p14:xfrm>
                <a:off x="9771329" y="3485369"/>
                <a:ext cx="132840" cy="284040"/>
              </p14:xfrm>
            </p:contentPart>
          </mc:Choice>
          <mc:Fallback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2ACE72EE-488E-5DE4-C5C3-54C9F3ECA8C3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9762329" y="3476729"/>
                  <a:ext cx="15048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3E27AFB8-39B5-4BBD-99E7-B33D14F88CB8}"/>
                    </a:ext>
                  </a:extLst>
                </p14:cNvPr>
                <p14:cNvContentPartPr/>
                <p14:nvPr/>
              </p14:nvContentPartPr>
              <p14:xfrm>
                <a:off x="10012169" y="3662129"/>
                <a:ext cx="222120" cy="189360"/>
              </p14:xfrm>
            </p:contentPart>
          </mc:Choice>
          <mc:Fallback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3E27AFB8-39B5-4BBD-99E7-B33D14F88CB8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10003169" y="3653129"/>
                  <a:ext cx="23976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6C769A66-1C08-0237-1D7D-C5BC5CE7B65E}"/>
                    </a:ext>
                  </a:extLst>
                </p14:cNvPr>
                <p14:cNvContentPartPr/>
                <p14:nvPr/>
              </p14:nvContentPartPr>
              <p14:xfrm>
                <a:off x="10221689" y="3377009"/>
                <a:ext cx="37800" cy="86040"/>
              </p14:xfrm>
            </p:contentPart>
          </mc:Choice>
          <mc:Fallback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6C769A66-1C08-0237-1D7D-C5BC5CE7B65E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0212689" y="3368369"/>
                  <a:ext cx="55440" cy="103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C63FF79C-943C-4F57-1A8B-9A372665338D}"/>
              </a:ext>
            </a:extLst>
          </p:cNvPr>
          <p:cNvGrpSpPr/>
          <p:nvPr/>
        </p:nvGrpSpPr>
        <p:grpSpPr>
          <a:xfrm>
            <a:off x="1114769" y="4429289"/>
            <a:ext cx="375120" cy="212400"/>
            <a:chOff x="1114769" y="4429289"/>
            <a:chExt cx="375120" cy="212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27CCD31B-7493-2474-5054-1AC70B8FCD50}"/>
                    </a:ext>
                  </a:extLst>
                </p14:cNvPr>
                <p14:cNvContentPartPr/>
                <p14:nvPr/>
              </p14:nvContentPartPr>
              <p14:xfrm>
                <a:off x="1114769" y="4429289"/>
                <a:ext cx="149040" cy="212400"/>
              </p14:xfrm>
            </p:contentPart>
          </mc:Choice>
          <mc:Fallback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27CCD31B-7493-2474-5054-1AC70B8FCD50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106129" y="4420649"/>
                  <a:ext cx="16668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7CE72B56-55F8-9447-D538-77357AF1678F}"/>
                    </a:ext>
                  </a:extLst>
                </p14:cNvPr>
                <p14:cNvContentPartPr/>
                <p14:nvPr/>
              </p14:nvContentPartPr>
              <p14:xfrm>
                <a:off x="1382609" y="4455209"/>
                <a:ext cx="107280" cy="168840"/>
              </p14:xfrm>
            </p:contentPart>
          </mc:Choice>
          <mc:Fallback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7CE72B56-55F8-9447-D538-77357AF1678F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373969" y="4446209"/>
                  <a:ext cx="124920" cy="186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94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2F42F06A-BA8B-463C-A098-8589DF36FB25}"/>
                  </a:ext>
                </a:extLst>
              </p14:cNvPr>
              <p14:cNvContentPartPr/>
              <p14:nvPr/>
            </p14:nvContentPartPr>
            <p14:xfrm>
              <a:off x="2447849" y="4357289"/>
              <a:ext cx="173520" cy="319680"/>
            </p14:xfrm>
          </p:contentPart>
        </mc:Choice>
        <mc:Fallback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2F42F06A-BA8B-463C-A098-8589DF36FB25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2438849" y="4348289"/>
                <a:ext cx="19116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6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893AAFF6-BA6D-337D-04C2-45B9D3689E26}"/>
                  </a:ext>
                </a:extLst>
              </p14:cNvPr>
              <p14:cNvContentPartPr/>
              <p14:nvPr/>
            </p14:nvContentPartPr>
            <p14:xfrm>
              <a:off x="2852849" y="4614689"/>
              <a:ext cx="63720" cy="159480"/>
            </p14:xfrm>
          </p:contentPart>
        </mc:Choice>
        <mc:Fallback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893AAFF6-BA6D-337D-04C2-45B9D3689E26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2844209" y="4606049"/>
                <a:ext cx="8136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8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F48DDE72-7B8C-B736-EAAF-00CC17B4BE99}"/>
                  </a:ext>
                </a:extLst>
              </p14:cNvPr>
              <p14:cNvContentPartPr/>
              <p14:nvPr/>
            </p14:nvContentPartPr>
            <p14:xfrm>
              <a:off x="3207809" y="4406249"/>
              <a:ext cx="144000" cy="306000"/>
            </p14:xfrm>
          </p:contentPart>
        </mc:Choice>
        <mc:Fallback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F48DDE72-7B8C-B736-EAAF-00CC17B4BE99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3198809" y="4397609"/>
                <a:ext cx="16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0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B935112A-BD71-44C7-80E7-F37AC94C5418}"/>
                  </a:ext>
                </a:extLst>
              </p14:cNvPr>
              <p14:cNvContentPartPr/>
              <p14:nvPr/>
            </p14:nvContentPartPr>
            <p14:xfrm>
              <a:off x="3568169" y="4660049"/>
              <a:ext cx="12960" cy="96120"/>
            </p14:xfrm>
          </p:contentPart>
        </mc:Choice>
        <mc:Fallback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B935112A-BD71-44C7-80E7-F37AC94C5418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3559169" y="4651409"/>
                <a:ext cx="3060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2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EE6CE36F-FF74-C22B-EF62-4CAFA8DA6CE3}"/>
                  </a:ext>
                </a:extLst>
              </p14:cNvPr>
              <p14:cNvContentPartPr/>
              <p14:nvPr/>
            </p14:nvContentPartPr>
            <p14:xfrm>
              <a:off x="3830969" y="4390049"/>
              <a:ext cx="148680" cy="273240"/>
            </p14:xfrm>
          </p:contentPart>
        </mc:Choice>
        <mc:Fallback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EE6CE36F-FF74-C22B-EF62-4CAFA8DA6CE3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3822329" y="4381049"/>
                <a:ext cx="1663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C7B20951-F51E-FAF4-765C-F2A7AF2D0CB0}"/>
                  </a:ext>
                </a:extLst>
              </p14:cNvPr>
              <p14:cNvContentPartPr/>
              <p14:nvPr/>
            </p14:nvContentPartPr>
            <p14:xfrm>
              <a:off x="4304369" y="4676609"/>
              <a:ext cx="58680" cy="118440"/>
            </p14:xfrm>
          </p:contentPart>
        </mc:Choice>
        <mc:Fallback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C7B20951-F51E-FAF4-765C-F2A7AF2D0CB0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4295729" y="4667609"/>
                <a:ext cx="7632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6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EBE391C9-9F35-01F4-B307-7664F165D7EF}"/>
                  </a:ext>
                </a:extLst>
              </p14:cNvPr>
              <p14:cNvContentPartPr/>
              <p14:nvPr/>
            </p14:nvContentPartPr>
            <p14:xfrm>
              <a:off x="4619369" y="4353689"/>
              <a:ext cx="170640" cy="297360"/>
            </p14:xfrm>
          </p:contentPart>
        </mc:Choice>
        <mc:Fallback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EBE391C9-9F35-01F4-B307-7664F165D7EF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4610729" y="4345049"/>
                <a:ext cx="188280" cy="31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4882793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8FCDF73E-033C-2895-BBAA-7ACCF4C40457}"/>
              </a:ext>
            </a:extLst>
          </p:cNvPr>
          <p:cNvGrpSpPr/>
          <p:nvPr/>
        </p:nvGrpSpPr>
        <p:grpSpPr>
          <a:xfrm>
            <a:off x="372809" y="229169"/>
            <a:ext cx="1923480" cy="518400"/>
            <a:chOff x="372809" y="229169"/>
            <a:chExt cx="1923480" cy="518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321BDD75-AA88-8749-3B79-EB0D090A38B7}"/>
                    </a:ext>
                  </a:extLst>
                </p14:cNvPr>
                <p14:cNvContentPartPr/>
                <p14:nvPr/>
              </p14:nvContentPartPr>
              <p14:xfrm>
                <a:off x="372809" y="330329"/>
                <a:ext cx="190800" cy="417240"/>
              </p14:xfrm>
            </p:contentPart>
          </mc:Choice>
          <mc:Fallback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321BDD75-AA88-8749-3B79-EB0D090A38B7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64169" y="321329"/>
                  <a:ext cx="208440" cy="43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4BAFA9EE-B719-27C8-4E0E-71E49A972B05}"/>
                    </a:ext>
                  </a:extLst>
                </p14:cNvPr>
                <p14:cNvContentPartPr/>
                <p14:nvPr/>
              </p14:nvContentPartPr>
              <p14:xfrm>
                <a:off x="381809" y="550649"/>
                <a:ext cx="131400" cy="2880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4BAFA9EE-B719-27C8-4E0E-71E49A972B05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73169" y="542009"/>
                  <a:ext cx="14904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224642AF-0005-E1F6-B830-12FF4E97BC05}"/>
                    </a:ext>
                  </a:extLst>
                </p14:cNvPr>
                <p14:cNvContentPartPr/>
                <p14:nvPr/>
              </p14:nvContentPartPr>
              <p14:xfrm>
                <a:off x="669809" y="510689"/>
                <a:ext cx="144720" cy="195840"/>
              </p14:xfrm>
            </p:contentPart>
          </mc:Choice>
          <mc:Fallback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224642AF-0005-E1F6-B830-12FF4E97BC05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61169" y="502049"/>
                  <a:ext cx="16236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D6C99C4A-2ED2-4164-D999-8BFFE349C247}"/>
                    </a:ext>
                  </a:extLst>
                </p14:cNvPr>
                <p14:cNvContentPartPr/>
                <p14:nvPr/>
              </p14:nvContentPartPr>
              <p14:xfrm>
                <a:off x="961769" y="490529"/>
                <a:ext cx="169560" cy="186480"/>
              </p14:xfrm>
            </p:contentPart>
          </mc:Choice>
          <mc:Fallback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D6C99C4A-2ED2-4164-D999-8BFFE349C247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952769" y="481529"/>
                  <a:ext cx="18720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25C6344C-1157-1635-5823-21DB4FC2B19A}"/>
                    </a:ext>
                  </a:extLst>
                </p14:cNvPr>
                <p14:cNvContentPartPr/>
                <p14:nvPr/>
              </p14:nvContentPartPr>
              <p14:xfrm>
                <a:off x="1258049" y="331409"/>
                <a:ext cx="202320" cy="33696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25C6344C-1157-1635-5823-21DB4FC2B19A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249049" y="322769"/>
                  <a:ext cx="219960" cy="35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C698F06A-5784-9FA8-A89D-5F1E4400A943}"/>
                    </a:ext>
                  </a:extLst>
                </p14:cNvPr>
                <p14:cNvContentPartPr/>
                <p14:nvPr/>
              </p14:nvContentPartPr>
              <p14:xfrm>
                <a:off x="1583129" y="451649"/>
                <a:ext cx="123480" cy="16632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C698F06A-5784-9FA8-A89D-5F1E4400A943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574489" y="442649"/>
                  <a:ext cx="14112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8FC5F16A-43A9-1E6B-F703-64683932BC2D}"/>
                    </a:ext>
                  </a:extLst>
                </p14:cNvPr>
                <p14:cNvContentPartPr/>
                <p14:nvPr/>
              </p14:nvContentPartPr>
              <p14:xfrm>
                <a:off x="1067249" y="305849"/>
                <a:ext cx="15120" cy="756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8FC5F16A-43A9-1E6B-F703-64683932BC2D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58249" y="297209"/>
                  <a:ext cx="327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44E6BB1C-823D-8AD2-B34D-38470D2669EC}"/>
                    </a:ext>
                  </a:extLst>
                </p14:cNvPr>
                <p14:cNvContentPartPr/>
                <p14:nvPr/>
              </p14:nvContentPartPr>
              <p14:xfrm>
                <a:off x="1055009" y="229169"/>
                <a:ext cx="35280" cy="14544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44E6BB1C-823D-8AD2-B34D-38470D2669EC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046009" y="220169"/>
                  <a:ext cx="529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ADAF7B24-108A-3DC6-72D1-A5632A9B117E}"/>
                    </a:ext>
                  </a:extLst>
                </p14:cNvPr>
                <p14:cNvContentPartPr/>
                <p14:nvPr/>
              </p14:nvContentPartPr>
              <p14:xfrm>
                <a:off x="1836929" y="395849"/>
                <a:ext cx="191160" cy="21384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ADAF7B24-108A-3DC6-72D1-A5632A9B117E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827929" y="387209"/>
                  <a:ext cx="20880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4F70D798-FD69-5432-E7E3-10A6E23D18BE}"/>
                    </a:ext>
                  </a:extLst>
                </p14:cNvPr>
                <p14:cNvContentPartPr/>
                <p14:nvPr/>
              </p14:nvContentPartPr>
              <p14:xfrm>
                <a:off x="2106209" y="425009"/>
                <a:ext cx="190080" cy="281880"/>
              </p14:xfrm>
            </p:contentPart>
          </mc:Choice>
          <mc:Fallback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4F70D798-FD69-5432-E7E3-10A6E23D18BE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2097569" y="416009"/>
                  <a:ext cx="207720" cy="299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DC2150D-D0F7-3903-E1DB-955B325FE57E}"/>
                  </a:ext>
                </a:extLst>
              </p14:cNvPr>
              <p14:cNvContentPartPr/>
              <p14:nvPr/>
            </p14:nvContentPartPr>
            <p14:xfrm>
              <a:off x="3614249" y="216569"/>
              <a:ext cx="5400" cy="1116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DC2150D-D0F7-3903-E1DB-955B325FE5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05249" y="207569"/>
                <a:ext cx="23040" cy="28800"/>
              </a:xfrm>
              <a:prstGeom prst="rect">
                <a:avLst/>
              </a:prstGeom>
            </p:spPr>
          </p:pic>
        </mc:Fallback>
      </mc:AlternateContent>
      <p:grpSp>
        <p:nvGrpSpPr>
          <p:cNvPr id="33" name="Group 32">
            <a:extLst>
              <a:ext uri="{FF2B5EF4-FFF2-40B4-BE49-F238E27FC236}">
                <a16:creationId xmlns:a16="http://schemas.microsoft.com/office/drawing/2014/main" id="{CA6B76EE-338A-79BB-70BE-00B191B7A527}"/>
              </a:ext>
            </a:extLst>
          </p:cNvPr>
          <p:cNvGrpSpPr/>
          <p:nvPr/>
        </p:nvGrpSpPr>
        <p:grpSpPr>
          <a:xfrm>
            <a:off x="2985329" y="351929"/>
            <a:ext cx="985320" cy="260640"/>
            <a:chOff x="2985329" y="351929"/>
            <a:chExt cx="985320" cy="260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C2763ACE-36FA-C2AA-9FD2-E03E8047F480}"/>
                    </a:ext>
                  </a:extLst>
                </p14:cNvPr>
                <p14:cNvContentPartPr/>
                <p14:nvPr/>
              </p14:nvContentPartPr>
              <p14:xfrm>
                <a:off x="2985329" y="374249"/>
                <a:ext cx="168120" cy="238320"/>
              </p14:xfrm>
            </p:contentPart>
          </mc:Choice>
          <mc:Fallback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C2763ACE-36FA-C2AA-9FD2-E03E8047F480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976329" y="365609"/>
                  <a:ext cx="18576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064E4747-ABA5-7B8E-343D-53043C6BBA53}"/>
                    </a:ext>
                  </a:extLst>
                </p14:cNvPr>
                <p14:cNvContentPartPr/>
                <p14:nvPr/>
              </p14:nvContentPartPr>
              <p14:xfrm>
                <a:off x="3265049" y="403409"/>
                <a:ext cx="171000" cy="171000"/>
              </p14:xfrm>
            </p:contentPart>
          </mc:Choice>
          <mc:Fallback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064E4747-ABA5-7B8E-343D-53043C6BBA5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3256049" y="394769"/>
                  <a:ext cx="18864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2ECD1D04-8DFB-B8A5-B8CC-7A55CE2D1139}"/>
                    </a:ext>
                  </a:extLst>
                </p14:cNvPr>
                <p14:cNvContentPartPr/>
                <p14:nvPr/>
              </p14:nvContentPartPr>
              <p14:xfrm>
                <a:off x="3570689" y="408809"/>
                <a:ext cx="122400" cy="155160"/>
              </p14:xfrm>
            </p:contentPart>
          </mc:Choice>
          <mc:Fallback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2ECD1D04-8DFB-B8A5-B8CC-7A55CE2D1139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561689" y="400169"/>
                  <a:ext cx="1400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26FEB960-BBC5-5D81-2671-261AC4C4A599}"/>
                    </a:ext>
                  </a:extLst>
                </p14:cNvPr>
                <p14:cNvContentPartPr/>
                <p14:nvPr/>
              </p14:nvContentPartPr>
              <p14:xfrm>
                <a:off x="3795689" y="351929"/>
                <a:ext cx="174960" cy="214920"/>
              </p14:xfrm>
            </p:contentPart>
          </mc:Choice>
          <mc:Fallback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26FEB960-BBC5-5D81-2671-261AC4C4A599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3787049" y="342929"/>
                  <a:ext cx="192600" cy="232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8CE6FBFE-D5F3-A710-376C-625FAA0CC82B}"/>
              </a:ext>
            </a:extLst>
          </p:cNvPr>
          <p:cNvGrpSpPr/>
          <p:nvPr/>
        </p:nvGrpSpPr>
        <p:grpSpPr>
          <a:xfrm>
            <a:off x="4523969" y="212609"/>
            <a:ext cx="2000520" cy="382680"/>
            <a:chOff x="4523969" y="212609"/>
            <a:chExt cx="2000520" cy="382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DE2F85A3-7CFA-B2FC-DFD9-193D533B67A5}"/>
                    </a:ext>
                  </a:extLst>
                </p14:cNvPr>
                <p14:cNvContentPartPr/>
                <p14:nvPr/>
              </p14:nvContentPartPr>
              <p14:xfrm>
                <a:off x="4523969" y="347969"/>
                <a:ext cx="186840" cy="190440"/>
              </p14:xfrm>
            </p:contentPart>
          </mc:Choice>
          <mc:Fallback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DE2F85A3-7CFA-B2FC-DFD9-193D533B67A5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4515329" y="338969"/>
                  <a:ext cx="20448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8DDAF96E-24F8-41E4-3501-109EA2C99D1F}"/>
                    </a:ext>
                  </a:extLst>
                </p14:cNvPr>
                <p14:cNvContentPartPr/>
                <p14:nvPr/>
              </p14:nvContentPartPr>
              <p14:xfrm>
                <a:off x="4798289" y="383249"/>
                <a:ext cx="136440" cy="188640"/>
              </p14:xfrm>
            </p:contentPart>
          </mc:Choice>
          <mc:Fallback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8DDAF96E-24F8-41E4-3501-109EA2C99D1F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4789649" y="374609"/>
                  <a:ext cx="15408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C517D0B8-55BA-6162-455F-272DBD81D76C}"/>
                    </a:ext>
                  </a:extLst>
                </p14:cNvPr>
                <p14:cNvContentPartPr/>
                <p14:nvPr/>
              </p14:nvContentPartPr>
              <p14:xfrm>
                <a:off x="4805489" y="212609"/>
                <a:ext cx="3960" cy="7920"/>
              </p14:xfrm>
            </p:contentPart>
          </mc:Choice>
          <mc:Fallback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C517D0B8-55BA-6162-455F-272DBD81D76C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4796489" y="203609"/>
                  <a:ext cx="216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A6F6B5F6-C399-F180-5FAF-9E9005AD3702}"/>
                    </a:ext>
                  </a:extLst>
                </p14:cNvPr>
                <p14:cNvContentPartPr/>
                <p14:nvPr/>
              </p14:nvContentPartPr>
              <p14:xfrm>
                <a:off x="5019689" y="381449"/>
                <a:ext cx="128520" cy="176400"/>
              </p14:xfrm>
            </p:contentPart>
          </mc:Choice>
          <mc:Fallback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A6F6B5F6-C399-F180-5FAF-9E9005AD3702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011049" y="372809"/>
                  <a:ext cx="14616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3892E9BD-67D8-77F0-6BAB-5C6DEE28207A}"/>
                    </a:ext>
                  </a:extLst>
                </p14:cNvPr>
                <p14:cNvContentPartPr/>
                <p14:nvPr/>
              </p14:nvContentPartPr>
              <p14:xfrm>
                <a:off x="5214449" y="237809"/>
                <a:ext cx="208080" cy="345600"/>
              </p14:xfrm>
            </p:contentPart>
          </mc:Choice>
          <mc:Fallback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3892E9BD-67D8-77F0-6BAB-5C6DEE28207A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5205449" y="229169"/>
                  <a:ext cx="22572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EDF1B35B-EC66-AB48-75A5-909E5314A613}"/>
                    </a:ext>
                  </a:extLst>
                </p14:cNvPr>
                <p14:cNvContentPartPr/>
                <p14:nvPr/>
              </p14:nvContentPartPr>
              <p14:xfrm>
                <a:off x="5565449" y="374249"/>
                <a:ext cx="184680" cy="221040"/>
              </p14:xfrm>
            </p:contentPart>
          </mc:Choice>
          <mc:Fallback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EDF1B35B-EC66-AB48-75A5-909E5314A613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5556809" y="365249"/>
                  <a:ext cx="20232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A54046D1-E579-F957-1D57-1151B3AA8BCB}"/>
                    </a:ext>
                  </a:extLst>
                </p14:cNvPr>
                <p14:cNvContentPartPr/>
                <p14:nvPr/>
              </p14:nvContentPartPr>
              <p14:xfrm>
                <a:off x="5836889" y="373169"/>
                <a:ext cx="195480" cy="21924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A54046D1-E579-F957-1D57-1151B3AA8BCB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5828249" y="364529"/>
                  <a:ext cx="21312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D7BA2B16-C3F2-265E-437B-AB138BD38B08}"/>
                    </a:ext>
                  </a:extLst>
                </p14:cNvPr>
                <p14:cNvContentPartPr/>
                <p14:nvPr/>
              </p14:nvContentPartPr>
              <p14:xfrm>
                <a:off x="6140729" y="401249"/>
                <a:ext cx="139320" cy="14688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D7BA2B16-C3F2-265E-437B-AB138BD38B08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132089" y="392249"/>
                  <a:ext cx="15696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D4764190-769F-2880-7C4D-9886BF51680F}"/>
                    </a:ext>
                  </a:extLst>
                </p14:cNvPr>
                <p14:cNvContentPartPr/>
                <p14:nvPr/>
              </p14:nvContentPartPr>
              <p14:xfrm>
                <a:off x="6361409" y="403409"/>
                <a:ext cx="163080" cy="13680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D4764190-769F-2880-7C4D-9886BF51680F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6352409" y="394769"/>
                  <a:ext cx="180720" cy="154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E8465DE0-7ECF-9180-E31A-6929AFB7EFA2}"/>
              </a:ext>
            </a:extLst>
          </p:cNvPr>
          <p:cNvGrpSpPr/>
          <p:nvPr/>
        </p:nvGrpSpPr>
        <p:grpSpPr>
          <a:xfrm>
            <a:off x="7028129" y="170849"/>
            <a:ext cx="1645560" cy="568800"/>
            <a:chOff x="7028129" y="170849"/>
            <a:chExt cx="1645560" cy="568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7C2E2DF5-2C83-85DC-976E-38C80BB8A040}"/>
                    </a:ext>
                  </a:extLst>
                </p14:cNvPr>
                <p14:cNvContentPartPr/>
                <p14:nvPr/>
              </p14:nvContentPartPr>
              <p14:xfrm>
                <a:off x="7028129" y="323489"/>
                <a:ext cx="148680" cy="19476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7C2E2DF5-2C83-85DC-976E-38C80BB8A040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7019129" y="314849"/>
                  <a:ext cx="16632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237D4EA3-08D8-06E9-D05F-EA8EDEE7241A}"/>
                    </a:ext>
                  </a:extLst>
                </p14:cNvPr>
                <p14:cNvContentPartPr/>
                <p14:nvPr/>
              </p14:nvContentPartPr>
              <p14:xfrm>
                <a:off x="7194809" y="324929"/>
                <a:ext cx="43920" cy="176760"/>
              </p14:xfrm>
            </p:contentPart>
          </mc:Choice>
          <mc:Fallback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237D4EA3-08D8-06E9-D05F-EA8EDEE7241A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186169" y="316289"/>
                  <a:ext cx="6156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A7D37C26-EA52-1BCD-06A4-73937AFF3B9F}"/>
                    </a:ext>
                  </a:extLst>
                </p14:cNvPr>
                <p14:cNvContentPartPr/>
                <p14:nvPr/>
              </p14:nvContentPartPr>
              <p14:xfrm>
                <a:off x="7315769" y="312329"/>
                <a:ext cx="141480" cy="427320"/>
              </p14:xfrm>
            </p:contentPart>
          </mc:Choice>
          <mc:Fallback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A7D37C26-EA52-1BCD-06A4-73937AFF3B9F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7307129" y="303689"/>
                  <a:ext cx="159120" cy="44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9ABCE868-306E-5E7C-1D8C-1792BFDB8122}"/>
                    </a:ext>
                  </a:extLst>
                </p14:cNvPr>
                <p14:cNvContentPartPr/>
                <p14:nvPr/>
              </p14:nvContentPartPr>
              <p14:xfrm>
                <a:off x="7561289" y="349769"/>
                <a:ext cx="10800" cy="152280"/>
              </p14:xfrm>
            </p:contentPart>
          </mc:Choice>
          <mc:Fallback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9ABCE868-306E-5E7C-1D8C-1792BFDB8122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7552289" y="340769"/>
                  <a:ext cx="284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F0B17F7A-AC44-4A63-44A7-8335F2155747}"/>
                    </a:ext>
                  </a:extLst>
                </p14:cNvPr>
                <p14:cNvContentPartPr/>
                <p14:nvPr/>
              </p14:nvContentPartPr>
              <p14:xfrm>
                <a:off x="7699169" y="219449"/>
                <a:ext cx="196560" cy="271080"/>
              </p14:xfrm>
            </p:contentPart>
          </mc:Choice>
          <mc:Fallback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F0B17F7A-AC44-4A63-44A7-8335F2155747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7690169" y="210449"/>
                  <a:ext cx="21420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3E64279E-9A6D-3224-C6DB-ACCE587B51C4}"/>
                    </a:ext>
                  </a:extLst>
                </p14:cNvPr>
                <p14:cNvContentPartPr/>
                <p14:nvPr/>
              </p14:nvContentPartPr>
              <p14:xfrm>
                <a:off x="8016689" y="316649"/>
                <a:ext cx="196920" cy="151560"/>
              </p14:xfrm>
            </p:contentPart>
          </mc:Choice>
          <mc:Fallback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3E64279E-9A6D-3224-C6DB-ACCE587B51C4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007689" y="307649"/>
                  <a:ext cx="21456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3F6E93DB-8261-8BC8-37A1-5790EFEA335A}"/>
                    </a:ext>
                  </a:extLst>
                </p14:cNvPr>
                <p14:cNvContentPartPr/>
                <p14:nvPr/>
              </p14:nvContentPartPr>
              <p14:xfrm>
                <a:off x="7962689" y="285329"/>
                <a:ext cx="83880" cy="365400"/>
              </p14:xfrm>
            </p:contentPart>
          </mc:Choice>
          <mc:Fallback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3F6E93DB-8261-8BC8-37A1-5790EFEA335A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7953689" y="276329"/>
                  <a:ext cx="101520" cy="38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3AD6E32F-23D3-210C-4316-DC9497BA1DE9}"/>
                    </a:ext>
                  </a:extLst>
                </p14:cNvPr>
                <p14:cNvContentPartPr/>
                <p14:nvPr/>
              </p14:nvContentPartPr>
              <p14:xfrm>
                <a:off x="8308649" y="308369"/>
                <a:ext cx="128160" cy="145440"/>
              </p14:xfrm>
            </p:contentPart>
          </mc:Choice>
          <mc:Fallback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3AD6E32F-23D3-210C-4316-DC9497BA1DE9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8299649" y="299729"/>
                  <a:ext cx="1458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42559364-B0A9-6D35-5F46-4FC3918AA973}"/>
                    </a:ext>
                  </a:extLst>
                </p14:cNvPr>
                <p14:cNvContentPartPr/>
                <p14:nvPr/>
              </p14:nvContentPartPr>
              <p14:xfrm>
                <a:off x="8520329" y="336449"/>
                <a:ext cx="153360" cy="143640"/>
              </p14:xfrm>
            </p:contentPart>
          </mc:Choice>
          <mc:Fallback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42559364-B0A9-6D35-5F46-4FC3918AA973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511689" y="327449"/>
                  <a:ext cx="17100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8394F63E-2193-0807-E82F-C5FCFA30EFAF}"/>
                    </a:ext>
                  </a:extLst>
                </p14:cNvPr>
                <p14:cNvContentPartPr/>
                <p14:nvPr/>
              </p14:nvContentPartPr>
              <p14:xfrm>
                <a:off x="8599169" y="170849"/>
                <a:ext cx="360" cy="47160"/>
              </p14:xfrm>
            </p:contentPart>
          </mc:Choice>
          <mc:Fallback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8394F63E-2193-0807-E82F-C5FCFA30EFAF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590529" y="162209"/>
                  <a:ext cx="18000" cy="64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F72EDF69-152C-C2F1-9FE1-A9BD643058FB}"/>
              </a:ext>
            </a:extLst>
          </p:cNvPr>
          <p:cNvGrpSpPr/>
          <p:nvPr/>
        </p:nvGrpSpPr>
        <p:grpSpPr>
          <a:xfrm>
            <a:off x="9114329" y="301529"/>
            <a:ext cx="469800" cy="229320"/>
            <a:chOff x="9114329" y="301529"/>
            <a:chExt cx="469800" cy="229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5F7DB059-1B84-8B02-0D80-D3560AA16A96}"/>
                    </a:ext>
                  </a:extLst>
                </p14:cNvPr>
                <p14:cNvContentPartPr/>
                <p14:nvPr/>
              </p14:nvContentPartPr>
              <p14:xfrm>
                <a:off x="9114329" y="301529"/>
                <a:ext cx="198000" cy="212400"/>
              </p14:xfrm>
            </p:contentPart>
          </mc:Choice>
          <mc:Fallback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5F7DB059-1B84-8B02-0D80-D3560AA16A96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9105329" y="292889"/>
                  <a:ext cx="21564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C21208B3-223F-551F-CF03-8549FF0099C4}"/>
                    </a:ext>
                  </a:extLst>
                </p14:cNvPr>
                <p14:cNvContentPartPr/>
                <p14:nvPr/>
              </p14:nvContentPartPr>
              <p14:xfrm>
                <a:off x="9403409" y="316649"/>
                <a:ext cx="180720" cy="214200"/>
              </p14:xfrm>
            </p:contentPart>
          </mc:Choice>
          <mc:Fallback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C21208B3-223F-551F-CF03-8549FF0099C4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9394769" y="307649"/>
                  <a:ext cx="198360" cy="231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60D5877-2E65-6152-52CC-1DF4531D3DE0}"/>
              </a:ext>
            </a:extLst>
          </p:cNvPr>
          <p:cNvGrpSpPr/>
          <p:nvPr/>
        </p:nvGrpSpPr>
        <p:grpSpPr>
          <a:xfrm>
            <a:off x="9922169" y="256529"/>
            <a:ext cx="1887840" cy="425520"/>
            <a:chOff x="9922169" y="256529"/>
            <a:chExt cx="1887840" cy="425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690D5341-BEE7-E860-576B-655F0C762A96}"/>
                    </a:ext>
                  </a:extLst>
                </p14:cNvPr>
                <p14:cNvContentPartPr/>
                <p14:nvPr/>
              </p14:nvContentPartPr>
              <p14:xfrm>
                <a:off x="9922169" y="351569"/>
                <a:ext cx="207720" cy="330480"/>
              </p14:xfrm>
            </p:contentPart>
          </mc:Choice>
          <mc:Fallback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690D5341-BEE7-E860-576B-655F0C762A96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9913169" y="342569"/>
                  <a:ext cx="22536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20FE9106-FFCB-E9CB-F884-1A7E7066DFE1}"/>
                    </a:ext>
                  </a:extLst>
                </p14:cNvPr>
                <p14:cNvContentPartPr/>
                <p14:nvPr/>
              </p14:nvContentPartPr>
              <p14:xfrm>
                <a:off x="10274249" y="379289"/>
                <a:ext cx="2880" cy="165240"/>
              </p14:xfrm>
            </p:contentPart>
          </mc:Choice>
          <mc:Fallback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20FE9106-FFCB-E9CB-F884-1A7E7066DFE1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0265249" y="370289"/>
                  <a:ext cx="2052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198065AB-730E-E8CF-6B3D-3EA97FE5913B}"/>
                    </a:ext>
                  </a:extLst>
                </p14:cNvPr>
                <p14:cNvContentPartPr/>
                <p14:nvPr/>
              </p14:nvContentPartPr>
              <p14:xfrm>
                <a:off x="10380089" y="385049"/>
                <a:ext cx="114840" cy="154800"/>
              </p14:xfrm>
            </p:contentPart>
          </mc:Choice>
          <mc:Fallback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198065AB-730E-E8CF-6B3D-3EA97FE5913B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0371089" y="376409"/>
                  <a:ext cx="1324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EA03F401-3AEC-2C3C-6488-365C1F92893F}"/>
                    </a:ext>
                  </a:extLst>
                </p14:cNvPr>
                <p14:cNvContentPartPr/>
                <p14:nvPr/>
              </p14:nvContentPartPr>
              <p14:xfrm>
                <a:off x="10621289" y="396209"/>
                <a:ext cx="136800" cy="145800"/>
              </p14:xfrm>
            </p:contentPart>
          </mc:Choice>
          <mc:Fallback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EA03F401-3AEC-2C3C-6488-365C1F92893F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0612289" y="387569"/>
                  <a:ext cx="1544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366EF07F-0D3D-2321-EA77-6817EFEA6D2A}"/>
                    </a:ext>
                  </a:extLst>
                </p14:cNvPr>
                <p14:cNvContentPartPr/>
                <p14:nvPr/>
              </p14:nvContentPartPr>
              <p14:xfrm>
                <a:off x="10671329" y="256529"/>
                <a:ext cx="4320" cy="14400"/>
              </p14:xfrm>
            </p:contentPart>
          </mc:Choice>
          <mc:Fallback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366EF07F-0D3D-2321-EA77-6817EFEA6D2A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0662689" y="247529"/>
                  <a:ext cx="2196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53CDA762-C670-AB5E-FF72-4FA02AA8CA4E}"/>
                    </a:ext>
                  </a:extLst>
                </p14:cNvPr>
                <p14:cNvContentPartPr/>
                <p14:nvPr/>
              </p14:nvContentPartPr>
              <p14:xfrm>
                <a:off x="10885889" y="378929"/>
                <a:ext cx="196920" cy="127080"/>
              </p14:xfrm>
            </p:contentPart>
          </mc:Choice>
          <mc:Fallback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53CDA762-C670-AB5E-FF72-4FA02AA8CA4E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0876889" y="369929"/>
                  <a:ext cx="2145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CD575627-5632-1B64-273C-D1B9189265A6}"/>
                    </a:ext>
                  </a:extLst>
                </p14:cNvPr>
                <p14:cNvContentPartPr/>
                <p14:nvPr/>
              </p14:nvContentPartPr>
              <p14:xfrm>
                <a:off x="10879409" y="281369"/>
                <a:ext cx="67680" cy="398160"/>
              </p14:xfrm>
            </p:contentPart>
          </mc:Choice>
          <mc:Fallback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CD575627-5632-1B64-273C-D1B9189265A6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10870769" y="272369"/>
                  <a:ext cx="85320" cy="41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0DAB41B8-152C-D925-D695-232209D03682}"/>
                    </a:ext>
                  </a:extLst>
                </p14:cNvPr>
                <p14:cNvContentPartPr/>
                <p14:nvPr/>
              </p14:nvContentPartPr>
              <p14:xfrm>
                <a:off x="11194409" y="309089"/>
                <a:ext cx="140040" cy="206640"/>
              </p14:xfrm>
            </p:contentPart>
          </mc:Choice>
          <mc:Fallback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0DAB41B8-152C-D925-D695-232209D03682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11185769" y="300089"/>
                  <a:ext cx="15768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C41EFFFE-E26E-1C73-3D62-14E7064B847F}"/>
                    </a:ext>
                  </a:extLst>
                </p14:cNvPr>
                <p14:cNvContentPartPr/>
                <p14:nvPr/>
              </p14:nvContentPartPr>
              <p14:xfrm>
                <a:off x="11374049" y="340049"/>
                <a:ext cx="160200" cy="176760"/>
              </p14:xfrm>
            </p:contentPart>
          </mc:Choice>
          <mc:Fallback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C41EFFFE-E26E-1C73-3D62-14E7064B847F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11365049" y="331049"/>
                  <a:ext cx="17784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0562EF4F-C217-E586-9FBD-A3D8989C3BC8}"/>
                    </a:ext>
                  </a:extLst>
                </p14:cNvPr>
                <p14:cNvContentPartPr/>
                <p14:nvPr/>
              </p14:nvContentPartPr>
              <p14:xfrm>
                <a:off x="11657729" y="356969"/>
                <a:ext cx="152280" cy="146880"/>
              </p14:xfrm>
            </p:contentPart>
          </mc:Choice>
          <mc:Fallback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0562EF4F-C217-E586-9FBD-A3D8989C3BC8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11649089" y="348329"/>
                  <a:ext cx="169920" cy="164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6EDEF4C5-DB62-228E-B18A-C69B881CC6C2}"/>
              </a:ext>
            </a:extLst>
          </p:cNvPr>
          <p:cNvGrpSpPr/>
          <p:nvPr/>
        </p:nvGrpSpPr>
        <p:grpSpPr>
          <a:xfrm>
            <a:off x="296129" y="947369"/>
            <a:ext cx="1565280" cy="639000"/>
            <a:chOff x="296129" y="947369"/>
            <a:chExt cx="1565280" cy="639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3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8485C4B8-A8EA-7108-F4EC-376DD6638A9B}"/>
                    </a:ext>
                  </a:extLst>
                </p14:cNvPr>
                <p14:cNvContentPartPr/>
                <p14:nvPr/>
              </p14:nvContentPartPr>
              <p14:xfrm>
                <a:off x="313049" y="1177769"/>
                <a:ext cx="11880" cy="181080"/>
              </p14:xfrm>
            </p:contentPart>
          </mc:Choice>
          <mc:Fallback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8485C4B8-A8EA-7108-F4EC-376DD6638A9B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304049" y="1168769"/>
                  <a:ext cx="2952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A3131499-D8E2-BAE6-6E24-B95DB17B56EC}"/>
                    </a:ext>
                  </a:extLst>
                </p14:cNvPr>
                <p14:cNvContentPartPr/>
                <p14:nvPr/>
              </p14:nvContentPartPr>
              <p14:xfrm>
                <a:off x="296129" y="1125929"/>
                <a:ext cx="146160" cy="22176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A3131499-D8E2-BAE6-6E24-B95DB17B56EC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287129" y="1116929"/>
                  <a:ext cx="16380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8C853209-7062-287B-B80B-68FEFF20E2F5}"/>
                    </a:ext>
                  </a:extLst>
                </p14:cNvPr>
                <p14:cNvContentPartPr/>
                <p14:nvPr/>
              </p14:nvContentPartPr>
              <p14:xfrm>
                <a:off x="572609" y="1135289"/>
                <a:ext cx="146880" cy="45108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8C853209-7062-287B-B80B-68FEFF20E2F5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563969" y="1126289"/>
                  <a:ext cx="164520" cy="46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456EDF6B-CB10-6E1D-17B7-6E7392A05EB7}"/>
                    </a:ext>
                  </a:extLst>
                </p14:cNvPr>
                <p14:cNvContentPartPr/>
                <p14:nvPr/>
              </p14:nvContentPartPr>
              <p14:xfrm>
                <a:off x="787889" y="1110089"/>
                <a:ext cx="251280" cy="203040"/>
              </p14:xfrm>
            </p:contentPart>
          </mc:Choice>
          <mc:Fallback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456EDF6B-CB10-6E1D-17B7-6E7392A05EB7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778889" y="1101449"/>
                  <a:ext cx="26892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377EDDF4-7223-0CD6-B38A-203447EEE183}"/>
                    </a:ext>
                  </a:extLst>
                </p14:cNvPr>
                <p14:cNvContentPartPr/>
                <p14:nvPr/>
              </p14:nvContentPartPr>
              <p14:xfrm>
                <a:off x="896609" y="947369"/>
                <a:ext cx="9360" cy="20160"/>
              </p14:xfrm>
            </p:contentPart>
          </mc:Choice>
          <mc:Fallback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377EDDF4-7223-0CD6-B38A-203447EEE183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887609" y="938729"/>
                  <a:ext cx="2700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E4EA55AB-552A-3DAE-ECCF-3A67DA41A32A}"/>
                    </a:ext>
                  </a:extLst>
                </p14:cNvPr>
                <p14:cNvContentPartPr/>
                <p14:nvPr/>
              </p14:nvContentPartPr>
              <p14:xfrm>
                <a:off x="1094609" y="1082729"/>
                <a:ext cx="197280" cy="20556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E4EA55AB-552A-3DAE-ECCF-3A67DA41A32A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085969" y="1074089"/>
                  <a:ext cx="21492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EE96D8EC-8F60-01E6-0169-D7D57A121A63}"/>
                    </a:ext>
                  </a:extLst>
                </p14:cNvPr>
                <p14:cNvContentPartPr/>
                <p14:nvPr/>
              </p14:nvContentPartPr>
              <p14:xfrm>
                <a:off x="1358489" y="1045649"/>
                <a:ext cx="230760" cy="203400"/>
              </p14:xfrm>
            </p:contentPart>
          </mc:Choice>
          <mc:Fallback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EE96D8EC-8F60-01E6-0169-D7D57A121A63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349849" y="1037009"/>
                  <a:ext cx="24840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8D4ECC74-3331-DAE0-F932-BC565EC4AF61}"/>
                    </a:ext>
                  </a:extLst>
                </p14:cNvPr>
                <p14:cNvContentPartPr/>
                <p14:nvPr/>
              </p14:nvContentPartPr>
              <p14:xfrm>
                <a:off x="1700129" y="1035209"/>
                <a:ext cx="161280" cy="198360"/>
              </p14:xfrm>
            </p:contentPart>
          </mc:Choice>
          <mc:Fallback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8D4ECC74-3331-DAE0-F932-BC565EC4AF61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1691129" y="1026209"/>
                  <a:ext cx="178920" cy="21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6F00510-D6DE-8B99-3E2C-52CE3AC670D8}"/>
              </a:ext>
            </a:extLst>
          </p:cNvPr>
          <p:cNvGrpSpPr/>
          <p:nvPr/>
        </p:nvGrpSpPr>
        <p:grpSpPr>
          <a:xfrm>
            <a:off x="2403209" y="822089"/>
            <a:ext cx="2487960" cy="676440"/>
            <a:chOff x="2403209" y="822089"/>
            <a:chExt cx="2487960" cy="676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9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7B74F4A3-DECC-0D38-3509-D318018C9758}"/>
                    </a:ext>
                  </a:extLst>
                </p14:cNvPr>
                <p14:cNvContentPartPr/>
                <p14:nvPr/>
              </p14:nvContentPartPr>
              <p14:xfrm>
                <a:off x="2406449" y="1094249"/>
                <a:ext cx="360" cy="134640"/>
              </p14:xfrm>
            </p:contentPart>
          </mc:Choice>
          <mc:Fallback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7B74F4A3-DECC-0D38-3509-D318018C9758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2397809" y="1085609"/>
                  <a:ext cx="1800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D26B820B-E1D1-6425-E77B-59CEBD0F4819}"/>
                    </a:ext>
                  </a:extLst>
                </p14:cNvPr>
                <p14:cNvContentPartPr/>
                <p14:nvPr/>
              </p14:nvContentPartPr>
              <p14:xfrm>
                <a:off x="2403209" y="1012169"/>
                <a:ext cx="199440" cy="235080"/>
              </p14:xfrm>
            </p:contentPart>
          </mc:Choice>
          <mc:Fallback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D26B820B-E1D1-6425-E77B-59CEBD0F4819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2394209" y="1003169"/>
                  <a:ext cx="21708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0AF1C6AC-3805-8319-C87C-CB6DE66F6994}"/>
                    </a:ext>
                  </a:extLst>
                </p14:cNvPr>
                <p14:cNvContentPartPr/>
                <p14:nvPr/>
              </p14:nvContentPartPr>
              <p14:xfrm>
                <a:off x="2670689" y="1046729"/>
                <a:ext cx="208800" cy="190800"/>
              </p14:xfrm>
            </p:contentPart>
          </mc:Choice>
          <mc:Fallback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0AF1C6AC-3805-8319-C87C-CB6DE66F6994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2661689" y="1038089"/>
                  <a:ext cx="22644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DF135801-3C9D-414A-6F27-2158A54BE124}"/>
                    </a:ext>
                  </a:extLst>
                </p14:cNvPr>
                <p14:cNvContentPartPr/>
                <p14:nvPr/>
              </p14:nvContentPartPr>
              <p14:xfrm>
                <a:off x="2947889" y="1045289"/>
                <a:ext cx="189000" cy="453240"/>
              </p14:xfrm>
            </p:contentPart>
          </mc:Choice>
          <mc:Fallback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DF135801-3C9D-414A-6F27-2158A54BE124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2938889" y="1036289"/>
                  <a:ext cx="206640" cy="47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81F07A62-A920-CD0A-C7A4-E49E9FBC2BC6}"/>
                    </a:ext>
                  </a:extLst>
                </p14:cNvPr>
                <p14:cNvContentPartPr/>
                <p14:nvPr/>
              </p14:nvContentPartPr>
              <p14:xfrm>
                <a:off x="3231569" y="1043129"/>
                <a:ext cx="188280" cy="171000"/>
              </p14:xfrm>
            </p:contentPart>
          </mc:Choice>
          <mc:Fallback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81F07A62-A920-CD0A-C7A4-E49E9FBC2BC6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3222569" y="1034489"/>
                  <a:ext cx="20592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79F5FD44-8DCA-FE37-FAC8-F0149C066282}"/>
                    </a:ext>
                  </a:extLst>
                </p14:cNvPr>
                <p14:cNvContentPartPr/>
                <p14:nvPr/>
              </p14:nvContentPartPr>
              <p14:xfrm>
                <a:off x="3461609" y="1020449"/>
                <a:ext cx="172080" cy="371160"/>
              </p14:xfrm>
            </p:contentPart>
          </mc:Choice>
          <mc:Fallback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79F5FD44-8DCA-FE37-FAC8-F0149C066282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3452609" y="1011449"/>
                  <a:ext cx="189720" cy="38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7DC81358-F5DE-D57E-052F-08F6727452DE}"/>
                    </a:ext>
                  </a:extLst>
                </p14:cNvPr>
                <p14:cNvContentPartPr/>
                <p14:nvPr/>
              </p14:nvContentPartPr>
              <p14:xfrm>
                <a:off x="3727289" y="1068329"/>
                <a:ext cx="145080" cy="158760"/>
              </p14:xfrm>
            </p:contentPart>
          </mc:Choice>
          <mc:Fallback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7DC81358-F5DE-D57E-052F-08F6727452DE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3718649" y="1059689"/>
                  <a:ext cx="16272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3A4D9E36-1320-F2E4-7729-45C56265B772}"/>
                    </a:ext>
                  </a:extLst>
                </p14:cNvPr>
                <p14:cNvContentPartPr/>
                <p14:nvPr/>
              </p14:nvContentPartPr>
              <p14:xfrm>
                <a:off x="3723689" y="913529"/>
                <a:ext cx="6840" cy="17280"/>
              </p14:xfrm>
            </p:contentPart>
          </mc:Choice>
          <mc:Fallback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3A4D9E36-1320-F2E4-7729-45C56265B772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3714689" y="904529"/>
                  <a:ext cx="2448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BDBCBF90-2A24-60B9-1F4E-F051EE8DF099}"/>
                    </a:ext>
                  </a:extLst>
                </p14:cNvPr>
                <p14:cNvContentPartPr/>
                <p14:nvPr/>
              </p14:nvContentPartPr>
              <p14:xfrm>
                <a:off x="3944369" y="1030169"/>
                <a:ext cx="150840" cy="154080"/>
              </p14:xfrm>
            </p:contentPart>
          </mc:Choice>
          <mc:Fallback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BDBCBF90-2A24-60B9-1F4E-F051EE8DF099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3935729" y="1021529"/>
                  <a:ext cx="16848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88F8EEC9-586E-B8E1-3687-65A0073BFA12}"/>
                    </a:ext>
                  </a:extLst>
                </p14:cNvPr>
                <p14:cNvContentPartPr/>
                <p14:nvPr/>
              </p14:nvContentPartPr>
              <p14:xfrm>
                <a:off x="4179809" y="1028729"/>
                <a:ext cx="186480" cy="210240"/>
              </p14:xfrm>
            </p:contentPart>
          </mc:Choice>
          <mc:Fallback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88F8EEC9-586E-B8E1-3687-65A0073BFA12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4171169" y="1019729"/>
                  <a:ext cx="20412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F9D85005-B69D-4DDA-2EC1-AB2C18F1A038}"/>
                    </a:ext>
                  </a:extLst>
                </p14:cNvPr>
                <p14:cNvContentPartPr/>
                <p14:nvPr/>
              </p14:nvContentPartPr>
              <p14:xfrm>
                <a:off x="4410569" y="1031969"/>
                <a:ext cx="237960" cy="185400"/>
              </p14:xfrm>
            </p:contentPart>
          </mc:Choice>
          <mc:Fallback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F9D85005-B69D-4DDA-2EC1-AB2C18F1A038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4401929" y="1023329"/>
                  <a:ext cx="25560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8B5289A5-0D92-F5BD-4CCC-49A2975E4C6E}"/>
                    </a:ext>
                  </a:extLst>
                </p14:cNvPr>
                <p14:cNvContentPartPr/>
                <p14:nvPr/>
              </p14:nvContentPartPr>
              <p14:xfrm>
                <a:off x="4727009" y="1025849"/>
                <a:ext cx="164160" cy="169920"/>
              </p14:xfrm>
            </p:contentPart>
          </mc:Choice>
          <mc:Fallback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8B5289A5-0D92-F5BD-4CCC-49A2975E4C6E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4718009" y="1017209"/>
                  <a:ext cx="18180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D8416B6D-D8B0-B6EE-40EA-8BC61F3363E9}"/>
                    </a:ext>
                  </a:extLst>
                </p14:cNvPr>
                <p14:cNvContentPartPr/>
                <p14:nvPr/>
              </p14:nvContentPartPr>
              <p14:xfrm>
                <a:off x="3730169" y="822089"/>
                <a:ext cx="7560" cy="126720"/>
              </p14:xfrm>
            </p:contentPart>
          </mc:Choice>
          <mc:Fallback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D8416B6D-D8B0-B6EE-40EA-8BC61F3363E9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3721169" y="813089"/>
                  <a:ext cx="25200" cy="144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4FF0CB1-B35D-D573-BB37-69549C63477D}"/>
                  </a:ext>
                </a:extLst>
              </p14:cNvPr>
              <p14:cNvContentPartPr/>
              <p14:nvPr/>
            </p14:nvContentPartPr>
            <p14:xfrm>
              <a:off x="5441969" y="948809"/>
              <a:ext cx="246960" cy="37728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4FF0CB1-B35D-D573-BB37-69549C63477D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433329" y="939809"/>
                <a:ext cx="264600" cy="394920"/>
              </a:xfrm>
              <a:prstGeom prst="rect">
                <a:avLst/>
              </a:prstGeom>
            </p:spPr>
          </p:pic>
        </mc:Fallback>
      </mc:AlternateContent>
      <p:grpSp>
        <p:nvGrpSpPr>
          <p:cNvPr id="102" name="Group 101">
            <a:extLst>
              <a:ext uri="{FF2B5EF4-FFF2-40B4-BE49-F238E27FC236}">
                <a16:creationId xmlns:a16="http://schemas.microsoft.com/office/drawing/2014/main" id="{B8AD855D-CD8D-546E-C8D0-942B33726115}"/>
              </a:ext>
            </a:extLst>
          </p:cNvPr>
          <p:cNvGrpSpPr/>
          <p:nvPr/>
        </p:nvGrpSpPr>
        <p:grpSpPr>
          <a:xfrm>
            <a:off x="5886569" y="871049"/>
            <a:ext cx="771840" cy="506880"/>
            <a:chOff x="5886569" y="871049"/>
            <a:chExt cx="771840" cy="506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7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ACD91FCB-860E-6CBC-C4EB-4F7BDAD76EA4}"/>
                    </a:ext>
                  </a:extLst>
                </p14:cNvPr>
                <p14:cNvContentPartPr/>
                <p14:nvPr/>
              </p14:nvContentPartPr>
              <p14:xfrm>
                <a:off x="5886569" y="990569"/>
                <a:ext cx="127800" cy="202680"/>
              </p14:xfrm>
            </p:contentPart>
          </mc:Choice>
          <mc:Fallback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ACD91FCB-860E-6CBC-C4EB-4F7BDAD76EA4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5877929" y="981929"/>
                  <a:ext cx="14544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9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080E6DCB-2F8C-2462-BF7B-31A4B68A3414}"/>
                    </a:ext>
                  </a:extLst>
                </p14:cNvPr>
                <p14:cNvContentPartPr/>
                <p14:nvPr/>
              </p14:nvContentPartPr>
              <p14:xfrm>
                <a:off x="5967929" y="871049"/>
                <a:ext cx="5400" cy="15480"/>
              </p14:xfrm>
            </p:contentPart>
          </mc:Choice>
          <mc:Fallback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080E6DCB-2F8C-2462-BF7B-31A4B68A3414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5959289" y="862409"/>
                  <a:ext cx="2304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1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77B109EE-7B93-1C09-6F8F-591DAFD6A820}"/>
                    </a:ext>
                  </a:extLst>
                </p14:cNvPr>
                <p14:cNvContentPartPr/>
                <p14:nvPr/>
              </p14:nvContentPartPr>
              <p14:xfrm>
                <a:off x="6135689" y="1015409"/>
                <a:ext cx="249480" cy="173520"/>
              </p14:xfrm>
            </p:contentPart>
          </mc:Choice>
          <mc:Fallback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77B109EE-7B93-1C09-6F8F-591DAFD6A820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6127049" y="1006409"/>
                  <a:ext cx="26712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3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14221A77-6BBC-BBD3-F5E6-8784DF56D99F}"/>
                    </a:ext>
                  </a:extLst>
                </p14:cNvPr>
                <p14:cNvContentPartPr/>
                <p14:nvPr/>
              </p14:nvContentPartPr>
              <p14:xfrm>
                <a:off x="6112289" y="968969"/>
                <a:ext cx="83520" cy="408960"/>
              </p14:xfrm>
            </p:contentPart>
          </mc:Choice>
          <mc:Fallback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14221A77-6BBC-BBD3-F5E6-8784DF56D99F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6103289" y="959969"/>
                  <a:ext cx="101160" cy="42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5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F91443EE-2A1D-3E97-DA2B-0211A02F1B1D}"/>
                    </a:ext>
                  </a:extLst>
                </p14:cNvPr>
                <p14:cNvContentPartPr/>
                <p14:nvPr/>
              </p14:nvContentPartPr>
              <p14:xfrm>
                <a:off x="6496409" y="995609"/>
                <a:ext cx="162000" cy="216720"/>
              </p14:xfrm>
            </p:contentPart>
          </mc:Choice>
          <mc:Fallback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F91443EE-2A1D-3E97-DA2B-0211A02F1B1D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6487769" y="986609"/>
                  <a:ext cx="179640" cy="23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B3768C80-6661-99BD-A3AF-73BAAA70E43C}"/>
              </a:ext>
            </a:extLst>
          </p:cNvPr>
          <p:cNvGrpSpPr/>
          <p:nvPr/>
        </p:nvGrpSpPr>
        <p:grpSpPr>
          <a:xfrm>
            <a:off x="7081409" y="1007129"/>
            <a:ext cx="507600" cy="366120"/>
            <a:chOff x="7081409" y="1007129"/>
            <a:chExt cx="507600" cy="366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7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68BA4273-1103-4039-D1E7-374EE2ED61A7}"/>
                    </a:ext>
                  </a:extLst>
                </p14:cNvPr>
                <p14:cNvContentPartPr/>
                <p14:nvPr/>
              </p14:nvContentPartPr>
              <p14:xfrm>
                <a:off x="7081409" y="1007129"/>
                <a:ext cx="274680" cy="183600"/>
              </p14:xfrm>
            </p:contentPart>
          </mc:Choice>
          <mc:Fallback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68BA4273-1103-4039-D1E7-374EE2ED61A7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7072769" y="998489"/>
                  <a:ext cx="29232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9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D1F4CA10-C621-2E33-E564-82ABE7A7E49C}"/>
                    </a:ext>
                  </a:extLst>
                </p14:cNvPr>
                <p14:cNvContentPartPr/>
                <p14:nvPr/>
              </p14:nvContentPartPr>
              <p14:xfrm>
                <a:off x="7415489" y="1056089"/>
                <a:ext cx="173520" cy="317160"/>
              </p14:xfrm>
            </p:contentPart>
          </mc:Choice>
          <mc:Fallback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D1F4CA10-C621-2E33-E564-82ABE7A7E49C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7406849" y="1047089"/>
                  <a:ext cx="191160" cy="334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C4AAD5DF-A812-D731-9B77-866B00F51BAB}"/>
              </a:ext>
            </a:extLst>
          </p:cNvPr>
          <p:cNvGrpSpPr/>
          <p:nvPr/>
        </p:nvGrpSpPr>
        <p:grpSpPr>
          <a:xfrm>
            <a:off x="8078969" y="855209"/>
            <a:ext cx="609120" cy="342000"/>
            <a:chOff x="8078969" y="855209"/>
            <a:chExt cx="609120" cy="342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1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711F9740-0337-DE57-71FC-9D00187D8B20}"/>
                    </a:ext>
                  </a:extLst>
                </p14:cNvPr>
                <p14:cNvContentPartPr/>
                <p14:nvPr/>
              </p14:nvContentPartPr>
              <p14:xfrm>
                <a:off x="8078969" y="855209"/>
                <a:ext cx="183960" cy="339480"/>
              </p14:xfrm>
            </p:contentPart>
          </mc:Choice>
          <mc:Fallback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711F9740-0337-DE57-71FC-9D00187D8B20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8069969" y="846569"/>
                  <a:ext cx="201600" cy="35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3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654635C9-E629-55D0-806B-1DC27D28BB4E}"/>
                    </a:ext>
                  </a:extLst>
                </p14:cNvPr>
                <p14:cNvContentPartPr/>
                <p14:nvPr/>
              </p14:nvContentPartPr>
              <p14:xfrm>
                <a:off x="8399369" y="1028369"/>
                <a:ext cx="24840" cy="168840"/>
              </p14:xfrm>
            </p:contentPart>
          </mc:Choice>
          <mc:Fallback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654635C9-E629-55D0-806B-1DC27D28BB4E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8390729" y="1019729"/>
                  <a:ext cx="4248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5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C80EBD3B-0610-EBC8-2086-95BF47B66AC2}"/>
                    </a:ext>
                  </a:extLst>
                </p14:cNvPr>
                <p14:cNvContentPartPr/>
                <p14:nvPr/>
              </p14:nvContentPartPr>
              <p14:xfrm>
                <a:off x="8509529" y="1043129"/>
                <a:ext cx="178560" cy="136800"/>
              </p14:xfrm>
            </p:contentPart>
          </mc:Choice>
          <mc:Fallback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C80EBD3B-0610-EBC8-2086-95BF47B66AC2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8500889" y="1034489"/>
                  <a:ext cx="196200" cy="154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3654A8D4-3F8B-9F54-3C2B-7DB39BF447BC}"/>
              </a:ext>
            </a:extLst>
          </p:cNvPr>
          <p:cNvGrpSpPr/>
          <p:nvPr/>
        </p:nvGrpSpPr>
        <p:grpSpPr>
          <a:xfrm>
            <a:off x="8861609" y="879689"/>
            <a:ext cx="280080" cy="316440"/>
            <a:chOff x="8861609" y="879689"/>
            <a:chExt cx="280080" cy="316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7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803848D4-F0AB-1507-F0C8-0EFF9F57961E}"/>
                    </a:ext>
                  </a:extLst>
                </p14:cNvPr>
                <p14:cNvContentPartPr/>
                <p14:nvPr/>
              </p14:nvContentPartPr>
              <p14:xfrm>
                <a:off x="8861609" y="879689"/>
                <a:ext cx="157320" cy="291600"/>
              </p14:xfrm>
            </p:contentPart>
          </mc:Choice>
          <mc:Fallback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803848D4-F0AB-1507-F0C8-0EFF9F57961E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8852969" y="871049"/>
                  <a:ext cx="17496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9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5DEF9E64-9570-CEB3-5056-83D4054BC127}"/>
                    </a:ext>
                  </a:extLst>
                </p14:cNvPr>
                <p14:cNvContentPartPr/>
                <p14:nvPr/>
              </p14:nvContentPartPr>
              <p14:xfrm>
                <a:off x="9141329" y="1043129"/>
                <a:ext cx="360" cy="153000"/>
              </p14:xfrm>
            </p:contentPart>
          </mc:Choice>
          <mc:Fallback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5DEF9E64-9570-CEB3-5056-83D4054BC127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9132689" y="1034129"/>
                  <a:ext cx="18000" cy="170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BE9E9C11-01DA-8A5E-23E4-4A13A4D9B789}"/>
              </a:ext>
            </a:extLst>
          </p:cNvPr>
          <p:cNvGrpSpPr/>
          <p:nvPr/>
        </p:nvGrpSpPr>
        <p:grpSpPr>
          <a:xfrm>
            <a:off x="9300449" y="1016849"/>
            <a:ext cx="453960" cy="183240"/>
            <a:chOff x="9300449" y="1016849"/>
            <a:chExt cx="453960" cy="183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1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3EAEA57F-7513-CC90-0F72-4CA394A0416D}"/>
                    </a:ext>
                  </a:extLst>
                </p14:cNvPr>
                <p14:cNvContentPartPr/>
                <p14:nvPr/>
              </p14:nvContentPartPr>
              <p14:xfrm>
                <a:off x="9322049" y="1016849"/>
                <a:ext cx="27720" cy="148320"/>
              </p14:xfrm>
            </p:contentPart>
          </mc:Choice>
          <mc:Fallback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3EAEA57F-7513-CC90-0F72-4CA394A0416D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9313409" y="1007849"/>
                  <a:ext cx="453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3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1129FC0D-B915-A52C-0732-A96B42F28ACC}"/>
                    </a:ext>
                  </a:extLst>
                </p14:cNvPr>
                <p14:cNvContentPartPr/>
                <p14:nvPr/>
              </p14:nvContentPartPr>
              <p14:xfrm>
                <a:off x="9300449" y="1022969"/>
                <a:ext cx="188640" cy="163440"/>
              </p14:xfrm>
            </p:contentPart>
          </mc:Choice>
          <mc:Fallback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1129FC0D-B915-A52C-0732-A96B42F28ACC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9291809" y="1013969"/>
                  <a:ext cx="2062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5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0A17466F-9EB1-CF7D-8716-C8DCE4DA18A4}"/>
                    </a:ext>
                  </a:extLst>
                </p14:cNvPr>
                <p14:cNvContentPartPr/>
                <p14:nvPr/>
              </p14:nvContentPartPr>
              <p14:xfrm>
                <a:off x="9552809" y="1029809"/>
                <a:ext cx="201600" cy="170280"/>
              </p14:xfrm>
            </p:contentPart>
          </mc:Choice>
          <mc:Fallback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0A17466F-9EB1-CF7D-8716-C8DCE4DA18A4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9544169" y="1020809"/>
                  <a:ext cx="219240" cy="187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EFCE74A9-A3EE-F72F-6F08-A6A7040B92A9}"/>
              </a:ext>
            </a:extLst>
          </p:cNvPr>
          <p:cNvGrpSpPr/>
          <p:nvPr/>
        </p:nvGrpSpPr>
        <p:grpSpPr>
          <a:xfrm>
            <a:off x="9934409" y="867449"/>
            <a:ext cx="345960" cy="313920"/>
            <a:chOff x="9934409" y="867449"/>
            <a:chExt cx="345960" cy="313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7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0E36D463-BC05-7789-3D84-8DC9267FE57E}"/>
                    </a:ext>
                  </a:extLst>
                </p14:cNvPr>
                <p14:cNvContentPartPr/>
                <p14:nvPr/>
              </p14:nvContentPartPr>
              <p14:xfrm>
                <a:off x="9934409" y="998849"/>
                <a:ext cx="185400" cy="175320"/>
              </p14:xfrm>
            </p:contentPart>
          </mc:Choice>
          <mc:Fallback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0E36D463-BC05-7789-3D84-8DC9267FE57E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9925769" y="990209"/>
                  <a:ext cx="2030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9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B9E470A0-496B-D135-ECEE-8FCE8A74BD0C}"/>
                    </a:ext>
                  </a:extLst>
                </p14:cNvPr>
                <p14:cNvContentPartPr/>
                <p14:nvPr/>
              </p14:nvContentPartPr>
              <p14:xfrm>
                <a:off x="10268849" y="1037369"/>
                <a:ext cx="4320" cy="144000"/>
              </p14:xfrm>
            </p:contentPart>
          </mc:Choice>
          <mc:Fallback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B9E470A0-496B-D135-ECEE-8FCE8A74BD0C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10259849" y="1028729"/>
                  <a:ext cx="219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1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8AC2CAA8-7441-21B1-2590-24CEB84CBDF6}"/>
                    </a:ext>
                  </a:extLst>
                </p14:cNvPr>
                <p14:cNvContentPartPr/>
                <p14:nvPr/>
              </p14:nvContentPartPr>
              <p14:xfrm>
                <a:off x="10277489" y="867449"/>
                <a:ext cx="2880" cy="30960"/>
              </p14:xfrm>
            </p:contentPart>
          </mc:Choice>
          <mc:Fallback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8AC2CAA8-7441-21B1-2590-24CEB84CBDF6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10268849" y="858809"/>
                  <a:ext cx="20520" cy="48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7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A7E3D0A-ABAD-925F-3A74-F29808218C58}"/>
                  </a:ext>
                </a:extLst>
              </p14:cNvPr>
              <p14:cNvContentPartPr/>
              <p14:nvPr/>
            </p14:nvContentPartPr>
            <p14:xfrm>
              <a:off x="10442729" y="999569"/>
              <a:ext cx="225000" cy="17208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A7E3D0A-ABAD-925F-3A74-F29808218C5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10434089" y="990929"/>
                <a:ext cx="242640" cy="189720"/>
              </a:xfrm>
              <a:prstGeom prst="rect">
                <a:avLst/>
              </a:prstGeom>
            </p:spPr>
          </p:pic>
        </mc:Fallback>
      </mc:AlternateContent>
      <p:grpSp>
        <p:nvGrpSpPr>
          <p:cNvPr id="128" name="Group 127">
            <a:extLst>
              <a:ext uri="{FF2B5EF4-FFF2-40B4-BE49-F238E27FC236}">
                <a16:creationId xmlns:a16="http://schemas.microsoft.com/office/drawing/2014/main" id="{F308CC19-3ABA-CF21-7911-348DFC4DAE5E}"/>
              </a:ext>
            </a:extLst>
          </p:cNvPr>
          <p:cNvGrpSpPr/>
          <p:nvPr/>
        </p:nvGrpSpPr>
        <p:grpSpPr>
          <a:xfrm>
            <a:off x="11054009" y="978329"/>
            <a:ext cx="803880" cy="198720"/>
            <a:chOff x="11054009" y="978329"/>
            <a:chExt cx="803880" cy="198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5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9AAC3119-522B-E159-E99B-7D93F988D073}"/>
                    </a:ext>
                  </a:extLst>
                </p14:cNvPr>
                <p14:cNvContentPartPr/>
                <p14:nvPr/>
              </p14:nvContentPartPr>
              <p14:xfrm>
                <a:off x="11055089" y="987329"/>
                <a:ext cx="27000" cy="172080"/>
              </p14:xfrm>
            </p:contentPart>
          </mc:Choice>
          <mc:Fallback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9AAC3119-522B-E159-E99B-7D93F988D073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11046449" y="978689"/>
                  <a:ext cx="4464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7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1BB80E64-CFCF-9A7E-2163-03B2788FD0BC}"/>
                    </a:ext>
                  </a:extLst>
                </p14:cNvPr>
                <p14:cNvContentPartPr/>
                <p14:nvPr/>
              </p14:nvContentPartPr>
              <p14:xfrm>
                <a:off x="11054009" y="997769"/>
                <a:ext cx="152280" cy="169920"/>
              </p14:xfrm>
            </p:contentPart>
          </mc:Choice>
          <mc:Fallback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1BB80E64-CFCF-9A7E-2163-03B2788FD0BC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11045369" y="988769"/>
                  <a:ext cx="16992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9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E41C8576-0D12-5643-82BD-954732FCFCCF}"/>
                    </a:ext>
                  </a:extLst>
                </p14:cNvPr>
                <p14:cNvContentPartPr/>
                <p14:nvPr/>
              </p14:nvContentPartPr>
              <p14:xfrm>
                <a:off x="11283689" y="981209"/>
                <a:ext cx="175320" cy="186480"/>
              </p14:xfrm>
            </p:contentPart>
          </mc:Choice>
          <mc:Fallback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E41C8576-0D12-5643-82BD-954732FCFCCF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11275049" y="972209"/>
                  <a:ext cx="19296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1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EDD1BCF1-EFE6-FA98-465B-51AFB9C6DE20}"/>
                    </a:ext>
                  </a:extLst>
                </p14:cNvPr>
                <p14:cNvContentPartPr/>
                <p14:nvPr/>
              </p14:nvContentPartPr>
              <p14:xfrm>
                <a:off x="11547209" y="978329"/>
                <a:ext cx="171000" cy="183600"/>
              </p14:xfrm>
            </p:contentPart>
          </mc:Choice>
          <mc:Fallback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EDD1BCF1-EFE6-FA98-465B-51AFB9C6DE20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11538209" y="969329"/>
                  <a:ext cx="18864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3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238AC69A-1A39-01E7-197A-D00DE683AB09}"/>
                    </a:ext>
                  </a:extLst>
                </p14:cNvPr>
                <p14:cNvContentPartPr/>
                <p14:nvPr/>
              </p14:nvContentPartPr>
              <p14:xfrm>
                <a:off x="11721449" y="1005689"/>
                <a:ext cx="136080" cy="13500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238AC69A-1A39-01E7-197A-D00DE683AB09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11712449" y="996689"/>
                  <a:ext cx="15372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5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6B9AD736-55F7-E649-451B-E697B0707E76}"/>
                    </a:ext>
                  </a:extLst>
                </p14:cNvPr>
                <p14:cNvContentPartPr/>
                <p14:nvPr/>
              </p14:nvContentPartPr>
              <p14:xfrm>
                <a:off x="11837729" y="1047089"/>
                <a:ext cx="20160" cy="129960"/>
              </p14:xfrm>
            </p:contentPart>
          </mc:Choice>
          <mc:Fallback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6B9AD736-55F7-E649-451B-E697B0707E76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11829089" y="1038449"/>
                  <a:ext cx="37800" cy="147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8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56AE9862-62E1-8789-A822-A1A84224FC8B}"/>
                  </a:ext>
                </a:extLst>
              </p14:cNvPr>
              <p14:cNvContentPartPr/>
              <p14:nvPr/>
            </p14:nvContentPartPr>
            <p14:xfrm>
              <a:off x="11812529" y="770609"/>
              <a:ext cx="12960" cy="7380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56AE9862-62E1-8789-A822-A1A84224FC8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11803529" y="761609"/>
                <a:ext cx="30600" cy="91440"/>
              </a:xfrm>
              <a:prstGeom prst="rect">
                <a:avLst/>
              </a:prstGeom>
            </p:spPr>
          </p:pic>
        </mc:Fallback>
      </mc:AlternateContent>
      <p:grpSp>
        <p:nvGrpSpPr>
          <p:cNvPr id="127" name="Group 126">
            <a:extLst>
              <a:ext uri="{FF2B5EF4-FFF2-40B4-BE49-F238E27FC236}">
                <a16:creationId xmlns:a16="http://schemas.microsoft.com/office/drawing/2014/main" id="{38201603-D1EA-2C60-026E-237718600686}"/>
              </a:ext>
            </a:extLst>
          </p:cNvPr>
          <p:cNvGrpSpPr/>
          <p:nvPr/>
        </p:nvGrpSpPr>
        <p:grpSpPr>
          <a:xfrm>
            <a:off x="377129" y="1771769"/>
            <a:ext cx="564480" cy="208440"/>
            <a:chOff x="377129" y="1771769"/>
            <a:chExt cx="564480" cy="208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9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F72D46FE-155F-2959-80A4-AC1A614B7955}"/>
                    </a:ext>
                  </a:extLst>
                </p14:cNvPr>
                <p14:cNvContentPartPr/>
                <p14:nvPr/>
              </p14:nvContentPartPr>
              <p14:xfrm>
                <a:off x="377129" y="1771769"/>
                <a:ext cx="163800" cy="208440"/>
              </p14:xfrm>
            </p:contentPart>
          </mc:Choice>
          <mc:Fallback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F72D46FE-155F-2959-80A4-AC1A614B7955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368129" y="1762769"/>
                  <a:ext cx="18144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1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FE663821-92CE-9422-D066-646A4A0D9721}"/>
                    </a:ext>
                  </a:extLst>
                </p14:cNvPr>
                <p14:cNvContentPartPr/>
                <p14:nvPr/>
              </p14:nvContentPartPr>
              <p14:xfrm>
                <a:off x="611129" y="1789409"/>
                <a:ext cx="131040" cy="185400"/>
              </p14:xfrm>
            </p:contentPart>
          </mc:Choice>
          <mc:Fallback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FE663821-92CE-9422-D066-646A4A0D9721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602129" y="1780769"/>
                  <a:ext cx="14868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3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B318CFDB-ED4C-6A97-202F-19078F3C5DD7}"/>
                    </a:ext>
                  </a:extLst>
                </p14:cNvPr>
                <p14:cNvContentPartPr/>
                <p14:nvPr/>
              </p14:nvContentPartPr>
              <p14:xfrm>
                <a:off x="809129" y="1773569"/>
                <a:ext cx="132480" cy="191520"/>
              </p14:xfrm>
            </p:contentPart>
          </mc:Choice>
          <mc:Fallback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B318CFDB-ED4C-6A97-202F-19078F3C5DD7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800489" y="1764569"/>
                  <a:ext cx="150120" cy="20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D092DCD5-147B-B4AF-C75A-75647A5CD2D3}"/>
              </a:ext>
            </a:extLst>
          </p:cNvPr>
          <p:cNvGrpSpPr/>
          <p:nvPr/>
        </p:nvGrpSpPr>
        <p:grpSpPr>
          <a:xfrm>
            <a:off x="5222729" y="1722449"/>
            <a:ext cx="431640" cy="208080"/>
            <a:chOff x="5222729" y="1722449"/>
            <a:chExt cx="431640" cy="208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B5A62883-CEC8-3F85-EE9B-DC8534891F61}"/>
                    </a:ext>
                  </a:extLst>
                </p14:cNvPr>
                <p14:cNvContentPartPr/>
                <p14:nvPr/>
              </p14:nvContentPartPr>
              <p14:xfrm>
                <a:off x="5222729" y="1722449"/>
                <a:ext cx="218160" cy="208080"/>
              </p14:xfrm>
            </p:contentPart>
          </mc:Choice>
          <mc:Fallback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B5A62883-CEC8-3F85-EE9B-DC8534891F61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5214089" y="1713449"/>
                  <a:ext cx="23580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7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FBE7103E-1F92-6874-D570-643E9A5EA866}"/>
                    </a:ext>
                  </a:extLst>
                </p14:cNvPr>
                <p14:cNvContentPartPr/>
                <p14:nvPr/>
              </p14:nvContentPartPr>
              <p14:xfrm>
                <a:off x="5508929" y="1762049"/>
                <a:ext cx="145440" cy="138600"/>
              </p14:xfrm>
            </p:contentPart>
          </mc:Choice>
          <mc:Fallback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FBE7103E-1F92-6874-D570-643E9A5EA866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5500289" y="1753409"/>
                  <a:ext cx="163080" cy="156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5" name="Group 164">
            <a:extLst>
              <a:ext uri="{FF2B5EF4-FFF2-40B4-BE49-F238E27FC236}">
                <a16:creationId xmlns:a16="http://schemas.microsoft.com/office/drawing/2014/main" id="{1FF5CB18-4ABD-5720-F0AC-3038AA37EAF8}"/>
              </a:ext>
            </a:extLst>
          </p:cNvPr>
          <p:cNvGrpSpPr/>
          <p:nvPr/>
        </p:nvGrpSpPr>
        <p:grpSpPr>
          <a:xfrm>
            <a:off x="6055409" y="1566929"/>
            <a:ext cx="1674720" cy="361080"/>
            <a:chOff x="6055409" y="1566929"/>
            <a:chExt cx="1674720" cy="361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9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F81BCC66-3DC2-B557-8BEA-87138B9517C7}"/>
                    </a:ext>
                  </a:extLst>
                </p14:cNvPr>
                <p14:cNvContentPartPr/>
                <p14:nvPr/>
              </p14:nvContentPartPr>
              <p14:xfrm>
                <a:off x="6055409" y="1719929"/>
                <a:ext cx="147960" cy="207720"/>
              </p14:xfrm>
            </p:contentPart>
          </mc:Choice>
          <mc:Fallback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F81BCC66-3DC2-B557-8BEA-87138B9517C7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6046769" y="1711289"/>
                  <a:ext cx="16560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1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EAFA1676-CF84-1492-D4C5-6E33CBF62B54}"/>
                    </a:ext>
                  </a:extLst>
                </p14:cNvPr>
                <p14:cNvContentPartPr/>
                <p14:nvPr/>
              </p14:nvContentPartPr>
              <p14:xfrm>
                <a:off x="6289049" y="1752329"/>
                <a:ext cx="154080" cy="164880"/>
              </p14:xfrm>
            </p:contentPart>
          </mc:Choice>
          <mc:Fallback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EAFA1676-CF84-1492-D4C5-6E33CBF62B54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6280049" y="1743689"/>
                  <a:ext cx="17172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3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DCA9D067-A04D-399A-5FCA-C659DA8E009F}"/>
                    </a:ext>
                  </a:extLst>
                </p14:cNvPr>
                <p14:cNvContentPartPr/>
                <p14:nvPr/>
              </p14:nvContentPartPr>
              <p14:xfrm>
                <a:off x="6375089" y="1577369"/>
                <a:ext cx="10080" cy="102240"/>
              </p14:xfrm>
            </p:contentPart>
          </mc:Choice>
          <mc:Fallback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DCA9D067-A04D-399A-5FCA-C659DA8E009F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6366449" y="1568729"/>
                  <a:ext cx="2772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5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62D899CC-8CA5-52AA-D9CB-8C13F9193931}"/>
                    </a:ext>
                  </a:extLst>
                </p14:cNvPr>
                <p14:cNvContentPartPr/>
                <p14:nvPr/>
              </p14:nvContentPartPr>
              <p14:xfrm>
                <a:off x="6488489" y="1771769"/>
                <a:ext cx="200160" cy="154080"/>
              </p14:xfrm>
            </p:contentPart>
          </mc:Choice>
          <mc:Fallback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62D899CC-8CA5-52AA-D9CB-8C13F9193931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6479489" y="1762769"/>
                  <a:ext cx="21780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7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DC6872F2-294C-2405-41CA-C95AC1EAEE9E}"/>
                    </a:ext>
                  </a:extLst>
                </p14:cNvPr>
                <p14:cNvContentPartPr/>
                <p14:nvPr/>
              </p14:nvContentPartPr>
              <p14:xfrm>
                <a:off x="6772169" y="1566929"/>
                <a:ext cx="192960" cy="334440"/>
              </p14:xfrm>
            </p:contentPart>
          </mc:Choice>
          <mc:Fallback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DC6872F2-294C-2405-41CA-C95AC1EAEE9E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6763529" y="1557929"/>
                  <a:ext cx="210600" cy="35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9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9C250836-18C4-B100-F1AC-97F6752A20C8}"/>
                    </a:ext>
                  </a:extLst>
                </p14:cNvPr>
                <p14:cNvContentPartPr/>
                <p14:nvPr/>
              </p14:nvContentPartPr>
              <p14:xfrm>
                <a:off x="7100849" y="1697969"/>
                <a:ext cx="118440" cy="193680"/>
              </p14:xfrm>
            </p:contentPart>
          </mc:Choice>
          <mc:Fallback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9C250836-18C4-B100-F1AC-97F6752A20C8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7092209" y="1689329"/>
                  <a:ext cx="13608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1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891D5142-8DFA-5F86-0489-D0E4AD20E535}"/>
                    </a:ext>
                  </a:extLst>
                </p14:cNvPr>
                <p14:cNvContentPartPr/>
                <p14:nvPr/>
              </p14:nvContentPartPr>
              <p14:xfrm>
                <a:off x="7357169" y="1724969"/>
                <a:ext cx="166320" cy="203040"/>
              </p14:xfrm>
            </p:contentPart>
          </mc:Choice>
          <mc:Fallback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891D5142-8DFA-5F86-0489-D0E4AD20E535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7348529" y="1715969"/>
                  <a:ext cx="18396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3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F6C61E0D-3BA1-1D16-01BB-756C6A0D97CC}"/>
                    </a:ext>
                  </a:extLst>
                </p14:cNvPr>
                <p14:cNvContentPartPr/>
                <p14:nvPr/>
              </p14:nvContentPartPr>
              <p14:xfrm>
                <a:off x="7595129" y="1761329"/>
                <a:ext cx="135000" cy="144360"/>
              </p14:xfrm>
            </p:contentPart>
          </mc:Choice>
          <mc:Fallback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F6C61E0D-3BA1-1D16-01BB-756C6A0D97CC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7586489" y="1752329"/>
                  <a:ext cx="152640" cy="16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0120D711-28B6-7873-1818-3E638DDDEDAF}"/>
              </a:ext>
            </a:extLst>
          </p:cNvPr>
          <p:cNvGrpSpPr/>
          <p:nvPr/>
        </p:nvGrpSpPr>
        <p:grpSpPr>
          <a:xfrm>
            <a:off x="8144129" y="1485209"/>
            <a:ext cx="1451880" cy="586440"/>
            <a:chOff x="8144129" y="1485209"/>
            <a:chExt cx="1451880" cy="586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5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80732E0A-97F2-01DE-21B7-AB4A0FC71208}"/>
                    </a:ext>
                  </a:extLst>
                </p14:cNvPr>
                <p14:cNvContentPartPr/>
                <p14:nvPr/>
              </p14:nvContentPartPr>
              <p14:xfrm>
                <a:off x="8144129" y="1710929"/>
                <a:ext cx="185040" cy="178920"/>
              </p14:xfrm>
            </p:contentPart>
          </mc:Choice>
          <mc:Fallback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80732E0A-97F2-01DE-21B7-AB4A0FC71208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8135489" y="1702289"/>
                  <a:ext cx="2026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7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7770147C-56FF-CB7F-84CA-5542114B1349}"/>
                    </a:ext>
                  </a:extLst>
                </p14:cNvPr>
                <p14:cNvContentPartPr/>
                <p14:nvPr/>
              </p14:nvContentPartPr>
              <p14:xfrm>
                <a:off x="8384609" y="1704809"/>
                <a:ext cx="182520" cy="366840"/>
              </p14:xfrm>
            </p:contentPart>
          </mc:Choice>
          <mc:Fallback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7770147C-56FF-CB7F-84CA-5542114B1349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8375969" y="1696169"/>
                  <a:ext cx="200160" cy="38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9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8963193B-BB8D-2457-1811-2DFEE00EAF86}"/>
                    </a:ext>
                  </a:extLst>
                </p14:cNvPr>
                <p14:cNvContentPartPr/>
                <p14:nvPr/>
              </p14:nvContentPartPr>
              <p14:xfrm>
                <a:off x="8706449" y="1710569"/>
                <a:ext cx="34200" cy="158040"/>
              </p14:xfrm>
            </p:contentPart>
          </mc:Choice>
          <mc:Fallback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8963193B-BB8D-2457-1811-2DFEE00EAF86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8697449" y="1701929"/>
                  <a:ext cx="518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1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A07C0457-05D2-F831-ED14-3A9461BFB10E}"/>
                    </a:ext>
                  </a:extLst>
                </p14:cNvPr>
                <p14:cNvContentPartPr/>
                <p14:nvPr/>
              </p14:nvContentPartPr>
              <p14:xfrm>
                <a:off x="8892209" y="1544609"/>
                <a:ext cx="154440" cy="281520"/>
              </p14:xfrm>
            </p:contentPart>
          </mc:Choice>
          <mc:Fallback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A07C0457-05D2-F831-ED14-3A9461BFB10E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8883209" y="1535969"/>
                  <a:ext cx="172080" cy="29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3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51ECC604-DF3F-30AB-EB20-A690E8B70AA4}"/>
                    </a:ext>
                  </a:extLst>
                </p14:cNvPr>
                <p14:cNvContentPartPr/>
                <p14:nvPr/>
              </p14:nvContentPartPr>
              <p14:xfrm>
                <a:off x="9180209" y="1693649"/>
                <a:ext cx="199440" cy="136800"/>
              </p14:xfrm>
            </p:contentPart>
          </mc:Choice>
          <mc:Fallback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51ECC604-DF3F-30AB-EB20-A690E8B70AA4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9171569" y="1684649"/>
                  <a:ext cx="21708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5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553D7B54-D419-3CB3-FD44-6E6A1151564F}"/>
                    </a:ext>
                  </a:extLst>
                </p14:cNvPr>
                <p14:cNvContentPartPr/>
                <p14:nvPr/>
              </p14:nvContentPartPr>
              <p14:xfrm>
                <a:off x="9115409" y="1633529"/>
                <a:ext cx="117000" cy="369720"/>
              </p14:xfrm>
            </p:contentPart>
          </mc:Choice>
          <mc:Fallback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553D7B54-D419-3CB3-FD44-6E6A1151564F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9106409" y="1624889"/>
                  <a:ext cx="134640" cy="38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7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0C45126F-F851-3F69-FE60-59D28A6F00D2}"/>
                    </a:ext>
                  </a:extLst>
                </p14:cNvPr>
                <p14:cNvContentPartPr/>
                <p14:nvPr/>
              </p14:nvContentPartPr>
              <p14:xfrm>
                <a:off x="9460289" y="1692569"/>
                <a:ext cx="135720" cy="153000"/>
              </p14:xfrm>
            </p:contentPart>
          </mc:Choice>
          <mc:Fallback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0C45126F-F851-3F69-FE60-59D28A6F00D2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9451289" y="1683569"/>
                  <a:ext cx="15336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9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5C6D01BA-C8D7-FF61-4794-2C630DE93A01}"/>
                    </a:ext>
                  </a:extLst>
                </p14:cNvPr>
                <p14:cNvContentPartPr/>
                <p14:nvPr/>
              </p14:nvContentPartPr>
              <p14:xfrm>
                <a:off x="9552449" y="1485209"/>
                <a:ext cx="4320" cy="75240"/>
              </p14:xfrm>
            </p:contentPart>
          </mc:Choice>
          <mc:Fallback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5C6D01BA-C8D7-FF61-4794-2C630DE93A01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9543809" y="1476209"/>
                  <a:ext cx="21960" cy="92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BBA16F7D-CE94-31B7-D6B7-C2AC96C1257F}"/>
              </a:ext>
            </a:extLst>
          </p:cNvPr>
          <p:cNvGrpSpPr/>
          <p:nvPr/>
        </p:nvGrpSpPr>
        <p:grpSpPr>
          <a:xfrm>
            <a:off x="10073369" y="1631369"/>
            <a:ext cx="513360" cy="213120"/>
            <a:chOff x="10073369" y="1631369"/>
            <a:chExt cx="513360" cy="213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1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2B7431E4-2019-FBC5-B5BD-239B94001E78}"/>
                    </a:ext>
                  </a:extLst>
                </p14:cNvPr>
                <p14:cNvContentPartPr/>
                <p14:nvPr/>
              </p14:nvContentPartPr>
              <p14:xfrm>
                <a:off x="10073369" y="1658369"/>
                <a:ext cx="269640" cy="186120"/>
              </p14:xfrm>
            </p:contentPart>
          </mc:Choice>
          <mc:Fallback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2B7431E4-2019-FBC5-B5BD-239B94001E78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10064729" y="1649729"/>
                  <a:ext cx="28728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3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A4DD783C-ECD0-6833-93AE-B1FA66410ED9}"/>
                    </a:ext>
                  </a:extLst>
                </p14:cNvPr>
                <p14:cNvContentPartPr/>
                <p14:nvPr/>
              </p14:nvContentPartPr>
              <p14:xfrm>
                <a:off x="10413569" y="1631369"/>
                <a:ext cx="173160" cy="198720"/>
              </p14:xfrm>
            </p:contentPart>
          </mc:Choice>
          <mc:Fallback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A4DD783C-ECD0-6833-93AE-B1FA66410ED9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10404929" y="1622369"/>
                  <a:ext cx="190800" cy="216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35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EAC284A6-3835-1A46-EF85-A51C7A83D4F0}"/>
                  </a:ext>
                </a:extLst>
              </p14:cNvPr>
              <p14:cNvContentPartPr/>
              <p14:nvPr/>
            </p14:nvContentPartPr>
            <p14:xfrm>
              <a:off x="11541089" y="1472969"/>
              <a:ext cx="17640" cy="37080"/>
            </p14:xfrm>
          </p:contentPart>
        </mc:Choice>
        <mc:Fallback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EAC284A6-3835-1A46-EF85-A51C7A83D4F0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11532449" y="1463969"/>
                <a:ext cx="35280" cy="54720"/>
              </a:xfrm>
              <a:prstGeom prst="rect">
                <a:avLst/>
              </a:prstGeom>
            </p:spPr>
          </p:pic>
        </mc:Fallback>
      </mc:AlternateContent>
      <p:grpSp>
        <p:nvGrpSpPr>
          <p:cNvPr id="174" name="Group 173">
            <a:extLst>
              <a:ext uri="{FF2B5EF4-FFF2-40B4-BE49-F238E27FC236}">
                <a16:creationId xmlns:a16="http://schemas.microsoft.com/office/drawing/2014/main" id="{40C13E60-53FD-0027-4964-852B4269F3A7}"/>
              </a:ext>
            </a:extLst>
          </p:cNvPr>
          <p:cNvGrpSpPr/>
          <p:nvPr/>
        </p:nvGrpSpPr>
        <p:grpSpPr>
          <a:xfrm>
            <a:off x="10885529" y="1631729"/>
            <a:ext cx="947160" cy="329040"/>
            <a:chOff x="10885529" y="1631729"/>
            <a:chExt cx="947160" cy="329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7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66E8B938-4753-B199-5208-5C24D9DBC2B0}"/>
                    </a:ext>
                  </a:extLst>
                </p14:cNvPr>
                <p14:cNvContentPartPr/>
                <p14:nvPr/>
              </p14:nvContentPartPr>
              <p14:xfrm>
                <a:off x="10885529" y="1641089"/>
                <a:ext cx="158400" cy="319680"/>
              </p14:xfrm>
            </p:contentPart>
          </mc:Choice>
          <mc:Fallback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66E8B938-4753-B199-5208-5C24D9DBC2B0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10876889" y="1632089"/>
                  <a:ext cx="176040" cy="33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9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A03B2424-9D41-1E66-E8C4-E1BBFD2891F9}"/>
                    </a:ext>
                  </a:extLst>
                </p14:cNvPr>
                <p14:cNvContentPartPr/>
                <p14:nvPr/>
              </p14:nvContentPartPr>
              <p14:xfrm>
                <a:off x="11117369" y="1631729"/>
                <a:ext cx="11160" cy="165240"/>
              </p14:xfrm>
            </p:contentPart>
          </mc:Choice>
          <mc:Fallback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A03B2424-9D41-1E66-E8C4-E1BBFD2891F9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11108729" y="1623089"/>
                  <a:ext cx="288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1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7BAA4D27-16BD-72D5-02F7-0D1F1DA1D4D7}"/>
                    </a:ext>
                  </a:extLst>
                </p14:cNvPr>
                <p14:cNvContentPartPr/>
                <p14:nvPr/>
              </p14:nvContentPartPr>
              <p14:xfrm>
                <a:off x="11248409" y="1636769"/>
                <a:ext cx="150120" cy="169560"/>
              </p14:xfrm>
            </p:contentPart>
          </mc:Choice>
          <mc:Fallback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7BAA4D27-16BD-72D5-02F7-0D1F1DA1D4D7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11239409" y="1628129"/>
                  <a:ext cx="16776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3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AE1DE848-12C8-F328-5A4A-33849C48D33E}"/>
                    </a:ext>
                  </a:extLst>
                </p14:cNvPr>
                <p14:cNvContentPartPr/>
                <p14:nvPr/>
              </p14:nvContentPartPr>
              <p14:xfrm>
                <a:off x="11478809" y="1655129"/>
                <a:ext cx="147240" cy="146520"/>
              </p14:xfrm>
            </p:contentPart>
          </mc:Choice>
          <mc:Fallback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AE1DE848-12C8-F328-5A4A-33849C48D33E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11469809" y="1646129"/>
                  <a:ext cx="16488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5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44D2A6E8-07FB-FE36-E464-F1D7001A91E7}"/>
                    </a:ext>
                  </a:extLst>
                </p14:cNvPr>
                <p14:cNvContentPartPr/>
                <p14:nvPr/>
              </p14:nvContentPartPr>
              <p14:xfrm>
                <a:off x="11714249" y="1772489"/>
                <a:ext cx="118440" cy="2880"/>
              </p14:xfrm>
            </p:contentPart>
          </mc:Choice>
          <mc:Fallback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44D2A6E8-07FB-FE36-E464-F1D7001A91E7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11705609" y="1763849"/>
                  <a:ext cx="136080" cy="2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2DD95743-1684-F443-37D8-FC3ECDD1EBD3}"/>
              </a:ext>
            </a:extLst>
          </p:cNvPr>
          <p:cNvGrpSpPr/>
          <p:nvPr/>
        </p:nvGrpSpPr>
        <p:grpSpPr>
          <a:xfrm>
            <a:off x="367049" y="2222489"/>
            <a:ext cx="860400" cy="466560"/>
            <a:chOff x="367049" y="2222489"/>
            <a:chExt cx="860400" cy="466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7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5D277115-A349-0CD6-E1FD-D2FEB5856A5A}"/>
                    </a:ext>
                  </a:extLst>
                </p14:cNvPr>
                <p14:cNvContentPartPr/>
                <p14:nvPr/>
              </p14:nvContentPartPr>
              <p14:xfrm>
                <a:off x="381809" y="2358209"/>
                <a:ext cx="253800" cy="147600"/>
              </p14:xfrm>
            </p:contentPart>
          </mc:Choice>
          <mc:Fallback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5D277115-A349-0CD6-E1FD-D2FEB5856A5A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372809" y="2349569"/>
                  <a:ext cx="2714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9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1395AB15-E2C4-7545-625C-A531EA27BA07}"/>
                    </a:ext>
                  </a:extLst>
                </p14:cNvPr>
                <p14:cNvContentPartPr/>
                <p14:nvPr/>
              </p14:nvContentPartPr>
              <p14:xfrm>
                <a:off x="367049" y="2222489"/>
                <a:ext cx="59760" cy="466560"/>
              </p14:xfrm>
            </p:contentPart>
          </mc:Choice>
          <mc:Fallback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1395AB15-E2C4-7545-625C-A531EA27BA07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358409" y="2213489"/>
                  <a:ext cx="77400" cy="48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7FA2461D-3A39-C42B-8D87-547778DFAEED}"/>
                    </a:ext>
                  </a:extLst>
                </p14:cNvPr>
                <p14:cNvContentPartPr/>
                <p14:nvPr/>
              </p14:nvContentPartPr>
              <p14:xfrm>
                <a:off x="669809" y="2290529"/>
                <a:ext cx="126000" cy="191520"/>
              </p14:xfrm>
            </p:contentPart>
          </mc:Choice>
          <mc:Fallback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7FA2461D-3A39-C42B-8D87-547778DFAEED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661169" y="2281529"/>
                  <a:ext cx="14364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3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3312B629-B015-42D9-BF68-28120545C12C}"/>
                    </a:ext>
                  </a:extLst>
                </p14:cNvPr>
                <p14:cNvContentPartPr/>
                <p14:nvPr/>
              </p14:nvContentPartPr>
              <p14:xfrm>
                <a:off x="835769" y="2308529"/>
                <a:ext cx="162000" cy="176400"/>
              </p14:xfrm>
            </p:contentPart>
          </mc:Choice>
          <mc:Fallback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3312B629-B015-42D9-BF68-28120545C12C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826769" y="2299529"/>
                  <a:ext cx="17964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5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C5D38559-AA8C-2841-887B-8987250EA301}"/>
                    </a:ext>
                  </a:extLst>
                </p14:cNvPr>
                <p14:cNvContentPartPr/>
                <p14:nvPr/>
              </p14:nvContentPartPr>
              <p14:xfrm>
                <a:off x="1091729" y="2298809"/>
                <a:ext cx="135720" cy="165240"/>
              </p14:xfrm>
            </p:contentPart>
          </mc:Choice>
          <mc:Fallback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C5D38559-AA8C-2841-887B-8987250EA301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1082729" y="2290169"/>
                  <a:ext cx="153360" cy="182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1D326236-B504-48E2-F2D4-CBF20793FAF1}"/>
              </a:ext>
            </a:extLst>
          </p:cNvPr>
          <p:cNvGrpSpPr/>
          <p:nvPr/>
        </p:nvGrpSpPr>
        <p:grpSpPr>
          <a:xfrm>
            <a:off x="1308449" y="1541009"/>
            <a:ext cx="3492720" cy="1162800"/>
            <a:chOff x="1308449" y="1541009"/>
            <a:chExt cx="3492720" cy="1162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7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49AD58B1-B026-E71E-F25E-13A525198452}"/>
                    </a:ext>
                  </a:extLst>
                </p14:cNvPr>
                <p14:cNvContentPartPr/>
                <p14:nvPr/>
              </p14:nvContentPartPr>
              <p14:xfrm>
                <a:off x="2020529" y="1580609"/>
                <a:ext cx="9360" cy="35280"/>
              </p14:xfrm>
            </p:contentPart>
          </mc:Choice>
          <mc:Fallback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49AD58B1-B026-E71E-F25E-13A525198452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2011529" y="1571969"/>
                  <a:ext cx="2700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9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C1F59FF6-375E-1C56-27C4-91B005269B41}"/>
                    </a:ext>
                  </a:extLst>
                </p14:cNvPr>
                <p14:cNvContentPartPr/>
                <p14:nvPr/>
              </p14:nvContentPartPr>
              <p14:xfrm>
                <a:off x="1308449" y="1767809"/>
                <a:ext cx="139320" cy="190080"/>
              </p14:xfrm>
            </p:contentPart>
          </mc:Choice>
          <mc:Fallback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C1F59FF6-375E-1C56-27C4-91B005269B41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299809" y="1759169"/>
                  <a:ext cx="15696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1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F7B1D256-16FD-D36A-891D-F6AD72DE4312}"/>
                    </a:ext>
                  </a:extLst>
                </p14:cNvPr>
                <p14:cNvContentPartPr/>
                <p14:nvPr/>
              </p14:nvContentPartPr>
              <p14:xfrm>
                <a:off x="1530929" y="1797689"/>
                <a:ext cx="11520" cy="146160"/>
              </p14:xfrm>
            </p:contentPart>
          </mc:Choice>
          <mc:Fallback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F7B1D256-16FD-D36A-891D-F6AD72DE4312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521929" y="1788689"/>
                  <a:ext cx="2916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3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102048E0-1491-4780-247F-C9087A1448F1}"/>
                    </a:ext>
                  </a:extLst>
                </p14:cNvPr>
                <p14:cNvContentPartPr/>
                <p14:nvPr/>
              </p14:nvContentPartPr>
              <p14:xfrm>
                <a:off x="1530569" y="1747649"/>
                <a:ext cx="145080" cy="264240"/>
              </p14:xfrm>
            </p:contentPart>
          </mc:Choice>
          <mc:Fallback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102048E0-1491-4780-247F-C9087A1448F1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1521929" y="1739009"/>
                  <a:ext cx="16272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5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395FF465-9AAD-E278-F36B-98E46CBBC5C6}"/>
                    </a:ext>
                  </a:extLst>
                </p14:cNvPr>
                <p14:cNvContentPartPr/>
                <p14:nvPr/>
              </p14:nvContentPartPr>
              <p14:xfrm>
                <a:off x="1762049" y="1785449"/>
                <a:ext cx="126000" cy="191160"/>
              </p14:xfrm>
            </p:contentPart>
          </mc:Choice>
          <mc:Fallback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395FF465-9AAD-E278-F36B-98E46CBBC5C6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1753049" y="1776809"/>
                  <a:ext cx="1436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7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CC2DF0DC-64F1-F946-05E3-6A10ECCA549E}"/>
                    </a:ext>
                  </a:extLst>
                </p14:cNvPr>
                <p14:cNvContentPartPr/>
                <p14:nvPr/>
              </p14:nvContentPartPr>
              <p14:xfrm>
                <a:off x="2032769" y="1771769"/>
                <a:ext cx="1800" cy="162360"/>
              </p14:xfrm>
            </p:contentPart>
          </mc:Choice>
          <mc:Fallback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CC2DF0DC-64F1-F946-05E3-6A10ECCA549E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023769" y="1762769"/>
                  <a:ext cx="1944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24D5DCD4-0CD7-586A-32CA-E9932A8D36B4}"/>
                    </a:ext>
                  </a:extLst>
                </p14:cNvPr>
                <p14:cNvContentPartPr/>
                <p14:nvPr/>
              </p14:nvContentPartPr>
              <p14:xfrm>
                <a:off x="2174969" y="1733609"/>
                <a:ext cx="158760" cy="208440"/>
              </p14:xfrm>
            </p:contentPart>
          </mc:Choice>
          <mc:Fallback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24D5DCD4-0CD7-586A-32CA-E9932A8D36B4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2165969" y="1724609"/>
                  <a:ext cx="17640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D31007BF-412D-03E2-CE55-76FDCFD14ADF}"/>
                    </a:ext>
                  </a:extLst>
                </p14:cNvPr>
                <p14:cNvContentPartPr/>
                <p14:nvPr/>
              </p14:nvContentPartPr>
              <p14:xfrm>
                <a:off x="2823329" y="1701569"/>
                <a:ext cx="176040" cy="380520"/>
              </p14:xfrm>
            </p:contentPart>
          </mc:Choice>
          <mc:Fallback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D31007BF-412D-03E2-CE55-76FDCFD14ADF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2814329" y="1692569"/>
                  <a:ext cx="193680" cy="39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25ADDDAA-C577-6579-AA20-4F7501D32AFB}"/>
                    </a:ext>
                  </a:extLst>
                </p14:cNvPr>
                <p14:cNvContentPartPr/>
                <p14:nvPr/>
              </p14:nvContentPartPr>
              <p14:xfrm>
                <a:off x="3047969" y="1713809"/>
                <a:ext cx="171000" cy="419760"/>
              </p14:xfrm>
            </p:contentPart>
          </mc:Choice>
          <mc:Fallback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25ADDDAA-C577-6579-AA20-4F7501D32AFB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3039329" y="1705169"/>
                  <a:ext cx="188640" cy="43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1BDF0835-AF75-534A-F59C-D303F79724D4}"/>
                    </a:ext>
                  </a:extLst>
                </p14:cNvPr>
                <p14:cNvContentPartPr/>
                <p14:nvPr/>
              </p14:nvContentPartPr>
              <p14:xfrm>
                <a:off x="3284849" y="1712369"/>
                <a:ext cx="187920" cy="166680"/>
              </p14:xfrm>
            </p:contentPart>
          </mc:Choice>
          <mc:Fallback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1BDF0835-AF75-534A-F59C-D303F79724D4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3275849" y="1703729"/>
                  <a:ext cx="20556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FB206F57-E211-D517-2E1D-400087988CDB}"/>
                    </a:ext>
                  </a:extLst>
                </p14:cNvPr>
                <p14:cNvContentPartPr/>
                <p14:nvPr/>
              </p14:nvContentPartPr>
              <p14:xfrm>
                <a:off x="3367649" y="1541009"/>
                <a:ext cx="15120" cy="38880"/>
              </p14:xfrm>
            </p:contentPart>
          </mc:Choice>
          <mc:Fallback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FB206F57-E211-D517-2E1D-400087988CDB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3358649" y="1532009"/>
                  <a:ext cx="3276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188225A0-33C1-3C72-A3DF-3627FC44BFE8}"/>
                    </a:ext>
                  </a:extLst>
                </p14:cNvPr>
                <p14:cNvContentPartPr/>
                <p14:nvPr/>
              </p14:nvContentPartPr>
              <p14:xfrm>
                <a:off x="3586889" y="1712369"/>
                <a:ext cx="178200" cy="155160"/>
              </p14:xfrm>
            </p:contentPart>
          </mc:Choice>
          <mc:Fallback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188225A0-33C1-3C72-A3DF-3627FC44BFE8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3578249" y="1703729"/>
                  <a:ext cx="1958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3B428247-0651-F045-D665-A960171BB39A}"/>
                    </a:ext>
                  </a:extLst>
                </p14:cNvPr>
                <p14:cNvContentPartPr/>
                <p14:nvPr/>
              </p14:nvContentPartPr>
              <p14:xfrm>
                <a:off x="3623249" y="1615889"/>
                <a:ext cx="63720" cy="419040"/>
              </p14:xfrm>
            </p:contentPart>
          </mc:Choice>
          <mc:Fallback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3B428247-0651-F045-D665-A960171BB39A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3614249" y="1607249"/>
                  <a:ext cx="81360" cy="43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B7FF4C66-F5F0-1EE2-591C-80E99CB32230}"/>
                    </a:ext>
                  </a:extLst>
                </p14:cNvPr>
                <p14:cNvContentPartPr/>
                <p14:nvPr/>
              </p14:nvContentPartPr>
              <p14:xfrm>
                <a:off x="3785249" y="1722089"/>
                <a:ext cx="164520" cy="150480"/>
              </p14:xfrm>
            </p:contentPart>
          </mc:Choice>
          <mc:Fallback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B7FF4C66-F5F0-1EE2-591C-80E99CB32230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3776609" y="1713089"/>
                  <a:ext cx="18216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11A0C303-CCFB-0ECE-4B51-D0B8D78CA63D}"/>
                    </a:ext>
                  </a:extLst>
                </p14:cNvPr>
                <p14:cNvContentPartPr/>
                <p14:nvPr/>
              </p14:nvContentPartPr>
              <p14:xfrm>
                <a:off x="4005209" y="1703369"/>
                <a:ext cx="137520" cy="158400"/>
              </p14:xfrm>
            </p:contentPart>
          </mc:Choice>
          <mc:Fallback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11A0C303-CCFB-0ECE-4B51-D0B8D78CA63D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3996569" y="1694729"/>
                  <a:ext cx="15516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FEF26816-5A34-BD13-3FA5-429393324193}"/>
                    </a:ext>
                  </a:extLst>
                </p14:cNvPr>
                <p14:cNvContentPartPr/>
                <p14:nvPr/>
              </p14:nvContentPartPr>
              <p14:xfrm>
                <a:off x="4291049" y="1690769"/>
                <a:ext cx="252000" cy="162720"/>
              </p14:xfrm>
            </p:contentPart>
          </mc:Choice>
          <mc:Fallback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FEF26816-5A34-BD13-3FA5-429393324193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4282049" y="1682129"/>
                  <a:ext cx="26964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7D94178C-3006-6423-A630-9F7322B3EA8A}"/>
                    </a:ext>
                  </a:extLst>
                </p14:cNvPr>
                <p14:cNvContentPartPr/>
                <p14:nvPr/>
              </p14:nvContentPartPr>
              <p14:xfrm>
                <a:off x="4248209" y="1653689"/>
                <a:ext cx="70560" cy="433080"/>
              </p14:xfrm>
            </p:contentPart>
          </mc:Choice>
          <mc:Fallback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7D94178C-3006-6423-A630-9F7322B3EA8A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4239209" y="1644689"/>
                  <a:ext cx="88200" cy="45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01012003-05D9-AACC-5B14-4278D16CB72C}"/>
                    </a:ext>
                  </a:extLst>
                </p14:cNvPr>
                <p14:cNvContentPartPr/>
                <p14:nvPr/>
              </p14:nvContentPartPr>
              <p14:xfrm>
                <a:off x="4648529" y="1645049"/>
                <a:ext cx="152640" cy="220680"/>
              </p14:xfrm>
            </p:contentPart>
          </mc:Choice>
          <mc:Fallback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01012003-05D9-AACC-5B14-4278D16CB72C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4639529" y="1636409"/>
                  <a:ext cx="17028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E81A8C1F-DDAB-9CF4-E6B4-C1503F639202}"/>
                    </a:ext>
                  </a:extLst>
                </p14:cNvPr>
                <p14:cNvContentPartPr/>
                <p14:nvPr/>
              </p14:nvContentPartPr>
              <p14:xfrm>
                <a:off x="1761329" y="2358209"/>
                <a:ext cx="17640" cy="138960"/>
              </p14:xfrm>
            </p:contentPart>
          </mc:Choice>
          <mc:Fallback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E81A8C1F-DDAB-9CF4-E6B4-C1503F639202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752689" y="2349569"/>
                  <a:ext cx="3528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A9870E94-FF19-721A-E914-20A905B7996B}"/>
                    </a:ext>
                  </a:extLst>
                </p14:cNvPr>
                <p14:cNvContentPartPr/>
                <p14:nvPr/>
              </p14:nvContentPartPr>
              <p14:xfrm>
                <a:off x="1761329" y="2294849"/>
                <a:ext cx="173520" cy="196560"/>
              </p14:xfrm>
            </p:contentPart>
          </mc:Choice>
          <mc:Fallback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A9870E94-FF19-721A-E914-20A905B7996B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752689" y="2285849"/>
                  <a:ext cx="19116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FC083DF7-D799-ADD2-5C44-2000E875F6C3}"/>
                    </a:ext>
                  </a:extLst>
                </p14:cNvPr>
                <p14:cNvContentPartPr/>
                <p14:nvPr/>
              </p14:nvContentPartPr>
              <p14:xfrm>
                <a:off x="1980569" y="2329769"/>
                <a:ext cx="149760" cy="374040"/>
              </p14:xfrm>
            </p:contentPart>
          </mc:Choice>
          <mc:Fallback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FC083DF7-D799-ADD2-5C44-2000E875F6C3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971929" y="2320769"/>
                  <a:ext cx="167400" cy="39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6AABBA88-47CE-9E2C-5A89-FC19A7F64178}"/>
                    </a:ext>
                  </a:extLst>
                </p14:cNvPr>
                <p14:cNvContentPartPr/>
                <p14:nvPr/>
              </p14:nvContentPartPr>
              <p14:xfrm>
                <a:off x="2230049" y="2339129"/>
                <a:ext cx="228960" cy="157320"/>
              </p14:xfrm>
            </p:contentPart>
          </mc:Choice>
          <mc:Fallback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6AABBA88-47CE-9E2C-5A89-FC19A7F64178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2221049" y="2330489"/>
                  <a:ext cx="24660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B2DA77E0-9FB4-3063-B339-ED1ACB8EEA59}"/>
                    </a:ext>
                  </a:extLst>
                </p14:cNvPr>
                <p14:cNvContentPartPr/>
                <p14:nvPr/>
              </p14:nvContentPartPr>
              <p14:xfrm>
                <a:off x="2313209" y="2144009"/>
                <a:ext cx="11520" cy="45720"/>
              </p14:xfrm>
            </p:contentPart>
          </mc:Choice>
          <mc:Fallback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B2DA77E0-9FB4-3063-B339-ED1ACB8EEA59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2304569" y="2135009"/>
                  <a:ext cx="2916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2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989E0A8C-900C-D732-B962-842925E613C5}"/>
                    </a:ext>
                  </a:extLst>
                </p14:cNvPr>
                <p14:cNvContentPartPr/>
                <p14:nvPr/>
              </p14:nvContentPartPr>
              <p14:xfrm>
                <a:off x="2523809" y="2331209"/>
                <a:ext cx="189360" cy="194040"/>
              </p14:xfrm>
            </p:contentPart>
          </mc:Choice>
          <mc:Fallback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989E0A8C-900C-D732-B962-842925E613C5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2514809" y="2322569"/>
                  <a:ext cx="20700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3A1B2B59-0F2A-AE12-2FAB-ABDC64E38705}"/>
                    </a:ext>
                  </a:extLst>
                </p14:cNvPr>
                <p14:cNvContentPartPr/>
                <p14:nvPr/>
              </p14:nvContentPartPr>
              <p14:xfrm>
                <a:off x="2752049" y="2365049"/>
                <a:ext cx="215640" cy="165600"/>
              </p14:xfrm>
            </p:contentPart>
          </mc:Choice>
          <mc:Fallback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3A1B2B59-0F2A-AE12-2FAB-ABDC64E38705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2743409" y="2356049"/>
                  <a:ext cx="23328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25EB7009-9B1D-78DC-D9D7-60B5F96AC2BA}"/>
                    </a:ext>
                  </a:extLst>
                </p14:cNvPr>
                <p14:cNvContentPartPr/>
                <p14:nvPr/>
              </p14:nvContentPartPr>
              <p14:xfrm>
                <a:off x="3067409" y="2359289"/>
                <a:ext cx="146160" cy="152280"/>
              </p14:xfrm>
            </p:contentPart>
          </mc:Choice>
          <mc:Fallback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25EB7009-9B1D-78DC-D9D7-60B5F96AC2BA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3058409" y="2350649"/>
                  <a:ext cx="163800" cy="169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195C6B0B-738E-B0F4-53CA-20C6591C8412}"/>
              </a:ext>
            </a:extLst>
          </p:cNvPr>
          <p:cNvGrpSpPr/>
          <p:nvPr/>
        </p:nvGrpSpPr>
        <p:grpSpPr>
          <a:xfrm>
            <a:off x="3523889" y="2190089"/>
            <a:ext cx="2086560" cy="610200"/>
            <a:chOff x="3523889" y="2190089"/>
            <a:chExt cx="2086560" cy="610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684F3790-475B-5BDD-AAB1-79FCBC6C3525}"/>
                    </a:ext>
                  </a:extLst>
                </p14:cNvPr>
                <p14:cNvContentPartPr/>
                <p14:nvPr/>
              </p14:nvContentPartPr>
              <p14:xfrm>
                <a:off x="3523889" y="2336249"/>
                <a:ext cx="223560" cy="232560"/>
              </p14:xfrm>
            </p:contentPart>
          </mc:Choice>
          <mc:Fallback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684F3790-475B-5BDD-AAB1-79FCBC6C3525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3515249" y="2327249"/>
                  <a:ext cx="24120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6BF2D489-408A-5EDB-7C9D-AF1B2B458FAA}"/>
                    </a:ext>
                  </a:extLst>
                </p14:cNvPr>
                <p14:cNvContentPartPr/>
                <p14:nvPr/>
              </p14:nvContentPartPr>
              <p14:xfrm>
                <a:off x="3836729" y="2361809"/>
                <a:ext cx="191160" cy="438480"/>
              </p14:xfrm>
            </p:contentPart>
          </mc:Choice>
          <mc:Fallback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6BF2D489-408A-5EDB-7C9D-AF1B2B458FAA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3828089" y="2353169"/>
                  <a:ext cx="208800" cy="45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2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3DD68673-1C07-C806-7F43-024FB92B4B2B}"/>
                    </a:ext>
                  </a:extLst>
                </p14:cNvPr>
                <p14:cNvContentPartPr/>
                <p14:nvPr/>
              </p14:nvContentPartPr>
              <p14:xfrm>
                <a:off x="4153529" y="2393489"/>
                <a:ext cx="24480" cy="162000"/>
              </p14:xfrm>
            </p:contentPart>
          </mc:Choice>
          <mc:Fallback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3DD68673-1C07-C806-7F43-024FB92B4B2B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4144889" y="2384489"/>
                  <a:ext cx="4212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0783744D-8EFD-D085-2903-501BB95DEB93}"/>
                    </a:ext>
                  </a:extLst>
                </p14:cNvPr>
                <p14:cNvContentPartPr/>
                <p14:nvPr/>
              </p14:nvContentPartPr>
              <p14:xfrm>
                <a:off x="4305809" y="2225009"/>
                <a:ext cx="173160" cy="304920"/>
              </p14:xfrm>
            </p:contentPart>
          </mc:Choice>
          <mc:Fallback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0783744D-8EFD-D085-2903-501BB95DEB93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4296809" y="2216009"/>
                  <a:ext cx="19080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7DE777BD-3F99-5B4A-C2D1-02364C995615}"/>
                    </a:ext>
                  </a:extLst>
                </p14:cNvPr>
                <p14:cNvContentPartPr/>
                <p14:nvPr/>
              </p14:nvContentPartPr>
              <p14:xfrm>
                <a:off x="4620809" y="2369729"/>
                <a:ext cx="255960" cy="162720"/>
              </p14:xfrm>
            </p:contentPart>
          </mc:Choice>
          <mc:Fallback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7DE777BD-3F99-5B4A-C2D1-02364C995615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4612169" y="2361089"/>
                  <a:ext cx="27360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CCBB18F4-B4D7-456A-635A-A7E3E37881B2}"/>
                    </a:ext>
                  </a:extLst>
                </p14:cNvPr>
                <p14:cNvContentPartPr/>
                <p14:nvPr/>
              </p14:nvContentPartPr>
              <p14:xfrm>
                <a:off x="4505969" y="2265329"/>
                <a:ext cx="163800" cy="505080"/>
              </p14:xfrm>
            </p:contentPart>
          </mc:Choice>
          <mc:Fallback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CCBB18F4-B4D7-456A-635A-A7E3E37881B2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4497329" y="2256329"/>
                  <a:ext cx="181440" cy="52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779AB3C7-CE38-FA43-7584-41740C8E1430}"/>
                    </a:ext>
                  </a:extLst>
                </p14:cNvPr>
                <p14:cNvContentPartPr/>
                <p14:nvPr/>
              </p14:nvContentPartPr>
              <p14:xfrm>
                <a:off x="4940849" y="2376929"/>
                <a:ext cx="265680" cy="159120"/>
              </p14:xfrm>
            </p:contentPart>
          </mc:Choice>
          <mc:Fallback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779AB3C7-CE38-FA43-7584-41740C8E1430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4931849" y="2368289"/>
                  <a:ext cx="28332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9425E739-A2AD-D12C-1D14-818591115DC6}"/>
                    </a:ext>
                  </a:extLst>
                </p14:cNvPr>
                <p14:cNvContentPartPr/>
                <p14:nvPr/>
              </p14:nvContentPartPr>
              <p14:xfrm>
                <a:off x="5065769" y="2190089"/>
                <a:ext cx="1440" cy="36000"/>
              </p14:xfrm>
            </p:contentPart>
          </mc:Choice>
          <mc:Fallback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9425E739-A2AD-D12C-1D14-818591115DC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5057129" y="2181449"/>
                  <a:ext cx="190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4EB7E879-46C1-9ADF-62E4-E5AD8A4F0B26}"/>
                    </a:ext>
                  </a:extLst>
                </p14:cNvPr>
                <p14:cNvContentPartPr/>
                <p14:nvPr/>
              </p14:nvContentPartPr>
              <p14:xfrm>
                <a:off x="5299769" y="2372249"/>
                <a:ext cx="199800" cy="177120"/>
              </p14:xfrm>
            </p:contentPart>
          </mc:Choice>
          <mc:Fallback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4EB7E879-46C1-9ADF-62E4-E5AD8A4F0B26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5291129" y="2363609"/>
                  <a:ext cx="21744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6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534AD9B6-E65E-1E78-58EF-ED0967ED3BEE}"/>
                    </a:ext>
                  </a:extLst>
                </p14:cNvPr>
                <p14:cNvContentPartPr/>
                <p14:nvPr/>
              </p14:nvContentPartPr>
              <p14:xfrm>
                <a:off x="5606849" y="2592569"/>
                <a:ext cx="3600" cy="1440"/>
              </p14:xfrm>
            </p:contentPart>
          </mc:Choice>
          <mc:Fallback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534AD9B6-E65E-1E78-58EF-ED0967ED3BEE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5598209" y="2583569"/>
                  <a:ext cx="21240" cy="19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1" name="Group 220">
            <a:extLst>
              <a:ext uri="{FF2B5EF4-FFF2-40B4-BE49-F238E27FC236}">
                <a16:creationId xmlns:a16="http://schemas.microsoft.com/office/drawing/2014/main" id="{6852FEB9-972B-F50A-81D6-F18329B3D895}"/>
              </a:ext>
            </a:extLst>
          </p:cNvPr>
          <p:cNvGrpSpPr/>
          <p:nvPr/>
        </p:nvGrpSpPr>
        <p:grpSpPr>
          <a:xfrm>
            <a:off x="294689" y="3250649"/>
            <a:ext cx="2349000" cy="614160"/>
            <a:chOff x="294689" y="3250649"/>
            <a:chExt cx="2349000" cy="614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8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763D74AE-5B63-81B4-8BDD-B9FA145198A3}"/>
                    </a:ext>
                  </a:extLst>
                </p14:cNvPr>
                <p14:cNvContentPartPr/>
                <p14:nvPr/>
              </p14:nvContentPartPr>
              <p14:xfrm>
                <a:off x="299369" y="3425609"/>
                <a:ext cx="18000" cy="218160"/>
              </p14:xfrm>
            </p:contentPart>
          </mc:Choice>
          <mc:Fallback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763D74AE-5B63-81B4-8BDD-B9FA145198A3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290729" y="3416969"/>
                  <a:ext cx="3564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0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C7592D1D-F23F-61F8-4F97-EAF7557C6E06}"/>
                    </a:ext>
                  </a:extLst>
                </p14:cNvPr>
                <p14:cNvContentPartPr/>
                <p14:nvPr/>
              </p14:nvContentPartPr>
              <p14:xfrm>
                <a:off x="294689" y="3310049"/>
                <a:ext cx="206280" cy="349560"/>
              </p14:xfrm>
            </p:contentPart>
          </mc:Choice>
          <mc:Fallback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C7592D1D-F23F-61F8-4F97-EAF7557C6E06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286049" y="3301409"/>
                  <a:ext cx="223920" cy="36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2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3629C575-020E-0D52-2C53-BB1827B45CB9}"/>
                    </a:ext>
                  </a:extLst>
                </p14:cNvPr>
                <p14:cNvContentPartPr/>
                <p14:nvPr/>
              </p14:nvContentPartPr>
              <p14:xfrm>
                <a:off x="605009" y="3470969"/>
                <a:ext cx="150840" cy="179640"/>
              </p14:xfrm>
            </p:contentPart>
          </mc:Choice>
          <mc:Fallback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3629C575-020E-0D52-2C53-BB1827B45CB9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596369" y="3462329"/>
                  <a:ext cx="16848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4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C54A9AD6-12AC-6E5F-4622-3EDF2EB829C9}"/>
                    </a:ext>
                  </a:extLst>
                </p14:cNvPr>
                <p14:cNvContentPartPr/>
                <p14:nvPr/>
              </p14:nvContentPartPr>
              <p14:xfrm>
                <a:off x="856649" y="3493649"/>
                <a:ext cx="143640" cy="371160"/>
              </p14:xfrm>
            </p:contentPart>
          </mc:Choice>
          <mc:Fallback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C54A9AD6-12AC-6E5F-4622-3EDF2EB829C9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848009" y="3485009"/>
                  <a:ext cx="161280" cy="38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6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0128191B-3278-5674-D551-95D7E15830E8}"/>
                    </a:ext>
                  </a:extLst>
                </p14:cNvPr>
                <p14:cNvContentPartPr/>
                <p14:nvPr/>
              </p14:nvContentPartPr>
              <p14:xfrm>
                <a:off x="1068689" y="3485369"/>
                <a:ext cx="135000" cy="155520"/>
              </p14:xfrm>
            </p:contentPart>
          </mc:Choice>
          <mc:Fallback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0128191B-3278-5674-D551-95D7E15830E8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060049" y="3476729"/>
                  <a:ext cx="15264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8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139A8694-7B93-6095-4033-2955A4961940}"/>
                    </a:ext>
                  </a:extLst>
                </p14:cNvPr>
                <p14:cNvContentPartPr/>
                <p14:nvPr/>
              </p14:nvContentPartPr>
              <p14:xfrm>
                <a:off x="1199369" y="3514169"/>
                <a:ext cx="15480" cy="126360"/>
              </p14:xfrm>
            </p:contentPart>
          </mc:Choice>
          <mc:Fallback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139A8694-7B93-6095-4033-2955A4961940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190369" y="3505169"/>
                  <a:ext cx="3312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0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EDE80811-D2C0-C1A8-288B-D8FF0792C15F}"/>
                    </a:ext>
                  </a:extLst>
                </p14:cNvPr>
                <p14:cNvContentPartPr/>
                <p14:nvPr/>
              </p14:nvContentPartPr>
              <p14:xfrm>
                <a:off x="1141769" y="3287729"/>
                <a:ext cx="12960" cy="18720"/>
              </p14:xfrm>
            </p:contentPart>
          </mc:Choice>
          <mc:Fallback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EDE80811-D2C0-C1A8-288B-D8FF0792C15F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133129" y="3278729"/>
                  <a:ext cx="3060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2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7CC4E1E4-C2A8-A0D9-AFB8-F5C4F7C251D7}"/>
                    </a:ext>
                  </a:extLst>
                </p14:cNvPr>
                <p14:cNvContentPartPr/>
                <p14:nvPr/>
              </p14:nvContentPartPr>
              <p14:xfrm>
                <a:off x="1359569" y="3250649"/>
                <a:ext cx="130320" cy="354600"/>
              </p14:xfrm>
            </p:contentPart>
          </mc:Choice>
          <mc:Fallback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7CC4E1E4-C2A8-A0D9-AFB8-F5C4F7C251D7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350929" y="3241649"/>
                  <a:ext cx="147960" cy="37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4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9EFAFB23-FBEB-359E-9893-3BF09310F838}"/>
                    </a:ext>
                  </a:extLst>
                </p14:cNvPr>
                <p14:cNvContentPartPr/>
                <p14:nvPr/>
              </p14:nvContentPartPr>
              <p14:xfrm>
                <a:off x="1569089" y="3398969"/>
                <a:ext cx="110160" cy="219960"/>
              </p14:xfrm>
            </p:contentPart>
          </mc:Choice>
          <mc:Fallback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9EFAFB23-FBEB-359E-9893-3BF09310F838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560449" y="3390329"/>
                  <a:ext cx="12780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6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4AED1E6A-905A-A720-BF62-DA8A3AAFEA3C}"/>
                    </a:ext>
                  </a:extLst>
                </p14:cNvPr>
                <p14:cNvContentPartPr/>
                <p14:nvPr/>
              </p14:nvContentPartPr>
              <p14:xfrm>
                <a:off x="1787249" y="3446129"/>
                <a:ext cx="28800" cy="146880"/>
              </p14:xfrm>
            </p:contentPart>
          </mc:Choice>
          <mc:Fallback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4AED1E6A-905A-A720-BF62-DA8A3AAFEA3C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778609" y="3437129"/>
                  <a:ext cx="4644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8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9CA01638-D469-B89B-5E7B-AEBBBE963326}"/>
                    </a:ext>
                  </a:extLst>
                </p14:cNvPr>
                <p14:cNvContentPartPr/>
                <p14:nvPr/>
              </p14:nvContentPartPr>
              <p14:xfrm>
                <a:off x="1907849" y="3453689"/>
                <a:ext cx="177480" cy="295920"/>
              </p14:xfrm>
            </p:contentPart>
          </mc:Choice>
          <mc:Fallback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9CA01638-D469-B89B-5E7B-AEBBBE963326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899209" y="3444689"/>
                  <a:ext cx="19512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0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C25933F6-E5F9-3C54-61DC-5D641D7A607B}"/>
                    </a:ext>
                  </a:extLst>
                </p14:cNvPr>
                <p14:cNvContentPartPr/>
                <p14:nvPr/>
              </p14:nvContentPartPr>
              <p14:xfrm>
                <a:off x="2182889" y="3467729"/>
                <a:ext cx="201960" cy="140400"/>
              </p14:xfrm>
            </p:contentPart>
          </mc:Choice>
          <mc:Fallback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C25933F6-E5F9-3C54-61DC-5D641D7A607B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2174249" y="3459089"/>
                  <a:ext cx="21960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2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919E0615-4F96-8F52-D7A1-BBFCB06D570A}"/>
                    </a:ext>
                  </a:extLst>
                </p14:cNvPr>
                <p14:cNvContentPartPr/>
                <p14:nvPr/>
              </p14:nvContentPartPr>
              <p14:xfrm>
                <a:off x="2149769" y="3402929"/>
                <a:ext cx="60120" cy="446400"/>
              </p14:xfrm>
            </p:contentPart>
          </mc:Choice>
          <mc:Fallback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919E0615-4F96-8F52-D7A1-BBFCB06D570A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2141129" y="3394289"/>
                  <a:ext cx="77760" cy="46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4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20611EE4-2457-DC71-E47D-550DA1002B03}"/>
                    </a:ext>
                  </a:extLst>
                </p14:cNvPr>
                <p14:cNvContentPartPr/>
                <p14:nvPr/>
              </p14:nvContentPartPr>
              <p14:xfrm>
                <a:off x="2448569" y="3453329"/>
                <a:ext cx="195120" cy="164160"/>
              </p14:xfrm>
            </p:contentPart>
          </mc:Choice>
          <mc:Fallback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20611EE4-2457-DC71-E47D-550DA1002B03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2439929" y="3444689"/>
                  <a:ext cx="212760" cy="181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5F2AA9CB-585E-1426-ECAE-5D0E2E391089}"/>
              </a:ext>
            </a:extLst>
          </p:cNvPr>
          <p:cNvGrpSpPr/>
          <p:nvPr/>
        </p:nvGrpSpPr>
        <p:grpSpPr>
          <a:xfrm>
            <a:off x="3024569" y="3560969"/>
            <a:ext cx="48960" cy="130320"/>
            <a:chOff x="3024569" y="3560969"/>
            <a:chExt cx="48960" cy="130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56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51949103-67E7-ACC1-D206-194C522F7334}"/>
                    </a:ext>
                  </a:extLst>
                </p14:cNvPr>
                <p14:cNvContentPartPr/>
                <p14:nvPr/>
              </p14:nvContentPartPr>
              <p14:xfrm>
                <a:off x="3051209" y="3567449"/>
                <a:ext cx="12240" cy="16560"/>
              </p14:xfrm>
            </p:contentPart>
          </mc:Choice>
          <mc:Fallback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51949103-67E7-ACC1-D206-194C522F7334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3042209" y="3558449"/>
                  <a:ext cx="2988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7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125E9B1C-1AB1-7A64-35C3-D8585D22AFA0}"/>
                    </a:ext>
                  </a:extLst>
                </p14:cNvPr>
                <p14:cNvContentPartPr/>
                <p14:nvPr/>
              </p14:nvContentPartPr>
              <p14:xfrm>
                <a:off x="3053369" y="3668249"/>
                <a:ext cx="20160" cy="1440"/>
              </p14:xfrm>
            </p:contentPart>
          </mc:Choice>
          <mc:Fallback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125E9B1C-1AB1-7A64-35C3-D8585D22AFA0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3044729" y="3659609"/>
                  <a:ext cx="378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9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9985E5F9-1D75-041E-C13E-E444FFC9BD2F}"/>
                    </a:ext>
                  </a:extLst>
                </p14:cNvPr>
                <p14:cNvContentPartPr/>
                <p14:nvPr/>
              </p14:nvContentPartPr>
              <p14:xfrm>
                <a:off x="3024569" y="3560969"/>
                <a:ext cx="30240" cy="34560"/>
              </p14:xfrm>
            </p:contentPart>
          </mc:Choice>
          <mc:Fallback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9985E5F9-1D75-041E-C13E-E444FFC9BD2F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3015929" y="3552329"/>
                  <a:ext cx="4788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1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9F0080A7-C431-97CD-40DC-EC816E8E81B4}"/>
                    </a:ext>
                  </a:extLst>
                </p14:cNvPr>
                <p14:cNvContentPartPr/>
                <p14:nvPr/>
              </p14:nvContentPartPr>
              <p14:xfrm>
                <a:off x="3028169" y="3666449"/>
                <a:ext cx="33120" cy="24840"/>
              </p14:xfrm>
            </p:contentPart>
          </mc:Choice>
          <mc:Fallback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9F0080A7-C431-97CD-40DC-EC816E8E81B4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3019529" y="3657449"/>
                  <a:ext cx="50760" cy="42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63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1B5ACAE7-84B9-2210-54B7-78B9271F94EB}"/>
                  </a:ext>
                </a:extLst>
              </p14:cNvPr>
              <p14:cNvContentPartPr/>
              <p14:nvPr/>
            </p14:nvContentPartPr>
            <p14:xfrm>
              <a:off x="856289" y="4393289"/>
              <a:ext cx="210960" cy="325440"/>
            </p14:xfrm>
          </p:contentPart>
        </mc:Choice>
        <mc:Fallback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1B5ACAE7-84B9-2210-54B7-78B9271F94EB}"/>
                  </a:ext>
                </a:extLst>
              </p:cNvPr>
              <p:cNvPicPr/>
              <p:nvPr/>
            </p:nvPicPr>
            <p:blipFill>
              <a:blip r:embed="rId364"/>
              <a:stretch>
                <a:fillRect/>
              </a:stretch>
            </p:blipFill>
            <p:spPr>
              <a:xfrm>
                <a:off x="847289" y="4384649"/>
                <a:ext cx="22860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5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C649D48F-62BF-3D0C-CD4F-F7F9BB34D569}"/>
                  </a:ext>
                </a:extLst>
              </p14:cNvPr>
              <p14:cNvContentPartPr/>
              <p14:nvPr/>
            </p14:nvContentPartPr>
            <p14:xfrm>
              <a:off x="1254449" y="4430369"/>
              <a:ext cx="150120" cy="256680"/>
            </p14:xfrm>
          </p:contentPart>
        </mc:Choice>
        <mc:Fallback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C649D48F-62BF-3D0C-CD4F-F7F9BB34D569}"/>
                  </a:ext>
                </a:extLst>
              </p:cNvPr>
              <p:cNvPicPr/>
              <p:nvPr/>
            </p:nvPicPr>
            <p:blipFill>
              <a:blip r:embed="rId366"/>
              <a:stretch>
                <a:fillRect/>
              </a:stretch>
            </p:blipFill>
            <p:spPr>
              <a:xfrm>
                <a:off x="1245809" y="4421729"/>
                <a:ext cx="167760" cy="274320"/>
              </a:xfrm>
              <a:prstGeom prst="rect">
                <a:avLst/>
              </a:prstGeom>
            </p:spPr>
          </p:pic>
        </mc:Fallback>
      </mc:AlternateContent>
      <p:grpSp>
        <p:nvGrpSpPr>
          <p:cNvPr id="232" name="Group 231">
            <a:extLst>
              <a:ext uri="{FF2B5EF4-FFF2-40B4-BE49-F238E27FC236}">
                <a16:creationId xmlns:a16="http://schemas.microsoft.com/office/drawing/2014/main" id="{8D85DE90-069F-81A8-D333-23BA67427F1D}"/>
              </a:ext>
            </a:extLst>
          </p:cNvPr>
          <p:cNvGrpSpPr/>
          <p:nvPr/>
        </p:nvGrpSpPr>
        <p:grpSpPr>
          <a:xfrm>
            <a:off x="1680329" y="4530809"/>
            <a:ext cx="185760" cy="107280"/>
            <a:chOff x="1680329" y="4530809"/>
            <a:chExt cx="185760" cy="107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67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C27B7F99-CC4A-E5A7-B3D8-52C8A826D032}"/>
                    </a:ext>
                  </a:extLst>
                </p14:cNvPr>
                <p14:cNvContentPartPr/>
                <p14:nvPr/>
              </p14:nvContentPartPr>
              <p14:xfrm>
                <a:off x="1680329" y="4530809"/>
                <a:ext cx="177120" cy="14040"/>
              </p14:xfrm>
            </p:contentPart>
          </mc:Choice>
          <mc:Fallback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C27B7F99-CC4A-E5A7-B3D8-52C8A826D032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1671689" y="4521809"/>
                  <a:ext cx="19476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9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C6E839A7-B4FD-16BB-B76B-64FC51199428}"/>
                    </a:ext>
                  </a:extLst>
                </p14:cNvPr>
                <p14:cNvContentPartPr/>
                <p14:nvPr/>
              </p14:nvContentPartPr>
              <p14:xfrm>
                <a:off x="1685369" y="4635209"/>
                <a:ext cx="180720" cy="2880"/>
              </p14:xfrm>
            </p:contentPart>
          </mc:Choice>
          <mc:Fallback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C6E839A7-B4FD-16BB-B76B-64FC51199428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1676369" y="4626209"/>
                  <a:ext cx="198360" cy="20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71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DC75055B-18E4-1999-629F-8358E96F8E75}"/>
                  </a:ext>
                </a:extLst>
              </p14:cNvPr>
              <p14:cNvContentPartPr/>
              <p14:nvPr/>
            </p14:nvContentPartPr>
            <p14:xfrm>
              <a:off x="2211329" y="4430369"/>
              <a:ext cx="188280" cy="246960"/>
            </p14:xfrm>
          </p:contentPart>
        </mc:Choice>
        <mc:Fallback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DC75055B-18E4-1999-629F-8358E96F8E75}"/>
                  </a:ext>
                </a:extLst>
              </p:cNvPr>
              <p:cNvPicPr/>
              <p:nvPr/>
            </p:nvPicPr>
            <p:blipFill>
              <a:blip r:embed="rId372"/>
              <a:stretch>
                <a:fillRect/>
              </a:stretch>
            </p:blipFill>
            <p:spPr>
              <a:xfrm>
                <a:off x="2202689" y="4421729"/>
                <a:ext cx="205920" cy="264600"/>
              </a:xfrm>
              <a:prstGeom prst="rect">
                <a:avLst/>
              </a:prstGeom>
            </p:spPr>
          </p:pic>
        </mc:Fallback>
      </mc:AlternateContent>
      <p:grpSp>
        <p:nvGrpSpPr>
          <p:cNvPr id="236" name="Group 235">
            <a:extLst>
              <a:ext uri="{FF2B5EF4-FFF2-40B4-BE49-F238E27FC236}">
                <a16:creationId xmlns:a16="http://schemas.microsoft.com/office/drawing/2014/main" id="{9891AEA2-BEAF-3C90-FC1C-C41D3A87FCA9}"/>
              </a:ext>
            </a:extLst>
          </p:cNvPr>
          <p:cNvGrpSpPr/>
          <p:nvPr/>
        </p:nvGrpSpPr>
        <p:grpSpPr>
          <a:xfrm>
            <a:off x="2588249" y="4431449"/>
            <a:ext cx="314640" cy="286200"/>
            <a:chOff x="2588249" y="4431449"/>
            <a:chExt cx="314640" cy="286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73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DE1C56DE-DD7D-99B4-20D2-50463763F5C5}"/>
                    </a:ext>
                  </a:extLst>
                </p14:cNvPr>
                <p14:cNvContentPartPr/>
                <p14:nvPr/>
              </p14:nvContentPartPr>
              <p14:xfrm>
                <a:off x="2588249" y="4584449"/>
                <a:ext cx="5400" cy="7560"/>
              </p14:xfrm>
            </p:contentPart>
          </mc:Choice>
          <mc:Fallback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DE1C56DE-DD7D-99B4-20D2-50463763F5C5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2579249" y="4575809"/>
                  <a:ext cx="230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4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224D5551-C79E-8643-9C40-511B80E0CB06}"/>
                    </a:ext>
                  </a:extLst>
                </p14:cNvPr>
                <p14:cNvContentPartPr/>
                <p14:nvPr/>
              </p14:nvContentPartPr>
              <p14:xfrm>
                <a:off x="2753849" y="4431449"/>
                <a:ext cx="149040" cy="286200"/>
              </p14:xfrm>
            </p:contentPart>
          </mc:Choice>
          <mc:Fallback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224D5551-C79E-8643-9C40-511B80E0CB06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744849" y="4422809"/>
                  <a:ext cx="166680" cy="303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078D2017-AF50-949E-9E26-1334B0630DDF}"/>
              </a:ext>
            </a:extLst>
          </p:cNvPr>
          <p:cNvGrpSpPr/>
          <p:nvPr/>
        </p:nvGrpSpPr>
        <p:grpSpPr>
          <a:xfrm>
            <a:off x="3664289" y="4380689"/>
            <a:ext cx="1006920" cy="338400"/>
            <a:chOff x="3664289" y="4380689"/>
            <a:chExt cx="1006920" cy="338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76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90EFBDEE-03B3-E582-FBB6-8FDCEF804413}"/>
                    </a:ext>
                  </a:extLst>
                </p14:cNvPr>
                <p14:cNvContentPartPr/>
                <p14:nvPr/>
              </p14:nvContentPartPr>
              <p14:xfrm>
                <a:off x="3664289" y="4502369"/>
                <a:ext cx="129240" cy="199800"/>
              </p14:xfrm>
            </p:contentPart>
          </mc:Choice>
          <mc:Fallback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90EFBDEE-03B3-E582-FBB6-8FDCEF804413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3655649" y="4493369"/>
                  <a:ext cx="14688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8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52BA4D7B-9BD0-5ADE-97B7-2FD22DF0D672}"/>
                    </a:ext>
                  </a:extLst>
                </p14:cNvPr>
                <p14:cNvContentPartPr/>
                <p14:nvPr/>
              </p14:nvContentPartPr>
              <p14:xfrm>
                <a:off x="3900809" y="4556729"/>
                <a:ext cx="360" cy="144000"/>
              </p14:xfrm>
            </p:contentPart>
          </mc:Choice>
          <mc:Fallback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52BA4D7B-9BD0-5ADE-97B7-2FD22DF0D672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3891809" y="4547729"/>
                  <a:ext cx="1800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5C333FFD-9464-DA9A-1AF6-4323042D8CC1}"/>
                    </a:ext>
                  </a:extLst>
                </p14:cNvPr>
                <p14:cNvContentPartPr/>
                <p14:nvPr/>
              </p14:nvContentPartPr>
              <p14:xfrm>
                <a:off x="3852209" y="4380689"/>
                <a:ext cx="28800" cy="14760"/>
              </p14:xfrm>
            </p:contentPart>
          </mc:Choice>
          <mc:Fallback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5C333FFD-9464-DA9A-1AF6-4323042D8CC1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3843209" y="4372049"/>
                  <a:ext cx="4644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2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10BF026B-1551-CD64-0FFD-0658F10B3A2A}"/>
                    </a:ext>
                  </a:extLst>
                </p14:cNvPr>
                <p14:cNvContentPartPr/>
                <p14:nvPr/>
              </p14:nvContentPartPr>
              <p14:xfrm>
                <a:off x="4041569" y="4563929"/>
                <a:ext cx="152280" cy="135000"/>
              </p14:xfrm>
            </p:contentPart>
          </mc:Choice>
          <mc:Fallback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10BF026B-1551-CD64-0FFD-0658F10B3A2A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4032569" y="4554929"/>
                  <a:ext cx="16992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4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B059A5C8-D3C2-4DCF-8B3B-046EC3E2FE8C}"/>
                    </a:ext>
                  </a:extLst>
                </p14:cNvPr>
                <p14:cNvContentPartPr/>
                <p14:nvPr/>
              </p14:nvContentPartPr>
              <p14:xfrm>
                <a:off x="4311569" y="4547729"/>
                <a:ext cx="359640" cy="171360"/>
              </p14:xfrm>
            </p:contentPart>
          </mc:Choice>
          <mc:Fallback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B059A5C8-D3C2-4DCF-8B3B-046EC3E2FE8C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4302929" y="4538729"/>
                  <a:ext cx="377280" cy="18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CC19EA3C-DE52-535B-DB77-5C619063AA89}"/>
              </a:ext>
            </a:extLst>
          </p:cNvPr>
          <p:cNvGrpSpPr/>
          <p:nvPr/>
        </p:nvGrpSpPr>
        <p:grpSpPr>
          <a:xfrm>
            <a:off x="5147489" y="4441529"/>
            <a:ext cx="1395720" cy="406440"/>
            <a:chOff x="5147489" y="4441529"/>
            <a:chExt cx="1395720" cy="406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86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B0E7F001-1057-8491-4E0F-BAA10D51ABED}"/>
                    </a:ext>
                  </a:extLst>
                </p14:cNvPr>
                <p14:cNvContentPartPr/>
                <p14:nvPr/>
              </p14:nvContentPartPr>
              <p14:xfrm>
                <a:off x="5147489" y="4580489"/>
                <a:ext cx="139680" cy="260640"/>
              </p14:xfrm>
            </p:contentPart>
          </mc:Choice>
          <mc:Fallback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B0E7F001-1057-8491-4E0F-BAA10D51ABED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5138489" y="4571849"/>
                  <a:ext cx="15732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8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8A665565-AF53-4DAC-E1EA-F9D68B3FB59E}"/>
                    </a:ext>
                  </a:extLst>
                </p14:cNvPr>
                <p14:cNvContentPartPr/>
                <p14:nvPr/>
              </p14:nvContentPartPr>
              <p14:xfrm>
                <a:off x="5412089" y="4564649"/>
                <a:ext cx="44280" cy="169200"/>
              </p14:xfrm>
            </p:contentPart>
          </mc:Choice>
          <mc:Fallback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8A665565-AF53-4DAC-E1EA-F9D68B3FB59E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5403449" y="4555649"/>
                  <a:ext cx="6192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0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A73B3C14-0E42-8408-45F2-28A3A289697D}"/>
                    </a:ext>
                  </a:extLst>
                </p14:cNvPr>
                <p14:cNvContentPartPr/>
                <p14:nvPr/>
              </p14:nvContentPartPr>
              <p14:xfrm>
                <a:off x="5569049" y="4584089"/>
                <a:ext cx="102240" cy="144000"/>
              </p14:xfrm>
            </p:contentPart>
          </mc:Choice>
          <mc:Fallback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A73B3C14-0E42-8408-45F2-28A3A289697D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5560409" y="4575449"/>
                  <a:ext cx="11988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2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659D7DF7-B20F-BA8E-391A-48ED096AD0E7}"/>
                    </a:ext>
                  </a:extLst>
                </p14:cNvPr>
                <p14:cNvContentPartPr/>
                <p14:nvPr/>
              </p14:nvContentPartPr>
              <p14:xfrm>
                <a:off x="5769569" y="4599929"/>
                <a:ext cx="128160" cy="123480"/>
              </p14:xfrm>
            </p:contentPart>
          </mc:Choice>
          <mc:Fallback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659D7DF7-B20F-BA8E-391A-48ED096AD0E7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5760569" y="4590929"/>
                  <a:ext cx="1458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4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C15B5A2F-B953-12E0-41A4-7788D6E5A0AD}"/>
                    </a:ext>
                  </a:extLst>
                </p14:cNvPr>
                <p14:cNvContentPartPr/>
                <p14:nvPr/>
              </p14:nvContentPartPr>
              <p14:xfrm>
                <a:off x="5790809" y="4441529"/>
                <a:ext cx="6840" cy="25560"/>
              </p14:xfrm>
            </p:contentPart>
          </mc:Choice>
          <mc:Fallback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C15B5A2F-B953-12E0-41A4-7788D6E5A0A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5782169" y="4432529"/>
                  <a:ext cx="244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6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09334904-BCEC-E919-4382-CAF16615913F}"/>
                    </a:ext>
                  </a:extLst>
                </p14:cNvPr>
                <p14:cNvContentPartPr/>
                <p14:nvPr/>
              </p14:nvContentPartPr>
              <p14:xfrm>
                <a:off x="5969009" y="4598129"/>
                <a:ext cx="167040" cy="128520"/>
              </p14:xfrm>
            </p:contentPart>
          </mc:Choice>
          <mc:Fallback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09334904-BCEC-E919-4382-CAF16615913F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5960009" y="4589129"/>
                  <a:ext cx="18468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8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A0977729-8A91-59DC-9F6B-77F5104FF805}"/>
                    </a:ext>
                  </a:extLst>
                </p14:cNvPr>
                <p14:cNvContentPartPr/>
                <p14:nvPr/>
              </p14:nvContentPartPr>
              <p14:xfrm>
                <a:off x="5949209" y="4457009"/>
                <a:ext cx="84960" cy="390960"/>
              </p14:xfrm>
            </p:contentPart>
          </mc:Choice>
          <mc:Fallback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A0977729-8A91-59DC-9F6B-77F5104FF805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5940209" y="4448009"/>
                  <a:ext cx="102600" cy="40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0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145C577C-58C6-526B-FF7C-2914466EBF0D}"/>
                    </a:ext>
                  </a:extLst>
                </p14:cNvPr>
                <p14:cNvContentPartPr/>
                <p14:nvPr/>
              </p14:nvContentPartPr>
              <p14:xfrm>
                <a:off x="6226409" y="4560329"/>
                <a:ext cx="124200" cy="180360"/>
              </p14:xfrm>
            </p:contentPart>
          </mc:Choice>
          <mc:Fallback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145C577C-58C6-526B-FF7C-2914466EBF0D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6217769" y="4551329"/>
                  <a:ext cx="14184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2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9E6A85CC-313E-EE98-FF99-05EDA6DA01ED}"/>
                    </a:ext>
                  </a:extLst>
                </p14:cNvPr>
                <p14:cNvContentPartPr/>
                <p14:nvPr/>
              </p14:nvContentPartPr>
              <p14:xfrm>
                <a:off x="6402449" y="4608209"/>
                <a:ext cx="140760" cy="121320"/>
              </p14:xfrm>
            </p:contentPart>
          </mc:Choice>
          <mc:Fallback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9E6A85CC-313E-EE98-FF99-05EDA6DA01ED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6393809" y="4599569"/>
                  <a:ext cx="158400" cy="138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04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B01562D5-BEED-F5D8-D21B-809A39248AB2}"/>
                  </a:ext>
                </a:extLst>
              </p14:cNvPr>
              <p14:cNvContentPartPr/>
              <p14:nvPr/>
            </p14:nvContentPartPr>
            <p14:xfrm>
              <a:off x="6648689" y="4615409"/>
              <a:ext cx="135720" cy="142560"/>
            </p14:xfrm>
          </p:contentPart>
        </mc:Choice>
        <mc:Fallback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B01562D5-BEED-F5D8-D21B-809A39248AB2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6640049" y="4606409"/>
                <a:ext cx="153360" cy="160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4" name="Group 273">
            <a:extLst>
              <a:ext uri="{FF2B5EF4-FFF2-40B4-BE49-F238E27FC236}">
                <a16:creationId xmlns:a16="http://schemas.microsoft.com/office/drawing/2014/main" id="{AEEA5480-1275-F394-B4C9-F6FB26FDDC45}"/>
              </a:ext>
            </a:extLst>
          </p:cNvPr>
          <p:cNvGrpSpPr/>
          <p:nvPr/>
        </p:nvGrpSpPr>
        <p:grpSpPr>
          <a:xfrm>
            <a:off x="7159529" y="4490849"/>
            <a:ext cx="1020240" cy="319680"/>
            <a:chOff x="7159529" y="4490849"/>
            <a:chExt cx="1020240" cy="319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06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A70E2B45-CBA5-6938-AEED-478178CC5404}"/>
                    </a:ext>
                  </a:extLst>
                </p14:cNvPr>
                <p14:cNvContentPartPr/>
                <p14:nvPr/>
              </p14:nvContentPartPr>
              <p14:xfrm>
                <a:off x="7159529" y="4598849"/>
                <a:ext cx="231480" cy="173160"/>
              </p14:xfrm>
            </p:contentPart>
          </mc:Choice>
          <mc:Fallback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A70E2B45-CBA5-6938-AEED-478178CC5404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7150529" y="4590209"/>
                  <a:ext cx="24912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8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5C21A2F8-35A6-4FE6-2D8C-2F54E8F5B8F3}"/>
                    </a:ext>
                  </a:extLst>
                </p14:cNvPr>
                <p14:cNvContentPartPr/>
                <p14:nvPr/>
              </p14:nvContentPartPr>
              <p14:xfrm>
                <a:off x="7447889" y="4497329"/>
                <a:ext cx="196200" cy="285840"/>
              </p14:xfrm>
            </p:contentPart>
          </mc:Choice>
          <mc:Fallback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5C21A2F8-35A6-4FE6-2D8C-2F54E8F5B8F3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7439249" y="4488689"/>
                  <a:ext cx="21384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0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30682BEA-1B66-DF75-AF8B-469C43FF4B2A}"/>
                    </a:ext>
                  </a:extLst>
                </p14:cNvPr>
                <p14:cNvContentPartPr/>
                <p14:nvPr/>
              </p14:nvContentPartPr>
              <p14:xfrm>
                <a:off x="7715729" y="4504889"/>
                <a:ext cx="177480" cy="305640"/>
              </p14:xfrm>
            </p:contentPart>
          </mc:Choice>
          <mc:Fallback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30682BEA-1B66-DF75-AF8B-469C43FF4B2A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7707089" y="4496249"/>
                  <a:ext cx="19512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2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1308A2C6-C801-8E62-6DFB-536456FD645A}"/>
                    </a:ext>
                  </a:extLst>
                </p14:cNvPr>
                <p14:cNvContentPartPr/>
                <p14:nvPr/>
              </p14:nvContentPartPr>
              <p14:xfrm>
                <a:off x="8023169" y="4640249"/>
                <a:ext cx="151560" cy="130320"/>
              </p14:xfrm>
            </p:contentPart>
          </mc:Choice>
          <mc:Fallback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1308A2C6-C801-8E62-6DFB-536456FD645A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8014529" y="4631609"/>
                  <a:ext cx="16920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4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CCD80CBA-CE8B-856F-C743-21891E791CBF}"/>
                    </a:ext>
                  </a:extLst>
                </p14:cNvPr>
                <p14:cNvContentPartPr/>
                <p14:nvPr/>
              </p14:nvContentPartPr>
              <p14:xfrm>
                <a:off x="8150969" y="4490849"/>
                <a:ext cx="28800" cy="303840"/>
              </p14:xfrm>
            </p:contentPart>
          </mc:Choice>
          <mc:Fallback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CCD80CBA-CE8B-856F-C743-21891E791CBF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8141969" y="4481849"/>
                  <a:ext cx="46440" cy="321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16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52A63095-3AC7-F892-15E5-23D9AAB3C35C}"/>
                  </a:ext>
                </a:extLst>
              </p14:cNvPr>
              <p14:cNvContentPartPr/>
              <p14:nvPr/>
            </p14:nvContentPartPr>
            <p14:xfrm>
              <a:off x="8666489" y="4467449"/>
              <a:ext cx="1800" cy="41760"/>
            </p14:xfrm>
          </p:contentPart>
        </mc:Choice>
        <mc:Fallback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52A63095-3AC7-F892-15E5-23D9AAB3C35C}"/>
                  </a:ext>
                </a:extLst>
              </p:cNvPr>
              <p:cNvPicPr/>
              <p:nvPr/>
            </p:nvPicPr>
            <p:blipFill>
              <a:blip r:embed="rId417"/>
              <a:stretch>
                <a:fillRect/>
              </a:stretch>
            </p:blipFill>
            <p:spPr>
              <a:xfrm>
                <a:off x="8657849" y="4458809"/>
                <a:ext cx="19440" cy="59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3" name="Group 272">
            <a:extLst>
              <a:ext uri="{FF2B5EF4-FFF2-40B4-BE49-F238E27FC236}">
                <a16:creationId xmlns:a16="http://schemas.microsoft.com/office/drawing/2014/main" id="{A9BFD633-F924-EE17-2D68-97E2F4A7C579}"/>
              </a:ext>
            </a:extLst>
          </p:cNvPr>
          <p:cNvGrpSpPr/>
          <p:nvPr/>
        </p:nvGrpSpPr>
        <p:grpSpPr>
          <a:xfrm>
            <a:off x="8594129" y="4628369"/>
            <a:ext cx="465480" cy="204480"/>
            <a:chOff x="8594129" y="4628369"/>
            <a:chExt cx="465480" cy="204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18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8578BB6A-6AC2-FA41-A952-FC6963C2ABCD}"/>
                    </a:ext>
                  </a:extLst>
                </p14:cNvPr>
                <p14:cNvContentPartPr/>
                <p14:nvPr/>
              </p14:nvContentPartPr>
              <p14:xfrm>
                <a:off x="8594129" y="4662209"/>
                <a:ext cx="133200" cy="139320"/>
              </p14:xfrm>
            </p:contentPart>
          </mc:Choice>
          <mc:Fallback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8578BB6A-6AC2-FA41-A952-FC6963C2ABCD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8585129" y="4653569"/>
                  <a:ext cx="15084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0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51A82376-E031-8BC8-E2CC-BBAFF04856F0}"/>
                    </a:ext>
                  </a:extLst>
                </p14:cNvPr>
                <p14:cNvContentPartPr/>
                <p14:nvPr/>
              </p14:nvContentPartPr>
              <p14:xfrm>
                <a:off x="8827409" y="4628369"/>
                <a:ext cx="66240" cy="195120"/>
              </p14:xfrm>
            </p:contentPart>
          </mc:Choice>
          <mc:Fallback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51A82376-E031-8BC8-E2CC-BBAFF04856F0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8818769" y="4619729"/>
                  <a:ext cx="8388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2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46CC0656-13DE-339A-F97C-BC3FA78C8785}"/>
                    </a:ext>
                  </a:extLst>
                </p14:cNvPr>
                <p14:cNvContentPartPr/>
                <p14:nvPr/>
              </p14:nvContentPartPr>
              <p14:xfrm>
                <a:off x="8801129" y="4644569"/>
                <a:ext cx="258480" cy="188280"/>
              </p14:xfrm>
            </p:contentPart>
          </mc:Choice>
          <mc:Fallback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46CC0656-13DE-339A-F97C-BC3FA78C8785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8792129" y="4635929"/>
                  <a:ext cx="276120" cy="205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2" name="Group 271">
            <a:extLst>
              <a:ext uri="{FF2B5EF4-FFF2-40B4-BE49-F238E27FC236}">
                <a16:creationId xmlns:a16="http://schemas.microsoft.com/office/drawing/2014/main" id="{21FC77BA-3D29-CDB0-1CB1-E650FDB76283}"/>
              </a:ext>
            </a:extLst>
          </p:cNvPr>
          <p:cNvGrpSpPr/>
          <p:nvPr/>
        </p:nvGrpSpPr>
        <p:grpSpPr>
          <a:xfrm>
            <a:off x="9443009" y="4512089"/>
            <a:ext cx="1505520" cy="451440"/>
            <a:chOff x="9443009" y="4512089"/>
            <a:chExt cx="1505520" cy="451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24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2FC51F9C-3145-C875-F5C3-62C212E7DD9E}"/>
                    </a:ext>
                  </a:extLst>
                </p14:cNvPr>
                <p14:cNvContentPartPr/>
                <p14:nvPr/>
              </p14:nvContentPartPr>
              <p14:xfrm>
                <a:off x="9448049" y="4669769"/>
                <a:ext cx="42480" cy="123120"/>
              </p14:xfrm>
            </p:contentPart>
          </mc:Choice>
          <mc:Fallback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2FC51F9C-3145-C875-F5C3-62C212E7DD9E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9439409" y="4661129"/>
                  <a:ext cx="6012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6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BF05C711-5C8D-5F7C-4DF6-88EC7D0A0080}"/>
                    </a:ext>
                  </a:extLst>
                </p14:cNvPr>
                <p14:cNvContentPartPr/>
                <p14:nvPr/>
              </p14:nvContentPartPr>
              <p14:xfrm>
                <a:off x="9443009" y="4658969"/>
                <a:ext cx="174960" cy="160200"/>
              </p14:xfrm>
            </p:contentPart>
          </mc:Choice>
          <mc:Fallback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BF05C711-5C8D-5F7C-4DF6-88EC7D0A008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9434369" y="4650329"/>
                  <a:ext cx="19260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8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CCE5C0EF-295E-7969-8638-C8C4DA6E3086}"/>
                    </a:ext>
                  </a:extLst>
                </p14:cNvPr>
                <p14:cNvContentPartPr/>
                <p14:nvPr/>
              </p14:nvContentPartPr>
              <p14:xfrm>
                <a:off x="9610409" y="4680209"/>
                <a:ext cx="200880" cy="283320"/>
              </p14:xfrm>
            </p:contentPart>
          </mc:Choice>
          <mc:Fallback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CCE5C0EF-295E-7969-8638-C8C4DA6E3086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9601409" y="4671569"/>
                  <a:ext cx="21852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0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408EBEB9-0188-907A-5CE9-0447AABF09CD}"/>
                    </a:ext>
                  </a:extLst>
                </p14:cNvPr>
                <p14:cNvContentPartPr/>
                <p14:nvPr/>
              </p14:nvContentPartPr>
              <p14:xfrm>
                <a:off x="9861689" y="4685609"/>
                <a:ext cx="213480" cy="141120"/>
              </p14:xfrm>
            </p:contentPart>
          </mc:Choice>
          <mc:Fallback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408EBEB9-0188-907A-5CE9-0447AABF09CD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9852689" y="4676969"/>
                  <a:ext cx="2311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2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B0AFF474-BE07-946D-E42D-74576DFE6166}"/>
                    </a:ext>
                  </a:extLst>
                </p14:cNvPr>
                <p14:cNvContentPartPr/>
                <p14:nvPr/>
              </p14:nvContentPartPr>
              <p14:xfrm>
                <a:off x="9979769" y="4512089"/>
                <a:ext cx="2880" cy="64080"/>
              </p14:xfrm>
            </p:contentPart>
          </mc:Choice>
          <mc:Fallback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B0AFF474-BE07-946D-E42D-74576DFE6166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9971129" y="4503449"/>
                  <a:ext cx="2052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4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616D8C62-8F72-1343-81D7-4D66EDC60509}"/>
                    </a:ext>
                  </a:extLst>
                </p14:cNvPr>
                <p14:cNvContentPartPr/>
                <p14:nvPr/>
              </p14:nvContentPartPr>
              <p14:xfrm>
                <a:off x="10163369" y="4678409"/>
                <a:ext cx="155880" cy="143280"/>
              </p14:xfrm>
            </p:contentPart>
          </mc:Choice>
          <mc:Fallback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616D8C62-8F72-1343-81D7-4D66EDC60509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10154369" y="4669409"/>
                  <a:ext cx="1735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6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2538ED10-0E98-D7CF-FEA8-E4E7251FB53B}"/>
                    </a:ext>
                  </a:extLst>
                </p14:cNvPr>
                <p14:cNvContentPartPr/>
                <p14:nvPr/>
              </p14:nvContentPartPr>
              <p14:xfrm>
                <a:off x="10419689" y="4689569"/>
                <a:ext cx="282960" cy="151920"/>
              </p14:xfrm>
            </p:contentPart>
          </mc:Choice>
          <mc:Fallback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2538ED10-0E98-D7CF-FEA8-E4E7251FB53B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10411049" y="4680569"/>
                  <a:ext cx="30060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8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F3E844B2-C56E-D93A-52C0-BCF616866889}"/>
                    </a:ext>
                  </a:extLst>
                </p14:cNvPr>
                <p14:cNvContentPartPr/>
                <p14:nvPr/>
              </p14:nvContentPartPr>
              <p14:xfrm>
                <a:off x="10792289" y="4686689"/>
                <a:ext cx="156240" cy="153360"/>
              </p14:xfrm>
            </p:contentPart>
          </mc:Choice>
          <mc:Fallback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F3E844B2-C56E-D93A-52C0-BCF616866889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10783289" y="4678049"/>
                  <a:ext cx="173880" cy="171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40">
            <p14:nvContentPartPr>
              <p14:cNvPr id="275" name="Ink 274">
                <a:extLst>
                  <a:ext uri="{FF2B5EF4-FFF2-40B4-BE49-F238E27FC236}">
                    <a16:creationId xmlns:a16="http://schemas.microsoft.com/office/drawing/2014/main" id="{218966CB-7B87-6F55-F8F7-8A57032D112A}"/>
                  </a:ext>
                </a:extLst>
              </p14:cNvPr>
              <p14:cNvContentPartPr/>
              <p14:nvPr/>
            </p14:nvContentPartPr>
            <p14:xfrm>
              <a:off x="877889" y="5498489"/>
              <a:ext cx="229320" cy="348120"/>
            </p14:xfrm>
          </p:contentPart>
        </mc:Choice>
        <mc:Fallback>
          <p:pic>
            <p:nvPicPr>
              <p:cNvPr id="275" name="Ink 274">
                <a:extLst>
                  <a:ext uri="{FF2B5EF4-FFF2-40B4-BE49-F238E27FC236}">
                    <a16:creationId xmlns:a16="http://schemas.microsoft.com/office/drawing/2014/main" id="{218966CB-7B87-6F55-F8F7-8A57032D112A}"/>
                  </a:ext>
                </a:extLst>
              </p:cNvPr>
              <p:cNvPicPr/>
              <p:nvPr/>
            </p:nvPicPr>
            <p:blipFill>
              <a:blip r:embed="rId441"/>
              <a:stretch>
                <a:fillRect/>
              </a:stretch>
            </p:blipFill>
            <p:spPr>
              <a:xfrm>
                <a:off x="868889" y="5489489"/>
                <a:ext cx="24696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2">
            <p14:nvContentPartPr>
              <p14:cNvPr id="276" name="Ink 275">
                <a:extLst>
                  <a:ext uri="{FF2B5EF4-FFF2-40B4-BE49-F238E27FC236}">
                    <a16:creationId xmlns:a16="http://schemas.microsoft.com/office/drawing/2014/main" id="{1B066940-77ED-D400-0822-34C285C51C41}"/>
                  </a:ext>
                </a:extLst>
              </p14:cNvPr>
              <p14:cNvContentPartPr/>
              <p14:nvPr/>
            </p14:nvContentPartPr>
            <p14:xfrm>
              <a:off x="1284689" y="5531609"/>
              <a:ext cx="164160" cy="282240"/>
            </p14:xfrm>
          </p:contentPart>
        </mc:Choice>
        <mc:Fallback>
          <p:pic>
            <p:nvPicPr>
              <p:cNvPr id="276" name="Ink 275">
                <a:extLst>
                  <a:ext uri="{FF2B5EF4-FFF2-40B4-BE49-F238E27FC236}">
                    <a16:creationId xmlns:a16="http://schemas.microsoft.com/office/drawing/2014/main" id="{1B066940-77ED-D400-0822-34C285C51C41}"/>
                  </a:ext>
                </a:extLst>
              </p:cNvPr>
              <p:cNvPicPr/>
              <p:nvPr/>
            </p:nvPicPr>
            <p:blipFill>
              <a:blip r:embed="rId443"/>
              <a:stretch>
                <a:fillRect/>
              </a:stretch>
            </p:blipFill>
            <p:spPr>
              <a:xfrm>
                <a:off x="1276049" y="5522969"/>
                <a:ext cx="181800" cy="299880"/>
              </a:xfrm>
              <a:prstGeom prst="rect">
                <a:avLst/>
              </a:prstGeom>
            </p:spPr>
          </p:pic>
        </mc:Fallback>
      </mc:AlternateContent>
      <p:grpSp>
        <p:nvGrpSpPr>
          <p:cNvPr id="294" name="Group 293">
            <a:extLst>
              <a:ext uri="{FF2B5EF4-FFF2-40B4-BE49-F238E27FC236}">
                <a16:creationId xmlns:a16="http://schemas.microsoft.com/office/drawing/2014/main" id="{8A639467-C68F-25D9-E1FE-4B14760F87B7}"/>
              </a:ext>
            </a:extLst>
          </p:cNvPr>
          <p:cNvGrpSpPr/>
          <p:nvPr/>
        </p:nvGrpSpPr>
        <p:grpSpPr>
          <a:xfrm>
            <a:off x="1637849" y="5690009"/>
            <a:ext cx="181440" cy="110880"/>
            <a:chOff x="1637849" y="5690009"/>
            <a:chExt cx="181440" cy="110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44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9848F8C8-C80C-26AA-8D49-D9AC28DFCD7E}"/>
                    </a:ext>
                  </a:extLst>
                </p14:cNvPr>
                <p14:cNvContentPartPr/>
                <p14:nvPr/>
              </p14:nvContentPartPr>
              <p14:xfrm>
                <a:off x="1637849" y="5690009"/>
                <a:ext cx="171000" cy="18720"/>
              </p14:xfrm>
            </p:contentPart>
          </mc:Choice>
          <mc:Fallback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9848F8C8-C80C-26AA-8D49-D9AC28DFCD7E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1628849" y="5681369"/>
                  <a:ext cx="18864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6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FD57CA55-65EE-6CFF-1833-01A973FF40B5}"/>
                    </a:ext>
                  </a:extLst>
                </p14:cNvPr>
                <p14:cNvContentPartPr/>
                <p14:nvPr/>
              </p14:nvContentPartPr>
              <p14:xfrm>
                <a:off x="1658009" y="5793689"/>
                <a:ext cx="161280" cy="7200"/>
              </p14:xfrm>
            </p:contentPart>
          </mc:Choice>
          <mc:Fallback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FD57CA55-65EE-6CFF-1833-01A973FF40B5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1649009" y="5784689"/>
                  <a:ext cx="178920" cy="2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03B55ADB-4C8B-C6CB-0838-29A94A85FCF2}"/>
              </a:ext>
            </a:extLst>
          </p:cNvPr>
          <p:cNvGrpSpPr/>
          <p:nvPr/>
        </p:nvGrpSpPr>
        <p:grpSpPr>
          <a:xfrm>
            <a:off x="2110169" y="5570489"/>
            <a:ext cx="1026000" cy="343440"/>
            <a:chOff x="2110169" y="5570489"/>
            <a:chExt cx="1026000" cy="343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48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15096F22-F3A3-A836-1E12-C1B408DCF494}"/>
                    </a:ext>
                  </a:extLst>
                </p14:cNvPr>
                <p14:cNvContentPartPr/>
                <p14:nvPr/>
              </p14:nvContentPartPr>
              <p14:xfrm>
                <a:off x="2110169" y="5570489"/>
                <a:ext cx="151200" cy="279360"/>
              </p14:xfrm>
            </p:contentPart>
          </mc:Choice>
          <mc:Fallback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15096F22-F3A3-A836-1E12-C1B408DCF494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2101169" y="5561849"/>
                  <a:ext cx="16884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0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2DEBAD8B-5702-4959-240B-B669AC569185}"/>
                    </a:ext>
                  </a:extLst>
                </p14:cNvPr>
                <p14:cNvContentPartPr/>
                <p14:nvPr/>
              </p14:nvContentPartPr>
              <p14:xfrm>
                <a:off x="2386289" y="5739329"/>
                <a:ext cx="27720" cy="32760"/>
              </p14:xfrm>
            </p:contentPart>
          </mc:Choice>
          <mc:Fallback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2DEBAD8B-5702-4959-240B-B669AC569185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2377649" y="5730689"/>
                  <a:ext cx="4536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2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7CE21417-DDB5-8FB9-461D-C185A40436C2}"/>
                    </a:ext>
                  </a:extLst>
                </p14:cNvPr>
                <p14:cNvContentPartPr/>
                <p14:nvPr/>
              </p14:nvContentPartPr>
              <p14:xfrm>
                <a:off x="2531009" y="5577689"/>
                <a:ext cx="149040" cy="300600"/>
              </p14:xfrm>
            </p:contentPart>
          </mc:Choice>
          <mc:Fallback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7CE21417-DDB5-8FB9-461D-C185A40436C2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2522369" y="5568689"/>
                  <a:ext cx="166680" cy="31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4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D0B9BDCA-3EB9-1BC8-98EC-10D27E985BD6}"/>
                    </a:ext>
                  </a:extLst>
                </p14:cNvPr>
                <p14:cNvContentPartPr/>
                <p14:nvPr/>
              </p14:nvContentPartPr>
              <p14:xfrm>
                <a:off x="2844929" y="5737529"/>
                <a:ext cx="36720" cy="26640"/>
              </p14:xfrm>
            </p:contentPart>
          </mc:Choice>
          <mc:Fallback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D0B9BDCA-3EB9-1BC8-98EC-10D27E985BD6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2836289" y="5728889"/>
                  <a:ext cx="5436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6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38081734-1E6E-2192-6D79-70DE4F960AD0}"/>
                    </a:ext>
                  </a:extLst>
                </p14:cNvPr>
                <p14:cNvContentPartPr/>
                <p14:nvPr/>
              </p14:nvContentPartPr>
              <p14:xfrm>
                <a:off x="2945369" y="5609729"/>
                <a:ext cx="190800" cy="304200"/>
              </p14:xfrm>
            </p:contentPart>
          </mc:Choice>
          <mc:Fallback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38081734-1E6E-2192-6D79-70DE4F960AD0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2936369" y="5600729"/>
                  <a:ext cx="208440" cy="321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25016557-816A-7C2A-CDA1-32086064753E}"/>
              </a:ext>
            </a:extLst>
          </p:cNvPr>
          <p:cNvGrpSpPr/>
          <p:nvPr/>
        </p:nvGrpSpPr>
        <p:grpSpPr>
          <a:xfrm>
            <a:off x="3927449" y="5513249"/>
            <a:ext cx="1766880" cy="428760"/>
            <a:chOff x="3927449" y="5513249"/>
            <a:chExt cx="1766880" cy="428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58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D6E50F31-FE15-F44A-B223-C0925CC558C3}"/>
                    </a:ext>
                  </a:extLst>
                </p14:cNvPr>
                <p14:cNvContentPartPr/>
                <p14:nvPr/>
              </p14:nvContentPartPr>
              <p14:xfrm>
                <a:off x="3927449" y="5570489"/>
                <a:ext cx="170640" cy="313560"/>
              </p14:xfrm>
            </p:contentPart>
          </mc:Choice>
          <mc:Fallback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D6E50F31-FE15-F44A-B223-C0925CC558C3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918449" y="5561849"/>
                  <a:ext cx="18828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0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3B4913D3-A960-861B-453D-0F7EE5AF6E70}"/>
                    </a:ext>
                  </a:extLst>
                </p14:cNvPr>
                <p14:cNvContentPartPr/>
                <p14:nvPr/>
              </p14:nvContentPartPr>
              <p14:xfrm>
                <a:off x="4196009" y="5789369"/>
                <a:ext cx="274680" cy="149040"/>
              </p14:xfrm>
            </p:contentPart>
          </mc:Choice>
          <mc:Fallback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3B4913D3-A960-861B-453D-0F7EE5AF6E70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4187369" y="5780729"/>
                  <a:ext cx="2923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2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B93DB45A-8AB7-2D4E-9169-A0B5B5BFA81A}"/>
                    </a:ext>
                  </a:extLst>
                </p14:cNvPr>
                <p14:cNvContentPartPr/>
                <p14:nvPr/>
              </p14:nvContentPartPr>
              <p14:xfrm>
                <a:off x="4457369" y="5643209"/>
                <a:ext cx="308880" cy="298800"/>
              </p14:xfrm>
            </p:contentPart>
          </mc:Choice>
          <mc:Fallback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B93DB45A-8AB7-2D4E-9169-A0B5B5BFA81A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4448729" y="5634209"/>
                  <a:ext cx="32652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4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3181D0EC-3954-D4F2-FF1A-2865995069B0}"/>
                    </a:ext>
                  </a:extLst>
                </p14:cNvPr>
                <p14:cNvContentPartPr/>
                <p14:nvPr/>
              </p14:nvContentPartPr>
              <p14:xfrm>
                <a:off x="4893689" y="5756249"/>
                <a:ext cx="200880" cy="139680"/>
              </p14:xfrm>
            </p:contentPart>
          </mc:Choice>
          <mc:Fallback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3181D0EC-3954-D4F2-FF1A-2865995069B0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4885049" y="5747249"/>
                  <a:ext cx="21852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6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5B303277-C642-6B25-AE2D-75039C2A6B6D}"/>
                    </a:ext>
                  </a:extLst>
                </p14:cNvPr>
                <p14:cNvContentPartPr/>
                <p14:nvPr/>
              </p14:nvContentPartPr>
              <p14:xfrm>
                <a:off x="5162969" y="5553569"/>
                <a:ext cx="189720" cy="331200"/>
              </p14:xfrm>
            </p:contentPart>
          </mc:Choice>
          <mc:Fallback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5B303277-C642-6B25-AE2D-75039C2A6B6D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5153969" y="5544929"/>
                  <a:ext cx="207360" cy="34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8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1E682861-78C2-B621-66FD-3DCC02E11A00}"/>
                    </a:ext>
                  </a:extLst>
                </p14:cNvPr>
                <p14:cNvContentPartPr/>
                <p14:nvPr/>
              </p14:nvContentPartPr>
              <p14:xfrm>
                <a:off x="5363489" y="5759129"/>
                <a:ext cx="330840" cy="177840"/>
              </p14:xfrm>
            </p:contentPart>
          </mc:Choice>
          <mc:Fallback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1E682861-78C2-B621-66FD-3DCC02E11A00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5354849" y="5750129"/>
                  <a:ext cx="34848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0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B8A9F5C7-11C2-8F71-06FE-3708480BF4D7}"/>
                    </a:ext>
                  </a:extLst>
                </p14:cNvPr>
                <p14:cNvContentPartPr/>
                <p14:nvPr/>
              </p14:nvContentPartPr>
              <p14:xfrm>
                <a:off x="5661209" y="5513249"/>
                <a:ext cx="360" cy="66240"/>
              </p14:xfrm>
            </p:contentPart>
          </mc:Choice>
          <mc:Fallback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B8A9F5C7-11C2-8F71-06FE-3708480BF4D7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5652569" y="5504249"/>
                  <a:ext cx="18000" cy="83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F4458DF0-0406-9DDC-55F0-059C05034665}"/>
              </a:ext>
            </a:extLst>
          </p:cNvPr>
          <p:cNvGrpSpPr/>
          <p:nvPr/>
        </p:nvGrpSpPr>
        <p:grpSpPr>
          <a:xfrm>
            <a:off x="6329369" y="5636009"/>
            <a:ext cx="606600" cy="302760"/>
            <a:chOff x="6329369" y="5636009"/>
            <a:chExt cx="606600" cy="302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71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37F5A8B8-269E-F64B-EA06-DE10E79B3723}"/>
                    </a:ext>
                  </a:extLst>
                </p14:cNvPr>
                <p14:cNvContentPartPr/>
                <p14:nvPr/>
              </p14:nvContentPartPr>
              <p14:xfrm>
                <a:off x="6329369" y="5636009"/>
                <a:ext cx="262800" cy="290160"/>
              </p14:xfrm>
            </p:contentPart>
          </mc:Choice>
          <mc:Fallback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37F5A8B8-269E-F64B-EA06-DE10E79B3723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6320369" y="5627369"/>
                  <a:ext cx="280440" cy="30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3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6CBC4939-5A07-0BF1-87E3-DB2B779FE45E}"/>
                    </a:ext>
                  </a:extLst>
                </p14:cNvPr>
                <p14:cNvContentPartPr/>
                <p14:nvPr/>
              </p14:nvContentPartPr>
              <p14:xfrm>
                <a:off x="6755969" y="5664089"/>
                <a:ext cx="180000" cy="274680"/>
              </p14:xfrm>
            </p:contentPart>
          </mc:Choice>
          <mc:Fallback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6CBC4939-5A07-0BF1-87E3-DB2B779FE45E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6747329" y="5655089"/>
                  <a:ext cx="197640" cy="292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CD6421AC-C2EC-2AAB-B339-80F162887E19}"/>
              </a:ext>
            </a:extLst>
          </p:cNvPr>
          <p:cNvGrpSpPr/>
          <p:nvPr/>
        </p:nvGrpSpPr>
        <p:grpSpPr>
          <a:xfrm>
            <a:off x="7244849" y="5817809"/>
            <a:ext cx="190800" cy="117360"/>
            <a:chOff x="7244849" y="5817809"/>
            <a:chExt cx="190800" cy="117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75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76152B21-E1F1-0BBF-F3F5-4813C86BE3AE}"/>
                    </a:ext>
                  </a:extLst>
                </p14:cNvPr>
                <p14:cNvContentPartPr/>
                <p14:nvPr/>
              </p14:nvContentPartPr>
              <p14:xfrm>
                <a:off x="7270049" y="5817809"/>
                <a:ext cx="152280" cy="18360"/>
              </p14:xfrm>
            </p:contentPart>
          </mc:Choice>
          <mc:Fallback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76152B21-E1F1-0BBF-F3F5-4813C86BE3AE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7261049" y="5809169"/>
                  <a:ext cx="16992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7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A9C4A82B-FAEA-C457-D36C-0F347EB5EA1C}"/>
                    </a:ext>
                  </a:extLst>
                </p14:cNvPr>
                <p14:cNvContentPartPr/>
                <p14:nvPr/>
              </p14:nvContentPartPr>
              <p14:xfrm>
                <a:off x="7244849" y="5907449"/>
                <a:ext cx="190800" cy="27720"/>
              </p14:xfrm>
            </p:contentPart>
          </mc:Choice>
          <mc:Fallback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A9C4A82B-FAEA-C457-D36C-0F347EB5EA1C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7236209" y="5898809"/>
                  <a:ext cx="208440" cy="45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79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24C7E2B8-1155-9D91-EA13-62B8DBE3BE09}"/>
                  </a:ext>
                </a:extLst>
              </p14:cNvPr>
              <p14:cNvContentPartPr/>
              <p14:nvPr/>
            </p14:nvContentPartPr>
            <p14:xfrm>
              <a:off x="7754969" y="5714849"/>
              <a:ext cx="225720" cy="283320"/>
            </p14:xfrm>
          </p:contentPart>
        </mc:Choice>
        <mc:Fallback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24C7E2B8-1155-9D91-EA13-62B8DBE3BE09}"/>
                  </a:ext>
                </a:extLst>
              </p:cNvPr>
              <p:cNvPicPr/>
              <p:nvPr/>
            </p:nvPicPr>
            <p:blipFill>
              <a:blip r:embed="rId480"/>
              <a:stretch>
                <a:fillRect/>
              </a:stretch>
            </p:blipFill>
            <p:spPr>
              <a:xfrm>
                <a:off x="7746329" y="5705849"/>
                <a:ext cx="2433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1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B84D82B9-138F-A2E3-50F6-423F6B3892C7}"/>
                  </a:ext>
                </a:extLst>
              </p14:cNvPr>
              <p14:cNvContentPartPr/>
              <p14:nvPr/>
            </p14:nvContentPartPr>
            <p14:xfrm>
              <a:off x="8184449" y="5853089"/>
              <a:ext cx="31680" cy="20520"/>
            </p14:xfrm>
          </p:contentPart>
        </mc:Choice>
        <mc:Fallback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B84D82B9-138F-A2E3-50F6-423F6B3892C7}"/>
                  </a:ext>
                </a:extLst>
              </p:cNvPr>
              <p:cNvPicPr/>
              <p:nvPr/>
            </p:nvPicPr>
            <p:blipFill>
              <a:blip r:embed="rId482"/>
              <a:stretch>
                <a:fillRect/>
              </a:stretch>
            </p:blipFill>
            <p:spPr>
              <a:xfrm>
                <a:off x="8175449" y="5844449"/>
                <a:ext cx="4932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307" name="Group 306">
            <a:extLst>
              <a:ext uri="{FF2B5EF4-FFF2-40B4-BE49-F238E27FC236}">
                <a16:creationId xmlns:a16="http://schemas.microsoft.com/office/drawing/2014/main" id="{EE6041EC-32C3-31EE-F574-C3B5EECB0235}"/>
              </a:ext>
            </a:extLst>
          </p:cNvPr>
          <p:cNvGrpSpPr/>
          <p:nvPr/>
        </p:nvGrpSpPr>
        <p:grpSpPr>
          <a:xfrm>
            <a:off x="8289929" y="5525849"/>
            <a:ext cx="405720" cy="511920"/>
            <a:chOff x="8289929" y="5525849"/>
            <a:chExt cx="405720" cy="511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83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1F793D4D-832C-1158-7412-1A6111D7FD05}"/>
                    </a:ext>
                  </a:extLst>
                </p14:cNvPr>
                <p14:cNvContentPartPr/>
                <p14:nvPr/>
              </p14:nvContentPartPr>
              <p14:xfrm>
                <a:off x="8289929" y="5720609"/>
                <a:ext cx="185400" cy="317160"/>
              </p14:xfrm>
            </p:contentPart>
          </mc:Choice>
          <mc:Fallback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1F793D4D-832C-1158-7412-1A6111D7FD05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8281289" y="5711609"/>
                  <a:ext cx="203040" cy="33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5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E918C8B7-3192-EFFC-E04F-6B39F291C533}"/>
                    </a:ext>
                  </a:extLst>
                </p14:cNvPr>
                <p14:cNvContentPartPr/>
                <p14:nvPr/>
              </p14:nvContentPartPr>
              <p14:xfrm>
                <a:off x="8561729" y="5525849"/>
                <a:ext cx="133920" cy="192960"/>
              </p14:xfrm>
            </p:contentPart>
          </mc:Choice>
          <mc:Fallback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E918C8B7-3192-EFFC-E04F-6B39F291C533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8553089" y="5517209"/>
                  <a:ext cx="151560" cy="210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87">
            <p14:nvContentPartPr>
              <p14:cNvPr id="308" name="Ink 307">
                <a:extLst>
                  <a:ext uri="{FF2B5EF4-FFF2-40B4-BE49-F238E27FC236}">
                    <a16:creationId xmlns:a16="http://schemas.microsoft.com/office/drawing/2014/main" id="{78D2BA1E-0D11-C54F-2FD9-25A51FA28C23}"/>
                  </a:ext>
                </a:extLst>
              </p14:cNvPr>
              <p14:cNvContentPartPr/>
              <p14:nvPr/>
            </p14:nvContentPartPr>
            <p14:xfrm>
              <a:off x="3505889" y="5931209"/>
              <a:ext cx="43920" cy="122040"/>
            </p14:xfrm>
          </p:contentPart>
        </mc:Choice>
        <mc:Fallback>
          <p:pic>
            <p:nvPicPr>
              <p:cNvPr id="308" name="Ink 307">
                <a:extLst>
                  <a:ext uri="{FF2B5EF4-FFF2-40B4-BE49-F238E27FC236}">
                    <a16:creationId xmlns:a16="http://schemas.microsoft.com/office/drawing/2014/main" id="{78D2BA1E-0D11-C54F-2FD9-25A51FA28C23}"/>
                  </a:ext>
                </a:extLst>
              </p:cNvPr>
              <p:cNvPicPr/>
              <p:nvPr/>
            </p:nvPicPr>
            <p:blipFill>
              <a:blip r:embed="rId488"/>
              <a:stretch>
                <a:fillRect/>
              </a:stretch>
            </p:blipFill>
            <p:spPr>
              <a:xfrm>
                <a:off x="3496889" y="5922569"/>
                <a:ext cx="615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9">
            <p14:nvContentPartPr>
              <p14:cNvPr id="309" name="Ink 308">
                <a:extLst>
                  <a:ext uri="{FF2B5EF4-FFF2-40B4-BE49-F238E27FC236}">
                    <a16:creationId xmlns:a16="http://schemas.microsoft.com/office/drawing/2014/main" id="{50FE5E7B-82E4-91D1-D952-551399E1FC38}"/>
                  </a:ext>
                </a:extLst>
              </p14:cNvPr>
              <p14:cNvContentPartPr/>
              <p14:nvPr/>
            </p14:nvContentPartPr>
            <p14:xfrm>
              <a:off x="6255209" y="5536289"/>
              <a:ext cx="2590920" cy="526320"/>
            </p14:xfrm>
          </p:contentPart>
        </mc:Choice>
        <mc:Fallback>
          <p:pic>
            <p:nvPicPr>
              <p:cNvPr id="309" name="Ink 308">
                <a:extLst>
                  <a:ext uri="{FF2B5EF4-FFF2-40B4-BE49-F238E27FC236}">
                    <a16:creationId xmlns:a16="http://schemas.microsoft.com/office/drawing/2014/main" id="{50FE5E7B-82E4-91D1-D952-551399E1FC38}"/>
                  </a:ext>
                </a:extLst>
              </p:cNvPr>
              <p:cNvPicPr/>
              <p:nvPr/>
            </p:nvPicPr>
            <p:blipFill>
              <a:blip r:embed="rId490"/>
              <a:stretch>
                <a:fillRect/>
              </a:stretch>
            </p:blipFill>
            <p:spPr>
              <a:xfrm>
                <a:off x="6165569" y="5356289"/>
                <a:ext cx="2770560" cy="88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1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5E84CFD5-94C3-E283-991F-10BB8E5C442A}"/>
                  </a:ext>
                </a:extLst>
              </p14:cNvPr>
              <p14:cNvContentPartPr/>
              <p14:nvPr/>
            </p14:nvContentPartPr>
            <p14:xfrm>
              <a:off x="8041169" y="5673809"/>
              <a:ext cx="708120" cy="383400"/>
            </p14:xfrm>
          </p:contentPart>
        </mc:Choice>
        <mc:Fallback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5E84CFD5-94C3-E283-991F-10BB8E5C442A}"/>
                  </a:ext>
                </a:extLst>
              </p:cNvPr>
              <p:cNvPicPr/>
              <p:nvPr/>
            </p:nvPicPr>
            <p:blipFill>
              <a:blip r:embed="rId492"/>
              <a:stretch>
                <a:fillRect/>
              </a:stretch>
            </p:blipFill>
            <p:spPr>
              <a:xfrm>
                <a:off x="7951169" y="5494169"/>
                <a:ext cx="887760" cy="74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3">
            <p14:nvContentPartPr>
              <p14:cNvPr id="311" name="Ink 310">
                <a:extLst>
                  <a:ext uri="{FF2B5EF4-FFF2-40B4-BE49-F238E27FC236}">
                    <a16:creationId xmlns:a16="http://schemas.microsoft.com/office/drawing/2014/main" id="{BF357652-EE9D-88BD-E2BC-DC32AB807B36}"/>
                  </a:ext>
                </a:extLst>
              </p14:cNvPr>
              <p14:cNvContentPartPr/>
              <p14:nvPr/>
            </p14:nvContentPartPr>
            <p14:xfrm>
              <a:off x="6300569" y="5775329"/>
              <a:ext cx="2498400" cy="288000"/>
            </p14:xfrm>
          </p:contentPart>
        </mc:Choice>
        <mc:Fallback>
          <p:pic>
            <p:nvPicPr>
              <p:cNvPr id="311" name="Ink 310">
                <a:extLst>
                  <a:ext uri="{FF2B5EF4-FFF2-40B4-BE49-F238E27FC236}">
                    <a16:creationId xmlns:a16="http://schemas.microsoft.com/office/drawing/2014/main" id="{BF357652-EE9D-88BD-E2BC-DC32AB807B36}"/>
                  </a:ext>
                </a:extLst>
              </p:cNvPr>
              <p:cNvPicPr/>
              <p:nvPr/>
            </p:nvPicPr>
            <p:blipFill>
              <a:blip r:embed="rId494"/>
              <a:stretch>
                <a:fillRect/>
              </a:stretch>
            </p:blipFill>
            <p:spPr>
              <a:xfrm>
                <a:off x="6210569" y="5595329"/>
                <a:ext cx="2678040" cy="64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5">
            <p14:nvContentPartPr>
              <p14:cNvPr id="312" name="Ink 311">
                <a:extLst>
                  <a:ext uri="{FF2B5EF4-FFF2-40B4-BE49-F238E27FC236}">
                    <a16:creationId xmlns:a16="http://schemas.microsoft.com/office/drawing/2014/main" id="{2CFDA684-CCA1-6A0E-C7B6-05C6B9CF37A5}"/>
                  </a:ext>
                </a:extLst>
              </p14:cNvPr>
              <p14:cNvContentPartPr/>
              <p14:nvPr/>
            </p14:nvContentPartPr>
            <p14:xfrm>
              <a:off x="158969" y="5711249"/>
              <a:ext cx="277920" cy="168480"/>
            </p14:xfrm>
          </p:contentPart>
        </mc:Choice>
        <mc:Fallback>
          <p:pic>
            <p:nvPicPr>
              <p:cNvPr id="312" name="Ink 311">
                <a:extLst>
                  <a:ext uri="{FF2B5EF4-FFF2-40B4-BE49-F238E27FC236}">
                    <a16:creationId xmlns:a16="http://schemas.microsoft.com/office/drawing/2014/main" id="{2CFDA684-CCA1-6A0E-C7B6-05C6B9CF37A5}"/>
                  </a:ext>
                </a:extLst>
              </p:cNvPr>
              <p:cNvPicPr/>
              <p:nvPr/>
            </p:nvPicPr>
            <p:blipFill>
              <a:blip r:embed="rId496"/>
              <a:stretch>
                <a:fillRect/>
              </a:stretch>
            </p:blipFill>
            <p:spPr>
              <a:xfrm>
                <a:off x="150329" y="5702609"/>
                <a:ext cx="2955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97">
            <p14:nvContentPartPr>
              <p14:cNvPr id="315" name="Ink 314">
                <a:extLst>
                  <a:ext uri="{FF2B5EF4-FFF2-40B4-BE49-F238E27FC236}">
                    <a16:creationId xmlns:a16="http://schemas.microsoft.com/office/drawing/2014/main" id="{454CDF2D-EA97-7D11-A2A2-C4914599AC9C}"/>
                  </a:ext>
                </a:extLst>
              </p14:cNvPr>
              <p14:cNvContentPartPr/>
              <p14:nvPr/>
            </p14:nvContentPartPr>
            <p14:xfrm>
              <a:off x="9512849" y="5656529"/>
              <a:ext cx="12600" cy="4680"/>
            </p14:xfrm>
          </p:contentPart>
        </mc:Choice>
        <mc:Fallback>
          <p:pic>
            <p:nvPicPr>
              <p:cNvPr id="315" name="Ink 314">
                <a:extLst>
                  <a:ext uri="{FF2B5EF4-FFF2-40B4-BE49-F238E27FC236}">
                    <a16:creationId xmlns:a16="http://schemas.microsoft.com/office/drawing/2014/main" id="{454CDF2D-EA97-7D11-A2A2-C4914599AC9C}"/>
                  </a:ext>
                </a:extLst>
              </p:cNvPr>
              <p:cNvPicPr/>
              <p:nvPr/>
            </p:nvPicPr>
            <p:blipFill>
              <a:blip r:embed="rId498"/>
              <a:stretch>
                <a:fillRect/>
              </a:stretch>
            </p:blipFill>
            <p:spPr>
              <a:xfrm>
                <a:off x="9503849" y="5647889"/>
                <a:ext cx="30240" cy="22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8" name="Group 317">
            <a:extLst>
              <a:ext uri="{FF2B5EF4-FFF2-40B4-BE49-F238E27FC236}">
                <a16:creationId xmlns:a16="http://schemas.microsoft.com/office/drawing/2014/main" id="{F2E34784-11AC-7B09-BF1C-06A29AA0BC80}"/>
              </a:ext>
            </a:extLst>
          </p:cNvPr>
          <p:cNvGrpSpPr/>
          <p:nvPr/>
        </p:nvGrpSpPr>
        <p:grpSpPr>
          <a:xfrm>
            <a:off x="9311969" y="5799809"/>
            <a:ext cx="1046880" cy="221040"/>
            <a:chOff x="9311969" y="5799809"/>
            <a:chExt cx="1046880" cy="221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99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7D25E56F-34D0-1B75-10FB-1820FC67E4AF}"/>
                    </a:ext>
                  </a:extLst>
                </p14:cNvPr>
                <p14:cNvContentPartPr/>
                <p14:nvPr/>
              </p14:nvContentPartPr>
              <p14:xfrm>
                <a:off x="9311969" y="5799809"/>
                <a:ext cx="158760" cy="177120"/>
              </p14:xfrm>
            </p:contentPart>
          </mc:Choice>
          <mc:Fallback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7D25E56F-34D0-1B75-10FB-1820FC67E4AF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9302969" y="5791169"/>
                  <a:ext cx="17640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1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9C10A2EE-D740-0824-A6C7-637FD8B13CEB}"/>
                    </a:ext>
                  </a:extLst>
                </p14:cNvPr>
                <p14:cNvContentPartPr/>
                <p14:nvPr/>
              </p14:nvContentPartPr>
              <p14:xfrm>
                <a:off x="9575849" y="5831849"/>
                <a:ext cx="5040" cy="129240"/>
              </p14:xfrm>
            </p:contentPart>
          </mc:Choice>
          <mc:Fallback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9C10A2EE-D740-0824-A6C7-637FD8B13CEB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9566849" y="5823209"/>
                  <a:ext cx="2268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3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98303181-420F-97E3-B6D4-F5665B5089F9}"/>
                    </a:ext>
                  </a:extLst>
                </p14:cNvPr>
                <p14:cNvContentPartPr/>
                <p14:nvPr/>
              </p14:nvContentPartPr>
              <p14:xfrm>
                <a:off x="9694649" y="5820689"/>
                <a:ext cx="154800" cy="134640"/>
              </p14:xfrm>
            </p:contentPart>
          </mc:Choice>
          <mc:Fallback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98303181-420F-97E3-B6D4-F5665B5089F9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9686009" y="5811689"/>
                  <a:ext cx="17244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5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4CAE6232-BB5C-FAE1-FBBC-533802D5556A}"/>
                    </a:ext>
                  </a:extLst>
                </p14:cNvPr>
                <p14:cNvContentPartPr/>
                <p14:nvPr/>
              </p14:nvContentPartPr>
              <p14:xfrm>
                <a:off x="9994889" y="5845889"/>
                <a:ext cx="363960" cy="174960"/>
              </p14:xfrm>
            </p:contentPart>
          </mc:Choice>
          <mc:Fallback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4CAE6232-BB5C-FAE1-FBBC-533802D5556A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9985889" y="5837249"/>
                  <a:ext cx="381600" cy="192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6" name="Group 365">
            <a:extLst>
              <a:ext uri="{FF2B5EF4-FFF2-40B4-BE49-F238E27FC236}">
                <a16:creationId xmlns:a16="http://schemas.microsoft.com/office/drawing/2014/main" id="{F392D483-CE9D-C60C-5021-44DB9C0FB147}"/>
              </a:ext>
            </a:extLst>
          </p:cNvPr>
          <p:cNvGrpSpPr/>
          <p:nvPr/>
        </p:nvGrpSpPr>
        <p:grpSpPr>
          <a:xfrm>
            <a:off x="926849" y="6069449"/>
            <a:ext cx="1647360" cy="526320"/>
            <a:chOff x="926849" y="6069449"/>
            <a:chExt cx="1647360" cy="526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07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3B4355FA-9A3D-AC0B-A6BD-FCE666152BF8}"/>
                    </a:ext>
                  </a:extLst>
                </p14:cNvPr>
                <p14:cNvContentPartPr/>
                <p14:nvPr/>
              </p14:nvContentPartPr>
              <p14:xfrm>
                <a:off x="926849" y="6222809"/>
                <a:ext cx="175680" cy="367200"/>
              </p14:xfrm>
            </p:contentPart>
          </mc:Choice>
          <mc:Fallback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3B4355FA-9A3D-AC0B-A6BD-FCE666152BF8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918209" y="6214169"/>
                  <a:ext cx="193320" cy="38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9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AF9E6FDE-717A-A2C4-6B0D-A7550C2E9C09}"/>
                    </a:ext>
                  </a:extLst>
                </p14:cNvPr>
                <p14:cNvContentPartPr/>
                <p14:nvPr/>
              </p14:nvContentPartPr>
              <p14:xfrm>
                <a:off x="1215209" y="6276809"/>
                <a:ext cx="22680" cy="185400"/>
              </p14:xfrm>
            </p:contentPart>
          </mc:Choice>
          <mc:Fallback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AF9E6FDE-717A-A2C4-6B0D-A7550C2E9C09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1206569" y="6267809"/>
                  <a:ext cx="4032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1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4826C7B5-409C-454D-001A-D6AF504A7B48}"/>
                    </a:ext>
                  </a:extLst>
                </p14:cNvPr>
                <p14:cNvContentPartPr/>
                <p14:nvPr/>
              </p14:nvContentPartPr>
              <p14:xfrm>
                <a:off x="1342289" y="6262769"/>
                <a:ext cx="119880" cy="190800"/>
              </p14:xfrm>
            </p:contentPart>
          </mc:Choice>
          <mc:Fallback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4826C7B5-409C-454D-001A-D6AF504A7B48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1333649" y="6254129"/>
                  <a:ext cx="13752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3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DC0D2993-1B80-9E3E-6DAD-5BC0F8160F88}"/>
                    </a:ext>
                  </a:extLst>
                </p14:cNvPr>
                <p14:cNvContentPartPr/>
                <p14:nvPr/>
              </p14:nvContentPartPr>
              <p14:xfrm>
                <a:off x="1567289" y="6273569"/>
                <a:ext cx="132120" cy="155160"/>
              </p14:xfrm>
            </p:contentPart>
          </mc:Choice>
          <mc:Fallback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DC0D2993-1B80-9E3E-6DAD-5BC0F8160F88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1558649" y="6264569"/>
                  <a:ext cx="14976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5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DD97E687-2D97-5B8E-CD0C-754A16BC57B2}"/>
                    </a:ext>
                  </a:extLst>
                </p14:cNvPr>
                <p14:cNvContentPartPr/>
                <p14:nvPr/>
              </p14:nvContentPartPr>
              <p14:xfrm>
                <a:off x="1610129" y="6131009"/>
                <a:ext cx="18000" cy="7920"/>
              </p14:xfrm>
            </p:contentPart>
          </mc:Choice>
          <mc:Fallback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DD97E687-2D97-5B8E-CD0C-754A16BC57B2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1601489" y="6122369"/>
                  <a:ext cx="3564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7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83405FC7-BDBE-AA74-1649-748E3EBB0554}"/>
                    </a:ext>
                  </a:extLst>
                </p14:cNvPr>
                <p14:cNvContentPartPr/>
                <p14:nvPr/>
              </p14:nvContentPartPr>
              <p14:xfrm>
                <a:off x="1772489" y="6293009"/>
                <a:ext cx="173520" cy="148320"/>
              </p14:xfrm>
            </p:contentPart>
          </mc:Choice>
          <mc:Fallback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83405FC7-BDBE-AA74-1649-748E3EBB0554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1763849" y="6284369"/>
                  <a:ext cx="1911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9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D259CEBE-55A7-EBC4-894B-CF8222AA3F37}"/>
                    </a:ext>
                  </a:extLst>
                </p14:cNvPr>
                <p14:cNvContentPartPr/>
                <p14:nvPr/>
              </p14:nvContentPartPr>
              <p14:xfrm>
                <a:off x="1742609" y="6069449"/>
                <a:ext cx="109800" cy="526320"/>
              </p14:xfrm>
            </p:contentPart>
          </mc:Choice>
          <mc:Fallback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D259CEBE-55A7-EBC4-894B-CF8222AA3F37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1733969" y="6060809"/>
                  <a:ext cx="127440" cy="54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1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9A1228F6-6E2A-34EE-EA3D-26F7F7AFB307}"/>
                    </a:ext>
                  </a:extLst>
                </p14:cNvPr>
                <p14:cNvContentPartPr/>
                <p14:nvPr/>
              </p14:nvContentPartPr>
              <p14:xfrm>
                <a:off x="1986689" y="6267449"/>
                <a:ext cx="117360" cy="202320"/>
              </p14:xfrm>
            </p:contentPart>
          </mc:Choice>
          <mc:Fallback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9A1228F6-6E2A-34EE-EA3D-26F7F7AFB307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1978049" y="6258809"/>
                  <a:ext cx="13500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3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F9C76879-C5EB-6C97-9223-BB904086B477}"/>
                    </a:ext>
                  </a:extLst>
                </p14:cNvPr>
                <p14:cNvContentPartPr/>
                <p14:nvPr/>
              </p14:nvContentPartPr>
              <p14:xfrm>
                <a:off x="2168489" y="6289409"/>
                <a:ext cx="135360" cy="187560"/>
              </p14:xfrm>
            </p:contentPart>
          </mc:Choice>
          <mc:Fallback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F9C76879-C5EB-6C97-9223-BB904086B477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2159489" y="6280409"/>
                  <a:ext cx="15300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5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487B2BB7-FB5E-C709-D99A-BC0AE734DC97}"/>
                    </a:ext>
                  </a:extLst>
                </p14:cNvPr>
                <p14:cNvContentPartPr/>
                <p14:nvPr/>
              </p14:nvContentPartPr>
              <p14:xfrm>
                <a:off x="2430569" y="6290489"/>
                <a:ext cx="143640" cy="163080"/>
              </p14:xfrm>
            </p:contentPart>
          </mc:Choice>
          <mc:Fallback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487B2BB7-FB5E-C709-D99A-BC0AE734DC97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2421569" y="6281489"/>
                  <a:ext cx="161280" cy="180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BCB2679F-7230-71C4-EAAE-D19B288BD654}"/>
              </a:ext>
            </a:extLst>
          </p:cNvPr>
          <p:cNvGrpSpPr/>
          <p:nvPr/>
        </p:nvGrpSpPr>
        <p:grpSpPr>
          <a:xfrm>
            <a:off x="2924129" y="6119129"/>
            <a:ext cx="1490040" cy="466920"/>
            <a:chOff x="2924129" y="6119129"/>
            <a:chExt cx="1490040" cy="466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27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950F174E-4A99-299F-5343-1EEC72A6681E}"/>
                    </a:ext>
                  </a:extLst>
                </p14:cNvPr>
                <p14:cNvContentPartPr/>
                <p14:nvPr/>
              </p14:nvContentPartPr>
              <p14:xfrm>
                <a:off x="2924129" y="6288689"/>
                <a:ext cx="35280" cy="116640"/>
              </p14:xfrm>
            </p:contentPart>
          </mc:Choice>
          <mc:Fallback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950F174E-4A99-299F-5343-1EEC72A6681E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2915129" y="6279689"/>
                  <a:ext cx="5292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9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894C794F-6DA0-CF96-9BC8-833C18B5A0B8}"/>
                    </a:ext>
                  </a:extLst>
                </p14:cNvPr>
                <p14:cNvContentPartPr/>
                <p14:nvPr/>
              </p14:nvContentPartPr>
              <p14:xfrm>
                <a:off x="2928809" y="6230729"/>
                <a:ext cx="162720" cy="206280"/>
              </p14:xfrm>
            </p:contentPart>
          </mc:Choice>
          <mc:Fallback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894C794F-6DA0-CF96-9BC8-833C18B5A0B8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2920169" y="6222089"/>
                  <a:ext cx="18036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1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72A9FC72-A1CD-55C0-5C55-A1784B37D80F}"/>
                    </a:ext>
                  </a:extLst>
                </p14:cNvPr>
                <p14:cNvContentPartPr/>
                <p14:nvPr/>
              </p14:nvContentPartPr>
              <p14:xfrm>
                <a:off x="3119249" y="6279329"/>
                <a:ext cx="183240" cy="306720"/>
              </p14:xfrm>
            </p:contentPart>
          </mc:Choice>
          <mc:Fallback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72A9FC72-A1CD-55C0-5C55-A1784B37D80F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3110609" y="6270329"/>
                  <a:ext cx="20088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3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44639473-F137-6F79-B3FE-54D8F4C429F9}"/>
                    </a:ext>
                  </a:extLst>
                </p14:cNvPr>
                <p14:cNvContentPartPr/>
                <p14:nvPr/>
              </p14:nvContentPartPr>
              <p14:xfrm>
                <a:off x="3393569" y="6283649"/>
                <a:ext cx="234360" cy="156600"/>
              </p14:xfrm>
            </p:contentPart>
          </mc:Choice>
          <mc:Fallback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44639473-F137-6F79-B3FE-54D8F4C429F9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3384569" y="6274649"/>
                  <a:ext cx="25200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5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412D26C0-17CF-90B7-6274-40304EEB040B}"/>
                    </a:ext>
                  </a:extLst>
                </p14:cNvPr>
                <p14:cNvContentPartPr/>
                <p14:nvPr/>
              </p14:nvContentPartPr>
              <p14:xfrm>
                <a:off x="3485729" y="6119129"/>
                <a:ext cx="14040" cy="18360"/>
              </p14:xfrm>
            </p:contentPart>
          </mc:Choice>
          <mc:Fallback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412D26C0-17CF-90B7-6274-40304EEB040B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3476729" y="6110489"/>
                  <a:ext cx="3168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7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62553BE6-1D87-DEDA-45EE-129DD605378A}"/>
                    </a:ext>
                  </a:extLst>
                </p14:cNvPr>
                <p14:cNvContentPartPr/>
                <p14:nvPr/>
              </p14:nvContentPartPr>
              <p14:xfrm>
                <a:off x="3676529" y="6242609"/>
                <a:ext cx="202680" cy="226080"/>
              </p14:xfrm>
            </p:contentPart>
          </mc:Choice>
          <mc:Fallback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62553BE6-1D87-DEDA-45EE-129DD605378A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3667889" y="6233969"/>
                  <a:ext cx="22032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9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6FB2B0FE-E58A-D6E2-DED1-742448162E3C}"/>
                    </a:ext>
                  </a:extLst>
                </p14:cNvPr>
                <p14:cNvContentPartPr/>
                <p14:nvPr/>
              </p14:nvContentPartPr>
              <p14:xfrm>
                <a:off x="3932849" y="6295889"/>
                <a:ext cx="239040" cy="164160"/>
              </p14:xfrm>
            </p:contentPart>
          </mc:Choice>
          <mc:Fallback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6FB2B0FE-E58A-D6E2-DED1-742448162E3C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3923849" y="6286889"/>
                  <a:ext cx="2566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1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76942A11-EF67-416D-D483-BBE9F6DCC598}"/>
                    </a:ext>
                  </a:extLst>
                </p14:cNvPr>
                <p14:cNvContentPartPr/>
                <p14:nvPr/>
              </p14:nvContentPartPr>
              <p14:xfrm>
                <a:off x="4251089" y="6279329"/>
                <a:ext cx="163080" cy="178200"/>
              </p14:xfrm>
            </p:contentPart>
          </mc:Choice>
          <mc:Fallback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76942A11-EF67-416D-D483-BBE9F6DCC598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4242089" y="6270689"/>
                  <a:ext cx="180720" cy="195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68C61923-6463-7CC2-D1FE-592B4F0E31E2}"/>
              </a:ext>
            </a:extLst>
          </p:cNvPr>
          <p:cNvGrpSpPr/>
          <p:nvPr/>
        </p:nvGrpSpPr>
        <p:grpSpPr>
          <a:xfrm>
            <a:off x="4716929" y="6203729"/>
            <a:ext cx="644760" cy="326880"/>
            <a:chOff x="4716929" y="6203729"/>
            <a:chExt cx="644760" cy="326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43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0164FEEC-0B37-2349-54D1-4CA5A44EBEDE}"/>
                    </a:ext>
                  </a:extLst>
                </p14:cNvPr>
                <p14:cNvContentPartPr/>
                <p14:nvPr/>
              </p14:nvContentPartPr>
              <p14:xfrm>
                <a:off x="4716929" y="6203729"/>
                <a:ext cx="174600" cy="324720"/>
              </p14:xfrm>
            </p:contentPart>
          </mc:Choice>
          <mc:Fallback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0164FEEC-0B37-2349-54D1-4CA5A44EBEDE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4708289" y="6194729"/>
                  <a:ext cx="192240" cy="34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5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49FD9477-5D8C-35B2-B20B-927DB715734E}"/>
                    </a:ext>
                  </a:extLst>
                </p14:cNvPr>
                <p14:cNvContentPartPr/>
                <p14:nvPr/>
              </p14:nvContentPartPr>
              <p14:xfrm>
                <a:off x="4990889" y="6338009"/>
                <a:ext cx="190800" cy="192600"/>
              </p14:xfrm>
            </p:contentPart>
          </mc:Choice>
          <mc:Fallback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49FD9477-5D8C-35B2-B20B-927DB715734E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4981889" y="6329009"/>
                  <a:ext cx="20844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7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9C313AFE-9905-1F0F-BAF2-EF7E082CA773}"/>
                    </a:ext>
                  </a:extLst>
                </p14:cNvPr>
                <p14:cNvContentPartPr/>
                <p14:nvPr/>
              </p14:nvContentPartPr>
              <p14:xfrm>
                <a:off x="5247929" y="6385889"/>
                <a:ext cx="113760" cy="144360"/>
              </p14:xfrm>
            </p:contentPart>
          </mc:Choice>
          <mc:Fallback>
            <p:pic>
              <p:nvPicPr>
                <p:cNvPr id="339" name="Ink 338">
                  <a:extLst>
                    <a:ext uri="{FF2B5EF4-FFF2-40B4-BE49-F238E27FC236}">
                      <a16:creationId xmlns:a16="http://schemas.microsoft.com/office/drawing/2014/main" id="{9C313AFE-9905-1F0F-BAF2-EF7E082CA773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5238929" y="6376889"/>
                  <a:ext cx="131400" cy="162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49">
            <p14:nvContentPartPr>
              <p14:cNvPr id="340" name="Ink 339">
                <a:extLst>
                  <a:ext uri="{FF2B5EF4-FFF2-40B4-BE49-F238E27FC236}">
                    <a16:creationId xmlns:a16="http://schemas.microsoft.com/office/drawing/2014/main" id="{1A25FC6E-1647-A6FF-EEB4-73BC09DA3ED7}"/>
                  </a:ext>
                </a:extLst>
              </p14:cNvPr>
              <p14:cNvContentPartPr/>
              <p14:nvPr/>
            </p14:nvContentPartPr>
            <p14:xfrm>
              <a:off x="5701169" y="6332249"/>
              <a:ext cx="196200" cy="216000"/>
            </p14:xfrm>
          </p:contentPart>
        </mc:Choice>
        <mc:Fallback>
          <p:pic>
            <p:nvPicPr>
              <p:cNvPr id="340" name="Ink 339">
                <a:extLst>
                  <a:ext uri="{FF2B5EF4-FFF2-40B4-BE49-F238E27FC236}">
                    <a16:creationId xmlns:a16="http://schemas.microsoft.com/office/drawing/2014/main" id="{1A25FC6E-1647-A6FF-EEB4-73BC09DA3ED7}"/>
                  </a:ext>
                </a:extLst>
              </p:cNvPr>
              <p:cNvPicPr/>
              <p:nvPr/>
            </p:nvPicPr>
            <p:blipFill>
              <a:blip r:embed="rId550"/>
              <a:stretch>
                <a:fillRect/>
              </a:stretch>
            </p:blipFill>
            <p:spPr>
              <a:xfrm>
                <a:off x="5692169" y="6323249"/>
                <a:ext cx="213840" cy="233640"/>
              </a:xfrm>
              <a:prstGeom prst="rect">
                <a:avLst/>
              </a:prstGeom>
            </p:spPr>
          </p:pic>
        </mc:Fallback>
      </mc:AlternateContent>
      <p:grpSp>
        <p:nvGrpSpPr>
          <p:cNvPr id="363" name="Group 362">
            <a:extLst>
              <a:ext uri="{FF2B5EF4-FFF2-40B4-BE49-F238E27FC236}">
                <a16:creationId xmlns:a16="http://schemas.microsoft.com/office/drawing/2014/main" id="{2159D420-B7FF-07F3-2F12-10B1D54F7F06}"/>
              </a:ext>
            </a:extLst>
          </p:cNvPr>
          <p:cNvGrpSpPr/>
          <p:nvPr/>
        </p:nvGrpSpPr>
        <p:grpSpPr>
          <a:xfrm>
            <a:off x="6196889" y="6381569"/>
            <a:ext cx="439200" cy="192960"/>
            <a:chOff x="6196889" y="6381569"/>
            <a:chExt cx="439200" cy="192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51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D2272C4F-067D-A5F5-5EDC-D6B65B55B703}"/>
                    </a:ext>
                  </a:extLst>
                </p14:cNvPr>
                <p14:cNvContentPartPr/>
                <p14:nvPr/>
              </p14:nvContentPartPr>
              <p14:xfrm>
                <a:off x="6196889" y="6381569"/>
                <a:ext cx="7560" cy="152640"/>
              </p14:xfrm>
            </p:contentPart>
          </mc:Choice>
          <mc:Fallback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D2272C4F-067D-A5F5-5EDC-D6B65B55B703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6188249" y="6372929"/>
                  <a:ext cx="2520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3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DB5C933A-AB15-C133-D5AA-1CE9C9AB5F91}"/>
                    </a:ext>
                  </a:extLst>
                </p14:cNvPr>
                <p14:cNvContentPartPr/>
                <p14:nvPr/>
              </p14:nvContentPartPr>
              <p14:xfrm>
                <a:off x="6218489" y="6404249"/>
                <a:ext cx="417600" cy="170280"/>
              </p14:xfrm>
            </p:contentPart>
          </mc:Choice>
          <mc:Fallback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DB5C933A-AB15-C133-D5AA-1CE9C9AB5F91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6209489" y="6395249"/>
                  <a:ext cx="435240" cy="187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2" name="Group 361">
            <a:extLst>
              <a:ext uri="{FF2B5EF4-FFF2-40B4-BE49-F238E27FC236}">
                <a16:creationId xmlns:a16="http://schemas.microsoft.com/office/drawing/2014/main" id="{61A7DC5F-D975-7EF1-1318-9AE645144CDD}"/>
              </a:ext>
            </a:extLst>
          </p:cNvPr>
          <p:cNvGrpSpPr/>
          <p:nvPr/>
        </p:nvGrpSpPr>
        <p:grpSpPr>
          <a:xfrm>
            <a:off x="6882329" y="6404969"/>
            <a:ext cx="378720" cy="187200"/>
            <a:chOff x="6882329" y="6404969"/>
            <a:chExt cx="378720" cy="187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55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A57A978F-74E7-FC60-DBF3-254CF4887467}"/>
                    </a:ext>
                  </a:extLst>
                </p14:cNvPr>
                <p14:cNvContentPartPr/>
                <p14:nvPr/>
              </p14:nvContentPartPr>
              <p14:xfrm>
                <a:off x="6882329" y="6404969"/>
                <a:ext cx="165600" cy="187200"/>
              </p14:xfrm>
            </p:contentPart>
          </mc:Choice>
          <mc:Fallback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A57A978F-74E7-FC60-DBF3-254CF4887467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6873689" y="6396329"/>
                  <a:ext cx="18324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7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893969C0-4CB2-9F7D-D627-D6386248BCB6}"/>
                    </a:ext>
                  </a:extLst>
                </p14:cNvPr>
                <p14:cNvContentPartPr/>
                <p14:nvPr/>
              </p14:nvContentPartPr>
              <p14:xfrm>
                <a:off x="7137929" y="6466889"/>
                <a:ext cx="123120" cy="98280"/>
              </p14:xfrm>
            </p:contentPart>
          </mc:Choice>
          <mc:Fallback>
            <p:pic>
              <p:nvPicPr>
                <p:cNvPr id="344" name="Ink 343">
                  <a:extLst>
                    <a:ext uri="{FF2B5EF4-FFF2-40B4-BE49-F238E27FC236}">
                      <a16:creationId xmlns:a16="http://schemas.microsoft.com/office/drawing/2014/main" id="{893969C0-4CB2-9F7D-D627-D6386248BCB6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7129289" y="6458249"/>
                  <a:ext cx="140760" cy="115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59">
            <p14:nvContentPartPr>
              <p14:cNvPr id="345" name="Ink 344">
                <a:extLst>
                  <a:ext uri="{FF2B5EF4-FFF2-40B4-BE49-F238E27FC236}">
                    <a16:creationId xmlns:a16="http://schemas.microsoft.com/office/drawing/2014/main" id="{AE955A71-476B-C43E-CFED-A2ABC522CE03}"/>
                  </a:ext>
                </a:extLst>
              </p14:cNvPr>
              <p14:cNvContentPartPr/>
              <p14:nvPr/>
            </p14:nvContentPartPr>
            <p14:xfrm>
              <a:off x="7518809" y="6349169"/>
              <a:ext cx="213120" cy="256680"/>
            </p14:xfrm>
          </p:contentPart>
        </mc:Choice>
        <mc:Fallback>
          <p:pic>
            <p:nvPicPr>
              <p:cNvPr id="345" name="Ink 344">
                <a:extLst>
                  <a:ext uri="{FF2B5EF4-FFF2-40B4-BE49-F238E27FC236}">
                    <a16:creationId xmlns:a16="http://schemas.microsoft.com/office/drawing/2014/main" id="{AE955A71-476B-C43E-CFED-A2ABC522CE03}"/>
                  </a:ext>
                </a:extLst>
              </p:cNvPr>
              <p:cNvPicPr/>
              <p:nvPr/>
            </p:nvPicPr>
            <p:blipFill>
              <a:blip r:embed="rId560"/>
              <a:stretch>
                <a:fillRect/>
              </a:stretch>
            </p:blipFill>
            <p:spPr>
              <a:xfrm>
                <a:off x="7509809" y="6340169"/>
                <a:ext cx="230760" cy="274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61" name="Group 360">
            <a:extLst>
              <a:ext uri="{FF2B5EF4-FFF2-40B4-BE49-F238E27FC236}">
                <a16:creationId xmlns:a16="http://schemas.microsoft.com/office/drawing/2014/main" id="{16B998D5-4600-A318-DBD3-204DAFD47B69}"/>
              </a:ext>
            </a:extLst>
          </p:cNvPr>
          <p:cNvGrpSpPr/>
          <p:nvPr/>
        </p:nvGrpSpPr>
        <p:grpSpPr>
          <a:xfrm>
            <a:off x="8105969" y="6347729"/>
            <a:ext cx="909720" cy="317520"/>
            <a:chOff x="8105969" y="6347729"/>
            <a:chExt cx="909720" cy="317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61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64D1EB6F-D0A3-BD70-71A4-A7A3735ABE7B}"/>
                    </a:ext>
                  </a:extLst>
                </p14:cNvPr>
                <p14:cNvContentPartPr/>
                <p14:nvPr/>
              </p14:nvContentPartPr>
              <p14:xfrm>
                <a:off x="8105969" y="6447449"/>
                <a:ext cx="182160" cy="174600"/>
              </p14:xfrm>
            </p:contentPart>
          </mc:Choice>
          <mc:Fallback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64D1EB6F-D0A3-BD70-71A4-A7A3735ABE7B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8097329" y="6438449"/>
                  <a:ext cx="19980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3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6D3EB8E0-D10F-489A-EA2B-9E22A02B29E5}"/>
                    </a:ext>
                  </a:extLst>
                </p14:cNvPr>
                <p14:cNvContentPartPr/>
                <p14:nvPr/>
              </p14:nvContentPartPr>
              <p14:xfrm>
                <a:off x="8374889" y="6498929"/>
                <a:ext cx="22680" cy="129240"/>
              </p14:xfrm>
            </p:contentPart>
          </mc:Choice>
          <mc:Fallback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6D3EB8E0-D10F-489A-EA2B-9E22A02B29E5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8365889" y="6490289"/>
                  <a:ext cx="403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5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03ED2E58-A799-14E9-5AC6-9BD5D23CDE00}"/>
                    </a:ext>
                  </a:extLst>
                </p14:cNvPr>
                <p14:cNvContentPartPr/>
                <p14:nvPr/>
              </p14:nvContentPartPr>
              <p14:xfrm>
                <a:off x="8302529" y="6347729"/>
                <a:ext cx="6840" cy="27720"/>
              </p14:xfrm>
            </p:contentPart>
          </mc:Choice>
          <mc:Fallback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03ED2E58-A799-14E9-5AC6-9BD5D23CDE00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8293889" y="6339089"/>
                  <a:ext cx="2448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7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F4BFE4CE-279B-11B6-E5C9-DAD7F5065994}"/>
                    </a:ext>
                  </a:extLst>
                </p14:cNvPr>
                <p14:cNvContentPartPr/>
                <p14:nvPr/>
              </p14:nvContentPartPr>
              <p14:xfrm>
                <a:off x="8456969" y="6458969"/>
                <a:ext cx="147600" cy="173160"/>
              </p14:xfrm>
            </p:contentPart>
          </mc:Choice>
          <mc:Fallback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F4BFE4CE-279B-11B6-E5C9-DAD7F5065994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8448329" y="6449969"/>
                  <a:ext cx="16524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9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B9E490DD-A0F8-F6F4-607B-9ECC5EE0A665}"/>
                    </a:ext>
                  </a:extLst>
                </p14:cNvPr>
                <p14:cNvContentPartPr/>
                <p14:nvPr/>
              </p14:nvContentPartPr>
              <p14:xfrm>
                <a:off x="8716169" y="6453569"/>
                <a:ext cx="299520" cy="211680"/>
              </p14:xfrm>
            </p:contentPart>
          </mc:Choice>
          <mc:Fallback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B9E490DD-A0F8-F6F4-607B-9ECC5EE0A665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8707169" y="6444929"/>
                  <a:ext cx="317160" cy="229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0" name="Group 359">
            <a:extLst>
              <a:ext uri="{FF2B5EF4-FFF2-40B4-BE49-F238E27FC236}">
                <a16:creationId xmlns:a16="http://schemas.microsoft.com/office/drawing/2014/main" id="{8A7DCEC7-33E3-9B0C-8690-9679C1285F4E}"/>
              </a:ext>
            </a:extLst>
          </p:cNvPr>
          <p:cNvGrpSpPr/>
          <p:nvPr/>
        </p:nvGrpSpPr>
        <p:grpSpPr>
          <a:xfrm>
            <a:off x="9379289" y="6298769"/>
            <a:ext cx="1305000" cy="491760"/>
            <a:chOff x="9379289" y="6298769"/>
            <a:chExt cx="1305000" cy="491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71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B420E430-56EB-BE8E-9D7D-151F22CD4C47}"/>
                    </a:ext>
                  </a:extLst>
                </p14:cNvPr>
                <p14:cNvContentPartPr/>
                <p14:nvPr/>
              </p14:nvContentPartPr>
              <p14:xfrm>
                <a:off x="9391529" y="6535649"/>
                <a:ext cx="40320" cy="90720"/>
              </p14:xfrm>
            </p:contentPart>
          </mc:Choice>
          <mc:Fallback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B420E430-56EB-BE8E-9D7D-151F22CD4C47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9382889" y="6526649"/>
                  <a:ext cx="579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3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6FCCC5F9-DE2C-77D1-DEB0-515055588237}"/>
                    </a:ext>
                  </a:extLst>
                </p14:cNvPr>
                <p14:cNvContentPartPr/>
                <p14:nvPr/>
              </p14:nvContentPartPr>
              <p14:xfrm>
                <a:off x="9379289" y="6452489"/>
                <a:ext cx="185760" cy="176040"/>
              </p14:xfrm>
            </p:contentPart>
          </mc:Choice>
          <mc:Fallback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6FCCC5F9-DE2C-77D1-DEB0-515055588237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9370649" y="6443849"/>
                  <a:ext cx="20340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5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94FC92A7-3546-42C8-678A-0750553BB326}"/>
                    </a:ext>
                  </a:extLst>
                </p14:cNvPr>
                <p14:cNvContentPartPr/>
                <p14:nvPr/>
              </p14:nvContentPartPr>
              <p14:xfrm>
                <a:off x="9610409" y="6476249"/>
                <a:ext cx="154080" cy="314280"/>
              </p14:xfrm>
            </p:contentPart>
          </mc:Choice>
          <mc:Fallback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94FC92A7-3546-42C8-678A-0750553BB326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9601409" y="6467249"/>
                  <a:ext cx="17172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7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4F5A0DF1-57A7-9BF2-619C-3B68BC901A57}"/>
                    </a:ext>
                  </a:extLst>
                </p14:cNvPr>
                <p14:cNvContentPartPr/>
                <p14:nvPr/>
              </p14:nvContentPartPr>
              <p14:xfrm>
                <a:off x="9819929" y="6515129"/>
                <a:ext cx="188280" cy="159480"/>
              </p14:xfrm>
            </p:contentPart>
          </mc:Choice>
          <mc:Fallback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4F5A0DF1-57A7-9BF2-619C-3B68BC901A57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9810929" y="6506489"/>
                  <a:ext cx="2059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9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28301606-4D91-A764-FF76-DD4B03780E03}"/>
                    </a:ext>
                  </a:extLst>
                </p14:cNvPr>
                <p14:cNvContentPartPr/>
                <p14:nvPr/>
              </p14:nvContentPartPr>
              <p14:xfrm>
                <a:off x="9866369" y="6350969"/>
                <a:ext cx="7560" cy="19080"/>
              </p14:xfrm>
            </p:contentPart>
          </mc:Choice>
          <mc:Fallback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28301606-4D91-A764-FF76-DD4B03780E03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9857729" y="6341969"/>
                  <a:ext cx="2520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1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C0EE5B0D-EDA8-8FAF-0698-CE5F7AE7EE7F}"/>
                    </a:ext>
                  </a:extLst>
                </p14:cNvPr>
                <p14:cNvContentPartPr/>
                <p14:nvPr/>
              </p14:nvContentPartPr>
              <p14:xfrm>
                <a:off x="10053209" y="6503609"/>
                <a:ext cx="215640" cy="188280"/>
              </p14:xfrm>
            </p:contentPart>
          </mc:Choice>
          <mc:Fallback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C0EE5B0D-EDA8-8FAF-0698-CE5F7AE7EE7F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10044569" y="6494609"/>
                  <a:ext cx="23328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3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38B3514D-59B9-7CFD-1995-299FB931877D}"/>
                    </a:ext>
                  </a:extLst>
                </p14:cNvPr>
                <p14:cNvContentPartPr/>
                <p14:nvPr/>
              </p14:nvContentPartPr>
              <p14:xfrm>
                <a:off x="10314569" y="6572369"/>
                <a:ext cx="133920" cy="115920"/>
              </p14:xfrm>
            </p:contentPart>
          </mc:Choice>
          <mc:Fallback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38B3514D-59B9-7CFD-1995-299FB931877D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10305929" y="6563369"/>
                  <a:ext cx="15156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5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EC596895-640D-2C7A-A954-7A827E8A761E}"/>
                    </a:ext>
                  </a:extLst>
                </p14:cNvPr>
                <p14:cNvContentPartPr/>
                <p14:nvPr/>
              </p14:nvContentPartPr>
              <p14:xfrm>
                <a:off x="10515449" y="6571649"/>
                <a:ext cx="2880" cy="140400"/>
              </p14:xfrm>
            </p:contentPart>
          </mc:Choice>
          <mc:Fallback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EC596895-640D-2C7A-A954-7A827E8A761E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10506809" y="6563009"/>
                  <a:ext cx="2052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7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A974B290-0D3E-917B-86F7-2C31CA9EF2B3}"/>
                    </a:ext>
                  </a:extLst>
                </p14:cNvPr>
                <p14:cNvContentPartPr/>
                <p14:nvPr/>
              </p14:nvContentPartPr>
              <p14:xfrm>
                <a:off x="10504649" y="6298769"/>
                <a:ext cx="179640" cy="476640"/>
              </p14:xfrm>
            </p:contentPart>
          </mc:Choice>
          <mc:Fallback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A974B290-0D3E-917B-86F7-2C31CA9EF2B3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10496009" y="6289769"/>
                  <a:ext cx="197280" cy="49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918AAC0D-517B-BD96-6790-DDE7A9AC1BE4}"/>
              </a:ext>
            </a:extLst>
          </p:cNvPr>
          <p:cNvGrpSpPr/>
          <p:nvPr/>
        </p:nvGrpSpPr>
        <p:grpSpPr>
          <a:xfrm>
            <a:off x="790049" y="4879289"/>
            <a:ext cx="602640" cy="290520"/>
            <a:chOff x="790049" y="4879289"/>
            <a:chExt cx="602640" cy="290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89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27A027A2-4772-A8A9-4838-518CF51F38CF}"/>
                    </a:ext>
                  </a:extLst>
                </p14:cNvPr>
                <p14:cNvContentPartPr/>
                <p14:nvPr/>
              </p14:nvContentPartPr>
              <p14:xfrm>
                <a:off x="790049" y="4879289"/>
                <a:ext cx="106920" cy="290520"/>
              </p14:xfrm>
            </p:contentPart>
          </mc:Choice>
          <mc:Fallback>
            <p:pic>
              <p:nvPicPr>
                <p:cNvPr id="367" name="Ink 366">
                  <a:extLst>
                    <a:ext uri="{FF2B5EF4-FFF2-40B4-BE49-F238E27FC236}">
                      <a16:creationId xmlns:a16="http://schemas.microsoft.com/office/drawing/2014/main" id="{27A027A2-4772-A8A9-4838-518CF51F38CF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781409" y="4870649"/>
                  <a:ext cx="124560" cy="30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1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EC151E62-708D-EC59-9E32-8D512921108D}"/>
                    </a:ext>
                  </a:extLst>
                </p14:cNvPr>
                <p14:cNvContentPartPr/>
                <p14:nvPr/>
              </p14:nvContentPartPr>
              <p14:xfrm>
                <a:off x="991289" y="4964969"/>
                <a:ext cx="208080" cy="203040"/>
              </p14:xfrm>
            </p:contentPart>
          </mc:Choice>
          <mc:Fallback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EC151E62-708D-EC59-9E32-8D512921108D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982289" y="4955969"/>
                  <a:ext cx="22572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3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D36EDAF8-84DD-E7D1-F3C6-1B01D3453514}"/>
                    </a:ext>
                  </a:extLst>
                </p14:cNvPr>
                <p14:cNvContentPartPr/>
                <p14:nvPr/>
              </p14:nvContentPartPr>
              <p14:xfrm>
                <a:off x="1243649" y="5037689"/>
                <a:ext cx="149040" cy="111960"/>
              </p14:xfrm>
            </p:contentPart>
          </mc:Choice>
          <mc:Fallback>
            <p:pic>
              <p:nvPicPr>
                <p:cNvPr id="369" name="Ink 368">
                  <a:extLst>
                    <a:ext uri="{FF2B5EF4-FFF2-40B4-BE49-F238E27FC236}">
                      <a16:creationId xmlns:a16="http://schemas.microsoft.com/office/drawing/2014/main" id="{D36EDAF8-84DD-E7D1-F3C6-1B01D3453514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1235009" y="5028689"/>
                  <a:ext cx="166680" cy="129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95">
            <p14:nvContentPartPr>
              <p14:cNvPr id="371" name="Ink 370">
                <a:extLst>
                  <a:ext uri="{FF2B5EF4-FFF2-40B4-BE49-F238E27FC236}">
                    <a16:creationId xmlns:a16="http://schemas.microsoft.com/office/drawing/2014/main" id="{85C4C100-08C8-D2B3-DC13-5FDCAABFF202}"/>
                  </a:ext>
                </a:extLst>
              </p14:cNvPr>
              <p14:cNvContentPartPr/>
              <p14:nvPr/>
            </p14:nvContentPartPr>
            <p14:xfrm>
              <a:off x="1763489" y="4956329"/>
              <a:ext cx="214200" cy="256680"/>
            </p14:xfrm>
          </p:contentPart>
        </mc:Choice>
        <mc:Fallback>
          <p:pic>
            <p:nvPicPr>
              <p:cNvPr id="371" name="Ink 370">
                <a:extLst>
                  <a:ext uri="{FF2B5EF4-FFF2-40B4-BE49-F238E27FC236}">
                    <a16:creationId xmlns:a16="http://schemas.microsoft.com/office/drawing/2014/main" id="{85C4C100-08C8-D2B3-DC13-5FDCAABFF202}"/>
                  </a:ext>
                </a:extLst>
              </p:cNvPr>
              <p:cNvPicPr/>
              <p:nvPr/>
            </p:nvPicPr>
            <p:blipFill>
              <a:blip r:embed="rId596"/>
              <a:stretch>
                <a:fillRect/>
              </a:stretch>
            </p:blipFill>
            <p:spPr>
              <a:xfrm>
                <a:off x="1754489" y="4947329"/>
                <a:ext cx="231840" cy="274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90" name="Group 389">
            <a:extLst>
              <a:ext uri="{FF2B5EF4-FFF2-40B4-BE49-F238E27FC236}">
                <a16:creationId xmlns:a16="http://schemas.microsoft.com/office/drawing/2014/main" id="{44996CF2-9C58-97DC-AF22-861C230EA7E0}"/>
              </a:ext>
            </a:extLst>
          </p:cNvPr>
          <p:cNvGrpSpPr/>
          <p:nvPr/>
        </p:nvGrpSpPr>
        <p:grpSpPr>
          <a:xfrm>
            <a:off x="2236889" y="4912769"/>
            <a:ext cx="556200" cy="272880"/>
            <a:chOff x="2236889" y="4912769"/>
            <a:chExt cx="556200" cy="272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97">
              <p14:nvContentPartPr>
                <p14:cNvPr id="372" name="Ink 371">
                  <a:extLst>
                    <a:ext uri="{FF2B5EF4-FFF2-40B4-BE49-F238E27FC236}">
                      <a16:creationId xmlns:a16="http://schemas.microsoft.com/office/drawing/2014/main" id="{266E8F7B-487A-A3E6-2A01-DE314E84AEA0}"/>
                    </a:ext>
                  </a:extLst>
                </p14:cNvPr>
                <p14:cNvContentPartPr/>
                <p14:nvPr/>
              </p14:nvContentPartPr>
              <p14:xfrm>
                <a:off x="2236889" y="4912769"/>
                <a:ext cx="200160" cy="256320"/>
              </p14:xfrm>
            </p:contentPart>
          </mc:Choice>
          <mc:Fallback>
            <p:pic>
              <p:nvPicPr>
                <p:cNvPr id="372" name="Ink 371">
                  <a:extLst>
                    <a:ext uri="{FF2B5EF4-FFF2-40B4-BE49-F238E27FC236}">
                      <a16:creationId xmlns:a16="http://schemas.microsoft.com/office/drawing/2014/main" id="{266E8F7B-487A-A3E6-2A01-DE314E84AEA0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2227889" y="4904129"/>
                  <a:ext cx="21780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9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8B254645-38AB-7B87-F110-67E4232B2A7E}"/>
                    </a:ext>
                  </a:extLst>
                </p14:cNvPr>
                <p14:cNvContentPartPr/>
                <p14:nvPr/>
              </p14:nvContentPartPr>
              <p14:xfrm>
                <a:off x="2511929" y="5016809"/>
                <a:ext cx="281160" cy="168840"/>
              </p14:xfrm>
            </p:contentPart>
          </mc:Choice>
          <mc:Fallback>
            <p:pic>
              <p:nvPicPr>
                <p:cNvPr id="373" name="Ink 372">
                  <a:extLst>
                    <a:ext uri="{FF2B5EF4-FFF2-40B4-BE49-F238E27FC236}">
                      <a16:creationId xmlns:a16="http://schemas.microsoft.com/office/drawing/2014/main" id="{8B254645-38AB-7B87-F110-67E4232B2A7E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2503289" y="5008169"/>
                  <a:ext cx="298800" cy="186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9" name="Group 388">
            <a:extLst>
              <a:ext uri="{FF2B5EF4-FFF2-40B4-BE49-F238E27FC236}">
                <a16:creationId xmlns:a16="http://schemas.microsoft.com/office/drawing/2014/main" id="{EF340E51-76AD-A6AA-7FFF-66A57FF75ED5}"/>
              </a:ext>
            </a:extLst>
          </p:cNvPr>
          <p:cNvGrpSpPr/>
          <p:nvPr/>
        </p:nvGrpSpPr>
        <p:grpSpPr>
          <a:xfrm>
            <a:off x="3146249" y="4947689"/>
            <a:ext cx="845640" cy="268560"/>
            <a:chOff x="3146249" y="4947689"/>
            <a:chExt cx="845640" cy="268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01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003D32FE-6463-CEA0-1E1C-FE045C73F13E}"/>
                    </a:ext>
                  </a:extLst>
                </p14:cNvPr>
                <p14:cNvContentPartPr/>
                <p14:nvPr/>
              </p14:nvContentPartPr>
              <p14:xfrm>
                <a:off x="3146249" y="5028329"/>
                <a:ext cx="186840" cy="167400"/>
              </p14:xfrm>
            </p:contentPart>
          </mc:Choice>
          <mc:Fallback>
            <p:pic>
              <p:nvPicPr>
                <p:cNvPr id="374" name="Ink 373">
                  <a:extLst>
                    <a:ext uri="{FF2B5EF4-FFF2-40B4-BE49-F238E27FC236}">
                      <a16:creationId xmlns:a16="http://schemas.microsoft.com/office/drawing/2014/main" id="{003D32FE-6463-CEA0-1E1C-FE045C73F13E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3137249" y="5019329"/>
                  <a:ext cx="20448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3">
              <p14:nvContentPartPr>
                <p14:cNvPr id="375" name="Ink 374">
                  <a:extLst>
                    <a:ext uri="{FF2B5EF4-FFF2-40B4-BE49-F238E27FC236}">
                      <a16:creationId xmlns:a16="http://schemas.microsoft.com/office/drawing/2014/main" id="{23E33005-5A12-F6E6-D0C4-FA30B135DFFB}"/>
                    </a:ext>
                  </a:extLst>
                </p14:cNvPr>
                <p14:cNvContentPartPr/>
                <p14:nvPr/>
              </p14:nvContentPartPr>
              <p14:xfrm>
                <a:off x="3240569" y="4947689"/>
                <a:ext cx="153360" cy="240120"/>
              </p14:xfrm>
            </p:contentPart>
          </mc:Choice>
          <mc:Fallback>
            <p:pic>
              <p:nvPicPr>
                <p:cNvPr id="375" name="Ink 374">
                  <a:extLst>
                    <a:ext uri="{FF2B5EF4-FFF2-40B4-BE49-F238E27FC236}">
                      <a16:creationId xmlns:a16="http://schemas.microsoft.com/office/drawing/2014/main" id="{23E33005-5A12-F6E6-D0C4-FA30B135DFFB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3231569" y="4939049"/>
                  <a:ext cx="171000" cy="25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5">
              <p14:nvContentPartPr>
                <p14:cNvPr id="376" name="Ink 375">
                  <a:extLst>
                    <a:ext uri="{FF2B5EF4-FFF2-40B4-BE49-F238E27FC236}">
                      <a16:creationId xmlns:a16="http://schemas.microsoft.com/office/drawing/2014/main" id="{BFAF03ED-627A-5D92-18CB-97F5CE37C638}"/>
                    </a:ext>
                  </a:extLst>
                </p14:cNvPr>
                <p14:cNvContentPartPr/>
                <p14:nvPr/>
              </p14:nvContentPartPr>
              <p14:xfrm>
                <a:off x="3438569" y="5062889"/>
                <a:ext cx="154440" cy="153360"/>
              </p14:xfrm>
            </p:contentPart>
          </mc:Choice>
          <mc:Fallback>
            <p:pic>
              <p:nvPicPr>
                <p:cNvPr id="376" name="Ink 375">
                  <a:extLst>
                    <a:ext uri="{FF2B5EF4-FFF2-40B4-BE49-F238E27FC236}">
                      <a16:creationId xmlns:a16="http://schemas.microsoft.com/office/drawing/2014/main" id="{BFAF03ED-627A-5D92-18CB-97F5CE37C638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3429929" y="5053889"/>
                  <a:ext cx="17208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7">
              <p14:nvContentPartPr>
                <p14:cNvPr id="377" name="Ink 376">
                  <a:extLst>
                    <a:ext uri="{FF2B5EF4-FFF2-40B4-BE49-F238E27FC236}">
                      <a16:creationId xmlns:a16="http://schemas.microsoft.com/office/drawing/2014/main" id="{4DCDFBC0-C678-07BA-EB31-E8286A417DAF}"/>
                    </a:ext>
                  </a:extLst>
                </p14:cNvPr>
                <p14:cNvContentPartPr/>
                <p14:nvPr/>
              </p14:nvContentPartPr>
              <p14:xfrm>
                <a:off x="3683369" y="5060009"/>
                <a:ext cx="308520" cy="142560"/>
              </p14:xfrm>
            </p:contentPart>
          </mc:Choice>
          <mc:Fallback>
            <p:pic>
              <p:nvPicPr>
                <p:cNvPr id="377" name="Ink 376">
                  <a:extLst>
                    <a:ext uri="{FF2B5EF4-FFF2-40B4-BE49-F238E27FC236}">
                      <a16:creationId xmlns:a16="http://schemas.microsoft.com/office/drawing/2014/main" id="{4DCDFBC0-C678-07BA-EB31-E8286A417DAF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3674369" y="5051369"/>
                  <a:ext cx="326160" cy="16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B4763D0D-6FE3-9ED2-363F-0E3D63894DF8}"/>
              </a:ext>
            </a:extLst>
          </p:cNvPr>
          <p:cNvGrpSpPr/>
          <p:nvPr/>
        </p:nvGrpSpPr>
        <p:grpSpPr>
          <a:xfrm>
            <a:off x="4359089" y="4948409"/>
            <a:ext cx="1204920" cy="408240"/>
            <a:chOff x="4359089" y="4948409"/>
            <a:chExt cx="1204920" cy="408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09">
              <p14:nvContentPartPr>
                <p14:cNvPr id="378" name="Ink 377">
                  <a:extLst>
                    <a:ext uri="{FF2B5EF4-FFF2-40B4-BE49-F238E27FC236}">
                      <a16:creationId xmlns:a16="http://schemas.microsoft.com/office/drawing/2014/main" id="{3705416F-BC31-5B39-2553-1ABA34B27E0D}"/>
                    </a:ext>
                  </a:extLst>
                </p14:cNvPr>
                <p14:cNvContentPartPr/>
                <p14:nvPr/>
              </p14:nvContentPartPr>
              <p14:xfrm>
                <a:off x="4380689" y="5074409"/>
                <a:ext cx="12240" cy="113400"/>
              </p14:xfrm>
            </p:contentPart>
          </mc:Choice>
          <mc:Fallback>
            <p:pic>
              <p:nvPicPr>
                <p:cNvPr id="378" name="Ink 377">
                  <a:extLst>
                    <a:ext uri="{FF2B5EF4-FFF2-40B4-BE49-F238E27FC236}">
                      <a16:creationId xmlns:a16="http://schemas.microsoft.com/office/drawing/2014/main" id="{3705416F-BC31-5B39-2553-1ABA34B27E0D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4372049" y="5065769"/>
                  <a:ext cx="2988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1">
              <p14:nvContentPartPr>
                <p14:cNvPr id="379" name="Ink 378">
                  <a:extLst>
                    <a:ext uri="{FF2B5EF4-FFF2-40B4-BE49-F238E27FC236}">
                      <a16:creationId xmlns:a16="http://schemas.microsoft.com/office/drawing/2014/main" id="{4BAF3378-335B-003B-1C0D-F939D8103DC7}"/>
                    </a:ext>
                  </a:extLst>
                </p14:cNvPr>
                <p14:cNvContentPartPr/>
                <p14:nvPr/>
              </p14:nvContentPartPr>
              <p14:xfrm>
                <a:off x="4359089" y="5041649"/>
                <a:ext cx="226080" cy="164520"/>
              </p14:xfrm>
            </p:contentPart>
          </mc:Choice>
          <mc:Fallback>
            <p:pic>
              <p:nvPicPr>
                <p:cNvPr id="379" name="Ink 378">
                  <a:extLst>
                    <a:ext uri="{FF2B5EF4-FFF2-40B4-BE49-F238E27FC236}">
                      <a16:creationId xmlns:a16="http://schemas.microsoft.com/office/drawing/2014/main" id="{4BAF3378-335B-003B-1C0D-F939D8103DC7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4350089" y="5032649"/>
                  <a:ext cx="24372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3">
              <p14:nvContentPartPr>
                <p14:cNvPr id="380" name="Ink 379">
                  <a:extLst>
                    <a:ext uri="{FF2B5EF4-FFF2-40B4-BE49-F238E27FC236}">
                      <a16:creationId xmlns:a16="http://schemas.microsoft.com/office/drawing/2014/main" id="{769ABEDA-8575-7F8B-82DF-60A71ED6F0AE}"/>
                    </a:ext>
                  </a:extLst>
                </p14:cNvPr>
                <p14:cNvContentPartPr/>
                <p14:nvPr/>
              </p14:nvContentPartPr>
              <p14:xfrm>
                <a:off x="4580489" y="5069369"/>
                <a:ext cx="179640" cy="287280"/>
              </p14:xfrm>
            </p:contentPart>
          </mc:Choice>
          <mc:Fallback>
            <p:pic>
              <p:nvPicPr>
                <p:cNvPr id="380" name="Ink 379">
                  <a:extLst>
                    <a:ext uri="{FF2B5EF4-FFF2-40B4-BE49-F238E27FC236}">
                      <a16:creationId xmlns:a16="http://schemas.microsoft.com/office/drawing/2014/main" id="{769ABEDA-8575-7F8B-82DF-60A71ED6F0AE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4571849" y="5060729"/>
                  <a:ext cx="19728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5">
              <p14:nvContentPartPr>
                <p14:cNvPr id="381" name="Ink 380">
                  <a:extLst>
                    <a:ext uri="{FF2B5EF4-FFF2-40B4-BE49-F238E27FC236}">
                      <a16:creationId xmlns:a16="http://schemas.microsoft.com/office/drawing/2014/main" id="{B163DF23-570B-C405-AD00-1D715B428AF7}"/>
                    </a:ext>
                  </a:extLst>
                </p14:cNvPr>
                <p14:cNvContentPartPr/>
                <p14:nvPr/>
              </p14:nvContentPartPr>
              <p14:xfrm>
                <a:off x="4784609" y="5082689"/>
                <a:ext cx="190080" cy="135720"/>
              </p14:xfrm>
            </p:contentPart>
          </mc:Choice>
          <mc:Fallback>
            <p:pic>
              <p:nvPicPr>
                <p:cNvPr id="381" name="Ink 380">
                  <a:extLst>
                    <a:ext uri="{FF2B5EF4-FFF2-40B4-BE49-F238E27FC236}">
                      <a16:creationId xmlns:a16="http://schemas.microsoft.com/office/drawing/2014/main" id="{B163DF23-570B-C405-AD00-1D715B428AF7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4775609" y="5074049"/>
                  <a:ext cx="20772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7">
              <p14:nvContentPartPr>
                <p14:cNvPr id="383" name="Ink 382">
                  <a:extLst>
                    <a:ext uri="{FF2B5EF4-FFF2-40B4-BE49-F238E27FC236}">
                      <a16:creationId xmlns:a16="http://schemas.microsoft.com/office/drawing/2014/main" id="{D1E10033-D69C-3AAB-65E1-6DF681CD1528}"/>
                    </a:ext>
                  </a:extLst>
                </p14:cNvPr>
                <p14:cNvContentPartPr/>
                <p14:nvPr/>
              </p14:nvContentPartPr>
              <p14:xfrm>
                <a:off x="4984769" y="5081249"/>
                <a:ext cx="209520" cy="167400"/>
              </p14:xfrm>
            </p:contentPart>
          </mc:Choice>
          <mc:Fallback>
            <p:pic>
              <p:nvPicPr>
                <p:cNvPr id="383" name="Ink 382">
                  <a:extLst>
                    <a:ext uri="{FF2B5EF4-FFF2-40B4-BE49-F238E27FC236}">
                      <a16:creationId xmlns:a16="http://schemas.microsoft.com/office/drawing/2014/main" id="{D1E10033-D69C-3AAB-65E1-6DF681CD1528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4976129" y="5072249"/>
                  <a:ext cx="22716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9">
              <p14:nvContentPartPr>
                <p14:cNvPr id="384" name="Ink 383">
                  <a:extLst>
                    <a:ext uri="{FF2B5EF4-FFF2-40B4-BE49-F238E27FC236}">
                      <a16:creationId xmlns:a16="http://schemas.microsoft.com/office/drawing/2014/main" id="{50EA7C4E-8923-EA9B-F26F-27569A6383B9}"/>
                    </a:ext>
                  </a:extLst>
                </p14:cNvPr>
                <p14:cNvContentPartPr/>
                <p14:nvPr/>
              </p14:nvContentPartPr>
              <p14:xfrm>
                <a:off x="5214089" y="5132369"/>
                <a:ext cx="116280" cy="91800"/>
              </p14:xfrm>
            </p:contentPart>
          </mc:Choice>
          <mc:Fallback>
            <p:pic>
              <p:nvPicPr>
                <p:cNvPr id="384" name="Ink 383">
                  <a:extLst>
                    <a:ext uri="{FF2B5EF4-FFF2-40B4-BE49-F238E27FC236}">
                      <a16:creationId xmlns:a16="http://schemas.microsoft.com/office/drawing/2014/main" id="{50EA7C4E-8923-EA9B-F26F-27569A6383B9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5205089" y="5123729"/>
                  <a:ext cx="13392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1">
              <p14:nvContentPartPr>
                <p14:cNvPr id="386" name="Ink 385">
                  <a:extLst>
                    <a:ext uri="{FF2B5EF4-FFF2-40B4-BE49-F238E27FC236}">
                      <a16:creationId xmlns:a16="http://schemas.microsoft.com/office/drawing/2014/main" id="{12744BFA-AABC-C911-9E51-2D55B04DC9EB}"/>
                    </a:ext>
                  </a:extLst>
                </p14:cNvPr>
                <p14:cNvContentPartPr/>
                <p14:nvPr/>
              </p14:nvContentPartPr>
              <p14:xfrm>
                <a:off x="5315249" y="5081969"/>
                <a:ext cx="164520" cy="173880"/>
              </p14:xfrm>
            </p:contentPart>
          </mc:Choice>
          <mc:Fallback>
            <p:pic>
              <p:nvPicPr>
                <p:cNvPr id="386" name="Ink 385">
                  <a:extLst>
                    <a:ext uri="{FF2B5EF4-FFF2-40B4-BE49-F238E27FC236}">
                      <a16:creationId xmlns:a16="http://schemas.microsoft.com/office/drawing/2014/main" id="{12744BFA-AABC-C911-9E51-2D55B04DC9EB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5306249" y="5072969"/>
                  <a:ext cx="18216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3">
              <p14:nvContentPartPr>
                <p14:cNvPr id="387" name="Ink 386">
                  <a:extLst>
                    <a:ext uri="{FF2B5EF4-FFF2-40B4-BE49-F238E27FC236}">
                      <a16:creationId xmlns:a16="http://schemas.microsoft.com/office/drawing/2014/main" id="{3C4827E7-85AF-94E3-A554-AA3A4030FE32}"/>
                    </a:ext>
                  </a:extLst>
                </p14:cNvPr>
                <p14:cNvContentPartPr/>
                <p14:nvPr/>
              </p14:nvContentPartPr>
              <p14:xfrm>
                <a:off x="5490569" y="4979009"/>
                <a:ext cx="73440" cy="308520"/>
              </p14:xfrm>
            </p:contentPart>
          </mc:Choice>
          <mc:Fallback>
            <p:pic>
              <p:nvPicPr>
                <p:cNvPr id="387" name="Ink 386">
                  <a:extLst>
                    <a:ext uri="{FF2B5EF4-FFF2-40B4-BE49-F238E27FC236}">
                      <a16:creationId xmlns:a16="http://schemas.microsoft.com/office/drawing/2014/main" id="{3C4827E7-85AF-94E3-A554-AA3A4030FE32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5481929" y="4970009"/>
                  <a:ext cx="91080" cy="32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5">
              <p14:nvContentPartPr>
                <p14:cNvPr id="391" name="Ink 390">
                  <a:extLst>
                    <a:ext uri="{FF2B5EF4-FFF2-40B4-BE49-F238E27FC236}">
                      <a16:creationId xmlns:a16="http://schemas.microsoft.com/office/drawing/2014/main" id="{4341BF53-9914-48B8-DF9F-6B58BBCE06BD}"/>
                    </a:ext>
                  </a:extLst>
                </p14:cNvPr>
                <p14:cNvContentPartPr/>
                <p14:nvPr/>
              </p14:nvContentPartPr>
              <p14:xfrm>
                <a:off x="4835729" y="4948409"/>
                <a:ext cx="3240" cy="91800"/>
              </p14:xfrm>
            </p:contentPart>
          </mc:Choice>
          <mc:Fallback>
            <p:pic>
              <p:nvPicPr>
                <p:cNvPr id="391" name="Ink 390">
                  <a:extLst>
                    <a:ext uri="{FF2B5EF4-FFF2-40B4-BE49-F238E27FC236}">
                      <a16:creationId xmlns:a16="http://schemas.microsoft.com/office/drawing/2014/main" id="{4341BF53-9914-48B8-DF9F-6B58BBCE06BD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4826729" y="4939769"/>
                  <a:ext cx="20880" cy="1094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15111701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64E0AE30-A93D-29CA-9530-F142A7AA3ABB}"/>
              </a:ext>
            </a:extLst>
          </p:cNvPr>
          <p:cNvGrpSpPr/>
          <p:nvPr/>
        </p:nvGrpSpPr>
        <p:grpSpPr>
          <a:xfrm>
            <a:off x="374609" y="138449"/>
            <a:ext cx="1641240" cy="699120"/>
            <a:chOff x="374609" y="138449"/>
            <a:chExt cx="1641240" cy="699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1659C158-80DC-3373-08F0-FA1D60FD9258}"/>
                    </a:ext>
                  </a:extLst>
                </p14:cNvPr>
                <p14:cNvContentPartPr/>
                <p14:nvPr/>
              </p14:nvContentPartPr>
              <p14:xfrm>
                <a:off x="374609" y="276329"/>
                <a:ext cx="360" cy="380160"/>
              </p14:xfrm>
            </p:contentPart>
          </mc:Choice>
          <mc:Fallback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1659C158-80DC-3373-08F0-FA1D60FD9258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65609" y="267689"/>
                  <a:ext cx="18000" cy="39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FBB4AEBA-22BF-C254-8E9D-7F5D434BBF35}"/>
                    </a:ext>
                  </a:extLst>
                </p14:cNvPr>
                <p14:cNvContentPartPr/>
                <p14:nvPr/>
              </p14:nvContentPartPr>
              <p14:xfrm>
                <a:off x="377849" y="328169"/>
                <a:ext cx="192600" cy="27612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FBB4AEBA-22BF-C254-8E9D-7F5D434BBF35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69209" y="319529"/>
                  <a:ext cx="21024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85DEF986-079E-9BBD-4260-3678A447792B}"/>
                    </a:ext>
                  </a:extLst>
                </p14:cNvPr>
                <p14:cNvContentPartPr/>
                <p14:nvPr/>
              </p14:nvContentPartPr>
              <p14:xfrm>
                <a:off x="689969" y="410609"/>
                <a:ext cx="106560" cy="42696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85DEF986-079E-9BBD-4260-3678A447792B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80969" y="401969"/>
                  <a:ext cx="124200" cy="44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35162490-A894-CFB4-C24D-A7872F87FB03}"/>
                    </a:ext>
                  </a:extLst>
                </p14:cNvPr>
                <p14:cNvContentPartPr/>
                <p14:nvPr/>
              </p14:nvContentPartPr>
              <p14:xfrm>
                <a:off x="899129" y="401969"/>
                <a:ext cx="6840" cy="159840"/>
              </p14:xfrm>
            </p:contentPart>
          </mc:Choice>
          <mc:Fallback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35162490-A894-CFB4-C24D-A7872F87FB03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890129" y="392969"/>
                  <a:ext cx="2448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104B72C7-A09C-38BE-BE2D-40138E46BA60}"/>
                    </a:ext>
                  </a:extLst>
                </p14:cNvPr>
                <p14:cNvContentPartPr/>
                <p14:nvPr/>
              </p14:nvContentPartPr>
              <p14:xfrm>
                <a:off x="990209" y="349049"/>
                <a:ext cx="176040" cy="18756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104B72C7-A09C-38BE-BE2D-40138E46BA60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981569" y="340049"/>
                  <a:ext cx="19368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4C9827BB-C542-38A6-1025-CE0078E05321}"/>
                    </a:ext>
                  </a:extLst>
                </p14:cNvPr>
                <p14:cNvContentPartPr/>
                <p14:nvPr/>
              </p14:nvContentPartPr>
              <p14:xfrm>
                <a:off x="1236449" y="372449"/>
                <a:ext cx="134280" cy="191520"/>
              </p14:xfrm>
            </p:contentPart>
          </mc:Choice>
          <mc:Fallback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4C9827BB-C542-38A6-1025-CE0078E05321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227809" y="363449"/>
                  <a:ext cx="15192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B488B9B4-0EF7-3842-E68B-98E05C6DBBAD}"/>
                    </a:ext>
                  </a:extLst>
                </p14:cNvPr>
                <p14:cNvContentPartPr/>
                <p14:nvPr/>
              </p14:nvContentPartPr>
              <p14:xfrm>
                <a:off x="1277849" y="209009"/>
                <a:ext cx="12960" cy="2196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B488B9B4-0EF7-3842-E68B-98E05C6DBBAD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268849" y="200369"/>
                  <a:ext cx="3060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24D1C670-01FC-F8AC-856B-3294DD4C54EB}"/>
                    </a:ext>
                  </a:extLst>
                </p14:cNvPr>
                <p14:cNvContentPartPr/>
                <p14:nvPr/>
              </p14:nvContentPartPr>
              <p14:xfrm>
                <a:off x="1498889" y="346529"/>
                <a:ext cx="111960" cy="422280"/>
              </p14:xfrm>
            </p:contentPart>
          </mc:Choice>
          <mc:Fallback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24D1C670-01FC-F8AC-856B-3294DD4C54EB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489889" y="337529"/>
                  <a:ext cx="129600" cy="43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A8E9C4B9-E0D8-A258-62E1-26BD34754D18}"/>
                    </a:ext>
                  </a:extLst>
                </p14:cNvPr>
                <p14:cNvContentPartPr/>
                <p14:nvPr/>
              </p14:nvContentPartPr>
              <p14:xfrm>
                <a:off x="1685369" y="336449"/>
                <a:ext cx="32760" cy="18540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A8E9C4B9-E0D8-A258-62E1-26BD34754D18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676369" y="327449"/>
                  <a:ext cx="5040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A239B4BF-A071-75A1-C25B-1C595F98B182}"/>
                    </a:ext>
                  </a:extLst>
                </p14:cNvPr>
                <p14:cNvContentPartPr/>
                <p14:nvPr/>
              </p14:nvContentPartPr>
              <p14:xfrm>
                <a:off x="1276769" y="138449"/>
                <a:ext cx="10440" cy="13824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A239B4BF-A071-75A1-C25B-1C595F98B182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267769" y="129809"/>
                  <a:ext cx="2808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4EAB20B9-C774-D0A5-8C35-238AF4E41B24}"/>
                    </a:ext>
                  </a:extLst>
                </p14:cNvPr>
                <p14:cNvContentPartPr/>
                <p14:nvPr/>
              </p14:nvContentPartPr>
              <p14:xfrm>
                <a:off x="1831529" y="320969"/>
                <a:ext cx="184320" cy="19080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4EAB20B9-C774-D0A5-8C35-238AF4E41B24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822889" y="312329"/>
                  <a:ext cx="201960" cy="20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E7BFCF1-A262-9289-E420-537488751A50}"/>
              </a:ext>
            </a:extLst>
          </p:cNvPr>
          <p:cNvGrpSpPr/>
          <p:nvPr/>
        </p:nvGrpSpPr>
        <p:grpSpPr>
          <a:xfrm>
            <a:off x="2678969" y="161129"/>
            <a:ext cx="2992680" cy="562320"/>
            <a:chOff x="2678969" y="161129"/>
            <a:chExt cx="2992680" cy="562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5A3DCA9A-4EE5-574D-740B-4205E371FC57}"/>
                    </a:ext>
                  </a:extLst>
                </p14:cNvPr>
                <p14:cNvContentPartPr/>
                <p14:nvPr/>
              </p14:nvContentPartPr>
              <p14:xfrm>
                <a:off x="2678969" y="161129"/>
                <a:ext cx="230040" cy="345240"/>
              </p14:xfrm>
            </p:contentPart>
          </mc:Choice>
          <mc:Fallback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5A3DCA9A-4EE5-574D-740B-4205E371FC57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670329" y="152129"/>
                  <a:ext cx="247680" cy="36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389799A2-ACB3-DCF5-D6E6-AFEB67A38773}"/>
                    </a:ext>
                  </a:extLst>
                </p14:cNvPr>
                <p14:cNvContentPartPr/>
                <p14:nvPr/>
              </p14:nvContentPartPr>
              <p14:xfrm>
                <a:off x="2996849" y="326009"/>
                <a:ext cx="57240" cy="16848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389799A2-ACB3-DCF5-D6E6-AFEB67A3877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987849" y="317009"/>
                  <a:ext cx="7488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BF06CE40-309B-8DCD-8840-7BA2D50A5C5D}"/>
                    </a:ext>
                  </a:extLst>
                </p14:cNvPr>
                <p14:cNvContentPartPr/>
                <p14:nvPr/>
              </p14:nvContentPartPr>
              <p14:xfrm>
                <a:off x="3140489" y="318809"/>
                <a:ext cx="308520" cy="177120"/>
              </p14:xfrm>
            </p:contentPart>
          </mc:Choice>
          <mc:Fallback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BF06CE40-309B-8DCD-8840-7BA2D50A5C5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131489" y="310169"/>
                  <a:ext cx="32616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36D784B2-2377-E0B1-5E07-D7FB68962DF9}"/>
                    </a:ext>
                  </a:extLst>
                </p14:cNvPr>
                <p14:cNvContentPartPr/>
                <p14:nvPr/>
              </p14:nvContentPartPr>
              <p14:xfrm>
                <a:off x="3548009" y="333929"/>
                <a:ext cx="143280" cy="389520"/>
              </p14:xfrm>
            </p:contentPart>
          </mc:Choice>
          <mc:Fallback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36D784B2-2377-E0B1-5E07-D7FB68962DF9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3539009" y="324929"/>
                  <a:ext cx="160920" cy="40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55ED58F8-C353-DF1E-4AE3-E5CF58055701}"/>
                    </a:ext>
                  </a:extLst>
                </p14:cNvPr>
                <p14:cNvContentPartPr/>
                <p14:nvPr/>
              </p14:nvContentPartPr>
              <p14:xfrm>
                <a:off x="3783449" y="287849"/>
                <a:ext cx="159120" cy="218160"/>
              </p14:xfrm>
            </p:contentPart>
          </mc:Choice>
          <mc:Fallback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55ED58F8-C353-DF1E-4AE3-E5CF58055701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3774449" y="279209"/>
                  <a:ext cx="17676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E18B50FF-3A31-39BB-12D7-0ED6855EB3E4}"/>
                    </a:ext>
                  </a:extLst>
                </p14:cNvPr>
                <p14:cNvContentPartPr/>
                <p14:nvPr/>
              </p14:nvContentPartPr>
              <p14:xfrm>
                <a:off x="4005209" y="283889"/>
                <a:ext cx="197640" cy="228600"/>
              </p14:xfrm>
            </p:contentPart>
          </mc:Choice>
          <mc:Fallback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E18B50FF-3A31-39BB-12D7-0ED6855EB3E4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996569" y="275249"/>
                  <a:ext cx="21528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464A4533-4E96-9C7D-99B2-56DA7E38B0FB}"/>
                    </a:ext>
                  </a:extLst>
                </p14:cNvPr>
                <p14:cNvContentPartPr/>
                <p14:nvPr/>
              </p14:nvContentPartPr>
              <p14:xfrm>
                <a:off x="4274129" y="346529"/>
                <a:ext cx="122760" cy="141480"/>
              </p14:xfrm>
            </p:contentPart>
          </mc:Choice>
          <mc:Fallback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464A4533-4E96-9C7D-99B2-56DA7E38B0FB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4265489" y="337889"/>
                  <a:ext cx="1404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D53E34FB-23CC-98C5-93ED-0EA74810A2CB}"/>
                    </a:ext>
                  </a:extLst>
                </p14:cNvPr>
                <p14:cNvContentPartPr/>
                <p14:nvPr/>
              </p14:nvContentPartPr>
              <p14:xfrm>
                <a:off x="4268009" y="189569"/>
                <a:ext cx="9360" cy="19800"/>
              </p14:xfrm>
            </p:contentPart>
          </mc:Choice>
          <mc:Fallback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D53E34FB-23CC-98C5-93ED-0EA74810A2CB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4259369" y="180569"/>
                  <a:ext cx="2700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90F697D9-95E0-D33D-8452-2BC806F06F8C}"/>
                    </a:ext>
                  </a:extLst>
                </p14:cNvPr>
                <p14:cNvContentPartPr/>
                <p14:nvPr/>
              </p14:nvContentPartPr>
              <p14:xfrm>
                <a:off x="4467449" y="276689"/>
                <a:ext cx="380520" cy="274320"/>
              </p14:xfrm>
            </p:contentPart>
          </mc:Choice>
          <mc:Fallback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90F697D9-95E0-D33D-8452-2BC806F06F8C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4458449" y="268049"/>
                  <a:ext cx="398160" cy="29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CCD127C7-6BA3-F622-2B56-9B96D74E83C9}"/>
                    </a:ext>
                  </a:extLst>
                </p14:cNvPr>
                <p14:cNvContentPartPr/>
                <p14:nvPr/>
              </p14:nvContentPartPr>
              <p14:xfrm>
                <a:off x="4958489" y="277049"/>
                <a:ext cx="186840" cy="207720"/>
              </p14:xfrm>
            </p:contentPart>
          </mc:Choice>
          <mc:Fallback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CCD127C7-6BA3-F622-2B56-9B96D74E83C9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4949489" y="268409"/>
                  <a:ext cx="20448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6A0A6A87-FC75-A497-E25C-5F2D353EF917}"/>
                    </a:ext>
                  </a:extLst>
                </p14:cNvPr>
                <p14:cNvContentPartPr/>
                <p14:nvPr/>
              </p14:nvContentPartPr>
              <p14:xfrm>
                <a:off x="5238929" y="305129"/>
                <a:ext cx="198720" cy="178200"/>
              </p14:xfrm>
            </p:contentPart>
          </mc:Choice>
          <mc:Fallback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6A0A6A87-FC75-A497-E25C-5F2D353EF917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5229929" y="296129"/>
                  <a:ext cx="21636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1C45FEF9-36B0-A79A-0BA4-BC4E7E65681D}"/>
                    </a:ext>
                  </a:extLst>
                </p14:cNvPr>
                <p14:cNvContentPartPr/>
                <p14:nvPr/>
              </p14:nvContentPartPr>
              <p14:xfrm>
                <a:off x="5524049" y="281369"/>
                <a:ext cx="147600" cy="188280"/>
              </p14:xfrm>
            </p:contentPart>
          </mc:Choice>
          <mc:Fallback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1C45FEF9-36B0-A79A-0BA4-BC4E7E65681D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5515049" y="272369"/>
                  <a:ext cx="165240" cy="205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2AAFD12-379C-F524-963A-69835C93C884}"/>
                  </a:ext>
                </a:extLst>
              </p14:cNvPr>
              <p14:cNvContentPartPr/>
              <p14:nvPr/>
            </p14:nvContentPartPr>
            <p14:xfrm>
              <a:off x="6118409" y="229169"/>
              <a:ext cx="197280" cy="3070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2AAFD12-379C-F524-963A-69835C93C88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09409" y="220169"/>
                <a:ext cx="214920" cy="324720"/>
              </a:xfrm>
              <a:prstGeom prst="rect">
                <a:avLst/>
              </a:prstGeom>
            </p:spPr>
          </p:pic>
        </mc:Fallback>
      </mc:AlternateContent>
      <p:grpSp>
        <p:nvGrpSpPr>
          <p:cNvPr id="41" name="Group 40">
            <a:extLst>
              <a:ext uri="{FF2B5EF4-FFF2-40B4-BE49-F238E27FC236}">
                <a16:creationId xmlns:a16="http://schemas.microsoft.com/office/drawing/2014/main" id="{A35549D8-DCF6-F4F4-E754-0DDA8913E831}"/>
              </a:ext>
            </a:extLst>
          </p:cNvPr>
          <p:cNvGrpSpPr/>
          <p:nvPr/>
        </p:nvGrpSpPr>
        <p:grpSpPr>
          <a:xfrm>
            <a:off x="6537089" y="127649"/>
            <a:ext cx="1522080" cy="492840"/>
            <a:chOff x="6537089" y="127649"/>
            <a:chExt cx="1522080" cy="492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331C7628-AC99-F41C-72DE-553EFE149CB1}"/>
                    </a:ext>
                  </a:extLst>
                </p14:cNvPr>
                <p14:cNvContentPartPr/>
                <p14:nvPr/>
              </p14:nvContentPartPr>
              <p14:xfrm>
                <a:off x="6537089" y="275249"/>
                <a:ext cx="124920" cy="19476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331C7628-AC99-F41C-72DE-553EFE149CB1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6528089" y="266249"/>
                  <a:ext cx="14256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320A56CB-D6C2-05E2-E9FE-E34905C7B2A5}"/>
                    </a:ext>
                  </a:extLst>
                </p14:cNvPr>
                <p14:cNvContentPartPr/>
                <p14:nvPr/>
              </p14:nvContentPartPr>
              <p14:xfrm>
                <a:off x="6578129" y="127649"/>
                <a:ext cx="14040" cy="756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320A56CB-D6C2-05E2-E9FE-E34905C7B2A5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569489" y="118649"/>
                  <a:ext cx="316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C7E9C4C8-F6F8-1FE7-2AA0-3919978EF376}"/>
                    </a:ext>
                  </a:extLst>
                </p14:cNvPr>
                <p14:cNvContentPartPr/>
                <p14:nvPr/>
              </p14:nvContentPartPr>
              <p14:xfrm>
                <a:off x="6675329" y="266249"/>
                <a:ext cx="203400" cy="35424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C7E9C4C8-F6F8-1FE7-2AA0-3919978EF376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6666329" y="257609"/>
                  <a:ext cx="221040" cy="37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68034FAC-5F9F-AF81-32BA-49403947075F}"/>
                    </a:ext>
                  </a:extLst>
                </p14:cNvPr>
                <p14:cNvContentPartPr/>
                <p14:nvPr/>
              </p14:nvContentPartPr>
              <p14:xfrm>
                <a:off x="6979529" y="298289"/>
                <a:ext cx="117720" cy="15948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68034FAC-5F9F-AF81-32BA-49403947075F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6970529" y="289649"/>
                  <a:ext cx="13536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6A04511F-E31F-641A-8262-4E1655A6B085}"/>
                    </a:ext>
                  </a:extLst>
                </p14:cNvPr>
                <p14:cNvContentPartPr/>
                <p14:nvPr/>
              </p14:nvContentPartPr>
              <p14:xfrm>
                <a:off x="7189049" y="268049"/>
                <a:ext cx="117000" cy="17316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6A04511F-E31F-641A-8262-4E1655A6B08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7180049" y="259049"/>
                  <a:ext cx="13464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179773DB-FB75-3F67-97CA-F2898AC9FAD2}"/>
                    </a:ext>
                  </a:extLst>
                </p14:cNvPr>
                <p14:cNvContentPartPr/>
                <p14:nvPr/>
              </p14:nvContentPartPr>
              <p14:xfrm>
                <a:off x="7431689" y="233489"/>
                <a:ext cx="199080" cy="20952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179773DB-FB75-3F67-97CA-F2898AC9FAD2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7423049" y="224849"/>
                  <a:ext cx="21672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F07D33DB-BE8F-DE7F-BFDB-8770C26D04AA}"/>
                    </a:ext>
                  </a:extLst>
                </p14:cNvPr>
                <p14:cNvContentPartPr/>
                <p14:nvPr/>
              </p14:nvContentPartPr>
              <p14:xfrm>
                <a:off x="7698449" y="268049"/>
                <a:ext cx="132480" cy="170640"/>
              </p14:xfrm>
            </p:contentPart>
          </mc:Choice>
          <mc:Fallback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F07D33DB-BE8F-DE7F-BFDB-8770C26D04AA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7689809" y="259409"/>
                  <a:ext cx="1501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2114F765-F57F-685E-CC05-C97EF5848DA6}"/>
                    </a:ext>
                  </a:extLst>
                </p14:cNvPr>
                <p14:cNvContentPartPr/>
                <p14:nvPr/>
              </p14:nvContentPartPr>
              <p14:xfrm>
                <a:off x="7816529" y="272009"/>
                <a:ext cx="91440" cy="182880"/>
              </p14:xfrm>
            </p:contentPart>
          </mc:Choice>
          <mc:Fallback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2114F765-F57F-685E-CC05-C97EF5848DA6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807889" y="263009"/>
                  <a:ext cx="10908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5F18A3C6-2D6D-2123-351D-0797F753E943}"/>
                    </a:ext>
                  </a:extLst>
                </p14:cNvPr>
                <p14:cNvContentPartPr/>
                <p14:nvPr/>
              </p14:nvContentPartPr>
              <p14:xfrm>
                <a:off x="8008769" y="264809"/>
                <a:ext cx="50400" cy="180000"/>
              </p14:xfrm>
            </p:contentPart>
          </mc:Choice>
          <mc:Fallback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5F18A3C6-2D6D-2123-351D-0797F753E943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000129" y="256169"/>
                  <a:ext cx="68040" cy="197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36E96571-2AA9-3CE8-8D4C-AD1C792A3001}"/>
              </a:ext>
            </a:extLst>
          </p:cNvPr>
          <p:cNvGrpSpPr/>
          <p:nvPr/>
        </p:nvGrpSpPr>
        <p:grpSpPr>
          <a:xfrm>
            <a:off x="8544089" y="263729"/>
            <a:ext cx="341280" cy="193680"/>
            <a:chOff x="8544089" y="263729"/>
            <a:chExt cx="341280" cy="193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676AB7A8-6996-2B59-D699-7C3432F8357D}"/>
                    </a:ext>
                  </a:extLst>
                </p14:cNvPr>
                <p14:cNvContentPartPr/>
                <p14:nvPr/>
              </p14:nvContentPartPr>
              <p14:xfrm>
                <a:off x="8544089" y="263729"/>
                <a:ext cx="146880" cy="179280"/>
              </p14:xfrm>
            </p:contentPart>
          </mc:Choice>
          <mc:Fallback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676AB7A8-6996-2B59-D699-7C3432F8357D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535449" y="254729"/>
                  <a:ext cx="16452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CDDE907A-4996-133C-9AC8-542F8949F7B3}"/>
                    </a:ext>
                  </a:extLst>
                </p14:cNvPr>
                <p14:cNvContentPartPr/>
                <p14:nvPr/>
              </p14:nvContentPartPr>
              <p14:xfrm>
                <a:off x="8809769" y="282089"/>
                <a:ext cx="75600" cy="175320"/>
              </p14:xfrm>
            </p:contentPart>
          </mc:Choice>
          <mc:Fallback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CDDE907A-4996-133C-9AC8-542F8949F7B3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8801129" y="273089"/>
                  <a:ext cx="93240" cy="192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DFBDC50B-D4EC-9BCA-0079-D13C4CB2ECE8}"/>
              </a:ext>
            </a:extLst>
          </p:cNvPr>
          <p:cNvGrpSpPr/>
          <p:nvPr/>
        </p:nvGrpSpPr>
        <p:grpSpPr>
          <a:xfrm>
            <a:off x="9250409" y="254729"/>
            <a:ext cx="200520" cy="229320"/>
            <a:chOff x="9250409" y="254729"/>
            <a:chExt cx="200520" cy="229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48DA592D-C3B4-E599-78E6-26372B1E3B21}"/>
                    </a:ext>
                  </a:extLst>
                </p14:cNvPr>
                <p14:cNvContentPartPr/>
                <p14:nvPr/>
              </p14:nvContentPartPr>
              <p14:xfrm>
                <a:off x="9273449" y="285689"/>
                <a:ext cx="2880" cy="189720"/>
              </p14:xfrm>
            </p:contentPart>
          </mc:Choice>
          <mc:Fallback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48DA592D-C3B4-E599-78E6-26372B1E3B21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9264449" y="277049"/>
                  <a:ext cx="2052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821A6AC8-6F87-4ACA-1FBD-72AC0EE9670F}"/>
                    </a:ext>
                  </a:extLst>
                </p14:cNvPr>
                <p14:cNvContentPartPr/>
                <p14:nvPr/>
              </p14:nvContentPartPr>
              <p14:xfrm>
                <a:off x="9250409" y="254729"/>
                <a:ext cx="200520" cy="229320"/>
              </p14:xfrm>
            </p:contentPart>
          </mc:Choice>
          <mc:Fallback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821A6AC8-6F87-4ACA-1FBD-72AC0EE9670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9241769" y="245729"/>
                  <a:ext cx="218160" cy="246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E4E20C8C-A67E-0878-1EB8-FC174E345D6E}"/>
              </a:ext>
            </a:extLst>
          </p:cNvPr>
          <p:cNvGrpSpPr/>
          <p:nvPr/>
        </p:nvGrpSpPr>
        <p:grpSpPr>
          <a:xfrm>
            <a:off x="9597809" y="250049"/>
            <a:ext cx="503280" cy="205200"/>
            <a:chOff x="9597809" y="250049"/>
            <a:chExt cx="503280" cy="205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B84F4688-F6CC-E0E0-ED81-603708C430AE}"/>
                    </a:ext>
                  </a:extLst>
                </p14:cNvPr>
                <p14:cNvContentPartPr/>
                <p14:nvPr/>
              </p14:nvContentPartPr>
              <p14:xfrm>
                <a:off x="9597809" y="250049"/>
                <a:ext cx="150120" cy="192240"/>
              </p14:xfrm>
            </p:contentPart>
          </mc:Choice>
          <mc:Fallback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B84F4688-F6CC-E0E0-ED81-603708C430AE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9588809" y="241049"/>
                  <a:ext cx="16776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1CBBB004-5FD8-A94D-7DF5-947E57AA3D42}"/>
                    </a:ext>
                  </a:extLst>
                </p14:cNvPr>
                <p14:cNvContentPartPr/>
                <p14:nvPr/>
              </p14:nvContentPartPr>
              <p14:xfrm>
                <a:off x="9756929" y="282089"/>
                <a:ext cx="48960" cy="173160"/>
              </p14:xfrm>
            </p:contentPart>
          </mc:Choice>
          <mc:Fallback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1CBBB004-5FD8-A94D-7DF5-947E57AA3D42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9748289" y="273449"/>
                  <a:ext cx="6660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5D7593AB-FA14-441C-2EAA-76CDD2F0289E}"/>
                    </a:ext>
                  </a:extLst>
                </p14:cNvPr>
                <p14:cNvContentPartPr/>
                <p14:nvPr/>
              </p14:nvContentPartPr>
              <p14:xfrm>
                <a:off x="9926129" y="254009"/>
                <a:ext cx="174960" cy="164880"/>
              </p14:xfrm>
            </p:contentPart>
          </mc:Choice>
          <mc:Fallback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5D7593AB-FA14-441C-2EAA-76CDD2F0289E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9917489" y="245369"/>
                  <a:ext cx="192600" cy="182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BC3632D-78DF-BA29-9321-791842EAADEB}"/>
                  </a:ext>
                </a:extLst>
              </p14:cNvPr>
              <p14:cNvContentPartPr/>
              <p14:nvPr/>
            </p14:nvContentPartPr>
            <p14:xfrm>
              <a:off x="10292609" y="120809"/>
              <a:ext cx="360" cy="684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BC3632D-78DF-BA29-9321-791842EAADE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0283969" y="112169"/>
                <a:ext cx="18000" cy="24480"/>
              </a:xfrm>
              <a:prstGeom prst="rect">
                <a:avLst/>
              </a:prstGeom>
            </p:spPr>
          </p:pic>
        </mc:Fallback>
      </mc:AlternateContent>
      <p:grpSp>
        <p:nvGrpSpPr>
          <p:cNvPr id="57" name="Group 56">
            <a:extLst>
              <a:ext uri="{FF2B5EF4-FFF2-40B4-BE49-F238E27FC236}">
                <a16:creationId xmlns:a16="http://schemas.microsoft.com/office/drawing/2014/main" id="{BECD1553-A8CD-0B0E-4F2B-453CE37D12F5}"/>
              </a:ext>
            </a:extLst>
          </p:cNvPr>
          <p:cNvGrpSpPr/>
          <p:nvPr/>
        </p:nvGrpSpPr>
        <p:grpSpPr>
          <a:xfrm>
            <a:off x="10244369" y="259409"/>
            <a:ext cx="329040" cy="174240"/>
            <a:chOff x="10244369" y="259409"/>
            <a:chExt cx="329040" cy="174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E0157B81-C8E0-9A05-B4FE-F3F72A47BA37}"/>
                    </a:ext>
                  </a:extLst>
                </p14:cNvPr>
                <p14:cNvContentPartPr/>
                <p14:nvPr/>
              </p14:nvContentPartPr>
              <p14:xfrm>
                <a:off x="10244369" y="264809"/>
                <a:ext cx="125640" cy="156960"/>
              </p14:xfrm>
            </p:contentPart>
          </mc:Choice>
          <mc:Fallback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E0157B81-C8E0-9A05-B4FE-F3F72A47BA37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0235729" y="256169"/>
                  <a:ext cx="14328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3ACAAF5C-A92C-7E56-FE17-2169C488C1D0}"/>
                    </a:ext>
                  </a:extLst>
                </p14:cNvPr>
                <p14:cNvContentPartPr/>
                <p14:nvPr/>
              </p14:nvContentPartPr>
              <p14:xfrm>
                <a:off x="10413569" y="259409"/>
                <a:ext cx="159840" cy="174240"/>
              </p14:xfrm>
            </p:contentPart>
          </mc:Choice>
          <mc:Fallback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3ACAAF5C-A92C-7E56-FE17-2169C488C1D0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0404569" y="250769"/>
                  <a:ext cx="177480" cy="191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66F57C8-7C4C-6059-8ADE-020036D61173}"/>
                  </a:ext>
                </a:extLst>
              </p14:cNvPr>
              <p14:cNvContentPartPr/>
              <p14:nvPr/>
            </p14:nvContentPartPr>
            <p14:xfrm>
              <a:off x="10743689" y="245729"/>
              <a:ext cx="124920" cy="22428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66F57C8-7C4C-6059-8ADE-020036D6117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734689" y="237089"/>
                <a:ext cx="14256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E66E01B-788F-8D53-405F-5E15630D543D}"/>
                  </a:ext>
                </a:extLst>
              </p14:cNvPr>
              <p14:cNvContentPartPr/>
              <p14:nvPr/>
            </p14:nvContentPartPr>
            <p14:xfrm>
              <a:off x="11030609" y="248609"/>
              <a:ext cx="130680" cy="19800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E66E01B-788F-8D53-405F-5E15630D543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1021969" y="239609"/>
                <a:ext cx="148320" cy="21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65" name="Group 64">
            <a:extLst>
              <a:ext uri="{FF2B5EF4-FFF2-40B4-BE49-F238E27FC236}">
                <a16:creationId xmlns:a16="http://schemas.microsoft.com/office/drawing/2014/main" id="{A06556B9-5C12-DCB0-11BA-636714151C9D}"/>
              </a:ext>
            </a:extLst>
          </p:cNvPr>
          <p:cNvGrpSpPr/>
          <p:nvPr/>
        </p:nvGrpSpPr>
        <p:grpSpPr>
          <a:xfrm>
            <a:off x="279929" y="921809"/>
            <a:ext cx="434880" cy="457560"/>
            <a:chOff x="279929" y="921809"/>
            <a:chExt cx="434880" cy="457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6A59DA16-4CCC-1742-7481-7EE481DA845B}"/>
                    </a:ext>
                  </a:extLst>
                </p14:cNvPr>
                <p14:cNvContentPartPr/>
                <p14:nvPr/>
              </p14:nvContentPartPr>
              <p14:xfrm>
                <a:off x="284969" y="1034129"/>
                <a:ext cx="244800" cy="159120"/>
              </p14:xfrm>
            </p:contentPart>
          </mc:Choice>
          <mc:Fallback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6A59DA16-4CCC-1742-7481-7EE481DA845B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75969" y="1025129"/>
                  <a:ext cx="26244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5E560CB0-52EC-DF1A-7C5E-CD91EAB5C7BA}"/>
                    </a:ext>
                  </a:extLst>
                </p14:cNvPr>
                <p14:cNvContentPartPr/>
                <p14:nvPr/>
              </p14:nvContentPartPr>
              <p14:xfrm>
                <a:off x="279929" y="921809"/>
                <a:ext cx="52560" cy="45756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5E560CB0-52EC-DF1A-7C5E-CD91EAB5C7BA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70929" y="912809"/>
                  <a:ext cx="70200" cy="47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75315F53-9550-FBF2-0915-8A6F69CD4390}"/>
                    </a:ext>
                  </a:extLst>
                </p14:cNvPr>
                <p14:cNvContentPartPr/>
                <p14:nvPr/>
              </p14:nvContentPartPr>
              <p14:xfrm>
                <a:off x="583049" y="986609"/>
                <a:ext cx="131760" cy="19332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75315F53-9550-FBF2-0915-8A6F69CD4390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574049" y="977969"/>
                  <a:ext cx="149400" cy="210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6B031FDF-8D20-A023-B16A-2C954DEC249F}"/>
              </a:ext>
            </a:extLst>
          </p:cNvPr>
          <p:cNvGrpSpPr/>
          <p:nvPr/>
        </p:nvGrpSpPr>
        <p:grpSpPr>
          <a:xfrm>
            <a:off x="1007129" y="941609"/>
            <a:ext cx="813600" cy="237600"/>
            <a:chOff x="1007129" y="941609"/>
            <a:chExt cx="813600" cy="237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6FF6A9C6-25AD-650C-9CE3-81FA0FFCD160}"/>
                    </a:ext>
                  </a:extLst>
                </p14:cNvPr>
                <p14:cNvContentPartPr/>
                <p14:nvPr/>
              </p14:nvContentPartPr>
              <p14:xfrm>
                <a:off x="1007129" y="975449"/>
                <a:ext cx="203760" cy="203760"/>
              </p14:xfrm>
            </p:contentPart>
          </mc:Choice>
          <mc:Fallback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6FF6A9C6-25AD-650C-9CE3-81FA0FFCD160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998129" y="966809"/>
                  <a:ext cx="22140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D30A5CAA-8796-0F1B-0915-947DDFA0E52B}"/>
                    </a:ext>
                  </a:extLst>
                </p14:cNvPr>
                <p14:cNvContentPartPr/>
                <p14:nvPr/>
              </p14:nvContentPartPr>
              <p14:xfrm>
                <a:off x="1281449" y="998489"/>
                <a:ext cx="138960" cy="169200"/>
              </p14:xfrm>
            </p:contentPart>
          </mc:Choice>
          <mc:Fallback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D30A5CAA-8796-0F1B-0915-947DDFA0E52B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272449" y="989489"/>
                  <a:ext cx="15660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D35D0263-874F-5E6B-69B1-9D797AD075D8}"/>
                    </a:ext>
                  </a:extLst>
                </p14:cNvPr>
                <p14:cNvContentPartPr/>
                <p14:nvPr/>
              </p14:nvContentPartPr>
              <p14:xfrm>
                <a:off x="1494569" y="964289"/>
                <a:ext cx="133560" cy="169920"/>
              </p14:xfrm>
            </p:contentPart>
          </mc:Choice>
          <mc:Fallback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D35D0263-874F-5E6B-69B1-9D797AD075D8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485569" y="955649"/>
                  <a:ext cx="15120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3802BB21-8F85-FE85-A533-8007F2339DA9}"/>
                    </a:ext>
                  </a:extLst>
                </p14:cNvPr>
                <p14:cNvContentPartPr/>
                <p14:nvPr/>
              </p14:nvContentPartPr>
              <p14:xfrm>
                <a:off x="1681409" y="941609"/>
                <a:ext cx="139320" cy="211680"/>
              </p14:xfrm>
            </p:contentPart>
          </mc:Choice>
          <mc:Fallback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3802BB21-8F85-FE85-A533-8007F2339DA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672769" y="932969"/>
                  <a:ext cx="156960" cy="229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8BD765F8-4370-AA11-73A5-22741E178B8F}"/>
              </a:ext>
            </a:extLst>
          </p:cNvPr>
          <p:cNvGrpSpPr/>
          <p:nvPr/>
        </p:nvGrpSpPr>
        <p:grpSpPr>
          <a:xfrm>
            <a:off x="2416169" y="822089"/>
            <a:ext cx="1321560" cy="445320"/>
            <a:chOff x="2416169" y="822089"/>
            <a:chExt cx="1321560" cy="445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D64F4447-907B-2AFC-F17B-D5B243E68B03}"/>
                    </a:ext>
                  </a:extLst>
                </p14:cNvPr>
                <p14:cNvContentPartPr/>
                <p14:nvPr/>
              </p14:nvContentPartPr>
              <p14:xfrm>
                <a:off x="2416169" y="981209"/>
                <a:ext cx="138240" cy="146880"/>
              </p14:xfrm>
            </p:contentPart>
          </mc:Choice>
          <mc:Fallback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D64F4447-907B-2AFC-F17B-D5B243E68B03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2407529" y="972209"/>
                  <a:ext cx="1558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8264927F-810B-64A6-370A-5B62AB06EB23}"/>
                    </a:ext>
                  </a:extLst>
                </p14:cNvPr>
                <p14:cNvContentPartPr/>
                <p14:nvPr/>
              </p14:nvContentPartPr>
              <p14:xfrm>
                <a:off x="2641889" y="998489"/>
                <a:ext cx="23040" cy="142200"/>
              </p14:xfrm>
            </p:contentPart>
          </mc:Choice>
          <mc:Fallback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8264927F-810B-64A6-370A-5B62AB06EB23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2633249" y="989489"/>
                  <a:ext cx="4068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E7E02A87-DF2B-EFB8-32DB-DC3A2723A2AA}"/>
                    </a:ext>
                  </a:extLst>
                </p14:cNvPr>
                <p14:cNvContentPartPr/>
                <p14:nvPr/>
              </p14:nvContentPartPr>
              <p14:xfrm>
                <a:off x="2639369" y="958169"/>
                <a:ext cx="144000" cy="309240"/>
              </p14:xfrm>
            </p:contentPart>
          </mc:Choice>
          <mc:Fallback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E7E02A87-DF2B-EFB8-32DB-DC3A2723A2AA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2630729" y="949169"/>
                  <a:ext cx="161640" cy="32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C9FCDE1F-4D15-9578-7DDB-1D4FAC5686F9}"/>
                    </a:ext>
                  </a:extLst>
                </p14:cNvPr>
                <p14:cNvContentPartPr/>
                <p14:nvPr/>
              </p14:nvContentPartPr>
              <p14:xfrm>
                <a:off x="2853209" y="983729"/>
                <a:ext cx="124200" cy="140760"/>
              </p14:xfrm>
            </p:contentPart>
          </mc:Choice>
          <mc:Fallback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C9FCDE1F-4D15-9578-7DDB-1D4FAC5686F9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2844209" y="975089"/>
                  <a:ext cx="14184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21D02D40-4340-8C38-3411-7E1524B01B6D}"/>
                    </a:ext>
                  </a:extLst>
                </p14:cNvPr>
                <p14:cNvContentPartPr/>
                <p14:nvPr/>
              </p14:nvContentPartPr>
              <p14:xfrm>
                <a:off x="3086849" y="964649"/>
                <a:ext cx="19080" cy="159480"/>
              </p14:xfrm>
            </p:contentPart>
          </mc:Choice>
          <mc:Fallback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21D02D40-4340-8C38-3411-7E1524B01B6D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3078209" y="956009"/>
                  <a:ext cx="367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D33D03C4-3664-2E41-C31C-A46E22EFD342}"/>
                    </a:ext>
                  </a:extLst>
                </p14:cNvPr>
                <p14:cNvContentPartPr/>
                <p14:nvPr/>
              </p14:nvContentPartPr>
              <p14:xfrm>
                <a:off x="3065969" y="822089"/>
                <a:ext cx="10080" cy="12240"/>
              </p14:xfrm>
            </p:contentPart>
          </mc:Choice>
          <mc:Fallback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D33D03C4-3664-2E41-C31C-A46E22EFD342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3056969" y="813089"/>
                  <a:ext cx="2772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61BE85A2-C2A5-182A-6C2D-C313D23F975F}"/>
                    </a:ext>
                  </a:extLst>
                </p14:cNvPr>
                <p14:cNvContentPartPr/>
                <p14:nvPr/>
              </p14:nvContentPartPr>
              <p14:xfrm>
                <a:off x="3218969" y="942329"/>
                <a:ext cx="135360" cy="156600"/>
              </p14:xfrm>
            </p:contentPart>
          </mc:Choice>
          <mc:Fallback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61BE85A2-C2A5-182A-6C2D-C313D23F975F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3209969" y="933689"/>
                  <a:ext cx="15300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3CA4625A-5749-5FF2-4334-799DF463A98B}"/>
                    </a:ext>
                  </a:extLst>
                </p14:cNvPr>
                <p14:cNvContentPartPr/>
                <p14:nvPr/>
              </p14:nvContentPartPr>
              <p14:xfrm>
                <a:off x="3434969" y="945209"/>
                <a:ext cx="107640" cy="148680"/>
              </p14:xfrm>
            </p:contentPart>
          </mc:Choice>
          <mc:Fallback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3CA4625A-5749-5FF2-4334-799DF463A98B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3425969" y="936569"/>
                  <a:ext cx="1252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1FABC4DF-B2A6-65CB-1985-49E167EE09CF}"/>
                    </a:ext>
                  </a:extLst>
                </p14:cNvPr>
                <p14:cNvContentPartPr/>
                <p14:nvPr/>
              </p14:nvContentPartPr>
              <p14:xfrm>
                <a:off x="3605969" y="896609"/>
                <a:ext cx="131760" cy="213120"/>
              </p14:xfrm>
            </p:contentPart>
          </mc:Choice>
          <mc:Fallback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1FABC4DF-B2A6-65CB-1985-49E167EE09CF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3597329" y="887969"/>
                  <a:ext cx="149400" cy="230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082EE746-A798-B03E-15CE-9360FA387BCE}"/>
              </a:ext>
            </a:extLst>
          </p:cNvPr>
          <p:cNvGrpSpPr/>
          <p:nvPr/>
        </p:nvGrpSpPr>
        <p:grpSpPr>
          <a:xfrm>
            <a:off x="4156049" y="680969"/>
            <a:ext cx="2062440" cy="601200"/>
            <a:chOff x="4156049" y="680969"/>
            <a:chExt cx="2062440" cy="601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3165E9E4-66C0-8135-7214-A09C71A6C4DB}"/>
                    </a:ext>
                  </a:extLst>
                </p14:cNvPr>
                <p14:cNvContentPartPr/>
                <p14:nvPr/>
              </p14:nvContentPartPr>
              <p14:xfrm>
                <a:off x="4186649" y="931889"/>
                <a:ext cx="277560" cy="177480"/>
              </p14:xfrm>
            </p:contentPart>
          </mc:Choice>
          <mc:Fallback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3165E9E4-66C0-8135-7214-A09C71A6C4DB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4178009" y="922889"/>
                  <a:ext cx="29520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F5D33809-7E44-4434-0EAE-EC340406C37D}"/>
                    </a:ext>
                  </a:extLst>
                </p14:cNvPr>
                <p14:cNvContentPartPr/>
                <p14:nvPr/>
              </p14:nvContentPartPr>
              <p14:xfrm>
                <a:off x="4156049" y="899489"/>
                <a:ext cx="65520" cy="316440"/>
              </p14:xfrm>
            </p:contentPart>
          </mc:Choice>
          <mc:Fallback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F5D33809-7E44-4434-0EAE-EC340406C37D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4147049" y="890849"/>
                  <a:ext cx="83160" cy="3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47E2715A-C230-4E15-6475-7A3BBEA52472}"/>
                    </a:ext>
                  </a:extLst>
                </p14:cNvPr>
                <p14:cNvContentPartPr/>
                <p14:nvPr/>
              </p14:nvContentPartPr>
              <p14:xfrm>
                <a:off x="4522169" y="935849"/>
                <a:ext cx="30240" cy="117000"/>
              </p14:xfrm>
            </p:contentPart>
          </mc:Choice>
          <mc:Fallback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47E2715A-C230-4E15-6475-7A3BBEA52472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4513529" y="927209"/>
                  <a:ext cx="4788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415A4772-BBE9-DA08-34A7-45EA5570D155}"/>
                    </a:ext>
                  </a:extLst>
                </p14:cNvPr>
                <p14:cNvContentPartPr/>
                <p14:nvPr/>
              </p14:nvContentPartPr>
              <p14:xfrm>
                <a:off x="4535129" y="866729"/>
                <a:ext cx="167400" cy="225000"/>
              </p14:xfrm>
            </p:contentPart>
          </mc:Choice>
          <mc:Fallback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415A4772-BBE9-DA08-34A7-45EA5570D155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4526129" y="857729"/>
                  <a:ext cx="18504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F29DE883-4712-D3A5-DEA0-663B75CD6F6C}"/>
                    </a:ext>
                  </a:extLst>
                </p14:cNvPr>
                <p14:cNvContentPartPr/>
                <p14:nvPr/>
              </p14:nvContentPartPr>
              <p14:xfrm>
                <a:off x="4824569" y="902009"/>
                <a:ext cx="142920" cy="161280"/>
              </p14:xfrm>
            </p:contentPart>
          </mc:Choice>
          <mc:Fallback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F29DE883-4712-D3A5-DEA0-663B75CD6F6C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4815929" y="893369"/>
                  <a:ext cx="16056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273CBFF6-83F2-F7F2-FDCB-20E4CB1F26C0}"/>
                    </a:ext>
                  </a:extLst>
                </p14:cNvPr>
                <p14:cNvContentPartPr/>
                <p14:nvPr/>
              </p14:nvContentPartPr>
              <p14:xfrm>
                <a:off x="5014649" y="905249"/>
                <a:ext cx="187560" cy="376920"/>
              </p14:xfrm>
            </p:contentPart>
          </mc:Choice>
          <mc:Fallback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273CBFF6-83F2-F7F2-FDCB-20E4CB1F26C0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5006009" y="896249"/>
                  <a:ext cx="205200" cy="39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61C361DB-DBAE-0A6B-4221-059D35DD19F7}"/>
                    </a:ext>
                  </a:extLst>
                </p14:cNvPr>
                <p14:cNvContentPartPr/>
                <p14:nvPr/>
              </p14:nvContentPartPr>
              <p14:xfrm>
                <a:off x="5312729" y="892649"/>
                <a:ext cx="127440" cy="163080"/>
              </p14:xfrm>
            </p:contentPart>
          </mc:Choice>
          <mc:Fallback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61C361DB-DBAE-0A6B-4221-059D35DD19F7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5303729" y="883649"/>
                  <a:ext cx="14508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F8E2C427-6FAA-BEAA-0FAC-F757B8A10DB4}"/>
                    </a:ext>
                  </a:extLst>
                </p14:cNvPr>
                <p14:cNvContentPartPr/>
                <p14:nvPr/>
              </p14:nvContentPartPr>
              <p14:xfrm>
                <a:off x="5532689" y="903089"/>
                <a:ext cx="117720" cy="132840"/>
              </p14:xfrm>
            </p:contentPart>
          </mc:Choice>
          <mc:Fallback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F8E2C427-6FAA-BEAA-0FAC-F757B8A10DB4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5524049" y="894089"/>
                  <a:ext cx="1353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1FB068C6-403D-3992-0E85-3F44A4584B87}"/>
                    </a:ext>
                  </a:extLst>
                </p14:cNvPr>
                <p14:cNvContentPartPr/>
                <p14:nvPr/>
              </p14:nvContentPartPr>
              <p14:xfrm>
                <a:off x="5627369" y="693929"/>
                <a:ext cx="4320" cy="16200"/>
              </p14:xfrm>
            </p:contentPart>
          </mc:Choice>
          <mc:Fallback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1FB068C6-403D-3992-0E85-3F44A4584B87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5618729" y="684929"/>
                  <a:ext cx="2196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79DB10D4-9A7E-251B-E5D1-2B4E650698AD}"/>
                    </a:ext>
                  </a:extLst>
                </p14:cNvPr>
                <p14:cNvContentPartPr/>
                <p14:nvPr/>
              </p14:nvContentPartPr>
              <p14:xfrm>
                <a:off x="5812049" y="873929"/>
                <a:ext cx="171000" cy="142920"/>
              </p14:xfrm>
            </p:contentPart>
          </mc:Choice>
          <mc:Fallback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79DB10D4-9A7E-251B-E5D1-2B4E650698AD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5803049" y="864929"/>
                  <a:ext cx="18864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4B9B20E1-CF84-88BE-4DE6-0431E5EE77DB}"/>
                    </a:ext>
                  </a:extLst>
                </p14:cNvPr>
                <p14:cNvContentPartPr/>
                <p14:nvPr/>
              </p14:nvContentPartPr>
              <p14:xfrm>
                <a:off x="5760929" y="787529"/>
                <a:ext cx="136080" cy="383400"/>
              </p14:xfrm>
            </p:contentPart>
          </mc:Choice>
          <mc:Fallback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4B9B20E1-CF84-88BE-4DE6-0431E5EE77DB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5752289" y="778529"/>
                  <a:ext cx="153720" cy="40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9E0776EB-F5F3-24C8-0AFF-71A2DFAE0E6F}"/>
                    </a:ext>
                  </a:extLst>
                </p14:cNvPr>
                <p14:cNvContentPartPr/>
                <p14:nvPr/>
              </p14:nvContentPartPr>
              <p14:xfrm>
                <a:off x="5640329" y="680969"/>
                <a:ext cx="11160" cy="74160"/>
              </p14:xfrm>
            </p:contentPart>
          </mc:Choice>
          <mc:Fallback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9E0776EB-F5F3-24C8-0AFF-71A2DFAE0E6F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5631329" y="671969"/>
                  <a:ext cx="2880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0388C9BC-0D3D-F03F-C93A-E1DC85F9BCFF}"/>
                    </a:ext>
                  </a:extLst>
                </p14:cNvPr>
                <p14:cNvContentPartPr/>
                <p14:nvPr/>
              </p14:nvContentPartPr>
              <p14:xfrm>
                <a:off x="6068729" y="804449"/>
                <a:ext cx="149760" cy="210960"/>
              </p14:xfrm>
            </p:contentPart>
          </mc:Choice>
          <mc:Fallback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0388C9BC-0D3D-F03F-C93A-E1DC85F9BCFF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6059729" y="795809"/>
                  <a:ext cx="167400" cy="228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9496AF04-1EFC-B641-B693-B8CCEB90E12D}"/>
              </a:ext>
            </a:extLst>
          </p:cNvPr>
          <p:cNvGrpSpPr/>
          <p:nvPr/>
        </p:nvGrpSpPr>
        <p:grpSpPr>
          <a:xfrm>
            <a:off x="6603329" y="857729"/>
            <a:ext cx="442800" cy="213840"/>
            <a:chOff x="6603329" y="857729"/>
            <a:chExt cx="442800" cy="213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C33DFEF9-B818-4530-79EA-8AD8E4CFC29D}"/>
                    </a:ext>
                  </a:extLst>
                </p14:cNvPr>
                <p14:cNvContentPartPr/>
                <p14:nvPr/>
              </p14:nvContentPartPr>
              <p14:xfrm>
                <a:off x="6603329" y="857729"/>
                <a:ext cx="193680" cy="158760"/>
              </p14:xfrm>
            </p:contentPart>
          </mc:Choice>
          <mc:Fallback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C33DFEF9-B818-4530-79EA-8AD8E4CFC29D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6594329" y="849089"/>
                  <a:ext cx="21132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3785390C-1304-B754-1EA1-9502BE430A3F}"/>
                    </a:ext>
                  </a:extLst>
                </p14:cNvPr>
                <p14:cNvContentPartPr/>
                <p14:nvPr/>
              </p14:nvContentPartPr>
              <p14:xfrm>
                <a:off x="6845969" y="881849"/>
                <a:ext cx="200160" cy="189720"/>
              </p14:xfrm>
            </p:contentPart>
          </mc:Choice>
          <mc:Fallback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3785390C-1304-B754-1EA1-9502BE430A3F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6836969" y="873209"/>
                  <a:ext cx="217800" cy="207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CA232FA4-AF46-1154-BF87-83E99FA0A960}"/>
              </a:ext>
            </a:extLst>
          </p:cNvPr>
          <p:cNvGrpSpPr/>
          <p:nvPr/>
        </p:nvGrpSpPr>
        <p:grpSpPr>
          <a:xfrm>
            <a:off x="7467329" y="733889"/>
            <a:ext cx="3007800" cy="545040"/>
            <a:chOff x="7467329" y="733889"/>
            <a:chExt cx="3007800" cy="545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EB726402-CB6F-4620-19B4-FA9A1B988367}"/>
                    </a:ext>
                  </a:extLst>
                </p14:cNvPr>
                <p14:cNvContentPartPr/>
                <p14:nvPr/>
              </p14:nvContentPartPr>
              <p14:xfrm>
                <a:off x="7467329" y="849809"/>
                <a:ext cx="201240" cy="190440"/>
              </p14:xfrm>
            </p:contentPart>
          </mc:Choice>
          <mc:Fallback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EB726402-CB6F-4620-19B4-FA9A1B98836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7458689" y="840809"/>
                  <a:ext cx="21888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F6CD7924-D84D-EB9A-2BC6-C61CDE7CBA55}"/>
                    </a:ext>
                  </a:extLst>
                </p14:cNvPr>
                <p14:cNvContentPartPr/>
                <p14:nvPr/>
              </p14:nvContentPartPr>
              <p14:xfrm>
                <a:off x="7717529" y="880049"/>
                <a:ext cx="132120" cy="156600"/>
              </p14:xfrm>
            </p:contentPart>
          </mc:Choice>
          <mc:Fallback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F6CD7924-D84D-EB9A-2BC6-C61CDE7CBA55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7708889" y="871409"/>
                  <a:ext cx="14976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CC7372D5-301D-E861-B350-B95FAD3D6373}"/>
                    </a:ext>
                  </a:extLst>
                </p14:cNvPr>
                <p14:cNvContentPartPr/>
                <p14:nvPr/>
              </p14:nvContentPartPr>
              <p14:xfrm>
                <a:off x="8006969" y="896249"/>
                <a:ext cx="172800" cy="150480"/>
              </p14:xfrm>
            </p:contentPart>
          </mc:Choice>
          <mc:Fallback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CC7372D5-301D-E861-B350-B95FAD3D6373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7998329" y="887609"/>
                  <a:ext cx="19044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5AC93524-8171-2991-5658-6A1252E42BCA}"/>
                    </a:ext>
                  </a:extLst>
                </p14:cNvPr>
                <p14:cNvContentPartPr/>
                <p14:nvPr/>
              </p14:nvContentPartPr>
              <p14:xfrm>
                <a:off x="7946489" y="799049"/>
                <a:ext cx="115200" cy="434880"/>
              </p14:xfrm>
            </p:contentPart>
          </mc:Choice>
          <mc:Fallback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5AC93524-8171-2991-5658-6A1252E42BCA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7937489" y="790049"/>
                  <a:ext cx="13284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79FB6A1B-9CB6-08E8-9306-083C1CB58500}"/>
                    </a:ext>
                  </a:extLst>
                </p14:cNvPr>
                <p14:cNvContentPartPr/>
                <p14:nvPr/>
              </p14:nvContentPartPr>
              <p14:xfrm>
                <a:off x="8274089" y="863849"/>
                <a:ext cx="168480" cy="210240"/>
              </p14:xfrm>
            </p:contentPart>
          </mc:Choice>
          <mc:Fallback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79FB6A1B-9CB6-08E8-9306-083C1CB58500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8265449" y="854849"/>
                  <a:ext cx="18612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F74128A1-0EF6-6A6D-8CD8-4C2D2BE3723C}"/>
                    </a:ext>
                  </a:extLst>
                </p14:cNvPr>
                <p14:cNvContentPartPr/>
                <p14:nvPr/>
              </p14:nvContentPartPr>
              <p14:xfrm>
                <a:off x="8518529" y="848369"/>
                <a:ext cx="127080" cy="207720"/>
              </p14:xfrm>
            </p:contentPart>
          </mc:Choice>
          <mc:Fallback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F74128A1-0EF6-6A6D-8CD8-4C2D2BE3723C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8509889" y="839369"/>
                  <a:ext cx="14472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DC552F92-BA23-0A84-F80C-9C03A80555D7}"/>
                    </a:ext>
                  </a:extLst>
                </p14:cNvPr>
                <p14:cNvContentPartPr/>
                <p14:nvPr/>
              </p14:nvContentPartPr>
              <p14:xfrm>
                <a:off x="8686649" y="916769"/>
                <a:ext cx="227160" cy="362160"/>
              </p14:xfrm>
            </p:contentPart>
          </mc:Choice>
          <mc:Fallback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DC552F92-BA23-0A84-F80C-9C03A80555D7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8677649" y="907769"/>
                  <a:ext cx="244800" cy="37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F9F1AC95-E1DA-73BF-C6E5-F94A33366E8D}"/>
                    </a:ext>
                  </a:extLst>
                </p14:cNvPr>
                <p14:cNvContentPartPr/>
                <p14:nvPr/>
              </p14:nvContentPartPr>
              <p14:xfrm>
                <a:off x="8979329" y="903089"/>
                <a:ext cx="179640" cy="172800"/>
              </p14:xfrm>
            </p:contentPart>
          </mc:Choice>
          <mc:Fallback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F9F1AC95-E1DA-73BF-C6E5-F94A33366E8D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8970329" y="894089"/>
                  <a:ext cx="19728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0E6229D6-F217-31CA-76B9-A6C402BA5AE4}"/>
                    </a:ext>
                  </a:extLst>
                </p14:cNvPr>
                <p14:cNvContentPartPr/>
                <p14:nvPr/>
              </p14:nvContentPartPr>
              <p14:xfrm>
                <a:off x="9092729" y="733889"/>
                <a:ext cx="3960" cy="30600"/>
              </p14:xfrm>
            </p:contentPart>
          </mc:Choice>
          <mc:Fallback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0E6229D6-F217-31CA-76B9-A6C402BA5AE4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9084089" y="724889"/>
                  <a:ext cx="2160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D20079AD-72AC-E670-5EC2-9B694EDECDC1}"/>
                    </a:ext>
                  </a:extLst>
                </p14:cNvPr>
                <p14:cNvContentPartPr/>
                <p14:nvPr/>
              </p14:nvContentPartPr>
              <p14:xfrm>
                <a:off x="9294329" y="912089"/>
                <a:ext cx="161280" cy="156240"/>
              </p14:xfrm>
            </p:contentPart>
          </mc:Choice>
          <mc:Fallback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D20079AD-72AC-E670-5EC2-9B694EDECDC1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9285689" y="903449"/>
                  <a:ext cx="1789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626D16A8-EE5E-53E5-288F-61BB804D1237}"/>
                    </a:ext>
                  </a:extLst>
                </p14:cNvPr>
                <p14:cNvContentPartPr/>
                <p14:nvPr/>
              </p14:nvContentPartPr>
              <p14:xfrm>
                <a:off x="9571169" y="909929"/>
                <a:ext cx="149400" cy="138600"/>
              </p14:xfrm>
            </p:contentPart>
          </mc:Choice>
          <mc:Fallback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626D16A8-EE5E-53E5-288F-61BB804D1237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9562169" y="901289"/>
                  <a:ext cx="16704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C986DB05-7557-11C3-416B-CE843E2D91F2}"/>
                    </a:ext>
                  </a:extLst>
                </p14:cNvPr>
                <p14:cNvContentPartPr/>
                <p14:nvPr/>
              </p14:nvContentPartPr>
              <p14:xfrm>
                <a:off x="9767729" y="899849"/>
                <a:ext cx="147960" cy="144360"/>
              </p14:xfrm>
            </p:contentPart>
          </mc:Choice>
          <mc:Fallback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C986DB05-7557-11C3-416B-CE843E2D91F2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9759089" y="890849"/>
                  <a:ext cx="1656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725F302B-CF32-F9A7-C780-D2DAAC6773E1}"/>
                    </a:ext>
                  </a:extLst>
                </p14:cNvPr>
                <p14:cNvContentPartPr/>
                <p14:nvPr/>
              </p14:nvContentPartPr>
              <p14:xfrm>
                <a:off x="10064369" y="882209"/>
                <a:ext cx="201960" cy="141120"/>
              </p14:xfrm>
            </p:contentPart>
          </mc:Choice>
          <mc:Fallback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725F302B-CF32-F9A7-C780-D2DAAC6773E1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0055729" y="873569"/>
                  <a:ext cx="21960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AD946831-4187-A4B1-5E0B-72F53EA8FEC2}"/>
                    </a:ext>
                  </a:extLst>
                </p14:cNvPr>
                <p14:cNvContentPartPr/>
                <p14:nvPr/>
              </p14:nvContentPartPr>
              <p14:xfrm>
                <a:off x="9985889" y="779249"/>
                <a:ext cx="174960" cy="412920"/>
              </p14:xfrm>
            </p:contentPart>
          </mc:Choice>
          <mc:Fallback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AD946831-4187-A4B1-5E0B-72F53EA8FEC2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977249" y="770609"/>
                  <a:ext cx="192600" cy="43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0D84D66F-CF23-44EE-3CC9-588599409FC4}"/>
                    </a:ext>
                  </a:extLst>
                </p14:cNvPr>
                <p14:cNvContentPartPr/>
                <p14:nvPr/>
              </p14:nvContentPartPr>
              <p14:xfrm>
                <a:off x="10359929" y="831809"/>
                <a:ext cx="115200" cy="201600"/>
              </p14:xfrm>
            </p:contentPart>
          </mc:Choice>
          <mc:Fallback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0D84D66F-CF23-44EE-3CC9-588599409FC4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0350929" y="823169"/>
                  <a:ext cx="132840" cy="219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8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BBFA5FC-D8BB-8341-50F0-12787EBD3CE2}"/>
                  </a:ext>
                </a:extLst>
              </p14:cNvPr>
              <p14:cNvContentPartPr/>
              <p14:nvPr/>
            </p14:nvContentPartPr>
            <p14:xfrm>
              <a:off x="10819649" y="1002449"/>
              <a:ext cx="96480" cy="12744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BBFA5FC-D8BB-8341-50F0-12787EBD3CE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0810649" y="993809"/>
                <a:ext cx="114120" cy="145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50" name="Group 149">
            <a:extLst>
              <a:ext uri="{FF2B5EF4-FFF2-40B4-BE49-F238E27FC236}">
                <a16:creationId xmlns:a16="http://schemas.microsoft.com/office/drawing/2014/main" id="{403B4F9E-2A53-8B76-C9C6-DD417380B2B4}"/>
              </a:ext>
            </a:extLst>
          </p:cNvPr>
          <p:cNvGrpSpPr/>
          <p:nvPr/>
        </p:nvGrpSpPr>
        <p:grpSpPr>
          <a:xfrm>
            <a:off x="347969" y="1385849"/>
            <a:ext cx="1248840" cy="655200"/>
            <a:chOff x="347969" y="1385849"/>
            <a:chExt cx="1248840" cy="655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20A86364-306E-A2A9-FBFE-A5E1D85B9289}"/>
                    </a:ext>
                  </a:extLst>
                </p14:cNvPr>
                <p14:cNvContentPartPr/>
                <p14:nvPr/>
              </p14:nvContentPartPr>
              <p14:xfrm>
                <a:off x="365609" y="1605449"/>
                <a:ext cx="193680" cy="23256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20A86364-306E-A2A9-FBFE-A5E1D85B9289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356969" y="1596809"/>
                  <a:ext cx="21132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DE585673-0AD0-4876-08B2-516A0505F8A3}"/>
                    </a:ext>
                  </a:extLst>
                </p14:cNvPr>
                <p14:cNvContentPartPr/>
                <p14:nvPr/>
              </p14:nvContentPartPr>
              <p14:xfrm>
                <a:off x="347969" y="1544249"/>
                <a:ext cx="253800" cy="254880"/>
              </p14:xfrm>
            </p:contentPart>
          </mc:Choice>
          <mc:Fallback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DE585673-0AD0-4876-08B2-516A0505F8A3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338969" y="1535609"/>
                  <a:ext cx="2714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636B225E-9089-C9F3-E420-F8DBDDD51DD5}"/>
                    </a:ext>
                  </a:extLst>
                </p14:cNvPr>
                <p14:cNvContentPartPr/>
                <p14:nvPr/>
              </p14:nvContentPartPr>
              <p14:xfrm>
                <a:off x="644969" y="1559729"/>
                <a:ext cx="247320" cy="208440"/>
              </p14:xfrm>
            </p:contentPart>
          </mc:Choice>
          <mc:Fallback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636B225E-9089-C9F3-E420-F8DBDDD51DD5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635969" y="1550729"/>
                  <a:ext cx="26496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2F654C71-E1E7-4FBF-7A6F-1860AE5135B9}"/>
                    </a:ext>
                  </a:extLst>
                </p14:cNvPr>
                <p14:cNvContentPartPr/>
                <p14:nvPr/>
              </p14:nvContentPartPr>
              <p14:xfrm>
                <a:off x="941969" y="1564769"/>
                <a:ext cx="182160" cy="476280"/>
              </p14:xfrm>
            </p:contentPart>
          </mc:Choice>
          <mc:Fallback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2F654C71-E1E7-4FBF-7A6F-1860AE5135B9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932969" y="1556129"/>
                  <a:ext cx="199800" cy="49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5B924783-277F-8C1B-9D3B-0FA6F668D07C}"/>
                    </a:ext>
                  </a:extLst>
                </p14:cNvPr>
                <p14:cNvContentPartPr/>
                <p14:nvPr/>
              </p14:nvContentPartPr>
              <p14:xfrm>
                <a:off x="1275689" y="1544249"/>
                <a:ext cx="68760" cy="177840"/>
              </p14:xfrm>
            </p:contentPart>
          </mc:Choice>
          <mc:Fallback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5B924783-277F-8C1B-9D3B-0FA6F668D07C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266689" y="1535609"/>
                  <a:ext cx="8640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83141742-94E8-2474-31E3-48A46182DE62}"/>
                    </a:ext>
                  </a:extLst>
                </p14:cNvPr>
                <p14:cNvContentPartPr/>
                <p14:nvPr/>
              </p14:nvContentPartPr>
              <p14:xfrm>
                <a:off x="1309169" y="1385849"/>
                <a:ext cx="11520" cy="32040"/>
              </p14:xfrm>
            </p:contentPart>
          </mc:Choice>
          <mc:Fallback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83141742-94E8-2474-31E3-48A46182DE62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1300169" y="1377209"/>
                  <a:ext cx="2916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37113332-1F3D-38F4-5AC9-E0949F24AA12}"/>
                    </a:ext>
                  </a:extLst>
                </p14:cNvPr>
                <p14:cNvContentPartPr/>
                <p14:nvPr/>
              </p14:nvContentPartPr>
              <p14:xfrm>
                <a:off x="1440929" y="1493129"/>
                <a:ext cx="155880" cy="210600"/>
              </p14:xfrm>
            </p:contentPart>
          </mc:Choice>
          <mc:Fallback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37113332-1F3D-38F4-5AC9-E0949F24AA12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1432289" y="1484489"/>
                  <a:ext cx="173520" cy="22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17501802-3166-12A6-5174-67A988F30C17}"/>
              </a:ext>
            </a:extLst>
          </p:cNvPr>
          <p:cNvGrpSpPr/>
          <p:nvPr/>
        </p:nvGrpSpPr>
        <p:grpSpPr>
          <a:xfrm>
            <a:off x="2043929" y="1488449"/>
            <a:ext cx="473760" cy="219240"/>
            <a:chOff x="2043929" y="1488449"/>
            <a:chExt cx="473760" cy="219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4A35C605-5AB0-E608-718C-46CD81110392}"/>
                    </a:ext>
                  </a:extLst>
                </p14:cNvPr>
                <p14:cNvContentPartPr/>
                <p14:nvPr/>
              </p14:nvContentPartPr>
              <p14:xfrm>
                <a:off x="2043929" y="1488449"/>
                <a:ext cx="189720" cy="189360"/>
              </p14:xfrm>
            </p:contentPart>
          </mc:Choice>
          <mc:Fallback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4A35C605-5AB0-E608-718C-46CD81110392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2035289" y="1479809"/>
                  <a:ext cx="20736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FFD548B6-BB2D-DD64-A0BE-02A8A0F8A166}"/>
                    </a:ext>
                  </a:extLst>
                </p14:cNvPr>
                <p14:cNvContentPartPr/>
                <p14:nvPr/>
              </p14:nvContentPartPr>
              <p14:xfrm>
                <a:off x="2286929" y="1524809"/>
                <a:ext cx="230760" cy="182880"/>
              </p14:xfrm>
            </p:contentPart>
          </mc:Choice>
          <mc:Fallback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FFD548B6-BB2D-DD64-A0BE-02A8A0F8A166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2277929" y="1516169"/>
                  <a:ext cx="248400" cy="20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BA7838BC-91BC-4AAB-01B6-343E3C2A0622}"/>
              </a:ext>
            </a:extLst>
          </p:cNvPr>
          <p:cNvGrpSpPr/>
          <p:nvPr/>
        </p:nvGrpSpPr>
        <p:grpSpPr>
          <a:xfrm>
            <a:off x="2907929" y="1301609"/>
            <a:ext cx="1787760" cy="569520"/>
            <a:chOff x="2907929" y="1301609"/>
            <a:chExt cx="1787760" cy="569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A207F18C-0A2C-C519-5E27-2F4CA069FC59}"/>
                    </a:ext>
                  </a:extLst>
                </p14:cNvPr>
                <p14:cNvContentPartPr/>
                <p14:nvPr/>
              </p14:nvContentPartPr>
              <p14:xfrm>
                <a:off x="2936369" y="1501049"/>
                <a:ext cx="27720" cy="211680"/>
              </p14:xfrm>
            </p:contentPart>
          </mc:Choice>
          <mc:Fallback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A207F18C-0A2C-C519-5E27-2F4CA069FC59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2927369" y="1492409"/>
                  <a:ext cx="4536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DA4FBC95-1502-0D3A-B7DA-04A54BE6A472}"/>
                    </a:ext>
                  </a:extLst>
                </p14:cNvPr>
                <p14:cNvContentPartPr/>
                <p14:nvPr/>
              </p14:nvContentPartPr>
              <p14:xfrm>
                <a:off x="2907929" y="1513289"/>
                <a:ext cx="229320" cy="207360"/>
              </p14:xfrm>
            </p:contentPart>
          </mc:Choice>
          <mc:Fallback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DA4FBC95-1502-0D3A-B7DA-04A54BE6A472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2898929" y="1504289"/>
                  <a:ext cx="24696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7644ADD5-4F5E-08FF-8D60-A7A2E5A16461}"/>
                    </a:ext>
                  </a:extLst>
                </p14:cNvPr>
                <p14:cNvContentPartPr/>
                <p14:nvPr/>
              </p14:nvContentPartPr>
              <p14:xfrm>
                <a:off x="3199169" y="1521569"/>
                <a:ext cx="163440" cy="172800"/>
              </p14:xfrm>
            </p:contentPart>
          </mc:Choice>
          <mc:Fallback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7644ADD5-4F5E-08FF-8D60-A7A2E5A16461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3190169" y="1512569"/>
                  <a:ext cx="18108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136FB784-A04F-0BE6-31FB-53D6E568ED5B}"/>
                    </a:ext>
                  </a:extLst>
                </p14:cNvPr>
                <p14:cNvContentPartPr/>
                <p14:nvPr/>
              </p14:nvContentPartPr>
              <p14:xfrm>
                <a:off x="3365129" y="1574489"/>
                <a:ext cx="15120" cy="145800"/>
              </p14:xfrm>
            </p:contentPart>
          </mc:Choice>
          <mc:Fallback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136FB784-A04F-0BE6-31FB-53D6E568ED5B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3356129" y="1565489"/>
                  <a:ext cx="327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704C1B76-D975-F259-ACD1-6F1E162B25A5}"/>
                    </a:ext>
                  </a:extLst>
                </p14:cNvPr>
                <p14:cNvContentPartPr/>
                <p14:nvPr/>
              </p14:nvContentPartPr>
              <p14:xfrm>
                <a:off x="3287369" y="1365329"/>
                <a:ext cx="360" cy="11520"/>
              </p14:xfrm>
            </p:contentPart>
          </mc:Choice>
          <mc:Fallback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704C1B76-D975-F259-ACD1-6F1E162B25A5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3278729" y="1356329"/>
                  <a:ext cx="180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9360540A-38C3-A851-9E41-B080247104BC}"/>
                    </a:ext>
                  </a:extLst>
                </p14:cNvPr>
                <p14:cNvContentPartPr/>
                <p14:nvPr/>
              </p14:nvContentPartPr>
              <p14:xfrm>
                <a:off x="3441089" y="1518329"/>
                <a:ext cx="187200" cy="170280"/>
              </p14:xfrm>
            </p:contentPart>
          </mc:Choice>
          <mc:Fallback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9360540A-38C3-A851-9E41-B080247104BC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3432089" y="1509329"/>
                  <a:ext cx="20484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F9AE39F0-D91C-2C4D-06E5-F9F45F1EDB36}"/>
                    </a:ext>
                  </a:extLst>
                </p14:cNvPr>
                <p14:cNvContentPartPr/>
                <p14:nvPr/>
              </p14:nvContentPartPr>
              <p14:xfrm>
                <a:off x="3719009" y="1514369"/>
                <a:ext cx="149400" cy="158760"/>
              </p14:xfrm>
            </p:contentPart>
          </mc:Choice>
          <mc:Fallback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F9AE39F0-D91C-2C4D-06E5-F9F45F1EDB36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3710369" y="1505729"/>
                  <a:ext cx="16704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BF1FE312-1025-95CD-96B7-827320FDD30B}"/>
                    </a:ext>
                  </a:extLst>
                </p14:cNvPr>
                <p14:cNvContentPartPr/>
                <p14:nvPr/>
              </p14:nvContentPartPr>
              <p14:xfrm>
                <a:off x="3286649" y="1301609"/>
                <a:ext cx="7560" cy="75960"/>
              </p14:xfrm>
            </p:contentPart>
          </mc:Choice>
          <mc:Fallback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BF1FE312-1025-95CD-96B7-827320FDD30B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3277649" y="1292969"/>
                  <a:ext cx="25200" cy="9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E6B3FBAC-A4A6-7F57-0F8C-0EDF088014A5}"/>
                    </a:ext>
                  </a:extLst>
                </p14:cNvPr>
                <p14:cNvContentPartPr/>
                <p14:nvPr/>
              </p14:nvContentPartPr>
              <p14:xfrm>
                <a:off x="3969569" y="1518689"/>
                <a:ext cx="137880" cy="140040"/>
              </p14:xfrm>
            </p:contentPart>
          </mc:Choice>
          <mc:Fallback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E6B3FBAC-A4A6-7F57-0F8C-0EDF088014A5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3960569" y="1509689"/>
                  <a:ext cx="15552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4E815217-C9E2-D60D-A35B-3E51AFCFE0A1}"/>
                    </a:ext>
                  </a:extLst>
                </p14:cNvPr>
                <p14:cNvContentPartPr/>
                <p14:nvPr/>
              </p14:nvContentPartPr>
              <p14:xfrm>
                <a:off x="4232729" y="1480889"/>
                <a:ext cx="235080" cy="165240"/>
              </p14:xfrm>
            </p:contentPart>
          </mc:Choice>
          <mc:Fallback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4E815217-C9E2-D60D-A35B-3E51AFCFE0A1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4224089" y="1471889"/>
                  <a:ext cx="25272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F619DA32-A6FB-058F-77B0-FB18BD63C179}"/>
                    </a:ext>
                  </a:extLst>
                </p14:cNvPr>
                <p14:cNvContentPartPr/>
                <p14:nvPr/>
              </p14:nvContentPartPr>
              <p14:xfrm>
                <a:off x="4143449" y="1489889"/>
                <a:ext cx="91440" cy="381240"/>
              </p14:xfrm>
            </p:contentPart>
          </mc:Choice>
          <mc:Fallback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F619DA32-A6FB-058F-77B0-FB18BD63C179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4134809" y="1481249"/>
                  <a:ext cx="109080" cy="39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BEE1E5AA-CD31-5756-1AD4-03B11E2A8B8E}"/>
                    </a:ext>
                  </a:extLst>
                </p14:cNvPr>
                <p14:cNvContentPartPr/>
                <p14:nvPr/>
              </p14:nvContentPartPr>
              <p14:xfrm>
                <a:off x="4562849" y="1499609"/>
                <a:ext cx="132840" cy="190080"/>
              </p14:xfrm>
            </p:contentPart>
          </mc:Choice>
          <mc:Fallback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BEE1E5AA-CD31-5756-1AD4-03B11E2A8B8E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4554209" y="1490969"/>
                  <a:ext cx="150480" cy="207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CD5962C2-5421-9BFF-DC71-9CE02B1EC97C}"/>
              </a:ext>
            </a:extLst>
          </p:cNvPr>
          <p:cNvGrpSpPr/>
          <p:nvPr/>
        </p:nvGrpSpPr>
        <p:grpSpPr>
          <a:xfrm>
            <a:off x="4988369" y="1507529"/>
            <a:ext cx="544320" cy="303840"/>
            <a:chOff x="4988369" y="1507529"/>
            <a:chExt cx="544320" cy="303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8001A858-20B7-7490-29FD-B2AB4121544E}"/>
                    </a:ext>
                  </a:extLst>
                </p14:cNvPr>
                <p14:cNvContentPartPr/>
                <p14:nvPr/>
              </p14:nvContentPartPr>
              <p14:xfrm>
                <a:off x="4988369" y="1507529"/>
                <a:ext cx="234360" cy="208080"/>
              </p14:xfrm>
            </p:contentPart>
          </mc:Choice>
          <mc:Fallback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8001A858-20B7-7490-29FD-B2AB4121544E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4979369" y="1498889"/>
                  <a:ext cx="25200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AB63D232-CDC5-404E-3802-F5CD57E6211A}"/>
                    </a:ext>
                  </a:extLst>
                </p14:cNvPr>
                <p14:cNvContentPartPr/>
                <p14:nvPr/>
              </p14:nvContentPartPr>
              <p14:xfrm>
                <a:off x="5358809" y="1546049"/>
                <a:ext cx="173880" cy="265320"/>
              </p14:xfrm>
            </p:contentPart>
          </mc:Choice>
          <mc:Fallback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AB63D232-CDC5-404E-3802-F5CD57E6211A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5349809" y="1537409"/>
                  <a:ext cx="191520" cy="282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BA4AD846-8E6C-31CB-34D4-A01B6BB5711E}"/>
              </a:ext>
            </a:extLst>
          </p:cNvPr>
          <p:cNvGrpSpPr/>
          <p:nvPr/>
        </p:nvGrpSpPr>
        <p:grpSpPr>
          <a:xfrm>
            <a:off x="6118409" y="1334369"/>
            <a:ext cx="1968120" cy="542880"/>
            <a:chOff x="6118409" y="1334369"/>
            <a:chExt cx="1968120" cy="542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22A23B85-D970-859B-1AB1-4F93CD177740}"/>
                    </a:ext>
                  </a:extLst>
                </p14:cNvPr>
                <p14:cNvContentPartPr/>
                <p14:nvPr/>
              </p14:nvContentPartPr>
              <p14:xfrm>
                <a:off x="6118409" y="1334369"/>
                <a:ext cx="174960" cy="376560"/>
              </p14:xfrm>
            </p:contentPart>
          </mc:Choice>
          <mc:Fallback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22A23B85-D970-859B-1AB1-4F93CD177740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6109769" y="1325369"/>
                  <a:ext cx="192600" cy="39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4AE57B01-E34B-763A-75D6-CB89BE309B5C}"/>
                    </a:ext>
                  </a:extLst>
                </p14:cNvPr>
                <p14:cNvContentPartPr/>
                <p14:nvPr/>
              </p14:nvContentPartPr>
              <p14:xfrm>
                <a:off x="6407849" y="1523369"/>
                <a:ext cx="18720" cy="166320"/>
              </p14:xfrm>
            </p:contentPart>
          </mc:Choice>
          <mc:Fallback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4AE57B01-E34B-763A-75D6-CB89BE309B5C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6399209" y="1514369"/>
                  <a:ext cx="3636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56B97CD8-70B8-9A45-E0C1-A0705EEB32E6}"/>
                    </a:ext>
                  </a:extLst>
                </p14:cNvPr>
                <p14:cNvContentPartPr/>
                <p14:nvPr/>
              </p14:nvContentPartPr>
              <p14:xfrm>
                <a:off x="6527009" y="1537409"/>
                <a:ext cx="297360" cy="155880"/>
              </p14:xfrm>
            </p:contentPart>
          </mc:Choice>
          <mc:Fallback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56B97CD8-70B8-9A45-E0C1-A0705EEB32E6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6518369" y="1528409"/>
                  <a:ext cx="31500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347B3F4D-E1FE-B908-087A-0DD36376AD35}"/>
                    </a:ext>
                  </a:extLst>
                </p14:cNvPr>
                <p14:cNvContentPartPr/>
                <p14:nvPr/>
              </p14:nvContentPartPr>
              <p14:xfrm>
                <a:off x="6900329" y="1550729"/>
                <a:ext cx="25920" cy="165600"/>
              </p14:xfrm>
            </p:contentPart>
          </mc:Choice>
          <mc:Fallback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347B3F4D-E1FE-B908-087A-0DD36376AD35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6891329" y="1541729"/>
                  <a:ext cx="4356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1D40C907-8531-BEBC-DDE3-095F94712E2F}"/>
                    </a:ext>
                  </a:extLst>
                </p14:cNvPr>
                <p14:cNvContentPartPr/>
                <p14:nvPr/>
              </p14:nvContentPartPr>
              <p14:xfrm>
                <a:off x="6875129" y="1354529"/>
                <a:ext cx="15120" cy="52560"/>
              </p14:xfrm>
            </p:contentPart>
          </mc:Choice>
          <mc:Fallback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1D40C907-8531-BEBC-DDE3-095F94712E2F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6866129" y="1345529"/>
                  <a:ext cx="3276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A6F24D1A-DB41-CD59-03F2-830CED8BD02D}"/>
                    </a:ext>
                  </a:extLst>
                </p14:cNvPr>
                <p14:cNvContentPartPr/>
                <p14:nvPr/>
              </p14:nvContentPartPr>
              <p14:xfrm>
                <a:off x="7037489" y="1559009"/>
                <a:ext cx="152280" cy="318240"/>
              </p14:xfrm>
            </p:contentPart>
          </mc:Choice>
          <mc:Fallback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A6F24D1A-DB41-CD59-03F2-830CED8BD02D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7028489" y="1550369"/>
                  <a:ext cx="169920" cy="3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F70BAAB0-993B-7E59-4863-BD69606ED087}"/>
                    </a:ext>
                  </a:extLst>
                </p14:cNvPr>
                <p14:cNvContentPartPr/>
                <p14:nvPr/>
              </p14:nvContentPartPr>
              <p14:xfrm>
                <a:off x="7291649" y="1485569"/>
                <a:ext cx="139320" cy="235440"/>
              </p14:xfrm>
            </p:contentPart>
          </mc:Choice>
          <mc:Fallback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F70BAAB0-993B-7E59-4863-BD69606ED087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7282649" y="1476569"/>
                  <a:ext cx="15696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E27343AE-26EC-74FF-C317-8CD0B3FDE781}"/>
                    </a:ext>
                  </a:extLst>
                </p14:cNvPr>
                <p14:cNvContentPartPr/>
                <p14:nvPr/>
              </p14:nvContentPartPr>
              <p14:xfrm>
                <a:off x="7539689" y="1507169"/>
                <a:ext cx="159480" cy="178920"/>
              </p14:xfrm>
            </p:contentPart>
          </mc:Choice>
          <mc:Fallback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E27343AE-26EC-74FF-C317-8CD0B3FDE781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7531049" y="1498169"/>
                  <a:ext cx="17712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8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3E085FB9-CB7B-F4BE-3076-9039F27ECBB0}"/>
                    </a:ext>
                  </a:extLst>
                </p14:cNvPr>
                <p14:cNvContentPartPr/>
                <p14:nvPr/>
              </p14:nvContentPartPr>
              <p14:xfrm>
                <a:off x="7799249" y="1525529"/>
                <a:ext cx="287280" cy="211320"/>
              </p14:xfrm>
            </p:contentPart>
          </mc:Choice>
          <mc:Fallback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3E085FB9-CB7B-F4BE-3076-9039F27ECBB0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7790249" y="1516529"/>
                  <a:ext cx="304920" cy="228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5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F0054DAB-28AE-92DD-7314-176EDC70C783}"/>
                  </a:ext>
                </a:extLst>
              </p14:cNvPr>
              <p14:cNvContentPartPr/>
              <p14:nvPr/>
            </p14:nvContentPartPr>
            <p14:xfrm>
              <a:off x="8370209" y="1724609"/>
              <a:ext cx="45000" cy="13464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F0054DAB-28AE-92DD-7314-176EDC70C783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8361569" y="1715609"/>
                <a:ext cx="62640" cy="152280"/>
              </a:xfrm>
              <a:prstGeom prst="rect">
                <a:avLst/>
              </a:prstGeom>
            </p:spPr>
          </p:pic>
        </mc:Fallback>
      </mc:AlternateContent>
      <p:grpSp>
        <p:nvGrpSpPr>
          <p:cNvPr id="160" name="Group 159">
            <a:extLst>
              <a:ext uri="{FF2B5EF4-FFF2-40B4-BE49-F238E27FC236}">
                <a16:creationId xmlns:a16="http://schemas.microsoft.com/office/drawing/2014/main" id="{477C59E5-9926-FCE3-8E2A-7CC83C02C90B}"/>
              </a:ext>
            </a:extLst>
          </p:cNvPr>
          <p:cNvGrpSpPr/>
          <p:nvPr/>
        </p:nvGrpSpPr>
        <p:grpSpPr>
          <a:xfrm>
            <a:off x="8715809" y="1514729"/>
            <a:ext cx="488160" cy="226080"/>
            <a:chOff x="8715809" y="1514729"/>
            <a:chExt cx="488160" cy="226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2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0C7076FF-37DB-5234-C478-6AA27053542F}"/>
                    </a:ext>
                  </a:extLst>
                </p14:cNvPr>
                <p14:cNvContentPartPr/>
                <p14:nvPr/>
              </p14:nvContentPartPr>
              <p14:xfrm>
                <a:off x="8715809" y="1514729"/>
                <a:ext cx="264960" cy="226080"/>
              </p14:xfrm>
            </p:contentPart>
          </mc:Choice>
          <mc:Fallback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0C7076FF-37DB-5234-C478-6AA27053542F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8707169" y="1505729"/>
                  <a:ext cx="28260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4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8B0DD918-24BC-94D2-36BB-75D891827D11}"/>
                    </a:ext>
                  </a:extLst>
                </p14:cNvPr>
                <p14:cNvContentPartPr/>
                <p14:nvPr/>
              </p14:nvContentPartPr>
              <p14:xfrm>
                <a:off x="9045209" y="1523009"/>
                <a:ext cx="158760" cy="192960"/>
              </p14:xfrm>
            </p:contentPart>
          </mc:Choice>
          <mc:Fallback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8B0DD918-24BC-94D2-36BB-75D891827D11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9036569" y="1514009"/>
                  <a:ext cx="176400" cy="210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5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85A2799C-BDFF-EE78-C0AC-7480615F50E5}"/>
                  </a:ext>
                </a:extLst>
              </p14:cNvPr>
              <p14:cNvContentPartPr/>
              <p14:nvPr/>
            </p14:nvContentPartPr>
            <p14:xfrm>
              <a:off x="9680969" y="1387649"/>
              <a:ext cx="8640" cy="1944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85A2799C-BDFF-EE78-C0AC-7480615F50E5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9672329" y="1379009"/>
                <a:ext cx="26280" cy="37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59" name="Group 158">
            <a:extLst>
              <a:ext uri="{FF2B5EF4-FFF2-40B4-BE49-F238E27FC236}">
                <a16:creationId xmlns:a16="http://schemas.microsoft.com/office/drawing/2014/main" id="{61D10066-F3DD-97FE-B841-21513C0C18CE}"/>
              </a:ext>
            </a:extLst>
          </p:cNvPr>
          <p:cNvGrpSpPr/>
          <p:nvPr/>
        </p:nvGrpSpPr>
        <p:grpSpPr>
          <a:xfrm>
            <a:off x="9665849" y="1535969"/>
            <a:ext cx="1026000" cy="239760"/>
            <a:chOff x="9665849" y="1535969"/>
            <a:chExt cx="1026000" cy="239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BEC6351F-9BCA-138F-B616-45813D0EEEC2}"/>
                    </a:ext>
                  </a:extLst>
                </p14:cNvPr>
                <p14:cNvContentPartPr/>
                <p14:nvPr/>
              </p14:nvContentPartPr>
              <p14:xfrm>
                <a:off x="9665849" y="1535969"/>
                <a:ext cx="134640" cy="239760"/>
              </p14:xfrm>
            </p:contentPart>
          </mc:Choice>
          <mc:Fallback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BEC6351F-9BCA-138F-B616-45813D0EEEC2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9656849" y="1526969"/>
                  <a:ext cx="15228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E6422112-F1CD-E76B-C713-1A0A3DBB8FBD}"/>
                    </a:ext>
                  </a:extLst>
                </p14:cNvPr>
                <p14:cNvContentPartPr/>
                <p14:nvPr/>
              </p14:nvContentPartPr>
              <p14:xfrm>
                <a:off x="9916409" y="1556849"/>
                <a:ext cx="190800" cy="199080"/>
              </p14:xfrm>
            </p:contentPart>
          </mc:Choice>
          <mc:Fallback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E6422112-F1CD-E76B-C713-1A0A3DBB8FBD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9907769" y="1548209"/>
                  <a:ext cx="20844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D350D557-6C06-8E80-9354-CF59199DBFA7}"/>
                    </a:ext>
                  </a:extLst>
                </p14:cNvPr>
                <p14:cNvContentPartPr/>
                <p14:nvPr/>
              </p14:nvContentPartPr>
              <p14:xfrm>
                <a:off x="10258769" y="1556129"/>
                <a:ext cx="171000" cy="213480"/>
              </p14:xfrm>
            </p:contentPart>
          </mc:Choice>
          <mc:Fallback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D350D557-6C06-8E80-9354-CF59199DBFA7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250129" y="1547489"/>
                  <a:ext cx="18864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5C753575-000C-0C8F-1AD8-46AEE01264CB}"/>
                    </a:ext>
                  </a:extLst>
                </p14:cNvPr>
                <p14:cNvContentPartPr/>
                <p14:nvPr/>
              </p14:nvContentPartPr>
              <p14:xfrm>
                <a:off x="10523729" y="1543889"/>
                <a:ext cx="168120" cy="228240"/>
              </p14:xfrm>
            </p:contentPart>
          </mc:Choice>
          <mc:Fallback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5C753575-000C-0C8F-1AD8-46AEE01264CB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0514729" y="1535249"/>
                  <a:ext cx="185760" cy="245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585708DD-6561-0026-C33A-178B77418ACD}"/>
              </a:ext>
            </a:extLst>
          </p:cNvPr>
          <p:cNvGrpSpPr/>
          <p:nvPr/>
        </p:nvGrpSpPr>
        <p:grpSpPr>
          <a:xfrm>
            <a:off x="362369" y="1963289"/>
            <a:ext cx="1523880" cy="637560"/>
            <a:chOff x="362369" y="1963289"/>
            <a:chExt cx="1523880" cy="637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7319A0B2-E248-204B-8154-C83EA13D7D7F}"/>
                    </a:ext>
                  </a:extLst>
                </p14:cNvPr>
                <p14:cNvContentPartPr/>
                <p14:nvPr/>
              </p14:nvContentPartPr>
              <p14:xfrm>
                <a:off x="362369" y="2156969"/>
                <a:ext cx="183240" cy="443880"/>
              </p14:xfrm>
            </p:contentPart>
          </mc:Choice>
          <mc:Fallback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7319A0B2-E248-204B-8154-C83EA13D7D7F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353369" y="2148329"/>
                  <a:ext cx="200880" cy="46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2CCF16DC-86B4-FBB8-FFA4-1CAEB0523E62}"/>
                    </a:ext>
                  </a:extLst>
                </p14:cNvPr>
                <p14:cNvContentPartPr/>
                <p14:nvPr/>
              </p14:nvContentPartPr>
              <p14:xfrm>
                <a:off x="658649" y="2196929"/>
                <a:ext cx="116280" cy="177480"/>
              </p14:xfrm>
            </p:contentPart>
          </mc:Choice>
          <mc:Fallback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2CCF16DC-86B4-FBB8-FFA4-1CAEB0523E62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649649" y="2187929"/>
                  <a:ext cx="13392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FF6DCCEC-4A8D-72AA-33C7-DE8A1798EE0B}"/>
                    </a:ext>
                  </a:extLst>
                </p14:cNvPr>
                <p14:cNvContentPartPr/>
                <p14:nvPr/>
              </p14:nvContentPartPr>
              <p14:xfrm>
                <a:off x="927209" y="2159129"/>
                <a:ext cx="144360" cy="203760"/>
              </p14:xfrm>
            </p:contentPart>
          </mc:Choice>
          <mc:Fallback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FF6DCCEC-4A8D-72AA-33C7-DE8A1798EE0B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918569" y="2150129"/>
                  <a:ext cx="16200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E22C4F57-3781-8B99-BF86-9A3DCBB89444}"/>
                    </a:ext>
                  </a:extLst>
                </p14:cNvPr>
                <p14:cNvContentPartPr/>
                <p14:nvPr/>
              </p14:nvContentPartPr>
              <p14:xfrm>
                <a:off x="1220249" y="2154809"/>
                <a:ext cx="27720" cy="241920"/>
              </p14:xfrm>
            </p:contentPart>
          </mc:Choice>
          <mc:Fallback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E22C4F57-3781-8B99-BF86-9A3DCBB89444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211609" y="2146169"/>
                  <a:ext cx="45360" cy="25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9CEB8626-AB9A-FCDA-40D9-94511063F1FA}"/>
                    </a:ext>
                  </a:extLst>
                </p14:cNvPr>
                <p14:cNvContentPartPr/>
                <p14:nvPr/>
              </p14:nvContentPartPr>
              <p14:xfrm>
                <a:off x="1373969" y="2154809"/>
                <a:ext cx="1080" cy="209520"/>
              </p14:xfrm>
            </p:contentPart>
          </mc:Choice>
          <mc:Fallback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9CEB8626-AB9A-FCDA-40D9-94511063F1F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364969" y="2146169"/>
                  <a:ext cx="1872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FA320570-F0EC-B19E-548F-A18C540A0F36}"/>
                    </a:ext>
                  </a:extLst>
                </p14:cNvPr>
                <p14:cNvContentPartPr/>
                <p14:nvPr/>
              </p14:nvContentPartPr>
              <p14:xfrm>
                <a:off x="1366409" y="2167409"/>
                <a:ext cx="114480" cy="171000"/>
              </p14:xfrm>
            </p:contentPart>
          </mc:Choice>
          <mc:Fallback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FA320570-F0EC-B19E-548F-A18C540A0F36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357769" y="2158409"/>
                  <a:ext cx="13212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7C382854-CDA3-99BE-3B96-D112B277B2C3}"/>
                    </a:ext>
                  </a:extLst>
                </p14:cNvPr>
                <p14:cNvContentPartPr/>
                <p14:nvPr/>
              </p14:nvContentPartPr>
              <p14:xfrm>
                <a:off x="1565489" y="2144009"/>
                <a:ext cx="122040" cy="174600"/>
              </p14:xfrm>
            </p:contentPart>
          </mc:Choice>
          <mc:Fallback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7C382854-CDA3-99BE-3B96-D112B277B2C3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556849" y="2135009"/>
                  <a:ext cx="13968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93E22684-6398-9119-A1A4-3BE1FBDD18D5}"/>
                    </a:ext>
                  </a:extLst>
                </p14:cNvPr>
                <p14:cNvContentPartPr/>
                <p14:nvPr/>
              </p14:nvContentPartPr>
              <p14:xfrm>
                <a:off x="1581689" y="1963289"/>
                <a:ext cx="15120" cy="33480"/>
              </p14:xfrm>
            </p:contentPart>
          </mc:Choice>
          <mc:Fallback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93E22684-6398-9119-A1A4-3BE1FBDD18D5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573049" y="1954649"/>
                  <a:ext cx="3276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8F439CCC-E573-A413-0F49-99C90DB16E31}"/>
                    </a:ext>
                  </a:extLst>
                </p14:cNvPr>
                <p14:cNvContentPartPr/>
                <p14:nvPr/>
              </p14:nvContentPartPr>
              <p14:xfrm>
                <a:off x="1772489" y="2106569"/>
                <a:ext cx="113760" cy="209160"/>
              </p14:xfrm>
            </p:contentPart>
          </mc:Choice>
          <mc:Fallback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8F439CCC-E573-A413-0F49-99C90DB16E31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763849" y="2097929"/>
                  <a:ext cx="131400" cy="226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F6BAA7C4-22CE-6ED2-78BD-DD640131E51C}"/>
              </a:ext>
            </a:extLst>
          </p:cNvPr>
          <p:cNvGrpSpPr/>
          <p:nvPr/>
        </p:nvGrpSpPr>
        <p:grpSpPr>
          <a:xfrm>
            <a:off x="2400689" y="1970489"/>
            <a:ext cx="1953720" cy="609840"/>
            <a:chOff x="2400689" y="1970489"/>
            <a:chExt cx="1953720" cy="609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D4F0BCB9-89BB-53D7-764D-C7E590733B9E}"/>
                    </a:ext>
                  </a:extLst>
                </p14:cNvPr>
                <p14:cNvContentPartPr/>
                <p14:nvPr/>
              </p14:nvContentPartPr>
              <p14:xfrm>
                <a:off x="2400689" y="1970489"/>
                <a:ext cx="179280" cy="383760"/>
              </p14:xfrm>
            </p:contentPart>
          </mc:Choice>
          <mc:Fallback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D4F0BCB9-89BB-53D7-764D-C7E590733B9E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2392049" y="1961489"/>
                  <a:ext cx="196920" cy="40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7A0950B1-3D18-9D39-2D22-1CCB709DD176}"/>
                    </a:ext>
                  </a:extLst>
                </p14:cNvPr>
                <p14:cNvContentPartPr/>
                <p14:nvPr/>
              </p14:nvContentPartPr>
              <p14:xfrm>
                <a:off x="2673569" y="2162009"/>
                <a:ext cx="62640" cy="178920"/>
              </p14:xfrm>
            </p:contentPart>
          </mc:Choice>
          <mc:Fallback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7A0950B1-3D18-9D39-2D22-1CCB709DD176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2664569" y="2153369"/>
                  <a:ext cx="802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359B4796-6343-76DA-4132-79EC5D096D5E}"/>
                    </a:ext>
                  </a:extLst>
                </p14:cNvPr>
                <p14:cNvContentPartPr/>
                <p14:nvPr/>
              </p14:nvContentPartPr>
              <p14:xfrm>
                <a:off x="2824769" y="2160569"/>
                <a:ext cx="324720" cy="219960"/>
              </p14:xfrm>
            </p:contentPart>
          </mc:Choice>
          <mc:Fallback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359B4796-6343-76DA-4132-79EC5D096D5E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2816129" y="2151929"/>
                  <a:ext cx="34236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C2EACBE4-11DD-B522-C2E4-DA4916C4D156}"/>
                    </a:ext>
                  </a:extLst>
                </p14:cNvPr>
                <p14:cNvContentPartPr/>
                <p14:nvPr/>
              </p14:nvContentPartPr>
              <p14:xfrm>
                <a:off x="3252809" y="2173529"/>
                <a:ext cx="156600" cy="406800"/>
              </p14:xfrm>
            </p:contentPart>
          </mc:Choice>
          <mc:Fallback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C2EACBE4-11DD-B522-C2E4-DA4916C4D156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3243809" y="2164889"/>
                  <a:ext cx="174240" cy="42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6F8B6A52-EBC6-475C-4A72-1E55F9980E3A}"/>
                    </a:ext>
                  </a:extLst>
                </p14:cNvPr>
                <p14:cNvContentPartPr/>
                <p14:nvPr/>
              </p14:nvContentPartPr>
              <p14:xfrm>
                <a:off x="3540809" y="2146889"/>
                <a:ext cx="180720" cy="270000"/>
              </p14:xfrm>
            </p:contentPart>
          </mc:Choice>
          <mc:Fallback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6F8B6A52-EBC6-475C-4A72-1E55F9980E3A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3531809" y="2137889"/>
                  <a:ext cx="198360" cy="28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DAB82E59-C4CC-7A8A-FCCE-384A298DED3F}"/>
                    </a:ext>
                  </a:extLst>
                </p14:cNvPr>
                <p14:cNvContentPartPr/>
                <p14:nvPr/>
              </p14:nvContentPartPr>
              <p14:xfrm>
                <a:off x="3699929" y="2025929"/>
                <a:ext cx="14040" cy="6120"/>
              </p14:xfrm>
            </p:contentPart>
          </mc:Choice>
          <mc:Fallback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DAB82E59-C4CC-7A8A-FCCE-384A298DED3F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3691289" y="2016929"/>
                  <a:ext cx="316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29A66B63-32B8-0979-AE62-C7204755B4BF}"/>
                    </a:ext>
                  </a:extLst>
                </p14:cNvPr>
                <p14:cNvContentPartPr/>
                <p14:nvPr/>
              </p14:nvContentPartPr>
              <p14:xfrm>
                <a:off x="3846809" y="2200889"/>
                <a:ext cx="214920" cy="234000"/>
              </p14:xfrm>
            </p:contentPart>
          </mc:Choice>
          <mc:Fallback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29A66B63-32B8-0979-AE62-C7204755B4BF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3837809" y="2191889"/>
                  <a:ext cx="232560" cy="25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8E76CF46-E27B-3DB6-9398-C2DF19BF9A00}"/>
                    </a:ext>
                  </a:extLst>
                </p14:cNvPr>
                <p14:cNvContentPartPr/>
                <p14:nvPr/>
              </p14:nvContentPartPr>
              <p14:xfrm>
                <a:off x="4072169" y="2250209"/>
                <a:ext cx="282240" cy="182160"/>
              </p14:xfrm>
            </p:contentPart>
          </mc:Choice>
          <mc:Fallback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8E76CF46-E27B-3DB6-9398-C2DF19BF9A00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4063529" y="2241569"/>
                  <a:ext cx="299880" cy="19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E6593C26-BD82-2B78-BA9D-141C72A73D3D}"/>
              </a:ext>
            </a:extLst>
          </p:cNvPr>
          <p:cNvGrpSpPr/>
          <p:nvPr/>
        </p:nvGrpSpPr>
        <p:grpSpPr>
          <a:xfrm>
            <a:off x="4786769" y="2127449"/>
            <a:ext cx="482400" cy="501840"/>
            <a:chOff x="4786769" y="2127449"/>
            <a:chExt cx="482400" cy="501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3798DD74-65AC-7E50-A3E8-107B0E7C3522}"/>
                    </a:ext>
                  </a:extLst>
                </p14:cNvPr>
                <p14:cNvContentPartPr/>
                <p14:nvPr/>
              </p14:nvContentPartPr>
              <p14:xfrm>
                <a:off x="4811609" y="2287649"/>
                <a:ext cx="231840" cy="135720"/>
              </p14:xfrm>
            </p:contentPart>
          </mc:Choice>
          <mc:Fallback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3798DD74-65AC-7E50-A3E8-107B0E7C3522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4802969" y="2279009"/>
                  <a:ext cx="2494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2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2D2614E2-CCC6-7DA0-7003-CB303CC5B6E0}"/>
                    </a:ext>
                  </a:extLst>
                </p14:cNvPr>
                <p14:cNvContentPartPr/>
                <p14:nvPr/>
              </p14:nvContentPartPr>
              <p14:xfrm>
                <a:off x="4786769" y="2127449"/>
                <a:ext cx="66240" cy="501840"/>
              </p14:xfrm>
            </p:contentPart>
          </mc:Choice>
          <mc:Fallback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2D2614E2-CCC6-7DA0-7003-CB303CC5B6E0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4777769" y="2118449"/>
                  <a:ext cx="83880" cy="51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14935E24-E442-7E98-5B49-8EAF80135593}"/>
                    </a:ext>
                  </a:extLst>
                </p14:cNvPr>
                <p14:cNvContentPartPr/>
                <p14:nvPr/>
              </p14:nvContentPartPr>
              <p14:xfrm>
                <a:off x="5160449" y="2225729"/>
                <a:ext cx="108720" cy="209880"/>
              </p14:xfrm>
            </p:contentPart>
          </mc:Choice>
          <mc:Fallback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14935E24-E442-7E98-5B49-8EAF80135593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5151809" y="2216729"/>
                  <a:ext cx="126360" cy="227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06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9A11FBBE-D114-D036-6C23-16FFFF895D4E}"/>
                  </a:ext>
                </a:extLst>
              </p14:cNvPr>
              <p14:cNvContentPartPr/>
              <p14:nvPr/>
            </p14:nvContentPartPr>
            <p14:xfrm>
              <a:off x="1255169" y="3278369"/>
              <a:ext cx="279360" cy="426240"/>
            </p14:xfrm>
          </p:contentPart>
        </mc:Choice>
        <mc:Fallback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9A11FBBE-D114-D036-6C23-16FFFF895D4E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1246529" y="3269369"/>
                <a:ext cx="29700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8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22547240-8AF1-90A4-F2A3-66E34228A2FE}"/>
                  </a:ext>
                </a:extLst>
              </p14:cNvPr>
              <p14:cNvContentPartPr/>
              <p14:nvPr/>
            </p14:nvContentPartPr>
            <p14:xfrm>
              <a:off x="1953569" y="3586529"/>
              <a:ext cx="39960" cy="184320"/>
            </p14:xfrm>
          </p:contentPart>
        </mc:Choice>
        <mc:Fallback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22547240-8AF1-90A4-F2A3-66E34228A2FE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1944569" y="3577889"/>
                <a:ext cx="5760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0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79EB7368-7571-2136-9C58-34439BC86CAF}"/>
                  </a:ext>
                </a:extLst>
              </p14:cNvPr>
              <p14:cNvContentPartPr/>
              <p14:nvPr/>
            </p14:nvContentPartPr>
            <p14:xfrm>
              <a:off x="2397089" y="3260729"/>
              <a:ext cx="304560" cy="396360"/>
            </p14:xfrm>
          </p:contentPart>
        </mc:Choice>
        <mc:Fallback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79EB7368-7571-2136-9C58-34439BC86CAF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2388089" y="3251729"/>
                <a:ext cx="32220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2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6E05A859-288A-C54F-9308-2FD7B05419E7}"/>
                  </a:ext>
                </a:extLst>
              </p14:cNvPr>
              <p14:cNvContentPartPr/>
              <p14:nvPr/>
            </p14:nvContentPartPr>
            <p14:xfrm>
              <a:off x="3023489" y="3587609"/>
              <a:ext cx="62640" cy="152640"/>
            </p14:xfrm>
          </p:contentPart>
        </mc:Choice>
        <mc:Fallback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6E05A859-288A-C54F-9308-2FD7B05419E7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3014849" y="3578969"/>
                <a:ext cx="8028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4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110C1A59-E81B-F644-E0ED-D2121CB06EF2}"/>
                  </a:ext>
                </a:extLst>
              </p14:cNvPr>
              <p14:cNvContentPartPr/>
              <p14:nvPr/>
            </p14:nvContentPartPr>
            <p14:xfrm>
              <a:off x="3442529" y="3266849"/>
              <a:ext cx="227880" cy="424800"/>
            </p14:xfrm>
          </p:contentPart>
        </mc:Choice>
        <mc:Fallback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110C1A59-E81B-F644-E0ED-D2121CB06EF2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3433889" y="3258209"/>
                <a:ext cx="245520" cy="44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6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C45C1D0B-E73B-9D72-273B-2E8B198E5AFD}"/>
                  </a:ext>
                </a:extLst>
              </p14:cNvPr>
              <p14:cNvContentPartPr/>
              <p14:nvPr/>
            </p14:nvContentPartPr>
            <p14:xfrm>
              <a:off x="4021409" y="3624329"/>
              <a:ext cx="81720" cy="184680"/>
            </p14:xfrm>
          </p:contentPart>
        </mc:Choice>
        <mc:Fallback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C45C1D0B-E73B-9D72-273B-2E8B198E5AFD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4012409" y="3615689"/>
                <a:ext cx="9936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8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8887572E-C6BC-FB5F-2CFA-DEDB29D4A566}"/>
                  </a:ext>
                </a:extLst>
              </p14:cNvPr>
              <p14:cNvContentPartPr/>
              <p14:nvPr/>
            </p14:nvContentPartPr>
            <p14:xfrm>
              <a:off x="4405169" y="3305729"/>
              <a:ext cx="283680" cy="399960"/>
            </p14:xfrm>
          </p:contentPart>
        </mc:Choice>
        <mc:Fallback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8887572E-C6BC-FB5F-2CFA-DEDB29D4A566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4396529" y="3297089"/>
                <a:ext cx="30132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38982E26-9C7A-E13F-6215-7437A92ADD27}"/>
                  </a:ext>
                </a:extLst>
              </p14:cNvPr>
              <p14:cNvContentPartPr/>
              <p14:nvPr/>
            </p14:nvContentPartPr>
            <p14:xfrm>
              <a:off x="4983329" y="3665729"/>
              <a:ext cx="78840" cy="135000"/>
            </p14:xfrm>
          </p:contentPart>
        </mc:Choice>
        <mc:Fallback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38982E26-9C7A-E13F-6215-7437A92ADD27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4974689" y="3657089"/>
                <a:ext cx="96480" cy="15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2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BFB0AB89-23AB-D483-D0E0-BB20386B9EDB}"/>
                  </a:ext>
                </a:extLst>
              </p14:cNvPr>
              <p14:cNvContentPartPr/>
              <p14:nvPr/>
            </p14:nvContentPartPr>
            <p14:xfrm>
              <a:off x="5402009" y="3329129"/>
              <a:ext cx="305640" cy="375480"/>
            </p14:xfrm>
          </p:contentPart>
        </mc:Choice>
        <mc:Fallback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BFB0AB89-23AB-D483-D0E0-BB20386B9EDB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5393009" y="3320489"/>
                <a:ext cx="3232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4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E8AC9A99-FBB7-6AC4-8E26-F471987C90E9}"/>
                  </a:ext>
                </a:extLst>
              </p14:cNvPr>
              <p14:cNvContentPartPr/>
              <p14:nvPr/>
            </p14:nvContentPartPr>
            <p14:xfrm>
              <a:off x="5940569" y="3670049"/>
              <a:ext cx="146880" cy="151560"/>
            </p14:xfrm>
          </p:contentPart>
        </mc:Choice>
        <mc:Fallback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E8AC9A99-FBB7-6AC4-8E26-F471987C90E9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5931569" y="3661049"/>
                <a:ext cx="1645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6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0C48E2DB-ED65-4EA7-1F30-6DECF5C69118}"/>
                  </a:ext>
                </a:extLst>
              </p14:cNvPr>
              <p14:cNvContentPartPr/>
              <p14:nvPr/>
            </p14:nvContentPartPr>
            <p14:xfrm>
              <a:off x="6435929" y="3397169"/>
              <a:ext cx="261720" cy="340920"/>
            </p14:xfrm>
          </p:contentPart>
        </mc:Choice>
        <mc:Fallback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0C48E2DB-ED65-4EA7-1F30-6DECF5C69118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6427289" y="3388529"/>
                <a:ext cx="27936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8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4DBD2366-3016-16D5-ED93-6C8F676047F4}"/>
                  </a:ext>
                </a:extLst>
              </p14:cNvPr>
              <p14:cNvContentPartPr/>
              <p14:nvPr/>
            </p14:nvContentPartPr>
            <p14:xfrm>
              <a:off x="6887369" y="3432089"/>
              <a:ext cx="262440" cy="243720"/>
            </p14:xfrm>
          </p:contentPart>
        </mc:Choice>
        <mc:Fallback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4DBD2366-3016-16D5-ED93-6C8F676047F4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6878369" y="3423449"/>
                <a:ext cx="28008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0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0A0D11A2-699E-3E7B-AEA6-601110F7B144}"/>
                  </a:ext>
                </a:extLst>
              </p14:cNvPr>
              <p14:cNvContentPartPr/>
              <p14:nvPr/>
            </p14:nvContentPartPr>
            <p14:xfrm>
              <a:off x="7873769" y="3592289"/>
              <a:ext cx="273600" cy="300600"/>
            </p14:xfrm>
          </p:contentPart>
        </mc:Choice>
        <mc:Fallback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0A0D11A2-699E-3E7B-AEA6-601110F7B144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7865129" y="3583649"/>
                <a:ext cx="29124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2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B7A52058-1B4C-7B4A-4AD7-F28FA1F2810E}"/>
                  </a:ext>
                </a:extLst>
              </p14:cNvPr>
              <p14:cNvContentPartPr/>
              <p14:nvPr/>
            </p14:nvContentPartPr>
            <p14:xfrm>
              <a:off x="8131889" y="3285209"/>
              <a:ext cx="3240" cy="104400"/>
            </p14:xfrm>
          </p:contentPart>
        </mc:Choice>
        <mc:Fallback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B7A52058-1B4C-7B4A-4AD7-F28FA1F2810E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8122889" y="3276569"/>
                <a:ext cx="2088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4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32B0852F-BBE1-A4FC-2B5F-10B0045D5393}"/>
                  </a:ext>
                </a:extLst>
              </p14:cNvPr>
              <p14:cNvContentPartPr/>
              <p14:nvPr/>
            </p14:nvContentPartPr>
            <p14:xfrm>
              <a:off x="8939009" y="3524249"/>
              <a:ext cx="251280" cy="318600"/>
            </p14:xfrm>
          </p:contentPart>
        </mc:Choice>
        <mc:Fallback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32B0852F-BBE1-A4FC-2B5F-10B0045D5393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8930369" y="3515609"/>
                <a:ext cx="268920" cy="336240"/>
              </a:xfrm>
              <a:prstGeom prst="rect">
                <a:avLst/>
              </a:prstGeom>
            </p:spPr>
          </p:pic>
        </mc:Fallback>
      </mc:AlternateContent>
      <p:grpSp>
        <p:nvGrpSpPr>
          <p:cNvPr id="202" name="Group 201">
            <a:extLst>
              <a:ext uri="{FF2B5EF4-FFF2-40B4-BE49-F238E27FC236}">
                <a16:creationId xmlns:a16="http://schemas.microsoft.com/office/drawing/2014/main" id="{57496763-685F-AA94-C8BC-EC8D52100BEE}"/>
              </a:ext>
            </a:extLst>
          </p:cNvPr>
          <p:cNvGrpSpPr/>
          <p:nvPr/>
        </p:nvGrpSpPr>
        <p:grpSpPr>
          <a:xfrm>
            <a:off x="9379289" y="3540449"/>
            <a:ext cx="274680" cy="310680"/>
            <a:chOff x="9379289" y="3540449"/>
            <a:chExt cx="274680" cy="310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6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A321E5AE-093B-3D78-3070-8043C7DB79C8}"/>
                    </a:ext>
                  </a:extLst>
                </p14:cNvPr>
                <p14:cNvContentPartPr/>
                <p14:nvPr/>
              </p14:nvContentPartPr>
              <p14:xfrm>
                <a:off x="9379289" y="3560249"/>
                <a:ext cx="220680" cy="290880"/>
              </p14:xfrm>
            </p:contentPart>
          </mc:Choice>
          <mc:Fallback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A321E5AE-093B-3D78-3070-8043C7DB79C8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9370649" y="3551609"/>
                  <a:ext cx="238320" cy="30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8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C2F67369-87D7-2303-5F49-C3802901AC62}"/>
                    </a:ext>
                  </a:extLst>
                </p14:cNvPr>
                <p14:cNvContentPartPr/>
                <p14:nvPr/>
              </p14:nvContentPartPr>
              <p14:xfrm>
                <a:off x="9436889" y="3540449"/>
                <a:ext cx="217080" cy="4320"/>
              </p14:xfrm>
            </p:contentPart>
          </mc:Choice>
          <mc:Fallback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C2F67369-87D7-2303-5F49-C3802901AC62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9427889" y="3531809"/>
                  <a:ext cx="234720" cy="219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25215312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175B2554-6926-AD39-4FC1-5C7744B46C8D}"/>
              </a:ext>
            </a:extLst>
          </p:cNvPr>
          <p:cNvGrpSpPr/>
          <p:nvPr/>
        </p:nvGrpSpPr>
        <p:grpSpPr>
          <a:xfrm>
            <a:off x="320969" y="233849"/>
            <a:ext cx="1182960" cy="461160"/>
            <a:chOff x="320969" y="233849"/>
            <a:chExt cx="1182960" cy="461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F39557C1-610F-EC2D-52FD-729D3A85AF80}"/>
                    </a:ext>
                  </a:extLst>
                </p14:cNvPr>
                <p14:cNvContentPartPr/>
                <p14:nvPr/>
              </p14:nvContentPartPr>
              <p14:xfrm>
                <a:off x="468569" y="247529"/>
                <a:ext cx="283680" cy="447480"/>
              </p14:xfrm>
            </p:contentPart>
          </mc:Choice>
          <mc:Fallback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F39557C1-610F-EC2D-52FD-729D3A85AF8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459569" y="238889"/>
                  <a:ext cx="301320" cy="46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FFBEF70D-863E-3E37-682E-70C968AE92BB}"/>
                    </a:ext>
                  </a:extLst>
                </p14:cNvPr>
                <p14:cNvContentPartPr/>
                <p14:nvPr/>
              </p14:nvContentPartPr>
              <p14:xfrm>
                <a:off x="320969" y="233849"/>
                <a:ext cx="27360" cy="4284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FFBEF70D-863E-3E37-682E-70C968AE92BB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12329" y="225209"/>
                  <a:ext cx="4500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14066824-1144-F2E8-D71F-6BF609B8A387}"/>
                    </a:ext>
                  </a:extLst>
                </p14:cNvPr>
                <p14:cNvContentPartPr/>
                <p14:nvPr/>
              </p14:nvContentPartPr>
              <p14:xfrm>
                <a:off x="738209" y="437969"/>
                <a:ext cx="246240" cy="23184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14066824-1144-F2E8-D71F-6BF609B8A387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729209" y="428969"/>
                  <a:ext cx="26388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3E49BF07-7BF7-547F-BF5A-89CECC14B495}"/>
                    </a:ext>
                  </a:extLst>
                </p14:cNvPr>
                <p14:cNvContentPartPr/>
                <p14:nvPr/>
              </p14:nvContentPartPr>
              <p14:xfrm>
                <a:off x="1046369" y="434009"/>
                <a:ext cx="171720" cy="215640"/>
              </p14:xfrm>
            </p:contentPart>
          </mc:Choice>
          <mc:Fallback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3E49BF07-7BF7-547F-BF5A-89CECC14B495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037729" y="425369"/>
                  <a:ext cx="18936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F7BA70A7-032F-FC62-EE51-F627AC07D5C8}"/>
                    </a:ext>
                  </a:extLst>
                </p14:cNvPr>
                <p14:cNvContentPartPr/>
                <p14:nvPr/>
              </p14:nvContentPartPr>
              <p14:xfrm>
                <a:off x="1340129" y="382529"/>
                <a:ext cx="163800" cy="27072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F7BA70A7-032F-FC62-EE51-F627AC07D5C8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331129" y="373889"/>
                  <a:ext cx="181440" cy="288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14D9EAE5-3AF7-EE69-1735-8175C202D4CF}"/>
              </a:ext>
            </a:extLst>
          </p:cNvPr>
          <p:cNvGrpSpPr/>
          <p:nvPr/>
        </p:nvGrpSpPr>
        <p:grpSpPr>
          <a:xfrm>
            <a:off x="2171009" y="127649"/>
            <a:ext cx="1769760" cy="668520"/>
            <a:chOff x="2171009" y="127649"/>
            <a:chExt cx="1769760" cy="668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598BE9A7-3D68-EFF7-50D4-CB20E39D77C6}"/>
                    </a:ext>
                  </a:extLst>
                </p14:cNvPr>
                <p14:cNvContentPartPr/>
                <p14:nvPr/>
              </p14:nvContentPartPr>
              <p14:xfrm>
                <a:off x="2171009" y="331409"/>
                <a:ext cx="227520" cy="464760"/>
              </p14:xfrm>
            </p:contentPart>
          </mc:Choice>
          <mc:Fallback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598BE9A7-3D68-EFF7-50D4-CB20E39D77C6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162009" y="322409"/>
                  <a:ext cx="245160" cy="48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DBA9B5C9-9F13-3D06-F84D-B34DABF4D12E}"/>
                    </a:ext>
                  </a:extLst>
                </p14:cNvPr>
                <p14:cNvContentPartPr/>
                <p14:nvPr/>
              </p14:nvContentPartPr>
              <p14:xfrm>
                <a:off x="2471609" y="350489"/>
                <a:ext cx="132480" cy="23688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DBA9B5C9-9F13-3D06-F84D-B34DABF4D12E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462969" y="341849"/>
                  <a:ext cx="15012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A4F2C5C8-F3A9-0E29-921A-3D5CE1C4D328}"/>
                    </a:ext>
                  </a:extLst>
                </p14:cNvPr>
                <p14:cNvContentPartPr/>
                <p14:nvPr/>
              </p14:nvContentPartPr>
              <p14:xfrm>
                <a:off x="2741969" y="301529"/>
                <a:ext cx="192240" cy="259200"/>
              </p14:xfrm>
            </p:contentPart>
          </mc:Choice>
          <mc:Fallback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A4F2C5C8-F3A9-0E29-921A-3D5CE1C4D328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733329" y="292889"/>
                  <a:ext cx="20988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BCF0F7C0-D6A2-E849-2777-8CB509D38106}"/>
                    </a:ext>
                  </a:extLst>
                </p14:cNvPr>
                <p14:cNvContentPartPr/>
                <p14:nvPr/>
              </p14:nvContentPartPr>
              <p14:xfrm>
                <a:off x="3060929" y="305849"/>
                <a:ext cx="11520" cy="25668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BCF0F7C0-D6A2-E849-2777-8CB509D38106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051929" y="297209"/>
                  <a:ext cx="2916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F0ECE735-DA21-A4DC-0275-3229D3AE0DD0}"/>
                    </a:ext>
                  </a:extLst>
                </p14:cNvPr>
                <p14:cNvContentPartPr/>
                <p14:nvPr/>
              </p14:nvContentPartPr>
              <p14:xfrm>
                <a:off x="3169289" y="304769"/>
                <a:ext cx="33840" cy="26424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F0ECE735-DA21-A4DC-0275-3229D3AE0DD0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160649" y="295769"/>
                  <a:ext cx="5148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17F5D7AB-E2FF-A295-F7F1-5FD838F7B81F}"/>
                    </a:ext>
                  </a:extLst>
                </p14:cNvPr>
                <p14:cNvContentPartPr/>
                <p14:nvPr/>
              </p14:nvContentPartPr>
              <p14:xfrm>
                <a:off x="3163889" y="300089"/>
                <a:ext cx="195840" cy="23256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17F5D7AB-E2FF-A295-F7F1-5FD838F7B81F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155249" y="291089"/>
                  <a:ext cx="21348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E9212159-D5F0-58F9-5972-132FB3B3C1AF}"/>
                    </a:ext>
                  </a:extLst>
                </p14:cNvPr>
                <p14:cNvContentPartPr/>
                <p14:nvPr/>
              </p14:nvContentPartPr>
              <p14:xfrm>
                <a:off x="3508049" y="334289"/>
                <a:ext cx="154800" cy="18540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E9212159-D5F0-58F9-5972-132FB3B3C1A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499049" y="325289"/>
                  <a:ext cx="17244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19A0F37D-D63E-0D11-F186-4628974AF30B}"/>
                    </a:ext>
                  </a:extLst>
                </p14:cNvPr>
                <p14:cNvContentPartPr/>
                <p14:nvPr/>
              </p14:nvContentPartPr>
              <p14:xfrm>
                <a:off x="3564209" y="127649"/>
                <a:ext cx="14040" cy="63360"/>
              </p14:xfrm>
            </p:contentPart>
          </mc:Choice>
          <mc:Fallback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19A0F37D-D63E-0D11-F186-4628974AF30B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3555209" y="118649"/>
                  <a:ext cx="3168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6E640162-373A-0AFB-5B53-5C500BD49735}"/>
                    </a:ext>
                  </a:extLst>
                </p14:cNvPr>
                <p14:cNvContentPartPr/>
                <p14:nvPr/>
              </p14:nvContentPartPr>
              <p14:xfrm>
                <a:off x="3727649" y="299009"/>
                <a:ext cx="213120" cy="23580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6E640162-373A-0AFB-5B53-5C500BD49735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718649" y="290369"/>
                  <a:ext cx="230760" cy="253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C05D670-3543-6B6A-3FFE-0D496BD95B9D}"/>
              </a:ext>
            </a:extLst>
          </p:cNvPr>
          <p:cNvGrpSpPr/>
          <p:nvPr/>
        </p:nvGrpSpPr>
        <p:grpSpPr>
          <a:xfrm>
            <a:off x="4532609" y="126929"/>
            <a:ext cx="2383560" cy="565560"/>
            <a:chOff x="4532609" y="126929"/>
            <a:chExt cx="2383560" cy="565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57404F8E-633D-7AD6-5609-B6F1311B7D63}"/>
                    </a:ext>
                  </a:extLst>
                </p14:cNvPr>
                <p14:cNvContentPartPr/>
                <p14:nvPr/>
              </p14:nvContentPartPr>
              <p14:xfrm>
                <a:off x="4532609" y="152849"/>
                <a:ext cx="188280" cy="370080"/>
              </p14:xfrm>
            </p:contentPart>
          </mc:Choice>
          <mc:Fallback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57404F8E-633D-7AD6-5609-B6F1311B7D63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523969" y="144209"/>
                  <a:ext cx="205920" cy="38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C533BF24-07F6-E5C6-D4CC-89211EA9DC5D}"/>
                    </a:ext>
                  </a:extLst>
                </p14:cNvPr>
                <p14:cNvContentPartPr/>
                <p14:nvPr/>
              </p14:nvContentPartPr>
              <p14:xfrm>
                <a:off x="4849769" y="316649"/>
                <a:ext cx="37080" cy="224640"/>
              </p14:xfrm>
            </p:contentPart>
          </mc:Choice>
          <mc:Fallback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C533BF24-07F6-E5C6-D4CC-89211EA9DC5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4840769" y="308009"/>
                  <a:ext cx="5472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75B8954B-C30F-C26A-BF2A-C1D285F46300}"/>
                    </a:ext>
                  </a:extLst>
                </p14:cNvPr>
                <p14:cNvContentPartPr/>
                <p14:nvPr/>
              </p14:nvContentPartPr>
              <p14:xfrm>
                <a:off x="4997729" y="300809"/>
                <a:ext cx="388080" cy="223560"/>
              </p14:xfrm>
            </p:contentPart>
          </mc:Choice>
          <mc:Fallback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75B8954B-C30F-C26A-BF2A-C1D285F46300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4989089" y="291809"/>
                  <a:ext cx="40572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539C5239-DAD3-9CC8-6D31-6F656D0EAEAE}"/>
                    </a:ext>
                  </a:extLst>
                </p14:cNvPr>
                <p14:cNvContentPartPr/>
                <p14:nvPr/>
              </p14:nvContentPartPr>
              <p14:xfrm>
                <a:off x="5529809" y="301529"/>
                <a:ext cx="156600" cy="390960"/>
              </p14:xfrm>
            </p:contentPart>
          </mc:Choice>
          <mc:Fallback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539C5239-DAD3-9CC8-6D31-6F656D0EAEAE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520809" y="292889"/>
                  <a:ext cx="174240" cy="40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5A3D7036-DDCD-8831-6D1F-7E63C5434B59}"/>
                    </a:ext>
                  </a:extLst>
                </p14:cNvPr>
                <p14:cNvContentPartPr/>
                <p14:nvPr/>
              </p14:nvContentPartPr>
              <p14:xfrm>
                <a:off x="5818529" y="272369"/>
                <a:ext cx="158400" cy="215640"/>
              </p14:xfrm>
            </p:contentPart>
          </mc:Choice>
          <mc:Fallback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5A3D7036-DDCD-8831-6D1F-7E63C5434B5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809529" y="263729"/>
                  <a:ext cx="17604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AED967DE-58D0-4488-3C3B-274D815F8BD8}"/>
                    </a:ext>
                  </a:extLst>
                </p14:cNvPr>
                <p14:cNvContentPartPr/>
                <p14:nvPr/>
              </p14:nvContentPartPr>
              <p14:xfrm>
                <a:off x="6068369" y="290729"/>
                <a:ext cx="5400" cy="194040"/>
              </p14:xfrm>
            </p:contentPart>
          </mc:Choice>
          <mc:Fallback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AED967DE-58D0-4488-3C3B-274D815F8BD8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059729" y="282089"/>
                  <a:ext cx="230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F4DDC07E-CCC1-8375-3E50-DA29843F24F1}"/>
                    </a:ext>
                  </a:extLst>
                </p14:cNvPr>
                <p14:cNvContentPartPr/>
                <p14:nvPr/>
              </p14:nvContentPartPr>
              <p14:xfrm>
                <a:off x="6011129" y="126929"/>
                <a:ext cx="16920" cy="11880"/>
              </p14:xfrm>
            </p:contentPart>
          </mc:Choice>
          <mc:Fallback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F4DDC07E-CCC1-8375-3E50-DA29843F24F1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6002129" y="117929"/>
                  <a:ext cx="3456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22AA030B-931E-0264-28E7-B39A2029776E}"/>
                    </a:ext>
                  </a:extLst>
                </p14:cNvPr>
                <p14:cNvContentPartPr/>
                <p14:nvPr/>
              </p14:nvContentPartPr>
              <p14:xfrm>
                <a:off x="6160889" y="250409"/>
                <a:ext cx="223920" cy="216720"/>
              </p14:xfrm>
            </p:contentPart>
          </mc:Choice>
          <mc:Fallback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22AA030B-931E-0264-28E7-B39A2029776E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6151889" y="241769"/>
                  <a:ext cx="24156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BBBF1880-2E5E-B206-518C-912A6E612AE1}"/>
                    </a:ext>
                  </a:extLst>
                </p14:cNvPr>
                <p14:cNvContentPartPr/>
                <p14:nvPr/>
              </p14:nvContentPartPr>
              <p14:xfrm>
                <a:off x="6480209" y="303689"/>
                <a:ext cx="155160" cy="137160"/>
              </p14:xfrm>
            </p:contentPart>
          </mc:Choice>
          <mc:Fallback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BBBF1880-2E5E-B206-518C-912A6E612AE1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471209" y="294689"/>
                  <a:ext cx="1728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CBDE0E0F-5E9D-635E-254A-B8EB491B5C52}"/>
                    </a:ext>
                  </a:extLst>
                </p14:cNvPr>
                <p14:cNvContentPartPr/>
                <p14:nvPr/>
              </p14:nvContentPartPr>
              <p14:xfrm>
                <a:off x="6637169" y="299009"/>
                <a:ext cx="279000" cy="162000"/>
              </p14:xfrm>
            </p:contentPart>
          </mc:Choice>
          <mc:Fallback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CBDE0E0F-5E9D-635E-254A-B8EB491B5C52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6628169" y="290009"/>
                  <a:ext cx="296640" cy="179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FCBB5CB3-A14A-51D1-1E7B-8816C77270D4}"/>
              </a:ext>
            </a:extLst>
          </p:cNvPr>
          <p:cNvGrpSpPr/>
          <p:nvPr/>
        </p:nvGrpSpPr>
        <p:grpSpPr>
          <a:xfrm>
            <a:off x="7410449" y="162929"/>
            <a:ext cx="3032280" cy="408600"/>
            <a:chOff x="7410449" y="162929"/>
            <a:chExt cx="3032280" cy="408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080AC0F0-D174-DEB7-C3B9-C7BC5D549B8B}"/>
                    </a:ext>
                  </a:extLst>
                </p14:cNvPr>
                <p14:cNvContentPartPr/>
                <p14:nvPr/>
              </p14:nvContentPartPr>
              <p14:xfrm>
                <a:off x="7410449" y="270569"/>
                <a:ext cx="294840" cy="4068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080AC0F0-D174-DEB7-C3B9-C7BC5D549B8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7401809" y="261569"/>
                  <a:ext cx="31248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CD646D18-4164-01D1-3AF3-6E1C00700A1D}"/>
                    </a:ext>
                  </a:extLst>
                </p14:cNvPr>
                <p14:cNvContentPartPr/>
                <p14:nvPr/>
              </p14:nvContentPartPr>
              <p14:xfrm>
                <a:off x="7563089" y="285689"/>
                <a:ext cx="47160" cy="22104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CD646D18-4164-01D1-3AF3-6E1C00700A1D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554089" y="277049"/>
                  <a:ext cx="6480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9883C5FA-CA64-69DC-65B2-0B4B5EA17E81}"/>
                    </a:ext>
                  </a:extLst>
                </p14:cNvPr>
                <p14:cNvContentPartPr/>
                <p14:nvPr/>
              </p14:nvContentPartPr>
              <p14:xfrm>
                <a:off x="7785929" y="306569"/>
                <a:ext cx="157680" cy="16632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9883C5FA-CA64-69DC-65B2-0B4B5EA17E81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7776929" y="297569"/>
                  <a:ext cx="17532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E08936B1-F3B1-02D5-F91A-417229D66449}"/>
                    </a:ext>
                  </a:extLst>
                </p14:cNvPr>
                <p14:cNvContentPartPr/>
                <p14:nvPr/>
              </p14:nvContentPartPr>
              <p14:xfrm>
                <a:off x="8024969" y="277049"/>
                <a:ext cx="181800" cy="18792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E08936B1-F3B1-02D5-F91A-417229D66449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8016329" y="268409"/>
                  <a:ext cx="19944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D6F9147D-99B5-7645-66CA-56702F5A5E42}"/>
                    </a:ext>
                  </a:extLst>
                </p14:cNvPr>
                <p14:cNvContentPartPr/>
                <p14:nvPr/>
              </p14:nvContentPartPr>
              <p14:xfrm>
                <a:off x="8260409" y="195329"/>
                <a:ext cx="242640" cy="37620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D6F9147D-99B5-7645-66CA-56702F5A5E42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8251409" y="186329"/>
                  <a:ext cx="26028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59901798-C330-0E66-6727-6B3C1D5697BC}"/>
                    </a:ext>
                  </a:extLst>
                </p14:cNvPr>
                <p14:cNvContentPartPr/>
                <p14:nvPr/>
              </p14:nvContentPartPr>
              <p14:xfrm>
                <a:off x="8616809" y="307289"/>
                <a:ext cx="169560" cy="20952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59901798-C330-0E66-6727-6B3C1D5697BC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608169" y="298289"/>
                  <a:ext cx="18720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AD96AD69-AFDF-5588-67DC-2F564854373D}"/>
                    </a:ext>
                  </a:extLst>
                </p14:cNvPr>
                <p14:cNvContentPartPr/>
                <p14:nvPr/>
              </p14:nvContentPartPr>
              <p14:xfrm>
                <a:off x="8690249" y="162929"/>
                <a:ext cx="14040" cy="25560"/>
              </p14:xfrm>
            </p:contentPart>
          </mc:Choice>
          <mc:Fallback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AD96AD69-AFDF-5588-67DC-2F564854373D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8681249" y="154289"/>
                  <a:ext cx="316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19E3FC99-0850-D090-E9B8-EC1CA0EA2A34}"/>
                    </a:ext>
                  </a:extLst>
                </p14:cNvPr>
                <p14:cNvContentPartPr/>
                <p14:nvPr/>
              </p14:nvContentPartPr>
              <p14:xfrm>
                <a:off x="8858369" y="293609"/>
                <a:ext cx="187200" cy="213120"/>
              </p14:xfrm>
            </p:contentPart>
          </mc:Choice>
          <mc:Fallback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19E3FC99-0850-D090-E9B8-EC1CA0EA2A34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8849369" y="284609"/>
                  <a:ext cx="20484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21FC0BAD-F200-68B4-B337-AC5EA4946C83}"/>
                    </a:ext>
                  </a:extLst>
                </p14:cNvPr>
                <p14:cNvContentPartPr/>
                <p14:nvPr/>
              </p14:nvContentPartPr>
              <p14:xfrm>
                <a:off x="8882489" y="261929"/>
                <a:ext cx="184320" cy="246240"/>
              </p14:xfrm>
            </p:contentPart>
          </mc:Choice>
          <mc:Fallback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21FC0BAD-F200-68B4-B337-AC5EA4946C83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873489" y="253289"/>
                  <a:ext cx="20196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4C13EB93-E06F-657B-E574-49C9C77983D3}"/>
                    </a:ext>
                  </a:extLst>
                </p14:cNvPr>
                <p14:cNvContentPartPr/>
                <p14:nvPr/>
              </p14:nvContentPartPr>
              <p14:xfrm>
                <a:off x="9245729" y="263729"/>
                <a:ext cx="1800" cy="235440"/>
              </p14:xfrm>
            </p:contentPart>
          </mc:Choice>
          <mc:Fallback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4C13EB93-E06F-657B-E574-49C9C77983D3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9237089" y="255089"/>
                  <a:ext cx="1944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178CDB30-D0C0-EC1C-6FF4-2860B942CC6D}"/>
                    </a:ext>
                  </a:extLst>
                </p14:cNvPr>
                <p14:cNvContentPartPr/>
                <p14:nvPr/>
              </p14:nvContentPartPr>
              <p14:xfrm>
                <a:off x="9423209" y="268049"/>
                <a:ext cx="196920" cy="200880"/>
              </p14:xfrm>
            </p:contentPart>
          </mc:Choice>
          <mc:Fallback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178CDB30-D0C0-EC1C-6FF4-2860B942CC6D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9414569" y="259409"/>
                  <a:ext cx="21456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DCA19E25-3919-F560-ED79-0920CEE4DA0C}"/>
                    </a:ext>
                  </a:extLst>
                </p14:cNvPr>
                <p14:cNvContentPartPr/>
                <p14:nvPr/>
              </p14:nvContentPartPr>
              <p14:xfrm>
                <a:off x="9737129" y="287489"/>
                <a:ext cx="218160" cy="31680"/>
              </p14:xfrm>
            </p:contentPart>
          </mc:Choice>
          <mc:Fallback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DCA19E25-3919-F560-ED79-0920CEE4DA0C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9728129" y="278849"/>
                  <a:ext cx="23580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469E0A47-54F7-FC86-692A-82A00E2D8F40}"/>
                    </a:ext>
                  </a:extLst>
                </p14:cNvPr>
                <p14:cNvContentPartPr/>
                <p14:nvPr/>
              </p14:nvContentPartPr>
              <p14:xfrm>
                <a:off x="9825329" y="300089"/>
                <a:ext cx="55440" cy="203040"/>
              </p14:xfrm>
            </p:contentPart>
          </mc:Choice>
          <mc:Fallback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469E0A47-54F7-FC86-692A-82A00E2D8F40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9816329" y="291089"/>
                  <a:ext cx="7308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4E002B23-F0FA-2F53-B4AF-9E4A6378CF10}"/>
                    </a:ext>
                  </a:extLst>
                </p14:cNvPr>
                <p14:cNvContentPartPr/>
                <p14:nvPr/>
              </p14:nvContentPartPr>
              <p14:xfrm>
                <a:off x="9976169" y="362009"/>
                <a:ext cx="191880" cy="144720"/>
              </p14:xfrm>
            </p:contentPart>
          </mc:Choice>
          <mc:Fallback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4E002B23-F0FA-2F53-B4AF-9E4A6378CF10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9967529" y="353009"/>
                  <a:ext cx="20952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C71CA535-F4B2-B687-F0CB-281AE99A0208}"/>
                    </a:ext>
                  </a:extLst>
                </p14:cNvPr>
                <p14:cNvContentPartPr/>
                <p14:nvPr/>
              </p14:nvContentPartPr>
              <p14:xfrm>
                <a:off x="10266329" y="302249"/>
                <a:ext cx="176400" cy="186840"/>
              </p14:xfrm>
            </p:contentPart>
          </mc:Choice>
          <mc:Fallback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C71CA535-F4B2-B687-F0CB-281AE99A0208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0257329" y="293609"/>
                  <a:ext cx="194040" cy="20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C771CFCC-6E72-73F0-46B6-94A6DD22F3E7}"/>
              </a:ext>
            </a:extLst>
          </p:cNvPr>
          <p:cNvGrpSpPr/>
          <p:nvPr/>
        </p:nvGrpSpPr>
        <p:grpSpPr>
          <a:xfrm>
            <a:off x="11024129" y="155729"/>
            <a:ext cx="188280" cy="474120"/>
            <a:chOff x="11024129" y="155729"/>
            <a:chExt cx="188280" cy="474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7FC437A7-390E-FBC7-69DC-2EFFB247D7A4}"/>
                    </a:ext>
                  </a:extLst>
                </p14:cNvPr>
                <p14:cNvContentPartPr/>
                <p14:nvPr/>
              </p14:nvContentPartPr>
              <p14:xfrm>
                <a:off x="11040689" y="291089"/>
                <a:ext cx="171720" cy="187200"/>
              </p14:xfrm>
            </p:contentPart>
          </mc:Choice>
          <mc:Fallback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7FC437A7-390E-FBC7-69DC-2EFFB247D7A4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1031689" y="282089"/>
                  <a:ext cx="18936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1C445641-6ADB-3D68-6EF3-B26A91903170}"/>
                    </a:ext>
                  </a:extLst>
                </p14:cNvPr>
                <p14:cNvContentPartPr/>
                <p14:nvPr/>
              </p14:nvContentPartPr>
              <p14:xfrm>
                <a:off x="11024129" y="155729"/>
                <a:ext cx="48960" cy="474120"/>
              </p14:xfrm>
            </p:contentPart>
          </mc:Choice>
          <mc:Fallback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1C445641-6ADB-3D68-6EF3-B26A91903170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1015489" y="147089"/>
                  <a:ext cx="66600" cy="491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6B9365B-F344-52AD-7529-CCD64039DDCF}"/>
                  </a:ext>
                </a:extLst>
              </p14:cNvPr>
              <p14:cNvContentPartPr/>
              <p14:nvPr/>
            </p14:nvContentPartPr>
            <p14:xfrm>
              <a:off x="11405369" y="251489"/>
              <a:ext cx="162360" cy="2365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6B9365B-F344-52AD-7529-CCD64039DDC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1396729" y="242849"/>
                <a:ext cx="180000" cy="254160"/>
              </a:xfrm>
              <a:prstGeom prst="rect">
                <a:avLst/>
              </a:prstGeom>
            </p:spPr>
          </p:pic>
        </mc:Fallback>
      </mc:AlternateContent>
      <p:grpSp>
        <p:nvGrpSpPr>
          <p:cNvPr id="54" name="Group 53">
            <a:extLst>
              <a:ext uri="{FF2B5EF4-FFF2-40B4-BE49-F238E27FC236}">
                <a16:creationId xmlns:a16="http://schemas.microsoft.com/office/drawing/2014/main" id="{80DBA70B-3A3D-4E2F-A545-A7EBC6978CB9}"/>
              </a:ext>
            </a:extLst>
          </p:cNvPr>
          <p:cNvGrpSpPr/>
          <p:nvPr/>
        </p:nvGrpSpPr>
        <p:grpSpPr>
          <a:xfrm>
            <a:off x="11853569" y="274529"/>
            <a:ext cx="282240" cy="204840"/>
            <a:chOff x="11853569" y="274529"/>
            <a:chExt cx="282240" cy="204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8795DC1F-C602-F7B8-52D4-88B0F3844F49}"/>
                    </a:ext>
                  </a:extLst>
                </p14:cNvPr>
                <p14:cNvContentPartPr/>
                <p14:nvPr/>
              </p14:nvContentPartPr>
              <p14:xfrm>
                <a:off x="11910089" y="274529"/>
                <a:ext cx="3960" cy="360"/>
              </p14:xfrm>
            </p:contentPart>
          </mc:Choice>
          <mc:Fallback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8795DC1F-C602-F7B8-52D4-88B0F3844F49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1901449" y="265889"/>
                  <a:ext cx="216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C8390BCF-AFAB-B8AE-E362-B233DC8DBE46}"/>
                    </a:ext>
                  </a:extLst>
                </p14:cNvPr>
                <p14:cNvContentPartPr/>
                <p14:nvPr/>
              </p14:nvContentPartPr>
              <p14:xfrm>
                <a:off x="11853569" y="288209"/>
                <a:ext cx="165240" cy="360"/>
              </p14:xfrm>
            </p:contentPart>
          </mc:Choice>
          <mc:Fallback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C8390BCF-AFAB-B8AE-E362-B233DC8DBE46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1844929" y="279569"/>
                  <a:ext cx="1828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6F992F74-CF2A-A531-2DB3-5743066E1DE3}"/>
                    </a:ext>
                  </a:extLst>
                </p14:cNvPr>
                <p14:cNvContentPartPr/>
                <p14:nvPr/>
              </p14:nvContentPartPr>
              <p14:xfrm>
                <a:off x="11891369" y="284969"/>
                <a:ext cx="68400" cy="194400"/>
              </p14:xfrm>
            </p:contentPart>
          </mc:Choice>
          <mc:Fallback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6F992F74-CF2A-A531-2DB3-5743066E1DE3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1882729" y="276329"/>
                  <a:ext cx="8604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54CF2637-D8DC-2B54-2BD4-41B6FF90A3F7}"/>
                    </a:ext>
                  </a:extLst>
                </p14:cNvPr>
                <p14:cNvContentPartPr/>
                <p14:nvPr/>
              </p14:nvContentPartPr>
              <p14:xfrm>
                <a:off x="11977049" y="314129"/>
                <a:ext cx="158760" cy="160560"/>
              </p14:xfrm>
            </p:contentPart>
          </mc:Choice>
          <mc:Fallback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54CF2637-D8DC-2B54-2BD4-41B6FF90A3F7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1968049" y="305129"/>
                  <a:ext cx="176400" cy="178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F783A8C-1038-9A64-FFCD-25063382D2F0}"/>
                  </a:ext>
                </a:extLst>
              </p14:cNvPr>
              <p14:cNvContentPartPr/>
              <p14:nvPr/>
            </p14:nvContentPartPr>
            <p14:xfrm>
              <a:off x="358409" y="1486649"/>
              <a:ext cx="7560" cy="252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F783A8C-1038-9A64-FFCD-25063382D2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5409" y="1424009"/>
                <a:ext cx="133200" cy="12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63" name="Group 62">
            <a:extLst>
              <a:ext uri="{FF2B5EF4-FFF2-40B4-BE49-F238E27FC236}">
                <a16:creationId xmlns:a16="http://schemas.microsoft.com/office/drawing/2014/main" id="{BE7AEC08-B2FA-6176-FAF8-74A6781B5198}"/>
              </a:ext>
            </a:extLst>
          </p:cNvPr>
          <p:cNvGrpSpPr/>
          <p:nvPr/>
        </p:nvGrpSpPr>
        <p:grpSpPr>
          <a:xfrm>
            <a:off x="804449" y="1320689"/>
            <a:ext cx="363600" cy="340920"/>
            <a:chOff x="804449" y="1320689"/>
            <a:chExt cx="363600" cy="340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DB645217-069C-E791-85C4-FA445C22228F}"/>
                    </a:ext>
                  </a:extLst>
                </p14:cNvPr>
                <p14:cNvContentPartPr/>
                <p14:nvPr/>
              </p14:nvContentPartPr>
              <p14:xfrm>
                <a:off x="804449" y="1320689"/>
                <a:ext cx="87480" cy="340920"/>
              </p14:xfrm>
            </p:contentPart>
          </mc:Choice>
          <mc:Fallback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DB645217-069C-E791-85C4-FA445C22228F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795449" y="1311689"/>
                  <a:ext cx="10512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28E24866-C37D-851E-01C3-F10C15506B4E}"/>
                    </a:ext>
                  </a:extLst>
                </p14:cNvPr>
                <p14:cNvContentPartPr/>
                <p14:nvPr/>
              </p14:nvContentPartPr>
              <p14:xfrm>
                <a:off x="1009649" y="1350929"/>
                <a:ext cx="158400" cy="268200"/>
              </p14:xfrm>
            </p:contentPart>
          </mc:Choice>
          <mc:Fallback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28E24866-C37D-851E-01C3-F10C15506B4E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001009" y="1341929"/>
                  <a:ext cx="176040" cy="285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3E8985E-DE7E-38DF-2F86-DF917B8C3BDA}"/>
                  </a:ext>
                </a:extLst>
              </p14:cNvPr>
              <p14:cNvContentPartPr/>
              <p14:nvPr/>
            </p14:nvContentPartPr>
            <p14:xfrm>
              <a:off x="1432289" y="1550369"/>
              <a:ext cx="19080" cy="12744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3E8985E-DE7E-38DF-2F86-DF917B8C3BD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423289" y="1541369"/>
                <a:ext cx="36720" cy="145080"/>
              </a:xfrm>
              <a:prstGeom prst="rect">
                <a:avLst/>
              </a:prstGeom>
            </p:spPr>
          </p:pic>
        </mc:Fallback>
      </mc:AlternateContent>
      <p:grpSp>
        <p:nvGrpSpPr>
          <p:cNvPr id="62" name="Group 61">
            <a:extLst>
              <a:ext uri="{FF2B5EF4-FFF2-40B4-BE49-F238E27FC236}">
                <a16:creationId xmlns:a16="http://schemas.microsoft.com/office/drawing/2014/main" id="{5E4516F5-CC10-CF0F-573C-EBEE0B144F9D}"/>
              </a:ext>
            </a:extLst>
          </p:cNvPr>
          <p:cNvGrpSpPr/>
          <p:nvPr/>
        </p:nvGrpSpPr>
        <p:grpSpPr>
          <a:xfrm>
            <a:off x="1761329" y="1305569"/>
            <a:ext cx="548640" cy="276480"/>
            <a:chOff x="1761329" y="1305569"/>
            <a:chExt cx="548640" cy="276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3CE381BB-9B65-F9E5-2769-609FFF9EB245}"/>
                    </a:ext>
                  </a:extLst>
                </p14:cNvPr>
                <p14:cNvContentPartPr/>
                <p14:nvPr/>
              </p14:nvContentPartPr>
              <p14:xfrm>
                <a:off x="1761329" y="1305569"/>
                <a:ext cx="92520" cy="276480"/>
              </p14:xfrm>
            </p:contentPart>
          </mc:Choice>
          <mc:Fallback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3CE381BB-9B65-F9E5-2769-609FFF9EB245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752689" y="1296929"/>
                  <a:ext cx="11016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11E4D155-7485-17E3-8719-8D635370CB21}"/>
                    </a:ext>
                  </a:extLst>
                </p14:cNvPr>
                <p14:cNvContentPartPr/>
                <p14:nvPr/>
              </p14:nvContentPartPr>
              <p14:xfrm>
                <a:off x="1940249" y="1324289"/>
                <a:ext cx="141120" cy="21888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11E4D155-7485-17E3-8719-8D635370CB21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931249" y="1315649"/>
                  <a:ext cx="15876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7942DF76-E2A0-EE12-E779-6B0F5B7637D0}"/>
                    </a:ext>
                  </a:extLst>
                </p14:cNvPr>
                <p14:cNvContentPartPr/>
                <p14:nvPr/>
              </p14:nvContentPartPr>
              <p14:xfrm>
                <a:off x="2172449" y="1307009"/>
                <a:ext cx="137520" cy="21276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7942DF76-E2A0-EE12-E779-6B0F5B7637D0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2163809" y="1298369"/>
                  <a:ext cx="155160" cy="230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6417A7B-9ADB-401A-27F5-A5CAF122A0A4}"/>
                  </a:ext>
                </a:extLst>
              </p14:cNvPr>
              <p14:cNvContentPartPr/>
              <p14:nvPr/>
            </p14:nvContentPartPr>
            <p14:xfrm>
              <a:off x="2501129" y="1563689"/>
              <a:ext cx="21960" cy="885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6417A7B-9ADB-401A-27F5-A5CAF122A0A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92489" y="1554689"/>
                <a:ext cx="39600" cy="106200"/>
              </a:xfrm>
              <a:prstGeom prst="rect">
                <a:avLst/>
              </a:prstGeom>
            </p:spPr>
          </p:pic>
        </mc:Fallback>
      </mc:AlternateContent>
      <p:grpSp>
        <p:nvGrpSpPr>
          <p:cNvPr id="82" name="Group 81">
            <a:extLst>
              <a:ext uri="{FF2B5EF4-FFF2-40B4-BE49-F238E27FC236}">
                <a16:creationId xmlns:a16="http://schemas.microsoft.com/office/drawing/2014/main" id="{84CFCB79-C252-A06E-C2D1-FB1795C21DCA}"/>
              </a:ext>
            </a:extLst>
          </p:cNvPr>
          <p:cNvGrpSpPr/>
          <p:nvPr/>
        </p:nvGrpSpPr>
        <p:grpSpPr>
          <a:xfrm>
            <a:off x="2756009" y="1280009"/>
            <a:ext cx="933840" cy="303120"/>
            <a:chOff x="2756009" y="1280009"/>
            <a:chExt cx="933840" cy="303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995AFF08-AE5B-484B-969B-F82E8DEB333D}"/>
                    </a:ext>
                  </a:extLst>
                </p14:cNvPr>
                <p14:cNvContentPartPr/>
                <p14:nvPr/>
              </p14:nvContentPartPr>
              <p14:xfrm>
                <a:off x="2756009" y="1320329"/>
                <a:ext cx="167040" cy="26280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995AFF08-AE5B-484B-969B-F82E8DEB333D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2747009" y="1311689"/>
                  <a:ext cx="18468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BEE4542E-8066-B06B-8987-9A2B3E79F013}"/>
                    </a:ext>
                  </a:extLst>
                </p14:cNvPr>
                <p14:cNvContentPartPr/>
                <p14:nvPr/>
              </p14:nvContentPartPr>
              <p14:xfrm>
                <a:off x="3008369" y="1532729"/>
                <a:ext cx="360" cy="360"/>
              </p14:xfrm>
            </p:contentPart>
          </mc:Choice>
          <mc:Fallback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BEE4542E-8066-B06B-8987-9A2B3E79F013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2999729" y="1523729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18A3A949-BF79-BB18-BD68-11E07BC74FBE}"/>
                    </a:ext>
                  </a:extLst>
                </p14:cNvPr>
                <p14:cNvContentPartPr/>
                <p14:nvPr/>
              </p14:nvContentPartPr>
              <p14:xfrm>
                <a:off x="3131849" y="1298369"/>
                <a:ext cx="149400" cy="241200"/>
              </p14:xfrm>
            </p:contentPart>
          </mc:Choice>
          <mc:Fallback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18A3A949-BF79-BB18-BD68-11E07BC74FBE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3122849" y="1289369"/>
                  <a:ext cx="16704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CEDD1AD1-0592-DE24-05F9-8C8F4728046A}"/>
                    </a:ext>
                  </a:extLst>
                </p14:cNvPr>
                <p14:cNvContentPartPr/>
                <p14:nvPr/>
              </p14:nvContentPartPr>
              <p14:xfrm>
                <a:off x="3344609" y="1315289"/>
                <a:ext cx="126360" cy="218160"/>
              </p14:xfrm>
            </p:contentPart>
          </mc:Choice>
          <mc:Fallback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CEDD1AD1-0592-DE24-05F9-8C8F4728046A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3335609" y="1306649"/>
                  <a:ext cx="14400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29570E65-C926-8A27-52A1-273D91F2B353}"/>
                    </a:ext>
                  </a:extLst>
                </p14:cNvPr>
                <p14:cNvContentPartPr/>
                <p14:nvPr/>
              </p14:nvContentPartPr>
              <p14:xfrm>
                <a:off x="3543329" y="1280009"/>
                <a:ext cx="146520" cy="221760"/>
              </p14:xfrm>
            </p:contentPart>
          </mc:Choice>
          <mc:Fallback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29570E65-C926-8A27-52A1-273D91F2B353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3534689" y="1271369"/>
                  <a:ext cx="164160" cy="239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B4F9198-A5CA-DC57-00B0-37DFEEC9E950}"/>
                  </a:ext>
                </a:extLst>
              </p14:cNvPr>
              <p14:cNvContentPartPr/>
              <p14:nvPr/>
            </p14:nvContentPartPr>
            <p14:xfrm>
              <a:off x="3914489" y="1546049"/>
              <a:ext cx="74880" cy="13860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B4F9198-A5CA-DC57-00B0-37DFEEC9E950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905489" y="1537409"/>
                <a:ext cx="92520" cy="156240"/>
              </a:xfrm>
              <a:prstGeom prst="rect">
                <a:avLst/>
              </a:prstGeom>
            </p:spPr>
          </p:pic>
        </mc:Fallback>
      </mc:AlternateContent>
      <p:grpSp>
        <p:nvGrpSpPr>
          <p:cNvPr id="81" name="Group 80">
            <a:extLst>
              <a:ext uri="{FF2B5EF4-FFF2-40B4-BE49-F238E27FC236}">
                <a16:creationId xmlns:a16="http://schemas.microsoft.com/office/drawing/2014/main" id="{5C6D3314-9D1E-2296-D35E-C7264CBE5CC4}"/>
              </a:ext>
            </a:extLst>
          </p:cNvPr>
          <p:cNvGrpSpPr/>
          <p:nvPr/>
        </p:nvGrpSpPr>
        <p:grpSpPr>
          <a:xfrm>
            <a:off x="4163609" y="1528409"/>
            <a:ext cx="326520" cy="14040"/>
            <a:chOff x="4163609" y="1528409"/>
            <a:chExt cx="326520" cy="14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1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B0618490-9570-3C95-B31B-FEC3B06EA9FC}"/>
                    </a:ext>
                  </a:extLst>
                </p14:cNvPr>
                <p14:cNvContentPartPr/>
                <p14:nvPr/>
              </p14:nvContentPartPr>
              <p14:xfrm>
                <a:off x="4163609" y="1528409"/>
                <a:ext cx="176040" cy="5760"/>
              </p14:xfrm>
            </p:contentPart>
          </mc:Choice>
          <mc:Fallback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B0618490-9570-3C95-B31B-FEC3B06EA9FC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4154969" y="1519769"/>
                  <a:ext cx="19368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36F812CB-8114-89B1-7E91-2981074BC668}"/>
                    </a:ext>
                  </a:extLst>
                </p14:cNvPr>
                <p14:cNvContentPartPr/>
                <p14:nvPr/>
              </p14:nvContentPartPr>
              <p14:xfrm>
                <a:off x="4405529" y="1531289"/>
                <a:ext cx="84600" cy="11160"/>
              </p14:xfrm>
            </p:contentPart>
          </mc:Choice>
          <mc:Fallback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36F812CB-8114-89B1-7E91-2981074BC668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4396529" y="1522649"/>
                  <a:ext cx="102240" cy="28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9F0CF159-AFC3-C305-01A5-91C8D2C3B1ED}"/>
              </a:ext>
            </a:extLst>
          </p:cNvPr>
          <p:cNvGrpSpPr/>
          <p:nvPr/>
        </p:nvGrpSpPr>
        <p:grpSpPr>
          <a:xfrm>
            <a:off x="5063249" y="1352009"/>
            <a:ext cx="369000" cy="197280"/>
            <a:chOff x="5063249" y="1352009"/>
            <a:chExt cx="369000" cy="197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5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854C1FFF-12E0-1FEE-89ED-123408ED9375}"/>
                    </a:ext>
                  </a:extLst>
                </p14:cNvPr>
                <p14:cNvContentPartPr/>
                <p14:nvPr/>
              </p14:nvContentPartPr>
              <p14:xfrm>
                <a:off x="5063249" y="1352009"/>
                <a:ext cx="189720" cy="194400"/>
              </p14:xfrm>
            </p:contentPart>
          </mc:Choice>
          <mc:Fallback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854C1FFF-12E0-1FEE-89ED-123408ED9375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5054609" y="1343009"/>
                  <a:ext cx="20736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0F27C440-934C-6814-FA98-3731604D4904}"/>
                    </a:ext>
                  </a:extLst>
                </p14:cNvPr>
                <p14:cNvContentPartPr/>
                <p14:nvPr/>
              </p14:nvContentPartPr>
              <p14:xfrm>
                <a:off x="5287529" y="1408529"/>
                <a:ext cx="144720" cy="140760"/>
              </p14:xfrm>
            </p:contentPart>
          </mc:Choice>
          <mc:Fallback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0F27C440-934C-6814-FA98-3731604D4904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5278889" y="1399529"/>
                  <a:ext cx="162360" cy="158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059C57F7-0E18-1735-CD02-2D64E7083DE5}"/>
              </a:ext>
            </a:extLst>
          </p:cNvPr>
          <p:cNvGrpSpPr/>
          <p:nvPr/>
        </p:nvGrpSpPr>
        <p:grpSpPr>
          <a:xfrm>
            <a:off x="5881169" y="1227089"/>
            <a:ext cx="1076400" cy="477000"/>
            <a:chOff x="5881169" y="1227089"/>
            <a:chExt cx="1076400" cy="477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9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027B4EF6-DF5B-8173-C5F7-5CDAE48569BA}"/>
                    </a:ext>
                  </a:extLst>
                </p14:cNvPr>
                <p14:cNvContentPartPr/>
                <p14:nvPr/>
              </p14:nvContentPartPr>
              <p14:xfrm>
                <a:off x="5881169" y="1263809"/>
                <a:ext cx="191520" cy="317520"/>
              </p14:xfrm>
            </p:contentPart>
          </mc:Choice>
          <mc:Fallback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027B4EF6-DF5B-8173-C5F7-5CDAE48569BA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5872529" y="1255169"/>
                  <a:ext cx="20916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EE3A8674-5583-0FDF-852B-D63E23C7AFD8}"/>
                    </a:ext>
                  </a:extLst>
                </p14:cNvPr>
                <p14:cNvContentPartPr/>
                <p14:nvPr/>
              </p14:nvContentPartPr>
              <p14:xfrm>
                <a:off x="6152249" y="1401689"/>
                <a:ext cx="217080" cy="228960"/>
              </p14:xfrm>
            </p:contentPart>
          </mc:Choice>
          <mc:Fallback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EE3A8674-5583-0FDF-852B-D63E23C7AFD8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6143609" y="1392689"/>
                  <a:ext cx="23472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9A6837EC-BE82-18E2-A055-5690FAC491F9}"/>
                    </a:ext>
                  </a:extLst>
                </p14:cNvPr>
                <p14:cNvContentPartPr/>
                <p14:nvPr/>
              </p14:nvContentPartPr>
              <p14:xfrm>
                <a:off x="6255569" y="1227089"/>
                <a:ext cx="9360" cy="14040"/>
              </p14:xfrm>
            </p:contentPart>
          </mc:Choice>
          <mc:Fallback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9A6837EC-BE82-18E2-A055-5690FAC491F9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6246569" y="1218449"/>
                  <a:ext cx="2700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FC630D93-1CA8-37BE-A9A1-7BB203E68C9A}"/>
                    </a:ext>
                  </a:extLst>
                </p14:cNvPr>
                <p14:cNvContentPartPr/>
                <p14:nvPr/>
              </p14:nvContentPartPr>
              <p14:xfrm>
                <a:off x="6419369" y="1348049"/>
                <a:ext cx="179280" cy="356040"/>
              </p14:xfrm>
            </p:contentPart>
          </mc:Choice>
          <mc:Fallback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FC630D93-1CA8-37BE-A9A1-7BB203E68C9A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6410369" y="1339409"/>
                  <a:ext cx="196920" cy="37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7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1AA1E1DF-68C4-9349-FEBD-3D1FD54E57C2}"/>
                    </a:ext>
                  </a:extLst>
                </p14:cNvPr>
                <p14:cNvContentPartPr/>
                <p14:nvPr/>
              </p14:nvContentPartPr>
              <p14:xfrm>
                <a:off x="6752729" y="1343009"/>
                <a:ext cx="204840" cy="214560"/>
              </p14:xfrm>
            </p:contentPart>
          </mc:Choice>
          <mc:Fallback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1AA1E1DF-68C4-9349-FEBD-3D1FD54E57C2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6743729" y="1334009"/>
                  <a:ext cx="222480" cy="232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FB823057-5589-1023-0CD6-EA389DEC7E4B}"/>
              </a:ext>
            </a:extLst>
          </p:cNvPr>
          <p:cNvGrpSpPr/>
          <p:nvPr/>
        </p:nvGrpSpPr>
        <p:grpSpPr>
          <a:xfrm>
            <a:off x="7458329" y="1330769"/>
            <a:ext cx="427680" cy="239040"/>
            <a:chOff x="7458329" y="1330769"/>
            <a:chExt cx="427680" cy="239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9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39FD55E4-B341-63DB-37D2-EA98AEDBEB0E}"/>
                    </a:ext>
                  </a:extLst>
                </p14:cNvPr>
                <p14:cNvContentPartPr/>
                <p14:nvPr/>
              </p14:nvContentPartPr>
              <p14:xfrm>
                <a:off x="7458329" y="1330769"/>
                <a:ext cx="185760" cy="208440"/>
              </p14:xfrm>
            </p:contentPart>
          </mc:Choice>
          <mc:Fallback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39FD55E4-B341-63DB-37D2-EA98AEDBEB0E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7449329" y="1322129"/>
                  <a:ext cx="20340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1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02662BA1-B787-BB53-CEE4-A8BC05A9DB4B}"/>
                    </a:ext>
                  </a:extLst>
                </p14:cNvPr>
                <p14:cNvContentPartPr/>
                <p14:nvPr/>
              </p14:nvContentPartPr>
              <p14:xfrm>
                <a:off x="7757489" y="1334729"/>
                <a:ext cx="128520" cy="235080"/>
              </p14:xfrm>
            </p:contentPart>
          </mc:Choice>
          <mc:Fallback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02662BA1-B787-BB53-CEE4-A8BC05A9DB4B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7748489" y="1325729"/>
                  <a:ext cx="146160" cy="252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8D580F29-595F-C467-B697-B37BB2810220}"/>
              </a:ext>
            </a:extLst>
          </p:cNvPr>
          <p:cNvGrpSpPr/>
          <p:nvPr/>
        </p:nvGrpSpPr>
        <p:grpSpPr>
          <a:xfrm>
            <a:off x="8544449" y="1326089"/>
            <a:ext cx="379800" cy="312840"/>
            <a:chOff x="8544449" y="1326089"/>
            <a:chExt cx="379800" cy="312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3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BCD6D7D7-3809-D2A4-FE1A-B4BEDDEFDE52}"/>
                    </a:ext>
                  </a:extLst>
                </p14:cNvPr>
                <p14:cNvContentPartPr/>
                <p14:nvPr/>
              </p14:nvContentPartPr>
              <p14:xfrm>
                <a:off x="8544449" y="1326089"/>
                <a:ext cx="180000" cy="259200"/>
              </p14:xfrm>
            </p:contentPart>
          </mc:Choice>
          <mc:Fallback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BCD6D7D7-3809-D2A4-FE1A-B4BEDDEFDE52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8535809" y="1317449"/>
                  <a:ext cx="19764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5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F6FB25A2-2128-E56F-4361-D136CC8D01D3}"/>
                    </a:ext>
                  </a:extLst>
                </p14:cNvPr>
                <p14:cNvContentPartPr/>
                <p14:nvPr/>
              </p14:nvContentPartPr>
              <p14:xfrm>
                <a:off x="8890769" y="1534529"/>
                <a:ext cx="33480" cy="104400"/>
              </p14:xfrm>
            </p:contentPart>
          </mc:Choice>
          <mc:Fallback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F6FB25A2-2128-E56F-4361-D136CC8D01D3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8881769" y="1525529"/>
                  <a:ext cx="51120" cy="122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3946A69-7089-E109-8ECE-49A25F46337F}"/>
                  </a:ext>
                </a:extLst>
              </p14:cNvPr>
              <p14:cNvContentPartPr/>
              <p14:nvPr/>
            </p14:nvContentPartPr>
            <p14:xfrm>
              <a:off x="9140249" y="1342289"/>
              <a:ext cx="156960" cy="2077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3946A69-7089-E109-8ECE-49A25F46337F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131249" y="1333649"/>
                <a:ext cx="174600" cy="225360"/>
              </a:xfrm>
              <a:prstGeom prst="rect">
                <a:avLst/>
              </a:prstGeom>
            </p:spPr>
          </p:pic>
        </mc:Fallback>
      </mc:AlternateContent>
      <p:grpSp>
        <p:nvGrpSpPr>
          <p:cNvPr id="93" name="Group 92">
            <a:extLst>
              <a:ext uri="{FF2B5EF4-FFF2-40B4-BE49-F238E27FC236}">
                <a16:creationId xmlns:a16="http://schemas.microsoft.com/office/drawing/2014/main" id="{1D22B6CD-6298-6ADC-F5F5-7E80AC94523C}"/>
              </a:ext>
            </a:extLst>
          </p:cNvPr>
          <p:cNvGrpSpPr/>
          <p:nvPr/>
        </p:nvGrpSpPr>
        <p:grpSpPr>
          <a:xfrm>
            <a:off x="9481529" y="1317449"/>
            <a:ext cx="270000" cy="311400"/>
            <a:chOff x="9481529" y="1317449"/>
            <a:chExt cx="270000" cy="311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9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E5E416BF-2E80-DDEE-6D5B-FC2A8606FE1E}"/>
                    </a:ext>
                  </a:extLst>
                </p14:cNvPr>
                <p14:cNvContentPartPr/>
                <p14:nvPr/>
              </p14:nvContentPartPr>
              <p14:xfrm>
                <a:off x="9481529" y="1522289"/>
                <a:ext cx="24480" cy="106560"/>
              </p14:xfrm>
            </p:contentPart>
          </mc:Choice>
          <mc:Fallback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E5E416BF-2E80-DDEE-6D5B-FC2A8606FE1E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9472529" y="1513289"/>
                  <a:ext cx="421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1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12D60C18-B612-3744-5840-701226985100}"/>
                    </a:ext>
                  </a:extLst>
                </p14:cNvPr>
                <p14:cNvContentPartPr/>
                <p14:nvPr/>
              </p14:nvContentPartPr>
              <p14:xfrm>
                <a:off x="9623729" y="1317449"/>
                <a:ext cx="127800" cy="235440"/>
              </p14:xfrm>
            </p:contentPart>
          </mc:Choice>
          <mc:Fallback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12D60C18-B612-3744-5840-701226985100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9614729" y="1308809"/>
                  <a:ext cx="145440" cy="253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DAA8520F-2CD2-20C8-87D5-3F7C295AB4CA}"/>
              </a:ext>
            </a:extLst>
          </p:cNvPr>
          <p:cNvGrpSpPr/>
          <p:nvPr/>
        </p:nvGrpSpPr>
        <p:grpSpPr>
          <a:xfrm>
            <a:off x="9914969" y="1524809"/>
            <a:ext cx="488880" cy="154440"/>
            <a:chOff x="9914969" y="1524809"/>
            <a:chExt cx="488880" cy="154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3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0E81EEBE-965B-BF48-2C53-1E83F14DEBD1}"/>
                    </a:ext>
                  </a:extLst>
                </p14:cNvPr>
                <p14:cNvContentPartPr/>
                <p14:nvPr/>
              </p14:nvContentPartPr>
              <p14:xfrm>
                <a:off x="9914969" y="1572689"/>
                <a:ext cx="59040" cy="106560"/>
              </p14:xfrm>
            </p:contentPart>
          </mc:Choice>
          <mc:Fallback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0E81EEBE-965B-BF48-2C53-1E83F14DEBD1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9906329" y="1563689"/>
                  <a:ext cx="7668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5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4CCAF1AE-6EF2-1E89-7EAE-3DBD356854AD}"/>
                    </a:ext>
                  </a:extLst>
                </p14:cNvPr>
                <p14:cNvContentPartPr/>
                <p14:nvPr/>
              </p14:nvContentPartPr>
              <p14:xfrm>
                <a:off x="10110809" y="1546049"/>
                <a:ext cx="14040" cy="1440"/>
              </p14:xfrm>
            </p:contentPart>
          </mc:Choice>
          <mc:Fallback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4CCAF1AE-6EF2-1E89-7EAE-3DBD356854AD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10101809" y="1537409"/>
                  <a:ext cx="3168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7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8AE8E47B-F119-9BC7-92EB-3DA323608727}"/>
                    </a:ext>
                  </a:extLst>
                </p14:cNvPr>
                <p14:cNvContentPartPr/>
                <p14:nvPr/>
              </p14:nvContentPartPr>
              <p14:xfrm>
                <a:off x="10233929" y="1524809"/>
                <a:ext cx="169920" cy="34920"/>
              </p14:xfrm>
            </p:contentPart>
          </mc:Choice>
          <mc:Fallback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8AE8E47B-F119-9BC7-92EB-3DA323608727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10224929" y="1515809"/>
                  <a:ext cx="187560" cy="52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67C737AB-02AE-681A-E861-8CECC4FA5EDE}"/>
              </a:ext>
            </a:extLst>
          </p:cNvPr>
          <p:cNvGrpSpPr/>
          <p:nvPr/>
        </p:nvGrpSpPr>
        <p:grpSpPr>
          <a:xfrm>
            <a:off x="10673849" y="1224929"/>
            <a:ext cx="1484640" cy="473040"/>
            <a:chOff x="10673849" y="1224929"/>
            <a:chExt cx="1484640" cy="473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9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D813DAF4-7E97-2AB4-FE0C-3D19639D5AFE}"/>
                    </a:ext>
                  </a:extLst>
                </p14:cNvPr>
                <p14:cNvContentPartPr/>
                <p14:nvPr/>
              </p14:nvContentPartPr>
              <p14:xfrm>
                <a:off x="10673849" y="1404209"/>
                <a:ext cx="194760" cy="125640"/>
              </p14:xfrm>
            </p:contentPart>
          </mc:Choice>
          <mc:Fallback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D813DAF4-7E97-2AB4-FE0C-3D19639D5AFE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10665209" y="1395209"/>
                  <a:ext cx="21240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1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FC8A661C-E52A-C75D-63DA-BDE07FE65AD9}"/>
                    </a:ext>
                  </a:extLst>
                </p14:cNvPr>
                <p14:cNvContentPartPr/>
                <p14:nvPr/>
              </p14:nvContentPartPr>
              <p14:xfrm>
                <a:off x="10699769" y="1287929"/>
                <a:ext cx="20520" cy="410040"/>
              </p14:xfrm>
            </p:contentPart>
          </mc:Choice>
          <mc:Fallback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FC8A661C-E52A-C75D-63DA-BDE07FE65AD9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10691129" y="1278929"/>
                  <a:ext cx="38160" cy="42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3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FFBED3C5-D61F-A240-847E-CDFB4E595320}"/>
                    </a:ext>
                  </a:extLst>
                </p14:cNvPr>
                <p14:cNvContentPartPr/>
                <p14:nvPr/>
              </p14:nvContentPartPr>
              <p14:xfrm>
                <a:off x="10880849" y="1413929"/>
                <a:ext cx="177120" cy="155520"/>
              </p14:xfrm>
            </p:contentPart>
          </mc:Choice>
          <mc:Fallback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FFBED3C5-D61F-A240-847E-CDFB4E595320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10872209" y="1405289"/>
                  <a:ext cx="19476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5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93AE2FA8-09E8-ABD9-6AFE-07571EFB6069}"/>
                    </a:ext>
                  </a:extLst>
                </p14:cNvPr>
                <p14:cNvContentPartPr/>
                <p14:nvPr/>
              </p14:nvContentPartPr>
              <p14:xfrm>
                <a:off x="11147609" y="1237889"/>
                <a:ext cx="146880" cy="305280"/>
              </p14:xfrm>
            </p:contentPart>
          </mc:Choice>
          <mc:Fallback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93AE2FA8-09E8-ABD9-6AFE-07571EFB6069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11138969" y="1228889"/>
                  <a:ext cx="16452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7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D1AA025E-6351-7802-AC4B-7A6B42733DE5}"/>
                    </a:ext>
                  </a:extLst>
                </p14:cNvPr>
                <p14:cNvContentPartPr/>
                <p14:nvPr/>
              </p14:nvContentPartPr>
              <p14:xfrm>
                <a:off x="11403209" y="1353809"/>
                <a:ext cx="168120" cy="183240"/>
              </p14:xfrm>
            </p:contentPart>
          </mc:Choice>
          <mc:Fallback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D1AA025E-6351-7802-AC4B-7A6B42733DE5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11394569" y="1344809"/>
                  <a:ext cx="18576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9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FA139E51-7C29-E6CC-030A-12163FFBFC82}"/>
                    </a:ext>
                  </a:extLst>
                </p14:cNvPr>
                <p14:cNvContentPartPr/>
                <p14:nvPr/>
              </p14:nvContentPartPr>
              <p14:xfrm>
                <a:off x="11573489" y="1371809"/>
                <a:ext cx="167400" cy="142200"/>
              </p14:xfrm>
            </p:contentPart>
          </mc:Choice>
          <mc:Fallback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FA139E51-7C29-E6CC-030A-12163FFBFC82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11564849" y="1363169"/>
                  <a:ext cx="18504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1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BC0A675F-5599-D3CA-72C2-2ED9AAF7442F}"/>
                    </a:ext>
                  </a:extLst>
                </p14:cNvPr>
                <p14:cNvContentPartPr/>
                <p14:nvPr/>
              </p14:nvContentPartPr>
              <p14:xfrm>
                <a:off x="11831609" y="1360289"/>
                <a:ext cx="42480" cy="185400"/>
              </p14:xfrm>
            </p:contentPart>
          </mc:Choice>
          <mc:Fallback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BC0A675F-5599-D3CA-72C2-2ED9AAF7442F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11822969" y="1351649"/>
                  <a:ext cx="6012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3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4E75BA94-5EFC-740C-FD63-D643A3E218E1}"/>
                    </a:ext>
                  </a:extLst>
                </p14:cNvPr>
                <p14:cNvContentPartPr/>
                <p14:nvPr/>
              </p14:nvContentPartPr>
              <p14:xfrm>
                <a:off x="11957249" y="1365329"/>
                <a:ext cx="12240" cy="162000"/>
              </p14:xfrm>
            </p:contentPart>
          </mc:Choice>
          <mc:Fallback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4E75BA94-5EFC-740C-FD63-D643A3E218E1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11948249" y="1356329"/>
                  <a:ext cx="2988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5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0BD9C6A2-88AB-76D1-07B4-384B697B4A1F}"/>
                    </a:ext>
                  </a:extLst>
                </p14:cNvPr>
                <p14:cNvContentPartPr/>
                <p14:nvPr/>
              </p14:nvContentPartPr>
              <p14:xfrm>
                <a:off x="11959409" y="1402409"/>
                <a:ext cx="102600" cy="100080"/>
              </p14:xfrm>
            </p:contentPart>
          </mc:Choice>
          <mc:Fallback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0BD9C6A2-88AB-76D1-07B4-384B697B4A1F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11950409" y="1393769"/>
                  <a:ext cx="1202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7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06B5B225-DF75-65FA-0B4F-4DE22C4BA5DF}"/>
                    </a:ext>
                  </a:extLst>
                </p14:cNvPr>
                <p14:cNvContentPartPr/>
                <p14:nvPr/>
              </p14:nvContentPartPr>
              <p14:xfrm>
                <a:off x="12050849" y="1432649"/>
                <a:ext cx="107640" cy="86040"/>
              </p14:xfrm>
            </p:contentPart>
          </mc:Choice>
          <mc:Fallback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06B5B225-DF75-65FA-0B4F-4DE22C4BA5DF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12042209" y="1424009"/>
                  <a:ext cx="12528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9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870D1A5A-1D06-634A-1048-D51E71352811}"/>
                    </a:ext>
                  </a:extLst>
                </p14:cNvPr>
                <p14:cNvContentPartPr/>
                <p14:nvPr/>
              </p14:nvContentPartPr>
              <p14:xfrm>
                <a:off x="12034649" y="1224929"/>
                <a:ext cx="102240" cy="339120"/>
              </p14:xfrm>
            </p:contentPart>
          </mc:Choice>
          <mc:Fallback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870D1A5A-1D06-634A-1048-D51E71352811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12026009" y="1215929"/>
                  <a:ext cx="119880" cy="356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5D49FA4A-070F-E12F-3A82-57D801B19BA9}"/>
              </a:ext>
            </a:extLst>
          </p:cNvPr>
          <p:cNvGrpSpPr/>
          <p:nvPr/>
        </p:nvGrpSpPr>
        <p:grpSpPr>
          <a:xfrm>
            <a:off x="504209" y="1907849"/>
            <a:ext cx="777960" cy="360000"/>
            <a:chOff x="504209" y="1907849"/>
            <a:chExt cx="777960" cy="360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1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1C445C8B-F0ED-EDC0-7C65-8A66FBDE996C}"/>
                    </a:ext>
                  </a:extLst>
                </p14:cNvPr>
                <p14:cNvContentPartPr/>
                <p14:nvPr/>
              </p14:nvContentPartPr>
              <p14:xfrm>
                <a:off x="504209" y="2089649"/>
                <a:ext cx="205920" cy="178200"/>
              </p14:xfrm>
            </p:contentPart>
          </mc:Choice>
          <mc:Fallback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1C445C8B-F0ED-EDC0-7C65-8A66FBDE996C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495569" y="2081009"/>
                  <a:ext cx="22356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3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B6B836C9-0779-92D7-45BD-060B810AD268}"/>
                    </a:ext>
                  </a:extLst>
                </p14:cNvPr>
                <p14:cNvContentPartPr/>
                <p14:nvPr/>
              </p14:nvContentPartPr>
              <p14:xfrm>
                <a:off x="771689" y="2065529"/>
                <a:ext cx="96840" cy="169560"/>
              </p14:xfrm>
            </p:contentPart>
          </mc:Choice>
          <mc:Fallback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B6B836C9-0779-92D7-45BD-060B810AD268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762689" y="2056889"/>
                  <a:ext cx="11448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5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C294402D-C89B-BDB8-17B0-01ADDC430F69}"/>
                    </a:ext>
                  </a:extLst>
                </p14:cNvPr>
                <p14:cNvContentPartPr/>
                <p14:nvPr/>
              </p14:nvContentPartPr>
              <p14:xfrm>
                <a:off x="929009" y="2015489"/>
                <a:ext cx="210600" cy="211680"/>
              </p14:xfrm>
            </p:contentPart>
          </mc:Choice>
          <mc:Fallback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C294402D-C89B-BDB8-17B0-01ADDC430F69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920009" y="2006489"/>
                  <a:ext cx="2282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7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D8572CA3-31F8-9BED-AB12-9C9A11C8EDBB}"/>
                    </a:ext>
                  </a:extLst>
                </p14:cNvPr>
                <p14:cNvContentPartPr/>
                <p14:nvPr/>
              </p14:nvContentPartPr>
              <p14:xfrm>
                <a:off x="1277849" y="2057609"/>
                <a:ext cx="4320" cy="14508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D8572CA3-31F8-9BED-AB12-9C9A11C8EDBB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1268849" y="2048969"/>
                  <a:ext cx="219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9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9A78BD1B-D269-3F98-327F-4B3671E53B43}"/>
                    </a:ext>
                  </a:extLst>
                </p14:cNvPr>
                <p14:cNvContentPartPr/>
                <p14:nvPr/>
              </p14:nvContentPartPr>
              <p14:xfrm>
                <a:off x="1247609" y="1907849"/>
                <a:ext cx="8280" cy="16200"/>
              </p14:xfrm>
            </p:contentPart>
          </mc:Choice>
          <mc:Fallback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9A78BD1B-D269-3F98-327F-4B3671E53B43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1238969" y="1898849"/>
                  <a:ext cx="25920" cy="33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45B98BE2-BF11-8F6B-8671-4DCC38BDE4AE}"/>
              </a:ext>
            </a:extLst>
          </p:cNvPr>
          <p:cNvGrpSpPr/>
          <p:nvPr/>
        </p:nvGrpSpPr>
        <p:grpSpPr>
          <a:xfrm>
            <a:off x="1434809" y="1976969"/>
            <a:ext cx="1405800" cy="250560"/>
            <a:chOff x="1434809" y="1976969"/>
            <a:chExt cx="1405800" cy="250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1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F272B964-767B-7EF3-6CD7-0604EF26DB18}"/>
                    </a:ext>
                  </a:extLst>
                </p14:cNvPr>
                <p14:cNvContentPartPr/>
                <p14:nvPr/>
              </p14:nvContentPartPr>
              <p14:xfrm>
                <a:off x="1434809" y="1983089"/>
                <a:ext cx="115920" cy="221040"/>
              </p14:xfrm>
            </p:contentPart>
          </mc:Choice>
          <mc:Fallback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F272B964-767B-7EF3-6CD7-0604EF26DB18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1426169" y="1974449"/>
                  <a:ext cx="13356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3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402C18DF-4981-E64E-EE8E-3105E88237FD}"/>
                    </a:ext>
                  </a:extLst>
                </p14:cNvPr>
                <p14:cNvContentPartPr/>
                <p14:nvPr/>
              </p14:nvContentPartPr>
              <p14:xfrm>
                <a:off x="1636769" y="1976969"/>
                <a:ext cx="236880" cy="225720"/>
              </p14:xfrm>
            </p:contentPart>
          </mc:Choice>
          <mc:Fallback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402C18DF-4981-E64E-EE8E-3105E88237FD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1628129" y="1968329"/>
                  <a:ext cx="254520" cy="24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EA35913C-CEC6-A55F-2805-344EEE593736}"/>
                    </a:ext>
                  </a:extLst>
                </p14:cNvPr>
                <p14:cNvContentPartPr/>
                <p14:nvPr/>
              </p14:nvContentPartPr>
              <p14:xfrm>
                <a:off x="1918289" y="2031329"/>
                <a:ext cx="132480" cy="159480"/>
              </p14:xfrm>
            </p:contentPart>
          </mc:Choice>
          <mc:Fallback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EA35913C-CEC6-A55F-2805-344EEE593736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1909649" y="2022689"/>
                  <a:ext cx="1501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7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F64DCE04-8022-A02D-86E6-B0991A917FE9}"/>
                    </a:ext>
                  </a:extLst>
                </p14:cNvPr>
                <p14:cNvContentPartPr/>
                <p14:nvPr/>
              </p14:nvContentPartPr>
              <p14:xfrm>
                <a:off x="2111249" y="2034209"/>
                <a:ext cx="30240" cy="155520"/>
              </p14:xfrm>
            </p:contentPart>
          </mc:Choice>
          <mc:Fallback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F64DCE04-8022-A02D-86E6-B0991A917FE9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2102249" y="2025569"/>
                  <a:ext cx="478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9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C3E53C27-EDF0-A9F2-D313-596C4AA95679}"/>
                    </a:ext>
                  </a:extLst>
                </p14:cNvPr>
                <p14:cNvContentPartPr/>
                <p14:nvPr/>
              </p14:nvContentPartPr>
              <p14:xfrm>
                <a:off x="2267129" y="2017649"/>
                <a:ext cx="174960" cy="197640"/>
              </p14:xfrm>
            </p:contentPart>
          </mc:Choice>
          <mc:Fallback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C3E53C27-EDF0-A9F2-D313-596C4AA95679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2258489" y="2008649"/>
                  <a:ext cx="1926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1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A8C509F7-7B95-5755-A3CC-DF3DB925A154}"/>
                    </a:ext>
                  </a:extLst>
                </p14:cNvPr>
                <p14:cNvContentPartPr/>
                <p14:nvPr/>
              </p14:nvContentPartPr>
              <p14:xfrm>
                <a:off x="2288009" y="2021609"/>
                <a:ext cx="150120" cy="198000"/>
              </p14:xfrm>
            </p:contentPart>
          </mc:Choice>
          <mc:Fallback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A8C509F7-7B95-5755-A3CC-DF3DB925A154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2279369" y="2012609"/>
                  <a:ext cx="16776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3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4BC701A9-31CC-B377-B47E-0185D9EB4CDC}"/>
                    </a:ext>
                  </a:extLst>
                </p14:cNvPr>
                <p14:cNvContentPartPr/>
                <p14:nvPr/>
              </p14:nvContentPartPr>
              <p14:xfrm>
                <a:off x="2556209" y="2022689"/>
                <a:ext cx="137520" cy="204840"/>
              </p14:xfrm>
            </p:contentPart>
          </mc:Choice>
          <mc:Fallback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4BC701A9-31CC-B377-B47E-0185D9EB4CDC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2547569" y="2014049"/>
                  <a:ext cx="15516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5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8440AC74-CD9E-B20D-8BB4-21893C39FBF9}"/>
                    </a:ext>
                  </a:extLst>
                </p14:cNvPr>
                <p14:cNvContentPartPr/>
                <p14:nvPr/>
              </p14:nvContentPartPr>
              <p14:xfrm>
                <a:off x="2831969" y="2192609"/>
                <a:ext cx="8640" cy="360"/>
              </p14:xfrm>
            </p:contentPart>
          </mc:Choice>
          <mc:Fallback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8440AC74-CD9E-B20D-8BB4-21893C39FBF9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2822969" y="2183969"/>
                  <a:ext cx="26280" cy="18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0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3D65D031-481B-B5A4-503E-0BD7995200D5}"/>
                  </a:ext>
                </a:extLst>
              </p14:cNvPr>
              <p14:cNvContentPartPr/>
              <p14:nvPr/>
            </p14:nvContentPartPr>
            <p14:xfrm>
              <a:off x="369569" y="2844209"/>
              <a:ext cx="11160" cy="864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3D65D031-481B-B5A4-503E-0BD7995200D5}"/>
                  </a:ext>
                </a:extLst>
              </p:cNvPr>
              <p:cNvPicPr/>
              <p:nvPr/>
            </p:nvPicPr>
            <p:blipFill>
              <a:blip r:embed="rId208"/>
              <a:stretch>
                <a:fillRect/>
              </a:stretch>
            </p:blipFill>
            <p:spPr>
              <a:xfrm>
                <a:off x="306929" y="2781569"/>
                <a:ext cx="136800" cy="13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9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6717EAAB-3EDB-9367-E55B-E9EDFC8F8759}"/>
                  </a:ext>
                </a:extLst>
              </p14:cNvPr>
              <p14:cNvContentPartPr/>
              <p14:nvPr/>
            </p14:nvContentPartPr>
            <p14:xfrm>
              <a:off x="853049" y="2726849"/>
              <a:ext cx="178560" cy="29052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6717EAAB-3EDB-9367-E55B-E9EDFC8F8759}"/>
                  </a:ext>
                </a:extLst>
              </p:cNvPr>
              <p:cNvPicPr/>
              <p:nvPr/>
            </p:nvPicPr>
            <p:blipFill>
              <a:blip r:embed="rId210"/>
              <a:stretch>
                <a:fillRect/>
              </a:stretch>
            </p:blipFill>
            <p:spPr>
              <a:xfrm>
                <a:off x="844049" y="2718209"/>
                <a:ext cx="196200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1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C2003CA-9483-3CA4-04AC-19C81ECDEC64}"/>
                  </a:ext>
                </a:extLst>
              </p14:cNvPr>
              <p14:cNvContentPartPr/>
              <p14:nvPr/>
            </p14:nvContentPartPr>
            <p14:xfrm>
              <a:off x="1832249" y="2807849"/>
              <a:ext cx="403920" cy="177480"/>
            </p14:xfrm>
          </p:contentPart>
        </mc:Choice>
        <mc:Fallback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C2003CA-9483-3CA4-04AC-19C81ECDEC64}"/>
                  </a:ext>
                </a:extLst>
              </p:cNvPr>
              <p:cNvPicPr/>
              <p:nvPr/>
            </p:nvPicPr>
            <p:blipFill>
              <a:blip r:embed="rId212"/>
              <a:stretch>
                <a:fillRect/>
              </a:stretch>
            </p:blipFill>
            <p:spPr>
              <a:xfrm>
                <a:off x="1823249" y="2798849"/>
                <a:ext cx="42156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3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8A50440-8E2B-5D21-4529-B58BDDD9CBE9}"/>
                  </a:ext>
                </a:extLst>
              </p14:cNvPr>
              <p14:cNvContentPartPr/>
              <p14:nvPr/>
            </p14:nvContentPartPr>
            <p14:xfrm>
              <a:off x="2901449" y="2605889"/>
              <a:ext cx="16560" cy="19440"/>
            </p14:xfrm>
          </p:contentPart>
        </mc:Choice>
        <mc:Fallback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8A50440-8E2B-5D21-4529-B58BDDD9CBE9}"/>
                  </a:ext>
                </a:extLst>
              </p:cNvPr>
              <p:cNvPicPr/>
              <p:nvPr/>
            </p:nvPicPr>
            <p:blipFill>
              <a:blip r:embed="rId214"/>
              <a:stretch>
                <a:fillRect/>
              </a:stretch>
            </p:blipFill>
            <p:spPr>
              <a:xfrm>
                <a:off x="2892809" y="2596889"/>
                <a:ext cx="34200" cy="37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42" name="Group 141">
            <a:extLst>
              <a:ext uri="{FF2B5EF4-FFF2-40B4-BE49-F238E27FC236}">
                <a16:creationId xmlns:a16="http://schemas.microsoft.com/office/drawing/2014/main" id="{07B10679-B6D1-AA34-D47C-D661FB2A8804}"/>
              </a:ext>
            </a:extLst>
          </p:cNvPr>
          <p:cNvGrpSpPr/>
          <p:nvPr/>
        </p:nvGrpSpPr>
        <p:grpSpPr>
          <a:xfrm>
            <a:off x="2673209" y="2736209"/>
            <a:ext cx="567720" cy="234000"/>
            <a:chOff x="2673209" y="2736209"/>
            <a:chExt cx="567720" cy="234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5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3B56E010-F109-1C28-85FD-8361B1DF7060}"/>
                    </a:ext>
                  </a:extLst>
                </p14:cNvPr>
                <p14:cNvContentPartPr/>
                <p14:nvPr/>
              </p14:nvContentPartPr>
              <p14:xfrm>
                <a:off x="2673209" y="2736209"/>
                <a:ext cx="166320" cy="223920"/>
              </p14:xfrm>
            </p:contentPart>
          </mc:Choice>
          <mc:Fallback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3B56E010-F109-1C28-85FD-8361B1DF7060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2664209" y="2727569"/>
                  <a:ext cx="18396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7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9B42C42E-06C2-DFC6-71E5-A218B8738FDC}"/>
                    </a:ext>
                  </a:extLst>
                </p14:cNvPr>
                <p14:cNvContentPartPr/>
                <p14:nvPr/>
              </p14:nvContentPartPr>
              <p14:xfrm>
                <a:off x="2928809" y="2819729"/>
                <a:ext cx="5400" cy="150480"/>
              </p14:xfrm>
            </p:contentPart>
          </mc:Choice>
          <mc:Fallback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9B42C42E-06C2-DFC6-71E5-A218B8738FDC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2920169" y="2811089"/>
                  <a:ext cx="2304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9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CC0837A4-1BF0-F9C8-D32D-287FA99DD781}"/>
                    </a:ext>
                  </a:extLst>
                </p14:cNvPr>
                <p14:cNvContentPartPr/>
                <p14:nvPr/>
              </p14:nvContentPartPr>
              <p14:xfrm>
                <a:off x="3075689" y="2764289"/>
                <a:ext cx="165240" cy="175320"/>
              </p14:xfrm>
            </p:contentPart>
          </mc:Choice>
          <mc:Fallback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CC0837A4-1BF0-F9C8-D32D-287FA99DD781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3066689" y="2755289"/>
                  <a:ext cx="182880" cy="192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21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CB57F63-C955-3A86-232E-7D2C513E6F37}"/>
                  </a:ext>
                </a:extLst>
              </p14:cNvPr>
              <p14:cNvContentPartPr/>
              <p14:nvPr/>
            </p14:nvContentPartPr>
            <p14:xfrm>
              <a:off x="3401489" y="2755289"/>
              <a:ext cx="311400" cy="19116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CB57F63-C955-3A86-232E-7D2C513E6F37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3392489" y="2746649"/>
                <a:ext cx="3290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5C17D1A-D21C-63DE-9185-FE2FAFC71C17}"/>
                  </a:ext>
                </a:extLst>
              </p14:cNvPr>
              <p14:cNvContentPartPr/>
              <p14:nvPr/>
            </p14:nvContentPartPr>
            <p14:xfrm>
              <a:off x="4329569" y="2528849"/>
              <a:ext cx="10080" cy="2232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5C17D1A-D21C-63DE-9185-FE2FAFC71C17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4320569" y="2520209"/>
                <a:ext cx="27720" cy="39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41" name="Group 140">
            <a:extLst>
              <a:ext uri="{FF2B5EF4-FFF2-40B4-BE49-F238E27FC236}">
                <a16:creationId xmlns:a16="http://schemas.microsoft.com/office/drawing/2014/main" id="{62159C69-AF05-A6CF-0BFA-7530BD6DC0AE}"/>
              </a:ext>
            </a:extLst>
          </p:cNvPr>
          <p:cNvGrpSpPr/>
          <p:nvPr/>
        </p:nvGrpSpPr>
        <p:grpSpPr>
          <a:xfrm>
            <a:off x="4253249" y="2695889"/>
            <a:ext cx="1410840" cy="423720"/>
            <a:chOff x="4253249" y="2695889"/>
            <a:chExt cx="1410840" cy="423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5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E28E2302-2E4E-0112-C9B6-C847BF25B6B4}"/>
                    </a:ext>
                  </a:extLst>
                </p14:cNvPr>
                <p14:cNvContentPartPr/>
                <p14:nvPr/>
              </p14:nvContentPartPr>
              <p14:xfrm>
                <a:off x="4253249" y="2772209"/>
                <a:ext cx="218520" cy="166320"/>
              </p14:xfrm>
            </p:contentPart>
          </mc:Choice>
          <mc:Fallback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E28E2302-2E4E-0112-C9B6-C847BF25B6B4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4244609" y="2763209"/>
                  <a:ext cx="23616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7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87D80C8F-71D1-5B19-CC6F-51B8502D3434}"/>
                    </a:ext>
                  </a:extLst>
                </p14:cNvPr>
                <p14:cNvContentPartPr/>
                <p14:nvPr/>
              </p14:nvContentPartPr>
              <p14:xfrm>
                <a:off x="4588769" y="2765729"/>
                <a:ext cx="152280" cy="353880"/>
              </p14:xfrm>
            </p:contentPart>
          </mc:Choice>
          <mc:Fallback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87D80C8F-71D1-5B19-CC6F-51B8502D3434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4579769" y="2756729"/>
                  <a:ext cx="169920" cy="37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9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C48B9418-B044-6EC8-F3F5-6D1FD5AB4BD8}"/>
                    </a:ext>
                  </a:extLst>
                </p14:cNvPr>
                <p14:cNvContentPartPr/>
                <p14:nvPr/>
              </p14:nvContentPartPr>
              <p14:xfrm>
                <a:off x="4841129" y="2716049"/>
                <a:ext cx="217080" cy="216720"/>
              </p14:xfrm>
            </p:contentPart>
          </mc:Choice>
          <mc:Fallback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C48B9418-B044-6EC8-F3F5-6D1FD5AB4BD8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4832489" y="2707409"/>
                  <a:ext cx="23472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1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F6F75AD4-1FCB-1D0B-ADC0-EDC03A034B06}"/>
                    </a:ext>
                  </a:extLst>
                </p14:cNvPr>
                <p14:cNvContentPartPr/>
                <p14:nvPr/>
              </p14:nvContentPartPr>
              <p14:xfrm>
                <a:off x="5162969" y="2724329"/>
                <a:ext cx="32760" cy="192240"/>
              </p14:xfrm>
            </p:contentPart>
          </mc:Choice>
          <mc:Fallback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F6F75AD4-1FCB-1D0B-ADC0-EDC03A034B06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5153969" y="2715329"/>
                  <a:ext cx="5040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3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444F9F09-816E-0CC1-62FE-045776F53903}"/>
                    </a:ext>
                  </a:extLst>
                </p14:cNvPr>
                <p14:cNvContentPartPr/>
                <p14:nvPr/>
              </p14:nvContentPartPr>
              <p14:xfrm>
                <a:off x="5273849" y="2756369"/>
                <a:ext cx="126000" cy="145440"/>
              </p14:xfrm>
            </p:contentPart>
          </mc:Choice>
          <mc:Fallback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444F9F09-816E-0CC1-62FE-045776F53903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5265209" y="2747729"/>
                  <a:ext cx="1436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5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6428EFDD-9AB6-933F-C6B0-96182B638C8D}"/>
                    </a:ext>
                  </a:extLst>
                </p14:cNvPr>
                <p14:cNvContentPartPr/>
                <p14:nvPr/>
              </p14:nvContentPartPr>
              <p14:xfrm>
                <a:off x="5536289" y="2695889"/>
                <a:ext cx="127800" cy="194400"/>
              </p14:xfrm>
            </p:contentPart>
          </mc:Choice>
          <mc:Fallback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6428EFDD-9AB6-933F-C6B0-96182B638C8D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5527289" y="2686889"/>
                  <a:ext cx="145440" cy="212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37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ECEB97C6-9D37-12D4-65E3-AA9ACE61A43F}"/>
                  </a:ext>
                </a:extLst>
              </p14:cNvPr>
              <p14:cNvContentPartPr/>
              <p14:nvPr/>
            </p14:nvContentPartPr>
            <p14:xfrm>
              <a:off x="5886569" y="2905409"/>
              <a:ext cx="54360" cy="124920"/>
            </p14:xfrm>
          </p:contentPart>
        </mc:Choice>
        <mc:Fallback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ECEB97C6-9D37-12D4-65E3-AA9ACE61A43F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5877569" y="2896409"/>
                <a:ext cx="72000" cy="142560"/>
              </a:xfrm>
              <a:prstGeom prst="rect">
                <a:avLst/>
              </a:prstGeom>
            </p:spPr>
          </p:pic>
        </mc:Fallback>
      </mc:AlternateContent>
      <p:grpSp>
        <p:nvGrpSpPr>
          <p:cNvPr id="168" name="Group 167">
            <a:extLst>
              <a:ext uri="{FF2B5EF4-FFF2-40B4-BE49-F238E27FC236}">
                <a16:creationId xmlns:a16="http://schemas.microsoft.com/office/drawing/2014/main" id="{72E62610-FABC-C54B-37C6-061FC95CBB57}"/>
              </a:ext>
            </a:extLst>
          </p:cNvPr>
          <p:cNvGrpSpPr/>
          <p:nvPr/>
        </p:nvGrpSpPr>
        <p:grpSpPr>
          <a:xfrm>
            <a:off x="6125249" y="2547569"/>
            <a:ext cx="1424160" cy="383040"/>
            <a:chOff x="6125249" y="2547569"/>
            <a:chExt cx="1424160" cy="383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9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5B8752FF-E6C0-95E5-F687-D72D4B49EC61}"/>
                    </a:ext>
                  </a:extLst>
                </p14:cNvPr>
                <p14:cNvContentPartPr/>
                <p14:nvPr/>
              </p14:nvContentPartPr>
              <p14:xfrm>
                <a:off x="6125249" y="2547569"/>
                <a:ext cx="153000" cy="345600"/>
              </p14:xfrm>
            </p:contentPart>
          </mc:Choice>
          <mc:Fallback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5B8752FF-E6C0-95E5-F687-D72D4B49EC61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6116249" y="2538569"/>
                  <a:ext cx="17064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1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F85E4485-A349-D11E-0BE7-A9C453D6418D}"/>
                    </a:ext>
                  </a:extLst>
                </p14:cNvPr>
                <p14:cNvContentPartPr/>
                <p14:nvPr/>
              </p14:nvContentPartPr>
              <p14:xfrm>
                <a:off x="6314249" y="2753849"/>
                <a:ext cx="257040" cy="176760"/>
              </p14:xfrm>
            </p:contentPart>
          </mc:Choice>
          <mc:Fallback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F85E4485-A349-D11E-0BE7-A9C453D6418D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6305249" y="2744849"/>
                  <a:ext cx="27468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3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EB60E6CC-806B-FF38-E4AB-0DA899D5911C}"/>
                    </a:ext>
                  </a:extLst>
                </p14:cNvPr>
                <p14:cNvContentPartPr/>
                <p14:nvPr/>
              </p14:nvContentPartPr>
              <p14:xfrm>
                <a:off x="6596489" y="2604089"/>
                <a:ext cx="207720" cy="326520"/>
              </p14:xfrm>
            </p:contentPart>
          </mc:Choice>
          <mc:Fallback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EB60E6CC-806B-FF38-E4AB-0DA899D5911C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6587849" y="2595089"/>
                  <a:ext cx="225360" cy="34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5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512C6EAB-3D18-D314-0C16-C84ABD58D0E4}"/>
                    </a:ext>
                  </a:extLst>
                </p14:cNvPr>
                <p14:cNvContentPartPr/>
                <p14:nvPr/>
              </p14:nvContentPartPr>
              <p14:xfrm>
                <a:off x="6905369" y="2737289"/>
                <a:ext cx="162720" cy="158400"/>
              </p14:xfrm>
            </p:contentPart>
          </mc:Choice>
          <mc:Fallback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512C6EAB-3D18-D314-0C16-C84ABD58D0E4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6896729" y="2728289"/>
                  <a:ext cx="18036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7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C01FE8BE-F84B-AF66-02F6-AF6944EC0458}"/>
                    </a:ext>
                  </a:extLst>
                </p14:cNvPr>
                <p14:cNvContentPartPr/>
                <p14:nvPr/>
              </p14:nvContentPartPr>
              <p14:xfrm>
                <a:off x="7123169" y="2568449"/>
                <a:ext cx="130320" cy="311400"/>
              </p14:xfrm>
            </p:contentPart>
          </mc:Choice>
          <mc:Fallback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C01FE8BE-F84B-AF66-02F6-AF6944EC0458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7114169" y="2559449"/>
                  <a:ext cx="14796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9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9008FFE2-C17B-085F-7CD1-D0AF5CEB3E40}"/>
                    </a:ext>
                  </a:extLst>
                </p14:cNvPr>
                <p14:cNvContentPartPr/>
                <p14:nvPr/>
              </p14:nvContentPartPr>
              <p14:xfrm>
                <a:off x="7326929" y="2740169"/>
                <a:ext cx="222480" cy="172440"/>
              </p14:xfrm>
            </p:contentPart>
          </mc:Choice>
          <mc:Fallback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9008FFE2-C17B-085F-7CD1-D0AF5CEB3E40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7317929" y="2731169"/>
                  <a:ext cx="24012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37464F2F-61E9-2B84-7AEF-518B722C2D06}"/>
                    </a:ext>
                  </a:extLst>
                </p14:cNvPr>
                <p14:cNvContentPartPr/>
                <p14:nvPr/>
              </p14:nvContentPartPr>
              <p14:xfrm>
                <a:off x="7449329" y="2558369"/>
                <a:ext cx="12600" cy="29160"/>
              </p14:xfrm>
            </p:contentPart>
          </mc:Choice>
          <mc:Fallback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37464F2F-61E9-2B84-7AEF-518B722C2D06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7440689" y="2549729"/>
                  <a:ext cx="30240" cy="46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E5BA3481-B153-A61D-ECDB-89280B427240}"/>
              </a:ext>
            </a:extLst>
          </p:cNvPr>
          <p:cNvGrpSpPr/>
          <p:nvPr/>
        </p:nvGrpSpPr>
        <p:grpSpPr>
          <a:xfrm>
            <a:off x="8020649" y="2718209"/>
            <a:ext cx="384840" cy="182520"/>
            <a:chOff x="8020649" y="2718209"/>
            <a:chExt cx="384840" cy="182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3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3A9EFA7E-C1A8-90CC-D477-75806B278328}"/>
                    </a:ext>
                  </a:extLst>
                </p14:cNvPr>
                <p14:cNvContentPartPr/>
                <p14:nvPr/>
              </p14:nvContentPartPr>
              <p14:xfrm>
                <a:off x="8020649" y="2729729"/>
                <a:ext cx="212400" cy="171000"/>
              </p14:xfrm>
            </p:contentPart>
          </mc:Choice>
          <mc:Fallback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3A9EFA7E-C1A8-90CC-D477-75806B278328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8012009" y="2721089"/>
                  <a:ext cx="23004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5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BA2F61E4-D5E2-7787-4552-917A98BB2831}"/>
                    </a:ext>
                  </a:extLst>
                </p14:cNvPr>
                <p14:cNvContentPartPr/>
                <p14:nvPr/>
              </p14:nvContentPartPr>
              <p14:xfrm>
                <a:off x="8272649" y="2718209"/>
                <a:ext cx="132840" cy="157680"/>
              </p14:xfrm>
            </p:contentPart>
          </mc:Choice>
          <mc:Fallback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BA2F61E4-D5E2-7787-4552-917A98BB2831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8263649" y="2709209"/>
                  <a:ext cx="150480" cy="17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E1B54F50-F0DA-ED05-F2AD-602B2F67BFE5}"/>
              </a:ext>
            </a:extLst>
          </p:cNvPr>
          <p:cNvGrpSpPr/>
          <p:nvPr/>
        </p:nvGrpSpPr>
        <p:grpSpPr>
          <a:xfrm>
            <a:off x="8751449" y="2703809"/>
            <a:ext cx="410400" cy="221040"/>
            <a:chOff x="8751449" y="2703809"/>
            <a:chExt cx="410400" cy="221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7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A2DC2531-D7AC-FFDE-0FDD-DBB9FDF6880A}"/>
                    </a:ext>
                  </a:extLst>
                </p14:cNvPr>
                <p14:cNvContentPartPr/>
                <p14:nvPr/>
              </p14:nvContentPartPr>
              <p14:xfrm>
                <a:off x="8751449" y="2703809"/>
                <a:ext cx="209160" cy="187560"/>
              </p14:xfrm>
            </p:contentPart>
          </mc:Choice>
          <mc:Fallback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A2DC2531-D7AC-FFDE-0FDD-DBB9FDF6880A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8742449" y="2695169"/>
                  <a:ext cx="22680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9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7875AC12-0AF9-6071-CE5D-3DC601FFFD2E}"/>
                    </a:ext>
                  </a:extLst>
                </p14:cNvPr>
                <p14:cNvContentPartPr/>
                <p14:nvPr/>
              </p14:nvContentPartPr>
              <p14:xfrm>
                <a:off x="8991209" y="2763209"/>
                <a:ext cx="170640" cy="161640"/>
              </p14:xfrm>
            </p:contentPart>
          </mc:Choice>
          <mc:Fallback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7875AC12-0AF9-6071-CE5D-3DC601FFFD2E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8982209" y="2754569"/>
                  <a:ext cx="188280" cy="179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5" name="Group 164">
            <a:extLst>
              <a:ext uri="{FF2B5EF4-FFF2-40B4-BE49-F238E27FC236}">
                <a16:creationId xmlns:a16="http://schemas.microsoft.com/office/drawing/2014/main" id="{773DEB5B-8493-D91B-C4D4-3E747D0F4B58}"/>
              </a:ext>
            </a:extLst>
          </p:cNvPr>
          <p:cNvGrpSpPr/>
          <p:nvPr/>
        </p:nvGrpSpPr>
        <p:grpSpPr>
          <a:xfrm>
            <a:off x="9536249" y="2584649"/>
            <a:ext cx="2079360" cy="345240"/>
            <a:chOff x="9536249" y="2584649"/>
            <a:chExt cx="2079360" cy="345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1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65C0FE47-E017-EBA9-409C-789BCD3DE6B5}"/>
                    </a:ext>
                  </a:extLst>
                </p14:cNvPr>
                <p14:cNvContentPartPr/>
                <p14:nvPr/>
              </p14:nvContentPartPr>
              <p14:xfrm>
                <a:off x="9536249" y="2675729"/>
                <a:ext cx="218160" cy="216360"/>
              </p14:xfrm>
            </p:contentPart>
          </mc:Choice>
          <mc:Fallback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65C0FE47-E017-EBA9-409C-789BCD3DE6B5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9527609" y="2666729"/>
                  <a:ext cx="23580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3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210EF732-3956-1538-44C9-D5B87161797C}"/>
                    </a:ext>
                  </a:extLst>
                </p14:cNvPr>
                <p14:cNvContentPartPr/>
                <p14:nvPr/>
              </p14:nvContentPartPr>
              <p14:xfrm>
                <a:off x="9835049" y="2695529"/>
                <a:ext cx="123840" cy="205560"/>
              </p14:xfrm>
            </p:contentPart>
          </mc:Choice>
          <mc:Fallback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210EF732-3956-1538-44C9-D5B87161797C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9826409" y="2686529"/>
                  <a:ext cx="14148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5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E126FFE0-8298-EA9F-8C19-0BAD4DEAA1C7}"/>
                    </a:ext>
                  </a:extLst>
                </p14:cNvPr>
                <p14:cNvContentPartPr/>
                <p14:nvPr/>
              </p14:nvContentPartPr>
              <p14:xfrm>
                <a:off x="9977249" y="2597969"/>
                <a:ext cx="239040" cy="331920"/>
              </p14:xfrm>
            </p:contentPart>
          </mc:Choice>
          <mc:Fallback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E126FFE0-8298-EA9F-8C19-0BAD4DEAA1C7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9968609" y="2588969"/>
                  <a:ext cx="256680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7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798F7027-5F1E-DB75-5BE1-A4100F364391}"/>
                    </a:ext>
                  </a:extLst>
                </p14:cNvPr>
                <p14:cNvContentPartPr/>
                <p14:nvPr/>
              </p14:nvContentPartPr>
              <p14:xfrm>
                <a:off x="10328609" y="2668529"/>
                <a:ext cx="138960" cy="211320"/>
              </p14:xfrm>
            </p:contentPart>
          </mc:Choice>
          <mc:Fallback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798F7027-5F1E-DB75-5BE1-A4100F364391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10319609" y="2659889"/>
                  <a:ext cx="15660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9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B524D11C-8488-3271-D192-6114E60DB796}"/>
                    </a:ext>
                  </a:extLst>
                </p14:cNvPr>
                <p14:cNvContentPartPr/>
                <p14:nvPr/>
              </p14:nvContentPartPr>
              <p14:xfrm>
                <a:off x="10520489" y="2701649"/>
                <a:ext cx="115920" cy="155160"/>
              </p14:xfrm>
            </p:contentPart>
          </mc:Choice>
          <mc:Fallback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B524D11C-8488-3271-D192-6114E60DB796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10511489" y="2693009"/>
                  <a:ext cx="13356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1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E852DD65-6424-01AF-904E-236D9FAFBE8E}"/>
                    </a:ext>
                  </a:extLst>
                </p14:cNvPr>
                <p14:cNvContentPartPr/>
                <p14:nvPr/>
              </p14:nvContentPartPr>
              <p14:xfrm>
                <a:off x="10731449" y="2660249"/>
                <a:ext cx="178200" cy="209880"/>
              </p14:xfrm>
            </p:contentPart>
          </mc:Choice>
          <mc:Fallback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E852DD65-6424-01AF-904E-236D9FAFBE8E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10722449" y="2651249"/>
                  <a:ext cx="19584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3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0647F2CE-30DD-A03C-31FD-734EAB59B38F}"/>
                    </a:ext>
                  </a:extLst>
                </p14:cNvPr>
                <p14:cNvContentPartPr/>
                <p14:nvPr/>
              </p14:nvContentPartPr>
              <p14:xfrm>
                <a:off x="10962929" y="2739809"/>
                <a:ext cx="246960" cy="120960"/>
              </p14:xfrm>
            </p:contentPart>
          </mc:Choice>
          <mc:Fallback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0647F2CE-30DD-A03C-31FD-734EAB59B38F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10953929" y="2730809"/>
                  <a:ext cx="2646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5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85E4BCDA-D8BC-F58A-178B-688F702C3675}"/>
                    </a:ext>
                  </a:extLst>
                </p14:cNvPr>
                <p14:cNvContentPartPr/>
                <p14:nvPr/>
              </p14:nvContentPartPr>
              <p14:xfrm>
                <a:off x="11315729" y="2740169"/>
                <a:ext cx="31320" cy="133920"/>
              </p14:xfrm>
            </p:contentPart>
          </mc:Choice>
          <mc:Fallback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85E4BCDA-D8BC-F58A-178B-688F702C3675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11306729" y="2731529"/>
                  <a:ext cx="489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7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F3BEBBED-F9E5-5F1B-DAAE-2254B9EC8C1C}"/>
                    </a:ext>
                  </a:extLst>
                </p14:cNvPr>
                <p14:cNvContentPartPr/>
                <p14:nvPr/>
              </p14:nvContentPartPr>
              <p14:xfrm>
                <a:off x="11267129" y="2584649"/>
                <a:ext cx="18000" cy="8640"/>
              </p14:xfrm>
            </p:contentPart>
          </mc:Choice>
          <mc:Fallback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F3BEBBED-F9E5-5F1B-DAAE-2254B9EC8C1C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11258129" y="2576009"/>
                  <a:ext cx="356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9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D25DB4A1-1D62-0634-A086-FB332EB14A06}"/>
                    </a:ext>
                  </a:extLst>
                </p14:cNvPr>
                <p14:cNvContentPartPr/>
                <p14:nvPr/>
              </p14:nvContentPartPr>
              <p14:xfrm>
                <a:off x="11462609" y="2764289"/>
                <a:ext cx="153000" cy="122040"/>
              </p14:xfrm>
            </p:contentPart>
          </mc:Choice>
          <mc:Fallback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D25DB4A1-1D62-0634-A086-FB332EB14A06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11453609" y="2755289"/>
                  <a:ext cx="170640" cy="139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81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81D10F81-B9C7-9574-6D73-37794FD61D99}"/>
                  </a:ext>
                </a:extLst>
              </p14:cNvPr>
              <p14:cNvContentPartPr/>
              <p14:nvPr/>
            </p14:nvContentPartPr>
            <p14:xfrm>
              <a:off x="1452449" y="3282689"/>
              <a:ext cx="16560" cy="11160"/>
            </p14:xfrm>
          </p:contentPart>
        </mc:Choice>
        <mc:Fallback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81D10F81-B9C7-9574-6D73-37794FD61D99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1443449" y="3274049"/>
                <a:ext cx="34200" cy="28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80" name="Group 179">
            <a:extLst>
              <a:ext uri="{FF2B5EF4-FFF2-40B4-BE49-F238E27FC236}">
                <a16:creationId xmlns:a16="http://schemas.microsoft.com/office/drawing/2014/main" id="{BB044999-01F9-E6C7-AA29-B6BAC9D0AA14}"/>
              </a:ext>
            </a:extLst>
          </p:cNvPr>
          <p:cNvGrpSpPr/>
          <p:nvPr/>
        </p:nvGrpSpPr>
        <p:grpSpPr>
          <a:xfrm>
            <a:off x="2184689" y="3398609"/>
            <a:ext cx="604080" cy="190080"/>
            <a:chOff x="2184689" y="3398609"/>
            <a:chExt cx="604080" cy="190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3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D8971800-6F15-9012-FD27-662F2D2DD550}"/>
                    </a:ext>
                  </a:extLst>
                </p14:cNvPr>
                <p14:cNvContentPartPr/>
                <p14:nvPr/>
              </p14:nvContentPartPr>
              <p14:xfrm>
                <a:off x="2184689" y="3398609"/>
                <a:ext cx="220680" cy="190080"/>
              </p14:xfrm>
            </p:contentPart>
          </mc:Choice>
          <mc:Fallback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D8971800-6F15-9012-FD27-662F2D2DD550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2176049" y="3389969"/>
                  <a:ext cx="23832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5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E10F3024-0053-DF8D-7D00-477377A439C7}"/>
                    </a:ext>
                  </a:extLst>
                </p14:cNvPr>
                <p14:cNvContentPartPr/>
                <p14:nvPr/>
              </p14:nvContentPartPr>
              <p14:xfrm>
                <a:off x="2431649" y="3459809"/>
                <a:ext cx="129960" cy="118080"/>
              </p14:xfrm>
            </p:contentPart>
          </mc:Choice>
          <mc:Fallback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E10F3024-0053-DF8D-7D00-477377A439C7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2422649" y="3450809"/>
                  <a:ext cx="14760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7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4D38481F-81E7-BA3C-EE0C-38F3F74BC04C}"/>
                    </a:ext>
                  </a:extLst>
                </p14:cNvPr>
                <p14:cNvContentPartPr/>
                <p14:nvPr/>
              </p14:nvContentPartPr>
              <p14:xfrm>
                <a:off x="2657009" y="3399689"/>
                <a:ext cx="131760" cy="143640"/>
              </p14:xfrm>
            </p:contentPart>
          </mc:Choice>
          <mc:Fallback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4D38481F-81E7-BA3C-EE0C-38F3F74BC04C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2648009" y="3391049"/>
                  <a:ext cx="149400" cy="161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7B533D13-AF2D-46BF-5BE3-33F0E3F71A51}"/>
              </a:ext>
            </a:extLst>
          </p:cNvPr>
          <p:cNvGrpSpPr/>
          <p:nvPr/>
        </p:nvGrpSpPr>
        <p:grpSpPr>
          <a:xfrm>
            <a:off x="613289" y="3422369"/>
            <a:ext cx="1139040" cy="356760"/>
            <a:chOff x="613289" y="3422369"/>
            <a:chExt cx="1139040" cy="356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9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32F28684-28BB-E78D-D628-8E2D8F6B93B8}"/>
                    </a:ext>
                  </a:extLst>
                </p14:cNvPr>
                <p14:cNvContentPartPr/>
                <p14:nvPr/>
              </p14:nvContentPartPr>
              <p14:xfrm>
                <a:off x="613289" y="3445769"/>
                <a:ext cx="171000" cy="183960"/>
              </p14:xfrm>
            </p:contentPart>
          </mc:Choice>
          <mc:Fallback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32F28684-28BB-E78D-D628-8E2D8F6B93B8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604649" y="3436769"/>
                  <a:ext cx="18864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1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7FC43FA8-8689-B9E4-FC44-2F787AE3D329}"/>
                    </a:ext>
                  </a:extLst>
                </p14:cNvPr>
                <p14:cNvContentPartPr/>
                <p14:nvPr/>
              </p14:nvContentPartPr>
              <p14:xfrm>
                <a:off x="707969" y="3469169"/>
                <a:ext cx="3240" cy="201240"/>
              </p14:xfrm>
            </p:contentPart>
          </mc:Choice>
          <mc:Fallback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7FC43FA8-8689-B9E4-FC44-2F787AE3D329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699329" y="3460529"/>
                  <a:ext cx="2088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3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FCB5D86E-E3C7-96B5-4E70-255133364A39}"/>
                    </a:ext>
                  </a:extLst>
                </p14:cNvPr>
                <p14:cNvContentPartPr/>
                <p14:nvPr/>
              </p14:nvContentPartPr>
              <p14:xfrm>
                <a:off x="859169" y="3481409"/>
                <a:ext cx="172080" cy="136800"/>
              </p14:xfrm>
            </p:contentPart>
          </mc:Choice>
          <mc:Fallback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FCB5D86E-E3C7-96B5-4E70-255133364A39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850529" y="3472769"/>
                  <a:ext cx="18972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5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96A9DD99-F6C0-9CCC-B950-5D9712F7741A}"/>
                    </a:ext>
                  </a:extLst>
                </p14:cNvPr>
                <p14:cNvContentPartPr/>
                <p14:nvPr/>
              </p14:nvContentPartPr>
              <p14:xfrm>
                <a:off x="1157969" y="3422369"/>
                <a:ext cx="190800" cy="318960"/>
              </p14:xfrm>
            </p:contentPart>
          </mc:Choice>
          <mc:Fallback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96A9DD99-F6C0-9CCC-B950-5D9712F7741A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1148969" y="3413369"/>
                  <a:ext cx="208440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7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BD9AF304-9A26-D03E-6FA7-174F2A1E225D}"/>
                    </a:ext>
                  </a:extLst>
                </p14:cNvPr>
                <p14:cNvContentPartPr/>
                <p14:nvPr/>
              </p14:nvContentPartPr>
              <p14:xfrm>
                <a:off x="1459649" y="3449729"/>
                <a:ext cx="4320" cy="135720"/>
              </p14:xfrm>
            </p:contentPart>
          </mc:Choice>
          <mc:Fallback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BD9AF304-9A26-D03E-6FA7-174F2A1E225D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1450649" y="3440729"/>
                  <a:ext cx="2196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9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287F4153-7DC5-C2ED-7D8B-2ECDF0E4F497}"/>
                    </a:ext>
                  </a:extLst>
                </p14:cNvPr>
                <p14:cNvContentPartPr/>
                <p14:nvPr/>
              </p14:nvContentPartPr>
              <p14:xfrm>
                <a:off x="1613369" y="3428129"/>
                <a:ext cx="138960" cy="132480"/>
              </p14:xfrm>
            </p:contentPart>
          </mc:Choice>
          <mc:Fallback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287F4153-7DC5-C2ED-7D8B-2ECDF0E4F497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1604369" y="3419489"/>
                  <a:ext cx="1566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1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016193AE-974E-7FC0-54DE-EFA46BCCB782}"/>
                    </a:ext>
                  </a:extLst>
                </p14:cNvPr>
                <p14:cNvContentPartPr/>
                <p14:nvPr/>
              </p14:nvContentPartPr>
              <p14:xfrm>
                <a:off x="697169" y="3474209"/>
                <a:ext cx="24840" cy="304920"/>
              </p14:xfrm>
            </p:contentPart>
          </mc:Choice>
          <mc:Fallback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016193AE-974E-7FC0-54DE-EFA46BCCB782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688529" y="3465569"/>
                  <a:ext cx="42480" cy="322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03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16FBA8BA-E3F6-985D-92E2-F21164A5AF14}"/>
                  </a:ext>
                </a:extLst>
              </p14:cNvPr>
              <p14:cNvContentPartPr/>
              <p14:nvPr/>
            </p14:nvContentPartPr>
            <p14:xfrm>
              <a:off x="3614249" y="3293489"/>
              <a:ext cx="14040" cy="11880"/>
            </p14:xfrm>
          </p:contentPart>
        </mc:Choice>
        <mc:Fallback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16FBA8BA-E3F6-985D-92E2-F21164A5AF14}"/>
                  </a:ext>
                </a:extLst>
              </p:cNvPr>
              <p:cNvPicPr/>
              <p:nvPr/>
            </p:nvPicPr>
            <p:blipFill>
              <a:blip r:embed="rId304"/>
              <a:stretch>
                <a:fillRect/>
              </a:stretch>
            </p:blipFill>
            <p:spPr>
              <a:xfrm>
                <a:off x="3605249" y="3284849"/>
                <a:ext cx="31680" cy="29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98" name="Group 197">
            <a:extLst>
              <a:ext uri="{FF2B5EF4-FFF2-40B4-BE49-F238E27FC236}">
                <a16:creationId xmlns:a16="http://schemas.microsoft.com/office/drawing/2014/main" id="{AB2F5EDD-EEF7-A83D-7130-6B4419945002}"/>
              </a:ext>
            </a:extLst>
          </p:cNvPr>
          <p:cNvGrpSpPr/>
          <p:nvPr/>
        </p:nvGrpSpPr>
        <p:grpSpPr>
          <a:xfrm>
            <a:off x="3424529" y="3438209"/>
            <a:ext cx="981360" cy="199080"/>
            <a:chOff x="3424529" y="3438209"/>
            <a:chExt cx="981360" cy="199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5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D6A0530B-3283-EEF3-88D1-91DC89A38C2F}"/>
                    </a:ext>
                  </a:extLst>
                </p14:cNvPr>
                <p14:cNvContentPartPr/>
                <p14:nvPr/>
              </p14:nvContentPartPr>
              <p14:xfrm>
                <a:off x="3424529" y="3438209"/>
                <a:ext cx="167760" cy="194040"/>
              </p14:xfrm>
            </p:contentPart>
          </mc:Choice>
          <mc:Fallback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D6A0530B-3283-EEF3-88D1-91DC89A38C2F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3415529" y="3429569"/>
                  <a:ext cx="18540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7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210A3D07-64B5-7698-D554-85744B21B66E}"/>
                    </a:ext>
                  </a:extLst>
                </p14:cNvPr>
                <p14:cNvContentPartPr/>
                <p14:nvPr/>
              </p14:nvContentPartPr>
              <p14:xfrm>
                <a:off x="3671129" y="3456929"/>
                <a:ext cx="12240" cy="137880"/>
              </p14:xfrm>
            </p:contentPart>
          </mc:Choice>
          <mc:Fallback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210A3D07-64B5-7698-D554-85744B21B66E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3662489" y="3448289"/>
                  <a:ext cx="298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9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7073D07E-E14A-4589-17F6-3AC33D677A86}"/>
                    </a:ext>
                  </a:extLst>
                </p14:cNvPr>
                <p14:cNvContentPartPr/>
                <p14:nvPr/>
              </p14:nvContentPartPr>
              <p14:xfrm>
                <a:off x="3767249" y="3452969"/>
                <a:ext cx="172440" cy="159120"/>
              </p14:xfrm>
            </p:contentPart>
          </mc:Choice>
          <mc:Fallback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7073D07E-E14A-4589-17F6-3AC33D677A86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3758609" y="3443969"/>
                  <a:ext cx="19008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1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46B6BFA7-82BE-D679-61FE-9B7404F553E0}"/>
                    </a:ext>
                  </a:extLst>
                </p14:cNvPr>
                <p14:cNvContentPartPr/>
                <p14:nvPr/>
              </p14:nvContentPartPr>
              <p14:xfrm>
                <a:off x="4069649" y="3438929"/>
                <a:ext cx="336240" cy="198360"/>
              </p14:xfrm>
            </p:contentPart>
          </mc:Choice>
          <mc:Fallback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46B6BFA7-82BE-D679-61FE-9B7404F553E0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4061009" y="3430289"/>
                  <a:ext cx="353880" cy="21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13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E1E0AABF-0ECC-1195-1D85-ED47D4F14A61}"/>
                  </a:ext>
                </a:extLst>
              </p14:cNvPr>
              <p14:cNvContentPartPr/>
              <p14:nvPr/>
            </p14:nvContentPartPr>
            <p14:xfrm>
              <a:off x="4911689" y="3379889"/>
              <a:ext cx="177480" cy="240480"/>
            </p14:xfrm>
          </p:contentPart>
        </mc:Choice>
        <mc:Fallback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E1E0AABF-0ECC-1195-1D85-ED47D4F14A61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4903049" y="3371249"/>
                <a:ext cx="19512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5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54EE46D9-2E85-9DF4-891A-9E3552D1B84C}"/>
                  </a:ext>
                </a:extLst>
              </p14:cNvPr>
              <p14:cNvContentPartPr/>
              <p14:nvPr/>
            </p14:nvContentPartPr>
            <p14:xfrm>
              <a:off x="5264849" y="3606329"/>
              <a:ext cx="71640" cy="103680"/>
            </p14:xfrm>
          </p:contentPart>
        </mc:Choice>
        <mc:Fallback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54EE46D9-2E85-9DF4-891A-9E3552D1B84C}"/>
                  </a:ext>
                </a:extLst>
              </p:cNvPr>
              <p:cNvPicPr/>
              <p:nvPr/>
            </p:nvPicPr>
            <p:blipFill>
              <a:blip r:embed="rId316"/>
              <a:stretch>
                <a:fillRect/>
              </a:stretch>
            </p:blipFill>
            <p:spPr>
              <a:xfrm>
                <a:off x="5256209" y="3597329"/>
                <a:ext cx="89280" cy="121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97" name="Group 196">
            <a:extLst>
              <a:ext uri="{FF2B5EF4-FFF2-40B4-BE49-F238E27FC236}">
                <a16:creationId xmlns:a16="http://schemas.microsoft.com/office/drawing/2014/main" id="{A5D8B0C5-82F8-838A-7EFC-89B23C906C3E}"/>
              </a:ext>
            </a:extLst>
          </p:cNvPr>
          <p:cNvGrpSpPr/>
          <p:nvPr/>
        </p:nvGrpSpPr>
        <p:grpSpPr>
          <a:xfrm>
            <a:off x="5604689" y="3397529"/>
            <a:ext cx="343440" cy="315000"/>
            <a:chOff x="5604689" y="3397529"/>
            <a:chExt cx="343440" cy="315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17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A4CBBDB0-76C6-2AFB-912A-C4FCAE67DB41}"/>
                    </a:ext>
                  </a:extLst>
                </p14:cNvPr>
                <p14:cNvContentPartPr/>
                <p14:nvPr/>
              </p14:nvContentPartPr>
              <p14:xfrm>
                <a:off x="5604689" y="3397529"/>
                <a:ext cx="166320" cy="252360"/>
              </p14:xfrm>
            </p:contentPart>
          </mc:Choice>
          <mc:Fallback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A4CBBDB0-76C6-2AFB-912A-C4FCAE67DB41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5596049" y="3388889"/>
                  <a:ext cx="18396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9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554D8077-C18F-DC64-E6C8-9B96C0B84622}"/>
                    </a:ext>
                  </a:extLst>
                </p14:cNvPr>
                <p14:cNvContentPartPr/>
                <p14:nvPr/>
              </p14:nvContentPartPr>
              <p14:xfrm>
                <a:off x="5895209" y="3595889"/>
                <a:ext cx="52920" cy="116640"/>
              </p14:xfrm>
            </p:contentPart>
          </mc:Choice>
          <mc:Fallback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554D8077-C18F-DC64-E6C8-9B96C0B84622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5886569" y="3586889"/>
                  <a:ext cx="70560" cy="13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EBB297DC-6653-FA1D-C67B-95E47D063979}"/>
              </a:ext>
            </a:extLst>
          </p:cNvPr>
          <p:cNvGrpSpPr/>
          <p:nvPr/>
        </p:nvGrpSpPr>
        <p:grpSpPr>
          <a:xfrm>
            <a:off x="6138929" y="3361889"/>
            <a:ext cx="144360" cy="293760"/>
            <a:chOff x="6138929" y="3361889"/>
            <a:chExt cx="144360" cy="293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1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82911DCD-CDEE-13EE-26E1-541FF49026A0}"/>
                    </a:ext>
                  </a:extLst>
                </p14:cNvPr>
                <p14:cNvContentPartPr/>
                <p14:nvPr/>
              </p14:nvContentPartPr>
              <p14:xfrm>
                <a:off x="6138929" y="3361889"/>
                <a:ext cx="141120" cy="149040"/>
              </p14:xfrm>
            </p:contentPart>
          </mc:Choice>
          <mc:Fallback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82911DCD-CDEE-13EE-26E1-541FF49026A0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6129929" y="3353249"/>
                  <a:ext cx="15876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3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902E14A7-F992-3967-7B93-D07982C2841E}"/>
                    </a:ext>
                  </a:extLst>
                </p14:cNvPr>
                <p14:cNvContentPartPr/>
                <p14:nvPr/>
              </p14:nvContentPartPr>
              <p14:xfrm>
                <a:off x="6257729" y="3395729"/>
                <a:ext cx="25560" cy="259920"/>
              </p14:xfrm>
            </p:contentPart>
          </mc:Choice>
          <mc:Fallback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902E14A7-F992-3967-7B93-D07982C2841E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6249089" y="3386729"/>
                  <a:ext cx="43200" cy="277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25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C478D3A7-7221-1B97-5371-6F911889B5AC}"/>
                  </a:ext>
                </a:extLst>
              </p14:cNvPr>
              <p14:cNvContentPartPr/>
              <p14:nvPr/>
            </p14:nvContentPartPr>
            <p14:xfrm>
              <a:off x="6487409" y="3611369"/>
              <a:ext cx="55440" cy="124920"/>
            </p14:xfrm>
          </p:contentPart>
        </mc:Choice>
        <mc:Fallback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C478D3A7-7221-1B97-5371-6F911889B5AC}"/>
                  </a:ext>
                </a:extLst>
              </p:cNvPr>
              <p:cNvPicPr/>
              <p:nvPr/>
            </p:nvPicPr>
            <p:blipFill>
              <a:blip r:embed="rId326"/>
              <a:stretch>
                <a:fillRect/>
              </a:stretch>
            </p:blipFill>
            <p:spPr>
              <a:xfrm>
                <a:off x="6478769" y="3602369"/>
                <a:ext cx="7308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7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8E2278F8-8363-6C98-6EEA-072322F1D88C}"/>
                  </a:ext>
                </a:extLst>
              </p14:cNvPr>
              <p14:cNvContentPartPr/>
              <p14:nvPr/>
            </p14:nvContentPartPr>
            <p14:xfrm>
              <a:off x="6799889" y="3330569"/>
              <a:ext cx="146880" cy="275040"/>
            </p14:xfrm>
          </p:contentPart>
        </mc:Choice>
        <mc:Fallback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8E2278F8-8363-6C98-6EEA-072322F1D88C}"/>
                  </a:ext>
                </a:extLst>
              </p:cNvPr>
              <p:cNvPicPr/>
              <p:nvPr/>
            </p:nvPicPr>
            <p:blipFill>
              <a:blip r:embed="rId328"/>
              <a:stretch>
                <a:fillRect/>
              </a:stretch>
            </p:blipFill>
            <p:spPr>
              <a:xfrm>
                <a:off x="6791249" y="3321569"/>
                <a:ext cx="16452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9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533E8BA5-69FB-3183-3BE0-B777A0B5DD67}"/>
                  </a:ext>
                </a:extLst>
              </p14:cNvPr>
              <p14:cNvContentPartPr/>
              <p14:nvPr/>
            </p14:nvContentPartPr>
            <p14:xfrm>
              <a:off x="7388129" y="3514169"/>
              <a:ext cx="228960" cy="246240"/>
            </p14:xfrm>
          </p:contentPart>
        </mc:Choice>
        <mc:Fallback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533E8BA5-69FB-3183-3BE0-B777A0B5DD67}"/>
                  </a:ext>
                </a:extLst>
              </p:cNvPr>
              <p:cNvPicPr/>
              <p:nvPr/>
            </p:nvPicPr>
            <p:blipFill>
              <a:blip r:embed="rId330"/>
              <a:stretch>
                <a:fillRect/>
              </a:stretch>
            </p:blipFill>
            <p:spPr>
              <a:xfrm>
                <a:off x="7379129" y="3505529"/>
                <a:ext cx="24660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1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42F9C320-6A6A-FCBF-0145-2687B564B35D}"/>
                  </a:ext>
                </a:extLst>
              </p14:cNvPr>
              <p14:cNvContentPartPr/>
              <p14:nvPr/>
            </p14:nvContentPartPr>
            <p14:xfrm>
              <a:off x="7540049" y="3270809"/>
              <a:ext cx="27720" cy="97200"/>
            </p14:xfrm>
          </p:contentPart>
        </mc:Choice>
        <mc:Fallback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42F9C320-6A6A-FCBF-0145-2687B564B35D}"/>
                  </a:ext>
                </a:extLst>
              </p:cNvPr>
              <p:cNvPicPr/>
              <p:nvPr/>
            </p:nvPicPr>
            <p:blipFill>
              <a:blip r:embed="rId332"/>
              <a:stretch>
                <a:fillRect/>
              </a:stretch>
            </p:blipFill>
            <p:spPr>
              <a:xfrm>
                <a:off x="7531409" y="3262169"/>
                <a:ext cx="45360" cy="114840"/>
              </a:xfrm>
              <a:prstGeom prst="rect">
                <a:avLst/>
              </a:prstGeom>
            </p:spPr>
          </p:pic>
        </mc:Fallback>
      </mc:AlternateContent>
      <p:grpSp>
        <p:nvGrpSpPr>
          <p:cNvPr id="203" name="Group 202">
            <a:extLst>
              <a:ext uri="{FF2B5EF4-FFF2-40B4-BE49-F238E27FC236}">
                <a16:creationId xmlns:a16="http://schemas.microsoft.com/office/drawing/2014/main" id="{0803E9D4-FE2D-06E9-65D0-47575B291644}"/>
              </a:ext>
            </a:extLst>
          </p:cNvPr>
          <p:cNvGrpSpPr/>
          <p:nvPr/>
        </p:nvGrpSpPr>
        <p:grpSpPr>
          <a:xfrm>
            <a:off x="8021009" y="3381329"/>
            <a:ext cx="326880" cy="283320"/>
            <a:chOff x="8021009" y="3381329"/>
            <a:chExt cx="326880" cy="283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3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3AA0F814-9A38-FEBD-2587-CE08EC52D5B4}"/>
                    </a:ext>
                  </a:extLst>
                </p14:cNvPr>
                <p14:cNvContentPartPr/>
                <p14:nvPr/>
              </p14:nvContentPartPr>
              <p14:xfrm>
                <a:off x="8021009" y="3381329"/>
                <a:ext cx="192600" cy="283320"/>
              </p14:xfrm>
            </p:contentPart>
          </mc:Choice>
          <mc:Fallback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3AA0F814-9A38-FEBD-2587-CE08EC52D5B4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8012009" y="3372329"/>
                  <a:ext cx="21024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5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8C038B93-6CDF-B2E6-BA14-05ABB1D5C560}"/>
                    </a:ext>
                  </a:extLst>
                </p14:cNvPr>
                <p14:cNvContentPartPr/>
                <p14:nvPr/>
              </p14:nvContentPartPr>
              <p14:xfrm>
                <a:off x="8345729" y="3643049"/>
                <a:ext cx="2160" cy="1800"/>
              </p14:xfrm>
            </p:contentPart>
          </mc:Choice>
          <mc:Fallback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8C038B93-6CDF-B2E6-BA14-05ABB1D5C560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8337089" y="3634409"/>
                  <a:ext cx="19800" cy="19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37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DCB973E5-63F0-4B94-C554-D4C12F180176}"/>
                  </a:ext>
                </a:extLst>
              </p14:cNvPr>
              <p14:cNvContentPartPr/>
              <p14:nvPr/>
            </p14:nvContentPartPr>
            <p14:xfrm>
              <a:off x="360569" y="4254329"/>
              <a:ext cx="24120" cy="5040"/>
            </p14:xfrm>
          </p:contentPart>
        </mc:Choice>
        <mc:Fallback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DCB973E5-63F0-4B94-C554-D4C12F180176}"/>
                  </a:ext>
                </a:extLst>
              </p:cNvPr>
              <p:cNvPicPr/>
              <p:nvPr/>
            </p:nvPicPr>
            <p:blipFill>
              <a:blip r:embed="rId338"/>
              <a:stretch>
                <a:fillRect/>
              </a:stretch>
            </p:blipFill>
            <p:spPr>
              <a:xfrm>
                <a:off x="297569" y="4191689"/>
                <a:ext cx="1497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9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10A87AB8-7D0C-D97D-8106-BC2BE51BD292}"/>
                  </a:ext>
                </a:extLst>
              </p14:cNvPr>
              <p14:cNvContentPartPr/>
              <p14:nvPr/>
            </p14:nvContentPartPr>
            <p14:xfrm>
              <a:off x="875369" y="4063889"/>
              <a:ext cx="178560" cy="320040"/>
            </p14:xfrm>
          </p:contentPart>
        </mc:Choice>
        <mc:Fallback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10A87AB8-7D0C-D97D-8106-BC2BE51BD292}"/>
                  </a:ext>
                </a:extLst>
              </p:cNvPr>
              <p:cNvPicPr/>
              <p:nvPr/>
            </p:nvPicPr>
            <p:blipFill>
              <a:blip r:embed="rId340"/>
              <a:stretch>
                <a:fillRect/>
              </a:stretch>
            </p:blipFill>
            <p:spPr>
              <a:xfrm>
                <a:off x="866729" y="4054889"/>
                <a:ext cx="196200" cy="337680"/>
              </a:xfrm>
              <a:prstGeom prst="rect">
                <a:avLst/>
              </a:prstGeom>
            </p:spPr>
          </p:pic>
        </mc:Fallback>
      </mc:AlternateContent>
      <p:grpSp>
        <p:nvGrpSpPr>
          <p:cNvPr id="224" name="Group 223">
            <a:extLst>
              <a:ext uri="{FF2B5EF4-FFF2-40B4-BE49-F238E27FC236}">
                <a16:creationId xmlns:a16="http://schemas.microsoft.com/office/drawing/2014/main" id="{34315DDF-9FF4-24D0-5923-F56A55DAAB1D}"/>
              </a:ext>
            </a:extLst>
          </p:cNvPr>
          <p:cNvGrpSpPr/>
          <p:nvPr/>
        </p:nvGrpSpPr>
        <p:grpSpPr>
          <a:xfrm>
            <a:off x="1724609" y="4178009"/>
            <a:ext cx="360000" cy="182520"/>
            <a:chOff x="1724609" y="4178009"/>
            <a:chExt cx="360000" cy="182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41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142D74C7-9F4A-B14E-29F9-E4E76F4F2646}"/>
                    </a:ext>
                  </a:extLst>
                </p14:cNvPr>
                <p14:cNvContentPartPr/>
                <p14:nvPr/>
              </p14:nvContentPartPr>
              <p14:xfrm>
                <a:off x="1724609" y="4187729"/>
                <a:ext cx="190440" cy="172800"/>
              </p14:xfrm>
            </p:contentPart>
          </mc:Choice>
          <mc:Fallback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142D74C7-9F4A-B14E-29F9-E4E76F4F2646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1715609" y="4179089"/>
                  <a:ext cx="20808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3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E9134888-3BEF-6346-72BD-556EAF54419E}"/>
                    </a:ext>
                  </a:extLst>
                </p14:cNvPr>
                <p14:cNvContentPartPr/>
                <p14:nvPr/>
              </p14:nvContentPartPr>
              <p14:xfrm>
                <a:off x="1971929" y="4178009"/>
                <a:ext cx="112680" cy="166320"/>
              </p14:xfrm>
            </p:contentPart>
          </mc:Choice>
          <mc:Fallback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E9134888-3BEF-6346-72BD-556EAF54419E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1962929" y="4169009"/>
                  <a:ext cx="130320" cy="183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B772E3D8-C322-9204-22CB-968F2D5D8132}"/>
              </a:ext>
            </a:extLst>
          </p:cNvPr>
          <p:cNvGrpSpPr/>
          <p:nvPr/>
        </p:nvGrpSpPr>
        <p:grpSpPr>
          <a:xfrm>
            <a:off x="2553689" y="4102049"/>
            <a:ext cx="394560" cy="232200"/>
            <a:chOff x="2553689" y="4102049"/>
            <a:chExt cx="394560" cy="232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45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5B28AC0B-6E59-059A-9E9F-013A82CA36F3}"/>
                    </a:ext>
                  </a:extLst>
                </p14:cNvPr>
                <p14:cNvContentPartPr/>
                <p14:nvPr/>
              </p14:nvContentPartPr>
              <p14:xfrm>
                <a:off x="2553689" y="4102049"/>
                <a:ext cx="199800" cy="232200"/>
              </p14:xfrm>
            </p:contentPart>
          </mc:Choice>
          <mc:Fallback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5B28AC0B-6E59-059A-9E9F-013A82CA36F3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2544689" y="4093049"/>
                  <a:ext cx="21744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7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1C489191-12E8-0FBF-2A3E-17AA7039301C}"/>
                    </a:ext>
                  </a:extLst>
                </p14:cNvPr>
                <p14:cNvContentPartPr/>
                <p14:nvPr/>
              </p14:nvContentPartPr>
              <p14:xfrm>
                <a:off x="2821529" y="4171529"/>
                <a:ext cx="126720" cy="149760"/>
              </p14:xfrm>
            </p:contentPart>
          </mc:Choice>
          <mc:Fallback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1C489191-12E8-0FBF-2A3E-17AA7039301C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2812529" y="4162889"/>
                  <a:ext cx="144360" cy="167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92A55010-7BFC-2325-0BD0-E50A11BA115A}"/>
              </a:ext>
            </a:extLst>
          </p:cNvPr>
          <p:cNvGrpSpPr/>
          <p:nvPr/>
        </p:nvGrpSpPr>
        <p:grpSpPr>
          <a:xfrm>
            <a:off x="3391049" y="4021409"/>
            <a:ext cx="744840" cy="336600"/>
            <a:chOff x="3391049" y="4021409"/>
            <a:chExt cx="744840" cy="336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49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7BA13CB9-312F-64E8-0CC2-F0461FB8B931}"/>
                    </a:ext>
                  </a:extLst>
                </p14:cNvPr>
                <p14:cNvContentPartPr/>
                <p14:nvPr/>
              </p14:nvContentPartPr>
              <p14:xfrm>
                <a:off x="3391049" y="4094489"/>
                <a:ext cx="191160" cy="236160"/>
              </p14:xfrm>
            </p:contentPart>
          </mc:Choice>
          <mc:Fallback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7BA13CB9-312F-64E8-0CC2-F0461FB8B931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3382049" y="4085489"/>
                  <a:ext cx="20880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1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9A0BDCC6-DCBE-03E9-02FC-FE90A1C37481}"/>
                    </a:ext>
                  </a:extLst>
                </p14:cNvPr>
                <p14:cNvContentPartPr/>
                <p14:nvPr/>
              </p14:nvContentPartPr>
              <p14:xfrm>
                <a:off x="3711089" y="4111409"/>
                <a:ext cx="121320" cy="223200"/>
              </p14:xfrm>
            </p:contentPart>
          </mc:Choice>
          <mc:Fallback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9A0BDCC6-DCBE-03E9-02FC-FE90A1C37481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3702449" y="4102769"/>
                  <a:ext cx="13896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3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9EDFB3C4-366D-450B-BFD7-50BAEE5920DD}"/>
                    </a:ext>
                  </a:extLst>
                </p14:cNvPr>
                <p14:cNvContentPartPr/>
                <p14:nvPr/>
              </p14:nvContentPartPr>
              <p14:xfrm>
                <a:off x="3904049" y="4021409"/>
                <a:ext cx="231840" cy="336600"/>
              </p14:xfrm>
            </p:contentPart>
          </mc:Choice>
          <mc:Fallback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9EDFB3C4-366D-450B-BFD7-50BAEE5920DD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3895409" y="4012769"/>
                  <a:ext cx="249480" cy="354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1" name="Group 220">
            <a:extLst>
              <a:ext uri="{FF2B5EF4-FFF2-40B4-BE49-F238E27FC236}">
                <a16:creationId xmlns:a16="http://schemas.microsoft.com/office/drawing/2014/main" id="{1F3C6CAC-3FFE-6634-26D4-58DF78051453}"/>
              </a:ext>
            </a:extLst>
          </p:cNvPr>
          <p:cNvGrpSpPr/>
          <p:nvPr/>
        </p:nvGrpSpPr>
        <p:grpSpPr>
          <a:xfrm>
            <a:off x="4301489" y="4043369"/>
            <a:ext cx="1332360" cy="328680"/>
            <a:chOff x="4301489" y="4043369"/>
            <a:chExt cx="1332360" cy="328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55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3D94BA36-021E-3B02-0C9F-1B0005EFC9EB}"/>
                    </a:ext>
                  </a:extLst>
                </p14:cNvPr>
                <p14:cNvContentPartPr/>
                <p14:nvPr/>
              </p14:nvContentPartPr>
              <p14:xfrm>
                <a:off x="4301489" y="4144529"/>
                <a:ext cx="155520" cy="173520"/>
              </p14:xfrm>
            </p:contentPart>
          </mc:Choice>
          <mc:Fallback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3D94BA36-021E-3B02-0C9F-1B0005EFC9EB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4292489" y="4135529"/>
                  <a:ext cx="17316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7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B424C351-8F08-9EA3-91C1-016CFDBF0C20}"/>
                    </a:ext>
                  </a:extLst>
                </p14:cNvPr>
                <p14:cNvContentPartPr/>
                <p14:nvPr/>
              </p14:nvContentPartPr>
              <p14:xfrm>
                <a:off x="4516409" y="4165409"/>
                <a:ext cx="123480" cy="162000"/>
              </p14:xfrm>
            </p:contentPart>
          </mc:Choice>
          <mc:Fallback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B424C351-8F08-9EA3-91C1-016CFDBF0C20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4507409" y="4156409"/>
                  <a:ext cx="14112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9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3F821C97-FAFB-DF2A-CC17-618B78CB45E7}"/>
                    </a:ext>
                  </a:extLst>
                </p14:cNvPr>
                <p14:cNvContentPartPr/>
                <p14:nvPr/>
              </p14:nvContentPartPr>
              <p14:xfrm>
                <a:off x="4727009" y="4155689"/>
                <a:ext cx="194400" cy="193320"/>
              </p14:xfrm>
            </p:contentPart>
          </mc:Choice>
          <mc:Fallback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3F821C97-FAFB-DF2A-CC17-618B78CB45E7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4718009" y="4147049"/>
                  <a:ext cx="21204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1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200BADF3-5ECE-81A4-896C-261DBEB7C493}"/>
                    </a:ext>
                  </a:extLst>
                </p14:cNvPr>
                <p14:cNvContentPartPr/>
                <p14:nvPr/>
              </p14:nvContentPartPr>
              <p14:xfrm>
                <a:off x="5019329" y="4182689"/>
                <a:ext cx="169920" cy="158040"/>
              </p14:xfrm>
            </p:contentPart>
          </mc:Choice>
          <mc:Fallback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200BADF3-5ECE-81A4-896C-261DBEB7C493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5010689" y="4173689"/>
                  <a:ext cx="18756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3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C68EB19B-5A7C-0999-6F8B-74F5C0E5DAC5}"/>
                    </a:ext>
                  </a:extLst>
                </p14:cNvPr>
                <p14:cNvContentPartPr/>
                <p14:nvPr/>
              </p14:nvContentPartPr>
              <p14:xfrm>
                <a:off x="5319929" y="4210049"/>
                <a:ext cx="30240" cy="162000"/>
              </p14:xfrm>
            </p:contentPart>
          </mc:Choice>
          <mc:Fallback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C68EB19B-5A7C-0999-6F8B-74F5C0E5DAC5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5310929" y="4201049"/>
                  <a:ext cx="4788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5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9A6A80F3-CF07-0F36-5797-4947D8A52D90}"/>
                    </a:ext>
                  </a:extLst>
                </p14:cNvPr>
                <p14:cNvContentPartPr/>
                <p14:nvPr/>
              </p14:nvContentPartPr>
              <p14:xfrm>
                <a:off x="5329649" y="4043369"/>
                <a:ext cx="29160" cy="7920"/>
              </p14:xfrm>
            </p:contentPart>
          </mc:Choice>
          <mc:Fallback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9A6A80F3-CF07-0F36-5797-4947D8A52D90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5321009" y="4034369"/>
                  <a:ext cx="468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7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722AC924-8298-76C6-8638-12416153FB06}"/>
                    </a:ext>
                  </a:extLst>
                </p14:cNvPr>
                <p14:cNvContentPartPr/>
                <p14:nvPr/>
              </p14:nvContentPartPr>
              <p14:xfrm>
                <a:off x="5496329" y="4197449"/>
                <a:ext cx="137520" cy="148320"/>
              </p14:xfrm>
            </p:contentPart>
          </mc:Choice>
          <mc:Fallback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722AC924-8298-76C6-8638-12416153FB06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5487689" y="4188809"/>
                  <a:ext cx="155160" cy="165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9B78F33D-7ED0-6FED-5D3A-AF77FAE1C876}"/>
              </a:ext>
            </a:extLst>
          </p:cNvPr>
          <p:cNvGrpSpPr/>
          <p:nvPr/>
        </p:nvGrpSpPr>
        <p:grpSpPr>
          <a:xfrm>
            <a:off x="6026249" y="4154249"/>
            <a:ext cx="665280" cy="206640"/>
            <a:chOff x="6026249" y="4154249"/>
            <a:chExt cx="665280" cy="206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69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2D313D8A-E7FC-164E-49F7-C5C2D19E2BA4}"/>
                    </a:ext>
                  </a:extLst>
                </p14:cNvPr>
                <p14:cNvContentPartPr/>
                <p14:nvPr/>
              </p14:nvContentPartPr>
              <p14:xfrm>
                <a:off x="6026249" y="4159649"/>
                <a:ext cx="217800" cy="201240"/>
              </p14:xfrm>
            </p:contentPart>
          </mc:Choice>
          <mc:Fallback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2D313D8A-E7FC-164E-49F7-C5C2D19E2BA4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6017609" y="4150649"/>
                  <a:ext cx="23544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1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97868817-8C83-C7EA-4354-30EB6E690B43}"/>
                    </a:ext>
                  </a:extLst>
                </p14:cNvPr>
                <p14:cNvContentPartPr/>
                <p14:nvPr/>
              </p14:nvContentPartPr>
              <p14:xfrm>
                <a:off x="6293009" y="4214369"/>
                <a:ext cx="132480" cy="142200"/>
              </p14:xfrm>
            </p:contentPart>
          </mc:Choice>
          <mc:Fallback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97868817-8C83-C7EA-4354-30EB6E690B43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6284369" y="4205369"/>
                  <a:ext cx="15012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3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10D3DA0C-9385-F1A1-EE9F-D058B8710AA7}"/>
                    </a:ext>
                  </a:extLst>
                </p14:cNvPr>
                <p14:cNvContentPartPr/>
                <p14:nvPr/>
              </p14:nvContentPartPr>
              <p14:xfrm>
                <a:off x="6539249" y="4154249"/>
                <a:ext cx="152280" cy="183960"/>
              </p14:xfrm>
            </p:contentPart>
          </mc:Choice>
          <mc:Fallback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10D3DA0C-9385-F1A1-EE9F-D058B8710AA7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6530249" y="4145609"/>
                  <a:ext cx="169920" cy="20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B7BE8DEE-3019-AA4B-C8CA-D650605D207C}"/>
              </a:ext>
            </a:extLst>
          </p:cNvPr>
          <p:cNvGrpSpPr/>
          <p:nvPr/>
        </p:nvGrpSpPr>
        <p:grpSpPr>
          <a:xfrm>
            <a:off x="7119209" y="4083689"/>
            <a:ext cx="1256400" cy="464040"/>
            <a:chOff x="7119209" y="4083689"/>
            <a:chExt cx="1256400" cy="464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75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343251BA-DB84-3DB3-63C7-896212E32A33}"/>
                    </a:ext>
                  </a:extLst>
                </p14:cNvPr>
                <p14:cNvContentPartPr/>
                <p14:nvPr/>
              </p14:nvContentPartPr>
              <p14:xfrm>
                <a:off x="7119209" y="4183049"/>
                <a:ext cx="261720" cy="190440"/>
              </p14:xfrm>
            </p:contentPart>
          </mc:Choice>
          <mc:Fallback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343251BA-DB84-3DB3-63C7-896212E32A33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7110569" y="4174409"/>
                  <a:ext cx="27936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7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40D4AE45-37EE-012E-506E-6DAD18A7F607}"/>
                    </a:ext>
                  </a:extLst>
                </p14:cNvPr>
                <p14:cNvContentPartPr/>
                <p14:nvPr/>
              </p14:nvContentPartPr>
              <p14:xfrm>
                <a:off x="7220009" y="4222289"/>
                <a:ext cx="9000" cy="296280"/>
              </p14:xfrm>
            </p:contentPart>
          </mc:Choice>
          <mc:Fallback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40D4AE45-37EE-012E-506E-6DAD18A7F607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7211009" y="4213649"/>
                  <a:ext cx="26640" cy="31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9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C7BA9567-243A-70B6-4516-516C0546F68C}"/>
                    </a:ext>
                  </a:extLst>
                </p14:cNvPr>
                <p14:cNvContentPartPr/>
                <p14:nvPr/>
              </p14:nvContentPartPr>
              <p14:xfrm>
                <a:off x="7449329" y="4246769"/>
                <a:ext cx="191160" cy="146160"/>
              </p14:xfrm>
            </p:contentPart>
          </mc:Choice>
          <mc:Fallback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C7BA9567-243A-70B6-4516-516C0546F68C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7440689" y="4238129"/>
                  <a:ext cx="2088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1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93E95A11-5B78-B365-25F7-4AFE14FF22FE}"/>
                    </a:ext>
                  </a:extLst>
                </p14:cNvPr>
                <p14:cNvContentPartPr/>
                <p14:nvPr/>
              </p14:nvContentPartPr>
              <p14:xfrm>
                <a:off x="7771169" y="4216529"/>
                <a:ext cx="207720" cy="331200"/>
              </p14:xfrm>
            </p:contentPart>
          </mc:Choice>
          <mc:Fallback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93E95A11-5B78-B365-25F7-4AFE14FF22FE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7762529" y="4207889"/>
                  <a:ext cx="225360" cy="34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3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BD7D7744-45E0-415F-F464-16453E7B8ADD}"/>
                    </a:ext>
                  </a:extLst>
                </p14:cNvPr>
                <p14:cNvContentPartPr/>
                <p14:nvPr/>
              </p14:nvContentPartPr>
              <p14:xfrm>
                <a:off x="8115689" y="4267289"/>
                <a:ext cx="14040" cy="119160"/>
              </p14:xfrm>
            </p:contentPart>
          </mc:Choice>
          <mc:Fallback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BD7D7744-45E0-415F-F464-16453E7B8ADD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8106689" y="4258289"/>
                  <a:ext cx="3168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5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B7666E97-22DA-591B-855D-CD45A8EFCE62}"/>
                    </a:ext>
                  </a:extLst>
                </p14:cNvPr>
                <p14:cNvContentPartPr/>
                <p14:nvPr/>
              </p14:nvContentPartPr>
              <p14:xfrm>
                <a:off x="8075729" y="4083689"/>
                <a:ext cx="12960" cy="24480"/>
              </p14:xfrm>
            </p:contentPart>
          </mc:Choice>
          <mc:Fallback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B7666E97-22DA-591B-855D-CD45A8EFCE62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8067089" y="4074689"/>
                  <a:ext cx="3060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7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BB6B42DD-27C8-D663-0115-47D7357C186A}"/>
                    </a:ext>
                  </a:extLst>
                </p14:cNvPr>
                <p14:cNvContentPartPr/>
                <p14:nvPr/>
              </p14:nvContentPartPr>
              <p14:xfrm>
                <a:off x="8216849" y="4253249"/>
                <a:ext cx="158760" cy="123480"/>
              </p14:xfrm>
            </p:contentPart>
          </mc:Choice>
          <mc:Fallback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BB6B42DD-27C8-D663-0115-47D7357C186A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8207849" y="4244249"/>
                  <a:ext cx="176400" cy="141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89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13902D72-2498-09BF-335F-43EA9C973E3E}"/>
                  </a:ext>
                </a:extLst>
              </p14:cNvPr>
              <p14:cNvContentPartPr/>
              <p14:nvPr/>
            </p14:nvContentPartPr>
            <p14:xfrm>
              <a:off x="8977889" y="4088369"/>
              <a:ext cx="6840" cy="12960"/>
            </p14:xfrm>
          </p:contentPart>
        </mc:Choice>
        <mc:Fallback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13902D72-2498-09BF-335F-43EA9C973E3E}"/>
                  </a:ext>
                </a:extLst>
              </p:cNvPr>
              <p:cNvPicPr/>
              <p:nvPr/>
            </p:nvPicPr>
            <p:blipFill>
              <a:blip r:embed="rId390"/>
              <a:stretch>
                <a:fillRect/>
              </a:stretch>
            </p:blipFill>
            <p:spPr>
              <a:xfrm>
                <a:off x="8969249" y="4079729"/>
                <a:ext cx="2448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242" name="Group 241">
            <a:extLst>
              <a:ext uri="{FF2B5EF4-FFF2-40B4-BE49-F238E27FC236}">
                <a16:creationId xmlns:a16="http://schemas.microsoft.com/office/drawing/2014/main" id="{25BDDE60-78BF-023C-7A6C-FFABD6CE40B6}"/>
              </a:ext>
            </a:extLst>
          </p:cNvPr>
          <p:cNvGrpSpPr/>
          <p:nvPr/>
        </p:nvGrpSpPr>
        <p:grpSpPr>
          <a:xfrm>
            <a:off x="8807609" y="4202489"/>
            <a:ext cx="1026000" cy="219240"/>
            <a:chOff x="8807609" y="4202489"/>
            <a:chExt cx="1026000" cy="219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91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A197BB2A-B536-3F38-D2E4-8562F5F8F6FB}"/>
                    </a:ext>
                  </a:extLst>
                </p14:cNvPr>
                <p14:cNvContentPartPr/>
                <p14:nvPr/>
              </p14:nvContentPartPr>
              <p14:xfrm>
                <a:off x="8807609" y="4202489"/>
                <a:ext cx="160920" cy="199800"/>
              </p14:xfrm>
            </p:contentPart>
          </mc:Choice>
          <mc:Fallback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A197BB2A-B536-3F38-D2E4-8562F5F8F6FB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8798609" y="4193489"/>
                  <a:ext cx="17856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3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43CA5BB8-9066-D80F-A2A0-4A1A7385CCD5}"/>
                    </a:ext>
                  </a:extLst>
                </p14:cNvPr>
                <p14:cNvContentPartPr/>
                <p14:nvPr/>
              </p14:nvContentPartPr>
              <p14:xfrm>
                <a:off x="9032609" y="4243529"/>
                <a:ext cx="30600" cy="147600"/>
              </p14:xfrm>
            </p:contentPart>
          </mc:Choice>
          <mc:Fallback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43CA5BB8-9066-D80F-A2A0-4A1A7385CCD5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9023969" y="4234889"/>
                  <a:ext cx="482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5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A3DA68A9-C387-26E3-144A-A67093EB40B5}"/>
                    </a:ext>
                  </a:extLst>
                </p14:cNvPr>
                <p14:cNvContentPartPr/>
                <p14:nvPr/>
              </p14:nvContentPartPr>
              <p14:xfrm>
                <a:off x="9178769" y="4249289"/>
                <a:ext cx="159840" cy="159120"/>
              </p14:xfrm>
            </p:contentPart>
          </mc:Choice>
          <mc:Fallback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A3DA68A9-C387-26E3-144A-A67093EB40B5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9169769" y="4240649"/>
                  <a:ext cx="17748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7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10951DD0-158C-85F2-316A-DCC60C2011B6}"/>
                    </a:ext>
                  </a:extLst>
                </p14:cNvPr>
                <p14:cNvContentPartPr/>
                <p14:nvPr/>
              </p14:nvContentPartPr>
              <p14:xfrm>
                <a:off x="9437969" y="4250729"/>
                <a:ext cx="160560" cy="153000"/>
              </p14:xfrm>
            </p:contentPart>
          </mc:Choice>
          <mc:Fallback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10951DD0-158C-85F2-316A-DCC60C2011B6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9429329" y="4242089"/>
                  <a:ext cx="17820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9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CAF07767-9148-8D39-A6E3-46EB2981512F}"/>
                    </a:ext>
                  </a:extLst>
                </p14:cNvPr>
                <p14:cNvContentPartPr/>
                <p14:nvPr/>
              </p14:nvContentPartPr>
              <p14:xfrm>
                <a:off x="9595649" y="4250009"/>
                <a:ext cx="80280" cy="152280"/>
              </p14:xfrm>
            </p:contentPart>
          </mc:Choice>
          <mc:Fallback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CAF07767-9148-8D39-A6E3-46EB2981512F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9587009" y="4241009"/>
                  <a:ext cx="9792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1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305AC017-0867-B373-5DBE-FEF2C32F0AE5}"/>
                    </a:ext>
                  </a:extLst>
                </p14:cNvPr>
                <p14:cNvContentPartPr/>
                <p14:nvPr/>
              </p14:nvContentPartPr>
              <p14:xfrm>
                <a:off x="9792929" y="4246049"/>
                <a:ext cx="40680" cy="175680"/>
              </p14:xfrm>
            </p:contentPart>
          </mc:Choice>
          <mc:Fallback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305AC017-0867-B373-5DBE-FEF2C32F0AE5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9783929" y="4237409"/>
                  <a:ext cx="58320" cy="193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03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94EF3FE7-6571-6F09-A25D-0E311F5B06BF}"/>
                  </a:ext>
                </a:extLst>
              </p14:cNvPr>
              <p14:cNvContentPartPr/>
              <p14:nvPr/>
            </p14:nvContentPartPr>
            <p14:xfrm>
              <a:off x="10274609" y="4133009"/>
              <a:ext cx="170640" cy="267840"/>
            </p14:xfrm>
          </p:contentPart>
        </mc:Choice>
        <mc:Fallback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94EF3FE7-6571-6F09-A25D-0E311F5B06BF}"/>
                  </a:ext>
                </a:extLst>
              </p:cNvPr>
              <p:cNvPicPr/>
              <p:nvPr/>
            </p:nvPicPr>
            <p:blipFill>
              <a:blip r:embed="rId404"/>
              <a:stretch>
                <a:fillRect/>
              </a:stretch>
            </p:blipFill>
            <p:spPr>
              <a:xfrm>
                <a:off x="10265609" y="4124009"/>
                <a:ext cx="18828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5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25671AAD-EF08-4D1D-3C4D-052429B8D85C}"/>
                  </a:ext>
                </a:extLst>
              </p14:cNvPr>
              <p14:cNvContentPartPr/>
              <p14:nvPr/>
            </p14:nvContentPartPr>
            <p14:xfrm>
              <a:off x="10657649" y="4302569"/>
              <a:ext cx="244800" cy="251640"/>
            </p14:xfrm>
          </p:contentPart>
        </mc:Choice>
        <mc:Fallback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25671AAD-EF08-4D1D-3C4D-052429B8D85C}"/>
                  </a:ext>
                </a:extLst>
              </p:cNvPr>
              <p:cNvPicPr/>
              <p:nvPr/>
            </p:nvPicPr>
            <p:blipFill>
              <a:blip r:embed="rId406"/>
              <a:stretch>
                <a:fillRect/>
              </a:stretch>
            </p:blipFill>
            <p:spPr>
              <a:xfrm>
                <a:off x="10649009" y="4293929"/>
                <a:ext cx="26244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7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1EEC93CB-4509-7D78-3426-DFEF5EC7BE37}"/>
                  </a:ext>
                </a:extLst>
              </p14:cNvPr>
              <p14:cNvContentPartPr/>
              <p14:nvPr/>
            </p14:nvContentPartPr>
            <p14:xfrm>
              <a:off x="10881929" y="4089449"/>
              <a:ext cx="6840" cy="113400"/>
            </p14:xfrm>
          </p:contentPart>
        </mc:Choice>
        <mc:Fallback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1EEC93CB-4509-7D78-3426-DFEF5EC7BE37}"/>
                  </a:ext>
                </a:extLst>
              </p:cNvPr>
              <p:cNvPicPr/>
              <p:nvPr/>
            </p:nvPicPr>
            <p:blipFill>
              <a:blip r:embed="rId408"/>
              <a:stretch>
                <a:fillRect/>
              </a:stretch>
            </p:blipFill>
            <p:spPr>
              <a:xfrm>
                <a:off x="10872929" y="4080809"/>
                <a:ext cx="24480" cy="131040"/>
              </a:xfrm>
              <a:prstGeom prst="rect">
                <a:avLst/>
              </a:prstGeom>
            </p:spPr>
          </p:pic>
        </mc:Fallback>
      </mc:AlternateContent>
      <p:grpSp>
        <p:nvGrpSpPr>
          <p:cNvPr id="251" name="Group 250">
            <a:extLst>
              <a:ext uri="{FF2B5EF4-FFF2-40B4-BE49-F238E27FC236}">
                <a16:creationId xmlns:a16="http://schemas.microsoft.com/office/drawing/2014/main" id="{8D21EEEC-F5BF-2EB8-3578-C985F138C874}"/>
              </a:ext>
            </a:extLst>
          </p:cNvPr>
          <p:cNvGrpSpPr/>
          <p:nvPr/>
        </p:nvGrpSpPr>
        <p:grpSpPr>
          <a:xfrm>
            <a:off x="11293409" y="4203209"/>
            <a:ext cx="367560" cy="328320"/>
            <a:chOff x="11293409" y="4203209"/>
            <a:chExt cx="367560" cy="328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09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6511E440-4135-C5F7-55D0-2EE4AD8B04C6}"/>
                    </a:ext>
                  </a:extLst>
                </p14:cNvPr>
                <p14:cNvContentPartPr/>
                <p14:nvPr/>
              </p14:nvContentPartPr>
              <p14:xfrm>
                <a:off x="11293409" y="4203209"/>
                <a:ext cx="221040" cy="328320"/>
              </p14:xfrm>
            </p:contentPart>
          </mc:Choice>
          <mc:Fallback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6511E440-4135-C5F7-55D0-2EE4AD8B04C6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11284409" y="4194569"/>
                  <a:ext cx="23868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1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C94BAC2B-DFE9-62E3-9409-07BEE89A1D7E}"/>
                    </a:ext>
                  </a:extLst>
                </p14:cNvPr>
                <p14:cNvContentPartPr/>
                <p14:nvPr/>
              </p14:nvContentPartPr>
              <p14:xfrm>
                <a:off x="11657009" y="4527209"/>
                <a:ext cx="3960" cy="360"/>
              </p14:xfrm>
            </p:contentPart>
          </mc:Choice>
          <mc:Fallback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C94BAC2B-DFE9-62E3-9409-07BEE89A1D7E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1648369" y="4518569"/>
                  <a:ext cx="21600" cy="18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12">
            <p14:nvContentPartPr>
              <p14:cNvPr id="265" name="Ink 264">
                <a:extLst>
                  <a:ext uri="{FF2B5EF4-FFF2-40B4-BE49-F238E27FC236}">
                    <a16:creationId xmlns:a16="http://schemas.microsoft.com/office/drawing/2014/main" id="{DAD3C4E7-458B-608B-2B01-E8D877AC9E9E}"/>
                  </a:ext>
                </a:extLst>
              </p14:cNvPr>
              <p14:cNvContentPartPr/>
              <p14:nvPr/>
            </p14:nvContentPartPr>
            <p14:xfrm>
              <a:off x="4188809" y="4906289"/>
              <a:ext cx="10080" cy="3240"/>
            </p14:xfrm>
          </p:contentPart>
        </mc:Choice>
        <mc:Fallback>
          <p:pic>
            <p:nvPicPr>
              <p:cNvPr id="265" name="Ink 264">
                <a:extLst>
                  <a:ext uri="{FF2B5EF4-FFF2-40B4-BE49-F238E27FC236}">
                    <a16:creationId xmlns:a16="http://schemas.microsoft.com/office/drawing/2014/main" id="{DAD3C4E7-458B-608B-2B01-E8D877AC9E9E}"/>
                  </a:ext>
                </a:extLst>
              </p:cNvPr>
              <p:cNvPicPr/>
              <p:nvPr/>
            </p:nvPicPr>
            <p:blipFill>
              <a:blip r:embed="rId413"/>
              <a:stretch>
                <a:fillRect/>
              </a:stretch>
            </p:blipFill>
            <p:spPr>
              <a:xfrm>
                <a:off x="4179809" y="4897649"/>
                <a:ext cx="2772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4">
            <p14:nvContentPartPr>
              <p14:cNvPr id="287" name="Ink 286">
                <a:extLst>
                  <a:ext uri="{FF2B5EF4-FFF2-40B4-BE49-F238E27FC236}">
                    <a16:creationId xmlns:a16="http://schemas.microsoft.com/office/drawing/2014/main" id="{9008116E-16B7-420E-8BEE-633404074A5B}"/>
                  </a:ext>
                </a:extLst>
              </p14:cNvPr>
              <p14:cNvContentPartPr/>
              <p14:nvPr/>
            </p14:nvContentPartPr>
            <p14:xfrm>
              <a:off x="8484689" y="4915289"/>
              <a:ext cx="11520" cy="28080"/>
            </p14:xfrm>
          </p:contentPart>
        </mc:Choice>
        <mc:Fallback>
          <p:pic>
            <p:nvPicPr>
              <p:cNvPr id="287" name="Ink 286">
                <a:extLst>
                  <a:ext uri="{FF2B5EF4-FFF2-40B4-BE49-F238E27FC236}">
                    <a16:creationId xmlns:a16="http://schemas.microsoft.com/office/drawing/2014/main" id="{9008116E-16B7-420E-8BEE-633404074A5B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8475689" y="4906289"/>
                <a:ext cx="29160" cy="45720"/>
              </a:xfrm>
              <a:prstGeom prst="rect">
                <a:avLst/>
              </a:prstGeom>
            </p:spPr>
          </p:pic>
        </mc:Fallback>
      </mc:AlternateContent>
      <p:grpSp>
        <p:nvGrpSpPr>
          <p:cNvPr id="317" name="Group 316">
            <a:extLst>
              <a:ext uri="{FF2B5EF4-FFF2-40B4-BE49-F238E27FC236}">
                <a16:creationId xmlns:a16="http://schemas.microsoft.com/office/drawing/2014/main" id="{3E54B648-D893-3DFF-3A2D-500EB53844F3}"/>
              </a:ext>
            </a:extLst>
          </p:cNvPr>
          <p:cNvGrpSpPr/>
          <p:nvPr/>
        </p:nvGrpSpPr>
        <p:grpSpPr>
          <a:xfrm>
            <a:off x="3481049" y="1940249"/>
            <a:ext cx="658080" cy="232560"/>
            <a:chOff x="3481049" y="1940249"/>
            <a:chExt cx="658080" cy="232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16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20B5B0D6-6D08-4027-E1E1-9E4E5F41957D}"/>
                    </a:ext>
                  </a:extLst>
                </p14:cNvPr>
                <p14:cNvContentPartPr/>
                <p14:nvPr/>
              </p14:nvContentPartPr>
              <p14:xfrm>
                <a:off x="3481049" y="1993889"/>
                <a:ext cx="144360" cy="178920"/>
              </p14:xfrm>
            </p:contentPart>
          </mc:Choice>
          <mc:Fallback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20B5B0D6-6D08-4027-E1E1-9E4E5F41957D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3474929" y="1987769"/>
                  <a:ext cx="15660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8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CDC24DC7-5BDA-750B-3ECF-DB78BB4589D8}"/>
                    </a:ext>
                  </a:extLst>
                </p14:cNvPr>
                <p14:cNvContentPartPr/>
                <p14:nvPr/>
              </p14:nvContentPartPr>
              <p14:xfrm>
                <a:off x="3758609" y="2114129"/>
                <a:ext cx="6840" cy="1440"/>
              </p14:xfrm>
            </p:contentPart>
          </mc:Choice>
          <mc:Fallback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CDC24DC7-5BDA-750B-3ECF-DB78BB4589D8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752489" y="2108009"/>
                  <a:ext cx="1908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0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F5710A30-6C74-9F9C-47F1-5AFF06632FE9}"/>
                    </a:ext>
                  </a:extLst>
                </p14:cNvPr>
                <p14:cNvContentPartPr/>
                <p14:nvPr/>
              </p14:nvContentPartPr>
              <p14:xfrm>
                <a:off x="3815489" y="1953929"/>
                <a:ext cx="177840" cy="202680"/>
              </p14:xfrm>
            </p:contentPart>
          </mc:Choice>
          <mc:Fallback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F5710A30-6C74-9F9C-47F1-5AFF06632FE9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809369" y="1947809"/>
                  <a:ext cx="19008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2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045393D5-7D99-1B51-FBA9-F802AF6DE01D}"/>
                    </a:ext>
                  </a:extLst>
                </p14:cNvPr>
                <p14:cNvContentPartPr/>
                <p14:nvPr/>
              </p14:nvContentPartPr>
              <p14:xfrm>
                <a:off x="3836009" y="1940249"/>
                <a:ext cx="184680" cy="210240"/>
              </p14:xfrm>
            </p:contentPart>
          </mc:Choice>
          <mc:Fallback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045393D5-7D99-1B51-FBA9-F802AF6DE01D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3829889" y="1934129"/>
                  <a:ext cx="19692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4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63302271-2EF4-6AB3-B411-AFCC7D299322}"/>
                    </a:ext>
                  </a:extLst>
                </p14:cNvPr>
                <p14:cNvContentPartPr/>
                <p14:nvPr/>
              </p14:nvContentPartPr>
              <p14:xfrm>
                <a:off x="4132289" y="2098289"/>
                <a:ext cx="6840" cy="360"/>
              </p14:xfrm>
            </p:contentPart>
          </mc:Choice>
          <mc:Fallback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63302271-2EF4-6AB3-B411-AFCC7D299322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4126169" y="2092169"/>
                  <a:ext cx="19080" cy="12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358E323E-D9BF-9EDE-E761-83A9C0969A36}"/>
              </a:ext>
            </a:extLst>
          </p:cNvPr>
          <p:cNvGrpSpPr/>
          <p:nvPr/>
        </p:nvGrpSpPr>
        <p:grpSpPr>
          <a:xfrm>
            <a:off x="4570769" y="1830809"/>
            <a:ext cx="939600" cy="312840"/>
            <a:chOff x="4570769" y="1830809"/>
            <a:chExt cx="939600" cy="312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26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6889F34A-738D-2AE2-19B4-6002AB8AAE3D}"/>
                    </a:ext>
                  </a:extLst>
                </p14:cNvPr>
                <p14:cNvContentPartPr/>
                <p14:nvPr/>
              </p14:nvContentPartPr>
              <p14:xfrm>
                <a:off x="4570769" y="1843409"/>
                <a:ext cx="171000" cy="293760"/>
              </p14:xfrm>
            </p:contentPart>
          </mc:Choice>
          <mc:Fallback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6889F34A-738D-2AE2-19B4-6002AB8AAE3D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4564649" y="1837289"/>
                  <a:ext cx="183240" cy="30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8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8A02972F-D426-2785-0E38-E0ADCEE4DE9F}"/>
                    </a:ext>
                  </a:extLst>
                </p14:cNvPr>
                <p14:cNvContentPartPr/>
                <p14:nvPr/>
              </p14:nvContentPartPr>
              <p14:xfrm>
                <a:off x="4800449" y="1830809"/>
                <a:ext cx="194760" cy="312840"/>
              </p14:xfrm>
            </p:contentPart>
          </mc:Choice>
          <mc:Fallback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8A02972F-D426-2785-0E38-E0ADCEE4DE9F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4794329" y="1824689"/>
                  <a:ext cx="207000" cy="32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0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8AD068D5-3ACE-082A-49B1-65E591F996D2}"/>
                    </a:ext>
                  </a:extLst>
                </p14:cNvPr>
                <p14:cNvContentPartPr/>
                <p14:nvPr/>
              </p14:nvContentPartPr>
              <p14:xfrm>
                <a:off x="4851569" y="2011169"/>
                <a:ext cx="141120" cy="7920"/>
              </p14:xfrm>
            </p:contentPart>
          </mc:Choice>
          <mc:Fallback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8AD068D5-3ACE-082A-49B1-65E591F996D2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4845449" y="2005049"/>
                  <a:ext cx="1533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2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209A1F60-7DDD-18D7-79C7-3854EBFF9481}"/>
                    </a:ext>
                  </a:extLst>
                </p14:cNvPr>
                <p14:cNvContentPartPr/>
                <p14:nvPr/>
              </p14:nvContentPartPr>
              <p14:xfrm>
                <a:off x="5111129" y="1880129"/>
                <a:ext cx="149400" cy="211320"/>
              </p14:xfrm>
            </p:contentPart>
          </mc:Choice>
          <mc:Fallback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209A1F60-7DDD-18D7-79C7-3854EBFF9481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5105009" y="1874009"/>
                  <a:ext cx="16164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4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CD6C6BEF-7112-0CF0-8C92-A54ED769AC8E}"/>
                    </a:ext>
                  </a:extLst>
                </p14:cNvPr>
                <p14:cNvContentPartPr/>
                <p14:nvPr/>
              </p14:nvContentPartPr>
              <p14:xfrm>
                <a:off x="5335049" y="1874009"/>
                <a:ext cx="175320" cy="205560"/>
              </p14:xfrm>
            </p:contentPart>
          </mc:Choice>
          <mc:Fallback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CD6C6BEF-7112-0CF0-8C92-A54ED769AC8E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5328929" y="1867889"/>
                  <a:ext cx="18756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6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9BFA5C44-E3BE-3D39-7A13-F176858F10F5}"/>
                    </a:ext>
                  </a:extLst>
                </p14:cNvPr>
                <p14:cNvContentPartPr/>
                <p14:nvPr/>
              </p14:nvContentPartPr>
              <p14:xfrm>
                <a:off x="4823849" y="2103689"/>
                <a:ext cx="7560" cy="1080"/>
              </p14:xfrm>
            </p:contentPart>
          </mc:Choice>
          <mc:Fallback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9BFA5C44-E3BE-3D39-7A13-F176858F10F5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4817729" y="2097569"/>
                  <a:ext cx="19800" cy="13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2" name="Group 331">
            <a:extLst>
              <a:ext uri="{FF2B5EF4-FFF2-40B4-BE49-F238E27FC236}">
                <a16:creationId xmlns:a16="http://schemas.microsoft.com/office/drawing/2014/main" id="{F840521F-F707-1174-26AA-59F1ED8207F1}"/>
              </a:ext>
            </a:extLst>
          </p:cNvPr>
          <p:cNvGrpSpPr/>
          <p:nvPr/>
        </p:nvGrpSpPr>
        <p:grpSpPr>
          <a:xfrm>
            <a:off x="8651729" y="3427049"/>
            <a:ext cx="534600" cy="210960"/>
            <a:chOff x="8651729" y="3427049"/>
            <a:chExt cx="534600" cy="210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38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22350C38-F375-66AC-86F4-FE8DD3833D0C}"/>
                    </a:ext>
                  </a:extLst>
                </p14:cNvPr>
                <p14:cNvContentPartPr/>
                <p14:nvPr/>
              </p14:nvContentPartPr>
              <p14:xfrm>
                <a:off x="8676209" y="3496169"/>
                <a:ext cx="27000" cy="96840"/>
              </p14:xfrm>
            </p:contentPart>
          </mc:Choice>
          <mc:Fallback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22350C38-F375-66AC-86F4-FE8DD3833D0C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8670089" y="3490049"/>
                  <a:ext cx="392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0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C077C649-1E03-AE7D-A2F1-63AF02DF4EA9}"/>
                    </a:ext>
                  </a:extLst>
                </p14:cNvPr>
                <p14:cNvContentPartPr/>
                <p14:nvPr/>
              </p14:nvContentPartPr>
              <p14:xfrm>
                <a:off x="8651729" y="3440009"/>
                <a:ext cx="160920" cy="198000"/>
              </p14:xfrm>
            </p:contentPart>
          </mc:Choice>
          <mc:Fallback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C077C649-1E03-AE7D-A2F1-63AF02DF4EA9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8645609" y="3433889"/>
                  <a:ext cx="17316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2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59B17EE8-5D6D-6A8B-59E5-66FA9494B637}"/>
                    </a:ext>
                  </a:extLst>
                </p14:cNvPr>
                <p14:cNvContentPartPr/>
                <p14:nvPr/>
              </p14:nvContentPartPr>
              <p14:xfrm>
                <a:off x="8882489" y="3582569"/>
                <a:ext cx="8640" cy="8640"/>
              </p14:xfrm>
            </p:contentPart>
          </mc:Choice>
          <mc:Fallback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59B17EE8-5D6D-6A8B-59E5-66FA9494B637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8876369" y="3576449"/>
                  <a:ext cx="208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4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7ED3015A-0F67-6D51-039F-E5A087D6F1E0}"/>
                    </a:ext>
                  </a:extLst>
                </p14:cNvPr>
                <p14:cNvContentPartPr/>
                <p14:nvPr/>
              </p14:nvContentPartPr>
              <p14:xfrm>
                <a:off x="8961689" y="3427049"/>
                <a:ext cx="144000" cy="193320"/>
              </p14:xfrm>
            </p:contentPart>
          </mc:Choice>
          <mc:Fallback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7ED3015A-0F67-6D51-039F-E5A087D6F1E0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8955569" y="3420929"/>
                  <a:ext cx="15624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6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765B4223-BFAC-34C3-F945-E6F707AECF2D}"/>
                    </a:ext>
                  </a:extLst>
                </p14:cNvPr>
                <p14:cNvContentPartPr/>
                <p14:nvPr/>
              </p14:nvContentPartPr>
              <p14:xfrm>
                <a:off x="8947289" y="3434969"/>
                <a:ext cx="183240" cy="167040"/>
              </p14:xfrm>
            </p:contentPart>
          </mc:Choice>
          <mc:Fallback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765B4223-BFAC-34C3-F945-E6F707AECF2D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8941169" y="3428849"/>
                  <a:ext cx="19548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8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CF24B8A4-D5C4-E7CD-7D4C-E384EF23E41B}"/>
                    </a:ext>
                  </a:extLst>
                </p14:cNvPr>
                <p14:cNvContentPartPr/>
                <p14:nvPr/>
              </p14:nvContentPartPr>
              <p14:xfrm>
                <a:off x="9173729" y="3551249"/>
                <a:ext cx="12600" cy="7920"/>
              </p14:xfrm>
            </p:contentPart>
          </mc:Choice>
          <mc:Fallback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CF24B8A4-D5C4-E7CD-7D4C-E384EF23E41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9167609" y="3545129"/>
                  <a:ext cx="24840" cy="20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8" name="Group 337">
            <a:extLst>
              <a:ext uri="{FF2B5EF4-FFF2-40B4-BE49-F238E27FC236}">
                <a16:creationId xmlns:a16="http://schemas.microsoft.com/office/drawing/2014/main" id="{A9B4FA54-D58F-1F94-EED8-D74C678CDDC3}"/>
              </a:ext>
            </a:extLst>
          </p:cNvPr>
          <p:cNvGrpSpPr/>
          <p:nvPr/>
        </p:nvGrpSpPr>
        <p:grpSpPr>
          <a:xfrm>
            <a:off x="9895529" y="3315809"/>
            <a:ext cx="629280" cy="298080"/>
            <a:chOff x="9895529" y="3315809"/>
            <a:chExt cx="629280" cy="298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50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1C8EFC96-CDDE-349F-C778-6C7A8FA7D25D}"/>
                    </a:ext>
                  </a:extLst>
                </p14:cNvPr>
                <p14:cNvContentPartPr/>
                <p14:nvPr/>
              </p14:nvContentPartPr>
              <p14:xfrm>
                <a:off x="9895529" y="3315809"/>
                <a:ext cx="152640" cy="298080"/>
              </p14:xfrm>
            </p:contentPart>
          </mc:Choice>
          <mc:Fallback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1C8EFC96-CDDE-349F-C778-6C7A8FA7D25D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9889409" y="3309689"/>
                  <a:ext cx="164880" cy="31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2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007462C7-6EEC-FA04-6D33-64CEBC3C7BDA}"/>
                    </a:ext>
                  </a:extLst>
                </p14:cNvPr>
                <p14:cNvContentPartPr/>
                <p14:nvPr/>
              </p14:nvContentPartPr>
              <p14:xfrm>
                <a:off x="10134209" y="3343169"/>
                <a:ext cx="141840" cy="246600"/>
              </p14:xfrm>
            </p:contentPart>
          </mc:Choice>
          <mc:Fallback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007462C7-6EEC-FA04-6D33-64CEBC3C7BDA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10128089" y="3337049"/>
                  <a:ext cx="15408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4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2CF6F533-3E10-A339-0EC7-1FD7CA3A96F1}"/>
                    </a:ext>
                  </a:extLst>
                </p14:cNvPr>
                <p14:cNvContentPartPr/>
                <p14:nvPr/>
              </p14:nvContentPartPr>
              <p14:xfrm>
                <a:off x="10348049" y="3354329"/>
                <a:ext cx="176760" cy="254880"/>
              </p14:xfrm>
            </p:contentPart>
          </mc:Choice>
          <mc:Fallback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2CF6F533-3E10-A339-0EC7-1FD7CA3A96F1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10341929" y="3348209"/>
                  <a:ext cx="18900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6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A8D7C3CB-B6DB-D8F5-2BC8-7CDBF9DB13BD}"/>
                    </a:ext>
                  </a:extLst>
                </p14:cNvPr>
                <p14:cNvContentPartPr/>
                <p14:nvPr/>
              </p14:nvContentPartPr>
              <p14:xfrm>
                <a:off x="9978689" y="3316529"/>
                <a:ext cx="113040" cy="4680"/>
              </p14:xfrm>
            </p:contentPart>
          </mc:Choice>
          <mc:Fallback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A8D7C3CB-B6DB-D8F5-2BC8-7CDBF9DB13BD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9972569" y="3310409"/>
                  <a:ext cx="125280" cy="16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799E4DBA-549C-9FDD-B7C0-BBAB84A36ED9}"/>
              </a:ext>
            </a:extLst>
          </p:cNvPr>
          <p:cNvGrpSpPr/>
          <p:nvPr/>
        </p:nvGrpSpPr>
        <p:grpSpPr>
          <a:xfrm>
            <a:off x="956369" y="4778129"/>
            <a:ext cx="545760" cy="211680"/>
            <a:chOff x="956369" y="4778129"/>
            <a:chExt cx="545760" cy="211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58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1E8FA7EF-7CC5-4180-DDC3-A71A77C0FD68}"/>
                    </a:ext>
                  </a:extLst>
                </p14:cNvPr>
                <p14:cNvContentPartPr/>
                <p14:nvPr/>
              </p14:nvContentPartPr>
              <p14:xfrm>
                <a:off x="956369" y="4791089"/>
                <a:ext cx="146160" cy="198720"/>
              </p14:xfrm>
            </p:contentPart>
          </mc:Choice>
          <mc:Fallback>
            <p:pic>
              <p:nvPicPr>
                <p:cNvPr id="339" name="Ink 338">
                  <a:extLst>
                    <a:ext uri="{FF2B5EF4-FFF2-40B4-BE49-F238E27FC236}">
                      <a16:creationId xmlns:a16="http://schemas.microsoft.com/office/drawing/2014/main" id="{1E8FA7EF-7CC5-4180-DDC3-A71A77C0FD68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950249" y="4784969"/>
                  <a:ext cx="15840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0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192DC6D1-00AC-A874-4A71-0229BFDA4F06}"/>
                    </a:ext>
                  </a:extLst>
                </p14:cNvPr>
                <p14:cNvContentPartPr/>
                <p14:nvPr/>
              </p14:nvContentPartPr>
              <p14:xfrm>
                <a:off x="1176689" y="4946969"/>
                <a:ext cx="1800" cy="3600"/>
              </p14:xfrm>
            </p:contentPart>
          </mc:Choice>
          <mc:Fallback>
            <p:pic>
              <p:nvPicPr>
                <p:cNvPr id="340" name="Ink 339">
                  <a:extLst>
                    <a:ext uri="{FF2B5EF4-FFF2-40B4-BE49-F238E27FC236}">
                      <a16:creationId xmlns:a16="http://schemas.microsoft.com/office/drawing/2014/main" id="{192DC6D1-00AC-A874-4A71-0229BFDA4F06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1170569" y="4940849"/>
                  <a:ext cx="1404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2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63F3F9E9-6CEF-9716-61C0-9B299B4C2E5B}"/>
                    </a:ext>
                  </a:extLst>
                </p14:cNvPr>
                <p14:cNvContentPartPr/>
                <p14:nvPr/>
              </p14:nvContentPartPr>
              <p14:xfrm>
                <a:off x="1230689" y="4810169"/>
                <a:ext cx="155880" cy="155520"/>
              </p14:xfrm>
            </p:contentPart>
          </mc:Choice>
          <mc:Fallback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63F3F9E9-6CEF-9716-61C0-9B299B4C2E5B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224569" y="4804049"/>
                  <a:ext cx="16812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4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75EF6F3B-5F97-0C86-3169-982B4A187EE8}"/>
                    </a:ext>
                  </a:extLst>
                </p14:cNvPr>
                <p14:cNvContentPartPr/>
                <p14:nvPr/>
              </p14:nvContentPartPr>
              <p14:xfrm>
                <a:off x="1251569" y="4778129"/>
                <a:ext cx="141120" cy="173160"/>
              </p14:xfrm>
            </p:contentPart>
          </mc:Choice>
          <mc:Fallback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75EF6F3B-5F97-0C86-3169-982B4A187EE8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245449" y="4772009"/>
                  <a:ext cx="1533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6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055F6DAB-EC6A-60F9-C51A-3F4DA85F42A6}"/>
                    </a:ext>
                  </a:extLst>
                </p14:cNvPr>
                <p14:cNvContentPartPr/>
                <p14:nvPr/>
              </p14:nvContentPartPr>
              <p14:xfrm>
                <a:off x="1501769" y="4913489"/>
                <a:ext cx="360" cy="720"/>
              </p14:xfrm>
            </p:contentPart>
          </mc:Choice>
          <mc:Fallback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055F6DAB-EC6A-60F9-C51A-3F4DA85F42A6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495649" y="4907369"/>
                  <a:ext cx="12600" cy="12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68">
            <p14:nvContentPartPr>
              <p14:cNvPr id="345" name="Ink 344">
                <a:extLst>
                  <a:ext uri="{FF2B5EF4-FFF2-40B4-BE49-F238E27FC236}">
                    <a16:creationId xmlns:a16="http://schemas.microsoft.com/office/drawing/2014/main" id="{D0D49408-7CCC-A632-2411-B26846366DC9}"/>
                  </a:ext>
                </a:extLst>
              </p14:cNvPr>
              <p14:cNvContentPartPr/>
              <p14:nvPr/>
            </p14:nvContentPartPr>
            <p14:xfrm>
              <a:off x="2020529" y="4735649"/>
              <a:ext cx="172800" cy="249480"/>
            </p14:xfrm>
          </p:contentPart>
        </mc:Choice>
        <mc:Fallback>
          <p:pic>
            <p:nvPicPr>
              <p:cNvPr id="345" name="Ink 344">
                <a:extLst>
                  <a:ext uri="{FF2B5EF4-FFF2-40B4-BE49-F238E27FC236}">
                    <a16:creationId xmlns:a16="http://schemas.microsoft.com/office/drawing/2014/main" id="{D0D49408-7CCC-A632-2411-B26846366DC9}"/>
                  </a:ext>
                </a:extLst>
              </p:cNvPr>
              <p:cNvPicPr/>
              <p:nvPr/>
            </p:nvPicPr>
            <p:blipFill>
              <a:blip r:embed="rId469"/>
              <a:stretch>
                <a:fillRect/>
              </a:stretch>
            </p:blipFill>
            <p:spPr>
              <a:xfrm>
                <a:off x="2014409" y="4729529"/>
                <a:ext cx="18504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0">
            <p14:nvContentPartPr>
              <p14:cNvPr id="346" name="Ink 345">
                <a:extLst>
                  <a:ext uri="{FF2B5EF4-FFF2-40B4-BE49-F238E27FC236}">
                    <a16:creationId xmlns:a16="http://schemas.microsoft.com/office/drawing/2014/main" id="{B1F9D3DF-3D83-367A-60FD-84BB66265278}"/>
                  </a:ext>
                </a:extLst>
              </p14:cNvPr>
              <p14:cNvContentPartPr/>
              <p14:nvPr/>
            </p14:nvContentPartPr>
            <p14:xfrm>
              <a:off x="2286569" y="4742849"/>
              <a:ext cx="146520" cy="277200"/>
            </p14:xfrm>
          </p:contentPart>
        </mc:Choice>
        <mc:Fallback>
          <p:pic>
            <p:nvPicPr>
              <p:cNvPr id="346" name="Ink 345">
                <a:extLst>
                  <a:ext uri="{FF2B5EF4-FFF2-40B4-BE49-F238E27FC236}">
                    <a16:creationId xmlns:a16="http://schemas.microsoft.com/office/drawing/2014/main" id="{B1F9D3DF-3D83-367A-60FD-84BB66265278}"/>
                  </a:ext>
                </a:extLst>
              </p:cNvPr>
              <p:cNvPicPr/>
              <p:nvPr/>
            </p:nvPicPr>
            <p:blipFill>
              <a:blip r:embed="rId471"/>
              <a:stretch>
                <a:fillRect/>
              </a:stretch>
            </p:blipFill>
            <p:spPr>
              <a:xfrm>
                <a:off x="2280449" y="4736729"/>
                <a:ext cx="15876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72">
            <p14:nvContentPartPr>
              <p14:cNvPr id="347" name="Ink 346">
                <a:extLst>
                  <a:ext uri="{FF2B5EF4-FFF2-40B4-BE49-F238E27FC236}">
                    <a16:creationId xmlns:a16="http://schemas.microsoft.com/office/drawing/2014/main" id="{061328A5-DDB0-A9E0-0DD8-9B7D55FF5013}"/>
                  </a:ext>
                </a:extLst>
              </p14:cNvPr>
              <p14:cNvContentPartPr/>
              <p14:nvPr/>
            </p14:nvContentPartPr>
            <p14:xfrm>
              <a:off x="2528489" y="4791809"/>
              <a:ext cx="153720" cy="189360"/>
            </p14:xfrm>
          </p:contentPart>
        </mc:Choice>
        <mc:Fallback>
          <p:pic>
            <p:nvPicPr>
              <p:cNvPr id="347" name="Ink 346">
                <a:extLst>
                  <a:ext uri="{FF2B5EF4-FFF2-40B4-BE49-F238E27FC236}">
                    <a16:creationId xmlns:a16="http://schemas.microsoft.com/office/drawing/2014/main" id="{061328A5-DDB0-A9E0-0DD8-9B7D55FF5013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2522369" y="4785689"/>
                <a:ext cx="165960" cy="201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1682682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C39A95E-3A55-DEDC-25EE-831A9040F574}"/>
                  </a:ext>
                </a:extLst>
              </p14:cNvPr>
              <p14:cNvContentPartPr/>
              <p14:nvPr/>
            </p14:nvContentPartPr>
            <p14:xfrm>
              <a:off x="375689" y="615589"/>
              <a:ext cx="4320" cy="1332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C39A95E-3A55-DEDC-25EE-831A9040F57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2689" y="552949"/>
                <a:ext cx="1299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5344FB9-8F0C-1B89-CECA-44D7AB626F2F}"/>
                  </a:ext>
                </a:extLst>
              </p14:cNvPr>
              <p14:cNvContentPartPr/>
              <p14:nvPr/>
            </p14:nvContentPartPr>
            <p14:xfrm>
              <a:off x="841529" y="452869"/>
              <a:ext cx="191160" cy="36720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5344FB9-8F0C-1B89-CECA-44D7AB626F2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32889" y="444229"/>
                <a:ext cx="20880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44461CE-8021-8A34-BDDF-9EBC8992C243}"/>
                  </a:ext>
                </a:extLst>
              </p14:cNvPr>
              <p14:cNvContentPartPr/>
              <p14:nvPr/>
            </p14:nvContentPartPr>
            <p14:xfrm>
              <a:off x="1710209" y="388069"/>
              <a:ext cx="20160" cy="320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44461CE-8021-8A34-BDDF-9EBC8992C24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01569" y="379069"/>
                <a:ext cx="37800" cy="49680"/>
              </a:xfrm>
              <a:prstGeom prst="rect">
                <a:avLst/>
              </a:prstGeom>
            </p:spPr>
          </p:pic>
        </mc:Fallback>
      </mc:AlternateContent>
      <p:grpSp>
        <p:nvGrpSpPr>
          <p:cNvPr id="30" name="Group 29">
            <a:extLst>
              <a:ext uri="{FF2B5EF4-FFF2-40B4-BE49-F238E27FC236}">
                <a16:creationId xmlns:a16="http://schemas.microsoft.com/office/drawing/2014/main" id="{CFBD225A-74B2-54F1-78E9-2F3924C74B3C}"/>
              </a:ext>
            </a:extLst>
          </p:cNvPr>
          <p:cNvGrpSpPr/>
          <p:nvPr/>
        </p:nvGrpSpPr>
        <p:grpSpPr>
          <a:xfrm>
            <a:off x="1728929" y="518389"/>
            <a:ext cx="940680" cy="232560"/>
            <a:chOff x="1728929" y="4962809"/>
            <a:chExt cx="940680" cy="232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38A5762F-5398-EAB2-EADA-156812DD3988}"/>
                    </a:ext>
                  </a:extLst>
                </p14:cNvPr>
                <p14:cNvContentPartPr/>
                <p14:nvPr/>
              </p14:nvContentPartPr>
              <p14:xfrm>
                <a:off x="1728929" y="5008529"/>
                <a:ext cx="165600" cy="18684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38A5762F-5398-EAB2-EADA-156812DD3988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720289" y="4999889"/>
                  <a:ext cx="18324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D38AFC65-809B-A0AF-E8A0-E8F73E853C02}"/>
                    </a:ext>
                  </a:extLst>
                </p14:cNvPr>
                <p14:cNvContentPartPr/>
                <p14:nvPr/>
              </p14:nvContentPartPr>
              <p14:xfrm>
                <a:off x="1934489" y="4962809"/>
                <a:ext cx="210600" cy="20196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D38AFC65-809B-A0AF-E8A0-E8F73E853C02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925849" y="4954169"/>
                  <a:ext cx="22824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EA9A4328-528F-11B6-6AD7-583D7EBE0112}"/>
                    </a:ext>
                  </a:extLst>
                </p14:cNvPr>
                <p14:cNvContentPartPr/>
                <p14:nvPr/>
              </p14:nvContentPartPr>
              <p14:xfrm>
                <a:off x="2242289" y="5008529"/>
                <a:ext cx="136440" cy="15372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EA9A4328-528F-11B6-6AD7-583D7EBE0112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233649" y="4999529"/>
                  <a:ext cx="1540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A49774CC-1478-00BA-55E7-A0D9D830D039}"/>
                    </a:ext>
                  </a:extLst>
                </p14:cNvPr>
                <p14:cNvContentPartPr/>
                <p14:nvPr/>
              </p14:nvContentPartPr>
              <p14:xfrm>
                <a:off x="2374409" y="5004929"/>
                <a:ext cx="43560" cy="14256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A49774CC-1478-00BA-55E7-A0D9D830D039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365769" y="4995929"/>
                  <a:ext cx="612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DB1B89E6-5EF2-2784-A5BF-9B4505AA4603}"/>
                    </a:ext>
                  </a:extLst>
                </p14:cNvPr>
                <p14:cNvContentPartPr/>
                <p14:nvPr/>
              </p14:nvContentPartPr>
              <p14:xfrm>
                <a:off x="2472689" y="4983329"/>
                <a:ext cx="196920" cy="177480"/>
              </p14:xfrm>
            </p:contentPart>
          </mc:Choice>
          <mc:Fallback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DB1B89E6-5EF2-2784-A5BF-9B4505AA4603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464049" y="4974329"/>
                  <a:ext cx="214560" cy="195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AB4752BF-4539-D46C-768C-90A220F6F1AE}"/>
              </a:ext>
            </a:extLst>
          </p:cNvPr>
          <p:cNvGrpSpPr/>
          <p:nvPr/>
        </p:nvGrpSpPr>
        <p:grpSpPr>
          <a:xfrm>
            <a:off x="3160289" y="540709"/>
            <a:ext cx="475920" cy="240840"/>
            <a:chOff x="3160289" y="4985129"/>
            <a:chExt cx="475920" cy="240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239F1DD7-B93E-B3AA-5668-E2807C1BACE4}"/>
                    </a:ext>
                  </a:extLst>
                </p14:cNvPr>
                <p14:cNvContentPartPr/>
                <p14:nvPr/>
              </p14:nvContentPartPr>
              <p14:xfrm>
                <a:off x="3160289" y="4985129"/>
                <a:ext cx="229320" cy="240840"/>
              </p14:xfrm>
            </p:contentPart>
          </mc:Choice>
          <mc:Fallback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239F1DD7-B93E-B3AA-5668-E2807C1BACE4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151649" y="4976129"/>
                  <a:ext cx="24696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C0145A62-46EC-A8EA-40AE-D2CBD14B3399}"/>
                    </a:ext>
                  </a:extLst>
                </p14:cNvPr>
                <p14:cNvContentPartPr/>
                <p14:nvPr/>
              </p14:nvContentPartPr>
              <p14:xfrm>
                <a:off x="3481769" y="5038769"/>
                <a:ext cx="154440" cy="166680"/>
              </p14:xfrm>
            </p:contentPart>
          </mc:Choice>
          <mc:Fallback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C0145A62-46EC-A8EA-40AE-D2CBD14B3399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473129" y="5030129"/>
                  <a:ext cx="172080" cy="18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D014647-A2FD-EFDB-8C9F-73071483B0EA}"/>
                  </a:ext>
                </a:extLst>
              </p14:cNvPr>
              <p14:cNvContentPartPr/>
              <p14:nvPr/>
            </p14:nvContentPartPr>
            <p14:xfrm>
              <a:off x="4154969" y="560869"/>
              <a:ext cx="176040" cy="18972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D014647-A2FD-EFDB-8C9F-73071483B0EA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146329" y="552229"/>
                <a:ext cx="19368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E7F1331-4E6B-7CD3-541C-0AFD28496232}"/>
                  </a:ext>
                </a:extLst>
              </p14:cNvPr>
              <p14:cNvContentPartPr/>
              <p14:nvPr/>
            </p14:nvContentPartPr>
            <p14:xfrm>
              <a:off x="4323449" y="582829"/>
              <a:ext cx="50760" cy="1828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E7F1331-4E6B-7CD3-541C-0AFD2849623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314809" y="574189"/>
                <a:ext cx="6840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B06A233-C6D0-1C21-020A-07AFAE72DC05}"/>
                  </a:ext>
                </a:extLst>
              </p14:cNvPr>
              <p14:cNvContentPartPr/>
              <p14:nvPr/>
            </p14:nvContentPartPr>
            <p14:xfrm>
              <a:off x="4188809" y="461869"/>
              <a:ext cx="10080" cy="32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B06A233-C6D0-1C21-020A-07AFAE72DC0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179809" y="453229"/>
                <a:ext cx="2772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47B59FE-7BE3-4298-1A26-E24AFA75AD24}"/>
                  </a:ext>
                </a:extLst>
              </p14:cNvPr>
              <p14:cNvContentPartPr/>
              <p14:nvPr/>
            </p14:nvContentPartPr>
            <p14:xfrm>
              <a:off x="4413809" y="408949"/>
              <a:ext cx="219600" cy="3254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47B59FE-7BE3-4298-1A26-E24AFA75AD2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404809" y="400309"/>
                <a:ext cx="23724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C87F4CB-34E9-52E5-ED8D-DA1CD12959B3}"/>
                  </a:ext>
                </a:extLst>
              </p14:cNvPr>
              <p14:cNvContentPartPr/>
              <p14:nvPr/>
            </p14:nvContentPartPr>
            <p14:xfrm>
              <a:off x="4778849" y="563389"/>
              <a:ext cx="147960" cy="3884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C87F4CB-34E9-52E5-ED8D-DA1CD12959B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69849" y="554749"/>
                <a:ext cx="165600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35E10A1-2948-F988-66D1-73FBB0C47858}"/>
                  </a:ext>
                </a:extLst>
              </p14:cNvPr>
              <p14:cNvContentPartPr/>
              <p14:nvPr/>
            </p14:nvContentPartPr>
            <p14:xfrm>
              <a:off x="4991969" y="580309"/>
              <a:ext cx="133560" cy="1432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35E10A1-2948-F988-66D1-73FBB0C4785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82969" y="571309"/>
                <a:ext cx="15120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61B6D1B-9969-8D85-9C18-B6C9C9FDBF9F}"/>
                  </a:ext>
                </a:extLst>
              </p14:cNvPr>
              <p14:cNvContentPartPr/>
              <p14:nvPr/>
            </p14:nvContentPartPr>
            <p14:xfrm>
              <a:off x="5211569" y="560509"/>
              <a:ext cx="2160" cy="15588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61B6D1B-9969-8D85-9C18-B6C9C9FDBF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02569" y="551509"/>
                <a:ext cx="19800" cy="173520"/>
              </a:xfrm>
              <a:prstGeom prst="rect">
                <a:avLst/>
              </a:prstGeom>
            </p:spPr>
          </p:pic>
        </mc:Fallback>
      </mc:AlternateContent>
      <p:grpSp>
        <p:nvGrpSpPr>
          <p:cNvPr id="46" name="Group 45">
            <a:extLst>
              <a:ext uri="{FF2B5EF4-FFF2-40B4-BE49-F238E27FC236}">
                <a16:creationId xmlns:a16="http://schemas.microsoft.com/office/drawing/2014/main" id="{0B853656-7FEC-8FFE-6692-9078018BC3BA}"/>
              </a:ext>
            </a:extLst>
          </p:cNvPr>
          <p:cNvGrpSpPr/>
          <p:nvPr/>
        </p:nvGrpSpPr>
        <p:grpSpPr>
          <a:xfrm>
            <a:off x="5368169" y="560509"/>
            <a:ext cx="768240" cy="402840"/>
            <a:chOff x="5368169" y="5004929"/>
            <a:chExt cx="768240" cy="402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71CFF918-4BE7-7FAF-4891-C06BCD70F9EA}"/>
                    </a:ext>
                  </a:extLst>
                </p14:cNvPr>
                <p14:cNvContentPartPr/>
                <p14:nvPr/>
              </p14:nvContentPartPr>
              <p14:xfrm>
                <a:off x="5368169" y="5008889"/>
                <a:ext cx="166320" cy="165960"/>
              </p14:xfrm>
            </p:contentPart>
          </mc:Choice>
          <mc:Fallback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71CFF918-4BE7-7FAF-4891-C06BCD70F9EA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359529" y="5000249"/>
                  <a:ext cx="1839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E20D35D4-202D-5298-24D9-D9C5B0952659}"/>
                    </a:ext>
                  </a:extLst>
                </p14:cNvPr>
                <p14:cNvContentPartPr/>
                <p14:nvPr/>
              </p14:nvContentPartPr>
              <p14:xfrm>
                <a:off x="5655809" y="5026889"/>
                <a:ext cx="221040" cy="158040"/>
              </p14:xfrm>
            </p:contentPart>
          </mc:Choice>
          <mc:Fallback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E20D35D4-202D-5298-24D9-D9C5B095265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647169" y="5018249"/>
                  <a:ext cx="23868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A2648F35-E0CC-9C6F-1D75-1D3FCDB01969}"/>
                    </a:ext>
                  </a:extLst>
                </p14:cNvPr>
                <p14:cNvContentPartPr/>
                <p14:nvPr/>
              </p14:nvContentPartPr>
              <p14:xfrm>
                <a:off x="5646449" y="5004929"/>
                <a:ext cx="26640" cy="402840"/>
              </p14:xfrm>
            </p:contentPart>
          </mc:Choice>
          <mc:Fallback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A2648F35-E0CC-9C6F-1D75-1D3FCDB01969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5637809" y="4996289"/>
                  <a:ext cx="44280" cy="42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EA9F76D9-BBCA-7386-D570-1DF52EF6B12C}"/>
                    </a:ext>
                  </a:extLst>
                </p14:cNvPr>
                <p14:cNvContentPartPr/>
                <p14:nvPr/>
              </p14:nvContentPartPr>
              <p14:xfrm>
                <a:off x="5962529" y="5017889"/>
                <a:ext cx="153000" cy="163080"/>
              </p14:xfrm>
            </p:contentPart>
          </mc:Choice>
          <mc:Fallback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EA9F76D9-BBCA-7386-D570-1DF52EF6B12C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5953889" y="5008889"/>
                  <a:ext cx="17064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D65BD76F-1B14-F1B3-AEBA-2B2B9DA99769}"/>
                    </a:ext>
                  </a:extLst>
                </p14:cNvPr>
                <p14:cNvContentPartPr/>
                <p14:nvPr/>
              </p14:nvContentPartPr>
              <p14:xfrm>
                <a:off x="6088889" y="5039129"/>
                <a:ext cx="47520" cy="148320"/>
              </p14:xfrm>
            </p:contentPart>
          </mc:Choice>
          <mc:Fallback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D65BD76F-1B14-F1B3-AEBA-2B2B9DA9976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6079889" y="5030489"/>
                  <a:ext cx="65160" cy="165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F696C979-8894-39DC-7981-4C189F8C57FD}"/>
              </a:ext>
            </a:extLst>
          </p:cNvPr>
          <p:cNvGrpSpPr/>
          <p:nvPr/>
        </p:nvGrpSpPr>
        <p:grpSpPr>
          <a:xfrm>
            <a:off x="6416489" y="579589"/>
            <a:ext cx="802800" cy="192240"/>
            <a:chOff x="6416489" y="5024009"/>
            <a:chExt cx="802800" cy="192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9037820F-05B4-1027-6092-950435A14442}"/>
                    </a:ext>
                  </a:extLst>
                </p14:cNvPr>
                <p14:cNvContentPartPr/>
                <p14:nvPr/>
              </p14:nvContentPartPr>
              <p14:xfrm>
                <a:off x="6416489" y="5024009"/>
                <a:ext cx="241560" cy="192240"/>
              </p14:xfrm>
            </p:contentPart>
          </mc:Choice>
          <mc:Fallback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9037820F-05B4-1027-6092-950435A14442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407489" y="5015369"/>
                  <a:ext cx="25920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5F501130-2BD0-6C7E-06BE-FDB529274AB5}"/>
                    </a:ext>
                  </a:extLst>
                </p14:cNvPr>
                <p14:cNvContentPartPr/>
                <p14:nvPr/>
              </p14:nvContentPartPr>
              <p14:xfrm>
                <a:off x="6732209" y="5054969"/>
                <a:ext cx="265320" cy="149400"/>
              </p14:xfrm>
            </p:contentPart>
          </mc:Choice>
          <mc:Fallback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5F501130-2BD0-6C7E-06BE-FDB529274AB5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6723209" y="5045969"/>
                  <a:ext cx="28296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26B90652-70F4-3CDD-C009-CDE987DFAF38}"/>
                    </a:ext>
                  </a:extLst>
                </p14:cNvPr>
                <p14:cNvContentPartPr/>
                <p14:nvPr/>
              </p14:nvContentPartPr>
              <p14:xfrm>
                <a:off x="7032089" y="5027609"/>
                <a:ext cx="187200" cy="146880"/>
              </p14:xfrm>
            </p:contentPart>
          </mc:Choice>
          <mc:Fallback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26B90652-70F4-3CDD-C009-CDE987DFAF38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7023089" y="5018969"/>
                  <a:ext cx="204840" cy="164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B63E54FC-33F5-0445-EBFB-1B0B57AC1110}"/>
              </a:ext>
            </a:extLst>
          </p:cNvPr>
          <p:cNvGrpSpPr/>
          <p:nvPr/>
        </p:nvGrpSpPr>
        <p:grpSpPr>
          <a:xfrm>
            <a:off x="7670009" y="470869"/>
            <a:ext cx="1406880" cy="409320"/>
            <a:chOff x="7670009" y="4915289"/>
            <a:chExt cx="1406880" cy="409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829C2C19-010A-C20D-9108-5D953EA64213}"/>
                    </a:ext>
                  </a:extLst>
                </p14:cNvPr>
                <p14:cNvContentPartPr/>
                <p14:nvPr/>
              </p14:nvContentPartPr>
              <p14:xfrm>
                <a:off x="7670009" y="5016809"/>
                <a:ext cx="209520" cy="183960"/>
              </p14:xfrm>
            </p:contentPart>
          </mc:Choice>
          <mc:Fallback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829C2C19-010A-C20D-9108-5D953EA64213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661369" y="5007809"/>
                  <a:ext cx="22716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5E9E026C-22BC-2FC6-9DB6-BC25FBC1523F}"/>
                    </a:ext>
                  </a:extLst>
                </p14:cNvPr>
                <p14:cNvContentPartPr/>
                <p14:nvPr/>
              </p14:nvContentPartPr>
              <p14:xfrm>
                <a:off x="7758569" y="5060729"/>
                <a:ext cx="6120" cy="263880"/>
              </p14:xfrm>
            </p:contentPart>
          </mc:Choice>
          <mc:Fallback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5E9E026C-22BC-2FC6-9DB6-BC25FBC1523F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7749569" y="5051729"/>
                  <a:ext cx="2376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DE6D3D48-7001-1BDF-30A0-21F8D1F7C9A1}"/>
                    </a:ext>
                  </a:extLst>
                </p14:cNvPr>
                <p14:cNvContentPartPr/>
                <p14:nvPr/>
              </p14:nvContentPartPr>
              <p14:xfrm>
                <a:off x="7941449" y="5073329"/>
                <a:ext cx="218160" cy="123840"/>
              </p14:xfrm>
            </p:contentPart>
          </mc:Choice>
          <mc:Fallback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DE6D3D48-7001-1BDF-30A0-21F8D1F7C9A1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7932809" y="5064689"/>
                  <a:ext cx="2358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EBA3CBE6-DC18-C472-EAE3-2025147CA067}"/>
                    </a:ext>
                  </a:extLst>
                </p14:cNvPr>
                <p14:cNvContentPartPr/>
                <p14:nvPr/>
              </p14:nvContentPartPr>
              <p14:xfrm>
                <a:off x="8272289" y="5008169"/>
                <a:ext cx="182520" cy="17604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EBA3CBE6-DC18-C472-EAE3-2025147CA067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8263649" y="4999529"/>
                  <a:ext cx="20016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A3CCF097-EE49-6DD3-1C1E-368744107EBC}"/>
                    </a:ext>
                  </a:extLst>
                </p14:cNvPr>
                <p14:cNvContentPartPr/>
                <p14:nvPr/>
              </p14:nvContentPartPr>
              <p14:xfrm>
                <a:off x="8316209" y="4973969"/>
                <a:ext cx="20520" cy="32652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A3CCF097-EE49-6DD3-1C1E-368744107EBC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307569" y="4965329"/>
                  <a:ext cx="38160" cy="34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45C20B33-970C-885E-3ABE-EE463C7C540F}"/>
                    </a:ext>
                  </a:extLst>
                </p14:cNvPr>
                <p14:cNvContentPartPr/>
                <p14:nvPr/>
              </p14:nvContentPartPr>
              <p14:xfrm>
                <a:off x="8484689" y="4915289"/>
                <a:ext cx="60120" cy="312480"/>
              </p14:xfrm>
            </p:contentPart>
          </mc:Choice>
          <mc:Fallback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45C20B33-970C-885E-3ABE-EE463C7C540F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8475689" y="4906289"/>
                  <a:ext cx="7776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70089EA5-47C6-14DD-7692-EFB77866ED1E}"/>
                    </a:ext>
                  </a:extLst>
                </p14:cNvPr>
                <p14:cNvContentPartPr/>
                <p14:nvPr/>
              </p14:nvContentPartPr>
              <p14:xfrm>
                <a:off x="8611769" y="5038049"/>
                <a:ext cx="266400" cy="172440"/>
              </p14:xfrm>
            </p:contentPart>
          </mc:Choice>
          <mc:Fallback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70089EA5-47C6-14DD-7692-EFB77866ED1E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8602769" y="5029049"/>
                  <a:ext cx="28404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F50B3054-8725-FB87-C6F2-532D16A90B6F}"/>
                    </a:ext>
                  </a:extLst>
                </p14:cNvPr>
                <p14:cNvContentPartPr/>
                <p14:nvPr/>
              </p14:nvContentPartPr>
              <p14:xfrm>
                <a:off x="8908409" y="5044889"/>
                <a:ext cx="168480" cy="165960"/>
              </p14:xfrm>
            </p:contentPart>
          </mc:Choice>
          <mc:Fallback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F50B3054-8725-FB87-C6F2-532D16A90B6F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899409" y="5035889"/>
                  <a:ext cx="186120" cy="183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78CBD14C-2FD4-CEC1-3A94-092538488AD1}"/>
              </a:ext>
            </a:extLst>
          </p:cNvPr>
          <p:cNvGrpSpPr/>
          <p:nvPr/>
        </p:nvGrpSpPr>
        <p:grpSpPr>
          <a:xfrm>
            <a:off x="9470009" y="641149"/>
            <a:ext cx="699120" cy="188640"/>
            <a:chOff x="9470009" y="5085569"/>
            <a:chExt cx="699120" cy="188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037E5DC0-7EE1-F0BF-C816-AA3B72AA45B0}"/>
                    </a:ext>
                  </a:extLst>
                </p14:cNvPr>
                <p14:cNvContentPartPr/>
                <p14:nvPr/>
              </p14:nvContentPartPr>
              <p14:xfrm>
                <a:off x="9470009" y="5085569"/>
                <a:ext cx="251280" cy="183600"/>
              </p14:xfrm>
            </p:contentPart>
          </mc:Choice>
          <mc:Fallback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037E5DC0-7EE1-F0BF-C816-AA3B72AA45B0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9461369" y="5076929"/>
                  <a:ext cx="26892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13186F84-4A5C-53EA-720D-819E96CEE38B}"/>
                    </a:ext>
                  </a:extLst>
                </p14:cNvPr>
                <p14:cNvContentPartPr/>
                <p14:nvPr/>
              </p14:nvContentPartPr>
              <p14:xfrm>
                <a:off x="9797609" y="5139209"/>
                <a:ext cx="137520" cy="135000"/>
              </p14:xfrm>
            </p:contentPart>
          </mc:Choice>
          <mc:Fallback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13186F84-4A5C-53EA-720D-819E96CEE38B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9788969" y="5130209"/>
                  <a:ext cx="1551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E4270F81-8186-CF36-7428-7EA776E6AAC2}"/>
                    </a:ext>
                  </a:extLst>
                </p14:cNvPr>
                <p14:cNvContentPartPr/>
                <p14:nvPr/>
              </p14:nvContentPartPr>
              <p14:xfrm>
                <a:off x="9999569" y="5128769"/>
                <a:ext cx="169560" cy="143280"/>
              </p14:xfrm>
            </p:contentPart>
          </mc:Choice>
          <mc:Fallback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E4270F81-8186-CF36-7428-7EA776E6AAC2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9990929" y="5120129"/>
                  <a:ext cx="187200" cy="160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83527FB-4DA4-D8F5-069D-4EE8CD0584EB}"/>
                  </a:ext>
                </a:extLst>
              </p14:cNvPr>
              <p14:cNvContentPartPr/>
              <p14:nvPr/>
            </p14:nvContentPartPr>
            <p14:xfrm>
              <a:off x="916769" y="1138309"/>
              <a:ext cx="133920" cy="32328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83527FB-4DA4-D8F5-069D-4EE8CD0584E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907769" y="1129669"/>
                <a:ext cx="15156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6D15958-1753-6F54-96EE-F06F078425F2}"/>
                  </a:ext>
                </a:extLst>
              </p14:cNvPr>
              <p14:cNvContentPartPr/>
              <p14:nvPr/>
            </p14:nvContentPartPr>
            <p14:xfrm>
              <a:off x="1143209" y="1301029"/>
              <a:ext cx="27720" cy="12816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6D15958-1753-6F54-96EE-F06F078425F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134569" y="1292029"/>
                <a:ext cx="4536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5A0730DF-09E7-471C-7D11-D3B3A1AD50EB}"/>
                  </a:ext>
                </a:extLst>
              </p14:cNvPr>
              <p14:cNvContentPartPr/>
              <p14:nvPr/>
            </p14:nvContentPartPr>
            <p14:xfrm>
              <a:off x="1301609" y="1275109"/>
              <a:ext cx="339120" cy="17856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5A0730DF-09E7-471C-7D11-D3B3A1AD50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292609" y="1266469"/>
                <a:ext cx="35676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272815C-924B-6667-E1CA-AF2C1B3A22E4}"/>
                  </a:ext>
                </a:extLst>
              </p14:cNvPr>
              <p14:cNvContentPartPr/>
              <p14:nvPr/>
            </p14:nvContentPartPr>
            <p14:xfrm>
              <a:off x="1736489" y="1263589"/>
              <a:ext cx="187560" cy="3553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272815C-924B-6667-E1CA-AF2C1B3A22E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727849" y="1254589"/>
                <a:ext cx="2052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D5B6D1DB-37A3-A44C-243C-A4BEDEEAA4BA}"/>
                  </a:ext>
                </a:extLst>
              </p14:cNvPr>
              <p14:cNvContentPartPr/>
              <p14:nvPr/>
            </p14:nvContentPartPr>
            <p14:xfrm>
              <a:off x="2032049" y="1247749"/>
              <a:ext cx="153000" cy="20772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D5B6D1DB-37A3-A44C-243C-A4BEDEEAA4B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23049" y="1238749"/>
                <a:ext cx="1706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FF89F0D2-7481-7FBB-5516-BD38B3D86BBC}"/>
                  </a:ext>
                </a:extLst>
              </p14:cNvPr>
              <p14:cNvContentPartPr/>
              <p14:nvPr/>
            </p14:nvContentPartPr>
            <p14:xfrm>
              <a:off x="2234729" y="1306789"/>
              <a:ext cx="10080" cy="15408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FF89F0D2-7481-7FBB-5516-BD38B3D86BB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225729" y="1298149"/>
                <a:ext cx="2772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F9BE218-F5DA-B1C5-77AC-03BC08A04B4F}"/>
                  </a:ext>
                </a:extLst>
              </p14:cNvPr>
              <p14:cNvContentPartPr/>
              <p14:nvPr/>
            </p14:nvContentPartPr>
            <p14:xfrm>
              <a:off x="2183609" y="1173229"/>
              <a:ext cx="21600" cy="244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F9BE218-F5DA-B1C5-77AC-03BC08A04B4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174969" y="1164589"/>
                <a:ext cx="3924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E758671-262E-4295-93CD-2C491BF54020}"/>
                  </a:ext>
                </a:extLst>
              </p14:cNvPr>
              <p14:cNvContentPartPr/>
              <p14:nvPr/>
            </p14:nvContentPartPr>
            <p14:xfrm>
              <a:off x="2313209" y="1248469"/>
              <a:ext cx="260280" cy="20196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E758671-262E-4295-93CD-2C491BF5402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304569" y="1239829"/>
                <a:ext cx="2779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BA5393BB-CF95-E016-457A-9E0762795509}"/>
                  </a:ext>
                </a:extLst>
              </p14:cNvPr>
              <p14:cNvContentPartPr/>
              <p14:nvPr/>
            </p14:nvContentPartPr>
            <p14:xfrm>
              <a:off x="2656289" y="1270069"/>
              <a:ext cx="321840" cy="17460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BA5393BB-CF95-E016-457A-9E0762795509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647289" y="1261069"/>
                <a:ext cx="33948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7B316BB-D654-6FFF-013C-023934245A47}"/>
                  </a:ext>
                </a:extLst>
              </p14:cNvPr>
              <p14:cNvContentPartPr/>
              <p14:nvPr/>
            </p14:nvContentPartPr>
            <p14:xfrm>
              <a:off x="3430649" y="1304989"/>
              <a:ext cx="280800" cy="12132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7B316BB-D654-6FFF-013C-023934245A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22009" y="1295989"/>
                <a:ext cx="29844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38299DDC-BF13-3C6D-D1CD-D0344E79CC15}"/>
                  </a:ext>
                </a:extLst>
              </p14:cNvPr>
              <p14:cNvContentPartPr/>
              <p14:nvPr/>
            </p14:nvContentPartPr>
            <p14:xfrm>
              <a:off x="3433169" y="1125709"/>
              <a:ext cx="66600" cy="43092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38299DDC-BF13-3C6D-D1CD-D0344E79CC1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424169" y="1117069"/>
                <a:ext cx="8424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3AAC8AF-EF7B-7D71-B3FB-F9C00FF43038}"/>
                  </a:ext>
                </a:extLst>
              </p14:cNvPr>
              <p14:cNvContentPartPr/>
              <p14:nvPr/>
            </p14:nvContentPartPr>
            <p14:xfrm>
              <a:off x="3719729" y="1265749"/>
              <a:ext cx="119880" cy="1951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3AAC8AF-EF7B-7D71-B3FB-F9C00FF4303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711089" y="1257109"/>
                <a:ext cx="13752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8D820D0-4DEA-273E-D43D-624D16C0F38D}"/>
                  </a:ext>
                </a:extLst>
              </p14:cNvPr>
              <p14:cNvContentPartPr/>
              <p14:nvPr/>
            </p14:nvContentPartPr>
            <p14:xfrm>
              <a:off x="4261889" y="1283029"/>
              <a:ext cx="281880" cy="18324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8D820D0-4DEA-273E-D43D-624D16C0F38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52889" y="1274389"/>
                <a:ext cx="2995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2E1AA27-1AF2-8CB2-7532-C847C4B23CC9}"/>
                  </a:ext>
                </a:extLst>
              </p14:cNvPr>
              <p14:cNvContentPartPr/>
              <p14:nvPr/>
            </p14:nvContentPartPr>
            <p14:xfrm>
              <a:off x="4604249" y="1337389"/>
              <a:ext cx="153720" cy="1267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2E1AA27-1AF2-8CB2-7532-C847C4B23CC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595249" y="1328389"/>
                <a:ext cx="17136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0D4B7EA-8365-91BB-AF47-FBDF13AB700F}"/>
                  </a:ext>
                </a:extLst>
              </p14:cNvPr>
              <p14:cNvContentPartPr/>
              <p14:nvPr/>
            </p14:nvContentPartPr>
            <p14:xfrm>
              <a:off x="5164409" y="1209589"/>
              <a:ext cx="216000" cy="28044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0D4B7EA-8365-91BB-AF47-FBDF13AB700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155409" y="1200949"/>
                <a:ext cx="233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0AE6A47-ABC3-A397-7525-D3DFE2E0E132}"/>
                  </a:ext>
                </a:extLst>
              </p14:cNvPr>
              <p14:cNvContentPartPr/>
              <p14:nvPr/>
            </p14:nvContentPartPr>
            <p14:xfrm>
              <a:off x="5489129" y="1529989"/>
              <a:ext cx="18000" cy="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0AE6A47-ABC3-A397-7525-D3DFE2E0E13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480489" y="1521349"/>
                <a:ext cx="3564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55CBF55-DB6E-CBAE-F157-5E72D2AAE819}"/>
                  </a:ext>
                </a:extLst>
              </p14:cNvPr>
              <p14:cNvContentPartPr/>
              <p14:nvPr/>
            </p14:nvContentPartPr>
            <p14:xfrm>
              <a:off x="355889" y="2290889"/>
              <a:ext cx="1440" cy="2520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55CBF55-DB6E-CBAE-F157-5E72D2AAE81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93249" y="2228249"/>
                <a:ext cx="127080" cy="150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4" name="Group 93">
            <a:extLst>
              <a:ext uri="{FF2B5EF4-FFF2-40B4-BE49-F238E27FC236}">
                <a16:creationId xmlns:a16="http://schemas.microsoft.com/office/drawing/2014/main" id="{A9FB6E7C-7D48-BF1B-9E39-3F1FD05E7E25}"/>
              </a:ext>
            </a:extLst>
          </p:cNvPr>
          <p:cNvGrpSpPr/>
          <p:nvPr/>
        </p:nvGrpSpPr>
        <p:grpSpPr>
          <a:xfrm>
            <a:off x="796169" y="1973729"/>
            <a:ext cx="253800" cy="458640"/>
            <a:chOff x="796169" y="1973729"/>
            <a:chExt cx="253800" cy="458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399CF909-FDFB-F6F7-E429-9482EEDC8CC9}"/>
                    </a:ext>
                  </a:extLst>
                </p14:cNvPr>
                <p14:cNvContentPartPr/>
                <p14:nvPr/>
              </p14:nvContentPartPr>
              <p14:xfrm>
                <a:off x="856289" y="1973729"/>
                <a:ext cx="193680" cy="230040"/>
              </p14:xfrm>
            </p:contentPart>
          </mc:Choice>
          <mc:Fallback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399CF909-FDFB-F6F7-E429-9482EEDC8CC9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847649" y="1964729"/>
                  <a:ext cx="21132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A0397C5D-A6A7-CACE-AEEF-3BB01AB4BB57}"/>
                    </a:ext>
                  </a:extLst>
                </p14:cNvPr>
                <p14:cNvContentPartPr/>
                <p14:nvPr/>
              </p14:nvContentPartPr>
              <p14:xfrm>
                <a:off x="796169" y="2041409"/>
                <a:ext cx="224280" cy="390960"/>
              </p14:xfrm>
            </p:contentPart>
          </mc:Choice>
          <mc:Fallback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A0397C5D-A6A7-CACE-AEEF-3BB01AB4BB57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787529" y="2032769"/>
                  <a:ext cx="241920" cy="408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31101F2-B75F-325B-22DD-3F87773D7A2E}"/>
                  </a:ext>
                </a:extLst>
              </p14:cNvPr>
              <p14:cNvContentPartPr/>
              <p14:nvPr/>
            </p14:nvContentPartPr>
            <p14:xfrm>
              <a:off x="1824689" y="2081729"/>
              <a:ext cx="16560" cy="2808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31101F2-B75F-325B-22DD-3F87773D7A2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15689" y="2072729"/>
                <a:ext cx="34200" cy="45720"/>
              </a:xfrm>
              <a:prstGeom prst="rect">
                <a:avLst/>
              </a:prstGeom>
            </p:spPr>
          </p:pic>
        </mc:Fallback>
      </mc:AlternateContent>
      <p:grpSp>
        <p:nvGrpSpPr>
          <p:cNvPr id="93" name="Group 92">
            <a:extLst>
              <a:ext uri="{FF2B5EF4-FFF2-40B4-BE49-F238E27FC236}">
                <a16:creationId xmlns:a16="http://schemas.microsoft.com/office/drawing/2014/main" id="{87E9639F-79B1-B305-0BE4-EC32554F399A}"/>
              </a:ext>
            </a:extLst>
          </p:cNvPr>
          <p:cNvGrpSpPr/>
          <p:nvPr/>
        </p:nvGrpSpPr>
        <p:grpSpPr>
          <a:xfrm>
            <a:off x="1812089" y="2223929"/>
            <a:ext cx="817560" cy="205920"/>
            <a:chOff x="1812089" y="2223929"/>
            <a:chExt cx="817560" cy="205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70D7E4EA-F7AD-C607-0FA8-8BD863D50A12}"/>
                    </a:ext>
                  </a:extLst>
                </p14:cNvPr>
                <p14:cNvContentPartPr/>
                <p14:nvPr/>
              </p14:nvContentPartPr>
              <p14:xfrm>
                <a:off x="1812089" y="2246969"/>
                <a:ext cx="119160" cy="168480"/>
              </p14:xfrm>
            </p:contentPart>
          </mc:Choice>
          <mc:Fallback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70D7E4EA-F7AD-C607-0FA8-8BD863D50A12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803089" y="2237969"/>
                  <a:ext cx="13680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FFF10142-4643-488A-0B7B-95C24D02C18B}"/>
                    </a:ext>
                  </a:extLst>
                </p14:cNvPr>
                <p14:cNvContentPartPr/>
                <p14:nvPr/>
              </p14:nvContentPartPr>
              <p14:xfrm>
                <a:off x="1975889" y="2223929"/>
                <a:ext cx="196920" cy="205920"/>
              </p14:xfrm>
            </p:contentPart>
          </mc:Choice>
          <mc:Fallback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FFF10142-4643-488A-0B7B-95C24D02C18B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966889" y="2214929"/>
                  <a:ext cx="21456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50771591-722F-71F3-5226-FD52EC11469F}"/>
                    </a:ext>
                  </a:extLst>
                </p14:cNvPr>
                <p14:cNvContentPartPr/>
                <p14:nvPr/>
              </p14:nvContentPartPr>
              <p14:xfrm>
                <a:off x="2254889" y="2231489"/>
                <a:ext cx="168120" cy="159480"/>
              </p14:xfrm>
            </p:contentPart>
          </mc:Choice>
          <mc:Fallback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50771591-722F-71F3-5226-FD52EC11469F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2246249" y="2222489"/>
                  <a:ext cx="18576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6FEC0986-7312-F0EE-09DD-6D1A9D28E716}"/>
                    </a:ext>
                  </a:extLst>
                </p14:cNvPr>
                <p14:cNvContentPartPr/>
                <p14:nvPr/>
              </p14:nvContentPartPr>
              <p14:xfrm>
                <a:off x="2482409" y="2235449"/>
                <a:ext cx="147240" cy="165600"/>
              </p14:xfrm>
            </p:contentPart>
          </mc:Choice>
          <mc:Fallback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6FEC0986-7312-F0EE-09DD-6D1A9D28E716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2473769" y="2226809"/>
                  <a:ext cx="164880" cy="183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33BA313D-4A32-2B39-960D-1CD90DC29A45}"/>
              </a:ext>
            </a:extLst>
          </p:cNvPr>
          <p:cNvGrpSpPr/>
          <p:nvPr/>
        </p:nvGrpSpPr>
        <p:grpSpPr>
          <a:xfrm>
            <a:off x="3271529" y="2217089"/>
            <a:ext cx="443520" cy="217080"/>
            <a:chOff x="3271529" y="2217089"/>
            <a:chExt cx="443520" cy="217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E5D32C18-46B5-D72E-DE4F-ABE27F0EE049}"/>
                    </a:ext>
                  </a:extLst>
                </p14:cNvPr>
                <p14:cNvContentPartPr/>
                <p14:nvPr/>
              </p14:nvContentPartPr>
              <p14:xfrm>
                <a:off x="3271529" y="2217089"/>
                <a:ext cx="217440" cy="31320"/>
              </p14:xfrm>
            </p:contentPart>
          </mc:Choice>
          <mc:Fallback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E5D32C18-46B5-D72E-DE4F-ABE27F0EE049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3262529" y="2208089"/>
                  <a:ext cx="23508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878E2C89-09E6-393C-EBD8-E75889E9D61F}"/>
                    </a:ext>
                  </a:extLst>
                </p14:cNvPr>
                <p14:cNvContentPartPr/>
                <p14:nvPr/>
              </p14:nvContentPartPr>
              <p14:xfrm>
                <a:off x="3384209" y="2219249"/>
                <a:ext cx="24840" cy="214920"/>
              </p14:xfrm>
            </p:contentPart>
          </mc:Choice>
          <mc:Fallback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878E2C89-09E6-393C-EBD8-E75889E9D61F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3375569" y="2210609"/>
                  <a:ext cx="4248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1378A033-85A3-B314-917B-EAA8A4BF8441}"/>
                    </a:ext>
                  </a:extLst>
                </p14:cNvPr>
                <p14:cNvContentPartPr/>
                <p14:nvPr/>
              </p14:nvContentPartPr>
              <p14:xfrm>
                <a:off x="3578249" y="2239769"/>
                <a:ext cx="136800" cy="177120"/>
              </p14:xfrm>
            </p:contentPart>
          </mc:Choice>
          <mc:Fallback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1378A033-85A3-B314-917B-EAA8A4BF8441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3569609" y="2231129"/>
                  <a:ext cx="154440" cy="194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32D18D57-5E63-D91C-1F6B-86372B91962B}"/>
              </a:ext>
            </a:extLst>
          </p:cNvPr>
          <p:cNvGrpSpPr/>
          <p:nvPr/>
        </p:nvGrpSpPr>
        <p:grpSpPr>
          <a:xfrm>
            <a:off x="4278089" y="2061209"/>
            <a:ext cx="1653840" cy="550800"/>
            <a:chOff x="4278089" y="2061209"/>
            <a:chExt cx="1653840" cy="550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525A18D7-E9E6-4BC5-AF70-FDABEA007FEC}"/>
                    </a:ext>
                  </a:extLst>
                </p14:cNvPr>
                <p14:cNvContentPartPr/>
                <p14:nvPr/>
              </p14:nvContentPartPr>
              <p14:xfrm>
                <a:off x="4278089" y="2229329"/>
                <a:ext cx="155880" cy="174600"/>
              </p14:xfrm>
            </p:contentPart>
          </mc:Choice>
          <mc:Fallback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525A18D7-E9E6-4BC5-AF70-FDABEA007FEC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4269449" y="2220329"/>
                  <a:ext cx="17352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186D850D-A507-D7A5-A07E-B0FBBAA83786}"/>
                    </a:ext>
                  </a:extLst>
                </p14:cNvPr>
                <p14:cNvContentPartPr/>
                <p14:nvPr/>
              </p14:nvContentPartPr>
              <p14:xfrm>
                <a:off x="4416689" y="2247329"/>
                <a:ext cx="33840" cy="170280"/>
              </p14:xfrm>
            </p:contentPart>
          </mc:Choice>
          <mc:Fallback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186D850D-A507-D7A5-A07E-B0FBBAA83786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4407689" y="2238689"/>
                  <a:ext cx="5148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46D3B644-31E9-8C1E-6509-AC961A719B43}"/>
                    </a:ext>
                  </a:extLst>
                </p14:cNvPr>
                <p14:cNvContentPartPr/>
                <p14:nvPr/>
              </p14:nvContentPartPr>
              <p14:xfrm>
                <a:off x="4339289" y="2061209"/>
                <a:ext cx="11520" cy="19800"/>
              </p14:xfrm>
            </p:contentPart>
          </mc:Choice>
          <mc:Fallback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46D3B644-31E9-8C1E-6509-AC961A719B43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4330649" y="2052209"/>
                  <a:ext cx="2916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946176CE-84BC-08CC-6DCB-900BBBDAFE43}"/>
                    </a:ext>
                  </a:extLst>
                </p14:cNvPr>
                <p14:cNvContentPartPr/>
                <p14:nvPr/>
              </p14:nvContentPartPr>
              <p14:xfrm>
                <a:off x="4553489" y="2091089"/>
                <a:ext cx="171000" cy="295560"/>
              </p14:xfrm>
            </p:contentPart>
          </mc:Choice>
          <mc:Fallback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946176CE-84BC-08CC-6DCB-900BBBDAFE43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4544849" y="2082449"/>
                  <a:ext cx="18864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174C4AD9-BB3D-034A-156C-639506EB046C}"/>
                    </a:ext>
                  </a:extLst>
                </p14:cNvPr>
                <p14:cNvContentPartPr/>
                <p14:nvPr/>
              </p14:nvContentPartPr>
              <p14:xfrm>
                <a:off x="4796489" y="2208449"/>
                <a:ext cx="142920" cy="403560"/>
              </p14:xfrm>
            </p:contentPart>
          </mc:Choice>
          <mc:Fallback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174C4AD9-BB3D-034A-156C-639506EB046C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4787849" y="2199449"/>
                  <a:ext cx="160560" cy="42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ED764CA5-DAF9-86F6-59C2-2D49317C19F4}"/>
                    </a:ext>
                  </a:extLst>
                </p14:cNvPr>
                <p14:cNvContentPartPr/>
                <p14:nvPr/>
              </p14:nvContentPartPr>
              <p14:xfrm>
                <a:off x="4969649" y="2223929"/>
                <a:ext cx="124200" cy="168120"/>
              </p14:xfrm>
            </p:contentPart>
          </mc:Choice>
          <mc:Fallback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ED764CA5-DAF9-86F6-59C2-2D49317C19F4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4961009" y="2215289"/>
                  <a:ext cx="14184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21CA4565-D4FE-CBF3-4360-D441E6BE8EAB}"/>
                    </a:ext>
                  </a:extLst>
                </p14:cNvPr>
                <p14:cNvContentPartPr/>
                <p14:nvPr/>
              </p14:nvContentPartPr>
              <p14:xfrm>
                <a:off x="5144969" y="2219969"/>
                <a:ext cx="37800" cy="178920"/>
              </p14:xfrm>
            </p:contentPart>
          </mc:Choice>
          <mc:Fallback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21CA4565-D4FE-CBF3-4360-D441E6BE8EAB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5135969" y="2210969"/>
                  <a:ext cx="5544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2EC13D76-34F7-62C7-7846-F7F2E6B75179}"/>
                    </a:ext>
                  </a:extLst>
                </p14:cNvPr>
                <p14:cNvContentPartPr/>
                <p14:nvPr/>
              </p14:nvContentPartPr>
              <p14:xfrm>
                <a:off x="5284649" y="2205929"/>
                <a:ext cx="166680" cy="174960"/>
              </p14:xfrm>
            </p:contentPart>
          </mc:Choice>
          <mc:Fallback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2EC13D76-34F7-62C7-7846-F7F2E6B75179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5275649" y="2196929"/>
                  <a:ext cx="18432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763F20FB-FB2B-258A-18DE-2FC9E3736ACC}"/>
                    </a:ext>
                  </a:extLst>
                </p14:cNvPr>
                <p14:cNvContentPartPr/>
                <p14:nvPr/>
              </p14:nvContentPartPr>
              <p14:xfrm>
                <a:off x="5506769" y="2235809"/>
                <a:ext cx="196200" cy="147960"/>
              </p14:xfrm>
            </p:contentPart>
          </mc:Choice>
          <mc:Fallback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763F20FB-FB2B-258A-18DE-2FC9E3736ACC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5498129" y="2226809"/>
                  <a:ext cx="21384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D8D07B94-23FD-D032-34A3-CE561E443ECE}"/>
                    </a:ext>
                  </a:extLst>
                </p14:cNvPr>
                <p14:cNvContentPartPr/>
                <p14:nvPr/>
              </p14:nvContentPartPr>
              <p14:xfrm>
                <a:off x="5455649" y="2177489"/>
                <a:ext cx="63720" cy="390240"/>
              </p14:xfrm>
            </p:contentPart>
          </mc:Choice>
          <mc:Fallback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D8D07B94-23FD-D032-34A3-CE561E443ECE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5447009" y="2168849"/>
                  <a:ext cx="81360" cy="40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17077D39-3062-E0C8-F901-0222E171E4C5}"/>
                    </a:ext>
                  </a:extLst>
                </p14:cNvPr>
                <p14:cNvContentPartPr/>
                <p14:nvPr/>
              </p14:nvContentPartPr>
              <p14:xfrm>
                <a:off x="5754449" y="2208449"/>
                <a:ext cx="177480" cy="178560"/>
              </p14:xfrm>
            </p:contentPart>
          </mc:Choice>
          <mc:Fallback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17077D39-3062-E0C8-F901-0222E171E4C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5745809" y="2199449"/>
                  <a:ext cx="195120" cy="19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C102A9DB-AD14-143D-AB21-25A96AE9CBC1}"/>
              </a:ext>
            </a:extLst>
          </p:cNvPr>
          <p:cNvGrpSpPr/>
          <p:nvPr/>
        </p:nvGrpSpPr>
        <p:grpSpPr>
          <a:xfrm>
            <a:off x="6484889" y="2175329"/>
            <a:ext cx="782640" cy="230040"/>
            <a:chOff x="6484889" y="2175329"/>
            <a:chExt cx="782640" cy="230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3D58DDED-C58E-9AA4-ABBD-A6595E2D205D}"/>
                    </a:ext>
                  </a:extLst>
                </p14:cNvPr>
                <p14:cNvContentPartPr/>
                <p14:nvPr/>
              </p14:nvContentPartPr>
              <p14:xfrm>
                <a:off x="6484889" y="2198009"/>
                <a:ext cx="218160" cy="207360"/>
              </p14:xfrm>
            </p:contentPart>
          </mc:Choice>
          <mc:Fallback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3D58DDED-C58E-9AA4-ABBD-A6595E2D205D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6476249" y="2189009"/>
                  <a:ext cx="23580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E2731862-F43F-1B05-B3DE-EE00E4F285DC}"/>
                    </a:ext>
                  </a:extLst>
                </p14:cNvPr>
                <p14:cNvContentPartPr/>
                <p14:nvPr/>
              </p14:nvContentPartPr>
              <p14:xfrm>
                <a:off x="6750929" y="2198369"/>
                <a:ext cx="293400" cy="186840"/>
              </p14:xfrm>
            </p:contentPart>
          </mc:Choice>
          <mc:Fallback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E2731862-F43F-1B05-B3DE-EE00E4F285DC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6741929" y="2189729"/>
                  <a:ext cx="31104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1E95840F-A44C-6844-1084-883A82FCB5BE}"/>
                    </a:ext>
                  </a:extLst>
                </p14:cNvPr>
                <p14:cNvContentPartPr/>
                <p14:nvPr/>
              </p14:nvContentPartPr>
              <p14:xfrm>
                <a:off x="7086449" y="2175329"/>
                <a:ext cx="181080" cy="180360"/>
              </p14:xfrm>
            </p:contentPart>
          </mc:Choice>
          <mc:Fallback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1E95840F-A44C-6844-1084-883A82FCB5BE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7077449" y="2166689"/>
                  <a:ext cx="198720" cy="19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BF2D264F-4845-B69D-0D9E-9B0FE8166478}"/>
              </a:ext>
            </a:extLst>
          </p:cNvPr>
          <p:cNvGrpSpPr/>
          <p:nvPr/>
        </p:nvGrpSpPr>
        <p:grpSpPr>
          <a:xfrm>
            <a:off x="7729049" y="2125649"/>
            <a:ext cx="1441080" cy="400320"/>
            <a:chOff x="7729049" y="2125649"/>
            <a:chExt cx="1441080" cy="400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FD666F60-1039-E5E1-6396-6B6D74909C27}"/>
                    </a:ext>
                  </a:extLst>
                </p14:cNvPr>
                <p14:cNvContentPartPr/>
                <p14:nvPr/>
              </p14:nvContentPartPr>
              <p14:xfrm>
                <a:off x="7729049" y="2187929"/>
                <a:ext cx="204480" cy="21456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FD666F60-1039-E5E1-6396-6B6D74909C27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7720049" y="2178929"/>
                  <a:ext cx="22212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B807DEF6-416E-9A96-EEC8-AF21393DE0F0}"/>
                    </a:ext>
                  </a:extLst>
                </p14:cNvPr>
                <p14:cNvContentPartPr/>
                <p14:nvPr/>
              </p14:nvContentPartPr>
              <p14:xfrm>
                <a:off x="7812209" y="2232569"/>
                <a:ext cx="13680" cy="293400"/>
              </p14:xfrm>
            </p:contentPart>
          </mc:Choice>
          <mc:Fallback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B807DEF6-416E-9A96-EEC8-AF21393DE0F0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7803569" y="2223569"/>
                  <a:ext cx="3132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FEAABFC6-85AD-B6BA-6A5D-94928629336A}"/>
                    </a:ext>
                  </a:extLst>
                </p14:cNvPr>
                <p14:cNvContentPartPr/>
                <p14:nvPr/>
              </p14:nvContentPartPr>
              <p14:xfrm>
                <a:off x="7988609" y="2238329"/>
                <a:ext cx="181800" cy="167760"/>
              </p14:xfrm>
            </p:contentPart>
          </mc:Choice>
          <mc:Fallback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FEAABFC6-85AD-B6BA-6A5D-94928629336A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7979609" y="2229329"/>
                  <a:ext cx="19944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12A4D104-281C-F8BA-A9B3-C313960B9162}"/>
                    </a:ext>
                  </a:extLst>
                </p14:cNvPr>
                <p14:cNvContentPartPr/>
                <p14:nvPr/>
              </p14:nvContentPartPr>
              <p14:xfrm>
                <a:off x="8300369" y="2221409"/>
                <a:ext cx="190800" cy="163440"/>
              </p14:xfrm>
            </p:contentPart>
          </mc:Choice>
          <mc:Fallback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12A4D104-281C-F8BA-A9B3-C313960B9162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8291369" y="2212769"/>
                  <a:ext cx="20844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9F3172EC-B2E4-F06F-5F5E-337D4ED5BEEE}"/>
                    </a:ext>
                  </a:extLst>
                </p14:cNvPr>
                <p14:cNvContentPartPr/>
                <p14:nvPr/>
              </p14:nvContentPartPr>
              <p14:xfrm>
                <a:off x="8338889" y="2162369"/>
                <a:ext cx="56160" cy="350640"/>
              </p14:xfrm>
            </p:contentPart>
          </mc:Choice>
          <mc:Fallback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9F3172EC-B2E4-F06F-5F5E-337D4ED5BEEE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8330249" y="2153369"/>
                  <a:ext cx="7380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8FA30203-E211-31EB-9F07-D43E826B4D10}"/>
                    </a:ext>
                  </a:extLst>
                </p14:cNvPr>
                <p14:cNvContentPartPr/>
                <p14:nvPr/>
              </p14:nvContentPartPr>
              <p14:xfrm>
                <a:off x="8593049" y="2272529"/>
                <a:ext cx="9360" cy="131040"/>
              </p14:xfrm>
            </p:contentPart>
          </mc:Choice>
          <mc:Fallback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8FA30203-E211-31EB-9F07-D43E826B4D10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8584049" y="2263529"/>
                  <a:ext cx="2700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1FA27892-1C60-0913-59C3-955001F12A08}"/>
                    </a:ext>
                  </a:extLst>
                </p14:cNvPr>
                <p14:cNvContentPartPr/>
                <p14:nvPr/>
              </p14:nvContentPartPr>
              <p14:xfrm>
                <a:off x="8585489" y="2125649"/>
                <a:ext cx="360" cy="19440"/>
              </p14:xfrm>
            </p:contentPart>
          </mc:Choice>
          <mc:Fallback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1FA27892-1C60-0913-59C3-955001F12A08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8576849" y="2117009"/>
                  <a:ext cx="180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83130C64-BF80-7EE9-4AC9-251507D57250}"/>
                    </a:ext>
                  </a:extLst>
                </p14:cNvPr>
                <p14:cNvContentPartPr/>
                <p14:nvPr/>
              </p14:nvContentPartPr>
              <p14:xfrm>
                <a:off x="8710049" y="2237969"/>
                <a:ext cx="231840" cy="161280"/>
              </p14:xfrm>
            </p:contentPart>
          </mc:Choice>
          <mc:Fallback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83130C64-BF80-7EE9-4AC9-251507D57250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8701409" y="2229329"/>
                  <a:ext cx="24948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5A4DC10D-1EA7-A33E-0516-17E12A93D70B}"/>
                    </a:ext>
                  </a:extLst>
                </p14:cNvPr>
                <p14:cNvContentPartPr/>
                <p14:nvPr/>
              </p14:nvContentPartPr>
              <p14:xfrm>
                <a:off x="9010289" y="2232569"/>
                <a:ext cx="159840" cy="158760"/>
              </p14:xfrm>
            </p:contentPart>
          </mc:Choice>
          <mc:Fallback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5A4DC10D-1EA7-A33E-0516-17E12A93D70B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9001649" y="2223929"/>
                  <a:ext cx="177480" cy="176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C47C082D-D6EA-B6B7-671F-DBD9D831472F}"/>
              </a:ext>
            </a:extLst>
          </p:cNvPr>
          <p:cNvGrpSpPr/>
          <p:nvPr/>
        </p:nvGrpSpPr>
        <p:grpSpPr>
          <a:xfrm>
            <a:off x="9702209" y="2219969"/>
            <a:ext cx="675720" cy="208080"/>
            <a:chOff x="9702209" y="2219969"/>
            <a:chExt cx="675720" cy="208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2AD01696-8B2C-3A2E-267B-3F3293FC7932}"/>
                    </a:ext>
                  </a:extLst>
                </p14:cNvPr>
                <p14:cNvContentPartPr/>
                <p14:nvPr/>
              </p14:nvContentPartPr>
              <p14:xfrm>
                <a:off x="9702209" y="2232569"/>
                <a:ext cx="268560" cy="195480"/>
              </p14:xfrm>
            </p:contentPart>
          </mc:Choice>
          <mc:Fallback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2AD01696-8B2C-3A2E-267B-3F3293FC7932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9693209" y="2223569"/>
                  <a:ext cx="28620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9A850938-30AF-7948-5AAA-33F310AECDBE}"/>
                    </a:ext>
                  </a:extLst>
                </p14:cNvPr>
                <p14:cNvContentPartPr/>
                <p14:nvPr/>
              </p14:nvContentPartPr>
              <p14:xfrm>
                <a:off x="10026209" y="2259929"/>
                <a:ext cx="149040" cy="153360"/>
              </p14:xfrm>
            </p:contentPart>
          </mc:Choice>
          <mc:Fallback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9A850938-30AF-7948-5AAA-33F310AECDBE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0017209" y="2251289"/>
                  <a:ext cx="16668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DD23D962-0D02-46E9-E921-F186F85FE5B4}"/>
                    </a:ext>
                  </a:extLst>
                </p14:cNvPr>
                <p14:cNvContentPartPr/>
                <p14:nvPr/>
              </p14:nvContentPartPr>
              <p14:xfrm>
                <a:off x="10258049" y="2219969"/>
                <a:ext cx="119880" cy="180360"/>
              </p14:xfrm>
            </p:contentPart>
          </mc:Choice>
          <mc:Fallback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DD23D962-0D02-46E9-E921-F186F85FE5B4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0249049" y="2210969"/>
                  <a:ext cx="137520" cy="19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CCDDEE40-6BDF-FBDF-2523-FB3AFBF79BA6}"/>
              </a:ext>
            </a:extLst>
          </p:cNvPr>
          <p:cNvGrpSpPr/>
          <p:nvPr/>
        </p:nvGrpSpPr>
        <p:grpSpPr>
          <a:xfrm>
            <a:off x="945929" y="2794889"/>
            <a:ext cx="1869840" cy="560880"/>
            <a:chOff x="945929" y="2794889"/>
            <a:chExt cx="1869840" cy="560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92B9C9C2-083E-F311-3A5E-73014A7A55E8}"/>
                    </a:ext>
                  </a:extLst>
                </p14:cNvPr>
                <p14:cNvContentPartPr/>
                <p14:nvPr/>
              </p14:nvContentPartPr>
              <p14:xfrm>
                <a:off x="945929" y="2794889"/>
                <a:ext cx="188280" cy="377640"/>
              </p14:xfrm>
            </p:contentPart>
          </mc:Choice>
          <mc:Fallback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92B9C9C2-083E-F311-3A5E-73014A7A55E8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36929" y="2785889"/>
                  <a:ext cx="205920" cy="39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701F9B73-BC24-F1FF-3F62-B7F25AB0C964}"/>
                    </a:ext>
                  </a:extLst>
                </p14:cNvPr>
                <p14:cNvContentPartPr/>
                <p14:nvPr/>
              </p14:nvContentPartPr>
              <p14:xfrm>
                <a:off x="1198289" y="2977409"/>
                <a:ext cx="26280" cy="183600"/>
              </p14:xfrm>
            </p:contentPart>
          </mc:Choice>
          <mc:Fallback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701F9B73-BC24-F1FF-3F62-B7F25AB0C964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189289" y="2968409"/>
                  <a:ext cx="4392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3071E880-4A17-B01B-C2AC-DC9113E80C31}"/>
                    </a:ext>
                  </a:extLst>
                </p14:cNvPr>
                <p14:cNvContentPartPr/>
                <p14:nvPr/>
              </p14:nvContentPartPr>
              <p14:xfrm>
                <a:off x="1332569" y="2952569"/>
                <a:ext cx="285840" cy="208080"/>
              </p14:xfrm>
            </p:contentPart>
          </mc:Choice>
          <mc:Fallback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3071E880-4A17-B01B-C2AC-DC9113E80C31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1323569" y="2943569"/>
                  <a:ext cx="30348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8B638EA5-F7EB-CB0C-0F44-3CBD80188393}"/>
                    </a:ext>
                  </a:extLst>
                </p14:cNvPr>
                <p14:cNvContentPartPr/>
                <p14:nvPr/>
              </p14:nvContentPartPr>
              <p14:xfrm>
                <a:off x="1756649" y="2986409"/>
                <a:ext cx="126000" cy="369360"/>
              </p14:xfrm>
            </p:contentPart>
          </mc:Choice>
          <mc:Fallback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8B638EA5-F7EB-CB0C-0F44-3CBD80188393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1748009" y="2977409"/>
                  <a:ext cx="143640" cy="38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318CCA51-E413-922C-4EFD-1F5DB89938C6}"/>
                    </a:ext>
                  </a:extLst>
                </p14:cNvPr>
                <p14:cNvContentPartPr/>
                <p14:nvPr/>
              </p14:nvContentPartPr>
              <p14:xfrm>
                <a:off x="2005769" y="2932769"/>
                <a:ext cx="108720" cy="210960"/>
              </p14:xfrm>
            </p:contentPart>
          </mc:Choice>
          <mc:Fallback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318CCA51-E413-922C-4EFD-1F5DB89938C6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996769" y="2924129"/>
                  <a:ext cx="12636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7D8BA2C1-D4C4-FAE5-0697-9DCEA963227C}"/>
                    </a:ext>
                  </a:extLst>
                </p14:cNvPr>
                <p14:cNvContentPartPr/>
                <p14:nvPr/>
              </p14:nvContentPartPr>
              <p14:xfrm>
                <a:off x="2194409" y="2981369"/>
                <a:ext cx="13320" cy="173880"/>
              </p14:xfrm>
            </p:contentPart>
          </mc:Choice>
          <mc:Fallback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7D8BA2C1-D4C4-FAE5-0697-9DCEA963227C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2185409" y="2972729"/>
                  <a:ext cx="3096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0551D80D-B283-F25C-FA13-3BA97979F308}"/>
                    </a:ext>
                  </a:extLst>
                </p14:cNvPr>
                <p14:cNvContentPartPr/>
                <p14:nvPr/>
              </p14:nvContentPartPr>
              <p14:xfrm>
                <a:off x="2163809" y="2837729"/>
                <a:ext cx="11520" cy="14040"/>
              </p14:xfrm>
            </p:contentPart>
          </mc:Choice>
          <mc:Fallback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0551D80D-B283-F25C-FA13-3BA97979F308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2154809" y="2829089"/>
                  <a:ext cx="2916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10B06E21-2246-670D-AE86-9869DD12B985}"/>
                    </a:ext>
                  </a:extLst>
                </p14:cNvPr>
                <p14:cNvContentPartPr/>
                <p14:nvPr/>
              </p14:nvContentPartPr>
              <p14:xfrm>
                <a:off x="2295929" y="2965889"/>
                <a:ext cx="209520" cy="204840"/>
              </p14:xfrm>
            </p:contentPart>
          </mc:Choice>
          <mc:Fallback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10B06E21-2246-670D-AE86-9869DD12B985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2286929" y="2956889"/>
                  <a:ext cx="22716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DD171CAA-9EB2-201D-DFBF-C63BE551BB09}"/>
                    </a:ext>
                  </a:extLst>
                </p14:cNvPr>
                <p14:cNvContentPartPr/>
                <p14:nvPr/>
              </p14:nvContentPartPr>
              <p14:xfrm>
                <a:off x="2541089" y="2986409"/>
                <a:ext cx="123480" cy="172800"/>
              </p14:xfrm>
            </p:contentPart>
          </mc:Choice>
          <mc:Fallback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DD171CAA-9EB2-201D-DFBF-C63BE551BB09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2532449" y="2977409"/>
                  <a:ext cx="14112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AA7F1DAF-8EE2-64B2-29EE-A840088A1AAD}"/>
                    </a:ext>
                  </a:extLst>
                </p14:cNvPr>
                <p14:cNvContentPartPr/>
                <p14:nvPr/>
              </p14:nvContentPartPr>
              <p14:xfrm>
                <a:off x="2652329" y="2994329"/>
                <a:ext cx="163440" cy="172080"/>
              </p14:xfrm>
            </p:contentPart>
          </mc:Choice>
          <mc:Fallback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AA7F1DAF-8EE2-64B2-29EE-A840088A1AAD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2643689" y="2985689"/>
                  <a:ext cx="181080" cy="189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AEFE4B23-8803-9D67-513E-85156EC358A6}"/>
              </a:ext>
            </a:extLst>
          </p:cNvPr>
          <p:cNvGrpSpPr/>
          <p:nvPr/>
        </p:nvGrpSpPr>
        <p:grpSpPr>
          <a:xfrm>
            <a:off x="3353249" y="2895329"/>
            <a:ext cx="433080" cy="473760"/>
            <a:chOff x="3353249" y="2895329"/>
            <a:chExt cx="433080" cy="473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93F396DA-C273-44D3-DD19-95B40DBB99D0}"/>
                    </a:ext>
                  </a:extLst>
                </p14:cNvPr>
                <p14:cNvContentPartPr/>
                <p14:nvPr/>
              </p14:nvContentPartPr>
              <p14:xfrm>
                <a:off x="3374849" y="3016649"/>
                <a:ext cx="235800" cy="138240"/>
              </p14:xfrm>
            </p:contentPart>
          </mc:Choice>
          <mc:Fallback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93F396DA-C273-44D3-DD19-95B40DBB99D0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3365849" y="3008009"/>
                  <a:ext cx="2534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C2048CD9-2D36-8F08-F7D7-66CDEDC70813}"/>
                    </a:ext>
                  </a:extLst>
                </p14:cNvPr>
                <p14:cNvContentPartPr/>
                <p14:nvPr/>
              </p14:nvContentPartPr>
              <p14:xfrm>
                <a:off x="3353249" y="2895329"/>
                <a:ext cx="29160" cy="473760"/>
              </p14:xfrm>
            </p:contentPart>
          </mc:Choice>
          <mc:Fallback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C2048CD9-2D36-8F08-F7D7-66CDEDC70813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3344609" y="2886329"/>
                  <a:ext cx="46800" cy="49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897B6692-6BBE-3D19-5749-E589BD2CEEBB}"/>
                    </a:ext>
                  </a:extLst>
                </p14:cNvPr>
                <p14:cNvContentPartPr/>
                <p14:nvPr/>
              </p14:nvContentPartPr>
              <p14:xfrm>
                <a:off x="3659249" y="2963729"/>
                <a:ext cx="127080" cy="196200"/>
              </p14:xfrm>
            </p:contentPart>
          </mc:Choice>
          <mc:Fallback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897B6692-6BBE-3D19-5749-E589BD2CEEBB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3650249" y="2954729"/>
                  <a:ext cx="144720" cy="213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20B5F5A0-3393-B1E8-AACD-8BA8C3A6B1F2}"/>
              </a:ext>
            </a:extLst>
          </p:cNvPr>
          <p:cNvGrpSpPr/>
          <p:nvPr/>
        </p:nvGrpSpPr>
        <p:grpSpPr>
          <a:xfrm>
            <a:off x="4175129" y="2987489"/>
            <a:ext cx="422640" cy="208080"/>
            <a:chOff x="4175129" y="2987489"/>
            <a:chExt cx="422640" cy="208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CC545966-9747-D9AA-337A-FF9304D2AC39}"/>
                    </a:ext>
                  </a:extLst>
                </p14:cNvPr>
                <p14:cNvContentPartPr/>
                <p14:nvPr/>
              </p14:nvContentPartPr>
              <p14:xfrm>
                <a:off x="4175129" y="2987489"/>
                <a:ext cx="228960" cy="208080"/>
              </p14:xfrm>
            </p:contentPart>
          </mc:Choice>
          <mc:Fallback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CC545966-9747-D9AA-337A-FF9304D2AC39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4166129" y="2978849"/>
                  <a:ext cx="24660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583130BC-DA6E-3A96-DAF3-30FC9D3E75FD}"/>
                    </a:ext>
                  </a:extLst>
                </p14:cNvPr>
                <p14:cNvContentPartPr/>
                <p14:nvPr/>
              </p14:nvContentPartPr>
              <p14:xfrm>
                <a:off x="4438289" y="3024569"/>
                <a:ext cx="159480" cy="160920"/>
              </p14:xfrm>
            </p:contentPart>
          </mc:Choice>
          <mc:Fallback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583130BC-DA6E-3A96-DAF3-30FC9D3E75FD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4429289" y="3015569"/>
                  <a:ext cx="177120" cy="178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1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283B6AF5-683D-13D3-6537-E549F7B007A6}"/>
                  </a:ext>
                </a:extLst>
              </p14:cNvPr>
              <p14:cNvContentPartPr/>
              <p14:nvPr/>
            </p14:nvContentPartPr>
            <p14:xfrm>
              <a:off x="4962449" y="2880569"/>
              <a:ext cx="235800" cy="331560"/>
            </p14:xfrm>
          </p:contentPart>
        </mc:Choice>
        <mc:Fallback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283B6AF5-683D-13D3-6537-E549F7B007A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953809" y="2871929"/>
                <a:ext cx="25344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AC33C971-7CA8-A7AC-DF39-A0476AF23ACC}"/>
                  </a:ext>
                </a:extLst>
              </p14:cNvPr>
              <p14:cNvContentPartPr/>
              <p14:nvPr/>
            </p14:nvContentPartPr>
            <p14:xfrm>
              <a:off x="5378249" y="3183689"/>
              <a:ext cx="10800" cy="2520"/>
            </p14:xfrm>
          </p:contentPart>
        </mc:Choice>
        <mc:Fallback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AC33C971-7CA8-A7AC-DF39-A0476AF23ACC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369609" y="3174689"/>
                <a:ext cx="28440" cy="2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7833A9A5-47C2-F540-E9F0-005E8ACA9543}"/>
                  </a:ext>
                </a:extLst>
              </p14:cNvPr>
              <p14:cNvContentPartPr/>
              <p14:nvPr/>
            </p14:nvContentPartPr>
            <p14:xfrm>
              <a:off x="413849" y="4122929"/>
              <a:ext cx="7920" cy="504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7833A9A5-47C2-F540-E9F0-005E8ACA9543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51209" y="4059929"/>
                <a:ext cx="1335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6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5D38DC25-AC81-3456-7014-23282DCDCF7E}"/>
                  </a:ext>
                </a:extLst>
              </p14:cNvPr>
              <p14:cNvContentPartPr/>
              <p14:nvPr/>
            </p14:nvContentPartPr>
            <p14:xfrm>
              <a:off x="970409" y="3889649"/>
              <a:ext cx="194400" cy="41724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5D38DC25-AC81-3456-7014-23282DCDCF7E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961409" y="3881009"/>
                <a:ext cx="2120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8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6D235CD9-6F5E-3DBE-EE97-CD92AB4E6962}"/>
                  </a:ext>
                </a:extLst>
              </p14:cNvPr>
              <p14:cNvContentPartPr/>
              <p14:nvPr/>
            </p14:nvContentPartPr>
            <p14:xfrm>
              <a:off x="1626329" y="4147409"/>
              <a:ext cx="312120" cy="303480"/>
            </p14:xfrm>
          </p:contentPart>
        </mc:Choice>
        <mc:Fallback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6D235CD9-6F5E-3DBE-EE97-CD92AB4E6962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617689" y="4138769"/>
                <a:ext cx="32976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0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BFA70038-4A8E-38F6-C966-ECBABA25E171}"/>
                  </a:ext>
                </a:extLst>
              </p14:cNvPr>
              <p14:cNvContentPartPr/>
              <p14:nvPr/>
            </p14:nvContentPartPr>
            <p14:xfrm>
              <a:off x="1852049" y="3906929"/>
              <a:ext cx="21600" cy="87840"/>
            </p14:xfrm>
          </p:contentPart>
        </mc:Choice>
        <mc:Fallback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BFA70038-4A8E-38F6-C966-ECBABA25E171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843409" y="3897929"/>
                <a:ext cx="39240" cy="105480"/>
              </a:xfrm>
              <a:prstGeom prst="rect">
                <a:avLst/>
              </a:prstGeom>
            </p:spPr>
          </p:pic>
        </mc:Fallback>
      </mc:AlternateContent>
      <p:grpSp>
        <p:nvGrpSpPr>
          <p:cNvPr id="157" name="Group 156">
            <a:extLst>
              <a:ext uri="{FF2B5EF4-FFF2-40B4-BE49-F238E27FC236}">
                <a16:creationId xmlns:a16="http://schemas.microsoft.com/office/drawing/2014/main" id="{C2F84C44-FC16-49CF-2306-62FE05D0AE64}"/>
              </a:ext>
            </a:extLst>
          </p:cNvPr>
          <p:cNvGrpSpPr/>
          <p:nvPr/>
        </p:nvGrpSpPr>
        <p:grpSpPr>
          <a:xfrm>
            <a:off x="2546489" y="4041569"/>
            <a:ext cx="467280" cy="349920"/>
            <a:chOff x="2546489" y="4041569"/>
            <a:chExt cx="467280" cy="349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C11F304F-8931-AA39-05BB-D6341937638B}"/>
                    </a:ext>
                  </a:extLst>
                </p14:cNvPr>
                <p14:cNvContentPartPr/>
                <p14:nvPr/>
              </p14:nvContentPartPr>
              <p14:xfrm>
                <a:off x="2546489" y="4050209"/>
                <a:ext cx="180000" cy="305280"/>
              </p14:xfrm>
            </p:contentPart>
          </mc:Choice>
          <mc:Fallback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C11F304F-8931-AA39-05BB-D6341937638B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2537489" y="4041569"/>
                  <a:ext cx="19764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C4BC047B-82CA-85C0-28EF-7264D2DA41F2}"/>
                    </a:ext>
                  </a:extLst>
                </p14:cNvPr>
                <p14:cNvContentPartPr/>
                <p14:nvPr/>
              </p14:nvContentPartPr>
              <p14:xfrm>
                <a:off x="2860049" y="4041569"/>
                <a:ext cx="153720" cy="349920"/>
              </p14:xfrm>
            </p:contentPart>
          </mc:Choice>
          <mc:Fallback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C4BC047B-82CA-85C0-28EF-7264D2DA41F2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2851409" y="4032569"/>
                  <a:ext cx="171360" cy="367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2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C05B19CD-B83A-9882-97C7-F2A6C091FACC}"/>
                  </a:ext>
                </a:extLst>
              </p14:cNvPr>
              <p14:cNvContentPartPr/>
              <p14:nvPr/>
            </p14:nvContentPartPr>
            <p14:xfrm>
              <a:off x="3773729" y="4027169"/>
              <a:ext cx="11520" cy="18720"/>
            </p14:xfrm>
          </p:contentPart>
        </mc:Choice>
        <mc:Fallback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C05B19CD-B83A-9882-97C7-F2A6C091FACC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764729" y="4018529"/>
                <a:ext cx="29160" cy="36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63" name="Group 162">
            <a:extLst>
              <a:ext uri="{FF2B5EF4-FFF2-40B4-BE49-F238E27FC236}">
                <a16:creationId xmlns:a16="http://schemas.microsoft.com/office/drawing/2014/main" id="{60112D9A-3C95-1FEA-D091-11DBE02F74A8}"/>
              </a:ext>
            </a:extLst>
          </p:cNvPr>
          <p:cNvGrpSpPr/>
          <p:nvPr/>
        </p:nvGrpSpPr>
        <p:grpSpPr>
          <a:xfrm>
            <a:off x="3756089" y="4169369"/>
            <a:ext cx="855360" cy="213120"/>
            <a:chOff x="3756089" y="4169369"/>
            <a:chExt cx="855360" cy="213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ECAD8B3B-29C2-748A-5B99-D1596C2ACC92}"/>
                    </a:ext>
                  </a:extLst>
                </p14:cNvPr>
                <p14:cNvContentPartPr/>
                <p14:nvPr/>
              </p14:nvContentPartPr>
              <p14:xfrm>
                <a:off x="3756089" y="4193129"/>
                <a:ext cx="158760" cy="189360"/>
              </p14:xfrm>
            </p:contentPart>
          </mc:Choice>
          <mc:Fallback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ECAD8B3B-29C2-748A-5B99-D1596C2ACC92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3747089" y="4184489"/>
                  <a:ext cx="17640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6DD40B0C-D66A-11C3-7951-B1654E4A0CE5}"/>
                    </a:ext>
                  </a:extLst>
                </p14:cNvPr>
                <p14:cNvContentPartPr/>
                <p14:nvPr/>
              </p14:nvContentPartPr>
              <p14:xfrm>
                <a:off x="3955529" y="4169369"/>
                <a:ext cx="251280" cy="207720"/>
              </p14:xfrm>
            </p:contentPart>
          </mc:Choice>
          <mc:Fallback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6DD40B0C-D66A-11C3-7951-B1654E4A0CE5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3946889" y="4160369"/>
                  <a:ext cx="26892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436F6C38-D00F-60E6-2388-D44D9D0926DF}"/>
                    </a:ext>
                  </a:extLst>
                </p14:cNvPr>
                <p14:cNvContentPartPr/>
                <p14:nvPr/>
              </p14:nvContentPartPr>
              <p14:xfrm>
                <a:off x="4208249" y="4211849"/>
                <a:ext cx="183960" cy="166320"/>
              </p14:xfrm>
            </p:contentPart>
          </mc:Choice>
          <mc:Fallback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436F6C38-D00F-60E6-2388-D44D9D0926DF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4199249" y="4202849"/>
                  <a:ext cx="20160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1177D765-5AB1-C959-B7F1-CAB6C454BF85}"/>
                    </a:ext>
                  </a:extLst>
                </p14:cNvPr>
                <p14:cNvContentPartPr/>
                <p14:nvPr/>
              </p14:nvContentPartPr>
              <p14:xfrm>
                <a:off x="4485089" y="4212569"/>
                <a:ext cx="126360" cy="150120"/>
              </p14:xfrm>
            </p:contentPart>
          </mc:Choice>
          <mc:Fallback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1177D765-5AB1-C959-B7F1-CAB6C454BF85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4476089" y="4203569"/>
                  <a:ext cx="144000" cy="167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E7CF0186-699D-3ED9-9F97-F6770EC43518}"/>
              </a:ext>
            </a:extLst>
          </p:cNvPr>
          <p:cNvGrpSpPr/>
          <p:nvPr/>
        </p:nvGrpSpPr>
        <p:grpSpPr>
          <a:xfrm>
            <a:off x="5042009" y="4252529"/>
            <a:ext cx="514800" cy="190080"/>
            <a:chOff x="5042009" y="4252529"/>
            <a:chExt cx="514800" cy="190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2A510E7A-5C2B-C981-9F33-FA713575B079}"/>
                    </a:ext>
                  </a:extLst>
                </p14:cNvPr>
                <p14:cNvContentPartPr/>
                <p14:nvPr/>
              </p14:nvContentPartPr>
              <p14:xfrm>
                <a:off x="5042009" y="4252529"/>
                <a:ext cx="211320" cy="190080"/>
              </p14:xfrm>
            </p:contentPart>
          </mc:Choice>
          <mc:Fallback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2A510E7A-5C2B-C981-9F33-FA713575B079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5033009" y="4243529"/>
                  <a:ext cx="22896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58E729F8-B0C6-9F83-2FF7-B2BCB0FF75D2}"/>
                    </a:ext>
                  </a:extLst>
                </p14:cNvPr>
                <p14:cNvContentPartPr/>
                <p14:nvPr/>
              </p14:nvContentPartPr>
              <p14:xfrm>
                <a:off x="5346209" y="4259009"/>
                <a:ext cx="210600" cy="160560"/>
              </p14:xfrm>
            </p:contentPart>
          </mc:Choice>
          <mc:Fallback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58E729F8-B0C6-9F83-2FF7-B2BCB0FF75D2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5337209" y="4250369"/>
                  <a:ext cx="228240" cy="178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EEB429B4-B231-93DE-245E-8886F11400A6}"/>
              </a:ext>
            </a:extLst>
          </p:cNvPr>
          <p:cNvGrpSpPr/>
          <p:nvPr/>
        </p:nvGrpSpPr>
        <p:grpSpPr>
          <a:xfrm>
            <a:off x="5939849" y="4041569"/>
            <a:ext cx="574920" cy="368640"/>
            <a:chOff x="5939849" y="4041569"/>
            <a:chExt cx="574920" cy="368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3F783306-6793-020B-6C30-AFAE61E44717}"/>
                    </a:ext>
                  </a:extLst>
                </p14:cNvPr>
                <p14:cNvContentPartPr/>
                <p14:nvPr/>
              </p14:nvContentPartPr>
              <p14:xfrm>
                <a:off x="5939849" y="4041569"/>
                <a:ext cx="158760" cy="364320"/>
              </p14:xfrm>
            </p:contentPart>
          </mc:Choice>
          <mc:Fallback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3F783306-6793-020B-6C30-AFAE61E44717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5931209" y="4032569"/>
                  <a:ext cx="176400" cy="38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EB6A6360-5C00-823B-48DC-E39857CE61F7}"/>
                    </a:ext>
                  </a:extLst>
                </p14:cNvPr>
                <p14:cNvContentPartPr/>
                <p14:nvPr/>
              </p14:nvContentPartPr>
              <p14:xfrm>
                <a:off x="6182489" y="4240649"/>
                <a:ext cx="126360" cy="169560"/>
              </p14:xfrm>
            </p:contentPart>
          </mc:Choice>
          <mc:Fallback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EB6A6360-5C00-823B-48DC-E39857CE61F7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6173849" y="4231649"/>
                  <a:ext cx="14400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4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40A35176-2D97-F849-DBC0-71C5DF9E4597}"/>
                    </a:ext>
                  </a:extLst>
                </p14:cNvPr>
                <p14:cNvContentPartPr/>
                <p14:nvPr/>
              </p14:nvContentPartPr>
              <p14:xfrm>
                <a:off x="6389129" y="4250369"/>
                <a:ext cx="125640" cy="153360"/>
              </p14:xfrm>
            </p:contentPart>
          </mc:Choice>
          <mc:Fallback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40A35176-2D97-F849-DBC0-71C5DF9E4597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6380489" y="4241369"/>
                  <a:ext cx="143280" cy="171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4032F5A2-6CD1-E041-894D-DEA42100E507}"/>
              </a:ext>
            </a:extLst>
          </p:cNvPr>
          <p:cNvGrpSpPr/>
          <p:nvPr/>
        </p:nvGrpSpPr>
        <p:grpSpPr>
          <a:xfrm>
            <a:off x="6817529" y="4124369"/>
            <a:ext cx="2393640" cy="368640"/>
            <a:chOff x="6817529" y="4124369"/>
            <a:chExt cx="2393640" cy="368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BDD4DA0D-42EA-D603-E5A8-4A637AA0EE16}"/>
                    </a:ext>
                  </a:extLst>
                </p14:cNvPr>
                <p14:cNvContentPartPr/>
                <p14:nvPr/>
              </p14:nvContentPartPr>
              <p14:xfrm>
                <a:off x="6817529" y="4246049"/>
                <a:ext cx="261720" cy="171360"/>
              </p14:xfrm>
            </p:contentPart>
          </mc:Choice>
          <mc:Fallback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BDD4DA0D-42EA-D603-E5A8-4A637AA0EE16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6808889" y="4237409"/>
                  <a:ext cx="27936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8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33C6E2A4-13F8-6B8A-023A-EEA1A2F7B72F}"/>
                    </a:ext>
                  </a:extLst>
                </p14:cNvPr>
                <p14:cNvContentPartPr/>
                <p14:nvPr/>
              </p14:nvContentPartPr>
              <p14:xfrm>
                <a:off x="7222889" y="4242809"/>
                <a:ext cx="128160" cy="179280"/>
              </p14:xfrm>
            </p:contentPart>
          </mc:Choice>
          <mc:Fallback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33C6E2A4-13F8-6B8A-023A-EEA1A2F7B72F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7214249" y="4233809"/>
                  <a:ext cx="1458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0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C6827CE6-5139-B84D-470E-D5D70F2C1893}"/>
                    </a:ext>
                  </a:extLst>
                </p14:cNvPr>
                <p14:cNvContentPartPr/>
                <p14:nvPr/>
              </p14:nvContentPartPr>
              <p14:xfrm>
                <a:off x="7415489" y="4151729"/>
                <a:ext cx="228960" cy="332640"/>
              </p14:xfrm>
            </p:contentPart>
          </mc:Choice>
          <mc:Fallback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C6827CE6-5139-B84D-470E-D5D70F2C1893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7406849" y="4142729"/>
                  <a:ext cx="246600" cy="35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2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A6C5D758-68D4-937D-D949-8E5C90BCD5A1}"/>
                    </a:ext>
                  </a:extLst>
                </p14:cNvPr>
                <p14:cNvContentPartPr/>
                <p14:nvPr/>
              </p14:nvContentPartPr>
              <p14:xfrm>
                <a:off x="7801049" y="4255049"/>
                <a:ext cx="134280" cy="170280"/>
              </p14:xfrm>
            </p:contentPart>
          </mc:Choice>
          <mc:Fallback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A6C5D758-68D4-937D-D949-8E5C90BCD5A1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7792409" y="4246049"/>
                  <a:ext cx="15192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4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00003775-81D0-2618-597B-5C2F3F3EBC7D}"/>
                    </a:ext>
                  </a:extLst>
                </p14:cNvPr>
                <p14:cNvContentPartPr/>
                <p14:nvPr/>
              </p14:nvContentPartPr>
              <p14:xfrm>
                <a:off x="8031809" y="4284569"/>
                <a:ext cx="124560" cy="160200"/>
              </p14:xfrm>
            </p:contentPart>
          </mc:Choice>
          <mc:Fallback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00003775-81D0-2618-597B-5C2F3F3EBC7D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8023169" y="4275569"/>
                  <a:ext cx="14220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6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F3118D21-FA34-8644-BD89-C73CF8FEC80C}"/>
                    </a:ext>
                  </a:extLst>
                </p14:cNvPr>
                <p14:cNvContentPartPr/>
                <p14:nvPr/>
              </p14:nvContentPartPr>
              <p14:xfrm>
                <a:off x="8249249" y="4241729"/>
                <a:ext cx="185760" cy="177480"/>
              </p14:xfrm>
            </p:contentPart>
          </mc:Choice>
          <mc:Fallback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F3118D21-FA34-8644-BD89-C73CF8FEC80C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8240249" y="4232729"/>
                  <a:ext cx="20340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4870F2AB-64B6-BFDC-A588-8636EBB694F0}"/>
                    </a:ext>
                  </a:extLst>
                </p14:cNvPr>
                <p14:cNvContentPartPr/>
                <p14:nvPr/>
              </p14:nvContentPartPr>
              <p14:xfrm>
                <a:off x="8547329" y="4320929"/>
                <a:ext cx="297000" cy="160200"/>
              </p14:xfrm>
            </p:contentPart>
          </mc:Choice>
          <mc:Fallback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4870F2AB-64B6-BFDC-A588-8636EBB694F0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8538329" y="4312289"/>
                  <a:ext cx="31464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491E10A1-BAAA-7D4C-CEF5-CBC4EE397699}"/>
                    </a:ext>
                  </a:extLst>
                </p14:cNvPr>
                <p14:cNvContentPartPr/>
                <p14:nvPr/>
              </p14:nvContentPartPr>
              <p14:xfrm>
                <a:off x="8823449" y="4124369"/>
                <a:ext cx="7560" cy="27000"/>
              </p14:xfrm>
            </p:contentPart>
          </mc:Choice>
          <mc:Fallback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491E10A1-BAAA-7D4C-CEF5-CBC4EE397699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814809" y="4115369"/>
                  <a:ext cx="2520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269ED301-C21F-6A4E-DD24-63F912A8786A}"/>
                    </a:ext>
                  </a:extLst>
                </p14:cNvPr>
                <p14:cNvContentPartPr/>
                <p14:nvPr/>
              </p14:nvContentPartPr>
              <p14:xfrm>
                <a:off x="9028289" y="4334609"/>
                <a:ext cx="182880" cy="158400"/>
              </p14:xfrm>
            </p:contentPart>
          </mc:Choice>
          <mc:Fallback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269ED301-C21F-6A4E-DD24-63F912A8786A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9019649" y="4325609"/>
                  <a:ext cx="200520" cy="176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42F1185E-8A8D-1017-6518-24D9481729AD}"/>
              </a:ext>
            </a:extLst>
          </p:cNvPr>
          <p:cNvGrpSpPr/>
          <p:nvPr/>
        </p:nvGrpSpPr>
        <p:grpSpPr>
          <a:xfrm>
            <a:off x="9640649" y="4360889"/>
            <a:ext cx="773280" cy="186120"/>
            <a:chOff x="9640649" y="4360889"/>
            <a:chExt cx="773280" cy="186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4FB021E8-A8EC-132D-1A44-92B1EAAC0E9A}"/>
                    </a:ext>
                  </a:extLst>
                </p14:cNvPr>
                <p14:cNvContentPartPr/>
                <p14:nvPr/>
              </p14:nvContentPartPr>
              <p14:xfrm>
                <a:off x="9640649" y="4360889"/>
                <a:ext cx="250200" cy="173880"/>
              </p14:xfrm>
            </p:contentPart>
          </mc:Choice>
          <mc:Fallback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4FB021E8-A8EC-132D-1A44-92B1EAAC0E9A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9632009" y="4351889"/>
                  <a:ext cx="26784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CA589956-2729-CA8A-DF60-55E6F94F1B24}"/>
                    </a:ext>
                  </a:extLst>
                </p14:cNvPr>
                <p14:cNvContentPartPr/>
                <p14:nvPr/>
              </p14:nvContentPartPr>
              <p14:xfrm>
                <a:off x="9995969" y="4415609"/>
                <a:ext cx="167760" cy="131400"/>
              </p14:xfrm>
            </p:contentPart>
          </mc:Choice>
          <mc:Fallback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CA589956-2729-CA8A-DF60-55E6F94F1B24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9986969" y="4406609"/>
                  <a:ext cx="1854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B39CDE6D-8459-9E34-E39A-8758EC4E2AC9}"/>
                    </a:ext>
                  </a:extLst>
                </p14:cNvPr>
                <p14:cNvContentPartPr/>
                <p14:nvPr/>
              </p14:nvContentPartPr>
              <p14:xfrm>
                <a:off x="10244729" y="4406969"/>
                <a:ext cx="169200" cy="135720"/>
              </p14:xfrm>
            </p:contentPart>
          </mc:Choice>
          <mc:Fallback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B39CDE6D-8459-9E34-E39A-8758EC4E2AC9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0235729" y="4398329"/>
                  <a:ext cx="186840" cy="153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59A7CF4D-A9D0-C322-7943-9E3AF5A95F21}"/>
              </a:ext>
            </a:extLst>
          </p:cNvPr>
          <p:cNvGrpSpPr/>
          <p:nvPr/>
        </p:nvGrpSpPr>
        <p:grpSpPr>
          <a:xfrm>
            <a:off x="10735409" y="4345769"/>
            <a:ext cx="1065240" cy="383400"/>
            <a:chOff x="10735409" y="4345769"/>
            <a:chExt cx="1065240" cy="383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21CA8847-4F1D-C2F1-6B87-7CEE47B8AAA8}"/>
                    </a:ext>
                  </a:extLst>
                </p14:cNvPr>
                <p14:cNvContentPartPr/>
                <p14:nvPr/>
              </p14:nvContentPartPr>
              <p14:xfrm>
                <a:off x="10735409" y="4427489"/>
                <a:ext cx="191880" cy="161640"/>
              </p14:xfrm>
            </p:contentPart>
          </mc:Choice>
          <mc:Fallback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21CA8847-4F1D-C2F1-6B87-7CEE47B8AAA8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0726409" y="4418489"/>
                  <a:ext cx="20952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A77F9CE2-86F0-213A-1530-5D2DEF797F67}"/>
                    </a:ext>
                  </a:extLst>
                </p14:cNvPr>
                <p14:cNvContentPartPr/>
                <p14:nvPr/>
              </p14:nvContentPartPr>
              <p14:xfrm>
                <a:off x="10826849" y="4447649"/>
                <a:ext cx="37080" cy="258120"/>
              </p14:xfrm>
            </p:contentPart>
          </mc:Choice>
          <mc:Fallback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A77F9CE2-86F0-213A-1530-5D2DEF797F67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0817849" y="4438649"/>
                  <a:ext cx="54720" cy="27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DE780A6E-23FB-2323-F596-842405BE99B3}"/>
                    </a:ext>
                  </a:extLst>
                </p14:cNvPr>
                <p14:cNvContentPartPr/>
                <p14:nvPr/>
              </p14:nvContentPartPr>
              <p14:xfrm>
                <a:off x="11020169" y="4475009"/>
                <a:ext cx="159840" cy="164880"/>
              </p14:xfrm>
            </p:contentPart>
          </mc:Choice>
          <mc:Fallback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DE780A6E-23FB-2323-F596-842405BE99B3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1011529" y="4466369"/>
                  <a:ext cx="17748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B4C6ED76-006F-2F0F-183D-5601CCCECEF0}"/>
                    </a:ext>
                  </a:extLst>
                </p14:cNvPr>
                <p14:cNvContentPartPr/>
                <p14:nvPr/>
              </p14:nvContentPartPr>
              <p14:xfrm>
                <a:off x="11257049" y="4474289"/>
                <a:ext cx="182880" cy="155520"/>
              </p14:xfrm>
            </p:contentPart>
          </mc:Choice>
          <mc:Fallback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B4C6ED76-006F-2F0F-183D-5601CCCECEF0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1248049" y="4465649"/>
                  <a:ext cx="20052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9645CDBC-63DB-3DF2-928F-BCDB2F4FE1CA}"/>
                    </a:ext>
                  </a:extLst>
                </p14:cNvPr>
                <p14:cNvContentPartPr/>
                <p14:nvPr/>
              </p14:nvContentPartPr>
              <p14:xfrm>
                <a:off x="11341649" y="4418129"/>
                <a:ext cx="10440" cy="311040"/>
              </p14:xfrm>
            </p:contentPart>
          </mc:Choice>
          <mc:Fallback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9645CDBC-63DB-3DF2-928F-BCDB2F4FE1CA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1332649" y="4409489"/>
                  <a:ext cx="28080" cy="32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7ED60836-3705-66C3-C3C0-B185204FBD88}"/>
                    </a:ext>
                  </a:extLst>
                </p14:cNvPr>
                <p14:cNvContentPartPr/>
                <p14:nvPr/>
              </p14:nvContentPartPr>
              <p14:xfrm>
                <a:off x="11495009" y="4345769"/>
                <a:ext cx="46800" cy="311760"/>
              </p14:xfrm>
            </p:contentPart>
          </mc:Choice>
          <mc:Fallback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7ED60836-3705-66C3-C3C0-B185204FBD88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1486369" y="4336769"/>
                  <a:ext cx="64440" cy="32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7F40C491-92DF-442A-AF18-7C6D6C878505}"/>
                    </a:ext>
                  </a:extLst>
                </p14:cNvPr>
                <p14:cNvContentPartPr/>
                <p14:nvPr/>
              </p14:nvContentPartPr>
              <p14:xfrm>
                <a:off x="11639009" y="4495529"/>
                <a:ext cx="155160" cy="164880"/>
              </p14:xfrm>
            </p:contentPart>
          </mc:Choice>
          <mc:Fallback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7F40C491-92DF-442A-AF18-7C6D6C878505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1630369" y="4486529"/>
                  <a:ext cx="17280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A1AA8A6D-EBD5-FA6C-F8DE-6B2D857CA8E1}"/>
                    </a:ext>
                  </a:extLst>
                </p14:cNvPr>
                <p14:cNvContentPartPr/>
                <p14:nvPr/>
              </p14:nvContentPartPr>
              <p14:xfrm>
                <a:off x="11765369" y="4518209"/>
                <a:ext cx="35280" cy="183240"/>
              </p14:xfrm>
            </p:contentPart>
          </mc:Choice>
          <mc:Fallback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A1AA8A6D-EBD5-FA6C-F8DE-6B2D857CA8E1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1756729" y="4509569"/>
                  <a:ext cx="52920" cy="20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332E179F-7D66-6632-0400-D15FADB61238}"/>
              </a:ext>
            </a:extLst>
          </p:cNvPr>
          <p:cNvGrpSpPr/>
          <p:nvPr/>
        </p:nvGrpSpPr>
        <p:grpSpPr>
          <a:xfrm>
            <a:off x="828209" y="4738889"/>
            <a:ext cx="954720" cy="358200"/>
            <a:chOff x="828209" y="4738889"/>
            <a:chExt cx="954720" cy="358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1008A288-DE87-B942-9592-4BEB6C5A7B2B}"/>
                    </a:ext>
                  </a:extLst>
                </p14:cNvPr>
                <p14:cNvContentPartPr/>
                <p14:nvPr/>
              </p14:nvContentPartPr>
              <p14:xfrm>
                <a:off x="828209" y="4858409"/>
                <a:ext cx="201960" cy="238680"/>
              </p14:xfrm>
            </p:contentPart>
          </mc:Choice>
          <mc:Fallback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1008A288-DE87-B942-9592-4BEB6C5A7B2B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819569" y="4849769"/>
                  <a:ext cx="21960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C04FD82C-9D2A-B43D-4875-D4EE3598E6EC}"/>
                    </a:ext>
                  </a:extLst>
                </p14:cNvPr>
                <p14:cNvContentPartPr/>
                <p14:nvPr/>
              </p14:nvContentPartPr>
              <p14:xfrm>
                <a:off x="1117289" y="4892969"/>
                <a:ext cx="16560" cy="158760"/>
              </p14:xfrm>
            </p:contentPart>
          </mc:Choice>
          <mc:Fallback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C04FD82C-9D2A-B43D-4875-D4EE3598E6EC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108289" y="4884329"/>
                  <a:ext cx="3420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EBE59AFF-C9DF-27F3-805E-E624B756F071}"/>
                    </a:ext>
                  </a:extLst>
                </p14:cNvPr>
                <p14:cNvContentPartPr/>
                <p14:nvPr/>
              </p14:nvContentPartPr>
              <p14:xfrm>
                <a:off x="1060769" y="4738889"/>
                <a:ext cx="10800" cy="12960"/>
              </p14:xfrm>
            </p:contentPart>
          </mc:Choice>
          <mc:Fallback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EBE59AFF-C9DF-27F3-805E-E624B756F071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052129" y="4729889"/>
                  <a:ext cx="2844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1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AE5C9BEC-D8E9-ECD3-560C-304EEC8DBF8A}"/>
                    </a:ext>
                  </a:extLst>
                </p14:cNvPr>
                <p14:cNvContentPartPr/>
                <p14:nvPr/>
              </p14:nvContentPartPr>
              <p14:xfrm>
                <a:off x="1191809" y="4863449"/>
                <a:ext cx="155880" cy="181080"/>
              </p14:xfrm>
            </p:contentPart>
          </mc:Choice>
          <mc:Fallback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AE5C9BEC-D8E9-ECD3-560C-304EEC8DBF8A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1183169" y="4854449"/>
                  <a:ext cx="17352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3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AA0F5CB7-D413-2F1A-D4F2-0EA9E5B6FC4C}"/>
                    </a:ext>
                  </a:extLst>
                </p14:cNvPr>
                <p14:cNvContentPartPr/>
                <p14:nvPr/>
              </p14:nvContentPartPr>
              <p14:xfrm>
                <a:off x="1471169" y="4830689"/>
                <a:ext cx="311760" cy="197280"/>
              </p14:xfrm>
            </p:contentPart>
          </mc:Choice>
          <mc:Fallback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AA0F5CB7-D413-2F1A-D4F2-0EA9E5B6FC4C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1462169" y="4821689"/>
                  <a:ext cx="329400" cy="214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24C849C6-D6EC-1F67-6B3B-FCE125DA4C6D}"/>
              </a:ext>
            </a:extLst>
          </p:cNvPr>
          <p:cNvGrpSpPr/>
          <p:nvPr/>
        </p:nvGrpSpPr>
        <p:grpSpPr>
          <a:xfrm>
            <a:off x="2250569" y="4700369"/>
            <a:ext cx="1591560" cy="572760"/>
            <a:chOff x="2250569" y="4700369"/>
            <a:chExt cx="1591560" cy="572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95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FD4F4ED9-3B76-9660-539B-B80AF3A1AF81}"/>
                    </a:ext>
                  </a:extLst>
                </p14:cNvPr>
                <p14:cNvContentPartPr/>
                <p14:nvPr/>
              </p14:nvContentPartPr>
              <p14:xfrm>
                <a:off x="2250569" y="4840769"/>
                <a:ext cx="220320" cy="195480"/>
              </p14:xfrm>
            </p:contentPart>
          </mc:Choice>
          <mc:Fallback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FD4F4ED9-3B76-9660-539B-B80AF3A1AF81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2241569" y="4832129"/>
                  <a:ext cx="23796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7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36EAA0EE-75A0-3F5E-3B57-47C6FB66B306}"/>
                    </a:ext>
                  </a:extLst>
                </p14:cNvPr>
                <p14:cNvContentPartPr/>
                <p14:nvPr/>
              </p14:nvContentPartPr>
              <p14:xfrm>
                <a:off x="2534609" y="4862009"/>
                <a:ext cx="119160" cy="411120"/>
              </p14:xfrm>
            </p:contentPart>
          </mc:Choice>
          <mc:Fallback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36EAA0EE-75A0-3F5E-3B57-47C6FB66B306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2525609" y="4853369"/>
                  <a:ext cx="136800" cy="42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9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1D193F77-ADD4-A922-FC85-1498C548D17C}"/>
                    </a:ext>
                  </a:extLst>
                </p14:cNvPr>
                <p14:cNvContentPartPr/>
                <p14:nvPr/>
              </p14:nvContentPartPr>
              <p14:xfrm>
                <a:off x="2779409" y="4841489"/>
                <a:ext cx="2880" cy="174600"/>
              </p14:xfrm>
            </p:contentPart>
          </mc:Choice>
          <mc:Fallback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1D193F77-ADD4-A922-FC85-1498C548D17C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2770409" y="4832849"/>
                  <a:ext cx="2052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1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074EE1B3-3EA2-A8C0-7627-29052742A807}"/>
                    </a:ext>
                  </a:extLst>
                </p14:cNvPr>
                <p14:cNvContentPartPr/>
                <p14:nvPr/>
              </p14:nvContentPartPr>
              <p14:xfrm>
                <a:off x="2888489" y="4720529"/>
                <a:ext cx="229680" cy="269280"/>
              </p14:xfrm>
            </p:contentPart>
          </mc:Choice>
          <mc:Fallback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074EE1B3-3EA2-A8C0-7627-29052742A807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2879849" y="4711529"/>
                  <a:ext cx="24732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3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A81BAC1F-3CB0-8DA2-B1BF-442158247AC5}"/>
                    </a:ext>
                  </a:extLst>
                </p14:cNvPr>
                <p14:cNvContentPartPr/>
                <p14:nvPr/>
              </p14:nvContentPartPr>
              <p14:xfrm>
                <a:off x="3243089" y="4845089"/>
                <a:ext cx="167040" cy="138960"/>
              </p14:xfrm>
            </p:contentPart>
          </mc:Choice>
          <mc:Fallback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A81BAC1F-3CB0-8DA2-B1BF-442158247AC5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3234449" y="4836449"/>
                  <a:ext cx="18468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5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54B122DD-1521-C2E2-0BC2-C174B6E4E5C3}"/>
                    </a:ext>
                  </a:extLst>
                </p14:cNvPr>
                <p14:cNvContentPartPr/>
                <p14:nvPr/>
              </p14:nvContentPartPr>
              <p14:xfrm>
                <a:off x="3222209" y="4750049"/>
                <a:ext cx="23400" cy="411480"/>
              </p14:xfrm>
            </p:contentPart>
          </mc:Choice>
          <mc:Fallback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54B122DD-1521-C2E2-0BC2-C174B6E4E5C3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3213569" y="4741049"/>
                  <a:ext cx="41040" cy="42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7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C0B7AE96-B7B9-2D54-3040-F678E5C55AA8}"/>
                    </a:ext>
                  </a:extLst>
                </p14:cNvPr>
                <p14:cNvContentPartPr/>
                <p14:nvPr/>
              </p14:nvContentPartPr>
              <p14:xfrm>
                <a:off x="3505529" y="4834289"/>
                <a:ext cx="126720" cy="156240"/>
              </p14:xfrm>
            </p:contentPart>
          </mc:Choice>
          <mc:Fallback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C0B7AE96-B7B9-2D54-3040-F678E5C55AA8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3496529" y="4825649"/>
                  <a:ext cx="14436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9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C2F2E127-8FA4-DD78-9E0F-C7636EB4709B}"/>
                    </a:ext>
                  </a:extLst>
                </p14:cNvPr>
                <p14:cNvContentPartPr/>
                <p14:nvPr/>
              </p14:nvContentPartPr>
              <p14:xfrm>
                <a:off x="3538289" y="4700369"/>
                <a:ext cx="2880" cy="5040"/>
              </p14:xfrm>
            </p:contentPart>
          </mc:Choice>
          <mc:Fallback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C2F2E127-8FA4-DD78-9E0F-C7636EB4709B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3529289" y="4691729"/>
                  <a:ext cx="205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1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D3B53E57-2F15-95F9-A414-56B35054B22D}"/>
                    </a:ext>
                  </a:extLst>
                </p14:cNvPr>
                <p14:cNvContentPartPr/>
                <p14:nvPr/>
              </p14:nvContentPartPr>
              <p14:xfrm>
                <a:off x="3701009" y="4803689"/>
                <a:ext cx="141120" cy="210240"/>
              </p14:xfrm>
            </p:contentPart>
          </mc:Choice>
          <mc:Fallback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D3B53E57-2F15-95F9-A414-56B35054B22D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3692369" y="4795049"/>
                  <a:ext cx="158760" cy="227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8AD3804F-8DEA-2280-7FBC-F18C9F86B98C}"/>
              </a:ext>
            </a:extLst>
          </p:cNvPr>
          <p:cNvGrpSpPr/>
          <p:nvPr/>
        </p:nvGrpSpPr>
        <p:grpSpPr>
          <a:xfrm>
            <a:off x="4300049" y="4888649"/>
            <a:ext cx="639720" cy="297720"/>
            <a:chOff x="4300049" y="4888649"/>
            <a:chExt cx="639720" cy="297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13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22B17C53-C7D8-65FF-5553-49FC1F2CB4D1}"/>
                    </a:ext>
                  </a:extLst>
                </p14:cNvPr>
                <p14:cNvContentPartPr/>
                <p14:nvPr/>
              </p14:nvContentPartPr>
              <p14:xfrm>
                <a:off x="4325609" y="4931489"/>
                <a:ext cx="5400" cy="129960"/>
              </p14:xfrm>
            </p:contentPart>
          </mc:Choice>
          <mc:Fallback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22B17C53-C7D8-65FF-5553-49FC1F2CB4D1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4316609" y="4922849"/>
                  <a:ext cx="2304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5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16A38629-7828-B362-B03C-0862E94F9004}"/>
                    </a:ext>
                  </a:extLst>
                </p14:cNvPr>
                <p14:cNvContentPartPr/>
                <p14:nvPr/>
              </p14:nvContentPartPr>
              <p14:xfrm>
                <a:off x="4300049" y="4888649"/>
                <a:ext cx="200880" cy="297720"/>
              </p14:xfrm>
            </p:contentPart>
          </mc:Choice>
          <mc:Fallback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16A38629-7828-B362-B03C-0862E94F9004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4291049" y="4880009"/>
                  <a:ext cx="21852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7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5390C67A-6254-5851-2497-84395E26BCEC}"/>
                    </a:ext>
                  </a:extLst>
                </p14:cNvPr>
                <p14:cNvContentPartPr/>
                <p14:nvPr/>
              </p14:nvContentPartPr>
              <p14:xfrm>
                <a:off x="4607849" y="4925009"/>
                <a:ext cx="146160" cy="182160"/>
              </p14:xfrm>
            </p:contentPart>
          </mc:Choice>
          <mc:Fallback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5390C67A-6254-5851-2497-84395E26BCEC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4599209" y="4916009"/>
                  <a:ext cx="16380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9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667D57FD-1A42-7E3D-A1D0-AAD923D26F2E}"/>
                    </a:ext>
                  </a:extLst>
                </p14:cNvPr>
                <p14:cNvContentPartPr/>
                <p14:nvPr/>
              </p14:nvContentPartPr>
              <p14:xfrm>
                <a:off x="4821689" y="4901249"/>
                <a:ext cx="118080" cy="205560"/>
              </p14:xfrm>
            </p:contentPart>
          </mc:Choice>
          <mc:Fallback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667D57FD-1A42-7E3D-A1D0-AAD923D26F2E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4812689" y="4892249"/>
                  <a:ext cx="135720" cy="223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D721228A-0F4E-3E71-9BFE-49394F3003EB}"/>
              </a:ext>
            </a:extLst>
          </p:cNvPr>
          <p:cNvGrpSpPr/>
          <p:nvPr/>
        </p:nvGrpSpPr>
        <p:grpSpPr>
          <a:xfrm>
            <a:off x="5382569" y="4762289"/>
            <a:ext cx="1933920" cy="656280"/>
            <a:chOff x="5382569" y="4762289"/>
            <a:chExt cx="1933920" cy="656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1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8392656F-7E74-630B-30F8-73B07E609427}"/>
                    </a:ext>
                  </a:extLst>
                </p14:cNvPr>
                <p14:cNvContentPartPr/>
                <p14:nvPr/>
              </p14:nvContentPartPr>
              <p14:xfrm>
                <a:off x="5382569" y="4762289"/>
                <a:ext cx="171000" cy="356040"/>
              </p14:xfrm>
            </p:contentPart>
          </mc:Choice>
          <mc:Fallback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8392656F-7E74-630B-30F8-73B07E609427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5373569" y="4753649"/>
                  <a:ext cx="188640" cy="37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3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C119FA34-5864-B390-3EC0-11645822157E}"/>
                    </a:ext>
                  </a:extLst>
                </p14:cNvPr>
                <p14:cNvContentPartPr/>
                <p14:nvPr/>
              </p14:nvContentPartPr>
              <p14:xfrm>
                <a:off x="5629889" y="4979729"/>
                <a:ext cx="360" cy="163080"/>
              </p14:xfrm>
            </p:contentPart>
          </mc:Choice>
          <mc:Fallback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C119FA34-5864-B390-3EC0-11645822157E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5621249" y="4970729"/>
                  <a:ext cx="1800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5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841F04EC-B590-11B4-9627-1EFCC658AF13}"/>
                    </a:ext>
                  </a:extLst>
                </p14:cNvPr>
                <p14:cNvContentPartPr/>
                <p14:nvPr/>
              </p14:nvContentPartPr>
              <p14:xfrm>
                <a:off x="5759489" y="4999889"/>
                <a:ext cx="317160" cy="189000"/>
              </p14:xfrm>
            </p:contentPart>
          </mc:Choice>
          <mc:Fallback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841F04EC-B590-11B4-9627-1EFCC658AF13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5750489" y="4991249"/>
                  <a:ext cx="33480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7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4B266657-07AD-98BF-46CD-1EB0D2E2B51F}"/>
                    </a:ext>
                  </a:extLst>
                </p14:cNvPr>
                <p14:cNvContentPartPr/>
                <p14:nvPr/>
              </p14:nvContentPartPr>
              <p14:xfrm>
                <a:off x="6171329" y="5028689"/>
                <a:ext cx="137520" cy="389880"/>
              </p14:xfrm>
            </p:contentPart>
          </mc:Choice>
          <mc:Fallback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4B266657-07AD-98BF-46CD-1EB0D2E2B51F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6162689" y="5019689"/>
                  <a:ext cx="155160" cy="40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9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FAE569F9-8EF5-AD73-8FFD-BE5C7EE631A7}"/>
                    </a:ext>
                  </a:extLst>
                </p14:cNvPr>
                <p14:cNvContentPartPr/>
                <p14:nvPr/>
              </p14:nvContentPartPr>
              <p14:xfrm>
                <a:off x="6416129" y="4984049"/>
                <a:ext cx="115560" cy="217800"/>
              </p14:xfrm>
            </p:contentPart>
          </mc:Choice>
          <mc:Fallback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FAE569F9-8EF5-AD73-8FFD-BE5C7EE631A7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6407129" y="4975409"/>
                  <a:ext cx="13320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1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52BDBBA9-5CAB-AACA-3840-CBED8743A8F5}"/>
                    </a:ext>
                  </a:extLst>
                </p14:cNvPr>
                <p14:cNvContentPartPr/>
                <p14:nvPr/>
              </p14:nvContentPartPr>
              <p14:xfrm>
                <a:off x="6640409" y="5050649"/>
                <a:ext cx="29520" cy="148320"/>
              </p14:xfrm>
            </p:contentPart>
          </mc:Choice>
          <mc:Fallback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52BDBBA9-5CAB-AACA-3840-CBED8743A8F5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6631769" y="5042009"/>
                  <a:ext cx="471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3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A6E4B68A-741E-B8B7-50F4-7EE9E8445133}"/>
                    </a:ext>
                  </a:extLst>
                </p14:cNvPr>
                <p14:cNvContentPartPr/>
                <p14:nvPr/>
              </p14:nvContentPartPr>
              <p14:xfrm>
                <a:off x="6624209" y="4859849"/>
                <a:ext cx="4320" cy="7920"/>
              </p14:xfrm>
            </p:contentPart>
          </mc:Choice>
          <mc:Fallback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A6E4B68A-741E-B8B7-50F4-7EE9E8445133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6615569" y="4850849"/>
                  <a:ext cx="219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5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B8CA4134-FD96-968B-6512-80C3D2B4D4BE}"/>
                    </a:ext>
                  </a:extLst>
                </p14:cNvPr>
                <p14:cNvContentPartPr/>
                <p14:nvPr/>
              </p14:nvContentPartPr>
              <p14:xfrm>
                <a:off x="6764249" y="5018969"/>
                <a:ext cx="208800" cy="192960"/>
              </p14:xfrm>
            </p:contentPart>
          </mc:Choice>
          <mc:Fallback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B8CA4134-FD96-968B-6512-80C3D2B4D4BE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6755249" y="5010329"/>
                  <a:ext cx="22644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7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D77F37F3-4CAF-F5FC-04B2-0EC1BB188858}"/>
                    </a:ext>
                  </a:extLst>
                </p14:cNvPr>
                <p14:cNvContentPartPr/>
                <p14:nvPr/>
              </p14:nvContentPartPr>
              <p14:xfrm>
                <a:off x="7044329" y="5036609"/>
                <a:ext cx="272160" cy="170280"/>
              </p14:xfrm>
            </p:contentPart>
          </mc:Choice>
          <mc:Fallback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D77F37F3-4CAF-F5FC-04B2-0EC1BB188858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7035329" y="5027609"/>
                  <a:ext cx="28980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9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28C4C108-2566-6CF1-EC9A-5E28E001BBEF}"/>
                    </a:ext>
                  </a:extLst>
                </p14:cNvPr>
                <p14:cNvContentPartPr/>
                <p14:nvPr/>
              </p14:nvContentPartPr>
              <p14:xfrm>
                <a:off x="6640409" y="4795769"/>
                <a:ext cx="28800" cy="131400"/>
              </p14:xfrm>
            </p:contentPart>
          </mc:Choice>
          <mc:Fallback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28C4C108-2566-6CF1-EC9A-5E28E001BBEF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6631769" y="4787129"/>
                  <a:ext cx="46440" cy="149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F0F77033-CE4A-9C1A-9824-96B6F1EDAD86}"/>
              </a:ext>
            </a:extLst>
          </p:cNvPr>
          <p:cNvGrpSpPr/>
          <p:nvPr/>
        </p:nvGrpSpPr>
        <p:grpSpPr>
          <a:xfrm>
            <a:off x="7676849" y="4913489"/>
            <a:ext cx="446760" cy="426600"/>
            <a:chOff x="7676849" y="4913489"/>
            <a:chExt cx="446760" cy="426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41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89E157EB-1AEB-BB3B-8997-85D1DD46CA23}"/>
                    </a:ext>
                  </a:extLst>
                </p14:cNvPr>
                <p14:cNvContentPartPr/>
                <p14:nvPr/>
              </p14:nvContentPartPr>
              <p14:xfrm>
                <a:off x="7693049" y="5035889"/>
                <a:ext cx="212400" cy="156240"/>
              </p14:xfrm>
            </p:contentPart>
          </mc:Choice>
          <mc:Fallback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89E157EB-1AEB-BB3B-8997-85D1DD46CA23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7684049" y="5026889"/>
                  <a:ext cx="2300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3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6CCB26BB-280C-C2F1-A506-3FAB32B800EF}"/>
                    </a:ext>
                  </a:extLst>
                </p14:cNvPr>
                <p14:cNvContentPartPr/>
                <p14:nvPr/>
              </p14:nvContentPartPr>
              <p14:xfrm>
                <a:off x="7676849" y="4913489"/>
                <a:ext cx="99000" cy="426600"/>
              </p14:xfrm>
            </p:contentPart>
          </mc:Choice>
          <mc:Fallback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6CCB26BB-280C-C2F1-A506-3FAB32B800EF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7668209" y="4904489"/>
                  <a:ext cx="116640" cy="44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5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57040E0B-52B8-CC88-7365-CD6ED58399A9}"/>
                    </a:ext>
                  </a:extLst>
                </p14:cNvPr>
                <p14:cNvContentPartPr/>
                <p14:nvPr/>
              </p14:nvContentPartPr>
              <p14:xfrm>
                <a:off x="8007689" y="5007809"/>
                <a:ext cx="115920" cy="197640"/>
              </p14:xfrm>
            </p:contentPart>
          </mc:Choice>
          <mc:Fallback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57040E0B-52B8-CC88-7365-CD6ED58399A9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7999049" y="4998809"/>
                  <a:ext cx="133560" cy="215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EB8BB8B0-A822-AB3E-6671-8AFAAB0C5144}"/>
              </a:ext>
            </a:extLst>
          </p:cNvPr>
          <p:cNvGrpSpPr/>
          <p:nvPr/>
        </p:nvGrpSpPr>
        <p:grpSpPr>
          <a:xfrm>
            <a:off x="8448689" y="5042369"/>
            <a:ext cx="492480" cy="186840"/>
            <a:chOff x="8448689" y="5042369"/>
            <a:chExt cx="492480" cy="186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47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68604F6F-9A75-30EC-B706-101754B1C19A}"/>
                    </a:ext>
                  </a:extLst>
                </p14:cNvPr>
                <p14:cNvContentPartPr/>
                <p14:nvPr/>
              </p14:nvContentPartPr>
              <p14:xfrm>
                <a:off x="8448689" y="5042369"/>
                <a:ext cx="208080" cy="186840"/>
              </p14:xfrm>
            </p:contentPart>
          </mc:Choice>
          <mc:Fallback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68604F6F-9A75-30EC-B706-101754B1C19A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8440049" y="5033369"/>
                  <a:ext cx="22572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9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883C1CA0-1D5D-57C4-D802-7751BD6D85A6}"/>
                    </a:ext>
                  </a:extLst>
                </p14:cNvPr>
                <p14:cNvContentPartPr/>
                <p14:nvPr/>
              </p14:nvContentPartPr>
              <p14:xfrm>
                <a:off x="8795009" y="5099609"/>
                <a:ext cx="146160" cy="128520"/>
              </p14:xfrm>
            </p:contentPart>
          </mc:Choice>
          <mc:Fallback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883C1CA0-1D5D-57C4-D802-7751BD6D85A6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8786009" y="5090609"/>
                  <a:ext cx="163800" cy="146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E272C99F-3A14-5181-95BA-9A2D0BB93AC1}"/>
              </a:ext>
            </a:extLst>
          </p:cNvPr>
          <p:cNvGrpSpPr/>
          <p:nvPr/>
        </p:nvGrpSpPr>
        <p:grpSpPr>
          <a:xfrm>
            <a:off x="9317009" y="4926809"/>
            <a:ext cx="155880" cy="384840"/>
            <a:chOff x="9317009" y="4926809"/>
            <a:chExt cx="155880" cy="384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51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69356EAF-8C08-2326-4719-B11D9D70E8D5}"/>
                    </a:ext>
                  </a:extLst>
                </p14:cNvPr>
                <p14:cNvContentPartPr/>
                <p14:nvPr/>
              </p14:nvContentPartPr>
              <p14:xfrm>
                <a:off x="9317009" y="4926809"/>
                <a:ext cx="128880" cy="205560"/>
              </p14:xfrm>
            </p:contentPart>
          </mc:Choice>
          <mc:Fallback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69356EAF-8C08-2326-4719-B11D9D70E8D5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9308009" y="4917809"/>
                  <a:ext cx="14652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3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5D48CFFA-1A8E-82BE-21FA-C4902945A377}"/>
                    </a:ext>
                  </a:extLst>
                </p14:cNvPr>
                <p14:cNvContentPartPr/>
                <p14:nvPr/>
              </p14:nvContentPartPr>
              <p14:xfrm>
                <a:off x="9427529" y="5002769"/>
                <a:ext cx="45360" cy="308880"/>
              </p14:xfrm>
            </p:contentPart>
          </mc:Choice>
          <mc:Fallback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5D48CFFA-1A8E-82BE-21FA-C4902945A377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9418529" y="4994129"/>
                  <a:ext cx="63000" cy="326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55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7E567A4B-3D53-AFC4-A12C-EB30061FC569}"/>
                  </a:ext>
                </a:extLst>
              </p14:cNvPr>
              <p14:cNvContentPartPr/>
              <p14:nvPr/>
            </p14:nvContentPartPr>
            <p14:xfrm>
              <a:off x="9805169" y="5163689"/>
              <a:ext cx="246600" cy="257760"/>
            </p14:xfrm>
          </p:contentPart>
        </mc:Choice>
        <mc:Fallback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7E567A4B-3D53-AFC4-A12C-EB30061FC569}"/>
                  </a:ext>
                </a:extLst>
              </p:cNvPr>
              <p:cNvPicPr/>
              <p:nvPr/>
            </p:nvPicPr>
            <p:blipFill>
              <a:blip r:embed="rId356"/>
              <a:stretch>
                <a:fillRect/>
              </a:stretch>
            </p:blipFill>
            <p:spPr>
              <a:xfrm>
                <a:off x="9796169" y="5154689"/>
                <a:ext cx="26424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7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4EA6412D-228A-F11E-F1C0-84903D75F475}"/>
                  </a:ext>
                </a:extLst>
              </p14:cNvPr>
              <p14:cNvContentPartPr/>
              <p14:nvPr/>
            </p14:nvContentPartPr>
            <p14:xfrm>
              <a:off x="9986249" y="4983329"/>
              <a:ext cx="17640" cy="49680"/>
            </p14:xfrm>
          </p:contentPart>
        </mc:Choice>
        <mc:Fallback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4EA6412D-228A-F11E-F1C0-84903D75F475}"/>
                  </a:ext>
                </a:extLst>
              </p:cNvPr>
              <p:cNvPicPr/>
              <p:nvPr/>
            </p:nvPicPr>
            <p:blipFill>
              <a:blip r:embed="rId358"/>
              <a:stretch>
                <a:fillRect/>
              </a:stretch>
            </p:blipFill>
            <p:spPr>
              <a:xfrm>
                <a:off x="9977249" y="4974329"/>
                <a:ext cx="35280" cy="67320"/>
              </a:xfrm>
              <a:prstGeom prst="rect">
                <a:avLst/>
              </a:prstGeom>
            </p:spPr>
          </p:pic>
        </mc:Fallback>
      </mc:AlternateContent>
      <p:grpSp>
        <p:nvGrpSpPr>
          <p:cNvPr id="246" name="Group 245">
            <a:extLst>
              <a:ext uri="{FF2B5EF4-FFF2-40B4-BE49-F238E27FC236}">
                <a16:creationId xmlns:a16="http://schemas.microsoft.com/office/drawing/2014/main" id="{5F269F92-3E67-607B-6045-B72BE11EF11B}"/>
              </a:ext>
            </a:extLst>
          </p:cNvPr>
          <p:cNvGrpSpPr/>
          <p:nvPr/>
        </p:nvGrpSpPr>
        <p:grpSpPr>
          <a:xfrm>
            <a:off x="10524449" y="5145329"/>
            <a:ext cx="391320" cy="202320"/>
            <a:chOff x="10524449" y="5145329"/>
            <a:chExt cx="391320" cy="202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59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AA137129-BE33-6140-4EB9-EB1D23C04649}"/>
                    </a:ext>
                  </a:extLst>
                </p14:cNvPr>
                <p14:cNvContentPartPr/>
                <p14:nvPr/>
              </p14:nvContentPartPr>
              <p14:xfrm>
                <a:off x="10524449" y="5145329"/>
                <a:ext cx="205560" cy="194040"/>
              </p14:xfrm>
            </p:contentPart>
          </mc:Choice>
          <mc:Fallback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AA137129-BE33-6140-4EB9-EB1D23C04649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10515449" y="5136329"/>
                  <a:ext cx="22320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1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601E1A0A-CADD-8833-FA58-C9BB696A0814}"/>
                    </a:ext>
                  </a:extLst>
                </p14:cNvPr>
                <p14:cNvContentPartPr/>
                <p14:nvPr/>
              </p14:nvContentPartPr>
              <p14:xfrm>
                <a:off x="10744409" y="5175929"/>
                <a:ext cx="171360" cy="171720"/>
              </p14:xfrm>
            </p:contentPart>
          </mc:Choice>
          <mc:Fallback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601E1A0A-CADD-8833-FA58-C9BB696A0814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10735409" y="5167289"/>
                  <a:ext cx="189000" cy="18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1148E671-1FE4-5907-90DE-5A17D86BDAAC}"/>
              </a:ext>
            </a:extLst>
          </p:cNvPr>
          <p:cNvGrpSpPr/>
          <p:nvPr/>
        </p:nvGrpSpPr>
        <p:grpSpPr>
          <a:xfrm>
            <a:off x="11268929" y="5109689"/>
            <a:ext cx="557640" cy="272520"/>
            <a:chOff x="11268929" y="5109689"/>
            <a:chExt cx="557640" cy="272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63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AF353DCF-69C6-60A8-8D6E-FAF820AE9191}"/>
                    </a:ext>
                  </a:extLst>
                </p14:cNvPr>
                <p14:cNvContentPartPr/>
                <p14:nvPr/>
              </p14:nvContentPartPr>
              <p14:xfrm>
                <a:off x="11268929" y="5114729"/>
                <a:ext cx="171720" cy="267480"/>
              </p14:xfrm>
            </p:contentPart>
          </mc:Choice>
          <mc:Fallback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AF353DCF-69C6-60A8-8D6E-FAF820AE9191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11260289" y="5105729"/>
                  <a:ext cx="18936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5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4B8D73D2-1387-E86B-6531-F98ED284F033}"/>
                    </a:ext>
                  </a:extLst>
                </p14:cNvPr>
                <p14:cNvContentPartPr/>
                <p14:nvPr/>
              </p14:nvContentPartPr>
              <p14:xfrm>
                <a:off x="11550089" y="5109689"/>
                <a:ext cx="201960" cy="269640"/>
              </p14:xfrm>
            </p:contentPart>
          </mc:Choice>
          <mc:Fallback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4B8D73D2-1387-E86B-6531-F98ED284F033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11541449" y="5100689"/>
                  <a:ext cx="21960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7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B1144894-F49A-8F33-03FE-30231EAEA9A8}"/>
                    </a:ext>
                  </a:extLst>
                </p14:cNvPr>
                <p14:cNvContentPartPr/>
                <p14:nvPr/>
              </p14:nvContentPartPr>
              <p14:xfrm>
                <a:off x="11639369" y="5124809"/>
                <a:ext cx="187200" cy="360"/>
              </p14:xfrm>
            </p:contentPart>
          </mc:Choice>
          <mc:Fallback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B1144894-F49A-8F33-03FE-30231EAEA9A8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11630369" y="5115809"/>
                  <a:ext cx="204840" cy="1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DCA26A14-7AFD-C1FB-5C20-5D7852232ACF}"/>
              </a:ext>
            </a:extLst>
          </p:cNvPr>
          <p:cNvGrpSpPr/>
          <p:nvPr/>
        </p:nvGrpSpPr>
        <p:grpSpPr>
          <a:xfrm>
            <a:off x="954929" y="5434769"/>
            <a:ext cx="1720440" cy="519480"/>
            <a:chOff x="954929" y="5434769"/>
            <a:chExt cx="1720440" cy="519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69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E1BAE085-A88F-C4AD-01A4-CA3895A81CE2}"/>
                    </a:ext>
                  </a:extLst>
                </p14:cNvPr>
                <p14:cNvContentPartPr/>
                <p14:nvPr/>
              </p14:nvContentPartPr>
              <p14:xfrm>
                <a:off x="954929" y="5733569"/>
                <a:ext cx="222120" cy="220680"/>
              </p14:xfrm>
            </p:contentPart>
          </mc:Choice>
          <mc:Fallback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E1BAE085-A88F-C4AD-01A4-CA3895A81CE2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945929" y="5724929"/>
                  <a:ext cx="23976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1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DC802C4F-83F6-97D2-8E3F-78603E0C0DB5}"/>
                    </a:ext>
                  </a:extLst>
                </p14:cNvPr>
                <p14:cNvContentPartPr/>
                <p14:nvPr/>
              </p14:nvContentPartPr>
              <p14:xfrm>
                <a:off x="1254089" y="5697929"/>
                <a:ext cx="128880" cy="213480"/>
              </p14:xfrm>
            </p:contentPart>
          </mc:Choice>
          <mc:Fallback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DC802C4F-83F6-97D2-8E3F-78603E0C0DB5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1245449" y="5689289"/>
                  <a:ext cx="1465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3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8B520B36-E7C7-7ED6-423D-04BC6F3737EB}"/>
                    </a:ext>
                  </a:extLst>
                </p14:cNvPr>
                <p14:cNvContentPartPr/>
                <p14:nvPr/>
              </p14:nvContentPartPr>
              <p14:xfrm>
                <a:off x="1493489" y="5687129"/>
                <a:ext cx="233640" cy="214560"/>
              </p14:xfrm>
            </p:contentPart>
          </mc:Choice>
          <mc:Fallback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8B520B36-E7C7-7ED6-423D-04BC6F3737EB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1484849" y="5678129"/>
                  <a:ext cx="25128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5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F043A8FA-A5FC-AE5B-E588-343824F48669}"/>
                    </a:ext>
                  </a:extLst>
                </p14:cNvPr>
                <p14:cNvContentPartPr/>
                <p14:nvPr/>
              </p14:nvContentPartPr>
              <p14:xfrm>
                <a:off x="1837289" y="5725289"/>
                <a:ext cx="27720" cy="163440"/>
              </p14:xfrm>
            </p:contentPart>
          </mc:Choice>
          <mc:Fallback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F043A8FA-A5FC-AE5B-E588-343824F48669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1828649" y="5716649"/>
                  <a:ext cx="453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7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A7AB146D-0E00-1198-316B-4F3E0FE9125C}"/>
                    </a:ext>
                  </a:extLst>
                </p14:cNvPr>
                <p14:cNvContentPartPr/>
                <p14:nvPr/>
              </p14:nvContentPartPr>
              <p14:xfrm>
                <a:off x="1867169" y="5524769"/>
                <a:ext cx="5400" cy="3960"/>
              </p14:xfrm>
            </p:contentPart>
          </mc:Choice>
          <mc:Fallback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A7AB146D-0E00-1198-316B-4F3E0FE9125C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1858529" y="5515769"/>
                  <a:ext cx="230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8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CC674FBC-C623-0BFE-D30E-07EFF9C17EB7}"/>
                    </a:ext>
                  </a:extLst>
                </p14:cNvPr>
                <p14:cNvContentPartPr/>
                <p14:nvPr/>
              </p14:nvContentPartPr>
              <p14:xfrm>
                <a:off x="2011529" y="5678849"/>
                <a:ext cx="137880" cy="199080"/>
              </p14:xfrm>
            </p:contentPart>
          </mc:Choice>
          <mc:Fallback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CC674FBC-C623-0BFE-D30E-07EFF9C17EB7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002889" y="5669849"/>
                  <a:ext cx="15552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0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D53078B5-CA28-C124-5970-008F37156817}"/>
                    </a:ext>
                  </a:extLst>
                </p14:cNvPr>
                <p14:cNvContentPartPr/>
                <p14:nvPr/>
              </p14:nvContentPartPr>
              <p14:xfrm>
                <a:off x="1867169" y="5434769"/>
                <a:ext cx="22320" cy="118080"/>
              </p14:xfrm>
            </p:contentPart>
          </mc:Choice>
          <mc:Fallback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D53078B5-CA28-C124-5970-008F37156817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858529" y="5426129"/>
                  <a:ext cx="3996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2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1731EA16-3E97-725A-BFA8-51F8064E0579}"/>
                    </a:ext>
                  </a:extLst>
                </p14:cNvPr>
                <p14:cNvContentPartPr/>
                <p14:nvPr/>
              </p14:nvContentPartPr>
              <p14:xfrm>
                <a:off x="2188649" y="5661209"/>
                <a:ext cx="187200" cy="208080"/>
              </p14:xfrm>
            </p:contentPart>
          </mc:Choice>
          <mc:Fallback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1731EA16-3E97-725A-BFA8-51F8064E0579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2180009" y="5652209"/>
                  <a:ext cx="20484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4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08DB119A-8047-7017-1BD7-F08105EAD517}"/>
                    </a:ext>
                  </a:extLst>
                </p14:cNvPr>
                <p14:cNvContentPartPr/>
                <p14:nvPr/>
              </p14:nvContentPartPr>
              <p14:xfrm>
                <a:off x="2451449" y="5689649"/>
                <a:ext cx="138600" cy="146520"/>
              </p14:xfrm>
            </p:contentPart>
          </mc:Choice>
          <mc:Fallback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08DB119A-8047-7017-1BD7-F08105EAD517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2442449" y="5680649"/>
                  <a:ext cx="1562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6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18843744-CFE0-C652-1B22-0BF7D36B0C07}"/>
                    </a:ext>
                  </a:extLst>
                </p14:cNvPr>
                <p14:cNvContentPartPr/>
                <p14:nvPr/>
              </p14:nvContentPartPr>
              <p14:xfrm>
                <a:off x="2650889" y="5699729"/>
                <a:ext cx="24480" cy="151200"/>
              </p14:xfrm>
            </p:contentPart>
          </mc:Choice>
          <mc:Fallback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18843744-CFE0-C652-1B22-0BF7D36B0C0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2641889" y="5691089"/>
                  <a:ext cx="42120" cy="168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5695B968-BFAF-F875-17A0-F045DD698665}"/>
              </a:ext>
            </a:extLst>
          </p:cNvPr>
          <p:cNvGrpSpPr/>
          <p:nvPr/>
        </p:nvGrpSpPr>
        <p:grpSpPr>
          <a:xfrm>
            <a:off x="2853929" y="5671289"/>
            <a:ext cx="581040" cy="219960"/>
            <a:chOff x="2853929" y="5671289"/>
            <a:chExt cx="581040" cy="219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88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9931C70C-1558-050F-F8BE-5A7F7EBABE5B}"/>
                    </a:ext>
                  </a:extLst>
                </p14:cNvPr>
                <p14:cNvContentPartPr/>
                <p14:nvPr/>
              </p14:nvContentPartPr>
              <p14:xfrm>
                <a:off x="2853929" y="5694689"/>
                <a:ext cx="165240" cy="196560"/>
              </p14:xfrm>
            </p:contentPart>
          </mc:Choice>
          <mc:Fallback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9931C70C-1558-050F-F8BE-5A7F7EBABE5B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2844929" y="5686049"/>
                  <a:ext cx="18288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0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87BAB51B-1B70-520C-F1E6-FC714A6DFCC7}"/>
                    </a:ext>
                  </a:extLst>
                </p14:cNvPr>
                <p14:cNvContentPartPr/>
                <p14:nvPr/>
              </p14:nvContentPartPr>
              <p14:xfrm>
                <a:off x="2855369" y="5671289"/>
                <a:ext cx="155880" cy="193680"/>
              </p14:xfrm>
            </p:contentPart>
          </mc:Choice>
          <mc:Fallback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87BAB51B-1B70-520C-F1E6-FC714A6DFCC7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2846369" y="5662649"/>
                  <a:ext cx="17352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2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61014943-2D56-932A-AD4E-8B94391534EF}"/>
                    </a:ext>
                  </a:extLst>
                </p14:cNvPr>
                <p14:cNvContentPartPr/>
                <p14:nvPr/>
              </p14:nvContentPartPr>
              <p14:xfrm>
                <a:off x="3120329" y="5677769"/>
                <a:ext cx="155880" cy="187920"/>
              </p14:xfrm>
            </p:contentPart>
          </mc:Choice>
          <mc:Fallback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61014943-2D56-932A-AD4E-8B94391534EF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111689" y="5668769"/>
                  <a:ext cx="17352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4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5D427CF0-4C0A-77B2-D2AD-B4FE162AD20E}"/>
                    </a:ext>
                  </a:extLst>
                </p14:cNvPr>
                <p14:cNvContentPartPr/>
                <p14:nvPr/>
              </p14:nvContentPartPr>
              <p14:xfrm>
                <a:off x="3277289" y="5683169"/>
                <a:ext cx="30960" cy="200160"/>
              </p14:xfrm>
            </p:contentPart>
          </mc:Choice>
          <mc:Fallback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5D427CF0-4C0A-77B2-D2AD-B4FE162AD20E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268289" y="5674169"/>
                  <a:ext cx="48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6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5C73F72C-1B52-8635-DA16-1F019C77312C}"/>
                    </a:ext>
                  </a:extLst>
                </p14:cNvPr>
                <p14:cNvContentPartPr/>
                <p14:nvPr/>
              </p14:nvContentPartPr>
              <p14:xfrm>
                <a:off x="3422369" y="5862449"/>
                <a:ext cx="12600" cy="15840"/>
              </p14:xfrm>
            </p:contentPart>
          </mc:Choice>
          <mc:Fallback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5C73F72C-1B52-8635-DA16-1F019C77312C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3413729" y="5853449"/>
                  <a:ext cx="30240" cy="3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2" name="Group 271">
            <a:extLst>
              <a:ext uri="{FF2B5EF4-FFF2-40B4-BE49-F238E27FC236}">
                <a16:creationId xmlns:a16="http://schemas.microsoft.com/office/drawing/2014/main" id="{8E5C3385-2832-E645-727F-BDF55FC05A84}"/>
              </a:ext>
            </a:extLst>
          </p:cNvPr>
          <p:cNvGrpSpPr/>
          <p:nvPr/>
        </p:nvGrpSpPr>
        <p:grpSpPr>
          <a:xfrm>
            <a:off x="6355649" y="1211249"/>
            <a:ext cx="732600" cy="258480"/>
            <a:chOff x="6355649" y="1211249"/>
            <a:chExt cx="732600" cy="258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98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246D2657-4A4B-246B-933E-0B5428A4DBFA}"/>
                    </a:ext>
                  </a:extLst>
                </p14:cNvPr>
                <p14:cNvContentPartPr/>
                <p14:nvPr/>
              </p14:nvContentPartPr>
              <p14:xfrm>
                <a:off x="6376529" y="1325009"/>
                <a:ext cx="12240" cy="64440"/>
              </p14:xfrm>
            </p:contentPart>
          </mc:Choice>
          <mc:Fallback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246D2657-4A4B-246B-933E-0B5428A4DBFA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6370409" y="1318889"/>
                  <a:ext cx="24480" cy="7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0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F14391C5-B6C7-D456-9A86-AA5F7C927410}"/>
                    </a:ext>
                  </a:extLst>
                </p14:cNvPr>
                <p14:cNvContentPartPr/>
                <p14:nvPr/>
              </p14:nvContentPartPr>
              <p14:xfrm>
                <a:off x="6355649" y="1256249"/>
                <a:ext cx="178560" cy="213480"/>
              </p14:xfrm>
            </p:contentPart>
          </mc:Choice>
          <mc:Fallback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F14391C5-B6C7-D456-9A86-AA5F7C927410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6349529" y="1250129"/>
                  <a:ext cx="19080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2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24B4FECC-2D7F-6379-6E23-74ADA6155F67}"/>
                    </a:ext>
                  </a:extLst>
                </p14:cNvPr>
                <p14:cNvContentPartPr/>
                <p14:nvPr/>
              </p14:nvContentPartPr>
              <p14:xfrm>
                <a:off x="6675329" y="1385849"/>
                <a:ext cx="4320" cy="3960"/>
              </p14:xfrm>
            </p:contentPart>
          </mc:Choice>
          <mc:Fallback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24B4FECC-2D7F-6379-6E23-74ADA6155F67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6669209" y="1379729"/>
                  <a:ext cx="1656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4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913999C2-AD3C-4680-8F5A-92AF4E1F514F}"/>
                    </a:ext>
                  </a:extLst>
                </p14:cNvPr>
                <p14:cNvContentPartPr/>
                <p14:nvPr/>
              </p14:nvContentPartPr>
              <p14:xfrm>
                <a:off x="6788729" y="1232489"/>
                <a:ext cx="172440" cy="194040"/>
              </p14:xfrm>
            </p:contentPart>
          </mc:Choice>
          <mc:Fallback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913999C2-AD3C-4680-8F5A-92AF4E1F514F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6782609" y="1226369"/>
                  <a:ext cx="18468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6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542B2F91-79E6-0756-FBFD-8F4C62C94724}"/>
                    </a:ext>
                  </a:extLst>
                </p14:cNvPr>
                <p14:cNvContentPartPr/>
                <p14:nvPr/>
              </p14:nvContentPartPr>
              <p14:xfrm>
                <a:off x="6825089" y="1211249"/>
                <a:ext cx="217080" cy="203040"/>
              </p14:xfrm>
            </p:contentPart>
          </mc:Choice>
          <mc:Fallback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542B2F91-79E6-0756-FBFD-8F4C62C94724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6818969" y="1205129"/>
                  <a:ext cx="22932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8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CD9B3805-2A99-2921-F31C-B0CB32D8E253}"/>
                    </a:ext>
                  </a:extLst>
                </p14:cNvPr>
                <p14:cNvContentPartPr/>
                <p14:nvPr/>
              </p14:nvContentPartPr>
              <p14:xfrm>
                <a:off x="7075649" y="1391969"/>
                <a:ext cx="12600" cy="1080"/>
              </p14:xfrm>
            </p:contentPart>
          </mc:Choice>
          <mc:Fallback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CD9B3805-2A99-2921-F31C-B0CB32D8E253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7069529" y="1385849"/>
                  <a:ext cx="24840" cy="13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4E0CAB1C-39B5-6286-1174-0BD7ABD11877}"/>
              </a:ext>
            </a:extLst>
          </p:cNvPr>
          <p:cNvGrpSpPr/>
          <p:nvPr/>
        </p:nvGrpSpPr>
        <p:grpSpPr>
          <a:xfrm>
            <a:off x="7573889" y="1095689"/>
            <a:ext cx="733680" cy="336600"/>
            <a:chOff x="7573889" y="1095689"/>
            <a:chExt cx="733680" cy="336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10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8E03AB58-D302-3E24-7491-8FD88912509C}"/>
                    </a:ext>
                  </a:extLst>
                </p14:cNvPr>
                <p14:cNvContentPartPr/>
                <p14:nvPr/>
              </p14:nvContentPartPr>
              <p14:xfrm>
                <a:off x="7573889" y="1095689"/>
                <a:ext cx="124920" cy="196200"/>
              </p14:xfrm>
            </p:contentPart>
          </mc:Choice>
          <mc:Fallback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8E03AB58-D302-3E24-7491-8FD88912509C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7567769" y="1089569"/>
                  <a:ext cx="13716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2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E2EC80CF-CC8F-1385-90EA-AF98D7FC860D}"/>
                    </a:ext>
                  </a:extLst>
                </p14:cNvPr>
                <p14:cNvContentPartPr/>
                <p14:nvPr/>
              </p14:nvContentPartPr>
              <p14:xfrm>
                <a:off x="7708529" y="1192889"/>
                <a:ext cx="12600" cy="239040"/>
              </p14:xfrm>
            </p:contentPart>
          </mc:Choice>
          <mc:Fallback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E2EC80CF-CC8F-1385-90EA-AF98D7FC860D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7702409" y="1186769"/>
                  <a:ext cx="2484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4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EA22A2D2-5DDC-A250-1286-318EB8A117D6}"/>
                    </a:ext>
                  </a:extLst>
                </p14:cNvPr>
                <p14:cNvContentPartPr/>
                <p14:nvPr/>
              </p14:nvContentPartPr>
              <p14:xfrm>
                <a:off x="7855769" y="1166969"/>
                <a:ext cx="187920" cy="263880"/>
              </p14:xfrm>
            </p:contentPart>
          </mc:Choice>
          <mc:Fallback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EA22A2D2-5DDC-A250-1286-318EB8A117D6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7849649" y="1160849"/>
                  <a:ext cx="20016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6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16B9EEB8-B75C-98E9-05F7-5A802582F800}"/>
                    </a:ext>
                  </a:extLst>
                </p14:cNvPr>
                <p14:cNvContentPartPr/>
                <p14:nvPr/>
              </p14:nvContentPartPr>
              <p14:xfrm>
                <a:off x="8156009" y="1153289"/>
                <a:ext cx="151560" cy="279000"/>
              </p14:xfrm>
            </p:contentPart>
          </mc:Choice>
          <mc:Fallback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16B9EEB8-B75C-98E9-05F7-5A802582F800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8149889" y="1147169"/>
                  <a:ext cx="163800" cy="291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4" name="Group 283">
            <a:extLst>
              <a:ext uri="{FF2B5EF4-FFF2-40B4-BE49-F238E27FC236}">
                <a16:creationId xmlns:a16="http://schemas.microsoft.com/office/drawing/2014/main" id="{7C226515-4BBA-9021-8C6E-9ECBBFD7E274}"/>
              </a:ext>
            </a:extLst>
          </p:cNvPr>
          <p:cNvGrpSpPr/>
          <p:nvPr/>
        </p:nvGrpSpPr>
        <p:grpSpPr>
          <a:xfrm>
            <a:off x="6047489" y="2891729"/>
            <a:ext cx="738360" cy="260280"/>
            <a:chOff x="6047489" y="2891729"/>
            <a:chExt cx="738360" cy="260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18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3B1CCA4D-1AFB-4F73-F3C8-754D5FCE46EB}"/>
                    </a:ext>
                  </a:extLst>
                </p14:cNvPr>
                <p14:cNvContentPartPr/>
                <p14:nvPr/>
              </p14:nvContentPartPr>
              <p14:xfrm>
                <a:off x="6051089" y="2930249"/>
                <a:ext cx="10080" cy="110160"/>
              </p14:xfrm>
            </p:contentPart>
          </mc:Choice>
          <mc:Fallback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3B1CCA4D-1AFB-4F73-F3C8-754D5FCE46EB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6044969" y="2924129"/>
                  <a:ext cx="223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0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5463C173-51A9-C4AE-3A4C-9D26EE0D9B08}"/>
                    </a:ext>
                  </a:extLst>
                </p14:cNvPr>
                <p14:cNvContentPartPr/>
                <p14:nvPr/>
              </p14:nvContentPartPr>
              <p14:xfrm>
                <a:off x="6047489" y="2891729"/>
                <a:ext cx="160920" cy="260280"/>
              </p14:xfrm>
            </p:contentPart>
          </mc:Choice>
          <mc:Fallback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5463C173-51A9-C4AE-3A4C-9D26EE0D9B08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6041369" y="2885609"/>
                  <a:ext cx="17316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2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376FC812-8651-A32B-76FA-8B5301858B0E}"/>
                    </a:ext>
                  </a:extLst>
                </p14:cNvPr>
                <p14:cNvContentPartPr/>
                <p14:nvPr/>
              </p14:nvContentPartPr>
              <p14:xfrm>
                <a:off x="6354209" y="3058769"/>
                <a:ext cx="7560" cy="3600"/>
              </p14:xfrm>
            </p:contentPart>
          </mc:Choice>
          <mc:Fallback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376FC812-8651-A32B-76FA-8B5301858B0E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6348089" y="3052649"/>
                  <a:ext cx="1980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4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4D0F429B-C5D3-F52A-385A-5C62DFDF05CB}"/>
                    </a:ext>
                  </a:extLst>
                </p14:cNvPr>
                <p14:cNvContentPartPr/>
                <p14:nvPr/>
              </p14:nvContentPartPr>
              <p14:xfrm>
                <a:off x="6514769" y="2894609"/>
                <a:ext cx="116280" cy="209160"/>
              </p14:xfrm>
            </p:contentPart>
          </mc:Choice>
          <mc:Fallback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4D0F429B-C5D3-F52A-385A-5C62DFDF05CB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6508649" y="2888489"/>
                  <a:ext cx="12852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6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4CA19158-E9FD-AAF3-1505-E972BBA5319D}"/>
                    </a:ext>
                  </a:extLst>
                </p14:cNvPr>
                <p14:cNvContentPartPr/>
                <p14:nvPr/>
              </p14:nvContentPartPr>
              <p14:xfrm>
                <a:off x="6455369" y="2898929"/>
                <a:ext cx="221760" cy="187200"/>
              </p14:xfrm>
            </p:contentPart>
          </mc:Choice>
          <mc:Fallback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4CA19158-E9FD-AAF3-1505-E972BBA5319D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6449249" y="2892809"/>
                  <a:ext cx="23400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8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87519418-88F5-D519-9221-1E40618CD9E4}"/>
                    </a:ext>
                  </a:extLst>
                </p14:cNvPr>
                <p14:cNvContentPartPr/>
                <p14:nvPr/>
              </p14:nvContentPartPr>
              <p14:xfrm>
                <a:off x="6772529" y="3029249"/>
                <a:ext cx="13320" cy="7560"/>
              </p14:xfrm>
            </p:contentPart>
          </mc:Choice>
          <mc:Fallback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87519418-88F5-D519-9221-1E40618CD9E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6766409" y="3023129"/>
                  <a:ext cx="25560" cy="1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21EE30EB-E9E9-00CF-03DB-7D402373273C}"/>
              </a:ext>
            </a:extLst>
          </p:cNvPr>
          <p:cNvGrpSpPr/>
          <p:nvPr/>
        </p:nvGrpSpPr>
        <p:grpSpPr>
          <a:xfrm>
            <a:off x="7421609" y="2741609"/>
            <a:ext cx="140400" cy="366120"/>
            <a:chOff x="7421609" y="2741609"/>
            <a:chExt cx="140400" cy="366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30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332E390D-24E7-F589-496A-7CE260CB96B5}"/>
                    </a:ext>
                  </a:extLst>
                </p14:cNvPr>
                <p14:cNvContentPartPr/>
                <p14:nvPr/>
              </p14:nvContentPartPr>
              <p14:xfrm>
                <a:off x="7421609" y="2741609"/>
                <a:ext cx="102600" cy="207360"/>
              </p14:xfrm>
            </p:contentPart>
          </mc:Choice>
          <mc:Fallback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332E390D-24E7-F589-496A-7CE260CB96B5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7415489" y="2735489"/>
                  <a:ext cx="11484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2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35C40745-5944-19AD-FB8F-1E6603EE1233}"/>
                    </a:ext>
                  </a:extLst>
                </p14:cNvPr>
                <p14:cNvContentPartPr/>
                <p14:nvPr/>
              </p14:nvContentPartPr>
              <p14:xfrm>
                <a:off x="7547609" y="2837009"/>
                <a:ext cx="14400" cy="270720"/>
              </p14:xfrm>
            </p:contentPart>
          </mc:Choice>
          <mc:Fallback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35C40745-5944-19AD-FB8F-1E6603EE1233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7541489" y="2830889"/>
                  <a:ext cx="26640" cy="282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9" name="Group 288">
            <a:extLst>
              <a:ext uri="{FF2B5EF4-FFF2-40B4-BE49-F238E27FC236}">
                <a16:creationId xmlns:a16="http://schemas.microsoft.com/office/drawing/2014/main" id="{A0A09BDB-1259-12E8-30F6-E17CA7E8AA13}"/>
              </a:ext>
            </a:extLst>
          </p:cNvPr>
          <p:cNvGrpSpPr/>
          <p:nvPr/>
        </p:nvGrpSpPr>
        <p:grpSpPr>
          <a:xfrm>
            <a:off x="7729769" y="2812889"/>
            <a:ext cx="432720" cy="343440"/>
            <a:chOff x="7729769" y="2812889"/>
            <a:chExt cx="432720" cy="343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34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8BBF86F8-749D-9D89-48CA-795258AE23B8}"/>
                    </a:ext>
                  </a:extLst>
                </p14:cNvPr>
                <p14:cNvContentPartPr/>
                <p14:nvPr/>
              </p14:nvContentPartPr>
              <p14:xfrm>
                <a:off x="7729769" y="2813609"/>
                <a:ext cx="163440" cy="288360"/>
              </p14:xfrm>
            </p:contentPart>
          </mc:Choice>
          <mc:Fallback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8BBF86F8-749D-9D89-48CA-795258AE23B8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7723649" y="2807489"/>
                  <a:ext cx="175680" cy="30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6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F80376B2-7045-BCAF-3466-A81E7C636838}"/>
                    </a:ext>
                  </a:extLst>
                </p14:cNvPr>
                <p14:cNvContentPartPr/>
                <p14:nvPr/>
              </p14:nvContentPartPr>
              <p14:xfrm>
                <a:off x="8028929" y="2812889"/>
                <a:ext cx="133560" cy="343440"/>
              </p14:xfrm>
            </p:contentPart>
          </mc:Choice>
          <mc:Fallback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F80376B2-7045-BCAF-3466-A81E7C636838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8022809" y="2806769"/>
                  <a:ext cx="145800" cy="355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8D1942CE-81AD-E514-593E-05ECD1BBBE18}"/>
              </a:ext>
            </a:extLst>
          </p:cNvPr>
          <p:cNvGrpSpPr/>
          <p:nvPr/>
        </p:nvGrpSpPr>
        <p:grpSpPr>
          <a:xfrm>
            <a:off x="4239209" y="5736809"/>
            <a:ext cx="619920" cy="200160"/>
            <a:chOff x="4239209" y="5736809"/>
            <a:chExt cx="619920" cy="200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38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1C048537-C5F1-D136-C70E-BAE478A137C2}"/>
                    </a:ext>
                  </a:extLst>
                </p14:cNvPr>
                <p14:cNvContentPartPr/>
                <p14:nvPr/>
              </p14:nvContentPartPr>
              <p14:xfrm>
                <a:off x="4239209" y="5739329"/>
                <a:ext cx="138960" cy="170640"/>
              </p14:xfrm>
            </p:contentPart>
          </mc:Choice>
          <mc:Fallback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1C048537-C5F1-D136-C70E-BAE478A137C2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4233089" y="5733209"/>
                  <a:ext cx="1512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0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646E055D-9CCD-AF0A-5F4C-2055ABB8382F}"/>
                    </a:ext>
                  </a:extLst>
                </p14:cNvPr>
                <p14:cNvContentPartPr/>
                <p14:nvPr/>
              </p14:nvContentPartPr>
              <p14:xfrm>
                <a:off x="4477529" y="5877929"/>
                <a:ext cx="7560" cy="360"/>
              </p14:xfrm>
            </p:contentPart>
          </mc:Choice>
          <mc:Fallback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646E055D-9CCD-AF0A-5F4C-2055ABB8382F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4471409" y="5871809"/>
                  <a:ext cx="1980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2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6767FE4E-CF7F-0D50-C3A1-636C6325899E}"/>
                    </a:ext>
                  </a:extLst>
                </p14:cNvPr>
                <p14:cNvContentPartPr/>
                <p14:nvPr/>
              </p14:nvContentPartPr>
              <p14:xfrm>
                <a:off x="4588409" y="5746889"/>
                <a:ext cx="128520" cy="178200"/>
              </p14:xfrm>
            </p:contentPart>
          </mc:Choice>
          <mc:Fallback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6767FE4E-CF7F-0D50-C3A1-636C6325899E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4582289" y="5740769"/>
                  <a:ext cx="14076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4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5D4A5B43-9CC0-68EE-E3A2-5537ACBFD1D4}"/>
                    </a:ext>
                  </a:extLst>
                </p14:cNvPr>
                <p14:cNvContentPartPr/>
                <p14:nvPr/>
              </p14:nvContentPartPr>
              <p14:xfrm>
                <a:off x="4558529" y="5736809"/>
                <a:ext cx="300600" cy="200160"/>
              </p14:xfrm>
            </p:contentPart>
          </mc:Choice>
          <mc:Fallback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5D4A5B43-9CC0-68EE-E3A2-5537ACBFD1D4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4552409" y="5730689"/>
                  <a:ext cx="312840" cy="212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97FD65A6-07D8-FCA6-41D6-EA0DE21191C1}"/>
              </a:ext>
            </a:extLst>
          </p:cNvPr>
          <p:cNvGrpSpPr/>
          <p:nvPr/>
        </p:nvGrpSpPr>
        <p:grpSpPr>
          <a:xfrm>
            <a:off x="5399489" y="5625929"/>
            <a:ext cx="763920" cy="394200"/>
            <a:chOff x="5399489" y="5625929"/>
            <a:chExt cx="763920" cy="394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46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5AB44228-D304-143A-3F35-00750F9F2A86}"/>
                    </a:ext>
                  </a:extLst>
                </p14:cNvPr>
                <p14:cNvContentPartPr/>
                <p14:nvPr/>
              </p14:nvContentPartPr>
              <p14:xfrm>
                <a:off x="5399489" y="5625929"/>
                <a:ext cx="252720" cy="312840"/>
              </p14:xfrm>
            </p:contentPart>
          </mc:Choice>
          <mc:Fallback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5AB44228-D304-143A-3F35-00750F9F2A86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5393369" y="5619809"/>
                  <a:ext cx="264960" cy="32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8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747E5C6C-4FD7-F6D1-0D21-7C0F229605A1}"/>
                    </a:ext>
                  </a:extLst>
                </p14:cNvPr>
                <p14:cNvContentPartPr/>
                <p14:nvPr/>
              </p14:nvContentPartPr>
              <p14:xfrm>
                <a:off x="5481569" y="5826449"/>
                <a:ext cx="145440" cy="20160"/>
              </p14:xfrm>
            </p:contentPart>
          </mc:Choice>
          <mc:Fallback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747E5C6C-4FD7-F6D1-0D21-7C0F229605A1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5475449" y="5820329"/>
                  <a:ext cx="15768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0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B05020BE-C184-6F09-D49C-4C37F84C3E65}"/>
                    </a:ext>
                  </a:extLst>
                </p14:cNvPr>
                <p14:cNvContentPartPr/>
                <p14:nvPr/>
              </p14:nvContentPartPr>
              <p14:xfrm>
                <a:off x="5708369" y="5688569"/>
                <a:ext cx="204120" cy="275760"/>
              </p14:xfrm>
            </p:contentPart>
          </mc:Choice>
          <mc:Fallback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B05020BE-C184-6F09-D49C-4C37F84C3E65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5702249" y="5682449"/>
                  <a:ext cx="21636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2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00F1A503-7680-09C6-5F0E-E1213601E495}"/>
                    </a:ext>
                  </a:extLst>
                </p14:cNvPr>
                <p14:cNvContentPartPr/>
                <p14:nvPr/>
              </p14:nvContentPartPr>
              <p14:xfrm>
                <a:off x="6010769" y="5738609"/>
                <a:ext cx="152640" cy="281520"/>
              </p14:xfrm>
            </p:contentPart>
          </mc:Choice>
          <mc:Fallback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00F1A503-7680-09C6-5F0E-E1213601E495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6004649" y="5732489"/>
                  <a:ext cx="164880" cy="293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54">
            <p14:nvContentPartPr>
              <p14:cNvPr id="301" name="Ink 300">
                <a:extLst>
                  <a:ext uri="{FF2B5EF4-FFF2-40B4-BE49-F238E27FC236}">
                    <a16:creationId xmlns:a16="http://schemas.microsoft.com/office/drawing/2014/main" id="{B05D19A5-B67A-76EC-6B5A-70AD1BDA0CCB}"/>
                  </a:ext>
                </a:extLst>
              </p14:cNvPr>
              <p14:cNvContentPartPr/>
              <p14:nvPr/>
            </p14:nvContentPartPr>
            <p14:xfrm>
              <a:off x="6829769" y="5653649"/>
              <a:ext cx="196920" cy="504000"/>
            </p14:xfrm>
          </p:contentPart>
        </mc:Choice>
        <mc:Fallback>
          <p:pic>
            <p:nvPicPr>
              <p:cNvPr id="301" name="Ink 300">
                <a:extLst>
                  <a:ext uri="{FF2B5EF4-FFF2-40B4-BE49-F238E27FC236}">
                    <a16:creationId xmlns:a16="http://schemas.microsoft.com/office/drawing/2014/main" id="{B05D19A5-B67A-76EC-6B5A-70AD1BDA0CCB}"/>
                  </a:ext>
                </a:extLst>
              </p:cNvPr>
              <p:cNvPicPr/>
              <p:nvPr/>
            </p:nvPicPr>
            <p:blipFill>
              <a:blip r:embed="rId455"/>
              <a:stretch>
                <a:fillRect/>
              </a:stretch>
            </p:blipFill>
            <p:spPr>
              <a:xfrm>
                <a:off x="6823649" y="5647529"/>
                <a:ext cx="209160" cy="516240"/>
              </a:xfrm>
              <a:prstGeom prst="rect">
                <a:avLst/>
              </a:prstGeom>
            </p:spPr>
          </p:pic>
        </mc:Fallback>
      </mc:AlternateContent>
      <p:grpSp>
        <p:nvGrpSpPr>
          <p:cNvPr id="306" name="Group 305">
            <a:extLst>
              <a:ext uri="{FF2B5EF4-FFF2-40B4-BE49-F238E27FC236}">
                <a16:creationId xmlns:a16="http://schemas.microsoft.com/office/drawing/2014/main" id="{5B4D87F9-A2B2-2C02-3DD7-906298EEC456}"/>
              </a:ext>
            </a:extLst>
          </p:cNvPr>
          <p:cNvGrpSpPr/>
          <p:nvPr/>
        </p:nvGrpSpPr>
        <p:grpSpPr>
          <a:xfrm>
            <a:off x="7362209" y="5848049"/>
            <a:ext cx="739080" cy="192240"/>
            <a:chOff x="7362209" y="5848049"/>
            <a:chExt cx="739080" cy="192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56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ACA52F11-2D5B-8C62-B613-3862C00D1F48}"/>
                    </a:ext>
                  </a:extLst>
                </p14:cNvPr>
                <p14:cNvContentPartPr/>
                <p14:nvPr/>
              </p14:nvContentPartPr>
              <p14:xfrm>
                <a:off x="7362209" y="5848049"/>
                <a:ext cx="147240" cy="192240"/>
              </p14:xfrm>
            </p:contentPart>
          </mc:Choice>
          <mc:Fallback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ACA52F11-2D5B-8C62-B613-3862C00D1F48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7356089" y="5841929"/>
                  <a:ext cx="15948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8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EBEB99A0-D684-2846-CD72-0690F0463FC5}"/>
                    </a:ext>
                  </a:extLst>
                </p14:cNvPr>
                <p14:cNvContentPartPr/>
                <p14:nvPr/>
              </p14:nvContentPartPr>
              <p14:xfrm>
                <a:off x="7628609" y="5968649"/>
                <a:ext cx="9360" cy="2160"/>
              </p14:xfrm>
            </p:contentPart>
          </mc:Choice>
          <mc:Fallback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EBEB99A0-D684-2846-CD72-0690F0463FC5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7622489" y="5962529"/>
                  <a:ext cx="2160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0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547A9FBD-50DF-EF63-30E8-F96C8C426A52}"/>
                    </a:ext>
                  </a:extLst>
                </p14:cNvPr>
                <p14:cNvContentPartPr/>
                <p14:nvPr/>
              </p14:nvContentPartPr>
              <p14:xfrm>
                <a:off x="7785569" y="5848049"/>
                <a:ext cx="171720" cy="174240"/>
              </p14:xfrm>
            </p:contentPart>
          </mc:Choice>
          <mc:Fallback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547A9FBD-50DF-EF63-30E8-F96C8C426A52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7779449" y="5841929"/>
                  <a:ext cx="1839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2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7F9C65AA-D956-EF0C-8F4C-FC7798272FF4}"/>
                    </a:ext>
                  </a:extLst>
                </p14:cNvPr>
                <p14:cNvContentPartPr/>
                <p14:nvPr/>
              </p14:nvContentPartPr>
              <p14:xfrm>
                <a:off x="7758929" y="5852009"/>
                <a:ext cx="342360" cy="185040"/>
              </p14:xfrm>
            </p:contentPart>
          </mc:Choice>
          <mc:Fallback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7F9C65AA-D956-EF0C-8F4C-FC7798272FF4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7752809" y="5845889"/>
                  <a:ext cx="354600" cy="197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5" name="Group 314">
            <a:extLst>
              <a:ext uri="{FF2B5EF4-FFF2-40B4-BE49-F238E27FC236}">
                <a16:creationId xmlns:a16="http://schemas.microsoft.com/office/drawing/2014/main" id="{EEA08DA5-E9E1-3E1B-F835-BD7E96C8D07E}"/>
              </a:ext>
            </a:extLst>
          </p:cNvPr>
          <p:cNvGrpSpPr/>
          <p:nvPr/>
        </p:nvGrpSpPr>
        <p:grpSpPr>
          <a:xfrm>
            <a:off x="8505569" y="5816729"/>
            <a:ext cx="1153440" cy="338760"/>
            <a:chOff x="8505569" y="5816729"/>
            <a:chExt cx="1153440" cy="338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64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4968F105-02EC-8E52-E5EA-991FD59DAA8D}"/>
                    </a:ext>
                  </a:extLst>
                </p14:cNvPr>
                <p14:cNvContentPartPr/>
                <p14:nvPr/>
              </p14:nvContentPartPr>
              <p14:xfrm>
                <a:off x="8505569" y="5822489"/>
                <a:ext cx="222480" cy="270360"/>
              </p14:xfrm>
            </p:contentPart>
          </mc:Choice>
          <mc:Fallback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4968F105-02EC-8E52-E5EA-991FD59DAA8D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8499449" y="5816369"/>
                  <a:ext cx="234720" cy="28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6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7D08FF9C-55D8-4BB3-72C1-FBE2B4F46081}"/>
                    </a:ext>
                  </a:extLst>
                </p14:cNvPr>
                <p14:cNvContentPartPr/>
                <p14:nvPr/>
              </p14:nvContentPartPr>
              <p14:xfrm>
                <a:off x="8839649" y="6070169"/>
                <a:ext cx="15480" cy="2880"/>
              </p14:xfrm>
            </p:contentPart>
          </mc:Choice>
          <mc:Fallback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7D08FF9C-55D8-4BB3-72C1-FBE2B4F46081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8833529" y="6064049"/>
                  <a:ext cx="2772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8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38014C70-AFEC-4726-9941-40D11A895B9A}"/>
                    </a:ext>
                  </a:extLst>
                </p14:cNvPr>
                <p14:cNvContentPartPr/>
                <p14:nvPr/>
              </p14:nvContentPartPr>
              <p14:xfrm>
                <a:off x="8909489" y="5850569"/>
                <a:ext cx="181080" cy="250200"/>
              </p14:xfrm>
            </p:contentPart>
          </mc:Choice>
          <mc:Fallback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38014C70-AFEC-4726-9941-40D11A895B9A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8903369" y="5844449"/>
                  <a:ext cx="193320" cy="26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0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B387E28F-3B05-002D-8E07-6E2E1A15431D}"/>
                    </a:ext>
                  </a:extLst>
                </p14:cNvPr>
                <p14:cNvContentPartPr/>
                <p14:nvPr/>
              </p14:nvContentPartPr>
              <p14:xfrm>
                <a:off x="9201089" y="5816729"/>
                <a:ext cx="183600" cy="282240"/>
              </p14:xfrm>
            </p:contentPart>
          </mc:Choice>
          <mc:Fallback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B387E28F-3B05-002D-8E07-6E2E1A15431D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9194969" y="5810609"/>
                  <a:ext cx="19584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2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72F61C7C-1027-229A-B2E6-0A28D5CF5B6D}"/>
                    </a:ext>
                  </a:extLst>
                </p14:cNvPr>
                <p14:cNvContentPartPr/>
                <p14:nvPr/>
              </p14:nvContentPartPr>
              <p14:xfrm>
                <a:off x="9238529" y="5983769"/>
                <a:ext cx="123480" cy="22680"/>
              </p14:xfrm>
            </p:contentPart>
          </mc:Choice>
          <mc:Fallback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72F61C7C-1027-229A-B2E6-0A28D5CF5B6D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9232409" y="5977649"/>
                  <a:ext cx="13572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4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F1B9FCB0-6920-9A09-6567-316F9B6B82BC}"/>
                    </a:ext>
                  </a:extLst>
                </p14:cNvPr>
                <p14:cNvContentPartPr/>
                <p14:nvPr/>
              </p14:nvContentPartPr>
              <p14:xfrm>
                <a:off x="9455249" y="5862809"/>
                <a:ext cx="203760" cy="292680"/>
              </p14:xfrm>
            </p:contentPart>
          </mc:Choice>
          <mc:Fallback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F1B9FCB0-6920-9A09-6567-316F9B6B82BC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9449129" y="5856689"/>
                  <a:ext cx="21600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6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07D9D158-27EB-B456-FE60-2C64D0394A3B}"/>
                    </a:ext>
                  </a:extLst>
                </p14:cNvPr>
                <p14:cNvContentPartPr/>
                <p14:nvPr/>
              </p14:nvContentPartPr>
              <p14:xfrm>
                <a:off x="9521489" y="5867489"/>
                <a:ext cx="114840" cy="8640"/>
              </p14:xfrm>
            </p:contentPart>
          </mc:Choice>
          <mc:Fallback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07D9D158-27EB-B456-FE60-2C64D0394A3B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9515369" y="5861369"/>
                  <a:ext cx="127080" cy="208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61497459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id="{26C70645-B33B-630B-4D17-4066AF148E64}"/>
              </a:ext>
            </a:extLst>
          </p:cNvPr>
          <p:cNvGrpSpPr/>
          <p:nvPr/>
        </p:nvGrpSpPr>
        <p:grpSpPr>
          <a:xfrm>
            <a:off x="803729" y="265529"/>
            <a:ext cx="995400" cy="428400"/>
            <a:chOff x="803729" y="265529"/>
            <a:chExt cx="995400" cy="428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86106CA7-7E95-7771-A1F1-F779C9E0CCF0}"/>
                    </a:ext>
                  </a:extLst>
                </p14:cNvPr>
                <p14:cNvContentPartPr/>
                <p14:nvPr/>
              </p14:nvContentPartPr>
              <p14:xfrm>
                <a:off x="851609" y="412409"/>
                <a:ext cx="16560" cy="233280"/>
              </p14:xfrm>
            </p:contentPart>
          </mc:Choice>
          <mc:Fallback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86106CA7-7E95-7771-A1F1-F779C9E0CC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842969" y="403769"/>
                  <a:ext cx="3420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AFFDE7A2-0767-5DE2-0072-201AD1EBA29E}"/>
                    </a:ext>
                  </a:extLst>
                </p14:cNvPr>
                <p14:cNvContentPartPr/>
                <p14:nvPr/>
              </p14:nvContentPartPr>
              <p14:xfrm>
                <a:off x="803729" y="314849"/>
                <a:ext cx="322200" cy="35172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AFFDE7A2-0767-5DE2-0072-201AD1EBA29E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795089" y="306209"/>
                  <a:ext cx="339840" cy="36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A7680E59-A45D-3D88-E40D-8B263F4124FA}"/>
                    </a:ext>
                  </a:extLst>
                </p14:cNvPr>
                <p14:cNvContentPartPr/>
                <p14:nvPr/>
              </p14:nvContentPartPr>
              <p14:xfrm>
                <a:off x="1297289" y="431489"/>
                <a:ext cx="274320" cy="26244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A7680E59-A45D-3D88-E40D-8B263F4124FA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288649" y="422489"/>
                  <a:ext cx="29196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5A755DBE-99CD-69E9-5EDA-7FB1DCC4112F}"/>
                    </a:ext>
                  </a:extLst>
                </p14:cNvPr>
                <p14:cNvContentPartPr/>
                <p14:nvPr/>
              </p14:nvContentPartPr>
              <p14:xfrm>
                <a:off x="1406369" y="265529"/>
                <a:ext cx="7560" cy="70560"/>
              </p14:xfrm>
            </p:contentPart>
          </mc:Choice>
          <mc:Fallback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5A755DBE-99CD-69E9-5EDA-7FB1DCC4112F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397369" y="256889"/>
                  <a:ext cx="2520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C67AE841-46AB-8AD2-59EB-58F72E3F17D4}"/>
                    </a:ext>
                  </a:extLst>
                </p14:cNvPr>
                <p14:cNvContentPartPr/>
                <p14:nvPr/>
              </p14:nvContentPartPr>
              <p14:xfrm>
                <a:off x="1658009" y="387929"/>
                <a:ext cx="141120" cy="24228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C67AE841-46AB-8AD2-59EB-58F72E3F17D4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649009" y="379289"/>
                  <a:ext cx="158760" cy="259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D275B83-5EA0-9FD7-26B2-9CEA6AA8D7B5}"/>
              </a:ext>
            </a:extLst>
          </p:cNvPr>
          <p:cNvGrpSpPr/>
          <p:nvPr/>
        </p:nvGrpSpPr>
        <p:grpSpPr>
          <a:xfrm>
            <a:off x="2514809" y="258689"/>
            <a:ext cx="627120" cy="686520"/>
            <a:chOff x="2514809" y="258689"/>
            <a:chExt cx="627120" cy="686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66D96286-D6C0-7DBF-D88F-E0FD7E4FBB06}"/>
                    </a:ext>
                  </a:extLst>
                </p14:cNvPr>
                <p14:cNvContentPartPr/>
                <p14:nvPr/>
              </p14:nvContentPartPr>
              <p14:xfrm>
                <a:off x="2556209" y="494129"/>
                <a:ext cx="30240" cy="337680"/>
              </p14:xfrm>
            </p:contentPart>
          </mc:Choice>
          <mc:Fallback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66D96286-D6C0-7DBF-D88F-E0FD7E4FBB06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547209" y="485129"/>
                  <a:ext cx="47880" cy="35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10C8358C-83A0-1593-7257-E3D5014BCB3E}"/>
                    </a:ext>
                  </a:extLst>
                </p14:cNvPr>
                <p14:cNvContentPartPr/>
                <p14:nvPr/>
              </p14:nvContentPartPr>
              <p14:xfrm>
                <a:off x="2514809" y="390089"/>
                <a:ext cx="247680" cy="30312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10C8358C-83A0-1593-7257-E3D5014BCB3E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505809" y="381449"/>
                  <a:ext cx="265320" cy="32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913AAC87-71AD-92DA-689B-EA12FD4A2C94}"/>
                    </a:ext>
                  </a:extLst>
                </p14:cNvPr>
                <p14:cNvContentPartPr/>
                <p14:nvPr/>
              </p14:nvContentPartPr>
              <p14:xfrm>
                <a:off x="2865809" y="454169"/>
                <a:ext cx="154800" cy="491040"/>
              </p14:xfrm>
            </p:contentPart>
          </mc:Choice>
          <mc:Fallback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913AAC87-71AD-92DA-689B-EA12FD4A2C94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857169" y="445529"/>
                  <a:ext cx="172440" cy="50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DE9E311B-8451-AB25-47FA-AD82CBD69ECD}"/>
                    </a:ext>
                  </a:extLst>
                </p14:cNvPr>
                <p14:cNvContentPartPr/>
                <p14:nvPr/>
              </p14:nvContentPartPr>
              <p14:xfrm>
                <a:off x="3139049" y="449489"/>
                <a:ext cx="2880" cy="19692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DE9E311B-8451-AB25-47FA-AD82CBD69ECD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130409" y="440849"/>
                  <a:ext cx="2052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81AED59D-887C-3B5F-A323-550BE82AAD73}"/>
                    </a:ext>
                  </a:extLst>
                </p14:cNvPr>
                <p14:cNvContentPartPr/>
                <p14:nvPr/>
              </p14:nvContentPartPr>
              <p14:xfrm>
                <a:off x="3083609" y="258689"/>
                <a:ext cx="32760" cy="1440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81AED59D-887C-3B5F-A323-550BE82AAD73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074609" y="250049"/>
                  <a:ext cx="50400" cy="32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720B567-9842-8461-7D94-CE6C7138D62B}"/>
              </a:ext>
            </a:extLst>
          </p:cNvPr>
          <p:cNvGrpSpPr/>
          <p:nvPr/>
        </p:nvGrpSpPr>
        <p:grpSpPr>
          <a:xfrm>
            <a:off x="3333449" y="360569"/>
            <a:ext cx="798120" cy="287640"/>
            <a:chOff x="3333449" y="360569"/>
            <a:chExt cx="798120" cy="287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B7233A17-C28F-E96F-A7CA-0743F06778D0}"/>
                    </a:ext>
                  </a:extLst>
                </p14:cNvPr>
                <p14:cNvContentPartPr/>
                <p14:nvPr/>
              </p14:nvContentPartPr>
              <p14:xfrm>
                <a:off x="3333449" y="360569"/>
                <a:ext cx="147960" cy="25416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B7233A17-C28F-E96F-A7CA-0743F06778D0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324449" y="351569"/>
                  <a:ext cx="16560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DEB4EAB3-54C6-CA0E-8777-B45516E3A2EE}"/>
                    </a:ext>
                  </a:extLst>
                </p14:cNvPr>
                <p14:cNvContentPartPr/>
                <p14:nvPr/>
              </p14:nvContentPartPr>
              <p14:xfrm>
                <a:off x="3542969" y="393329"/>
                <a:ext cx="21600" cy="25488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DEB4EAB3-54C6-CA0E-8777-B45516E3A2EE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534329" y="384689"/>
                  <a:ext cx="392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94FAC927-10AD-F7EE-C1BD-6AABBA9F62E2}"/>
                    </a:ext>
                  </a:extLst>
                </p14:cNvPr>
                <p14:cNvContentPartPr/>
                <p14:nvPr/>
              </p14:nvContentPartPr>
              <p14:xfrm>
                <a:off x="3541889" y="389729"/>
                <a:ext cx="174960" cy="241920"/>
              </p14:xfrm>
            </p:contentPart>
          </mc:Choice>
          <mc:Fallback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94FAC927-10AD-F7EE-C1BD-6AABBA9F62E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3532889" y="381089"/>
                  <a:ext cx="192600" cy="25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5123DBDD-ED12-FBFE-9F50-EE1D33BB72A0}"/>
                    </a:ext>
                  </a:extLst>
                </p14:cNvPr>
                <p14:cNvContentPartPr/>
                <p14:nvPr/>
              </p14:nvContentPartPr>
              <p14:xfrm>
                <a:off x="3813329" y="363809"/>
                <a:ext cx="318240" cy="24156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5123DBDD-ED12-FBFE-9F50-EE1D33BB72A0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804689" y="354809"/>
                  <a:ext cx="335880" cy="259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E60E317B-49FD-BFDC-D751-1BBA30EEFDB4}"/>
              </a:ext>
            </a:extLst>
          </p:cNvPr>
          <p:cNvGrpSpPr/>
          <p:nvPr/>
        </p:nvGrpSpPr>
        <p:grpSpPr>
          <a:xfrm>
            <a:off x="4898729" y="394409"/>
            <a:ext cx="558720" cy="259200"/>
            <a:chOff x="4898729" y="394409"/>
            <a:chExt cx="558720" cy="259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F428F158-7C9E-B106-1E1C-F1993A0574AB}"/>
                    </a:ext>
                  </a:extLst>
                </p14:cNvPr>
                <p14:cNvContentPartPr/>
                <p14:nvPr/>
              </p14:nvContentPartPr>
              <p14:xfrm>
                <a:off x="4898729" y="394409"/>
                <a:ext cx="282600" cy="259200"/>
              </p14:xfrm>
            </p:contentPart>
          </mc:Choice>
          <mc:Fallback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F428F158-7C9E-B106-1E1C-F1993A0574AB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889729" y="385769"/>
                  <a:ext cx="30024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DF395C73-E42A-7F0B-BB57-4EFF0BEABF68}"/>
                    </a:ext>
                  </a:extLst>
                </p14:cNvPr>
                <p14:cNvContentPartPr/>
                <p14:nvPr/>
              </p14:nvContentPartPr>
              <p14:xfrm>
                <a:off x="5260169" y="428249"/>
                <a:ext cx="197280" cy="174960"/>
              </p14:xfrm>
            </p:contentPart>
          </mc:Choice>
          <mc:Fallback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DF395C73-E42A-7F0B-BB57-4EFF0BEABF68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251169" y="419609"/>
                  <a:ext cx="214920" cy="192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6B18A2E-5E46-078C-7B13-67A4514135D9}"/>
              </a:ext>
            </a:extLst>
          </p:cNvPr>
          <p:cNvGrpSpPr/>
          <p:nvPr/>
        </p:nvGrpSpPr>
        <p:grpSpPr>
          <a:xfrm>
            <a:off x="6196889" y="255089"/>
            <a:ext cx="946080" cy="351360"/>
            <a:chOff x="6196889" y="255089"/>
            <a:chExt cx="946080" cy="351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662A6EF3-E8FD-8B01-C60E-6B2BB916B03D}"/>
                    </a:ext>
                  </a:extLst>
                </p14:cNvPr>
                <p14:cNvContentPartPr/>
                <p14:nvPr/>
              </p14:nvContentPartPr>
              <p14:xfrm>
                <a:off x="6196889" y="255089"/>
                <a:ext cx="219240" cy="309240"/>
              </p14:xfrm>
            </p:contentPart>
          </mc:Choice>
          <mc:Fallback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662A6EF3-E8FD-8B01-C60E-6B2BB916B03D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188249" y="246089"/>
                  <a:ext cx="236880" cy="32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65FDE789-D743-0862-BA7A-F902EB7DE2F3}"/>
                    </a:ext>
                  </a:extLst>
                </p14:cNvPr>
                <p14:cNvContentPartPr/>
                <p14:nvPr/>
              </p14:nvContentPartPr>
              <p14:xfrm>
                <a:off x="6224609" y="393329"/>
                <a:ext cx="118440" cy="17640"/>
              </p14:xfrm>
            </p:contentPart>
          </mc:Choice>
          <mc:Fallback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65FDE789-D743-0862-BA7A-F902EB7DE2F3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6215609" y="384689"/>
                  <a:ext cx="13608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4380560E-726C-361D-9AE6-89B056BC3A55}"/>
                    </a:ext>
                  </a:extLst>
                </p14:cNvPr>
                <p14:cNvContentPartPr/>
                <p14:nvPr/>
              </p14:nvContentPartPr>
              <p14:xfrm>
                <a:off x="6608729" y="301529"/>
                <a:ext cx="3600" cy="254160"/>
              </p14:xfrm>
            </p:contentPart>
          </mc:Choice>
          <mc:Fallback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4380560E-726C-361D-9AE6-89B056BC3A55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600089" y="292889"/>
                  <a:ext cx="2124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75ACC1F9-DF6F-1AA2-7F01-79955C0740C5}"/>
                    </a:ext>
                  </a:extLst>
                </p14:cNvPr>
                <p14:cNvContentPartPr/>
                <p14:nvPr/>
              </p14:nvContentPartPr>
              <p14:xfrm>
                <a:off x="6585689" y="310889"/>
                <a:ext cx="217080" cy="228600"/>
              </p14:xfrm>
            </p:contentPart>
          </mc:Choice>
          <mc:Fallback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75ACC1F9-DF6F-1AA2-7F01-79955C0740C5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576689" y="301889"/>
                  <a:ext cx="23472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CA492285-28C6-60D5-8CCC-E6842638929A}"/>
                    </a:ext>
                  </a:extLst>
                </p14:cNvPr>
                <p14:cNvContentPartPr/>
                <p14:nvPr/>
              </p14:nvContentPartPr>
              <p14:xfrm>
                <a:off x="6949649" y="290369"/>
                <a:ext cx="193320" cy="316080"/>
              </p14:xfrm>
            </p:contentPart>
          </mc:Choice>
          <mc:Fallback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CA492285-28C6-60D5-8CCC-E6842638929A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6941009" y="281729"/>
                  <a:ext cx="210960" cy="3337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43C1731F-155D-DE26-E07F-F13537A6F36F}"/>
              </a:ext>
            </a:extLst>
          </p:cNvPr>
          <p:cNvCxnSpPr/>
          <p:nvPr/>
        </p:nvCxnSpPr>
        <p:spPr>
          <a:xfrm>
            <a:off x="595423" y="831809"/>
            <a:ext cx="7038754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48" name="Group 47">
            <a:extLst>
              <a:ext uri="{FF2B5EF4-FFF2-40B4-BE49-F238E27FC236}">
                <a16:creationId xmlns:a16="http://schemas.microsoft.com/office/drawing/2014/main" id="{E046EFD5-3E17-C878-1AAA-D36C633E2175}"/>
              </a:ext>
            </a:extLst>
          </p:cNvPr>
          <p:cNvGrpSpPr/>
          <p:nvPr/>
        </p:nvGrpSpPr>
        <p:grpSpPr>
          <a:xfrm>
            <a:off x="361649" y="1353809"/>
            <a:ext cx="618480" cy="445320"/>
            <a:chOff x="361649" y="1353809"/>
            <a:chExt cx="618480" cy="445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D004A10C-7B66-E6B9-7CF7-E5ADE43B9FCB}"/>
                    </a:ext>
                  </a:extLst>
                </p14:cNvPr>
                <p14:cNvContentPartPr/>
                <p14:nvPr/>
              </p14:nvContentPartPr>
              <p14:xfrm>
                <a:off x="361649" y="1418249"/>
                <a:ext cx="209880" cy="38088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D004A10C-7B66-E6B9-7CF7-E5ADE43B9FCB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353009" y="1409609"/>
                  <a:ext cx="227520" cy="39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04CD807C-41FD-4B1E-2524-FD66803F80F8}"/>
                    </a:ext>
                  </a:extLst>
                </p14:cNvPr>
                <p14:cNvContentPartPr/>
                <p14:nvPr/>
              </p14:nvContentPartPr>
              <p14:xfrm>
                <a:off x="675569" y="1411409"/>
                <a:ext cx="115920" cy="11520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04CD807C-41FD-4B1E-2524-FD66803F80F8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66929" y="1402409"/>
                  <a:ext cx="13356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B7ED4C37-BD4F-C9E0-FC62-B4E7B99E498A}"/>
                    </a:ext>
                  </a:extLst>
                </p14:cNvPr>
                <p14:cNvContentPartPr/>
                <p14:nvPr/>
              </p14:nvContentPartPr>
              <p14:xfrm>
                <a:off x="869609" y="1353809"/>
                <a:ext cx="110520" cy="17640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B7ED4C37-BD4F-C9E0-FC62-B4E7B99E498A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60969" y="1345169"/>
                  <a:ext cx="12816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7A3740F2-8CF1-82B4-1DC4-B7BD1AAD7226}"/>
                    </a:ext>
                  </a:extLst>
                </p14:cNvPr>
                <p14:cNvContentPartPr/>
                <p14:nvPr/>
              </p14:nvContentPartPr>
              <p14:xfrm>
                <a:off x="742169" y="1660169"/>
                <a:ext cx="138600" cy="576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7A3740F2-8CF1-82B4-1DC4-B7BD1AAD7226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733169" y="1651529"/>
                  <a:ext cx="1562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7268384D-D814-3970-EAFA-69F52DEE8DFE}"/>
                    </a:ext>
                  </a:extLst>
                </p14:cNvPr>
                <p14:cNvContentPartPr/>
                <p14:nvPr/>
              </p14:nvContentPartPr>
              <p14:xfrm>
                <a:off x="718409" y="1732889"/>
                <a:ext cx="183240" cy="180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7268384D-D814-3970-EAFA-69F52DEE8DFE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09769" y="1723889"/>
                  <a:ext cx="200880" cy="19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E91FD403-2403-1F90-9885-1EE4FE0B36E9}"/>
              </a:ext>
            </a:extLst>
          </p:cNvPr>
          <p:cNvGrpSpPr/>
          <p:nvPr/>
        </p:nvGrpSpPr>
        <p:grpSpPr>
          <a:xfrm>
            <a:off x="1285409" y="1415729"/>
            <a:ext cx="1423440" cy="530640"/>
            <a:chOff x="1285409" y="1415729"/>
            <a:chExt cx="1423440" cy="530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9B493643-C007-5E43-3B7F-14FEB8265874}"/>
                    </a:ext>
                  </a:extLst>
                </p14:cNvPr>
                <p14:cNvContentPartPr/>
                <p14:nvPr/>
              </p14:nvContentPartPr>
              <p14:xfrm>
                <a:off x="1285409" y="1538849"/>
                <a:ext cx="248040" cy="38520"/>
              </p14:xfrm>
            </p:contentPart>
          </mc:Choice>
          <mc:Fallback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9B493643-C007-5E43-3B7F-14FEB8265874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276409" y="1529849"/>
                  <a:ext cx="26568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4E239C5C-0882-246A-6BBC-B0D293E54A56}"/>
                    </a:ext>
                  </a:extLst>
                </p14:cNvPr>
                <p14:cNvContentPartPr/>
                <p14:nvPr/>
              </p14:nvContentPartPr>
              <p14:xfrm>
                <a:off x="1443449" y="1539569"/>
                <a:ext cx="19080" cy="212400"/>
              </p14:xfrm>
            </p:contentPart>
          </mc:Choice>
          <mc:Fallback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4E239C5C-0882-246A-6BBC-B0D293E54A5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434809" y="1530929"/>
                  <a:ext cx="3672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04D20658-647E-B1EF-797E-06516F8B8A36}"/>
                    </a:ext>
                  </a:extLst>
                </p14:cNvPr>
                <p14:cNvContentPartPr/>
                <p14:nvPr/>
              </p14:nvContentPartPr>
              <p14:xfrm>
                <a:off x="1605089" y="1556129"/>
                <a:ext cx="149760" cy="390240"/>
              </p14:xfrm>
            </p:contentPart>
          </mc:Choice>
          <mc:Fallback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04D20658-647E-B1EF-797E-06516F8B8A36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596449" y="1547129"/>
                  <a:ext cx="167400" cy="40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FF9BC502-9939-9335-AF3B-0AC7D93D7680}"/>
                    </a:ext>
                  </a:extLst>
                </p14:cNvPr>
                <p14:cNvContentPartPr/>
                <p14:nvPr/>
              </p14:nvContentPartPr>
              <p14:xfrm>
                <a:off x="1823249" y="1543169"/>
                <a:ext cx="129240" cy="147600"/>
              </p14:xfrm>
            </p:contentPart>
          </mc:Choice>
          <mc:Fallback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FF9BC502-9939-9335-AF3B-0AC7D93D7680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814249" y="1534529"/>
                  <a:ext cx="14688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13931419-89E1-B096-567C-0821EEBA42E9}"/>
                    </a:ext>
                  </a:extLst>
                </p14:cNvPr>
                <p14:cNvContentPartPr/>
                <p14:nvPr/>
              </p14:nvContentPartPr>
              <p14:xfrm>
                <a:off x="1853489" y="1415729"/>
                <a:ext cx="3960" cy="19800"/>
              </p14:xfrm>
            </p:contentPart>
          </mc:Choice>
          <mc:Fallback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13931419-89E1-B096-567C-0821EEBA42E9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844849" y="1406729"/>
                  <a:ext cx="2160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FA0C161D-6F92-415A-E25E-88DF56A5B989}"/>
                    </a:ext>
                  </a:extLst>
                </p14:cNvPr>
                <p14:cNvContentPartPr/>
                <p14:nvPr/>
              </p14:nvContentPartPr>
              <p14:xfrm>
                <a:off x="2036729" y="1538489"/>
                <a:ext cx="5400" cy="122040"/>
              </p14:xfrm>
            </p:contentPart>
          </mc:Choice>
          <mc:Fallback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FA0C161D-6F92-415A-E25E-88DF56A5B989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027729" y="1529489"/>
                  <a:ext cx="2304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99494ACE-1822-BC2D-7B73-A54A4777E88D}"/>
                    </a:ext>
                  </a:extLst>
                </p14:cNvPr>
                <p14:cNvContentPartPr/>
                <p14:nvPr/>
              </p14:nvContentPartPr>
              <p14:xfrm>
                <a:off x="2036729" y="1482689"/>
                <a:ext cx="168480" cy="275760"/>
              </p14:xfrm>
            </p:contentPart>
          </mc:Choice>
          <mc:Fallback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99494ACE-1822-BC2D-7B73-A54A4777E88D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027729" y="1473689"/>
                  <a:ext cx="18612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A8F7BE0B-CE8F-6456-A609-66767BAEFB78}"/>
                    </a:ext>
                  </a:extLst>
                </p14:cNvPr>
                <p14:cNvContentPartPr/>
                <p14:nvPr/>
              </p14:nvContentPartPr>
              <p14:xfrm>
                <a:off x="2291969" y="1517249"/>
                <a:ext cx="145080" cy="155880"/>
              </p14:xfrm>
            </p:contentPart>
          </mc:Choice>
          <mc:Fallback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A8F7BE0B-CE8F-6456-A609-66767BAEFB78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2283329" y="1508249"/>
                  <a:ext cx="16272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DFCDF2DB-33F9-7AA5-E734-218DD71A28DF}"/>
                    </a:ext>
                  </a:extLst>
                </p14:cNvPr>
                <p14:cNvContentPartPr/>
                <p14:nvPr/>
              </p14:nvContentPartPr>
              <p14:xfrm>
                <a:off x="2556929" y="1442729"/>
                <a:ext cx="151920" cy="231480"/>
              </p14:xfrm>
            </p:contentPart>
          </mc:Choice>
          <mc:Fallback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DFCDF2DB-33F9-7AA5-E734-218DD71A28DF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2547929" y="1434089"/>
                  <a:ext cx="169560" cy="249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A27465E-B5F6-CB75-F2E1-B01E93760F4A}"/>
              </a:ext>
            </a:extLst>
          </p:cNvPr>
          <p:cNvGrpSpPr/>
          <p:nvPr/>
        </p:nvGrpSpPr>
        <p:grpSpPr>
          <a:xfrm>
            <a:off x="3049409" y="1531289"/>
            <a:ext cx="58320" cy="150840"/>
            <a:chOff x="3049409" y="1531289"/>
            <a:chExt cx="58320" cy="150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1E947831-8D01-7B6A-3A99-499F8D5C7F22}"/>
                    </a:ext>
                  </a:extLst>
                </p14:cNvPr>
                <p14:cNvContentPartPr/>
                <p14:nvPr/>
              </p14:nvContentPartPr>
              <p14:xfrm>
                <a:off x="3049409" y="1531289"/>
                <a:ext cx="37800" cy="30240"/>
              </p14:xfrm>
            </p:contentPart>
          </mc:Choice>
          <mc:Fallback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1E947831-8D01-7B6A-3A99-499F8D5C7F22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3040409" y="1522289"/>
                  <a:ext cx="554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E497FF2A-ED64-C070-7092-875ED3AB31B8}"/>
                    </a:ext>
                  </a:extLst>
                </p14:cNvPr>
                <p14:cNvContentPartPr/>
                <p14:nvPr/>
              </p14:nvContentPartPr>
              <p14:xfrm>
                <a:off x="3062009" y="1650089"/>
                <a:ext cx="45720" cy="32040"/>
              </p14:xfrm>
            </p:contentPart>
          </mc:Choice>
          <mc:Fallback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E497FF2A-ED64-C070-7092-875ED3AB31B8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3053009" y="1641449"/>
                  <a:ext cx="63360" cy="49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A3FB711B-4AFA-3AC0-7D06-16A614FC7436}"/>
              </a:ext>
            </a:extLst>
          </p:cNvPr>
          <p:cNvGrpSpPr/>
          <p:nvPr/>
        </p:nvGrpSpPr>
        <p:grpSpPr>
          <a:xfrm>
            <a:off x="347609" y="2186849"/>
            <a:ext cx="1457640" cy="519120"/>
            <a:chOff x="347609" y="2186849"/>
            <a:chExt cx="1457640" cy="519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27C89A6A-43AD-B7C0-BDBD-2A12746688A1}"/>
                    </a:ext>
                  </a:extLst>
                </p14:cNvPr>
                <p14:cNvContentPartPr/>
                <p14:nvPr/>
              </p14:nvContentPartPr>
              <p14:xfrm>
                <a:off x="455609" y="2270369"/>
                <a:ext cx="360" cy="256320"/>
              </p14:xfrm>
            </p:contentPart>
          </mc:Choice>
          <mc:Fallback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27C89A6A-43AD-B7C0-BDBD-2A12746688A1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46609" y="2261369"/>
                  <a:ext cx="1800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346E5F37-25F1-9532-BD40-BCEE4BB64DAC}"/>
                    </a:ext>
                  </a:extLst>
                </p14:cNvPr>
                <p14:cNvContentPartPr/>
                <p14:nvPr/>
              </p14:nvContentPartPr>
              <p14:xfrm>
                <a:off x="347609" y="2204849"/>
                <a:ext cx="297000" cy="327600"/>
              </p14:xfrm>
            </p:contentPart>
          </mc:Choice>
          <mc:Fallback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346E5F37-25F1-9532-BD40-BCEE4BB64DAC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338969" y="2196209"/>
                  <a:ext cx="314640" cy="34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49A5DC8B-D2C4-1EFE-D690-E0BEA7A95E32}"/>
                    </a:ext>
                  </a:extLst>
                </p14:cNvPr>
                <p14:cNvContentPartPr/>
                <p14:nvPr/>
              </p14:nvContentPartPr>
              <p14:xfrm>
                <a:off x="703289" y="2356049"/>
                <a:ext cx="131040" cy="349920"/>
              </p14:xfrm>
            </p:contentPart>
          </mc:Choice>
          <mc:Fallback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49A5DC8B-D2C4-1EFE-D690-E0BEA7A95E32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694289" y="2347049"/>
                  <a:ext cx="14868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1C0CA9A0-8199-E244-5F12-915BB43795BB}"/>
                    </a:ext>
                  </a:extLst>
                </p14:cNvPr>
                <p14:cNvContentPartPr/>
                <p14:nvPr/>
              </p14:nvContentPartPr>
              <p14:xfrm>
                <a:off x="936929" y="2321489"/>
                <a:ext cx="13320" cy="155880"/>
              </p14:xfrm>
            </p:contentPart>
          </mc:Choice>
          <mc:Fallback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1C0CA9A0-8199-E244-5F12-915BB43795BB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27929" y="2312849"/>
                  <a:ext cx="3096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80F43B69-3E54-6027-F3E5-EDE268B214E6}"/>
                    </a:ext>
                  </a:extLst>
                </p14:cNvPr>
                <p14:cNvContentPartPr/>
                <p14:nvPr/>
              </p14:nvContentPartPr>
              <p14:xfrm>
                <a:off x="927929" y="2186849"/>
                <a:ext cx="16560" cy="12960"/>
              </p14:xfrm>
            </p:contentPart>
          </mc:Choice>
          <mc:Fallback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80F43B69-3E54-6027-F3E5-EDE268B214E6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18929" y="2177849"/>
                  <a:ext cx="3420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9C7230CB-ECD5-651F-0C7A-C36D44078D44}"/>
                    </a:ext>
                  </a:extLst>
                </p14:cNvPr>
                <p14:cNvContentPartPr/>
                <p14:nvPr/>
              </p14:nvContentPartPr>
              <p14:xfrm>
                <a:off x="1100009" y="2274329"/>
                <a:ext cx="108000" cy="230400"/>
              </p14:xfrm>
            </p:contentPart>
          </mc:Choice>
          <mc:Fallback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9C7230CB-ECD5-651F-0C7A-C36D44078D44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091369" y="2265329"/>
                  <a:ext cx="12564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8C89EF98-5689-05A9-F805-E2FCE113A32E}"/>
                    </a:ext>
                  </a:extLst>
                </p14:cNvPr>
                <p14:cNvContentPartPr/>
                <p14:nvPr/>
              </p14:nvContentPartPr>
              <p14:xfrm>
                <a:off x="1359929" y="2285849"/>
                <a:ext cx="2880" cy="204120"/>
              </p14:xfrm>
            </p:contentPart>
          </mc:Choice>
          <mc:Fallback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8C89EF98-5689-05A9-F805-E2FCE113A32E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351289" y="2277209"/>
                  <a:ext cx="2052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B9155258-C2C7-BB99-DDE0-37B1D9909E8D}"/>
                    </a:ext>
                  </a:extLst>
                </p14:cNvPr>
                <p14:cNvContentPartPr/>
                <p14:nvPr/>
              </p14:nvContentPartPr>
              <p14:xfrm>
                <a:off x="1331849" y="2283329"/>
                <a:ext cx="143280" cy="229680"/>
              </p14:xfrm>
            </p:contentPart>
          </mc:Choice>
          <mc:Fallback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B9155258-C2C7-BB99-DDE0-37B1D9909E8D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323209" y="2274689"/>
                  <a:ext cx="16092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9FF621FD-9C56-1F75-3998-E0DB330BD50C}"/>
                    </a:ext>
                  </a:extLst>
                </p14:cNvPr>
                <p14:cNvContentPartPr/>
                <p14:nvPr/>
              </p14:nvContentPartPr>
              <p14:xfrm>
                <a:off x="1569809" y="2280449"/>
                <a:ext cx="235440" cy="208080"/>
              </p14:xfrm>
            </p:contentPart>
          </mc:Choice>
          <mc:Fallback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9FF621FD-9C56-1F75-3998-E0DB330BD50C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561169" y="2271449"/>
                  <a:ext cx="253080" cy="22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8620B9BA-6EE0-C111-0492-6FC12194F154}"/>
              </a:ext>
            </a:extLst>
          </p:cNvPr>
          <p:cNvGrpSpPr/>
          <p:nvPr/>
        </p:nvGrpSpPr>
        <p:grpSpPr>
          <a:xfrm>
            <a:off x="2278289" y="2284049"/>
            <a:ext cx="491400" cy="238680"/>
            <a:chOff x="2278289" y="2284049"/>
            <a:chExt cx="491400" cy="238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BFDDF907-DF63-D727-B65A-E9AE571C93FF}"/>
                    </a:ext>
                  </a:extLst>
                </p14:cNvPr>
                <p14:cNvContentPartPr/>
                <p14:nvPr/>
              </p14:nvContentPartPr>
              <p14:xfrm>
                <a:off x="2278289" y="2284049"/>
                <a:ext cx="251280" cy="238680"/>
              </p14:xfrm>
            </p:contentPart>
          </mc:Choice>
          <mc:Fallback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BFDDF907-DF63-D727-B65A-E9AE571C93FF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269649" y="2275409"/>
                  <a:ext cx="26892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51A39F8B-AB7E-5B7B-3072-B73E5CBEF7BA}"/>
                    </a:ext>
                  </a:extLst>
                </p14:cNvPr>
                <p14:cNvContentPartPr/>
                <p14:nvPr/>
              </p14:nvContentPartPr>
              <p14:xfrm>
                <a:off x="2597249" y="2309249"/>
                <a:ext cx="172440" cy="178560"/>
              </p14:xfrm>
            </p:contentPart>
          </mc:Choice>
          <mc:Fallback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51A39F8B-AB7E-5B7B-3072-B73E5CBEF7BA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588609" y="2300609"/>
                  <a:ext cx="190080" cy="19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2891374C-0B81-00E3-D299-9E182CA7951A}"/>
              </a:ext>
            </a:extLst>
          </p:cNvPr>
          <p:cNvGrpSpPr/>
          <p:nvPr/>
        </p:nvGrpSpPr>
        <p:grpSpPr>
          <a:xfrm>
            <a:off x="3311129" y="2144729"/>
            <a:ext cx="2853720" cy="425160"/>
            <a:chOff x="3311129" y="2144729"/>
            <a:chExt cx="2853720" cy="425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82C4C2FD-D61B-32A0-168A-F04396D46BA0}"/>
                    </a:ext>
                  </a:extLst>
                </p14:cNvPr>
                <p14:cNvContentPartPr/>
                <p14:nvPr/>
              </p14:nvContentPartPr>
              <p14:xfrm>
                <a:off x="3335969" y="2330129"/>
                <a:ext cx="40680" cy="13968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82C4C2FD-D61B-32A0-168A-F04396D46BA0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327329" y="2321129"/>
                  <a:ext cx="5832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B3408A24-29C4-5AB7-0EB1-53D5F795F55B}"/>
                    </a:ext>
                  </a:extLst>
                </p14:cNvPr>
                <p14:cNvContentPartPr/>
                <p14:nvPr/>
              </p14:nvContentPartPr>
              <p14:xfrm>
                <a:off x="3311129" y="2277569"/>
                <a:ext cx="197280" cy="25020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B3408A24-29C4-5AB7-0EB1-53D5F795F55B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302129" y="2268569"/>
                  <a:ext cx="21492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F737A59E-A65F-A3EE-A4AE-91F6484662DB}"/>
                    </a:ext>
                  </a:extLst>
                </p14:cNvPr>
                <p14:cNvContentPartPr/>
                <p14:nvPr/>
              </p14:nvContentPartPr>
              <p14:xfrm>
                <a:off x="3593369" y="2331569"/>
                <a:ext cx="132480" cy="148680"/>
              </p14:xfrm>
            </p:contentPart>
          </mc:Choice>
          <mc:Fallback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F737A59E-A65F-A3EE-A4AE-91F6484662DB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584729" y="2322569"/>
                  <a:ext cx="15012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8FC242C0-BF6B-6FC0-4BAC-C72F130509FF}"/>
                    </a:ext>
                  </a:extLst>
                </p14:cNvPr>
                <p14:cNvContentPartPr/>
                <p14:nvPr/>
              </p14:nvContentPartPr>
              <p14:xfrm>
                <a:off x="3800009" y="2200889"/>
                <a:ext cx="181800" cy="325800"/>
              </p14:xfrm>
            </p:contentPart>
          </mc:Choice>
          <mc:Fallback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8FC242C0-BF6B-6FC0-4BAC-C72F130509FF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791369" y="2191889"/>
                  <a:ext cx="199440" cy="34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173290CC-8DEA-E295-5D81-98A353F6AD2B}"/>
                    </a:ext>
                  </a:extLst>
                </p14:cNvPr>
                <p14:cNvContentPartPr/>
                <p14:nvPr/>
              </p14:nvContentPartPr>
              <p14:xfrm>
                <a:off x="4028969" y="2231849"/>
                <a:ext cx="196200" cy="338040"/>
              </p14:xfrm>
            </p:contentPart>
          </mc:Choice>
          <mc:Fallback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173290CC-8DEA-E295-5D81-98A353F6AD2B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4019969" y="2223209"/>
                  <a:ext cx="21384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DB4AC762-BE6E-6384-D559-8963384222B2}"/>
                    </a:ext>
                  </a:extLst>
                </p14:cNvPr>
                <p14:cNvContentPartPr/>
                <p14:nvPr/>
              </p14:nvContentPartPr>
              <p14:xfrm>
                <a:off x="4320929" y="2326889"/>
                <a:ext cx="183600" cy="16848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DB4AC762-BE6E-6384-D559-8963384222B2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4312289" y="2318249"/>
                  <a:ext cx="20124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810AAA6B-B172-16C7-03E0-BF20D2322E60}"/>
                    </a:ext>
                  </a:extLst>
                </p14:cNvPr>
                <p14:cNvContentPartPr/>
                <p14:nvPr/>
              </p14:nvContentPartPr>
              <p14:xfrm>
                <a:off x="4628009" y="2330849"/>
                <a:ext cx="69120" cy="138240"/>
              </p14:xfrm>
            </p:contentPart>
          </mc:Choice>
          <mc:Fallback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810AAA6B-B172-16C7-03E0-BF20D2322E60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619369" y="2321849"/>
                  <a:ext cx="867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BF463F46-9DBC-FE91-0674-83A106D35F3F}"/>
                    </a:ext>
                  </a:extLst>
                </p14:cNvPr>
                <p14:cNvContentPartPr/>
                <p14:nvPr/>
              </p14:nvContentPartPr>
              <p14:xfrm>
                <a:off x="4626929" y="2284409"/>
                <a:ext cx="160920" cy="205920"/>
              </p14:xfrm>
            </p:contentPart>
          </mc:Choice>
          <mc:Fallback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BF463F46-9DBC-FE91-0674-83A106D35F3F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617929" y="2275409"/>
                  <a:ext cx="17856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8E6969C5-FCFB-6D36-B574-B38ABFBA2FCB}"/>
                    </a:ext>
                  </a:extLst>
                </p14:cNvPr>
                <p14:cNvContentPartPr/>
                <p14:nvPr/>
              </p14:nvContentPartPr>
              <p14:xfrm>
                <a:off x="4845089" y="2221409"/>
                <a:ext cx="240120" cy="310320"/>
              </p14:xfrm>
            </p:contentPart>
          </mc:Choice>
          <mc:Fallback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8E6969C5-FCFB-6D36-B574-B38ABFBA2FCB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836089" y="2212769"/>
                  <a:ext cx="257760" cy="32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9978808C-B4A9-112B-EC30-24F5D0949F8A}"/>
                    </a:ext>
                  </a:extLst>
                </p14:cNvPr>
                <p14:cNvContentPartPr/>
                <p14:nvPr/>
              </p14:nvContentPartPr>
              <p14:xfrm>
                <a:off x="5183129" y="2341649"/>
                <a:ext cx="169560" cy="165240"/>
              </p14:xfrm>
            </p:contentPart>
          </mc:Choice>
          <mc:Fallback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9978808C-B4A9-112B-EC30-24F5D0949F8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5174489" y="2332649"/>
                  <a:ext cx="1872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C84077C7-88D2-7E27-7141-B2B5A5AF5CD4}"/>
                    </a:ext>
                  </a:extLst>
                </p14:cNvPr>
                <p14:cNvContentPartPr/>
                <p14:nvPr/>
              </p14:nvContentPartPr>
              <p14:xfrm>
                <a:off x="5287529" y="2144729"/>
                <a:ext cx="21600" cy="37080"/>
              </p14:xfrm>
            </p:contentPart>
          </mc:Choice>
          <mc:Fallback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C84077C7-88D2-7E27-7141-B2B5A5AF5CD4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5278889" y="2136089"/>
                  <a:ext cx="3924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112EB934-0F12-B4F2-1C5A-AE1FBF3D0260}"/>
                    </a:ext>
                  </a:extLst>
                </p14:cNvPr>
                <p14:cNvContentPartPr/>
                <p14:nvPr/>
              </p14:nvContentPartPr>
              <p14:xfrm>
                <a:off x="5526209" y="2305289"/>
                <a:ext cx="186480" cy="203760"/>
              </p14:xfrm>
            </p:contentPart>
          </mc:Choice>
          <mc:Fallback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112EB934-0F12-B4F2-1C5A-AE1FBF3D0260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5517569" y="2296649"/>
                  <a:ext cx="20412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37A6AEA9-F412-BF79-19BD-E7E5C41F8F66}"/>
                    </a:ext>
                  </a:extLst>
                </p14:cNvPr>
                <p14:cNvContentPartPr/>
                <p14:nvPr/>
              </p14:nvContentPartPr>
              <p14:xfrm>
                <a:off x="5773169" y="2328329"/>
                <a:ext cx="36720" cy="170280"/>
              </p14:xfrm>
            </p:contentPart>
          </mc:Choice>
          <mc:Fallback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37A6AEA9-F412-BF79-19BD-E7E5C41F8F66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5764529" y="2319329"/>
                  <a:ext cx="5436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F66A7673-0464-4D84-C55A-BB4DCCC7EC94}"/>
                    </a:ext>
                  </a:extLst>
                </p14:cNvPr>
                <p14:cNvContentPartPr/>
                <p14:nvPr/>
              </p14:nvContentPartPr>
              <p14:xfrm>
                <a:off x="5906369" y="2307449"/>
                <a:ext cx="258480" cy="181080"/>
              </p14:xfrm>
            </p:contentPart>
          </mc:Choice>
          <mc:Fallback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F66A7673-0464-4D84-C55A-BB4DCCC7EC94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5897369" y="2298449"/>
                  <a:ext cx="276120" cy="19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B39B6AF2-3013-32F7-E1EF-26A8E7489015}"/>
              </a:ext>
            </a:extLst>
          </p:cNvPr>
          <p:cNvGrpSpPr/>
          <p:nvPr/>
        </p:nvGrpSpPr>
        <p:grpSpPr>
          <a:xfrm>
            <a:off x="6547169" y="2340209"/>
            <a:ext cx="875160" cy="196560"/>
            <a:chOff x="6547169" y="2340209"/>
            <a:chExt cx="875160" cy="196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CE2D7F91-6298-3E06-5E16-F7A4145A751D}"/>
                    </a:ext>
                  </a:extLst>
                </p14:cNvPr>
                <p14:cNvContentPartPr/>
                <p14:nvPr/>
              </p14:nvContentPartPr>
              <p14:xfrm>
                <a:off x="6547169" y="2340209"/>
                <a:ext cx="272880" cy="196560"/>
              </p14:xfrm>
            </p:contentPart>
          </mc:Choice>
          <mc:Fallback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CE2D7F91-6298-3E06-5E16-F7A4145A751D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6538529" y="2331209"/>
                  <a:ext cx="2905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EA0B3EB2-9010-203E-0F09-AF86D060E5E3}"/>
                    </a:ext>
                  </a:extLst>
                </p14:cNvPr>
                <p14:cNvContentPartPr/>
                <p14:nvPr/>
              </p14:nvContentPartPr>
              <p14:xfrm>
                <a:off x="6843449" y="2363969"/>
                <a:ext cx="308160" cy="160200"/>
              </p14:xfrm>
            </p:contentPart>
          </mc:Choice>
          <mc:Fallback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EA0B3EB2-9010-203E-0F09-AF86D060E5E3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6834809" y="2355329"/>
                  <a:ext cx="32580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0ED1E287-8887-EC63-03A0-9EF837342B04}"/>
                    </a:ext>
                  </a:extLst>
                </p14:cNvPr>
                <p14:cNvContentPartPr/>
                <p14:nvPr/>
              </p14:nvContentPartPr>
              <p14:xfrm>
                <a:off x="7265009" y="2350649"/>
                <a:ext cx="157320" cy="149400"/>
              </p14:xfrm>
            </p:contentPart>
          </mc:Choice>
          <mc:Fallback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0ED1E287-8887-EC63-03A0-9EF837342B04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7256009" y="2341649"/>
                  <a:ext cx="174960" cy="167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5D39B0AD-A9AA-DD47-D3B1-209288576767}"/>
              </a:ext>
            </a:extLst>
          </p:cNvPr>
          <p:cNvGrpSpPr/>
          <p:nvPr/>
        </p:nvGrpSpPr>
        <p:grpSpPr>
          <a:xfrm>
            <a:off x="7815449" y="2189369"/>
            <a:ext cx="1690200" cy="547920"/>
            <a:chOff x="7815449" y="2189369"/>
            <a:chExt cx="1690200" cy="547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9FD18671-E553-9188-10C7-96D6908D7E12}"/>
                    </a:ext>
                  </a:extLst>
                </p14:cNvPr>
                <p14:cNvContentPartPr/>
                <p14:nvPr/>
              </p14:nvContentPartPr>
              <p14:xfrm>
                <a:off x="7815449" y="2387369"/>
                <a:ext cx="223560" cy="171360"/>
              </p14:xfrm>
            </p:contentPart>
          </mc:Choice>
          <mc:Fallback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9FD18671-E553-9188-10C7-96D6908D7E12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7806449" y="2378729"/>
                  <a:ext cx="24120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3C15E0C5-C4C7-5285-01EF-4C7602D5C4D0}"/>
                    </a:ext>
                  </a:extLst>
                </p14:cNvPr>
                <p14:cNvContentPartPr/>
                <p14:nvPr/>
              </p14:nvContentPartPr>
              <p14:xfrm>
                <a:off x="8080049" y="2403929"/>
                <a:ext cx="200880" cy="333360"/>
              </p14:xfrm>
            </p:contentPart>
          </mc:Choice>
          <mc:Fallback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3C15E0C5-C4C7-5285-01EF-4C7602D5C4D0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071049" y="2395289"/>
                  <a:ext cx="21852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7D50677C-437D-D90D-9530-228062BA4A92}"/>
                    </a:ext>
                  </a:extLst>
                </p14:cNvPr>
                <p14:cNvContentPartPr/>
                <p14:nvPr/>
              </p14:nvContentPartPr>
              <p14:xfrm>
                <a:off x="8359769" y="2410049"/>
                <a:ext cx="32760" cy="153720"/>
              </p14:xfrm>
            </p:contentPart>
          </mc:Choice>
          <mc:Fallback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7D50677C-437D-D90D-9530-228062BA4A92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8351129" y="2401049"/>
                  <a:ext cx="5040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F5FB2424-AA0B-83F1-4856-A854A0BA9A18}"/>
                    </a:ext>
                  </a:extLst>
                </p14:cNvPr>
                <p14:cNvContentPartPr/>
                <p14:nvPr/>
              </p14:nvContentPartPr>
              <p14:xfrm>
                <a:off x="8469209" y="2189369"/>
                <a:ext cx="210240" cy="345600"/>
              </p14:xfrm>
            </p:contentPart>
          </mc:Choice>
          <mc:Fallback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F5FB2424-AA0B-83F1-4856-A854A0BA9A18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8460569" y="2180369"/>
                  <a:ext cx="22788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2D7D5376-3357-3110-0194-99AE2AD2192A}"/>
                    </a:ext>
                  </a:extLst>
                </p14:cNvPr>
                <p14:cNvContentPartPr/>
                <p14:nvPr/>
              </p14:nvContentPartPr>
              <p14:xfrm>
                <a:off x="8760449" y="2398889"/>
                <a:ext cx="228960" cy="126360"/>
              </p14:xfrm>
            </p:contentPart>
          </mc:Choice>
          <mc:Fallback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2D7D5376-3357-3110-0194-99AE2AD2192A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8751809" y="2390249"/>
                  <a:ext cx="2466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9C2F062C-AA56-9AAF-B45B-B3E3D0C4277A}"/>
                    </a:ext>
                  </a:extLst>
                </p14:cNvPr>
                <p14:cNvContentPartPr/>
                <p14:nvPr/>
              </p14:nvContentPartPr>
              <p14:xfrm>
                <a:off x="8680529" y="2291969"/>
                <a:ext cx="165960" cy="412920"/>
              </p14:xfrm>
            </p:contentPart>
          </mc:Choice>
          <mc:Fallback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9C2F062C-AA56-9AAF-B45B-B3E3D0C4277A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8671529" y="2282969"/>
                  <a:ext cx="183600" cy="43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D2EAA737-6139-21F4-90A4-946D0EA1F13F}"/>
                    </a:ext>
                  </a:extLst>
                </p14:cNvPr>
                <p14:cNvContentPartPr/>
                <p14:nvPr/>
              </p14:nvContentPartPr>
              <p14:xfrm>
                <a:off x="8991929" y="2389889"/>
                <a:ext cx="273240" cy="139680"/>
              </p14:xfrm>
            </p:contentPart>
          </mc:Choice>
          <mc:Fallback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D2EAA737-6139-21F4-90A4-946D0EA1F13F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8982929" y="2381249"/>
                  <a:ext cx="29088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B42743E9-F3ED-7E3E-ED0D-E935E7CD5D8B}"/>
                    </a:ext>
                  </a:extLst>
                </p14:cNvPr>
                <p14:cNvContentPartPr/>
                <p14:nvPr/>
              </p14:nvContentPartPr>
              <p14:xfrm>
                <a:off x="9080129" y="2199089"/>
                <a:ext cx="19080" cy="57600"/>
              </p14:xfrm>
            </p:contentPart>
          </mc:Choice>
          <mc:Fallback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B42743E9-F3ED-7E3E-ED0D-E935E7CD5D8B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9071129" y="2190449"/>
                  <a:ext cx="36720" cy="7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EF964BC5-9D60-EBFE-D6F4-36F510B9A125}"/>
                    </a:ext>
                  </a:extLst>
                </p14:cNvPr>
                <p14:cNvContentPartPr/>
                <p14:nvPr/>
              </p14:nvContentPartPr>
              <p14:xfrm>
                <a:off x="9345449" y="2378729"/>
                <a:ext cx="160200" cy="164160"/>
              </p14:xfrm>
            </p:contentPart>
          </mc:Choice>
          <mc:Fallback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EF964BC5-9D60-EBFE-D6F4-36F510B9A125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9336809" y="2370089"/>
                  <a:ext cx="177840" cy="181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7DB4FE1D-3332-A561-9B79-7E1AA5719891}"/>
              </a:ext>
            </a:extLst>
          </p:cNvPr>
          <p:cNvGrpSpPr/>
          <p:nvPr/>
        </p:nvGrpSpPr>
        <p:grpSpPr>
          <a:xfrm>
            <a:off x="353729" y="2884889"/>
            <a:ext cx="1329480" cy="574920"/>
            <a:chOff x="353729" y="2884889"/>
            <a:chExt cx="1329480" cy="574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AE62621C-1CC9-EBD2-6075-CE12B246B5DF}"/>
                    </a:ext>
                  </a:extLst>
                </p14:cNvPr>
                <p14:cNvContentPartPr/>
                <p14:nvPr/>
              </p14:nvContentPartPr>
              <p14:xfrm>
                <a:off x="448049" y="2942129"/>
                <a:ext cx="42480" cy="318240"/>
              </p14:xfrm>
            </p:contentPart>
          </mc:Choice>
          <mc:Fallback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AE62621C-1CC9-EBD2-6075-CE12B246B5DF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439409" y="2933489"/>
                  <a:ext cx="60120" cy="3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765F08AC-11CC-0ED3-DB61-648F84B4CA80}"/>
                    </a:ext>
                  </a:extLst>
                </p14:cNvPr>
                <p14:cNvContentPartPr/>
                <p14:nvPr/>
              </p14:nvContentPartPr>
              <p14:xfrm>
                <a:off x="353729" y="2884889"/>
                <a:ext cx="294840" cy="374400"/>
              </p14:xfrm>
            </p:contentPart>
          </mc:Choice>
          <mc:Fallback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765F08AC-11CC-0ED3-DB61-648F84B4CA80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344729" y="2876249"/>
                  <a:ext cx="312480" cy="39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A2F38C28-A244-EC0E-8B0E-BB19D37B7093}"/>
                    </a:ext>
                  </a:extLst>
                </p14:cNvPr>
                <p14:cNvContentPartPr/>
                <p14:nvPr/>
              </p14:nvContentPartPr>
              <p14:xfrm>
                <a:off x="670889" y="3076769"/>
                <a:ext cx="144000" cy="383040"/>
              </p14:xfrm>
            </p:contentPart>
          </mc:Choice>
          <mc:Fallback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A2F38C28-A244-EC0E-8B0E-BB19D37B7093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661889" y="3067769"/>
                  <a:ext cx="161640" cy="40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5BC73A71-5C50-543A-F819-18BC4BB17DDC}"/>
                    </a:ext>
                  </a:extLst>
                </p14:cNvPr>
                <p14:cNvContentPartPr/>
                <p14:nvPr/>
              </p14:nvContentPartPr>
              <p14:xfrm>
                <a:off x="861689" y="2929529"/>
                <a:ext cx="27000" cy="315360"/>
              </p14:xfrm>
            </p:contentPart>
          </mc:Choice>
          <mc:Fallback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5BC73A71-5C50-543A-F819-18BC4BB17DDC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853049" y="2920529"/>
                  <a:ext cx="44640" cy="33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3C4E2132-61AD-3313-20A9-3D4D55553685}"/>
                    </a:ext>
                  </a:extLst>
                </p14:cNvPr>
                <p14:cNvContentPartPr/>
                <p14:nvPr/>
              </p14:nvContentPartPr>
              <p14:xfrm>
                <a:off x="1011809" y="3002609"/>
                <a:ext cx="159480" cy="226440"/>
              </p14:xfrm>
            </p:contentPart>
          </mc:Choice>
          <mc:Fallback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3C4E2132-61AD-3313-20A9-3D4D55553685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002809" y="2993969"/>
                  <a:ext cx="17712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69720E37-4A6B-4B58-9C86-2F4175EF3722}"/>
                    </a:ext>
                  </a:extLst>
                </p14:cNvPr>
                <p14:cNvContentPartPr/>
                <p14:nvPr/>
              </p14:nvContentPartPr>
              <p14:xfrm>
                <a:off x="1220609" y="3002609"/>
                <a:ext cx="31320" cy="232560"/>
              </p14:xfrm>
            </p:contentPart>
          </mc:Choice>
          <mc:Fallback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69720E37-4A6B-4B58-9C86-2F4175EF372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211969" y="2993969"/>
                  <a:ext cx="4896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D1083CA6-7F2F-DD5B-F3E1-4DEAEED0C71F}"/>
                    </a:ext>
                  </a:extLst>
                </p14:cNvPr>
                <p14:cNvContentPartPr/>
                <p14:nvPr/>
              </p14:nvContentPartPr>
              <p14:xfrm>
                <a:off x="1215569" y="3046529"/>
                <a:ext cx="140040" cy="195480"/>
              </p14:xfrm>
            </p:contentPart>
          </mc:Choice>
          <mc:Fallback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D1083CA6-7F2F-DD5B-F3E1-4DEAEED0C71F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206929" y="3037529"/>
                  <a:ext cx="15768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9E1D3BDD-F790-E82E-2DC7-47538C77FB3C}"/>
                    </a:ext>
                  </a:extLst>
                </p14:cNvPr>
                <p14:cNvContentPartPr/>
                <p14:nvPr/>
              </p14:nvContentPartPr>
              <p14:xfrm>
                <a:off x="1449569" y="2981369"/>
                <a:ext cx="233640" cy="226080"/>
              </p14:xfrm>
            </p:contentPart>
          </mc:Choice>
          <mc:Fallback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9E1D3BDD-F790-E82E-2DC7-47538C77FB3C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440929" y="2972729"/>
                  <a:ext cx="251280" cy="243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3E975A35-DD55-5253-AE92-32080FBB2563}"/>
              </a:ext>
            </a:extLst>
          </p:cNvPr>
          <p:cNvGrpSpPr/>
          <p:nvPr/>
        </p:nvGrpSpPr>
        <p:grpSpPr>
          <a:xfrm>
            <a:off x="2308889" y="2977769"/>
            <a:ext cx="376920" cy="286200"/>
            <a:chOff x="2308889" y="2977769"/>
            <a:chExt cx="376920" cy="286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4EAEABB0-E417-7281-3C1A-45BCA2F3FEC8}"/>
                    </a:ext>
                  </a:extLst>
                </p14:cNvPr>
                <p14:cNvContentPartPr/>
                <p14:nvPr/>
              </p14:nvContentPartPr>
              <p14:xfrm>
                <a:off x="2308889" y="2977769"/>
                <a:ext cx="222840" cy="249120"/>
              </p14:xfrm>
            </p:contentPart>
          </mc:Choice>
          <mc:Fallback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4EAEABB0-E417-7281-3C1A-45BCA2F3FEC8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299889" y="2969129"/>
                  <a:ext cx="24048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5F1D72CC-5259-702A-C66F-348E447A803D}"/>
                    </a:ext>
                  </a:extLst>
                </p14:cNvPr>
                <p14:cNvContentPartPr/>
                <p14:nvPr/>
              </p14:nvContentPartPr>
              <p14:xfrm>
                <a:off x="2512649" y="3034289"/>
                <a:ext cx="173160" cy="229680"/>
              </p14:xfrm>
            </p:contentPart>
          </mc:Choice>
          <mc:Fallback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5F1D72CC-5259-702A-C66F-348E447A803D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504009" y="3025649"/>
                  <a:ext cx="190800" cy="24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A815C988-856F-8D6F-1BF0-2B60AFC5A284}"/>
              </a:ext>
            </a:extLst>
          </p:cNvPr>
          <p:cNvGrpSpPr/>
          <p:nvPr/>
        </p:nvGrpSpPr>
        <p:grpSpPr>
          <a:xfrm>
            <a:off x="3177209" y="2932049"/>
            <a:ext cx="975240" cy="338400"/>
            <a:chOff x="3177209" y="2932049"/>
            <a:chExt cx="975240" cy="338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57C89816-E226-81D8-E1EE-28947710D279}"/>
                    </a:ext>
                  </a:extLst>
                </p14:cNvPr>
                <p14:cNvContentPartPr/>
                <p14:nvPr/>
              </p14:nvContentPartPr>
              <p14:xfrm>
                <a:off x="3198809" y="3023129"/>
                <a:ext cx="21240" cy="231480"/>
              </p14:xfrm>
            </p:contentPart>
          </mc:Choice>
          <mc:Fallback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57C89816-E226-81D8-E1EE-28947710D279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3190169" y="3014489"/>
                  <a:ext cx="3888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521AECC0-CC7C-BD76-4408-01DBC66F54B5}"/>
                    </a:ext>
                  </a:extLst>
                </p14:cNvPr>
                <p14:cNvContentPartPr/>
                <p14:nvPr/>
              </p14:nvContentPartPr>
              <p14:xfrm>
                <a:off x="3177209" y="3050129"/>
                <a:ext cx="188280" cy="201600"/>
              </p14:xfrm>
            </p:contentPart>
          </mc:Choice>
          <mc:Fallback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521AECC0-CC7C-BD76-4408-01DBC66F54B5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3168209" y="3041129"/>
                  <a:ext cx="20592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91FA276B-D835-AE9D-F996-052592A2FB7C}"/>
                    </a:ext>
                  </a:extLst>
                </p14:cNvPr>
                <p14:cNvContentPartPr/>
                <p14:nvPr/>
              </p14:nvContentPartPr>
              <p14:xfrm>
                <a:off x="3415889" y="3087209"/>
                <a:ext cx="172800" cy="155160"/>
              </p14:xfrm>
            </p:contentPart>
          </mc:Choice>
          <mc:Fallback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91FA276B-D835-AE9D-F996-052592A2FB7C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3407249" y="3078569"/>
                  <a:ext cx="1904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A49E06C6-96FA-DD4F-C526-1A77E5A68AEB}"/>
                    </a:ext>
                  </a:extLst>
                </p14:cNvPr>
                <p14:cNvContentPartPr/>
                <p14:nvPr/>
              </p14:nvContentPartPr>
              <p14:xfrm>
                <a:off x="3623969" y="3069929"/>
                <a:ext cx="45000" cy="194040"/>
              </p14:xfrm>
            </p:contentPart>
          </mc:Choice>
          <mc:Fallback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A49E06C6-96FA-DD4F-C526-1A77E5A68AEB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3615329" y="3060929"/>
                  <a:ext cx="626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C118F75F-BBB5-BD1E-242D-0A847D7DFC1B}"/>
                    </a:ext>
                  </a:extLst>
                </p14:cNvPr>
                <p14:cNvContentPartPr/>
                <p14:nvPr/>
              </p14:nvContentPartPr>
              <p14:xfrm>
                <a:off x="3711449" y="3080369"/>
                <a:ext cx="240840" cy="160200"/>
              </p14:xfrm>
            </p:contentPart>
          </mc:Choice>
          <mc:Fallback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C118F75F-BBB5-BD1E-242D-0A847D7DFC1B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3702449" y="3071729"/>
                  <a:ext cx="25848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B5CB6EAB-E2C7-838B-BFCD-71D718FFEF43}"/>
                    </a:ext>
                  </a:extLst>
                </p14:cNvPr>
                <p14:cNvContentPartPr/>
                <p14:nvPr/>
              </p14:nvContentPartPr>
              <p14:xfrm>
                <a:off x="3969569" y="3076769"/>
                <a:ext cx="153360" cy="193680"/>
              </p14:xfrm>
            </p:contentPart>
          </mc:Choice>
          <mc:Fallback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B5CB6EAB-E2C7-838B-BFCD-71D718FFEF43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3960569" y="3067769"/>
                  <a:ext cx="17100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5DEEE234-1439-4A28-386F-A9528EED2DF1}"/>
                    </a:ext>
                  </a:extLst>
                </p14:cNvPr>
                <p14:cNvContentPartPr/>
                <p14:nvPr/>
              </p14:nvContentPartPr>
              <p14:xfrm>
                <a:off x="4123289" y="2932049"/>
                <a:ext cx="29160" cy="71280"/>
              </p14:xfrm>
            </p:contentPart>
          </mc:Choice>
          <mc:Fallback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5DEEE234-1439-4A28-386F-A9528EED2DF1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4114649" y="2923049"/>
                  <a:ext cx="46800" cy="8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4CC77C90-7A1E-574F-AEEB-C2C95E02A5A6}"/>
              </a:ext>
            </a:extLst>
          </p:cNvPr>
          <p:cNvGrpSpPr/>
          <p:nvPr/>
        </p:nvGrpSpPr>
        <p:grpSpPr>
          <a:xfrm>
            <a:off x="4689569" y="2959769"/>
            <a:ext cx="2468160" cy="355680"/>
            <a:chOff x="4689569" y="2959769"/>
            <a:chExt cx="2468160" cy="355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08893BE0-E5CC-0ACD-32BD-A4ED4F5A94F1}"/>
                    </a:ext>
                  </a:extLst>
                </p14:cNvPr>
                <p14:cNvContentPartPr/>
                <p14:nvPr/>
              </p14:nvContentPartPr>
              <p14:xfrm>
                <a:off x="4689569" y="3126809"/>
                <a:ext cx="52200" cy="156960"/>
              </p14:xfrm>
            </p:contentPart>
          </mc:Choice>
          <mc:Fallback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08893BE0-E5CC-0ACD-32BD-A4ED4F5A94F1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4680569" y="3118169"/>
                  <a:ext cx="6984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15319BDA-D0A4-AE85-E569-2B4648BB1710}"/>
                    </a:ext>
                  </a:extLst>
                </p14:cNvPr>
                <p14:cNvContentPartPr/>
                <p14:nvPr/>
              </p14:nvContentPartPr>
              <p14:xfrm>
                <a:off x="4690649" y="3096569"/>
                <a:ext cx="173880" cy="214560"/>
              </p14:xfrm>
            </p:contentPart>
          </mc:Choice>
          <mc:Fallback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15319BDA-D0A4-AE85-E569-2B4648BB1710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4681649" y="3087929"/>
                  <a:ext cx="19152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C9709747-B324-DFA9-F8BD-D5E2289C14E3}"/>
                    </a:ext>
                  </a:extLst>
                </p14:cNvPr>
                <p14:cNvContentPartPr/>
                <p14:nvPr/>
              </p14:nvContentPartPr>
              <p14:xfrm>
                <a:off x="4914209" y="3086489"/>
                <a:ext cx="153720" cy="174600"/>
              </p14:xfrm>
            </p:contentPart>
          </mc:Choice>
          <mc:Fallback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C9709747-B324-DFA9-F8BD-D5E2289C14E3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4905209" y="3077489"/>
                  <a:ext cx="17136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371228B5-DCA2-C4C4-8471-CFDA53E04535}"/>
                    </a:ext>
                  </a:extLst>
                </p14:cNvPr>
                <p14:cNvContentPartPr/>
                <p14:nvPr/>
              </p14:nvContentPartPr>
              <p14:xfrm>
                <a:off x="5093489" y="2959769"/>
                <a:ext cx="196560" cy="330120"/>
              </p14:xfrm>
            </p:contentPart>
          </mc:Choice>
          <mc:Fallback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371228B5-DCA2-C4C4-8471-CFDA53E04535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5084489" y="2951129"/>
                  <a:ext cx="214200" cy="34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4E95955F-3CD5-AEFE-5B6D-0BADF7E7D473}"/>
                    </a:ext>
                  </a:extLst>
                </p14:cNvPr>
                <p14:cNvContentPartPr/>
                <p14:nvPr/>
              </p14:nvContentPartPr>
              <p14:xfrm>
                <a:off x="5269169" y="2962649"/>
                <a:ext cx="241200" cy="344160"/>
              </p14:xfrm>
            </p:contentPart>
          </mc:Choice>
          <mc:Fallback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4E95955F-3CD5-AEFE-5B6D-0BADF7E7D473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5260529" y="2954009"/>
                  <a:ext cx="258840" cy="36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B3DA96FD-B55B-F21A-FF22-1C3BB3B1368F}"/>
                    </a:ext>
                  </a:extLst>
                </p14:cNvPr>
                <p14:cNvContentPartPr/>
                <p14:nvPr/>
              </p14:nvContentPartPr>
              <p14:xfrm>
                <a:off x="5575529" y="3085049"/>
                <a:ext cx="194040" cy="18612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B3DA96FD-B55B-F21A-FF22-1C3BB3B1368F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5566889" y="3076409"/>
                  <a:ext cx="21168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E14B4D83-6A50-68EE-8B86-096586673025}"/>
                    </a:ext>
                  </a:extLst>
                </p14:cNvPr>
                <p14:cNvContentPartPr/>
                <p14:nvPr/>
              </p14:nvContentPartPr>
              <p14:xfrm>
                <a:off x="5879009" y="3103409"/>
                <a:ext cx="37800" cy="144000"/>
              </p14:xfrm>
            </p:contentPart>
          </mc:Choice>
          <mc:Fallback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E14B4D83-6A50-68EE-8B86-096586673025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5870369" y="3094409"/>
                  <a:ext cx="5544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C03A963C-71B6-9AC6-6A53-9A814ADF3910}"/>
                    </a:ext>
                  </a:extLst>
                </p14:cNvPr>
                <p14:cNvContentPartPr/>
                <p14:nvPr/>
              </p14:nvContentPartPr>
              <p14:xfrm>
                <a:off x="5882969" y="3078209"/>
                <a:ext cx="137880" cy="214200"/>
              </p14:xfrm>
            </p:contentPart>
          </mc:Choice>
          <mc:Fallback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C03A963C-71B6-9AC6-6A53-9A814ADF3910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5874329" y="3069209"/>
                  <a:ext cx="15552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4F2A2150-9F5F-5627-655A-8D633AABEB95}"/>
                    </a:ext>
                  </a:extLst>
                </p14:cNvPr>
                <p14:cNvContentPartPr/>
                <p14:nvPr/>
              </p14:nvContentPartPr>
              <p14:xfrm>
                <a:off x="6047849" y="2973809"/>
                <a:ext cx="262080" cy="341640"/>
              </p14:xfrm>
            </p:contentPart>
          </mc:Choice>
          <mc:Fallback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4F2A2150-9F5F-5627-655A-8D633AABEB95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6038849" y="2965169"/>
                  <a:ext cx="279720" cy="35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54508BF3-E38C-CE75-9C31-62AC51C9A17A}"/>
                    </a:ext>
                  </a:extLst>
                </p14:cNvPr>
                <p14:cNvContentPartPr/>
                <p14:nvPr/>
              </p14:nvContentPartPr>
              <p14:xfrm>
                <a:off x="6362489" y="3119969"/>
                <a:ext cx="204840" cy="157320"/>
              </p14:xfrm>
            </p:contentPart>
          </mc:Choice>
          <mc:Fallback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54508BF3-E38C-CE75-9C31-62AC51C9A17A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6353849" y="3111329"/>
                  <a:ext cx="22248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650521C3-1EF4-FE07-93F9-90438D418CB4}"/>
                    </a:ext>
                  </a:extLst>
                </p14:cNvPr>
                <p14:cNvContentPartPr/>
                <p14:nvPr/>
              </p14:nvContentPartPr>
              <p14:xfrm>
                <a:off x="6512609" y="2974169"/>
                <a:ext cx="11160" cy="12600"/>
              </p14:xfrm>
            </p:contentPart>
          </mc:Choice>
          <mc:Fallback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650521C3-1EF4-FE07-93F9-90438D418CB4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6503609" y="2965169"/>
                  <a:ext cx="2880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D6764D91-7596-1E45-3A9C-17BCE82EE521}"/>
                    </a:ext>
                  </a:extLst>
                </p14:cNvPr>
                <p14:cNvContentPartPr/>
                <p14:nvPr/>
              </p14:nvContentPartPr>
              <p14:xfrm>
                <a:off x="6665609" y="3071369"/>
                <a:ext cx="180000" cy="196920"/>
              </p14:xfrm>
            </p:contentPart>
          </mc:Choice>
          <mc:Fallback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D6764D91-7596-1E45-3A9C-17BCE82EE521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6656609" y="3062729"/>
                  <a:ext cx="19764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F28D5E16-647C-6F29-C89E-BD21AEDE8AF9}"/>
                    </a:ext>
                  </a:extLst>
                </p14:cNvPr>
                <p14:cNvContentPartPr/>
                <p14:nvPr/>
              </p14:nvContentPartPr>
              <p14:xfrm>
                <a:off x="6918689" y="3095489"/>
                <a:ext cx="36000" cy="191880"/>
              </p14:xfrm>
            </p:contentPart>
          </mc:Choice>
          <mc:Fallback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F28D5E16-647C-6F29-C89E-BD21AEDE8AF9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6910049" y="3086849"/>
                  <a:ext cx="5364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D6A895B0-3A6B-F913-1AD5-6741395A61DD}"/>
                    </a:ext>
                  </a:extLst>
                </p14:cNvPr>
                <p14:cNvContentPartPr/>
                <p14:nvPr/>
              </p14:nvContentPartPr>
              <p14:xfrm>
                <a:off x="6977369" y="3097289"/>
                <a:ext cx="180360" cy="192600"/>
              </p14:xfrm>
            </p:contentPart>
          </mc:Choice>
          <mc:Fallback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D6A895B0-3A6B-F913-1AD5-6741395A61DD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6968369" y="3088289"/>
                  <a:ext cx="198000" cy="210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0395035A-F6A5-B42F-D0A1-9BEA845D565D}"/>
              </a:ext>
            </a:extLst>
          </p:cNvPr>
          <p:cNvGrpSpPr/>
          <p:nvPr/>
        </p:nvGrpSpPr>
        <p:grpSpPr>
          <a:xfrm>
            <a:off x="7647329" y="3120689"/>
            <a:ext cx="724320" cy="199440"/>
            <a:chOff x="7647329" y="3120689"/>
            <a:chExt cx="724320" cy="199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883F3275-2502-FAC4-BB42-D8D3125345B1}"/>
                    </a:ext>
                  </a:extLst>
                </p14:cNvPr>
                <p14:cNvContentPartPr/>
                <p14:nvPr/>
              </p14:nvContentPartPr>
              <p14:xfrm>
                <a:off x="7647329" y="3120689"/>
                <a:ext cx="207720" cy="199440"/>
              </p14:xfrm>
            </p:contentPart>
          </mc:Choice>
          <mc:Fallback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883F3275-2502-FAC4-BB42-D8D3125345B1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7638329" y="3111689"/>
                  <a:ext cx="22536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3D2B84FB-D235-A89F-B569-F84302A9B1A4}"/>
                    </a:ext>
                  </a:extLst>
                </p14:cNvPr>
                <p14:cNvContentPartPr/>
                <p14:nvPr/>
              </p14:nvContentPartPr>
              <p14:xfrm>
                <a:off x="7875929" y="3143369"/>
                <a:ext cx="279360" cy="149400"/>
              </p14:xfrm>
            </p:contentPart>
          </mc:Choice>
          <mc:Fallback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3D2B84FB-D235-A89F-B569-F84302A9B1A4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7866929" y="3134369"/>
                  <a:ext cx="29700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BA2F956A-CC65-0E72-AD57-FF23023C1E7C}"/>
                    </a:ext>
                  </a:extLst>
                </p14:cNvPr>
                <p14:cNvContentPartPr/>
                <p14:nvPr/>
              </p14:nvContentPartPr>
              <p14:xfrm>
                <a:off x="8197049" y="3139049"/>
                <a:ext cx="174600" cy="169200"/>
              </p14:xfrm>
            </p:contentPart>
          </mc:Choice>
          <mc:Fallback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BA2F956A-CC65-0E72-AD57-FF23023C1E7C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8188409" y="3130409"/>
                  <a:ext cx="192240" cy="186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FE157484-72E4-A385-F93E-5F7010DD7BA1}"/>
              </a:ext>
            </a:extLst>
          </p:cNvPr>
          <p:cNvGrpSpPr/>
          <p:nvPr/>
        </p:nvGrpSpPr>
        <p:grpSpPr>
          <a:xfrm>
            <a:off x="8801849" y="2964449"/>
            <a:ext cx="1640880" cy="549000"/>
            <a:chOff x="8801849" y="2964449"/>
            <a:chExt cx="1640880" cy="549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69D90FD3-DA93-934A-DF68-476A76B964CD}"/>
                    </a:ext>
                  </a:extLst>
                </p14:cNvPr>
                <p14:cNvContentPartPr/>
                <p14:nvPr/>
              </p14:nvContentPartPr>
              <p14:xfrm>
                <a:off x="8801849" y="3139049"/>
                <a:ext cx="212760" cy="174240"/>
              </p14:xfrm>
            </p:contentPart>
          </mc:Choice>
          <mc:Fallback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69D90FD3-DA93-934A-DF68-476A76B964CD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793209" y="3130409"/>
                  <a:ext cx="23040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A7142421-904F-208C-0E10-28A9A71E1F4A}"/>
                    </a:ext>
                  </a:extLst>
                </p14:cNvPr>
                <p14:cNvContentPartPr/>
                <p14:nvPr/>
              </p14:nvContentPartPr>
              <p14:xfrm>
                <a:off x="8989409" y="3168569"/>
                <a:ext cx="234360" cy="344880"/>
              </p14:xfrm>
            </p:contentPart>
          </mc:Choice>
          <mc:Fallback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A7142421-904F-208C-0E10-28A9A71E1F4A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8980769" y="3159929"/>
                  <a:ext cx="252000" cy="36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EED6AF5A-77FF-E1E6-D9BA-358FADEA0EAE}"/>
                    </a:ext>
                  </a:extLst>
                </p14:cNvPr>
                <p14:cNvContentPartPr/>
                <p14:nvPr/>
              </p14:nvContentPartPr>
              <p14:xfrm>
                <a:off x="9328169" y="3167489"/>
                <a:ext cx="51480" cy="163440"/>
              </p14:xfrm>
            </p:contentPart>
          </mc:Choice>
          <mc:Fallback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EED6AF5A-77FF-E1E6-D9BA-358FADEA0EAE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9319529" y="3158849"/>
                  <a:ext cx="6912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D7EA980D-F66E-5332-B145-9BDBC2AD03EC}"/>
                    </a:ext>
                  </a:extLst>
                </p14:cNvPr>
                <p14:cNvContentPartPr/>
                <p14:nvPr/>
              </p14:nvContentPartPr>
              <p14:xfrm>
                <a:off x="9448409" y="2964449"/>
                <a:ext cx="190080" cy="309960"/>
              </p14:xfrm>
            </p:contentPart>
          </mc:Choice>
          <mc:Fallback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D7EA980D-F66E-5332-B145-9BDBC2AD03EC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9439409" y="2955809"/>
                  <a:ext cx="207720" cy="32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A3F23025-CF17-375A-4E3B-D8E85130804B}"/>
                    </a:ext>
                  </a:extLst>
                </p14:cNvPr>
                <p14:cNvContentPartPr/>
                <p14:nvPr/>
              </p14:nvContentPartPr>
              <p14:xfrm>
                <a:off x="9734609" y="3158489"/>
                <a:ext cx="201960" cy="133920"/>
              </p14:xfrm>
            </p:contentPart>
          </mc:Choice>
          <mc:Fallback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A3F23025-CF17-375A-4E3B-D8E85130804B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9725609" y="3149489"/>
                  <a:ext cx="2196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2A6CE7DF-BC81-7CC6-0DE5-10C61D30FC9E}"/>
                    </a:ext>
                  </a:extLst>
                </p14:cNvPr>
                <p14:cNvContentPartPr/>
                <p14:nvPr/>
              </p14:nvContentPartPr>
              <p14:xfrm>
                <a:off x="9632369" y="3006209"/>
                <a:ext cx="168120" cy="493200"/>
              </p14:xfrm>
            </p:contentPart>
          </mc:Choice>
          <mc:Fallback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2A6CE7DF-BC81-7CC6-0DE5-10C61D30FC9E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9623729" y="2997569"/>
                  <a:ext cx="185760" cy="51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A4ED949E-45D0-5885-82E6-E465FC19850F}"/>
                    </a:ext>
                  </a:extLst>
                </p14:cNvPr>
                <p14:cNvContentPartPr/>
                <p14:nvPr/>
              </p14:nvContentPartPr>
              <p14:xfrm>
                <a:off x="9976169" y="3172169"/>
                <a:ext cx="241200" cy="149040"/>
              </p14:xfrm>
            </p:contentPart>
          </mc:Choice>
          <mc:Fallback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A4ED949E-45D0-5885-82E6-E465FC19850F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9967529" y="3163169"/>
                  <a:ext cx="25884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86B1CFC5-2490-71F4-478C-7139B0571305}"/>
                    </a:ext>
                  </a:extLst>
                </p14:cNvPr>
                <p14:cNvContentPartPr/>
                <p14:nvPr/>
              </p14:nvContentPartPr>
              <p14:xfrm>
                <a:off x="10038809" y="2975609"/>
                <a:ext cx="15120" cy="85320"/>
              </p14:xfrm>
            </p:contentPart>
          </mc:Choice>
          <mc:Fallback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86B1CFC5-2490-71F4-478C-7139B0571305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029809" y="2966609"/>
                  <a:ext cx="32760" cy="10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378FB179-8642-5865-1E0F-4C8A59D42ACB}"/>
                    </a:ext>
                  </a:extLst>
                </p14:cNvPr>
                <p14:cNvContentPartPr/>
                <p14:nvPr/>
              </p14:nvContentPartPr>
              <p14:xfrm>
                <a:off x="10290449" y="3104129"/>
                <a:ext cx="152280" cy="209880"/>
              </p14:xfrm>
            </p:contentPart>
          </mc:Choice>
          <mc:Fallback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378FB179-8642-5865-1E0F-4C8A59D42ACB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0281449" y="3095129"/>
                  <a:ext cx="169920" cy="227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51BCC20C-F790-64FE-DF35-12F86FA64A21}"/>
              </a:ext>
            </a:extLst>
          </p:cNvPr>
          <p:cNvGrpSpPr/>
          <p:nvPr/>
        </p:nvGrpSpPr>
        <p:grpSpPr>
          <a:xfrm>
            <a:off x="450569" y="3800369"/>
            <a:ext cx="1540440" cy="538560"/>
            <a:chOff x="450569" y="3800369"/>
            <a:chExt cx="1540440" cy="538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05CE3A3F-1D64-5B82-616A-53946441AF77}"/>
                    </a:ext>
                  </a:extLst>
                </p14:cNvPr>
                <p14:cNvContentPartPr/>
                <p14:nvPr/>
              </p14:nvContentPartPr>
              <p14:xfrm>
                <a:off x="450569" y="3816569"/>
                <a:ext cx="227160" cy="336960"/>
              </p14:xfrm>
            </p:contentPart>
          </mc:Choice>
          <mc:Fallback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05CE3A3F-1D64-5B82-616A-53946441AF77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441569" y="3807929"/>
                  <a:ext cx="244800" cy="35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4C4FBFF6-879B-1F86-6A59-BF96AFF94B01}"/>
                    </a:ext>
                  </a:extLst>
                </p14:cNvPr>
                <p14:cNvContentPartPr/>
                <p14:nvPr/>
              </p14:nvContentPartPr>
              <p14:xfrm>
                <a:off x="702209" y="4031489"/>
                <a:ext cx="46440" cy="127080"/>
              </p14:xfrm>
            </p:contentPart>
          </mc:Choice>
          <mc:Fallback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4C4FBFF6-879B-1F86-6A59-BF96AFF94B01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693569" y="4022489"/>
                  <a:ext cx="640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1EBE2E4D-1F62-2992-627E-95ACC470EAC9}"/>
                    </a:ext>
                  </a:extLst>
                </p14:cNvPr>
                <p14:cNvContentPartPr/>
                <p14:nvPr/>
              </p14:nvContentPartPr>
              <p14:xfrm>
                <a:off x="698249" y="3954089"/>
                <a:ext cx="159120" cy="290520"/>
              </p14:xfrm>
            </p:contentPart>
          </mc:Choice>
          <mc:Fallback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1EBE2E4D-1F62-2992-627E-95ACC470EAC9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689249" y="3945089"/>
                  <a:ext cx="176760" cy="30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171B4E42-C546-72C9-910B-2803873DE92F}"/>
                    </a:ext>
                  </a:extLst>
                </p14:cNvPr>
                <p14:cNvContentPartPr/>
                <p14:nvPr/>
              </p14:nvContentPartPr>
              <p14:xfrm>
                <a:off x="932609" y="4009169"/>
                <a:ext cx="35640" cy="191160"/>
              </p14:xfrm>
            </p:contentPart>
          </mc:Choice>
          <mc:Fallback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171B4E42-C546-72C9-910B-2803873DE92F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923609" y="4000529"/>
                  <a:ext cx="5328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4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EDC155EF-2A74-B858-2ADF-9512785161AE}"/>
                    </a:ext>
                  </a:extLst>
                </p14:cNvPr>
                <p14:cNvContentPartPr/>
                <p14:nvPr/>
              </p14:nvContentPartPr>
              <p14:xfrm>
                <a:off x="1043849" y="3850769"/>
                <a:ext cx="189720" cy="389520"/>
              </p14:xfrm>
            </p:contentPart>
          </mc:Choice>
          <mc:Fallback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EDC155EF-2A74-B858-2ADF-9512785161AE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035209" y="3842129"/>
                  <a:ext cx="207360" cy="40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CC0DD829-1766-9F42-110A-5EF8098EC1D0}"/>
                    </a:ext>
                  </a:extLst>
                </p14:cNvPr>
                <p14:cNvContentPartPr/>
                <p14:nvPr/>
              </p14:nvContentPartPr>
              <p14:xfrm>
                <a:off x="1356329" y="3941489"/>
                <a:ext cx="143280" cy="226440"/>
              </p14:xfrm>
            </p:contentPart>
          </mc:Choice>
          <mc:Fallback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CC0DD829-1766-9F42-110A-5EF8098EC1D0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347689" y="3932849"/>
                  <a:ext cx="16092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8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E3344D2D-ADCF-F5E4-98B3-8810A0305EE2}"/>
                    </a:ext>
                  </a:extLst>
                </p14:cNvPr>
                <p14:cNvContentPartPr/>
                <p14:nvPr/>
              </p14:nvContentPartPr>
              <p14:xfrm>
                <a:off x="1406369" y="3800369"/>
                <a:ext cx="15120" cy="15480"/>
              </p14:xfrm>
            </p:contentPart>
          </mc:Choice>
          <mc:Fallback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E3344D2D-ADCF-F5E4-98B3-8810A0305EE2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397369" y="3791729"/>
                  <a:ext cx="3276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0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4ED0C998-CE5D-600D-93D5-5EA7E7F7ADA4}"/>
                    </a:ext>
                  </a:extLst>
                </p14:cNvPr>
                <p14:cNvContentPartPr/>
                <p14:nvPr/>
              </p14:nvContentPartPr>
              <p14:xfrm>
                <a:off x="1488089" y="3927449"/>
                <a:ext cx="239760" cy="411480"/>
              </p14:xfrm>
            </p:contentPart>
          </mc:Choice>
          <mc:Fallback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4ED0C998-CE5D-600D-93D5-5EA7E7F7ADA4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479449" y="3918809"/>
                  <a:ext cx="257400" cy="42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2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74340314-F542-8087-9A32-21714AFDC7D3}"/>
                    </a:ext>
                  </a:extLst>
                </p14:cNvPr>
                <p14:cNvContentPartPr/>
                <p14:nvPr/>
              </p14:nvContentPartPr>
              <p14:xfrm>
                <a:off x="1786529" y="3924929"/>
                <a:ext cx="204480" cy="221040"/>
              </p14:xfrm>
            </p:contentPart>
          </mc:Choice>
          <mc:Fallback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74340314-F542-8087-9A32-21714AFDC7D3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777889" y="3916289"/>
                  <a:ext cx="222120" cy="238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4E0D7DCD-BB7C-4D97-1853-E92D8A270E57}"/>
              </a:ext>
            </a:extLst>
          </p:cNvPr>
          <p:cNvGrpSpPr/>
          <p:nvPr/>
        </p:nvGrpSpPr>
        <p:grpSpPr>
          <a:xfrm>
            <a:off x="2330489" y="3924929"/>
            <a:ext cx="453600" cy="213480"/>
            <a:chOff x="2330489" y="3924929"/>
            <a:chExt cx="453600" cy="213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4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054E1C61-CAA8-7605-7D55-115A2B8F7CF1}"/>
                    </a:ext>
                  </a:extLst>
                </p14:cNvPr>
                <p14:cNvContentPartPr/>
                <p14:nvPr/>
              </p14:nvContentPartPr>
              <p14:xfrm>
                <a:off x="2330489" y="3924929"/>
                <a:ext cx="269280" cy="213480"/>
              </p14:xfrm>
            </p:contentPart>
          </mc:Choice>
          <mc:Fallback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054E1C61-CAA8-7605-7D55-115A2B8F7CF1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2321849" y="3916289"/>
                  <a:ext cx="2869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6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7CBC94B7-12D9-6C79-B4B3-EB07D1B95670}"/>
                    </a:ext>
                  </a:extLst>
                </p14:cNvPr>
                <p14:cNvContentPartPr/>
                <p14:nvPr/>
              </p14:nvContentPartPr>
              <p14:xfrm>
                <a:off x="2645489" y="3953369"/>
                <a:ext cx="138600" cy="162000"/>
              </p14:xfrm>
            </p:contentPart>
          </mc:Choice>
          <mc:Fallback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7CBC94B7-12D9-6C79-B4B3-EB07D1B95670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2636489" y="3944729"/>
                  <a:ext cx="156240" cy="179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08912B87-87A2-E6B3-A3CA-FC662007ACC4}"/>
              </a:ext>
            </a:extLst>
          </p:cNvPr>
          <p:cNvGrpSpPr/>
          <p:nvPr/>
        </p:nvGrpSpPr>
        <p:grpSpPr>
          <a:xfrm>
            <a:off x="3252809" y="3746009"/>
            <a:ext cx="2051280" cy="586440"/>
            <a:chOff x="3252809" y="3746009"/>
            <a:chExt cx="2051280" cy="586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F7F21D17-069C-19DC-BAC8-CC289D6DFBE3}"/>
                    </a:ext>
                  </a:extLst>
                </p14:cNvPr>
                <p14:cNvContentPartPr/>
                <p14:nvPr/>
              </p14:nvContentPartPr>
              <p14:xfrm>
                <a:off x="3270089" y="3962729"/>
                <a:ext cx="255600" cy="164520"/>
              </p14:xfrm>
            </p:contentPart>
          </mc:Choice>
          <mc:Fallback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F7F21D17-069C-19DC-BAC8-CC289D6DFBE3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3261449" y="3953729"/>
                  <a:ext cx="27324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DAC43E0A-2932-8FFE-B7BB-1B857A34D584}"/>
                    </a:ext>
                  </a:extLst>
                </p14:cNvPr>
                <p14:cNvContentPartPr/>
                <p14:nvPr/>
              </p14:nvContentPartPr>
              <p14:xfrm>
                <a:off x="3252809" y="3893969"/>
                <a:ext cx="47880" cy="438480"/>
              </p14:xfrm>
            </p:contentPart>
          </mc:Choice>
          <mc:Fallback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DAC43E0A-2932-8FFE-B7BB-1B857A34D584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3243809" y="3884969"/>
                  <a:ext cx="65520" cy="45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E0446A3F-4467-F1DA-5196-6921C35BC0FF}"/>
                    </a:ext>
                  </a:extLst>
                </p14:cNvPr>
                <p14:cNvContentPartPr/>
                <p14:nvPr/>
              </p14:nvContentPartPr>
              <p14:xfrm>
                <a:off x="3581129" y="3933569"/>
                <a:ext cx="14760" cy="203400"/>
              </p14:xfrm>
            </p:contentPart>
          </mc:Choice>
          <mc:Fallback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E0446A3F-4467-F1DA-5196-6921C35BC0FF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3572489" y="3924569"/>
                  <a:ext cx="3240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603A80CA-45EB-5668-F2A5-1356D44C7489}"/>
                    </a:ext>
                  </a:extLst>
                </p14:cNvPr>
                <p14:cNvContentPartPr/>
                <p14:nvPr/>
              </p14:nvContentPartPr>
              <p14:xfrm>
                <a:off x="3704969" y="3930689"/>
                <a:ext cx="12600" cy="196920"/>
              </p14:xfrm>
            </p:contentPart>
          </mc:Choice>
          <mc:Fallback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603A80CA-45EB-5668-F2A5-1356D44C7489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3696329" y="3922049"/>
                  <a:ext cx="3024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170C3540-194B-7515-3686-5F0F172B4E8A}"/>
                    </a:ext>
                  </a:extLst>
                </p14:cNvPr>
                <p14:cNvContentPartPr/>
                <p14:nvPr/>
              </p14:nvContentPartPr>
              <p14:xfrm>
                <a:off x="3695609" y="3938609"/>
                <a:ext cx="141840" cy="185400"/>
              </p14:xfrm>
            </p:contentPart>
          </mc:Choice>
          <mc:Fallback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170C3540-194B-7515-3686-5F0F172B4E8A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3686609" y="3929609"/>
                  <a:ext cx="15948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D057540B-48EC-058F-5AAE-80D6BF109280}"/>
                    </a:ext>
                  </a:extLst>
                </p14:cNvPr>
                <p14:cNvContentPartPr/>
                <p14:nvPr/>
              </p14:nvContentPartPr>
              <p14:xfrm>
                <a:off x="3881729" y="3960929"/>
                <a:ext cx="169200" cy="358920"/>
              </p14:xfrm>
            </p:contentPart>
          </mc:Choice>
          <mc:Fallback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D057540B-48EC-058F-5AAE-80D6BF109280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3872729" y="3951929"/>
                  <a:ext cx="186840" cy="37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133613B0-7955-D43D-52EE-771B89D42E14}"/>
                    </a:ext>
                  </a:extLst>
                </p14:cNvPr>
                <p14:cNvContentPartPr/>
                <p14:nvPr/>
              </p14:nvContentPartPr>
              <p14:xfrm>
                <a:off x="4107089" y="3951569"/>
                <a:ext cx="119880" cy="165960"/>
              </p14:xfrm>
            </p:contentPart>
          </mc:Choice>
          <mc:Fallback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133613B0-7955-D43D-52EE-771B89D42E14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4098449" y="3942929"/>
                  <a:ext cx="13752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5FA4BAE0-E3E8-4C0C-6B58-DAB29DBBEF60}"/>
                    </a:ext>
                  </a:extLst>
                </p14:cNvPr>
                <p14:cNvContentPartPr/>
                <p14:nvPr/>
              </p14:nvContentPartPr>
              <p14:xfrm>
                <a:off x="4157129" y="3746009"/>
                <a:ext cx="9360" cy="38880"/>
              </p14:xfrm>
            </p:contentPart>
          </mc:Choice>
          <mc:Fallback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5FA4BAE0-E3E8-4C0C-6B58-DAB29DBBEF60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4148489" y="3737369"/>
                  <a:ext cx="2700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1E01D598-BCB8-D4B0-10C9-AE940098D332}"/>
                    </a:ext>
                  </a:extLst>
                </p14:cNvPr>
                <p14:cNvContentPartPr/>
                <p14:nvPr/>
              </p14:nvContentPartPr>
              <p14:xfrm>
                <a:off x="4267289" y="3899729"/>
                <a:ext cx="183960" cy="232200"/>
              </p14:xfrm>
            </p:contentPart>
          </mc:Choice>
          <mc:Fallback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1E01D598-BCB8-D4B0-10C9-AE940098D332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4258289" y="3890729"/>
                  <a:ext cx="20160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CBF6FBD9-3D46-0F2D-C804-8CF177C8710D}"/>
                    </a:ext>
                  </a:extLst>
                </p14:cNvPr>
                <p14:cNvContentPartPr/>
                <p14:nvPr/>
              </p14:nvContentPartPr>
              <p14:xfrm>
                <a:off x="4485089" y="3923129"/>
                <a:ext cx="140040" cy="192600"/>
              </p14:xfrm>
            </p:contentPart>
          </mc:Choice>
          <mc:Fallback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CBF6FBD9-3D46-0F2D-C804-8CF177C8710D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4476449" y="3914129"/>
                  <a:ext cx="15768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1F49D03A-7B8C-5A2B-6730-80A7BBBEDDF3}"/>
                    </a:ext>
                  </a:extLst>
                </p14:cNvPr>
                <p14:cNvContentPartPr/>
                <p14:nvPr/>
              </p14:nvContentPartPr>
              <p14:xfrm>
                <a:off x="4664369" y="3974249"/>
                <a:ext cx="203040" cy="335880"/>
              </p14:xfrm>
            </p:contentPart>
          </mc:Choice>
          <mc:Fallback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1F49D03A-7B8C-5A2B-6730-80A7BBBEDDF3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4655729" y="3965249"/>
                  <a:ext cx="220680" cy="35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D3FB1DEF-0948-6A3F-51A9-56FE0176C9B7}"/>
                    </a:ext>
                  </a:extLst>
                </p14:cNvPr>
                <p14:cNvContentPartPr/>
                <p14:nvPr/>
              </p14:nvContentPartPr>
              <p14:xfrm>
                <a:off x="4925009" y="3958409"/>
                <a:ext cx="138600" cy="155160"/>
              </p14:xfrm>
            </p:contentPart>
          </mc:Choice>
          <mc:Fallback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D3FB1DEF-0948-6A3F-51A9-56FE0176C9B7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4916369" y="3949769"/>
                  <a:ext cx="1562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5D1837F6-7382-1049-1FED-FC7C61AB9AE8}"/>
                    </a:ext>
                  </a:extLst>
                </p14:cNvPr>
                <p14:cNvContentPartPr/>
                <p14:nvPr/>
              </p14:nvContentPartPr>
              <p14:xfrm>
                <a:off x="5220209" y="4085849"/>
                <a:ext cx="83880" cy="152280"/>
              </p14:xfrm>
            </p:contentPart>
          </mc:Choice>
          <mc:Fallback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5D1837F6-7382-1049-1FED-FC7C61AB9AE8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5211569" y="4077209"/>
                  <a:ext cx="101520" cy="169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F19641FE-550D-0269-015C-D0C01743A75A}"/>
              </a:ext>
            </a:extLst>
          </p:cNvPr>
          <p:cNvGrpSpPr/>
          <p:nvPr/>
        </p:nvGrpSpPr>
        <p:grpSpPr>
          <a:xfrm>
            <a:off x="5519009" y="3875609"/>
            <a:ext cx="409320" cy="420840"/>
            <a:chOff x="5519009" y="3875609"/>
            <a:chExt cx="409320" cy="420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27D5CE3A-5EC8-31B1-C536-45A5695EC9AA}"/>
                    </a:ext>
                  </a:extLst>
                </p14:cNvPr>
                <p14:cNvContentPartPr/>
                <p14:nvPr/>
              </p14:nvContentPartPr>
              <p14:xfrm>
                <a:off x="5554289" y="3988649"/>
                <a:ext cx="199800" cy="126360"/>
              </p14:xfrm>
            </p:contentPart>
          </mc:Choice>
          <mc:Fallback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27D5CE3A-5EC8-31B1-C536-45A5695EC9AA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5545289" y="3979649"/>
                  <a:ext cx="21744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A9275E89-B3DD-9496-4441-00888AA1746E}"/>
                    </a:ext>
                  </a:extLst>
                </p14:cNvPr>
                <p14:cNvContentPartPr/>
                <p14:nvPr/>
              </p14:nvContentPartPr>
              <p14:xfrm>
                <a:off x="5519009" y="3875609"/>
                <a:ext cx="92520" cy="420840"/>
              </p14:xfrm>
            </p:contentPart>
          </mc:Choice>
          <mc:Fallback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A9275E89-B3DD-9496-4441-00888AA1746E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5510369" y="3866609"/>
                  <a:ext cx="110160" cy="43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46F95A32-E6B4-FBE8-B41E-FBA61EE7DE69}"/>
                    </a:ext>
                  </a:extLst>
                </p14:cNvPr>
                <p14:cNvContentPartPr/>
                <p14:nvPr/>
              </p14:nvContentPartPr>
              <p14:xfrm>
                <a:off x="5749769" y="3999449"/>
                <a:ext cx="178560" cy="165600"/>
              </p14:xfrm>
            </p:contentPart>
          </mc:Choice>
          <mc:Fallback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46F95A32-E6B4-FBE8-B41E-FBA61EE7DE69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5740769" y="3990449"/>
                  <a:ext cx="196200" cy="183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D12AC068-4D2A-CB2C-4F66-72067B13F647}"/>
              </a:ext>
            </a:extLst>
          </p:cNvPr>
          <p:cNvGrpSpPr/>
          <p:nvPr/>
        </p:nvGrpSpPr>
        <p:grpSpPr>
          <a:xfrm>
            <a:off x="6264569" y="3861929"/>
            <a:ext cx="1753560" cy="454320"/>
            <a:chOff x="6264569" y="3861929"/>
            <a:chExt cx="1753560" cy="454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220D34E9-0130-BFD5-D42C-EB556B5809A4}"/>
                    </a:ext>
                  </a:extLst>
                </p14:cNvPr>
                <p14:cNvContentPartPr/>
                <p14:nvPr/>
              </p14:nvContentPartPr>
              <p14:xfrm>
                <a:off x="6300569" y="3986489"/>
                <a:ext cx="196200" cy="141480"/>
              </p14:xfrm>
            </p:contentPart>
          </mc:Choice>
          <mc:Fallback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220D34E9-0130-BFD5-D42C-EB556B5809A4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6291569" y="3977489"/>
                  <a:ext cx="2138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D14DC10F-97C6-CF83-AB66-C0E076A88905}"/>
                    </a:ext>
                  </a:extLst>
                </p14:cNvPr>
                <p14:cNvContentPartPr/>
                <p14:nvPr/>
              </p14:nvContentPartPr>
              <p14:xfrm>
                <a:off x="6264569" y="3880289"/>
                <a:ext cx="114840" cy="435960"/>
              </p14:xfrm>
            </p:contentPart>
          </mc:Choice>
          <mc:Fallback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D14DC10F-97C6-CF83-AB66-C0E076A88905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6255569" y="3871289"/>
                  <a:ext cx="132480" cy="45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C7D7454D-9794-E805-1256-3DDB59555AED}"/>
                    </a:ext>
                  </a:extLst>
                </p14:cNvPr>
                <p14:cNvContentPartPr/>
                <p14:nvPr/>
              </p14:nvContentPartPr>
              <p14:xfrm>
                <a:off x="6514769" y="4035449"/>
                <a:ext cx="181800" cy="157680"/>
              </p14:xfrm>
            </p:contentPart>
          </mc:Choice>
          <mc:Fallback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C7D7454D-9794-E805-1256-3DDB59555AED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6506129" y="4026809"/>
                  <a:ext cx="19944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31221410-B30C-ABCB-83CF-038040E3ECF5}"/>
                    </a:ext>
                  </a:extLst>
                </p14:cNvPr>
                <p14:cNvContentPartPr/>
                <p14:nvPr/>
              </p14:nvContentPartPr>
              <p14:xfrm>
                <a:off x="6813569" y="3861929"/>
                <a:ext cx="171000" cy="297000"/>
              </p14:xfrm>
            </p:contentPart>
          </mc:Choice>
          <mc:Fallback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31221410-B30C-ABCB-83CF-038040E3ECF5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6804929" y="3853289"/>
                  <a:ext cx="188640" cy="31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E3D0EB07-7DBC-8909-6DDF-67FA60FF3882}"/>
                    </a:ext>
                  </a:extLst>
                </p14:cNvPr>
                <p14:cNvContentPartPr/>
                <p14:nvPr/>
              </p14:nvContentPartPr>
              <p14:xfrm>
                <a:off x="7043609" y="3956969"/>
                <a:ext cx="139680" cy="203760"/>
              </p14:xfrm>
            </p:contentPart>
          </mc:Choice>
          <mc:Fallback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E3D0EB07-7DBC-8909-6DDF-67FA60FF3882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7034609" y="3947969"/>
                  <a:ext cx="15732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020528C1-843D-5162-7AAB-84D2E1F901DB}"/>
                    </a:ext>
                  </a:extLst>
                </p14:cNvPr>
                <p14:cNvContentPartPr/>
                <p14:nvPr/>
              </p14:nvContentPartPr>
              <p14:xfrm>
                <a:off x="7262489" y="3995489"/>
                <a:ext cx="119520" cy="158400"/>
              </p14:xfrm>
            </p:contentPart>
          </mc:Choice>
          <mc:Fallback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020528C1-843D-5162-7AAB-84D2E1F901DB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7253489" y="3986489"/>
                  <a:ext cx="13716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2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B0105CD5-2272-7FAA-38BD-BCBCF9B22CB0}"/>
                    </a:ext>
                  </a:extLst>
                </p14:cNvPr>
                <p14:cNvContentPartPr/>
                <p14:nvPr/>
              </p14:nvContentPartPr>
              <p14:xfrm>
                <a:off x="7480289" y="3980729"/>
                <a:ext cx="26640" cy="173160"/>
              </p14:xfrm>
            </p:contentPart>
          </mc:Choice>
          <mc:Fallback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B0105CD5-2272-7FAA-38BD-BCBCF9B22CB0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7471649" y="3971729"/>
                  <a:ext cx="4428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F0585E95-8DA9-87B9-B3E9-62F020427187}"/>
                    </a:ext>
                  </a:extLst>
                </p14:cNvPr>
                <p14:cNvContentPartPr/>
                <p14:nvPr/>
              </p14:nvContentPartPr>
              <p14:xfrm>
                <a:off x="7599809" y="3977489"/>
                <a:ext cx="30240" cy="177120"/>
              </p14:xfrm>
            </p:contentPart>
          </mc:Choice>
          <mc:Fallback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F0585E95-8DA9-87B9-B3E9-62F020427187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7591169" y="3968489"/>
                  <a:ext cx="4788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7FC9CB74-61F5-6720-6480-2A1B148CD03A}"/>
                    </a:ext>
                  </a:extLst>
                </p14:cNvPr>
                <p14:cNvContentPartPr/>
                <p14:nvPr/>
              </p14:nvContentPartPr>
              <p14:xfrm>
                <a:off x="7591889" y="3982169"/>
                <a:ext cx="174600" cy="152280"/>
              </p14:xfrm>
            </p:contentPart>
          </mc:Choice>
          <mc:Fallback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7FC9CB74-61F5-6720-6480-2A1B148CD03A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7582889" y="3973529"/>
                  <a:ext cx="1922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AA758426-BE38-4178-755B-9943FB4A1F95}"/>
                    </a:ext>
                  </a:extLst>
                </p14:cNvPr>
                <p14:cNvContentPartPr/>
                <p14:nvPr/>
              </p14:nvContentPartPr>
              <p14:xfrm>
                <a:off x="7862249" y="4034729"/>
                <a:ext cx="155880" cy="126720"/>
              </p14:xfrm>
            </p:contentPart>
          </mc:Choice>
          <mc:Fallback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AA758426-BE38-4178-755B-9943FB4A1F95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7853249" y="4026089"/>
                  <a:ext cx="17352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DB29217C-25C8-967B-1D32-C35B6F5BFA9E}"/>
                    </a:ext>
                  </a:extLst>
                </p14:cNvPr>
                <p14:cNvContentPartPr/>
                <p14:nvPr/>
              </p14:nvContentPartPr>
              <p14:xfrm>
                <a:off x="7900409" y="3881369"/>
                <a:ext cx="10080" cy="37440"/>
              </p14:xfrm>
            </p:contentPart>
          </mc:Choice>
          <mc:Fallback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DB29217C-25C8-967B-1D32-C35B6F5BFA9E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7891409" y="3872729"/>
                  <a:ext cx="27720" cy="55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12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4EABBDE6-A66F-C5D9-F0B5-CF696519286A}"/>
                  </a:ext>
                </a:extLst>
              </p14:cNvPr>
              <p14:cNvContentPartPr/>
              <p14:nvPr/>
            </p14:nvContentPartPr>
            <p14:xfrm>
              <a:off x="8278049" y="4148489"/>
              <a:ext cx="87120" cy="139320"/>
            </p14:xfrm>
          </p:contentPart>
        </mc:Choice>
        <mc:Fallback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4EABBDE6-A66F-C5D9-F0B5-CF696519286A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8269049" y="4139849"/>
                <a:ext cx="104760" cy="156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98" name="Group 197">
            <a:extLst>
              <a:ext uri="{FF2B5EF4-FFF2-40B4-BE49-F238E27FC236}">
                <a16:creationId xmlns:a16="http://schemas.microsoft.com/office/drawing/2014/main" id="{4F5D948C-3E28-7384-06E4-95054199A585}"/>
              </a:ext>
            </a:extLst>
          </p:cNvPr>
          <p:cNvGrpSpPr/>
          <p:nvPr/>
        </p:nvGrpSpPr>
        <p:grpSpPr>
          <a:xfrm>
            <a:off x="8625089" y="3792089"/>
            <a:ext cx="1147680" cy="376920"/>
            <a:chOff x="8625089" y="3792089"/>
            <a:chExt cx="1147680" cy="376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934753B0-C080-09D3-36F2-9CF707539DC7}"/>
                    </a:ext>
                  </a:extLst>
                </p14:cNvPr>
                <p14:cNvContentPartPr/>
                <p14:nvPr/>
              </p14:nvContentPartPr>
              <p14:xfrm>
                <a:off x="8646689" y="3964889"/>
                <a:ext cx="11160" cy="198000"/>
              </p14:xfrm>
            </p:contentPart>
          </mc:Choice>
          <mc:Fallback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934753B0-C080-09D3-36F2-9CF707539DC7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8638049" y="3955889"/>
                  <a:ext cx="2880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60DE2C59-C024-60AA-97F0-D93C81C39AB9}"/>
                    </a:ext>
                  </a:extLst>
                </p14:cNvPr>
                <p14:cNvContentPartPr/>
                <p14:nvPr/>
              </p14:nvContentPartPr>
              <p14:xfrm>
                <a:off x="8625089" y="3994409"/>
                <a:ext cx="198720" cy="174600"/>
              </p14:xfrm>
            </p:contentPart>
          </mc:Choice>
          <mc:Fallback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60DE2C59-C024-60AA-97F0-D93C81C39AB9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8616449" y="3985769"/>
                  <a:ext cx="21636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43964BE5-FF9E-B7D7-B43D-E4CF5513FCA5}"/>
                    </a:ext>
                  </a:extLst>
                </p14:cNvPr>
                <p14:cNvContentPartPr/>
                <p14:nvPr/>
              </p14:nvContentPartPr>
              <p14:xfrm>
                <a:off x="8911649" y="4013489"/>
                <a:ext cx="184680" cy="131400"/>
              </p14:xfrm>
            </p:contentPart>
          </mc:Choice>
          <mc:Fallback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43964BE5-FF9E-B7D7-B43D-E4CF5513FCA5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8902649" y="4004489"/>
                  <a:ext cx="2023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CB2ABBEC-7C38-BC04-8079-0F0878930F93}"/>
                    </a:ext>
                  </a:extLst>
                </p14:cNvPr>
                <p14:cNvContentPartPr/>
                <p14:nvPr/>
              </p14:nvContentPartPr>
              <p14:xfrm>
                <a:off x="9161129" y="3992969"/>
                <a:ext cx="21960" cy="169560"/>
              </p14:xfrm>
            </p:contentPart>
          </mc:Choice>
          <mc:Fallback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CB2ABBEC-7C38-BC04-8079-0F0878930F93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9152129" y="3983969"/>
                  <a:ext cx="3960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3FF158AA-C1CC-A102-DBF6-3DDFB0610BB5}"/>
                    </a:ext>
                  </a:extLst>
                </p14:cNvPr>
                <p14:cNvContentPartPr/>
                <p14:nvPr/>
              </p14:nvContentPartPr>
              <p14:xfrm>
                <a:off x="9304769" y="3982169"/>
                <a:ext cx="182880" cy="164160"/>
              </p14:xfrm>
            </p:contentPart>
          </mc:Choice>
          <mc:Fallback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3FF158AA-C1CC-A102-DBF6-3DDFB0610BB5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9295769" y="3973169"/>
                  <a:ext cx="20052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EAB30F10-6B0E-3E95-22F6-DA3BE40B3893}"/>
                    </a:ext>
                  </a:extLst>
                </p14:cNvPr>
                <p14:cNvContentPartPr/>
                <p14:nvPr/>
              </p14:nvContentPartPr>
              <p14:xfrm>
                <a:off x="9607529" y="3983969"/>
                <a:ext cx="165240" cy="138960"/>
              </p14:xfrm>
            </p:contentPart>
          </mc:Choice>
          <mc:Fallback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EAB30F10-6B0E-3E95-22F6-DA3BE40B3893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9598529" y="3975329"/>
                  <a:ext cx="18288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6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F7704463-CA11-8575-C154-E4194C2227D7}"/>
                    </a:ext>
                  </a:extLst>
                </p14:cNvPr>
                <p14:cNvContentPartPr/>
                <p14:nvPr/>
              </p14:nvContentPartPr>
              <p14:xfrm>
                <a:off x="9672329" y="3792089"/>
                <a:ext cx="27720" cy="91440"/>
              </p14:xfrm>
            </p:contentPart>
          </mc:Choice>
          <mc:Fallback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F7704463-CA11-8575-C154-E4194C2227D7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9663329" y="3783089"/>
                  <a:ext cx="45360" cy="109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BC5FC663-247B-4F24-7668-AF8974D8A10A}"/>
              </a:ext>
            </a:extLst>
          </p:cNvPr>
          <p:cNvGrpSpPr/>
          <p:nvPr/>
        </p:nvGrpSpPr>
        <p:grpSpPr>
          <a:xfrm>
            <a:off x="545609" y="4536569"/>
            <a:ext cx="2268720" cy="364680"/>
            <a:chOff x="545609" y="4536569"/>
            <a:chExt cx="2268720" cy="364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8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48EE53C3-EA83-2F60-E72A-EC1BEF33F578}"/>
                    </a:ext>
                  </a:extLst>
                </p14:cNvPr>
                <p14:cNvContentPartPr/>
                <p14:nvPr/>
              </p14:nvContentPartPr>
              <p14:xfrm>
                <a:off x="568649" y="4647089"/>
                <a:ext cx="23760" cy="123840"/>
              </p14:xfrm>
            </p:contentPart>
          </mc:Choice>
          <mc:Fallback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48EE53C3-EA83-2F60-E72A-EC1BEF33F578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560009" y="4638449"/>
                  <a:ext cx="414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0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D1928A60-4095-769B-66C9-362E6846E577}"/>
                    </a:ext>
                  </a:extLst>
                </p14:cNvPr>
                <p14:cNvContentPartPr/>
                <p14:nvPr/>
              </p14:nvContentPartPr>
              <p14:xfrm>
                <a:off x="545609" y="4553849"/>
                <a:ext cx="164520" cy="238680"/>
              </p14:xfrm>
            </p:contentPart>
          </mc:Choice>
          <mc:Fallback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D1928A60-4095-769B-66C9-362E6846E577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536609" y="4544849"/>
                  <a:ext cx="18216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2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BB2C2C80-DF23-55DE-1532-B8DC631F6192}"/>
                    </a:ext>
                  </a:extLst>
                </p14:cNvPr>
                <p14:cNvContentPartPr/>
                <p14:nvPr/>
              </p14:nvContentPartPr>
              <p14:xfrm>
                <a:off x="739289" y="4653209"/>
                <a:ext cx="136440" cy="161640"/>
              </p14:xfrm>
            </p:contentPart>
          </mc:Choice>
          <mc:Fallback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BB2C2C80-DF23-55DE-1532-B8DC631F6192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730289" y="4644209"/>
                  <a:ext cx="15408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4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C80ACE18-4584-9A3D-A25E-E578B2F904E2}"/>
                    </a:ext>
                  </a:extLst>
                </p14:cNvPr>
                <p14:cNvContentPartPr/>
                <p14:nvPr/>
              </p14:nvContentPartPr>
              <p14:xfrm>
                <a:off x="864209" y="4547729"/>
                <a:ext cx="206640" cy="329040"/>
              </p14:xfrm>
            </p:contentPart>
          </mc:Choice>
          <mc:Fallback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C80ACE18-4584-9A3D-A25E-E578B2F904E2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855209" y="4538729"/>
                  <a:ext cx="224280" cy="34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6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78EABBD0-DB57-F000-038C-0AF37B6F4688}"/>
                    </a:ext>
                  </a:extLst>
                </p14:cNvPr>
                <p14:cNvContentPartPr/>
                <p14:nvPr/>
              </p14:nvContentPartPr>
              <p14:xfrm>
                <a:off x="1138529" y="4565009"/>
                <a:ext cx="153360" cy="306720"/>
              </p14:xfrm>
            </p:contentPart>
          </mc:Choice>
          <mc:Fallback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78EABBD0-DB57-F000-038C-0AF37B6F4688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129529" y="4556369"/>
                  <a:ext cx="17100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8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0C3A87F0-3EAC-19E8-BF67-B1E4BDA0F32B}"/>
                    </a:ext>
                  </a:extLst>
                </p14:cNvPr>
                <p14:cNvContentPartPr/>
                <p14:nvPr/>
              </p14:nvContentPartPr>
              <p14:xfrm>
                <a:off x="1401689" y="4685609"/>
                <a:ext cx="137880" cy="159840"/>
              </p14:xfrm>
            </p:contentPart>
          </mc:Choice>
          <mc:Fallback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0C3A87F0-3EAC-19E8-BF67-B1E4BDA0F32B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393049" y="4676609"/>
                  <a:ext cx="15552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0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FA584904-E5C1-89D2-089E-610A3CD3AD75}"/>
                    </a:ext>
                  </a:extLst>
                </p14:cNvPr>
                <p14:cNvContentPartPr/>
                <p14:nvPr/>
              </p14:nvContentPartPr>
              <p14:xfrm>
                <a:off x="1665209" y="4667969"/>
                <a:ext cx="138240" cy="178920"/>
              </p14:xfrm>
            </p:contentPart>
          </mc:Choice>
          <mc:Fallback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FA584904-E5C1-89D2-089E-610A3CD3AD7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656569" y="4659329"/>
                  <a:ext cx="1558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2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E56C27DC-7778-519C-79A0-2F04BED11E1C}"/>
                    </a:ext>
                  </a:extLst>
                </p14:cNvPr>
                <p14:cNvContentPartPr/>
                <p14:nvPr/>
              </p14:nvContentPartPr>
              <p14:xfrm>
                <a:off x="1897409" y="4558889"/>
                <a:ext cx="176040" cy="332640"/>
              </p14:xfrm>
            </p:contentPart>
          </mc:Choice>
          <mc:Fallback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E56C27DC-7778-519C-79A0-2F04BED11E1C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888409" y="4549889"/>
                  <a:ext cx="193680" cy="35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4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A346F249-7EC3-09E3-F789-75DAA3FAD25F}"/>
                    </a:ext>
                  </a:extLst>
                </p14:cNvPr>
                <p14:cNvContentPartPr/>
                <p14:nvPr/>
              </p14:nvContentPartPr>
              <p14:xfrm>
                <a:off x="2135009" y="4716929"/>
                <a:ext cx="151200" cy="184320"/>
              </p14:xfrm>
            </p:contentPart>
          </mc:Choice>
          <mc:Fallback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A346F249-7EC3-09E3-F789-75DAA3FAD25F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2126369" y="4707929"/>
                  <a:ext cx="16884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6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53572395-8FC5-A60E-1D3C-6BE6B002637C}"/>
                    </a:ext>
                  </a:extLst>
                </p14:cNvPr>
                <p14:cNvContentPartPr/>
                <p14:nvPr/>
              </p14:nvContentPartPr>
              <p14:xfrm>
                <a:off x="2250929" y="4536569"/>
                <a:ext cx="11520" cy="24480"/>
              </p14:xfrm>
            </p:contentPart>
          </mc:Choice>
          <mc:Fallback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53572395-8FC5-A60E-1D3C-6BE6B002637C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2242289" y="4527929"/>
                  <a:ext cx="291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8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0112C167-FCB1-208C-A6FF-C3CF20BE6A42}"/>
                    </a:ext>
                  </a:extLst>
                </p14:cNvPr>
                <p14:cNvContentPartPr/>
                <p14:nvPr/>
              </p14:nvContentPartPr>
              <p14:xfrm>
                <a:off x="2380529" y="4658249"/>
                <a:ext cx="134640" cy="223200"/>
              </p14:xfrm>
            </p:contentPart>
          </mc:Choice>
          <mc:Fallback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0112C167-FCB1-208C-A6FF-C3CF20BE6A42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2371889" y="4649609"/>
                  <a:ext cx="15228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0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5BD4E4BD-7252-58DD-0457-F919EF7C4D90}"/>
                    </a:ext>
                  </a:extLst>
                </p14:cNvPr>
                <p14:cNvContentPartPr/>
                <p14:nvPr/>
              </p14:nvContentPartPr>
              <p14:xfrm>
                <a:off x="2562329" y="4699289"/>
                <a:ext cx="19080" cy="157680"/>
              </p14:xfrm>
            </p:contentPart>
          </mc:Choice>
          <mc:Fallback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5BD4E4BD-7252-58DD-0457-F919EF7C4D90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2553689" y="4690289"/>
                  <a:ext cx="3672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2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451D33D4-943B-8271-2CB7-09572FEAC837}"/>
                    </a:ext>
                  </a:extLst>
                </p14:cNvPr>
                <p14:cNvContentPartPr/>
                <p14:nvPr/>
              </p14:nvContentPartPr>
              <p14:xfrm>
                <a:off x="2631089" y="4719449"/>
                <a:ext cx="183240" cy="161640"/>
              </p14:xfrm>
            </p:contentPart>
          </mc:Choice>
          <mc:Fallback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451D33D4-943B-8271-2CB7-09572FEAC837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2622449" y="4710809"/>
                  <a:ext cx="200880" cy="179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54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1E61878C-99D4-2BD3-89B6-90707C20BF9C}"/>
                  </a:ext>
                </a:extLst>
              </p14:cNvPr>
              <p14:cNvContentPartPr/>
              <p14:nvPr/>
            </p14:nvContentPartPr>
            <p14:xfrm>
              <a:off x="128009" y="1462169"/>
              <a:ext cx="2775600" cy="335160"/>
            </p14:xfrm>
          </p:contentPart>
        </mc:Choice>
        <mc:Fallback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1E61878C-99D4-2BD3-89B6-90707C20BF9C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38369" y="1282169"/>
                <a:ext cx="2955240" cy="69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6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5C5DFC34-82BB-669A-7FFD-B6CC80047F6D}"/>
                  </a:ext>
                </a:extLst>
              </p14:cNvPr>
              <p14:cNvContentPartPr/>
              <p14:nvPr/>
            </p14:nvContentPartPr>
            <p14:xfrm>
              <a:off x="178769" y="1492409"/>
              <a:ext cx="210960" cy="46440"/>
            </p14:xfrm>
          </p:contentPart>
        </mc:Choice>
        <mc:Fallback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5C5DFC34-82BB-669A-7FFD-B6CC80047F6D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89129" y="1312769"/>
                <a:ext cx="390600" cy="40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2203766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2C654EB9-CC7B-89E5-B021-7EF77C08DC96}"/>
              </a:ext>
            </a:extLst>
          </p:cNvPr>
          <p:cNvGrpSpPr/>
          <p:nvPr/>
        </p:nvGrpSpPr>
        <p:grpSpPr>
          <a:xfrm>
            <a:off x="418169" y="317369"/>
            <a:ext cx="577440" cy="258120"/>
            <a:chOff x="418169" y="317369"/>
            <a:chExt cx="577440" cy="258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96C48B44-ACC3-E3CC-9E1A-EE2116DD03C4}"/>
                    </a:ext>
                  </a:extLst>
                </p14:cNvPr>
                <p14:cNvContentPartPr/>
                <p14:nvPr/>
              </p14:nvContentPartPr>
              <p14:xfrm>
                <a:off x="418169" y="375689"/>
                <a:ext cx="178560" cy="181800"/>
              </p14:xfrm>
            </p:contentPart>
          </mc:Choice>
          <mc:Fallback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96C48B44-ACC3-E3CC-9E1A-EE2116DD03C4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409529" y="367049"/>
                  <a:ext cx="19620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BE712414-761D-6CE2-B3EC-AC31C22AFD93}"/>
                    </a:ext>
                  </a:extLst>
                </p14:cNvPr>
                <p14:cNvContentPartPr/>
                <p14:nvPr/>
              </p14:nvContentPartPr>
              <p14:xfrm>
                <a:off x="691049" y="479369"/>
                <a:ext cx="11520" cy="144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BE712414-761D-6CE2-B3EC-AC31C22AFD93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82049" y="470369"/>
                  <a:ext cx="2916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872DC4FE-51B7-39E2-64F0-DD1E607D3703}"/>
                    </a:ext>
                  </a:extLst>
                </p14:cNvPr>
                <p14:cNvContentPartPr/>
                <p14:nvPr/>
              </p14:nvContentPartPr>
              <p14:xfrm>
                <a:off x="769529" y="359849"/>
                <a:ext cx="212760" cy="21564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872DC4FE-51B7-39E2-64F0-DD1E607D3703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760529" y="350849"/>
                  <a:ext cx="23040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696CDC8C-85A9-E834-867C-02333B563AF1}"/>
                    </a:ext>
                  </a:extLst>
                </p14:cNvPr>
                <p14:cNvContentPartPr/>
                <p14:nvPr/>
              </p14:nvContentPartPr>
              <p14:xfrm>
                <a:off x="802289" y="317369"/>
                <a:ext cx="193320" cy="243000"/>
              </p14:xfrm>
            </p:contentPart>
          </mc:Choice>
          <mc:Fallback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696CDC8C-85A9-E834-867C-02333B563AF1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93289" y="308729"/>
                  <a:ext cx="210960" cy="260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14809EBE-846F-9D56-BDAA-10DEDBCEE698}"/>
                  </a:ext>
                </a:extLst>
              </p14:cNvPr>
              <p14:cNvContentPartPr/>
              <p14:nvPr/>
            </p14:nvContentPartPr>
            <p14:xfrm>
              <a:off x="1150409" y="507089"/>
              <a:ext cx="720" cy="36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14809EBE-846F-9D56-BDAA-10DEDBCEE69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41409" y="498449"/>
                <a:ext cx="18360" cy="1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5" name="Group 14">
            <a:extLst>
              <a:ext uri="{FF2B5EF4-FFF2-40B4-BE49-F238E27FC236}">
                <a16:creationId xmlns:a16="http://schemas.microsoft.com/office/drawing/2014/main" id="{939D57D7-C1D1-5DB2-4ED5-A80197C62A1A}"/>
              </a:ext>
            </a:extLst>
          </p:cNvPr>
          <p:cNvGrpSpPr/>
          <p:nvPr/>
        </p:nvGrpSpPr>
        <p:grpSpPr>
          <a:xfrm>
            <a:off x="1933769" y="226649"/>
            <a:ext cx="561960" cy="329400"/>
            <a:chOff x="1933769" y="226649"/>
            <a:chExt cx="561960" cy="329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8CCA3750-F521-FC0D-5D6B-FBC30BC8396A}"/>
                    </a:ext>
                  </a:extLst>
                </p14:cNvPr>
                <p14:cNvContentPartPr/>
                <p14:nvPr/>
              </p14:nvContentPartPr>
              <p14:xfrm>
                <a:off x="1933769" y="249689"/>
                <a:ext cx="220320" cy="30636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8CCA3750-F521-FC0D-5D6B-FBC30BC8396A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925129" y="241049"/>
                  <a:ext cx="237960" cy="32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452736C8-F9AF-57AC-631F-A4AA8F69A516}"/>
                    </a:ext>
                  </a:extLst>
                </p14:cNvPr>
                <p14:cNvContentPartPr/>
                <p14:nvPr/>
              </p14:nvContentPartPr>
              <p14:xfrm>
                <a:off x="1959689" y="359849"/>
                <a:ext cx="135720" cy="12240"/>
              </p14:xfrm>
            </p:contentPart>
          </mc:Choice>
          <mc:Fallback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452736C8-F9AF-57AC-631F-A4AA8F69A516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950689" y="350849"/>
                  <a:ext cx="15336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312E6A8F-8659-E1D3-E1F7-312E4D472C95}"/>
                    </a:ext>
                  </a:extLst>
                </p14:cNvPr>
                <p14:cNvContentPartPr/>
                <p14:nvPr/>
              </p14:nvContentPartPr>
              <p14:xfrm>
                <a:off x="2303489" y="226649"/>
                <a:ext cx="36000" cy="31968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312E6A8F-8659-E1D3-E1F7-312E4D472C95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294489" y="218009"/>
                  <a:ext cx="53640" cy="33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C664F255-B68A-7401-7B62-98050D08CAF9}"/>
                    </a:ext>
                  </a:extLst>
                </p14:cNvPr>
                <p14:cNvContentPartPr/>
                <p14:nvPr/>
              </p14:nvContentPartPr>
              <p14:xfrm>
                <a:off x="2297729" y="297569"/>
                <a:ext cx="198000" cy="20592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C664F255-B68A-7401-7B62-98050D08CAF9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2289089" y="288569"/>
                  <a:ext cx="215640" cy="223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BB45450-C31A-62DD-343A-C8DE7BA12C39}"/>
              </a:ext>
            </a:extLst>
          </p:cNvPr>
          <p:cNvGrpSpPr/>
          <p:nvPr/>
        </p:nvGrpSpPr>
        <p:grpSpPr>
          <a:xfrm>
            <a:off x="2678969" y="242129"/>
            <a:ext cx="192240" cy="334080"/>
            <a:chOff x="2678969" y="242129"/>
            <a:chExt cx="192240" cy="334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EEDCBCDF-D8C4-2A40-2C9B-77C3F915F097}"/>
                    </a:ext>
                  </a:extLst>
                </p14:cNvPr>
                <p14:cNvContentPartPr/>
                <p14:nvPr/>
              </p14:nvContentPartPr>
              <p14:xfrm>
                <a:off x="2679689" y="265529"/>
                <a:ext cx="47520" cy="17856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EEDCBCDF-D8C4-2A40-2C9B-77C3F915F097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2671049" y="256889"/>
                  <a:ext cx="6516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F3D34D86-0B57-3067-B267-E90A743094A5}"/>
                    </a:ext>
                  </a:extLst>
                </p14:cNvPr>
                <p14:cNvContentPartPr/>
                <p14:nvPr/>
              </p14:nvContentPartPr>
              <p14:xfrm>
                <a:off x="2678969" y="242129"/>
                <a:ext cx="192240" cy="33408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F3D34D86-0B57-3067-B267-E90A743094A5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669969" y="233489"/>
                  <a:ext cx="209880" cy="351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5B57373-AA4C-9AEC-1E09-DF56955A73DE}"/>
              </a:ext>
            </a:extLst>
          </p:cNvPr>
          <p:cNvGrpSpPr/>
          <p:nvPr/>
        </p:nvGrpSpPr>
        <p:grpSpPr>
          <a:xfrm>
            <a:off x="3424889" y="175529"/>
            <a:ext cx="517680" cy="391320"/>
            <a:chOff x="3424889" y="175529"/>
            <a:chExt cx="517680" cy="391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E16FFC9F-D63D-61F6-5F55-415CAA526768}"/>
                    </a:ext>
                  </a:extLst>
                </p14:cNvPr>
                <p14:cNvContentPartPr/>
                <p14:nvPr/>
              </p14:nvContentPartPr>
              <p14:xfrm>
                <a:off x="3424889" y="175529"/>
                <a:ext cx="257760" cy="391320"/>
              </p14:xfrm>
            </p:contentPart>
          </mc:Choice>
          <mc:Fallback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E16FFC9F-D63D-61F6-5F55-415CAA526768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415889" y="166529"/>
                  <a:ext cx="275400" cy="40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30DBB9BB-FDB8-E4D8-28E4-750E28938D48}"/>
                    </a:ext>
                  </a:extLst>
                </p14:cNvPr>
                <p14:cNvContentPartPr/>
                <p14:nvPr/>
              </p14:nvContentPartPr>
              <p14:xfrm>
                <a:off x="3763289" y="246449"/>
                <a:ext cx="127080" cy="313560"/>
              </p14:xfrm>
            </p:contentPart>
          </mc:Choice>
          <mc:Fallback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30DBB9BB-FDB8-E4D8-28E4-750E28938D48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3754649" y="237809"/>
                  <a:ext cx="14472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CA5F2CCD-9BB0-CCEC-2841-0690E23D1704}"/>
                    </a:ext>
                  </a:extLst>
                </p14:cNvPr>
                <p14:cNvContentPartPr/>
                <p14:nvPr/>
              </p14:nvContentPartPr>
              <p14:xfrm>
                <a:off x="3760049" y="542729"/>
                <a:ext cx="182520" cy="5040"/>
              </p14:xfrm>
            </p:contentPart>
          </mc:Choice>
          <mc:Fallback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CA5F2CCD-9BB0-CCEC-2841-0690E23D1704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751049" y="534089"/>
                  <a:ext cx="200160" cy="2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F8E4199-8213-4778-0225-717DE679E374}"/>
              </a:ext>
            </a:extLst>
          </p:cNvPr>
          <p:cNvGrpSpPr/>
          <p:nvPr/>
        </p:nvGrpSpPr>
        <p:grpSpPr>
          <a:xfrm>
            <a:off x="4135889" y="245009"/>
            <a:ext cx="363240" cy="344520"/>
            <a:chOff x="4135889" y="245009"/>
            <a:chExt cx="363240" cy="344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8B610E55-34E9-06DB-221E-E68246C1FAAD}"/>
                    </a:ext>
                  </a:extLst>
                </p14:cNvPr>
                <p14:cNvContentPartPr/>
                <p14:nvPr/>
              </p14:nvContentPartPr>
              <p14:xfrm>
                <a:off x="4135889" y="245009"/>
                <a:ext cx="140760" cy="276120"/>
              </p14:xfrm>
            </p:contentPart>
          </mc:Choice>
          <mc:Fallback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8B610E55-34E9-06DB-221E-E68246C1FAAD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127249" y="236369"/>
                  <a:ext cx="15840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0EAD37BE-D886-2BD7-3780-452A578DBB0A}"/>
                    </a:ext>
                  </a:extLst>
                </p14:cNvPr>
                <p14:cNvContentPartPr/>
                <p14:nvPr/>
              </p14:nvContentPartPr>
              <p14:xfrm>
                <a:off x="4422809" y="467489"/>
                <a:ext cx="76320" cy="122040"/>
              </p14:xfrm>
            </p:contentPart>
          </mc:Choice>
          <mc:Fallback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0EAD37BE-D886-2BD7-3780-452A578DBB0A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4413809" y="458489"/>
                  <a:ext cx="93960" cy="139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DA60CAD9-78B7-C731-D376-D4E67CE8A2E7}"/>
              </a:ext>
            </a:extLst>
          </p:cNvPr>
          <p:cNvGrpSpPr/>
          <p:nvPr/>
        </p:nvGrpSpPr>
        <p:grpSpPr>
          <a:xfrm>
            <a:off x="4775249" y="209009"/>
            <a:ext cx="432720" cy="272880"/>
            <a:chOff x="4775249" y="209009"/>
            <a:chExt cx="432720" cy="272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2078015C-3AA2-3BAD-7011-680F805BD708}"/>
                    </a:ext>
                  </a:extLst>
                </p14:cNvPr>
                <p14:cNvContentPartPr/>
                <p14:nvPr/>
              </p14:nvContentPartPr>
              <p14:xfrm>
                <a:off x="4775249" y="241409"/>
                <a:ext cx="161640" cy="225000"/>
              </p14:xfrm>
            </p:contentPart>
          </mc:Choice>
          <mc:Fallback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2078015C-3AA2-3BAD-7011-680F805BD708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4766249" y="232769"/>
                  <a:ext cx="17928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2C6827CB-D7FC-7463-4A13-241C7C2FC2DC}"/>
                    </a:ext>
                  </a:extLst>
                </p14:cNvPr>
                <p14:cNvContentPartPr/>
                <p14:nvPr/>
              </p14:nvContentPartPr>
              <p14:xfrm>
                <a:off x="5088809" y="209009"/>
                <a:ext cx="119160" cy="272880"/>
              </p14:xfrm>
            </p:contentPart>
          </mc:Choice>
          <mc:Fallback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2C6827CB-D7FC-7463-4A13-241C7C2FC2DC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079809" y="200369"/>
                  <a:ext cx="136800" cy="290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AF5D0F6-B22D-C28E-42A9-91C285E7907B}"/>
                  </a:ext>
                </a:extLst>
              </p14:cNvPr>
              <p14:cNvContentPartPr/>
              <p14:nvPr/>
            </p14:nvContentPartPr>
            <p14:xfrm>
              <a:off x="5399489" y="398369"/>
              <a:ext cx="51480" cy="15732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AF5D0F6-B22D-C28E-42A9-91C285E7907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390849" y="389369"/>
                <a:ext cx="69120" cy="174960"/>
              </a:xfrm>
              <a:prstGeom prst="rect">
                <a:avLst/>
              </a:prstGeom>
            </p:spPr>
          </p:pic>
        </mc:Fallback>
      </mc:AlternateContent>
      <p:grpSp>
        <p:nvGrpSpPr>
          <p:cNvPr id="30" name="Group 29">
            <a:extLst>
              <a:ext uri="{FF2B5EF4-FFF2-40B4-BE49-F238E27FC236}">
                <a16:creationId xmlns:a16="http://schemas.microsoft.com/office/drawing/2014/main" id="{72A8805C-F74C-541C-AF8B-1A31FBE54C8B}"/>
              </a:ext>
            </a:extLst>
          </p:cNvPr>
          <p:cNvGrpSpPr/>
          <p:nvPr/>
        </p:nvGrpSpPr>
        <p:grpSpPr>
          <a:xfrm>
            <a:off x="5637809" y="120809"/>
            <a:ext cx="657720" cy="439920"/>
            <a:chOff x="5637809" y="120809"/>
            <a:chExt cx="657720" cy="439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CBC28222-BBE8-B6DD-B42E-1762B2BC5B85}"/>
                    </a:ext>
                  </a:extLst>
                </p14:cNvPr>
                <p14:cNvContentPartPr/>
                <p14:nvPr/>
              </p14:nvContentPartPr>
              <p14:xfrm>
                <a:off x="5637809" y="239969"/>
                <a:ext cx="164160" cy="278640"/>
              </p14:xfrm>
            </p:contentPart>
          </mc:Choice>
          <mc:Fallback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CBC28222-BBE8-B6DD-B42E-1762B2BC5B85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5628809" y="231329"/>
                  <a:ext cx="181800" cy="29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120D5C49-61BA-4945-7D21-44D0D5E131DA}"/>
                    </a:ext>
                  </a:extLst>
                </p14:cNvPr>
                <p14:cNvContentPartPr/>
                <p14:nvPr/>
              </p14:nvContentPartPr>
              <p14:xfrm>
                <a:off x="5930129" y="225569"/>
                <a:ext cx="188640" cy="256320"/>
              </p14:xfrm>
            </p:contentPart>
          </mc:Choice>
          <mc:Fallback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120D5C49-61BA-4945-7D21-44D0D5E131DA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5921489" y="216929"/>
                  <a:ext cx="20628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C558D5D4-BDD6-8074-9CD4-1B4B8B7E8F5B}"/>
                    </a:ext>
                  </a:extLst>
                </p14:cNvPr>
                <p14:cNvContentPartPr/>
                <p14:nvPr/>
              </p14:nvContentPartPr>
              <p14:xfrm>
                <a:off x="6103289" y="120809"/>
                <a:ext cx="192240" cy="43992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C558D5D4-BDD6-8074-9CD4-1B4B8B7E8F5B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6094649" y="112169"/>
                  <a:ext cx="209880" cy="45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8DC1CAD-8594-9719-BA42-C913F1FC1C7B}"/>
              </a:ext>
            </a:extLst>
          </p:cNvPr>
          <p:cNvGrpSpPr/>
          <p:nvPr/>
        </p:nvGrpSpPr>
        <p:grpSpPr>
          <a:xfrm>
            <a:off x="415289" y="1124129"/>
            <a:ext cx="434160" cy="290880"/>
            <a:chOff x="415289" y="1124129"/>
            <a:chExt cx="434160" cy="290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6B2223C3-CD74-E358-2EF6-26C76E3C862F}"/>
                    </a:ext>
                  </a:extLst>
                </p14:cNvPr>
                <p14:cNvContentPartPr/>
                <p14:nvPr/>
              </p14:nvContentPartPr>
              <p14:xfrm>
                <a:off x="415289" y="1147529"/>
                <a:ext cx="222840" cy="26748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6B2223C3-CD74-E358-2EF6-26C76E3C862F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06289" y="1138529"/>
                  <a:ext cx="24048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422F212A-C549-4D1F-EAB1-03CF424B4047}"/>
                    </a:ext>
                  </a:extLst>
                </p14:cNvPr>
                <p14:cNvContentPartPr/>
                <p14:nvPr/>
              </p14:nvContentPartPr>
              <p14:xfrm>
                <a:off x="725609" y="1124129"/>
                <a:ext cx="123840" cy="26532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422F212A-C549-4D1F-EAB1-03CF424B4047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16609" y="1115129"/>
                  <a:ext cx="141480" cy="282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22FEB5BA-7D7D-E64B-CB9E-751A120EE3FB}"/>
              </a:ext>
            </a:extLst>
          </p:cNvPr>
          <p:cNvGrpSpPr/>
          <p:nvPr/>
        </p:nvGrpSpPr>
        <p:grpSpPr>
          <a:xfrm>
            <a:off x="1044569" y="1206929"/>
            <a:ext cx="54360" cy="145440"/>
            <a:chOff x="1044569" y="1206929"/>
            <a:chExt cx="54360" cy="145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372F0125-CF20-18F9-C234-834E8F0C230C}"/>
                    </a:ext>
                  </a:extLst>
                </p14:cNvPr>
                <p14:cNvContentPartPr/>
                <p14:nvPr/>
              </p14:nvContentPartPr>
              <p14:xfrm>
                <a:off x="1044569" y="1206929"/>
                <a:ext cx="32760" cy="1836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372F0125-CF20-18F9-C234-834E8F0C230C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035569" y="1197929"/>
                  <a:ext cx="504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B7744368-CC5E-165C-8EA0-99096879D1B5}"/>
                    </a:ext>
                  </a:extLst>
                </p14:cNvPr>
                <p14:cNvContentPartPr/>
                <p14:nvPr/>
              </p14:nvContentPartPr>
              <p14:xfrm>
                <a:off x="1073729" y="1325009"/>
                <a:ext cx="25200" cy="2736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B7744368-CC5E-165C-8EA0-99096879D1B5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064729" y="1316009"/>
                  <a:ext cx="42840" cy="45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36B335E-6323-F8F4-622B-F6E20FE8DE2F}"/>
                  </a:ext>
                </a:extLst>
              </p14:cNvPr>
              <p14:cNvContentPartPr/>
              <p14:nvPr/>
            </p14:nvContentPartPr>
            <p14:xfrm>
              <a:off x="1772129" y="1095329"/>
              <a:ext cx="185400" cy="25344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36B335E-6323-F8F4-622B-F6E20FE8DE2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763489" y="1086689"/>
                <a:ext cx="20304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70186E1-3F80-24EC-A535-E7AC1A4FEE5C}"/>
                  </a:ext>
                </a:extLst>
              </p14:cNvPr>
              <p14:cNvContentPartPr/>
              <p14:nvPr/>
            </p14:nvContentPartPr>
            <p14:xfrm>
              <a:off x="2184689" y="1333289"/>
              <a:ext cx="48960" cy="11016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70186E1-3F80-24EC-A535-E7AC1A4FEE5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176049" y="1324649"/>
                <a:ext cx="66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67BD0A6-26A4-AD46-BE41-211B5AB3E686}"/>
                  </a:ext>
                </a:extLst>
              </p14:cNvPr>
              <p14:cNvContentPartPr/>
              <p14:nvPr/>
            </p14:nvContentPartPr>
            <p14:xfrm>
              <a:off x="2586089" y="1104689"/>
              <a:ext cx="119880" cy="2541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67BD0A6-26A4-AD46-BE41-211B5AB3E68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577449" y="1096049"/>
                <a:ext cx="137520" cy="271800"/>
              </a:xfrm>
              <a:prstGeom prst="rect">
                <a:avLst/>
              </a:prstGeom>
            </p:spPr>
          </p:pic>
        </mc:Fallback>
      </mc:AlternateContent>
      <p:grpSp>
        <p:nvGrpSpPr>
          <p:cNvPr id="55" name="Group 54">
            <a:extLst>
              <a:ext uri="{FF2B5EF4-FFF2-40B4-BE49-F238E27FC236}">
                <a16:creationId xmlns:a16="http://schemas.microsoft.com/office/drawing/2014/main" id="{5CA6584C-283A-2649-84F6-36F078C454B0}"/>
              </a:ext>
            </a:extLst>
          </p:cNvPr>
          <p:cNvGrpSpPr/>
          <p:nvPr/>
        </p:nvGrpSpPr>
        <p:grpSpPr>
          <a:xfrm>
            <a:off x="2897489" y="1089569"/>
            <a:ext cx="350280" cy="323280"/>
            <a:chOff x="2897489" y="1089569"/>
            <a:chExt cx="350280" cy="323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B5CFBB47-7F4C-6F59-B50D-BBAAA933F789}"/>
                    </a:ext>
                  </a:extLst>
                </p14:cNvPr>
                <p14:cNvContentPartPr/>
                <p14:nvPr/>
              </p14:nvContentPartPr>
              <p14:xfrm>
                <a:off x="2897489" y="1089569"/>
                <a:ext cx="136080" cy="242640"/>
              </p14:xfrm>
            </p:contentPart>
          </mc:Choice>
          <mc:Fallback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B5CFBB47-7F4C-6F59-B50D-BBAAA933F789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888849" y="1080569"/>
                  <a:ext cx="15372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DBC73CEF-3A7B-6CF3-734F-CD0301662CAE}"/>
                    </a:ext>
                  </a:extLst>
                </p14:cNvPr>
                <p14:cNvContentPartPr/>
                <p14:nvPr/>
              </p14:nvContentPartPr>
              <p14:xfrm>
                <a:off x="3179009" y="1299089"/>
                <a:ext cx="68760" cy="113760"/>
              </p14:xfrm>
            </p:contentPart>
          </mc:Choice>
          <mc:Fallback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DBC73CEF-3A7B-6CF3-734F-CD0301662CAE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3170369" y="1290089"/>
                  <a:ext cx="86400" cy="131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68183E39-6191-4C8D-C277-81933BB6DD05}"/>
              </a:ext>
            </a:extLst>
          </p:cNvPr>
          <p:cNvGrpSpPr/>
          <p:nvPr/>
        </p:nvGrpSpPr>
        <p:grpSpPr>
          <a:xfrm>
            <a:off x="3531809" y="1096409"/>
            <a:ext cx="456120" cy="270360"/>
            <a:chOff x="3531809" y="1096409"/>
            <a:chExt cx="456120" cy="270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8A5966DE-D9B2-90D0-86A5-64436116F777}"/>
                    </a:ext>
                  </a:extLst>
                </p14:cNvPr>
                <p14:cNvContentPartPr/>
                <p14:nvPr/>
              </p14:nvContentPartPr>
              <p14:xfrm>
                <a:off x="3531809" y="1096409"/>
                <a:ext cx="162000" cy="263880"/>
              </p14:xfrm>
            </p:contentPart>
          </mc:Choice>
          <mc:Fallback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8A5966DE-D9B2-90D0-86A5-64436116F777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3522809" y="1087409"/>
                  <a:ext cx="17964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ECDAD945-7713-12E9-4AB1-DA85E8CEF692}"/>
                    </a:ext>
                  </a:extLst>
                </p14:cNvPr>
                <p14:cNvContentPartPr/>
                <p14:nvPr/>
              </p14:nvContentPartPr>
              <p14:xfrm>
                <a:off x="3828089" y="1143209"/>
                <a:ext cx="159840" cy="223560"/>
              </p14:xfrm>
            </p:contentPart>
          </mc:Choice>
          <mc:Fallback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ECDAD945-7713-12E9-4AB1-DA85E8CEF692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3819089" y="1134209"/>
                  <a:ext cx="177480" cy="241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F2F3A59-CED5-C470-16A1-8C45E0C85EEF}"/>
                  </a:ext>
                </a:extLst>
              </p14:cNvPr>
              <p14:cNvContentPartPr/>
              <p14:nvPr/>
            </p14:nvContentPartPr>
            <p14:xfrm>
              <a:off x="4319129" y="1322489"/>
              <a:ext cx="51120" cy="1198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F2F3A59-CED5-C470-16A1-8C45E0C85EE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10489" y="1313489"/>
                <a:ext cx="68760" cy="137520"/>
              </a:xfrm>
              <a:prstGeom prst="rect">
                <a:avLst/>
              </a:prstGeom>
            </p:spPr>
          </p:pic>
        </mc:Fallback>
      </mc:AlternateContent>
      <p:grpSp>
        <p:nvGrpSpPr>
          <p:cNvPr id="53" name="Group 52">
            <a:extLst>
              <a:ext uri="{FF2B5EF4-FFF2-40B4-BE49-F238E27FC236}">
                <a16:creationId xmlns:a16="http://schemas.microsoft.com/office/drawing/2014/main" id="{819ED9D7-7FEE-F0D3-7B1F-5203EB4DE405}"/>
              </a:ext>
            </a:extLst>
          </p:cNvPr>
          <p:cNvGrpSpPr/>
          <p:nvPr/>
        </p:nvGrpSpPr>
        <p:grpSpPr>
          <a:xfrm>
            <a:off x="4661129" y="1087049"/>
            <a:ext cx="318600" cy="316800"/>
            <a:chOff x="4661129" y="1087049"/>
            <a:chExt cx="318600" cy="316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907FAE9A-AF6E-FC63-1EF7-B277584E98FD}"/>
                    </a:ext>
                  </a:extLst>
                </p14:cNvPr>
                <p14:cNvContentPartPr/>
                <p14:nvPr/>
              </p14:nvContentPartPr>
              <p14:xfrm>
                <a:off x="4661129" y="1087049"/>
                <a:ext cx="111240" cy="243000"/>
              </p14:xfrm>
            </p:contentPart>
          </mc:Choice>
          <mc:Fallback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907FAE9A-AF6E-FC63-1EF7-B277584E98FD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4652489" y="1078049"/>
                  <a:ext cx="12888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6918AB6A-2B8B-5AB2-A7F5-51774E35834B}"/>
                    </a:ext>
                  </a:extLst>
                </p14:cNvPr>
                <p14:cNvContentPartPr/>
                <p14:nvPr/>
              </p14:nvContentPartPr>
              <p14:xfrm>
                <a:off x="4852289" y="1116569"/>
                <a:ext cx="93960" cy="127080"/>
              </p14:xfrm>
            </p:contentPart>
          </mc:Choice>
          <mc:Fallback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6918AB6A-2B8B-5AB2-A7F5-51774E35834B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4843649" y="1107929"/>
                  <a:ext cx="11160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6C1B0017-C110-CD40-92F6-EB504B4FECEA}"/>
                    </a:ext>
                  </a:extLst>
                </p14:cNvPr>
                <p14:cNvContentPartPr/>
                <p14:nvPr/>
              </p14:nvContentPartPr>
              <p14:xfrm>
                <a:off x="4968929" y="1128089"/>
                <a:ext cx="10800" cy="275760"/>
              </p14:xfrm>
            </p:contentPart>
          </mc:Choice>
          <mc:Fallback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6C1B0017-C110-CD40-92F6-EB504B4FECEA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960289" y="1119449"/>
                  <a:ext cx="28440" cy="293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D5EA920-A14B-9EDE-9A29-FD701EC1B254}"/>
                  </a:ext>
                </a:extLst>
              </p14:cNvPr>
              <p14:cNvContentPartPr/>
              <p14:nvPr/>
            </p14:nvContentPartPr>
            <p14:xfrm>
              <a:off x="5152529" y="1331489"/>
              <a:ext cx="100440" cy="13644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D5EA920-A14B-9EDE-9A29-FD701EC1B25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143889" y="1322849"/>
                <a:ext cx="118080" cy="154080"/>
              </a:xfrm>
              <a:prstGeom prst="rect">
                <a:avLst/>
              </a:prstGeom>
            </p:spPr>
          </p:pic>
        </mc:Fallback>
      </mc:AlternateContent>
      <p:grpSp>
        <p:nvGrpSpPr>
          <p:cNvPr id="52" name="Group 51">
            <a:extLst>
              <a:ext uri="{FF2B5EF4-FFF2-40B4-BE49-F238E27FC236}">
                <a16:creationId xmlns:a16="http://schemas.microsoft.com/office/drawing/2014/main" id="{EA134E1D-2D72-C3B3-8CC1-2D58970B337D}"/>
              </a:ext>
            </a:extLst>
          </p:cNvPr>
          <p:cNvGrpSpPr/>
          <p:nvPr/>
        </p:nvGrpSpPr>
        <p:grpSpPr>
          <a:xfrm>
            <a:off x="5516129" y="1111889"/>
            <a:ext cx="430200" cy="245160"/>
            <a:chOff x="5516129" y="1111889"/>
            <a:chExt cx="430200" cy="245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A40FA711-3C42-1FCA-13C2-DDD9A7DB3B8E}"/>
                    </a:ext>
                  </a:extLst>
                </p14:cNvPr>
                <p14:cNvContentPartPr/>
                <p14:nvPr/>
              </p14:nvContentPartPr>
              <p14:xfrm>
                <a:off x="5516129" y="1111889"/>
                <a:ext cx="154080" cy="245160"/>
              </p14:xfrm>
            </p:contentPart>
          </mc:Choice>
          <mc:Fallback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A40FA711-3C42-1FCA-13C2-DDD9A7DB3B8E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5507489" y="1102889"/>
                  <a:ext cx="17172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D9D92432-D261-3E64-16A7-43A99F03F3F2}"/>
                    </a:ext>
                  </a:extLst>
                </p14:cNvPr>
                <p14:cNvContentPartPr/>
                <p14:nvPr/>
              </p14:nvContentPartPr>
              <p14:xfrm>
                <a:off x="5795129" y="1146089"/>
                <a:ext cx="151200" cy="187200"/>
              </p14:xfrm>
            </p:contentPart>
          </mc:Choice>
          <mc:Fallback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D9D92432-D261-3E64-16A7-43A99F03F3F2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5786129" y="1137449"/>
                  <a:ext cx="168840" cy="204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B93AA08-ABCF-20C4-FA00-EFF4F86254BE}"/>
                  </a:ext>
                </a:extLst>
              </p14:cNvPr>
              <p14:cNvContentPartPr/>
              <p14:nvPr/>
            </p14:nvContentPartPr>
            <p14:xfrm>
              <a:off x="6103289" y="1309169"/>
              <a:ext cx="84600" cy="11304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B93AA08-ABCF-20C4-FA00-EFF4F86254B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94649" y="1300529"/>
                <a:ext cx="102240" cy="130680"/>
              </a:xfrm>
              <a:prstGeom prst="rect">
                <a:avLst/>
              </a:prstGeom>
            </p:spPr>
          </p:pic>
        </mc:Fallback>
      </mc:AlternateContent>
      <p:grpSp>
        <p:nvGrpSpPr>
          <p:cNvPr id="58" name="Group 57">
            <a:extLst>
              <a:ext uri="{FF2B5EF4-FFF2-40B4-BE49-F238E27FC236}">
                <a16:creationId xmlns:a16="http://schemas.microsoft.com/office/drawing/2014/main" id="{92E4A555-9DF9-5A10-1E7D-8EFA05CAED09}"/>
              </a:ext>
            </a:extLst>
          </p:cNvPr>
          <p:cNvGrpSpPr/>
          <p:nvPr/>
        </p:nvGrpSpPr>
        <p:grpSpPr>
          <a:xfrm>
            <a:off x="6489209" y="1123409"/>
            <a:ext cx="433080" cy="242280"/>
            <a:chOff x="6489209" y="1123409"/>
            <a:chExt cx="433080" cy="242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4B8D229A-ECAE-574D-E07F-72520541201E}"/>
                    </a:ext>
                  </a:extLst>
                </p14:cNvPr>
                <p14:cNvContentPartPr/>
                <p14:nvPr/>
              </p14:nvContentPartPr>
              <p14:xfrm>
                <a:off x="6489209" y="1123409"/>
                <a:ext cx="138960" cy="239400"/>
              </p14:xfrm>
            </p:contentPart>
          </mc:Choice>
          <mc:Fallback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4B8D229A-ECAE-574D-E07F-72520541201E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6480209" y="1114409"/>
                  <a:ext cx="15660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2A45BC2C-F4F1-F38A-A6A5-F1B74F00E55E}"/>
                    </a:ext>
                  </a:extLst>
                </p14:cNvPr>
                <p14:cNvContentPartPr/>
                <p14:nvPr/>
              </p14:nvContentPartPr>
              <p14:xfrm>
                <a:off x="6768929" y="1132049"/>
                <a:ext cx="153360" cy="233640"/>
              </p14:xfrm>
            </p:contentPart>
          </mc:Choice>
          <mc:Fallback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2A45BC2C-F4F1-F38A-A6A5-F1B74F00E55E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6760289" y="1123409"/>
                  <a:ext cx="171000" cy="251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8A1B1BE-3506-5B35-285C-8A2526D5D5B2}"/>
                  </a:ext>
                </a:extLst>
              </p14:cNvPr>
              <p14:cNvContentPartPr/>
              <p14:nvPr/>
            </p14:nvContentPartPr>
            <p14:xfrm>
              <a:off x="7236569" y="1377569"/>
              <a:ext cx="29160" cy="8208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8A1B1BE-3506-5B35-285C-8A2526D5D5B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27569" y="1368569"/>
                <a:ext cx="46800" cy="99720"/>
              </a:xfrm>
              <a:prstGeom prst="rect">
                <a:avLst/>
              </a:prstGeom>
            </p:spPr>
          </p:pic>
        </mc:Fallback>
      </mc:AlternateContent>
      <p:grpSp>
        <p:nvGrpSpPr>
          <p:cNvPr id="69" name="Group 68">
            <a:extLst>
              <a:ext uri="{FF2B5EF4-FFF2-40B4-BE49-F238E27FC236}">
                <a16:creationId xmlns:a16="http://schemas.microsoft.com/office/drawing/2014/main" id="{4149ECFA-673D-BA23-E244-7980A3441A1D}"/>
              </a:ext>
            </a:extLst>
          </p:cNvPr>
          <p:cNvGrpSpPr/>
          <p:nvPr/>
        </p:nvGrpSpPr>
        <p:grpSpPr>
          <a:xfrm>
            <a:off x="7505489" y="1181009"/>
            <a:ext cx="319320" cy="253080"/>
            <a:chOff x="7505489" y="1181009"/>
            <a:chExt cx="319320" cy="253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8D404FDF-A554-5C2F-9C74-D03D66D2AAA5}"/>
                    </a:ext>
                  </a:extLst>
                </p14:cNvPr>
                <p14:cNvContentPartPr/>
                <p14:nvPr/>
              </p14:nvContentPartPr>
              <p14:xfrm>
                <a:off x="7505489" y="1181009"/>
                <a:ext cx="113760" cy="23940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8D404FDF-A554-5C2F-9C74-D03D66D2AAA5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7496489" y="1172009"/>
                  <a:ext cx="13140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8DD392D1-41AF-8847-95AF-AB3E87F27726}"/>
                    </a:ext>
                  </a:extLst>
                </p14:cNvPr>
                <p14:cNvContentPartPr/>
                <p14:nvPr/>
              </p14:nvContentPartPr>
              <p14:xfrm>
                <a:off x="7751369" y="1186769"/>
                <a:ext cx="73440" cy="24732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8DD392D1-41AF-8847-95AF-AB3E87F27726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7742729" y="1178129"/>
                  <a:ext cx="91080" cy="264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46CE38-83B9-28ED-0938-EDF5E533012B}"/>
                  </a:ext>
                </a:extLst>
              </p14:cNvPr>
              <p14:cNvContentPartPr/>
              <p14:nvPr/>
            </p14:nvContentPartPr>
            <p14:xfrm>
              <a:off x="8032529" y="1209809"/>
              <a:ext cx="145080" cy="2322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46CE38-83B9-28ED-0938-EDF5E533012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023889" y="1201169"/>
                <a:ext cx="1627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DAF4D7A-AA2C-F123-56B4-CB6BA559CE7F}"/>
                  </a:ext>
                </a:extLst>
              </p14:cNvPr>
              <p14:cNvContentPartPr/>
              <p14:nvPr/>
            </p14:nvContentPartPr>
            <p14:xfrm>
              <a:off x="8423849" y="1407449"/>
              <a:ext cx="105120" cy="12492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DAF4D7A-AA2C-F123-56B4-CB6BA559CE7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8414849" y="1398809"/>
                <a:ext cx="122760" cy="14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47BCF6B-3D9B-18AD-30CD-DBF1B13372D3}"/>
                  </a:ext>
                </a:extLst>
              </p14:cNvPr>
              <p14:cNvContentPartPr/>
              <p14:nvPr/>
            </p14:nvContentPartPr>
            <p14:xfrm>
              <a:off x="8853329" y="1228169"/>
              <a:ext cx="81720" cy="209160"/>
            </p14:xfrm>
          </p:contentPart>
        </mc:Choice>
        <mc:Fallback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47BCF6B-3D9B-18AD-30CD-DBF1B13372D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844329" y="1219529"/>
                <a:ext cx="99360" cy="226800"/>
              </a:xfrm>
              <a:prstGeom prst="rect">
                <a:avLst/>
              </a:prstGeom>
            </p:spPr>
          </p:pic>
        </mc:Fallback>
      </mc:AlternateContent>
      <p:grpSp>
        <p:nvGrpSpPr>
          <p:cNvPr id="68" name="Group 67">
            <a:extLst>
              <a:ext uri="{FF2B5EF4-FFF2-40B4-BE49-F238E27FC236}">
                <a16:creationId xmlns:a16="http://schemas.microsoft.com/office/drawing/2014/main" id="{75D9085F-DCEC-76BD-F45A-076109278E44}"/>
              </a:ext>
            </a:extLst>
          </p:cNvPr>
          <p:cNvGrpSpPr/>
          <p:nvPr/>
        </p:nvGrpSpPr>
        <p:grpSpPr>
          <a:xfrm>
            <a:off x="9130529" y="1263449"/>
            <a:ext cx="422280" cy="211680"/>
            <a:chOff x="9130529" y="1263449"/>
            <a:chExt cx="422280" cy="211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2B6EDCE9-775A-1385-FCB2-9FB6712ECAC9}"/>
                    </a:ext>
                  </a:extLst>
                </p14:cNvPr>
                <p14:cNvContentPartPr/>
                <p14:nvPr/>
              </p14:nvContentPartPr>
              <p14:xfrm>
                <a:off x="9130529" y="1264529"/>
                <a:ext cx="140760" cy="19440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2B6EDCE9-775A-1385-FCB2-9FB6712ECAC9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9121889" y="1255529"/>
                  <a:ext cx="15840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18D73A70-B3A9-4386-07DB-9660EBEC0AF4}"/>
                    </a:ext>
                  </a:extLst>
                </p14:cNvPr>
                <p14:cNvContentPartPr/>
                <p14:nvPr/>
              </p14:nvContentPartPr>
              <p14:xfrm>
                <a:off x="9408809" y="1263449"/>
                <a:ext cx="144000" cy="211680"/>
              </p14:xfrm>
            </p:contentPart>
          </mc:Choice>
          <mc:Fallback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18D73A70-B3A9-4386-07DB-9660EBEC0AF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9400169" y="1254809"/>
                  <a:ext cx="161640" cy="229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3DB76B6-E42C-2CB1-2B4D-756C8C3E1D47}"/>
                  </a:ext>
                </a:extLst>
              </p14:cNvPr>
              <p14:cNvContentPartPr/>
              <p14:nvPr/>
            </p14:nvContentPartPr>
            <p14:xfrm>
              <a:off x="9754049" y="1435169"/>
              <a:ext cx="119520" cy="1170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3DB76B6-E42C-2CB1-2B4D-756C8C3E1D4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9745409" y="1426529"/>
                <a:ext cx="137160" cy="13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D61D4A4-3474-0BE7-5EF1-5D99E7B2B2ED}"/>
                  </a:ext>
                </a:extLst>
              </p14:cNvPr>
              <p14:cNvContentPartPr/>
              <p14:nvPr/>
            </p14:nvContentPartPr>
            <p14:xfrm>
              <a:off x="10123049" y="1266329"/>
              <a:ext cx="94320" cy="19872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D61D4A4-3474-0BE7-5EF1-5D99E7B2B2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0114409" y="1257329"/>
                <a:ext cx="111960" cy="216360"/>
              </a:xfrm>
              <a:prstGeom prst="rect">
                <a:avLst/>
              </a:prstGeom>
            </p:spPr>
          </p:pic>
        </mc:Fallback>
      </mc:AlternateContent>
      <p:grpSp>
        <p:nvGrpSpPr>
          <p:cNvPr id="79" name="Group 78">
            <a:extLst>
              <a:ext uri="{FF2B5EF4-FFF2-40B4-BE49-F238E27FC236}">
                <a16:creationId xmlns:a16="http://schemas.microsoft.com/office/drawing/2014/main" id="{F88C4752-DB3B-0DDE-F194-1B44BE88F17B}"/>
              </a:ext>
            </a:extLst>
          </p:cNvPr>
          <p:cNvGrpSpPr/>
          <p:nvPr/>
        </p:nvGrpSpPr>
        <p:grpSpPr>
          <a:xfrm>
            <a:off x="10340849" y="1258769"/>
            <a:ext cx="127800" cy="231840"/>
            <a:chOff x="10340849" y="1258769"/>
            <a:chExt cx="127800" cy="231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70574505-11B9-B134-847D-C65F2D654173}"/>
                    </a:ext>
                  </a:extLst>
                </p14:cNvPr>
                <p14:cNvContentPartPr/>
                <p14:nvPr/>
              </p14:nvContentPartPr>
              <p14:xfrm>
                <a:off x="10340849" y="1258769"/>
                <a:ext cx="105120" cy="137880"/>
              </p14:xfrm>
            </p:contentPart>
          </mc:Choice>
          <mc:Fallback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70574505-11B9-B134-847D-C65F2D654173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0332209" y="1249769"/>
                  <a:ext cx="1227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2A6420CA-96D6-2530-BDBC-80B386B3B5AA}"/>
                    </a:ext>
                  </a:extLst>
                </p14:cNvPr>
                <p14:cNvContentPartPr/>
                <p14:nvPr/>
              </p14:nvContentPartPr>
              <p14:xfrm>
                <a:off x="10452089" y="1285409"/>
                <a:ext cx="16560" cy="205200"/>
              </p14:xfrm>
            </p:contentPart>
          </mc:Choice>
          <mc:Fallback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2A6420CA-96D6-2530-BDBC-80B386B3B5AA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0443449" y="1276409"/>
                  <a:ext cx="34200" cy="222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ABA1EAB-CDE5-1A2F-4D7C-F28A37B183A2}"/>
                  </a:ext>
                </a:extLst>
              </p14:cNvPr>
              <p14:cNvContentPartPr/>
              <p14:nvPr/>
            </p14:nvContentPartPr>
            <p14:xfrm>
              <a:off x="10590689" y="1264529"/>
              <a:ext cx="132120" cy="2642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ABA1EAB-CDE5-1A2F-4D7C-F28A37B183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0582049" y="1255889"/>
                <a:ext cx="14976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4A34780-EF63-438D-F304-0E82D9CE8546}"/>
                  </a:ext>
                </a:extLst>
              </p14:cNvPr>
              <p14:cNvContentPartPr/>
              <p14:nvPr/>
            </p14:nvContentPartPr>
            <p14:xfrm>
              <a:off x="10845569" y="1477649"/>
              <a:ext cx="96480" cy="11556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4A34780-EF63-438D-F304-0E82D9CE854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836929" y="1469009"/>
                <a:ext cx="114120" cy="133200"/>
              </a:xfrm>
              <a:prstGeom prst="rect">
                <a:avLst/>
              </a:prstGeom>
            </p:spPr>
          </p:pic>
        </mc:Fallback>
      </mc:AlternateContent>
      <p:grpSp>
        <p:nvGrpSpPr>
          <p:cNvPr id="78" name="Group 77">
            <a:extLst>
              <a:ext uri="{FF2B5EF4-FFF2-40B4-BE49-F238E27FC236}">
                <a16:creationId xmlns:a16="http://schemas.microsoft.com/office/drawing/2014/main" id="{3B1CE1A1-7C8B-3834-977B-FF23A541DB57}"/>
              </a:ext>
            </a:extLst>
          </p:cNvPr>
          <p:cNvGrpSpPr/>
          <p:nvPr/>
        </p:nvGrpSpPr>
        <p:grpSpPr>
          <a:xfrm>
            <a:off x="11230769" y="1462529"/>
            <a:ext cx="308160" cy="8640"/>
            <a:chOff x="11230769" y="1462529"/>
            <a:chExt cx="308160" cy="8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9BFF82B3-658B-C804-C7C9-9F5FCD82F3AB}"/>
                    </a:ext>
                  </a:extLst>
                </p14:cNvPr>
                <p14:cNvContentPartPr/>
                <p14:nvPr/>
              </p14:nvContentPartPr>
              <p14:xfrm>
                <a:off x="11230769" y="1465049"/>
                <a:ext cx="31680" cy="360"/>
              </p14:xfrm>
            </p:contentPart>
          </mc:Choice>
          <mc:Fallback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9BFF82B3-658B-C804-C7C9-9F5FCD82F3AB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1221769" y="1456409"/>
                  <a:ext cx="493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3DAE1017-01A1-6E0B-8D9A-666D0EBBF7C6}"/>
                    </a:ext>
                  </a:extLst>
                </p14:cNvPr>
                <p14:cNvContentPartPr/>
                <p14:nvPr/>
              </p14:nvContentPartPr>
              <p14:xfrm>
                <a:off x="11348129" y="1462529"/>
                <a:ext cx="132480" cy="360"/>
              </p14:xfrm>
            </p:contentPart>
          </mc:Choice>
          <mc:Fallback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3DAE1017-01A1-6E0B-8D9A-666D0EBBF7C6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1339129" y="1453889"/>
                  <a:ext cx="1501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10BCEF94-0031-1734-5488-3343F4168CCA}"/>
                    </a:ext>
                  </a:extLst>
                </p14:cNvPr>
                <p14:cNvContentPartPr/>
                <p14:nvPr/>
              </p14:nvContentPartPr>
              <p14:xfrm>
                <a:off x="11511209" y="1466849"/>
                <a:ext cx="27720" cy="4320"/>
              </p14:xfrm>
            </p:contentPart>
          </mc:Choice>
          <mc:Fallback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10BCEF94-0031-1734-5488-3343F4168CCA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1502569" y="1458209"/>
                  <a:ext cx="45360" cy="21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D8448FE6-656C-2FAD-489F-B278F9014E83}"/>
              </a:ext>
            </a:extLst>
          </p:cNvPr>
          <p:cNvGrpSpPr/>
          <p:nvPr/>
        </p:nvGrpSpPr>
        <p:grpSpPr>
          <a:xfrm>
            <a:off x="409529" y="1941329"/>
            <a:ext cx="330480" cy="275040"/>
            <a:chOff x="409529" y="1941329"/>
            <a:chExt cx="330480" cy="275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A8246AE4-71D7-D529-1A19-2C7F1595D885}"/>
                    </a:ext>
                  </a:extLst>
                </p14:cNvPr>
                <p14:cNvContentPartPr/>
                <p14:nvPr/>
              </p14:nvContentPartPr>
              <p14:xfrm>
                <a:off x="409529" y="1941329"/>
                <a:ext cx="191880" cy="259920"/>
              </p14:xfrm>
            </p:contentPart>
          </mc:Choice>
          <mc:Fallback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A8246AE4-71D7-D529-1A19-2C7F1595D885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400889" y="1932689"/>
                  <a:ext cx="209520" cy="27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045B4761-D7AE-6F82-9E09-DC5F7B8C1F26}"/>
                    </a:ext>
                  </a:extLst>
                </p14:cNvPr>
                <p14:cNvContentPartPr/>
                <p14:nvPr/>
              </p14:nvContentPartPr>
              <p14:xfrm>
                <a:off x="657209" y="1943489"/>
                <a:ext cx="78840" cy="136080"/>
              </p14:xfrm>
            </p:contentPart>
          </mc:Choice>
          <mc:Fallback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045B4761-D7AE-6F82-9E09-DC5F7B8C1F26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648209" y="1934489"/>
                  <a:ext cx="964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CF8BFC10-CF18-E910-E786-45A4CB1E77DB}"/>
                    </a:ext>
                  </a:extLst>
                </p14:cNvPr>
                <p14:cNvContentPartPr/>
                <p14:nvPr/>
              </p14:nvContentPartPr>
              <p14:xfrm>
                <a:off x="737129" y="1951769"/>
                <a:ext cx="2880" cy="264600"/>
              </p14:xfrm>
            </p:contentPart>
          </mc:Choice>
          <mc:Fallback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CF8BFC10-CF18-E910-E786-45A4CB1E77DB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728129" y="1942769"/>
                  <a:ext cx="20520" cy="282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8F706C1-70C0-F61A-EAEC-4FE4E442F83B}"/>
                  </a:ext>
                </a:extLst>
              </p14:cNvPr>
              <p14:cNvContentPartPr/>
              <p14:nvPr/>
            </p14:nvContentPartPr>
            <p14:xfrm>
              <a:off x="1049969" y="2001089"/>
              <a:ext cx="10080" cy="468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8F706C1-70C0-F61A-EAEC-4FE4E442F83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040969" y="1992449"/>
                <a:ext cx="2772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4CB360B-50D1-6A43-3C59-DEB2D9D7344A}"/>
                  </a:ext>
                </a:extLst>
              </p14:cNvPr>
              <p14:cNvContentPartPr/>
              <p14:nvPr/>
            </p14:nvContentPartPr>
            <p14:xfrm>
              <a:off x="1060769" y="2113409"/>
              <a:ext cx="11160" cy="36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4CB360B-50D1-6A43-3C59-DEB2D9D7344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52129" y="2104769"/>
                <a:ext cx="288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1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04B6D8D-B1DC-8E80-3822-E5DBAF2AC31F}"/>
                  </a:ext>
                </a:extLst>
              </p14:cNvPr>
              <p14:cNvContentPartPr/>
              <p14:nvPr/>
            </p14:nvContentPartPr>
            <p14:xfrm>
              <a:off x="1772489" y="1868609"/>
              <a:ext cx="159840" cy="22644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04B6D8D-B1DC-8E80-3822-E5DBAF2AC31F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763489" y="1859969"/>
                <a:ext cx="17748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3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C056D6C-7C71-170B-6D43-305A9173A758}"/>
                  </a:ext>
                </a:extLst>
              </p14:cNvPr>
              <p14:cNvContentPartPr/>
              <p14:nvPr/>
            </p14:nvContentPartPr>
            <p14:xfrm>
              <a:off x="2147609" y="2073089"/>
              <a:ext cx="43920" cy="11664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C056D6C-7C71-170B-6D43-305A9173A75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138609" y="2064449"/>
                <a:ext cx="61560" cy="134280"/>
              </a:xfrm>
              <a:prstGeom prst="rect">
                <a:avLst/>
              </a:prstGeom>
            </p:spPr>
          </p:pic>
        </mc:Fallback>
      </mc:AlternateContent>
      <p:grpSp>
        <p:nvGrpSpPr>
          <p:cNvPr id="96" name="Group 95">
            <a:extLst>
              <a:ext uri="{FF2B5EF4-FFF2-40B4-BE49-F238E27FC236}">
                <a16:creationId xmlns:a16="http://schemas.microsoft.com/office/drawing/2014/main" id="{CDDEC119-680E-3F7F-3692-5B639436721C}"/>
              </a:ext>
            </a:extLst>
          </p:cNvPr>
          <p:cNvGrpSpPr/>
          <p:nvPr/>
        </p:nvGrpSpPr>
        <p:grpSpPr>
          <a:xfrm>
            <a:off x="2525609" y="1862489"/>
            <a:ext cx="378720" cy="282600"/>
            <a:chOff x="2525609" y="1862489"/>
            <a:chExt cx="378720" cy="282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5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B28880F5-0801-7C40-1297-1DA48A146436}"/>
                    </a:ext>
                  </a:extLst>
                </p14:cNvPr>
                <p14:cNvContentPartPr/>
                <p14:nvPr/>
              </p14:nvContentPartPr>
              <p14:xfrm>
                <a:off x="2525609" y="1862489"/>
                <a:ext cx="143280" cy="251280"/>
              </p14:xfrm>
            </p:contentPart>
          </mc:Choice>
          <mc:Fallback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B28880F5-0801-7C40-1297-1DA48A146436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2516969" y="1853849"/>
                  <a:ext cx="160920" cy="26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7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9FB74EBF-6E93-66C5-FCC8-DDD1109B25D8}"/>
                    </a:ext>
                  </a:extLst>
                </p14:cNvPr>
                <p14:cNvContentPartPr/>
                <p14:nvPr/>
              </p14:nvContentPartPr>
              <p14:xfrm>
                <a:off x="2779049" y="1873289"/>
                <a:ext cx="125280" cy="271800"/>
              </p14:xfrm>
            </p:contentPart>
          </mc:Choice>
          <mc:Fallback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9FB74EBF-6E93-66C5-FCC8-DDD1109B25D8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2770049" y="1864649"/>
                  <a:ext cx="142920" cy="289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9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60BD8C9-15AF-9051-6F19-07104A2B32AF}"/>
                  </a:ext>
                </a:extLst>
              </p14:cNvPr>
              <p14:cNvContentPartPr/>
              <p14:nvPr/>
            </p14:nvContentPartPr>
            <p14:xfrm>
              <a:off x="3227609" y="2075609"/>
              <a:ext cx="50760" cy="13572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60BD8C9-15AF-9051-6F19-07104A2B32AF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3218969" y="2066969"/>
                <a:ext cx="68400" cy="153360"/>
              </a:xfrm>
              <a:prstGeom prst="rect">
                <a:avLst/>
              </a:prstGeom>
            </p:spPr>
          </p:pic>
        </mc:Fallback>
      </mc:AlternateContent>
      <p:grpSp>
        <p:nvGrpSpPr>
          <p:cNvPr id="95" name="Group 94">
            <a:extLst>
              <a:ext uri="{FF2B5EF4-FFF2-40B4-BE49-F238E27FC236}">
                <a16:creationId xmlns:a16="http://schemas.microsoft.com/office/drawing/2014/main" id="{08B5BA4E-96A0-8728-063F-AE51CBC07F6E}"/>
              </a:ext>
            </a:extLst>
          </p:cNvPr>
          <p:cNvGrpSpPr/>
          <p:nvPr/>
        </p:nvGrpSpPr>
        <p:grpSpPr>
          <a:xfrm>
            <a:off x="3542969" y="1818569"/>
            <a:ext cx="417240" cy="306360"/>
            <a:chOff x="3542969" y="1818569"/>
            <a:chExt cx="417240" cy="306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1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2855F3B4-7C71-B8CC-2FA2-D1F4DB07728C}"/>
                    </a:ext>
                  </a:extLst>
                </p14:cNvPr>
                <p14:cNvContentPartPr/>
                <p14:nvPr/>
              </p14:nvContentPartPr>
              <p14:xfrm>
                <a:off x="3542969" y="1818569"/>
                <a:ext cx="132480" cy="174240"/>
              </p14:xfrm>
            </p:contentPart>
          </mc:Choice>
          <mc:Fallback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2855F3B4-7C71-B8CC-2FA2-D1F4DB07728C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3534329" y="1809929"/>
                  <a:ext cx="15012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3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7B1570F6-7319-1F97-D88E-44AC5B7A377F}"/>
                    </a:ext>
                  </a:extLst>
                </p14:cNvPr>
                <p14:cNvContentPartPr/>
                <p14:nvPr/>
              </p14:nvContentPartPr>
              <p14:xfrm>
                <a:off x="3684809" y="1869329"/>
                <a:ext cx="11880" cy="236160"/>
              </p14:xfrm>
            </p:contentPart>
          </mc:Choice>
          <mc:Fallback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7B1570F6-7319-1F97-D88E-44AC5B7A377F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3675809" y="1860329"/>
                  <a:ext cx="2952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5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6F273BC2-C87A-9011-2A58-D41444AAF936}"/>
                    </a:ext>
                  </a:extLst>
                </p14:cNvPr>
                <p14:cNvContentPartPr/>
                <p14:nvPr/>
              </p14:nvContentPartPr>
              <p14:xfrm>
                <a:off x="3825929" y="1850609"/>
                <a:ext cx="134280" cy="274320"/>
              </p14:xfrm>
            </p:contentPart>
          </mc:Choice>
          <mc:Fallback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6F273BC2-C87A-9011-2A58-D41444AAF936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3816929" y="1841969"/>
                  <a:ext cx="151920" cy="291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47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A12F58B-CBCF-D467-4B4D-B157984F3A34}"/>
                  </a:ext>
                </a:extLst>
              </p14:cNvPr>
              <p14:cNvContentPartPr/>
              <p14:nvPr/>
            </p14:nvContentPartPr>
            <p14:xfrm>
              <a:off x="4144889" y="2036729"/>
              <a:ext cx="84600" cy="12276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A12F58B-CBCF-D467-4B4D-B157984F3A34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136249" y="2027729"/>
                <a:ext cx="102240" cy="140400"/>
              </a:xfrm>
              <a:prstGeom prst="rect">
                <a:avLst/>
              </a:prstGeom>
            </p:spPr>
          </p:pic>
        </mc:Fallback>
      </mc:AlternateContent>
      <p:grpSp>
        <p:nvGrpSpPr>
          <p:cNvPr id="100" name="Group 99">
            <a:extLst>
              <a:ext uri="{FF2B5EF4-FFF2-40B4-BE49-F238E27FC236}">
                <a16:creationId xmlns:a16="http://schemas.microsoft.com/office/drawing/2014/main" id="{3ADD2FB1-9F45-3AB3-05A8-DED78DFC4780}"/>
              </a:ext>
            </a:extLst>
          </p:cNvPr>
          <p:cNvGrpSpPr/>
          <p:nvPr/>
        </p:nvGrpSpPr>
        <p:grpSpPr>
          <a:xfrm>
            <a:off x="4481129" y="1858169"/>
            <a:ext cx="259560" cy="253800"/>
            <a:chOff x="4481129" y="1858169"/>
            <a:chExt cx="259560" cy="253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9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76F73C25-866B-6B6E-2804-051B14678762}"/>
                    </a:ext>
                  </a:extLst>
                </p14:cNvPr>
                <p14:cNvContentPartPr/>
                <p14:nvPr/>
              </p14:nvContentPartPr>
              <p14:xfrm>
                <a:off x="4481129" y="1858169"/>
                <a:ext cx="226800" cy="253800"/>
              </p14:xfrm>
            </p:contentPart>
          </mc:Choice>
          <mc:Fallback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76F73C25-866B-6B6E-2804-051B14678762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4472129" y="1849529"/>
                  <a:ext cx="244440" cy="27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1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B27CDE0A-3AB3-4922-DC1A-284C723D0359}"/>
                    </a:ext>
                  </a:extLst>
                </p14:cNvPr>
                <p14:cNvContentPartPr/>
                <p14:nvPr/>
              </p14:nvContentPartPr>
              <p14:xfrm>
                <a:off x="4539809" y="2000729"/>
                <a:ext cx="200880" cy="9360"/>
              </p14:xfrm>
            </p:contentPart>
          </mc:Choice>
          <mc:Fallback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B27CDE0A-3AB3-4922-DC1A-284C723D0359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4531169" y="1991729"/>
                  <a:ext cx="218520" cy="27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5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A70253A-CE2B-652E-4C4F-B5467F3CB453}"/>
                  </a:ext>
                </a:extLst>
              </p14:cNvPr>
              <p14:cNvContentPartPr/>
              <p14:nvPr/>
            </p14:nvContentPartPr>
            <p14:xfrm>
              <a:off x="4891889" y="1889129"/>
              <a:ext cx="178920" cy="24336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A70253A-CE2B-652E-4C4F-B5467F3CB45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882889" y="1880129"/>
                <a:ext cx="19656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859E21FA-1ED8-B851-72A2-E3DA9B6A7ABA}"/>
                  </a:ext>
                </a:extLst>
              </p14:cNvPr>
              <p14:cNvContentPartPr/>
              <p14:nvPr/>
            </p14:nvContentPartPr>
            <p14:xfrm>
              <a:off x="5267369" y="2066609"/>
              <a:ext cx="93960" cy="11016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859E21FA-1ED8-B851-72A2-E3DA9B6A7ABA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258729" y="2057609"/>
                <a:ext cx="11160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9575D3C-151E-5590-E4D2-36A699B5D15A}"/>
                  </a:ext>
                </a:extLst>
              </p14:cNvPr>
              <p14:cNvContentPartPr/>
              <p14:nvPr/>
            </p14:nvContentPartPr>
            <p14:xfrm>
              <a:off x="5607209" y="1862489"/>
              <a:ext cx="203040" cy="25560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9575D3C-151E-5590-E4D2-36A699B5D15A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5598209" y="1853489"/>
                <a:ext cx="22068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9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9C1BE49-9919-E066-6609-330B66B70274}"/>
                  </a:ext>
                </a:extLst>
              </p14:cNvPr>
              <p14:cNvContentPartPr/>
              <p14:nvPr/>
            </p14:nvContentPartPr>
            <p14:xfrm>
              <a:off x="5961449" y="1871489"/>
              <a:ext cx="119520" cy="2210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9C1BE49-9919-E066-6609-330B66B70274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952449" y="1862489"/>
                <a:ext cx="13716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8180DB11-3D9D-6BB5-6A01-1AA37C3C664C}"/>
                  </a:ext>
                </a:extLst>
              </p14:cNvPr>
              <p14:cNvContentPartPr/>
              <p14:nvPr/>
            </p14:nvContentPartPr>
            <p14:xfrm>
              <a:off x="6273209" y="2056889"/>
              <a:ext cx="115200" cy="14256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8180DB11-3D9D-6BB5-6A01-1AA37C3C664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6264209" y="2048249"/>
                <a:ext cx="132840" cy="16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3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A69DDF67-AC68-50F8-5303-7A6DB5425174}"/>
                  </a:ext>
                </a:extLst>
              </p14:cNvPr>
              <p14:cNvContentPartPr/>
              <p14:nvPr/>
            </p14:nvContentPartPr>
            <p14:xfrm>
              <a:off x="6769289" y="1930889"/>
              <a:ext cx="87840" cy="22392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A69DDF67-AC68-50F8-5303-7A6DB5425174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6760289" y="1921889"/>
                <a:ext cx="105480" cy="241560"/>
              </a:xfrm>
              <a:prstGeom prst="rect">
                <a:avLst/>
              </a:prstGeom>
            </p:spPr>
          </p:pic>
        </mc:Fallback>
      </mc:AlternateContent>
      <p:grpSp>
        <p:nvGrpSpPr>
          <p:cNvPr id="120" name="Group 119">
            <a:extLst>
              <a:ext uri="{FF2B5EF4-FFF2-40B4-BE49-F238E27FC236}">
                <a16:creationId xmlns:a16="http://schemas.microsoft.com/office/drawing/2014/main" id="{4A1E8F2E-A39B-3381-6E3B-628457932171}"/>
              </a:ext>
            </a:extLst>
          </p:cNvPr>
          <p:cNvGrpSpPr/>
          <p:nvPr/>
        </p:nvGrpSpPr>
        <p:grpSpPr>
          <a:xfrm>
            <a:off x="7003289" y="1966169"/>
            <a:ext cx="451800" cy="194040"/>
            <a:chOff x="7003289" y="1966169"/>
            <a:chExt cx="451800" cy="194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5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9BD02C78-1A57-5B7E-3794-47D2AE684B2B}"/>
                    </a:ext>
                  </a:extLst>
                </p14:cNvPr>
                <p14:cNvContentPartPr/>
                <p14:nvPr/>
              </p14:nvContentPartPr>
              <p14:xfrm>
                <a:off x="7003289" y="1966169"/>
                <a:ext cx="167400" cy="194040"/>
              </p14:xfrm>
            </p:contentPart>
          </mc:Choice>
          <mc:Fallback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9BD02C78-1A57-5B7E-3794-47D2AE684B2B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6994289" y="1957169"/>
                  <a:ext cx="1850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7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2D1A436C-DA67-D1B5-0453-0407834937E2}"/>
                    </a:ext>
                  </a:extLst>
                </p14:cNvPr>
                <p14:cNvContentPartPr/>
                <p14:nvPr/>
              </p14:nvContentPartPr>
              <p14:xfrm>
                <a:off x="7307129" y="1979129"/>
                <a:ext cx="147960" cy="163440"/>
              </p14:xfrm>
            </p:contentPart>
          </mc:Choice>
          <mc:Fallback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2D1A436C-DA67-D1B5-0453-0407834937E2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7298129" y="1970489"/>
                  <a:ext cx="165600" cy="181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22FAD8D4-E612-C14A-2B93-B7CE4E60A4F6}"/>
                  </a:ext>
                </a:extLst>
              </p14:cNvPr>
              <p14:cNvContentPartPr/>
              <p14:nvPr/>
            </p14:nvContentPartPr>
            <p14:xfrm>
              <a:off x="7753169" y="2124209"/>
              <a:ext cx="48960" cy="10080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22FAD8D4-E612-C14A-2B93-B7CE4E60A4F6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7744169" y="2115569"/>
                <a:ext cx="66600" cy="11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1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578B94D-AC87-9D90-9FC6-86A513FA1E56}"/>
                  </a:ext>
                </a:extLst>
              </p14:cNvPr>
              <p14:cNvContentPartPr/>
              <p14:nvPr/>
            </p14:nvContentPartPr>
            <p14:xfrm>
              <a:off x="8116049" y="1949249"/>
              <a:ext cx="102600" cy="23796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578B94D-AC87-9D90-9FC6-86A513FA1E56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8107049" y="1940249"/>
                <a:ext cx="120240" cy="255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19" name="Group 118">
            <a:extLst>
              <a:ext uri="{FF2B5EF4-FFF2-40B4-BE49-F238E27FC236}">
                <a16:creationId xmlns:a16="http://schemas.microsoft.com/office/drawing/2014/main" id="{B93AD3E2-FB38-FFCD-E02C-D3F1DBC37A90}"/>
              </a:ext>
            </a:extLst>
          </p:cNvPr>
          <p:cNvGrpSpPr/>
          <p:nvPr/>
        </p:nvGrpSpPr>
        <p:grpSpPr>
          <a:xfrm>
            <a:off x="8363729" y="1956809"/>
            <a:ext cx="142920" cy="239400"/>
            <a:chOff x="8363729" y="1956809"/>
            <a:chExt cx="142920" cy="239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3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F12C99CD-C940-994A-B4BE-E2F46F89B250}"/>
                    </a:ext>
                  </a:extLst>
                </p14:cNvPr>
                <p14:cNvContentPartPr/>
                <p14:nvPr/>
              </p14:nvContentPartPr>
              <p14:xfrm>
                <a:off x="8363729" y="1956809"/>
                <a:ext cx="117720" cy="141120"/>
              </p14:xfrm>
            </p:contentPart>
          </mc:Choice>
          <mc:Fallback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F12C99CD-C940-994A-B4BE-E2F46F89B250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8355089" y="1948169"/>
                  <a:ext cx="13536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5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5973BFE1-93C3-B5F5-F967-1C7A3319A9E6}"/>
                    </a:ext>
                  </a:extLst>
                </p14:cNvPr>
                <p14:cNvContentPartPr/>
                <p14:nvPr/>
              </p14:nvContentPartPr>
              <p14:xfrm>
                <a:off x="8456249" y="1980569"/>
                <a:ext cx="50400" cy="215640"/>
              </p14:xfrm>
            </p:contentPart>
          </mc:Choice>
          <mc:Fallback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5973BFE1-93C3-B5F5-F967-1C7A3319A9E6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8447249" y="1971569"/>
                  <a:ext cx="68040" cy="233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FE4CB665-4C0E-1D98-8690-FAC2580C19AD}"/>
              </a:ext>
            </a:extLst>
          </p:cNvPr>
          <p:cNvGrpSpPr/>
          <p:nvPr/>
        </p:nvGrpSpPr>
        <p:grpSpPr>
          <a:xfrm>
            <a:off x="8655329" y="1978409"/>
            <a:ext cx="359280" cy="312840"/>
            <a:chOff x="8655329" y="1978409"/>
            <a:chExt cx="359280" cy="312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7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7AC2F6CD-35B5-873B-25AE-5C94C51202B6}"/>
                    </a:ext>
                  </a:extLst>
                </p14:cNvPr>
                <p14:cNvContentPartPr/>
                <p14:nvPr/>
              </p14:nvContentPartPr>
              <p14:xfrm>
                <a:off x="8655329" y="1978409"/>
                <a:ext cx="124200" cy="124560"/>
              </p14:xfrm>
            </p:contentPart>
          </mc:Choice>
          <mc:Fallback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7AC2F6CD-35B5-873B-25AE-5C94C51202B6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8646329" y="1969769"/>
                  <a:ext cx="14184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9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681B0567-B4C2-36E9-6D50-F4D949EF2A64}"/>
                    </a:ext>
                  </a:extLst>
                </p14:cNvPr>
                <p14:cNvContentPartPr/>
                <p14:nvPr/>
              </p14:nvContentPartPr>
              <p14:xfrm>
                <a:off x="8735249" y="1997489"/>
                <a:ext cx="67680" cy="232560"/>
              </p14:xfrm>
            </p:contentPart>
          </mc:Choice>
          <mc:Fallback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681B0567-B4C2-36E9-6D50-F4D949EF2A64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8726249" y="1988489"/>
                  <a:ext cx="8532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1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7329CC6C-E021-488D-C305-EDBE84C82B59}"/>
                    </a:ext>
                  </a:extLst>
                </p14:cNvPr>
                <p14:cNvContentPartPr/>
                <p14:nvPr/>
              </p14:nvContentPartPr>
              <p14:xfrm>
                <a:off x="8901929" y="2155889"/>
                <a:ext cx="112680" cy="13536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7329CC6C-E021-488D-C305-EDBE84C82B59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8893289" y="2146889"/>
                  <a:ext cx="130320" cy="153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83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CC4C8074-6357-038C-8E50-355E386442DE}"/>
                  </a:ext>
                </a:extLst>
              </p14:cNvPr>
              <p14:cNvContentPartPr/>
              <p14:nvPr/>
            </p14:nvContentPartPr>
            <p14:xfrm>
              <a:off x="9472529" y="2190089"/>
              <a:ext cx="30240" cy="36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CC4C8074-6357-038C-8E50-355E386442D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9463889" y="2181449"/>
                <a:ext cx="4788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6FF88CE-AF2A-B0EA-8607-988FEF699311}"/>
                  </a:ext>
                </a:extLst>
              </p14:cNvPr>
              <p14:cNvContentPartPr/>
              <p14:nvPr/>
            </p14:nvContentPartPr>
            <p14:xfrm>
              <a:off x="9670889" y="2188289"/>
              <a:ext cx="230760" cy="396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6FF88CE-AF2A-B0EA-8607-988FEF699311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661889" y="2179649"/>
                <a:ext cx="2484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A4BC30F-BFFA-795E-4186-D78F5AFCEF58}"/>
                  </a:ext>
                </a:extLst>
              </p14:cNvPr>
              <p14:cNvContentPartPr/>
              <p14:nvPr/>
            </p14:nvContentPartPr>
            <p14:xfrm>
              <a:off x="10034849" y="2210249"/>
              <a:ext cx="25200" cy="36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A4BC30F-BFFA-795E-4186-D78F5AFCEF5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0025849" y="2201249"/>
                <a:ext cx="42840" cy="1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28" name="Group 127">
            <a:extLst>
              <a:ext uri="{FF2B5EF4-FFF2-40B4-BE49-F238E27FC236}">
                <a16:creationId xmlns:a16="http://schemas.microsoft.com/office/drawing/2014/main" id="{950ACBF8-50CD-0D42-9159-68CA005420B0}"/>
              </a:ext>
            </a:extLst>
          </p:cNvPr>
          <p:cNvGrpSpPr/>
          <p:nvPr/>
        </p:nvGrpSpPr>
        <p:grpSpPr>
          <a:xfrm>
            <a:off x="355889" y="2601929"/>
            <a:ext cx="420480" cy="335880"/>
            <a:chOff x="355889" y="2601929"/>
            <a:chExt cx="420480" cy="335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C6E51E56-30B4-214D-9D06-D124B8AD12FB}"/>
                    </a:ext>
                  </a:extLst>
                </p14:cNvPr>
                <p14:cNvContentPartPr/>
                <p14:nvPr/>
              </p14:nvContentPartPr>
              <p14:xfrm>
                <a:off x="355889" y="2601929"/>
                <a:ext cx="146880" cy="335880"/>
              </p14:xfrm>
            </p:contentPart>
          </mc:Choice>
          <mc:Fallback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C6E51E56-30B4-214D-9D06-D124B8AD12FB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346889" y="2593289"/>
                  <a:ext cx="164520" cy="35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3ACCBCB5-16CA-DA42-A720-22ACD51252CF}"/>
                    </a:ext>
                  </a:extLst>
                </p14:cNvPr>
                <p14:cNvContentPartPr/>
                <p14:nvPr/>
              </p14:nvContentPartPr>
              <p14:xfrm>
                <a:off x="615809" y="2611289"/>
                <a:ext cx="160560" cy="288360"/>
              </p14:xfrm>
            </p:contentPart>
          </mc:Choice>
          <mc:Fallback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3ACCBCB5-16CA-DA42-A720-22ACD51252CF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607169" y="2602649"/>
                  <a:ext cx="178200" cy="30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9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0E4A7C3-2E7C-50BA-5F50-574EFEAA6A05}"/>
                  </a:ext>
                </a:extLst>
              </p14:cNvPr>
              <p14:cNvContentPartPr/>
              <p14:nvPr/>
            </p14:nvContentPartPr>
            <p14:xfrm>
              <a:off x="1044569" y="2724329"/>
              <a:ext cx="5400" cy="684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0E4A7C3-2E7C-50BA-5F50-574EFEAA6A0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035929" y="2715689"/>
                <a:ext cx="230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FA1CD77-BAF7-A9FE-605F-5E7854F03D33}"/>
                  </a:ext>
                </a:extLst>
              </p14:cNvPr>
              <p14:cNvContentPartPr/>
              <p14:nvPr/>
            </p14:nvContentPartPr>
            <p14:xfrm>
              <a:off x="1019729" y="2848169"/>
              <a:ext cx="3240" cy="36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FA1CD77-BAF7-A9FE-605F-5E7854F03D3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010729" y="2839529"/>
                <a:ext cx="2088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B122FF0E-04AE-7B64-311F-BABDD1C0E11F}"/>
                  </a:ext>
                </a:extLst>
              </p14:cNvPr>
              <p14:cNvContentPartPr/>
              <p14:nvPr/>
            </p14:nvContentPartPr>
            <p14:xfrm>
              <a:off x="1721369" y="2588609"/>
              <a:ext cx="172440" cy="24588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B122FF0E-04AE-7B64-311F-BABDD1C0E11F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712369" y="2579609"/>
                <a:ext cx="1900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D83657C-3EA0-0B0C-0CB5-3EA0758F6F21}"/>
                  </a:ext>
                </a:extLst>
              </p14:cNvPr>
              <p14:cNvContentPartPr/>
              <p14:nvPr/>
            </p14:nvContentPartPr>
            <p14:xfrm>
              <a:off x="2060129" y="2790569"/>
              <a:ext cx="75240" cy="13932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D83657C-3EA0-0B0C-0CB5-3EA0758F6F21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051489" y="2781569"/>
                <a:ext cx="92880" cy="156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31" name="Group 130">
            <a:extLst>
              <a:ext uri="{FF2B5EF4-FFF2-40B4-BE49-F238E27FC236}">
                <a16:creationId xmlns:a16="http://schemas.microsoft.com/office/drawing/2014/main" id="{121ECF0D-82F2-DF0B-75C8-75B1C8CC3F7C}"/>
              </a:ext>
            </a:extLst>
          </p:cNvPr>
          <p:cNvGrpSpPr/>
          <p:nvPr/>
        </p:nvGrpSpPr>
        <p:grpSpPr>
          <a:xfrm>
            <a:off x="2442449" y="2532449"/>
            <a:ext cx="429480" cy="286560"/>
            <a:chOff x="2442449" y="2532449"/>
            <a:chExt cx="429480" cy="286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C5EB10CA-C404-1536-38E9-02B8D5B7AA0F}"/>
                    </a:ext>
                  </a:extLst>
                </p14:cNvPr>
                <p14:cNvContentPartPr/>
                <p14:nvPr/>
              </p14:nvContentPartPr>
              <p14:xfrm>
                <a:off x="2442449" y="2532449"/>
                <a:ext cx="157320" cy="286560"/>
              </p14:xfrm>
            </p:contentPart>
          </mc:Choice>
          <mc:Fallback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C5EB10CA-C404-1536-38E9-02B8D5B7AA0F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2433809" y="2523449"/>
                  <a:ext cx="174960" cy="30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9AF76386-EE05-8E3A-00D3-8A2C3B177E3D}"/>
                    </a:ext>
                  </a:extLst>
                </p14:cNvPr>
                <p14:cNvContentPartPr/>
                <p14:nvPr/>
              </p14:nvContentPartPr>
              <p14:xfrm>
                <a:off x="2743049" y="2539649"/>
                <a:ext cx="128880" cy="257400"/>
              </p14:xfrm>
            </p:contentPart>
          </mc:Choice>
          <mc:Fallback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9AF76386-EE05-8E3A-00D3-8A2C3B177E3D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2734049" y="2530649"/>
                  <a:ext cx="146520" cy="275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0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7F3E150-E4F2-F48D-6945-D5EA07528EE6}"/>
                  </a:ext>
                </a:extLst>
              </p14:cNvPr>
              <p14:cNvContentPartPr/>
              <p14:nvPr/>
            </p14:nvContentPartPr>
            <p14:xfrm>
              <a:off x="3089369" y="2800649"/>
              <a:ext cx="70560" cy="12816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7F3E150-E4F2-F48D-6945-D5EA07528EE6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080369" y="2792009"/>
                <a:ext cx="88200" cy="145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35" name="Group 134">
            <a:extLst>
              <a:ext uri="{FF2B5EF4-FFF2-40B4-BE49-F238E27FC236}">
                <a16:creationId xmlns:a16="http://schemas.microsoft.com/office/drawing/2014/main" id="{8F7D6559-799E-4986-9354-95D3B03E3216}"/>
              </a:ext>
            </a:extLst>
          </p:cNvPr>
          <p:cNvGrpSpPr/>
          <p:nvPr/>
        </p:nvGrpSpPr>
        <p:grpSpPr>
          <a:xfrm>
            <a:off x="3438569" y="2587169"/>
            <a:ext cx="218160" cy="262800"/>
            <a:chOff x="3438569" y="2587169"/>
            <a:chExt cx="218160" cy="262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D6F04AF2-6CC8-3627-D236-C2871F61C81B}"/>
                    </a:ext>
                  </a:extLst>
                </p14:cNvPr>
                <p14:cNvContentPartPr/>
                <p14:nvPr/>
              </p14:nvContentPartPr>
              <p14:xfrm>
                <a:off x="3438569" y="2587169"/>
                <a:ext cx="161280" cy="262800"/>
              </p14:xfrm>
            </p:contentPart>
          </mc:Choice>
          <mc:Fallback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D6F04AF2-6CC8-3627-D236-C2871F61C81B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3429929" y="2578169"/>
                  <a:ext cx="17892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4982DD5F-0B67-E3BC-DAB0-1766277C9E63}"/>
                    </a:ext>
                  </a:extLst>
                </p14:cNvPr>
                <p14:cNvContentPartPr/>
                <p14:nvPr/>
              </p14:nvContentPartPr>
              <p14:xfrm>
                <a:off x="3481769" y="2729369"/>
                <a:ext cx="174960" cy="5040"/>
              </p14:xfrm>
            </p:contentPart>
          </mc:Choice>
          <mc:Fallback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4982DD5F-0B67-E3BC-DAB0-1766277C9E63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3473129" y="2720369"/>
                  <a:ext cx="192600" cy="22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1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8F0FF264-2F06-0D46-8A80-239F993575F3}"/>
                  </a:ext>
                </a:extLst>
              </p14:cNvPr>
              <p14:cNvContentPartPr/>
              <p14:nvPr/>
            </p14:nvContentPartPr>
            <p14:xfrm>
              <a:off x="3863009" y="2599769"/>
              <a:ext cx="156600" cy="250560"/>
            </p14:xfrm>
          </p:contentPart>
        </mc:Choice>
        <mc:Fallback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8F0FF264-2F06-0D46-8A80-239F993575F3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854369" y="2591129"/>
                <a:ext cx="1742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2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CD48280D-32B9-A233-D167-AAC1136C9EEB}"/>
                  </a:ext>
                </a:extLst>
              </p14:cNvPr>
              <p14:cNvContentPartPr/>
              <p14:nvPr/>
            </p14:nvContentPartPr>
            <p14:xfrm>
              <a:off x="4203569" y="2792369"/>
              <a:ext cx="108720" cy="167760"/>
            </p14:xfrm>
          </p:contentPart>
        </mc:Choice>
        <mc:Fallback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CD48280D-32B9-A233-D167-AAC1136C9EE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194569" y="2783369"/>
                <a:ext cx="126360" cy="185400"/>
              </a:xfrm>
              <a:prstGeom prst="rect">
                <a:avLst/>
              </a:prstGeom>
            </p:spPr>
          </p:pic>
        </mc:Fallback>
      </mc:AlternateContent>
      <p:grpSp>
        <p:nvGrpSpPr>
          <p:cNvPr id="141" name="Group 140">
            <a:extLst>
              <a:ext uri="{FF2B5EF4-FFF2-40B4-BE49-F238E27FC236}">
                <a16:creationId xmlns:a16="http://schemas.microsoft.com/office/drawing/2014/main" id="{C6F47C6B-1836-E327-E095-AE31AE515639}"/>
              </a:ext>
            </a:extLst>
          </p:cNvPr>
          <p:cNvGrpSpPr/>
          <p:nvPr/>
        </p:nvGrpSpPr>
        <p:grpSpPr>
          <a:xfrm>
            <a:off x="4638809" y="2577089"/>
            <a:ext cx="827640" cy="309600"/>
            <a:chOff x="4638809" y="2577089"/>
            <a:chExt cx="827640" cy="309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79A4AB6F-24BB-E47C-4AD0-CEB2AB851AA5}"/>
                    </a:ext>
                  </a:extLst>
                </p14:cNvPr>
                <p14:cNvContentPartPr/>
                <p14:nvPr/>
              </p14:nvContentPartPr>
              <p14:xfrm>
                <a:off x="4638809" y="2596169"/>
                <a:ext cx="99720" cy="281880"/>
              </p14:xfrm>
            </p:contentPart>
          </mc:Choice>
          <mc:Fallback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79A4AB6F-24BB-E47C-4AD0-CEB2AB851AA5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4630169" y="2587169"/>
                  <a:ext cx="11736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D1868148-4C8F-8F0F-68BF-20DC2FD56A3A}"/>
                    </a:ext>
                  </a:extLst>
                </p14:cNvPr>
                <p14:cNvContentPartPr/>
                <p14:nvPr/>
              </p14:nvContentPartPr>
              <p14:xfrm>
                <a:off x="4854449" y="2594729"/>
                <a:ext cx="157320" cy="216360"/>
              </p14:xfrm>
            </p:contentPart>
          </mc:Choice>
          <mc:Fallback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D1868148-4C8F-8F0F-68BF-20DC2FD56A3A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4845449" y="2585729"/>
                  <a:ext cx="17496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B8F66F5B-10AC-1D8D-0C8E-CAA0F93ECE19}"/>
                    </a:ext>
                  </a:extLst>
                </p14:cNvPr>
                <p14:cNvContentPartPr/>
                <p14:nvPr/>
              </p14:nvContentPartPr>
              <p14:xfrm>
                <a:off x="5126969" y="2577089"/>
                <a:ext cx="153000" cy="253080"/>
              </p14:xfrm>
            </p:contentPart>
          </mc:Choice>
          <mc:Fallback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B8F66F5B-10AC-1D8D-0C8E-CAA0F93ECE19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5117969" y="2568449"/>
                  <a:ext cx="17064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FFD2E077-8D5C-A488-1868-842B45B72736}"/>
                    </a:ext>
                  </a:extLst>
                </p14:cNvPr>
                <p14:cNvContentPartPr/>
                <p14:nvPr/>
              </p14:nvContentPartPr>
              <p14:xfrm>
                <a:off x="5393369" y="2740889"/>
                <a:ext cx="73080" cy="145800"/>
              </p14:xfrm>
            </p:contentPart>
          </mc:Choice>
          <mc:Fallback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FFD2E077-8D5C-A488-1868-842B45B72736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5384729" y="2732249"/>
                  <a:ext cx="90720" cy="163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F3793566-566C-3164-1CCF-E8DF353D10E6}"/>
              </a:ext>
            </a:extLst>
          </p:cNvPr>
          <p:cNvGrpSpPr/>
          <p:nvPr/>
        </p:nvGrpSpPr>
        <p:grpSpPr>
          <a:xfrm>
            <a:off x="5823209" y="2628929"/>
            <a:ext cx="153360" cy="213480"/>
            <a:chOff x="5823209" y="2628929"/>
            <a:chExt cx="153360" cy="213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7110DB29-9736-8035-8AEB-4B628F6C3F63}"/>
                    </a:ext>
                  </a:extLst>
                </p14:cNvPr>
                <p14:cNvContentPartPr/>
                <p14:nvPr/>
              </p14:nvContentPartPr>
              <p14:xfrm>
                <a:off x="5837609" y="2628929"/>
                <a:ext cx="66960" cy="200160"/>
              </p14:xfrm>
            </p:contentPart>
          </mc:Choice>
          <mc:Fallback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7110DB29-9736-8035-8AEB-4B628F6C3F63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5828609" y="2619929"/>
                  <a:ext cx="84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87ED926F-1EEC-7F9F-26B7-2674BBA2B2D1}"/>
                    </a:ext>
                  </a:extLst>
                </p14:cNvPr>
                <p14:cNvContentPartPr/>
                <p14:nvPr/>
              </p14:nvContentPartPr>
              <p14:xfrm>
                <a:off x="5823209" y="2841329"/>
                <a:ext cx="153360" cy="1080"/>
              </p14:xfrm>
            </p:contentPart>
          </mc:Choice>
          <mc:Fallback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87ED926F-1EEC-7F9F-26B7-2674BBA2B2D1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5814569" y="2832329"/>
                  <a:ext cx="171000" cy="1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5FCCDAD4-14C7-A0B3-CF19-C9655E6DFD46}"/>
              </a:ext>
            </a:extLst>
          </p:cNvPr>
          <p:cNvGrpSpPr/>
          <p:nvPr/>
        </p:nvGrpSpPr>
        <p:grpSpPr>
          <a:xfrm>
            <a:off x="6125249" y="2613809"/>
            <a:ext cx="390960" cy="236160"/>
            <a:chOff x="6125249" y="2613809"/>
            <a:chExt cx="390960" cy="236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7C301230-833B-8EE9-A264-43CB62BDB151}"/>
                    </a:ext>
                  </a:extLst>
                </p14:cNvPr>
                <p14:cNvContentPartPr/>
                <p14:nvPr/>
              </p14:nvContentPartPr>
              <p14:xfrm>
                <a:off x="6125249" y="2613809"/>
                <a:ext cx="138600" cy="236160"/>
              </p14:xfrm>
            </p:contentPart>
          </mc:Choice>
          <mc:Fallback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7C301230-833B-8EE9-A264-43CB62BDB151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6116609" y="2605169"/>
                  <a:ext cx="15624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35F48A97-C69F-9D80-99CA-4494B35914BA}"/>
                    </a:ext>
                  </a:extLst>
                </p14:cNvPr>
                <p14:cNvContentPartPr/>
                <p14:nvPr/>
              </p14:nvContentPartPr>
              <p14:xfrm>
                <a:off x="6373289" y="2622089"/>
                <a:ext cx="142920" cy="226440"/>
              </p14:xfrm>
            </p:contentPart>
          </mc:Choice>
          <mc:Fallback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35F48A97-C69F-9D80-99CA-4494B35914BA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6364289" y="2613449"/>
                  <a:ext cx="160560" cy="244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DF0870D8-7B06-ADD7-607B-5DA734F0F48D}"/>
                  </a:ext>
                </a:extLst>
              </p14:cNvPr>
              <p14:cNvContentPartPr/>
              <p14:nvPr/>
            </p14:nvContentPartPr>
            <p14:xfrm>
              <a:off x="6711689" y="2789849"/>
              <a:ext cx="86040" cy="146160"/>
            </p14:xfrm>
          </p:contentPart>
        </mc:Choice>
        <mc:Fallback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DF0870D8-7B06-ADD7-607B-5DA734F0F48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6702689" y="2780849"/>
                <a:ext cx="1036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2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E231879D-6B77-8870-1D22-C14B723EB376}"/>
                  </a:ext>
                </a:extLst>
              </p14:cNvPr>
              <p14:cNvContentPartPr/>
              <p14:nvPr/>
            </p14:nvContentPartPr>
            <p14:xfrm>
              <a:off x="7237649" y="2640809"/>
              <a:ext cx="174600" cy="24588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E231879D-6B77-8870-1D22-C14B723EB376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7228649" y="2632169"/>
                <a:ext cx="192240" cy="263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55" name="Group 154">
            <a:extLst>
              <a:ext uri="{FF2B5EF4-FFF2-40B4-BE49-F238E27FC236}">
                <a16:creationId xmlns:a16="http://schemas.microsoft.com/office/drawing/2014/main" id="{0413D877-77FD-9D8D-0F4E-BAC771126000}"/>
              </a:ext>
            </a:extLst>
          </p:cNvPr>
          <p:cNvGrpSpPr/>
          <p:nvPr/>
        </p:nvGrpSpPr>
        <p:grpSpPr>
          <a:xfrm>
            <a:off x="7567769" y="2642969"/>
            <a:ext cx="542520" cy="323640"/>
            <a:chOff x="7567769" y="2642969"/>
            <a:chExt cx="542520" cy="323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7E9DDF7B-3731-642A-A0D7-700ACEEAE807}"/>
                    </a:ext>
                  </a:extLst>
                </p14:cNvPr>
                <p14:cNvContentPartPr/>
                <p14:nvPr/>
              </p14:nvContentPartPr>
              <p14:xfrm>
                <a:off x="7567769" y="2642969"/>
                <a:ext cx="126360" cy="248040"/>
              </p14:xfrm>
            </p:contentPart>
          </mc:Choice>
          <mc:Fallback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7E9DDF7B-3731-642A-A0D7-700ACEEAE807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7559129" y="2633969"/>
                  <a:ext cx="14400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083D3E5-BD09-5E8D-C70D-74012F318864}"/>
                    </a:ext>
                  </a:extLst>
                </p14:cNvPr>
                <p14:cNvContentPartPr/>
                <p14:nvPr/>
              </p14:nvContentPartPr>
              <p14:xfrm>
                <a:off x="7824089" y="2680769"/>
                <a:ext cx="162360" cy="171720"/>
              </p14:xfrm>
            </p:contentPart>
          </mc:Choice>
          <mc:Fallback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083D3E5-BD09-5E8D-C70D-74012F318864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7815449" y="2671769"/>
                  <a:ext cx="18000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0A90AC47-7007-3287-5C87-925C77B88DF5}"/>
                    </a:ext>
                  </a:extLst>
                </p14:cNvPr>
                <p14:cNvContentPartPr/>
                <p14:nvPr/>
              </p14:nvContentPartPr>
              <p14:xfrm>
                <a:off x="7992569" y="2840249"/>
                <a:ext cx="117720" cy="126360"/>
              </p14:xfrm>
            </p:contentPart>
          </mc:Choice>
          <mc:Fallback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0A90AC47-7007-3287-5C87-925C77B88DF5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7983569" y="2831609"/>
                  <a:ext cx="135360" cy="144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4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E747D2E6-BC78-B1A5-4002-E642507DE7BD}"/>
                  </a:ext>
                </a:extLst>
              </p14:cNvPr>
              <p14:cNvContentPartPr/>
              <p14:nvPr/>
            </p14:nvContentPartPr>
            <p14:xfrm>
              <a:off x="8541929" y="2851409"/>
              <a:ext cx="30240" cy="144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E747D2E6-BC78-B1A5-4002-E642507DE7B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533289" y="2842769"/>
                <a:ext cx="47880" cy="19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54" name="Group 153">
            <a:extLst>
              <a:ext uri="{FF2B5EF4-FFF2-40B4-BE49-F238E27FC236}">
                <a16:creationId xmlns:a16="http://schemas.microsoft.com/office/drawing/2014/main" id="{3B001AF4-6866-B8C2-1D4C-A6752D340D99}"/>
              </a:ext>
            </a:extLst>
          </p:cNvPr>
          <p:cNvGrpSpPr/>
          <p:nvPr/>
        </p:nvGrpSpPr>
        <p:grpSpPr>
          <a:xfrm>
            <a:off x="8728769" y="2848889"/>
            <a:ext cx="281160" cy="23040"/>
            <a:chOff x="8728769" y="2848889"/>
            <a:chExt cx="281160" cy="23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1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42A04F5B-938F-1C09-A957-0150064DB425}"/>
                    </a:ext>
                  </a:extLst>
                </p14:cNvPr>
                <p14:cNvContentPartPr/>
                <p14:nvPr/>
              </p14:nvContentPartPr>
              <p14:xfrm>
                <a:off x="8728769" y="2848889"/>
                <a:ext cx="163800" cy="11880"/>
              </p14:xfrm>
            </p:contentPart>
          </mc:Choice>
          <mc:Fallback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42A04F5B-938F-1C09-A957-0150064DB425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8720129" y="2840249"/>
                  <a:ext cx="1814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3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31DEFB9E-6ABA-F8EE-0F6F-3CEB45A394BE}"/>
                    </a:ext>
                  </a:extLst>
                </p14:cNvPr>
                <p14:cNvContentPartPr/>
                <p14:nvPr/>
              </p14:nvContentPartPr>
              <p14:xfrm>
                <a:off x="9001649" y="2869769"/>
                <a:ext cx="8280" cy="2160"/>
              </p14:xfrm>
            </p:contentPart>
          </mc:Choice>
          <mc:Fallback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31DEFB9E-6ABA-F8EE-0F6F-3CEB45A394BE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8992649" y="2860769"/>
                  <a:ext cx="25920" cy="1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C1FE5461-EA00-E270-E5F2-816EA19E4B24}"/>
              </a:ext>
            </a:extLst>
          </p:cNvPr>
          <p:cNvGrpSpPr/>
          <p:nvPr/>
        </p:nvGrpSpPr>
        <p:grpSpPr>
          <a:xfrm>
            <a:off x="346889" y="3413369"/>
            <a:ext cx="898560" cy="387000"/>
            <a:chOff x="346889" y="3413369"/>
            <a:chExt cx="898560" cy="387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5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A1060C8C-C1A3-9FE2-587D-6FD82D99E26F}"/>
                    </a:ext>
                  </a:extLst>
                </p14:cNvPr>
                <p14:cNvContentPartPr/>
                <p14:nvPr/>
              </p14:nvContentPartPr>
              <p14:xfrm>
                <a:off x="363089" y="3489329"/>
                <a:ext cx="29160" cy="311040"/>
              </p14:xfrm>
            </p:contentPart>
          </mc:Choice>
          <mc:Fallback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A1060C8C-C1A3-9FE2-587D-6FD82D99E26F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354089" y="3480689"/>
                  <a:ext cx="46800" cy="32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7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9FE18C1B-78C7-080B-A9B3-434F754636ED}"/>
                    </a:ext>
                  </a:extLst>
                </p14:cNvPr>
                <p14:cNvContentPartPr/>
                <p14:nvPr/>
              </p14:nvContentPartPr>
              <p14:xfrm>
                <a:off x="346889" y="3527849"/>
                <a:ext cx="192240" cy="254880"/>
              </p14:xfrm>
            </p:contentPart>
          </mc:Choice>
          <mc:Fallback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9FE18C1B-78C7-080B-A9B3-434F754636ED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337889" y="3518849"/>
                  <a:ext cx="20988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9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D4B354E3-BE46-B10F-DBB7-C7B2FF9B818E}"/>
                    </a:ext>
                  </a:extLst>
                </p14:cNvPr>
                <p14:cNvContentPartPr/>
                <p14:nvPr/>
              </p14:nvContentPartPr>
              <p14:xfrm>
                <a:off x="592409" y="3630089"/>
                <a:ext cx="117000" cy="141120"/>
              </p14:xfrm>
            </p:contentPart>
          </mc:Choice>
          <mc:Fallback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D4B354E3-BE46-B10F-DBB7-C7B2FF9B818E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583769" y="3621089"/>
                  <a:ext cx="13464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FEAB630C-9B7B-C00A-762F-D2692E71E7AF}"/>
                    </a:ext>
                  </a:extLst>
                </p14:cNvPr>
                <p14:cNvContentPartPr/>
                <p14:nvPr/>
              </p14:nvContentPartPr>
              <p14:xfrm>
                <a:off x="804449" y="3589049"/>
                <a:ext cx="4320" cy="163080"/>
              </p14:xfrm>
            </p:contentPart>
          </mc:Choice>
          <mc:Fallback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FEAB630C-9B7B-C00A-762F-D2692E71E7AF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795449" y="3580409"/>
                  <a:ext cx="2196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3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AA21ABCF-3A68-77D3-5E27-7BDDEEF028B1}"/>
                    </a:ext>
                  </a:extLst>
                </p14:cNvPr>
                <p14:cNvContentPartPr/>
                <p14:nvPr/>
              </p14:nvContentPartPr>
              <p14:xfrm>
                <a:off x="884369" y="3600569"/>
                <a:ext cx="135720" cy="146880"/>
              </p14:xfrm>
            </p:contentPart>
          </mc:Choice>
          <mc:Fallback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AA21ABCF-3A68-77D3-5E27-7BDDEEF028B1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875369" y="3591929"/>
                  <a:ext cx="15336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5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EBE13E1D-FA9D-4D6E-6E6B-DFED62E9F2F9}"/>
                    </a:ext>
                  </a:extLst>
                </p14:cNvPr>
                <p14:cNvContentPartPr/>
                <p14:nvPr/>
              </p14:nvContentPartPr>
              <p14:xfrm>
                <a:off x="1105049" y="3545849"/>
                <a:ext cx="140400" cy="160560"/>
              </p14:xfrm>
            </p:contentPart>
          </mc:Choice>
          <mc:Fallback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EBE13E1D-FA9D-4D6E-6E6B-DFED62E9F2F9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1096409" y="3537209"/>
                  <a:ext cx="15804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7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D4BC39A3-61B2-9C0A-38EB-9686A7C91D59}"/>
                    </a:ext>
                  </a:extLst>
                </p14:cNvPr>
                <p14:cNvContentPartPr/>
                <p14:nvPr/>
              </p14:nvContentPartPr>
              <p14:xfrm>
                <a:off x="1201529" y="3413369"/>
                <a:ext cx="8280" cy="2880"/>
              </p14:xfrm>
            </p:contentPart>
          </mc:Choice>
          <mc:Fallback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D4BC39A3-61B2-9C0A-38EB-9686A7C91D59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1192889" y="3404369"/>
                  <a:ext cx="25920" cy="2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AF2C8CEA-48F7-CEBB-1848-EEDFBBAA366E}"/>
              </a:ext>
            </a:extLst>
          </p:cNvPr>
          <p:cNvGrpSpPr/>
          <p:nvPr/>
        </p:nvGrpSpPr>
        <p:grpSpPr>
          <a:xfrm>
            <a:off x="1446689" y="3549449"/>
            <a:ext cx="37080" cy="202680"/>
            <a:chOff x="1446689" y="3549449"/>
            <a:chExt cx="37080" cy="202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4475BB93-C3E5-F1DB-3974-6AA1DDDDA966}"/>
                    </a:ext>
                  </a:extLst>
                </p14:cNvPr>
                <p14:cNvContentPartPr/>
                <p14:nvPr/>
              </p14:nvContentPartPr>
              <p14:xfrm>
                <a:off x="1483409" y="3549449"/>
                <a:ext cx="360" cy="7200"/>
              </p14:xfrm>
            </p:contentPart>
          </mc:Choice>
          <mc:Fallback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4475BB93-C3E5-F1DB-3974-6AA1DDDDA966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474409" y="3540809"/>
                  <a:ext cx="180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9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9CCB149C-9452-B8B4-9E78-154B77298711}"/>
                    </a:ext>
                  </a:extLst>
                </p14:cNvPr>
                <p14:cNvContentPartPr/>
                <p14:nvPr/>
              </p14:nvContentPartPr>
              <p14:xfrm>
                <a:off x="1452809" y="3650969"/>
                <a:ext cx="6120" cy="2520"/>
              </p14:xfrm>
            </p:contentPart>
          </mc:Choice>
          <mc:Fallback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9CCB149C-9452-B8B4-9E78-154B77298711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444169" y="3641969"/>
                  <a:ext cx="237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1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ED62BC8D-3171-48FD-9B89-E1C122C57956}"/>
                    </a:ext>
                  </a:extLst>
                </p14:cNvPr>
                <p14:cNvContentPartPr/>
                <p14:nvPr/>
              </p14:nvContentPartPr>
              <p14:xfrm>
                <a:off x="1452809" y="3633329"/>
                <a:ext cx="16200" cy="17640"/>
              </p14:xfrm>
            </p:contentPart>
          </mc:Choice>
          <mc:Fallback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ED62BC8D-3171-48FD-9B89-E1C122C57956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444169" y="3624329"/>
                  <a:ext cx="3384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3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6F7F490C-DAB4-A17D-B357-2A5A3FF4871D}"/>
                    </a:ext>
                  </a:extLst>
                </p14:cNvPr>
                <p14:cNvContentPartPr/>
                <p14:nvPr/>
              </p14:nvContentPartPr>
              <p14:xfrm>
                <a:off x="1446689" y="3732689"/>
                <a:ext cx="25560" cy="19440"/>
              </p14:xfrm>
            </p:contentPart>
          </mc:Choice>
          <mc:Fallback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6F7F490C-DAB4-A17D-B357-2A5A3FF4871D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1438049" y="3724049"/>
                  <a:ext cx="4320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E33A2E06-706B-BCB1-4F03-D20A16D63172}"/>
              </a:ext>
            </a:extLst>
          </p:cNvPr>
          <p:cNvGrpSpPr/>
          <p:nvPr/>
        </p:nvGrpSpPr>
        <p:grpSpPr>
          <a:xfrm>
            <a:off x="2145809" y="3544409"/>
            <a:ext cx="303120" cy="338400"/>
            <a:chOff x="2145809" y="3544409"/>
            <a:chExt cx="303120" cy="338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5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511125D8-4479-F09D-37F8-DA3D0A857422}"/>
                    </a:ext>
                  </a:extLst>
                </p14:cNvPr>
                <p14:cNvContentPartPr/>
                <p14:nvPr/>
              </p14:nvContentPartPr>
              <p14:xfrm>
                <a:off x="2145809" y="3544409"/>
                <a:ext cx="170640" cy="210600"/>
              </p14:xfrm>
            </p:contentPart>
          </mc:Choice>
          <mc:Fallback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511125D8-4479-F09D-37F8-DA3D0A857422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2136809" y="3535409"/>
                  <a:ext cx="18828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7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398DE9AF-4F2F-D9A4-8B89-D834E364D194}"/>
                    </a:ext>
                  </a:extLst>
                </p14:cNvPr>
                <p14:cNvContentPartPr/>
                <p14:nvPr/>
              </p14:nvContentPartPr>
              <p14:xfrm>
                <a:off x="2409329" y="3726929"/>
                <a:ext cx="39600" cy="155880"/>
              </p14:xfrm>
            </p:contentPart>
          </mc:Choice>
          <mc:Fallback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398DE9AF-4F2F-D9A4-8B89-D834E364D194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2400689" y="3717929"/>
                  <a:ext cx="57240" cy="173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A4C2600D-6113-3ACE-570F-1A78C74FB1B2}"/>
              </a:ext>
            </a:extLst>
          </p:cNvPr>
          <p:cNvGrpSpPr/>
          <p:nvPr/>
        </p:nvGrpSpPr>
        <p:grpSpPr>
          <a:xfrm>
            <a:off x="2808569" y="3511649"/>
            <a:ext cx="358920" cy="263160"/>
            <a:chOff x="2808569" y="3511649"/>
            <a:chExt cx="358920" cy="263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9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A2407E18-20AD-0C00-C8AB-21D17B37751C}"/>
                    </a:ext>
                  </a:extLst>
                </p14:cNvPr>
                <p14:cNvContentPartPr/>
                <p14:nvPr/>
              </p14:nvContentPartPr>
              <p14:xfrm>
                <a:off x="2808569" y="3535409"/>
                <a:ext cx="102960" cy="233280"/>
              </p14:xfrm>
            </p:contentPart>
          </mc:Choice>
          <mc:Fallback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A2407E18-20AD-0C00-C8AB-21D17B37751C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2799929" y="3526769"/>
                  <a:ext cx="12060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1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9FC42D89-E9FE-C779-C2B5-3805A7E45C7C}"/>
                    </a:ext>
                  </a:extLst>
                </p14:cNvPr>
                <p14:cNvContentPartPr/>
                <p14:nvPr/>
              </p14:nvContentPartPr>
              <p14:xfrm>
                <a:off x="3025649" y="3511649"/>
                <a:ext cx="122760" cy="168480"/>
              </p14:xfrm>
            </p:contentPart>
          </mc:Choice>
          <mc:Fallback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9FC42D89-E9FE-C779-C2B5-3805A7E45C7C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3017009" y="3502649"/>
                  <a:ext cx="14040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3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4F857422-A89F-8362-0C52-78E30B9ECBDC}"/>
                    </a:ext>
                  </a:extLst>
                </p14:cNvPr>
                <p14:cNvContentPartPr/>
                <p14:nvPr/>
              </p14:nvContentPartPr>
              <p14:xfrm>
                <a:off x="3145889" y="3560609"/>
                <a:ext cx="21600" cy="214200"/>
              </p14:xfrm>
            </p:contentPart>
          </mc:Choice>
          <mc:Fallback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4F857422-A89F-8362-0C52-78E30B9ECBDC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3136889" y="3551969"/>
                  <a:ext cx="39240" cy="231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0DFC5912-67E8-8DDC-3931-DC04673DE8C0}"/>
              </a:ext>
            </a:extLst>
          </p:cNvPr>
          <p:cNvGrpSpPr/>
          <p:nvPr/>
        </p:nvGrpSpPr>
        <p:grpSpPr>
          <a:xfrm>
            <a:off x="3311849" y="3525329"/>
            <a:ext cx="129600" cy="282600"/>
            <a:chOff x="3311849" y="3525329"/>
            <a:chExt cx="129600" cy="282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75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9C98829A-FEBA-058E-B02A-F694985A5810}"/>
                    </a:ext>
                  </a:extLst>
                </p14:cNvPr>
                <p14:cNvContentPartPr/>
                <p14:nvPr/>
              </p14:nvContentPartPr>
              <p14:xfrm>
                <a:off x="3311849" y="3525329"/>
                <a:ext cx="109440" cy="135720"/>
              </p14:xfrm>
            </p:contentPart>
          </mc:Choice>
          <mc:Fallback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9C98829A-FEBA-058E-B02A-F694985A5810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3303209" y="3516329"/>
                  <a:ext cx="1270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7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BDBB0FBC-82E1-987C-156E-3FBB4533BCA5}"/>
                    </a:ext>
                  </a:extLst>
                </p14:cNvPr>
                <p14:cNvContentPartPr/>
                <p14:nvPr/>
              </p14:nvContentPartPr>
              <p14:xfrm>
                <a:off x="3403289" y="3556289"/>
                <a:ext cx="38160" cy="251640"/>
              </p14:xfrm>
            </p:contentPart>
          </mc:Choice>
          <mc:Fallback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BDBB0FBC-82E1-987C-156E-3FBB4533BCA5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3394649" y="3547289"/>
                  <a:ext cx="55800" cy="269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79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8487EABA-41A4-75BF-4731-6A504A63B168}"/>
                  </a:ext>
                </a:extLst>
              </p14:cNvPr>
              <p14:cNvContentPartPr/>
              <p14:nvPr/>
            </p14:nvContentPartPr>
            <p14:xfrm>
              <a:off x="3726209" y="3716489"/>
              <a:ext cx="24480" cy="137880"/>
            </p14:xfrm>
          </p:contentPart>
        </mc:Choice>
        <mc:Fallback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8487EABA-41A4-75BF-4731-6A504A63B168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3717569" y="3707489"/>
                <a:ext cx="4212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1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00BCD65B-BFFF-CB3A-8AAD-E2F0060BF86F}"/>
                  </a:ext>
                </a:extLst>
              </p14:cNvPr>
              <p14:cNvContentPartPr/>
              <p14:nvPr/>
            </p14:nvContentPartPr>
            <p14:xfrm>
              <a:off x="3984329" y="3592649"/>
              <a:ext cx="152280" cy="200880"/>
            </p14:xfrm>
          </p:contentPart>
        </mc:Choice>
        <mc:Fallback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00BCD65B-BFFF-CB3A-8AAD-E2F0060BF86F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3975689" y="3584009"/>
                <a:ext cx="169920" cy="218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86" name="Group 185">
            <a:extLst>
              <a:ext uri="{FF2B5EF4-FFF2-40B4-BE49-F238E27FC236}">
                <a16:creationId xmlns:a16="http://schemas.microsoft.com/office/drawing/2014/main" id="{9A860575-57F1-8C51-7304-846BF014E1E3}"/>
              </a:ext>
            </a:extLst>
          </p:cNvPr>
          <p:cNvGrpSpPr/>
          <p:nvPr/>
        </p:nvGrpSpPr>
        <p:grpSpPr>
          <a:xfrm>
            <a:off x="4332809" y="3541889"/>
            <a:ext cx="319680" cy="234360"/>
            <a:chOff x="4332809" y="3541889"/>
            <a:chExt cx="319680" cy="234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3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CB1B7D9B-5112-BD55-B410-82B7555F10F5}"/>
                    </a:ext>
                  </a:extLst>
                </p14:cNvPr>
                <p14:cNvContentPartPr/>
                <p14:nvPr/>
              </p14:nvContentPartPr>
              <p14:xfrm>
                <a:off x="4332809" y="3545129"/>
                <a:ext cx="108000" cy="231120"/>
              </p14:xfrm>
            </p:contentPart>
          </mc:Choice>
          <mc:Fallback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CB1B7D9B-5112-BD55-B410-82B7555F10F5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4324169" y="3536489"/>
                  <a:ext cx="12564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5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B6685B56-3A55-F303-7EDB-B247DBC7534F}"/>
                    </a:ext>
                  </a:extLst>
                </p14:cNvPr>
                <p14:cNvContentPartPr/>
                <p14:nvPr/>
              </p14:nvContentPartPr>
              <p14:xfrm>
                <a:off x="4537649" y="3541889"/>
                <a:ext cx="114840" cy="225360"/>
              </p14:xfrm>
            </p:contentPart>
          </mc:Choice>
          <mc:Fallback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B6685B56-3A55-F303-7EDB-B247DBC7534F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4528649" y="3532889"/>
                  <a:ext cx="132480" cy="243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87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DC0371EC-AE88-C40D-794A-B651347F845F}"/>
                  </a:ext>
                </a:extLst>
              </p14:cNvPr>
              <p14:cNvContentPartPr/>
              <p14:nvPr/>
            </p14:nvContentPartPr>
            <p14:xfrm>
              <a:off x="4819889" y="3756089"/>
              <a:ext cx="86760" cy="127440"/>
            </p14:xfrm>
          </p:contentPart>
        </mc:Choice>
        <mc:Fallback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DC0371EC-AE88-C40D-794A-B651347F845F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4811249" y="3747089"/>
                <a:ext cx="104400" cy="145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85" name="Group 184">
            <a:extLst>
              <a:ext uri="{FF2B5EF4-FFF2-40B4-BE49-F238E27FC236}">
                <a16:creationId xmlns:a16="http://schemas.microsoft.com/office/drawing/2014/main" id="{5111C007-52E1-0999-C362-2656F56F64A6}"/>
              </a:ext>
            </a:extLst>
          </p:cNvPr>
          <p:cNvGrpSpPr/>
          <p:nvPr/>
        </p:nvGrpSpPr>
        <p:grpSpPr>
          <a:xfrm>
            <a:off x="5149289" y="3787769"/>
            <a:ext cx="302760" cy="5760"/>
            <a:chOff x="5149289" y="3787769"/>
            <a:chExt cx="302760" cy="5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9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5AB3A93F-8D0E-2DE8-BA71-4DEDEF065C38}"/>
                    </a:ext>
                  </a:extLst>
                </p14:cNvPr>
                <p14:cNvContentPartPr/>
                <p14:nvPr/>
              </p14:nvContentPartPr>
              <p14:xfrm>
                <a:off x="5149289" y="3787769"/>
                <a:ext cx="174600" cy="2160"/>
              </p14:xfrm>
            </p:contentPart>
          </mc:Choice>
          <mc:Fallback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5AB3A93F-8D0E-2DE8-BA71-4DEDEF065C38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5140289" y="3779129"/>
                  <a:ext cx="1922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1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7E3FD137-6FCD-FF21-D8D4-2FADEEF83FF9}"/>
                    </a:ext>
                  </a:extLst>
                </p14:cNvPr>
                <p14:cNvContentPartPr/>
                <p14:nvPr/>
              </p14:nvContentPartPr>
              <p14:xfrm>
                <a:off x="5412089" y="3789569"/>
                <a:ext cx="39960" cy="3960"/>
              </p14:xfrm>
            </p:contentPart>
          </mc:Choice>
          <mc:Fallback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7E3FD137-6FCD-FF21-D8D4-2FADEEF83FF9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5403449" y="3780569"/>
                  <a:ext cx="57600" cy="2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F1BE39F7-003F-E611-C532-E18FF3EDA2E6}"/>
              </a:ext>
            </a:extLst>
          </p:cNvPr>
          <p:cNvGrpSpPr/>
          <p:nvPr/>
        </p:nvGrpSpPr>
        <p:grpSpPr>
          <a:xfrm>
            <a:off x="521129" y="4445489"/>
            <a:ext cx="208080" cy="350280"/>
            <a:chOff x="521129" y="4445489"/>
            <a:chExt cx="208080" cy="350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93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41EC94BD-31C1-8D2F-184A-B44ACA52D3D4}"/>
                    </a:ext>
                  </a:extLst>
                </p14:cNvPr>
                <p14:cNvContentPartPr/>
                <p14:nvPr/>
              </p14:nvContentPartPr>
              <p14:xfrm>
                <a:off x="521129" y="4445489"/>
                <a:ext cx="208080" cy="350280"/>
              </p14:xfrm>
            </p:contentPart>
          </mc:Choice>
          <mc:Fallback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41EC94BD-31C1-8D2F-184A-B44ACA52D3D4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512489" y="4436489"/>
                  <a:ext cx="225720" cy="36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5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F74F8854-90FF-FD2B-3B72-A310D4E511BB}"/>
                    </a:ext>
                  </a:extLst>
                </p14:cNvPr>
                <p14:cNvContentPartPr/>
                <p14:nvPr/>
              </p14:nvContentPartPr>
              <p14:xfrm>
                <a:off x="528689" y="4624409"/>
                <a:ext cx="144000" cy="28080"/>
              </p14:xfrm>
            </p:contentPart>
          </mc:Choice>
          <mc:Fallback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F74F8854-90FF-FD2B-3B72-A310D4E511BB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520049" y="4615409"/>
                  <a:ext cx="161640" cy="4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0B5D7475-A1ED-6F31-DEB8-B761FA3D5463}"/>
              </a:ext>
            </a:extLst>
          </p:cNvPr>
          <p:cNvGrpSpPr/>
          <p:nvPr/>
        </p:nvGrpSpPr>
        <p:grpSpPr>
          <a:xfrm>
            <a:off x="877529" y="4442969"/>
            <a:ext cx="203760" cy="326160"/>
            <a:chOff x="877529" y="4442969"/>
            <a:chExt cx="203760" cy="326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97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7B230AC3-C997-692D-316B-F141E5971492}"/>
                    </a:ext>
                  </a:extLst>
                </p14:cNvPr>
                <p14:cNvContentPartPr/>
                <p14:nvPr/>
              </p14:nvContentPartPr>
              <p14:xfrm>
                <a:off x="879689" y="4442969"/>
                <a:ext cx="38520" cy="326160"/>
              </p14:xfrm>
            </p:contentPart>
          </mc:Choice>
          <mc:Fallback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7B230AC3-C997-692D-316B-F141E5971492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870689" y="4434329"/>
                  <a:ext cx="56160" cy="34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9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C348D5E6-9E92-BD84-F8C7-41E473004C90}"/>
                    </a:ext>
                  </a:extLst>
                </p14:cNvPr>
                <p14:cNvContentPartPr/>
                <p14:nvPr/>
              </p14:nvContentPartPr>
              <p14:xfrm>
                <a:off x="877529" y="4523969"/>
                <a:ext cx="203760" cy="213480"/>
              </p14:xfrm>
            </p:contentPart>
          </mc:Choice>
          <mc:Fallback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C348D5E6-9E92-BD84-F8C7-41E473004C90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868889" y="4515329"/>
                  <a:ext cx="221400" cy="231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52AC7018-6297-78B2-4CEF-B1F58A06B0E9}"/>
              </a:ext>
            </a:extLst>
          </p:cNvPr>
          <p:cNvGrpSpPr/>
          <p:nvPr/>
        </p:nvGrpSpPr>
        <p:grpSpPr>
          <a:xfrm>
            <a:off x="1255529" y="4477529"/>
            <a:ext cx="225360" cy="293760"/>
            <a:chOff x="1255529" y="4477529"/>
            <a:chExt cx="225360" cy="293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1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5B1E06EE-D02A-A929-63C9-409E1BF1E5F7}"/>
                    </a:ext>
                  </a:extLst>
                </p14:cNvPr>
                <p14:cNvContentPartPr/>
                <p14:nvPr/>
              </p14:nvContentPartPr>
              <p14:xfrm>
                <a:off x="1255529" y="4545929"/>
                <a:ext cx="74880" cy="196200"/>
              </p14:xfrm>
            </p:contentPart>
          </mc:Choice>
          <mc:Fallback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5B1E06EE-D02A-A929-63C9-409E1BF1E5F7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1246889" y="4536929"/>
                  <a:ext cx="9252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3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3358170A-3090-20B5-8274-BCA9C2430181}"/>
                    </a:ext>
                  </a:extLst>
                </p14:cNvPr>
                <p14:cNvContentPartPr/>
                <p14:nvPr/>
              </p14:nvContentPartPr>
              <p14:xfrm>
                <a:off x="1263809" y="4477529"/>
                <a:ext cx="217080" cy="293760"/>
              </p14:xfrm>
            </p:contentPart>
          </mc:Choice>
          <mc:Fallback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3358170A-3090-20B5-8274-BCA9C2430181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1255169" y="4468529"/>
                  <a:ext cx="234720" cy="311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05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50BE8F86-2A24-2A9E-22AD-8ECC8FF9638B}"/>
                  </a:ext>
                </a:extLst>
              </p14:cNvPr>
              <p14:cNvContentPartPr/>
              <p14:nvPr/>
            </p14:nvContentPartPr>
            <p14:xfrm>
              <a:off x="1882289" y="4331729"/>
              <a:ext cx="210600" cy="477360"/>
            </p14:xfrm>
          </p:contentPart>
        </mc:Choice>
        <mc:Fallback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50BE8F86-2A24-2A9E-22AD-8ECC8FF9638B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1873649" y="4323089"/>
                <a:ext cx="22824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7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D91D6DFE-ABDF-81F3-5357-30D919C55DFF}"/>
                  </a:ext>
                </a:extLst>
              </p14:cNvPr>
              <p14:cNvContentPartPr/>
              <p14:nvPr/>
            </p14:nvContentPartPr>
            <p14:xfrm>
              <a:off x="2311409" y="4502369"/>
              <a:ext cx="110880" cy="287640"/>
            </p14:xfrm>
          </p:contentPart>
        </mc:Choice>
        <mc:Fallback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D91D6DFE-ABDF-81F3-5357-30D919C55DFF}"/>
                  </a:ext>
                </a:extLst>
              </p:cNvPr>
              <p:cNvPicPr/>
              <p:nvPr/>
            </p:nvPicPr>
            <p:blipFill>
              <a:blip r:embed="rId308"/>
              <a:stretch>
                <a:fillRect/>
              </a:stretch>
            </p:blipFill>
            <p:spPr>
              <a:xfrm>
                <a:off x="2302769" y="4493369"/>
                <a:ext cx="12852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9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76AA5579-3830-F9FE-4821-752671D5A0E9}"/>
                  </a:ext>
                </a:extLst>
              </p14:cNvPr>
              <p14:cNvContentPartPr/>
              <p14:nvPr/>
            </p14:nvContentPartPr>
            <p14:xfrm>
              <a:off x="2609489" y="4495169"/>
              <a:ext cx="160560" cy="288360"/>
            </p14:xfrm>
          </p:contentPart>
        </mc:Choice>
        <mc:Fallback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76AA5579-3830-F9FE-4821-752671D5A0E9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2600489" y="4486169"/>
                <a:ext cx="17820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1">
            <p14:nvContentPartPr>
              <p14:cNvPr id="200" name="Ink 199">
                <a:extLst>
                  <a:ext uri="{FF2B5EF4-FFF2-40B4-BE49-F238E27FC236}">
                    <a16:creationId xmlns:a16="http://schemas.microsoft.com/office/drawing/2014/main" id="{33723993-0A9E-FD9B-D0FB-40D5679C497C}"/>
                  </a:ext>
                </a:extLst>
              </p14:cNvPr>
              <p14:cNvContentPartPr/>
              <p14:nvPr/>
            </p14:nvContentPartPr>
            <p14:xfrm>
              <a:off x="2988929" y="4753289"/>
              <a:ext cx="56880" cy="135360"/>
            </p14:xfrm>
          </p:contentPart>
        </mc:Choice>
        <mc:Fallback>
          <p:pic>
            <p:nvPicPr>
              <p:cNvPr id="200" name="Ink 199">
                <a:extLst>
                  <a:ext uri="{FF2B5EF4-FFF2-40B4-BE49-F238E27FC236}">
                    <a16:creationId xmlns:a16="http://schemas.microsoft.com/office/drawing/2014/main" id="{33723993-0A9E-FD9B-D0FB-40D5679C497C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2979929" y="4744289"/>
                <a:ext cx="74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3">
            <p14:nvContentPartPr>
              <p14:cNvPr id="201" name="Ink 200">
                <a:extLst>
                  <a:ext uri="{FF2B5EF4-FFF2-40B4-BE49-F238E27FC236}">
                    <a16:creationId xmlns:a16="http://schemas.microsoft.com/office/drawing/2014/main" id="{0772EF66-205F-A560-15CC-F79CFDD80783}"/>
                  </a:ext>
                </a:extLst>
              </p14:cNvPr>
              <p14:cNvContentPartPr/>
              <p14:nvPr/>
            </p14:nvContentPartPr>
            <p14:xfrm>
              <a:off x="3355769" y="4571129"/>
              <a:ext cx="186480" cy="261720"/>
            </p14:xfrm>
          </p:contentPart>
        </mc:Choice>
        <mc:Fallback>
          <p:pic>
            <p:nvPicPr>
              <p:cNvPr id="201" name="Ink 200">
                <a:extLst>
                  <a:ext uri="{FF2B5EF4-FFF2-40B4-BE49-F238E27FC236}">
                    <a16:creationId xmlns:a16="http://schemas.microsoft.com/office/drawing/2014/main" id="{0772EF66-205F-A560-15CC-F79CFDD80783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3346769" y="4562129"/>
                <a:ext cx="204120" cy="279360"/>
              </a:xfrm>
              <a:prstGeom prst="rect">
                <a:avLst/>
              </a:prstGeom>
            </p:spPr>
          </p:pic>
        </mc:Fallback>
      </mc:AlternateContent>
      <p:grpSp>
        <p:nvGrpSpPr>
          <p:cNvPr id="221" name="Group 220">
            <a:extLst>
              <a:ext uri="{FF2B5EF4-FFF2-40B4-BE49-F238E27FC236}">
                <a16:creationId xmlns:a16="http://schemas.microsoft.com/office/drawing/2014/main" id="{404A2050-9A43-0035-485A-E2A3CB2DDA4A}"/>
              </a:ext>
            </a:extLst>
          </p:cNvPr>
          <p:cNvGrpSpPr/>
          <p:nvPr/>
        </p:nvGrpSpPr>
        <p:grpSpPr>
          <a:xfrm>
            <a:off x="3732689" y="4525409"/>
            <a:ext cx="143280" cy="299160"/>
            <a:chOff x="3732689" y="4525409"/>
            <a:chExt cx="143280" cy="299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15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0132CD6A-EC1D-0B24-8D69-A9992AA0FC0D}"/>
                    </a:ext>
                  </a:extLst>
                </p14:cNvPr>
                <p14:cNvContentPartPr/>
                <p14:nvPr/>
              </p14:nvContentPartPr>
              <p14:xfrm>
                <a:off x="3732689" y="4525409"/>
                <a:ext cx="108360" cy="162000"/>
              </p14:xfrm>
            </p:contentPart>
          </mc:Choice>
          <mc:Fallback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0132CD6A-EC1D-0B24-8D69-A9992AA0FC0D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3724049" y="4516769"/>
                  <a:ext cx="12600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7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71252D7E-9589-D21C-34CB-9F4E7AB9F5C7}"/>
                    </a:ext>
                  </a:extLst>
                </p14:cNvPr>
                <p14:cNvContentPartPr/>
                <p14:nvPr/>
              </p14:nvContentPartPr>
              <p14:xfrm>
                <a:off x="3841049" y="4585529"/>
                <a:ext cx="34920" cy="239040"/>
              </p14:xfrm>
            </p:contentPart>
          </mc:Choice>
          <mc:Fallback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71252D7E-9589-D21C-34CB-9F4E7AB9F5C7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3832409" y="4576889"/>
                  <a:ext cx="52560" cy="256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19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61CDC2D4-9EAA-B2E4-3C22-7E69DD223B93}"/>
                  </a:ext>
                </a:extLst>
              </p14:cNvPr>
              <p14:cNvContentPartPr/>
              <p14:nvPr/>
            </p14:nvContentPartPr>
            <p14:xfrm>
              <a:off x="4094849" y="4797209"/>
              <a:ext cx="106200" cy="209880"/>
            </p14:xfrm>
          </p:contentPart>
        </mc:Choice>
        <mc:Fallback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61CDC2D4-9EAA-B2E4-3C22-7E69DD223B93}"/>
                  </a:ext>
                </a:extLst>
              </p:cNvPr>
              <p:cNvPicPr/>
              <p:nvPr/>
            </p:nvPicPr>
            <p:blipFill>
              <a:blip r:embed="rId320"/>
              <a:stretch>
                <a:fillRect/>
              </a:stretch>
            </p:blipFill>
            <p:spPr>
              <a:xfrm>
                <a:off x="4086209" y="4788209"/>
                <a:ext cx="12384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1">
            <p14:nvContentPartPr>
              <p14:cNvPr id="205" name="Ink 204">
                <a:extLst>
                  <a:ext uri="{FF2B5EF4-FFF2-40B4-BE49-F238E27FC236}">
                    <a16:creationId xmlns:a16="http://schemas.microsoft.com/office/drawing/2014/main" id="{439F00CD-DD2D-4110-674D-3AA8BF024FCC}"/>
                  </a:ext>
                </a:extLst>
              </p14:cNvPr>
              <p14:cNvContentPartPr/>
              <p14:nvPr/>
            </p14:nvContentPartPr>
            <p14:xfrm>
              <a:off x="4405529" y="4576169"/>
              <a:ext cx="158040" cy="280800"/>
            </p14:xfrm>
          </p:contentPart>
        </mc:Choice>
        <mc:Fallback>
          <p:pic>
            <p:nvPicPr>
              <p:cNvPr id="205" name="Ink 204">
                <a:extLst>
                  <a:ext uri="{FF2B5EF4-FFF2-40B4-BE49-F238E27FC236}">
                    <a16:creationId xmlns:a16="http://schemas.microsoft.com/office/drawing/2014/main" id="{439F00CD-DD2D-4110-674D-3AA8BF024FCC}"/>
                  </a:ext>
                </a:extLst>
              </p:cNvPr>
              <p:cNvPicPr/>
              <p:nvPr/>
            </p:nvPicPr>
            <p:blipFill>
              <a:blip r:embed="rId322"/>
              <a:stretch>
                <a:fillRect/>
              </a:stretch>
            </p:blipFill>
            <p:spPr>
              <a:xfrm>
                <a:off x="4396529" y="4567169"/>
                <a:ext cx="175680" cy="298440"/>
              </a:xfrm>
              <a:prstGeom prst="rect">
                <a:avLst/>
              </a:prstGeom>
            </p:spPr>
          </p:pic>
        </mc:Fallback>
      </mc:AlternateContent>
      <p:grpSp>
        <p:nvGrpSpPr>
          <p:cNvPr id="220" name="Group 219">
            <a:extLst>
              <a:ext uri="{FF2B5EF4-FFF2-40B4-BE49-F238E27FC236}">
                <a16:creationId xmlns:a16="http://schemas.microsoft.com/office/drawing/2014/main" id="{549308A5-83EB-6CBC-2304-80A5329D2319}"/>
              </a:ext>
            </a:extLst>
          </p:cNvPr>
          <p:cNvGrpSpPr/>
          <p:nvPr/>
        </p:nvGrpSpPr>
        <p:grpSpPr>
          <a:xfrm>
            <a:off x="4766609" y="4394009"/>
            <a:ext cx="424080" cy="558000"/>
            <a:chOff x="4766609" y="4394009"/>
            <a:chExt cx="424080" cy="558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3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E2055C78-6190-D265-2D0C-B6A8180A9AFA}"/>
                    </a:ext>
                  </a:extLst>
                </p14:cNvPr>
                <p14:cNvContentPartPr/>
                <p14:nvPr/>
              </p14:nvContentPartPr>
              <p14:xfrm>
                <a:off x="4766609" y="4560329"/>
                <a:ext cx="147600" cy="243360"/>
              </p14:xfrm>
            </p:contentPart>
          </mc:Choice>
          <mc:Fallback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E2055C78-6190-D265-2D0C-B6A8180A9AFA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4757969" y="4551329"/>
                  <a:ext cx="16524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5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714D0097-747B-E95B-D3E8-CEC333C506AA}"/>
                    </a:ext>
                  </a:extLst>
                </p14:cNvPr>
                <p14:cNvContentPartPr/>
                <p14:nvPr/>
              </p14:nvContentPartPr>
              <p14:xfrm>
                <a:off x="5018249" y="4394009"/>
                <a:ext cx="172440" cy="558000"/>
              </p14:xfrm>
            </p:contentPart>
          </mc:Choice>
          <mc:Fallback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714D0097-747B-E95B-D3E8-CEC333C506AA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5009249" y="4385369"/>
                  <a:ext cx="190080" cy="57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4B33E422-FA09-67CC-2791-E9335928B736}"/>
              </a:ext>
            </a:extLst>
          </p:cNvPr>
          <p:cNvGrpSpPr/>
          <p:nvPr/>
        </p:nvGrpSpPr>
        <p:grpSpPr>
          <a:xfrm>
            <a:off x="5509289" y="4739609"/>
            <a:ext cx="171360" cy="96480"/>
            <a:chOff x="5509289" y="4739609"/>
            <a:chExt cx="171360" cy="96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7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2EAEB3FF-CB42-F259-AB28-A331891C04CB}"/>
                    </a:ext>
                  </a:extLst>
                </p14:cNvPr>
                <p14:cNvContentPartPr/>
                <p14:nvPr/>
              </p14:nvContentPartPr>
              <p14:xfrm>
                <a:off x="5510369" y="4739609"/>
                <a:ext cx="170280" cy="3240"/>
              </p14:xfrm>
            </p:contentPart>
          </mc:Choice>
          <mc:Fallback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2EAEB3FF-CB42-F259-AB28-A331891C04CB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5501369" y="4730609"/>
                  <a:ext cx="1879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9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068FA62E-997E-4154-75A6-22ADB0F8D39E}"/>
                    </a:ext>
                  </a:extLst>
                </p14:cNvPr>
                <p14:cNvContentPartPr/>
                <p14:nvPr/>
              </p14:nvContentPartPr>
              <p14:xfrm>
                <a:off x="5509289" y="4828169"/>
                <a:ext cx="166320" cy="7920"/>
              </p14:xfrm>
            </p:contentPart>
          </mc:Choice>
          <mc:Fallback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068FA62E-997E-4154-75A6-22ADB0F8D39E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5500289" y="4819529"/>
                  <a:ext cx="183960" cy="25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107F6AA8-45B5-1655-DBF2-3EAEACD45C90}"/>
              </a:ext>
            </a:extLst>
          </p:cNvPr>
          <p:cNvGrpSpPr/>
          <p:nvPr/>
        </p:nvGrpSpPr>
        <p:grpSpPr>
          <a:xfrm>
            <a:off x="6127409" y="4508129"/>
            <a:ext cx="213120" cy="332280"/>
            <a:chOff x="6127409" y="4508129"/>
            <a:chExt cx="213120" cy="332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1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5B1D177E-0602-959A-2F46-331801527805}"/>
                    </a:ext>
                  </a:extLst>
                </p14:cNvPr>
                <p14:cNvContentPartPr/>
                <p14:nvPr/>
              </p14:nvContentPartPr>
              <p14:xfrm>
                <a:off x="6149369" y="4508129"/>
                <a:ext cx="118800" cy="322920"/>
              </p14:xfrm>
            </p:contentPart>
          </mc:Choice>
          <mc:Fallback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5B1D177E-0602-959A-2F46-331801527805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6140729" y="4499489"/>
                  <a:ext cx="13644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3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4B13ED1A-FE66-3755-B37E-6BB3C4A146FD}"/>
                    </a:ext>
                  </a:extLst>
                </p14:cNvPr>
                <p14:cNvContentPartPr/>
                <p14:nvPr/>
              </p14:nvContentPartPr>
              <p14:xfrm>
                <a:off x="6127409" y="4818089"/>
                <a:ext cx="213120" cy="22320"/>
              </p14:xfrm>
            </p:contentPart>
          </mc:Choice>
          <mc:Fallback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4B13ED1A-FE66-3755-B37E-6BB3C4A146FD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6118769" y="4809089"/>
                  <a:ext cx="230760" cy="39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00193AFD-8436-5126-F63A-96E2629ABAA7}"/>
              </a:ext>
            </a:extLst>
          </p:cNvPr>
          <p:cNvGrpSpPr/>
          <p:nvPr/>
        </p:nvGrpSpPr>
        <p:grpSpPr>
          <a:xfrm>
            <a:off x="6575969" y="4464209"/>
            <a:ext cx="179640" cy="337320"/>
            <a:chOff x="6575969" y="4464209"/>
            <a:chExt cx="179640" cy="337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5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4664A849-ACD6-436B-A86D-A151FA9F2857}"/>
                    </a:ext>
                  </a:extLst>
                </p14:cNvPr>
                <p14:cNvContentPartPr/>
                <p14:nvPr/>
              </p14:nvContentPartPr>
              <p14:xfrm>
                <a:off x="6575969" y="4464209"/>
                <a:ext cx="165960" cy="200520"/>
              </p14:xfrm>
            </p:contentPart>
          </mc:Choice>
          <mc:Fallback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4664A849-ACD6-436B-A86D-A151FA9F2857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6567329" y="4455209"/>
                  <a:ext cx="18360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7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84D5440E-A316-B936-30AE-5128AB111A1F}"/>
                    </a:ext>
                  </a:extLst>
                </p14:cNvPr>
                <p14:cNvContentPartPr/>
                <p14:nvPr/>
              </p14:nvContentPartPr>
              <p14:xfrm>
                <a:off x="6718889" y="4544489"/>
                <a:ext cx="36720" cy="257040"/>
              </p14:xfrm>
            </p:contentPart>
          </mc:Choice>
          <mc:Fallback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84D5440E-A316-B936-30AE-5128AB111A1F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6710249" y="4535489"/>
                  <a:ext cx="54360" cy="274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8D0939AA-85C7-6202-5FBF-2A44EF403B94}"/>
              </a:ext>
            </a:extLst>
          </p:cNvPr>
          <p:cNvGrpSpPr/>
          <p:nvPr/>
        </p:nvGrpSpPr>
        <p:grpSpPr>
          <a:xfrm>
            <a:off x="6904289" y="4512089"/>
            <a:ext cx="161640" cy="397440"/>
            <a:chOff x="6904289" y="4512089"/>
            <a:chExt cx="161640" cy="397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9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7A980E05-1266-D74F-3955-F57B873FA07A}"/>
                    </a:ext>
                  </a:extLst>
                </p14:cNvPr>
                <p14:cNvContentPartPr/>
                <p14:nvPr/>
              </p14:nvContentPartPr>
              <p14:xfrm>
                <a:off x="6904289" y="4512089"/>
                <a:ext cx="137880" cy="177480"/>
              </p14:xfrm>
            </p:contentPart>
          </mc:Choice>
          <mc:Fallback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7A980E05-1266-D74F-3955-F57B873FA07A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6895649" y="4503449"/>
                  <a:ext cx="15552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1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5D324D2C-032D-4642-8250-CE6D7302D755}"/>
                    </a:ext>
                  </a:extLst>
                </p14:cNvPr>
                <p14:cNvContentPartPr/>
                <p14:nvPr/>
              </p14:nvContentPartPr>
              <p14:xfrm>
                <a:off x="6966569" y="4575089"/>
                <a:ext cx="99360" cy="334440"/>
              </p14:xfrm>
            </p:contentPart>
          </mc:Choice>
          <mc:Fallback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5D324D2C-032D-4642-8250-CE6D7302D755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6957569" y="4566089"/>
                  <a:ext cx="117000" cy="3520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45026130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18252318-D905-95B4-F2A2-32C67E392661}"/>
              </a:ext>
            </a:extLst>
          </p:cNvPr>
          <p:cNvGrpSpPr/>
          <p:nvPr/>
        </p:nvGrpSpPr>
        <p:grpSpPr>
          <a:xfrm>
            <a:off x="440489" y="304049"/>
            <a:ext cx="713160" cy="431640"/>
            <a:chOff x="440489" y="304049"/>
            <a:chExt cx="713160" cy="431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116CF11A-0411-09EC-A99B-47155C35680B}"/>
                    </a:ext>
                  </a:extLst>
                </p14:cNvPr>
                <p14:cNvContentPartPr/>
                <p14:nvPr/>
              </p14:nvContentPartPr>
              <p14:xfrm>
                <a:off x="440489" y="363089"/>
                <a:ext cx="245880" cy="372600"/>
              </p14:xfrm>
            </p:contentPart>
          </mc:Choice>
          <mc:Fallback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116CF11A-0411-09EC-A99B-47155C35680B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431849" y="354089"/>
                  <a:ext cx="263520" cy="39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39FEECB3-CAD7-FD1E-11EA-4ADC5D47043E}"/>
                    </a:ext>
                  </a:extLst>
                </p14:cNvPr>
                <p14:cNvContentPartPr/>
                <p14:nvPr/>
              </p14:nvContentPartPr>
              <p14:xfrm>
                <a:off x="831809" y="337529"/>
                <a:ext cx="124920" cy="11484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39FEECB3-CAD7-FD1E-11EA-4ADC5D47043E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822809" y="328529"/>
                  <a:ext cx="1425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1D5982EB-5A00-D65B-2470-6438BC3C441F}"/>
                    </a:ext>
                  </a:extLst>
                </p14:cNvPr>
                <p14:cNvContentPartPr/>
                <p14:nvPr/>
              </p14:nvContentPartPr>
              <p14:xfrm>
                <a:off x="1026209" y="304049"/>
                <a:ext cx="127440" cy="19656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1D5982EB-5A00-D65B-2470-6438BC3C441F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017209" y="295049"/>
                  <a:ext cx="14508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7BBB7CE7-3225-EC92-9F74-FFC07D0554CE}"/>
                    </a:ext>
                  </a:extLst>
                </p14:cNvPr>
                <p14:cNvContentPartPr/>
                <p14:nvPr/>
              </p14:nvContentPartPr>
              <p14:xfrm>
                <a:off x="855209" y="622289"/>
                <a:ext cx="202320" cy="3240"/>
              </p14:xfrm>
            </p:contentPart>
          </mc:Choice>
          <mc:Fallback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7BBB7CE7-3225-EC92-9F74-FFC07D0554CE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846569" y="613649"/>
                  <a:ext cx="21996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18E66963-ACB4-D096-B146-92DD781C9F83}"/>
                    </a:ext>
                  </a:extLst>
                </p14:cNvPr>
                <p14:cNvContentPartPr/>
                <p14:nvPr/>
              </p14:nvContentPartPr>
              <p14:xfrm>
                <a:off x="840449" y="720569"/>
                <a:ext cx="203400" cy="540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18E66963-ACB4-D096-B146-92DD781C9F83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831809" y="711569"/>
                  <a:ext cx="221040" cy="2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6A45D17-FB59-7459-5809-20B6F4DC2DE5}"/>
              </a:ext>
            </a:extLst>
          </p:cNvPr>
          <p:cNvGrpSpPr/>
          <p:nvPr/>
        </p:nvGrpSpPr>
        <p:grpSpPr>
          <a:xfrm>
            <a:off x="1588169" y="276329"/>
            <a:ext cx="1450440" cy="623880"/>
            <a:chOff x="1588169" y="276329"/>
            <a:chExt cx="1450440" cy="623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7CCA4921-0996-70B0-125D-A897B278AE40}"/>
                    </a:ext>
                  </a:extLst>
                </p14:cNvPr>
                <p14:cNvContentPartPr/>
                <p14:nvPr/>
              </p14:nvContentPartPr>
              <p14:xfrm>
                <a:off x="1588169" y="467489"/>
                <a:ext cx="239040" cy="20124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7CCA4921-0996-70B0-125D-A897B278AE40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579169" y="458489"/>
                  <a:ext cx="25668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FFEA8858-3C62-CFD0-341D-0A64844148EE}"/>
                    </a:ext>
                  </a:extLst>
                </p14:cNvPr>
                <p14:cNvContentPartPr/>
                <p14:nvPr/>
              </p14:nvContentPartPr>
              <p14:xfrm>
                <a:off x="1887689" y="503849"/>
                <a:ext cx="181800" cy="396360"/>
              </p14:xfrm>
            </p:contentPart>
          </mc:Choice>
          <mc:Fallback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FFEA8858-3C62-CFD0-341D-0A64844148EE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879049" y="495209"/>
                  <a:ext cx="199440" cy="41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7BDAA01E-0128-57F2-D961-233D7F1A01E0}"/>
                    </a:ext>
                  </a:extLst>
                </p14:cNvPr>
                <p14:cNvContentPartPr/>
                <p14:nvPr/>
              </p14:nvContentPartPr>
              <p14:xfrm>
                <a:off x="2133569" y="445529"/>
                <a:ext cx="127440" cy="14580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7BDAA01E-0128-57F2-D961-233D7F1A01E0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124929" y="436529"/>
                  <a:ext cx="1450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CECA946D-A494-20AC-388B-1B23A1051484}"/>
                    </a:ext>
                  </a:extLst>
                </p14:cNvPr>
                <p14:cNvContentPartPr/>
                <p14:nvPr/>
              </p14:nvContentPartPr>
              <p14:xfrm>
                <a:off x="2157329" y="276329"/>
                <a:ext cx="5760" cy="2232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CECA946D-A494-20AC-388B-1B23A1051484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2148329" y="267689"/>
                  <a:ext cx="2340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14E4A504-7B29-54F7-0F61-9BAAA7130888}"/>
                    </a:ext>
                  </a:extLst>
                </p14:cNvPr>
                <p14:cNvContentPartPr/>
                <p14:nvPr/>
              </p14:nvContentPartPr>
              <p14:xfrm>
                <a:off x="2368289" y="417449"/>
                <a:ext cx="3960" cy="13824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14E4A504-7B29-54F7-0F61-9BAAA7130888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2359289" y="408449"/>
                  <a:ext cx="2160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07F38EFB-0149-9C12-C510-4088E73AA9FC}"/>
                    </a:ext>
                  </a:extLst>
                </p14:cNvPr>
                <p14:cNvContentPartPr/>
                <p14:nvPr/>
              </p14:nvContentPartPr>
              <p14:xfrm>
                <a:off x="2357849" y="397289"/>
                <a:ext cx="145080" cy="33660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07F38EFB-0149-9C12-C510-4088E73AA9FC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348849" y="388649"/>
                  <a:ext cx="16272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73F329A7-FF36-1FC5-1171-F8406511E026}"/>
                    </a:ext>
                  </a:extLst>
                </p14:cNvPr>
                <p14:cNvContentPartPr/>
                <p14:nvPr/>
              </p14:nvContentPartPr>
              <p14:xfrm>
                <a:off x="2606969" y="399809"/>
                <a:ext cx="135360" cy="166320"/>
              </p14:xfrm>
            </p:contentPart>
          </mc:Choice>
          <mc:Fallback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73F329A7-FF36-1FC5-1171-F8406511E026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598329" y="390809"/>
                  <a:ext cx="15300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D628D239-1695-F2AC-307B-908D700E98D1}"/>
                    </a:ext>
                  </a:extLst>
                </p14:cNvPr>
                <p14:cNvContentPartPr/>
                <p14:nvPr/>
              </p14:nvContentPartPr>
              <p14:xfrm>
                <a:off x="2892809" y="328169"/>
                <a:ext cx="145800" cy="21996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D628D239-1695-F2AC-307B-908D700E98D1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884169" y="319169"/>
                  <a:ext cx="163440" cy="237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635C7E6-2614-8FE9-5AC7-09FA2A69ACEB}"/>
                  </a:ext>
                </a:extLst>
              </p14:cNvPr>
              <p14:cNvContentPartPr/>
              <p14:nvPr/>
            </p14:nvContentPartPr>
            <p14:xfrm>
              <a:off x="353009" y="359849"/>
              <a:ext cx="2835000" cy="3402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635C7E6-2614-8FE9-5AC7-09FA2A69ACE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3369" y="180209"/>
                <a:ext cx="3014640" cy="69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FBEEB4B-AE27-ECC5-0BF1-EEA530DCB53B}"/>
                  </a:ext>
                </a:extLst>
              </p14:cNvPr>
              <p14:cNvContentPartPr/>
              <p14:nvPr/>
            </p14:nvContentPartPr>
            <p14:xfrm>
              <a:off x="379289" y="416369"/>
              <a:ext cx="311760" cy="4392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FBEEB4B-AE27-ECC5-0BF1-EEA530DCB53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9649" y="236729"/>
                <a:ext cx="491400" cy="40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24" name="Group 23">
            <a:extLst>
              <a:ext uri="{FF2B5EF4-FFF2-40B4-BE49-F238E27FC236}">
                <a16:creationId xmlns:a16="http://schemas.microsoft.com/office/drawing/2014/main" id="{9187FC5D-E383-FB5F-5E18-F5B68D672E68}"/>
              </a:ext>
            </a:extLst>
          </p:cNvPr>
          <p:cNvGrpSpPr/>
          <p:nvPr/>
        </p:nvGrpSpPr>
        <p:grpSpPr>
          <a:xfrm>
            <a:off x="3324809" y="414569"/>
            <a:ext cx="68040" cy="153000"/>
            <a:chOff x="3324809" y="414569"/>
            <a:chExt cx="68040" cy="153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997FB129-E0FC-0486-A9D8-4AF381DA9DA8}"/>
                    </a:ext>
                  </a:extLst>
                </p14:cNvPr>
                <p14:cNvContentPartPr/>
                <p14:nvPr/>
              </p14:nvContentPartPr>
              <p14:xfrm>
                <a:off x="3332729" y="427169"/>
                <a:ext cx="360" cy="1440"/>
              </p14:xfrm>
            </p:contentPart>
          </mc:Choice>
          <mc:Fallback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997FB129-E0FC-0486-A9D8-4AF381DA9DA8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3323729" y="418169"/>
                  <a:ext cx="180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5CE4FE07-1027-CE17-A0F5-1524DF77E277}"/>
                    </a:ext>
                  </a:extLst>
                </p14:cNvPr>
                <p14:cNvContentPartPr/>
                <p14:nvPr/>
              </p14:nvContentPartPr>
              <p14:xfrm>
                <a:off x="3324809" y="522209"/>
                <a:ext cx="360" cy="8640"/>
              </p14:xfrm>
            </p:contentPart>
          </mc:Choice>
          <mc:Fallback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5CE4FE07-1027-CE17-A0F5-1524DF77E277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315809" y="513209"/>
                  <a:ext cx="180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EC456E3E-D1F3-85C6-CF7F-F80256B50086}"/>
                    </a:ext>
                  </a:extLst>
                </p14:cNvPr>
                <p14:cNvContentPartPr/>
                <p14:nvPr/>
              </p14:nvContentPartPr>
              <p14:xfrm>
                <a:off x="3344609" y="414569"/>
                <a:ext cx="48240" cy="29520"/>
              </p14:xfrm>
            </p:contentPart>
          </mc:Choice>
          <mc:Fallback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EC456E3E-D1F3-85C6-CF7F-F80256B50086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335969" y="405569"/>
                  <a:ext cx="6588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E1826AB7-8741-FB9B-0BCD-8A7F46AF79E8}"/>
                    </a:ext>
                  </a:extLst>
                </p14:cNvPr>
                <p14:cNvContentPartPr/>
                <p14:nvPr/>
              </p14:nvContentPartPr>
              <p14:xfrm>
                <a:off x="3346049" y="543449"/>
                <a:ext cx="37800" cy="24120"/>
              </p14:xfrm>
            </p:contentPart>
          </mc:Choice>
          <mc:Fallback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E1826AB7-8741-FB9B-0BCD-8A7F46AF79E8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337409" y="534809"/>
                  <a:ext cx="55440" cy="4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FB03CDEE-B6BD-E677-7398-F86F337B373F}"/>
              </a:ext>
            </a:extLst>
          </p:cNvPr>
          <p:cNvGrpSpPr/>
          <p:nvPr/>
        </p:nvGrpSpPr>
        <p:grpSpPr>
          <a:xfrm>
            <a:off x="557489" y="1176329"/>
            <a:ext cx="1154160" cy="511560"/>
            <a:chOff x="557489" y="1176329"/>
            <a:chExt cx="1154160" cy="511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8109D967-D658-930E-F8E9-7CBB9E4634FD}"/>
                    </a:ext>
                  </a:extLst>
                </p14:cNvPr>
                <p14:cNvContentPartPr/>
                <p14:nvPr/>
              </p14:nvContentPartPr>
              <p14:xfrm>
                <a:off x="557489" y="1249049"/>
                <a:ext cx="176040" cy="281160"/>
              </p14:xfrm>
            </p:contentPart>
          </mc:Choice>
          <mc:Fallback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8109D967-D658-930E-F8E9-7CBB9E4634FD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548849" y="1240049"/>
                  <a:ext cx="19368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45BAF919-52D2-D3FC-2AD2-24F5E60F97F1}"/>
                    </a:ext>
                  </a:extLst>
                </p14:cNvPr>
                <p14:cNvContentPartPr/>
                <p14:nvPr/>
              </p14:nvContentPartPr>
              <p14:xfrm>
                <a:off x="786089" y="1381889"/>
                <a:ext cx="139320" cy="306000"/>
              </p14:xfrm>
            </p:contentPart>
          </mc:Choice>
          <mc:Fallback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45BAF919-52D2-D3FC-2AD2-24F5E60F97F1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77449" y="1373249"/>
                  <a:ext cx="156960" cy="32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B72011E3-9A75-4620-7B42-717C38E76ABF}"/>
                    </a:ext>
                  </a:extLst>
                </p14:cNvPr>
                <p14:cNvContentPartPr/>
                <p14:nvPr/>
              </p14:nvContentPartPr>
              <p14:xfrm>
                <a:off x="970769" y="1365689"/>
                <a:ext cx="163080" cy="134640"/>
              </p14:xfrm>
            </p:contentPart>
          </mc:Choice>
          <mc:Fallback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B72011E3-9A75-4620-7B42-717C38E76ABF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962129" y="1356689"/>
                  <a:ext cx="1807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D2462683-8F4D-F8DE-3D87-3969B2116B4F}"/>
                    </a:ext>
                  </a:extLst>
                </p14:cNvPr>
                <p14:cNvContentPartPr/>
                <p14:nvPr/>
              </p14:nvContentPartPr>
              <p14:xfrm>
                <a:off x="1025129" y="1176329"/>
                <a:ext cx="19080" cy="29160"/>
              </p14:xfrm>
            </p:contentPart>
          </mc:Choice>
          <mc:Fallback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D2462683-8F4D-F8DE-3D87-3969B2116B4F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016129" y="1167329"/>
                  <a:ext cx="3672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581CBB49-831C-3E3B-99A6-4E0105C8E3BC}"/>
                    </a:ext>
                  </a:extLst>
                </p14:cNvPr>
                <p14:cNvContentPartPr/>
                <p14:nvPr/>
              </p14:nvContentPartPr>
              <p14:xfrm>
                <a:off x="1236089" y="1290449"/>
                <a:ext cx="195480" cy="33768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581CBB49-831C-3E3B-99A6-4E0105C8E3BC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227089" y="1281809"/>
                  <a:ext cx="213120" cy="35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57CE0FFB-9F81-CA9E-F7E5-2BAF56A670A3}"/>
                    </a:ext>
                  </a:extLst>
                </p14:cNvPr>
                <p14:cNvContentPartPr/>
                <p14:nvPr/>
              </p14:nvContentPartPr>
              <p14:xfrm>
                <a:off x="1493849" y="1278569"/>
                <a:ext cx="217800" cy="19548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57CE0FFB-9F81-CA9E-F7E5-2BAF56A670A3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485209" y="1269929"/>
                  <a:ext cx="235440" cy="21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219DFB58-CFF7-E6C9-83AB-CFC4D968D3BE}"/>
              </a:ext>
            </a:extLst>
          </p:cNvPr>
          <p:cNvGrpSpPr/>
          <p:nvPr/>
        </p:nvGrpSpPr>
        <p:grpSpPr>
          <a:xfrm>
            <a:off x="2292689" y="1135649"/>
            <a:ext cx="1892520" cy="567000"/>
            <a:chOff x="2292689" y="1135649"/>
            <a:chExt cx="1892520" cy="567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00008EC9-5BD1-F4F3-09FE-71F5B0703B74}"/>
                    </a:ext>
                  </a:extLst>
                </p14:cNvPr>
                <p14:cNvContentPartPr/>
                <p14:nvPr/>
              </p14:nvContentPartPr>
              <p14:xfrm>
                <a:off x="2292689" y="1303409"/>
                <a:ext cx="158400" cy="14400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00008EC9-5BD1-F4F3-09FE-71F5B0703B74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284049" y="1294769"/>
                  <a:ext cx="17604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36C3DD45-97DD-57AC-D683-17A4BB5F5FCB}"/>
                    </a:ext>
                  </a:extLst>
                </p14:cNvPr>
                <p14:cNvContentPartPr/>
                <p14:nvPr/>
              </p14:nvContentPartPr>
              <p14:xfrm>
                <a:off x="2513729" y="1305569"/>
                <a:ext cx="132120" cy="39708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36C3DD45-97DD-57AC-D683-17A4BB5F5FCB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2504729" y="1296569"/>
                  <a:ext cx="149760" cy="41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18416F3D-6E14-E030-7B2B-59547D7B09F5}"/>
                    </a:ext>
                  </a:extLst>
                </p14:cNvPr>
                <p14:cNvContentPartPr/>
                <p14:nvPr/>
              </p14:nvContentPartPr>
              <p14:xfrm>
                <a:off x="2731889" y="1268489"/>
                <a:ext cx="25200" cy="20232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18416F3D-6E14-E030-7B2B-59547D7B09F5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2722889" y="1259849"/>
                  <a:ext cx="4284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76BCF89E-F2B6-0B69-7678-15960C8ED0B3}"/>
                    </a:ext>
                  </a:extLst>
                </p14:cNvPr>
                <p14:cNvContentPartPr/>
                <p14:nvPr/>
              </p14:nvContentPartPr>
              <p14:xfrm>
                <a:off x="2806049" y="1155449"/>
                <a:ext cx="184320" cy="447840"/>
              </p14:xfrm>
            </p:contentPart>
          </mc:Choice>
          <mc:Fallback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76BCF89E-F2B6-0B69-7678-15960C8ED0B3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2797409" y="1146449"/>
                  <a:ext cx="201960" cy="46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5B853A68-0F57-626C-9A2F-5F9C580FB8C0}"/>
                    </a:ext>
                  </a:extLst>
                </p14:cNvPr>
                <p14:cNvContentPartPr/>
                <p14:nvPr/>
              </p14:nvContentPartPr>
              <p14:xfrm>
                <a:off x="3069569" y="1305569"/>
                <a:ext cx="146520" cy="144360"/>
              </p14:xfrm>
            </p:contentPart>
          </mc:Choice>
          <mc:Fallback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5B853A68-0F57-626C-9A2F-5F9C580FB8C0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060929" y="1296929"/>
                  <a:ext cx="16416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852A997A-9A8A-8358-DBA9-5E22DC81AD59}"/>
                    </a:ext>
                  </a:extLst>
                </p14:cNvPr>
                <p14:cNvContentPartPr/>
                <p14:nvPr/>
              </p14:nvContentPartPr>
              <p14:xfrm>
                <a:off x="3088289" y="1135649"/>
                <a:ext cx="14040" cy="12600"/>
              </p14:xfrm>
            </p:contentPart>
          </mc:Choice>
          <mc:Fallback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852A997A-9A8A-8358-DBA9-5E22DC81AD59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3079649" y="1126649"/>
                  <a:ext cx="316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23821BB6-842C-A9C5-5D09-D84065A63709}"/>
                    </a:ext>
                  </a:extLst>
                </p14:cNvPr>
                <p14:cNvContentPartPr/>
                <p14:nvPr/>
              </p14:nvContentPartPr>
              <p14:xfrm>
                <a:off x="3297449" y="1250849"/>
                <a:ext cx="144000" cy="169200"/>
              </p14:xfrm>
            </p:contentPart>
          </mc:Choice>
          <mc:Fallback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23821BB6-842C-A9C5-5D09-D84065A63709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3288449" y="1242209"/>
                  <a:ext cx="16164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1CC60866-A30F-E996-E529-A93A5FC4283D}"/>
                    </a:ext>
                  </a:extLst>
                </p14:cNvPr>
                <p14:cNvContentPartPr/>
                <p14:nvPr/>
              </p14:nvContentPartPr>
              <p14:xfrm>
                <a:off x="3514169" y="1204769"/>
                <a:ext cx="170640" cy="235800"/>
              </p14:xfrm>
            </p:contentPart>
          </mc:Choice>
          <mc:Fallback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1CC60866-A30F-E996-E529-A93A5FC4283D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3505169" y="1196129"/>
                  <a:ext cx="18828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9301FEDD-7CC2-BEC0-ACD3-ECB2A1D6CB06}"/>
                    </a:ext>
                  </a:extLst>
                </p14:cNvPr>
                <p14:cNvContentPartPr/>
                <p14:nvPr/>
              </p14:nvContentPartPr>
              <p14:xfrm>
                <a:off x="3792449" y="1241489"/>
                <a:ext cx="23040" cy="166320"/>
              </p14:xfrm>
            </p:contentPart>
          </mc:Choice>
          <mc:Fallback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9301FEDD-7CC2-BEC0-ACD3-ECB2A1D6CB06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3783449" y="1232849"/>
                  <a:ext cx="406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7A1D5ABB-33F9-CCA1-5A26-3F3B65BCF7AF}"/>
                    </a:ext>
                  </a:extLst>
                </p14:cNvPr>
                <p14:cNvContentPartPr/>
                <p14:nvPr/>
              </p14:nvContentPartPr>
              <p14:xfrm>
                <a:off x="3965969" y="1236449"/>
                <a:ext cx="219240" cy="162360"/>
              </p14:xfrm>
            </p:contentPart>
          </mc:Choice>
          <mc:Fallback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7A1D5ABB-33F9-CCA1-5A26-3F3B65BCF7AF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956969" y="1227809"/>
                  <a:ext cx="236880" cy="180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9B02B98B-8D18-D7AC-23A2-F808B27FFBD8}"/>
              </a:ext>
            </a:extLst>
          </p:cNvPr>
          <p:cNvGrpSpPr/>
          <p:nvPr/>
        </p:nvGrpSpPr>
        <p:grpSpPr>
          <a:xfrm>
            <a:off x="4600649" y="1177049"/>
            <a:ext cx="895320" cy="247680"/>
            <a:chOff x="4600649" y="1177049"/>
            <a:chExt cx="895320" cy="247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6E2DD382-8A63-48EC-EF83-158C157F0D80}"/>
                    </a:ext>
                  </a:extLst>
                </p14:cNvPr>
                <p14:cNvContentPartPr/>
                <p14:nvPr/>
              </p14:nvContentPartPr>
              <p14:xfrm>
                <a:off x="4600649" y="1237529"/>
                <a:ext cx="226800" cy="187200"/>
              </p14:xfrm>
            </p:contentPart>
          </mc:Choice>
          <mc:Fallback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6E2DD382-8A63-48EC-EF83-158C157F0D8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4592009" y="1228529"/>
                  <a:ext cx="24444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E642641D-AFCA-6F09-B303-668D6A934522}"/>
                    </a:ext>
                  </a:extLst>
                </p14:cNvPr>
                <p14:cNvContentPartPr/>
                <p14:nvPr/>
              </p14:nvContentPartPr>
              <p14:xfrm>
                <a:off x="4874969" y="1259849"/>
                <a:ext cx="145080" cy="135000"/>
              </p14:xfrm>
            </p:contentPart>
          </mc:Choice>
          <mc:Fallback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E642641D-AFCA-6F09-B303-668D6A934522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866329" y="1251209"/>
                  <a:ext cx="16272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55623465-E286-C67E-591C-88F0FEE1B991}"/>
                    </a:ext>
                  </a:extLst>
                </p14:cNvPr>
                <p14:cNvContentPartPr/>
                <p14:nvPr/>
              </p14:nvContentPartPr>
              <p14:xfrm>
                <a:off x="5085569" y="1218089"/>
                <a:ext cx="159120" cy="159120"/>
              </p14:xfrm>
            </p:contentPart>
          </mc:Choice>
          <mc:Fallback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55623465-E286-C67E-591C-88F0FEE1B991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5076569" y="1209449"/>
                  <a:ext cx="17676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A7575931-986C-8133-8D24-8C64522F491D}"/>
                    </a:ext>
                  </a:extLst>
                </p14:cNvPr>
                <p14:cNvContentPartPr/>
                <p14:nvPr/>
              </p14:nvContentPartPr>
              <p14:xfrm>
                <a:off x="5305169" y="1177049"/>
                <a:ext cx="190800" cy="222840"/>
              </p14:xfrm>
            </p:contentPart>
          </mc:Choice>
          <mc:Fallback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A7575931-986C-8133-8D24-8C64522F491D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5296169" y="1168049"/>
                  <a:ext cx="208440" cy="240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3D85D1AD-8609-7630-2FD5-AFAA72C348DB}"/>
              </a:ext>
            </a:extLst>
          </p:cNvPr>
          <p:cNvGrpSpPr/>
          <p:nvPr/>
        </p:nvGrpSpPr>
        <p:grpSpPr>
          <a:xfrm>
            <a:off x="6041729" y="970769"/>
            <a:ext cx="1906560" cy="610200"/>
            <a:chOff x="6041729" y="970769"/>
            <a:chExt cx="1906560" cy="610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DCB0EE9F-38C0-0C89-E8CA-798532B42DB0}"/>
                    </a:ext>
                  </a:extLst>
                </p14:cNvPr>
                <p14:cNvContentPartPr/>
                <p14:nvPr/>
              </p14:nvContentPartPr>
              <p14:xfrm>
                <a:off x="6041729" y="1228889"/>
                <a:ext cx="247680" cy="153000"/>
              </p14:xfrm>
            </p:contentPart>
          </mc:Choice>
          <mc:Fallback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DCB0EE9F-38C0-0C89-E8CA-798532B42D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6033089" y="1219889"/>
                  <a:ext cx="2653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62E65648-8665-7390-A090-FD102A35CBE8}"/>
                    </a:ext>
                  </a:extLst>
                </p14:cNvPr>
                <p14:cNvContentPartPr/>
                <p14:nvPr/>
              </p14:nvContentPartPr>
              <p14:xfrm>
                <a:off x="6352769" y="1210169"/>
                <a:ext cx="157680" cy="370800"/>
              </p14:xfrm>
            </p:contentPart>
          </mc:Choice>
          <mc:Fallback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62E65648-8665-7390-A090-FD102A35CBE8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6344129" y="1201169"/>
                  <a:ext cx="175320" cy="38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19CBF5D0-9CCE-6698-5A96-432B29C9532D}"/>
                    </a:ext>
                  </a:extLst>
                </p14:cNvPr>
                <p14:cNvContentPartPr/>
                <p14:nvPr/>
              </p14:nvContentPartPr>
              <p14:xfrm>
                <a:off x="6639689" y="1214849"/>
                <a:ext cx="39960" cy="162000"/>
              </p14:xfrm>
            </p:contentPart>
          </mc:Choice>
          <mc:Fallback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19CBF5D0-9CCE-6698-5A96-432B29C9532D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6630689" y="1205849"/>
                  <a:ext cx="5760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48B7DD8B-7921-268C-3F0B-5B6E7023AEB5}"/>
                    </a:ext>
                  </a:extLst>
                </p14:cNvPr>
                <p14:cNvContentPartPr/>
                <p14:nvPr/>
              </p14:nvContentPartPr>
              <p14:xfrm>
                <a:off x="6742289" y="1032689"/>
                <a:ext cx="231480" cy="316080"/>
              </p14:xfrm>
            </p:contentPart>
          </mc:Choice>
          <mc:Fallback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48B7DD8B-7921-268C-3F0B-5B6E7023AEB5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6733289" y="1024049"/>
                  <a:ext cx="249120" cy="33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503C9634-6E19-7ACC-5454-B68B137218DB}"/>
                    </a:ext>
                  </a:extLst>
                </p14:cNvPr>
                <p14:cNvContentPartPr/>
                <p14:nvPr/>
              </p14:nvContentPartPr>
              <p14:xfrm>
                <a:off x="7129649" y="1206569"/>
                <a:ext cx="200520" cy="124200"/>
              </p14:xfrm>
            </p:contentPart>
          </mc:Choice>
          <mc:Fallback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503C9634-6E19-7ACC-5454-B68B137218DB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120649" y="1197569"/>
                  <a:ext cx="21816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CDD3B35C-BE11-623D-205E-AC714CB4FB11}"/>
                    </a:ext>
                  </a:extLst>
                </p14:cNvPr>
                <p14:cNvContentPartPr/>
                <p14:nvPr/>
              </p14:nvContentPartPr>
              <p14:xfrm>
                <a:off x="7115249" y="1100369"/>
                <a:ext cx="33840" cy="381960"/>
              </p14:xfrm>
            </p:contentPart>
          </mc:Choice>
          <mc:Fallback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CDD3B35C-BE11-623D-205E-AC714CB4FB11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7106609" y="1091369"/>
                  <a:ext cx="51480" cy="39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9AD7217B-A3B9-4E28-8300-0574EFB6AE20}"/>
                    </a:ext>
                  </a:extLst>
                </p14:cNvPr>
                <p14:cNvContentPartPr/>
                <p14:nvPr/>
              </p14:nvContentPartPr>
              <p14:xfrm>
                <a:off x="7379129" y="1184969"/>
                <a:ext cx="112680" cy="133200"/>
              </p14:xfrm>
            </p:contentPart>
          </mc:Choice>
          <mc:Fallback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9AD7217B-A3B9-4E28-8300-0574EFB6AE20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7370489" y="1176329"/>
                  <a:ext cx="1303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00D775AC-106C-17D5-95DD-890A1596401D}"/>
                    </a:ext>
                  </a:extLst>
                </p14:cNvPr>
                <p14:cNvContentPartPr/>
                <p14:nvPr/>
              </p14:nvContentPartPr>
              <p14:xfrm>
                <a:off x="7595129" y="1178849"/>
                <a:ext cx="118440" cy="149040"/>
              </p14:xfrm>
            </p:contentPart>
          </mc:Choice>
          <mc:Fallback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00D775AC-106C-17D5-95DD-890A1596401D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7586489" y="1169849"/>
                  <a:ext cx="13608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8351FD73-225B-EE36-1AF5-F1C9DA6A7F80}"/>
                    </a:ext>
                  </a:extLst>
                </p14:cNvPr>
                <p14:cNvContentPartPr/>
                <p14:nvPr/>
              </p14:nvContentPartPr>
              <p14:xfrm>
                <a:off x="7622489" y="970769"/>
                <a:ext cx="1440" cy="77760"/>
              </p14:xfrm>
            </p:contentPart>
          </mc:Choice>
          <mc:Fallback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8351FD73-225B-EE36-1AF5-F1C9DA6A7F80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7613849" y="961769"/>
                  <a:ext cx="190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3D6C6C13-3B32-3D25-BF2E-E4B60B992BDD}"/>
                    </a:ext>
                  </a:extLst>
                </p14:cNvPr>
                <p14:cNvContentPartPr/>
                <p14:nvPr/>
              </p14:nvContentPartPr>
              <p14:xfrm>
                <a:off x="7790969" y="1143209"/>
                <a:ext cx="157320" cy="211680"/>
              </p14:xfrm>
            </p:contentPart>
          </mc:Choice>
          <mc:Fallback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3D6C6C13-3B32-3D25-BF2E-E4B60B992BD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7781969" y="1134209"/>
                  <a:ext cx="174960" cy="229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767EC94A-7E21-F6C5-5CF1-51C382E29059}"/>
              </a:ext>
            </a:extLst>
          </p:cNvPr>
          <p:cNvGrpSpPr/>
          <p:nvPr/>
        </p:nvGrpSpPr>
        <p:grpSpPr>
          <a:xfrm>
            <a:off x="7914089" y="1948889"/>
            <a:ext cx="680760" cy="187560"/>
            <a:chOff x="7914089" y="1948889"/>
            <a:chExt cx="680760" cy="187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F1FBB138-42F1-6B0E-1FF8-F7A0AE22EBFD}"/>
                    </a:ext>
                  </a:extLst>
                </p14:cNvPr>
                <p14:cNvContentPartPr/>
                <p14:nvPr/>
              </p14:nvContentPartPr>
              <p14:xfrm>
                <a:off x="7914089" y="1948889"/>
                <a:ext cx="267120" cy="177120"/>
              </p14:xfrm>
            </p:contentPart>
          </mc:Choice>
          <mc:Fallback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F1FBB138-42F1-6B0E-1FF8-F7A0AE22EBFD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7905089" y="1939889"/>
                  <a:ext cx="28476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D94242AD-81E0-88F1-C027-688B3E33E399}"/>
                    </a:ext>
                  </a:extLst>
                </p14:cNvPr>
                <p14:cNvContentPartPr/>
                <p14:nvPr/>
              </p14:nvContentPartPr>
              <p14:xfrm>
                <a:off x="8260409" y="1951049"/>
                <a:ext cx="334440" cy="185400"/>
              </p14:xfrm>
            </p:contentPart>
          </mc:Choice>
          <mc:Fallback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D94242AD-81E0-88F1-C027-688B3E33E399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251409" y="1942409"/>
                  <a:ext cx="352080" cy="20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53C9B45E-C813-E049-A50E-37263A8869FB}"/>
              </a:ext>
            </a:extLst>
          </p:cNvPr>
          <p:cNvGrpSpPr/>
          <p:nvPr/>
        </p:nvGrpSpPr>
        <p:grpSpPr>
          <a:xfrm>
            <a:off x="8981489" y="1797689"/>
            <a:ext cx="1163160" cy="416160"/>
            <a:chOff x="8981489" y="1797689"/>
            <a:chExt cx="1163160" cy="416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94FA3918-907F-3A5B-BFD2-29FA8EFA573D}"/>
                    </a:ext>
                  </a:extLst>
                </p14:cNvPr>
                <p14:cNvContentPartPr/>
                <p14:nvPr/>
              </p14:nvContentPartPr>
              <p14:xfrm>
                <a:off x="8981489" y="1797689"/>
                <a:ext cx="173880" cy="322920"/>
              </p14:xfrm>
            </p:contentPart>
          </mc:Choice>
          <mc:Fallback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94FA3918-907F-3A5B-BFD2-29FA8EFA573D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8972849" y="1788689"/>
                  <a:ext cx="19152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39D43967-96F4-2EB5-0950-16723D5A1F11}"/>
                    </a:ext>
                  </a:extLst>
                </p14:cNvPr>
                <p14:cNvContentPartPr/>
                <p14:nvPr/>
              </p14:nvContentPartPr>
              <p14:xfrm>
                <a:off x="9314849" y="1916129"/>
                <a:ext cx="154440" cy="212760"/>
              </p14:xfrm>
            </p:contentPart>
          </mc:Choice>
          <mc:Fallback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39D43967-96F4-2EB5-0950-16723D5A1F11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9306209" y="1907129"/>
                  <a:ext cx="17208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CDA376D5-53B9-1651-41C8-3EB191C931DC}"/>
                    </a:ext>
                  </a:extLst>
                </p14:cNvPr>
                <p14:cNvContentPartPr/>
                <p14:nvPr/>
              </p14:nvContentPartPr>
              <p14:xfrm>
                <a:off x="9527249" y="1811729"/>
                <a:ext cx="194760" cy="402120"/>
              </p14:xfrm>
            </p:contentPart>
          </mc:Choice>
          <mc:Fallback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CDA376D5-53B9-1651-41C8-3EB191C931DC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9518249" y="1802729"/>
                  <a:ext cx="212400" cy="41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AB8ED6DC-02C3-CB96-15BE-9A6D02759B1B}"/>
                    </a:ext>
                  </a:extLst>
                </p14:cNvPr>
                <p14:cNvContentPartPr/>
                <p14:nvPr/>
              </p14:nvContentPartPr>
              <p14:xfrm>
                <a:off x="9808049" y="1928369"/>
                <a:ext cx="36000" cy="196920"/>
              </p14:xfrm>
            </p:contentPart>
          </mc:Choice>
          <mc:Fallback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AB8ED6DC-02C3-CB96-15BE-9A6D02759B1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9799409" y="1919729"/>
                  <a:ext cx="5364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DB07AB93-2A94-C916-9C68-CACBD7B049AD}"/>
                    </a:ext>
                  </a:extLst>
                </p14:cNvPr>
                <p14:cNvContentPartPr/>
                <p14:nvPr/>
              </p14:nvContentPartPr>
              <p14:xfrm>
                <a:off x="9954209" y="1959689"/>
                <a:ext cx="190440" cy="177480"/>
              </p14:xfrm>
            </p:contentPart>
          </mc:Choice>
          <mc:Fallback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DB07AB93-2A94-C916-9C68-CACBD7B049AD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9945209" y="1951049"/>
                  <a:ext cx="20808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477ED3D0-EED7-027B-1DD2-A07DD0F64B3E}"/>
                    </a:ext>
                  </a:extLst>
                </p14:cNvPr>
                <p14:cNvContentPartPr/>
                <p14:nvPr/>
              </p14:nvContentPartPr>
              <p14:xfrm>
                <a:off x="10025849" y="1835129"/>
                <a:ext cx="10800" cy="36720"/>
              </p14:xfrm>
            </p:contentPart>
          </mc:Choice>
          <mc:Fallback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477ED3D0-EED7-027B-1DD2-A07DD0F64B3E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0017209" y="1826489"/>
                  <a:ext cx="28440" cy="5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927D01EB-D95E-4942-99A1-08CBFA702391}"/>
              </a:ext>
            </a:extLst>
          </p:cNvPr>
          <p:cNvGrpSpPr/>
          <p:nvPr/>
        </p:nvGrpSpPr>
        <p:grpSpPr>
          <a:xfrm>
            <a:off x="10427249" y="1979849"/>
            <a:ext cx="690480" cy="267480"/>
            <a:chOff x="10427249" y="1979849"/>
            <a:chExt cx="690480" cy="267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F6CB7638-5804-FB27-EEEA-05A95BF93E2B}"/>
                    </a:ext>
                  </a:extLst>
                </p14:cNvPr>
                <p14:cNvContentPartPr/>
                <p14:nvPr/>
              </p14:nvContentPartPr>
              <p14:xfrm>
                <a:off x="10427249" y="1979849"/>
                <a:ext cx="405720" cy="267480"/>
              </p14:xfrm>
            </p:contentPart>
          </mc:Choice>
          <mc:Fallback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F6CB7638-5804-FB27-EEEA-05A95BF93E2B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0418249" y="1970849"/>
                  <a:ext cx="42336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8AB47CE8-A109-3DFE-F48D-4CAC8CC5253D}"/>
                    </a:ext>
                  </a:extLst>
                </p14:cNvPr>
                <p14:cNvContentPartPr/>
                <p14:nvPr/>
              </p14:nvContentPartPr>
              <p14:xfrm>
                <a:off x="10959329" y="1997849"/>
                <a:ext cx="158400" cy="185760"/>
              </p14:xfrm>
            </p:contentPart>
          </mc:Choice>
          <mc:Fallback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8AB47CE8-A109-3DFE-F48D-4CAC8CC5253D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0950689" y="1988849"/>
                  <a:ext cx="176040" cy="203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42A0FBD6-5EC8-B8CC-69AF-1BC4040CED13}"/>
              </a:ext>
            </a:extLst>
          </p:cNvPr>
          <p:cNvGrpSpPr/>
          <p:nvPr/>
        </p:nvGrpSpPr>
        <p:grpSpPr>
          <a:xfrm>
            <a:off x="463889" y="1751969"/>
            <a:ext cx="2013840" cy="1153800"/>
            <a:chOff x="463889" y="1751969"/>
            <a:chExt cx="2013840" cy="1153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74A19B2D-3494-BD2B-A36E-3A14469AA239}"/>
                    </a:ext>
                  </a:extLst>
                </p14:cNvPr>
                <p14:cNvContentPartPr/>
                <p14:nvPr/>
              </p14:nvContentPartPr>
              <p14:xfrm>
                <a:off x="463889" y="1838729"/>
                <a:ext cx="285120" cy="26568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74A19B2D-3494-BD2B-A36E-3A14469AA239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455249" y="1830089"/>
                  <a:ext cx="30276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73EFEBAF-2A0B-37E4-E645-8B9E6E865005}"/>
                    </a:ext>
                  </a:extLst>
                </p14:cNvPr>
                <p14:cNvContentPartPr/>
                <p14:nvPr/>
              </p14:nvContentPartPr>
              <p14:xfrm>
                <a:off x="828209" y="1927289"/>
                <a:ext cx="135360" cy="35136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73EFEBAF-2A0B-37E4-E645-8B9E6E865005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819209" y="1918649"/>
                  <a:ext cx="153000" cy="36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39CB261C-24F9-2293-D12B-356073F64DD3}"/>
                    </a:ext>
                  </a:extLst>
                </p14:cNvPr>
                <p14:cNvContentPartPr/>
                <p14:nvPr/>
              </p14:nvContentPartPr>
              <p14:xfrm>
                <a:off x="1051769" y="1891289"/>
                <a:ext cx="178920" cy="149760"/>
              </p14:xfrm>
            </p:contentPart>
          </mc:Choice>
          <mc:Fallback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39CB261C-24F9-2293-D12B-356073F64DD3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043129" y="1882289"/>
                  <a:ext cx="19656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1428B20B-6C88-01CC-7FA0-D86827AFFE81}"/>
                    </a:ext>
                  </a:extLst>
                </p14:cNvPr>
                <p14:cNvContentPartPr/>
                <p14:nvPr/>
              </p14:nvContentPartPr>
              <p14:xfrm>
                <a:off x="1330049" y="1812809"/>
                <a:ext cx="169560" cy="394560"/>
              </p14:xfrm>
            </p:contentPart>
          </mc:Choice>
          <mc:Fallback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1428B20B-6C88-01CC-7FA0-D86827AFFE81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321409" y="1804169"/>
                  <a:ext cx="187200" cy="41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DE7CEB8D-E670-5F80-0305-90208793A07F}"/>
                    </a:ext>
                  </a:extLst>
                </p14:cNvPr>
                <p14:cNvContentPartPr/>
                <p14:nvPr/>
              </p14:nvContentPartPr>
              <p14:xfrm>
                <a:off x="1556849" y="1896329"/>
                <a:ext cx="191880" cy="177840"/>
              </p14:xfrm>
            </p:contentPart>
          </mc:Choice>
          <mc:Fallback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DE7CEB8D-E670-5F80-0305-90208793A07F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547849" y="1887329"/>
                  <a:ext cx="20952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71BED267-685B-4A01-5098-46414ECE1F60}"/>
                    </a:ext>
                  </a:extLst>
                </p14:cNvPr>
                <p14:cNvContentPartPr/>
                <p14:nvPr/>
              </p14:nvContentPartPr>
              <p14:xfrm>
                <a:off x="1652969" y="1751969"/>
                <a:ext cx="12600" cy="1548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71BED267-685B-4A01-5098-46414ECE1F60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644329" y="1742969"/>
                  <a:ext cx="3024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08BE0365-EF2B-AB21-AF80-7C16160CA9D1}"/>
                    </a:ext>
                  </a:extLst>
                </p14:cNvPr>
                <p14:cNvContentPartPr/>
                <p14:nvPr/>
              </p14:nvContentPartPr>
              <p14:xfrm>
                <a:off x="1894889" y="1846649"/>
                <a:ext cx="248760" cy="197640"/>
              </p14:xfrm>
            </p:contentPart>
          </mc:Choice>
          <mc:Fallback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08BE0365-EF2B-AB21-AF80-7C16160CA9D1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885889" y="1838009"/>
                  <a:ext cx="2664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2A0CAF78-3ECE-9435-CE99-C93CF71ABBB6}"/>
                    </a:ext>
                  </a:extLst>
                </p14:cNvPr>
                <p14:cNvContentPartPr/>
                <p14:nvPr/>
              </p14:nvContentPartPr>
              <p14:xfrm>
                <a:off x="695729" y="2509049"/>
                <a:ext cx="181080" cy="354600"/>
              </p14:xfrm>
            </p:contentPart>
          </mc:Choice>
          <mc:Fallback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2A0CAF78-3ECE-9435-CE99-C93CF71ABBB6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686729" y="2500409"/>
                  <a:ext cx="198720" cy="37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BC6D0D09-0AF7-A7AF-9E42-56A118C280DA}"/>
                    </a:ext>
                  </a:extLst>
                </p14:cNvPr>
                <p14:cNvContentPartPr/>
                <p14:nvPr/>
              </p14:nvContentPartPr>
              <p14:xfrm>
                <a:off x="945929" y="2517689"/>
                <a:ext cx="146520" cy="388080"/>
              </p14:xfrm>
            </p:contentPart>
          </mc:Choice>
          <mc:Fallback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BC6D0D09-0AF7-A7AF-9E42-56A118C280DA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936929" y="2509049"/>
                  <a:ext cx="164160" cy="40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946D092F-61DE-99E3-8A05-4F059BCC37CB}"/>
                    </a:ext>
                  </a:extLst>
                </p14:cNvPr>
                <p14:cNvContentPartPr/>
                <p14:nvPr/>
              </p14:nvContentPartPr>
              <p14:xfrm>
                <a:off x="1137449" y="2529209"/>
                <a:ext cx="139320" cy="134280"/>
              </p14:xfrm>
            </p:contentPart>
          </mc:Choice>
          <mc:Fallback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946D092F-61DE-99E3-8A05-4F059BCC37CB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128449" y="2520569"/>
                  <a:ext cx="1569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38B28BF7-4C8C-B70E-5A4F-93B9390134C4}"/>
                    </a:ext>
                  </a:extLst>
                </p14:cNvPr>
                <p14:cNvContentPartPr/>
                <p14:nvPr/>
              </p14:nvContentPartPr>
              <p14:xfrm>
                <a:off x="1208009" y="2385569"/>
                <a:ext cx="87840" cy="277200"/>
              </p14:xfrm>
            </p:contentPart>
          </mc:Choice>
          <mc:Fallback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38B28BF7-4C8C-B70E-5A4F-93B9390134C4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199369" y="2376929"/>
                  <a:ext cx="10548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F097D85B-0115-471F-4A44-B147AB61DF9E}"/>
                    </a:ext>
                  </a:extLst>
                </p14:cNvPr>
                <p14:cNvContentPartPr/>
                <p14:nvPr/>
              </p14:nvContentPartPr>
              <p14:xfrm>
                <a:off x="1440569" y="2488889"/>
                <a:ext cx="172800" cy="133560"/>
              </p14:xfrm>
            </p:contentPart>
          </mc:Choice>
          <mc:Fallback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F097D85B-0115-471F-4A44-B147AB61DF9E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1431929" y="2479889"/>
                  <a:ext cx="1904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58F16EA1-464D-4A26-17E7-EC55E973D1D0}"/>
                    </a:ext>
                  </a:extLst>
                </p14:cNvPr>
                <p14:cNvContentPartPr/>
                <p14:nvPr/>
              </p14:nvContentPartPr>
              <p14:xfrm>
                <a:off x="1504289" y="2423729"/>
                <a:ext cx="9000" cy="353520"/>
              </p14:xfrm>
            </p:contentPart>
          </mc:Choice>
          <mc:Fallback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58F16EA1-464D-4A26-17E7-EC55E973D1D0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1495649" y="2415089"/>
                  <a:ext cx="26640" cy="37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2FC94089-6BF3-CB3E-A6D1-B1EB56B53C27}"/>
                    </a:ext>
                  </a:extLst>
                </p14:cNvPr>
                <p14:cNvContentPartPr/>
                <p14:nvPr/>
              </p14:nvContentPartPr>
              <p14:xfrm>
                <a:off x="1634609" y="2488169"/>
                <a:ext cx="109440" cy="144360"/>
              </p14:xfrm>
            </p:contentPart>
          </mc:Choice>
          <mc:Fallback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2FC94089-6BF3-CB3E-A6D1-B1EB56B53C2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625609" y="2479529"/>
                  <a:ext cx="12708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5E3A0438-0C4F-8C5D-E678-E9CCD27B2A01}"/>
                    </a:ext>
                  </a:extLst>
                </p14:cNvPr>
                <p14:cNvContentPartPr/>
                <p14:nvPr/>
              </p14:nvContentPartPr>
              <p14:xfrm>
                <a:off x="1793729" y="2446769"/>
                <a:ext cx="130680" cy="176760"/>
              </p14:xfrm>
            </p:contentPart>
          </mc:Choice>
          <mc:Fallback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5E3A0438-0C4F-8C5D-E678-E9CCD27B2A01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1785089" y="2437769"/>
                  <a:ext cx="14832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1CD8A4C5-6220-7844-AE2D-056858EDA12B}"/>
                    </a:ext>
                  </a:extLst>
                </p14:cNvPr>
                <p14:cNvContentPartPr/>
                <p14:nvPr/>
              </p14:nvContentPartPr>
              <p14:xfrm>
                <a:off x="2087849" y="2448209"/>
                <a:ext cx="184680" cy="15876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1CD8A4C5-6220-7844-AE2D-056858EDA12B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2078849" y="2439209"/>
                  <a:ext cx="20232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4709BCC4-B378-2392-04CF-69FD3FE03744}"/>
                    </a:ext>
                  </a:extLst>
                </p14:cNvPr>
                <p14:cNvContentPartPr/>
                <p14:nvPr/>
              </p14:nvContentPartPr>
              <p14:xfrm>
                <a:off x="2047889" y="2314289"/>
                <a:ext cx="97560" cy="491760"/>
              </p14:xfrm>
            </p:contentPart>
          </mc:Choice>
          <mc:Fallback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4709BCC4-B378-2392-04CF-69FD3FE03744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2038889" y="2305289"/>
                  <a:ext cx="115200" cy="50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14EA2225-76C7-B50A-6A09-F034E8B29958}"/>
                    </a:ext>
                  </a:extLst>
                </p14:cNvPr>
                <p14:cNvContentPartPr/>
                <p14:nvPr/>
              </p14:nvContentPartPr>
              <p14:xfrm>
                <a:off x="2343449" y="2406809"/>
                <a:ext cx="134280" cy="225000"/>
              </p14:xfrm>
            </p:contentPart>
          </mc:Choice>
          <mc:Fallback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14EA2225-76C7-B50A-6A09-F034E8B29958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2334809" y="2397809"/>
                  <a:ext cx="151920" cy="242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61B30639-4B08-221E-49B3-424E7B70BFFB}"/>
              </a:ext>
            </a:extLst>
          </p:cNvPr>
          <p:cNvGrpSpPr/>
          <p:nvPr/>
        </p:nvGrpSpPr>
        <p:grpSpPr>
          <a:xfrm>
            <a:off x="2713169" y="1743329"/>
            <a:ext cx="5309640" cy="1203480"/>
            <a:chOff x="2713169" y="1743329"/>
            <a:chExt cx="5309640" cy="1203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9BD55FFE-9727-33D0-F4B2-3E7FD97D386C}"/>
                    </a:ext>
                  </a:extLst>
                </p14:cNvPr>
                <p14:cNvContentPartPr/>
                <p14:nvPr/>
              </p14:nvContentPartPr>
              <p14:xfrm>
                <a:off x="5842649" y="1872929"/>
                <a:ext cx="231120" cy="362880"/>
              </p14:xfrm>
            </p:contentPart>
          </mc:Choice>
          <mc:Fallback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9BD55FFE-9727-33D0-F4B2-3E7FD97D386C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5834009" y="1863929"/>
                  <a:ext cx="248760" cy="38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4829BAE5-9F9F-43C5-C856-350455DE499C}"/>
                    </a:ext>
                  </a:extLst>
                </p14:cNvPr>
                <p14:cNvContentPartPr/>
                <p14:nvPr/>
              </p14:nvContentPartPr>
              <p14:xfrm>
                <a:off x="6120929" y="1911089"/>
                <a:ext cx="158760" cy="358920"/>
              </p14:xfrm>
            </p:contentPart>
          </mc:Choice>
          <mc:Fallback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4829BAE5-9F9F-43C5-C856-350455DE499C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6112289" y="1902089"/>
                  <a:ext cx="176400" cy="37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D9FC9F4A-099D-3044-EE7F-2E4BEF3B5E2C}"/>
                    </a:ext>
                  </a:extLst>
                </p14:cNvPr>
                <p14:cNvContentPartPr/>
                <p14:nvPr/>
              </p14:nvContentPartPr>
              <p14:xfrm>
                <a:off x="6323969" y="1935209"/>
                <a:ext cx="549000" cy="151200"/>
              </p14:xfrm>
            </p:contentPart>
          </mc:Choice>
          <mc:Fallback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D9FC9F4A-099D-3044-EE7F-2E4BEF3B5E2C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6315329" y="1926569"/>
                  <a:ext cx="5666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0F0C36C7-EC4C-E5CB-703B-1A7527191E20}"/>
                    </a:ext>
                  </a:extLst>
                </p14:cNvPr>
                <p14:cNvContentPartPr/>
                <p14:nvPr/>
              </p14:nvContentPartPr>
              <p14:xfrm>
                <a:off x="6595769" y="1899929"/>
                <a:ext cx="48960" cy="345600"/>
              </p14:xfrm>
            </p:contentPart>
          </mc:Choice>
          <mc:Fallback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0F0C36C7-EC4C-E5CB-703B-1A7527191E20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6587129" y="1891289"/>
                  <a:ext cx="6660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B8B29FCF-42B3-FF6E-9C68-5429900BC756}"/>
                    </a:ext>
                  </a:extLst>
                </p14:cNvPr>
                <p14:cNvContentPartPr/>
                <p14:nvPr/>
              </p14:nvContentPartPr>
              <p14:xfrm>
                <a:off x="6915089" y="1960049"/>
                <a:ext cx="200520" cy="106560"/>
              </p14:xfrm>
            </p:contentPart>
          </mc:Choice>
          <mc:Fallback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B8B29FCF-42B3-FF6E-9C68-5429900BC756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6906089" y="1951409"/>
                  <a:ext cx="2181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B2854D26-4BA2-87F9-3561-974464AA9A1A}"/>
                    </a:ext>
                  </a:extLst>
                </p14:cNvPr>
                <p14:cNvContentPartPr/>
                <p14:nvPr/>
              </p14:nvContentPartPr>
              <p14:xfrm>
                <a:off x="6869369" y="1893809"/>
                <a:ext cx="65880" cy="362880"/>
              </p14:xfrm>
            </p:contentPart>
          </mc:Choice>
          <mc:Fallback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B2854D26-4BA2-87F9-3561-974464AA9A1A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6860369" y="1885169"/>
                  <a:ext cx="83520" cy="38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E347D767-8820-3EE7-076C-C75D73698DD9}"/>
                    </a:ext>
                  </a:extLst>
                </p14:cNvPr>
                <p14:cNvContentPartPr/>
                <p14:nvPr/>
              </p14:nvContentPartPr>
              <p14:xfrm>
                <a:off x="7131449" y="1960409"/>
                <a:ext cx="208440" cy="155880"/>
              </p14:xfrm>
            </p:contentPart>
          </mc:Choice>
          <mc:Fallback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E347D767-8820-3EE7-076C-C75D73698DD9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7122809" y="1951769"/>
                  <a:ext cx="22608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DA3F037D-C8CC-DE10-2177-078D6745C099}"/>
                    </a:ext>
                  </a:extLst>
                </p14:cNvPr>
                <p14:cNvContentPartPr/>
                <p14:nvPr/>
              </p14:nvContentPartPr>
              <p14:xfrm>
                <a:off x="7261049" y="1743329"/>
                <a:ext cx="5400" cy="70560"/>
              </p14:xfrm>
            </p:contentPart>
          </mc:Choice>
          <mc:Fallback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DA3F037D-C8CC-DE10-2177-078D6745C099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7252409" y="1734689"/>
                  <a:ext cx="2304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CF32FD6D-D9BB-87B0-79CF-DF649645D5A5}"/>
                    </a:ext>
                  </a:extLst>
                </p14:cNvPr>
                <p14:cNvContentPartPr/>
                <p14:nvPr/>
              </p14:nvContentPartPr>
              <p14:xfrm>
                <a:off x="2713169" y="1867529"/>
                <a:ext cx="27720" cy="200880"/>
              </p14:xfrm>
            </p:contentPart>
          </mc:Choice>
          <mc:Fallback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CF32FD6D-D9BB-87B0-79CF-DF649645D5A5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2704169" y="1858529"/>
                  <a:ext cx="4536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B5C437B6-2B40-C3C9-CC84-90A5FDFB11D3}"/>
                    </a:ext>
                  </a:extLst>
                </p14:cNvPr>
                <p14:cNvContentPartPr/>
                <p14:nvPr/>
              </p14:nvContentPartPr>
              <p14:xfrm>
                <a:off x="2716049" y="1871489"/>
                <a:ext cx="167400" cy="208440"/>
              </p14:xfrm>
            </p:contentPart>
          </mc:Choice>
          <mc:Fallback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B5C437B6-2B40-C3C9-CC84-90A5FDFB11D3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2707049" y="1862849"/>
                  <a:ext cx="18504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DBEE3EE9-7766-0DDB-BFF8-0C584E31A956}"/>
                    </a:ext>
                  </a:extLst>
                </p14:cNvPr>
                <p14:cNvContentPartPr/>
                <p14:nvPr/>
              </p14:nvContentPartPr>
              <p14:xfrm>
                <a:off x="2996849" y="1883009"/>
                <a:ext cx="170280" cy="168840"/>
              </p14:xfrm>
            </p:contentPart>
          </mc:Choice>
          <mc:Fallback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DBEE3EE9-7766-0DDB-BFF8-0C584E31A956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2988209" y="1874009"/>
                  <a:ext cx="18792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35A43822-3C48-F91C-E809-2E23A6076574}"/>
                    </a:ext>
                  </a:extLst>
                </p14:cNvPr>
                <p14:cNvContentPartPr/>
                <p14:nvPr/>
              </p14:nvContentPartPr>
              <p14:xfrm>
                <a:off x="3260009" y="1863569"/>
                <a:ext cx="215640" cy="197280"/>
              </p14:xfrm>
            </p:contentPart>
          </mc:Choice>
          <mc:Fallback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35A43822-3C48-F91C-E809-2E23A6076574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3251369" y="1854569"/>
                  <a:ext cx="23328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0730EA2E-6495-3DFD-5B01-FA29B134BDA2}"/>
                    </a:ext>
                  </a:extLst>
                </p14:cNvPr>
                <p14:cNvContentPartPr/>
                <p14:nvPr/>
              </p14:nvContentPartPr>
              <p14:xfrm>
                <a:off x="3552689" y="1877609"/>
                <a:ext cx="151200" cy="173160"/>
              </p14:xfrm>
            </p:contentPart>
          </mc:Choice>
          <mc:Fallback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0730EA2E-6495-3DFD-5B01-FA29B134BDA2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3544049" y="1868969"/>
                  <a:ext cx="16884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C8F8EA12-E827-F7B3-ED07-BDF3377AB637}"/>
                    </a:ext>
                  </a:extLst>
                </p14:cNvPr>
                <p14:cNvContentPartPr/>
                <p14:nvPr/>
              </p14:nvContentPartPr>
              <p14:xfrm>
                <a:off x="3865889" y="1849529"/>
                <a:ext cx="23760" cy="210960"/>
              </p14:xfrm>
            </p:contentPart>
          </mc:Choice>
          <mc:Fallback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C8F8EA12-E827-F7B3-ED07-BDF3377AB63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3857249" y="1840889"/>
                  <a:ext cx="4140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762C3FB1-6AA2-A4CB-4A23-1270D188988F}"/>
                    </a:ext>
                  </a:extLst>
                </p14:cNvPr>
                <p14:cNvContentPartPr/>
                <p14:nvPr/>
              </p14:nvContentPartPr>
              <p14:xfrm>
                <a:off x="3873809" y="1864289"/>
                <a:ext cx="189000" cy="215280"/>
              </p14:xfrm>
            </p:contentPart>
          </mc:Choice>
          <mc:Fallback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762C3FB1-6AA2-A4CB-4A23-1270D188988F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3865169" y="1855289"/>
                  <a:ext cx="20664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1C7A862C-EC07-9212-DCC3-2A1326DBCD4B}"/>
                    </a:ext>
                  </a:extLst>
                </p14:cNvPr>
                <p14:cNvContentPartPr/>
                <p14:nvPr/>
              </p14:nvContentPartPr>
              <p14:xfrm>
                <a:off x="4134809" y="1927649"/>
                <a:ext cx="129240" cy="150120"/>
              </p14:xfrm>
            </p:contentPart>
          </mc:Choice>
          <mc:Fallback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1C7A862C-EC07-9212-DCC3-2A1326DBCD4B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4125809" y="1919009"/>
                  <a:ext cx="14688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7BD8960D-85E6-0C67-75E8-513EDA8F7F19}"/>
                    </a:ext>
                  </a:extLst>
                </p14:cNvPr>
                <p14:cNvContentPartPr/>
                <p14:nvPr/>
              </p14:nvContentPartPr>
              <p14:xfrm>
                <a:off x="4122569" y="1764209"/>
                <a:ext cx="16560" cy="13320"/>
              </p14:xfrm>
            </p:contentPart>
          </mc:Choice>
          <mc:Fallback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7BD8960D-85E6-0C67-75E8-513EDA8F7F19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4113569" y="1755569"/>
                  <a:ext cx="3420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B27F51EA-D51A-57E6-E75C-B7F93AB0CACF}"/>
                    </a:ext>
                  </a:extLst>
                </p14:cNvPr>
                <p14:cNvContentPartPr/>
                <p14:nvPr/>
              </p14:nvContentPartPr>
              <p14:xfrm>
                <a:off x="4358729" y="1921889"/>
                <a:ext cx="171720" cy="359280"/>
              </p14:xfrm>
            </p:contentPart>
          </mc:Choice>
          <mc:Fallback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B27F51EA-D51A-57E6-E75C-B7F93AB0CACF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4350089" y="1912889"/>
                  <a:ext cx="189360" cy="37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7FFF62D5-5D8D-A744-17D9-E1EEF6EAF3BA}"/>
                    </a:ext>
                  </a:extLst>
                </p14:cNvPr>
                <p14:cNvContentPartPr/>
                <p14:nvPr/>
              </p14:nvContentPartPr>
              <p14:xfrm>
                <a:off x="4613249" y="1911449"/>
                <a:ext cx="127800" cy="173520"/>
              </p14:xfrm>
            </p:contentPart>
          </mc:Choice>
          <mc:Fallback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7FFF62D5-5D8D-A744-17D9-E1EEF6EAF3BA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4604609" y="1902449"/>
                  <a:ext cx="14544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FCCC3977-947B-DC53-56AE-09FC76387127}"/>
                    </a:ext>
                  </a:extLst>
                </p14:cNvPr>
                <p14:cNvContentPartPr/>
                <p14:nvPr/>
              </p14:nvContentPartPr>
              <p14:xfrm>
                <a:off x="4840049" y="1870049"/>
                <a:ext cx="198720" cy="404280"/>
              </p14:xfrm>
            </p:contentPart>
          </mc:Choice>
          <mc:Fallback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FCCC3977-947B-DC53-56AE-09FC76387127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4831409" y="1861049"/>
                  <a:ext cx="216360" cy="42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C6151671-EDA2-3946-654F-44EC8969A8E9}"/>
                    </a:ext>
                  </a:extLst>
                </p14:cNvPr>
                <p14:cNvContentPartPr/>
                <p14:nvPr/>
              </p14:nvContentPartPr>
              <p14:xfrm>
                <a:off x="5099249" y="1943849"/>
                <a:ext cx="232200" cy="183960"/>
              </p14:xfrm>
            </p:contentPart>
          </mc:Choice>
          <mc:Fallback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C6151671-EDA2-3946-654F-44EC8969A8E9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5090249" y="1934849"/>
                  <a:ext cx="24984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2B4E0FF7-94BD-5DE5-A509-AB58B91C8462}"/>
                    </a:ext>
                  </a:extLst>
                </p14:cNvPr>
                <p14:cNvContentPartPr/>
                <p14:nvPr/>
              </p14:nvContentPartPr>
              <p14:xfrm>
                <a:off x="2974889" y="2496449"/>
                <a:ext cx="3960" cy="187560"/>
              </p14:xfrm>
            </p:contentPart>
          </mc:Choice>
          <mc:Fallback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2B4E0FF7-94BD-5DE5-A509-AB58B91C8462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2966249" y="2487449"/>
                  <a:ext cx="2160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3276EA58-5DE8-8124-5EB5-667B30D69B32}"/>
                    </a:ext>
                  </a:extLst>
                </p14:cNvPr>
                <p14:cNvContentPartPr/>
                <p14:nvPr/>
              </p14:nvContentPartPr>
              <p14:xfrm>
                <a:off x="2948609" y="2473769"/>
                <a:ext cx="193680" cy="201600"/>
              </p14:xfrm>
            </p:contentPart>
          </mc:Choice>
          <mc:Fallback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3276EA58-5DE8-8124-5EB5-667B30D69B32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2939609" y="2465129"/>
                  <a:ext cx="21132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DEB96634-4F20-69FE-AFA9-515443716B9D}"/>
                    </a:ext>
                  </a:extLst>
                </p14:cNvPr>
                <p14:cNvContentPartPr/>
                <p14:nvPr/>
              </p14:nvContentPartPr>
              <p14:xfrm>
                <a:off x="3229409" y="2502569"/>
                <a:ext cx="148320" cy="172800"/>
              </p14:xfrm>
            </p:contentPart>
          </mc:Choice>
          <mc:Fallback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DEB96634-4F20-69FE-AFA9-515443716B9D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3220769" y="2493929"/>
                  <a:ext cx="16596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49E58004-6EDA-6639-E2AF-5C213636F508}"/>
                    </a:ext>
                  </a:extLst>
                </p14:cNvPr>
                <p14:cNvContentPartPr/>
                <p14:nvPr/>
              </p14:nvContentPartPr>
              <p14:xfrm>
                <a:off x="3474569" y="2446409"/>
                <a:ext cx="183240" cy="197280"/>
              </p14:xfrm>
            </p:contentPart>
          </mc:Choice>
          <mc:Fallback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49E58004-6EDA-6639-E2AF-5C213636F508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3465569" y="2437769"/>
                  <a:ext cx="20088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E5858A35-409A-DCCD-497A-B4EDCB5BF089}"/>
                    </a:ext>
                  </a:extLst>
                </p14:cNvPr>
                <p14:cNvContentPartPr/>
                <p14:nvPr/>
              </p14:nvContentPartPr>
              <p14:xfrm>
                <a:off x="3695609" y="2483849"/>
                <a:ext cx="171720" cy="165960"/>
              </p14:xfrm>
            </p:contentPart>
          </mc:Choice>
          <mc:Fallback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E5858A35-409A-DCCD-497A-B4EDCB5BF089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3686609" y="2475209"/>
                  <a:ext cx="1893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88711DF1-F4BB-65F4-73C1-7E687EBDC254}"/>
                    </a:ext>
                  </a:extLst>
                </p14:cNvPr>
                <p14:cNvContentPartPr/>
                <p14:nvPr/>
              </p14:nvContentPartPr>
              <p14:xfrm>
                <a:off x="3776249" y="2333009"/>
                <a:ext cx="20160" cy="75240"/>
              </p14:xfrm>
            </p:contentPart>
          </mc:Choice>
          <mc:Fallback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88711DF1-F4BB-65F4-73C1-7E687EBDC254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3767249" y="2324369"/>
                  <a:ext cx="378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1D980EBF-3DC0-22E4-03C7-0812B9196278}"/>
                    </a:ext>
                  </a:extLst>
                </p14:cNvPr>
                <p14:cNvContentPartPr/>
                <p14:nvPr/>
              </p14:nvContentPartPr>
              <p14:xfrm>
                <a:off x="3910889" y="2384129"/>
                <a:ext cx="179640" cy="288720"/>
              </p14:xfrm>
            </p:contentPart>
          </mc:Choice>
          <mc:Fallback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1D980EBF-3DC0-22E4-03C7-0812B9196278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3902249" y="2375489"/>
                  <a:ext cx="19728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47DBC89F-447C-1A77-3C12-42B8BA1BFA66}"/>
                    </a:ext>
                  </a:extLst>
                </p14:cNvPr>
                <p14:cNvContentPartPr/>
                <p14:nvPr/>
              </p14:nvContentPartPr>
              <p14:xfrm>
                <a:off x="4122929" y="2364329"/>
                <a:ext cx="201240" cy="330120"/>
              </p14:xfrm>
            </p:contentPart>
          </mc:Choice>
          <mc:Fallback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47DBC89F-447C-1A77-3C12-42B8BA1BFA66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4114289" y="2355329"/>
                  <a:ext cx="218880" cy="34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3854B201-9B99-7172-87A8-811B61F04869}"/>
                    </a:ext>
                  </a:extLst>
                </p14:cNvPr>
                <p14:cNvContentPartPr/>
                <p14:nvPr/>
              </p14:nvContentPartPr>
              <p14:xfrm>
                <a:off x="4408769" y="2528129"/>
                <a:ext cx="237240" cy="181080"/>
              </p14:xfrm>
            </p:contentPart>
          </mc:Choice>
          <mc:Fallback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3854B201-9B99-7172-87A8-811B61F04869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4399769" y="2519129"/>
                  <a:ext cx="25488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F2CD8994-7D63-D6BE-A7DB-02A949199CE2}"/>
                    </a:ext>
                  </a:extLst>
                </p14:cNvPr>
                <p14:cNvContentPartPr/>
                <p14:nvPr/>
              </p14:nvContentPartPr>
              <p14:xfrm>
                <a:off x="4714049" y="2411849"/>
                <a:ext cx="232560" cy="367560"/>
              </p14:xfrm>
            </p:contentPart>
          </mc:Choice>
          <mc:Fallback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F2CD8994-7D63-D6BE-A7DB-02A949199CE2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4705409" y="2402849"/>
                  <a:ext cx="250200" cy="38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06D71D57-5356-1E18-1D15-04B8E26451D9}"/>
                    </a:ext>
                  </a:extLst>
                </p14:cNvPr>
                <p14:cNvContentPartPr/>
                <p14:nvPr/>
              </p14:nvContentPartPr>
              <p14:xfrm>
                <a:off x="5022209" y="2553329"/>
                <a:ext cx="156240" cy="164880"/>
              </p14:xfrm>
            </p:contentPart>
          </mc:Choice>
          <mc:Fallback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06D71D57-5356-1E18-1D15-04B8E26451D9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5013209" y="2544329"/>
                  <a:ext cx="17388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3A803535-064B-8D62-C146-BDD5981E5DBB}"/>
                    </a:ext>
                  </a:extLst>
                </p14:cNvPr>
                <p14:cNvContentPartPr/>
                <p14:nvPr/>
              </p14:nvContentPartPr>
              <p14:xfrm>
                <a:off x="5285009" y="2516609"/>
                <a:ext cx="162360" cy="165600"/>
              </p14:xfrm>
            </p:contentPart>
          </mc:Choice>
          <mc:Fallback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3A803535-064B-8D62-C146-BDD5981E5DB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5276369" y="2507969"/>
                  <a:ext cx="18000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281897DC-CE28-52E8-6F80-0EC29DE40B92}"/>
                    </a:ext>
                  </a:extLst>
                </p14:cNvPr>
                <p14:cNvContentPartPr/>
                <p14:nvPr/>
              </p14:nvContentPartPr>
              <p14:xfrm>
                <a:off x="5470409" y="2478449"/>
                <a:ext cx="217080" cy="230760"/>
              </p14:xfrm>
            </p:contentPart>
          </mc:Choice>
          <mc:Fallback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281897DC-CE28-52E8-6F80-0EC29DE40B92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5461769" y="2469809"/>
                  <a:ext cx="234720" cy="24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F1FF0879-5C81-9DD2-4E7B-EB75EC83B32D}"/>
                    </a:ext>
                  </a:extLst>
                </p14:cNvPr>
                <p14:cNvContentPartPr/>
                <p14:nvPr/>
              </p14:nvContentPartPr>
              <p14:xfrm>
                <a:off x="6074849" y="2561609"/>
                <a:ext cx="224640" cy="172800"/>
              </p14:xfrm>
            </p:contentPart>
          </mc:Choice>
          <mc:Fallback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F1FF0879-5C81-9DD2-4E7B-EB75EC83B32D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6066209" y="2552969"/>
                  <a:ext cx="24228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079E8F2A-AB51-A472-6010-098A7787789C}"/>
                    </a:ext>
                  </a:extLst>
                </p14:cNvPr>
                <p14:cNvContentPartPr/>
                <p14:nvPr/>
              </p14:nvContentPartPr>
              <p14:xfrm>
                <a:off x="6370049" y="2566649"/>
                <a:ext cx="196920" cy="380160"/>
              </p14:xfrm>
            </p:contentPart>
          </mc:Choice>
          <mc:Fallback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079E8F2A-AB51-A472-6010-098A7787789C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6361409" y="2557649"/>
                  <a:ext cx="214560" cy="39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BA9E245D-F353-C208-1EF0-D644E54D153E}"/>
                    </a:ext>
                  </a:extLst>
                </p14:cNvPr>
                <p14:cNvContentPartPr/>
                <p14:nvPr/>
              </p14:nvContentPartPr>
              <p14:xfrm>
                <a:off x="6685049" y="2575289"/>
                <a:ext cx="13320" cy="182160"/>
              </p14:xfrm>
            </p:contentPart>
          </mc:Choice>
          <mc:Fallback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BA9E245D-F353-C208-1EF0-D644E54D153E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6676049" y="2566289"/>
                  <a:ext cx="3096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D007C29C-0911-1D3B-1DD0-92AAD8C32239}"/>
                    </a:ext>
                  </a:extLst>
                </p14:cNvPr>
                <p14:cNvContentPartPr/>
                <p14:nvPr/>
              </p14:nvContentPartPr>
              <p14:xfrm>
                <a:off x="6781169" y="2381609"/>
                <a:ext cx="218160" cy="295560"/>
              </p14:xfrm>
            </p:contentPart>
          </mc:Choice>
          <mc:Fallback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D007C29C-0911-1D3B-1DD0-92AAD8C32239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6772169" y="2372969"/>
                  <a:ext cx="23580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4CAE0B7A-0109-C716-868A-5F3F698C3EBB}"/>
                    </a:ext>
                  </a:extLst>
                </p14:cNvPr>
                <p14:cNvContentPartPr/>
                <p14:nvPr/>
              </p14:nvContentPartPr>
              <p14:xfrm>
                <a:off x="7101569" y="2551529"/>
                <a:ext cx="218160" cy="153000"/>
              </p14:xfrm>
            </p:contentPart>
          </mc:Choice>
          <mc:Fallback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4CAE0B7A-0109-C716-868A-5F3F698C3EBB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7092929" y="2542529"/>
                  <a:ext cx="23580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F476216C-5C08-CFA1-1770-B49A3E46951F}"/>
                    </a:ext>
                  </a:extLst>
                </p14:cNvPr>
                <p14:cNvContentPartPr/>
                <p14:nvPr/>
              </p14:nvContentPartPr>
              <p14:xfrm>
                <a:off x="7085369" y="2434889"/>
                <a:ext cx="65160" cy="472320"/>
              </p14:xfrm>
            </p:contentPart>
          </mc:Choice>
          <mc:Fallback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F476216C-5C08-CFA1-1770-B49A3E46951F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7076729" y="2426249"/>
                  <a:ext cx="82800" cy="48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D9F52B22-2BBA-B93B-9254-1255F00E6F07}"/>
                    </a:ext>
                  </a:extLst>
                </p14:cNvPr>
                <p14:cNvContentPartPr/>
                <p14:nvPr/>
              </p14:nvContentPartPr>
              <p14:xfrm>
                <a:off x="7369409" y="2579249"/>
                <a:ext cx="131400" cy="139320"/>
              </p14:xfrm>
            </p:contentPart>
          </mc:Choice>
          <mc:Fallback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D9F52B22-2BBA-B93B-9254-1255F00E6F07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7360769" y="2570249"/>
                  <a:ext cx="14904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92CA4B8F-FCF8-84A8-3C40-A741F8C164DA}"/>
                    </a:ext>
                  </a:extLst>
                </p14:cNvPr>
                <p14:cNvContentPartPr/>
                <p14:nvPr/>
              </p14:nvContentPartPr>
              <p14:xfrm>
                <a:off x="7600169" y="2590049"/>
                <a:ext cx="140040" cy="121680"/>
              </p14:xfrm>
            </p:contentPart>
          </mc:Choice>
          <mc:Fallback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92CA4B8F-FCF8-84A8-3C40-A741F8C164D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7591169" y="2581049"/>
                  <a:ext cx="1576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388E73E8-8958-6BB0-3E94-F13190EA8C81}"/>
                    </a:ext>
                  </a:extLst>
                </p14:cNvPr>
                <p14:cNvContentPartPr/>
                <p14:nvPr/>
              </p14:nvContentPartPr>
              <p14:xfrm>
                <a:off x="7664969" y="2347769"/>
                <a:ext cx="4320" cy="107280"/>
              </p14:xfrm>
            </p:contentPart>
          </mc:Choice>
          <mc:Fallback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388E73E8-8958-6BB0-3E94-F13190EA8C8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7655969" y="2339129"/>
                  <a:ext cx="2196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09190BB2-EC34-C40D-5C8C-32D15C68B117}"/>
                    </a:ext>
                  </a:extLst>
                </p14:cNvPr>
                <p14:cNvContentPartPr/>
                <p14:nvPr/>
              </p14:nvContentPartPr>
              <p14:xfrm>
                <a:off x="7851449" y="2516969"/>
                <a:ext cx="171360" cy="209520"/>
              </p14:xfrm>
            </p:contentPart>
          </mc:Choice>
          <mc:Fallback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09190BB2-EC34-C40D-5C8C-32D15C68B117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7842449" y="2507969"/>
                  <a:ext cx="189000" cy="227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8203D8ED-0B77-E40F-1800-57BCF3D6C53A}"/>
              </a:ext>
            </a:extLst>
          </p:cNvPr>
          <p:cNvGrpSpPr/>
          <p:nvPr/>
        </p:nvGrpSpPr>
        <p:grpSpPr>
          <a:xfrm>
            <a:off x="8371649" y="2460449"/>
            <a:ext cx="2743560" cy="394920"/>
            <a:chOff x="8371649" y="2460449"/>
            <a:chExt cx="2743560" cy="394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574606A3-840F-E7C3-56DB-F26F7DF83596}"/>
                    </a:ext>
                  </a:extLst>
                </p14:cNvPr>
                <p14:cNvContentPartPr/>
                <p14:nvPr/>
              </p14:nvContentPartPr>
              <p14:xfrm>
                <a:off x="8371649" y="2470889"/>
                <a:ext cx="144720" cy="357480"/>
              </p14:xfrm>
            </p:contentPart>
          </mc:Choice>
          <mc:Fallback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574606A3-840F-E7C3-56DB-F26F7DF83596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8362649" y="2462249"/>
                  <a:ext cx="162360" cy="37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15F5A508-4BEA-08C4-4C9D-FEB537FD4687}"/>
                    </a:ext>
                  </a:extLst>
                </p14:cNvPr>
                <p14:cNvContentPartPr/>
                <p14:nvPr/>
              </p14:nvContentPartPr>
              <p14:xfrm>
                <a:off x="8606009" y="2512649"/>
                <a:ext cx="223920" cy="339480"/>
              </p14:xfrm>
            </p:contentPart>
          </mc:Choice>
          <mc:Fallback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15F5A508-4BEA-08C4-4C9D-FEB537FD4687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8597369" y="2504009"/>
                  <a:ext cx="241560" cy="35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8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924651BD-A1A7-E9E5-C019-2AC53765A1BE}"/>
                    </a:ext>
                  </a:extLst>
                </p14:cNvPr>
                <p14:cNvContentPartPr/>
                <p14:nvPr/>
              </p14:nvContentPartPr>
              <p14:xfrm>
                <a:off x="8928209" y="2537489"/>
                <a:ext cx="162360" cy="236160"/>
              </p14:xfrm>
            </p:contentPart>
          </mc:Choice>
          <mc:Fallback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924651BD-A1A7-E9E5-C019-2AC53765A1BE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8919569" y="2528849"/>
                  <a:ext cx="18000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0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106F916A-2912-D6E4-10B9-234BFF813BA8}"/>
                    </a:ext>
                  </a:extLst>
                </p14:cNvPr>
                <p14:cNvContentPartPr/>
                <p14:nvPr/>
              </p14:nvContentPartPr>
              <p14:xfrm>
                <a:off x="9246809" y="2557289"/>
                <a:ext cx="19440" cy="235080"/>
              </p14:xfrm>
            </p:contentPart>
          </mc:Choice>
          <mc:Fallback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106F916A-2912-D6E4-10B9-234BFF813BA8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9238169" y="2548649"/>
                  <a:ext cx="3708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2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629C2542-BA16-C4FA-9103-DD83FCF4AC2D}"/>
                    </a:ext>
                  </a:extLst>
                </p14:cNvPr>
                <p14:cNvContentPartPr/>
                <p14:nvPr/>
              </p14:nvContentPartPr>
              <p14:xfrm>
                <a:off x="9232409" y="2562689"/>
                <a:ext cx="140760" cy="239040"/>
              </p14:xfrm>
            </p:contentPart>
          </mc:Choice>
          <mc:Fallback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629C2542-BA16-C4FA-9103-DD83FCF4AC2D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9223769" y="2553689"/>
                  <a:ext cx="15840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4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E6D57115-305C-1BF1-6C5D-1E6D1D4681C1}"/>
                    </a:ext>
                  </a:extLst>
                </p14:cNvPr>
                <p14:cNvContentPartPr/>
                <p14:nvPr/>
              </p14:nvContentPartPr>
              <p14:xfrm>
                <a:off x="9536249" y="2613089"/>
                <a:ext cx="18000" cy="172080"/>
              </p14:xfrm>
            </p:contentPart>
          </mc:Choice>
          <mc:Fallback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E6D57115-305C-1BF1-6C5D-1E6D1D4681C1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9527609" y="2604449"/>
                  <a:ext cx="3564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6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1FCFF4EA-4B03-3F3D-4A65-0E0F68E86F43}"/>
                    </a:ext>
                  </a:extLst>
                </p14:cNvPr>
                <p14:cNvContentPartPr/>
                <p14:nvPr/>
              </p14:nvContentPartPr>
              <p14:xfrm>
                <a:off x="9708329" y="2631449"/>
                <a:ext cx="103320" cy="167760"/>
              </p14:xfrm>
            </p:contentPart>
          </mc:Choice>
          <mc:Fallback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1FCFF4EA-4B03-3F3D-4A65-0E0F68E86F43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9699689" y="2622809"/>
                  <a:ext cx="1209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7BCCDCBA-695D-0D58-2030-EDD54B68A4A8}"/>
                    </a:ext>
                  </a:extLst>
                </p14:cNvPr>
                <p14:cNvContentPartPr/>
                <p14:nvPr/>
              </p14:nvContentPartPr>
              <p14:xfrm>
                <a:off x="9881849" y="2630009"/>
                <a:ext cx="233640" cy="165600"/>
              </p14:xfrm>
            </p:contentPart>
          </mc:Choice>
          <mc:Fallback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7BCCDCBA-695D-0D58-2030-EDD54B68A4A8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9872849" y="2621009"/>
                  <a:ext cx="25128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6C1BF15C-171C-D2E2-B89C-0E2D424E3AD0}"/>
                    </a:ext>
                  </a:extLst>
                </p14:cNvPr>
                <p14:cNvContentPartPr/>
                <p14:nvPr/>
              </p14:nvContentPartPr>
              <p14:xfrm>
                <a:off x="9977249" y="2460449"/>
                <a:ext cx="10080" cy="22320"/>
              </p14:xfrm>
            </p:contentPart>
          </mc:Choice>
          <mc:Fallback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6C1BF15C-171C-D2E2-B89C-0E2D424E3AD0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9968609" y="2451449"/>
                  <a:ext cx="2772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600BCAE1-3F87-8A1B-E5AD-B5065EEBA54B}"/>
                    </a:ext>
                  </a:extLst>
                </p14:cNvPr>
                <p14:cNvContentPartPr/>
                <p14:nvPr/>
              </p14:nvContentPartPr>
              <p14:xfrm>
                <a:off x="10249049" y="2618489"/>
                <a:ext cx="148680" cy="183240"/>
              </p14:xfrm>
            </p:contentPart>
          </mc:Choice>
          <mc:Fallback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600BCAE1-3F87-8A1B-E5AD-B5065EEBA54B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240409" y="2609489"/>
                  <a:ext cx="16632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DA884370-14C5-11D0-D0A9-340BA2A4897E}"/>
                    </a:ext>
                  </a:extLst>
                </p14:cNvPr>
                <p14:cNvContentPartPr/>
                <p14:nvPr/>
              </p14:nvContentPartPr>
              <p14:xfrm>
                <a:off x="10496729" y="2616689"/>
                <a:ext cx="161640" cy="193680"/>
              </p14:xfrm>
            </p:contentPart>
          </mc:Choice>
          <mc:Fallback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DA884370-14C5-11D0-D0A9-340BA2A4897E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0488089" y="2608049"/>
                  <a:ext cx="17928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13187470-31C5-E540-18F3-5222B3CADEA7}"/>
                    </a:ext>
                  </a:extLst>
                </p14:cNvPr>
                <p14:cNvContentPartPr/>
                <p14:nvPr/>
              </p14:nvContentPartPr>
              <p14:xfrm>
                <a:off x="10697249" y="2666009"/>
                <a:ext cx="132480" cy="163800"/>
              </p14:xfrm>
            </p:contentPart>
          </mc:Choice>
          <mc:Fallback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13187470-31C5-E540-18F3-5222B3CADEA7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0688609" y="2657009"/>
                  <a:ext cx="15012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72D2E579-E137-F38D-8F21-7FBF35CE7130}"/>
                    </a:ext>
                  </a:extLst>
                </p14:cNvPr>
                <p14:cNvContentPartPr/>
                <p14:nvPr/>
              </p14:nvContentPartPr>
              <p14:xfrm>
                <a:off x="10943129" y="2637929"/>
                <a:ext cx="172080" cy="217440"/>
              </p14:xfrm>
            </p:contentPart>
          </mc:Choice>
          <mc:Fallback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72D2E579-E137-F38D-8F21-7FBF35CE7130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0934489" y="2628929"/>
                  <a:ext cx="189720" cy="235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4078357A-27AC-6ACA-ED1B-271F845F3D07}"/>
              </a:ext>
            </a:extLst>
          </p:cNvPr>
          <p:cNvGrpSpPr/>
          <p:nvPr/>
        </p:nvGrpSpPr>
        <p:grpSpPr>
          <a:xfrm>
            <a:off x="723449" y="3099809"/>
            <a:ext cx="702000" cy="287280"/>
            <a:chOff x="723449" y="3099809"/>
            <a:chExt cx="702000" cy="287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410B1FA2-FC42-6634-4470-E1F4164AC7E1}"/>
                    </a:ext>
                  </a:extLst>
                </p14:cNvPr>
                <p14:cNvContentPartPr/>
                <p14:nvPr/>
              </p14:nvContentPartPr>
              <p14:xfrm>
                <a:off x="723449" y="3155969"/>
                <a:ext cx="212040" cy="166320"/>
              </p14:xfrm>
            </p:contentPart>
          </mc:Choice>
          <mc:Fallback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410B1FA2-FC42-6634-4470-E1F4164AC7E1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714809" y="3147329"/>
                  <a:ext cx="2296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021D3CCF-E0B6-80CF-0288-BD2212288B84}"/>
                    </a:ext>
                  </a:extLst>
                </p14:cNvPr>
                <p14:cNvContentPartPr/>
                <p14:nvPr/>
              </p14:nvContentPartPr>
              <p14:xfrm>
                <a:off x="1042049" y="3146609"/>
                <a:ext cx="25200" cy="152280"/>
              </p14:xfrm>
            </p:contentPart>
          </mc:Choice>
          <mc:Fallback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021D3CCF-E0B6-80CF-0288-BD2212288B84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033409" y="3137609"/>
                  <a:ext cx="428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A4FA79CF-D3B1-309A-1469-CFA3B3F1FC0A}"/>
                    </a:ext>
                  </a:extLst>
                </p14:cNvPr>
                <p14:cNvContentPartPr/>
                <p14:nvPr/>
              </p14:nvContentPartPr>
              <p14:xfrm>
                <a:off x="1013969" y="3099809"/>
                <a:ext cx="153000" cy="287280"/>
              </p14:xfrm>
            </p:contentPart>
          </mc:Choice>
          <mc:Fallback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A4FA79CF-D3B1-309A-1469-CFA3B3F1FC0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005329" y="3090809"/>
                  <a:ext cx="17064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F874315C-3D7A-9D52-2C00-954C88CD095A}"/>
                    </a:ext>
                  </a:extLst>
                </p14:cNvPr>
                <p14:cNvContentPartPr/>
                <p14:nvPr/>
              </p14:nvContentPartPr>
              <p14:xfrm>
                <a:off x="1265249" y="3135449"/>
                <a:ext cx="160200" cy="170640"/>
              </p14:xfrm>
            </p:contentPart>
          </mc:Choice>
          <mc:Fallback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F874315C-3D7A-9D52-2C00-954C88CD095A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256609" y="3126809"/>
                  <a:ext cx="177840" cy="188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7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B28A6635-DDD7-EAF6-01EC-8A64B94EE924}"/>
                  </a:ext>
                </a:extLst>
              </p14:cNvPr>
              <p14:cNvContentPartPr/>
              <p14:nvPr/>
            </p14:nvContentPartPr>
            <p14:xfrm>
              <a:off x="1279289" y="2962289"/>
              <a:ext cx="12600" cy="2340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B28A6635-DDD7-EAF6-01EC-8A64B94EE924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1270289" y="2953289"/>
                <a:ext cx="30240" cy="41040"/>
              </a:xfrm>
              <a:prstGeom prst="rect">
                <a:avLst/>
              </a:prstGeom>
            </p:spPr>
          </p:pic>
        </mc:Fallback>
      </mc:AlternateContent>
      <p:grpSp>
        <p:nvGrpSpPr>
          <p:cNvPr id="167" name="Group 166">
            <a:extLst>
              <a:ext uri="{FF2B5EF4-FFF2-40B4-BE49-F238E27FC236}">
                <a16:creationId xmlns:a16="http://schemas.microsoft.com/office/drawing/2014/main" id="{77921573-2036-53C3-4659-31E130CFBB15}"/>
              </a:ext>
            </a:extLst>
          </p:cNvPr>
          <p:cNvGrpSpPr/>
          <p:nvPr/>
        </p:nvGrpSpPr>
        <p:grpSpPr>
          <a:xfrm>
            <a:off x="1678889" y="3068129"/>
            <a:ext cx="433080" cy="245160"/>
            <a:chOff x="1678889" y="3068129"/>
            <a:chExt cx="433080" cy="245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D637778D-54E8-B040-315C-77E3A03077D1}"/>
                    </a:ext>
                  </a:extLst>
                </p14:cNvPr>
                <p14:cNvContentPartPr/>
                <p14:nvPr/>
              </p14:nvContentPartPr>
              <p14:xfrm>
                <a:off x="1678889" y="3068129"/>
                <a:ext cx="235800" cy="245160"/>
              </p14:xfrm>
            </p:contentPart>
          </mc:Choice>
          <mc:Fallback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D637778D-54E8-B040-315C-77E3A03077D1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670249" y="3059489"/>
                  <a:ext cx="25344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564920E3-2B12-F005-1C49-7C303A7AF7B0}"/>
                    </a:ext>
                  </a:extLst>
                </p14:cNvPr>
                <p14:cNvContentPartPr/>
                <p14:nvPr/>
              </p14:nvContentPartPr>
              <p14:xfrm>
                <a:off x="1954649" y="3133289"/>
                <a:ext cx="157320" cy="147240"/>
              </p14:xfrm>
            </p:contentPart>
          </mc:Choice>
          <mc:Fallback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564920E3-2B12-F005-1C49-7C303A7AF7B0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945649" y="3124649"/>
                  <a:ext cx="174960" cy="164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C1250F7-0915-6663-2715-9D3431BC1505}"/>
              </a:ext>
            </a:extLst>
          </p:cNvPr>
          <p:cNvGrpSpPr/>
          <p:nvPr/>
        </p:nvGrpSpPr>
        <p:grpSpPr>
          <a:xfrm>
            <a:off x="2567729" y="2930249"/>
            <a:ext cx="398880" cy="441360"/>
            <a:chOff x="2567729" y="2930249"/>
            <a:chExt cx="398880" cy="441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13B1EC2A-B219-26B0-22DD-582C08048D7F}"/>
                    </a:ext>
                  </a:extLst>
                </p14:cNvPr>
                <p14:cNvContentPartPr/>
                <p14:nvPr/>
              </p14:nvContentPartPr>
              <p14:xfrm>
                <a:off x="2567729" y="3024929"/>
                <a:ext cx="167400" cy="273960"/>
              </p14:xfrm>
            </p:contentPart>
          </mc:Choice>
          <mc:Fallback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13B1EC2A-B219-26B0-22DD-582C08048D7F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2559089" y="3016289"/>
                  <a:ext cx="185040" cy="29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8DB1FBA4-4F6E-2C65-5182-8E54DFA23EDB}"/>
                    </a:ext>
                  </a:extLst>
                </p14:cNvPr>
                <p14:cNvContentPartPr/>
                <p14:nvPr/>
              </p14:nvContentPartPr>
              <p14:xfrm>
                <a:off x="2860409" y="2930249"/>
                <a:ext cx="106200" cy="441360"/>
              </p14:xfrm>
            </p:contentPart>
          </mc:Choice>
          <mc:Fallback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8DB1FBA4-4F6E-2C65-5182-8E54DFA23EDB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2851409" y="2921249"/>
                  <a:ext cx="123840" cy="45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56D12188-2C81-FC93-45D3-A2DB8415FD2D}"/>
              </a:ext>
            </a:extLst>
          </p:cNvPr>
          <p:cNvGrpSpPr/>
          <p:nvPr/>
        </p:nvGrpSpPr>
        <p:grpSpPr>
          <a:xfrm>
            <a:off x="3442169" y="3085049"/>
            <a:ext cx="569160" cy="316800"/>
            <a:chOff x="3442169" y="3085049"/>
            <a:chExt cx="569160" cy="316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8A199161-6C4B-2A62-C4DA-729397B8D8C8}"/>
                    </a:ext>
                  </a:extLst>
                </p14:cNvPr>
                <p14:cNvContentPartPr/>
                <p14:nvPr/>
              </p14:nvContentPartPr>
              <p14:xfrm>
                <a:off x="3442169" y="3255689"/>
                <a:ext cx="4320" cy="11160"/>
              </p14:xfrm>
            </p:contentPart>
          </mc:Choice>
          <mc:Fallback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8A199161-6C4B-2A62-C4DA-729397B8D8C8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3433169" y="3246689"/>
                  <a:ext cx="2196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88F5BBB9-A8AA-4A0A-8B00-14C9B75495F7}"/>
                    </a:ext>
                  </a:extLst>
                </p14:cNvPr>
                <p14:cNvContentPartPr/>
                <p14:nvPr/>
              </p14:nvContentPartPr>
              <p14:xfrm>
                <a:off x="3489689" y="3085049"/>
                <a:ext cx="183600" cy="316800"/>
              </p14:xfrm>
            </p:contentPart>
          </mc:Choice>
          <mc:Fallback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88F5BBB9-A8AA-4A0A-8B00-14C9B75495F7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3480689" y="3076049"/>
                  <a:ext cx="201240" cy="33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9F27BF01-A82C-D608-65F8-04834F856A16}"/>
                    </a:ext>
                  </a:extLst>
                </p14:cNvPr>
                <p14:cNvContentPartPr/>
                <p14:nvPr/>
              </p14:nvContentPartPr>
              <p14:xfrm>
                <a:off x="3723689" y="3129689"/>
                <a:ext cx="133920" cy="183600"/>
              </p14:xfrm>
            </p:contentPart>
          </mc:Choice>
          <mc:Fallback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9F27BF01-A82C-D608-65F8-04834F856A16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3714689" y="3121049"/>
                  <a:ext cx="15156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2662CDAC-1613-DE72-A3F2-F57697992060}"/>
                    </a:ext>
                  </a:extLst>
                </p14:cNvPr>
                <p14:cNvContentPartPr/>
                <p14:nvPr/>
              </p14:nvContentPartPr>
              <p14:xfrm>
                <a:off x="3914849" y="3102329"/>
                <a:ext cx="96480" cy="186840"/>
              </p14:xfrm>
            </p:contentPart>
          </mc:Choice>
          <mc:Fallback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2662CDAC-1613-DE72-A3F2-F57697992060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3905849" y="3093689"/>
                  <a:ext cx="114120" cy="20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AE71A3DC-0101-93B9-8689-D9B3D993A6E1}"/>
              </a:ext>
            </a:extLst>
          </p:cNvPr>
          <p:cNvGrpSpPr/>
          <p:nvPr/>
        </p:nvGrpSpPr>
        <p:grpSpPr>
          <a:xfrm>
            <a:off x="4440809" y="2924489"/>
            <a:ext cx="1598040" cy="659520"/>
            <a:chOff x="4440809" y="2924489"/>
            <a:chExt cx="1598040" cy="659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DD7F99E3-3260-9BE8-D0D1-FE3E1C192313}"/>
                    </a:ext>
                  </a:extLst>
                </p14:cNvPr>
                <p14:cNvContentPartPr/>
                <p14:nvPr/>
              </p14:nvContentPartPr>
              <p14:xfrm>
                <a:off x="4440809" y="2924489"/>
                <a:ext cx="170280" cy="397440"/>
              </p14:xfrm>
            </p:contentPart>
          </mc:Choice>
          <mc:Fallback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DD7F99E3-3260-9BE8-D0D1-FE3E1C192313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4432169" y="2915489"/>
                  <a:ext cx="187920" cy="41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89296FBD-C5EF-928D-9DC6-C6C404070167}"/>
                    </a:ext>
                  </a:extLst>
                </p14:cNvPr>
                <p14:cNvContentPartPr/>
                <p14:nvPr/>
              </p14:nvContentPartPr>
              <p14:xfrm>
                <a:off x="4703249" y="3142649"/>
                <a:ext cx="38880" cy="208080"/>
              </p14:xfrm>
            </p:contentPart>
          </mc:Choice>
          <mc:Fallback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89296FBD-C5EF-928D-9DC6-C6C404070167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4694249" y="3134009"/>
                  <a:ext cx="5652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C91CE6A6-5758-3EEF-B10B-850335C1954A}"/>
                    </a:ext>
                  </a:extLst>
                </p14:cNvPr>
                <p14:cNvContentPartPr/>
                <p14:nvPr/>
              </p14:nvContentPartPr>
              <p14:xfrm>
                <a:off x="4827809" y="3163889"/>
                <a:ext cx="300600" cy="184680"/>
              </p14:xfrm>
            </p:contentPart>
          </mc:Choice>
          <mc:Fallback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C91CE6A6-5758-3EEF-B10B-850335C1954A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4818809" y="3154889"/>
                  <a:ext cx="31824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2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B299A484-148B-EC54-F6B3-5A62C5F8B745}"/>
                    </a:ext>
                  </a:extLst>
                </p14:cNvPr>
                <p14:cNvContentPartPr/>
                <p14:nvPr/>
              </p14:nvContentPartPr>
              <p14:xfrm>
                <a:off x="5257649" y="3207809"/>
                <a:ext cx="151200" cy="376200"/>
              </p14:xfrm>
            </p:contentPart>
          </mc:Choice>
          <mc:Fallback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B299A484-148B-EC54-F6B3-5A62C5F8B745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5249009" y="3198809"/>
                  <a:ext cx="16884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6C63C6DF-1624-5E7F-F534-742D60233ABE}"/>
                    </a:ext>
                  </a:extLst>
                </p14:cNvPr>
                <p14:cNvContentPartPr/>
                <p14:nvPr/>
              </p14:nvContentPartPr>
              <p14:xfrm>
                <a:off x="5456369" y="3209249"/>
                <a:ext cx="152640" cy="155520"/>
              </p14:xfrm>
            </p:contentPart>
          </mc:Choice>
          <mc:Fallback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6C63C6DF-1624-5E7F-F534-742D60233ABE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5447729" y="3200609"/>
                  <a:ext cx="1702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EBB24717-AA92-2A8D-0712-690C7A4B87F5}"/>
                    </a:ext>
                  </a:extLst>
                </p14:cNvPr>
                <p14:cNvContentPartPr/>
                <p14:nvPr/>
              </p14:nvContentPartPr>
              <p14:xfrm>
                <a:off x="5664809" y="3196289"/>
                <a:ext cx="150120" cy="178200"/>
              </p14:xfrm>
            </p:contentPart>
          </mc:Choice>
          <mc:Fallback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EBB24717-AA92-2A8D-0712-690C7A4B87F5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5656169" y="3187289"/>
                  <a:ext cx="16776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307993F7-B93F-167F-8294-4EFB95B484B0}"/>
                    </a:ext>
                  </a:extLst>
                </p14:cNvPr>
                <p14:cNvContentPartPr/>
                <p14:nvPr/>
              </p14:nvContentPartPr>
              <p14:xfrm>
                <a:off x="5688929" y="2945729"/>
                <a:ext cx="24840" cy="73080"/>
              </p14:xfrm>
            </p:contentPart>
          </mc:Choice>
          <mc:Fallback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307993F7-B93F-167F-8294-4EFB95B484B0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5679929" y="2936729"/>
                  <a:ext cx="4248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1A0703F5-F5BC-2D84-B724-686066F80B7F}"/>
                    </a:ext>
                  </a:extLst>
                </p14:cNvPr>
                <p14:cNvContentPartPr/>
                <p14:nvPr/>
              </p14:nvContentPartPr>
              <p14:xfrm>
                <a:off x="5900249" y="3186929"/>
                <a:ext cx="138600" cy="166680"/>
              </p14:xfrm>
            </p:contentPart>
          </mc:Choice>
          <mc:Fallback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1A0703F5-F5BC-2D84-B724-686066F80B7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5891609" y="3177929"/>
                  <a:ext cx="156240" cy="184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29591AFC-0E5F-088B-0F05-3FF5864E46C1}"/>
              </a:ext>
            </a:extLst>
          </p:cNvPr>
          <p:cNvGrpSpPr/>
          <p:nvPr/>
        </p:nvGrpSpPr>
        <p:grpSpPr>
          <a:xfrm>
            <a:off x="6576689" y="3042209"/>
            <a:ext cx="924840" cy="396720"/>
            <a:chOff x="6576689" y="3042209"/>
            <a:chExt cx="924840" cy="396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12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BCD1704B-18CB-DF75-62F9-3C88D4CA37B0}"/>
                    </a:ext>
                  </a:extLst>
                </p14:cNvPr>
                <p14:cNvContentPartPr/>
                <p14:nvPr/>
              </p14:nvContentPartPr>
              <p14:xfrm>
                <a:off x="6576689" y="3182249"/>
                <a:ext cx="162720" cy="231840"/>
              </p14:xfrm>
            </p:contentPart>
          </mc:Choice>
          <mc:Fallback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BCD1704B-18CB-DF75-62F9-3C88D4CA37B0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6568049" y="3173609"/>
                  <a:ext cx="18036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7E944A14-BE25-EED7-720E-7EF9A4B296B8}"/>
                    </a:ext>
                  </a:extLst>
                </p14:cNvPr>
                <p14:cNvContentPartPr/>
                <p14:nvPr/>
              </p14:nvContentPartPr>
              <p14:xfrm>
                <a:off x="6619529" y="3042209"/>
                <a:ext cx="6840" cy="35640"/>
              </p14:xfrm>
            </p:contentPart>
          </mc:Choice>
          <mc:Fallback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7E944A14-BE25-EED7-720E-7EF9A4B296B8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6610529" y="3033569"/>
                  <a:ext cx="2448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ACA2B6F5-F3F1-C1AC-C91C-9D6BFB905005}"/>
                    </a:ext>
                  </a:extLst>
                </p14:cNvPr>
                <p14:cNvContentPartPr/>
                <p14:nvPr/>
              </p14:nvContentPartPr>
              <p14:xfrm>
                <a:off x="6816449" y="3196649"/>
                <a:ext cx="173160" cy="242280"/>
              </p14:xfrm>
            </p:contentPart>
          </mc:Choice>
          <mc:Fallback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ACA2B6F5-F3F1-C1AC-C91C-9D6BFB905005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6807809" y="3187649"/>
                  <a:ext cx="19080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37CA11AB-582F-5506-F417-03092A2F4495}"/>
                    </a:ext>
                  </a:extLst>
                </p14:cNvPr>
                <p14:cNvContentPartPr/>
                <p14:nvPr/>
              </p14:nvContentPartPr>
              <p14:xfrm>
                <a:off x="7048289" y="3204209"/>
                <a:ext cx="174600" cy="226080"/>
              </p14:xfrm>
            </p:contentPart>
          </mc:Choice>
          <mc:Fallback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37CA11AB-582F-5506-F417-03092A2F4495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7039289" y="3195569"/>
                  <a:ext cx="19224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B226F03A-7AF6-1A09-5725-0BC87E5145EA}"/>
                    </a:ext>
                  </a:extLst>
                </p14:cNvPr>
                <p14:cNvContentPartPr/>
                <p14:nvPr/>
              </p14:nvContentPartPr>
              <p14:xfrm>
                <a:off x="7245569" y="3242009"/>
                <a:ext cx="255960" cy="175320"/>
              </p14:xfrm>
            </p:contentPart>
          </mc:Choice>
          <mc:Fallback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B226F03A-7AF6-1A09-5725-0BC87E5145EA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7236569" y="3233369"/>
                  <a:ext cx="273600" cy="192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AAC679F3-4C44-E060-1096-C373F79D5CE3}"/>
              </a:ext>
            </a:extLst>
          </p:cNvPr>
          <p:cNvGrpSpPr/>
          <p:nvPr/>
        </p:nvGrpSpPr>
        <p:grpSpPr>
          <a:xfrm>
            <a:off x="7933169" y="3250649"/>
            <a:ext cx="520920" cy="236520"/>
            <a:chOff x="7933169" y="3250649"/>
            <a:chExt cx="520920" cy="236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1773823C-3577-0DCE-97AE-D2662B0515A0}"/>
                    </a:ext>
                  </a:extLst>
                </p14:cNvPr>
                <p14:cNvContentPartPr/>
                <p14:nvPr/>
              </p14:nvContentPartPr>
              <p14:xfrm>
                <a:off x="7941449" y="3250649"/>
                <a:ext cx="16560" cy="214200"/>
              </p14:xfrm>
            </p:contentPart>
          </mc:Choice>
          <mc:Fallback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1773823C-3577-0DCE-97AE-D2662B0515A0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7932449" y="3241649"/>
                  <a:ext cx="3420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251852F2-F3B8-2EFC-9FF8-99AA35BCB922}"/>
                    </a:ext>
                  </a:extLst>
                </p14:cNvPr>
                <p14:cNvContentPartPr/>
                <p14:nvPr/>
              </p14:nvContentPartPr>
              <p14:xfrm>
                <a:off x="7933169" y="3287729"/>
                <a:ext cx="520920" cy="199440"/>
              </p14:xfrm>
            </p:contentPart>
          </mc:Choice>
          <mc:Fallback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251852F2-F3B8-2EFC-9FF8-99AA35BCB922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7924529" y="3279089"/>
                  <a:ext cx="538560" cy="21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6EAEE7ED-26A5-4D05-1486-F3BC9ECECBC8}"/>
              </a:ext>
            </a:extLst>
          </p:cNvPr>
          <p:cNvGrpSpPr/>
          <p:nvPr/>
        </p:nvGrpSpPr>
        <p:grpSpPr>
          <a:xfrm>
            <a:off x="8869889" y="3129329"/>
            <a:ext cx="881280" cy="383760"/>
            <a:chOff x="8869889" y="3129329"/>
            <a:chExt cx="881280" cy="383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6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B1202ED6-9201-D32B-6C9D-1083FD52C4AD}"/>
                    </a:ext>
                  </a:extLst>
                </p14:cNvPr>
                <p14:cNvContentPartPr/>
                <p14:nvPr/>
              </p14:nvContentPartPr>
              <p14:xfrm>
                <a:off x="8869889" y="3267569"/>
                <a:ext cx="159480" cy="245520"/>
              </p14:xfrm>
            </p:contentPart>
          </mc:Choice>
          <mc:Fallback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B1202ED6-9201-D32B-6C9D-1083FD52C4AD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8860889" y="3258929"/>
                  <a:ext cx="177120" cy="26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8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77324D77-C1A8-9201-53E4-1D994102C2D9}"/>
                    </a:ext>
                  </a:extLst>
                </p14:cNvPr>
                <p14:cNvContentPartPr/>
                <p14:nvPr/>
              </p14:nvContentPartPr>
              <p14:xfrm>
                <a:off x="8910929" y="3129329"/>
                <a:ext cx="16560" cy="65160"/>
              </p14:xfrm>
            </p:contentPart>
          </mc:Choice>
          <mc:Fallback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77324D77-C1A8-9201-53E4-1D994102C2D9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8901929" y="3120329"/>
                  <a:ext cx="3420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0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6064FEC5-F624-61B5-EB04-EC5329164358}"/>
                    </a:ext>
                  </a:extLst>
                </p14:cNvPr>
                <p14:cNvContentPartPr/>
                <p14:nvPr/>
              </p14:nvContentPartPr>
              <p14:xfrm>
                <a:off x="9062849" y="3310769"/>
                <a:ext cx="153360" cy="183960"/>
              </p14:xfrm>
            </p:contentPart>
          </mc:Choice>
          <mc:Fallback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6064FEC5-F624-61B5-EB04-EC5329164358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9054209" y="3302129"/>
                  <a:ext cx="17100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2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C48BFC9E-C10A-7080-2441-8B3D19FA9C49}"/>
                    </a:ext>
                  </a:extLst>
                </p14:cNvPr>
                <p14:cNvContentPartPr/>
                <p14:nvPr/>
              </p14:nvContentPartPr>
              <p14:xfrm>
                <a:off x="9299729" y="3316169"/>
                <a:ext cx="188640" cy="189000"/>
              </p14:xfrm>
            </p:contentPart>
          </mc:Choice>
          <mc:Fallback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C48BFC9E-C10A-7080-2441-8B3D19FA9C49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9290729" y="3307529"/>
                  <a:ext cx="2062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4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4F39D73D-F914-0A2C-A0EB-DB3A11C4FBCE}"/>
                    </a:ext>
                  </a:extLst>
                </p14:cNvPr>
                <p14:cNvContentPartPr/>
                <p14:nvPr/>
              </p14:nvContentPartPr>
              <p14:xfrm>
                <a:off x="9591329" y="3333809"/>
                <a:ext cx="159840" cy="166320"/>
              </p14:xfrm>
            </p:contentPart>
          </mc:Choice>
          <mc:Fallback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4F39D73D-F914-0A2C-A0EB-DB3A11C4FBCE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9582329" y="3325169"/>
                  <a:ext cx="177480" cy="183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EDD96A72-66DD-4440-6F9D-0D429A1107CF}"/>
              </a:ext>
            </a:extLst>
          </p:cNvPr>
          <p:cNvGrpSpPr/>
          <p:nvPr/>
        </p:nvGrpSpPr>
        <p:grpSpPr>
          <a:xfrm>
            <a:off x="10147529" y="3190169"/>
            <a:ext cx="780840" cy="451080"/>
            <a:chOff x="10147529" y="3190169"/>
            <a:chExt cx="780840" cy="451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6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1CA5D1CB-1B32-60E9-BC07-83389E06C2D4}"/>
                    </a:ext>
                  </a:extLst>
                </p14:cNvPr>
                <p14:cNvContentPartPr/>
                <p14:nvPr/>
              </p14:nvContentPartPr>
              <p14:xfrm>
                <a:off x="10147529" y="3325169"/>
                <a:ext cx="252360" cy="198720"/>
              </p14:xfrm>
            </p:contentPart>
          </mc:Choice>
          <mc:Fallback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1CA5D1CB-1B32-60E9-BC07-83389E06C2D4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0138889" y="3316529"/>
                  <a:ext cx="27000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8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8EE414F2-0531-9B12-D988-C82FFC79850A}"/>
                    </a:ext>
                  </a:extLst>
                </p14:cNvPr>
                <p14:cNvContentPartPr/>
                <p14:nvPr/>
              </p14:nvContentPartPr>
              <p14:xfrm>
                <a:off x="10526609" y="3358649"/>
                <a:ext cx="30240" cy="158400"/>
              </p14:xfrm>
            </p:contentPart>
          </mc:Choice>
          <mc:Fallback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8EE414F2-0531-9B12-D988-C82FFC79850A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0517969" y="3349649"/>
                  <a:ext cx="4788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0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4E80F1FB-0AC0-8C4B-9311-BE5355BD7913}"/>
                    </a:ext>
                  </a:extLst>
                </p14:cNvPr>
                <p14:cNvContentPartPr/>
                <p14:nvPr/>
              </p14:nvContentPartPr>
              <p14:xfrm>
                <a:off x="10518329" y="3335249"/>
                <a:ext cx="191160" cy="306000"/>
              </p14:xfrm>
            </p:contentPart>
          </mc:Choice>
          <mc:Fallback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4E80F1FB-0AC0-8C4B-9311-BE5355BD7913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0509329" y="3326249"/>
                  <a:ext cx="208800" cy="32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2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D549983E-4174-61E5-5A52-509B6CE0585A}"/>
                    </a:ext>
                  </a:extLst>
                </p14:cNvPr>
                <p14:cNvContentPartPr/>
                <p14:nvPr/>
              </p14:nvContentPartPr>
              <p14:xfrm>
                <a:off x="10777529" y="3190169"/>
                <a:ext cx="150840" cy="372600"/>
              </p14:xfrm>
            </p:contentPart>
          </mc:Choice>
          <mc:Fallback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D549983E-4174-61E5-5A52-509B6CE0585A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0768889" y="3181169"/>
                  <a:ext cx="168480" cy="390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D674EB2B-A020-DC23-D282-7D67851EFBCC}"/>
              </a:ext>
            </a:extLst>
          </p:cNvPr>
          <p:cNvGrpSpPr/>
          <p:nvPr/>
        </p:nvGrpSpPr>
        <p:grpSpPr>
          <a:xfrm>
            <a:off x="666929" y="3601649"/>
            <a:ext cx="733680" cy="315360"/>
            <a:chOff x="666929" y="3601649"/>
            <a:chExt cx="733680" cy="315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44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5A7A6D29-78A9-3222-7033-D8969DDE53E0}"/>
                    </a:ext>
                  </a:extLst>
                </p14:cNvPr>
                <p14:cNvContentPartPr/>
                <p14:nvPr/>
              </p14:nvContentPartPr>
              <p14:xfrm>
                <a:off x="666929" y="3667529"/>
                <a:ext cx="201960" cy="249480"/>
              </p14:xfrm>
            </p:contentPart>
          </mc:Choice>
          <mc:Fallback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5A7A6D29-78A9-3222-7033-D8969DDE53E0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658289" y="3658529"/>
                  <a:ext cx="21960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6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2383D08C-001B-AFEC-94E3-1B6718BFF4BD}"/>
                    </a:ext>
                  </a:extLst>
                </p14:cNvPr>
                <p14:cNvContentPartPr/>
                <p14:nvPr/>
              </p14:nvContentPartPr>
              <p14:xfrm>
                <a:off x="868529" y="3689849"/>
                <a:ext cx="146880" cy="193680"/>
              </p14:xfrm>
            </p:contentPart>
          </mc:Choice>
          <mc:Fallback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2383D08C-001B-AFEC-94E3-1B6718BFF4BD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859889" y="3681209"/>
                  <a:ext cx="16452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8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B39D3F37-B1E5-594F-7E2F-A74775130943}"/>
                    </a:ext>
                  </a:extLst>
                </p14:cNvPr>
                <p14:cNvContentPartPr/>
                <p14:nvPr/>
              </p14:nvContentPartPr>
              <p14:xfrm>
                <a:off x="1052489" y="3665009"/>
                <a:ext cx="122040" cy="192240"/>
              </p14:xfrm>
            </p:contentPart>
          </mc:Choice>
          <mc:Fallback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B39D3F37-B1E5-594F-7E2F-A74775130943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043849" y="3656009"/>
                  <a:ext cx="13968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0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7546D227-0882-D2BF-6C7A-E2F318009A14}"/>
                    </a:ext>
                  </a:extLst>
                </p14:cNvPr>
                <p14:cNvContentPartPr/>
                <p14:nvPr/>
              </p14:nvContentPartPr>
              <p14:xfrm>
                <a:off x="1254089" y="3601649"/>
                <a:ext cx="146520" cy="241200"/>
              </p14:xfrm>
            </p:contentPart>
          </mc:Choice>
          <mc:Fallback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7546D227-0882-D2BF-6C7A-E2F318009A14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245449" y="3593009"/>
                  <a:ext cx="164160" cy="258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D6591595-A0A2-7D89-DC82-D78948C40370}"/>
              </a:ext>
            </a:extLst>
          </p:cNvPr>
          <p:cNvGrpSpPr/>
          <p:nvPr/>
        </p:nvGrpSpPr>
        <p:grpSpPr>
          <a:xfrm>
            <a:off x="1865369" y="3499049"/>
            <a:ext cx="1838880" cy="516960"/>
            <a:chOff x="1865369" y="3499049"/>
            <a:chExt cx="1838880" cy="516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52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3F5E2A92-5F10-9C52-9ACE-0883A4A8BB1B}"/>
                    </a:ext>
                  </a:extLst>
                </p14:cNvPr>
                <p14:cNvContentPartPr/>
                <p14:nvPr/>
              </p14:nvContentPartPr>
              <p14:xfrm>
                <a:off x="1865369" y="3507689"/>
                <a:ext cx="123480" cy="358200"/>
              </p14:xfrm>
            </p:contentPart>
          </mc:Choice>
          <mc:Fallback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3F5E2A92-5F10-9C52-9ACE-0883A4A8BB1B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856369" y="3498689"/>
                  <a:ext cx="141120" cy="37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4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CE8608A5-5898-4FBC-35BB-EF51C3B4F74C}"/>
                    </a:ext>
                  </a:extLst>
                </p14:cNvPr>
                <p14:cNvContentPartPr/>
                <p14:nvPr/>
              </p14:nvContentPartPr>
              <p14:xfrm>
                <a:off x="2051129" y="3689489"/>
                <a:ext cx="165600" cy="183600"/>
              </p14:xfrm>
            </p:contentPart>
          </mc:Choice>
          <mc:Fallback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CE8608A5-5898-4FBC-35BB-EF51C3B4F74C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2042129" y="3680849"/>
                  <a:ext cx="18324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6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06308F2F-1FD5-E76B-8D66-00546307179B}"/>
                    </a:ext>
                  </a:extLst>
                </p14:cNvPr>
                <p14:cNvContentPartPr/>
                <p14:nvPr/>
              </p14:nvContentPartPr>
              <p14:xfrm>
                <a:off x="2283329" y="3623969"/>
                <a:ext cx="180720" cy="222120"/>
              </p14:xfrm>
            </p:contentPart>
          </mc:Choice>
          <mc:Fallback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06308F2F-1FD5-E76B-8D66-00546307179B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2274689" y="3615329"/>
                  <a:ext cx="1983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8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F97D8B45-8D72-3DF0-64CA-FDBA0CB3A2D5}"/>
                    </a:ext>
                  </a:extLst>
                </p14:cNvPr>
                <p14:cNvContentPartPr/>
                <p14:nvPr/>
              </p14:nvContentPartPr>
              <p14:xfrm>
                <a:off x="2502929" y="3671849"/>
                <a:ext cx="178200" cy="167040"/>
              </p14:xfrm>
            </p:contentPart>
          </mc:Choice>
          <mc:Fallback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F97D8B45-8D72-3DF0-64CA-FDBA0CB3A2D5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2494289" y="3662849"/>
                  <a:ext cx="1958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0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F421F000-3DCA-F63C-4C00-AA39601E03EE}"/>
                    </a:ext>
                  </a:extLst>
                </p14:cNvPr>
                <p14:cNvContentPartPr/>
                <p14:nvPr/>
              </p14:nvContentPartPr>
              <p14:xfrm>
                <a:off x="2481329" y="3547649"/>
                <a:ext cx="36360" cy="468360"/>
              </p14:xfrm>
            </p:contentPart>
          </mc:Choice>
          <mc:Fallback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F421F000-3DCA-F63C-4C00-AA39601E03EE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2472689" y="3539009"/>
                  <a:ext cx="54000" cy="48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2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27104317-64B2-C62D-8AC5-7A7E27F56DF1}"/>
                    </a:ext>
                  </a:extLst>
                </p14:cNvPr>
                <p14:cNvContentPartPr/>
                <p14:nvPr/>
              </p14:nvContentPartPr>
              <p14:xfrm>
                <a:off x="2799209" y="3643409"/>
                <a:ext cx="101160" cy="204840"/>
              </p14:xfrm>
            </p:contentPart>
          </mc:Choice>
          <mc:Fallback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27104317-64B2-C62D-8AC5-7A7E27F56DF1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2790209" y="3634769"/>
                  <a:ext cx="11880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4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B6398744-07C3-AD2E-9E91-A2A26E56FB45}"/>
                    </a:ext>
                  </a:extLst>
                </p14:cNvPr>
                <p14:cNvContentPartPr/>
                <p14:nvPr/>
              </p14:nvContentPartPr>
              <p14:xfrm>
                <a:off x="2811809" y="3499049"/>
                <a:ext cx="7560" cy="21960"/>
              </p14:xfrm>
            </p:contentPart>
          </mc:Choice>
          <mc:Fallback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B6398744-07C3-AD2E-9E91-A2A26E56FB45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2802809" y="3490409"/>
                  <a:ext cx="2520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6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994D9677-8D66-E039-32B8-AA545820F84B}"/>
                    </a:ext>
                  </a:extLst>
                </p14:cNvPr>
                <p14:cNvContentPartPr/>
                <p14:nvPr/>
              </p14:nvContentPartPr>
              <p14:xfrm>
                <a:off x="2947529" y="3649889"/>
                <a:ext cx="132480" cy="172080"/>
              </p14:xfrm>
            </p:contentPart>
          </mc:Choice>
          <mc:Fallback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994D9677-8D66-E039-32B8-AA545820F84B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2938889" y="3640889"/>
                  <a:ext cx="1501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8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55D1C5D1-5EE0-2A87-1410-5306E5E6AB92}"/>
                    </a:ext>
                  </a:extLst>
                </p14:cNvPr>
                <p14:cNvContentPartPr/>
                <p14:nvPr/>
              </p14:nvContentPartPr>
              <p14:xfrm>
                <a:off x="3175409" y="3660329"/>
                <a:ext cx="138960" cy="153720"/>
              </p14:xfrm>
            </p:contentPart>
          </mc:Choice>
          <mc:Fallback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55D1C5D1-5EE0-2A87-1410-5306E5E6AB92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3166769" y="3651329"/>
                  <a:ext cx="15660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0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B418DB20-E7E6-C187-66B0-25164225E39C}"/>
                    </a:ext>
                  </a:extLst>
                </p14:cNvPr>
                <p14:cNvContentPartPr/>
                <p14:nvPr/>
              </p14:nvContentPartPr>
              <p14:xfrm>
                <a:off x="3369089" y="3644489"/>
                <a:ext cx="109800" cy="167400"/>
              </p14:xfrm>
            </p:contentPart>
          </mc:Choice>
          <mc:Fallback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B418DB20-E7E6-C187-66B0-25164225E39C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3360089" y="3635489"/>
                  <a:ext cx="12744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2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A83070C0-1812-53FB-094C-C04886D07F87}"/>
                    </a:ext>
                  </a:extLst>
                </p14:cNvPr>
                <p14:cNvContentPartPr/>
                <p14:nvPr/>
              </p14:nvContentPartPr>
              <p14:xfrm>
                <a:off x="3511649" y="3571409"/>
                <a:ext cx="192600" cy="212400"/>
              </p14:xfrm>
            </p:contentPart>
          </mc:Choice>
          <mc:Fallback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A83070C0-1812-53FB-094C-C04886D07F87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3503009" y="3562409"/>
                  <a:ext cx="210240" cy="230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74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3635E3F4-5CB0-A986-3584-C824E09FBC8C}"/>
                  </a:ext>
                </a:extLst>
              </p14:cNvPr>
              <p14:cNvContentPartPr/>
              <p14:nvPr/>
            </p14:nvContentPartPr>
            <p14:xfrm>
              <a:off x="3828449" y="3837449"/>
              <a:ext cx="29880" cy="14400"/>
            </p14:xfrm>
          </p:contentPart>
        </mc:Choice>
        <mc:Fallback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3635E3F4-5CB0-A986-3584-C824E09FBC8C}"/>
                  </a:ext>
                </a:extLst>
              </p:cNvPr>
              <p:cNvPicPr/>
              <p:nvPr/>
            </p:nvPicPr>
            <p:blipFill>
              <a:blip r:embed="rId375"/>
              <a:stretch>
                <a:fillRect/>
              </a:stretch>
            </p:blipFill>
            <p:spPr>
              <a:xfrm>
                <a:off x="3819809" y="3828809"/>
                <a:ext cx="47520" cy="32040"/>
              </a:xfrm>
              <a:prstGeom prst="rect">
                <a:avLst/>
              </a:prstGeom>
            </p:spPr>
          </p:pic>
        </mc:Fallback>
      </mc:AlternateContent>
      <p:grpSp>
        <p:nvGrpSpPr>
          <p:cNvPr id="244" name="Group 243">
            <a:extLst>
              <a:ext uri="{FF2B5EF4-FFF2-40B4-BE49-F238E27FC236}">
                <a16:creationId xmlns:a16="http://schemas.microsoft.com/office/drawing/2014/main" id="{B7ACB6E0-80C3-13B6-0893-464FF6DEB50C}"/>
              </a:ext>
            </a:extLst>
          </p:cNvPr>
          <p:cNvGrpSpPr/>
          <p:nvPr/>
        </p:nvGrpSpPr>
        <p:grpSpPr>
          <a:xfrm>
            <a:off x="769169" y="4217969"/>
            <a:ext cx="986760" cy="385560"/>
            <a:chOff x="769169" y="4217969"/>
            <a:chExt cx="986760" cy="385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76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2D0E9383-D067-7013-B381-4CB81A7341F3}"/>
                    </a:ext>
                  </a:extLst>
                </p14:cNvPr>
                <p14:cNvContentPartPr/>
                <p14:nvPr/>
              </p14:nvContentPartPr>
              <p14:xfrm>
                <a:off x="792209" y="4231289"/>
                <a:ext cx="7920" cy="324000"/>
              </p14:xfrm>
            </p:contentPart>
          </mc:Choice>
          <mc:Fallback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2D0E9383-D067-7013-B381-4CB81A7341F3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783209" y="4222649"/>
                  <a:ext cx="2556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8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068591F7-5307-75D3-7F22-654FDAC38628}"/>
                    </a:ext>
                  </a:extLst>
                </p14:cNvPr>
                <p14:cNvContentPartPr/>
                <p14:nvPr/>
              </p14:nvContentPartPr>
              <p14:xfrm>
                <a:off x="769169" y="4217969"/>
                <a:ext cx="209160" cy="306360"/>
              </p14:xfrm>
            </p:contentPart>
          </mc:Choice>
          <mc:Fallback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068591F7-5307-75D3-7F22-654FDAC38628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760169" y="4208969"/>
                  <a:ext cx="226800" cy="32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0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806C77C4-3DD1-2D28-3367-911096440D23}"/>
                    </a:ext>
                  </a:extLst>
                </p14:cNvPr>
                <p14:cNvContentPartPr/>
                <p14:nvPr/>
              </p14:nvContentPartPr>
              <p14:xfrm>
                <a:off x="1054289" y="4390769"/>
                <a:ext cx="137880" cy="156960"/>
              </p14:xfrm>
            </p:contentPart>
          </mc:Choice>
          <mc:Fallback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806C77C4-3DD1-2D28-3367-911096440D23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045649" y="4381769"/>
                  <a:ext cx="15552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2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215E9523-FDCB-F119-6FA3-A7F7984066D8}"/>
                    </a:ext>
                  </a:extLst>
                </p14:cNvPr>
                <p14:cNvContentPartPr/>
                <p14:nvPr/>
              </p14:nvContentPartPr>
              <p14:xfrm>
                <a:off x="1102169" y="4246049"/>
                <a:ext cx="86040" cy="322920"/>
              </p14:xfrm>
            </p:contentPart>
          </mc:Choice>
          <mc:Fallback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215E9523-FDCB-F119-6FA3-A7F7984066D8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1093169" y="4237409"/>
                  <a:ext cx="10368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4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FA409E49-659F-C26B-D3C0-B22D6A569A17}"/>
                    </a:ext>
                  </a:extLst>
                </p14:cNvPr>
                <p14:cNvContentPartPr/>
                <p14:nvPr/>
              </p14:nvContentPartPr>
              <p14:xfrm>
                <a:off x="1224209" y="4367729"/>
                <a:ext cx="241200" cy="235800"/>
              </p14:xfrm>
            </p:contentPart>
          </mc:Choice>
          <mc:Fallback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FA409E49-659F-C26B-D3C0-B22D6A569A17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1215569" y="4358729"/>
                  <a:ext cx="25884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6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71ADEB2A-5F0D-531B-55BE-8F15BF7A7006}"/>
                    </a:ext>
                  </a:extLst>
                </p14:cNvPr>
                <p14:cNvContentPartPr/>
                <p14:nvPr/>
              </p14:nvContentPartPr>
              <p14:xfrm>
                <a:off x="1515449" y="4378529"/>
                <a:ext cx="240480" cy="186120"/>
              </p14:xfrm>
            </p:contentPart>
          </mc:Choice>
          <mc:Fallback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71ADEB2A-5F0D-531B-55BE-8F15BF7A7006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1506809" y="4369529"/>
                  <a:ext cx="258120" cy="203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B0E3807A-42C3-3214-E8C9-3AAC29358843}"/>
              </a:ext>
            </a:extLst>
          </p:cNvPr>
          <p:cNvGrpSpPr/>
          <p:nvPr/>
        </p:nvGrpSpPr>
        <p:grpSpPr>
          <a:xfrm>
            <a:off x="2215289" y="4379249"/>
            <a:ext cx="659880" cy="282960"/>
            <a:chOff x="2215289" y="4379249"/>
            <a:chExt cx="659880" cy="282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88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7FD091E2-A3E3-E8C4-50CD-65ECB01F8C73}"/>
                    </a:ext>
                  </a:extLst>
                </p14:cNvPr>
                <p14:cNvContentPartPr/>
                <p14:nvPr/>
              </p14:nvContentPartPr>
              <p14:xfrm>
                <a:off x="2215289" y="4379249"/>
                <a:ext cx="177120" cy="206640"/>
              </p14:xfrm>
            </p:contentPart>
          </mc:Choice>
          <mc:Fallback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7FD091E2-A3E3-E8C4-50CD-65ECB01F8C73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2206289" y="4370609"/>
                  <a:ext cx="19476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94453042-0EEB-C093-D2ED-9D58366F8B3C}"/>
                    </a:ext>
                  </a:extLst>
                </p14:cNvPr>
                <p14:cNvContentPartPr/>
                <p14:nvPr/>
              </p14:nvContentPartPr>
              <p14:xfrm>
                <a:off x="2489969" y="4414169"/>
                <a:ext cx="33120" cy="145440"/>
              </p14:xfrm>
            </p:contentPart>
          </mc:Choice>
          <mc:Fallback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94453042-0EEB-C093-D2ED-9D58366F8B3C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2480969" y="4405169"/>
                  <a:ext cx="507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2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F62F1C4D-5A34-0263-7D42-192C4B5E2CC4}"/>
                    </a:ext>
                  </a:extLst>
                </p14:cNvPr>
                <p14:cNvContentPartPr/>
                <p14:nvPr/>
              </p14:nvContentPartPr>
              <p14:xfrm>
                <a:off x="2492849" y="4379249"/>
                <a:ext cx="125640" cy="282960"/>
              </p14:xfrm>
            </p:contentPart>
          </mc:Choice>
          <mc:Fallback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F62F1C4D-5A34-0263-7D42-192C4B5E2CC4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2483849" y="4370609"/>
                  <a:ext cx="143280" cy="30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4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89D27B4F-7BAC-96A8-EFD9-2F4C6EA18012}"/>
                    </a:ext>
                  </a:extLst>
                </p14:cNvPr>
                <p14:cNvContentPartPr/>
                <p14:nvPr/>
              </p14:nvContentPartPr>
              <p14:xfrm>
                <a:off x="2712089" y="4401209"/>
                <a:ext cx="163080" cy="179280"/>
              </p14:xfrm>
            </p:contentPart>
          </mc:Choice>
          <mc:Fallback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89D27B4F-7BAC-96A8-EFD9-2F4C6EA18012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2703089" y="4392209"/>
                  <a:ext cx="180720" cy="196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96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9CD8F958-8527-26A7-C222-6A0AB35BA334}"/>
                  </a:ext>
                </a:extLst>
              </p14:cNvPr>
              <p14:cNvContentPartPr/>
              <p14:nvPr/>
            </p14:nvContentPartPr>
            <p14:xfrm>
              <a:off x="2755649" y="4210769"/>
              <a:ext cx="21600" cy="52560"/>
            </p14:xfrm>
          </p:contentPart>
        </mc:Choice>
        <mc:Fallback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9CD8F958-8527-26A7-C222-6A0AB35BA334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2747009" y="4201769"/>
                <a:ext cx="39240" cy="70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1" name="Group 270">
            <a:extLst>
              <a:ext uri="{FF2B5EF4-FFF2-40B4-BE49-F238E27FC236}">
                <a16:creationId xmlns:a16="http://schemas.microsoft.com/office/drawing/2014/main" id="{888BE260-D1B5-B73D-5AD7-450A4FA895DE}"/>
              </a:ext>
            </a:extLst>
          </p:cNvPr>
          <p:cNvGrpSpPr/>
          <p:nvPr/>
        </p:nvGrpSpPr>
        <p:grpSpPr>
          <a:xfrm>
            <a:off x="3338849" y="4360169"/>
            <a:ext cx="854640" cy="211320"/>
            <a:chOff x="3338849" y="4360169"/>
            <a:chExt cx="854640" cy="211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98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73C53965-A5F6-4704-B1D3-DA58E14A2CA5}"/>
                    </a:ext>
                  </a:extLst>
                </p14:cNvPr>
                <p14:cNvContentPartPr/>
                <p14:nvPr/>
              </p14:nvContentPartPr>
              <p14:xfrm>
                <a:off x="3338849" y="4368449"/>
                <a:ext cx="204480" cy="203040"/>
              </p14:xfrm>
            </p:contentPart>
          </mc:Choice>
          <mc:Fallback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73C53965-A5F6-4704-B1D3-DA58E14A2CA5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3329849" y="4359449"/>
                  <a:ext cx="22212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0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FC7E5B26-7F27-A57E-319A-494EF078B1EF}"/>
                    </a:ext>
                  </a:extLst>
                </p14:cNvPr>
                <p14:cNvContentPartPr/>
                <p14:nvPr/>
              </p14:nvContentPartPr>
              <p14:xfrm>
                <a:off x="3606329" y="4394009"/>
                <a:ext cx="165600" cy="152280"/>
              </p14:xfrm>
            </p:contentPart>
          </mc:Choice>
          <mc:Fallback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FC7E5B26-7F27-A57E-319A-494EF078B1EF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3597689" y="4385009"/>
                  <a:ext cx="1832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2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C51BBD2F-E148-55A3-EFD1-06B3CDA23B2E}"/>
                    </a:ext>
                  </a:extLst>
                </p14:cNvPr>
                <p14:cNvContentPartPr/>
                <p14:nvPr/>
              </p14:nvContentPartPr>
              <p14:xfrm>
                <a:off x="3813329" y="4376009"/>
                <a:ext cx="154440" cy="179640"/>
              </p14:xfrm>
            </p:contentPart>
          </mc:Choice>
          <mc:Fallback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C51BBD2F-E148-55A3-EFD1-06B3CDA23B2E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3804689" y="4367009"/>
                  <a:ext cx="17208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4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37F2CC6C-9DEC-6BA5-F0FA-0AE4668D246D}"/>
                    </a:ext>
                  </a:extLst>
                </p14:cNvPr>
                <p14:cNvContentPartPr/>
                <p14:nvPr/>
              </p14:nvContentPartPr>
              <p14:xfrm>
                <a:off x="4056329" y="4360169"/>
                <a:ext cx="137160" cy="206640"/>
              </p14:xfrm>
            </p:contentPart>
          </mc:Choice>
          <mc:Fallback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37F2CC6C-9DEC-6BA5-F0FA-0AE4668D246D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4047329" y="4351529"/>
                  <a:ext cx="154800" cy="22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0" name="Group 269">
            <a:extLst>
              <a:ext uri="{FF2B5EF4-FFF2-40B4-BE49-F238E27FC236}">
                <a16:creationId xmlns:a16="http://schemas.microsoft.com/office/drawing/2014/main" id="{F5BE74BA-0586-5BAD-74B5-B2F6D700225F}"/>
              </a:ext>
            </a:extLst>
          </p:cNvPr>
          <p:cNvGrpSpPr/>
          <p:nvPr/>
        </p:nvGrpSpPr>
        <p:grpSpPr>
          <a:xfrm>
            <a:off x="4706129" y="4194569"/>
            <a:ext cx="1904040" cy="494640"/>
            <a:chOff x="4706129" y="4194569"/>
            <a:chExt cx="1904040" cy="494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06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9BF8A844-DC87-0C9B-74EC-051BD3E9FC97}"/>
                    </a:ext>
                  </a:extLst>
                </p14:cNvPr>
                <p14:cNvContentPartPr/>
                <p14:nvPr/>
              </p14:nvContentPartPr>
              <p14:xfrm>
                <a:off x="4706129" y="4194569"/>
                <a:ext cx="127800" cy="360360"/>
              </p14:xfrm>
            </p:contentPart>
          </mc:Choice>
          <mc:Fallback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9BF8A844-DC87-0C9B-74EC-051BD3E9FC97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97489" y="4185929"/>
                  <a:ext cx="145440" cy="37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8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CF277F12-1C18-362F-F43B-6F2262306A20}"/>
                    </a:ext>
                  </a:extLst>
                </p14:cNvPr>
                <p14:cNvContentPartPr/>
                <p14:nvPr/>
              </p14:nvContentPartPr>
              <p14:xfrm>
                <a:off x="4905929" y="4390049"/>
                <a:ext cx="156600" cy="174960"/>
              </p14:xfrm>
            </p:contentPart>
          </mc:Choice>
          <mc:Fallback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CF277F12-1C18-362F-F43B-6F2262306A20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897289" y="4381409"/>
                  <a:ext cx="17424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0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79552C94-62A8-0AE4-D05C-21E127DC2D00}"/>
                    </a:ext>
                  </a:extLst>
                </p14:cNvPr>
                <p14:cNvContentPartPr/>
                <p14:nvPr/>
              </p14:nvContentPartPr>
              <p14:xfrm>
                <a:off x="5150369" y="4370249"/>
                <a:ext cx="370800" cy="200160"/>
              </p14:xfrm>
            </p:contentPart>
          </mc:Choice>
          <mc:Fallback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79552C94-62A8-0AE4-D05C-21E127DC2D00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5141369" y="4361249"/>
                  <a:ext cx="38844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2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53E46AC8-E6FC-3419-29B6-26E537C4F8E0}"/>
                    </a:ext>
                  </a:extLst>
                </p14:cNvPr>
                <p14:cNvContentPartPr/>
                <p14:nvPr/>
              </p14:nvContentPartPr>
              <p14:xfrm>
                <a:off x="5334689" y="4287449"/>
                <a:ext cx="43920" cy="401760"/>
              </p14:xfrm>
            </p:contentPart>
          </mc:Choice>
          <mc:Fallback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53E46AC8-E6FC-3419-29B6-26E537C4F8E0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5325689" y="4278809"/>
                  <a:ext cx="61560" cy="41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4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A9D9317B-11E2-B23C-A31B-648DE60708F4}"/>
                    </a:ext>
                  </a:extLst>
                </p14:cNvPr>
                <p14:cNvContentPartPr/>
                <p14:nvPr/>
              </p14:nvContentPartPr>
              <p14:xfrm>
                <a:off x="5627009" y="4371689"/>
                <a:ext cx="160560" cy="209880"/>
              </p14:xfrm>
            </p:contentPart>
          </mc:Choice>
          <mc:Fallback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A9D9317B-11E2-B23C-A31B-648DE60708F4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5618009" y="4362689"/>
                  <a:ext cx="17820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6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3E289103-6690-2966-F35F-6B16E030D731}"/>
                    </a:ext>
                  </a:extLst>
                </p14:cNvPr>
                <p14:cNvContentPartPr/>
                <p14:nvPr/>
              </p14:nvContentPartPr>
              <p14:xfrm>
                <a:off x="5668769" y="4282769"/>
                <a:ext cx="6840" cy="9360"/>
              </p14:xfrm>
            </p:contentPart>
          </mc:Choice>
          <mc:Fallback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3E289103-6690-2966-F35F-6B16E030D731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5659769" y="4273769"/>
                  <a:ext cx="2448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8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8E8E70A6-1B4D-EC9D-0505-414EDBDD49F2}"/>
                    </a:ext>
                  </a:extLst>
                </p14:cNvPr>
                <p14:cNvContentPartPr/>
                <p14:nvPr/>
              </p14:nvContentPartPr>
              <p14:xfrm>
                <a:off x="5812049" y="4414889"/>
                <a:ext cx="188640" cy="176400"/>
              </p14:xfrm>
            </p:contentPart>
          </mc:Choice>
          <mc:Fallback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8E8E70A6-1B4D-EC9D-0505-414EDBDD49F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5803049" y="4405889"/>
                  <a:ext cx="20628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0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B6FDFDD1-AE8F-9133-CA07-563C215D8559}"/>
                    </a:ext>
                  </a:extLst>
                </p14:cNvPr>
                <p14:cNvContentPartPr/>
                <p14:nvPr/>
              </p14:nvContentPartPr>
              <p14:xfrm>
                <a:off x="6055049" y="4431449"/>
                <a:ext cx="144720" cy="154440"/>
              </p14:xfrm>
            </p:contentPart>
          </mc:Choice>
          <mc:Fallback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B6FDFDD1-AE8F-9133-CA07-563C215D8559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6046409" y="4422449"/>
                  <a:ext cx="16236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2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121BE6CB-6A4A-9C1E-7EA5-6077A2B377B8}"/>
                    </a:ext>
                  </a:extLst>
                </p14:cNvPr>
                <p14:cNvContentPartPr/>
                <p14:nvPr/>
              </p14:nvContentPartPr>
              <p14:xfrm>
                <a:off x="6231809" y="4434329"/>
                <a:ext cx="138600" cy="150480"/>
              </p14:xfrm>
            </p:contentPart>
          </mc:Choice>
          <mc:Fallback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121BE6CB-6A4A-9C1E-7EA5-6077A2B377B8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6223169" y="4425329"/>
                  <a:ext cx="15624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4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A08E78DC-BF0E-4869-C3AC-66ABA0665A54}"/>
                    </a:ext>
                  </a:extLst>
                </p14:cNvPr>
                <p14:cNvContentPartPr/>
                <p14:nvPr/>
              </p14:nvContentPartPr>
              <p14:xfrm>
                <a:off x="6446729" y="4433609"/>
                <a:ext cx="163440" cy="206640"/>
              </p14:xfrm>
            </p:contentPart>
          </mc:Choice>
          <mc:Fallback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A08E78DC-BF0E-4869-C3AC-66ABA0665A54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6437729" y="4424609"/>
                  <a:ext cx="181080" cy="22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9" name="Group 268">
            <a:extLst>
              <a:ext uri="{FF2B5EF4-FFF2-40B4-BE49-F238E27FC236}">
                <a16:creationId xmlns:a16="http://schemas.microsoft.com/office/drawing/2014/main" id="{C9E6DE47-FFD6-9C2F-137E-3F42AD3176F5}"/>
              </a:ext>
            </a:extLst>
          </p:cNvPr>
          <p:cNvGrpSpPr/>
          <p:nvPr/>
        </p:nvGrpSpPr>
        <p:grpSpPr>
          <a:xfrm>
            <a:off x="6906449" y="4256129"/>
            <a:ext cx="1677240" cy="523080"/>
            <a:chOff x="6906449" y="4256129"/>
            <a:chExt cx="1677240" cy="523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26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CF2A114B-B627-941B-4961-59432607DFC0}"/>
                    </a:ext>
                  </a:extLst>
                </p14:cNvPr>
                <p14:cNvContentPartPr/>
                <p14:nvPr/>
              </p14:nvContentPartPr>
              <p14:xfrm>
                <a:off x="6906449" y="4464209"/>
                <a:ext cx="219240" cy="176400"/>
              </p14:xfrm>
            </p:contentPart>
          </mc:Choice>
          <mc:Fallback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CF2A114B-B627-941B-4961-59432607DFC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6897449" y="4455209"/>
                  <a:ext cx="23688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8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E4EF5943-418A-2920-3915-B0A87704FC76}"/>
                    </a:ext>
                  </a:extLst>
                </p14:cNvPr>
                <p14:cNvContentPartPr/>
                <p14:nvPr/>
              </p14:nvContentPartPr>
              <p14:xfrm>
                <a:off x="7195529" y="4481849"/>
                <a:ext cx="174960" cy="297360"/>
              </p14:xfrm>
            </p:contentPart>
          </mc:Choice>
          <mc:Fallback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E4EF5943-418A-2920-3915-B0A87704FC76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7186889" y="4473209"/>
                  <a:ext cx="19260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0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278A836F-A31A-4533-D952-9F4B54F9627A}"/>
                    </a:ext>
                  </a:extLst>
                </p14:cNvPr>
                <p14:cNvContentPartPr/>
                <p14:nvPr/>
              </p14:nvContentPartPr>
              <p14:xfrm>
                <a:off x="7445369" y="4508489"/>
                <a:ext cx="5400" cy="139320"/>
              </p14:xfrm>
            </p:contentPart>
          </mc:Choice>
          <mc:Fallback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278A836F-A31A-4533-D952-9F4B54F9627A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7436729" y="4499489"/>
                  <a:ext cx="2304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2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23EFBEE5-3883-302D-E037-49C1B4C99F0B}"/>
                    </a:ext>
                  </a:extLst>
                </p14:cNvPr>
                <p14:cNvContentPartPr/>
                <p14:nvPr/>
              </p14:nvContentPartPr>
              <p14:xfrm>
                <a:off x="7485329" y="4334969"/>
                <a:ext cx="227160" cy="281520"/>
              </p14:xfrm>
            </p:contentPart>
          </mc:Choice>
          <mc:Fallback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23EFBEE5-3883-302D-E037-49C1B4C99F0B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7476689" y="4326329"/>
                  <a:ext cx="244800" cy="29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4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206D5515-C016-F18C-3B56-57860DDC2BB4}"/>
                    </a:ext>
                  </a:extLst>
                </p14:cNvPr>
                <p14:cNvContentPartPr/>
                <p14:nvPr/>
              </p14:nvContentPartPr>
              <p14:xfrm>
                <a:off x="7781969" y="4471049"/>
                <a:ext cx="261000" cy="156240"/>
              </p14:xfrm>
            </p:contentPart>
          </mc:Choice>
          <mc:Fallback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206D5515-C016-F18C-3B56-57860DDC2BB4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7773329" y="4462049"/>
                  <a:ext cx="2786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6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51D08318-4C81-6DFE-4E75-8BE3127A17D1}"/>
                    </a:ext>
                  </a:extLst>
                </p14:cNvPr>
                <p14:cNvContentPartPr/>
                <p14:nvPr/>
              </p14:nvContentPartPr>
              <p14:xfrm>
                <a:off x="7790249" y="4336409"/>
                <a:ext cx="29160" cy="427680"/>
              </p14:xfrm>
            </p:contentPart>
          </mc:Choice>
          <mc:Fallback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51D08318-4C81-6DFE-4E75-8BE3127A17D1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7781609" y="4327769"/>
                  <a:ext cx="46800" cy="44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8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320EC649-A48B-8139-9B73-82CC49D4AF1B}"/>
                    </a:ext>
                  </a:extLst>
                </p14:cNvPr>
                <p14:cNvContentPartPr/>
                <p14:nvPr/>
              </p14:nvContentPartPr>
              <p14:xfrm>
                <a:off x="8033609" y="4498049"/>
                <a:ext cx="135720" cy="135720"/>
              </p14:xfrm>
            </p:contentPart>
          </mc:Choice>
          <mc:Fallback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320EC649-A48B-8139-9B73-82CC49D4AF1B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8024969" y="4489409"/>
                  <a:ext cx="15336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0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7E3A0F6F-AC54-4D6F-C963-AF52B01681E6}"/>
                    </a:ext>
                  </a:extLst>
                </p14:cNvPr>
                <p14:cNvContentPartPr/>
                <p14:nvPr/>
              </p14:nvContentPartPr>
              <p14:xfrm>
                <a:off x="8222969" y="4469969"/>
                <a:ext cx="141480" cy="171000"/>
              </p14:xfrm>
            </p:contentPart>
          </mc:Choice>
          <mc:Fallback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7E3A0F6F-AC54-4D6F-C963-AF52B01681E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8213969" y="4461329"/>
                  <a:ext cx="15912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2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977E799F-A43A-FE3E-F6CB-F7628D62DEE7}"/>
                    </a:ext>
                  </a:extLst>
                </p14:cNvPr>
                <p14:cNvContentPartPr/>
                <p14:nvPr/>
              </p14:nvContentPartPr>
              <p14:xfrm>
                <a:off x="8229449" y="4256129"/>
                <a:ext cx="3960" cy="79560"/>
              </p14:xfrm>
            </p:contentPart>
          </mc:Choice>
          <mc:Fallback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977E799F-A43A-FE3E-F6CB-F7628D62DEE7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8220809" y="4247129"/>
                  <a:ext cx="2160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4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FF9659F9-88F2-4E92-9B56-EA9FE85FE765}"/>
                    </a:ext>
                  </a:extLst>
                </p14:cNvPr>
                <p14:cNvContentPartPr/>
                <p14:nvPr/>
              </p14:nvContentPartPr>
              <p14:xfrm>
                <a:off x="8435009" y="4466369"/>
                <a:ext cx="148680" cy="192240"/>
              </p14:xfrm>
            </p:contentPart>
          </mc:Choice>
          <mc:Fallback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FF9659F9-88F2-4E92-9B56-EA9FE85FE765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8426009" y="4457369"/>
                  <a:ext cx="166320" cy="20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4" name="Group 283">
            <a:extLst>
              <a:ext uri="{FF2B5EF4-FFF2-40B4-BE49-F238E27FC236}">
                <a16:creationId xmlns:a16="http://schemas.microsoft.com/office/drawing/2014/main" id="{4B0898CD-FCEB-B40A-60F4-E38987BBE0BA}"/>
              </a:ext>
            </a:extLst>
          </p:cNvPr>
          <p:cNvGrpSpPr/>
          <p:nvPr/>
        </p:nvGrpSpPr>
        <p:grpSpPr>
          <a:xfrm>
            <a:off x="8971409" y="4334609"/>
            <a:ext cx="1464840" cy="498240"/>
            <a:chOff x="8971409" y="4334609"/>
            <a:chExt cx="1464840" cy="498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46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9868732C-310E-BC45-AEA7-910ECEBE334D}"/>
                    </a:ext>
                  </a:extLst>
                </p14:cNvPr>
                <p14:cNvContentPartPr/>
                <p14:nvPr/>
              </p14:nvContentPartPr>
              <p14:xfrm>
                <a:off x="8971409" y="4334609"/>
                <a:ext cx="213120" cy="367200"/>
              </p14:xfrm>
            </p:contentPart>
          </mc:Choice>
          <mc:Fallback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9868732C-310E-BC45-AEA7-910ECEBE334D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8962769" y="4325609"/>
                  <a:ext cx="230760" cy="38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8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E77DC49B-C805-2516-8174-3769B9CD1DF8}"/>
                    </a:ext>
                  </a:extLst>
                </p14:cNvPr>
                <p14:cNvContentPartPr/>
                <p14:nvPr/>
              </p14:nvContentPartPr>
              <p14:xfrm>
                <a:off x="9226289" y="4548449"/>
                <a:ext cx="162720" cy="162000"/>
              </p14:xfrm>
            </p:contentPart>
          </mc:Choice>
          <mc:Fallback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E77DC49B-C805-2516-8174-3769B9CD1DF8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9217649" y="4539809"/>
                  <a:ext cx="18036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0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DD1F4C1F-9B6F-7BED-1981-A947E7FC67CE}"/>
                    </a:ext>
                  </a:extLst>
                </p14:cNvPr>
                <p14:cNvContentPartPr/>
                <p14:nvPr/>
              </p14:nvContentPartPr>
              <p14:xfrm>
                <a:off x="9324209" y="4379969"/>
                <a:ext cx="23760" cy="32760"/>
              </p14:xfrm>
            </p:contentPart>
          </mc:Choice>
          <mc:Fallback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DD1F4C1F-9B6F-7BED-1981-A947E7FC67CE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9315569" y="4371329"/>
                  <a:ext cx="4140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2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B4AF0097-CF47-B1B7-FDB1-5A873E187C02}"/>
                    </a:ext>
                  </a:extLst>
                </p14:cNvPr>
                <p14:cNvContentPartPr/>
                <p14:nvPr/>
              </p14:nvContentPartPr>
              <p14:xfrm>
                <a:off x="9376049" y="4423889"/>
                <a:ext cx="278280" cy="380520"/>
              </p14:xfrm>
            </p:contentPart>
          </mc:Choice>
          <mc:Fallback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B4AF0097-CF47-B1B7-FDB1-5A873E187C02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9367409" y="4414889"/>
                  <a:ext cx="295920" cy="39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4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B59E0007-C5B1-3903-0588-7B1714A7E683}"/>
                    </a:ext>
                  </a:extLst>
                </p14:cNvPr>
                <p14:cNvContentPartPr/>
                <p14:nvPr/>
              </p14:nvContentPartPr>
              <p14:xfrm>
                <a:off x="9623009" y="4513889"/>
                <a:ext cx="133920" cy="175320"/>
              </p14:xfrm>
            </p:contentPart>
          </mc:Choice>
          <mc:Fallback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B59E0007-C5B1-3903-0588-7B1714A7E68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9614009" y="4505249"/>
                  <a:ext cx="15156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6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63F06991-EC41-D04B-3744-73193D66D907}"/>
                    </a:ext>
                  </a:extLst>
                </p14:cNvPr>
                <p14:cNvContentPartPr/>
                <p14:nvPr/>
              </p14:nvContentPartPr>
              <p14:xfrm>
                <a:off x="9816329" y="4526489"/>
                <a:ext cx="142560" cy="178200"/>
              </p14:xfrm>
            </p:contentPart>
          </mc:Choice>
          <mc:Fallback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63F06991-EC41-D04B-3744-73193D66D907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9807689" y="4517849"/>
                  <a:ext cx="16020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8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A61CAF90-B166-6854-07BC-8EFBEA8E6DA5}"/>
                    </a:ext>
                  </a:extLst>
                </p14:cNvPr>
                <p14:cNvContentPartPr/>
                <p14:nvPr/>
              </p14:nvContentPartPr>
              <p14:xfrm>
                <a:off x="10033049" y="4507049"/>
                <a:ext cx="175320" cy="176760"/>
              </p14:xfrm>
            </p:contentPart>
          </mc:Choice>
          <mc:Fallback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A61CAF90-B166-6854-07BC-8EFBEA8E6DA5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10024049" y="4498409"/>
                  <a:ext cx="19296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0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0086492E-F4CF-1CC0-EF25-50957B927675}"/>
                    </a:ext>
                  </a:extLst>
                </p14:cNvPr>
                <p14:cNvContentPartPr/>
                <p14:nvPr/>
              </p14:nvContentPartPr>
              <p14:xfrm>
                <a:off x="10017209" y="4348289"/>
                <a:ext cx="115200" cy="484560"/>
              </p14:xfrm>
            </p:contentPart>
          </mc:Choice>
          <mc:Fallback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0086492E-F4CF-1CC0-EF25-50957B927675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10008209" y="4339289"/>
                  <a:ext cx="132840" cy="50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2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23FDDA52-F9DF-8473-A926-1DE65852DADC}"/>
                    </a:ext>
                  </a:extLst>
                </p14:cNvPr>
                <p14:cNvContentPartPr/>
                <p14:nvPr/>
              </p14:nvContentPartPr>
              <p14:xfrm>
                <a:off x="10325369" y="4473929"/>
                <a:ext cx="110880" cy="216000"/>
              </p14:xfrm>
            </p:contentPart>
          </mc:Choice>
          <mc:Fallback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23FDDA52-F9DF-8473-A926-1DE65852DADC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0316729" y="4465289"/>
                  <a:ext cx="128520" cy="233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823B28A-3468-1BAB-C2FF-B6D1CD45C22D}"/>
              </a:ext>
            </a:extLst>
          </p:cNvPr>
          <p:cNvGrpSpPr/>
          <p:nvPr/>
        </p:nvGrpSpPr>
        <p:grpSpPr>
          <a:xfrm>
            <a:off x="10711289" y="4458089"/>
            <a:ext cx="406440" cy="229680"/>
            <a:chOff x="10711289" y="4458089"/>
            <a:chExt cx="406440" cy="229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64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9E0CD003-1A2C-9186-DA5E-2B84E76FCCFB}"/>
                    </a:ext>
                  </a:extLst>
                </p14:cNvPr>
                <p14:cNvContentPartPr/>
                <p14:nvPr/>
              </p14:nvContentPartPr>
              <p14:xfrm>
                <a:off x="10711289" y="4458089"/>
                <a:ext cx="213120" cy="229320"/>
              </p14:xfrm>
            </p:contentPart>
          </mc:Choice>
          <mc:Fallback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9E0CD003-1A2C-9186-DA5E-2B84E76FCCFB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0702289" y="4449449"/>
                  <a:ext cx="23076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6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6D92669A-C1CE-5B63-87D1-AE4A551E297B}"/>
                    </a:ext>
                  </a:extLst>
                </p14:cNvPr>
                <p14:cNvContentPartPr/>
                <p14:nvPr/>
              </p14:nvContentPartPr>
              <p14:xfrm>
                <a:off x="10940249" y="4532969"/>
                <a:ext cx="177480" cy="154800"/>
              </p14:xfrm>
            </p:contentPart>
          </mc:Choice>
          <mc:Fallback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6D92669A-C1CE-5B63-87D1-AE4A551E297B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0931249" y="4523969"/>
                  <a:ext cx="195120" cy="172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6B9487B9-F7A2-59EC-53DA-EE32560CE6F5}"/>
              </a:ext>
            </a:extLst>
          </p:cNvPr>
          <p:cNvGrpSpPr/>
          <p:nvPr/>
        </p:nvGrpSpPr>
        <p:grpSpPr>
          <a:xfrm>
            <a:off x="675929" y="4795769"/>
            <a:ext cx="2405520" cy="449280"/>
            <a:chOff x="675929" y="4795769"/>
            <a:chExt cx="2405520" cy="449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68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591FE5B3-BB1A-B6C0-DA44-329E675A68CE}"/>
                    </a:ext>
                  </a:extLst>
                </p14:cNvPr>
                <p14:cNvContentPartPr/>
                <p14:nvPr/>
              </p14:nvContentPartPr>
              <p14:xfrm>
                <a:off x="693569" y="5033729"/>
                <a:ext cx="14040" cy="103680"/>
              </p14:xfrm>
            </p:contentPart>
          </mc:Choice>
          <mc:Fallback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591FE5B3-BB1A-B6C0-DA44-329E675A68CE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684569" y="5024729"/>
                  <a:ext cx="316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0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9F1502E4-6BF0-9D04-42F4-4DB109E062E3}"/>
                    </a:ext>
                  </a:extLst>
                </p14:cNvPr>
                <p14:cNvContentPartPr/>
                <p14:nvPr/>
              </p14:nvContentPartPr>
              <p14:xfrm>
                <a:off x="675929" y="4931849"/>
                <a:ext cx="164880" cy="202680"/>
              </p14:xfrm>
            </p:contentPart>
          </mc:Choice>
          <mc:Fallback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9F1502E4-6BF0-9D04-42F4-4DB109E062E3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667289" y="4922849"/>
                  <a:ext cx="18252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2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212DA028-1298-2AAC-F53A-9449F9399C81}"/>
                    </a:ext>
                  </a:extLst>
                </p14:cNvPr>
                <p14:cNvContentPartPr/>
                <p14:nvPr/>
              </p14:nvContentPartPr>
              <p14:xfrm>
                <a:off x="859529" y="4964249"/>
                <a:ext cx="265320" cy="173160"/>
              </p14:xfrm>
            </p:contentPart>
          </mc:Choice>
          <mc:Fallback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212DA028-1298-2AAC-F53A-9449F9399C81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850889" y="4955609"/>
                  <a:ext cx="28296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4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F54A4A59-CBA6-EA8B-881E-3BE5391E5DC9}"/>
                    </a:ext>
                  </a:extLst>
                </p14:cNvPr>
                <p14:cNvContentPartPr/>
                <p14:nvPr/>
              </p14:nvContentPartPr>
              <p14:xfrm>
                <a:off x="1152569" y="4845809"/>
                <a:ext cx="222840" cy="302760"/>
              </p14:xfrm>
            </p:contentPart>
          </mc:Choice>
          <mc:Fallback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F54A4A59-CBA6-EA8B-881E-3BE5391E5DC9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1143569" y="4837169"/>
                  <a:ext cx="24048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6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0709CCC9-1820-F41F-FE83-68C3CC413D12}"/>
                    </a:ext>
                  </a:extLst>
                </p14:cNvPr>
                <p14:cNvContentPartPr/>
                <p14:nvPr/>
              </p14:nvContentPartPr>
              <p14:xfrm>
                <a:off x="1504649" y="4954889"/>
                <a:ext cx="23760" cy="188640"/>
              </p14:xfrm>
            </p:contentPart>
          </mc:Choice>
          <mc:Fallback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0709CCC9-1820-F41F-FE83-68C3CC413D12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1496009" y="4945889"/>
                  <a:ext cx="4140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8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F3163589-E8F1-4A4E-70B5-21859F21B6FC}"/>
                    </a:ext>
                  </a:extLst>
                </p14:cNvPr>
                <p14:cNvContentPartPr/>
                <p14:nvPr/>
              </p14:nvContentPartPr>
              <p14:xfrm>
                <a:off x="1489529" y="4795769"/>
                <a:ext cx="4320" cy="4320"/>
              </p14:xfrm>
            </p:contentPart>
          </mc:Choice>
          <mc:Fallback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F3163589-E8F1-4A4E-70B5-21859F21B6FC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1480889" y="4786769"/>
                  <a:ext cx="219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9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7EC4C62C-DDCD-1C38-909B-26D0415BFBB2}"/>
                    </a:ext>
                  </a:extLst>
                </p14:cNvPr>
                <p14:cNvContentPartPr/>
                <p14:nvPr/>
              </p14:nvContentPartPr>
              <p14:xfrm>
                <a:off x="1646489" y="4920689"/>
                <a:ext cx="23040" cy="236880"/>
              </p14:xfrm>
            </p:contentPart>
          </mc:Choice>
          <mc:Fallback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7EC4C62C-DDCD-1C38-909B-26D0415BFBB2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1637849" y="4912049"/>
                  <a:ext cx="4068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1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DE612316-BD07-921B-9CB6-718EE0737CAE}"/>
                    </a:ext>
                  </a:extLst>
                </p14:cNvPr>
                <p14:cNvContentPartPr/>
                <p14:nvPr/>
              </p14:nvContentPartPr>
              <p14:xfrm>
                <a:off x="1675649" y="4922489"/>
                <a:ext cx="153360" cy="210240"/>
              </p14:xfrm>
            </p:contentPart>
          </mc:Choice>
          <mc:Fallback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DE612316-BD07-921B-9CB6-718EE0737CAE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1667009" y="4913849"/>
                  <a:ext cx="17100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3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C0336C35-31DC-00A7-75E3-9A55B7ADC6E6}"/>
                    </a:ext>
                  </a:extLst>
                </p14:cNvPr>
                <p14:cNvContentPartPr/>
                <p14:nvPr/>
              </p14:nvContentPartPr>
              <p14:xfrm>
                <a:off x="1897409" y="4948769"/>
                <a:ext cx="137160" cy="176760"/>
              </p14:xfrm>
            </p:contentPart>
          </mc:Choice>
          <mc:Fallback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C0336C35-31DC-00A7-75E3-9A55B7ADC6E6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1888409" y="4940129"/>
                  <a:ext cx="15480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5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0EA4B6B0-975D-14A4-5DA7-D6170CBA2149}"/>
                    </a:ext>
                  </a:extLst>
                </p14:cNvPr>
                <p14:cNvContentPartPr/>
                <p14:nvPr/>
              </p14:nvContentPartPr>
              <p14:xfrm>
                <a:off x="2322569" y="4961369"/>
                <a:ext cx="140040" cy="150480"/>
              </p14:xfrm>
            </p:contentPart>
          </mc:Choice>
          <mc:Fallback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0EA4B6B0-975D-14A4-5DA7-D6170CBA2149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2313569" y="4952729"/>
                  <a:ext cx="15768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7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64CCD8AF-C020-41AD-8883-A25D6EB81B58}"/>
                    </a:ext>
                  </a:extLst>
                </p14:cNvPr>
                <p14:cNvContentPartPr/>
                <p14:nvPr/>
              </p14:nvContentPartPr>
              <p14:xfrm>
                <a:off x="2317169" y="4831769"/>
                <a:ext cx="10080" cy="12600"/>
              </p14:xfrm>
            </p:contentPart>
          </mc:Choice>
          <mc:Fallback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64CCD8AF-C020-41AD-8883-A25D6EB81B58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2308529" y="4822769"/>
                  <a:ext cx="277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8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47B0D734-DDF8-DAFD-421B-48A09A910A53}"/>
                    </a:ext>
                  </a:extLst>
                </p14:cNvPr>
                <p14:cNvContentPartPr/>
                <p14:nvPr/>
              </p14:nvContentPartPr>
              <p14:xfrm>
                <a:off x="2517329" y="4926449"/>
                <a:ext cx="202680" cy="176760"/>
              </p14:xfrm>
            </p:contentPart>
          </mc:Choice>
          <mc:Fallback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47B0D734-DDF8-DAFD-421B-48A09A910A53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2508689" y="4917809"/>
                  <a:ext cx="22032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0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3A5A2464-94BE-91F6-4BF0-3115A1E1D007}"/>
                    </a:ext>
                  </a:extLst>
                </p14:cNvPr>
                <p14:cNvContentPartPr/>
                <p14:nvPr/>
              </p14:nvContentPartPr>
              <p14:xfrm>
                <a:off x="2738369" y="4967489"/>
                <a:ext cx="165960" cy="157320"/>
              </p14:xfrm>
            </p:contentPart>
          </mc:Choice>
          <mc:Fallback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3A5A2464-94BE-91F6-4BF0-3115A1E1D007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2729369" y="4958849"/>
                  <a:ext cx="18360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2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AAE6850F-380D-9B09-2ECE-54880A3DFB14}"/>
                    </a:ext>
                  </a:extLst>
                </p14:cNvPr>
                <p14:cNvContentPartPr/>
                <p14:nvPr/>
              </p14:nvContentPartPr>
              <p14:xfrm>
                <a:off x="2962289" y="4937249"/>
                <a:ext cx="119160" cy="164160"/>
              </p14:xfrm>
            </p:contentPart>
          </mc:Choice>
          <mc:Fallback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AAE6850F-380D-9B09-2ECE-54880A3DFB14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2953289" y="4928609"/>
                  <a:ext cx="13680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4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4E060692-A45D-8D6B-C4A5-AF6642656F39}"/>
                    </a:ext>
                  </a:extLst>
                </p14:cNvPr>
                <p14:cNvContentPartPr/>
                <p14:nvPr/>
              </p14:nvContentPartPr>
              <p14:xfrm>
                <a:off x="2173529" y="5142809"/>
                <a:ext cx="30240" cy="102240"/>
              </p14:xfrm>
            </p:contentPart>
          </mc:Choice>
          <mc:Fallback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4E060692-A45D-8D6B-C4A5-AF6642656F39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2164529" y="5134169"/>
                  <a:ext cx="47880" cy="119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96">
            <p14:nvContentPartPr>
              <p14:cNvPr id="300" name="Ink 299">
                <a:extLst>
                  <a:ext uri="{FF2B5EF4-FFF2-40B4-BE49-F238E27FC236}">
                    <a16:creationId xmlns:a16="http://schemas.microsoft.com/office/drawing/2014/main" id="{FEA08FF7-D85B-8A19-DE3C-28E873A7DDC5}"/>
                  </a:ext>
                </a:extLst>
              </p14:cNvPr>
              <p14:cNvContentPartPr/>
              <p14:nvPr/>
            </p14:nvContentPartPr>
            <p14:xfrm>
              <a:off x="3393209" y="5012129"/>
              <a:ext cx="309600" cy="186120"/>
            </p14:xfrm>
          </p:contentPart>
        </mc:Choice>
        <mc:Fallback>
          <p:pic>
            <p:nvPicPr>
              <p:cNvPr id="300" name="Ink 299">
                <a:extLst>
                  <a:ext uri="{FF2B5EF4-FFF2-40B4-BE49-F238E27FC236}">
                    <a16:creationId xmlns:a16="http://schemas.microsoft.com/office/drawing/2014/main" id="{FEA08FF7-D85B-8A19-DE3C-28E873A7DDC5}"/>
                  </a:ext>
                </a:extLst>
              </p:cNvPr>
              <p:cNvPicPr/>
              <p:nvPr/>
            </p:nvPicPr>
            <p:blipFill>
              <a:blip r:embed="rId497"/>
              <a:stretch>
                <a:fillRect/>
              </a:stretch>
            </p:blipFill>
            <p:spPr>
              <a:xfrm>
                <a:off x="3384569" y="5003129"/>
                <a:ext cx="327240" cy="203760"/>
              </a:xfrm>
              <a:prstGeom prst="rect">
                <a:avLst/>
              </a:prstGeom>
            </p:spPr>
          </p:pic>
        </mc:Fallback>
      </mc:AlternateContent>
      <p:grpSp>
        <p:nvGrpSpPr>
          <p:cNvPr id="313" name="Group 312">
            <a:extLst>
              <a:ext uri="{FF2B5EF4-FFF2-40B4-BE49-F238E27FC236}">
                <a16:creationId xmlns:a16="http://schemas.microsoft.com/office/drawing/2014/main" id="{BA0488A5-0FC8-1EE5-1988-147651680C75}"/>
              </a:ext>
            </a:extLst>
          </p:cNvPr>
          <p:cNvGrpSpPr/>
          <p:nvPr/>
        </p:nvGrpSpPr>
        <p:grpSpPr>
          <a:xfrm>
            <a:off x="4151729" y="4810889"/>
            <a:ext cx="1589760" cy="519480"/>
            <a:chOff x="4151729" y="4810889"/>
            <a:chExt cx="1589760" cy="519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98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7D364067-99FD-C7A4-8265-06BCC6E8702F}"/>
                    </a:ext>
                  </a:extLst>
                </p14:cNvPr>
                <p14:cNvContentPartPr/>
                <p14:nvPr/>
              </p14:nvContentPartPr>
              <p14:xfrm>
                <a:off x="4151729" y="4810889"/>
                <a:ext cx="182880" cy="338760"/>
              </p14:xfrm>
            </p:contentPart>
          </mc:Choice>
          <mc:Fallback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7D364067-99FD-C7A4-8265-06BCC6E8702F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4143089" y="4801889"/>
                  <a:ext cx="200520" cy="35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0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5F460FFD-41EB-6B4B-82E4-CBC68CE61E82}"/>
                    </a:ext>
                  </a:extLst>
                </p14:cNvPr>
                <p14:cNvContentPartPr/>
                <p14:nvPr/>
              </p14:nvContentPartPr>
              <p14:xfrm>
                <a:off x="4390409" y="4968569"/>
                <a:ext cx="23760" cy="167760"/>
              </p14:xfrm>
            </p:contentPart>
          </mc:Choice>
          <mc:Fallback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5F460FFD-41EB-6B4B-82E4-CBC68CE61E82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4381409" y="4959929"/>
                  <a:ext cx="4140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2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5529A45B-2572-5981-C240-316C1FB978BE}"/>
                    </a:ext>
                  </a:extLst>
                </p14:cNvPr>
                <p14:cNvContentPartPr/>
                <p14:nvPr/>
              </p14:nvContentPartPr>
              <p14:xfrm>
                <a:off x="4544129" y="4973249"/>
                <a:ext cx="300240" cy="183240"/>
              </p14:xfrm>
            </p:contentPart>
          </mc:Choice>
          <mc:Fallback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5529A45B-2572-5981-C240-316C1FB978BE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4535489" y="4964609"/>
                  <a:ext cx="3178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4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3FEF7A1C-19B0-9D77-60BC-D61A1F9FE702}"/>
                    </a:ext>
                  </a:extLst>
                </p14:cNvPr>
                <p14:cNvContentPartPr/>
                <p14:nvPr/>
              </p14:nvContentPartPr>
              <p14:xfrm>
                <a:off x="4800449" y="4856609"/>
                <a:ext cx="7560" cy="10800"/>
              </p14:xfrm>
            </p:contentPart>
          </mc:Choice>
          <mc:Fallback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3FEF7A1C-19B0-9D77-60BC-D61A1F9FE702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4791449" y="4847969"/>
                  <a:ext cx="2520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6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B0430B53-A0E7-0008-B4EF-06A4088AD685}"/>
                    </a:ext>
                  </a:extLst>
                </p14:cNvPr>
                <p14:cNvContentPartPr/>
                <p14:nvPr/>
              </p14:nvContentPartPr>
              <p14:xfrm>
                <a:off x="4941209" y="4976129"/>
                <a:ext cx="133560" cy="354240"/>
              </p14:xfrm>
            </p:contentPart>
          </mc:Choice>
          <mc:Fallback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B0430B53-A0E7-0008-B4EF-06A4088AD685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4932569" y="4967489"/>
                  <a:ext cx="151200" cy="37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8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C5B98D0F-DD64-5D80-4B7F-D15634283698}"/>
                    </a:ext>
                  </a:extLst>
                </p14:cNvPr>
                <p14:cNvContentPartPr/>
                <p14:nvPr/>
              </p14:nvContentPartPr>
              <p14:xfrm>
                <a:off x="5154329" y="4959569"/>
                <a:ext cx="90000" cy="185400"/>
              </p14:xfrm>
            </p:contentPart>
          </mc:Choice>
          <mc:Fallback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C5B98D0F-DD64-5D80-4B7F-D15634283698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5145329" y="4950569"/>
                  <a:ext cx="10764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0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AE1AB378-1D12-83F9-1382-10C7C2DC1C49}"/>
                    </a:ext>
                  </a:extLst>
                </p14:cNvPr>
                <p14:cNvContentPartPr/>
                <p14:nvPr/>
              </p14:nvContentPartPr>
              <p14:xfrm>
                <a:off x="5320649" y="4941929"/>
                <a:ext cx="147600" cy="218160"/>
              </p14:xfrm>
            </p:contentPart>
          </mc:Choice>
          <mc:Fallback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AE1AB378-1D12-83F9-1382-10C7C2DC1C49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5312009" y="4932929"/>
                  <a:ext cx="16524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2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3D8C70FB-784A-2F0E-47D4-2B7D8A35AE42}"/>
                    </a:ext>
                  </a:extLst>
                </p14:cNvPr>
                <p14:cNvContentPartPr/>
                <p14:nvPr/>
              </p14:nvContentPartPr>
              <p14:xfrm>
                <a:off x="5460689" y="4999889"/>
                <a:ext cx="280800" cy="174240"/>
              </p14:xfrm>
            </p:contentPart>
          </mc:Choice>
          <mc:Fallback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3D8C70FB-784A-2F0E-47D4-2B7D8A35AE42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5452049" y="4991249"/>
                  <a:ext cx="298440" cy="191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E6E36723-1FBB-8F97-E64F-9BBCE8ED391B}"/>
              </a:ext>
            </a:extLst>
          </p:cNvPr>
          <p:cNvGrpSpPr/>
          <p:nvPr/>
        </p:nvGrpSpPr>
        <p:grpSpPr>
          <a:xfrm>
            <a:off x="6229289" y="4925009"/>
            <a:ext cx="844920" cy="288360"/>
            <a:chOff x="6229289" y="4925009"/>
            <a:chExt cx="844920" cy="288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14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292F5FF3-0B90-3405-0041-F4CC28B2B00E}"/>
                    </a:ext>
                  </a:extLst>
                </p14:cNvPr>
                <p14:cNvContentPartPr/>
                <p14:nvPr/>
              </p14:nvContentPartPr>
              <p14:xfrm>
                <a:off x="6229289" y="4994489"/>
                <a:ext cx="150120" cy="186480"/>
              </p14:xfrm>
            </p:contentPart>
          </mc:Choice>
          <mc:Fallback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292F5FF3-0B90-3405-0041-F4CC28B2B00E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6220289" y="4985849"/>
                  <a:ext cx="16776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6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26783095-69A0-F13E-6175-2948101E4927}"/>
                    </a:ext>
                  </a:extLst>
                </p14:cNvPr>
                <p14:cNvContentPartPr/>
                <p14:nvPr/>
              </p14:nvContentPartPr>
              <p14:xfrm>
                <a:off x="6404969" y="4925009"/>
                <a:ext cx="39240" cy="259920"/>
              </p14:xfrm>
            </p:contentPart>
          </mc:Choice>
          <mc:Fallback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26783095-69A0-F13E-6175-2948101E4927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6396329" y="4916009"/>
                  <a:ext cx="56880" cy="27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8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38A558CA-E237-0DA8-56FE-BA1C23D6F6DB}"/>
                    </a:ext>
                  </a:extLst>
                </p14:cNvPr>
                <p14:cNvContentPartPr/>
                <p14:nvPr/>
              </p14:nvContentPartPr>
              <p14:xfrm>
                <a:off x="6492449" y="5020409"/>
                <a:ext cx="217080" cy="172080"/>
              </p14:xfrm>
            </p:contentPart>
          </mc:Choice>
          <mc:Fallback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38A558CA-E237-0DA8-56FE-BA1C23D6F6DB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6483449" y="5011409"/>
                  <a:ext cx="2347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0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05C93D55-33BE-7ED1-C40B-28DF86C409D5}"/>
                    </a:ext>
                  </a:extLst>
                </p14:cNvPr>
                <p14:cNvContentPartPr/>
                <p14:nvPr/>
              </p14:nvContentPartPr>
              <p14:xfrm>
                <a:off x="6802409" y="5043809"/>
                <a:ext cx="271800" cy="169560"/>
              </p14:xfrm>
            </p:contentPart>
          </mc:Choice>
          <mc:Fallback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05C93D55-33BE-7ED1-C40B-28DF86C409D5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6793769" y="5034809"/>
                  <a:ext cx="289440" cy="187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8" name="Group 337">
            <a:extLst>
              <a:ext uri="{FF2B5EF4-FFF2-40B4-BE49-F238E27FC236}">
                <a16:creationId xmlns:a16="http://schemas.microsoft.com/office/drawing/2014/main" id="{6C0624F6-D00D-B5AA-2D3B-971E45A1FF28}"/>
              </a:ext>
            </a:extLst>
          </p:cNvPr>
          <p:cNvGrpSpPr/>
          <p:nvPr/>
        </p:nvGrpSpPr>
        <p:grpSpPr>
          <a:xfrm>
            <a:off x="7502969" y="4943369"/>
            <a:ext cx="1369440" cy="356400"/>
            <a:chOff x="7502969" y="4943369"/>
            <a:chExt cx="1369440" cy="356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22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07DD2015-8740-8995-EFDD-B39205B3E921}"/>
                    </a:ext>
                  </a:extLst>
                </p14:cNvPr>
                <p14:cNvContentPartPr/>
                <p14:nvPr/>
              </p14:nvContentPartPr>
              <p14:xfrm>
                <a:off x="7502969" y="5039129"/>
                <a:ext cx="220320" cy="205200"/>
              </p14:xfrm>
            </p:contentPart>
          </mc:Choice>
          <mc:Fallback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07DD2015-8740-8995-EFDD-B39205B3E921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7493969" y="5030129"/>
                  <a:ext cx="23796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4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E6E10CF3-71C9-5F58-0F9A-63CF9376FDFB}"/>
                    </a:ext>
                  </a:extLst>
                </p14:cNvPr>
                <p14:cNvContentPartPr/>
                <p14:nvPr/>
              </p14:nvContentPartPr>
              <p14:xfrm>
                <a:off x="7814369" y="5064329"/>
                <a:ext cx="114120" cy="191880"/>
              </p14:xfrm>
            </p:contentPart>
          </mc:Choice>
          <mc:Fallback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E6E10CF3-71C9-5F58-0F9A-63CF9376FDFB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7805369" y="5055689"/>
                  <a:ext cx="13176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6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113077F4-1D79-2D29-ECC2-E46924B061E5}"/>
                    </a:ext>
                  </a:extLst>
                </p14:cNvPr>
                <p14:cNvContentPartPr/>
                <p14:nvPr/>
              </p14:nvContentPartPr>
              <p14:xfrm>
                <a:off x="7833089" y="4943369"/>
                <a:ext cx="15120" cy="22680"/>
              </p14:xfrm>
            </p:contentPart>
          </mc:Choice>
          <mc:Fallback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113077F4-1D79-2D29-ECC2-E46924B061E5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7824089" y="4934729"/>
                  <a:ext cx="3276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8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7D920A3F-DAB1-5A2E-5E6D-929515B41206}"/>
                    </a:ext>
                  </a:extLst>
                </p14:cNvPr>
                <p14:cNvContentPartPr/>
                <p14:nvPr/>
              </p14:nvContentPartPr>
              <p14:xfrm>
                <a:off x="7996529" y="5010689"/>
                <a:ext cx="192600" cy="289080"/>
              </p14:xfrm>
            </p:contentPart>
          </mc:Choice>
          <mc:Fallback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7D920A3F-DAB1-5A2E-5E6D-929515B41206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7987529" y="5002049"/>
                  <a:ext cx="210240" cy="30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0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5262616B-0718-FF40-B29B-EA0418B3FAB9}"/>
                    </a:ext>
                  </a:extLst>
                </p14:cNvPr>
                <p14:cNvContentPartPr/>
                <p14:nvPr/>
              </p14:nvContentPartPr>
              <p14:xfrm>
                <a:off x="8336369" y="5069009"/>
                <a:ext cx="193680" cy="214200"/>
              </p14:xfrm>
            </p:contentPart>
          </mc:Choice>
          <mc:Fallback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5262616B-0718-FF40-B29B-EA0418B3FAB9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8327729" y="5060009"/>
                  <a:ext cx="21132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2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9521E5BC-AEBE-BDB1-81A1-0AFD4C0B408F}"/>
                    </a:ext>
                  </a:extLst>
                </p14:cNvPr>
                <p14:cNvContentPartPr/>
                <p14:nvPr/>
              </p14:nvContentPartPr>
              <p14:xfrm>
                <a:off x="8653529" y="5120489"/>
                <a:ext cx="218880" cy="156960"/>
              </p14:xfrm>
            </p:contentPart>
          </mc:Choice>
          <mc:Fallback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9521E5BC-AEBE-BDB1-81A1-0AFD4C0B408F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8644889" y="5111489"/>
                  <a:ext cx="236520" cy="17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B0A7AED4-31D1-77CB-B670-5DF6A2DD6731}"/>
              </a:ext>
            </a:extLst>
          </p:cNvPr>
          <p:cNvGrpSpPr/>
          <p:nvPr/>
        </p:nvGrpSpPr>
        <p:grpSpPr>
          <a:xfrm>
            <a:off x="9072569" y="5081609"/>
            <a:ext cx="490320" cy="331200"/>
            <a:chOff x="9072569" y="5081609"/>
            <a:chExt cx="490320" cy="331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34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FF386BD8-9BFB-3E8C-FDF7-225EE6BA5BD9}"/>
                    </a:ext>
                  </a:extLst>
                </p14:cNvPr>
                <p14:cNvContentPartPr/>
                <p14:nvPr/>
              </p14:nvContentPartPr>
              <p14:xfrm>
                <a:off x="9072569" y="5297609"/>
                <a:ext cx="35280" cy="115200"/>
              </p14:xfrm>
            </p:contentPart>
          </mc:Choice>
          <mc:Fallback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FF386BD8-9BFB-3E8C-FDF7-225EE6BA5BD9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9063929" y="5288609"/>
                  <a:ext cx="529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6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0B15BD0A-6310-9C30-F380-E14C3F1C1E70}"/>
                    </a:ext>
                  </a:extLst>
                </p14:cNvPr>
                <p14:cNvContentPartPr/>
                <p14:nvPr/>
              </p14:nvContentPartPr>
              <p14:xfrm>
                <a:off x="9285689" y="5192849"/>
                <a:ext cx="277200" cy="190440"/>
              </p14:xfrm>
            </p:contentPart>
          </mc:Choice>
          <mc:Fallback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0B15BD0A-6310-9C30-F380-E14C3F1C1E70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9276689" y="5184209"/>
                  <a:ext cx="29484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8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0CE95309-3E08-6D20-D48B-BC3A7C1DA210}"/>
                    </a:ext>
                  </a:extLst>
                </p14:cNvPr>
                <p14:cNvContentPartPr/>
                <p14:nvPr/>
              </p14:nvContentPartPr>
              <p14:xfrm>
                <a:off x="9460289" y="5081609"/>
                <a:ext cx="16560" cy="60480"/>
              </p14:xfrm>
            </p:contentPart>
          </mc:Choice>
          <mc:Fallback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0CE95309-3E08-6D20-D48B-BC3A7C1DA210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9451289" y="5072609"/>
                  <a:ext cx="34200" cy="7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6" name="Group 335">
            <a:extLst>
              <a:ext uri="{FF2B5EF4-FFF2-40B4-BE49-F238E27FC236}">
                <a16:creationId xmlns:a16="http://schemas.microsoft.com/office/drawing/2014/main" id="{2E74842A-A400-EEB6-A0B8-FFFD084EA7F4}"/>
              </a:ext>
            </a:extLst>
          </p:cNvPr>
          <p:cNvGrpSpPr/>
          <p:nvPr/>
        </p:nvGrpSpPr>
        <p:grpSpPr>
          <a:xfrm>
            <a:off x="9968609" y="5136329"/>
            <a:ext cx="612000" cy="222120"/>
            <a:chOff x="9968609" y="5136329"/>
            <a:chExt cx="612000" cy="222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40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13C62A4D-1F9C-926E-7208-4B32AB9DA22B}"/>
                    </a:ext>
                  </a:extLst>
                </p14:cNvPr>
                <p14:cNvContentPartPr/>
                <p14:nvPr/>
              </p14:nvContentPartPr>
              <p14:xfrm>
                <a:off x="9968609" y="5136329"/>
                <a:ext cx="252360" cy="222120"/>
              </p14:xfrm>
            </p:contentPart>
          </mc:Choice>
          <mc:Fallback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13C62A4D-1F9C-926E-7208-4B32AB9DA22B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9959609" y="5127329"/>
                  <a:ext cx="27000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2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31256C76-1CC1-02A4-DCBB-12BD66E7A78D}"/>
                    </a:ext>
                  </a:extLst>
                </p14:cNvPr>
                <p14:cNvContentPartPr/>
                <p14:nvPr/>
              </p14:nvContentPartPr>
              <p14:xfrm>
                <a:off x="10235009" y="5196449"/>
                <a:ext cx="151920" cy="150120"/>
              </p14:xfrm>
            </p:contentPart>
          </mc:Choice>
          <mc:Fallback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31256C76-1CC1-02A4-DCBB-12BD66E7A78D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10226009" y="5187449"/>
                  <a:ext cx="16956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4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23FEA7DE-72B6-D704-914A-2B31CC025F83}"/>
                    </a:ext>
                  </a:extLst>
                </p14:cNvPr>
                <p14:cNvContentPartPr/>
                <p14:nvPr/>
              </p14:nvContentPartPr>
              <p14:xfrm>
                <a:off x="10461089" y="5161889"/>
                <a:ext cx="119520" cy="180000"/>
              </p14:xfrm>
            </p:contentPart>
          </mc:Choice>
          <mc:Fallback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23FEA7DE-72B6-D704-914A-2B31CC025F83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10452089" y="5152889"/>
                  <a:ext cx="137160" cy="197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5" name="Group 334">
            <a:extLst>
              <a:ext uri="{FF2B5EF4-FFF2-40B4-BE49-F238E27FC236}">
                <a16:creationId xmlns:a16="http://schemas.microsoft.com/office/drawing/2014/main" id="{50F8B2B5-D1E9-6E09-E44A-8A90DF9AE71D}"/>
              </a:ext>
            </a:extLst>
          </p:cNvPr>
          <p:cNvGrpSpPr/>
          <p:nvPr/>
        </p:nvGrpSpPr>
        <p:grpSpPr>
          <a:xfrm>
            <a:off x="10893089" y="4966769"/>
            <a:ext cx="630720" cy="388080"/>
            <a:chOff x="10893089" y="4966769"/>
            <a:chExt cx="630720" cy="388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46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D8CC318E-B9BE-38A0-2C28-CDB1DC449F6A}"/>
                    </a:ext>
                  </a:extLst>
                </p14:cNvPr>
                <p14:cNvContentPartPr/>
                <p14:nvPr/>
              </p14:nvContentPartPr>
              <p14:xfrm>
                <a:off x="10934489" y="5196089"/>
                <a:ext cx="11520" cy="158760"/>
              </p14:xfrm>
            </p:contentPart>
          </mc:Choice>
          <mc:Fallback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D8CC318E-B9BE-38A0-2C28-CDB1DC449F6A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10925489" y="5187449"/>
                  <a:ext cx="2916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8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EBCC5654-5E8B-4E2A-A185-6885E7DED7DD}"/>
                    </a:ext>
                  </a:extLst>
                </p14:cNvPr>
                <p14:cNvContentPartPr/>
                <p14:nvPr/>
              </p14:nvContentPartPr>
              <p14:xfrm>
                <a:off x="10893089" y="5060729"/>
                <a:ext cx="10080" cy="52560"/>
              </p14:xfrm>
            </p:contentPart>
          </mc:Choice>
          <mc:Fallback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EBCC5654-5E8B-4E2A-A185-6885E7DED7DD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10884449" y="5051729"/>
                  <a:ext cx="2772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0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BAE660CD-334D-FD94-1A6C-33C2BC37D18A}"/>
                    </a:ext>
                  </a:extLst>
                </p14:cNvPr>
                <p14:cNvContentPartPr/>
                <p14:nvPr/>
              </p14:nvContentPartPr>
              <p14:xfrm>
                <a:off x="10985609" y="4966769"/>
                <a:ext cx="180360" cy="380520"/>
              </p14:xfrm>
            </p:contentPart>
          </mc:Choice>
          <mc:Fallback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BAE660CD-334D-FD94-1A6C-33C2BC37D18A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10976609" y="4957769"/>
                  <a:ext cx="198000" cy="39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2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5936C50E-CCE7-072D-590D-1E2CC327C5B1}"/>
                    </a:ext>
                  </a:extLst>
                </p14:cNvPr>
                <p14:cNvContentPartPr/>
                <p14:nvPr/>
              </p14:nvContentPartPr>
              <p14:xfrm>
                <a:off x="11297009" y="5138129"/>
                <a:ext cx="20520" cy="200520"/>
              </p14:xfrm>
            </p:contentPart>
          </mc:Choice>
          <mc:Fallback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5936C50E-CCE7-072D-590D-1E2CC327C5B1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1288009" y="5129129"/>
                  <a:ext cx="3816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4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D746198F-FDB1-375F-B302-9A2CCABEFD52}"/>
                    </a:ext>
                  </a:extLst>
                </p14:cNvPr>
                <p14:cNvContentPartPr/>
                <p14:nvPr/>
              </p14:nvContentPartPr>
              <p14:xfrm>
                <a:off x="11398169" y="5196089"/>
                <a:ext cx="125640" cy="128520"/>
              </p14:xfrm>
            </p:contentPart>
          </mc:Choice>
          <mc:Fallback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D746198F-FDB1-375F-B302-9A2CCABEFD52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1389169" y="5187449"/>
                  <a:ext cx="143280" cy="146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C1F0E67A-32EC-70CD-2264-B63D55647A0E}"/>
              </a:ext>
            </a:extLst>
          </p:cNvPr>
          <p:cNvGrpSpPr/>
          <p:nvPr/>
        </p:nvGrpSpPr>
        <p:grpSpPr>
          <a:xfrm>
            <a:off x="636689" y="5389049"/>
            <a:ext cx="1110240" cy="530280"/>
            <a:chOff x="636689" y="5389049"/>
            <a:chExt cx="1110240" cy="530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56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8C17181A-23B4-1219-4E0D-92ECBE562890}"/>
                    </a:ext>
                  </a:extLst>
                </p14:cNvPr>
                <p14:cNvContentPartPr/>
                <p14:nvPr/>
              </p14:nvContentPartPr>
              <p14:xfrm>
                <a:off x="636689" y="5532689"/>
                <a:ext cx="171000" cy="229320"/>
              </p14:xfrm>
            </p:contentPart>
          </mc:Choice>
          <mc:Fallback>
            <p:pic>
              <p:nvPicPr>
                <p:cNvPr id="339" name="Ink 338">
                  <a:extLst>
                    <a:ext uri="{FF2B5EF4-FFF2-40B4-BE49-F238E27FC236}">
                      <a16:creationId xmlns:a16="http://schemas.microsoft.com/office/drawing/2014/main" id="{8C17181A-23B4-1219-4E0D-92ECBE562890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627689" y="5523689"/>
                  <a:ext cx="18864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8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DCD5DCFD-2468-DC6E-8C79-2108A1BFF379}"/>
                    </a:ext>
                  </a:extLst>
                </p14:cNvPr>
                <p14:cNvContentPartPr/>
                <p14:nvPr/>
              </p14:nvContentPartPr>
              <p14:xfrm>
                <a:off x="841529" y="5573729"/>
                <a:ext cx="171000" cy="345600"/>
              </p14:xfrm>
            </p:contentPart>
          </mc:Choice>
          <mc:Fallback>
            <p:pic>
              <p:nvPicPr>
                <p:cNvPr id="340" name="Ink 339">
                  <a:extLst>
                    <a:ext uri="{FF2B5EF4-FFF2-40B4-BE49-F238E27FC236}">
                      <a16:creationId xmlns:a16="http://schemas.microsoft.com/office/drawing/2014/main" id="{DCD5DCFD-2468-DC6E-8C79-2108A1BFF379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832529" y="5565089"/>
                  <a:ext cx="18864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0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3E1305EB-9DEE-0EB5-3645-16630CCBE971}"/>
                    </a:ext>
                  </a:extLst>
                </p14:cNvPr>
                <p14:cNvContentPartPr/>
                <p14:nvPr/>
              </p14:nvContentPartPr>
              <p14:xfrm>
                <a:off x="1043849" y="5589209"/>
                <a:ext cx="39960" cy="146520"/>
              </p14:xfrm>
            </p:contentPart>
          </mc:Choice>
          <mc:Fallback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3E1305EB-9DEE-0EB5-3645-16630CCBE971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1034849" y="5580209"/>
                  <a:ext cx="5760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2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A2ACC361-3B8F-DAE1-DFC7-80EC01F65BD6}"/>
                    </a:ext>
                  </a:extLst>
                </p14:cNvPr>
                <p14:cNvContentPartPr/>
                <p14:nvPr/>
              </p14:nvContentPartPr>
              <p14:xfrm>
                <a:off x="1122689" y="5430809"/>
                <a:ext cx="190800" cy="266760"/>
              </p14:xfrm>
            </p:contentPart>
          </mc:Choice>
          <mc:Fallback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A2ACC361-3B8F-DAE1-DFC7-80EC01F65BD6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1114049" y="5422169"/>
                  <a:ext cx="208440" cy="28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4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C4FCC338-2114-1784-CA1B-DC8685B90E10}"/>
                    </a:ext>
                  </a:extLst>
                </p14:cNvPr>
                <p14:cNvContentPartPr/>
                <p14:nvPr/>
              </p14:nvContentPartPr>
              <p14:xfrm>
                <a:off x="1387289" y="5533049"/>
                <a:ext cx="195120" cy="146520"/>
              </p14:xfrm>
            </p:contentPart>
          </mc:Choice>
          <mc:Fallback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C4FCC338-2114-1784-CA1B-DC8685B90E10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378289" y="5524049"/>
                  <a:ext cx="2127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6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150378DB-E588-0C1D-38BE-2169F6406B3A}"/>
                    </a:ext>
                  </a:extLst>
                </p14:cNvPr>
                <p14:cNvContentPartPr/>
                <p14:nvPr/>
              </p14:nvContentPartPr>
              <p14:xfrm>
                <a:off x="1409249" y="5389049"/>
                <a:ext cx="27360" cy="411840"/>
              </p14:xfrm>
            </p:contentPart>
          </mc:Choice>
          <mc:Fallback>
            <p:pic>
              <p:nvPicPr>
                <p:cNvPr id="344" name="Ink 343">
                  <a:extLst>
                    <a:ext uri="{FF2B5EF4-FFF2-40B4-BE49-F238E27FC236}">
                      <a16:creationId xmlns:a16="http://schemas.microsoft.com/office/drawing/2014/main" id="{150378DB-E588-0C1D-38BE-2169F6406B3A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400609" y="5380049"/>
                  <a:ext cx="45000" cy="42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8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BE3C170A-E56F-8DB1-AB97-4E3013BB2985}"/>
                    </a:ext>
                  </a:extLst>
                </p14:cNvPr>
                <p14:cNvContentPartPr/>
                <p14:nvPr/>
              </p14:nvContentPartPr>
              <p14:xfrm>
                <a:off x="1586729" y="5510729"/>
                <a:ext cx="160200" cy="162720"/>
              </p14:xfrm>
            </p:contentPart>
          </mc:Choice>
          <mc:Fallback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BE3C170A-E56F-8DB1-AB97-4E3013BB2985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578089" y="5501729"/>
                  <a:ext cx="177840" cy="180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56A8883E-E7E1-87DD-9670-E38BFF1F38DC}"/>
              </a:ext>
            </a:extLst>
          </p:cNvPr>
          <p:cNvGrpSpPr/>
          <p:nvPr/>
        </p:nvGrpSpPr>
        <p:grpSpPr>
          <a:xfrm>
            <a:off x="2097929" y="5381489"/>
            <a:ext cx="986040" cy="360000"/>
            <a:chOff x="2097929" y="5381489"/>
            <a:chExt cx="986040" cy="360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70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17B2B292-A0DD-99AF-EE95-652B0E4102C8}"/>
                    </a:ext>
                  </a:extLst>
                </p14:cNvPr>
                <p14:cNvContentPartPr/>
                <p14:nvPr/>
              </p14:nvContentPartPr>
              <p14:xfrm>
                <a:off x="2097929" y="5653649"/>
                <a:ext cx="5040" cy="87840"/>
              </p14:xfrm>
            </p:contentPart>
          </mc:Choice>
          <mc:Fallback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17B2B292-A0DD-99AF-EE95-652B0E4102C8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2089289" y="5644649"/>
                  <a:ext cx="226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2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7E7DDF38-AFD2-9519-A8E3-F3CD6BA8E27B}"/>
                    </a:ext>
                  </a:extLst>
                </p14:cNvPr>
                <p14:cNvContentPartPr/>
                <p14:nvPr/>
              </p14:nvContentPartPr>
              <p14:xfrm>
                <a:off x="2263889" y="5514689"/>
                <a:ext cx="170280" cy="145800"/>
              </p14:xfrm>
            </p:contentPart>
          </mc:Choice>
          <mc:Fallback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7E7DDF38-AFD2-9519-A8E3-F3CD6BA8E27B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2254889" y="5506049"/>
                  <a:ext cx="1879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4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87224D9F-D6FD-951E-6D8A-12E69A503129}"/>
                    </a:ext>
                  </a:extLst>
                </p14:cNvPr>
                <p14:cNvContentPartPr/>
                <p14:nvPr/>
              </p14:nvContentPartPr>
              <p14:xfrm>
                <a:off x="2254889" y="5381489"/>
                <a:ext cx="10080" cy="7920"/>
              </p14:xfrm>
            </p:contentPart>
          </mc:Choice>
          <mc:Fallback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87224D9F-D6FD-951E-6D8A-12E69A503129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2246249" y="5372849"/>
                  <a:ext cx="277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5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2AB0959E-2AD5-19E3-D209-E5AB8471A3D3}"/>
                    </a:ext>
                  </a:extLst>
                </p14:cNvPr>
                <p14:cNvContentPartPr/>
                <p14:nvPr/>
              </p14:nvContentPartPr>
              <p14:xfrm>
                <a:off x="2467649" y="5466449"/>
                <a:ext cx="217440" cy="221040"/>
              </p14:xfrm>
            </p:contentPart>
          </mc:Choice>
          <mc:Fallback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2AB0959E-2AD5-19E3-D209-E5AB8471A3D3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2459009" y="5457449"/>
                  <a:ext cx="23508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7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91E45EED-DE82-4D7D-E42C-3AD9578390D0}"/>
                    </a:ext>
                  </a:extLst>
                </p14:cNvPr>
                <p14:cNvContentPartPr/>
                <p14:nvPr/>
              </p14:nvContentPartPr>
              <p14:xfrm>
                <a:off x="2709569" y="5519729"/>
                <a:ext cx="182160" cy="159120"/>
              </p14:xfrm>
            </p:contentPart>
          </mc:Choice>
          <mc:Fallback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91E45EED-DE82-4D7D-E42C-3AD9578390D0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2700569" y="5511089"/>
                  <a:ext cx="1998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9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B60B974A-B53B-FB37-B5F9-4E1BD7511712}"/>
                    </a:ext>
                  </a:extLst>
                </p14:cNvPr>
                <p14:cNvContentPartPr/>
                <p14:nvPr/>
              </p14:nvContentPartPr>
              <p14:xfrm>
                <a:off x="2847809" y="5544209"/>
                <a:ext cx="43560" cy="116280"/>
              </p14:xfrm>
            </p:contentPart>
          </mc:Choice>
          <mc:Fallback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B60B974A-B53B-FB37-B5F9-4E1BD7511712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2839169" y="5535209"/>
                  <a:ext cx="6120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1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E49FDD39-D85A-A105-293C-19DE6C0170C1}"/>
                    </a:ext>
                  </a:extLst>
                </p14:cNvPr>
                <p14:cNvContentPartPr/>
                <p14:nvPr/>
              </p14:nvContentPartPr>
              <p14:xfrm>
                <a:off x="2950049" y="5508209"/>
                <a:ext cx="133920" cy="164160"/>
              </p14:xfrm>
            </p:contentPart>
          </mc:Choice>
          <mc:Fallback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E49FDD39-D85A-A105-293C-19DE6C0170C1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2941049" y="5499209"/>
                  <a:ext cx="151560" cy="181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9" name="Group 368">
            <a:extLst>
              <a:ext uri="{FF2B5EF4-FFF2-40B4-BE49-F238E27FC236}">
                <a16:creationId xmlns:a16="http://schemas.microsoft.com/office/drawing/2014/main" id="{CA9DCECC-B25C-FC33-9724-4A0B5BEDE21C}"/>
              </a:ext>
            </a:extLst>
          </p:cNvPr>
          <p:cNvGrpSpPr/>
          <p:nvPr/>
        </p:nvGrpSpPr>
        <p:grpSpPr>
          <a:xfrm>
            <a:off x="3449009" y="5372489"/>
            <a:ext cx="617760" cy="340560"/>
            <a:chOff x="3449009" y="5372489"/>
            <a:chExt cx="617760" cy="340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83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E1F36402-68CE-BB3B-3D16-54E2A00084C2}"/>
                    </a:ext>
                  </a:extLst>
                </p14:cNvPr>
                <p14:cNvContentPartPr/>
                <p14:nvPr/>
              </p14:nvContentPartPr>
              <p14:xfrm>
                <a:off x="3449009" y="5372489"/>
                <a:ext cx="206640" cy="327240"/>
              </p14:xfrm>
            </p:contentPart>
          </mc:Choice>
          <mc:Fallback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E1F36402-68CE-BB3B-3D16-54E2A00084C2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3440369" y="5363849"/>
                  <a:ext cx="224280" cy="34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5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413ECFCD-A684-0997-0CF2-2B2DAEBF2990}"/>
                    </a:ext>
                  </a:extLst>
                </p14:cNvPr>
                <p14:cNvContentPartPr/>
                <p14:nvPr/>
              </p14:nvContentPartPr>
              <p14:xfrm>
                <a:off x="3739529" y="5471849"/>
                <a:ext cx="144000" cy="241200"/>
              </p14:xfrm>
            </p:contentPart>
          </mc:Choice>
          <mc:Fallback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413ECFCD-A684-0997-0CF2-2B2DAEBF2990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3730889" y="5463209"/>
                  <a:ext cx="16164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7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A80AF618-551E-D47C-5D09-7990934B7B42}"/>
                    </a:ext>
                  </a:extLst>
                </p14:cNvPr>
                <p14:cNvContentPartPr/>
                <p14:nvPr/>
              </p14:nvContentPartPr>
              <p14:xfrm>
                <a:off x="3906929" y="5540969"/>
                <a:ext cx="159840" cy="151920"/>
              </p14:xfrm>
            </p:contentPart>
          </mc:Choice>
          <mc:Fallback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A80AF618-551E-D47C-5D09-7990934B7B42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3898289" y="5531969"/>
                  <a:ext cx="177480" cy="169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9306B5AF-87A8-971C-68E0-48FE51626A32}"/>
              </a:ext>
            </a:extLst>
          </p:cNvPr>
          <p:cNvGrpSpPr/>
          <p:nvPr/>
        </p:nvGrpSpPr>
        <p:grpSpPr>
          <a:xfrm>
            <a:off x="4324529" y="5427209"/>
            <a:ext cx="890280" cy="292680"/>
            <a:chOff x="4324529" y="5427209"/>
            <a:chExt cx="890280" cy="292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89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B2A98E20-8724-DFD8-C49D-F6477B36C925}"/>
                    </a:ext>
                  </a:extLst>
                </p14:cNvPr>
                <p14:cNvContentPartPr/>
                <p14:nvPr/>
              </p14:nvContentPartPr>
              <p14:xfrm>
                <a:off x="4324529" y="5465729"/>
                <a:ext cx="285120" cy="247680"/>
              </p14:xfrm>
            </p:contentPart>
          </mc:Choice>
          <mc:Fallback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B2A98E20-8724-DFD8-C49D-F6477B36C925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4315889" y="5457089"/>
                  <a:ext cx="30276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1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E6FC607F-D8DD-532E-CA85-00F313DE40DA}"/>
                    </a:ext>
                  </a:extLst>
                </p14:cNvPr>
                <p14:cNvContentPartPr/>
                <p14:nvPr/>
              </p14:nvContentPartPr>
              <p14:xfrm>
                <a:off x="4468889" y="5427209"/>
                <a:ext cx="10080" cy="7560"/>
              </p14:xfrm>
            </p:contentPart>
          </mc:Choice>
          <mc:Fallback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E6FC607F-D8DD-532E-CA85-00F313DE40DA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4459889" y="5418209"/>
                  <a:ext cx="277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2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449E2A59-1328-F766-F0E9-92A51DA510C8}"/>
                    </a:ext>
                  </a:extLst>
                </p14:cNvPr>
                <p14:cNvContentPartPr/>
                <p14:nvPr/>
              </p14:nvContentPartPr>
              <p14:xfrm>
                <a:off x="4667969" y="5508929"/>
                <a:ext cx="183960" cy="189000"/>
              </p14:xfrm>
            </p:contentPart>
          </mc:Choice>
          <mc:Fallback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449E2A59-1328-F766-F0E9-92A51DA510C8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4658969" y="5500289"/>
                  <a:ext cx="20160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4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337CF48B-1491-E4F4-049D-821870F9A075}"/>
                    </a:ext>
                  </a:extLst>
                </p14:cNvPr>
                <p14:cNvContentPartPr/>
                <p14:nvPr/>
              </p14:nvContentPartPr>
              <p14:xfrm>
                <a:off x="4926089" y="5525129"/>
                <a:ext cx="288720" cy="194760"/>
              </p14:xfrm>
            </p:contentPart>
          </mc:Choice>
          <mc:Fallback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337CF48B-1491-E4F4-049D-821870F9A075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4917089" y="5516129"/>
                  <a:ext cx="306360" cy="212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CA7EF9A5-717A-C3E5-F75B-DEF4FE706FB4}"/>
              </a:ext>
            </a:extLst>
          </p:cNvPr>
          <p:cNvGrpSpPr/>
          <p:nvPr/>
        </p:nvGrpSpPr>
        <p:grpSpPr>
          <a:xfrm>
            <a:off x="5565089" y="5429729"/>
            <a:ext cx="1615320" cy="336240"/>
            <a:chOff x="5565089" y="5429729"/>
            <a:chExt cx="1615320" cy="336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96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E2824299-38AC-45DF-9146-C79030C82F21}"/>
                    </a:ext>
                  </a:extLst>
                </p14:cNvPr>
                <p14:cNvContentPartPr/>
                <p14:nvPr/>
              </p14:nvContentPartPr>
              <p14:xfrm>
                <a:off x="5565089" y="5501729"/>
                <a:ext cx="276480" cy="213120"/>
              </p14:xfrm>
            </p:contentPart>
          </mc:Choice>
          <mc:Fallback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E2824299-38AC-45DF-9146-C79030C82F21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5556449" y="5493089"/>
                  <a:ext cx="29412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8">
              <p14:nvContentPartPr>
                <p14:cNvPr id="361" name="Ink 360">
                  <a:extLst>
                    <a:ext uri="{FF2B5EF4-FFF2-40B4-BE49-F238E27FC236}">
                      <a16:creationId xmlns:a16="http://schemas.microsoft.com/office/drawing/2014/main" id="{0A21D824-9ECB-8497-73BF-F383C5A77145}"/>
                    </a:ext>
                  </a:extLst>
                </p14:cNvPr>
                <p14:cNvContentPartPr/>
                <p14:nvPr/>
              </p14:nvContentPartPr>
              <p14:xfrm>
                <a:off x="5969009" y="5512529"/>
                <a:ext cx="145080" cy="205200"/>
              </p14:xfrm>
            </p:contentPart>
          </mc:Choice>
          <mc:Fallback>
            <p:pic>
              <p:nvPicPr>
                <p:cNvPr id="361" name="Ink 360">
                  <a:extLst>
                    <a:ext uri="{FF2B5EF4-FFF2-40B4-BE49-F238E27FC236}">
                      <a16:creationId xmlns:a16="http://schemas.microsoft.com/office/drawing/2014/main" id="{0A21D824-9ECB-8497-73BF-F383C5A77145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5960369" y="5503529"/>
                  <a:ext cx="16272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0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6D8E8F5C-97A9-5EC6-0BC6-EB88C5701BCD}"/>
                    </a:ext>
                  </a:extLst>
                </p14:cNvPr>
                <p14:cNvContentPartPr/>
                <p14:nvPr/>
              </p14:nvContentPartPr>
              <p14:xfrm>
                <a:off x="5959289" y="5429729"/>
                <a:ext cx="11520" cy="7920"/>
              </p14:xfrm>
            </p:contentPart>
          </mc:Choice>
          <mc:Fallback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6D8E8F5C-97A9-5EC6-0BC6-EB88C5701BCD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5950289" y="5420729"/>
                  <a:ext cx="291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1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455A23DC-7568-6D85-4C64-1335C616C807}"/>
                    </a:ext>
                  </a:extLst>
                </p14:cNvPr>
                <p14:cNvContentPartPr/>
                <p14:nvPr/>
              </p14:nvContentPartPr>
              <p14:xfrm>
                <a:off x="6112289" y="5479769"/>
                <a:ext cx="263160" cy="274680"/>
              </p14:xfrm>
            </p:contentPart>
          </mc:Choice>
          <mc:Fallback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455A23DC-7568-6D85-4C64-1335C616C807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6103649" y="5470769"/>
                  <a:ext cx="280800" cy="29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3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367AAD94-29BB-79B0-9BE3-EA45C8582904}"/>
                    </a:ext>
                  </a:extLst>
                </p14:cNvPr>
                <p14:cNvContentPartPr/>
                <p14:nvPr/>
              </p14:nvContentPartPr>
              <p14:xfrm>
                <a:off x="6468689" y="5543489"/>
                <a:ext cx="244080" cy="185040"/>
              </p14:xfrm>
            </p:contentPart>
          </mc:Choice>
          <mc:Fallback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367AAD94-29BB-79B0-9BE3-EA45C8582904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6460049" y="5534489"/>
                  <a:ext cx="26172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5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B84EDA48-0F8F-9279-AB1D-1C68A927FCF7}"/>
                    </a:ext>
                  </a:extLst>
                </p14:cNvPr>
                <p14:cNvContentPartPr/>
                <p14:nvPr/>
              </p14:nvContentPartPr>
              <p14:xfrm>
                <a:off x="6806729" y="5556809"/>
                <a:ext cx="186840" cy="180720"/>
              </p14:xfrm>
            </p:contentPart>
          </mc:Choice>
          <mc:Fallback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B84EDA48-0F8F-9279-AB1D-1C68A927FCF7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6797729" y="5547809"/>
                  <a:ext cx="20448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7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F2BCFAD5-061E-0004-3BE3-27C8E39C83BC}"/>
                    </a:ext>
                  </a:extLst>
                </p14:cNvPr>
                <p14:cNvContentPartPr/>
                <p14:nvPr/>
              </p14:nvContentPartPr>
              <p14:xfrm>
                <a:off x="7172849" y="5714489"/>
                <a:ext cx="7560" cy="360"/>
              </p14:xfrm>
            </p:contentPart>
          </mc:Choice>
          <mc:Fallback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F2BCFAD5-061E-0004-3BE3-27C8E39C83BC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7163849" y="5705489"/>
                  <a:ext cx="252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9">
              <p14:nvContentPartPr>
                <p14:cNvPr id="372" name="Ink 371">
                  <a:extLst>
                    <a:ext uri="{FF2B5EF4-FFF2-40B4-BE49-F238E27FC236}">
                      <a16:creationId xmlns:a16="http://schemas.microsoft.com/office/drawing/2014/main" id="{89846FA5-9599-B347-BE62-99E07AA963F0}"/>
                    </a:ext>
                  </a:extLst>
                </p14:cNvPr>
                <p14:cNvContentPartPr/>
                <p14:nvPr/>
              </p14:nvContentPartPr>
              <p14:xfrm>
                <a:off x="7127489" y="5722769"/>
                <a:ext cx="30240" cy="43200"/>
              </p14:xfrm>
            </p:contentPart>
          </mc:Choice>
          <mc:Fallback>
            <p:pic>
              <p:nvPicPr>
                <p:cNvPr id="372" name="Ink 371">
                  <a:extLst>
                    <a:ext uri="{FF2B5EF4-FFF2-40B4-BE49-F238E27FC236}">
                      <a16:creationId xmlns:a16="http://schemas.microsoft.com/office/drawing/2014/main" id="{89846FA5-9599-B347-BE62-99E07AA963F0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7118849" y="5713769"/>
                  <a:ext cx="47880" cy="60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66AECD07-111A-0948-F5F0-2C33FBC66CAC}"/>
              </a:ext>
            </a:extLst>
          </p:cNvPr>
          <p:cNvGrpSpPr/>
          <p:nvPr/>
        </p:nvGrpSpPr>
        <p:grpSpPr>
          <a:xfrm>
            <a:off x="654689" y="5990609"/>
            <a:ext cx="2577240" cy="451800"/>
            <a:chOff x="654689" y="5990609"/>
            <a:chExt cx="2577240" cy="451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11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2878BF0C-4E92-E852-FF0F-4F4DF38F5BBE}"/>
                    </a:ext>
                  </a:extLst>
                </p14:cNvPr>
                <p14:cNvContentPartPr/>
                <p14:nvPr/>
              </p14:nvContentPartPr>
              <p14:xfrm>
                <a:off x="654689" y="6080609"/>
                <a:ext cx="253440" cy="279360"/>
              </p14:xfrm>
            </p:contentPart>
          </mc:Choice>
          <mc:Fallback>
            <p:pic>
              <p:nvPicPr>
                <p:cNvPr id="374" name="Ink 373">
                  <a:extLst>
                    <a:ext uri="{FF2B5EF4-FFF2-40B4-BE49-F238E27FC236}">
                      <a16:creationId xmlns:a16="http://schemas.microsoft.com/office/drawing/2014/main" id="{2878BF0C-4E92-E852-FF0F-4F4DF38F5BBE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646049" y="6071969"/>
                  <a:ext cx="27108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3">
              <p14:nvContentPartPr>
                <p14:cNvPr id="375" name="Ink 374">
                  <a:extLst>
                    <a:ext uri="{FF2B5EF4-FFF2-40B4-BE49-F238E27FC236}">
                      <a16:creationId xmlns:a16="http://schemas.microsoft.com/office/drawing/2014/main" id="{FCF955F9-2FC0-7471-015A-D635056ACC70}"/>
                    </a:ext>
                  </a:extLst>
                </p14:cNvPr>
                <p14:cNvContentPartPr/>
                <p14:nvPr/>
              </p14:nvContentPartPr>
              <p14:xfrm>
                <a:off x="995609" y="6180689"/>
                <a:ext cx="163080" cy="156960"/>
              </p14:xfrm>
            </p:contentPart>
          </mc:Choice>
          <mc:Fallback>
            <p:pic>
              <p:nvPicPr>
                <p:cNvPr id="375" name="Ink 374">
                  <a:extLst>
                    <a:ext uri="{FF2B5EF4-FFF2-40B4-BE49-F238E27FC236}">
                      <a16:creationId xmlns:a16="http://schemas.microsoft.com/office/drawing/2014/main" id="{FCF955F9-2FC0-7471-015A-D635056ACC70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986969" y="6172049"/>
                  <a:ext cx="18072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5">
              <p14:nvContentPartPr>
                <p14:cNvPr id="376" name="Ink 375">
                  <a:extLst>
                    <a:ext uri="{FF2B5EF4-FFF2-40B4-BE49-F238E27FC236}">
                      <a16:creationId xmlns:a16="http://schemas.microsoft.com/office/drawing/2014/main" id="{06A5B31B-DF68-9EE6-698D-4050EEF95B23}"/>
                    </a:ext>
                  </a:extLst>
                </p14:cNvPr>
                <p14:cNvContentPartPr/>
                <p14:nvPr/>
              </p14:nvContentPartPr>
              <p14:xfrm>
                <a:off x="1204049" y="6159809"/>
                <a:ext cx="200880" cy="177480"/>
              </p14:xfrm>
            </p:contentPart>
          </mc:Choice>
          <mc:Fallback>
            <p:pic>
              <p:nvPicPr>
                <p:cNvPr id="376" name="Ink 375">
                  <a:extLst>
                    <a:ext uri="{FF2B5EF4-FFF2-40B4-BE49-F238E27FC236}">
                      <a16:creationId xmlns:a16="http://schemas.microsoft.com/office/drawing/2014/main" id="{06A5B31B-DF68-9EE6-698D-4050EEF95B23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1195409" y="6151169"/>
                  <a:ext cx="21852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7">
              <p14:nvContentPartPr>
                <p14:cNvPr id="377" name="Ink 376">
                  <a:extLst>
                    <a:ext uri="{FF2B5EF4-FFF2-40B4-BE49-F238E27FC236}">
                      <a16:creationId xmlns:a16="http://schemas.microsoft.com/office/drawing/2014/main" id="{B60427E1-5662-2633-1936-AF534948AE40}"/>
                    </a:ext>
                  </a:extLst>
                </p14:cNvPr>
                <p14:cNvContentPartPr/>
                <p14:nvPr/>
              </p14:nvContentPartPr>
              <p14:xfrm>
                <a:off x="1491329" y="6125969"/>
                <a:ext cx="171000" cy="180360"/>
              </p14:xfrm>
            </p:contentPart>
          </mc:Choice>
          <mc:Fallback>
            <p:pic>
              <p:nvPicPr>
                <p:cNvPr id="377" name="Ink 376">
                  <a:extLst>
                    <a:ext uri="{FF2B5EF4-FFF2-40B4-BE49-F238E27FC236}">
                      <a16:creationId xmlns:a16="http://schemas.microsoft.com/office/drawing/2014/main" id="{B60427E1-5662-2633-1936-AF534948AE40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1482329" y="6117329"/>
                  <a:ext cx="18864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9">
              <p14:nvContentPartPr>
                <p14:cNvPr id="378" name="Ink 377">
                  <a:extLst>
                    <a:ext uri="{FF2B5EF4-FFF2-40B4-BE49-F238E27FC236}">
                      <a16:creationId xmlns:a16="http://schemas.microsoft.com/office/drawing/2014/main" id="{DD684C31-038A-D765-4573-CCF8C8185E90}"/>
                    </a:ext>
                  </a:extLst>
                </p14:cNvPr>
                <p14:cNvContentPartPr/>
                <p14:nvPr/>
              </p14:nvContentPartPr>
              <p14:xfrm>
                <a:off x="1716329" y="6162329"/>
                <a:ext cx="188280" cy="168480"/>
              </p14:xfrm>
            </p:contentPart>
          </mc:Choice>
          <mc:Fallback>
            <p:pic>
              <p:nvPicPr>
                <p:cNvPr id="378" name="Ink 377">
                  <a:extLst>
                    <a:ext uri="{FF2B5EF4-FFF2-40B4-BE49-F238E27FC236}">
                      <a16:creationId xmlns:a16="http://schemas.microsoft.com/office/drawing/2014/main" id="{DD684C31-038A-D765-4573-CCF8C8185E90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1707329" y="6153689"/>
                  <a:ext cx="20592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1">
              <p14:nvContentPartPr>
                <p14:cNvPr id="379" name="Ink 378">
                  <a:extLst>
                    <a:ext uri="{FF2B5EF4-FFF2-40B4-BE49-F238E27FC236}">
                      <a16:creationId xmlns:a16="http://schemas.microsoft.com/office/drawing/2014/main" id="{7688423D-FB0A-D9D5-634C-3E9D35A846D2}"/>
                    </a:ext>
                  </a:extLst>
                </p14:cNvPr>
                <p14:cNvContentPartPr/>
                <p14:nvPr/>
              </p14:nvContentPartPr>
              <p14:xfrm>
                <a:off x="1751249" y="6169529"/>
                <a:ext cx="145080" cy="185040"/>
              </p14:xfrm>
            </p:contentPart>
          </mc:Choice>
          <mc:Fallback>
            <p:pic>
              <p:nvPicPr>
                <p:cNvPr id="379" name="Ink 378">
                  <a:extLst>
                    <a:ext uri="{FF2B5EF4-FFF2-40B4-BE49-F238E27FC236}">
                      <a16:creationId xmlns:a16="http://schemas.microsoft.com/office/drawing/2014/main" id="{7688423D-FB0A-D9D5-634C-3E9D35A846D2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1742249" y="6160889"/>
                  <a:ext cx="16272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3">
              <p14:nvContentPartPr>
                <p14:cNvPr id="380" name="Ink 379">
                  <a:extLst>
                    <a:ext uri="{FF2B5EF4-FFF2-40B4-BE49-F238E27FC236}">
                      <a16:creationId xmlns:a16="http://schemas.microsoft.com/office/drawing/2014/main" id="{601B8EB0-C348-078A-FE36-984A176C0123}"/>
                    </a:ext>
                  </a:extLst>
                </p14:cNvPr>
                <p14:cNvContentPartPr/>
                <p14:nvPr/>
              </p14:nvContentPartPr>
              <p14:xfrm>
                <a:off x="2047889" y="6015089"/>
                <a:ext cx="54000" cy="296640"/>
              </p14:xfrm>
            </p:contentPart>
          </mc:Choice>
          <mc:Fallback>
            <p:pic>
              <p:nvPicPr>
                <p:cNvPr id="380" name="Ink 379">
                  <a:extLst>
                    <a:ext uri="{FF2B5EF4-FFF2-40B4-BE49-F238E27FC236}">
                      <a16:creationId xmlns:a16="http://schemas.microsoft.com/office/drawing/2014/main" id="{601B8EB0-C348-078A-FE36-984A176C0123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2038889" y="6006449"/>
                  <a:ext cx="71640" cy="31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5">
              <p14:nvContentPartPr>
                <p14:cNvPr id="381" name="Ink 380">
                  <a:extLst>
                    <a:ext uri="{FF2B5EF4-FFF2-40B4-BE49-F238E27FC236}">
                      <a16:creationId xmlns:a16="http://schemas.microsoft.com/office/drawing/2014/main" id="{4070CF4F-507B-0DB4-B987-71B8AF224261}"/>
                    </a:ext>
                  </a:extLst>
                </p14:cNvPr>
                <p14:cNvContentPartPr/>
                <p14:nvPr/>
              </p14:nvContentPartPr>
              <p14:xfrm>
                <a:off x="2111609" y="5990609"/>
                <a:ext cx="252360" cy="396000"/>
              </p14:xfrm>
            </p:contentPart>
          </mc:Choice>
          <mc:Fallback>
            <p:pic>
              <p:nvPicPr>
                <p:cNvPr id="381" name="Ink 380">
                  <a:extLst>
                    <a:ext uri="{FF2B5EF4-FFF2-40B4-BE49-F238E27FC236}">
                      <a16:creationId xmlns:a16="http://schemas.microsoft.com/office/drawing/2014/main" id="{4070CF4F-507B-0DB4-B987-71B8AF224261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2102609" y="5981609"/>
                  <a:ext cx="270000" cy="41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7">
              <p14:nvContentPartPr>
                <p14:cNvPr id="383" name="Ink 382">
                  <a:extLst>
                    <a:ext uri="{FF2B5EF4-FFF2-40B4-BE49-F238E27FC236}">
                      <a16:creationId xmlns:a16="http://schemas.microsoft.com/office/drawing/2014/main" id="{A5792059-5D99-E7C5-8CF5-EB2A15EFDF84}"/>
                    </a:ext>
                  </a:extLst>
                </p14:cNvPr>
                <p14:cNvContentPartPr/>
                <p14:nvPr/>
              </p14:nvContentPartPr>
              <p14:xfrm>
                <a:off x="2420849" y="6177089"/>
                <a:ext cx="115560" cy="131040"/>
              </p14:xfrm>
            </p:contentPart>
          </mc:Choice>
          <mc:Fallback>
            <p:pic>
              <p:nvPicPr>
                <p:cNvPr id="383" name="Ink 382">
                  <a:extLst>
                    <a:ext uri="{FF2B5EF4-FFF2-40B4-BE49-F238E27FC236}">
                      <a16:creationId xmlns:a16="http://schemas.microsoft.com/office/drawing/2014/main" id="{A5792059-5D99-E7C5-8CF5-EB2A15EFDF84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2412209" y="6168449"/>
                  <a:ext cx="13320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9">
              <p14:nvContentPartPr>
                <p14:cNvPr id="384" name="Ink 383">
                  <a:extLst>
                    <a:ext uri="{FF2B5EF4-FFF2-40B4-BE49-F238E27FC236}">
                      <a16:creationId xmlns:a16="http://schemas.microsoft.com/office/drawing/2014/main" id="{9FA92A8C-B2FD-07BF-C765-772BF46159D7}"/>
                    </a:ext>
                  </a:extLst>
                </p14:cNvPr>
                <p14:cNvContentPartPr/>
                <p14:nvPr/>
              </p14:nvContentPartPr>
              <p14:xfrm>
                <a:off x="2595449" y="6164129"/>
                <a:ext cx="134280" cy="157320"/>
              </p14:xfrm>
            </p:contentPart>
          </mc:Choice>
          <mc:Fallback>
            <p:pic>
              <p:nvPicPr>
                <p:cNvPr id="384" name="Ink 383">
                  <a:extLst>
                    <a:ext uri="{FF2B5EF4-FFF2-40B4-BE49-F238E27FC236}">
                      <a16:creationId xmlns:a16="http://schemas.microsoft.com/office/drawing/2014/main" id="{9FA92A8C-B2FD-07BF-C765-772BF46159D7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2586449" y="6155129"/>
                  <a:ext cx="1519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1">
              <p14:nvContentPartPr>
                <p14:cNvPr id="385" name="Ink 384">
                  <a:extLst>
                    <a:ext uri="{FF2B5EF4-FFF2-40B4-BE49-F238E27FC236}">
                      <a16:creationId xmlns:a16="http://schemas.microsoft.com/office/drawing/2014/main" id="{B0DFA2F6-25A0-4871-61DC-0D25CEF73895}"/>
                    </a:ext>
                  </a:extLst>
                </p14:cNvPr>
                <p14:cNvContentPartPr/>
                <p14:nvPr/>
              </p14:nvContentPartPr>
              <p14:xfrm>
                <a:off x="2824049" y="6170609"/>
                <a:ext cx="167760" cy="124560"/>
              </p14:xfrm>
            </p:contentPart>
          </mc:Choice>
          <mc:Fallback>
            <p:pic>
              <p:nvPicPr>
                <p:cNvPr id="385" name="Ink 384">
                  <a:extLst>
                    <a:ext uri="{FF2B5EF4-FFF2-40B4-BE49-F238E27FC236}">
                      <a16:creationId xmlns:a16="http://schemas.microsoft.com/office/drawing/2014/main" id="{B0DFA2F6-25A0-4871-61DC-0D25CEF73895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2815049" y="6161969"/>
                  <a:ext cx="1854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3">
              <p14:nvContentPartPr>
                <p14:cNvPr id="386" name="Ink 385">
                  <a:extLst>
                    <a:ext uri="{FF2B5EF4-FFF2-40B4-BE49-F238E27FC236}">
                      <a16:creationId xmlns:a16="http://schemas.microsoft.com/office/drawing/2014/main" id="{78398038-7EFF-ACC9-48E6-BCD879F33612}"/>
                    </a:ext>
                  </a:extLst>
                </p14:cNvPr>
                <p14:cNvContentPartPr/>
                <p14:nvPr/>
              </p14:nvContentPartPr>
              <p14:xfrm>
                <a:off x="2805329" y="6020129"/>
                <a:ext cx="122400" cy="422280"/>
              </p14:xfrm>
            </p:contentPart>
          </mc:Choice>
          <mc:Fallback>
            <p:pic>
              <p:nvPicPr>
                <p:cNvPr id="386" name="Ink 385">
                  <a:extLst>
                    <a:ext uri="{FF2B5EF4-FFF2-40B4-BE49-F238E27FC236}">
                      <a16:creationId xmlns:a16="http://schemas.microsoft.com/office/drawing/2014/main" id="{78398038-7EFF-ACC9-48E6-BCD879F33612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2796329" y="6011129"/>
                  <a:ext cx="140040" cy="43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5">
              <p14:nvContentPartPr>
                <p14:cNvPr id="387" name="Ink 386">
                  <a:extLst>
                    <a:ext uri="{FF2B5EF4-FFF2-40B4-BE49-F238E27FC236}">
                      <a16:creationId xmlns:a16="http://schemas.microsoft.com/office/drawing/2014/main" id="{4524D70E-637A-D3A1-A27D-CC86842D343F}"/>
                    </a:ext>
                  </a:extLst>
                </p14:cNvPr>
                <p14:cNvContentPartPr/>
                <p14:nvPr/>
              </p14:nvContentPartPr>
              <p14:xfrm>
                <a:off x="3074609" y="6099689"/>
                <a:ext cx="157320" cy="199080"/>
              </p14:xfrm>
            </p:contentPart>
          </mc:Choice>
          <mc:Fallback>
            <p:pic>
              <p:nvPicPr>
                <p:cNvPr id="387" name="Ink 386">
                  <a:extLst>
                    <a:ext uri="{FF2B5EF4-FFF2-40B4-BE49-F238E27FC236}">
                      <a16:creationId xmlns:a16="http://schemas.microsoft.com/office/drawing/2014/main" id="{4524D70E-637A-D3A1-A27D-CC86842D343F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3065609" y="6091049"/>
                  <a:ext cx="174960" cy="216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841791FB-1B97-7865-3732-97636C5C9F45}"/>
              </a:ext>
            </a:extLst>
          </p:cNvPr>
          <p:cNvGrpSpPr/>
          <p:nvPr/>
        </p:nvGrpSpPr>
        <p:grpSpPr>
          <a:xfrm>
            <a:off x="3517409" y="6008609"/>
            <a:ext cx="879480" cy="433800"/>
            <a:chOff x="3517409" y="6008609"/>
            <a:chExt cx="879480" cy="433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37">
              <p14:nvContentPartPr>
                <p14:cNvPr id="389" name="Ink 388">
                  <a:extLst>
                    <a:ext uri="{FF2B5EF4-FFF2-40B4-BE49-F238E27FC236}">
                      <a16:creationId xmlns:a16="http://schemas.microsoft.com/office/drawing/2014/main" id="{647BF027-94CB-4838-99A0-764D546A16F0}"/>
                    </a:ext>
                  </a:extLst>
                </p14:cNvPr>
                <p14:cNvContentPartPr/>
                <p14:nvPr/>
              </p14:nvContentPartPr>
              <p14:xfrm>
                <a:off x="3575369" y="6176009"/>
                <a:ext cx="177480" cy="109080"/>
              </p14:xfrm>
            </p:contentPart>
          </mc:Choice>
          <mc:Fallback>
            <p:pic>
              <p:nvPicPr>
                <p:cNvPr id="389" name="Ink 388">
                  <a:extLst>
                    <a:ext uri="{FF2B5EF4-FFF2-40B4-BE49-F238E27FC236}">
                      <a16:creationId xmlns:a16="http://schemas.microsoft.com/office/drawing/2014/main" id="{647BF027-94CB-4838-99A0-764D546A16F0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3566729" y="6167369"/>
                  <a:ext cx="1951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9">
              <p14:nvContentPartPr>
                <p14:cNvPr id="390" name="Ink 389">
                  <a:extLst>
                    <a:ext uri="{FF2B5EF4-FFF2-40B4-BE49-F238E27FC236}">
                      <a16:creationId xmlns:a16="http://schemas.microsoft.com/office/drawing/2014/main" id="{7084C350-24DE-403A-83EA-13240502346D}"/>
                    </a:ext>
                  </a:extLst>
                </p14:cNvPr>
                <p14:cNvContentPartPr/>
                <p14:nvPr/>
              </p14:nvContentPartPr>
              <p14:xfrm>
                <a:off x="3517409" y="6008609"/>
                <a:ext cx="176760" cy="433800"/>
              </p14:xfrm>
            </p:contentPart>
          </mc:Choice>
          <mc:Fallback>
            <p:pic>
              <p:nvPicPr>
                <p:cNvPr id="390" name="Ink 389">
                  <a:extLst>
                    <a:ext uri="{FF2B5EF4-FFF2-40B4-BE49-F238E27FC236}">
                      <a16:creationId xmlns:a16="http://schemas.microsoft.com/office/drawing/2014/main" id="{7084C350-24DE-403A-83EA-13240502346D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3508409" y="5999609"/>
                  <a:ext cx="194400" cy="45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1">
              <p14:nvContentPartPr>
                <p14:cNvPr id="391" name="Ink 390">
                  <a:extLst>
                    <a:ext uri="{FF2B5EF4-FFF2-40B4-BE49-F238E27FC236}">
                      <a16:creationId xmlns:a16="http://schemas.microsoft.com/office/drawing/2014/main" id="{CA91A1DB-3018-7D49-10A6-0FCF281A0137}"/>
                    </a:ext>
                  </a:extLst>
                </p14:cNvPr>
                <p14:cNvContentPartPr/>
                <p14:nvPr/>
              </p14:nvContentPartPr>
              <p14:xfrm>
                <a:off x="3802889" y="6148649"/>
                <a:ext cx="84600" cy="159480"/>
              </p14:xfrm>
            </p:contentPart>
          </mc:Choice>
          <mc:Fallback>
            <p:pic>
              <p:nvPicPr>
                <p:cNvPr id="391" name="Ink 390">
                  <a:extLst>
                    <a:ext uri="{FF2B5EF4-FFF2-40B4-BE49-F238E27FC236}">
                      <a16:creationId xmlns:a16="http://schemas.microsoft.com/office/drawing/2014/main" id="{CA91A1DB-3018-7D49-10A6-0FCF281A0137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3793889" y="6139649"/>
                  <a:ext cx="10224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3">
              <p14:nvContentPartPr>
                <p14:cNvPr id="392" name="Ink 391">
                  <a:extLst>
                    <a:ext uri="{FF2B5EF4-FFF2-40B4-BE49-F238E27FC236}">
                      <a16:creationId xmlns:a16="http://schemas.microsoft.com/office/drawing/2014/main" id="{3919E1E4-E7EF-EA12-7E76-9059521257D5}"/>
                    </a:ext>
                  </a:extLst>
                </p14:cNvPr>
                <p14:cNvContentPartPr/>
                <p14:nvPr/>
              </p14:nvContentPartPr>
              <p14:xfrm>
                <a:off x="3833489" y="6013289"/>
                <a:ext cx="21600" cy="30960"/>
              </p14:xfrm>
            </p:contentPart>
          </mc:Choice>
          <mc:Fallback>
            <p:pic>
              <p:nvPicPr>
                <p:cNvPr id="392" name="Ink 391">
                  <a:extLst>
                    <a:ext uri="{FF2B5EF4-FFF2-40B4-BE49-F238E27FC236}">
                      <a16:creationId xmlns:a16="http://schemas.microsoft.com/office/drawing/2014/main" id="{3919E1E4-E7EF-EA12-7E76-9059521257D5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3824849" y="6004649"/>
                  <a:ext cx="3924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5">
              <p14:nvContentPartPr>
                <p14:cNvPr id="393" name="Ink 392">
                  <a:extLst>
                    <a:ext uri="{FF2B5EF4-FFF2-40B4-BE49-F238E27FC236}">
                      <a16:creationId xmlns:a16="http://schemas.microsoft.com/office/drawing/2014/main" id="{8BA7FD64-5938-E913-6D3E-29FDAAA2D2E1}"/>
                    </a:ext>
                  </a:extLst>
                </p14:cNvPr>
                <p14:cNvContentPartPr/>
                <p14:nvPr/>
              </p14:nvContentPartPr>
              <p14:xfrm>
                <a:off x="3924209" y="6137849"/>
                <a:ext cx="158760" cy="198360"/>
              </p14:xfrm>
            </p:contentPart>
          </mc:Choice>
          <mc:Fallback>
            <p:pic>
              <p:nvPicPr>
                <p:cNvPr id="393" name="Ink 392">
                  <a:extLst>
                    <a:ext uri="{FF2B5EF4-FFF2-40B4-BE49-F238E27FC236}">
                      <a16:creationId xmlns:a16="http://schemas.microsoft.com/office/drawing/2014/main" id="{8BA7FD64-5938-E913-6D3E-29FDAAA2D2E1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3915569" y="6129209"/>
                  <a:ext cx="17640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7">
              <p14:nvContentPartPr>
                <p14:cNvPr id="394" name="Ink 393">
                  <a:extLst>
                    <a:ext uri="{FF2B5EF4-FFF2-40B4-BE49-F238E27FC236}">
                      <a16:creationId xmlns:a16="http://schemas.microsoft.com/office/drawing/2014/main" id="{D2864EF7-0FD7-62E3-3F38-B1A28653DCBE}"/>
                    </a:ext>
                  </a:extLst>
                </p14:cNvPr>
                <p14:cNvContentPartPr/>
                <p14:nvPr/>
              </p14:nvContentPartPr>
              <p14:xfrm>
                <a:off x="4090889" y="6152249"/>
                <a:ext cx="200520" cy="283320"/>
              </p14:xfrm>
            </p:contentPart>
          </mc:Choice>
          <mc:Fallback>
            <p:pic>
              <p:nvPicPr>
                <p:cNvPr id="394" name="Ink 393">
                  <a:extLst>
                    <a:ext uri="{FF2B5EF4-FFF2-40B4-BE49-F238E27FC236}">
                      <a16:creationId xmlns:a16="http://schemas.microsoft.com/office/drawing/2014/main" id="{D2864EF7-0FD7-62E3-3F38-B1A28653DCBE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4082249" y="6143609"/>
                  <a:ext cx="21816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9">
              <p14:nvContentPartPr>
                <p14:cNvPr id="395" name="Ink 394">
                  <a:extLst>
                    <a:ext uri="{FF2B5EF4-FFF2-40B4-BE49-F238E27FC236}">
                      <a16:creationId xmlns:a16="http://schemas.microsoft.com/office/drawing/2014/main" id="{730670E3-A7AB-97CE-EBFD-A5150CC65B28}"/>
                    </a:ext>
                  </a:extLst>
                </p14:cNvPr>
                <p14:cNvContentPartPr/>
                <p14:nvPr/>
              </p14:nvContentPartPr>
              <p14:xfrm>
                <a:off x="4336769" y="6148649"/>
                <a:ext cx="60120" cy="137880"/>
              </p14:xfrm>
            </p:contentPart>
          </mc:Choice>
          <mc:Fallback>
            <p:pic>
              <p:nvPicPr>
                <p:cNvPr id="395" name="Ink 394">
                  <a:extLst>
                    <a:ext uri="{FF2B5EF4-FFF2-40B4-BE49-F238E27FC236}">
                      <a16:creationId xmlns:a16="http://schemas.microsoft.com/office/drawing/2014/main" id="{730670E3-A7AB-97CE-EBFD-A5150CC65B28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4328129" y="6140009"/>
                  <a:ext cx="77760" cy="155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1" name="Group 410">
            <a:extLst>
              <a:ext uri="{FF2B5EF4-FFF2-40B4-BE49-F238E27FC236}">
                <a16:creationId xmlns:a16="http://schemas.microsoft.com/office/drawing/2014/main" id="{CDD6F45C-36C9-E361-30E7-BD3CEA3D5F4C}"/>
              </a:ext>
            </a:extLst>
          </p:cNvPr>
          <p:cNvGrpSpPr/>
          <p:nvPr/>
        </p:nvGrpSpPr>
        <p:grpSpPr>
          <a:xfrm>
            <a:off x="4725209" y="6134249"/>
            <a:ext cx="443160" cy="152280"/>
            <a:chOff x="4725209" y="6134249"/>
            <a:chExt cx="443160" cy="152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51">
              <p14:nvContentPartPr>
                <p14:cNvPr id="396" name="Ink 395">
                  <a:extLst>
                    <a:ext uri="{FF2B5EF4-FFF2-40B4-BE49-F238E27FC236}">
                      <a16:creationId xmlns:a16="http://schemas.microsoft.com/office/drawing/2014/main" id="{9C920EF7-FA85-31C6-B61D-3E4AEBA61F9D}"/>
                    </a:ext>
                  </a:extLst>
                </p14:cNvPr>
                <p14:cNvContentPartPr/>
                <p14:nvPr/>
              </p14:nvContentPartPr>
              <p14:xfrm>
                <a:off x="4725209" y="6135329"/>
                <a:ext cx="178560" cy="146880"/>
              </p14:xfrm>
            </p:contentPart>
          </mc:Choice>
          <mc:Fallback>
            <p:pic>
              <p:nvPicPr>
                <p:cNvPr id="396" name="Ink 395">
                  <a:extLst>
                    <a:ext uri="{FF2B5EF4-FFF2-40B4-BE49-F238E27FC236}">
                      <a16:creationId xmlns:a16="http://schemas.microsoft.com/office/drawing/2014/main" id="{9C920EF7-FA85-31C6-B61D-3E4AEBA61F9D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4716569" y="6126689"/>
                  <a:ext cx="1962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3">
              <p14:nvContentPartPr>
                <p14:cNvPr id="397" name="Ink 396">
                  <a:extLst>
                    <a:ext uri="{FF2B5EF4-FFF2-40B4-BE49-F238E27FC236}">
                      <a16:creationId xmlns:a16="http://schemas.microsoft.com/office/drawing/2014/main" id="{5ADE41CC-06AD-9127-5E90-BD18091B94D5}"/>
                    </a:ext>
                  </a:extLst>
                </p14:cNvPr>
                <p14:cNvContentPartPr/>
                <p14:nvPr/>
              </p14:nvContentPartPr>
              <p14:xfrm>
                <a:off x="4967129" y="6134249"/>
                <a:ext cx="201240" cy="152280"/>
              </p14:xfrm>
            </p:contentPart>
          </mc:Choice>
          <mc:Fallback>
            <p:pic>
              <p:nvPicPr>
                <p:cNvPr id="397" name="Ink 396">
                  <a:extLst>
                    <a:ext uri="{FF2B5EF4-FFF2-40B4-BE49-F238E27FC236}">
                      <a16:creationId xmlns:a16="http://schemas.microsoft.com/office/drawing/2014/main" id="{5ADE41CC-06AD-9127-5E90-BD18091B94D5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4958129" y="6125249"/>
                  <a:ext cx="218880" cy="169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0" name="Group 409">
            <a:extLst>
              <a:ext uri="{FF2B5EF4-FFF2-40B4-BE49-F238E27FC236}">
                <a16:creationId xmlns:a16="http://schemas.microsoft.com/office/drawing/2014/main" id="{58433704-3E59-3801-E71F-39E5D80B982A}"/>
              </a:ext>
            </a:extLst>
          </p:cNvPr>
          <p:cNvGrpSpPr/>
          <p:nvPr/>
        </p:nvGrpSpPr>
        <p:grpSpPr>
          <a:xfrm>
            <a:off x="5509289" y="5961449"/>
            <a:ext cx="1317600" cy="431640"/>
            <a:chOff x="5509289" y="5961449"/>
            <a:chExt cx="1317600" cy="431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55">
              <p14:nvContentPartPr>
                <p14:cNvPr id="398" name="Ink 397">
                  <a:extLst>
                    <a:ext uri="{FF2B5EF4-FFF2-40B4-BE49-F238E27FC236}">
                      <a16:creationId xmlns:a16="http://schemas.microsoft.com/office/drawing/2014/main" id="{46E2C2C4-463D-D9D8-DA57-D24D6647FEBF}"/>
                    </a:ext>
                  </a:extLst>
                </p14:cNvPr>
                <p14:cNvContentPartPr/>
                <p14:nvPr/>
              </p14:nvContentPartPr>
              <p14:xfrm>
                <a:off x="5509289" y="6028769"/>
                <a:ext cx="199080" cy="299880"/>
              </p14:xfrm>
            </p:contentPart>
          </mc:Choice>
          <mc:Fallback>
            <p:pic>
              <p:nvPicPr>
                <p:cNvPr id="398" name="Ink 397">
                  <a:extLst>
                    <a:ext uri="{FF2B5EF4-FFF2-40B4-BE49-F238E27FC236}">
                      <a16:creationId xmlns:a16="http://schemas.microsoft.com/office/drawing/2014/main" id="{46E2C2C4-463D-D9D8-DA57-D24D6647FEBF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5500649" y="6019769"/>
                  <a:ext cx="216720" cy="31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7">
              <p14:nvContentPartPr>
                <p14:cNvPr id="399" name="Ink 398">
                  <a:extLst>
                    <a:ext uri="{FF2B5EF4-FFF2-40B4-BE49-F238E27FC236}">
                      <a16:creationId xmlns:a16="http://schemas.microsoft.com/office/drawing/2014/main" id="{01C9F87C-C8AD-F848-D9CE-C7F04E26ADB9}"/>
                    </a:ext>
                  </a:extLst>
                </p14:cNvPr>
                <p14:cNvContentPartPr/>
                <p14:nvPr/>
              </p14:nvContentPartPr>
              <p14:xfrm>
                <a:off x="5739689" y="6099329"/>
                <a:ext cx="198720" cy="274320"/>
              </p14:xfrm>
            </p:contentPart>
          </mc:Choice>
          <mc:Fallback>
            <p:pic>
              <p:nvPicPr>
                <p:cNvPr id="399" name="Ink 398">
                  <a:extLst>
                    <a:ext uri="{FF2B5EF4-FFF2-40B4-BE49-F238E27FC236}">
                      <a16:creationId xmlns:a16="http://schemas.microsoft.com/office/drawing/2014/main" id="{01C9F87C-C8AD-F848-D9CE-C7F04E26ADB9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5730689" y="6090329"/>
                  <a:ext cx="216360" cy="29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9">
              <p14:nvContentPartPr>
                <p14:cNvPr id="400" name="Ink 399">
                  <a:extLst>
                    <a:ext uri="{FF2B5EF4-FFF2-40B4-BE49-F238E27FC236}">
                      <a16:creationId xmlns:a16="http://schemas.microsoft.com/office/drawing/2014/main" id="{CE8F74FE-F9F3-36A8-F5B7-0093D0136B9B}"/>
                    </a:ext>
                  </a:extLst>
                </p14:cNvPr>
                <p14:cNvContentPartPr/>
                <p14:nvPr/>
              </p14:nvContentPartPr>
              <p14:xfrm>
                <a:off x="5997809" y="6118769"/>
                <a:ext cx="141480" cy="136800"/>
              </p14:xfrm>
            </p:contentPart>
          </mc:Choice>
          <mc:Fallback>
            <p:pic>
              <p:nvPicPr>
                <p:cNvPr id="400" name="Ink 399">
                  <a:extLst>
                    <a:ext uri="{FF2B5EF4-FFF2-40B4-BE49-F238E27FC236}">
                      <a16:creationId xmlns:a16="http://schemas.microsoft.com/office/drawing/2014/main" id="{CE8F74FE-F9F3-36A8-F5B7-0093D0136B9B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5989169" y="6109769"/>
                  <a:ext cx="15912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1">
              <p14:nvContentPartPr>
                <p14:cNvPr id="401" name="Ink 400">
                  <a:extLst>
                    <a:ext uri="{FF2B5EF4-FFF2-40B4-BE49-F238E27FC236}">
                      <a16:creationId xmlns:a16="http://schemas.microsoft.com/office/drawing/2014/main" id="{E5C834DB-867E-8DE8-8E56-83251245BC2B}"/>
                    </a:ext>
                  </a:extLst>
                </p14:cNvPr>
                <p14:cNvContentPartPr/>
                <p14:nvPr/>
              </p14:nvContentPartPr>
              <p14:xfrm>
                <a:off x="6188609" y="6108329"/>
                <a:ext cx="148680" cy="127800"/>
              </p14:xfrm>
            </p:contentPart>
          </mc:Choice>
          <mc:Fallback>
            <p:pic>
              <p:nvPicPr>
                <p:cNvPr id="401" name="Ink 400">
                  <a:extLst>
                    <a:ext uri="{FF2B5EF4-FFF2-40B4-BE49-F238E27FC236}">
                      <a16:creationId xmlns:a16="http://schemas.microsoft.com/office/drawing/2014/main" id="{E5C834DB-867E-8DE8-8E56-83251245BC2B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6179969" y="6099689"/>
                  <a:ext cx="16632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3">
              <p14:nvContentPartPr>
                <p14:cNvPr id="402" name="Ink 401">
                  <a:extLst>
                    <a:ext uri="{FF2B5EF4-FFF2-40B4-BE49-F238E27FC236}">
                      <a16:creationId xmlns:a16="http://schemas.microsoft.com/office/drawing/2014/main" id="{01120801-49F1-7796-B4BD-6501E5527168}"/>
                    </a:ext>
                  </a:extLst>
                </p14:cNvPr>
                <p14:cNvContentPartPr/>
                <p14:nvPr/>
              </p14:nvContentPartPr>
              <p14:xfrm>
                <a:off x="6290129" y="5961449"/>
                <a:ext cx="12960" cy="27000"/>
              </p14:xfrm>
            </p:contentPart>
          </mc:Choice>
          <mc:Fallback>
            <p:pic>
              <p:nvPicPr>
                <p:cNvPr id="402" name="Ink 401">
                  <a:extLst>
                    <a:ext uri="{FF2B5EF4-FFF2-40B4-BE49-F238E27FC236}">
                      <a16:creationId xmlns:a16="http://schemas.microsoft.com/office/drawing/2014/main" id="{01120801-49F1-7796-B4BD-6501E5527168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6281489" y="5952449"/>
                  <a:ext cx="3060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5">
              <p14:nvContentPartPr>
                <p14:cNvPr id="403" name="Ink 402">
                  <a:extLst>
                    <a:ext uri="{FF2B5EF4-FFF2-40B4-BE49-F238E27FC236}">
                      <a16:creationId xmlns:a16="http://schemas.microsoft.com/office/drawing/2014/main" id="{0E0804C6-C66E-9082-322E-8EB980D7480B}"/>
                    </a:ext>
                  </a:extLst>
                </p14:cNvPr>
                <p14:cNvContentPartPr/>
                <p14:nvPr/>
              </p14:nvContentPartPr>
              <p14:xfrm>
                <a:off x="6439889" y="6137129"/>
                <a:ext cx="208440" cy="115920"/>
              </p14:xfrm>
            </p:contentPart>
          </mc:Choice>
          <mc:Fallback>
            <p:pic>
              <p:nvPicPr>
                <p:cNvPr id="403" name="Ink 402">
                  <a:extLst>
                    <a:ext uri="{FF2B5EF4-FFF2-40B4-BE49-F238E27FC236}">
                      <a16:creationId xmlns:a16="http://schemas.microsoft.com/office/drawing/2014/main" id="{0E0804C6-C66E-9082-322E-8EB980D7480B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6430889" y="6128489"/>
                  <a:ext cx="22608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7">
              <p14:nvContentPartPr>
                <p14:cNvPr id="404" name="Ink 403">
                  <a:extLst>
                    <a:ext uri="{FF2B5EF4-FFF2-40B4-BE49-F238E27FC236}">
                      <a16:creationId xmlns:a16="http://schemas.microsoft.com/office/drawing/2014/main" id="{FDA1C468-B346-5675-1262-C4028F17E318}"/>
                    </a:ext>
                  </a:extLst>
                </p14:cNvPr>
                <p14:cNvContentPartPr/>
                <p14:nvPr/>
              </p14:nvContentPartPr>
              <p14:xfrm>
                <a:off x="6384089" y="5980529"/>
                <a:ext cx="147600" cy="412560"/>
              </p14:xfrm>
            </p:contentPart>
          </mc:Choice>
          <mc:Fallback>
            <p:pic>
              <p:nvPicPr>
                <p:cNvPr id="404" name="Ink 403">
                  <a:extLst>
                    <a:ext uri="{FF2B5EF4-FFF2-40B4-BE49-F238E27FC236}">
                      <a16:creationId xmlns:a16="http://schemas.microsoft.com/office/drawing/2014/main" id="{FDA1C468-B346-5675-1262-C4028F17E318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6375089" y="5971529"/>
                  <a:ext cx="165240" cy="43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9">
              <p14:nvContentPartPr>
                <p14:cNvPr id="405" name="Ink 404">
                  <a:extLst>
                    <a:ext uri="{FF2B5EF4-FFF2-40B4-BE49-F238E27FC236}">
                      <a16:creationId xmlns:a16="http://schemas.microsoft.com/office/drawing/2014/main" id="{771E788D-BBBB-C175-7CF9-A5F46DC02D60}"/>
                    </a:ext>
                  </a:extLst>
                </p14:cNvPr>
                <p14:cNvContentPartPr/>
                <p14:nvPr/>
              </p14:nvContentPartPr>
              <p14:xfrm>
                <a:off x="6673889" y="6076289"/>
                <a:ext cx="153000" cy="186840"/>
              </p14:xfrm>
            </p:contentPart>
          </mc:Choice>
          <mc:Fallback>
            <p:pic>
              <p:nvPicPr>
                <p:cNvPr id="405" name="Ink 404">
                  <a:extLst>
                    <a:ext uri="{FF2B5EF4-FFF2-40B4-BE49-F238E27FC236}">
                      <a16:creationId xmlns:a16="http://schemas.microsoft.com/office/drawing/2014/main" id="{771E788D-BBBB-C175-7CF9-A5F46DC02D60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6664889" y="6067289"/>
                  <a:ext cx="170640" cy="20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7" name="Group 416">
            <a:extLst>
              <a:ext uri="{FF2B5EF4-FFF2-40B4-BE49-F238E27FC236}">
                <a16:creationId xmlns:a16="http://schemas.microsoft.com/office/drawing/2014/main" id="{229CB3C3-97DF-BB65-CC80-27FF3D170AA0}"/>
              </a:ext>
            </a:extLst>
          </p:cNvPr>
          <p:cNvGrpSpPr/>
          <p:nvPr/>
        </p:nvGrpSpPr>
        <p:grpSpPr>
          <a:xfrm>
            <a:off x="7110569" y="5913569"/>
            <a:ext cx="1267920" cy="362160"/>
            <a:chOff x="7110569" y="5913569"/>
            <a:chExt cx="1267920" cy="362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71">
              <p14:nvContentPartPr>
                <p14:cNvPr id="406" name="Ink 405">
                  <a:extLst>
                    <a:ext uri="{FF2B5EF4-FFF2-40B4-BE49-F238E27FC236}">
                      <a16:creationId xmlns:a16="http://schemas.microsoft.com/office/drawing/2014/main" id="{420ACEC0-ED45-952B-C412-99B72C5217B8}"/>
                    </a:ext>
                  </a:extLst>
                </p14:cNvPr>
                <p14:cNvContentPartPr/>
                <p14:nvPr/>
              </p14:nvContentPartPr>
              <p14:xfrm>
                <a:off x="7122089" y="6142169"/>
                <a:ext cx="47160" cy="92880"/>
              </p14:xfrm>
            </p:contentPart>
          </mc:Choice>
          <mc:Fallback>
            <p:pic>
              <p:nvPicPr>
                <p:cNvPr id="406" name="Ink 405">
                  <a:extLst>
                    <a:ext uri="{FF2B5EF4-FFF2-40B4-BE49-F238E27FC236}">
                      <a16:creationId xmlns:a16="http://schemas.microsoft.com/office/drawing/2014/main" id="{420ACEC0-ED45-952B-C412-99B72C5217B8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7113089" y="6133529"/>
                  <a:ext cx="6480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3">
              <p14:nvContentPartPr>
                <p14:cNvPr id="407" name="Ink 406">
                  <a:extLst>
                    <a:ext uri="{FF2B5EF4-FFF2-40B4-BE49-F238E27FC236}">
                      <a16:creationId xmlns:a16="http://schemas.microsoft.com/office/drawing/2014/main" id="{5B7931C5-8CED-C5E5-517C-9E998AD89400}"/>
                    </a:ext>
                  </a:extLst>
                </p14:cNvPr>
                <p14:cNvContentPartPr/>
                <p14:nvPr/>
              </p14:nvContentPartPr>
              <p14:xfrm>
                <a:off x="7110569" y="6085649"/>
                <a:ext cx="243720" cy="176040"/>
              </p14:xfrm>
            </p:contentPart>
          </mc:Choice>
          <mc:Fallback>
            <p:pic>
              <p:nvPicPr>
                <p:cNvPr id="407" name="Ink 406">
                  <a:extLst>
                    <a:ext uri="{FF2B5EF4-FFF2-40B4-BE49-F238E27FC236}">
                      <a16:creationId xmlns:a16="http://schemas.microsoft.com/office/drawing/2014/main" id="{5B7931C5-8CED-C5E5-517C-9E998AD89400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7101569" y="6076649"/>
                  <a:ext cx="26136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5">
              <p14:nvContentPartPr>
                <p14:cNvPr id="408" name="Ink 407">
                  <a:extLst>
                    <a:ext uri="{FF2B5EF4-FFF2-40B4-BE49-F238E27FC236}">
                      <a16:creationId xmlns:a16="http://schemas.microsoft.com/office/drawing/2014/main" id="{9DA1ECDC-F82C-3632-5F15-5A920B48C1A3}"/>
                    </a:ext>
                  </a:extLst>
                </p14:cNvPr>
                <p14:cNvContentPartPr/>
                <p14:nvPr/>
              </p14:nvContentPartPr>
              <p14:xfrm>
                <a:off x="7394249" y="6105089"/>
                <a:ext cx="172800" cy="141480"/>
              </p14:xfrm>
            </p:contentPart>
          </mc:Choice>
          <mc:Fallback>
            <p:pic>
              <p:nvPicPr>
                <p:cNvPr id="408" name="Ink 407">
                  <a:extLst>
                    <a:ext uri="{FF2B5EF4-FFF2-40B4-BE49-F238E27FC236}">
                      <a16:creationId xmlns:a16="http://schemas.microsoft.com/office/drawing/2014/main" id="{9DA1ECDC-F82C-3632-5F15-5A920B48C1A3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7385249" y="6096089"/>
                  <a:ext cx="1904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7">
              <p14:nvContentPartPr>
                <p14:cNvPr id="413" name="Ink 412">
                  <a:extLst>
                    <a:ext uri="{FF2B5EF4-FFF2-40B4-BE49-F238E27FC236}">
                      <a16:creationId xmlns:a16="http://schemas.microsoft.com/office/drawing/2014/main" id="{5720A957-5DD6-E68E-DD27-07B6DA463C6B}"/>
                    </a:ext>
                  </a:extLst>
                </p14:cNvPr>
                <p14:cNvContentPartPr/>
                <p14:nvPr/>
              </p14:nvContentPartPr>
              <p14:xfrm>
                <a:off x="7634009" y="6105089"/>
                <a:ext cx="154440" cy="170640"/>
              </p14:xfrm>
            </p:contentPart>
          </mc:Choice>
          <mc:Fallback>
            <p:pic>
              <p:nvPicPr>
                <p:cNvPr id="413" name="Ink 412">
                  <a:extLst>
                    <a:ext uri="{FF2B5EF4-FFF2-40B4-BE49-F238E27FC236}">
                      <a16:creationId xmlns:a16="http://schemas.microsoft.com/office/drawing/2014/main" id="{5720A957-5DD6-E68E-DD27-07B6DA463C6B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7625009" y="6096449"/>
                  <a:ext cx="17208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9">
              <p14:nvContentPartPr>
                <p14:cNvPr id="414" name="Ink 413">
                  <a:extLst>
                    <a:ext uri="{FF2B5EF4-FFF2-40B4-BE49-F238E27FC236}">
                      <a16:creationId xmlns:a16="http://schemas.microsoft.com/office/drawing/2014/main" id="{5969631C-F4AE-ECD5-9F46-6076AA12A45E}"/>
                    </a:ext>
                  </a:extLst>
                </p14:cNvPr>
                <p14:cNvContentPartPr/>
                <p14:nvPr/>
              </p14:nvContentPartPr>
              <p14:xfrm>
                <a:off x="7856489" y="6074129"/>
                <a:ext cx="194040" cy="187560"/>
              </p14:xfrm>
            </p:contentPart>
          </mc:Choice>
          <mc:Fallback>
            <p:pic>
              <p:nvPicPr>
                <p:cNvPr id="414" name="Ink 413">
                  <a:extLst>
                    <a:ext uri="{FF2B5EF4-FFF2-40B4-BE49-F238E27FC236}">
                      <a16:creationId xmlns:a16="http://schemas.microsoft.com/office/drawing/2014/main" id="{5969631C-F4AE-ECD5-9F46-6076AA12A45E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7847849" y="6065129"/>
                  <a:ext cx="21168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1">
              <p14:nvContentPartPr>
                <p14:cNvPr id="415" name="Ink 414">
                  <a:extLst>
                    <a:ext uri="{FF2B5EF4-FFF2-40B4-BE49-F238E27FC236}">
                      <a16:creationId xmlns:a16="http://schemas.microsoft.com/office/drawing/2014/main" id="{9F7830B1-B885-C7BF-FDD3-D74178278D3F}"/>
                    </a:ext>
                  </a:extLst>
                </p14:cNvPr>
                <p14:cNvContentPartPr/>
                <p14:nvPr/>
              </p14:nvContentPartPr>
              <p14:xfrm>
                <a:off x="8038649" y="6106529"/>
                <a:ext cx="151920" cy="136080"/>
              </p14:xfrm>
            </p:contentPart>
          </mc:Choice>
          <mc:Fallback>
            <p:pic>
              <p:nvPicPr>
                <p:cNvPr id="415" name="Ink 414">
                  <a:extLst>
                    <a:ext uri="{FF2B5EF4-FFF2-40B4-BE49-F238E27FC236}">
                      <a16:creationId xmlns:a16="http://schemas.microsoft.com/office/drawing/2014/main" id="{9F7830B1-B885-C7BF-FDD3-D74178278D3F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8029649" y="6097529"/>
                  <a:ext cx="16956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3">
              <p14:nvContentPartPr>
                <p14:cNvPr id="416" name="Ink 415">
                  <a:extLst>
                    <a:ext uri="{FF2B5EF4-FFF2-40B4-BE49-F238E27FC236}">
                      <a16:creationId xmlns:a16="http://schemas.microsoft.com/office/drawing/2014/main" id="{4C62C377-5998-A0C9-24B6-C6C738945C60}"/>
                    </a:ext>
                  </a:extLst>
                </p14:cNvPr>
                <p14:cNvContentPartPr/>
                <p14:nvPr/>
              </p14:nvContentPartPr>
              <p14:xfrm>
                <a:off x="8233049" y="5913569"/>
                <a:ext cx="145440" cy="313200"/>
              </p14:xfrm>
            </p:contentPart>
          </mc:Choice>
          <mc:Fallback>
            <p:pic>
              <p:nvPicPr>
                <p:cNvPr id="416" name="Ink 415">
                  <a:extLst>
                    <a:ext uri="{FF2B5EF4-FFF2-40B4-BE49-F238E27FC236}">
                      <a16:creationId xmlns:a16="http://schemas.microsoft.com/office/drawing/2014/main" id="{4C62C377-5998-A0C9-24B6-C6C738945C60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8224049" y="5904569"/>
                  <a:ext cx="163080" cy="330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6" name="Group 425">
            <a:extLst>
              <a:ext uri="{FF2B5EF4-FFF2-40B4-BE49-F238E27FC236}">
                <a16:creationId xmlns:a16="http://schemas.microsoft.com/office/drawing/2014/main" id="{C9B95ABA-BA27-F9B6-74F0-A7151BFA3B4F}"/>
              </a:ext>
            </a:extLst>
          </p:cNvPr>
          <p:cNvGrpSpPr/>
          <p:nvPr/>
        </p:nvGrpSpPr>
        <p:grpSpPr>
          <a:xfrm>
            <a:off x="8687009" y="6006809"/>
            <a:ext cx="1503360" cy="366840"/>
            <a:chOff x="8687009" y="6006809"/>
            <a:chExt cx="1503360" cy="366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85">
              <p14:nvContentPartPr>
                <p14:cNvPr id="418" name="Ink 417">
                  <a:extLst>
                    <a:ext uri="{FF2B5EF4-FFF2-40B4-BE49-F238E27FC236}">
                      <a16:creationId xmlns:a16="http://schemas.microsoft.com/office/drawing/2014/main" id="{252456E2-7C35-CBB7-0C97-C29C608ED049}"/>
                    </a:ext>
                  </a:extLst>
                </p14:cNvPr>
                <p14:cNvContentPartPr/>
                <p14:nvPr/>
              </p14:nvContentPartPr>
              <p14:xfrm>
                <a:off x="8728049" y="6147209"/>
                <a:ext cx="191880" cy="132840"/>
              </p14:xfrm>
            </p:contentPart>
          </mc:Choice>
          <mc:Fallback>
            <p:pic>
              <p:nvPicPr>
                <p:cNvPr id="418" name="Ink 417">
                  <a:extLst>
                    <a:ext uri="{FF2B5EF4-FFF2-40B4-BE49-F238E27FC236}">
                      <a16:creationId xmlns:a16="http://schemas.microsoft.com/office/drawing/2014/main" id="{252456E2-7C35-CBB7-0C97-C29C608ED049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8719049" y="6138209"/>
                  <a:ext cx="20952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7">
              <p14:nvContentPartPr>
                <p14:cNvPr id="419" name="Ink 418">
                  <a:extLst>
                    <a:ext uri="{FF2B5EF4-FFF2-40B4-BE49-F238E27FC236}">
                      <a16:creationId xmlns:a16="http://schemas.microsoft.com/office/drawing/2014/main" id="{29726C4B-F1E3-6FA9-0E64-E12DA481FD24}"/>
                    </a:ext>
                  </a:extLst>
                </p14:cNvPr>
                <p14:cNvContentPartPr/>
                <p14:nvPr/>
              </p14:nvContentPartPr>
              <p14:xfrm>
                <a:off x="8687009" y="6006809"/>
                <a:ext cx="145440" cy="366840"/>
              </p14:xfrm>
            </p:contentPart>
          </mc:Choice>
          <mc:Fallback>
            <p:pic>
              <p:nvPicPr>
                <p:cNvPr id="419" name="Ink 418">
                  <a:extLst>
                    <a:ext uri="{FF2B5EF4-FFF2-40B4-BE49-F238E27FC236}">
                      <a16:creationId xmlns:a16="http://schemas.microsoft.com/office/drawing/2014/main" id="{29726C4B-F1E3-6FA9-0E64-E12DA481FD24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8678369" y="5998169"/>
                  <a:ext cx="163080" cy="38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9">
              <p14:nvContentPartPr>
                <p14:cNvPr id="420" name="Ink 419">
                  <a:extLst>
                    <a:ext uri="{FF2B5EF4-FFF2-40B4-BE49-F238E27FC236}">
                      <a16:creationId xmlns:a16="http://schemas.microsoft.com/office/drawing/2014/main" id="{938B2CD5-E42C-63A8-ECB8-50127AFF2838}"/>
                    </a:ext>
                  </a:extLst>
                </p14:cNvPr>
                <p14:cNvContentPartPr/>
                <p14:nvPr/>
              </p14:nvContentPartPr>
              <p14:xfrm>
                <a:off x="8957369" y="6160169"/>
                <a:ext cx="187200" cy="134640"/>
              </p14:xfrm>
            </p:contentPart>
          </mc:Choice>
          <mc:Fallback>
            <p:pic>
              <p:nvPicPr>
                <p:cNvPr id="420" name="Ink 419">
                  <a:extLst>
                    <a:ext uri="{FF2B5EF4-FFF2-40B4-BE49-F238E27FC236}">
                      <a16:creationId xmlns:a16="http://schemas.microsoft.com/office/drawing/2014/main" id="{938B2CD5-E42C-63A8-ECB8-50127AFF2838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8948369" y="6151169"/>
                  <a:ext cx="20484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1">
              <p14:nvContentPartPr>
                <p14:cNvPr id="421" name="Ink 420">
                  <a:extLst>
                    <a:ext uri="{FF2B5EF4-FFF2-40B4-BE49-F238E27FC236}">
                      <a16:creationId xmlns:a16="http://schemas.microsoft.com/office/drawing/2014/main" id="{F905C445-C15C-0D2A-684C-9DBC9590C8E6}"/>
                    </a:ext>
                  </a:extLst>
                </p14:cNvPr>
                <p14:cNvContentPartPr/>
                <p14:nvPr/>
              </p14:nvContentPartPr>
              <p14:xfrm>
                <a:off x="9212609" y="6132449"/>
                <a:ext cx="114840" cy="155520"/>
              </p14:xfrm>
            </p:contentPart>
          </mc:Choice>
          <mc:Fallback>
            <p:pic>
              <p:nvPicPr>
                <p:cNvPr id="421" name="Ink 420">
                  <a:extLst>
                    <a:ext uri="{FF2B5EF4-FFF2-40B4-BE49-F238E27FC236}">
                      <a16:creationId xmlns:a16="http://schemas.microsoft.com/office/drawing/2014/main" id="{F905C445-C15C-0D2A-684C-9DBC9590C8E6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9203609" y="6123449"/>
                  <a:ext cx="1324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3">
              <p14:nvContentPartPr>
                <p14:cNvPr id="422" name="Ink 421">
                  <a:extLst>
                    <a:ext uri="{FF2B5EF4-FFF2-40B4-BE49-F238E27FC236}">
                      <a16:creationId xmlns:a16="http://schemas.microsoft.com/office/drawing/2014/main" id="{000D771A-D426-3A95-527E-17DB0E508F52}"/>
                    </a:ext>
                  </a:extLst>
                </p14:cNvPr>
                <p14:cNvContentPartPr/>
                <p14:nvPr/>
              </p14:nvContentPartPr>
              <p14:xfrm>
                <a:off x="9422489" y="6181769"/>
                <a:ext cx="141120" cy="157320"/>
              </p14:xfrm>
            </p:contentPart>
          </mc:Choice>
          <mc:Fallback>
            <p:pic>
              <p:nvPicPr>
                <p:cNvPr id="422" name="Ink 421">
                  <a:extLst>
                    <a:ext uri="{FF2B5EF4-FFF2-40B4-BE49-F238E27FC236}">
                      <a16:creationId xmlns:a16="http://schemas.microsoft.com/office/drawing/2014/main" id="{000D771A-D426-3A95-527E-17DB0E508F52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9413849" y="6173129"/>
                  <a:ext cx="15876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5">
              <p14:nvContentPartPr>
                <p14:cNvPr id="423" name="Ink 422">
                  <a:extLst>
                    <a:ext uri="{FF2B5EF4-FFF2-40B4-BE49-F238E27FC236}">
                      <a16:creationId xmlns:a16="http://schemas.microsoft.com/office/drawing/2014/main" id="{FE4D4FCB-B4D1-BCE5-386E-2BD2E70E2946}"/>
                    </a:ext>
                  </a:extLst>
                </p14:cNvPr>
                <p14:cNvContentPartPr/>
                <p14:nvPr/>
              </p14:nvContentPartPr>
              <p14:xfrm>
                <a:off x="9542729" y="6040649"/>
                <a:ext cx="14040" cy="36720"/>
              </p14:xfrm>
            </p:contentPart>
          </mc:Choice>
          <mc:Fallback>
            <p:pic>
              <p:nvPicPr>
                <p:cNvPr id="423" name="Ink 422">
                  <a:extLst>
                    <a:ext uri="{FF2B5EF4-FFF2-40B4-BE49-F238E27FC236}">
                      <a16:creationId xmlns:a16="http://schemas.microsoft.com/office/drawing/2014/main" id="{FE4D4FCB-B4D1-BCE5-386E-2BD2E70E2946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9533729" y="6032009"/>
                  <a:ext cx="3168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7">
              <p14:nvContentPartPr>
                <p14:cNvPr id="424" name="Ink 423">
                  <a:extLst>
                    <a:ext uri="{FF2B5EF4-FFF2-40B4-BE49-F238E27FC236}">
                      <a16:creationId xmlns:a16="http://schemas.microsoft.com/office/drawing/2014/main" id="{522E0AD6-A0EB-4D4F-BB11-02FAC001015D}"/>
                    </a:ext>
                  </a:extLst>
                </p14:cNvPr>
                <p14:cNvContentPartPr/>
                <p14:nvPr/>
              </p14:nvContentPartPr>
              <p14:xfrm>
                <a:off x="9674129" y="6017609"/>
                <a:ext cx="221760" cy="313560"/>
              </p14:xfrm>
            </p:contentPart>
          </mc:Choice>
          <mc:Fallback>
            <p:pic>
              <p:nvPicPr>
                <p:cNvPr id="424" name="Ink 423">
                  <a:extLst>
                    <a:ext uri="{FF2B5EF4-FFF2-40B4-BE49-F238E27FC236}">
                      <a16:creationId xmlns:a16="http://schemas.microsoft.com/office/drawing/2014/main" id="{522E0AD6-A0EB-4D4F-BB11-02FAC001015D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9665129" y="6008969"/>
                  <a:ext cx="23940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9">
              <p14:nvContentPartPr>
                <p14:cNvPr id="425" name="Ink 424">
                  <a:extLst>
                    <a:ext uri="{FF2B5EF4-FFF2-40B4-BE49-F238E27FC236}">
                      <a16:creationId xmlns:a16="http://schemas.microsoft.com/office/drawing/2014/main" id="{651B6BF1-6530-4F71-FFDA-023116DFDAD9}"/>
                    </a:ext>
                  </a:extLst>
                </p14:cNvPr>
                <p14:cNvContentPartPr/>
                <p14:nvPr/>
              </p14:nvContentPartPr>
              <p14:xfrm>
                <a:off x="9923609" y="6146489"/>
                <a:ext cx="266760" cy="210960"/>
              </p14:xfrm>
            </p:contentPart>
          </mc:Choice>
          <mc:Fallback>
            <p:pic>
              <p:nvPicPr>
                <p:cNvPr id="425" name="Ink 424">
                  <a:extLst>
                    <a:ext uri="{FF2B5EF4-FFF2-40B4-BE49-F238E27FC236}">
                      <a16:creationId xmlns:a16="http://schemas.microsoft.com/office/drawing/2014/main" id="{651B6BF1-6530-4F71-FFDA-023116DFDAD9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9914969" y="6137489"/>
                  <a:ext cx="284400" cy="228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701">
            <p14:nvContentPartPr>
              <p14:cNvPr id="427" name="Ink 426">
                <a:extLst>
                  <a:ext uri="{FF2B5EF4-FFF2-40B4-BE49-F238E27FC236}">
                    <a16:creationId xmlns:a16="http://schemas.microsoft.com/office/drawing/2014/main" id="{539ED94E-9077-F4E8-8ED2-B9F6B0DEF44E}"/>
                  </a:ext>
                </a:extLst>
              </p14:cNvPr>
              <p14:cNvContentPartPr/>
              <p14:nvPr/>
            </p14:nvContentPartPr>
            <p14:xfrm>
              <a:off x="10352729" y="6340529"/>
              <a:ext cx="32040" cy="92880"/>
            </p14:xfrm>
          </p:contentPart>
        </mc:Choice>
        <mc:Fallback>
          <p:pic>
            <p:nvPicPr>
              <p:cNvPr id="427" name="Ink 426">
                <a:extLst>
                  <a:ext uri="{FF2B5EF4-FFF2-40B4-BE49-F238E27FC236}">
                    <a16:creationId xmlns:a16="http://schemas.microsoft.com/office/drawing/2014/main" id="{539ED94E-9077-F4E8-8ED2-B9F6B0DEF44E}"/>
                  </a:ext>
                </a:extLst>
              </p:cNvPr>
              <p:cNvPicPr/>
              <p:nvPr/>
            </p:nvPicPr>
            <p:blipFill>
              <a:blip r:embed="rId702"/>
              <a:stretch>
                <a:fillRect/>
              </a:stretch>
            </p:blipFill>
            <p:spPr>
              <a:xfrm>
                <a:off x="10343729" y="6331529"/>
                <a:ext cx="49680" cy="110520"/>
              </a:xfrm>
              <a:prstGeom prst="rect">
                <a:avLst/>
              </a:prstGeom>
            </p:spPr>
          </p:pic>
        </mc:Fallback>
      </mc:AlternateContent>
      <p:grpSp>
        <p:nvGrpSpPr>
          <p:cNvPr id="434" name="Group 433">
            <a:extLst>
              <a:ext uri="{FF2B5EF4-FFF2-40B4-BE49-F238E27FC236}">
                <a16:creationId xmlns:a16="http://schemas.microsoft.com/office/drawing/2014/main" id="{355883CF-D554-890F-4F73-633E37E99F6B}"/>
              </a:ext>
            </a:extLst>
          </p:cNvPr>
          <p:cNvGrpSpPr/>
          <p:nvPr/>
        </p:nvGrpSpPr>
        <p:grpSpPr>
          <a:xfrm>
            <a:off x="10577009" y="6096089"/>
            <a:ext cx="1008000" cy="354600"/>
            <a:chOff x="10577009" y="6096089"/>
            <a:chExt cx="1008000" cy="354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03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BF8402CB-9314-1836-5337-F85247B43A8E}"/>
                    </a:ext>
                  </a:extLst>
                </p14:cNvPr>
                <p14:cNvContentPartPr/>
                <p14:nvPr/>
              </p14:nvContentPartPr>
              <p14:xfrm>
                <a:off x="10577009" y="6210209"/>
                <a:ext cx="143280" cy="159120"/>
              </p14:xfrm>
            </p:contentPart>
          </mc:Choice>
          <mc:Fallback>
            <p:pic>
              <p:nvPicPr>
                <p:cNvPr id="428" name="Ink 427">
                  <a:extLst>
                    <a:ext uri="{FF2B5EF4-FFF2-40B4-BE49-F238E27FC236}">
                      <a16:creationId xmlns:a16="http://schemas.microsoft.com/office/drawing/2014/main" id="{BF8402CB-9314-1836-5337-F85247B43A8E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10568369" y="6201209"/>
                  <a:ext cx="16092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5">
              <p14:nvContentPartPr>
                <p14:cNvPr id="429" name="Ink 428">
                  <a:extLst>
                    <a:ext uri="{FF2B5EF4-FFF2-40B4-BE49-F238E27FC236}">
                      <a16:creationId xmlns:a16="http://schemas.microsoft.com/office/drawing/2014/main" id="{889BE724-9108-0E9A-D8BB-BE834C72CAB9}"/>
                    </a:ext>
                  </a:extLst>
                </p14:cNvPr>
                <p14:cNvContentPartPr/>
                <p14:nvPr/>
              </p14:nvContentPartPr>
              <p14:xfrm>
                <a:off x="10802369" y="6222449"/>
                <a:ext cx="24840" cy="133200"/>
              </p14:xfrm>
            </p:contentPart>
          </mc:Choice>
          <mc:Fallback>
            <p:pic>
              <p:nvPicPr>
                <p:cNvPr id="429" name="Ink 428">
                  <a:extLst>
                    <a:ext uri="{FF2B5EF4-FFF2-40B4-BE49-F238E27FC236}">
                      <a16:creationId xmlns:a16="http://schemas.microsoft.com/office/drawing/2014/main" id="{889BE724-9108-0E9A-D8BB-BE834C72CAB9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10793729" y="6213449"/>
                  <a:ext cx="424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7">
              <p14:nvContentPartPr>
                <p14:cNvPr id="430" name="Ink 429">
                  <a:extLst>
                    <a:ext uri="{FF2B5EF4-FFF2-40B4-BE49-F238E27FC236}">
                      <a16:creationId xmlns:a16="http://schemas.microsoft.com/office/drawing/2014/main" id="{070BDEB9-7B07-8802-6798-0D2815914089}"/>
                    </a:ext>
                  </a:extLst>
                </p14:cNvPr>
                <p14:cNvContentPartPr/>
                <p14:nvPr/>
              </p14:nvContentPartPr>
              <p14:xfrm>
                <a:off x="10816049" y="6197609"/>
                <a:ext cx="172800" cy="223560"/>
              </p14:xfrm>
            </p:contentPart>
          </mc:Choice>
          <mc:Fallback>
            <p:pic>
              <p:nvPicPr>
                <p:cNvPr id="430" name="Ink 429">
                  <a:extLst>
                    <a:ext uri="{FF2B5EF4-FFF2-40B4-BE49-F238E27FC236}">
                      <a16:creationId xmlns:a16="http://schemas.microsoft.com/office/drawing/2014/main" id="{070BDEB9-7B07-8802-6798-0D2815914089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10807409" y="6188609"/>
                  <a:ext cx="19044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9">
              <p14:nvContentPartPr>
                <p14:cNvPr id="431" name="Ink 430">
                  <a:extLst>
                    <a:ext uri="{FF2B5EF4-FFF2-40B4-BE49-F238E27FC236}">
                      <a16:creationId xmlns:a16="http://schemas.microsoft.com/office/drawing/2014/main" id="{00FA50BB-3757-6267-6FD2-3FF29A8DAA4D}"/>
                    </a:ext>
                  </a:extLst>
                </p14:cNvPr>
                <p14:cNvContentPartPr/>
                <p14:nvPr/>
              </p14:nvContentPartPr>
              <p14:xfrm>
                <a:off x="11007929" y="6096089"/>
                <a:ext cx="131760" cy="312840"/>
              </p14:xfrm>
            </p:contentPart>
          </mc:Choice>
          <mc:Fallback>
            <p:pic>
              <p:nvPicPr>
                <p:cNvPr id="431" name="Ink 430">
                  <a:extLst>
                    <a:ext uri="{FF2B5EF4-FFF2-40B4-BE49-F238E27FC236}">
                      <a16:creationId xmlns:a16="http://schemas.microsoft.com/office/drawing/2014/main" id="{00FA50BB-3757-6267-6FD2-3FF29A8DAA4D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10999289" y="6087089"/>
                  <a:ext cx="149400" cy="33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1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662009F5-354A-B232-BF8A-7325351DD2F1}"/>
                    </a:ext>
                  </a:extLst>
                </p14:cNvPr>
                <p14:cNvContentPartPr/>
                <p14:nvPr/>
              </p14:nvContentPartPr>
              <p14:xfrm>
                <a:off x="11187209" y="6239009"/>
                <a:ext cx="176760" cy="205560"/>
              </p14:xfrm>
            </p:contentPart>
          </mc:Choice>
          <mc:Fallback>
            <p:pic>
              <p:nvPicPr>
                <p:cNvPr id="432" name="Ink 431">
                  <a:extLst>
                    <a:ext uri="{FF2B5EF4-FFF2-40B4-BE49-F238E27FC236}">
                      <a16:creationId xmlns:a16="http://schemas.microsoft.com/office/drawing/2014/main" id="{662009F5-354A-B232-BF8A-7325351DD2F1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11178569" y="6230369"/>
                  <a:ext cx="19440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3">
              <p14:nvContentPartPr>
                <p14:cNvPr id="433" name="Ink 432">
                  <a:extLst>
                    <a:ext uri="{FF2B5EF4-FFF2-40B4-BE49-F238E27FC236}">
                      <a16:creationId xmlns:a16="http://schemas.microsoft.com/office/drawing/2014/main" id="{64730EBF-2A65-DBDA-FF3C-CFE581105E7A}"/>
                    </a:ext>
                  </a:extLst>
                </p14:cNvPr>
                <p14:cNvContentPartPr/>
                <p14:nvPr/>
              </p14:nvContentPartPr>
              <p14:xfrm>
                <a:off x="11434169" y="6230369"/>
                <a:ext cx="150840" cy="220320"/>
              </p14:xfrm>
            </p:contentPart>
          </mc:Choice>
          <mc:Fallback>
            <p:pic>
              <p:nvPicPr>
                <p:cNvPr id="433" name="Ink 432">
                  <a:extLst>
                    <a:ext uri="{FF2B5EF4-FFF2-40B4-BE49-F238E27FC236}">
                      <a16:creationId xmlns:a16="http://schemas.microsoft.com/office/drawing/2014/main" id="{64730EBF-2A65-DBDA-FF3C-CFE581105E7A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11425529" y="6221369"/>
                  <a:ext cx="168480" cy="237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7D63EED8-EFF2-9E34-362B-9250C7CD57CE}"/>
              </a:ext>
            </a:extLst>
          </p:cNvPr>
          <p:cNvGrpSpPr/>
          <p:nvPr/>
        </p:nvGrpSpPr>
        <p:grpSpPr>
          <a:xfrm>
            <a:off x="670889" y="6539609"/>
            <a:ext cx="403200" cy="212760"/>
            <a:chOff x="670889" y="6539609"/>
            <a:chExt cx="403200" cy="212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15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927D6CDF-3BC1-7BAE-C72C-D95344A615FB}"/>
                    </a:ext>
                  </a:extLst>
                </p14:cNvPr>
                <p14:cNvContentPartPr/>
                <p14:nvPr/>
              </p14:nvContentPartPr>
              <p14:xfrm>
                <a:off x="670889" y="6539609"/>
                <a:ext cx="208080" cy="212760"/>
              </p14:xfrm>
            </p:contentPart>
          </mc:Choice>
          <mc:Fallback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927D6CDF-3BC1-7BAE-C72C-D95344A615FB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661889" y="6530609"/>
                  <a:ext cx="22572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7">
              <p14:nvContentPartPr>
                <p14:cNvPr id="436" name="Ink 435">
                  <a:extLst>
                    <a:ext uri="{FF2B5EF4-FFF2-40B4-BE49-F238E27FC236}">
                      <a16:creationId xmlns:a16="http://schemas.microsoft.com/office/drawing/2014/main" id="{FEB46BEF-E7D0-F958-143C-C4D43464A829}"/>
                    </a:ext>
                  </a:extLst>
                </p14:cNvPr>
                <p14:cNvContentPartPr/>
                <p14:nvPr/>
              </p14:nvContentPartPr>
              <p14:xfrm>
                <a:off x="905249" y="6592529"/>
                <a:ext cx="168840" cy="151200"/>
              </p14:xfrm>
            </p:contentPart>
          </mc:Choice>
          <mc:Fallback>
            <p:pic>
              <p:nvPicPr>
                <p:cNvPr id="436" name="Ink 435">
                  <a:extLst>
                    <a:ext uri="{FF2B5EF4-FFF2-40B4-BE49-F238E27FC236}">
                      <a16:creationId xmlns:a16="http://schemas.microsoft.com/office/drawing/2014/main" id="{FEB46BEF-E7D0-F958-143C-C4D43464A829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896609" y="6583889"/>
                  <a:ext cx="186480" cy="168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C2718CEC-8DC4-DC0C-B85F-8AB547BC4E0A}"/>
              </a:ext>
            </a:extLst>
          </p:cNvPr>
          <p:cNvGrpSpPr/>
          <p:nvPr/>
        </p:nvGrpSpPr>
        <p:grpSpPr>
          <a:xfrm>
            <a:off x="1425809" y="6532769"/>
            <a:ext cx="622080" cy="316080"/>
            <a:chOff x="1425809" y="6532769"/>
            <a:chExt cx="622080" cy="316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19">
              <p14:nvContentPartPr>
                <p14:cNvPr id="437" name="Ink 436">
                  <a:extLst>
                    <a:ext uri="{FF2B5EF4-FFF2-40B4-BE49-F238E27FC236}">
                      <a16:creationId xmlns:a16="http://schemas.microsoft.com/office/drawing/2014/main" id="{0AC85269-F897-DADC-2AD0-2A552DB83050}"/>
                    </a:ext>
                  </a:extLst>
                </p14:cNvPr>
                <p14:cNvContentPartPr/>
                <p14:nvPr/>
              </p14:nvContentPartPr>
              <p14:xfrm>
                <a:off x="1425809" y="6532769"/>
                <a:ext cx="168840" cy="272520"/>
              </p14:xfrm>
            </p:contentPart>
          </mc:Choice>
          <mc:Fallback>
            <p:pic>
              <p:nvPicPr>
                <p:cNvPr id="437" name="Ink 436">
                  <a:extLst>
                    <a:ext uri="{FF2B5EF4-FFF2-40B4-BE49-F238E27FC236}">
                      <a16:creationId xmlns:a16="http://schemas.microsoft.com/office/drawing/2014/main" id="{0AC85269-F897-DADC-2AD0-2A552DB83050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1416809" y="6523769"/>
                  <a:ext cx="18648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1">
              <p14:nvContentPartPr>
                <p14:cNvPr id="438" name="Ink 437">
                  <a:extLst>
                    <a:ext uri="{FF2B5EF4-FFF2-40B4-BE49-F238E27FC236}">
                      <a16:creationId xmlns:a16="http://schemas.microsoft.com/office/drawing/2014/main" id="{23A773A3-56FB-0EE4-DCE7-97DFC15270F2}"/>
                    </a:ext>
                  </a:extLst>
                </p14:cNvPr>
                <p14:cNvContentPartPr/>
                <p14:nvPr/>
              </p14:nvContentPartPr>
              <p14:xfrm>
                <a:off x="1429769" y="6690809"/>
                <a:ext cx="69840" cy="13320"/>
              </p14:xfrm>
            </p:contentPart>
          </mc:Choice>
          <mc:Fallback>
            <p:pic>
              <p:nvPicPr>
                <p:cNvPr id="438" name="Ink 437">
                  <a:extLst>
                    <a:ext uri="{FF2B5EF4-FFF2-40B4-BE49-F238E27FC236}">
                      <a16:creationId xmlns:a16="http://schemas.microsoft.com/office/drawing/2014/main" id="{23A773A3-56FB-0EE4-DCE7-97DFC15270F2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1420769" y="6682169"/>
                  <a:ext cx="874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3">
              <p14:nvContentPartPr>
                <p14:cNvPr id="439" name="Ink 438">
                  <a:extLst>
                    <a:ext uri="{FF2B5EF4-FFF2-40B4-BE49-F238E27FC236}">
                      <a16:creationId xmlns:a16="http://schemas.microsoft.com/office/drawing/2014/main" id="{10EECD35-9829-25BB-10E5-896BECD612DD}"/>
                    </a:ext>
                  </a:extLst>
                </p14:cNvPr>
                <p14:cNvContentPartPr/>
                <p14:nvPr/>
              </p14:nvContentPartPr>
              <p14:xfrm>
                <a:off x="1640369" y="6588569"/>
                <a:ext cx="50400" cy="260280"/>
              </p14:xfrm>
            </p:contentPart>
          </mc:Choice>
          <mc:Fallback>
            <p:pic>
              <p:nvPicPr>
                <p:cNvPr id="439" name="Ink 438">
                  <a:extLst>
                    <a:ext uri="{FF2B5EF4-FFF2-40B4-BE49-F238E27FC236}">
                      <a16:creationId xmlns:a16="http://schemas.microsoft.com/office/drawing/2014/main" id="{10EECD35-9829-25BB-10E5-896BECD612DD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1631369" y="6579569"/>
                  <a:ext cx="6804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5">
              <p14:nvContentPartPr>
                <p14:cNvPr id="440" name="Ink 439">
                  <a:extLst>
                    <a:ext uri="{FF2B5EF4-FFF2-40B4-BE49-F238E27FC236}">
                      <a16:creationId xmlns:a16="http://schemas.microsoft.com/office/drawing/2014/main" id="{FAACD82A-C4B2-48BE-7327-7A96CEF8F231}"/>
                    </a:ext>
                  </a:extLst>
                </p14:cNvPr>
                <p14:cNvContentPartPr/>
                <p14:nvPr/>
              </p14:nvContentPartPr>
              <p14:xfrm>
                <a:off x="1604369" y="6588209"/>
                <a:ext cx="198720" cy="225000"/>
              </p14:xfrm>
            </p:contentPart>
          </mc:Choice>
          <mc:Fallback>
            <p:pic>
              <p:nvPicPr>
                <p:cNvPr id="440" name="Ink 439">
                  <a:extLst>
                    <a:ext uri="{FF2B5EF4-FFF2-40B4-BE49-F238E27FC236}">
                      <a16:creationId xmlns:a16="http://schemas.microsoft.com/office/drawing/2014/main" id="{FAACD82A-C4B2-48BE-7327-7A96CEF8F231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1595369" y="6579209"/>
                  <a:ext cx="21636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7">
              <p14:nvContentPartPr>
                <p14:cNvPr id="441" name="Ink 440">
                  <a:extLst>
                    <a:ext uri="{FF2B5EF4-FFF2-40B4-BE49-F238E27FC236}">
                      <a16:creationId xmlns:a16="http://schemas.microsoft.com/office/drawing/2014/main" id="{CF4D468E-C5C1-DD9F-47C1-AB85A0841523}"/>
                    </a:ext>
                  </a:extLst>
                </p14:cNvPr>
                <p14:cNvContentPartPr/>
                <p14:nvPr/>
              </p14:nvContentPartPr>
              <p14:xfrm>
                <a:off x="1883369" y="6569849"/>
                <a:ext cx="164520" cy="229320"/>
              </p14:xfrm>
            </p:contentPart>
          </mc:Choice>
          <mc:Fallback>
            <p:pic>
              <p:nvPicPr>
                <p:cNvPr id="441" name="Ink 440">
                  <a:extLst>
                    <a:ext uri="{FF2B5EF4-FFF2-40B4-BE49-F238E27FC236}">
                      <a16:creationId xmlns:a16="http://schemas.microsoft.com/office/drawing/2014/main" id="{CF4D468E-C5C1-DD9F-47C1-AB85A0841523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1874369" y="6561209"/>
                  <a:ext cx="182160" cy="246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7F945A10-2E41-ADD5-47ED-92C32C6A53F5}"/>
              </a:ext>
            </a:extLst>
          </p:cNvPr>
          <p:cNvGrpSpPr/>
          <p:nvPr/>
        </p:nvGrpSpPr>
        <p:grpSpPr>
          <a:xfrm>
            <a:off x="2396009" y="6526289"/>
            <a:ext cx="682560" cy="286920"/>
            <a:chOff x="2396009" y="6526289"/>
            <a:chExt cx="682560" cy="286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29">
              <p14:nvContentPartPr>
                <p14:cNvPr id="442" name="Ink 441">
                  <a:extLst>
                    <a:ext uri="{FF2B5EF4-FFF2-40B4-BE49-F238E27FC236}">
                      <a16:creationId xmlns:a16="http://schemas.microsoft.com/office/drawing/2014/main" id="{D365E11D-E632-791C-5322-C38C29819B55}"/>
                    </a:ext>
                  </a:extLst>
                </p14:cNvPr>
                <p14:cNvContentPartPr/>
                <p14:nvPr/>
              </p14:nvContentPartPr>
              <p14:xfrm>
                <a:off x="2396009" y="6635009"/>
                <a:ext cx="209160" cy="178200"/>
              </p14:xfrm>
            </p:contentPart>
          </mc:Choice>
          <mc:Fallback>
            <p:pic>
              <p:nvPicPr>
                <p:cNvPr id="442" name="Ink 441">
                  <a:extLst>
                    <a:ext uri="{FF2B5EF4-FFF2-40B4-BE49-F238E27FC236}">
                      <a16:creationId xmlns:a16="http://schemas.microsoft.com/office/drawing/2014/main" id="{D365E11D-E632-791C-5322-C38C29819B55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2387009" y="6626369"/>
                  <a:ext cx="22680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1">
              <p14:nvContentPartPr>
                <p14:cNvPr id="443" name="Ink 442">
                  <a:extLst>
                    <a:ext uri="{FF2B5EF4-FFF2-40B4-BE49-F238E27FC236}">
                      <a16:creationId xmlns:a16="http://schemas.microsoft.com/office/drawing/2014/main" id="{6F2BC684-06BC-B8E8-FB53-38F6DCF48456}"/>
                    </a:ext>
                  </a:extLst>
                </p14:cNvPr>
                <p14:cNvContentPartPr/>
                <p14:nvPr/>
              </p14:nvContentPartPr>
              <p14:xfrm>
                <a:off x="2557649" y="6526289"/>
                <a:ext cx="360" cy="19800"/>
              </p14:xfrm>
            </p:contentPart>
          </mc:Choice>
          <mc:Fallback>
            <p:pic>
              <p:nvPicPr>
                <p:cNvPr id="443" name="Ink 442">
                  <a:extLst>
                    <a:ext uri="{FF2B5EF4-FFF2-40B4-BE49-F238E27FC236}">
                      <a16:creationId xmlns:a16="http://schemas.microsoft.com/office/drawing/2014/main" id="{6F2BC684-06BC-B8E8-FB53-38F6DCF48456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2548649" y="6517289"/>
                  <a:ext cx="1800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3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4C9A5B1E-5342-660E-1D84-0016DBF67730}"/>
                    </a:ext>
                  </a:extLst>
                </p14:cNvPr>
                <p14:cNvContentPartPr/>
                <p14:nvPr/>
              </p14:nvContentPartPr>
              <p14:xfrm>
                <a:off x="2671049" y="6641849"/>
                <a:ext cx="101520" cy="149400"/>
              </p14:xfrm>
            </p:contentPart>
          </mc:Choice>
          <mc:Fallback>
            <p:pic>
              <p:nvPicPr>
                <p:cNvPr id="444" name="Ink 443">
                  <a:extLst>
                    <a:ext uri="{FF2B5EF4-FFF2-40B4-BE49-F238E27FC236}">
                      <a16:creationId xmlns:a16="http://schemas.microsoft.com/office/drawing/2014/main" id="{4C9A5B1E-5342-660E-1D84-0016DBF67730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2662049" y="6632849"/>
                  <a:ext cx="11916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5">
              <p14:nvContentPartPr>
                <p14:cNvPr id="445" name="Ink 444">
                  <a:extLst>
                    <a:ext uri="{FF2B5EF4-FFF2-40B4-BE49-F238E27FC236}">
                      <a16:creationId xmlns:a16="http://schemas.microsoft.com/office/drawing/2014/main" id="{494041CE-25CB-2893-E5BE-66229341739F}"/>
                    </a:ext>
                  </a:extLst>
                </p14:cNvPr>
                <p14:cNvContentPartPr/>
                <p14:nvPr/>
              </p14:nvContentPartPr>
              <p14:xfrm>
                <a:off x="2842049" y="6614129"/>
                <a:ext cx="236520" cy="159840"/>
              </p14:xfrm>
            </p:contentPart>
          </mc:Choice>
          <mc:Fallback>
            <p:pic>
              <p:nvPicPr>
                <p:cNvPr id="445" name="Ink 444">
                  <a:extLst>
                    <a:ext uri="{FF2B5EF4-FFF2-40B4-BE49-F238E27FC236}">
                      <a16:creationId xmlns:a16="http://schemas.microsoft.com/office/drawing/2014/main" id="{494041CE-25CB-2893-E5BE-66229341739F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2833049" y="6605129"/>
                  <a:ext cx="254160" cy="177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1" name="Group 460">
            <a:extLst>
              <a:ext uri="{FF2B5EF4-FFF2-40B4-BE49-F238E27FC236}">
                <a16:creationId xmlns:a16="http://schemas.microsoft.com/office/drawing/2014/main" id="{17C85C3C-433B-AA7C-DB45-4F0D031A9E7E}"/>
              </a:ext>
            </a:extLst>
          </p:cNvPr>
          <p:cNvGrpSpPr/>
          <p:nvPr/>
        </p:nvGrpSpPr>
        <p:grpSpPr>
          <a:xfrm>
            <a:off x="3373409" y="6585689"/>
            <a:ext cx="500760" cy="212040"/>
            <a:chOff x="3373409" y="6585689"/>
            <a:chExt cx="500760" cy="212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37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45099B2D-3263-9C55-231F-D5C50270620D}"/>
                    </a:ext>
                  </a:extLst>
                </p14:cNvPr>
                <p14:cNvContentPartPr/>
                <p14:nvPr/>
              </p14:nvContentPartPr>
              <p14:xfrm>
                <a:off x="3373409" y="6585689"/>
                <a:ext cx="250920" cy="212040"/>
              </p14:xfrm>
            </p:contentPart>
          </mc:Choice>
          <mc:Fallback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45099B2D-3263-9C55-231F-D5C50270620D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3364409" y="6577049"/>
                  <a:ext cx="26856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9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785BF0A9-913B-0525-C06B-94FC80CD53AB}"/>
                    </a:ext>
                  </a:extLst>
                </p14:cNvPr>
                <p14:cNvContentPartPr/>
                <p14:nvPr/>
              </p14:nvContentPartPr>
              <p14:xfrm>
                <a:off x="3713609" y="6628529"/>
                <a:ext cx="160560" cy="145080"/>
              </p14:xfrm>
            </p:contentPart>
          </mc:Choice>
          <mc:Fallback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785BF0A9-913B-0525-C06B-94FC80CD53AB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3704609" y="6619889"/>
                  <a:ext cx="178200" cy="162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976ECFAC-A0A5-DE09-C726-D406FF423BEE}"/>
              </a:ext>
            </a:extLst>
          </p:cNvPr>
          <p:cNvGrpSpPr/>
          <p:nvPr/>
        </p:nvGrpSpPr>
        <p:grpSpPr>
          <a:xfrm>
            <a:off x="4171889" y="6446009"/>
            <a:ext cx="1500840" cy="369720"/>
            <a:chOff x="4171889" y="6446009"/>
            <a:chExt cx="1500840" cy="369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41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7CCBF282-40BE-129C-E6C9-3ABE585C26F4}"/>
                    </a:ext>
                  </a:extLst>
                </p14:cNvPr>
                <p14:cNvContentPartPr/>
                <p14:nvPr/>
              </p14:nvContentPartPr>
              <p14:xfrm>
                <a:off x="4171889" y="6541409"/>
                <a:ext cx="156600" cy="240840"/>
              </p14:xfrm>
            </p:contentPart>
          </mc:Choice>
          <mc:Fallback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7CCBF282-40BE-129C-E6C9-3ABE585C26F4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4162889" y="6532769"/>
                  <a:ext cx="17424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3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EDFF02C3-8E98-6853-6F95-5E785A11154F}"/>
                    </a:ext>
                  </a:extLst>
                </p14:cNvPr>
                <p14:cNvContentPartPr/>
                <p14:nvPr/>
              </p14:nvContentPartPr>
              <p14:xfrm>
                <a:off x="4424249" y="6549689"/>
                <a:ext cx="6120" cy="167040"/>
              </p14:xfrm>
            </p:contentPart>
          </mc:Choice>
          <mc:Fallback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EDFF02C3-8E98-6853-6F95-5E785A11154F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4415249" y="6540689"/>
                  <a:ext cx="2376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5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1FB89263-DF54-A61E-014B-000D22BEECBB}"/>
                    </a:ext>
                  </a:extLst>
                </p14:cNvPr>
                <p14:cNvContentPartPr/>
                <p14:nvPr/>
              </p14:nvContentPartPr>
              <p14:xfrm>
                <a:off x="4539809" y="6555089"/>
                <a:ext cx="107280" cy="192960"/>
              </p14:xfrm>
            </p:contentPart>
          </mc:Choice>
          <mc:Fallback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1FB89263-DF54-A61E-014B-000D22BEECBB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4531169" y="6546449"/>
                  <a:ext cx="12492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7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61B6B8FE-0B62-50CB-3500-BD066875BFA5}"/>
                    </a:ext>
                  </a:extLst>
                </p14:cNvPr>
                <p14:cNvContentPartPr/>
                <p14:nvPr/>
              </p14:nvContentPartPr>
              <p14:xfrm>
                <a:off x="4741409" y="6589649"/>
                <a:ext cx="132480" cy="134640"/>
              </p14:xfrm>
            </p:contentPart>
          </mc:Choice>
          <mc:Fallback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61B6B8FE-0B62-50CB-3500-BD066875BFA5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4732769" y="6580649"/>
                  <a:ext cx="1501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9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B63AB1C7-8C97-ADAE-6B22-F05A72BC8896}"/>
                    </a:ext>
                  </a:extLst>
                </p14:cNvPr>
                <p14:cNvContentPartPr/>
                <p14:nvPr/>
              </p14:nvContentPartPr>
              <p14:xfrm>
                <a:off x="4776329" y="6489929"/>
                <a:ext cx="5760" cy="20880"/>
              </p14:xfrm>
            </p:contentPart>
          </mc:Choice>
          <mc:Fallback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B63AB1C7-8C97-ADAE-6B22-F05A72BC8896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4767689" y="6481289"/>
                  <a:ext cx="2340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1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80FDF818-3A72-A3D1-15B7-1C617E4DDA97}"/>
                    </a:ext>
                  </a:extLst>
                </p14:cNvPr>
                <p14:cNvContentPartPr/>
                <p14:nvPr/>
              </p14:nvContentPartPr>
              <p14:xfrm>
                <a:off x="4963169" y="6572729"/>
                <a:ext cx="149760" cy="126000"/>
              </p14:xfrm>
            </p:contentPart>
          </mc:Choice>
          <mc:Fallback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80FDF818-3A72-A3D1-15B7-1C617E4DDA97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4954169" y="6564089"/>
                  <a:ext cx="16740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3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A36D0C24-5541-0213-709B-9C4B480C033E}"/>
                    </a:ext>
                  </a:extLst>
                </p14:cNvPr>
                <p14:cNvContentPartPr/>
                <p14:nvPr/>
              </p14:nvContentPartPr>
              <p14:xfrm>
                <a:off x="4917809" y="6446009"/>
                <a:ext cx="117000" cy="369720"/>
              </p14:xfrm>
            </p:contentPart>
          </mc:Choice>
          <mc:Fallback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A36D0C24-5541-0213-709B-9C4B480C033E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4908809" y="6437009"/>
                  <a:ext cx="134640" cy="38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5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94513FB0-0FE2-A048-A0BD-CEF1ED07C8E7}"/>
                    </a:ext>
                  </a:extLst>
                </p14:cNvPr>
                <p14:cNvContentPartPr/>
                <p14:nvPr/>
              </p14:nvContentPartPr>
              <p14:xfrm>
                <a:off x="5162969" y="6560129"/>
                <a:ext cx="148680" cy="165240"/>
              </p14:xfrm>
            </p:contentPart>
          </mc:Choice>
          <mc:Fallback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94513FB0-0FE2-A048-A0BD-CEF1ED07C8E7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5153969" y="6551129"/>
                  <a:ext cx="16632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7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8BCC2204-D955-5D48-C51D-115C89D9798E}"/>
                    </a:ext>
                  </a:extLst>
                </p14:cNvPr>
                <p14:cNvContentPartPr/>
                <p14:nvPr/>
              </p14:nvContentPartPr>
              <p14:xfrm>
                <a:off x="5315969" y="6602609"/>
                <a:ext cx="134640" cy="113040"/>
              </p14:xfrm>
            </p:contentPart>
          </mc:Choice>
          <mc:Fallback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8BCC2204-D955-5D48-C51D-115C89D9798E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5307329" y="6593609"/>
                  <a:ext cx="15228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9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CF3FF4F7-5200-AABA-C32C-FAB65B0C4339}"/>
                    </a:ext>
                  </a:extLst>
                </p14:cNvPr>
                <p14:cNvContentPartPr/>
                <p14:nvPr/>
              </p14:nvContentPartPr>
              <p14:xfrm>
                <a:off x="5548169" y="6585689"/>
                <a:ext cx="124560" cy="138960"/>
              </p14:xfrm>
            </p:contentPart>
          </mc:Choice>
          <mc:Fallback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CF3FF4F7-5200-AABA-C32C-FAB65B0C4339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5539169" y="6576689"/>
                  <a:ext cx="142200" cy="156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4F5FBF23-A23F-7E81-C7E3-0EBFF72BB071}"/>
              </a:ext>
            </a:extLst>
          </p:cNvPr>
          <p:cNvGrpSpPr/>
          <p:nvPr/>
        </p:nvGrpSpPr>
        <p:grpSpPr>
          <a:xfrm>
            <a:off x="6008609" y="6590729"/>
            <a:ext cx="744480" cy="177120"/>
            <a:chOff x="6008609" y="6590729"/>
            <a:chExt cx="744480" cy="177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61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2EA30F04-B5D5-5804-2427-75EBCF961F71}"/>
                    </a:ext>
                  </a:extLst>
                </p14:cNvPr>
                <p14:cNvContentPartPr/>
                <p14:nvPr/>
              </p14:nvContentPartPr>
              <p14:xfrm>
                <a:off x="6008609" y="6590729"/>
                <a:ext cx="214560" cy="15120"/>
              </p14:xfrm>
            </p:contentPart>
          </mc:Choice>
          <mc:Fallback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2EA30F04-B5D5-5804-2427-75EBCF961F71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5999969" y="6581729"/>
                  <a:ext cx="23220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3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B660CBD5-A418-88F7-254C-FD28387657AF}"/>
                    </a:ext>
                  </a:extLst>
                </p14:cNvPr>
                <p14:cNvContentPartPr/>
                <p14:nvPr/>
              </p14:nvContentPartPr>
              <p14:xfrm>
                <a:off x="6087089" y="6596849"/>
                <a:ext cx="41400" cy="169920"/>
              </p14:xfrm>
            </p:contentPart>
          </mc:Choice>
          <mc:Fallback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B660CBD5-A418-88F7-254C-FD28387657AF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6078449" y="6588209"/>
                  <a:ext cx="5904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5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CFC4FB91-3ECD-35ED-5772-AEA4DB43C3A3}"/>
                    </a:ext>
                  </a:extLst>
                </p14:cNvPr>
                <p14:cNvContentPartPr/>
                <p14:nvPr/>
              </p14:nvContentPartPr>
              <p14:xfrm>
                <a:off x="6249809" y="6598289"/>
                <a:ext cx="291600" cy="157320"/>
              </p14:xfrm>
            </p:contentPart>
          </mc:Choice>
          <mc:Fallback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CFC4FB91-3ECD-35ED-5772-AEA4DB43C3A3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6240809" y="6589289"/>
                  <a:ext cx="30924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7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1EA6C6AD-D679-C0B8-0222-96BB5FE8C059}"/>
                    </a:ext>
                  </a:extLst>
                </p14:cNvPr>
                <p14:cNvContentPartPr/>
                <p14:nvPr/>
              </p14:nvContentPartPr>
              <p14:xfrm>
                <a:off x="6582089" y="6608009"/>
                <a:ext cx="171000" cy="159840"/>
              </p14:xfrm>
            </p:contentPart>
          </mc:Choice>
          <mc:Fallback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1EA6C6AD-D679-C0B8-0222-96BB5FE8C059}"/>
                    </a:ext>
                  </a:extLst>
                </p:cNvPr>
                <p:cNvPicPr/>
                <p:nvPr/>
              </p:nvPicPr>
              <p:blipFill>
                <a:blip r:embed="rId768"/>
                <a:stretch>
                  <a:fillRect/>
                </a:stretch>
              </p:blipFill>
              <p:spPr>
                <a:xfrm>
                  <a:off x="6573449" y="6599369"/>
                  <a:ext cx="188640" cy="177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3D4947FE-5FC8-6B49-4180-1B866B02F6F5}"/>
              </a:ext>
            </a:extLst>
          </p:cNvPr>
          <p:cNvGrpSpPr/>
          <p:nvPr/>
        </p:nvGrpSpPr>
        <p:grpSpPr>
          <a:xfrm>
            <a:off x="7020929" y="6465449"/>
            <a:ext cx="1358280" cy="378000"/>
            <a:chOff x="7020929" y="6465449"/>
            <a:chExt cx="1358280" cy="378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69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36723EC0-8660-D29F-4A46-0978901704FC}"/>
                    </a:ext>
                  </a:extLst>
                </p14:cNvPr>
                <p14:cNvContentPartPr/>
                <p14:nvPr/>
              </p14:nvContentPartPr>
              <p14:xfrm>
                <a:off x="7020929" y="6598649"/>
                <a:ext cx="185400" cy="154440"/>
              </p14:xfrm>
            </p:contentPart>
          </mc:Choice>
          <mc:Fallback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36723EC0-8660-D29F-4A46-0978901704FC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7012289" y="6589649"/>
                  <a:ext cx="20304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1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9AEDBAE1-AC51-4A6B-CD64-823C2E2C9FF5}"/>
                    </a:ext>
                  </a:extLst>
                </p14:cNvPr>
                <p14:cNvContentPartPr/>
                <p14:nvPr/>
              </p14:nvContentPartPr>
              <p14:xfrm>
                <a:off x="7272929" y="6599009"/>
                <a:ext cx="173880" cy="244440"/>
              </p14:xfrm>
            </p:contentPart>
          </mc:Choice>
          <mc:Fallback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9AEDBAE1-AC51-4A6B-CD64-823C2E2C9FF5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7263929" y="6590369"/>
                  <a:ext cx="191520" cy="26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3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62C42ADA-80C0-B7F3-60D0-9272427F4BA6}"/>
                    </a:ext>
                  </a:extLst>
                </p14:cNvPr>
                <p14:cNvContentPartPr/>
                <p14:nvPr/>
              </p14:nvContentPartPr>
              <p14:xfrm>
                <a:off x="7492529" y="6635009"/>
                <a:ext cx="15480" cy="110880"/>
              </p14:xfrm>
            </p:contentPart>
          </mc:Choice>
          <mc:Fallback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62C42ADA-80C0-B7F3-60D0-9272427F4BA6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7483889" y="6626369"/>
                  <a:ext cx="3312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5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CE6746BD-A975-D33B-E3E9-447C0882C87A}"/>
                    </a:ext>
                  </a:extLst>
                </p14:cNvPr>
                <p14:cNvContentPartPr/>
                <p14:nvPr/>
              </p14:nvContentPartPr>
              <p14:xfrm>
                <a:off x="7595849" y="6513329"/>
                <a:ext cx="147960" cy="263520"/>
              </p14:xfrm>
            </p:contentPart>
          </mc:Choice>
          <mc:Fallback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CE6746BD-A975-D33B-E3E9-447C0882C87A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7587209" y="6504689"/>
                  <a:ext cx="16560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7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20F1DBFA-4638-1352-9B46-C479DA0D4E7E}"/>
                    </a:ext>
                  </a:extLst>
                </p14:cNvPr>
                <p14:cNvContentPartPr/>
                <p14:nvPr/>
              </p14:nvContentPartPr>
              <p14:xfrm>
                <a:off x="7801049" y="6509729"/>
                <a:ext cx="151920" cy="320400"/>
              </p14:xfrm>
            </p:contentPart>
          </mc:Choice>
          <mc:Fallback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20F1DBFA-4638-1352-9B46-C479DA0D4E7E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7792409" y="6501089"/>
                  <a:ext cx="169560" cy="33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9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8CAEACD4-3A2D-977C-8FB6-C20D5DFCBAF5}"/>
                    </a:ext>
                  </a:extLst>
                </p14:cNvPr>
                <p14:cNvContentPartPr/>
                <p14:nvPr/>
              </p14:nvContentPartPr>
              <p14:xfrm>
                <a:off x="7996529" y="6632489"/>
                <a:ext cx="202680" cy="123480"/>
              </p14:xfrm>
            </p:contentPart>
          </mc:Choice>
          <mc:Fallback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8CAEACD4-3A2D-977C-8FB6-C20D5DFCBAF5}"/>
                    </a:ext>
                  </a:extLst>
                </p:cNvPr>
                <p:cNvPicPr/>
                <p:nvPr/>
              </p:nvPicPr>
              <p:blipFill>
                <a:blip r:embed="rId780"/>
                <a:stretch>
                  <a:fillRect/>
                </a:stretch>
              </p:blipFill>
              <p:spPr>
                <a:xfrm>
                  <a:off x="7987529" y="6623489"/>
                  <a:ext cx="22032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1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E080F88C-A6B0-A569-B4F9-25342360E788}"/>
                    </a:ext>
                  </a:extLst>
                </p14:cNvPr>
                <p14:cNvContentPartPr/>
                <p14:nvPr/>
              </p14:nvContentPartPr>
              <p14:xfrm>
                <a:off x="8057369" y="6465449"/>
                <a:ext cx="360" cy="25560"/>
              </p14:xfrm>
            </p:contentPart>
          </mc:Choice>
          <mc:Fallback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E080F88C-A6B0-A569-B4F9-25342360E788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8048369" y="6456449"/>
                  <a:ext cx="1800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2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DFDB2852-279E-079E-0B7C-15D53C1E586F}"/>
                    </a:ext>
                  </a:extLst>
                </p14:cNvPr>
                <p14:cNvContentPartPr/>
                <p14:nvPr/>
              </p14:nvContentPartPr>
              <p14:xfrm>
                <a:off x="8241689" y="6614129"/>
                <a:ext cx="137520" cy="140760"/>
              </p14:xfrm>
            </p:contentPart>
          </mc:Choice>
          <mc:Fallback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DFDB2852-279E-079E-0B7C-15D53C1E586F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8233049" y="6605129"/>
                  <a:ext cx="155160" cy="158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5A345538-9FBC-E986-28FB-FB11D415954B}"/>
              </a:ext>
            </a:extLst>
          </p:cNvPr>
          <p:cNvGrpSpPr/>
          <p:nvPr/>
        </p:nvGrpSpPr>
        <p:grpSpPr>
          <a:xfrm>
            <a:off x="8678009" y="6487769"/>
            <a:ext cx="824400" cy="363240"/>
            <a:chOff x="8678009" y="6487769"/>
            <a:chExt cx="824400" cy="363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84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7E5EFDC7-DFBD-CA5E-5D99-B01B5F277FC6}"/>
                    </a:ext>
                  </a:extLst>
                </p14:cNvPr>
                <p14:cNvContentPartPr/>
                <p14:nvPr/>
              </p14:nvContentPartPr>
              <p14:xfrm>
                <a:off x="8678009" y="6487769"/>
                <a:ext cx="120960" cy="288720"/>
              </p14:xfrm>
            </p:contentPart>
          </mc:Choice>
          <mc:Fallback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7E5EFDC7-DFBD-CA5E-5D99-B01B5F277FC6}"/>
                    </a:ext>
                  </a:extLst>
                </p:cNvPr>
                <p:cNvPicPr/>
                <p:nvPr/>
              </p:nvPicPr>
              <p:blipFill>
                <a:blip r:embed="rId785"/>
                <a:stretch>
                  <a:fillRect/>
                </a:stretch>
              </p:blipFill>
              <p:spPr>
                <a:xfrm>
                  <a:off x="8669009" y="6479129"/>
                  <a:ext cx="13860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6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E20C9854-7656-73B3-C610-70430FBC02E6}"/>
                    </a:ext>
                  </a:extLst>
                </p14:cNvPr>
                <p14:cNvContentPartPr/>
                <p14:nvPr/>
              </p14:nvContentPartPr>
              <p14:xfrm>
                <a:off x="8874569" y="6561929"/>
                <a:ext cx="105120" cy="217440"/>
              </p14:xfrm>
            </p:contentPart>
          </mc:Choice>
          <mc:Fallback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E20C9854-7656-73B3-C610-70430FBC02E6}"/>
                    </a:ext>
                  </a:extLst>
                </p:cNvPr>
                <p:cNvPicPr/>
                <p:nvPr/>
              </p:nvPicPr>
              <p:blipFill>
                <a:blip r:embed="rId787"/>
                <a:stretch>
                  <a:fillRect/>
                </a:stretch>
              </p:blipFill>
              <p:spPr>
                <a:xfrm>
                  <a:off x="8865929" y="6553289"/>
                  <a:ext cx="12276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8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DDDBE15B-E4E6-AF4E-5BB2-AC87086625B4}"/>
                    </a:ext>
                  </a:extLst>
                </p14:cNvPr>
                <p14:cNvContentPartPr/>
                <p14:nvPr/>
              </p14:nvContentPartPr>
              <p14:xfrm>
                <a:off x="9012809" y="6528449"/>
                <a:ext cx="141480" cy="322560"/>
              </p14:xfrm>
            </p:contentPart>
          </mc:Choice>
          <mc:Fallback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DDDBE15B-E4E6-AF4E-5BB2-AC87086625B4}"/>
                    </a:ext>
                  </a:extLst>
                </p:cNvPr>
                <p:cNvPicPr/>
                <p:nvPr/>
              </p:nvPicPr>
              <p:blipFill>
                <a:blip r:embed="rId789"/>
                <a:stretch>
                  <a:fillRect/>
                </a:stretch>
              </p:blipFill>
              <p:spPr>
                <a:xfrm>
                  <a:off x="9004169" y="6519809"/>
                  <a:ext cx="159120" cy="34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0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909FC101-2FCF-AF93-1242-A4944045F813}"/>
                    </a:ext>
                  </a:extLst>
                </p14:cNvPr>
                <p14:cNvContentPartPr/>
                <p14:nvPr/>
              </p14:nvContentPartPr>
              <p14:xfrm>
                <a:off x="9188489" y="6619169"/>
                <a:ext cx="27000" cy="147960"/>
              </p14:xfrm>
            </p:contentPart>
          </mc:Choice>
          <mc:Fallback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909FC101-2FCF-AF93-1242-A4944045F813}"/>
                    </a:ext>
                  </a:extLst>
                </p:cNvPr>
                <p:cNvPicPr/>
                <p:nvPr/>
              </p:nvPicPr>
              <p:blipFill>
                <a:blip r:embed="rId791"/>
                <a:stretch>
                  <a:fillRect/>
                </a:stretch>
              </p:blipFill>
              <p:spPr>
                <a:xfrm>
                  <a:off x="9179849" y="6610169"/>
                  <a:ext cx="4464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2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C1B17D32-6FD2-24A0-E3F6-8C79BFBB1B84}"/>
                    </a:ext>
                  </a:extLst>
                </p14:cNvPr>
                <p14:cNvContentPartPr/>
                <p14:nvPr/>
              </p14:nvContentPartPr>
              <p14:xfrm>
                <a:off x="9274169" y="6650849"/>
                <a:ext cx="228240" cy="151560"/>
              </p14:xfrm>
            </p:contentPart>
          </mc:Choice>
          <mc:Fallback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C1B17D32-6FD2-24A0-E3F6-8C79BFBB1B84}"/>
                    </a:ext>
                  </a:extLst>
                </p:cNvPr>
                <p:cNvPicPr/>
                <p:nvPr/>
              </p:nvPicPr>
              <p:blipFill>
                <a:blip r:embed="rId793"/>
                <a:stretch>
                  <a:fillRect/>
                </a:stretch>
              </p:blipFill>
              <p:spPr>
                <a:xfrm>
                  <a:off x="9265529" y="6642209"/>
                  <a:ext cx="24588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4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B71DEF7A-A812-92D8-90CE-5D875D55BCFF}"/>
                    </a:ext>
                  </a:extLst>
                </p14:cNvPr>
                <p14:cNvContentPartPr/>
                <p14:nvPr/>
              </p14:nvContentPartPr>
              <p14:xfrm>
                <a:off x="9365609" y="6530249"/>
                <a:ext cx="4320" cy="32040"/>
              </p14:xfrm>
            </p:contentPart>
          </mc:Choice>
          <mc:Fallback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B71DEF7A-A812-92D8-90CE-5D875D55BCFF}"/>
                    </a:ext>
                  </a:extLst>
                </p:cNvPr>
                <p:cNvPicPr/>
                <p:nvPr/>
              </p:nvPicPr>
              <p:blipFill>
                <a:blip r:embed="rId795"/>
                <a:stretch>
                  <a:fillRect/>
                </a:stretch>
              </p:blipFill>
              <p:spPr>
                <a:xfrm>
                  <a:off x="9356609" y="6521609"/>
                  <a:ext cx="21960" cy="49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A5BFAF58-56D0-8D93-BBDC-6E0318E4E306}"/>
              </a:ext>
            </a:extLst>
          </p:cNvPr>
          <p:cNvGrpSpPr/>
          <p:nvPr/>
        </p:nvGrpSpPr>
        <p:grpSpPr>
          <a:xfrm>
            <a:off x="9697169" y="6578129"/>
            <a:ext cx="509040" cy="201600"/>
            <a:chOff x="9697169" y="6578129"/>
            <a:chExt cx="509040" cy="201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96">
              <p14:nvContentPartPr>
                <p14:cNvPr id="483" name="Ink 482">
                  <a:extLst>
                    <a:ext uri="{FF2B5EF4-FFF2-40B4-BE49-F238E27FC236}">
                      <a16:creationId xmlns:a16="http://schemas.microsoft.com/office/drawing/2014/main" id="{DA78AE83-8DBB-9AE5-086A-8C9E5D5D4042}"/>
                    </a:ext>
                  </a:extLst>
                </p14:cNvPr>
                <p14:cNvContentPartPr/>
                <p14:nvPr/>
              </p14:nvContentPartPr>
              <p14:xfrm>
                <a:off x="9697169" y="6605849"/>
                <a:ext cx="199080" cy="171000"/>
              </p14:xfrm>
            </p:contentPart>
          </mc:Choice>
          <mc:Fallback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DA78AE83-8DBB-9AE5-086A-8C9E5D5D4042}"/>
                    </a:ext>
                  </a:extLst>
                </p:cNvPr>
                <p:cNvPicPr/>
                <p:nvPr/>
              </p:nvPicPr>
              <p:blipFill>
                <a:blip r:embed="rId797"/>
                <a:stretch>
                  <a:fillRect/>
                </a:stretch>
              </p:blipFill>
              <p:spPr>
                <a:xfrm>
                  <a:off x="9688529" y="6597209"/>
                  <a:ext cx="21672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8">
              <p14:nvContentPartPr>
                <p14:cNvPr id="484" name="Ink 483">
                  <a:extLst>
                    <a:ext uri="{FF2B5EF4-FFF2-40B4-BE49-F238E27FC236}">
                      <a16:creationId xmlns:a16="http://schemas.microsoft.com/office/drawing/2014/main" id="{0F232E2C-82F5-2AC9-1472-DF4469D58B49}"/>
                    </a:ext>
                  </a:extLst>
                </p14:cNvPr>
                <p14:cNvContentPartPr/>
                <p14:nvPr/>
              </p14:nvContentPartPr>
              <p14:xfrm>
                <a:off x="9923969" y="6630689"/>
                <a:ext cx="104040" cy="149040"/>
              </p14:xfrm>
            </p:contentPart>
          </mc:Choice>
          <mc:Fallback>
            <p:pic>
              <p:nvPicPr>
                <p:cNvPr id="484" name="Ink 483">
                  <a:extLst>
                    <a:ext uri="{FF2B5EF4-FFF2-40B4-BE49-F238E27FC236}">
                      <a16:creationId xmlns:a16="http://schemas.microsoft.com/office/drawing/2014/main" id="{0F232E2C-82F5-2AC9-1472-DF4469D58B49}"/>
                    </a:ext>
                  </a:extLst>
                </p:cNvPr>
                <p:cNvPicPr/>
                <p:nvPr/>
              </p:nvPicPr>
              <p:blipFill>
                <a:blip r:embed="rId799"/>
                <a:stretch>
                  <a:fillRect/>
                </a:stretch>
              </p:blipFill>
              <p:spPr>
                <a:xfrm>
                  <a:off x="9914969" y="6621689"/>
                  <a:ext cx="12168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0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1D230F4F-A0D2-7EF6-0109-C82BB413FAB9}"/>
                    </a:ext>
                  </a:extLst>
                </p14:cNvPr>
                <p14:cNvContentPartPr/>
                <p14:nvPr/>
              </p14:nvContentPartPr>
              <p14:xfrm>
                <a:off x="10060769" y="6578129"/>
                <a:ext cx="145440" cy="200880"/>
              </p14:xfrm>
            </p:contentPart>
          </mc:Choice>
          <mc:Fallback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1D230F4F-A0D2-7EF6-0109-C82BB413FAB9}"/>
                    </a:ext>
                  </a:extLst>
                </p:cNvPr>
                <p:cNvPicPr/>
                <p:nvPr/>
              </p:nvPicPr>
              <p:blipFill>
                <a:blip r:embed="rId801"/>
                <a:stretch>
                  <a:fillRect/>
                </a:stretch>
              </p:blipFill>
              <p:spPr>
                <a:xfrm>
                  <a:off x="10051769" y="6569129"/>
                  <a:ext cx="163080" cy="218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8" name="Group 497">
            <a:extLst>
              <a:ext uri="{FF2B5EF4-FFF2-40B4-BE49-F238E27FC236}">
                <a16:creationId xmlns:a16="http://schemas.microsoft.com/office/drawing/2014/main" id="{AACCCC1B-5FC8-D677-1AA3-524805000E6C}"/>
              </a:ext>
            </a:extLst>
          </p:cNvPr>
          <p:cNvGrpSpPr/>
          <p:nvPr/>
        </p:nvGrpSpPr>
        <p:grpSpPr>
          <a:xfrm>
            <a:off x="10431209" y="6551489"/>
            <a:ext cx="1276200" cy="312120"/>
            <a:chOff x="10431209" y="6551489"/>
            <a:chExt cx="1276200" cy="312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02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E39E3C19-570C-70EA-52CA-AD51548283E7}"/>
                    </a:ext>
                  </a:extLst>
                </p14:cNvPr>
                <p14:cNvContentPartPr/>
                <p14:nvPr/>
              </p14:nvContentPartPr>
              <p14:xfrm>
                <a:off x="10431209" y="6628169"/>
                <a:ext cx="158040" cy="190080"/>
              </p14:xfrm>
            </p:contentPart>
          </mc:Choice>
          <mc:Fallback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E39E3C19-570C-70EA-52CA-AD51548283E7}"/>
                    </a:ext>
                  </a:extLst>
                </p:cNvPr>
                <p:cNvPicPr/>
                <p:nvPr/>
              </p:nvPicPr>
              <p:blipFill>
                <a:blip r:embed="rId803"/>
                <a:stretch>
                  <a:fillRect/>
                </a:stretch>
              </p:blipFill>
              <p:spPr>
                <a:xfrm>
                  <a:off x="10422569" y="6619169"/>
                  <a:ext cx="17568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4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ABEF1448-1247-7B22-B236-EE7DD7C31C1F}"/>
                    </a:ext>
                  </a:extLst>
                </p14:cNvPr>
                <p14:cNvContentPartPr/>
                <p14:nvPr/>
              </p14:nvContentPartPr>
              <p14:xfrm>
                <a:off x="10615529" y="6601889"/>
                <a:ext cx="151200" cy="246960"/>
              </p14:xfrm>
            </p:contentPart>
          </mc:Choice>
          <mc:Fallback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ABEF1448-1247-7B22-B236-EE7DD7C31C1F}"/>
                    </a:ext>
                  </a:extLst>
                </p:cNvPr>
                <p:cNvPicPr/>
                <p:nvPr/>
              </p:nvPicPr>
              <p:blipFill>
                <a:blip r:embed="rId805"/>
                <a:stretch>
                  <a:fillRect/>
                </a:stretch>
              </p:blipFill>
              <p:spPr>
                <a:xfrm>
                  <a:off x="10606889" y="6592889"/>
                  <a:ext cx="16884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6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A648F780-D14B-8C14-4E7E-8718F5C4F167}"/>
                    </a:ext>
                  </a:extLst>
                </p14:cNvPr>
                <p14:cNvContentPartPr/>
                <p14:nvPr/>
              </p14:nvContentPartPr>
              <p14:xfrm>
                <a:off x="10795889" y="6615929"/>
                <a:ext cx="442800" cy="147600"/>
              </p14:xfrm>
            </p:contentPart>
          </mc:Choice>
          <mc:Fallback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A648F780-D14B-8C14-4E7E-8718F5C4F167}"/>
                    </a:ext>
                  </a:extLst>
                </p:cNvPr>
                <p:cNvPicPr/>
                <p:nvPr/>
              </p:nvPicPr>
              <p:blipFill>
                <a:blip r:embed="rId807"/>
                <a:stretch>
                  <a:fillRect/>
                </a:stretch>
              </p:blipFill>
              <p:spPr>
                <a:xfrm>
                  <a:off x="10787249" y="6606929"/>
                  <a:ext cx="4604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8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75907C9A-95C0-F27D-4376-F0A70279FBA0}"/>
                    </a:ext>
                  </a:extLst>
                </p14:cNvPr>
                <p14:cNvContentPartPr/>
                <p14:nvPr/>
              </p14:nvContentPartPr>
              <p14:xfrm>
                <a:off x="10983809" y="6575969"/>
                <a:ext cx="68040" cy="287640"/>
              </p14:xfrm>
            </p:contentPart>
          </mc:Choice>
          <mc:Fallback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75907C9A-95C0-F27D-4376-F0A70279FBA0}"/>
                    </a:ext>
                  </a:extLst>
                </p:cNvPr>
                <p:cNvPicPr/>
                <p:nvPr/>
              </p:nvPicPr>
              <p:blipFill>
                <a:blip r:embed="rId809"/>
                <a:stretch>
                  <a:fillRect/>
                </a:stretch>
              </p:blipFill>
              <p:spPr>
                <a:xfrm>
                  <a:off x="10975169" y="6566969"/>
                  <a:ext cx="8568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0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B6465EB9-C1DF-71EF-E254-07232909207A}"/>
                    </a:ext>
                  </a:extLst>
                </p14:cNvPr>
                <p14:cNvContentPartPr/>
                <p14:nvPr/>
              </p14:nvContentPartPr>
              <p14:xfrm>
                <a:off x="11223209" y="6677849"/>
                <a:ext cx="99000" cy="110880"/>
              </p14:xfrm>
            </p:contentPart>
          </mc:Choice>
          <mc:Fallback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B6465EB9-C1DF-71EF-E254-07232909207A}"/>
                    </a:ext>
                  </a:extLst>
                </p:cNvPr>
                <p:cNvPicPr/>
                <p:nvPr/>
              </p:nvPicPr>
              <p:blipFill>
                <a:blip r:embed="rId811"/>
                <a:stretch>
                  <a:fillRect/>
                </a:stretch>
              </p:blipFill>
              <p:spPr>
                <a:xfrm>
                  <a:off x="11214209" y="6669209"/>
                  <a:ext cx="11664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2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F975A7AC-ED9F-6E0D-C00A-7D403C5C94EC}"/>
                    </a:ext>
                  </a:extLst>
                </p14:cNvPr>
                <p14:cNvContentPartPr/>
                <p14:nvPr/>
              </p14:nvContentPartPr>
              <p14:xfrm>
                <a:off x="11186129" y="6590009"/>
                <a:ext cx="104760" cy="268560"/>
              </p14:xfrm>
            </p:contentPart>
          </mc:Choice>
          <mc:Fallback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F975A7AC-ED9F-6E0D-C00A-7D403C5C94EC}"/>
                    </a:ext>
                  </a:extLst>
                </p:cNvPr>
                <p:cNvPicPr/>
                <p:nvPr/>
              </p:nvPicPr>
              <p:blipFill>
                <a:blip r:embed="rId813"/>
                <a:stretch>
                  <a:fillRect/>
                </a:stretch>
              </p:blipFill>
              <p:spPr>
                <a:xfrm>
                  <a:off x="11177129" y="6581009"/>
                  <a:ext cx="12240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4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3A251071-A4C6-D909-C9D1-32BFE81714A6}"/>
                    </a:ext>
                  </a:extLst>
                </p14:cNvPr>
                <p14:cNvContentPartPr/>
                <p14:nvPr/>
              </p14:nvContentPartPr>
              <p14:xfrm>
                <a:off x="11345609" y="6681809"/>
                <a:ext cx="136440" cy="128520"/>
              </p14:xfrm>
            </p:contentPart>
          </mc:Choice>
          <mc:Fallback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3A251071-A4C6-D909-C9D1-32BFE81714A6}"/>
                    </a:ext>
                  </a:extLst>
                </p:cNvPr>
                <p:cNvPicPr/>
                <p:nvPr/>
              </p:nvPicPr>
              <p:blipFill>
                <a:blip r:embed="rId815"/>
                <a:stretch>
                  <a:fillRect/>
                </a:stretch>
              </p:blipFill>
              <p:spPr>
                <a:xfrm>
                  <a:off x="11336609" y="6673169"/>
                  <a:ext cx="15408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6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4BA71D16-5336-047C-3CD5-AD6FB89F96A0}"/>
                    </a:ext>
                  </a:extLst>
                </p14:cNvPr>
                <p14:cNvContentPartPr/>
                <p14:nvPr/>
              </p14:nvContentPartPr>
              <p14:xfrm>
                <a:off x="11448929" y="6551489"/>
                <a:ext cx="7560" cy="56160"/>
              </p14:xfrm>
            </p:contentPart>
          </mc:Choice>
          <mc:Fallback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4BA71D16-5336-047C-3CD5-AD6FB89F96A0}"/>
                    </a:ext>
                  </a:extLst>
                </p:cNvPr>
                <p:cNvPicPr/>
                <p:nvPr/>
              </p:nvPicPr>
              <p:blipFill>
                <a:blip r:embed="rId817"/>
                <a:stretch>
                  <a:fillRect/>
                </a:stretch>
              </p:blipFill>
              <p:spPr>
                <a:xfrm>
                  <a:off x="11440289" y="6542849"/>
                  <a:ext cx="2520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8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B03D56CD-8264-7B53-FB81-0902DE4FEF97}"/>
                    </a:ext>
                  </a:extLst>
                </p14:cNvPr>
                <p14:cNvContentPartPr/>
                <p14:nvPr/>
              </p14:nvContentPartPr>
              <p14:xfrm>
                <a:off x="11514809" y="6657689"/>
                <a:ext cx="192600" cy="189000"/>
              </p14:xfrm>
            </p:contentPart>
          </mc:Choice>
          <mc:Fallback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B03D56CD-8264-7B53-FB81-0902DE4FEF97}"/>
                    </a:ext>
                  </a:extLst>
                </p:cNvPr>
                <p:cNvPicPr/>
                <p:nvPr/>
              </p:nvPicPr>
              <p:blipFill>
                <a:blip r:embed="rId819"/>
                <a:stretch>
                  <a:fillRect/>
                </a:stretch>
              </p:blipFill>
              <p:spPr>
                <a:xfrm>
                  <a:off x="11505809" y="6648689"/>
                  <a:ext cx="210240" cy="2066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74520903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B958545-8A46-BB7C-320C-1D85A5B73350}"/>
                  </a:ext>
                </a:extLst>
              </p14:cNvPr>
              <p14:cNvContentPartPr/>
              <p14:nvPr/>
            </p14:nvContentPartPr>
            <p14:xfrm>
              <a:off x="317009" y="178409"/>
              <a:ext cx="151200" cy="21420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B958545-8A46-BB7C-320C-1D85A5B7335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8009" y="169769"/>
                <a:ext cx="168840" cy="231840"/>
              </a:xfrm>
              <a:prstGeom prst="rect">
                <a:avLst/>
              </a:prstGeom>
            </p:spPr>
          </p:pic>
        </mc:Fallback>
      </mc:AlternateContent>
      <p:grpSp>
        <p:nvGrpSpPr>
          <p:cNvPr id="7" name="Group 6">
            <a:extLst>
              <a:ext uri="{FF2B5EF4-FFF2-40B4-BE49-F238E27FC236}">
                <a16:creationId xmlns:a16="http://schemas.microsoft.com/office/drawing/2014/main" id="{58007472-4397-B100-72E3-28F5A18FEDF7}"/>
              </a:ext>
            </a:extLst>
          </p:cNvPr>
          <p:cNvGrpSpPr/>
          <p:nvPr/>
        </p:nvGrpSpPr>
        <p:grpSpPr>
          <a:xfrm>
            <a:off x="578729" y="112889"/>
            <a:ext cx="299520" cy="221040"/>
            <a:chOff x="578729" y="112889"/>
            <a:chExt cx="299520" cy="221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8221509A-795D-DC2B-4CD0-F67FA2602132}"/>
                    </a:ext>
                  </a:extLst>
                </p14:cNvPr>
                <p14:cNvContentPartPr/>
                <p14:nvPr/>
              </p14:nvContentPartPr>
              <p14:xfrm>
                <a:off x="578729" y="314849"/>
                <a:ext cx="360" cy="36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8221509A-795D-DC2B-4CD0-F67FA2602132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569729" y="306209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BBF299AB-AFF8-AFB0-F251-08554D1FD60A}"/>
                    </a:ext>
                  </a:extLst>
                </p14:cNvPr>
                <p14:cNvContentPartPr/>
                <p14:nvPr/>
              </p14:nvContentPartPr>
              <p14:xfrm>
                <a:off x="684929" y="127649"/>
                <a:ext cx="122040" cy="20628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BBF299AB-AFF8-AFB0-F251-08554D1FD60A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76289" y="119009"/>
                  <a:ext cx="13968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27AFF003-EE79-3A7B-93DE-C1A14FB7AD27}"/>
                    </a:ext>
                  </a:extLst>
                </p14:cNvPr>
                <p14:cNvContentPartPr/>
                <p14:nvPr/>
              </p14:nvContentPartPr>
              <p14:xfrm>
                <a:off x="687089" y="112889"/>
                <a:ext cx="138600" cy="187560"/>
              </p14:xfrm>
            </p:contentPart>
          </mc:Choice>
          <mc:Fallback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27AFF003-EE79-3A7B-93DE-C1A14FB7AD27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78089" y="103889"/>
                  <a:ext cx="15624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BC837CEE-162D-772D-FCCE-28B6D3E86D10}"/>
                    </a:ext>
                  </a:extLst>
                </p14:cNvPr>
                <p14:cNvContentPartPr/>
                <p14:nvPr/>
              </p14:nvContentPartPr>
              <p14:xfrm>
                <a:off x="870689" y="268769"/>
                <a:ext cx="7560" cy="504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BC837CEE-162D-772D-FCCE-28B6D3E86D10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862049" y="259769"/>
                  <a:ext cx="25200" cy="2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D6F30DC-B392-60E2-ED04-C856F90FFC14}"/>
              </a:ext>
            </a:extLst>
          </p:cNvPr>
          <p:cNvGrpSpPr/>
          <p:nvPr/>
        </p:nvGrpSpPr>
        <p:grpSpPr>
          <a:xfrm>
            <a:off x="1681049" y="126569"/>
            <a:ext cx="665280" cy="282240"/>
            <a:chOff x="1681049" y="126569"/>
            <a:chExt cx="665280" cy="282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8B3E60C7-FC1B-6138-2E43-A90D25EB26A7}"/>
                    </a:ext>
                  </a:extLst>
                </p14:cNvPr>
                <p14:cNvContentPartPr/>
                <p14:nvPr/>
              </p14:nvContentPartPr>
              <p14:xfrm>
                <a:off x="1681049" y="126569"/>
                <a:ext cx="168120" cy="27432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8B3E60C7-FC1B-6138-2E43-A90D25EB26A7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672049" y="117929"/>
                  <a:ext cx="185760" cy="29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ED0E242B-E6FA-8158-89EE-F9F73D42235C}"/>
                    </a:ext>
                  </a:extLst>
                </p14:cNvPr>
                <p14:cNvContentPartPr/>
                <p14:nvPr/>
              </p14:nvContentPartPr>
              <p14:xfrm>
                <a:off x="1685369" y="220889"/>
                <a:ext cx="106200" cy="24840"/>
              </p14:xfrm>
            </p:contentPart>
          </mc:Choice>
          <mc:Fallback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ED0E242B-E6FA-8158-89EE-F9F73D42235C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676369" y="211889"/>
                  <a:ext cx="12384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B78C178F-A47E-78FE-771F-061F6F28C32C}"/>
                    </a:ext>
                  </a:extLst>
                </p14:cNvPr>
                <p14:cNvContentPartPr/>
                <p14:nvPr/>
              </p14:nvContentPartPr>
              <p14:xfrm>
                <a:off x="1931969" y="146369"/>
                <a:ext cx="42480" cy="23904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B78C178F-A47E-78FE-771F-061F6F28C32C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923329" y="137729"/>
                  <a:ext cx="6012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41ADB520-C6C4-2E5D-2566-41FD3F4AEDAB}"/>
                    </a:ext>
                  </a:extLst>
                </p14:cNvPr>
                <p14:cNvContentPartPr/>
                <p14:nvPr/>
              </p14:nvContentPartPr>
              <p14:xfrm>
                <a:off x="1917929" y="167609"/>
                <a:ext cx="197640" cy="18216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41ADB520-C6C4-2E5D-2566-41FD3F4AEDAB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908929" y="158969"/>
                  <a:ext cx="21528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02354A66-52F5-7E36-5D90-7A614794835D}"/>
                    </a:ext>
                  </a:extLst>
                </p14:cNvPr>
                <p14:cNvContentPartPr/>
                <p14:nvPr/>
              </p14:nvContentPartPr>
              <p14:xfrm>
                <a:off x="2182169" y="185609"/>
                <a:ext cx="30240" cy="13824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02354A66-52F5-7E36-5D90-7A614794835D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2173529" y="176969"/>
                  <a:ext cx="4788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D07BC82E-AFB1-6CAA-598C-35683CB93B91}"/>
                    </a:ext>
                  </a:extLst>
                </p14:cNvPr>
                <p14:cNvContentPartPr/>
                <p14:nvPr/>
              </p14:nvContentPartPr>
              <p14:xfrm>
                <a:off x="2191169" y="126929"/>
                <a:ext cx="155160" cy="28188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D07BC82E-AFB1-6CAA-598C-35683CB93B9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182169" y="117929"/>
                  <a:ext cx="172800" cy="29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E24C6A56-4269-ECF0-4247-712BA78F2DF7}"/>
              </a:ext>
            </a:extLst>
          </p:cNvPr>
          <p:cNvGrpSpPr/>
          <p:nvPr/>
        </p:nvGrpSpPr>
        <p:grpSpPr>
          <a:xfrm>
            <a:off x="2715329" y="113969"/>
            <a:ext cx="379440" cy="313560"/>
            <a:chOff x="2715329" y="113969"/>
            <a:chExt cx="379440" cy="313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5F9CB3C5-0D84-82BD-2355-E3174450F502}"/>
                    </a:ext>
                  </a:extLst>
                </p14:cNvPr>
                <p14:cNvContentPartPr/>
                <p14:nvPr/>
              </p14:nvContentPartPr>
              <p14:xfrm>
                <a:off x="2715329" y="113969"/>
                <a:ext cx="158760" cy="27828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5F9CB3C5-0D84-82BD-2355-E3174450F502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706689" y="104969"/>
                  <a:ext cx="176400" cy="29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8030EBF2-998E-B94B-8769-CD295F0060CD}"/>
                    </a:ext>
                  </a:extLst>
                </p14:cNvPr>
                <p14:cNvContentPartPr/>
                <p14:nvPr/>
              </p14:nvContentPartPr>
              <p14:xfrm>
                <a:off x="3002249" y="116489"/>
                <a:ext cx="92520" cy="311040"/>
              </p14:xfrm>
            </p:contentPart>
          </mc:Choice>
          <mc:Fallback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8030EBF2-998E-B94B-8769-CD295F0060CD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993249" y="107489"/>
                  <a:ext cx="110160" cy="328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D56321D-0E5C-77AE-D75A-86D8673A6FD9}"/>
                  </a:ext>
                </a:extLst>
              </p14:cNvPr>
              <p14:cNvContentPartPr/>
              <p14:nvPr/>
            </p14:nvContentPartPr>
            <p14:xfrm>
              <a:off x="3272609" y="69689"/>
              <a:ext cx="146160" cy="31140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D56321D-0E5C-77AE-D75A-86D8673A6FD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263969" y="60689"/>
                <a:ext cx="16380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2C634B1-7057-D580-1A96-0D85EA7AE207}"/>
                  </a:ext>
                </a:extLst>
              </p14:cNvPr>
              <p14:cNvContentPartPr/>
              <p14:nvPr/>
            </p14:nvContentPartPr>
            <p14:xfrm>
              <a:off x="3569249" y="297569"/>
              <a:ext cx="87840" cy="1432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2C634B1-7057-D580-1A96-0D85EA7AE20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60249" y="288569"/>
                <a:ext cx="105480" cy="160920"/>
              </a:xfrm>
              <a:prstGeom prst="rect">
                <a:avLst/>
              </a:prstGeom>
            </p:spPr>
          </p:pic>
        </mc:Fallback>
      </mc:AlternateContent>
      <p:grpSp>
        <p:nvGrpSpPr>
          <p:cNvPr id="27" name="Group 26">
            <a:extLst>
              <a:ext uri="{FF2B5EF4-FFF2-40B4-BE49-F238E27FC236}">
                <a16:creationId xmlns:a16="http://schemas.microsoft.com/office/drawing/2014/main" id="{A65F10F2-6EF2-DA6C-0FB2-444DD47E553A}"/>
              </a:ext>
            </a:extLst>
          </p:cNvPr>
          <p:cNvGrpSpPr/>
          <p:nvPr/>
        </p:nvGrpSpPr>
        <p:grpSpPr>
          <a:xfrm>
            <a:off x="3880649" y="26849"/>
            <a:ext cx="1532160" cy="466920"/>
            <a:chOff x="3880649" y="26849"/>
            <a:chExt cx="1532160" cy="466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021CBD00-300F-9030-0C1F-BA0F985047F0}"/>
                    </a:ext>
                  </a:extLst>
                </p14:cNvPr>
                <p14:cNvContentPartPr/>
                <p14:nvPr/>
              </p14:nvContentPartPr>
              <p14:xfrm>
                <a:off x="3880649" y="121889"/>
                <a:ext cx="184680" cy="241920"/>
              </p14:xfrm>
            </p:contentPart>
          </mc:Choice>
          <mc:Fallback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021CBD00-300F-9030-0C1F-BA0F985047F0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3872009" y="113249"/>
                  <a:ext cx="202320" cy="25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7AC6E62B-9E8F-F3A7-F524-FAB78E56FF33}"/>
                    </a:ext>
                  </a:extLst>
                </p14:cNvPr>
                <p14:cNvContentPartPr/>
                <p14:nvPr/>
              </p14:nvContentPartPr>
              <p14:xfrm>
                <a:off x="4204649" y="109649"/>
                <a:ext cx="143640" cy="309600"/>
              </p14:xfrm>
            </p:contentPart>
          </mc:Choice>
          <mc:Fallback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7AC6E62B-9E8F-F3A7-F524-FAB78E56FF33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4195649" y="100649"/>
                  <a:ext cx="161280" cy="32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E558A645-7AC6-082C-736A-038A07CAE2AF}"/>
                    </a:ext>
                  </a:extLst>
                </p14:cNvPr>
                <p14:cNvContentPartPr/>
                <p14:nvPr/>
              </p14:nvContentPartPr>
              <p14:xfrm>
                <a:off x="4497329" y="294329"/>
                <a:ext cx="92160" cy="189000"/>
              </p14:xfrm>
            </p:contentPart>
          </mc:Choice>
          <mc:Fallback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E558A645-7AC6-082C-736A-038A07CAE2A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4488329" y="285329"/>
                  <a:ext cx="10980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B9497AF3-6E17-A20E-70B8-AF187D96D9D3}"/>
                    </a:ext>
                  </a:extLst>
                </p14:cNvPr>
                <p14:cNvContentPartPr/>
                <p14:nvPr/>
              </p14:nvContentPartPr>
              <p14:xfrm>
                <a:off x="4735289" y="106769"/>
                <a:ext cx="186120" cy="306360"/>
              </p14:xfrm>
            </p:contentPart>
          </mc:Choice>
          <mc:Fallback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B9497AF3-6E17-A20E-70B8-AF187D96D9D3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4726289" y="98129"/>
                  <a:ext cx="203760" cy="32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C1555D12-A2B5-13AF-29D3-C2A1D56A2A6A}"/>
                    </a:ext>
                  </a:extLst>
                </p14:cNvPr>
                <p14:cNvContentPartPr/>
                <p14:nvPr/>
              </p14:nvContentPartPr>
              <p14:xfrm>
                <a:off x="5059289" y="122249"/>
                <a:ext cx="150120" cy="269640"/>
              </p14:xfrm>
            </p:contentPart>
          </mc:Choice>
          <mc:Fallback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C1555D12-A2B5-13AF-29D3-C2A1D56A2A6A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5050649" y="113609"/>
                  <a:ext cx="16776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C34BE620-1146-C1E0-82D1-1640E529931E}"/>
                    </a:ext>
                  </a:extLst>
                </p14:cNvPr>
                <p14:cNvContentPartPr/>
                <p14:nvPr/>
              </p14:nvContentPartPr>
              <p14:xfrm>
                <a:off x="5243969" y="26849"/>
                <a:ext cx="168840" cy="466920"/>
              </p14:xfrm>
            </p:contentPart>
          </mc:Choice>
          <mc:Fallback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C34BE620-1146-C1E0-82D1-1640E529931E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5234969" y="17849"/>
                  <a:ext cx="186480" cy="484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06E09ED5-1E79-5B47-C0C5-CD8773F4DB1E}"/>
              </a:ext>
            </a:extLst>
          </p:cNvPr>
          <p:cNvGrpSpPr/>
          <p:nvPr/>
        </p:nvGrpSpPr>
        <p:grpSpPr>
          <a:xfrm>
            <a:off x="626969" y="1040609"/>
            <a:ext cx="565560" cy="365760"/>
            <a:chOff x="626969" y="1040609"/>
            <a:chExt cx="565560" cy="365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5E894675-5B97-A598-D505-41E25762D8A5}"/>
                    </a:ext>
                  </a:extLst>
                </p14:cNvPr>
                <p14:cNvContentPartPr/>
                <p14:nvPr/>
              </p14:nvContentPartPr>
              <p14:xfrm>
                <a:off x="626969" y="1044209"/>
                <a:ext cx="264960" cy="362160"/>
              </p14:xfrm>
            </p:contentPart>
          </mc:Choice>
          <mc:Fallback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5E894675-5B97-A598-D505-41E25762D8A5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618329" y="1035569"/>
                  <a:ext cx="282600" cy="37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FE9C397D-9941-B08F-1258-5266D297DF31}"/>
                    </a:ext>
                  </a:extLst>
                </p14:cNvPr>
                <p14:cNvContentPartPr/>
                <p14:nvPr/>
              </p14:nvContentPartPr>
              <p14:xfrm>
                <a:off x="995969" y="1040609"/>
                <a:ext cx="196560" cy="32652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FE9C397D-9941-B08F-1258-5266D297DF31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987329" y="1031969"/>
                  <a:ext cx="214200" cy="344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9DB302CE-9968-24A8-0BDE-11F1EA02BFB3}"/>
              </a:ext>
            </a:extLst>
          </p:cNvPr>
          <p:cNvGrpSpPr/>
          <p:nvPr/>
        </p:nvGrpSpPr>
        <p:grpSpPr>
          <a:xfrm>
            <a:off x="1887689" y="1063289"/>
            <a:ext cx="529560" cy="332640"/>
            <a:chOff x="1887689" y="1063289"/>
            <a:chExt cx="529560" cy="332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FDE9B861-8A37-0006-17CC-46D6B89E68E4}"/>
                    </a:ext>
                  </a:extLst>
                </p14:cNvPr>
                <p14:cNvContentPartPr/>
                <p14:nvPr/>
              </p14:nvContentPartPr>
              <p14:xfrm>
                <a:off x="1887689" y="1117649"/>
                <a:ext cx="197640" cy="25200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FDE9B861-8A37-0006-17CC-46D6B89E68E4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879049" y="1109009"/>
                  <a:ext cx="215280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16530E8C-6FD0-1AD1-E344-5650C0D7F621}"/>
                    </a:ext>
                  </a:extLst>
                </p14:cNvPr>
                <p14:cNvContentPartPr/>
                <p14:nvPr/>
              </p14:nvContentPartPr>
              <p14:xfrm>
                <a:off x="2236889" y="1063289"/>
                <a:ext cx="180360" cy="33264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16530E8C-6FD0-1AD1-E344-5650C0D7F621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228249" y="1054289"/>
                  <a:ext cx="198000" cy="350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C25E669B-AFC3-1CB1-4C84-EA64C52DAF2C}"/>
              </a:ext>
            </a:extLst>
          </p:cNvPr>
          <p:cNvGrpSpPr/>
          <p:nvPr/>
        </p:nvGrpSpPr>
        <p:grpSpPr>
          <a:xfrm>
            <a:off x="3243089" y="1073009"/>
            <a:ext cx="518760" cy="314640"/>
            <a:chOff x="3243089" y="1073009"/>
            <a:chExt cx="518760" cy="314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31A5B03A-7DC1-7EEA-AA86-A119DFBED646}"/>
                    </a:ext>
                  </a:extLst>
                </p14:cNvPr>
                <p14:cNvContentPartPr/>
                <p14:nvPr/>
              </p14:nvContentPartPr>
              <p14:xfrm>
                <a:off x="3243089" y="1114049"/>
                <a:ext cx="215280" cy="27360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31A5B03A-7DC1-7EEA-AA86-A119DFBED646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3234089" y="1105049"/>
                  <a:ext cx="23292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498A97E4-8501-D1B6-BB2C-88C3224912A3}"/>
                    </a:ext>
                  </a:extLst>
                </p14:cNvPr>
                <p14:cNvContentPartPr/>
                <p14:nvPr/>
              </p14:nvContentPartPr>
              <p14:xfrm>
                <a:off x="3573209" y="1073009"/>
                <a:ext cx="188640" cy="276840"/>
              </p14:xfrm>
            </p:contentPart>
          </mc:Choice>
          <mc:Fallback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498A97E4-8501-D1B6-BB2C-88C3224912A3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3564209" y="1064009"/>
                  <a:ext cx="206280" cy="294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3923EC0-65E5-ADF1-9F8B-8899A7C466FC}"/>
                  </a:ext>
                </a:extLst>
              </p14:cNvPr>
              <p14:cNvContentPartPr/>
              <p14:nvPr/>
            </p14:nvContentPartPr>
            <p14:xfrm>
              <a:off x="4174409" y="976169"/>
              <a:ext cx="73080" cy="48420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3923EC0-65E5-ADF1-9F8B-8899A7C466F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65409" y="967529"/>
                <a:ext cx="90720" cy="48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B2013BB-EE83-15F3-4C0B-7C8CD0F4785C}"/>
                  </a:ext>
                </a:extLst>
              </p14:cNvPr>
              <p14:cNvContentPartPr/>
              <p14:nvPr/>
            </p14:nvContentPartPr>
            <p14:xfrm>
              <a:off x="4630529" y="1106849"/>
              <a:ext cx="211320" cy="27684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B2013BB-EE83-15F3-4C0B-7C8CD0F4785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21889" y="1098209"/>
                <a:ext cx="228960" cy="29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507801A-7DD1-C57B-C70B-2BC879728B09}"/>
                  </a:ext>
                </a:extLst>
              </p14:cNvPr>
              <p14:cNvContentPartPr/>
              <p14:nvPr/>
            </p14:nvContentPartPr>
            <p14:xfrm>
              <a:off x="953849" y="1680689"/>
              <a:ext cx="135000" cy="34308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507801A-7DD1-C57B-C70B-2BC879728B0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45209" y="1671689"/>
                <a:ext cx="15264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F5E2D68-66C4-E03B-F871-DFCFF70B242A}"/>
                  </a:ext>
                </a:extLst>
              </p14:cNvPr>
              <p14:cNvContentPartPr/>
              <p14:nvPr/>
            </p14:nvContentPartPr>
            <p14:xfrm>
              <a:off x="1905329" y="1723169"/>
              <a:ext cx="75960" cy="2829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F5E2D68-66C4-E03B-F871-DFCFF70B242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896329" y="1714169"/>
                <a:ext cx="9360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A4693BD-61EA-E2B4-C3FF-741554C6EE27}"/>
                  </a:ext>
                </a:extLst>
              </p14:cNvPr>
              <p14:cNvContentPartPr/>
              <p14:nvPr/>
            </p14:nvContentPartPr>
            <p14:xfrm>
              <a:off x="2242289" y="1696889"/>
              <a:ext cx="228240" cy="294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A4693BD-61EA-E2B4-C3FF-741554C6EE2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233649" y="1688249"/>
                <a:ext cx="2458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3806BC2-DA08-5F6E-5B86-0C62C193AD68}"/>
                  </a:ext>
                </a:extLst>
              </p14:cNvPr>
              <p14:cNvContentPartPr/>
              <p14:nvPr/>
            </p14:nvContentPartPr>
            <p14:xfrm>
              <a:off x="3222569" y="1732889"/>
              <a:ext cx="111240" cy="24804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3806BC2-DA08-5F6E-5B86-0C62C193AD6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13929" y="1723889"/>
                <a:ext cx="12888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A77BC1C-878D-5E52-6475-DAF0AE9EBF61}"/>
                  </a:ext>
                </a:extLst>
              </p14:cNvPr>
              <p14:cNvContentPartPr/>
              <p14:nvPr/>
            </p14:nvContentPartPr>
            <p14:xfrm>
              <a:off x="3541889" y="1698689"/>
              <a:ext cx="145440" cy="25992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A77BC1C-878D-5E52-6475-DAF0AE9EBF6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33249" y="1690049"/>
                <a:ext cx="163080" cy="27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62630E6-46C3-232C-48D8-3BC386396478}"/>
                  </a:ext>
                </a:extLst>
              </p14:cNvPr>
              <p14:cNvContentPartPr/>
              <p14:nvPr/>
            </p14:nvContentPartPr>
            <p14:xfrm>
              <a:off x="4603889" y="1770329"/>
              <a:ext cx="185040" cy="2552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62630E6-46C3-232C-48D8-3BC386396478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594889" y="1761329"/>
                <a:ext cx="20268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F975817-C8A7-8783-6642-CB2EB180162F}"/>
                  </a:ext>
                </a:extLst>
              </p14:cNvPr>
              <p14:cNvContentPartPr/>
              <p14:nvPr/>
            </p14:nvContentPartPr>
            <p14:xfrm>
              <a:off x="845129" y="2439209"/>
              <a:ext cx="178920" cy="35460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F975817-C8A7-8783-6642-CB2EB180162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6489" y="2430569"/>
                <a:ext cx="19656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EA03786-59C5-72E1-96B2-71BA8403220C}"/>
                  </a:ext>
                </a:extLst>
              </p14:cNvPr>
              <p14:cNvContentPartPr/>
              <p14:nvPr/>
            </p14:nvContentPartPr>
            <p14:xfrm>
              <a:off x="2065169" y="2408249"/>
              <a:ext cx="182520" cy="3520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EA03786-59C5-72E1-96B2-71BA8403220C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056169" y="2399249"/>
                <a:ext cx="200160" cy="36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CCE6240-38A3-4BE8-E3D2-E15146E854C2}"/>
                  </a:ext>
                </a:extLst>
              </p14:cNvPr>
              <p14:cNvContentPartPr/>
              <p14:nvPr/>
            </p14:nvContentPartPr>
            <p14:xfrm>
              <a:off x="3312569" y="2425169"/>
              <a:ext cx="173520" cy="34740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CCE6240-38A3-4BE8-E3D2-E15146E854C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303569" y="2416529"/>
                <a:ext cx="191160" cy="36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E945105C-D89C-5ADC-83EB-EE9FC635F20F}"/>
                  </a:ext>
                </a:extLst>
              </p14:cNvPr>
              <p14:cNvContentPartPr/>
              <p14:nvPr/>
            </p14:nvContentPartPr>
            <p14:xfrm>
              <a:off x="4620449" y="2493569"/>
              <a:ext cx="178200" cy="280800"/>
            </p14:xfrm>
          </p:contentPart>
        </mc:Choice>
        <mc:Fallback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E945105C-D89C-5ADC-83EB-EE9FC635F20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611809" y="2484569"/>
                <a:ext cx="19584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0CD9B4C-DD2D-3BE2-20A8-E63828FE2820}"/>
                  </a:ext>
                </a:extLst>
              </p14:cNvPr>
              <p14:cNvContentPartPr/>
              <p14:nvPr/>
            </p14:nvContentPartPr>
            <p14:xfrm>
              <a:off x="1062209" y="3369449"/>
              <a:ext cx="199800" cy="2743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0CD9B4C-DD2D-3BE2-20A8-E63828FE282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53569" y="3360809"/>
                <a:ext cx="21744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7FE661B-F140-6B31-B65F-A862716A83F6}"/>
                  </a:ext>
                </a:extLst>
              </p14:cNvPr>
              <p14:cNvContentPartPr/>
              <p14:nvPr/>
            </p14:nvContentPartPr>
            <p14:xfrm>
              <a:off x="2105849" y="3238769"/>
              <a:ext cx="172080" cy="34488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7FE661B-F140-6B31-B65F-A862716A83F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97209" y="3229769"/>
                <a:ext cx="1897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2B01332-239E-57D0-013C-6D775E57EAD5}"/>
                  </a:ext>
                </a:extLst>
              </p14:cNvPr>
              <p14:cNvContentPartPr/>
              <p14:nvPr/>
            </p14:nvContentPartPr>
            <p14:xfrm>
              <a:off x="3352169" y="3231929"/>
              <a:ext cx="150120" cy="3168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2B01332-239E-57D0-013C-6D775E57EAD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343169" y="3223289"/>
                <a:ext cx="16776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51BDC6F-5E3D-2AAC-C6BB-6503141619B0}"/>
                  </a:ext>
                </a:extLst>
              </p14:cNvPr>
              <p14:cNvContentPartPr/>
              <p14:nvPr/>
            </p14:nvContentPartPr>
            <p14:xfrm>
              <a:off x="4621169" y="3305729"/>
              <a:ext cx="143640" cy="26172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51BDC6F-5E3D-2AAC-C6BB-6503141619B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612169" y="3297089"/>
                <a:ext cx="1612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A6F8F7C-E170-DB69-AF43-0835F5FA9811}"/>
                  </a:ext>
                </a:extLst>
              </p14:cNvPr>
              <p14:cNvContentPartPr/>
              <p14:nvPr/>
            </p14:nvContentPartPr>
            <p14:xfrm>
              <a:off x="1111889" y="4162169"/>
              <a:ext cx="232200" cy="266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A6F8F7C-E170-DB69-AF43-0835F5FA981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103249" y="4153169"/>
                <a:ext cx="24984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A4B21E7-BB71-5122-6FE9-37FAAD6D403B}"/>
                  </a:ext>
                </a:extLst>
              </p14:cNvPr>
              <p14:cNvContentPartPr/>
              <p14:nvPr/>
            </p14:nvContentPartPr>
            <p14:xfrm>
              <a:off x="2219609" y="3983969"/>
              <a:ext cx="177840" cy="3510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A4B21E7-BB71-5122-6FE9-37FAAD6D403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210969" y="3975329"/>
                <a:ext cx="1954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98DB8DE-129D-47EF-BD31-0F7D4BC59AE6}"/>
                  </a:ext>
                </a:extLst>
              </p14:cNvPr>
              <p14:cNvContentPartPr/>
              <p14:nvPr/>
            </p14:nvContentPartPr>
            <p14:xfrm>
              <a:off x="3406169" y="3910529"/>
              <a:ext cx="159840" cy="3560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98DB8DE-129D-47EF-BD31-0F7D4BC59AE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397529" y="3901889"/>
                <a:ext cx="17748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05473D-E801-B67F-D14D-837AE122A471}"/>
                  </a:ext>
                </a:extLst>
              </p14:cNvPr>
              <p14:cNvContentPartPr/>
              <p14:nvPr/>
            </p14:nvContentPartPr>
            <p14:xfrm>
              <a:off x="4509929" y="3995489"/>
              <a:ext cx="223560" cy="3301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05473D-E801-B67F-D14D-837AE122A47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500929" y="3986849"/>
                <a:ext cx="24120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629FAC2-9CA0-1DAB-B56E-5D3A6F2D3CA3}"/>
                  </a:ext>
                </a:extLst>
              </p14:cNvPr>
              <p14:cNvContentPartPr/>
              <p14:nvPr/>
            </p14:nvContentPartPr>
            <p14:xfrm>
              <a:off x="1052129" y="4902689"/>
              <a:ext cx="238680" cy="263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629FAC2-9CA0-1DAB-B56E-5D3A6F2D3CA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43489" y="4893689"/>
                <a:ext cx="25632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71AFFF8-A835-8628-6F9E-98B39B05E0B8}"/>
                  </a:ext>
                </a:extLst>
              </p14:cNvPr>
              <p14:cNvContentPartPr/>
              <p14:nvPr/>
            </p14:nvContentPartPr>
            <p14:xfrm>
              <a:off x="2281529" y="4813769"/>
              <a:ext cx="209880" cy="2790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71AFFF8-A835-8628-6F9E-98B39B05E0B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272889" y="4805129"/>
                <a:ext cx="22752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B0C8680-E643-8297-8C4E-4C073DC5D8F2}"/>
                  </a:ext>
                </a:extLst>
              </p14:cNvPr>
              <p14:cNvContentPartPr/>
              <p14:nvPr/>
            </p14:nvContentPartPr>
            <p14:xfrm>
              <a:off x="3378449" y="4718009"/>
              <a:ext cx="226800" cy="34920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B0C8680-E643-8297-8C4E-4C073DC5D8F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369449" y="4709369"/>
                <a:ext cx="2444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DE17B573-AB35-D7E7-2588-886D69F5C3CF}"/>
                  </a:ext>
                </a:extLst>
              </p14:cNvPr>
              <p14:cNvContentPartPr/>
              <p14:nvPr/>
            </p14:nvContentPartPr>
            <p14:xfrm>
              <a:off x="4513529" y="4740329"/>
              <a:ext cx="238320" cy="31140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DE17B573-AB35-D7E7-2588-886D69F5C3C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504529" y="4731689"/>
                <a:ext cx="25596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F271514-F9FE-1AED-95B2-A7F96250A6FA}"/>
                  </a:ext>
                </a:extLst>
              </p14:cNvPr>
              <p14:cNvContentPartPr/>
              <p14:nvPr/>
            </p14:nvContentPartPr>
            <p14:xfrm>
              <a:off x="1131329" y="5519729"/>
              <a:ext cx="245520" cy="263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F271514-F9FE-1AED-95B2-A7F96250A6F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22329" y="5510729"/>
                <a:ext cx="26316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368CECB-C37B-04AC-5F29-9877659034AA}"/>
                  </a:ext>
                </a:extLst>
              </p14:cNvPr>
              <p14:cNvContentPartPr/>
              <p14:nvPr/>
            </p14:nvContentPartPr>
            <p14:xfrm>
              <a:off x="2259929" y="5487329"/>
              <a:ext cx="257760" cy="26352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368CECB-C37B-04AC-5F29-9877659034A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51289" y="5478689"/>
                <a:ext cx="27540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92F7211-63F0-377E-7F65-1D15E11BE807}"/>
                  </a:ext>
                </a:extLst>
              </p14:cNvPr>
              <p14:cNvContentPartPr/>
              <p14:nvPr/>
            </p14:nvContentPartPr>
            <p14:xfrm>
              <a:off x="3495089" y="5419649"/>
              <a:ext cx="168120" cy="2570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92F7211-63F0-377E-7F65-1D15E11BE80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486449" y="5411009"/>
                <a:ext cx="185760" cy="274680"/>
              </a:xfrm>
              <a:prstGeom prst="rect">
                <a:avLst/>
              </a:prstGeom>
            </p:spPr>
          </p:pic>
        </mc:Fallback>
      </mc:AlternateContent>
      <p:grpSp>
        <p:nvGrpSpPr>
          <p:cNvPr id="83" name="Group 82">
            <a:extLst>
              <a:ext uri="{FF2B5EF4-FFF2-40B4-BE49-F238E27FC236}">
                <a16:creationId xmlns:a16="http://schemas.microsoft.com/office/drawing/2014/main" id="{D9D77F1C-2221-E34F-8F0B-10F9312C3CF6}"/>
              </a:ext>
            </a:extLst>
          </p:cNvPr>
          <p:cNvGrpSpPr/>
          <p:nvPr/>
        </p:nvGrpSpPr>
        <p:grpSpPr>
          <a:xfrm>
            <a:off x="6246929" y="926489"/>
            <a:ext cx="3495240" cy="527760"/>
            <a:chOff x="6246929" y="926489"/>
            <a:chExt cx="3495240" cy="527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8F62CD42-9F32-47A6-F85B-57906D4973DC}"/>
                    </a:ext>
                  </a:extLst>
                </p14:cNvPr>
                <p14:cNvContentPartPr/>
                <p14:nvPr/>
              </p14:nvContentPartPr>
              <p14:xfrm>
                <a:off x="6246929" y="1168049"/>
                <a:ext cx="202320" cy="286200"/>
              </p14:xfrm>
            </p:contentPart>
          </mc:Choice>
          <mc:Fallback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8F62CD42-9F32-47A6-F85B-57906D4973DC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6237929" y="1159409"/>
                  <a:ext cx="21996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87D726C9-9C16-BFAE-85FC-40B0A9B32B8C}"/>
                    </a:ext>
                  </a:extLst>
                </p14:cNvPr>
                <p14:cNvContentPartPr/>
                <p14:nvPr/>
              </p14:nvContentPartPr>
              <p14:xfrm>
                <a:off x="6251969" y="1283609"/>
                <a:ext cx="142200" cy="3204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87D726C9-9C16-BFAE-85FC-40B0A9B32B8C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6242969" y="1274609"/>
                  <a:ext cx="15984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8C636778-E3D1-4224-C8B4-BE6EE849DA5F}"/>
                    </a:ext>
                  </a:extLst>
                </p14:cNvPr>
                <p14:cNvContentPartPr/>
                <p14:nvPr/>
              </p14:nvContentPartPr>
              <p14:xfrm>
                <a:off x="6553289" y="1171649"/>
                <a:ext cx="35280" cy="249840"/>
              </p14:xfrm>
            </p:contentPart>
          </mc:Choice>
          <mc:Fallback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8C636778-E3D1-4224-C8B4-BE6EE849DA5F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6544289" y="1163009"/>
                  <a:ext cx="5292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78C48446-3C79-481E-D20F-F191B8AEB19E}"/>
                    </a:ext>
                  </a:extLst>
                </p14:cNvPr>
                <p14:cNvContentPartPr/>
                <p14:nvPr/>
              </p14:nvContentPartPr>
              <p14:xfrm>
                <a:off x="6507209" y="1192889"/>
                <a:ext cx="212400" cy="259920"/>
              </p14:xfrm>
            </p:contentPart>
          </mc:Choice>
          <mc:Fallback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78C48446-3C79-481E-D20F-F191B8AEB19E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6498209" y="1183889"/>
                  <a:ext cx="230040" cy="27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6AECBE84-9C0B-BFDA-C822-873BB57E5215}"/>
                    </a:ext>
                  </a:extLst>
                </p14:cNvPr>
                <p14:cNvContentPartPr/>
                <p14:nvPr/>
              </p14:nvContentPartPr>
              <p14:xfrm>
                <a:off x="6797009" y="1177769"/>
                <a:ext cx="186480" cy="270720"/>
              </p14:xfrm>
            </p:contentPart>
          </mc:Choice>
          <mc:Fallback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6AECBE84-9C0B-BFDA-C822-873BB57E5215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6788009" y="1168769"/>
                  <a:ext cx="204120" cy="28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20633CDE-DE71-C5BB-1CFA-258CB6E8996F}"/>
                    </a:ext>
                  </a:extLst>
                </p14:cNvPr>
                <p14:cNvContentPartPr/>
                <p14:nvPr/>
              </p14:nvContentPartPr>
              <p14:xfrm>
                <a:off x="7094729" y="1058969"/>
                <a:ext cx="165960" cy="361080"/>
              </p14:xfrm>
            </p:contentPart>
          </mc:Choice>
          <mc:Fallback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20633CDE-DE71-C5BB-1CFA-258CB6E8996F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7085729" y="1049969"/>
                  <a:ext cx="183600" cy="37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38F90DF9-4F98-ADB3-810A-941815439FE6}"/>
                    </a:ext>
                  </a:extLst>
                </p14:cNvPr>
                <p14:cNvContentPartPr/>
                <p14:nvPr/>
              </p14:nvContentPartPr>
              <p14:xfrm>
                <a:off x="7317209" y="1124129"/>
                <a:ext cx="105120" cy="292320"/>
              </p14:xfrm>
            </p:contentPart>
          </mc:Choice>
          <mc:Fallback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38F90DF9-4F98-ADB3-810A-941815439FE6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7308569" y="1115489"/>
                  <a:ext cx="12276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54CF6247-A46B-44BD-5120-F01C597C1440}"/>
                    </a:ext>
                  </a:extLst>
                </p14:cNvPr>
                <p14:cNvContentPartPr/>
                <p14:nvPr/>
              </p14:nvContentPartPr>
              <p14:xfrm>
                <a:off x="7533929" y="1093169"/>
                <a:ext cx="140040" cy="265320"/>
              </p14:xfrm>
            </p:contentPart>
          </mc:Choice>
          <mc:Fallback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54CF6247-A46B-44BD-5120-F01C597C1440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7524929" y="1084169"/>
                  <a:ext cx="157680" cy="28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821117E5-8D6A-1C5B-0CEA-0427C7AA25DA}"/>
                    </a:ext>
                  </a:extLst>
                </p14:cNvPr>
                <p14:cNvContentPartPr/>
                <p14:nvPr/>
              </p14:nvContentPartPr>
              <p14:xfrm>
                <a:off x="7769369" y="1319969"/>
                <a:ext cx="60120" cy="103320"/>
              </p14:xfrm>
            </p:contentPart>
          </mc:Choice>
          <mc:Fallback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821117E5-8D6A-1C5B-0CEA-0427C7AA25DA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7760369" y="1310969"/>
                  <a:ext cx="7776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A0B4D016-E911-5F34-3D64-7A8413887C99}"/>
                    </a:ext>
                  </a:extLst>
                </p14:cNvPr>
                <p14:cNvContentPartPr/>
                <p14:nvPr/>
              </p14:nvContentPartPr>
              <p14:xfrm>
                <a:off x="7922729" y="1118729"/>
                <a:ext cx="187560" cy="241200"/>
              </p14:xfrm>
            </p:contentPart>
          </mc:Choice>
          <mc:Fallback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A0B4D016-E911-5F34-3D64-7A8413887C99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7914089" y="1109729"/>
                  <a:ext cx="20520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7B04DA2D-86F5-DDC1-9CCD-C397EC6F1445}"/>
                    </a:ext>
                  </a:extLst>
                </p14:cNvPr>
                <p14:cNvContentPartPr/>
                <p14:nvPr/>
              </p14:nvContentPartPr>
              <p14:xfrm>
                <a:off x="8233049" y="1088129"/>
                <a:ext cx="110520" cy="281880"/>
              </p14:xfrm>
            </p:contentPart>
          </mc:Choice>
          <mc:Fallback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7B04DA2D-86F5-DDC1-9CCD-C397EC6F1445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224049" y="1079129"/>
                  <a:ext cx="12816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56D59EC9-18CD-FD4D-7A39-ECBFB286F91A}"/>
                    </a:ext>
                  </a:extLst>
                </p14:cNvPr>
                <p14:cNvContentPartPr/>
                <p14:nvPr/>
              </p14:nvContentPartPr>
              <p14:xfrm>
                <a:off x="8504489" y="1297289"/>
                <a:ext cx="48960" cy="98280"/>
              </p14:xfrm>
            </p:contentPart>
          </mc:Choice>
          <mc:Fallback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56D59EC9-18CD-FD4D-7A39-ECBFB286F91A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495849" y="1288289"/>
                  <a:ext cx="6660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522AFB33-AA65-4FEB-8911-F71A47DC2B93}"/>
                    </a:ext>
                  </a:extLst>
                </p14:cNvPr>
                <p14:cNvContentPartPr/>
                <p14:nvPr/>
              </p14:nvContentPartPr>
              <p14:xfrm>
                <a:off x="8642729" y="1073009"/>
                <a:ext cx="201240" cy="297720"/>
              </p14:xfrm>
            </p:contentPart>
          </mc:Choice>
          <mc:Fallback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522AFB33-AA65-4FEB-8911-F71A47DC2B93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634089" y="1064009"/>
                  <a:ext cx="21888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3BBBF71A-C133-2A68-D156-EF1F32EC754F}"/>
                    </a:ext>
                  </a:extLst>
                </p14:cNvPr>
                <p14:cNvContentPartPr/>
                <p14:nvPr/>
              </p14:nvContentPartPr>
              <p14:xfrm>
                <a:off x="8988689" y="1057889"/>
                <a:ext cx="162720" cy="270360"/>
              </p14:xfrm>
            </p:contentPart>
          </mc:Choice>
          <mc:Fallback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3BBBF71A-C133-2A68-D156-EF1F32EC754F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8980049" y="1049249"/>
                  <a:ext cx="18036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E7289B25-F0F8-74B9-439A-E3F396E7C98C}"/>
                    </a:ext>
                  </a:extLst>
                </p14:cNvPr>
                <p14:cNvContentPartPr/>
                <p14:nvPr/>
              </p14:nvContentPartPr>
              <p14:xfrm>
                <a:off x="9198929" y="926489"/>
                <a:ext cx="194040" cy="476640"/>
              </p14:xfrm>
            </p:contentPart>
          </mc:Choice>
          <mc:Fallback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E7289B25-F0F8-74B9-439A-E3F396E7C98C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9189929" y="917489"/>
                  <a:ext cx="211680" cy="49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8816B15B-A60E-D8BA-45CD-CF742D2AB4E8}"/>
                    </a:ext>
                  </a:extLst>
                </p14:cNvPr>
                <p14:cNvContentPartPr/>
                <p14:nvPr/>
              </p14:nvContentPartPr>
              <p14:xfrm>
                <a:off x="9566129" y="1198289"/>
                <a:ext cx="141120" cy="7200"/>
              </p14:xfrm>
            </p:contentPart>
          </mc:Choice>
          <mc:Fallback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8816B15B-A60E-D8BA-45CD-CF742D2AB4E8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9557489" y="1189649"/>
                  <a:ext cx="1587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B4A68702-25F6-EF0C-2C21-2B67E2714258}"/>
                    </a:ext>
                  </a:extLst>
                </p14:cNvPr>
                <p14:cNvContentPartPr/>
                <p14:nvPr/>
              </p14:nvContentPartPr>
              <p14:xfrm>
                <a:off x="9598529" y="1272089"/>
                <a:ext cx="143640" cy="16200"/>
              </p14:xfrm>
            </p:contentPart>
          </mc:Choice>
          <mc:Fallback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B4A68702-25F6-EF0C-2C21-2B67E271425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9589889" y="1263089"/>
                  <a:ext cx="161280" cy="33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B471B360-D9B4-4EBB-1B61-564DF1B6DA59}"/>
                  </a:ext>
                </a:extLst>
              </p14:cNvPr>
              <p14:cNvContentPartPr/>
              <p14:nvPr/>
            </p14:nvContentPartPr>
            <p14:xfrm>
              <a:off x="9895169" y="1034849"/>
              <a:ext cx="204480" cy="3052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B471B360-D9B4-4EBB-1B61-564DF1B6DA59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886169" y="1025849"/>
                <a:ext cx="222120" cy="322920"/>
              </a:xfrm>
              <a:prstGeom prst="rect">
                <a:avLst/>
              </a:prstGeom>
            </p:spPr>
          </p:pic>
        </mc:Fallback>
      </mc:AlternateContent>
      <p:grpSp>
        <p:nvGrpSpPr>
          <p:cNvPr id="91" name="Group 90">
            <a:extLst>
              <a:ext uri="{FF2B5EF4-FFF2-40B4-BE49-F238E27FC236}">
                <a16:creationId xmlns:a16="http://schemas.microsoft.com/office/drawing/2014/main" id="{D4F0E64C-9E8B-15B1-FECE-B7C2075FD0AB}"/>
              </a:ext>
            </a:extLst>
          </p:cNvPr>
          <p:cNvGrpSpPr/>
          <p:nvPr/>
        </p:nvGrpSpPr>
        <p:grpSpPr>
          <a:xfrm>
            <a:off x="10274969" y="749009"/>
            <a:ext cx="575280" cy="609120"/>
            <a:chOff x="10274969" y="749009"/>
            <a:chExt cx="575280" cy="609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B53B85AF-3925-1939-1DDC-DD50B2153E6F}"/>
                    </a:ext>
                  </a:extLst>
                </p14:cNvPr>
                <p14:cNvContentPartPr/>
                <p14:nvPr/>
              </p14:nvContentPartPr>
              <p14:xfrm>
                <a:off x="10274969" y="749009"/>
                <a:ext cx="105120" cy="173160"/>
              </p14:xfrm>
            </p:contentPart>
          </mc:Choice>
          <mc:Fallback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B53B85AF-3925-1939-1DDC-DD50B2153E6F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0266329" y="740369"/>
                  <a:ext cx="12276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E38B1D28-53B3-6C43-C6A6-F238B298EC1E}"/>
                    </a:ext>
                  </a:extLst>
                </p14:cNvPr>
                <p14:cNvContentPartPr/>
                <p14:nvPr/>
              </p14:nvContentPartPr>
              <p14:xfrm>
                <a:off x="10383329" y="832529"/>
                <a:ext cx="20520" cy="230040"/>
              </p14:xfrm>
            </p:contentPart>
          </mc:Choice>
          <mc:Fallback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E38B1D28-53B3-6C43-C6A6-F238B298EC1E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10374689" y="823529"/>
                  <a:ext cx="3816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66F5B172-7BA1-943C-81F6-AEFA4CC50BEE}"/>
                    </a:ext>
                  </a:extLst>
                </p14:cNvPr>
                <p14:cNvContentPartPr/>
                <p14:nvPr/>
              </p14:nvContentPartPr>
              <p14:xfrm>
                <a:off x="10452089" y="1249409"/>
                <a:ext cx="31680" cy="23760"/>
              </p14:xfrm>
            </p:contentPart>
          </mc:Choice>
          <mc:Fallback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66F5B172-7BA1-943C-81F6-AEFA4CC50BEE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10443449" y="1240409"/>
                  <a:ext cx="4932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F4618267-8449-F815-0D32-34EB322912C7}"/>
                    </a:ext>
                  </a:extLst>
                </p14:cNvPr>
                <p14:cNvContentPartPr/>
                <p14:nvPr/>
              </p14:nvContentPartPr>
              <p14:xfrm>
                <a:off x="10620569" y="986249"/>
                <a:ext cx="229680" cy="371880"/>
              </p14:xfrm>
            </p:contentPart>
          </mc:Choice>
          <mc:Fallback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F4618267-8449-F815-0D32-34EB322912C7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0611929" y="977609"/>
                  <a:ext cx="247320" cy="389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34B5444-18B2-02CC-7E32-F25935C711F7}"/>
                  </a:ext>
                </a:extLst>
              </p14:cNvPr>
              <p14:cNvContentPartPr/>
              <p14:nvPr/>
            </p14:nvContentPartPr>
            <p14:xfrm>
              <a:off x="11043569" y="773129"/>
              <a:ext cx="132480" cy="2102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34B5444-18B2-02CC-7E32-F25935C711F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1034569" y="764489"/>
                <a:ext cx="150120" cy="227880"/>
              </a:xfrm>
              <a:prstGeom prst="rect">
                <a:avLst/>
              </a:prstGeom>
            </p:spPr>
          </p:pic>
        </mc:Fallback>
      </mc:AlternateContent>
      <p:grpSp>
        <p:nvGrpSpPr>
          <p:cNvPr id="116" name="Group 115">
            <a:extLst>
              <a:ext uri="{FF2B5EF4-FFF2-40B4-BE49-F238E27FC236}">
                <a16:creationId xmlns:a16="http://schemas.microsoft.com/office/drawing/2014/main" id="{DE2A948A-FFF7-51B3-5392-260A6E0D835F}"/>
              </a:ext>
            </a:extLst>
          </p:cNvPr>
          <p:cNvGrpSpPr/>
          <p:nvPr/>
        </p:nvGrpSpPr>
        <p:grpSpPr>
          <a:xfrm>
            <a:off x="11244449" y="1244369"/>
            <a:ext cx="137880" cy="91440"/>
            <a:chOff x="11244449" y="1244369"/>
            <a:chExt cx="137880" cy="91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6B3E36ED-F53F-4979-1DB6-DD8B25138EEE}"/>
                    </a:ext>
                  </a:extLst>
                </p14:cNvPr>
                <p14:cNvContentPartPr/>
                <p14:nvPr/>
              </p14:nvContentPartPr>
              <p14:xfrm>
                <a:off x="11254889" y="1244369"/>
                <a:ext cx="122760" cy="2520"/>
              </p14:xfrm>
            </p:contentPart>
          </mc:Choice>
          <mc:Fallback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6B3E36ED-F53F-4979-1DB6-DD8B25138EEE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1245889" y="1235369"/>
                  <a:ext cx="14040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D806D91B-14D9-B4A4-1975-99BA4908CD9E}"/>
                    </a:ext>
                  </a:extLst>
                </p14:cNvPr>
                <p14:cNvContentPartPr/>
                <p14:nvPr/>
              </p14:nvContentPartPr>
              <p14:xfrm>
                <a:off x="11244449" y="1322489"/>
                <a:ext cx="137880" cy="13320"/>
              </p14:xfrm>
            </p:contentPart>
          </mc:Choice>
          <mc:Fallback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D806D91B-14D9-B4A4-1975-99BA4908CD9E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1235449" y="1313489"/>
                  <a:ext cx="155520" cy="30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C8F0CDDC-A34E-1E34-EE88-9152B3F76D84}"/>
              </a:ext>
            </a:extLst>
          </p:cNvPr>
          <p:cNvGrpSpPr/>
          <p:nvPr/>
        </p:nvGrpSpPr>
        <p:grpSpPr>
          <a:xfrm>
            <a:off x="11543969" y="1076969"/>
            <a:ext cx="510120" cy="327240"/>
            <a:chOff x="11543969" y="1076969"/>
            <a:chExt cx="510120" cy="327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170B3AB1-02D5-0886-9F57-207F81ADC459}"/>
                    </a:ext>
                  </a:extLst>
                </p14:cNvPr>
                <p14:cNvContentPartPr/>
                <p14:nvPr/>
              </p14:nvContentPartPr>
              <p14:xfrm>
                <a:off x="11543969" y="1106129"/>
                <a:ext cx="156960" cy="272880"/>
              </p14:xfrm>
            </p:contentPart>
          </mc:Choice>
          <mc:Fallback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170B3AB1-02D5-0886-9F57-207F81ADC459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1535329" y="1097489"/>
                  <a:ext cx="174600" cy="29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B2763683-9228-1549-F4CE-BA5A16CBDE20}"/>
                    </a:ext>
                  </a:extLst>
                </p14:cNvPr>
                <p14:cNvContentPartPr/>
                <p14:nvPr/>
              </p14:nvContentPartPr>
              <p14:xfrm>
                <a:off x="11784089" y="1088129"/>
                <a:ext cx="111600" cy="260640"/>
              </p14:xfrm>
            </p:contentPart>
          </mc:Choice>
          <mc:Fallback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B2763683-9228-1549-F4CE-BA5A16CBDE20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1775089" y="1079129"/>
                  <a:ext cx="12924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B4F7B6E3-3E02-07F1-59F7-4F5864619B61}"/>
                    </a:ext>
                  </a:extLst>
                </p14:cNvPr>
                <p14:cNvContentPartPr/>
                <p14:nvPr/>
              </p14:nvContentPartPr>
              <p14:xfrm>
                <a:off x="11956169" y="1076969"/>
                <a:ext cx="97920" cy="32724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B4F7B6E3-3E02-07F1-59F7-4F5864619B61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1947169" y="1068329"/>
                  <a:ext cx="115560" cy="3448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25732959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099C134-E6D6-5C2F-91BC-1756F9B2F63B}"/>
                  </a:ext>
                </a:extLst>
              </p14:cNvPr>
              <p14:cNvContentPartPr/>
              <p14:nvPr/>
            </p14:nvContentPartPr>
            <p14:xfrm>
              <a:off x="1478729" y="1719929"/>
              <a:ext cx="16200" cy="36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099C134-E6D6-5C2F-91BC-1756F9B2F63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70089" y="1710929"/>
                <a:ext cx="3384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A6C70A8A-C63E-8C6C-4382-3FF7DF2F0590}"/>
                  </a:ext>
                </a:extLst>
              </p14:cNvPr>
              <p14:cNvContentPartPr/>
              <p14:nvPr/>
            </p14:nvContentPartPr>
            <p14:xfrm>
              <a:off x="370289" y="513569"/>
              <a:ext cx="80640" cy="76320"/>
            </p14:xfrm>
          </p:contentPart>
        </mc:Choice>
        <mc:Fallback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A6C70A8A-C63E-8C6C-4382-3FF7DF2F059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7289" y="450569"/>
                <a:ext cx="206280" cy="201960"/>
              </a:xfrm>
              <a:prstGeom prst="rect">
                <a:avLst/>
              </a:prstGeom>
            </p:spPr>
          </p:pic>
        </mc:Fallback>
      </mc:AlternateContent>
      <p:grpSp>
        <p:nvGrpSpPr>
          <p:cNvPr id="52" name="Group 51">
            <a:extLst>
              <a:ext uri="{FF2B5EF4-FFF2-40B4-BE49-F238E27FC236}">
                <a16:creationId xmlns:a16="http://schemas.microsoft.com/office/drawing/2014/main" id="{F9DB7F4F-80B1-F590-5B35-38FC5981E09A}"/>
              </a:ext>
            </a:extLst>
          </p:cNvPr>
          <p:cNvGrpSpPr/>
          <p:nvPr/>
        </p:nvGrpSpPr>
        <p:grpSpPr>
          <a:xfrm>
            <a:off x="946649" y="290729"/>
            <a:ext cx="446760" cy="468360"/>
            <a:chOff x="946649" y="290729"/>
            <a:chExt cx="446760" cy="468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BCDE50A3-2FC1-ACDF-2F0E-4FD116DE197A}"/>
                    </a:ext>
                  </a:extLst>
                </p14:cNvPr>
                <p14:cNvContentPartPr/>
                <p14:nvPr/>
              </p14:nvContentPartPr>
              <p14:xfrm>
                <a:off x="946649" y="290729"/>
                <a:ext cx="188280" cy="40608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BCDE50A3-2FC1-ACDF-2F0E-4FD116DE197A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937649" y="282089"/>
                  <a:ext cx="205920" cy="42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16A99184-C7AC-D4FC-4DBA-992A5AFD7F19}"/>
                    </a:ext>
                  </a:extLst>
                </p14:cNvPr>
                <p14:cNvContentPartPr/>
                <p14:nvPr/>
              </p14:nvContentPartPr>
              <p14:xfrm>
                <a:off x="989849" y="508169"/>
                <a:ext cx="71280" cy="12600"/>
              </p14:xfrm>
            </p:contentPart>
          </mc:Choice>
          <mc:Fallback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16A99184-C7AC-D4FC-4DBA-992A5AFD7F19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980849" y="499529"/>
                  <a:ext cx="889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FB182D89-E587-CDF3-0E09-5962FB610666}"/>
                    </a:ext>
                  </a:extLst>
                </p14:cNvPr>
                <p14:cNvContentPartPr/>
                <p14:nvPr/>
              </p14:nvContentPartPr>
              <p14:xfrm>
                <a:off x="1192889" y="366329"/>
                <a:ext cx="200520" cy="39276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FB182D89-E587-CDF3-0E09-5962FB610666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183889" y="357689"/>
                  <a:ext cx="218160" cy="410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4FE9659F-8B8E-B31E-9DC5-332E14D5DDDA}"/>
              </a:ext>
            </a:extLst>
          </p:cNvPr>
          <p:cNvGrpSpPr/>
          <p:nvPr/>
        </p:nvGrpSpPr>
        <p:grpSpPr>
          <a:xfrm>
            <a:off x="1553249" y="314489"/>
            <a:ext cx="552600" cy="345600"/>
            <a:chOff x="1553249" y="314489"/>
            <a:chExt cx="552600" cy="345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61722EBF-1120-9F93-10AD-E66260588B0A}"/>
                    </a:ext>
                  </a:extLst>
                </p14:cNvPr>
                <p14:cNvContentPartPr/>
                <p14:nvPr/>
              </p14:nvContentPartPr>
              <p14:xfrm>
                <a:off x="1553249" y="502049"/>
                <a:ext cx="133200" cy="158040"/>
              </p14:xfrm>
            </p:contentPart>
          </mc:Choice>
          <mc:Fallback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61722EBF-1120-9F93-10AD-E66260588B0A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544609" y="493049"/>
                  <a:ext cx="1508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A32512FD-510E-3F98-98B6-A2A5D2AB8454}"/>
                    </a:ext>
                  </a:extLst>
                </p14:cNvPr>
                <p14:cNvContentPartPr/>
                <p14:nvPr/>
              </p14:nvContentPartPr>
              <p14:xfrm>
                <a:off x="1621649" y="314489"/>
                <a:ext cx="9360" cy="1548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A32512FD-510E-3F98-98B6-A2A5D2AB8454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612649" y="305489"/>
                  <a:ext cx="2700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6D49E159-A4B9-D31E-2E00-874B3AD7D0C5}"/>
                    </a:ext>
                  </a:extLst>
                </p14:cNvPr>
                <p14:cNvContentPartPr/>
                <p14:nvPr/>
              </p14:nvContentPartPr>
              <p14:xfrm>
                <a:off x="1818929" y="439049"/>
                <a:ext cx="129960" cy="20016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6D49E159-A4B9-D31E-2E00-874B3AD7D0C5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809929" y="430049"/>
                  <a:ext cx="1476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F0D438FA-A640-3C4E-F989-C7C9DD65C4C8}"/>
                    </a:ext>
                  </a:extLst>
                </p14:cNvPr>
                <p14:cNvContentPartPr/>
                <p14:nvPr/>
              </p14:nvContentPartPr>
              <p14:xfrm>
                <a:off x="1803809" y="435809"/>
                <a:ext cx="147240" cy="19728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F0D438FA-A640-3C4E-F989-C7C9DD65C4C8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795169" y="426809"/>
                  <a:ext cx="16488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5607B32E-042C-7EBD-D191-CE3A6F3F7C75}"/>
                    </a:ext>
                  </a:extLst>
                </p14:cNvPr>
                <p14:cNvContentPartPr/>
                <p14:nvPr/>
              </p14:nvContentPartPr>
              <p14:xfrm>
                <a:off x="2084249" y="425369"/>
                <a:ext cx="21600" cy="19404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5607B32E-042C-7EBD-D191-CE3A6F3F7C75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2075249" y="416729"/>
                  <a:ext cx="39240" cy="211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7924AA6D-5BAB-1731-DDA2-B72863F22150}"/>
              </a:ext>
            </a:extLst>
          </p:cNvPr>
          <p:cNvGrpSpPr/>
          <p:nvPr/>
        </p:nvGrpSpPr>
        <p:grpSpPr>
          <a:xfrm>
            <a:off x="2257409" y="397649"/>
            <a:ext cx="504360" cy="233280"/>
            <a:chOff x="2257409" y="397649"/>
            <a:chExt cx="504360" cy="233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CE354303-9AEE-82DA-59EC-53D4C0F92ADA}"/>
                    </a:ext>
                  </a:extLst>
                </p14:cNvPr>
                <p14:cNvContentPartPr/>
                <p14:nvPr/>
              </p14:nvContentPartPr>
              <p14:xfrm>
                <a:off x="2257409" y="442289"/>
                <a:ext cx="72000" cy="177480"/>
              </p14:xfrm>
            </p:contentPart>
          </mc:Choice>
          <mc:Fallback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CE354303-9AEE-82DA-59EC-53D4C0F92ADA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248769" y="433649"/>
                  <a:ext cx="8964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37CEA0B1-692D-CDDE-96BB-2F801F22E06B}"/>
                    </a:ext>
                  </a:extLst>
                </p14:cNvPr>
                <p14:cNvContentPartPr/>
                <p14:nvPr/>
              </p14:nvContentPartPr>
              <p14:xfrm>
                <a:off x="2419049" y="397649"/>
                <a:ext cx="202680" cy="23328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37CEA0B1-692D-CDDE-96BB-2F801F22E06B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410409" y="388649"/>
                  <a:ext cx="22032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1D35D1EE-35C0-FBB2-C11D-7BD0682F7282}"/>
                    </a:ext>
                  </a:extLst>
                </p14:cNvPr>
                <p14:cNvContentPartPr/>
                <p14:nvPr/>
              </p14:nvContentPartPr>
              <p14:xfrm>
                <a:off x="2650529" y="472169"/>
                <a:ext cx="111240" cy="140760"/>
              </p14:xfrm>
            </p:contentPart>
          </mc:Choice>
          <mc:Fallback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1D35D1EE-35C0-FBB2-C11D-7BD0682F728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641889" y="463529"/>
                  <a:ext cx="128880" cy="158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E336C508-D281-FF1A-8073-3D2473266EE6}"/>
              </a:ext>
            </a:extLst>
          </p:cNvPr>
          <p:cNvGrpSpPr/>
          <p:nvPr/>
        </p:nvGrpSpPr>
        <p:grpSpPr>
          <a:xfrm>
            <a:off x="3281969" y="250409"/>
            <a:ext cx="957600" cy="329400"/>
            <a:chOff x="3281969" y="250409"/>
            <a:chExt cx="957600" cy="329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58A95365-3500-B3D9-62A1-6F1E7B88CEA7}"/>
                    </a:ext>
                  </a:extLst>
                </p14:cNvPr>
                <p14:cNvContentPartPr/>
                <p14:nvPr/>
              </p14:nvContentPartPr>
              <p14:xfrm>
                <a:off x="3282689" y="259769"/>
                <a:ext cx="33840" cy="316440"/>
              </p14:xfrm>
            </p:contentPart>
          </mc:Choice>
          <mc:Fallback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58A95365-3500-B3D9-62A1-6F1E7B88CEA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274049" y="251129"/>
                  <a:ext cx="51480" cy="3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E0CB1B67-F281-A814-8A5B-6BDC888A370D}"/>
                    </a:ext>
                  </a:extLst>
                </p14:cNvPr>
                <p14:cNvContentPartPr/>
                <p14:nvPr/>
              </p14:nvContentPartPr>
              <p14:xfrm>
                <a:off x="3281969" y="302249"/>
                <a:ext cx="182880" cy="277560"/>
              </p14:xfrm>
            </p:contentPart>
          </mc:Choice>
          <mc:Fallback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E0CB1B67-F281-A814-8A5B-6BDC888A370D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3273329" y="293249"/>
                  <a:ext cx="20052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FA3A2E35-38DA-C6C4-128D-3237CA64F4CD}"/>
                    </a:ext>
                  </a:extLst>
                </p14:cNvPr>
                <p14:cNvContentPartPr/>
                <p14:nvPr/>
              </p14:nvContentPartPr>
              <p14:xfrm>
                <a:off x="3572849" y="420689"/>
                <a:ext cx="119880" cy="140400"/>
              </p14:xfrm>
            </p:contentPart>
          </mc:Choice>
          <mc:Fallback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FA3A2E35-38DA-C6C4-128D-3237CA64F4C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3563849" y="412049"/>
                  <a:ext cx="13752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16C1D6E9-C2BB-FC79-8434-B651D08E0AAB}"/>
                    </a:ext>
                  </a:extLst>
                </p14:cNvPr>
                <p14:cNvContentPartPr/>
                <p14:nvPr/>
              </p14:nvContentPartPr>
              <p14:xfrm>
                <a:off x="3752489" y="382889"/>
                <a:ext cx="32760" cy="186480"/>
              </p14:xfrm>
            </p:contentPart>
          </mc:Choice>
          <mc:Fallback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16C1D6E9-C2BB-FC79-8434-B651D08E0AAB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743849" y="374249"/>
                  <a:ext cx="5040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295F8718-D244-D731-86CD-EDFA7FE921A6}"/>
                    </a:ext>
                  </a:extLst>
                </p14:cNvPr>
                <p14:cNvContentPartPr/>
                <p14:nvPr/>
              </p14:nvContentPartPr>
              <p14:xfrm>
                <a:off x="3884609" y="386129"/>
                <a:ext cx="147960" cy="149400"/>
              </p14:xfrm>
            </p:contentPart>
          </mc:Choice>
          <mc:Fallback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295F8718-D244-D731-86CD-EDFA7FE921A6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875609" y="377129"/>
                  <a:ext cx="16560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551298A0-D2CF-BF44-79B8-BCFAC5056B6F}"/>
                    </a:ext>
                  </a:extLst>
                </p14:cNvPr>
                <p14:cNvContentPartPr/>
                <p14:nvPr/>
              </p14:nvContentPartPr>
              <p14:xfrm>
                <a:off x="4125809" y="404489"/>
                <a:ext cx="113760" cy="133920"/>
              </p14:xfrm>
            </p:contentPart>
          </mc:Choice>
          <mc:Fallback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551298A0-D2CF-BF44-79B8-BCFAC5056B6F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4117169" y="395849"/>
                  <a:ext cx="1314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17A1027B-2251-4BAA-6ED3-B888012DDCB8}"/>
                    </a:ext>
                  </a:extLst>
                </p14:cNvPr>
                <p14:cNvContentPartPr/>
                <p14:nvPr/>
              </p14:nvContentPartPr>
              <p14:xfrm>
                <a:off x="4163609" y="250409"/>
                <a:ext cx="7560" cy="26280"/>
              </p14:xfrm>
            </p:contentPart>
          </mc:Choice>
          <mc:Fallback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17A1027B-2251-4BAA-6ED3-B888012DDCB8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4154969" y="241409"/>
                  <a:ext cx="25200" cy="4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E5661E94-7C83-8AC8-A473-66848523A702}"/>
              </a:ext>
            </a:extLst>
          </p:cNvPr>
          <p:cNvGrpSpPr/>
          <p:nvPr/>
        </p:nvGrpSpPr>
        <p:grpSpPr>
          <a:xfrm>
            <a:off x="6564809" y="268769"/>
            <a:ext cx="461520" cy="212040"/>
            <a:chOff x="6564809" y="268769"/>
            <a:chExt cx="461520" cy="212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DE637707-BF52-813D-F82C-A311436D5403}"/>
                    </a:ext>
                  </a:extLst>
                </p14:cNvPr>
                <p14:cNvContentPartPr/>
                <p14:nvPr/>
              </p14:nvContentPartPr>
              <p14:xfrm>
                <a:off x="6564809" y="268769"/>
                <a:ext cx="147960" cy="201600"/>
              </p14:xfrm>
            </p:contentPart>
          </mc:Choice>
          <mc:Fallback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DE637707-BF52-813D-F82C-A311436D5403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6556169" y="260129"/>
                  <a:ext cx="16560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C309084D-4983-60E0-8308-9932EA0F0E71}"/>
                    </a:ext>
                  </a:extLst>
                </p14:cNvPr>
                <p14:cNvContentPartPr/>
                <p14:nvPr/>
              </p14:nvContentPartPr>
              <p14:xfrm>
                <a:off x="6794849" y="298289"/>
                <a:ext cx="23040" cy="182520"/>
              </p14:xfrm>
            </p:contentPart>
          </mc:Choice>
          <mc:Fallback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C309084D-4983-60E0-8308-9932EA0F0E71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6786209" y="289649"/>
                  <a:ext cx="4068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D420A7E4-9A56-AB8A-4434-C3DDAED8FA3D}"/>
                    </a:ext>
                  </a:extLst>
                </p14:cNvPr>
                <p14:cNvContentPartPr/>
                <p14:nvPr/>
              </p14:nvContentPartPr>
              <p14:xfrm>
                <a:off x="6878369" y="332129"/>
                <a:ext cx="147960" cy="129600"/>
              </p14:xfrm>
            </p:contentPart>
          </mc:Choice>
          <mc:Fallback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D420A7E4-9A56-AB8A-4434-C3DDAED8FA3D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869729" y="323489"/>
                  <a:ext cx="16560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81886168-DF5E-EB82-6DA7-FF8539EFD22D}"/>
                  </a:ext>
                </a:extLst>
              </p14:cNvPr>
              <p14:cNvContentPartPr/>
              <p14:nvPr/>
            </p14:nvContentPartPr>
            <p14:xfrm>
              <a:off x="7416209" y="189209"/>
              <a:ext cx="163080" cy="313200"/>
            </p14:xfrm>
          </p:contentPart>
        </mc:Choice>
        <mc:Fallback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81886168-DF5E-EB82-6DA7-FF8539EFD22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407209" y="180209"/>
                <a:ext cx="180720" cy="330840"/>
              </a:xfrm>
              <a:prstGeom prst="rect">
                <a:avLst/>
              </a:prstGeom>
            </p:spPr>
          </p:pic>
        </mc:Fallback>
      </mc:AlternateContent>
      <p:grpSp>
        <p:nvGrpSpPr>
          <p:cNvPr id="46" name="Group 45">
            <a:extLst>
              <a:ext uri="{FF2B5EF4-FFF2-40B4-BE49-F238E27FC236}">
                <a16:creationId xmlns:a16="http://schemas.microsoft.com/office/drawing/2014/main" id="{1244B0BE-4B98-0F17-664D-6182E0E3DF89}"/>
              </a:ext>
            </a:extLst>
          </p:cNvPr>
          <p:cNvGrpSpPr/>
          <p:nvPr/>
        </p:nvGrpSpPr>
        <p:grpSpPr>
          <a:xfrm>
            <a:off x="7789529" y="250409"/>
            <a:ext cx="743040" cy="254160"/>
            <a:chOff x="7789529" y="250409"/>
            <a:chExt cx="743040" cy="254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E0DFBEA4-A8DA-49C4-6E0D-1C6DEB1CE33F}"/>
                    </a:ext>
                  </a:extLst>
                </p14:cNvPr>
                <p14:cNvContentPartPr/>
                <p14:nvPr/>
              </p14:nvContentPartPr>
              <p14:xfrm>
                <a:off x="7789529" y="252929"/>
                <a:ext cx="171000" cy="251640"/>
              </p14:xfrm>
            </p:contentPart>
          </mc:Choice>
          <mc:Fallback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E0DFBEA4-A8DA-49C4-6E0D-1C6DEB1CE33F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7780889" y="244289"/>
                  <a:ext cx="18864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00AAF35D-6625-8B2A-8A9D-26AC175C5F33}"/>
                    </a:ext>
                  </a:extLst>
                </p14:cNvPr>
                <p14:cNvContentPartPr/>
                <p14:nvPr/>
              </p14:nvContentPartPr>
              <p14:xfrm>
                <a:off x="7819409" y="369929"/>
                <a:ext cx="81360" cy="360"/>
              </p14:xfrm>
            </p:contentPart>
          </mc:Choice>
          <mc:Fallback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00AAF35D-6625-8B2A-8A9D-26AC175C5F33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810409" y="361289"/>
                  <a:ext cx="99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6A23ACDD-5002-9F4F-11F8-04827B47422B}"/>
                    </a:ext>
                  </a:extLst>
                </p14:cNvPr>
                <p14:cNvContentPartPr/>
                <p14:nvPr/>
              </p14:nvContentPartPr>
              <p14:xfrm>
                <a:off x="8095889" y="256529"/>
                <a:ext cx="21600" cy="223200"/>
              </p14:xfrm>
            </p:contentPart>
          </mc:Choice>
          <mc:Fallback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6A23ACDD-5002-9F4F-11F8-04827B47422B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8087249" y="247889"/>
                  <a:ext cx="3924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219DEE68-39C7-0B18-81C9-4E85B56F0B6A}"/>
                    </a:ext>
                  </a:extLst>
                </p14:cNvPr>
                <p14:cNvContentPartPr/>
                <p14:nvPr/>
              </p14:nvContentPartPr>
              <p14:xfrm>
                <a:off x="8054849" y="287849"/>
                <a:ext cx="182520" cy="186480"/>
              </p14:xfrm>
            </p:contentPart>
          </mc:Choice>
          <mc:Fallback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219DEE68-39C7-0B18-81C9-4E85B56F0B6A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8045849" y="278849"/>
                  <a:ext cx="20016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DCC93735-B1F5-66E7-071F-198207724994}"/>
                    </a:ext>
                  </a:extLst>
                </p14:cNvPr>
                <p14:cNvContentPartPr/>
                <p14:nvPr/>
              </p14:nvContentPartPr>
              <p14:xfrm>
                <a:off x="8355089" y="318089"/>
                <a:ext cx="39240" cy="132120"/>
              </p14:xfrm>
            </p:contentPart>
          </mc:Choice>
          <mc:Fallback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DCC93735-B1F5-66E7-071F-198207724994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8346089" y="309089"/>
                  <a:ext cx="568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697A0197-FE31-9951-CDB9-3EF825D261B0}"/>
                    </a:ext>
                  </a:extLst>
                </p14:cNvPr>
                <p14:cNvContentPartPr/>
                <p14:nvPr/>
              </p14:nvContentPartPr>
              <p14:xfrm>
                <a:off x="8354009" y="250409"/>
                <a:ext cx="178560" cy="250200"/>
              </p14:xfrm>
            </p:contentPart>
          </mc:Choice>
          <mc:Fallback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697A0197-FE31-9951-CDB9-3EF825D261B0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345369" y="241409"/>
                  <a:ext cx="196200" cy="267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CA4E5E1-CED0-3411-C14A-2BF42482AA2B}"/>
                  </a:ext>
                </a:extLst>
              </p14:cNvPr>
              <p14:cNvContentPartPr/>
              <p14:nvPr/>
            </p14:nvContentPartPr>
            <p14:xfrm>
              <a:off x="8703929" y="155369"/>
              <a:ext cx="103680" cy="4129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CA4E5E1-CED0-3411-C14A-2BF42482AA2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694929" y="146729"/>
                <a:ext cx="121320" cy="430560"/>
              </a:xfrm>
              <a:prstGeom prst="rect">
                <a:avLst/>
              </a:prstGeom>
            </p:spPr>
          </p:pic>
        </mc:Fallback>
      </mc:AlternateContent>
      <p:grpSp>
        <p:nvGrpSpPr>
          <p:cNvPr id="67" name="Group 66">
            <a:extLst>
              <a:ext uri="{FF2B5EF4-FFF2-40B4-BE49-F238E27FC236}">
                <a16:creationId xmlns:a16="http://schemas.microsoft.com/office/drawing/2014/main" id="{C776B8FF-F43D-F970-D2B8-A031D0839451}"/>
              </a:ext>
            </a:extLst>
          </p:cNvPr>
          <p:cNvGrpSpPr/>
          <p:nvPr/>
        </p:nvGrpSpPr>
        <p:grpSpPr>
          <a:xfrm>
            <a:off x="9176609" y="198569"/>
            <a:ext cx="573120" cy="337320"/>
            <a:chOff x="9176609" y="198569"/>
            <a:chExt cx="573120" cy="337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175D7518-5964-73C1-6533-B61856143D61}"/>
                    </a:ext>
                  </a:extLst>
                </p14:cNvPr>
                <p14:cNvContentPartPr/>
                <p14:nvPr/>
              </p14:nvContentPartPr>
              <p14:xfrm>
                <a:off x="9176609" y="198569"/>
                <a:ext cx="119520" cy="337320"/>
              </p14:xfrm>
            </p:contentPart>
          </mc:Choice>
          <mc:Fallback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175D7518-5964-73C1-6533-B61856143D61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9167969" y="189569"/>
                  <a:ext cx="137160" cy="35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DD84B1BD-C0FA-402D-6DB4-DC5E305118D0}"/>
                    </a:ext>
                  </a:extLst>
                </p14:cNvPr>
                <p14:cNvContentPartPr/>
                <p14:nvPr/>
              </p14:nvContentPartPr>
              <p14:xfrm>
                <a:off x="9421409" y="382169"/>
                <a:ext cx="102960" cy="128880"/>
              </p14:xfrm>
            </p:contentPart>
          </mc:Choice>
          <mc:Fallback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DD84B1BD-C0FA-402D-6DB4-DC5E305118D0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9412769" y="373529"/>
                  <a:ext cx="12060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8809364E-08C3-6CC1-AB5C-11E5BCC9B8AE}"/>
                    </a:ext>
                  </a:extLst>
                </p14:cNvPr>
                <p14:cNvContentPartPr/>
                <p14:nvPr/>
              </p14:nvContentPartPr>
              <p14:xfrm>
                <a:off x="9635609" y="367049"/>
                <a:ext cx="114120" cy="126720"/>
              </p14:xfrm>
            </p:contentPart>
          </mc:Choice>
          <mc:Fallback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8809364E-08C3-6CC1-AB5C-11E5BCC9B8AE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9626969" y="358409"/>
                  <a:ext cx="131760" cy="144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601C43A-CDD6-10EA-0482-98BC66D856EB}"/>
                  </a:ext>
                </a:extLst>
              </p14:cNvPr>
              <p14:cNvContentPartPr/>
              <p14:nvPr/>
            </p14:nvContentPartPr>
            <p14:xfrm>
              <a:off x="10074449" y="385409"/>
              <a:ext cx="215640" cy="16632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601C43A-CDD6-10EA-0482-98BC66D856E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065809" y="376769"/>
                <a:ext cx="23328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C766141-1E0E-9A9C-C506-9BE7BFB9EC73}"/>
                  </a:ext>
                </a:extLst>
              </p14:cNvPr>
              <p14:cNvContentPartPr/>
              <p14:nvPr/>
            </p14:nvContentPartPr>
            <p14:xfrm>
              <a:off x="10252649" y="172289"/>
              <a:ext cx="16560" cy="8064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C766141-1E0E-9A9C-C506-9BE7BFB9EC7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0243649" y="163289"/>
                <a:ext cx="34200" cy="98280"/>
              </a:xfrm>
              <a:prstGeom prst="rect">
                <a:avLst/>
              </a:prstGeom>
            </p:spPr>
          </p:pic>
        </mc:Fallback>
      </mc:AlternateContent>
      <p:grpSp>
        <p:nvGrpSpPr>
          <p:cNvPr id="66" name="Group 65">
            <a:extLst>
              <a:ext uri="{FF2B5EF4-FFF2-40B4-BE49-F238E27FC236}">
                <a16:creationId xmlns:a16="http://schemas.microsoft.com/office/drawing/2014/main" id="{692333F2-5816-E20F-9583-A533DD03CDD0}"/>
              </a:ext>
            </a:extLst>
          </p:cNvPr>
          <p:cNvGrpSpPr/>
          <p:nvPr/>
        </p:nvGrpSpPr>
        <p:grpSpPr>
          <a:xfrm>
            <a:off x="10704809" y="277409"/>
            <a:ext cx="1243080" cy="416160"/>
            <a:chOff x="10704809" y="277409"/>
            <a:chExt cx="1243080" cy="416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083B000C-5FFF-31C4-B59C-6700A784AC60}"/>
                    </a:ext>
                  </a:extLst>
                </p14:cNvPr>
                <p14:cNvContentPartPr/>
                <p14:nvPr/>
              </p14:nvContentPartPr>
              <p14:xfrm>
                <a:off x="10706249" y="377129"/>
                <a:ext cx="18000" cy="123120"/>
              </p14:xfrm>
            </p:contentPart>
          </mc:Choice>
          <mc:Fallback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083B000C-5FFF-31C4-B59C-6700A784AC60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0697609" y="368489"/>
                  <a:ext cx="3564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ABFFB55E-15DF-84B5-3A26-C86B5390CFC0}"/>
                    </a:ext>
                  </a:extLst>
                </p14:cNvPr>
                <p14:cNvContentPartPr/>
                <p14:nvPr/>
              </p14:nvContentPartPr>
              <p14:xfrm>
                <a:off x="10704809" y="320969"/>
                <a:ext cx="154080" cy="268560"/>
              </p14:xfrm>
            </p:contentPart>
          </mc:Choice>
          <mc:Fallback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ABFFB55E-15DF-84B5-3A26-C86B5390CFC0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0696169" y="312329"/>
                  <a:ext cx="17172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170A912F-D6E7-B3A9-03F4-B4560A2FD10E}"/>
                    </a:ext>
                  </a:extLst>
                </p14:cNvPr>
                <p14:cNvContentPartPr/>
                <p14:nvPr/>
              </p14:nvContentPartPr>
              <p14:xfrm>
                <a:off x="10946009" y="332129"/>
                <a:ext cx="101880" cy="17064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170A912F-D6E7-B3A9-03F4-B4560A2FD10E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0937369" y="323129"/>
                  <a:ext cx="1195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D07AE871-82B0-B8A8-656D-2BCAA949E85D}"/>
                    </a:ext>
                  </a:extLst>
                </p14:cNvPr>
                <p14:cNvContentPartPr/>
                <p14:nvPr/>
              </p14:nvContentPartPr>
              <p14:xfrm>
                <a:off x="10955369" y="427169"/>
                <a:ext cx="102240" cy="540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D07AE871-82B0-B8A8-656D-2BCAA949E85D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0946729" y="418529"/>
                  <a:ext cx="1198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0A9EAE79-933E-9486-A730-DA02D8FC17F1}"/>
                    </a:ext>
                  </a:extLst>
                </p14:cNvPr>
                <p14:cNvContentPartPr/>
                <p14:nvPr/>
              </p14:nvContentPartPr>
              <p14:xfrm>
                <a:off x="11059049" y="332849"/>
                <a:ext cx="218160" cy="360720"/>
              </p14:xfrm>
            </p:contentPart>
          </mc:Choice>
          <mc:Fallback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0A9EAE79-933E-9486-A730-DA02D8FC17F1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1050049" y="324209"/>
                  <a:ext cx="235800" cy="37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B0DBE955-2C3F-63D4-BF3D-D2C4505CD651}"/>
                    </a:ext>
                  </a:extLst>
                </p14:cNvPr>
                <p14:cNvContentPartPr/>
                <p14:nvPr/>
              </p14:nvContentPartPr>
              <p14:xfrm>
                <a:off x="11390249" y="293249"/>
                <a:ext cx="38160" cy="174600"/>
              </p14:xfrm>
            </p:contentPart>
          </mc:Choice>
          <mc:Fallback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B0DBE955-2C3F-63D4-BF3D-D2C4505CD651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1381249" y="284249"/>
                  <a:ext cx="5580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F75E00A9-D92D-1D63-FD74-B33989EAD42E}"/>
                    </a:ext>
                  </a:extLst>
                </p14:cNvPr>
                <p14:cNvContentPartPr/>
                <p14:nvPr/>
              </p14:nvContentPartPr>
              <p14:xfrm>
                <a:off x="11548649" y="277409"/>
                <a:ext cx="243360" cy="207360"/>
              </p14:xfrm>
            </p:contentPart>
          </mc:Choice>
          <mc:Fallback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F75E00A9-D92D-1D63-FD74-B33989EAD42E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1539649" y="268409"/>
                  <a:ext cx="26100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971B3BB9-E8B4-20ED-5D32-A1F8652DEBA0}"/>
                    </a:ext>
                  </a:extLst>
                </p14:cNvPr>
                <p14:cNvContentPartPr/>
                <p14:nvPr/>
              </p14:nvContentPartPr>
              <p14:xfrm>
                <a:off x="11830169" y="419249"/>
                <a:ext cx="117720" cy="540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971B3BB9-E8B4-20ED-5D32-A1F8652DEBA0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1821529" y="410609"/>
                  <a:ext cx="135360" cy="2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71782BB5-B792-60CD-DFAB-554389B81F5E}"/>
              </a:ext>
            </a:extLst>
          </p:cNvPr>
          <p:cNvGrpSpPr/>
          <p:nvPr/>
        </p:nvGrpSpPr>
        <p:grpSpPr>
          <a:xfrm>
            <a:off x="299369" y="886529"/>
            <a:ext cx="1654200" cy="504360"/>
            <a:chOff x="299369" y="886529"/>
            <a:chExt cx="1654200" cy="504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1104057-95C1-B5F8-F76A-857ECE969FBE}"/>
                    </a:ext>
                  </a:extLst>
                </p14:cNvPr>
                <p14:cNvContentPartPr/>
                <p14:nvPr/>
              </p14:nvContentPartPr>
              <p14:xfrm>
                <a:off x="613289" y="886529"/>
                <a:ext cx="5760" cy="15480"/>
              </p14:xfrm>
            </p:contentPart>
          </mc:Choice>
          <mc:Fallback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1104057-95C1-B5F8-F76A-857ECE969FBE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604649" y="877529"/>
                  <a:ext cx="2340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9D0E3503-DC21-F00F-F83D-2F0515A2EAF2}"/>
                    </a:ext>
                  </a:extLst>
                </p14:cNvPr>
                <p14:cNvContentPartPr/>
                <p14:nvPr/>
              </p14:nvContentPartPr>
              <p14:xfrm>
                <a:off x="299369" y="1037009"/>
                <a:ext cx="157320" cy="199800"/>
              </p14:xfrm>
            </p:contentPart>
          </mc:Choice>
          <mc:Fallback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9D0E3503-DC21-F00F-F83D-2F0515A2EAF2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90729" y="1028369"/>
                  <a:ext cx="17496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55F6066D-7CE6-DB3B-1F05-F41929BFD11D}"/>
                    </a:ext>
                  </a:extLst>
                </p14:cNvPr>
                <p14:cNvContentPartPr/>
                <p14:nvPr/>
              </p14:nvContentPartPr>
              <p14:xfrm>
                <a:off x="556769" y="1037369"/>
                <a:ext cx="158400" cy="158400"/>
              </p14:xfrm>
            </p:contentPart>
          </mc:Choice>
          <mc:Fallback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55F6066D-7CE6-DB3B-1F05-F41929BFD11D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547769" y="1028729"/>
                  <a:ext cx="1760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3EC5530B-D88C-724F-E29E-7C617E0AEBFD}"/>
                    </a:ext>
                  </a:extLst>
                </p14:cNvPr>
                <p14:cNvContentPartPr/>
                <p14:nvPr/>
              </p14:nvContentPartPr>
              <p14:xfrm>
                <a:off x="765569" y="1003169"/>
                <a:ext cx="205560" cy="185760"/>
              </p14:xfrm>
            </p:contentPart>
          </mc:Choice>
          <mc:Fallback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3EC5530B-D88C-724F-E29E-7C617E0AEBFD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756569" y="994529"/>
                  <a:ext cx="22320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098E71FF-3DA3-2F75-B299-35F1AC5FC7DA}"/>
                    </a:ext>
                  </a:extLst>
                </p14:cNvPr>
                <p14:cNvContentPartPr/>
                <p14:nvPr/>
              </p14:nvContentPartPr>
              <p14:xfrm>
                <a:off x="1071209" y="994529"/>
                <a:ext cx="114840" cy="195840"/>
              </p14:xfrm>
            </p:contentPart>
          </mc:Choice>
          <mc:Fallback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098E71FF-3DA3-2F75-B299-35F1AC5FC7DA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062209" y="985889"/>
                  <a:ext cx="13248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ECCA6020-F430-25E5-094F-C17D071707D0}"/>
                    </a:ext>
                  </a:extLst>
                </p14:cNvPr>
                <p14:cNvContentPartPr/>
                <p14:nvPr/>
              </p14:nvContentPartPr>
              <p14:xfrm>
                <a:off x="1220249" y="1027649"/>
                <a:ext cx="188640" cy="363240"/>
              </p14:xfrm>
            </p:contentPart>
          </mc:Choice>
          <mc:Fallback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ECCA6020-F430-25E5-094F-C17D071707D0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211609" y="1018649"/>
                  <a:ext cx="206280" cy="38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442F2B4F-6F02-CF03-70BC-C627C9A9A781}"/>
                    </a:ext>
                  </a:extLst>
                </p14:cNvPr>
                <p14:cNvContentPartPr/>
                <p14:nvPr/>
              </p14:nvContentPartPr>
              <p14:xfrm>
                <a:off x="1507889" y="989129"/>
                <a:ext cx="200160" cy="128160"/>
              </p14:xfrm>
            </p:contentPart>
          </mc:Choice>
          <mc:Fallback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442F2B4F-6F02-CF03-70BC-C627C9A9A781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499249" y="980129"/>
                  <a:ext cx="21780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F9A568CB-1168-F9A1-4B8E-8CA43D635948}"/>
                    </a:ext>
                  </a:extLst>
                </p14:cNvPr>
                <p14:cNvContentPartPr/>
                <p14:nvPr/>
              </p14:nvContentPartPr>
              <p14:xfrm>
                <a:off x="1803449" y="947729"/>
                <a:ext cx="150120" cy="158400"/>
              </p14:xfrm>
            </p:contentPart>
          </mc:Choice>
          <mc:Fallback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F9A568CB-1168-F9A1-4B8E-8CA43D635948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794809" y="939089"/>
                  <a:ext cx="167760" cy="176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8C62C6D-CC98-E050-F894-053455A69896}"/>
                  </a:ext>
                </a:extLst>
              </p14:cNvPr>
              <p14:cNvContentPartPr/>
              <p14:nvPr/>
            </p14:nvContentPartPr>
            <p14:xfrm>
              <a:off x="3557729" y="736409"/>
              <a:ext cx="1800" cy="2340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8C62C6D-CC98-E050-F894-053455A69896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549089" y="727409"/>
                <a:ext cx="19440" cy="41040"/>
              </a:xfrm>
              <a:prstGeom prst="rect">
                <a:avLst/>
              </a:prstGeom>
            </p:spPr>
          </p:pic>
        </mc:Fallback>
      </mc:AlternateContent>
      <p:grpSp>
        <p:nvGrpSpPr>
          <p:cNvPr id="96" name="Group 95">
            <a:extLst>
              <a:ext uri="{FF2B5EF4-FFF2-40B4-BE49-F238E27FC236}">
                <a16:creationId xmlns:a16="http://schemas.microsoft.com/office/drawing/2014/main" id="{E982A4DF-1B65-57C8-E63E-FC4E91CC4950}"/>
              </a:ext>
            </a:extLst>
          </p:cNvPr>
          <p:cNvGrpSpPr/>
          <p:nvPr/>
        </p:nvGrpSpPr>
        <p:grpSpPr>
          <a:xfrm>
            <a:off x="2420129" y="883289"/>
            <a:ext cx="1562040" cy="405000"/>
            <a:chOff x="2420129" y="883289"/>
            <a:chExt cx="1562040" cy="405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84C17AE7-BD3B-40E1-2B42-43F2A4B838BF}"/>
                    </a:ext>
                  </a:extLst>
                </p14:cNvPr>
                <p14:cNvContentPartPr/>
                <p14:nvPr/>
              </p14:nvContentPartPr>
              <p14:xfrm>
                <a:off x="2420129" y="930089"/>
                <a:ext cx="184680" cy="358200"/>
              </p14:xfrm>
            </p:contentPart>
          </mc:Choice>
          <mc:Fallback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84C17AE7-BD3B-40E1-2B42-43F2A4B838BF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2411489" y="921449"/>
                  <a:ext cx="202320" cy="37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F15032D9-FE28-B373-E7B2-4F25EE973773}"/>
                    </a:ext>
                  </a:extLst>
                </p14:cNvPr>
                <p14:cNvContentPartPr/>
                <p14:nvPr/>
              </p14:nvContentPartPr>
              <p14:xfrm>
                <a:off x="2704169" y="943409"/>
                <a:ext cx="110160" cy="170280"/>
              </p14:xfrm>
            </p:contentPart>
          </mc:Choice>
          <mc:Fallback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F15032D9-FE28-B373-E7B2-4F25EE973773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2695529" y="934769"/>
                  <a:ext cx="12780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90E068C5-ED67-6BF8-77F2-FF16F4CA9E1A}"/>
                    </a:ext>
                  </a:extLst>
                </p14:cNvPr>
                <p14:cNvContentPartPr/>
                <p14:nvPr/>
              </p14:nvContentPartPr>
              <p14:xfrm>
                <a:off x="2903609" y="907049"/>
                <a:ext cx="113760" cy="177840"/>
              </p14:xfrm>
            </p:contentPart>
          </mc:Choice>
          <mc:Fallback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90E068C5-ED67-6BF8-77F2-FF16F4CA9E1A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2894609" y="898409"/>
                  <a:ext cx="13140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0691FA32-92F6-4B8F-D58A-BA36206BF764}"/>
                    </a:ext>
                  </a:extLst>
                </p14:cNvPr>
                <p14:cNvContentPartPr/>
                <p14:nvPr/>
              </p14:nvContentPartPr>
              <p14:xfrm>
                <a:off x="3132929" y="934769"/>
                <a:ext cx="11520" cy="156240"/>
              </p14:xfrm>
            </p:contentPart>
          </mc:Choice>
          <mc:Fallback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0691FA32-92F6-4B8F-D58A-BA36206BF764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3124289" y="926129"/>
                  <a:ext cx="2916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948B6837-5321-BEBA-60AF-2774EFD96A0F}"/>
                    </a:ext>
                  </a:extLst>
                </p14:cNvPr>
                <p14:cNvContentPartPr/>
                <p14:nvPr/>
              </p14:nvContentPartPr>
              <p14:xfrm>
                <a:off x="3278729" y="888329"/>
                <a:ext cx="12960" cy="198720"/>
              </p14:xfrm>
            </p:contentPart>
          </mc:Choice>
          <mc:Fallback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948B6837-5321-BEBA-60AF-2774EFD96A0F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3269729" y="879329"/>
                  <a:ext cx="3060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F7A5F527-B35F-85AD-F0EE-F37BA530BEEC}"/>
                    </a:ext>
                  </a:extLst>
                </p14:cNvPr>
                <p14:cNvContentPartPr/>
                <p14:nvPr/>
              </p14:nvContentPartPr>
              <p14:xfrm>
                <a:off x="3266849" y="911009"/>
                <a:ext cx="139320" cy="164520"/>
              </p14:xfrm>
            </p:contentPart>
          </mc:Choice>
          <mc:Fallback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F7A5F527-B35F-85AD-F0EE-F37BA530BEEC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3257849" y="902009"/>
                  <a:ext cx="15696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4FC4FFCE-D833-2C5B-B400-4A2DA0DC613E}"/>
                    </a:ext>
                  </a:extLst>
                </p14:cNvPr>
                <p14:cNvContentPartPr/>
                <p14:nvPr/>
              </p14:nvContentPartPr>
              <p14:xfrm>
                <a:off x="3510569" y="922529"/>
                <a:ext cx="234000" cy="154800"/>
              </p14:xfrm>
            </p:contentPart>
          </mc:Choice>
          <mc:Fallback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4FC4FFCE-D833-2C5B-B400-4A2DA0DC613E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3501929" y="913529"/>
                  <a:ext cx="25164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A653A916-D365-322F-DC01-08281AFDEC7D}"/>
                    </a:ext>
                  </a:extLst>
                </p14:cNvPr>
                <p14:cNvContentPartPr/>
                <p14:nvPr/>
              </p14:nvContentPartPr>
              <p14:xfrm>
                <a:off x="3836009" y="883289"/>
                <a:ext cx="146160" cy="168480"/>
              </p14:xfrm>
            </p:contentPart>
          </mc:Choice>
          <mc:Fallback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A653A916-D365-322F-DC01-08281AFDEC7D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3827009" y="874649"/>
                  <a:ext cx="163800" cy="186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872F90AB-621E-DB98-60EB-4EA9F9A2F9CC}"/>
              </a:ext>
            </a:extLst>
          </p:cNvPr>
          <p:cNvGrpSpPr/>
          <p:nvPr/>
        </p:nvGrpSpPr>
        <p:grpSpPr>
          <a:xfrm>
            <a:off x="4394729" y="190289"/>
            <a:ext cx="1996200" cy="1074240"/>
            <a:chOff x="4394729" y="190289"/>
            <a:chExt cx="1996200" cy="1074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CA8DD651-D909-BEAD-5F07-32769ECEDBD1}"/>
                    </a:ext>
                  </a:extLst>
                </p14:cNvPr>
                <p14:cNvContentPartPr/>
                <p14:nvPr/>
              </p14:nvContentPartPr>
              <p14:xfrm>
                <a:off x="4757609" y="274889"/>
                <a:ext cx="29520" cy="189360"/>
              </p14:xfrm>
            </p:contentPart>
          </mc:Choice>
          <mc:Fallback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CA8DD651-D909-BEAD-5F07-32769ECEDBD1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4748609" y="265889"/>
                  <a:ext cx="4716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D5CF445D-DABD-EC71-500B-6DAAA1AFCE0D}"/>
                    </a:ext>
                  </a:extLst>
                </p14:cNvPr>
                <p14:cNvContentPartPr/>
                <p14:nvPr/>
              </p14:nvContentPartPr>
              <p14:xfrm>
                <a:off x="4720529" y="216209"/>
                <a:ext cx="204840" cy="313560"/>
              </p14:xfrm>
            </p:contentPart>
          </mc:Choice>
          <mc:Fallback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D5CF445D-DABD-EC71-500B-6DAAA1AFCE0D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4711529" y="207209"/>
                  <a:ext cx="22248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A7CACA32-C589-C72C-574C-CAF5946137D7}"/>
                    </a:ext>
                  </a:extLst>
                </p14:cNvPr>
                <p14:cNvContentPartPr/>
                <p14:nvPr/>
              </p14:nvContentPartPr>
              <p14:xfrm>
                <a:off x="4951289" y="391529"/>
                <a:ext cx="115920" cy="130320"/>
              </p14:xfrm>
            </p:contentPart>
          </mc:Choice>
          <mc:Fallback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A7CACA32-C589-C72C-574C-CAF5946137D7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4942649" y="382889"/>
                  <a:ext cx="1335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2736FE2A-6FBF-BEBA-8E37-97DC83AD39F7}"/>
                    </a:ext>
                  </a:extLst>
                </p14:cNvPr>
                <p14:cNvContentPartPr/>
                <p14:nvPr/>
              </p14:nvContentPartPr>
              <p14:xfrm>
                <a:off x="5103209" y="252929"/>
                <a:ext cx="149760" cy="303480"/>
              </p14:xfrm>
            </p:contentPart>
          </mc:Choice>
          <mc:Fallback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2736FE2A-6FBF-BEBA-8E37-97DC83AD39F7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5094209" y="244289"/>
                  <a:ext cx="167400" cy="32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36900429-4834-B92F-9334-15477F9A675A}"/>
                    </a:ext>
                  </a:extLst>
                </p14:cNvPr>
                <p14:cNvContentPartPr/>
                <p14:nvPr/>
              </p14:nvContentPartPr>
              <p14:xfrm>
                <a:off x="5285369" y="268409"/>
                <a:ext cx="179640" cy="315720"/>
              </p14:xfrm>
            </p:contentPart>
          </mc:Choice>
          <mc:Fallback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36900429-4834-B92F-9334-15477F9A675A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5276369" y="259409"/>
                  <a:ext cx="197280" cy="33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66DCAB48-7B0E-8A0E-198B-A9B9B9EDCF7C}"/>
                    </a:ext>
                  </a:extLst>
                </p14:cNvPr>
                <p14:cNvContentPartPr/>
                <p14:nvPr/>
              </p14:nvContentPartPr>
              <p14:xfrm>
                <a:off x="5599289" y="328529"/>
                <a:ext cx="136800" cy="17352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66DCAB48-7B0E-8A0E-198B-A9B9B9EDCF7C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5590289" y="319889"/>
                  <a:ext cx="15444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5BDBB0B3-983D-AAE2-3BCB-A8C2C295B2FF}"/>
                    </a:ext>
                  </a:extLst>
                </p14:cNvPr>
                <p14:cNvContentPartPr/>
                <p14:nvPr/>
              </p14:nvContentPartPr>
              <p14:xfrm>
                <a:off x="5829689" y="369929"/>
                <a:ext cx="30240" cy="10440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5BDBB0B3-983D-AAE2-3BCB-A8C2C295B2FF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5820689" y="361289"/>
                  <a:ext cx="478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77F99570-06D6-579E-3899-2C03F78B79DF}"/>
                    </a:ext>
                  </a:extLst>
                </p14:cNvPr>
                <p14:cNvContentPartPr/>
                <p14:nvPr/>
              </p14:nvContentPartPr>
              <p14:xfrm>
                <a:off x="5844449" y="352289"/>
                <a:ext cx="93600" cy="17532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77F99570-06D6-579E-3899-2C03F78B79DF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5835449" y="343649"/>
                  <a:ext cx="1112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320BBEF3-6002-2328-334D-12F633DF823D}"/>
                    </a:ext>
                  </a:extLst>
                </p14:cNvPr>
                <p14:cNvContentPartPr/>
                <p14:nvPr/>
              </p14:nvContentPartPr>
              <p14:xfrm>
                <a:off x="5972969" y="242489"/>
                <a:ext cx="208080" cy="32076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320BBEF3-6002-2328-334D-12F633DF823D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5963969" y="233489"/>
                  <a:ext cx="225720" cy="33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3B47C8F6-0166-5475-28E7-60799146F3CF}"/>
                    </a:ext>
                  </a:extLst>
                </p14:cNvPr>
                <p14:cNvContentPartPr/>
                <p14:nvPr/>
              </p14:nvContentPartPr>
              <p14:xfrm>
                <a:off x="6256289" y="355529"/>
                <a:ext cx="134640" cy="16164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3B47C8F6-0166-5475-28E7-60799146F3CF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6247649" y="346529"/>
                  <a:ext cx="15228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F92B5454-445A-2E9F-25C9-BAC9DCFB0E92}"/>
                    </a:ext>
                  </a:extLst>
                </p14:cNvPr>
                <p14:cNvContentPartPr/>
                <p14:nvPr/>
              </p14:nvContentPartPr>
              <p14:xfrm>
                <a:off x="6341609" y="190289"/>
                <a:ext cx="8640" cy="7164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F92B5454-445A-2E9F-25C9-BAC9DCFB0E92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6332969" y="181649"/>
                  <a:ext cx="262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BA2E0869-8031-38CE-2B52-3EC41074AEEF}"/>
                    </a:ext>
                  </a:extLst>
                </p14:cNvPr>
                <p14:cNvContentPartPr/>
                <p14:nvPr/>
              </p14:nvContentPartPr>
              <p14:xfrm>
                <a:off x="4394729" y="883649"/>
                <a:ext cx="190080" cy="158760"/>
              </p14:xfrm>
            </p:contentPart>
          </mc:Choice>
          <mc:Fallback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BA2E0869-8031-38CE-2B52-3EC41074AEEF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4386089" y="874649"/>
                  <a:ext cx="20772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EC5E3FF9-D93B-EF2C-E166-CFAD72771237}"/>
                    </a:ext>
                  </a:extLst>
                </p14:cNvPr>
                <p14:cNvContentPartPr/>
                <p14:nvPr/>
              </p14:nvContentPartPr>
              <p14:xfrm>
                <a:off x="4606769" y="887249"/>
                <a:ext cx="214560" cy="377280"/>
              </p14:xfrm>
            </p:contentPart>
          </mc:Choice>
          <mc:Fallback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EC5E3FF9-D93B-EF2C-E166-CFAD72771237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4597769" y="878249"/>
                  <a:ext cx="232200" cy="39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2C2AC0DE-CE62-ACB2-58CB-FF97543456B0}"/>
                    </a:ext>
                  </a:extLst>
                </p14:cNvPr>
                <p14:cNvContentPartPr/>
                <p14:nvPr/>
              </p14:nvContentPartPr>
              <p14:xfrm>
                <a:off x="4928249" y="867809"/>
                <a:ext cx="10440" cy="114480"/>
              </p14:xfrm>
            </p:contentPart>
          </mc:Choice>
          <mc:Fallback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2C2AC0DE-CE62-ACB2-58CB-FF97543456B0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4919609" y="859169"/>
                  <a:ext cx="280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B94AA389-1A39-0D55-D9A5-9140704BC9B9}"/>
                    </a:ext>
                  </a:extLst>
                </p14:cNvPr>
                <p14:cNvContentPartPr/>
                <p14:nvPr/>
              </p14:nvContentPartPr>
              <p14:xfrm>
                <a:off x="5091329" y="750449"/>
                <a:ext cx="171360" cy="243360"/>
              </p14:xfrm>
            </p:contentPart>
          </mc:Choice>
          <mc:Fallback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B94AA389-1A39-0D55-D9A5-9140704BC9B9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5082329" y="741449"/>
                  <a:ext cx="18900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6B0C86A2-DBC0-A603-0FF5-09435F2FC02E}"/>
                    </a:ext>
                  </a:extLst>
                </p14:cNvPr>
                <p14:cNvContentPartPr/>
                <p14:nvPr/>
              </p14:nvContentPartPr>
              <p14:xfrm>
                <a:off x="5388689" y="827849"/>
                <a:ext cx="210600" cy="136080"/>
              </p14:xfrm>
            </p:contentPart>
          </mc:Choice>
          <mc:Fallback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6B0C86A2-DBC0-A603-0FF5-09435F2FC02E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5380049" y="819209"/>
                  <a:ext cx="2282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C5E2D03D-AC79-41AB-162F-B051E35DFA7B}"/>
                    </a:ext>
                  </a:extLst>
                </p14:cNvPr>
                <p14:cNvContentPartPr/>
                <p14:nvPr/>
              </p14:nvContentPartPr>
              <p14:xfrm>
                <a:off x="5318129" y="781049"/>
                <a:ext cx="78120" cy="369720"/>
              </p14:xfrm>
            </p:contentPart>
          </mc:Choice>
          <mc:Fallback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C5E2D03D-AC79-41AB-162F-B051E35DFA7B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5309489" y="772049"/>
                  <a:ext cx="95760" cy="38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115BACB9-E8FE-F1EB-05F1-CCE124F83A52}"/>
                    </a:ext>
                  </a:extLst>
                </p14:cNvPr>
                <p14:cNvContentPartPr/>
                <p14:nvPr/>
              </p14:nvContentPartPr>
              <p14:xfrm>
                <a:off x="5721329" y="854489"/>
                <a:ext cx="235080" cy="138240"/>
              </p14:xfrm>
            </p:contentPart>
          </mc:Choice>
          <mc:Fallback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115BACB9-E8FE-F1EB-05F1-CCE124F83A52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5712689" y="845489"/>
                  <a:ext cx="25272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13229339-0FB1-B539-011E-5DE03799307A}"/>
                    </a:ext>
                  </a:extLst>
                </p14:cNvPr>
                <p14:cNvContentPartPr/>
                <p14:nvPr/>
              </p14:nvContentPartPr>
              <p14:xfrm>
                <a:off x="5762369" y="670169"/>
                <a:ext cx="10080" cy="27720"/>
              </p14:xfrm>
            </p:contentPart>
          </mc:Choice>
          <mc:Fallback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13229339-0FB1-B539-011E-5DE03799307A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5753729" y="661169"/>
                  <a:ext cx="2772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21728D6F-05A1-B060-7B72-DD826C669BAA}"/>
                    </a:ext>
                  </a:extLst>
                </p14:cNvPr>
                <p14:cNvContentPartPr/>
                <p14:nvPr/>
              </p14:nvContentPartPr>
              <p14:xfrm>
                <a:off x="6035969" y="824609"/>
                <a:ext cx="159120" cy="132840"/>
              </p14:xfrm>
            </p:contentPart>
          </mc:Choice>
          <mc:Fallback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21728D6F-05A1-B060-7B72-DD826C669BAA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6027329" y="815969"/>
                  <a:ext cx="176760" cy="150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F41CB6C6-555C-F83B-27A3-FC7344128CAB}"/>
              </a:ext>
            </a:extLst>
          </p:cNvPr>
          <p:cNvGrpSpPr/>
          <p:nvPr/>
        </p:nvGrpSpPr>
        <p:grpSpPr>
          <a:xfrm>
            <a:off x="6754889" y="759449"/>
            <a:ext cx="2254680" cy="502560"/>
            <a:chOff x="6754889" y="759449"/>
            <a:chExt cx="2254680" cy="502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11A14D83-18E5-7614-83B0-91EAB76B0113}"/>
                    </a:ext>
                  </a:extLst>
                </p14:cNvPr>
                <p14:cNvContentPartPr/>
                <p14:nvPr/>
              </p14:nvContentPartPr>
              <p14:xfrm>
                <a:off x="6754889" y="924329"/>
                <a:ext cx="136800" cy="152280"/>
              </p14:xfrm>
            </p:contentPart>
          </mc:Choice>
          <mc:Fallback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11A14D83-18E5-7614-83B0-91EAB76B0113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6745889" y="915689"/>
                  <a:ext cx="1544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4DFA47F7-F3B0-24C9-6926-5C589085452E}"/>
                    </a:ext>
                  </a:extLst>
                </p14:cNvPr>
                <p14:cNvContentPartPr/>
                <p14:nvPr/>
              </p14:nvContentPartPr>
              <p14:xfrm>
                <a:off x="6978089" y="918929"/>
                <a:ext cx="166320" cy="163080"/>
              </p14:xfrm>
            </p:contentPart>
          </mc:Choice>
          <mc:Fallback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4DFA47F7-F3B0-24C9-6926-5C589085452E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6969089" y="910289"/>
                  <a:ext cx="18396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E22B6E74-7F24-B80D-E871-D93DACE3CABA}"/>
                    </a:ext>
                  </a:extLst>
                </p14:cNvPr>
                <p14:cNvContentPartPr/>
                <p14:nvPr/>
              </p14:nvContentPartPr>
              <p14:xfrm>
                <a:off x="7224329" y="915329"/>
                <a:ext cx="139320" cy="154800"/>
              </p14:xfrm>
            </p:contentPart>
          </mc:Choice>
          <mc:Fallback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E22B6E74-7F24-B80D-E871-D93DACE3CABA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7215329" y="906689"/>
                  <a:ext cx="1569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E1C3936A-0D73-90C5-8725-C02277E48895}"/>
                    </a:ext>
                  </a:extLst>
                </p14:cNvPr>
                <p14:cNvContentPartPr/>
                <p14:nvPr/>
              </p14:nvContentPartPr>
              <p14:xfrm>
                <a:off x="7477769" y="940529"/>
                <a:ext cx="197280" cy="118080"/>
              </p14:xfrm>
            </p:contentPart>
          </mc:Choice>
          <mc:Fallback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E1C3936A-0D73-90C5-8725-C02277E48895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7469129" y="931529"/>
                  <a:ext cx="2149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EDA2B2D0-E8AA-395B-2030-84EC767719AE}"/>
                    </a:ext>
                  </a:extLst>
                </p14:cNvPr>
                <p14:cNvContentPartPr/>
                <p14:nvPr/>
              </p14:nvContentPartPr>
              <p14:xfrm>
                <a:off x="7400729" y="845489"/>
                <a:ext cx="97560" cy="416520"/>
              </p14:xfrm>
            </p:contentPart>
          </mc:Choice>
          <mc:Fallback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EDA2B2D0-E8AA-395B-2030-84EC767719AE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7392089" y="836489"/>
                  <a:ext cx="115200" cy="43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28919408-CB84-4ABA-5472-39CA489C59CC}"/>
                    </a:ext>
                  </a:extLst>
                </p14:cNvPr>
                <p14:cNvContentPartPr/>
                <p14:nvPr/>
              </p14:nvContentPartPr>
              <p14:xfrm>
                <a:off x="7719689" y="923249"/>
                <a:ext cx="150840" cy="149400"/>
              </p14:xfrm>
            </p:contentPart>
          </mc:Choice>
          <mc:Fallback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28919408-CB84-4ABA-5472-39CA489C59CC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711049" y="914609"/>
                  <a:ext cx="16848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DFD40B20-498B-09F3-AE64-72EE0B5CA276}"/>
                    </a:ext>
                  </a:extLst>
                </p14:cNvPr>
                <p14:cNvContentPartPr/>
                <p14:nvPr/>
              </p14:nvContentPartPr>
              <p14:xfrm>
                <a:off x="7803209" y="759449"/>
                <a:ext cx="9360" cy="39240"/>
              </p14:xfrm>
            </p:contentPart>
          </mc:Choice>
          <mc:Fallback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DFD40B20-498B-09F3-AE64-72EE0B5CA276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7794209" y="750809"/>
                  <a:ext cx="2700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6EA980E1-DF4A-3886-ABB1-4926CA509740}"/>
                    </a:ext>
                  </a:extLst>
                </p14:cNvPr>
                <p14:cNvContentPartPr/>
                <p14:nvPr/>
              </p14:nvContentPartPr>
              <p14:xfrm>
                <a:off x="7872329" y="805529"/>
                <a:ext cx="251640" cy="439920"/>
              </p14:xfrm>
            </p:contentPart>
          </mc:Choice>
          <mc:Fallback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6EA980E1-DF4A-3886-ABB1-4926CA509740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7863329" y="796529"/>
                  <a:ext cx="269280" cy="45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4C017F63-FC35-26FF-3D3D-04D259BB39EC}"/>
                    </a:ext>
                  </a:extLst>
                </p14:cNvPr>
                <p14:cNvContentPartPr/>
                <p14:nvPr/>
              </p14:nvContentPartPr>
              <p14:xfrm>
                <a:off x="8187329" y="863849"/>
                <a:ext cx="126000" cy="221400"/>
              </p14:xfrm>
            </p:contentPart>
          </mc:Choice>
          <mc:Fallback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4C017F63-FC35-26FF-3D3D-04D259BB39EC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8178329" y="855209"/>
                  <a:ext cx="14364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017C5039-956C-7020-553F-52CA97C5C863}"/>
                    </a:ext>
                  </a:extLst>
                </p14:cNvPr>
                <p14:cNvContentPartPr/>
                <p14:nvPr/>
              </p14:nvContentPartPr>
              <p14:xfrm>
                <a:off x="8440769" y="874289"/>
                <a:ext cx="172440" cy="196200"/>
              </p14:xfrm>
            </p:contentPart>
          </mc:Choice>
          <mc:Fallback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017C5039-956C-7020-553F-52CA97C5C863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8432129" y="865289"/>
                  <a:ext cx="19008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E275024A-A456-E68B-56AC-A2C041996AAC}"/>
                    </a:ext>
                  </a:extLst>
                </p14:cNvPr>
                <p14:cNvContentPartPr/>
                <p14:nvPr/>
              </p14:nvContentPartPr>
              <p14:xfrm>
                <a:off x="8728049" y="931529"/>
                <a:ext cx="142200" cy="124920"/>
              </p14:xfrm>
            </p:contentPart>
          </mc:Choice>
          <mc:Fallback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E275024A-A456-E68B-56AC-A2C041996AAC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8719409" y="922529"/>
                  <a:ext cx="15984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27EAA591-2F4A-15F8-2375-CF16E4FC8D37}"/>
                    </a:ext>
                  </a:extLst>
                </p14:cNvPr>
                <p14:cNvContentPartPr/>
                <p14:nvPr/>
              </p14:nvContentPartPr>
              <p14:xfrm>
                <a:off x="8833889" y="936929"/>
                <a:ext cx="175680" cy="151200"/>
              </p14:xfrm>
            </p:contentPart>
          </mc:Choice>
          <mc:Fallback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27EAA591-2F4A-15F8-2375-CF16E4FC8D37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8825249" y="927929"/>
                  <a:ext cx="193320" cy="168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24F8BCA0-15FC-DAA8-703F-36302D1B5B53}"/>
              </a:ext>
            </a:extLst>
          </p:cNvPr>
          <p:cNvGrpSpPr/>
          <p:nvPr/>
        </p:nvGrpSpPr>
        <p:grpSpPr>
          <a:xfrm>
            <a:off x="9511409" y="875729"/>
            <a:ext cx="391320" cy="190440"/>
            <a:chOff x="9511409" y="875729"/>
            <a:chExt cx="391320" cy="190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38B0D843-A093-16A5-2B9F-8031EB67B45A}"/>
                    </a:ext>
                  </a:extLst>
                </p14:cNvPr>
                <p14:cNvContentPartPr/>
                <p14:nvPr/>
              </p14:nvContentPartPr>
              <p14:xfrm>
                <a:off x="9511409" y="875729"/>
                <a:ext cx="177120" cy="190440"/>
              </p14:xfrm>
            </p:contentPart>
          </mc:Choice>
          <mc:Fallback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38B0D843-A093-16A5-2B9F-8031EB67B45A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9502409" y="867089"/>
                  <a:ext cx="19476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A220F443-4B16-840D-37D9-4D9FC29EAD86}"/>
                    </a:ext>
                  </a:extLst>
                </p14:cNvPr>
                <p14:cNvContentPartPr/>
                <p14:nvPr/>
              </p14:nvContentPartPr>
              <p14:xfrm>
                <a:off x="9742889" y="916049"/>
                <a:ext cx="159840" cy="126360"/>
              </p14:xfrm>
            </p:contentPart>
          </mc:Choice>
          <mc:Fallback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A220F443-4B16-840D-37D9-4D9FC29EAD86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9734249" y="907049"/>
                  <a:ext cx="177480" cy="14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C42DB7FE-1139-F79F-08DA-F8E409E81FC2}"/>
              </a:ext>
            </a:extLst>
          </p:cNvPr>
          <p:cNvGrpSpPr/>
          <p:nvPr/>
        </p:nvGrpSpPr>
        <p:grpSpPr>
          <a:xfrm>
            <a:off x="10239689" y="720569"/>
            <a:ext cx="1709280" cy="503280"/>
            <a:chOff x="10239689" y="720569"/>
            <a:chExt cx="1709280" cy="503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6E5436BB-5F12-B892-B4C5-F246F17A1594}"/>
                    </a:ext>
                  </a:extLst>
                </p14:cNvPr>
                <p14:cNvContentPartPr/>
                <p14:nvPr/>
              </p14:nvContentPartPr>
              <p14:xfrm>
                <a:off x="10296209" y="895529"/>
                <a:ext cx="173520" cy="114480"/>
              </p14:xfrm>
            </p:contentPart>
          </mc:Choice>
          <mc:Fallback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6E5436BB-5F12-B892-B4C5-F246F17A1594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0287209" y="886529"/>
                  <a:ext cx="19116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AD3095CF-50CA-B06E-E2BD-1BF4BB4AFC0E}"/>
                    </a:ext>
                  </a:extLst>
                </p14:cNvPr>
                <p14:cNvContentPartPr/>
                <p14:nvPr/>
              </p14:nvContentPartPr>
              <p14:xfrm>
                <a:off x="10239689" y="786089"/>
                <a:ext cx="68040" cy="37728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AD3095CF-50CA-B06E-E2BD-1BF4BB4AFC0E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0231049" y="777449"/>
                  <a:ext cx="85680" cy="39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C150FE55-39AF-B0EC-E441-04555AFBA173}"/>
                    </a:ext>
                  </a:extLst>
                </p14:cNvPr>
                <p14:cNvContentPartPr/>
                <p14:nvPr/>
              </p14:nvContentPartPr>
              <p14:xfrm>
                <a:off x="10581689" y="854489"/>
                <a:ext cx="9720" cy="175320"/>
              </p14:xfrm>
            </p:contentPart>
          </mc:Choice>
          <mc:Fallback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C150FE55-39AF-B0EC-E441-04555AFBA173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10573049" y="845489"/>
                  <a:ext cx="2736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48EE5A72-39E4-B638-E38E-755B4C9390F4}"/>
                    </a:ext>
                  </a:extLst>
                </p14:cNvPr>
                <p14:cNvContentPartPr/>
                <p14:nvPr/>
              </p14:nvContentPartPr>
              <p14:xfrm>
                <a:off x="10732169" y="867809"/>
                <a:ext cx="40680" cy="177480"/>
              </p14:xfrm>
            </p:contentPart>
          </mc:Choice>
          <mc:Fallback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48EE5A72-39E4-B638-E38E-755B4C9390F4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10723529" y="859169"/>
                  <a:ext cx="5832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4AE12761-967D-2AA2-9827-029FBD81146A}"/>
                    </a:ext>
                  </a:extLst>
                </p14:cNvPr>
                <p14:cNvContentPartPr/>
                <p14:nvPr/>
              </p14:nvContentPartPr>
              <p14:xfrm>
                <a:off x="10739009" y="889769"/>
                <a:ext cx="136080" cy="142200"/>
              </p14:xfrm>
            </p:contentPart>
          </mc:Choice>
          <mc:Fallback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4AE12761-967D-2AA2-9827-029FBD81146A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0730009" y="881129"/>
                  <a:ext cx="15372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8768B381-7332-8CD5-48F8-A868204FD24E}"/>
                    </a:ext>
                  </a:extLst>
                </p14:cNvPr>
                <p14:cNvContentPartPr/>
                <p14:nvPr/>
              </p14:nvContentPartPr>
              <p14:xfrm>
                <a:off x="10899569" y="885449"/>
                <a:ext cx="221760" cy="338400"/>
              </p14:xfrm>
            </p:contentPart>
          </mc:Choice>
          <mc:Fallback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8768B381-7332-8CD5-48F8-A868204FD24E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0890929" y="876449"/>
                  <a:ext cx="239400" cy="35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96DC24FF-A8ED-D0C5-0B26-7851776E69D2}"/>
                    </a:ext>
                  </a:extLst>
                </p14:cNvPr>
                <p14:cNvContentPartPr/>
                <p14:nvPr/>
              </p14:nvContentPartPr>
              <p14:xfrm>
                <a:off x="11234729" y="890849"/>
                <a:ext cx="131400" cy="132120"/>
              </p14:xfrm>
            </p:contentPart>
          </mc:Choice>
          <mc:Fallback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96DC24FF-A8ED-D0C5-0B26-7851776E69D2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1225729" y="881849"/>
                  <a:ext cx="14904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5D256D5A-D25A-5556-14F4-F8A12747B724}"/>
                    </a:ext>
                  </a:extLst>
                </p14:cNvPr>
                <p14:cNvContentPartPr/>
                <p14:nvPr/>
              </p14:nvContentPartPr>
              <p14:xfrm>
                <a:off x="11279369" y="720569"/>
                <a:ext cx="9360" cy="37440"/>
              </p14:xfrm>
            </p:contentPart>
          </mc:Choice>
          <mc:Fallback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5D256D5A-D25A-5556-14F4-F8A12747B724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1270369" y="711929"/>
                  <a:ext cx="2700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721A9FEF-B377-C469-64A5-D323ACF59BFB}"/>
                    </a:ext>
                  </a:extLst>
                </p14:cNvPr>
                <p14:cNvContentPartPr/>
                <p14:nvPr/>
              </p14:nvContentPartPr>
              <p14:xfrm>
                <a:off x="11436329" y="833969"/>
                <a:ext cx="166320" cy="182160"/>
              </p14:xfrm>
            </p:contentPart>
          </mc:Choice>
          <mc:Fallback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721A9FEF-B377-C469-64A5-D323ACF59BFB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1427329" y="825329"/>
                  <a:ext cx="18396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6D47DC32-A709-9A3B-75F2-38C7AD4E276E}"/>
                    </a:ext>
                  </a:extLst>
                </p14:cNvPr>
                <p14:cNvContentPartPr/>
                <p14:nvPr/>
              </p14:nvContentPartPr>
              <p14:xfrm>
                <a:off x="11645129" y="804089"/>
                <a:ext cx="166680" cy="219600"/>
              </p14:xfrm>
            </p:contentPart>
          </mc:Choice>
          <mc:Fallback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6D47DC32-A709-9A3B-75F2-38C7AD4E276E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1636129" y="795449"/>
                  <a:ext cx="18432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11DA1CEF-CB14-34AC-CCB7-E79FC8B33A48}"/>
                    </a:ext>
                  </a:extLst>
                </p14:cNvPr>
                <p14:cNvContentPartPr/>
                <p14:nvPr/>
              </p14:nvContentPartPr>
              <p14:xfrm>
                <a:off x="11855369" y="951329"/>
                <a:ext cx="93600" cy="2880"/>
              </p14:xfrm>
            </p:contentPart>
          </mc:Choice>
          <mc:Fallback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11DA1CEF-CB14-34AC-CCB7-E79FC8B33A48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1846369" y="942329"/>
                  <a:ext cx="111240" cy="2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BAE4BB19-3831-B215-795E-A44985F329E0}"/>
              </a:ext>
            </a:extLst>
          </p:cNvPr>
          <p:cNvGrpSpPr/>
          <p:nvPr/>
        </p:nvGrpSpPr>
        <p:grpSpPr>
          <a:xfrm>
            <a:off x="279929" y="1540649"/>
            <a:ext cx="371880" cy="404280"/>
            <a:chOff x="279929" y="1540649"/>
            <a:chExt cx="371880" cy="404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545F066F-DAE2-8079-7B97-B3BEB5552740}"/>
                    </a:ext>
                  </a:extLst>
                </p14:cNvPr>
                <p14:cNvContentPartPr/>
                <p14:nvPr/>
              </p14:nvContentPartPr>
              <p14:xfrm>
                <a:off x="279929" y="1540649"/>
                <a:ext cx="139680" cy="404280"/>
              </p14:xfrm>
            </p:contentPart>
          </mc:Choice>
          <mc:Fallback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545F066F-DAE2-8079-7B97-B3BEB5552740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270929" y="1531649"/>
                  <a:ext cx="157320" cy="42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450FFD63-7F40-C3D7-539C-C9FD0505FB59}"/>
                    </a:ext>
                  </a:extLst>
                </p14:cNvPr>
                <p14:cNvContentPartPr/>
                <p14:nvPr/>
              </p14:nvContentPartPr>
              <p14:xfrm>
                <a:off x="501689" y="1545329"/>
                <a:ext cx="150120" cy="142200"/>
              </p14:xfrm>
            </p:contentPart>
          </mc:Choice>
          <mc:Fallback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450FFD63-7F40-C3D7-539C-C9FD0505FB59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492689" y="1536689"/>
                  <a:ext cx="167760" cy="159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BAAEED39-0D37-7F39-7C02-30AAFBAFADB1}"/>
              </a:ext>
            </a:extLst>
          </p:cNvPr>
          <p:cNvGrpSpPr/>
          <p:nvPr/>
        </p:nvGrpSpPr>
        <p:grpSpPr>
          <a:xfrm>
            <a:off x="1127009" y="1370729"/>
            <a:ext cx="717480" cy="399600"/>
            <a:chOff x="1127009" y="1370729"/>
            <a:chExt cx="717480" cy="399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012F8C11-19C6-3CEC-36AA-DF3EA75095A3}"/>
                    </a:ext>
                  </a:extLst>
                </p14:cNvPr>
                <p14:cNvContentPartPr/>
                <p14:nvPr/>
              </p14:nvContentPartPr>
              <p14:xfrm>
                <a:off x="1140689" y="1698329"/>
                <a:ext cx="360" cy="2880"/>
              </p14:xfrm>
            </p:contentPart>
          </mc:Choice>
          <mc:Fallback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012F8C11-19C6-3CEC-36AA-DF3EA75095A3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132049" y="1689689"/>
                  <a:ext cx="180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AE346D21-5FF5-01B4-894F-7B049BB67D91}"/>
                    </a:ext>
                  </a:extLst>
                </p14:cNvPr>
                <p14:cNvContentPartPr/>
                <p14:nvPr/>
              </p14:nvContentPartPr>
              <p14:xfrm>
                <a:off x="1127009" y="1543529"/>
                <a:ext cx="161640" cy="154440"/>
              </p14:xfrm>
            </p:contentPart>
          </mc:Choice>
          <mc:Fallback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AE346D21-5FF5-01B4-894F-7B049BB67D91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118009" y="1534889"/>
                  <a:ext cx="17928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F90CBCE0-C302-3443-6743-BB2244BC22F2}"/>
                    </a:ext>
                  </a:extLst>
                </p14:cNvPr>
                <p14:cNvContentPartPr/>
                <p14:nvPr/>
              </p14:nvContentPartPr>
              <p14:xfrm>
                <a:off x="1256249" y="1539929"/>
                <a:ext cx="99360" cy="145800"/>
              </p14:xfrm>
            </p:contentPart>
          </mc:Choice>
          <mc:Fallback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F90CBCE0-C302-3443-6743-BB2244BC22F2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247609" y="1530929"/>
                  <a:ext cx="11700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FFE3E411-91BB-5177-3BDF-88AE348E2A34}"/>
                    </a:ext>
                  </a:extLst>
                </p14:cNvPr>
                <p14:cNvContentPartPr/>
                <p14:nvPr/>
              </p14:nvContentPartPr>
              <p14:xfrm>
                <a:off x="1463609" y="1537409"/>
                <a:ext cx="43920" cy="145800"/>
              </p14:xfrm>
            </p:contentPart>
          </mc:Choice>
          <mc:Fallback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FFE3E411-91BB-5177-3BDF-88AE348E2A34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454969" y="1528769"/>
                  <a:ext cx="615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E5BE05C5-A8EE-2AE2-DB13-324F76B1F09D}"/>
                    </a:ext>
                  </a:extLst>
                </p14:cNvPr>
                <p14:cNvContentPartPr/>
                <p14:nvPr/>
              </p14:nvContentPartPr>
              <p14:xfrm>
                <a:off x="1473329" y="1501769"/>
                <a:ext cx="162000" cy="268560"/>
              </p14:xfrm>
            </p:contentPart>
          </mc:Choice>
          <mc:Fallback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E5BE05C5-A8EE-2AE2-DB13-324F76B1F09D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64689" y="1493129"/>
                  <a:ext cx="17964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7CB3D95D-1DB8-F6E1-277C-B67E8175C81B}"/>
                    </a:ext>
                  </a:extLst>
                </p14:cNvPr>
                <p14:cNvContentPartPr/>
                <p14:nvPr/>
              </p14:nvContentPartPr>
              <p14:xfrm>
                <a:off x="1708049" y="1508969"/>
                <a:ext cx="136440" cy="173160"/>
              </p14:xfrm>
            </p:contentPart>
          </mc:Choice>
          <mc:Fallback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7CB3D95D-1DB8-F6E1-277C-B67E8175C81B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699409" y="1499969"/>
                  <a:ext cx="15408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D7B303A9-2FE6-C2DC-B12C-04A4DFA722DA}"/>
                    </a:ext>
                  </a:extLst>
                </p14:cNvPr>
                <p14:cNvContentPartPr/>
                <p14:nvPr/>
              </p14:nvContentPartPr>
              <p14:xfrm>
                <a:off x="1770329" y="1370729"/>
                <a:ext cx="12600" cy="48960"/>
              </p14:xfrm>
            </p:contentPart>
          </mc:Choice>
          <mc:Fallback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D7B303A9-2FE6-C2DC-B12C-04A4DFA722DA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761329" y="1362089"/>
                  <a:ext cx="30240" cy="66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8E2F64CB-B108-743E-E75F-769A132CB12D}"/>
              </a:ext>
            </a:extLst>
          </p:cNvPr>
          <p:cNvGrpSpPr/>
          <p:nvPr/>
        </p:nvGrpSpPr>
        <p:grpSpPr>
          <a:xfrm>
            <a:off x="2326889" y="1489169"/>
            <a:ext cx="432360" cy="199800"/>
            <a:chOff x="2326889" y="1489169"/>
            <a:chExt cx="432360" cy="199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05DCE18E-D91E-EC92-17D3-EC0E261639F4}"/>
                    </a:ext>
                  </a:extLst>
                </p14:cNvPr>
                <p14:cNvContentPartPr/>
                <p14:nvPr/>
              </p14:nvContentPartPr>
              <p14:xfrm>
                <a:off x="2326889" y="1489169"/>
                <a:ext cx="244080" cy="199800"/>
              </p14:xfrm>
            </p:contentPart>
          </mc:Choice>
          <mc:Fallback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05DCE18E-D91E-EC92-17D3-EC0E261639F4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2318249" y="1480169"/>
                  <a:ext cx="26172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7119F4CD-B214-7B79-CD1F-BBF8AB752B93}"/>
                    </a:ext>
                  </a:extLst>
                </p14:cNvPr>
                <p14:cNvContentPartPr/>
                <p14:nvPr/>
              </p14:nvContentPartPr>
              <p14:xfrm>
                <a:off x="2590049" y="1492049"/>
                <a:ext cx="161280" cy="159840"/>
              </p14:xfrm>
            </p:contentPart>
          </mc:Choice>
          <mc:Fallback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7119F4CD-B214-7B79-CD1F-BBF8AB752B93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2581409" y="1483049"/>
                  <a:ext cx="17892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7B2CF38A-F496-AC06-309B-D0F7A641D5A3}"/>
                    </a:ext>
                  </a:extLst>
                </p14:cNvPr>
                <p14:cNvContentPartPr/>
                <p14:nvPr/>
              </p14:nvContentPartPr>
              <p14:xfrm>
                <a:off x="2736929" y="1510049"/>
                <a:ext cx="22320" cy="142560"/>
              </p14:xfrm>
            </p:contentPart>
          </mc:Choice>
          <mc:Fallback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7B2CF38A-F496-AC06-309B-D0F7A641D5A3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2728289" y="1501049"/>
                  <a:ext cx="39960" cy="16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F89EB94B-7DC5-851B-36F4-71790D8DD058}"/>
              </a:ext>
            </a:extLst>
          </p:cNvPr>
          <p:cNvGrpSpPr/>
          <p:nvPr/>
        </p:nvGrpSpPr>
        <p:grpSpPr>
          <a:xfrm>
            <a:off x="3267569" y="1297649"/>
            <a:ext cx="932760" cy="351360"/>
            <a:chOff x="3267569" y="1297649"/>
            <a:chExt cx="932760" cy="351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117121C4-9B6E-BDE4-9F21-E30028CEE7C8}"/>
                    </a:ext>
                  </a:extLst>
                </p14:cNvPr>
                <p14:cNvContentPartPr/>
                <p14:nvPr/>
              </p14:nvContentPartPr>
              <p14:xfrm>
                <a:off x="3279089" y="1434809"/>
                <a:ext cx="12960" cy="214200"/>
              </p14:xfrm>
            </p:contentPart>
          </mc:Choice>
          <mc:Fallback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117121C4-9B6E-BDE4-9F21-E30028CEE7C8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3270089" y="1425809"/>
                  <a:ext cx="3060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874A213B-DFD6-1F8B-78CD-86F9B228F033}"/>
                    </a:ext>
                  </a:extLst>
                </p14:cNvPr>
                <p14:cNvContentPartPr/>
                <p14:nvPr/>
              </p14:nvContentPartPr>
              <p14:xfrm>
                <a:off x="3267569" y="1448129"/>
                <a:ext cx="173880" cy="200160"/>
              </p14:xfrm>
            </p:contentPart>
          </mc:Choice>
          <mc:Fallback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874A213B-DFD6-1F8B-78CD-86F9B228F033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3258929" y="1439489"/>
                  <a:ext cx="19152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2127FF06-655D-4B6D-6D52-DBF89B7ED170}"/>
                    </a:ext>
                  </a:extLst>
                </p14:cNvPr>
                <p14:cNvContentPartPr/>
                <p14:nvPr/>
              </p14:nvContentPartPr>
              <p14:xfrm>
                <a:off x="3499409" y="1474049"/>
                <a:ext cx="149400" cy="158400"/>
              </p14:xfrm>
            </p:contentPart>
          </mc:Choice>
          <mc:Fallback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2127FF06-655D-4B6D-6D52-DBF89B7ED170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3490769" y="1465049"/>
                  <a:ext cx="1670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4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8002AC0B-ED7C-0F44-F296-08DE31327E8D}"/>
                    </a:ext>
                  </a:extLst>
                </p14:cNvPr>
                <p14:cNvContentPartPr/>
                <p14:nvPr/>
              </p14:nvContentPartPr>
              <p14:xfrm>
                <a:off x="3702449" y="1463249"/>
                <a:ext cx="32760" cy="169560"/>
              </p14:xfrm>
            </p:contentPart>
          </mc:Choice>
          <mc:Fallback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8002AC0B-ED7C-0F44-F296-08DE31327E8D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3693809" y="1454249"/>
                  <a:ext cx="5040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4A0BF77D-E503-B71E-3826-910121DAB5E0}"/>
                    </a:ext>
                  </a:extLst>
                </p14:cNvPr>
                <p14:cNvContentPartPr/>
                <p14:nvPr/>
              </p14:nvContentPartPr>
              <p14:xfrm>
                <a:off x="3810809" y="1452449"/>
                <a:ext cx="155880" cy="176400"/>
              </p14:xfrm>
            </p:contentPart>
          </mc:Choice>
          <mc:Fallback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4A0BF77D-E503-B71E-3826-910121DAB5E0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3802169" y="1443809"/>
                  <a:ext cx="17352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8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3A06011E-D315-9B23-5579-08109A639017}"/>
                    </a:ext>
                  </a:extLst>
                </p14:cNvPr>
                <p14:cNvContentPartPr/>
                <p14:nvPr/>
              </p14:nvContentPartPr>
              <p14:xfrm>
                <a:off x="4058849" y="1443089"/>
                <a:ext cx="141480" cy="138600"/>
              </p14:xfrm>
            </p:contentPart>
          </mc:Choice>
          <mc:Fallback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3A06011E-D315-9B23-5579-08109A639017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049849" y="1434449"/>
                  <a:ext cx="15912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0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BC8F9CB9-D0D2-F594-B067-E658B0621E11}"/>
                    </a:ext>
                  </a:extLst>
                </p14:cNvPr>
                <p14:cNvContentPartPr/>
                <p14:nvPr/>
              </p14:nvContentPartPr>
              <p14:xfrm>
                <a:off x="4178009" y="1478729"/>
                <a:ext cx="16200" cy="142560"/>
              </p14:xfrm>
            </p:contentPart>
          </mc:Choice>
          <mc:Fallback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BC8F9CB9-D0D2-F594-B067-E658B0621E11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169009" y="1470089"/>
                  <a:ext cx="3384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2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AD4893C1-72FC-3A8F-0233-2D8A2FC506FA}"/>
                    </a:ext>
                  </a:extLst>
                </p14:cNvPr>
                <p14:cNvContentPartPr/>
                <p14:nvPr/>
              </p14:nvContentPartPr>
              <p14:xfrm>
                <a:off x="4128689" y="1297649"/>
                <a:ext cx="3960" cy="48960"/>
              </p14:xfrm>
            </p:contentPart>
          </mc:Choice>
          <mc:Fallback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AD4893C1-72FC-3A8F-0233-2D8A2FC506FA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120049" y="1288649"/>
                  <a:ext cx="21600" cy="66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FB9A53B5-7D1F-1815-F6A1-751256D58769}"/>
              </a:ext>
            </a:extLst>
          </p:cNvPr>
          <p:cNvGrpSpPr/>
          <p:nvPr/>
        </p:nvGrpSpPr>
        <p:grpSpPr>
          <a:xfrm>
            <a:off x="4655729" y="1273529"/>
            <a:ext cx="1835640" cy="365040"/>
            <a:chOff x="4655729" y="1273529"/>
            <a:chExt cx="1835640" cy="365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4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E5026224-1C1C-7474-C2B7-8ABF51D9A4E0}"/>
                    </a:ext>
                  </a:extLst>
                </p14:cNvPr>
                <p14:cNvContentPartPr/>
                <p14:nvPr/>
              </p14:nvContentPartPr>
              <p14:xfrm>
                <a:off x="4691729" y="1444169"/>
                <a:ext cx="29160" cy="138600"/>
              </p14:xfrm>
            </p:contentPart>
          </mc:Choice>
          <mc:Fallback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E5026224-1C1C-7474-C2B7-8ABF51D9A4E0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682729" y="1435529"/>
                  <a:ext cx="4680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6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D367F99F-3F5F-92AA-87EF-76EC8870FFB8}"/>
                    </a:ext>
                  </a:extLst>
                </p14:cNvPr>
                <p14:cNvContentPartPr/>
                <p14:nvPr/>
              </p14:nvContentPartPr>
              <p14:xfrm>
                <a:off x="4655729" y="1395209"/>
                <a:ext cx="189720" cy="243360"/>
              </p14:xfrm>
            </p:contentPart>
          </mc:Choice>
          <mc:Fallback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D367F99F-3F5F-92AA-87EF-76EC8870FFB8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4646729" y="1386209"/>
                  <a:ext cx="20736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622E3675-F358-28AC-D51C-D1F312D21259}"/>
                    </a:ext>
                  </a:extLst>
                </p14:cNvPr>
                <p14:cNvContentPartPr/>
                <p14:nvPr/>
              </p14:nvContentPartPr>
              <p14:xfrm>
                <a:off x="4892609" y="1434809"/>
                <a:ext cx="172080" cy="129960"/>
              </p14:xfrm>
            </p:contentPart>
          </mc:Choice>
          <mc:Fallback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622E3675-F358-28AC-D51C-D1F312D21259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4883969" y="1425809"/>
                  <a:ext cx="18972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1D365003-0C61-D1B0-380D-890A7CD94556}"/>
                    </a:ext>
                  </a:extLst>
                </p14:cNvPr>
                <p14:cNvContentPartPr/>
                <p14:nvPr/>
              </p14:nvContentPartPr>
              <p14:xfrm>
                <a:off x="5039489" y="1331129"/>
                <a:ext cx="221400" cy="271440"/>
              </p14:xfrm>
            </p:contentPart>
          </mc:Choice>
          <mc:Fallback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1D365003-0C61-D1B0-380D-890A7CD94556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5030489" y="1322489"/>
                  <a:ext cx="23904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C4911BB6-4457-1E9D-9B47-16979DC7EDD3}"/>
                    </a:ext>
                  </a:extLst>
                </p14:cNvPr>
                <p14:cNvContentPartPr/>
                <p14:nvPr/>
              </p14:nvContentPartPr>
              <p14:xfrm>
                <a:off x="5278529" y="1354169"/>
                <a:ext cx="203040" cy="259560"/>
              </p14:xfrm>
            </p:contentPart>
          </mc:Choice>
          <mc:Fallback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C4911BB6-4457-1E9D-9B47-16979DC7EDD3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5269529" y="1345529"/>
                  <a:ext cx="22068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A4670070-2031-7783-0FE4-31504525096B}"/>
                    </a:ext>
                  </a:extLst>
                </p14:cNvPr>
                <p14:cNvContentPartPr/>
                <p14:nvPr/>
              </p14:nvContentPartPr>
              <p14:xfrm>
                <a:off x="5603609" y="1422569"/>
                <a:ext cx="163440" cy="144720"/>
              </p14:xfrm>
            </p:contentPart>
          </mc:Choice>
          <mc:Fallback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A4670070-2031-7783-0FE4-31504525096B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5594609" y="1413569"/>
                  <a:ext cx="18108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583B6046-BB4A-9B4B-007E-161E1AD1CF2C}"/>
                    </a:ext>
                  </a:extLst>
                </p14:cNvPr>
                <p14:cNvContentPartPr/>
                <p14:nvPr/>
              </p14:nvContentPartPr>
              <p14:xfrm>
                <a:off x="5908169" y="1410329"/>
                <a:ext cx="17640" cy="125640"/>
              </p14:xfrm>
            </p:contentPart>
          </mc:Choice>
          <mc:Fallback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583B6046-BB4A-9B4B-007E-161E1AD1CF2C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5899169" y="1401689"/>
                  <a:ext cx="3528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05115865-F7A0-D39B-FB2D-30D87F8C35B2}"/>
                    </a:ext>
                  </a:extLst>
                </p14:cNvPr>
                <p14:cNvContentPartPr/>
                <p14:nvPr/>
              </p14:nvContentPartPr>
              <p14:xfrm>
                <a:off x="5911769" y="1397729"/>
                <a:ext cx="82080" cy="177120"/>
              </p14:xfrm>
            </p:contentPart>
          </mc:Choice>
          <mc:Fallback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05115865-F7A0-D39B-FB2D-30D87F8C35B2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5903129" y="1388729"/>
                  <a:ext cx="9972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BC6C6ABB-63B7-D57A-24D1-EC2EF0478198}"/>
                    </a:ext>
                  </a:extLst>
                </p14:cNvPr>
                <p14:cNvContentPartPr/>
                <p14:nvPr/>
              </p14:nvContentPartPr>
              <p14:xfrm>
                <a:off x="6003569" y="1306649"/>
                <a:ext cx="224280" cy="276840"/>
              </p14:xfrm>
            </p:contentPart>
          </mc:Choice>
          <mc:Fallback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BC6C6ABB-63B7-D57A-24D1-EC2EF0478198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5994569" y="1298009"/>
                  <a:ext cx="24192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0A425D27-7D42-F457-40BC-3FC7CE118934}"/>
                    </a:ext>
                  </a:extLst>
                </p14:cNvPr>
                <p14:cNvContentPartPr/>
                <p14:nvPr/>
              </p14:nvContentPartPr>
              <p14:xfrm>
                <a:off x="6306329" y="1411049"/>
                <a:ext cx="185040" cy="144000"/>
              </p14:xfrm>
            </p:contentPart>
          </mc:Choice>
          <mc:Fallback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0A425D27-7D42-F457-40BC-3FC7CE118934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6297329" y="1402049"/>
                  <a:ext cx="20268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DBA13E02-F8D1-B9AF-B3A0-7862C601790E}"/>
                    </a:ext>
                  </a:extLst>
                </p14:cNvPr>
                <p14:cNvContentPartPr/>
                <p14:nvPr/>
              </p14:nvContentPartPr>
              <p14:xfrm>
                <a:off x="6391289" y="1273529"/>
                <a:ext cx="14040" cy="35280"/>
              </p14:xfrm>
            </p:contentPart>
          </mc:Choice>
          <mc:Fallback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DBA13E02-F8D1-B9AF-B3A0-7862C601790E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6382649" y="1264889"/>
                  <a:ext cx="31680" cy="5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08A4B71A-16D7-296A-24BB-B249186AB1BC}"/>
              </a:ext>
            </a:extLst>
          </p:cNvPr>
          <p:cNvGrpSpPr/>
          <p:nvPr/>
        </p:nvGrpSpPr>
        <p:grpSpPr>
          <a:xfrm>
            <a:off x="6649409" y="1361369"/>
            <a:ext cx="545760" cy="168120"/>
            <a:chOff x="6649409" y="1361369"/>
            <a:chExt cx="545760" cy="168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5307E43C-F312-B137-8CF5-5C0E46D94D93}"/>
                    </a:ext>
                  </a:extLst>
                </p14:cNvPr>
                <p14:cNvContentPartPr/>
                <p14:nvPr/>
              </p14:nvContentPartPr>
              <p14:xfrm>
                <a:off x="6649409" y="1361369"/>
                <a:ext cx="154800" cy="168120"/>
              </p14:xfrm>
            </p:contentPart>
          </mc:Choice>
          <mc:Fallback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5307E43C-F312-B137-8CF5-5C0E46D94D9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6640409" y="1352729"/>
                  <a:ext cx="17244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6315E43E-5CC7-AEAC-3CEC-E4863FDC8245}"/>
                    </a:ext>
                  </a:extLst>
                </p14:cNvPr>
                <p14:cNvContentPartPr/>
                <p14:nvPr/>
              </p14:nvContentPartPr>
              <p14:xfrm>
                <a:off x="6878369" y="1377569"/>
                <a:ext cx="18000" cy="150480"/>
              </p14:xfrm>
            </p:contentPart>
          </mc:Choice>
          <mc:Fallback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6315E43E-5CC7-AEAC-3CEC-E4863FDC8245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6869729" y="1368569"/>
                  <a:ext cx="3564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483B954E-6735-196D-F504-96AD6C5E3631}"/>
                    </a:ext>
                  </a:extLst>
                </p14:cNvPr>
                <p14:cNvContentPartPr/>
                <p14:nvPr/>
              </p14:nvContentPartPr>
              <p14:xfrm>
                <a:off x="7036409" y="1406369"/>
                <a:ext cx="111240" cy="113040"/>
              </p14:xfrm>
            </p:contentPart>
          </mc:Choice>
          <mc:Fallback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483B954E-6735-196D-F504-96AD6C5E3631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7027409" y="1397369"/>
                  <a:ext cx="12888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83FAD022-5DDE-B525-0CEC-0FD3BB322B0F}"/>
                    </a:ext>
                  </a:extLst>
                </p14:cNvPr>
                <p14:cNvContentPartPr/>
                <p14:nvPr/>
              </p14:nvContentPartPr>
              <p14:xfrm>
                <a:off x="7126409" y="1395929"/>
                <a:ext cx="68760" cy="126000"/>
              </p14:xfrm>
            </p:contentPart>
          </mc:Choice>
          <mc:Fallback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83FAD022-5DDE-B525-0CEC-0FD3BB322B0F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7117409" y="1387289"/>
                  <a:ext cx="86400" cy="143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6CE50221-B654-E368-9460-D8A130CA09EC}"/>
              </a:ext>
            </a:extLst>
          </p:cNvPr>
          <p:cNvGrpSpPr/>
          <p:nvPr/>
        </p:nvGrpSpPr>
        <p:grpSpPr>
          <a:xfrm>
            <a:off x="7666409" y="1441649"/>
            <a:ext cx="799560" cy="177120"/>
            <a:chOff x="7666409" y="1441649"/>
            <a:chExt cx="799560" cy="177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7500A242-C825-27DA-DB4A-98D4F3DD6B8D}"/>
                    </a:ext>
                  </a:extLst>
                </p14:cNvPr>
                <p14:cNvContentPartPr/>
                <p14:nvPr/>
              </p14:nvContentPartPr>
              <p14:xfrm>
                <a:off x="7666409" y="1468649"/>
                <a:ext cx="215640" cy="10440"/>
              </p14:xfrm>
            </p:contentPart>
          </mc:Choice>
          <mc:Fallback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7500A242-C825-27DA-DB4A-98D4F3DD6B8D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7657409" y="1460009"/>
                  <a:ext cx="2332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09028FDA-FD46-34D6-F072-A6738E50A3CB}"/>
                    </a:ext>
                  </a:extLst>
                </p14:cNvPr>
                <p14:cNvContentPartPr/>
                <p14:nvPr/>
              </p14:nvContentPartPr>
              <p14:xfrm>
                <a:off x="7788089" y="1462529"/>
                <a:ext cx="27000" cy="151200"/>
              </p14:xfrm>
            </p:contentPart>
          </mc:Choice>
          <mc:Fallback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09028FDA-FD46-34D6-F072-A6738E50A3CB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7779089" y="1453529"/>
                  <a:ext cx="446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E62BFFBA-7110-C882-EEBD-4955E1430BEE}"/>
                    </a:ext>
                  </a:extLst>
                </p14:cNvPr>
                <p14:cNvContentPartPr/>
                <p14:nvPr/>
              </p14:nvContentPartPr>
              <p14:xfrm>
                <a:off x="7925249" y="1472249"/>
                <a:ext cx="288360" cy="146520"/>
              </p14:xfrm>
            </p:contentPart>
          </mc:Choice>
          <mc:Fallback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E62BFFBA-7110-C882-EEBD-4955E1430BEE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7916249" y="1463249"/>
                  <a:ext cx="30600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A53444E7-646A-4AA3-4691-25F2F217F025}"/>
                    </a:ext>
                  </a:extLst>
                </p14:cNvPr>
                <p14:cNvContentPartPr/>
                <p14:nvPr/>
              </p14:nvContentPartPr>
              <p14:xfrm>
                <a:off x="8317649" y="1441649"/>
                <a:ext cx="148320" cy="162720"/>
              </p14:xfrm>
            </p:contentPart>
          </mc:Choice>
          <mc:Fallback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A53444E7-646A-4AA3-4691-25F2F217F025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8309009" y="1432649"/>
                  <a:ext cx="165960" cy="180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A589F206-36AC-270C-0BAD-085459AEB6CE}"/>
              </a:ext>
            </a:extLst>
          </p:cNvPr>
          <p:cNvGrpSpPr/>
          <p:nvPr/>
        </p:nvGrpSpPr>
        <p:grpSpPr>
          <a:xfrm>
            <a:off x="8938289" y="1352009"/>
            <a:ext cx="1944000" cy="526320"/>
            <a:chOff x="8938289" y="1352009"/>
            <a:chExt cx="1944000" cy="526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CDC936DD-2802-C0EB-F0A2-919A43091210}"/>
                    </a:ext>
                  </a:extLst>
                </p14:cNvPr>
                <p14:cNvContentPartPr/>
                <p14:nvPr/>
              </p14:nvContentPartPr>
              <p14:xfrm>
                <a:off x="8938289" y="1511489"/>
                <a:ext cx="236880" cy="177120"/>
              </p14:xfrm>
            </p:contentPart>
          </mc:Choice>
          <mc:Fallback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CDC936DD-2802-C0EB-F0A2-919A43091210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8929289" y="1502849"/>
                  <a:ext cx="25452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267D504B-EBB4-7A42-BF0A-4DBD8323FB2A}"/>
                    </a:ext>
                  </a:extLst>
                </p14:cNvPr>
                <p14:cNvContentPartPr/>
                <p14:nvPr/>
              </p14:nvContentPartPr>
              <p14:xfrm>
                <a:off x="9237449" y="1510409"/>
                <a:ext cx="188640" cy="367920"/>
              </p14:xfrm>
            </p:contentPart>
          </mc:Choice>
          <mc:Fallback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267D504B-EBB4-7A42-BF0A-4DBD8323FB2A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9228809" y="1501769"/>
                  <a:ext cx="206280" cy="38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A18C7C47-EF3A-7AF6-09A5-4D04C2E65812}"/>
                    </a:ext>
                  </a:extLst>
                </p14:cNvPr>
                <p14:cNvContentPartPr/>
                <p14:nvPr/>
              </p14:nvContentPartPr>
              <p14:xfrm>
                <a:off x="9515369" y="1550729"/>
                <a:ext cx="7560" cy="142920"/>
              </p14:xfrm>
            </p:contentPart>
          </mc:Choice>
          <mc:Fallback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A18C7C47-EF3A-7AF6-09A5-4D04C2E65812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9506369" y="1542089"/>
                  <a:ext cx="2520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A6309549-CEC7-36B7-4EE2-78307AFFE7F0}"/>
                    </a:ext>
                  </a:extLst>
                </p14:cNvPr>
                <p14:cNvContentPartPr/>
                <p14:nvPr/>
              </p14:nvContentPartPr>
              <p14:xfrm>
                <a:off x="9659369" y="1395209"/>
                <a:ext cx="182520" cy="251640"/>
              </p14:xfrm>
            </p:contentPart>
          </mc:Choice>
          <mc:Fallback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A6309549-CEC7-36B7-4EE2-78307AFFE7F0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9650729" y="1386569"/>
                  <a:ext cx="2001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018285DA-9A8C-FE54-270C-58BC1E8848BF}"/>
                    </a:ext>
                  </a:extLst>
                </p14:cNvPr>
                <p14:cNvContentPartPr/>
                <p14:nvPr/>
              </p14:nvContentPartPr>
              <p14:xfrm>
                <a:off x="9952769" y="1519409"/>
                <a:ext cx="197280" cy="144720"/>
              </p14:xfrm>
            </p:contentPart>
          </mc:Choice>
          <mc:Fallback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018285DA-9A8C-FE54-270C-58BC1E8848BF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9944129" y="1510769"/>
                  <a:ext cx="21492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2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AAE2AC87-1CA1-B12B-A4CE-4CF5B470948D}"/>
                    </a:ext>
                  </a:extLst>
                </p14:cNvPr>
                <p14:cNvContentPartPr/>
                <p14:nvPr/>
              </p14:nvContentPartPr>
              <p14:xfrm>
                <a:off x="9920009" y="1425089"/>
                <a:ext cx="107640" cy="406800"/>
              </p14:xfrm>
            </p:contentPart>
          </mc:Choice>
          <mc:Fallback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AAE2AC87-1CA1-B12B-A4CE-4CF5B470948D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9911369" y="1416089"/>
                  <a:ext cx="125280" cy="42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31D99DB4-E967-5BC7-CC9E-48B240754941}"/>
                    </a:ext>
                  </a:extLst>
                </p14:cNvPr>
                <p14:cNvContentPartPr/>
                <p14:nvPr/>
              </p14:nvContentPartPr>
              <p14:xfrm>
                <a:off x="10215209" y="1548929"/>
                <a:ext cx="252360" cy="146520"/>
              </p14:xfrm>
            </p:contentPart>
          </mc:Choice>
          <mc:Fallback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31D99DB4-E967-5BC7-CC9E-48B240754941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206569" y="1540289"/>
                  <a:ext cx="27000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72866082-2E40-277A-0952-241B8A958210}"/>
                    </a:ext>
                  </a:extLst>
                </p14:cNvPr>
                <p14:cNvContentPartPr/>
                <p14:nvPr/>
              </p14:nvContentPartPr>
              <p14:xfrm>
                <a:off x="10298729" y="1352009"/>
                <a:ext cx="20520" cy="53280"/>
              </p14:xfrm>
            </p:contentPart>
          </mc:Choice>
          <mc:Fallback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72866082-2E40-277A-0952-241B8A958210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0289729" y="1343369"/>
                  <a:ext cx="3816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C0EB6B3E-D44E-F33A-A6CD-A6881525C3B3}"/>
                    </a:ext>
                  </a:extLst>
                </p14:cNvPr>
                <p14:cNvContentPartPr/>
                <p14:nvPr/>
              </p14:nvContentPartPr>
              <p14:xfrm>
                <a:off x="10530569" y="1505009"/>
                <a:ext cx="210960" cy="172080"/>
              </p14:xfrm>
            </p:contentPart>
          </mc:Choice>
          <mc:Fallback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C0EB6B3E-D44E-F33A-A6CD-A6881525C3B3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0521929" y="1496369"/>
                  <a:ext cx="22860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DAB433EC-6DBB-E8E9-3B4D-70B1B18BEEE9}"/>
                    </a:ext>
                  </a:extLst>
                </p14:cNvPr>
                <p14:cNvContentPartPr/>
                <p14:nvPr/>
              </p14:nvContentPartPr>
              <p14:xfrm>
                <a:off x="10812089" y="1612649"/>
                <a:ext cx="70200" cy="150120"/>
              </p14:xfrm>
            </p:contentPart>
          </mc:Choice>
          <mc:Fallback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DAB433EC-6DBB-E8E9-3B4D-70B1B18BEEE9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0803449" y="1603649"/>
                  <a:ext cx="87840" cy="167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12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5C3840C3-8DCD-BBE0-59A6-E72F63557B7B}"/>
                  </a:ext>
                </a:extLst>
              </p14:cNvPr>
              <p14:cNvContentPartPr/>
              <p14:nvPr/>
            </p14:nvContentPartPr>
            <p14:xfrm>
              <a:off x="11309249" y="1298369"/>
              <a:ext cx="31680" cy="30600"/>
            </p14:xfrm>
          </p:contentPart>
        </mc:Choice>
        <mc:Fallback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5C3840C3-8DCD-BBE0-59A6-E72F63557B7B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11300249" y="1289369"/>
                <a:ext cx="49320" cy="48240"/>
              </a:xfrm>
              <a:prstGeom prst="rect">
                <a:avLst/>
              </a:prstGeom>
            </p:spPr>
          </p:pic>
        </mc:Fallback>
      </mc:AlternateContent>
      <p:grpSp>
        <p:nvGrpSpPr>
          <p:cNvPr id="191" name="Group 190">
            <a:extLst>
              <a:ext uri="{FF2B5EF4-FFF2-40B4-BE49-F238E27FC236}">
                <a16:creationId xmlns:a16="http://schemas.microsoft.com/office/drawing/2014/main" id="{66BA5574-B463-9AF3-F666-68FE805B32A8}"/>
              </a:ext>
            </a:extLst>
          </p:cNvPr>
          <p:cNvGrpSpPr/>
          <p:nvPr/>
        </p:nvGrpSpPr>
        <p:grpSpPr>
          <a:xfrm>
            <a:off x="11310689" y="1487729"/>
            <a:ext cx="607680" cy="224280"/>
            <a:chOff x="11310689" y="1487729"/>
            <a:chExt cx="607680" cy="224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756BCA4C-D2E6-CF11-A230-D0632C82FD9E}"/>
                    </a:ext>
                  </a:extLst>
                </p14:cNvPr>
                <p14:cNvContentPartPr/>
                <p14:nvPr/>
              </p14:nvContentPartPr>
              <p14:xfrm>
                <a:off x="11310689" y="1523369"/>
                <a:ext cx="215280" cy="155520"/>
              </p14:xfrm>
            </p:contentPart>
          </mc:Choice>
          <mc:Fallback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756BCA4C-D2E6-CF11-A230-D0632C82FD9E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1302049" y="1514369"/>
                  <a:ext cx="23292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F39258DB-060E-68CD-B8C4-7C3E653968EF}"/>
                    </a:ext>
                  </a:extLst>
                </p14:cNvPr>
                <p14:cNvContentPartPr/>
                <p14:nvPr/>
              </p14:nvContentPartPr>
              <p14:xfrm>
                <a:off x="11599769" y="1492049"/>
                <a:ext cx="165960" cy="186840"/>
              </p14:xfrm>
            </p:contentPart>
          </mc:Choice>
          <mc:Fallback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F39258DB-060E-68CD-B8C4-7C3E653968EF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1590769" y="1483049"/>
                  <a:ext cx="18360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2306FD1F-38E1-893F-7B6D-BEBA2597DC71}"/>
                    </a:ext>
                  </a:extLst>
                </p14:cNvPr>
                <p14:cNvContentPartPr/>
                <p14:nvPr/>
              </p14:nvContentPartPr>
              <p14:xfrm>
                <a:off x="11604449" y="1499969"/>
                <a:ext cx="172440" cy="169920"/>
              </p14:xfrm>
            </p:contentPart>
          </mc:Choice>
          <mc:Fallback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2306FD1F-38E1-893F-7B6D-BEBA2597DC71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1595809" y="1491329"/>
                  <a:ext cx="19008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A73355C3-3C9E-CC20-7129-8D64054612F0}"/>
                    </a:ext>
                  </a:extLst>
                </p14:cNvPr>
                <p14:cNvContentPartPr/>
                <p14:nvPr/>
              </p14:nvContentPartPr>
              <p14:xfrm>
                <a:off x="11908649" y="1487729"/>
                <a:ext cx="9720" cy="224280"/>
              </p14:xfrm>
            </p:contentPart>
          </mc:Choice>
          <mc:Fallback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A73355C3-3C9E-CC20-7129-8D64054612F0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1900009" y="1479089"/>
                  <a:ext cx="27360" cy="241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BBE5713B-D3F8-EDFD-0A9A-B1FA3E1523C1}"/>
              </a:ext>
            </a:extLst>
          </p:cNvPr>
          <p:cNvGrpSpPr/>
          <p:nvPr/>
        </p:nvGrpSpPr>
        <p:grpSpPr>
          <a:xfrm>
            <a:off x="391529" y="2069129"/>
            <a:ext cx="1114560" cy="467640"/>
            <a:chOff x="391529" y="2069129"/>
            <a:chExt cx="1114560" cy="467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46492237-CA59-83CB-04DE-47C7391A8CC8}"/>
                    </a:ext>
                  </a:extLst>
                </p14:cNvPr>
                <p14:cNvContentPartPr/>
                <p14:nvPr/>
              </p14:nvContentPartPr>
              <p14:xfrm>
                <a:off x="391529" y="2232929"/>
                <a:ext cx="141840" cy="162720"/>
              </p14:xfrm>
            </p:contentPart>
          </mc:Choice>
          <mc:Fallback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46492237-CA59-83CB-04DE-47C7391A8CC8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382889" y="2224289"/>
                  <a:ext cx="15948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6B459903-28E7-8D46-19D4-67A3FDDA7B79}"/>
                    </a:ext>
                  </a:extLst>
                </p14:cNvPr>
                <p14:cNvContentPartPr/>
                <p14:nvPr/>
              </p14:nvContentPartPr>
              <p14:xfrm>
                <a:off x="420689" y="2088209"/>
                <a:ext cx="1440" cy="11880"/>
              </p14:xfrm>
            </p:contentPart>
          </mc:Choice>
          <mc:Fallback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6B459903-28E7-8D46-19D4-67A3FDDA7B79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411689" y="2079209"/>
                  <a:ext cx="1908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5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2AA85EF0-9DDC-BBDD-4AB3-E6B385127922}"/>
                    </a:ext>
                  </a:extLst>
                </p14:cNvPr>
                <p14:cNvContentPartPr/>
                <p14:nvPr/>
              </p14:nvContentPartPr>
              <p14:xfrm>
                <a:off x="633809" y="2221769"/>
                <a:ext cx="228240" cy="155880"/>
              </p14:xfrm>
            </p:contentPart>
          </mc:Choice>
          <mc:Fallback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2AA85EF0-9DDC-BBDD-4AB3-E6B385127922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625169" y="2213129"/>
                  <a:ext cx="24588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7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E3E26A6F-398F-26F0-F0F3-C8378CEAF4B8}"/>
                    </a:ext>
                  </a:extLst>
                </p14:cNvPr>
                <p14:cNvContentPartPr/>
                <p14:nvPr/>
              </p14:nvContentPartPr>
              <p14:xfrm>
                <a:off x="615809" y="2069129"/>
                <a:ext cx="22320" cy="467640"/>
              </p14:xfrm>
            </p:contentPart>
          </mc:Choice>
          <mc:Fallback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E3E26A6F-398F-26F0-F0F3-C8378CEAF4B8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606809" y="2060489"/>
                  <a:ext cx="39960" cy="48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9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4E7DDEB6-943B-28C4-1CCE-7E330B222DC4}"/>
                    </a:ext>
                  </a:extLst>
                </p14:cNvPr>
                <p14:cNvContentPartPr/>
                <p14:nvPr/>
              </p14:nvContentPartPr>
              <p14:xfrm>
                <a:off x="968609" y="2142929"/>
                <a:ext cx="281520" cy="213120"/>
              </p14:xfrm>
            </p:contentPart>
          </mc:Choice>
          <mc:Fallback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4E7DDEB6-943B-28C4-1CCE-7E330B222DC4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959609" y="2133929"/>
                  <a:ext cx="29916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1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868D4142-F53F-D4EC-AECF-3F97324CEEDD}"/>
                    </a:ext>
                  </a:extLst>
                </p14:cNvPr>
                <p14:cNvContentPartPr/>
                <p14:nvPr/>
              </p14:nvContentPartPr>
              <p14:xfrm>
                <a:off x="1368929" y="2118809"/>
                <a:ext cx="137160" cy="223560"/>
              </p14:xfrm>
            </p:contentPart>
          </mc:Choice>
          <mc:Fallback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868D4142-F53F-D4EC-AECF-3F97324CEEDD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1360289" y="2109809"/>
                  <a:ext cx="154800" cy="241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E823A6A3-B120-E46B-7024-158A36EFD50A}"/>
              </a:ext>
            </a:extLst>
          </p:cNvPr>
          <p:cNvGrpSpPr/>
          <p:nvPr/>
        </p:nvGrpSpPr>
        <p:grpSpPr>
          <a:xfrm>
            <a:off x="1924409" y="2141849"/>
            <a:ext cx="412920" cy="195120"/>
            <a:chOff x="1924409" y="2141849"/>
            <a:chExt cx="412920" cy="195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3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3EF96D01-3C0C-9383-10F2-3A3B9927742D}"/>
                    </a:ext>
                  </a:extLst>
                </p14:cNvPr>
                <p14:cNvContentPartPr/>
                <p14:nvPr/>
              </p14:nvContentPartPr>
              <p14:xfrm>
                <a:off x="1924409" y="2141849"/>
                <a:ext cx="235440" cy="195120"/>
              </p14:xfrm>
            </p:contentPart>
          </mc:Choice>
          <mc:Fallback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3EF96D01-3C0C-9383-10F2-3A3B9927742D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1915409" y="2133209"/>
                  <a:ext cx="25308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5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51C16C7B-9EB9-3FF6-3E5D-B0C6D21936EA}"/>
                    </a:ext>
                  </a:extLst>
                </p14:cNvPr>
                <p14:cNvContentPartPr/>
                <p14:nvPr/>
              </p14:nvContentPartPr>
              <p14:xfrm>
                <a:off x="2203409" y="2178569"/>
                <a:ext cx="133920" cy="131400"/>
              </p14:xfrm>
            </p:contentPart>
          </mc:Choice>
          <mc:Fallback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51C16C7B-9EB9-3FF6-3E5D-B0C6D21936EA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2194409" y="2169569"/>
                  <a:ext cx="151560" cy="149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6CA50707-C0F2-D764-8792-047DE37ADDB3}"/>
              </a:ext>
            </a:extLst>
          </p:cNvPr>
          <p:cNvGrpSpPr/>
          <p:nvPr/>
        </p:nvGrpSpPr>
        <p:grpSpPr>
          <a:xfrm>
            <a:off x="2698769" y="1887689"/>
            <a:ext cx="1271520" cy="537840"/>
            <a:chOff x="2698769" y="1887689"/>
            <a:chExt cx="1271520" cy="537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7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9F067A32-D4E9-0221-FE7A-FD297EAB49F5}"/>
                    </a:ext>
                  </a:extLst>
                </p14:cNvPr>
                <p14:cNvContentPartPr/>
                <p14:nvPr/>
              </p14:nvContentPartPr>
              <p14:xfrm>
                <a:off x="2751689" y="2134649"/>
                <a:ext cx="212400" cy="141120"/>
              </p14:xfrm>
            </p:contentPart>
          </mc:Choice>
          <mc:Fallback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9F067A32-D4E9-0221-FE7A-FD297EAB49F5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2743049" y="2126009"/>
                  <a:ext cx="23004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9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2BC459A3-272A-4D32-41A9-A0B7E84EA451}"/>
                    </a:ext>
                  </a:extLst>
                </p14:cNvPr>
                <p14:cNvContentPartPr/>
                <p14:nvPr/>
              </p14:nvContentPartPr>
              <p14:xfrm>
                <a:off x="2698769" y="2012969"/>
                <a:ext cx="84240" cy="412560"/>
              </p14:xfrm>
            </p:contentPart>
          </mc:Choice>
          <mc:Fallback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2BC459A3-272A-4D32-41A9-A0B7E84EA451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2690129" y="2004329"/>
                  <a:ext cx="101880" cy="43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1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9F8F709B-2EF7-A23D-F17C-3AC79953605D}"/>
                    </a:ext>
                  </a:extLst>
                </p14:cNvPr>
                <p14:cNvContentPartPr/>
                <p14:nvPr/>
              </p14:nvContentPartPr>
              <p14:xfrm>
                <a:off x="2989649" y="2167769"/>
                <a:ext cx="228240" cy="191520"/>
              </p14:xfrm>
            </p:contentPart>
          </mc:Choice>
          <mc:Fallback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9F8F709B-2EF7-A23D-F17C-3AC79953605D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2981009" y="2158769"/>
                  <a:ext cx="24588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3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8D62DECD-ADAE-333A-1EAB-273F36D2F1FB}"/>
                    </a:ext>
                  </a:extLst>
                </p14:cNvPr>
                <p14:cNvContentPartPr/>
                <p14:nvPr/>
              </p14:nvContentPartPr>
              <p14:xfrm>
                <a:off x="3358289" y="1982729"/>
                <a:ext cx="133920" cy="338760"/>
              </p14:xfrm>
            </p:contentPart>
          </mc:Choice>
          <mc:Fallback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8D62DECD-ADAE-333A-1EAB-273F36D2F1FB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3349649" y="1973729"/>
                  <a:ext cx="151560" cy="35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5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AE5448B7-FB1B-65FB-9765-F3FECDFC96D9}"/>
                    </a:ext>
                  </a:extLst>
                </p14:cNvPr>
                <p14:cNvContentPartPr/>
                <p14:nvPr/>
              </p14:nvContentPartPr>
              <p14:xfrm>
                <a:off x="3595529" y="2090369"/>
                <a:ext cx="116280" cy="196560"/>
              </p14:xfrm>
            </p:contentPart>
          </mc:Choice>
          <mc:Fallback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AE5448B7-FB1B-65FB-9765-F3FECDFC96D9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3586529" y="2081729"/>
                  <a:ext cx="1339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7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62DEBB3F-99C5-943B-AC01-3487008F0AB2}"/>
                    </a:ext>
                  </a:extLst>
                </p14:cNvPr>
                <p14:cNvContentPartPr/>
                <p14:nvPr/>
              </p14:nvContentPartPr>
              <p14:xfrm>
                <a:off x="3807209" y="2092169"/>
                <a:ext cx="163080" cy="203040"/>
              </p14:xfrm>
            </p:contentPart>
          </mc:Choice>
          <mc:Fallback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62DEBB3F-99C5-943B-AC01-3487008F0AB2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3798209" y="2083529"/>
                  <a:ext cx="18072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9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71139A80-EADC-BC00-7C7B-6E9C178F4F67}"/>
                    </a:ext>
                  </a:extLst>
                </p14:cNvPr>
                <p14:cNvContentPartPr/>
                <p14:nvPr/>
              </p14:nvContentPartPr>
              <p14:xfrm>
                <a:off x="3690209" y="1887689"/>
                <a:ext cx="20160" cy="57960"/>
              </p14:xfrm>
            </p:contentPart>
          </mc:Choice>
          <mc:Fallback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71139A80-EADC-BC00-7C7B-6E9C178F4F67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3681569" y="1878689"/>
                  <a:ext cx="37800" cy="75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51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5CB44929-D3D8-82F7-A2D4-EA44519BFD67}"/>
                  </a:ext>
                </a:extLst>
              </p14:cNvPr>
              <p14:cNvContentPartPr/>
              <p14:nvPr/>
            </p14:nvContentPartPr>
            <p14:xfrm>
              <a:off x="4143449" y="2309609"/>
              <a:ext cx="10080" cy="18360"/>
            </p14:xfrm>
          </p:contentPart>
        </mc:Choice>
        <mc:Fallback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5CB44929-D3D8-82F7-A2D4-EA44519BFD67}"/>
                  </a:ext>
                </a:extLst>
              </p:cNvPr>
              <p:cNvPicPr/>
              <p:nvPr/>
            </p:nvPicPr>
            <p:blipFill>
              <a:blip r:embed="rId352"/>
              <a:stretch>
                <a:fillRect/>
              </a:stretch>
            </p:blipFill>
            <p:spPr>
              <a:xfrm>
                <a:off x="4134809" y="2300609"/>
                <a:ext cx="27720" cy="3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226" name="Group 225">
            <a:extLst>
              <a:ext uri="{FF2B5EF4-FFF2-40B4-BE49-F238E27FC236}">
                <a16:creationId xmlns:a16="http://schemas.microsoft.com/office/drawing/2014/main" id="{5097FD95-DEE0-FCB4-FB44-3C664AAF290E}"/>
              </a:ext>
            </a:extLst>
          </p:cNvPr>
          <p:cNvGrpSpPr/>
          <p:nvPr/>
        </p:nvGrpSpPr>
        <p:grpSpPr>
          <a:xfrm>
            <a:off x="4432529" y="1922249"/>
            <a:ext cx="585720" cy="336240"/>
            <a:chOff x="4432529" y="1922249"/>
            <a:chExt cx="585720" cy="336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53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E8367339-A4EC-FF9E-A797-ACB4EEACE996}"/>
                    </a:ext>
                  </a:extLst>
                </p14:cNvPr>
                <p14:cNvContentPartPr/>
                <p14:nvPr/>
              </p14:nvContentPartPr>
              <p14:xfrm>
                <a:off x="4432529" y="1922249"/>
                <a:ext cx="398880" cy="336240"/>
              </p14:xfrm>
            </p:contentPart>
          </mc:Choice>
          <mc:Fallback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E8367339-A4EC-FF9E-A797-ACB4EEACE996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4423529" y="1913609"/>
                  <a:ext cx="416520" cy="35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5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72DC7DF3-6145-2A93-0A3D-0FCE324C5A18}"/>
                    </a:ext>
                  </a:extLst>
                </p14:cNvPr>
                <p14:cNvContentPartPr/>
                <p14:nvPr/>
              </p14:nvContentPartPr>
              <p14:xfrm>
                <a:off x="4835009" y="2126369"/>
                <a:ext cx="183240" cy="114120"/>
              </p14:xfrm>
            </p:contentPart>
          </mc:Choice>
          <mc:Fallback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72DC7DF3-6145-2A93-0A3D-0FCE324C5A18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4826009" y="2117729"/>
                  <a:ext cx="200880" cy="13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5F0F9318-A308-EA34-AC49-6F1583196DE7}"/>
              </a:ext>
            </a:extLst>
          </p:cNvPr>
          <p:cNvGrpSpPr/>
          <p:nvPr/>
        </p:nvGrpSpPr>
        <p:grpSpPr>
          <a:xfrm>
            <a:off x="5563649" y="1895969"/>
            <a:ext cx="502920" cy="329400"/>
            <a:chOff x="5563649" y="1895969"/>
            <a:chExt cx="502920" cy="329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57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FF2BCF2B-CD88-A0FC-E2B6-5D3869697316}"/>
                    </a:ext>
                  </a:extLst>
                </p14:cNvPr>
                <p14:cNvContentPartPr/>
                <p14:nvPr/>
              </p14:nvContentPartPr>
              <p14:xfrm>
                <a:off x="5563649" y="1895969"/>
                <a:ext cx="202320" cy="329400"/>
              </p14:xfrm>
            </p:contentPart>
          </mc:Choice>
          <mc:Fallback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FF2BCF2B-CD88-A0FC-E2B6-5D3869697316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5555009" y="1887329"/>
                  <a:ext cx="219960" cy="34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9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27A008EE-3193-A86D-B3E3-D95CC22AC7A3}"/>
                    </a:ext>
                  </a:extLst>
                </p14:cNvPr>
                <p14:cNvContentPartPr/>
                <p14:nvPr/>
              </p14:nvContentPartPr>
              <p14:xfrm>
                <a:off x="5606489" y="2067329"/>
                <a:ext cx="76320" cy="15480"/>
              </p14:xfrm>
            </p:contentPart>
          </mc:Choice>
          <mc:Fallback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27A008EE-3193-A86D-B3E3-D95CC22AC7A3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5597489" y="2058689"/>
                  <a:ext cx="9396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1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511FA1EE-C4A9-DEA3-28B4-08273EA923C1}"/>
                    </a:ext>
                  </a:extLst>
                </p14:cNvPr>
                <p14:cNvContentPartPr/>
                <p14:nvPr/>
              </p14:nvContentPartPr>
              <p14:xfrm>
                <a:off x="5866769" y="1934129"/>
                <a:ext cx="30600" cy="287280"/>
              </p14:xfrm>
            </p:contentPart>
          </mc:Choice>
          <mc:Fallback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511FA1EE-C4A9-DEA3-28B4-08273EA923C1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5858129" y="1925489"/>
                  <a:ext cx="4824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3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83CEAFA4-37AF-CBB8-26B9-99C027369984}"/>
                    </a:ext>
                  </a:extLst>
                </p14:cNvPr>
                <p14:cNvContentPartPr/>
                <p14:nvPr/>
              </p14:nvContentPartPr>
              <p14:xfrm>
                <a:off x="5856689" y="1981649"/>
                <a:ext cx="209880" cy="207360"/>
              </p14:xfrm>
            </p:contentPart>
          </mc:Choice>
          <mc:Fallback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83CEAFA4-37AF-CBB8-26B9-99C027369984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5847689" y="1972649"/>
                  <a:ext cx="227520" cy="225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901B3128-2C7F-FABF-F2E2-AE6A716D26C9}"/>
              </a:ext>
            </a:extLst>
          </p:cNvPr>
          <p:cNvGrpSpPr/>
          <p:nvPr/>
        </p:nvGrpSpPr>
        <p:grpSpPr>
          <a:xfrm>
            <a:off x="6222089" y="1878689"/>
            <a:ext cx="191520" cy="324000"/>
            <a:chOff x="6222089" y="1878689"/>
            <a:chExt cx="191520" cy="324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65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C88080D8-E412-A5CE-2E4A-AEFFE6D1071E}"/>
                    </a:ext>
                  </a:extLst>
                </p14:cNvPr>
                <p14:cNvContentPartPr/>
                <p14:nvPr/>
              </p14:nvContentPartPr>
              <p14:xfrm>
                <a:off x="6227129" y="2015489"/>
                <a:ext cx="23760" cy="126360"/>
              </p14:xfrm>
            </p:contentPart>
          </mc:Choice>
          <mc:Fallback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C88080D8-E412-A5CE-2E4A-AEFFE6D1071E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6218129" y="2006849"/>
                  <a:ext cx="414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7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E41EBCC4-23B4-5437-9427-FAEE800AA75C}"/>
                    </a:ext>
                  </a:extLst>
                </p14:cNvPr>
                <p14:cNvContentPartPr/>
                <p14:nvPr/>
              </p14:nvContentPartPr>
              <p14:xfrm>
                <a:off x="6222089" y="1878689"/>
                <a:ext cx="191520" cy="324000"/>
              </p14:xfrm>
            </p:contentPart>
          </mc:Choice>
          <mc:Fallback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E41EBCC4-23B4-5437-9427-FAEE800AA75C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6213449" y="1870049"/>
                  <a:ext cx="209160" cy="341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7F74F0B6-416B-7A0B-E22A-64FDFB7538B5}"/>
              </a:ext>
            </a:extLst>
          </p:cNvPr>
          <p:cNvGrpSpPr/>
          <p:nvPr/>
        </p:nvGrpSpPr>
        <p:grpSpPr>
          <a:xfrm>
            <a:off x="6935969" y="2000729"/>
            <a:ext cx="891000" cy="209880"/>
            <a:chOff x="6935969" y="2000729"/>
            <a:chExt cx="891000" cy="209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69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657C222A-EF05-2E4F-A083-D2C206423010}"/>
                    </a:ext>
                  </a:extLst>
                </p14:cNvPr>
                <p14:cNvContentPartPr/>
                <p14:nvPr/>
              </p14:nvContentPartPr>
              <p14:xfrm>
                <a:off x="6935969" y="2000729"/>
                <a:ext cx="244080" cy="209880"/>
              </p14:xfrm>
            </p:contentPart>
          </mc:Choice>
          <mc:Fallback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657C222A-EF05-2E4F-A083-D2C206423010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6926969" y="1992089"/>
                  <a:ext cx="26172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1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F2E52053-ECBC-17B9-C2A0-119C522EE6CA}"/>
                    </a:ext>
                  </a:extLst>
                </p14:cNvPr>
                <p14:cNvContentPartPr/>
                <p14:nvPr/>
              </p14:nvContentPartPr>
              <p14:xfrm>
                <a:off x="7224329" y="2020889"/>
                <a:ext cx="306360" cy="182880"/>
              </p14:xfrm>
            </p:contentPart>
          </mc:Choice>
          <mc:Fallback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F2E52053-ECBC-17B9-C2A0-119C522EE6CA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7215329" y="2012249"/>
                  <a:ext cx="32400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3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AFEFF132-B83C-1F50-31AD-56E7A16F06FE}"/>
                    </a:ext>
                  </a:extLst>
                </p14:cNvPr>
                <p14:cNvContentPartPr/>
                <p14:nvPr/>
              </p14:nvContentPartPr>
              <p14:xfrm>
                <a:off x="7650929" y="2031689"/>
                <a:ext cx="176040" cy="174600"/>
              </p14:xfrm>
            </p:contentPart>
          </mc:Choice>
          <mc:Fallback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AFEFF132-B83C-1F50-31AD-56E7A16F06FE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7642289" y="2022689"/>
                  <a:ext cx="193680" cy="192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75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79E0777E-4E73-B848-7AD6-81D70FCDD071}"/>
                  </a:ext>
                </a:extLst>
              </p14:cNvPr>
              <p14:cNvContentPartPr/>
              <p14:nvPr/>
            </p14:nvContentPartPr>
            <p14:xfrm>
              <a:off x="9573689" y="1814249"/>
              <a:ext cx="1800" cy="28080"/>
            </p14:xfrm>
          </p:contentPart>
        </mc:Choice>
        <mc:Fallback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79E0777E-4E73-B848-7AD6-81D70FCDD071}"/>
                  </a:ext>
                </a:extLst>
              </p:cNvPr>
              <p:cNvPicPr/>
              <p:nvPr/>
            </p:nvPicPr>
            <p:blipFill>
              <a:blip r:embed="rId376"/>
              <a:stretch>
                <a:fillRect/>
              </a:stretch>
            </p:blipFill>
            <p:spPr>
              <a:xfrm>
                <a:off x="9564689" y="1805609"/>
                <a:ext cx="19440" cy="45720"/>
              </a:xfrm>
              <a:prstGeom prst="rect">
                <a:avLst/>
              </a:prstGeom>
            </p:spPr>
          </p:pic>
        </mc:Fallback>
      </mc:AlternateContent>
      <p:grpSp>
        <p:nvGrpSpPr>
          <p:cNvPr id="247" name="Group 246">
            <a:extLst>
              <a:ext uri="{FF2B5EF4-FFF2-40B4-BE49-F238E27FC236}">
                <a16:creationId xmlns:a16="http://schemas.microsoft.com/office/drawing/2014/main" id="{491A2DB4-385E-2CD4-E909-DC0DBD11464E}"/>
              </a:ext>
            </a:extLst>
          </p:cNvPr>
          <p:cNvGrpSpPr/>
          <p:nvPr/>
        </p:nvGrpSpPr>
        <p:grpSpPr>
          <a:xfrm>
            <a:off x="8433209" y="2015489"/>
            <a:ext cx="1566720" cy="315000"/>
            <a:chOff x="8433209" y="2015489"/>
            <a:chExt cx="1566720" cy="315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77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A61C894A-67D2-2272-55E8-3023F1680CE7}"/>
                    </a:ext>
                  </a:extLst>
                </p14:cNvPr>
                <p14:cNvContentPartPr/>
                <p14:nvPr/>
              </p14:nvContentPartPr>
              <p14:xfrm>
                <a:off x="8433209" y="2019449"/>
                <a:ext cx="163440" cy="311040"/>
              </p14:xfrm>
            </p:contentPart>
          </mc:Choice>
          <mc:Fallback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A61C894A-67D2-2272-55E8-3023F1680CE7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8424569" y="2010449"/>
                  <a:ext cx="181080" cy="32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9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DE075A34-7B2B-EE39-647E-B05E18C7FAB5}"/>
                    </a:ext>
                  </a:extLst>
                </p14:cNvPr>
                <p14:cNvContentPartPr/>
                <p14:nvPr/>
              </p14:nvContentPartPr>
              <p14:xfrm>
                <a:off x="8654609" y="2060849"/>
                <a:ext cx="130680" cy="156600"/>
              </p14:xfrm>
            </p:contentPart>
          </mc:Choice>
          <mc:Fallback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DE075A34-7B2B-EE39-647E-B05E18C7FAB5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8645609" y="2052209"/>
                  <a:ext cx="14832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1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F5353CE7-369F-15D3-E370-A08FD6075EE2}"/>
                    </a:ext>
                  </a:extLst>
                </p14:cNvPr>
                <p14:cNvContentPartPr/>
                <p14:nvPr/>
              </p14:nvContentPartPr>
              <p14:xfrm>
                <a:off x="8878529" y="2015489"/>
                <a:ext cx="125280" cy="189360"/>
              </p14:xfrm>
            </p:contentPart>
          </mc:Choice>
          <mc:Fallback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F5353CE7-369F-15D3-E370-A08FD6075EE2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8869889" y="2006849"/>
                  <a:ext cx="14292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3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41DD1E07-2928-17F7-AF72-8D28D9F58995}"/>
                    </a:ext>
                  </a:extLst>
                </p14:cNvPr>
                <p14:cNvContentPartPr/>
                <p14:nvPr/>
              </p14:nvContentPartPr>
              <p14:xfrm>
                <a:off x="9082649" y="2045369"/>
                <a:ext cx="33120" cy="222120"/>
              </p14:xfrm>
            </p:contentPart>
          </mc:Choice>
          <mc:Fallback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41DD1E07-2928-17F7-AF72-8D28D9F58995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9073649" y="2036369"/>
                  <a:ext cx="507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5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89BE2F79-0DC3-D7E9-2965-4DC1AB12B9E0}"/>
                    </a:ext>
                  </a:extLst>
                </p14:cNvPr>
                <p14:cNvContentPartPr/>
                <p14:nvPr/>
              </p14:nvContentPartPr>
              <p14:xfrm>
                <a:off x="9212609" y="2047889"/>
                <a:ext cx="41040" cy="170280"/>
              </p14:xfrm>
            </p:contentPart>
          </mc:Choice>
          <mc:Fallback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89BE2F79-0DC3-D7E9-2965-4DC1AB12B9E0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9203969" y="2038889"/>
                  <a:ext cx="5868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7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A7529B14-6AEF-01FD-E0B4-0CB947917D65}"/>
                    </a:ext>
                  </a:extLst>
                </p14:cNvPr>
                <p14:cNvContentPartPr/>
                <p14:nvPr/>
              </p14:nvContentPartPr>
              <p14:xfrm>
                <a:off x="9203969" y="2070209"/>
                <a:ext cx="149400" cy="153360"/>
              </p14:xfrm>
            </p:contentPart>
          </mc:Choice>
          <mc:Fallback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A7529B14-6AEF-01FD-E0B4-0CB947917D65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9195329" y="2061209"/>
                  <a:ext cx="16704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9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5FC661E6-9362-8D9E-3337-F788FC6135CB}"/>
                    </a:ext>
                  </a:extLst>
                </p14:cNvPr>
                <p14:cNvContentPartPr/>
                <p14:nvPr/>
              </p14:nvContentPartPr>
              <p14:xfrm>
                <a:off x="9489089" y="2045369"/>
                <a:ext cx="255600" cy="160560"/>
              </p14:xfrm>
            </p:contentPart>
          </mc:Choice>
          <mc:Fallback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5FC661E6-9362-8D9E-3337-F788FC6135CB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9480449" y="2036369"/>
                  <a:ext cx="27324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1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DFBA0288-EC74-BCE0-74B0-A8E30124B6B9}"/>
                    </a:ext>
                  </a:extLst>
                </p14:cNvPr>
                <p14:cNvContentPartPr/>
                <p14:nvPr/>
              </p14:nvContentPartPr>
              <p14:xfrm>
                <a:off x="9830009" y="2038169"/>
                <a:ext cx="169920" cy="169560"/>
              </p14:xfrm>
            </p:contentPart>
          </mc:Choice>
          <mc:Fallback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DFBA0288-EC74-BCE0-74B0-A8E30124B6B9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9821369" y="2029529"/>
                  <a:ext cx="187560" cy="187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1F181933-31DD-DDB1-E799-4CFEEF68E19F}"/>
              </a:ext>
            </a:extLst>
          </p:cNvPr>
          <p:cNvGrpSpPr/>
          <p:nvPr/>
        </p:nvGrpSpPr>
        <p:grpSpPr>
          <a:xfrm>
            <a:off x="10395929" y="1895609"/>
            <a:ext cx="1489320" cy="536760"/>
            <a:chOff x="10395929" y="1895609"/>
            <a:chExt cx="1489320" cy="536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93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2FECD09F-0EB8-A94D-A259-5361CBAB4C8E}"/>
                    </a:ext>
                  </a:extLst>
                </p14:cNvPr>
                <p14:cNvContentPartPr/>
                <p14:nvPr/>
              </p14:nvContentPartPr>
              <p14:xfrm>
                <a:off x="10395929" y="2051489"/>
                <a:ext cx="207360" cy="141480"/>
              </p14:xfrm>
            </p:contentPart>
          </mc:Choice>
          <mc:Fallback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2FECD09F-0EB8-A94D-A259-5361CBAB4C8E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10386929" y="2042489"/>
                  <a:ext cx="2250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5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B10BF4CB-3E09-B38E-23FF-A4563AF54BFC}"/>
                    </a:ext>
                  </a:extLst>
                </p14:cNvPr>
                <p14:cNvContentPartPr/>
                <p14:nvPr/>
              </p14:nvContentPartPr>
              <p14:xfrm>
                <a:off x="10629209" y="2056889"/>
                <a:ext cx="166320" cy="375480"/>
              </p14:xfrm>
            </p:contentPart>
          </mc:Choice>
          <mc:Fallback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B10BF4CB-3E09-B38E-23FF-A4563AF54BFC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10620569" y="2048249"/>
                  <a:ext cx="183960" cy="39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7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F1ED405C-672D-DBF7-BFE5-3B1CDBBD2196}"/>
                    </a:ext>
                  </a:extLst>
                </p14:cNvPr>
                <p14:cNvContentPartPr/>
                <p14:nvPr/>
              </p14:nvContentPartPr>
              <p14:xfrm>
                <a:off x="10909289" y="2090729"/>
                <a:ext cx="16560" cy="135360"/>
              </p14:xfrm>
            </p:contentPart>
          </mc:Choice>
          <mc:Fallback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F1ED405C-672D-DBF7-BFE5-3B1CDBBD2196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10900649" y="2081729"/>
                  <a:ext cx="3420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9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0D55864C-4D6B-25D8-0E79-33BBD84C808C}"/>
                    </a:ext>
                  </a:extLst>
                </p14:cNvPr>
                <p14:cNvContentPartPr/>
                <p14:nvPr/>
              </p14:nvContentPartPr>
              <p14:xfrm>
                <a:off x="10992809" y="1936649"/>
                <a:ext cx="169920" cy="268200"/>
              </p14:xfrm>
            </p:contentPart>
          </mc:Choice>
          <mc:Fallback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0D55864C-4D6B-25D8-0E79-33BBD84C808C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10984169" y="1928009"/>
                  <a:ext cx="187560" cy="28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1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347D5001-45F7-206A-D238-219DBE03ECD3}"/>
                    </a:ext>
                  </a:extLst>
                </p14:cNvPr>
                <p14:cNvContentPartPr/>
                <p14:nvPr/>
              </p14:nvContentPartPr>
              <p14:xfrm>
                <a:off x="11300609" y="2060489"/>
                <a:ext cx="193320" cy="128880"/>
              </p14:xfrm>
            </p:contentPart>
          </mc:Choice>
          <mc:Fallback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347D5001-45F7-206A-D238-219DBE03ECD3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11291969" y="2051489"/>
                  <a:ext cx="21096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3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91A13E6E-5256-E351-FFA0-BCABECC7C76D}"/>
                    </a:ext>
                  </a:extLst>
                </p14:cNvPr>
                <p14:cNvContentPartPr/>
                <p14:nvPr/>
              </p14:nvContentPartPr>
              <p14:xfrm>
                <a:off x="11217089" y="1979849"/>
                <a:ext cx="113760" cy="367920"/>
              </p14:xfrm>
            </p:contentPart>
          </mc:Choice>
          <mc:Fallback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91A13E6E-5256-E351-FFA0-BCABECC7C76D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11208449" y="1970849"/>
                  <a:ext cx="131400" cy="38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5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FAA0E33B-CA5F-9E8D-017C-79F8719F0448}"/>
                    </a:ext>
                  </a:extLst>
                </p14:cNvPr>
                <p14:cNvContentPartPr/>
                <p14:nvPr/>
              </p14:nvContentPartPr>
              <p14:xfrm>
                <a:off x="11546489" y="2053649"/>
                <a:ext cx="199800" cy="158760"/>
              </p14:xfrm>
            </p:contentPart>
          </mc:Choice>
          <mc:Fallback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FAA0E33B-CA5F-9E8D-017C-79F8719F0448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11537849" y="2045009"/>
                  <a:ext cx="21744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7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C951BC54-4298-F32A-2CFB-8792F4137BFD}"/>
                    </a:ext>
                  </a:extLst>
                </p14:cNvPr>
                <p14:cNvContentPartPr/>
                <p14:nvPr/>
              </p14:nvContentPartPr>
              <p14:xfrm>
                <a:off x="11590769" y="1895609"/>
                <a:ext cx="6840" cy="16200"/>
              </p14:xfrm>
            </p:contentPart>
          </mc:Choice>
          <mc:Fallback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C951BC54-4298-F32A-2CFB-8792F4137BFD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11582129" y="1886969"/>
                  <a:ext cx="2448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9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36D4EC9F-ED07-73D7-2B57-6C207674D293}"/>
                    </a:ext>
                  </a:extLst>
                </p14:cNvPr>
                <p14:cNvContentPartPr/>
                <p14:nvPr/>
              </p14:nvContentPartPr>
              <p14:xfrm>
                <a:off x="11765369" y="2046449"/>
                <a:ext cx="119880" cy="138600"/>
              </p14:xfrm>
            </p:contentPart>
          </mc:Choice>
          <mc:Fallback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36D4EC9F-ED07-73D7-2B57-6C207674D293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11756729" y="2037449"/>
                  <a:ext cx="137520" cy="156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2270A002-9617-243E-17C7-6F43AF0062C2}"/>
              </a:ext>
            </a:extLst>
          </p:cNvPr>
          <p:cNvGrpSpPr/>
          <p:nvPr/>
        </p:nvGrpSpPr>
        <p:grpSpPr>
          <a:xfrm>
            <a:off x="352649" y="2734049"/>
            <a:ext cx="392040" cy="290160"/>
            <a:chOff x="352649" y="2734049"/>
            <a:chExt cx="392040" cy="290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11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33A11207-21FC-7A49-557A-BC72CB566398}"/>
                    </a:ext>
                  </a:extLst>
                </p14:cNvPr>
                <p14:cNvContentPartPr/>
                <p14:nvPr/>
              </p14:nvContentPartPr>
              <p14:xfrm>
                <a:off x="352649" y="2734049"/>
                <a:ext cx="237600" cy="230040"/>
              </p14:xfrm>
            </p:contentPart>
          </mc:Choice>
          <mc:Fallback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33A11207-21FC-7A49-557A-BC72CB566398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344009" y="2725049"/>
                  <a:ext cx="25524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3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88C9D12A-E65E-ED16-A222-E954C4F04512}"/>
                    </a:ext>
                  </a:extLst>
                </p14:cNvPr>
                <p14:cNvContentPartPr/>
                <p14:nvPr/>
              </p14:nvContentPartPr>
              <p14:xfrm>
                <a:off x="729569" y="2913689"/>
                <a:ext cx="15120" cy="110520"/>
              </p14:xfrm>
            </p:contentPart>
          </mc:Choice>
          <mc:Fallback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88C9D12A-E65E-ED16-A222-E954C4F04512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720929" y="2905049"/>
                  <a:ext cx="32760" cy="128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15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539AB4DA-D39B-B81A-94F9-F6FCE78EA153}"/>
                  </a:ext>
                </a:extLst>
              </p14:cNvPr>
              <p14:cNvContentPartPr/>
              <p14:nvPr/>
            </p14:nvContentPartPr>
            <p14:xfrm>
              <a:off x="965369" y="2712089"/>
              <a:ext cx="149040" cy="372240"/>
            </p14:xfrm>
          </p:contentPart>
        </mc:Choice>
        <mc:Fallback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539AB4DA-D39B-B81A-94F9-F6FCE78EA153}"/>
                  </a:ext>
                </a:extLst>
              </p:cNvPr>
              <p:cNvPicPr/>
              <p:nvPr/>
            </p:nvPicPr>
            <p:blipFill>
              <a:blip r:embed="rId416"/>
              <a:stretch>
                <a:fillRect/>
              </a:stretch>
            </p:blipFill>
            <p:spPr>
              <a:xfrm>
                <a:off x="956369" y="2703089"/>
                <a:ext cx="166680" cy="389880"/>
              </a:xfrm>
              <a:prstGeom prst="rect">
                <a:avLst/>
              </a:prstGeom>
            </p:spPr>
          </p:pic>
        </mc:Fallback>
      </mc:AlternateContent>
      <p:grpSp>
        <p:nvGrpSpPr>
          <p:cNvPr id="278" name="Group 277">
            <a:extLst>
              <a:ext uri="{FF2B5EF4-FFF2-40B4-BE49-F238E27FC236}">
                <a16:creationId xmlns:a16="http://schemas.microsoft.com/office/drawing/2014/main" id="{84CE8CA5-5851-E06A-63BB-98A6123E7565}"/>
              </a:ext>
            </a:extLst>
          </p:cNvPr>
          <p:cNvGrpSpPr/>
          <p:nvPr/>
        </p:nvGrpSpPr>
        <p:grpSpPr>
          <a:xfrm>
            <a:off x="1884089" y="2576729"/>
            <a:ext cx="2885040" cy="530280"/>
            <a:chOff x="1884089" y="2576729"/>
            <a:chExt cx="2885040" cy="530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17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401D29FA-FE37-25F8-3817-39AF1C839BDC}"/>
                    </a:ext>
                  </a:extLst>
                </p14:cNvPr>
                <p14:cNvContentPartPr/>
                <p14:nvPr/>
              </p14:nvContentPartPr>
              <p14:xfrm>
                <a:off x="1884089" y="2725409"/>
                <a:ext cx="162000" cy="200880"/>
              </p14:xfrm>
            </p:contentPart>
          </mc:Choice>
          <mc:Fallback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401D29FA-FE37-25F8-3817-39AF1C839BDC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1875089" y="2716409"/>
                  <a:ext cx="17964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9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35B94BA4-279D-6DCA-598C-74BE6181EB91}"/>
                    </a:ext>
                  </a:extLst>
                </p14:cNvPr>
                <p14:cNvContentPartPr/>
                <p14:nvPr/>
              </p14:nvContentPartPr>
              <p14:xfrm>
                <a:off x="2128169" y="2718929"/>
                <a:ext cx="114480" cy="185760"/>
              </p14:xfrm>
            </p:contentPart>
          </mc:Choice>
          <mc:Fallback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35B94BA4-279D-6DCA-598C-74BE6181EB91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2119169" y="2709929"/>
                  <a:ext cx="13212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1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FD5ABE4B-96A1-E043-2499-16DC20CB854B}"/>
                    </a:ext>
                  </a:extLst>
                </p14:cNvPr>
                <p14:cNvContentPartPr/>
                <p14:nvPr/>
              </p14:nvContentPartPr>
              <p14:xfrm>
                <a:off x="2364689" y="2739449"/>
                <a:ext cx="199080" cy="155880"/>
              </p14:xfrm>
            </p:contentPart>
          </mc:Choice>
          <mc:Fallback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FD5ABE4B-96A1-E043-2499-16DC20CB854B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2356049" y="2730809"/>
                  <a:ext cx="21672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3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20E8D8A4-3938-DB93-748B-58A171956F5F}"/>
                    </a:ext>
                  </a:extLst>
                </p14:cNvPr>
                <p14:cNvContentPartPr/>
                <p14:nvPr/>
              </p14:nvContentPartPr>
              <p14:xfrm>
                <a:off x="2338409" y="2586089"/>
                <a:ext cx="81360" cy="520920"/>
              </p14:xfrm>
            </p:contentPart>
          </mc:Choice>
          <mc:Fallback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20E8D8A4-3938-DB93-748B-58A171956F5F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2329409" y="2577089"/>
                  <a:ext cx="99000" cy="53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5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7192F9F4-5FC5-BCFA-51DC-C45FE35712CC}"/>
                    </a:ext>
                  </a:extLst>
                </p14:cNvPr>
                <p14:cNvContentPartPr/>
                <p14:nvPr/>
              </p14:nvContentPartPr>
              <p14:xfrm>
                <a:off x="2619929" y="2679689"/>
                <a:ext cx="184320" cy="361800"/>
              </p14:xfrm>
            </p:contentPart>
          </mc:Choice>
          <mc:Fallback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7192F9F4-5FC5-BCFA-51DC-C45FE35712CC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2611289" y="2671049"/>
                  <a:ext cx="201960" cy="37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7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184EFD26-D0F9-2E56-875B-1CC94E6F3C02}"/>
                    </a:ext>
                  </a:extLst>
                </p14:cNvPr>
                <p14:cNvContentPartPr/>
                <p14:nvPr/>
              </p14:nvContentPartPr>
              <p14:xfrm>
                <a:off x="2942489" y="2748809"/>
                <a:ext cx="130680" cy="160920"/>
              </p14:xfrm>
            </p:contentPart>
          </mc:Choice>
          <mc:Fallback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184EFD26-D0F9-2E56-875B-1CC94E6F3C02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2933489" y="2739809"/>
                  <a:ext cx="14832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9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D2351F80-E56F-E45B-840D-50A2A2F2E373}"/>
                    </a:ext>
                  </a:extLst>
                </p14:cNvPr>
                <p14:cNvContentPartPr/>
                <p14:nvPr/>
              </p14:nvContentPartPr>
              <p14:xfrm>
                <a:off x="3135449" y="2600849"/>
                <a:ext cx="188640" cy="355320"/>
              </p14:xfrm>
            </p:contentPart>
          </mc:Choice>
          <mc:Fallback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D2351F80-E56F-E45B-840D-50A2A2F2E373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3126809" y="2592209"/>
                  <a:ext cx="206280" cy="37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1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B1C4691E-1B77-4CD5-5944-53A21074B220}"/>
                    </a:ext>
                  </a:extLst>
                </p14:cNvPr>
                <p14:cNvContentPartPr/>
                <p14:nvPr/>
              </p14:nvContentPartPr>
              <p14:xfrm>
                <a:off x="3474929" y="2752769"/>
                <a:ext cx="51120" cy="171360"/>
              </p14:xfrm>
            </p:contentPart>
          </mc:Choice>
          <mc:Fallback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B1C4691E-1B77-4CD5-5944-53A21074B220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3465929" y="2744129"/>
                  <a:ext cx="6876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3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FD02C05B-51A7-1FFA-A815-E69C774B5C31}"/>
                    </a:ext>
                  </a:extLst>
                </p14:cNvPr>
                <p14:cNvContentPartPr/>
                <p14:nvPr/>
              </p14:nvContentPartPr>
              <p14:xfrm>
                <a:off x="3454769" y="2592569"/>
                <a:ext cx="13680" cy="24840"/>
              </p14:xfrm>
            </p:contentPart>
          </mc:Choice>
          <mc:Fallback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FD02C05B-51A7-1FFA-A815-E69C774B5C31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3446129" y="2583929"/>
                  <a:ext cx="3132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5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339D08C0-258F-BF6B-BA96-FAD935774176}"/>
                    </a:ext>
                  </a:extLst>
                </p14:cNvPr>
                <p14:cNvContentPartPr/>
                <p14:nvPr/>
              </p14:nvContentPartPr>
              <p14:xfrm>
                <a:off x="3632609" y="2576729"/>
                <a:ext cx="225720" cy="509040"/>
              </p14:xfrm>
            </p:contentPart>
          </mc:Choice>
          <mc:Fallback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339D08C0-258F-BF6B-BA96-FAD935774176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3623609" y="2568089"/>
                  <a:ext cx="243360" cy="52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7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60D71534-2F17-AC76-B7FD-56587DD7314E}"/>
                    </a:ext>
                  </a:extLst>
                </p14:cNvPr>
                <p14:cNvContentPartPr/>
                <p14:nvPr/>
              </p14:nvContentPartPr>
              <p14:xfrm>
                <a:off x="3963449" y="2664209"/>
                <a:ext cx="159480" cy="236160"/>
              </p14:xfrm>
            </p:contentPart>
          </mc:Choice>
          <mc:Fallback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60D71534-2F17-AC76-B7FD-56587DD7314E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3954449" y="2655569"/>
                  <a:ext cx="17712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9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21BC8C93-9744-2F0F-DD50-6C63DC243AD6}"/>
                    </a:ext>
                  </a:extLst>
                </p14:cNvPr>
                <p14:cNvContentPartPr/>
                <p14:nvPr/>
              </p14:nvContentPartPr>
              <p14:xfrm>
                <a:off x="4224449" y="2677889"/>
                <a:ext cx="209880" cy="222480"/>
              </p14:xfrm>
            </p:contentPart>
          </mc:Choice>
          <mc:Fallback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21BC8C93-9744-2F0F-DD50-6C63DC243AD6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4215809" y="2669249"/>
                  <a:ext cx="22752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1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2D8D30C0-BB10-F450-20ED-42AF7282F1D6}"/>
                    </a:ext>
                  </a:extLst>
                </p14:cNvPr>
                <p14:cNvContentPartPr/>
                <p14:nvPr/>
              </p14:nvContentPartPr>
              <p14:xfrm>
                <a:off x="4491209" y="2723969"/>
                <a:ext cx="277920" cy="195840"/>
              </p14:xfrm>
            </p:contentPart>
          </mc:Choice>
          <mc:Fallback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2D8D30C0-BB10-F450-20ED-42AF7282F1D6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4482569" y="2715329"/>
                  <a:ext cx="295560" cy="21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EA7B93B8-CB75-C5FD-80EE-D0FF16C2F464}"/>
              </a:ext>
            </a:extLst>
          </p:cNvPr>
          <p:cNvGrpSpPr/>
          <p:nvPr/>
        </p:nvGrpSpPr>
        <p:grpSpPr>
          <a:xfrm>
            <a:off x="5531609" y="2567729"/>
            <a:ext cx="821160" cy="382680"/>
            <a:chOff x="5531609" y="2567729"/>
            <a:chExt cx="821160" cy="382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43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3E889C1E-5695-5B14-5C58-6FB77FFA0712}"/>
                    </a:ext>
                  </a:extLst>
                </p14:cNvPr>
                <p14:cNvContentPartPr/>
                <p14:nvPr/>
              </p14:nvContentPartPr>
              <p14:xfrm>
                <a:off x="5531609" y="2567729"/>
                <a:ext cx="182160" cy="347400"/>
              </p14:xfrm>
            </p:contentPart>
          </mc:Choice>
          <mc:Fallback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3E889C1E-5695-5B14-5C58-6FB77FFA0712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5522969" y="2558729"/>
                  <a:ext cx="199800" cy="36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5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C6C4371A-3538-2C5A-BC24-B62A43461911}"/>
                    </a:ext>
                  </a:extLst>
                </p14:cNvPr>
                <p14:cNvContentPartPr/>
                <p14:nvPr/>
              </p14:nvContentPartPr>
              <p14:xfrm>
                <a:off x="5552849" y="2760329"/>
                <a:ext cx="98640" cy="360"/>
              </p14:xfrm>
            </p:contentPart>
          </mc:Choice>
          <mc:Fallback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C6C4371A-3538-2C5A-BC24-B62A43461911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5544209" y="2751329"/>
                  <a:ext cx="1162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7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35C8869C-4BD1-03DF-7FF0-D9ED4B6A2588}"/>
                    </a:ext>
                  </a:extLst>
                </p14:cNvPr>
                <p14:cNvContentPartPr/>
                <p14:nvPr/>
              </p14:nvContentPartPr>
              <p14:xfrm>
                <a:off x="5849129" y="2598689"/>
                <a:ext cx="23040" cy="309600"/>
              </p14:xfrm>
            </p:contentPart>
          </mc:Choice>
          <mc:Fallback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35C8869C-4BD1-03DF-7FF0-D9ED4B6A2588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5840489" y="2590049"/>
                  <a:ext cx="40680" cy="32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9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1D85E63B-101B-7AAA-C113-12FD22296325}"/>
                    </a:ext>
                  </a:extLst>
                </p14:cNvPr>
                <p14:cNvContentPartPr/>
                <p14:nvPr/>
              </p14:nvContentPartPr>
              <p14:xfrm>
                <a:off x="5851289" y="2639009"/>
                <a:ext cx="172800" cy="247680"/>
              </p14:xfrm>
            </p:contentPart>
          </mc:Choice>
          <mc:Fallback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1D85E63B-101B-7AAA-C113-12FD22296325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5842649" y="2630009"/>
                  <a:ext cx="19044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1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DD6E5F31-1FAF-F80F-8B2F-F3E2DD27431B}"/>
                    </a:ext>
                  </a:extLst>
                </p14:cNvPr>
                <p14:cNvContentPartPr/>
                <p14:nvPr/>
              </p14:nvContentPartPr>
              <p14:xfrm>
                <a:off x="6109049" y="2662769"/>
                <a:ext cx="33480" cy="183600"/>
              </p14:xfrm>
            </p:contentPart>
          </mc:Choice>
          <mc:Fallback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DD6E5F31-1FAF-F80F-8B2F-F3E2DD27431B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6100409" y="2653769"/>
                  <a:ext cx="5112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3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FB1BB8F2-7D63-2441-A697-825876B1108C}"/>
                    </a:ext>
                  </a:extLst>
                </p14:cNvPr>
                <p14:cNvContentPartPr/>
                <p14:nvPr/>
              </p14:nvContentPartPr>
              <p14:xfrm>
                <a:off x="6107249" y="2594009"/>
                <a:ext cx="245520" cy="356400"/>
              </p14:xfrm>
            </p:contentPart>
          </mc:Choice>
          <mc:Fallback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FB1BB8F2-7D63-2441-A697-825876B1108C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6098609" y="2585009"/>
                  <a:ext cx="263160" cy="374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55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1C4D5F65-6706-D166-7571-453A89524FE9}"/>
                  </a:ext>
                </a:extLst>
              </p14:cNvPr>
              <p14:cNvContentPartPr/>
              <p14:nvPr/>
            </p14:nvContentPartPr>
            <p14:xfrm>
              <a:off x="6578489" y="2584649"/>
              <a:ext cx="119520" cy="328680"/>
            </p14:xfrm>
          </p:contentPart>
        </mc:Choice>
        <mc:Fallback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1C4D5F65-6706-D166-7571-453A89524FE9}"/>
                  </a:ext>
                </a:extLst>
              </p:cNvPr>
              <p:cNvPicPr/>
              <p:nvPr/>
            </p:nvPicPr>
            <p:blipFill>
              <a:blip r:embed="rId456"/>
              <a:stretch>
                <a:fillRect/>
              </a:stretch>
            </p:blipFill>
            <p:spPr>
              <a:xfrm>
                <a:off x="6569849" y="2575649"/>
                <a:ext cx="137160" cy="34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276" name="Group 275">
            <a:extLst>
              <a:ext uri="{FF2B5EF4-FFF2-40B4-BE49-F238E27FC236}">
                <a16:creationId xmlns:a16="http://schemas.microsoft.com/office/drawing/2014/main" id="{157A9122-FF06-92BE-0E93-1B0669948060}"/>
              </a:ext>
            </a:extLst>
          </p:cNvPr>
          <p:cNvGrpSpPr/>
          <p:nvPr/>
        </p:nvGrpSpPr>
        <p:grpSpPr>
          <a:xfrm>
            <a:off x="6900689" y="2647649"/>
            <a:ext cx="414360" cy="327600"/>
            <a:chOff x="6900689" y="2647649"/>
            <a:chExt cx="414360" cy="327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57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4371A5F1-0D46-9962-AC71-4A887A76F509}"/>
                    </a:ext>
                  </a:extLst>
                </p14:cNvPr>
                <p14:cNvContentPartPr/>
                <p14:nvPr/>
              </p14:nvContentPartPr>
              <p14:xfrm>
                <a:off x="6900689" y="2647649"/>
                <a:ext cx="275040" cy="234360"/>
              </p14:xfrm>
            </p:contentPart>
          </mc:Choice>
          <mc:Fallback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4371A5F1-0D46-9962-AC71-4A887A76F509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6892049" y="2638649"/>
                  <a:ext cx="29268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9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A4180D8D-ACF9-8990-3230-1C5B1284D7F4}"/>
                    </a:ext>
                  </a:extLst>
                </p14:cNvPr>
                <p14:cNvContentPartPr/>
                <p14:nvPr/>
              </p14:nvContentPartPr>
              <p14:xfrm>
                <a:off x="7207769" y="2856089"/>
                <a:ext cx="107280" cy="119160"/>
              </p14:xfrm>
            </p:contentPart>
          </mc:Choice>
          <mc:Fallback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A4180D8D-ACF9-8990-3230-1C5B1284D7F4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7198769" y="2847449"/>
                  <a:ext cx="124920" cy="136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1DA5ED03-856B-D3E4-2617-32E039E646DE}"/>
              </a:ext>
            </a:extLst>
          </p:cNvPr>
          <p:cNvGrpSpPr/>
          <p:nvPr/>
        </p:nvGrpSpPr>
        <p:grpSpPr>
          <a:xfrm>
            <a:off x="7582169" y="2556209"/>
            <a:ext cx="484200" cy="433440"/>
            <a:chOff x="7582169" y="2556209"/>
            <a:chExt cx="484200" cy="433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61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B5CB0FBF-7397-265B-D50B-514225C507B2}"/>
                    </a:ext>
                  </a:extLst>
                </p14:cNvPr>
                <p14:cNvContentPartPr/>
                <p14:nvPr/>
              </p14:nvContentPartPr>
              <p14:xfrm>
                <a:off x="7588649" y="2734049"/>
                <a:ext cx="67680" cy="237600"/>
              </p14:xfrm>
            </p:contentPart>
          </mc:Choice>
          <mc:Fallback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B5CB0FBF-7397-265B-D50B-514225C507B2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7580009" y="2725049"/>
                  <a:ext cx="85320" cy="25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3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23B9A24C-92AF-0CE7-0C4E-0A2567BB5182}"/>
                    </a:ext>
                  </a:extLst>
                </p14:cNvPr>
                <p14:cNvContentPartPr/>
                <p14:nvPr/>
              </p14:nvContentPartPr>
              <p14:xfrm>
                <a:off x="7582169" y="2635049"/>
                <a:ext cx="212400" cy="278280"/>
              </p14:xfrm>
            </p:contentPart>
          </mc:Choice>
          <mc:Fallback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23B9A24C-92AF-0CE7-0C4E-0A2567BB5182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7573529" y="2626049"/>
                  <a:ext cx="230040" cy="29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5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3E59DF62-DF79-3E4C-505F-D959D7F920F6}"/>
                    </a:ext>
                  </a:extLst>
                </p14:cNvPr>
                <p14:cNvContentPartPr/>
                <p14:nvPr/>
              </p14:nvContentPartPr>
              <p14:xfrm>
                <a:off x="7796729" y="2556209"/>
                <a:ext cx="189360" cy="433440"/>
              </p14:xfrm>
            </p:contentPart>
          </mc:Choice>
          <mc:Fallback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3E59DF62-DF79-3E4C-505F-D959D7F920F6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7788089" y="2547569"/>
                  <a:ext cx="207000" cy="45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7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FED46653-B155-D469-C686-A521E205FCFA}"/>
                    </a:ext>
                  </a:extLst>
                </p14:cNvPr>
                <p14:cNvContentPartPr/>
                <p14:nvPr/>
              </p14:nvContentPartPr>
              <p14:xfrm>
                <a:off x="8066009" y="2916209"/>
                <a:ext cx="360" cy="360"/>
              </p14:xfrm>
            </p:contentPart>
          </mc:Choice>
          <mc:Fallback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FED46653-B155-D469-C686-A521E205FCFA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057369" y="2907209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20303029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BC518336-415E-15BA-C278-6A4AB4DA9E40}"/>
              </a:ext>
            </a:extLst>
          </p:cNvPr>
          <p:cNvGrpSpPr/>
          <p:nvPr/>
        </p:nvGrpSpPr>
        <p:grpSpPr>
          <a:xfrm>
            <a:off x="310529" y="98489"/>
            <a:ext cx="799200" cy="544320"/>
            <a:chOff x="310529" y="98489"/>
            <a:chExt cx="799200" cy="544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241617E0-6382-82CF-F92D-9E01FEFECDEA}"/>
                    </a:ext>
                  </a:extLst>
                </p14:cNvPr>
                <p14:cNvContentPartPr/>
                <p14:nvPr/>
              </p14:nvContentPartPr>
              <p14:xfrm>
                <a:off x="310529" y="166889"/>
                <a:ext cx="282600" cy="475920"/>
              </p14:xfrm>
            </p:contentPart>
          </mc:Choice>
          <mc:Fallback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241617E0-6382-82CF-F92D-9E01FEFECDEA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01889" y="158249"/>
                  <a:ext cx="300240" cy="49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F1E762EA-A296-ABCA-7E3F-2D0AF61B7BDF}"/>
                    </a:ext>
                  </a:extLst>
                </p14:cNvPr>
                <p14:cNvContentPartPr/>
                <p14:nvPr/>
              </p14:nvContentPartPr>
              <p14:xfrm>
                <a:off x="792929" y="120089"/>
                <a:ext cx="119520" cy="13896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F1E762EA-A296-ABCA-7E3F-2D0AF61B7BD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784289" y="111449"/>
                  <a:ext cx="13716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1717E515-8CC8-98DB-6EB8-5B03B0B2D11E}"/>
                    </a:ext>
                  </a:extLst>
                </p14:cNvPr>
                <p14:cNvContentPartPr/>
                <p14:nvPr/>
              </p14:nvContentPartPr>
              <p14:xfrm>
                <a:off x="967529" y="98489"/>
                <a:ext cx="142200" cy="24948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1717E515-8CC8-98DB-6EB8-5B03B0B2D11E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958889" y="89849"/>
                  <a:ext cx="15984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3090BCDF-CBED-FAAF-A222-ED0058677105}"/>
                    </a:ext>
                  </a:extLst>
                </p14:cNvPr>
                <p14:cNvContentPartPr/>
                <p14:nvPr/>
              </p14:nvContentPartPr>
              <p14:xfrm>
                <a:off x="767009" y="473969"/>
                <a:ext cx="218520" cy="13320"/>
              </p14:xfrm>
            </p:contentPart>
          </mc:Choice>
          <mc:Fallback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3090BCDF-CBED-FAAF-A222-ED0058677105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58369" y="464969"/>
                  <a:ext cx="23616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C2CA6C57-9DFB-D506-D600-359F8CCF6B08}"/>
                    </a:ext>
                  </a:extLst>
                </p14:cNvPr>
                <p14:cNvContentPartPr/>
                <p14:nvPr/>
              </p14:nvContentPartPr>
              <p14:xfrm>
                <a:off x="743609" y="590609"/>
                <a:ext cx="200520" cy="2088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C2CA6C57-9DFB-D506-D600-359F8CCF6B08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734609" y="581969"/>
                  <a:ext cx="218160" cy="38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8A0BB07-56A9-4BD5-5897-4ACB193898D0}"/>
              </a:ext>
            </a:extLst>
          </p:cNvPr>
          <p:cNvGrpSpPr/>
          <p:nvPr/>
        </p:nvGrpSpPr>
        <p:grpSpPr>
          <a:xfrm>
            <a:off x="1468649" y="176609"/>
            <a:ext cx="1248840" cy="587880"/>
            <a:chOff x="1468649" y="176609"/>
            <a:chExt cx="1248840" cy="587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9AD2769E-2456-DE83-B61F-A2BB3EEEE05C}"/>
                    </a:ext>
                  </a:extLst>
                </p14:cNvPr>
                <p14:cNvContentPartPr/>
                <p14:nvPr/>
              </p14:nvContentPartPr>
              <p14:xfrm>
                <a:off x="1468649" y="315569"/>
                <a:ext cx="236880" cy="10440"/>
              </p14:xfrm>
            </p:contentPart>
          </mc:Choice>
          <mc:Fallback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9AD2769E-2456-DE83-B61F-A2BB3EEEE05C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459649" y="306929"/>
                  <a:ext cx="25452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944E2518-7086-081A-9FD1-50CE46EE6127}"/>
                    </a:ext>
                  </a:extLst>
                </p14:cNvPr>
                <p14:cNvContentPartPr/>
                <p14:nvPr/>
              </p14:nvContentPartPr>
              <p14:xfrm>
                <a:off x="1606889" y="305849"/>
                <a:ext cx="25560" cy="24408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944E2518-7086-081A-9FD1-50CE46EE6127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597889" y="296849"/>
                  <a:ext cx="4320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C1BE33BC-AC8E-32B8-1409-09DF63663451}"/>
                    </a:ext>
                  </a:extLst>
                </p14:cNvPr>
                <p14:cNvContentPartPr/>
                <p14:nvPr/>
              </p14:nvContentPartPr>
              <p14:xfrm>
                <a:off x="1757369" y="363449"/>
                <a:ext cx="137880" cy="401040"/>
              </p14:xfrm>
            </p:contentPart>
          </mc:Choice>
          <mc:Fallback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C1BE33BC-AC8E-32B8-1409-09DF63663451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748729" y="354449"/>
                  <a:ext cx="155520" cy="41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6053F980-413D-BFF1-ED8B-67E8FD90F0FE}"/>
                    </a:ext>
                  </a:extLst>
                </p14:cNvPr>
                <p14:cNvContentPartPr/>
                <p14:nvPr/>
              </p14:nvContentPartPr>
              <p14:xfrm>
                <a:off x="1944209" y="327809"/>
                <a:ext cx="155160" cy="13644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6053F980-413D-BFF1-ED8B-67E8FD90F0FE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935209" y="318809"/>
                  <a:ext cx="1728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11F87B7A-370A-50FC-59C5-B80AF2A87CB6}"/>
                    </a:ext>
                  </a:extLst>
                </p14:cNvPr>
                <p14:cNvContentPartPr/>
                <p14:nvPr/>
              </p14:nvContentPartPr>
              <p14:xfrm>
                <a:off x="1935569" y="176609"/>
                <a:ext cx="6840" cy="3780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11F87B7A-370A-50FC-59C5-B80AF2A87CB6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926569" y="167609"/>
                  <a:ext cx="2448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F739FE0C-2B5C-F07D-4FE9-A3F05B26A4B4}"/>
                    </a:ext>
                  </a:extLst>
                </p14:cNvPr>
                <p14:cNvContentPartPr/>
                <p14:nvPr/>
              </p14:nvContentPartPr>
              <p14:xfrm>
                <a:off x="2161289" y="336449"/>
                <a:ext cx="5400" cy="10764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F739FE0C-2B5C-F07D-4FE9-A3F05B26A4B4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152289" y="327449"/>
                  <a:ext cx="2304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2BE0057A-02C9-4DF0-FD37-8730168519C7}"/>
                    </a:ext>
                  </a:extLst>
                </p14:cNvPr>
                <p14:cNvContentPartPr/>
                <p14:nvPr/>
              </p14:nvContentPartPr>
              <p14:xfrm>
                <a:off x="2162369" y="285689"/>
                <a:ext cx="114120" cy="31536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2BE0057A-02C9-4DF0-FD37-8730168519C7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153369" y="277049"/>
                  <a:ext cx="131760" cy="33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C5CEB4FA-CD72-998F-0F26-7E7040389912}"/>
                    </a:ext>
                  </a:extLst>
                </p14:cNvPr>
                <p14:cNvContentPartPr/>
                <p14:nvPr/>
              </p14:nvContentPartPr>
              <p14:xfrm>
                <a:off x="2356049" y="320969"/>
                <a:ext cx="149760" cy="145800"/>
              </p14:xfrm>
            </p:contentPart>
          </mc:Choice>
          <mc:Fallback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C5CEB4FA-CD72-998F-0F26-7E7040389912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347049" y="312329"/>
                  <a:ext cx="16740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12CF1F3D-1ACF-9193-A4D3-EFAE3899B991}"/>
                    </a:ext>
                  </a:extLst>
                </p14:cNvPr>
                <p14:cNvContentPartPr/>
                <p14:nvPr/>
              </p14:nvContentPartPr>
              <p14:xfrm>
                <a:off x="2523809" y="239249"/>
                <a:ext cx="193680" cy="22500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12CF1F3D-1ACF-9193-A4D3-EFAE3899B991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514809" y="230609"/>
                  <a:ext cx="211320" cy="242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6ECB416-94C5-8554-ED6D-5608CC902471}"/>
                  </a:ext>
                </a:extLst>
              </p14:cNvPr>
              <p14:cNvContentPartPr/>
              <p14:nvPr/>
            </p14:nvContentPartPr>
            <p14:xfrm>
              <a:off x="277049" y="206129"/>
              <a:ext cx="2511360" cy="3744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6ECB416-94C5-8554-ED6D-5608CC90247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87049" y="26129"/>
                <a:ext cx="2691000" cy="73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89A49F5-3547-C014-42C0-4553021F467A}"/>
                  </a:ext>
                </a:extLst>
              </p14:cNvPr>
              <p14:cNvContentPartPr/>
              <p14:nvPr/>
            </p14:nvContentPartPr>
            <p14:xfrm>
              <a:off x="2862569" y="269967"/>
              <a:ext cx="19080" cy="32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89A49F5-3547-C014-42C0-4553021F467A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53929" y="260967"/>
                <a:ext cx="3672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6A0CFF5-0552-299B-5D1A-00DE629F6D2A}"/>
                  </a:ext>
                </a:extLst>
              </p14:cNvPr>
              <p14:cNvContentPartPr/>
              <p14:nvPr/>
            </p14:nvContentPartPr>
            <p14:xfrm>
              <a:off x="2838809" y="400287"/>
              <a:ext cx="16920" cy="12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6A0CFF5-0552-299B-5D1A-00DE629F6D2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30169" y="391647"/>
                <a:ext cx="34560" cy="29880"/>
              </a:xfrm>
              <a:prstGeom prst="rect">
                <a:avLst/>
              </a:prstGeom>
            </p:spPr>
          </p:pic>
        </mc:Fallback>
      </mc:AlternateContent>
      <p:grpSp>
        <p:nvGrpSpPr>
          <p:cNvPr id="50" name="Group 49">
            <a:extLst>
              <a:ext uri="{FF2B5EF4-FFF2-40B4-BE49-F238E27FC236}">
                <a16:creationId xmlns:a16="http://schemas.microsoft.com/office/drawing/2014/main" id="{68B6FA26-F0B3-CA5D-AD8C-D6E25741DA7D}"/>
              </a:ext>
            </a:extLst>
          </p:cNvPr>
          <p:cNvGrpSpPr/>
          <p:nvPr/>
        </p:nvGrpSpPr>
        <p:grpSpPr>
          <a:xfrm>
            <a:off x="3140489" y="1077087"/>
            <a:ext cx="837720" cy="253080"/>
            <a:chOff x="3140489" y="1077087"/>
            <a:chExt cx="837720" cy="253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92DC557D-5B07-81ED-5F4D-F794692076A0}"/>
                    </a:ext>
                  </a:extLst>
                </p14:cNvPr>
                <p14:cNvContentPartPr/>
                <p14:nvPr/>
              </p14:nvContentPartPr>
              <p14:xfrm>
                <a:off x="3140489" y="1115967"/>
                <a:ext cx="213480" cy="214200"/>
              </p14:xfrm>
            </p:contentPart>
          </mc:Choice>
          <mc:Fallback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92DC557D-5B07-81ED-5F4D-F794692076A0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131489" y="1107327"/>
                  <a:ext cx="23112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9CF254BE-CA16-6941-26D6-C059569A8C02}"/>
                    </a:ext>
                  </a:extLst>
                </p14:cNvPr>
                <p14:cNvContentPartPr/>
                <p14:nvPr/>
              </p14:nvContentPartPr>
              <p14:xfrm>
                <a:off x="3401129" y="1147287"/>
                <a:ext cx="156600" cy="165960"/>
              </p14:xfrm>
            </p:contentPart>
          </mc:Choice>
          <mc:Fallback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9CF254BE-CA16-6941-26D6-C059569A8C02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392129" y="1138647"/>
                  <a:ext cx="17424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1AD22217-ADDF-2B5E-2E7B-77E747C2BDC9}"/>
                    </a:ext>
                  </a:extLst>
                </p14:cNvPr>
                <p14:cNvContentPartPr/>
                <p14:nvPr/>
              </p14:nvContentPartPr>
              <p14:xfrm>
                <a:off x="3616769" y="1096167"/>
                <a:ext cx="124920" cy="185760"/>
              </p14:xfrm>
            </p:contentPart>
          </mc:Choice>
          <mc:Fallback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1AD22217-ADDF-2B5E-2E7B-77E747C2BDC9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3607769" y="1087167"/>
                  <a:ext cx="14256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7DE94283-5F09-93C8-55F8-68FDAB78381F}"/>
                    </a:ext>
                  </a:extLst>
                </p14:cNvPr>
                <p14:cNvContentPartPr/>
                <p14:nvPr/>
              </p14:nvContentPartPr>
              <p14:xfrm>
                <a:off x="3783449" y="1077087"/>
                <a:ext cx="194760" cy="236160"/>
              </p14:xfrm>
            </p:contentPart>
          </mc:Choice>
          <mc:Fallback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7DE94283-5F09-93C8-55F8-68FDAB78381F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3774809" y="1068087"/>
                  <a:ext cx="212400" cy="253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984D4CA0-9A44-BDFD-C415-245087088E48}"/>
              </a:ext>
            </a:extLst>
          </p:cNvPr>
          <p:cNvGrpSpPr/>
          <p:nvPr/>
        </p:nvGrpSpPr>
        <p:grpSpPr>
          <a:xfrm>
            <a:off x="4559969" y="925887"/>
            <a:ext cx="2094840" cy="552240"/>
            <a:chOff x="4559969" y="925887"/>
            <a:chExt cx="2094840" cy="552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F28E7419-397B-F681-BC88-1DABE690B6D6}"/>
                    </a:ext>
                  </a:extLst>
                </p14:cNvPr>
                <p14:cNvContentPartPr/>
                <p14:nvPr/>
              </p14:nvContentPartPr>
              <p14:xfrm>
                <a:off x="4559969" y="925887"/>
                <a:ext cx="193680" cy="380880"/>
              </p14:xfrm>
            </p:contentPart>
          </mc:Choice>
          <mc:Fallback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F28E7419-397B-F681-BC88-1DABE690B6D6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4551329" y="916887"/>
                  <a:ext cx="211320" cy="39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5E92ECA9-45AE-E31B-0DFF-4BE833FAF41E}"/>
                    </a:ext>
                  </a:extLst>
                </p14:cNvPr>
                <p14:cNvContentPartPr/>
                <p14:nvPr/>
              </p14:nvContentPartPr>
              <p14:xfrm>
                <a:off x="4777409" y="1142967"/>
                <a:ext cx="149040" cy="181800"/>
              </p14:xfrm>
            </p:contentPart>
          </mc:Choice>
          <mc:Fallback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5E92ECA9-45AE-E31B-0DFF-4BE833FAF41E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768409" y="1133967"/>
                  <a:ext cx="16668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4BA4594A-C4C4-B706-FCB7-327CF5A30100}"/>
                    </a:ext>
                  </a:extLst>
                </p14:cNvPr>
                <p14:cNvContentPartPr/>
                <p14:nvPr/>
              </p14:nvContentPartPr>
              <p14:xfrm>
                <a:off x="5031569" y="1103007"/>
                <a:ext cx="494280" cy="198000"/>
              </p14:xfrm>
            </p:contentPart>
          </mc:Choice>
          <mc:Fallback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4BA4594A-C4C4-B706-FCB7-327CF5A30100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5022929" y="1094007"/>
                  <a:ext cx="51192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D23F636B-39EA-15CA-35A5-1C9FC78BF17D}"/>
                    </a:ext>
                  </a:extLst>
                </p14:cNvPr>
                <p14:cNvContentPartPr/>
                <p14:nvPr/>
              </p14:nvContentPartPr>
              <p14:xfrm>
                <a:off x="5208689" y="985647"/>
                <a:ext cx="100080" cy="492480"/>
              </p14:xfrm>
            </p:contentPart>
          </mc:Choice>
          <mc:Fallback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D23F636B-39EA-15CA-35A5-1C9FC78BF17D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200049" y="976647"/>
                  <a:ext cx="117720" cy="51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6EA8086D-DA02-B785-5A52-FC555222E8A9}"/>
                    </a:ext>
                  </a:extLst>
                </p14:cNvPr>
                <p14:cNvContentPartPr/>
                <p14:nvPr/>
              </p14:nvContentPartPr>
              <p14:xfrm>
                <a:off x="5564009" y="1070247"/>
                <a:ext cx="144000" cy="210240"/>
              </p14:xfrm>
            </p:contentPart>
          </mc:Choice>
          <mc:Fallback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6EA8086D-DA02-B785-5A52-FC555222E8A9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5555009" y="1061607"/>
                  <a:ext cx="16164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A63E6720-8262-891A-A5F2-0F25538D9E97}"/>
                    </a:ext>
                  </a:extLst>
                </p14:cNvPr>
                <p14:cNvContentPartPr/>
                <p14:nvPr/>
              </p14:nvContentPartPr>
              <p14:xfrm>
                <a:off x="5572649" y="935607"/>
                <a:ext cx="8280" cy="9720"/>
              </p14:xfrm>
            </p:contentPart>
          </mc:Choice>
          <mc:Fallback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A63E6720-8262-891A-A5F2-0F25538D9E97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5563649" y="926967"/>
                  <a:ext cx="259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49E2E420-4996-1747-0B75-18A6DB2FA7A2}"/>
                    </a:ext>
                  </a:extLst>
                </p14:cNvPr>
                <p14:cNvContentPartPr/>
                <p14:nvPr/>
              </p14:nvContentPartPr>
              <p14:xfrm>
                <a:off x="5763449" y="1069527"/>
                <a:ext cx="158760" cy="171360"/>
              </p14:xfrm>
            </p:contentPart>
          </mc:Choice>
          <mc:Fallback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49E2E420-4996-1747-0B75-18A6DB2FA7A2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5754449" y="1060887"/>
                  <a:ext cx="17640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A12BDEAF-1C9D-67BA-F89F-AB22BAB9D46D}"/>
                    </a:ext>
                  </a:extLst>
                </p14:cNvPr>
                <p14:cNvContentPartPr/>
                <p14:nvPr/>
              </p14:nvContentPartPr>
              <p14:xfrm>
                <a:off x="6014369" y="1083567"/>
                <a:ext cx="145800" cy="165960"/>
              </p14:xfrm>
            </p:contentPart>
          </mc:Choice>
          <mc:Fallback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A12BDEAF-1C9D-67BA-F89F-AB22BAB9D46D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6005369" y="1074567"/>
                  <a:ext cx="16344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CBA0AFB1-2D33-188F-6B2E-0A718CA90D01}"/>
                    </a:ext>
                  </a:extLst>
                </p14:cNvPr>
                <p14:cNvContentPartPr/>
                <p14:nvPr/>
              </p14:nvContentPartPr>
              <p14:xfrm>
                <a:off x="6235049" y="1083207"/>
                <a:ext cx="143640" cy="163800"/>
              </p14:xfrm>
            </p:contentPart>
          </mc:Choice>
          <mc:Fallback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CBA0AFB1-2D33-188F-6B2E-0A718CA90D01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6226049" y="1074207"/>
                  <a:ext cx="16128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20E0835F-E408-EE8C-C8AC-C84856296953}"/>
                    </a:ext>
                  </a:extLst>
                </p14:cNvPr>
                <p14:cNvContentPartPr/>
                <p14:nvPr/>
              </p14:nvContentPartPr>
              <p14:xfrm>
                <a:off x="6478769" y="1039287"/>
                <a:ext cx="176040" cy="214560"/>
              </p14:xfrm>
            </p:contentPart>
          </mc:Choice>
          <mc:Fallback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20E0835F-E408-EE8C-C8AC-C84856296953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6469769" y="1030287"/>
                  <a:ext cx="193680" cy="232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6370534-4969-3706-BF44-B938A405B5DB}"/>
              </a:ext>
            </a:extLst>
          </p:cNvPr>
          <p:cNvGrpSpPr/>
          <p:nvPr/>
        </p:nvGrpSpPr>
        <p:grpSpPr>
          <a:xfrm>
            <a:off x="6913289" y="851367"/>
            <a:ext cx="1838520" cy="643320"/>
            <a:chOff x="6913289" y="851367"/>
            <a:chExt cx="1838520" cy="643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16E0159F-DE5B-7E38-A2D3-A813B7AFCAAE}"/>
                    </a:ext>
                  </a:extLst>
                </p14:cNvPr>
                <p14:cNvContentPartPr/>
                <p14:nvPr/>
              </p14:nvContentPartPr>
              <p14:xfrm>
                <a:off x="6913289" y="1070247"/>
                <a:ext cx="232560" cy="200520"/>
              </p14:xfrm>
            </p:contentPart>
          </mc:Choice>
          <mc:Fallback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16E0159F-DE5B-7E38-A2D3-A813B7AFCAAE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6904289" y="1061247"/>
                  <a:ext cx="25020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F46EDE5A-BEDC-496A-E1CA-0DA62208AACF}"/>
                    </a:ext>
                  </a:extLst>
                </p14:cNvPr>
                <p14:cNvContentPartPr/>
                <p14:nvPr/>
              </p14:nvContentPartPr>
              <p14:xfrm>
                <a:off x="7191929" y="1081407"/>
                <a:ext cx="182160" cy="400320"/>
              </p14:xfrm>
            </p:contentPart>
          </mc:Choice>
          <mc:Fallback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F46EDE5A-BEDC-496A-E1CA-0DA62208AACF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7183289" y="1072407"/>
                  <a:ext cx="199800" cy="41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CB81A250-1074-34BC-A143-C6CEC6D12A31}"/>
                    </a:ext>
                  </a:extLst>
                </p14:cNvPr>
                <p14:cNvContentPartPr/>
                <p14:nvPr/>
              </p14:nvContentPartPr>
              <p14:xfrm>
                <a:off x="7460129" y="1082127"/>
                <a:ext cx="13320" cy="189720"/>
              </p14:xfrm>
            </p:contentPart>
          </mc:Choice>
          <mc:Fallback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CB81A250-1074-34BC-A143-C6CEC6D12A31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7451489" y="1073487"/>
                  <a:ext cx="3096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3F809E7E-8BCF-6FBF-B34D-183CAA9CBBB1}"/>
                    </a:ext>
                  </a:extLst>
                </p14:cNvPr>
                <p14:cNvContentPartPr/>
                <p14:nvPr/>
              </p14:nvContentPartPr>
              <p14:xfrm>
                <a:off x="7553009" y="877287"/>
                <a:ext cx="216360" cy="352800"/>
              </p14:xfrm>
            </p:contentPart>
          </mc:Choice>
          <mc:Fallback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3F809E7E-8BCF-6FBF-B34D-183CAA9CBBB1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7544369" y="868287"/>
                  <a:ext cx="234000" cy="37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03E586A4-5FCB-784A-855A-747C4879C163}"/>
                    </a:ext>
                  </a:extLst>
                </p14:cNvPr>
                <p14:cNvContentPartPr/>
                <p14:nvPr/>
              </p14:nvContentPartPr>
              <p14:xfrm>
                <a:off x="7875209" y="1070247"/>
                <a:ext cx="214920" cy="142920"/>
              </p14:xfrm>
            </p:contentPart>
          </mc:Choice>
          <mc:Fallback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03E586A4-5FCB-784A-855A-747C4879C163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7866569" y="1061607"/>
                  <a:ext cx="23256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8C869C87-7327-1652-3FAC-4A63F25B3917}"/>
                    </a:ext>
                  </a:extLst>
                </p14:cNvPr>
                <p14:cNvContentPartPr/>
                <p14:nvPr/>
              </p14:nvContentPartPr>
              <p14:xfrm>
                <a:off x="7761089" y="924807"/>
                <a:ext cx="176760" cy="569880"/>
              </p14:xfrm>
            </p:contentPart>
          </mc:Choice>
          <mc:Fallback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8C869C87-7327-1652-3FAC-4A63F25B3917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7752089" y="915807"/>
                  <a:ext cx="194400" cy="58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05484E9D-A20D-9D6F-4683-2F836AACE138}"/>
                    </a:ext>
                  </a:extLst>
                </p14:cNvPr>
                <p14:cNvContentPartPr/>
                <p14:nvPr/>
              </p14:nvContentPartPr>
              <p14:xfrm>
                <a:off x="8125769" y="1088967"/>
                <a:ext cx="120240" cy="159480"/>
              </p14:xfrm>
            </p:contentPart>
          </mc:Choice>
          <mc:Fallback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05484E9D-A20D-9D6F-4683-2F836AACE138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116769" y="1080327"/>
                  <a:ext cx="13788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C15ECB82-BDDD-E77D-5356-ABDC2FF1B10E}"/>
                    </a:ext>
                  </a:extLst>
                </p14:cNvPr>
                <p14:cNvContentPartPr/>
                <p14:nvPr/>
              </p14:nvContentPartPr>
              <p14:xfrm>
                <a:off x="8323409" y="1083207"/>
                <a:ext cx="129600" cy="160920"/>
              </p14:xfrm>
            </p:contentPart>
          </mc:Choice>
          <mc:Fallback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C15ECB82-BDDD-E77D-5356-ABDC2FF1B10E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314769" y="1074567"/>
                  <a:ext cx="14724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8FA05AC9-00E0-5802-8901-AF7992E5305D}"/>
                    </a:ext>
                  </a:extLst>
                </p14:cNvPr>
                <p14:cNvContentPartPr/>
                <p14:nvPr/>
              </p14:nvContentPartPr>
              <p14:xfrm>
                <a:off x="8416289" y="851367"/>
                <a:ext cx="8640" cy="78120"/>
              </p14:xfrm>
            </p:contentPart>
          </mc:Choice>
          <mc:Fallback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8FA05AC9-00E0-5802-8901-AF7992E5305D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8407649" y="842367"/>
                  <a:ext cx="262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CB159E22-C6EA-9C1E-35ED-5B6C068C9EE6}"/>
                    </a:ext>
                  </a:extLst>
                </p14:cNvPr>
                <p14:cNvContentPartPr/>
                <p14:nvPr/>
              </p14:nvContentPartPr>
              <p14:xfrm>
                <a:off x="8534729" y="1033167"/>
                <a:ext cx="217080" cy="21816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CB159E22-C6EA-9C1E-35ED-5B6C068C9EE6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8525729" y="1024167"/>
                  <a:ext cx="234720" cy="235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B6D53FBD-C1D6-678F-FD32-8978C7D7BCB1}"/>
              </a:ext>
            </a:extLst>
          </p:cNvPr>
          <p:cNvGrpSpPr/>
          <p:nvPr/>
        </p:nvGrpSpPr>
        <p:grpSpPr>
          <a:xfrm>
            <a:off x="9075809" y="1077447"/>
            <a:ext cx="382320" cy="220680"/>
            <a:chOff x="9075809" y="1077447"/>
            <a:chExt cx="382320" cy="220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427FD56D-5C9C-DA5D-AD26-8F6A652A037E}"/>
                    </a:ext>
                  </a:extLst>
                </p14:cNvPr>
                <p14:cNvContentPartPr/>
                <p14:nvPr/>
              </p14:nvContentPartPr>
              <p14:xfrm>
                <a:off x="9075809" y="1078527"/>
                <a:ext cx="204480" cy="21060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427FD56D-5C9C-DA5D-AD26-8F6A652A037E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066809" y="1069887"/>
                  <a:ext cx="22212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000D8E14-935E-D459-3362-6AD4D28E1C6E}"/>
                    </a:ext>
                  </a:extLst>
                </p14:cNvPr>
                <p14:cNvContentPartPr/>
                <p14:nvPr/>
              </p14:nvContentPartPr>
              <p14:xfrm>
                <a:off x="9295769" y="1077447"/>
                <a:ext cx="162360" cy="220680"/>
              </p14:xfrm>
            </p:contentPart>
          </mc:Choice>
          <mc:Fallback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000D8E14-935E-D459-3362-6AD4D28E1C6E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287129" y="1068807"/>
                  <a:ext cx="180000" cy="238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2711D7D1-2114-6842-A8F6-BE70A7030805}"/>
              </a:ext>
            </a:extLst>
          </p:cNvPr>
          <p:cNvGrpSpPr/>
          <p:nvPr/>
        </p:nvGrpSpPr>
        <p:grpSpPr>
          <a:xfrm>
            <a:off x="9725249" y="997167"/>
            <a:ext cx="1719360" cy="470880"/>
            <a:chOff x="9725249" y="997167"/>
            <a:chExt cx="1719360" cy="470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811B730B-9D02-A36C-67AA-D3674ADAEC6C}"/>
                    </a:ext>
                  </a:extLst>
                </p14:cNvPr>
                <p14:cNvContentPartPr/>
                <p14:nvPr/>
              </p14:nvContentPartPr>
              <p14:xfrm>
                <a:off x="9725249" y="1104087"/>
                <a:ext cx="259920" cy="34668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811B730B-9D02-A36C-67AA-D3674ADAEC6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9716249" y="1095087"/>
                  <a:ext cx="27756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6F54F8AA-8DF0-F6A5-7CAD-CFE153AB440E}"/>
                    </a:ext>
                  </a:extLst>
                </p14:cNvPr>
                <p14:cNvContentPartPr/>
                <p14:nvPr/>
              </p14:nvContentPartPr>
              <p14:xfrm>
                <a:off x="10060769" y="1114887"/>
                <a:ext cx="11520" cy="184320"/>
              </p14:xfrm>
            </p:contentPart>
          </mc:Choice>
          <mc:Fallback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6F54F8AA-8DF0-F6A5-7CAD-CFE153AB440E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0051769" y="1105887"/>
                  <a:ext cx="2916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B7DCE38A-E263-100A-9884-99B4D0467220}"/>
                    </a:ext>
                  </a:extLst>
                </p14:cNvPr>
                <p14:cNvContentPartPr/>
                <p14:nvPr/>
              </p14:nvContentPartPr>
              <p14:xfrm>
                <a:off x="10145729" y="1151607"/>
                <a:ext cx="149400" cy="140760"/>
              </p14:xfrm>
            </p:contentPart>
          </mc:Choice>
          <mc:Fallback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B7DCE38A-E263-100A-9884-99B4D0467220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0136729" y="1142607"/>
                  <a:ext cx="16704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6A311FC7-41F2-16E7-E33F-8736B9B2B3AA}"/>
                    </a:ext>
                  </a:extLst>
                </p14:cNvPr>
                <p14:cNvContentPartPr/>
                <p14:nvPr/>
              </p14:nvContentPartPr>
              <p14:xfrm>
                <a:off x="10350929" y="1161327"/>
                <a:ext cx="138600" cy="145440"/>
              </p14:xfrm>
            </p:contentPart>
          </mc:Choice>
          <mc:Fallback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6A311FC7-41F2-16E7-E33F-8736B9B2B3AA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0342289" y="1152327"/>
                  <a:ext cx="1562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9F0A9E39-6E03-2DD9-8A12-D616E9BC80CB}"/>
                    </a:ext>
                  </a:extLst>
                </p14:cNvPr>
                <p14:cNvContentPartPr/>
                <p14:nvPr/>
              </p14:nvContentPartPr>
              <p14:xfrm>
                <a:off x="10418249" y="997167"/>
                <a:ext cx="360" cy="23400"/>
              </p14:xfrm>
            </p:contentPart>
          </mc:Choice>
          <mc:Fallback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9F0A9E39-6E03-2DD9-8A12-D616E9BC80CB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0409609" y="988527"/>
                  <a:ext cx="180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D554C3E0-CA0E-48BF-C75F-C2BE3FE4A010}"/>
                    </a:ext>
                  </a:extLst>
                </p14:cNvPr>
                <p14:cNvContentPartPr/>
                <p14:nvPr/>
              </p14:nvContentPartPr>
              <p14:xfrm>
                <a:off x="10579889" y="1141527"/>
                <a:ext cx="163800" cy="156960"/>
              </p14:xfrm>
            </p:contentPart>
          </mc:Choice>
          <mc:Fallback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D554C3E0-CA0E-48BF-C75F-C2BE3FE4A010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0571249" y="1132527"/>
                  <a:ext cx="18144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C65355F2-A294-FD81-CCD1-C26A68A80D6A}"/>
                    </a:ext>
                  </a:extLst>
                </p14:cNvPr>
                <p14:cNvContentPartPr/>
                <p14:nvPr/>
              </p14:nvContentPartPr>
              <p14:xfrm>
                <a:off x="10496729" y="1027047"/>
                <a:ext cx="154080" cy="441000"/>
              </p14:xfrm>
            </p:contentPart>
          </mc:Choice>
          <mc:Fallback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C65355F2-A294-FD81-CCD1-C26A68A80D6A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0488089" y="1018407"/>
                  <a:ext cx="171720" cy="45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39B1032F-7F28-6219-3F75-77FDB0E969AF}"/>
                    </a:ext>
                  </a:extLst>
                </p14:cNvPr>
                <p14:cNvContentPartPr/>
                <p14:nvPr/>
              </p14:nvContentPartPr>
              <p14:xfrm>
                <a:off x="10858529" y="1126047"/>
                <a:ext cx="320400" cy="174960"/>
              </p14:xfrm>
            </p:contentPart>
          </mc:Choice>
          <mc:Fallback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39B1032F-7F28-6219-3F75-77FDB0E969A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0849889" y="1117047"/>
                  <a:ext cx="33804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5EDDE107-28F4-12FE-D961-4C15F917CA85}"/>
                    </a:ext>
                  </a:extLst>
                </p14:cNvPr>
                <p14:cNvContentPartPr/>
                <p14:nvPr/>
              </p14:nvContentPartPr>
              <p14:xfrm>
                <a:off x="11272169" y="1164207"/>
                <a:ext cx="172440" cy="149400"/>
              </p14:xfrm>
            </p:contentPart>
          </mc:Choice>
          <mc:Fallback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5EDDE107-28F4-12FE-D961-4C15F917CA85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1263529" y="1155207"/>
                  <a:ext cx="190080" cy="167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A05D631B-B406-F1C4-AD79-2A74BDEED5A6}"/>
              </a:ext>
            </a:extLst>
          </p:cNvPr>
          <p:cNvGrpSpPr/>
          <p:nvPr/>
        </p:nvGrpSpPr>
        <p:grpSpPr>
          <a:xfrm>
            <a:off x="279929" y="1002207"/>
            <a:ext cx="2454480" cy="1037520"/>
            <a:chOff x="279929" y="1002207"/>
            <a:chExt cx="2454480" cy="1037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D082727C-4EF4-EE2F-2C35-2B2A4BD010AE}"/>
                    </a:ext>
                  </a:extLst>
                </p14:cNvPr>
                <p14:cNvContentPartPr/>
                <p14:nvPr/>
              </p14:nvContentPartPr>
              <p14:xfrm>
                <a:off x="710129" y="1053327"/>
                <a:ext cx="214200" cy="380880"/>
              </p14:xfrm>
            </p:contentPart>
          </mc:Choice>
          <mc:Fallback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D082727C-4EF4-EE2F-2C35-2B2A4BD010AE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701129" y="1044327"/>
                  <a:ext cx="231840" cy="39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A8F90940-FE9C-3362-712F-DF598E676A7C}"/>
                    </a:ext>
                  </a:extLst>
                </p14:cNvPr>
                <p14:cNvContentPartPr/>
                <p14:nvPr/>
              </p14:nvContentPartPr>
              <p14:xfrm>
                <a:off x="733169" y="1239087"/>
                <a:ext cx="117720" cy="32760"/>
              </p14:xfrm>
            </p:contentPart>
          </mc:Choice>
          <mc:Fallback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A8F90940-FE9C-3362-712F-DF598E676A7C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724169" y="1230447"/>
                  <a:ext cx="13536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E870E443-BD7A-1597-90E1-B6B777BC5392}"/>
                    </a:ext>
                  </a:extLst>
                </p14:cNvPr>
                <p14:cNvContentPartPr/>
                <p14:nvPr/>
              </p14:nvContentPartPr>
              <p14:xfrm>
                <a:off x="977609" y="1203807"/>
                <a:ext cx="136080" cy="181080"/>
              </p14:xfrm>
            </p:contentPart>
          </mc:Choice>
          <mc:Fallback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E870E443-BD7A-1597-90E1-B6B777BC5392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968609" y="1194807"/>
                  <a:ext cx="15372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B648FC38-6E8E-54E0-DFFF-F8F55F261FD0}"/>
                    </a:ext>
                  </a:extLst>
                </p14:cNvPr>
                <p14:cNvContentPartPr/>
                <p14:nvPr/>
              </p14:nvContentPartPr>
              <p14:xfrm>
                <a:off x="1203689" y="1204167"/>
                <a:ext cx="204120" cy="169560"/>
              </p14:xfrm>
            </p:contentPart>
          </mc:Choice>
          <mc:Fallback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B648FC38-6E8E-54E0-DFFF-F8F55F261FD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194689" y="1195527"/>
                  <a:ext cx="22176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273B5CC3-9C96-FD3C-5819-E5990EF8C876}"/>
                    </a:ext>
                  </a:extLst>
                </p14:cNvPr>
                <p14:cNvContentPartPr/>
                <p14:nvPr/>
              </p14:nvContentPartPr>
              <p14:xfrm>
                <a:off x="1416089" y="1049007"/>
                <a:ext cx="184680" cy="343080"/>
              </p14:xfrm>
            </p:contentPart>
          </mc:Choice>
          <mc:Fallback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273B5CC3-9C96-FD3C-5819-E5990EF8C876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407089" y="1040007"/>
                  <a:ext cx="202320" cy="36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D804D0FF-CBCE-4646-ADEB-8FD533286F97}"/>
                    </a:ext>
                  </a:extLst>
                </p14:cNvPr>
                <p14:cNvContentPartPr/>
                <p14:nvPr/>
              </p14:nvContentPartPr>
              <p14:xfrm>
                <a:off x="1664129" y="1210647"/>
                <a:ext cx="116280" cy="167040"/>
              </p14:xfrm>
            </p:contentPart>
          </mc:Choice>
          <mc:Fallback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D804D0FF-CBCE-4646-ADEB-8FD533286F97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655489" y="1201647"/>
                  <a:ext cx="13392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98C5933C-A4C6-D89F-FDB4-67625F33F326}"/>
                    </a:ext>
                  </a:extLst>
                </p14:cNvPr>
                <p14:cNvContentPartPr/>
                <p14:nvPr/>
              </p14:nvContentPartPr>
              <p14:xfrm>
                <a:off x="1711289" y="1002207"/>
                <a:ext cx="9360" cy="32760"/>
              </p14:xfrm>
            </p:contentPart>
          </mc:Choice>
          <mc:Fallback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98C5933C-A4C6-D89F-FDB4-67625F33F326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702649" y="993567"/>
                  <a:ext cx="2700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A9893C18-D361-8761-6D28-B036E50BE295}"/>
                    </a:ext>
                  </a:extLst>
                </p14:cNvPr>
                <p14:cNvContentPartPr/>
                <p14:nvPr/>
              </p14:nvContentPartPr>
              <p14:xfrm>
                <a:off x="1869689" y="1175367"/>
                <a:ext cx="128520" cy="16776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A9893C18-D361-8761-6D28-B036E50BE295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861049" y="1166367"/>
                  <a:ext cx="1461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377B0C2F-26A3-E422-B998-AD0099647CD5}"/>
                    </a:ext>
                  </a:extLst>
                </p14:cNvPr>
                <p14:cNvContentPartPr/>
                <p14:nvPr/>
              </p14:nvContentPartPr>
              <p14:xfrm>
                <a:off x="2084249" y="1140807"/>
                <a:ext cx="114840" cy="18504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377B0C2F-26A3-E422-B998-AD0099647CD5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2075249" y="1131807"/>
                  <a:ext cx="13248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7BC7D67-0D99-79E6-123F-4645DCD682BD}"/>
                    </a:ext>
                  </a:extLst>
                </p14:cNvPr>
                <p14:cNvContentPartPr/>
                <p14:nvPr/>
              </p14:nvContentPartPr>
              <p14:xfrm>
                <a:off x="2321129" y="1140447"/>
                <a:ext cx="209160" cy="16596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7BC7D67-0D99-79E6-123F-4645DCD682BD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2312489" y="1131447"/>
                  <a:ext cx="22680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58FC80FF-9E11-9975-DE59-2F427CC48DD0}"/>
                    </a:ext>
                  </a:extLst>
                </p14:cNvPr>
                <p14:cNvContentPartPr/>
                <p14:nvPr/>
              </p14:nvContentPartPr>
              <p14:xfrm>
                <a:off x="2280809" y="1036047"/>
                <a:ext cx="60480" cy="49392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58FC80FF-9E11-9975-DE59-2F427CC48DD0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2271809" y="1027407"/>
                  <a:ext cx="78120" cy="51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2D381D79-EFCE-B662-A7E3-08242F2827DF}"/>
                    </a:ext>
                  </a:extLst>
                </p14:cNvPr>
                <p14:cNvContentPartPr/>
                <p14:nvPr/>
              </p14:nvContentPartPr>
              <p14:xfrm>
                <a:off x="2613809" y="1091847"/>
                <a:ext cx="120600" cy="21852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2D381D79-EFCE-B662-A7E3-08242F2827DF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2605169" y="1082847"/>
                  <a:ext cx="13824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4C9A8CCB-4BF6-32B5-86C4-00091A5A025B}"/>
                    </a:ext>
                  </a:extLst>
                </p14:cNvPr>
                <p14:cNvContentPartPr/>
                <p14:nvPr/>
              </p14:nvContentPartPr>
              <p14:xfrm>
                <a:off x="281729" y="1695567"/>
                <a:ext cx="48240" cy="148680"/>
              </p14:xfrm>
            </p:contentPart>
          </mc:Choice>
          <mc:Fallback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4C9A8CCB-4BF6-32B5-86C4-00091A5A025B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272729" y="1686567"/>
                  <a:ext cx="658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EE878E10-ECCC-020B-D85E-83AFB7A35D1C}"/>
                    </a:ext>
                  </a:extLst>
                </p14:cNvPr>
                <p14:cNvContentPartPr/>
                <p14:nvPr/>
              </p14:nvContentPartPr>
              <p14:xfrm>
                <a:off x="279929" y="1636887"/>
                <a:ext cx="152640" cy="208800"/>
              </p14:xfrm>
            </p:contentPart>
          </mc:Choice>
          <mc:Fallback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EE878E10-ECCC-020B-D85E-83AFB7A35D1C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270929" y="1628247"/>
                  <a:ext cx="17028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18928BAF-0576-172C-ECDC-DCCF700A67CD}"/>
                    </a:ext>
                  </a:extLst>
                </p14:cNvPr>
                <p14:cNvContentPartPr/>
                <p14:nvPr/>
              </p14:nvContentPartPr>
              <p14:xfrm>
                <a:off x="462809" y="1683327"/>
                <a:ext cx="146880" cy="356400"/>
              </p14:xfrm>
            </p:contentPart>
          </mc:Choice>
          <mc:Fallback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18928BAF-0576-172C-ECDC-DCCF700A67CD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454169" y="1674687"/>
                  <a:ext cx="164520" cy="37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A401A63B-BB2F-C924-E376-5B806942D0D6}"/>
                    </a:ext>
                  </a:extLst>
                </p14:cNvPr>
                <p14:cNvContentPartPr/>
                <p14:nvPr/>
              </p14:nvContentPartPr>
              <p14:xfrm>
                <a:off x="669809" y="1637247"/>
                <a:ext cx="208800" cy="174240"/>
              </p14:xfrm>
            </p:contentPart>
          </mc:Choice>
          <mc:Fallback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A401A63B-BB2F-C924-E376-5B806942D0D6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661169" y="1628247"/>
                  <a:ext cx="22644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D7A6DAD0-2857-6F8C-AB02-9CD8BCD5CC2B}"/>
                    </a:ext>
                  </a:extLst>
                </p14:cNvPr>
                <p14:cNvContentPartPr/>
                <p14:nvPr/>
              </p14:nvContentPartPr>
              <p14:xfrm>
                <a:off x="764489" y="1487847"/>
                <a:ext cx="12600" cy="38880"/>
              </p14:xfrm>
            </p:contentPart>
          </mc:Choice>
          <mc:Fallback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D7A6DAD0-2857-6F8C-AB02-9CD8BCD5CC2B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755849" y="1478847"/>
                  <a:ext cx="3024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4CEC31CC-0253-F727-C54F-5AD4C225772B}"/>
                    </a:ext>
                  </a:extLst>
                </p14:cNvPr>
                <p14:cNvContentPartPr/>
                <p14:nvPr/>
              </p14:nvContentPartPr>
              <p14:xfrm>
                <a:off x="925049" y="1627527"/>
                <a:ext cx="189360" cy="212040"/>
              </p14:xfrm>
            </p:contentPart>
          </mc:Choice>
          <mc:Fallback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4CEC31CC-0253-F727-C54F-5AD4C225772B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916049" y="1618887"/>
                  <a:ext cx="20700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C60BB420-CBC7-74A7-7743-60B546B99BEC}"/>
                    </a:ext>
                  </a:extLst>
                </p14:cNvPr>
                <p14:cNvContentPartPr/>
                <p14:nvPr/>
              </p14:nvContentPartPr>
              <p14:xfrm>
                <a:off x="1149689" y="1626447"/>
                <a:ext cx="232560" cy="176040"/>
              </p14:xfrm>
            </p:contentPart>
          </mc:Choice>
          <mc:Fallback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C60BB420-CBC7-74A7-7743-60B546B99BEC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1140689" y="1617447"/>
                  <a:ext cx="25020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55837795-4FA2-2607-5D99-B78E8DE492F0}"/>
                    </a:ext>
                  </a:extLst>
                </p14:cNvPr>
                <p14:cNvContentPartPr/>
                <p14:nvPr/>
              </p14:nvContentPartPr>
              <p14:xfrm>
                <a:off x="1468649" y="1646607"/>
                <a:ext cx="135360" cy="159480"/>
              </p14:xfrm>
            </p:contentPart>
          </mc:Choice>
          <mc:Fallback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55837795-4FA2-2607-5D99-B78E8DE492F0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1459649" y="1637967"/>
                  <a:ext cx="153000" cy="177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BE586925-0EA4-7BD4-BD4C-183D7B6B9953}"/>
              </a:ext>
            </a:extLst>
          </p:cNvPr>
          <p:cNvGrpSpPr/>
          <p:nvPr/>
        </p:nvGrpSpPr>
        <p:grpSpPr>
          <a:xfrm>
            <a:off x="2097929" y="1506207"/>
            <a:ext cx="2574360" cy="556560"/>
            <a:chOff x="2097929" y="1506207"/>
            <a:chExt cx="2574360" cy="556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8016EBB0-F069-0AE4-C503-09412E63C813}"/>
                    </a:ext>
                  </a:extLst>
                </p14:cNvPr>
                <p14:cNvContentPartPr/>
                <p14:nvPr/>
              </p14:nvContentPartPr>
              <p14:xfrm>
                <a:off x="2097929" y="1696287"/>
                <a:ext cx="24840" cy="106200"/>
              </p14:xfrm>
            </p:contentPart>
          </mc:Choice>
          <mc:Fallback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8016EBB0-F069-0AE4-C503-09412E63C813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2088929" y="1687287"/>
                  <a:ext cx="424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84AF0127-8541-5D39-C84A-7CC5123144E6}"/>
                    </a:ext>
                  </a:extLst>
                </p14:cNvPr>
                <p14:cNvContentPartPr/>
                <p14:nvPr/>
              </p14:nvContentPartPr>
              <p14:xfrm>
                <a:off x="2108369" y="1626447"/>
                <a:ext cx="177840" cy="226080"/>
              </p14:xfrm>
            </p:contentPart>
          </mc:Choice>
          <mc:Fallback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84AF0127-8541-5D39-C84A-7CC5123144E6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2099729" y="1617447"/>
                  <a:ext cx="19548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D1CC618F-9DB6-FD62-A20C-C2E39B042B18}"/>
                    </a:ext>
                  </a:extLst>
                </p14:cNvPr>
                <p14:cNvContentPartPr/>
                <p14:nvPr/>
              </p14:nvContentPartPr>
              <p14:xfrm>
                <a:off x="2333369" y="1644447"/>
                <a:ext cx="176040" cy="169200"/>
              </p14:xfrm>
            </p:contentPart>
          </mc:Choice>
          <mc:Fallback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D1CC618F-9DB6-FD62-A20C-C2E39B042B18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2324369" y="1635447"/>
                  <a:ext cx="19368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E16742D0-7C96-DB92-A13C-5C2DB3C3840A}"/>
                    </a:ext>
                  </a:extLst>
                </p14:cNvPr>
                <p14:cNvContentPartPr/>
                <p14:nvPr/>
              </p14:nvContentPartPr>
              <p14:xfrm>
                <a:off x="2567729" y="1637967"/>
                <a:ext cx="221040" cy="424800"/>
              </p14:xfrm>
            </p:contentPart>
          </mc:Choice>
          <mc:Fallback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E16742D0-7C96-DB92-A13C-5C2DB3C3840A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2558729" y="1629327"/>
                  <a:ext cx="238680" cy="44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F709AD7B-EAF9-F0A7-3CF2-5BCBEFE46A51}"/>
                    </a:ext>
                  </a:extLst>
                </p14:cNvPr>
                <p14:cNvContentPartPr/>
                <p14:nvPr/>
              </p14:nvContentPartPr>
              <p14:xfrm>
                <a:off x="2834489" y="1620687"/>
                <a:ext cx="157320" cy="183960"/>
              </p14:xfrm>
            </p:contentPart>
          </mc:Choice>
          <mc:Fallback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F709AD7B-EAF9-F0A7-3CF2-5BCBEFE46A51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2825489" y="1612047"/>
                  <a:ext cx="17496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C008C591-D48B-D129-A1AD-090B0F29B220}"/>
                    </a:ext>
                  </a:extLst>
                </p14:cNvPr>
                <p14:cNvContentPartPr/>
                <p14:nvPr/>
              </p14:nvContentPartPr>
              <p14:xfrm>
                <a:off x="3068849" y="1603407"/>
                <a:ext cx="224280" cy="396000"/>
              </p14:xfrm>
            </p:contentPart>
          </mc:Choice>
          <mc:Fallback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C008C591-D48B-D129-A1AD-090B0F29B220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3059849" y="1594767"/>
                  <a:ext cx="241920" cy="41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4554EB07-43AD-182C-39DE-59CAE904916C}"/>
                    </a:ext>
                  </a:extLst>
                </p14:cNvPr>
                <p14:cNvContentPartPr/>
                <p14:nvPr/>
              </p14:nvContentPartPr>
              <p14:xfrm>
                <a:off x="3386009" y="1668927"/>
                <a:ext cx="144000" cy="157680"/>
              </p14:xfrm>
            </p:contentPart>
          </mc:Choice>
          <mc:Fallback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4554EB07-43AD-182C-39DE-59CAE904916C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3377369" y="1659927"/>
                  <a:ext cx="16164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1F0D9A47-25A1-A0D5-6F2E-414D20F1CAAC}"/>
                    </a:ext>
                  </a:extLst>
                </p14:cNvPr>
                <p14:cNvContentPartPr/>
                <p14:nvPr/>
              </p14:nvContentPartPr>
              <p14:xfrm>
                <a:off x="3399689" y="1506207"/>
                <a:ext cx="1440" cy="20880"/>
              </p14:xfrm>
            </p:contentPart>
          </mc:Choice>
          <mc:Fallback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1F0D9A47-25A1-A0D5-6F2E-414D20F1CAA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3391049" y="1497207"/>
                  <a:ext cx="1908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1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151A5817-5692-2946-B5BD-D554C97535F4}"/>
                    </a:ext>
                  </a:extLst>
                </p14:cNvPr>
                <p14:cNvContentPartPr/>
                <p14:nvPr/>
              </p14:nvContentPartPr>
              <p14:xfrm>
                <a:off x="3605249" y="1607367"/>
                <a:ext cx="157320" cy="174960"/>
              </p14:xfrm>
            </p:contentPart>
          </mc:Choice>
          <mc:Fallback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151A5817-5692-2946-B5BD-D554C97535F4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3596609" y="1598727"/>
                  <a:ext cx="17496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3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F76AE0C9-C54C-FA1C-EBE5-9405EDED0784}"/>
                    </a:ext>
                  </a:extLst>
                </p14:cNvPr>
                <p14:cNvContentPartPr/>
                <p14:nvPr/>
              </p14:nvContentPartPr>
              <p14:xfrm>
                <a:off x="3894329" y="1588647"/>
                <a:ext cx="190080" cy="207720"/>
              </p14:xfrm>
            </p:contentPart>
          </mc:Choice>
          <mc:Fallback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F76AE0C9-C54C-FA1C-EBE5-9405EDED0784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3885689" y="1579647"/>
                  <a:ext cx="20772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5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FC3BE739-009A-A2A8-AFC8-37CF41EB41A4}"/>
                    </a:ext>
                  </a:extLst>
                </p14:cNvPr>
                <p14:cNvContentPartPr/>
                <p14:nvPr/>
              </p14:nvContentPartPr>
              <p14:xfrm>
                <a:off x="4122569" y="1594047"/>
                <a:ext cx="246240" cy="173880"/>
              </p14:xfrm>
            </p:contentPart>
          </mc:Choice>
          <mc:Fallback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FC3BE739-009A-A2A8-AFC8-37CF41EB41A4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4113569" y="1585047"/>
                  <a:ext cx="26388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7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9FE033E9-7586-47C5-6A73-314D7455E00C}"/>
                    </a:ext>
                  </a:extLst>
                </p14:cNvPr>
                <p14:cNvContentPartPr/>
                <p14:nvPr/>
              </p14:nvContentPartPr>
              <p14:xfrm>
                <a:off x="4500209" y="1562727"/>
                <a:ext cx="172080" cy="181080"/>
              </p14:xfrm>
            </p:contentPart>
          </mc:Choice>
          <mc:Fallback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9FE033E9-7586-47C5-6A73-314D7455E00C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4491209" y="1554087"/>
                  <a:ext cx="189720" cy="19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12851AF-359F-FE34-9F72-F0ACEE06CCFF}"/>
                  </a:ext>
                </a:extLst>
              </p14:cNvPr>
              <p14:cNvContentPartPr/>
              <p14:nvPr/>
            </p14:nvContentPartPr>
            <p14:xfrm>
              <a:off x="5043089" y="1773687"/>
              <a:ext cx="36360" cy="99720"/>
            </p14:xfrm>
          </p:contentPart>
        </mc:Choice>
        <mc:Fallback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12851AF-359F-FE34-9F72-F0ACEE06CCFF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034449" y="1764687"/>
                <a:ext cx="54000" cy="117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06" name="Group 105">
            <a:extLst>
              <a:ext uri="{FF2B5EF4-FFF2-40B4-BE49-F238E27FC236}">
                <a16:creationId xmlns:a16="http://schemas.microsoft.com/office/drawing/2014/main" id="{D3CB40FB-947B-C979-DA0E-865E10F40775}"/>
              </a:ext>
            </a:extLst>
          </p:cNvPr>
          <p:cNvGrpSpPr/>
          <p:nvPr/>
        </p:nvGrpSpPr>
        <p:grpSpPr>
          <a:xfrm>
            <a:off x="5421089" y="1478847"/>
            <a:ext cx="1175040" cy="424080"/>
            <a:chOff x="5421089" y="1478847"/>
            <a:chExt cx="1175040" cy="424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1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1FA6CC52-B917-DC54-9A9E-9E0EDC1976D6}"/>
                    </a:ext>
                  </a:extLst>
                </p14:cNvPr>
                <p14:cNvContentPartPr/>
                <p14:nvPr/>
              </p14:nvContentPartPr>
              <p14:xfrm>
                <a:off x="5421089" y="1618167"/>
                <a:ext cx="158040" cy="187560"/>
              </p14:xfrm>
            </p:contentPart>
          </mc:Choice>
          <mc:Fallback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1FA6CC52-B917-DC54-9A9E-9E0EDC1976D6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5412449" y="1609527"/>
                  <a:ext cx="17568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3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07710697-1F9E-BFBD-E833-712A2F5F38EB}"/>
                    </a:ext>
                  </a:extLst>
                </p14:cNvPr>
                <p14:cNvContentPartPr/>
                <p14:nvPr/>
              </p14:nvContentPartPr>
              <p14:xfrm>
                <a:off x="5695409" y="1630767"/>
                <a:ext cx="2160" cy="175320"/>
              </p14:xfrm>
            </p:contentPart>
          </mc:Choice>
          <mc:Fallback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07710697-1F9E-BFBD-E833-712A2F5F38EB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5686769" y="1621767"/>
                  <a:ext cx="1980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5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5925056A-7240-EDD1-52A0-5103B8CE0518}"/>
                    </a:ext>
                  </a:extLst>
                </p14:cNvPr>
                <p14:cNvContentPartPr/>
                <p14:nvPr/>
              </p14:nvContentPartPr>
              <p14:xfrm>
                <a:off x="5693609" y="1582887"/>
                <a:ext cx="162360" cy="320040"/>
              </p14:xfrm>
            </p:contentPart>
          </mc:Choice>
          <mc:Fallback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5925056A-7240-EDD1-52A0-5103B8CE0518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5684969" y="1573887"/>
                  <a:ext cx="180000" cy="33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7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3A78F8FE-08BE-697F-354B-FAFC1815E277}"/>
                    </a:ext>
                  </a:extLst>
                </p14:cNvPr>
                <p14:cNvContentPartPr/>
                <p14:nvPr/>
              </p14:nvContentPartPr>
              <p14:xfrm>
                <a:off x="5954249" y="1640127"/>
                <a:ext cx="139680" cy="176400"/>
              </p14:xfrm>
            </p:contentPart>
          </mc:Choice>
          <mc:Fallback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3A78F8FE-08BE-697F-354B-FAFC1815E277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5945609" y="1631127"/>
                  <a:ext cx="15732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9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F82E8000-CA9F-A1EB-9A3C-A0D19AEACFDD}"/>
                    </a:ext>
                  </a:extLst>
                </p14:cNvPr>
                <p14:cNvContentPartPr/>
                <p14:nvPr/>
              </p14:nvContentPartPr>
              <p14:xfrm>
                <a:off x="5972969" y="1478847"/>
                <a:ext cx="12600" cy="33480"/>
              </p14:xfrm>
            </p:contentPart>
          </mc:Choice>
          <mc:Fallback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F82E8000-CA9F-A1EB-9A3C-A0D19AEACFDD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5963969" y="1470207"/>
                  <a:ext cx="3024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1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D656856E-46F3-76B0-EA7B-95130BE15B6B}"/>
                    </a:ext>
                  </a:extLst>
                </p14:cNvPr>
                <p14:cNvContentPartPr/>
                <p14:nvPr/>
              </p14:nvContentPartPr>
              <p14:xfrm>
                <a:off x="6185729" y="1575687"/>
                <a:ext cx="192240" cy="227160"/>
              </p14:xfrm>
            </p:contentPart>
          </mc:Choice>
          <mc:Fallback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D656856E-46F3-76B0-EA7B-95130BE15B6B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6177089" y="1567047"/>
                  <a:ext cx="209880" cy="24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3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B90FC049-C25D-408E-3996-C07C1E20BD49}"/>
                    </a:ext>
                  </a:extLst>
                </p14:cNvPr>
                <p14:cNvContentPartPr/>
                <p14:nvPr/>
              </p14:nvContentPartPr>
              <p14:xfrm>
                <a:off x="6449249" y="1567407"/>
                <a:ext cx="146880" cy="230760"/>
              </p14:xfrm>
            </p:contentPart>
          </mc:Choice>
          <mc:Fallback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B90FC049-C25D-408E-3996-C07C1E20BD49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6440609" y="1558407"/>
                  <a:ext cx="164520" cy="248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C7FA80EF-3A5E-AAC4-60A5-3A718E82F95B}"/>
              </a:ext>
            </a:extLst>
          </p:cNvPr>
          <p:cNvGrpSpPr/>
          <p:nvPr/>
        </p:nvGrpSpPr>
        <p:grpSpPr>
          <a:xfrm>
            <a:off x="6997169" y="1616727"/>
            <a:ext cx="393840" cy="204120"/>
            <a:chOff x="6997169" y="1616727"/>
            <a:chExt cx="393840" cy="204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5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37B48671-FA17-E295-C2F1-E9141209912B}"/>
                    </a:ext>
                  </a:extLst>
                </p14:cNvPr>
                <p14:cNvContentPartPr/>
                <p14:nvPr/>
              </p14:nvContentPartPr>
              <p14:xfrm>
                <a:off x="6997169" y="1616727"/>
                <a:ext cx="219960" cy="201240"/>
              </p14:xfrm>
            </p:contentPart>
          </mc:Choice>
          <mc:Fallback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37B48671-FA17-E295-C2F1-E9141209912B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6988169" y="1607727"/>
                  <a:ext cx="23760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7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7347ED70-43A4-95AD-0500-F403B061745C}"/>
                    </a:ext>
                  </a:extLst>
                </p14:cNvPr>
                <p14:cNvContentPartPr/>
                <p14:nvPr/>
              </p14:nvContentPartPr>
              <p14:xfrm>
                <a:off x="7229009" y="1696287"/>
                <a:ext cx="162000" cy="124560"/>
              </p14:xfrm>
            </p:contentPart>
          </mc:Choice>
          <mc:Fallback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7347ED70-43A4-95AD-0500-F403B061745C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7220369" y="1687287"/>
                  <a:ext cx="179640" cy="142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0C3FC69A-DB98-318D-74B7-BF4DF9FDC3A5}"/>
              </a:ext>
            </a:extLst>
          </p:cNvPr>
          <p:cNvGrpSpPr/>
          <p:nvPr/>
        </p:nvGrpSpPr>
        <p:grpSpPr>
          <a:xfrm>
            <a:off x="8027489" y="1535727"/>
            <a:ext cx="885240" cy="376920"/>
            <a:chOff x="8027489" y="1535727"/>
            <a:chExt cx="885240" cy="376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9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231C6F8B-A4F0-A673-12F9-29E9F19041AD}"/>
                    </a:ext>
                  </a:extLst>
                </p14:cNvPr>
                <p14:cNvContentPartPr/>
                <p14:nvPr/>
              </p14:nvContentPartPr>
              <p14:xfrm>
                <a:off x="8027489" y="1535727"/>
                <a:ext cx="197280" cy="318240"/>
              </p14:xfrm>
            </p:contentPart>
          </mc:Choice>
          <mc:Fallback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231C6F8B-A4F0-A673-12F9-29E9F19041AD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8018489" y="1526727"/>
                  <a:ext cx="214920" cy="3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1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4D7B9ACD-51C5-A8F6-D38B-F03A9680ADCD}"/>
                    </a:ext>
                  </a:extLst>
                </p14:cNvPr>
                <p14:cNvContentPartPr/>
                <p14:nvPr/>
              </p14:nvContentPartPr>
              <p14:xfrm>
                <a:off x="8045129" y="1707447"/>
                <a:ext cx="114840" cy="6840"/>
              </p14:xfrm>
            </p:contentPart>
          </mc:Choice>
          <mc:Fallback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4D7B9ACD-51C5-A8F6-D38B-F03A9680ADCD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8036129" y="1698447"/>
                  <a:ext cx="13248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3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9D959A02-7FE9-2B56-FDA7-1A552547B1D1}"/>
                    </a:ext>
                  </a:extLst>
                </p14:cNvPr>
                <p14:cNvContentPartPr/>
                <p14:nvPr/>
              </p14:nvContentPartPr>
              <p14:xfrm>
                <a:off x="8363729" y="1577127"/>
                <a:ext cx="45000" cy="298440"/>
              </p14:xfrm>
            </p:contentPart>
          </mc:Choice>
          <mc:Fallback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9D959A02-7FE9-2B56-FDA7-1A552547B1D1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8355089" y="1568127"/>
                  <a:ext cx="6264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2C24EEDB-D27D-6C51-9CF7-D6A8B6952535}"/>
                    </a:ext>
                  </a:extLst>
                </p14:cNvPr>
                <p14:cNvContentPartPr/>
                <p14:nvPr/>
              </p14:nvContentPartPr>
              <p14:xfrm>
                <a:off x="8355449" y="1614567"/>
                <a:ext cx="220680" cy="236160"/>
              </p14:xfrm>
            </p:contentPart>
          </mc:Choice>
          <mc:Fallback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2C24EEDB-D27D-6C51-9CF7-D6A8B6952535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8346809" y="1605567"/>
                  <a:ext cx="23832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7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9AD82270-4D1D-EE27-F25B-7C0C85385F29}"/>
                    </a:ext>
                  </a:extLst>
                </p14:cNvPr>
                <p14:cNvContentPartPr/>
                <p14:nvPr/>
              </p14:nvContentPartPr>
              <p14:xfrm>
                <a:off x="8712209" y="1593687"/>
                <a:ext cx="200520" cy="31896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9AD82270-4D1D-EE27-F25B-7C0C85385F29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8703209" y="1585047"/>
                  <a:ext cx="218160" cy="336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20438D89-0BA5-B028-0852-B5F9D7DD8460}"/>
              </a:ext>
            </a:extLst>
          </p:cNvPr>
          <p:cNvGrpSpPr/>
          <p:nvPr/>
        </p:nvGrpSpPr>
        <p:grpSpPr>
          <a:xfrm>
            <a:off x="9395129" y="1603407"/>
            <a:ext cx="864000" cy="311040"/>
            <a:chOff x="9395129" y="1603407"/>
            <a:chExt cx="864000" cy="311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9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6EB752FE-663C-4D21-0337-6BAF6435FEE1}"/>
                    </a:ext>
                  </a:extLst>
                </p14:cNvPr>
                <p14:cNvContentPartPr/>
                <p14:nvPr/>
              </p14:nvContentPartPr>
              <p14:xfrm>
                <a:off x="9395129" y="1702407"/>
                <a:ext cx="272520" cy="212040"/>
              </p14:xfrm>
            </p:contentPart>
          </mc:Choice>
          <mc:Fallback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6EB752FE-663C-4D21-0337-6BAF6435FEE1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9386129" y="1693407"/>
                  <a:ext cx="29016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1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A55CE591-23E5-4627-3378-5C418010A247}"/>
                    </a:ext>
                  </a:extLst>
                </p14:cNvPr>
                <p14:cNvContentPartPr/>
                <p14:nvPr/>
              </p14:nvContentPartPr>
              <p14:xfrm>
                <a:off x="9589889" y="1603407"/>
                <a:ext cx="360" cy="24120"/>
              </p14:xfrm>
            </p:contentPart>
          </mc:Choice>
          <mc:Fallback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A55CE591-23E5-4627-3378-5C418010A247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9580889" y="1594767"/>
                  <a:ext cx="1800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1C5B9768-85E3-0ABA-5A66-B29B51162EAE}"/>
                    </a:ext>
                  </a:extLst>
                </p14:cNvPr>
                <p14:cNvContentPartPr/>
                <p14:nvPr/>
              </p14:nvContentPartPr>
              <p14:xfrm>
                <a:off x="9725609" y="1729047"/>
                <a:ext cx="121680" cy="174240"/>
              </p14:xfrm>
            </p:contentPart>
          </mc:Choice>
          <mc:Fallback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1C5B9768-85E3-0ABA-5A66-B29B51162EAE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9716969" y="1720047"/>
                  <a:ext cx="13932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7723FDE8-C328-C192-B80C-542149D9FF83}"/>
                    </a:ext>
                  </a:extLst>
                </p14:cNvPr>
                <p14:cNvContentPartPr/>
                <p14:nvPr/>
              </p14:nvContentPartPr>
              <p14:xfrm>
                <a:off x="9967529" y="1717527"/>
                <a:ext cx="291600" cy="183600"/>
              </p14:xfrm>
            </p:contentPart>
          </mc:Choice>
          <mc:Fallback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7723FDE8-C328-C192-B80C-542149D9FF83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9958889" y="1708887"/>
                  <a:ext cx="309240" cy="201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BF5D31C9-98D0-763D-911E-6204DC337E51}"/>
              </a:ext>
            </a:extLst>
          </p:cNvPr>
          <p:cNvGrpSpPr/>
          <p:nvPr/>
        </p:nvGrpSpPr>
        <p:grpSpPr>
          <a:xfrm>
            <a:off x="10621289" y="1735527"/>
            <a:ext cx="514080" cy="222480"/>
            <a:chOff x="10621289" y="1735527"/>
            <a:chExt cx="514080" cy="222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594FD0A4-9380-B549-CE01-7DC6B1BC519E}"/>
                    </a:ext>
                  </a:extLst>
                </p14:cNvPr>
                <p14:cNvContentPartPr/>
                <p14:nvPr/>
              </p14:nvContentPartPr>
              <p14:xfrm>
                <a:off x="10621289" y="1735527"/>
                <a:ext cx="289800" cy="222480"/>
              </p14:xfrm>
            </p:contentPart>
          </mc:Choice>
          <mc:Fallback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594FD0A4-9380-B549-CE01-7DC6B1BC519E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0612649" y="1726527"/>
                  <a:ext cx="30744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0F8626AC-A5B2-A4D5-231F-50BF738AC821}"/>
                    </a:ext>
                  </a:extLst>
                </p14:cNvPr>
                <p14:cNvContentPartPr/>
                <p14:nvPr/>
              </p14:nvContentPartPr>
              <p14:xfrm>
                <a:off x="10950689" y="1797807"/>
                <a:ext cx="184680" cy="151560"/>
              </p14:xfrm>
            </p:contentPart>
          </mc:Choice>
          <mc:Fallback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0F8626AC-A5B2-A4D5-231F-50BF738AC821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0941689" y="1788807"/>
                  <a:ext cx="202320" cy="169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F9267532-2EAF-335F-9362-93B4A5CC2426}"/>
              </a:ext>
            </a:extLst>
          </p:cNvPr>
          <p:cNvGrpSpPr/>
          <p:nvPr/>
        </p:nvGrpSpPr>
        <p:grpSpPr>
          <a:xfrm>
            <a:off x="315929" y="2066367"/>
            <a:ext cx="1640160" cy="537480"/>
            <a:chOff x="315929" y="2066367"/>
            <a:chExt cx="1640160" cy="537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E39C1BA5-793E-C6F3-31DF-6162ADA80DAC}"/>
                    </a:ext>
                  </a:extLst>
                </p14:cNvPr>
                <p14:cNvContentPartPr/>
                <p14:nvPr/>
              </p14:nvContentPartPr>
              <p14:xfrm>
                <a:off x="315929" y="2243127"/>
                <a:ext cx="165960" cy="340200"/>
              </p14:xfrm>
            </p:contentPart>
          </mc:Choice>
          <mc:Fallback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E39C1BA5-793E-C6F3-31DF-6162ADA80DAC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306929" y="2234127"/>
                  <a:ext cx="183600" cy="35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52BFF4EA-B2CB-8595-F37D-131B024FCF17}"/>
                    </a:ext>
                  </a:extLst>
                </p14:cNvPr>
                <p14:cNvContentPartPr/>
                <p14:nvPr/>
              </p14:nvContentPartPr>
              <p14:xfrm>
                <a:off x="587369" y="2246367"/>
                <a:ext cx="16560" cy="181440"/>
              </p14:xfrm>
            </p:contentPart>
          </mc:Choice>
          <mc:Fallback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52BFF4EA-B2CB-8595-F37D-131B024FCF17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578729" y="2237727"/>
                  <a:ext cx="3420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D5A75BFE-5A6C-9C27-7851-26DE93ACE9DE}"/>
                    </a:ext>
                  </a:extLst>
                </p14:cNvPr>
                <p14:cNvContentPartPr/>
                <p14:nvPr/>
              </p14:nvContentPartPr>
              <p14:xfrm>
                <a:off x="686009" y="2233047"/>
                <a:ext cx="118440" cy="187920"/>
              </p14:xfrm>
            </p:contentPart>
          </mc:Choice>
          <mc:Fallback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D5A75BFE-5A6C-9C27-7851-26DE93ACE9DE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677369" y="2224407"/>
                  <a:ext cx="13608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22653A9A-E2E1-2348-7749-D73318C39BBC}"/>
                    </a:ext>
                  </a:extLst>
                </p14:cNvPr>
                <p14:cNvContentPartPr/>
                <p14:nvPr/>
              </p14:nvContentPartPr>
              <p14:xfrm>
                <a:off x="899849" y="2234487"/>
                <a:ext cx="167040" cy="208800"/>
              </p14:xfrm>
            </p:contentPart>
          </mc:Choice>
          <mc:Fallback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22653A9A-E2E1-2348-7749-D73318C39BBC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891209" y="2225847"/>
                  <a:ext cx="18468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30F9D099-F8C4-39DD-415E-DBD1F9238F20}"/>
                    </a:ext>
                  </a:extLst>
                </p14:cNvPr>
                <p14:cNvContentPartPr/>
                <p14:nvPr/>
              </p14:nvContentPartPr>
              <p14:xfrm>
                <a:off x="930449" y="2123607"/>
                <a:ext cx="16560" cy="16920"/>
              </p14:xfrm>
            </p:contentPart>
          </mc:Choice>
          <mc:Fallback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30F9D099-F8C4-39DD-415E-DBD1F9238F20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921449" y="2114967"/>
                  <a:ext cx="3420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D2F23364-8EFB-4227-3002-F56BB3A7B031}"/>
                    </a:ext>
                  </a:extLst>
                </p14:cNvPr>
                <p14:cNvContentPartPr/>
                <p14:nvPr/>
              </p14:nvContentPartPr>
              <p14:xfrm>
                <a:off x="1117289" y="2222247"/>
                <a:ext cx="245520" cy="174240"/>
              </p14:xfrm>
            </p:contentPart>
          </mc:Choice>
          <mc:Fallback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D2F23364-8EFB-4227-3002-F56BB3A7B031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108289" y="2213247"/>
                  <a:ext cx="26316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DDBDC287-9F0E-EC62-A54B-219DD014E385}"/>
                    </a:ext>
                  </a:extLst>
                </p14:cNvPr>
                <p14:cNvContentPartPr/>
                <p14:nvPr/>
              </p14:nvContentPartPr>
              <p14:xfrm>
                <a:off x="1147169" y="2066367"/>
                <a:ext cx="15120" cy="537480"/>
              </p14:xfrm>
            </p:contentPart>
          </mc:Choice>
          <mc:Fallback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DDBDC287-9F0E-EC62-A54B-219DD014E385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138529" y="2057367"/>
                  <a:ext cx="32760" cy="55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64A6E01A-9D62-4CB1-6232-3071E8A3A740}"/>
                    </a:ext>
                  </a:extLst>
                </p14:cNvPr>
                <p14:cNvContentPartPr/>
                <p14:nvPr/>
              </p14:nvContentPartPr>
              <p14:xfrm>
                <a:off x="1399529" y="2175447"/>
                <a:ext cx="313560" cy="245160"/>
              </p14:xfrm>
            </p:contentPart>
          </mc:Choice>
          <mc:Fallback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64A6E01A-9D62-4CB1-6232-3071E8A3A740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390529" y="2166447"/>
                  <a:ext cx="33120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4842D728-E98C-FA36-0F7B-05A7B398A0A1}"/>
                    </a:ext>
                  </a:extLst>
                </p14:cNvPr>
                <p14:cNvContentPartPr/>
                <p14:nvPr/>
              </p14:nvContentPartPr>
              <p14:xfrm>
                <a:off x="1822169" y="2216127"/>
                <a:ext cx="133920" cy="162720"/>
              </p14:xfrm>
            </p:contentPart>
          </mc:Choice>
          <mc:Fallback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4842D728-E98C-FA36-0F7B-05A7B398A0A1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813169" y="2207487"/>
                  <a:ext cx="151560" cy="180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9DB1F8DE-1C44-159C-DC52-3379EA991AD8}"/>
              </a:ext>
            </a:extLst>
          </p:cNvPr>
          <p:cNvGrpSpPr/>
          <p:nvPr/>
        </p:nvGrpSpPr>
        <p:grpSpPr>
          <a:xfrm>
            <a:off x="2517329" y="2183367"/>
            <a:ext cx="870120" cy="254880"/>
            <a:chOff x="2517329" y="2183367"/>
            <a:chExt cx="870120" cy="254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CFA09978-B5CA-0318-B344-88B68F75E319}"/>
                    </a:ext>
                  </a:extLst>
                </p14:cNvPr>
                <p14:cNvContentPartPr/>
                <p14:nvPr/>
              </p14:nvContentPartPr>
              <p14:xfrm>
                <a:off x="2517329" y="2225127"/>
                <a:ext cx="249120" cy="23400"/>
              </p14:xfrm>
            </p:contentPart>
          </mc:Choice>
          <mc:Fallback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CFA09978-B5CA-0318-B344-88B68F75E319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2508329" y="2216487"/>
                  <a:ext cx="2667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D925E2E7-7C3F-8D6F-3790-2D5B831AF0DE}"/>
                    </a:ext>
                  </a:extLst>
                </p14:cNvPr>
                <p14:cNvContentPartPr/>
                <p14:nvPr/>
              </p14:nvContentPartPr>
              <p14:xfrm>
                <a:off x="2666729" y="2224767"/>
                <a:ext cx="19080" cy="213480"/>
              </p14:xfrm>
            </p:contentPart>
          </mc:Choice>
          <mc:Fallback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D925E2E7-7C3F-8D6F-3790-2D5B831AF0DE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2658089" y="2215767"/>
                  <a:ext cx="367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C27D4FF9-5E66-AF9E-FB74-C2E03CA92430}"/>
                    </a:ext>
                  </a:extLst>
                </p14:cNvPr>
                <p14:cNvContentPartPr/>
                <p14:nvPr/>
              </p14:nvContentPartPr>
              <p14:xfrm>
                <a:off x="2838809" y="2199927"/>
                <a:ext cx="269280" cy="204840"/>
              </p14:xfrm>
            </p:contentPart>
          </mc:Choice>
          <mc:Fallback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C27D4FF9-5E66-AF9E-FB74-C2E03CA92430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2830169" y="2191287"/>
                  <a:ext cx="28692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D174C9C7-D41F-7EEB-8592-51C7344DD5B2}"/>
                    </a:ext>
                  </a:extLst>
                </p14:cNvPr>
                <p14:cNvContentPartPr/>
                <p14:nvPr/>
              </p14:nvContentPartPr>
              <p14:xfrm>
                <a:off x="3235169" y="2183367"/>
                <a:ext cx="152280" cy="208800"/>
              </p14:xfrm>
            </p:contentPart>
          </mc:Choice>
          <mc:Fallback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D174C9C7-D41F-7EEB-8592-51C7344DD5B2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3226169" y="2174367"/>
                  <a:ext cx="169920" cy="226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04B0EFB7-6ADD-C7BE-8A7B-9742F8BCBBBB}"/>
              </a:ext>
            </a:extLst>
          </p:cNvPr>
          <p:cNvGrpSpPr/>
          <p:nvPr/>
        </p:nvGrpSpPr>
        <p:grpSpPr>
          <a:xfrm>
            <a:off x="3964169" y="2064927"/>
            <a:ext cx="1535760" cy="379800"/>
            <a:chOff x="3964169" y="2064927"/>
            <a:chExt cx="1535760" cy="379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09D388E0-22B4-6077-3846-DA63163A6A68}"/>
                    </a:ext>
                  </a:extLst>
                </p14:cNvPr>
                <p14:cNvContentPartPr/>
                <p14:nvPr/>
              </p14:nvContentPartPr>
              <p14:xfrm>
                <a:off x="4000169" y="2185167"/>
                <a:ext cx="23760" cy="259560"/>
              </p14:xfrm>
            </p:contentPart>
          </mc:Choice>
          <mc:Fallback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09D388E0-22B4-6077-3846-DA63163A6A68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3991529" y="2176167"/>
                  <a:ext cx="4140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31248396-1252-21A2-E02C-F683A206F0F3}"/>
                    </a:ext>
                  </a:extLst>
                </p14:cNvPr>
                <p14:cNvContentPartPr/>
                <p14:nvPr/>
              </p14:nvContentPartPr>
              <p14:xfrm>
                <a:off x="3964169" y="2198487"/>
                <a:ext cx="195840" cy="233640"/>
              </p14:xfrm>
            </p:contentPart>
          </mc:Choice>
          <mc:Fallback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31248396-1252-21A2-E02C-F683A206F0F3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3955529" y="2189487"/>
                  <a:ext cx="21348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F7CB3834-C186-582B-B2B6-BC331A0874A6}"/>
                    </a:ext>
                  </a:extLst>
                </p14:cNvPr>
                <p14:cNvContentPartPr/>
                <p14:nvPr/>
              </p14:nvContentPartPr>
              <p14:xfrm>
                <a:off x="4261169" y="2242047"/>
                <a:ext cx="168840" cy="173520"/>
              </p14:xfrm>
            </p:contentPart>
          </mc:Choice>
          <mc:Fallback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F7CB3834-C186-582B-B2B6-BC331A0874A6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4252169" y="2233407"/>
                  <a:ext cx="18648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03C830C3-1B01-D0A3-B6DF-207A2F3910AF}"/>
                    </a:ext>
                  </a:extLst>
                </p14:cNvPr>
                <p14:cNvContentPartPr/>
                <p14:nvPr/>
              </p14:nvContentPartPr>
              <p14:xfrm>
                <a:off x="4543409" y="2226927"/>
                <a:ext cx="36720" cy="217800"/>
              </p14:xfrm>
            </p:contentPart>
          </mc:Choice>
          <mc:Fallback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03C830C3-1B01-D0A3-B6DF-207A2F3910AF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4534409" y="2218287"/>
                  <a:ext cx="5436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4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BD55DA3E-1577-BFC7-4219-BF3B4121B1F1}"/>
                    </a:ext>
                  </a:extLst>
                </p14:cNvPr>
                <p14:cNvContentPartPr/>
                <p14:nvPr/>
              </p14:nvContentPartPr>
              <p14:xfrm>
                <a:off x="4689569" y="2219007"/>
                <a:ext cx="143280" cy="196560"/>
              </p14:xfrm>
            </p:contentPart>
          </mc:Choice>
          <mc:Fallback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BD55DA3E-1577-BFC7-4219-BF3B4121B1F1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4680569" y="2210007"/>
                  <a:ext cx="1609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3899F64E-08A7-7608-D96A-6C803568399E}"/>
                    </a:ext>
                  </a:extLst>
                </p14:cNvPr>
                <p14:cNvContentPartPr/>
                <p14:nvPr/>
              </p14:nvContentPartPr>
              <p14:xfrm>
                <a:off x="4952729" y="2227647"/>
                <a:ext cx="240480" cy="190440"/>
              </p14:xfrm>
            </p:contentPart>
          </mc:Choice>
          <mc:Fallback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3899F64E-08A7-7608-D96A-6C803568399E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4943729" y="2219007"/>
                  <a:ext cx="25812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8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0044E465-51E3-D598-E3B3-679361D5A6D9}"/>
                    </a:ext>
                  </a:extLst>
                </p14:cNvPr>
                <p14:cNvContentPartPr/>
                <p14:nvPr/>
              </p14:nvContentPartPr>
              <p14:xfrm>
                <a:off x="4994849" y="2064927"/>
                <a:ext cx="21600" cy="32040"/>
              </p14:xfrm>
            </p:contentPart>
          </mc:Choice>
          <mc:Fallback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0044E465-51E3-D598-E3B3-679361D5A6D9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985849" y="2056287"/>
                  <a:ext cx="3924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0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CD0F9FD5-0814-CF5F-301F-25467D8A677C}"/>
                    </a:ext>
                  </a:extLst>
                </p14:cNvPr>
                <p14:cNvContentPartPr/>
                <p14:nvPr/>
              </p14:nvContentPartPr>
              <p14:xfrm>
                <a:off x="5308769" y="2255007"/>
                <a:ext cx="191160" cy="183240"/>
              </p14:xfrm>
            </p:contentPart>
          </mc:Choice>
          <mc:Fallback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CD0F9FD5-0814-CF5F-301F-25467D8A677C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5299769" y="2246367"/>
                  <a:ext cx="208800" cy="20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A0663552-36DE-A7F1-6186-5ACB614A30A3}"/>
              </a:ext>
            </a:extLst>
          </p:cNvPr>
          <p:cNvGrpSpPr/>
          <p:nvPr/>
        </p:nvGrpSpPr>
        <p:grpSpPr>
          <a:xfrm>
            <a:off x="5888729" y="2251767"/>
            <a:ext cx="534240" cy="209880"/>
            <a:chOff x="5888729" y="2251767"/>
            <a:chExt cx="534240" cy="209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2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E66B8514-AD70-DF9F-376F-95A222D2FE7A}"/>
                    </a:ext>
                  </a:extLst>
                </p14:cNvPr>
                <p14:cNvContentPartPr/>
                <p14:nvPr/>
              </p14:nvContentPartPr>
              <p14:xfrm>
                <a:off x="5931569" y="2251767"/>
                <a:ext cx="6840" cy="203040"/>
              </p14:xfrm>
            </p:contentPart>
          </mc:Choice>
          <mc:Fallback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E66B8514-AD70-DF9F-376F-95A222D2FE7A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5922929" y="2243127"/>
                  <a:ext cx="2448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4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1C87BE85-3647-6E59-00EC-D673551804ED}"/>
                    </a:ext>
                  </a:extLst>
                </p14:cNvPr>
                <p14:cNvContentPartPr/>
                <p14:nvPr/>
              </p14:nvContentPartPr>
              <p14:xfrm>
                <a:off x="5888729" y="2271567"/>
                <a:ext cx="177840" cy="190080"/>
              </p14:xfrm>
            </p:contentPart>
          </mc:Choice>
          <mc:Fallback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1C87BE85-3647-6E59-00EC-D673551804ED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5879729" y="2262567"/>
                  <a:ext cx="19548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6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52964509-8F8A-510A-8F97-D73059A7990C}"/>
                    </a:ext>
                  </a:extLst>
                </p14:cNvPr>
                <p14:cNvContentPartPr/>
                <p14:nvPr/>
              </p14:nvContentPartPr>
              <p14:xfrm>
                <a:off x="6128129" y="2270127"/>
                <a:ext cx="294840" cy="186120"/>
              </p14:xfrm>
            </p:contentPart>
          </mc:Choice>
          <mc:Fallback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52964509-8F8A-510A-8F97-D73059A7990C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6119489" y="2261127"/>
                  <a:ext cx="312480" cy="203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C8AF0F83-8717-13BE-4433-8CAAF15C87B1}"/>
              </a:ext>
            </a:extLst>
          </p:cNvPr>
          <p:cNvGrpSpPr/>
          <p:nvPr/>
        </p:nvGrpSpPr>
        <p:grpSpPr>
          <a:xfrm>
            <a:off x="6819329" y="2204247"/>
            <a:ext cx="518040" cy="457200"/>
            <a:chOff x="6819329" y="2204247"/>
            <a:chExt cx="518040" cy="457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33A51B35-91C0-F464-A56E-12BA6F62D412}"/>
                    </a:ext>
                  </a:extLst>
                </p14:cNvPr>
                <p14:cNvContentPartPr/>
                <p14:nvPr/>
              </p14:nvContentPartPr>
              <p14:xfrm>
                <a:off x="6887369" y="2294607"/>
                <a:ext cx="240840" cy="151920"/>
              </p14:xfrm>
            </p:contentPart>
          </mc:Choice>
          <mc:Fallback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33A51B35-91C0-F464-A56E-12BA6F62D412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6878369" y="2285607"/>
                  <a:ext cx="25848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B47645EF-FEE4-7BCE-D678-FF4E33E07A41}"/>
                    </a:ext>
                  </a:extLst>
                </p14:cNvPr>
                <p14:cNvContentPartPr/>
                <p14:nvPr/>
              </p14:nvContentPartPr>
              <p14:xfrm>
                <a:off x="6819329" y="2204247"/>
                <a:ext cx="121680" cy="457200"/>
              </p14:xfrm>
            </p:contentPart>
          </mc:Choice>
          <mc:Fallback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B47645EF-FEE4-7BCE-D678-FF4E33E07A41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6810689" y="2195247"/>
                  <a:ext cx="139320" cy="47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83063F53-D4F2-B36D-379E-281EDEEB59D7}"/>
                    </a:ext>
                  </a:extLst>
                </p14:cNvPr>
                <p14:cNvContentPartPr/>
                <p14:nvPr/>
              </p14:nvContentPartPr>
              <p14:xfrm>
                <a:off x="7113809" y="2305407"/>
                <a:ext cx="223560" cy="185760"/>
              </p14:xfrm>
            </p:contentPart>
          </mc:Choice>
          <mc:Fallback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83063F53-D4F2-B36D-379E-281EDEEB59D7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7105169" y="2296407"/>
                  <a:ext cx="241200" cy="203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AE40CB44-BBB2-7DD9-DBAF-FDDCB04C7BD2}"/>
              </a:ext>
            </a:extLst>
          </p:cNvPr>
          <p:cNvGrpSpPr/>
          <p:nvPr/>
        </p:nvGrpSpPr>
        <p:grpSpPr>
          <a:xfrm>
            <a:off x="7826609" y="2142687"/>
            <a:ext cx="1478520" cy="402480"/>
            <a:chOff x="7826609" y="2142687"/>
            <a:chExt cx="1478520" cy="402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C859EE37-61DE-85E9-3FC3-CA9EFABF42C8}"/>
                    </a:ext>
                  </a:extLst>
                </p14:cNvPr>
                <p14:cNvContentPartPr/>
                <p14:nvPr/>
              </p14:nvContentPartPr>
              <p14:xfrm>
                <a:off x="7826609" y="2308647"/>
                <a:ext cx="32760" cy="177120"/>
              </p14:xfrm>
            </p:contentPart>
          </mc:Choice>
          <mc:Fallback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C859EE37-61DE-85E9-3FC3-CA9EFABF42C8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7817969" y="2300007"/>
                  <a:ext cx="5040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5326E901-C170-B34B-F506-D6FB143526FE}"/>
                    </a:ext>
                  </a:extLst>
                </p14:cNvPr>
                <p14:cNvContentPartPr/>
                <p14:nvPr/>
              </p14:nvContentPartPr>
              <p14:xfrm>
                <a:off x="7845689" y="2311887"/>
                <a:ext cx="213480" cy="199440"/>
              </p14:xfrm>
            </p:contentPart>
          </mc:Choice>
          <mc:Fallback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5326E901-C170-B34B-F506-D6FB143526FE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7837049" y="2303247"/>
                  <a:ext cx="23112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19B788DC-64BD-27D5-C641-EE92F77660C2}"/>
                    </a:ext>
                  </a:extLst>
                </p14:cNvPr>
                <p14:cNvContentPartPr/>
                <p14:nvPr/>
              </p14:nvContentPartPr>
              <p14:xfrm>
                <a:off x="8134769" y="2353287"/>
                <a:ext cx="171360" cy="157320"/>
              </p14:xfrm>
            </p:contentPart>
          </mc:Choice>
          <mc:Fallback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19B788DC-64BD-27D5-C641-EE92F77660C2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8125769" y="2344287"/>
                  <a:ext cx="18900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A77E7415-FAB1-AF60-86F5-DAF513387372}"/>
                    </a:ext>
                  </a:extLst>
                </p14:cNvPr>
                <p14:cNvContentPartPr/>
                <p14:nvPr/>
              </p14:nvContentPartPr>
              <p14:xfrm>
                <a:off x="8353649" y="2344647"/>
                <a:ext cx="17280" cy="200520"/>
              </p14:xfrm>
            </p:contentPart>
          </mc:Choice>
          <mc:Fallback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A77E7415-FAB1-AF60-86F5-DAF513387372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8345009" y="2335647"/>
                  <a:ext cx="3492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89622709-00BA-F4EF-BEDD-24DB6A10517B}"/>
                    </a:ext>
                  </a:extLst>
                </p14:cNvPr>
                <p14:cNvContentPartPr/>
                <p14:nvPr/>
              </p14:nvContentPartPr>
              <p14:xfrm>
                <a:off x="8470649" y="2336727"/>
                <a:ext cx="220320" cy="188640"/>
              </p14:xfrm>
            </p:contentPart>
          </mc:Choice>
          <mc:Fallback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89622709-00BA-F4EF-BEDD-24DB6A10517B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8462009" y="2327727"/>
                  <a:ext cx="23796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53C4FBFA-07BF-24E9-A94F-C2C0EF167A70}"/>
                    </a:ext>
                  </a:extLst>
                </p14:cNvPr>
                <p14:cNvContentPartPr/>
                <p14:nvPr/>
              </p14:nvContentPartPr>
              <p14:xfrm>
                <a:off x="8766929" y="2337807"/>
                <a:ext cx="253080" cy="172080"/>
              </p14:xfrm>
            </p:contentPart>
          </mc:Choice>
          <mc:Fallback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53C4FBFA-07BF-24E9-A94F-C2C0EF167A70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8757929" y="2329167"/>
                  <a:ext cx="2707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F0359C32-4C8E-1E91-2513-0B15C47CE670}"/>
                    </a:ext>
                  </a:extLst>
                </p14:cNvPr>
                <p14:cNvContentPartPr/>
                <p14:nvPr/>
              </p14:nvContentPartPr>
              <p14:xfrm>
                <a:off x="8848649" y="2142687"/>
                <a:ext cx="2880" cy="61560"/>
              </p14:xfrm>
            </p:contentPart>
          </mc:Choice>
          <mc:Fallback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F0359C32-4C8E-1E91-2513-0B15C47CE670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8839649" y="2133687"/>
                  <a:ext cx="2052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7D3834E2-106F-6EC3-8F9A-6A8CE5624549}"/>
                    </a:ext>
                  </a:extLst>
                </p14:cNvPr>
                <p14:cNvContentPartPr/>
                <p14:nvPr/>
              </p14:nvContentPartPr>
              <p14:xfrm>
                <a:off x="9074369" y="2292087"/>
                <a:ext cx="230760" cy="191160"/>
              </p14:xfrm>
            </p:contentPart>
          </mc:Choice>
          <mc:Fallback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7D3834E2-106F-6EC3-8F9A-6A8CE5624549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9065369" y="2283447"/>
                  <a:ext cx="248400" cy="208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EA21DDE9-2152-6591-D5AC-2B28F8C2E914}"/>
              </a:ext>
            </a:extLst>
          </p:cNvPr>
          <p:cNvGrpSpPr/>
          <p:nvPr/>
        </p:nvGrpSpPr>
        <p:grpSpPr>
          <a:xfrm>
            <a:off x="9840449" y="2194167"/>
            <a:ext cx="2120760" cy="497880"/>
            <a:chOff x="9840449" y="2194167"/>
            <a:chExt cx="2120760" cy="497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D67B5237-8578-16A7-C79B-5645A6F795B0}"/>
                    </a:ext>
                  </a:extLst>
                </p14:cNvPr>
                <p14:cNvContentPartPr/>
                <p14:nvPr/>
              </p14:nvContentPartPr>
              <p14:xfrm>
                <a:off x="9844049" y="2350767"/>
                <a:ext cx="51840" cy="135360"/>
              </p14:xfrm>
            </p:contentPart>
          </mc:Choice>
          <mc:Fallback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D67B5237-8578-16A7-C79B-5645A6F795B0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9835049" y="2341767"/>
                  <a:ext cx="694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E627318C-3FC7-FDF4-188C-566A97B94D97}"/>
                    </a:ext>
                  </a:extLst>
                </p14:cNvPr>
                <p14:cNvContentPartPr/>
                <p14:nvPr/>
              </p14:nvContentPartPr>
              <p14:xfrm>
                <a:off x="9840449" y="2316207"/>
                <a:ext cx="174600" cy="245160"/>
              </p14:xfrm>
            </p:contentPart>
          </mc:Choice>
          <mc:Fallback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E627318C-3FC7-FDF4-188C-566A97B94D97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9831809" y="2307207"/>
                  <a:ext cx="19224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BC778F5A-5BBF-1F9D-B760-110CC1F0B0E6}"/>
                    </a:ext>
                  </a:extLst>
                </p14:cNvPr>
                <p14:cNvContentPartPr/>
                <p14:nvPr/>
              </p14:nvContentPartPr>
              <p14:xfrm>
                <a:off x="10066529" y="2329887"/>
                <a:ext cx="169200" cy="183600"/>
              </p14:xfrm>
            </p:contentPart>
          </mc:Choice>
          <mc:Fallback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BC778F5A-5BBF-1F9D-B760-110CC1F0B0E6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0057889" y="2321247"/>
                  <a:ext cx="18684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59E3B3C7-9EE7-EBF3-D9A1-55E412B58C06}"/>
                    </a:ext>
                  </a:extLst>
                </p14:cNvPr>
                <p14:cNvContentPartPr/>
                <p14:nvPr/>
              </p14:nvContentPartPr>
              <p14:xfrm>
                <a:off x="10225649" y="2334567"/>
                <a:ext cx="271800" cy="357480"/>
              </p14:xfrm>
            </p:contentPart>
          </mc:Choice>
          <mc:Fallback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59E3B3C7-9EE7-EBF3-D9A1-55E412B58C06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10216649" y="2325927"/>
                  <a:ext cx="289440" cy="37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2141B728-ACAF-0886-C483-8E625CDD8301}"/>
                    </a:ext>
                  </a:extLst>
                </p14:cNvPr>
                <p14:cNvContentPartPr/>
                <p14:nvPr/>
              </p14:nvContentPartPr>
              <p14:xfrm>
                <a:off x="10547849" y="2334207"/>
                <a:ext cx="142560" cy="159120"/>
              </p14:xfrm>
            </p:contentPart>
          </mc:Choice>
          <mc:Fallback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2141B728-ACAF-0886-C483-8E625CDD8301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0538849" y="2325567"/>
                  <a:ext cx="1602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F1AD19EB-25DB-3151-D2AD-89D13D912073}"/>
                    </a:ext>
                  </a:extLst>
                </p14:cNvPr>
                <p14:cNvContentPartPr/>
                <p14:nvPr/>
              </p14:nvContentPartPr>
              <p14:xfrm>
                <a:off x="10768529" y="2328807"/>
                <a:ext cx="205920" cy="298800"/>
              </p14:xfrm>
            </p:contentPart>
          </mc:Choice>
          <mc:Fallback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F1AD19EB-25DB-3151-D2AD-89D13D912073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0759889" y="2319807"/>
                  <a:ext cx="22356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4AE41E13-01B8-D941-81BD-7A1320E583DA}"/>
                    </a:ext>
                  </a:extLst>
                </p14:cNvPr>
                <p14:cNvContentPartPr/>
                <p14:nvPr/>
              </p14:nvContentPartPr>
              <p14:xfrm>
                <a:off x="11060129" y="2355087"/>
                <a:ext cx="118800" cy="153720"/>
              </p14:xfrm>
            </p:contentPart>
          </mc:Choice>
          <mc:Fallback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4AE41E13-01B8-D941-81BD-7A1320E583DA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051129" y="2346447"/>
                  <a:ext cx="13644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EFDC78BE-5B8B-31B8-9113-D8D6682AA5CF}"/>
                    </a:ext>
                  </a:extLst>
                </p14:cNvPr>
                <p14:cNvContentPartPr/>
                <p14:nvPr/>
              </p14:nvContentPartPr>
              <p14:xfrm>
                <a:off x="11057609" y="2194167"/>
                <a:ext cx="5400" cy="27360"/>
              </p14:xfrm>
            </p:contentPart>
          </mc:Choice>
          <mc:Fallback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EFDC78BE-5B8B-31B8-9113-D8D6682AA5CF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1048609" y="2185167"/>
                  <a:ext cx="2304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10791878-5301-D2DD-6386-B4054781EFF4}"/>
                    </a:ext>
                  </a:extLst>
                </p14:cNvPr>
                <p14:cNvContentPartPr/>
                <p14:nvPr/>
              </p14:nvContentPartPr>
              <p14:xfrm>
                <a:off x="11192609" y="2318367"/>
                <a:ext cx="184680" cy="185760"/>
              </p14:xfrm>
            </p:contentPart>
          </mc:Choice>
          <mc:Fallback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10791878-5301-D2DD-6386-B4054781EFF4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1183609" y="2309367"/>
                  <a:ext cx="20232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8403C3B0-48FD-41C4-0784-0E04E34C765C}"/>
                    </a:ext>
                  </a:extLst>
                </p14:cNvPr>
                <p14:cNvContentPartPr/>
                <p14:nvPr/>
              </p14:nvContentPartPr>
              <p14:xfrm>
                <a:off x="11410409" y="2306847"/>
                <a:ext cx="113040" cy="195120"/>
              </p14:xfrm>
            </p:contentPart>
          </mc:Choice>
          <mc:Fallback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8403C3B0-48FD-41C4-0784-0E04E34C765C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1401409" y="2297847"/>
                  <a:ext cx="13068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2E1BD2C8-94B2-3CB1-C5F6-85B880A96B65}"/>
                    </a:ext>
                  </a:extLst>
                </p14:cNvPr>
                <p14:cNvContentPartPr/>
                <p14:nvPr/>
              </p14:nvContentPartPr>
              <p14:xfrm>
                <a:off x="11542169" y="2325927"/>
                <a:ext cx="227160" cy="157320"/>
              </p14:xfrm>
            </p:contentPart>
          </mc:Choice>
          <mc:Fallback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2E1BD2C8-94B2-3CB1-C5F6-85B880A96B65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1533169" y="2316927"/>
                  <a:ext cx="24480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2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16E3B525-8BFB-5A03-4E92-3CFF8AC33BE6}"/>
                    </a:ext>
                  </a:extLst>
                </p14:cNvPr>
                <p14:cNvContentPartPr/>
                <p14:nvPr/>
              </p14:nvContentPartPr>
              <p14:xfrm>
                <a:off x="11788049" y="2340327"/>
                <a:ext cx="173160" cy="174600"/>
              </p14:xfrm>
            </p:contentPart>
          </mc:Choice>
          <mc:Fallback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16E3B525-8BFB-5A03-4E92-3CFF8AC33BE6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1779049" y="2331687"/>
                  <a:ext cx="190800" cy="192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91546214-5E26-950A-8A13-0098B360734E}"/>
              </a:ext>
            </a:extLst>
          </p:cNvPr>
          <p:cNvGrpSpPr/>
          <p:nvPr/>
        </p:nvGrpSpPr>
        <p:grpSpPr>
          <a:xfrm>
            <a:off x="309809" y="2777367"/>
            <a:ext cx="556920" cy="255960"/>
            <a:chOff x="309809" y="2777367"/>
            <a:chExt cx="556920" cy="255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39C0CA73-55EC-D433-D03E-80043BE693CB}"/>
                    </a:ext>
                  </a:extLst>
                </p14:cNvPr>
                <p14:cNvContentPartPr/>
                <p14:nvPr/>
              </p14:nvContentPartPr>
              <p14:xfrm>
                <a:off x="309809" y="2802207"/>
                <a:ext cx="325800" cy="231120"/>
              </p14:xfrm>
            </p:contentPart>
          </mc:Choice>
          <mc:Fallback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39C0CA73-55EC-D433-D03E-80043BE693CB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300809" y="2793567"/>
                  <a:ext cx="34344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AEC6C205-8B67-74DE-071B-B6FF6626610F}"/>
                    </a:ext>
                  </a:extLst>
                </p14:cNvPr>
                <p14:cNvContentPartPr/>
                <p14:nvPr/>
              </p14:nvContentPartPr>
              <p14:xfrm>
                <a:off x="440129" y="2777367"/>
                <a:ext cx="184680" cy="41400"/>
              </p14:xfrm>
            </p:contentPart>
          </mc:Choice>
          <mc:Fallback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AEC6C205-8B67-74DE-071B-B6FF6626610F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431489" y="2768367"/>
                  <a:ext cx="20232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26FB7579-0F95-92F0-586A-B9E8CD8CEFA5}"/>
                    </a:ext>
                  </a:extLst>
                </p14:cNvPr>
                <p14:cNvContentPartPr/>
                <p14:nvPr/>
              </p14:nvContentPartPr>
              <p14:xfrm>
                <a:off x="665849" y="2843247"/>
                <a:ext cx="200880" cy="186840"/>
              </p14:xfrm>
            </p:contentPart>
          </mc:Choice>
          <mc:Fallback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26FB7579-0F95-92F0-586A-B9E8CD8CEFA5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657209" y="2834607"/>
                  <a:ext cx="218520" cy="20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B7D17CB7-55C1-901F-A1A9-5B0BD27A061A}"/>
              </a:ext>
            </a:extLst>
          </p:cNvPr>
          <p:cNvGrpSpPr/>
          <p:nvPr/>
        </p:nvGrpSpPr>
        <p:grpSpPr>
          <a:xfrm>
            <a:off x="1183889" y="2634807"/>
            <a:ext cx="2189880" cy="579960"/>
            <a:chOff x="1183889" y="2634807"/>
            <a:chExt cx="2189880" cy="579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E09E2707-F6B5-CD29-8060-13C1875F52F8}"/>
                    </a:ext>
                  </a:extLst>
                </p14:cNvPr>
                <p14:cNvContentPartPr/>
                <p14:nvPr/>
              </p14:nvContentPartPr>
              <p14:xfrm>
                <a:off x="1198289" y="2852607"/>
                <a:ext cx="280440" cy="177840"/>
              </p14:xfrm>
            </p:contentPart>
          </mc:Choice>
          <mc:Fallback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E09E2707-F6B5-CD29-8060-13C1875F52F8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189289" y="2843967"/>
                  <a:ext cx="29808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2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029D4103-EA67-FD23-47D9-0DAE59806AB6}"/>
                    </a:ext>
                  </a:extLst>
                </p14:cNvPr>
                <p14:cNvContentPartPr/>
                <p14:nvPr/>
              </p14:nvContentPartPr>
              <p14:xfrm>
                <a:off x="1183889" y="2715087"/>
                <a:ext cx="81720" cy="495720"/>
              </p14:xfrm>
            </p:contentPart>
          </mc:Choice>
          <mc:Fallback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029D4103-EA67-FD23-47D9-0DAE59806AB6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175249" y="2706087"/>
                  <a:ext cx="99360" cy="51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955AC06A-D20E-DEB4-BAC5-E11E1162D958}"/>
                    </a:ext>
                  </a:extLst>
                </p14:cNvPr>
                <p14:cNvContentPartPr/>
                <p14:nvPr/>
              </p14:nvContentPartPr>
              <p14:xfrm>
                <a:off x="1499969" y="2796087"/>
                <a:ext cx="128520" cy="208080"/>
              </p14:xfrm>
            </p:contentPart>
          </mc:Choice>
          <mc:Fallback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955AC06A-D20E-DEB4-BAC5-E11E1162D958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490969" y="2787087"/>
                  <a:ext cx="14616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49980219-A1F5-C628-8A9A-FADF7DE22E4E}"/>
                    </a:ext>
                  </a:extLst>
                </p14:cNvPr>
                <p14:cNvContentPartPr/>
                <p14:nvPr/>
              </p14:nvContentPartPr>
              <p14:xfrm>
                <a:off x="1564769" y="2811567"/>
                <a:ext cx="206640" cy="385920"/>
              </p14:xfrm>
            </p:contentPart>
          </mc:Choice>
          <mc:Fallback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49980219-A1F5-C628-8A9A-FADF7DE22E4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556129" y="2802927"/>
                  <a:ext cx="224280" cy="40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9538C889-E143-90FE-CCED-D086C2791EC5}"/>
                    </a:ext>
                  </a:extLst>
                </p14:cNvPr>
                <p14:cNvContentPartPr/>
                <p14:nvPr/>
              </p14:nvContentPartPr>
              <p14:xfrm>
                <a:off x="1851689" y="2832447"/>
                <a:ext cx="135360" cy="198000"/>
              </p14:xfrm>
            </p:contentPart>
          </mc:Choice>
          <mc:Fallback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9538C889-E143-90FE-CCED-D086C2791EC5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842689" y="2823447"/>
                  <a:ext cx="15300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D0560D2B-2F25-69CD-13E9-F4E48BC425E9}"/>
                    </a:ext>
                  </a:extLst>
                </p14:cNvPr>
                <p14:cNvContentPartPr/>
                <p14:nvPr/>
              </p14:nvContentPartPr>
              <p14:xfrm>
                <a:off x="2034209" y="2713647"/>
                <a:ext cx="199080" cy="338400"/>
              </p14:xfrm>
            </p:contentPart>
          </mc:Choice>
          <mc:Fallback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D0560D2B-2F25-69CD-13E9-F4E48BC425E9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2025209" y="2704647"/>
                  <a:ext cx="216720" cy="35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5A831F7B-516E-B60B-6D16-CADCD0CBB984}"/>
                    </a:ext>
                  </a:extLst>
                </p14:cNvPr>
                <p14:cNvContentPartPr/>
                <p14:nvPr/>
              </p14:nvContentPartPr>
              <p14:xfrm>
                <a:off x="2326889" y="2847927"/>
                <a:ext cx="142200" cy="163080"/>
              </p14:xfrm>
            </p:contentPart>
          </mc:Choice>
          <mc:Fallback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5A831F7B-516E-B60B-6D16-CADCD0CBB984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2318249" y="2839287"/>
                  <a:ext cx="15984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E48D411D-6002-4B6B-0C23-4BA97FC15964}"/>
                    </a:ext>
                  </a:extLst>
                </p14:cNvPr>
                <p14:cNvContentPartPr/>
                <p14:nvPr/>
              </p14:nvContentPartPr>
              <p14:xfrm>
                <a:off x="2390249" y="2634807"/>
                <a:ext cx="8280" cy="91080"/>
              </p14:xfrm>
            </p:contentPart>
          </mc:Choice>
          <mc:Fallback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E48D411D-6002-4B6B-0C23-4BA97FC15964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2381609" y="2626167"/>
                  <a:ext cx="259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6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17317F00-00E9-7F51-98AE-FD02EC2FCA63}"/>
                    </a:ext>
                  </a:extLst>
                </p14:cNvPr>
                <p14:cNvContentPartPr/>
                <p14:nvPr/>
              </p14:nvContentPartPr>
              <p14:xfrm>
                <a:off x="2520209" y="2838927"/>
                <a:ext cx="226800" cy="198720"/>
              </p14:xfrm>
            </p:contentPart>
          </mc:Choice>
          <mc:Fallback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17317F00-00E9-7F51-98AE-FD02EC2FCA63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2511209" y="2830287"/>
                  <a:ext cx="24444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8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A175DC38-9AE4-4380-51C4-72B6436AE678}"/>
                    </a:ext>
                  </a:extLst>
                </p14:cNvPr>
                <p14:cNvContentPartPr/>
                <p14:nvPr/>
              </p14:nvContentPartPr>
              <p14:xfrm>
                <a:off x="2809289" y="2819487"/>
                <a:ext cx="132120" cy="218160"/>
              </p14:xfrm>
            </p:contentPart>
          </mc:Choice>
          <mc:Fallback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A175DC38-9AE4-4380-51C4-72B6436AE678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2800289" y="2810487"/>
                  <a:ext cx="14976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0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CC7045B2-BE86-D2AA-8D9F-6FFF17BD7458}"/>
                    </a:ext>
                  </a:extLst>
                </p14:cNvPr>
                <p14:cNvContentPartPr/>
                <p14:nvPr/>
              </p14:nvContentPartPr>
              <p14:xfrm>
                <a:off x="2940329" y="2874207"/>
                <a:ext cx="210240" cy="340560"/>
              </p14:xfrm>
            </p:contentPart>
          </mc:Choice>
          <mc:Fallback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CC7045B2-BE86-D2AA-8D9F-6FFF17BD7458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2931329" y="2865207"/>
                  <a:ext cx="227880" cy="35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2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9AFC717C-96D8-5634-3108-38C41648B7C0}"/>
                    </a:ext>
                  </a:extLst>
                </p14:cNvPr>
                <p14:cNvContentPartPr/>
                <p14:nvPr/>
              </p14:nvContentPartPr>
              <p14:xfrm>
                <a:off x="3167849" y="2879247"/>
                <a:ext cx="205920" cy="195480"/>
              </p14:xfrm>
            </p:contentPart>
          </mc:Choice>
          <mc:Fallback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9AFC717C-96D8-5634-3108-38C41648B7C0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3158849" y="2870607"/>
                  <a:ext cx="223560" cy="21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799EA59D-08BE-6ACC-70A5-776723198C56}"/>
              </a:ext>
            </a:extLst>
          </p:cNvPr>
          <p:cNvGrpSpPr/>
          <p:nvPr/>
        </p:nvGrpSpPr>
        <p:grpSpPr>
          <a:xfrm>
            <a:off x="3845009" y="2734167"/>
            <a:ext cx="1397880" cy="501480"/>
            <a:chOff x="3845009" y="2734167"/>
            <a:chExt cx="1397880" cy="501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4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807CD664-D4C2-FD2A-DE9A-E3183A4C0083}"/>
                    </a:ext>
                  </a:extLst>
                </p14:cNvPr>
                <p14:cNvContentPartPr/>
                <p14:nvPr/>
              </p14:nvContentPartPr>
              <p14:xfrm>
                <a:off x="3845009" y="2734167"/>
                <a:ext cx="144360" cy="318240"/>
              </p14:xfrm>
            </p:contentPart>
          </mc:Choice>
          <mc:Fallback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807CD664-D4C2-FD2A-DE9A-E3183A4C0083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3836369" y="2725167"/>
                  <a:ext cx="162000" cy="3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6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BA8B7A4E-C252-25E4-EF7B-4E661A64A466}"/>
                    </a:ext>
                  </a:extLst>
                </p14:cNvPr>
                <p14:cNvContentPartPr/>
                <p14:nvPr/>
              </p14:nvContentPartPr>
              <p14:xfrm>
                <a:off x="4053449" y="2908407"/>
                <a:ext cx="149040" cy="169920"/>
              </p14:xfrm>
            </p:contentPart>
          </mc:Choice>
          <mc:Fallback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BA8B7A4E-C252-25E4-EF7B-4E661A64A466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4044449" y="2899767"/>
                  <a:ext cx="16668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8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EE5F2CB9-359D-57BE-43F5-031C32295BC3}"/>
                    </a:ext>
                  </a:extLst>
                </p14:cNvPr>
                <p14:cNvContentPartPr/>
                <p14:nvPr/>
              </p14:nvContentPartPr>
              <p14:xfrm>
                <a:off x="4111049" y="2767647"/>
                <a:ext cx="1800" cy="27720"/>
              </p14:xfrm>
            </p:contentPart>
          </mc:Choice>
          <mc:Fallback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EE5F2CB9-359D-57BE-43F5-031C32295BC3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4102409" y="2759007"/>
                  <a:ext cx="1944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0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F176F5CD-E232-AE92-A097-9F40DC4243A1}"/>
                    </a:ext>
                  </a:extLst>
                </p14:cNvPr>
                <p14:cNvContentPartPr/>
                <p14:nvPr/>
              </p14:nvContentPartPr>
              <p14:xfrm>
                <a:off x="4306889" y="2913087"/>
                <a:ext cx="141120" cy="172440"/>
              </p14:xfrm>
            </p:contentPart>
          </mc:Choice>
          <mc:Fallback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F176F5CD-E232-AE92-A097-9F40DC4243A1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4298249" y="2904087"/>
                  <a:ext cx="15876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2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A009AE61-C14F-A99C-501D-32C54171A84C}"/>
                    </a:ext>
                  </a:extLst>
                </p14:cNvPr>
                <p14:cNvContentPartPr/>
                <p14:nvPr/>
              </p14:nvContentPartPr>
              <p14:xfrm>
                <a:off x="4513169" y="2917047"/>
                <a:ext cx="181440" cy="145080"/>
              </p14:xfrm>
            </p:contentPart>
          </mc:Choice>
          <mc:Fallback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A009AE61-C14F-A99C-501D-32C54171A84C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4504529" y="2908407"/>
                  <a:ext cx="19908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4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7B9FA0DF-1EFE-C61B-56DF-E8E80FE24BE4}"/>
                    </a:ext>
                  </a:extLst>
                </p14:cNvPr>
                <p14:cNvContentPartPr/>
                <p14:nvPr/>
              </p14:nvContentPartPr>
              <p14:xfrm>
                <a:off x="4774889" y="2923887"/>
                <a:ext cx="194040" cy="138240"/>
              </p14:xfrm>
            </p:contentPart>
          </mc:Choice>
          <mc:Fallback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7B9FA0DF-1EFE-C61B-56DF-E8E80FE24BE4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4766249" y="2914887"/>
                  <a:ext cx="21168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6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BB393DE8-E47D-161E-9484-721D49D987BC}"/>
                    </a:ext>
                  </a:extLst>
                </p14:cNvPr>
                <p14:cNvContentPartPr/>
                <p14:nvPr/>
              </p14:nvContentPartPr>
              <p14:xfrm>
                <a:off x="4699289" y="2834607"/>
                <a:ext cx="122400" cy="401040"/>
              </p14:xfrm>
            </p:contentPart>
          </mc:Choice>
          <mc:Fallback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BB393DE8-E47D-161E-9484-721D49D987BC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4690649" y="2825967"/>
                  <a:ext cx="140040" cy="41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8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A61A060F-2448-BAB2-E4E7-E20D0FA91932}"/>
                    </a:ext>
                  </a:extLst>
                </p14:cNvPr>
                <p14:cNvContentPartPr/>
                <p14:nvPr/>
              </p14:nvContentPartPr>
              <p14:xfrm>
                <a:off x="5012849" y="2951607"/>
                <a:ext cx="230040" cy="217080"/>
              </p14:xfrm>
            </p:contentPart>
          </mc:Choice>
          <mc:Fallback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A61A060F-2448-BAB2-E4E7-E20D0FA91932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5003849" y="2942967"/>
                  <a:ext cx="247680" cy="234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1FDCA6DF-7A36-B721-0DCC-E106BB79909A}"/>
              </a:ext>
            </a:extLst>
          </p:cNvPr>
          <p:cNvGrpSpPr/>
          <p:nvPr/>
        </p:nvGrpSpPr>
        <p:grpSpPr>
          <a:xfrm>
            <a:off x="5687489" y="2919567"/>
            <a:ext cx="558360" cy="303840"/>
            <a:chOff x="5687489" y="2919567"/>
            <a:chExt cx="558360" cy="303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50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A317D08E-4D49-1D7E-0B38-28101373FCB1}"/>
                    </a:ext>
                  </a:extLst>
                </p14:cNvPr>
                <p14:cNvContentPartPr/>
                <p14:nvPr/>
              </p14:nvContentPartPr>
              <p14:xfrm>
                <a:off x="5688929" y="3008127"/>
                <a:ext cx="27720" cy="106200"/>
              </p14:xfrm>
            </p:contentPart>
          </mc:Choice>
          <mc:Fallback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A317D08E-4D49-1D7E-0B38-28101373FCB1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5679929" y="2999127"/>
                  <a:ext cx="4536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2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39B55E06-0534-41C3-27E5-9C5ED119E838}"/>
                    </a:ext>
                  </a:extLst>
                </p14:cNvPr>
                <p14:cNvContentPartPr/>
                <p14:nvPr/>
              </p14:nvContentPartPr>
              <p14:xfrm>
                <a:off x="5687489" y="2931087"/>
                <a:ext cx="190440" cy="292320"/>
              </p14:xfrm>
            </p:contentPart>
          </mc:Choice>
          <mc:Fallback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39B55E06-0534-41C3-27E5-9C5ED119E838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5678489" y="2922087"/>
                  <a:ext cx="20808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4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C378B790-E73B-C781-ADEF-1029778E0197}"/>
                    </a:ext>
                  </a:extLst>
                </p14:cNvPr>
                <p14:cNvContentPartPr/>
                <p14:nvPr/>
              </p14:nvContentPartPr>
              <p14:xfrm>
                <a:off x="5930129" y="2969247"/>
                <a:ext cx="150120" cy="165600"/>
              </p14:xfrm>
            </p:contentPart>
          </mc:Choice>
          <mc:Fallback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C378B790-E73B-C781-ADEF-1029778E0197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5921489" y="2960247"/>
                  <a:ext cx="16776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6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CAEBBD4E-2F59-8B65-BD89-F400E1B34615}"/>
                    </a:ext>
                  </a:extLst>
                </p14:cNvPr>
                <p14:cNvContentPartPr/>
                <p14:nvPr/>
              </p14:nvContentPartPr>
              <p14:xfrm>
                <a:off x="6122369" y="2919567"/>
                <a:ext cx="123480" cy="186120"/>
              </p14:xfrm>
            </p:contentPart>
          </mc:Choice>
          <mc:Fallback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CAEBBD4E-2F59-8B65-BD89-F400E1B34615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6113729" y="2910567"/>
                  <a:ext cx="141120" cy="203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81D28559-7827-1E02-C559-C3F50007DBAE}"/>
              </a:ext>
            </a:extLst>
          </p:cNvPr>
          <p:cNvGrpSpPr/>
          <p:nvPr/>
        </p:nvGrpSpPr>
        <p:grpSpPr>
          <a:xfrm>
            <a:off x="6613769" y="2926407"/>
            <a:ext cx="2707200" cy="464400"/>
            <a:chOff x="6613769" y="2926407"/>
            <a:chExt cx="2707200" cy="464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58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72BEA2D8-882F-7D00-43E9-8B74CDE143C1}"/>
                    </a:ext>
                  </a:extLst>
                </p14:cNvPr>
                <p14:cNvContentPartPr/>
                <p14:nvPr/>
              </p14:nvContentPartPr>
              <p14:xfrm>
                <a:off x="6613769" y="2927487"/>
                <a:ext cx="164520" cy="229320"/>
              </p14:xfrm>
            </p:contentPart>
          </mc:Choice>
          <mc:Fallback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72BEA2D8-882F-7D00-43E9-8B74CDE143C1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6605129" y="2918847"/>
                  <a:ext cx="18216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0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A6C36E07-429D-74D2-6E46-274AF25B20FE}"/>
                    </a:ext>
                  </a:extLst>
                </p14:cNvPr>
                <p14:cNvContentPartPr/>
                <p14:nvPr/>
              </p14:nvContentPartPr>
              <p14:xfrm>
                <a:off x="6898529" y="3008847"/>
                <a:ext cx="217080" cy="137880"/>
              </p14:xfrm>
            </p:contentPart>
          </mc:Choice>
          <mc:Fallback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A6C36E07-429D-74D2-6E46-274AF25B20FE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6889889" y="2999847"/>
                  <a:ext cx="23472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2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B18433C0-EC34-94A0-FB91-4678F7E81378}"/>
                    </a:ext>
                  </a:extLst>
                </p14:cNvPr>
                <p14:cNvContentPartPr/>
                <p14:nvPr/>
              </p14:nvContentPartPr>
              <p14:xfrm>
                <a:off x="6772529" y="2941167"/>
                <a:ext cx="168480" cy="449640"/>
              </p14:xfrm>
            </p:contentPart>
          </mc:Choice>
          <mc:Fallback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B18433C0-EC34-94A0-FB91-4678F7E81378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6763529" y="2932527"/>
                  <a:ext cx="186120" cy="46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4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36F0706C-53D1-55B4-8DFB-413A14CC83AB}"/>
                    </a:ext>
                  </a:extLst>
                </p14:cNvPr>
                <p14:cNvContentPartPr/>
                <p14:nvPr/>
              </p14:nvContentPartPr>
              <p14:xfrm>
                <a:off x="7238729" y="2935767"/>
                <a:ext cx="163080" cy="367920"/>
              </p14:xfrm>
            </p:contentPart>
          </mc:Choice>
          <mc:Fallback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36F0706C-53D1-55B4-8DFB-413A14CC83AB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7230089" y="2927127"/>
                  <a:ext cx="180720" cy="38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6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34B209D6-410E-BEF9-69DE-7F8F4E109A1E}"/>
                    </a:ext>
                  </a:extLst>
                </p14:cNvPr>
                <p14:cNvContentPartPr/>
                <p14:nvPr/>
              </p14:nvContentPartPr>
              <p14:xfrm>
                <a:off x="7481729" y="3028647"/>
                <a:ext cx="141120" cy="170280"/>
              </p14:xfrm>
            </p:contentPart>
          </mc:Choice>
          <mc:Fallback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34B209D6-410E-BEF9-69DE-7F8F4E109A1E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7473089" y="3020007"/>
                  <a:ext cx="15876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8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3D2E6794-5E52-3AA1-B37D-E13C35B0A6EC}"/>
                    </a:ext>
                  </a:extLst>
                </p14:cNvPr>
                <p14:cNvContentPartPr/>
                <p14:nvPr/>
              </p14:nvContentPartPr>
              <p14:xfrm>
                <a:off x="7722209" y="3022887"/>
                <a:ext cx="95040" cy="164520"/>
              </p14:xfrm>
            </p:contentPart>
          </mc:Choice>
          <mc:Fallback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3D2E6794-5E52-3AA1-B37D-E13C35B0A6EC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7713209" y="3013887"/>
                  <a:ext cx="11268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0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603A2D88-E5D9-CBF3-D9F0-1281F70DDD8C}"/>
                    </a:ext>
                  </a:extLst>
                </p14:cNvPr>
                <p14:cNvContentPartPr/>
                <p14:nvPr/>
              </p14:nvContentPartPr>
              <p14:xfrm>
                <a:off x="7902929" y="3056007"/>
                <a:ext cx="41400" cy="143280"/>
              </p14:xfrm>
            </p:contentPart>
          </mc:Choice>
          <mc:Fallback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603A2D88-E5D9-CBF3-D9F0-1281F70DDD8C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7893929" y="3047007"/>
                  <a:ext cx="5904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2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DF3BA0CA-E4FF-AB34-883E-52F1A2E3B611}"/>
                    </a:ext>
                  </a:extLst>
                </p14:cNvPr>
                <p14:cNvContentPartPr/>
                <p14:nvPr/>
              </p14:nvContentPartPr>
              <p14:xfrm>
                <a:off x="7961609" y="2926407"/>
                <a:ext cx="5400" cy="11160"/>
              </p14:xfrm>
            </p:contentPart>
          </mc:Choice>
          <mc:Fallback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DF3BA0CA-E4FF-AB34-883E-52F1A2E3B611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7952609" y="2917767"/>
                  <a:ext cx="230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4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4BA3F33E-B990-9383-293C-DC07DE3371E1}"/>
                    </a:ext>
                  </a:extLst>
                </p14:cNvPr>
                <p14:cNvContentPartPr/>
                <p14:nvPr/>
              </p14:nvContentPartPr>
              <p14:xfrm>
                <a:off x="7968449" y="2971047"/>
                <a:ext cx="274680" cy="378360"/>
              </p14:xfrm>
            </p:contentPart>
          </mc:Choice>
          <mc:Fallback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4BA3F33E-B990-9383-293C-DC07DE3371E1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7959809" y="2962407"/>
                  <a:ext cx="292320" cy="39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6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24CD4873-3AB8-C3CF-B4E3-512CDFC90F5E}"/>
                    </a:ext>
                  </a:extLst>
                </p14:cNvPr>
                <p14:cNvContentPartPr/>
                <p14:nvPr/>
              </p14:nvContentPartPr>
              <p14:xfrm>
                <a:off x="8297849" y="3029007"/>
                <a:ext cx="140760" cy="149400"/>
              </p14:xfrm>
            </p:contentPart>
          </mc:Choice>
          <mc:Fallback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24CD4873-3AB8-C3CF-B4E3-512CDFC90F5E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8289209" y="3020367"/>
                  <a:ext cx="15840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8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8EEF1CDF-3300-6C18-B5B9-FF872371218E}"/>
                    </a:ext>
                  </a:extLst>
                </p14:cNvPr>
                <p14:cNvContentPartPr/>
                <p14:nvPr/>
              </p14:nvContentPartPr>
              <p14:xfrm>
                <a:off x="8497289" y="3044487"/>
                <a:ext cx="139680" cy="157680"/>
              </p14:xfrm>
            </p:contentPart>
          </mc:Choice>
          <mc:Fallback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8EEF1CDF-3300-6C18-B5B9-FF872371218E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8488649" y="3035847"/>
                  <a:ext cx="15732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0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F52877A3-6467-0965-1F57-F435C5FF2165}"/>
                    </a:ext>
                  </a:extLst>
                </p14:cNvPr>
                <p14:cNvContentPartPr/>
                <p14:nvPr/>
              </p14:nvContentPartPr>
              <p14:xfrm>
                <a:off x="8681609" y="3014247"/>
                <a:ext cx="207000" cy="203760"/>
              </p14:xfrm>
            </p:contentPart>
          </mc:Choice>
          <mc:Fallback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F52877A3-6467-0965-1F57-F435C5FF2165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8672969" y="3005607"/>
                  <a:ext cx="22464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2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22A49DC7-DA5A-0E00-3FAB-8DA47AE5E8FD}"/>
                    </a:ext>
                  </a:extLst>
                </p14:cNvPr>
                <p14:cNvContentPartPr/>
                <p14:nvPr/>
              </p14:nvContentPartPr>
              <p14:xfrm>
                <a:off x="8948009" y="3006327"/>
                <a:ext cx="363240" cy="195480"/>
              </p14:xfrm>
            </p:contentPart>
          </mc:Choice>
          <mc:Fallback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22A49DC7-DA5A-0E00-3FAB-8DA47AE5E8FD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8939369" y="2997327"/>
                  <a:ext cx="38088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4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8DA30DF2-18FE-AF66-CA45-EFF08430645F}"/>
                    </a:ext>
                  </a:extLst>
                </p14:cNvPr>
                <p14:cNvContentPartPr/>
                <p14:nvPr/>
              </p14:nvContentPartPr>
              <p14:xfrm>
                <a:off x="9309809" y="3200007"/>
                <a:ext cx="11160" cy="5760"/>
              </p14:xfrm>
            </p:contentPart>
          </mc:Choice>
          <mc:Fallback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8DA30DF2-18FE-AF66-CA45-EFF08430645F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9300809" y="3191007"/>
                  <a:ext cx="28800" cy="234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53844302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38E1C899-3B3C-1FBF-4668-C146AEDA1FEE}"/>
              </a:ext>
            </a:extLst>
          </p:cNvPr>
          <p:cNvGrpSpPr/>
          <p:nvPr/>
        </p:nvGrpSpPr>
        <p:grpSpPr>
          <a:xfrm>
            <a:off x="555689" y="197849"/>
            <a:ext cx="878040" cy="379800"/>
            <a:chOff x="555689" y="197849"/>
            <a:chExt cx="878040" cy="379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82643A15-54BE-8AA0-76FC-DCF64F4A9881}"/>
                    </a:ext>
                  </a:extLst>
                </p14:cNvPr>
                <p14:cNvContentPartPr/>
                <p14:nvPr/>
              </p14:nvContentPartPr>
              <p14:xfrm>
                <a:off x="573689" y="209369"/>
                <a:ext cx="207000" cy="318960"/>
              </p14:xfrm>
            </p:contentPart>
          </mc:Choice>
          <mc:Fallback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82643A15-54BE-8AA0-76FC-DCF64F4A9881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565049" y="200369"/>
                  <a:ext cx="224640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DDEADF96-E111-5761-AA43-A288D4A59EF6}"/>
                    </a:ext>
                  </a:extLst>
                </p14:cNvPr>
                <p14:cNvContentPartPr/>
                <p14:nvPr/>
              </p14:nvContentPartPr>
              <p14:xfrm>
                <a:off x="555689" y="347969"/>
                <a:ext cx="160920" cy="3024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DDEADF96-E111-5761-AA43-A288D4A59EF6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546689" y="338969"/>
                  <a:ext cx="17856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4EA996C7-F318-EA26-95FC-71AB16D27C24}"/>
                    </a:ext>
                  </a:extLst>
                </p14:cNvPr>
                <p14:cNvContentPartPr/>
                <p14:nvPr/>
              </p14:nvContentPartPr>
              <p14:xfrm>
                <a:off x="910289" y="233489"/>
                <a:ext cx="35280" cy="27396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4EA996C7-F318-EA26-95FC-71AB16D27C24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901289" y="224849"/>
                  <a:ext cx="52920" cy="29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CD115E43-9F8D-1F1D-AA5F-1A32ADD80064}"/>
                    </a:ext>
                  </a:extLst>
                </p14:cNvPr>
                <p14:cNvContentPartPr/>
                <p14:nvPr/>
              </p14:nvContentPartPr>
              <p14:xfrm>
                <a:off x="881489" y="243569"/>
                <a:ext cx="228240" cy="213840"/>
              </p14:xfrm>
            </p:contentPart>
          </mc:Choice>
          <mc:Fallback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CD115E43-9F8D-1F1D-AA5F-1A32ADD80064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872849" y="234569"/>
                  <a:ext cx="24588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0EA1F570-034B-CC90-3F18-4C4EF580BD92}"/>
                    </a:ext>
                  </a:extLst>
                </p14:cNvPr>
                <p14:cNvContentPartPr/>
                <p14:nvPr/>
              </p14:nvContentPartPr>
              <p14:xfrm>
                <a:off x="1213049" y="237449"/>
                <a:ext cx="57600" cy="18216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0EA1F570-034B-CC90-3F18-4C4EF580BD92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204049" y="228809"/>
                  <a:ext cx="7524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B7C31830-BBD0-7ADE-1D56-B5B84045B4B5}"/>
                    </a:ext>
                  </a:extLst>
                </p14:cNvPr>
                <p14:cNvContentPartPr/>
                <p14:nvPr/>
              </p14:nvContentPartPr>
              <p14:xfrm>
                <a:off x="1217729" y="197849"/>
                <a:ext cx="216000" cy="379800"/>
              </p14:xfrm>
            </p:contentPart>
          </mc:Choice>
          <mc:Fallback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B7C31830-BBD0-7ADE-1D56-B5B84045B4B5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209089" y="188849"/>
                  <a:ext cx="233640" cy="397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A75D6796-829F-70A9-ABA1-9F5F3EF25D83}"/>
                  </a:ext>
                </a:extLst>
              </p14:cNvPr>
              <p14:cNvContentPartPr/>
              <p14:nvPr/>
            </p14:nvContentPartPr>
            <p14:xfrm>
              <a:off x="1719209" y="200729"/>
              <a:ext cx="143280" cy="292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A75D6796-829F-70A9-ABA1-9F5F3EF25D8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710209" y="192089"/>
                <a:ext cx="160920" cy="309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3" name="Group 12">
            <a:extLst>
              <a:ext uri="{FF2B5EF4-FFF2-40B4-BE49-F238E27FC236}">
                <a16:creationId xmlns:a16="http://schemas.microsoft.com/office/drawing/2014/main" id="{F3F1877C-1A2F-1A00-6B84-99A6E7FB5450}"/>
              </a:ext>
            </a:extLst>
          </p:cNvPr>
          <p:cNvGrpSpPr/>
          <p:nvPr/>
        </p:nvGrpSpPr>
        <p:grpSpPr>
          <a:xfrm>
            <a:off x="2043929" y="165809"/>
            <a:ext cx="595080" cy="355320"/>
            <a:chOff x="2043929" y="165809"/>
            <a:chExt cx="595080" cy="355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ED231B59-779A-3DF1-F4C5-FD188073F4FE}"/>
                    </a:ext>
                  </a:extLst>
                </p14:cNvPr>
                <p14:cNvContentPartPr/>
                <p14:nvPr/>
              </p14:nvContentPartPr>
              <p14:xfrm>
                <a:off x="2043929" y="206129"/>
                <a:ext cx="113760" cy="31500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ED231B59-779A-3DF1-F4C5-FD188073F4FE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035289" y="197129"/>
                  <a:ext cx="131400" cy="33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5F55D3E5-516A-3031-39D3-48CAFAA7E3D1}"/>
                    </a:ext>
                  </a:extLst>
                </p14:cNvPr>
                <p14:cNvContentPartPr/>
                <p14:nvPr/>
              </p14:nvContentPartPr>
              <p14:xfrm>
                <a:off x="2309969" y="165809"/>
                <a:ext cx="146880" cy="28764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5F55D3E5-516A-3031-39D3-48CAFAA7E3D1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2301329" y="157169"/>
                  <a:ext cx="16452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E7BE7EB3-A098-8AF6-ABA4-580430834A51}"/>
                    </a:ext>
                  </a:extLst>
                </p14:cNvPr>
                <p14:cNvContentPartPr/>
                <p14:nvPr/>
              </p14:nvContentPartPr>
              <p14:xfrm>
                <a:off x="2576369" y="371729"/>
                <a:ext cx="62640" cy="13104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E7BE7EB3-A098-8AF6-ABA4-580430834A51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2567369" y="362729"/>
                  <a:ext cx="80280" cy="148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D7B2C6E-39C8-82C5-7624-CC85F62C229B}"/>
              </a:ext>
            </a:extLst>
          </p:cNvPr>
          <p:cNvGrpSpPr/>
          <p:nvPr/>
        </p:nvGrpSpPr>
        <p:grpSpPr>
          <a:xfrm>
            <a:off x="2847809" y="203609"/>
            <a:ext cx="421200" cy="324000"/>
            <a:chOff x="2847809" y="203609"/>
            <a:chExt cx="421200" cy="324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97BD145F-C6D4-9F42-C0CF-CF83C49D7716}"/>
                    </a:ext>
                  </a:extLst>
                </p14:cNvPr>
                <p14:cNvContentPartPr/>
                <p14:nvPr/>
              </p14:nvContentPartPr>
              <p14:xfrm>
                <a:off x="2847809" y="203609"/>
                <a:ext cx="169560" cy="273240"/>
              </p14:xfrm>
            </p:contentPart>
          </mc:Choice>
          <mc:Fallback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97BD145F-C6D4-9F42-C0CF-CF83C49D7716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838809" y="194969"/>
                  <a:ext cx="187200" cy="29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4AD31437-F092-7BB6-39FC-263932904E05}"/>
                    </a:ext>
                  </a:extLst>
                </p14:cNvPr>
                <p14:cNvContentPartPr/>
                <p14:nvPr/>
              </p14:nvContentPartPr>
              <p14:xfrm>
                <a:off x="3122849" y="215129"/>
                <a:ext cx="146160" cy="31248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4AD31437-F092-7BB6-39FC-263932904E05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113849" y="206129"/>
                  <a:ext cx="163800" cy="330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0CDDCB0-EDFE-D64D-E53E-13236D6D75DC}"/>
                  </a:ext>
                </a:extLst>
              </p14:cNvPr>
              <p14:cNvContentPartPr/>
              <p14:nvPr/>
            </p14:nvContentPartPr>
            <p14:xfrm>
              <a:off x="3518129" y="430049"/>
              <a:ext cx="42840" cy="122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0CDDCB0-EDFE-D64D-E53E-13236D6D75D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509129" y="421049"/>
                <a:ext cx="6048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C3F43D-40B8-E33C-DDF6-6FFB96CB8300}"/>
                  </a:ext>
                </a:extLst>
              </p14:cNvPr>
              <p14:cNvContentPartPr/>
              <p14:nvPr/>
            </p14:nvContentPartPr>
            <p14:xfrm>
              <a:off x="3751769" y="170489"/>
              <a:ext cx="189000" cy="3088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C3F43D-40B8-E33C-DDF6-6FFB96CB8300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742769" y="161849"/>
                <a:ext cx="206640" cy="326520"/>
              </a:xfrm>
              <a:prstGeom prst="rect">
                <a:avLst/>
              </a:prstGeom>
            </p:spPr>
          </p:pic>
        </mc:Fallback>
      </mc:AlternateContent>
      <p:grpSp>
        <p:nvGrpSpPr>
          <p:cNvPr id="20" name="Group 19">
            <a:extLst>
              <a:ext uri="{FF2B5EF4-FFF2-40B4-BE49-F238E27FC236}">
                <a16:creationId xmlns:a16="http://schemas.microsoft.com/office/drawing/2014/main" id="{AE33433D-B244-0D65-AB30-06702C2EE797}"/>
              </a:ext>
            </a:extLst>
          </p:cNvPr>
          <p:cNvGrpSpPr/>
          <p:nvPr/>
        </p:nvGrpSpPr>
        <p:grpSpPr>
          <a:xfrm>
            <a:off x="4110329" y="120809"/>
            <a:ext cx="348120" cy="427680"/>
            <a:chOff x="4110329" y="120809"/>
            <a:chExt cx="348120" cy="427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947549B4-BBED-E2D9-FAFB-9DE0483DD9D3}"/>
                    </a:ext>
                  </a:extLst>
                </p14:cNvPr>
                <p14:cNvContentPartPr/>
                <p14:nvPr/>
              </p14:nvContentPartPr>
              <p14:xfrm>
                <a:off x="4110329" y="190649"/>
                <a:ext cx="162000" cy="281880"/>
              </p14:xfrm>
            </p:contentPart>
          </mc:Choice>
          <mc:Fallback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947549B4-BBED-E2D9-FAFB-9DE0483DD9D3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101689" y="181649"/>
                  <a:ext cx="17964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8F8D9F7A-5F01-BEFE-79B6-77FA8E423C4C}"/>
                    </a:ext>
                  </a:extLst>
                </p14:cNvPr>
                <p14:cNvContentPartPr/>
                <p14:nvPr/>
              </p14:nvContentPartPr>
              <p14:xfrm>
                <a:off x="4301849" y="120809"/>
                <a:ext cx="156600" cy="427680"/>
              </p14:xfrm>
            </p:contentPart>
          </mc:Choice>
          <mc:Fallback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8F8D9F7A-5F01-BEFE-79B6-77FA8E423C4C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4293209" y="112169"/>
                  <a:ext cx="174240" cy="44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6BB4ABE-732B-9304-B737-76D34221F864}"/>
              </a:ext>
            </a:extLst>
          </p:cNvPr>
          <p:cNvGrpSpPr/>
          <p:nvPr/>
        </p:nvGrpSpPr>
        <p:grpSpPr>
          <a:xfrm>
            <a:off x="423569" y="1167329"/>
            <a:ext cx="390960" cy="334080"/>
            <a:chOff x="423569" y="1167329"/>
            <a:chExt cx="390960" cy="334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27E63966-42D5-82DF-4866-FE8F81B2A58B}"/>
                    </a:ext>
                  </a:extLst>
                </p14:cNvPr>
                <p14:cNvContentPartPr/>
                <p14:nvPr/>
              </p14:nvContentPartPr>
              <p14:xfrm>
                <a:off x="423569" y="1167329"/>
                <a:ext cx="83160" cy="334080"/>
              </p14:xfrm>
            </p:contentPart>
          </mc:Choice>
          <mc:Fallback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27E63966-42D5-82DF-4866-FE8F81B2A58B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414929" y="1158689"/>
                  <a:ext cx="100800" cy="35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23E23CB3-E5AE-B446-1B44-D14235F5E48C}"/>
                    </a:ext>
                  </a:extLst>
                </p14:cNvPr>
                <p14:cNvContentPartPr/>
                <p14:nvPr/>
              </p14:nvContentPartPr>
              <p14:xfrm>
                <a:off x="656129" y="1171289"/>
                <a:ext cx="158400" cy="280800"/>
              </p14:xfrm>
            </p:contentPart>
          </mc:Choice>
          <mc:Fallback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23E23CB3-E5AE-B446-1B44-D14235F5E48C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647489" y="1162289"/>
                  <a:ext cx="176040" cy="298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A78A03-4795-6942-AC87-A86D53629E16}"/>
                  </a:ext>
                </a:extLst>
              </p14:cNvPr>
              <p14:cNvContentPartPr/>
              <p14:nvPr/>
            </p14:nvContentPartPr>
            <p14:xfrm>
              <a:off x="1285769" y="1240409"/>
              <a:ext cx="182880" cy="2696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A78A03-4795-6942-AC87-A86D53629E1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77129" y="1231769"/>
                <a:ext cx="2005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66C2830-9554-CDA9-C8D9-CEBDEF8C4A17}"/>
                  </a:ext>
                </a:extLst>
              </p14:cNvPr>
              <p14:cNvContentPartPr/>
              <p14:nvPr/>
            </p14:nvContentPartPr>
            <p14:xfrm>
              <a:off x="567209" y="1759169"/>
              <a:ext cx="153000" cy="28044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66C2830-9554-CDA9-C8D9-CEBDEF8C4A1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58569" y="1750529"/>
                <a:ext cx="170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C1BF4B2-55F5-2FA6-B20C-9C66CC20930C}"/>
                  </a:ext>
                </a:extLst>
              </p14:cNvPr>
              <p14:cNvContentPartPr/>
              <p14:nvPr/>
            </p14:nvContentPartPr>
            <p14:xfrm>
              <a:off x="1226729" y="1806689"/>
              <a:ext cx="158400" cy="2556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C1BF4B2-55F5-2FA6-B20C-9C66CC20930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218089" y="1797689"/>
                <a:ext cx="17604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954D88-C019-E6A4-41C6-F46B1840B615}"/>
                  </a:ext>
                </a:extLst>
              </p14:cNvPr>
              <p14:cNvContentPartPr/>
              <p14:nvPr/>
            </p14:nvContentPartPr>
            <p14:xfrm>
              <a:off x="570449" y="2344169"/>
              <a:ext cx="148320" cy="30852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954D88-C019-E6A4-41C6-F46B1840B61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61809" y="2335529"/>
                <a:ext cx="16596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72F7308-2B02-C125-1DB1-8724DDBA3934}"/>
                  </a:ext>
                </a:extLst>
              </p14:cNvPr>
              <p14:cNvContentPartPr/>
              <p14:nvPr/>
            </p14:nvContentPartPr>
            <p14:xfrm>
              <a:off x="1208009" y="2402489"/>
              <a:ext cx="144720" cy="27036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72F7308-2B02-C125-1DB1-8724DDBA393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99009" y="2393849"/>
                <a:ext cx="1623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3CDA633-7CD2-E76C-9929-06A61DE834A0}"/>
                  </a:ext>
                </a:extLst>
              </p14:cNvPr>
              <p14:cNvContentPartPr/>
              <p14:nvPr/>
            </p14:nvContentPartPr>
            <p14:xfrm>
              <a:off x="664769" y="2943929"/>
              <a:ext cx="127080" cy="2142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3CDA633-7CD2-E76C-9929-06A61DE834A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56129" y="2935289"/>
                <a:ext cx="144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842AE7-3DEF-EAA7-338A-97C061B122DF}"/>
                  </a:ext>
                </a:extLst>
              </p14:cNvPr>
              <p14:cNvContentPartPr/>
              <p14:nvPr/>
            </p14:nvContentPartPr>
            <p14:xfrm>
              <a:off x="675569" y="3367649"/>
              <a:ext cx="185400" cy="23256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842AE7-3DEF-EAA7-338A-97C061B122D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6569" y="3359009"/>
                <a:ext cx="2030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5223418-B5FE-2DF7-89DB-324D4E1DAF9C}"/>
                  </a:ext>
                </a:extLst>
              </p14:cNvPr>
              <p14:cNvContentPartPr/>
              <p14:nvPr/>
            </p14:nvContentPartPr>
            <p14:xfrm>
              <a:off x="1169129" y="2955089"/>
              <a:ext cx="179280" cy="27324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5223418-B5FE-2DF7-89DB-324D4E1DAF9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60129" y="2946449"/>
                <a:ext cx="196920" cy="290880"/>
              </a:xfrm>
              <a:prstGeom prst="rect">
                <a:avLst/>
              </a:prstGeom>
            </p:spPr>
          </p:pic>
        </mc:Fallback>
      </mc:AlternateContent>
      <p:grpSp>
        <p:nvGrpSpPr>
          <p:cNvPr id="45" name="Group 44">
            <a:extLst>
              <a:ext uri="{FF2B5EF4-FFF2-40B4-BE49-F238E27FC236}">
                <a16:creationId xmlns:a16="http://schemas.microsoft.com/office/drawing/2014/main" id="{DC835C19-5C08-B565-5417-0B8500492184}"/>
              </a:ext>
            </a:extLst>
          </p:cNvPr>
          <p:cNvGrpSpPr/>
          <p:nvPr/>
        </p:nvGrpSpPr>
        <p:grpSpPr>
          <a:xfrm>
            <a:off x="317009" y="4373129"/>
            <a:ext cx="585720" cy="385200"/>
            <a:chOff x="317009" y="4373129"/>
            <a:chExt cx="585720" cy="385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2B0EE32E-6C88-773F-31B3-7A1F9A49D8A2}"/>
                    </a:ext>
                  </a:extLst>
                </p14:cNvPr>
                <p14:cNvContentPartPr/>
                <p14:nvPr/>
              </p14:nvContentPartPr>
              <p14:xfrm>
                <a:off x="317009" y="4373129"/>
                <a:ext cx="96480" cy="385200"/>
              </p14:xfrm>
            </p:contentPart>
          </mc:Choice>
          <mc:Fallback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2B0EE32E-6C88-773F-31B3-7A1F9A49D8A2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308369" y="4364489"/>
                  <a:ext cx="114120" cy="40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E0EBCB25-2264-4326-D4BC-9952D1FBD7C0}"/>
                    </a:ext>
                  </a:extLst>
                </p14:cNvPr>
                <p14:cNvContentPartPr/>
                <p14:nvPr/>
              </p14:nvContentPartPr>
              <p14:xfrm>
                <a:off x="504929" y="4387169"/>
                <a:ext cx="201240" cy="315720"/>
              </p14:xfrm>
            </p:contentPart>
          </mc:Choice>
          <mc:Fallback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E0EBCB25-2264-4326-D4BC-9952D1FBD7C0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495929" y="4378529"/>
                  <a:ext cx="218880" cy="33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C53F5AC6-7A58-F965-A208-5C6B41834BFA}"/>
                    </a:ext>
                  </a:extLst>
                </p14:cNvPr>
                <p14:cNvContentPartPr/>
                <p14:nvPr/>
              </p14:nvContentPartPr>
              <p14:xfrm>
                <a:off x="742169" y="4563569"/>
                <a:ext cx="160560" cy="21600"/>
              </p14:xfrm>
            </p:contentPart>
          </mc:Choice>
          <mc:Fallback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C53F5AC6-7A58-F965-A208-5C6B41834BFA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733169" y="4554929"/>
                  <a:ext cx="17820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55999112-96C0-FCD5-3482-CC1B29B2C599}"/>
                    </a:ext>
                  </a:extLst>
                </p14:cNvPr>
                <p14:cNvContentPartPr/>
                <p14:nvPr/>
              </p14:nvContentPartPr>
              <p14:xfrm>
                <a:off x="734969" y="4689929"/>
                <a:ext cx="132120" cy="10440"/>
              </p14:xfrm>
            </p:contentPart>
          </mc:Choice>
          <mc:Fallback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55999112-96C0-FCD5-3482-CC1B29B2C599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725969" y="4680929"/>
                  <a:ext cx="149760" cy="2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F3FF97B-A43F-C10A-4536-8CAD0571CFCE}"/>
              </a:ext>
            </a:extLst>
          </p:cNvPr>
          <p:cNvGrpSpPr/>
          <p:nvPr/>
        </p:nvGrpSpPr>
        <p:grpSpPr>
          <a:xfrm>
            <a:off x="1142849" y="4190609"/>
            <a:ext cx="389160" cy="521640"/>
            <a:chOff x="1142849" y="4190609"/>
            <a:chExt cx="389160" cy="521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9D173DE3-DEFF-3632-A0CB-874B699CC110}"/>
                    </a:ext>
                  </a:extLst>
                </p14:cNvPr>
                <p14:cNvContentPartPr/>
                <p14:nvPr/>
              </p14:nvContentPartPr>
              <p14:xfrm>
                <a:off x="1142849" y="4416329"/>
                <a:ext cx="166680" cy="295920"/>
              </p14:xfrm>
            </p:contentPart>
          </mc:Choice>
          <mc:Fallback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9D173DE3-DEFF-3632-A0CB-874B699CC110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133849" y="4407329"/>
                  <a:ext cx="18432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0EC5CD0D-43B6-5C24-2FAE-A51CD69294E1}"/>
                    </a:ext>
                  </a:extLst>
                </p14:cNvPr>
                <p14:cNvContentPartPr/>
                <p14:nvPr/>
              </p14:nvContentPartPr>
              <p14:xfrm>
                <a:off x="1424729" y="4190609"/>
                <a:ext cx="107280" cy="268200"/>
              </p14:xfrm>
            </p:contentPart>
          </mc:Choice>
          <mc:Fallback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0EC5CD0D-43B6-5C24-2FAE-A51CD69294E1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416089" y="4181609"/>
                  <a:ext cx="124920" cy="285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179348C0-1B8B-72A3-94F4-B8A63E1A97B7}"/>
              </a:ext>
            </a:extLst>
          </p:cNvPr>
          <p:cNvGrpSpPr/>
          <p:nvPr/>
        </p:nvGrpSpPr>
        <p:grpSpPr>
          <a:xfrm>
            <a:off x="2872649" y="1164809"/>
            <a:ext cx="457920" cy="304560"/>
            <a:chOff x="2872649" y="1164809"/>
            <a:chExt cx="457920" cy="304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AE316736-808C-CFE4-C3A9-A0EF75DF74A5}"/>
                    </a:ext>
                  </a:extLst>
                </p14:cNvPr>
                <p14:cNvContentPartPr/>
                <p14:nvPr/>
              </p14:nvContentPartPr>
              <p14:xfrm>
                <a:off x="2872649" y="1192529"/>
                <a:ext cx="186480" cy="276840"/>
              </p14:xfrm>
            </p:contentPart>
          </mc:Choice>
          <mc:Fallback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AE316736-808C-CFE4-C3A9-A0EF75DF74A5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864009" y="1183529"/>
                  <a:ext cx="20412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BD48AB70-3400-F403-534C-CB49780E0191}"/>
                    </a:ext>
                  </a:extLst>
                </p14:cNvPr>
                <p14:cNvContentPartPr/>
                <p14:nvPr/>
              </p14:nvContentPartPr>
              <p14:xfrm>
                <a:off x="3180449" y="1164809"/>
                <a:ext cx="150120" cy="281160"/>
              </p14:xfrm>
            </p:contentPart>
          </mc:Choice>
          <mc:Fallback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BD48AB70-3400-F403-534C-CB49780E0191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3171449" y="1155809"/>
                  <a:ext cx="167760" cy="2988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694AB72A-27FF-D5BC-1A7D-8095AAEA5962}"/>
              </a:ext>
            </a:extLst>
          </p:cNvPr>
          <p:cNvCxnSpPr/>
          <p:nvPr/>
        </p:nvCxnSpPr>
        <p:spPr>
          <a:xfrm>
            <a:off x="1031358" y="1164809"/>
            <a:ext cx="0" cy="273734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88A5C378-9689-4C05-EBEE-45C72D068858}"/>
              </a:ext>
            </a:extLst>
          </p:cNvPr>
          <p:cNvCxnSpPr/>
          <p:nvPr/>
        </p:nvCxnSpPr>
        <p:spPr>
          <a:xfrm>
            <a:off x="3518129" y="1052623"/>
            <a:ext cx="0" cy="313798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B6F72B0-C63F-D9C0-7D70-F6725842B1D5}"/>
                  </a:ext>
                </a:extLst>
              </p14:cNvPr>
              <p14:cNvContentPartPr/>
              <p14:nvPr/>
            </p14:nvContentPartPr>
            <p14:xfrm>
              <a:off x="3756809" y="1243289"/>
              <a:ext cx="185400" cy="2592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B6F72B0-C63F-D9C0-7D70-F6725842B1D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48169" y="1234649"/>
                <a:ext cx="203040" cy="276840"/>
              </a:xfrm>
              <a:prstGeom prst="rect">
                <a:avLst/>
              </a:prstGeom>
            </p:spPr>
          </p:pic>
        </mc:Fallback>
      </mc:AlternateContent>
      <p:grpSp>
        <p:nvGrpSpPr>
          <p:cNvPr id="60" name="Group 59">
            <a:extLst>
              <a:ext uri="{FF2B5EF4-FFF2-40B4-BE49-F238E27FC236}">
                <a16:creationId xmlns:a16="http://schemas.microsoft.com/office/drawing/2014/main" id="{DA7E5B60-DEEB-2C32-D906-4829489A27A3}"/>
              </a:ext>
            </a:extLst>
          </p:cNvPr>
          <p:cNvGrpSpPr/>
          <p:nvPr/>
        </p:nvGrpSpPr>
        <p:grpSpPr>
          <a:xfrm>
            <a:off x="2952929" y="1782569"/>
            <a:ext cx="350280" cy="272160"/>
            <a:chOff x="2952929" y="1782569"/>
            <a:chExt cx="350280" cy="272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D15B4D2C-6252-9AD5-27AF-C3F10B034EB1}"/>
                    </a:ext>
                  </a:extLst>
                </p14:cNvPr>
                <p14:cNvContentPartPr/>
                <p14:nvPr/>
              </p14:nvContentPartPr>
              <p14:xfrm>
                <a:off x="2952929" y="1782569"/>
                <a:ext cx="83520" cy="270360"/>
              </p14:xfrm>
            </p:contentPart>
          </mc:Choice>
          <mc:Fallback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D15B4D2C-6252-9AD5-27AF-C3F10B034EB1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944289" y="1773929"/>
                  <a:ext cx="10116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95ABE90B-FF5B-21AF-758C-6F758F5C2E3C}"/>
                    </a:ext>
                  </a:extLst>
                </p14:cNvPr>
                <p14:cNvContentPartPr/>
                <p14:nvPr/>
              </p14:nvContentPartPr>
              <p14:xfrm>
                <a:off x="3164969" y="1802729"/>
                <a:ext cx="138240" cy="252000"/>
              </p14:xfrm>
            </p:contentPart>
          </mc:Choice>
          <mc:Fallback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95ABE90B-FF5B-21AF-758C-6F758F5C2E3C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3155969" y="1794089"/>
                  <a:ext cx="155880" cy="269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A0B924F-EB1D-075B-53DB-1569DB869D3B}"/>
                  </a:ext>
                </a:extLst>
              </p14:cNvPr>
              <p14:cNvContentPartPr/>
              <p14:nvPr/>
            </p14:nvContentPartPr>
            <p14:xfrm>
              <a:off x="3731969" y="1786889"/>
              <a:ext cx="147960" cy="25020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A0B924F-EB1D-075B-53DB-1569DB869D3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23329" y="1777889"/>
                <a:ext cx="16560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13A40E2-5E9F-85C5-D326-635509A76BA8}"/>
                  </a:ext>
                </a:extLst>
              </p14:cNvPr>
              <p14:cNvContentPartPr/>
              <p14:nvPr/>
            </p14:nvContentPartPr>
            <p14:xfrm>
              <a:off x="3153449" y="2258849"/>
              <a:ext cx="163800" cy="3060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13A40E2-5E9F-85C5-D326-635509A76BA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144809" y="2250209"/>
                <a:ext cx="1814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F55E68AB-A5C9-5E63-85D1-ED5030289F6C}"/>
                  </a:ext>
                </a:extLst>
              </p14:cNvPr>
              <p14:cNvContentPartPr/>
              <p14:nvPr/>
            </p14:nvContentPartPr>
            <p14:xfrm>
              <a:off x="3685529" y="2299889"/>
              <a:ext cx="160920" cy="3002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F55E68AB-A5C9-5E63-85D1-ED5030289F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676529" y="2291249"/>
                <a:ext cx="17856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399BC03-BD03-869B-A51A-7C18F53A6F88}"/>
                  </a:ext>
                </a:extLst>
              </p14:cNvPr>
              <p14:cNvContentPartPr/>
              <p14:nvPr/>
            </p14:nvContentPartPr>
            <p14:xfrm>
              <a:off x="3134729" y="2871569"/>
              <a:ext cx="171360" cy="32040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399BC03-BD03-869B-A51A-7C18F53A6F8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25729" y="2862569"/>
                <a:ext cx="1890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51BCADB-240F-5B93-5A51-06D4B531E3D5}"/>
                  </a:ext>
                </a:extLst>
              </p14:cNvPr>
              <p14:cNvContentPartPr/>
              <p14:nvPr/>
            </p14:nvContentPartPr>
            <p14:xfrm>
              <a:off x="3662849" y="2839529"/>
              <a:ext cx="171360" cy="342000"/>
            </p14:xfrm>
          </p:contentPart>
        </mc:Choice>
        <mc:Fallback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51BCADB-240F-5B93-5A51-06D4B531E3D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53849" y="2830889"/>
                <a:ext cx="18900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F2715385-37C7-C579-D726-E86241EE8608}"/>
                  </a:ext>
                </a:extLst>
              </p14:cNvPr>
              <p14:cNvContentPartPr/>
              <p14:nvPr/>
            </p14:nvContentPartPr>
            <p14:xfrm>
              <a:off x="3157769" y="3441089"/>
              <a:ext cx="152640" cy="280440"/>
            </p14:xfrm>
          </p:contentPart>
        </mc:Choice>
        <mc:Fallback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F2715385-37C7-C579-D726-E86241EE860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148769" y="3432449"/>
                <a:ext cx="170280" cy="298080"/>
              </a:xfrm>
              <a:prstGeom prst="rect">
                <a:avLst/>
              </a:prstGeom>
            </p:spPr>
          </p:pic>
        </mc:Fallback>
      </mc:AlternateContent>
      <p:grpSp>
        <p:nvGrpSpPr>
          <p:cNvPr id="73" name="Group 72">
            <a:extLst>
              <a:ext uri="{FF2B5EF4-FFF2-40B4-BE49-F238E27FC236}">
                <a16:creationId xmlns:a16="http://schemas.microsoft.com/office/drawing/2014/main" id="{8F875F9A-C5EB-670D-5D1D-6B4E2D29E247}"/>
              </a:ext>
            </a:extLst>
          </p:cNvPr>
          <p:cNvGrpSpPr/>
          <p:nvPr/>
        </p:nvGrpSpPr>
        <p:grpSpPr>
          <a:xfrm>
            <a:off x="2844929" y="4523609"/>
            <a:ext cx="704880" cy="359640"/>
            <a:chOff x="2844929" y="4523609"/>
            <a:chExt cx="704880" cy="359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ACCAD1F4-F7E9-B51C-55AB-F35E8978ADEB}"/>
                    </a:ext>
                  </a:extLst>
                </p14:cNvPr>
                <p14:cNvContentPartPr/>
                <p14:nvPr/>
              </p14:nvContentPartPr>
              <p14:xfrm>
                <a:off x="2844929" y="4523609"/>
                <a:ext cx="176400" cy="335520"/>
              </p14:xfrm>
            </p:contentPart>
          </mc:Choice>
          <mc:Fallback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ACCAD1F4-F7E9-B51C-55AB-F35E8978ADEB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836289" y="4514609"/>
                  <a:ext cx="194040" cy="35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826D28DC-DE26-35C2-16BE-12B9006E6C6A}"/>
                    </a:ext>
                  </a:extLst>
                </p14:cNvPr>
                <p14:cNvContentPartPr/>
                <p14:nvPr/>
              </p14:nvContentPartPr>
              <p14:xfrm>
                <a:off x="3114929" y="4540169"/>
                <a:ext cx="126360" cy="17496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826D28DC-DE26-35C2-16BE-12B9006E6C6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3106289" y="4531529"/>
                  <a:ext cx="14400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33B0CD7E-972E-49BB-D7E2-FDFB6B24E591}"/>
                    </a:ext>
                  </a:extLst>
                </p14:cNvPr>
                <p14:cNvContentPartPr/>
                <p14:nvPr/>
              </p14:nvContentPartPr>
              <p14:xfrm>
                <a:off x="3242729" y="4563929"/>
                <a:ext cx="14040" cy="319320"/>
              </p14:xfrm>
            </p:contentPart>
          </mc:Choice>
          <mc:Fallback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33B0CD7E-972E-49BB-D7E2-FDFB6B24E591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3234089" y="4554929"/>
                  <a:ext cx="3168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9B6467C5-6E88-C8F7-CB5F-1DF73D452EB1}"/>
                    </a:ext>
                  </a:extLst>
                </p14:cNvPr>
                <p14:cNvContentPartPr/>
                <p14:nvPr/>
              </p14:nvContentPartPr>
              <p14:xfrm>
                <a:off x="3376649" y="4697489"/>
                <a:ext cx="173160" cy="19440"/>
              </p14:xfrm>
            </p:contentPart>
          </mc:Choice>
          <mc:Fallback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9B6467C5-6E88-C8F7-CB5F-1DF73D452EB1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3367649" y="4688489"/>
                  <a:ext cx="1908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4A537C8C-A022-325B-C5FE-C9C69E0A07BA}"/>
                    </a:ext>
                  </a:extLst>
                </p14:cNvPr>
                <p14:cNvContentPartPr/>
                <p14:nvPr/>
              </p14:nvContentPartPr>
              <p14:xfrm>
                <a:off x="3382049" y="4803689"/>
                <a:ext cx="123840" cy="10440"/>
              </p14:xfrm>
            </p:contentPart>
          </mc:Choice>
          <mc:Fallback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4A537C8C-A022-325B-C5FE-C9C69E0A07BA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3373409" y="4795049"/>
                  <a:ext cx="141480" cy="2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B8BE993C-2035-D1E0-09D8-418C91C8DA3E}"/>
              </a:ext>
            </a:extLst>
          </p:cNvPr>
          <p:cNvGrpSpPr/>
          <p:nvPr/>
        </p:nvGrpSpPr>
        <p:grpSpPr>
          <a:xfrm>
            <a:off x="3724049" y="4274129"/>
            <a:ext cx="419040" cy="583920"/>
            <a:chOff x="3724049" y="4274129"/>
            <a:chExt cx="419040" cy="583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7D18E2F3-64F7-99C6-4729-834B2207A527}"/>
                    </a:ext>
                  </a:extLst>
                </p14:cNvPr>
                <p14:cNvContentPartPr/>
                <p14:nvPr/>
              </p14:nvContentPartPr>
              <p14:xfrm>
                <a:off x="3724049" y="4558889"/>
                <a:ext cx="193320" cy="299160"/>
              </p14:xfrm>
            </p:contentPart>
          </mc:Choice>
          <mc:Fallback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7D18E2F3-64F7-99C6-4729-834B2207A527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715409" y="4549889"/>
                  <a:ext cx="210960" cy="31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26C9610F-47D2-C557-9476-371889B68721}"/>
                    </a:ext>
                  </a:extLst>
                </p14:cNvPr>
                <p14:cNvContentPartPr/>
                <p14:nvPr/>
              </p14:nvContentPartPr>
              <p14:xfrm>
                <a:off x="3942209" y="4274129"/>
                <a:ext cx="128520" cy="237960"/>
              </p14:xfrm>
            </p:contentPart>
          </mc:Choice>
          <mc:Fallback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26C9610F-47D2-C557-9476-371889B68721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933569" y="4265129"/>
                  <a:ext cx="14616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F967C2EF-D41D-2D2F-EB72-880170BCB460}"/>
                    </a:ext>
                  </a:extLst>
                </p14:cNvPr>
                <p14:cNvContentPartPr/>
                <p14:nvPr/>
              </p14:nvContentPartPr>
              <p14:xfrm>
                <a:off x="4115369" y="4705409"/>
                <a:ext cx="27720" cy="20520"/>
              </p14:xfrm>
            </p:contentPart>
          </mc:Choice>
          <mc:Fallback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F967C2EF-D41D-2D2F-EB72-880170BCB460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4106369" y="4696769"/>
                  <a:ext cx="45360" cy="38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2FADFEE-24E1-6995-2C42-0A39C42B9D1A}"/>
                  </a:ext>
                </a:extLst>
              </p14:cNvPr>
              <p14:cNvContentPartPr/>
              <p14:nvPr/>
            </p14:nvContentPartPr>
            <p14:xfrm>
              <a:off x="4251089" y="4575089"/>
              <a:ext cx="182160" cy="32040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2FADFEE-24E1-6995-2C42-0A39C42B9D1A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242089" y="4566449"/>
                <a:ext cx="199800" cy="338040"/>
              </a:xfrm>
              <a:prstGeom prst="rect">
                <a:avLst/>
              </a:prstGeom>
            </p:spPr>
          </p:pic>
        </mc:Fallback>
      </mc:AlternateContent>
      <p:grpSp>
        <p:nvGrpSpPr>
          <p:cNvPr id="79" name="Group 78">
            <a:extLst>
              <a:ext uri="{FF2B5EF4-FFF2-40B4-BE49-F238E27FC236}">
                <a16:creationId xmlns:a16="http://schemas.microsoft.com/office/drawing/2014/main" id="{AFD146D9-458E-F7F7-297B-85BD3E73FCCA}"/>
              </a:ext>
            </a:extLst>
          </p:cNvPr>
          <p:cNvGrpSpPr/>
          <p:nvPr/>
        </p:nvGrpSpPr>
        <p:grpSpPr>
          <a:xfrm>
            <a:off x="5922209" y="1173809"/>
            <a:ext cx="478440" cy="315000"/>
            <a:chOff x="5922209" y="1173809"/>
            <a:chExt cx="478440" cy="315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1BD9ED95-49B4-728E-FA88-340868BC882F}"/>
                    </a:ext>
                  </a:extLst>
                </p14:cNvPr>
                <p14:cNvContentPartPr/>
                <p14:nvPr/>
              </p14:nvContentPartPr>
              <p14:xfrm>
                <a:off x="5922209" y="1183529"/>
                <a:ext cx="195840" cy="305280"/>
              </p14:xfrm>
            </p:contentPart>
          </mc:Choice>
          <mc:Fallback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1BD9ED95-49B4-728E-FA88-340868BC882F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5913209" y="1174889"/>
                  <a:ext cx="21348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FB298369-ADE0-DE45-516C-0F3B45AB94FD}"/>
                    </a:ext>
                  </a:extLst>
                </p14:cNvPr>
                <p14:cNvContentPartPr/>
                <p14:nvPr/>
              </p14:nvContentPartPr>
              <p14:xfrm>
                <a:off x="6224609" y="1173809"/>
                <a:ext cx="176040" cy="267480"/>
              </p14:xfrm>
            </p:contentPart>
          </mc:Choice>
          <mc:Fallback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FB298369-ADE0-DE45-516C-0F3B45AB94FD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6215609" y="1164809"/>
                  <a:ext cx="193680" cy="2851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81" name="Straight Connector 80">
            <a:extLst>
              <a:ext uri="{FF2B5EF4-FFF2-40B4-BE49-F238E27FC236}">
                <a16:creationId xmlns:a16="http://schemas.microsoft.com/office/drawing/2014/main" id="{CAAEB3C8-6735-A701-3D69-65D2261A3379}"/>
              </a:ext>
            </a:extLst>
          </p:cNvPr>
          <p:cNvCxnSpPr/>
          <p:nvPr/>
        </p:nvCxnSpPr>
        <p:spPr>
          <a:xfrm>
            <a:off x="6624084" y="1052623"/>
            <a:ext cx="0" cy="348754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AFB6DD2-0AD2-7318-47A2-6ECED31962E8}"/>
                  </a:ext>
                </a:extLst>
              </p14:cNvPr>
              <p14:cNvContentPartPr/>
              <p14:nvPr/>
            </p14:nvContentPartPr>
            <p14:xfrm>
              <a:off x="6990689" y="1199729"/>
              <a:ext cx="175320" cy="27792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AFB6DD2-0AD2-7318-47A2-6ECED31962E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82049" y="1190729"/>
                <a:ext cx="192960" cy="295560"/>
              </a:xfrm>
              <a:prstGeom prst="rect">
                <a:avLst/>
              </a:prstGeom>
            </p:spPr>
          </p:pic>
        </mc:Fallback>
      </mc:AlternateContent>
      <p:grpSp>
        <p:nvGrpSpPr>
          <p:cNvPr id="86" name="Group 85">
            <a:extLst>
              <a:ext uri="{FF2B5EF4-FFF2-40B4-BE49-F238E27FC236}">
                <a16:creationId xmlns:a16="http://schemas.microsoft.com/office/drawing/2014/main" id="{B7550810-C428-88D7-1E14-40A0E9E01EEC}"/>
              </a:ext>
            </a:extLst>
          </p:cNvPr>
          <p:cNvGrpSpPr/>
          <p:nvPr/>
        </p:nvGrpSpPr>
        <p:grpSpPr>
          <a:xfrm>
            <a:off x="6018689" y="1765289"/>
            <a:ext cx="404640" cy="308880"/>
            <a:chOff x="6018689" y="1765289"/>
            <a:chExt cx="404640" cy="308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D80B317B-E462-A0D7-081B-638AC3D2D3A7}"/>
                    </a:ext>
                  </a:extLst>
                </p14:cNvPr>
                <p14:cNvContentPartPr/>
                <p14:nvPr/>
              </p14:nvContentPartPr>
              <p14:xfrm>
                <a:off x="6018689" y="1796969"/>
                <a:ext cx="185040" cy="277200"/>
              </p14:xfrm>
            </p:contentPart>
          </mc:Choice>
          <mc:Fallback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D80B317B-E462-A0D7-081B-638AC3D2D3A7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6010049" y="1788329"/>
                  <a:ext cx="20268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7F43274F-9B5D-374E-A9D4-933031418498}"/>
                    </a:ext>
                  </a:extLst>
                </p14:cNvPr>
                <p14:cNvContentPartPr/>
                <p14:nvPr/>
              </p14:nvContentPartPr>
              <p14:xfrm>
                <a:off x="6293369" y="1765289"/>
                <a:ext cx="129960" cy="253080"/>
              </p14:xfrm>
            </p:contentPart>
          </mc:Choice>
          <mc:Fallback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7F43274F-9B5D-374E-A9D4-933031418498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6284369" y="1756289"/>
                  <a:ext cx="147600" cy="270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BB5F700-E052-A76C-BE90-9FAA8B77CF41}"/>
                  </a:ext>
                </a:extLst>
              </p14:cNvPr>
              <p14:cNvContentPartPr/>
              <p14:nvPr/>
            </p14:nvContentPartPr>
            <p14:xfrm>
              <a:off x="6912569" y="1831529"/>
              <a:ext cx="147240" cy="25812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BB5F700-E052-A76C-BE90-9FAA8B77CF4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903929" y="1822889"/>
                <a:ext cx="164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02814F5-DAD4-EBED-3B00-7C4A1681345B}"/>
                  </a:ext>
                </a:extLst>
              </p14:cNvPr>
              <p14:cNvContentPartPr/>
              <p14:nvPr/>
            </p14:nvContentPartPr>
            <p14:xfrm>
              <a:off x="6132449" y="2375489"/>
              <a:ext cx="212400" cy="33732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02814F5-DAD4-EBED-3B00-7C4A1681345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123809" y="2366489"/>
                <a:ext cx="2300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925DCFF-61FD-4929-0BEC-206DC4D5ECA2}"/>
                  </a:ext>
                </a:extLst>
              </p14:cNvPr>
              <p14:cNvContentPartPr/>
              <p14:nvPr/>
            </p14:nvContentPartPr>
            <p14:xfrm>
              <a:off x="6850289" y="2398889"/>
              <a:ext cx="182880" cy="313560"/>
            </p14:xfrm>
          </p:contentPart>
        </mc:Choice>
        <mc:Fallback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925DCFF-61FD-4929-0BEC-206DC4D5ECA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41289" y="2390249"/>
                <a:ext cx="20052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0D11242-060B-B3F6-73A6-61D242015F70}"/>
                  </a:ext>
                </a:extLst>
              </p14:cNvPr>
              <p14:cNvContentPartPr/>
              <p14:nvPr/>
            </p14:nvContentPartPr>
            <p14:xfrm>
              <a:off x="6201209" y="3083249"/>
              <a:ext cx="169560" cy="30060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0D11242-060B-B3F6-73A6-61D242015F7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192209" y="3074249"/>
                <a:ext cx="18720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218D8FE-97EA-525E-5C58-32880711CD78}"/>
                  </a:ext>
                </a:extLst>
              </p14:cNvPr>
              <p14:cNvContentPartPr/>
              <p14:nvPr/>
            </p14:nvContentPartPr>
            <p14:xfrm>
              <a:off x="6831569" y="3075329"/>
              <a:ext cx="175680" cy="32544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218D8FE-97EA-525E-5C58-32880711CD7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22569" y="3066329"/>
                <a:ext cx="19332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68A9662-5DB8-F0D5-FCF6-366E0D2C2F4F}"/>
                  </a:ext>
                </a:extLst>
              </p14:cNvPr>
              <p14:cNvContentPartPr/>
              <p14:nvPr/>
            </p14:nvContentPartPr>
            <p14:xfrm>
              <a:off x="6275729" y="3713609"/>
              <a:ext cx="154800" cy="27864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68A9662-5DB8-F0D5-FCF6-366E0D2C2F4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267089" y="3704609"/>
                <a:ext cx="172440" cy="29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96" name="Group 95">
            <a:extLst>
              <a:ext uri="{FF2B5EF4-FFF2-40B4-BE49-F238E27FC236}">
                <a16:creationId xmlns:a16="http://schemas.microsoft.com/office/drawing/2014/main" id="{43BA8067-420E-D8FB-8A3D-A2D4FE0E6520}"/>
              </a:ext>
            </a:extLst>
          </p:cNvPr>
          <p:cNvGrpSpPr/>
          <p:nvPr/>
        </p:nvGrpSpPr>
        <p:grpSpPr>
          <a:xfrm>
            <a:off x="6037769" y="4696409"/>
            <a:ext cx="745200" cy="302400"/>
            <a:chOff x="6037769" y="4696409"/>
            <a:chExt cx="745200" cy="302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49E60BF8-B076-61F8-52E9-848B7AAC32DF}"/>
                    </a:ext>
                  </a:extLst>
                </p14:cNvPr>
                <p14:cNvContentPartPr/>
                <p14:nvPr/>
              </p14:nvContentPartPr>
              <p14:xfrm>
                <a:off x="6037769" y="4696409"/>
                <a:ext cx="212760" cy="302400"/>
              </p14:xfrm>
            </p:contentPart>
          </mc:Choice>
          <mc:Fallback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49E60BF8-B076-61F8-52E9-848B7AAC32DF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6028769" y="4687409"/>
                  <a:ext cx="230400" cy="32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7FF894FB-FEC5-DB0C-BB57-EEBD8DDBDE7A}"/>
                    </a:ext>
                  </a:extLst>
                </p14:cNvPr>
                <p14:cNvContentPartPr/>
                <p14:nvPr/>
              </p14:nvContentPartPr>
              <p14:xfrm>
                <a:off x="6307769" y="4701089"/>
                <a:ext cx="169920" cy="283320"/>
              </p14:xfrm>
            </p:contentPart>
          </mc:Choice>
          <mc:Fallback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7FF894FB-FEC5-DB0C-BB57-EEBD8DDBDE7A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6298769" y="4692089"/>
                  <a:ext cx="18756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1C5BBA8D-F62D-F85C-831F-C2F196595BBB}"/>
                    </a:ext>
                  </a:extLst>
                </p14:cNvPr>
                <p14:cNvContentPartPr/>
                <p14:nvPr/>
              </p14:nvContentPartPr>
              <p14:xfrm>
                <a:off x="6596129" y="4872449"/>
                <a:ext cx="186840" cy="19800"/>
              </p14:xfrm>
            </p:contentPart>
          </mc:Choice>
          <mc:Fallback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1C5BBA8D-F62D-F85C-831F-C2F196595BBB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6587489" y="4863449"/>
                  <a:ext cx="20448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9E963A82-F9B2-0FC4-3381-76117426A4D4}"/>
                    </a:ext>
                  </a:extLst>
                </p14:cNvPr>
                <p14:cNvContentPartPr/>
                <p14:nvPr/>
              </p14:nvContentPartPr>
              <p14:xfrm>
                <a:off x="6577409" y="4977209"/>
                <a:ext cx="147960" cy="11520"/>
              </p14:xfrm>
            </p:contentPart>
          </mc:Choice>
          <mc:Fallback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9E963A82-F9B2-0FC4-3381-76117426A4D4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6568409" y="4968209"/>
                  <a:ext cx="165600" cy="29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DB19A66-9A73-1E11-4624-B3282C0FE567}"/>
                  </a:ext>
                </a:extLst>
              </p14:cNvPr>
              <p14:cNvContentPartPr/>
              <p14:nvPr/>
            </p14:nvContentPartPr>
            <p14:xfrm>
              <a:off x="6982409" y="4769849"/>
              <a:ext cx="180360" cy="263160"/>
            </p14:xfrm>
          </p:contentPart>
        </mc:Choice>
        <mc:Fallback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DB19A66-9A73-1E11-4624-B3282C0FE56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973769" y="4760849"/>
                <a:ext cx="198000" cy="280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04" name="Group 103">
            <a:extLst>
              <a:ext uri="{FF2B5EF4-FFF2-40B4-BE49-F238E27FC236}">
                <a16:creationId xmlns:a16="http://schemas.microsoft.com/office/drawing/2014/main" id="{73130BF2-E7E9-01D9-33C5-D7D43837966C}"/>
              </a:ext>
            </a:extLst>
          </p:cNvPr>
          <p:cNvGrpSpPr/>
          <p:nvPr/>
        </p:nvGrpSpPr>
        <p:grpSpPr>
          <a:xfrm>
            <a:off x="7221449" y="4574009"/>
            <a:ext cx="756720" cy="472680"/>
            <a:chOff x="7221449" y="4574009"/>
            <a:chExt cx="756720" cy="472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3A4C83B4-FED9-D771-21DB-F8187F784D90}"/>
                    </a:ext>
                  </a:extLst>
                </p14:cNvPr>
                <p14:cNvContentPartPr/>
                <p14:nvPr/>
              </p14:nvContentPartPr>
              <p14:xfrm>
                <a:off x="7221449" y="4574009"/>
                <a:ext cx="159120" cy="165960"/>
              </p14:xfrm>
            </p:contentPart>
          </mc:Choice>
          <mc:Fallback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3A4C83B4-FED9-D771-21DB-F8187F784D90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7212449" y="4565009"/>
                  <a:ext cx="1767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ADED77DD-4B8F-C5AD-57A6-7BE6DD7F96E7}"/>
                    </a:ext>
                  </a:extLst>
                </p14:cNvPr>
                <p14:cNvContentPartPr/>
                <p14:nvPr/>
              </p14:nvContentPartPr>
              <p14:xfrm>
                <a:off x="7416209" y="4931489"/>
                <a:ext cx="13320" cy="720"/>
              </p14:xfrm>
            </p:contentPart>
          </mc:Choice>
          <mc:Fallback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ADED77DD-4B8F-C5AD-57A6-7BE6DD7F96E7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7407569" y="4922849"/>
                  <a:ext cx="3096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BE41441D-046A-5409-5BEE-13004FA415A0}"/>
                    </a:ext>
                  </a:extLst>
                </p14:cNvPr>
                <p14:cNvContentPartPr/>
                <p14:nvPr/>
              </p14:nvContentPartPr>
              <p14:xfrm>
                <a:off x="7564169" y="4728089"/>
                <a:ext cx="172440" cy="318600"/>
              </p14:xfrm>
            </p:contentPart>
          </mc:Choice>
          <mc:Fallback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BE41441D-046A-5409-5BEE-13004FA415A0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7555169" y="4719089"/>
                  <a:ext cx="190080" cy="33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83E6154A-4F03-870B-ABEB-8CD7A6D7B9CB}"/>
                    </a:ext>
                  </a:extLst>
                </p14:cNvPr>
                <p14:cNvContentPartPr/>
                <p14:nvPr/>
              </p14:nvContentPartPr>
              <p14:xfrm>
                <a:off x="7814009" y="4590209"/>
                <a:ext cx="164160" cy="174240"/>
              </p14:xfrm>
            </p:contentPart>
          </mc:Choice>
          <mc:Fallback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83E6154A-4F03-870B-ABEB-8CD7A6D7B9CB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7805009" y="4581569"/>
                  <a:ext cx="181800" cy="191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2E5488F3-68CB-1D18-8494-A69BB1203B85}"/>
              </a:ext>
            </a:extLst>
          </p:cNvPr>
          <p:cNvGrpSpPr/>
          <p:nvPr/>
        </p:nvGrpSpPr>
        <p:grpSpPr>
          <a:xfrm>
            <a:off x="704729" y="5654369"/>
            <a:ext cx="852840" cy="403920"/>
            <a:chOff x="704729" y="5654369"/>
            <a:chExt cx="852840" cy="403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87006D2A-7EF0-F80A-57AA-BB0456034BBD}"/>
                    </a:ext>
                  </a:extLst>
                </p14:cNvPr>
                <p14:cNvContentPartPr/>
                <p14:nvPr/>
              </p14:nvContentPartPr>
              <p14:xfrm>
                <a:off x="711209" y="5654369"/>
                <a:ext cx="206640" cy="350280"/>
              </p14:xfrm>
            </p:contentPart>
          </mc:Choice>
          <mc:Fallback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87006D2A-7EF0-F80A-57AA-BB0456034BBD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702209" y="5645369"/>
                  <a:ext cx="224280" cy="36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0CD00A0E-038B-05EF-D4DB-6C4E68A0C91B}"/>
                    </a:ext>
                  </a:extLst>
                </p14:cNvPr>
                <p14:cNvContentPartPr/>
                <p14:nvPr/>
              </p14:nvContentPartPr>
              <p14:xfrm>
                <a:off x="704729" y="5857409"/>
                <a:ext cx="113760" cy="26640"/>
              </p14:xfrm>
            </p:contentPart>
          </mc:Choice>
          <mc:Fallback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0CD00A0E-038B-05EF-D4DB-6C4E68A0C91B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695729" y="5848769"/>
                  <a:ext cx="13140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63FC14E7-036A-5798-C52A-C286F371B391}"/>
                    </a:ext>
                  </a:extLst>
                </p14:cNvPr>
                <p14:cNvContentPartPr/>
                <p14:nvPr/>
              </p14:nvContentPartPr>
              <p14:xfrm>
                <a:off x="1033409" y="5699369"/>
                <a:ext cx="16560" cy="282600"/>
              </p14:xfrm>
            </p:contentPart>
          </mc:Choice>
          <mc:Fallback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63FC14E7-036A-5798-C52A-C286F371B391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1024409" y="5690369"/>
                  <a:ext cx="3420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42BE470F-5680-64B6-D7EC-3A8C637D97D8}"/>
                    </a:ext>
                  </a:extLst>
                </p14:cNvPr>
                <p14:cNvContentPartPr/>
                <p14:nvPr/>
              </p14:nvContentPartPr>
              <p14:xfrm>
                <a:off x="1001009" y="5749409"/>
                <a:ext cx="216360" cy="191160"/>
              </p14:xfrm>
            </p:contentPart>
          </mc:Choice>
          <mc:Fallback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42BE470F-5680-64B6-D7EC-3A8C637D97D8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992009" y="5740409"/>
                  <a:ext cx="23400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CE330800-D10C-8E56-EB3B-F1A8AF76140F}"/>
                    </a:ext>
                  </a:extLst>
                </p14:cNvPr>
                <p14:cNvContentPartPr/>
                <p14:nvPr/>
              </p14:nvContentPartPr>
              <p14:xfrm>
                <a:off x="1382609" y="5712329"/>
                <a:ext cx="174960" cy="345960"/>
              </p14:xfrm>
            </p:contentPart>
          </mc:Choice>
          <mc:Fallback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CE330800-D10C-8E56-EB3B-F1A8AF76140F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373609" y="5703329"/>
                  <a:ext cx="192600" cy="363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6" name="Group 125">
            <a:extLst>
              <a:ext uri="{FF2B5EF4-FFF2-40B4-BE49-F238E27FC236}">
                <a16:creationId xmlns:a16="http://schemas.microsoft.com/office/drawing/2014/main" id="{DB3ECCD3-CBF9-F8FD-0104-307FB3690203}"/>
              </a:ext>
            </a:extLst>
          </p:cNvPr>
          <p:cNvGrpSpPr/>
          <p:nvPr/>
        </p:nvGrpSpPr>
        <p:grpSpPr>
          <a:xfrm>
            <a:off x="1847369" y="5610449"/>
            <a:ext cx="388080" cy="415080"/>
            <a:chOff x="1847369" y="5610449"/>
            <a:chExt cx="388080" cy="415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4F52A3E2-F297-D558-D8F0-0DD4C0507D5D}"/>
                    </a:ext>
                  </a:extLst>
                </p14:cNvPr>
                <p14:cNvContentPartPr/>
                <p14:nvPr/>
              </p14:nvContentPartPr>
              <p14:xfrm>
                <a:off x="1847369" y="5610449"/>
                <a:ext cx="193320" cy="385920"/>
              </p14:xfrm>
            </p:contentPart>
          </mc:Choice>
          <mc:Fallback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4F52A3E2-F297-D558-D8F0-0DD4C0507D5D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838729" y="5601809"/>
                  <a:ext cx="210960" cy="40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1B2747E4-4C60-92F2-7195-41E59C3EC4C1}"/>
                    </a:ext>
                  </a:extLst>
                </p14:cNvPr>
                <p14:cNvContentPartPr/>
                <p14:nvPr/>
              </p14:nvContentPartPr>
              <p14:xfrm>
                <a:off x="2136449" y="5703329"/>
                <a:ext cx="99000" cy="322200"/>
              </p14:xfrm>
            </p:contentPart>
          </mc:Choice>
          <mc:Fallback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1B2747E4-4C60-92F2-7195-41E59C3EC4C1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2127449" y="5694329"/>
                  <a:ext cx="116640" cy="339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C4BB041-84B4-F3B8-37FE-FDB435AF63A1}"/>
                  </a:ext>
                </a:extLst>
              </p14:cNvPr>
              <p14:cNvContentPartPr/>
              <p14:nvPr/>
            </p14:nvContentPartPr>
            <p14:xfrm>
              <a:off x="2406449" y="5716289"/>
              <a:ext cx="159120" cy="28332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C4BB041-84B4-F3B8-37FE-FDB435AF63A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397809" y="5707289"/>
                <a:ext cx="1767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991BA23A-C09A-DC88-4086-1285963E9CD0}"/>
                  </a:ext>
                </a:extLst>
              </p14:cNvPr>
              <p14:cNvContentPartPr/>
              <p14:nvPr/>
            </p14:nvContentPartPr>
            <p14:xfrm>
              <a:off x="2800289" y="5933729"/>
              <a:ext cx="60840" cy="135720"/>
            </p14:xfrm>
          </p:contentPart>
        </mc:Choice>
        <mc:Fallback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991BA23A-C09A-DC88-4086-1285963E9CD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791649" y="5924729"/>
                <a:ext cx="78480" cy="153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25" name="Group 124">
            <a:extLst>
              <a:ext uri="{FF2B5EF4-FFF2-40B4-BE49-F238E27FC236}">
                <a16:creationId xmlns:a16="http://schemas.microsoft.com/office/drawing/2014/main" id="{002B8674-6E21-DC49-C96F-39341D776DD7}"/>
              </a:ext>
            </a:extLst>
          </p:cNvPr>
          <p:cNvGrpSpPr/>
          <p:nvPr/>
        </p:nvGrpSpPr>
        <p:grpSpPr>
          <a:xfrm>
            <a:off x="3050489" y="5693969"/>
            <a:ext cx="523800" cy="303840"/>
            <a:chOff x="3050489" y="5693969"/>
            <a:chExt cx="523800" cy="303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E4498B22-5B4D-9DE4-7631-35B43F0715EE}"/>
                    </a:ext>
                  </a:extLst>
                </p14:cNvPr>
                <p14:cNvContentPartPr/>
                <p14:nvPr/>
              </p14:nvContentPartPr>
              <p14:xfrm>
                <a:off x="3050489" y="5720249"/>
                <a:ext cx="214200" cy="27756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E4498B22-5B4D-9DE4-7631-35B43F0715EE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3041849" y="5711609"/>
                  <a:ext cx="23184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00205E7E-24E7-EBD7-01DD-909A93A4C02E}"/>
                    </a:ext>
                  </a:extLst>
                </p14:cNvPr>
                <p14:cNvContentPartPr/>
                <p14:nvPr/>
              </p14:nvContentPartPr>
              <p14:xfrm>
                <a:off x="3438929" y="5693969"/>
                <a:ext cx="120240" cy="149760"/>
              </p14:xfrm>
            </p:contentPart>
          </mc:Choice>
          <mc:Fallback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00205E7E-24E7-EBD7-01DD-909A93A4C02E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3430289" y="5685329"/>
                  <a:ext cx="13788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E7F9FE87-A15E-0FD2-2E0C-7F91C2189193}"/>
                    </a:ext>
                  </a:extLst>
                </p14:cNvPr>
                <p14:cNvContentPartPr/>
                <p14:nvPr/>
              </p14:nvContentPartPr>
              <p14:xfrm>
                <a:off x="3553409" y="5721329"/>
                <a:ext cx="20880" cy="265320"/>
              </p14:xfrm>
            </p:contentPart>
          </mc:Choice>
          <mc:Fallback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E7F9FE87-A15E-0FD2-2E0C-7F91C2189193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3544769" y="5712329"/>
                  <a:ext cx="38520" cy="282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9E625F2B-CE5A-5B98-2D34-E668B4DFBDD5}"/>
                  </a:ext>
                </a:extLst>
              </p14:cNvPr>
              <p14:cNvContentPartPr/>
              <p14:nvPr/>
            </p14:nvContentPartPr>
            <p14:xfrm>
              <a:off x="3828449" y="5918609"/>
              <a:ext cx="48960" cy="16668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9E625F2B-CE5A-5B98-2D34-E668B4DFBDD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19809" y="5909609"/>
                <a:ext cx="66600" cy="184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24" name="Group 123">
            <a:extLst>
              <a:ext uri="{FF2B5EF4-FFF2-40B4-BE49-F238E27FC236}">
                <a16:creationId xmlns:a16="http://schemas.microsoft.com/office/drawing/2014/main" id="{87FD3E6E-40BF-3AC5-0132-AB296E64FF27}"/>
              </a:ext>
            </a:extLst>
          </p:cNvPr>
          <p:cNvGrpSpPr/>
          <p:nvPr/>
        </p:nvGrpSpPr>
        <p:grpSpPr>
          <a:xfrm>
            <a:off x="4081169" y="5576969"/>
            <a:ext cx="737280" cy="519840"/>
            <a:chOff x="4081169" y="5576969"/>
            <a:chExt cx="737280" cy="519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A774A888-1D98-FF69-B494-53509CD044D7}"/>
                    </a:ext>
                  </a:extLst>
                </p14:cNvPr>
                <p14:cNvContentPartPr/>
                <p14:nvPr/>
              </p14:nvContentPartPr>
              <p14:xfrm>
                <a:off x="4081169" y="5672369"/>
                <a:ext cx="200520" cy="314640"/>
              </p14:xfrm>
            </p:contentPart>
          </mc:Choice>
          <mc:Fallback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A774A888-1D98-FF69-B494-53509CD044D7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4072529" y="5663729"/>
                  <a:ext cx="218160" cy="33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306D74CA-C9B0-238C-2159-E43BC650EE7C}"/>
                    </a:ext>
                  </a:extLst>
                </p14:cNvPr>
                <p14:cNvContentPartPr/>
                <p14:nvPr/>
              </p14:nvContentPartPr>
              <p14:xfrm>
                <a:off x="4446929" y="5655809"/>
                <a:ext cx="159120" cy="293760"/>
              </p14:xfrm>
            </p:contentPart>
          </mc:Choice>
          <mc:Fallback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306D74CA-C9B0-238C-2159-E43BC650EE7C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4438289" y="5646809"/>
                  <a:ext cx="176760" cy="31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6B8B7C27-B046-365D-CB5A-8BEF20261661}"/>
                    </a:ext>
                  </a:extLst>
                </p14:cNvPr>
                <p14:cNvContentPartPr/>
                <p14:nvPr/>
              </p14:nvContentPartPr>
              <p14:xfrm>
                <a:off x="4654289" y="5576969"/>
                <a:ext cx="164160" cy="519840"/>
              </p14:xfrm>
            </p:contentPart>
          </mc:Choice>
          <mc:Fallback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6B8B7C27-B046-365D-CB5A-8BEF20261661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4645289" y="5567969"/>
                  <a:ext cx="181800" cy="537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449EA43F-9770-6A73-96EE-A0CC7D19E800}"/>
              </a:ext>
            </a:extLst>
          </p:cNvPr>
          <p:cNvGrpSpPr/>
          <p:nvPr/>
        </p:nvGrpSpPr>
        <p:grpSpPr>
          <a:xfrm>
            <a:off x="5068289" y="5846249"/>
            <a:ext cx="229680" cy="106560"/>
            <a:chOff x="5068289" y="5846249"/>
            <a:chExt cx="229680" cy="106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B5CF484D-DDF8-339C-ECE4-80AAF65E05FC}"/>
                    </a:ext>
                  </a:extLst>
                </p14:cNvPr>
                <p14:cNvContentPartPr/>
                <p14:nvPr/>
              </p14:nvContentPartPr>
              <p14:xfrm>
                <a:off x="5068289" y="5846249"/>
                <a:ext cx="207000" cy="12600"/>
              </p14:xfrm>
            </p:contentPart>
          </mc:Choice>
          <mc:Fallback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B5CF484D-DDF8-339C-ECE4-80AAF65E05FC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5059289" y="5837249"/>
                  <a:ext cx="22464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1FF9282A-96C5-753C-DEA9-5E9D2EF4C3E7}"/>
                    </a:ext>
                  </a:extLst>
                </p14:cNvPr>
                <p14:cNvContentPartPr/>
                <p14:nvPr/>
              </p14:nvContentPartPr>
              <p14:xfrm>
                <a:off x="5085569" y="5947409"/>
                <a:ext cx="212400" cy="5400"/>
              </p14:xfrm>
            </p:contentPart>
          </mc:Choice>
          <mc:Fallback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1FF9282A-96C5-753C-DEA9-5E9D2EF4C3E7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5076569" y="5938769"/>
                  <a:ext cx="230040" cy="23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8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1DE3222-0B2E-64B7-CB84-B216E634C469}"/>
                  </a:ext>
                </a:extLst>
              </p14:cNvPr>
              <p14:cNvContentPartPr/>
              <p14:nvPr/>
            </p14:nvContentPartPr>
            <p14:xfrm>
              <a:off x="5905649" y="5716289"/>
              <a:ext cx="249480" cy="371520"/>
            </p14:xfrm>
          </p:contentPart>
        </mc:Choice>
        <mc:Fallback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1DE3222-0B2E-64B7-CB84-B216E634C469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897009" y="5707289"/>
                <a:ext cx="267120" cy="389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35" name="Group 134">
            <a:extLst>
              <a:ext uri="{FF2B5EF4-FFF2-40B4-BE49-F238E27FC236}">
                <a16:creationId xmlns:a16="http://schemas.microsoft.com/office/drawing/2014/main" id="{10624A7C-F6B4-4028-6194-91D23EAF2DAD}"/>
              </a:ext>
            </a:extLst>
          </p:cNvPr>
          <p:cNvGrpSpPr/>
          <p:nvPr/>
        </p:nvGrpSpPr>
        <p:grpSpPr>
          <a:xfrm>
            <a:off x="6335489" y="5378249"/>
            <a:ext cx="878760" cy="694800"/>
            <a:chOff x="6335489" y="5378249"/>
            <a:chExt cx="878760" cy="694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30CD0441-E778-9BDA-8827-496AE911C13D}"/>
                    </a:ext>
                  </a:extLst>
                </p14:cNvPr>
                <p14:cNvContentPartPr/>
                <p14:nvPr/>
              </p14:nvContentPartPr>
              <p14:xfrm>
                <a:off x="6335489" y="5378249"/>
                <a:ext cx="118440" cy="264960"/>
              </p14:xfrm>
            </p:contentPart>
          </mc:Choice>
          <mc:Fallback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30CD0441-E778-9BDA-8827-496AE911C13D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6326489" y="5369249"/>
                  <a:ext cx="136080" cy="28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7A114DDB-6216-024F-2999-F32948F9177B}"/>
                    </a:ext>
                  </a:extLst>
                </p14:cNvPr>
                <p14:cNvContentPartPr/>
                <p14:nvPr/>
              </p14:nvContentPartPr>
              <p14:xfrm>
                <a:off x="6530969" y="5938409"/>
                <a:ext cx="7920" cy="360"/>
              </p14:xfrm>
            </p:contentPart>
          </mc:Choice>
          <mc:Fallback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7A114DDB-6216-024F-2999-F32948F9177B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6522329" y="5929409"/>
                  <a:ext cx="2556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CF914A69-A85B-4B1B-A73E-D310A3D102C4}"/>
                    </a:ext>
                  </a:extLst>
                </p14:cNvPr>
                <p14:cNvContentPartPr/>
                <p14:nvPr/>
              </p14:nvContentPartPr>
              <p14:xfrm>
                <a:off x="6732209" y="5720249"/>
                <a:ext cx="230400" cy="352800"/>
              </p14:xfrm>
            </p:contentPart>
          </mc:Choice>
          <mc:Fallback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CF914A69-A85B-4B1B-A73E-D310A3D102C4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6723209" y="5711249"/>
                  <a:ext cx="248040" cy="37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14844393-E0DF-7B34-45C1-47ADF79E1343}"/>
                    </a:ext>
                  </a:extLst>
                </p14:cNvPr>
                <p14:cNvContentPartPr/>
                <p14:nvPr/>
              </p14:nvContentPartPr>
              <p14:xfrm>
                <a:off x="7085729" y="5504609"/>
                <a:ext cx="128520" cy="195480"/>
              </p14:xfrm>
            </p:contentPart>
          </mc:Choice>
          <mc:Fallback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14844393-E0DF-7B34-45C1-47ADF79E1343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7077089" y="5495969"/>
                  <a:ext cx="14616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6F84E630-FDC9-ABCA-2CBE-92F3E23FC1FF}"/>
                    </a:ext>
                  </a:extLst>
                </p14:cNvPr>
                <p14:cNvContentPartPr/>
                <p14:nvPr/>
              </p14:nvContentPartPr>
              <p14:xfrm>
                <a:off x="6518369" y="5915009"/>
                <a:ext cx="43200" cy="37440"/>
              </p14:xfrm>
            </p:contentPart>
          </mc:Choice>
          <mc:Fallback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6F84E630-FDC9-ABCA-2CBE-92F3E23FC1FF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6509729" y="5906369"/>
                  <a:ext cx="60840" cy="550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2847451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5E091455-48AC-5994-6802-01B64DF2D405}"/>
              </a:ext>
            </a:extLst>
          </p:cNvPr>
          <p:cNvGrpSpPr/>
          <p:nvPr/>
        </p:nvGrpSpPr>
        <p:grpSpPr>
          <a:xfrm>
            <a:off x="658289" y="228449"/>
            <a:ext cx="747000" cy="386640"/>
            <a:chOff x="658289" y="228449"/>
            <a:chExt cx="747000" cy="386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8ED7CF01-C469-A8FD-53B9-3A98A0EEFAF5}"/>
                    </a:ext>
                  </a:extLst>
                </p14:cNvPr>
                <p14:cNvContentPartPr/>
                <p14:nvPr/>
              </p14:nvContentPartPr>
              <p14:xfrm>
                <a:off x="673409" y="333209"/>
                <a:ext cx="5760" cy="261000"/>
              </p14:xfrm>
            </p:contentPart>
          </mc:Choice>
          <mc:Fallback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8ED7CF01-C469-A8FD-53B9-3A98A0EEFAF5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664409" y="324209"/>
                  <a:ext cx="23400" cy="27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1F188DE1-5001-F37B-3D8D-79F819F2363A}"/>
                    </a:ext>
                  </a:extLst>
                </p14:cNvPr>
                <p14:cNvContentPartPr/>
                <p14:nvPr/>
              </p14:nvContentPartPr>
              <p14:xfrm>
                <a:off x="658289" y="262289"/>
                <a:ext cx="243720" cy="35280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1F188DE1-5001-F37B-3D8D-79F819F2363A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49289" y="253289"/>
                  <a:ext cx="261360" cy="37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3009D8A1-03B5-64B6-886D-9D6617CC36D8}"/>
                    </a:ext>
                  </a:extLst>
                </p14:cNvPr>
                <p14:cNvContentPartPr/>
                <p14:nvPr/>
              </p14:nvContentPartPr>
              <p14:xfrm>
                <a:off x="994889" y="371729"/>
                <a:ext cx="243360" cy="24084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3009D8A1-03B5-64B6-886D-9D6617CC36D8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985889" y="362729"/>
                  <a:ext cx="26100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E1CA84EA-711F-8236-EF11-0F8CFA67A1D2}"/>
                    </a:ext>
                  </a:extLst>
                </p14:cNvPr>
                <p14:cNvContentPartPr/>
                <p14:nvPr/>
              </p14:nvContentPartPr>
              <p14:xfrm>
                <a:off x="1065809" y="228449"/>
                <a:ext cx="11520" cy="55800"/>
              </p14:xfrm>
            </p:contentPart>
          </mc:Choice>
          <mc:Fallback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E1CA84EA-711F-8236-EF11-0F8CFA67A1D2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056809" y="219809"/>
                  <a:ext cx="2916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69DFE7AE-341F-76BC-B4CC-4A71884A33CF}"/>
                    </a:ext>
                  </a:extLst>
                </p14:cNvPr>
                <p14:cNvContentPartPr/>
                <p14:nvPr/>
              </p14:nvContentPartPr>
              <p14:xfrm>
                <a:off x="1279289" y="344369"/>
                <a:ext cx="126000" cy="24696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69DFE7AE-341F-76BC-B4CC-4A71884A33CF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270289" y="335729"/>
                  <a:ext cx="143640" cy="26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D2F0DC30-C88B-99BF-35B5-C66A21B4DA03}"/>
              </a:ext>
            </a:extLst>
          </p:cNvPr>
          <p:cNvGrpSpPr/>
          <p:nvPr/>
        </p:nvGrpSpPr>
        <p:grpSpPr>
          <a:xfrm>
            <a:off x="1853849" y="207569"/>
            <a:ext cx="466200" cy="364680"/>
            <a:chOff x="1853849" y="207569"/>
            <a:chExt cx="466200" cy="364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7EB8B0B7-8C2B-B481-FF21-3B3B6C9DDEB1}"/>
                    </a:ext>
                  </a:extLst>
                </p14:cNvPr>
                <p14:cNvContentPartPr/>
                <p14:nvPr/>
              </p14:nvContentPartPr>
              <p14:xfrm>
                <a:off x="1853849" y="207569"/>
                <a:ext cx="192960" cy="35388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7EB8B0B7-8C2B-B481-FF21-3B3B6C9DDEB1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45209" y="198569"/>
                  <a:ext cx="210600" cy="37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D434D444-F797-EC4C-D208-9B39CE394545}"/>
                    </a:ext>
                  </a:extLst>
                </p14:cNvPr>
                <p14:cNvContentPartPr/>
                <p14:nvPr/>
              </p14:nvContentPartPr>
              <p14:xfrm>
                <a:off x="2119169" y="368849"/>
                <a:ext cx="200880" cy="203400"/>
              </p14:xfrm>
            </p:contentPart>
          </mc:Choice>
          <mc:Fallback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D434D444-F797-EC4C-D208-9B39CE394545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110169" y="360209"/>
                  <a:ext cx="218520" cy="22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7C0E221B-6D2C-7AC1-8D99-71E619013C47}"/>
              </a:ext>
            </a:extLst>
          </p:cNvPr>
          <p:cNvGrpSpPr/>
          <p:nvPr/>
        </p:nvGrpSpPr>
        <p:grpSpPr>
          <a:xfrm>
            <a:off x="2852849" y="290369"/>
            <a:ext cx="710640" cy="480240"/>
            <a:chOff x="2852849" y="290369"/>
            <a:chExt cx="710640" cy="480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02870D51-216A-95C9-B134-279AAFC37834}"/>
                    </a:ext>
                  </a:extLst>
                </p14:cNvPr>
                <p14:cNvContentPartPr/>
                <p14:nvPr/>
              </p14:nvContentPartPr>
              <p14:xfrm>
                <a:off x="2907209" y="369209"/>
                <a:ext cx="7560" cy="40140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02870D51-216A-95C9-B134-279AAFC37834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898569" y="360569"/>
                  <a:ext cx="25200" cy="41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F1F64A06-5B4B-809B-92E4-DEDB90BF0802}"/>
                    </a:ext>
                  </a:extLst>
                </p14:cNvPr>
                <p14:cNvContentPartPr/>
                <p14:nvPr/>
              </p14:nvContentPartPr>
              <p14:xfrm>
                <a:off x="2852849" y="290369"/>
                <a:ext cx="185040" cy="28044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F1F64A06-5B4B-809B-92E4-DEDB90BF0802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2843849" y="281369"/>
                  <a:ext cx="202680" cy="29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63C72AAB-6756-9A0F-D4FA-D05386B04FA7}"/>
                    </a:ext>
                  </a:extLst>
                </p14:cNvPr>
                <p14:cNvContentPartPr/>
                <p14:nvPr/>
              </p14:nvContentPartPr>
              <p14:xfrm>
                <a:off x="3097289" y="378209"/>
                <a:ext cx="147960" cy="38520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63C72AAB-6756-9A0F-D4FA-D05386B04FA7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088649" y="369569"/>
                  <a:ext cx="165600" cy="40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FEB14DC3-9A28-0E34-9ED1-B615E1701D27}"/>
                    </a:ext>
                  </a:extLst>
                </p14:cNvPr>
                <p14:cNvContentPartPr/>
                <p14:nvPr/>
              </p14:nvContentPartPr>
              <p14:xfrm>
                <a:off x="3320129" y="338249"/>
                <a:ext cx="243360" cy="207360"/>
              </p14:xfrm>
            </p:contentPart>
          </mc:Choice>
          <mc:Fallback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FEB14DC3-9A28-0E34-9ED1-B615E1701D27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311129" y="329609"/>
                  <a:ext cx="261000" cy="225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823FA3B5-30D6-C700-E8C1-67A8CAA1FBB7}"/>
              </a:ext>
            </a:extLst>
          </p:cNvPr>
          <p:cNvGrpSpPr/>
          <p:nvPr/>
        </p:nvGrpSpPr>
        <p:grpSpPr>
          <a:xfrm>
            <a:off x="3972809" y="303689"/>
            <a:ext cx="433080" cy="221400"/>
            <a:chOff x="3972809" y="303689"/>
            <a:chExt cx="433080" cy="221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C1EE54F4-07B3-2BD9-39CD-EF2BD8198DEB}"/>
                    </a:ext>
                  </a:extLst>
                </p14:cNvPr>
                <p14:cNvContentPartPr/>
                <p14:nvPr/>
              </p14:nvContentPartPr>
              <p14:xfrm>
                <a:off x="3972809" y="303689"/>
                <a:ext cx="234000" cy="22140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C1EE54F4-07B3-2BD9-39CD-EF2BD8198DEB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964169" y="295049"/>
                  <a:ext cx="25164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61F78DDB-8AFD-328C-1E39-4786EA1B714E}"/>
                    </a:ext>
                  </a:extLst>
                </p14:cNvPr>
                <p14:cNvContentPartPr/>
                <p14:nvPr/>
              </p14:nvContentPartPr>
              <p14:xfrm>
                <a:off x="4251809" y="345449"/>
                <a:ext cx="154080" cy="150480"/>
              </p14:xfrm>
            </p:contentPart>
          </mc:Choice>
          <mc:Fallback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61F78DDB-8AFD-328C-1E39-4786EA1B714E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243169" y="336449"/>
                  <a:ext cx="171720" cy="16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C8167AE-AEA5-2BB4-4374-134E8E406D60}"/>
              </a:ext>
            </a:extLst>
          </p:cNvPr>
          <p:cNvGrpSpPr/>
          <p:nvPr/>
        </p:nvGrpSpPr>
        <p:grpSpPr>
          <a:xfrm>
            <a:off x="4958129" y="206849"/>
            <a:ext cx="860760" cy="325080"/>
            <a:chOff x="4958129" y="206849"/>
            <a:chExt cx="860760" cy="325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24C85556-3304-79A0-4DEC-CE728372F972}"/>
                    </a:ext>
                  </a:extLst>
                </p14:cNvPr>
                <p14:cNvContentPartPr/>
                <p14:nvPr/>
              </p14:nvContentPartPr>
              <p14:xfrm>
                <a:off x="4958129" y="206849"/>
                <a:ext cx="278640" cy="312120"/>
              </p14:xfrm>
            </p:contentPart>
          </mc:Choice>
          <mc:Fallback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24C85556-3304-79A0-4DEC-CE728372F972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949129" y="197849"/>
                  <a:ext cx="296280" cy="32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51D68A8A-A543-DB85-5F2B-F138E1BBDED6}"/>
                    </a:ext>
                  </a:extLst>
                </p14:cNvPr>
                <p14:cNvContentPartPr/>
                <p14:nvPr/>
              </p14:nvContentPartPr>
              <p14:xfrm>
                <a:off x="5369609" y="220889"/>
                <a:ext cx="23040" cy="287640"/>
              </p14:xfrm>
            </p:contentPart>
          </mc:Choice>
          <mc:Fallback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51D68A8A-A543-DB85-5F2B-F138E1BBDED6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360609" y="211889"/>
                  <a:ext cx="4068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CB5D169F-A333-82F1-E450-B573B755AA27}"/>
                    </a:ext>
                  </a:extLst>
                </p14:cNvPr>
                <p14:cNvContentPartPr/>
                <p14:nvPr/>
              </p14:nvContentPartPr>
              <p14:xfrm>
                <a:off x="5345489" y="234929"/>
                <a:ext cx="212760" cy="253080"/>
              </p14:xfrm>
            </p:contentPart>
          </mc:Choice>
          <mc:Fallback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CB5D169F-A333-82F1-E450-B573B755AA27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336849" y="226289"/>
                  <a:ext cx="23040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77B643C6-C627-C1D6-B7E7-9B8FD53E07FB}"/>
                    </a:ext>
                  </a:extLst>
                </p14:cNvPr>
                <p14:cNvContentPartPr/>
                <p14:nvPr/>
              </p14:nvContentPartPr>
              <p14:xfrm>
                <a:off x="5596769" y="245009"/>
                <a:ext cx="222120" cy="286920"/>
              </p14:xfrm>
            </p:contentPart>
          </mc:Choice>
          <mc:Fallback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77B643C6-C627-C1D6-B7E7-9B8FD53E07FB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587769" y="236369"/>
                  <a:ext cx="239760" cy="3045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0D22846-7E80-677D-6D34-08C246A5E5F2}"/>
              </a:ext>
            </a:extLst>
          </p:cNvPr>
          <p:cNvCxnSpPr/>
          <p:nvPr/>
        </p:nvCxnSpPr>
        <p:spPr>
          <a:xfrm>
            <a:off x="404037" y="770609"/>
            <a:ext cx="5964865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E2CC93B-8290-33A9-C0B5-BCE68039BD2A}"/>
              </a:ext>
            </a:extLst>
          </p:cNvPr>
          <p:cNvGrpSpPr/>
          <p:nvPr/>
        </p:nvGrpSpPr>
        <p:grpSpPr>
          <a:xfrm>
            <a:off x="362369" y="1423649"/>
            <a:ext cx="473760" cy="417240"/>
            <a:chOff x="362369" y="1423649"/>
            <a:chExt cx="473760" cy="417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68D2F80C-3261-C9EE-8D21-8F4BF9AD8EB3}"/>
                    </a:ext>
                  </a:extLst>
                </p14:cNvPr>
                <p14:cNvContentPartPr/>
                <p14:nvPr/>
              </p14:nvContentPartPr>
              <p14:xfrm>
                <a:off x="362369" y="1444529"/>
                <a:ext cx="84600" cy="388440"/>
              </p14:xfrm>
            </p:contentPart>
          </mc:Choice>
          <mc:Fallback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68D2F80C-3261-C9EE-8D21-8F4BF9AD8EB3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53729" y="1435529"/>
                  <a:ext cx="10224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DD7A268F-7C25-73C2-F725-7F4AE8F8D84C}"/>
                    </a:ext>
                  </a:extLst>
                </p14:cNvPr>
                <p14:cNvContentPartPr/>
                <p14:nvPr/>
              </p14:nvContentPartPr>
              <p14:xfrm>
                <a:off x="566129" y="1444529"/>
                <a:ext cx="114480" cy="161640"/>
              </p14:xfrm>
            </p:contentPart>
          </mc:Choice>
          <mc:Fallback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DD7A268F-7C25-73C2-F725-7F4AE8F8D84C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57489" y="1435529"/>
                  <a:ext cx="13212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5C218424-9BBA-E664-233C-CD636FA4456A}"/>
                    </a:ext>
                  </a:extLst>
                </p14:cNvPr>
                <p14:cNvContentPartPr/>
                <p14:nvPr/>
              </p14:nvContentPartPr>
              <p14:xfrm>
                <a:off x="735689" y="1423649"/>
                <a:ext cx="100440" cy="212040"/>
              </p14:xfrm>
            </p:contentPart>
          </mc:Choice>
          <mc:Fallback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5C218424-9BBA-E664-233C-CD636FA4456A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27049" y="1414649"/>
                  <a:ext cx="11808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10209DDA-991F-DA4D-5CC6-26231D556E07}"/>
                    </a:ext>
                  </a:extLst>
                </p14:cNvPr>
                <p14:cNvContentPartPr/>
                <p14:nvPr/>
              </p14:nvContentPartPr>
              <p14:xfrm>
                <a:off x="552809" y="1734329"/>
                <a:ext cx="180360" cy="1872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10209DDA-991F-DA4D-5CC6-26231D556E07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543809" y="1725329"/>
                  <a:ext cx="19800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69E52C78-DC2B-022D-EE85-91F336F51451}"/>
                    </a:ext>
                  </a:extLst>
                </p14:cNvPr>
                <p14:cNvContentPartPr/>
                <p14:nvPr/>
              </p14:nvContentPartPr>
              <p14:xfrm>
                <a:off x="551009" y="1831529"/>
                <a:ext cx="181440" cy="936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69E52C78-DC2B-022D-EE85-91F336F51451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542369" y="1822889"/>
                  <a:ext cx="19908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75E7C28-2FBF-10B8-1838-B74DF46AE061}"/>
              </a:ext>
            </a:extLst>
          </p:cNvPr>
          <p:cNvGrpSpPr/>
          <p:nvPr/>
        </p:nvGrpSpPr>
        <p:grpSpPr>
          <a:xfrm>
            <a:off x="1154729" y="1410689"/>
            <a:ext cx="1211040" cy="545400"/>
            <a:chOff x="1154729" y="1410689"/>
            <a:chExt cx="1211040" cy="545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B4EFBDFB-D496-AA45-586C-B8817E6B4BE0}"/>
                    </a:ext>
                  </a:extLst>
                </p14:cNvPr>
                <p14:cNvContentPartPr/>
                <p14:nvPr/>
              </p14:nvContentPartPr>
              <p14:xfrm>
                <a:off x="1154729" y="1519049"/>
                <a:ext cx="226440" cy="24840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B4EFBDFB-D496-AA45-586C-B8817E6B4BE0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146089" y="1510049"/>
                  <a:ext cx="24408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017439CC-4E15-5C18-74CD-975E2182D388}"/>
                    </a:ext>
                  </a:extLst>
                </p14:cNvPr>
                <p14:cNvContentPartPr/>
                <p14:nvPr/>
              </p14:nvContentPartPr>
              <p14:xfrm>
                <a:off x="1399889" y="1590689"/>
                <a:ext cx="151920" cy="36540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017439CC-4E15-5C18-74CD-975E2182D388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390889" y="1581689"/>
                  <a:ext cx="169560" cy="38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1E57692F-F21A-AE15-82E8-C44BE26DAFDB}"/>
                    </a:ext>
                  </a:extLst>
                </p14:cNvPr>
                <p14:cNvContentPartPr/>
                <p14:nvPr/>
              </p14:nvContentPartPr>
              <p14:xfrm>
                <a:off x="1606529" y="1555769"/>
                <a:ext cx="143640" cy="17892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1E57692F-F21A-AE15-82E8-C44BE26DAFDB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597889" y="1546769"/>
                  <a:ext cx="1612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4E79B1D8-C07E-0E52-92F6-E5A6BB121C1E}"/>
                    </a:ext>
                  </a:extLst>
                </p14:cNvPr>
                <p14:cNvContentPartPr/>
                <p14:nvPr/>
              </p14:nvContentPartPr>
              <p14:xfrm>
                <a:off x="1614089" y="1410689"/>
                <a:ext cx="2880" cy="1944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4E79B1D8-C07E-0E52-92F6-E5A6BB121C1E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605449" y="1402049"/>
                  <a:ext cx="205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19E380D4-3328-EF36-81E6-DEB22407638B}"/>
                    </a:ext>
                  </a:extLst>
                </p14:cNvPr>
                <p14:cNvContentPartPr/>
                <p14:nvPr/>
              </p14:nvContentPartPr>
              <p14:xfrm>
                <a:off x="1818929" y="1516889"/>
                <a:ext cx="360" cy="187560"/>
              </p14:xfrm>
            </p:contentPart>
          </mc:Choice>
          <mc:Fallback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19E380D4-3328-EF36-81E6-DEB22407638B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809929" y="1508249"/>
                  <a:ext cx="1800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3392471E-620A-F468-0EFE-435A051A4859}"/>
                    </a:ext>
                  </a:extLst>
                </p14:cNvPr>
                <p14:cNvContentPartPr/>
                <p14:nvPr/>
              </p14:nvContentPartPr>
              <p14:xfrm>
                <a:off x="1803449" y="1505729"/>
                <a:ext cx="181080" cy="370800"/>
              </p14:xfrm>
            </p:contentPart>
          </mc:Choice>
          <mc:Fallback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3392471E-620A-F468-0EFE-435A051A4859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794809" y="1496729"/>
                  <a:ext cx="198720" cy="38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7A45A3E1-7B3D-E112-F666-B7A03101AF31}"/>
                    </a:ext>
                  </a:extLst>
                </p14:cNvPr>
                <p14:cNvContentPartPr/>
                <p14:nvPr/>
              </p14:nvContentPartPr>
              <p14:xfrm>
                <a:off x="2032769" y="1541729"/>
                <a:ext cx="138240" cy="195480"/>
              </p14:xfrm>
            </p:contentPart>
          </mc:Choice>
          <mc:Fallback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7A45A3E1-7B3D-E112-F666-B7A03101AF31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2023769" y="1533089"/>
                  <a:ext cx="15588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C591295F-3E83-1A4B-6BE7-BCFE557B178E}"/>
                    </a:ext>
                  </a:extLst>
                </p14:cNvPr>
                <p14:cNvContentPartPr/>
                <p14:nvPr/>
              </p14:nvContentPartPr>
              <p14:xfrm>
                <a:off x="2210609" y="1474409"/>
                <a:ext cx="155160" cy="249840"/>
              </p14:xfrm>
            </p:contentPart>
          </mc:Choice>
          <mc:Fallback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C591295F-3E83-1A4B-6BE7-BCFE557B178E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201969" y="1465769"/>
                  <a:ext cx="172800" cy="267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1047F06-A510-56D7-494B-DF4AE274E9D6}"/>
              </a:ext>
            </a:extLst>
          </p:cNvPr>
          <p:cNvGrpSpPr/>
          <p:nvPr/>
        </p:nvGrpSpPr>
        <p:grpSpPr>
          <a:xfrm>
            <a:off x="2617409" y="1536689"/>
            <a:ext cx="16560" cy="11880"/>
            <a:chOff x="2617409" y="1536689"/>
            <a:chExt cx="16560" cy="11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DE73266A-3F17-BEA0-8E64-CBE1BB79F568}"/>
                    </a:ext>
                  </a:extLst>
                </p14:cNvPr>
                <p14:cNvContentPartPr/>
                <p14:nvPr/>
              </p14:nvContentPartPr>
              <p14:xfrm>
                <a:off x="2617409" y="1542089"/>
                <a:ext cx="8640" cy="6480"/>
              </p14:xfrm>
            </p:contentPart>
          </mc:Choice>
          <mc:Fallback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DE73266A-3F17-BEA0-8E64-CBE1BB79F568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2608769" y="1533449"/>
                  <a:ext cx="262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8455A442-5417-66C3-4CC7-665C7DC73F39}"/>
                    </a:ext>
                  </a:extLst>
                </p14:cNvPr>
                <p14:cNvContentPartPr/>
                <p14:nvPr/>
              </p14:nvContentPartPr>
              <p14:xfrm>
                <a:off x="2617409" y="1536689"/>
                <a:ext cx="16560" cy="7920"/>
              </p14:xfrm>
            </p:contentPart>
          </mc:Choice>
          <mc:Fallback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8455A442-5417-66C3-4CC7-665C7DC73F39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608769" y="1527689"/>
                  <a:ext cx="34200" cy="25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6EFE97E8-BCF3-42EE-B576-1423437EDF8C}"/>
              </a:ext>
            </a:extLst>
          </p:cNvPr>
          <p:cNvGrpSpPr/>
          <p:nvPr/>
        </p:nvGrpSpPr>
        <p:grpSpPr>
          <a:xfrm>
            <a:off x="2607689" y="1690769"/>
            <a:ext cx="21240" cy="22320"/>
            <a:chOff x="2607689" y="1690769"/>
            <a:chExt cx="21240" cy="22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9E7E2B01-955C-E7E7-F4A1-1D425609F6B9}"/>
                    </a:ext>
                  </a:extLst>
                </p14:cNvPr>
                <p14:cNvContentPartPr/>
                <p14:nvPr/>
              </p14:nvContentPartPr>
              <p14:xfrm>
                <a:off x="2628569" y="1690769"/>
                <a:ext cx="360" cy="360"/>
              </p14:xfrm>
            </p:contentPart>
          </mc:Choice>
          <mc:Fallback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9E7E2B01-955C-E7E7-F4A1-1D425609F6B9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619929" y="1682129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D464A999-4533-B139-0A8B-7B603BF109E6}"/>
                    </a:ext>
                  </a:extLst>
                </p14:cNvPr>
                <p14:cNvContentPartPr/>
                <p14:nvPr/>
              </p14:nvContentPartPr>
              <p14:xfrm>
                <a:off x="2607689" y="1705889"/>
                <a:ext cx="21240" cy="7200"/>
              </p14:xfrm>
            </p:contentPart>
          </mc:Choice>
          <mc:Fallback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D464A999-4533-B139-0A8B-7B603BF109E6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598689" y="1697249"/>
                  <a:ext cx="38880" cy="2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9D7A77C5-9544-0083-701F-14BDD9C7A94B}"/>
              </a:ext>
            </a:extLst>
          </p:cNvPr>
          <p:cNvGrpSpPr/>
          <p:nvPr/>
        </p:nvGrpSpPr>
        <p:grpSpPr>
          <a:xfrm>
            <a:off x="459569" y="2363969"/>
            <a:ext cx="1424520" cy="568080"/>
            <a:chOff x="459569" y="2363969"/>
            <a:chExt cx="1424520" cy="568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9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B89C1AC5-55C4-1408-F988-47195893DC64}"/>
                    </a:ext>
                  </a:extLst>
                </p14:cNvPr>
                <p14:cNvContentPartPr/>
                <p14:nvPr/>
              </p14:nvContentPartPr>
              <p14:xfrm>
                <a:off x="494129" y="2459009"/>
                <a:ext cx="3960" cy="261000"/>
              </p14:xfrm>
            </p:contentPart>
          </mc:Choice>
          <mc:Fallback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B89C1AC5-55C4-1408-F988-47195893DC64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485489" y="2450009"/>
                  <a:ext cx="21600" cy="27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6F4B673F-0A98-D2C4-13CD-B980C4D1E816}"/>
                    </a:ext>
                  </a:extLst>
                </p14:cNvPr>
                <p14:cNvContentPartPr/>
                <p14:nvPr/>
              </p14:nvContentPartPr>
              <p14:xfrm>
                <a:off x="459569" y="2363969"/>
                <a:ext cx="234000" cy="381240"/>
              </p14:xfrm>
            </p:contentPart>
          </mc:Choice>
          <mc:Fallback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6F4B673F-0A98-D2C4-13CD-B980C4D1E816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450929" y="2355329"/>
                  <a:ext cx="251640" cy="39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9B309EC0-2C41-2015-32ED-F4CD6EB47128}"/>
                    </a:ext>
                  </a:extLst>
                </p14:cNvPr>
                <p14:cNvContentPartPr/>
                <p14:nvPr/>
              </p14:nvContentPartPr>
              <p14:xfrm>
                <a:off x="786809" y="2525969"/>
                <a:ext cx="124560" cy="406080"/>
              </p14:xfrm>
            </p:contentPart>
          </mc:Choice>
          <mc:Fallback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9B309EC0-2C41-2015-32ED-F4CD6EB47128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777809" y="2517329"/>
                  <a:ext cx="142200" cy="42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CBE916ED-1E9E-81BF-64FF-39177DC72914}"/>
                    </a:ext>
                  </a:extLst>
                </p14:cNvPr>
                <p14:cNvContentPartPr/>
                <p14:nvPr/>
              </p14:nvContentPartPr>
              <p14:xfrm>
                <a:off x="990209" y="2373689"/>
                <a:ext cx="20520" cy="334440"/>
              </p14:xfrm>
            </p:contentPart>
          </mc:Choice>
          <mc:Fallback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CBE916ED-1E9E-81BF-64FF-39177DC72914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981569" y="2365049"/>
                  <a:ext cx="38160" cy="35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F7FF511C-5B2E-C5D2-9FC3-B5E3DE6DAEF0}"/>
                    </a:ext>
                  </a:extLst>
                </p14:cNvPr>
                <p14:cNvContentPartPr/>
                <p14:nvPr/>
              </p14:nvContentPartPr>
              <p14:xfrm>
                <a:off x="1143209" y="2492129"/>
                <a:ext cx="116640" cy="208080"/>
              </p14:xfrm>
            </p:contentPart>
          </mc:Choice>
          <mc:Fallback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F7FF511C-5B2E-C5D2-9FC3-B5E3DE6DAEF0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1134569" y="2483489"/>
                  <a:ext cx="13428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7B2949C0-A095-1BC9-6859-268D3F2812B9}"/>
                    </a:ext>
                  </a:extLst>
                </p14:cNvPr>
                <p14:cNvContentPartPr/>
                <p14:nvPr/>
              </p14:nvContentPartPr>
              <p14:xfrm>
                <a:off x="1380809" y="2435969"/>
                <a:ext cx="2160" cy="256320"/>
              </p14:xfrm>
            </p:contentPart>
          </mc:Choice>
          <mc:Fallback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7B2949C0-A095-1BC9-6859-268D3F2812B9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1372169" y="2427329"/>
                  <a:ext cx="1980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591168C2-2C10-094D-A77A-5E9E43505E52}"/>
                    </a:ext>
                  </a:extLst>
                </p14:cNvPr>
                <p14:cNvContentPartPr/>
                <p14:nvPr/>
              </p14:nvContentPartPr>
              <p14:xfrm>
                <a:off x="1368569" y="2468729"/>
                <a:ext cx="139320" cy="218160"/>
              </p14:xfrm>
            </p:contentPart>
          </mc:Choice>
          <mc:Fallback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591168C2-2C10-094D-A77A-5E9E43505E52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1359569" y="2459729"/>
                  <a:ext cx="15696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3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561D3F86-0231-F497-52DD-31E3C8A42E7D}"/>
                    </a:ext>
                  </a:extLst>
                </p14:cNvPr>
                <p14:cNvContentPartPr/>
                <p14:nvPr/>
              </p14:nvContentPartPr>
              <p14:xfrm>
                <a:off x="1645049" y="2419769"/>
                <a:ext cx="239040" cy="229320"/>
              </p14:xfrm>
            </p:contentPart>
          </mc:Choice>
          <mc:Fallback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561D3F86-0231-F497-52DD-31E3C8A42E7D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636049" y="2410769"/>
                  <a:ext cx="256680" cy="246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5049776A-7302-35B3-2FFF-48F16E97C84C}"/>
              </a:ext>
            </a:extLst>
          </p:cNvPr>
          <p:cNvGrpSpPr/>
          <p:nvPr/>
        </p:nvGrpSpPr>
        <p:grpSpPr>
          <a:xfrm>
            <a:off x="2343089" y="2365769"/>
            <a:ext cx="831600" cy="276840"/>
            <a:chOff x="2343089" y="2365769"/>
            <a:chExt cx="831600" cy="276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5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7069DD29-4064-ED79-A7B0-581F03C841A9}"/>
                    </a:ext>
                  </a:extLst>
                </p14:cNvPr>
                <p14:cNvContentPartPr/>
                <p14:nvPr/>
              </p14:nvContentPartPr>
              <p14:xfrm>
                <a:off x="2343089" y="2427329"/>
                <a:ext cx="227880" cy="215280"/>
              </p14:xfrm>
            </p:contentPart>
          </mc:Choice>
          <mc:Fallback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7069DD29-4064-ED79-A7B0-581F03C841A9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2334449" y="2418689"/>
                  <a:ext cx="24552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7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17061CAD-B47C-7FDB-47F4-BDE10B185945}"/>
                    </a:ext>
                  </a:extLst>
                </p14:cNvPr>
                <p14:cNvContentPartPr/>
                <p14:nvPr/>
              </p14:nvContentPartPr>
              <p14:xfrm>
                <a:off x="2630369" y="2438489"/>
                <a:ext cx="117360" cy="183600"/>
              </p14:xfrm>
            </p:contentPart>
          </mc:Choice>
          <mc:Fallback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17061CAD-B47C-7FDB-47F4-BDE10B185945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2621729" y="2429849"/>
                  <a:ext cx="13500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2B0F8A55-A3DF-E6F8-F138-E72420FF6900}"/>
                    </a:ext>
                  </a:extLst>
                </p14:cNvPr>
                <p14:cNvContentPartPr/>
                <p14:nvPr/>
              </p14:nvContentPartPr>
              <p14:xfrm>
                <a:off x="2829089" y="2414009"/>
                <a:ext cx="123480" cy="192960"/>
              </p14:xfrm>
            </p:contentPart>
          </mc:Choice>
          <mc:Fallback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2B0F8A55-A3DF-E6F8-F138-E72420FF6900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2820449" y="2405009"/>
                  <a:ext cx="14112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1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CEFEE094-7A57-A183-4ABA-95926DCE854B}"/>
                    </a:ext>
                  </a:extLst>
                </p14:cNvPr>
                <p14:cNvContentPartPr/>
                <p14:nvPr/>
              </p14:nvContentPartPr>
              <p14:xfrm>
                <a:off x="3017369" y="2365769"/>
                <a:ext cx="157320" cy="25020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CEFEE094-7A57-A183-4ABA-95926DCE854B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3008369" y="2357129"/>
                  <a:ext cx="174960" cy="26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77C576EF-7574-D068-FEAA-8056D41BE5DA}"/>
              </a:ext>
            </a:extLst>
          </p:cNvPr>
          <p:cNvGrpSpPr/>
          <p:nvPr/>
        </p:nvGrpSpPr>
        <p:grpSpPr>
          <a:xfrm>
            <a:off x="3730889" y="2184689"/>
            <a:ext cx="1753560" cy="564480"/>
            <a:chOff x="3730889" y="2184689"/>
            <a:chExt cx="1753560" cy="564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3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694931DA-C510-B20E-FAF5-347302349D76}"/>
                    </a:ext>
                  </a:extLst>
                </p14:cNvPr>
                <p14:cNvContentPartPr/>
                <p14:nvPr/>
              </p14:nvContentPartPr>
              <p14:xfrm>
                <a:off x="3730889" y="2184689"/>
                <a:ext cx="166320" cy="37188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694931DA-C510-B20E-FAF5-347302349D76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3721889" y="2175689"/>
                  <a:ext cx="183960" cy="38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5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BAFE2964-B4E0-9C07-602B-1538A9288CBA}"/>
                    </a:ext>
                  </a:extLst>
                </p14:cNvPr>
                <p14:cNvContentPartPr/>
                <p14:nvPr/>
              </p14:nvContentPartPr>
              <p14:xfrm>
                <a:off x="3972809" y="2399969"/>
                <a:ext cx="4320" cy="179280"/>
              </p14:xfrm>
            </p:contentPart>
          </mc:Choice>
          <mc:Fallback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BAFE2964-B4E0-9C07-602B-1538A9288CBA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3964169" y="2391329"/>
                  <a:ext cx="219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88AF11D2-B948-8A4B-537A-A81C29D292E9}"/>
                    </a:ext>
                  </a:extLst>
                </p14:cNvPr>
                <p14:cNvContentPartPr/>
                <p14:nvPr/>
              </p14:nvContentPartPr>
              <p14:xfrm>
                <a:off x="4089449" y="2384489"/>
                <a:ext cx="289440" cy="196560"/>
              </p14:xfrm>
            </p:contentPart>
          </mc:Choice>
          <mc:Fallback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88AF11D2-B948-8A4B-537A-A81C29D292E9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4080809" y="2375849"/>
                  <a:ext cx="30708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9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B9487210-C082-3EBF-CEA9-5F2EAB41E226}"/>
                    </a:ext>
                  </a:extLst>
                </p14:cNvPr>
                <p14:cNvContentPartPr/>
                <p14:nvPr/>
              </p14:nvContentPartPr>
              <p14:xfrm>
                <a:off x="4472129" y="2430929"/>
                <a:ext cx="144720" cy="318240"/>
              </p14:xfrm>
            </p:contentPart>
          </mc:Choice>
          <mc:Fallback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B9487210-C082-3EBF-CEA9-5F2EAB41E226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4463489" y="2422289"/>
                  <a:ext cx="162360" cy="33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939976AD-BAED-9A4D-CCBE-71D817FF2C7B}"/>
                    </a:ext>
                  </a:extLst>
                </p14:cNvPr>
                <p14:cNvContentPartPr/>
                <p14:nvPr/>
              </p14:nvContentPartPr>
              <p14:xfrm>
                <a:off x="4690649" y="2370089"/>
                <a:ext cx="115920" cy="22212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939976AD-BAED-9A4D-CCBE-71D817FF2C7B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4681649" y="2361449"/>
                  <a:ext cx="1335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1F52134B-13C1-E6B4-4153-0A2786F8953D}"/>
                    </a:ext>
                  </a:extLst>
                </p14:cNvPr>
                <p14:cNvContentPartPr/>
                <p14:nvPr/>
              </p14:nvContentPartPr>
              <p14:xfrm>
                <a:off x="4696769" y="2206649"/>
                <a:ext cx="20160" cy="33480"/>
              </p14:xfrm>
            </p:contentPart>
          </mc:Choice>
          <mc:Fallback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1F52134B-13C1-E6B4-4153-0A2786F8953D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4688129" y="2198009"/>
                  <a:ext cx="3780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5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6808A1AB-811C-AEAA-7877-DD17F76618E3}"/>
                    </a:ext>
                  </a:extLst>
                </p14:cNvPr>
                <p14:cNvContentPartPr/>
                <p14:nvPr/>
              </p14:nvContentPartPr>
              <p14:xfrm>
                <a:off x="4845089" y="2385209"/>
                <a:ext cx="159120" cy="200880"/>
              </p14:xfrm>
            </p:contentPart>
          </mc:Choice>
          <mc:Fallback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6808A1AB-811C-AEAA-7877-DD17F76618E3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4836089" y="2376569"/>
                  <a:ext cx="17676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3A1741B8-0CE6-78E7-1E3E-E9B8EA5C04C4}"/>
                    </a:ext>
                  </a:extLst>
                </p14:cNvPr>
                <p14:cNvContentPartPr/>
                <p14:nvPr/>
              </p14:nvContentPartPr>
              <p14:xfrm>
                <a:off x="5084129" y="2379089"/>
                <a:ext cx="121320" cy="216360"/>
              </p14:xfrm>
            </p:contentPart>
          </mc:Choice>
          <mc:Fallback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3A1741B8-0CE6-78E7-1E3E-E9B8EA5C04C4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5075489" y="2370089"/>
                  <a:ext cx="13896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97DDF385-A508-F10F-E916-D7BA1B0C551B}"/>
                    </a:ext>
                  </a:extLst>
                </p14:cNvPr>
                <p14:cNvContentPartPr/>
                <p14:nvPr/>
              </p14:nvContentPartPr>
              <p14:xfrm>
                <a:off x="5319929" y="2387369"/>
                <a:ext cx="164520" cy="185400"/>
              </p14:xfrm>
            </p:contentPart>
          </mc:Choice>
          <mc:Fallback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97DDF385-A508-F10F-E916-D7BA1B0C551B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5310929" y="2378369"/>
                  <a:ext cx="182160" cy="20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CE89724C-CACA-5F7F-7230-9B26CA39360E}"/>
              </a:ext>
            </a:extLst>
          </p:cNvPr>
          <p:cNvGrpSpPr/>
          <p:nvPr/>
        </p:nvGrpSpPr>
        <p:grpSpPr>
          <a:xfrm>
            <a:off x="5922929" y="2438849"/>
            <a:ext cx="753120" cy="217440"/>
            <a:chOff x="5922929" y="2438849"/>
            <a:chExt cx="753120" cy="217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1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C1C13C8C-4B3B-7B05-B1DF-AAADE8D9DC8E}"/>
                    </a:ext>
                  </a:extLst>
                </p14:cNvPr>
                <p14:cNvContentPartPr/>
                <p14:nvPr/>
              </p14:nvContentPartPr>
              <p14:xfrm>
                <a:off x="5922929" y="2464409"/>
                <a:ext cx="219960" cy="23040"/>
              </p14:xfrm>
            </p:contentPart>
          </mc:Choice>
          <mc:Fallback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C1C13C8C-4B3B-7B05-B1DF-AAADE8D9DC8E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5913929" y="2455769"/>
                  <a:ext cx="23760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2F22BDC4-25BF-EFFE-688B-E321652FD61F}"/>
                    </a:ext>
                  </a:extLst>
                </p14:cNvPr>
                <p14:cNvContentPartPr/>
                <p14:nvPr/>
              </p14:nvContentPartPr>
              <p14:xfrm>
                <a:off x="6038489" y="2465129"/>
                <a:ext cx="2880" cy="191160"/>
              </p14:xfrm>
            </p:contentPart>
          </mc:Choice>
          <mc:Fallback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2F22BDC4-25BF-EFFE-688B-E321652FD61F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6029849" y="2456489"/>
                  <a:ext cx="2052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B9FF5019-312E-86F2-84F0-F3CE85763D09}"/>
                    </a:ext>
                  </a:extLst>
                </p14:cNvPr>
                <p14:cNvContentPartPr/>
                <p14:nvPr/>
              </p14:nvContentPartPr>
              <p14:xfrm>
                <a:off x="6173849" y="2450369"/>
                <a:ext cx="254880" cy="170280"/>
              </p14:xfrm>
            </p:contentPart>
          </mc:Choice>
          <mc:Fallback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B9FF5019-312E-86F2-84F0-F3CE85763D09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6165209" y="2441729"/>
                  <a:ext cx="27252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7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1060057B-0557-0CE6-3219-000D2B1D2FEE}"/>
                    </a:ext>
                  </a:extLst>
                </p14:cNvPr>
                <p14:cNvContentPartPr/>
                <p14:nvPr/>
              </p14:nvContentPartPr>
              <p14:xfrm>
                <a:off x="6515849" y="2438849"/>
                <a:ext cx="160200" cy="169920"/>
              </p14:xfrm>
            </p:contentPart>
          </mc:Choice>
          <mc:Fallback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1060057B-0557-0CE6-3219-000D2B1D2FEE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6507209" y="2430209"/>
                  <a:ext cx="177840" cy="18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496FAF6-85FC-F633-6537-616967BA12AA}"/>
              </a:ext>
            </a:extLst>
          </p:cNvPr>
          <p:cNvGrpSpPr/>
          <p:nvPr/>
        </p:nvGrpSpPr>
        <p:grpSpPr>
          <a:xfrm>
            <a:off x="7084289" y="2217809"/>
            <a:ext cx="1567800" cy="626760"/>
            <a:chOff x="7084289" y="2217809"/>
            <a:chExt cx="1567800" cy="626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9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B5EC7F07-B5E3-5C6C-8909-74AC29A72F04}"/>
                    </a:ext>
                  </a:extLst>
                </p14:cNvPr>
                <p14:cNvContentPartPr/>
                <p14:nvPr/>
              </p14:nvContentPartPr>
              <p14:xfrm>
                <a:off x="7084289" y="2435249"/>
                <a:ext cx="204480" cy="185040"/>
              </p14:xfrm>
            </p:contentPart>
          </mc:Choice>
          <mc:Fallback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B5EC7F07-B5E3-5C6C-8909-74AC29A72F04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7075649" y="2426249"/>
                  <a:ext cx="22212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534FBA2B-67F3-C9E1-792D-66B010542A22}"/>
                    </a:ext>
                  </a:extLst>
                </p14:cNvPr>
                <p14:cNvContentPartPr/>
                <p14:nvPr/>
              </p14:nvContentPartPr>
              <p14:xfrm>
                <a:off x="7353209" y="2445689"/>
                <a:ext cx="128160" cy="398880"/>
              </p14:xfrm>
            </p:contentPart>
          </mc:Choice>
          <mc:Fallback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534FBA2B-67F3-C9E1-792D-66B010542A22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7344569" y="2436689"/>
                  <a:ext cx="145800" cy="41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03FB431B-0498-3779-B907-3DB00E909EBB}"/>
                    </a:ext>
                  </a:extLst>
                </p14:cNvPr>
                <p14:cNvContentPartPr/>
                <p14:nvPr/>
              </p14:nvContentPartPr>
              <p14:xfrm>
                <a:off x="7586489" y="2452169"/>
                <a:ext cx="3960" cy="164520"/>
              </p14:xfrm>
            </p:contentPart>
          </mc:Choice>
          <mc:Fallback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03FB431B-0498-3779-B907-3DB00E909EBB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7577489" y="2443529"/>
                  <a:ext cx="2160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5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4AEE3957-0504-FA41-0862-0E3E97691D22}"/>
                    </a:ext>
                  </a:extLst>
                </p14:cNvPr>
                <p14:cNvContentPartPr/>
                <p14:nvPr/>
              </p14:nvContentPartPr>
              <p14:xfrm>
                <a:off x="7660649" y="2217809"/>
                <a:ext cx="183960" cy="354960"/>
              </p14:xfrm>
            </p:contentPart>
          </mc:Choice>
          <mc:Fallback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4AEE3957-0504-FA41-0862-0E3E97691D22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7652009" y="2208809"/>
                  <a:ext cx="201600" cy="37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7FDDE02C-C541-E551-30B8-1B52BBDFF4EB}"/>
                    </a:ext>
                  </a:extLst>
                </p14:cNvPr>
                <p14:cNvContentPartPr/>
                <p14:nvPr/>
              </p14:nvContentPartPr>
              <p14:xfrm>
                <a:off x="7951169" y="2441729"/>
                <a:ext cx="228600" cy="125640"/>
              </p14:xfrm>
            </p:contentPart>
          </mc:Choice>
          <mc:Fallback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7FDDE02C-C541-E551-30B8-1B52BBDFF4EB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7942529" y="2433089"/>
                  <a:ext cx="24624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8AC70B4D-83FC-EDC8-1EA4-7C2615254184}"/>
                    </a:ext>
                  </a:extLst>
                </p14:cNvPr>
                <p14:cNvContentPartPr/>
                <p14:nvPr/>
              </p14:nvContentPartPr>
              <p14:xfrm>
                <a:off x="7893929" y="2333009"/>
                <a:ext cx="96480" cy="442080"/>
              </p14:xfrm>
            </p:contentPart>
          </mc:Choice>
          <mc:Fallback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8AC70B4D-83FC-EDC8-1EA4-7C2615254184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7884929" y="2324369"/>
                  <a:ext cx="114120" cy="45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77AD34A4-2C4E-D7E4-A99D-38CEC80305E0}"/>
                    </a:ext>
                  </a:extLst>
                </p14:cNvPr>
                <p14:cNvContentPartPr/>
                <p14:nvPr/>
              </p14:nvContentPartPr>
              <p14:xfrm>
                <a:off x="8189129" y="2448209"/>
                <a:ext cx="258480" cy="136440"/>
              </p14:xfrm>
            </p:contentPart>
          </mc:Choice>
          <mc:Fallback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77AD34A4-2C4E-D7E4-A99D-38CEC80305E0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8180489" y="2439209"/>
                  <a:ext cx="27612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3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E329D10A-5E0C-EF38-45E9-E2F648EA0739}"/>
                    </a:ext>
                  </a:extLst>
                </p14:cNvPr>
                <p14:cNvContentPartPr/>
                <p14:nvPr/>
              </p14:nvContentPartPr>
              <p14:xfrm>
                <a:off x="8224049" y="2265329"/>
                <a:ext cx="14040" cy="47520"/>
              </p14:xfrm>
            </p:contentPart>
          </mc:Choice>
          <mc:Fallback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E329D10A-5E0C-EF38-45E9-E2F648EA0739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8215409" y="2256329"/>
                  <a:ext cx="3168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5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A43D4E62-C1F9-16D4-2BD4-1001DAEFA8FE}"/>
                    </a:ext>
                  </a:extLst>
                </p14:cNvPr>
                <p14:cNvContentPartPr/>
                <p14:nvPr/>
              </p14:nvContentPartPr>
              <p14:xfrm>
                <a:off x="8503049" y="2420489"/>
                <a:ext cx="149040" cy="155520"/>
              </p14:xfrm>
            </p:contentPart>
          </mc:Choice>
          <mc:Fallback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A43D4E62-C1F9-16D4-2BD4-1001DAEFA8FE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8494409" y="2411849"/>
                  <a:ext cx="166680" cy="173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DF9C7490-468C-80DD-6964-DDF0644B6C2E}"/>
              </a:ext>
            </a:extLst>
          </p:cNvPr>
          <p:cNvGrpSpPr/>
          <p:nvPr/>
        </p:nvGrpSpPr>
        <p:grpSpPr>
          <a:xfrm>
            <a:off x="399809" y="3185849"/>
            <a:ext cx="1353600" cy="584280"/>
            <a:chOff x="399809" y="3185849"/>
            <a:chExt cx="1353600" cy="584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7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E694120D-CF55-D801-48A0-BC313304B85E}"/>
                    </a:ext>
                  </a:extLst>
                </p14:cNvPr>
                <p14:cNvContentPartPr/>
                <p14:nvPr/>
              </p14:nvContentPartPr>
              <p14:xfrm>
                <a:off x="465329" y="3262169"/>
                <a:ext cx="4320" cy="272160"/>
              </p14:xfrm>
            </p:contentPart>
          </mc:Choice>
          <mc:Fallback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E694120D-CF55-D801-48A0-BC313304B85E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456329" y="3253529"/>
                  <a:ext cx="2196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9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8BB0F255-7F38-6528-3855-0EBE28F714D0}"/>
                    </a:ext>
                  </a:extLst>
                </p14:cNvPr>
                <p14:cNvContentPartPr/>
                <p14:nvPr/>
              </p14:nvContentPartPr>
              <p14:xfrm>
                <a:off x="399809" y="3185849"/>
                <a:ext cx="281520" cy="357120"/>
              </p14:xfrm>
            </p:contentPart>
          </mc:Choice>
          <mc:Fallback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8BB0F255-7F38-6528-3855-0EBE28F714D0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391169" y="3177209"/>
                  <a:ext cx="299160" cy="37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1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E3345D06-88C9-96A2-28E9-C8218C0897B2}"/>
                    </a:ext>
                  </a:extLst>
                </p14:cNvPr>
                <p14:cNvContentPartPr/>
                <p14:nvPr/>
              </p14:nvContentPartPr>
              <p14:xfrm>
                <a:off x="745049" y="3362969"/>
                <a:ext cx="129960" cy="407160"/>
              </p14:xfrm>
            </p:contentPart>
          </mc:Choice>
          <mc:Fallback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E3345D06-88C9-96A2-28E9-C8218C0897B2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736409" y="3354329"/>
                  <a:ext cx="147600" cy="42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3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398D93CD-C50B-A412-8276-E6A1CAA15D1C}"/>
                    </a:ext>
                  </a:extLst>
                </p14:cNvPr>
                <p14:cNvContentPartPr/>
                <p14:nvPr/>
              </p14:nvContentPartPr>
              <p14:xfrm>
                <a:off x="979049" y="3334889"/>
                <a:ext cx="3600" cy="189000"/>
              </p14:xfrm>
            </p:contentPart>
          </mc:Choice>
          <mc:Fallback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398D93CD-C50B-A412-8276-E6A1CAA15D1C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970409" y="3325889"/>
                  <a:ext cx="2124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5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D366120A-26D2-DC9C-528C-81084758C6CD}"/>
                    </a:ext>
                  </a:extLst>
                </p14:cNvPr>
                <p14:cNvContentPartPr/>
                <p14:nvPr/>
              </p14:nvContentPartPr>
              <p14:xfrm>
                <a:off x="956369" y="3217529"/>
                <a:ext cx="7560" cy="7920"/>
              </p14:xfrm>
            </p:contentPart>
          </mc:Choice>
          <mc:Fallback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D366120A-26D2-DC9C-528C-81084758C6CD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947729" y="3208889"/>
                  <a:ext cx="252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7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1D191859-A530-D53E-E080-ED64D9B1C7D7}"/>
                    </a:ext>
                  </a:extLst>
                </p14:cNvPr>
                <p14:cNvContentPartPr/>
                <p14:nvPr/>
              </p14:nvContentPartPr>
              <p14:xfrm>
                <a:off x="1133489" y="3282689"/>
                <a:ext cx="154800" cy="227160"/>
              </p14:xfrm>
            </p:contentPart>
          </mc:Choice>
          <mc:Fallback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1D191859-A530-D53E-E080-ED64D9B1C7D7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1124849" y="3274049"/>
                  <a:ext cx="172440" cy="24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9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51A055AF-9136-D51F-9461-F5E36BB4B319}"/>
                    </a:ext>
                  </a:extLst>
                </p14:cNvPr>
                <p14:cNvContentPartPr/>
                <p14:nvPr/>
              </p14:nvContentPartPr>
              <p14:xfrm>
                <a:off x="1393409" y="3290249"/>
                <a:ext cx="4320" cy="229320"/>
              </p14:xfrm>
            </p:contentPart>
          </mc:Choice>
          <mc:Fallback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51A055AF-9136-D51F-9461-F5E36BB4B319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1384769" y="3281249"/>
                  <a:ext cx="2196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1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7EB327F0-3468-5123-241A-2F28C9456A85}"/>
                    </a:ext>
                  </a:extLst>
                </p14:cNvPr>
                <p14:cNvContentPartPr/>
                <p14:nvPr/>
              </p14:nvContentPartPr>
              <p14:xfrm>
                <a:off x="1382969" y="3295649"/>
                <a:ext cx="111240" cy="198000"/>
              </p14:xfrm>
            </p:contentPart>
          </mc:Choice>
          <mc:Fallback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7EB327F0-3468-5123-241A-2F28C9456A85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1373969" y="3286649"/>
                  <a:ext cx="12888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3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CE6C89C6-5254-9A40-D60F-57D9103BD26E}"/>
                    </a:ext>
                  </a:extLst>
                </p14:cNvPr>
                <p14:cNvContentPartPr/>
                <p14:nvPr/>
              </p14:nvContentPartPr>
              <p14:xfrm>
                <a:off x="1547129" y="3335249"/>
                <a:ext cx="206280" cy="159120"/>
              </p14:xfrm>
            </p:contentPart>
          </mc:Choice>
          <mc:Fallback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CE6C89C6-5254-9A40-D60F-57D9103BD26E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1538129" y="3326249"/>
                  <a:ext cx="223920" cy="176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60B37B50-0F24-459D-E4C9-D60F98F09973}"/>
              </a:ext>
            </a:extLst>
          </p:cNvPr>
          <p:cNvGrpSpPr/>
          <p:nvPr/>
        </p:nvGrpSpPr>
        <p:grpSpPr>
          <a:xfrm>
            <a:off x="2320769" y="3222569"/>
            <a:ext cx="817560" cy="263520"/>
            <a:chOff x="2320769" y="3222569"/>
            <a:chExt cx="817560" cy="263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5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65CEAC34-2009-5264-D672-4138BEAC0107}"/>
                    </a:ext>
                  </a:extLst>
                </p14:cNvPr>
                <p14:cNvContentPartPr/>
                <p14:nvPr/>
              </p14:nvContentPartPr>
              <p14:xfrm>
                <a:off x="2320769" y="3253169"/>
                <a:ext cx="256680" cy="232920"/>
              </p14:xfrm>
            </p:contentPart>
          </mc:Choice>
          <mc:Fallback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65CEAC34-2009-5264-D672-4138BEAC0107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2312129" y="3244169"/>
                  <a:ext cx="27432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7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12D5ECAF-518C-60D3-13C7-E839CCC5F56B}"/>
                    </a:ext>
                  </a:extLst>
                </p14:cNvPr>
                <p14:cNvContentPartPr/>
                <p14:nvPr/>
              </p14:nvContentPartPr>
              <p14:xfrm>
                <a:off x="2619569" y="3274769"/>
                <a:ext cx="117360" cy="182520"/>
              </p14:xfrm>
            </p:contentPart>
          </mc:Choice>
          <mc:Fallback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12D5ECAF-518C-60D3-13C7-E839CCC5F56B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2610929" y="3265769"/>
                  <a:ext cx="13500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9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4998658B-1401-7749-74C7-F9D15CEDD2B0}"/>
                    </a:ext>
                  </a:extLst>
                </p14:cNvPr>
                <p14:cNvContentPartPr/>
                <p14:nvPr/>
              </p14:nvContentPartPr>
              <p14:xfrm>
                <a:off x="2797409" y="3251729"/>
                <a:ext cx="106920" cy="205920"/>
              </p14:xfrm>
            </p:contentPart>
          </mc:Choice>
          <mc:Fallback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4998658B-1401-7749-74C7-F9D15CEDD2B0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2788409" y="3242729"/>
                  <a:ext cx="12456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1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D648ED50-125D-AD8E-9ACE-4BD0D5A42173}"/>
                    </a:ext>
                  </a:extLst>
                </p14:cNvPr>
                <p14:cNvContentPartPr/>
                <p14:nvPr/>
              </p14:nvContentPartPr>
              <p14:xfrm>
                <a:off x="2988929" y="3222569"/>
                <a:ext cx="149400" cy="225720"/>
              </p14:xfrm>
            </p:contentPart>
          </mc:Choice>
          <mc:Fallback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D648ED50-125D-AD8E-9ACE-4BD0D5A42173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2979929" y="3213569"/>
                  <a:ext cx="167040" cy="243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3F2D6D82-826D-53F9-ACDD-3E6519248CF1}"/>
              </a:ext>
            </a:extLst>
          </p:cNvPr>
          <p:cNvGrpSpPr/>
          <p:nvPr/>
        </p:nvGrpSpPr>
        <p:grpSpPr>
          <a:xfrm>
            <a:off x="3648089" y="3070289"/>
            <a:ext cx="1449000" cy="399240"/>
            <a:chOff x="3648089" y="3070289"/>
            <a:chExt cx="1449000" cy="399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3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48B7D00F-7B71-9999-209E-D61F61614E00}"/>
                    </a:ext>
                  </a:extLst>
                </p14:cNvPr>
                <p14:cNvContentPartPr/>
                <p14:nvPr/>
              </p14:nvContentPartPr>
              <p14:xfrm>
                <a:off x="3675089" y="3238049"/>
                <a:ext cx="5400" cy="231480"/>
              </p14:xfrm>
            </p:contentPart>
          </mc:Choice>
          <mc:Fallback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48B7D00F-7B71-9999-209E-D61F61614E00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3666089" y="3229049"/>
                  <a:ext cx="2304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5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F7F0A93C-818A-762B-86A8-EE66202DF261}"/>
                    </a:ext>
                  </a:extLst>
                </p14:cNvPr>
                <p14:cNvContentPartPr/>
                <p14:nvPr/>
              </p14:nvContentPartPr>
              <p14:xfrm>
                <a:off x="3648089" y="3235529"/>
                <a:ext cx="234360" cy="219240"/>
              </p14:xfrm>
            </p:contentPart>
          </mc:Choice>
          <mc:Fallback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F7F0A93C-818A-762B-86A8-EE66202DF261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3639089" y="3226889"/>
                  <a:ext cx="25200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7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54BA96CA-2E94-3373-7030-FDA097BAEFD1}"/>
                    </a:ext>
                  </a:extLst>
                </p14:cNvPr>
                <p14:cNvContentPartPr/>
                <p14:nvPr/>
              </p14:nvContentPartPr>
              <p14:xfrm>
                <a:off x="3938609" y="3259649"/>
                <a:ext cx="134640" cy="175680"/>
              </p14:xfrm>
            </p:contentPart>
          </mc:Choice>
          <mc:Fallback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54BA96CA-2E94-3373-7030-FDA097BAEFD1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3929609" y="3251009"/>
                  <a:ext cx="1522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9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340E6D60-E2E7-28C3-3FF8-A5DB01FDA26F}"/>
                    </a:ext>
                  </a:extLst>
                </p14:cNvPr>
                <p14:cNvContentPartPr/>
                <p14:nvPr/>
              </p14:nvContentPartPr>
              <p14:xfrm>
                <a:off x="4132289" y="3241649"/>
                <a:ext cx="14040" cy="192960"/>
              </p14:xfrm>
            </p:contentPart>
          </mc:Choice>
          <mc:Fallback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340E6D60-E2E7-28C3-3FF8-A5DB01FDA26F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4123289" y="3232649"/>
                  <a:ext cx="3168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1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F4F4E568-57F4-106D-77E3-6B1CEDB12BF2}"/>
                    </a:ext>
                  </a:extLst>
                </p14:cNvPr>
                <p14:cNvContentPartPr/>
                <p14:nvPr/>
              </p14:nvContentPartPr>
              <p14:xfrm>
                <a:off x="4243169" y="3264689"/>
                <a:ext cx="192600" cy="176400"/>
              </p14:xfrm>
            </p:contentPart>
          </mc:Choice>
          <mc:Fallback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F4F4E568-57F4-106D-77E3-6B1CEDB12BF2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4234169" y="3256049"/>
                  <a:ext cx="21024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3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E5FD752E-F06F-E690-7DE0-18507CBD37E7}"/>
                    </a:ext>
                  </a:extLst>
                </p14:cNvPr>
                <p14:cNvContentPartPr/>
                <p14:nvPr/>
              </p14:nvContentPartPr>
              <p14:xfrm>
                <a:off x="4511009" y="3234809"/>
                <a:ext cx="135000" cy="162000"/>
              </p14:xfrm>
            </p:contentPart>
          </mc:Choice>
          <mc:Fallback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E5FD752E-F06F-E690-7DE0-18507CBD37E7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4502009" y="3225809"/>
                  <a:ext cx="15264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5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30399F12-0A48-4BB4-50E8-483B213F139F}"/>
                    </a:ext>
                  </a:extLst>
                </p14:cNvPr>
                <p14:cNvContentPartPr/>
                <p14:nvPr/>
              </p14:nvContentPartPr>
              <p14:xfrm>
                <a:off x="4711529" y="3255689"/>
                <a:ext cx="143280" cy="167760"/>
              </p14:xfrm>
            </p:contentPart>
          </mc:Choice>
          <mc:Fallback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30399F12-0A48-4BB4-50E8-483B213F139F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4702889" y="3246689"/>
                  <a:ext cx="16092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7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F87C9FDB-9BB7-1527-E916-A11F22D5CB22}"/>
                    </a:ext>
                  </a:extLst>
                </p14:cNvPr>
                <p14:cNvContentPartPr/>
                <p14:nvPr/>
              </p14:nvContentPartPr>
              <p14:xfrm>
                <a:off x="4752929" y="3070289"/>
                <a:ext cx="6840" cy="45000"/>
              </p14:xfrm>
            </p:contentPart>
          </mc:Choice>
          <mc:Fallback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F87C9FDB-9BB7-1527-E916-A11F22D5CB22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4743929" y="3061649"/>
                  <a:ext cx="2448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9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A2DB23B0-173A-B8F6-1C68-B7791C1EE10E}"/>
                    </a:ext>
                  </a:extLst>
                </p14:cNvPr>
                <p14:cNvContentPartPr/>
                <p14:nvPr/>
              </p14:nvContentPartPr>
              <p14:xfrm>
                <a:off x="4898369" y="3217529"/>
                <a:ext cx="198720" cy="224280"/>
              </p14:xfrm>
            </p:contentPart>
          </mc:Choice>
          <mc:Fallback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A2DB23B0-173A-B8F6-1C68-B7791C1EE10E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4889729" y="3208529"/>
                  <a:ext cx="216360" cy="241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9A1EC01B-C54D-C56C-C3C1-AF18A78CA5AF}"/>
              </a:ext>
            </a:extLst>
          </p:cNvPr>
          <p:cNvGrpSpPr/>
          <p:nvPr/>
        </p:nvGrpSpPr>
        <p:grpSpPr>
          <a:xfrm>
            <a:off x="5512529" y="3030689"/>
            <a:ext cx="1827360" cy="566640"/>
            <a:chOff x="5512529" y="3030689"/>
            <a:chExt cx="1827360" cy="566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1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D25B47EB-DCB0-E968-D9BF-BE1C893B606E}"/>
                    </a:ext>
                  </a:extLst>
                </p14:cNvPr>
                <p14:cNvContentPartPr/>
                <p14:nvPr/>
              </p14:nvContentPartPr>
              <p14:xfrm>
                <a:off x="5512529" y="3030689"/>
                <a:ext cx="184680" cy="376560"/>
              </p14:xfrm>
            </p:contentPart>
          </mc:Choice>
          <mc:Fallback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D25B47EB-DCB0-E968-D9BF-BE1C893B606E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5503529" y="3021689"/>
                  <a:ext cx="202320" cy="39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3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A19F247B-9C6C-4433-08C7-F9125C1F9351}"/>
                    </a:ext>
                  </a:extLst>
                </p14:cNvPr>
                <p14:cNvContentPartPr/>
                <p14:nvPr/>
              </p14:nvContentPartPr>
              <p14:xfrm>
                <a:off x="5763449" y="3256409"/>
                <a:ext cx="26280" cy="18720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A19F247B-9C6C-4433-08C7-F9125C1F9351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5754449" y="3247409"/>
                  <a:ext cx="4392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5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082AC1F0-CB3B-96DA-E33D-DCECA3D2B36C}"/>
                    </a:ext>
                  </a:extLst>
                </p14:cNvPr>
                <p14:cNvContentPartPr/>
                <p14:nvPr/>
              </p14:nvContentPartPr>
              <p14:xfrm>
                <a:off x="5888009" y="3268289"/>
                <a:ext cx="210960" cy="168120"/>
              </p14:xfrm>
            </p:contentPart>
          </mc:Choice>
          <mc:Fallback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082AC1F0-CB3B-96DA-E33D-DCECA3D2B36C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5879369" y="3259649"/>
                  <a:ext cx="22860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7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4488EC05-1D7B-A53E-73B1-348E74397BD7}"/>
                    </a:ext>
                  </a:extLst>
                </p14:cNvPr>
                <p14:cNvContentPartPr/>
                <p14:nvPr/>
              </p14:nvContentPartPr>
              <p14:xfrm>
                <a:off x="6157649" y="3258569"/>
                <a:ext cx="47160" cy="164880"/>
              </p14:xfrm>
            </p:contentPart>
          </mc:Choice>
          <mc:Fallback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4488EC05-1D7B-A53E-73B1-348E74397BD7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6148649" y="3249929"/>
                  <a:ext cx="6480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9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3F449945-9944-ECC2-C86B-25F8D4672F2E}"/>
                    </a:ext>
                  </a:extLst>
                </p14:cNvPr>
                <p14:cNvContentPartPr/>
                <p14:nvPr/>
              </p14:nvContentPartPr>
              <p14:xfrm>
                <a:off x="6290849" y="3262529"/>
                <a:ext cx="156960" cy="334800"/>
              </p14:xfrm>
            </p:contentPart>
          </mc:Choice>
          <mc:Fallback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3F449945-9944-ECC2-C86B-25F8D4672F2E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6281849" y="3253889"/>
                  <a:ext cx="174600" cy="35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1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24685A4D-2ED6-BC73-A6C6-7EFB59FB5A15}"/>
                    </a:ext>
                  </a:extLst>
                </p14:cNvPr>
                <p14:cNvContentPartPr/>
                <p14:nvPr/>
              </p14:nvContentPartPr>
              <p14:xfrm>
                <a:off x="6527369" y="3216089"/>
                <a:ext cx="97560" cy="201600"/>
              </p14:xfrm>
            </p:contentPart>
          </mc:Choice>
          <mc:Fallback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24685A4D-2ED6-BC73-A6C6-7EFB59FB5A15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6518369" y="3207449"/>
                  <a:ext cx="11520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3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4F595030-BCDA-4ACB-11F5-46AED8250D85}"/>
                    </a:ext>
                  </a:extLst>
                </p14:cNvPr>
                <p14:cNvContentPartPr/>
                <p14:nvPr/>
              </p14:nvContentPartPr>
              <p14:xfrm>
                <a:off x="6543209" y="3033929"/>
                <a:ext cx="4320" cy="50760"/>
              </p14:xfrm>
            </p:contentPart>
          </mc:Choice>
          <mc:Fallback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4F595030-BCDA-4ACB-11F5-46AED8250D85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6534569" y="3025289"/>
                  <a:ext cx="2196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90623E5A-FBCC-DE12-982D-747E7AAF3186}"/>
                    </a:ext>
                  </a:extLst>
                </p14:cNvPr>
                <p14:cNvContentPartPr/>
                <p14:nvPr/>
              </p14:nvContentPartPr>
              <p14:xfrm>
                <a:off x="6695489" y="3218249"/>
                <a:ext cx="221040" cy="217080"/>
              </p14:xfrm>
            </p:contentPart>
          </mc:Choice>
          <mc:Fallback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90623E5A-FBCC-DE12-982D-747E7AAF3186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6686489" y="3209249"/>
                  <a:ext cx="23868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7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E618EC60-E484-0618-9C9D-E3F0401B98FA}"/>
                    </a:ext>
                  </a:extLst>
                </p14:cNvPr>
                <p14:cNvContentPartPr/>
                <p14:nvPr/>
              </p14:nvContentPartPr>
              <p14:xfrm>
                <a:off x="6971969" y="3220049"/>
                <a:ext cx="124920" cy="188640"/>
              </p14:xfrm>
            </p:contentPart>
          </mc:Choice>
          <mc:Fallback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E618EC60-E484-0618-9C9D-E3F0401B98FA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6963329" y="3211049"/>
                  <a:ext cx="14256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9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3DF6477A-33D4-3EB7-45CB-C3A45D5D6E88}"/>
                    </a:ext>
                  </a:extLst>
                </p14:cNvPr>
                <p14:cNvContentPartPr/>
                <p14:nvPr/>
              </p14:nvContentPartPr>
              <p14:xfrm>
                <a:off x="7132529" y="3223649"/>
                <a:ext cx="207360" cy="195480"/>
              </p14:xfrm>
            </p:contentPart>
          </mc:Choice>
          <mc:Fallback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3DF6477A-33D4-3EB7-45CB-C3A45D5D6E88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7123889" y="3214649"/>
                  <a:ext cx="225000" cy="21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4772856-37E2-11BC-1718-D3988B308935}"/>
              </a:ext>
            </a:extLst>
          </p:cNvPr>
          <p:cNvGrpSpPr/>
          <p:nvPr/>
        </p:nvGrpSpPr>
        <p:grpSpPr>
          <a:xfrm>
            <a:off x="7702049" y="3218249"/>
            <a:ext cx="793080" cy="213840"/>
            <a:chOff x="7702049" y="3218249"/>
            <a:chExt cx="793080" cy="213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1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1CA406E6-DB41-6526-9756-3907351AF800}"/>
                    </a:ext>
                  </a:extLst>
                </p14:cNvPr>
                <p14:cNvContentPartPr/>
                <p14:nvPr/>
              </p14:nvContentPartPr>
              <p14:xfrm>
                <a:off x="7702049" y="3242009"/>
                <a:ext cx="256320" cy="4680"/>
              </p14:xfrm>
            </p:contentPart>
          </mc:Choice>
          <mc:Fallback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1CA406E6-DB41-6526-9756-3907351AF800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7693409" y="3233369"/>
                  <a:ext cx="2739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3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9F78C151-5058-8E54-9C0F-912D9E6470C5}"/>
                    </a:ext>
                  </a:extLst>
                </p14:cNvPr>
                <p14:cNvContentPartPr/>
                <p14:nvPr/>
              </p14:nvContentPartPr>
              <p14:xfrm>
                <a:off x="7853249" y="3239849"/>
                <a:ext cx="11160" cy="192240"/>
              </p14:xfrm>
            </p:contentPart>
          </mc:Choice>
          <mc:Fallback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9F78C151-5058-8E54-9C0F-912D9E6470C5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7844249" y="3230849"/>
                  <a:ext cx="2880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5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ADCDFB86-387C-B6ED-C5BC-D2B84065E15D}"/>
                    </a:ext>
                  </a:extLst>
                </p14:cNvPr>
                <p14:cNvContentPartPr/>
                <p14:nvPr/>
              </p14:nvContentPartPr>
              <p14:xfrm>
                <a:off x="7992929" y="3225089"/>
                <a:ext cx="255600" cy="190080"/>
              </p14:xfrm>
            </p:contentPart>
          </mc:Choice>
          <mc:Fallback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ADCDFB86-387C-B6ED-C5BC-D2B84065E15D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7984289" y="3216089"/>
                  <a:ext cx="27324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7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20C9444B-B2FB-4492-E6F2-52DA236DD234}"/>
                    </a:ext>
                  </a:extLst>
                </p14:cNvPr>
                <p14:cNvContentPartPr/>
                <p14:nvPr/>
              </p14:nvContentPartPr>
              <p14:xfrm>
                <a:off x="8336369" y="3218249"/>
                <a:ext cx="158760" cy="183240"/>
              </p14:xfrm>
            </p:contentPart>
          </mc:Choice>
          <mc:Fallback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20C9444B-B2FB-4492-E6F2-52DA236DD234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8327729" y="3209609"/>
                  <a:ext cx="176400" cy="20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06E06AB9-3E68-F980-C796-8FF05B0BA7C4}"/>
              </a:ext>
            </a:extLst>
          </p:cNvPr>
          <p:cNvGrpSpPr/>
          <p:nvPr/>
        </p:nvGrpSpPr>
        <p:grpSpPr>
          <a:xfrm>
            <a:off x="8893289" y="3038969"/>
            <a:ext cx="1608840" cy="546840"/>
            <a:chOff x="8893289" y="3038969"/>
            <a:chExt cx="1608840" cy="546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9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CB8CB30B-DAD4-8797-B6BF-1D2D8482523E}"/>
                    </a:ext>
                  </a:extLst>
                </p14:cNvPr>
                <p14:cNvContentPartPr/>
                <p14:nvPr/>
              </p14:nvContentPartPr>
              <p14:xfrm>
                <a:off x="8893289" y="3244889"/>
                <a:ext cx="241200" cy="197640"/>
              </p14:xfrm>
            </p:contentPart>
          </mc:Choice>
          <mc:Fallback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CB8CB30B-DAD4-8797-B6BF-1D2D8482523E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8884649" y="3235889"/>
                  <a:ext cx="25884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1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787B5043-7BDC-D050-34CD-85E7249664D3}"/>
                    </a:ext>
                  </a:extLst>
                </p14:cNvPr>
                <p14:cNvContentPartPr/>
                <p14:nvPr/>
              </p14:nvContentPartPr>
              <p14:xfrm>
                <a:off x="9205409" y="3247769"/>
                <a:ext cx="124920" cy="338040"/>
              </p14:xfrm>
            </p:contentPart>
          </mc:Choice>
          <mc:Fallback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787B5043-7BDC-D050-34CD-85E7249664D3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9196409" y="3239129"/>
                  <a:ext cx="14256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3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A7D56B53-9945-763B-3222-1736281CA6C0}"/>
                    </a:ext>
                  </a:extLst>
                </p14:cNvPr>
                <p14:cNvContentPartPr/>
                <p14:nvPr/>
              </p14:nvContentPartPr>
              <p14:xfrm>
                <a:off x="9421409" y="3239129"/>
                <a:ext cx="38160" cy="187560"/>
              </p14:xfrm>
            </p:contentPart>
          </mc:Choice>
          <mc:Fallback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A7D56B53-9945-763B-3222-1736281CA6C0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9412769" y="3230129"/>
                  <a:ext cx="5580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5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54A08C52-BC63-3870-5D05-27C61EB38E95}"/>
                    </a:ext>
                  </a:extLst>
                </p14:cNvPr>
                <p14:cNvContentPartPr/>
                <p14:nvPr/>
              </p14:nvContentPartPr>
              <p14:xfrm>
                <a:off x="9531209" y="3103409"/>
                <a:ext cx="185040" cy="273960"/>
              </p14:xfrm>
            </p:contentPart>
          </mc:Choice>
          <mc:Fallback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54A08C52-BC63-3870-5D05-27C61EB38E95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9522209" y="3094409"/>
                  <a:ext cx="202680" cy="29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7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9957C10D-9F80-5C76-5A0F-167A51200557}"/>
                    </a:ext>
                  </a:extLst>
                </p14:cNvPr>
                <p14:cNvContentPartPr/>
                <p14:nvPr/>
              </p14:nvContentPartPr>
              <p14:xfrm>
                <a:off x="9843689" y="3231209"/>
                <a:ext cx="194760" cy="131040"/>
              </p14:xfrm>
            </p:contentPart>
          </mc:Choice>
          <mc:Fallback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9957C10D-9F80-5C76-5A0F-167A51200557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9835049" y="3222569"/>
                  <a:ext cx="21240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9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77C692D6-F8B5-C9FB-E73F-E9E36CA0B17F}"/>
                    </a:ext>
                  </a:extLst>
                </p14:cNvPr>
                <p14:cNvContentPartPr/>
                <p14:nvPr/>
              </p14:nvContentPartPr>
              <p14:xfrm>
                <a:off x="9810569" y="3122129"/>
                <a:ext cx="36000" cy="414720"/>
              </p14:xfrm>
            </p:contentPart>
          </mc:Choice>
          <mc:Fallback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77C692D6-F8B5-C9FB-E73F-E9E36CA0B17F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9801929" y="3113489"/>
                  <a:ext cx="53640" cy="43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1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B1BA4791-1AA1-8516-1FDF-C6259C29DBB0}"/>
                    </a:ext>
                  </a:extLst>
                </p14:cNvPr>
                <p14:cNvContentPartPr/>
                <p14:nvPr/>
              </p14:nvContentPartPr>
              <p14:xfrm>
                <a:off x="10062929" y="3235529"/>
                <a:ext cx="250200" cy="157320"/>
              </p14:xfrm>
            </p:contentPart>
          </mc:Choice>
          <mc:Fallback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B1BA4791-1AA1-8516-1FDF-C6259C29DBB0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10054289" y="3226889"/>
                  <a:ext cx="26784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3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9C73C831-2A95-2184-CC73-FF32C5282471}"/>
                    </a:ext>
                  </a:extLst>
                </p14:cNvPr>
                <p14:cNvContentPartPr/>
                <p14:nvPr/>
              </p14:nvContentPartPr>
              <p14:xfrm>
                <a:off x="10120529" y="3038969"/>
                <a:ext cx="14040" cy="56160"/>
              </p14:xfrm>
            </p:contentPart>
          </mc:Choice>
          <mc:Fallback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9C73C831-2A95-2184-CC73-FF32C5282471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10111889" y="3029969"/>
                  <a:ext cx="3168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5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643C2E44-4CDC-D492-49B7-FD94AADB8548}"/>
                    </a:ext>
                  </a:extLst>
                </p14:cNvPr>
                <p14:cNvContentPartPr/>
                <p14:nvPr/>
              </p14:nvContentPartPr>
              <p14:xfrm>
                <a:off x="10380089" y="3236249"/>
                <a:ext cx="122040" cy="150480"/>
              </p14:xfrm>
            </p:contentPart>
          </mc:Choice>
          <mc:Fallback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643C2E44-4CDC-D492-49B7-FD94AADB8548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10371089" y="3227249"/>
                  <a:ext cx="139680" cy="16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4058FE9F-7F09-5E44-67FE-033B9F4F3F44}"/>
              </a:ext>
            </a:extLst>
          </p:cNvPr>
          <p:cNvGrpSpPr/>
          <p:nvPr/>
        </p:nvGrpSpPr>
        <p:grpSpPr>
          <a:xfrm>
            <a:off x="550289" y="3995849"/>
            <a:ext cx="1777320" cy="518400"/>
            <a:chOff x="550289" y="3995849"/>
            <a:chExt cx="1777320" cy="518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7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79935CCB-1D67-D776-E166-086E40CADC86}"/>
                    </a:ext>
                  </a:extLst>
                </p14:cNvPr>
                <p14:cNvContentPartPr/>
                <p14:nvPr/>
              </p14:nvContentPartPr>
              <p14:xfrm>
                <a:off x="561809" y="4045529"/>
                <a:ext cx="216720" cy="369000"/>
              </p14:xfrm>
            </p:contentPart>
          </mc:Choice>
          <mc:Fallback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79935CCB-1D67-D776-E166-086E40CADC86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553169" y="4036889"/>
                  <a:ext cx="234360" cy="38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9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EC3E6221-130D-AF79-9B72-408E7457146A}"/>
                    </a:ext>
                  </a:extLst>
                </p14:cNvPr>
                <p14:cNvContentPartPr/>
                <p14:nvPr/>
              </p14:nvContentPartPr>
              <p14:xfrm>
                <a:off x="550289" y="4217609"/>
                <a:ext cx="159840" cy="56160"/>
              </p14:xfrm>
            </p:contentPart>
          </mc:Choice>
          <mc:Fallback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EC3E6221-130D-AF79-9B72-408E7457146A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541289" y="4208609"/>
                  <a:ext cx="17748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1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6A7B6271-F933-1FBD-7A24-B312E732DCC7}"/>
                    </a:ext>
                  </a:extLst>
                </p14:cNvPr>
                <p14:cNvContentPartPr/>
                <p14:nvPr/>
              </p14:nvContentPartPr>
              <p14:xfrm>
                <a:off x="884369" y="4175489"/>
                <a:ext cx="167040" cy="219960"/>
              </p14:xfrm>
            </p:contentPart>
          </mc:Choice>
          <mc:Fallback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6A7B6271-F933-1FBD-7A24-B312E732DCC7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875369" y="4166489"/>
                  <a:ext cx="18468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3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984B49FB-A5AF-93F8-F7F4-04E7F1877219}"/>
                    </a:ext>
                  </a:extLst>
                </p14:cNvPr>
                <p14:cNvContentPartPr/>
                <p14:nvPr/>
              </p14:nvContentPartPr>
              <p14:xfrm>
                <a:off x="1186049" y="4215809"/>
                <a:ext cx="6120" cy="152280"/>
              </p14:xfrm>
            </p:contentPart>
          </mc:Choice>
          <mc:Fallback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984B49FB-A5AF-93F8-F7F4-04E7F1877219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1177409" y="4206809"/>
                  <a:ext cx="2376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5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5DFF2925-1822-9C97-9ACE-C4E73DAE71FB}"/>
                    </a:ext>
                  </a:extLst>
                </p14:cNvPr>
                <p14:cNvContentPartPr/>
                <p14:nvPr/>
              </p14:nvContentPartPr>
              <p14:xfrm>
                <a:off x="1249409" y="4006289"/>
                <a:ext cx="241200" cy="396720"/>
              </p14:xfrm>
            </p:contentPart>
          </mc:Choice>
          <mc:Fallback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5DFF2925-1822-9C97-9ACE-C4E73DAE71FB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1240409" y="3997649"/>
                  <a:ext cx="25884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7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71DC0269-9AF1-CC99-22D4-CCF7EB0CB58A}"/>
                    </a:ext>
                  </a:extLst>
                </p14:cNvPr>
                <p14:cNvContentPartPr/>
                <p14:nvPr/>
              </p14:nvContentPartPr>
              <p14:xfrm>
                <a:off x="1634609" y="4106009"/>
                <a:ext cx="123120" cy="245880"/>
              </p14:xfrm>
            </p:contentPart>
          </mc:Choice>
          <mc:Fallback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71DC0269-9AF1-CC99-22D4-CCF7EB0CB58A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1625969" y="4097009"/>
                  <a:ext cx="140760" cy="26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9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4611B6B1-74A6-EABD-9D72-8F26BFC6A2B2}"/>
                    </a:ext>
                  </a:extLst>
                </p14:cNvPr>
                <p14:cNvContentPartPr/>
                <p14:nvPr/>
              </p14:nvContentPartPr>
              <p14:xfrm>
                <a:off x="1716329" y="3995849"/>
                <a:ext cx="9360" cy="8640"/>
              </p14:xfrm>
            </p:contentPart>
          </mc:Choice>
          <mc:Fallback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4611B6B1-74A6-EABD-9D72-8F26BFC6A2B2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1707329" y="3987209"/>
                  <a:ext cx="270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1138C277-A8E5-3E95-E43A-889214A8E7CD}"/>
                    </a:ext>
                  </a:extLst>
                </p14:cNvPr>
                <p14:cNvContentPartPr/>
                <p14:nvPr/>
              </p14:nvContentPartPr>
              <p14:xfrm>
                <a:off x="1793369" y="4138769"/>
                <a:ext cx="216000" cy="375480"/>
              </p14:xfrm>
            </p:contentPart>
          </mc:Choice>
          <mc:Fallback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1138C277-A8E5-3E95-E43A-889214A8E7CD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784369" y="4130129"/>
                  <a:ext cx="233640" cy="39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A920014C-6655-D3B5-8216-1C2D48ADB49A}"/>
                    </a:ext>
                  </a:extLst>
                </p14:cNvPr>
                <p14:cNvContentPartPr/>
                <p14:nvPr/>
              </p14:nvContentPartPr>
              <p14:xfrm>
                <a:off x="2083169" y="4123649"/>
                <a:ext cx="244440" cy="190440"/>
              </p14:xfrm>
            </p:contentPart>
          </mc:Choice>
          <mc:Fallback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A920014C-6655-D3B5-8216-1C2D48ADB49A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2074169" y="4114649"/>
                  <a:ext cx="262080" cy="20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0D281D93-5F10-9FB7-5713-979773737380}"/>
              </a:ext>
            </a:extLst>
          </p:cNvPr>
          <p:cNvGrpSpPr/>
          <p:nvPr/>
        </p:nvGrpSpPr>
        <p:grpSpPr>
          <a:xfrm>
            <a:off x="2742329" y="4103849"/>
            <a:ext cx="569160" cy="215640"/>
            <a:chOff x="2742329" y="4103849"/>
            <a:chExt cx="569160" cy="215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4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1608B52B-F37F-5259-8F7E-262AA330B31A}"/>
                    </a:ext>
                  </a:extLst>
                </p14:cNvPr>
                <p14:cNvContentPartPr/>
                <p14:nvPr/>
              </p14:nvContentPartPr>
              <p14:xfrm>
                <a:off x="2742329" y="4103849"/>
                <a:ext cx="220680" cy="215640"/>
              </p14:xfrm>
            </p:contentPart>
          </mc:Choice>
          <mc:Fallback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1608B52B-F37F-5259-8F7E-262AA330B31A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2733689" y="4095209"/>
                  <a:ext cx="23832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49D6AA3B-9678-B6FD-C418-CE1A305B6B7C}"/>
                    </a:ext>
                  </a:extLst>
                </p14:cNvPr>
                <p14:cNvContentPartPr/>
                <p14:nvPr/>
              </p14:nvContentPartPr>
              <p14:xfrm>
                <a:off x="3002609" y="4143449"/>
                <a:ext cx="129240" cy="142560"/>
              </p14:xfrm>
            </p:contentPart>
          </mc:Choice>
          <mc:Fallback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49D6AA3B-9678-B6FD-C418-CE1A305B6B7C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2993609" y="4134809"/>
                  <a:ext cx="14688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8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F7D3043F-DCBA-D9FD-7D1E-613664966091}"/>
                    </a:ext>
                  </a:extLst>
                </p14:cNvPr>
                <p14:cNvContentPartPr/>
                <p14:nvPr/>
              </p14:nvContentPartPr>
              <p14:xfrm>
                <a:off x="3175769" y="4130129"/>
                <a:ext cx="135720" cy="154080"/>
              </p14:xfrm>
            </p:contentPart>
          </mc:Choice>
          <mc:Fallback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F7D3043F-DCBA-D9FD-7D1E-613664966091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3166769" y="4121129"/>
                  <a:ext cx="153360" cy="171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48A8594B-5B42-1A64-B747-BFE924C8632F}"/>
              </a:ext>
            </a:extLst>
          </p:cNvPr>
          <p:cNvGrpSpPr/>
          <p:nvPr/>
        </p:nvGrpSpPr>
        <p:grpSpPr>
          <a:xfrm>
            <a:off x="3736289" y="3943649"/>
            <a:ext cx="2324520" cy="517680"/>
            <a:chOff x="3736289" y="3943649"/>
            <a:chExt cx="2324520" cy="517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0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0FF32370-1CC3-10B9-52A1-1CA085DE08B9}"/>
                    </a:ext>
                  </a:extLst>
                </p14:cNvPr>
                <p14:cNvContentPartPr/>
                <p14:nvPr/>
              </p14:nvContentPartPr>
              <p14:xfrm>
                <a:off x="3763649" y="4144889"/>
                <a:ext cx="275760" cy="162720"/>
              </p14:xfrm>
            </p:contentPart>
          </mc:Choice>
          <mc:Fallback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0FF32370-1CC3-10B9-52A1-1CA085DE08B9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3755009" y="4136249"/>
                  <a:ext cx="29340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2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7BA8D373-5E7C-954A-B9D4-5FCFD18FB272}"/>
                    </a:ext>
                  </a:extLst>
                </p14:cNvPr>
                <p14:cNvContentPartPr/>
                <p14:nvPr/>
              </p14:nvContentPartPr>
              <p14:xfrm>
                <a:off x="3736289" y="4020329"/>
                <a:ext cx="57240" cy="441000"/>
              </p14:xfrm>
            </p:contentPart>
          </mc:Choice>
          <mc:Fallback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7BA8D373-5E7C-954A-B9D4-5FCFD18FB272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3727649" y="4011329"/>
                  <a:ext cx="74880" cy="45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4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0F4E0994-67C5-31CB-33B2-A348E0DB994F}"/>
                    </a:ext>
                  </a:extLst>
                </p14:cNvPr>
                <p14:cNvContentPartPr/>
                <p14:nvPr/>
              </p14:nvContentPartPr>
              <p14:xfrm>
                <a:off x="4083689" y="4092689"/>
                <a:ext cx="137520" cy="199440"/>
              </p14:xfrm>
            </p:contentPart>
          </mc:Choice>
          <mc:Fallback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0F4E0994-67C5-31CB-33B2-A348E0DB994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075049" y="4084049"/>
                  <a:ext cx="15516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6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56B05514-ADAB-D896-B6FB-EBB3B9DC12C5}"/>
                    </a:ext>
                  </a:extLst>
                </p14:cNvPr>
                <p14:cNvContentPartPr/>
                <p14:nvPr/>
              </p14:nvContentPartPr>
              <p14:xfrm>
                <a:off x="4220129" y="4110329"/>
                <a:ext cx="199080" cy="305280"/>
              </p14:xfrm>
            </p:contentPart>
          </mc:Choice>
          <mc:Fallback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56B05514-ADAB-D896-B6FB-EBB3B9DC12C5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4211489" y="4101689"/>
                  <a:ext cx="21672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C1DE1A60-BE80-4705-CBCA-F2F3CA5CCC1E}"/>
                    </a:ext>
                  </a:extLst>
                </p14:cNvPr>
                <p14:cNvContentPartPr/>
                <p14:nvPr/>
              </p14:nvContentPartPr>
              <p14:xfrm>
                <a:off x="4483289" y="4109609"/>
                <a:ext cx="160560" cy="159120"/>
              </p14:xfrm>
            </p:contentPart>
          </mc:Choice>
          <mc:Fallback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C1DE1A60-BE80-4705-CBCA-F2F3CA5CCC1E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4474649" y="4100609"/>
                  <a:ext cx="1782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B6F73FF5-34BC-1D88-FE2B-3338DF854B65}"/>
                    </a:ext>
                  </a:extLst>
                </p14:cNvPr>
                <p14:cNvContentPartPr/>
                <p14:nvPr/>
              </p14:nvContentPartPr>
              <p14:xfrm>
                <a:off x="4724489" y="3976049"/>
                <a:ext cx="158400" cy="325080"/>
              </p14:xfrm>
            </p:contentPart>
          </mc:Choice>
          <mc:Fallback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B6F73FF5-34BC-1D88-FE2B-3338DF854B65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4715849" y="3967409"/>
                  <a:ext cx="176040" cy="3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B3EAE704-11D8-B283-C8BB-0656BAC5AD50}"/>
                    </a:ext>
                  </a:extLst>
                </p14:cNvPr>
                <p14:cNvContentPartPr/>
                <p14:nvPr/>
              </p14:nvContentPartPr>
              <p14:xfrm>
                <a:off x="4973969" y="4127249"/>
                <a:ext cx="138240" cy="138960"/>
              </p14:xfrm>
            </p:contentPart>
          </mc:Choice>
          <mc:Fallback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B3EAE704-11D8-B283-C8BB-0656BAC5AD50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4965329" y="4118609"/>
                  <a:ext cx="15588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618AC5A9-D1A2-51CA-295D-256A20FB7F80}"/>
                    </a:ext>
                  </a:extLst>
                </p14:cNvPr>
                <p14:cNvContentPartPr/>
                <p14:nvPr/>
              </p14:nvContentPartPr>
              <p14:xfrm>
                <a:off x="5034449" y="3943649"/>
                <a:ext cx="11520" cy="30600"/>
              </p14:xfrm>
            </p:contentPart>
          </mc:Choice>
          <mc:Fallback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618AC5A9-D1A2-51CA-295D-256A20FB7F80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5025449" y="3935009"/>
                  <a:ext cx="2916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06A0B14B-43F7-4B2D-2745-FAF8389D08AF}"/>
                    </a:ext>
                  </a:extLst>
                </p14:cNvPr>
                <p14:cNvContentPartPr/>
                <p14:nvPr/>
              </p14:nvContentPartPr>
              <p14:xfrm>
                <a:off x="5204009" y="4057409"/>
                <a:ext cx="193320" cy="219960"/>
              </p14:xfrm>
            </p:contentPart>
          </mc:Choice>
          <mc:Fallback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06A0B14B-43F7-4B2D-2745-FAF8389D08AF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5195369" y="4048409"/>
                  <a:ext cx="21096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09B5330D-B689-41E2-CEFF-9ACC852B0D63}"/>
                    </a:ext>
                  </a:extLst>
                </p14:cNvPr>
                <p14:cNvContentPartPr/>
                <p14:nvPr/>
              </p14:nvContentPartPr>
              <p14:xfrm>
                <a:off x="5466809" y="4062449"/>
                <a:ext cx="125280" cy="194040"/>
              </p14:xfrm>
            </p:contentPart>
          </mc:Choice>
          <mc:Fallback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09B5330D-B689-41E2-CEFF-9ACC852B0D63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5457809" y="4053449"/>
                  <a:ext cx="14292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750443EB-DDFE-99E3-ABF7-B4735CC0A143}"/>
                    </a:ext>
                  </a:extLst>
                </p14:cNvPr>
                <p14:cNvContentPartPr/>
                <p14:nvPr/>
              </p14:nvContentPartPr>
              <p14:xfrm>
                <a:off x="5656169" y="4114289"/>
                <a:ext cx="189360" cy="300240"/>
              </p14:xfrm>
            </p:contentPart>
          </mc:Choice>
          <mc:Fallback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750443EB-DDFE-99E3-ABF7-B4735CC0A143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5647169" y="4105289"/>
                  <a:ext cx="20700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C394BF81-B639-6539-568B-F4FD179D26BF}"/>
                    </a:ext>
                  </a:extLst>
                </p14:cNvPr>
                <p14:cNvContentPartPr/>
                <p14:nvPr/>
              </p14:nvContentPartPr>
              <p14:xfrm>
                <a:off x="5925449" y="4126169"/>
                <a:ext cx="135360" cy="129240"/>
              </p14:xfrm>
            </p:contentPart>
          </mc:Choice>
          <mc:Fallback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C394BF81-B639-6539-568B-F4FD179D26BF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5916449" y="4117169"/>
                  <a:ext cx="153000" cy="146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893D8748-C887-69F0-3363-3CB6F38078EB}"/>
              </a:ext>
            </a:extLst>
          </p:cNvPr>
          <p:cNvGrpSpPr/>
          <p:nvPr/>
        </p:nvGrpSpPr>
        <p:grpSpPr>
          <a:xfrm>
            <a:off x="6379769" y="3934289"/>
            <a:ext cx="719640" cy="414720"/>
            <a:chOff x="6379769" y="3934289"/>
            <a:chExt cx="719640" cy="414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DFC1EA41-6041-BC64-6391-10C94F484FAD}"/>
                    </a:ext>
                  </a:extLst>
                </p14:cNvPr>
                <p14:cNvContentPartPr/>
                <p14:nvPr/>
              </p14:nvContentPartPr>
              <p14:xfrm>
                <a:off x="6379769" y="4115009"/>
                <a:ext cx="162360" cy="145800"/>
              </p14:xfrm>
            </p:contentPart>
          </mc:Choice>
          <mc:Fallback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DFC1EA41-6041-BC64-6391-10C94F484FAD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6371129" y="4106009"/>
                  <a:ext cx="18000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D4136F43-0D57-4DA1-8843-592AEDF2A0BD}"/>
                    </a:ext>
                  </a:extLst>
                </p14:cNvPr>
                <p14:cNvContentPartPr/>
                <p14:nvPr/>
              </p14:nvContentPartPr>
              <p14:xfrm>
                <a:off x="6557609" y="4112129"/>
                <a:ext cx="27360" cy="154800"/>
              </p14:xfrm>
            </p:contentPart>
          </mc:Choice>
          <mc:Fallback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D4136F43-0D57-4DA1-8843-592AEDF2A0BD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6548969" y="4103129"/>
                  <a:ext cx="4500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213E3D4D-6A04-EB6C-0B18-A1A5D9CFD10A}"/>
                    </a:ext>
                  </a:extLst>
                </p14:cNvPr>
                <p14:cNvContentPartPr/>
                <p14:nvPr/>
              </p14:nvContentPartPr>
              <p14:xfrm>
                <a:off x="6701969" y="4115009"/>
                <a:ext cx="46440" cy="142200"/>
              </p14:xfrm>
            </p:contentPart>
          </mc:Choice>
          <mc:Fallback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213E3D4D-6A04-EB6C-0B18-A1A5D9CFD10A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6692969" y="4106369"/>
                  <a:ext cx="6408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04725DBB-EAA8-978D-D4EB-5B53C1D6B080}"/>
                    </a:ext>
                  </a:extLst>
                </p14:cNvPr>
                <p14:cNvContentPartPr/>
                <p14:nvPr/>
              </p14:nvContentPartPr>
              <p14:xfrm>
                <a:off x="6698009" y="4071809"/>
                <a:ext cx="198720" cy="277200"/>
              </p14:xfrm>
            </p:contentPart>
          </mc:Choice>
          <mc:Fallback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04725DBB-EAA8-978D-D4EB-5B53C1D6B080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6689009" y="4063169"/>
                  <a:ext cx="21636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16F45C30-E8A4-607C-E29A-C341FB89B67E}"/>
                    </a:ext>
                  </a:extLst>
                </p14:cNvPr>
                <p14:cNvContentPartPr/>
                <p14:nvPr/>
              </p14:nvContentPartPr>
              <p14:xfrm>
                <a:off x="6977009" y="3934289"/>
                <a:ext cx="122400" cy="327600"/>
              </p14:xfrm>
            </p:contentPart>
          </mc:Choice>
          <mc:Fallback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16F45C30-E8A4-607C-E29A-C341FB89B67E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6968009" y="3925289"/>
                  <a:ext cx="140040" cy="345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0D9CF900-ABB9-E421-E041-CB59FEB9C806}"/>
              </a:ext>
            </a:extLst>
          </p:cNvPr>
          <p:cNvGrpSpPr/>
          <p:nvPr/>
        </p:nvGrpSpPr>
        <p:grpSpPr>
          <a:xfrm>
            <a:off x="7447169" y="4035089"/>
            <a:ext cx="853200" cy="253800"/>
            <a:chOff x="7447169" y="4035089"/>
            <a:chExt cx="853200" cy="253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25986570-27E8-25A5-A5C2-BB2BBB67D89F}"/>
                    </a:ext>
                  </a:extLst>
                </p14:cNvPr>
                <p14:cNvContentPartPr/>
                <p14:nvPr/>
              </p14:nvContentPartPr>
              <p14:xfrm>
                <a:off x="7447169" y="4069649"/>
                <a:ext cx="252360" cy="219240"/>
              </p14:xfrm>
            </p:contentPart>
          </mc:Choice>
          <mc:Fallback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25986570-27E8-25A5-A5C2-BB2BBB67D89F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7438169" y="4060649"/>
                  <a:ext cx="27000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886CAE72-4DBF-C85B-636E-C7FE3C5BB925}"/>
                    </a:ext>
                  </a:extLst>
                </p14:cNvPr>
                <p14:cNvContentPartPr/>
                <p14:nvPr/>
              </p14:nvContentPartPr>
              <p14:xfrm>
                <a:off x="7719689" y="4077569"/>
                <a:ext cx="130320" cy="164520"/>
              </p14:xfrm>
            </p:contentPart>
          </mc:Choice>
          <mc:Fallback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886CAE72-4DBF-C85B-636E-C7FE3C5BB925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7710689" y="4068929"/>
                  <a:ext cx="14796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1731FAEC-AA05-E235-2593-63CF470408AE}"/>
                    </a:ext>
                  </a:extLst>
                </p14:cNvPr>
                <p14:cNvContentPartPr/>
                <p14:nvPr/>
              </p14:nvContentPartPr>
              <p14:xfrm>
                <a:off x="7910129" y="4069289"/>
                <a:ext cx="169560" cy="161280"/>
              </p14:xfrm>
            </p:contentPart>
          </mc:Choice>
          <mc:Fallback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1731FAEC-AA05-E235-2593-63CF470408AE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7901129" y="4060649"/>
                  <a:ext cx="18720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CF026E39-23DB-C364-42A4-E8DB84CEAEA6}"/>
                    </a:ext>
                  </a:extLst>
                </p14:cNvPr>
                <p14:cNvContentPartPr/>
                <p14:nvPr/>
              </p14:nvContentPartPr>
              <p14:xfrm>
                <a:off x="8133329" y="4035089"/>
                <a:ext cx="167040" cy="198360"/>
              </p14:xfrm>
            </p:contentPart>
          </mc:Choice>
          <mc:Fallback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CF026E39-23DB-C364-42A4-E8DB84CEAEA6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8124329" y="4026449"/>
                  <a:ext cx="184680" cy="21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92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13B7321D-C7D5-4A69-E96B-554A589B5D2B}"/>
                  </a:ext>
                </a:extLst>
              </p14:cNvPr>
              <p14:cNvContentPartPr/>
              <p14:nvPr/>
            </p14:nvContentPartPr>
            <p14:xfrm>
              <a:off x="9770969" y="3846449"/>
              <a:ext cx="3960" cy="90360"/>
            </p14:xfrm>
          </p:contentPart>
        </mc:Choice>
        <mc:Fallback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13B7321D-C7D5-4A69-E96B-554A589B5D2B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9761969" y="3837809"/>
                <a:ext cx="21600" cy="10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91" name="Group 190">
            <a:extLst>
              <a:ext uri="{FF2B5EF4-FFF2-40B4-BE49-F238E27FC236}">
                <a16:creationId xmlns:a16="http://schemas.microsoft.com/office/drawing/2014/main" id="{5B803169-BC1B-F75E-0775-98F2DFC52A1E}"/>
              </a:ext>
            </a:extLst>
          </p:cNvPr>
          <p:cNvGrpSpPr/>
          <p:nvPr/>
        </p:nvGrpSpPr>
        <p:grpSpPr>
          <a:xfrm>
            <a:off x="8625449" y="4050929"/>
            <a:ext cx="1512000" cy="212400"/>
            <a:chOff x="8625449" y="4050929"/>
            <a:chExt cx="1512000" cy="212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D72E3502-4478-59A5-1096-E3D22178CBEC}"/>
                    </a:ext>
                  </a:extLst>
                </p14:cNvPr>
                <p14:cNvContentPartPr/>
                <p14:nvPr/>
              </p14:nvContentPartPr>
              <p14:xfrm>
                <a:off x="8660009" y="4068209"/>
                <a:ext cx="48960" cy="170640"/>
              </p14:xfrm>
            </p:contentPart>
          </mc:Choice>
          <mc:Fallback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D72E3502-4478-59A5-1096-E3D22178CBEC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8651369" y="4059209"/>
                  <a:ext cx="6660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4033AB5B-463C-B77B-6BC7-ACC8CDB4E352}"/>
                    </a:ext>
                  </a:extLst>
                </p14:cNvPr>
                <p14:cNvContentPartPr/>
                <p14:nvPr/>
              </p14:nvContentPartPr>
              <p14:xfrm>
                <a:off x="8625449" y="4067489"/>
                <a:ext cx="198720" cy="182160"/>
              </p14:xfrm>
            </p:contentPart>
          </mc:Choice>
          <mc:Fallback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4033AB5B-463C-B77B-6BC7-ACC8CDB4E352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8616449" y="4058849"/>
                  <a:ext cx="21636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1F601D9F-CBF6-357A-D98A-8669936C8C5C}"/>
                    </a:ext>
                  </a:extLst>
                </p14:cNvPr>
                <p14:cNvContentPartPr/>
                <p14:nvPr/>
              </p14:nvContentPartPr>
              <p14:xfrm>
                <a:off x="8883209" y="4076129"/>
                <a:ext cx="143280" cy="155520"/>
              </p14:xfrm>
            </p:contentPart>
          </mc:Choice>
          <mc:Fallback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1F601D9F-CBF6-357A-D98A-8669936C8C5C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8874569" y="4067129"/>
                  <a:ext cx="16092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A1B31542-1508-DA72-A014-A9AAD7A868AF}"/>
                    </a:ext>
                  </a:extLst>
                </p14:cNvPr>
                <p14:cNvContentPartPr/>
                <p14:nvPr/>
              </p14:nvContentPartPr>
              <p14:xfrm>
                <a:off x="9082649" y="4070369"/>
                <a:ext cx="52920" cy="179280"/>
              </p14:xfrm>
            </p:contentPart>
          </mc:Choice>
          <mc:Fallback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A1B31542-1508-DA72-A014-A9AAD7A868AF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9073649" y="4061369"/>
                  <a:ext cx="705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2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260B6A50-7F9E-F3FB-C14A-C39C0EF6587F}"/>
                    </a:ext>
                  </a:extLst>
                </p14:cNvPr>
                <p14:cNvContentPartPr/>
                <p14:nvPr/>
              </p14:nvContentPartPr>
              <p14:xfrm>
                <a:off x="9233489" y="4062089"/>
                <a:ext cx="139320" cy="177120"/>
              </p14:xfrm>
            </p:contentPart>
          </mc:Choice>
          <mc:Fallback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260B6A50-7F9E-F3FB-C14A-C39C0EF6587F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9224849" y="4053449"/>
                  <a:ext cx="15696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47711A5F-3E84-3ADF-82E2-1C48AA78EE7C}"/>
                    </a:ext>
                  </a:extLst>
                </p14:cNvPr>
                <p14:cNvContentPartPr/>
                <p14:nvPr/>
              </p14:nvContentPartPr>
              <p14:xfrm>
                <a:off x="9454529" y="4059209"/>
                <a:ext cx="142560" cy="188280"/>
              </p14:xfrm>
            </p:contentPart>
          </mc:Choice>
          <mc:Fallback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47711A5F-3E84-3ADF-82E2-1C48AA78EE7C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9445889" y="4050209"/>
                  <a:ext cx="16020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3B8C92EB-EE2A-F2F5-3ED9-66DF9853637A}"/>
                    </a:ext>
                  </a:extLst>
                </p14:cNvPr>
                <p14:cNvContentPartPr/>
                <p14:nvPr/>
              </p14:nvContentPartPr>
              <p14:xfrm>
                <a:off x="9651809" y="4063169"/>
                <a:ext cx="172080" cy="200160"/>
              </p14:xfrm>
            </p:contentPart>
          </mc:Choice>
          <mc:Fallback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3B8C92EB-EE2A-F2F5-3ED9-66DF9853637A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9643169" y="4054529"/>
                  <a:ext cx="18972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484F98EC-ED1F-42B4-520F-05A5A4A22069}"/>
                    </a:ext>
                  </a:extLst>
                </p14:cNvPr>
                <p14:cNvContentPartPr/>
                <p14:nvPr/>
              </p14:nvContentPartPr>
              <p14:xfrm>
                <a:off x="9944129" y="4050929"/>
                <a:ext cx="193320" cy="199080"/>
              </p14:xfrm>
            </p:contentPart>
          </mc:Choice>
          <mc:Fallback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484F98EC-ED1F-42B4-520F-05A5A4A22069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9935129" y="4041929"/>
                  <a:ext cx="210960" cy="216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1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EA7A123D-9E93-79DC-FBBA-8CB77DB5CB79}"/>
                  </a:ext>
                </a:extLst>
              </p14:cNvPr>
              <p14:cNvContentPartPr/>
              <p14:nvPr/>
            </p14:nvContentPartPr>
            <p14:xfrm>
              <a:off x="326009" y="1451729"/>
              <a:ext cx="2263320" cy="368280"/>
            </p14:xfrm>
          </p:contentPart>
        </mc:Choice>
        <mc:Fallback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EA7A123D-9E93-79DC-FBBA-8CB77DB5CB79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236009" y="1271729"/>
                <a:ext cx="2442960" cy="727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416942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221DF877-4F19-2B8B-9C39-E83839D4F547}"/>
              </a:ext>
            </a:extLst>
          </p:cNvPr>
          <p:cNvGrpSpPr/>
          <p:nvPr/>
        </p:nvGrpSpPr>
        <p:grpSpPr>
          <a:xfrm>
            <a:off x="403049" y="295769"/>
            <a:ext cx="549720" cy="295920"/>
            <a:chOff x="403049" y="295769"/>
            <a:chExt cx="549720" cy="295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903DC613-7089-6BC9-C905-D71002ECE53D}"/>
                    </a:ext>
                  </a:extLst>
                </p14:cNvPr>
                <p14:cNvContentPartPr/>
                <p14:nvPr/>
              </p14:nvContentPartPr>
              <p14:xfrm>
                <a:off x="403049" y="347249"/>
                <a:ext cx="140040" cy="244440"/>
              </p14:xfrm>
            </p:contentPart>
          </mc:Choice>
          <mc:Fallback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903DC613-7089-6BC9-C905-D71002ECE53D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94049" y="338609"/>
                  <a:ext cx="157680" cy="26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2A971E03-3D00-2CD4-9F07-1ED96BA211F9}"/>
                    </a:ext>
                  </a:extLst>
                </p14:cNvPr>
                <p14:cNvContentPartPr/>
                <p14:nvPr/>
              </p14:nvContentPartPr>
              <p14:xfrm>
                <a:off x="663329" y="511409"/>
                <a:ext cx="6840" cy="36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2A971E03-3D00-2CD4-9F07-1ED96BA211F9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54689" y="502769"/>
                  <a:ext cx="244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87E3ED15-1E6B-BE01-ACCA-B4E0CB124BBE}"/>
                    </a:ext>
                  </a:extLst>
                </p14:cNvPr>
                <p14:cNvContentPartPr/>
                <p14:nvPr/>
              </p14:nvContentPartPr>
              <p14:xfrm>
                <a:off x="753329" y="295769"/>
                <a:ext cx="173520" cy="28656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87E3ED15-1E6B-BE01-ACCA-B4E0CB124BBE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744329" y="287129"/>
                  <a:ext cx="191160" cy="30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312AD2AF-7D62-5080-9A4B-4F24CAB708B5}"/>
                    </a:ext>
                  </a:extLst>
                </p14:cNvPr>
                <p14:cNvContentPartPr/>
                <p14:nvPr/>
              </p14:nvContentPartPr>
              <p14:xfrm>
                <a:off x="737129" y="300809"/>
                <a:ext cx="215640" cy="267840"/>
              </p14:xfrm>
            </p:contentPart>
          </mc:Choice>
          <mc:Fallback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312AD2AF-7D62-5080-9A4B-4F24CAB708B5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28129" y="292169"/>
                  <a:ext cx="233280" cy="285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13A8B6E-304E-303C-F7CE-8CCE7886B12A}"/>
              </a:ext>
            </a:extLst>
          </p:cNvPr>
          <p:cNvGrpSpPr/>
          <p:nvPr/>
        </p:nvGrpSpPr>
        <p:grpSpPr>
          <a:xfrm>
            <a:off x="1614089" y="199649"/>
            <a:ext cx="934560" cy="282600"/>
            <a:chOff x="1614089" y="199649"/>
            <a:chExt cx="934560" cy="282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D83F1970-0195-3A6A-3A2E-9D2D7D10C97A}"/>
                    </a:ext>
                  </a:extLst>
                </p14:cNvPr>
                <p14:cNvContentPartPr/>
                <p14:nvPr/>
              </p14:nvContentPartPr>
              <p14:xfrm>
                <a:off x="1614089" y="200729"/>
                <a:ext cx="279360" cy="281520"/>
              </p14:xfrm>
            </p:contentPart>
          </mc:Choice>
          <mc:Fallback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D83F1970-0195-3A6A-3A2E-9D2D7D10C97A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605449" y="192089"/>
                  <a:ext cx="297000" cy="29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B824139A-EC5F-22AF-D263-0DC7965F7724}"/>
                    </a:ext>
                  </a:extLst>
                </p14:cNvPr>
                <p14:cNvContentPartPr/>
                <p14:nvPr/>
              </p14:nvContentPartPr>
              <p14:xfrm>
                <a:off x="2064089" y="206129"/>
                <a:ext cx="10080" cy="26604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B824139A-EC5F-22AF-D263-0DC7965F7724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055089" y="197129"/>
                  <a:ext cx="27720" cy="28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C194122E-FC6C-99A1-B181-501F14B823E9}"/>
                    </a:ext>
                  </a:extLst>
                </p14:cNvPr>
                <p14:cNvContentPartPr/>
                <p14:nvPr/>
              </p14:nvContentPartPr>
              <p14:xfrm>
                <a:off x="2064089" y="233849"/>
                <a:ext cx="197280" cy="203760"/>
              </p14:xfrm>
            </p:contentPart>
          </mc:Choice>
          <mc:Fallback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C194122E-FC6C-99A1-B181-501F14B823E9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055089" y="225209"/>
                  <a:ext cx="21492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61F2141B-8F52-EE3C-7A64-800FD5961325}"/>
                    </a:ext>
                  </a:extLst>
                </p14:cNvPr>
                <p14:cNvContentPartPr/>
                <p14:nvPr/>
              </p14:nvContentPartPr>
              <p14:xfrm>
                <a:off x="2378369" y="199649"/>
                <a:ext cx="170280" cy="26028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61F2141B-8F52-EE3C-7A64-800FD5961325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369369" y="190649"/>
                  <a:ext cx="187920" cy="277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549A6BB-8298-1962-B156-75E2F0E12700}"/>
                  </a:ext>
                </a:extLst>
              </p14:cNvPr>
              <p14:cNvContentPartPr/>
              <p14:nvPr/>
            </p14:nvContentPartPr>
            <p14:xfrm>
              <a:off x="2730809" y="126209"/>
              <a:ext cx="201960" cy="3297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549A6BB-8298-1962-B156-75E2F0E1270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721809" y="117569"/>
                <a:ext cx="21960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8429C55-27F9-EBEB-79C8-CFF9D9F49E32}"/>
                  </a:ext>
                </a:extLst>
              </p14:cNvPr>
              <p14:cNvContentPartPr/>
              <p14:nvPr/>
            </p14:nvContentPartPr>
            <p14:xfrm>
              <a:off x="3173969" y="193529"/>
              <a:ext cx="81720" cy="27828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8429C55-27F9-EBEB-79C8-CFF9D9F49E3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164969" y="184889"/>
                <a:ext cx="9936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EA121C4-878C-C0F9-0619-4B1A5C5683B9}"/>
                  </a:ext>
                </a:extLst>
              </p14:cNvPr>
              <p14:cNvContentPartPr/>
              <p14:nvPr/>
            </p14:nvContentPartPr>
            <p14:xfrm>
              <a:off x="3430649" y="161129"/>
              <a:ext cx="154080" cy="2772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EA121C4-878C-C0F9-0619-4B1A5C5683B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421649" y="152489"/>
                <a:ext cx="17172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B8350DB-0CB2-5F96-096A-56A726F1633F}"/>
                  </a:ext>
                </a:extLst>
              </p14:cNvPr>
              <p14:cNvContentPartPr/>
              <p14:nvPr/>
            </p14:nvContentPartPr>
            <p14:xfrm>
              <a:off x="3870929" y="384329"/>
              <a:ext cx="71640" cy="17064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B8350DB-0CB2-5F96-096A-56A726F1633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861929" y="375689"/>
                <a:ext cx="89280" cy="188280"/>
              </a:xfrm>
              <a:prstGeom prst="rect">
                <a:avLst/>
              </a:prstGeom>
            </p:spPr>
          </p:pic>
        </mc:Fallback>
      </mc:AlternateContent>
      <p:grpSp>
        <p:nvGrpSpPr>
          <p:cNvPr id="91" name="Group 90">
            <a:extLst>
              <a:ext uri="{FF2B5EF4-FFF2-40B4-BE49-F238E27FC236}">
                <a16:creationId xmlns:a16="http://schemas.microsoft.com/office/drawing/2014/main" id="{07124A6B-BB6D-589E-DABC-5FC19BC911A5}"/>
              </a:ext>
            </a:extLst>
          </p:cNvPr>
          <p:cNvGrpSpPr/>
          <p:nvPr/>
        </p:nvGrpSpPr>
        <p:grpSpPr>
          <a:xfrm>
            <a:off x="4245689" y="201449"/>
            <a:ext cx="474840" cy="326160"/>
            <a:chOff x="4245689" y="201449"/>
            <a:chExt cx="474840" cy="326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F8606398-9A4A-D0E3-B320-B7ABC2425CAE}"/>
                    </a:ext>
                  </a:extLst>
                </p14:cNvPr>
                <p14:cNvContentPartPr/>
                <p14:nvPr/>
              </p14:nvContentPartPr>
              <p14:xfrm>
                <a:off x="4245689" y="227369"/>
                <a:ext cx="201600" cy="270720"/>
              </p14:xfrm>
            </p:contentPart>
          </mc:Choice>
          <mc:Fallback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F8606398-9A4A-D0E3-B320-B7ABC2425CAE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236689" y="218369"/>
                  <a:ext cx="219240" cy="28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EF9BB6EF-A24B-F92C-1FE2-C953A4DF8F1B}"/>
                    </a:ext>
                  </a:extLst>
                </p14:cNvPr>
                <p14:cNvContentPartPr/>
                <p14:nvPr/>
              </p14:nvContentPartPr>
              <p14:xfrm>
                <a:off x="4571129" y="201449"/>
                <a:ext cx="149400" cy="326160"/>
              </p14:xfrm>
            </p:contentPart>
          </mc:Choice>
          <mc:Fallback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EF9BB6EF-A24B-F92C-1FE2-C953A4DF8F1B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562489" y="192809"/>
                  <a:ext cx="167040" cy="343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1E26ED0-ADEB-F5D3-B8C5-835C1E94889D}"/>
                  </a:ext>
                </a:extLst>
              </p14:cNvPr>
              <p14:cNvContentPartPr/>
              <p14:nvPr/>
            </p14:nvContentPartPr>
            <p14:xfrm>
              <a:off x="5155409" y="408449"/>
              <a:ext cx="41760" cy="123120"/>
            </p14:xfrm>
          </p:contentPart>
        </mc:Choice>
        <mc:Fallback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1E26ED0-ADEB-F5D3-B8C5-835C1E94889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46769" y="399809"/>
                <a:ext cx="59400" cy="140760"/>
              </a:xfrm>
              <a:prstGeom prst="rect">
                <a:avLst/>
              </a:prstGeom>
            </p:spPr>
          </p:pic>
        </mc:Fallback>
      </mc:AlternateContent>
      <p:grpSp>
        <p:nvGrpSpPr>
          <p:cNvPr id="90" name="Group 89">
            <a:extLst>
              <a:ext uri="{FF2B5EF4-FFF2-40B4-BE49-F238E27FC236}">
                <a16:creationId xmlns:a16="http://schemas.microsoft.com/office/drawing/2014/main" id="{3FAB55E8-F9C4-1E1B-7E43-FDD7AE27833C}"/>
              </a:ext>
            </a:extLst>
          </p:cNvPr>
          <p:cNvGrpSpPr/>
          <p:nvPr/>
        </p:nvGrpSpPr>
        <p:grpSpPr>
          <a:xfrm>
            <a:off x="5494169" y="89129"/>
            <a:ext cx="669600" cy="457200"/>
            <a:chOff x="5494169" y="89129"/>
            <a:chExt cx="669600" cy="457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5927EEA5-FF70-D1D2-EF62-388E049DAD1E}"/>
                    </a:ext>
                  </a:extLst>
                </p14:cNvPr>
                <p14:cNvContentPartPr/>
                <p14:nvPr/>
              </p14:nvContentPartPr>
              <p14:xfrm>
                <a:off x="5494169" y="175889"/>
                <a:ext cx="175680" cy="298080"/>
              </p14:xfrm>
            </p:contentPart>
          </mc:Choice>
          <mc:Fallback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5927EEA5-FF70-D1D2-EF62-388E049DAD1E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485169" y="166889"/>
                  <a:ext cx="19332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E40F6D19-7D5B-47C9-9430-320D5333FC0D}"/>
                    </a:ext>
                  </a:extLst>
                </p14:cNvPr>
                <p14:cNvContentPartPr/>
                <p14:nvPr/>
              </p14:nvContentPartPr>
              <p14:xfrm>
                <a:off x="5828249" y="170129"/>
                <a:ext cx="129600" cy="259200"/>
              </p14:xfrm>
            </p:contentPart>
          </mc:Choice>
          <mc:Fallback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E40F6D19-7D5B-47C9-9430-320D5333FC0D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819249" y="161489"/>
                  <a:ext cx="147240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966DFC26-85D8-55E9-6701-9B1E37C8E357}"/>
                    </a:ext>
                  </a:extLst>
                </p14:cNvPr>
                <p14:cNvContentPartPr/>
                <p14:nvPr/>
              </p14:nvContentPartPr>
              <p14:xfrm>
                <a:off x="6012569" y="89129"/>
                <a:ext cx="151200" cy="457200"/>
              </p14:xfrm>
            </p:contentPart>
          </mc:Choice>
          <mc:Fallback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966DFC26-85D8-55E9-6701-9B1E37C8E357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6003929" y="80489"/>
                  <a:ext cx="168840" cy="47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104636F4-8532-D648-C589-1B7D5D48F3FC}"/>
              </a:ext>
            </a:extLst>
          </p:cNvPr>
          <p:cNvGrpSpPr/>
          <p:nvPr/>
        </p:nvGrpSpPr>
        <p:grpSpPr>
          <a:xfrm>
            <a:off x="465329" y="1152929"/>
            <a:ext cx="174960" cy="293760"/>
            <a:chOff x="465329" y="1152929"/>
            <a:chExt cx="174960" cy="293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C3BEB3D1-C138-5D30-1084-2F5ADD164724}"/>
                    </a:ext>
                  </a:extLst>
                </p14:cNvPr>
                <p14:cNvContentPartPr/>
                <p14:nvPr/>
              </p14:nvContentPartPr>
              <p14:xfrm>
                <a:off x="479009" y="1152929"/>
                <a:ext cx="72720" cy="290520"/>
              </p14:xfrm>
            </p:contentPart>
          </mc:Choice>
          <mc:Fallback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C3BEB3D1-C138-5D30-1084-2F5ADD164724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470009" y="1143929"/>
                  <a:ext cx="90360" cy="30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885DC428-DC75-75EF-15C2-2BFBB86AE7F6}"/>
                    </a:ext>
                  </a:extLst>
                </p14:cNvPr>
                <p14:cNvContentPartPr/>
                <p14:nvPr/>
              </p14:nvContentPartPr>
              <p14:xfrm>
                <a:off x="465329" y="1430489"/>
                <a:ext cx="174960" cy="16200"/>
              </p14:xfrm>
            </p:contentPart>
          </mc:Choice>
          <mc:Fallback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885DC428-DC75-75EF-15C2-2BFBB86AE7F6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456329" y="1421489"/>
                  <a:ext cx="192600" cy="33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FF9EE02-372A-1F55-BAD4-B0F858D7357A}"/>
                  </a:ext>
                </a:extLst>
              </p14:cNvPr>
              <p14:cNvContentPartPr/>
              <p14:nvPr/>
            </p14:nvContentPartPr>
            <p14:xfrm>
              <a:off x="803369" y="1122329"/>
              <a:ext cx="126360" cy="26820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FF9EE02-372A-1F55-BAD4-B0F858D7357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94369" y="1113329"/>
                <a:ext cx="144000" cy="285840"/>
              </a:xfrm>
              <a:prstGeom prst="rect">
                <a:avLst/>
              </a:prstGeom>
            </p:spPr>
          </p:pic>
        </mc:Fallback>
      </mc:AlternateContent>
      <p:grpSp>
        <p:nvGrpSpPr>
          <p:cNvPr id="97" name="Group 96">
            <a:extLst>
              <a:ext uri="{FF2B5EF4-FFF2-40B4-BE49-F238E27FC236}">
                <a16:creationId xmlns:a16="http://schemas.microsoft.com/office/drawing/2014/main" id="{83162F88-9F77-ACE4-F1FA-4C7B6FA8CB3F}"/>
              </a:ext>
            </a:extLst>
          </p:cNvPr>
          <p:cNvGrpSpPr/>
          <p:nvPr/>
        </p:nvGrpSpPr>
        <p:grpSpPr>
          <a:xfrm>
            <a:off x="1326089" y="1206929"/>
            <a:ext cx="49320" cy="166320"/>
            <a:chOff x="1326089" y="1206929"/>
            <a:chExt cx="49320" cy="166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F249BA29-7E2A-E16A-E0AC-477E71FEC645}"/>
                    </a:ext>
                  </a:extLst>
                </p14:cNvPr>
                <p14:cNvContentPartPr/>
                <p14:nvPr/>
              </p14:nvContentPartPr>
              <p14:xfrm>
                <a:off x="1326089" y="1206929"/>
                <a:ext cx="36360" cy="24120"/>
              </p14:xfrm>
            </p:contentPart>
          </mc:Choice>
          <mc:Fallback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F249BA29-7E2A-E16A-E0AC-477E71FEC645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317449" y="1198289"/>
                  <a:ext cx="5400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49F4EE0C-7418-16CA-A07A-A29346C520DA}"/>
                    </a:ext>
                  </a:extLst>
                </p14:cNvPr>
                <p14:cNvContentPartPr/>
                <p14:nvPr/>
              </p14:nvContentPartPr>
              <p14:xfrm>
                <a:off x="1327889" y="1333289"/>
                <a:ext cx="47520" cy="39960"/>
              </p14:xfrm>
            </p:contentPart>
          </mc:Choice>
          <mc:Fallback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49F4EE0C-7418-16CA-A07A-A29346C520DA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318889" y="1324649"/>
                  <a:ext cx="65160" cy="57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22F53E8D-23AB-F6A2-1EFE-CFBBBA931080}"/>
                  </a:ext>
                </a:extLst>
              </p14:cNvPr>
              <p14:cNvContentPartPr/>
              <p14:nvPr/>
            </p14:nvContentPartPr>
            <p14:xfrm>
              <a:off x="1985249" y="1129889"/>
              <a:ext cx="171360" cy="25920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22F53E8D-23AB-F6A2-1EFE-CFBBBA93108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976249" y="1120889"/>
                <a:ext cx="18900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E4959DC3-8942-E41A-A427-9AB8D891671D}"/>
                  </a:ext>
                </a:extLst>
              </p14:cNvPr>
              <p14:cNvContentPartPr/>
              <p14:nvPr/>
            </p14:nvContentPartPr>
            <p14:xfrm>
              <a:off x="2468729" y="1310969"/>
              <a:ext cx="31680" cy="106920"/>
            </p14:xfrm>
          </p:contentPart>
        </mc:Choice>
        <mc:Fallback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E4959DC3-8942-E41A-A427-9AB8D891671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460089" y="1301969"/>
                <a:ext cx="4932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AD24-9D4D-817F-1BE8-5AE525400F22}"/>
                  </a:ext>
                </a:extLst>
              </p14:cNvPr>
              <p14:cNvContentPartPr/>
              <p14:nvPr/>
            </p14:nvContentPartPr>
            <p14:xfrm>
              <a:off x="2769329" y="1132409"/>
              <a:ext cx="165960" cy="22104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AD24-9D4D-817F-1BE8-5AE525400F2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760689" y="1123409"/>
                <a:ext cx="1836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AA2EC04-3484-F0D4-469C-10FDCD1B5B71}"/>
                  </a:ext>
                </a:extLst>
              </p14:cNvPr>
              <p14:cNvContentPartPr/>
              <p14:nvPr/>
            </p14:nvContentPartPr>
            <p14:xfrm>
              <a:off x="3148049" y="1309169"/>
              <a:ext cx="49320" cy="12240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AA2EC04-3484-F0D4-469C-10FDCD1B5B7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39049" y="1300529"/>
                <a:ext cx="66960" cy="140040"/>
              </a:xfrm>
              <a:prstGeom prst="rect">
                <a:avLst/>
              </a:prstGeom>
            </p:spPr>
          </p:pic>
        </mc:Fallback>
      </mc:AlternateContent>
      <p:grpSp>
        <p:nvGrpSpPr>
          <p:cNvPr id="112" name="Group 111">
            <a:extLst>
              <a:ext uri="{FF2B5EF4-FFF2-40B4-BE49-F238E27FC236}">
                <a16:creationId xmlns:a16="http://schemas.microsoft.com/office/drawing/2014/main" id="{96ADD5D7-A310-9256-21A4-70F450281BEB}"/>
              </a:ext>
            </a:extLst>
          </p:cNvPr>
          <p:cNvGrpSpPr/>
          <p:nvPr/>
        </p:nvGrpSpPr>
        <p:grpSpPr>
          <a:xfrm>
            <a:off x="3429209" y="1114409"/>
            <a:ext cx="153000" cy="257040"/>
            <a:chOff x="3429209" y="1114409"/>
            <a:chExt cx="153000" cy="257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23933F0B-F3F0-1267-BC19-C666BB677547}"/>
                    </a:ext>
                  </a:extLst>
                </p14:cNvPr>
                <p14:cNvContentPartPr/>
                <p14:nvPr/>
              </p14:nvContentPartPr>
              <p14:xfrm>
                <a:off x="3429209" y="1114409"/>
                <a:ext cx="137880" cy="134640"/>
              </p14:xfrm>
            </p:contentPart>
          </mc:Choice>
          <mc:Fallback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23933F0B-F3F0-1267-BC19-C666BB677547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420209" y="1105769"/>
                  <a:ext cx="1555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EDC328E5-5D11-E7A3-D08F-698922C12187}"/>
                    </a:ext>
                  </a:extLst>
                </p14:cNvPr>
                <p14:cNvContentPartPr/>
                <p14:nvPr/>
              </p14:nvContentPartPr>
              <p14:xfrm>
                <a:off x="3573929" y="1123409"/>
                <a:ext cx="8280" cy="248040"/>
              </p14:xfrm>
            </p:contentPart>
          </mc:Choice>
          <mc:Fallback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EDC328E5-5D11-E7A3-D08F-698922C12187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565289" y="1114769"/>
                  <a:ext cx="25920" cy="265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A37AA2D-DC99-7BAE-BA53-1E6C70EB0CC1}"/>
                  </a:ext>
                </a:extLst>
              </p14:cNvPr>
              <p14:cNvContentPartPr/>
              <p14:nvPr/>
            </p14:nvContentPartPr>
            <p14:xfrm>
              <a:off x="3952289" y="1327529"/>
              <a:ext cx="29880" cy="128880"/>
            </p14:xfrm>
          </p:contentPart>
        </mc:Choice>
        <mc:Fallback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A37AA2D-DC99-7BAE-BA53-1E6C70EB0CC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43289" y="1318529"/>
                <a:ext cx="4752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48F06A1-0805-0F48-4280-FE1231529689}"/>
                  </a:ext>
                </a:extLst>
              </p14:cNvPr>
              <p14:cNvContentPartPr/>
              <p14:nvPr/>
            </p14:nvContentPartPr>
            <p14:xfrm>
              <a:off x="4342529" y="1121969"/>
              <a:ext cx="135000" cy="26856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48F06A1-0805-0F48-4280-FE123152968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333529" y="1112969"/>
                <a:ext cx="15264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CB2791D-3237-2320-BEB0-4BCACF6EC3CD}"/>
                  </a:ext>
                </a:extLst>
              </p14:cNvPr>
              <p14:cNvContentPartPr/>
              <p14:nvPr/>
            </p14:nvContentPartPr>
            <p14:xfrm>
              <a:off x="4777769" y="1321769"/>
              <a:ext cx="25200" cy="12816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CB2791D-3237-2320-BEB0-4BCACF6EC3C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769129" y="1312769"/>
                <a:ext cx="42840" cy="145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11" name="Group 110">
            <a:extLst>
              <a:ext uri="{FF2B5EF4-FFF2-40B4-BE49-F238E27FC236}">
                <a16:creationId xmlns:a16="http://schemas.microsoft.com/office/drawing/2014/main" id="{7834540D-14BC-8210-A1EA-472E88864090}"/>
              </a:ext>
            </a:extLst>
          </p:cNvPr>
          <p:cNvGrpSpPr/>
          <p:nvPr/>
        </p:nvGrpSpPr>
        <p:grpSpPr>
          <a:xfrm>
            <a:off x="5136689" y="1078769"/>
            <a:ext cx="504360" cy="251640"/>
            <a:chOff x="5136689" y="1078769"/>
            <a:chExt cx="504360" cy="251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D1EDF8CF-3B54-6FFF-368E-556ACBCDFCC5}"/>
                    </a:ext>
                  </a:extLst>
                </p14:cNvPr>
                <p14:cNvContentPartPr/>
                <p14:nvPr/>
              </p14:nvContentPartPr>
              <p14:xfrm>
                <a:off x="5136689" y="1105769"/>
                <a:ext cx="82080" cy="218160"/>
              </p14:xfrm>
            </p:contentPart>
          </mc:Choice>
          <mc:Fallback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D1EDF8CF-3B54-6FFF-368E-556ACBCDFCC5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5128049" y="1097129"/>
                  <a:ext cx="9972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D66F7B0B-B92D-FFE6-D475-066B518C6648}"/>
                    </a:ext>
                  </a:extLst>
                </p14:cNvPr>
                <p14:cNvContentPartPr/>
                <p14:nvPr/>
              </p14:nvContentPartPr>
              <p14:xfrm>
                <a:off x="5140289" y="1319249"/>
                <a:ext cx="212400" cy="11160"/>
              </p14:xfrm>
            </p:contentPart>
          </mc:Choice>
          <mc:Fallback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D66F7B0B-B92D-FFE6-D475-066B518C6648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5131649" y="1310609"/>
                  <a:ext cx="2300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27457615-A868-0CDF-D835-7082D7F20D23}"/>
                    </a:ext>
                  </a:extLst>
                </p14:cNvPr>
                <p14:cNvContentPartPr/>
                <p14:nvPr/>
              </p14:nvContentPartPr>
              <p14:xfrm>
                <a:off x="5484089" y="1078769"/>
                <a:ext cx="156960" cy="216360"/>
              </p14:xfrm>
            </p:contentPart>
          </mc:Choice>
          <mc:Fallback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27457615-A868-0CDF-D835-7082D7F20D23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5475449" y="1069769"/>
                  <a:ext cx="174600" cy="23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804DABF7-F5C5-0FF6-D411-72224F9D0E46}"/>
              </a:ext>
            </a:extLst>
          </p:cNvPr>
          <p:cNvGrpSpPr/>
          <p:nvPr/>
        </p:nvGrpSpPr>
        <p:grpSpPr>
          <a:xfrm>
            <a:off x="412049" y="1885169"/>
            <a:ext cx="374760" cy="305280"/>
            <a:chOff x="412049" y="1885169"/>
            <a:chExt cx="374760" cy="305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D3C8A45F-1AA9-FD1E-6740-6A1985617045}"/>
                    </a:ext>
                  </a:extLst>
                </p14:cNvPr>
                <p14:cNvContentPartPr/>
                <p14:nvPr/>
              </p14:nvContentPartPr>
              <p14:xfrm>
                <a:off x="412049" y="1888769"/>
                <a:ext cx="164520" cy="272880"/>
              </p14:xfrm>
            </p:contentPart>
          </mc:Choice>
          <mc:Fallback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D3C8A45F-1AA9-FD1E-6740-6A1985617045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403409" y="1879769"/>
                  <a:ext cx="182160" cy="29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0AD86A17-0057-80BE-100E-9F01D00E39A2}"/>
                    </a:ext>
                  </a:extLst>
                </p14:cNvPr>
                <p14:cNvContentPartPr/>
                <p14:nvPr/>
              </p14:nvContentPartPr>
              <p14:xfrm>
                <a:off x="687089" y="1885169"/>
                <a:ext cx="86760" cy="16848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0AD86A17-0057-80BE-100E-9F01D00E39A2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678089" y="1876529"/>
                  <a:ext cx="10440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55A04732-391A-675C-EB2E-CFA704E275FD}"/>
                    </a:ext>
                  </a:extLst>
                </p14:cNvPr>
                <p14:cNvContentPartPr/>
                <p14:nvPr/>
              </p14:nvContentPartPr>
              <p14:xfrm>
                <a:off x="765209" y="1901009"/>
                <a:ext cx="21600" cy="289440"/>
              </p14:xfrm>
            </p:contentPart>
          </mc:Choice>
          <mc:Fallback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55A04732-391A-675C-EB2E-CFA704E275FD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756569" y="1892369"/>
                  <a:ext cx="39240" cy="307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EF03443-5A5C-3BFA-299F-3C33872FF430}"/>
                  </a:ext>
                </a:extLst>
              </p14:cNvPr>
              <p14:cNvContentPartPr/>
              <p14:nvPr/>
            </p14:nvContentPartPr>
            <p14:xfrm>
              <a:off x="1356329" y="1973009"/>
              <a:ext cx="12960" cy="2196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EF03443-5A5C-3BFA-299F-3C33872FF43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347329" y="1964009"/>
                <a:ext cx="3060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47E032B-9637-93B9-2D2A-BF2530DADEA6}"/>
                  </a:ext>
                </a:extLst>
              </p14:cNvPr>
              <p14:cNvContentPartPr/>
              <p14:nvPr/>
            </p14:nvContentPartPr>
            <p14:xfrm>
              <a:off x="1363529" y="2131769"/>
              <a:ext cx="27000" cy="2376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47E032B-9637-93B9-2D2A-BF2530DADEA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354889" y="2123129"/>
                <a:ext cx="44640" cy="41400"/>
              </a:xfrm>
              <a:prstGeom prst="rect">
                <a:avLst/>
              </a:prstGeom>
            </p:spPr>
          </p:pic>
        </mc:Fallback>
      </mc:AlternateContent>
      <p:grpSp>
        <p:nvGrpSpPr>
          <p:cNvPr id="121" name="Group 120">
            <a:extLst>
              <a:ext uri="{FF2B5EF4-FFF2-40B4-BE49-F238E27FC236}">
                <a16:creationId xmlns:a16="http://schemas.microsoft.com/office/drawing/2014/main" id="{61CEA8DA-6A66-6324-B775-F91065A42690}"/>
              </a:ext>
            </a:extLst>
          </p:cNvPr>
          <p:cNvGrpSpPr/>
          <p:nvPr/>
        </p:nvGrpSpPr>
        <p:grpSpPr>
          <a:xfrm>
            <a:off x="2038169" y="1889489"/>
            <a:ext cx="178560" cy="239400"/>
            <a:chOff x="2038169" y="1889489"/>
            <a:chExt cx="178560" cy="239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31531EC5-6CB9-0CD9-5017-9880BF8339E8}"/>
                    </a:ext>
                  </a:extLst>
                </p14:cNvPr>
                <p14:cNvContentPartPr/>
                <p14:nvPr/>
              </p14:nvContentPartPr>
              <p14:xfrm>
                <a:off x="2051129" y="1889489"/>
                <a:ext cx="87840" cy="233280"/>
              </p14:xfrm>
            </p:contentPart>
          </mc:Choice>
          <mc:Fallback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31531EC5-6CB9-0CD9-5017-9880BF8339E8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2042129" y="1880849"/>
                  <a:ext cx="10548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38E41406-E331-1F8C-7653-BA3B81D33225}"/>
                    </a:ext>
                  </a:extLst>
                </p14:cNvPr>
                <p14:cNvContentPartPr/>
                <p14:nvPr/>
              </p14:nvContentPartPr>
              <p14:xfrm>
                <a:off x="2038169" y="2128529"/>
                <a:ext cx="178560" cy="360"/>
              </p14:xfrm>
            </p:contentPart>
          </mc:Choice>
          <mc:Fallback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38E41406-E331-1F8C-7653-BA3B81D33225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2029169" y="2119529"/>
                  <a:ext cx="196200" cy="18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7DC502D-0F71-1A3A-894A-5B6DB1744609}"/>
                  </a:ext>
                </a:extLst>
              </p14:cNvPr>
              <p14:cNvContentPartPr/>
              <p14:nvPr/>
            </p14:nvContentPartPr>
            <p14:xfrm>
              <a:off x="2537489" y="2092889"/>
              <a:ext cx="34200" cy="107640"/>
            </p14:xfrm>
          </p:contentPart>
        </mc:Choice>
        <mc:Fallback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7DC502D-0F71-1A3A-894A-5B6DB174460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528489" y="2083889"/>
                <a:ext cx="51840" cy="125280"/>
              </a:xfrm>
              <a:prstGeom prst="rect">
                <a:avLst/>
              </a:prstGeom>
            </p:spPr>
          </p:pic>
        </mc:Fallback>
      </mc:AlternateContent>
      <p:grpSp>
        <p:nvGrpSpPr>
          <p:cNvPr id="125" name="Group 124">
            <a:extLst>
              <a:ext uri="{FF2B5EF4-FFF2-40B4-BE49-F238E27FC236}">
                <a16:creationId xmlns:a16="http://schemas.microsoft.com/office/drawing/2014/main" id="{6468B067-65F7-4749-BABE-C865D02EE66E}"/>
              </a:ext>
            </a:extLst>
          </p:cNvPr>
          <p:cNvGrpSpPr/>
          <p:nvPr/>
        </p:nvGrpSpPr>
        <p:grpSpPr>
          <a:xfrm>
            <a:off x="2823329" y="1881929"/>
            <a:ext cx="318600" cy="372960"/>
            <a:chOff x="2823329" y="1881929"/>
            <a:chExt cx="318600" cy="372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206B0078-8BB3-BCB8-4D1E-FD9F30326736}"/>
                    </a:ext>
                  </a:extLst>
                </p14:cNvPr>
                <p14:cNvContentPartPr/>
                <p14:nvPr/>
              </p14:nvContentPartPr>
              <p14:xfrm>
                <a:off x="2823329" y="1881929"/>
                <a:ext cx="176040" cy="252000"/>
              </p14:xfrm>
            </p:contentPart>
          </mc:Choice>
          <mc:Fallback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206B0078-8BB3-BCB8-4D1E-FD9F30326736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814689" y="1873289"/>
                  <a:ext cx="193680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0DE7E130-F658-9918-072F-01272569CFA4}"/>
                    </a:ext>
                  </a:extLst>
                </p14:cNvPr>
                <p14:cNvContentPartPr/>
                <p14:nvPr/>
              </p14:nvContentPartPr>
              <p14:xfrm>
                <a:off x="3051929" y="2116649"/>
                <a:ext cx="90000" cy="138240"/>
              </p14:xfrm>
            </p:contentPart>
          </mc:Choice>
          <mc:Fallback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0DE7E130-F658-9918-072F-01272569CFA4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3043289" y="2107649"/>
                  <a:ext cx="107640" cy="155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31FA4191-F714-D127-9907-86B1EB590380}"/>
                  </a:ext>
                </a:extLst>
              </p14:cNvPr>
              <p14:cNvContentPartPr/>
              <p14:nvPr/>
            </p14:nvContentPartPr>
            <p14:xfrm>
              <a:off x="3447209" y="1895609"/>
              <a:ext cx="196920" cy="25848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31FA4191-F714-D127-9907-86B1EB5903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38569" y="1886969"/>
                <a:ext cx="214560" cy="27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028B34A7-FE3D-968F-97C4-F98223BE4CB3}"/>
                  </a:ext>
                </a:extLst>
              </p14:cNvPr>
              <p14:cNvContentPartPr/>
              <p14:nvPr/>
            </p14:nvContentPartPr>
            <p14:xfrm>
              <a:off x="4021409" y="2152289"/>
              <a:ext cx="41760" cy="92880"/>
            </p14:xfrm>
          </p:contentPart>
        </mc:Choice>
        <mc:Fallback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028B34A7-FE3D-968F-97C4-F98223BE4C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12409" y="2143289"/>
                <a:ext cx="5940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0CF12F22-7A59-EE18-FBE0-284E055D8B11}"/>
                  </a:ext>
                </a:extLst>
              </p14:cNvPr>
              <p14:cNvContentPartPr/>
              <p14:nvPr/>
            </p14:nvContentPartPr>
            <p14:xfrm>
              <a:off x="4404089" y="1871489"/>
              <a:ext cx="139680" cy="267480"/>
            </p14:xfrm>
          </p:contentPart>
        </mc:Choice>
        <mc:Fallback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0CF12F22-7A59-EE18-FBE0-284E055D8B1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95089" y="1862849"/>
                <a:ext cx="1573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804FE21E-57B4-BB91-D036-EC367341B6FC}"/>
                  </a:ext>
                </a:extLst>
              </p14:cNvPr>
              <p14:cNvContentPartPr/>
              <p14:nvPr/>
            </p14:nvContentPartPr>
            <p14:xfrm>
              <a:off x="4827809" y="2083169"/>
              <a:ext cx="65880" cy="13788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804FE21E-57B4-BB91-D036-EC367341B6F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19169" y="2074169"/>
                <a:ext cx="8352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C24DAD59-ADCE-0EA3-5B19-393AAB77C93A}"/>
                  </a:ext>
                </a:extLst>
              </p14:cNvPr>
              <p14:cNvContentPartPr/>
              <p14:nvPr/>
            </p14:nvContentPartPr>
            <p14:xfrm>
              <a:off x="5296529" y="1883369"/>
              <a:ext cx="160920" cy="23148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C24DAD59-ADCE-0EA3-5B19-393AAB77C93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287889" y="1874729"/>
                <a:ext cx="17856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BC6083A-27EF-8975-F8B4-85C69D7AD45B}"/>
                  </a:ext>
                </a:extLst>
              </p14:cNvPr>
              <p14:cNvContentPartPr/>
              <p14:nvPr/>
            </p14:nvContentPartPr>
            <p14:xfrm>
              <a:off x="5805929" y="2092529"/>
              <a:ext cx="39240" cy="85320"/>
            </p14:xfrm>
          </p:contentPart>
        </mc:Choice>
        <mc:Fallback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EBC6083A-27EF-8975-F8B4-85C69D7AD45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96929" y="2083889"/>
                <a:ext cx="568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E161DA7-7E9E-F348-FB90-415D74AB38D2}"/>
                  </a:ext>
                </a:extLst>
              </p14:cNvPr>
              <p14:cNvContentPartPr/>
              <p14:nvPr/>
            </p14:nvContentPartPr>
            <p14:xfrm>
              <a:off x="6162329" y="1862489"/>
              <a:ext cx="155160" cy="276120"/>
            </p14:xfrm>
          </p:contentPart>
        </mc:Choice>
        <mc:Fallback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E161DA7-7E9E-F348-FB90-415D74AB38D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153689" y="1853489"/>
                <a:ext cx="17280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C751F03F-8B07-3B40-72DA-066253408D03}"/>
                  </a:ext>
                </a:extLst>
              </p14:cNvPr>
              <p14:cNvContentPartPr/>
              <p14:nvPr/>
            </p14:nvContentPartPr>
            <p14:xfrm>
              <a:off x="6579569" y="2117729"/>
              <a:ext cx="50760" cy="8460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C751F03F-8B07-3B40-72DA-066253408D0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570929" y="2108729"/>
                <a:ext cx="68400" cy="102240"/>
              </a:xfrm>
              <a:prstGeom prst="rect">
                <a:avLst/>
              </a:prstGeom>
            </p:spPr>
          </p:pic>
        </mc:Fallback>
      </mc:AlternateContent>
      <p:grpSp>
        <p:nvGrpSpPr>
          <p:cNvPr id="136" name="Group 135">
            <a:extLst>
              <a:ext uri="{FF2B5EF4-FFF2-40B4-BE49-F238E27FC236}">
                <a16:creationId xmlns:a16="http://schemas.microsoft.com/office/drawing/2014/main" id="{3A120DB4-7237-9497-3C27-23872288FE9A}"/>
              </a:ext>
            </a:extLst>
          </p:cNvPr>
          <p:cNvGrpSpPr/>
          <p:nvPr/>
        </p:nvGrpSpPr>
        <p:grpSpPr>
          <a:xfrm>
            <a:off x="6910769" y="1920809"/>
            <a:ext cx="187200" cy="213480"/>
            <a:chOff x="6910769" y="1920809"/>
            <a:chExt cx="187200" cy="213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B66791A4-3182-624E-E3D7-C7E04C012168}"/>
                    </a:ext>
                  </a:extLst>
                </p14:cNvPr>
                <p14:cNvContentPartPr/>
                <p14:nvPr/>
              </p14:nvContentPartPr>
              <p14:xfrm>
                <a:off x="6930569" y="1920809"/>
                <a:ext cx="84960" cy="202320"/>
              </p14:xfrm>
            </p:contentPart>
          </mc:Choice>
          <mc:Fallback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B66791A4-3182-624E-E3D7-C7E04C012168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6921569" y="1911809"/>
                  <a:ext cx="10260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5E6D7DC7-2AA8-7E71-F662-7C97013515BC}"/>
                    </a:ext>
                  </a:extLst>
                </p14:cNvPr>
                <p14:cNvContentPartPr/>
                <p14:nvPr/>
              </p14:nvContentPartPr>
              <p14:xfrm>
                <a:off x="6910769" y="2132489"/>
                <a:ext cx="187200" cy="1800"/>
              </p14:xfrm>
            </p:contentPart>
          </mc:Choice>
          <mc:Fallback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5E6D7DC7-2AA8-7E71-F662-7C97013515BC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6902129" y="2123489"/>
                  <a:ext cx="204840" cy="19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D9825CC6-F219-F0CF-46B5-066FCFE889CA}"/>
                  </a:ext>
                </a:extLst>
              </p14:cNvPr>
              <p14:cNvContentPartPr/>
              <p14:nvPr/>
            </p14:nvContentPartPr>
            <p14:xfrm>
              <a:off x="7256369" y="1924049"/>
              <a:ext cx="173520" cy="21816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D9825CC6-F219-F0CF-46B5-066FCFE889C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247369" y="1915049"/>
                <a:ext cx="191160" cy="23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FA1813E9-7842-9F36-D6C3-6A16A1B60DEB}"/>
                  </a:ext>
                </a:extLst>
              </p14:cNvPr>
              <p14:cNvContentPartPr/>
              <p14:nvPr/>
            </p14:nvContentPartPr>
            <p14:xfrm>
              <a:off x="7590089" y="2088929"/>
              <a:ext cx="81360" cy="13752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FA1813E9-7842-9F36-D6C3-6A16A1B60DE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81449" y="2079929"/>
                <a:ext cx="9900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D5D5B6E4-B667-7ACF-3694-4AE14DA26960}"/>
                  </a:ext>
                </a:extLst>
              </p14:cNvPr>
              <p14:cNvContentPartPr/>
              <p14:nvPr/>
            </p14:nvContentPartPr>
            <p14:xfrm>
              <a:off x="7961969" y="1977329"/>
              <a:ext cx="187920" cy="213840"/>
            </p14:xfrm>
          </p:contentPart>
        </mc:Choice>
        <mc:Fallback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D5D5B6E4-B667-7ACF-3694-4AE14DA2696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952969" y="1968329"/>
                <a:ext cx="2055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1C175D8-BD32-6308-81C6-3FB129254B2F}"/>
                  </a:ext>
                </a:extLst>
              </p14:cNvPr>
              <p14:cNvContentPartPr/>
              <p14:nvPr/>
            </p14:nvContentPartPr>
            <p14:xfrm>
              <a:off x="8314049" y="1954289"/>
              <a:ext cx="148680" cy="259200"/>
            </p14:xfrm>
          </p:contentPart>
        </mc:Choice>
        <mc:Fallback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1C175D8-BD32-6308-81C6-3FB129254B2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305049" y="1945649"/>
                <a:ext cx="166320" cy="276840"/>
              </a:xfrm>
              <a:prstGeom prst="rect">
                <a:avLst/>
              </a:prstGeom>
            </p:spPr>
          </p:pic>
        </mc:Fallback>
      </mc:AlternateContent>
      <p:grpSp>
        <p:nvGrpSpPr>
          <p:cNvPr id="143" name="Group 142">
            <a:extLst>
              <a:ext uri="{FF2B5EF4-FFF2-40B4-BE49-F238E27FC236}">
                <a16:creationId xmlns:a16="http://schemas.microsoft.com/office/drawing/2014/main" id="{4EBB5880-DCEB-11D8-FF74-BDC0CA1D73BD}"/>
              </a:ext>
            </a:extLst>
          </p:cNvPr>
          <p:cNvGrpSpPr/>
          <p:nvPr/>
        </p:nvGrpSpPr>
        <p:grpSpPr>
          <a:xfrm>
            <a:off x="405569" y="2608049"/>
            <a:ext cx="419400" cy="315360"/>
            <a:chOff x="405569" y="2608049"/>
            <a:chExt cx="419400" cy="315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E9A295FA-B3B5-3629-A5DA-EF6AAB35BFE0}"/>
                    </a:ext>
                  </a:extLst>
                </p14:cNvPr>
                <p14:cNvContentPartPr/>
                <p14:nvPr/>
              </p14:nvContentPartPr>
              <p14:xfrm>
                <a:off x="405569" y="2634329"/>
                <a:ext cx="150120" cy="289080"/>
              </p14:xfrm>
            </p:contentPart>
          </mc:Choice>
          <mc:Fallback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E9A295FA-B3B5-3629-A5DA-EF6AAB35BFE0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396569" y="2625329"/>
                  <a:ext cx="167760" cy="30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A212CB01-9231-ADF0-696C-BEB0C502D1B7}"/>
                    </a:ext>
                  </a:extLst>
                </p14:cNvPr>
                <p14:cNvContentPartPr/>
                <p14:nvPr/>
              </p14:nvContentPartPr>
              <p14:xfrm>
                <a:off x="691049" y="2608049"/>
                <a:ext cx="133920" cy="295920"/>
              </p14:xfrm>
            </p:contentPart>
          </mc:Choice>
          <mc:Fallback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A212CB01-9231-ADF0-696C-BEB0C502D1B7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682049" y="2599409"/>
                  <a:ext cx="151560" cy="313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2E1C2669-CD56-37FD-6290-8EFA913929B0}"/>
                  </a:ext>
                </a:extLst>
              </p14:cNvPr>
              <p14:cNvContentPartPr/>
              <p14:nvPr/>
            </p14:nvContentPartPr>
            <p14:xfrm>
              <a:off x="1409609" y="2714609"/>
              <a:ext cx="13320" cy="16560"/>
            </p14:xfrm>
          </p:contentPart>
        </mc:Choice>
        <mc:Fallback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2E1C2669-CD56-37FD-6290-8EFA913929B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400609" y="2705969"/>
                <a:ext cx="309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9B70986D-119E-10BE-AC68-760D151DAF5F}"/>
                  </a:ext>
                </a:extLst>
              </p14:cNvPr>
              <p14:cNvContentPartPr/>
              <p14:nvPr/>
            </p14:nvContentPartPr>
            <p14:xfrm>
              <a:off x="1416809" y="2848889"/>
              <a:ext cx="30240" cy="22320"/>
            </p14:xfrm>
          </p:contentPart>
        </mc:Choice>
        <mc:Fallback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9B70986D-119E-10BE-AC68-760D151DAF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408169" y="2840249"/>
                <a:ext cx="47880" cy="39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57" name="Group 156">
            <a:extLst>
              <a:ext uri="{FF2B5EF4-FFF2-40B4-BE49-F238E27FC236}">
                <a16:creationId xmlns:a16="http://schemas.microsoft.com/office/drawing/2014/main" id="{8D12032A-AC6E-1440-4101-8D82280215D6}"/>
              </a:ext>
            </a:extLst>
          </p:cNvPr>
          <p:cNvGrpSpPr/>
          <p:nvPr/>
        </p:nvGrpSpPr>
        <p:grpSpPr>
          <a:xfrm>
            <a:off x="2059409" y="2570969"/>
            <a:ext cx="181800" cy="293400"/>
            <a:chOff x="2059409" y="2570969"/>
            <a:chExt cx="181800" cy="293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7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6FD5C037-5F59-1FC2-0F40-37BD1276B530}"/>
                    </a:ext>
                  </a:extLst>
                </p14:cNvPr>
                <p14:cNvContentPartPr/>
                <p14:nvPr/>
              </p14:nvContentPartPr>
              <p14:xfrm>
                <a:off x="2097929" y="2570969"/>
                <a:ext cx="77400" cy="287280"/>
              </p14:xfrm>
            </p:contentPart>
          </mc:Choice>
          <mc:Fallback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6FD5C037-5F59-1FC2-0F40-37BD1276B530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2089289" y="2561969"/>
                  <a:ext cx="9504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9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94E816B0-2663-9186-A6E1-B27DF70BCE82}"/>
                    </a:ext>
                  </a:extLst>
                </p14:cNvPr>
                <p14:cNvContentPartPr/>
                <p14:nvPr/>
              </p14:nvContentPartPr>
              <p14:xfrm>
                <a:off x="2059409" y="2864009"/>
                <a:ext cx="181800" cy="360"/>
              </p14:xfrm>
            </p:contentPart>
          </mc:Choice>
          <mc:Fallback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94E816B0-2663-9186-A6E1-B27DF70BCE82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2050769" y="2855009"/>
                  <a:ext cx="199440" cy="18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87FCDADA-AB2A-F119-C51E-79FA28079AC6}"/>
                  </a:ext>
                </a:extLst>
              </p14:cNvPr>
              <p14:cNvContentPartPr/>
              <p14:nvPr/>
            </p14:nvContentPartPr>
            <p14:xfrm>
              <a:off x="2608409" y="2860409"/>
              <a:ext cx="52920" cy="119520"/>
            </p14:xfrm>
          </p:contentPart>
        </mc:Choice>
        <mc:Fallback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87FCDADA-AB2A-F119-C51E-79FA28079AC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599769" y="2851769"/>
                <a:ext cx="70560" cy="137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56" name="Group 155">
            <a:extLst>
              <a:ext uri="{FF2B5EF4-FFF2-40B4-BE49-F238E27FC236}">
                <a16:creationId xmlns:a16="http://schemas.microsoft.com/office/drawing/2014/main" id="{B18A34B8-6C64-FC96-327F-EB5B666B59EA}"/>
              </a:ext>
            </a:extLst>
          </p:cNvPr>
          <p:cNvGrpSpPr/>
          <p:nvPr/>
        </p:nvGrpSpPr>
        <p:grpSpPr>
          <a:xfrm>
            <a:off x="2962289" y="2617409"/>
            <a:ext cx="362160" cy="377280"/>
            <a:chOff x="2962289" y="2617409"/>
            <a:chExt cx="362160" cy="377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06E74402-8163-9E2F-1F1E-2EE881BAEAC4}"/>
                    </a:ext>
                  </a:extLst>
                </p14:cNvPr>
                <p14:cNvContentPartPr/>
                <p14:nvPr/>
              </p14:nvContentPartPr>
              <p14:xfrm>
                <a:off x="2962289" y="2617409"/>
                <a:ext cx="166320" cy="244440"/>
              </p14:xfrm>
            </p:contentPart>
          </mc:Choice>
          <mc:Fallback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06E74402-8163-9E2F-1F1E-2EE881BAEAC4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2953289" y="2608409"/>
                  <a:ext cx="183960" cy="26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E49E6DF5-0D8E-EA2E-3BE3-55A2F9FEA2B8}"/>
                    </a:ext>
                  </a:extLst>
                </p14:cNvPr>
                <p14:cNvContentPartPr/>
                <p14:nvPr/>
              </p14:nvContentPartPr>
              <p14:xfrm>
                <a:off x="3240569" y="2834489"/>
                <a:ext cx="83880" cy="160200"/>
              </p14:xfrm>
            </p:contentPart>
          </mc:Choice>
          <mc:Fallback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E49E6DF5-0D8E-EA2E-3BE3-55A2F9FEA2B8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3231569" y="2825849"/>
                  <a:ext cx="101520" cy="177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1D63ABCD-ECC7-A84D-3648-7B7DD7F9DEB0}"/>
                  </a:ext>
                </a:extLst>
              </p14:cNvPr>
              <p14:cNvContentPartPr/>
              <p14:nvPr/>
            </p14:nvContentPartPr>
            <p14:xfrm>
              <a:off x="3562049" y="2610929"/>
              <a:ext cx="163800" cy="27324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1D63ABCD-ECC7-A84D-3648-7B7DD7F9DEB0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553049" y="2601929"/>
                <a:ext cx="18144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762471B1-C2A4-C8D2-E907-7BF2B918EA91}"/>
                  </a:ext>
                </a:extLst>
              </p14:cNvPr>
              <p14:cNvContentPartPr/>
              <p14:nvPr/>
            </p14:nvContentPartPr>
            <p14:xfrm>
              <a:off x="3880649" y="2878049"/>
              <a:ext cx="89280" cy="127440"/>
            </p14:xfrm>
          </p:contentPart>
        </mc:Choice>
        <mc:Fallback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762471B1-C2A4-C8D2-E907-7BF2B918EA9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871649" y="2869409"/>
                <a:ext cx="10692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C3CF861D-645E-FF97-D9FD-B12A76F7C751}"/>
                  </a:ext>
                </a:extLst>
              </p14:cNvPr>
              <p14:cNvContentPartPr/>
              <p14:nvPr/>
            </p14:nvContentPartPr>
            <p14:xfrm>
              <a:off x="4296449" y="2623169"/>
              <a:ext cx="126720" cy="316080"/>
            </p14:xfrm>
          </p:contentPart>
        </mc:Choice>
        <mc:Fallback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C3CF861D-645E-FF97-D9FD-B12A76F7C75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287449" y="2614529"/>
                <a:ext cx="1443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E435C25-3C4C-43F5-4212-97152F56E00E}"/>
                  </a:ext>
                </a:extLst>
              </p14:cNvPr>
              <p14:cNvContentPartPr/>
              <p14:nvPr/>
            </p14:nvContentPartPr>
            <p14:xfrm>
              <a:off x="4819169" y="2925209"/>
              <a:ext cx="92520" cy="151560"/>
            </p14:xfrm>
          </p:contentPart>
        </mc:Choice>
        <mc:Fallback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E435C25-3C4C-43F5-4212-97152F56E00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810169" y="2916569"/>
                <a:ext cx="1101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6C6F6401-9AE1-C0BF-FA70-357033B5F01E}"/>
                  </a:ext>
                </a:extLst>
              </p14:cNvPr>
              <p14:cNvContentPartPr/>
              <p14:nvPr/>
            </p14:nvContentPartPr>
            <p14:xfrm>
              <a:off x="5247929" y="2644049"/>
              <a:ext cx="157320" cy="256680"/>
            </p14:xfrm>
          </p:contentPart>
        </mc:Choice>
        <mc:Fallback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6C6F6401-9AE1-C0BF-FA70-357033B5F01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238929" y="2635409"/>
                <a:ext cx="17496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9F06C716-B65D-9FFB-8C87-7EC0A79743CD}"/>
                  </a:ext>
                </a:extLst>
              </p14:cNvPr>
              <p14:cNvContentPartPr/>
              <p14:nvPr/>
            </p14:nvContentPartPr>
            <p14:xfrm>
              <a:off x="5670209" y="2894249"/>
              <a:ext cx="47880" cy="98280"/>
            </p14:xfrm>
          </p:contentPart>
        </mc:Choice>
        <mc:Fallback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9F06C716-B65D-9FFB-8C87-7EC0A79743C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661209" y="2885249"/>
                <a:ext cx="6552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9E54974B-E58E-264F-56BF-EFC0346D53B0}"/>
                  </a:ext>
                </a:extLst>
              </p14:cNvPr>
              <p14:cNvContentPartPr/>
              <p14:nvPr/>
            </p14:nvContentPartPr>
            <p14:xfrm>
              <a:off x="5974409" y="2690489"/>
              <a:ext cx="221040" cy="260640"/>
            </p14:xfrm>
          </p:contentPart>
        </mc:Choice>
        <mc:Fallback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9E54974B-E58E-264F-56BF-EFC0346D53B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965409" y="2681849"/>
                <a:ext cx="238680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922EDC1D-1BFA-FCB2-BEB6-BFD227AC9355}"/>
                  </a:ext>
                </a:extLst>
              </p14:cNvPr>
              <p14:cNvContentPartPr/>
              <p14:nvPr/>
            </p14:nvContentPartPr>
            <p14:xfrm>
              <a:off x="6381569" y="2887769"/>
              <a:ext cx="100800" cy="134280"/>
            </p14:xfrm>
          </p:contentPart>
        </mc:Choice>
        <mc:Fallback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922EDC1D-1BFA-FCB2-BEB6-BFD227AC935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372569" y="2879129"/>
                <a:ext cx="11844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0E5FE0CA-8C67-C841-027E-87FA81ED29E0}"/>
                  </a:ext>
                </a:extLst>
              </p14:cNvPr>
              <p14:cNvContentPartPr/>
              <p14:nvPr/>
            </p14:nvContentPartPr>
            <p14:xfrm>
              <a:off x="6811409" y="2728289"/>
              <a:ext cx="227160" cy="23184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0E5FE0CA-8C67-C841-027E-87FA81ED29E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02409" y="2719289"/>
                <a:ext cx="2448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6D5D5014-B491-55E0-AD31-627DBF9E75B4}"/>
                  </a:ext>
                </a:extLst>
              </p14:cNvPr>
              <p14:cNvContentPartPr/>
              <p14:nvPr/>
            </p14:nvContentPartPr>
            <p14:xfrm>
              <a:off x="7220369" y="2749529"/>
              <a:ext cx="160560" cy="213840"/>
            </p14:xfrm>
          </p:contentPart>
        </mc:Choice>
        <mc:Fallback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6D5D5014-B491-55E0-AD31-627DBF9E75B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211729" y="2740889"/>
                <a:ext cx="1782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FD702F61-F68F-93E3-AA2A-351C4E14E279}"/>
                  </a:ext>
                </a:extLst>
              </p14:cNvPr>
              <p14:cNvContentPartPr/>
              <p14:nvPr/>
            </p14:nvContentPartPr>
            <p14:xfrm>
              <a:off x="7589009" y="2907209"/>
              <a:ext cx="84960" cy="12960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FD702F61-F68F-93E3-AA2A-351C4E14E27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580369" y="2898209"/>
                <a:ext cx="1026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D520DA2C-2371-E084-D379-7669AE853414}"/>
                  </a:ext>
                </a:extLst>
              </p14:cNvPr>
              <p14:cNvContentPartPr/>
              <p14:nvPr/>
            </p14:nvContentPartPr>
            <p14:xfrm>
              <a:off x="7974569" y="2743409"/>
              <a:ext cx="179280" cy="259920"/>
            </p14:xfrm>
          </p:contentPart>
        </mc:Choice>
        <mc:Fallback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D520DA2C-2371-E084-D379-7669AE85341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965929" y="2734769"/>
                <a:ext cx="196920" cy="277560"/>
              </a:xfrm>
              <a:prstGeom prst="rect">
                <a:avLst/>
              </a:prstGeom>
            </p:spPr>
          </p:pic>
        </mc:Fallback>
      </mc:AlternateContent>
      <p:grpSp>
        <p:nvGrpSpPr>
          <p:cNvPr id="170" name="Group 169">
            <a:extLst>
              <a:ext uri="{FF2B5EF4-FFF2-40B4-BE49-F238E27FC236}">
                <a16:creationId xmlns:a16="http://schemas.microsoft.com/office/drawing/2014/main" id="{157087C4-AD86-D32E-C33E-39FEDBD67DC6}"/>
              </a:ext>
            </a:extLst>
          </p:cNvPr>
          <p:cNvGrpSpPr/>
          <p:nvPr/>
        </p:nvGrpSpPr>
        <p:grpSpPr>
          <a:xfrm>
            <a:off x="8323769" y="2743769"/>
            <a:ext cx="357840" cy="317160"/>
            <a:chOff x="8323769" y="2743769"/>
            <a:chExt cx="357840" cy="317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15F99CFF-EA32-C7A5-790C-4AA10BA4DD03}"/>
                    </a:ext>
                  </a:extLst>
                </p14:cNvPr>
                <p14:cNvContentPartPr/>
                <p14:nvPr/>
              </p14:nvContentPartPr>
              <p14:xfrm>
                <a:off x="8323769" y="2743769"/>
                <a:ext cx="136080" cy="238680"/>
              </p14:xfrm>
            </p:contentPart>
          </mc:Choice>
          <mc:Fallback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15F99CFF-EA32-C7A5-790C-4AA10BA4DD03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8315129" y="2735129"/>
                  <a:ext cx="15372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F99EF780-AC49-58FB-C7C6-B75427E6FFC3}"/>
                    </a:ext>
                  </a:extLst>
                </p14:cNvPr>
                <p14:cNvContentPartPr/>
                <p14:nvPr/>
              </p14:nvContentPartPr>
              <p14:xfrm>
                <a:off x="8601689" y="2920529"/>
                <a:ext cx="79920" cy="140400"/>
              </p14:xfrm>
            </p:contentPart>
          </mc:Choice>
          <mc:Fallback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F99EF780-AC49-58FB-C7C6-B75427E6FFC3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8593049" y="2911529"/>
                  <a:ext cx="97560" cy="158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E7771550-4413-F7D9-7154-67E23428E45E}"/>
              </a:ext>
            </a:extLst>
          </p:cNvPr>
          <p:cNvGrpSpPr/>
          <p:nvPr/>
        </p:nvGrpSpPr>
        <p:grpSpPr>
          <a:xfrm>
            <a:off x="8917049" y="2780489"/>
            <a:ext cx="472680" cy="249120"/>
            <a:chOff x="8917049" y="2780489"/>
            <a:chExt cx="472680" cy="249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87950C88-4A5F-E10B-D3EB-BB40C7160BB6}"/>
                    </a:ext>
                  </a:extLst>
                </p14:cNvPr>
                <p14:cNvContentPartPr/>
                <p14:nvPr/>
              </p14:nvContentPartPr>
              <p14:xfrm>
                <a:off x="8917049" y="2780489"/>
                <a:ext cx="159120" cy="249120"/>
              </p14:xfrm>
            </p:contentPart>
          </mc:Choice>
          <mc:Fallback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87950C88-4A5F-E10B-D3EB-BB40C7160BB6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8908409" y="2771849"/>
                  <a:ext cx="1767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395A664B-9303-4B04-855A-986D11DDF258}"/>
                    </a:ext>
                  </a:extLst>
                </p14:cNvPr>
                <p14:cNvContentPartPr/>
                <p14:nvPr/>
              </p14:nvContentPartPr>
              <p14:xfrm>
                <a:off x="9212609" y="2790929"/>
                <a:ext cx="177120" cy="224280"/>
              </p14:xfrm>
            </p:contentPart>
          </mc:Choice>
          <mc:Fallback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395A664B-9303-4B04-855A-986D11DDF258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9203609" y="2782289"/>
                  <a:ext cx="194760" cy="241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772FC6D8-9249-0F03-19D6-AD966BF7623E}"/>
              </a:ext>
            </a:extLst>
          </p:cNvPr>
          <p:cNvGrpSpPr/>
          <p:nvPr/>
        </p:nvGrpSpPr>
        <p:grpSpPr>
          <a:xfrm>
            <a:off x="395849" y="3409769"/>
            <a:ext cx="166680" cy="265680"/>
            <a:chOff x="395849" y="3409769"/>
            <a:chExt cx="166680" cy="265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94368E4C-36EF-97D2-3CC7-BFF9A6F92401}"/>
                    </a:ext>
                  </a:extLst>
                </p14:cNvPr>
                <p14:cNvContentPartPr/>
                <p14:nvPr/>
              </p14:nvContentPartPr>
              <p14:xfrm>
                <a:off x="409529" y="3409769"/>
                <a:ext cx="360" cy="265680"/>
              </p14:xfrm>
            </p:contentPart>
          </mc:Choice>
          <mc:Fallback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94368E4C-36EF-97D2-3CC7-BFF9A6F92401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400529" y="3400769"/>
                  <a:ext cx="1800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561BDEFF-CAA4-C74F-8FB8-FF8F430247C3}"/>
                    </a:ext>
                  </a:extLst>
                </p14:cNvPr>
                <p14:cNvContentPartPr/>
                <p14:nvPr/>
              </p14:nvContentPartPr>
              <p14:xfrm>
                <a:off x="395849" y="3445409"/>
                <a:ext cx="166680" cy="207000"/>
              </p14:xfrm>
            </p:contentPart>
          </mc:Choice>
          <mc:Fallback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561BDEFF-CAA4-C74F-8FB8-FF8F430247C3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387209" y="3436409"/>
                  <a:ext cx="184320" cy="224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1DB7099B-847E-0F7D-6059-AA4B8C38DD02}"/>
              </a:ext>
            </a:extLst>
          </p:cNvPr>
          <p:cNvGrpSpPr/>
          <p:nvPr/>
        </p:nvGrpSpPr>
        <p:grpSpPr>
          <a:xfrm>
            <a:off x="700049" y="3429209"/>
            <a:ext cx="747720" cy="200520"/>
            <a:chOff x="700049" y="3429209"/>
            <a:chExt cx="747720" cy="200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2E58646E-4695-CFA8-D306-CCDCD20DAF85}"/>
                    </a:ext>
                  </a:extLst>
                </p14:cNvPr>
                <p14:cNvContentPartPr/>
                <p14:nvPr/>
              </p14:nvContentPartPr>
              <p14:xfrm>
                <a:off x="700049" y="3437129"/>
                <a:ext cx="91080" cy="180000"/>
              </p14:xfrm>
            </p:contentPart>
          </mc:Choice>
          <mc:Fallback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2E58646E-4695-CFA8-D306-CCDCD20DAF85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691409" y="3428489"/>
                  <a:ext cx="10872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412C1B9D-6CC7-8BFC-45D4-D20703E90D7B}"/>
                    </a:ext>
                  </a:extLst>
                </p14:cNvPr>
                <p14:cNvContentPartPr/>
                <p14:nvPr/>
              </p14:nvContentPartPr>
              <p14:xfrm>
                <a:off x="887609" y="3439289"/>
                <a:ext cx="8280" cy="169560"/>
              </p14:xfrm>
            </p:contentPart>
          </mc:Choice>
          <mc:Fallback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412C1B9D-6CC7-8BFC-45D4-D20703E90D7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878969" y="3430649"/>
                  <a:ext cx="2592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E1B481D9-B2F8-EABB-5C5C-75F51B85C5BC}"/>
                    </a:ext>
                  </a:extLst>
                </p14:cNvPr>
                <p14:cNvContentPartPr/>
                <p14:nvPr/>
              </p14:nvContentPartPr>
              <p14:xfrm>
                <a:off x="1001009" y="3429209"/>
                <a:ext cx="112680" cy="151560"/>
              </p14:xfrm>
            </p:contentPart>
          </mc:Choice>
          <mc:Fallback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E1B481D9-B2F8-EABB-5C5C-75F51B85C5BC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992369" y="3420569"/>
                  <a:ext cx="13032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20A672A4-F4BA-3D3C-23B6-D6D4D1F3876D}"/>
                    </a:ext>
                  </a:extLst>
                </p14:cNvPr>
                <p14:cNvContentPartPr/>
                <p14:nvPr/>
              </p14:nvContentPartPr>
              <p14:xfrm>
                <a:off x="1243289" y="3435689"/>
                <a:ext cx="104760" cy="151920"/>
              </p14:xfrm>
            </p:contentPart>
          </mc:Choice>
          <mc:Fallback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20A672A4-F4BA-3D3C-23B6-D6D4D1F3876D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234649" y="3426689"/>
                  <a:ext cx="12240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739108E5-5408-3733-414D-31215F4187B4}"/>
                    </a:ext>
                  </a:extLst>
                </p14:cNvPr>
                <p14:cNvContentPartPr/>
                <p14:nvPr/>
              </p14:nvContentPartPr>
              <p14:xfrm>
                <a:off x="1447049" y="3465569"/>
                <a:ext cx="720" cy="164160"/>
              </p14:xfrm>
            </p:contentPart>
          </mc:Choice>
          <mc:Fallback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739108E5-5408-3733-414D-31215F4187B4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1438409" y="3456569"/>
                  <a:ext cx="18360" cy="181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82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4BC2E8FA-7DDA-DB45-1622-BA2F841AF94C}"/>
                  </a:ext>
                </a:extLst>
              </p14:cNvPr>
              <p14:cNvContentPartPr/>
              <p14:nvPr/>
            </p14:nvContentPartPr>
            <p14:xfrm>
              <a:off x="1429769" y="3304289"/>
              <a:ext cx="15480" cy="1980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4BC2E8FA-7DDA-DB45-1622-BA2F841AF94C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420769" y="3295289"/>
                <a:ext cx="33120" cy="37440"/>
              </a:xfrm>
              <a:prstGeom prst="rect">
                <a:avLst/>
              </a:prstGeom>
            </p:spPr>
          </p:pic>
        </mc:Fallback>
      </mc:AlternateContent>
      <p:grpSp>
        <p:nvGrpSpPr>
          <p:cNvPr id="183" name="Group 182">
            <a:extLst>
              <a:ext uri="{FF2B5EF4-FFF2-40B4-BE49-F238E27FC236}">
                <a16:creationId xmlns:a16="http://schemas.microsoft.com/office/drawing/2014/main" id="{5FD95882-5814-3069-341A-BAD202C6FAA4}"/>
              </a:ext>
            </a:extLst>
          </p:cNvPr>
          <p:cNvGrpSpPr/>
          <p:nvPr/>
        </p:nvGrpSpPr>
        <p:grpSpPr>
          <a:xfrm>
            <a:off x="1762409" y="3468449"/>
            <a:ext cx="14040" cy="107640"/>
            <a:chOff x="1762409" y="3468449"/>
            <a:chExt cx="14040" cy="107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4EDC48A6-179F-E105-4F86-2D65740D3AEE}"/>
                    </a:ext>
                  </a:extLst>
                </p14:cNvPr>
                <p14:cNvContentPartPr/>
                <p14:nvPr/>
              </p14:nvContentPartPr>
              <p14:xfrm>
                <a:off x="1772489" y="3468449"/>
                <a:ext cx="3960" cy="4320"/>
              </p14:xfrm>
            </p:contentPart>
          </mc:Choice>
          <mc:Fallback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4EDC48A6-179F-E105-4F86-2D65740D3AEE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1763849" y="3459809"/>
                  <a:ext cx="2160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FA7D9870-2ACD-B47E-DEE2-14FC61ABF5A5}"/>
                    </a:ext>
                  </a:extLst>
                </p14:cNvPr>
                <p14:cNvContentPartPr/>
                <p14:nvPr/>
              </p14:nvContentPartPr>
              <p14:xfrm>
                <a:off x="1762409" y="3571769"/>
                <a:ext cx="6840" cy="4320"/>
              </p14:xfrm>
            </p:contentPart>
          </mc:Choice>
          <mc:Fallback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FA7D9870-2ACD-B47E-DEE2-14FC61ABF5A5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753409" y="3562769"/>
                  <a:ext cx="24480" cy="21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30A017C7-456D-880C-7D51-0E1C7258D033}"/>
              </a:ext>
            </a:extLst>
          </p:cNvPr>
          <p:cNvGrpSpPr/>
          <p:nvPr/>
        </p:nvGrpSpPr>
        <p:grpSpPr>
          <a:xfrm>
            <a:off x="2478809" y="3398969"/>
            <a:ext cx="163440" cy="235080"/>
            <a:chOff x="2478809" y="3398969"/>
            <a:chExt cx="163440" cy="235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7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3FA78948-ED8D-736D-E352-B223304983F1}"/>
                    </a:ext>
                  </a:extLst>
                </p14:cNvPr>
                <p14:cNvContentPartPr/>
                <p14:nvPr/>
              </p14:nvContentPartPr>
              <p14:xfrm>
                <a:off x="2504729" y="3398969"/>
                <a:ext cx="50760" cy="235080"/>
              </p14:xfrm>
            </p:contentPart>
          </mc:Choice>
          <mc:Fallback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3FA78948-ED8D-736D-E352-B223304983F1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2495729" y="3390329"/>
                  <a:ext cx="6840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9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56F7D6B3-20AB-9C8F-4B85-11B1D12B2EE2}"/>
                    </a:ext>
                  </a:extLst>
                </p14:cNvPr>
                <p14:cNvContentPartPr/>
                <p14:nvPr/>
              </p14:nvContentPartPr>
              <p14:xfrm>
                <a:off x="2478809" y="3608129"/>
                <a:ext cx="163440" cy="25920"/>
              </p14:xfrm>
            </p:contentPart>
          </mc:Choice>
          <mc:Fallback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56F7D6B3-20AB-9C8F-4B85-11B1D12B2EE2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2470169" y="3599129"/>
                  <a:ext cx="181080" cy="43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91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4D2D0C90-BCE1-0957-080A-94A307543218}"/>
                  </a:ext>
                </a:extLst>
              </p14:cNvPr>
              <p14:cNvContentPartPr/>
              <p14:nvPr/>
            </p14:nvContentPartPr>
            <p14:xfrm>
              <a:off x="2871569" y="3590129"/>
              <a:ext cx="7920" cy="105480"/>
            </p14:xfrm>
          </p:contentPart>
        </mc:Choice>
        <mc:Fallback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4D2D0C90-BCE1-0957-080A-94A307543218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862569" y="3581129"/>
                <a:ext cx="25560" cy="123120"/>
              </a:xfrm>
              <a:prstGeom prst="rect">
                <a:avLst/>
              </a:prstGeom>
            </p:spPr>
          </p:pic>
        </mc:Fallback>
      </mc:AlternateContent>
      <p:grpSp>
        <p:nvGrpSpPr>
          <p:cNvPr id="192" name="Group 191">
            <a:extLst>
              <a:ext uri="{FF2B5EF4-FFF2-40B4-BE49-F238E27FC236}">
                <a16:creationId xmlns:a16="http://schemas.microsoft.com/office/drawing/2014/main" id="{E9A6BF04-2A39-DCDC-D15A-FE3165470134}"/>
              </a:ext>
            </a:extLst>
          </p:cNvPr>
          <p:cNvGrpSpPr/>
          <p:nvPr/>
        </p:nvGrpSpPr>
        <p:grpSpPr>
          <a:xfrm>
            <a:off x="3167129" y="3415889"/>
            <a:ext cx="327960" cy="373320"/>
            <a:chOff x="3167129" y="3415889"/>
            <a:chExt cx="327960" cy="373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3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434D0E19-360F-8BEA-1E2E-841CA64B668E}"/>
                    </a:ext>
                  </a:extLst>
                </p14:cNvPr>
                <p14:cNvContentPartPr/>
                <p14:nvPr/>
              </p14:nvContentPartPr>
              <p14:xfrm>
                <a:off x="3167129" y="3415889"/>
                <a:ext cx="156960" cy="237600"/>
              </p14:xfrm>
            </p:contentPart>
          </mc:Choice>
          <mc:Fallback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434D0E19-360F-8BEA-1E2E-841CA64B668E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3158489" y="3406889"/>
                  <a:ext cx="174600" cy="25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64F1346A-FDC4-E2AF-7AC7-955865107FA7}"/>
                    </a:ext>
                  </a:extLst>
                </p14:cNvPr>
                <p14:cNvContentPartPr/>
                <p14:nvPr/>
              </p14:nvContentPartPr>
              <p14:xfrm>
                <a:off x="3381329" y="3610649"/>
                <a:ext cx="113760" cy="178560"/>
              </p14:xfrm>
            </p:contentPart>
          </mc:Choice>
          <mc:Fallback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64F1346A-FDC4-E2AF-7AC7-955865107FA7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3372329" y="3601649"/>
                  <a:ext cx="131400" cy="196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97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D3E654DB-B700-058A-A94F-03E25609C023}"/>
                  </a:ext>
                </a:extLst>
              </p14:cNvPr>
              <p14:cNvContentPartPr/>
              <p14:nvPr/>
            </p14:nvContentPartPr>
            <p14:xfrm>
              <a:off x="3767969" y="3451889"/>
              <a:ext cx="125640" cy="252720"/>
            </p14:xfrm>
          </p:contentPart>
        </mc:Choice>
        <mc:Fallback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D3E654DB-B700-058A-A94F-03E25609C023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3758969" y="3443249"/>
                <a:ext cx="14328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99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CF85B845-E612-8CCB-C9D6-52B600389637}"/>
                  </a:ext>
                </a:extLst>
              </p14:cNvPr>
              <p14:cNvContentPartPr/>
              <p14:nvPr/>
            </p14:nvContentPartPr>
            <p14:xfrm>
              <a:off x="326729" y="4244249"/>
              <a:ext cx="292320" cy="286920"/>
            </p14:xfrm>
          </p:contentPart>
        </mc:Choice>
        <mc:Fallback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CF85B845-E612-8CCB-C9D6-52B600389637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318089" y="4235609"/>
                <a:ext cx="309960" cy="304560"/>
              </a:xfrm>
              <a:prstGeom prst="rect">
                <a:avLst/>
              </a:prstGeom>
            </p:spPr>
          </p:pic>
        </mc:Fallback>
      </mc:AlternateContent>
      <p:grpSp>
        <p:nvGrpSpPr>
          <p:cNvPr id="207" name="Group 206">
            <a:extLst>
              <a:ext uri="{FF2B5EF4-FFF2-40B4-BE49-F238E27FC236}">
                <a16:creationId xmlns:a16="http://schemas.microsoft.com/office/drawing/2014/main" id="{09588942-0289-CE5E-4A2E-E56C194860A9}"/>
              </a:ext>
            </a:extLst>
          </p:cNvPr>
          <p:cNvGrpSpPr/>
          <p:nvPr/>
        </p:nvGrpSpPr>
        <p:grpSpPr>
          <a:xfrm>
            <a:off x="792929" y="4264769"/>
            <a:ext cx="194760" cy="264960"/>
            <a:chOff x="792929" y="4264769"/>
            <a:chExt cx="194760" cy="264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1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19C610F0-3645-1775-CF11-30A7589B65CD}"/>
                    </a:ext>
                  </a:extLst>
                </p14:cNvPr>
                <p14:cNvContentPartPr/>
                <p14:nvPr/>
              </p14:nvContentPartPr>
              <p14:xfrm>
                <a:off x="792929" y="4264769"/>
                <a:ext cx="360" cy="264960"/>
              </p14:xfrm>
            </p:contentPart>
          </mc:Choice>
          <mc:Fallback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19C610F0-3645-1775-CF11-30A7589B65CD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784289" y="4256129"/>
                  <a:ext cx="18000" cy="28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233E4F44-8E72-146F-AF10-87E5EFA0E25C}"/>
                    </a:ext>
                  </a:extLst>
                </p14:cNvPr>
                <p14:cNvContentPartPr/>
                <p14:nvPr/>
              </p14:nvContentPartPr>
              <p14:xfrm>
                <a:off x="798329" y="4293209"/>
                <a:ext cx="189360" cy="195480"/>
              </p14:xfrm>
            </p:contentPart>
          </mc:Choice>
          <mc:Fallback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233E4F44-8E72-146F-AF10-87E5EFA0E25C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789329" y="4284209"/>
                  <a:ext cx="207000" cy="213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04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B149DEAD-CC0D-DA70-F058-DF3D343C45C7}"/>
                  </a:ext>
                </a:extLst>
              </p14:cNvPr>
              <p14:cNvContentPartPr/>
              <p14:nvPr/>
            </p14:nvContentPartPr>
            <p14:xfrm>
              <a:off x="1147169" y="4241369"/>
              <a:ext cx="188640" cy="308880"/>
            </p14:xfrm>
          </p:contentPart>
        </mc:Choice>
        <mc:Fallback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B149DEAD-CC0D-DA70-F058-DF3D343C45C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138529" y="4232369"/>
                <a:ext cx="2062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6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18A19FC8-5578-8B13-0F91-C8E0D182599D}"/>
                  </a:ext>
                </a:extLst>
              </p14:cNvPr>
              <p14:cNvContentPartPr/>
              <p14:nvPr/>
            </p14:nvContentPartPr>
            <p14:xfrm>
              <a:off x="1701929" y="4169369"/>
              <a:ext cx="158040" cy="378360"/>
            </p14:xfrm>
          </p:contentPart>
        </mc:Choice>
        <mc:Fallback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18A19FC8-5578-8B13-0F91-C8E0D182599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692929" y="4160729"/>
                <a:ext cx="17568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8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5AA77C83-A793-6CDE-AF34-9804FBD45806}"/>
                  </a:ext>
                </a:extLst>
              </p14:cNvPr>
              <p14:cNvContentPartPr/>
              <p14:nvPr/>
            </p14:nvContentPartPr>
            <p14:xfrm>
              <a:off x="2070929" y="4278809"/>
              <a:ext cx="177840" cy="249480"/>
            </p14:xfrm>
          </p:contentPart>
        </mc:Choice>
        <mc:Fallback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5AA77C83-A793-6CDE-AF34-9804FBD45806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062289" y="4270169"/>
                <a:ext cx="195480" cy="267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06" name="Group 205">
            <a:extLst>
              <a:ext uri="{FF2B5EF4-FFF2-40B4-BE49-F238E27FC236}">
                <a16:creationId xmlns:a16="http://schemas.microsoft.com/office/drawing/2014/main" id="{76103865-94D0-808A-B960-1A1A9C0F30CC}"/>
              </a:ext>
            </a:extLst>
          </p:cNvPr>
          <p:cNvGrpSpPr/>
          <p:nvPr/>
        </p:nvGrpSpPr>
        <p:grpSpPr>
          <a:xfrm>
            <a:off x="2409329" y="4242809"/>
            <a:ext cx="269280" cy="385200"/>
            <a:chOff x="2409329" y="4242809"/>
            <a:chExt cx="269280" cy="385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29A24CB9-A210-1503-A0FE-C7657BB32E4F}"/>
                    </a:ext>
                  </a:extLst>
                </p14:cNvPr>
                <p14:cNvContentPartPr/>
                <p14:nvPr/>
              </p14:nvContentPartPr>
              <p14:xfrm>
                <a:off x="2409329" y="4242809"/>
                <a:ext cx="142200" cy="276840"/>
              </p14:xfrm>
            </p:contentPart>
          </mc:Choice>
          <mc:Fallback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29A24CB9-A210-1503-A0FE-C7657BB32E4F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2400689" y="4233809"/>
                  <a:ext cx="15984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CA58DBF3-6D21-9BEF-1101-A1C429D9CE98}"/>
                    </a:ext>
                  </a:extLst>
                </p14:cNvPr>
                <p14:cNvContentPartPr/>
                <p14:nvPr/>
              </p14:nvContentPartPr>
              <p14:xfrm>
                <a:off x="2603729" y="4497329"/>
                <a:ext cx="74880" cy="130680"/>
              </p14:xfrm>
            </p:contentPart>
          </mc:Choice>
          <mc:Fallback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CA58DBF3-6D21-9BEF-1101-A1C429D9CE98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2594729" y="4488689"/>
                  <a:ext cx="92520" cy="148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14">
            <p14:nvContentPartPr>
              <p14:cNvPr id="202" name="Ink 201">
                <a:extLst>
                  <a:ext uri="{FF2B5EF4-FFF2-40B4-BE49-F238E27FC236}">
                    <a16:creationId xmlns:a16="http://schemas.microsoft.com/office/drawing/2014/main" id="{B9FC7A31-F2E2-E24B-9198-BFA1F3B8E6A2}"/>
                  </a:ext>
                </a:extLst>
              </p14:cNvPr>
              <p14:cNvContentPartPr/>
              <p14:nvPr/>
            </p14:nvContentPartPr>
            <p14:xfrm>
              <a:off x="3007649" y="4315889"/>
              <a:ext cx="135000" cy="233280"/>
            </p14:xfrm>
          </p:contentPart>
        </mc:Choice>
        <mc:Fallback>
          <p:pic>
            <p:nvPicPr>
              <p:cNvPr id="202" name="Ink 201">
                <a:extLst>
                  <a:ext uri="{FF2B5EF4-FFF2-40B4-BE49-F238E27FC236}">
                    <a16:creationId xmlns:a16="http://schemas.microsoft.com/office/drawing/2014/main" id="{B9FC7A31-F2E2-E24B-9198-BFA1F3B8E6A2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2999009" y="4306889"/>
                <a:ext cx="152640" cy="25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6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FCD624A8-F878-FC1B-5FFC-9CA65755B72D}"/>
                  </a:ext>
                </a:extLst>
              </p14:cNvPr>
              <p14:cNvContentPartPr/>
              <p14:nvPr/>
            </p14:nvContentPartPr>
            <p14:xfrm>
              <a:off x="3334529" y="4307969"/>
              <a:ext cx="114480" cy="269640"/>
            </p14:xfrm>
          </p:contentPart>
        </mc:Choice>
        <mc:Fallback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FCD624A8-F878-FC1B-5FFC-9CA65755B72D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325529" y="4299329"/>
                <a:ext cx="1321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B487768C-B1E1-8B6C-40D6-DA5218DF6D03}"/>
                  </a:ext>
                </a:extLst>
              </p14:cNvPr>
              <p14:cNvContentPartPr/>
              <p14:nvPr/>
            </p14:nvContentPartPr>
            <p14:xfrm>
              <a:off x="3738809" y="4518929"/>
              <a:ext cx="36000" cy="119880"/>
            </p14:xfrm>
          </p:contentPart>
        </mc:Choice>
        <mc:Fallback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B487768C-B1E1-8B6C-40D6-DA5218DF6D03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730169" y="4509929"/>
                <a:ext cx="53640" cy="137520"/>
              </a:xfrm>
              <a:prstGeom prst="rect">
                <a:avLst/>
              </a:prstGeom>
            </p:spPr>
          </p:pic>
        </mc:Fallback>
      </mc:AlternateContent>
      <p:grpSp>
        <p:nvGrpSpPr>
          <p:cNvPr id="214" name="Group 213">
            <a:extLst>
              <a:ext uri="{FF2B5EF4-FFF2-40B4-BE49-F238E27FC236}">
                <a16:creationId xmlns:a16="http://schemas.microsoft.com/office/drawing/2014/main" id="{012F9A67-8654-258B-4A81-2EF447348F2E}"/>
              </a:ext>
            </a:extLst>
          </p:cNvPr>
          <p:cNvGrpSpPr/>
          <p:nvPr/>
        </p:nvGrpSpPr>
        <p:grpSpPr>
          <a:xfrm>
            <a:off x="3992969" y="4274489"/>
            <a:ext cx="408960" cy="289800"/>
            <a:chOff x="3992969" y="4274489"/>
            <a:chExt cx="408960" cy="289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E7E01B10-04B0-8D57-54D0-17918310F033}"/>
                    </a:ext>
                  </a:extLst>
                </p14:cNvPr>
                <p14:cNvContentPartPr/>
                <p14:nvPr/>
              </p14:nvContentPartPr>
              <p14:xfrm>
                <a:off x="3992969" y="4282409"/>
                <a:ext cx="151200" cy="267480"/>
              </p14:xfrm>
            </p:contentPart>
          </mc:Choice>
          <mc:Fallback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E7E01B10-04B0-8D57-54D0-17918310F033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3984329" y="4273769"/>
                  <a:ext cx="16884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73B4C944-C682-0F4F-88C9-CCCA9D92C690}"/>
                    </a:ext>
                  </a:extLst>
                </p14:cNvPr>
                <p14:cNvContentPartPr/>
                <p14:nvPr/>
              </p14:nvContentPartPr>
              <p14:xfrm>
                <a:off x="4235609" y="4274489"/>
                <a:ext cx="166320" cy="289800"/>
              </p14:xfrm>
            </p:contentPart>
          </mc:Choice>
          <mc:Fallback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73B4C944-C682-0F4F-88C9-CCCA9D92C690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4226969" y="4265849"/>
                  <a:ext cx="183960" cy="307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24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CBCA8B88-FFE7-6A7A-74DF-E00A69C974F2}"/>
                  </a:ext>
                </a:extLst>
              </p14:cNvPr>
              <p14:cNvContentPartPr/>
              <p14:nvPr/>
            </p14:nvContentPartPr>
            <p14:xfrm>
              <a:off x="4561049" y="4104209"/>
              <a:ext cx="197640" cy="548280"/>
            </p14:xfrm>
          </p:contentPart>
        </mc:Choice>
        <mc:Fallback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CBCA8B88-FFE7-6A7A-74DF-E00A69C974F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552049" y="4095209"/>
                <a:ext cx="215280" cy="565920"/>
              </a:xfrm>
              <a:prstGeom prst="rect">
                <a:avLst/>
              </a:prstGeom>
            </p:spPr>
          </p:pic>
        </mc:Fallback>
      </mc:AlternateContent>
      <p:grpSp>
        <p:nvGrpSpPr>
          <p:cNvPr id="213" name="Group 212">
            <a:extLst>
              <a:ext uri="{FF2B5EF4-FFF2-40B4-BE49-F238E27FC236}">
                <a16:creationId xmlns:a16="http://schemas.microsoft.com/office/drawing/2014/main" id="{391C8644-A90D-7B3B-F2B3-5462B0321B8D}"/>
              </a:ext>
            </a:extLst>
          </p:cNvPr>
          <p:cNvGrpSpPr/>
          <p:nvPr/>
        </p:nvGrpSpPr>
        <p:grpSpPr>
          <a:xfrm>
            <a:off x="5025449" y="4381409"/>
            <a:ext cx="212400" cy="121320"/>
            <a:chOff x="5025449" y="4381409"/>
            <a:chExt cx="212400" cy="121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1729DD28-6BFA-D21A-F1F2-4CAAE95BFD12}"/>
                    </a:ext>
                  </a:extLst>
                </p14:cNvPr>
                <p14:cNvContentPartPr/>
                <p14:nvPr/>
              </p14:nvContentPartPr>
              <p14:xfrm>
                <a:off x="5068289" y="4381409"/>
                <a:ext cx="169560" cy="5400"/>
              </p14:xfrm>
            </p:contentPart>
          </mc:Choice>
          <mc:Fallback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1729DD28-6BFA-D21A-F1F2-4CAAE95BFD12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5059289" y="4372769"/>
                  <a:ext cx="1872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DDC6FA96-1279-19F7-9C29-EC05855C8CF2}"/>
                    </a:ext>
                  </a:extLst>
                </p14:cNvPr>
                <p14:cNvContentPartPr/>
                <p14:nvPr/>
              </p14:nvContentPartPr>
              <p14:xfrm>
                <a:off x="5025449" y="4491569"/>
                <a:ext cx="161280" cy="11160"/>
              </p14:xfrm>
            </p:contentPart>
          </mc:Choice>
          <mc:Fallback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DDC6FA96-1279-19F7-9C29-EC05855C8CF2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5016809" y="4482569"/>
                  <a:ext cx="178920" cy="28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3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898C6B8D-57DD-0C10-E433-6E6502156CD3}"/>
                  </a:ext>
                </a:extLst>
              </p14:cNvPr>
              <p14:cNvContentPartPr/>
              <p14:nvPr/>
            </p14:nvContentPartPr>
            <p14:xfrm>
              <a:off x="5480129" y="4190969"/>
              <a:ext cx="138600" cy="436680"/>
            </p14:xfrm>
          </p:contentPart>
        </mc:Choice>
        <mc:Fallback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898C6B8D-57DD-0C10-E433-6E6502156CD3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471489" y="4182329"/>
                <a:ext cx="156240" cy="454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3070068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2DE697E9-BE25-2EA2-31B0-76392A780AE0}"/>
              </a:ext>
            </a:extLst>
          </p:cNvPr>
          <p:cNvGrpSpPr/>
          <p:nvPr/>
        </p:nvGrpSpPr>
        <p:grpSpPr>
          <a:xfrm>
            <a:off x="361289" y="246089"/>
            <a:ext cx="666720" cy="444600"/>
            <a:chOff x="361289" y="246089"/>
            <a:chExt cx="666720" cy="444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F9633C6B-5998-5456-2ADC-C6001E4E42C3}"/>
                    </a:ext>
                  </a:extLst>
                </p14:cNvPr>
                <p14:cNvContentPartPr/>
                <p14:nvPr/>
              </p14:nvContentPartPr>
              <p14:xfrm>
                <a:off x="361289" y="304409"/>
                <a:ext cx="202680" cy="316800"/>
              </p14:xfrm>
            </p:contentPart>
          </mc:Choice>
          <mc:Fallback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F9633C6B-5998-5456-2ADC-C6001E4E42C3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52649" y="295409"/>
                  <a:ext cx="220320" cy="33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3BC9DB06-F50B-951B-745F-9175C3EADF63}"/>
                    </a:ext>
                  </a:extLst>
                </p14:cNvPr>
                <p14:cNvContentPartPr/>
                <p14:nvPr/>
              </p14:nvContentPartPr>
              <p14:xfrm>
                <a:off x="714449" y="267329"/>
                <a:ext cx="114120" cy="13140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3BC9DB06-F50B-951B-745F-9175C3EADF63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705809" y="258689"/>
                  <a:ext cx="13176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84C205D5-191D-1D52-92C5-D3D43FF81E37}"/>
                    </a:ext>
                  </a:extLst>
                </p14:cNvPr>
                <p14:cNvContentPartPr/>
                <p14:nvPr/>
              </p14:nvContentPartPr>
              <p14:xfrm>
                <a:off x="903089" y="246089"/>
                <a:ext cx="124920" cy="19548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84C205D5-191D-1D52-92C5-D3D43FF81E37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894089" y="237449"/>
                  <a:ext cx="14256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D7D67570-EF2E-0719-E94F-92D6FE05B4B7}"/>
                    </a:ext>
                  </a:extLst>
                </p14:cNvPr>
                <p14:cNvContentPartPr/>
                <p14:nvPr/>
              </p14:nvContentPartPr>
              <p14:xfrm>
                <a:off x="722009" y="594929"/>
                <a:ext cx="184680" cy="11880"/>
              </p14:xfrm>
            </p:contentPart>
          </mc:Choice>
          <mc:Fallback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D7D67570-EF2E-0719-E94F-92D6FE05B4B7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13009" y="585929"/>
                  <a:ext cx="20232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CCDB30D0-4F3B-426F-880C-946902C1D463}"/>
                    </a:ext>
                  </a:extLst>
                </p14:cNvPr>
                <p14:cNvContentPartPr/>
                <p14:nvPr/>
              </p14:nvContentPartPr>
              <p14:xfrm>
                <a:off x="735689" y="685649"/>
                <a:ext cx="181440" cy="504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CCDB30D0-4F3B-426F-880C-946902C1D463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726689" y="677009"/>
                  <a:ext cx="199080" cy="2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6218C1E-E94A-33B0-1580-EB346D3C755A}"/>
              </a:ext>
            </a:extLst>
          </p:cNvPr>
          <p:cNvGrpSpPr/>
          <p:nvPr/>
        </p:nvGrpSpPr>
        <p:grpSpPr>
          <a:xfrm>
            <a:off x="1507169" y="306569"/>
            <a:ext cx="1434240" cy="582120"/>
            <a:chOff x="1507169" y="306569"/>
            <a:chExt cx="1434240" cy="582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B002876D-BFBB-BB8A-20DA-676A41ECEEAE}"/>
                    </a:ext>
                  </a:extLst>
                </p14:cNvPr>
                <p14:cNvContentPartPr/>
                <p14:nvPr/>
              </p14:nvContentPartPr>
              <p14:xfrm>
                <a:off x="1507169" y="400169"/>
                <a:ext cx="277920" cy="232200"/>
              </p14:xfrm>
            </p:contentPart>
          </mc:Choice>
          <mc:Fallback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B002876D-BFBB-BB8A-20DA-676A41ECEEAE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498529" y="391529"/>
                  <a:ext cx="29556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A7212EF0-2AE6-025C-C53F-D8164BA71FE3}"/>
                    </a:ext>
                  </a:extLst>
                </p14:cNvPr>
                <p14:cNvContentPartPr/>
                <p14:nvPr/>
              </p14:nvContentPartPr>
              <p14:xfrm>
                <a:off x="1816409" y="454529"/>
                <a:ext cx="124200" cy="43416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A7212EF0-2AE6-025C-C53F-D8164BA71FE3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807409" y="445529"/>
                  <a:ext cx="141840" cy="45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73E05D84-EEA5-7536-9D90-32A10F7975C2}"/>
                    </a:ext>
                  </a:extLst>
                </p14:cNvPr>
                <p14:cNvContentPartPr/>
                <p14:nvPr/>
              </p14:nvContentPartPr>
              <p14:xfrm>
                <a:off x="2029169" y="444449"/>
                <a:ext cx="132480" cy="12492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73E05D84-EEA5-7536-9D90-32A10F7975C2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020529" y="435449"/>
                  <a:ext cx="15012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72D9DA6C-20F2-CE5C-B8F0-834076978F22}"/>
                    </a:ext>
                  </a:extLst>
                </p14:cNvPr>
                <p14:cNvContentPartPr/>
                <p14:nvPr/>
              </p14:nvContentPartPr>
              <p14:xfrm>
                <a:off x="2050409" y="306569"/>
                <a:ext cx="6840" cy="2520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72D9DA6C-20F2-CE5C-B8F0-834076978F22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2041409" y="297569"/>
                  <a:ext cx="2448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3489CE38-F8DA-6135-FB44-4F9CF170EEA3}"/>
                    </a:ext>
                  </a:extLst>
                </p14:cNvPr>
                <p14:cNvContentPartPr/>
                <p14:nvPr/>
              </p14:nvContentPartPr>
              <p14:xfrm>
                <a:off x="2276129" y="434729"/>
                <a:ext cx="12600" cy="11880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3489CE38-F8DA-6135-FB44-4F9CF170EEA3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2267129" y="426089"/>
                  <a:ext cx="302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A1C145B0-9440-7E8F-9268-BCAAEA376600}"/>
                    </a:ext>
                  </a:extLst>
                </p14:cNvPr>
                <p14:cNvContentPartPr/>
                <p14:nvPr/>
              </p14:nvContentPartPr>
              <p14:xfrm>
                <a:off x="2275769" y="394409"/>
                <a:ext cx="131040" cy="318960"/>
              </p14:xfrm>
            </p:contentPart>
          </mc:Choice>
          <mc:Fallback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A1C145B0-9440-7E8F-9268-BCAAEA376600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267129" y="385769"/>
                  <a:ext cx="148680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E5386E79-1328-C569-45E2-0D4EFEB329DE}"/>
                    </a:ext>
                  </a:extLst>
                </p14:cNvPr>
                <p14:cNvContentPartPr/>
                <p14:nvPr/>
              </p14:nvContentPartPr>
              <p14:xfrm>
                <a:off x="2502569" y="414569"/>
                <a:ext cx="151560" cy="14688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E5386E79-1328-C569-45E2-0D4EFEB329DE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493929" y="405929"/>
                  <a:ext cx="1692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94F7DEBF-9719-1300-4970-9888FE7B757E}"/>
                    </a:ext>
                  </a:extLst>
                </p14:cNvPr>
                <p14:cNvContentPartPr/>
                <p14:nvPr/>
              </p14:nvContentPartPr>
              <p14:xfrm>
                <a:off x="2701649" y="341129"/>
                <a:ext cx="239760" cy="245880"/>
              </p14:xfrm>
            </p:contentPart>
          </mc:Choice>
          <mc:Fallback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94F7DEBF-9719-1300-4970-9888FE7B757E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693009" y="332129"/>
                  <a:ext cx="257400" cy="263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73F1422-A965-C861-2791-B2F11A7F7723}"/>
                  </a:ext>
                </a:extLst>
              </p14:cNvPr>
              <p14:cNvContentPartPr/>
              <p14:nvPr/>
            </p14:nvContentPartPr>
            <p14:xfrm>
              <a:off x="274889" y="298289"/>
              <a:ext cx="2741400" cy="416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73F1422-A965-C861-2791-B2F11A7F772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4889" y="118649"/>
                <a:ext cx="2921040" cy="776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9" name="Group 18">
            <a:extLst>
              <a:ext uri="{FF2B5EF4-FFF2-40B4-BE49-F238E27FC236}">
                <a16:creationId xmlns:a16="http://schemas.microsoft.com/office/drawing/2014/main" id="{3D6AF565-F3CC-92B2-A826-B2E9ED0267D5}"/>
              </a:ext>
            </a:extLst>
          </p:cNvPr>
          <p:cNvGrpSpPr/>
          <p:nvPr/>
        </p:nvGrpSpPr>
        <p:grpSpPr>
          <a:xfrm>
            <a:off x="557489" y="1176329"/>
            <a:ext cx="1154160" cy="511560"/>
            <a:chOff x="557489" y="1176329"/>
            <a:chExt cx="1154160" cy="511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3422E9F0-7486-52D9-F933-664E7674E958}"/>
                    </a:ext>
                  </a:extLst>
                </p14:cNvPr>
                <p14:cNvContentPartPr/>
                <p14:nvPr/>
              </p14:nvContentPartPr>
              <p14:xfrm>
                <a:off x="557489" y="1249049"/>
                <a:ext cx="176040" cy="281160"/>
              </p14:xfrm>
            </p:contentPart>
          </mc:Choice>
          <mc:Fallback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3422E9F0-7486-52D9-F933-664E7674E958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48849" y="1240049"/>
                  <a:ext cx="19368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77EFC205-69DC-5C1C-7C5C-C6D3271D0D45}"/>
                    </a:ext>
                  </a:extLst>
                </p14:cNvPr>
                <p14:cNvContentPartPr/>
                <p14:nvPr/>
              </p14:nvContentPartPr>
              <p14:xfrm>
                <a:off x="786089" y="1381889"/>
                <a:ext cx="139320" cy="306000"/>
              </p14:xfrm>
            </p:contentPart>
          </mc:Choice>
          <mc:Fallback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77EFC205-69DC-5C1C-7C5C-C6D3271D0D45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777449" y="1373249"/>
                  <a:ext cx="156960" cy="32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3854F4F8-51A1-79B6-43F7-492D0E09ED06}"/>
                    </a:ext>
                  </a:extLst>
                </p14:cNvPr>
                <p14:cNvContentPartPr/>
                <p14:nvPr/>
              </p14:nvContentPartPr>
              <p14:xfrm>
                <a:off x="970769" y="1365689"/>
                <a:ext cx="163080" cy="134640"/>
              </p14:xfrm>
            </p:contentPart>
          </mc:Choice>
          <mc:Fallback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3854F4F8-51A1-79B6-43F7-492D0E09ED06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962129" y="1356689"/>
                  <a:ext cx="18072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F73D06FC-3487-41E5-DD47-11DE99E95536}"/>
                    </a:ext>
                  </a:extLst>
                </p14:cNvPr>
                <p14:cNvContentPartPr/>
                <p14:nvPr/>
              </p14:nvContentPartPr>
              <p14:xfrm>
                <a:off x="1025129" y="1176329"/>
                <a:ext cx="19080" cy="29160"/>
              </p14:xfrm>
            </p:contentPart>
          </mc:Choice>
          <mc:Fallback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F73D06FC-3487-41E5-DD47-11DE99E95536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1016129" y="1167329"/>
                  <a:ext cx="3672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3BF87891-1D39-9D39-35FA-4B6CA17AB76F}"/>
                    </a:ext>
                  </a:extLst>
                </p14:cNvPr>
                <p14:cNvContentPartPr/>
                <p14:nvPr/>
              </p14:nvContentPartPr>
              <p14:xfrm>
                <a:off x="1236089" y="1290449"/>
                <a:ext cx="195480" cy="337680"/>
              </p14:xfrm>
            </p:contentPart>
          </mc:Choice>
          <mc:Fallback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3BF87891-1D39-9D39-35FA-4B6CA17AB76F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227089" y="1281809"/>
                  <a:ext cx="213120" cy="35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97D32B73-B8CA-5F24-79A5-994B5BC66CA3}"/>
                    </a:ext>
                  </a:extLst>
                </p14:cNvPr>
                <p14:cNvContentPartPr/>
                <p14:nvPr/>
              </p14:nvContentPartPr>
              <p14:xfrm>
                <a:off x="1493849" y="1278569"/>
                <a:ext cx="217800" cy="195480"/>
              </p14:xfrm>
            </p:contentPart>
          </mc:Choice>
          <mc:Fallback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97D32B73-B8CA-5F24-79A5-994B5BC66CA3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485209" y="1269929"/>
                  <a:ext cx="235440" cy="21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C8A08D9-50CF-B0FC-801A-58A0E2193A62}"/>
              </a:ext>
            </a:extLst>
          </p:cNvPr>
          <p:cNvGrpSpPr/>
          <p:nvPr/>
        </p:nvGrpSpPr>
        <p:grpSpPr>
          <a:xfrm>
            <a:off x="2292689" y="1135649"/>
            <a:ext cx="1892520" cy="567000"/>
            <a:chOff x="2292689" y="1135649"/>
            <a:chExt cx="1892520" cy="567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15ABD119-2BC7-89CA-6C37-0B98AD405733}"/>
                    </a:ext>
                  </a:extLst>
                </p14:cNvPr>
                <p14:cNvContentPartPr/>
                <p14:nvPr/>
              </p14:nvContentPartPr>
              <p14:xfrm>
                <a:off x="2292689" y="1303409"/>
                <a:ext cx="158400" cy="144000"/>
              </p14:xfrm>
            </p:contentPart>
          </mc:Choice>
          <mc:Fallback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15ABD119-2BC7-89CA-6C37-0B98AD405733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2284049" y="1294769"/>
                  <a:ext cx="17604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8A907F1A-BDB2-BC99-0A17-A0C095FFA293}"/>
                    </a:ext>
                  </a:extLst>
                </p14:cNvPr>
                <p14:cNvContentPartPr/>
                <p14:nvPr/>
              </p14:nvContentPartPr>
              <p14:xfrm>
                <a:off x="2513729" y="1305569"/>
                <a:ext cx="132120" cy="397080"/>
              </p14:xfrm>
            </p:contentPart>
          </mc:Choice>
          <mc:Fallback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8A907F1A-BDB2-BC99-0A17-A0C095FFA293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2504729" y="1296569"/>
                  <a:ext cx="149760" cy="41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0464C646-B4A9-9287-2BE2-42DA4FCD9AEC}"/>
                    </a:ext>
                  </a:extLst>
                </p14:cNvPr>
                <p14:cNvContentPartPr/>
                <p14:nvPr/>
              </p14:nvContentPartPr>
              <p14:xfrm>
                <a:off x="2731889" y="1268489"/>
                <a:ext cx="25200" cy="20232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0464C646-B4A9-9287-2BE2-42DA4FCD9AEC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2722889" y="1259849"/>
                  <a:ext cx="4284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D56CDAEB-6CB6-3623-4A8E-D0DFF392A80F}"/>
                    </a:ext>
                  </a:extLst>
                </p14:cNvPr>
                <p14:cNvContentPartPr/>
                <p14:nvPr/>
              </p14:nvContentPartPr>
              <p14:xfrm>
                <a:off x="2806049" y="1155449"/>
                <a:ext cx="184320" cy="44784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D56CDAEB-6CB6-3623-4A8E-D0DFF392A80F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2797409" y="1146449"/>
                  <a:ext cx="201960" cy="46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282C00D4-937D-5D76-81FE-0E05D299F8B9}"/>
                    </a:ext>
                  </a:extLst>
                </p14:cNvPr>
                <p14:cNvContentPartPr/>
                <p14:nvPr/>
              </p14:nvContentPartPr>
              <p14:xfrm>
                <a:off x="3069569" y="1305569"/>
                <a:ext cx="146520" cy="14436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282C00D4-937D-5D76-81FE-0E05D299F8B9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3060929" y="1296929"/>
                  <a:ext cx="16416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FCF5DF80-3C6A-F5AC-C7A1-8B2A650E0BC4}"/>
                    </a:ext>
                  </a:extLst>
                </p14:cNvPr>
                <p14:cNvContentPartPr/>
                <p14:nvPr/>
              </p14:nvContentPartPr>
              <p14:xfrm>
                <a:off x="3088289" y="1135649"/>
                <a:ext cx="14040" cy="1260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FCF5DF80-3C6A-F5AC-C7A1-8B2A650E0BC4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3079649" y="1126649"/>
                  <a:ext cx="316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620DFB83-2F53-8D5B-AC36-DBA298E27C57}"/>
                    </a:ext>
                  </a:extLst>
                </p14:cNvPr>
                <p14:cNvContentPartPr/>
                <p14:nvPr/>
              </p14:nvContentPartPr>
              <p14:xfrm>
                <a:off x="3297449" y="1250849"/>
                <a:ext cx="144000" cy="16920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620DFB83-2F53-8D5B-AC36-DBA298E27C57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3288449" y="1242209"/>
                  <a:ext cx="16164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CCE697B1-79C5-A6D5-5127-31B0CBE966EB}"/>
                    </a:ext>
                  </a:extLst>
                </p14:cNvPr>
                <p14:cNvContentPartPr/>
                <p14:nvPr/>
              </p14:nvContentPartPr>
              <p14:xfrm>
                <a:off x="3514169" y="1204769"/>
                <a:ext cx="170640" cy="23580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CCE697B1-79C5-A6D5-5127-31B0CBE966EB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505169" y="1196129"/>
                  <a:ext cx="18828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68AFA711-2DEA-117B-D9E2-F14F105883BE}"/>
                    </a:ext>
                  </a:extLst>
                </p14:cNvPr>
                <p14:cNvContentPartPr/>
                <p14:nvPr/>
              </p14:nvContentPartPr>
              <p14:xfrm>
                <a:off x="3792449" y="1241489"/>
                <a:ext cx="23040" cy="166320"/>
              </p14:xfrm>
            </p:contentPart>
          </mc:Choice>
          <mc:Fallback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68AFA711-2DEA-117B-D9E2-F14F105883BE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783449" y="1232849"/>
                  <a:ext cx="406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FF71E570-E8FE-1E69-5228-C4449F523802}"/>
                    </a:ext>
                  </a:extLst>
                </p14:cNvPr>
                <p14:cNvContentPartPr/>
                <p14:nvPr/>
              </p14:nvContentPartPr>
              <p14:xfrm>
                <a:off x="3965969" y="1236449"/>
                <a:ext cx="219240" cy="162360"/>
              </p14:xfrm>
            </p:contentPart>
          </mc:Choice>
          <mc:Fallback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FF71E570-E8FE-1E69-5228-C4449F523802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956969" y="1227809"/>
                  <a:ext cx="236880" cy="180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4B7DC89D-B9C5-AB21-A650-FD0B17A0522B}"/>
              </a:ext>
            </a:extLst>
          </p:cNvPr>
          <p:cNvGrpSpPr/>
          <p:nvPr/>
        </p:nvGrpSpPr>
        <p:grpSpPr>
          <a:xfrm>
            <a:off x="4600649" y="1177049"/>
            <a:ext cx="895320" cy="247680"/>
            <a:chOff x="4600649" y="1177049"/>
            <a:chExt cx="895320" cy="247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CDA5676E-CD60-F36B-443F-BE1AE8902639}"/>
                    </a:ext>
                  </a:extLst>
                </p14:cNvPr>
                <p14:cNvContentPartPr/>
                <p14:nvPr/>
              </p14:nvContentPartPr>
              <p14:xfrm>
                <a:off x="4600649" y="1237529"/>
                <a:ext cx="226800" cy="187200"/>
              </p14:xfrm>
            </p:contentPart>
          </mc:Choice>
          <mc:Fallback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CDA5676E-CD60-F36B-443F-BE1AE8902639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4592009" y="1228529"/>
                  <a:ext cx="24444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D46426D0-82E0-DB91-0421-C016A7C142C2}"/>
                    </a:ext>
                  </a:extLst>
                </p14:cNvPr>
                <p14:cNvContentPartPr/>
                <p14:nvPr/>
              </p14:nvContentPartPr>
              <p14:xfrm>
                <a:off x="4874969" y="1259849"/>
                <a:ext cx="145080" cy="135000"/>
              </p14:xfrm>
            </p:contentPart>
          </mc:Choice>
          <mc:Fallback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D46426D0-82E0-DB91-0421-C016A7C142C2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4866329" y="1251209"/>
                  <a:ext cx="16272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D13982DD-210D-1644-6219-3B6FCF098EDF}"/>
                    </a:ext>
                  </a:extLst>
                </p14:cNvPr>
                <p14:cNvContentPartPr/>
                <p14:nvPr/>
              </p14:nvContentPartPr>
              <p14:xfrm>
                <a:off x="5085569" y="1218089"/>
                <a:ext cx="159120" cy="159120"/>
              </p14:xfrm>
            </p:contentPart>
          </mc:Choice>
          <mc:Fallback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D13982DD-210D-1644-6219-3B6FCF098EDF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5076569" y="1209449"/>
                  <a:ext cx="17676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22040CD9-4F69-BA52-A9A4-C43ADE1E04C3}"/>
                    </a:ext>
                  </a:extLst>
                </p14:cNvPr>
                <p14:cNvContentPartPr/>
                <p14:nvPr/>
              </p14:nvContentPartPr>
              <p14:xfrm>
                <a:off x="5305169" y="1177049"/>
                <a:ext cx="190800" cy="222840"/>
              </p14:xfrm>
            </p:contentPart>
          </mc:Choice>
          <mc:Fallback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22040CD9-4F69-BA52-A9A4-C43ADE1E04C3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5296169" y="1168049"/>
                  <a:ext cx="208440" cy="240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D36FF0B-DE6B-1B96-4277-8502A2E0C7F6}"/>
              </a:ext>
            </a:extLst>
          </p:cNvPr>
          <p:cNvGrpSpPr/>
          <p:nvPr/>
        </p:nvGrpSpPr>
        <p:grpSpPr>
          <a:xfrm>
            <a:off x="6041729" y="970769"/>
            <a:ext cx="1906560" cy="610200"/>
            <a:chOff x="6041729" y="970769"/>
            <a:chExt cx="1906560" cy="610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8AA67238-DDBC-9574-ECEB-231AE0F40699}"/>
                    </a:ext>
                  </a:extLst>
                </p14:cNvPr>
                <p14:cNvContentPartPr/>
                <p14:nvPr/>
              </p14:nvContentPartPr>
              <p14:xfrm>
                <a:off x="6041729" y="1228889"/>
                <a:ext cx="247680" cy="153000"/>
              </p14:xfrm>
            </p:contentPart>
          </mc:Choice>
          <mc:Fallback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8AA67238-DDBC-9574-ECEB-231AE0F40699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6033089" y="1219889"/>
                  <a:ext cx="2653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B8CD268C-6138-6528-BD2D-F4A2B46769EE}"/>
                    </a:ext>
                  </a:extLst>
                </p14:cNvPr>
                <p14:cNvContentPartPr/>
                <p14:nvPr/>
              </p14:nvContentPartPr>
              <p14:xfrm>
                <a:off x="6352769" y="1210169"/>
                <a:ext cx="157680" cy="370800"/>
              </p14:xfrm>
            </p:contentPart>
          </mc:Choice>
          <mc:Fallback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B8CD268C-6138-6528-BD2D-F4A2B46769EE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6344129" y="1201169"/>
                  <a:ext cx="175320" cy="38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4628986F-5C8B-60FB-1895-601C03AB0166}"/>
                    </a:ext>
                  </a:extLst>
                </p14:cNvPr>
                <p14:cNvContentPartPr/>
                <p14:nvPr/>
              </p14:nvContentPartPr>
              <p14:xfrm>
                <a:off x="6639689" y="1214849"/>
                <a:ext cx="39960" cy="162000"/>
              </p14:xfrm>
            </p:contentPart>
          </mc:Choice>
          <mc:Fallback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4628986F-5C8B-60FB-1895-601C03AB0166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6630689" y="1205849"/>
                  <a:ext cx="5760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A1357C6E-D07D-1D57-F113-7F48DA0AB9B0}"/>
                    </a:ext>
                  </a:extLst>
                </p14:cNvPr>
                <p14:cNvContentPartPr/>
                <p14:nvPr/>
              </p14:nvContentPartPr>
              <p14:xfrm>
                <a:off x="6742289" y="1032689"/>
                <a:ext cx="231480" cy="316080"/>
              </p14:xfrm>
            </p:contentPart>
          </mc:Choice>
          <mc:Fallback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A1357C6E-D07D-1D57-F113-7F48DA0AB9B0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6733289" y="1024049"/>
                  <a:ext cx="249120" cy="33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35325A31-C875-F2AB-B4D5-5282E6647401}"/>
                    </a:ext>
                  </a:extLst>
                </p14:cNvPr>
                <p14:cNvContentPartPr/>
                <p14:nvPr/>
              </p14:nvContentPartPr>
              <p14:xfrm>
                <a:off x="7129649" y="1206569"/>
                <a:ext cx="200520" cy="124200"/>
              </p14:xfrm>
            </p:contentPart>
          </mc:Choice>
          <mc:Fallback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35325A31-C875-F2AB-B4D5-5282E6647401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7120649" y="1197569"/>
                  <a:ext cx="21816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A594702C-ECDD-F662-C821-5CAB8B1ED5D4}"/>
                    </a:ext>
                  </a:extLst>
                </p14:cNvPr>
                <p14:cNvContentPartPr/>
                <p14:nvPr/>
              </p14:nvContentPartPr>
              <p14:xfrm>
                <a:off x="7115249" y="1100369"/>
                <a:ext cx="33840" cy="381960"/>
              </p14:xfrm>
            </p:contentPart>
          </mc:Choice>
          <mc:Fallback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A594702C-ECDD-F662-C821-5CAB8B1ED5D4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7106609" y="1091369"/>
                  <a:ext cx="51480" cy="39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C42F275D-B92E-ACC1-B6E8-E69BE2C68B1A}"/>
                    </a:ext>
                  </a:extLst>
                </p14:cNvPr>
                <p14:cNvContentPartPr/>
                <p14:nvPr/>
              </p14:nvContentPartPr>
              <p14:xfrm>
                <a:off x="7379129" y="1184969"/>
                <a:ext cx="112680" cy="133200"/>
              </p14:xfrm>
            </p:contentPart>
          </mc:Choice>
          <mc:Fallback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C42F275D-B92E-ACC1-B6E8-E69BE2C68B1A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7370489" y="1176329"/>
                  <a:ext cx="1303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6CF0AE9B-98E0-E003-5714-A30A26EBB70D}"/>
                    </a:ext>
                  </a:extLst>
                </p14:cNvPr>
                <p14:cNvContentPartPr/>
                <p14:nvPr/>
              </p14:nvContentPartPr>
              <p14:xfrm>
                <a:off x="7595129" y="1178849"/>
                <a:ext cx="118440" cy="149040"/>
              </p14:xfrm>
            </p:contentPart>
          </mc:Choice>
          <mc:Fallback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6CF0AE9B-98E0-E003-5714-A30A26EBB70D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7586489" y="1169849"/>
                  <a:ext cx="13608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FBA3033F-16BC-759A-1EB2-FE8ADDCAF3CC}"/>
                    </a:ext>
                  </a:extLst>
                </p14:cNvPr>
                <p14:cNvContentPartPr/>
                <p14:nvPr/>
              </p14:nvContentPartPr>
              <p14:xfrm>
                <a:off x="7622489" y="970769"/>
                <a:ext cx="1440" cy="77760"/>
              </p14:xfrm>
            </p:contentPart>
          </mc:Choice>
          <mc:Fallback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FBA3033F-16BC-759A-1EB2-FE8ADDCAF3CC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7613849" y="961769"/>
                  <a:ext cx="190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D1C98905-5E8E-3417-AB97-CF2B865009EB}"/>
                    </a:ext>
                  </a:extLst>
                </p14:cNvPr>
                <p14:cNvContentPartPr/>
                <p14:nvPr/>
              </p14:nvContentPartPr>
              <p14:xfrm>
                <a:off x="7790969" y="1143209"/>
                <a:ext cx="157320" cy="211680"/>
              </p14:xfrm>
            </p:contentPart>
          </mc:Choice>
          <mc:Fallback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D1C98905-5E8E-3417-AB97-CF2B865009EB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781969" y="1134209"/>
                  <a:ext cx="174960" cy="229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10E42F72-ECB2-AC08-79C8-742497FDDA57}"/>
              </a:ext>
            </a:extLst>
          </p:cNvPr>
          <p:cNvGrpSpPr/>
          <p:nvPr/>
        </p:nvGrpSpPr>
        <p:grpSpPr>
          <a:xfrm>
            <a:off x="7914089" y="1948889"/>
            <a:ext cx="680760" cy="187560"/>
            <a:chOff x="7914089" y="1948889"/>
            <a:chExt cx="680760" cy="187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0B2C2939-1ABE-27D5-97B7-39F81D4400BD}"/>
                    </a:ext>
                  </a:extLst>
                </p14:cNvPr>
                <p14:cNvContentPartPr/>
                <p14:nvPr/>
              </p14:nvContentPartPr>
              <p14:xfrm>
                <a:off x="7914089" y="1948889"/>
                <a:ext cx="267120" cy="177120"/>
              </p14:xfrm>
            </p:contentPart>
          </mc:Choice>
          <mc:Fallback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0B2C2939-1ABE-27D5-97B7-39F81D4400BD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7905089" y="1939889"/>
                  <a:ext cx="28476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21D9BCAE-265D-02FC-55F3-4F9AC32A18D9}"/>
                    </a:ext>
                  </a:extLst>
                </p14:cNvPr>
                <p14:cNvContentPartPr/>
                <p14:nvPr/>
              </p14:nvContentPartPr>
              <p14:xfrm>
                <a:off x="8260409" y="1951049"/>
                <a:ext cx="334440" cy="185400"/>
              </p14:xfrm>
            </p:contentPart>
          </mc:Choice>
          <mc:Fallback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21D9BCAE-265D-02FC-55F3-4F9AC32A18D9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251409" y="1942409"/>
                  <a:ext cx="352080" cy="20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CB232BD6-902C-70BE-5252-256884E24F87}"/>
              </a:ext>
            </a:extLst>
          </p:cNvPr>
          <p:cNvGrpSpPr/>
          <p:nvPr/>
        </p:nvGrpSpPr>
        <p:grpSpPr>
          <a:xfrm>
            <a:off x="8981489" y="1797689"/>
            <a:ext cx="1163160" cy="416160"/>
            <a:chOff x="8981489" y="1797689"/>
            <a:chExt cx="1163160" cy="416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0FBDEA7C-5AB5-2305-10B9-EEC42D419C08}"/>
                    </a:ext>
                  </a:extLst>
                </p14:cNvPr>
                <p14:cNvContentPartPr/>
                <p14:nvPr/>
              </p14:nvContentPartPr>
              <p14:xfrm>
                <a:off x="8981489" y="1797689"/>
                <a:ext cx="173880" cy="322920"/>
              </p14:xfrm>
            </p:contentPart>
          </mc:Choice>
          <mc:Fallback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0FBDEA7C-5AB5-2305-10B9-EEC42D419C08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972849" y="1788689"/>
                  <a:ext cx="19152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CA07E652-8F07-7E3B-D5BF-9419E79E181C}"/>
                    </a:ext>
                  </a:extLst>
                </p14:cNvPr>
                <p14:cNvContentPartPr/>
                <p14:nvPr/>
              </p14:nvContentPartPr>
              <p14:xfrm>
                <a:off x="9314849" y="1916129"/>
                <a:ext cx="154440" cy="212760"/>
              </p14:xfrm>
            </p:contentPart>
          </mc:Choice>
          <mc:Fallback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CA07E652-8F07-7E3B-D5BF-9419E79E181C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9306209" y="1907129"/>
                  <a:ext cx="17208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448BDF6E-CE5A-22C4-7D8A-3639BBD054AD}"/>
                    </a:ext>
                  </a:extLst>
                </p14:cNvPr>
                <p14:cNvContentPartPr/>
                <p14:nvPr/>
              </p14:nvContentPartPr>
              <p14:xfrm>
                <a:off x="9527249" y="1811729"/>
                <a:ext cx="194760" cy="402120"/>
              </p14:xfrm>
            </p:contentPart>
          </mc:Choice>
          <mc:Fallback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448BDF6E-CE5A-22C4-7D8A-3639BBD054A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9518249" y="1802729"/>
                  <a:ext cx="212400" cy="41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515D9DB8-5779-9F39-DAF0-BE6D61A21EC5}"/>
                    </a:ext>
                  </a:extLst>
                </p14:cNvPr>
                <p14:cNvContentPartPr/>
                <p14:nvPr/>
              </p14:nvContentPartPr>
              <p14:xfrm>
                <a:off x="9808049" y="1928369"/>
                <a:ext cx="36000" cy="19692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515D9DB8-5779-9F39-DAF0-BE6D61A21EC5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9799409" y="1919729"/>
                  <a:ext cx="5364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E347BD25-E55D-643E-3477-89F46A7B1BDB}"/>
                    </a:ext>
                  </a:extLst>
                </p14:cNvPr>
                <p14:cNvContentPartPr/>
                <p14:nvPr/>
              </p14:nvContentPartPr>
              <p14:xfrm>
                <a:off x="9954209" y="1959689"/>
                <a:ext cx="190440" cy="17748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E347BD25-E55D-643E-3477-89F46A7B1BDB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9945209" y="1951049"/>
                  <a:ext cx="20808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608A18FB-7B64-FB91-9C79-A4375DB5F768}"/>
                    </a:ext>
                  </a:extLst>
                </p14:cNvPr>
                <p14:cNvContentPartPr/>
                <p14:nvPr/>
              </p14:nvContentPartPr>
              <p14:xfrm>
                <a:off x="10025849" y="1835129"/>
                <a:ext cx="10800" cy="36720"/>
              </p14:xfrm>
            </p:contentPart>
          </mc:Choice>
          <mc:Fallback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608A18FB-7B64-FB91-9C79-A4375DB5F768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0017209" y="1826489"/>
                  <a:ext cx="28440" cy="5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3C6186A6-A984-2650-8D5F-79A74EB94C5D}"/>
              </a:ext>
            </a:extLst>
          </p:cNvPr>
          <p:cNvGrpSpPr/>
          <p:nvPr/>
        </p:nvGrpSpPr>
        <p:grpSpPr>
          <a:xfrm>
            <a:off x="10427249" y="1979849"/>
            <a:ext cx="690480" cy="267480"/>
            <a:chOff x="10427249" y="1979849"/>
            <a:chExt cx="690480" cy="267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2BF8F3A3-A1D5-7BFF-82F8-0A6B059E2104}"/>
                    </a:ext>
                  </a:extLst>
                </p14:cNvPr>
                <p14:cNvContentPartPr/>
                <p14:nvPr/>
              </p14:nvContentPartPr>
              <p14:xfrm>
                <a:off x="10427249" y="1979849"/>
                <a:ext cx="405720" cy="267480"/>
              </p14:xfrm>
            </p:contentPart>
          </mc:Choice>
          <mc:Fallback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2BF8F3A3-A1D5-7BFF-82F8-0A6B059E2104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0418249" y="1970849"/>
                  <a:ext cx="42336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E4A6EE2A-52E6-AFB6-DC4E-0EAD3B0BA46E}"/>
                    </a:ext>
                  </a:extLst>
                </p14:cNvPr>
                <p14:cNvContentPartPr/>
                <p14:nvPr/>
              </p14:nvContentPartPr>
              <p14:xfrm>
                <a:off x="10959329" y="1997849"/>
                <a:ext cx="158400" cy="18576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E4A6EE2A-52E6-AFB6-DC4E-0EAD3B0BA46E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0950689" y="1988849"/>
                  <a:ext cx="176040" cy="203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0BC16013-D85F-7CC1-2CB1-FEDEE0FB486B}"/>
              </a:ext>
            </a:extLst>
          </p:cNvPr>
          <p:cNvGrpSpPr/>
          <p:nvPr/>
        </p:nvGrpSpPr>
        <p:grpSpPr>
          <a:xfrm>
            <a:off x="463889" y="1751969"/>
            <a:ext cx="2013840" cy="1153800"/>
            <a:chOff x="463889" y="1751969"/>
            <a:chExt cx="2013840" cy="1153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2C2F4367-4E02-C50C-1C7F-5B0E998EBA56}"/>
                    </a:ext>
                  </a:extLst>
                </p14:cNvPr>
                <p14:cNvContentPartPr/>
                <p14:nvPr/>
              </p14:nvContentPartPr>
              <p14:xfrm>
                <a:off x="463889" y="1838729"/>
                <a:ext cx="285120" cy="265680"/>
              </p14:xfrm>
            </p:contentPart>
          </mc:Choice>
          <mc:Fallback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2C2F4367-4E02-C50C-1C7F-5B0E998EBA56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55249" y="1830089"/>
                  <a:ext cx="30276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99C8B311-A8E2-CE26-C685-8F40A590954B}"/>
                    </a:ext>
                  </a:extLst>
                </p14:cNvPr>
                <p14:cNvContentPartPr/>
                <p14:nvPr/>
              </p14:nvContentPartPr>
              <p14:xfrm>
                <a:off x="828209" y="1927289"/>
                <a:ext cx="135360" cy="351360"/>
              </p14:xfrm>
            </p:contentPart>
          </mc:Choice>
          <mc:Fallback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99C8B311-A8E2-CE26-C685-8F40A590954B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819209" y="1918649"/>
                  <a:ext cx="153000" cy="36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2E91EA83-0EB3-F60D-16BA-F87F55A37C3A}"/>
                    </a:ext>
                  </a:extLst>
                </p14:cNvPr>
                <p14:cNvContentPartPr/>
                <p14:nvPr/>
              </p14:nvContentPartPr>
              <p14:xfrm>
                <a:off x="1051769" y="1891289"/>
                <a:ext cx="178920" cy="149760"/>
              </p14:xfrm>
            </p:contentPart>
          </mc:Choice>
          <mc:Fallback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2E91EA83-0EB3-F60D-16BA-F87F55A37C3A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043129" y="1882289"/>
                  <a:ext cx="19656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EF0BEF39-E6C5-3B0C-5501-912887C5E7B6}"/>
                    </a:ext>
                  </a:extLst>
                </p14:cNvPr>
                <p14:cNvContentPartPr/>
                <p14:nvPr/>
              </p14:nvContentPartPr>
              <p14:xfrm>
                <a:off x="1330049" y="1812809"/>
                <a:ext cx="169560" cy="394560"/>
              </p14:xfrm>
            </p:contentPart>
          </mc:Choice>
          <mc:Fallback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EF0BEF39-E6C5-3B0C-5501-912887C5E7B6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321409" y="1804169"/>
                  <a:ext cx="187200" cy="41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4BD34C3B-88AA-365B-9374-C39AA6B206BA}"/>
                    </a:ext>
                  </a:extLst>
                </p14:cNvPr>
                <p14:cNvContentPartPr/>
                <p14:nvPr/>
              </p14:nvContentPartPr>
              <p14:xfrm>
                <a:off x="1556849" y="1896329"/>
                <a:ext cx="191880" cy="177840"/>
              </p14:xfrm>
            </p:contentPart>
          </mc:Choice>
          <mc:Fallback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4BD34C3B-88AA-365B-9374-C39AA6B206BA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547849" y="1887329"/>
                  <a:ext cx="20952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14C3FE0D-56C4-C300-3945-297C1AB3566F}"/>
                    </a:ext>
                  </a:extLst>
                </p14:cNvPr>
                <p14:cNvContentPartPr/>
                <p14:nvPr/>
              </p14:nvContentPartPr>
              <p14:xfrm>
                <a:off x="1652969" y="1751969"/>
                <a:ext cx="12600" cy="15480"/>
              </p14:xfrm>
            </p:contentPart>
          </mc:Choice>
          <mc:Fallback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14C3FE0D-56C4-C300-3945-297C1AB3566F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644329" y="1742969"/>
                  <a:ext cx="3024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67DB50A3-7984-EABC-4F41-908FE618D0FD}"/>
                    </a:ext>
                  </a:extLst>
                </p14:cNvPr>
                <p14:cNvContentPartPr/>
                <p14:nvPr/>
              </p14:nvContentPartPr>
              <p14:xfrm>
                <a:off x="1894889" y="1846649"/>
                <a:ext cx="248760" cy="197640"/>
              </p14:xfrm>
            </p:contentPart>
          </mc:Choice>
          <mc:Fallback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67DB50A3-7984-EABC-4F41-908FE618D0FD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885889" y="1838009"/>
                  <a:ext cx="26640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E02B2D67-5D40-7E20-0520-C3D12BC9AED4}"/>
                    </a:ext>
                  </a:extLst>
                </p14:cNvPr>
                <p14:cNvContentPartPr/>
                <p14:nvPr/>
              </p14:nvContentPartPr>
              <p14:xfrm>
                <a:off x="695729" y="2509049"/>
                <a:ext cx="181080" cy="354600"/>
              </p14:xfrm>
            </p:contentPart>
          </mc:Choice>
          <mc:Fallback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E02B2D67-5D40-7E20-0520-C3D12BC9AED4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686729" y="2500409"/>
                  <a:ext cx="198720" cy="37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0D2E5F71-45B2-E4AF-8A01-DAB964C055ED}"/>
                    </a:ext>
                  </a:extLst>
                </p14:cNvPr>
                <p14:cNvContentPartPr/>
                <p14:nvPr/>
              </p14:nvContentPartPr>
              <p14:xfrm>
                <a:off x="945929" y="2517689"/>
                <a:ext cx="146520" cy="388080"/>
              </p14:xfrm>
            </p:contentPart>
          </mc:Choice>
          <mc:Fallback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0D2E5F71-45B2-E4AF-8A01-DAB964C055ED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936929" y="2509049"/>
                  <a:ext cx="164160" cy="40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AACCFFD8-9E37-DEC7-A7F2-E116B93C3232}"/>
                    </a:ext>
                  </a:extLst>
                </p14:cNvPr>
                <p14:cNvContentPartPr/>
                <p14:nvPr/>
              </p14:nvContentPartPr>
              <p14:xfrm>
                <a:off x="1137449" y="2529209"/>
                <a:ext cx="139320" cy="134280"/>
              </p14:xfrm>
            </p:contentPart>
          </mc:Choice>
          <mc:Fallback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AACCFFD8-9E37-DEC7-A7F2-E116B93C3232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128449" y="2520569"/>
                  <a:ext cx="1569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7B4CAA3C-A553-D9BB-53E1-FE37E73D6626}"/>
                    </a:ext>
                  </a:extLst>
                </p14:cNvPr>
                <p14:cNvContentPartPr/>
                <p14:nvPr/>
              </p14:nvContentPartPr>
              <p14:xfrm>
                <a:off x="1208009" y="2385569"/>
                <a:ext cx="87840" cy="277200"/>
              </p14:xfrm>
            </p:contentPart>
          </mc:Choice>
          <mc:Fallback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7B4CAA3C-A553-D9BB-53E1-FE37E73D6626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199369" y="2376929"/>
                  <a:ext cx="10548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8CC2A731-7EE0-CF31-BD60-773234221C64}"/>
                    </a:ext>
                  </a:extLst>
                </p14:cNvPr>
                <p14:cNvContentPartPr/>
                <p14:nvPr/>
              </p14:nvContentPartPr>
              <p14:xfrm>
                <a:off x="1440569" y="2488889"/>
                <a:ext cx="172800" cy="133560"/>
              </p14:xfrm>
            </p:contentPart>
          </mc:Choice>
          <mc:Fallback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8CC2A731-7EE0-CF31-BD60-773234221C64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431929" y="2479889"/>
                  <a:ext cx="1904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C3984AE8-E540-6CDC-D6A0-3F2B315AEEA7}"/>
                    </a:ext>
                  </a:extLst>
                </p14:cNvPr>
                <p14:cNvContentPartPr/>
                <p14:nvPr/>
              </p14:nvContentPartPr>
              <p14:xfrm>
                <a:off x="1504289" y="2423729"/>
                <a:ext cx="9000" cy="353520"/>
              </p14:xfrm>
            </p:contentPart>
          </mc:Choice>
          <mc:Fallback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C3984AE8-E540-6CDC-D6A0-3F2B315AEEA7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495649" y="2415089"/>
                  <a:ext cx="26640" cy="37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4109E460-FB8B-0340-FB3A-47F5072DF691}"/>
                    </a:ext>
                  </a:extLst>
                </p14:cNvPr>
                <p14:cNvContentPartPr/>
                <p14:nvPr/>
              </p14:nvContentPartPr>
              <p14:xfrm>
                <a:off x="1634609" y="2488169"/>
                <a:ext cx="109440" cy="144360"/>
              </p14:xfrm>
            </p:contentPart>
          </mc:Choice>
          <mc:Fallback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4109E460-FB8B-0340-FB3A-47F5072DF691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1625609" y="2479529"/>
                  <a:ext cx="12708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3B7C4595-A39A-2ACD-2F28-CCB49A69055A}"/>
                    </a:ext>
                  </a:extLst>
                </p14:cNvPr>
                <p14:cNvContentPartPr/>
                <p14:nvPr/>
              </p14:nvContentPartPr>
              <p14:xfrm>
                <a:off x="1793729" y="2446769"/>
                <a:ext cx="130680" cy="176760"/>
              </p14:xfrm>
            </p:contentPart>
          </mc:Choice>
          <mc:Fallback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3B7C4595-A39A-2ACD-2F28-CCB49A69055A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785089" y="2437769"/>
                  <a:ext cx="14832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C8AE7713-2DFE-C96F-EB60-AE4F395A4852}"/>
                    </a:ext>
                  </a:extLst>
                </p14:cNvPr>
                <p14:cNvContentPartPr/>
                <p14:nvPr/>
              </p14:nvContentPartPr>
              <p14:xfrm>
                <a:off x="2087849" y="2448209"/>
                <a:ext cx="184680" cy="158760"/>
              </p14:xfrm>
            </p:contentPart>
          </mc:Choice>
          <mc:Fallback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C8AE7713-2DFE-C96F-EB60-AE4F395A4852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2078849" y="2439209"/>
                  <a:ext cx="20232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B873504F-4874-1332-20FF-511D569C0FF7}"/>
                    </a:ext>
                  </a:extLst>
                </p14:cNvPr>
                <p14:cNvContentPartPr/>
                <p14:nvPr/>
              </p14:nvContentPartPr>
              <p14:xfrm>
                <a:off x="2047889" y="2314289"/>
                <a:ext cx="97560" cy="491760"/>
              </p14:xfrm>
            </p:contentPart>
          </mc:Choice>
          <mc:Fallback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B873504F-4874-1332-20FF-511D569C0FF7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2038889" y="2305289"/>
                  <a:ext cx="115200" cy="50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944A48CA-9B89-0AC1-B140-E7DAE04B5873}"/>
                    </a:ext>
                  </a:extLst>
                </p14:cNvPr>
                <p14:cNvContentPartPr/>
                <p14:nvPr/>
              </p14:nvContentPartPr>
              <p14:xfrm>
                <a:off x="2343449" y="2406809"/>
                <a:ext cx="134280" cy="225000"/>
              </p14:xfrm>
            </p:contentPart>
          </mc:Choice>
          <mc:Fallback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944A48CA-9B89-0AC1-B140-E7DAE04B5873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2334809" y="2397809"/>
                  <a:ext cx="151920" cy="242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ACB9173D-AED5-4770-6032-49D2B5F267D3}"/>
              </a:ext>
            </a:extLst>
          </p:cNvPr>
          <p:cNvGrpSpPr/>
          <p:nvPr/>
        </p:nvGrpSpPr>
        <p:grpSpPr>
          <a:xfrm>
            <a:off x="2713169" y="1743329"/>
            <a:ext cx="5309640" cy="1203480"/>
            <a:chOff x="2713169" y="1743329"/>
            <a:chExt cx="5309640" cy="1203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56EA9F54-D2A6-8EE6-5294-F0F2DF11BAC7}"/>
                    </a:ext>
                  </a:extLst>
                </p14:cNvPr>
                <p14:cNvContentPartPr/>
                <p14:nvPr/>
              </p14:nvContentPartPr>
              <p14:xfrm>
                <a:off x="5842649" y="1872929"/>
                <a:ext cx="231120" cy="362880"/>
              </p14:xfrm>
            </p:contentPart>
          </mc:Choice>
          <mc:Fallback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56EA9F54-D2A6-8EE6-5294-F0F2DF11BAC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5834009" y="1863929"/>
                  <a:ext cx="248760" cy="38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BB71D356-E1BC-89C5-D7E1-2F1D291D75AC}"/>
                    </a:ext>
                  </a:extLst>
                </p14:cNvPr>
                <p14:cNvContentPartPr/>
                <p14:nvPr/>
              </p14:nvContentPartPr>
              <p14:xfrm>
                <a:off x="6120929" y="1911089"/>
                <a:ext cx="158760" cy="358920"/>
              </p14:xfrm>
            </p:contentPart>
          </mc:Choice>
          <mc:Fallback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BB71D356-E1BC-89C5-D7E1-2F1D291D75AC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6112289" y="1902089"/>
                  <a:ext cx="176400" cy="37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C1482508-64CB-A3B6-8E06-FC03F23BC431}"/>
                    </a:ext>
                  </a:extLst>
                </p14:cNvPr>
                <p14:cNvContentPartPr/>
                <p14:nvPr/>
              </p14:nvContentPartPr>
              <p14:xfrm>
                <a:off x="6323969" y="1935209"/>
                <a:ext cx="549000" cy="151200"/>
              </p14:xfrm>
            </p:contentPart>
          </mc:Choice>
          <mc:Fallback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C1482508-64CB-A3B6-8E06-FC03F23BC431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6315329" y="1926569"/>
                  <a:ext cx="5666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6F422877-B370-10D6-6241-4AEFEE6B8D30}"/>
                    </a:ext>
                  </a:extLst>
                </p14:cNvPr>
                <p14:cNvContentPartPr/>
                <p14:nvPr/>
              </p14:nvContentPartPr>
              <p14:xfrm>
                <a:off x="6595769" y="1899929"/>
                <a:ext cx="48960" cy="345600"/>
              </p14:xfrm>
            </p:contentPart>
          </mc:Choice>
          <mc:Fallback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6F422877-B370-10D6-6241-4AEFEE6B8D30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6587129" y="1891289"/>
                  <a:ext cx="6660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E895C31A-FADE-0653-08FB-C4BA44CD4E4B}"/>
                    </a:ext>
                  </a:extLst>
                </p14:cNvPr>
                <p14:cNvContentPartPr/>
                <p14:nvPr/>
              </p14:nvContentPartPr>
              <p14:xfrm>
                <a:off x="6915089" y="1960049"/>
                <a:ext cx="200520" cy="106560"/>
              </p14:xfrm>
            </p:contentPart>
          </mc:Choice>
          <mc:Fallback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E895C31A-FADE-0653-08FB-C4BA44CD4E4B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6906089" y="1951409"/>
                  <a:ext cx="2181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EA1888AF-BFAC-A483-92E2-A939A5A79698}"/>
                    </a:ext>
                  </a:extLst>
                </p14:cNvPr>
                <p14:cNvContentPartPr/>
                <p14:nvPr/>
              </p14:nvContentPartPr>
              <p14:xfrm>
                <a:off x="6869369" y="1893809"/>
                <a:ext cx="65880" cy="362880"/>
              </p14:xfrm>
            </p:contentPart>
          </mc:Choice>
          <mc:Fallback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EA1888AF-BFAC-A483-92E2-A939A5A79698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6860369" y="1885169"/>
                  <a:ext cx="83520" cy="38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D8879D8F-745A-7E2C-A493-70777733F926}"/>
                    </a:ext>
                  </a:extLst>
                </p14:cNvPr>
                <p14:cNvContentPartPr/>
                <p14:nvPr/>
              </p14:nvContentPartPr>
              <p14:xfrm>
                <a:off x="7131449" y="1960409"/>
                <a:ext cx="208440" cy="155880"/>
              </p14:xfrm>
            </p:contentPart>
          </mc:Choice>
          <mc:Fallback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D8879D8F-745A-7E2C-A493-70777733F926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7122809" y="1951769"/>
                  <a:ext cx="22608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33CB3CC7-2692-7093-88BF-BD27C6854ACE}"/>
                    </a:ext>
                  </a:extLst>
                </p14:cNvPr>
                <p14:cNvContentPartPr/>
                <p14:nvPr/>
              </p14:nvContentPartPr>
              <p14:xfrm>
                <a:off x="7261049" y="1743329"/>
                <a:ext cx="5400" cy="70560"/>
              </p14:xfrm>
            </p:contentPart>
          </mc:Choice>
          <mc:Fallback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33CB3CC7-2692-7093-88BF-BD27C6854ACE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7252409" y="1734689"/>
                  <a:ext cx="2304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F3FBD410-F6EA-26B3-453C-073BBF0EB2D8}"/>
                    </a:ext>
                  </a:extLst>
                </p14:cNvPr>
                <p14:cNvContentPartPr/>
                <p14:nvPr/>
              </p14:nvContentPartPr>
              <p14:xfrm>
                <a:off x="2713169" y="1867529"/>
                <a:ext cx="27720" cy="200880"/>
              </p14:xfrm>
            </p:contentPart>
          </mc:Choice>
          <mc:Fallback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F3FBD410-F6EA-26B3-453C-073BBF0EB2D8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2704169" y="1858529"/>
                  <a:ext cx="4536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295E32E7-9B7D-BF95-EF55-CBF32D678DF9}"/>
                    </a:ext>
                  </a:extLst>
                </p14:cNvPr>
                <p14:cNvContentPartPr/>
                <p14:nvPr/>
              </p14:nvContentPartPr>
              <p14:xfrm>
                <a:off x="2716049" y="1871489"/>
                <a:ext cx="167400" cy="208440"/>
              </p14:xfrm>
            </p:contentPart>
          </mc:Choice>
          <mc:Fallback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295E32E7-9B7D-BF95-EF55-CBF32D678DF9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707049" y="1862849"/>
                  <a:ext cx="18504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CE58CA4F-2894-35F8-0308-3EF21BA24579}"/>
                    </a:ext>
                  </a:extLst>
                </p14:cNvPr>
                <p14:cNvContentPartPr/>
                <p14:nvPr/>
              </p14:nvContentPartPr>
              <p14:xfrm>
                <a:off x="2996849" y="1883009"/>
                <a:ext cx="170280" cy="168840"/>
              </p14:xfrm>
            </p:contentPart>
          </mc:Choice>
          <mc:Fallback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CE58CA4F-2894-35F8-0308-3EF21BA24579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988209" y="1874009"/>
                  <a:ext cx="18792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351EC821-0289-57F4-5454-2FD55286DAA1}"/>
                    </a:ext>
                  </a:extLst>
                </p14:cNvPr>
                <p14:cNvContentPartPr/>
                <p14:nvPr/>
              </p14:nvContentPartPr>
              <p14:xfrm>
                <a:off x="3260009" y="1863569"/>
                <a:ext cx="215640" cy="197280"/>
              </p14:xfrm>
            </p:contentPart>
          </mc:Choice>
          <mc:Fallback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351EC821-0289-57F4-5454-2FD55286DAA1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3251369" y="1854569"/>
                  <a:ext cx="23328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7BC5BA8A-DAB9-DF41-1FB6-DDDFF54378E4}"/>
                    </a:ext>
                  </a:extLst>
                </p14:cNvPr>
                <p14:cNvContentPartPr/>
                <p14:nvPr/>
              </p14:nvContentPartPr>
              <p14:xfrm>
                <a:off x="3552689" y="1877609"/>
                <a:ext cx="151200" cy="173160"/>
              </p14:xfrm>
            </p:contentPart>
          </mc:Choice>
          <mc:Fallback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7BC5BA8A-DAB9-DF41-1FB6-DDDFF54378E4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3544049" y="1868969"/>
                  <a:ext cx="16884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413AA62C-FF95-BF60-5F59-E82FD4AFE05F}"/>
                    </a:ext>
                  </a:extLst>
                </p14:cNvPr>
                <p14:cNvContentPartPr/>
                <p14:nvPr/>
              </p14:nvContentPartPr>
              <p14:xfrm>
                <a:off x="3865889" y="1849529"/>
                <a:ext cx="23760" cy="210960"/>
              </p14:xfrm>
            </p:contentPart>
          </mc:Choice>
          <mc:Fallback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413AA62C-FF95-BF60-5F59-E82FD4AFE05F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3857249" y="1840889"/>
                  <a:ext cx="4140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D36F3481-DFAC-9120-4B54-D7BF6796311F}"/>
                    </a:ext>
                  </a:extLst>
                </p14:cNvPr>
                <p14:cNvContentPartPr/>
                <p14:nvPr/>
              </p14:nvContentPartPr>
              <p14:xfrm>
                <a:off x="3873809" y="1864289"/>
                <a:ext cx="189000" cy="215280"/>
              </p14:xfrm>
            </p:contentPart>
          </mc:Choice>
          <mc:Fallback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D36F3481-DFAC-9120-4B54-D7BF6796311F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3865169" y="1855289"/>
                  <a:ext cx="20664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4EA83B7E-2CE9-827A-F979-FFB4D250273D}"/>
                    </a:ext>
                  </a:extLst>
                </p14:cNvPr>
                <p14:cNvContentPartPr/>
                <p14:nvPr/>
              </p14:nvContentPartPr>
              <p14:xfrm>
                <a:off x="4134809" y="1927649"/>
                <a:ext cx="129240" cy="150120"/>
              </p14:xfrm>
            </p:contentPart>
          </mc:Choice>
          <mc:Fallback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4EA83B7E-2CE9-827A-F979-FFB4D250273D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4125809" y="1919009"/>
                  <a:ext cx="14688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C8F27336-38FC-518E-58E0-C2335AA3FFDF}"/>
                    </a:ext>
                  </a:extLst>
                </p14:cNvPr>
                <p14:cNvContentPartPr/>
                <p14:nvPr/>
              </p14:nvContentPartPr>
              <p14:xfrm>
                <a:off x="4122569" y="1764209"/>
                <a:ext cx="16560" cy="13320"/>
              </p14:xfrm>
            </p:contentPart>
          </mc:Choice>
          <mc:Fallback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C8F27336-38FC-518E-58E0-C2335AA3FFDF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4113569" y="1755569"/>
                  <a:ext cx="3420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CE62C6F5-333C-C83F-50C9-C33218964F57}"/>
                    </a:ext>
                  </a:extLst>
                </p14:cNvPr>
                <p14:cNvContentPartPr/>
                <p14:nvPr/>
              </p14:nvContentPartPr>
              <p14:xfrm>
                <a:off x="4358729" y="1921889"/>
                <a:ext cx="171720" cy="359280"/>
              </p14:xfrm>
            </p:contentPart>
          </mc:Choice>
          <mc:Fallback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CE62C6F5-333C-C83F-50C9-C33218964F57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4350089" y="1912889"/>
                  <a:ext cx="189360" cy="37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7B626B46-68B0-6835-2B2F-D154602DCD0F}"/>
                    </a:ext>
                  </a:extLst>
                </p14:cNvPr>
                <p14:cNvContentPartPr/>
                <p14:nvPr/>
              </p14:nvContentPartPr>
              <p14:xfrm>
                <a:off x="4613249" y="1911449"/>
                <a:ext cx="127800" cy="173520"/>
              </p14:xfrm>
            </p:contentPart>
          </mc:Choice>
          <mc:Fallback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7B626B46-68B0-6835-2B2F-D154602DCD0F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4604609" y="1902449"/>
                  <a:ext cx="14544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5336DA3D-3B41-F950-65A9-92A254E6CDAB}"/>
                    </a:ext>
                  </a:extLst>
                </p14:cNvPr>
                <p14:cNvContentPartPr/>
                <p14:nvPr/>
              </p14:nvContentPartPr>
              <p14:xfrm>
                <a:off x="4840049" y="1870049"/>
                <a:ext cx="198720" cy="404280"/>
              </p14:xfrm>
            </p:contentPart>
          </mc:Choice>
          <mc:Fallback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5336DA3D-3B41-F950-65A9-92A254E6CDAB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4831409" y="1861049"/>
                  <a:ext cx="216360" cy="42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FC548D6E-6510-312F-01F8-70B7BEF4986F}"/>
                    </a:ext>
                  </a:extLst>
                </p14:cNvPr>
                <p14:cNvContentPartPr/>
                <p14:nvPr/>
              </p14:nvContentPartPr>
              <p14:xfrm>
                <a:off x="5099249" y="1943849"/>
                <a:ext cx="232200" cy="183960"/>
              </p14:xfrm>
            </p:contentPart>
          </mc:Choice>
          <mc:Fallback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FC548D6E-6510-312F-01F8-70B7BEF4986F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5090249" y="1934849"/>
                  <a:ext cx="24984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145D126D-6BF8-51EE-F986-BBE05B1186A1}"/>
                    </a:ext>
                  </a:extLst>
                </p14:cNvPr>
                <p14:cNvContentPartPr/>
                <p14:nvPr/>
              </p14:nvContentPartPr>
              <p14:xfrm>
                <a:off x="2974889" y="2496449"/>
                <a:ext cx="3960" cy="187560"/>
              </p14:xfrm>
            </p:contentPart>
          </mc:Choice>
          <mc:Fallback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145D126D-6BF8-51EE-F986-BBE05B1186A1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2966249" y="2487449"/>
                  <a:ext cx="2160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A6DB96B7-2570-BBC9-C87B-D0B889E5F825}"/>
                    </a:ext>
                  </a:extLst>
                </p14:cNvPr>
                <p14:cNvContentPartPr/>
                <p14:nvPr/>
              </p14:nvContentPartPr>
              <p14:xfrm>
                <a:off x="2948609" y="2473769"/>
                <a:ext cx="193680" cy="201600"/>
              </p14:xfrm>
            </p:contentPart>
          </mc:Choice>
          <mc:Fallback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A6DB96B7-2570-BBC9-C87B-D0B889E5F825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2939609" y="2465129"/>
                  <a:ext cx="21132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3A5FE452-ED34-9C56-FDF9-3AA1D2C4DFAC}"/>
                    </a:ext>
                  </a:extLst>
                </p14:cNvPr>
                <p14:cNvContentPartPr/>
                <p14:nvPr/>
              </p14:nvContentPartPr>
              <p14:xfrm>
                <a:off x="3229409" y="2502569"/>
                <a:ext cx="148320" cy="172800"/>
              </p14:xfrm>
            </p:contentPart>
          </mc:Choice>
          <mc:Fallback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3A5FE452-ED34-9C56-FDF9-3AA1D2C4DFAC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3220769" y="2493929"/>
                  <a:ext cx="16596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EFD25C7B-146A-265B-6B08-A3BF892009B3}"/>
                    </a:ext>
                  </a:extLst>
                </p14:cNvPr>
                <p14:cNvContentPartPr/>
                <p14:nvPr/>
              </p14:nvContentPartPr>
              <p14:xfrm>
                <a:off x="3474569" y="2446409"/>
                <a:ext cx="183240" cy="197280"/>
              </p14:xfrm>
            </p:contentPart>
          </mc:Choice>
          <mc:Fallback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EFD25C7B-146A-265B-6B08-A3BF892009B3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3465569" y="2437769"/>
                  <a:ext cx="20088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90FE8FC8-C419-243A-47B3-27442991380C}"/>
                    </a:ext>
                  </a:extLst>
                </p14:cNvPr>
                <p14:cNvContentPartPr/>
                <p14:nvPr/>
              </p14:nvContentPartPr>
              <p14:xfrm>
                <a:off x="3695609" y="2483849"/>
                <a:ext cx="171720" cy="165960"/>
              </p14:xfrm>
            </p:contentPart>
          </mc:Choice>
          <mc:Fallback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90FE8FC8-C419-243A-47B3-27442991380C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686609" y="2475209"/>
                  <a:ext cx="1893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4A734289-4844-2D0E-7F8C-4F1D04E5D587}"/>
                    </a:ext>
                  </a:extLst>
                </p14:cNvPr>
                <p14:cNvContentPartPr/>
                <p14:nvPr/>
              </p14:nvContentPartPr>
              <p14:xfrm>
                <a:off x="3776249" y="2333009"/>
                <a:ext cx="20160" cy="75240"/>
              </p14:xfrm>
            </p:contentPart>
          </mc:Choice>
          <mc:Fallback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4A734289-4844-2D0E-7F8C-4F1D04E5D587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767249" y="2324369"/>
                  <a:ext cx="378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85FCD542-AA2C-2F1E-8B85-064D55C37D3C}"/>
                    </a:ext>
                  </a:extLst>
                </p14:cNvPr>
                <p14:cNvContentPartPr/>
                <p14:nvPr/>
              </p14:nvContentPartPr>
              <p14:xfrm>
                <a:off x="3910889" y="2384129"/>
                <a:ext cx="179640" cy="288720"/>
              </p14:xfrm>
            </p:contentPart>
          </mc:Choice>
          <mc:Fallback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85FCD542-AA2C-2F1E-8B85-064D55C37D3C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3902249" y="2375489"/>
                  <a:ext cx="19728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84737908-5746-FFAF-8B02-04FBA33F774B}"/>
                    </a:ext>
                  </a:extLst>
                </p14:cNvPr>
                <p14:cNvContentPartPr/>
                <p14:nvPr/>
              </p14:nvContentPartPr>
              <p14:xfrm>
                <a:off x="4122929" y="2364329"/>
                <a:ext cx="201240" cy="33012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84737908-5746-FFAF-8B02-04FBA33F774B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4114289" y="2355329"/>
                  <a:ext cx="218880" cy="34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992C679C-5C07-C55F-3364-5873CA51BE43}"/>
                    </a:ext>
                  </a:extLst>
                </p14:cNvPr>
                <p14:cNvContentPartPr/>
                <p14:nvPr/>
              </p14:nvContentPartPr>
              <p14:xfrm>
                <a:off x="4408769" y="2528129"/>
                <a:ext cx="237240" cy="181080"/>
              </p14:xfrm>
            </p:contentPart>
          </mc:Choice>
          <mc:Fallback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992C679C-5C07-C55F-3364-5873CA51BE43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4399769" y="2519129"/>
                  <a:ext cx="25488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1F499563-AAF1-3190-EBCA-94712F5AFB76}"/>
                    </a:ext>
                  </a:extLst>
                </p14:cNvPr>
                <p14:cNvContentPartPr/>
                <p14:nvPr/>
              </p14:nvContentPartPr>
              <p14:xfrm>
                <a:off x="4714049" y="2411849"/>
                <a:ext cx="232560" cy="367560"/>
              </p14:xfrm>
            </p:contentPart>
          </mc:Choice>
          <mc:Fallback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1F499563-AAF1-3190-EBCA-94712F5AFB76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4705409" y="2402849"/>
                  <a:ext cx="250200" cy="38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FAA8AA11-7C86-5E14-26AE-193CB5C31531}"/>
                    </a:ext>
                  </a:extLst>
                </p14:cNvPr>
                <p14:cNvContentPartPr/>
                <p14:nvPr/>
              </p14:nvContentPartPr>
              <p14:xfrm>
                <a:off x="5022209" y="2553329"/>
                <a:ext cx="156240" cy="164880"/>
              </p14:xfrm>
            </p:contentPart>
          </mc:Choice>
          <mc:Fallback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FAA8AA11-7C86-5E14-26AE-193CB5C31531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5013209" y="2544329"/>
                  <a:ext cx="17388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B43CBFF2-E92F-F02E-B4CA-052DC4626245}"/>
                    </a:ext>
                  </a:extLst>
                </p14:cNvPr>
                <p14:cNvContentPartPr/>
                <p14:nvPr/>
              </p14:nvContentPartPr>
              <p14:xfrm>
                <a:off x="5285009" y="2516609"/>
                <a:ext cx="162360" cy="165600"/>
              </p14:xfrm>
            </p:contentPart>
          </mc:Choice>
          <mc:Fallback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B43CBFF2-E92F-F02E-B4CA-052DC4626245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5276369" y="2507969"/>
                  <a:ext cx="18000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3538FE56-71DA-DA5A-33C0-842FC6FA80E8}"/>
                    </a:ext>
                  </a:extLst>
                </p14:cNvPr>
                <p14:cNvContentPartPr/>
                <p14:nvPr/>
              </p14:nvContentPartPr>
              <p14:xfrm>
                <a:off x="5470409" y="2478449"/>
                <a:ext cx="217080" cy="230760"/>
              </p14:xfrm>
            </p:contentPart>
          </mc:Choice>
          <mc:Fallback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3538FE56-71DA-DA5A-33C0-842FC6FA80E8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5461769" y="2469809"/>
                  <a:ext cx="234720" cy="24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2B0F1905-FC31-9CBB-0C1B-E89CDAAD6A80}"/>
                    </a:ext>
                  </a:extLst>
                </p14:cNvPr>
                <p14:cNvContentPartPr/>
                <p14:nvPr/>
              </p14:nvContentPartPr>
              <p14:xfrm>
                <a:off x="6074849" y="2561609"/>
                <a:ext cx="224640" cy="172800"/>
              </p14:xfrm>
            </p:contentPart>
          </mc:Choice>
          <mc:Fallback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2B0F1905-FC31-9CBB-0C1B-E89CDAAD6A80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6066209" y="2552969"/>
                  <a:ext cx="24228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D67C6420-3E86-6D3B-DC3B-EC4D22BFB733}"/>
                    </a:ext>
                  </a:extLst>
                </p14:cNvPr>
                <p14:cNvContentPartPr/>
                <p14:nvPr/>
              </p14:nvContentPartPr>
              <p14:xfrm>
                <a:off x="6370049" y="2566649"/>
                <a:ext cx="196920" cy="380160"/>
              </p14:xfrm>
            </p:contentPart>
          </mc:Choice>
          <mc:Fallback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D67C6420-3E86-6D3B-DC3B-EC4D22BFB733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6361409" y="2557649"/>
                  <a:ext cx="214560" cy="39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7D238FBF-260C-5783-DB91-5AEB866EE415}"/>
                    </a:ext>
                  </a:extLst>
                </p14:cNvPr>
                <p14:cNvContentPartPr/>
                <p14:nvPr/>
              </p14:nvContentPartPr>
              <p14:xfrm>
                <a:off x="6685049" y="2575289"/>
                <a:ext cx="13320" cy="182160"/>
              </p14:xfrm>
            </p:contentPart>
          </mc:Choice>
          <mc:Fallback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7D238FBF-260C-5783-DB91-5AEB866EE415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6676049" y="2566289"/>
                  <a:ext cx="3096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89DF8C87-3BF5-7F11-D6BA-4F0FB10D98D1}"/>
                    </a:ext>
                  </a:extLst>
                </p14:cNvPr>
                <p14:cNvContentPartPr/>
                <p14:nvPr/>
              </p14:nvContentPartPr>
              <p14:xfrm>
                <a:off x="6781169" y="2381609"/>
                <a:ext cx="218160" cy="295560"/>
              </p14:xfrm>
            </p:contentPart>
          </mc:Choice>
          <mc:Fallback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89DF8C87-3BF5-7F11-D6BA-4F0FB10D98D1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6772169" y="2372969"/>
                  <a:ext cx="23580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A6856815-B720-E9ED-094C-14EA93CED8E7}"/>
                    </a:ext>
                  </a:extLst>
                </p14:cNvPr>
                <p14:cNvContentPartPr/>
                <p14:nvPr/>
              </p14:nvContentPartPr>
              <p14:xfrm>
                <a:off x="7101569" y="2551529"/>
                <a:ext cx="218160" cy="153000"/>
              </p14:xfrm>
            </p:contentPart>
          </mc:Choice>
          <mc:Fallback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A6856815-B720-E9ED-094C-14EA93CED8E7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7092929" y="2542529"/>
                  <a:ext cx="23580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74EF54A5-CDC6-1583-71EC-67F88CD2D6D1}"/>
                    </a:ext>
                  </a:extLst>
                </p14:cNvPr>
                <p14:cNvContentPartPr/>
                <p14:nvPr/>
              </p14:nvContentPartPr>
              <p14:xfrm>
                <a:off x="7085369" y="2434889"/>
                <a:ext cx="65160" cy="472320"/>
              </p14:xfrm>
            </p:contentPart>
          </mc:Choice>
          <mc:Fallback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74EF54A5-CDC6-1583-71EC-67F88CD2D6D1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7076729" y="2426249"/>
                  <a:ext cx="82800" cy="48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EF8E1AAE-8FEF-0C75-EE70-19E2EF676CF4}"/>
                    </a:ext>
                  </a:extLst>
                </p14:cNvPr>
                <p14:cNvContentPartPr/>
                <p14:nvPr/>
              </p14:nvContentPartPr>
              <p14:xfrm>
                <a:off x="7369409" y="2579249"/>
                <a:ext cx="131400" cy="139320"/>
              </p14:xfrm>
            </p:contentPart>
          </mc:Choice>
          <mc:Fallback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EF8E1AAE-8FEF-0C75-EE70-19E2EF676CF4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7360769" y="2570249"/>
                  <a:ext cx="14904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E7B37DCE-EEE4-9EDD-5A05-743EA14A8AD5}"/>
                    </a:ext>
                  </a:extLst>
                </p14:cNvPr>
                <p14:cNvContentPartPr/>
                <p14:nvPr/>
              </p14:nvContentPartPr>
              <p14:xfrm>
                <a:off x="7600169" y="2590049"/>
                <a:ext cx="140040" cy="121680"/>
              </p14:xfrm>
            </p:contentPart>
          </mc:Choice>
          <mc:Fallback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E7B37DCE-EEE4-9EDD-5A05-743EA14A8AD5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7591169" y="2581049"/>
                  <a:ext cx="1576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4A415CC2-89A7-5D9F-1C0C-58C616F9FA3D}"/>
                    </a:ext>
                  </a:extLst>
                </p14:cNvPr>
                <p14:cNvContentPartPr/>
                <p14:nvPr/>
              </p14:nvContentPartPr>
              <p14:xfrm>
                <a:off x="7664969" y="2347769"/>
                <a:ext cx="4320" cy="107280"/>
              </p14:xfrm>
            </p:contentPart>
          </mc:Choice>
          <mc:Fallback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4A415CC2-89A7-5D9F-1C0C-58C616F9FA3D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7655969" y="2339129"/>
                  <a:ext cx="2196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294FA644-E7A3-CD84-9947-E5C6A985E379}"/>
                    </a:ext>
                  </a:extLst>
                </p14:cNvPr>
                <p14:cNvContentPartPr/>
                <p14:nvPr/>
              </p14:nvContentPartPr>
              <p14:xfrm>
                <a:off x="7851449" y="2516969"/>
                <a:ext cx="171360" cy="209520"/>
              </p14:xfrm>
            </p:contentPart>
          </mc:Choice>
          <mc:Fallback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294FA644-E7A3-CD84-9947-E5C6A985E379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7842449" y="2507969"/>
                  <a:ext cx="189000" cy="227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2267C309-2645-E4FE-649A-AAB96668EFFB}"/>
              </a:ext>
            </a:extLst>
          </p:cNvPr>
          <p:cNvGrpSpPr/>
          <p:nvPr/>
        </p:nvGrpSpPr>
        <p:grpSpPr>
          <a:xfrm>
            <a:off x="8371649" y="2460449"/>
            <a:ext cx="2743560" cy="394920"/>
            <a:chOff x="8371649" y="2460449"/>
            <a:chExt cx="2743560" cy="394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504B7C71-E22B-762C-7884-A728DA2275C5}"/>
                    </a:ext>
                  </a:extLst>
                </p14:cNvPr>
                <p14:cNvContentPartPr/>
                <p14:nvPr/>
              </p14:nvContentPartPr>
              <p14:xfrm>
                <a:off x="8371649" y="2470889"/>
                <a:ext cx="144720" cy="357480"/>
              </p14:xfrm>
            </p:contentPart>
          </mc:Choice>
          <mc:Fallback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504B7C71-E22B-762C-7884-A728DA2275C5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8362649" y="2462249"/>
                  <a:ext cx="162360" cy="37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CD393D9B-DA79-8D50-5371-99E83A0AF82C}"/>
                    </a:ext>
                  </a:extLst>
                </p14:cNvPr>
                <p14:cNvContentPartPr/>
                <p14:nvPr/>
              </p14:nvContentPartPr>
              <p14:xfrm>
                <a:off x="8606009" y="2512649"/>
                <a:ext cx="223920" cy="339480"/>
              </p14:xfrm>
            </p:contentPart>
          </mc:Choice>
          <mc:Fallback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CD393D9B-DA79-8D50-5371-99E83A0AF82C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8597369" y="2504009"/>
                  <a:ext cx="241560" cy="35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4CD8CC1C-D6D5-BC44-876F-EA24EA52E3FB}"/>
                    </a:ext>
                  </a:extLst>
                </p14:cNvPr>
                <p14:cNvContentPartPr/>
                <p14:nvPr/>
              </p14:nvContentPartPr>
              <p14:xfrm>
                <a:off x="8928209" y="2537489"/>
                <a:ext cx="162360" cy="236160"/>
              </p14:xfrm>
            </p:contentPart>
          </mc:Choice>
          <mc:Fallback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4CD8CC1C-D6D5-BC44-876F-EA24EA52E3FB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8919569" y="2528849"/>
                  <a:ext cx="18000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7F86BF78-21CC-80DE-09DE-1F83F975F3DA}"/>
                    </a:ext>
                  </a:extLst>
                </p14:cNvPr>
                <p14:cNvContentPartPr/>
                <p14:nvPr/>
              </p14:nvContentPartPr>
              <p14:xfrm>
                <a:off x="9246809" y="2557289"/>
                <a:ext cx="19440" cy="235080"/>
              </p14:xfrm>
            </p:contentPart>
          </mc:Choice>
          <mc:Fallback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7F86BF78-21CC-80DE-09DE-1F83F975F3DA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238169" y="2548649"/>
                  <a:ext cx="3708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4C1D5695-0D19-6B5A-61F9-EBCDBB2EAE4B}"/>
                    </a:ext>
                  </a:extLst>
                </p14:cNvPr>
                <p14:cNvContentPartPr/>
                <p14:nvPr/>
              </p14:nvContentPartPr>
              <p14:xfrm>
                <a:off x="9232409" y="2562689"/>
                <a:ext cx="140760" cy="239040"/>
              </p14:xfrm>
            </p:contentPart>
          </mc:Choice>
          <mc:Fallback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4C1D5695-0D19-6B5A-61F9-EBCDBB2EAE4B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9223769" y="2553689"/>
                  <a:ext cx="15840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4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24CC6CB8-9081-F233-AEE8-B0A5A455D50C}"/>
                    </a:ext>
                  </a:extLst>
                </p14:cNvPr>
                <p14:cNvContentPartPr/>
                <p14:nvPr/>
              </p14:nvContentPartPr>
              <p14:xfrm>
                <a:off x="9536249" y="2613089"/>
                <a:ext cx="18000" cy="172080"/>
              </p14:xfrm>
            </p:contentPart>
          </mc:Choice>
          <mc:Fallback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24CC6CB8-9081-F233-AEE8-B0A5A455D50C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9527609" y="2604449"/>
                  <a:ext cx="3564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290D0DA9-8E2F-B160-ADB6-1E1CA386F6F7}"/>
                    </a:ext>
                  </a:extLst>
                </p14:cNvPr>
                <p14:cNvContentPartPr/>
                <p14:nvPr/>
              </p14:nvContentPartPr>
              <p14:xfrm>
                <a:off x="9708329" y="2631449"/>
                <a:ext cx="103320" cy="167760"/>
              </p14:xfrm>
            </p:contentPart>
          </mc:Choice>
          <mc:Fallback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290D0DA9-8E2F-B160-ADB6-1E1CA386F6F7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9699689" y="2622809"/>
                  <a:ext cx="1209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8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C577B2CF-9296-AE2B-D9E7-BB3EB41C2D63}"/>
                    </a:ext>
                  </a:extLst>
                </p14:cNvPr>
                <p14:cNvContentPartPr/>
                <p14:nvPr/>
              </p14:nvContentPartPr>
              <p14:xfrm>
                <a:off x="9881849" y="2630009"/>
                <a:ext cx="233640" cy="165600"/>
              </p14:xfrm>
            </p:contentPart>
          </mc:Choice>
          <mc:Fallback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C577B2CF-9296-AE2B-D9E7-BB3EB41C2D63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9872849" y="2621009"/>
                  <a:ext cx="25128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0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B02101A7-1CC4-71D0-CCB8-C81D88D4A6EC}"/>
                    </a:ext>
                  </a:extLst>
                </p14:cNvPr>
                <p14:cNvContentPartPr/>
                <p14:nvPr/>
              </p14:nvContentPartPr>
              <p14:xfrm>
                <a:off x="9977249" y="2460449"/>
                <a:ext cx="10080" cy="22320"/>
              </p14:xfrm>
            </p:contentPart>
          </mc:Choice>
          <mc:Fallback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B02101A7-1CC4-71D0-CCB8-C81D88D4A6EC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9968609" y="2451449"/>
                  <a:ext cx="2772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2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D52AEE2E-0750-4BCB-9AF2-C4F8573B1A28}"/>
                    </a:ext>
                  </a:extLst>
                </p14:cNvPr>
                <p14:cNvContentPartPr/>
                <p14:nvPr/>
              </p14:nvContentPartPr>
              <p14:xfrm>
                <a:off x="10249049" y="2618489"/>
                <a:ext cx="148680" cy="183240"/>
              </p14:xfrm>
            </p:contentPart>
          </mc:Choice>
          <mc:Fallback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D52AEE2E-0750-4BCB-9AF2-C4F8573B1A28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0240409" y="2609489"/>
                  <a:ext cx="16632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4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973A4F8E-538C-17B6-777B-9F09FB19ADA5}"/>
                    </a:ext>
                  </a:extLst>
                </p14:cNvPr>
                <p14:cNvContentPartPr/>
                <p14:nvPr/>
              </p14:nvContentPartPr>
              <p14:xfrm>
                <a:off x="10496729" y="2616689"/>
                <a:ext cx="161640" cy="193680"/>
              </p14:xfrm>
            </p:contentPart>
          </mc:Choice>
          <mc:Fallback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973A4F8E-538C-17B6-777B-9F09FB19ADA5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0488089" y="2608049"/>
                  <a:ext cx="17928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6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84BFB577-7FD1-C384-27CF-ADCD22720BC5}"/>
                    </a:ext>
                  </a:extLst>
                </p14:cNvPr>
                <p14:cNvContentPartPr/>
                <p14:nvPr/>
              </p14:nvContentPartPr>
              <p14:xfrm>
                <a:off x="10697249" y="2666009"/>
                <a:ext cx="132480" cy="163800"/>
              </p14:xfrm>
            </p:contentPart>
          </mc:Choice>
          <mc:Fallback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84BFB577-7FD1-C384-27CF-ADCD22720BC5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0688609" y="2657009"/>
                  <a:ext cx="15012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74218DAD-3163-E11F-46C1-E77F22F51C6D}"/>
                    </a:ext>
                  </a:extLst>
                </p14:cNvPr>
                <p14:cNvContentPartPr/>
                <p14:nvPr/>
              </p14:nvContentPartPr>
              <p14:xfrm>
                <a:off x="10943129" y="2637929"/>
                <a:ext cx="172080" cy="217440"/>
              </p14:xfrm>
            </p:contentPart>
          </mc:Choice>
          <mc:Fallback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74218DAD-3163-E11F-46C1-E77F22F51C6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0934489" y="2628929"/>
                  <a:ext cx="189720" cy="235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BEABB726-1008-7B26-1F94-9039B2E51E9C}"/>
              </a:ext>
            </a:extLst>
          </p:cNvPr>
          <p:cNvGrpSpPr/>
          <p:nvPr/>
        </p:nvGrpSpPr>
        <p:grpSpPr>
          <a:xfrm>
            <a:off x="723449" y="3099809"/>
            <a:ext cx="702000" cy="287280"/>
            <a:chOff x="723449" y="3099809"/>
            <a:chExt cx="702000" cy="287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662D7B6D-67B5-79C8-9CF9-26DA01D5D9FD}"/>
                    </a:ext>
                  </a:extLst>
                </p14:cNvPr>
                <p14:cNvContentPartPr/>
                <p14:nvPr/>
              </p14:nvContentPartPr>
              <p14:xfrm>
                <a:off x="723449" y="3155969"/>
                <a:ext cx="212040" cy="166320"/>
              </p14:xfrm>
            </p:contentPart>
          </mc:Choice>
          <mc:Fallback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662D7B6D-67B5-79C8-9CF9-26DA01D5D9FD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714809" y="3147329"/>
                  <a:ext cx="2296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B953D307-1DCC-F1B9-00E4-FD8D0838BD4A}"/>
                    </a:ext>
                  </a:extLst>
                </p14:cNvPr>
                <p14:cNvContentPartPr/>
                <p14:nvPr/>
              </p14:nvContentPartPr>
              <p14:xfrm>
                <a:off x="1042049" y="3146609"/>
                <a:ext cx="25200" cy="152280"/>
              </p14:xfrm>
            </p:contentPart>
          </mc:Choice>
          <mc:Fallback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B953D307-1DCC-F1B9-00E4-FD8D0838BD4A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33409" y="3137609"/>
                  <a:ext cx="428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388A14AB-1A55-B02F-95EB-251DB64DBC46}"/>
                    </a:ext>
                  </a:extLst>
                </p14:cNvPr>
                <p14:cNvContentPartPr/>
                <p14:nvPr/>
              </p14:nvContentPartPr>
              <p14:xfrm>
                <a:off x="1013969" y="3099809"/>
                <a:ext cx="153000" cy="287280"/>
              </p14:xfrm>
            </p:contentPart>
          </mc:Choice>
          <mc:Fallback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388A14AB-1A55-B02F-95EB-251DB64DBC46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005329" y="3090809"/>
                  <a:ext cx="17064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1827A7C8-1829-D275-0C9F-F1814B31D66C}"/>
                    </a:ext>
                  </a:extLst>
                </p14:cNvPr>
                <p14:cNvContentPartPr/>
                <p14:nvPr/>
              </p14:nvContentPartPr>
              <p14:xfrm>
                <a:off x="1265249" y="3135449"/>
                <a:ext cx="160200" cy="170640"/>
              </p14:xfrm>
            </p:contentPart>
          </mc:Choice>
          <mc:Fallback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1827A7C8-1829-D275-0C9F-F1814B31D66C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256609" y="3126809"/>
                  <a:ext cx="177840" cy="188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6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B8C38583-3108-7FDB-FE41-F1AC41FD320F}"/>
                  </a:ext>
                </a:extLst>
              </p14:cNvPr>
              <p14:cNvContentPartPr/>
              <p14:nvPr/>
            </p14:nvContentPartPr>
            <p14:xfrm>
              <a:off x="1279289" y="2962289"/>
              <a:ext cx="12600" cy="23400"/>
            </p14:xfrm>
          </p:contentPart>
        </mc:Choice>
        <mc:Fallback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B8C38583-3108-7FDB-FE41-F1AC41FD320F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1270289" y="2953289"/>
                <a:ext cx="30240" cy="41040"/>
              </a:xfrm>
              <a:prstGeom prst="rect">
                <a:avLst/>
              </a:prstGeom>
            </p:spPr>
          </p:pic>
        </mc:Fallback>
      </mc:AlternateContent>
      <p:grpSp>
        <p:nvGrpSpPr>
          <p:cNvPr id="150" name="Group 149">
            <a:extLst>
              <a:ext uri="{FF2B5EF4-FFF2-40B4-BE49-F238E27FC236}">
                <a16:creationId xmlns:a16="http://schemas.microsoft.com/office/drawing/2014/main" id="{ADCF324B-7E13-168F-7BA8-96F8B1FE8106}"/>
              </a:ext>
            </a:extLst>
          </p:cNvPr>
          <p:cNvGrpSpPr/>
          <p:nvPr/>
        </p:nvGrpSpPr>
        <p:grpSpPr>
          <a:xfrm>
            <a:off x="1678889" y="3068129"/>
            <a:ext cx="433080" cy="245160"/>
            <a:chOff x="1678889" y="3068129"/>
            <a:chExt cx="433080" cy="245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D846A524-7C44-D43D-89AC-BF2E32D98698}"/>
                    </a:ext>
                  </a:extLst>
                </p14:cNvPr>
                <p14:cNvContentPartPr/>
                <p14:nvPr/>
              </p14:nvContentPartPr>
              <p14:xfrm>
                <a:off x="1678889" y="3068129"/>
                <a:ext cx="235800" cy="245160"/>
              </p14:xfrm>
            </p:contentPart>
          </mc:Choice>
          <mc:Fallback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D846A524-7C44-D43D-89AC-BF2E32D98698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670249" y="3059489"/>
                  <a:ext cx="25344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3C9F77A7-1C77-6461-C930-292915C52180}"/>
                    </a:ext>
                  </a:extLst>
                </p14:cNvPr>
                <p14:cNvContentPartPr/>
                <p14:nvPr/>
              </p14:nvContentPartPr>
              <p14:xfrm>
                <a:off x="1954649" y="3133289"/>
                <a:ext cx="157320" cy="147240"/>
              </p14:xfrm>
            </p:contentPart>
          </mc:Choice>
          <mc:Fallback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3C9F77A7-1C77-6461-C930-292915C52180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945649" y="3124649"/>
                  <a:ext cx="174960" cy="164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3A5A6A40-39EC-ECDF-156A-0B270EA232DB}"/>
              </a:ext>
            </a:extLst>
          </p:cNvPr>
          <p:cNvGrpSpPr/>
          <p:nvPr/>
        </p:nvGrpSpPr>
        <p:grpSpPr>
          <a:xfrm>
            <a:off x="2567729" y="2930249"/>
            <a:ext cx="398880" cy="441360"/>
            <a:chOff x="2567729" y="2930249"/>
            <a:chExt cx="398880" cy="441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0CCD1B09-D12A-08A8-5AB2-C69B285A8EF3}"/>
                    </a:ext>
                  </a:extLst>
                </p14:cNvPr>
                <p14:cNvContentPartPr/>
                <p14:nvPr/>
              </p14:nvContentPartPr>
              <p14:xfrm>
                <a:off x="2567729" y="3024929"/>
                <a:ext cx="167400" cy="273960"/>
              </p14:xfrm>
            </p:contentPart>
          </mc:Choice>
          <mc:Fallback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0CCD1B09-D12A-08A8-5AB2-C69B285A8EF3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2559089" y="3016289"/>
                  <a:ext cx="185040" cy="29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546E043C-2061-2C60-6AA0-6852AEAFA94A}"/>
                    </a:ext>
                  </a:extLst>
                </p14:cNvPr>
                <p14:cNvContentPartPr/>
                <p14:nvPr/>
              </p14:nvContentPartPr>
              <p14:xfrm>
                <a:off x="2860409" y="2930249"/>
                <a:ext cx="106200" cy="441360"/>
              </p14:xfrm>
            </p:contentPart>
          </mc:Choice>
          <mc:Fallback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546E043C-2061-2C60-6AA0-6852AEAFA94A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2851409" y="2921249"/>
                  <a:ext cx="123840" cy="45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E26F01A1-94C8-374E-EE8F-77BA9BCA051B}"/>
              </a:ext>
            </a:extLst>
          </p:cNvPr>
          <p:cNvGrpSpPr/>
          <p:nvPr/>
        </p:nvGrpSpPr>
        <p:grpSpPr>
          <a:xfrm>
            <a:off x="3442169" y="3085049"/>
            <a:ext cx="569160" cy="316800"/>
            <a:chOff x="3442169" y="3085049"/>
            <a:chExt cx="569160" cy="316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F81E0B22-4431-12C9-7B9E-142697F24BAF}"/>
                    </a:ext>
                  </a:extLst>
                </p14:cNvPr>
                <p14:cNvContentPartPr/>
                <p14:nvPr/>
              </p14:nvContentPartPr>
              <p14:xfrm>
                <a:off x="3442169" y="3255689"/>
                <a:ext cx="4320" cy="11160"/>
              </p14:xfrm>
            </p:contentPart>
          </mc:Choice>
          <mc:Fallback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F81E0B22-4431-12C9-7B9E-142697F24BA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3433169" y="3246689"/>
                  <a:ext cx="2196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94E81737-B751-37AE-679C-62C9F9DB77D0}"/>
                    </a:ext>
                  </a:extLst>
                </p14:cNvPr>
                <p14:cNvContentPartPr/>
                <p14:nvPr/>
              </p14:nvContentPartPr>
              <p14:xfrm>
                <a:off x="3489689" y="3085049"/>
                <a:ext cx="183600" cy="316800"/>
              </p14:xfrm>
            </p:contentPart>
          </mc:Choice>
          <mc:Fallback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94E81737-B751-37AE-679C-62C9F9DB77D0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3480689" y="3076049"/>
                  <a:ext cx="201240" cy="33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D1CB7032-BD3D-EC2F-09A7-66F0515E139D}"/>
                    </a:ext>
                  </a:extLst>
                </p14:cNvPr>
                <p14:cNvContentPartPr/>
                <p14:nvPr/>
              </p14:nvContentPartPr>
              <p14:xfrm>
                <a:off x="3723689" y="3129689"/>
                <a:ext cx="133920" cy="183600"/>
              </p14:xfrm>
            </p:contentPart>
          </mc:Choice>
          <mc:Fallback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D1CB7032-BD3D-EC2F-09A7-66F0515E139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3714689" y="3121049"/>
                  <a:ext cx="15156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6C46AD0D-E5B8-8073-032F-C76D710B0500}"/>
                    </a:ext>
                  </a:extLst>
                </p14:cNvPr>
                <p14:cNvContentPartPr/>
                <p14:nvPr/>
              </p14:nvContentPartPr>
              <p14:xfrm>
                <a:off x="3914849" y="3102329"/>
                <a:ext cx="96480" cy="186840"/>
              </p14:xfrm>
            </p:contentPart>
          </mc:Choice>
          <mc:Fallback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6C46AD0D-E5B8-8073-032F-C76D710B0500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3905849" y="3093689"/>
                  <a:ext cx="114120" cy="20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404E0E18-40A7-D028-4E70-3FC89706AD3A}"/>
              </a:ext>
            </a:extLst>
          </p:cNvPr>
          <p:cNvGrpSpPr/>
          <p:nvPr/>
        </p:nvGrpSpPr>
        <p:grpSpPr>
          <a:xfrm>
            <a:off x="4440809" y="2924489"/>
            <a:ext cx="1598040" cy="659520"/>
            <a:chOff x="4440809" y="2924489"/>
            <a:chExt cx="1598040" cy="659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9392B211-D9F4-E145-0809-D92358DEDA4C}"/>
                    </a:ext>
                  </a:extLst>
                </p14:cNvPr>
                <p14:cNvContentPartPr/>
                <p14:nvPr/>
              </p14:nvContentPartPr>
              <p14:xfrm>
                <a:off x="4440809" y="2924489"/>
                <a:ext cx="170280" cy="397440"/>
              </p14:xfrm>
            </p:contentPart>
          </mc:Choice>
          <mc:Fallback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9392B211-D9F4-E145-0809-D92358DEDA4C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4432169" y="2915489"/>
                  <a:ext cx="187920" cy="41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65A9FD2B-D1C0-F247-6E28-C94C2B89382E}"/>
                    </a:ext>
                  </a:extLst>
                </p14:cNvPr>
                <p14:cNvContentPartPr/>
                <p14:nvPr/>
              </p14:nvContentPartPr>
              <p14:xfrm>
                <a:off x="4703249" y="3142649"/>
                <a:ext cx="38880" cy="208080"/>
              </p14:xfrm>
            </p:contentPart>
          </mc:Choice>
          <mc:Fallback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65A9FD2B-D1C0-F247-6E28-C94C2B89382E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4694249" y="3134009"/>
                  <a:ext cx="5652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B041CB30-BB48-5195-4FEB-9EF90FF16828}"/>
                    </a:ext>
                  </a:extLst>
                </p14:cNvPr>
                <p14:cNvContentPartPr/>
                <p14:nvPr/>
              </p14:nvContentPartPr>
              <p14:xfrm>
                <a:off x="4827809" y="3163889"/>
                <a:ext cx="300600" cy="184680"/>
              </p14:xfrm>
            </p:contentPart>
          </mc:Choice>
          <mc:Fallback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B041CB30-BB48-5195-4FEB-9EF90FF1682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4818809" y="3154889"/>
                  <a:ext cx="31824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702EB7F6-FA51-E6F2-82EC-7C4030C203ED}"/>
                    </a:ext>
                  </a:extLst>
                </p14:cNvPr>
                <p14:cNvContentPartPr/>
                <p14:nvPr/>
              </p14:nvContentPartPr>
              <p14:xfrm>
                <a:off x="5257649" y="3207809"/>
                <a:ext cx="151200" cy="376200"/>
              </p14:xfrm>
            </p:contentPart>
          </mc:Choice>
          <mc:Fallback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702EB7F6-FA51-E6F2-82EC-7C4030C203E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5249009" y="3198809"/>
                  <a:ext cx="16884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6C684242-E650-FC8E-1951-262DF0C8B004}"/>
                    </a:ext>
                  </a:extLst>
                </p14:cNvPr>
                <p14:cNvContentPartPr/>
                <p14:nvPr/>
              </p14:nvContentPartPr>
              <p14:xfrm>
                <a:off x="5456369" y="3209249"/>
                <a:ext cx="152640" cy="155520"/>
              </p14:xfrm>
            </p:contentPart>
          </mc:Choice>
          <mc:Fallback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6C684242-E650-FC8E-1951-262DF0C8B004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5447729" y="3200609"/>
                  <a:ext cx="1702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CD1AC1D7-CFD4-F749-10C8-4D487D786221}"/>
                    </a:ext>
                  </a:extLst>
                </p14:cNvPr>
                <p14:cNvContentPartPr/>
                <p14:nvPr/>
              </p14:nvContentPartPr>
              <p14:xfrm>
                <a:off x="5664809" y="3196289"/>
                <a:ext cx="150120" cy="178200"/>
              </p14:xfrm>
            </p:contentPart>
          </mc:Choice>
          <mc:Fallback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CD1AC1D7-CFD4-F749-10C8-4D487D786221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5656169" y="3187289"/>
                  <a:ext cx="16776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E0BB2542-72D9-235F-BEF6-5200DC4F060B}"/>
                    </a:ext>
                  </a:extLst>
                </p14:cNvPr>
                <p14:cNvContentPartPr/>
                <p14:nvPr/>
              </p14:nvContentPartPr>
              <p14:xfrm>
                <a:off x="5688929" y="2945729"/>
                <a:ext cx="24840" cy="73080"/>
              </p14:xfrm>
            </p:contentPart>
          </mc:Choice>
          <mc:Fallback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E0BB2542-72D9-235F-BEF6-5200DC4F060B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5679929" y="2936729"/>
                  <a:ext cx="4248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34F635FB-4406-C162-1EB6-FED48980CC66}"/>
                    </a:ext>
                  </a:extLst>
                </p14:cNvPr>
                <p14:cNvContentPartPr/>
                <p14:nvPr/>
              </p14:nvContentPartPr>
              <p14:xfrm>
                <a:off x="5900249" y="3186929"/>
                <a:ext cx="138600" cy="166680"/>
              </p14:xfrm>
            </p:contentPart>
          </mc:Choice>
          <mc:Fallback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34F635FB-4406-C162-1EB6-FED48980CC66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5891609" y="3177929"/>
                  <a:ext cx="156240" cy="184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7A578B90-351A-4D39-E4E5-5A31C605FC5B}"/>
              </a:ext>
            </a:extLst>
          </p:cNvPr>
          <p:cNvGrpSpPr/>
          <p:nvPr/>
        </p:nvGrpSpPr>
        <p:grpSpPr>
          <a:xfrm>
            <a:off x="769169" y="3516227"/>
            <a:ext cx="986760" cy="385560"/>
            <a:chOff x="769169" y="4217969"/>
            <a:chExt cx="986760" cy="385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2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3637B48C-7898-317F-00E8-9A9F6D8C4968}"/>
                    </a:ext>
                  </a:extLst>
                </p14:cNvPr>
                <p14:cNvContentPartPr/>
                <p14:nvPr/>
              </p14:nvContentPartPr>
              <p14:xfrm>
                <a:off x="792209" y="4231289"/>
                <a:ext cx="7920" cy="324000"/>
              </p14:xfrm>
            </p:contentPart>
          </mc:Choice>
          <mc:Fallback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3637B48C-7898-317F-00E8-9A9F6D8C4968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783209" y="4222649"/>
                  <a:ext cx="2556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75C59861-B3AF-9F55-AA87-F972CEA4A252}"/>
                    </a:ext>
                  </a:extLst>
                </p14:cNvPr>
                <p14:cNvContentPartPr/>
                <p14:nvPr/>
              </p14:nvContentPartPr>
              <p14:xfrm>
                <a:off x="769169" y="4217969"/>
                <a:ext cx="209160" cy="306360"/>
              </p14:xfrm>
            </p:contentPart>
          </mc:Choice>
          <mc:Fallback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75C59861-B3AF-9F55-AA87-F972CEA4A252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760169" y="4208969"/>
                  <a:ext cx="226800" cy="32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C55362B4-3D49-3CEA-51DC-538D25F8E8D4}"/>
                    </a:ext>
                  </a:extLst>
                </p14:cNvPr>
                <p14:cNvContentPartPr/>
                <p14:nvPr/>
              </p14:nvContentPartPr>
              <p14:xfrm>
                <a:off x="1054289" y="4390769"/>
                <a:ext cx="137880" cy="156960"/>
              </p14:xfrm>
            </p:contentPart>
          </mc:Choice>
          <mc:Fallback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C55362B4-3D49-3CEA-51DC-538D25F8E8D4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045649" y="4381769"/>
                  <a:ext cx="15552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D979958E-D8D6-D07D-B3E7-CA1C6CC306C0}"/>
                    </a:ext>
                  </a:extLst>
                </p14:cNvPr>
                <p14:cNvContentPartPr/>
                <p14:nvPr/>
              </p14:nvContentPartPr>
              <p14:xfrm>
                <a:off x="1102169" y="4246049"/>
                <a:ext cx="86040" cy="322920"/>
              </p14:xfrm>
            </p:contentPart>
          </mc:Choice>
          <mc:Fallback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D979958E-D8D6-D07D-B3E7-CA1C6CC306C0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093169" y="4237409"/>
                  <a:ext cx="10368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7F9B2E62-E6B5-D273-5975-622DC0A070D6}"/>
                    </a:ext>
                  </a:extLst>
                </p14:cNvPr>
                <p14:cNvContentPartPr/>
                <p14:nvPr/>
              </p14:nvContentPartPr>
              <p14:xfrm>
                <a:off x="1224209" y="4367729"/>
                <a:ext cx="241200" cy="235800"/>
              </p14:xfrm>
            </p:contentPart>
          </mc:Choice>
          <mc:Fallback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7F9B2E62-E6B5-D273-5975-622DC0A070D6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215569" y="4358729"/>
                  <a:ext cx="25884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2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459CE21E-E598-0FE4-797B-7EC2D0170575}"/>
                    </a:ext>
                  </a:extLst>
                </p14:cNvPr>
                <p14:cNvContentPartPr/>
                <p14:nvPr/>
              </p14:nvContentPartPr>
              <p14:xfrm>
                <a:off x="1515449" y="4378529"/>
                <a:ext cx="240480" cy="186120"/>
              </p14:xfrm>
            </p:contentPart>
          </mc:Choice>
          <mc:Fallback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459CE21E-E598-0FE4-797B-7EC2D0170575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506809" y="4369529"/>
                  <a:ext cx="258120" cy="203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8F6F9034-0A6C-C2FB-A04A-564B54CFB08C}"/>
              </a:ext>
            </a:extLst>
          </p:cNvPr>
          <p:cNvGrpSpPr/>
          <p:nvPr/>
        </p:nvGrpSpPr>
        <p:grpSpPr>
          <a:xfrm>
            <a:off x="2215289" y="3677507"/>
            <a:ext cx="659880" cy="282960"/>
            <a:chOff x="2215289" y="4379249"/>
            <a:chExt cx="659880" cy="282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251CE30E-E0A8-B5B9-F495-CD3B590FD66D}"/>
                    </a:ext>
                  </a:extLst>
                </p14:cNvPr>
                <p14:cNvContentPartPr/>
                <p14:nvPr/>
              </p14:nvContentPartPr>
              <p14:xfrm>
                <a:off x="2215289" y="4379249"/>
                <a:ext cx="177120" cy="206640"/>
              </p14:xfrm>
            </p:contentPart>
          </mc:Choice>
          <mc:Fallback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251CE30E-E0A8-B5B9-F495-CD3B590FD66D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2206289" y="4370609"/>
                  <a:ext cx="19476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5F338334-3D36-9700-F963-EC7D047223FD}"/>
                    </a:ext>
                  </a:extLst>
                </p14:cNvPr>
                <p14:cNvContentPartPr/>
                <p14:nvPr/>
              </p14:nvContentPartPr>
              <p14:xfrm>
                <a:off x="2489969" y="4414169"/>
                <a:ext cx="33120" cy="145440"/>
              </p14:xfrm>
            </p:contentPart>
          </mc:Choice>
          <mc:Fallback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5F338334-3D36-9700-F963-EC7D047223FD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2480969" y="4405169"/>
                  <a:ext cx="507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ED707963-4520-C45E-DE0A-73CE75BBECAD}"/>
                    </a:ext>
                  </a:extLst>
                </p14:cNvPr>
                <p14:cNvContentPartPr/>
                <p14:nvPr/>
              </p14:nvContentPartPr>
              <p14:xfrm>
                <a:off x="2492849" y="4379249"/>
                <a:ext cx="125640" cy="282960"/>
              </p14:xfrm>
            </p:contentPart>
          </mc:Choice>
          <mc:Fallback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ED707963-4520-C45E-DE0A-73CE75BBECAD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2483849" y="4370609"/>
                  <a:ext cx="143280" cy="30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F602E1CE-5B6A-2F13-BB3C-A32AE230F855}"/>
                    </a:ext>
                  </a:extLst>
                </p14:cNvPr>
                <p14:cNvContentPartPr/>
                <p14:nvPr/>
              </p14:nvContentPartPr>
              <p14:xfrm>
                <a:off x="2712089" y="4401209"/>
                <a:ext cx="163080" cy="179280"/>
              </p14:xfrm>
            </p:contentPart>
          </mc:Choice>
          <mc:Fallback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F602E1CE-5B6A-2F13-BB3C-A32AE230F855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2703089" y="4392209"/>
                  <a:ext cx="180720" cy="196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22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78820A21-7691-8F08-6B41-32A19ABD12D6}"/>
                  </a:ext>
                </a:extLst>
              </p14:cNvPr>
              <p14:cNvContentPartPr/>
              <p14:nvPr/>
            </p14:nvContentPartPr>
            <p14:xfrm>
              <a:off x="2755649" y="3509027"/>
              <a:ext cx="21600" cy="52560"/>
            </p14:xfrm>
          </p:contentPart>
        </mc:Choice>
        <mc:Fallback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78820A21-7691-8F08-6B41-32A19ABD12D6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2747009" y="3500027"/>
                <a:ext cx="39240" cy="70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21" name="Group 220">
            <a:extLst>
              <a:ext uri="{FF2B5EF4-FFF2-40B4-BE49-F238E27FC236}">
                <a16:creationId xmlns:a16="http://schemas.microsoft.com/office/drawing/2014/main" id="{5F90B636-BA26-2C53-3B5D-0B8587445519}"/>
              </a:ext>
            </a:extLst>
          </p:cNvPr>
          <p:cNvGrpSpPr/>
          <p:nvPr/>
        </p:nvGrpSpPr>
        <p:grpSpPr>
          <a:xfrm>
            <a:off x="3338849" y="3658427"/>
            <a:ext cx="854640" cy="211320"/>
            <a:chOff x="3338849" y="4360169"/>
            <a:chExt cx="854640" cy="211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ACC10B49-C723-59B3-522F-545202F8E1BC}"/>
                    </a:ext>
                  </a:extLst>
                </p14:cNvPr>
                <p14:cNvContentPartPr/>
                <p14:nvPr/>
              </p14:nvContentPartPr>
              <p14:xfrm>
                <a:off x="3338849" y="4368449"/>
                <a:ext cx="204480" cy="203040"/>
              </p14:xfrm>
            </p:contentPart>
          </mc:Choice>
          <mc:Fallback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ACC10B49-C723-59B3-522F-545202F8E1BC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3329849" y="4359449"/>
                  <a:ext cx="22212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6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5B17F3AD-7A65-AC0F-8258-588C1D686986}"/>
                    </a:ext>
                  </a:extLst>
                </p14:cNvPr>
                <p14:cNvContentPartPr/>
                <p14:nvPr/>
              </p14:nvContentPartPr>
              <p14:xfrm>
                <a:off x="3606329" y="4394009"/>
                <a:ext cx="165600" cy="152280"/>
              </p14:xfrm>
            </p:contentPart>
          </mc:Choice>
          <mc:Fallback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5B17F3AD-7A65-AC0F-8258-588C1D686986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3597689" y="4385009"/>
                  <a:ext cx="1832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8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7F419D31-ED46-A23C-76C7-03DCC0C4844B}"/>
                    </a:ext>
                  </a:extLst>
                </p14:cNvPr>
                <p14:cNvContentPartPr/>
                <p14:nvPr/>
              </p14:nvContentPartPr>
              <p14:xfrm>
                <a:off x="3813329" y="4376009"/>
                <a:ext cx="154440" cy="179640"/>
              </p14:xfrm>
            </p:contentPart>
          </mc:Choice>
          <mc:Fallback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7F419D31-ED46-A23C-76C7-03DCC0C4844B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3804689" y="4367009"/>
                  <a:ext cx="17208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0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60DD728A-A63B-4585-5102-6B0CAA4584BF}"/>
                    </a:ext>
                  </a:extLst>
                </p14:cNvPr>
                <p14:cNvContentPartPr/>
                <p14:nvPr/>
              </p14:nvContentPartPr>
              <p14:xfrm>
                <a:off x="4056329" y="4360169"/>
                <a:ext cx="137160" cy="206640"/>
              </p14:xfrm>
            </p:contentPart>
          </mc:Choice>
          <mc:Fallback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60DD728A-A63B-4585-5102-6B0CAA4584BF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4047329" y="4351529"/>
                  <a:ext cx="154800" cy="22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35892975-9646-CDC8-1465-5C126DD088F3}"/>
              </a:ext>
            </a:extLst>
          </p:cNvPr>
          <p:cNvGrpSpPr/>
          <p:nvPr/>
        </p:nvGrpSpPr>
        <p:grpSpPr>
          <a:xfrm>
            <a:off x="4706129" y="3492827"/>
            <a:ext cx="1904040" cy="494640"/>
            <a:chOff x="4706129" y="4194569"/>
            <a:chExt cx="1904040" cy="494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2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DD31F793-0C57-F50E-B280-90E8C03D7109}"/>
                    </a:ext>
                  </a:extLst>
                </p14:cNvPr>
                <p14:cNvContentPartPr/>
                <p14:nvPr/>
              </p14:nvContentPartPr>
              <p14:xfrm>
                <a:off x="4706129" y="4194569"/>
                <a:ext cx="127800" cy="360360"/>
              </p14:xfrm>
            </p:contentPart>
          </mc:Choice>
          <mc:Fallback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DD31F793-0C57-F50E-B280-90E8C03D7109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4697489" y="4185929"/>
                  <a:ext cx="145440" cy="37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4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19B36649-8D3D-3A46-8FA0-8C3ED3351BC6}"/>
                    </a:ext>
                  </a:extLst>
                </p14:cNvPr>
                <p14:cNvContentPartPr/>
                <p14:nvPr/>
              </p14:nvContentPartPr>
              <p14:xfrm>
                <a:off x="4905929" y="4390049"/>
                <a:ext cx="156600" cy="174960"/>
              </p14:xfrm>
            </p:contentPart>
          </mc:Choice>
          <mc:Fallback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19B36649-8D3D-3A46-8FA0-8C3ED3351BC6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4897289" y="4381409"/>
                  <a:ext cx="17424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6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30BE3BA0-91A2-0776-FC2E-633C2A43B2FE}"/>
                    </a:ext>
                  </a:extLst>
                </p14:cNvPr>
                <p14:cNvContentPartPr/>
                <p14:nvPr/>
              </p14:nvContentPartPr>
              <p14:xfrm>
                <a:off x="5150369" y="4370249"/>
                <a:ext cx="370800" cy="200160"/>
              </p14:xfrm>
            </p:contentPart>
          </mc:Choice>
          <mc:Fallback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30BE3BA0-91A2-0776-FC2E-633C2A43B2FE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5141369" y="4361249"/>
                  <a:ext cx="38844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8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F8330522-DBEA-20C5-E792-4BF503A72BB1}"/>
                    </a:ext>
                  </a:extLst>
                </p14:cNvPr>
                <p14:cNvContentPartPr/>
                <p14:nvPr/>
              </p14:nvContentPartPr>
              <p14:xfrm>
                <a:off x="5334689" y="4287449"/>
                <a:ext cx="43920" cy="401760"/>
              </p14:xfrm>
            </p:contentPart>
          </mc:Choice>
          <mc:Fallback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F8330522-DBEA-20C5-E792-4BF503A72BB1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5325689" y="4278809"/>
                  <a:ext cx="61560" cy="41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0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6354972F-89A6-7CC2-87A7-EBB14FFA749F}"/>
                    </a:ext>
                  </a:extLst>
                </p14:cNvPr>
                <p14:cNvContentPartPr/>
                <p14:nvPr/>
              </p14:nvContentPartPr>
              <p14:xfrm>
                <a:off x="5627009" y="4371689"/>
                <a:ext cx="160560" cy="209880"/>
              </p14:xfrm>
            </p:contentPart>
          </mc:Choice>
          <mc:Fallback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6354972F-89A6-7CC2-87A7-EBB14FFA749F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5618009" y="4362689"/>
                  <a:ext cx="17820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2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03604D92-4E0D-0FF7-EA61-3D78A27B5CEA}"/>
                    </a:ext>
                  </a:extLst>
                </p14:cNvPr>
                <p14:cNvContentPartPr/>
                <p14:nvPr/>
              </p14:nvContentPartPr>
              <p14:xfrm>
                <a:off x="5668769" y="4282769"/>
                <a:ext cx="6840" cy="9360"/>
              </p14:xfrm>
            </p:contentPart>
          </mc:Choice>
          <mc:Fallback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03604D92-4E0D-0FF7-EA61-3D78A27B5CEA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5659769" y="4273769"/>
                  <a:ext cx="2448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4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A21C561B-18F8-9526-73CD-7D3B0DF0C4E3}"/>
                    </a:ext>
                  </a:extLst>
                </p14:cNvPr>
                <p14:cNvContentPartPr/>
                <p14:nvPr/>
              </p14:nvContentPartPr>
              <p14:xfrm>
                <a:off x="5812049" y="4414889"/>
                <a:ext cx="188640" cy="176400"/>
              </p14:xfrm>
            </p:contentPart>
          </mc:Choice>
          <mc:Fallback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A21C561B-18F8-9526-73CD-7D3B0DF0C4E3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5803049" y="4405889"/>
                  <a:ext cx="20628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6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C82B5F15-C151-F22F-02C2-1749B50ABBA1}"/>
                    </a:ext>
                  </a:extLst>
                </p14:cNvPr>
                <p14:cNvContentPartPr/>
                <p14:nvPr/>
              </p14:nvContentPartPr>
              <p14:xfrm>
                <a:off x="6055049" y="4431449"/>
                <a:ext cx="144720" cy="154440"/>
              </p14:xfrm>
            </p:contentPart>
          </mc:Choice>
          <mc:Fallback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C82B5F15-C151-F22F-02C2-1749B50ABBA1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6046409" y="4422449"/>
                  <a:ext cx="16236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8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3EF6F599-7D11-4A4D-C244-9B4807FECC82}"/>
                    </a:ext>
                  </a:extLst>
                </p14:cNvPr>
                <p14:cNvContentPartPr/>
                <p14:nvPr/>
              </p14:nvContentPartPr>
              <p14:xfrm>
                <a:off x="6231809" y="4434329"/>
                <a:ext cx="138600" cy="150480"/>
              </p14:xfrm>
            </p:contentPart>
          </mc:Choice>
          <mc:Fallback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3EF6F599-7D11-4A4D-C244-9B4807FECC82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6223169" y="4425329"/>
                  <a:ext cx="15624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0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FF6FA965-8EBF-2A86-B570-6ABBB1658529}"/>
                    </a:ext>
                  </a:extLst>
                </p14:cNvPr>
                <p14:cNvContentPartPr/>
                <p14:nvPr/>
              </p14:nvContentPartPr>
              <p14:xfrm>
                <a:off x="6446729" y="4433609"/>
                <a:ext cx="163440" cy="206640"/>
              </p14:xfrm>
            </p:contentPart>
          </mc:Choice>
          <mc:Fallback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FF6FA965-8EBF-2A86-B570-6ABBB1658529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6437729" y="4424609"/>
                  <a:ext cx="181080" cy="22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A8F8CE65-B9FF-D983-DAA3-3406DA8013DA}"/>
              </a:ext>
            </a:extLst>
          </p:cNvPr>
          <p:cNvGrpSpPr/>
          <p:nvPr/>
        </p:nvGrpSpPr>
        <p:grpSpPr>
          <a:xfrm>
            <a:off x="6906449" y="3554387"/>
            <a:ext cx="1677240" cy="523080"/>
            <a:chOff x="6906449" y="4256129"/>
            <a:chExt cx="1677240" cy="523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52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A2D38C7C-F38B-B89D-226B-BE3758BB7905}"/>
                    </a:ext>
                  </a:extLst>
                </p14:cNvPr>
                <p14:cNvContentPartPr/>
                <p14:nvPr/>
              </p14:nvContentPartPr>
              <p14:xfrm>
                <a:off x="6906449" y="4464209"/>
                <a:ext cx="219240" cy="176400"/>
              </p14:xfrm>
            </p:contentPart>
          </mc:Choice>
          <mc:Fallback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A2D38C7C-F38B-B89D-226B-BE3758BB7905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6897449" y="4455209"/>
                  <a:ext cx="23688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4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6A424968-CBA7-EA4A-B913-58B475D39195}"/>
                    </a:ext>
                  </a:extLst>
                </p14:cNvPr>
                <p14:cNvContentPartPr/>
                <p14:nvPr/>
              </p14:nvContentPartPr>
              <p14:xfrm>
                <a:off x="7195529" y="4481849"/>
                <a:ext cx="174960" cy="297360"/>
              </p14:xfrm>
            </p:contentPart>
          </mc:Choice>
          <mc:Fallback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6A424968-CBA7-EA4A-B913-58B475D39195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7186889" y="4473209"/>
                  <a:ext cx="19260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6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5A7F5399-E6C7-1C08-7BC0-657D463F9954}"/>
                    </a:ext>
                  </a:extLst>
                </p14:cNvPr>
                <p14:cNvContentPartPr/>
                <p14:nvPr/>
              </p14:nvContentPartPr>
              <p14:xfrm>
                <a:off x="7445369" y="4508489"/>
                <a:ext cx="5400" cy="139320"/>
              </p14:xfrm>
            </p:contentPart>
          </mc:Choice>
          <mc:Fallback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5A7F5399-E6C7-1C08-7BC0-657D463F9954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7436729" y="4499489"/>
                  <a:ext cx="2304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8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772DBD71-CCC9-6296-C6CF-26F3402B4222}"/>
                    </a:ext>
                  </a:extLst>
                </p14:cNvPr>
                <p14:cNvContentPartPr/>
                <p14:nvPr/>
              </p14:nvContentPartPr>
              <p14:xfrm>
                <a:off x="7485329" y="4334969"/>
                <a:ext cx="227160" cy="281520"/>
              </p14:xfrm>
            </p:contentPart>
          </mc:Choice>
          <mc:Fallback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772DBD71-CCC9-6296-C6CF-26F3402B4222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7476689" y="4326329"/>
                  <a:ext cx="244800" cy="29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0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E17C6516-6CA2-8D70-6BCD-1B171477BD18}"/>
                    </a:ext>
                  </a:extLst>
                </p14:cNvPr>
                <p14:cNvContentPartPr/>
                <p14:nvPr/>
              </p14:nvContentPartPr>
              <p14:xfrm>
                <a:off x="7781969" y="4471049"/>
                <a:ext cx="261000" cy="156240"/>
              </p14:xfrm>
            </p:contentPart>
          </mc:Choice>
          <mc:Fallback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E17C6516-6CA2-8D70-6BCD-1B171477BD18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7773329" y="4462049"/>
                  <a:ext cx="2786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2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F542A57C-2E52-6568-301D-3222D95D924D}"/>
                    </a:ext>
                  </a:extLst>
                </p14:cNvPr>
                <p14:cNvContentPartPr/>
                <p14:nvPr/>
              </p14:nvContentPartPr>
              <p14:xfrm>
                <a:off x="7790249" y="4336409"/>
                <a:ext cx="29160" cy="427680"/>
              </p14:xfrm>
            </p:contentPart>
          </mc:Choice>
          <mc:Fallback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F542A57C-2E52-6568-301D-3222D95D924D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7781609" y="4327769"/>
                  <a:ext cx="46800" cy="44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4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15BBE881-4544-4B08-96A9-147DCAF8D6FD}"/>
                    </a:ext>
                  </a:extLst>
                </p14:cNvPr>
                <p14:cNvContentPartPr/>
                <p14:nvPr/>
              </p14:nvContentPartPr>
              <p14:xfrm>
                <a:off x="8033609" y="4498049"/>
                <a:ext cx="135720" cy="135720"/>
              </p14:xfrm>
            </p:contentPart>
          </mc:Choice>
          <mc:Fallback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15BBE881-4544-4B08-96A9-147DCAF8D6FD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8024969" y="4489409"/>
                  <a:ext cx="15336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6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61260648-80A6-5B48-6DC3-A74DB101EE88}"/>
                    </a:ext>
                  </a:extLst>
                </p14:cNvPr>
                <p14:cNvContentPartPr/>
                <p14:nvPr/>
              </p14:nvContentPartPr>
              <p14:xfrm>
                <a:off x="8222969" y="4469969"/>
                <a:ext cx="141480" cy="171000"/>
              </p14:xfrm>
            </p:contentPart>
          </mc:Choice>
          <mc:Fallback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61260648-80A6-5B48-6DC3-A74DB101EE88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8213969" y="4461329"/>
                  <a:ext cx="15912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8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A5713CBF-893B-A917-9D22-F1FFFB315BD9}"/>
                    </a:ext>
                  </a:extLst>
                </p14:cNvPr>
                <p14:cNvContentPartPr/>
                <p14:nvPr/>
              </p14:nvContentPartPr>
              <p14:xfrm>
                <a:off x="8229449" y="4256129"/>
                <a:ext cx="3960" cy="79560"/>
              </p14:xfrm>
            </p:contentPart>
          </mc:Choice>
          <mc:Fallback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A5713CBF-893B-A917-9D22-F1FFFB315BD9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8220809" y="4247129"/>
                  <a:ext cx="2160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0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844799E2-AF55-E98C-263E-4255E9DBD043}"/>
                    </a:ext>
                  </a:extLst>
                </p14:cNvPr>
                <p14:cNvContentPartPr/>
                <p14:nvPr/>
              </p14:nvContentPartPr>
              <p14:xfrm>
                <a:off x="8435009" y="4466369"/>
                <a:ext cx="148680" cy="192240"/>
              </p14:xfrm>
            </p:contentPart>
          </mc:Choice>
          <mc:Fallback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844799E2-AF55-E98C-263E-4255E9DBD043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8426009" y="4457369"/>
                  <a:ext cx="166320" cy="20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D60F1EF9-0285-6630-7380-6918AC0CE06A}"/>
              </a:ext>
            </a:extLst>
          </p:cNvPr>
          <p:cNvGrpSpPr/>
          <p:nvPr/>
        </p:nvGrpSpPr>
        <p:grpSpPr>
          <a:xfrm>
            <a:off x="8971409" y="3632867"/>
            <a:ext cx="1464840" cy="498240"/>
            <a:chOff x="8971409" y="4334609"/>
            <a:chExt cx="1464840" cy="498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72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6EAE2C45-3347-441E-DBF1-E7901BCE72DC}"/>
                    </a:ext>
                  </a:extLst>
                </p14:cNvPr>
                <p14:cNvContentPartPr/>
                <p14:nvPr/>
              </p14:nvContentPartPr>
              <p14:xfrm>
                <a:off x="8971409" y="4334609"/>
                <a:ext cx="213120" cy="367200"/>
              </p14:xfrm>
            </p:contentPart>
          </mc:Choice>
          <mc:Fallback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6EAE2C45-3347-441E-DBF1-E7901BCE72DC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8962769" y="4325609"/>
                  <a:ext cx="230760" cy="38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4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CCF54B76-0B8D-5FBD-FC40-EB5740142250}"/>
                    </a:ext>
                  </a:extLst>
                </p14:cNvPr>
                <p14:cNvContentPartPr/>
                <p14:nvPr/>
              </p14:nvContentPartPr>
              <p14:xfrm>
                <a:off x="9226289" y="4548449"/>
                <a:ext cx="162720" cy="162000"/>
              </p14:xfrm>
            </p:contentPart>
          </mc:Choice>
          <mc:Fallback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CCF54B76-0B8D-5FBD-FC40-EB5740142250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9217649" y="4539809"/>
                  <a:ext cx="18036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6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4586154E-D76E-47A1-73A2-D89AD9768911}"/>
                    </a:ext>
                  </a:extLst>
                </p14:cNvPr>
                <p14:cNvContentPartPr/>
                <p14:nvPr/>
              </p14:nvContentPartPr>
              <p14:xfrm>
                <a:off x="9324209" y="4379969"/>
                <a:ext cx="23760" cy="32760"/>
              </p14:xfrm>
            </p:contentPart>
          </mc:Choice>
          <mc:Fallback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4586154E-D76E-47A1-73A2-D89AD9768911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9315569" y="4371329"/>
                  <a:ext cx="4140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8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AE84165D-0669-DF54-4B4F-AF50E1D710BB}"/>
                    </a:ext>
                  </a:extLst>
                </p14:cNvPr>
                <p14:cNvContentPartPr/>
                <p14:nvPr/>
              </p14:nvContentPartPr>
              <p14:xfrm>
                <a:off x="9376049" y="4423889"/>
                <a:ext cx="278280" cy="380520"/>
              </p14:xfrm>
            </p:contentPart>
          </mc:Choice>
          <mc:Fallback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AE84165D-0669-DF54-4B4F-AF50E1D710BB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9367409" y="4414889"/>
                  <a:ext cx="295920" cy="39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0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952E59D2-2F72-D88E-5928-73A8AD3D3BBF}"/>
                    </a:ext>
                  </a:extLst>
                </p14:cNvPr>
                <p14:cNvContentPartPr/>
                <p14:nvPr/>
              </p14:nvContentPartPr>
              <p14:xfrm>
                <a:off x="9623009" y="4513889"/>
                <a:ext cx="133920" cy="175320"/>
              </p14:xfrm>
            </p:contentPart>
          </mc:Choice>
          <mc:Fallback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952E59D2-2F72-D88E-5928-73A8AD3D3BBF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9614009" y="4505249"/>
                  <a:ext cx="15156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2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3A19DB26-37D3-99D2-3E49-69F1C19BD224}"/>
                    </a:ext>
                  </a:extLst>
                </p14:cNvPr>
                <p14:cNvContentPartPr/>
                <p14:nvPr/>
              </p14:nvContentPartPr>
              <p14:xfrm>
                <a:off x="9816329" y="4526489"/>
                <a:ext cx="142560" cy="178200"/>
              </p14:xfrm>
            </p:contentPart>
          </mc:Choice>
          <mc:Fallback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3A19DB26-37D3-99D2-3E49-69F1C19BD224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9807689" y="4517849"/>
                  <a:ext cx="16020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4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877937B8-75D0-17D4-A378-93F27C4B28AD}"/>
                    </a:ext>
                  </a:extLst>
                </p14:cNvPr>
                <p14:cNvContentPartPr/>
                <p14:nvPr/>
              </p14:nvContentPartPr>
              <p14:xfrm>
                <a:off x="10033049" y="4507049"/>
                <a:ext cx="175320" cy="176760"/>
              </p14:xfrm>
            </p:contentPart>
          </mc:Choice>
          <mc:Fallback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877937B8-75D0-17D4-A378-93F27C4B28AD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10024049" y="4498409"/>
                  <a:ext cx="19296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6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3367A78C-6FA3-A480-96B2-5113C196031D}"/>
                    </a:ext>
                  </a:extLst>
                </p14:cNvPr>
                <p14:cNvContentPartPr/>
                <p14:nvPr/>
              </p14:nvContentPartPr>
              <p14:xfrm>
                <a:off x="10017209" y="4348289"/>
                <a:ext cx="115200" cy="484560"/>
              </p14:xfrm>
            </p:contentPart>
          </mc:Choice>
          <mc:Fallback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3367A78C-6FA3-A480-96B2-5113C196031D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10008209" y="4339289"/>
                  <a:ext cx="132840" cy="50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8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CAC0F0D5-9AE5-6977-C977-01834A9A455B}"/>
                    </a:ext>
                  </a:extLst>
                </p14:cNvPr>
                <p14:cNvContentPartPr/>
                <p14:nvPr/>
              </p14:nvContentPartPr>
              <p14:xfrm>
                <a:off x="10325369" y="4473929"/>
                <a:ext cx="110880" cy="216000"/>
              </p14:xfrm>
            </p:contentPart>
          </mc:Choice>
          <mc:Fallback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CAC0F0D5-9AE5-6977-C977-01834A9A455B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10316729" y="4465289"/>
                  <a:ext cx="128520" cy="233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D1C788BF-13DA-47E6-D794-1043F0F6286B}"/>
              </a:ext>
            </a:extLst>
          </p:cNvPr>
          <p:cNvGrpSpPr/>
          <p:nvPr/>
        </p:nvGrpSpPr>
        <p:grpSpPr>
          <a:xfrm>
            <a:off x="10711289" y="3756347"/>
            <a:ext cx="406440" cy="229680"/>
            <a:chOff x="10711289" y="4458089"/>
            <a:chExt cx="406440" cy="229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90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455EDE4D-3FEC-A792-8320-E18DB9F7A9CF}"/>
                    </a:ext>
                  </a:extLst>
                </p14:cNvPr>
                <p14:cNvContentPartPr/>
                <p14:nvPr/>
              </p14:nvContentPartPr>
              <p14:xfrm>
                <a:off x="10711289" y="4458089"/>
                <a:ext cx="213120" cy="229320"/>
              </p14:xfrm>
            </p:contentPart>
          </mc:Choice>
          <mc:Fallback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455EDE4D-3FEC-A792-8320-E18DB9F7A9CF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10702289" y="4449449"/>
                  <a:ext cx="23076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2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1C97E697-ADCA-B28C-16D0-7D6FA3D830BF}"/>
                    </a:ext>
                  </a:extLst>
                </p14:cNvPr>
                <p14:cNvContentPartPr/>
                <p14:nvPr/>
              </p14:nvContentPartPr>
              <p14:xfrm>
                <a:off x="10940249" y="4532969"/>
                <a:ext cx="177480" cy="154800"/>
              </p14:xfrm>
            </p:contentPart>
          </mc:Choice>
          <mc:Fallback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1C97E697-ADCA-B28C-16D0-7D6FA3D830BF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0931249" y="4523969"/>
                  <a:ext cx="195120" cy="172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8998297C-36E1-7CE9-D47B-8EF6170FD609}"/>
              </a:ext>
            </a:extLst>
          </p:cNvPr>
          <p:cNvGrpSpPr/>
          <p:nvPr/>
        </p:nvGrpSpPr>
        <p:grpSpPr>
          <a:xfrm>
            <a:off x="675929" y="4094027"/>
            <a:ext cx="1358640" cy="361800"/>
            <a:chOff x="675929" y="4795769"/>
            <a:chExt cx="1358640" cy="361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94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C90BAE99-71BB-DF1C-7856-77A48DF67FD4}"/>
                    </a:ext>
                  </a:extLst>
                </p14:cNvPr>
                <p14:cNvContentPartPr/>
                <p14:nvPr/>
              </p14:nvContentPartPr>
              <p14:xfrm>
                <a:off x="693569" y="5033729"/>
                <a:ext cx="14040" cy="103680"/>
              </p14:xfrm>
            </p:contentPart>
          </mc:Choice>
          <mc:Fallback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C90BAE99-71BB-DF1C-7856-77A48DF67FD4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684569" y="5024729"/>
                  <a:ext cx="316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6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08A62FE6-D8ED-BDA8-956F-EAD3EBCFA53E}"/>
                    </a:ext>
                  </a:extLst>
                </p14:cNvPr>
                <p14:cNvContentPartPr/>
                <p14:nvPr/>
              </p14:nvContentPartPr>
              <p14:xfrm>
                <a:off x="675929" y="4931849"/>
                <a:ext cx="164880" cy="202680"/>
              </p14:xfrm>
            </p:contentPart>
          </mc:Choice>
          <mc:Fallback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08A62FE6-D8ED-BDA8-956F-EAD3EBCFA53E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667289" y="4922849"/>
                  <a:ext cx="18252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8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E39576D1-EC78-1AE3-8EC1-0AD5259C4A4F}"/>
                    </a:ext>
                  </a:extLst>
                </p14:cNvPr>
                <p14:cNvContentPartPr/>
                <p14:nvPr/>
              </p14:nvContentPartPr>
              <p14:xfrm>
                <a:off x="859529" y="4964249"/>
                <a:ext cx="265320" cy="173160"/>
              </p14:xfrm>
            </p:contentPart>
          </mc:Choice>
          <mc:Fallback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E39576D1-EC78-1AE3-8EC1-0AD5259C4A4F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850889" y="4955609"/>
                  <a:ext cx="28296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0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094B54E7-CDFA-52DA-0205-E1CB745D0DB5}"/>
                    </a:ext>
                  </a:extLst>
                </p14:cNvPr>
                <p14:cNvContentPartPr/>
                <p14:nvPr/>
              </p14:nvContentPartPr>
              <p14:xfrm>
                <a:off x="1152569" y="4845809"/>
                <a:ext cx="222840" cy="302760"/>
              </p14:xfrm>
            </p:contentPart>
          </mc:Choice>
          <mc:Fallback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094B54E7-CDFA-52DA-0205-E1CB745D0DB5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1143569" y="4837169"/>
                  <a:ext cx="24048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2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25D9FCD8-C692-5514-E787-567505473FBF}"/>
                    </a:ext>
                  </a:extLst>
                </p14:cNvPr>
                <p14:cNvContentPartPr/>
                <p14:nvPr/>
              </p14:nvContentPartPr>
              <p14:xfrm>
                <a:off x="1504649" y="4954889"/>
                <a:ext cx="23760" cy="188640"/>
              </p14:xfrm>
            </p:contentPart>
          </mc:Choice>
          <mc:Fallback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25D9FCD8-C692-5514-E787-567505473FBF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1496009" y="4945889"/>
                  <a:ext cx="4140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4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54B9A803-CB65-A1FB-BF9C-095A10039B28}"/>
                    </a:ext>
                  </a:extLst>
                </p14:cNvPr>
                <p14:cNvContentPartPr/>
                <p14:nvPr/>
              </p14:nvContentPartPr>
              <p14:xfrm>
                <a:off x="1489529" y="4795769"/>
                <a:ext cx="4320" cy="4320"/>
              </p14:xfrm>
            </p:contentPart>
          </mc:Choice>
          <mc:Fallback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54B9A803-CB65-A1FB-BF9C-095A10039B28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1480889" y="4786769"/>
                  <a:ext cx="219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6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336A0AF6-E0D7-6715-7865-902B210493CD}"/>
                    </a:ext>
                  </a:extLst>
                </p14:cNvPr>
                <p14:cNvContentPartPr/>
                <p14:nvPr/>
              </p14:nvContentPartPr>
              <p14:xfrm>
                <a:off x="1646489" y="4920689"/>
                <a:ext cx="23040" cy="236880"/>
              </p14:xfrm>
            </p:contentPart>
          </mc:Choice>
          <mc:Fallback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336A0AF6-E0D7-6715-7865-902B210493CD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1637849" y="4912049"/>
                  <a:ext cx="4068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8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5EAB97CE-6131-C566-8334-930F02427AB0}"/>
                    </a:ext>
                  </a:extLst>
                </p14:cNvPr>
                <p14:cNvContentPartPr/>
                <p14:nvPr/>
              </p14:nvContentPartPr>
              <p14:xfrm>
                <a:off x="1675649" y="4922489"/>
                <a:ext cx="153360" cy="210240"/>
              </p14:xfrm>
            </p:contentPart>
          </mc:Choice>
          <mc:Fallback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5EAB97CE-6131-C566-8334-930F02427AB0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1667009" y="4913849"/>
                  <a:ext cx="17100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0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C9FFD4F9-957C-EEC5-2246-A86A00312903}"/>
                    </a:ext>
                  </a:extLst>
                </p14:cNvPr>
                <p14:cNvContentPartPr/>
                <p14:nvPr/>
              </p14:nvContentPartPr>
              <p14:xfrm>
                <a:off x="1897409" y="4948769"/>
                <a:ext cx="137160" cy="176760"/>
              </p14:xfrm>
            </p:contentPart>
          </mc:Choice>
          <mc:Fallback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C9FFD4F9-957C-EEC5-2246-A86A00312903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1888409" y="4940129"/>
                  <a:ext cx="154800" cy="194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12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2B8FF66A-F4D8-0740-ED94-525E1CDD4137}"/>
                  </a:ext>
                </a:extLst>
              </p14:cNvPr>
              <p14:cNvContentPartPr/>
              <p14:nvPr/>
            </p14:nvContentPartPr>
            <p14:xfrm>
              <a:off x="4800449" y="4154867"/>
              <a:ext cx="7560" cy="10800"/>
            </p14:xfrm>
          </p:contentPart>
        </mc:Choice>
        <mc:Fallback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2B8FF66A-F4D8-0740-ED94-525E1CDD4137}"/>
                  </a:ext>
                </a:extLst>
              </p:cNvPr>
              <p:cNvPicPr/>
              <p:nvPr/>
            </p:nvPicPr>
            <p:blipFill>
              <a:blip r:embed="rId413"/>
              <a:stretch>
                <a:fillRect/>
              </a:stretch>
            </p:blipFill>
            <p:spPr>
              <a:xfrm>
                <a:off x="4791449" y="4146227"/>
                <a:ext cx="252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4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1FA4F9D9-199C-1D71-605E-2C7AEE2369F8}"/>
                  </a:ext>
                </a:extLst>
              </p14:cNvPr>
              <p14:cNvContentPartPr/>
              <p14:nvPr/>
            </p14:nvContentPartPr>
            <p14:xfrm>
              <a:off x="6404969" y="4223267"/>
              <a:ext cx="7560" cy="18000"/>
            </p14:xfrm>
          </p:contentPart>
        </mc:Choice>
        <mc:Fallback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1FA4F9D9-199C-1D71-605E-2C7AEE2369F8}"/>
                  </a:ext>
                </a:extLst>
              </p:cNvPr>
              <p:cNvPicPr/>
              <p:nvPr/>
            </p:nvPicPr>
            <p:blipFill>
              <a:blip r:embed="rId415"/>
              <a:stretch>
                <a:fillRect/>
              </a:stretch>
            </p:blipFill>
            <p:spPr>
              <a:xfrm>
                <a:off x="6396329" y="4214267"/>
                <a:ext cx="2520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16">
            <p14:nvContentPartPr>
              <p14:cNvPr id="324" name="Ink 323">
                <a:extLst>
                  <a:ext uri="{FF2B5EF4-FFF2-40B4-BE49-F238E27FC236}">
                    <a16:creationId xmlns:a16="http://schemas.microsoft.com/office/drawing/2014/main" id="{3B2B1FAD-D961-2F85-4BC3-F50192C9640E}"/>
                  </a:ext>
                </a:extLst>
              </p14:cNvPr>
              <p14:cNvContentPartPr/>
              <p14:nvPr/>
            </p14:nvContentPartPr>
            <p14:xfrm>
              <a:off x="2254889" y="4679747"/>
              <a:ext cx="10080" cy="7920"/>
            </p14:xfrm>
          </p:contentPart>
        </mc:Choice>
        <mc:Fallback>
          <p:pic>
            <p:nvPicPr>
              <p:cNvPr id="324" name="Ink 323">
                <a:extLst>
                  <a:ext uri="{FF2B5EF4-FFF2-40B4-BE49-F238E27FC236}">
                    <a16:creationId xmlns:a16="http://schemas.microsoft.com/office/drawing/2014/main" id="{3B2B1FAD-D961-2F85-4BC3-F50192C9640E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2246249" y="4671107"/>
                <a:ext cx="27720" cy="25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9" name="Group 368">
            <a:extLst>
              <a:ext uri="{FF2B5EF4-FFF2-40B4-BE49-F238E27FC236}">
                <a16:creationId xmlns:a16="http://schemas.microsoft.com/office/drawing/2014/main" id="{F12330C3-6965-9FA1-868F-279571C17E95}"/>
              </a:ext>
            </a:extLst>
          </p:cNvPr>
          <p:cNvGrpSpPr/>
          <p:nvPr/>
        </p:nvGrpSpPr>
        <p:grpSpPr>
          <a:xfrm>
            <a:off x="6492809" y="3068272"/>
            <a:ext cx="994320" cy="400680"/>
            <a:chOff x="6492809" y="3068272"/>
            <a:chExt cx="994320" cy="400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17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66616C52-76CC-C901-4F78-00BBA01C07CE}"/>
                    </a:ext>
                  </a:extLst>
                </p14:cNvPr>
                <p14:cNvContentPartPr/>
                <p14:nvPr/>
              </p14:nvContentPartPr>
              <p14:xfrm>
                <a:off x="6492809" y="3234592"/>
                <a:ext cx="131760" cy="187560"/>
              </p14:xfrm>
            </p:contentPart>
          </mc:Choice>
          <mc:Fallback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66616C52-76CC-C901-4F78-00BBA01C07CE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6483809" y="3225952"/>
                  <a:ext cx="14940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9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F502468A-3A86-8E3A-8209-3D0E5A2AD54E}"/>
                    </a:ext>
                  </a:extLst>
                </p14:cNvPr>
                <p14:cNvContentPartPr/>
                <p14:nvPr/>
              </p14:nvContentPartPr>
              <p14:xfrm>
                <a:off x="6515849" y="3068272"/>
                <a:ext cx="7560" cy="12600"/>
              </p14:xfrm>
            </p:contentPart>
          </mc:Choice>
          <mc:Fallback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F502468A-3A86-8E3A-8209-3D0E5A2AD54E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6507209" y="3059632"/>
                  <a:ext cx="2520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1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B0DD1DC1-35CA-3C81-F363-3698FCBE3B1D}"/>
                    </a:ext>
                  </a:extLst>
                </p14:cNvPr>
                <p14:cNvContentPartPr/>
                <p14:nvPr/>
              </p14:nvContentPartPr>
              <p14:xfrm>
                <a:off x="6679289" y="3106072"/>
                <a:ext cx="217080" cy="362880"/>
              </p14:xfrm>
            </p:contentPart>
          </mc:Choice>
          <mc:Fallback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B0DD1DC1-35CA-3C81-F363-3698FCBE3B1D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6670289" y="3097072"/>
                  <a:ext cx="234720" cy="38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3">
              <p14:nvContentPartPr>
                <p14:cNvPr id="361" name="Ink 360">
                  <a:extLst>
                    <a:ext uri="{FF2B5EF4-FFF2-40B4-BE49-F238E27FC236}">
                      <a16:creationId xmlns:a16="http://schemas.microsoft.com/office/drawing/2014/main" id="{0EF9C355-47B0-FD67-E73C-0BE716539585}"/>
                    </a:ext>
                  </a:extLst>
                </p14:cNvPr>
                <p14:cNvContentPartPr/>
                <p14:nvPr/>
              </p14:nvContentPartPr>
              <p14:xfrm>
                <a:off x="6977009" y="3236392"/>
                <a:ext cx="107640" cy="198720"/>
              </p14:xfrm>
            </p:contentPart>
          </mc:Choice>
          <mc:Fallback>
            <p:pic>
              <p:nvPicPr>
                <p:cNvPr id="361" name="Ink 360">
                  <a:extLst>
                    <a:ext uri="{FF2B5EF4-FFF2-40B4-BE49-F238E27FC236}">
                      <a16:creationId xmlns:a16="http://schemas.microsoft.com/office/drawing/2014/main" id="{0EF9C355-47B0-FD67-E73C-0BE716539585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6968009" y="3227392"/>
                  <a:ext cx="12528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5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5043E4DA-3E4B-5D96-9F85-B61426040027}"/>
                    </a:ext>
                  </a:extLst>
                </p14:cNvPr>
                <p14:cNvContentPartPr/>
                <p14:nvPr/>
              </p14:nvContentPartPr>
              <p14:xfrm>
                <a:off x="7148729" y="3225232"/>
                <a:ext cx="145800" cy="196560"/>
              </p14:xfrm>
            </p:contentPart>
          </mc:Choice>
          <mc:Fallback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5043E4DA-3E4B-5D96-9F85-B61426040027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7140089" y="3216592"/>
                  <a:ext cx="16344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7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424B2E2A-5B87-03C3-3E5B-1624C3007565}"/>
                    </a:ext>
                  </a:extLst>
                </p14:cNvPr>
                <p14:cNvContentPartPr/>
                <p14:nvPr/>
              </p14:nvContentPartPr>
              <p14:xfrm>
                <a:off x="7325849" y="3209392"/>
                <a:ext cx="161280" cy="250560"/>
              </p14:xfrm>
            </p:contentPart>
          </mc:Choice>
          <mc:Fallback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424B2E2A-5B87-03C3-3E5B-1624C3007565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7316849" y="3200752"/>
                  <a:ext cx="178920" cy="268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8C416FCB-5F9A-4F75-CC48-675A05AAA544}"/>
              </a:ext>
            </a:extLst>
          </p:cNvPr>
          <p:cNvGrpSpPr/>
          <p:nvPr/>
        </p:nvGrpSpPr>
        <p:grpSpPr>
          <a:xfrm>
            <a:off x="7853969" y="3216232"/>
            <a:ext cx="960120" cy="252720"/>
            <a:chOff x="7853969" y="3216232"/>
            <a:chExt cx="960120" cy="252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29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4A14228B-5A47-338C-EDFD-861BFDBC9A44}"/>
                    </a:ext>
                  </a:extLst>
                </p14:cNvPr>
                <p14:cNvContentPartPr/>
                <p14:nvPr/>
              </p14:nvContentPartPr>
              <p14:xfrm>
                <a:off x="7853969" y="3218392"/>
                <a:ext cx="270720" cy="237240"/>
              </p14:xfrm>
            </p:contentPart>
          </mc:Choice>
          <mc:Fallback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4A14228B-5A47-338C-EDFD-861BFDBC9A44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7844969" y="3209392"/>
                  <a:ext cx="28836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1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B3E6A7C3-A389-2AA4-CEA6-24CFC00B5D77}"/>
                    </a:ext>
                  </a:extLst>
                </p14:cNvPr>
                <p14:cNvContentPartPr/>
                <p14:nvPr/>
              </p14:nvContentPartPr>
              <p14:xfrm>
                <a:off x="8169689" y="3265912"/>
                <a:ext cx="141480" cy="187920"/>
              </p14:xfrm>
            </p:contentPart>
          </mc:Choice>
          <mc:Fallback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B3E6A7C3-A389-2AA4-CEA6-24CFC00B5D77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8160689" y="3257272"/>
                  <a:ext cx="15912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3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59EFD3C4-6111-9FB2-2205-36FD2B3A8CC7}"/>
                    </a:ext>
                  </a:extLst>
                </p14:cNvPr>
                <p14:cNvContentPartPr/>
                <p14:nvPr/>
              </p14:nvContentPartPr>
              <p14:xfrm>
                <a:off x="8400449" y="3250792"/>
                <a:ext cx="142200" cy="203760"/>
              </p14:xfrm>
            </p:contentPart>
          </mc:Choice>
          <mc:Fallback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59EFD3C4-6111-9FB2-2205-36FD2B3A8CC7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8391809" y="3242152"/>
                  <a:ext cx="15984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5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D32970C1-FB8C-5C56-57D7-36517C2C1B3F}"/>
                    </a:ext>
                  </a:extLst>
                </p14:cNvPr>
                <p14:cNvContentPartPr/>
                <p14:nvPr/>
              </p14:nvContentPartPr>
              <p14:xfrm>
                <a:off x="8638049" y="3216232"/>
                <a:ext cx="176040" cy="252720"/>
              </p14:xfrm>
            </p:contentPart>
          </mc:Choice>
          <mc:Fallback>
            <p:pic>
              <p:nvPicPr>
                <p:cNvPr id="367" name="Ink 366">
                  <a:extLst>
                    <a:ext uri="{FF2B5EF4-FFF2-40B4-BE49-F238E27FC236}">
                      <a16:creationId xmlns:a16="http://schemas.microsoft.com/office/drawing/2014/main" id="{D32970C1-FB8C-5C56-57D7-36517C2C1B3F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8629049" y="3207592"/>
                  <a:ext cx="193680" cy="270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6B7E5848-2BC4-9566-A3B2-2E7A97AC51C0}"/>
              </a:ext>
            </a:extLst>
          </p:cNvPr>
          <p:cNvGrpSpPr/>
          <p:nvPr/>
        </p:nvGrpSpPr>
        <p:grpSpPr>
          <a:xfrm>
            <a:off x="9245369" y="3132712"/>
            <a:ext cx="2088360" cy="501840"/>
            <a:chOff x="9245369" y="3132712"/>
            <a:chExt cx="2088360" cy="501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37">
              <p14:nvContentPartPr>
                <p14:cNvPr id="370" name="Ink 369">
                  <a:extLst>
                    <a:ext uri="{FF2B5EF4-FFF2-40B4-BE49-F238E27FC236}">
                      <a16:creationId xmlns:a16="http://schemas.microsoft.com/office/drawing/2014/main" id="{71E8261C-E791-EB5F-1751-BD5C3CF4EC60}"/>
                    </a:ext>
                  </a:extLst>
                </p14:cNvPr>
                <p14:cNvContentPartPr/>
                <p14:nvPr/>
              </p14:nvContentPartPr>
              <p14:xfrm>
                <a:off x="9245369" y="3132712"/>
                <a:ext cx="170640" cy="360360"/>
              </p14:xfrm>
            </p:contentPart>
          </mc:Choice>
          <mc:Fallback>
            <p:pic>
              <p:nvPicPr>
                <p:cNvPr id="370" name="Ink 369">
                  <a:extLst>
                    <a:ext uri="{FF2B5EF4-FFF2-40B4-BE49-F238E27FC236}">
                      <a16:creationId xmlns:a16="http://schemas.microsoft.com/office/drawing/2014/main" id="{71E8261C-E791-EB5F-1751-BD5C3CF4EC60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9236729" y="3124072"/>
                  <a:ext cx="188280" cy="37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9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5C757948-0CCC-BEB6-6ED7-35F7833CFC09}"/>
                    </a:ext>
                  </a:extLst>
                </p14:cNvPr>
                <p14:cNvContentPartPr/>
                <p14:nvPr/>
              </p14:nvContentPartPr>
              <p14:xfrm>
                <a:off x="9488729" y="3297952"/>
                <a:ext cx="123480" cy="174600"/>
              </p14:xfrm>
            </p:contentPart>
          </mc:Choice>
          <mc:Fallback>
            <p:pic>
              <p:nvPicPr>
                <p:cNvPr id="371" name="Ink 370">
                  <a:extLst>
                    <a:ext uri="{FF2B5EF4-FFF2-40B4-BE49-F238E27FC236}">
                      <a16:creationId xmlns:a16="http://schemas.microsoft.com/office/drawing/2014/main" id="{5C757948-0CCC-BEB6-6ED7-35F7833CFC09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9479729" y="3288952"/>
                  <a:ext cx="14112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1">
              <p14:nvContentPartPr>
                <p14:cNvPr id="372" name="Ink 371">
                  <a:extLst>
                    <a:ext uri="{FF2B5EF4-FFF2-40B4-BE49-F238E27FC236}">
                      <a16:creationId xmlns:a16="http://schemas.microsoft.com/office/drawing/2014/main" id="{1FD14470-2926-E663-1EBE-A2AA88865F55}"/>
                    </a:ext>
                  </a:extLst>
                </p14:cNvPr>
                <p14:cNvContentPartPr/>
                <p14:nvPr/>
              </p14:nvContentPartPr>
              <p14:xfrm>
                <a:off x="9696449" y="3282112"/>
                <a:ext cx="417240" cy="208800"/>
              </p14:xfrm>
            </p:contentPart>
          </mc:Choice>
          <mc:Fallback>
            <p:pic>
              <p:nvPicPr>
                <p:cNvPr id="372" name="Ink 371">
                  <a:extLst>
                    <a:ext uri="{FF2B5EF4-FFF2-40B4-BE49-F238E27FC236}">
                      <a16:creationId xmlns:a16="http://schemas.microsoft.com/office/drawing/2014/main" id="{1FD14470-2926-E663-1EBE-A2AA88865F55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9687449" y="3273112"/>
                  <a:ext cx="43488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3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1453709C-1223-C4EB-4FC7-B04D973FCB84}"/>
                    </a:ext>
                  </a:extLst>
                </p14:cNvPr>
                <p14:cNvContentPartPr/>
                <p14:nvPr/>
              </p14:nvContentPartPr>
              <p14:xfrm>
                <a:off x="9855569" y="3185272"/>
                <a:ext cx="119880" cy="449280"/>
              </p14:xfrm>
            </p:contentPart>
          </mc:Choice>
          <mc:Fallback>
            <p:pic>
              <p:nvPicPr>
                <p:cNvPr id="373" name="Ink 372">
                  <a:extLst>
                    <a:ext uri="{FF2B5EF4-FFF2-40B4-BE49-F238E27FC236}">
                      <a16:creationId xmlns:a16="http://schemas.microsoft.com/office/drawing/2014/main" id="{1453709C-1223-C4EB-4FC7-B04D973FCB84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9846569" y="3176272"/>
                  <a:ext cx="137520" cy="46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5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C2776CB4-DC49-5635-FE73-8BF891741178}"/>
                    </a:ext>
                  </a:extLst>
                </p14:cNvPr>
                <p14:cNvContentPartPr/>
                <p14:nvPr/>
              </p14:nvContentPartPr>
              <p14:xfrm>
                <a:off x="10202249" y="3279592"/>
                <a:ext cx="135720" cy="210600"/>
              </p14:xfrm>
            </p:contentPart>
          </mc:Choice>
          <mc:Fallback>
            <p:pic>
              <p:nvPicPr>
                <p:cNvPr id="374" name="Ink 373">
                  <a:extLst>
                    <a:ext uri="{FF2B5EF4-FFF2-40B4-BE49-F238E27FC236}">
                      <a16:creationId xmlns:a16="http://schemas.microsoft.com/office/drawing/2014/main" id="{C2776CB4-DC49-5635-FE73-8BF891741178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10193249" y="3270592"/>
                  <a:ext cx="15336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7">
              <p14:nvContentPartPr>
                <p14:cNvPr id="375" name="Ink 374">
                  <a:extLst>
                    <a:ext uri="{FF2B5EF4-FFF2-40B4-BE49-F238E27FC236}">
                      <a16:creationId xmlns:a16="http://schemas.microsoft.com/office/drawing/2014/main" id="{AB10AC7D-4F6F-5454-0CF6-322173A3ED3C}"/>
                    </a:ext>
                  </a:extLst>
                </p14:cNvPr>
                <p14:cNvContentPartPr/>
                <p14:nvPr/>
              </p14:nvContentPartPr>
              <p14:xfrm>
                <a:off x="10204049" y="3139552"/>
                <a:ext cx="21960" cy="16560"/>
              </p14:xfrm>
            </p:contentPart>
          </mc:Choice>
          <mc:Fallback>
            <p:pic>
              <p:nvPicPr>
                <p:cNvPr id="375" name="Ink 374">
                  <a:extLst>
                    <a:ext uri="{FF2B5EF4-FFF2-40B4-BE49-F238E27FC236}">
                      <a16:creationId xmlns:a16="http://schemas.microsoft.com/office/drawing/2014/main" id="{AB10AC7D-4F6F-5454-0CF6-322173A3ED3C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10195049" y="3130552"/>
                  <a:ext cx="3960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9">
              <p14:nvContentPartPr>
                <p14:cNvPr id="376" name="Ink 375">
                  <a:extLst>
                    <a:ext uri="{FF2B5EF4-FFF2-40B4-BE49-F238E27FC236}">
                      <a16:creationId xmlns:a16="http://schemas.microsoft.com/office/drawing/2014/main" id="{FF86FCEA-C2D7-357B-0A36-B9B018D6F2BC}"/>
                    </a:ext>
                  </a:extLst>
                </p14:cNvPr>
                <p14:cNvContentPartPr/>
                <p14:nvPr/>
              </p14:nvContentPartPr>
              <p14:xfrm>
                <a:off x="10362449" y="3293632"/>
                <a:ext cx="186480" cy="186840"/>
              </p14:xfrm>
            </p:contentPart>
          </mc:Choice>
          <mc:Fallback>
            <p:pic>
              <p:nvPicPr>
                <p:cNvPr id="376" name="Ink 375">
                  <a:extLst>
                    <a:ext uri="{FF2B5EF4-FFF2-40B4-BE49-F238E27FC236}">
                      <a16:creationId xmlns:a16="http://schemas.microsoft.com/office/drawing/2014/main" id="{FF86FCEA-C2D7-357B-0A36-B9B018D6F2BC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10353449" y="3284992"/>
                  <a:ext cx="20412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1">
              <p14:nvContentPartPr>
                <p14:cNvPr id="377" name="Ink 376">
                  <a:extLst>
                    <a:ext uri="{FF2B5EF4-FFF2-40B4-BE49-F238E27FC236}">
                      <a16:creationId xmlns:a16="http://schemas.microsoft.com/office/drawing/2014/main" id="{25EA111C-6195-E589-03C9-162FE872E733}"/>
                    </a:ext>
                  </a:extLst>
                </p14:cNvPr>
                <p14:cNvContentPartPr/>
                <p14:nvPr/>
              </p14:nvContentPartPr>
              <p14:xfrm>
                <a:off x="10621289" y="3331792"/>
                <a:ext cx="148680" cy="167040"/>
              </p14:xfrm>
            </p:contentPart>
          </mc:Choice>
          <mc:Fallback>
            <p:pic>
              <p:nvPicPr>
                <p:cNvPr id="377" name="Ink 376">
                  <a:extLst>
                    <a:ext uri="{FF2B5EF4-FFF2-40B4-BE49-F238E27FC236}">
                      <a16:creationId xmlns:a16="http://schemas.microsoft.com/office/drawing/2014/main" id="{25EA111C-6195-E589-03C9-162FE872E733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10612649" y="3322792"/>
                  <a:ext cx="16632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3">
              <p14:nvContentPartPr>
                <p14:cNvPr id="378" name="Ink 377">
                  <a:extLst>
                    <a:ext uri="{FF2B5EF4-FFF2-40B4-BE49-F238E27FC236}">
                      <a16:creationId xmlns:a16="http://schemas.microsoft.com/office/drawing/2014/main" id="{AEEC01A6-DAE1-F71D-BE87-326CC5EABFE5}"/>
                    </a:ext>
                  </a:extLst>
                </p14:cNvPr>
                <p14:cNvContentPartPr/>
                <p14:nvPr/>
              </p14:nvContentPartPr>
              <p14:xfrm>
                <a:off x="10804889" y="3309472"/>
                <a:ext cx="169200" cy="178920"/>
              </p14:xfrm>
            </p:contentPart>
          </mc:Choice>
          <mc:Fallback>
            <p:pic>
              <p:nvPicPr>
                <p:cNvPr id="378" name="Ink 377">
                  <a:extLst>
                    <a:ext uri="{FF2B5EF4-FFF2-40B4-BE49-F238E27FC236}">
                      <a16:creationId xmlns:a16="http://schemas.microsoft.com/office/drawing/2014/main" id="{AEEC01A6-DAE1-F71D-BE87-326CC5EABFE5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10796249" y="3300832"/>
                  <a:ext cx="18684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5">
              <p14:nvContentPartPr>
                <p14:cNvPr id="379" name="Ink 378">
                  <a:extLst>
                    <a:ext uri="{FF2B5EF4-FFF2-40B4-BE49-F238E27FC236}">
                      <a16:creationId xmlns:a16="http://schemas.microsoft.com/office/drawing/2014/main" id="{1E1CCD86-E8F6-8F19-67B5-FB538A4B464E}"/>
                    </a:ext>
                  </a:extLst>
                </p14:cNvPr>
                <p14:cNvContentPartPr/>
                <p14:nvPr/>
              </p14:nvContentPartPr>
              <p14:xfrm>
                <a:off x="10904609" y="3274192"/>
                <a:ext cx="282600" cy="248040"/>
              </p14:xfrm>
            </p:contentPart>
          </mc:Choice>
          <mc:Fallback>
            <p:pic>
              <p:nvPicPr>
                <p:cNvPr id="379" name="Ink 378">
                  <a:extLst>
                    <a:ext uri="{FF2B5EF4-FFF2-40B4-BE49-F238E27FC236}">
                      <a16:creationId xmlns:a16="http://schemas.microsoft.com/office/drawing/2014/main" id="{1E1CCD86-E8F6-8F19-67B5-FB538A4B464E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10895609" y="3265552"/>
                  <a:ext cx="30024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7">
              <p14:nvContentPartPr>
                <p14:cNvPr id="380" name="Ink 379">
                  <a:extLst>
                    <a:ext uri="{FF2B5EF4-FFF2-40B4-BE49-F238E27FC236}">
                      <a16:creationId xmlns:a16="http://schemas.microsoft.com/office/drawing/2014/main" id="{95374AB8-1925-6B80-A55D-46617EDD457F}"/>
                    </a:ext>
                  </a:extLst>
                </p14:cNvPr>
                <p14:cNvContentPartPr/>
                <p14:nvPr/>
              </p14:nvContentPartPr>
              <p14:xfrm>
                <a:off x="11311409" y="3513232"/>
                <a:ext cx="22320" cy="18360"/>
              </p14:xfrm>
            </p:contentPart>
          </mc:Choice>
          <mc:Fallback>
            <p:pic>
              <p:nvPicPr>
                <p:cNvPr id="380" name="Ink 379">
                  <a:extLst>
                    <a:ext uri="{FF2B5EF4-FFF2-40B4-BE49-F238E27FC236}">
                      <a16:creationId xmlns:a16="http://schemas.microsoft.com/office/drawing/2014/main" id="{95374AB8-1925-6B80-A55D-46617EDD457F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11302409" y="3504592"/>
                  <a:ext cx="39960" cy="3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59">
            <p14:nvContentPartPr>
              <p14:cNvPr id="382" name="Ink 381">
                <a:extLst>
                  <a:ext uri="{FF2B5EF4-FFF2-40B4-BE49-F238E27FC236}">
                    <a16:creationId xmlns:a16="http://schemas.microsoft.com/office/drawing/2014/main" id="{7AFDFF8B-222F-F093-EE1B-C550D1B0F611}"/>
                  </a:ext>
                </a:extLst>
              </p14:cNvPr>
              <p14:cNvContentPartPr/>
              <p14:nvPr/>
            </p14:nvContentPartPr>
            <p14:xfrm>
              <a:off x="576209" y="5670430"/>
              <a:ext cx="1800" cy="3240"/>
            </p14:xfrm>
          </p:contentPart>
        </mc:Choice>
        <mc:Fallback>
          <p:pic>
            <p:nvPicPr>
              <p:cNvPr id="382" name="Ink 381">
                <a:extLst>
                  <a:ext uri="{FF2B5EF4-FFF2-40B4-BE49-F238E27FC236}">
                    <a16:creationId xmlns:a16="http://schemas.microsoft.com/office/drawing/2014/main" id="{7AFDFF8B-222F-F093-EE1B-C550D1B0F611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567209" y="5661430"/>
                <a:ext cx="1944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0">
            <p14:nvContentPartPr>
              <p14:cNvPr id="384" name="Ink 383">
                <a:extLst>
                  <a:ext uri="{FF2B5EF4-FFF2-40B4-BE49-F238E27FC236}">
                    <a16:creationId xmlns:a16="http://schemas.microsoft.com/office/drawing/2014/main" id="{7C5C75E7-8DA9-BF87-DE3A-E626E9D4E520}"/>
                  </a:ext>
                </a:extLst>
              </p14:cNvPr>
              <p14:cNvContentPartPr/>
              <p14:nvPr/>
            </p14:nvContentPartPr>
            <p14:xfrm>
              <a:off x="2164889" y="4425472"/>
              <a:ext cx="14040" cy="2160"/>
            </p14:xfrm>
          </p:contentPart>
        </mc:Choice>
        <mc:Fallback>
          <p:pic>
            <p:nvPicPr>
              <p:cNvPr id="384" name="Ink 383">
                <a:extLst>
                  <a:ext uri="{FF2B5EF4-FFF2-40B4-BE49-F238E27FC236}">
                    <a16:creationId xmlns:a16="http://schemas.microsoft.com/office/drawing/2014/main" id="{7C5C75E7-8DA9-BF87-DE3A-E626E9D4E520}"/>
                  </a:ext>
                </a:extLst>
              </p:cNvPr>
              <p:cNvPicPr/>
              <p:nvPr/>
            </p:nvPicPr>
            <p:blipFill>
              <a:blip r:embed="rId461"/>
              <a:stretch>
                <a:fillRect/>
              </a:stretch>
            </p:blipFill>
            <p:spPr>
              <a:xfrm>
                <a:off x="2156249" y="4416832"/>
                <a:ext cx="3168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2">
            <p14:nvContentPartPr>
              <p14:cNvPr id="393" name="Ink 392">
                <a:extLst>
                  <a:ext uri="{FF2B5EF4-FFF2-40B4-BE49-F238E27FC236}">
                    <a16:creationId xmlns:a16="http://schemas.microsoft.com/office/drawing/2014/main" id="{03915CAE-27EE-DB26-1B37-5FBF16245A91}"/>
                  </a:ext>
                </a:extLst>
              </p14:cNvPr>
              <p14:cNvContentPartPr/>
              <p14:nvPr/>
            </p14:nvContentPartPr>
            <p14:xfrm>
              <a:off x="2159129" y="4434112"/>
              <a:ext cx="1440" cy="1080"/>
            </p14:xfrm>
          </p:contentPart>
        </mc:Choice>
        <mc:Fallback>
          <p:pic>
            <p:nvPicPr>
              <p:cNvPr id="393" name="Ink 392">
                <a:extLst>
                  <a:ext uri="{FF2B5EF4-FFF2-40B4-BE49-F238E27FC236}">
                    <a16:creationId xmlns:a16="http://schemas.microsoft.com/office/drawing/2014/main" id="{03915CAE-27EE-DB26-1B37-5FBF16245A91}"/>
                  </a:ext>
                </a:extLst>
              </p:cNvPr>
              <p:cNvPicPr/>
              <p:nvPr/>
            </p:nvPicPr>
            <p:blipFill>
              <a:blip r:embed="rId405"/>
              <a:stretch>
                <a:fillRect/>
              </a:stretch>
            </p:blipFill>
            <p:spPr>
              <a:xfrm>
                <a:off x="2150489" y="4425112"/>
                <a:ext cx="19080" cy="18720"/>
              </a:xfrm>
              <a:prstGeom prst="rect">
                <a:avLst/>
              </a:prstGeom>
            </p:spPr>
          </p:pic>
        </mc:Fallback>
      </mc:AlternateContent>
      <p:grpSp>
        <p:nvGrpSpPr>
          <p:cNvPr id="435" name="Group 434">
            <a:extLst>
              <a:ext uri="{FF2B5EF4-FFF2-40B4-BE49-F238E27FC236}">
                <a16:creationId xmlns:a16="http://schemas.microsoft.com/office/drawing/2014/main" id="{65FC4243-D404-7889-C393-D7591A2FDBA5}"/>
              </a:ext>
            </a:extLst>
          </p:cNvPr>
          <p:cNvGrpSpPr/>
          <p:nvPr/>
        </p:nvGrpSpPr>
        <p:grpSpPr>
          <a:xfrm>
            <a:off x="696089" y="4673152"/>
            <a:ext cx="2493720" cy="484920"/>
            <a:chOff x="696089" y="4673152"/>
            <a:chExt cx="2493720" cy="484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63">
              <p14:nvContentPartPr>
                <p14:cNvPr id="394" name="Ink 393">
                  <a:extLst>
                    <a:ext uri="{FF2B5EF4-FFF2-40B4-BE49-F238E27FC236}">
                      <a16:creationId xmlns:a16="http://schemas.microsoft.com/office/drawing/2014/main" id="{99B3BFAE-5C2D-5854-C69A-335F99C754E3}"/>
                    </a:ext>
                  </a:extLst>
                </p14:cNvPr>
                <p14:cNvContentPartPr/>
                <p14:nvPr/>
              </p14:nvContentPartPr>
              <p14:xfrm>
                <a:off x="696089" y="4686472"/>
                <a:ext cx="305280" cy="374400"/>
              </p14:xfrm>
            </p:contentPart>
          </mc:Choice>
          <mc:Fallback>
            <p:pic>
              <p:nvPicPr>
                <p:cNvPr id="394" name="Ink 393">
                  <a:extLst>
                    <a:ext uri="{FF2B5EF4-FFF2-40B4-BE49-F238E27FC236}">
                      <a16:creationId xmlns:a16="http://schemas.microsoft.com/office/drawing/2014/main" id="{99B3BFAE-5C2D-5854-C69A-335F99C754E3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687449" y="4677832"/>
                  <a:ext cx="322920" cy="39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5">
              <p14:nvContentPartPr>
                <p14:cNvPr id="395" name="Ink 394">
                  <a:extLst>
                    <a:ext uri="{FF2B5EF4-FFF2-40B4-BE49-F238E27FC236}">
                      <a16:creationId xmlns:a16="http://schemas.microsoft.com/office/drawing/2014/main" id="{0CD9FB2B-5A8B-162A-EC6C-E77387296082}"/>
                    </a:ext>
                  </a:extLst>
                </p14:cNvPr>
                <p14:cNvContentPartPr/>
                <p14:nvPr/>
              </p14:nvContentPartPr>
              <p14:xfrm>
                <a:off x="1055729" y="4823272"/>
                <a:ext cx="410400" cy="218160"/>
              </p14:xfrm>
            </p:contentPart>
          </mc:Choice>
          <mc:Fallback>
            <p:pic>
              <p:nvPicPr>
                <p:cNvPr id="395" name="Ink 394">
                  <a:extLst>
                    <a:ext uri="{FF2B5EF4-FFF2-40B4-BE49-F238E27FC236}">
                      <a16:creationId xmlns:a16="http://schemas.microsoft.com/office/drawing/2014/main" id="{0CD9FB2B-5A8B-162A-EC6C-E77387296082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1047089" y="4814632"/>
                  <a:ext cx="42804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7">
              <p14:nvContentPartPr>
                <p14:cNvPr id="396" name="Ink 395">
                  <a:extLst>
                    <a:ext uri="{FF2B5EF4-FFF2-40B4-BE49-F238E27FC236}">
                      <a16:creationId xmlns:a16="http://schemas.microsoft.com/office/drawing/2014/main" id="{E2CE5C76-FF0E-C2D1-B067-6A313A07085A}"/>
                    </a:ext>
                  </a:extLst>
                </p14:cNvPr>
                <p14:cNvContentPartPr/>
                <p14:nvPr/>
              </p14:nvContentPartPr>
              <p14:xfrm>
                <a:off x="1540289" y="4819672"/>
                <a:ext cx="131760" cy="203400"/>
              </p14:xfrm>
            </p:contentPart>
          </mc:Choice>
          <mc:Fallback>
            <p:pic>
              <p:nvPicPr>
                <p:cNvPr id="396" name="Ink 395">
                  <a:extLst>
                    <a:ext uri="{FF2B5EF4-FFF2-40B4-BE49-F238E27FC236}">
                      <a16:creationId xmlns:a16="http://schemas.microsoft.com/office/drawing/2014/main" id="{E2CE5C76-FF0E-C2D1-B067-6A313A07085A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1531289" y="4811032"/>
                  <a:ext cx="14940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9">
              <p14:nvContentPartPr>
                <p14:cNvPr id="397" name="Ink 396">
                  <a:extLst>
                    <a:ext uri="{FF2B5EF4-FFF2-40B4-BE49-F238E27FC236}">
                      <a16:creationId xmlns:a16="http://schemas.microsoft.com/office/drawing/2014/main" id="{9BB8C3FD-26EE-E796-FAFA-FD2FD4EA2B52}"/>
                    </a:ext>
                  </a:extLst>
                </p14:cNvPr>
                <p14:cNvContentPartPr/>
                <p14:nvPr/>
              </p14:nvContentPartPr>
              <p14:xfrm>
                <a:off x="1754849" y="4834072"/>
                <a:ext cx="178920" cy="186480"/>
              </p14:xfrm>
            </p:contentPart>
          </mc:Choice>
          <mc:Fallback>
            <p:pic>
              <p:nvPicPr>
                <p:cNvPr id="397" name="Ink 396">
                  <a:extLst>
                    <a:ext uri="{FF2B5EF4-FFF2-40B4-BE49-F238E27FC236}">
                      <a16:creationId xmlns:a16="http://schemas.microsoft.com/office/drawing/2014/main" id="{9BB8C3FD-26EE-E796-FAFA-FD2FD4EA2B52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1746209" y="4825432"/>
                  <a:ext cx="19656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1">
              <p14:nvContentPartPr>
                <p14:cNvPr id="398" name="Ink 397">
                  <a:extLst>
                    <a:ext uri="{FF2B5EF4-FFF2-40B4-BE49-F238E27FC236}">
                      <a16:creationId xmlns:a16="http://schemas.microsoft.com/office/drawing/2014/main" id="{A4850FC8-5158-8E5C-1211-DEF33C2FC94C}"/>
                    </a:ext>
                  </a:extLst>
                </p14:cNvPr>
                <p14:cNvContentPartPr/>
                <p14:nvPr/>
              </p14:nvContentPartPr>
              <p14:xfrm>
                <a:off x="1799129" y="4824712"/>
                <a:ext cx="312120" cy="202680"/>
              </p14:xfrm>
            </p:contentPart>
          </mc:Choice>
          <mc:Fallback>
            <p:pic>
              <p:nvPicPr>
                <p:cNvPr id="398" name="Ink 397">
                  <a:extLst>
                    <a:ext uri="{FF2B5EF4-FFF2-40B4-BE49-F238E27FC236}">
                      <a16:creationId xmlns:a16="http://schemas.microsoft.com/office/drawing/2014/main" id="{A4850FC8-5158-8E5C-1211-DEF33C2FC94C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1790489" y="4815712"/>
                  <a:ext cx="32976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3">
              <p14:nvContentPartPr>
                <p14:cNvPr id="399" name="Ink 398">
                  <a:extLst>
                    <a:ext uri="{FF2B5EF4-FFF2-40B4-BE49-F238E27FC236}">
                      <a16:creationId xmlns:a16="http://schemas.microsoft.com/office/drawing/2014/main" id="{230933BE-88F2-E0C0-FC98-712CDCF02C8F}"/>
                    </a:ext>
                  </a:extLst>
                </p14:cNvPr>
                <p14:cNvContentPartPr/>
                <p14:nvPr/>
              </p14:nvContentPartPr>
              <p14:xfrm>
                <a:off x="2088929" y="4731112"/>
                <a:ext cx="5400" cy="10440"/>
              </p14:xfrm>
            </p:contentPart>
          </mc:Choice>
          <mc:Fallback>
            <p:pic>
              <p:nvPicPr>
                <p:cNvPr id="399" name="Ink 398">
                  <a:extLst>
                    <a:ext uri="{FF2B5EF4-FFF2-40B4-BE49-F238E27FC236}">
                      <a16:creationId xmlns:a16="http://schemas.microsoft.com/office/drawing/2014/main" id="{230933BE-88F2-E0C0-FC98-712CDCF02C8F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2080289" y="4722472"/>
                  <a:ext cx="2304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5">
              <p14:nvContentPartPr>
                <p14:cNvPr id="400" name="Ink 399">
                  <a:extLst>
                    <a:ext uri="{FF2B5EF4-FFF2-40B4-BE49-F238E27FC236}">
                      <a16:creationId xmlns:a16="http://schemas.microsoft.com/office/drawing/2014/main" id="{933FF928-D894-B964-0596-6C330A31ECB1}"/>
                    </a:ext>
                  </a:extLst>
                </p14:cNvPr>
                <p14:cNvContentPartPr/>
                <p14:nvPr/>
              </p14:nvContentPartPr>
              <p14:xfrm>
                <a:off x="2182889" y="4720312"/>
                <a:ext cx="253800" cy="380520"/>
              </p14:xfrm>
            </p:contentPart>
          </mc:Choice>
          <mc:Fallback>
            <p:pic>
              <p:nvPicPr>
                <p:cNvPr id="400" name="Ink 399">
                  <a:extLst>
                    <a:ext uri="{FF2B5EF4-FFF2-40B4-BE49-F238E27FC236}">
                      <a16:creationId xmlns:a16="http://schemas.microsoft.com/office/drawing/2014/main" id="{933FF928-D894-B964-0596-6C330A31ECB1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2174249" y="4711312"/>
                  <a:ext cx="271440" cy="39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7">
              <p14:nvContentPartPr>
                <p14:cNvPr id="401" name="Ink 400">
                  <a:extLst>
                    <a:ext uri="{FF2B5EF4-FFF2-40B4-BE49-F238E27FC236}">
                      <a16:creationId xmlns:a16="http://schemas.microsoft.com/office/drawing/2014/main" id="{2B0AE606-BE3D-856F-E6CF-C0F6A081377B}"/>
                    </a:ext>
                  </a:extLst>
                </p14:cNvPr>
                <p14:cNvContentPartPr/>
                <p14:nvPr/>
              </p14:nvContentPartPr>
              <p14:xfrm>
                <a:off x="2451089" y="4802752"/>
                <a:ext cx="128520" cy="178560"/>
              </p14:xfrm>
            </p:contentPart>
          </mc:Choice>
          <mc:Fallback>
            <p:pic>
              <p:nvPicPr>
                <p:cNvPr id="401" name="Ink 400">
                  <a:extLst>
                    <a:ext uri="{FF2B5EF4-FFF2-40B4-BE49-F238E27FC236}">
                      <a16:creationId xmlns:a16="http://schemas.microsoft.com/office/drawing/2014/main" id="{2B0AE606-BE3D-856F-E6CF-C0F6A081377B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2442089" y="4793752"/>
                  <a:ext cx="14616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9">
              <p14:nvContentPartPr>
                <p14:cNvPr id="402" name="Ink 401">
                  <a:extLst>
                    <a:ext uri="{FF2B5EF4-FFF2-40B4-BE49-F238E27FC236}">
                      <a16:creationId xmlns:a16="http://schemas.microsoft.com/office/drawing/2014/main" id="{9B0EAAFB-9CF7-7D43-1815-8956E579166C}"/>
                    </a:ext>
                  </a:extLst>
                </p14:cNvPr>
                <p14:cNvContentPartPr/>
                <p14:nvPr/>
              </p14:nvContentPartPr>
              <p14:xfrm>
                <a:off x="2615249" y="4784392"/>
                <a:ext cx="156600" cy="172440"/>
              </p14:xfrm>
            </p:contentPart>
          </mc:Choice>
          <mc:Fallback>
            <p:pic>
              <p:nvPicPr>
                <p:cNvPr id="402" name="Ink 401">
                  <a:extLst>
                    <a:ext uri="{FF2B5EF4-FFF2-40B4-BE49-F238E27FC236}">
                      <a16:creationId xmlns:a16="http://schemas.microsoft.com/office/drawing/2014/main" id="{9B0EAAFB-9CF7-7D43-1815-8956E579166C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2606249" y="4775392"/>
                  <a:ext cx="17424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1">
              <p14:nvContentPartPr>
                <p14:cNvPr id="403" name="Ink 402">
                  <a:extLst>
                    <a:ext uri="{FF2B5EF4-FFF2-40B4-BE49-F238E27FC236}">
                      <a16:creationId xmlns:a16="http://schemas.microsoft.com/office/drawing/2014/main" id="{BE5AF135-DE18-FE35-C53F-C3B62D584242}"/>
                    </a:ext>
                  </a:extLst>
                </p14:cNvPr>
                <p14:cNvContentPartPr/>
                <p14:nvPr/>
              </p14:nvContentPartPr>
              <p14:xfrm>
                <a:off x="2795249" y="4813912"/>
                <a:ext cx="245880" cy="149040"/>
              </p14:xfrm>
            </p:contentPart>
          </mc:Choice>
          <mc:Fallback>
            <p:pic>
              <p:nvPicPr>
                <p:cNvPr id="403" name="Ink 402">
                  <a:extLst>
                    <a:ext uri="{FF2B5EF4-FFF2-40B4-BE49-F238E27FC236}">
                      <a16:creationId xmlns:a16="http://schemas.microsoft.com/office/drawing/2014/main" id="{BE5AF135-DE18-FE35-C53F-C3B62D584242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2786609" y="4804912"/>
                  <a:ext cx="2635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3">
              <p14:nvContentPartPr>
                <p14:cNvPr id="404" name="Ink 403">
                  <a:extLst>
                    <a:ext uri="{FF2B5EF4-FFF2-40B4-BE49-F238E27FC236}">
                      <a16:creationId xmlns:a16="http://schemas.microsoft.com/office/drawing/2014/main" id="{455702C9-F4AB-E0E9-DC85-34486F30BAD4}"/>
                    </a:ext>
                  </a:extLst>
                </p14:cNvPr>
                <p14:cNvContentPartPr/>
                <p14:nvPr/>
              </p14:nvContentPartPr>
              <p14:xfrm>
                <a:off x="2742329" y="4673152"/>
                <a:ext cx="168480" cy="484920"/>
              </p14:xfrm>
            </p:contentPart>
          </mc:Choice>
          <mc:Fallback>
            <p:pic>
              <p:nvPicPr>
                <p:cNvPr id="404" name="Ink 403">
                  <a:extLst>
                    <a:ext uri="{FF2B5EF4-FFF2-40B4-BE49-F238E27FC236}">
                      <a16:creationId xmlns:a16="http://schemas.microsoft.com/office/drawing/2014/main" id="{455702C9-F4AB-E0E9-DC85-34486F30BAD4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2733329" y="4664512"/>
                  <a:ext cx="186120" cy="50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5">
              <p14:nvContentPartPr>
                <p14:cNvPr id="405" name="Ink 404">
                  <a:extLst>
                    <a:ext uri="{FF2B5EF4-FFF2-40B4-BE49-F238E27FC236}">
                      <a16:creationId xmlns:a16="http://schemas.microsoft.com/office/drawing/2014/main" id="{489C945B-9B4D-5E65-16C6-252CE58275CD}"/>
                    </a:ext>
                  </a:extLst>
                </p14:cNvPr>
                <p14:cNvContentPartPr/>
                <p14:nvPr/>
              </p14:nvContentPartPr>
              <p14:xfrm>
                <a:off x="3024569" y="4797352"/>
                <a:ext cx="165240" cy="216720"/>
              </p14:xfrm>
            </p:contentPart>
          </mc:Choice>
          <mc:Fallback>
            <p:pic>
              <p:nvPicPr>
                <p:cNvPr id="405" name="Ink 404">
                  <a:extLst>
                    <a:ext uri="{FF2B5EF4-FFF2-40B4-BE49-F238E27FC236}">
                      <a16:creationId xmlns:a16="http://schemas.microsoft.com/office/drawing/2014/main" id="{489C945B-9B4D-5E65-16C6-252CE58275CD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3015569" y="4788352"/>
                  <a:ext cx="182880" cy="23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E5BFC683-A893-74F8-7AE9-131F086C1331}"/>
              </a:ext>
            </a:extLst>
          </p:cNvPr>
          <p:cNvGrpSpPr/>
          <p:nvPr/>
        </p:nvGrpSpPr>
        <p:grpSpPr>
          <a:xfrm>
            <a:off x="3405089" y="4628152"/>
            <a:ext cx="1111680" cy="578160"/>
            <a:chOff x="3405089" y="4628152"/>
            <a:chExt cx="1111680" cy="578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87">
              <p14:nvContentPartPr>
                <p14:cNvPr id="406" name="Ink 405">
                  <a:extLst>
                    <a:ext uri="{FF2B5EF4-FFF2-40B4-BE49-F238E27FC236}">
                      <a16:creationId xmlns:a16="http://schemas.microsoft.com/office/drawing/2014/main" id="{916DEB59-2300-8E57-2B30-70DCCC231567}"/>
                    </a:ext>
                  </a:extLst>
                </p14:cNvPr>
                <p14:cNvContentPartPr/>
                <p14:nvPr/>
              </p14:nvContentPartPr>
              <p14:xfrm>
                <a:off x="3487169" y="4818592"/>
                <a:ext cx="226800" cy="151200"/>
              </p14:xfrm>
            </p:contentPart>
          </mc:Choice>
          <mc:Fallback>
            <p:pic>
              <p:nvPicPr>
                <p:cNvPr id="406" name="Ink 405">
                  <a:extLst>
                    <a:ext uri="{FF2B5EF4-FFF2-40B4-BE49-F238E27FC236}">
                      <a16:creationId xmlns:a16="http://schemas.microsoft.com/office/drawing/2014/main" id="{916DEB59-2300-8E57-2B30-70DCCC231567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3478529" y="4809952"/>
                  <a:ext cx="2444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9">
              <p14:nvContentPartPr>
                <p14:cNvPr id="407" name="Ink 406">
                  <a:extLst>
                    <a:ext uri="{FF2B5EF4-FFF2-40B4-BE49-F238E27FC236}">
                      <a16:creationId xmlns:a16="http://schemas.microsoft.com/office/drawing/2014/main" id="{A34A0FD7-37FD-27FB-2D14-A871F047DD6E}"/>
                    </a:ext>
                  </a:extLst>
                </p14:cNvPr>
                <p14:cNvContentPartPr/>
                <p14:nvPr/>
              </p14:nvContentPartPr>
              <p14:xfrm>
                <a:off x="3405089" y="4628152"/>
                <a:ext cx="223560" cy="549720"/>
              </p14:xfrm>
            </p:contentPart>
          </mc:Choice>
          <mc:Fallback>
            <p:pic>
              <p:nvPicPr>
                <p:cNvPr id="407" name="Ink 406">
                  <a:extLst>
                    <a:ext uri="{FF2B5EF4-FFF2-40B4-BE49-F238E27FC236}">
                      <a16:creationId xmlns:a16="http://schemas.microsoft.com/office/drawing/2014/main" id="{A34A0FD7-37FD-27FB-2D14-A871F047DD6E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3396089" y="4619512"/>
                  <a:ext cx="241200" cy="56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1">
              <p14:nvContentPartPr>
                <p14:cNvPr id="408" name="Ink 407">
                  <a:extLst>
                    <a:ext uri="{FF2B5EF4-FFF2-40B4-BE49-F238E27FC236}">
                      <a16:creationId xmlns:a16="http://schemas.microsoft.com/office/drawing/2014/main" id="{6A43D89B-6882-EFB4-0BD3-B6A85860A991}"/>
                    </a:ext>
                  </a:extLst>
                </p14:cNvPr>
                <p14:cNvContentPartPr/>
                <p14:nvPr/>
              </p14:nvContentPartPr>
              <p14:xfrm>
                <a:off x="3791729" y="4793752"/>
                <a:ext cx="133200" cy="190080"/>
              </p14:xfrm>
            </p:contentPart>
          </mc:Choice>
          <mc:Fallback>
            <p:pic>
              <p:nvPicPr>
                <p:cNvPr id="408" name="Ink 407">
                  <a:extLst>
                    <a:ext uri="{FF2B5EF4-FFF2-40B4-BE49-F238E27FC236}">
                      <a16:creationId xmlns:a16="http://schemas.microsoft.com/office/drawing/2014/main" id="{6A43D89B-6882-EFB4-0BD3-B6A85860A991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3782729" y="4785112"/>
                  <a:ext cx="15084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3">
              <p14:nvContentPartPr>
                <p14:cNvPr id="409" name="Ink 408">
                  <a:extLst>
                    <a:ext uri="{FF2B5EF4-FFF2-40B4-BE49-F238E27FC236}">
                      <a16:creationId xmlns:a16="http://schemas.microsoft.com/office/drawing/2014/main" id="{75CAD0EB-6774-B144-C5CD-EA74ED149F03}"/>
                    </a:ext>
                  </a:extLst>
                </p14:cNvPr>
                <p14:cNvContentPartPr/>
                <p14:nvPr/>
              </p14:nvContentPartPr>
              <p14:xfrm>
                <a:off x="3866969" y="4677472"/>
                <a:ext cx="7560" cy="17280"/>
              </p14:xfrm>
            </p:contentPart>
          </mc:Choice>
          <mc:Fallback>
            <p:pic>
              <p:nvPicPr>
                <p:cNvPr id="409" name="Ink 408">
                  <a:extLst>
                    <a:ext uri="{FF2B5EF4-FFF2-40B4-BE49-F238E27FC236}">
                      <a16:creationId xmlns:a16="http://schemas.microsoft.com/office/drawing/2014/main" id="{75CAD0EB-6774-B144-C5CD-EA74ED149F03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3857969" y="4668832"/>
                  <a:ext cx="2520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5">
              <p14:nvContentPartPr>
                <p14:cNvPr id="410" name="Ink 409">
                  <a:extLst>
                    <a:ext uri="{FF2B5EF4-FFF2-40B4-BE49-F238E27FC236}">
                      <a16:creationId xmlns:a16="http://schemas.microsoft.com/office/drawing/2014/main" id="{D3E42B67-7CDD-278E-5046-114DCF2A3AFA}"/>
                    </a:ext>
                  </a:extLst>
                </p14:cNvPr>
                <p14:cNvContentPartPr/>
                <p14:nvPr/>
              </p14:nvContentPartPr>
              <p14:xfrm>
                <a:off x="3954089" y="4788712"/>
                <a:ext cx="174960" cy="231120"/>
              </p14:xfrm>
            </p:contentPart>
          </mc:Choice>
          <mc:Fallback>
            <p:pic>
              <p:nvPicPr>
                <p:cNvPr id="410" name="Ink 409">
                  <a:extLst>
                    <a:ext uri="{FF2B5EF4-FFF2-40B4-BE49-F238E27FC236}">
                      <a16:creationId xmlns:a16="http://schemas.microsoft.com/office/drawing/2014/main" id="{D3E42B67-7CDD-278E-5046-114DCF2A3AFA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3945449" y="4780072"/>
                  <a:ext cx="19260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7">
              <p14:nvContentPartPr>
                <p14:cNvPr id="411" name="Ink 410">
                  <a:extLst>
                    <a:ext uri="{FF2B5EF4-FFF2-40B4-BE49-F238E27FC236}">
                      <a16:creationId xmlns:a16="http://schemas.microsoft.com/office/drawing/2014/main" id="{3D4A7932-72DE-C896-39D6-745E4F2AB7C2}"/>
                    </a:ext>
                  </a:extLst>
                </p14:cNvPr>
                <p14:cNvContentPartPr/>
                <p14:nvPr/>
              </p14:nvContentPartPr>
              <p14:xfrm>
                <a:off x="4133009" y="4834432"/>
                <a:ext cx="244080" cy="371880"/>
              </p14:xfrm>
            </p:contentPart>
          </mc:Choice>
          <mc:Fallback>
            <p:pic>
              <p:nvPicPr>
                <p:cNvPr id="411" name="Ink 410">
                  <a:extLst>
                    <a:ext uri="{FF2B5EF4-FFF2-40B4-BE49-F238E27FC236}">
                      <a16:creationId xmlns:a16="http://schemas.microsoft.com/office/drawing/2014/main" id="{3D4A7932-72DE-C896-39D6-745E4F2AB7C2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4124009" y="4825792"/>
                  <a:ext cx="261720" cy="38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9">
              <p14:nvContentPartPr>
                <p14:cNvPr id="412" name="Ink 411">
                  <a:extLst>
                    <a:ext uri="{FF2B5EF4-FFF2-40B4-BE49-F238E27FC236}">
                      <a16:creationId xmlns:a16="http://schemas.microsoft.com/office/drawing/2014/main" id="{A3ECDBCB-1798-6D86-85E8-B799C8DE782A}"/>
                    </a:ext>
                  </a:extLst>
                </p14:cNvPr>
                <p14:cNvContentPartPr/>
                <p14:nvPr/>
              </p14:nvContentPartPr>
              <p14:xfrm>
                <a:off x="4436489" y="4847752"/>
                <a:ext cx="80280" cy="167040"/>
              </p14:xfrm>
            </p:contentPart>
          </mc:Choice>
          <mc:Fallback>
            <p:pic>
              <p:nvPicPr>
                <p:cNvPr id="412" name="Ink 411">
                  <a:extLst>
                    <a:ext uri="{FF2B5EF4-FFF2-40B4-BE49-F238E27FC236}">
                      <a16:creationId xmlns:a16="http://schemas.microsoft.com/office/drawing/2014/main" id="{A3ECDBCB-1798-6D86-85E8-B799C8DE782A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4427489" y="4839112"/>
                  <a:ext cx="97920" cy="184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222DD913-913A-A0CB-7A56-AA9AC6A1DE82}"/>
              </a:ext>
            </a:extLst>
          </p:cNvPr>
          <p:cNvGrpSpPr/>
          <p:nvPr/>
        </p:nvGrpSpPr>
        <p:grpSpPr>
          <a:xfrm>
            <a:off x="4786769" y="4825072"/>
            <a:ext cx="600480" cy="182520"/>
            <a:chOff x="4786769" y="4825072"/>
            <a:chExt cx="600480" cy="182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01">
              <p14:nvContentPartPr>
                <p14:cNvPr id="413" name="Ink 412">
                  <a:extLst>
                    <a:ext uri="{FF2B5EF4-FFF2-40B4-BE49-F238E27FC236}">
                      <a16:creationId xmlns:a16="http://schemas.microsoft.com/office/drawing/2014/main" id="{BE322A3F-9284-FD07-79EE-C8464FF5C2B0}"/>
                    </a:ext>
                  </a:extLst>
                </p14:cNvPr>
                <p14:cNvContentPartPr/>
                <p14:nvPr/>
              </p14:nvContentPartPr>
              <p14:xfrm>
                <a:off x="4786769" y="4825072"/>
                <a:ext cx="290880" cy="174960"/>
              </p14:xfrm>
            </p:contentPart>
          </mc:Choice>
          <mc:Fallback>
            <p:pic>
              <p:nvPicPr>
                <p:cNvPr id="413" name="Ink 412">
                  <a:extLst>
                    <a:ext uri="{FF2B5EF4-FFF2-40B4-BE49-F238E27FC236}">
                      <a16:creationId xmlns:a16="http://schemas.microsoft.com/office/drawing/2014/main" id="{BE322A3F-9284-FD07-79EE-C8464FF5C2B0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4777769" y="4816072"/>
                  <a:ext cx="30852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3">
              <p14:nvContentPartPr>
                <p14:cNvPr id="414" name="Ink 413">
                  <a:extLst>
                    <a:ext uri="{FF2B5EF4-FFF2-40B4-BE49-F238E27FC236}">
                      <a16:creationId xmlns:a16="http://schemas.microsoft.com/office/drawing/2014/main" id="{57E063EC-A526-7DFC-4EB0-B3764F862054}"/>
                    </a:ext>
                  </a:extLst>
                </p14:cNvPr>
                <p14:cNvContentPartPr/>
                <p14:nvPr/>
              </p14:nvContentPartPr>
              <p14:xfrm>
                <a:off x="5158289" y="4847752"/>
                <a:ext cx="228960" cy="159840"/>
              </p14:xfrm>
            </p:contentPart>
          </mc:Choice>
          <mc:Fallback>
            <p:pic>
              <p:nvPicPr>
                <p:cNvPr id="414" name="Ink 413">
                  <a:extLst>
                    <a:ext uri="{FF2B5EF4-FFF2-40B4-BE49-F238E27FC236}">
                      <a16:creationId xmlns:a16="http://schemas.microsoft.com/office/drawing/2014/main" id="{57E063EC-A526-7DFC-4EB0-B3764F862054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5149649" y="4838752"/>
                  <a:ext cx="246600" cy="177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2" name="Group 431">
            <a:extLst>
              <a:ext uri="{FF2B5EF4-FFF2-40B4-BE49-F238E27FC236}">
                <a16:creationId xmlns:a16="http://schemas.microsoft.com/office/drawing/2014/main" id="{EB7A28F9-46A8-BD06-D6AF-03C72E9CB163}"/>
              </a:ext>
            </a:extLst>
          </p:cNvPr>
          <p:cNvGrpSpPr/>
          <p:nvPr/>
        </p:nvGrpSpPr>
        <p:grpSpPr>
          <a:xfrm>
            <a:off x="5735369" y="4691152"/>
            <a:ext cx="912240" cy="446760"/>
            <a:chOff x="5735369" y="4691152"/>
            <a:chExt cx="912240" cy="446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05">
              <p14:nvContentPartPr>
                <p14:cNvPr id="415" name="Ink 414">
                  <a:extLst>
                    <a:ext uri="{FF2B5EF4-FFF2-40B4-BE49-F238E27FC236}">
                      <a16:creationId xmlns:a16="http://schemas.microsoft.com/office/drawing/2014/main" id="{239A3BDD-0233-7AFA-6916-23EF7103CFDA}"/>
                    </a:ext>
                  </a:extLst>
                </p14:cNvPr>
                <p14:cNvContentPartPr/>
                <p14:nvPr/>
              </p14:nvContentPartPr>
              <p14:xfrm>
                <a:off x="5812049" y="4872232"/>
                <a:ext cx="274680" cy="138600"/>
              </p14:xfrm>
            </p:contentPart>
          </mc:Choice>
          <mc:Fallback>
            <p:pic>
              <p:nvPicPr>
                <p:cNvPr id="415" name="Ink 414">
                  <a:extLst>
                    <a:ext uri="{FF2B5EF4-FFF2-40B4-BE49-F238E27FC236}">
                      <a16:creationId xmlns:a16="http://schemas.microsoft.com/office/drawing/2014/main" id="{239A3BDD-0233-7AFA-6916-23EF7103CFDA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5803049" y="4863592"/>
                  <a:ext cx="29232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7">
              <p14:nvContentPartPr>
                <p14:cNvPr id="416" name="Ink 415">
                  <a:extLst>
                    <a:ext uri="{FF2B5EF4-FFF2-40B4-BE49-F238E27FC236}">
                      <a16:creationId xmlns:a16="http://schemas.microsoft.com/office/drawing/2014/main" id="{396FA1AC-7B39-5338-0C67-92A7232BB37B}"/>
                    </a:ext>
                  </a:extLst>
                </p14:cNvPr>
                <p14:cNvContentPartPr/>
                <p14:nvPr/>
              </p14:nvContentPartPr>
              <p14:xfrm>
                <a:off x="5735369" y="4691152"/>
                <a:ext cx="165240" cy="446760"/>
              </p14:xfrm>
            </p:contentPart>
          </mc:Choice>
          <mc:Fallback>
            <p:pic>
              <p:nvPicPr>
                <p:cNvPr id="416" name="Ink 415">
                  <a:extLst>
                    <a:ext uri="{FF2B5EF4-FFF2-40B4-BE49-F238E27FC236}">
                      <a16:creationId xmlns:a16="http://schemas.microsoft.com/office/drawing/2014/main" id="{396FA1AC-7B39-5338-0C67-92A7232BB37B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5726369" y="4682512"/>
                  <a:ext cx="182880" cy="46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9">
              <p14:nvContentPartPr>
                <p14:cNvPr id="417" name="Ink 416">
                  <a:extLst>
                    <a:ext uri="{FF2B5EF4-FFF2-40B4-BE49-F238E27FC236}">
                      <a16:creationId xmlns:a16="http://schemas.microsoft.com/office/drawing/2014/main" id="{30E3EDC6-78E8-184A-D50A-44ED5BC05228}"/>
                    </a:ext>
                  </a:extLst>
                </p14:cNvPr>
                <p14:cNvContentPartPr/>
                <p14:nvPr/>
              </p14:nvContentPartPr>
              <p14:xfrm>
                <a:off x="6072329" y="4890592"/>
                <a:ext cx="280440" cy="189000"/>
              </p14:xfrm>
            </p:contentPart>
          </mc:Choice>
          <mc:Fallback>
            <p:pic>
              <p:nvPicPr>
                <p:cNvPr id="417" name="Ink 416">
                  <a:extLst>
                    <a:ext uri="{FF2B5EF4-FFF2-40B4-BE49-F238E27FC236}">
                      <a16:creationId xmlns:a16="http://schemas.microsoft.com/office/drawing/2014/main" id="{30E3EDC6-78E8-184A-D50A-44ED5BC05228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6063689" y="4881952"/>
                  <a:ext cx="2980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1">
              <p14:nvContentPartPr>
                <p14:cNvPr id="418" name="Ink 417">
                  <a:extLst>
                    <a:ext uri="{FF2B5EF4-FFF2-40B4-BE49-F238E27FC236}">
                      <a16:creationId xmlns:a16="http://schemas.microsoft.com/office/drawing/2014/main" id="{4D835314-D3EA-452C-6A5A-9EE4E6A2B454}"/>
                    </a:ext>
                  </a:extLst>
                </p14:cNvPr>
                <p14:cNvContentPartPr/>
                <p14:nvPr/>
              </p14:nvContentPartPr>
              <p14:xfrm>
                <a:off x="6456089" y="4892392"/>
                <a:ext cx="191520" cy="155160"/>
              </p14:xfrm>
            </p:contentPart>
          </mc:Choice>
          <mc:Fallback>
            <p:pic>
              <p:nvPicPr>
                <p:cNvPr id="418" name="Ink 417">
                  <a:extLst>
                    <a:ext uri="{FF2B5EF4-FFF2-40B4-BE49-F238E27FC236}">
                      <a16:creationId xmlns:a16="http://schemas.microsoft.com/office/drawing/2014/main" id="{4D835314-D3EA-452C-6A5A-9EE4E6A2B454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6447089" y="4883392"/>
                  <a:ext cx="209160" cy="172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1" name="Group 430">
            <a:extLst>
              <a:ext uri="{FF2B5EF4-FFF2-40B4-BE49-F238E27FC236}">
                <a16:creationId xmlns:a16="http://schemas.microsoft.com/office/drawing/2014/main" id="{9CC39972-843D-BFB5-BC8F-75F8E8873BEE}"/>
              </a:ext>
            </a:extLst>
          </p:cNvPr>
          <p:cNvGrpSpPr/>
          <p:nvPr/>
        </p:nvGrpSpPr>
        <p:grpSpPr>
          <a:xfrm>
            <a:off x="7006889" y="4741192"/>
            <a:ext cx="1627560" cy="482400"/>
            <a:chOff x="7006889" y="4741192"/>
            <a:chExt cx="1627560" cy="482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13">
              <p14:nvContentPartPr>
                <p14:cNvPr id="419" name="Ink 418">
                  <a:extLst>
                    <a:ext uri="{FF2B5EF4-FFF2-40B4-BE49-F238E27FC236}">
                      <a16:creationId xmlns:a16="http://schemas.microsoft.com/office/drawing/2014/main" id="{4821D77A-96A3-800E-A3F9-14F98EA49780}"/>
                    </a:ext>
                  </a:extLst>
                </p14:cNvPr>
                <p14:cNvContentPartPr/>
                <p14:nvPr/>
              </p14:nvContentPartPr>
              <p14:xfrm>
                <a:off x="7006889" y="4895272"/>
                <a:ext cx="183240" cy="138600"/>
              </p14:xfrm>
            </p:contentPart>
          </mc:Choice>
          <mc:Fallback>
            <p:pic>
              <p:nvPicPr>
                <p:cNvPr id="419" name="Ink 418">
                  <a:extLst>
                    <a:ext uri="{FF2B5EF4-FFF2-40B4-BE49-F238E27FC236}">
                      <a16:creationId xmlns:a16="http://schemas.microsoft.com/office/drawing/2014/main" id="{4821D77A-96A3-800E-A3F9-14F98EA49780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6998249" y="4886632"/>
                  <a:ext cx="20088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5">
              <p14:nvContentPartPr>
                <p14:cNvPr id="420" name="Ink 419">
                  <a:extLst>
                    <a:ext uri="{FF2B5EF4-FFF2-40B4-BE49-F238E27FC236}">
                      <a16:creationId xmlns:a16="http://schemas.microsoft.com/office/drawing/2014/main" id="{193462A6-0FC8-1E9E-2FDB-2FBE9202B6E3}"/>
                    </a:ext>
                  </a:extLst>
                </p14:cNvPr>
                <p14:cNvContentPartPr/>
                <p14:nvPr/>
              </p14:nvContentPartPr>
              <p14:xfrm>
                <a:off x="7281929" y="4848112"/>
                <a:ext cx="207360" cy="263520"/>
              </p14:xfrm>
            </p:contentPart>
          </mc:Choice>
          <mc:Fallback>
            <p:pic>
              <p:nvPicPr>
                <p:cNvPr id="420" name="Ink 419">
                  <a:extLst>
                    <a:ext uri="{FF2B5EF4-FFF2-40B4-BE49-F238E27FC236}">
                      <a16:creationId xmlns:a16="http://schemas.microsoft.com/office/drawing/2014/main" id="{193462A6-0FC8-1E9E-2FDB-2FBE9202B6E3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7272929" y="4839112"/>
                  <a:ext cx="22500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7">
              <p14:nvContentPartPr>
                <p14:cNvPr id="421" name="Ink 420">
                  <a:extLst>
                    <a:ext uri="{FF2B5EF4-FFF2-40B4-BE49-F238E27FC236}">
                      <a16:creationId xmlns:a16="http://schemas.microsoft.com/office/drawing/2014/main" id="{E47E933C-2037-300F-C499-AE15AB918311}"/>
                    </a:ext>
                  </a:extLst>
                </p14:cNvPr>
                <p14:cNvContentPartPr/>
                <p14:nvPr/>
              </p14:nvContentPartPr>
              <p14:xfrm>
                <a:off x="7541849" y="4894192"/>
                <a:ext cx="205920" cy="171360"/>
              </p14:xfrm>
            </p:contentPart>
          </mc:Choice>
          <mc:Fallback>
            <p:pic>
              <p:nvPicPr>
                <p:cNvPr id="421" name="Ink 420">
                  <a:extLst>
                    <a:ext uri="{FF2B5EF4-FFF2-40B4-BE49-F238E27FC236}">
                      <a16:creationId xmlns:a16="http://schemas.microsoft.com/office/drawing/2014/main" id="{E47E933C-2037-300F-C499-AE15AB918311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7532849" y="4885192"/>
                  <a:ext cx="22356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9">
              <p14:nvContentPartPr>
                <p14:cNvPr id="422" name="Ink 421">
                  <a:extLst>
                    <a:ext uri="{FF2B5EF4-FFF2-40B4-BE49-F238E27FC236}">
                      <a16:creationId xmlns:a16="http://schemas.microsoft.com/office/drawing/2014/main" id="{D5304772-15D7-1308-8523-79C83D1847B3}"/>
                    </a:ext>
                  </a:extLst>
                </p14:cNvPr>
                <p14:cNvContentPartPr/>
                <p14:nvPr/>
              </p14:nvContentPartPr>
              <p14:xfrm>
                <a:off x="7736969" y="4741192"/>
                <a:ext cx="25200" cy="50040"/>
              </p14:xfrm>
            </p:contentPart>
          </mc:Choice>
          <mc:Fallback>
            <p:pic>
              <p:nvPicPr>
                <p:cNvPr id="422" name="Ink 421">
                  <a:extLst>
                    <a:ext uri="{FF2B5EF4-FFF2-40B4-BE49-F238E27FC236}">
                      <a16:creationId xmlns:a16="http://schemas.microsoft.com/office/drawing/2014/main" id="{D5304772-15D7-1308-8523-79C83D1847B3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7727969" y="4732552"/>
                  <a:ext cx="4284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1">
              <p14:nvContentPartPr>
                <p14:cNvPr id="423" name="Ink 422">
                  <a:extLst>
                    <a:ext uri="{FF2B5EF4-FFF2-40B4-BE49-F238E27FC236}">
                      <a16:creationId xmlns:a16="http://schemas.microsoft.com/office/drawing/2014/main" id="{1F8AA07C-59F8-85E1-132A-3D1F5537B396}"/>
                    </a:ext>
                  </a:extLst>
                </p14:cNvPr>
                <p14:cNvContentPartPr/>
                <p14:nvPr/>
              </p14:nvContentPartPr>
              <p14:xfrm>
                <a:off x="7733369" y="4927312"/>
                <a:ext cx="259200" cy="296280"/>
              </p14:xfrm>
            </p:contentPart>
          </mc:Choice>
          <mc:Fallback>
            <p:pic>
              <p:nvPicPr>
                <p:cNvPr id="423" name="Ink 422">
                  <a:extLst>
                    <a:ext uri="{FF2B5EF4-FFF2-40B4-BE49-F238E27FC236}">
                      <a16:creationId xmlns:a16="http://schemas.microsoft.com/office/drawing/2014/main" id="{1F8AA07C-59F8-85E1-132A-3D1F5537B396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7724729" y="4918312"/>
                  <a:ext cx="276840" cy="31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3">
              <p14:nvContentPartPr>
                <p14:cNvPr id="424" name="Ink 423">
                  <a:extLst>
                    <a:ext uri="{FF2B5EF4-FFF2-40B4-BE49-F238E27FC236}">
                      <a16:creationId xmlns:a16="http://schemas.microsoft.com/office/drawing/2014/main" id="{C2665C1D-3C8A-F3BA-1031-CBF0B2EEDA82}"/>
                    </a:ext>
                  </a:extLst>
                </p14:cNvPr>
                <p14:cNvContentPartPr/>
                <p14:nvPr/>
              </p14:nvContentPartPr>
              <p14:xfrm>
                <a:off x="8076089" y="4923352"/>
                <a:ext cx="214560" cy="196560"/>
              </p14:xfrm>
            </p:contentPart>
          </mc:Choice>
          <mc:Fallback>
            <p:pic>
              <p:nvPicPr>
                <p:cNvPr id="424" name="Ink 423">
                  <a:extLst>
                    <a:ext uri="{FF2B5EF4-FFF2-40B4-BE49-F238E27FC236}">
                      <a16:creationId xmlns:a16="http://schemas.microsoft.com/office/drawing/2014/main" id="{C2665C1D-3C8A-F3BA-1031-CBF0B2EEDA82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8067449" y="4914712"/>
                  <a:ext cx="23220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5">
              <p14:nvContentPartPr>
                <p14:cNvPr id="425" name="Ink 424">
                  <a:extLst>
                    <a:ext uri="{FF2B5EF4-FFF2-40B4-BE49-F238E27FC236}">
                      <a16:creationId xmlns:a16="http://schemas.microsoft.com/office/drawing/2014/main" id="{492D2DE9-549D-2E21-8A5C-8C8FE3B1C231}"/>
                    </a:ext>
                  </a:extLst>
                </p14:cNvPr>
                <p14:cNvContentPartPr/>
                <p14:nvPr/>
              </p14:nvContentPartPr>
              <p14:xfrm>
                <a:off x="8112089" y="4934152"/>
                <a:ext cx="178560" cy="179280"/>
              </p14:xfrm>
            </p:contentPart>
          </mc:Choice>
          <mc:Fallback>
            <p:pic>
              <p:nvPicPr>
                <p:cNvPr id="425" name="Ink 424">
                  <a:extLst>
                    <a:ext uri="{FF2B5EF4-FFF2-40B4-BE49-F238E27FC236}">
                      <a16:creationId xmlns:a16="http://schemas.microsoft.com/office/drawing/2014/main" id="{492D2DE9-549D-2E21-8A5C-8C8FE3B1C231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8103449" y="4925152"/>
                  <a:ext cx="1962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7">
              <p14:nvContentPartPr>
                <p14:cNvPr id="426" name="Ink 425">
                  <a:extLst>
                    <a:ext uri="{FF2B5EF4-FFF2-40B4-BE49-F238E27FC236}">
                      <a16:creationId xmlns:a16="http://schemas.microsoft.com/office/drawing/2014/main" id="{DB9BA319-B047-77E9-EDD1-129D69441F26}"/>
                    </a:ext>
                  </a:extLst>
                </p14:cNvPr>
                <p14:cNvContentPartPr/>
                <p14:nvPr/>
              </p14:nvContentPartPr>
              <p14:xfrm>
                <a:off x="8361569" y="4923352"/>
                <a:ext cx="272880" cy="218880"/>
              </p14:xfrm>
            </p:contentPart>
          </mc:Choice>
          <mc:Fallback>
            <p:pic>
              <p:nvPicPr>
                <p:cNvPr id="426" name="Ink 425">
                  <a:extLst>
                    <a:ext uri="{FF2B5EF4-FFF2-40B4-BE49-F238E27FC236}">
                      <a16:creationId xmlns:a16="http://schemas.microsoft.com/office/drawing/2014/main" id="{DB9BA319-B047-77E9-EDD1-129D69441F26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8352929" y="4914352"/>
                  <a:ext cx="290520" cy="236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29">
            <p14:nvContentPartPr>
              <p14:cNvPr id="427" name="Ink 426">
                <a:extLst>
                  <a:ext uri="{FF2B5EF4-FFF2-40B4-BE49-F238E27FC236}">
                    <a16:creationId xmlns:a16="http://schemas.microsoft.com/office/drawing/2014/main" id="{F2FC9D1B-B774-8FD5-1E93-342D2EFEED23}"/>
                  </a:ext>
                </a:extLst>
              </p14:cNvPr>
              <p14:cNvContentPartPr/>
              <p14:nvPr/>
            </p14:nvContentPartPr>
            <p14:xfrm>
              <a:off x="9116489" y="4793032"/>
              <a:ext cx="1800" cy="9360"/>
            </p14:xfrm>
          </p:contentPart>
        </mc:Choice>
        <mc:Fallback>
          <p:pic>
            <p:nvPicPr>
              <p:cNvPr id="427" name="Ink 426">
                <a:extLst>
                  <a:ext uri="{FF2B5EF4-FFF2-40B4-BE49-F238E27FC236}">
                    <a16:creationId xmlns:a16="http://schemas.microsoft.com/office/drawing/2014/main" id="{F2FC9D1B-B774-8FD5-1E93-342D2EFEED23}"/>
                  </a:ext>
                </a:extLst>
              </p:cNvPr>
              <p:cNvPicPr/>
              <p:nvPr/>
            </p:nvPicPr>
            <p:blipFill>
              <a:blip r:embed="rId474"/>
              <a:stretch>
                <a:fillRect/>
              </a:stretch>
            </p:blipFill>
            <p:spPr>
              <a:xfrm>
                <a:off x="9107489" y="4784392"/>
                <a:ext cx="19440" cy="27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44" name="Group 443">
            <a:extLst>
              <a:ext uri="{FF2B5EF4-FFF2-40B4-BE49-F238E27FC236}">
                <a16:creationId xmlns:a16="http://schemas.microsoft.com/office/drawing/2014/main" id="{41BEE9D1-0733-CC03-46C3-DA9593487F51}"/>
              </a:ext>
            </a:extLst>
          </p:cNvPr>
          <p:cNvGrpSpPr/>
          <p:nvPr/>
        </p:nvGrpSpPr>
        <p:grpSpPr>
          <a:xfrm>
            <a:off x="9002009" y="4871152"/>
            <a:ext cx="1252440" cy="369720"/>
            <a:chOff x="9002009" y="4871152"/>
            <a:chExt cx="1252440" cy="369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30">
              <p14:nvContentPartPr>
                <p14:cNvPr id="436" name="Ink 435">
                  <a:extLst>
                    <a:ext uri="{FF2B5EF4-FFF2-40B4-BE49-F238E27FC236}">
                      <a16:creationId xmlns:a16="http://schemas.microsoft.com/office/drawing/2014/main" id="{06BA0B42-FC2F-4FEC-2573-F9B041BF985C}"/>
                    </a:ext>
                  </a:extLst>
                </p14:cNvPr>
                <p14:cNvContentPartPr/>
                <p14:nvPr/>
              </p14:nvContentPartPr>
              <p14:xfrm>
                <a:off x="9002009" y="5015512"/>
                <a:ext cx="25920" cy="196560"/>
              </p14:xfrm>
            </p:contentPart>
          </mc:Choice>
          <mc:Fallback>
            <p:pic>
              <p:nvPicPr>
                <p:cNvPr id="436" name="Ink 435">
                  <a:extLst>
                    <a:ext uri="{FF2B5EF4-FFF2-40B4-BE49-F238E27FC236}">
                      <a16:creationId xmlns:a16="http://schemas.microsoft.com/office/drawing/2014/main" id="{06BA0B42-FC2F-4FEC-2573-F9B041BF985C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8993369" y="5006872"/>
                  <a:ext cx="4356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2">
              <p14:nvContentPartPr>
                <p14:cNvPr id="437" name="Ink 436">
                  <a:extLst>
                    <a:ext uri="{FF2B5EF4-FFF2-40B4-BE49-F238E27FC236}">
                      <a16:creationId xmlns:a16="http://schemas.microsoft.com/office/drawing/2014/main" id="{36125CD4-D9AC-838A-E757-FF837172C56F}"/>
                    </a:ext>
                  </a:extLst>
                </p14:cNvPr>
                <p14:cNvContentPartPr/>
                <p14:nvPr/>
              </p14:nvContentPartPr>
              <p14:xfrm>
                <a:off x="9024689" y="5046832"/>
                <a:ext cx="185760" cy="185400"/>
              </p14:xfrm>
            </p:contentPart>
          </mc:Choice>
          <mc:Fallback>
            <p:pic>
              <p:nvPicPr>
                <p:cNvPr id="437" name="Ink 436">
                  <a:extLst>
                    <a:ext uri="{FF2B5EF4-FFF2-40B4-BE49-F238E27FC236}">
                      <a16:creationId xmlns:a16="http://schemas.microsoft.com/office/drawing/2014/main" id="{36125CD4-D9AC-838A-E757-FF837172C56F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9015689" y="5037832"/>
                  <a:ext cx="20340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4">
              <p14:nvContentPartPr>
                <p14:cNvPr id="438" name="Ink 437">
                  <a:extLst>
                    <a:ext uri="{FF2B5EF4-FFF2-40B4-BE49-F238E27FC236}">
                      <a16:creationId xmlns:a16="http://schemas.microsoft.com/office/drawing/2014/main" id="{7523DD53-730C-C7B6-E4E3-3F23CB545FE1}"/>
                    </a:ext>
                  </a:extLst>
                </p14:cNvPr>
                <p14:cNvContentPartPr/>
                <p14:nvPr/>
              </p14:nvContentPartPr>
              <p14:xfrm>
                <a:off x="9278129" y="5081032"/>
                <a:ext cx="134640" cy="144000"/>
              </p14:xfrm>
            </p:contentPart>
          </mc:Choice>
          <mc:Fallback>
            <p:pic>
              <p:nvPicPr>
                <p:cNvPr id="438" name="Ink 437">
                  <a:extLst>
                    <a:ext uri="{FF2B5EF4-FFF2-40B4-BE49-F238E27FC236}">
                      <a16:creationId xmlns:a16="http://schemas.microsoft.com/office/drawing/2014/main" id="{7523DD53-730C-C7B6-E4E3-3F23CB545FE1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9269489" y="5072032"/>
                  <a:ext cx="15228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6">
              <p14:nvContentPartPr>
                <p14:cNvPr id="439" name="Ink 438">
                  <a:extLst>
                    <a:ext uri="{FF2B5EF4-FFF2-40B4-BE49-F238E27FC236}">
                      <a16:creationId xmlns:a16="http://schemas.microsoft.com/office/drawing/2014/main" id="{D4301BC8-6DFE-D2AE-FFE2-873970BF8930}"/>
                    </a:ext>
                  </a:extLst>
                </p14:cNvPr>
                <p14:cNvContentPartPr/>
                <p14:nvPr/>
              </p14:nvContentPartPr>
              <p14:xfrm>
                <a:off x="9494129" y="5061592"/>
                <a:ext cx="6480" cy="165240"/>
              </p14:xfrm>
            </p:contentPart>
          </mc:Choice>
          <mc:Fallback>
            <p:pic>
              <p:nvPicPr>
                <p:cNvPr id="439" name="Ink 438">
                  <a:extLst>
                    <a:ext uri="{FF2B5EF4-FFF2-40B4-BE49-F238E27FC236}">
                      <a16:creationId xmlns:a16="http://schemas.microsoft.com/office/drawing/2014/main" id="{D4301BC8-6DFE-D2AE-FFE2-873970BF8930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9485129" y="5052952"/>
                  <a:ext cx="2412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8">
              <p14:nvContentPartPr>
                <p14:cNvPr id="440" name="Ink 439">
                  <a:extLst>
                    <a:ext uri="{FF2B5EF4-FFF2-40B4-BE49-F238E27FC236}">
                      <a16:creationId xmlns:a16="http://schemas.microsoft.com/office/drawing/2014/main" id="{B5F625B5-998D-1AC9-E3E7-0E7265BC1537}"/>
                    </a:ext>
                  </a:extLst>
                </p14:cNvPr>
                <p14:cNvContentPartPr/>
                <p14:nvPr/>
              </p14:nvContentPartPr>
              <p14:xfrm>
                <a:off x="9594569" y="5071672"/>
                <a:ext cx="127440" cy="128880"/>
              </p14:xfrm>
            </p:contentPart>
          </mc:Choice>
          <mc:Fallback>
            <p:pic>
              <p:nvPicPr>
                <p:cNvPr id="440" name="Ink 439">
                  <a:extLst>
                    <a:ext uri="{FF2B5EF4-FFF2-40B4-BE49-F238E27FC236}">
                      <a16:creationId xmlns:a16="http://schemas.microsoft.com/office/drawing/2014/main" id="{B5F625B5-998D-1AC9-E3E7-0E7265BC1537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9585929" y="5063032"/>
                  <a:ext cx="1450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0">
              <p14:nvContentPartPr>
                <p14:cNvPr id="441" name="Ink 440">
                  <a:extLst>
                    <a:ext uri="{FF2B5EF4-FFF2-40B4-BE49-F238E27FC236}">
                      <a16:creationId xmlns:a16="http://schemas.microsoft.com/office/drawing/2014/main" id="{3E97C303-CA69-BD5F-A11E-DDB6E9CF7D42}"/>
                    </a:ext>
                  </a:extLst>
                </p14:cNvPr>
                <p14:cNvContentPartPr/>
                <p14:nvPr/>
              </p14:nvContentPartPr>
              <p14:xfrm>
                <a:off x="9810569" y="5035312"/>
                <a:ext cx="150840" cy="179280"/>
              </p14:xfrm>
            </p:contentPart>
          </mc:Choice>
          <mc:Fallback>
            <p:pic>
              <p:nvPicPr>
                <p:cNvPr id="441" name="Ink 440">
                  <a:extLst>
                    <a:ext uri="{FF2B5EF4-FFF2-40B4-BE49-F238E27FC236}">
                      <a16:creationId xmlns:a16="http://schemas.microsoft.com/office/drawing/2014/main" id="{3E97C303-CA69-BD5F-A11E-DDB6E9CF7D42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9801929" y="5026312"/>
                  <a:ext cx="16848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2">
              <p14:nvContentPartPr>
                <p14:cNvPr id="442" name="Ink 441">
                  <a:extLst>
                    <a:ext uri="{FF2B5EF4-FFF2-40B4-BE49-F238E27FC236}">
                      <a16:creationId xmlns:a16="http://schemas.microsoft.com/office/drawing/2014/main" id="{A7525516-BB2E-E734-B2DB-3F31F09777FA}"/>
                    </a:ext>
                  </a:extLst>
                </p14:cNvPr>
                <p14:cNvContentPartPr/>
                <p14:nvPr/>
              </p14:nvContentPartPr>
              <p14:xfrm>
                <a:off x="9895529" y="4871152"/>
                <a:ext cx="12600" cy="47160"/>
              </p14:xfrm>
            </p:contentPart>
          </mc:Choice>
          <mc:Fallback>
            <p:pic>
              <p:nvPicPr>
                <p:cNvPr id="442" name="Ink 441">
                  <a:extLst>
                    <a:ext uri="{FF2B5EF4-FFF2-40B4-BE49-F238E27FC236}">
                      <a16:creationId xmlns:a16="http://schemas.microsoft.com/office/drawing/2014/main" id="{A7525516-BB2E-E734-B2DB-3F31F09777FA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9886529" y="4862152"/>
                  <a:ext cx="3024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4">
              <p14:nvContentPartPr>
                <p14:cNvPr id="443" name="Ink 442">
                  <a:extLst>
                    <a:ext uri="{FF2B5EF4-FFF2-40B4-BE49-F238E27FC236}">
                      <a16:creationId xmlns:a16="http://schemas.microsoft.com/office/drawing/2014/main" id="{C8BEDBCB-5D46-641E-4777-26D3715E9DB2}"/>
                    </a:ext>
                  </a:extLst>
                </p14:cNvPr>
                <p14:cNvContentPartPr/>
                <p14:nvPr/>
              </p14:nvContentPartPr>
              <p14:xfrm>
                <a:off x="10079489" y="5010832"/>
                <a:ext cx="174960" cy="230040"/>
              </p14:xfrm>
            </p:contentPart>
          </mc:Choice>
          <mc:Fallback>
            <p:pic>
              <p:nvPicPr>
                <p:cNvPr id="443" name="Ink 442">
                  <a:extLst>
                    <a:ext uri="{FF2B5EF4-FFF2-40B4-BE49-F238E27FC236}">
                      <a16:creationId xmlns:a16="http://schemas.microsoft.com/office/drawing/2014/main" id="{C8BEDBCB-5D46-641E-4777-26D3715E9DB2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10070489" y="5001832"/>
                  <a:ext cx="192600" cy="247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3" name="Group 452">
            <a:extLst>
              <a:ext uri="{FF2B5EF4-FFF2-40B4-BE49-F238E27FC236}">
                <a16:creationId xmlns:a16="http://schemas.microsoft.com/office/drawing/2014/main" id="{B1FD7334-66B7-CFD6-C44A-C4C66FE69C67}"/>
              </a:ext>
            </a:extLst>
          </p:cNvPr>
          <p:cNvGrpSpPr/>
          <p:nvPr/>
        </p:nvGrpSpPr>
        <p:grpSpPr>
          <a:xfrm>
            <a:off x="819569" y="5260672"/>
            <a:ext cx="1748160" cy="550800"/>
            <a:chOff x="819569" y="5260672"/>
            <a:chExt cx="1748160" cy="550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46">
              <p14:nvContentPartPr>
                <p14:cNvPr id="445" name="Ink 444">
                  <a:extLst>
                    <a:ext uri="{FF2B5EF4-FFF2-40B4-BE49-F238E27FC236}">
                      <a16:creationId xmlns:a16="http://schemas.microsoft.com/office/drawing/2014/main" id="{E002A23F-1EA5-81D1-858E-9242F80424E7}"/>
                    </a:ext>
                  </a:extLst>
                </p14:cNvPr>
                <p14:cNvContentPartPr/>
                <p14:nvPr/>
              </p14:nvContentPartPr>
              <p14:xfrm>
                <a:off x="819569" y="5260672"/>
                <a:ext cx="137160" cy="342000"/>
              </p14:xfrm>
            </p:contentPart>
          </mc:Choice>
          <mc:Fallback>
            <p:pic>
              <p:nvPicPr>
                <p:cNvPr id="445" name="Ink 444">
                  <a:extLst>
                    <a:ext uri="{FF2B5EF4-FFF2-40B4-BE49-F238E27FC236}">
                      <a16:creationId xmlns:a16="http://schemas.microsoft.com/office/drawing/2014/main" id="{E002A23F-1EA5-81D1-858E-9242F80424E7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10929" y="5251672"/>
                  <a:ext cx="154800" cy="35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8">
              <p14:nvContentPartPr>
                <p14:cNvPr id="446" name="Ink 445">
                  <a:extLst>
                    <a:ext uri="{FF2B5EF4-FFF2-40B4-BE49-F238E27FC236}">
                      <a16:creationId xmlns:a16="http://schemas.microsoft.com/office/drawing/2014/main" id="{8FC776B2-C27F-EA28-568D-89464B5CD375}"/>
                    </a:ext>
                  </a:extLst>
                </p14:cNvPr>
                <p14:cNvContentPartPr/>
                <p14:nvPr/>
              </p14:nvContentPartPr>
              <p14:xfrm>
                <a:off x="1082729" y="5428792"/>
                <a:ext cx="33480" cy="155880"/>
              </p14:xfrm>
            </p:contentPart>
          </mc:Choice>
          <mc:Fallback>
            <p:pic>
              <p:nvPicPr>
                <p:cNvPr id="446" name="Ink 445">
                  <a:extLst>
                    <a:ext uri="{FF2B5EF4-FFF2-40B4-BE49-F238E27FC236}">
                      <a16:creationId xmlns:a16="http://schemas.microsoft.com/office/drawing/2014/main" id="{8FC776B2-C27F-EA28-568D-89464B5CD375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1073729" y="5420152"/>
                  <a:ext cx="5112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0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955E66E7-F05B-C941-4464-A378AF5E6F62}"/>
                    </a:ext>
                  </a:extLst>
                </p14:cNvPr>
                <p14:cNvContentPartPr/>
                <p14:nvPr/>
              </p14:nvContentPartPr>
              <p14:xfrm>
                <a:off x="1166969" y="5456512"/>
                <a:ext cx="302040" cy="165240"/>
              </p14:xfrm>
            </p:contentPart>
          </mc:Choice>
          <mc:Fallback>
            <p:pic>
              <p:nvPicPr>
                <p:cNvPr id="447" name="Ink 446">
                  <a:extLst>
                    <a:ext uri="{FF2B5EF4-FFF2-40B4-BE49-F238E27FC236}">
                      <a16:creationId xmlns:a16="http://schemas.microsoft.com/office/drawing/2014/main" id="{955E66E7-F05B-C941-4464-A378AF5E6F62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1157969" y="5447872"/>
                  <a:ext cx="31968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2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093710CD-DD8C-41B0-9ADF-4234D5575EA0}"/>
                    </a:ext>
                  </a:extLst>
                </p14:cNvPr>
                <p14:cNvContentPartPr/>
                <p14:nvPr/>
              </p14:nvContentPartPr>
              <p14:xfrm>
                <a:off x="1503209" y="5442112"/>
                <a:ext cx="146520" cy="369360"/>
              </p14:xfrm>
            </p:contentPart>
          </mc:Choice>
          <mc:Fallback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093710CD-DD8C-41B0-9ADF-4234D5575EA0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494569" y="5433472"/>
                  <a:ext cx="164160" cy="38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4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932B0BBD-5DD1-B60A-D238-BCF82A2DC3E3}"/>
                    </a:ext>
                  </a:extLst>
                </p14:cNvPr>
                <p14:cNvContentPartPr/>
                <p14:nvPr/>
              </p14:nvContentPartPr>
              <p14:xfrm>
                <a:off x="1733969" y="5405032"/>
                <a:ext cx="90720" cy="192600"/>
              </p14:xfrm>
            </p:contentPart>
          </mc:Choice>
          <mc:Fallback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932B0BBD-5DD1-B60A-D238-BCF82A2DC3E3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725329" y="5396392"/>
                  <a:ext cx="10836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6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B5FA44F5-6598-6F39-2CE2-183DB2702FDE}"/>
                    </a:ext>
                  </a:extLst>
                </p14:cNvPr>
                <p14:cNvContentPartPr/>
                <p14:nvPr/>
              </p14:nvContentPartPr>
              <p14:xfrm>
                <a:off x="1745129" y="5273632"/>
                <a:ext cx="17640" cy="36720"/>
              </p14:xfrm>
            </p:contentPart>
          </mc:Choice>
          <mc:Fallback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B5FA44F5-6598-6F39-2CE2-183DB2702FDE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1736489" y="5264632"/>
                  <a:ext cx="3528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8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629528FF-3D8B-E326-B44A-10BF2C287FF0}"/>
                    </a:ext>
                  </a:extLst>
                </p14:cNvPr>
                <p14:cNvContentPartPr/>
                <p14:nvPr/>
              </p14:nvContentPartPr>
              <p14:xfrm>
                <a:off x="1881209" y="5403952"/>
                <a:ext cx="405000" cy="224640"/>
              </p14:xfrm>
            </p:contentPart>
          </mc:Choice>
          <mc:Fallback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629528FF-3D8B-E326-B44A-10BF2C287FF0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1872209" y="5395312"/>
                  <a:ext cx="42264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0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1AD61290-BC30-E373-6858-E6D972715FA6}"/>
                    </a:ext>
                  </a:extLst>
                </p14:cNvPr>
                <p14:cNvContentPartPr/>
                <p14:nvPr/>
              </p14:nvContentPartPr>
              <p14:xfrm>
                <a:off x="2420489" y="5360752"/>
                <a:ext cx="147240" cy="201960"/>
              </p14:xfrm>
            </p:contentPart>
          </mc:Choice>
          <mc:Fallback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1AD61290-BC30-E373-6858-E6D972715FA6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2411489" y="5351752"/>
                  <a:ext cx="164880" cy="219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62">
            <p14:nvContentPartPr>
              <p14:cNvPr id="454" name="Ink 453">
                <a:extLst>
                  <a:ext uri="{FF2B5EF4-FFF2-40B4-BE49-F238E27FC236}">
                    <a16:creationId xmlns:a16="http://schemas.microsoft.com/office/drawing/2014/main" id="{249CFB4C-060B-5D77-E038-0B55A5DCB49C}"/>
                  </a:ext>
                </a:extLst>
              </p14:cNvPr>
              <p14:cNvContentPartPr/>
              <p14:nvPr/>
            </p14:nvContentPartPr>
            <p14:xfrm>
              <a:off x="2767889" y="5585032"/>
              <a:ext cx="17280" cy="104400"/>
            </p14:xfrm>
          </p:contentPart>
        </mc:Choice>
        <mc:Fallback>
          <p:pic>
            <p:nvPicPr>
              <p:cNvPr id="454" name="Ink 453">
                <a:extLst>
                  <a:ext uri="{FF2B5EF4-FFF2-40B4-BE49-F238E27FC236}">
                    <a16:creationId xmlns:a16="http://schemas.microsoft.com/office/drawing/2014/main" id="{249CFB4C-060B-5D77-E038-0B55A5DCB49C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2759249" y="5576392"/>
                <a:ext cx="34920" cy="122040"/>
              </a:xfrm>
              <a:prstGeom prst="rect">
                <a:avLst/>
              </a:prstGeom>
            </p:spPr>
          </p:pic>
        </mc:Fallback>
      </mc:AlternateContent>
      <p:grpSp>
        <p:nvGrpSpPr>
          <p:cNvPr id="461" name="Group 460">
            <a:extLst>
              <a:ext uri="{FF2B5EF4-FFF2-40B4-BE49-F238E27FC236}">
                <a16:creationId xmlns:a16="http://schemas.microsoft.com/office/drawing/2014/main" id="{F2293A5A-4D38-13E2-B8AB-A16924EE8558}"/>
              </a:ext>
            </a:extLst>
          </p:cNvPr>
          <p:cNvGrpSpPr/>
          <p:nvPr/>
        </p:nvGrpSpPr>
        <p:grpSpPr>
          <a:xfrm>
            <a:off x="3049409" y="5305312"/>
            <a:ext cx="1190880" cy="360000"/>
            <a:chOff x="3049409" y="5305312"/>
            <a:chExt cx="1190880" cy="360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64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DCE29CB1-1B65-E82E-33D6-4298B500AC29}"/>
                    </a:ext>
                  </a:extLst>
                </p14:cNvPr>
                <p14:cNvContentPartPr/>
                <p14:nvPr/>
              </p14:nvContentPartPr>
              <p14:xfrm>
                <a:off x="3049409" y="5443552"/>
                <a:ext cx="176040" cy="157680"/>
              </p14:xfrm>
            </p:contentPart>
          </mc:Choice>
          <mc:Fallback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DCE29CB1-1B65-E82E-33D6-4298B500AC29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3040409" y="5434552"/>
                  <a:ext cx="19368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6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BA935052-9A8E-2125-9784-3804643747B1}"/>
                    </a:ext>
                  </a:extLst>
                </p14:cNvPr>
                <p14:cNvContentPartPr/>
                <p14:nvPr/>
              </p14:nvContentPartPr>
              <p14:xfrm>
                <a:off x="3349649" y="5463352"/>
                <a:ext cx="36720" cy="126360"/>
              </p14:xfrm>
            </p:contentPart>
          </mc:Choice>
          <mc:Fallback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BA935052-9A8E-2125-9784-3804643747B1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3341009" y="5454352"/>
                  <a:ext cx="543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8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18B60F76-A198-AF8C-7FB7-2CC12DC2F601}"/>
                    </a:ext>
                  </a:extLst>
                </p14:cNvPr>
                <p14:cNvContentPartPr/>
                <p14:nvPr/>
              </p14:nvContentPartPr>
              <p14:xfrm>
                <a:off x="3335969" y="5422672"/>
                <a:ext cx="148680" cy="242640"/>
              </p14:xfrm>
            </p:contentPart>
          </mc:Choice>
          <mc:Fallback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18B60F76-A198-AF8C-7FB7-2CC12DC2F601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3327329" y="5414032"/>
                  <a:ext cx="16632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0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5E33551F-C69A-D832-5996-FB8D6B1BE5AF}"/>
                    </a:ext>
                  </a:extLst>
                </p14:cNvPr>
                <p14:cNvContentPartPr/>
                <p14:nvPr/>
              </p14:nvContentPartPr>
              <p14:xfrm>
                <a:off x="3603809" y="5305312"/>
                <a:ext cx="118080" cy="300960"/>
              </p14:xfrm>
            </p:contentPart>
          </mc:Choice>
          <mc:Fallback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5E33551F-C69A-D832-5996-FB8D6B1BE5AF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3595169" y="5296312"/>
                  <a:ext cx="13572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2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D7A660AC-D99D-08A1-F874-AA6F8F8E02D3}"/>
                    </a:ext>
                  </a:extLst>
                </p14:cNvPr>
                <p14:cNvContentPartPr/>
                <p14:nvPr/>
              </p14:nvContentPartPr>
              <p14:xfrm>
                <a:off x="3728369" y="5418712"/>
                <a:ext cx="260640" cy="215640"/>
              </p14:xfrm>
            </p:contentPart>
          </mc:Choice>
          <mc:Fallback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D7A660AC-D99D-08A1-F874-AA6F8F8E02D3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3719729" y="5409712"/>
                  <a:ext cx="27828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4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586AC38D-A143-443F-6688-F7ABC41120F5}"/>
                    </a:ext>
                  </a:extLst>
                </p14:cNvPr>
                <p14:cNvContentPartPr/>
                <p14:nvPr/>
              </p14:nvContentPartPr>
              <p14:xfrm>
                <a:off x="4088009" y="5421952"/>
                <a:ext cx="152280" cy="204120"/>
              </p14:xfrm>
            </p:contentPart>
          </mc:Choice>
          <mc:Fallback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586AC38D-A143-443F-6688-F7ABC41120F5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4079009" y="5413312"/>
                  <a:ext cx="169920" cy="221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76">
            <p14:nvContentPartPr>
              <p14:cNvPr id="462" name="Ink 461">
                <a:extLst>
                  <a:ext uri="{FF2B5EF4-FFF2-40B4-BE49-F238E27FC236}">
                    <a16:creationId xmlns:a16="http://schemas.microsoft.com/office/drawing/2014/main" id="{51BA5914-06D5-3314-209A-0221F5E53AC4}"/>
                  </a:ext>
                </a:extLst>
              </p14:cNvPr>
              <p14:cNvContentPartPr/>
              <p14:nvPr/>
            </p14:nvContentPartPr>
            <p14:xfrm>
              <a:off x="4803689" y="5462272"/>
              <a:ext cx="155520" cy="125640"/>
            </p14:xfrm>
          </p:contentPart>
        </mc:Choice>
        <mc:Fallback>
          <p:pic>
            <p:nvPicPr>
              <p:cNvPr id="462" name="Ink 461">
                <a:extLst>
                  <a:ext uri="{FF2B5EF4-FFF2-40B4-BE49-F238E27FC236}">
                    <a16:creationId xmlns:a16="http://schemas.microsoft.com/office/drawing/2014/main" id="{51BA5914-06D5-3314-209A-0221F5E53AC4}"/>
                  </a:ext>
                </a:extLst>
              </p:cNvPr>
              <p:cNvPicPr/>
              <p:nvPr/>
            </p:nvPicPr>
            <p:blipFill>
              <a:blip r:embed="rId577"/>
              <a:stretch>
                <a:fillRect/>
              </a:stretch>
            </p:blipFill>
            <p:spPr>
              <a:xfrm>
                <a:off x="4795049" y="5453632"/>
                <a:ext cx="173160" cy="143280"/>
              </a:xfrm>
              <a:prstGeom prst="rect">
                <a:avLst/>
              </a:prstGeom>
            </p:spPr>
          </p:pic>
        </mc:Fallback>
      </mc:AlternateContent>
      <p:grpSp>
        <p:nvGrpSpPr>
          <p:cNvPr id="467" name="Group 466">
            <a:extLst>
              <a:ext uri="{FF2B5EF4-FFF2-40B4-BE49-F238E27FC236}">
                <a16:creationId xmlns:a16="http://schemas.microsoft.com/office/drawing/2014/main" id="{83815394-4D70-DC2A-4F05-AC5EC47A41B8}"/>
              </a:ext>
            </a:extLst>
          </p:cNvPr>
          <p:cNvGrpSpPr/>
          <p:nvPr/>
        </p:nvGrpSpPr>
        <p:grpSpPr>
          <a:xfrm>
            <a:off x="5445929" y="5360752"/>
            <a:ext cx="820080" cy="277200"/>
            <a:chOff x="5445929" y="5360752"/>
            <a:chExt cx="820080" cy="277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78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ACFA892C-D4E7-1128-7893-3F016D802AFB}"/>
                    </a:ext>
                  </a:extLst>
                </p14:cNvPr>
                <p14:cNvContentPartPr/>
                <p14:nvPr/>
              </p14:nvContentPartPr>
              <p14:xfrm>
                <a:off x="5445929" y="5360752"/>
                <a:ext cx="243360" cy="245520"/>
              </p14:xfrm>
            </p:contentPart>
          </mc:Choice>
          <mc:Fallback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ACFA892C-D4E7-1128-7893-3F016D802AFB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5437289" y="5352112"/>
                  <a:ext cx="261000" cy="26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0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7875FE70-3978-2B36-9624-F07E27F0F71B}"/>
                    </a:ext>
                  </a:extLst>
                </p14:cNvPr>
                <p14:cNvContentPartPr/>
                <p14:nvPr/>
              </p14:nvContentPartPr>
              <p14:xfrm>
                <a:off x="5834729" y="5392072"/>
                <a:ext cx="34920" cy="198360"/>
              </p14:xfrm>
            </p:contentPart>
          </mc:Choice>
          <mc:Fallback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7875FE70-3978-2B36-9624-F07E27F0F71B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5826089" y="5383432"/>
                  <a:ext cx="5256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2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0475BFA0-96A8-3D3F-48D3-E9207A26F457}"/>
                    </a:ext>
                  </a:extLst>
                </p14:cNvPr>
                <p14:cNvContentPartPr/>
                <p14:nvPr/>
              </p14:nvContentPartPr>
              <p14:xfrm>
                <a:off x="5824649" y="5408632"/>
                <a:ext cx="177120" cy="184320"/>
              </p14:xfrm>
            </p:contentPart>
          </mc:Choice>
          <mc:Fallback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0475BFA0-96A8-3D3F-48D3-E9207A26F457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5816009" y="5399632"/>
                  <a:ext cx="19476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4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47D85149-5DF1-E51A-6346-3523A3C375D9}"/>
                    </a:ext>
                  </a:extLst>
                </p14:cNvPr>
                <p14:cNvContentPartPr/>
                <p14:nvPr/>
              </p14:nvContentPartPr>
              <p14:xfrm>
                <a:off x="6049289" y="5395672"/>
                <a:ext cx="216720" cy="242280"/>
              </p14:xfrm>
            </p:contentPart>
          </mc:Choice>
          <mc:Fallback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47D85149-5DF1-E51A-6346-3523A3C375D9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6040289" y="5386672"/>
                  <a:ext cx="234360" cy="259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5" name="Group 484">
            <a:extLst>
              <a:ext uri="{FF2B5EF4-FFF2-40B4-BE49-F238E27FC236}">
                <a16:creationId xmlns:a16="http://schemas.microsoft.com/office/drawing/2014/main" id="{C46BE84C-F73E-0ACA-DDE4-E620CAA8632F}"/>
              </a:ext>
            </a:extLst>
          </p:cNvPr>
          <p:cNvGrpSpPr/>
          <p:nvPr/>
        </p:nvGrpSpPr>
        <p:grpSpPr>
          <a:xfrm>
            <a:off x="6712409" y="5365792"/>
            <a:ext cx="828360" cy="337320"/>
            <a:chOff x="6712409" y="5365792"/>
            <a:chExt cx="828360" cy="337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86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3EA8891A-EA09-C601-7573-1BBBF733E354}"/>
                    </a:ext>
                  </a:extLst>
                </p14:cNvPr>
                <p14:cNvContentPartPr/>
                <p14:nvPr/>
              </p14:nvContentPartPr>
              <p14:xfrm>
                <a:off x="6712409" y="5477752"/>
                <a:ext cx="191520" cy="195840"/>
              </p14:xfrm>
            </p:contentPart>
          </mc:Choice>
          <mc:Fallback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3EA8891A-EA09-C601-7573-1BBBF733E354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6703409" y="5469112"/>
                  <a:ext cx="20916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8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9E62BF56-1E25-5979-F7DF-6555D0CDD3DE}"/>
                    </a:ext>
                  </a:extLst>
                </p14:cNvPr>
                <p14:cNvContentPartPr/>
                <p14:nvPr/>
              </p14:nvContentPartPr>
              <p14:xfrm>
                <a:off x="6938129" y="5365792"/>
                <a:ext cx="35280" cy="337320"/>
              </p14:xfrm>
            </p:contentPart>
          </mc:Choice>
          <mc:Fallback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9E62BF56-1E25-5979-F7DF-6555D0CDD3DE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6929489" y="5356792"/>
                  <a:ext cx="52920" cy="35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0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165A9C3D-E1DF-7E33-B5DB-899F631A7F2E}"/>
                    </a:ext>
                  </a:extLst>
                </p14:cNvPr>
                <p14:cNvContentPartPr/>
                <p14:nvPr/>
              </p14:nvContentPartPr>
              <p14:xfrm>
                <a:off x="7059449" y="5517712"/>
                <a:ext cx="172080" cy="173880"/>
              </p14:xfrm>
            </p:contentPart>
          </mc:Choice>
          <mc:Fallback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165A9C3D-E1DF-7E33-B5DB-899F631A7F2E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7050809" y="5508712"/>
                  <a:ext cx="18972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2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79BA4003-2852-BB97-3F9B-85D4F965C6A6}"/>
                    </a:ext>
                  </a:extLst>
                </p14:cNvPr>
                <p14:cNvContentPartPr/>
                <p14:nvPr/>
              </p14:nvContentPartPr>
              <p14:xfrm>
                <a:off x="7286969" y="5532832"/>
                <a:ext cx="253800" cy="166680"/>
              </p14:xfrm>
            </p:contentPart>
          </mc:Choice>
          <mc:Fallback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79BA4003-2852-BB97-3F9B-85D4F965C6A6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7278329" y="5523832"/>
                  <a:ext cx="271440" cy="184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B8A6A926-0A64-AF5C-5BB6-7FAFA439CB1C}"/>
              </a:ext>
            </a:extLst>
          </p:cNvPr>
          <p:cNvGrpSpPr/>
          <p:nvPr/>
        </p:nvGrpSpPr>
        <p:grpSpPr>
          <a:xfrm>
            <a:off x="7881689" y="5507272"/>
            <a:ext cx="441360" cy="221400"/>
            <a:chOff x="7881689" y="5507272"/>
            <a:chExt cx="441360" cy="221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94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2EE7FDEB-B5B6-9A35-DAE2-24EA24D9B2E6}"/>
                    </a:ext>
                  </a:extLst>
                </p14:cNvPr>
                <p14:cNvContentPartPr/>
                <p14:nvPr/>
              </p14:nvContentPartPr>
              <p14:xfrm>
                <a:off x="7881689" y="5507272"/>
                <a:ext cx="219600" cy="221400"/>
              </p14:xfrm>
            </p:contentPart>
          </mc:Choice>
          <mc:Fallback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2EE7FDEB-B5B6-9A35-DAE2-24EA24D9B2E6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7872689" y="5498272"/>
                  <a:ext cx="23724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6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8D98733C-9BCF-81BC-B741-8739A635C9A9}"/>
                    </a:ext>
                  </a:extLst>
                </p14:cNvPr>
                <p14:cNvContentPartPr/>
                <p14:nvPr/>
              </p14:nvContentPartPr>
              <p14:xfrm>
                <a:off x="8176889" y="5578552"/>
                <a:ext cx="146160" cy="130320"/>
              </p14:xfrm>
            </p:contentPart>
          </mc:Choice>
          <mc:Fallback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8D98733C-9BCF-81BC-B741-8739A635C9A9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8168249" y="5569912"/>
                  <a:ext cx="163800" cy="147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3" name="Group 482">
            <a:extLst>
              <a:ext uri="{FF2B5EF4-FFF2-40B4-BE49-F238E27FC236}">
                <a16:creationId xmlns:a16="http://schemas.microsoft.com/office/drawing/2014/main" id="{79435485-5ECA-2F2D-9005-EF598304A184}"/>
              </a:ext>
            </a:extLst>
          </p:cNvPr>
          <p:cNvGrpSpPr/>
          <p:nvPr/>
        </p:nvGrpSpPr>
        <p:grpSpPr>
          <a:xfrm>
            <a:off x="8703569" y="5457232"/>
            <a:ext cx="1672560" cy="388080"/>
            <a:chOff x="8703569" y="5457232"/>
            <a:chExt cx="1672560" cy="388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98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F7F226E7-8ACF-C05F-EBDC-A2533D851262}"/>
                    </a:ext>
                  </a:extLst>
                </p14:cNvPr>
                <p14:cNvContentPartPr/>
                <p14:nvPr/>
              </p14:nvContentPartPr>
              <p14:xfrm>
                <a:off x="8703569" y="5518072"/>
                <a:ext cx="150480" cy="304560"/>
              </p14:xfrm>
            </p:contentPart>
          </mc:Choice>
          <mc:Fallback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F7F226E7-8ACF-C05F-EBDC-A2533D851262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8694569" y="5509072"/>
                  <a:ext cx="168120" cy="32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0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87ABC815-6F16-15A6-7E2E-5DDCFD00F95C}"/>
                    </a:ext>
                  </a:extLst>
                </p14:cNvPr>
                <p14:cNvContentPartPr/>
                <p14:nvPr/>
              </p14:nvContentPartPr>
              <p14:xfrm>
                <a:off x="8918129" y="5540032"/>
                <a:ext cx="63360" cy="218160"/>
              </p14:xfrm>
            </p:contentPart>
          </mc:Choice>
          <mc:Fallback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87ABC815-6F16-15A6-7E2E-5DDCFD00F95C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8909489" y="5531392"/>
                  <a:ext cx="8100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2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18D6E2BB-BA3E-DC6A-E350-2A828386272F}"/>
                    </a:ext>
                  </a:extLst>
                </p14:cNvPr>
                <p14:cNvContentPartPr/>
                <p14:nvPr/>
              </p14:nvContentPartPr>
              <p14:xfrm>
                <a:off x="9072569" y="5570272"/>
                <a:ext cx="145080" cy="155160"/>
              </p14:xfrm>
            </p:contentPart>
          </mc:Choice>
          <mc:Fallback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18D6E2BB-BA3E-DC6A-E350-2A828386272F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9063929" y="5561272"/>
                  <a:ext cx="16272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4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AEEB73BE-6BA3-B3C1-22A9-E329514BC502}"/>
                    </a:ext>
                  </a:extLst>
                </p14:cNvPr>
                <p14:cNvContentPartPr/>
                <p14:nvPr/>
              </p14:nvContentPartPr>
              <p14:xfrm>
                <a:off x="9283169" y="5495032"/>
                <a:ext cx="142560" cy="230040"/>
              </p14:xfrm>
            </p:contentPart>
          </mc:Choice>
          <mc:Fallback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AEEB73BE-6BA3-B3C1-22A9-E329514BC502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9274529" y="5486392"/>
                  <a:ext cx="16020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6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6241EB36-439E-6029-31C3-C412D8EDCC32}"/>
                    </a:ext>
                  </a:extLst>
                </p14:cNvPr>
                <p14:cNvContentPartPr/>
                <p14:nvPr/>
              </p14:nvContentPartPr>
              <p14:xfrm>
                <a:off x="9529769" y="5586832"/>
                <a:ext cx="192240" cy="132120"/>
              </p14:xfrm>
            </p:contentPart>
          </mc:Choice>
          <mc:Fallback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6241EB36-439E-6029-31C3-C412D8EDCC32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9521129" y="5578192"/>
                  <a:ext cx="2098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8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E5269752-93EF-3B43-5A7E-518D1FD83179}"/>
                    </a:ext>
                  </a:extLst>
                </p14:cNvPr>
                <p14:cNvContentPartPr/>
                <p14:nvPr/>
              </p14:nvContentPartPr>
              <p14:xfrm>
                <a:off x="9506369" y="5457232"/>
                <a:ext cx="81360" cy="388080"/>
              </p14:xfrm>
            </p:contentPart>
          </mc:Choice>
          <mc:Fallback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E5269752-93EF-3B43-5A7E-518D1FD83179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9497729" y="5448592"/>
                  <a:ext cx="99000" cy="40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0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94ADDB4B-DFC5-38C8-89FA-7B6474C92CD6}"/>
                    </a:ext>
                  </a:extLst>
                </p14:cNvPr>
                <p14:cNvContentPartPr/>
                <p14:nvPr/>
              </p14:nvContentPartPr>
              <p14:xfrm>
                <a:off x="9778529" y="5545072"/>
                <a:ext cx="104400" cy="190080"/>
              </p14:xfrm>
            </p:contentPart>
          </mc:Choice>
          <mc:Fallback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94ADDB4B-DFC5-38C8-89FA-7B6474C92CD6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9769889" y="5536072"/>
                  <a:ext cx="12204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2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AD6CFA08-99DB-7959-28C1-66BE7ECC7943}"/>
                    </a:ext>
                  </a:extLst>
                </p14:cNvPr>
                <p14:cNvContentPartPr/>
                <p14:nvPr/>
              </p14:nvContentPartPr>
              <p14:xfrm>
                <a:off x="9968609" y="5581432"/>
                <a:ext cx="117360" cy="144360"/>
              </p14:xfrm>
            </p:contentPart>
          </mc:Choice>
          <mc:Fallback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AD6CFA08-99DB-7959-28C1-66BE7ECC7943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9959609" y="5572792"/>
                  <a:ext cx="1350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4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8B04DB9C-B073-66E7-53DF-395C63F064FE}"/>
                    </a:ext>
                  </a:extLst>
                </p14:cNvPr>
                <p14:cNvContentPartPr/>
                <p14:nvPr/>
              </p14:nvContentPartPr>
              <p14:xfrm>
                <a:off x="10227089" y="5563432"/>
                <a:ext cx="149040" cy="142920"/>
              </p14:xfrm>
            </p:contentPart>
          </mc:Choice>
          <mc:Fallback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8B04DB9C-B073-66E7-53DF-395C63F064FE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0218449" y="5554792"/>
                  <a:ext cx="166680" cy="160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57B9E96A-FA4C-AD08-2166-28D5A0FBE2EF}"/>
              </a:ext>
            </a:extLst>
          </p:cNvPr>
          <p:cNvGrpSpPr/>
          <p:nvPr/>
        </p:nvGrpSpPr>
        <p:grpSpPr>
          <a:xfrm>
            <a:off x="654689" y="5930632"/>
            <a:ext cx="674280" cy="230400"/>
            <a:chOff x="654689" y="5930632"/>
            <a:chExt cx="674280" cy="230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16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09311BA5-BE85-0A4F-0719-7CE86616D429}"/>
                    </a:ext>
                  </a:extLst>
                </p14:cNvPr>
                <p14:cNvContentPartPr/>
                <p14:nvPr/>
              </p14:nvContentPartPr>
              <p14:xfrm>
                <a:off x="654689" y="5930632"/>
                <a:ext cx="221760" cy="230400"/>
              </p14:xfrm>
            </p:contentPart>
          </mc:Choice>
          <mc:Fallback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09311BA5-BE85-0A4F-0719-7CE86616D429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646049" y="5921632"/>
                  <a:ext cx="23940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8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045275D2-1EBF-9EAB-FE8B-5F6406098628}"/>
                    </a:ext>
                  </a:extLst>
                </p14:cNvPr>
                <p14:cNvContentPartPr/>
                <p14:nvPr/>
              </p14:nvContentPartPr>
              <p14:xfrm>
                <a:off x="913529" y="5974192"/>
                <a:ext cx="220320" cy="168840"/>
              </p14:xfrm>
            </p:contentPart>
          </mc:Choice>
          <mc:Fallback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045275D2-1EBF-9EAB-FE8B-5F6406098628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904889" y="5965552"/>
                  <a:ext cx="2379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0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8386B15C-7627-6CC1-713B-C86F5F1E1550}"/>
                    </a:ext>
                  </a:extLst>
                </p14:cNvPr>
                <p14:cNvContentPartPr/>
                <p14:nvPr/>
              </p14:nvContentPartPr>
              <p14:xfrm>
                <a:off x="1190369" y="5953672"/>
                <a:ext cx="138600" cy="152640"/>
              </p14:xfrm>
            </p:contentPart>
          </mc:Choice>
          <mc:Fallback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8386B15C-7627-6CC1-713B-C86F5F1E1550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1181369" y="5944672"/>
                  <a:ext cx="156240" cy="170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8" name="Group 517">
            <a:extLst>
              <a:ext uri="{FF2B5EF4-FFF2-40B4-BE49-F238E27FC236}">
                <a16:creationId xmlns:a16="http://schemas.microsoft.com/office/drawing/2014/main" id="{A24889ED-F850-4BBA-D018-BAFA047A0C68}"/>
              </a:ext>
            </a:extLst>
          </p:cNvPr>
          <p:cNvGrpSpPr/>
          <p:nvPr/>
        </p:nvGrpSpPr>
        <p:grpSpPr>
          <a:xfrm>
            <a:off x="1631369" y="5770072"/>
            <a:ext cx="1414440" cy="468720"/>
            <a:chOff x="1631369" y="5770072"/>
            <a:chExt cx="1414440" cy="468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22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F29EE0E2-E36E-6D90-4AFB-27AEBC5D574E}"/>
                    </a:ext>
                  </a:extLst>
                </p14:cNvPr>
                <p14:cNvContentPartPr/>
                <p14:nvPr/>
              </p14:nvContentPartPr>
              <p14:xfrm>
                <a:off x="1631369" y="5924512"/>
                <a:ext cx="199800" cy="164160"/>
              </p14:xfrm>
            </p:contentPart>
          </mc:Choice>
          <mc:Fallback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F29EE0E2-E36E-6D90-4AFB-27AEBC5D574E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1622729" y="5915512"/>
                  <a:ext cx="21744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4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297ACEBC-67B9-E0F2-5ED3-63A6B65E429B}"/>
                    </a:ext>
                  </a:extLst>
                </p14:cNvPr>
                <p14:cNvContentPartPr/>
                <p14:nvPr/>
              </p14:nvContentPartPr>
              <p14:xfrm>
                <a:off x="1885889" y="5927752"/>
                <a:ext cx="96120" cy="311040"/>
              </p14:xfrm>
            </p:contentPart>
          </mc:Choice>
          <mc:Fallback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297ACEBC-67B9-E0F2-5ED3-63A6B65E429B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1876889" y="5918752"/>
                  <a:ext cx="113760" cy="32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6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30030239-3943-8F9B-629D-574DBD8DC1BB}"/>
                    </a:ext>
                  </a:extLst>
                </p14:cNvPr>
                <p14:cNvContentPartPr/>
                <p14:nvPr/>
              </p14:nvContentPartPr>
              <p14:xfrm>
                <a:off x="2078849" y="5931712"/>
                <a:ext cx="18000" cy="167760"/>
              </p14:xfrm>
            </p:contentPart>
          </mc:Choice>
          <mc:Fallback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30030239-3943-8F9B-629D-574DBD8DC1BB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2069849" y="5923072"/>
                  <a:ext cx="3564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8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3F7CC88A-743E-83E1-B596-B6D8F9FBB33A}"/>
                    </a:ext>
                  </a:extLst>
                </p14:cNvPr>
                <p14:cNvContentPartPr/>
                <p14:nvPr/>
              </p14:nvContentPartPr>
              <p14:xfrm>
                <a:off x="2219609" y="5813272"/>
                <a:ext cx="174960" cy="258480"/>
              </p14:xfrm>
            </p:contentPart>
          </mc:Choice>
          <mc:Fallback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3F7CC88A-743E-83E1-B596-B6D8F9FBB33A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2210609" y="5804272"/>
                  <a:ext cx="19260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0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9C782D5D-AB21-5892-0460-BC217E2A645F}"/>
                    </a:ext>
                  </a:extLst>
                </p14:cNvPr>
                <p14:cNvContentPartPr/>
                <p14:nvPr/>
              </p14:nvContentPartPr>
              <p14:xfrm>
                <a:off x="2472689" y="5956192"/>
                <a:ext cx="157680" cy="102600"/>
              </p14:xfrm>
            </p:contentPart>
          </mc:Choice>
          <mc:Fallback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9C782D5D-AB21-5892-0460-BC217E2A645F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2463689" y="5947192"/>
                  <a:ext cx="17532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2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300EC4C5-FB03-7BDC-9AE6-EDD560C47F34}"/>
                    </a:ext>
                  </a:extLst>
                </p14:cNvPr>
                <p14:cNvContentPartPr/>
                <p14:nvPr/>
              </p14:nvContentPartPr>
              <p14:xfrm>
                <a:off x="2430569" y="5791672"/>
                <a:ext cx="124920" cy="401760"/>
              </p14:xfrm>
            </p:contentPart>
          </mc:Choice>
          <mc:Fallback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300EC4C5-FB03-7BDC-9AE6-EDD560C47F34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2421569" y="5782672"/>
                  <a:ext cx="142560" cy="41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4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CF282E57-1F50-4BBF-24B3-03779CA89B8B}"/>
                    </a:ext>
                  </a:extLst>
                </p14:cNvPr>
                <p14:cNvContentPartPr/>
                <p14:nvPr/>
              </p14:nvContentPartPr>
              <p14:xfrm>
                <a:off x="2701649" y="5936752"/>
                <a:ext cx="210240" cy="127440"/>
              </p14:xfrm>
            </p:contentPart>
          </mc:Choice>
          <mc:Fallback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CF282E57-1F50-4BBF-24B3-03779CA89B8B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2692649" y="5927752"/>
                  <a:ext cx="22788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6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B76ABF13-9C6A-0792-4603-32431F264F02}"/>
                    </a:ext>
                  </a:extLst>
                </p14:cNvPr>
                <p14:cNvContentPartPr/>
                <p14:nvPr/>
              </p14:nvContentPartPr>
              <p14:xfrm>
                <a:off x="2769329" y="5770072"/>
                <a:ext cx="23760" cy="43200"/>
              </p14:xfrm>
            </p:contentPart>
          </mc:Choice>
          <mc:Fallback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B76ABF13-9C6A-0792-4603-32431F264F02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2760689" y="5761432"/>
                  <a:ext cx="4140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8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39182A6F-631E-4BA1-274B-C2FB5E4F867E}"/>
                    </a:ext>
                  </a:extLst>
                </p14:cNvPr>
                <p14:cNvContentPartPr/>
                <p14:nvPr/>
              </p14:nvContentPartPr>
              <p14:xfrm>
                <a:off x="2945009" y="5931712"/>
                <a:ext cx="100800" cy="154800"/>
              </p14:xfrm>
            </p:contentPart>
          </mc:Choice>
          <mc:Fallback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39182A6F-631E-4BA1-274B-C2FB5E4F867E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2936369" y="5923072"/>
                  <a:ext cx="118440" cy="172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72952AD5-1BFE-2D3F-6367-B51DAC150662}"/>
              </a:ext>
            </a:extLst>
          </p:cNvPr>
          <p:cNvGrpSpPr/>
          <p:nvPr/>
        </p:nvGrpSpPr>
        <p:grpSpPr>
          <a:xfrm>
            <a:off x="3454409" y="5813632"/>
            <a:ext cx="953640" cy="437760"/>
            <a:chOff x="3454409" y="5813632"/>
            <a:chExt cx="953640" cy="437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40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F609EC6C-6019-816C-A7EA-7D655F1E77BA}"/>
                    </a:ext>
                  </a:extLst>
                </p14:cNvPr>
                <p14:cNvContentPartPr/>
                <p14:nvPr/>
              </p14:nvContentPartPr>
              <p14:xfrm>
                <a:off x="3454409" y="5835232"/>
                <a:ext cx="114840" cy="264240"/>
              </p14:xfrm>
            </p:contentPart>
          </mc:Choice>
          <mc:Fallback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F609EC6C-6019-816C-A7EA-7D655F1E77BA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3445769" y="5826232"/>
                  <a:ext cx="13248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2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312591F4-FB27-CE55-7E04-875BF43D36FF}"/>
                    </a:ext>
                  </a:extLst>
                </p14:cNvPr>
                <p14:cNvContentPartPr/>
                <p14:nvPr/>
              </p14:nvContentPartPr>
              <p14:xfrm>
                <a:off x="3649889" y="5902192"/>
                <a:ext cx="71640" cy="208080"/>
              </p14:xfrm>
            </p:contentPart>
          </mc:Choice>
          <mc:Fallback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312591F4-FB27-CE55-7E04-875BF43D36FF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3641249" y="5893552"/>
                  <a:ext cx="8928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4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5F9D5866-4CBE-7AC1-66CB-889FB6D0961B}"/>
                    </a:ext>
                  </a:extLst>
                </p14:cNvPr>
                <p14:cNvContentPartPr/>
                <p14:nvPr/>
              </p14:nvContentPartPr>
              <p14:xfrm>
                <a:off x="3749609" y="5813632"/>
                <a:ext cx="217800" cy="437760"/>
              </p14:xfrm>
            </p:contentPart>
          </mc:Choice>
          <mc:Fallback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5F9D5866-4CBE-7AC1-66CB-889FB6D0961B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3740609" y="5804632"/>
                  <a:ext cx="235440" cy="45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6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19D3CA6D-D8B2-1DE8-E1F8-66A97D01A0C0}"/>
                    </a:ext>
                  </a:extLst>
                </p14:cNvPr>
                <p14:cNvContentPartPr/>
                <p14:nvPr/>
              </p14:nvContentPartPr>
              <p14:xfrm>
                <a:off x="4034729" y="5964112"/>
                <a:ext cx="14400" cy="159120"/>
              </p14:xfrm>
            </p:contentPart>
          </mc:Choice>
          <mc:Fallback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19D3CA6D-D8B2-1DE8-E1F8-66A97D01A0C0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4025729" y="5955472"/>
                  <a:ext cx="3204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8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AB0EB373-A46B-2B1B-02FE-EE2B8F456998}"/>
                    </a:ext>
                  </a:extLst>
                </p14:cNvPr>
                <p14:cNvContentPartPr/>
                <p14:nvPr/>
              </p14:nvContentPartPr>
              <p14:xfrm>
                <a:off x="4212929" y="5972752"/>
                <a:ext cx="195120" cy="175680"/>
              </p14:xfrm>
            </p:contentPart>
          </mc:Choice>
          <mc:Fallback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AB0EB373-A46B-2B1B-02FE-EE2B8F456998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4204289" y="5963752"/>
                  <a:ext cx="21276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0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66B0CB49-D9A2-4BFA-3943-0478F4C176E8}"/>
                    </a:ext>
                  </a:extLst>
                </p14:cNvPr>
                <p14:cNvContentPartPr/>
                <p14:nvPr/>
              </p14:nvContentPartPr>
              <p14:xfrm>
                <a:off x="4263329" y="5854312"/>
                <a:ext cx="31320" cy="43920"/>
              </p14:xfrm>
            </p:contentPart>
          </mc:Choice>
          <mc:Fallback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66B0CB49-D9A2-4BFA-3943-0478F4C176E8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4254329" y="5845672"/>
                  <a:ext cx="48960" cy="61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6" name="Group 515">
            <a:extLst>
              <a:ext uri="{FF2B5EF4-FFF2-40B4-BE49-F238E27FC236}">
                <a16:creationId xmlns:a16="http://schemas.microsoft.com/office/drawing/2014/main" id="{B5AFD801-3FFA-E637-220A-CAFDCF2484C6}"/>
              </a:ext>
            </a:extLst>
          </p:cNvPr>
          <p:cNvGrpSpPr/>
          <p:nvPr/>
        </p:nvGrpSpPr>
        <p:grpSpPr>
          <a:xfrm>
            <a:off x="4710809" y="5948992"/>
            <a:ext cx="596880" cy="251280"/>
            <a:chOff x="4710809" y="5948992"/>
            <a:chExt cx="596880" cy="251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52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7D2B9B24-3DC4-56E0-D60B-8DE5C484D92A}"/>
                    </a:ext>
                  </a:extLst>
                </p14:cNvPr>
                <p14:cNvContentPartPr/>
                <p14:nvPr/>
              </p14:nvContentPartPr>
              <p14:xfrm>
                <a:off x="4710809" y="5948992"/>
                <a:ext cx="342720" cy="251280"/>
              </p14:xfrm>
            </p:contentPart>
          </mc:Choice>
          <mc:Fallback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7D2B9B24-3DC4-56E0-D60B-8DE5C484D92A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4701809" y="5940352"/>
                  <a:ext cx="360360" cy="26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4">
              <p14:nvContentPartPr>
                <p14:cNvPr id="505" name="Ink 504">
                  <a:extLst>
                    <a:ext uri="{FF2B5EF4-FFF2-40B4-BE49-F238E27FC236}">
                      <a16:creationId xmlns:a16="http://schemas.microsoft.com/office/drawing/2014/main" id="{3ABC46F9-ED00-950E-FA1E-E9B2BF3D8C24}"/>
                    </a:ext>
                  </a:extLst>
                </p14:cNvPr>
                <p14:cNvContentPartPr/>
                <p14:nvPr/>
              </p14:nvContentPartPr>
              <p14:xfrm>
                <a:off x="5139929" y="5955472"/>
                <a:ext cx="167760" cy="211680"/>
              </p14:xfrm>
            </p:contentPart>
          </mc:Choice>
          <mc:Fallback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3ABC46F9-ED00-950E-FA1E-E9B2BF3D8C24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5130929" y="5946472"/>
                  <a:ext cx="185400" cy="229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5" name="Group 514">
            <a:extLst>
              <a:ext uri="{FF2B5EF4-FFF2-40B4-BE49-F238E27FC236}">
                <a16:creationId xmlns:a16="http://schemas.microsoft.com/office/drawing/2014/main" id="{BE2E481D-08D0-AA8F-FC4F-8A5BE320D2D0}"/>
              </a:ext>
            </a:extLst>
          </p:cNvPr>
          <p:cNvGrpSpPr/>
          <p:nvPr/>
        </p:nvGrpSpPr>
        <p:grpSpPr>
          <a:xfrm>
            <a:off x="5701889" y="5981032"/>
            <a:ext cx="1568520" cy="387000"/>
            <a:chOff x="5701889" y="5981032"/>
            <a:chExt cx="1568520" cy="387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56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D8EC964C-6121-C087-5E0D-81FAC86AF532}"/>
                    </a:ext>
                  </a:extLst>
                </p14:cNvPr>
                <p14:cNvContentPartPr/>
                <p14:nvPr/>
              </p14:nvContentPartPr>
              <p14:xfrm>
                <a:off x="5701889" y="6003352"/>
                <a:ext cx="218160" cy="290520"/>
              </p14:xfrm>
            </p:contentPart>
          </mc:Choice>
          <mc:Fallback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D8EC964C-6121-C087-5E0D-81FAC86AF532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5693249" y="5994352"/>
                  <a:ext cx="235800" cy="30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8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448C9CDD-1DEF-FF16-D243-E0FE463255C5}"/>
                    </a:ext>
                  </a:extLst>
                </p14:cNvPr>
                <p14:cNvContentPartPr/>
                <p14:nvPr/>
              </p14:nvContentPartPr>
              <p14:xfrm>
                <a:off x="5906009" y="6030712"/>
                <a:ext cx="150480" cy="337320"/>
              </p14:xfrm>
            </p:contentPart>
          </mc:Choice>
          <mc:Fallback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448C9CDD-1DEF-FF16-D243-E0FE463255C5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5897369" y="6021712"/>
                  <a:ext cx="168120" cy="35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0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95328142-933D-B954-2C8B-BBDEC183A538}"/>
                    </a:ext>
                  </a:extLst>
                </p14:cNvPr>
                <p14:cNvContentPartPr/>
                <p14:nvPr/>
              </p14:nvContentPartPr>
              <p14:xfrm>
                <a:off x="6159449" y="6039352"/>
                <a:ext cx="434160" cy="132480"/>
              </p14:xfrm>
            </p:contentPart>
          </mc:Choice>
          <mc:Fallback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95328142-933D-B954-2C8B-BBDEC183A538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6150809" y="6030352"/>
                  <a:ext cx="4518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2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A521568A-4C75-1C0C-B5BB-99E78C68A1C6}"/>
                    </a:ext>
                  </a:extLst>
                </p14:cNvPr>
                <p14:cNvContentPartPr/>
                <p14:nvPr/>
              </p14:nvContentPartPr>
              <p14:xfrm>
                <a:off x="6332969" y="6017752"/>
                <a:ext cx="78840" cy="294480"/>
              </p14:xfrm>
            </p:contentPart>
          </mc:Choice>
          <mc:Fallback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A521568A-4C75-1C0C-B5BB-99E78C68A1C6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6323969" y="6008752"/>
                  <a:ext cx="9648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4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9D863759-CC54-DF50-5D4F-2E1B2AEACEC8}"/>
                    </a:ext>
                  </a:extLst>
                </p14:cNvPr>
                <p14:cNvContentPartPr/>
                <p14:nvPr/>
              </p14:nvContentPartPr>
              <p14:xfrm>
                <a:off x="6620969" y="6073912"/>
                <a:ext cx="190800" cy="101880"/>
              </p14:xfrm>
            </p:contentPart>
          </mc:Choice>
          <mc:Fallback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9D863759-CC54-DF50-5D4F-2E1B2AEACEC8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6611969" y="6064912"/>
                  <a:ext cx="20844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6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191B209C-00D7-7009-AD12-6B48B57E45C3}"/>
                    </a:ext>
                  </a:extLst>
                </p14:cNvPr>
                <p14:cNvContentPartPr/>
                <p14:nvPr/>
              </p14:nvContentPartPr>
              <p14:xfrm>
                <a:off x="6585689" y="5981032"/>
                <a:ext cx="97920" cy="337680"/>
              </p14:xfrm>
            </p:contentPart>
          </mc:Choice>
          <mc:Fallback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191B209C-00D7-7009-AD12-6B48B57E45C3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6576689" y="5972032"/>
                  <a:ext cx="115560" cy="35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8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14754CA1-F676-088F-9135-4946FC5F65D3}"/>
                    </a:ext>
                  </a:extLst>
                </p14:cNvPr>
                <p14:cNvContentPartPr/>
                <p14:nvPr/>
              </p14:nvContentPartPr>
              <p14:xfrm>
                <a:off x="6855329" y="6112072"/>
                <a:ext cx="185400" cy="148320"/>
              </p14:xfrm>
            </p:contentPart>
          </mc:Choice>
          <mc:Fallback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14754CA1-F676-088F-9135-4946FC5F65D3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6846329" y="6103072"/>
                  <a:ext cx="2030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0">
              <p14:nvContentPartPr>
                <p14:cNvPr id="513" name="Ink 512">
                  <a:extLst>
                    <a:ext uri="{FF2B5EF4-FFF2-40B4-BE49-F238E27FC236}">
                      <a16:creationId xmlns:a16="http://schemas.microsoft.com/office/drawing/2014/main" id="{D775DB89-3BAE-4B71-5DC0-A14B53E713FD}"/>
                    </a:ext>
                  </a:extLst>
                </p14:cNvPr>
                <p14:cNvContentPartPr/>
                <p14:nvPr/>
              </p14:nvContentPartPr>
              <p14:xfrm>
                <a:off x="6960809" y="5999032"/>
                <a:ext cx="16560" cy="29880"/>
              </p14:xfrm>
            </p:contentPart>
          </mc:Choice>
          <mc:Fallback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D775DB89-3BAE-4B71-5DC0-A14B53E713FD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6952169" y="5990392"/>
                  <a:ext cx="3420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2">
              <p14:nvContentPartPr>
                <p14:cNvPr id="514" name="Ink 513">
                  <a:extLst>
                    <a:ext uri="{FF2B5EF4-FFF2-40B4-BE49-F238E27FC236}">
                      <a16:creationId xmlns:a16="http://schemas.microsoft.com/office/drawing/2014/main" id="{560AF441-8D5C-871E-E5F5-6877A96D53C5}"/>
                    </a:ext>
                  </a:extLst>
                </p14:cNvPr>
                <p14:cNvContentPartPr/>
                <p14:nvPr/>
              </p14:nvContentPartPr>
              <p14:xfrm>
                <a:off x="7014449" y="6087592"/>
                <a:ext cx="255960" cy="185040"/>
              </p14:xfrm>
            </p:contentPart>
          </mc:Choice>
          <mc:Fallback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560AF441-8D5C-871E-E5F5-6877A96D53C5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7005449" y="6078952"/>
                  <a:ext cx="273600" cy="2026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02052457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4DB35A45-6488-69D4-D3C9-D534E49CB6AA}"/>
              </a:ext>
            </a:extLst>
          </p:cNvPr>
          <p:cNvGrpSpPr/>
          <p:nvPr/>
        </p:nvGrpSpPr>
        <p:grpSpPr>
          <a:xfrm>
            <a:off x="350849" y="324209"/>
            <a:ext cx="194760" cy="198360"/>
            <a:chOff x="350849" y="324209"/>
            <a:chExt cx="194760" cy="198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59A92778-9634-CEA2-04C7-C3255D8D7E0B}"/>
                    </a:ext>
                  </a:extLst>
                </p14:cNvPr>
                <p14:cNvContentPartPr/>
                <p14:nvPr/>
              </p14:nvContentPartPr>
              <p14:xfrm>
                <a:off x="367409" y="381449"/>
                <a:ext cx="14760" cy="115920"/>
              </p14:xfrm>
            </p:contentPart>
          </mc:Choice>
          <mc:Fallback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59A92778-9634-CEA2-04C7-C3255D8D7E0B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58409" y="372809"/>
                  <a:ext cx="3240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00F665A5-AF57-B44C-AA16-0D9737DAA66E}"/>
                    </a:ext>
                  </a:extLst>
                </p14:cNvPr>
                <p14:cNvContentPartPr/>
                <p14:nvPr/>
              </p14:nvContentPartPr>
              <p14:xfrm>
                <a:off x="350849" y="324209"/>
                <a:ext cx="194760" cy="19836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00F665A5-AF57-B44C-AA16-0D9737DAA66E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342209" y="315569"/>
                  <a:ext cx="212400" cy="21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9FA4C13-64E6-98FE-5E5E-A0B6C29A0D42}"/>
              </a:ext>
            </a:extLst>
          </p:cNvPr>
          <p:cNvGrpSpPr/>
          <p:nvPr/>
        </p:nvGrpSpPr>
        <p:grpSpPr>
          <a:xfrm>
            <a:off x="687809" y="274529"/>
            <a:ext cx="347400" cy="197280"/>
            <a:chOff x="687809" y="274529"/>
            <a:chExt cx="347400" cy="197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C1FCC389-5781-39FB-6343-17E46613B63D}"/>
                    </a:ext>
                  </a:extLst>
                </p14:cNvPr>
                <p14:cNvContentPartPr/>
                <p14:nvPr/>
              </p14:nvContentPartPr>
              <p14:xfrm>
                <a:off x="687809" y="451649"/>
                <a:ext cx="8280" cy="36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C1FCC389-5781-39FB-6343-17E46613B63D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79169" y="442649"/>
                  <a:ext cx="259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1DADE65E-E51E-993F-EB5B-6CF28C348CED}"/>
                    </a:ext>
                  </a:extLst>
                </p14:cNvPr>
                <p14:cNvContentPartPr/>
                <p14:nvPr/>
              </p14:nvContentPartPr>
              <p14:xfrm>
                <a:off x="770249" y="274529"/>
                <a:ext cx="264960" cy="197280"/>
              </p14:xfrm>
            </p:contentPart>
          </mc:Choice>
          <mc:Fallback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1DADE65E-E51E-993F-EB5B-6CF28C348CED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61249" y="265889"/>
                  <a:ext cx="282600" cy="214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E2FC6B0-9683-D31E-E940-575A1F814477}"/>
              </a:ext>
            </a:extLst>
          </p:cNvPr>
          <p:cNvGrpSpPr/>
          <p:nvPr/>
        </p:nvGrpSpPr>
        <p:grpSpPr>
          <a:xfrm>
            <a:off x="1663769" y="203609"/>
            <a:ext cx="880920" cy="266400"/>
            <a:chOff x="1663769" y="203609"/>
            <a:chExt cx="880920" cy="266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390AAEF1-D0D2-10DA-B535-52128AF66362}"/>
                    </a:ext>
                  </a:extLst>
                </p14:cNvPr>
                <p14:cNvContentPartPr/>
                <p14:nvPr/>
              </p14:nvContentPartPr>
              <p14:xfrm>
                <a:off x="1663769" y="231329"/>
                <a:ext cx="251280" cy="23868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390AAEF1-D0D2-10DA-B535-52128AF66362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654769" y="222689"/>
                  <a:ext cx="26892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2648E1A7-1EF2-78F2-DAB2-BAC7F812314F}"/>
                    </a:ext>
                  </a:extLst>
                </p14:cNvPr>
                <p14:cNvContentPartPr/>
                <p14:nvPr/>
              </p14:nvContentPartPr>
              <p14:xfrm>
                <a:off x="2040689" y="229889"/>
                <a:ext cx="23400" cy="217440"/>
              </p14:xfrm>
            </p:contentPart>
          </mc:Choice>
          <mc:Fallback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2648E1A7-1EF2-78F2-DAB2-BAC7F812314F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031689" y="220889"/>
                  <a:ext cx="41040" cy="23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BD1CD0D6-B70A-A9E5-4C17-0103EBACB2B3}"/>
                    </a:ext>
                  </a:extLst>
                </p14:cNvPr>
                <p14:cNvContentPartPr/>
                <p14:nvPr/>
              </p14:nvContentPartPr>
              <p14:xfrm>
                <a:off x="2064089" y="232049"/>
                <a:ext cx="142200" cy="14652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BD1CD0D6-B70A-A9E5-4C17-0103EBACB2B3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055449" y="223409"/>
                  <a:ext cx="1598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05F6C6CC-05E3-6B9A-D167-D61B011DF624}"/>
                    </a:ext>
                  </a:extLst>
                </p14:cNvPr>
                <p14:cNvContentPartPr/>
                <p14:nvPr/>
              </p14:nvContentPartPr>
              <p14:xfrm>
                <a:off x="2319689" y="203609"/>
                <a:ext cx="225000" cy="22500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05F6C6CC-05E3-6B9A-D167-D61B011DF624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310689" y="194609"/>
                  <a:ext cx="242640" cy="242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36948EA-0792-C3F4-B9F2-ECA85A9002A9}"/>
                  </a:ext>
                </a:extLst>
              </p14:cNvPr>
              <p14:cNvContentPartPr/>
              <p14:nvPr/>
            </p14:nvContentPartPr>
            <p14:xfrm>
              <a:off x="2978489" y="188129"/>
              <a:ext cx="112680" cy="25380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36948EA-0792-C3F4-B9F2-ECA85A9002A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69489" y="179129"/>
                <a:ext cx="130320" cy="271440"/>
              </a:xfrm>
              <a:prstGeom prst="rect">
                <a:avLst/>
              </a:prstGeom>
            </p:spPr>
          </p:pic>
        </mc:Fallback>
      </mc:AlternateContent>
      <p:grpSp>
        <p:nvGrpSpPr>
          <p:cNvPr id="23" name="Group 22">
            <a:extLst>
              <a:ext uri="{FF2B5EF4-FFF2-40B4-BE49-F238E27FC236}">
                <a16:creationId xmlns:a16="http://schemas.microsoft.com/office/drawing/2014/main" id="{BAD97695-0D91-C41D-72D2-495DE01497AD}"/>
              </a:ext>
            </a:extLst>
          </p:cNvPr>
          <p:cNvGrpSpPr/>
          <p:nvPr/>
        </p:nvGrpSpPr>
        <p:grpSpPr>
          <a:xfrm>
            <a:off x="3404729" y="206129"/>
            <a:ext cx="226080" cy="267480"/>
            <a:chOff x="3404729" y="206129"/>
            <a:chExt cx="226080" cy="267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ACE0EA96-E44A-3354-8A38-C61E0866E21C}"/>
                    </a:ext>
                  </a:extLst>
                </p14:cNvPr>
                <p14:cNvContentPartPr/>
                <p14:nvPr/>
              </p14:nvContentPartPr>
              <p14:xfrm>
                <a:off x="3455849" y="206129"/>
                <a:ext cx="97200" cy="24876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ACE0EA96-E44A-3354-8A38-C61E0866E21C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447209" y="197129"/>
                  <a:ext cx="11484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4FF13332-66E9-4F4F-AC71-FD36A3FA5704}"/>
                    </a:ext>
                  </a:extLst>
                </p14:cNvPr>
                <p14:cNvContentPartPr/>
                <p14:nvPr/>
              </p14:nvContentPartPr>
              <p14:xfrm>
                <a:off x="3404729" y="462449"/>
                <a:ext cx="226080" cy="11160"/>
              </p14:xfrm>
            </p:contentPart>
          </mc:Choice>
          <mc:Fallback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4FF13332-66E9-4F4F-AC71-FD36A3FA5704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395729" y="453809"/>
                  <a:ext cx="243720" cy="28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8C090D7-2672-665C-1302-B190E5CF9B12}"/>
              </a:ext>
            </a:extLst>
          </p:cNvPr>
          <p:cNvGrpSpPr/>
          <p:nvPr/>
        </p:nvGrpSpPr>
        <p:grpSpPr>
          <a:xfrm>
            <a:off x="3828809" y="155369"/>
            <a:ext cx="395280" cy="354240"/>
            <a:chOff x="3828809" y="155369"/>
            <a:chExt cx="395280" cy="354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95FCE9B2-0099-8F46-8018-A4CB078F8739}"/>
                    </a:ext>
                  </a:extLst>
                </p14:cNvPr>
                <p14:cNvContentPartPr/>
                <p14:nvPr/>
              </p14:nvContentPartPr>
              <p14:xfrm>
                <a:off x="3828809" y="155369"/>
                <a:ext cx="189360" cy="29448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95FCE9B2-0099-8F46-8018-A4CB078F8739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820169" y="146729"/>
                  <a:ext cx="20700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DAB002A7-0696-5EDA-67EC-54F7191176E9}"/>
                    </a:ext>
                  </a:extLst>
                </p14:cNvPr>
                <p14:cNvContentPartPr/>
                <p14:nvPr/>
              </p14:nvContentPartPr>
              <p14:xfrm>
                <a:off x="4138769" y="374249"/>
                <a:ext cx="85320" cy="135360"/>
              </p14:xfrm>
            </p:contentPart>
          </mc:Choice>
          <mc:Fallback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DAB002A7-0696-5EDA-67EC-54F7191176E9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129769" y="365249"/>
                  <a:ext cx="102960" cy="153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ADF7318-F478-8731-3998-1254C73B5AEB}"/>
              </a:ext>
            </a:extLst>
          </p:cNvPr>
          <p:cNvGrpSpPr/>
          <p:nvPr/>
        </p:nvGrpSpPr>
        <p:grpSpPr>
          <a:xfrm>
            <a:off x="4507769" y="184529"/>
            <a:ext cx="427320" cy="277920"/>
            <a:chOff x="4507769" y="184529"/>
            <a:chExt cx="427320" cy="277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754A4B4F-F129-BAA7-D12F-83D9CCD98B8B}"/>
                    </a:ext>
                  </a:extLst>
                </p14:cNvPr>
                <p14:cNvContentPartPr/>
                <p14:nvPr/>
              </p14:nvContentPartPr>
              <p14:xfrm>
                <a:off x="4507769" y="233129"/>
                <a:ext cx="192240" cy="218880"/>
              </p14:xfrm>
            </p:contentPart>
          </mc:Choice>
          <mc:Fallback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754A4B4F-F129-BAA7-D12F-83D9CCD98B8B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498769" y="224489"/>
                  <a:ext cx="20988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4295C50F-7380-E53E-7764-3544DC98D866}"/>
                    </a:ext>
                  </a:extLst>
                </p14:cNvPr>
                <p14:cNvContentPartPr/>
                <p14:nvPr/>
              </p14:nvContentPartPr>
              <p14:xfrm>
                <a:off x="4814129" y="184529"/>
                <a:ext cx="97560" cy="162000"/>
              </p14:xfrm>
            </p:contentPart>
          </mc:Choice>
          <mc:Fallback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4295C50F-7380-E53E-7764-3544DC98D866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805129" y="175889"/>
                  <a:ext cx="11520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DA04892C-1DDA-CF59-64A8-849BD293CD28}"/>
                    </a:ext>
                  </a:extLst>
                </p14:cNvPr>
                <p14:cNvContentPartPr/>
                <p14:nvPr/>
              </p14:nvContentPartPr>
              <p14:xfrm>
                <a:off x="4903409" y="204689"/>
                <a:ext cx="31680" cy="257760"/>
              </p14:xfrm>
            </p:contentPart>
          </mc:Choice>
          <mc:Fallback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DA04892C-1DDA-CF59-64A8-849BD293CD28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4894769" y="195689"/>
                  <a:ext cx="49320" cy="275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07D7C0F-79BE-1863-3FF2-29B3056FBD67}"/>
                  </a:ext>
                </a:extLst>
              </p14:cNvPr>
              <p14:cNvContentPartPr/>
              <p14:nvPr/>
            </p14:nvContentPartPr>
            <p14:xfrm>
              <a:off x="5292569" y="386849"/>
              <a:ext cx="45000" cy="13896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07D7C0F-79BE-1863-3FF2-29B3056FBD6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83569" y="378209"/>
                <a:ext cx="62640" cy="156600"/>
              </a:xfrm>
              <a:prstGeom prst="rect">
                <a:avLst/>
              </a:prstGeom>
            </p:spPr>
          </p:pic>
        </mc:Fallback>
      </mc:AlternateContent>
      <p:grpSp>
        <p:nvGrpSpPr>
          <p:cNvPr id="28" name="Group 27">
            <a:extLst>
              <a:ext uri="{FF2B5EF4-FFF2-40B4-BE49-F238E27FC236}">
                <a16:creationId xmlns:a16="http://schemas.microsoft.com/office/drawing/2014/main" id="{89EA1B77-97FA-C922-C888-0D21666392B4}"/>
              </a:ext>
            </a:extLst>
          </p:cNvPr>
          <p:cNvGrpSpPr/>
          <p:nvPr/>
        </p:nvGrpSpPr>
        <p:grpSpPr>
          <a:xfrm>
            <a:off x="5586329" y="55649"/>
            <a:ext cx="705240" cy="410760"/>
            <a:chOff x="5586329" y="55649"/>
            <a:chExt cx="705240" cy="410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5C951B22-8353-6B88-5158-406EF939B394}"/>
                    </a:ext>
                  </a:extLst>
                </p14:cNvPr>
                <p14:cNvContentPartPr/>
                <p14:nvPr/>
              </p14:nvContentPartPr>
              <p14:xfrm>
                <a:off x="5586329" y="165089"/>
                <a:ext cx="222480" cy="286560"/>
              </p14:xfrm>
            </p:contentPart>
          </mc:Choice>
          <mc:Fallback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5C951B22-8353-6B88-5158-406EF939B394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577329" y="156449"/>
                  <a:ext cx="240120" cy="30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EB4FFC40-0D89-8C02-E390-BFDAD92FC66E}"/>
                    </a:ext>
                  </a:extLst>
                </p14:cNvPr>
                <p14:cNvContentPartPr/>
                <p14:nvPr/>
              </p14:nvContentPartPr>
              <p14:xfrm>
                <a:off x="5941289" y="164369"/>
                <a:ext cx="172440" cy="232560"/>
              </p14:xfrm>
            </p:contentPart>
          </mc:Choice>
          <mc:Fallback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EB4FFC40-0D89-8C02-E390-BFDAD92FC66E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932649" y="155729"/>
                  <a:ext cx="19008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6476CDB7-57BA-3800-2E73-30219D761719}"/>
                    </a:ext>
                  </a:extLst>
                </p14:cNvPr>
                <p14:cNvContentPartPr/>
                <p14:nvPr/>
              </p14:nvContentPartPr>
              <p14:xfrm>
                <a:off x="6146129" y="55649"/>
                <a:ext cx="145440" cy="410760"/>
              </p14:xfrm>
            </p:contentPart>
          </mc:Choice>
          <mc:Fallback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6476CDB7-57BA-3800-2E73-30219D761719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137129" y="46649"/>
                  <a:ext cx="163080" cy="428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2B1DE838-5798-4C5B-574A-F7E721A6960F}"/>
              </a:ext>
            </a:extLst>
          </p:cNvPr>
          <p:cNvGrpSpPr/>
          <p:nvPr/>
        </p:nvGrpSpPr>
        <p:grpSpPr>
          <a:xfrm>
            <a:off x="627329" y="1331129"/>
            <a:ext cx="568440" cy="342360"/>
            <a:chOff x="627329" y="1331129"/>
            <a:chExt cx="568440" cy="342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7D2315DC-4FAB-66D6-6BD6-7DE40E9178E3}"/>
                    </a:ext>
                  </a:extLst>
                </p14:cNvPr>
                <p14:cNvContentPartPr/>
                <p14:nvPr/>
              </p14:nvContentPartPr>
              <p14:xfrm>
                <a:off x="627329" y="1364609"/>
                <a:ext cx="253800" cy="30888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7D2315DC-4FAB-66D6-6BD6-7DE40E9178E3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618689" y="1355969"/>
                  <a:ext cx="27144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C3A7007A-8255-FDAF-DA0E-5BC6A4C4ABC8}"/>
                    </a:ext>
                  </a:extLst>
                </p14:cNvPr>
                <p14:cNvContentPartPr/>
                <p14:nvPr/>
              </p14:nvContentPartPr>
              <p14:xfrm>
                <a:off x="1030889" y="1331129"/>
                <a:ext cx="164880" cy="27828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C3A7007A-8255-FDAF-DA0E-5BC6A4C4ABC8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022249" y="1322489"/>
                  <a:ext cx="182520" cy="295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5FAD81AF-BE6F-AD6C-72B4-6EF2BBDD1B81}"/>
                  </a:ext>
                </a:extLst>
              </p14:cNvPr>
              <p14:cNvContentPartPr/>
              <p14:nvPr/>
            </p14:nvContentPartPr>
            <p14:xfrm>
              <a:off x="1952849" y="1395929"/>
              <a:ext cx="180000" cy="2469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5FAD81AF-BE6F-AD6C-72B4-6EF2BBDD1B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944209" y="1387289"/>
                <a:ext cx="197640" cy="264600"/>
              </a:xfrm>
              <a:prstGeom prst="rect">
                <a:avLst/>
              </a:prstGeom>
            </p:spPr>
          </p:pic>
        </mc:Fallback>
      </mc:AlternateContent>
      <p:grpSp>
        <p:nvGrpSpPr>
          <p:cNvPr id="37" name="Group 36">
            <a:extLst>
              <a:ext uri="{FF2B5EF4-FFF2-40B4-BE49-F238E27FC236}">
                <a16:creationId xmlns:a16="http://schemas.microsoft.com/office/drawing/2014/main" id="{D47D1FEB-755C-A1BC-8644-0FAB506363EA}"/>
              </a:ext>
            </a:extLst>
          </p:cNvPr>
          <p:cNvGrpSpPr/>
          <p:nvPr/>
        </p:nvGrpSpPr>
        <p:grpSpPr>
          <a:xfrm>
            <a:off x="2304209" y="1331489"/>
            <a:ext cx="151200" cy="338760"/>
            <a:chOff x="2304209" y="1331489"/>
            <a:chExt cx="151200" cy="338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C2FBE467-7891-F9A8-649A-3C30EF5C7C45}"/>
                    </a:ext>
                  </a:extLst>
                </p14:cNvPr>
                <p14:cNvContentPartPr/>
                <p14:nvPr/>
              </p14:nvContentPartPr>
              <p14:xfrm>
                <a:off x="2304209" y="1331489"/>
                <a:ext cx="137880" cy="18936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C2FBE467-7891-F9A8-649A-3C30EF5C7C45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2295569" y="1322849"/>
                  <a:ext cx="15552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F61C5B9D-A3BC-923B-B89D-A16EA2582A7F}"/>
                    </a:ext>
                  </a:extLst>
                </p14:cNvPr>
                <p14:cNvContentPartPr/>
                <p14:nvPr/>
              </p14:nvContentPartPr>
              <p14:xfrm>
                <a:off x="2431649" y="1394849"/>
                <a:ext cx="23760" cy="27540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F61C5B9D-A3BC-923B-B89D-A16EA2582A7F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422649" y="1386209"/>
                  <a:ext cx="41400" cy="29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9680BD6-ECFF-53C2-6A71-6D80280CF6A3}"/>
              </a:ext>
            </a:extLst>
          </p:cNvPr>
          <p:cNvGrpSpPr/>
          <p:nvPr/>
        </p:nvGrpSpPr>
        <p:grpSpPr>
          <a:xfrm>
            <a:off x="3153449" y="1412489"/>
            <a:ext cx="524880" cy="288720"/>
            <a:chOff x="3153449" y="1412489"/>
            <a:chExt cx="524880" cy="288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4777C016-622A-24C5-A34E-30998D436DDA}"/>
                    </a:ext>
                  </a:extLst>
                </p14:cNvPr>
                <p14:cNvContentPartPr/>
                <p14:nvPr/>
              </p14:nvContentPartPr>
              <p14:xfrm>
                <a:off x="3153449" y="1415729"/>
                <a:ext cx="233280" cy="28548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4777C016-622A-24C5-A34E-30998D436DDA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3144809" y="1406729"/>
                  <a:ext cx="250920" cy="30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9DC2CBBB-28A9-E467-E099-C4155E5E2286}"/>
                    </a:ext>
                  </a:extLst>
                </p14:cNvPr>
                <p14:cNvContentPartPr/>
                <p14:nvPr/>
              </p14:nvContentPartPr>
              <p14:xfrm>
                <a:off x="3506249" y="1412489"/>
                <a:ext cx="172080" cy="270720"/>
              </p14:xfrm>
            </p:contentPart>
          </mc:Choice>
          <mc:Fallback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9DC2CBBB-28A9-E467-E099-C4155E5E2286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3497609" y="1403849"/>
                  <a:ext cx="189720" cy="28836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A013263-575E-C62B-23D3-B55951555284}"/>
              </a:ext>
            </a:extLst>
          </p:cNvPr>
          <p:cNvCxnSpPr>
            <a:cxnSpLocks/>
          </p:cNvCxnSpPr>
          <p:nvPr/>
        </p:nvCxnSpPr>
        <p:spPr>
          <a:xfrm>
            <a:off x="4018169" y="1127051"/>
            <a:ext cx="0" cy="2721935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D0946E2-508E-0F8A-0F59-441B99AD94D4}"/>
                  </a:ext>
                </a:extLst>
              </p14:cNvPr>
              <p14:cNvContentPartPr/>
              <p14:nvPr/>
            </p14:nvContentPartPr>
            <p14:xfrm>
              <a:off x="4381049" y="1425809"/>
              <a:ext cx="166320" cy="3070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D0946E2-508E-0F8A-0F59-441B99AD94D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372049" y="1417169"/>
                <a:ext cx="18396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2CD04BD-D71F-BAFF-D0C9-B1F5C2792477}"/>
                  </a:ext>
                </a:extLst>
              </p14:cNvPr>
              <p14:cNvContentPartPr/>
              <p14:nvPr/>
            </p14:nvContentPartPr>
            <p14:xfrm>
              <a:off x="927929" y="2134289"/>
              <a:ext cx="155160" cy="3603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2CD04BD-D71F-BAFF-D0C9-B1F5C279247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919289" y="2125649"/>
                <a:ext cx="172800" cy="37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45" name="Group 44">
            <a:extLst>
              <a:ext uri="{FF2B5EF4-FFF2-40B4-BE49-F238E27FC236}">
                <a16:creationId xmlns:a16="http://schemas.microsoft.com/office/drawing/2014/main" id="{48304849-AF61-2826-E8E6-5D166641909B}"/>
              </a:ext>
            </a:extLst>
          </p:cNvPr>
          <p:cNvGrpSpPr/>
          <p:nvPr/>
        </p:nvGrpSpPr>
        <p:grpSpPr>
          <a:xfrm>
            <a:off x="1890929" y="2183969"/>
            <a:ext cx="538560" cy="310320"/>
            <a:chOff x="1890929" y="2183969"/>
            <a:chExt cx="538560" cy="310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69B3F8FF-0349-FFDB-C1BD-9B1A6CC5EB58}"/>
                    </a:ext>
                  </a:extLst>
                </p14:cNvPr>
                <p14:cNvContentPartPr/>
                <p14:nvPr/>
              </p14:nvContentPartPr>
              <p14:xfrm>
                <a:off x="1890929" y="2196929"/>
                <a:ext cx="219240" cy="297360"/>
              </p14:xfrm>
            </p:contentPart>
          </mc:Choice>
          <mc:Fallback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69B3F8FF-0349-FFDB-C1BD-9B1A6CC5EB58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882289" y="2188289"/>
                  <a:ext cx="23688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41C41997-7E50-91D1-C5A9-1B2F5E78EC66}"/>
                    </a:ext>
                  </a:extLst>
                </p14:cNvPr>
                <p14:cNvContentPartPr/>
                <p14:nvPr/>
              </p14:nvContentPartPr>
              <p14:xfrm>
                <a:off x="2271809" y="2183969"/>
                <a:ext cx="157680" cy="258120"/>
              </p14:xfrm>
            </p:contentPart>
          </mc:Choice>
          <mc:Fallback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41C41997-7E50-91D1-C5A9-1B2F5E78EC66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2263169" y="2175329"/>
                  <a:ext cx="175320" cy="275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195931D2-A70B-CFF8-2CBB-2FD6A927F593}"/>
              </a:ext>
            </a:extLst>
          </p:cNvPr>
          <p:cNvGrpSpPr/>
          <p:nvPr/>
        </p:nvGrpSpPr>
        <p:grpSpPr>
          <a:xfrm>
            <a:off x="3202769" y="2116289"/>
            <a:ext cx="449640" cy="323280"/>
            <a:chOff x="3202769" y="2116289"/>
            <a:chExt cx="449640" cy="323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3D602D45-C49C-0744-606E-C069A227E63E}"/>
                    </a:ext>
                  </a:extLst>
                </p14:cNvPr>
                <p14:cNvContentPartPr/>
                <p14:nvPr/>
              </p14:nvContentPartPr>
              <p14:xfrm>
                <a:off x="3202769" y="2170289"/>
                <a:ext cx="203400" cy="269280"/>
              </p14:xfrm>
            </p:contentPart>
          </mc:Choice>
          <mc:Fallback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3D602D45-C49C-0744-606E-C069A227E63E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3193769" y="2161289"/>
                  <a:ext cx="22104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B3AA0DE8-AE33-10AE-7CD4-CC099B4AB50E}"/>
                    </a:ext>
                  </a:extLst>
                </p14:cNvPr>
                <p14:cNvContentPartPr/>
                <p14:nvPr/>
              </p14:nvContentPartPr>
              <p14:xfrm>
                <a:off x="3536849" y="2116289"/>
                <a:ext cx="115560" cy="269640"/>
              </p14:xfrm>
            </p:contentPart>
          </mc:Choice>
          <mc:Fallback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B3AA0DE8-AE33-10AE-7CD4-CC099B4AB50E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3528209" y="2107649"/>
                  <a:ext cx="133200" cy="287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3188EB0B-E65B-0DE2-A6A9-8B3ED1A01191}"/>
                  </a:ext>
                </a:extLst>
              </p14:cNvPr>
              <p14:cNvContentPartPr/>
              <p14:nvPr/>
            </p14:nvContentPartPr>
            <p14:xfrm>
              <a:off x="4346849" y="2187929"/>
              <a:ext cx="177480" cy="25524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3188EB0B-E65B-0DE2-A6A9-8B3ED1A0119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37849" y="2178929"/>
                <a:ext cx="1951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F270077-7711-44E8-F1A8-9AE07CC4D4C3}"/>
                  </a:ext>
                </a:extLst>
              </p14:cNvPr>
              <p14:cNvContentPartPr/>
              <p14:nvPr/>
            </p14:nvContentPartPr>
            <p14:xfrm>
              <a:off x="864209" y="3105929"/>
              <a:ext cx="162360" cy="3204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F270077-7711-44E8-F1A8-9AE07CC4D4C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55209" y="3097289"/>
                <a:ext cx="1800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B070D16-2ECA-5D24-B27F-58A66A95D868}"/>
                  </a:ext>
                </a:extLst>
              </p14:cNvPr>
              <p14:cNvContentPartPr/>
              <p14:nvPr/>
            </p14:nvContentPartPr>
            <p14:xfrm>
              <a:off x="2054369" y="3111329"/>
              <a:ext cx="145440" cy="27792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B070D16-2ECA-5D24-B27F-58A66A95D86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045369" y="3102689"/>
                <a:ext cx="16308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E51A6168-3748-0FFA-D4F5-4F1B041AE65A}"/>
                  </a:ext>
                </a:extLst>
              </p14:cNvPr>
              <p14:cNvContentPartPr/>
              <p14:nvPr/>
            </p14:nvContentPartPr>
            <p14:xfrm>
              <a:off x="3269729" y="3050489"/>
              <a:ext cx="162720" cy="3236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E51A6168-3748-0FFA-D4F5-4F1B041AE65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61089" y="3041849"/>
                <a:ext cx="180360" cy="341280"/>
              </a:xfrm>
              <a:prstGeom prst="rect">
                <a:avLst/>
              </a:prstGeom>
            </p:spPr>
          </p:pic>
        </mc:Fallback>
      </mc:AlternateContent>
      <p:grpSp>
        <p:nvGrpSpPr>
          <p:cNvPr id="77" name="Group 76">
            <a:extLst>
              <a:ext uri="{FF2B5EF4-FFF2-40B4-BE49-F238E27FC236}">
                <a16:creationId xmlns:a16="http://schemas.microsoft.com/office/drawing/2014/main" id="{1F250FB6-E9FB-BE79-71B9-F3F2A8F7C057}"/>
              </a:ext>
            </a:extLst>
          </p:cNvPr>
          <p:cNvGrpSpPr/>
          <p:nvPr/>
        </p:nvGrpSpPr>
        <p:grpSpPr>
          <a:xfrm>
            <a:off x="538769" y="4272329"/>
            <a:ext cx="587520" cy="295560"/>
            <a:chOff x="538769" y="4272329"/>
            <a:chExt cx="587520" cy="295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F1F174B8-93F5-CE8B-A1C6-EB3397F1CC6E}"/>
                    </a:ext>
                  </a:extLst>
                </p14:cNvPr>
                <p14:cNvContentPartPr/>
                <p14:nvPr/>
              </p14:nvContentPartPr>
              <p14:xfrm>
                <a:off x="538769" y="4272329"/>
                <a:ext cx="169920" cy="295560"/>
              </p14:xfrm>
            </p:contentPart>
          </mc:Choice>
          <mc:Fallback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F1F174B8-93F5-CE8B-A1C6-EB3397F1CC6E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529769" y="4263329"/>
                  <a:ext cx="18756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5B4426ED-FF38-FBC2-174E-4550CAFEE168}"/>
                    </a:ext>
                  </a:extLst>
                </p14:cNvPr>
                <p14:cNvContentPartPr/>
                <p14:nvPr/>
              </p14:nvContentPartPr>
              <p14:xfrm>
                <a:off x="859169" y="4325249"/>
                <a:ext cx="138600" cy="208440"/>
              </p14:xfrm>
            </p:contentPart>
          </mc:Choice>
          <mc:Fallback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5B4426ED-FF38-FBC2-174E-4550CAFEE168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50529" y="4316609"/>
                  <a:ext cx="15624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9B7616BA-E0FD-42D6-FA75-EA49FF03018E}"/>
                    </a:ext>
                  </a:extLst>
                </p14:cNvPr>
                <p14:cNvContentPartPr/>
                <p14:nvPr/>
              </p14:nvContentPartPr>
              <p14:xfrm>
                <a:off x="1010009" y="4368449"/>
                <a:ext cx="116280" cy="133560"/>
              </p14:xfrm>
            </p:contentPart>
          </mc:Choice>
          <mc:Fallback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9B7616BA-E0FD-42D6-FA75-EA49FF03018E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001009" y="4359449"/>
                  <a:ext cx="133920" cy="151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4386438E-845C-95AF-2501-353F09B48C26}"/>
              </a:ext>
            </a:extLst>
          </p:cNvPr>
          <p:cNvGrpSpPr/>
          <p:nvPr/>
        </p:nvGrpSpPr>
        <p:grpSpPr>
          <a:xfrm>
            <a:off x="1560809" y="4236329"/>
            <a:ext cx="1414800" cy="430560"/>
            <a:chOff x="1560809" y="4236329"/>
            <a:chExt cx="1414800" cy="430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3A7111C2-BBBB-AD7E-5055-D5EAA35B012E}"/>
                    </a:ext>
                  </a:extLst>
                </p14:cNvPr>
                <p14:cNvContentPartPr/>
                <p14:nvPr/>
              </p14:nvContentPartPr>
              <p14:xfrm>
                <a:off x="1560809" y="4337489"/>
                <a:ext cx="101520" cy="139320"/>
              </p14:xfrm>
            </p:contentPart>
          </mc:Choice>
          <mc:Fallback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3A7111C2-BBBB-AD7E-5055-D5EAA35B012E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552169" y="4328489"/>
                  <a:ext cx="11916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DA9A31BC-F49D-CCC9-DF44-0EAB3FD1CFEC}"/>
                    </a:ext>
                  </a:extLst>
                </p14:cNvPr>
                <p14:cNvContentPartPr/>
                <p14:nvPr/>
              </p14:nvContentPartPr>
              <p14:xfrm>
                <a:off x="1769609" y="4342169"/>
                <a:ext cx="19800" cy="100440"/>
              </p14:xfrm>
            </p:contentPart>
          </mc:Choice>
          <mc:Fallback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DA9A31BC-F49D-CCC9-DF44-0EAB3FD1CFEC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760609" y="4333529"/>
                  <a:ext cx="374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1E61D004-16F4-2D25-4570-A1D8AF8EB472}"/>
                    </a:ext>
                  </a:extLst>
                </p14:cNvPr>
                <p14:cNvContentPartPr/>
                <p14:nvPr/>
              </p14:nvContentPartPr>
              <p14:xfrm>
                <a:off x="1796249" y="4322369"/>
                <a:ext cx="132120" cy="248040"/>
              </p14:xfrm>
            </p:contentPart>
          </mc:Choice>
          <mc:Fallback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1E61D004-16F4-2D25-4570-A1D8AF8EB472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787249" y="4313729"/>
                  <a:ext cx="14976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1D2BF5E0-412F-F2EF-0BEC-8117E7FB1380}"/>
                    </a:ext>
                  </a:extLst>
                </p14:cNvPr>
                <p14:cNvContentPartPr/>
                <p14:nvPr/>
              </p14:nvContentPartPr>
              <p14:xfrm>
                <a:off x="2074169" y="4343969"/>
                <a:ext cx="204480" cy="15804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1D2BF5E0-412F-F2EF-0BEC-8117E7FB1380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065169" y="4335329"/>
                  <a:ext cx="22212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3B561407-17A5-7EC6-12F0-AD219C979CC2}"/>
                    </a:ext>
                  </a:extLst>
                </p14:cNvPr>
                <p14:cNvContentPartPr/>
                <p14:nvPr/>
              </p14:nvContentPartPr>
              <p14:xfrm>
                <a:off x="2112689" y="4236329"/>
                <a:ext cx="2880" cy="828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3B561407-17A5-7EC6-12F0-AD219C979CC2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103689" y="4227689"/>
                  <a:ext cx="205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5AD448E2-E442-12B9-9DF2-18EBD3D8347D}"/>
                    </a:ext>
                  </a:extLst>
                </p14:cNvPr>
                <p14:cNvContentPartPr/>
                <p14:nvPr/>
              </p14:nvContentPartPr>
              <p14:xfrm>
                <a:off x="2318969" y="4339649"/>
                <a:ext cx="132480" cy="327240"/>
              </p14:xfrm>
            </p:contentPart>
          </mc:Choice>
          <mc:Fallback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5AD448E2-E442-12B9-9DF2-18EBD3D8347D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310329" y="4330649"/>
                  <a:ext cx="150120" cy="34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4214133B-A2B1-B30F-EC79-321F0504E786}"/>
                    </a:ext>
                  </a:extLst>
                </p14:cNvPr>
                <p14:cNvContentPartPr/>
                <p14:nvPr/>
              </p14:nvContentPartPr>
              <p14:xfrm>
                <a:off x="2525249" y="4359809"/>
                <a:ext cx="133200" cy="144360"/>
              </p14:xfrm>
            </p:contentPart>
          </mc:Choice>
          <mc:Fallback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4214133B-A2B1-B30F-EC79-321F0504E786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516249" y="4350809"/>
                  <a:ext cx="15084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74DEE288-E392-14AF-551D-0797DC66EC90}"/>
                    </a:ext>
                  </a:extLst>
                </p14:cNvPr>
                <p14:cNvContentPartPr/>
                <p14:nvPr/>
              </p14:nvContentPartPr>
              <p14:xfrm>
                <a:off x="2540369" y="4311569"/>
                <a:ext cx="137160" cy="191880"/>
              </p14:xfrm>
            </p:contentPart>
          </mc:Choice>
          <mc:Fallback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74DEE288-E392-14AF-551D-0797DC66EC90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531729" y="4302929"/>
                  <a:ext cx="15480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7C68E1C6-0552-3139-DD19-6EB978497A76}"/>
                    </a:ext>
                  </a:extLst>
                </p14:cNvPr>
                <p14:cNvContentPartPr/>
                <p14:nvPr/>
              </p14:nvContentPartPr>
              <p14:xfrm>
                <a:off x="2772929" y="4281329"/>
                <a:ext cx="152280" cy="18900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7C68E1C6-0552-3139-DD19-6EB978497A76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2763929" y="4272329"/>
                  <a:ext cx="16992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B6C32B9B-6334-B1A0-FB88-886F237AFF6F}"/>
                    </a:ext>
                  </a:extLst>
                </p14:cNvPr>
                <p14:cNvContentPartPr/>
                <p14:nvPr/>
              </p14:nvContentPartPr>
              <p14:xfrm>
                <a:off x="2955089" y="4316969"/>
                <a:ext cx="20520" cy="144360"/>
              </p14:xfrm>
            </p:contentPart>
          </mc:Choice>
          <mc:Fallback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B6C32B9B-6334-B1A0-FB88-886F237AFF6F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2946089" y="4307969"/>
                  <a:ext cx="38160" cy="16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01FF979A-5074-543A-DCA4-50024F6C4D31}"/>
              </a:ext>
            </a:extLst>
          </p:cNvPr>
          <p:cNvGrpSpPr/>
          <p:nvPr/>
        </p:nvGrpSpPr>
        <p:grpSpPr>
          <a:xfrm>
            <a:off x="3364409" y="4163609"/>
            <a:ext cx="1037160" cy="305280"/>
            <a:chOff x="3364409" y="4163609"/>
            <a:chExt cx="1037160" cy="305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59DF1125-7C09-6710-A82E-51920984BD0C}"/>
                    </a:ext>
                  </a:extLst>
                </p14:cNvPr>
                <p14:cNvContentPartPr/>
                <p14:nvPr/>
              </p14:nvContentPartPr>
              <p14:xfrm>
                <a:off x="3382049" y="4280249"/>
                <a:ext cx="2880" cy="188640"/>
              </p14:xfrm>
            </p:contentPart>
          </mc:Choice>
          <mc:Fallback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59DF1125-7C09-6710-A82E-51920984BD0C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373409" y="4271249"/>
                  <a:ext cx="2052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BF45FB19-1D67-2376-A6DC-93D9EC9A5A9E}"/>
                    </a:ext>
                  </a:extLst>
                </p14:cNvPr>
                <p14:cNvContentPartPr/>
                <p14:nvPr/>
              </p14:nvContentPartPr>
              <p14:xfrm>
                <a:off x="3364409" y="4304009"/>
                <a:ext cx="172800" cy="158040"/>
              </p14:xfrm>
            </p:contentPart>
          </mc:Choice>
          <mc:Fallback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BF45FB19-1D67-2376-A6DC-93D9EC9A5A9E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355409" y="4295009"/>
                  <a:ext cx="1904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21F66D81-9D85-CB95-E15A-8ABC1E22740A}"/>
                    </a:ext>
                  </a:extLst>
                </p14:cNvPr>
                <p14:cNvContentPartPr/>
                <p14:nvPr/>
              </p14:nvContentPartPr>
              <p14:xfrm>
                <a:off x="3602729" y="4324529"/>
                <a:ext cx="105480" cy="125640"/>
              </p14:xfrm>
            </p:contentPart>
          </mc:Choice>
          <mc:Fallback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21F66D81-9D85-CB95-E15A-8ABC1E22740A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3593729" y="4315889"/>
                  <a:ext cx="12312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A86E4BF9-5F77-1FC6-78A0-0A8664AC9F45}"/>
                    </a:ext>
                  </a:extLst>
                </p14:cNvPr>
                <p14:cNvContentPartPr/>
                <p14:nvPr/>
              </p14:nvContentPartPr>
              <p14:xfrm>
                <a:off x="3760049" y="4309769"/>
                <a:ext cx="19440" cy="139680"/>
              </p14:xfrm>
            </p:contentPart>
          </mc:Choice>
          <mc:Fallback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A86E4BF9-5F77-1FC6-78A0-0A8664AC9F45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3751049" y="4301129"/>
                  <a:ext cx="3708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A37B1A71-9393-A08F-8FE3-0B6E28B5A006}"/>
                    </a:ext>
                  </a:extLst>
                </p14:cNvPr>
                <p14:cNvContentPartPr/>
                <p14:nvPr/>
              </p14:nvContentPartPr>
              <p14:xfrm>
                <a:off x="3895769" y="4302569"/>
                <a:ext cx="112320" cy="128880"/>
              </p14:xfrm>
            </p:contentPart>
          </mc:Choice>
          <mc:Fallback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A37B1A71-9393-A08F-8FE3-0B6E28B5A006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887129" y="4293569"/>
                  <a:ext cx="12996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06904E1A-8766-6C3E-57DA-D9FD39B4C837}"/>
                    </a:ext>
                  </a:extLst>
                </p14:cNvPr>
                <p14:cNvContentPartPr/>
                <p14:nvPr/>
              </p14:nvContentPartPr>
              <p14:xfrm>
                <a:off x="4083329" y="4297529"/>
                <a:ext cx="121680" cy="129240"/>
              </p14:xfrm>
            </p:contentPart>
          </mc:Choice>
          <mc:Fallback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06904E1A-8766-6C3E-57DA-D9FD39B4C837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074689" y="4288889"/>
                  <a:ext cx="1393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9090D730-7002-A395-9150-6951A1B79AE8}"/>
                    </a:ext>
                  </a:extLst>
                </p14:cNvPr>
                <p14:cNvContentPartPr/>
                <p14:nvPr/>
              </p14:nvContentPartPr>
              <p14:xfrm>
                <a:off x="4090889" y="4163609"/>
                <a:ext cx="4320" cy="29160"/>
              </p14:xfrm>
            </p:contentPart>
          </mc:Choice>
          <mc:Fallback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9090D730-7002-A395-9150-6951A1B79AE8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082249" y="4154609"/>
                  <a:ext cx="2196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363A89EF-F7EE-AE46-6AFD-F8A86825DF76}"/>
                    </a:ext>
                  </a:extLst>
                </p14:cNvPr>
                <p14:cNvContentPartPr/>
                <p14:nvPr/>
              </p14:nvContentPartPr>
              <p14:xfrm>
                <a:off x="4235609" y="4262609"/>
                <a:ext cx="165960" cy="184680"/>
              </p14:xfrm>
            </p:contentPart>
          </mc:Choice>
          <mc:Fallback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363A89EF-F7EE-AE46-6AFD-F8A86825DF76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226969" y="4253969"/>
                  <a:ext cx="183600" cy="202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71550F1D-3635-E5DA-A1E7-FA5ED4F2A956}"/>
              </a:ext>
            </a:extLst>
          </p:cNvPr>
          <p:cNvGrpSpPr/>
          <p:nvPr/>
        </p:nvGrpSpPr>
        <p:grpSpPr>
          <a:xfrm>
            <a:off x="4792889" y="4134089"/>
            <a:ext cx="1652400" cy="493560"/>
            <a:chOff x="4792889" y="4134089"/>
            <a:chExt cx="1652400" cy="493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09C87E0B-3C5F-7086-A61E-4990D35A6DCB}"/>
                    </a:ext>
                  </a:extLst>
                </p14:cNvPr>
                <p14:cNvContentPartPr/>
                <p14:nvPr/>
              </p14:nvContentPartPr>
              <p14:xfrm>
                <a:off x="4792889" y="4177649"/>
                <a:ext cx="149400" cy="285120"/>
              </p14:xfrm>
            </p:contentPart>
          </mc:Choice>
          <mc:Fallback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09C87E0B-3C5F-7086-A61E-4990D35A6DCB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4784249" y="4169009"/>
                  <a:ext cx="167040" cy="30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802B2A59-20CB-908C-B063-7873A607F380}"/>
                    </a:ext>
                  </a:extLst>
                </p14:cNvPr>
                <p14:cNvContentPartPr/>
                <p14:nvPr/>
              </p14:nvContentPartPr>
              <p14:xfrm>
                <a:off x="5033009" y="4317329"/>
                <a:ext cx="12960" cy="142920"/>
              </p14:xfrm>
            </p:contentPart>
          </mc:Choice>
          <mc:Fallback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802B2A59-20CB-908C-B063-7873A607F380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5024369" y="4308689"/>
                  <a:ext cx="3060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44286350-4069-9AE4-614C-C3EE00A8B52A}"/>
                    </a:ext>
                  </a:extLst>
                </p14:cNvPr>
                <p14:cNvContentPartPr/>
                <p14:nvPr/>
              </p14:nvContentPartPr>
              <p14:xfrm>
                <a:off x="5161529" y="4334609"/>
                <a:ext cx="251640" cy="124560"/>
              </p14:xfrm>
            </p:contentPart>
          </mc:Choice>
          <mc:Fallback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44286350-4069-9AE4-614C-C3EE00A8B52A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5152889" y="4325969"/>
                  <a:ext cx="26928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4F296CD1-5BAB-3694-B786-E2BFC83AA39A}"/>
                    </a:ext>
                  </a:extLst>
                </p14:cNvPr>
                <p14:cNvContentPartPr/>
                <p14:nvPr/>
              </p14:nvContentPartPr>
              <p14:xfrm>
                <a:off x="5530529" y="4349369"/>
                <a:ext cx="154440" cy="278280"/>
              </p14:xfrm>
            </p:contentPart>
          </mc:Choice>
          <mc:Fallback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4F296CD1-5BAB-3694-B786-E2BFC83AA39A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5521529" y="4340369"/>
                  <a:ext cx="172080" cy="29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BD25E617-ED98-93D6-50E4-8C6B5C3B2C9D}"/>
                    </a:ext>
                  </a:extLst>
                </p14:cNvPr>
                <p14:cNvContentPartPr/>
                <p14:nvPr/>
              </p14:nvContentPartPr>
              <p14:xfrm>
                <a:off x="5740409" y="4312649"/>
                <a:ext cx="89280" cy="168120"/>
              </p14:xfrm>
            </p:contentPart>
          </mc:Choice>
          <mc:Fallback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BD25E617-ED98-93D6-50E4-8C6B5C3B2C9D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5731769" y="4303649"/>
                  <a:ext cx="10692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5461C6AD-2722-297A-8EF4-8A5C15CB3DB2}"/>
                    </a:ext>
                  </a:extLst>
                </p14:cNvPr>
                <p14:cNvContentPartPr/>
                <p14:nvPr/>
              </p14:nvContentPartPr>
              <p14:xfrm>
                <a:off x="5726009" y="4134089"/>
                <a:ext cx="2880" cy="18000"/>
              </p14:xfrm>
            </p:contentPart>
          </mc:Choice>
          <mc:Fallback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5461C6AD-2722-297A-8EF4-8A5C15CB3DB2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5717369" y="4125089"/>
                  <a:ext cx="205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072E93EE-0DF8-D200-CD96-4D54D7B67F03}"/>
                    </a:ext>
                  </a:extLst>
                </p14:cNvPr>
                <p14:cNvContentPartPr/>
                <p14:nvPr/>
              </p14:nvContentPartPr>
              <p14:xfrm>
                <a:off x="5874329" y="4362329"/>
                <a:ext cx="340920" cy="188280"/>
              </p14:xfrm>
            </p:contentPart>
          </mc:Choice>
          <mc:Fallback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072E93EE-0DF8-D200-CD96-4D54D7B67F03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5865329" y="4353329"/>
                  <a:ext cx="35856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A59EA30C-F4F0-35E9-5498-BECEBCCE8D26}"/>
                    </a:ext>
                  </a:extLst>
                </p14:cNvPr>
                <p14:cNvContentPartPr/>
                <p14:nvPr/>
              </p14:nvContentPartPr>
              <p14:xfrm>
                <a:off x="6303089" y="4330289"/>
                <a:ext cx="142200" cy="172800"/>
              </p14:xfrm>
            </p:contentPart>
          </mc:Choice>
          <mc:Fallback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A59EA30C-F4F0-35E9-5498-BECEBCCE8D26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6294089" y="4321289"/>
                  <a:ext cx="159840" cy="190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86E8BD9B-969F-15CA-3613-BF7F3583C216}"/>
              </a:ext>
            </a:extLst>
          </p:cNvPr>
          <p:cNvGrpSpPr/>
          <p:nvPr/>
        </p:nvGrpSpPr>
        <p:grpSpPr>
          <a:xfrm>
            <a:off x="6878729" y="4392569"/>
            <a:ext cx="771840" cy="179640"/>
            <a:chOff x="6878729" y="4392569"/>
            <a:chExt cx="771840" cy="179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6930AB1A-9945-B096-6F2C-7C948ED97031}"/>
                    </a:ext>
                  </a:extLst>
                </p14:cNvPr>
                <p14:cNvContentPartPr/>
                <p14:nvPr/>
              </p14:nvContentPartPr>
              <p14:xfrm>
                <a:off x="6878729" y="4392569"/>
                <a:ext cx="201240" cy="156600"/>
              </p14:xfrm>
            </p:contentPart>
          </mc:Choice>
          <mc:Fallback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6930AB1A-9945-B096-6F2C-7C948ED97031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6869729" y="4383569"/>
                  <a:ext cx="21888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F98E7702-9B01-B4EA-C606-EE51ADD16EBE}"/>
                    </a:ext>
                  </a:extLst>
                </p14:cNvPr>
                <p14:cNvContentPartPr/>
                <p14:nvPr/>
              </p14:nvContentPartPr>
              <p14:xfrm>
                <a:off x="7130009" y="4400849"/>
                <a:ext cx="249120" cy="159480"/>
              </p14:xfrm>
            </p:contentPart>
          </mc:Choice>
          <mc:Fallback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F98E7702-9B01-B4EA-C606-EE51ADD16EBE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7121369" y="4391849"/>
                  <a:ext cx="26676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874D42EB-93AC-8865-7B7E-5F0213FAC5E5}"/>
                    </a:ext>
                  </a:extLst>
                </p14:cNvPr>
                <p14:cNvContentPartPr/>
                <p14:nvPr/>
              </p14:nvContentPartPr>
              <p14:xfrm>
                <a:off x="7491809" y="4410569"/>
                <a:ext cx="158760" cy="161640"/>
              </p14:xfrm>
            </p:contentPart>
          </mc:Choice>
          <mc:Fallback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874D42EB-93AC-8865-7B7E-5F0213FAC5E5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7482809" y="4401569"/>
                  <a:ext cx="176400" cy="179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EBFC99F0-7F13-8FBA-A639-6F26FB088DBA}"/>
              </a:ext>
            </a:extLst>
          </p:cNvPr>
          <p:cNvGrpSpPr/>
          <p:nvPr/>
        </p:nvGrpSpPr>
        <p:grpSpPr>
          <a:xfrm>
            <a:off x="8252489" y="4267289"/>
            <a:ext cx="178920" cy="350280"/>
            <a:chOff x="8252489" y="4267289"/>
            <a:chExt cx="178920" cy="350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6B1BE753-4C7F-844D-C2AD-E488E120C8D9}"/>
                    </a:ext>
                  </a:extLst>
                </p14:cNvPr>
                <p14:cNvContentPartPr/>
                <p14:nvPr/>
              </p14:nvContentPartPr>
              <p14:xfrm>
                <a:off x="8252489" y="4267289"/>
                <a:ext cx="144720" cy="196920"/>
              </p14:xfrm>
            </p:contentPart>
          </mc:Choice>
          <mc:Fallback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6B1BE753-4C7F-844D-C2AD-E488E120C8D9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8243849" y="4258289"/>
                  <a:ext cx="16236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1369D089-DC6F-2F1D-B999-E5E577E9F21D}"/>
                    </a:ext>
                  </a:extLst>
                </p14:cNvPr>
                <p14:cNvContentPartPr/>
                <p14:nvPr/>
              </p14:nvContentPartPr>
              <p14:xfrm>
                <a:off x="8426009" y="4320569"/>
                <a:ext cx="5400" cy="297000"/>
              </p14:xfrm>
            </p:contentPart>
          </mc:Choice>
          <mc:Fallback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1369D089-DC6F-2F1D-B999-E5E577E9F21D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8417369" y="4311569"/>
                  <a:ext cx="23040" cy="314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4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7DE7AD2-7FE6-D3DE-A196-BD47BF18036C}"/>
                  </a:ext>
                </a:extLst>
              </p14:cNvPr>
              <p14:cNvContentPartPr/>
              <p14:nvPr/>
            </p14:nvContentPartPr>
            <p14:xfrm>
              <a:off x="8617169" y="4559249"/>
              <a:ext cx="50040" cy="118080"/>
            </p14:xfrm>
          </p:contentPart>
        </mc:Choice>
        <mc:Fallback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7DE7AD2-7FE6-D3DE-A196-BD47BF18036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608169" y="4550249"/>
                <a:ext cx="67680" cy="135720"/>
              </a:xfrm>
              <a:prstGeom prst="rect">
                <a:avLst/>
              </a:prstGeom>
            </p:spPr>
          </p:pic>
        </mc:Fallback>
      </mc:AlternateContent>
      <p:grpSp>
        <p:nvGrpSpPr>
          <p:cNvPr id="98" name="Group 97">
            <a:extLst>
              <a:ext uri="{FF2B5EF4-FFF2-40B4-BE49-F238E27FC236}">
                <a16:creationId xmlns:a16="http://schemas.microsoft.com/office/drawing/2014/main" id="{D4442EF6-9B88-68EF-27ED-BD4B281C7658}"/>
              </a:ext>
            </a:extLst>
          </p:cNvPr>
          <p:cNvGrpSpPr/>
          <p:nvPr/>
        </p:nvGrpSpPr>
        <p:grpSpPr>
          <a:xfrm>
            <a:off x="8880329" y="4337129"/>
            <a:ext cx="773280" cy="355320"/>
            <a:chOff x="8880329" y="4337129"/>
            <a:chExt cx="773280" cy="355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93FD952B-E425-893F-07D1-E444FE98367F}"/>
                    </a:ext>
                  </a:extLst>
                </p14:cNvPr>
                <p14:cNvContentPartPr/>
                <p14:nvPr/>
              </p14:nvContentPartPr>
              <p14:xfrm>
                <a:off x="8880329" y="4337129"/>
                <a:ext cx="168120" cy="256320"/>
              </p14:xfrm>
            </p:contentPart>
          </mc:Choice>
          <mc:Fallback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93FD952B-E425-893F-07D1-E444FE98367F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8871689" y="4328489"/>
                  <a:ext cx="18576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F3504EE2-A3DA-357E-1708-46EE64E4489D}"/>
                    </a:ext>
                  </a:extLst>
                </p14:cNvPr>
                <p14:cNvContentPartPr/>
                <p14:nvPr/>
              </p14:nvContentPartPr>
              <p14:xfrm>
                <a:off x="9191009" y="4563569"/>
                <a:ext cx="78120" cy="128880"/>
              </p14:xfrm>
            </p:contentPart>
          </mc:Choice>
          <mc:Fallback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F3504EE2-A3DA-357E-1708-46EE64E4489D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9182009" y="4554929"/>
                  <a:ext cx="9576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DCACDC18-1461-8A43-A6B1-6732EC1924C8}"/>
                    </a:ext>
                  </a:extLst>
                </p14:cNvPr>
                <p14:cNvContentPartPr/>
                <p14:nvPr/>
              </p14:nvContentPartPr>
              <p14:xfrm>
                <a:off x="9428609" y="4376729"/>
                <a:ext cx="225000" cy="285480"/>
              </p14:xfrm>
            </p:contentPart>
          </mc:Choice>
          <mc:Fallback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DCACDC18-1461-8A43-A6B1-6732EC1924C8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9419969" y="4368089"/>
                  <a:ext cx="242640" cy="30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F5C77F85-DA0B-FCE1-3201-CB887689DB93}"/>
              </a:ext>
            </a:extLst>
          </p:cNvPr>
          <p:cNvGrpSpPr/>
          <p:nvPr/>
        </p:nvGrpSpPr>
        <p:grpSpPr>
          <a:xfrm>
            <a:off x="10179929" y="4356209"/>
            <a:ext cx="1643760" cy="429120"/>
            <a:chOff x="10179929" y="4356209"/>
            <a:chExt cx="1643760" cy="429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B19A5F65-2C0C-70BC-F315-D3FC6CC472EC}"/>
                    </a:ext>
                  </a:extLst>
                </p14:cNvPr>
                <p14:cNvContentPartPr/>
                <p14:nvPr/>
              </p14:nvContentPartPr>
              <p14:xfrm>
                <a:off x="10179929" y="4459529"/>
                <a:ext cx="189360" cy="224640"/>
              </p14:xfrm>
            </p:contentPart>
          </mc:Choice>
          <mc:Fallback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B19A5F65-2C0C-70BC-F315-D3FC6CC472EC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0170929" y="4450529"/>
                  <a:ext cx="207000" cy="24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6E5AF815-EA60-BB4F-B28D-3EA18B23998F}"/>
                    </a:ext>
                  </a:extLst>
                </p14:cNvPr>
                <p14:cNvContentPartPr/>
                <p14:nvPr/>
              </p14:nvContentPartPr>
              <p14:xfrm>
                <a:off x="10440569" y="4526489"/>
                <a:ext cx="15480" cy="125640"/>
              </p14:xfrm>
            </p:contentPart>
          </mc:Choice>
          <mc:Fallback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6E5AF815-EA60-BB4F-B28D-3EA18B23998F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0431929" y="4517849"/>
                  <a:ext cx="3312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1FD72AFC-4CDF-0510-4561-5EC6D29A07BF}"/>
                    </a:ext>
                  </a:extLst>
                </p14:cNvPr>
                <p14:cNvContentPartPr/>
                <p14:nvPr/>
              </p14:nvContentPartPr>
              <p14:xfrm>
                <a:off x="10408889" y="4459169"/>
                <a:ext cx="183960" cy="240840"/>
              </p14:xfrm>
            </p:contentPart>
          </mc:Choice>
          <mc:Fallback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1FD72AFC-4CDF-0510-4561-5EC6D29A07BF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0399889" y="4450169"/>
                  <a:ext cx="20160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AD7A90C1-CBFC-25C0-6CCE-2E4E0ABF287B}"/>
                    </a:ext>
                  </a:extLst>
                </p14:cNvPr>
                <p14:cNvContentPartPr/>
                <p14:nvPr/>
              </p14:nvContentPartPr>
              <p14:xfrm>
                <a:off x="10658369" y="4509929"/>
                <a:ext cx="113400" cy="138960"/>
              </p14:xfrm>
            </p:contentPart>
          </mc:Choice>
          <mc:Fallback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AD7A90C1-CBFC-25C0-6CCE-2E4E0ABF287B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0649369" y="4500929"/>
                  <a:ext cx="13104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A30B4C2C-8D84-7A36-0092-D09B82AF22F2}"/>
                    </a:ext>
                  </a:extLst>
                </p14:cNvPr>
                <p14:cNvContentPartPr/>
                <p14:nvPr/>
              </p14:nvContentPartPr>
              <p14:xfrm>
                <a:off x="10837649" y="4503089"/>
                <a:ext cx="181800" cy="129960"/>
              </p14:xfrm>
            </p:contentPart>
          </mc:Choice>
          <mc:Fallback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A30B4C2C-8D84-7A36-0092-D09B82AF22F2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0829009" y="4494089"/>
                  <a:ext cx="19944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1C061F64-92F4-C62F-E131-9ED6F4505D3F}"/>
                    </a:ext>
                  </a:extLst>
                </p14:cNvPr>
                <p14:cNvContentPartPr/>
                <p14:nvPr/>
              </p14:nvContentPartPr>
              <p14:xfrm>
                <a:off x="10792289" y="4356209"/>
                <a:ext cx="100080" cy="429120"/>
              </p14:xfrm>
            </p:contentPart>
          </mc:Choice>
          <mc:Fallback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1C061F64-92F4-C62F-E131-9ED6F4505D3F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0783289" y="4347569"/>
                  <a:ext cx="117720" cy="44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2FD41D6C-9D55-AAD6-CBAC-B937C1163782}"/>
                    </a:ext>
                  </a:extLst>
                </p14:cNvPr>
                <p14:cNvContentPartPr/>
                <p14:nvPr/>
              </p14:nvContentPartPr>
              <p14:xfrm>
                <a:off x="11074889" y="4475729"/>
                <a:ext cx="115560" cy="191160"/>
              </p14:xfrm>
            </p:contentPart>
          </mc:Choice>
          <mc:Fallback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2FD41D6C-9D55-AAD6-CBAC-B937C1163782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1065889" y="4467089"/>
                  <a:ext cx="13320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A50DD324-DF0F-AE70-C6DB-0509C8ADE3C3}"/>
                    </a:ext>
                  </a:extLst>
                </p14:cNvPr>
                <p14:cNvContentPartPr/>
                <p14:nvPr/>
              </p14:nvContentPartPr>
              <p14:xfrm>
                <a:off x="11127809" y="4364849"/>
                <a:ext cx="360" cy="11160"/>
              </p14:xfrm>
            </p:contentPart>
          </mc:Choice>
          <mc:Fallback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A50DD324-DF0F-AE70-C6DB-0509C8ADE3C3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1118809" y="4356209"/>
                  <a:ext cx="180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AAE92E13-203F-DE81-58A1-AF83F9119742}"/>
                    </a:ext>
                  </a:extLst>
                </p14:cNvPr>
                <p14:cNvContentPartPr/>
                <p14:nvPr/>
              </p14:nvContentPartPr>
              <p14:xfrm>
                <a:off x="11216009" y="4483289"/>
                <a:ext cx="128160" cy="176040"/>
              </p14:xfrm>
            </p:contentPart>
          </mc:Choice>
          <mc:Fallback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AAE92E13-203F-DE81-58A1-AF83F9119742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1207009" y="4474649"/>
                  <a:ext cx="14580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D2DEE9DD-EE23-AA98-D38B-E19FEEFFCC21}"/>
                    </a:ext>
                  </a:extLst>
                </p14:cNvPr>
                <p14:cNvContentPartPr/>
                <p14:nvPr/>
              </p14:nvContentPartPr>
              <p14:xfrm>
                <a:off x="11403929" y="4518929"/>
                <a:ext cx="211320" cy="134640"/>
              </p14:xfrm>
            </p:contentPart>
          </mc:Choice>
          <mc:Fallback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D2DEE9DD-EE23-AA98-D38B-E19FEEFFCC21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1394929" y="4509929"/>
                  <a:ext cx="2289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26C80E0F-7AE6-40D6-7D86-A3B9FCDDAD99}"/>
                    </a:ext>
                  </a:extLst>
                </p14:cNvPr>
                <p14:cNvContentPartPr/>
                <p14:nvPr/>
              </p14:nvContentPartPr>
              <p14:xfrm>
                <a:off x="11669249" y="4472129"/>
                <a:ext cx="154440" cy="200520"/>
              </p14:xfrm>
            </p:contentPart>
          </mc:Choice>
          <mc:Fallback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26C80E0F-7AE6-40D6-7D86-A3B9FCDDAD99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1660609" y="4463129"/>
                  <a:ext cx="172080" cy="218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7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F38A910-2D7A-2DBB-E0CB-1963E5837D2D}"/>
                  </a:ext>
                </a:extLst>
              </p14:cNvPr>
              <p14:cNvContentPartPr/>
              <p14:nvPr/>
            </p14:nvContentPartPr>
            <p14:xfrm>
              <a:off x="9804089" y="4743569"/>
              <a:ext cx="101520" cy="115920"/>
            </p14:xfrm>
          </p:contentPart>
        </mc:Choice>
        <mc:Fallback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F38A910-2D7A-2DBB-E0CB-1963E5837D2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9795449" y="4734569"/>
                <a:ext cx="119160" cy="13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134" name="Group 133">
            <a:extLst>
              <a:ext uri="{FF2B5EF4-FFF2-40B4-BE49-F238E27FC236}">
                <a16:creationId xmlns:a16="http://schemas.microsoft.com/office/drawing/2014/main" id="{6E6838A0-1DC7-1387-4728-D22347340C9A}"/>
              </a:ext>
            </a:extLst>
          </p:cNvPr>
          <p:cNvGrpSpPr/>
          <p:nvPr/>
        </p:nvGrpSpPr>
        <p:grpSpPr>
          <a:xfrm>
            <a:off x="452369" y="5066849"/>
            <a:ext cx="763920" cy="308880"/>
            <a:chOff x="452369" y="5066849"/>
            <a:chExt cx="763920" cy="308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3713ABEC-D978-87B6-C698-3F0AC00F26D2}"/>
                    </a:ext>
                  </a:extLst>
                </p14:cNvPr>
                <p14:cNvContentPartPr/>
                <p14:nvPr/>
              </p14:nvContentPartPr>
              <p14:xfrm>
                <a:off x="452369" y="5066849"/>
                <a:ext cx="264960" cy="30528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3713ABEC-D978-87B6-C698-3F0AC00F26D2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443369" y="5058209"/>
                  <a:ext cx="28260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8F63C0B8-AF36-9A94-5696-378602751976}"/>
                    </a:ext>
                  </a:extLst>
                </p14:cNvPr>
                <p14:cNvContentPartPr/>
                <p14:nvPr/>
              </p14:nvContentPartPr>
              <p14:xfrm>
                <a:off x="815609" y="5130569"/>
                <a:ext cx="1440" cy="245160"/>
              </p14:xfrm>
            </p:contentPart>
          </mc:Choice>
          <mc:Fallback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8F63C0B8-AF36-9A94-5696-378602751976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806609" y="5121929"/>
                  <a:ext cx="1908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1125C6C4-A71A-0E22-ED74-32F6BA063EBD}"/>
                    </a:ext>
                  </a:extLst>
                </p14:cNvPr>
                <p14:cNvContentPartPr/>
                <p14:nvPr/>
              </p14:nvContentPartPr>
              <p14:xfrm>
                <a:off x="814529" y="5141729"/>
                <a:ext cx="128160" cy="189360"/>
              </p14:xfrm>
            </p:contentPart>
          </mc:Choice>
          <mc:Fallback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1125C6C4-A71A-0E22-ED74-32F6BA063EBD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805889" y="5132729"/>
                  <a:ext cx="14580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30C3E1FC-97CB-2016-8498-E2E4A0A977C1}"/>
                    </a:ext>
                  </a:extLst>
                </p14:cNvPr>
                <p14:cNvContentPartPr/>
                <p14:nvPr/>
              </p14:nvContentPartPr>
              <p14:xfrm>
                <a:off x="1053209" y="5115809"/>
                <a:ext cx="163080" cy="231480"/>
              </p14:xfrm>
            </p:contentPart>
          </mc:Choice>
          <mc:Fallback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30C3E1FC-97CB-2016-8498-E2E4A0A977C1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044569" y="5106809"/>
                  <a:ext cx="180720" cy="249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84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10A32B5-FC50-07E0-C6E8-4060ADC15ADA}"/>
                  </a:ext>
                </a:extLst>
              </p14:cNvPr>
              <p14:cNvContentPartPr/>
              <p14:nvPr/>
            </p14:nvContentPartPr>
            <p14:xfrm>
              <a:off x="1442009" y="4986209"/>
              <a:ext cx="76320" cy="378000"/>
            </p14:xfrm>
          </p:contentPart>
        </mc:Choice>
        <mc:Fallback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10A32B5-FC50-07E0-C6E8-4060ADC15AD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433369" y="4977569"/>
                <a:ext cx="93960" cy="39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33" name="Group 132">
            <a:extLst>
              <a:ext uri="{FF2B5EF4-FFF2-40B4-BE49-F238E27FC236}">
                <a16:creationId xmlns:a16="http://schemas.microsoft.com/office/drawing/2014/main" id="{D1B9509F-2AE4-8993-02AD-7FDAD0F5374F}"/>
              </a:ext>
            </a:extLst>
          </p:cNvPr>
          <p:cNvGrpSpPr/>
          <p:nvPr/>
        </p:nvGrpSpPr>
        <p:grpSpPr>
          <a:xfrm>
            <a:off x="1718849" y="5021489"/>
            <a:ext cx="603360" cy="373680"/>
            <a:chOff x="1718849" y="5021489"/>
            <a:chExt cx="603360" cy="373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1D9159BD-AB43-ED95-3F97-91A96FEC9DC5}"/>
                    </a:ext>
                  </a:extLst>
                </p14:cNvPr>
                <p14:cNvContentPartPr/>
                <p14:nvPr/>
              </p14:nvContentPartPr>
              <p14:xfrm>
                <a:off x="1746209" y="5048129"/>
                <a:ext cx="84960" cy="275040"/>
              </p14:xfrm>
            </p:contentPart>
          </mc:Choice>
          <mc:Fallback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1D9159BD-AB43-ED95-3F97-91A96FEC9DC5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1737569" y="5039129"/>
                  <a:ext cx="102600" cy="29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1265BA9A-4292-285F-9097-6E4D19ACD4B5}"/>
                    </a:ext>
                  </a:extLst>
                </p14:cNvPr>
                <p14:cNvContentPartPr/>
                <p14:nvPr/>
              </p14:nvContentPartPr>
              <p14:xfrm>
                <a:off x="1718849" y="5330369"/>
                <a:ext cx="172440" cy="2520"/>
              </p14:xfrm>
            </p:contentPart>
          </mc:Choice>
          <mc:Fallback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1265BA9A-4292-285F-9097-6E4D19ACD4B5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710209" y="5321369"/>
                  <a:ext cx="19008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90FF6D20-1F82-8C48-B277-40A6F44AF2E1}"/>
                    </a:ext>
                  </a:extLst>
                </p14:cNvPr>
                <p14:cNvContentPartPr/>
                <p14:nvPr/>
              </p14:nvContentPartPr>
              <p14:xfrm>
                <a:off x="2025209" y="5021489"/>
                <a:ext cx="133200" cy="260640"/>
              </p14:xfrm>
            </p:contentPart>
          </mc:Choice>
          <mc:Fallback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90FF6D20-1F82-8C48-B277-40A6F44AF2E1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2016569" y="5012849"/>
                  <a:ext cx="15084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937E66CD-AA9B-AF58-A2C8-5E9C52D64271}"/>
                    </a:ext>
                  </a:extLst>
                </p14:cNvPr>
                <p14:cNvContentPartPr/>
                <p14:nvPr/>
              </p14:nvContentPartPr>
              <p14:xfrm>
                <a:off x="2278289" y="5274209"/>
                <a:ext cx="43920" cy="120960"/>
              </p14:xfrm>
            </p:contentPart>
          </mc:Choice>
          <mc:Fallback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937E66CD-AA9B-AF58-A2C8-5E9C52D64271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2269649" y="5265569"/>
                  <a:ext cx="61560" cy="138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DED29E47-9097-ADA5-2C3F-938E43489508}"/>
              </a:ext>
            </a:extLst>
          </p:cNvPr>
          <p:cNvGrpSpPr/>
          <p:nvPr/>
        </p:nvGrpSpPr>
        <p:grpSpPr>
          <a:xfrm>
            <a:off x="2542529" y="5089169"/>
            <a:ext cx="372600" cy="252360"/>
            <a:chOff x="2542529" y="5089169"/>
            <a:chExt cx="372600" cy="252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0A4325F8-605B-FE4C-0663-0C478A9609F0}"/>
                    </a:ext>
                  </a:extLst>
                </p14:cNvPr>
                <p14:cNvContentPartPr/>
                <p14:nvPr/>
              </p14:nvContentPartPr>
              <p14:xfrm>
                <a:off x="2542529" y="5099969"/>
                <a:ext cx="141120" cy="241200"/>
              </p14:xfrm>
            </p:contentPart>
          </mc:Choice>
          <mc:Fallback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0A4325F8-605B-FE4C-0663-0C478A9609F0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2533529" y="5090969"/>
                  <a:ext cx="15876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CBC32C1A-4ECC-68B4-38E8-E9BC2FF2439B}"/>
                    </a:ext>
                  </a:extLst>
                </p14:cNvPr>
                <p14:cNvContentPartPr/>
                <p14:nvPr/>
              </p14:nvContentPartPr>
              <p14:xfrm>
                <a:off x="2809649" y="5089169"/>
                <a:ext cx="105480" cy="252360"/>
              </p14:xfrm>
            </p:contentPart>
          </mc:Choice>
          <mc:Fallback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CBC32C1A-4ECC-68B4-38E8-E9BC2FF2439B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2800649" y="5080529"/>
                  <a:ext cx="123120" cy="270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251B3C9C-2571-DB70-27D6-D2A912BC1512}"/>
              </a:ext>
            </a:extLst>
          </p:cNvPr>
          <p:cNvGrpSpPr/>
          <p:nvPr/>
        </p:nvGrpSpPr>
        <p:grpSpPr>
          <a:xfrm>
            <a:off x="3132929" y="4909169"/>
            <a:ext cx="1275480" cy="535680"/>
            <a:chOff x="3132929" y="4909169"/>
            <a:chExt cx="1275480" cy="535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B964F73F-2253-BC8A-9024-0351DE02073B}"/>
                    </a:ext>
                  </a:extLst>
                </p14:cNvPr>
                <p14:cNvContentPartPr/>
                <p14:nvPr/>
              </p14:nvContentPartPr>
              <p14:xfrm>
                <a:off x="3132929" y="5311289"/>
                <a:ext cx="45720" cy="127440"/>
              </p14:xfrm>
            </p:contentPart>
          </mc:Choice>
          <mc:Fallback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B964F73F-2253-BC8A-9024-0351DE02073B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124289" y="5302649"/>
                  <a:ext cx="633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AE98A3D7-C3DE-CCB7-8434-78C98A1BDF41}"/>
                    </a:ext>
                  </a:extLst>
                </p14:cNvPr>
                <p14:cNvContentPartPr/>
                <p14:nvPr/>
              </p14:nvContentPartPr>
              <p14:xfrm>
                <a:off x="3308969" y="5052089"/>
                <a:ext cx="196920" cy="301320"/>
              </p14:xfrm>
            </p:contentPart>
          </mc:Choice>
          <mc:Fallback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AE98A3D7-C3DE-CCB7-8434-78C98A1BDF41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3299969" y="5043449"/>
                  <a:ext cx="214560" cy="31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EE12BA14-89EB-1CAB-484E-51C0C7180AAA}"/>
                    </a:ext>
                  </a:extLst>
                </p14:cNvPr>
                <p14:cNvContentPartPr/>
                <p14:nvPr/>
              </p14:nvContentPartPr>
              <p14:xfrm>
                <a:off x="3635489" y="5078369"/>
                <a:ext cx="150120" cy="257400"/>
              </p14:xfrm>
            </p:contentPart>
          </mc:Choice>
          <mc:Fallback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EE12BA14-89EB-1CAB-484E-51C0C7180AAA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3626489" y="5069369"/>
                  <a:ext cx="167760" cy="27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5265DF73-0154-D9E5-703C-6303EBEDADF8}"/>
                    </a:ext>
                  </a:extLst>
                </p14:cNvPr>
                <p14:cNvContentPartPr/>
                <p14:nvPr/>
              </p14:nvContentPartPr>
              <p14:xfrm>
                <a:off x="3834929" y="4909169"/>
                <a:ext cx="206640" cy="535680"/>
              </p14:xfrm>
            </p:contentPart>
          </mc:Choice>
          <mc:Fallback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5265DF73-0154-D9E5-703C-6303EBEDADF8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3825929" y="4900529"/>
                  <a:ext cx="224280" cy="55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AF5ACED4-0C0C-B3E4-3C7A-80B3EDF99E1B}"/>
                    </a:ext>
                  </a:extLst>
                </p14:cNvPr>
                <p14:cNvContentPartPr/>
                <p14:nvPr/>
              </p14:nvContentPartPr>
              <p14:xfrm>
                <a:off x="4247129" y="5187809"/>
                <a:ext cx="161280" cy="8640"/>
              </p14:xfrm>
            </p:contentPart>
          </mc:Choice>
          <mc:Fallback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AF5ACED4-0C0C-B3E4-3C7A-80B3EDF99E1B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4238129" y="5179169"/>
                  <a:ext cx="1789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E30C527A-1D82-212B-C3DD-982DE405A21A}"/>
                    </a:ext>
                  </a:extLst>
                </p14:cNvPr>
                <p14:cNvContentPartPr/>
                <p14:nvPr/>
              </p14:nvContentPartPr>
              <p14:xfrm>
                <a:off x="4190969" y="5315609"/>
                <a:ext cx="173160" cy="30600"/>
              </p14:xfrm>
            </p:contentPart>
          </mc:Choice>
          <mc:Fallback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E30C527A-1D82-212B-C3DD-982DE405A21A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4182329" y="5306969"/>
                  <a:ext cx="190800" cy="4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28D41CBD-23DE-F821-EEF5-3C7BEDE954CD}"/>
              </a:ext>
            </a:extLst>
          </p:cNvPr>
          <p:cNvGrpSpPr/>
          <p:nvPr/>
        </p:nvGrpSpPr>
        <p:grpSpPr>
          <a:xfrm>
            <a:off x="4702169" y="4912049"/>
            <a:ext cx="452160" cy="479880"/>
            <a:chOff x="4702169" y="4912049"/>
            <a:chExt cx="452160" cy="479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DE84F230-5A2E-CDBE-8854-B72FAB74C7B3}"/>
                    </a:ext>
                  </a:extLst>
                </p14:cNvPr>
                <p14:cNvContentPartPr/>
                <p14:nvPr/>
              </p14:nvContentPartPr>
              <p14:xfrm>
                <a:off x="4702169" y="5089529"/>
                <a:ext cx="177120" cy="302400"/>
              </p14:xfrm>
            </p:contentPart>
          </mc:Choice>
          <mc:Fallback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DE84F230-5A2E-CDBE-8854-B72FAB74C7B3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4693169" y="5080529"/>
                  <a:ext cx="194760" cy="32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8D999E16-6DD5-452A-1481-9D7647927536}"/>
                    </a:ext>
                  </a:extLst>
                </p14:cNvPr>
                <p14:cNvContentPartPr/>
                <p14:nvPr/>
              </p14:nvContentPartPr>
              <p14:xfrm>
                <a:off x="5020409" y="4912049"/>
                <a:ext cx="133920" cy="196200"/>
              </p14:xfrm>
            </p:contentPart>
          </mc:Choice>
          <mc:Fallback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8D999E16-6DD5-452A-1481-9D7647927536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5011769" y="4903049"/>
                  <a:ext cx="151560" cy="213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5F7F4CCE-DD0A-35E7-98E0-B00F06DD13FB}"/>
              </a:ext>
            </a:extLst>
          </p:cNvPr>
          <p:cNvGrpSpPr/>
          <p:nvPr/>
        </p:nvGrpSpPr>
        <p:grpSpPr>
          <a:xfrm>
            <a:off x="5314889" y="5248289"/>
            <a:ext cx="166680" cy="107280"/>
            <a:chOff x="5314889" y="5248289"/>
            <a:chExt cx="166680" cy="107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E1A089DF-2F4F-6E6E-EEF9-E3B1AC99AB8D}"/>
                    </a:ext>
                  </a:extLst>
                </p14:cNvPr>
                <p14:cNvContentPartPr/>
                <p14:nvPr/>
              </p14:nvContentPartPr>
              <p14:xfrm>
                <a:off x="5314889" y="5248289"/>
                <a:ext cx="166680" cy="36360"/>
              </p14:xfrm>
            </p:contentPart>
          </mc:Choice>
          <mc:Fallback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E1A089DF-2F4F-6E6E-EEF9-E3B1AC99AB8D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5306249" y="5239649"/>
                  <a:ext cx="18432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47359FD6-D505-FFB2-E8AF-B9AB8774B6A4}"/>
                    </a:ext>
                  </a:extLst>
                </p14:cNvPr>
                <p14:cNvContentPartPr/>
                <p14:nvPr/>
              </p14:nvContentPartPr>
              <p14:xfrm>
                <a:off x="5326409" y="5352689"/>
                <a:ext cx="153360" cy="2880"/>
              </p14:xfrm>
            </p:contentPart>
          </mc:Choice>
          <mc:Fallback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47359FD6-D505-FFB2-E8AF-B9AB8774B6A4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5317409" y="5344049"/>
                  <a:ext cx="171000" cy="2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0B80C9FE-B822-33A3-AEDF-D168DEEE43C2}"/>
              </a:ext>
            </a:extLst>
          </p:cNvPr>
          <p:cNvGrpSpPr/>
          <p:nvPr/>
        </p:nvGrpSpPr>
        <p:grpSpPr>
          <a:xfrm>
            <a:off x="5772089" y="5054609"/>
            <a:ext cx="199440" cy="433080"/>
            <a:chOff x="5772089" y="5054609"/>
            <a:chExt cx="199440" cy="433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633A7E79-F956-5E3F-0B16-AF29FEBB240D}"/>
                    </a:ext>
                  </a:extLst>
                </p14:cNvPr>
                <p14:cNvContentPartPr/>
                <p14:nvPr/>
              </p14:nvContentPartPr>
              <p14:xfrm>
                <a:off x="5772089" y="5054609"/>
                <a:ext cx="167040" cy="250920"/>
              </p14:xfrm>
            </p:contentPart>
          </mc:Choice>
          <mc:Fallback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633A7E79-F956-5E3F-0B16-AF29FEBB240D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5763449" y="5045969"/>
                  <a:ext cx="18468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BCB131D3-3B5D-401F-03E8-E914723A28AA}"/>
                    </a:ext>
                  </a:extLst>
                </p14:cNvPr>
                <p14:cNvContentPartPr/>
                <p14:nvPr/>
              </p14:nvContentPartPr>
              <p14:xfrm>
                <a:off x="5945249" y="5139929"/>
                <a:ext cx="26280" cy="347760"/>
              </p14:xfrm>
            </p:contentPart>
          </mc:Choice>
          <mc:Fallback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BCB131D3-3B5D-401F-03E8-E914723A28AA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5936609" y="5131289"/>
                  <a:ext cx="43920" cy="3654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82686560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E5A17878-ECAB-9704-6E02-0113E17848F7}"/>
              </a:ext>
            </a:extLst>
          </p:cNvPr>
          <p:cNvGrpSpPr/>
          <p:nvPr/>
        </p:nvGrpSpPr>
        <p:grpSpPr>
          <a:xfrm>
            <a:off x="310529" y="98489"/>
            <a:ext cx="799200" cy="544320"/>
            <a:chOff x="310529" y="98489"/>
            <a:chExt cx="799200" cy="544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63881199-55DB-E9B7-4D06-884B84378743}"/>
                    </a:ext>
                  </a:extLst>
                </p14:cNvPr>
                <p14:cNvContentPartPr/>
                <p14:nvPr/>
              </p14:nvContentPartPr>
              <p14:xfrm>
                <a:off x="310529" y="166889"/>
                <a:ext cx="282600" cy="47592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63881199-55DB-E9B7-4D06-884B84378743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01889" y="158249"/>
                  <a:ext cx="300240" cy="49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498B25CE-B4CA-2BA1-903B-3963B58B926A}"/>
                    </a:ext>
                  </a:extLst>
                </p14:cNvPr>
                <p14:cNvContentPartPr/>
                <p14:nvPr/>
              </p14:nvContentPartPr>
              <p14:xfrm>
                <a:off x="792929" y="120089"/>
                <a:ext cx="119520" cy="13896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498B25CE-B4CA-2BA1-903B-3963B58B926A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784289" y="111449"/>
                  <a:ext cx="13716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6C01DB93-779A-70FD-55EA-017954862DA3}"/>
                    </a:ext>
                  </a:extLst>
                </p14:cNvPr>
                <p14:cNvContentPartPr/>
                <p14:nvPr/>
              </p14:nvContentPartPr>
              <p14:xfrm>
                <a:off x="967529" y="98489"/>
                <a:ext cx="142200" cy="249480"/>
              </p14:xfrm>
            </p:contentPart>
          </mc:Choice>
          <mc:Fallback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6C01DB93-779A-70FD-55EA-017954862DA3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958889" y="89849"/>
                  <a:ext cx="15984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A90976A3-453E-8B20-9D53-DF2F36CB2BF0}"/>
                    </a:ext>
                  </a:extLst>
                </p14:cNvPr>
                <p14:cNvContentPartPr/>
                <p14:nvPr/>
              </p14:nvContentPartPr>
              <p14:xfrm>
                <a:off x="767009" y="473969"/>
                <a:ext cx="218520" cy="1332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A90976A3-453E-8B20-9D53-DF2F36CB2BF0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58369" y="464969"/>
                  <a:ext cx="23616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DEEC7894-246E-23D3-BBE2-2FEC76A755E0}"/>
                    </a:ext>
                  </a:extLst>
                </p14:cNvPr>
                <p14:cNvContentPartPr/>
                <p14:nvPr/>
              </p14:nvContentPartPr>
              <p14:xfrm>
                <a:off x="743609" y="590609"/>
                <a:ext cx="200520" cy="20880"/>
              </p14:xfrm>
            </p:contentPart>
          </mc:Choice>
          <mc:Fallback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DEEC7894-246E-23D3-BBE2-2FEC76A755E0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734609" y="581969"/>
                  <a:ext cx="218160" cy="38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58BA647C-CA47-65D7-ADE7-B2124D3028F8}"/>
              </a:ext>
            </a:extLst>
          </p:cNvPr>
          <p:cNvGrpSpPr/>
          <p:nvPr/>
        </p:nvGrpSpPr>
        <p:grpSpPr>
          <a:xfrm>
            <a:off x="1468649" y="176609"/>
            <a:ext cx="1248840" cy="587880"/>
            <a:chOff x="1468649" y="176609"/>
            <a:chExt cx="1248840" cy="587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A9071900-D8F9-00B4-76D6-DF8CF36510AD}"/>
                    </a:ext>
                  </a:extLst>
                </p14:cNvPr>
                <p14:cNvContentPartPr/>
                <p14:nvPr/>
              </p14:nvContentPartPr>
              <p14:xfrm>
                <a:off x="1468649" y="315569"/>
                <a:ext cx="236880" cy="10440"/>
              </p14:xfrm>
            </p:contentPart>
          </mc:Choice>
          <mc:Fallback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A9071900-D8F9-00B4-76D6-DF8CF36510AD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459649" y="306929"/>
                  <a:ext cx="25452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5E4867CC-8226-349A-135C-AFEBA0BCCCBF}"/>
                    </a:ext>
                  </a:extLst>
                </p14:cNvPr>
                <p14:cNvContentPartPr/>
                <p14:nvPr/>
              </p14:nvContentPartPr>
              <p14:xfrm>
                <a:off x="1606889" y="305849"/>
                <a:ext cx="25560" cy="24408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5E4867CC-8226-349A-135C-AFEBA0BCCCBF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597889" y="296849"/>
                  <a:ext cx="43200" cy="26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72EE4AC9-27B1-DAF5-1CB4-6CBD4261BF5D}"/>
                    </a:ext>
                  </a:extLst>
                </p14:cNvPr>
                <p14:cNvContentPartPr/>
                <p14:nvPr/>
              </p14:nvContentPartPr>
              <p14:xfrm>
                <a:off x="1757369" y="363449"/>
                <a:ext cx="137880" cy="40104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72EE4AC9-27B1-DAF5-1CB4-6CBD4261BF5D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748729" y="354449"/>
                  <a:ext cx="155520" cy="41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B70E6EBC-AAAD-6D66-897F-B2771794CA6D}"/>
                    </a:ext>
                  </a:extLst>
                </p14:cNvPr>
                <p14:cNvContentPartPr/>
                <p14:nvPr/>
              </p14:nvContentPartPr>
              <p14:xfrm>
                <a:off x="1944209" y="327809"/>
                <a:ext cx="155160" cy="13644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B70E6EBC-AAAD-6D66-897F-B2771794CA6D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935209" y="318809"/>
                  <a:ext cx="1728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9BFC3B12-8D55-5EBB-07BC-1C88B5FCA8E6}"/>
                    </a:ext>
                  </a:extLst>
                </p14:cNvPr>
                <p14:cNvContentPartPr/>
                <p14:nvPr/>
              </p14:nvContentPartPr>
              <p14:xfrm>
                <a:off x="1935569" y="176609"/>
                <a:ext cx="6840" cy="3780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9BFC3B12-8D55-5EBB-07BC-1C88B5FCA8E6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926569" y="167609"/>
                  <a:ext cx="2448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FDD61909-D7E4-A40D-6F8F-B49DE57C94F5}"/>
                    </a:ext>
                  </a:extLst>
                </p14:cNvPr>
                <p14:cNvContentPartPr/>
                <p14:nvPr/>
              </p14:nvContentPartPr>
              <p14:xfrm>
                <a:off x="2161289" y="336449"/>
                <a:ext cx="5400" cy="107640"/>
              </p14:xfrm>
            </p:contentPart>
          </mc:Choice>
          <mc:Fallback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FDD61909-D7E4-A40D-6F8F-B49DE57C94F5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152289" y="327449"/>
                  <a:ext cx="2304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29F86CA4-C20D-80FC-5328-3BD58F64C38D}"/>
                    </a:ext>
                  </a:extLst>
                </p14:cNvPr>
                <p14:cNvContentPartPr/>
                <p14:nvPr/>
              </p14:nvContentPartPr>
              <p14:xfrm>
                <a:off x="2162369" y="285689"/>
                <a:ext cx="114120" cy="31536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29F86CA4-C20D-80FC-5328-3BD58F64C38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153369" y="277049"/>
                  <a:ext cx="131760" cy="33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B01B6A93-D457-AF2E-9099-25232E31C7B8}"/>
                    </a:ext>
                  </a:extLst>
                </p14:cNvPr>
                <p14:cNvContentPartPr/>
                <p14:nvPr/>
              </p14:nvContentPartPr>
              <p14:xfrm>
                <a:off x="2356049" y="320969"/>
                <a:ext cx="149760" cy="145800"/>
              </p14:xfrm>
            </p:contentPart>
          </mc:Choice>
          <mc:Fallback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B01B6A93-D457-AF2E-9099-25232E31C7B8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347049" y="312329"/>
                  <a:ext cx="16740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56FC799F-36DF-C184-13FD-F9A6B06E3D86}"/>
                    </a:ext>
                  </a:extLst>
                </p14:cNvPr>
                <p14:cNvContentPartPr/>
                <p14:nvPr/>
              </p14:nvContentPartPr>
              <p14:xfrm>
                <a:off x="2523809" y="239249"/>
                <a:ext cx="193680" cy="225000"/>
              </p14:xfrm>
            </p:contentPart>
          </mc:Choice>
          <mc:Fallback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56FC799F-36DF-C184-13FD-F9A6B06E3D86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514809" y="230609"/>
                  <a:ext cx="211320" cy="242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B6C8D23-ADFC-E222-A9A8-1CA74908D6A0}"/>
                  </a:ext>
                </a:extLst>
              </p14:cNvPr>
              <p14:cNvContentPartPr/>
              <p14:nvPr/>
            </p14:nvContentPartPr>
            <p14:xfrm>
              <a:off x="277049" y="206129"/>
              <a:ext cx="2511360" cy="3744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B6C8D23-ADFC-E222-A9A8-1CA74908D6A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87049" y="26129"/>
                <a:ext cx="2691000" cy="73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DA33AC3-A31E-2DB4-0C35-CA9EFC8044D8}"/>
                  </a:ext>
                </a:extLst>
              </p14:cNvPr>
              <p14:cNvContentPartPr/>
              <p14:nvPr/>
            </p14:nvContentPartPr>
            <p14:xfrm>
              <a:off x="2862569" y="269967"/>
              <a:ext cx="19080" cy="32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DA33AC3-A31E-2DB4-0C35-CA9EFC8044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53929" y="260967"/>
                <a:ext cx="3672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353F5AD-ACA1-1932-B246-3FCF5F703C8D}"/>
                  </a:ext>
                </a:extLst>
              </p14:cNvPr>
              <p14:cNvContentPartPr/>
              <p14:nvPr/>
            </p14:nvContentPartPr>
            <p14:xfrm>
              <a:off x="2838809" y="400287"/>
              <a:ext cx="16920" cy="122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353F5AD-ACA1-1932-B246-3FCF5F703C8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830169" y="391647"/>
                <a:ext cx="34560" cy="29880"/>
              </a:xfrm>
              <a:prstGeom prst="rect">
                <a:avLst/>
              </a:prstGeom>
            </p:spPr>
          </p:pic>
        </mc:Fallback>
      </mc:AlternateContent>
      <p:grpSp>
        <p:nvGrpSpPr>
          <p:cNvPr id="21" name="Group 20">
            <a:extLst>
              <a:ext uri="{FF2B5EF4-FFF2-40B4-BE49-F238E27FC236}">
                <a16:creationId xmlns:a16="http://schemas.microsoft.com/office/drawing/2014/main" id="{3FED63C7-E3E5-C126-7FA5-D3415E8F8938}"/>
              </a:ext>
            </a:extLst>
          </p:cNvPr>
          <p:cNvGrpSpPr/>
          <p:nvPr/>
        </p:nvGrpSpPr>
        <p:grpSpPr>
          <a:xfrm>
            <a:off x="3140489" y="1077087"/>
            <a:ext cx="837720" cy="253080"/>
            <a:chOff x="3140489" y="1077087"/>
            <a:chExt cx="837720" cy="253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A9A8752A-EE57-C6F5-609F-5687153A4977}"/>
                    </a:ext>
                  </a:extLst>
                </p14:cNvPr>
                <p14:cNvContentPartPr/>
                <p14:nvPr/>
              </p14:nvContentPartPr>
              <p14:xfrm>
                <a:off x="3140489" y="1115967"/>
                <a:ext cx="213480" cy="214200"/>
              </p14:xfrm>
            </p:contentPart>
          </mc:Choice>
          <mc:Fallback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A9A8752A-EE57-C6F5-609F-5687153A4977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131489" y="1107327"/>
                  <a:ext cx="23112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788C31EA-E74A-7C69-A785-B820377160C1}"/>
                    </a:ext>
                  </a:extLst>
                </p14:cNvPr>
                <p14:cNvContentPartPr/>
                <p14:nvPr/>
              </p14:nvContentPartPr>
              <p14:xfrm>
                <a:off x="3401129" y="1147287"/>
                <a:ext cx="156600" cy="165960"/>
              </p14:xfrm>
            </p:contentPart>
          </mc:Choice>
          <mc:Fallback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788C31EA-E74A-7C69-A785-B820377160C1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392129" y="1138647"/>
                  <a:ext cx="17424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CD2B377D-5F5C-A454-8CF8-46645989D7E3}"/>
                    </a:ext>
                  </a:extLst>
                </p14:cNvPr>
                <p14:cNvContentPartPr/>
                <p14:nvPr/>
              </p14:nvContentPartPr>
              <p14:xfrm>
                <a:off x="3616769" y="1096167"/>
                <a:ext cx="124920" cy="185760"/>
              </p14:xfrm>
            </p:contentPart>
          </mc:Choice>
          <mc:Fallback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CD2B377D-5F5C-A454-8CF8-46645989D7E3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3607769" y="1087167"/>
                  <a:ext cx="14256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D50C55D8-0D36-2CCB-C68A-CE316B45A005}"/>
                    </a:ext>
                  </a:extLst>
                </p14:cNvPr>
                <p14:cNvContentPartPr/>
                <p14:nvPr/>
              </p14:nvContentPartPr>
              <p14:xfrm>
                <a:off x="3783449" y="1077087"/>
                <a:ext cx="194760" cy="236160"/>
              </p14:xfrm>
            </p:contentPart>
          </mc:Choice>
          <mc:Fallback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D50C55D8-0D36-2CCB-C68A-CE316B45A005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3774809" y="1068087"/>
                  <a:ext cx="212400" cy="253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1C27E853-4E92-9F6E-F77D-AFFA57040E5E}"/>
              </a:ext>
            </a:extLst>
          </p:cNvPr>
          <p:cNvGrpSpPr/>
          <p:nvPr/>
        </p:nvGrpSpPr>
        <p:grpSpPr>
          <a:xfrm>
            <a:off x="4559969" y="925887"/>
            <a:ext cx="2094840" cy="552240"/>
            <a:chOff x="4559969" y="925887"/>
            <a:chExt cx="2094840" cy="552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18D77383-4DAE-3549-666C-87127BF40A14}"/>
                    </a:ext>
                  </a:extLst>
                </p14:cNvPr>
                <p14:cNvContentPartPr/>
                <p14:nvPr/>
              </p14:nvContentPartPr>
              <p14:xfrm>
                <a:off x="4559969" y="925887"/>
                <a:ext cx="193680" cy="380880"/>
              </p14:xfrm>
            </p:contentPart>
          </mc:Choice>
          <mc:Fallback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18D77383-4DAE-3549-666C-87127BF40A1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4551329" y="916887"/>
                  <a:ext cx="211320" cy="39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62777ED6-098C-613C-4EB2-CBA8A3EA876B}"/>
                    </a:ext>
                  </a:extLst>
                </p14:cNvPr>
                <p14:cNvContentPartPr/>
                <p14:nvPr/>
              </p14:nvContentPartPr>
              <p14:xfrm>
                <a:off x="4777409" y="1142967"/>
                <a:ext cx="149040" cy="181800"/>
              </p14:xfrm>
            </p:contentPart>
          </mc:Choice>
          <mc:Fallback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62777ED6-098C-613C-4EB2-CBA8A3EA876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768409" y="1133967"/>
                  <a:ext cx="16668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1BF2058F-B76F-D81F-D430-D7006EF74B7C}"/>
                    </a:ext>
                  </a:extLst>
                </p14:cNvPr>
                <p14:cNvContentPartPr/>
                <p14:nvPr/>
              </p14:nvContentPartPr>
              <p14:xfrm>
                <a:off x="5031569" y="1103007"/>
                <a:ext cx="494280" cy="19800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1BF2058F-B76F-D81F-D430-D7006EF74B7C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5022929" y="1094007"/>
                  <a:ext cx="51192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495F6245-72CC-BD16-850F-2A754574272C}"/>
                    </a:ext>
                  </a:extLst>
                </p14:cNvPr>
                <p14:cNvContentPartPr/>
                <p14:nvPr/>
              </p14:nvContentPartPr>
              <p14:xfrm>
                <a:off x="5208689" y="985647"/>
                <a:ext cx="100080" cy="49248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495F6245-72CC-BD16-850F-2A754574272C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200049" y="976647"/>
                  <a:ext cx="117720" cy="51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6081282E-F4F4-78FD-6520-0726B46811CD}"/>
                    </a:ext>
                  </a:extLst>
                </p14:cNvPr>
                <p14:cNvContentPartPr/>
                <p14:nvPr/>
              </p14:nvContentPartPr>
              <p14:xfrm>
                <a:off x="5564009" y="1070247"/>
                <a:ext cx="144000" cy="21024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6081282E-F4F4-78FD-6520-0726B46811CD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5555009" y="1061607"/>
                  <a:ext cx="16164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887392EA-37DD-D929-9EA1-CFCA1BED8797}"/>
                    </a:ext>
                  </a:extLst>
                </p14:cNvPr>
                <p14:cNvContentPartPr/>
                <p14:nvPr/>
              </p14:nvContentPartPr>
              <p14:xfrm>
                <a:off x="5572649" y="935607"/>
                <a:ext cx="8280" cy="972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887392EA-37DD-D929-9EA1-CFCA1BED8797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5563649" y="926967"/>
                  <a:ext cx="2592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5A702FE5-B796-C219-D61D-BC441DE291C7}"/>
                    </a:ext>
                  </a:extLst>
                </p14:cNvPr>
                <p14:cNvContentPartPr/>
                <p14:nvPr/>
              </p14:nvContentPartPr>
              <p14:xfrm>
                <a:off x="5763449" y="1069527"/>
                <a:ext cx="158760" cy="17136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5A702FE5-B796-C219-D61D-BC441DE291C7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5754449" y="1060887"/>
                  <a:ext cx="17640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FFD86707-BE5F-6136-5C64-147E8E0A0817}"/>
                    </a:ext>
                  </a:extLst>
                </p14:cNvPr>
                <p14:cNvContentPartPr/>
                <p14:nvPr/>
              </p14:nvContentPartPr>
              <p14:xfrm>
                <a:off x="6014369" y="1083567"/>
                <a:ext cx="145800" cy="16596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FFD86707-BE5F-6136-5C64-147E8E0A0817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6005369" y="1074567"/>
                  <a:ext cx="16344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2436A742-ED27-6B6C-ACAE-45F204929D7D}"/>
                    </a:ext>
                  </a:extLst>
                </p14:cNvPr>
                <p14:cNvContentPartPr/>
                <p14:nvPr/>
              </p14:nvContentPartPr>
              <p14:xfrm>
                <a:off x="6235049" y="1083207"/>
                <a:ext cx="143640" cy="163800"/>
              </p14:xfrm>
            </p:contentPart>
          </mc:Choice>
          <mc:Fallback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2436A742-ED27-6B6C-ACAE-45F204929D7D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6226049" y="1074207"/>
                  <a:ext cx="16128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3815DBFF-69D9-4766-14A3-2A138B0C77B1}"/>
                    </a:ext>
                  </a:extLst>
                </p14:cNvPr>
                <p14:cNvContentPartPr/>
                <p14:nvPr/>
              </p14:nvContentPartPr>
              <p14:xfrm>
                <a:off x="6478769" y="1039287"/>
                <a:ext cx="176040" cy="214560"/>
              </p14:xfrm>
            </p:contentPart>
          </mc:Choice>
          <mc:Fallback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3815DBFF-69D9-4766-14A3-2A138B0C77B1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6469769" y="1030287"/>
                  <a:ext cx="193680" cy="232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387C32CD-766C-3F51-D3E8-2A7BD6149BEE}"/>
              </a:ext>
            </a:extLst>
          </p:cNvPr>
          <p:cNvGrpSpPr/>
          <p:nvPr/>
        </p:nvGrpSpPr>
        <p:grpSpPr>
          <a:xfrm>
            <a:off x="6913289" y="851367"/>
            <a:ext cx="1838520" cy="643320"/>
            <a:chOff x="6913289" y="851367"/>
            <a:chExt cx="1838520" cy="643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AEED893C-E81B-510B-E107-078F4A577FE0}"/>
                    </a:ext>
                  </a:extLst>
                </p14:cNvPr>
                <p14:cNvContentPartPr/>
                <p14:nvPr/>
              </p14:nvContentPartPr>
              <p14:xfrm>
                <a:off x="6913289" y="1070247"/>
                <a:ext cx="232560" cy="200520"/>
              </p14:xfrm>
            </p:contentPart>
          </mc:Choice>
          <mc:Fallback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AEED893C-E81B-510B-E107-078F4A577FE0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6904289" y="1061247"/>
                  <a:ext cx="25020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E62394BB-26A6-84CA-B9A2-F533078695BF}"/>
                    </a:ext>
                  </a:extLst>
                </p14:cNvPr>
                <p14:cNvContentPartPr/>
                <p14:nvPr/>
              </p14:nvContentPartPr>
              <p14:xfrm>
                <a:off x="7191929" y="1081407"/>
                <a:ext cx="182160" cy="400320"/>
              </p14:xfrm>
            </p:contentPart>
          </mc:Choice>
          <mc:Fallback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E62394BB-26A6-84CA-B9A2-F533078695BF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7183289" y="1072407"/>
                  <a:ext cx="199800" cy="41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709AA0A8-BF3D-1B30-38E7-974404FE915E}"/>
                    </a:ext>
                  </a:extLst>
                </p14:cNvPr>
                <p14:cNvContentPartPr/>
                <p14:nvPr/>
              </p14:nvContentPartPr>
              <p14:xfrm>
                <a:off x="7460129" y="1082127"/>
                <a:ext cx="13320" cy="189720"/>
              </p14:xfrm>
            </p:contentPart>
          </mc:Choice>
          <mc:Fallback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709AA0A8-BF3D-1B30-38E7-974404FE915E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7451489" y="1073487"/>
                  <a:ext cx="3096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706968C2-5FFD-64E1-897E-C00DB4FA17EA}"/>
                    </a:ext>
                  </a:extLst>
                </p14:cNvPr>
                <p14:cNvContentPartPr/>
                <p14:nvPr/>
              </p14:nvContentPartPr>
              <p14:xfrm>
                <a:off x="7553009" y="877287"/>
                <a:ext cx="216360" cy="352800"/>
              </p14:xfrm>
            </p:contentPart>
          </mc:Choice>
          <mc:Fallback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706968C2-5FFD-64E1-897E-C00DB4FA17EA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7544369" y="868287"/>
                  <a:ext cx="234000" cy="37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D58A3F1A-2D13-8C82-370E-496E9AB1A1A6}"/>
                    </a:ext>
                  </a:extLst>
                </p14:cNvPr>
                <p14:cNvContentPartPr/>
                <p14:nvPr/>
              </p14:nvContentPartPr>
              <p14:xfrm>
                <a:off x="7875209" y="1070247"/>
                <a:ext cx="214920" cy="142920"/>
              </p14:xfrm>
            </p:contentPart>
          </mc:Choice>
          <mc:Fallback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D58A3F1A-2D13-8C82-370E-496E9AB1A1A6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7866569" y="1061607"/>
                  <a:ext cx="23256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D60FF4A1-CD1A-50B8-EDF5-5E17B190ED36}"/>
                    </a:ext>
                  </a:extLst>
                </p14:cNvPr>
                <p14:cNvContentPartPr/>
                <p14:nvPr/>
              </p14:nvContentPartPr>
              <p14:xfrm>
                <a:off x="7761089" y="924807"/>
                <a:ext cx="176760" cy="569880"/>
              </p14:xfrm>
            </p:contentPart>
          </mc:Choice>
          <mc:Fallback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D60FF4A1-CD1A-50B8-EDF5-5E17B190ED36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7752089" y="915807"/>
                  <a:ext cx="194400" cy="58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2A1612AB-436E-1ED1-B874-FA12C74ADFF0}"/>
                    </a:ext>
                  </a:extLst>
                </p14:cNvPr>
                <p14:cNvContentPartPr/>
                <p14:nvPr/>
              </p14:nvContentPartPr>
              <p14:xfrm>
                <a:off x="8125769" y="1088967"/>
                <a:ext cx="120240" cy="159480"/>
              </p14:xfrm>
            </p:contentPart>
          </mc:Choice>
          <mc:Fallback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2A1612AB-436E-1ED1-B874-FA12C74ADFF0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116769" y="1080327"/>
                  <a:ext cx="13788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D9C3D3C4-B905-6606-BB42-8FA12366CED6}"/>
                    </a:ext>
                  </a:extLst>
                </p14:cNvPr>
                <p14:cNvContentPartPr/>
                <p14:nvPr/>
              </p14:nvContentPartPr>
              <p14:xfrm>
                <a:off x="8323409" y="1083207"/>
                <a:ext cx="129600" cy="160920"/>
              </p14:xfrm>
            </p:contentPart>
          </mc:Choice>
          <mc:Fallback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D9C3D3C4-B905-6606-BB42-8FA12366CED6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8314769" y="1074567"/>
                  <a:ext cx="14724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07DDD5F3-4008-EDB1-4CD1-39C909C06FA6}"/>
                    </a:ext>
                  </a:extLst>
                </p14:cNvPr>
                <p14:cNvContentPartPr/>
                <p14:nvPr/>
              </p14:nvContentPartPr>
              <p14:xfrm>
                <a:off x="8416289" y="851367"/>
                <a:ext cx="8640" cy="78120"/>
              </p14:xfrm>
            </p:contentPart>
          </mc:Choice>
          <mc:Fallback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07DDD5F3-4008-EDB1-4CD1-39C909C06FA6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8407649" y="842367"/>
                  <a:ext cx="2628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A4B232DE-A1B6-490B-C4CD-7D805E2A103F}"/>
                    </a:ext>
                  </a:extLst>
                </p14:cNvPr>
                <p14:cNvContentPartPr/>
                <p14:nvPr/>
              </p14:nvContentPartPr>
              <p14:xfrm>
                <a:off x="8534729" y="1033167"/>
                <a:ext cx="217080" cy="218160"/>
              </p14:xfrm>
            </p:contentPart>
          </mc:Choice>
          <mc:Fallback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A4B232DE-A1B6-490B-C4CD-7D805E2A103F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8525729" y="1024167"/>
                  <a:ext cx="234720" cy="235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79AA8D11-8D08-B482-971B-6727AD2A8779}"/>
              </a:ext>
            </a:extLst>
          </p:cNvPr>
          <p:cNvGrpSpPr/>
          <p:nvPr/>
        </p:nvGrpSpPr>
        <p:grpSpPr>
          <a:xfrm>
            <a:off x="9075809" y="1077447"/>
            <a:ext cx="382320" cy="220680"/>
            <a:chOff x="9075809" y="1077447"/>
            <a:chExt cx="382320" cy="220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8A9949E2-34A0-3097-253D-620D425350F7}"/>
                    </a:ext>
                  </a:extLst>
                </p14:cNvPr>
                <p14:cNvContentPartPr/>
                <p14:nvPr/>
              </p14:nvContentPartPr>
              <p14:xfrm>
                <a:off x="9075809" y="1078527"/>
                <a:ext cx="204480" cy="210600"/>
              </p14:xfrm>
            </p:contentPart>
          </mc:Choice>
          <mc:Fallback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8A9949E2-34A0-3097-253D-620D425350F7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066809" y="1069887"/>
                  <a:ext cx="22212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F0068C89-D090-07F1-BBA0-91507226AA7F}"/>
                    </a:ext>
                  </a:extLst>
                </p14:cNvPr>
                <p14:cNvContentPartPr/>
                <p14:nvPr/>
              </p14:nvContentPartPr>
              <p14:xfrm>
                <a:off x="9295769" y="1077447"/>
                <a:ext cx="162360" cy="220680"/>
              </p14:xfrm>
            </p:contentPart>
          </mc:Choice>
          <mc:Fallback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F0068C89-D090-07F1-BBA0-91507226AA7F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9287129" y="1068807"/>
                  <a:ext cx="180000" cy="238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85D2D7A3-AF4B-ED00-1D8C-C745D1F9913B}"/>
              </a:ext>
            </a:extLst>
          </p:cNvPr>
          <p:cNvGrpSpPr/>
          <p:nvPr/>
        </p:nvGrpSpPr>
        <p:grpSpPr>
          <a:xfrm>
            <a:off x="9725249" y="997167"/>
            <a:ext cx="1719360" cy="470880"/>
            <a:chOff x="9725249" y="997167"/>
            <a:chExt cx="1719360" cy="470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3C12D7E8-EFCB-26C7-72BD-3B0838332479}"/>
                    </a:ext>
                  </a:extLst>
                </p14:cNvPr>
                <p14:cNvContentPartPr/>
                <p14:nvPr/>
              </p14:nvContentPartPr>
              <p14:xfrm>
                <a:off x="9725249" y="1104087"/>
                <a:ext cx="259920" cy="346680"/>
              </p14:xfrm>
            </p:contentPart>
          </mc:Choice>
          <mc:Fallback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3C12D7E8-EFCB-26C7-72BD-3B0838332479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9716249" y="1095087"/>
                  <a:ext cx="27756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9C527804-4E11-F408-B144-95F987E3EF77}"/>
                    </a:ext>
                  </a:extLst>
                </p14:cNvPr>
                <p14:cNvContentPartPr/>
                <p14:nvPr/>
              </p14:nvContentPartPr>
              <p14:xfrm>
                <a:off x="10060769" y="1114887"/>
                <a:ext cx="11520" cy="184320"/>
              </p14:xfrm>
            </p:contentPart>
          </mc:Choice>
          <mc:Fallback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9C527804-4E11-F408-B144-95F987E3EF77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0051769" y="1105887"/>
                  <a:ext cx="2916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B06F0A5A-EE6C-12CE-7909-A9B3D0A6596A}"/>
                    </a:ext>
                  </a:extLst>
                </p14:cNvPr>
                <p14:cNvContentPartPr/>
                <p14:nvPr/>
              </p14:nvContentPartPr>
              <p14:xfrm>
                <a:off x="10145729" y="1151607"/>
                <a:ext cx="149400" cy="140760"/>
              </p14:xfrm>
            </p:contentPart>
          </mc:Choice>
          <mc:Fallback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B06F0A5A-EE6C-12CE-7909-A9B3D0A6596A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0136729" y="1142607"/>
                  <a:ext cx="16704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FED7C5BD-61CF-19CB-563E-E7DC1016445A}"/>
                    </a:ext>
                  </a:extLst>
                </p14:cNvPr>
                <p14:cNvContentPartPr/>
                <p14:nvPr/>
              </p14:nvContentPartPr>
              <p14:xfrm>
                <a:off x="10350929" y="1161327"/>
                <a:ext cx="138600" cy="145440"/>
              </p14:xfrm>
            </p:contentPart>
          </mc:Choice>
          <mc:Fallback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FED7C5BD-61CF-19CB-563E-E7DC1016445A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0342289" y="1152327"/>
                  <a:ext cx="1562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055CE232-A5E2-60C9-5F9F-C9229FACAAB5}"/>
                    </a:ext>
                  </a:extLst>
                </p14:cNvPr>
                <p14:cNvContentPartPr/>
                <p14:nvPr/>
              </p14:nvContentPartPr>
              <p14:xfrm>
                <a:off x="10418249" y="997167"/>
                <a:ext cx="360" cy="23400"/>
              </p14:xfrm>
            </p:contentPart>
          </mc:Choice>
          <mc:Fallback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055CE232-A5E2-60C9-5F9F-C9229FACAAB5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0409609" y="988527"/>
                  <a:ext cx="180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0A4F7430-4FE9-253A-A161-8F371FBB0537}"/>
                    </a:ext>
                  </a:extLst>
                </p14:cNvPr>
                <p14:cNvContentPartPr/>
                <p14:nvPr/>
              </p14:nvContentPartPr>
              <p14:xfrm>
                <a:off x="10579889" y="1141527"/>
                <a:ext cx="163800" cy="156960"/>
              </p14:xfrm>
            </p:contentPart>
          </mc:Choice>
          <mc:Fallback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0A4F7430-4FE9-253A-A161-8F371FBB0537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0571249" y="1132527"/>
                  <a:ext cx="18144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0683D50B-17B6-517F-4EEB-34C8FFD43AF7}"/>
                    </a:ext>
                  </a:extLst>
                </p14:cNvPr>
                <p14:cNvContentPartPr/>
                <p14:nvPr/>
              </p14:nvContentPartPr>
              <p14:xfrm>
                <a:off x="10496729" y="1027047"/>
                <a:ext cx="154080" cy="441000"/>
              </p14:xfrm>
            </p:contentPart>
          </mc:Choice>
          <mc:Fallback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0683D50B-17B6-517F-4EEB-34C8FFD43AF7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0488089" y="1018407"/>
                  <a:ext cx="171720" cy="45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BD76401F-B4B3-DEF4-96C6-0FBA6D5381ED}"/>
                    </a:ext>
                  </a:extLst>
                </p14:cNvPr>
                <p14:cNvContentPartPr/>
                <p14:nvPr/>
              </p14:nvContentPartPr>
              <p14:xfrm>
                <a:off x="10858529" y="1126047"/>
                <a:ext cx="320400" cy="174960"/>
              </p14:xfrm>
            </p:contentPart>
          </mc:Choice>
          <mc:Fallback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BD76401F-B4B3-DEF4-96C6-0FBA6D5381ED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0849889" y="1117047"/>
                  <a:ext cx="33804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E4655F15-DFB1-0BD0-A893-E7E1CC09FE04}"/>
                    </a:ext>
                  </a:extLst>
                </p14:cNvPr>
                <p14:cNvContentPartPr/>
                <p14:nvPr/>
              </p14:nvContentPartPr>
              <p14:xfrm>
                <a:off x="11272169" y="1164207"/>
                <a:ext cx="172440" cy="14940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E4655F15-DFB1-0BD0-A893-E7E1CC09FE04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1263529" y="1155207"/>
                  <a:ext cx="190080" cy="167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84E9BBAD-39E0-D458-A0C6-4F9ED1321538}"/>
              </a:ext>
            </a:extLst>
          </p:cNvPr>
          <p:cNvGrpSpPr/>
          <p:nvPr/>
        </p:nvGrpSpPr>
        <p:grpSpPr>
          <a:xfrm>
            <a:off x="279929" y="1002207"/>
            <a:ext cx="2454480" cy="1037520"/>
            <a:chOff x="279929" y="1002207"/>
            <a:chExt cx="2454480" cy="1037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BD3A4F71-9FA5-764D-CD4D-27295B578B44}"/>
                    </a:ext>
                  </a:extLst>
                </p14:cNvPr>
                <p14:cNvContentPartPr/>
                <p14:nvPr/>
              </p14:nvContentPartPr>
              <p14:xfrm>
                <a:off x="710129" y="1053327"/>
                <a:ext cx="214200" cy="380880"/>
              </p14:xfrm>
            </p:contentPart>
          </mc:Choice>
          <mc:Fallback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BD3A4F71-9FA5-764D-CD4D-27295B578B44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701129" y="1044327"/>
                  <a:ext cx="231840" cy="39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FE855D00-8E32-B6C4-2180-005181E072FE}"/>
                    </a:ext>
                  </a:extLst>
                </p14:cNvPr>
                <p14:cNvContentPartPr/>
                <p14:nvPr/>
              </p14:nvContentPartPr>
              <p14:xfrm>
                <a:off x="733169" y="1239087"/>
                <a:ext cx="117720" cy="32760"/>
              </p14:xfrm>
            </p:contentPart>
          </mc:Choice>
          <mc:Fallback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FE855D00-8E32-B6C4-2180-005181E072FE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724169" y="1230447"/>
                  <a:ext cx="13536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59B6A304-8615-AE31-7EFC-B47FC37310B5}"/>
                    </a:ext>
                  </a:extLst>
                </p14:cNvPr>
                <p14:cNvContentPartPr/>
                <p14:nvPr/>
              </p14:nvContentPartPr>
              <p14:xfrm>
                <a:off x="977609" y="1203807"/>
                <a:ext cx="136080" cy="181080"/>
              </p14:xfrm>
            </p:contentPart>
          </mc:Choice>
          <mc:Fallback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59B6A304-8615-AE31-7EFC-B47FC37310B5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968609" y="1194807"/>
                  <a:ext cx="15372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FCD65B63-DFBC-459C-A819-B81702037D6C}"/>
                    </a:ext>
                  </a:extLst>
                </p14:cNvPr>
                <p14:cNvContentPartPr/>
                <p14:nvPr/>
              </p14:nvContentPartPr>
              <p14:xfrm>
                <a:off x="1203689" y="1204167"/>
                <a:ext cx="204120" cy="16956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FCD65B63-DFBC-459C-A819-B81702037D6C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194689" y="1195527"/>
                  <a:ext cx="22176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912687C2-BA7F-8752-A572-09519B239BC0}"/>
                    </a:ext>
                  </a:extLst>
                </p14:cNvPr>
                <p14:cNvContentPartPr/>
                <p14:nvPr/>
              </p14:nvContentPartPr>
              <p14:xfrm>
                <a:off x="1416089" y="1049007"/>
                <a:ext cx="184680" cy="343080"/>
              </p14:xfrm>
            </p:contentPart>
          </mc:Choice>
          <mc:Fallback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912687C2-BA7F-8752-A572-09519B239BC0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407089" y="1040007"/>
                  <a:ext cx="202320" cy="36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1A079780-FC07-E74A-4652-98D63DF1A7F7}"/>
                    </a:ext>
                  </a:extLst>
                </p14:cNvPr>
                <p14:cNvContentPartPr/>
                <p14:nvPr/>
              </p14:nvContentPartPr>
              <p14:xfrm>
                <a:off x="1664129" y="1210647"/>
                <a:ext cx="116280" cy="167040"/>
              </p14:xfrm>
            </p:contentPart>
          </mc:Choice>
          <mc:Fallback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1A079780-FC07-E74A-4652-98D63DF1A7F7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655489" y="1201647"/>
                  <a:ext cx="13392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5C3FCA73-969E-1C47-5FB8-81E265A3E621}"/>
                    </a:ext>
                  </a:extLst>
                </p14:cNvPr>
                <p14:cNvContentPartPr/>
                <p14:nvPr/>
              </p14:nvContentPartPr>
              <p14:xfrm>
                <a:off x="1711289" y="1002207"/>
                <a:ext cx="9360" cy="32760"/>
              </p14:xfrm>
            </p:contentPart>
          </mc:Choice>
          <mc:Fallback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5C3FCA73-969E-1C47-5FB8-81E265A3E621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702649" y="993567"/>
                  <a:ext cx="2700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3FC92A1C-3A04-ADA7-6C68-58301FC8CC43}"/>
                    </a:ext>
                  </a:extLst>
                </p14:cNvPr>
                <p14:cNvContentPartPr/>
                <p14:nvPr/>
              </p14:nvContentPartPr>
              <p14:xfrm>
                <a:off x="1869689" y="1175367"/>
                <a:ext cx="128520" cy="167760"/>
              </p14:xfrm>
            </p:contentPart>
          </mc:Choice>
          <mc:Fallback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3FC92A1C-3A04-ADA7-6C68-58301FC8CC43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861049" y="1166367"/>
                  <a:ext cx="1461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BDD54B25-EEE4-B5AD-9F87-194D142E8776}"/>
                    </a:ext>
                  </a:extLst>
                </p14:cNvPr>
                <p14:cNvContentPartPr/>
                <p14:nvPr/>
              </p14:nvContentPartPr>
              <p14:xfrm>
                <a:off x="2084249" y="1140807"/>
                <a:ext cx="114840" cy="185040"/>
              </p14:xfrm>
            </p:contentPart>
          </mc:Choice>
          <mc:Fallback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BDD54B25-EEE4-B5AD-9F87-194D142E8776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2075249" y="1131807"/>
                  <a:ext cx="13248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1F6CE3ED-D2A7-29B3-747D-67E7A4B1CC02}"/>
                    </a:ext>
                  </a:extLst>
                </p14:cNvPr>
                <p14:cNvContentPartPr/>
                <p14:nvPr/>
              </p14:nvContentPartPr>
              <p14:xfrm>
                <a:off x="2321129" y="1140447"/>
                <a:ext cx="209160" cy="165960"/>
              </p14:xfrm>
            </p:contentPart>
          </mc:Choice>
          <mc:Fallback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1F6CE3ED-D2A7-29B3-747D-67E7A4B1CC02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2312489" y="1131447"/>
                  <a:ext cx="22680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1AA5D8E6-0EA7-2D29-5D7A-B893031B486C}"/>
                    </a:ext>
                  </a:extLst>
                </p14:cNvPr>
                <p14:cNvContentPartPr/>
                <p14:nvPr/>
              </p14:nvContentPartPr>
              <p14:xfrm>
                <a:off x="2280809" y="1036047"/>
                <a:ext cx="60480" cy="493920"/>
              </p14:xfrm>
            </p:contentPart>
          </mc:Choice>
          <mc:Fallback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1AA5D8E6-0EA7-2D29-5D7A-B893031B486C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2271809" y="1027407"/>
                  <a:ext cx="78120" cy="51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F2DA19C8-B573-FBA2-6B64-5363987F11B3}"/>
                    </a:ext>
                  </a:extLst>
                </p14:cNvPr>
                <p14:cNvContentPartPr/>
                <p14:nvPr/>
              </p14:nvContentPartPr>
              <p14:xfrm>
                <a:off x="2613809" y="1091847"/>
                <a:ext cx="120600" cy="218520"/>
              </p14:xfrm>
            </p:contentPart>
          </mc:Choice>
          <mc:Fallback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F2DA19C8-B573-FBA2-6B64-5363987F11B3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2605169" y="1082847"/>
                  <a:ext cx="138240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97343443-23B1-1F58-853A-3C77BACE18D2}"/>
                    </a:ext>
                  </a:extLst>
                </p14:cNvPr>
                <p14:cNvContentPartPr/>
                <p14:nvPr/>
              </p14:nvContentPartPr>
              <p14:xfrm>
                <a:off x="281729" y="1695567"/>
                <a:ext cx="48240" cy="148680"/>
              </p14:xfrm>
            </p:contentPart>
          </mc:Choice>
          <mc:Fallback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97343443-23B1-1F58-853A-3C77BACE18D2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272729" y="1686567"/>
                  <a:ext cx="658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FDD6BB2B-EBB9-AF16-CDDA-1FA07B9FEC8F}"/>
                    </a:ext>
                  </a:extLst>
                </p14:cNvPr>
                <p14:cNvContentPartPr/>
                <p14:nvPr/>
              </p14:nvContentPartPr>
              <p14:xfrm>
                <a:off x="279929" y="1636887"/>
                <a:ext cx="152640" cy="208800"/>
              </p14:xfrm>
            </p:contentPart>
          </mc:Choice>
          <mc:Fallback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FDD6BB2B-EBB9-AF16-CDDA-1FA07B9FEC8F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270929" y="1628247"/>
                  <a:ext cx="17028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621D41DF-A3AE-BE62-5823-57EAD3ADEE51}"/>
                    </a:ext>
                  </a:extLst>
                </p14:cNvPr>
                <p14:cNvContentPartPr/>
                <p14:nvPr/>
              </p14:nvContentPartPr>
              <p14:xfrm>
                <a:off x="462809" y="1683327"/>
                <a:ext cx="146880" cy="356400"/>
              </p14:xfrm>
            </p:contentPart>
          </mc:Choice>
          <mc:Fallback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621D41DF-A3AE-BE62-5823-57EAD3ADEE51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454169" y="1674687"/>
                  <a:ext cx="164520" cy="37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43C859A7-2314-05F5-5A9F-091FAE8F4034}"/>
                    </a:ext>
                  </a:extLst>
                </p14:cNvPr>
                <p14:cNvContentPartPr/>
                <p14:nvPr/>
              </p14:nvContentPartPr>
              <p14:xfrm>
                <a:off x="669809" y="1637247"/>
                <a:ext cx="208800" cy="174240"/>
              </p14:xfrm>
            </p:contentPart>
          </mc:Choice>
          <mc:Fallback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43C859A7-2314-05F5-5A9F-091FAE8F4034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661169" y="1628247"/>
                  <a:ext cx="22644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E14E02ED-117D-DF3B-0932-4756ECF1A43F}"/>
                    </a:ext>
                  </a:extLst>
                </p14:cNvPr>
                <p14:cNvContentPartPr/>
                <p14:nvPr/>
              </p14:nvContentPartPr>
              <p14:xfrm>
                <a:off x="764489" y="1487847"/>
                <a:ext cx="12600" cy="38880"/>
              </p14:xfrm>
            </p:contentPart>
          </mc:Choice>
          <mc:Fallback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E14E02ED-117D-DF3B-0932-4756ECF1A43F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755849" y="1478847"/>
                  <a:ext cx="3024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6BF683DB-C245-3AD3-E33E-24C3D84C5CE4}"/>
                    </a:ext>
                  </a:extLst>
                </p14:cNvPr>
                <p14:cNvContentPartPr/>
                <p14:nvPr/>
              </p14:nvContentPartPr>
              <p14:xfrm>
                <a:off x="925049" y="1627527"/>
                <a:ext cx="189360" cy="212040"/>
              </p14:xfrm>
            </p:contentPart>
          </mc:Choice>
          <mc:Fallback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6BF683DB-C245-3AD3-E33E-24C3D84C5CE4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916049" y="1618887"/>
                  <a:ext cx="20700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3823D0BE-9EA4-8071-9248-EE7FC3B8D1C1}"/>
                    </a:ext>
                  </a:extLst>
                </p14:cNvPr>
                <p14:cNvContentPartPr/>
                <p14:nvPr/>
              </p14:nvContentPartPr>
              <p14:xfrm>
                <a:off x="1149689" y="1626447"/>
                <a:ext cx="232560" cy="176040"/>
              </p14:xfrm>
            </p:contentPart>
          </mc:Choice>
          <mc:Fallback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3823D0BE-9EA4-8071-9248-EE7FC3B8D1C1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1140689" y="1617447"/>
                  <a:ext cx="25020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495C6637-6B07-BCE5-938D-A0B7EA8F4F4E}"/>
                    </a:ext>
                  </a:extLst>
                </p14:cNvPr>
                <p14:cNvContentPartPr/>
                <p14:nvPr/>
              </p14:nvContentPartPr>
              <p14:xfrm>
                <a:off x="1468649" y="1646607"/>
                <a:ext cx="135360" cy="159480"/>
              </p14:xfrm>
            </p:contentPart>
          </mc:Choice>
          <mc:Fallback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495C6637-6B07-BCE5-938D-A0B7EA8F4F4E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1459649" y="1637967"/>
                  <a:ext cx="153000" cy="177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CD632C62-C5E3-A97A-F637-6FE29A7234F0}"/>
              </a:ext>
            </a:extLst>
          </p:cNvPr>
          <p:cNvGrpSpPr/>
          <p:nvPr/>
        </p:nvGrpSpPr>
        <p:grpSpPr>
          <a:xfrm>
            <a:off x="2097929" y="1506207"/>
            <a:ext cx="2574360" cy="556560"/>
            <a:chOff x="2097929" y="1506207"/>
            <a:chExt cx="2574360" cy="556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D2055757-5D28-8491-83EB-B58D42130503}"/>
                    </a:ext>
                  </a:extLst>
                </p14:cNvPr>
                <p14:cNvContentPartPr/>
                <p14:nvPr/>
              </p14:nvContentPartPr>
              <p14:xfrm>
                <a:off x="2097929" y="1696287"/>
                <a:ext cx="24840" cy="106200"/>
              </p14:xfrm>
            </p:contentPart>
          </mc:Choice>
          <mc:Fallback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D2055757-5D28-8491-83EB-B58D42130503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2088929" y="1687287"/>
                  <a:ext cx="424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63500E2F-9B67-1B6D-D9CD-F714C073F490}"/>
                    </a:ext>
                  </a:extLst>
                </p14:cNvPr>
                <p14:cNvContentPartPr/>
                <p14:nvPr/>
              </p14:nvContentPartPr>
              <p14:xfrm>
                <a:off x="2108369" y="1626447"/>
                <a:ext cx="177840" cy="226080"/>
              </p14:xfrm>
            </p:contentPart>
          </mc:Choice>
          <mc:Fallback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63500E2F-9B67-1B6D-D9CD-F714C073F490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2099729" y="1617447"/>
                  <a:ext cx="19548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AF57135B-FFD2-41CA-CB60-D8F72E3524EB}"/>
                    </a:ext>
                  </a:extLst>
                </p14:cNvPr>
                <p14:cNvContentPartPr/>
                <p14:nvPr/>
              </p14:nvContentPartPr>
              <p14:xfrm>
                <a:off x="2333369" y="1644447"/>
                <a:ext cx="176040" cy="169200"/>
              </p14:xfrm>
            </p:contentPart>
          </mc:Choice>
          <mc:Fallback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AF57135B-FFD2-41CA-CB60-D8F72E3524EB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2324369" y="1635447"/>
                  <a:ext cx="19368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D51AF6E5-729F-B4B5-06BA-300E48FE90FD}"/>
                    </a:ext>
                  </a:extLst>
                </p14:cNvPr>
                <p14:cNvContentPartPr/>
                <p14:nvPr/>
              </p14:nvContentPartPr>
              <p14:xfrm>
                <a:off x="2567729" y="1637967"/>
                <a:ext cx="221040" cy="424800"/>
              </p14:xfrm>
            </p:contentPart>
          </mc:Choice>
          <mc:Fallback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D51AF6E5-729F-B4B5-06BA-300E48FE90FD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2558729" y="1629327"/>
                  <a:ext cx="238680" cy="44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38D0CC6B-7A44-C294-CBF6-4145E648C33C}"/>
                    </a:ext>
                  </a:extLst>
                </p14:cNvPr>
                <p14:cNvContentPartPr/>
                <p14:nvPr/>
              </p14:nvContentPartPr>
              <p14:xfrm>
                <a:off x="2834489" y="1620687"/>
                <a:ext cx="157320" cy="183960"/>
              </p14:xfrm>
            </p:contentPart>
          </mc:Choice>
          <mc:Fallback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38D0CC6B-7A44-C294-CBF6-4145E648C33C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2825489" y="1612047"/>
                  <a:ext cx="17496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AB32314A-9596-0DE8-FDBB-816FE5E08D1F}"/>
                    </a:ext>
                  </a:extLst>
                </p14:cNvPr>
                <p14:cNvContentPartPr/>
                <p14:nvPr/>
              </p14:nvContentPartPr>
              <p14:xfrm>
                <a:off x="3068849" y="1603407"/>
                <a:ext cx="224280" cy="396000"/>
              </p14:xfrm>
            </p:contentPart>
          </mc:Choice>
          <mc:Fallback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AB32314A-9596-0DE8-FDBB-816FE5E08D1F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3059849" y="1594767"/>
                  <a:ext cx="241920" cy="41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65C4B0FF-21E8-85B8-76E6-F60F19663FEA}"/>
                    </a:ext>
                  </a:extLst>
                </p14:cNvPr>
                <p14:cNvContentPartPr/>
                <p14:nvPr/>
              </p14:nvContentPartPr>
              <p14:xfrm>
                <a:off x="3386009" y="1668927"/>
                <a:ext cx="144000" cy="157680"/>
              </p14:xfrm>
            </p:contentPart>
          </mc:Choice>
          <mc:Fallback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65C4B0FF-21E8-85B8-76E6-F60F19663FEA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3377369" y="1659927"/>
                  <a:ext cx="16164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48FB2521-5A6B-1028-3B5A-3B90D66F2B07}"/>
                    </a:ext>
                  </a:extLst>
                </p14:cNvPr>
                <p14:cNvContentPartPr/>
                <p14:nvPr/>
              </p14:nvContentPartPr>
              <p14:xfrm>
                <a:off x="3399689" y="1506207"/>
                <a:ext cx="1440" cy="20880"/>
              </p14:xfrm>
            </p:contentPart>
          </mc:Choice>
          <mc:Fallback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48FB2521-5A6B-1028-3B5A-3B90D66F2B07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3391049" y="1497207"/>
                  <a:ext cx="1908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1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609ECADD-A850-83C6-44F6-D06BA698A740}"/>
                    </a:ext>
                  </a:extLst>
                </p14:cNvPr>
                <p14:cNvContentPartPr/>
                <p14:nvPr/>
              </p14:nvContentPartPr>
              <p14:xfrm>
                <a:off x="3605249" y="1607367"/>
                <a:ext cx="157320" cy="174960"/>
              </p14:xfrm>
            </p:contentPart>
          </mc:Choice>
          <mc:Fallback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609ECADD-A850-83C6-44F6-D06BA698A740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3596609" y="1598727"/>
                  <a:ext cx="17496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3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060E399E-C1DA-BE5F-C21D-D4C1D4045A2C}"/>
                    </a:ext>
                  </a:extLst>
                </p14:cNvPr>
                <p14:cNvContentPartPr/>
                <p14:nvPr/>
              </p14:nvContentPartPr>
              <p14:xfrm>
                <a:off x="3894329" y="1588647"/>
                <a:ext cx="190080" cy="207720"/>
              </p14:xfrm>
            </p:contentPart>
          </mc:Choice>
          <mc:Fallback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060E399E-C1DA-BE5F-C21D-D4C1D4045A2C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3885689" y="1579647"/>
                  <a:ext cx="20772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5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BBAE0245-CB3B-BEAC-1D59-863E10631AA0}"/>
                    </a:ext>
                  </a:extLst>
                </p14:cNvPr>
                <p14:cNvContentPartPr/>
                <p14:nvPr/>
              </p14:nvContentPartPr>
              <p14:xfrm>
                <a:off x="4122569" y="1594047"/>
                <a:ext cx="246240" cy="173880"/>
              </p14:xfrm>
            </p:contentPart>
          </mc:Choice>
          <mc:Fallback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BBAE0245-CB3B-BEAC-1D59-863E10631AA0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4113569" y="1585047"/>
                  <a:ext cx="26388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7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D686DE2D-B519-558C-3AE5-5AA0AD25B927}"/>
                    </a:ext>
                  </a:extLst>
                </p14:cNvPr>
                <p14:cNvContentPartPr/>
                <p14:nvPr/>
              </p14:nvContentPartPr>
              <p14:xfrm>
                <a:off x="4500209" y="1562727"/>
                <a:ext cx="172080" cy="181080"/>
              </p14:xfrm>
            </p:contentPart>
          </mc:Choice>
          <mc:Fallback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D686DE2D-B519-558C-3AE5-5AA0AD25B927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4491209" y="1554087"/>
                  <a:ext cx="189720" cy="19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F0DA504-08DA-5508-7660-23D5B8BE2956}"/>
                  </a:ext>
                </a:extLst>
              </p14:cNvPr>
              <p14:cNvContentPartPr/>
              <p14:nvPr/>
            </p14:nvContentPartPr>
            <p14:xfrm>
              <a:off x="5043089" y="1773687"/>
              <a:ext cx="36360" cy="9972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F0DA504-08DA-5508-7660-23D5B8BE2956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034449" y="1764687"/>
                <a:ext cx="54000" cy="117360"/>
              </a:xfrm>
              <a:prstGeom prst="rect">
                <a:avLst/>
              </a:prstGeom>
            </p:spPr>
          </p:pic>
        </mc:Fallback>
      </mc:AlternateContent>
      <p:grpSp>
        <p:nvGrpSpPr>
          <p:cNvPr id="96" name="Group 95">
            <a:extLst>
              <a:ext uri="{FF2B5EF4-FFF2-40B4-BE49-F238E27FC236}">
                <a16:creationId xmlns:a16="http://schemas.microsoft.com/office/drawing/2014/main" id="{91559665-2F09-0CC7-8869-698DBBCC8096}"/>
              </a:ext>
            </a:extLst>
          </p:cNvPr>
          <p:cNvGrpSpPr/>
          <p:nvPr/>
        </p:nvGrpSpPr>
        <p:grpSpPr>
          <a:xfrm>
            <a:off x="5421089" y="1478847"/>
            <a:ext cx="1175040" cy="424080"/>
            <a:chOff x="5421089" y="1478847"/>
            <a:chExt cx="1175040" cy="424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1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4449D2C7-79AA-0D96-B9DC-3EC0CF374C80}"/>
                    </a:ext>
                  </a:extLst>
                </p14:cNvPr>
                <p14:cNvContentPartPr/>
                <p14:nvPr/>
              </p14:nvContentPartPr>
              <p14:xfrm>
                <a:off x="5421089" y="1618167"/>
                <a:ext cx="158040" cy="187560"/>
              </p14:xfrm>
            </p:contentPart>
          </mc:Choice>
          <mc:Fallback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4449D2C7-79AA-0D96-B9DC-3EC0CF374C80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5412449" y="1609527"/>
                  <a:ext cx="17568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3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7A0102F3-ACD0-FCC0-0B87-4805EB3DCFBF}"/>
                    </a:ext>
                  </a:extLst>
                </p14:cNvPr>
                <p14:cNvContentPartPr/>
                <p14:nvPr/>
              </p14:nvContentPartPr>
              <p14:xfrm>
                <a:off x="5695409" y="1630767"/>
                <a:ext cx="2160" cy="175320"/>
              </p14:xfrm>
            </p:contentPart>
          </mc:Choice>
          <mc:Fallback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7A0102F3-ACD0-FCC0-0B87-4805EB3DCFBF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5686769" y="1621767"/>
                  <a:ext cx="1980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5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69C14048-DC56-8486-C080-E2FD28B30C4C}"/>
                    </a:ext>
                  </a:extLst>
                </p14:cNvPr>
                <p14:cNvContentPartPr/>
                <p14:nvPr/>
              </p14:nvContentPartPr>
              <p14:xfrm>
                <a:off x="5693609" y="1582887"/>
                <a:ext cx="162360" cy="320040"/>
              </p14:xfrm>
            </p:contentPart>
          </mc:Choice>
          <mc:Fallback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69C14048-DC56-8486-C080-E2FD28B30C4C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5684969" y="1573887"/>
                  <a:ext cx="180000" cy="33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7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45E33011-8576-3019-D4B4-96786A3C36F2}"/>
                    </a:ext>
                  </a:extLst>
                </p14:cNvPr>
                <p14:cNvContentPartPr/>
                <p14:nvPr/>
              </p14:nvContentPartPr>
              <p14:xfrm>
                <a:off x="5954249" y="1640127"/>
                <a:ext cx="139680" cy="176400"/>
              </p14:xfrm>
            </p:contentPart>
          </mc:Choice>
          <mc:Fallback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45E33011-8576-3019-D4B4-96786A3C36F2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5945609" y="1631127"/>
                  <a:ext cx="15732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9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67B90CED-4E7C-AC07-69A3-1C6A2AC7C8FD}"/>
                    </a:ext>
                  </a:extLst>
                </p14:cNvPr>
                <p14:cNvContentPartPr/>
                <p14:nvPr/>
              </p14:nvContentPartPr>
              <p14:xfrm>
                <a:off x="5972969" y="1478847"/>
                <a:ext cx="12600" cy="33480"/>
              </p14:xfrm>
            </p:contentPart>
          </mc:Choice>
          <mc:Fallback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67B90CED-4E7C-AC07-69A3-1C6A2AC7C8FD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5963969" y="1470207"/>
                  <a:ext cx="3024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1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F9E496A6-77E4-4DAD-9084-9AC3E26FD0AC}"/>
                    </a:ext>
                  </a:extLst>
                </p14:cNvPr>
                <p14:cNvContentPartPr/>
                <p14:nvPr/>
              </p14:nvContentPartPr>
              <p14:xfrm>
                <a:off x="6185729" y="1575687"/>
                <a:ext cx="192240" cy="227160"/>
              </p14:xfrm>
            </p:contentPart>
          </mc:Choice>
          <mc:Fallback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F9E496A6-77E4-4DAD-9084-9AC3E26FD0AC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6177089" y="1567047"/>
                  <a:ext cx="209880" cy="24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3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9B756866-E399-064A-F9AF-C3B6CDEB74F1}"/>
                    </a:ext>
                  </a:extLst>
                </p14:cNvPr>
                <p14:cNvContentPartPr/>
                <p14:nvPr/>
              </p14:nvContentPartPr>
              <p14:xfrm>
                <a:off x="6449249" y="1567407"/>
                <a:ext cx="146880" cy="230760"/>
              </p14:xfrm>
            </p:contentPart>
          </mc:Choice>
          <mc:Fallback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9B756866-E399-064A-F9AF-C3B6CDEB74F1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6440609" y="1558407"/>
                  <a:ext cx="164520" cy="248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531D3B92-B21F-5C23-CBD8-A963492888A7}"/>
              </a:ext>
            </a:extLst>
          </p:cNvPr>
          <p:cNvGrpSpPr/>
          <p:nvPr/>
        </p:nvGrpSpPr>
        <p:grpSpPr>
          <a:xfrm>
            <a:off x="9395129" y="1603407"/>
            <a:ext cx="864000" cy="311040"/>
            <a:chOff x="9395129" y="1603407"/>
            <a:chExt cx="864000" cy="311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5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33FE4797-01E0-6BF0-B29A-859E45FF9D7A}"/>
                    </a:ext>
                  </a:extLst>
                </p14:cNvPr>
                <p14:cNvContentPartPr/>
                <p14:nvPr/>
              </p14:nvContentPartPr>
              <p14:xfrm>
                <a:off x="9395129" y="1702407"/>
                <a:ext cx="272520" cy="21204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33FE4797-01E0-6BF0-B29A-859E45FF9D7A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9386129" y="1693407"/>
                  <a:ext cx="29016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7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41704D83-6670-7C97-7C33-D8A6AE3AC9B3}"/>
                    </a:ext>
                  </a:extLst>
                </p14:cNvPr>
                <p14:cNvContentPartPr/>
                <p14:nvPr/>
              </p14:nvContentPartPr>
              <p14:xfrm>
                <a:off x="9589889" y="1603407"/>
                <a:ext cx="360" cy="24120"/>
              </p14:xfrm>
            </p:contentPart>
          </mc:Choice>
          <mc:Fallback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41704D83-6670-7C97-7C33-D8A6AE3AC9B3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9580889" y="1594767"/>
                  <a:ext cx="1800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6996E3F8-F8DB-45EF-1646-B0A9E82E5CD7}"/>
                    </a:ext>
                  </a:extLst>
                </p14:cNvPr>
                <p14:cNvContentPartPr/>
                <p14:nvPr/>
              </p14:nvContentPartPr>
              <p14:xfrm>
                <a:off x="9725609" y="1729047"/>
                <a:ext cx="121680" cy="174240"/>
              </p14:xfrm>
            </p:contentPart>
          </mc:Choice>
          <mc:Fallback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6996E3F8-F8DB-45EF-1646-B0A9E82E5CD7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9716969" y="1720047"/>
                  <a:ext cx="13932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85430BCA-9046-15FC-9C84-8216A165C113}"/>
                    </a:ext>
                  </a:extLst>
                </p14:cNvPr>
                <p14:cNvContentPartPr/>
                <p14:nvPr/>
              </p14:nvContentPartPr>
              <p14:xfrm>
                <a:off x="9967529" y="1717527"/>
                <a:ext cx="291600" cy="183600"/>
              </p14:xfrm>
            </p:contentPart>
          </mc:Choice>
          <mc:Fallback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85430BCA-9046-15FC-9C84-8216A165C113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9958889" y="1708887"/>
                  <a:ext cx="309240" cy="201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FAE2EF88-8640-9667-0A18-DA2186086120}"/>
              </a:ext>
            </a:extLst>
          </p:cNvPr>
          <p:cNvGrpSpPr/>
          <p:nvPr/>
        </p:nvGrpSpPr>
        <p:grpSpPr>
          <a:xfrm>
            <a:off x="10621289" y="1735527"/>
            <a:ext cx="514080" cy="222480"/>
            <a:chOff x="10621289" y="1735527"/>
            <a:chExt cx="514080" cy="222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EC467853-E0FD-E0A0-232E-B657BB1ADEA3}"/>
                    </a:ext>
                  </a:extLst>
                </p14:cNvPr>
                <p14:cNvContentPartPr/>
                <p14:nvPr/>
              </p14:nvContentPartPr>
              <p14:xfrm>
                <a:off x="10621289" y="1735527"/>
                <a:ext cx="289800" cy="222480"/>
              </p14:xfrm>
            </p:contentPart>
          </mc:Choice>
          <mc:Fallback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EC467853-E0FD-E0A0-232E-B657BB1ADEA3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0612649" y="1726527"/>
                  <a:ext cx="30744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3BE25154-9E56-84C4-C095-034B7138EDD1}"/>
                    </a:ext>
                  </a:extLst>
                </p14:cNvPr>
                <p14:cNvContentPartPr/>
                <p14:nvPr/>
              </p14:nvContentPartPr>
              <p14:xfrm>
                <a:off x="10950689" y="1797807"/>
                <a:ext cx="184680" cy="151560"/>
              </p14:xfrm>
            </p:contentPart>
          </mc:Choice>
          <mc:Fallback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3BE25154-9E56-84C4-C095-034B7138EDD1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0941689" y="1788807"/>
                  <a:ext cx="202320" cy="169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07C4EC83-0217-F6E2-7F70-6662F8EA397A}"/>
              </a:ext>
            </a:extLst>
          </p:cNvPr>
          <p:cNvGrpSpPr/>
          <p:nvPr/>
        </p:nvGrpSpPr>
        <p:grpSpPr>
          <a:xfrm>
            <a:off x="315929" y="2066367"/>
            <a:ext cx="1640160" cy="537480"/>
            <a:chOff x="315929" y="2066367"/>
            <a:chExt cx="1640160" cy="537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06793428-D3F1-CD63-F15A-8657AB698DAB}"/>
                    </a:ext>
                  </a:extLst>
                </p14:cNvPr>
                <p14:cNvContentPartPr/>
                <p14:nvPr/>
              </p14:nvContentPartPr>
              <p14:xfrm>
                <a:off x="315929" y="2243127"/>
                <a:ext cx="165960" cy="340200"/>
              </p14:xfrm>
            </p:contentPart>
          </mc:Choice>
          <mc:Fallback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06793428-D3F1-CD63-F15A-8657AB698DAB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06929" y="2234127"/>
                  <a:ext cx="183600" cy="35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A5BAE059-EFEB-A5DE-78A9-3C9EDC8CCCD7}"/>
                    </a:ext>
                  </a:extLst>
                </p14:cNvPr>
                <p14:cNvContentPartPr/>
                <p14:nvPr/>
              </p14:nvContentPartPr>
              <p14:xfrm>
                <a:off x="587369" y="2246367"/>
                <a:ext cx="16560" cy="181440"/>
              </p14:xfrm>
            </p:contentPart>
          </mc:Choice>
          <mc:Fallback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A5BAE059-EFEB-A5DE-78A9-3C9EDC8CCCD7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578729" y="2237727"/>
                  <a:ext cx="3420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7CA533BE-BC18-A148-D963-164573915116}"/>
                    </a:ext>
                  </a:extLst>
                </p14:cNvPr>
                <p14:cNvContentPartPr/>
                <p14:nvPr/>
              </p14:nvContentPartPr>
              <p14:xfrm>
                <a:off x="686009" y="2233047"/>
                <a:ext cx="118440" cy="187920"/>
              </p14:xfrm>
            </p:contentPart>
          </mc:Choice>
          <mc:Fallback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7CA533BE-BC18-A148-D963-164573915116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677369" y="2224407"/>
                  <a:ext cx="13608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748CE88A-34B1-3A11-F1A8-95E5B53D75F1}"/>
                    </a:ext>
                  </a:extLst>
                </p14:cNvPr>
                <p14:cNvContentPartPr/>
                <p14:nvPr/>
              </p14:nvContentPartPr>
              <p14:xfrm>
                <a:off x="899849" y="2234487"/>
                <a:ext cx="167040" cy="208800"/>
              </p14:xfrm>
            </p:contentPart>
          </mc:Choice>
          <mc:Fallback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748CE88A-34B1-3A11-F1A8-95E5B53D75F1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891209" y="2225847"/>
                  <a:ext cx="18468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D3BE70CC-D630-9F28-C7C0-C332CDC5992F}"/>
                    </a:ext>
                  </a:extLst>
                </p14:cNvPr>
                <p14:cNvContentPartPr/>
                <p14:nvPr/>
              </p14:nvContentPartPr>
              <p14:xfrm>
                <a:off x="930449" y="2123607"/>
                <a:ext cx="16560" cy="16920"/>
              </p14:xfrm>
            </p:contentPart>
          </mc:Choice>
          <mc:Fallback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D3BE70CC-D630-9F28-C7C0-C332CDC5992F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921449" y="2114967"/>
                  <a:ext cx="3420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F85E38FB-6363-C5E2-F312-92BD0159EF50}"/>
                    </a:ext>
                  </a:extLst>
                </p14:cNvPr>
                <p14:cNvContentPartPr/>
                <p14:nvPr/>
              </p14:nvContentPartPr>
              <p14:xfrm>
                <a:off x="1117289" y="2222247"/>
                <a:ext cx="245520" cy="174240"/>
              </p14:xfrm>
            </p:contentPart>
          </mc:Choice>
          <mc:Fallback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F85E38FB-6363-C5E2-F312-92BD0159EF50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108289" y="2213247"/>
                  <a:ext cx="26316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6C50EFBA-93FD-F617-07C4-BF20F4BEC3C7}"/>
                    </a:ext>
                  </a:extLst>
                </p14:cNvPr>
                <p14:cNvContentPartPr/>
                <p14:nvPr/>
              </p14:nvContentPartPr>
              <p14:xfrm>
                <a:off x="1147169" y="2066367"/>
                <a:ext cx="15120" cy="537480"/>
              </p14:xfrm>
            </p:contentPart>
          </mc:Choice>
          <mc:Fallback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6C50EFBA-93FD-F617-07C4-BF20F4BEC3C7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138529" y="2057367"/>
                  <a:ext cx="32760" cy="55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6E03544B-D36D-F623-2A14-536B638A0E63}"/>
                    </a:ext>
                  </a:extLst>
                </p14:cNvPr>
                <p14:cNvContentPartPr/>
                <p14:nvPr/>
              </p14:nvContentPartPr>
              <p14:xfrm>
                <a:off x="1399529" y="2175447"/>
                <a:ext cx="313560" cy="245160"/>
              </p14:xfrm>
            </p:contentPart>
          </mc:Choice>
          <mc:Fallback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6E03544B-D36D-F623-2A14-536B638A0E63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390529" y="2166447"/>
                  <a:ext cx="33120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6AF60302-DB1A-FDBE-4ECE-75C5C92013BB}"/>
                    </a:ext>
                  </a:extLst>
                </p14:cNvPr>
                <p14:cNvContentPartPr/>
                <p14:nvPr/>
              </p14:nvContentPartPr>
              <p14:xfrm>
                <a:off x="1822169" y="2216127"/>
                <a:ext cx="133920" cy="162720"/>
              </p14:xfrm>
            </p:contentPart>
          </mc:Choice>
          <mc:Fallback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6AF60302-DB1A-FDBE-4ECE-75C5C92013BB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813169" y="2207487"/>
                  <a:ext cx="151560" cy="180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E781AAA5-496D-8BCC-10B4-B6C17106DBBC}"/>
              </a:ext>
            </a:extLst>
          </p:cNvPr>
          <p:cNvGrpSpPr/>
          <p:nvPr/>
        </p:nvGrpSpPr>
        <p:grpSpPr>
          <a:xfrm>
            <a:off x="2517329" y="2183367"/>
            <a:ext cx="870120" cy="254880"/>
            <a:chOff x="2517329" y="2183367"/>
            <a:chExt cx="870120" cy="254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030CC0A7-6483-5B72-3689-71A28A8E14AB}"/>
                    </a:ext>
                  </a:extLst>
                </p14:cNvPr>
                <p14:cNvContentPartPr/>
                <p14:nvPr/>
              </p14:nvContentPartPr>
              <p14:xfrm>
                <a:off x="2517329" y="2225127"/>
                <a:ext cx="249120" cy="23400"/>
              </p14:xfrm>
            </p:contentPart>
          </mc:Choice>
          <mc:Fallback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030CC0A7-6483-5B72-3689-71A28A8E14A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2508329" y="2216487"/>
                  <a:ext cx="26676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2919260C-96B8-F196-F534-82E726FC0EEC}"/>
                    </a:ext>
                  </a:extLst>
                </p14:cNvPr>
                <p14:cNvContentPartPr/>
                <p14:nvPr/>
              </p14:nvContentPartPr>
              <p14:xfrm>
                <a:off x="2666729" y="2224767"/>
                <a:ext cx="19080" cy="213480"/>
              </p14:xfrm>
            </p:contentPart>
          </mc:Choice>
          <mc:Fallback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2919260C-96B8-F196-F534-82E726FC0EEC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2658089" y="2215767"/>
                  <a:ext cx="367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DA027063-68E2-9DAE-A1CF-5E088631CABF}"/>
                    </a:ext>
                  </a:extLst>
                </p14:cNvPr>
                <p14:cNvContentPartPr/>
                <p14:nvPr/>
              </p14:nvContentPartPr>
              <p14:xfrm>
                <a:off x="2838809" y="2199927"/>
                <a:ext cx="269280" cy="204840"/>
              </p14:xfrm>
            </p:contentPart>
          </mc:Choice>
          <mc:Fallback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DA027063-68E2-9DAE-A1CF-5E088631CABF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2830169" y="2191287"/>
                  <a:ext cx="28692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E54AC173-AC66-04BB-C129-3A3D7C3F95EF}"/>
                    </a:ext>
                  </a:extLst>
                </p14:cNvPr>
                <p14:cNvContentPartPr/>
                <p14:nvPr/>
              </p14:nvContentPartPr>
              <p14:xfrm>
                <a:off x="3235169" y="2183367"/>
                <a:ext cx="152280" cy="208800"/>
              </p14:xfrm>
            </p:contentPart>
          </mc:Choice>
          <mc:Fallback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E54AC173-AC66-04BB-C129-3A3D7C3F95EF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3226169" y="2174367"/>
                  <a:ext cx="169920" cy="226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1DAE6FAA-D37C-FAA7-C51C-C6B4AAF4A51B}"/>
              </a:ext>
            </a:extLst>
          </p:cNvPr>
          <p:cNvGrpSpPr/>
          <p:nvPr/>
        </p:nvGrpSpPr>
        <p:grpSpPr>
          <a:xfrm>
            <a:off x="3964169" y="2064927"/>
            <a:ext cx="1535760" cy="379800"/>
            <a:chOff x="3964169" y="2064927"/>
            <a:chExt cx="1535760" cy="379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1D0AD605-B601-9557-CFDD-80A45A4D41FD}"/>
                    </a:ext>
                  </a:extLst>
                </p14:cNvPr>
                <p14:cNvContentPartPr/>
                <p14:nvPr/>
              </p14:nvContentPartPr>
              <p14:xfrm>
                <a:off x="4000169" y="2185167"/>
                <a:ext cx="23760" cy="259560"/>
              </p14:xfrm>
            </p:contentPart>
          </mc:Choice>
          <mc:Fallback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1D0AD605-B601-9557-CFDD-80A45A4D41FD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3991529" y="2176167"/>
                  <a:ext cx="4140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3596A89C-C51F-B7BF-8067-575C8BE24B03}"/>
                    </a:ext>
                  </a:extLst>
                </p14:cNvPr>
                <p14:cNvContentPartPr/>
                <p14:nvPr/>
              </p14:nvContentPartPr>
              <p14:xfrm>
                <a:off x="3964169" y="2198487"/>
                <a:ext cx="195840" cy="233640"/>
              </p14:xfrm>
            </p:contentPart>
          </mc:Choice>
          <mc:Fallback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3596A89C-C51F-B7BF-8067-575C8BE24B03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3955529" y="2189487"/>
                  <a:ext cx="21348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EA715573-D3CF-BFE9-BDFD-6E4F759BACA8}"/>
                    </a:ext>
                  </a:extLst>
                </p14:cNvPr>
                <p14:cNvContentPartPr/>
                <p14:nvPr/>
              </p14:nvContentPartPr>
              <p14:xfrm>
                <a:off x="4261169" y="2242047"/>
                <a:ext cx="168840" cy="173520"/>
              </p14:xfrm>
            </p:contentPart>
          </mc:Choice>
          <mc:Fallback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EA715573-D3CF-BFE9-BDFD-6E4F759BACA8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4252169" y="2233407"/>
                  <a:ext cx="18648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5D56083D-E571-0237-72F7-2D43AB6FD75F}"/>
                    </a:ext>
                  </a:extLst>
                </p14:cNvPr>
                <p14:cNvContentPartPr/>
                <p14:nvPr/>
              </p14:nvContentPartPr>
              <p14:xfrm>
                <a:off x="4543409" y="2226927"/>
                <a:ext cx="36720" cy="217800"/>
              </p14:xfrm>
            </p:contentPart>
          </mc:Choice>
          <mc:Fallback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5D56083D-E571-0237-72F7-2D43AB6FD75F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4534409" y="2218287"/>
                  <a:ext cx="5436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187AF18F-E18E-361D-6C0E-F97BD5B0EF95}"/>
                    </a:ext>
                  </a:extLst>
                </p14:cNvPr>
                <p14:cNvContentPartPr/>
                <p14:nvPr/>
              </p14:nvContentPartPr>
              <p14:xfrm>
                <a:off x="4689569" y="2219007"/>
                <a:ext cx="143280" cy="196560"/>
              </p14:xfrm>
            </p:contentPart>
          </mc:Choice>
          <mc:Fallback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187AF18F-E18E-361D-6C0E-F97BD5B0EF95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4680569" y="2210007"/>
                  <a:ext cx="1609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A6D5EBB4-8C3B-C2CC-F7FD-1836335F3D2F}"/>
                    </a:ext>
                  </a:extLst>
                </p14:cNvPr>
                <p14:cNvContentPartPr/>
                <p14:nvPr/>
              </p14:nvContentPartPr>
              <p14:xfrm>
                <a:off x="4952729" y="2227647"/>
                <a:ext cx="240480" cy="190440"/>
              </p14:xfrm>
            </p:contentPart>
          </mc:Choice>
          <mc:Fallback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A6D5EBB4-8C3B-C2CC-F7FD-1836335F3D2F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4943729" y="2219007"/>
                  <a:ext cx="25812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EB857F55-849F-4990-A65F-204D19AA4755}"/>
                    </a:ext>
                  </a:extLst>
                </p14:cNvPr>
                <p14:cNvContentPartPr/>
                <p14:nvPr/>
              </p14:nvContentPartPr>
              <p14:xfrm>
                <a:off x="4994849" y="2064927"/>
                <a:ext cx="21600" cy="32040"/>
              </p14:xfrm>
            </p:contentPart>
          </mc:Choice>
          <mc:Fallback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EB857F55-849F-4990-A65F-204D19AA4755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4985849" y="2056287"/>
                  <a:ext cx="3924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DF82AF75-9C38-876A-C693-ED9C78DDE4AF}"/>
                    </a:ext>
                  </a:extLst>
                </p14:cNvPr>
                <p14:cNvContentPartPr/>
                <p14:nvPr/>
              </p14:nvContentPartPr>
              <p14:xfrm>
                <a:off x="5308769" y="2255007"/>
                <a:ext cx="191160" cy="183240"/>
              </p14:xfrm>
            </p:contentPart>
          </mc:Choice>
          <mc:Fallback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DF82AF75-9C38-876A-C693-ED9C78DDE4AF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5299769" y="2246367"/>
                  <a:ext cx="208800" cy="20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36D7ED47-6BF9-0C70-CE59-EDA475B00F31}"/>
              </a:ext>
            </a:extLst>
          </p:cNvPr>
          <p:cNvGrpSpPr/>
          <p:nvPr/>
        </p:nvGrpSpPr>
        <p:grpSpPr>
          <a:xfrm>
            <a:off x="7961609" y="2926407"/>
            <a:ext cx="1359360" cy="279360"/>
            <a:chOff x="7961609" y="2926407"/>
            <a:chExt cx="1359360" cy="279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EABD8B40-A502-13A8-FC89-7621020EC933}"/>
                    </a:ext>
                  </a:extLst>
                </p14:cNvPr>
                <p14:cNvContentPartPr/>
                <p14:nvPr/>
              </p14:nvContentPartPr>
              <p14:xfrm>
                <a:off x="7961609" y="2926407"/>
                <a:ext cx="5400" cy="11160"/>
              </p14:xfrm>
            </p:contentPart>
          </mc:Choice>
          <mc:Fallback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EABD8B40-A502-13A8-FC89-7621020EC933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7952609" y="2917767"/>
                  <a:ext cx="230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3E930D7A-5683-E10E-EC70-8403ABA0A9FA}"/>
                    </a:ext>
                  </a:extLst>
                </p14:cNvPr>
                <p14:cNvContentPartPr/>
                <p14:nvPr/>
              </p14:nvContentPartPr>
              <p14:xfrm>
                <a:off x="9309809" y="3200007"/>
                <a:ext cx="11160" cy="5760"/>
              </p14:xfrm>
            </p:contentPart>
          </mc:Choice>
          <mc:Fallback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3E930D7A-5683-E10E-EC70-8403ABA0A9FA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300809" y="3191007"/>
                  <a:ext cx="28800" cy="23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42">
            <p14:nvContentPartPr>
              <p14:cNvPr id="221" name="Ink 220">
                <a:extLst>
                  <a:ext uri="{FF2B5EF4-FFF2-40B4-BE49-F238E27FC236}">
                    <a16:creationId xmlns:a16="http://schemas.microsoft.com/office/drawing/2014/main" id="{F38E2F9E-875F-AFF3-BF2A-9E37EB6DC560}"/>
                  </a:ext>
                </a:extLst>
              </p14:cNvPr>
              <p14:cNvContentPartPr/>
              <p14:nvPr/>
            </p14:nvContentPartPr>
            <p14:xfrm>
              <a:off x="7168889" y="1678647"/>
              <a:ext cx="165960" cy="114840"/>
            </p14:xfrm>
          </p:contentPart>
        </mc:Choice>
        <mc:Fallback>
          <p:pic>
            <p:nvPicPr>
              <p:cNvPr id="221" name="Ink 220">
                <a:extLst>
                  <a:ext uri="{FF2B5EF4-FFF2-40B4-BE49-F238E27FC236}">
                    <a16:creationId xmlns:a16="http://schemas.microsoft.com/office/drawing/2014/main" id="{F38E2F9E-875F-AFF3-BF2A-9E37EB6DC56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7159889" y="1669647"/>
                <a:ext cx="183600" cy="132480"/>
              </a:xfrm>
              <a:prstGeom prst="rect">
                <a:avLst/>
              </a:prstGeom>
            </p:spPr>
          </p:pic>
        </mc:Fallback>
      </mc:AlternateContent>
      <p:grpSp>
        <p:nvGrpSpPr>
          <p:cNvPr id="226" name="Group 225">
            <a:extLst>
              <a:ext uri="{FF2B5EF4-FFF2-40B4-BE49-F238E27FC236}">
                <a16:creationId xmlns:a16="http://schemas.microsoft.com/office/drawing/2014/main" id="{9AC852B8-8D5D-7DB1-5572-A89C75B58200}"/>
              </a:ext>
            </a:extLst>
          </p:cNvPr>
          <p:cNvGrpSpPr/>
          <p:nvPr/>
        </p:nvGrpSpPr>
        <p:grpSpPr>
          <a:xfrm>
            <a:off x="7869449" y="1549047"/>
            <a:ext cx="887400" cy="345600"/>
            <a:chOff x="7869449" y="1549047"/>
            <a:chExt cx="887400" cy="345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4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5BB267EB-19D3-13E6-5605-21AD19929619}"/>
                    </a:ext>
                  </a:extLst>
                </p14:cNvPr>
                <p14:cNvContentPartPr/>
                <p14:nvPr/>
              </p14:nvContentPartPr>
              <p14:xfrm>
                <a:off x="7869449" y="1549047"/>
                <a:ext cx="266400" cy="345600"/>
              </p14:xfrm>
            </p:contentPart>
          </mc:Choice>
          <mc:Fallback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5BB267EB-19D3-13E6-5605-21AD1992961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7860809" y="1540407"/>
                  <a:ext cx="28404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A2DCC6D2-4B5F-0078-5A8C-FE99188C007F}"/>
                    </a:ext>
                  </a:extLst>
                </p14:cNvPr>
                <p14:cNvContentPartPr/>
                <p14:nvPr/>
              </p14:nvContentPartPr>
              <p14:xfrm>
                <a:off x="8288489" y="1579287"/>
                <a:ext cx="61920" cy="285840"/>
              </p14:xfrm>
            </p:contentPart>
          </mc:Choice>
          <mc:Fallback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A2DCC6D2-4B5F-0078-5A8C-FE99188C007F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8279489" y="1570647"/>
                  <a:ext cx="7956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8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CCAB5FE5-36F6-EFA5-91D7-5C2DA2F6C8A2}"/>
                    </a:ext>
                  </a:extLst>
                </p14:cNvPr>
                <p14:cNvContentPartPr/>
                <p14:nvPr/>
              </p14:nvContentPartPr>
              <p14:xfrm>
                <a:off x="8280569" y="1596927"/>
                <a:ext cx="255240" cy="271080"/>
              </p14:xfrm>
            </p:contentPart>
          </mc:Choice>
          <mc:Fallback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CCAB5FE5-36F6-EFA5-91D7-5C2DA2F6C8A2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8271929" y="1588287"/>
                  <a:ext cx="27288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0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1866A3F1-C970-8A42-C9CF-DC0DAD2628F4}"/>
                    </a:ext>
                  </a:extLst>
                </p14:cNvPr>
                <p14:cNvContentPartPr/>
                <p14:nvPr/>
              </p14:nvContentPartPr>
              <p14:xfrm>
                <a:off x="8547329" y="1600527"/>
                <a:ext cx="209520" cy="268200"/>
              </p14:xfrm>
            </p:contentPart>
          </mc:Choice>
          <mc:Fallback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1866A3F1-C970-8A42-C9CF-DC0DAD2628F4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8538689" y="1591887"/>
                  <a:ext cx="227160" cy="285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2F81B424-607B-FF85-AB58-E4B58C8720CD}"/>
              </a:ext>
            </a:extLst>
          </p:cNvPr>
          <p:cNvGrpSpPr/>
          <p:nvPr/>
        </p:nvGrpSpPr>
        <p:grpSpPr>
          <a:xfrm>
            <a:off x="5997809" y="2135127"/>
            <a:ext cx="2724120" cy="429480"/>
            <a:chOff x="5997809" y="2135127"/>
            <a:chExt cx="2724120" cy="429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2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C05EB43F-31AE-10B6-A3E8-061DD29F1A59}"/>
                    </a:ext>
                  </a:extLst>
                </p14:cNvPr>
                <p14:cNvContentPartPr/>
                <p14:nvPr/>
              </p14:nvContentPartPr>
              <p14:xfrm>
                <a:off x="6003929" y="2264007"/>
                <a:ext cx="21600" cy="144360"/>
              </p14:xfrm>
            </p:contentPart>
          </mc:Choice>
          <mc:Fallback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C05EB43F-31AE-10B6-A3E8-061DD29F1A59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5994929" y="2255367"/>
                  <a:ext cx="3924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4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855A1C36-286E-5514-AE3E-FA4FDF58018E}"/>
                    </a:ext>
                  </a:extLst>
                </p14:cNvPr>
                <p14:cNvContentPartPr/>
                <p14:nvPr/>
              </p14:nvContentPartPr>
              <p14:xfrm>
                <a:off x="5997809" y="2216127"/>
                <a:ext cx="190800" cy="211680"/>
              </p14:xfrm>
            </p:contentPart>
          </mc:Choice>
          <mc:Fallback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855A1C36-286E-5514-AE3E-FA4FDF58018E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5989169" y="2207487"/>
                  <a:ext cx="20844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6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CBE9B8C2-4A75-8F35-3BDD-9C691E4AAA5C}"/>
                    </a:ext>
                  </a:extLst>
                </p14:cNvPr>
                <p14:cNvContentPartPr/>
                <p14:nvPr/>
              </p14:nvContentPartPr>
              <p14:xfrm>
                <a:off x="6290129" y="2240247"/>
                <a:ext cx="235080" cy="173160"/>
              </p14:xfrm>
            </p:contentPart>
          </mc:Choice>
          <mc:Fallback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CBE9B8C2-4A75-8F35-3BDD-9C691E4AAA5C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6281129" y="2231607"/>
                  <a:ext cx="25272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87B7588E-4CE7-3A8B-CC90-7BCDCD26D8EE}"/>
                    </a:ext>
                  </a:extLst>
                </p14:cNvPr>
                <p14:cNvContentPartPr/>
                <p14:nvPr/>
              </p14:nvContentPartPr>
              <p14:xfrm>
                <a:off x="6623129" y="2244567"/>
                <a:ext cx="135360" cy="320040"/>
              </p14:xfrm>
            </p:contentPart>
          </mc:Choice>
          <mc:Fallback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87B7588E-4CE7-3A8B-CC90-7BCDCD26D8EE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6614489" y="2235567"/>
                  <a:ext cx="153000" cy="33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FFB3645D-6D03-E6DA-8D15-DC9D269BF34C}"/>
                    </a:ext>
                  </a:extLst>
                </p14:cNvPr>
                <p14:cNvContentPartPr/>
                <p14:nvPr/>
              </p14:nvContentPartPr>
              <p14:xfrm>
                <a:off x="6857489" y="2234127"/>
                <a:ext cx="208080" cy="190080"/>
              </p14:xfrm>
            </p:contentPart>
          </mc:Choice>
          <mc:Fallback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FFB3645D-6D03-E6DA-8D15-DC9D269BF34C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6848489" y="2225127"/>
                  <a:ext cx="22572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6C85D286-1AE5-DA84-D980-C3A0D79DC28E}"/>
                    </a:ext>
                  </a:extLst>
                </p14:cNvPr>
                <p14:cNvContentPartPr/>
                <p14:nvPr/>
              </p14:nvContentPartPr>
              <p14:xfrm>
                <a:off x="7100489" y="2251767"/>
                <a:ext cx="200520" cy="304560"/>
              </p14:xfrm>
            </p:contentPart>
          </mc:Choice>
          <mc:Fallback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6C85D286-1AE5-DA84-D980-C3A0D79DC28E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7091849" y="2243127"/>
                  <a:ext cx="218160" cy="32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A5259C93-B575-63BB-E974-9B5EA8ADE3E4}"/>
                    </a:ext>
                  </a:extLst>
                </p14:cNvPr>
                <p14:cNvContentPartPr/>
                <p14:nvPr/>
              </p14:nvContentPartPr>
              <p14:xfrm>
                <a:off x="7411169" y="2256807"/>
                <a:ext cx="147240" cy="155160"/>
              </p14:xfrm>
            </p:contentPart>
          </mc:Choice>
          <mc:Fallback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A5259C93-B575-63BB-E974-9B5EA8ADE3E4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7402529" y="2248167"/>
                  <a:ext cx="16488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E9169F33-195F-121A-1FE2-B6618B7D5AE9}"/>
                    </a:ext>
                  </a:extLst>
                </p14:cNvPr>
                <p14:cNvContentPartPr/>
                <p14:nvPr/>
              </p14:nvContentPartPr>
              <p14:xfrm>
                <a:off x="7394609" y="2135127"/>
                <a:ext cx="14040" cy="11880"/>
              </p14:xfrm>
            </p:contentPart>
          </mc:Choice>
          <mc:Fallback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E9169F33-195F-121A-1FE2-B6618B7D5AE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7385609" y="2126487"/>
                  <a:ext cx="3168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EB23E809-BCCD-A50D-CE44-52D30CD39A60}"/>
                    </a:ext>
                  </a:extLst>
                </p14:cNvPr>
                <p14:cNvContentPartPr/>
                <p14:nvPr/>
              </p14:nvContentPartPr>
              <p14:xfrm>
                <a:off x="7658489" y="2228367"/>
                <a:ext cx="180000" cy="173160"/>
              </p14:xfrm>
            </p:contentPart>
          </mc:Choice>
          <mc:Fallback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EB23E809-BCCD-A50D-CE44-52D30CD39A60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7649489" y="2219727"/>
                  <a:ext cx="19764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DC1C3411-CD24-89FF-B2C6-3D09CF4D37C2}"/>
                    </a:ext>
                  </a:extLst>
                </p14:cNvPr>
                <p14:cNvContentPartPr/>
                <p14:nvPr/>
              </p14:nvContentPartPr>
              <p14:xfrm>
                <a:off x="7961609" y="2226567"/>
                <a:ext cx="200880" cy="205200"/>
              </p14:xfrm>
            </p:contentPart>
          </mc:Choice>
          <mc:Fallback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DC1C3411-CD24-89FF-B2C6-3D09CF4D37C2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7952609" y="2217927"/>
                  <a:ext cx="21852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1A05DEB9-0888-DF47-B82B-44747267333A}"/>
                    </a:ext>
                  </a:extLst>
                </p14:cNvPr>
                <p14:cNvContentPartPr/>
                <p14:nvPr/>
              </p14:nvContentPartPr>
              <p14:xfrm>
                <a:off x="8195969" y="2241327"/>
                <a:ext cx="268200" cy="181440"/>
              </p14:xfrm>
            </p:contentPart>
          </mc:Choice>
          <mc:Fallback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1A05DEB9-0888-DF47-B82B-44747267333A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8186969" y="2232327"/>
                  <a:ext cx="28584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77EB7D29-F00B-7A67-DB2D-9FFA3FCD0DD4}"/>
                    </a:ext>
                  </a:extLst>
                </p14:cNvPr>
                <p14:cNvContentPartPr/>
                <p14:nvPr/>
              </p14:nvContentPartPr>
              <p14:xfrm>
                <a:off x="8543369" y="2236287"/>
                <a:ext cx="178560" cy="159840"/>
              </p14:xfrm>
            </p:contentPart>
          </mc:Choice>
          <mc:Fallback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77EB7D29-F00B-7A67-DB2D-9FFA3FCD0DD4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8534729" y="2227647"/>
                  <a:ext cx="196200" cy="177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7" name="Group 256">
            <a:extLst>
              <a:ext uri="{FF2B5EF4-FFF2-40B4-BE49-F238E27FC236}">
                <a16:creationId xmlns:a16="http://schemas.microsoft.com/office/drawing/2014/main" id="{0822C43C-12CC-F3EE-EBA6-6DD708A52FA8}"/>
              </a:ext>
            </a:extLst>
          </p:cNvPr>
          <p:cNvGrpSpPr/>
          <p:nvPr/>
        </p:nvGrpSpPr>
        <p:grpSpPr>
          <a:xfrm>
            <a:off x="9155369" y="2266167"/>
            <a:ext cx="564120" cy="206640"/>
            <a:chOff x="9155369" y="2266167"/>
            <a:chExt cx="564120" cy="206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69E6B8ED-305D-C661-317C-4CBA40F670BE}"/>
                    </a:ext>
                  </a:extLst>
                </p14:cNvPr>
                <p14:cNvContentPartPr/>
                <p14:nvPr/>
              </p14:nvContentPartPr>
              <p14:xfrm>
                <a:off x="9155369" y="2266167"/>
                <a:ext cx="140760" cy="206640"/>
              </p14:xfrm>
            </p:contentPart>
          </mc:Choice>
          <mc:Fallback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69E6B8ED-305D-C661-317C-4CBA40F670BE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9146729" y="2257167"/>
                  <a:ext cx="1584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1CC4D2D6-BCE4-2F7F-27BA-8346221BC2A8}"/>
                    </a:ext>
                  </a:extLst>
                </p14:cNvPr>
                <p14:cNvContentPartPr/>
                <p14:nvPr/>
              </p14:nvContentPartPr>
              <p14:xfrm>
                <a:off x="9349409" y="2274447"/>
                <a:ext cx="370080" cy="190440"/>
              </p14:xfrm>
            </p:contentPart>
          </mc:Choice>
          <mc:Fallback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1CC4D2D6-BCE4-2F7F-27BA-8346221BC2A8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9340409" y="2265807"/>
                  <a:ext cx="387720" cy="20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64EA1D09-D80F-A239-5290-94A403622483}"/>
              </a:ext>
            </a:extLst>
          </p:cNvPr>
          <p:cNvGrpSpPr/>
          <p:nvPr/>
        </p:nvGrpSpPr>
        <p:grpSpPr>
          <a:xfrm>
            <a:off x="10055009" y="2202447"/>
            <a:ext cx="1935360" cy="482040"/>
            <a:chOff x="10055009" y="2202447"/>
            <a:chExt cx="1935360" cy="482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876DBEA1-61A1-00E7-C3A6-DEE9CEF375DD}"/>
                    </a:ext>
                  </a:extLst>
                </p14:cNvPr>
                <p14:cNvContentPartPr/>
                <p14:nvPr/>
              </p14:nvContentPartPr>
              <p14:xfrm>
                <a:off x="10093169" y="2297847"/>
                <a:ext cx="189720" cy="142920"/>
              </p14:xfrm>
            </p:contentPart>
          </mc:Choice>
          <mc:Fallback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876DBEA1-61A1-00E7-C3A6-DEE9CEF375DD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0084169" y="2289207"/>
                  <a:ext cx="20736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6433B9E5-31D8-E9F1-6ED3-5BAB1F4D679C}"/>
                    </a:ext>
                  </a:extLst>
                </p14:cNvPr>
                <p14:cNvContentPartPr/>
                <p14:nvPr/>
              </p14:nvContentPartPr>
              <p14:xfrm>
                <a:off x="10055009" y="2202447"/>
                <a:ext cx="89640" cy="396000"/>
              </p14:xfrm>
            </p:contentPart>
          </mc:Choice>
          <mc:Fallback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6433B9E5-31D8-E9F1-6ED3-5BAB1F4D679C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10046009" y="2193447"/>
                  <a:ext cx="107280" cy="41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5A19AD62-15EC-CA7A-B876-E3CC5359061B}"/>
                    </a:ext>
                  </a:extLst>
                </p14:cNvPr>
                <p14:cNvContentPartPr/>
                <p14:nvPr/>
              </p14:nvContentPartPr>
              <p14:xfrm>
                <a:off x="10423289" y="2289927"/>
                <a:ext cx="21600" cy="184320"/>
              </p14:xfrm>
            </p:contentPart>
          </mc:Choice>
          <mc:Fallback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5A19AD62-15EC-CA7A-B876-E3CC5359061B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10414649" y="2280927"/>
                  <a:ext cx="3924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484DE3E9-5C2B-A5C2-4474-022B4703D38A}"/>
                    </a:ext>
                  </a:extLst>
                </p14:cNvPr>
                <p14:cNvContentPartPr/>
                <p14:nvPr/>
              </p14:nvContentPartPr>
              <p14:xfrm>
                <a:off x="10554329" y="2299647"/>
                <a:ext cx="13320" cy="174600"/>
              </p14:xfrm>
            </p:contentPart>
          </mc:Choice>
          <mc:Fallback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484DE3E9-5C2B-A5C2-4474-022B4703D38A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10545689" y="2290647"/>
                  <a:ext cx="3096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691C7DD1-5AD5-BEE8-00DD-C19F0F157317}"/>
                    </a:ext>
                  </a:extLst>
                </p14:cNvPr>
                <p14:cNvContentPartPr/>
                <p14:nvPr/>
              </p14:nvContentPartPr>
              <p14:xfrm>
                <a:off x="10537049" y="2313687"/>
                <a:ext cx="155880" cy="191160"/>
              </p14:xfrm>
            </p:contentPart>
          </mc:Choice>
          <mc:Fallback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691C7DD1-5AD5-BEE8-00DD-C19F0F157317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0528409" y="2304687"/>
                  <a:ext cx="17352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DD39ECF6-AAB6-96C3-8A75-CE870B66A5C3}"/>
                    </a:ext>
                  </a:extLst>
                </p14:cNvPr>
                <p14:cNvContentPartPr/>
                <p14:nvPr/>
              </p14:nvContentPartPr>
              <p14:xfrm>
                <a:off x="10767089" y="2368407"/>
                <a:ext cx="145800" cy="266760"/>
              </p14:xfrm>
            </p:contentPart>
          </mc:Choice>
          <mc:Fallback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DD39ECF6-AAB6-96C3-8A75-CE870B66A5C3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0758449" y="2359407"/>
                  <a:ext cx="163440" cy="28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2E44BA27-C2D6-76A0-DBC4-ADEA36B73445}"/>
                    </a:ext>
                  </a:extLst>
                </p14:cNvPr>
                <p14:cNvContentPartPr/>
                <p14:nvPr/>
              </p14:nvContentPartPr>
              <p14:xfrm>
                <a:off x="10989209" y="2360487"/>
                <a:ext cx="132480" cy="132120"/>
              </p14:xfrm>
            </p:contentPart>
          </mc:Choice>
          <mc:Fallback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2E44BA27-C2D6-76A0-DBC4-ADEA36B73445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0980569" y="2351847"/>
                  <a:ext cx="15012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9ADB882F-0BE3-EACE-1974-31A2A871D222}"/>
                    </a:ext>
                  </a:extLst>
                </p14:cNvPr>
                <p14:cNvContentPartPr/>
                <p14:nvPr/>
              </p14:nvContentPartPr>
              <p14:xfrm>
                <a:off x="10996769" y="2212887"/>
                <a:ext cx="20160" cy="34560"/>
              </p14:xfrm>
            </p:contentPart>
          </mc:Choice>
          <mc:Fallback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9ADB882F-0BE3-EACE-1974-31A2A871D222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987769" y="2203887"/>
                  <a:ext cx="3780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52654116-ED92-4C90-424C-0CEE832D7264}"/>
                    </a:ext>
                  </a:extLst>
                </p14:cNvPr>
                <p14:cNvContentPartPr/>
                <p14:nvPr/>
              </p14:nvContentPartPr>
              <p14:xfrm>
                <a:off x="11173169" y="2319087"/>
                <a:ext cx="191520" cy="195840"/>
              </p14:xfrm>
            </p:contentPart>
          </mc:Choice>
          <mc:Fallback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52654116-ED92-4C90-424C-0CEE832D7264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1164529" y="2310087"/>
                  <a:ext cx="20916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1FD7955C-C918-69D3-47F1-7A45D90BF91F}"/>
                    </a:ext>
                  </a:extLst>
                </p14:cNvPr>
                <p14:cNvContentPartPr/>
                <p14:nvPr/>
              </p14:nvContentPartPr>
              <p14:xfrm>
                <a:off x="11417609" y="2329887"/>
                <a:ext cx="133920" cy="189000"/>
              </p14:xfrm>
            </p:contentPart>
          </mc:Choice>
          <mc:Fallback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1FD7955C-C918-69D3-47F1-7A45D90BF91F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1408969" y="2320887"/>
                  <a:ext cx="15156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522CD7DE-7948-C20D-4C32-F3CF4410B8FE}"/>
                    </a:ext>
                  </a:extLst>
                </p14:cNvPr>
                <p14:cNvContentPartPr/>
                <p14:nvPr/>
              </p14:nvContentPartPr>
              <p14:xfrm>
                <a:off x="11572049" y="2381367"/>
                <a:ext cx="162720" cy="303120"/>
              </p14:xfrm>
            </p:contentPart>
          </mc:Choice>
          <mc:Fallback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522CD7DE-7948-C20D-4C32-F3CF4410B8FE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1563409" y="2372367"/>
                  <a:ext cx="180360" cy="32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2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7A514AF7-9E94-1C42-ED7A-B3252FCAF60A}"/>
                    </a:ext>
                  </a:extLst>
                </p14:cNvPr>
                <p14:cNvContentPartPr/>
                <p14:nvPr/>
              </p14:nvContentPartPr>
              <p14:xfrm>
                <a:off x="11799209" y="2379207"/>
                <a:ext cx="191160" cy="161280"/>
              </p14:xfrm>
            </p:contentPart>
          </mc:Choice>
          <mc:Fallback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7A514AF7-9E94-1C42-ED7A-B3252FCAF60A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1790569" y="2370207"/>
                  <a:ext cx="208800" cy="17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8" name="Group 287">
            <a:extLst>
              <a:ext uri="{FF2B5EF4-FFF2-40B4-BE49-F238E27FC236}">
                <a16:creationId xmlns:a16="http://schemas.microsoft.com/office/drawing/2014/main" id="{C00581CB-D573-5DA7-D17A-A992D3142936}"/>
              </a:ext>
            </a:extLst>
          </p:cNvPr>
          <p:cNvGrpSpPr/>
          <p:nvPr/>
        </p:nvGrpSpPr>
        <p:grpSpPr>
          <a:xfrm>
            <a:off x="387209" y="2705007"/>
            <a:ext cx="1405440" cy="540720"/>
            <a:chOff x="387209" y="2705007"/>
            <a:chExt cx="1405440" cy="540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EA766A63-B370-EF0D-7FA6-A14EE2EE29D2}"/>
                    </a:ext>
                  </a:extLst>
                </p14:cNvPr>
                <p14:cNvContentPartPr/>
                <p14:nvPr/>
              </p14:nvContentPartPr>
              <p14:xfrm>
                <a:off x="502769" y="3159687"/>
                <a:ext cx="1800" cy="2160"/>
              </p14:xfrm>
            </p:contentPart>
          </mc:Choice>
          <mc:Fallback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EA766A63-B370-EF0D-7FA6-A14EE2EE29D2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493769" y="3150687"/>
                  <a:ext cx="194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BAF3894D-73D0-E4C9-533E-3DD2B0FECA1C}"/>
                    </a:ext>
                  </a:extLst>
                </p14:cNvPr>
                <p14:cNvContentPartPr/>
                <p14:nvPr/>
              </p14:nvContentPartPr>
              <p14:xfrm>
                <a:off x="500249" y="3154647"/>
                <a:ext cx="1800" cy="8640"/>
              </p14:xfrm>
            </p:contentPart>
          </mc:Choice>
          <mc:Fallback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BAF3894D-73D0-E4C9-533E-3DD2B0FECA1C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491249" y="3146007"/>
                  <a:ext cx="194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09C75B12-EEBD-5F77-3583-9688E37BB00F}"/>
                    </a:ext>
                  </a:extLst>
                </p14:cNvPr>
                <p14:cNvContentPartPr/>
                <p14:nvPr/>
              </p14:nvContentPartPr>
              <p14:xfrm>
                <a:off x="448049" y="2949087"/>
                <a:ext cx="11160" cy="37080"/>
              </p14:xfrm>
            </p:contentPart>
          </mc:Choice>
          <mc:Fallback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09C75B12-EEBD-5F77-3583-9688E37BB00F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439409" y="2940087"/>
                  <a:ext cx="2880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2163CDD5-0174-5089-4A74-2BDB9480419B}"/>
                    </a:ext>
                  </a:extLst>
                </p14:cNvPr>
                <p14:cNvContentPartPr/>
                <p14:nvPr/>
              </p14:nvContentPartPr>
              <p14:xfrm>
                <a:off x="387209" y="2705007"/>
                <a:ext cx="173880" cy="420840"/>
              </p14:xfrm>
            </p:contentPart>
          </mc:Choice>
          <mc:Fallback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2163CDD5-0174-5089-4A74-2BDB9480419B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378569" y="2696007"/>
                  <a:ext cx="191520" cy="43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2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20147BA4-6280-2689-FD7A-C5F8D9623466}"/>
                    </a:ext>
                  </a:extLst>
                </p14:cNvPr>
                <p14:cNvContentPartPr/>
                <p14:nvPr/>
              </p14:nvContentPartPr>
              <p14:xfrm>
                <a:off x="610769" y="2942967"/>
                <a:ext cx="135720" cy="167040"/>
              </p14:xfrm>
            </p:contentPart>
          </mc:Choice>
          <mc:Fallback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20147BA4-6280-2689-FD7A-C5F8D9623466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601769" y="2934327"/>
                  <a:ext cx="15336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0340698A-9F64-2493-0E60-4E627C0FEEBD}"/>
                    </a:ext>
                  </a:extLst>
                </p14:cNvPr>
                <p14:cNvContentPartPr/>
                <p14:nvPr/>
              </p14:nvContentPartPr>
              <p14:xfrm>
                <a:off x="663329" y="2750727"/>
                <a:ext cx="6840" cy="23400"/>
              </p14:xfrm>
            </p:contentPart>
          </mc:Choice>
          <mc:Fallback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0340698A-9F64-2493-0E60-4E627C0FEEBD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654689" y="2741727"/>
                  <a:ext cx="2448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03F548EF-A42D-F753-07BA-4EFED34052C0}"/>
                    </a:ext>
                  </a:extLst>
                </p14:cNvPr>
                <p14:cNvContentPartPr/>
                <p14:nvPr/>
              </p14:nvContentPartPr>
              <p14:xfrm>
                <a:off x="801929" y="2903727"/>
                <a:ext cx="178560" cy="185760"/>
              </p14:xfrm>
            </p:contentPart>
          </mc:Choice>
          <mc:Fallback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03F548EF-A42D-F753-07BA-4EFED34052C0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792929" y="2894727"/>
                  <a:ext cx="19620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CC1C52E9-F30E-E982-4833-E5A092F284FF}"/>
                    </a:ext>
                  </a:extLst>
                </p14:cNvPr>
                <p14:cNvContentPartPr/>
                <p14:nvPr/>
              </p14:nvContentPartPr>
              <p14:xfrm>
                <a:off x="1050329" y="2893287"/>
                <a:ext cx="178200" cy="188280"/>
              </p14:xfrm>
            </p:contentPart>
          </mc:Choice>
          <mc:Fallback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CC1C52E9-F30E-E982-4833-E5A092F284FF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41689" y="2884647"/>
                  <a:ext cx="19584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3856F159-D62A-2D84-97E8-CCBFE7511A44}"/>
                    </a:ext>
                  </a:extLst>
                </p14:cNvPr>
                <p14:cNvContentPartPr/>
                <p14:nvPr/>
              </p14:nvContentPartPr>
              <p14:xfrm>
                <a:off x="1330409" y="2898327"/>
                <a:ext cx="171000" cy="141480"/>
              </p14:xfrm>
            </p:contentPart>
          </mc:Choice>
          <mc:Fallback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3856F159-D62A-2D84-97E8-CCBFE7511A44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321409" y="2889327"/>
                  <a:ext cx="1886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C06E2B91-019D-0804-0114-FF6F06890508}"/>
                    </a:ext>
                  </a:extLst>
                </p14:cNvPr>
                <p14:cNvContentPartPr/>
                <p14:nvPr/>
              </p14:nvContentPartPr>
              <p14:xfrm>
                <a:off x="1259129" y="2809047"/>
                <a:ext cx="92520" cy="436680"/>
              </p14:xfrm>
            </p:contentPart>
          </mc:Choice>
          <mc:Fallback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C06E2B91-019D-0804-0114-FF6F06890508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250129" y="2800407"/>
                  <a:ext cx="110160" cy="45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14E69302-C3F3-5CBB-80A7-77EBBBB56316}"/>
                    </a:ext>
                  </a:extLst>
                </p14:cNvPr>
                <p14:cNvContentPartPr/>
                <p14:nvPr/>
              </p14:nvContentPartPr>
              <p14:xfrm>
                <a:off x="1565489" y="2888607"/>
                <a:ext cx="227160" cy="197640"/>
              </p14:xfrm>
            </p:contentPart>
          </mc:Choice>
          <mc:Fallback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14E69302-C3F3-5CBB-80A7-77EBBBB56316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556849" y="2879607"/>
                  <a:ext cx="244800" cy="215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3EA31E88-ADC8-13E7-877A-A4305D04AF44}"/>
              </a:ext>
            </a:extLst>
          </p:cNvPr>
          <p:cNvGrpSpPr/>
          <p:nvPr/>
        </p:nvGrpSpPr>
        <p:grpSpPr>
          <a:xfrm>
            <a:off x="2271089" y="2834967"/>
            <a:ext cx="551160" cy="329040"/>
            <a:chOff x="2271089" y="2834967"/>
            <a:chExt cx="551160" cy="329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6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A16F4375-A85D-D389-0BF3-25CD0C5B8688}"/>
                    </a:ext>
                  </a:extLst>
                </p14:cNvPr>
                <p14:cNvContentPartPr/>
                <p14:nvPr/>
              </p14:nvContentPartPr>
              <p14:xfrm>
                <a:off x="2295569" y="2910567"/>
                <a:ext cx="38160" cy="150480"/>
              </p14:xfrm>
            </p:contentPart>
          </mc:Choice>
          <mc:Fallback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A16F4375-A85D-D389-0BF3-25CD0C5B8688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2286929" y="2901927"/>
                  <a:ext cx="5580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8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0773D364-231F-CA0E-BA21-023CB1462C3F}"/>
                    </a:ext>
                  </a:extLst>
                </p14:cNvPr>
                <p14:cNvContentPartPr/>
                <p14:nvPr/>
              </p14:nvContentPartPr>
              <p14:xfrm>
                <a:off x="2271089" y="2834967"/>
                <a:ext cx="177480" cy="329040"/>
              </p14:xfrm>
            </p:contentPart>
          </mc:Choice>
          <mc:Fallback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0773D364-231F-CA0E-BA21-023CB1462C3F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2262089" y="2826327"/>
                  <a:ext cx="195120" cy="34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0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0101209F-DA91-C343-C4D8-891E30885673}"/>
                    </a:ext>
                  </a:extLst>
                </p14:cNvPr>
                <p14:cNvContentPartPr/>
                <p14:nvPr/>
              </p14:nvContentPartPr>
              <p14:xfrm>
                <a:off x="2539649" y="2890407"/>
                <a:ext cx="115920" cy="187560"/>
              </p14:xfrm>
            </p:contentPart>
          </mc:Choice>
          <mc:Fallback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0101209F-DA91-C343-C4D8-891E30885673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2530649" y="2881767"/>
                  <a:ext cx="13356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2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800C6AD2-4818-8308-7096-46313796BD45}"/>
                    </a:ext>
                  </a:extLst>
                </p14:cNvPr>
                <p14:cNvContentPartPr/>
                <p14:nvPr/>
              </p14:nvContentPartPr>
              <p14:xfrm>
                <a:off x="2691929" y="2856567"/>
                <a:ext cx="130320" cy="187200"/>
              </p14:xfrm>
            </p:contentPart>
          </mc:Choice>
          <mc:Fallback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800C6AD2-4818-8308-7096-46313796BD45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2683289" y="2847567"/>
                  <a:ext cx="147960" cy="20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D8FE38E7-7C28-B7D6-2AB9-E41BB8CFDA68}"/>
              </a:ext>
            </a:extLst>
          </p:cNvPr>
          <p:cNvGrpSpPr/>
          <p:nvPr/>
        </p:nvGrpSpPr>
        <p:grpSpPr>
          <a:xfrm>
            <a:off x="3392129" y="2706807"/>
            <a:ext cx="2633400" cy="612360"/>
            <a:chOff x="3392129" y="2706807"/>
            <a:chExt cx="2633400" cy="612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4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3988CD61-08E9-6974-39F9-5E96263A5D82}"/>
                    </a:ext>
                  </a:extLst>
                </p14:cNvPr>
                <p14:cNvContentPartPr/>
                <p14:nvPr/>
              </p14:nvContentPartPr>
              <p14:xfrm>
                <a:off x="3392129" y="2853327"/>
                <a:ext cx="133920" cy="201240"/>
              </p14:xfrm>
            </p:contentPart>
          </mc:Choice>
          <mc:Fallback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3988CD61-08E9-6974-39F9-5E96263A5D82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3383129" y="2844687"/>
                  <a:ext cx="151560" cy="21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6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2E9121F1-1D4B-3EDB-D36F-B1CFC44D9FE5}"/>
                    </a:ext>
                  </a:extLst>
                </p14:cNvPr>
                <p14:cNvContentPartPr/>
                <p14:nvPr/>
              </p14:nvContentPartPr>
              <p14:xfrm>
                <a:off x="3592649" y="2900487"/>
                <a:ext cx="185040" cy="146160"/>
              </p14:xfrm>
            </p:contentPart>
          </mc:Choice>
          <mc:Fallback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2E9121F1-1D4B-3EDB-D36F-B1CFC44D9FE5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3583649" y="2891847"/>
                  <a:ext cx="20268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8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DDB019A3-015A-EE41-18BF-F53B24A3582A}"/>
                    </a:ext>
                  </a:extLst>
                </p14:cNvPr>
                <p14:cNvContentPartPr/>
                <p14:nvPr/>
              </p14:nvContentPartPr>
              <p14:xfrm>
                <a:off x="3587609" y="2735967"/>
                <a:ext cx="60480" cy="583200"/>
              </p14:xfrm>
            </p:contentPart>
          </mc:Choice>
          <mc:Fallback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DDB019A3-015A-EE41-18BF-F53B24A3582A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3578609" y="2726967"/>
                  <a:ext cx="78120" cy="60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0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6F347821-3EA8-0D89-8147-ABD745D9A445}"/>
                    </a:ext>
                  </a:extLst>
                </p14:cNvPr>
                <p14:cNvContentPartPr/>
                <p14:nvPr/>
              </p14:nvContentPartPr>
              <p14:xfrm>
                <a:off x="3858329" y="2849727"/>
                <a:ext cx="184680" cy="161640"/>
              </p14:xfrm>
            </p:contentPart>
          </mc:Choice>
          <mc:Fallback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6F347821-3EA8-0D89-8147-ABD745D9A44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3849329" y="2840727"/>
                  <a:ext cx="20232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2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8F3BB32B-1A60-C90B-CE2E-CC6415F4CBE4}"/>
                    </a:ext>
                  </a:extLst>
                </p14:cNvPr>
                <p14:cNvContentPartPr/>
                <p14:nvPr/>
              </p14:nvContentPartPr>
              <p14:xfrm>
                <a:off x="3919169" y="2763687"/>
                <a:ext cx="34200" cy="396360"/>
              </p14:xfrm>
            </p:contentPart>
          </mc:Choice>
          <mc:Fallback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8F3BB32B-1A60-C90B-CE2E-CC6415F4CBE4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3910529" y="2755047"/>
                  <a:ext cx="51840" cy="41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4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A0947B55-A169-1DAB-50AD-14B9A14C1343}"/>
                    </a:ext>
                  </a:extLst>
                </p14:cNvPr>
                <p14:cNvContentPartPr/>
                <p14:nvPr/>
              </p14:nvContentPartPr>
              <p14:xfrm>
                <a:off x="4127249" y="2845767"/>
                <a:ext cx="140400" cy="172440"/>
              </p14:xfrm>
            </p:contentPart>
          </mc:Choice>
          <mc:Fallback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A0947B55-A169-1DAB-50AD-14B9A14C1343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4118609" y="2837127"/>
                  <a:ext cx="15804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6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D6AEB73F-DF75-85DF-EB59-C4549BA56DA8}"/>
                    </a:ext>
                  </a:extLst>
                </p14:cNvPr>
                <p14:cNvContentPartPr/>
                <p14:nvPr/>
              </p14:nvContentPartPr>
              <p14:xfrm>
                <a:off x="4427489" y="2811207"/>
                <a:ext cx="106200" cy="177480"/>
              </p14:xfrm>
            </p:contentPart>
          </mc:Choice>
          <mc:Fallback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D6AEB73F-DF75-85DF-EB59-C4549BA56DA8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4418849" y="2802207"/>
                  <a:ext cx="12384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8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B908638E-EA0C-C3B8-CBF1-9D5349C8010F}"/>
                    </a:ext>
                  </a:extLst>
                </p14:cNvPr>
                <p14:cNvContentPartPr/>
                <p14:nvPr/>
              </p14:nvContentPartPr>
              <p14:xfrm>
                <a:off x="4665449" y="2825247"/>
                <a:ext cx="5760" cy="171000"/>
              </p14:xfrm>
            </p:contentPart>
          </mc:Choice>
          <mc:Fallback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B908638E-EA0C-C3B8-CBF1-9D5349C8010F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4656809" y="2816247"/>
                  <a:ext cx="2340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0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7AA7A7A7-58B9-9DF2-77BE-BF1BBAC8221A}"/>
                    </a:ext>
                  </a:extLst>
                </p14:cNvPr>
                <p14:cNvContentPartPr/>
                <p14:nvPr/>
              </p14:nvContentPartPr>
              <p14:xfrm>
                <a:off x="4650689" y="2714007"/>
                <a:ext cx="9360" cy="15480"/>
              </p14:xfrm>
            </p:contentPart>
          </mc:Choice>
          <mc:Fallback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7AA7A7A7-58B9-9DF2-77BE-BF1BBAC8221A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4642049" y="2705367"/>
                  <a:ext cx="2700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2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0B0EB180-20EA-2CEC-97E2-593FB559F97F}"/>
                    </a:ext>
                  </a:extLst>
                </p14:cNvPr>
                <p14:cNvContentPartPr/>
                <p14:nvPr/>
              </p14:nvContentPartPr>
              <p14:xfrm>
                <a:off x="4761569" y="2706807"/>
                <a:ext cx="245880" cy="537480"/>
              </p14:xfrm>
            </p:contentPart>
          </mc:Choice>
          <mc:Fallback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0B0EB180-20EA-2CEC-97E2-593FB559F97F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4752929" y="2698167"/>
                  <a:ext cx="263520" cy="55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4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6C1D1820-C294-EA23-7059-88399E7A9DF5}"/>
                    </a:ext>
                  </a:extLst>
                </p14:cNvPr>
                <p14:cNvContentPartPr/>
                <p14:nvPr/>
              </p14:nvContentPartPr>
              <p14:xfrm>
                <a:off x="5069369" y="2865927"/>
                <a:ext cx="115920" cy="171720"/>
              </p14:xfrm>
            </p:contentPart>
          </mc:Choice>
          <mc:Fallback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6C1D1820-C294-EA23-7059-88399E7A9DF5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5060369" y="2857287"/>
                  <a:ext cx="13356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6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7F59FD23-33F0-06F7-C13C-CA7ADA51A9E1}"/>
                    </a:ext>
                  </a:extLst>
                </p14:cNvPr>
                <p14:cNvContentPartPr/>
                <p14:nvPr/>
              </p14:nvContentPartPr>
              <p14:xfrm>
                <a:off x="5272409" y="2826687"/>
                <a:ext cx="399240" cy="205560"/>
              </p14:xfrm>
            </p:contentPart>
          </mc:Choice>
          <mc:Fallback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7F59FD23-33F0-06F7-C13C-CA7ADA51A9E1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5263409" y="2818047"/>
                  <a:ext cx="41688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8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F6651918-58CA-8DE7-AB77-C53DDCEF9D91}"/>
                    </a:ext>
                  </a:extLst>
                </p14:cNvPr>
                <p14:cNvContentPartPr/>
                <p14:nvPr/>
              </p14:nvContentPartPr>
              <p14:xfrm>
                <a:off x="5722409" y="2825967"/>
                <a:ext cx="303120" cy="183240"/>
              </p14:xfrm>
            </p:contentPart>
          </mc:Choice>
          <mc:Fallback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F6651918-58CA-8DE7-AB77-C53DDCEF9D91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5713769" y="2816967"/>
                  <a:ext cx="320760" cy="2008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77160827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E386D47-E356-1F3E-68B4-6F45FC9D9985}"/>
                  </a:ext>
                </a:extLst>
              </p14:cNvPr>
              <p14:cNvContentPartPr/>
              <p14:nvPr/>
            </p14:nvContentPartPr>
            <p14:xfrm>
              <a:off x="1719209" y="200729"/>
              <a:ext cx="143280" cy="2923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E386D47-E356-1F3E-68B4-6F45FC9D998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10209" y="192089"/>
                <a:ext cx="160920" cy="309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0" name="Group 9">
            <a:extLst>
              <a:ext uri="{FF2B5EF4-FFF2-40B4-BE49-F238E27FC236}">
                <a16:creationId xmlns:a16="http://schemas.microsoft.com/office/drawing/2014/main" id="{3D417CA0-B359-FAEB-C5C2-B22947BE2B0A}"/>
              </a:ext>
            </a:extLst>
          </p:cNvPr>
          <p:cNvGrpSpPr/>
          <p:nvPr/>
        </p:nvGrpSpPr>
        <p:grpSpPr>
          <a:xfrm>
            <a:off x="2043929" y="165809"/>
            <a:ext cx="595080" cy="355320"/>
            <a:chOff x="2043929" y="165809"/>
            <a:chExt cx="595080" cy="355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D55935EE-75ED-97F2-8D67-641BED67CA3E}"/>
                    </a:ext>
                  </a:extLst>
                </p14:cNvPr>
                <p14:cNvContentPartPr/>
                <p14:nvPr/>
              </p14:nvContentPartPr>
              <p14:xfrm>
                <a:off x="2043929" y="206129"/>
                <a:ext cx="113760" cy="31500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D55935EE-75ED-97F2-8D67-641BED67CA3E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035289" y="197129"/>
                  <a:ext cx="131400" cy="33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C9A4F935-6E83-7523-EE98-FCF15A25359F}"/>
                    </a:ext>
                  </a:extLst>
                </p14:cNvPr>
                <p14:cNvContentPartPr/>
                <p14:nvPr/>
              </p14:nvContentPartPr>
              <p14:xfrm>
                <a:off x="2309969" y="165809"/>
                <a:ext cx="146880" cy="28764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C9A4F935-6E83-7523-EE98-FCF15A25359F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301329" y="157169"/>
                  <a:ext cx="16452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510071E3-437B-DDEC-D463-7D3656F77107}"/>
                    </a:ext>
                  </a:extLst>
                </p14:cNvPr>
                <p14:cNvContentPartPr/>
                <p14:nvPr/>
              </p14:nvContentPartPr>
              <p14:xfrm>
                <a:off x="2576369" y="371729"/>
                <a:ext cx="62640" cy="13104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510071E3-437B-DDEC-D463-7D3656F77107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567369" y="362729"/>
                  <a:ext cx="80280" cy="148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EE3FA43-ED02-EE89-C8C7-890282889146}"/>
              </a:ext>
            </a:extLst>
          </p:cNvPr>
          <p:cNvGrpSpPr/>
          <p:nvPr/>
        </p:nvGrpSpPr>
        <p:grpSpPr>
          <a:xfrm>
            <a:off x="2847809" y="203609"/>
            <a:ext cx="421200" cy="324000"/>
            <a:chOff x="2847809" y="203609"/>
            <a:chExt cx="421200" cy="324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F6947A9D-E980-D2A0-4661-93A4965C2905}"/>
                    </a:ext>
                  </a:extLst>
                </p14:cNvPr>
                <p14:cNvContentPartPr/>
                <p14:nvPr/>
              </p14:nvContentPartPr>
              <p14:xfrm>
                <a:off x="2847809" y="203609"/>
                <a:ext cx="169560" cy="27324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F6947A9D-E980-D2A0-4661-93A4965C2905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838809" y="194969"/>
                  <a:ext cx="187200" cy="29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48102CBE-D0B7-4854-91E2-3E88E5102C22}"/>
                    </a:ext>
                  </a:extLst>
                </p14:cNvPr>
                <p14:cNvContentPartPr/>
                <p14:nvPr/>
              </p14:nvContentPartPr>
              <p14:xfrm>
                <a:off x="3122849" y="215129"/>
                <a:ext cx="146160" cy="312480"/>
              </p14:xfrm>
            </p:contentPart>
          </mc:Choice>
          <mc:Fallback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48102CBE-D0B7-4854-91E2-3E88E5102C22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113849" y="206129"/>
                  <a:ext cx="163800" cy="330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9CE8C51A-CCE8-408E-5346-5D49202347B0}"/>
                  </a:ext>
                </a:extLst>
              </p14:cNvPr>
              <p14:cNvContentPartPr/>
              <p14:nvPr/>
            </p14:nvContentPartPr>
            <p14:xfrm>
              <a:off x="3518129" y="430049"/>
              <a:ext cx="42840" cy="122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9CE8C51A-CCE8-408E-5346-5D49202347B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09129" y="421049"/>
                <a:ext cx="6048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425B6FD-B8FC-9ACD-3E9C-8A5BF17EAA5F}"/>
                  </a:ext>
                </a:extLst>
              </p14:cNvPr>
              <p14:cNvContentPartPr/>
              <p14:nvPr/>
            </p14:nvContentPartPr>
            <p14:xfrm>
              <a:off x="3751769" y="170489"/>
              <a:ext cx="189000" cy="30888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425B6FD-B8FC-9ACD-3E9C-8A5BF17EAA5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42769" y="161849"/>
                <a:ext cx="206640" cy="326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9" name="Group 18">
            <a:extLst>
              <a:ext uri="{FF2B5EF4-FFF2-40B4-BE49-F238E27FC236}">
                <a16:creationId xmlns:a16="http://schemas.microsoft.com/office/drawing/2014/main" id="{720341C3-0396-E15C-CF24-90DDFF895442}"/>
              </a:ext>
            </a:extLst>
          </p:cNvPr>
          <p:cNvGrpSpPr/>
          <p:nvPr/>
        </p:nvGrpSpPr>
        <p:grpSpPr>
          <a:xfrm>
            <a:off x="4110329" y="120809"/>
            <a:ext cx="348120" cy="427680"/>
            <a:chOff x="4110329" y="120809"/>
            <a:chExt cx="348120" cy="427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B76DFD09-13E3-52E1-EEE9-B9850F84C02F}"/>
                    </a:ext>
                  </a:extLst>
                </p14:cNvPr>
                <p14:cNvContentPartPr/>
                <p14:nvPr/>
              </p14:nvContentPartPr>
              <p14:xfrm>
                <a:off x="4110329" y="190649"/>
                <a:ext cx="162000" cy="281880"/>
              </p14:xfrm>
            </p:contentPart>
          </mc:Choice>
          <mc:Fallback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B76DFD09-13E3-52E1-EEE9-B9850F84C02F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101689" y="181649"/>
                  <a:ext cx="17964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AB9D4E07-8079-6ECE-DCE6-BB2CFEA6ACCA}"/>
                    </a:ext>
                  </a:extLst>
                </p14:cNvPr>
                <p14:cNvContentPartPr/>
                <p14:nvPr/>
              </p14:nvContentPartPr>
              <p14:xfrm>
                <a:off x="4301849" y="120809"/>
                <a:ext cx="156600" cy="427680"/>
              </p14:xfrm>
            </p:contentPart>
          </mc:Choice>
          <mc:Fallback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AB9D4E07-8079-6ECE-DCE6-BB2CFEA6ACC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293209" y="112169"/>
                  <a:ext cx="174240" cy="445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3BEE7017-0F65-A2CE-1EEF-28E28BF436DA}"/>
              </a:ext>
            </a:extLst>
          </p:cNvPr>
          <p:cNvGrpSpPr/>
          <p:nvPr/>
        </p:nvGrpSpPr>
        <p:grpSpPr>
          <a:xfrm>
            <a:off x="423569" y="1167329"/>
            <a:ext cx="390960" cy="334080"/>
            <a:chOff x="423569" y="1167329"/>
            <a:chExt cx="390960" cy="334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9E059AA2-8D10-FA9D-0D41-C6C628FFB78C}"/>
                    </a:ext>
                  </a:extLst>
                </p14:cNvPr>
                <p14:cNvContentPartPr/>
                <p14:nvPr/>
              </p14:nvContentPartPr>
              <p14:xfrm>
                <a:off x="423569" y="1167329"/>
                <a:ext cx="83160" cy="334080"/>
              </p14:xfrm>
            </p:contentPart>
          </mc:Choice>
          <mc:Fallback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9E059AA2-8D10-FA9D-0D41-C6C628FFB78C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14929" y="1158689"/>
                  <a:ext cx="100800" cy="35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4A3070F6-3C35-9613-6F1F-16C5D168124F}"/>
                    </a:ext>
                  </a:extLst>
                </p14:cNvPr>
                <p14:cNvContentPartPr/>
                <p14:nvPr/>
              </p14:nvContentPartPr>
              <p14:xfrm>
                <a:off x="656129" y="1171289"/>
                <a:ext cx="158400" cy="280800"/>
              </p14:xfrm>
            </p:contentPart>
          </mc:Choice>
          <mc:Fallback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4A3070F6-3C35-9613-6F1F-16C5D168124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647489" y="1162289"/>
                  <a:ext cx="176040" cy="298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C19F481-34B5-51FF-845E-896EA6D0B551}"/>
                  </a:ext>
                </a:extLst>
              </p14:cNvPr>
              <p14:cNvContentPartPr/>
              <p14:nvPr/>
            </p14:nvContentPartPr>
            <p14:xfrm>
              <a:off x="1285769" y="1240409"/>
              <a:ext cx="182880" cy="26964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C19F481-34B5-51FF-845E-896EA6D0B55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77129" y="1231769"/>
                <a:ext cx="200520" cy="28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D6E40C8-B492-F70B-9B9A-7E36E10BD1FB}"/>
                  </a:ext>
                </a:extLst>
              </p14:cNvPr>
              <p14:cNvContentPartPr/>
              <p14:nvPr/>
            </p14:nvContentPartPr>
            <p14:xfrm>
              <a:off x="567209" y="1759169"/>
              <a:ext cx="153000" cy="2804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D6E40C8-B492-F70B-9B9A-7E36E10BD1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8569" y="1750529"/>
                <a:ext cx="170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2F098B-F140-D1A9-4886-AAA137BB7447}"/>
                  </a:ext>
                </a:extLst>
              </p14:cNvPr>
              <p14:cNvContentPartPr/>
              <p14:nvPr/>
            </p14:nvContentPartPr>
            <p14:xfrm>
              <a:off x="1226729" y="1806689"/>
              <a:ext cx="158400" cy="25560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2F098B-F140-D1A9-4886-AAA137BB74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18089" y="1797689"/>
                <a:ext cx="17604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E00DC23-4289-E3D1-DCF6-A827B97CAF54}"/>
                  </a:ext>
                </a:extLst>
              </p14:cNvPr>
              <p14:cNvContentPartPr/>
              <p14:nvPr/>
            </p14:nvContentPartPr>
            <p14:xfrm>
              <a:off x="570449" y="2344169"/>
              <a:ext cx="148320" cy="30852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E00DC23-4289-E3D1-DCF6-A827B97CAF5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61809" y="2335529"/>
                <a:ext cx="16596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21B544C-5594-316A-B1BC-70BDF38DD71F}"/>
                  </a:ext>
                </a:extLst>
              </p14:cNvPr>
              <p14:cNvContentPartPr/>
              <p14:nvPr/>
            </p14:nvContentPartPr>
            <p14:xfrm>
              <a:off x="1208009" y="2402489"/>
              <a:ext cx="144720" cy="27036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21B544C-5594-316A-B1BC-70BDF38DD71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99009" y="2393849"/>
                <a:ext cx="1623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ABB2AD7-DFC6-93BD-3695-CBB1C2B1FDDE}"/>
                  </a:ext>
                </a:extLst>
              </p14:cNvPr>
              <p14:cNvContentPartPr/>
              <p14:nvPr/>
            </p14:nvContentPartPr>
            <p14:xfrm>
              <a:off x="664769" y="2943929"/>
              <a:ext cx="127080" cy="21420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ABB2AD7-DFC6-93BD-3695-CBB1C2B1FDD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6129" y="2935289"/>
                <a:ext cx="14472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2F8FBBC-14F2-F975-145A-8734DA8D62DB}"/>
                  </a:ext>
                </a:extLst>
              </p14:cNvPr>
              <p14:cNvContentPartPr/>
              <p14:nvPr/>
            </p14:nvContentPartPr>
            <p14:xfrm>
              <a:off x="675569" y="3367649"/>
              <a:ext cx="185400" cy="2325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2F8FBBC-14F2-F975-145A-8734DA8D62D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6569" y="3359009"/>
                <a:ext cx="2030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260FE1E-8A78-229A-45BD-0B49C0708239}"/>
                  </a:ext>
                </a:extLst>
              </p14:cNvPr>
              <p14:cNvContentPartPr/>
              <p14:nvPr/>
            </p14:nvContentPartPr>
            <p14:xfrm>
              <a:off x="1169129" y="2955089"/>
              <a:ext cx="179280" cy="27324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260FE1E-8A78-229A-45BD-0B49C070823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160129" y="2946449"/>
                <a:ext cx="196920" cy="290880"/>
              </a:xfrm>
              <a:prstGeom prst="rect">
                <a:avLst/>
              </a:prstGeom>
            </p:spPr>
          </p:pic>
        </mc:Fallback>
      </mc:AlternateContent>
      <p:grpSp>
        <p:nvGrpSpPr>
          <p:cNvPr id="33" name="Group 32">
            <a:extLst>
              <a:ext uri="{FF2B5EF4-FFF2-40B4-BE49-F238E27FC236}">
                <a16:creationId xmlns:a16="http://schemas.microsoft.com/office/drawing/2014/main" id="{0A6B683A-7F0A-A22C-847E-AF9ABAA14969}"/>
              </a:ext>
            </a:extLst>
          </p:cNvPr>
          <p:cNvGrpSpPr/>
          <p:nvPr/>
        </p:nvGrpSpPr>
        <p:grpSpPr>
          <a:xfrm>
            <a:off x="317009" y="4373129"/>
            <a:ext cx="585720" cy="385200"/>
            <a:chOff x="317009" y="4373129"/>
            <a:chExt cx="585720" cy="385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96B87E3A-D77F-6895-692F-1BCFFAEFB34D}"/>
                    </a:ext>
                  </a:extLst>
                </p14:cNvPr>
                <p14:cNvContentPartPr/>
                <p14:nvPr/>
              </p14:nvContentPartPr>
              <p14:xfrm>
                <a:off x="317009" y="4373129"/>
                <a:ext cx="96480" cy="38520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96B87E3A-D77F-6895-692F-1BCFFAEFB34D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308369" y="4364489"/>
                  <a:ext cx="114120" cy="40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39B6175D-28C3-ADA5-D68C-D16D02C5CA44}"/>
                    </a:ext>
                  </a:extLst>
                </p14:cNvPr>
                <p14:cNvContentPartPr/>
                <p14:nvPr/>
              </p14:nvContentPartPr>
              <p14:xfrm>
                <a:off x="504929" y="4387169"/>
                <a:ext cx="201240" cy="315720"/>
              </p14:xfrm>
            </p:contentPart>
          </mc:Choice>
          <mc:Fallback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39B6175D-28C3-ADA5-D68C-D16D02C5CA4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495929" y="4378529"/>
                  <a:ext cx="218880" cy="33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11A6FE69-6B6F-B0DE-3252-6F28F4757D88}"/>
                    </a:ext>
                  </a:extLst>
                </p14:cNvPr>
                <p14:cNvContentPartPr/>
                <p14:nvPr/>
              </p14:nvContentPartPr>
              <p14:xfrm>
                <a:off x="742169" y="4563569"/>
                <a:ext cx="160560" cy="21600"/>
              </p14:xfrm>
            </p:contentPart>
          </mc:Choice>
          <mc:Fallback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11A6FE69-6B6F-B0DE-3252-6F28F4757D88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733169" y="4554929"/>
                  <a:ext cx="17820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F65A9475-47E7-EBD7-1F46-9A65BAC5FF07}"/>
                    </a:ext>
                  </a:extLst>
                </p14:cNvPr>
                <p14:cNvContentPartPr/>
                <p14:nvPr/>
              </p14:nvContentPartPr>
              <p14:xfrm>
                <a:off x="734969" y="4689929"/>
                <a:ext cx="132120" cy="10440"/>
              </p14:xfrm>
            </p:contentPart>
          </mc:Choice>
          <mc:Fallback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F65A9475-47E7-EBD7-1F46-9A65BAC5FF07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25969" y="4680929"/>
                  <a:ext cx="149760" cy="2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ED2CC258-F861-823F-9A36-50F2DCD11108}"/>
              </a:ext>
            </a:extLst>
          </p:cNvPr>
          <p:cNvGrpSpPr/>
          <p:nvPr/>
        </p:nvGrpSpPr>
        <p:grpSpPr>
          <a:xfrm>
            <a:off x="1142849" y="4190609"/>
            <a:ext cx="389160" cy="521640"/>
            <a:chOff x="1142849" y="4190609"/>
            <a:chExt cx="389160" cy="521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CE6D4033-01CD-EFF7-6245-B1750D7879A4}"/>
                    </a:ext>
                  </a:extLst>
                </p14:cNvPr>
                <p14:cNvContentPartPr/>
                <p14:nvPr/>
              </p14:nvContentPartPr>
              <p14:xfrm>
                <a:off x="1142849" y="4416329"/>
                <a:ext cx="166680" cy="295920"/>
              </p14:xfrm>
            </p:contentPart>
          </mc:Choice>
          <mc:Fallback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CE6D4033-01CD-EFF7-6245-B1750D7879A4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133849" y="4407329"/>
                  <a:ext cx="18432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A32ADCBD-9CAD-66BE-990F-9B661154DDBF}"/>
                    </a:ext>
                  </a:extLst>
                </p14:cNvPr>
                <p14:cNvContentPartPr/>
                <p14:nvPr/>
              </p14:nvContentPartPr>
              <p14:xfrm>
                <a:off x="1424729" y="4190609"/>
                <a:ext cx="107280" cy="268200"/>
              </p14:xfrm>
            </p:contentPart>
          </mc:Choice>
          <mc:Fallback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A32ADCBD-9CAD-66BE-990F-9B661154DDBF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416089" y="4181609"/>
                  <a:ext cx="124920" cy="285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AF72AB0D-AFA2-195B-9B88-D18033F8DE33}"/>
              </a:ext>
            </a:extLst>
          </p:cNvPr>
          <p:cNvGrpSpPr/>
          <p:nvPr/>
        </p:nvGrpSpPr>
        <p:grpSpPr>
          <a:xfrm>
            <a:off x="2872649" y="1164809"/>
            <a:ext cx="457920" cy="304560"/>
            <a:chOff x="2872649" y="1164809"/>
            <a:chExt cx="457920" cy="304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61C629B1-8B16-1BB4-EDD8-9F34B15F1339}"/>
                    </a:ext>
                  </a:extLst>
                </p14:cNvPr>
                <p14:cNvContentPartPr/>
                <p14:nvPr/>
              </p14:nvContentPartPr>
              <p14:xfrm>
                <a:off x="2872649" y="1192529"/>
                <a:ext cx="186480" cy="276840"/>
              </p14:xfrm>
            </p:contentPart>
          </mc:Choice>
          <mc:Fallback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61C629B1-8B16-1BB4-EDD8-9F34B15F1339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2864009" y="1183529"/>
                  <a:ext cx="20412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BAEC4052-7824-2E3C-A4EB-E5CD88A290FB}"/>
                    </a:ext>
                  </a:extLst>
                </p14:cNvPr>
                <p14:cNvContentPartPr/>
                <p14:nvPr/>
              </p14:nvContentPartPr>
              <p14:xfrm>
                <a:off x="3180449" y="1164809"/>
                <a:ext cx="150120" cy="281160"/>
              </p14:xfrm>
            </p:contentPart>
          </mc:Choice>
          <mc:Fallback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BAEC4052-7824-2E3C-A4EB-E5CD88A290FB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171449" y="1155809"/>
                  <a:ext cx="167760" cy="29880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0FF8359-6718-C1FD-D25B-B1F6381A0C93}"/>
              </a:ext>
            </a:extLst>
          </p:cNvPr>
          <p:cNvCxnSpPr/>
          <p:nvPr/>
        </p:nvCxnSpPr>
        <p:spPr>
          <a:xfrm>
            <a:off x="1031358" y="1164809"/>
            <a:ext cx="0" cy="273734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D621B325-B98D-C361-FDA6-EB811E6D58D5}"/>
              </a:ext>
            </a:extLst>
          </p:cNvPr>
          <p:cNvCxnSpPr/>
          <p:nvPr/>
        </p:nvCxnSpPr>
        <p:spPr>
          <a:xfrm>
            <a:off x="3518129" y="1052623"/>
            <a:ext cx="0" cy="313798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CA5E572-1761-D427-170A-98B328FBBCA0}"/>
                  </a:ext>
                </a:extLst>
              </p14:cNvPr>
              <p14:cNvContentPartPr/>
              <p14:nvPr/>
            </p14:nvContentPartPr>
            <p14:xfrm>
              <a:off x="3756809" y="1243289"/>
              <a:ext cx="185400" cy="2592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CA5E572-1761-D427-170A-98B328FBBCA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748169" y="1234649"/>
                <a:ext cx="203040" cy="276840"/>
              </a:xfrm>
              <a:prstGeom prst="rect">
                <a:avLst/>
              </a:prstGeom>
            </p:spPr>
          </p:pic>
        </mc:Fallback>
      </mc:AlternateContent>
      <p:grpSp>
        <p:nvGrpSpPr>
          <p:cNvPr id="47" name="Group 46">
            <a:extLst>
              <a:ext uri="{FF2B5EF4-FFF2-40B4-BE49-F238E27FC236}">
                <a16:creationId xmlns:a16="http://schemas.microsoft.com/office/drawing/2014/main" id="{6467C24A-C9EF-6145-6889-34E5027BD29B}"/>
              </a:ext>
            </a:extLst>
          </p:cNvPr>
          <p:cNvGrpSpPr/>
          <p:nvPr/>
        </p:nvGrpSpPr>
        <p:grpSpPr>
          <a:xfrm>
            <a:off x="2952929" y="1782569"/>
            <a:ext cx="350280" cy="272160"/>
            <a:chOff x="2952929" y="1782569"/>
            <a:chExt cx="350280" cy="272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3413BEA3-82FC-E745-2DAA-A518B56EADB3}"/>
                    </a:ext>
                  </a:extLst>
                </p14:cNvPr>
                <p14:cNvContentPartPr/>
                <p14:nvPr/>
              </p14:nvContentPartPr>
              <p14:xfrm>
                <a:off x="2952929" y="1782569"/>
                <a:ext cx="83520" cy="270360"/>
              </p14:xfrm>
            </p:contentPart>
          </mc:Choice>
          <mc:Fallback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3413BEA3-82FC-E745-2DAA-A518B56EADB3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944289" y="1773929"/>
                  <a:ext cx="10116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659852E0-BE59-D605-4731-4B1DF11CF3AB}"/>
                    </a:ext>
                  </a:extLst>
                </p14:cNvPr>
                <p14:cNvContentPartPr/>
                <p14:nvPr/>
              </p14:nvContentPartPr>
              <p14:xfrm>
                <a:off x="3164969" y="1802729"/>
                <a:ext cx="138240" cy="252000"/>
              </p14:xfrm>
            </p:contentPart>
          </mc:Choice>
          <mc:Fallback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659852E0-BE59-D605-4731-4B1DF11CF3AB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3155969" y="1794089"/>
                  <a:ext cx="155880" cy="269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5F1BA92-DCC1-6B21-24F6-0CC3D1A6B490}"/>
                  </a:ext>
                </a:extLst>
              </p14:cNvPr>
              <p14:cNvContentPartPr/>
              <p14:nvPr/>
            </p14:nvContentPartPr>
            <p14:xfrm>
              <a:off x="3731969" y="1786889"/>
              <a:ext cx="147960" cy="25020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5F1BA92-DCC1-6B21-24F6-0CC3D1A6B49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723329" y="1777889"/>
                <a:ext cx="165600" cy="26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A68269C-EA2F-0CB7-95B9-44224F971948}"/>
                  </a:ext>
                </a:extLst>
              </p14:cNvPr>
              <p14:cNvContentPartPr/>
              <p14:nvPr/>
            </p14:nvContentPartPr>
            <p14:xfrm>
              <a:off x="3153449" y="2258849"/>
              <a:ext cx="163800" cy="306000"/>
            </p14:xfrm>
          </p:contentPart>
        </mc:Choice>
        <mc:Fallback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A68269C-EA2F-0CB7-95B9-44224F97194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44809" y="2250209"/>
                <a:ext cx="1814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CA0E407-EE62-94D9-4164-73DB8CC331DB}"/>
                  </a:ext>
                </a:extLst>
              </p14:cNvPr>
              <p14:cNvContentPartPr/>
              <p14:nvPr/>
            </p14:nvContentPartPr>
            <p14:xfrm>
              <a:off x="3685529" y="2299889"/>
              <a:ext cx="160920" cy="300240"/>
            </p14:xfrm>
          </p:contentPart>
        </mc:Choice>
        <mc:Fallback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CA0E407-EE62-94D9-4164-73DB8CC331D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676529" y="2291249"/>
                <a:ext cx="178560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A4551F6-4932-6889-1C57-E805B66E8AAD}"/>
                  </a:ext>
                </a:extLst>
              </p14:cNvPr>
              <p14:cNvContentPartPr/>
              <p14:nvPr/>
            </p14:nvContentPartPr>
            <p14:xfrm>
              <a:off x="3134729" y="2871569"/>
              <a:ext cx="171360" cy="320400"/>
            </p14:xfrm>
          </p:contentPart>
        </mc:Choice>
        <mc:Fallback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A4551F6-4932-6889-1C57-E805B66E8AA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25729" y="2862569"/>
                <a:ext cx="1890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4D38AD13-A904-540E-CC41-642077190577}"/>
                  </a:ext>
                </a:extLst>
              </p14:cNvPr>
              <p14:cNvContentPartPr/>
              <p14:nvPr/>
            </p14:nvContentPartPr>
            <p14:xfrm>
              <a:off x="3662849" y="2839529"/>
              <a:ext cx="171360" cy="34200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4D38AD13-A904-540E-CC41-64207719057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53849" y="2830889"/>
                <a:ext cx="18900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16A8963-96F4-9DFB-E86D-FF4F8B3EC96D}"/>
                  </a:ext>
                </a:extLst>
              </p14:cNvPr>
              <p14:cNvContentPartPr/>
              <p14:nvPr/>
            </p14:nvContentPartPr>
            <p14:xfrm>
              <a:off x="3157769" y="3441089"/>
              <a:ext cx="152640" cy="280440"/>
            </p14:xfrm>
          </p:contentPart>
        </mc:Choice>
        <mc:Fallback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16A8963-96F4-9DFB-E86D-FF4F8B3EC96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48769" y="3432449"/>
                <a:ext cx="170280" cy="298080"/>
              </a:xfrm>
              <a:prstGeom prst="rect">
                <a:avLst/>
              </a:prstGeom>
            </p:spPr>
          </p:pic>
        </mc:Fallback>
      </mc:AlternateContent>
      <p:grpSp>
        <p:nvGrpSpPr>
          <p:cNvPr id="56" name="Group 55">
            <a:extLst>
              <a:ext uri="{FF2B5EF4-FFF2-40B4-BE49-F238E27FC236}">
                <a16:creationId xmlns:a16="http://schemas.microsoft.com/office/drawing/2014/main" id="{276A1C2D-116D-CE79-7E40-1A67CEBEB18E}"/>
              </a:ext>
            </a:extLst>
          </p:cNvPr>
          <p:cNvGrpSpPr/>
          <p:nvPr/>
        </p:nvGrpSpPr>
        <p:grpSpPr>
          <a:xfrm>
            <a:off x="2844929" y="4523609"/>
            <a:ext cx="704880" cy="359640"/>
            <a:chOff x="2844929" y="4523609"/>
            <a:chExt cx="704880" cy="359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973D80FD-EB07-5F19-E0AE-F38AA21247BC}"/>
                    </a:ext>
                  </a:extLst>
                </p14:cNvPr>
                <p14:cNvContentPartPr/>
                <p14:nvPr/>
              </p14:nvContentPartPr>
              <p14:xfrm>
                <a:off x="2844929" y="4523609"/>
                <a:ext cx="176400" cy="335520"/>
              </p14:xfrm>
            </p:contentPart>
          </mc:Choice>
          <mc:Fallback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973D80FD-EB07-5F19-E0AE-F38AA21247BC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836289" y="4514609"/>
                  <a:ext cx="194040" cy="35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0CB22FA1-F0F9-ED2A-FB1E-AB73E08D7C55}"/>
                    </a:ext>
                  </a:extLst>
                </p14:cNvPr>
                <p14:cNvContentPartPr/>
                <p14:nvPr/>
              </p14:nvContentPartPr>
              <p14:xfrm>
                <a:off x="3114929" y="4540169"/>
                <a:ext cx="126360" cy="174960"/>
              </p14:xfrm>
            </p:contentPart>
          </mc:Choice>
          <mc:Fallback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0CB22FA1-F0F9-ED2A-FB1E-AB73E08D7C55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3106289" y="4531529"/>
                  <a:ext cx="14400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CB0F26AD-C99B-B04A-0445-4700A2314524}"/>
                    </a:ext>
                  </a:extLst>
                </p14:cNvPr>
                <p14:cNvContentPartPr/>
                <p14:nvPr/>
              </p14:nvContentPartPr>
              <p14:xfrm>
                <a:off x="3242729" y="4563929"/>
                <a:ext cx="14040" cy="319320"/>
              </p14:xfrm>
            </p:contentPart>
          </mc:Choice>
          <mc:Fallback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CB0F26AD-C99B-B04A-0445-4700A2314524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234089" y="4554929"/>
                  <a:ext cx="3168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C9353E44-DE47-5973-5279-9AE595AC3CEB}"/>
                    </a:ext>
                  </a:extLst>
                </p14:cNvPr>
                <p14:cNvContentPartPr/>
                <p14:nvPr/>
              </p14:nvContentPartPr>
              <p14:xfrm>
                <a:off x="3376649" y="4697489"/>
                <a:ext cx="173160" cy="1944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C9353E44-DE47-5973-5279-9AE595AC3CEB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3367649" y="4688489"/>
                  <a:ext cx="1908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1673CC13-DADE-286C-C006-72F5133F6740}"/>
                    </a:ext>
                  </a:extLst>
                </p14:cNvPr>
                <p14:cNvContentPartPr/>
                <p14:nvPr/>
              </p14:nvContentPartPr>
              <p14:xfrm>
                <a:off x="3382049" y="4803689"/>
                <a:ext cx="123840" cy="1044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1673CC13-DADE-286C-C006-72F5133F6740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3373409" y="4795049"/>
                  <a:ext cx="141480" cy="2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AE85B371-2F4E-F211-02E5-8C0792B358F1}"/>
              </a:ext>
            </a:extLst>
          </p:cNvPr>
          <p:cNvGrpSpPr/>
          <p:nvPr/>
        </p:nvGrpSpPr>
        <p:grpSpPr>
          <a:xfrm>
            <a:off x="3724049" y="4274129"/>
            <a:ext cx="419040" cy="583920"/>
            <a:chOff x="3724049" y="4274129"/>
            <a:chExt cx="419040" cy="583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7546026C-A4A2-9F3A-634D-546FFF7237E3}"/>
                    </a:ext>
                  </a:extLst>
                </p14:cNvPr>
                <p14:cNvContentPartPr/>
                <p14:nvPr/>
              </p14:nvContentPartPr>
              <p14:xfrm>
                <a:off x="3724049" y="4558889"/>
                <a:ext cx="193320" cy="299160"/>
              </p14:xfrm>
            </p:contentPart>
          </mc:Choice>
          <mc:Fallback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7546026C-A4A2-9F3A-634D-546FFF7237E3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3715409" y="4549889"/>
                  <a:ext cx="210960" cy="31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9FB02C29-A581-59B1-8097-2051AA4C7F78}"/>
                    </a:ext>
                  </a:extLst>
                </p14:cNvPr>
                <p14:cNvContentPartPr/>
                <p14:nvPr/>
              </p14:nvContentPartPr>
              <p14:xfrm>
                <a:off x="3942209" y="4274129"/>
                <a:ext cx="128520" cy="237960"/>
              </p14:xfrm>
            </p:contentPart>
          </mc:Choice>
          <mc:Fallback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9FB02C29-A581-59B1-8097-2051AA4C7F78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3933569" y="4265129"/>
                  <a:ext cx="14616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A31DF6F4-2E72-748F-7C67-31614B37279D}"/>
                    </a:ext>
                  </a:extLst>
                </p14:cNvPr>
                <p14:cNvContentPartPr/>
                <p14:nvPr/>
              </p14:nvContentPartPr>
              <p14:xfrm>
                <a:off x="4115369" y="4705409"/>
                <a:ext cx="27720" cy="2052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A31DF6F4-2E72-748F-7C67-31614B37279D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4106369" y="4696769"/>
                  <a:ext cx="45360" cy="38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B3CDDF0-BADA-98AD-6022-8FD0B561CA29}"/>
                  </a:ext>
                </a:extLst>
              </p14:cNvPr>
              <p14:cNvContentPartPr/>
              <p14:nvPr/>
            </p14:nvContentPartPr>
            <p14:xfrm>
              <a:off x="4251089" y="4575089"/>
              <a:ext cx="182160" cy="32040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B3CDDF0-BADA-98AD-6022-8FD0B561CA29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242089" y="4566449"/>
                <a:ext cx="199800" cy="338040"/>
              </a:xfrm>
              <a:prstGeom prst="rect">
                <a:avLst/>
              </a:prstGeom>
            </p:spPr>
          </p:pic>
        </mc:Fallback>
      </mc:AlternateContent>
      <p:grpSp>
        <p:nvGrpSpPr>
          <p:cNvPr id="67" name="Group 66">
            <a:extLst>
              <a:ext uri="{FF2B5EF4-FFF2-40B4-BE49-F238E27FC236}">
                <a16:creationId xmlns:a16="http://schemas.microsoft.com/office/drawing/2014/main" id="{8C1752DF-B653-ABCE-C3D7-D86DAD0CD669}"/>
              </a:ext>
            </a:extLst>
          </p:cNvPr>
          <p:cNvGrpSpPr/>
          <p:nvPr/>
        </p:nvGrpSpPr>
        <p:grpSpPr>
          <a:xfrm>
            <a:off x="5922209" y="1173809"/>
            <a:ext cx="478440" cy="315000"/>
            <a:chOff x="5922209" y="1173809"/>
            <a:chExt cx="478440" cy="315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C4D7E005-E510-5326-9671-B15C845B33BE}"/>
                    </a:ext>
                  </a:extLst>
                </p14:cNvPr>
                <p14:cNvContentPartPr/>
                <p14:nvPr/>
              </p14:nvContentPartPr>
              <p14:xfrm>
                <a:off x="5922209" y="1183529"/>
                <a:ext cx="195840" cy="305280"/>
              </p14:xfrm>
            </p:contentPart>
          </mc:Choice>
          <mc:Fallback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C4D7E005-E510-5326-9671-B15C845B33BE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5913209" y="1174889"/>
                  <a:ext cx="21348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571C73B5-BDD3-0978-8186-2906EDE9A254}"/>
                    </a:ext>
                  </a:extLst>
                </p14:cNvPr>
                <p14:cNvContentPartPr/>
                <p14:nvPr/>
              </p14:nvContentPartPr>
              <p14:xfrm>
                <a:off x="6224609" y="1173809"/>
                <a:ext cx="176040" cy="267480"/>
              </p14:xfrm>
            </p:contentPart>
          </mc:Choice>
          <mc:Fallback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571C73B5-BDD3-0978-8186-2906EDE9A254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6215609" y="1164809"/>
                  <a:ext cx="193680" cy="285120"/>
                </a:xfrm>
                <a:prstGeom prst="rect">
                  <a:avLst/>
                </a:prstGeom>
              </p:spPr>
            </p:pic>
          </mc:Fallback>
        </mc:AlternateContent>
      </p:grp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DFFD67E8-FBB4-8492-D186-E6A9EB22007E}"/>
              </a:ext>
            </a:extLst>
          </p:cNvPr>
          <p:cNvCxnSpPr/>
          <p:nvPr/>
        </p:nvCxnSpPr>
        <p:spPr>
          <a:xfrm>
            <a:off x="6624084" y="1052623"/>
            <a:ext cx="0" cy="3487546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B2F7A3BB-C430-7BF6-21A4-3E01F2233665}"/>
                  </a:ext>
                </a:extLst>
              </p14:cNvPr>
              <p14:cNvContentPartPr/>
              <p14:nvPr/>
            </p14:nvContentPartPr>
            <p14:xfrm>
              <a:off x="6990689" y="1199729"/>
              <a:ext cx="175320" cy="27792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B2F7A3BB-C430-7BF6-21A4-3E01F223366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982049" y="1190729"/>
                <a:ext cx="192960" cy="295560"/>
              </a:xfrm>
              <a:prstGeom prst="rect">
                <a:avLst/>
              </a:prstGeom>
            </p:spPr>
          </p:pic>
        </mc:Fallback>
      </mc:AlternateContent>
      <p:grpSp>
        <p:nvGrpSpPr>
          <p:cNvPr id="72" name="Group 71">
            <a:extLst>
              <a:ext uri="{FF2B5EF4-FFF2-40B4-BE49-F238E27FC236}">
                <a16:creationId xmlns:a16="http://schemas.microsoft.com/office/drawing/2014/main" id="{8E976FAB-A0B7-1E97-C3C4-ED33A97B65AA}"/>
              </a:ext>
            </a:extLst>
          </p:cNvPr>
          <p:cNvGrpSpPr/>
          <p:nvPr/>
        </p:nvGrpSpPr>
        <p:grpSpPr>
          <a:xfrm>
            <a:off x="6018689" y="1765289"/>
            <a:ext cx="404640" cy="308880"/>
            <a:chOff x="6018689" y="1765289"/>
            <a:chExt cx="404640" cy="308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D469A799-5B75-6C7D-29ED-1B70C03A6EB6}"/>
                    </a:ext>
                  </a:extLst>
                </p14:cNvPr>
                <p14:cNvContentPartPr/>
                <p14:nvPr/>
              </p14:nvContentPartPr>
              <p14:xfrm>
                <a:off x="6018689" y="1796969"/>
                <a:ext cx="185040" cy="277200"/>
              </p14:xfrm>
            </p:contentPart>
          </mc:Choice>
          <mc:Fallback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D469A799-5B75-6C7D-29ED-1B70C03A6EB6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6010049" y="1788329"/>
                  <a:ext cx="20268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27D6F601-D04D-3C9E-C651-3CB2F7ECF38D}"/>
                    </a:ext>
                  </a:extLst>
                </p14:cNvPr>
                <p14:cNvContentPartPr/>
                <p14:nvPr/>
              </p14:nvContentPartPr>
              <p14:xfrm>
                <a:off x="6293369" y="1765289"/>
                <a:ext cx="129960" cy="253080"/>
              </p14:xfrm>
            </p:contentPart>
          </mc:Choice>
          <mc:Fallback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27D6F601-D04D-3C9E-C651-3CB2F7ECF38D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6284369" y="1756289"/>
                  <a:ext cx="147600" cy="270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0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4DD826C-073A-D4EC-841F-D349C26DE4C2}"/>
                  </a:ext>
                </a:extLst>
              </p14:cNvPr>
              <p14:cNvContentPartPr/>
              <p14:nvPr/>
            </p14:nvContentPartPr>
            <p14:xfrm>
              <a:off x="6912569" y="1831529"/>
              <a:ext cx="147240" cy="25812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4DD826C-073A-D4EC-841F-D349C26DE4C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903929" y="1822889"/>
                <a:ext cx="16488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245BFA7-4445-542B-0407-BBE701AE5F53}"/>
                  </a:ext>
                </a:extLst>
              </p14:cNvPr>
              <p14:cNvContentPartPr/>
              <p14:nvPr/>
            </p14:nvContentPartPr>
            <p14:xfrm>
              <a:off x="6132449" y="2375489"/>
              <a:ext cx="212400" cy="33732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245BFA7-4445-542B-0407-BBE701AE5F5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123809" y="2366489"/>
                <a:ext cx="2300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5AE08FC-E44D-00C1-90F7-D548EEF6D3A8}"/>
                  </a:ext>
                </a:extLst>
              </p14:cNvPr>
              <p14:cNvContentPartPr/>
              <p14:nvPr/>
            </p14:nvContentPartPr>
            <p14:xfrm>
              <a:off x="6850289" y="2398889"/>
              <a:ext cx="182880" cy="313560"/>
            </p14:xfrm>
          </p:contentPart>
        </mc:Choice>
        <mc:Fallback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5AE08FC-E44D-00C1-90F7-D548EEF6D3A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841289" y="2390249"/>
                <a:ext cx="20052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B29B92B-47D6-B466-E284-200F966843A5}"/>
                  </a:ext>
                </a:extLst>
              </p14:cNvPr>
              <p14:cNvContentPartPr/>
              <p14:nvPr/>
            </p14:nvContentPartPr>
            <p14:xfrm>
              <a:off x="6201209" y="3083249"/>
              <a:ext cx="169560" cy="300600"/>
            </p14:xfrm>
          </p:contentPart>
        </mc:Choice>
        <mc:Fallback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B29B92B-47D6-B466-E284-200F966843A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192209" y="3074249"/>
                <a:ext cx="18720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EB3EC5F9-EBE7-7C60-32F1-6CBFE9369E96}"/>
                  </a:ext>
                </a:extLst>
              </p14:cNvPr>
              <p14:cNvContentPartPr/>
              <p14:nvPr/>
            </p14:nvContentPartPr>
            <p14:xfrm>
              <a:off x="6831569" y="3075329"/>
              <a:ext cx="175680" cy="32544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EB3EC5F9-EBE7-7C60-32F1-6CBFE9369E9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822569" y="3066329"/>
                <a:ext cx="193320" cy="34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72B890F-5CA3-5734-3D6F-DF34B6FA3458}"/>
                  </a:ext>
                </a:extLst>
              </p14:cNvPr>
              <p14:cNvContentPartPr/>
              <p14:nvPr/>
            </p14:nvContentPartPr>
            <p14:xfrm>
              <a:off x="6275729" y="3713609"/>
              <a:ext cx="154800" cy="27864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72B890F-5CA3-5734-3D6F-DF34B6FA345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67089" y="3704609"/>
                <a:ext cx="172440" cy="29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81" name="Group 80">
            <a:extLst>
              <a:ext uri="{FF2B5EF4-FFF2-40B4-BE49-F238E27FC236}">
                <a16:creationId xmlns:a16="http://schemas.microsoft.com/office/drawing/2014/main" id="{F64678A9-4C79-58EC-0CC2-35760F3AC41B}"/>
              </a:ext>
            </a:extLst>
          </p:cNvPr>
          <p:cNvGrpSpPr/>
          <p:nvPr/>
        </p:nvGrpSpPr>
        <p:grpSpPr>
          <a:xfrm>
            <a:off x="6037769" y="4696409"/>
            <a:ext cx="745200" cy="302400"/>
            <a:chOff x="6037769" y="4696409"/>
            <a:chExt cx="745200" cy="302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BA3D821D-F833-C8AF-AF44-3198A8FA48D5}"/>
                    </a:ext>
                  </a:extLst>
                </p14:cNvPr>
                <p14:cNvContentPartPr/>
                <p14:nvPr/>
              </p14:nvContentPartPr>
              <p14:xfrm>
                <a:off x="6037769" y="4696409"/>
                <a:ext cx="212760" cy="302400"/>
              </p14:xfrm>
            </p:contentPart>
          </mc:Choice>
          <mc:Fallback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BA3D821D-F833-C8AF-AF44-3198A8FA48D5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6028769" y="4687409"/>
                  <a:ext cx="230400" cy="32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2C37D7B9-99C3-2C5D-BF33-85191CBED6C6}"/>
                    </a:ext>
                  </a:extLst>
                </p14:cNvPr>
                <p14:cNvContentPartPr/>
                <p14:nvPr/>
              </p14:nvContentPartPr>
              <p14:xfrm>
                <a:off x="6307769" y="4701089"/>
                <a:ext cx="169920" cy="283320"/>
              </p14:xfrm>
            </p:contentPart>
          </mc:Choice>
          <mc:Fallback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2C37D7B9-99C3-2C5D-BF33-85191CBED6C6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6298769" y="4692089"/>
                  <a:ext cx="18756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CCFBF9E4-8B34-3426-E47E-13C1C2E912D3}"/>
                    </a:ext>
                  </a:extLst>
                </p14:cNvPr>
                <p14:cNvContentPartPr/>
                <p14:nvPr/>
              </p14:nvContentPartPr>
              <p14:xfrm>
                <a:off x="6596129" y="4872449"/>
                <a:ext cx="186840" cy="19800"/>
              </p14:xfrm>
            </p:contentPart>
          </mc:Choice>
          <mc:Fallback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CCFBF9E4-8B34-3426-E47E-13C1C2E912D3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6587489" y="4863449"/>
                  <a:ext cx="20448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0A466817-6D78-289F-08AF-93418CEF52EC}"/>
                    </a:ext>
                  </a:extLst>
                </p14:cNvPr>
                <p14:cNvContentPartPr/>
                <p14:nvPr/>
              </p14:nvContentPartPr>
              <p14:xfrm>
                <a:off x="6577409" y="4977209"/>
                <a:ext cx="147960" cy="11520"/>
              </p14:xfrm>
            </p:contentPart>
          </mc:Choice>
          <mc:Fallback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0A466817-6D78-289F-08AF-93418CEF52EC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6568409" y="4968209"/>
                  <a:ext cx="165600" cy="29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D71A37C-6A40-AD7A-2D29-EDA9777FB0A5}"/>
                  </a:ext>
                </a:extLst>
              </p14:cNvPr>
              <p14:cNvContentPartPr/>
              <p14:nvPr/>
            </p14:nvContentPartPr>
            <p14:xfrm>
              <a:off x="6982409" y="4769849"/>
              <a:ext cx="180360" cy="263160"/>
            </p14:xfrm>
          </p:contentPart>
        </mc:Choice>
        <mc:Fallback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D71A37C-6A40-AD7A-2D29-EDA9777FB0A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973769" y="4760849"/>
                <a:ext cx="198000" cy="280800"/>
              </a:xfrm>
              <a:prstGeom prst="rect">
                <a:avLst/>
              </a:prstGeom>
            </p:spPr>
          </p:pic>
        </mc:Fallback>
      </mc:AlternateContent>
      <p:grpSp>
        <p:nvGrpSpPr>
          <p:cNvPr id="87" name="Group 86">
            <a:extLst>
              <a:ext uri="{FF2B5EF4-FFF2-40B4-BE49-F238E27FC236}">
                <a16:creationId xmlns:a16="http://schemas.microsoft.com/office/drawing/2014/main" id="{F9444105-E792-5C21-D1A1-69855CD8590D}"/>
              </a:ext>
            </a:extLst>
          </p:cNvPr>
          <p:cNvGrpSpPr/>
          <p:nvPr/>
        </p:nvGrpSpPr>
        <p:grpSpPr>
          <a:xfrm>
            <a:off x="7221449" y="4574009"/>
            <a:ext cx="756720" cy="472680"/>
            <a:chOff x="7221449" y="4574009"/>
            <a:chExt cx="756720" cy="472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6A3C39ED-7C93-B200-A8CE-5964167727FC}"/>
                    </a:ext>
                  </a:extLst>
                </p14:cNvPr>
                <p14:cNvContentPartPr/>
                <p14:nvPr/>
              </p14:nvContentPartPr>
              <p14:xfrm>
                <a:off x="7221449" y="4574009"/>
                <a:ext cx="159120" cy="165960"/>
              </p14:xfrm>
            </p:contentPart>
          </mc:Choice>
          <mc:Fallback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6A3C39ED-7C93-B200-A8CE-5964167727FC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7212449" y="4565009"/>
                  <a:ext cx="1767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EDC035B4-B3EF-7165-ED2A-69C98998CC4A}"/>
                    </a:ext>
                  </a:extLst>
                </p14:cNvPr>
                <p14:cNvContentPartPr/>
                <p14:nvPr/>
              </p14:nvContentPartPr>
              <p14:xfrm>
                <a:off x="7416209" y="4931489"/>
                <a:ext cx="13320" cy="720"/>
              </p14:xfrm>
            </p:contentPart>
          </mc:Choice>
          <mc:Fallback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EDC035B4-B3EF-7165-ED2A-69C98998CC4A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7407569" y="4922849"/>
                  <a:ext cx="3096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F4A79A42-1F56-17DB-2683-CC7A33082F44}"/>
                    </a:ext>
                  </a:extLst>
                </p14:cNvPr>
                <p14:cNvContentPartPr/>
                <p14:nvPr/>
              </p14:nvContentPartPr>
              <p14:xfrm>
                <a:off x="7564169" y="4728089"/>
                <a:ext cx="172440" cy="318600"/>
              </p14:xfrm>
            </p:contentPart>
          </mc:Choice>
          <mc:Fallback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F4A79A42-1F56-17DB-2683-CC7A33082F44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7555169" y="4719089"/>
                  <a:ext cx="190080" cy="33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281EEC38-D690-C44E-0AB7-675FF54921B5}"/>
                    </a:ext>
                  </a:extLst>
                </p14:cNvPr>
                <p14:cNvContentPartPr/>
                <p14:nvPr/>
              </p14:nvContentPartPr>
              <p14:xfrm>
                <a:off x="7814009" y="4590209"/>
                <a:ext cx="164160" cy="174240"/>
              </p14:xfrm>
            </p:contentPart>
          </mc:Choice>
          <mc:Fallback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281EEC38-D690-C44E-0AB7-675FF54921B5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7805009" y="4581569"/>
                  <a:ext cx="181800" cy="191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E284FB40-8F9F-1673-53F8-7A26F8BD6088}"/>
              </a:ext>
            </a:extLst>
          </p:cNvPr>
          <p:cNvGrpSpPr/>
          <p:nvPr/>
        </p:nvGrpSpPr>
        <p:grpSpPr>
          <a:xfrm>
            <a:off x="1847369" y="5610449"/>
            <a:ext cx="388080" cy="415080"/>
            <a:chOff x="1847369" y="5610449"/>
            <a:chExt cx="388080" cy="415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3469166E-D7AF-34FE-E9C0-5A57FE44B9BF}"/>
                    </a:ext>
                  </a:extLst>
                </p14:cNvPr>
                <p14:cNvContentPartPr/>
                <p14:nvPr/>
              </p14:nvContentPartPr>
              <p14:xfrm>
                <a:off x="1847369" y="5610449"/>
                <a:ext cx="193320" cy="385920"/>
              </p14:xfrm>
            </p:contentPart>
          </mc:Choice>
          <mc:Fallback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3469166E-D7AF-34FE-E9C0-5A57FE44B9BF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838729" y="5601809"/>
                  <a:ext cx="210960" cy="40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1F0B122B-5AA2-01BA-B94D-FF93391D3FE8}"/>
                    </a:ext>
                  </a:extLst>
                </p14:cNvPr>
                <p14:cNvContentPartPr/>
                <p14:nvPr/>
              </p14:nvContentPartPr>
              <p14:xfrm>
                <a:off x="2136449" y="5703329"/>
                <a:ext cx="99000" cy="322200"/>
              </p14:xfrm>
            </p:contentPart>
          </mc:Choice>
          <mc:Fallback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1F0B122B-5AA2-01BA-B94D-FF93391D3FE8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2127449" y="5694329"/>
                  <a:ext cx="116640" cy="339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8C2D776-6DF6-C785-CB6B-CEB9A2AC9EFB}"/>
                  </a:ext>
                </a:extLst>
              </p14:cNvPr>
              <p14:cNvContentPartPr/>
              <p14:nvPr/>
            </p14:nvContentPartPr>
            <p14:xfrm>
              <a:off x="2406449" y="5716289"/>
              <a:ext cx="159120" cy="283320"/>
            </p14:xfrm>
          </p:contentPart>
        </mc:Choice>
        <mc:Fallback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8C2D776-6DF6-C785-CB6B-CEB9A2AC9EF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397809" y="5707289"/>
                <a:ext cx="17676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56977E52-B704-3BC6-998B-F3538911B387}"/>
                  </a:ext>
                </a:extLst>
              </p14:cNvPr>
              <p14:cNvContentPartPr/>
              <p14:nvPr/>
            </p14:nvContentPartPr>
            <p14:xfrm>
              <a:off x="2800289" y="5933729"/>
              <a:ext cx="60840" cy="13572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56977E52-B704-3BC6-998B-F3538911B387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791649" y="5924729"/>
                <a:ext cx="78480" cy="153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03" name="Group 102">
            <a:extLst>
              <a:ext uri="{FF2B5EF4-FFF2-40B4-BE49-F238E27FC236}">
                <a16:creationId xmlns:a16="http://schemas.microsoft.com/office/drawing/2014/main" id="{BE1B2B41-BB44-5879-4A62-17D5F189D2F8}"/>
              </a:ext>
            </a:extLst>
          </p:cNvPr>
          <p:cNvGrpSpPr/>
          <p:nvPr/>
        </p:nvGrpSpPr>
        <p:grpSpPr>
          <a:xfrm>
            <a:off x="3050489" y="5693969"/>
            <a:ext cx="523800" cy="303840"/>
            <a:chOff x="3050489" y="5693969"/>
            <a:chExt cx="523800" cy="303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4C7C3413-7FD2-B2CF-9969-6B094BCDB90B}"/>
                    </a:ext>
                  </a:extLst>
                </p14:cNvPr>
                <p14:cNvContentPartPr/>
                <p14:nvPr/>
              </p14:nvContentPartPr>
              <p14:xfrm>
                <a:off x="3050489" y="5720249"/>
                <a:ext cx="214200" cy="277560"/>
              </p14:xfrm>
            </p:contentPart>
          </mc:Choice>
          <mc:Fallback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4C7C3413-7FD2-B2CF-9969-6B094BCDB90B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3041849" y="5711609"/>
                  <a:ext cx="23184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63FC24F1-9E84-D463-B4C9-266ED1891688}"/>
                    </a:ext>
                  </a:extLst>
                </p14:cNvPr>
                <p14:cNvContentPartPr/>
                <p14:nvPr/>
              </p14:nvContentPartPr>
              <p14:xfrm>
                <a:off x="3438929" y="5693969"/>
                <a:ext cx="120240" cy="149760"/>
              </p14:xfrm>
            </p:contentPart>
          </mc:Choice>
          <mc:Fallback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63FC24F1-9E84-D463-B4C9-266ED189168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3430289" y="5685329"/>
                  <a:ext cx="13788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A7F9B813-C48A-7F50-C852-EC8CA8DB9BAB}"/>
                    </a:ext>
                  </a:extLst>
                </p14:cNvPr>
                <p14:cNvContentPartPr/>
                <p14:nvPr/>
              </p14:nvContentPartPr>
              <p14:xfrm>
                <a:off x="3553409" y="5721329"/>
                <a:ext cx="20880" cy="265320"/>
              </p14:xfrm>
            </p:contentPart>
          </mc:Choice>
          <mc:Fallback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A7F9B813-C48A-7F50-C852-EC8CA8DB9BAB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544769" y="5712329"/>
                  <a:ext cx="38520" cy="282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84DCA2AB-9D0E-4B8D-3037-8FCAD1EC06C2}"/>
                  </a:ext>
                </a:extLst>
              </p14:cNvPr>
              <p14:cNvContentPartPr/>
              <p14:nvPr/>
            </p14:nvContentPartPr>
            <p14:xfrm>
              <a:off x="3828449" y="5918609"/>
              <a:ext cx="48960" cy="16668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84DCA2AB-9D0E-4B8D-3037-8FCAD1EC06C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819809" y="5909609"/>
                <a:ext cx="66600" cy="184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08" name="Group 107">
            <a:extLst>
              <a:ext uri="{FF2B5EF4-FFF2-40B4-BE49-F238E27FC236}">
                <a16:creationId xmlns:a16="http://schemas.microsoft.com/office/drawing/2014/main" id="{82BCD1A5-851F-FD6F-52CE-75009CA5B6C2}"/>
              </a:ext>
            </a:extLst>
          </p:cNvPr>
          <p:cNvGrpSpPr/>
          <p:nvPr/>
        </p:nvGrpSpPr>
        <p:grpSpPr>
          <a:xfrm>
            <a:off x="4081169" y="5576969"/>
            <a:ext cx="737280" cy="519840"/>
            <a:chOff x="4081169" y="5576969"/>
            <a:chExt cx="737280" cy="519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F91E2B9F-4DFF-C88D-1C18-177D75F97E1C}"/>
                    </a:ext>
                  </a:extLst>
                </p14:cNvPr>
                <p14:cNvContentPartPr/>
                <p14:nvPr/>
              </p14:nvContentPartPr>
              <p14:xfrm>
                <a:off x="4081169" y="5672369"/>
                <a:ext cx="200520" cy="314640"/>
              </p14:xfrm>
            </p:contentPart>
          </mc:Choice>
          <mc:Fallback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F91E2B9F-4DFF-C88D-1C18-177D75F97E1C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4072529" y="5663729"/>
                  <a:ext cx="218160" cy="33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09A12465-D05E-6524-B003-4FBDFFE9E54D}"/>
                    </a:ext>
                  </a:extLst>
                </p14:cNvPr>
                <p14:cNvContentPartPr/>
                <p14:nvPr/>
              </p14:nvContentPartPr>
              <p14:xfrm>
                <a:off x="4446929" y="5655809"/>
                <a:ext cx="159120" cy="293760"/>
              </p14:xfrm>
            </p:contentPart>
          </mc:Choice>
          <mc:Fallback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09A12465-D05E-6524-B003-4FBDFFE9E54D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4438289" y="5646809"/>
                  <a:ext cx="176760" cy="31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243A11E7-0BDD-2D1F-B550-01A8F849407F}"/>
                    </a:ext>
                  </a:extLst>
                </p14:cNvPr>
                <p14:cNvContentPartPr/>
                <p14:nvPr/>
              </p14:nvContentPartPr>
              <p14:xfrm>
                <a:off x="4654289" y="5576969"/>
                <a:ext cx="164160" cy="519840"/>
              </p14:xfrm>
            </p:contentPart>
          </mc:Choice>
          <mc:Fallback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243A11E7-0BDD-2D1F-B550-01A8F849407F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4645289" y="5567969"/>
                  <a:ext cx="181800" cy="537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218DDF51-0D5F-4E5E-DB00-7BC021B21FB2}"/>
              </a:ext>
            </a:extLst>
          </p:cNvPr>
          <p:cNvGrpSpPr/>
          <p:nvPr/>
        </p:nvGrpSpPr>
        <p:grpSpPr>
          <a:xfrm>
            <a:off x="5068289" y="5846249"/>
            <a:ext cx="229680" cy="106560"/>
            <a:chOff x="5068289" y="5846249"/>
            <a:chExt cx="229680" cy="106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72E293C3-1C36-CF59-4510-19AFA390CC53}"/>
                    </a:ext>
                  </a:extLst>
                </p14:cNvPr>
                <p14:cNvContentPartPr/>
                <p14:nvPr/>
              </p14:nvContentPartPr>
              <p14:xfrm>
                <a:off x="5068289" y="5846249"/>
                <a:ext cx="207000" cy="12600"/>
              </p14:xfrm>
            </p:contentPart>
          </mc:Choice>
          <mc:Fallback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72E293C3-1C36-CF59-4510-19AFA390CC53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5059289" y="5837249"/>
                  <a:ext cx="22464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25CF1249-BDE6-4DF6-9FCF-F46B2AC44D40}"/>
                    </a:ext>
                  </a:extLst>
                </p14:cNvPr>
                <p14:cNvContentPartPr/>
                <p14:nvPr/>
              </p14:nvContentPartPr>
              <p14:xfrm>
                <a:off x="5085569" y="5947409"/>
                <a:ext cx="212400" cy="540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25CF1249-BDE6-4DF6-9FCF-F46B2AC44D40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5076569" y="5938769"/>
                  <a:ext cx="230040" cy="23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65E174C-D0D7-F7D2-5930-4E267900F90D}"/>
                  </a:ext>
                </a:extLst>
              </p14:cNvPr>
              <p14:cNvContentPartPr/>
              <p14:nvPr/>
            </p14:nvContentPartPr>
            <p14:xfrm>
              <a:off x="5905649" y="5716289"/>
              <a:ext cx="249480" cy="37152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65E174C-D0D7-F7D2-5930-4E267900F90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897009" y="5707289"/>
                <a:ext cx="267120" cy="389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26" name="Group 125">
            <a:extLst>
              <a:ext uri="{FF2B5EF4-FFF2-40B4-BE49-F238E27FC236}">
                <a16:creationId xmlns:a16="http://schemas.microsoft.com/office/drawing/2014/main" id="{40D7C49C-1670-FF59-F5B7-A18A5AA475ED}"/>
              </a:ext>
            </a:extLst>
          </p:cNvPr>
          <p:cNvGrpSpPr/>
          <p:nvPr/>
        </p:nvGrpSpPr>
        <p:grpSpPr>
          <a:xfrm>
            <a:off x="310889" y="191369"/>
            <a:ext cx="1108440" cy="367200"/>
            <a:chOff x="310889" y="191369"/>
            <a:chExt cx="1108440" cy="367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035CCD60-77D9-4183-DD72-2DF173791837}"/>
                    </a:ext>
                  </a:extLst>
                </p14:cNvPr>
                <p14:cNvContentPartPr/>
                <p14:nvPr/>
              </p14:nvContentPartPr>
              <p14:xfrm>
                <a:off x="310889" y="198209"/>
                <a:ext cx="403200" cy="360360"/>
              </p14:xfrm>
            </p:contentPart>
          </mc:Choice>
          <mc:Fallback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035CCD60-77D9-4183-DD72-2DF173791837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301889" y="189569"/>
                  <a:ext cx="420840" cy="37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1B4572D7-804C-E54C-A772-A3D36909906B}"/>
                    </a:ext>
                  </a:extLst>
                </p14:cNvPr>
                <p14:cNvContentPartPr/>
                <p14:nvPr/>
              </p14:nvContentPartPr>
              <p14:xfrm>
                <a:off x="900569" y="191369"/>
                <a:ext cx="11160" cy="354960"/>
              </p14:xfrm>
            </p:contentPart>
          </mc:Choice>
          <mc:Fallback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1B4572D7-804C-E54C-A772-A3D36909906B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891569" y="182369"/>
                  <a:ext cx="28800" cy="37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0AD0C60E-3784-0C65-DE92-C8B5C2464B2F}"/>
                    </a:ext>
                  </a:extLst>
                </p14:cNvPr>
                <p14:cNvContentPartPr/>
                <p14:nvPr/>
              </p14:nvContentPartPr>
              <p14:xfrm>
                <a:off x="850169" y="217649"/>
                <a:ext cx="372960" cy="270360"/>
              </p14:xfrm>
            </p:contentPart>
          </mc:Choice>
          <mc:Fallback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0AD0C60E-3784-0C65-DE92-C8B5C2464B2F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841169" y="208649"/>
                  <a:ext cx="39060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FBC2BA2C-5C53-6684-F49E-44073410361E}"/>
                    </a:ext>
                  </a:extLst>
                </p14:cNvPr>
                <p14:cNvContentPartPr/>
                <p14:nvPr/>
              </p14:nvContentPartPr>
              <p14:xfrm>
                <a:off x="1134569" y="223409"/>
                <a:ext cx="284760" cy="332280"/>
              </p14:xfrm>
            </p:contentPart>
          </mc:Choice>
          <mc:Fallback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FBC2BA2C-5C53-6684-F49E-44073410361E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125569" y="214409"/>
                  <a:ext cx="302400" cy="349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117E5577-8F8B-6ADA-CB13-20689660912A}"/>
              </a:ext>
            </a:extLst>
          </p:cNvPr>
          <p:cNvGrpSpPr/>
          <p:nvPr/>
        </p:nvGrpSpPr>
        <p:grpSpPr>
          <a:xfrm>
            <a:off x="711209" y="5663729"/>
            <a:ext cx="861120" cy="414720"/>
            <a:chOff x="711209" y="5663729"/>
            <a:chExt cx="861120" cy="414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ED9420DA-EAFA-EAFE-05FA-FF7255EC0323}"/>
                    </a:ext>
                  </a:extLst>
                </p14:cNvPr>
                <p14:cNvContentPartPr/>
                <p14:nvPr/>
              </p14:nvContentPartPr>
              <p14:xfrm>
                <a:off x="711209" y="5663729"/>
                <a:ext cx="335520" cy="414720"/>
              </p14:xfrm>
            </p:contentPart>
          </mc:Choice>
          <mc:Fallback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ED9420DA-EAFA-EAFE-05FA-FF7255EC0323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702209" y="5655089"/>
                  <a:ext cx="353160" cy="43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244C581F-3876-8A06-52FB-8BADABA0B192}"/>
                    </a:ext>
                  </a:extLst>
                </p14:cNvPr>
                <p14:cNvContentPartPr/>
                <p14:nvPr/>
              </p14:nvContentPartPr>
              <p14:xfrm>
                <a:off x="1170569" y="5668769"/>
                <a:ext cx="17640" cy="354960"/>
              </p14:xfrm>
            </p:contentPart>
          </mc:Choice>
          <mc:Fallback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244C581F-3876-8A06-52FB-8BADABA0B192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161929" y="5660129"/>
                  <a:ext cx="35280" cy="37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AD401998-ED7C-1D0C-AA10-2233A5AEBAE3}"/>
                    </a:ext>
                  </a:extLst>
                </p14:cNvPr>
                <p14:cNvContentPartPr/>
                <p14:nvPr/>
              </p14:nvContentPartPr>
              <p14:xfrm>
                <a:off x="1113689" y="5693249"/>
                <a:ext cx="259200" cy="278640"/>
              </p14:xfrm>
            </p:contentPart>
          </mc:Choice>
          <mc:Fallback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AD401998-ED7C-1D0C-AA10-2233A5AEBAE3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104689" y="5684249"/>
                  <a:ext cx="276840" cy="29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E6D322F4-B1E0-FB6F-25BE-0ABB94E42BCF}"/>
                    </a:ext>
                  </a:extLst>
                </p14:cNvPr>
                <p14:cNvContentPartPr/>
                <p14:nvPr/>
              </p14:nvContentPartPr>
              <p14:xfrm>
                <a:off x="1254809" y="5720609"/>
                <a:ext cx="317520" cy="329400"/>
              </p14:xfrm>
            </p:contentPart>
          </mc:Choice>
          <mc:Fallback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E6D322F4-B1E0-FB6F-25BE-0ABB94E42BCF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245809" y="5711609"/>
                  <a:ext cx="335160" cy="347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7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2B42A11-8CF0-2E89-7424-D417953B380A}"/>
                  </a:ext>
                </a:extLst>
              </p14:cNvPr>
              <p14:cNvContentPartPr/>
              <p14:nvPr/>
            </p14:nvContentPartPr>
            <p14:xfrm>
              <a:off x="6245129" y="5515049"/>
              <a:ext cx="210960" cy="217440"/>
            </p14:xfrm>
          </p:contentPart>
        </mc:Choice>
        <mc:Fallback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2B42A11-8CF0-2E89-7424-D417953B380A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236129" y="5506049"/>
                <a:ext cx="228600" cy="23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7491488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Group 45">
            <a:extLst>
              <a:ext uri="{FF2B5EF4-FFF2-40B4-BE49-F238E27FC236}">
                <a16:creationId xmlns:a16="http://schemas.microsoft.com/office/drawing/2014/main" id="{473EF2E9-AA8B-EA98-596B-5DEC1048B568}"/>
              </a:ext>
            </a:extLst>
          </p:cNvPr>
          <p:cNvGrpSpPr/>
          <p:nvPr/>
        </p:nvGrpSpPr>
        <p:grpSpPr>
          <a:xfrm>
            <a:off x="56729" y="1118729"/>
            <a:ext cx="1090800" cy="443880"/>
            <a:chOff x="56729" y="1118729"/>
            <a:chExt cx="1090800" cy="443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774E6D75-1C80-262E-E487-1C98F7DA494A}"/>
                    </a:ext>
                  </a:extLst>
                </p14:cNvPr>
                <p14:cNvContentPartPr/>
                <p14:nvPr/>
              </p14:nvContentPartPr>
              <p14:xfrm>
                <a:off x="179129" y="1301249"/>
                <a:ext cx="173520" cy="205560"/>
              </p14:xfrm>
            </p:contentPart>
          </mc:Choice>
          <mc:Fallback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774E6D75-1C80-262E-E487-1C98F7DA494A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70129" y="1292609"/>
                  <a:ext cx="19116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37442E22-A096-8915-01F0-5F6B9FA0719D}"/>
                    </a:ext>
                  </a:extLst>
                </p14:cNvPr>
                <p14:cNvContentPartPr/>
                <p14:nvPr/>
              </p14:nvContentPartPr>
              <p14:xfrm>
                <a:off x="411689" y="1227809"/>
                <a:ext cx="18000" cy="334800"/>
              </p14:xfrm>
            </p:contentPart>
          </mc:Choice>
          <mc:Fallback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37442E22-A096-8915-01F0-5F6B9FA0719D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403049" y="1218809"/>
                  <a:ext cx="35640" cy="35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FE47852D-AA55-4B4E-6609-0446B59A5A75}"/>
                    </a:ext>
                  </a:extLst>
                </p14:cNvPr>
                <p14:cNvContentPartPr/>
                <p14:nvPr/>
              </p14:nvContentPartPr>
              <p14:xfrm>
                <a:off x="56729" y="1118729"/>
                <a:ext cx="402480" cy="199440"/>
              </p14:xfrm>
            </p:contentPart>
          </mc:Choice>
          <mc:Fallback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FE47852D-AA55-4B4E-6609-0446B59A5A75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47729" y="1109729"/>
                  <a:ext cx="42012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D42C4A60-1D6C-3A00-3CB6-CCF9235189B4}"/>
                    </a:ext>
                  </a:extLst>
                </p14:cNvPr>
                <p14:cNvContentPartPr/>
                <p14:nvPr/>
              </p14:nvContentPartPr>
              <p14:xfrm>
                <a:off x="515369" y="1321769"/>
                <a:ext cx="122760" cy="144720"/>
              </p14:xfrm>
            </p:contentPart>
          </mc:Choice>
          <mc:Fallback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D42C4A60-1D6C-3A00-3CB6-CCF9235189B4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506729" y="1312769"/>
                  <a:ext cx="14040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AEADEA95-17D1-7786-AA4E-B9A2D875AA5B}"/>
                    </a:ext>
                  </a:extLst>
                </p14:cNvPr>
                <p14:cNvContentPartPr/>
                <p14:nvPr/>
              </p14:nvContentPartPr>
              <p14:xfrm>
                <a:off x="702569" y="1197929"/>
                <a:ext cx="179280" cy="326160"/>
              </p14:xfrm>
            </p:contentPart>
          </mc:Choice>
          <mc:Fallback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AEADEA95-17D1-7786-AA4E-B9A2D875AA5B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693929" y="1189289"/>
                  <a:ext cx="196920" cy="34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78DA65BD-4668-1DDB-D4F3-9CE6948E527B}"/>
                    </a:ext>
                  </a:extLst>
                </p14:cNvPr>
                <p14:cNvContentPartPr/>
                <p14:nvPr/>
              </p14:nvContentPartPr>
              <p14:xfrm>
                <a:off x="946649" y="1214129"/>
                <a:ext cx="200880" cy="325440"/>
              </p14:xfrm>
            </p:contentPart>
          </mc:Choice>
          <mc:Fallback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78DA65BD-4668-1DDB-D4F3-9CE6948E527B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937649" y="1205129"/>
                  <a:ext cx="218520" cy="343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5D273130-102F-10D5-C417-A4EBCA662E94}"/>
              </a:ext>
            </a:extLst>
          </p:cNvPr>
          <p:cNvGrpSpPr/>
          <p:nvPr/>
        </p:nvGrpSpPr>
        <p:grpSpPr>
          <a:xfrm>
            <a:off x="1337609" y="1169849"/>
            <a:ext cx="952200" cy="378720"/>
            <a:chOff x="1337609" y="1169849"/>
            <a:chExt cx="952200" cy="378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A24050D9-64A5-38CB-BFC2-75F7D776B906}"/>
                    </a:ext>
                  </a:extLst>
                </p14:cNvPr>
                <p14:cNvContentPartPr/>
                <p14:nvPr/>
              </p14:nvContentPartPr>
              <p14:xfrm>
                <a:off x="1337609" y="1313489"/>
                <a:ext cx="167760" cy="163080"/>
              </p14:xfrm>
            </p:contentPart>
          </mc:Choice>
          <mc:Fallback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A24050D9-64A5-38CB-BFC2-75F7D776B906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328609" y="1304849"/>
                  <a:ext cx="18540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3D2EF2FB-32FF-77DC-81D9-AE38A84D4433}"/>
                    </a:ext>
                  </a:extLst>
                </p14:cNvPr>
                <p14:cNvContentPartPr/>
                <p14:nvPr/>
              </p14:nvContentPartPr>
              <p14:xfrm>
                <a:off x="1645769" y="1335089"/>
                <a:ext cx="16560" cy="123480"/>
              </p14:xfrm>
            </p:contentPart>
          </mc:Choice>
          <mc:Fallback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3D2EF2FB-32FF-77DC-81D9-AE38A84D4433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636769" y="1326089"/>
                  <a:ext cx="3420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0DC60715-D95E-3CFD-E864-4023EBCEFB1E}"/>
                    </a:ext>
                  </a:extLst>
                </p14:cNvPr>
                <p14:cNvContentPartPr/>
                <p14:nvPr/>
              </p14:nvContentPartPr>
              <p14:xfrm>
                <a:off x="1624169" y="1302689"/>
                <a:ext cx="157680" cy="17208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0DC60715-D95E-3CFD-E864-4023EBCEFB1E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615169" y="1293689"/>
                  <a:ext cx="1753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220CA6BC-055C-31B1-8177-AA52C0E89E4B}"/>
                    </a:ext>
                  </a:extLst>
                </p14:cNvPr>
                <p14:cNvContentPartPr/>
                <p14:nvPr/>
              </p14:nvContentPartPr>
              <p14:xfrm>
                <a:off x="1820369" y="1181729"/>
                <a:ext cx="206640" cy="36684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220CA6BC-055C-31B1-8177-AA52C0E89E4B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811369" y="1173089"/>
                  <a:ext cx="224280" cy="38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4BB2D86A-33BB-F3BF-FE2A-E2F0931D1D02}"/>
                    </a:ext>
                  </a:extLst>
                </p14:cNvPr>
                <p14:cNvContentPartPr/>
                <p14:nvPr/>
              </p14:nvContentPartPr>
              <p14:xfrm>
                <a:off x="2156969" y="1305569"/>
                <a:ext cx="132840" cy="16344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4BB2D86A-33BB-F3BF-FE2A-E2F0931D1D0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148329" y="1296569"/>
                  <a:ext cx="15048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F59864AF-D205-155F-C4E8-4DF25CE7354F}"/>
                    </a:ext>
                  </a:extLst>
                </p14:cNvPr>
                <p14:cNvContentPartPr/>
                <p14:nvPr/>
              </p14:nvContentPartPr>
              <p14:xfrm>
                <a:off x="2226089" y="1169849"/>
                <a:ext cx="7560" cy="936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F59864AF-D205-155F-C4E8-4DF25CE7354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217089" y="1161209"/>
                  <a:ext cx="2520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53472B93-E5CE-CF39-06D8-1456965F06C8}"/>
              </a:ext>
            </a:extLst>
          </p:cNvPr>
          <p:cNvGrpSpPr/>
          <p:nvPr/>
        </p:nvGrpSpPr>
        <p:grpSpPr>
          <a:xfrm>
            <a:off x="2480969" y="1248689"/>
            <a:ext cx="466920" cy="205200"/>
            <a:chOff x="2480969" y="1248689"/>
            <a:chExt cx="466920" cy="205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43B50243-414B-5A62-B278-A82895067160}"/>
                    </a:ext>
                  </a:extLst>
                </p14:cNvPr>
                <p14:cNvContentPartPr/>
                <p14:nvPr/>
              </p14:nvContentPartPr>
              <p14:xfrm>
                <a:off x="2480969" y="1248689"/>
                <a:ext cx="140400" cy="18324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43B50243-414B-5A62-B278-A82895067160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471969" y="1239689"/>
                  <a:ext cx="15804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ACC6ACFF-2F14-C5D7-EAFC-7E6A02094CAB}"/>
                    </a:ext>
                  </a:extLst>
                </p14:cNvPr>
                <p14:cNvContentPartPr/>
                <p14:nvPr/>
              </p14:nvContentPartPr>
              <p14:xfrm>
                <a:off x="2689409" y="1284689"/>
                <a:ext cx="10080" cy="16920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ACC6ACFF-2F14-C5D7-EAFC-7E6A02094CAB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680769" y="1275689"/>
                  <a:ext cx="2772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785E2EDF-2CC7-950E-7CFB-6BA61EC58F28}"/>
                    </a:ext>
                  </a:extLst>
                </p14:cNvPr>
                <p14:cNvContentPartPr/>
                <p14:nvPr/>
              </p14:nvContentPartPr>
              <p14:xfrm>
                <a:off x="2785889" y="1284689"/>
                <a:ext cx="162000" cy="167400"/>
              </p14:xfrm>
            </p:contentPart>
          </mc:Choice>
          <mc:Fallback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785E2EDF-2CC7-950E-7CFB-6BA61EC58F28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2776889" y="1276049"/>
                  <a:ext cx="179640" cy="185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DA7FF959-D50B-3D5B-B142-7D76C6E31688}"/>
              </a:ext>
            </a:extLst>
          </p:cNvPr>
          <p:cNvGrpSpPr/>
          <p:nvPr/>
        </p:nvGrpSpPr>
        <p:grpSpPr>
          <a:xfrm>
            <a:off x="3378809" y="1245809"/>
            <a:ext cx="668880" cy="211320"/>
            <a:chOff x="3378809" y="1245809"/>
            <a:chExt cx="668880" cy="211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91640748-5967-E54F-143E-BE736A3A50FF}"/>
                    </a:ext>
                  </a:extLst>
                </p14:cNvPr>
                <p14:cNvContentPartPr/>
                <p14:nvPr/>
              </p14:nvContentPartPr>
              <p14:xfrm>
                <a:off x="3378809" y="1271729"/>
                <a:ext cx="265320" cy="185400"/>
              </p14:xfrm>
            </p:contentPart>
          </mc:Choice>
          <mc:Fallback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91640748-5967-E54F-143E-BE736A3A50FF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3369809" y="1262729"/>
                  <a:ext cx="28296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D0AA3A0D-AC85-E0DF-4FEC-209ABC9CBF7D}"/>
                    </a:ext>
                  </a:extLst>
                </p14:cNvPr>
                <p14:cNvContentPartPr/>
                <p14:nvPr/>
              </p14:nvContentPartPr>
              <p14:xfrm>
                <a:off x="3696329" y="1286489"/>
                <a:ext cx="145800" cy="159120"/>
              </p14:xfrm>
            </p:contentPart>
          </mc:Choice>
          <mc:Fallback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D0AA3A0D-AC85-E0DF-4FEC-209ABC9CBF7D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687329" y="1277489"/>
                  <a:ext cx="16344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CCD36C0B-2D9C-2E34-F934-09483949AA46}"/>
                    </a:ext>
                  </a:extLst>
                </p14:cNvPr>
                <p14:cNvContentPartPr/>
                <p14:nvPr/>
              </p14:nvContentPartPr>
              <p14:xfrm>
                <a:off x="3900809" y="1245809"/>
                <a:ext cx="146880" cy="183960"/>
              </p14:xfrm>
            </p:contentPart>
          </mc:Choice>
          <mc:Fallback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CCD36C0B-2D9C-2E34-F934-09483949AA46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892169" y="1237169"/>
                  <a:ext cx="164520" cy="201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8F376C3-F564-5EDA-8DCE-F857F36974A2}"/>
                  </a:ext>
                </a:extLst>
              </p14:cNvPr>
              <p14:cNvContentPartPr/>
              <p14:nvPr/>
            </p14:nvContentPartPr>
            <p14:xfrm>
              <a:off x="4499849" y="1160129"/>
              <a:ext cx="217080" cy="3189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8F376C3-F564-5EDA-8DCE-F857F36974A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491209" y="1151129"/>
                <a:ext cx="234720" cy="336600"/>
              </a:xfrm>
              <a:prstGeom prst="rect">
                <a:avLst/>
              </a:prstGeom>
            </p:spPr>
          </p:pic>
        </mc:Fallback>
      </mc:AlternateContent>
      <p:grpSp>
        <p:nvGrpSpPr>
          <p:cNvPr id="73" name="Group 72">
            <a:extLst>
              <a:ext uri="{FF2B5EF4-FFF2-40B4-BE49-F238E27FC236}">
                <a16:creationId xmlns:a16="http://schemas.microsoft.com/office/drawing/2014/main" id="{0E1E9A03-BF3B-547B-E17D-B995A2C63EDF}"/>
              </a:ext>
            </a:extLst>
          </p:cNvPr>
          <p:cNvGrpSpPr/>
          <p:nvPr/>
        </p:nvGrpSpPr>
        <p:grpSpPr>
          <a:xfrm>
            <a:off x="6689" y="1918289"/>
            <a:ext cx="1428120" cy="366120"/>
            <a:chOff x="6689" y="1918289"/>
            <a:chExt cx="1428120" cy="366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A9C19887-B6A8-FB2D-B916-FFC96097870B}"/>
                    </a:ext>
                  </a:extLst>
                </p14:cNvPr>
                <p14:cNvContentPartPr/>
                <p14:nvPr/>
              </p14:nvContentPartPr>
              <p14:xfrm>
                <a:off x="111449" y="2014049"/>
                <a:ext cx="166320" cy="270360"/>
              </p14:xfrm>
            </p:contentPart>
          </mc:Choice>
          <mc:Fallback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A9C19887-B6A8-FB2D-B916-FFC96097870B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02449" y="2005049"/>
                  <a:ext cx="18396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BE231685-4E90-82BC-4758-C38FCBF1E915}"/>
                    </a:ext>
                  </a:extLst>
                </p14:cNvPr>
                <p14:cNvContentPartPr/>
                <p14:nvPr/>
              </p14:nvContentPartPr>
              <p14:xfrm>
                <a:off x="331049" y="1988849"/>
                <a:ext cx="14040" cy="281880"/>
              </p14:xfrm>
            </p:contentPart>
          </mc:Choice>
          <mc:Fallback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BE231685-4E90-82BC-4758-C38FCBF1E915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322049" y="1980209"/>
                  <a:ext cx="3168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1C808462-EF5E-1BA2-A3E3-D93B93BF994D}"/>
                    </a:ext>
                  </a:extLst>
                </p14:cNvPr>
                <p14:cNvContentPartPr/>
                <p14:nvPr/>
              </p14:nvContentPartPr>
              <p14:xfrm>
                <a:off x="6689" y="1918289"/>
                <a:ext cx="411840" cy="153000"/>
              </p14:xfrm>
            </p:contentPart>
          </mc:Choice>
          <mc:Fallback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1C808462-EF5E-1BA2-A3E3-D93B93BF994D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-2311" y="1909289"/>
                  <a:ext cx="42948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F751F5E2-F7E2-6FAF-3321-B37CC8F6B78C}"/>
                    </a:ext>
                  </a:extLst>
                </p14:cNvPr>
                <p14:cNvContentPartPr/>
                <p14:nvPr/>
              </p14:nvContentPartPr>
              <p14:xfrm>
                <a:off x="450569" y="2061929"/>
                <a:ext cx="126720" cy="108720"/>
              </p14:xfrm>
            </p:contentPart>
          </mc:Choice>
          <mc:Fallback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F751F5E2-F7E2-6FAF-3321-B37CC8F6B78C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41929" y="2053289"/>
                  <a:ext cx="1443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56EB822E-B531-BCCB-3160-50D68E873894}"/>
                    </a:ext>
                  </a:extLst>
                </p14:cNvPr>
                <p14:cNvContentPartPr/>
                <p14:nvPr/>
              </p14:nvContentPartPr>
              <p14:xfrm>
                <a:off x="645689" y="1924409"/>
                <a:ext cx="179280" cy="336240"/>
              </p14:xfrm>
            </p:contentPart>
          </mc:Choice>
          <mc:Fallback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56EB822E-B531-BCCB-3160-50D68E873894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637049" y="1915409"/>
                  <a:ext cx="196920" cy="35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7C137E4A-A61D-F848-5015-7CB8D39A7DED}"/>
                    </a:ext>
                  </a:extLst>
                </p14:cNvPr>
                <p14:cNvContentPartPr/>
                <p14:nvPr/>
              </p14:nvContentPartPr>
              <p14:xfrm>
                <a:off x="899129" y="1932329"/>
                <a:ext cx="182160" cy="350640"/>
              </p14:xfrm>
            </p:contentPart>
          </mc:Choice>
          <mc:Fallback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7C137E4A-A61D-F848-5015-7CB8D39A7DED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890129" y="1923689"/>
                  <a:ext cx="19980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AD29A318-A5B2-8E64-29A6-C3EC2408D495}"/>
                    </a:ext>
                  </a:extLst>
                </p14:cNvPr>
                <p14:cNvContentPartPr/>
                <p14:nvPr/>
              </p14:nvContentPartPr>
              <p14:xfrm>
                <a:off x="1247609" y="2052209"/>
                <a:ext cx="187200" cy="138960"/>
              </p14:xfrm>
            </p:contentPart>
          </mc:Choice>
          <mc:Fallback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AD29A318-A5B2-8E64-29A6-C3EC2408D495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238969" y="2043209"/>
                  <a:ext cx="204840" cy="156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1DC24120-4FC7-1F3C-3779-A694B79283DA}"/>
              </a:ext>
            </a:extLst>
          </p:cNvPr>
          <p:cNvGrpSpPr/>
          <p:nvPr/>
        </p:nvGrpSpPr>
        <p:grpSpPr>
          <a:xfrm>
            <a:off x="1635689" y="1862489"/>
            <a:ext cx="1279800" cy="411120"/>
            <a:chOff x="1635689" y="1862489"/>
            <a:chExt cx="1279800" cy="411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81E6D97D-891A-BEAC-88AB-E644CF721239}"/>
                    </a:ext>
                  </a:extLst>
                </p14:cNvPr>
                <p14:cNvContentPartPr/>
                <p14:nvPr/>
              </p14:nvContentPartPr>
              <p14:xfrm>
                <a:off x="1636769" y="2063009"/>
                <a:ext cx="63720" cy="120240"/>
              </p14:xfrm>
            </p:contentPart>
          </mc:Choice>
          <mc:Fallback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81E6D97D-891A-BEAC-88AB-E644CF721239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628129" y="2054009"/>
                  <a:ext cx="8136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07A7097C-1375-F940-9CB6-73538FA37429}"/>
                    </a:ext>
                  </a:extLst>
                </p14:cNvPr>
                <p14:cNvContentPartPr/>
                <p14:nvPr/>
              </p14:nvContentPartPr>
              <p14:xfrm>
                <a:off x="1635689" y="2027009"/>
                <a:ext cx="140760" cy="209160"/>
              </p14:xfrm>
            </p:contentPart>
          </mc:Choice>
          <mc:Fallback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07A7097C-1375-F940-9CB6-73538FA37429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626689" y="2018009"/>
                  <a:ext cx="15840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75F72A28-F2EF-2518-A023-760933FF1B75}"/>
                    </a:ext>
                  </a:extLst>
                </p14:cNvPr>
                <p14:cNvContentPartPr/>
                <p14:nvPr/>
              </p14:nvContentPartPr>
              <p14:xfrm>
                <a:off x="1835849" y="1917209"/>
                <a:ext cx="184680" cy="356400"/>
              </p14:xfrm>
            </p:contentPart>
          </mc:Choice>
          <mc:Fallback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75F72A28-F2EF-2518-A023-760933FF1B7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826849" y="1908569"/>
                  <a:ext cx="202320" cy="37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85EDA0AB-772E-9EFA-2ACB-D97E712769F1}"/>
                    </a:ext>
                  </a:extLst>
                </p14:cNvPr>
                <p14:cNvContentPartPr/>
                <p14:nvPr/>
              </p14:nvContentPartPr>
              <p14:xfrm>
                <a:off x="2119169" y="2058689"/>
                <a:ext cx="176400" cy="170640"/>
              </p14:xfrm>
            </p:contentPart>
          </mc:Choice>
          <mc:Fallback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85EDA0AB-772E-9EFA-2ACB-D97E712769F1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110529" y="2049689"/>
                  <a:ext cx="19404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E3C5C516-2D88-7152-62E4-3AA15347AF62}"/>
                    </a:ext>
                  </a:extLst>
                </p14:cNvPr>
                <p14:cNvContentPartPr/>
                <p14:nvPr/>
              </p14:nvContentPartPr>
              <p14:xfrm>
                <a:off x="2237249" y="1862489"/>
                <a:ext cx="21600" cy="24120"/>
              </p14:xfrm>
            </p:contentPart>
          </mc:Choice>
          <mc:Fallback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E3C5C516-2D88-7152-62E4-3AA15347AF62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2228249" y="1853489"/>
                  <a:ext cx="3924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96234B47-CBA7-4577-561D-32D78E6B6C7C}"/>
                    </a:ext>
                  </a:extLst>
                </p14:cNvPr>
                <p14:cNvContentPartPr/>
                <p14:nvPr/>
              </p14:nvContentPartPr>
              <p14:xfrm>
                <a:off x="2450009" y="2020529"/>
                <a:ext cx="143640" cy="174600"/>
              </p14:xfrm>
            </p:contentPart>
          </mc:Choice>
          <mc:Fallback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96234B47-CBA7-4577-561D-32D78E6B6C7C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441369" y="2011529"/>
                  <a:ext cx="16128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A0BC1197-95B7-275B-622E-DBAE02ECE042}"/>
                    </a:ext>
                  </a:extLst>
                </p14:cNvPr>
                <p14:cNvContentPartPr/>
                <p14:nvPr/>
              </p14:nvContentPartPr>
              <p14:xfrm>
                <a:off x="2662049" y="2015849"/>
                <a:ext cx="18000" cy="18180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A0BC1197-95B7-275B-622E-DBAE02ECE042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653409" y="2007209"/>
                  <a:ext cx="3564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35307DB6-0883-BA92-6561-2CE9C8B9F2C3}"/>
                    </a:ext>
                  </a:extLst>
                </p14:cNvPr>
                <p14:cNvContentPartPr/>
                <p14:nvPr/>
              </p14:nvContentPartPr>
              <p14:xfrm>
                <a:off x="2761769" y="2023409"/>
                <a:ext cx="153720" cy="13932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35307DB6-0883-BA92-6561-2CE9C8B9F2C3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2753129" y="2014409"/>
                  <a:ext cx="17136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64A045C9-D594-FA3E-F2CF-CC45C76F5415}"/>
                    </a:ext>
                  </a:extLst>
                </p14:cNvPr>
                <p14:cNvContentPartPr/>
                <p14:nvPr/>
              </p14:nvContentPartPr>
              <p14:xfrm>
                <a:off x="2870489" y="2027729"/>
                <a:ext cx="45000" cy="177120"/>
              </p14:xfrm>
            </p:contentPart>
          </mc:Choice>
          <mc:Fallback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64A045C9-D594-FA3E-F2CF-CC45C76F5415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2861849" y="2018729"/>
                  <a:ext cx="62640" cy="194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F28A91B4-9F91-C3F0-3296-6B7CB7177EB9}"/>
              </a:ext>
            </a:extLst>
          </p:cNvPr>
          <p:cNvGrpSpPr/>
          <p:nvPr/>
        </p:nvGrpSpPr>
        <p:grpSpPr>
          <a:xfrm>
            <a:off x="3465569" y="1938449"/>
            <a:ext cx="590040" cy="255240"/>
            <a:chOff x="3465569" y="1938449"/>
            <a:chExt cx="590040" cy="255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3D7902EA-B570-8BE8-F11D-EECA4521E395}"/>
                    </a:ext>
                  </a:extLst>
                </p14:cNvPr>
                <p14:cNvContentPartPr/>
                <p14:nvPr/>
              </p14:nvContentPartPr>
              <p14:xfrm>
                <a:off x="3465569" y="1968689"/>
                <a:ext cx="235800" cy="225000"/>
              </p14:xfrm>
            </p:contentPart>
          </mc:Choice>
          <mc:Fallback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3D7902EA-B570-8BE8-F11D-EECA4521E395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3456929" y="1959689"/>
                  <a:ext cx="25344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C27807DC-49AE-DEF8-B556-3020031196E6}"/>
                    </a:ext>
                  </a:extLst>
                </p14:cNvPr>
                <p14:cNvContentPartPr/>
                <p14:nvPr/>
              </p14:nvContentPartPr>
              <p14:xfrm>
                <a:off x="3703889" y="2009369"/>
                <a:ext cx="132120" cy="162000"/>
              </p14:xfrm>
            </p:contentPart>
          </mc:Choice>
          <mc:Fallback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C27807DC-49AE-DEF8-B556-3020031196E6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3694889" y="2000369"/>
                  <a:ext cx="14976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45FC5F35-1057-5685-9424-5F41F34DDE05}"/>
                    </a:ext>
                  </a:extLst>
                </p14:cNvPr>
                <p14:cNvContentPartPr/>
                <p14:nvPr/>
              </p14:nvContentPartPr>
              <p14:xfrm>
                <a:off x="3887129" y="1938449"/>
                <a:ext cx="168480" cy="20916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45FC5F35-1057-5685-9424-5F41F34DDE05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3878489" y="1929809"/>
                  <a:ext cx="186120" cy="226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B61B63C-1C76-DA84-35B0-560ED8E3A04F}"/>
              </a:ext>
            </a:extLst>
          </p:cNvPr>
          <p:cNvGrpSpPr/>
          <p:nvPr/>
        </p:nvGrpSpPr>
        <p:grpSpPr>
          <a:xfrm>
            <a:off x="4415249" y="1843409"/>
            <a:ext cx="199800" cy="426600"/>
            <a:chOff x="4415249" y="1843409"/>
            <a:chExt cx="199800" cy="426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C891D7CE-1E56-E9BB-786D-48C2D0598D7F}"/>
                    </a:ext>
                  </a:extLst>
                </p14:cNvPr>
                <p14:cNvContentPartPr/>
                <p14:nvPr/>
              </p14:nvContentPartPr>
              <p14:xfrm>
                <a:off x="4415249" y="1843409"/>
                <a:ext cx="187200" cy="235080"/>
              </p14:xfrm>
            </p:contentPart>
          </mc:Choice>
          <mc:Fallback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C891D7CE-1E56-E9BB-786D-48C2D0598D7F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406609" y="1834409"/>
                  <a:ext cx="20484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CB59B20B-8484-65A8-58CC-A41E069ACE5D}"/>
                    </a:ext>
                  </a:extLst>
                </p14:cNvPr>
                <p14:cNvContentPartPr/>
                <p14:nvPr/>
              </p14:nvContentPartPr>
              <p14:xfrm>
                <a:off x="4571129" y="1939889"/>
                <a:ext cx="43920" cy="330120"/>
              </p14:xfrm>
            </p:contentPart>
          </mc:Choice>
          <mc:Fallback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CB59B20B-8484-65A8-58CC-A41E069ACE5D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562489" y="1931249"/>
                  <a:ext cx="61560" cy="347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1DC82B3F-8C41-076D-B357-6A327DCAA01A}"/>
              </a:ext>
            </a:extLst>
          </p:cNvPr>
          <p:cNvGrpSpPr/>
          <p:nvPr/>
        </p:nvGrpSpPr>
        <p:grpSpPr>
          <a:xfrm>
            <a:off x="85529" y="2727569"/>
            <a:ext cx="1224720" cy="360720"/>
            <a:chOff x="85529" y="2727569"/>
            <a:chExt cx="1224720" cy="360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71C8FA4A-4301-A154-F17F-E0F756C1AD9D}"/>
                    </a:ext>
                  </a:extLst>
                </p14:cNvPr>
                <p14:cNvContentPartPr/>
                <p14:nvPr/>
              </p14:nvContentPartPr>
              <p14:xfrm>
                <a:off x="85529" y="2769689"/>
                <a:ext cx="193320" cy="318600"/>
              </p14:xfrm>
            </p:contentPart>
          </mc:Choice>
          <mc:Fallback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71C8FA4A-4301-A154-F17F-E0F756C1AD9D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76889" y="2761049"/>
                  <a:ext cx="210960" cy="33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D044B3B4-D0E0-27D1-62FB-3C4A652FE96E}"/>
                    </a:ext>
                  </a:extLst>
                </p14:cNvPr>
                <p14:cNvContentPartPr/>
                <p14:nvPr/>
              </p14:nvContentPartPr>
              <p14:xfrm>
                <a:off x="255809" y="2762849"/>
                <a:ext cx="182160" cy="308880"/>
              </p14:xfrm>
            </p:contentPart>
          </mc:Choice>
          <mc:Fallback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D044B3B4-D0E0-27D1-62FB-3C4A652FE96E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247169" y="2753849"/>
                  <a:ext cx="19980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30B3D43C-64A5-D3C8-0C26-BC30C62B2372}"/>
                    </a:ext>
                  </a:extLst>
                </p14:cNvPr>
                <p14:cNvContentPartPr/>
                <p14:nvPr/>
              </p14:nvContentPartPr>
              <p14:xfrm>
                <a:off x="545249" y="2887409"/>
                <a:ext cx="126000" cy="129600"/>
              </p14:xfrm>
            </p:contentPart>
          </mc:Choice>
          <mc:Fallback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30B3D43C-64A5-D3C8-0C26-BC30C62B2372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536609" y="2878769"/>
                  <a:ext cx="14364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713679C6-3569-9809-E28B-13296EF8AA21}"/>
                    </a:ext>
                  </a:extLst>
                </p14:cNvPr>
                <p14:cNvContentPartPr/>
                <p14:nvPr/>
              </p14:nvContentPartPr>
              <p14:xfrm>
                <a:off x="760529" y="2859689"/>
                <a:ext cx="9360" cy="162360"/>
              </p14:xfrm>
            </p:contentPart>
          </mc:Choice>
          <mc:Fallback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713679C6-3569-9809-E28B-13296EF8AA21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51889" y="2851049"/>
                  <a:ext cx="2700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A066E5D4-A635-8881-F07E-6D5B292504A6}"/>
                    </a:ext>
                  </a:extLst>
                </p14:cNvPr>
                <p14:cNvContentPartPr/>
                <p14:nvPr/>
              </p14:nvContentPartPr>
              <p14:xfrm>
                <a:off x="887609" y="2857889"/>
                <a:ext cx="147600" cy="173160"/>
              </p14:xfrm>
            </p:contentPart>
          </mc:Choice>
          <mc:Fallback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A066E5D4-A635-8881-F07E-6D5B292504A6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78969" y="2849249"/>
                  <a:ext cx="16524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DBB71D2C-D595-9673-9C0E-56AF00DC1604}"/>
                    </a:ext>
                  </a:extLst>
                </p14:cNvPr>
                <p14:cNvContentPartPr/>
                <p14:nvPr/>
              </p14:nvContentPartPr>
              <p14:xfrm>
                <a:off x="1156889" y="2860409"/>
                <a:ext cx="142560" cy="163440"/>
              </p14:xfrm>
            </p:contentPart>
          </mc:Choice>
          <mc:Fallback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DBB71D2C-D595-9673-9C0E-56AF00DC1604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148249" y="2851769"/>
                  <a:ext cx="1602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C278EDDD-F3B6-C8FF-35E6-A63E56D01AE6}"/>
                    </a:ext>
                  </a:extLst>
                </p14:cNvPr>
                <p14:cNvContentPartPr/>
                <p14:nvPr/>
              </p14:nvContentPartPr>
              <p14:xfrm>
                <a:off x="1255529" y="2727569"/>
                <a:ext cx="54720" cy="343080"/>
              </p14:xfrm>
            </p:contentPart>
          </mc:Choice>
          <mc:Fallback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C278EDDD-F3B6-C8FF-35E6-A63E56D01AE6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246889" y="2718929"/>
                  <a:ext cx="72360" cy="360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338A0707-1BC8-F421-7215-9B596CF35586}"/>
              </a:ext>
            </a:extLst>
          </p:cNvPr>
          <p:cNvGrpSpPr/>
          <p:nvPr/>
        </p:nvGrpSpPr>
        <p:grpSpPr>
          <a:xfrm>
            <a:off x="1623089" y="2720369"/>
            <a:ext cx="2593800" cy="423000"/>
            <a:chOff x="1623089" y="2720369"/>
            <a:chExt cx="2593800" cy="423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8645AD98-1A96-2778-D353-2560C5389760}"/>
                    </a:ext>
                  </a:extLst>
                </p14:cNvPr>
                <p14:cNvContentPartPr/>
                <p14:nvPr/>
              </p14:nvContentPartPr>
              <p14:xfrm>
                <a:off x="1685369" y="2849969"/>
                <a:ext cx="143280" cy="196560"/>
              </p14:xfrm>
            </p:contentPart>
          </mc:Choice>
          <mc:Fallback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8645AD98-1A96-2778-D353-2560C5389760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676729" y="2840969"/>
                  <a:ext cx="1609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9C9D123B-B688-8A2A-C2AA-6B856EF308B8}"/>
                    </a:ext>
                  </a:extLst>
                </p14:cNvPr>
                <p14:cNvContentPartPr/>
                <p14:nvPr/>
              </p14:nvContentPartPr>
              <p14:xfrm>
                <a:off x="1899209" y="2810009"/>
                <a:ext cx="3240" cy="243000"/>
              </p14:xfrm>
            </p:contentPart>
          </mc:Choice>
          <mc:Fallback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9C9D123B-B688-8A2A-C2AA-6B856EF308B8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890569" y="2801009"/>
                  <a:ext cx="2088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CAFD31BD-5DEB-F71D-5455-1C1DDAB772E2}"/>
                    </a:ext>
                  </a:extLst>
                </p14:cNvPr>
                <p14:cNvContentPartPr/>
                <p14:nvPr/>
              </p14:nvContentPartPr>
              <p14:xfrm>
                <a:off x="1623089" y="2791649"/>
                <a:ext cx="365400" cy="91080"/>
              </p14:xfrm>
            </p:contentPart>
          </mc:Choice>
          <mc:Fallback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CAFD31BD-5DEB-F71D-5455-1C1DDAB772E2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614089" y="2783009"/>
                  <a:ext cx="3830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0AAEFB19-2CF4-20ED-2E89-2076F1393FA5}"/>
                    </a:ext>
                  </a:extLst>
                </p14:cNvPr>
                <p14:cNvContentPartPr/>
                <p14:nvPr/>
              </p14:nvContentPartPr>
              <p14:xfrm>
                <a:off x="2029169" y="2898569"/>
                <a:ext cx="140760" cy="130680"/>
              </p14:xfrm>
            </p:contentPart>
          </mc:Choice>
          <mc:Fallback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0AAEFB19-2CF4-20ED-2E89-2076F1393FA5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020529" y="2889929"/>
                  <a:ext cx="15840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E948DB38-0541-EC1D-3F7A-F205488DA933}"/>
                    </a:ext>
                  </a:extLst>
                </p14:cNvPr>
                <p14:cNvContentPartPr/>
                <p14:nvPr/>
              </p14:nvContentPartPr>
              <p14:xfrm>
                <a:off x="2200889" y="2759609"/>
                <a:ext cx="177480" cy="340920"/>
              </p14:xfrm>
            </p:contentPart>
          </mc:Choice>
          <mc:Fallback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E948DB38-0541-EC1D-3F7A-F205488DA933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191889" y="2750969"/>
                  <a:ext cx="19512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4D5CF574-F64A-F7EB-97C5-8FEDFAFE4D79}"/>
                    </a:ext>
                  </a:extLst>
                </p14:cNvPr>
                <p14:cNvContentPartPr/>
                <p14:nvPr/>
              </p14:nvContentPartPr>
              <p14:xfrm>
                <a:off x="2433089" y="2788409"/>
                <a:ext cx="155520" cy="354960"/>
              </p14:xfrm>
            </p:contentPart>
          </mc:Choice>
          <mc:Fallback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4D5CF574-F64A-F7EB-97C5-8FEDFAFE4D79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2424449" y="2779409"/>
                  <a:ext cx="173160" cy="37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771BC81B-B56A-0830-263D-3CF45AEE2239}"/>
                    </a:ext>
                  </a:extLst>
                </p14:cNvPr>
                <p14:cNvContentPartPr/>
                <p14:nvPr/>
              </p14:nvContentPartPr>
              <p14:xfrm>
                <a:off x="2725049" y="2881649"/>
                <a:ext cx="155520" cy="155160"/>
              </p14:xfrm>
            </p:contentPart>
          </mc:Choice>
          <mc:Fallback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771BC81B-B56A-0830-263D-3CF45AEE2239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2716409" y="2872649"/>
                  <a:ext cx="17316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AC40F43E-BBF4-866C-032E-EAC945E20D63}"/>
                    </a:ext>
                  </a:extLst>
                </p14:cNvPr>
                <p14:cNvContentPartPr/>
                <p14:nvPr/>
              </p14:nvContentPartPr>
              <p14:xfrm>
                <a:off x="3025649" y="2869769"/>
                <a:ext cx="16920" cy="152640"/>
              </p14:xfrm>
            </p:contentPart>
          </mc:Choice>
          <mc:Fallback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AC40F43E-BBF4-866C-032E-EAC945E20D63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017009" y="2860769"/>
                  <a:ext cx="3456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A1DA9881-F257-9991-F33E-CB8E4BDD9907}"/>
                    </a:ext>
                  </a:extLst>
                </p14:cNvPr>
                <p14:cNvContentPartPr/>
                <p14:nvPr/>
              </p14:nvContentPartPr>
              <p14:xfrm>
                <a:off x="3020969" y="2847809"/>
                <a:ext cx="153360" cy="213840"/>
              </p14:xfrm>
            </p:contentPart>
          </mc:Choice>
          <mc:Fallback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A1DA9881-F257-9991-F33E-CB8E4BDD9907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012329" y="2838809"/>
                  <a:ext cx="17100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D23281DB-C939-7509-4B0C-FB63FDDED840}"/>
                    </a:ext>
                  </a:extLst>
                </p14:cNvPr>
                <p14:cNvContentPartPr/>
                <p14:nvPr/>
              </p14:nvContentPartPr>
              <p14:xfrm>
                <a:off x="3205649" y="2755289"/>
                <a:ext cx="200880" cy="323640"/>
              </p14:xfrm>
            </p:contentPart>
          </mc:Choice>
          <mc:Fallback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D23281DB-C939-7509-4B0C-FB63FDDED840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3196649" y="2746649"/>
                  <a:ext cx="218520" cy="34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517196AE-9EC4-F5FE-396C-FED5637E4524}"/>
                    </a:ext>
                  </a:extLst>
                </p14:cNvPr>
                <p14:cNvContentPartPr/>
                <p14:nvPr/>
              </p14:nvContentPartPr>
              <p14:xfrm>
                <a:off x="3485729" y="2847809"/>
                <a:ext cx="176760" cy="182520"/>
              </p14:xfrm>
            </p:contentPart>
          </mc:Choice>
          <mc:Fallback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517196AE-9EC4-F5FE-396C-FED5637E4524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3476729" y="2838809"/>
                  <a:ext cx="19440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1486F003-5E49-ADA3-3FAC-510B199D4CE5}"/>
                    </a:ext>
                  </a:extLst>
                </p14:cNvPr>
                <p14:cNvContentPartPr/>
                <p14:nvPr/>
              </p14:nvContentPartPr>
              <p14:xfrm>
                <a:off x="3520649" y="2720369"/>
                <a:ext cx="14040" cy="25920"/>
              </p14:xfrm>
            </p:contentPart>
          </mc:Choice>
          <mc:Fallback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1486F003-5E49-ADA3-3FAC-510B199D4CE5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3511649" y="2711369"/>
                  <a:ext cx="3168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17B383F8-8011-2B63-F55F-00E9D9844AE0}"/>
                    </a:ext>
                  </a:extLst>
                </p14:cNvPr>
                <p14:cNvContentPartPr/>
                <p14:nvPr/>
              </p14:nvContentPartPr>
              <p14:xfrm>
                <a:off x="3768689" y="2846729"/>
                <a:ext cx="231840" cy="198360"/>
              </p14:xfrm>
            </p:contentPart>
          </mc:Choice>
          <mc:Fallback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17B383F8-8011-2B63-F55F-00E9D9844AE0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3760049" y="2838089"/>
                  <a:ext cx="24948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FA1864AA-2284-75CB-F9F9-3D5ABA83E7D0}"/>
                    </a:ext>
                  </a:extLst>
                </p14:cNvPr>
                <p14:cNvContentPartPr/>
                <p14:nvPr/>
              </p14:nvContentPartPr>
              <p14:xfrm>
                <a:off x="4058489" y="2858609"/>
                <a:ext cx="158400" cy="149760"/>
              </p14:xfrm>
            </p:contentPart>
          </mc:Choice>
          <mc:Fallback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FA1864AA-2284-75CB-F9F9-3D5ABA83E7D0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4049849" y="2849969"/>
                  <a:ext cx="17604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B7A96D08-690C-0712-D63C-66DA3DB9D4EC}"/>
                    </a:ext>
                  </a:extLst>
                </p14:cNvPr>
                <p14:cNvContentPartPr/>
                <p14:nvPr/>
              </p14:nvContentPartPr>
              <p14:xfrm>
                <a:off x="4176569" y="2876609"/>
                <a:ext cx="22320" cy="165960"/>
              </p14:xfrm>
            </p:contentPart>
          </mc:Choice>
          <mc:Fallback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B7A96D08-690C-0712-D63C-66DA3DB9D4EC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4167569" y="2867969"/>
                  <a:ext cx="39960" cy="183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08DC1E6E-5005-0743-A419-51284C713711}"/>
              </a:ext>
            </a:extLst>
          </p:cNvPr>
          <p:cNvGrpSpPr/>
          <p:nvPr/>
        </p:nvGrpSpPr>
        <p:grpSpPr>
          <a:xfrm>
            <a:off x="4519649" y="2813609"/>
            <a:ext cx="655920" cy="210240"/>
            <a:chOff x="4519649" y="2813609"/>
            <a:chExt cx="655920" cy="210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386E1763-F934-60C8-59BA-DD43150E142B}"/>
                    </a:ext>
                  </a:extLst>
                </p14:cNvPr>
                <p14:cNvContentPartPr/>
                <p14:nvPr/>
              </p14:nvContentPartPr>
              <p14:xfrm>
                <a:off x="4519649" y="2827649"/>
                <a:ext cx="246240" cy="196200"/>
              </p14:xfrm>
            </p:contentPart>
          </mc:Choice>
          <mc:Fallback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386E1763-F934-60C8-59BA-DD43150E142B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4511009" y="2818649"/>
                  <a:ext cx="26388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B8F28162-EE73-BA45-36A9-D2B9792F7044}"/>
                    </a:ext>
                  </a:extLst>
                </p14:cNvPr>
                <p14:cNvContentPartPr/>
                <p14:nvPr/>
              </p14:nvContentPartPr>
              <p14:xfrm>
                <a:off x="4804049" y="2879849"/>
                <a:ext cx="135720" cy="141120"/>
              </p14:xfrm>
            </p:contentPart>
          </mc:Choice>
          <mc:Fallback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B8F28162-EE73-BA45-36A9-D2B9792F7044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4795409" y="2870849"/>
                  <a:ext cx="15336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D616E584-2195-2F67-7DB1-9AF734304D25}"/>
                    </a:ext>
                  </a:extLst>
                </p14:cNvPr>
                <p14:cNvContentPartPr/>
                <p14:nvPr/>
              </p14:nvContentPartPr>
              <p14:xfrm>
                <a:off x="5020409" y="2813609"/>
                <a:ext cx="155160" cy="181800"/>
              </p14:xfrm>
            </p:contentPart>
          </mc:Choice>
          <mc:Fallback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D616E584-2195-2F67-7DB1-9AF734304D25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5011409" y="2804969"/>
                  <a:ext cx="172800" cy="199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E8C21EF-FCAC-8B53-9238-4F80DCC8D12B}"/>
                  </a:ext>
                </a:extLst>
              </p14:cNvPr>
              <p14:cNvContentPartPr/>
              <p14:nvPr/>
            </p14:nvContentPartPr>
            <p14:xfrm>
              <a:off x="5595329" y="2776169"/>
              <a:ext cx="244800" cy="315720"/>
            </p14:xfrm>
          </p:contentPart>
        </mc:Choice>
        <mc:Fallback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E8C21EF-FCAC-8B53-9238-4F80DCC8D12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586689" y="2767529"/>
                <a:ext cx="262440" cy="333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10" name="Group 109">
            <a:extLst>
              <a:ext uri="{FF2B5EF4-FFF2-40B4-BE49-F238E27FC236}">
                <a16:creationId xmlns:a16="http://schemas.microsoft.com/office/drawing/2014/main" id="{33A14B21-CA91-E591-76F0-206476E8E990}"/>
              </a:ext>
            </a:extLst>
          </p:cNvPr>
          <p:cNvGrpSpPr/>
          <p:nvPr/>
        </p:nvGrpSpPr>
        <p:grpSpPr>
          <a:xfrm>
            <a:off x="6199769" y="2839529"/>
            <a:ext cx="716040" cy="241200"/>
            <a:chOff x="6199769" y="2839529"/>
            <a:chExt cx="716040" cy="241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7C77643B-701E-3271-60E3-1FFC5C8F27CE}"/>
                    </a:ext>
                  </a:extLst>
                </p14:cNvPr>
                <p14:cNvContentPartPr/>
                <p14:nvPr/>
              </p14:nvContentPartPr>
              <p14:xfrm>
                <a:off x="6238649" y="2839529"/>
                <a:ext cx="9720" cy="194400"/>
              </p14:xfrm>
            </p:contentPart>
          </mc:Choice>
          <mc:Fallback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7C77643B-701E-3271-60E3-1FFC5C8F27CE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6230009" y="2830889"/>
                  <a:ext cx="2736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2051637C-C9FA-2C7A-1DF9-F7864A7C439D}"/>
                    </a:ext>
                  </a:extLst>
                </p14:cNvPr>
                <p14:cNvContentPartPr/>
                <p14:nvPr/>
              </p14:nvContentPartPr>
              <p14:xfrm>
                <a:off x="6199769" y="2846369"/>
                <a:ext cx="224280" cy="175680"/>
              </p14:xfrm>
            </p:contentPart>
          </mc:Choice>
          <mc:Fallback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2051637C-C9FA-2C7A-1DF9-F7864A7C439D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6191129" y="2837729"/>
                  <a:ext cx="24192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9D5E31C5-2A60-8D71-06B2-E82DE29576E3}"/>
                    </a:ext>
                  </a:extLst>
                </p14:cNvPr>
                <p14:cNvContentPartPr/>
                <p14:nvPr/>
              </p14:nvContentPartPr>
              <p14:xfrm>
                <a:off x="6487409" y="2874809"/>
                <a:ext cx="208800" cy="153000"/>
              </p14:xfrm>
            </p:contentPart>
          </mc:Choice>
          <mc:Fallback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9D5E31C5-2A60-8D71-06B2-E82DE29576E3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478769" y="2866169"/>
                  <a:ext cx="22644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16427D26-78D7-EE8A-DB09-96276A8F7688}"/>
                    </a:ext>
                  </a:extLst>
                </p14:cNvPr>
                <p14:cNvContentPartPr/>
                <p14:nvPr/>
              </p14:nvContentPartPr>
              <p14:xfrm>
                <a:off x="6639689" y="2874089"/>
                <a:ext cx="276120" cy="206640"/>
              </p14:xfrm>
            </p:contentPart>
          </mc:Choice>
          <mc:Fallback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16427D26-78D7-EE8A-DB09-96276A8F7688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6631049" y="2865449"/>
                  <a:ext cx="293760" cy="22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2359FDE6-1155-28BE-98E9-93FFC06FA228}"/>
              </a:ext>
            </a:extLst>
          </p:cNvPr>
          <p:cNvGrpSpPr/>
          <p:nvPr/>
        </p:nvGrpSpPr>
        <p:grpSpPr>
          <a:xfrm>
            <a:off x="7329809" y="2841329"/>
            <a:ext cx="720360" cy="195480"/>
            <a:chOff x="7329809" y="2841329"/>
            <a:chExt cx="720360" cy="195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63B8B50F-10C3-D342-AA46-430844652473}"/>
                    </a:ext>
                  </a:extLst>
                </p14:cNvPr>
                <p14:cNvContentPartPr/>
                <p14:nvPr/>
              </p14:nvContentPartPr>
              <p14:xfrm>
                <a:off x="7329809" y="2867609"/>
                <a:ext cx="259200" cy="169200"/>
              </p14:xfrm>
            </p:contentPart>
          </mc:Choice>
          <mc:Fallback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63B8B50F-10C3-D342-AA46-430844652473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7320809" y="2858969"/>
                  <a:ext cx="27684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54487B32-D966-1553-0684-B0762FD7EC08}"/>
                    </a:ext>
                  </a:extLst>
                </p14:cNvPr>
                <p14:cNvContentPartPr/>
                <p14:nvPr/>
              </p14:nvContentPartPr>
              <p14:xfrm>
                <a:off x="7646249" y="2880209"/>
                <a:ext cx="189720" cy="127080"/>
              </p14:xfrm>
            </p:contentPart>
          </mc:Choice>
          <mc:Fallback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54487B32-D966-1553-0684-B0762FD7EC0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7637249" y="2871569"/>
                  <a:ext cx="2073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2B666219-F9D1-1E3F-0200-1B4964F94985}"/>
                    </a:ext>
                  </a:extLst>
                </p14:cNvPr>
                <p14:cNvContentPartPr/>
                <p14:nvPr/>
              </p14:nvContentPartPr>
              <p14:xfrm>
                <a:off x="7864049" y="2841329"/>
                <a:ext cx="186120" cy="176400"/>
              </p14:xfrm>
            </p:contentPart>
          </mc:Choice>
          <mc:Fallback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2B666219-F9D1-1E3F-0200-1B4964F94985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7855049" y="2832689"/>
                  <a:ext cx="203760" cy="194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52B8536-C882-3699-9D9C-2628FFDEA341}"/>
                  </a:ext>
                </a:extLst>
              </p14:cNvPr>
              <p14:cNvContentPartPr/>
              <p14:nvPr/>
            </p14:nvContentPartPr>
            <p14:xfrm>
              <a:off x="8367689" y="2725049"/>
              <a:ext cx="220680" cy="395280"/>
            </p14:xfrm>
          </p:contentPart>
        </mc:Choice>
        <mc:Fallback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52B8536-C882-3699-9D9C-2628FFDEA34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358689" y="2716049"/>
                <a:ext cx="2383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FD222B-9321-D998-1B7C-CD3B67C09855}"/>
                  </a:ext>
                </a:extLst>
              </p14:cNvPr>
              <p14:cNvContentPartPr/>
              <p14:nvPr/>
            </p14:nvContentPartPr>
            <p14:xfrm>
              <a:off x="8797529" y="2934209"/>
              <a:ext cx="39960" cy="10872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FD222B-9321-D998-1B7C-CD3B67C0985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788529" y="2925209"/>
                <a:ext cx="57600" cy="126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31" name="Group 130">
            <a:extLst>
              <a:ext uri="{FF2B5EF4-FFF2-40B4-BE49-F238E27FC236}">
                <a16:creationId xmlns:a16="http://schemas.microsoft.com/office/drawing/2014/main" id="{9C881572-2675-55A5-1710-4EE4841B7804}"/>
              </a:ext>
            </a:extLst>
          </p:cNvPr>
          <p:cNvGrpSpPr/>
          <p:nvPr/>
        </p:nvGrpSpPr>
        <p:grpSpPr>
          <a:xfrm>
            <a:off x="322409" y="3557009"/>
            <a:ext cx="687960" cy="473400"/>
            <a:chOff x="322409" y="3557009"/>
            <a:chExt cx="687960" cy="473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9C3CB639-7FEE-5F8D-C715-C40F878FA824}"/>
                    </a:ext>
                  </a:extLst>
                </p14:cNvPr>
                <p14:cNvContentPartPr/>
                <p14:nvPr/>
              </p14:nvContentPartPr>
              <p14:xfrm>
                <a:off x="322409" y="3557009"/>
                <a:ext cx="299160" cy="47340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9C3CB639-7FEE-5F8D-C715-C40F878FA824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313769" y="3548009"/>
                  <a:ext cx="316800" cy="49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4646D336-E41B-A8BF-B115-572389CB0C07}"/>
                    </a:ext>
                  </a:extLst>
                </p14:cNvPr>
                <p14:cNvContentPartPr/>
                <p14:nvPr/>
              </p14:nvContentPartPr>
              <p14:xfrm>
                <a:off x="337169" y="3787769"/>
                <a:ext cx="218160" cy="38520"/>
              </p14:xfrm>
            </p:contentPart>
          </mc:Choice>
          <mc:Fallback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4646D336-E41B-A8BF-B115-572389CB0C07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328529" y="3779129"/>
                  <a:ext cx="23580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1D86D06C-88F1-47AC-CCBE-75CB81A283FB}"/>
                    </a:ext>
                  </a:extLst>
                </p14:cNvPr>
                <p14:cNvContentPartPr/>
                <p14:nvPr/>
              </p14:nvContentPartPr>
              <p14:xfrm>
                <a:off x="756569" y="3608849"/>
                <a:ext cx="28080" cy="372960"/>
              </p14:xfrm>
            </p:contentPart>
          </mc:Choice>
          <mc:Fallback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1D86D06C-88F1-47AC-CCBE-75CB81A283FB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747929" y="3599849"/>
                  <a:ext cx="4572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B16AD196-A115-C6EF-114C-B139FA645E13}"/>
                    </a:ext>
                  </a:extLst>
                </p14:cNvPr>
                <p14:cNvContentPartPr/>
                <p14:nvPr/>
              </p14:nvContentPartPr>
              <p14:xfrm>
                <a:off x="738569" y="3638009"/>
                <a:ext cx="271800" cy="346680"/>
              </p14:xfrm>
            </p:contentPart>
          </mc:Choice>
          <mc:Fallback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B16AD196-A115-C6EF-114C-B139FA645E13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729569" y="3629009"/>
                  <a:ext cx="289440" cy="364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8328C6B6-D64D-DCE5-2FC6-EC7C6064D923}"/>
              </a:ext>
            </a:extLst>
          </p:cNvPr>
          <p:cNvGrpSpPr/>
          <p:nvPr/>
        </p:nvGrpSpPr>
        <p:grpSpPr>
          <a:xfrm>
            <a:off x="1271369" y="3589409"/>
            <a:ext cx="286560" cy="430200"/>
            <a:chOff x="1271369" y="3589409"/>
            <a:chExt cx="286560" cy="430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E535CD78-E06C-6B0B-57AA-B595D53366BD}"/>
                    </a:ext>
                  </a:extLst>
                </p14:cNvPr>
                <p14:cNvContentPartPr/>
                <p14:nvPr/>
              </p14:nvContentPartPr>
              <p14:xfrm>
                <a:off x="1276769" y="3659249"/>
                <a:ext cx="72360" cy="256320"/>
              </p14:xfrm>
            </p:contentPart>
          </mc:Choice>
          <mc:Fallback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E535CD78-E06C-6B0B-57AA-B595D53366BD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267769" y="3650609"/>
                  <a:ext cx="9000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87709FB8-014B-C0FA-0D76-A081E8818E0F}"/>
                    </a:ext>
                  </a:extLst>
                </p14:cNvPr>
                <p14:cNvContentPartPr/>
                <p14:nvPr/>
              </p14:nvContentPartPr>
              <p14:xfrm>
                <a:off x="1271369" y="3589409"/>
                <a:ext cx="286560" cy="430200"/>
              </p14:xfrm>
            </p:contentPart>
          </mc:Choice>
          <mc:Fallback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87709FB8-014B-C0FA-0D76-A081E8818E0F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262369" y="3580769"/>
                  <a:ext cx="304200" cy="44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EB2DE01B-FD43-030D-16FE-66F356556BC1}"/>
              </a:ext>
            </a:extLst>
          </p:cNvPr>
          <p:cNvGrpSpPr/>
          <p:nvPr/>
        </p:nvGrpSpPr>
        <p:grpSpPr>
          <a:xfrm>
            <a:off x="1844849" y="3523529"/>
            <a:ext cx="1251360" cy="605880"/>
            <a:chOff x="1844849" y="3523529"/>
            <a:chExt cx="1251360" cy="605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DD25C9E8-67D1-8076-6094-A3C2EE712035}"/>
                    </a:ext>
                  </a:extLst>
                </p14:cNvPr>
                <p14:cNvContentPartPr/>
                <p14:nvPr/>
              </p14:nvContentPartPr>
              <p14:xfrm>
                <a:off x="1844849" y="3523529"/>
                <a:ext cx="167040" cy="532800"/>
              </p14:xfrm>
            </p:contentPart>
          </mc:Choice>
          <mc:Fallback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DD25C9E8-67D1-8076-6094-A3C2EE712035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836209" y="3514889"/>
                  <a:ext cx="184680" cy="55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886A032C-119A-B000-2FE6-FE197967CB2F}"/>
                    </a:ext>
                  </a:extLst>
                </p14:cNvPr>
                <p14:cNvContentPartPr/>
                <p14:nvPr/>
              </p14:nvContentPartPr>
              <p14:xfrm>
                <a:off x="2101529" y="3661049"/>
                <a:ext cx="245520" cy="356400"/>
              </p14:xfrm>
            </p:contentPart>
          </mc:Choice>
          <mc:Fallback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886A032C-119A-B000-2FE6-FE197967CB2F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092889" y="3652409"/>
                  <a:ext cx="263160" cy="37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4ECFB443-9F4C-6E9F-37A1-9C9ECC627126}"/>
                    </a:ext>
                  </a:extLst>
                </p14:cNvPr>
                <p14:cNvContentPartPr/>
                <p14:nvPr/>
              </p14:nvContentPartPr>
              <p14:xfrm>
                <a:off x="2424089" y="3949049"/>
                <a:ext cx="48960" cy="145800"/>
              </p14:xfrm>
            </p:contentPart>
          </mc:Choice>
          <mc:Fallback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4ECFB443-9F4C-6E9F-37A1-9C9ECC627126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415449" y="3940049"/>
                  <a:ext cx="6660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18A336B1-123D-BC4C-BEC7-A5FA320FCA55}"/>
                    </a:ext>
                  </a:extLst>
                </p14:cNvPr>
                <p14:cNvContentPartPr/>
                <p14:nvPr/>
              </p14:nvContentPartPr>
              <p14:xfrm>
                <a:off x="2640449" y="3648449"/>
                <a:ext cx="198720" cy="219600"/>
              </p14:xfrm>
            </p:contentPart>
          </mc:Choice>
          <mc:Fallback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18A336B1-123D-BC4C-BEC7-A5FA320FCA55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631809" y="3639449"/>
                  <a:ext cx="21636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DCE5395C-421A-9E7B-9ADE-18285E45C018}"/>
                    </a:ext>
                  </a:extLst>
                </p14:cNvPr>
                <p14:cNvContentPartPr/>
                <p14:nvPr/>
              </p14:nvContentPartPr>
              <p14:xfrm>
                <a:off x="2789129" y="3742409"/>
                <a:ext cx="48960" cy="277920"/>
              </p14:xfrm>
            </p:contentPart>
          </mc:Choice>
          <mc:Fallback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DCE5395C-421A-9E7B-9ADE-18285E45C018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2780129" y="3733409"/>
                  <a:ext cx="6660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20247095-68B8-AD4F-E4B0-FAC567F3CB70}"/>
                    </a:ext>
                  </a:extLst>
                </p14:cNvPr>
                <p14:cNvContentPartPr/>
                <p14:nvPr/>
              </p14:nvContentPartPr>
              <p14:xfrm>
                <a:off x="2860769" y="3554849"/>
                <a:ext cx="235440" cy="574560"/>
              </p14:xfrm>
            </p:contentPart>
          </mc:Choice>
          <mc:Fallback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20247095-68B8-AD4F-E4B0-FAC567F3CB70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2851769" y="3546209"/>
                  <a:ext cx="253080" cy="592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560FB62F-B773-8CB7-801C-62FDFF03201C}"/>
              </a:ext>
            </a:extLst>
          </p:cNvPr>
          <p:cNvGrpSpPr/>
          <p:nvPr/>
        </p:nvGrpSpPr>
        <p:grpSpPr>
          <a:xfrm>
            <a:off x="3361169" y="3895049"/>
            <a:ext cx="234720" cy="124200"/>
            <a:chOff x="3361169" y="3895049"/>
            <a:chExt cx="234720" cy="124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F4FE63CB-0173-D11C-DBB2-48A991A6B9FE}"/>
                    </a:ext>
                  </a:extLst>
                </p14:cNvPr>
                <p14:cNvContentPartPr/>
                <p14:nvPr/>
              </p14:nvContentPartPr>
              <p14:xfrm>
                <a:off x="3361169" y="3895049"/>
                <a:ext cx="234720" cy="7200"/>
              </p14:xfrm>
            </p:contentPart>
          </mc:Choice>
          <mc:Fallback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F4FE63CB-0173-D11C-DBB2-48A991A6B9FE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3352169" y="3886409"/>
                  <a:ext cx="2523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2D02BBAF-0492-F192-A5EB-B58593614023}"/>
                    </a:ext>
                  </a:extLst>
                </p14:cNvPr>
                <p14:cNvContentPartPr/>
                <p14:nvPr/>
              </p14:nvContentPartPr>
              <p14:xfrm>
                <a:off x="3379889" y="4004489"/>
                <a:ext cx="214200" cy="14760"/>
              </p14:xfrm>
            </p:contentPart>
          </mc:Choice>
          <mc:Fallback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2D02BBAF-0492-F192-A5EB-B58593614023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3370889" y="3995489"/>
                  <a:ext cx="231840" cy="32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639A383E-BDE8-3A91-EFFC-8F54E56C3554}"/>
              </a:ext>
            </a:extLst>
          </p:cNvPr>
          <p:cNvGrpSpPr/>
          <p:nvPr/>
        </p:nvGrpSpPr>
        <p:grpSpPr>
          <a:xfrm>
            <a:off x="245729" y="210449"/>
            <a:ext cx="2769480" cy="754920"/>
            <a:chOff x="245729" y="210449"/>
            <a:chExt cx="2769480" cy="754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1D3B6E0D-D7CF-1FA6-A382-CCD5E0314876}"/>
                    </a:ext>
                  </a:extLst>
                </p14:cNvPr>
                <p14:cNvContentPartPr/>
                <p14:nvPr/>
              </p14:nvContentPartPr>
              <p14:xfrm>
                <a:off x="284969" y="337169"/>
                <a:ext cx="158400" cy="343080"/>
              </p14:xfrm>
            </p:contentPart>
          </mc:Choice>
          <mc:Fallback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1D3B6E0D-D7CF-1FA6-A382-CCD5E0314876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275969" y="328529"/>
                  <a:ext cx="176040" cy="36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2D604EE2-883D-1355-BE95-69A33117BFDB}"/>
                    </a:ext>
                  </a:extLst>
                </p14:cNvPr>
                <p14:cNvContentPartPr/>
                <p14:nvPr/>
              </p14:nvContentPartPr>
              <p14:xfrm>
                <a:off x="565049" y="291449"/>
                <a:ext cx="6840" cy="37620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2D604EE2-883D-1355-BE95-69A33117BFDB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556049" y="282449"/>
                  <a:ext cx="2448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62271580-8EAA-D2DC-2019-D1D90E0B91B0}"/>
                    </a:ext>
                  </a:extLst>
                </p14:cNvPr>
                <p14:cNvContentPartPr/>
                <p14:nvPr/>
              </p14:nvContentPartPr>
              <p14:xfrm>
                <a:off x="245729" y="210449"/>
                <a:ext cx="425160" cy="20700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62271580-8EAA-D2DC-2019-D1D90E0B91B0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236729" y="201449"/>
                  <a:ext cx="44280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7F7DD966-8183-CEDF-5733-E6DBD5674CC8}"/>
                    </a:ext>
                  </a:extLst>
                </p14:cNvPr>
                <p14:cNvContentPartPr/>
                <p14:nvPr/>
              </p14:nvContentPartPr>
              <p14:xfrm>
                <a:off x="758729" y="501329"/>
                <a:ext cx="216720" cy="160920"/>
              </p14:xfrm>
            </p:contentPart>
          </mc:Choice>
          <mc:Fallback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7F7DD966-8183-CEDF-5733-E6DBD5674CC8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749729" y="492329"/>
                  <a:ext cx="2343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DDC49B1D-757B-23BF-E998-ED6A9DA67900}"/>
                    </a:ext>
                  </a:extLst>
                </p14:cNvPr>
                <p14:cNvContentPartPr/>
                <p14:nvPr/>
              </p14:nvContentPartPr>
              <p14:xfrm>
                <a:off x="1009649" y="493409"/>
                <a:ext cx="131040" cy="47196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DDC49B1D-757B-23BF-E998-ED6A9DA67900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001009" y="484769"/>
                  <a:ext cx="148680" cy="48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08086C4A-B48F-584A-4517-690DF1417718}"/>
                    </a:ext>
                  </a:extLst>
                </p14:cNvPr>
                <p14:cNvContentPartPr/>
                <p14:nvPr/>
              </p14:nvContentPartPr>
              <p14:xfrm>
                <a:off x="1212329" y="480089"/>
                <a:ext cx="140760" cy="187560"/>
              </p14:xfrm>
            </p:contentPart>
          </mc:Choice>
          <mc:Fallback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08086C4A-B48F-584A-4517-690DF1417718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1203689" y="471089"/>
                  <a:ext cx="15840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80F2D766-A410-B583-A350-2A6EDB2AC09F}"/>
                    </a:ext>
                  </a:extLst>
                </p14:cNvPr>
                <p14:cNvContentPartPr/>
                <p14:nvPr/>
              </p14:nvContentPartPr>
              <p14:xfrm>
                <a:off x="1285049" y="335009"/>
                <a:ext cx="3240" cy="936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80F2D766-A410-B583-A350-2A6EDB2AC09F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276049" y="326369"/>
                  <a:ext cx="2088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C8331DBF-0914-DD56-CD2A-82BD6153E305}"/>
                    </a:ext>
                  </a:extLst>
                </p14:cNvPr>
                <p14:cNvContentPartPr/>
                <p14:nvPr/>
              </p14:nvContentPartPr>
              <p14:xfrm>
                <a:off x="1493849" y="282449"/>
                <a:ext cx="152280" cy="350640"/>
              </p14:xfrm>
            </p:contentPart>
          </mc:Choice>
          <mc:Fallback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C8331DBF-0914-DD56-CD2A-82BD6153E305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484849" y="273449"/>
                  <a:ext cx="16992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F088CCFB-7284-95D3-50C5-AF5A5CD1F237}"/>
                    </a:ext>
                  </a:extLst>
                </p14:cNvPr>
                <p14:cNvContentPartPr/>
                <p14:nvPr/>
              </p14:nvContentPartPr>
              <p14:xfrm>
                <a:off x="1766009" y="416009"/>
                <a:ext cx="216000" cy="24156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F088CCFB-7284-95D3-50C5-AF5A5CD1F237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1757369" y="407369"/>
                  <a:ext cx="23364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FFDEDE12-5B19-3323-2086-AFAF26EFFAF3}"/>
                    </a:ext>
                  </a:extLst>
                </p14:cNvPr>
                <p14:cNvContentPartPr/>
                <p14:nvPr/>
              </p14:nvContentPartPr>
              <p14:xfrm>
                <a:off x="2040329" y="431849"/>
                <a:ext cx="193320" cy="42588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FFDEDE12-5B19-3323-2086-AFAF26EFFAF3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2031329" y="422849"/>
                  <a:ext cx="210960" cy="44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25ADD745-64F8-8DDE-DEC2-C98B15D8928E}"/>
                    </a:ext>
                  </a:extLst>
                </p14:cNvPr>
                <p14:cNvContentPartPr/>
                <p14:nvPr/>
              </p14:nvContentPartPr>
              <p14:xfrm>
                <a:off x="2333369" y="431489"/>
                <a:ext cx="183240" cy="19224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25ADD745-64F8-8DDE-DEC2-C98B15D8928E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2324729" y="422849"/>
                  <a:ext cx="20088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06A4BFFB-6428-76F2-9F54-0BD7CD7F05CC}"/>
                    </a:ext>
                  </a:extLst>
                </p14:cNvPr>
                <p14:cNvContentPartPr/>
                <p14:nvPr/>
              </p14:nvContentPartPr>
              <p14:xfrm>
                <a:off x="2281529" y="454529"/>
                <a:ext cx="73440" cy="410400"/>
              </p14:xfrm>
            </p:contentPart>
          </mc:Choice>
          <mc:Fallback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06A4BFFB-6428-76F2-9F54-0BD7CD7F05CC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2272529" y="445529"/>
                  <a:ext cx="91080" cy="42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360F5DD1-B4DB-B9AF-DDB2-64E4615EC26C}"/>
                    </a:ext>
                  </a:extLst>
                </p14:cNvPr>
                <p14:cNvContentPartPr/>
                <p14:nvPr/>
              </p14:nvContentPartPr>
              <p14:xfrm>
                <a:off x="2605889" y="432929"/>
                <a:ext cx="158400" cy="19800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360F5DD1-B4DB-B9AF-DDB2-64E4615EC26C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2597249" y="423929"/>
                  <a:ext cx="17604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F746B35E-F57B-3B5E-7070-1EE60215BE07}"/>
                    </a:ext>
                  </a:extLst>
                </p14:cNvPr>
                <p14:cNvContentPartPr/>
                <p14:nvPr/>
              </p14:nvContentPartPr>
              <p14:xfrm>
                <a:off x="3014849" y="484049"/>
                <a:ext cx="360" cy="1800"/>
              </p14:xfrm>
            </p:contentPart>
          </mc:Choice>
          <mc:Fallback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F746B35E-F57B-3B5E-7070-1EE60215BE07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3005849" y="475409"/>
                  <a:ext cx="1800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3CA37F19-7C09-3FA4-DF8A-B293DB279F15}"/>
                    </a:ext>
                  </a:extLst>
                </p14:cNvPr>
                <p14:cNvContentPartPr/>
                <p14:nvPr/>
              </p14:nvContentPartPr>
              <p14:xfrm>
                <a:off x="2990369" y="576929"/>
                <a:ext cx="1440" cy="1800"/>
              </p14:xfrm>
            </p:contentPart>
          </mc:Choice>
          <mc:Fallback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3CA37F19-7C09-3FA4-DF8A-B293DB279F15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2981369" y="568289"/>
                  <a:ext cx="190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9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FD0231BD-096E-9612-DBFE-40B7604C1D5A}"/>
                    </a:ext>
                  </a:extLst>
                </p14:cNvPr>
                <p14:cNvContentPartPr/>
                <p14:nvPr/>
              </p14:nvContentPartPr>
              <p14:xfrm>
                <a:off x="2931329" y="475049"/>
                <a:ext cx="45000" cy="36360"/>
              </p14:xfrm>
            </p:contentPart>
          </mc:Choice>
          <mc:Fallback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FD0231BD-096E-9612-DBFE-40B7604C1D5A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2922689" y="466049"/>
                  <a:ext cx="6264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1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EF2EEA63-445F-8A26-59A5-02A1F5C2686F}"/>
                    </a:ext>
                  </a:extLst>
                </p14:cNvPr>
                <p14:cNvContentPartPr/>
                <p14:nvPr/>
              </p14:nvContentPartPr>
              <p14:xfrm>
                <a:off x="2890289" y="606449"/>
                <a:ext cx="69120" cy="37800"/>
              </p14:xfrm>
            </p:contentPart>
          </mc:Choice>
          <mc:Fallback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EF2EEA63-445F-8A26-59A5-02A1F5C2686F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2881289" y="597449"/>
                  <a:ext cx="86760" cy="55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C7940533-F2DF-28F2-3978-DBB0248085E5}"/>
              </a:ext>
            </a:extLst>
          </p:cNvPr>
          <p:cNvGrpSpPr/>
          <p:nvPr/>
        </p:nvGrpSpPr>
        <p:grpSpPr>
          <a:xfrm>
            <a:off x="4963169" y="1272089"/>
            <a:ext cx="61920" cy="156600"/>
            <a:chOff x="4963169" y="1272089"/>
            <a:chExt cx="61920" cy="156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3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D8EB4C5A-3738-2C99-ED1B-AA28F606B6B7}"/>
                    </a:ext>
                  </a:extLst>
                </p14:cNvPr>
                <p14:cNvContentPartPr/>
                <p14:nvPr/>
              </p14:nvContentPartPr>
              <p14:xfrm>
                <a:off x="4963169" y="1286129"/>
                <a:ext cx="5760" cy="15480"/>
              </p14:xfrm>
            </p:contentPart>
          </mc:Choice>
          <mc:Fallback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D8EB4C5A-3738-2C99-ED1B-AA28F606B6B7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4954529" y="1277489"/>
                  <a:ext cx="2340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5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ACFF2828-F6A9-4E19-6BFA-4389733CAE28}"/>
                    </a:ext>
                  </a:extLst>
                </p14:cNvPr>
                <p14:cNvContentPartPr/>
                <p14:nvPr/>
              </p14:nvContentPartPr>
              <p14:xfrm>
                <a:off x="4979369" y="1387289"/>
                <a:ext cx="9360" cy="3600"/>
              </p14:xfrm>
            </p:contentPart>
          </mc:Choice>
          <mc:Fallback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ACFF2828-F6A9-4E19-6BFA-4389733CAE28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4970729" y="1378289"/>
                  <a:ext cx="2700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7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13966B4F-F12C-8A57-6402-4A9EBF2CF594}"/>
                    </a:ext>
                  </a:extLst>
                </p14:cNvPr>
                <p14:cNvContentPartPr/>
                <p14:nvPr/>
              </p14:nvContentPartPr>
              <p14:xfrm>
                <a:off x="4964609" y="1272089"/>
                <a:ext cx="54720" cy="36000"/>
              </p14:xfrm>
            </p:contentPart>
          </mc:Choice>
          <mc:Fallback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13966B4F-F12C-8A57-6402-4A9EBF2CF594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4955609" y="1263449"/>
                  <a:ext cx="7236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9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B4C5A82B-5F41-79D4-AA53-9E7DCCC686BA}"/>
                    </a:ext>
                  </a:extLst>
                </p14:cNvPr>
                <p14:cNvContentPartPr/>
                <p14:nvPr/>
              </p14:nvContentPartPr>
              <p14:xfrm>
                <a:off x="4977929" y="1389449"/>
                <a:ext cx="47160" cy="39240"/>
              </p14:xfrm>
            </p:contentPart>
          </mc:Choice>
          <mc:Fallback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B4C5A82B-5F41-79D4-AA53-9E7DCCC686BA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4968929" y="1380809"/>
                  <a:ext cx="64800" cy="56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5D17A8C6-AFCA-9E90-BCDD-AA469142FEC3}"/>
              </a:ext>
            </a:extLst>
          </p:cNvPr>
          <p:cNvGrpSpPr/>
          <p:nvPr/>
        </p:nvGrpSpPr>
        <p:grpSpPr>
          <a:xfrm>
            <a:off x="5570129" y="1079849"/>
            <a:ext cx="1024920" cy="405720"/>
            <a:chOff x="5570129" y="1079849"/>
            <a:chExt cx="1024920" cy="405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1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839BD8D2-B988-4484-0FEF-FEF40FB37B32}"/>
                    </a:ext>
                  </a:extLst>
                </p14:cNvPr>
                <p14:cNvContentPartPr/>
                <p14:nvPr/>
              </p14:nvContentPartPr>
              <p14:xfrm>
                <a:off x="5570129" y="1092089"/>
                <a:ext cx="194040" cy="299160"/>
              </p14:xfrm>
            </p:contentPart>
          </mc:Choice>
          <mc:Fallback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839BD8D2-B988-4484-0FEF-FEF40FB37B32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5561489" y="1083089"/>
                  <a:ext cx="211680" cy="31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3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EECEAC40-0106-C4BC-4687-F9033F2C2B3F}"/>
                    </a:ext>
                  </a:extLst>
                </p14:cNvPr>
                <p14:cNvContentPartPr/>
                <p14:nvPr/>
              </p14:nvContentPartPr>
              <p14:xfrm>
                <a:off x="5906009" y="1324289"/>
                <a:ext cx="43200" cy="143640"/>
              </p14:xfrm>
            </p:contentPart>
          </mc:Choice>
          <mc:Fallback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EECEAC40-0106-C4BC-4687-F9033F2C2B3F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5897009" y="1315289"/>
                  <a:ext cx="608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5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169247CE-3948-FAFD-C9A0-0EE181C32DEC}"/>
                    </a:ext>
                  </a:extLst>
                </p14:cNvPr>
                <p14:cNvContentPartPr/>
                <p14:nvPr/>
              </p14:nvContentPartPr>
              <p14:xfrm>
                <a:off x="6105089" y="1079849"/>
                <a:ext cx="252720" cy="296640"/>
              </p14:xfrm>
            </p:contentPart>
          </mc:Choice>
          <mc:Fallback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169247CE-3948-FAFD-C9A0-0EE181C32DEC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6096089" y="1070849"/>
                  <a:ext cx="270360" cy="31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7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0119D84E-D0AE-DF1A-4E15-22D151E0DA6A}"/>
                    </a:ext>
                  </a:extLst>
                </p14:cNvPr>
                <p14:cNvContentPartPr/>
                <p14:nvPr/>
              </p14:nvContentPartPr>
              <p14:xfrm>
                <a:off x="6482729" y="1377569"/>
                <a:ext cx="112320" cy="108000"/>
              </p14:xfrm>
            </p:contentPart>
          </mc:Choice>
          <mc:Fallback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0119D84E-D0AE-DF1A-4E15-22D151E0DA6A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6473729" y="1368569"/>
                  <a:ext cx="129960" cy="125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29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622778AF-9CA3-C13C-B05A-96298A794D42}"/>
                  </a:ext>
                </a:extLst>
              </p14:cNvPr>
              <p14:cNvContentPartPr/>
              <p14:nvPr/>
            </p14:nvContentPartPr>
            <p14:xfrm>
              <a:off x="6870449" y="1084169"/>
              <a:ext cx="216360" cy="305640"/>
            </p14:xfrm>
          </p:contentPart>
        </mc:Choice>
        <mc:Fallback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622778AF-9CA3-C13C-B05A-96298A794D42}"/>
                  </a:ext>
                </a:extLst>
              </p:cNvPr>
              <p:cNvPicPr/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6861449" y="1075169"/>
                <a:ext cx="23400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1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5E6A528E-14AD-4AD6-2C4F-93C3DD4A1387}"/>
                  </a:ext>
                </a:extLst>
              </p14:cNvPr>
              <p14:cNvContentPartPr/>
              <p14:nvPr/>
            </p14:nvContentPartPr>
            <p14:xfrm>
              <a:off x="7369409" y="1328969"/>
              <a:ext cx="68760" cy="153360"/>
            </p14:xfrm>
          </p:contentPart>
        </mc:Choice>
        <mc:Fallback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5E6A528E-14AD-4AD6-2C4F-93C3DD4A1387}"/>
                  </a:ext>
                </a:extLst>
              </p:cNvPr>
              <p:cNvPicPr/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7360769" y="1320329"/>
                <a:ext cx="86400" cy="171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56" name="Group 155">
            <a:extLst>
              <a:ext uri="{FF2B5EF4-FFF2-40B4-BE49-F238E27FC236}">
                <a16:creationId xmlns:a16="http://schemas.microsoft.com/office/drawing/2014/main" id="{5AA5EBF0-24E3-0DAB-7417-EAB75128789B}"/>
              </a:ext>
            </a:extLst>
          </p:cNvPr>
          <p:cNvGrpSpPr/>
          <p:nvPr/>
        </p:nvGrpSpPr>
        <p:grpSpPr>
          <a:xfrm>
            <a:off x="7738049" y="1025489"/>
            <a:ext cx="468720" cy="335160"/>
            <a:chOff x="7738049" y="1025489"/>
            <a:chExt cx="468720" cy="335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3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D7A94516-68C7-9459-0E40-1D215B6F926D}"/>
                    </a:ext>
                  </a:extLst>
                </p14:cNvPr>
                <p14:cNvContentPartPr/>
                <p14:nvPr/>
              </p14:nvContentPartPr>
              <p14:xfrm>
                <a:off x="7738049" y="1025489"/>
                <a:ext cx="138960" cy="312840"/>
              </p14:xfrm>
            </p:contentPart>
          </mc:Choice>
          <mc:Fallback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D7A94516-68C7-9459-0E40-1D215B6F926D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7729409" y="1016849"/>
                  <a:ext cx="156600" cy="33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5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4E2819D9-90E4-01C4-A25E-1ACA1753E5BF}"/>
                    </a:ext>
                  </a:extLst>
                </p14:cNvPr>
                <p14:cNvContentPartPr/>
                <p14:nvPr/>
              </p14:nvContentPartPr>
              <p14:xfrm>
                <a:off x="8030009" y="1045649"/>
                <a:ext cx="176760" cy="315000"/>
              </p14:xfrm>
            </p:contentPart>
          </mc:Choice>
          <mc:Fallback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4E2819D9-90E4-01C4-A25E-1ACA1753E5BF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8021369" y="1036649"/>
                  <a:ext cx="194400" cy="332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37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5EB4F100-67A7-F7B1-00E0-95566A3B6BD9}"/>
                  </a:ext>
                </a:extLst>
              </p14:cNvPr>
              <p14:cNvContentPartPr/>
              <p14:nvPr/>
            </p14:nvContentPartPr>
            <p14:xfrm>
              <a:off x="8456249" y="1317089"/>
              <a:ext cx="38160" cy="108000"/>
            </p14:xfrm>
          </p:contentPart>
        </mc:Choice>
        <mc:Fallback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5EB4F100-67A7-F7B1-00E0-95566A3B6BD9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8447249" y="1308089"/>
                <a:ext cx="55800" cy="12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55" name="Group 154">
            <a:extLst>
              <a:ext uri="{FF2B5EF4-FFF2-40B4-BE49-F238E27FC236}">
                <a16:creationId xmlns:a16="http://schemas.microsoft.com/office/drawing/2014/main" id="{34C9D24C-D80E-3BC8-3116-A8C8C444F811}"/>
              </a:ext>
            </a:extLst>
          </p:cNvPr>
          <p:cNvGrpSpPr/>
          <p:nvPr/>
        </p:nvGrpSpPr>
        <p:grpSpPr>
          <a:xfrm>
            <a:off x="8833169" y="1037369"/>
            <a:ext cx="475200" cy="299160"/>
            <a:chOff x="8833169" y="1037369"/>
            <a:chExt cx="475200" cy="299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9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2AEAC959-5FCD-43E7-11CC-064DC2D8DB03}"/>
                    </a:ext>
                  </a:extLst>
                </p14:cNvPr>
                <p14:cNvContentPartPr/>
                <p14:nvPr/>
              </p14:nvContentPartPr>
              <p14:xfrm>
                <a:off x="8833169" y="1044929"/>
                <a:ext cx="135000" cy="291600"/>
              </p14:xfrm>
            </p:contentPart>
          </mc:Choice>
          <mc:Fallback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2AEAC959-5FCD-43E7-11CC-064DC2D8DB03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8824529" y="1036289"/>
                  <a:ext cx="15264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1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60B8520F-DD51-07A8-F08C-3C0A5B7601D6}"/>
                    </a:ext>
                  </a:extLst>
                </p14:cNvPr>
                <p14:cNvContentPartPr/>
                <p14:nvPr/>
              </p14:nvContentPartPr>
              <p14:xfrm>
                <a:off x="9112529" y="1046369"/>
                <a:ext cx="195840" cy="260280"/>
              </p14:xfrm>
            </p:contentPart>
          </mc:Choice>
          <mc:Fallback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60B8520F-DD51-07A8-F08C-3C0A5B7601D6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9103529" y="1037369"/>
                  <a:ext cx="21348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3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F5BB9186-FFAF-5A50-6F8E-3D339C629388}"/>
                    </a:ext>
                  </a:extLst>
                </p14:cNvPr>
                <p14:cNvContentPartPr/>
                <p14:nvPr/>
              </p14:nvContentPartPr>
              <p14:xfrm>
                <a:off x="9117929" y="1037369"/>
                <a:ext cx="176040" cy="25920"/>
              </p14:xfrm>
            </p:contentPart>
          </mc:Choice>
          <mc:Fallback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F5BB9186-FFAF-5A50-6F8E-3D339C629388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9108929" y="1028729"/>
                  <a:ext cx="193680" cy="43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45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BDA890F5-0F88-5B9F-FF3C-0B0840557568}"/>
                  </a:ext>
                </a:extLst>
              </p14:cNvPr>
              <p14:cNvContentPartPr/>
              <p14:nvPr/>
            </p14:nvContentPartPr>
            <p14:xfrm>
              <a:off x="9652169" y="1277849"/>
              <a:ext cx="62640" cy="101160"/>
            </p14:xfrm>
          </p:contentPart>
        </mc:Choice>
        <mc:Fallback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BDA890F5-0F88-5B9F-FF3C-0B0840557568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9643169" y="1269209"/>
                <a:ext cx="80280" cy="118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54" name="Group 153">
            <a:extLst>
              <a:ext uri="{FF2B5EF4-FFF2-40B4-BE49-F238E27FC236}">
                <a16:creationId xmlns:a16="http://schemas.microsoft.com/office/drawing/2014/main" id="{C8378781-FA2E-1194-129C-789E22BFAB35}"/>
              </a:ext>
            </a:extLst>
          </p:cNvPr>
          <p:cNvGrpSpPr/>
          <p:nvPr/>
        </p:nvGrpSpPr>
        <p:grpSpPr>
          <a:xfrm>
            <a:off x="9903449" y="1002449"/>
            <a:ext cx="560520" cy="359280"/>
            <a:chOff x="9903449" y="1002449"/>
            <a:chExt cx="560520" cy="359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7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05F7D1AB-2944-785B-F674-5ACC78382189}"/>
                    </a:ext>
                  </a:extLst>
                </p14:cNvPr>
                <p14:cNvContentPartPr/>
                <p14:nvPr/>
              </p14:nvContentPartPr>
              <p14:xfrm>
                <a:off x="9903449" y="1023329"/>
                <a:ext cx="108360" cy="289440"/>
              </p14:xfrm>
            </p:contentPart>
          </mc:Choice>
          <mc:Fallback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05F7D1AB-2944-785B-F674-5ACC78382189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9894809" y="1014689"/>
                  <a:ext cx="126000" cy="30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9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99AD37E4-A0B2-430C-1CFB-3F9050CAC6E6}"/>
                    </a:ext>
                  </a:extLst>
                </p14:cNvPr>
                <p14:cNvContentPartPr/>
                <p14:nvPr/>
              </p14:nvContentPartPr>
              <p14:xfrm>
                <a:off x="10175609" y="1002449"/>
                <a:ext cx="159840" cy="308520"/>
              </p14:xfrm>
            </p:contentPart>
          </mc:Choice>
          <mc:Fallback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99AD37E4-A0B2-430C-1CFB-3F9050CAC6E6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10166609" y="993809"/>
                  <a:ext cx="177480" cy="32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F6FA45F6-19E9-2F28-382B-1B0041B4F845}"/>
                    </a:ext>
                  </a:extLst>
                </p14:cNvPr>
                <p14:cNvContentPartPr/>
                <p14:nvPr/>
              </p14:nvContentPartPr>
              <p14:xfrm>
                <a:off x="10415009" y="1224929"/>
                <a:ext cx="48960" cy="136800"/>
              </p14:xfrm>
            </p:contentPart>
          </mc:Choice>
          <mc:Fallback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F6FA45F6-19E9-2F28-382B-1B0041B4F845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10406009" y="1215929"/>
                  <a:ext cx="66600" cy="154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53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0FE4A8EB-1C2F-3639-6BC8-34061ABC0E25}"/>
                  </a:ext>
                </a:extLst>
              </p14:cNvPr>
              <p14:cNvContentPartPr/>
              <p14:nvPr/>
            </p14:nvContentPartPr>
            <p14:xfrm>
              <a:off x="10622009" y="1030169"/>
              <a:ext cx="163440" cy="262080"/>
            </p14:xfrm>
          </p:contentPart>
        </mc:Choice>
        <mc:Fallback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0FE4A8EB-1C2F-3639-6BC8-34061ABC0E25}"/>
                  </a:ext>
                </a:extLst>
              </p:cNvPr>
              <p:cNvPicPr/>
              <p:nvPr/>
            </p:nvPicPr>
            <p:blipFill>
              <a:blip r:embed="rId254"/>
              <a:stretch>
                <a:fillRect/>
              </a:stretch>
            </p:blipFill>
            <p:spPr>
              <a:xfrm>
                <a:off x="10613369" y="1021529"/>
                <a:ext cx="18108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5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E00E4677-48DB-9B91-3C79-9913353F572F}"/>
                  </a:ext>
                </a:extLst>
              </p14:cNvPr>
              <p14:cNvContentPartPr/>
              <p14:nvPr/>
            </p14:nvContentPartPr>
            <p14:xfrm>
              <a:off x="10961849" y="1006769"/>
              <a:ext cx="89640" cy="291960"/>
            </p14:xfrm>
          </p:contentPart>
        </mc:Choice>
        <mc:Fallback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E00E4677-48DB-9B91-3C79-9913353F572F}"/>
                  </a:ext>
                </a:extLst>
              </p:cNvPr>
              <p:cNvPicPr/>
              <p:nvPr/>
            </p:nvPicPr>
            <p:blipFill>
              <a:blip r:embed="rId256"/>
              <a:stretch>
                <a:fillRect/>
              </a:stretch>
            </p:blipFill>
            <p:spPr>
              <a:xfrm>
                <a:off x="10953209" y="998129"/>
                <a:ext cx="107280" cy="30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7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F8B87228-62E6-9FAD-B2CC-13EF1370BEA1}"/>
                  </a:ext>
                </a:extLst>
              </p14:cNvPr>
              <p14:cNvContentPartPr/>
              <p14:nvPr/>
            </p14:nvContentPartPr>
            <p14:xfrm>
              <a:off x="11409329" y="1218089"/>
              <a:ext cx="51120" cy="11700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F8B87228-62E6-9FAD-B2CC-13EF1370BEA1}"/>
                  </a:ext>
                </a:extLst>
              </p:cNvPr>
              <p:cNvPicPr/>
              <p:nvPr/>
            </p:nvPicPr>
            <p:blipFill>
              <a:blip r:embed="rId258"/>
              <a:stretch>
                <a:fillRect/>
              </a:stretch>
            </p:blipFill>
            <p:spPr>
              <a:xfrm>
                <a:off x="11400689" y="1209089"/>
                <a:ext cx="68760" cy="134640"/>
              </a:xfrm>
              <a:prstGeom prst="rect">
                <a:avLst/>
              </a:prstGeom>
            </p:spPr>
          </p:pic>
        </mc:Fallback>
      </mc:AlternateContent>
      <p:grpSp>
        <p:nvGrpSpPr>
          <p:cNvPr id="165" name="Group 164">
            <a:extLst>
              <a:ext uri="{FF2B5EF4-FFF2-40B4-BE49-F238E27FC236}">
                <a16:creationId xmlns:a16="http://schemas.microsoft.com/office/drawing/2014/main" id="{71F521A0-5964-F327-A089-FFDB238181FF}"/>
              </a:ext>
            </a:extLst>
          </p:cNvPr>
          <p:cNvGrpSpPr/>
          <p:nvPr/>
        </p:nvGrpSpPr>
        <p:grpSpPr>
          <a:xfrm>
            <a:off x="11622449" y="988769"/>
            <a:ext cx="422640" cy="325440"/>
            <a:chOff x="11622449" y="988769"/>
            <a:chExt cx="422640" cy="325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9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ECF043C1-5894-DB62-F912-986A9E943CB3}"/>
                    </a:ext>
                  </a:extLst>
                </p14:cNvPr>
                <p14:cNvContentPartPr/>
                <p14:nvPr/>
              </p14:nvContentPartPr>
              <p14:xfrm>
                <a:off x="11622449" y="1013609"/>
                <a:ext cx="177120" cy="263880"/>
              </p14:xfrm>
            </p:contentPart>
          </mc:Choice>
          <mc:Fallback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ECF043C1-5894-DB62-F912-986A9E943CB3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11613809" y="1004609"/>
                  <a:ext cx="19476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1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3A37BA58-9186-A300-F9FE-67163CBD42A7}"/>
                    </a:ext>
                  </a:extLst>
                </p14:cNvPr>
                <p14:cNvContentPartPr/>
                <p14:nvPr/>
              </p14:nvContentPartPr>
              <p14:xfrm>
                <a:off x="11908289" y="988769"/>
                <a:ext cx="111600" cy="175680"/>
              </p14:xfrm>
            </p:contentPart>
          </mc:Choice>
          <mc:Fallback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3A37BA58-9186-A300-F9FE-67163CBD42A7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11899649" y="980129"/>
                  <a:ext cx="12924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3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0B26873C-558D-BBB0-FBE4-614D5E7C7108}"/>
                    </a:ext>
                  </a:extLst>
                </p14:cNvPr>
                <p14:cNvContentPartPr/>
                <p14:nvPr/>
              </p14:nvContentPartPr>
              <p14:xfrm>
                <a:off x="12023489" y="1068329"/>
                <a:ext cx="21600" cy="245880"/>
              </p14:xfrm>
            </p:contentPart>
          </mc:Choice>
          <mc:Fallback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0B26873C-558D-BBB0-FBE4-614D5E7C7108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12014489" y="1059689"/>
                  <a:ext cx="39240" cy="263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A8C9EC21-8D35-B94C-9A60-4CADE777E667}"/>
              </a:ext>
            </a:extLst>
          </p:cNvPr>
          <p:cNvGrpSpPr/>
          <p:nvPr/>
        </p:nvGrpSpPr>
        <p:grpSpPr>
          <a:xfrm>
            <a:off x="4817729" y="2034209"/>
            <a:ext cx="104040" cy="165240"/>
            <a:chOff x="4817729" y="2034209"/>
            <a:chExt cx="104040" cy="165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5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312FDA69-ED07-4496-2F05-5C7B46DBDE83}"/>
                    </a:ext>
                  </a:extLst>
                </p14:cNvPr>
                <p14:cNvContentPartPr/>
                <p14:nvPr/>
              </p14:nvContentPartPr>
              <p14:xfrm>
                <a:off x="4874249" y="2076329"/>
                <a:ext cx="2520" cy="3600"/>
              </p14:xfrm>
            </p:contentPart>
          </mc:Choice>
          <mc:Fallback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312FDA69-ED07-4496-2F05-5C7B46DBDE83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4865609" y="2067689"/>
                  <a:ext cx="201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28F50D7E-5CE5-810C-C30B-47CD19A5E1E4}"/>
                    </a:ext>
                  </a:extLst>
                </p14:cNvPr>
                <p14:cNvContentPartPr/>
                <p14:nvPr/>
              </p14:nvContentPartPr>
              <p14:xfrm>
                <a:off x="4817729" y="2184329"/>
                <a:ext cx="15480" cy="2880"/>
              </p14:xfrm>
            </p:contentPart>
          </mc:Choice>
          <mc:Fallback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28F50D7E-5CE5-810C-C30B-47CD19A5E1E4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4808729" y="2175329"/>
                  <a:ext cx="331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3B5170C5-6746-1CD6-E452-2B501B6C0706}"/>
                    </a:ext>
                  </a:extLst>
                </p14:cNvPr>
                <p14:cNvContentPartPr/>
                <p14:nvPr/>
              </p14:nvContentPartPr>
              <p14:xfrm>
                <a:off x="4855889" y="2034209"/>
                <a:ext cx="65880" cy="45360"/>
              </p14:xfrm>
            </p:contentPart>
          </mc:Choice>
          <mc:Fallback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3B5170C5-6746-1CD6-E452-2B501B6C0706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4846889" y="2025569"/>
                  <a:ext cx="83520" cy="6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5D6B1375-E3E4-73B6-9DF0-8203CB47169C}"/>
                    </a:ext>
                  </a:extLst>
                </p14:cNvPr>
                <p14:cNvContentPartPr/>
                <p14:nvPr/>
              </p14:nvContentPartPr>
              <p14:xfrm>
                <a:off x="4818809" y="2164889"/>
                <a:ext cx="61920" cy="34560"/>
              </p14:xfrm>
            </p:contentPart>
          </mc:Choice>
          <mc:Fallback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5D6B1375-E3E4-73B6-9DF0-8203CB47169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4810169" y="2155889"/>
                  <a:ext cx="79560" cy="52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BF8299D5-178C-BD92-DDA5-803191367BFF}"/>
              </a:ext>
            </a:extLst>
          </p:cNvPr>
          <p:cNvGrpSpPr/>
          <p:nvPr/>
        </p:nvGrpSpPr>
        <p:grpSpPr>
          <a:xfrm>
            <a:off x="5484449" y="1869329"/>
            <a:ext cx="389160" cy="332280"/>
            <a:chOff x="5484449" y="1869329"/>
            <a:chExt cx="389160" cy="332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0B35AA6B-44F5-409D-FEB7-431CFB135CCE}"/>
                    </a:ext>
                  </a:extLst>
                </p14:cNvPr>
                <p14:cNvContentPartPr/>
                <p14:nvPr/>
              </p14:nvContentPartPr>
              <p14:xfrm>
                <a:off x="5484449" y="1869329"/>
                <a:ext cx="179280" cy="245880"/>
              </p14:xfrm>
            </p:contentPart>
          </mc:Choice>
          <mc:Fallback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0B35AA6B-44F5-409D-FEB7-431CFB135CCE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5475809" y="1860329"/>
                  <a:ext cx="196920" cy="26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26A48A22-E0D3-1B9E-D78B-E1691C650CD0}"/>
                    </a:ext>
                  </a:extLst>
                </p14:cNvPr>
                <p14:cNvContentPartPr/>
                <p14:nvPr/>
              </p14:nvContentPartPr>
              <p14:xfrm>
                <a:off x="5816729" y="2048249"/>
                <a:ext cx="56880" cy="153360"/>
              </p14:xfrm>
            </p:contentPart>
          </mc:Choice>
          <mc:Fallback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26A48A22-E0D3-1B9E-D78B-E1691C650CD0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5808089" y="2039249"/>
                  <a:ext cx="74520" cy="171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7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826E324A-3CD1-567D-9394-D461DD553B0B}"/>
                  </a:ext>
                </a:extLst>
              </p14:cNvPr>
              <p14:cNvContentPartPr/>
              <p14:nvPr/>
            </p14:nvContentPartPr>
            <p14:xfrm>
              <a:off x="6116969" y="1827929"/>
              <a:ext cx="145080" cy="324360"/>
            </p14:xfrm>
          </p:contentPart>
        </mc:Choice>
        <mc:Fallback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826E324A-3CD1-567D-9394-D461DD553B0B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6108329" y="1818929"/>
                <a:ext cx="16272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26A82EC3-AE58-C1E6-CB6B-D2E69774F7D5}"/>
                  </a:ext>
                </a:extLst>
              </p14:cNvPr>
              <p14:cNvContentPartPr/>
              <p14:nvPr/>
            </p14:nvContentPartPr>
            <p14:xfrm>
              <a:off x="6506129" y="2085689"/>
              <a:ext cx="25200" cy="115560"/>
            </p14:xfrm>
          </p:contentPart>
        </mc:Choice>
        <mc:Fallback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26A82EC3-AE58-C1E6-CB6B-D2E69774F7D5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6497129" y="2077049"/>
                <a:ext cx="4284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0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A0F599D8-F3A2-F48C-14F6-5463CC63C4DA}"/>
                  </a:ext>
                </a:extLst>
              </p14:cNvPr>
              <p14:cNvContentPartPr/>
              <p14:nvPr/>
            </p14:nvContentPartPr>
            <p14:xfrm>
              <a:off x="6810689" y="1829729"/>
              <a:ext cx="159480" cy="294840"/>
            </p14:xfrm>
          </p:contentPart>
        </mc:Choice>
        <mc:Fallback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A0F599D8-F3A2-F48C-14F6-5463CC63C4DA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6802049" y="1821089"/>
                <a:ext cx="17712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D229DF5F-95C8-89C7-AF78-8E130ABBBA32}"/>
                  </a:ext>
                </a:extLst>
              </p14:cNvPr>
              <p14:cNvContentPartPr/>
              <p14:nvPr/>
            </p14:nvContentPartPr>
            <p14:xfrm>
              <a:off x="7164929" y="2077409"/>
              <a:ext cx="72360" cy="124920"/>
            </p14:xfrm>
          </p:contentPart>
        </mc:Choice>
        <mc:Fallback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D229DF5F-95C8-89C7-AF78-8E130ABBBA32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7155929" y="2068409"/>
                <a:ext cx="90000" cy="142560"/>
              </a:xfrm>
              <a:prstGeom prst="rect">
                <a:avLst/>
              </a:prstGeom>
            </p:spPr>
          </p:pic>
        </mc:Fallback>
      </mc:AlternateContent>
      <p:grpSp>
        <p:nvGrpSpPr>
          <p:cNvPr id="179" name="Group 178">
            <a:extLst>
              <a:ext uri="{FF2B5EF4-FFF2-40B4-BE49-F238E27FC236}">
                <a16:creationId xmlns:a16="http://schemas.microsoft.com/office/drawing/2014/main" id="{E63D788E-4EEC-4F04-7E16-696A10776826}"/>
              </a:ext>
            </a:extLst>
          </p:cNvPr>
          <p:cNvGrpSpPr/>
          <p:nvPr/>
        </p:nvGrpSpPr>
        <p:grpSpPr>
          <a:xfrm>
            <a:off x="7635449" y="1833329"/>
            <a:ext cx="385920" cy="307080"/>
            <a:chOff x="7635449" y="1833329"/>
            <a:chExt cx="385920" cy="307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92673C72-FB1F-4FAD-3303-95981FC27989}"/>
                    </a:ext>
                  </a:extLst>
                </p14:cNvPr>
                <p14:cNvContentPartPr/>
                <p14:nvPr/>
              </p14:nvContentPartPr>
              <p14:xfrm>
                <a:off x="7635449" y="1833329"/>
                <a:ext cx="80640" cy="299520"/>
              </p14:xfrm>
            </p:contentPart>
          </mc:Choice>
          <mc:Fallback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92673C72-FB1F-4FAD-3303-95981FC27989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7626809" y="1824689"/>
                  <a:ext cx="98280" cy="31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E4B0BB52-3B79-265F-EB12-8162EF02FC9A}"/>
                    </a:ext>
                  </a:extLst>
                </p14:cNvPr>
                <p14:cNvContentPartPr/>
                <p14:nvPr/>
              </p14:nvContentPartPr>
              <p14:xfrm>
                <a:off x="7863329" y="1885889"/>
                <a:ext cx="158040" cy="254520"/>
              </p14:xfrm>
            </p:contentPart>
          </mc:Choice>
          <mc:Fallback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E4B0BB52-3B79-265F-EB12-8162EF02FC9A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7854329" y="1877249"/>
                  <a:ext cx="175680" cy="272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8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C5D86A8A-CACA-FCBB-3B17-2AF3DCF4BE06}"/>
                  </a:ext>
                </a:extLst>
              </p14:cNvPr>
              <p14:cNvContentPartPr/>
              <p14:nvPr/>
            </p14:nvContentPartPr>
            <p14:xfrm>
              <a:off x="8321969" y="2088209"/>
              <a:ext cx="114840" cy="118800"/>
            </p14:xfrm>
          </p:contentPart>
        </mc:Choice>
        <mc:Fallback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C5D86A8A-CACA-FCBB-3B17-2AF3DCF4BE06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8312969" y="2079209"/>
                <a:ext cx="132480" cy="13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0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E52629E1-6A8F-F5D8-16E4-5BFE9D2CF5D9}"/>
                  </a:ext>
                </a:extLst>
              </p14:cNvPr>
              <p14:cNvContentPartPr/>
              <p14:nvPr/>
            </p14:nvContentPartPr>
            <p14:xfrm>
              <a:off x="8717609" y="1875089"/>
              <a:ext cx="99000" cy="246960"/>
            </p14:xfrm>
          </p:contentPart>
        </mc:Choice>
        <mc:Fallback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E52629E1-6A8F-F5D8-16E4-5BFE9D2CF5D9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8708969" y="1866449"/>
                <a:ext cx="116640" cy="264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98" name="Group 197">
            <a:extLst>
              <a:ext uri="{FF2B5EF4-FFF2-40B4-BE49-F238E27FC236}">
                <a16:creationId xmlns:a16="http://schemas.microsoft.com/office/drawing/2014/main" id="{414C6C48-8A40-7588-25D9-2097D5783A2B}"/>
              </a:ext>
            </a:extLst>
          </p:cNvPr>
          <p:cNvGrpSpPr/>
          <p:nvPr/>
        </p:nvGrpSpPr>
        <p:grpSpPr>
          <a:xfrm>
            <a:off x="9000569" y="1859969"/>
            <a:ext cx="342000" cy="314280"/>
            <a:chOff x="9000569" y="1859969"/>
            <a:chExt cx="342000" cy="314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5FD8E740-E54B-4EA2-7602-048CFCFEEE8C}"/>
                    </a:ext>
                  </a:extLst>
                </p14:cNvPr>
                <p14:cNvContentPartPr/>
                <p14:nvPr/>
              </p14:nvContentPartPr>
              <p14:xfrm>
                <a:off x="9000569" y="1859969"/>
                <a:ext cx="141480" cy="247320"/>
              </p14:xfrm>
            </p:contentPart>
          </mc:Choice>
          <mc:Fallback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5FD8E740-E54B-4EA2-7602-048CFCFEEE8C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8991569" y="1851329"/>
                  <a:ext cx="15912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BE18F6A5-B8E4-5E84-A4D1-4EBBE456D1D1}"/>
                    </a:ext>
                  </a:extLst>
                </p14:cNvPr>
                <p14:cNvContentPartPr/>
                <p14:nvPr/>
              </p14:nvContentPartPr>
              <p14:xfrm>
                <a:off x="9247529" y="2052569"/>
                <a:ext cx="95040" cy="121680"/>
              </p14:xfrm>
            </p:contentPart>
          </mc:Choice>
          <mc:Fallback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BE18F6A5-B8E4-5E84-A4D1-4EBBE456D1D1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9238529" y="2043929"/>
                  <a:ext cx="112680" cy="139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96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77A0C1ED-580B-486A-EBC9-46E3F13214F6}"/>
                  </a:ext>
                </a:extLst>
              </p14:cNvPr>
              <p14:cNvContentPartPr/>
              <p14:nvPr/>
            </p14:nvContentPartPr>
            <p14:xfrm>
              <a:off x="9632009" y="1895609"/>
              <a:ext cx="173160" cy="208080"/>
            </p14:xfrm>
          </p:contentPart>
        </mc:Choice>
        <mc:Fallback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77A0C1ED-580B-486A-EBC9-46E3F13214F6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9623369" y="1886609"/>
                <a:ext cx="1908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8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58E25B4A-D378-6BD2-5285-C44EAAC4C3DC}"/>
                  </a:ext>
                </a:extLst>
              </p14:cNvPr>
              <p14:cNvContentPartPr/>
              <p14:nvPr/>
            </p14:nvContentPartPr>
            <p14:xfrm>
              <a:off x="9952409" y="1905689"/>
              <a:ext cx="165240" cy="170640"/>
            </p14:xfrm>
          </p:contentPart>
        </mc:Choice>
        <mc:Fallback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58E25B4A-D378-6BD2-5285-C44EAAC4C3DC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9943409" y="1897049"/>
                <a:ext cx="18288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0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205648E5-2C3F-C8A4-A161-A04A2132005B}"/>
                  </a:ext>
                </a:extLst>
              </p14:cNvPr>
              <p14:cNvContentPartPr/>
              <p14:nvPr/>
            </p14:nvContentPartPr>
            <p14:xfrm>
              <a:off x="10280369" y="2043209"/>
              <a:ext cx="88200" cy="124200"/>
            </p14:xfrm>
          </p:contentPart>
        </mc:Choice>
        <mc:Fallback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205648E5-2C3F-C8A4-A161-A04A2132005B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10271729" y="2034569"/>
                <a:ext cx="10584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2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BAAE33B5-46D3-BF0D-6EA7-4ACA590BB0EC}"/>
                  </a:ext>
                </a:extLst>
              </p14:cNvPr>
              <p14:cNvContentPartPr/>
              <p14:nvPr/>
            </p14:nvContentPartPr>
            <p14:xfrm>
              <a:off x="10552529" y="1863569"/>
              <a:ext cx="150480" cy="219600"/>
            </p14:xfrm>
          </p:contentPart>
        </mc:Choice>
        <mc:Fallback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BAAE33B5-46D3-BF0D-6EA7-4ACA590BB0EC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10543529" y="1854569"/>
                <a:ext cx="168120" cy="237240"/>
              </a:xfrm>
              <a:prstGeom prst="rect">
                <a:avLst/>
              </a:prstGeom>
            </p:spPr>
          </p:pic>
        </mc:Fallback>
      </mc:AlternateContent>
      <p:grpSp>
        <p:nvGrpSpPr>
          <p:cNvPr id="197" name="Group 196">
            <a:extLst>
              <a:ext uri="{FF2B5EF4-FFF2-40B4-BE49-F238E27FC236}">
                <a16:creationId xmlns:a16="http://schemas.microsoft.com/office/drawing/2014/main" id="{2633636B-11E0-39F5-5ECE-56D9A4528CC7}"/>
              </a:ext>
            </a:extLst>
          </p:cNvPr>
          <p:cNvGrpSpPr/>
          <p:nvPr/>
        </p:nvGrpSpPr>
        <p:grpSpPr>
          <a:xfrm>
            <a:off x="10839809" y="1817849"/>
            <a:ext cx="271440" cy="360000"/>
            <a:chOff x="10839809" y="1817849"/>
            <a:chExt cx="271440" cy="360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5C7430B5-5D6E-4164-A6C3-D432080B9B01}"/>
                    </a:ext>
                  </a:extLst>
                </p14:cNvPr>
                <p14:cNvContentPartPr/>
                <p14:nvPr/>
              </p14:nvContentPartPr>
              <p14:xfrm>
                <a:off x="10839809" y="1817849"/>
                <a:ext cx="120960" cy="154440"/>
              </p14:xfrm>
            </p:contentPart>
          </mc:Choice>
          <mc:Fallback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5C7430B5-5D6E-4164-A6C3-D432080B9B01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830809" y="1809209"/>
                  <a:ext cx="13860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3D95CDBC-57D0-1D47-3DD7-BF59A8DBEBBC}"/>
                    </a:ext>
                  </a:extLst>
                </p14:cNvPr>
                <p14:cNvContentPartPr/>
                <p14:nvPr/>
              </p14:nvContentPartPr>
              <p14:xfrm>
                <a:off x="10914689" y="1826849"/>
                <a:ext cx="46080" cy="298440"/>
              </p14:xfrm>
            </p:contentPart>
          </mc:Choice>
          <mc:Fallback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3D95CDBC-57D0-1D47-3DD7-BF59A8DBEBBC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0905689" y="1817849"/>
                  <a:ext cx="6372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7CF0DAA2-C83F-3743-2079-EAFB70B73003}"/>
                    </a:ext>
                  </a:extLst>
                </p14:cNvPr>
                <p14:cNvContentPartPr/>
                <p14:nvPr/>
              </p14:nvContentPartPr>
              <p14:xfrm>
                <a:off x="10989569" y="2038529"/>
                <a:ext cx="121680" cy="139320"/>
              </p14:xfrm>
            </p:contentPart>
          </mc:Choice>
          <mc:Fallback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7CF0DAA2-C83F-3743-2079-EAFB70B73003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0980569" y="2029529"/>
                  <a:ext cx="139320" cy="156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197CC708-CBCB-DD3E-D147-AC6FDB92F9E3}"/>
              </a:ext>
            </a:extLst>
          </p:cNvPr>
          <p:cNvGrpSpPr/>
          <p:nvPr/>
        </p:nvGrpSpPr>
        <p:grpSpPr>
          <a:xfrm>
            <a:off x="11376929" y="2048249"/>
            <a:ext cx="353880" cy="29520"/>
            <a:chOff x="11376929" y="2048249"/>
            <a:chExt cx="353880" cy="29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0D906323-F9C1-5E2D-AA5D-62BB867CBC44}"/>
                    </a:ext>
                  </a:extLst>
                </p14:cNvPr>
                <p14:cNvContentPartPr/>
                <p14:nvPr/>
              </p14:nvContentPartPr>
              <p14:xfrm>
                <a:off x="11376929" y="2054369"/>
                <a:ext cx="13680" cy="360"/>
              </p14:xfrm>
            </p:contentPart>
          </mc:Choice>
          <mc:Fallback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0D906323-F9C1-5E2D-AA5D-62BB867CBC44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1367929" y="2045729"/>
                  <a:ext cx="313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2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AC958E60-8DB7-872F-128D-B7E3D01F1574}"/>
                    </a:ext>
                  </a:extLst>
                </p14:cNvPr>
                <p14:cNvContentPartPr/>
                <p14:nvPr/>
              </p14:nvContentPartPr>
              <p14:xfrm>
                <a:off x="11493569" y="2048249"/>
                <a:ext cx="237240" cy="29520"/>
              </p14:xfrm>
            </p:contentPart>
          </mc:Choice>
          <mc:Fallback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AC958E60-8DB7-872F-128D-B7E3D01F1574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1484929" y="2039249"/>
                  <a:ext cx="254880" cy="47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A6A3A315-EF6B-DA19-AD7A-8B0271ECFE9B}"/>
              </a:ext>
            </a:extLst>
          </p:cNvPr>
          <p:cNvGrpSpPr/>
          <p:nvPr/>
        </p:nvGrpSpPr>
        <p:grpSpPr>
          <a:xfrm>
            <a:off x="12040769" y="1354169"/>
            <a:ext cx="254160" cy="44640"/>
            <a:chOff x="12040769" y="1354169"/>
            <a:chExt cx="254160" cy="44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5D9FBA38-5538-2AEF-8DA7-D764EE500994}"/>
                    </a:ext>
                  </a:extLst>
                </p14:cNvPr>
                <p14:cNvContentPartPr/>
                <p14:nvPr/>
              </p14:nvContentPartPr>
              <p14:xfrm>
                <a:off x="12040769" y="1354169"/>
                <a:ext cx="63000" cy="44640"/>
              </p14:xfrm>
            </p:contentPart>
          </mc:Choice>
          <mc:Fallback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5D9FBA38-5538-2AEF-8DA7-D764EE500994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2032129" y="1345529"/>
                  <a:ext cx="8064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03BB66A6-3379-C57D-6AA7-DDC12A562433}"/>
                    </a:ext>
                  </a:extLst>
                </p14:cNvPr>
                <p14:cNvContentPartPr/>
                <p14:nvPr/>
              </p14:nvContentPartPr>
              <p14:xfrm>
                <a:off x="12132929" y="1355249"/>
                <a:ext cx="35280" cy="2160"/>
              </p14:xfrm>
            </p:contentPart>
          </mc:Choice>
          <mc:Fallback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03BB66A6-3379-C57D-6AA7-DDC12A562433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2123929" y="1346609"/>
                  <a:ext cx="529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BA43FCA3-86E7-605D-88D3-9856B3576C72}"/>
                    </a:ext>
                  </a:extLst>
                </p14:cNvPr>
                <p14:cNvContentPartPr/>
                <p14:nvPr/>
              </p14:nvContentPartPr>
              <p14:xfrm>
                <a:off x="12236249" y="1357049"/>
                <a:ext cx="58680" cy="10800"/>
              </p14:xfrm>
            </p:contentPart>
          </mc:Choice>
          <mc:Fallback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BA43FCA3-86E7-605D-88D3-9856B3576C72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2227609" y="1348409"/>
                  <a:ext cx="76320" cy="2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2A40D21B-C2DB-C5DD-A563-A7CCC8013F23}"/>
              </a:ext>
            </a:extLst>
          </p:cNvPr>
          <p:cNvGrpSpPr/>
          <p:nvPr/>
        </p:nvGrpSpPr>
        <p:grpSpPr>
          <a:xfrm>
            <a:off x="8819489" y="2903609"/>
            <a:ext cx="41400" cy="143640"/>
            <a:chOff x="8819489" y="2903609"/>
            <a:chExt cx="41400" cy="143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CDE45DDB-EDF1-684A-DE58-AAB8D33AE796}"/>
                    </a:ext>
                  </a:extLst>
                </p14:cNvPr>
                <p14:cNvContentPartPr/>
                <p14:nvPr/>
              </p14:nvContentPartPr>
              <p14:xfrm>
                <a:off x="8819489" y="2903609"/>
                <a:ext cx="33120" cy="33480"/>
              </p14:xfrm>
            </p:contentPart>
          </mc:Choice>
          <mc:Fallback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CDE45DDB-EDF1-684A-DE58-AAB8D33AE796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8810489" y="2894609"/>
                  <a:ext cx="5076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8D3EB104-FC27-E244-A543-7F07C01AC736}"/>
                    </a:ext>
                  </a:extLst>
                </p14:cNvPr>
                <p14:cNvContentPartPr/>
                <p14:nvPr/>
              </p14:nvContentPartPr>
              <p14:xfrm>
                <a:off x="8823449" y="3015569"/>
                <a:ext cx="37440" cy="31680"/>
              </p14:xfrm>
            </p:contentPart>
          </mc:Choice>
          <mc:Fallback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8D3EB104-FC27-E244-A543-7F07C01AC736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8814809" y="3006569"/>
                  <a:ext cx="55080" cy="49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03D9F6E6-312B-8BC2-7685-914242A1195D}"/>
              </a:ext>
            </a:extLst>
          </p:cNvPr>
          <p:cNvGrpSpPr/>
          <p:nvPr/>
        </p:nvGrpSpPr>
        <p:grpSpPr>
          <a:xfrm>
            <a:off x="9244289" y="2820449"/>
            <a:ext cx="311040" cy="337680"/>
            <a:chOff x="9244289" y="2820449"/>
            <a:chExt cx="311040" cy="337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11E82552-292D-F006-7653-AE995734CF1A}"/>
                    </a:ext>
                  </a:extLst>
                </p14:cNvPr>
                <p14:cNvContentPartPr/>
                <p14:nvPr/>
              </p14:nvContentPartPr>
              <p14:xfrm>
                <a:off x="9244289" y="2820449"/>
                <a:ext cx="150840" cy="205200"/>
              </p14:xfrm>
            </p:contentPart>
          </mc:Choice>
          <mc:Fallback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11E82552-292D-F006-7653-AE995734CF1A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9235649" y="2811809"/>
                  <a:ext cx="16848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6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D34921A5-103E-CEDA-FF4A-999E692937DA}"/>
                    </a:ext>
                  </a:extLst>
                </p14:cNvPr>
                <p14:cNvContentPartPr/>
                <p14:nvPr/>
              </p14:nvContentPartPr>
              <p14:xfrm>
                <a:off x="9499169" y="3043649"/>
                <a:ext cx="56160" cy="114480"/>
              </p14:xfrm>
            </p:contentPart>
          </mc:Choice>
          <mc:Fallback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D34921A5-103E-CEDA-FF4A-999E692937DA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9490169" y="3035009"/>
                  <a:ext cx="73800" cy="132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28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6285C691-F90D-83AA-C948-F8A848B12DDB}"/>
                  </a:ext>
                </a:extLst>
              </p14:cNvPr>
              <p14:cNvContentPartPr/>
              <p14:nvPr/>
            </p14:nvContentPartPr>
            <p14:xfrm>
              <a:off x="9781769" y="2811089"/>
              <a:ext cx="82800" cy="300600"/>
            </p14:xfrm>
          </p:contentPart>
        </mc:Choice>
        <mc:Fallback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6285C691-F90D-83AA-C948-F8A848B12DDB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9773129" y="2802449"/>
                <a:ext cx="100440" cy="318240"/>
              </a:xfrm>
              <a:prstGeom prst="rect">
                <a:avLst/>
              </a:prstGeom>
            </p:spPr>
          </p:pic>
        </mc:Fallback>
      </mc:AlternateContent>
      <p:grpSp>
        <p:nvGrpSpPr>
          <p:cNvPr id="211" name="Group 210">
            <a:extLst>
              <a:ext uri="{FF2B5EF4-FFF2-40B4-BE49-F238E27FC236}">
                <a16:creationId xmlns:a16="http://schemas.microsoft.com/office/drawing/2014/main" id="{3A444DEA-0286-D4AE-57D0-DFF79102DE5B}"/>
              </a:ext>
            </a:extLst>
          </p:cNvPr>
          <p:cNvGrpSpPr/>
          <p:nvPr/>
        </p:nvGrpSpPr>
        <p:grpSpPr>
          <a:xfrm>
            <a:off x="10002449" y="2856449"/>
            <a:ext cx="315720" cy="334080"/>
            <a:chOff x="10002449" y="2856449"/>
            <a:chExt cx="315720" cy="334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0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3E3FBD83-3770-444A-0CB3-85ACF9A8A6AF}"/>
                    </a:ext>
                  </a:extLst>
                </p14:cNvPr>
                <p14:cNvContentPartPr/>
                <p14:nvPr/>
              </p14:nvContentPartPr>
              <p14:xfrm>
                <a:off x="10002449" y="2856449"/>
                <a:ext cx="136080" cy="282240"/>
              </p14:xfrm>
            </p:contentPart>
          </mc:Choice>
          <mc:Fallback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3E3FBD83-3770-444A-0CB3-85ACF9A8A6AF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9993449" y="2847449"/>
                  <a:ext cx="15372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2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3BB7CA4D-6828-BB60-45FB-75BB03908C67}"/>
                    </a:ext>
                  </a:extLst>
                </p14:cNvPr>
                <p14:cNvContentPartPr/>
                <p14:nvPr/>
              </p14:nvContentPartPr>
              <p14:xfrm>
                <a:off x="10245089" y="3052649"/>
                <a:ext cx="73080" cy="137880"/>
              </p14:xfrm>
            </p:contentPart>
          </mc:Choice>
          <mc:Fallback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3BB7CA4D-6828-BB60-45FB-75BB03908C67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236449" y="3043649"/>
                  <a:ext cx="90720" cy="155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F9D97AEC-20B0-FD3F-294A-F0CE9DE47F24}"/>
              </a:ext>
            </a:extLst>
          </p:cNvPr>
          <p:cNvGrpSpPr/>
          <p:nvPr/>
        </p:nvGrpSpPr>
        <p:grpSpPr>
          <a:xfrm>
            <a:off x="10508969" y="2878409"/>
            <a:ext cx="547920" cy="324000"/>
            <a:chOff x="10508969" y="2878409"/>
            <a:chExt cx="547920" cy="324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4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1DADEDC0-78FB-10C7-1F68-F4FDD40F6FBA}"/>
                    </a:ext>
                  </a:extLst>
                </p14:cNvPr>
                <p14:cNvContentPartPr/>
                <p14:nvPr/>
              </p14:nvContentPartPr>
              <p14:xfrm>
                <a:off x="10508969" y="2878409"/>
                <a:ext cx="145080" cy="226080"/>
              </p14:xfrm>
            </p:contentPart>
          </mc:Choice>
          <mc:Fallback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1DADEDC0-78FB-10C7-1F68-F4FDD40F6FBA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499969" y="2869409"/>
                  <a:ext cx="16272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6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3A863655-01BD-745C-7C17-74ABE5767BED}"/>
                    </a:ext>
                  </a:extLst>
                </p14:cNvPr>
                <p14:cNvContentPartPr/>
                <p14:nvPr/>
              </p14:nvContentPartPr>
              <p14:xfrm>
                <a:off x="10738649" y="2888849"/>
                <a:ext cx="132120" cy="285120"/>
              </p14:xfrm>
            </p:contentPart>
          </mc:Choice>
          <mc:Fallback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3A863655-01BD-745C-7C17-74ABE5767BED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0730009" y="2880209"/>
                  <a:ext cx="149760" cy="30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8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51EDA3BA-B1FD-E9C8-A2BE-9A75668DEBF7}"/>
                    </a:ext>
                  </a:extLst>
                </p14:cNvPr>
                <p14:cNvContentPartPr/>
                <p14:nvPr/>
              </p14:nvContentPartPr>
              <p14:xfrm>
                <a:off x="10986689" y="3071369"/>
                <a:ext cx="70200" cy="131040"/>
              </p14:xfrm>
            </p:contentPart>
          </mc:Choice>
          <mc:Fallback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51EDA3BA-B1FD-E9C8-A2BE-9A75668DEBF7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0977689" y="3062369"/>
                  <a:ext cx="87840" cy="148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108FC462-33AD-DB1A-D2EC-A45AED200DFA}"/>
              </a:ext>
            </a:extLst>
          </p:cNvPr>
          <p:cNvGrpSpPr/>
          <p:nvPr/>
        </p:nvGrpSpPr>
        <p:grpSpPr>
          <a:xfrm>
            <a:off x="11199809" y="2862209"/>
            <a:ext cx="1117800" cy="339120"/>
            <a:chOff x="11199809" y="2862209"/>
            <a:chExt cx="1117800" cy="339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40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E83017CC-47F0-7848-9C96-24EF01B6CD00}"/>
                    </a:ext>
                  </a:extLst>
                </p14:cNvPr>
                <p14:cNvContentPartPr/>
                <p14:nvPr/>
              </p14:nvContentPartPr>
              <p14:xfrm>
                <a:off x="11199809" y="2910809"/>
                <a:ext cx="153720" cy="259920"/>
              </p14:xfrm>
            </p:contentPart>
          </mc:Choice>
          <mc:Fallback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E83017CC-47F0-7848-9C96-24EF01B6CD00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1190809" y="2901809"/>
                  <a:ext cx="171360" cy="27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2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9F6C776E-0C30-24CB-B619-50705BB76608}"/>
                    </a:ext>
                  </a:extLst>
                </p14:cNvPr>
                <p14:cNvContentPartPr/>
                <p14:nvPr/>
              </p14:nvContentPartPr>
              <p14:xfrm>
                <a:off x="11468729" y="2883089"/>
                <a:ext cx="112320" cy="249840"/>
              </p14:xfrm>
            </p:contentPart>
          </mc:Choice>
          <mc:Fallback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9F6C776E-0C30-24CB-B619-50705BB76608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1460089" y="2874089"/>
                  <a:ext cx="12996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4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E42E3A85-42DD-18FB-6403-478D87254680}"/>
                    </a:ext>
                  </a:extLst>
                </p14:cNvPr>
                <p14:cNvContentPartPr/>
                <p14:nvPr/>
              </p14:nvContentPartPr>
              <p14:xfrm>
                <a:off x="11623169" y="3093689"/>
                <a:ext cx="82800" cy="107640"/>
              </p14:xfrm>
            </p:contentPart>
          </mc:Choice>
          <mc:Fallback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E42E3A85-42DD-18FB-6403-478D87254680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1614529" y="3084689"/>
                  <a:ext cx="10044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6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CA30C733-CBA1-AAA4-AD0A-6E5E0A0D6CAB}"/>
                    </a:ext>
                  </a:extLst>
                </p14:cNvPr>
                <p14:cNvContentPartPr/>
                <p14:nvPr/>
              </p14:nvContentPartPr>
              <p14:xfrm>
                <a:off x="11826209" y="2862209"/>
                <a:ext cx="105480" cy="146160"/>
              </p14:xfrm>
            </p:contentPart>
          </mc:Choice>
          <mc:Fallback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CA30C733-CBA1-AAA4-AD0A-6E5E0A0D6CAB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1817569" y="2853569"/>
                  <a:ext cx="12312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8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AF4D8BB4-C450-F9FF-BDEF-CD98C929038C}"/>
                    </a:ext>
                  </a:extLst>
                </p14:cNvPr>
                <p14:cNvContentPartPr/>
                <p14:nvPr/>
              </p14:nvContentPartPr>
              <p14:xfrm>
                <a:off x="11907569" y="2921969"/>
                <a:ext cx="43560" cy="219240"/>
              </p14:xfrm>
            </p:contentPart>
          </mc:Choice>
          <mc:Fallback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AF4D8BB4-C450-F9FF-BDEF-CD98C929038C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1898929" y="2912969"/>
                  <a:ext cx="6120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0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49252A29-561E-4CD9-9C67-CCCE20539949}"/>
                    </a:ext>
                  </a:extLst>
                </p14:cNvPr>
                <p14:cNvContentPartPr/>
                <p14:nvPr/>
              </p14:nvContentPartPr>
              <p14:xfrm>
                <a:off x="11982089" y="2890289"/>
                <a:ext cx="126000" cy="226440"/>
              </p14:xfrm>
            </p:contentPart>
          </mc:Choice>
          <mc:Fallback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49252A29-561E-4CD9-9C67-CCCE20539949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1973089" y="2881649"/>
                  <a:ext cx="14364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2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3EB882D9-4EB1-8859-E7F1-5454DA29F010}"/>
                    </a:ext>
                  </a:extLst>
                </p14:cNvPr>
                <p14:cNvContentPartPr/>
                <p14:nvPr/>
              </p14:nvContentPartPr>
              <p14:xfrm>
                <a:off x="12089369" y="3058769"/>
                <a:ext cx="68040" cy="99360"/>
              </p14:xfrm>
            </p:contentPart>
          </mc:Choice>
          <mc:Fallback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3EB882D9-4EB1-8859-E7F1-5454DA29F010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2080369" y="3050129"/>
                  <a:ext cx="8568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4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F3E9826F-D5D4-19A3-DD24-06AF8C40D681}"/>
                    </a:ext>
                  </a:extLst>
                </p14:cNvPr>
                <p14:cNvContentPartPr/>
                <p14:nvPr/>
              </p14:nvContentPartPr>
              <p14:xfrm>
                <a:off x="12187649" y="3051929"/>
                <a:ext cx="71640" cy="6840"/>
              </p14:xfrm>
            </p:contentPart>
          </mc:Choice>
          <mc:Fallback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F3E9826F-D5D4-19A3-DD24-06AF8C40D681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2179009" y="3042929"/>
                  <a:ext cx="8928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6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E99C9104-C1FB-936A-2056-8205A84A631D}"/>
                    </a:ext>
                  </a:extLst>
                </p14:cNvPr>
                <p14:cNvContentPartPr/>
                <p14:nvPr/>
              </p14:nvContentPartPr>
              <p14:xfrm>
                <a:off x="12314009" y="3053369"/>
                <a:ext cx="3600" cy="1800"/>
              </p14:xfrm>
            </p:contentPart>
          </mc:Choice>
          <mc:Fallback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E99C9104-C1FB-936A-2056-8205A84A631D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2305369" y="3044369"/>
                  <a:ext cx="21240" cy="19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57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B15729F6-5898-0A67-72B5-CEB5CD62F864}"/>
                  </a:ext>
                </a:extLst>
              </p14:cNvPr>
              <p14:cNvContentPartPr/>
              <p14:nvPr/>
            </p14:nvContentPartPr>
            <p14:xfrm>
              <a:off x="4066409" y="3628649"/>
              <a:ext cx="230760" cy="388080"/>
            </p14:xfrm>
          </p:contentPart>
        </mc:Choice>
        <mc:Fallback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B15729F6-5898-0A67-72B5-CEB5CD62F864}"/>
                  </a:ext>
                </a:extLst>
              </p:cNvPr>
              <p:cNvPicPr/>
              <p:nvPr/>
            </p:nvPicPr>
            <p:blipFill>
              <a:blip r:embed="rId358"/>
              <a:stretch>
                <a:fillRect/>
              </a:stretch>
            </p:blipFill>
            <p:spPr>
              <a:xfrm>
                <a:off x="4057769" y="3620009"/>
                <a:ext cx="24840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9">
            <p14:nvContentPartPr>
              <p14:cNvPr id="225" name="Ink 224">
                <a:extLst>
                  <a:ext uri="{FF2B5EF4-FFF2-40B4-BE49-F238E27FC236}">
                    <a16:creationId xmlns:a16="http://schemas.microsoft.com/office/drawing/2014/main" id="{3BE489CB-109C-BF6F-1EA4-2AD808F1B852}"/>
                  </a:ext>
                </a:extLst>
              </p14:cNvPr>
              <p14:cNvContentPartPr/>
              <p14:nvPr/>
            </p14:nvContentPartPr>
            <p14:xfrm>
              <a:off x="4497329" y="3647369"/>
              <a:ext cx="276120" cy="379440"/>
            </p14:xfrm>
          </p:contentPart>
        </mc:Choice>
        <mc:Fallback>
          <p:pic>
            <p:nvPicPr>
              <p:cNvPr id="225" name="Ink 224">
                <a:extLst>
                  <a:ext uri="{FF2B5EF4-FFF2-40B4-BE49-F238E27FC236}">
                    <a16:creationId xmlns:a16="http://schemas.microsoft.com/office/drawing/2014/main" id="{3BE489CB-109C-BF6F-1EA4-2AD808F1B852}"/>
                  </a:ext>
                </a:extLst>
              </p:cNvPr>
              <p:cNvPicPr/>
              <p:nvPr/>
            </p:nvPicPr>
            <p:blipFill>
              <a:blip r:embed="rId360"/>
              <a:stretch>
                <a:fillRect/>
              </a:stretch>
            </p:blipFill>
            <p:spPr>
              <a:xfrm>
                <a:off x="4488329" y="3638369"/>
                <a:ext cx="293760" cy="39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6684461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7DA72E2E-CD0B-152C-7DDD-171F94BF1AE8}"/>
              </a:ext>
            </a:extLst>
          </p:cNvPr>
          <p:cNvGrpSpPr/>
          <p:nvPr/>
        </p:nvGrpSpPr>
        <p:grpSpPr>
          <a:xfrm>
            <a:off x="297929" y="180569"/>
            <a:ext cx="3114720" cy="664920"/>
            <a:chOff x="297929" y="180569"/>
            <a:chExt cx="3114720" cy="664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1A14D9C9-2227-80D0-D508-DA83D3FAB3CA}"/>
                    </a:ext>
                  </a:extLst>
                </p14:cNvPr>
                <p14:cNvContentPartPr/>
                <p14:nvPr/>
              </p14:nvContentPartPr>
              <p14:xfrm>
                <a:off x="297929" y="305849"/>
                <a:ext cx="181440" cy="318960"/>
              </p14:xfrm>
            </p:contentPart>
          </mc:Choice>
          <mc:Fallback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1A14D9C9-2227-80D0-D508-DA83D3FAB3CA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89289" y="297209"/>
                  <a:ext cx="199080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910C2963-18B0-8E9C-236F-CC5CB1C51323}"/>
                    </a:ext>
                  </a:extLst>
                </p14:cNvPr>
                <p14:cNvContentPartPr/>
                <p14:nvPr/>
              </p14:nvContentPartPr>
              <p14:xfrm>
                <a:off x="592769" y="263729"/>
                <a:ext cx="16200" cy="28260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910C2963-18B0-8E9C-236F-CC5CB1C51323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583769" y="255089"/>
                  <a:ext cx="3384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94DE711D-7E3F-DA8A-71CB-E10CDA9B6E29}"/>
                    </a:ext>
                  </a:extLst>
                </p14:cNvPr>
                <p14:cNvContentPartPr/>
                <p14:nvPr/>
              </p14:nvContentPartPr>
              <p14:xfrm>
                <a:off x="301529" y="180569"/>
                <a:ext cx="376200" cy="13500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94DE711D-7E3F-DA8A-71CB-E10CDA9B6E29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92529" y="171569"/>
                  <a:ext cx="39384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7F2D654E-8F56-AD47-09B3-DDFA179DE38E}"/>
                    </a:ext>
                  </a:extLst>
                </p14:cNvPr>
                <p14:cNvContentPartPr/>
                <p14:nvPr/>
              </p14:nvContentPartPr>
              <p14:xfrm>
                <a:off x="733889" y="414569"/>
                <a:ext cx="218880" cy="17964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7F2D654E-8F56-AD47-09B3-DDFA179DE38E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725249" y="405929"/>
                  <a:ext cx="23652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BC113742-12ED-D24F-DC73-9C66E1EA6F60}"/>
                    </a:ext>
                  </a:extLst>
                </p14:cNvPr>
                <p14:cNvContentPartPr/>
                <p14:nvPr/>
              </p14:nvContentPartPr>
              <p14:xfrm>
                <a:off x="1044569" y="410249"/>
                <a:ext cx="148320" cy="435240"/>
              </p14:xfrm>
            </p:contentPart>
          </mc:Choice>
          <mc:Fallback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BC113742-12ED-D24F-DC73-9C66E1EA6F60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035929" y="401609"/>
                  <a:ext cx="165960" cy="45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5D419CD9-65D3-AD33-23E6-6081A2DAE6CD}"/>
                    </a:ext>
                  </a:extLst>
                </p14:cNvPr>
                <p14:cNvContentPartPr/>
                <p14:nvPr/>
              </p14:nvContentPartPr>
              <p14:xfrm>
                <a:off x="1304129" y="384329"/>
                <a:ext cx="176040" cy="20232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5D419CD9-65D3-AD33-23E6-6081A2DAE6CD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295129" y="375689"/>
                  <a:ext cx="19368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4C0D2FE0-46C2-1D12-4F82-D3EF225E99F0}"/>
                    </a:ext>
                  </a:extLst>
                </p14:cNvPr>
                <p14:cNvContentPartPr/>
                <p14:nvPr/>
              </p14:nvContentPartPr>
              <p14:xfrm>
                <a:off x="1563329" y="367409"/>
                <a:ext cx="457560" cy="225360"/>
              </p14:xfrm>
            </p:contentPart>
          </mc:Choice>
          <mc:Fallback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4C0D2FE0-46C2-1D12-4F82-D3EF225E99F0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554329" y="358769"/>
                  <a:ext cx="475200" cy="24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6C3BAEBE-32B0-2E41-6A4C-63513784677C}"/>
                    </a:ext>
                  </a:extLst>
                </p14:cNvPr>
                <p14:cNvContentPartPr/>
                <p14:nvPr/>
              </p14:nvContentPartPr>
              <p14:xfrm>
                <a:off x="2132849" y="395489"/>
                <a:ext cx="137520" cy="42372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6C3BAEBE-32B0-2E41-6A4C-63513784677C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123849" y="386489"/>
                  <a:ext cx="155160" cy="44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6B8B600A-BE71-02FA-CB5B-DE3202A8B16C}"/>
                    </a:ext>
                  </a:extLst>
                </p14:cNvPr>
                <p14:cNvContentPartPr/>
                <p14:nvPr/>
              </p14:nvContentPartPr>
              <p14:xfrm>
                <a:off x="2336969" y="427169"/>
                <a:ext cx="186840" cy="20772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6B8B600A-BE71-02FA-CB5B-DE3202A8B16C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2327969" y="418529"/>
                  <a:ext cx="20448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B614817C-D916-0710-A674-C2E42E086235}"/>
                    </a:ext>
                  </a:extLst>
                </p14:cNvPr>
                <p14:cNvContentPartPr/>
                <p14:nvPr/>
              </p14:nvContentPartPr>
              <p14:xfrm>
                <a:off x="2433809" y="235649"/>
                <a:ext cx="12960" cy="2952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B614817C-D916-0710-A674-C2E42E086235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2425169" y="227009"/>
                  <a:ext cx="3060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909A8E5B-54B2-3FDA-4DB6-3B3F1CFEBBB9}"/>
                    </a:ext>
                  </a:extLst>
                </p14:cNvPr>
                <p14:cNvContentPartPr/>
                <p14:nvPr/>
              </p14:nvContentPartPr>
              <p14:xfrm>
                <a:off x="2674649" y="344729"/>
                <a:ext cx="149760" cy="23580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909A8E5B-54B2-3FDA-4DB6-3B3F1CFEBBB9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665649" y="336089"/>
                  <a:ext cx="16740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6B506DF0-C54D-B8DC-4C21-8DCAF651C5C4}"/>
                    </a:ext>
                  </a:extLst>
                </p14:cNvPr>
                <p14:cNvContentPartPr/>
                <p14:nvPr/>
              </p14:nvContentPartPr>
              <p14:xfrm>
                <a:off x="2946809" y="355889"/>
                <a:ext cx="189000" cy="235440"/>
              </p14:xfrm>
            </p:contentPart>
          </mc:Choice>
          <mc:Fallback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6B506DF0-C54D-B8DC-4C21-8DCAF651C5C4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938169" y="346889"/>
                  <a:ext cx="20664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D2C77705-EE8F-8E41-76BA-25053761B648}"/>
                    </a:ext>
                  </a:extLst>
                </p14:cNvPr>
                <p14:cNvContentPartPr/>
                <p14:nvPr/>
              </p14:nvContentPartPr>
              <p14:xfrm>
                <a:off x="3262529" y="350849"/>
                <a:ext cx="150120" cy="246240"/>
              </p14:xfrm>
            </p:contentPart>
          </mc:Choice>
          <mc:Fallback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D2C77705-EE8F-8E41-76BA-25053761B648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3253529" y="342209"/>
                  <a:ext cx="167760" cy="263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E48F7A7-2750-7B95-84C4-444207BE7C65}"/>
                  </a:ext>
                </a:extLst>
              </p14:cNvPr>
              <p14:cNvContentPartPr/>
              <p14:nvPr/>
            </p14:nvContentPartPr>
            <p14:xfrm>
              <a:off x="3641609" y="382889"/>
              <a:ext cx="33480" cy="3240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E48F7A7-2750-7B95-84C4-444207BE7C6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32609" y="373889"/>
                <a:ext cx="5112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DA819DE-07CF-DBC2-79BE-556D6008F9CC}"/>
                  </a:ext>
                </a:extLst>
              </p14:cNvPr>
              <p14:cNvContentPartPr/>
              <p14:nvPr/>
            </p14:nvContentPartPr>
            <p14:xfrm>
              <a:off x="3647729" y="564329"/>
              <a:ext cx="32400" cy="2484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DA819DE-07CF-DBC2-79BE-556D6008F9C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38729" y="555329"/>
                <a:ext cx="5004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3E49B6F-5FA2-FEB7-328A-D9E4F9528910}"/>
                  </a:ext>
                </a:extLst>
              </p14:cNvPr>
              <p14:cNvContentPartPr/>
              <p14:nvPr/>
            </p14:nvContentPartPr>
            <p14:xfrm>
              <a:off x="356969" y="1328969"/>
              <a:ext cx="360" cy="140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3E49B6F-5FA2-FEB7-328A-D9E4F952891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3969" y="1266329"/>
                <a:ext cx="126000" cy="139680"/>
              </a:xfrm>
              <a:prstGeom prst="rect">
                <a:avLst/>
              </a:prstGeom>
            </p:spPr>
          </p:pic>
        </mc:Fallback>
      </mc:AlternateContent>
      <p:grpSp>
        <p:nvGrpSpPr>
          <p:cNvPr id="27" name="Group 26">
            <a:extLst>
              <a:ext uri="{FF2B5EF4-FFF2-40B4-BE49-F238E27FC236}">
                <a16:creationId xmlns:a16="http://schemas.microsoft.com/office/drawing/2014/main" id="{88AD28C6-9212-4808-C38A-EF3A0EFDAA89}"/>
              </a:ext>
            </a:extLst>
          </p:cNvPr>
          <p:cNvGrpSpPr/>
          <p:nvPr/>
        </p:nvGrpSpPr>
        <p:grpSpPr>
          <a:xfrm>
            <a:off x="679889" y="1086329"/>
            <a:ext cx="1147320" cy="414360"/>
            <a:chOff x="679889" y="1086329"/>
            <a:chExt cx="1147320" cy="414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C0CD839D-08DF-DBB2-CB05-3B9212D33BED}"/>
                    </a:ext>
                  </a:extLst>
                </p14:cNvPr>
                <p14:cNvContentPartPr/>
                <p14:nvPr/>
              </p14:nvContentPartPr>
              <p14:xfrm>
                <a:off x="679889" y="1086329"/>
                <a:ext cx="167400" cy="410040"/>
              </p14:xfrm>
            </p:contentPart>
          </mc:Choice>
          <mc:Fallback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C0CD839D-08DF-DBB2-CB05-3B9212D33BED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71249" y="1077689"/>
                  <a:ext cx="185040" cy="42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17B1F237-C50B-A4EF-8538-89064861C374}"/>
                    </a:ext>
                  </a:extLst>
                </p14:cNvPr>
                <p14:cNvContentPartPr/>
                <p14:nvPr/>
              </p14:nvContentPartPr>
              <p14:xfrm>
                <a:off x="811289" y="1106489"/>
                <a:ext cx="221400" cy="394200"/>
              </p14:xfrm>
            </p:contentPart>
          </mc:Choice>
          <mc:Fallback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17B1F237-C50B-A4EF-8538-89064861C374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802649" y="1097489"/>
                  <a:ext cx="239040" cy="41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C38B962F-9078-DE0E-6692-E18184B4DE81}"/>
                    </a:ext>
                  </a:extLst>
                </p14:cNvPr>
                <p14:cNvContentPartPr/>
                <p14:nvPr/>
              </p14:nvContentPartPr>
              <p14:xfrm>
                <a:off x="1159769" y="1300169"/>
                <a:ext cx="160200" cy="163800"/>
              </p14:xfrm>
            </p:contentPart>
          </mc:Choice>
          <mc:Fallback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C38B962F-9078-DE0E-6692-E18184B4DE81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151129" y="1291169"/>
                  <a:ext cx="17784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03A4ACCF-A891-D7CA-3A6D-D124E2B9B869}"/>
                    </a:ext>
                  </a:extLst>
                </p14:cNvPr>
                <p14:cNvContentPartPr/>
                <p14:nvPr/>
              </p14:nvContentPartPr>
              <p14:xfrm>
                <a:off x="1221689" y="1151489"/>
                <a:ext cx="14040" cy="16200"/>
              </p14:xfrm>
            </p:contentPart>
          </mc:Choice>
          <mc:Fallback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03A4ACCF-A891-D7CA-3A6D-D124E2B9B869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213049" y="1142849"/>
                  <a:ext cx="3168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5B004309-5798-CAE1-1B20-5B40B9BA6CAA}"/>
                    </a:ext>
                  </a:extLst>
                </p14:cNvPr>
                <p14:cNvContentPartPr/>
                <p14:nvPr/>
              </p14:nvContentPartPr>
              <p14:xfrm>
                <a:off x="1415369" y="1113689"/>
                <a:ext cx="154800" cy="326160"/>
              </p14:xfrm>
            </p:contentPart>
          </mc:Choice>
          <mc:Fallback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5B004309-5798-CAE1-1B20-5B40B9BA6CAA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406729" y="1104689"/>
                  <a:ext cx="172440" cy="34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8A57D2BF-BF99-C014-92E1-32B41AAEFEB1}"/>
                    </a:ext>
                  </a:extLst>
                </p14:cNvPr>
                <p14:cNvContentPartPr/>
                <p14:nvPr/>
              </p14:nvContentPartPr>
              <p14:xfrm>
                <a:off x="1696889" y="1215569"/>
                <a:ext cx="130320" cy="212040"/>
              </p14:xfrm>
            </p:contentPart>
          </mc:Choice>
          <mc:Fallback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8A57D2BF-BF99-C014-92E1-32B41AAEFEB1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688249" y="1206569"/>
                  <a:ext cx="147960" cy="229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56EA2A3E-4AE3-F8F6-7CD3-7BF2EBE1837F}"/>
              </a:ext>
            </a:extLst>
          </p:cNvPr>
          <p:cNvGrpSpPr/>
          <p:nvPr/>
        </p:nvGrpSpPr>
        <p:grpSpPr>
          <a:xfrm>
            <a:off x="2323649" y="1057169"/>
            <a:ext cx="1473840" cy="519480"/>
            <a:chOff x="2323649" y="1057169"/>
            <a:chExt cx="1473840" cy="519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2FC5E62F-91CA-81BA-1635-793C1C2E334E}"/>
                    </a:ext>
                  </a:extLst>
                </p14:cNvPr>
                <p14:cNvContentPartPr/>
                <p14:nvPr/>
              </p14:nvContentPartPr>
              <p14:xfrm>
                <a:off x="2323649" y="1228889"/>
                <a:ext cx="216000" cy="347760"/>
              </p14:xfrm>
            </p:contentPart>
          </mc:Choice>
          <mc:Fallback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2FC5E62F-91CA-81BA-1635-793C1C2E334E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2314649" y="1220249"/>
                  <a:ext cx="233640" cy="36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99963CEB-9274-9E19-1087-74BB20A5EC3B}"/>
                    </a:ext>
                  </a:extLst>
                </p14:cNvPr>
                <p14:cNvContentPartPr/>
                <p14:nvPr/>
              </p14:nvContentPartPr>
              <p14:xfrm>
                <a:off x="2585729" y="1235369"/>
                <a:ext cx="128880" cy="18684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99963CEB-9274-9E19-1087-74BB20A5EC3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2576729" y="1226369"/>
                  <a:ext cx="14652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0F2073AB-5F10-73DB-753A-0E93D6B9B304}"/>
                    </a:ext>
                  </a:extLst>
                </p14:cNvPr>
                <p14:cNvContentPartPr/>
                <p14:nvPr/>
              </p14:nvContentPartPr>
              <p14:xfrm>
                <a:off x="2819729" y="1205129"/>
                <a:ext cx="161640" cy="18504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0F2073AB-5F10-73DB-753A-0E93D6B9B304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811089" y="1196129"/>
                  <a:ext cx="17928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D11C5FB5-ECB0-9DCA-12F4-C1634B8FE7D2}"/>
                    </a:ext>
                  </a:extLst>
                </p14:cNvPr>
                <p14:cNvContentPartPr/>
                <p14:nvPr/>
              </p14:nvContentPartPr>
              <p14:xfrm>
                <a:off x="3084329" y="1191089"/>
                <a:ext cx="39960" cy="22752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D11C5FB5-ECB0-9DCA-12F4-C1634B8FE7D2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3075689" y="1182449"/>
                  <a:ext cx="5760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E2EB2236-34D1-552B-8536-29C52573A93B}"/>
                    </a:ext>
                  </a:extLst>
                </p14:cNvPr>
                <p14:cNvContentPartPr/>
                <p14:nvPr/>
              </p14:nvContentPartPr>
              <p14:xfrm>
                <a:off x="3216809" y="1182089"/>
                <a:ext cx="8640" cy="22104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E2EB2236-34D1-552B-8536-29C52573A93B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3208169" y="1173089"/>
                  <a:ext cx="2628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B756E44A-11DC-937D-91D4-31BDFCF73509}"/>
                    </a:ext>
                  </a:extLst>
                </p14:cNvPr>
                <p14:cNvContentPartPr/>
                <p14:nvPr/>
              </p14:nvContentPartPr>
              <p14:xfrm>
                <a:off x="3192329" y="1197569"/>
                <a:ext cx="164160" cy="21024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B756E44A-11DC-937D-91D4-31BDFCF73509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183689" y="1188929"/>
                  <a:ext cx="18180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BE530E6D-5873-183C-7998-A2276F27A5D0}"/>
                    </a:ext>
                  </a:extLst>
                </p14:cNvPr>
                <p14:cNvContentPartPr/>
                <p14:nvPr/>
              </p14:nvContentPartPr>
              <p14:xfrm>
                <a:off x="3441089" y="1211249"/>
                <a:ext cx="135720" cy="16632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BE530E6D-5873-183C-7998-A2276F27A5D0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432089" y="1202609"/>
                  <a:ext cx="15336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D08A5E58-D2D8-0ECC-4EC6-C61871B07B78}"/>
                    </a:ext>
                  </a:extLst>
                </p14:cNvPr>
                <p14:cNvContentPartPr/>
                <p14:nvPr/>
              </p14:nvContentPartPr>
              <p14:xfrm>
                <a:off x="3441089" y="1057169"/>
                <a:ext cx="5400" cy="41040"/>
              </p14:xfrm>
            </p:contentPart>
          </mc:Choice>
          <mc:Fallback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D08A5E58-D2D8-0ECC-4EC6-C61871B07B78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432089" y="1048169"/>
                  <a:ext cx="2304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3DD53D01-C79E-1585-94CF-DFFC60727E5A}"/>
                    </a:ext>
                  </a:extLst>
                </p14:cNvPr>
                <p14:cNvContentPartPr/>
                <p14:nvPr/>
              </p14:nvContentPartPr>
              <p14:xfrm>
                <a:off x="3653849" y="1178849"/>
                <a:ext cx="143640" cy="236520"/>
              </p14:xfrm>
            </p:contentPart>
          </mc:Choice>
          <mc:Fallback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3DD53D01-C79E-1585-94CF-DFFC60727E5A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3645209" y="1169849"/>
                  <a:ext cx="161280" cy="254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8FCFAE8-6FBD-5EDD-88E6-2C286E7D2B30}"/>
              </a:ext>
            </a:extLst>
          </p:cNvPr>
          <p:cNvGrpSpPr/>
          <p:nvPr/>
        </p:nvGrpSpPr>
        <p:grpSpPr>
          <a:xfrm>
            <a:off x="4228409" y="1094249"/>
            <a:ext cx="1620360" cy="526680"/>
            <a:chOff x="4228409" y="1094249"/>
            <a:chExt cx="1620360" cy="526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ED1F7C1F-5B86-9471-7253-45701DCEB26A}"/>
                    </a:ext>
                  </a:extLst>
                </p14:cNvPr>
                <p14:cNvContentPartPr/>
                <p14:nvPr/>
              </p14:nvContentPartPr>
              <p14:xfrm>
                <a:off x="4228409" y="1247609"/>
                <a:ext cx="207000" cy="173880"/>
              </p14:xfrm>
            </p:contentPart>
          </mc:Choice>
          <mc:Fallback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ED1F7C1F-5B86-9471-7253-45701DCEB26A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4219409" y="1238969"/>
                  <a:ext cx="22464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D162E3CE-D2F4-7715-F457-8D03F03A5CA8}"/>
                    </a:ext>
                  </a:extLst>
                </p14:cNvPr>
                <p14:cNvContentPartPr/>
                <p14:nvPr/>
              </p14:nvContentPartPr>
              <p14:xfrm>
                <a:off x="4496609" y="1260209"/>
                <a:ext cx="154440" cy="360720"/>
              </p14:xfrm>
            </p:contentPart>
          </mc:Choice>
          <mc:Fallback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D162E3CE-D2F4-7715-F457-8D03F03A5CA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4487969" y="1251209"/>
                  <a:ext cx="172080" cy="37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E0759FA4-EE66-23D0-16A6-1EBAC726C298}"/>
                    </a:ext>
                  </a:extLst>
                </p14:cNvPr>
                <p14:cNvContentPartPr/>
                <p14:nvPr/>
              </p14:nvContentPartPr>
              <p14:xfrm>
                <a:off x="4754369" y="1274969"/>
                <a:ext cx="11520" cy="159840"/>
              </p14:xfrm>
            </p:contentPart>
          </mc:Choice>
          <mc:Fallback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E0759FA4-EE66-23D0-16A6-1EBAC726C298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4745729" y="1266329"/>
                  <a:ext cx="2916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A364B7AA-10DE-B09D-EDAA-DFFF86A623AD}"/>
                    </a:ext>
                  </a:extLst>
                </p14:cNvPr>
                <p14:cNvContentPartPr/>
                <p14:nvPr/>
              </p14:nvContentPartPr>
              <p14:xfrm>
                <a:off x="4845449" y="1097129"/>
                <a:ext cx="190440" cy="282960"/>
              </p14:xfrm>
            </p:contentPart>
          </mc:Choice>
          <mc:Fallback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A364B7AA-10DE-B09D-EDAA-DFFF86A623AD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4836809" y="1088489"/>
                  <a:ext cx="208080" cy="30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B8DF88B9-4EBF-6DBA-15A0-54D963E2FEE3}"/>
                    </a:ext>
                  </a:extLst>
                </p14:cNvPr>
                <p14:cNvContentPartPr/>
                <p14:nvPr/>
              </p14:nvContentPartPr>
              <p14:xfrm>
                <a:off x="5177729" y="1258049"/>
                <a:ext cx="249480" cy="127440"/>
              </p14:xfrm>
            </p:contentPart>
          </mc:Choice>
          <mc:Fallback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B8DF88B9-4EBF-6DBA-15A0-54D963E2FEE3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5168729" y="1249049"/>
                  <a:ext cx="26712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06843B18-6280-BB69-F14C-C4EA4EC4C9C7}"/>
                    </a:ext>
                  </a:extLst>
                </p14:cNvPr>
                <p14:cNvContentPartPr/>
                <p14:nvPr/>
              </p14:nvContentPartPr>
              <p14:xfrm>
                <a:off x="5141729" y="1168769"/>
                <a:ext cx="68400" cy="387720"/>
              </p14:xfrm>
            </p:contentPart>
          </mc:Choice>
          <mc:Fallback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06843B18-6280-BB69-F14C-C4EA4EC4C9C7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5133089" y="1160129"/>
                  <a:ext cx="86040" cy="40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97485D07-37F4-CB62-D869-B653A956F5BA}"/>
                    </a:ext>
                  </a:extLst>
                </p14:cNvPr>
                <p14:cNvContentPartPr/>
                <p14:nvPr/>
              </p14:nvContentPartPr>
              <p14:xfrm>
                <a:off x="5485529" y="1263809"/>
                <a:ext cx="114480" cy="130320"/>
              </p14:xfrm>
            </p:contentPart>
          </mc:Choice>
          <mc:Fallback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97485D07-37F4-CB62-D869-B653A956F5BA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5476889" y="1255169"/>
                  <a:ext cx="13212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599E838D-9BB8-0766-F492-99E9F084D46E}"/>
                    </a:ext>
                  </a:extLst>
                </p14:cNvPr>
                <p14:cNvContentPartPr/>
                <p14:nvPr/>
              </p14:nvContentPartPr>
              <p14:xfrm>
                <a:off x="5509289" y="1094249"/>
                <a:ext cx="21600" cy="78120"/>
              </p14:xfrm>
            </p:contentPart>
          </mc:Choice>
          <mc:Fallback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599E838D-9BB8-0766-F492-99E9F084D46E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5500289" y="1085609"/>
                  <a:ext cx="3924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11B10BD2-D6D2-633D-21E1-C9D216B15012}"/>
                    </a:ext>
                  </a:extLst>
                </p14:cNvPr>
                <p14:cNvContentPartPr/>
                <p14:nvPr/>
              </p14:nvContentPartPr>
              <p14:xfrm>
                <a:off x="5727449" y="1232849"/>
                <a:ext cx="121320" cy="196200"/>
              </p14:xfrm>
            </p:contentPart>
          </mc:Choice>
          <mc:Fallback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11B10BD2-D6D2-633D-21E1-C9D216B15012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5718449" y="1223849"/>
                  <a:ext cx="138960" cy="213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BC95C5B6-530F-4117-B49E-87C722287D54}"/>
              </a:ext>
            </a:extLst>
          </p:cNvPr>
          <p:cNvGrpSpPr/>
          <p:nvPr/>
        </p:nvGrpSpPr>
        <p:grpSpPr>
          <a:xfrm>
            <a:off x="6398849" y="991289"/>
            <a:ext cx="1446840" cy="574200"/>
            <a:chOff x="6398849" y="991289"/>
            <a:chExt cx="1446840" cy="574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DD81293D-559B-D092-033B-59B5C7433AED}"/>
                    </a:ext>
                  </a:extLst>
                </p14:cNvPr>
                <p14:cNvContentPartPr/>
                <p14:nvPr/>
              </p14:nvContentPartPr>
              <p14:xfrm>
                <a:off x="6398849" y="994529"/>
                <a:ext cx="174240" cy="404640"/>
              </p14:xfrm>
            </p:contentPart>
          </mc:Choice>
          <mc:Fallback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DD81293D-559B-D092-033B-59B5C7433AED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6389849" y="985529"/>
                  <a:ext cx="191880" cy="42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C9654179-FCB4-F1A8-0A0D-5B1CAF712905}"/>
                    </a:ext>
                  </a:extLst>
                </p14:cNvPr>
                <p14:cNvContentPartPr/>
                <p14:nvPr/>
              </p14:nvContentPartPr>
              <p14:xfrm>
                <a:off x="6677129" y="1249769"/>
                <a:ext cx="78480" cy="141480"/>
              </p14:xfrm>
            </p:contentPart>
          </mc:Choice>
          <mc:Fallback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C9654179-FCB4-F1A8-0A0D-5B1CAF712905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6668489" y="1241129"/>
                  <a:ext cx="961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FCBA73F8-2EDD-29EC-FEFC-5F81DF3DD88B}"/>
                    </a:ext>
                  </a:extLst>
                </p14:cNvPr>
                <p14:cNvContentPartPr/>
                <p14:nvPr/>
              </p14:nvContentPartPr>
              <p14:xfrm>
                <a:off x="6849569" y="1225289"/>
                <a:ext cx="420480" cy="171000"/>
              </p14:xfrm>
            </p:contentPart>
          </mc:Choice>
          <mc:Fallback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FCBA73F8-2EDD-29EC-FEFC-5F81DF3DD88B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6840929" y="1216649"/>
                  <a:ext cx="43812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3541FD96-A51F-7BB2-60ED-DB9EEA71D9A2}"/>
                    </a:ext>
                  </a:extLst>
                </p14:cNvPr>
                <p14:cNvContentPartPr/>
                <p14:nvPr/>
              </p14:nvContentPartPr>
              <p14:xfrm>
                <a:off x="7317929" y="1248689"/>
                <a:ext cx="128880" cy="316800"/>
              </p14:xfrm>
            </p:contentPart>
          </mc:Choice>
          <mc:Fallback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3541FD96-A51F-7BB2-60ED-DB9EEA71D9A2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309289" y="1239689"/>
                  <a:ext cx="146520" cy="33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4E8A0469-FBF4-A3D1-AE1B-37A862110220}"/>
                    </a:ext>
                  </a:extLst>
                </p14:cNvPr>
                <p14:cNvContentPartPr/>
                <p14:nvPr/>
              </p14:nvContentPartPr>
              <p14:xfrm>
                <a:off x="7569929" y="1157609"/>
                <a:ext cx="172080" cy="212400"/>
              </p14:xfrm>
            </p:contentPart>
          </mc:Choice>
          <mc:Fallback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4E8A0469-FBF4-A3D1-AE1B-37A862110220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7561289" y="1148609"/>
                  <a:ext cx="18972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3C226E54-021D-F06F-7939-24AE08E47400}"/>
                    </a:ext>
                  </a:extLst>
                </p14:cNvPr>
                <p14:cNvContentPartPr/>
                <p14:nvPr/>
              </p14:nvContentPartPr>
              <p14:xfrm>
                <a:off x="7823729" y="1186049"/>
                <a:ext cx="21960" cy="167400"/>
              </p14:xfrm>
            </p:contentPart>
          </mc:Choice>
          <mc:Fallback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3C226E54-021D-F06F-7939-24AE08E47400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7814729" y="1177409"/>
                  <a:ext cx="3960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99E38AB2-16ED-2508-494F-4C0890E5FC97}"/>
                    </a:ext>
                  </a:extLst>
                </p14:cNvPr>
                <p14:cNvContentPartPr/>
                <p14:nvPr/>
              </p14:nvContentPartPr>
              <p14:xfrm>
                <a:off x="7816889" y="991289"/>
                <a:ext cx="17640" cy="4320"/>
              </p14:xfrm>
            </p:contentPart>
          </mc:Choice>
          <mc:Fallback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99E38AB2-16ED-2508-494F-4C0890E5FC9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7807889" y="982649"/>
                  <a:ext cx="35280" cy="21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CF0B9ECB-72F2-1990-0DB8-A8A4F412DB61}"/>
              </a:ext>
            </a:extLst>
          </p:cNvPr>
          <p:cNvGrpSpPr/>
          <p:nvPr/>
        </p:nvGrpSpPr>
        <p:grpSpPr>
          <a:xfrm>
            <a:off x="8216849" y="1207289"/>
            <a:ext cx="440280" cy="171360"/>
            <a:chOff x="8216849" y="1207289"/>
            <a:chExt cx="440280" cy="171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2450EF8A-7DE6-6D0C-EE79-79BA056F5E19}"/>
                    </a:ext>
                  </a:extLst>
                </p14:cNvPr>
                <p14:cNvContentPartPr/>
                <p14:nvPr/>
              </p14:nvContentPartPr>
              <p14:xfrm>
                <a:off x="8216849" y="1207649"/>
                <a:ext cx="223200" cy="22680"/>
              </p14:xfrm>
            </p:contentPart>
          </mc:Choice>
          <mc:Fallback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2450EF8A-7DE6-6D0C-EE79-79BA056F5E19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8207849" y="1198649"/>
                  <a:ext cx="24084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9C351B25-A4B0-7163-7478-4D567A35FA1F}"/>
                    </a:ext>
                  </a:extLst>
                </p14:cNvPr>
                <p14:cNvContentPartPr/>
                <p14:nvPr/>
              </p14:nvContentPartPr>
              <p14:xfrm>
                <a:off x="8324129" y="1207649"/>
                <a:ext cx="43920" cy="171000"/>
              </p14:xfrm>
            </p:contentPart>
          </mc:Choice>
          <mc:Fallback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9C351B25-A4B0-7163-7478-4D567A35FA1F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315129" y="1198649"/>
                  <a:ext cx="615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88E7A812-658E-222D-F5A4-883A4D92F2A4}"/>
                    </a:ext>
                  </a:extLst>
                </p14:cNvPr>
                <p14:cNvContentPartPr/>
                <p14:nvPr/>
              </p14:nvContentPartPr>
              <p14:xfrm>
                <a:off x="8484689" y="1207289"/>
                <a:ext cx="152280" cy="135360"/>
              </p14:xfrm>
            </p:contentPart>
          </mc:Choice>
          <mc:Fallback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88E7A812-658E-222D-F5A4-883A4D92F2A4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8475689" y="1198649"/>
                  <a:ext cx="16992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E6E4827D-FCDE-685D-8482-7F313C1E1B74}"/>
                    </a:ext>
                  </a:extLst>
                </p14:cNvPr>
                <p14:cNvContentPartPr/>
                <p14:nvPr/>
              </p14:nvContentPartPr>
              <p14:xfrm>
                <a:off x="8613209" y="1225289"/>
                <a:ext cx="43920" cy="151560"/>
              </p14:xfrm>
            </p:contentPart>
          </mc:Choice>
          <mc:Fallback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E6E4827D-FCDE-685D-8482-7F313C1E1B7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604209" y="1216289"/>
                  <a:ext cx="61560" cy="169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1915F29A-3B83-FF4F-B869-3C29C6AC130B}"/>
              </a:ext>
            </a:extLst>
          </p:cNvPr>
          <p:cNvGrpSpPr/>
          <p:nvPr/>
        </p:nvGrpSpPr>
        <p:grpSpPr>
          <a:xfrm>
            <a:off x="9072929" y="1015049"/>
            <a:ext cx="1765080" cy="417240"/>
            <a:chOff x="9072929" y="1015049"/>
            <a:chExt cx="1765080" cy="417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05FEBCBA-93DA-5543-37C1-9050D80D9044}"/>
                    </a:ext>
                  </a:extLst>
                </p14:cNvPr>
                <p14:cNvContentPartPr/>
                <p14:nvPr/>
              </p14:nvContentPartPr>
              <p14:xfrm>
                <a:off x="9078689" y="1231409"/>
                <a:ext cx="19440" cy="130320"/>
              </p14:xfrm>
            </p:contentPart>
          </mc:Choice>
          <mc:Fallback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05FEBCBA-93DA-5543-37C1-9050D80D9044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9070049" y="1222409"/>
                  <a:ext cx="3708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70036D1B-89B9-C293-2BFB-462518DBCA60}"/>
                    </a:ext>
                  </a:extLst>
                </p14:cNvPr>
                <p14:cNvContentPartPr/>
                <p14:nvPr/>
              </p14:nvContentPartPr>
              <p14:xfrm>
                <a:off x="9072929" y="1156529"/>
                <a:ext cx="152640" cy="24048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70036D1B-89B9-C293-2BFB-462518DBCA60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9064289" y="1147889"/>
                  <a:ext cx="17028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120945A6-AB13-8923-7DF0-775F4EF15459}"/>
                    </a:ext>
                  </a:extLst>
                </p14:cNvPr>
                <p14:cNvContentPartPr/>
                <p14:nvPr/>
              </p14:nvContentPartPr>
              <p14:xfrm>
                <a:off x="9321689" y="1202249"/>
                <a:ext cx="153000" cy="15876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120945A6-AB13-8923-7DF0-775F4EF15459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9312689" y="1193609"/>
                  <a:ext cx="17064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5F4871DE-E1CE-BB75-ABA8-711A61CA2E26}"/>
                    </a:ext>
                  </a:extLst>
                </p14:cNvPr>
                <p14:cNvContentPartPr/>
                <p14:nvPr/>
              </p14:nvContentPartPr>
              <p14:xfrm>
                <a:off x="9506369" y="1075889"/>
                <a:ext cx="150480" cy="34200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5F4871DE-E1CE-BB75-ABA8-711A61CA2E26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9497729" y="1066889"/>
                  <a:ext cx="168120" cy="35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44E4C0BA-84D9-775B-4C25-91B7CE19C945}"/>
                    </a:ext>
                  </a:extLst>
                </p14:cNvPr>
                <p14:cNvContentPartPr/>
                <p14:nvPr/>
              </p14:nvContentPartPr>
              <p14:xfrm>
                <a:off x="9697529" y="1101809"/>
                <a:ext cx="191880" cy="330480"/>
              </p14:xfrm>
            </p:contentPart>
          </mc:Choice>
          <mc:Fallback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44E4C0BA-84D9-775B-4C25-91B7CE19C945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9688529" y="1093169"/>
                  <a:ext cx="20952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87A5C371-CFE1-A116-9F80-0DA7CC9B6298}"/>
                    </a:ext>
                  </a:extLst>
                </p14:cNvPr>
                <p14:cNvContentPartPr/>
                <p14:nvPr/>
              </p14:nvContentPartPr>
              <p14:xfrm>
                <a:off x="9949529" y="1208729"/>
                <a:ext cx="173880" cy="130320"/>
              </p14:xfrm>
            </p:contentPart>
          </mc:Choice>
          <mc:Fallback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87A5C371-CFE1-A116-9F80-0DA7CC9B6298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9940889" y="1200089"/>
                  <a:ext cx="19152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77334F7B-F5FE-32AE-433E-96C75E28D011}"/>
                    </a:ext>
                  </a:extLst>
                </p14:cNvPr>
                <p14:cNvContentPartPr/>
                <p14:nvPr/>
              </p14:nvContentPartPr>
              <p14:xfrm>
                <a:off x="10235009" y="1188569"/>
                <a:ext cx="51840" cy="142200"/>
              </p14:xfrm>
            </p:contentPart>
          </mc:Choice>
          <mc:Fallback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77334F7B-F5FE-32AE-433E-96C75E28D011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0226009" y="1179929"/>
                  <a:ext cx="6948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48A2DD79-2D77-ADD6-B640-2644D3B34B39}"/>
                    </a:ext>
                  </a:extLst>
                </p14:cNvPr>
                <p14:cNvContentPartPr/>
                <p14:nvPr/>
              </p14:nvContentPartPr>
              <p14:xfrm>
                <a:off x="10256969" y="1175969"/>
                <a:ext cx="117360" cy="184680"/>
              </p14:xfrm>
            </p:contentPart>
          </mc:Choice>
          <mc:Fallback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48A2DD79-2D77-ADD6-B640-2644D3B34B39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0247969" y="1167329"/>
                  <a:ext cx="13500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4519BDE6-618D-B5A8-4E81-56DE173AB3B6}"/>
                    </a:ext>
                  </a:extLst>
                </p14:cNvPr>
                <p14:cNvContentPartPr/>
                <p14:nvPr/>
              </p14:nvContentPartPr>
              <p14:xfrm>
                <a:off x="10438409" y="1085249"/>
                <a:ext cx="156960" cy="319320"/>
              </p14:xfrm>
            </p:contentPart>
          </mc:Choice>
          <mc:Fallback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4519BDE6-618D-B5A8-4E81-56DE173AB3B6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0429769" y="1076249"/>
                  <a:ext cx="17460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EE43183B-6701-94D6-AAC3-654A917A7538}"/>
                    </a:ext>
                  </a:extLst>
                </p14:cNvPr>
                <p14:cNvContentPartPr/>
                <p14:nvPr/>
              </p14:nvContentPartPr>
              <p14:xfrm>
                <a:off x="10691489" y="1204769"/>
                <a:ext cx="146520" cy="150120"/>
              </p14:xfrm>
            </p:contentPart>
          </mc:Choice>
          <mc:Fallback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EE43183B-6701-94D6-AAC3-654A917A7538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0682849" y="1195769"/>
                  <a:ext cx="16416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788ADF12-EE32-1946-D50E-0D68AA621AD0}"/>
                    </a:ext>
                  </a:extLst>
                </p14:cNvPr>
                <p14:cNvContentPartPr/>
                <p14:nvPr/>
              </p14:nvContentPartPr>
              <p14:xfrm>
                <a:off x="10749809" y="1015049"/>
                <a:ext cx="19080" cy="43920"/>
              </p14:xfrm>
            </p:contentPart>
          </mc:Choice>
          <mc:Fallback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788ADF12-EE32-1946-D50E-0D68AA621AD0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0741169" y="1006409"/>
                  <a:ext cx="36720" cy="61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2400871F-9298-2957-1A29-B8885200BCEC}"/>
              </a:ext>
            </a:extLst>
          </p:cNvPr>
          <p:cNvGrpSpPr/>
          <p:nvPr/>
        </p:nvGrpSpPr>
        <p:grpSpPr>
          <a:xfrm>
            <a:off x="10999649" y="1155089"/>
            <a:ext cx="590400" cy="223200"/>
            <a:chOff x="10999649" y="1155089"/>
            <a:chExt cx="590400" cy="223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21C876FB-D50C-BF77-23B8-80C9A49F2430}"/>
                    </a:ext>
                  </a:extLst>
                </p14:cNvPr>
                <p14:cNvContentPartPr/>
                <p14:nvPr/>
              </p14:nvContentPartPr>
              <p14:xfrm>
                <a:off x="10999649" y="1155089"/>
                <a:ext cx="153000" cy="219600"/>
              </p14:xfrm>
            </p:contentPart>
          </mc:Choice>
          <mc:Fallback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21C876FB-D50C-BF77-23B8-80C9A49F2430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0991009" y="1146449"/>
                  <a:ext cx="17064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E4BDC0B4-632D-B455-E056-7266C2B8D780}"/>
                    </a:ext>
                  </a:extLst>
                </p14:cNvPr>
                <p14:cNvContentPartPr/>
                <p14:nvPr/>
              </p14:nvContentPartPr>
              <p14:xfrm>
                <a:off x="11270009" y="1182809"/>
                <a:ext cx="17280" cy="195480"/>
              </p14:xfrm>
            </p:contentPart>
          </mc:Choice>
          <mc:Fallback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E4BDC0B4-632D-B455-E056-7266C2B8D780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1261369" y="1174169"/>
                  <a:ext cx="3492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D7E2A2B5-3234-5B30-F442-C0EE62011659}"/>
                    </a:ext>
                  </a:extLst>
                </p14:cNvPr>
                <p14:cNvContentPartPr/>
                <p14:nvPr/>
              </p14:nvContentPartPr>
              <p14:xfrm>
                <a:off x="11405729" y="1184249"/>
                <a:ext cx="184320" cy="184680"/>
              </p14:xfrm>
            </p:contentPart>
          </mc:Choice>
          <mc:Fallback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D7E2A2B5-3234-5B30-F442-C0EE62011659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1396729" y="1175609"/>
                  <a:ext cx="201960" cy="202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9007F6A-2A36-BEA1-1CEB-3DF24602EED6}"/>
                  </a:ext>
                </a:extLst>
              </p14:cNvPr>
              <p14:cNvContentPartPr/>
              <p14:nvPr/>
            </p14:nvContentPartPr>
            <p14:xfrm>
              <a:off x="11447489" y="1007849"/>
              <a:ext cx="27000" cy="48240"/>
            </p14:xfrm>
          </p:contentPart>
        </mc:Choice>
        <mc:Fallback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9007F6A-2A36-BEA1-1CEB-3DF24602EED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1438849" y="998849"/>
                <a:ext cx="44640" cy="65880"/>
              </a:xfrm>
              <a:prstGeom prst="rect">
                <a:avLst/>
              </a:prstGeom>
            </p:spPr>
          </p:pic>
        </mc:Fallback>
      </mc:AlternateContent>
      <p:grpSp>
        <p:nvGrpSpPr>
          <p:cNvPr id="81" name="Group 80">
            <a:extLst>
              <a:ext uri="{FF2B5EF4-FFF2-40B4-BE49-F238E27FC236}">
                <a16:creationId xmlns:a16="http://schemas.microsoft.com/office/drawing/2014/main" id="{B487BE93-031A-77E9-9FC0-D7965F5495C7}"/>
              </a:ext>
            </a:extLst>
          </p:cNvPr>
          <p:cNvGrpSpPr/>
          <p:nvPr/>
        </p:nvGrpSpPr>
        <p:grpSpPr>
          <a:xfrm>
            <a:off x="11805329" y="1210169"/>
            <a:ext cx="350280" cy="222480"/>
            <a:chOff x="11805329" y="1210169"/>
            <a:chExt cx="350280" cy="222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466D06C3-9BBF-6216-C320-DD7940F15135}"/>
                    </a:ext>
                  </a:extLst>
                </p14:cNvPr>
                <p14:cNvContentPartPr/>
                <p14:nvPr/>
              </p14:nvContentPartPr>
              <p14:xfrm>
                <a:off x="11805329" y="1217369"/>
                <a:ext cx="136080" cy="168120"/>
              </p14:xfrm>
            </p:contentPart>
          </mc:Choice>
          <mc:Fallback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466D06C3-9BBF-6216-C320-DD7940F15135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1796329" y="1208729"/>
                  <a:ext cx="15372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C143EC19-0563-E9E3-23BD-3CD786F215A5}"/>
                    </a:ext>
                  </a:extLst>
                </p14:cNvPr>
                <p14:cNvContentPartPr/>
                <p14:nvPr/>
              </p14:nvContentPartPr>
              <p14:xfrm>
                <a:off x="11892089" y="1260209"/>
                <a:ext cx="106920" cy="125640"/>
              </p14:xfrm>
            </p:contentPart>
          </mc:Choice>
          <mc:Fallback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C143EC19-0563-E9E3-23BD-3CD786F215A5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11883449" y="1251209"/>
                  <a:ext cx="12456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A18687BA-B36B-E9F9-5024-331D334FC571}"/>
                    </a:ext>
                  </a:extLst>
                </p14:cNvPr>
                <p14:cNvContentPartPr/>
                <p14:nvPr/>
              </p14:nvContentPartPr>
              <p14:xfrm>
                <a:off x="12032489" y="1210169"/>
                <a:ext cx="98280" cy="149760"/>
              </p14:xfrm>
            </p:contentPart>
          </mc:Choice>
          <mc:Fallback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A18687BA-B36B-E9F9-5024-331D334FC571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2023489" y="1201169"/>
                  <a:ext cx="11592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7E870DF9-CA35-92EF-9091-8F8C4B21CC54}"/>
                    </a:ext>
                  </a:extLst>
                </p14:cNvPr>
                <p14:cNvContentPartPr/>
                <p14:nvPr/>
              </p14:nvContentPartPr>
              <p14:xfrm>
                <a:off x="12155249" y="1430489"/>
                <a:ext cx="360" cy="2160"/>
              </p14:xfrm>
            </p:contentPart>
          </mc:Choice>
          <mc:Fallback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7E870DF9-CA35-92EF-9091-8F8C4B21CC54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2146609" y="1421489"/>
                  <a:ext cx="18000" cy="19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4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AED1F3D-8078-AADA-2753-EB9CC530E3BD}"/>
                  </a:ext>
                </a:extLst>
              </p14:cNvPr>
              <p14:cNvContentPartPr/>
              <p14:nvPr/>
            </p14:nvContentPartPr>
            <p14:xfrm>
              <a:off x="340049" y="2262089"/>
              <a:ext cx="8280" cy="1080"/>
            </p14:xfrm>
          </p:contentPart>
        </mc:Choice>
        <mc:Fallback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AED1F3D-8078-AADA-2753-EB9CC530E3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77409" y="2199089"/>
                <a:ext cx="133920" cy="126720"/>
              </a:xfrm>
              <a:prstGeom prst="rect">
                <a:avLst/>
              </a:prstGeom>
            </p:spPr>
          </p:pic>
        </mc:Fallback>
      </mc:AlternateContent>
      <p:grpSp>
        <p:nvGrpSpPr>
          <p:cNvPr id="91" name="Group 90">
            <a:extLst>
              <a:ext uri="{FF2B5EF4-FFF2-40B4-BE49-F238E27FC236}">
                <a16:creationId xmlns:a16="http://schemas.microsoft.com/office/drawing/2014/main" id="{238E5558-CE2E-DFDB-C773-22AFD7B1C77B}"/>
              </a:ext>
            </a:extLst>
          </p:cNvPr>
          <p:cNvGrpSpPr/>
          <p:nvPr/>
        </p:nvGrpSpPr>
        <p:grpSpPr>
          <a:xfrm>
            <a:off x="720929" y="1982009"/>
            <a:ext cx="1053000" cy="381960"/>
            <a:chOff x="720929" y="1982009"/>
            <a:chExt cx="1053000" cy="381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DBE14942-3089-ED16-1A2B-C4F184BA8C07}"/>
                    </a:ext>
                  </a:extLst>
                </p14:cNvPr>
                <p14:cNvContentPartPr/>
                <p14:nvPr/>
              </p14:nvContentPartPr>
              <p14:xfrm>
                <a:off x="720929" y="1982009"/>
                <a:ext cx="145080" cy="381960"/>
              </p14:xfrm>
            </p:contentPart>
          </mc:Choice>
          <mc:Fallback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DBE14942-3089-ED16-1A2B-C4F184BA8C07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712289" y="1973009"/>
                  <a:ext cx="162720" cy="39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79315368-D9D3-3A19-07C4-F731C992A158}"/>
                    </a:ext>
                  </a:extLst>
                </p14:cNvPr>
                <p14:cNvContentPartPr/>
                <p14:nvPr/>
              </p14:nvContentPartPr>
              <p14:xfrm>
                <a:off x="835049" y="1995689"/>
                <a:ext cx="191520" cy="355680"/>
              </p14:xfrm>
            </p:contentPart>
          </mc:Choice>
          <mc:Fallback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79315368-D9D3-3A19-07C4-F731C992A158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826049" y="1987049"/>
                  <a:ext cx="209160" cy="37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D2CB297E-408F-732E-ADBF-02DB8F96DA50}"/>
                    </a:ext>
                  </a:extLst>
                </p14:cNvPr>
                <p14:cNvContentPartPr/>
                <p14:nvPr/>
              </p14:nvContentPartPr>
              <p14:xfrm>
                <a:off x="1154369" y="2192609"/>
                <a:ext cx="155160" cy="133560"/>
              </p14:xfrm>
            </p:contentPart>
          </mc:Choice>
          <mc:Fallback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D2CB297E-408F-732E-ADBF-02DB8F96DA50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1145369" y="2183969"/>
                  <a:ext cx="17280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4D099F87-BFDD-14C1-A6EC-781A39CE8866}"/>
                    </a:ext>
                  </a:extLst>
                </p14:cNvPr>
                <p14:cNvContentPartPr/>
                <p14:nvPr/>
              </p14:nvContentPartPr>
              <p14:xfrm>
                <a:off x="1213049" y="2020169"/>
                <a:ext cx="14040" cy="12600"/>
              </p14:xfrm>
            </p:contentPart>
          </mc:Choice>
          <mc:Fallback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4D099F87-BFDD-14C1-A6EC-781A39CE886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1204049" y="2011169"/>
                  <a:ext cx="316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57F7CD5D-9A03-7474-CAB5-A6352D130335}"/>
                    </a:ext>
                  </a:extLst>
                </p14:cNvPr>
                <p14:cNvContentPartPr/>
                <p14:nvPr/>
              </p14:nvContentPartPr>
              <p14:xfrm>
                <a:off x="1412489" y="1984529"/>
                <a:ext cx="132480" cy="300240"/>
              </p14:xfrm>
            </p:contentPart>
          </mc:Choice>
          <mc:Fallback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57F7CD5D-9A03-7474-CAB5-A6352D130335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403849" y="1975889"/>
                  <a:ext cx="15012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424B3A09-B3D3-84E5-AA8C-AE23E92C4540}"/>
                    </a:ext>
                  </a:extLst>
                </p14:cNvPr>
                <p14:cNvContentPartPr/>
                <p14:nvPr/>
              </p14:nvContentPartPr>
              <p14:xfrm>
                <a:off x="1685369" y="2103689"/>
                <a:ext cx="88560" cy="191880"/>
              </p14:xfrm>
            </p:contentPart>
          </mc:Choice>
          <mc:Fallback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424B3A09-B3D3-84E5-AA8C-AE23E92C4540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676369" y="2094689"/>
                  <a:ext cx="106200" cy="20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632EDB99-A8B9-D2D2-14DE-E52E6648AD55}"/>
              </a:ext>
            </a:extLst>
          </p:cNvPr>
          <p:cNvGrpSpPr/>
          <p:nvPr/>
        </p:nvGrpSpPr>
        <p:grpSpPr>
          <a:xfrm>
            <a:off x="2298089" y="1901009"/>
            <a:ext cx="1464840" cy="491400"/>
            <a:chOff x="2298089" y="1901009"/>
            <a:chExt cx="1464840" cy="491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E38B1DD2-9F59-CD9F-61F0-A92A020A6507}"/>
                    </a:ext>
                  </a:extLst>
                </p14:cNvPr>
                <p14:cNvContentPartPr/>
                <p14:nvPr/>
              </p14:nvContentPartPr>
              <p14:xfrm>
                <a:off x="2298089" y="2024129"/>
                <a:ext cx="196200" cy="368280"/>
              </p14:xfrm>
            </p:contentPart>
          </mc:Choice>
          <mc:Fallback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E38B1DD2-9F59-CD9F-61F0-A92A020A6507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2289449" y="2015129"/>
                  <a:ext cx="213840" cy="38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431DCB72-0900-EBC7-9BEF-F3E4BBB31A3C}"/>
                    </a:ext>
                  </a:extLst>
                </p14:cNvPr>
                <p14:cNvContentPartPr/>
                <p14:nvPr/>
              </p14:nvContentPartPr>
              <p14:xfrm>
                <a:off x="2578529" y="2067689"/>
                <a:ext cx="134640" cy="165600"/>
              </p14:xfrm>
            </p:contentPart>
          </mc:Choice>
          <mc:Fallback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431DCB72-0900-EBC7-9BEF-F3E4BBB31A3C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2569889" y="2059049"/>
                  <a:ext cx="15228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33EF6186-EE5F-2ABC-D81A-1272859F4F38}"/>
                    </a:ext>
                  </a:extLst>
                </p14:cNvPr>
                <p14:cNvContentPartPr/>
                <p14:nvPr/>
              </p14:nvContentPartPr>
              <p14:xfrm>
                <a:off x="2822249" y="2039609"/>
                <a:ext cx="108000" cy="185760"/>
              </p14:xfrm>
            </p:contentPart>
          </mc:Choice>
          <mc:Fallback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33EF6186-EE5F-2ABC-D81A-1272859F4F38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2813249" y="2030969"/>
                  <a:ext cx="12564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ADAAF268-EA0A-1225-006C-D99F052FABD9}"/>
                    </a:ext>
                  </a:extLst>
                </p14:cNvPr>
                <p14:cNvContentPartPr/>
                <p14:nvPr/>
              </p14:nvContentPartPr>
              <p14:xfrm>
                <a:off x="3043289" y="2030249"/>
                <a:ext cx="20520" cy="188280"/>
              </p14:xfrm>
            </p:contentPart>
          </mc:Choice>
          <mc:Fallback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ADAAF268-EA0A-1225-006C-D99F052FABD9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3034289" y="2021249"/>
                  <a:ext cx="3816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64CF02AA-2819-F395-ED7E-AE5CB454C5E6}"/>
                    </a:ext>
                  </a:extLst>
                </p14:cNvPr>
                <p14:cNvContentPartPr/>
                <p14:nvPr/>
              </p14:nvContentPartPr>
              <p14:xfrm>
                <a:off x="3186569" y="2023409"/>
                <a:ext cx="19440" cy="193680"/>
              </p14:xfrm>
            </p:contentPart>
          </mc:Choice>
          <mc:Fallback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64CF02AA-2819-F395-ED7E-AE5CB454C5E6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3177569" y="2014409"/>
                  <a:ext cx="3708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9C429F77-F7CE-5A70-874F-B04C6560BFF9}"/>
                    </a:ext>
                  </a:extLst>
                </p14:cNvPr>
                <p14:cNvContentPartPr/>
                <p14:nvPr/>
              </p14:nvContentPartPr>
              <p14:xfrm>
                <a:off x="3145889" y="2032409"/>
                <a:ext cx="158040" cy="196200"/>
              </p14:xfrm>
            </p:contentPart>
          </mc:Choice>
          <mc:Fallback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9C429F77-F7CE-5A70-874F-B04C6560BFF9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3137249" y="2023769"/>
                  <a:ext cx="17568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211AA830-1D49-318A-67CE-DA3BF82509CB}"/>
                    </a:ext>
                  </a:extLst>
                </p14:cNvPr>
                <p14:cNvContentPartPr/>
                <p14:nvPr/>
              </p14:nvContentPartPr>
              <p14:xfrm>
                <a:off x="3402569" y="2056889"/>
                <a:ext cx="124560" cy="142920"/>
              </p14:xfrm>
            </p:contentPart>
          </mc:Choice>
          <mc:Fallback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211AA830-1D49-318A-67CE-DA3BF82509CB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3393569" y="2047889"/>
                  <a:ext cx="14220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0DCC60F4-757A-5AE3-85BE-20A64017204A}"/>
                    </a:ext>
                  </a:extLst>
                </p14:cNvPr>
                <p14:cNvContentPartPr/>
                <p14:nvPr/>
              </p14:nvContentPartPr>
              <p14:xfrm>
                <a:off x="3437129" y="1901009"/>
                <a:ext cx="5400" cy="22320"/>
              </p14:xfrm>
            </p:contentPart>
          </mc:Choice>
          <mc:Fallback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0DCC60F4-757A-5AE3-85BE-20A64017204A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3428489" y="1892369"/>
                  <a:ext cx="2304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A6E10357-9C4D-C51A-A462-3F5328A3708F}"/>
                    </a:ext>
                  </a:extLst>
                </p14:cNvPr>
                <p14:cNvContentPartPr/>
                <p14:nvPr/>
              </p14:nvContentPartPr>
              <p14:xfrm>
                <a:off x="3629009" y="2003609"/>
                <a:ext cx="133920" cy="208080"/>
              </p14:xfrm>
            </p:contentPart>
          </mc:Choice>
          <mc:Fallback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A6E10357-9C4D-C51A-A462-3F5328A3708F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3620009" y="1994609"/>
                  <a:ext cx="151560" cy="22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F9F95803-BEFD-8F2E-D6B6-876BBEE6F16B}"/>
              </a:ext>
            </a:extLst>
          </p:cNvPr>
          <p:cNvGrpSpPr/>
          <p:nvPr/>
        </p:nvGrpSpPr>
        <p:grpSpPr>
          <a:xfrm>
            <a:off x="4163969" y="1865729"/>
            <a:ext cx="1539000" cy="486720"/>
            <a:chOff x="4163969" y="1865729"/>
            <a:chExt cx="1539000" cy="486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D204CC38-5D4B-5F9B-C4D3-9ACB9DC3B5EB}"/>
                    </a:ext>
                  </a:extLst>
                </p14:cNvPr>
                <p14:cNvContentPartPr/>
                <p14:nvPr/>
              </p14:nvContentPartPr>
              <p14:xfrm>
                <a:off x="4163969" y="2012609"/>
                <a:ext cx="201960" cy="164160"/>
              </p14:xfrm>
            </p:contentPart>
          </mc:Choice>
          <mc:Fallback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D204CC38-5D4B-5F9B-C4D3-9ACB9DC3B5EB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4154969" y="2003609"/>
                  <a:ext cx="21960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10F3CB85-4D5E-6AD7-2E32-C4E4F6053AB1}"/>
                    </a:ext>
                  </a:extLst>
                </p14:cNvPr>
                <p14:cNvContentPartPr/>
                <p14:nvPr/>
              </p14:nvContentPartPr>
              <p14:xfrm>
                <a:off x="4440089" y="2020169"/>
                <a:ext cx="137880" cy="332280"/>
              </p14:xfrm>
            </p:contentPart>
          </mc:Choice>
          <mc:Fallback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10F3CB85-4D5E-6AD7-2E32-C4E4F6053AB1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4431089" y="2011529"/>
                  <a:ext cx="155520" cy="34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A0F59CD0-A5BF-9A6C-4C92-4447D5BDB481}"/>
                    </a:ext>
                  </a:extLst>
                </p14:cNvPr>
                <p14:cNvContentPartPr/>
                <p14:nvPr/>
              </p14:nvContentPartPr>
              <p14:xfrm>
                <a:off x="4699289" y="2016569"/>
                <a:ext cx="17640" cy="142560"/>
              </p14:xfrm>
            </p:contentPart>
          </mc:Choice>
          <mc:Fallback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A0F59CD0-A5BF-9A6C-4C92-4447D5BDB481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4690649" y="2007929"/>
                  <a:ext cx="3528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54344869-62F8-A29C-0EED-739192451CE5}"/>
                    </a:ext>
                  </a:extLst>
                </p14:cNvPr>
                <p14:cNvContentPartPr/>
                <p14:nvPr/>
              </p14:nvContentPartPr>
              <p14:xfrm>
                <a:off x="4801169" y="1875809"/>
                <a:ext cx="163800" cy="281160"/>
              </p14:xfrm>
            </p:contentPart>
          </mc:Choice>
          <mc:Fallback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54344869-62F8-A29C-0EED-739192451CE5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4792529" y="1866809"/>
                  <a:ext cx="181440" cy="29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15A36246-AA53-FD97-0FE9-022C413DC5E0}"/>
                    </a:ext>
                  </a:extLst>
                </p14:cNvPr>
                <p14:cNvContentPartPr/>
                <p14:nvPr/>
              </p14:nvContentPartPr>
              <p14:xfrm>
                <a:off x="5061089" y="2024849"/>
                <a:ext cx="189720" cy="123480"/>
              </p14:xfrm>
            </p:contentPart>
          </mc:Choice>
          <mc:Fallback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15A36246-AA53-FD97-0FE9-022C413DC5E0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5052089" y="2016209"/>
                  <a:ext cx="20736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DF17553E-AED4-0642-628F-024033A3A983}"/>
                    </a:ext>
                  </a:extLst>
                </p14:cNvPr>
                <p14:cNvContentPartPr/>
                <p14:nvPr/>
              </p14:nvContentPartPr>
              <p14:xfrm>
                <a:off x="5008169" y="1957529"/>
                <a:ext cx="87840" cy="372600"/>
              </p14:xfrm>
            </p:contentPart>
          </mc:Choice>
          <mc:Fallback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DF17553E-AED4-0642-628F-024033A3A983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4999529" y="1948529"/>
                  <a:ext cx="105480" cy="39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E7FFB2F5-1506-1D3C-1AA7-36B3280F8991}"/>
                    </a:ext>
                  </a:extLst>
                </p14:cNvPr>
                <p14:cNvContentPartPr/>
                <p14:nvPr/>
              </p14:nvContentPartPr>
              <p14:xfrm>
                <a:off x="5322089" y="2013689"/>
                <a:ext cx="146880" cy="131400"/>
              </p14:xfrm>
            </p:contentPart>
          </mc:Choice>
          <mc:Fallback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E7FFB2F5-1506-1D3C-1AA7-36B3280F8991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5313449" y="2004689"/>
                  <a:ext cx="1645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3D7984DE-ED77-A01C-A29C-1CA29D773654}"/>
                    </a:ext>
                  </a:extLst>
                </p14:cNvPr>
                <p14:cNvContentPartPr/>
                <p14:nvPr/>
              </p14:nvContentPartPr>
              <p14:xfrm>
                <a:off x="5387249" y="1865729"/>
                <a:ext cx="5400" cy="21600"/>
              </p14:xfrm>
            </p:contentPart>
          </mc:Choice>
          <mc:Fallback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3D7984DE-ED77-A01C-A29C-1CA29D773654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5378249" y="1856729"/>
                  <a:ext cx="2304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9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138F2150-97FD-9547-E7CE-2ECFC5A991EC}"/>
                    </a:ext>
                  </a:extLst>
                </p14:cNvPr>
                <p14:cNvContentPartPr/>
                <p14:nvPr/>
              </p14:nvContentPartPr>
              <p14:xfrm>
                <a:off x="5567609" y="1981289"/>
                <a:ext cx="135360" cy="181080"/>
              </p14:xfrm>
            </p:contentPart>
          </mc:Choice>
          <mc:Fallback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138F2150-97FD-9547-E7CE-2ECFC5A991EC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5558969" y="1972289"/>
                  <a:ext cx="153000" cy="19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71743625-6EE4-9D92-BB4D-EB1BD979A7BA}"/>
              </a:ext>
            </a:extLst>
          </p:cNvPr>
          <p:cNvGrpSpPr/>
          <p:nvPr/>
        </p:nvGrpSpPr>
        <p:grpSpPr>
          <a:xfrm>
            <a:off x="6215609" y="1911089"/>
            <a:ext cx="583560" cy="342360"/>
            <a:chOff x="6215609" y="1911089"/>
            <a:chExt cx="583560" cy="342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1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9E350216-D74D-DB86-0AC3-33F38B9015F3}"/>
                    </a:ext>
                  </a:extLst>
                </p14:cNvPr>
                <p14:cNvContentPartPr/>
                <p14:nvPr/>
              </p14:nvContentPartPr>
              <p14:xfrm>
                <a:off x="6215609" y="2014049"/>
                <a:ext cx="30240" cy="94680"/>
              </p14:xfrm>
            </p:contentPart>
          </mc:Choice>
          <mc:Fallback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9E350216-D74D-DB86-0AC3-33F38B9015F3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6206969" y="2005409"/>
                  <a:ext cx="478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3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CA6A3B96-AF91-7646-DA58-D94E7EFD8EBE}"/>
                    </a:ext>
                  </a:extLst>
                </p14:cNvPr>
                <p14:cNvContentPartPr/>
                <p14:nvPr/>
              </p14:nvContentPartPr>
              <p14:xfrm>
                <a:off x="6221729" y="1911089"/>
                <a:ext cx="182160" cy="342360"/>
              </p14:xfrm>
            </p:contentPart>
          </mc:Choice>
          <mc:Fallback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CA6A3B96-AF91-7646-DA58-D94E7EFD8EBE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6212729" y="1902089"/>
                  <a:ext cx="199800" cy="36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5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276E9E26-EB47-AF3F-7CCF-5DEEBA438B67}"/>
                    </a:ext>
                  </a:extLst>
                </p14:cNvPr>
                <p14:cNvContentPartPr/>
                <p14:nvPr/>
              </p14:nvContentPartPr>
              <p14:xfrm>
                <a:off x="6463289" y="1964729"/>
                <a:ext cx="120960" cy="16524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276E9E26-EB47-AF3F-7CCF-5DEEBA438B67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6454289" y="1956089"/>
                  <a:ext cx="1386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7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9B995A71-D8BD-E426-D327-0A92DDF0D6D8}"/>
                    </a:ext>
                  </a:extLst>
                </p14:cNvPr>
                <p14:cNvContentPartPr/>
                <p14:nvPr/>
              </p14:nvContentPartPr>
              <p14:xfrm>
                <a:off x="6671009" y="1942409"/>
                <a:ext cx="128160" cy="183600"/>
              </p14:xfrm>
            </p:contentPart>
          </mc:Choice>
          <mc:Fallback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9B995A71-D8BD-E426-D327-0A92DDF0D6D8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6662369" y="1933769"/>
                  <a:ext cx="145800" cy="201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54117584-B893-4161-EB66-FD513B1E2EB2}"/>
              </a:ext>
            </a:extLst>
          </p:cNvPr>
          <p:cNvGrpSpPr/>
          <p:nvPr/>
        </p:nvGrpSpPr>
        <p:grpSpPr>
          <a:xfrm>
            <a:off x="7136849" y="1783289"/>
            <a:ext cx="1852920" cy="530280"/>
            <a:chOff x="7136849" y="1783289"/>
            <a:chExt cx="1852920" cy="530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9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F21F0192-EC52-9BD5-FBBD-BC951F4B70BB}"/>
                    </a:ext>
                  </a:extLst>
                </p14:cNvPr>
                <p14:cNvContentPartPr/>
                <p14:nvPr/>
              </p14:nvContentPartPr>
              <p14:xfrm>
                <a:off x="7136849" y="1783289"/>
                <a:ext cx="151560" cy="354240"/>
              </p14:xfrm>
            </p:contentPart>
          </mc:Choice>
          <mc:Fallback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F21F0192-EC52-9BD5-FBBD-BC951F4B70BB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7127849" y="1774649"/>
                  <a:ext cx="169200" cy="37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1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33E71642-FD91-051B-1305-550C11A9EF33}"/>
                    </a:ext>
                  </a:extLst>
                </p14:cNvPr>
                <p14:cNvContentPartPr/>
                <p14:nvPr/>
              </p14:nvContentPartPr>
              <p14:xfrm>
                <a:off x="7346009" y="1984169"/>
                <a:ext cx="16560" cy="173520"/>
              </p14:xfrm>
            </p:contentPart>
          </mc:Choice>
          <mc:Fallback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33E71642-FD91-051B-1305-550C11A9EF33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7337369" y="1975169"/>
                  <a:ext cx="3420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3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16B5DBAB-06C3-070A-78BE-EB1934E28910}"/>
                    </a:ext>
                  </a:extLst>
                </p14:cNvPr>
                <p14:cNvContentPartPr/>
                <p14:nvPr/>
              </p14:nvContentPartPr>
              <p14:xfrm>
                <a:off x="7462649" y="1965809"/>
                <a:ext cx="275400" cy="182520"/>
              </p14:xfrm>
            </p:contentPart>
          </mc:Choice>
          <mc:Fallback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16B5DBAB-06C3-070A-78BE-EB1934E28910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7453649" y="1956809"/>
                  <a:ext cx="29304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5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C45B4BFF-313D-D7F6-0721-E660444C5E67}"/>
                    </a:ext>
                  </a:extLst>
                </p14:cNvPr>
                <p14:cNvContentPartPr/>
                <p14:nvPr/>
              </p14:nvContentPartPr>
              <p14:xfrm>
                <a:off x="7838489" y="1981649"/>
                <a:ext cx="152640" cy="331920"/>
              </p14:xfrm>
            </p:contentPart>
          </mc:Choice>
          <mc:Fallback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C45B4BFF-313D-D7F6-0721-E660444C5E67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7829489" y="1973009"/>
                  <a:ext cx="170280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7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6AD46FDD-2DF4-388E-FE04-7FBA1357F487}"/>
                    </a:ext>
                  </a:extLst>
                </p14:cNvPr>
                <p14:cNvContentPartPr/>
                <p14:nvPr/>
              </p14:nvContentPartPr>
              <p14:xfrm>
                <a:off x="8130809" y="1969409"/>
                <a:ext cx="129960" cy="185040"/>
              </p14:xfrm>
            </p:contentPart>
          </mc:Choice>
          <mc:Fallback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6AD46FDD-2DF4-388E-FE04-7FBA1357F487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8122169" y="1960409"/>
                  <a:ext cx="14760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9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C6F82443-ED4B-4A02-2400-13533EEC7184}"/>
                    </a:ext>
                  </a:extLst>
                </p14:cNvPr>
                <p14:cNvContentPartPr/>
                <p14:nvPr/>
              </p14:nvContentPartPr>
              <p14:xfrm>
                <a:off x="8340329" y="1851689"/>
                <a:ext cx="41040" cy="301680"/>
              </p14:xfrm>
            </p:contentPart>
          </mc:Choice>
          <mc:Fallback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C6F82443-ED4B-4A02-2400-13533EEC7184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8331329" y="1843049"/>
                  <a:ext cx="58680" cy="31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1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B349136D-6BBD-35BD-700B-42C56C124E83}"/>
                    </a:ext>
                  </a:extLst>
                </p14:cNvPr>
                <p14:cNvContentPartPr/>
                <p14:nvPr/>
              </p14:nvContentPartPr>
              <p14:xfrm>
                <a:off x="8484689" y="2024129"/>
                <a:ext cx="183960" cy="175680"/>
              </p14:xfrm>
            </p:contentPart>
          </mc:Choice>
          <mc:Fallback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B349136D-6BBD-35BD-700B-42C56C124E83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8475689" y="2015129"/>
                  <a:ext cx="2016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3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B20A3A93-B69F-08E7-2021-D48F87798AEA}"/>
                    </a:ext>
                  </a:extLst>
                </p14:cNvPr>
                <p14:cNvContentPartPr/>
                <p14:nvPr/>
              </p14:nvContentPartPr>
              <p14:xfrm>
                <a:off x="8715809" y="2039609"/>
                <a:ext cx="129240" cy="140760"/>
              </p14:xfrm>
            </p:contentPart>
          </mc:Choice>
          <mc:Fallback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B20A3A93-B69F-08E7-2021-D48F87798AEA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8706809" y="2030609"/>
                  <a:ext cx="14688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5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62D94D8C-DFC6-2CE1-833B-5BEC75B2B999}"/>
                    </a:ext>
                  </a:extLst>
                </p14:cNvPr>
                <p14:cNvContentPartPr/>
                <p14:nvPr/>
              </p14:nvContentPartPr>
              <p14:xfrm>
                <a:off x="8819849" y="2007569"/>
                <a:ext cx="169920" cy="210960"/>
              </p14:xfrm>
            </p:contentPart>
          </mc:Choice>
          <mc:Fallback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62D94D8C-DFC6-2CE1-833B-5BEC75B2B999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8811209" y="1998929"/>
                  <a:ext cx="187560" cy="228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480DFC5B-3AB3-147A-129E-B43CD1C531D6}"/>
              </a:ext>
            </a:extLst>
          </p:cNvPr>
          <p:cNvGrpSpPr/>
          <p:nvPr/>
        </p:nvGrpSpPr>
        <p:grpSpPr>
          <a:xfrm>
            <a:off x="9450209" y="1845929"/>
            <a:ext cx="684720" cy="401760"/>
            <a:chOff x="9450209" y="1845929"/>
            <a:chExt cx="684720" cy="401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7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E495380A-7A69-83DD-69D0-100602D4ADF8}"/>
                    </a:ext>
                  </a:extLst>
                </p14:cNvPr>
                <p14:cNvContentPartPr/>
                <p14:nvPr/>
              </p14:nvContentPartPr>
              <p14:xfrm>
                <a:off x="9450209" y="2025209"/>
                <a:ext cx="199800" cy="167040"/>
              </p14:xfrm>
            </p:contentPart>
          </mc:Choice>
          <mc:Fallback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E495380A-7A69-83DD-69D0-100602D4ADF8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9441569" y="2016209"/>
                  <a:ext cx="21744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9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9C1D092D-26ED-0E50-4078-9719145F06B2}"/>
                    </a:ext>
                  </a:extLst>
                </p14:cNvPr>
                <p14:cNvContentPartPr/>
                <p14:nvPr/>
              </p14:nvContentPartPr>
              <p14:xfrm>
                <a:off x="9761969" y="2048249"/>
                <a:ext cx="47520" cy="136440"/>
              </p14:xfrm>
            </p:contentPart>
          </mc:Choice>
          <mc:Fallback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9C1D092D-26ED-0E50-4078-9719145F06B2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9752969" y="2039249"/>
                  <a:ext cx="651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1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375C73EE-96C7-59B3-4268-4A15B4E80379}"/>
                    </a:ext>
                  </a:extLst>
                </p14:cNvPr>
                <p14:cNvContentPartPr/>
                <p14:nvPr/>
              </p14:nvContentPartPr>
              <p14:xfrm>
                <a:off x="9795449" y="1980209"/>
                <a:ext cx="171360" cy="267480"/>
              </p14:xfrm>
            </p:contentPart>
          </mc:Choice>
          <mc:Fallback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375C73EE-96C7-59B3-4268-4A15B4E80379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9786449" y="1971209"/>
                  <a:ext cx="18900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3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E34512E9-F8B2-6E20-6EEB-C4C4E8863E42}"/>
                    </a:ext>
                  </a:extLst>
                </p14:cNvPr>
                <p14:cNvContentPartPr/>
                <p14:nvPr/>
              </p14:nvContentPartPr>
              <p14:xfrm>
                <a:off x="10006409" y="2036009"/>
                <a:ext cx="128520" cy="140400"/>
              </p14:xfrm>
            </p:contentPart>
          </mc:Choice>
          <mc:Fallback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E34512E9-F8B2-6E20-6EEB-C4C4E8863E42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9997409" y="2027009"/>
                  <a:ext cx="1461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5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691BB71F-5CB1-0F1E-9096-11E1B726D4FD}"/>
                    </a:ext>
                  </a:extLst>
                </p14:cNvPr>
                <p14:cNvContentPartPr/>
                <p14:nvPr/>
              </p14:nvContentPartPr>
              <p14:xfrm>
                <a:off x="10090649" y="1845929"/>
                <a:ext cx="2880" cy="51120"/>
              </p14:xfrm>
            </p:contentPart>
          </mc:Choice>
          <mc:Fallback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691BB71F-5CB1-0F1E-9096-11E1B726D4FD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10081649" y="1837289"/>
                  <a:ext cx="20520" cy="68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27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85B6D4C8-4781-CB0B-282C-928530FE98EA}"/>
                  </a:ext>
                </a:extLst>
              </p14:cNvPr>
              <p14:cNvContentPartPr/>
              <p14:nvPr/>
            </p14:nvContentPartPr>
            <p14:xfrm>
              <a:off x="10538129" y="1822529"/>
              <a:ext cx="9360" cy="18720"/>
            </p14:xfrm>
          </p:contentPart>
        </mc:Choice>
        <mc:Fallback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85B6D4C8-4781-CB0B-282C-928530FE98EA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10529129" y="1813889"/>
                <a:ext cx="27000" cy="36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38" name="Group 137">
            <a:extLst>
              <a:ext uri="{FF2B5EF4-FFF2-40B4-BE49-F238E27FC236}">
                <a16:creationId xmlns:a16="http://schemas.microsoft.com/office/drawing/2014/main" id="{540C7D8B-9DFB-818C-5C6B-0699B8C84DE7}"/>
              </a:ext>
            </a:extLst>
          </p:cNvPr>
          <p:cNvGrpSpPr/>
          <p:nvPr/>
        </p:nvGrpSpPr>
        <p:grpSpPr>
          <a:xfrm>
            <a:off x="10477649" y="1987049"/>
            <a:ext cx="937080" cy="201240"/>
            <a:chOff x="10477649" y="1987049"/>
            <a:chExt cx="937080" cy="201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9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CC36952B-0BB1-137F-C401-B6CD293E8CF6}"/>
                    </a:ext>
                  </a:extLst>
                </p14:cNvPr>
                <p14:cNvContentPartPr/>
                <p14:nvPr/>
              </p14:nvContentPartPr>
              <p14:xfrm>
                <a:off x="10477649" y="1987049"/>
                <a:ext cx="157680" cy="186480"/>
              </p14:xfrm>
            </p:contentPart>
          </mc:Choice>
          <mc:Fallback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CC36952B-0BB1-137F-C401-B6CD293E8CF6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10469009" y="1978409"/>
                  <a:ext cx="17532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1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8DC396A9-BF0B-ED1E-65AC-4B4888AD8554}"/>
                    </a:ext>
                  </a:extLst>
                </p14:cNvPr>
                <p14:cNvContentPartPr/>
                <p14:nvPr/>
              </p14:nvContentPartPr>
              <p14:xfrm>
                <a:off x="10758809" y="2007929"/>
                <a:ext cx="136440" cy="176040"/>
              </p14:xfrm>
            </p:contentPart>
          </mc:Choice>
          <mc:Fallback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8DC396A9-BF0B-ED1E-65AC-4B4888AD8554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10749809" y="1999289"/>
                  <a:ext cx="15408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3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B44F3BD1-5D05-1CE8-E426-B06A66D444C2}"/>
                    </a:ext>
                  </a:extLst>
                </p14:cNvPr>
                <p14:cNvContentPartPr/>
                <p14:nvPr/>
              </p14:nvContentPartPr>
              <p14:xfrm>
                <a:off x="10996409" y="2018369"/>
                <a:ext cx="129960" cy="169920"/>
              </p14:xfrm>
            </p:contentPart>
          </mc:Choice>
          <mc:Fallback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B44F3BD1-5D05-1CE8-E426-B06A66D444C2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10987769" y="2009369"/>
                  <a:ext cx="14760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5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0B42D473-1C43-3416-ABC8-070BDF06D43C}"/>
                    </a:ext>
                  </a:extLst>
                </p14:cNvPr>
                <p14:cNvContentPartPr/>
                <p14:nvPr/>
              </p14:nvContentPartPr>
              <p14:xfrm>
                <a:off x="11219609" y="2007569"/>
                <a:ext cx="195120" cy="175680"/>
              </p14:xfrm>
            </p:contentPart>
          </mc:Choice>
          <mc:Fallback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0B42D473-1C43-3416-ABC8-070BDF06D43C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11210609" y="1998569"/>
                  <a:ext cx="212760" cy="193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734E769D-43C9-E9EB-1D74-7EDF2F348A2C}"/>
              </a:ext>
            </a:extLst>
          </p:cNvPr>
          <p:cNvGrpSpPr/>
          <p:nvPr/>
        </p:nvGrpSpPr>
        <p:grpSpPr>
          <a:xfrm>
            <a:off x="696809" y="2613809"/>
            <a:ext cx="867240" cy="376200"/>
            <a:chOff x="696809" y="2613809"/>
            <a:chExt cx="867240" cy="376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7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89EDDC9A-0C7F-9027-5293-279E13B2C78A}"/>
                    </a:ext>
                  </a:extLst>
                </p14:cNvPr>
                <p14:cNvContentPartPr/>
                <p14:nvPr/>
              </p14:nvContentPartPr>
              <p14:xfrm>
                <a:off x="696809" y="2789129"/>
                <a:ext cx="150840" cy="200880"/>
              </p14:xfrm>
            </p:contentPart>
          </mc:Choice>
          <mc:Fallback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89EDDC9A-0C7F-9027-5293-279E13B2C78A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687809" y="2780129"/>
                  <a:ext cx="16848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9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F176B9BE-DBE8-FB44-5BAC-69D4F324B1BA}"/>
                    </a:ext>
                  </a:extLst>
                </p14:cNvPr>
                <p14:cNvContentPartPr/>
                <p14:nvPr/>
              </p14:nvContentPartPr>
              <p14:xfrm>
                <a:off x="835409" y="2796689"/>
                <a:ext cx="56520" cy="174240"/>
              </p14:xfrm>
            </p:contentPart>
          </mc:Choice>
          <mc:Fallback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F176B9BE-DBE8-FB44-5BAC-69D4F324B1BA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826409" y="2787689"/>
                  <a:ext cx="7416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1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E75BCD48-9FF6-6579-923D-BCAE56B256B9}"/>
                    </a:ext>
                  </a:extLst>
                </p14:cNvPr>
                <p14:cNvContentPartPr/>
                <p14:nvPr/>
              </p14:nvContentPartPr>
              <p14:xfrm>
                <a:off x="792209" y="2613809"/>
                <a:ext cx="5400" cy="35640"/>
              </p14:xfrm>
            </p:contentPart>
          </mc:Choice>
          <mc:Fallback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E75BCD48-9FF6-6579-923D-BCAE56B256B9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783209" y="2605169"/>
                  <a:ext cx="2304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3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DCA577CA-4246-379D-2370-F64EA9E94A39}"/>
                    </a:ext>
                  </a:extLst>
                </p14:cNvPr>
                <p14:cNvContentPartPr/>
                <p14:nvPr/>
              </p14:nvContentPartPr>
              <p14:xfrm>
                <a:off x="961769" y="2639009"/>
                <a:ext cx="162000" cy="312120"/>
              </p14:xfrm>
            </p:contentPart>
          </mc:Choice>
          <mc:Fallback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DCA577CA-4246-379D-2370-F64EA9E94A39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952769" y="2630009"/>
                  <a:ext cx="179640" cy="32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5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B0DFBD82-F970-2494-026E-B0E1F5D43DE5}"/>
                    </a:ext>
                  </a:extLst>
                </p14:cNvPr>
                <p14:cNvContentPartPr/>
                <p14:nvPr/>
              </p14:nvContentPartPr>
              <p14:xfrm>
                <a:off x="1185329" y="2637209"/>
                <a:ext cx="162360" cy="317520"/>
              </p14:xfrm>
            </p:contentPart>
          </mc:Choice>
          <mc:Fallback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B0DFBD82-F970-2494-026E-B0E1F5D43DE5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1176329" y="2628569"/>
                  <a:ext cx="18000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7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1E0B72BC-29F8-D217-D2EA-10FF4A31526A}"/>
                    </a:ext>
                  </a:extLst>
                </p14:cNvPr>
                <p14:cNvContentPartPr/>
                <p14:nvPr/>
              </p14:nvContentPartPr>
              <p14:xfrm>
                <a:off x="1445609" y="2735489"/>
                <a:ext cx="118440" cy="161280"/>
              </p14:xfrm>
            </p:contentPart>
          </mc:Choice>
          <mc:Fallback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1E0B72BC-29F8-D217-D2EA-10FF4A31526A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1436609" y="2726849"/>
                  <a:ext cx="136080" cy="178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49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B84C896B-2D15-2D14-29D5-D31D56BFE185}"/>
                  </a:ext>
                </a:extLst>
              </p14:cNvPr>
              <p14:cNvContentPartPr/>
              <p14:nvPr/>
            </p14:nvContentPartPr>
            <p14:xfrm>
              <a:off x="2288369" y="2583929"/>
              <a:ext cx="7560" cy="612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B84C896B-2D15-2D14-29D5-D31D56BFE185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2279369" y="2575289"/>
                <a:ext cx="25200" cy="23760"/>
              </a:xfrm>
              <a:prstGeom prst="rect">
                <a:avLst/>
              </a:prstGeom>
            </p:spPr>
          </p:pic>
        </mc:Fallback>
      </mc:AlternateContent>
      <p:grpSp>
        <p:nvGrpSpPr>
          <p:cNvPr id="154" name="Group 153">
            <a:extLst>
              <a:ext uri="{FF2B5EF4-FFF2-40B4-BE49-F238E27FC236}">
                <a16:creationId xmlns:a16="http://schemas.microsoft.com/office/drawing/2014/main" id="{28E970AF-7667-8024-985A-790B55493EF9}"/>
              </a:ext>
            </a:extLst>
          </p:cNvPr>
          <p:cNvGrpSpPr/>
          <p:nvPr/>
        </p:nvGrpSpPr>
        <p:grpSpPr>
          <a:xfrm>
            <a:off x="2129969" y="2713529"/>
            <a:ext cx="853920" cy="206280"/>
            <a:chOff x="2129969" y="2713529"/>
            <a:chExt cx="853920" cy="206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AF34FF51-71C0-DE71-5D03-975780CBCD59}"/>
                    </a:ext>
                  </a:extLst>
                </p14:cNvPr>
                <p14:cNvContentPartPr/>
                <p14:nvPr/>
              </p14:nvContentPartPr>
              <p14:xfrm>
                <a:off x="2129969" y="2716049"/>
                <a:ext cx="156240" cy="203760"/>
              </p14:xfrm>
            </p:contentPart>
          </mc:Choice>
          <mc:Fallback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AF34FF51-71C0-DE71-5D03-975780CBCD59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2121329" y="2707409"/>
                  <a:ext cx="17388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3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72F7AD76-43C4-45E2-086A-CF284AF75A2E}"/>
                    </a:ext>
                  </a:extLst>
                </p14:cNvPr>
                <p14:cNvContentPartPr/>
                <p14:nvPr/>
              </p14:nvContentPartPr>
              <p14:xfrm>
                <a:off x="2363249" y="2735849"/>
                <a:ext cx="12960" cy="145080"/>
              </p14:xfrm>
            </p:contentPart>
          </mc:Choice>
          <mc:Fallback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72F7AD76-43C4-45E2-086A-CF284AF75A2E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2354249" y="2726849"/>
                  <a:ext cx="3060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5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A1911A8D-C6EF-E0AB-8D71-BF2C3356AAA3}"/>
                    </a:ext>
                  </a:extLst>
                </p14:cNvPr>
                <p14:cNvContentPartPr/>
                <p14:nvPr/>
              </p14:nvContentPartPr>
              <p14:xfrm>
                <a:off x="2453969" y="2737649"/>
                <a:ext cx="132480" cy="173160"/>
              </p14:xfrm>
            </p:contentPart>
          </mc:Choice>
          <mc:Fallback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A1911A8D-C6EF-E0AB-8D71-BF2C3356AAA3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2445329" y="2729009"/>
                  <a:ext cx="15012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7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D1A4C46C-E20A-C438-BBEE-C1E62A4BB0F0}"/>
                    </a:ext>
                  </a:extLst>
                </p14:cNvPr>
                <p14:cNvContentPartPr/>
                <p14:nvPr/>
              </p14:nvContentPartPr>
              <p14:xfrm>
                <a:off x="2688329" y="2713529"/>
                <a:ext cx="295560" cy="185760"/>
              </p14:xfrm>
            </p:contentPart>
          </mc:Choice>
          <mc:Fallback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D1A4C46C-E20A-C438-BBEE-C1E62A4BB0F0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2679329" y="2704529"/>
                  <a:ext cx="313200" cy="203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B7CDDF85-3AB3-16FA-2044-7DFABA982063}"/>
              </a:ext>
            </a:extLst>
          </p:cNvPr>
          <p:cNvGrpSpPr/>
          <p:nvPr/>
        </p:nvGrpSpPr>
        <p:grpSpPr>
          <a:xfrm>
            <a:off x="3401489" y="2554049"/>
            <a:ext cx="1789560" cy="363240"/>
            <a:chOff x="3401489" y="2554049"/>
            <a:chExt cx="1789560" cy="363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9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F5CBBA65-951C-7CC3-F50F-30794194BE7D}"/>
                    </a:ext>
                  </a:extLst>
                </p14:cNvPr>
                <p14:cNvContentPartPr/>
                <p14:nvPr/>
              </p14:nvContentPartPr>
              <p14:xfrm>
                <a:off x="3405809" y="2715689"/>
                <a:ext cx="25200" cy="150840"/>
              </p14:xfrm>
            </p:contentPart>
          </mc:Choice>
          <mc:Fallback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F5CBBA65-951C-7CC3-F50F-30794194BE7D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3396809" y="2707049"/>
                  <a:ext cx="4284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1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5E78BC32-2753-22EA-9FF8-D32ED409D187}"/>
                    </a:ext>
                  </a:extLst>
                </p14:cNvPr>
                <p14:cNvContentPartPr/>
                <p14:nvPr/>
              </p14:nvContentPartPr>
              <p14:xfrm>
                <a:off x="3401489" y="2648729"/>
                <a:ext cx="178200" cy="249120"/>
              </p14:xfrm>
            </p:contentPart>
          </mc:Choice>
          <mc:Fallback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5E78BC32-2753-22EA-9FF8-D32ED409D187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3392489" y="2639729"/>
                  <a:ext cx="19584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3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41D5113A-B4FA-CD70-4D07-6E9A1F6AFC11}"/>
                    </a:ext>
                  </a:extLst>
                </p14:cNvPr>
                <p14:cNvContentPartPr/>
                <p14:nvPr/>
              </p14:nvContentPartPr>
              <p14:xfrm>
                <a:off x="3627929" y="2716409"/>
                <a:ext cx="141840" cy="150480"/>
              </p14:xfrm>
            </p:contentPart>
          </mc:Choice>
          <mc:Fallback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41D5113A-B4FA-CD70-4D07-6E9A1F6AFC11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3619289" y="2707409"/>
                  <a:ext cx="15948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5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47E01F84-F500-A1CB-E2FE-CBF138460C72}"/>
                    </a:ext>
                  </a:extLst>
                </p14:cNvPr>
                <p14:cNvContentPartPr/>
                <p14:nvPr/>
              </p14:nvContentPartPr>
              <p14:xfrm>
                <a:off x="3814409" y="2600129"/>
                <a:ext cx="150120" cy="305640"/>
              </p14:xfrm>
            </p:contentPart>
          </mc:Choice>
          <mc:Fallback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47E01F84-F500-A1CB-E2FE-CBF138460C72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3805409" y="2591129"/>
                  <a:ext cx="16776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7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B88BE8B6-F2FE-A36D-26A6-71F3FDC26784}"/>
                    </a:ext>
                  </a:extLst>
                </p14:cNvPr>
                <p14:cNvContentPartPr/>
                <p14:nvPr/>
              </p14:nvContentPartPr>
              <p14:xfrm>
                <a:off x="3991529" y="2608769"/>
                <a:ext cx="209520" cy="299520"/>
              </p14:xfrm>
            </p:contentPart>
          </mc:Choice>
          <mc:Fallback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B88BE8B6-F2FE-A36D-26A6-71F3FDC26784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3982529" y="2599769"/>
                  <a:ext cx="227160" cy="31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9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D8DA65FC-9F43-8DB4-7B5F-B0029D55DE56}"/>
                    </a:ext>
                  </a:extLst>
                </p14:cNvPr>
                <p14:cNvContentPartPr/>
                <p14:nvPr/>
              </p14:nvContentPartPr>
              <p14:xfrm>
                <a:off x="4322729" y="2702729"/>
                <a:ext cx="142200" cy="159840"/>
              </p14:xfrm>
            </p:contentPart>
          </mc:Choice>
          <mc:Fallback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D8DA65FC-9F43-8DB4-7B5F-B0029D55DE56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4314089" y="2693729"/>
                  <a:ext cx="15984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1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140FD7C9-FCFA-CF04-ACAD-6C5A3E7CEE64}"/>
                    </a:ext>
                  </a:extLst>
                </p14:cNvPr>
                <p14:cNvContentPartPr/>
                <p14:nvPr/>
              </p14:nvContentPartPr>
              <p14:xfrm>
                <a:off x="4575809" y="2716049"/>
                <a:ext cx="33120" cy="128520"/>
              </p14:xfrm>
            </p:contentPart>
          </mc:Choice>
          <mc:Fallback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140FD7C9-FCFA-CF04-ACAD-6C5A3E7CEE64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4566809" y="2707409"/>
                  <a:ext cx="5076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3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EFD82356-F46B-56C5-0FC7-FFD1011B11AE}"/>
                    </a:ext>
                  </a:extLst>
                </p14:cNvPr>
                <p14:cNvContentPartPr/>
                <p14:nvPr/>
              </p14:nvContentPartPr>
              <p14:xfrm>
                <a:off x="4575809" y="2672489"/>
                <a:ext cx="166320" cy="208080"/>
              </p14:xfrm>
            </p:contentPart>
          </mc:Choice>
          <mc:Fallback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EFD82356-F46B-56C5-0FC7-FFD1011B11AE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4566809" y="2663849"/>
                  <a:ext cx="18396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5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A397FD29-6D9C-460B-3555-E5D6BB8CA165}"/>
                    </a:ext>
                  </a:extLst>
                </p14:cNvPr>
                <p14:cNvContentPartPr/>
                <p14:nvPr/>
              </p14:nvContentPartPr>
              <p14:xfrm>
                <a:off x="4796489" y="2563409"/>
                <a:ext cx="176400" cy="353880"/>
              </p14:xfrm>
            </p:contentPart>
          </mc:Choice>
          <mc:Fallback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A397FD29-6D9C-460B-3555-E5D6BB8CA165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4787849" y="2554769"/>
                  <a:ext cx="194040" cy="37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7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4C6388C5-73EE-50A6-8AED-B061BEFB5512}"/>
                    </a:ext>
                  </a:extLst>
                </p14:cNvPr>
                <p14:cNvContentPartPr/>
                <p14:nvPr/>
              </p14:nvContentPartPr>
              <p14:xfrm>
                <a:off x="5051369" y="2699849"/>
                <a:ext cx="139680" cy="162720"/>
              </p14:xfrm>
            </p:contentPart>
          </mc:Choice>
          <mc:Fallback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4C6388C5-73EE-50A6-8AED-B061BEFB5512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5042369" y="2691209"/>
                  <a:ext cx="15732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9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FEF2DAF8-67EF-5417-D29B-B635D3983EB3}"/>
                    </a:ext>
                  </a:extLst>
                </p14:cNvPr>
                <p14:cNvContentPartPr/>
                <p14:nvPr/>
              </p14:nvContentPartPr>
              <p14:xfrm>
                <a:off x="5137769" y="2554049"/>
                <a:ext cx="12600" cy="27360"/>
              </p14:xfrm>
            </p:contentPart>
          </mc:Choice>
          <mc:Fallback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FEF2DAF8-67EF-5417-D29B-B635D3983EB3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5129129" y="2545049"/>
                  <a:ext cx="30240" cy="45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F1D5BE1E-B686-E316-D919-CD95ED582CEE}"/>
              </a:ext>
            </a:extLst>
          </p:cNvPr>
          <p:cNvGrpSpPr/>
          <p:nvPr/>
        </p:nvGrpSpPr>
        <p:grpSpPr>
          <a:xfrm>
            <a:off x="5345849" y="2675369"/>
            <a:ext cx="473400" cy="178560"/>
            <a:chOff x="5345849" y="2675369"/>
            <a:chExt cx="473400" cy="178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1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AF06740F-AE0E-6F68-8618-529CCF5E41EB}"/>
                    </a:ext>
                  </a:extLst>
                </p14:cNvPr>
                <p14:cNvContentPartPr/>
                <p14:nvPr/>
              </p14:nvContentPartPr>
              <p14:xfrm>
                <a:off x="5345849" y="2675369"/>
                <a:ext cx="151200" cy="178560"/>
              </p14:xfrm>
            </p:contentPart>
          </mc:Choice>
          <mc:Fallback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AF06740F-AE0E-6F68-8618-529CCF5E41EB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5336849" y="2666729"/>
                  <a:ext cx="16884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3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F5655BB3-528C-9507-F4D3-F3A2D2C4060A}"/>
                    </a:ext>
                  </a:extLst>
                </p14:cNvPr>
                <p14:cNvContentPartPr/>
                <p14:nvPr/>
              </p14:nvContentPartPr>
              <p14:xfrm>
                <a:off x="5552489" y="2700929"/>
                <a:ext cx="40680" cy="152280"/>
              </p14:xfrm>
            </p:contentPart>
          </mc:Choice>
          <mc:Fallback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F5655BB3-528C-9507-F4D3-F3A2D2C4060A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5543489" y="2691929"/>
                  <a:ext cx="5832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5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911586DE-67D4-9DD1-8446-2DCB83CDEB88}"/>
                    </a:ext>
                  </a:extLst>
                </p14:cNvPr>
                <p14:cNvContentPartPr/>
                <p14:nvPr/>
              </p14:nvContentPartPr>
              <p14:xfrm>
                <a:off x="5678129" y="2715329"/>
                <a:ext cx="141120" cy="126000"/>
              </p14:xfrm>
            </p:contentPart>
          </mc:Choice>
          <mc:Fallback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911586DE-67D4-9DD1-8446-2DCB83CDEB88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5669129" y="2706689"/>
                  <a:ext cx="158760" cy="143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87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599F51B1-EDA5-F9A4-988B-5F5974A9B3BE}"/>
                  </a:ext>
                </a:extLst>
              </p14:cNvPr>
              <p14:cNvContentPartPr/>
              <p14:nvPr/>
            </p14:nvContentPartPr>
            <p14:xfrm>
              <a:off x="5686409" y="2530289"/>
              <a:ext cx="8640" cy="37440"/>
            </p14:xfrm>
          </p:contentPart>
        </mc:Choice>
        <mc:Fallback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599F51B1-EDA5-F9A4-988B-5F5974A9B3BE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5677409" y="2521649"/>
                <a:ext cx="26280" cy="55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74" name="Group 173">
            <a:extLst>
              <a:ext uri="{FF2B5EF4-FFF2-40B4-BE49-F238E27FC236}">
                <a16:creationId xmlns:a16="http://schemas.microsoft.com/office/drawing/2014/main" id="{F128D972-67D9-60A0-411C-024D1DF70363}"/>
              </a:ext>
            </a:extLst>
          </p:cNvPr>
          <p:cNvGrpSpPr/>
          <p:nvPr/>
        </p:nvGrpSpPr>
        <p:grpSpPr>
          <a:xfrm>
            <a:off x="6168449" y="2654129"/>
            <a:ext cx="563400" cy="195840"/>
            <a:chOff x="6168449" y="2654129"/>
            <a:chExt cx="563400" cy="195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9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1A74C207-49A6-0178-CBD6-A518AD107899}"/>
                    </a:ext>
                  </a:extLst>
                </p14:cNvPr>
                <p14:cNvContentPartPr/>
                <p14:nvPr/>
              </p14:nvContentPartPr>
              <p14:xfrm>
                <a:off x="6168449" y="2654129"/>
                <a:ext cx="210240" cy="192600"/>
              </p14:xfrm>
            </p:contentPart>
          </mc:Choice>
          <mc:Fallback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1A74C207-49A6-0178-CBD6-A518AD107899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6159809" y="2645129"/>
                  <a:ext cx="22788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1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3AA76B15-4BCA-782E-D55D-5862E80C1DB9}"/>
                    </a:ext>
                  </a:extLst>
                </p14:cNvPr>
                <p14:cNvContentPartPr/>
                <p14:nvPr/>
              </p14:nvContentPartPr>
              <p14:xfrm>
                <a:off x="6391289" y="2704169"/>
                <a:ext cx="164160" cy="133920"/>
              </p14:xfrm>
            </p:contentPart>
          </mc:Choice>
          <mc:Fallback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3AA76B15-4BCA-782E-D55D-5862E80C1DB9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6382649" y="2695169"/>
                  <a:ext cx="1818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3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D17DD765-8479-B1F8-EA73-504B225C0323}"/>
                    </a:ext>
                  </a:extLst>
                </p14:cNvPr>
                <p14:cNvContentPartPr/>
                <p14:nvPr/>
              </p14:nvContentPartPr>
              <p14:xfrm>
                <a:off x="6632129" y="2662409"/>
                <a:ext cx="99720" cy="187560"/>
              </p14:xfrm>
            </p:contentPart>
          </mc:Choice>
          <mc:Fallback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D17DD765-8479-B1F8-EA73-504B225C0323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6623489" y="2653769"/>
                  <a:ext cx="117360" cy="205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95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511FA26C-604D-8060-A7FD-94E80E97E4E0}"/>
                  </a:ext>
                </a:extLst>
              </p14:cNvPr>
              <p14:cNvContentPartPr/>
              <p14:nvPr/>
            </p14:nvContentPartPr>
            <p14:xfrm>
              <a:off x="375689" y="3548729"/>
              <a:ext cx="4320" cy="3960"/>
            </p14:xfrm>
          </p:contentPart>
        </mc:Choice>
        <mc:Fallback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511FA26C-604D-8060-A7FD-94E80E97E4E0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312689" y="3486089"/>
                <a:ext cx="129960" cy="129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91" name="Group 190">
            <a:extLst>
              <a:ext uri="{FF2B5EF4-FFF2-40B4-BE49-F238E27FC236}">
                <a16:creationId xmlns:a16="http://schemas.microsoft.com/office/drawing/2014/main" id="{08D359CB-AE81-7519-53A5-53C59C04C6F8}"/>
              </a:ext>
            </a:extLst>
          </p:cNvPr>
          <p:cNvGrpSpPr/>
          <p:nvPr/>
        </p:nvGrpSpPr>
        <p:grpSpPr>
          <a:xfrm>
            <a:off x="819569" y="3344969"/>
            <a:ext cx="403560" cy="399600"/>
            <a:chOff x="819569" y="3344969"/>
            <a:chExt cx="403560" cy="399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97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FDF0E414-CC60-6DFD-CDEA-97AB1AA26AE8}"/>
                    </a:ext>
                  </a:extLst>
                </p14:cNvPr>
                <p14:cNvContentPartPr/>
                <p14:nvPr/>
              </p14:nvContentPartPr>
              <p14:xfrm>
                <a:off x="826409" y="3373769"/>
                <a:ext cx="109080" cy="370800"/>
              </p14:xfrm>
            </p:contentPart>
          </mc:Choice>
          <mc:Fallback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FDF0E414-CC60-6DFD-CDEA-97AB1AA26AE8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817769" y="3364769"/>
                  <a:ext cx="126720" cy="38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9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5FC4BB55-DC56-8CD0-6F5F-67281A71A114}"/>
                    </a:ext>
                  </a:extLst>
                </p14:cNvPr>
                <p14:cNvContentPartPr/>
                <p14:nvPr/>
              </p14:nvContentPartPr>
              <p14:xfrm>
                <a:off x="881849" y="3344969"/>
                <a:ext cx="125280" cy="397080"/>
              </p14:xfrm>
            </p:contentPart>
          </mc:Choice>
          <mc:Fallback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5FC4BB55-DC56-8CD0-6F5F-67281A71A114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872849" y="3336329"/>
                  <a:ext cx="142920" cy="41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1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7309F6BF-5305-5C2C-3D9D-3E01BBDC60FA}"/>
                    </a:ext>
                  </a:extLst>
                </p14:cNvPr>
                <p14:cNvContentPartPr/>
                <p14:nvPr/>
              </p14:nvContentPartPr>
              <p14:xfrm>
                <a:off x="819569" y="3556289"/>
                <a:ext cx="179280" cy="48240"/>
              </p14:xfrm>
            </p:contentPart>
          </mc:Choice>
          <mc:Fallback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7309F6BF-5305-5C2C-3D9D-3E01BBDC60FA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810569" y="3547289"/>
                  <a:ext cx="19692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3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06854EA5-B093-F8AB-894C-EBD0BE050B83}"/>
                    </a:ext>
                  </a:extLst>
                </p14:cNvPr>
                <p14:cNvContentPartPr/>
                <p14:nvPr/>
              </p14:nvContentPartPr>
              <p14:xfrm>
                <a:off x="1083449" y="3494729"/>
                <a:ext cx="139680" cy="202320"/>
              </p14:xfrm>
            </p:contentPart>
          </mc:Choice>
          <mc:Fallback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06854EA5-B093-F8AB-894C-EBD0BE050B83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1074449" y="3486089"/>
                  <a:ext cx="157320" cy="219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05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38279EA2-4A26-FF1A-4379-2F4809C68AA7}"/>
                  </a:ext>
                </a:extLst>
              </p14:cNvPr>
              <p14:cNvContentPartPr/>
              <p14:nvPr/>
            </p14:nvContentPartPr>
            <p14:xfrm>
              <a:off x="1687889" y="3328769"/>
              <a:ext cx="15120" cy="6480"/>
            </p14:xfrm>
          </p:contentPart>
        </mc:Choice>
        <mc:Fallback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38279EA2-4A26-FF1A-4379-2F4809C68AA7}"/>
                  </a:ext>
                </a:extLst>
              </p:cNvPr>
              <p:cNvPicPr/>
              <p:nvPr/>
            </p:nvPicPr>
            <p:blipFill>
              <a:blip r:embed="rId306"/>
              <a:stretch>
                <a:fillRect/>
              </a:stretch>
            </p:blipFill>
            <p:spPr>
              <a:xfrm>
                <a:off x="1678889" y="3319769"/>
                <a:ext cx="32760" cy="24120"/>
              </a:xfrm>
              <a:prstGeom prst="rect">
                <a:avLst/>
              </a:prstGeom>
            </p:spPr>
          </p:pic>
        </mc:Fallback>
      </mc:AlternateContent>
      <p:grpSp>
        <p:nvGrpSpPr>
          <p:cNvPr id="190" name="Group 189">
            <a:extLst>
              <a:ext uri="{FF2B5EF4-FFF2-40B4-BE49-F238E27FC236}">
                <a16:creationId xmlns:a16="http://schemas.microsoft.com/office/drawing/2014/main" id="{5192008E-D88B-2E78-0070-4754996D0514}"/>
              </a:ext>
            </a:extLst>
          </p:cNvPr>
          <p:cNvGrpSpPr/>
          <p:nvPr/>
        </p:nvGrpSpPr>
        <p:grpSpPr>
          <a:xfrm>
            <a:off x="1672409" y="3458729"/>
            <a:ext cx="820800" cy="235440"/>
            <a:chOff x="1672409" y="3458729"/>
            <a:chExt cx="820800" cy="235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7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212867EC-8B15-91A8-08E7-8823774A6623}"/>
                    </a:ext>
                  </a:extLst>
                </p14:cNvPr>
                <p14:cNvContentPartPr/>
                <p14:nvPr/>
              </p14:nvContentPartPr>
              <p14:xfrm>
                <a:off x="1672409" y="3472049"/>
                <a:ext cx="127800" cy="222120"/>
              </p14:xfrm>
            </p:contentPart>
          </mc:Choice>
          <mc:Fallback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212867EC-8B15-91A8-08E7-8823774A6623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1663409" y="3463049"/>
                  <a:ext cx="14544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9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76EA210B-8F05-312B-3006-DA78D9739A27}"/>
                    </a:ext>
                  </a:extLst>
                </p14:cNvPr>
                <p14:cNvContentPartPr/>
                <p14:nvPr/>
              </p14:nvContentPartPr>
              <p14:xfrm>
                <a:off x="1843409" y="3515249"/>
                <a:ext cx="165240" cy="172440"/>
              </p14:xfrm>
            </p:contentPart>
          </mc:Choice>
          <mc:Fallback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76EA210B-8F05-312B-3006-DA78D9739A27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1834409" y="3506249"/>
                  <a:ext cx="18288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1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AC83B813-6740-96B8-9344-CA01C5BB94D5}"/>
                    </a:ext>
                  </a:extLst>
                </p14:cNvPr>
                <p14:cNvContentPartPr/>
                <p14:nvPr/>
              </p14:nvContentPartPr>
              <p14:xfrm>
                <a:off x="2104049" y="3510569"/>
                <a:ext cx="127080" cy="160560"/>
              </p14:xfrm>
            </p:contentPart>
          </mc:Choice>
          <mc:Fallback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AC83B813-6740-96B8-9344-CA01C5BB94D5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2095409" y="3501569"/>
                  <a:ext cx="14472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3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A42DF023-5DA7-F383-4B25-57B3F4D92F87}"/>
                    </a:ext>
                  </a:extLst>
                </p14:cNvPr>
                <p14:cNvContentPartPr/>
                <p14:nvPr/>
              </p14:nvContentPartPr>
              <p14:xfrm>
                <a:off x="2313569" y="3458729"/>
                <a:ext cx="179640" cy="204840"/>
              </p14:xfrm>
            </p:contentPart>
          </mc:Choice>
          <mc:Fallback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A42DF023-5DA7-F383-4B25-57B3F4D92F87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2304929" y="3450089"/>
                  <a:ext cx="197280" cy="22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5B3EFB6D-B6BA-CA9C-56BA-41395EAC2897}"/>
              </a:ext>
            </a:extLst>
          </p:cNvPr>
          <p:cNvGrpSpPr/>
          <p:nvPr/>
        </p:nvGrpSpPr>
        <p:grpSpPr>
          <a:xfrm>
            <a:off x="3005849" y="3348569"/>
            <a:ext cx="1437480" cy="415080"/>
            <a:chOff x="3005849" y="3348569"/>
            <a:chExt cx="1437480" cy="415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15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76E9AB68-D75E-96BA-064F-3F280ADE6857}"/>
                    </a:ext>
                  </a:extLst>
                </p14:cNvPr>
                <p14:cNvContentPartPr/>
                <p14:nvPr/>
              </p14:nvContentPartPr>
              <p14:xfrm>
                <a:off x="3005849" y="3448649"/>
                <a:ext cx="198000" cy="315000"/>
              </p14:xfrm>
            </p:contentPart>
          </mc:Choice>
          <mc:Fallback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76E9AB68-D75E-96BA-064F-3F280ADE6857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2997209" y="3439649"/>
                  <a:ext cx="215640" cy="33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7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6A270C83-E317-8AB7-67A9-5641224A3697}"/>
                    </a:ext>
                  </a:extLst>
                </p14:cNvPr>
                <p14:cNvContentPartPr/>
                <p14:nvPr/>
              </p14:nvContentPartPr>
              <p14:xfrm>
                <a:off x="3289889" y="3474569"/>
                <a:ext cx="126360" cy="150480"/>
              </p14:xfrm>
            </p:contentPart>
          </mc:Choice>
          <mc:Fallback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6A270C83-E317-8AB7-67A9-5641224A3697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3281249" y="3465929"/>
                  <a:ext cx="14400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9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0803E12E-D2EE-D526-E2A5-50E2CFA391F8}"/>
                    </a:ext>
                  </a:extLst>
                </p14:cNvPr>
                <p14:cNvContentPartPr/>
                <p14:nvPr/>
              </p14:nvContentPartPr>
              <p14:xfrm>
                <a:off x="3508409" y="3437129"/>
                <a:ext cx="131040" cy="211680"/>
              </p14:xfrm>
            </p:contentPart>
          </mc:Choice>
          <mc:Fallback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0803E12E-D2EE-D526-E2A5-50E2CFA391F8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3499769" y="3428129"/>
                  <a:ext cx="148680" cy="22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1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10D9055A-E464-45CD-2B30-BAEFC710E70C}"/>
                    </a:ext>
                  </a:extLst>
                </p14:cNvPr>
                <p14:cNvContentPartPr/>
                <p14:nvPr/>
              </p14:nvContentPartPr>
              <p14:xfrm>
                <a:off x="3758249" y="3476009"/>
                <a:ext cx="24480" cy="181080"/>
              </p14:xfrm>
            </p:contentPart>
          </mc:Choice>
          <mc:Fallback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10D9055A-E464-45CD-2B30-BAEFC710E70C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3749609" y="3467009"/>
                  <a:ext cx="4212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3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45043353-E680-255E-D4B8-954CF2BA3358}"/>
                    </a:ext>
                  </a:extLst>
                </p14:cNvPr>
                <p14:cNvContentPartPr/>
                <p14:nvPr/>
              </p14:nvContentPartPr>
              <p14:xfrm>
                <a:off x="3852209" y="3495449"/>
                <a:ext cx="30240" cy="187920"/>
              </p14:xfrm>
            </p:contentPart>
          </mc:Choice>
          <mc:Fallback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45043353-E680-255E-D4B8-954CF2BA3358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3843209" y="3486809"/>
                  <a:ext cx="4788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5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8E4EE8E6-E65E-315C-3C0C-C90AF1FC37C6}"/>
                    </a:ext>
                  </a:extLst>
                </p14:cNvPr>
                <p14:cNvContentPartPr/>
                <p14:nvPr/>
              </p14:nvContentPartPr>
              <p14:xfrm>
                <a:off x="3817289" y="3519929"/>
                <a:ext cx="172080" cy="167040"/>
              </p14:xfrm>
            </p:contentPart>
          </mc:Choice>
          <mc:Fallback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8E4EE8E6-E65E-315C-3C0C-C90AF1FC37C6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3808649" y="3511289"/>
                  <a:ext cx="18972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7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4A8E5F4B-C77C-44C9-089E-781AA38038F8}"/>
                    </a:ext>
                  </a:extLst>
                </p14:cNvPr>
                <p14:cNvContentPartPr/>
                <p14:nvPr/>
              </p14:nvContentPartPr>
              <p14:xfrm>
                <a:off x="4112489" y="3535409"/>
                <a:ext cx="114480" cy="117720"/>
              </p14:xfrm>
            </p:contentPart>
          </mc:Choice>
          <mc:Fallback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4A8E5F4B-C77C-44C9-089E-781AA38038F8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4103849" y="3526409"/>
                  <a:ext cx="13212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9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0F68046B-852B-CFDD-5745-11ED36D01CBE}"/>
                    </a:ext>
                  </a:extLst>
                </p14:cNvPr>
                <p14:cNvContentPartPr/>
                <p14:nvPr/>
              </p14:nvContentPartPr>
              <p14:xfrm>
                <a:off x="4120049" y="3348569"/>
                <a:ext cx="1440" cy="20880"/>
              </p14:xfrm>
            </p:contentPart>
          </mc:Choice>
          <mc:Fallback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0F68046B-852B-CFDD-5745-11ED36D01CBE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4111049" y="3339929"/>
                  <a:ext cx="1908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0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6A60717F-878B-8466-0CEF-899EA6379C2E}"/>
                    </a:ext>
                  </a:extLst>
                </p14:cNvPr>
                <p14:cNvContentPartPr/>
                <p14:nvPr/>
              </p14:nvContentPartPr>
              <p14:xfrm>
                <a:off x="4264409" y="3470249"/>
                <a:ext cx="178920" cy="200160"/>
              </p14:xfrm>
            </p:contentPart>
          </mc:Choice>
          <mc:Fallback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6A60717F-878B-8466-0CEF-899EA6379C2E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4255409" y="3461249"/>
                  <a:ext cx="196560" cy="217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CF866B28-3AC9-BB4C-93C3-0A7890EFD6ED}"/>
              </a:ext>
            </a:extLst>
          </p:cNvPr>
          <p:cNvGrpSpPr/>
          <p:nvPr/>
        </p:nvGrpSpPr>
        <p:grpSpPr>
          <a:xfrm>
            <a:off x="4825289" y="3314009"/>
            <a:ext cx="1581480" cy="504000"/>
            <a:chOff x="4825289" y="3314009"/>
            <a:chExt cx="1581480" cy="504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2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50AB19B1-535C-7D72-9A78-B581E4104192}"/>
                    </a:ext>
                  </a:extLst>
                </p14:cNvPr>
                <p14:cNvContentPartPr/>
                <p14:nvPr/>
              </p14:nvContentPartPr>
              <p14:xfrm>
                <a:off x="4825289" y="3494369"/>
                <a:ext cx="184320" cy="166320"/>
              </p14:xfrm>
            </p:contentPart>
          </mc:Choice>
          <mc:Fallback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50AB19B1-535C-7D72-9A78-B581E4104192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4816649" y="3485369"/>
                  <a:ext cx="20196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4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1909F9C6-08C6-4A7D-F301-181AD98C2751}"/>
                    </a:ext>
                  </a:extLst>
                </p14:cNvPr>
                <p14:cNvContentPartPr/>
                <p14:nvPr/>
              </p14:nvContentPartPr>
              <p14:xfrm>
                <a:off x="5066129" y="3514169"/>
                <a:ext cx="174960" cy="303840"/>
              </p14:xfrm>
            </p:contentPart>
          </mc:Choice>
          <mc:Fallback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1909F9C6-08C6-4A7D-F301-181AD98C2751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5057129" y="3505169"/>
                  <a:ext cx="192600" cy="32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6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A131477A-B7CF-1EA7-DEFD-0D15C4F16254}"/>
                    </a:ext>
                  </a:extLst>
                </p14:cNvPr>
                <p14:cNvContentPartPr/>
                <p14:nvPr/>
              </p14:nvContentPartPr>
              <p14:xfrm>
                <a:off x="5338649" y="3526409"/>
                <a:ext cx="42480" cy="138600"/>
              </p14:xfrm>
            </p:contentPart>
          </mc:Choice>
          <mc:Fallback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A131477A-B7CF-1EA7-DEFD-0D15C4F16254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5329649" y="3517409"/>
                  <a:ext cx="6012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8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6B3F900A-2EDE-53CC-4A69-CD8717793700}"/>
                    </a:ext>
                  </a:extLst>
                </p14:cNvPr>
                <p14:cNvContentPartPr/>
                <p14:nvPr/>
              </p14:nvContentPartPr>
              <p14:xfrm>
                <a:off x="5467169" y="3348209"/>
                <a:ext cx="213120" cy="283680"/>
              </p14:xfrm>
            </p:contentPart>
          </mc:Choice>
          <mc:Fallback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6B3F900A-2EDE-53CC-4A69-CD8717793700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5458169" y="3339209"/>
                  <a:ext cx="23076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0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DF8F728A-1F00-9F26-F0CB-D0745EE4D524}"/>
                    </a:ext>
                  </a:extLst>
                </p14:cNvPr>
                <p14:cNvContentPartPr/>
                <p14:nvPr/>
              </p14:nvContentPartPr>
              <p14:xfrm>
                <a:off x="5804489" y="3485009"/>
                <a:ext cx="155160" cy="113760"/>
              </p14:xfrm>
            </p:contentPart>
          </mc:Choice>
          <mc:Fallback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DF8F728A-1F00-9F26-F0CB-D0745EE4D524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5795489" y="3476009"/>
                  <a:ext cx="17280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2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08FDEC84-573D-F9DC-F1C9-FAEC5EAE7256}"/>
                    </a:ext>
                  </a:extLst>
                </p14:cNvPr>
                <p14:cNvContentPartPr/>
                <p14:nvPr/>
              </p14:nvContentPartPr>
              <p14:xfrm>
                <a:off x="5738609" y="3314009"/>
                <a:ext cx="132120" cy="457920"/>
              </p14:xfrm>
            </p:contentPart>
          </mc:Choice>
          <mc:Fallback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08FDEC84-573D-F9DC-F1C9-FAEC5EAE725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5729969" y="3305369"/>
                  <a:ext cx="149760" cy="47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4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917C20FC-CDB5-AD34-C1CC-24EBE20458A0}"/>
                    </a:ext>
                  </a:extLst>
                </p14:cNvPr>
                <p14:cNvContentPartPr/>
                <p14:nvPr/>
              </p14:nvContentPartPr>
              <p14:xfrm>
                <a:off x="6000329" y="3496169"/>
                <a:ext cx="113760" cy="136080"/>
              </p14:xfrm>
            </p:contentPart>
          </mc:Choice>
          <mc:Fallback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917C20FC-CDB5-AD34-C1CC-24EBE20458A0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5991689" y="3487169"/>
                  <a:ext cx="13140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6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F1A27E41-9E71-6167-6F7F-8802413E705D}"/>
                    </a:ext>
                  </a:extLst>
                </p14:cNvPr>
                <p14:cNvContentPartPr/>
                <p14:nvPr/>
              </p14:nvContentPartPr>
              <p14:xfrm>
                <a:off x="6063689" y="3361889"/>
                <a:ext cx="18000" cy="30240"/>
              </p14:xfrm>
            </p:contentPart>
          </mc:Choice>
          <mc:Fallback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F1A27E41-9E71-6167-6F7F-8802413E705D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6054689" y="3353249"/>
                  <a:ext cx="3564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8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E3E57451-B320-5F74-B95F-88F701A364AA}"/>
                    </a:ext>
                  </a:extLst>
                </p14:cNvPr>
                <p14:cNvContentPartPr/>
                <p14:nvPr/>
              </p14:nvContentPartPr>
              <p14:xfrm>
                <a:off x="6239729" y="3496529"/>
                <a:ext cx="167040" cy="169200"/>
              </p14:xfrm>
            </p:contentPart>
          </mc:Choice>
          <mc:Fallback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E3E57451-B320-5F74-B95F-88F701A364AA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6231089" y="3487889"/>
                  <a:ext cx="184680" cy="186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F24A1018-B1BB-00DC-FBA0-D995096C89BB}"/>
              </a:ext>
            </a:extLst>
          </p:cNvPr>
          <p:cNvGrpSpPr/>
          <p:nvPr/>
        </p:nvGrpSpPr>
        <p:grpSpPr>
          <a:xfrm>
            <a:off x="6871169" y="3364049"/>
            <a:ext cx="1322280" cy="567720"/>
            <a:chOff x="6871169" y="3364049"/>
            <a:chExt cx="1322280" cy="567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50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235370CD-CAF4-15A6-E328-10605330179B}"/>
                    </a:ext>
                  </a:extLst>
                </p14:cNvPr>
                <p14:cNvContentPartPr/>
                <p14:nvPr/>
              </p14:nvContentPartPr>
              <p14:xfrm>
                <a:off x="6871169" y="3364049"/>
                <a:ext cx="188640" cy="355680"/>
              </p14:xfrm>
            </p:contentPart>
          </mc:Choice>
          <mc:Fallback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235370CD-CAF4-15A6-E328-10605330179B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6862529" y="3355049"/>
                  <a:ext cx="206280" cy="37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2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67E38CEF-4134-E76C-F28F-37EC486722E8}"/>
                    </a:ext>
                  </a:extLst>
                </p14:cNvPr>
                <p14:cNvContentPartPr/>
                <p14:nvPr/>
              </p14:nvContentPartPr>
              <p14:xfrm>
                <a:off x="7144409" y="3567449"/>
                <a:ext cx="29880" cy="130320"/>
              </p14:xfrm>
            </p:contentPart>
          </mc:Choice>
          <mc:Fallback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67E38CEF-4134-E76C-F28F-37EC486722E8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7135409" y="3558449"/>
                  <a:ext cx="4752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4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DB4AF8A0-71E4-FF2B-E5AC-78EEB3F865E5}"/>
                    </a:ext>
                  </a:extLst>
                </p14:cNvPr>
                <p14:cNvContentPartPr/>
                <p14:nvPr/>
              </p14:nvContentPartPr>
              <p14:xfrm>
                <a:off x="7256369" y="3550889"/>
                <a:ext cx="355320" cy="172080"/>
              </p14:xfrm>
            </p:contentPart>
          </mc:Choice>
          <mc:Fallback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DB4AF8A0-71E4-FF2B-E5AC-78EEB3F865E5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7247369" y="3541889"/>
                  <a:ext cx="37296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6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9E04695F-1EB9-E39C-71B5-300955AD9F56}"/>
                    </a:ext>
                  </a:extLst>
                </p14:cNvPr>
                <p14:cNvContentPartPr/>
                <p14:nvPr/>
              </p14:nvContentPartPr>
              <p14:xfrm>
                <a:off x="7656329" y="3553049"/>
                <a:ext cx="204840" cy="378720"/>
              </p14:xfrm>
            </p:contentPart>
          </mc:Choice>
          <mc:Fallback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9E04695F-1EB9-E39C-71B5-300955AD9F56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7647689" y="3544409"/>
                  <a:ext cx="222480" cy="39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8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7E1FCEF5-2BBC-75FF-597B-B92BF786CB1A}"/>
                    </a:ext>
                  </a:extLst>
                </p14:cNvPr>
                <p14:cNvContentPartPr/>
                <p14:nvPr/>
              </p14:nvContentPartPr>
              <p14:xfrm>
                <a:off x="7971329" y="3529289"/>
                <a:ext cx="217080" cy="212040"/>
              </p14:xfrm>
            </p:contentPart>
          </mc:Choice>
          <mc:Fallback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7E1FCEF5-2BBC-75FF-597B-B92BF786CB1A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7962689" y="3520649"/>
                  <a:ext cx="23472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0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16DD9F04-DB78-19E4-9D71-FEA553B443C7}"/>
                    </a:ext>
                  </a:extLst>
                </p14:cNvPr>
                <p14:cNvContentPartPr/>
                <p14:nvPr/>
              </p14:nvContentPartPr>
              <p14:xfrm>
                <a:off x="8177969" y="3418769"/>
                <a:ext cx="15480" cy="25920"/>
              </p14:xfrm>
            </p:contentPart>
          </mc:Choice>
          <mc:Fallback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16DD9F04-DB78-19E4-9D71-FEA553B443C7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8168969" y="3409769"/>
                  <a:ext cx="33120" cy="43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62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639C0130-7509-BFAD-B809-6393DEBC0C0F}"/>
                  </a:ext>
                </a:extLst>
              </p14:cNvPr>
              <p14:cNvContentPartPr/>
              <p14:nvPr/>
            </p14:nvContentPartPr>
            <p14:xfrm>
              <a:off x="8663249" y="3429929"/>
              <a:ext cx="11160" cy="34560"/>
            </p14:xfrm>
          </p:contentPart>
        </mc:Choice>
        <mc:Fallback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639C0130-7509-BFAD-B809-6393DEBC0C0F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8654249" y="3421289"/>
                <a:ext cx="28800" cy="52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21" name="Group 220">
            <a:extLst>
              <a:ext uri="{FF2B5EF4-FFF2-40B4-BE49-F238E27FC236}">
                <a16:creationId xmlns:a16="http://schemas.microsoft.com/office/drawing/2014/main" id="{F9B25126-2777-4268-C989-C8086521D780}"/>
              </a:ext>
            </a:extLst>
          </p:cNvPr>
          <p:cNvGrpSpPr/>
          <p:nvPr/>
        </p:nvGrpSpPr>
        <p:grpSpPr>
          <a:xfrm>
            <a:off x="8595209" y="3582569"/>
            <a:ext cx="805680" cy="222480"/>
            <a:chOff x="8595209" y="3582569"/>
            <a:chExt cx="805680" cy="222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64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142BE6A9-B965-55BC-4D1A-1C1599C45984}"/>
                    </a:ext>
                  </a:extLst>
                </p14:cNvPr>
                <p14:cNvContentPartPr/>
                <p14:nvPr/>
              </p14:nvContentPartPr>
              <p14:xfrm>
                <a:off x="8595209" y="3582569"/>
                <a:ext cx="151920" cy="178920"/>
              </p14:xfrm>
            </p:contentPart>
          </mc:Choice>
          <mc:Fallback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142BE6A9-B965-55BC-4D1A-1C1599C45984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8586209" y="3573569"/>
                  <a:ext cx="16956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6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ECCEA36A-5CB6-3C84-DA44-9D028B63844F}"/>
                    </a:ext>
                  </a:extLst>
                </p14:cNvPr>
                <p14:cNvContentPartPr/>
                <p14:nvPr/>
              </p14:nvContentPartPr>
              <p14:xfrm>
                <a:off x="8816969" y="3590849"/>
                <a:ext cx="138600" cy="172440"/>
              </p14:xfrm>
            </p:contentPart>
          </mc:Choice>
          <mc:Fallback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ECCEA36A-5CB6-3C84-DA44-9D028B63844F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8808329" y="3581849"/>
                  <a:ext cx="15624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8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2FBCB3FE-FEB0-B902-9310-201E14489E9F}"/>
                    </a:ext>
                  </a:extLst>
                </p14:cNvPr>
                <p14:cNvContentPartPr/>
                <p14:nvPr/>
              </p14:nvContentPartPr>
              <p14:xfrm>
                <a:off x="9034049" y="3640529"/>
                <a:ext cx="148680" cy="164520"/>
              </p14:xfrm>
            </p:contentPart>
          </mc:Choice>
          <mc:Fallback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2FBCB3FE-FEB0-B902-9310-201E14489E9F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9025409" y="3631529"/>
                  <a:ext cx="16632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0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34C4E311-09CB-429E-2C8B-44315740A93F}"/>
                    </a:ext>
                  </a:extLst>
                </p14:cNvPr>
                <p14:cNvContentPartPr/>
                <p14:nvPr/>
              </p14:nvContentPartPr>
              <p14:xfrm>
                <a:off x="9265889" y="3599129"/>
                <a:ext cx="135000" cy="200880"/>
              </p14:xfrm>
            </p:contentPart>
          </mc:Choice>
          <mc:Fallback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34C4E311-09CB-429E-2C8B-44315740A93F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9257249" y="3590489"/>
                  <a:ext cx="152640" cy="218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9D48CF62-C2DE-EA14-DBEA-0135B6A4ABDE}"/>
              </a:ext>
            </a:extLst>
          </p:cNvPr>
          <p:cNvGrpSpPr/>
          <p:nvPr/>
        </p:nvGrpSpPr>
        <p:grpSpPr>
          <a:xfrm>
            <a:off x="9740729" y="3483929"/>
            <a:ext cx="939600" cy="427680"/>
            <a:chOff x="9740729" y="3483929"/>
            <a:chExt cx="939600" cy="427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72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076D2821-9AE0-2AC7-5132-2D1D0E21BC6F}"/>
                    </a:ext>
                  </a:extLst>
                </p14:cNvPr>
                <p14:cNvContentPartPr/>
                <p14:nvPr/>
              </p14:nvContentPartPr>
              <p14:xfrm>
                <a:off x="9740729" y="3633689"/>
                <a:ext cx="179280" cy="184320"/>
              </p14:xfrm>
            </p:contentPart>
          </mc:Choice>
          <mc:Fallback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076D2821-9AE0-2AC7-5132-2D1D0E21BC6F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9731729" y="3624689"/>
                  <a:ext cx="19692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4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9E88246B-4043-CE70-E381-AF6A5A77B9E8}"/>
                    </a:ext>
                  </a:extLst>
                </p14:cNvPr>
                <p14:cNvContentPartPr/>
                <p14:nvPr/>
              </p14:nvContentPartPr>
              <p14:xfrm>
                <a:off x="9809129" y="3483929"/>
                <a:ext cx="10800" cy="23040"/>
              </p14:xfrm>
            </p:contentPart>
          </mc:Choice>
          <mc:Fallback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9E88246B-4043-CE70-E381-AF6A5A77B9E8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9800129" y="3475289"/>
                  <a:ext cx="2844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6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12223AFD-C857-D33B-9463-9E78D8B983E8}"/>
                    </a:ext>
                  </a:extLst>
                </p14:cNvPr>
                <p14:cNvContentPartPr/>
                <p14:nvPr/>
              </p14:nvContentPartPr>
              <p14:xfrm>
                <a:off x="9953849" y="3557729"/>
                <a:ext cx="219240" cy="295200"/>
              </p14:xfrm>
            </p:contentPart>
          </mc:Choice>
          <mc:Fallback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12223AFD-C857-D33B-9463-9E78D8B983E8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9944849" y="3549089"/>
                  <a:ext cx="236880" cy="31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8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92844457-7DF7-F77A-8FC4-8F018FD26BA2}"/>
                    </a:ext>
                  </a:extLst>
                </p14:cNvPr>
                <p14:cNvContentPartPr/>
                <p14:nvPr/>
              </p14:nvContentPartPr>
              <p14:xfrm>
                <a:off x="10204049" y="3593009"/>
                <a:ext cx="201600" cy="318600"/>
              </p14:xfrm>
            </p:contentPart>
          </mc:Choice>
          <mc:Fallback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92844457-7DF7-F77A-8FC4-8F018FD26BA2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0195409" y="3584369"/>
                  <a:ext cx="219240" cy="33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0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9E7994A9-75E3-A6C5-9876-6B0F8D2225F3}"/>
                    </a:ext>
                  </a:extLst>
                </p14:cNvPr>
                <p14:cNvContentPartPr/>
                <p14:nvPr/>
              </p14:nvContentPartPr>
              <p14:xfrm>
                <a:off x="10540649" y="3685169"/>
                <a:ext cx="139680" cy="103320"/>
              </p14:xfrm>
            </p:contentPart>
          </mc:Choice>
          <mc:Fallback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9E7994A9-75E3-A6C5-9876-6B0F8D2225F3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0531649" y="3676529"/>
                  <a:ext cx="157320" cy="120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82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0642745F-A6E9-EA62-8C03-D71D9CCF9FEA}"/>
                  </a:ext>
                </a:extLst>
              </p14:cNvPr>
              <p14:cNvContentPartPr/>
              <p14:nvPr/>
            </p14:nvContentPartPr>
            <p14:xfrm>
              <a:off x="10863209" y="3764009"/>
              <a:ext cx="72720" cy="111240"/>
            </p14:xfrm>
          </p:contentPart>
        </mc:Choice>
        <mc:Fallback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0642745F-A6E9-EA62-8C03-D71D9CCF9FEA}"/>
                  </a:ext>
                </a:extLst>
              </p:cNvPr>
              <p:cNvPicPr/>
              <p:nvPr/>
            </p:nvPicPr>
            <p:blipFill>
              <a:blip r:embed="rId383"/>
              <a:stretch>
                <a:fillRect/>
              </a:stretch>
            </p:blipFill>
            <p:spPr>
              <a:xfrm>
                <a:off x="10854569" y="3755369"/>
                <a:ext cx="90360" cy="128880"/>
              </a:xfrm>
              <a:prstGeom prst="rect">
                <a:avLst/>
              </a:prstGeom>
            </p:spPr>
          </p:pic>
        </mc:Fallback>
      </mc:AlternateContent>
      <p:grpSp>
        <p:nvGrpSpPr>
          <p:cNvPr id="265" name="Group 264">
            <a:extLst>
              <a:ext uri="{FF2B5EF4-FFF2-40B4-BE49-F238E27FC236}">
                <a16:creationId xmlns:a16="http://schemas.microsoft.com/office/drawing/2014/main" id="{A8E7076F-C757-4429-000F-B1900078EFEE}"/>
              </a:ext>
            </a:extLst>
          </p:cNvPr>
          <p:cNvGrpSpPr/>
          <p:nvPr/>
        </p:nvGrpSpPr>
        <p:grpSpPr>
          <a:xfrm>
            <a:off x="801209" y="3992249"/>
            <a:ext cx="483480" cy="338760"/>
            <a:chOff x="801209" y="3992249"/>
            <a:chExt cx="483480" cy="338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84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62FB14F0-4ECD-77DB-BDC5-EE18A2B30307}"/>
                    </a:ext>
                  </a:extLst>
                </p14:cNvPr>
                <p14:cNvContentPartPr/>
                <p14:nvPr/>
              </p14:nvContentPartPr>
              <p14:xfrm>
                <a:off x="801209" y="3992249"/>
                <a:ext cx="191880" cy="338760"/>
              </p14:xfrm>
            </p:contentPart>
          </mc:Choice>
          <mc:Fallback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62FB14F0-4ECD-77DB-BDC5-EE18A2B30307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792569" y="3983249"/>
                  <a:ext cx="209520" cy="35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6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8F146AFD-186B-65E9-6C32-C90D6F1FCA38}"/>
                    </a:ext>
                  </a:extLst>
                </p14:cNvPr>
                <p14:cNvContentPartPr/>
                <p14:nvPr/>
              </p14:nvContentPartPr>
              <p14:xfrm>
                <a:off x="1052849" y="4108529"/>
                <a:ext cx="231840" cy="181080"/>
              </p14:xfrm>
            </p:contentPart>
          </mc:Choice>
          <mc:Fallback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8F146AFD-186B-65E9-6C32-C90D6F1FCA38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1043849" y="4099529"/>
                  <a:ext cx="249480" cy="19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6295498A-AA3E-03B3-DD00-DE2B7C77B53A}"/>
              </a:ext>
            </a:extLst>
          </p:cNvPr>
          <p:cNvGrpSpPr/>
          <p:nvPr/>
        </p:nvGrpSpPr>
        <p:grpSpPr>
          <a:xfrm>
            <a:off x="1619129" y="3903329"/>
            <a:ext cx="1099800" cy="512280"/>
            <a:chOff x="1619129" y="3903329"/>
            <a:chExt cx="1099800" cy="512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88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AD099FBF-222D-62D4-97CE-0B5EF26FB227}"/>
                    </a:ext>
                  </a:extLst>
                </p14:cNvPr>
                <p14:cNvContentPartPr/>
                <p14:nvPr/>
              </p14:nvContentPartPr>
              <p14:xfrm>
                <a:off x="1619129" y="3903329"/>
                <a:ext cx="138960" cy="353160"/>
              </p14:xfrm>
            </p:contentPart>
          </mc:Choice>
          <mc:Fallback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AD099FBF-222D-62D4-97CE-0B5EF26FB227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1610129" y="3894689"/>
                  <a:ext cx="156600" cy="37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0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AF76D24E-873E-7A98-0C14-8915DE63082A}"/>
                    </a:ext>
                  </a:extLst>
                </p14:cNvPr>
                <p14:cNvContentPartPr/>
                <p14:nvPr/>
              </p14:nvContentPartPr>
              <p14:xfrm>
                <a:off x="1851329" y="4071449"/>
                <a:ext cx="56160" cy="153000"/>
              </p14:xfrm>
            </p:contentPart>
          </mc:Choice>
          <mc:Fallback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AF76D24E-873E-7A98-0C14-8915DE63082A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1842689" y="4062449"/>
                  <a:ext cx="7380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2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09C5A7BF-F7DD-16AB-5F1A-735B0507118C}"/>
                    </a:ext>
                  </a:extLst>
                </p14:cNvPr>
                <p14:cNvContentPartPr/>
                <p14:nvPr/>
              </p14:nvContentPartPr>
              <p14:xfrm>
                <a:off x="1981289" y="4041929"/>
                <a:ext cx="249840" cy="196200"/>
              </p14:xfrm>
            </p:contentPart>
          </mc:Choice>
          <mc:Fallback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09C5A7BF-F7DD-16AB-5F1A-735B0507118C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972649" y="4032929"/>
                  <a:ext cx="26748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4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C4513909-FAB5-99E6-20E7-C33527BF0A70}"/>
                    </a:ext>
                  </a:extLst>
                </p14:cNvPr>
                <p14:cNvContentPartPr/>
                <p14:nvPr/>
              </p14:nvContentPartPr>
              <p14:xfrm>
                <a:off x="2330129" y="4059929"/>
                <a:ext cx="129240" cy="355680"/>
              </p14:xfrm>
            </p:contentPart>
          </mc:Choice>
          <mc:Fallback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C4513909-FAB5-99E6-20E7-C33527BF0A70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2321129" y="4051289"/>
                  <a:ext cx="146880" cy="37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6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0268EE06-272C-D618-9D94-511068660FAB}"/>
                    </a:ext>
                  </a:extLst>
                </p14:cNvPr>
                <p14:cNvContentPartPr/>
                <p14:nvPr/>
              </p14:nvContentPartPr>
              <p14:xfrm>
                <a:off x="2552969" y="4015649"/>
                <a:ext cx="165960" cy="241920"/>
              </p14:xfrm>
            </p:contentPart>
          </mc:Choice>
          <mc:Fallback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0268EE06-272C-D618-9D94-511068660FAB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2543969" y="4007009"/>
                  <a:ext cx="183600" cy="25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8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BB1324BD-1983-20A7-11E4-74B4C9F675C6}"/>
                    </a:ext>
                  </a:extLst>
                </p14:cNvPr>
                <p14:cNvContentPartPr/>
                <p14:nvPr/>
              </p14:nvContentPartPr>
              <p14:xfrm>
                <a:off x="2673209" y="3947969"/>
                <a:ext cx="6840" cy="13320"/>
              </p14:xfrm>
            </p:contentPart>
          </mc:Choice>
          <mc:Fallback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BB1324BD-1983-20A7-11E4-74B4C9F675C6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2664569" y="3939329"/>
                  <a:ext cx="24480" cy="30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78FA45B2-62E3-1B33-4D6F-BEFA690E0B77}"/>
              </a:ext>
            </a:extLst>
          </p:cNvPr>
          <p:cNvGrpSpPr/>
          <p:nvPr/>
        </p:nvGrpSpPr>
        <p:grpSpPr>
          <a:xfrm>
            <a:off x="3063089" y="4056689"/>
            <a:ext cx="584640" cy="199080"/>
            <a:chOff x="3063089" y="4056689"/>
            <a:chExt cx="584640" cy="199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00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44280FBC-1F0D-7389-AD6D-904983F0D91E}"/>
                    </a:ext>
                  </a:extLst>
                </p14:cNvPr>
                <p14:cNvContentPartPr/>
                <p14:nvPr/>
              </p14:nvContentPartPr>
              <p14:xfrm>
                <a:off x="3063089" y="4068569"/>
                <a:ext cx="304920" cy="184680"/>
              </p14:xfrm>
            </p:contentPart>
          </mc:Choice>
          <mc:Fallback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44280FBC-1F0D-7389-AD6D-904983F0D91E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3054089" y="4059929"/>
                  <a:ext cx="32256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2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84A473BF-953B-FB61-C9E4-1865139CD320}"/>
                    </a:ext>
                  </a:extLst>
                </p14:cNvPr>
                <p14:cNvContentPartPr/>
                <p14:nvPr/>
              </p14:nvContentPartPr>
              <p14:xfrm>
                <a:off x="3392129" y="4056689"/>
                <a:ext cx="255600" cy="199080"/>
              </p14:xfrm>
            </p:contentPart>
          </mc:Choice>
          <mc:Fallback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84A473BF-953B-FB61-C9E4-1865139CD320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3383489" y="4048049"/>
                  <a:ext cx="273240" cy="216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AACE11FB-3CE4-AEDE-3AC0-04DE6C76F22B}"/>
              </a:ext>
            </a:extLst>
          </p:cNvPr>
          <p:cNvGrpSpPr/>
          <p:nvPr/>
        </p:nvGrpSpPr>
        <p:grpSpPr>
          <a:xfrm>
            <a:off x="4076489" y="4082609"/>
            <a:ext cx="450360" cy="215280"/>
            <a:chOff x="4076489" y="4082609"/>
            <a:chExt cx="450360" cy="215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04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29366B82-FEBD-0BF8-2EE2-95889C9D3D56}"/>
                    </a:ext>
                  </a:extLst>
                </p14:cNvPr>
                <p14:cNvContentPartPr/>
                <p14:nvPr/>
              </p14:nvContentPartPr>
              <p14:xfrm>
                <a:off x="4076489" y="4082609"/>
                <a:ext cx="236880" cy="195840"/>
              </p14:xfrm>
            </p:contentPart>
          </mc:Choice>
          <mc:Fallback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29366B82-FEBD-0BF8-2EE2-95889C9D3D56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4067489" y="4073609"/>
                  <a:ext cx="25452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6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D87FADE3-7C9F-5F5E-DF6E-AB37DB07A1B7}"/>
                    </a:ext>
                  </a:extLst>
                </p14:cNvPr>
                <p14:cNvContentPartPr/>
                <p14:nvPr/>
              </p14:nvContentPartPr>
              <p14:xfrm>
                <a:off x="4303649" y="4117169"/>
                <a:ext cx="223200" cy="180720"/>
              </p14:xfrm>
            </p:contentPart>
          </mc:Choice>
          <mc:Fallback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D87FADE3-7C9F-5F5E-DF6E-AB37DB07A1B7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294649" y="4108529"/>
                  <a:ext cx="240840" cy="198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7B2C8F92-48A5-D871-7A5E-25D0C7C1FFF5}"/>
              </a:ext>
            </a:extLst>
          </p:cNvPr>
          <p:cNvGrpSpPr/>
          <p:nvPr/>
        </p:nvGrpSpPr>
        <p:grpSpPr>
          <a:xfrm>
            <a:off x="4905569" y="4034369"/>
            <a:ext cx="2378880" cy="372240"/>
            <a:chOff x="4905569" y="4034369"/>
            <a:chExt cx="2378880" cy="372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08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ACB22975-F866-C3D6-6069-A4FBB5F701E4}"/>
                    </a:ext>
                  </a:extLst>
                </p14:cNvPr>
                <p14:cNvContentPartPr/>
                <p14:nvPr/>
              </p14:nvContentPartPr>
              <p14:xfrm>
                <a:off x="4944809" y="4147409"/>
                <a:ext cx="31680" cy="115560"/>
              </p14:xfrm>
            </p:contentPart>
          </mc:Choice>
          <mc:Fallback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ACB22975-F866-C3D6-6069-A4FBB5F701E4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935809" y="4138409"/>
                  <a:ext cx="4932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0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558F07B9-C5ED-BDF6-596A-0D532D4CE2B1}"/>
                    </a:ext>
                  </a:extLst>
                </p14:cNvPr>
                <p14:cNvContentPartPr/>
                <p14:nvPr/>
              </p14:nvContentPartPr>
              <p14:xfrm>
                <a:off x="4905569" y="4069289"/>
                <a:ext cx="194400" cy="239040"/>
              </p14:xfrm>
            </p:contentPart>
          </mc:Choice>
          <mc:Fallback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558F07B9-C5ED-BDF6-596A-0D532D4CE2B1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896929" y="4060649"/>
                  <a:ext cx="21204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2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1D992D52-0385-619B-3FE8-00214494F263}"/>
                    </a:ext>
                  </a:extLst>
                </p14:cNvPr>
                <p14:cNvContentPartPr/>
                <p14:nvPr/>
              </p14:nvContentPartPr>
              <p14:xfrm>
                <a:off x="5175209" y="4151009"/>
                <a:ext cx="120960" cy="143640"/>
              </p14:xfrm>
            </p:contentPart>
          </mc:Choice>
          <mc:Fallback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1D992D52-0385-619B-3FE8-00214494F263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5166209" y="4142009"/>
                  <a:ext cx="13860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4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E398F80D-90CB-6834-3A0B-1473D0C29C6C}"/>
                    </a:ext>
                  </a:extLst>
                </p14:cNvPr>
                <p14:cNvContentPartPr/>
                <p14:nvPr/>
              </p14:nvContentPartPr>
              <p14:xfrm>
                <a:off x="5350889" y="4034369"/>
                <a:ext cx="167760" cy="316800"/>
              </p14:xfrm>
            </p:contentPart>
          </mc:Choice>
          <mc:Fallback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E398F80D-90CB-6834-3A0B-1473D0C29C6C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5342249" y="4025369"/>
                  <a:ext cx="185400" cy="33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6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A3A2F636-7B3E-8545-709A-F3080D3BC5A1}"/>
                    </a:ext>
                  </a:extLst>
                </p14:cNvPr>
                <p14:cNvContentPartPr/>
                <p14:nvPr/>
              </p14:nvContentPartPr>
              <p14:xfrm>
                <a:off x="5548889" y="4070369"/>
                <a:ext cx="172440" cy="296640"/>
              </p14:xfrm>
            </p:contentPart>
          </mc:Choice>
          <mc:Fallback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A3A2F636-7B3E-8545-709A-F3080D3BC5A1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5540249" y="4061369"/>
                  <a:ext cx="190080" cy="31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8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59E667EE-780F-1698-841C-1D8CBD93F85F}"/>
                    </a:ext>
                  </a:extLst>
                </p14:cNvPr>
                <p14:cNvContentPartPr/>
                <p14:nvPr/>
              </p14:nvContentPartPr>
              <p14:xfrm>
                <a:off x="5846249" y="4160009"/>
                <a:ext cx="154440" cy="156960"/>
              </p14:xfrm>
            </p:contentPart>
          </mc:Choice>
          <mc:Fallback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59E667EE-780F-1698-841C-1D8CBD93F85F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5837609" y="4151009"/>
                  <a:ext cx="17208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0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E809DD02-1B1F-6DAA-C7C5-03281D7C9497}"/>
                    </a:ext>
                  </a:extLst>
                </p14:cNvPr>
                <p14:cNvContentPartPr/>
                <p14:nvPr/>
              </p14:nvContentPartPr>
              <p14:xfrm>
                <a:off x="6155849" y="4180889"/>
                <a:ext cx="27720" cy="118440"/>
              </p14:xfrm>
            </p:contentPart>
          </mc:Choice>
          <mc:Fallback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E809DD02-1B1F-6DAA-C7C5-03281D7C9497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6146849" y="4172249"/>
                  <a:ext cx="4536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2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27A58CC8-852B-79B5-955E-A015FB231257}"/>
                    </a:ext>
                  </a:extLst>
                </p14:cNvPr>
                <p14:cNvContentPartPr/>
                <p14:nvPr/>
              </p14:nvContentPartPr>
              <p14:xfrm>
                <a:off x="6142169" y="4144169"/>
                <a:ext cx="151200" cy="204120"/>
              </p14:xfrm>
            </p:contentPart>
          </mc:Choice>
          <mc:Fallback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27A58CC8-852B-79B5-955E-A015FB231257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6133169" y="4135529"/>
                  <a:ext cx="16884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4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59586437-02EE-7BBB-DD33-A860B98B2038}"/>
                    </a:ext>
                  </a:extLst>
                </p14:cNvPr>
                <p14:cNvContentPartPr/>
                <p14:nvPr/>
              </p14:nvContentPartPr>
              <p14:xfrm>
                <a:off x="6321809" y="4073609"/>
                <a:ext cx="178200" cy="333000"/>
              </p14:xfrm>
            </p:contentPart>
          </mc:Choice>
          <mc:Fallback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59586437-02EE-7BBB-DD33-A860B98B2038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6312809" y="4064969"/>
                  <a:ext cx="195840" cy="35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6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107E06B1-42EC-3572-1143-7DAE20C402A5}"/>
                    </a:ext>
                  </a:extLst>
                </p14:cNvPr>
                <p14:cNvContentPartPr/>
                <p14:nvPr/>
              </p14:nvContentPartPr>
              <p14:xfrm>
                <a:off x="6594329" y="4199969"/>
                <a:ext cx="129600" cy="176040"/>
              </p14:xfrm>
            </p:contentPart>
          </mc:Choice>
          <mc:Fallback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107E06B1-42EC-3572-1143-7DAE20C402A5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6585329" y="4191329"/>
                  <a:ext cx="14724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8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77FFFB4E-3732-B05D-7FE4-C4E8222B1C15}"/>
                    </a:ext>
                  </a:extLst>
                </p14:cNvPr>
                <p14:cNvContentPartPr/>
                <p14:nvPr/>
              </p14:nvContentPartPr>
              <p14:xfrm>
                <a:off x="6647969" y="4068209"/>
                <a:ext cx="10800" cy="24120"/>
              </p14:xfrm>
            </p:contentPart>
          </mc:Choice>
          <mc:Fallback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77FFFB4E-3732-B05D-7FE4-C4E8222B1C15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6638969" y="4059209"/>
                  <a:ext cx="2844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0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B29A96F2-CE61-93E3-675C-38166C929030}"/>
                    </a:ext>
                  </a:extLst>
                </p14:cNvPr>
                <p14:cNvContentPartPr/>
                <p14:nvPr/>
              </p14:nvContentPartPr>
              <p14:xfrm>
                <a:off x="6864689" y="4166489"/>
                <a:ext cx="188640" cy="187920"/>
              </p14:xfrm>
            </p:contentPart>
          </mc:Choice>
          <mc:Fallback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B29A96F2-CE61-93E3-675C-38166C929030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6855689" y="4157849"/>
                  <a:ext cx="20628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2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9ABEF28D-C817-4884-FFB0-375F4B0F4F78}"/>
                    </a:ext>
                  </a:extLst>
                </p14:cNvPr>
                <p14:cNvContentPartPr/>
                <p14:nvPr/>
              </p14:nvContentPartPr>
              <p14:xfrm>
                <a:off x="7123169" y="4221569"/>
                <a:ext cx="161280" cy="162360"/>
              </p14:xfrm>
            </p:contentPart>
          </mc:Choice>
          <mc:Fallback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9ABEF28D-C817-4884-FFB0-375F4B0F4F78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7114529" y="4212569"/>
                  <a:ext cx="17892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4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2428CD91-B52D-623C-29C4-84EE36E2EC0F}"/>
                    </a:ext>
                  </a:extLst>
                </p14:cNvPr>
                <p14:cNvContentPartPr/>
                <p14:nvPr/>
              </p14:nvContentPartPr>
              <p14:xfrm>
                <a:off x="7189049" y="4081889"/>
                <a:ext cx="33840" cy="24480"/>
              </p14:xfrm>
            </p:contentPart>
          </mc:Choice>
          <mc:Fallback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2428CD91-B52D-623C-29C4-84EE36E2EC0F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7180049" y="4072889"/>
                  <a:ext cx="51480" cy="4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5CA489AC-6E36-8ACF-3658-BE0AEE4D0F90}"/>
              </a:ext>
            </a:extLst>
          </p:cNvPr>
          <p:cNvGrpSpPr/>
          <p:nvPr/>
        </p:nvGrpSpPr>
        <p:grpSpPr>
          <a:xfrm>
            <a:off x="7627529" y="4223729"/>
            <a:ext cx="670680" cy="194760"/>
            <a:chOff x="7627529" y="4223729"/>
            <a:chExt cx="670680" cy="194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36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629EC8CC-472C-69A2-2ED6-E52156424550}"/>
                    </a:ext>
                  </a:extLst>
                </p14:cNvPr>
                <p14:cNvContentPartPr/>
                <p14:nvPr/>
              </p14:nvContentPartPr>
              <p14:xfrm>
                <a:off x="7627529" y="4223729"/>
                <a:ext cx="189360" cy="186120"/>
              </p14:xfrm>
            </p:contentPart>
          </mc:Choice>
          <mc:Fallback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629EC8CC-472C-69A2-2ED6-E52156424550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7618889" y="4215089"/>
                  <a:ext cx="20700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8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C8371516-12B6-913A-A07B-C00DD59D6F8A}"/>
                    </a:ext>
                  </a:extLst>
                </p14:cNvPr>
                <p14:cNvContentPartPr/>
                <p14:nvPr/>
              </p14:nvContentPartPr>
              <p14:xfrm>
                <a:off x="7843169" y="4242809"/>
                <a:ext cx="145080" cy="152280"/>
              </p14:xfrm>
            </p:contentPart>
          </mc:Choice>
          <mc:Fallback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C8371516-12B6-913A-A07B-C00DD59D6F8A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7834169" y="4234169"/>
                  <a:ext cx="16272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0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8D7B5B4B-41BA-6599-87B8-DADD7B6CA695}"/>
                    </a:ext>
                  </a:extLst>
                </p14:cNvPr>
                <p14:cNvContentPartPr/>
                <p14:nvPr/>
              </p14:nvContentPartPr>
              <p14:xfrm>
                <a:off x="8039729" y="4235969"/>
                <a:ext cx="141840" cy="158760"/>
              </p14:xfrm>
            </p:contentPart>
          </mc:Choice>
          <mc:Fallback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8D7B5B4B-41BA-6599-87B8-DADD7B6CA695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8031089" y="4226969"/>
                  <a:ext cx="15948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2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D1E684DE-F02B-CD1A-E7CD-47A22B4B6A4F}"/>
                    </a:ext>
                  </a:extLst>
                </p14:cNvPr>
                <p14:cNvContentPartPr/>
                <p14:nvPr/>
              </p14:nvContentPartPr>
              <p14:xfrm>
                <a:off x="8296769" y="4418129"/>
                <a:ext cx="1440" cy="360"/>
              </p14:xfrm>
            </p:contentPart>
          </mc:Choice>
          <mc:Fallback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D1E684DE-F02B-CD1A-E7CD-47A22B4B6A4F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8287769" y="4409489"/>
                  <a:ext cx="19080" cy="18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43">
            <p14:nvContentPartPr>
              <p14:cNvPr id="266" name="Ink 265">
                <a:extLst>
                  <a:ext uri="{FF2B5EF4-FFF2-40B4-BE49-F238E27FC236}">
                    <a16:creationId xmlns:a16="http://schemas.microsoft.com/office/drawing/2014/main" id="{B910766B-D5FC-A8BC-9DB3-6AE41C4F50BA}"/>
                  </a:ext>
                </a:extLst>
              </p14:cNvPr>
              <p14:cNvContentPartPr/>
              <p14:nvPr/>
            </p14:nvContentPartPr>
            <p14:xfrm>
              <a:off x="6668129" y="4008449"/>
              <a:ext cx="9360" cy="64440"/>
            </p14:xfrm>
          </p:contentPart>
        </mc:Choice>
        <mc:Fallback>
          <p:pic>
            <p:nvPicPr>
              <p:cNvPr id="266" name="Ink 265">
                <a:extLst>
                  <a:ext uri="{FF2B5EF4-FFF2-40B4-BE49-F238E27FC236}">
                    <a16:creationId xmlns:a16="http://schemas.microsoft.com/office/drawing/2014/main" id="{B910766B-D5FC-A8BC-9DB3-6AE41C4F50BA}"/>
                  </a:ext>
                </a:extLst>
              </p:cNvPr>
              <p:cNvPicPr/>
              <p:nvPr/>
            </p:nvPicPr>
            <p:blipFill>
              <a:blip r:embed="rId444"/>
              <a:stretch>
                <a:fillRect/>
              </a:stretch>
            </p:blipFill>
            <p:spPr>
              <a:xfrm>
                <a:off x="6659129" y="3999809"/>
                <a:ext cx="27000" cy="8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5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58200937-7B10-161E-BE1A-0262665AF1F1}"/>
                  </a:ext>
                </a:extLst>
              </p14:cNvPr>
              <p14:cNvContentPartPr/>
              <p14:nvPr/>
            </p14:nvContentPartPr>
            <p14:xfrm>
              <a:off x="7208129" y="4010969"/>
              <a:ext cx="29880" cy="104400"/>
            </p14:xfrm>
          </p:contentPart>
        </mc:Choice>
        <mc:Fallback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58200937-7B10-161E-BE1A-0262665AF1F1}"/>
                  </a:ext>
                </a:extLst>
              </p:cNvPr>
              <p:cNvPicPr/>
              <p:nvPr/>
            </p:nvPicPr>
            <p:blipFill>
              <a:blip r:embed="rId446"/>
              <a:stretch>
                <a:fillRect/>
              </a:stretch>
            </p:blipFill>
            <p:spPr>
              <a:xfrm>
                <a:off x="7199129" y="4002329"/>
                <a:ext cx="4752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7">
            <p14:nvContentPartPr>
              <p14:cNvPr id="268" name="Ink 267">
                <a:extLst>
                  <a:ext uri="{FF2B5EF4-FFF2-40B4-BE49-F238E27FC236}">
                    <a16:creationId xmlns:a16="http://schemas.microsoft.com/office/drawing/2014/main" id="{FE8DC95A-C95C-D43A-4A67-40B1ACE4015A}"/>
                  </a:ext>
                </a:extLst>
              </p14:cNvPr>
              <p14:cNvContentPartPr/>
              <p14:nvPr/>
            </p14:nvContentPartPr>
            <p14:xfrm>
              <a:off x="385769" y="4991249"/>
              <a:ext cx="10440" cy="360"/>
            </p14:xfrm>
          </p:contentPart>
        </mc:Choice>
        <mc:Fallback>
          <p:pic>
            <p:nvPicPr>
              <p:cNvPr id="268" name="Ink 267">
                <a:extLst>
                  <a:ext uri="{FF2B5EF4-FFF2-40B4-BE49-F238E27FC236}">
                    <a16:creationId xmlns:a16="http://schemas.microsoft.com/office/drawing/2014/main" id="{FE8DC95A-C95C-D43A-4A67-40B1ACE4015A}"/>
                  </a:ext>
                </a:extLst>
              </p:cNvPr>
              <p:cNvPicPr/>
              <p:nvPr/>
            </p:nvPicPr>
            <p:blipFill>
              <a:blip r:embed="rId448"/>
              <a:stretch>
                <a:fillRect/>
              </a:stretch>
            </p:blipFill>
            <p:spPr>
              <a:xfrm>
                <a:off x="322769" y="4928249"/>
                <a:ext cx="136080" cy="12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282" name="Group 281">
            <a:extLst>
              <a:ext uri="{FF2B5EF4-FFF2-40B4-BE49-F238E27FC236}">
                <a16:creationId xmlns:a16="http://schemas.microsoft.com/office/drawing/2014/main" id="{E389BB61-6224-DF3D-DC94-331F169BB5C6}"/>
              </a:ext>
            </a:extLst>
          </p:cNvPr>
          <p:cNvGrpSpPr/>
          <p:nvPr/>
        </p:nvGrpSpPr>
        <p:grpSpPr>
          <a:xfrm>
            <a:off x="866729" y="4745729"/>
            <a:ext cx="448560" cy="404280"/>
            <a:chOff x="866729" y="4745729"/>
            <a:chExt cx="448560" cy="404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49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F59EB177-41A5-D3D3-F736-FBE1E8C03FF5}"/>
                    </a:ext>
                  </a:extLst>
                </p14:cNvPr>
                <p14:cNvContentPartPr/>
                <p14:nvPr/>
              </p14:nvContentPartPr>
              <p14:xfrm>
                <a:off x="866729" y="4745729"/>
                <a:ext cx="343800" cy="60840"/>
              </p14:xfrm>
            </p:contentPart>
          </mc:Choice>
          <mc:Fallback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F59EB177-41A5-D3D3-F736-FBE1E8C03FF5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857729" y="4736729"/>
                  <a:ext cx="36144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1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76A30EBA-B9D3-5B33-E924-04E38CF7691E}"/>
                    </a:ext>
                  </a:extLst>
                </p14:cNvPr>
                <p14:cNvContentPartPr/>
                <p14:nvPr/>
              </p14:nvContentPartPr>
              <p14:xfrm>
                <a:off x="1001009" y="4789289"/>
                <a:ext cx="35280" cy="341640"/>
              </p14:xfrm>
            </p:contentPart>
          </mc:Choice>
          <mc:Fallback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76A30EBA-B9D3-5B33-E924-04E38CF7691E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992009" y="4780649"/>
                  <a:ext cx="52920" cy="35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3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9B1AB147-E208-49E5-2326-B78D41B2B4F3}"/>
                    </a:ext>
                  </a:extLst>
                </p14:cNvPr>
                <p14:cNvContentPartPr/>
                <p14:nvPr/>
              </p14:nvContentPartPr>
              <p14:xfrm>
                <a:off x="1117289" y="5006009"/>
                <a:ext cx="129600" cy="128520"/>
              </p14:xfrm>
            </p:contentPart>
          </mc:Choice>
          <mc:Fallback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9B1AB147-E208-49E5-2326-B78D41B2B4F3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1108289" y="4997369"/>
                  <a:ext cx="1472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5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159D389F-DB9D-76E6-417C-6283EFE60F06}"/>
                    </a:ext>
                  </a:extLst>
                </p14:cNvPr>
                <p14:cNvContentPartPr/>
                <p14:nvPr/>
              </p14:nvContentPartPr>
              <p14:xfrm>
                <a:off x="1237889" y="5047409"/>
                <a:ext cx="77400" cy="102600"/>
              </p14:xfrm>
            </p:contentPart>
          </mc:Choice>
          <mc:Fallback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159D389F-DB9D-76E6-417C-6283EFE60F06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1229249" y="5038409"/>
                  <a:ext cx="95040" cy="120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DCE7D02B-6D36-B840-B2FD-C54856A18AE4}"/>
              </a:ext>
            </a:extLst>
          </p:cNvPr>
          <p:cNvGrpSpPr/>
          <p:nvPr/>
        </p:nvGrpSpPr>
        <p:grpSpPr>
          <a:xfrm>
            <a:off x="1848809" y="4787489"/>
            <a:ext cx="2521800" cy="368280"/>
            <a:chOff x="1848809" y="4787489"/>
            <a:chExt cx="2521800" cy="368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57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6D8F5CCD-6A28-48AE-4EC4-4735C59F8219}"/>
                    </a:ext>
                  </a:extLst>
                </p14:cNvPr>
                <p14:cNvContentPartPr/>
                <p14:nvPr/>
              </p14:nvContentPartPr>
              <p14:xfrm>
                <a:off x="1863569" y="4993049"/>
                <a:ext cx="39240" cy="127080"/>
              </p14:xfrm>
            </p:contentPart>
          </mc:Choice>
          <mc:Fallback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6D8F5CCD-6A28-48AE-4EC4-4735C59F8219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1854569" y="4984049"/>
                  <a:ext cx="568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9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FB419A8F-54D1-D8FA-7259-D0922C42F922}"/>
                    </a:ext>
                  </a:extLst>
                </p14:cNvPr>
                <p14:cNvContentPartPr/>
                <p14:nvPr/>
              </p14:nvContentPartPr>
              <p14:xfrm>
                <a:off x="1848809" y="4923209"/>
                <a:ext cx="177120" cy="217080"/>
              </p14:xfrm>
            </p:contentPart>
          </mc:Choice>
          <mc:Fallback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FB419A8F-54D1-D8FA-7259-D0922C42F922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1839809" y="4914209"/>
                  <a:ext cx="19476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1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27F4270B-71DC-5FC6-BB89-82F8A05B361E}"/>
                    </a:ext>
                  </a:extLst>
                </p14:cNvPr>
                <p14:cNvContentPartPr/>
                <p14:nvPr/>
              </p14:nvContentPartPr>
              <p14:xfrm>
                <a:off x="2105129" y="4984769"/>
                <a:ext cx="123840" cy="142920"/>
              </p14:xfrm>
            </p:contentPart>
          </mc:Choice>
          <mc:Fallback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27F4270B-71DC-5FC6-BB89-82F8A05B361E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2096489" y="4975769"/>
                  <a:ext cx="1414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3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058312E4-D9DC-E072-298D-FE3A1A94B55F}"/>
                    </a:ext>
                  </a:extLst>
                </p14:cNvPr>
                <p14:cNvContentPartPr/>
                <p14:nvPr/>
              </p14:nvContentPartPr>
              <p14:xfrm>
                <a:off x="2249489" y="4787489"/>
                <a:ext cx="208800" cy="361800"/>
              </p14:xfrm>
            </p:contentPart>
          </mc:Choice>
          <mc:Fallback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058312E4-D9DC-E072-298D-FE3A1A94B55F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2240849" y="4778849"/>
                  <a:ext cx="226440" cy="37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5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8CD5D980-B020-FF23-16BE-891B12D5E76F}"/>
                    </a:ext>
                  </a:extLst>
                </p14:cNvPr>
                <p14:cNvContentPartPr/>
                <p14:nvPr/>
              </p14:nvContentPartPr>
              <p14:xfrm>
                <a:off x="2549009" y="4806929"/>
                <a:ext cx="179640" cy="338040"/>
              </p14:xfrm>
            </p:contentPart>
          </mc:Choice>
          <mc:Fallback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8CD5D980-B020-FF23-16BE-891B12D5E76F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2540009" y="4797929"/>
                  <a:ext cx="19728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7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52A8F083-703A-E966-5C20-447DE54F2DD1}"/>
                    </a:ext>
                  </a:extLst>
                </p14:cNvPr>
                <p14:cNvContentPartPr/>
                <p14:nvPr/>
              </p14:nvContentPartPr>
              <p14:xfrm>
                <a:off x="2825849" y="4971809"/>
                <a:ext cx="152280" cy="148320"/>
              </p14:xfrm>
            </p:contentPart>
          </mc:Choice>
          <mc:Fallback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52A8F083-703A-E966-5C20-447DE54F2DD1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2816849" y="4963169"/>
                  <a:ext cx="16992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9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69C228D5-300E-9ADF-4036-1C88A8D8A403}"/>
                    </a:ext>
                  </a:extLst>
                </p14:cNvPr>
                <p14:cNvContentPartPr/>
                <p14:nvPr/>
              </p14:nvContentPartPr>
              <p14:xfrm>
                <a:off x="3086849" y="4996649"/>
                <a:ext cx="21600" cy="133560"/>
              </p14:xfrm>
            </p:contentPart>
          </mc:Choice>
          <mc:Fallback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69C228D5-300E-9ADF-4036-1C88A8D8A403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3078209" y="4988009"/>
                  <a:ext cx="392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1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F6BC3926-1926-1039-951F-B72FCA501B27}"/>
                    </a:ext>
                  </a:extLst>
                </p14:cNvPr>
                <p14:cNvContentPartPr/>
                <p14:nvPr/>
              </p14:nvContentPartPr>
              <p14:xfrm>
                <a:off x="3081089" y="4964969"/>
                <a:ext cx="142200" cy="188640"/>
              </p14:xfrm>
            </p:contentPart>
          </mc:Choice>
          <mc:Fallback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F6BC3926-1926-1039-951F-B72FCA501B27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3072089" y="4955969"/>
                  <a:ext cx="15984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3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2BB47FE8-F3FF-C49A-0561-B77D4F28B976}"/>
                    </a:ext>
                  </a:extLst>
                </p14:cNvPr>
                <p14:cNvContentPartPr/>
                <p14:nvPr/>
              </p14:nvContentPartPr>
              <p14:xfrm>
                <a:off x="3294569" y="4820609"/>
                <a:ext cx="172800" cy="335160"/>
              </p14:xfrm>
            </p:contentPart>
          </mc:Choice>
          <mc:Fallback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2BB47FE8-F3FF-C49A-0561-B77D4F28B976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3285929" y="4811609"/>
                  <a:ext cx="19044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5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259AB3DE-5D39-6A94-4455-A50854AB2AA5}"/>
                    </a:ext>
                  </a:extLst>
                </p14:cNvPr>
                <p14:cNvContentPartPr/>
                <p14:nvPr/>
              </p14:nvContentPartPr>
              <p14:xfrm>
                <a:off x="3574289" y="4972889"/>
                <a:ext cx="153000" cy="152280"/>
              </p14:xfrm>
            </p:contentPart>
          </mc:Choice>
          <mc:Fallback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259AB3DE-5D39-6A94-4455-A50854AB2AA5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3565649" y="4963889"/>
                  <a:ext cx="1706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7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E820B79C-D3C5-9E30-D1A4-641BE92F4791}"/>
                    </a:ext>
                  </a:extLst>
                </p14:cNvPr>
                <p14:cNvContentPartPr/>
                <p14:nvPr/>
              </p14:nvContentPartPr>
              <p14:xfrm>
                <a:off x="3670049" y="4813769"/>
                <a:ext cx="10080" cy="7560"/>
              </p14:xfrm>
            </p:contentPart>
          </mc:Choice>
          <mc:Fallback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E820B79C-D3C5-9E30-D1A4-641BE92F4791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3661409" y="4805129"/>
                  <a:ext cx="277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9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C815C8C5-9B49-5E55-3D4F-6203D76C24DC}"/>
                    </a:ext>
                  </a:extLst>
                </p14:cNvPr>
                <p14:cNvContentPartPr/>
                <p14:nvPr/>
              </p14:nvContentPartPr>
              <p14:xfrm>
                <a:off x="3862289" y="4946969"/>
                <a:ext cx="153000" cy="173160"/>
              </p14:xfrm>
            </p:contentPart>
          </mc:Choice>
          <mc:Fallback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C815C8C5-9B49-5E55-3D4F-6203D76C24DC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3853649" y="4938329"/>
                  <a:ext cx="17064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1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B8344A75-3594-4F08-4F85-DEF638E6F332}"/>
                    </a:ext>
                  </a:extLst>
                </p14:cNvPr>
                <p14:cNvContentPartPr/>
                <p14:nvPr/>
              </p14:nvContentPartPr>
              <p14:xfrm>
                <a:off x="4099169" y="4970009"/>
                <a:ext cx="18720" cy="154440"/>
              </p14:xfrm>
            </p:contentPart>
          </mc:Choice>
          <mc:Fallback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B8344A75-3594-4F08-4F85-DEF638E6F332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4090529" y="4961009"/>
                  <a:ext cx="3636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3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92ED6EF5-EA91-DE6B-3751-7EC26CB05DA3}"/>
                    </a:ext>
                  </a:extLst>
                </p14:cNvPr>
                <p14:cNvContentPartPr/>
                <p14:nvPr/>
              </p14:nvContentPartPr>
              <p14:xfrm>
                <a:off x="4215449" y="4973969"/>
                <a:ext cx="155160" cy="161280"/>
              </p14:xfrm>
            </p:contentPart>
          </mc:Choice>
          <mc:Fallback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92ED6EF5-EA91-DE6B-3751-7EC26CB05DA3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4206809" y="4964969"/>
                  <a:ext cx="172800" cy="17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065D79FC-DD40-3CE9-92AB-6F135FD08937}"/>
              </a:ext>
            </a:extLst>
          </p:cNvPr>
          <p:cNvGrpSpPr/>
          <p:nvPr/>
        </p:nvGrpSpPr>
        <p:grpSpPr>
          <a:xfrm>
            <a:off x="4871009" y="4966409"/>
            <a:ext cx="653760" cy="212400"/>
            <a:chOff x="4871009" y="4966409"/>
            <a:chExt cx="653760" cy="212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85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ACBA0401-CC29-9D8B-794A-BFE19F1778B8}"/>
                    </a:ext>
                  </a:extLst>
                </p14:cNvPr>
                <p14:cNvContentPartPr/>
                <p14:nvPr/>
              </p14:nvContentPartPr>
              <p14:xfrm>
                <a:off x="4871009" y="5008169"/>
                <a:ext cx="201960" cy="22320"/>
              </p14:xfrm>
            </p:contentPart>
          </mc:Choice>
          <mc:Fallback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ACBA0401-CC29-9D8B-794A-BFE19F1778B8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4862369" y="4999529"/>
                  <a:ext cx="21960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7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F6B0B150-A8BA-E08A-61CB-9620A98D6F1E}"/>
                    </a:ext>
                  </a:extLst>
                </p14:cNvPr>
                <p14:cNvContentPartPr/>
                <p14:nvPr/>
              </p14:nvContentPartPr>
              <p14:xfrm>
                <a:off x="4973609" y="5008169"/>
                <a:ext cx="10080" cy="170640"/>
              </p14:xfrm>
            </p:contentPart>
          </mc:Choice>
          <mc:Fallback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F6B0B150-A8BA-E08A-61CB-9620A98D6F1E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4964609" y="4999529"/>
                  <a:ext cx="277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9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94EE2C70-046F-BF55-C85D-03D67C242E6C}"/>
                    </a:ext>
                  </a:extLst>
                </p14:cNvPr>
                <p14:cNvContentPartPr/>
                <p14:nvPr/>
              </p14:nvContentPartPr>
              <p14:xfrm>
                <a:off x="5169449" y="5007089"/>
                <a:ext cx="121680" cy="150120"/>
              </p14:xfrm>
            </p:contentPart>
          </mc:Choice>
          <mc:Fallback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94EE2C70-046F-BF55-C85D-03D67C242E6C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5160809" y="4998449"/>
                  <a:ext cx="13932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1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AA348FF4-F490-6C71-D944-E52F44FF1423}"/>
                    </a:ext>
                  </a:extLst>
                </p14:cNvPr>
                <p14:cNvContentPartPr/>
                <p14:nvPr/>
              </p14:nvContentPartPr>
              <p14:xfrm>
                <a:off x="5375009" y="4966409"/>
                <a:ext cx="149760" cy="188640"/>
              </p14:xfrm>
            </p:contentPart>
          </mc:Choice>
          <mc:Fallback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AA348FF4-F490-6C71-D944-E52F44FF1423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5366009" y="4957409"/>
                  <a:ext cx="167400" cy="206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18C6449B-E9DA-08C0-B9F8-882917E90546}"/>
              </a:ext>
            </a:extLst>
          </p:cNvPr>
          <p:cNvGrpSpPr/>
          <p:nvPr/>
        </p:nvGrpSpPr>
        <p:grpSpPr>
          <a:xfrm>
            <a:off x="6027689" y="4844729"/>
            <a:ext cx="758160" cy="310320"/>
            <a:chOff x="6027689" y="4844729"/>
            <a:chExt cx="758160" cy="310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93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B54222CC-F097-D310-EE5D-DDD7F2DBE67A}"/>
                    </a:ext>
                  </a:extLst>
                </p14:cNvPr>
                <p14:cNvContentPartPr/>
                <p14:nvPr/>
              </p14:nvContentPartPr>
              <p14:xfrm>
                <a:off x="6027689" y="4844729"/>
                <a:ext cx="176400" cy="308160"/>
              </p14:xfrm>
            </p:contentPart>
          </mc:Choice>
          <mc:Fallback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B54222CC-F097-D310-EE5D-DDD7F2DBE67A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6019049" y="4836089"/>
                  <a:ext cx="194040" cy="32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5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D221EC9D-DFEC-0C2B-125B-57039BD492B8}"/>
                    </a:ext>
                  </a:extLst>
                </p14:cNvPr>
                <p14:cNvContentPartPr/>
                <p14:nvPr/>
              </p14:nvContentPartPr>
              <p14:xfrm>
                <a:off x="6038489" y="5012489"/>
                <a:ext cx="106200" cy="12240"/>
              </p14:xfrm>
            </p:contentPart>
          </mc:Choice>
          <mc:Fallback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D221EC9D-DFEC-0C2B-125B-57039BD492B8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6029849" y="5003849"/>
                  <a:ext cx="1238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7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4F2C78A6-7170-D766-0C6B-E09811363B3F}"/>
                    </a:ext>
                  </a:extLst>
                </p14:cNvPr>
                <p14:cNvContentPartPr/>
                <p14:nvPr/>
              </p14:nvContentPartPr>
              <p14:xfrm>
                <a:off x="6325409" y="4864169"/>
                <a:ext cx="360" cy="268920"/>
              </p14:xfrm>
            </p:contentPart>
          </mc:Choice>
          <mc:Fallback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4F2C78A6-7170-D766-0C6B-E09811363B3F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6316769" y="4855169"/>
                  <a:ext cx="18000" cy="28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9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08907ECE-4F25-E88D-5DB0-AB2C438B62FB}"/>
                    </a:ext>
                  </a:extLst>
                </p14:cNvPr>
                <p14:cNvContentPartPr/>
                <p14:nvPr/>
              </p14:nvContentPartPr>
              <p14:xfrm>
                <a:off x="6286529" y="4921769"/>
                <a:ext cx="197280" cy="183960"/>
              </p14:xfrm>
            </p:contentPart>
          </mc:Choice>
          <mc:Fallback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08907ECE-4F25-E88D-5DB0-AB2C438B62FB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6277529" y="4913129"/>
                  <a:ext cx="21492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1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EE9CF934-FD96-DB67-13F5-F4F6D702760D}"/>
                    </a:ext>
                  </a:extLst>
                </p14:cNvPr>
                <p14:cNvContentPartPr/>
                <p14:nvPr/>
              </p14:nvContentPartPr>
              <p14:xfrm>
                <a:off x="6611969" y="4956329"/>
                <a:ext cx="41400" cy="158400"/>
              </p14:xfrm>
            </p:contentPart>
          </mc:Choice>
          <mc:Fallback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EE9CF934-FD96-DB67-13F5-F4F6D702760D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6603329" y="4947689"/>
                  <a:ext cx="590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3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64B378BE-DF7A-7D05-298C-E96C8DE67B8D}"/>
                    </a:ext>
                  </a:extLst>
                </p14:cNvPr>
                <p14:cNvContentPartPr/>
                <p14:nvPr/>
              </p14:nvContentPartPr>
              <p14:xfrm>
                <a:off x="6582089" y="4877489"/>
                <a:ext cx="203760" cy="277560"/>
              </p14:xfrm>
            </p:contentPart>
          </mc:Choice>
          <mc:Fallback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64B378BE-DF7A-7D05-298C-E96C8DE67B8D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6573089" y="4868849"/>
                  <a:ext cx="221400" cy="295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EF75A06E-0BE6-D00C-45AA-273172509C98}"/>
              </a:ext>
            </a:extLst>
          </p:cNvPr>
          <p:cNvGrpSpPr/>
          <p:nvPr/>
        </p:nvGrpSpPr>
        <p:grpSpPr>
          <a:xfrm>
            <a:off x="6979889" y="4867049"/>
            <a:ext cx="1057680" cy="411120"/>
            <a:chOff x="6979889" y="4867049"/>
            <a:chExt cx="1057680" cy="411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05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249F0D09-1387-494D-EEBA-A58F8DCBB3D8}"/>
                    </a:ext>
                  </a:extLst>
                </p14:cNvPr>
                <p14:cNvContentPartPr/>
                <p14:nvPr/>
              </p14:nvContentPartPr>
              <p14:xfrm>
                <a:off x="6979889" y="4867049"/>
                <a:ext cx="120960" cy="298080"/>
              </p14:xfrm>
            </p:contentPart>
          </mc:Choice>
          <mc:Fallback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249F0D09-1387-494D-EEBA-A58F8DCBB3D8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6970889" y="4858409"/>
                  <a:ext cx="13860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7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82483732-8576-D9A0-D0E2-2B29750941E0}"/>
                    </a:ext>
                  </a:extLst>
                </p14:cNvPr>
                <p14:cNvContentPartPr/>
                <p14:nvPr/>
              </p14:nvContentPartPr>
              <p14:xfrm>
                <a:off x="7157009" y="4951289"/>
                <a:ext cx="154080" cy="191160"/>
              </p14:xfrm>
            </p:contentPart>
          </mc:Choice>
          <mc:Fallback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82483732-8576-D9A0-D0E2-2B29750941E0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7148009" y="4942649"/>
                  <a:ext cx="17172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9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4C706D74-90F1-4416-6818-697CB6D773B6}"/>
                    </a:ext>
                  </a:extLst>
                </p14:cNvPr>
                <p14:cNvContentPartPr/>
                <p14:nvPr/>
              </p14:nvContentPartPr>
              <p14:xfrm>
                <a:off x="7309289" y="4936889"/>
                <a:ext cx="24120" cy="214200"/>
              </p14:xfrm>
            </p:contentPart>
          </mc:Choice>
          <mc:Fallback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4C706D74-90F1-4416-6818-697CB6D773B6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7300649" y="4927889"/>
                  <a:ext cx="4176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1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33CDC0CB-4F28-EE1F-EC74-1FA5E0D717E8}"/>
                    </a:ext>
                  </a:extLst>
                </p14:cNvPr>
                <p14:cNvContentPartPr/>
                <p14:nvPr/>
              </p14:nvContentPartPr>
              <p14:xfrm>
                <a:off x="7388129" y="5143889"/>
                <a:ext cx="97200" cy="101520"/>
              </p14:xfrm>
            </p:contentPart>
          </mc:Choice>
          <mc:Fallback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33CDC0CB-4F28-EE1F-EC74-1FA5E0D717E8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7379489" y="5135249"/>
                  <a:ext cx="11484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3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4FE36058-C404-BF14-AE7A-C99B7F321DA6}"/>
                    </a:ext>
                  </a:extLst>
                </p14:cNvPr>
                <p14:cNvContentPartPr/>
                <p14:nvPr/>
              </p14:nvContentPartPr>
              <p14:xfrm>
                <a:off x="7660649" y="5018609"/>
                <a:ext cx="44280" cy="257760"/>
              </p14:xfrm>
            </p:contentPart>
          </mc:Choice>
          <mc:Fallback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4FE36058-C404-BF14-AE7A-C99B7F321DA6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7652009" y="5009609"/>
                  <a:ext cx="6192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5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4A28601C-0AAC-0B82-2E97-25208B9C106A}"/>
                    </a:ext>
                  </a:extLst>
                </p14:cNvPr>
                <p14:cNvContentPartPr/>
                <p14:nvPr/>
              </p14:nvContentPartPr>
              <p14:xfrm>
                <a:off x="7626089" y="4974329"/>
                <a:ext cx="201240" cy="221400"/>
              </p14:xfrm>
            </p:contentPart>
          </mc:Choice>
          <mc:Fallback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4A28601C-0AAC-0B82-2E97-25208B9C106A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7617089" y="4965689"/>
                  <a:ext cx="21888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7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38084F49-6221-F3BA-5442-7362FA0D2629}"/>
                    </a:ext>
                  </a:extLst>
                </p14:cNvPr>
                <p14:cNvContentPartPr/>
                <p14:nvPr/>
              </p14:nvContentPartPr>
              <p14:xfrm>
                <a:off x="7886369" y="4879649"/>
                <a:ext cx="151200" cy="398520"/>
              </p14:xfrm>
            </p:contentPart>
          </mc:Choice>
          <mc:Fallback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38084F49-6221-F3BA-5442-7362FA0D2629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7877729" y="4871009"/>
                  <a:ext cx="168840" cy="416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19">
            <p14:nvContentPartPr>
              <p14:cNvPr id="313" name="Ink 312">
                <a:extLst>
                  <a:ext uri="{FF2B5EF4-FFF2-40B4-BE49-F238E27FC236}">
                    <a16:creationId xmlns:a16="http://schemas.microsoft.com/office/drawing/2014/main" id="{5C6B9F04-BEE0-624C-F617-88733AD7BEE8}"/>
                  </a:ext>
                </a:extLst>
              </p14:cNvPr>
              <p14:cNvContentPartPr/>
              <p14:nvPr/>
            </p14:nvContentPartPr>
            <p14:xfrm>
              <a:off x="8702849" y="4854089"/>
              <a:ext cx="10080" cy="19440"/>
            </p14:xfrm>
          </p:contentPart>
        </mc:Choice>
        <mc:Fallback>
          <p:pic>
            <p:nvPicPr>
              <p:cNvPr id="313" name="Ink 312">
                <a:extLst>
                  <a:ext uri="{FF2B5EF4-FFF2-40B4-BE49-F238E27FC236}">
                    <a16:creationId xmlns:a16="http://schemas.microsoft.com/office/drawing/2014/main" id="{5C6B9F04-BEE0-624C-F617-88733AD7BEE8}"/>
                  </a:ext>
                </a:extLst>
              </p:cNvPr>
              <p:cNvPicPr/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8693849" y="4845449"/>
                <a:ext cx="27720" cy="37080"/>
              </a:xfrm>
              <a:prstGeom prst="rect">
                <a:avLst/>
              </a:prstGeom>
            </p:spPr>
          </p:pic>
        </mc:Fallback>
      </mc:AlternateContent>
      <p:grpSp>
        <p:nvGrpSpPr>
          <p:cNvPr id="319" name="Group 318">
            <a:extLst>
              <a:ext uri="{FF2B5EF4-FFF2-40B4-BE49-F238E27FC236}">
                <a16:creationId xmlns:a16="http://schemas.microsoft.com/office/drawing/2014/main" id="{ED3E9C2C-1859-A2DC-0829-5133F2381305}"/>
              </a:ext>
            </a:extLst>
          </p:cNvPr>
          <p:cNvGrpSpPr/>
          <p:nvPr/>
        </p:nvGrpSpPr>
        <p:grpSpPr>
          <a:xfrm>
            <a:off x="8493689" y="4998089"/>
            <a:ext cx="1022040" cy="198720"/>
            <a:chOff x="8493689" y="4998089"/>
            <a:chExt cx="1022040" cy="198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20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1958920E-A4C6-D710-3D65-0E0A8D15212B}"/>
                    </a:ext>
                  </a:extLst>
                </p14:cNvPr>
                <p14:cNvContentPartPr/>
                <p14:nvPr/>
              </p14:nvContentPartPr>
              <p14:xfrm>
                <a:off x="8493689" y="4998089"/>
                <a:ext cx="180720" cy="176400"/>
              </p14:xfrm>
            </p:contentPart>
          </mc:Choice>
          <mc:Fallback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1958920E-A4C6-D710-3D65-0E0A8D15212B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8484689" y="4989089"/>
                  <a:ext cx="19836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2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C8604FF9-D33C-9CCC-D854-106BEF175FAB}"/>
                    </a:ext>
                  </a:extLst>
                </p14:cNvPr>
                <p14:cNvContentPartPr/>
                <p14:nvPr/>
              </p14:nvContentPartPr>
              <p14:xfrm>
                <a:off x="8754689" y="5040569"/>
                <a:ext cx="1800" cy="140040"/>
              </p14:xfrm>
            </p:contentPart>
          </mc:Choice>
          <mc:Fallback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C8604FF9-D33C-9CCC-D854-106BEF175FAB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8746049" y="5031929"/>
                  <a:ext cx="1944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4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87F638E5-484B-51C7-2480-9336C5424F51}"/>
                    </a:ext>
                  </a:extLst>
                </p14:cNvPr>
                <p14:cNvContentPartPr/>
                <p14:nvPr/>
              </p14:nvContentPartPr>
              <p14:xfrm>
                <a:off x="8843609" y="5006729"/>
                <a:ext cx="158400" cy="190080"/>
              </p14:xfrm>
            </p:contentPart>
          </mc:Choice>
          <mc:Fallback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87F638E5-484B-51C7-2480-9336C5424F51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8834969" y="4998089"/>
                  <a:ext cx="17604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6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4E574442-A0E4-51DD-1228-05BB85786772}"/>
                    </a:ext>
                  </a:extLst>
                </p14:cNvPr>
                <p14:cNvContentPartPr/>
                <p14:nvPr/>
              </p14:nvContentPartPr>
              <p14:xfrm>
                <a:off x="9148889" y="5009969"/>
                <a:ext cx="366840" cy="182520"/>
              </p14:xfrm>
            </p:contentPart>
          </mc:Choice>
          <mc:Fallback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4E574442-A0E4-51DD-1228-05BB85786772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9139889" y="5000969"/>
                  <a:ext cx="384480" cy="200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0497B543-CFA1-2CCB-C145-A2F1BD083012}"/>
              </a:ext>
            </a:extLst>
          </p:cNvPr>
          <p:cNvGrpSpPr/>
          <p:nvPr/>
        </p:nvGrpSpPr>
        <p:grpSpPr>
          <a:xfrm>
            <a:off x="9997769" y="4977209"/>
            <a:ext cx="496800" cy="203400"/>
            <a:chOff x="9997769" y="4977209"/>
            <a:chExt cx="496800" cy="203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28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7B612027-4B6A-F9E2-5E0B-B22DB7388DA3}"/>
                    </a:ext>
                  </a:extLst>
                </p14:cNvPr>
                <p14:cNvContentPartPr/>
                <p14:nvPr/>
              </p14:nvContentPartPr>
              <p14:xfrm>
                <a:off x="9997769" y="4977209"/>
                <a:ext cx="218160" cy="203400"/>
              </p14:xfrm>
            </p:contentPart>
          </mc:Choice>
          <mc:Fallback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7B612027-4B6A-F9E2-5E0B-B22DB7388DA3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9989129" y="4968569"/>
                  <a:ext cx="23580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0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6BF439AB-73BC-07EF-4D98-90FABD35C358}"/>
                    </a:ext>
                  </a:extLst>
                </p14:cNvPr>
                <p14:cNvContentPartPr/>
                <p14:nvPr/>
              </p14:nvContentPartPr>
              <p14:xfrm>
                <a:off x="10332569" y="5004209"/>
                <a:ext cx="162000" cy="155880"/>
              </p14:xfrm>
            </p:contentPart>
          </mc:Choice>
          <mc:Fallback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6BF439AB-73BC-07EF-4D98-90FABD35C358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10323929" y="4995209"/>
                  <a:ext cx="179640" cy="173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7" name="Group 326">
            <a:extLst>
              <a:ext uri="{FF2B5EF4-FFF2-40B4-BE49-F238E27FC236}">
                <a16:creationId xmlns:a16="http://schemas.microsoft.com/office/drawing/2014/main" id="{DB6C61BD-8DF4-B06C-6B00-F0260D06DB8D}"/>
              </a:ext>
            </a:extLst>
          </p:cNvPr>
          <p:cNvGrpSpPr/>
          <p:nvPr/>
        </p:nvGrpSpPr>
        <p:grpSpPr>
          <a:xfrm>
            <a:off x="977609" y="5490209"/>
            <a:ext cx="975240" cy="234360"/>
            <a:chOff x="977609" y="5490209"/>
            <a:chExt cx="975240" cy="234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32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5FEC5782-2E92-0EA2-0B3F-22C7F44E7F25}"/>
                    </a:ext>
                  </a:extLst>
                </p14:cNvPr>
                <p14:cNvContentPartPr/>
                <p14:nvPr/>
              </p14:nvContentPartPr>
              <p14:xfrm>
                <a:off x="977609" y="5491289"/>
                <a:ext cx="6840" cy="214920"/>
              </p14:xfrm>
            </p:contentPart>
          </mc:Choice>
          <mc:Fallback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5FEC5782-2E92-0EA2-0B3F-22C7F44E7F25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968609" y="5482289"/>
                  <a:ext cx="2448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4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280D8A6B-7882-E726-0BCC-F90BB37912F4}"/>
                    </a:ext>
                  </a:extLst>
                </p14:cNvPr>
                <p14:cNvContentPartPr/>
                <p14:nvPr/>
              </p14:nvContentPartPr>
              <p14:xfrm>
                <a:off x="986249" y="5490209"/>
                <a:ext cx="155880" cy="229680"/>
              </p14:xfrm>
            </p:contentPart>
          </mc:Choice>
          <mc:Fallback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280D8A6B-7882-E726-0BCC-F90BB37912F4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977249" y="5481569"/>
                  <a:ext cx="17352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6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17C754B2-CF36-B7A9-F4F7-409043D90FAF}"/>
                    </a:ext>
                  </a:extLst>
                </p14:cNvPr>
                <p14:cNvContentPartPr/>
                <p14:nvPr/>
              </p14:nvContentPartPr>
              <p14:xfrm>
                <a:off x="1229609" y="5531609"/>
                <a:ext cx="140040" cy="146880"/>
              </p14:xfrm>
            </p:contentPart>
          </mc:Choice>
          <mc:Fallback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17C754B2-CF36-B7A9-F4F7-409043D90FAF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1220609" y="5522609"/>
                  <a:ext cx="1576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8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34CB5A97-74FD-C79E-0DFA-7E10528EB7C3}"/>
                    </a:ext>
                  </a:extLst>
                </p14:cNvPr>
                <p14:cNvContentPartPr/>
                <p14:nvPr/>
              </p14:nvContentPartPr>
              <p14:xfrm>
                <a:off x="1429769" y="5531249"/>
                <a:ext cx="3960" cy="193320"/>
              </p14:xfrm>
            </p:contentPart>
          </mc:Choice>
          <mc:Fallback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34CB5A97-74FD-C79E-0DFA-7E10528EB7C3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1420769" y="5522249"/>
                  <a:ext cx="2160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0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236ED1CF-4CB0-784C-186A-3F400ED1B316}"/>
                    </a:ext>
                  </a:extLst>
                </p14:cNvPr>
                <p14:cNvContentPartPr/>
                <p14:nvPr/>
              </p14:nvContentPartPr>
              <p14:xfrm>
                <a:off x="1573049" y="5508209"/>
                <a:ext cx="157320" cy="168840"/>
              </p14:xfrm>
            </p:contentPart>
          </mc:Choice>
          <mc:Fallback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236ED1CF-4CB0-784C-186A-3F400ED1B316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1564049" y="5499209"/>
                  <a:ext cx="1749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2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3D62463E-2285-4766-5FF5-E74877441A16}"/>
                    </a:ext>
                  </a:extLst>
                </p14:cNvPr>
                <p14:cNvContentPartPr/>
                <p14:nvPr/>
              </p14:nvContentPartPr>
              <p14:xfrm>
                <a:off x="1830449" y="5510369"/>
                <a:ext cx="122400" cy="165240"/>
              </p14:xfrm>
            </p:contentPart>
          </mc:Choice>
          <mc:Fallback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3D62463E-2285-4766-5FF5-E74877441A16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1821449" y="5501729"/>
                  <a:ext cx="140040" cy="182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44">
            <p14:nvContentPartPr>
              <p14:cNvPr id="326" name="Ink 325">
                <a:extLst>
                  <a:ext uri="{FF2B5EF4-FFF2-40B4-BE49-F238E27FC236}">
                    <a16:creationId xmlns:a16="http://schemas.microsoft.com/office/drawing/2014/main" id="{71584221-428B-5F85-AD1B-DDEC0DF4CCEC}"/>
                  </a:ext>
                </a:extLst>
              </p14:cNvPr>
              <p14:cNvContentPartPr/>
              <p14:nvPr/>
            </p14:nvContentPartPr>
            <p14:xfrm>
              <a:off x="1908209" y="5336489"/>
              <a:ext cx="3240" cy="9360"/>
            </p14:xfrm>
          </p:contentPart>
        </mc:Choice>
        <mc:Fallback>
          <p:pic>
            <p:nvPicPr>
              <p:cNvPr id="326" name="Ink 325">
                <a:extLst>
                  <a:ext uri="{FF2B5EF4-FFF2-40B4-BE49-F238E27FC236}">
                    <a16:creationId xmlns:a16="http://schemas.microsoft.com/office/drawing/2014/main" id="{71584221-428B-5F85-AD1B-DDEC0DF4CCEC}"/>
                  </a:ext>
                </a:extLst>
              </p:cNvPr>
              <p:cNvPicPr/>
              <p:nvPr/>
            </p:nvPicPr>
            <p:blipFill>
              <a:blip r:embed="rId545"/>
              <a:stretch>
                <a:fillRect/>
              </a:stretch>
            </p:blipFill>
            <p:spPr>
              <a:xfrm>
                <a:off x="1899209" y="5327489"/>
                <a:ext cx="2088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6">
            <p14:nvContentPartPr>
              <p14:cNvPr id="328" name="Ink 327">
                <a:extLst>
                  <a:ext uri="{FF2B5EF4-FFF2-40B4-BE49-F238E27FC236}">
                    <a16:creationId xmlns:a16="http://schemas.microsoft.com/office/drawing/2014/main" id="{04DF296E-87F7-A19F-0500-5F8A2BFB57A4}"/>
                  </a:ext>
                </a:extLst>
              </p14:cNvPr>
              <p14:cNvContentPartPr/>
              <p14:nvPr/>
            </p14:nvContentPartPr>
            <p14:xfrm>
              <a:off x="1903169" y="5315969"/>
              <a:ext cx="4680" cy="70920"/>
            </p14:xfrm>
          </p:contentPart>
        </mc:Choice>
        <mc:Fallback>
          <p:pic>
            <p:nvPicPr>
              <p:cNvPr id="328" name="Ink 327">
                <a:extLst>
                  <a:ext uri="{FF2B5EF4-FFF2-40B4-BE49-F238E27FC236}">
                    <a16:creationId xmlns:a16="http://schemas.microsoft.com/office/drawing/2014/main" id="{04DF296E-87F7-A19F-0500-5F8A2BFB57A4}"/>
                  </a:ext>
                </a:extLst>
              </p:cNvPr>
              <p:cNvPicPr/>
              <p:nvPr/>
            </p:nvPicPr>
            <p:blipFill>
              <a:blip r:embed="rId547"/>
              <a:stretch>
                <a:fillRect/>
              </a:stretch>
            </p:blipFill>
            <p:spPr>
              <a:xfrm>
                <a:off x="1894169" y="5307329"/>
                <a:ext cx="22320" cy="88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44" name="Group 343">
            <a:extLst>
              <a:ext uri="{FF2B5EF4-FFF2-40B4-BE49-F238E27FC236}">
                <a16:creationId xmlns:a16="http://schemas.microsoft.com/office/drawing/2014/main" id="{66CA3D59-C0FC-E2BB-9E41-D63A7A8A7725}"/>
              </a:ext>
            </a:extLst>
          </p:cNvPr>
          <p:cNvGrpSpPr/>
          <p:nvPr/>
        </p:nvGrpSpPr>
        <p:grpSpPr>
          <a:xfrm>
            <a:off x="2431649" y="5436209"/>
            <a:ext cx="2428920" cy="335160"/>
            <a:chOff x="2431649" y="5436209"/>
            <a:chExt cx="2428920" cy="335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48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C2DF3950-0399-4B51-BA4E-76CA4A336E55}"/>
                    </a:ext>
                  </a:extLst>
                </p14:cNvPr>
                <p14:cNvContentPartPr/>
                <p14:nvPr/>
              </p14:nvContentPartPr>
              <p14:xfrm>
                <a:off x="2431649" y="5574809"/>
                <a:ext cx="360" cy="104040"/>
              </p14:xfrm>
            </p:contentPart>
          </mc:Choice>
          <mc:Fallback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C2DF3950-0399-4B51-BA4E-76CA4A336E55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2422649" y="5566169"/>
                  <a:ext cx="180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0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E3DAAA37-D531-64E8-C1B7-5576A47C6284}"/>
                    </a:ext>
                  </a:extLst>
                </p14:cNvPr>
                <p14:cNvContentPartPr/>
                <p14:nvPr/>
              </p14:nvContentPartPr>
              <p14:xfrm>
                <a:off x="2431649" y="5512889"/>
                <a:ext cx="174960" cy="219240"/>
              </p14:xfrm>
            </p:contentPart>
          </mc:Choice>
          <mc:Fallback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E3DAAA37-D531-64E8-C1B7-5576A47C6284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2422649" y="5504249"/>
                  <a:ext cx="19260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2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7626B913-FA2F-74B2-0089-FFA16B8288C5}"/>
                    </a:ext>
                  </a:extLst>
                </p14:cNvPr>
                <p14:cNvContentPartPr/>
                <p14:nvPr/>
              </p14:nvContentPartPr>
              <p14:xfrm>
                <a:off x="2678609" y="5551409"/>
                <a:ext cx="119880" cy="135720"/>
              </p14:xfrm>
            </p:contentPart>
          </mc:Choice>
          <mc:Fallback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7626B913-FA2F-74B2-0089-FFA16B8288C5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2669609" y="5542769"/>
                  <a:ext cx="13752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4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175D37CC-FB94-8704-F636-AF2559640461}"/>
                    </a:ext>
                  </a:extLst>
                </p14:cNvPr>
                <p14:cNvContentPartPr/>
                <p14:nvPr/>
              </p14:nvContentPartPr>
              <p14:xfrm>
                <a:off x="2852849" y="5436209"/>
                <a:ext cx="167400" cy="269640"/>
              </p14:xfrm>
            </p:contentPart>
          </mc:Choice>
          <mc:Fallback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175D37CC-FB94-8704-F636-AF2559640461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2844209" y="5427569"/>
                  <a:ext cx="18504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6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2289E107-7396-3F7D-95F5-15436D3145E9}"/>
                    </a:ext>
                  </a:extLst>
                </p14:cNvPr>
                <p14:cNvContentPartPr/>
                <p14:nvPr/>
              </p14:nvContentPartPr>
              <p14:xfrm>
                <a:off x="3033569" y="5449529"/>
                <a:ext cx="172800" cy="293400"/>
              </p14:xfrm>
            </p:contentPart>
          </mc:Choice>
          <mc:Fallback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2289E107-7396-3F7D-95F5-15436D3145E9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3024569" y="5440889"/>
                  <a:ext cx="19044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8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C6A6DA91-3329-66BA-CE0B-A438FAE2C282}"/>
                    </a:ext>
                  </a:extLst>
                </p14:cNvPr>
                <p14:cNvContentPartPr/>
                <p14:nvPr/>
              </p14:nvContentPartPr>
              <p14:xfrm>
                <a:off x="3337409" y="5558969"/>
                <a:ext cx="162360" cy="141120"/>
              </p14:xfrm>
            </p:contentPart>
          </mc:Choice>
          <mc:Fallback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C6A6DA91-3329-66BA-CE0B-A438FAE2C282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3328769" y="5549969"/>
                  <a:ext cx="18000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0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2B06B896-DDD7-4C74-9C96-534D29277947}"/>
                    </a:ext>
                  </a:extLst>
                </p14:cNvPr>
                <p14:cNvContentPartPr/>
                <p14:nvPr/>
              </p14:nvContentPartPr>
              <p14:xfrm>
                <a:off x="3612809" y="5567609"/>
                <a:ext cx="29160" cy="119880"/>
              </p14:xfrm>
            </p:contentPart>
          </mc:Choice>
          <mc:Fallback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2B06B896-DDD7-4C74-9C96-534D29277947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3603809" y="5558969"/>
                  <a:ext cx="4680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2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A2AE7171-911E-49FE-1827-B444E99783E7}"/>
                    </a:ext>
                  </a:extLst>
                </p14:cNvPr>
                <p14:cNvContentPartPr/>
                <p14:nvPr/>
              </p14:nvContentPartPr>
              <p14:xfrm>
                <a:off x="3614249" y="5533049"/>
                <a:ext cx="101160" cy="179280"/>
              </p14:xfrm>
            </p:contentPart>
          </mc:Choice>
          <mc:Fallback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A2AE7171-911E-49FE-1827-B444E99783E7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3605609" y="5524049"/>
                  <a:ext cx="1188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4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29713A0C-CFDC-AD65-EF87-5835588102A6}"/>
                    </a:ext>
                  </a:extLst>
                </p14:cNvPr>
                <p14:cNvContentPartPr/>
                <p14:nvPr/>
              </p14:nvContentPartPr>
              <p14:xfrm>
                <a:off x="3786689" y="5473649"/>
                <a:ext cx="175680" cy="281880"/>
              </p14:xfrm>
            </p:contentPart>
          </mc:Choice>
          <mc:Fallback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29713A0C-CFDC-AD65-EF87-5835588102A6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3778049" y="5465009"/>
                  <a:ext cx="19332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6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ECF37FA8-8575-F630-89F3-501FE51FA7D9}"/>
                    </a:ext>
                  </a:extLst>
                </p14:cNvPr>
                <p14:cNvContentPartPr/>
                <p14:nvPr/>
              </p14:nvContentPartPr>
              <p14:xfrm>
                <a:off x="4080809" y="5573009"/>
                <a:ext cx="153000" cy="160200"/>
              </p14:xfrm>
            </p:contentPart>
          </mc:Choice>
          <mc:Fallback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ECF37FA8-8575-F630-89F3-501FE51FA7D9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4071809" y="5564009"/>
                  <a:ext cx="17064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8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7EB8E0F5-A3A6-6EA4-973A-FF80A9D7F832}"/>
                    </a:ext>
                  </a:extLst>
                </p14:cNvPr>
                <p14:cNvContentPartPr/>
                <p14:nvPr/>
              </p14:nvContentPartPr>
              <p14:xfrm>
                <a:off x="4153529" y="5448449"/>
                <a:ext cx="29160" cy="14400"/>
              </p14:xfrm>
            </p:contentPart>
          </mc:Choice>
          <mc:Fallback>
            <p:pic>
              <p:nvPicPr>
                <p:cNvPr id="339" name="Ink 338">
                  <a:extLst>
                    <a:ext uri="{FF2B5EF4-FFF2-40B4-BE49-F238E27FC236}">
                      <a16:creationId xmlns:a16="http://schemas.microsoft.com/office/drawing/2014/main" id="{7EB8E0F5-A3A6-6EA4-973A-FF80A9D7F832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4144529" y="5439809"/>
                  <a:ext cx="4680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0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FF87BBA9-4E78-1D18-C58B-D3CF6F7CEFA6}"/>
                    </a:ext>
                  </a:extLst>
                </p14:cNvPr>
                <p14:cNvContentPartPr/>
                <p14:nvPr/>
              </p14:nvContentPartPr>
              <p14:xfrm>
                <a:off x="4351529" y="5541329"/>
                <a:ext cx="142560" cy="179640"/>
              </p14:xfrm>
            </p:contentPart>
          </mc:Choice>
          <mc:Fallback>
            <p:pic>
              <p:nvPicPr>
                <p:cNvPr id="340" name="Ink 339">
                  <a:extLst>
                    <a:ext uri="{FF2B5EF4-FFF2-40B4-BE49-F238E27FC236}">
                      <a16:creationId xmlns:a16="http://schemas.microsoft.com/office/drawing/2014/main" id="{FF87BBA9-4E78-1D18-C58B-D3CF6F7CEFA6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4342889" y="5532689"/>
                  <a:ext cx="16020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2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D4613CE6-4617-0993-D94C-03F2E13F4139}"/>
                    </a:ext>
                  </a:extLst>
                </p14:cNvPr>
                <p14:cNvContentPartPr/>
                <p14:nvPr/>
              </p14:nvContentPartPr>
              <p14:xfrm>
                <a:off x="4589489" y="5566889"/>
                <a:ext cx="9360" cy="160200"/>
              </p14:xfrm>
            </p:contentPart>
          </mc:Choice>
          <mc:Fallback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D4613CE6-4617-0993-D94C-03F2E13F4139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4580489" y="5558249"/>
                  <a:ext cx="2700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4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EFBC4961-B904-3010-0FB4-0C68B61AD32F}"/>
                    </a:ext>
                  </a:extLst>
                </p14:cNvPr>
                <p14:cNvContentPartPr/>
                <p14:nvPr/>
              </p14:nvContentPartPr>
              <p14:xfrm>
                <a:off x="4723409" y="5582009"/>
                <a:ext cx="127080" cy="143280"/>
              </p14:xfrm>
            </p:contentPart>
          </mc:Choice>
          <mc:Fallback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EFBC4961-B904-3010-0FB4-0C68B61AD32F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4714769" y="5573369"/>
                  <a:ext cx="1447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6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93426A4E-94EB-111B-FC85-B633671BF414}"/>
                    </a:ext>
                  </a:extLst>
                </p14:cNvPr>
                <p14:cNvContentPartPr/>
                <p14:nvPr/>
              </p14:nvContentPartPr>
              <p14:xfrm>
                <a:off x="4835369" y="5593889"/>
                <a:ext cx="25200" cy="177480"/>
              </p14:xfrm>
            </p:contentPart>
          </mc:Choice>
          <mc:Fallback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93426A4E-94EB-111B-FC85-B633671BF414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4826729" y="5585249"/>
                  <a:ext cx="42840" cy="195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8FBEFC81-21D1-4ABF-F662-93B4ECF35695}"/>
              </a:ext>
            </a:extLst>
          </p:cNvPr>
          <p:cNvGrpSpPr/>
          <p:nvPr/>
        </p:nvGrpSpPr>
        <p:grpSpPr>
          <a:xfrm>
            <a:off x="5364569" y="5589209"/>
            <a:ext cx="784440" cy="227160"/>
            <a:chOff x="5364569" y="5589209"/>
            <a:chExt cx="784440" cy="227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78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BF2CF69E-BD71-A88C-A7FC-CE5656EE2AFA}"/>
                    </a:ext>
                  </a:extLst>
                </p14:cNvPr>
                <p14:cNvContentPartPr/>
                <p14:nvPr/>
              </p14:nvContentPartPr>
              <p14:xfrm>
                <a:off x="5364569" y="5652929"/>
                <a:ext cx="231840" cy="8640"/>
              </p14:xfrm>
            </p:contentPart>
          </mc:Choice>
          <mc:Fallback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BF2CF69E-BD71-A88C-A7FC-CE5656EE2AFA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5355569" y="5643929"/>
                  <a:ext cx="2494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0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83F1F890-74FF-ABDC-DAEF-585A95B6E940}"/>
                    </a:ext>
                  </a:extLst>
                </p14:cNvPr>
                <p14:cNvContentPartPr/>
                <p14:nvPr/>
              </p14:nvContentPartPr>
              <p14:xfrm>
                <a:off x="5502809" y="5632049"/>
                <a:ext cx="27720" cy="184320"/>
              </p14:xfrm>
            </p:contentPart>
          </mc:Choice>
          <mc:Fallback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83F1F890-74FF-ABDC-DAEF-585A95B6E940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5494169" y="5623409"/>
                  <a:ext cx="45360" cy="20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2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7BB9DBC2-AD0D-88DE-A660-159A83E62124}"/>
                    </a:ext>
                  </a:extLst>
                </p14:cNvPr>
                <p14:cNvContentPartPr/>
                <p14:nvPr/>
              </p14:nvContentPartPr>
              <p14:xfrm>
                <a:off x="5663369" y="5624849"/>
                <a:ext cx="253800" cy="158400"/>
              </p14:xfrm>
            </p:contentPart>
          </mc:Choice>
          <mc:Fallback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7BB9DBC2-AD0D-88DE-A660-159A83E62124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5654729" y="5616209"/>
                  <a:ext cx="27144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4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4434E63B-C809-790F-713E-59698C70339E}"/>
                    </a:ext>
                  </a:extLst>
                </p14:cNvPr>
                <p14:cNvContentPartPr/>
                <p14:nvPr/>
              </p14:nvContentPartPr>
              <p14:xfrm>
                <a:off x="5998889" y="5589209"/>
                <a:ext cx="150120" cy="176040"/>
              </p14:xfrm>
            </p:contentPart>
          </mc:Choice>
          <mc:Fallback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4434E63B-C809-790F-713E-59698C70339E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5989889" y="5580209"/>
                  <a:ext cx="167760" cy="193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86">
            <p14:nvContentPartPr>
              <p14:cNvPr id="350" name="Ink 349">
                <a:extLst>
                  <a:ext uri="{FF2B5EF4-FFF2-40B4-BE49-F238E27FC236}">
                    <a16:creationId xmlns:a16="http://schemas.microsoft.com/office/drawing/2014/main" id="{F7DF5E07-AAF1-A6DE-633C-E7737A4CA9E3}"/>
                  </a:ext>
                </a:extLst>
              </p14:cNvPr>
              <p14:cNvContentPartPr/>
              <p14:nvPr/>
            </p14:nvContentPartPr>
            <p14:xfrm>
              <a:off x="6618449" y="5627369"/>
              <a:ext cx="232920" cy="175680"/>
            </p14:xfrm>
          </p:contentPart>
        </mc:Choice>
        <mc:Fallback>
          <p:pic>
            <p:nvPicPr>
              <p:cNvPr id="350" name="Ink 349">
                <a:extLst>
                  <a:ext uri="{FF2B5EF4-FFF2-40B4-BE49-F238E27FC236}">
                    <a16:creationId xmlns:a16="http://schemas.microsoft.com/office/drawing/2014/main" id="{F7DF5E07-AAF1-A6DE-633C-E7737A4CA9E3}"/>
                  </a:ext>
                </a:extLst>
              </p:cNvPr>
              <p:cNvPicPr/>
              <p:nvPr/>
            </p:nvPicPr>
            <p:blipFill>
              <a:blip r:embed="rId587"/>
              <a:stretch>
                <a:fillRect/>
              </a:stretch>
            </p:blipFill>
            <p:spPr>
              <a:xfrm>
                <a:off x="6609449" y="5618729"/>
                <a:ext cx="250560" cy="193320"/>
              </a:xfrm>
              <a:prstGeom prst="rect">
                <a:avLst/>
              </a:prstGeom>
            </p:spPr>
          </p:pic>
        </mc:Fallback>
      </mc:AlternateContent>
      <p:grpSp>
        <p:nvGrpSpPr>
          <p:cNvPr id="359" name="Group 358">
            <a:extLst>
              <a:ext uri="{FF2B5EF4-FFF2-40B4-BE49-F238E27FC236}">
                <a16:creationId xmlns:a16="http://schemas.microsoft.com/office/drawing/2014/main" id="{AE715B13-4A9B-D7B7-2D7F-5E9C206A055F}"/>
              </a:ext>
            </a:extLst>
          </p:cNvPr>
          <p:cNvGrpSpPr/>
          <p:nvPr/>
        </p:nvGrpSpPr>
        <p:grpSpPr>
          <a:xfrm>
            <a:off x="7291289" y="5633849"/>
            <a:ext cx="623160" cy="189360"/>
            <a:chOff x="7291289" y="5633849"/>
            <a:chExt cx="623160" cy="189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88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7E5BC10F-75DB-6545-51D8-2792B3020752}"/>
                    </a:ext>
                  </a:extLst>
                </p14:cNvPr>
                <p14:cNvContentPartPr/>
                <p14:nvPr/>
              </p14:nvContentPartPr>
              <p14:xfrm>
                <a:off x="7291289" y="5633849"/>
                <a:ext cx="2520" cy="180720"/>
              </p14:xfrm>
            </p:contentPart>
          </mc:Choice>
          <mc:Fallback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7E5BC10F-75DB-6545-51D8-2792B3020752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7282649" y="5625209"/>
                  <a:ext cx="2016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0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4E8808EE-7C93-529B-2846-797E7E2D2230}"/>
                    </a:ext>
                  </a:extLst>
                </p14:cNvPr>
                <p14:cNvContentPartPr/>
                <p14:nvPr/>
              </p14:nvContentPartPr>
              <p14:xfrm>
                <a:off x="7291289" y="5649329"/>
                <a:ext cx="163440" cy="152280"/>
              </p14:xfrm>
            </p:contentPart>
          </mc:Choice>
          <mc:Fallback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4E8808EE-7C93-529B-2846-797E7E2D2230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7282289" y="5640689"/>
                  <a:ext cx="18108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2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13A3832B-998F-2097-1BCC-D199CBD40CEF}"/>
                    </a:ext>
                  </a:extLst>
                </p14:cNvPr>
                <p14:cNvContentPartPr/>
                <p14:nvPr/>
              </p14:nvContentPartPr>
              <p14:xfrm>
                <a:off x="7573169" y="5682089"/>
                <a:ext cx="341280" cy="141120"/>
              </p14:xfrm>
            </p:contentPart>
          </mc:Choice>
          <mc:Fallback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13A3832B-998F-2097-1BCC-D199CBD40CEF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7564169" y="5673449"/>
                  <a:ext cx="358920" cy="158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1E901868-A54B-0646-FD5D-A0204FCF3925}"/>
              </a:ext>
            </a:extLst>
          </p:cNvPr>
          <p:cNvGrpSpPr/>
          <p:nvPr/>
        </p:nvGrpSpPr>
        <p:grpSpPr>
          <a:xfrm>
            <a:off x="8314409" y="5611169"/>
            <a:ext cx="234720" cy="329040"/>
            <a:chOff x="8314409" y="5611169"/>
            <a:chExt cx="234720" cy="329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94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0B854D61-3056-5E69-49DF-D0A39957FF6B}"/>
                    </a:ext>
                  </a:extLst>
                </p14:cNvPr>
                <p14:cNvContentPartPr/>
                <p14:nvPr/>
              </p14:nvContentPartPr>
              <p14:xfrm>
                <a:off x="8348609" y="5672369"/>
                <a:ext cx="28440" cy="267840"/>
              </p14:xfrm>
            </p:contentPart>
          </mc:Choice>
          <mc:Fallback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0B854D61-3056-5E69-49DF-D0A39957FF6B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8339969" y="5663729"/>
                  <a:ext cx="4608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6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F9BFA166-EE4C-2AFE-E3FD-67693B7132D5}"/>
                    </a:ext>
                  </a:extLst>
                </p14:cNvPr>
                <p14:cNvContentPartPr/>
                <p14:nvPr/>
              </p14:nvContentPartPr>
              <p14:xfrm>
                <a:off x="8314409" y="5611169"/>
                <a:ext cx="234720" cy="258120"/>
              </p14:xfrm>
            </p:contentPart>
          </mc:Choice>
          <mc:Fallback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F9BFA166-EE4C-2AFE-E3FD-67693B7132D5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8305769" y="5602169"/>
                  <a:ext cx="252360" cy="275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98">
            <p14:nvContentPartPr>
              <p14:cNvPr id="357" name="Ink 356">
                <a:extLst>
                  <a:ext uri="{FF2B5EF4-FFF2-40B4-BE49-F238E27FC236}">
                    <a16:creationId xmlns:a16="http://schemas.microsoft.com/office/drawing/2014/main" id="{A6421940-97F2-650F-D230-6550E6A13B29}"/>
                  </a:ext>
                </a:extLst>
              </p14:cNvPr>
              <p14:cNvContentPartPr/>
              <p14:nvPr/>
            </p14:nvContentPartPr>
            <p14:xfrm>
              <a:off x="8714009" y="5855609"/>
              <a:ext cx="10440" cy="10440"/>
            </p14:xfrm>
          </p:contentPart>
        </mc:Choice>
        <mc:Fallback>
          <p:pic>
            <p:nvPicPr>
              <p:cNvPr id="357" name="Ink 356">
                <a:extLst>
                  <a:ext uri="{FF2B5EF4-FFF2-40B4-BE49-F238E27FC236}">
                    <a16:creationId xmlns:a16="http://schemas.microsoft.com/office/drawing/2014/main" id="{A6421940-97F2-650F-D230-6550E6A13B29}"/>
                  </a:ext>
                </a:extLst>
              </p:cNvPr>
              <p:cNvPicPr/>
              <p:nvPr/>
            </p:nvPicPr>
            <p:blipFill>
              <a:blip r:embed="rId599"/>
              <a:stretch>
                <a:fillRect/>
              </a:stretch>
            </p:blipFill>
            <p:spPr>
              <a:xfrm>
                <a:off x="8705369" y="5846969"/>
                <a:ext cx="28080" cy="2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1072981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13D505A5-3BD5-8E7B-88E7-A2F2B63FFBB6}"/>
              </a:ext>
            </a:extLst>
          </p:cNvPr>
          <p:cNvGrpSpPr/>
          <p:nvPr/>
        </p:nvGrpSpPr>
        <p:grpSpPr>
          <a:xfrm>
            <a:off x="425729" y="301529"/>
            <a:ext cx="403920" cy="389880"/>
            <a:chOff x="425729" y="301529"/>
            <a:chExt cx="403920" cy="389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EB546E38-FC2A-CD7F-082C-776CCA9DEE75}"/>
                    </a:ext>
                  </a:extLst>
                </p14:cNvPr>
                <p14:cNvContentPartPr/>
                <p14:nvPr/>
              </p14:nvContentPartPr>
              <p14:xfrm>
                <a:off x="490169" y="491249"/>
                <a:ext cx="2880" cy="7920"/>
              </p14:xfrm>
            </p:contentPart>
          </mc:Choice>
          <mc:Fallback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EB546E38-FC2A-CD7F-082C-776CCA9DEE75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481529" y="482249"/>
                  <a:ext cx="205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4E2B2B82-8E7A-5AAB-A527-6D4DDEA2328B}"/>
                    </a:ext>
                  </a:extLst>
                </p14:cNvPr>
                <p14:cNvContentPartPr/>
                <p14:nvPr/>
              </p14:nvContentPartPr>
              <p14:xfrm>
                <a:off x="425729" y="301529"/>
                <a:ext cx="248040" cy="38988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4E2B2B82-8E7A-5AAB-A527-6D4DDEA2328B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417089" y="292889"/>
                  <a:ext cx="265680" cy="40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3E817679-181B-4524-AC77-C77427DCFBF2}"/>
                    </a:ext>
                  </a:extLst>
                </p14:cNvPr>
                <p14:cNvContentPartPr/>
                <p14:nvPr/>
              </p14:nvContentPartPr>
              <p14:xfrm>
                <a:off x="811649" y="464969"/>
                <a:ext cx="18000" cy="20268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3E817679-181B-4524-AC77-C77427DCFBF2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803009" y="456329"/>
                  <a:ext cx="35640" cy="220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8B01C3A-9E8F-1F18-5A8C-090FA90ED500}"/>
              </a:ext>
            </a:extLst>
          </p:cNvPr>
          <p:cNvGrpSpPr/>
          <p:nvPr/>
        </p:nvGrpSpPr>
        <p:grpSpPr>
          <a:xfrm>
            <a:off x="989129" y="458849"/>
            <a:ext cx="193320" cy="196200"/>
            <a:chOff x="989129" y="458849"/>
            <a:chExt cx="193320" cy="196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AD3E9185-AC52-4676-EB6D-7BBAD92A72A3}"/>
                    </a:ext>
                  </a:extLst>
                </p14:cNvPr>
                <p14:cNvContentPartPr/>
                <p14:nvPr/>
              </p14:nvContentPartPr>
              <p14:xfrm>
                <a:off x="989129" y="458849"/>
                <a:ext cx="149040" cy="19620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AD3E9185-AC52-4676-EB6D-7BBAD92A72A3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980129" y="449849"/>
                  <a:ext cx="16668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4FA71212-FA09-B6DC-39E7-FA0766BF6D15}"/>
                    </a:ext>
                  </a:extLst>
                </p14:cNvPr>
                <p14:cNvContentPartPr/>
                <p14:nvPr/>
              </p14:nvContentPartPr>
              <p14:xfrm>
                <a:off x="1118369" y="464969"/>
                <a:ext cx="64080" cy="151560"/>
              </p14:xfrm>
            </p:contentPart>
          </mc:Choice>
          <mc:Fallback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4FA71212-FA09-B6DC-39E7-FA0766BF6D15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109369" y="455969"/>
                  <a:ext cx="81720" cy="169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A32EE0A-4DF4-369E-E55D-24F0D5ED2CF6}"/>
              </a:ext>
            </a:extLst>
          </p:cNvPr>
          <p:cNvGrpSpPr/>
          <p:nvPr/>
        </p:nvGrpSpPr>
        <p:grpSpPr>
          <a:xfrm>
            <a:off x="1314569" y="296849"/>
            <a:ext cx="997560" cy="470520"/>
            <a:chOff x="1314569" y="296849"/>
            <a:chExt cx="997560" cy="470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0D91CA24-7D82-C563-C1AD-AD7AE9A7F42C}"/>
                    </a:ext>
                  </a:extLst>
                </p14:cNvPr>
                <p14:cNvContentPartPr/>
                <p14:nvPr/>
              </p14:nvContentPartPr>
              <p14:xfrm>
                <a:off x="1314569" y="442289"/>
                <a:ext cx="46800" cy="16452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0D91CA24-7D82-C563-C1AD-AD7AE9A7F42C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305569" y="433289"/>
                  <a:ext cx="6444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44841344-591F-FBC2-A32C-3D64F5C290B2}"/>
                    </a:ext>
                  </a:extLst>
                </p14:cNvPr>
                <p14:cNvContentPartPr/>
                <p14:nvPr/>
              </p14:nvContentPartPr>
              <p14:xfrm>
                <a:off x="1481969" y="435809"/>
                <a:ext cx="128520" cy="331560"/>
              </p14:xfrm>
            </p:contentPart>
          </mc:Choice>
          <mc:Fallback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44841344-591F-FBC2-A32C-3D64F5C290B2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473329" y="427169"/>
                  <a:ext cx="146160" cy="34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D09015A5-5688-87E5-8C22-FD5CF4451FD5}"/>
                    </a:ext>
                  </a:extLst>
                </p14:cNvPr>
                <p14:cNvContentPartPr/>
                <p14:nvPr/>
              </p14:nvContentPartPr>
              <p14:xfrm>
                <a:off x="1714889" y="414209"/>
                <a:ext cx="106920" cy="23508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D09015A5-5688-87E5-8C22-FD5CF4451FD5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705889" y="405209"/>
                  <a:ext cx="1245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6C8FB81D-F49F-1BC7-4D13-4EBCED42C00C}"/>
                    </a:ext>
                  </a:extLst>
                </p14:cNvPr>
                <p14:cNvContentPartPr/>
                <p14:nvPr/>
              </p14:nvContentPartPr>
              <p14:xfrm>
                <a:off x="1750169" y="296849"/>
                <a:ext cx="6840" cy="3024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6C8FB81D-F49F-1BC7-4D13-4EBCED42C00C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741169" y="287849"/>
                  <a:ext cx="2448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267FABB7-7A35-D301-4E93-58795C664008}"/>
                    </a:ext>
                  </a:extLst>
                </p14:cNvPr>
                <p14:cNvContentPartPr/>
                <p14:nvPr/>
              </p14:nvContentPartPr>
              <p14:xfrm>
                <a:off x="1908209" y="390809"/>
                <a:ext cx="196920" cy="20700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267FABB7-7A35-D301-4E93-58795C664008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899209" y="381809"/>
                  <a:ext cx="21456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07166A77-864B-6D9B-E27B-6CB426E7AA0D}"/>
                    </a:ext>
                  </a:extLst>
                </p14:cNvPr>
                <p14:cNvContentPartPr/>
                <p14:nvPr/>
              </p14:nvContentPartPr>
              <p14:xfrm>
                <a:off x="2197649" y="384329"/>
                <a:ext cx="114480" cy="20808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07166A77-864B-6D9B-E27B-6CB426E7AA0D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188649" y="375689"/>
                  <a:ext cx="132120" cy="225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6F4F44E-76D3-325E-FDC1-3567C38EE2CC}"/>
                  </a:ext>
                </a:extLst>
              </p14:cNvPr>
              <p14:cNvContentPartPr/>
              <p14:nvPr/>
            </p14:nvContentPartPr>
            <p14:xfrm>
              <a:off x="2454329" y="373169"/>
              <a:ext cx="129960" cy="21276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6F4F44E-76D3-325E-FDC1-3567C38EE2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445689" y="364169"/>
                <a:ext cx="147600" cy="230400"/>
              </a:xfrm>
              <a:prstGeom prst="rect">
                <a:avLst/>
              </a:prstGeom>
            </p:spPr>
          </p:pic>
        </mc:Fallback>
      </mc:AlternateContent>
      <p:grpSp>
        <p:nvGrpSpPr>
          <p:cNvPr id="28" name="Group 27">
            <a:extLst>
              <a:ext uri="{FF2B5EF4-FFF2-40B4-BE49-F238E27FC236}">
                <a16:creationId xmlns:a16="http://schemas.microsoft.com/office/drawing/2014/main" id="{F1C543D5-DA6D-308A-1E75-B5BA0C2D4784}"/>
              </a:ext>
            </a:extLst>
          </p:cNvPr>
          <p:cNvGrpSpPr/>
          <p:nvPr/>
        </p:nvGrpSpPr>
        <p:grpSpPr>
          <a:xfrm>
            <a:off x="3115289" y="396929"/>
            <a:ext cx="370800" cy="213120"/>
            <a:chOff x="3115289" y="396929"/>
            <a:chExt cx="370800" cy="213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5C5CCC0D-C656-D09E-BC1E-84F31E79A643}"/>
                    </a:ext>
                  </a:extLst>
                </p14:cNvPr>
                <p14:cNvContentPartPr/>
                <p14:nvPr/>
              </p14:nvContentPartPr>
              <p14:xfrm>
                <a:off x="3115289" y="396929"/>
                <a:ext cx="144360" cy="213120"/>
              </p14:xfrm>
            </p:contentPart>
          </mc:Choice>
          <mc:Fallback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5C5CCC0D-C656-D09E-BC1E-84F31E79A64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3106289" y="388289"/>
                  <a:ext cx="16200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635C6858-A415-2951-540E-6ED929B39987}"/>
                    </a:ext>
                  </a:extLst>
                </p14:cNvPr>
                <p14:cNvContentPartPr/>
                <p14:nvPr/>
              </p14:nvContentPartPr>
              <p14:xfrm>
                <a:off x="3324809" y="424649"/>
                <a:ext cx="161280" cy="160920"/>
              </p14:xfrm>
            </p:contentPart>
          </mc:Choice>
          <mc:Fallback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635C6858-A415-2951-540E-6ED929B3998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315809" y="416009"/>
                  <a:ext cx="178920" cy="178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32B6A30C-50FD-C24A-1E31-DFD702D43F77}"/>
              </a:ext>
            </a:extLst>
          </p:cNvPr>
          <p:cNvGrpSpPr/>
          <p:nvPr/>
        </p:nvGrpSpPr>
        <p:grpSpPr>
          <a:xfrm>
            <a:off x="3628649" y="264809"/>
            <a:ext cx="338400" cy="324000"/>
            <a:chOff x="3628649" y="264809"/>
            <a:chExt cx="338400" cy="324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2AAE2596-1859-8F80-BC98-6090E5C9CFBD}"/>
                    </a:ext>
                  </a:extLst>
                </p14:cNvPr>
                <p14:cNvContentPartPr/>
                <p14:nvPr/>
              </p14:nvContentPartPr>
              <p14:xfrm>
                <a:off x="3628649" y="442289"/>
                <a:ext cx="124200" cy="134280"/>
              </p14:xfrm>
            </p:contentPart>
          </mc:Choice>
          <mc:Fallback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2AAE2596-1859-8F80-BC98-6090E5C9CFBD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3620009" y="433289"/>
                  <a:ext cx="14184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778D5630-9BF8-28AB-88AD-F3B089D61E59}"/>
                    </a:ext>
                  </a:extLst>
                </p14:cNvPr>
                <p14:cNvContentPartPr/>
                <p14:nvPr/>
              </p14:nvContentPartPr>
              <p14:xfrm>
                <a:off x="3635489" y="264809"/>
                <a:ext cx="6840" cy="23040"/>
              </p14:xfrm>
            </p:contentPart>
          </mc:Choice>
          <mc:Fallback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778D5630-9BF8-28AB-88AD-F3B089D61E59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3626489" y="256169"/>
                  <a:ext cx="244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43AC3089-5478-4F5B-F82E-5BD0F0C8585C}"/>
                    </a:ext>
                  </a:extLst>
                </p14:cNvPr>
                <p14:cNvContentPartPr/>
                <p14:nvPr/>
              </p14:nvContentPartPr>
              <p14:xfrm>
                <a:off x="3838529" y="373529"/>
                <a:ext cx="128520" cy="215280"/>
              </p14:xfrm>
            </p:contentPart>
          </mc:Choice>
          <mc:Fallback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43AC3089-5478-4F5B-F82E-5BD0F0C8585C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829529" y="364529"/>
                  <a:ext cx="146160" cy="23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69BE017-EC1C-4BE2-FAC5-7F4384804737}"/>
              </a:ext>
            </a:extLst>
          </p:cNvPr>
          <p:cNvGrpSpPr/>
          <p:nvPr/>
        </p:nvGrpSpPr>
        <p:grpSpPr>
          <a:xfrm>
            <a:off x="4350449" y="371009"/>
            <a:ext cx="668160" cy="313200"/>
            <a:chOff x="4350449" y="371009"/>
            <a:chExt cx="668160" cy="313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75FE8F1F-D7FF-3E63-AE72-090D2D303FE6}"/>
                    </a:ext>
                  </a:extLst>
                </p14:cNvPr>
                <p14:cNvContentPartPr/>
                <p14:nvPr/>
              </p14:nvContentPartPr>
              <p14:xfrm>
                <a:off x="4350449" y="371009"/>
                <a:ext cx="164880" cy="313200"/>
              </p14:xfrm>
            </p:contentPart>
          </mc:Choice>
          <mc:Fallback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75FE8F1F-D7FF-3E63-AE72-090D2D303FE6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4341449" y="362009"/>
                  <a:ext cx="182520" cy="33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2471A54C-449C-EAEF-3060-2274FB9923CB}"/>
                    </a:ext>
                  </a:extLst>
                </p14:cNvPr>
                <p14:cNvContentPartPr/>
                <p14:nvPr/>
              </p14:nvContentPartPr>
              <p14:xfrm>
                <a:off x="4612169" y="387929"/>
                <a:ext cx="141480" cy="172800"/>
              </p14:xfrm>
            </p:contentPart>
          </mc:Choice>
          <mc:Fallback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2471A54C-449C-EAEF-3060-2274FB9923CB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4603169" y="378929"/>
                  <a:ext cx="15912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B5C9884D-A346-3841-420A-1CB8AEB02C37}"/>
                    </a:ext>
                  </a:extLst>
                </p14:cNvPr>
                <p14:cNvContentPartPr/>
                <p14:nvPr/>
              </p14:nvContentPartPr>
              <p14:xfrm>
                <a:off x="4864169" y="395849"/>
                <a:ext cx="154440" cy="160560"/>
              </p14:xfrm>
            </p:contentPart>
          </mc:Choice>
          <mc:Fallback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B5C9884D-A346-3841-420A-1CB8AEB02C37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4855529" y="387209"/>
                  <a:ext cx="172080" cy="178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43855E2-7CE0-8F20-EFC9-BF13B454A037}"/>
                  </a:ext>
                </a:extLst>
              </p14:cNvPr>
              <p14:cNvContentPartPr/>
              <p14:nvPr/>
            </p14:nvContentPartPr>
            <p14:xfrm>
              <a:off x="5209049" y="363809"/>
              <a:ext cx="6120" cy="1861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43855E2-7CE0-8F20-EFC9-BF13B454A03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200409" y="354809"/>
                <a:ext cx="23760" cy="203760"/>
              </a:xfrm>
              <a:prstGeom prst="rect">
                <a:avLst/>
              </a:prstGeom>
            </p:spPr>
          </p:pic>
        </mc:Fallback>
      </mc:AlternateContent>
      <p:grpSp>
        <p:nvGrpSpPr>
          <p:cNvPr id="44" name="Group 43">
            <a:extLst>
              <a:ext uri="{FF2B5EF4-FFF2-40B4-BE49-F238E27FC236}">
                <a16:creationId xmlns:a16="http://schemas.microsoft.com/office/drawing/2014/main" id="{51CABE15-A969-BAD0-E673-E6E520228505}"/>
              </a:ext>
            </a:extLst>
          </p:cNvPr>
          <p:cNvGrpSpPr/>
          <p:nvPr/>
        </p:nvGrpSpPr>
        <p:grpSpPr>
          <a:xfrm>
            <a:off x="5388689" y="240329"/>
            <a:ext cx="570960" cy="300600"/>
            <a:chOff x="5388689" y="240329"/>
            <a:chExt cx="570960" cy="300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4B6B05DE-6098-955A-BB43-74FC7728922D}"/>
                    </a:ext>
                  </a:extLst>
                </p14:cNvPr>
                <p14:cNvContentPartPr/>
                <p14:nvPr/>
              </p14:nvContentPartPr>
              <p14:xfrm>
                <a:off x="5388689" y="371009"/>
                <a:ext cx="360" cy="15804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4B6B05DE-6098-955A-BB43-74FC7728922D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5379689" y="362009"/>
                  <a:ext cx="180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E61EA198-41BA-2F34-F76B-24871F3BF664}"/>
                    </a:ext>
                  </a:extLst>
                </p14:cNvPr>
                <p14:cNvContentPartPr/>
                <p14:nvPr/>
              </p14:nvContentPartPr>
              <p14:xfrm>
                <a:off x="5389049" y="355529"/>
                <a:ext cx="151560" cy="18072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E61EA198-41BA-2F34-F76B-24871F3BF664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5380049" y="346889"/>
                  <a:ext cx="16920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ACAAFDE7-CDAB-D08D-FA2C-87585633C15F}"/>
                    </a:ext>
                  </a:extLst>
                </p14:cNvPr>
                <p14:cNvContentPartPr/>
                <p14:nvPr/>
              </p14:nvContentPartPr>
              <p14:xfrm>
                <a:off x="5629529" y="399809"/>
                <a:ext cx="120960" cy="12600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ACAAFDE7-CDAB-D08D-FA2C-87585633C15F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5620889" y="391169"/>
                  <a:ext cx="13860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604D8370-506A-65B5-ED4A-0E2FC9F2DAD2}"/>
                    </a:ext>
                  </a:extLst>
                </p14:cNvPr>
                <p14:cNvContentPartPr/>
                <p14:nvPr/>
              </p14:nvContentPartPr>
              <p14:xfrm>
                <a:off x="5843369" y="399089"/>
                <a:ext cx="116280" cy="14184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604D8370-506A-65B5-ED4A-0E2FC9F2DAD2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34729" y="390089"/>
                  <a:ext cx="1339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27504264-A763-109A-49C9-3D09D36C22C4}"/>
                    </a:ext>
                  </a:extLst>
                </p14:cNvPr>
                <p14:cNvContentPartPr/>
                <p14:nvPr/>
              </p14:nvContentPartPr>
              <p14:xfrm>
                <a:off x="5875769" y="240329"/>
                <a:ext cx="5400" cy="4284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27504264-A763-109A-49C9-3D09D36C22C4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5866769" y="231689"/>
                  <a:ext cx="23040" cy="60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1A2A40D4-774B-9B36-E4C3-6AACEDEBF78A}"/>
              </a:ext>
            </a:extLst>
          </p:cNvPr>
          <p:cNvGrpSpPr/>
          <p:nvPr/>
        </p:nvGrpSpPr>
        <p:grpSpPr>
          <a:xfrm>
            <a:off x="6348809" y="229889"/>
            <a:ext cx="1447920" cy="500760"/>
            <a:chOff x="6348809" y="229889"/>
            <a:chExt cx="1447920" cy="500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E73E92A0-4510-E23D-06AC-4CC5216EB3C0}"/>
                    </a:ext>
                  </a:extLst>
                </p14:cNvPr>
                <p14:cNvContentPartPr/>
                <p14:nvPr/>
              </p14:nvContentPartPr>
              <p14:xfrm>
                <a:off x="6348809" y="404489"/>
                <a:ext cx="199080" cy="19008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E73E92A0-4510-E23D-06AC-4CC5216EB3C0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6339809" y="395489"/>
                  <a:ext cx="21672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B2E53F4D-5926-CFC4-CEEA-9511DBDE8A5E}"/>
                    </a:ext>
                  </a:extLst>
                </p14:cNvPr>
                <p14:cNvContentPartPr/>
                <p14:nvPr/>
              </p14:nvContentPartPr>
              <p14:xfrm>
                <a:off x="6626009" y="407369"/>
                <a:ext cx="127080" cy="323280"/>
              </p14:xfrm>
            </p:contentPart>
          </mc:Choice>
          <mc:Fallback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B2E53F4D-5926-CFC4-CEEA-9511DBDE8A5E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6617009" y="398369"/>
                  <a:ext cx="144720" cy="34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B5D4DAB6-FE0A-0DDF-9988-11657391B344}"/>
                    </a:ext>
                  </a:extLst>
                </p14:cNvPr>
                <p14:cNvContentPartPr/>
                <p14:nvPr/>
              </p14:nvContentPartPr>
              <p14:xfrm>
                <a:off x="6836249" y="430769"/>
                <a:ext cx="9360" cy="152640"/>
              </p14:xfrm>
            </p:contentPart>
          </mc:Choice>
          <mc:Fallback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B5D4DAB6-FE0A-0DDF-9988-11657391B344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6827609" y="421769"/>
                  <a:ext cx="2700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E8FFA1A7-E9A8-BB3C-2476-CE777E65F8BD}"/>
                    </a:ext>
                  </a:extLst>
                </p14:cNvPr>
                <p14:cNvContentPartPr/>
                <p14:nvPr/>
              </p14:nvContentPartPr>
              <p14:xfrm>
                <a:off x="6968009" y="324569"/>
                <a:ext cx="164880" cy="241560"/>
              </p14:xfrm>
            </p:contentPart>
          </mc:Choice>
          <mc:Fallback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E8FFA1A7-E9A8-BB3C-2476-CE777E65F8BD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6959009" y="315929"/>
                  <a:ext cx="18252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48C7803C-FBA2-E281-947C-A49E4CFFF354}"/>
                    </a:ext>
                  </a:extLst>
                </p14:cNvPr>
                <p14:cNvContentPartPr/>
                <p14:nvPr/>
              </p14:nvContentPartPr>
              <p14:xfrm>
                <a:off x="7232969" y="418169"/>
                <a:ext cx="158040" cy="143640"/>
              </p14:xfrm>
            </p:contentPart>
          </mc:Choice>
          <mc:Fallback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48C7803C-FBA2-E281-947C-A49E4CFFF354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7224329" y="409529"/>
                  <a:ext cx="17568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2BF00BBC-B592-0FEC-37ED-C8BD58DF5723}"/>
                    </a:ext>
                  </a:extLst>
                </p14:cNvPr>
                <p14:cNvContentPartPr/>
                <p14:nvPr/>
              </p14:nvContentPartPr>
              <p14:xfrm>
                <a:off x="7208849" y="386849"/>
                <a:ext cx="72720" cy="308160"/>
              </p14:xfrm>
            </p:contentPart>
          </mc:Choice>
          <mc:Fallback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2BF00BBC-B592-0FEC-37ED-C8BD58DF5723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7199849" y="378209"/>
                  <a:ext cx="90360" cy="32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CBF1DEE0-D79C-9FFC-45C4-1F2769FF8213}"/>
                    </a:ext>
                  </a:extLst>
                </p14:cNvPr>
                <p14:cNvContentPartPr/>
                <p14:nvPr/>
              </p14:nvContentPartPr>
              <p14:xfrm>
                <a:off x="7463369" y="404489"/>
                <a:ext cx="121320" cy="141120"/>
              </p14:xfrm>
            </p:contentPart>
          </mc:Choice>
          <mc:Fallback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CBF1DEE0-D79C-9FFC-45C4-1F2769FF8213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7454369" y="395489"/>
                  <a:ext cx="13896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29A4CC73-58FC-013E-CFA5-3E38CB51EF14}"/>
                    </a:ext>
                  </a:extLst>
                </p14:cNvPr>
                <p14:cNvContentPartPr/>
                <p14:nvPr/>
              </p14:nvContentPartPr>
              <p14:xfrm>
                <a:off x="7678649" y="409169"/>
                <a:ext cx="118080" cy="155520"/>
              </p14:xfrm>
            </p:contentPart>
          </mc:Choice>
          <mc:Fallback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29A4CC73-58FC-013E-CFA5-3E38CB51EF14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7669649" y="400169"/>
                  <a:ext cx="13572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6BB9BA8B-7E61-4EFA-405D-7FA776D90142}"/>
                    </a:ext>
                  </a:extLst>
                </p14:cNvPr>
                <p14:cNvContentPartPr/>
                <p14:nvPr/>
              </p14:nvContentPartPr>
              <p14:xfrm>
                <a:off x="7749569" y="229889"/>
                <a:ext cx="7560" cy="63000"/>
              </p14:xfrm>
            </p:contentPart>
          </mc:Choice>
          <mc:Fallback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6BB9BA8B-7E61-4EFA-405D-7FA776D9014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7740929" y="220889"/>
                  <a:ext cx="25200" cy="80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A3CE7B2A-1CB7-9B8B-1B14-FD3F8FEAA96E}"/>
              </a:ext>
            </a:extLst>
          </p:cNvPr>
          <p:cNvGrpSpPr/>
          <p:nvPr/>
        </p:nvGrpSpPr>
        <p:grpSpPr>
          <a:xfrm>
            <a:off x="8272649" y="299369"/>
            <a:ext cx="253440" cy="275400"/>
            <a:chOff x="8272649" y="299369"/>
            <a:chExt cx="253440" cy="275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E75F06E4-6950-F629-623E-89BBBF74BF43}"/>
                    </a:ext>
                  </a:extLst>
                </p14:cNvPr>
                <p14:cNvContentPartPr/>
                <p14:nvPr/>
              </p14:nvContentPartPr>
              <p14:xfrm>
                <a:off x="8272649" y="304049"/>
                <a:ext cx="174600" cy="270720"/>
              </p14:xfrm>
            </p:contentPart>
          </mc:Choice>
          <mc:Fallback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E75F06E4-6950-F629-623E-89BBBF74BF43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8263649" y="295049"/>
                  <a:ext cx="192240" cy="28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5ED2FF60-CBEA-7AB7-01E7-5744683B40E6}"/>
                    </a:ext>
                  </a:extLst>
                </p14:cNvPr>
                <p14:cNvContentPartPr/>
                <p14:nvPr/>
              </p14:nvContentPartPr>
              <p14:xfrm>
                <a:off x="8423849" y="299369"/>
                <a:ext cx="102240" cy="240480"/>
              </p14:xfrm>
            </p:contentPart>
          </mc:Choice>
          <mc:Fallback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5ED2FF60-CBEA-7AB7-01E7-5744683B40E6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414849" y="290369"/>
                  <a:ext cx="119880" cy="25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FB44132D-A28E-AE91-11BD-CEB0D56DEAFF}"/>
              </a:ext>
            </a:extLst>
          </p:cNvPr>
          <p:cNvGrpSpPr/>
          <p:nvPr/>
        </p:nvGrpSpPr>
        <p:grpSpPr>
          <a:xfrm>
            <a:off x="8949449" y="267329"/>
            <a:ext cx="816840" cy="318960"/>
            <a:chOff x="8949449" y="267329"/>
            <a:chExt cx="816840" cy="318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80BE60F8-25D7-B34A-75A8-58B7BAD44C1F}"/>
                    </a:ext>
                  </a:extLst>
                </p14:cNvPr>
                <p14:cNvContentPartPr/>
                <p14:nvPr/>
              </p14:nvContentPartPr>
              <p14:xfrm>
                <a:off x="8949449" y="378569"/>
                <a:ext cx="195840" cy="207720"/>
              </p14:xfrm>
            </p:contentPart>
          </mc:Choice>
          <mc:Fallback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80BE60F8-25D7-B34A-75A8-58B7BAD44C1F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8940809" y="369569"/>
                  <a:ext cx="21348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959B0120-0BD6-3B0D-D502-27A4A8493626}"/>
                    </a:ext>
                  </a:extLst>
                </p14:cNvPr>
                <p14:cNvContentPartPr/>
                <p14:nvPr/>
              </p14:nvContentPartPr>
              <p14:xfrm>
                <a:off x="9132689" y="267329"/>
                <a:ext cx="7560" cy="19800"/>
              </p14:xfrm>
            </p:contentPart>
          </mc:Choice>
          <mc:Fallback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959B0120-0BD6-3B0D-D502-27A4A8493626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9123689" y="258329"/>
                  <a:ext cx="2520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BCD63BF5-E8C0-6931-9439-3A2655FBC23B}"/>
                    </a:ext>
                  </a:extLst>
                </p14:cNvPr>
                <p14:cNvContentPartPr/>
                <p14:nvPr/>
              </p14:nvContentPartPr>
              <p14:xfrm>
                <a:off x="9284609" y="397289"/>
                <a:ext cx="116280" cy="145800"/>
              </p14:xfrm>
            </p:contentPart>
          </mc:Choice>
          <mc:Fallback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BCD63BF5-E8C0-6931-9439-3A2655FBC23B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9275969" y="388649"/>
                  <a:ext cx="1339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FE266B1A-1438-AE1E-0BB1-8B4700F9D29B}"/>
                    </a:ext>
                  </a:extLst>
                </p14:cNvPr>
                <p14:cNvContentPartPr/>
                <p14:nvPr/>
              </p14:nvContentPartPr>
              <p14:xfrm>
                <a:off x="9486569" y="397289"/>
                <a:ext cx="279720" cy="160560"/>
              </p14:xfrm>
            </p:contentPart>
          </mc:Choice>
          <mc:Fallback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FE266B1A-1438-AE1E-0BB1-8B4700F9D29B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477929" y="388649"/>
                  <a:ext cx="297360" cy="178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06A89548-CF82-EE17-B4A0-2D65EA87993F}"/>
              </a:ext>
            </a:extLst>
          </p:cNvPr>
          <p:cNvGrpSpPr/>
          <p:nvPr/>
        </p:nvGrpSpPr>
        <p:grpSpPr>
          <a:xfrm>
            <a:off x="10143929" y="299009"/>
            <a:ext cx="637200" cy="337320"/>
            <a:chOff x="10143929" y="299009"/>
            <a:chExt cx="637200" cy="337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03D7398C-BF01-686C-A144-B0A96A0C358E}"/>
                    </a:ext>
                  </a:extLst>
                </p14:cNvPr>
                <p14:cNvContentPartPr/>
                <p14:nvPr/>
              </p14:nvContentPartPr>
              <p14:xfrm>
                <a:off x="10143929" y="421769"/>
                <a:ext cx="131400" cy="156240"/>
              </p14:xfrm>
            </p:contentPart>
          </mc:Choice>
          <mc:Fallback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03D7398C-BF01-686C-A144-B0A96A0C358E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0135289" y="413129"/>
                  <a:ext cx="14904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9389F1BA-8C05-3D95-6A6C-0FB8CDA20602}"/>
                    </a:ext>
                  </a:extLst>
                </p14:cNvPr>
                <p14:cNvContentPartPr/>
                <p14:nvPr/>
              </p14:nvContentPartPr>
              <p14:xfrm>
                <a:off x="10183529" y="299009"/>
                <a:ext cx="13680" cy="36360"/>
              </p14:xfrm>
            </p:contentPart>
          </mc:Choice>
          <mc:Fallback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9389F1BA-8C05-3D95-6A6C-0FB8CDA20602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0174529" y="290369"/>
                  <a:ext cx="3132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0BA04ED0-9DB6-9335-2111-D70A5DB06E55}"/>
                    </a:ext>
                  </a:extLst>
                </p14:cNvPr>
                <p14:cNvContentPartPr/>
                <p14:nvPr/>
              </p14:nvContentPartPr>
              <p14:xfrm>
                <a:off x="10306289" y="317009"/>
                <a:ext cx="144000" cy="319320"/>
              </p14:xfrm>
            </p:contentPart>
          </mc:Choice>
          <mc:Fallback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0BA04ED0-9DB6-9335-2111-D70A5DB06E55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0297289" y="308369"/>
                  <a:ext cx="16164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35E3CDE9-D95C-9D34-A67D-1CFA5CCF1475}"/>
                    </a:ext>
                  </a:extLst>
                </p14:cNvPr>
                <p14:cNvContentPartPr/>
                <p14:nvPr/>
              </p14:nvContentPartPr>
              <p14:xfrm>
                <a:off x="10529129" y="457409"/>
                <a:ext cx="121680" cy="128520"/>
              </p14:xfrm>
            </p:contentPart>
          </mc:Choice>
          <mc:Fallback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35E3CDE9-D95C-9D34-A67D-1CFA5CCF1475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0520489" y="448769"/>
                  <a:ext cx="13932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80FC008D-8FB7-EDEC-AED0-1FFF03C31C2E}"/>
                    </a:ext>
                  </a:extLst>
                </p14:cNvPr>
                <p14:cNvContentPartPr/>
                <p14:nvPr/>
              </p14:nvContentPartPr>
              <p14:xfrm>
                <a:off x="10757369" y="419609"/>
                <a:ext cx="23760" cy="158040"/>
              </p14:xfrm>
            </p:contentPart>
          </mc:Choice>
          <mc:Fallback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80FC008D-8FB7-EDEC-AED0-1FFF03C31C2E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0748369" y="410969"/>
                  <a:ext cx="41400" cy="175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1C1B7FB9-3B14-AC95-381F-AAF2B3AE5F78}"/>
              </a:ext>
            </a:extLst>
          </p:cNvPr>
          <p:cNvGrpSpPr/>
          <p:nvPr/>
        </p:nvGrpSpPr>
        <p:grpSpPr>
          <a:xfrm>
            <a:off x="11041769" y="319529"/>
            <a:ext cx="986760" cy="376200"/>
            <a:chOff x="11041769" y="319529"/>
            <a:chExt cx="986760" cy="376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C1190618-7E62-B2C8-8B46-7B1125A5512A}"/>
                    </a:ext>
                  </a:extLst>
                </p14:cNvPr>
                <p14:cNvContentPartPr/>
                <p14:nvPr/>
              </p14:nvContentPartPr>
              <p14:xfrm>
                <a:off x="11041769" y="376409"/>
                <a:ext cx="146880" cy="319320"/>
              </p14:xfrm>
            </p:contentPart>
          </mc:Choice>
          <mc:Fallback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C1190618-7E62-B2C8-8B46-7B1125A5512A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1033129" y="367769"/>
                  <a:ext cx="16452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19A19C5A-E2E8-0FB7-B66B-3E88649FD8A9}"/>
                    </a:ext>
                  </a:extLst>
                </p14:cNvPr>
                <p14:cNvContentPartPr/>
                <p14:nvPr/>
              </p14:nvContentPartPr>
              <p14:xfrm>
                <a:off x="11246609" y="455609"/>
                <a:ext cx="120600" cy="146880"/>
              </p14:xfrm>
            </p:contentPart>
          </mc:Choice>
          <mc:Fallback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19A19C5A-E2E8-0FB7-B66B-3E88649FD8A9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1237609" y="446969"/>
                  <a:ext cx="13824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163C0426-B6D1-F11C-3070-C258B400141A}"/>
                    </a:ext>
                  </a:extLst>
                </p14:cNvPr>
                <p14:cNvContentPartPr/>
                <p14:nvPr/>
              </p14:nvContentPartPr>
              <p14:xfrm>
                <a:off x="11416889" y="434729"/>
                <a:ext cx="120960" cy="17964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163C0426-B6D1-F11C-3070-C258B400141A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1407889" y="426089"/>
                  <a:ext cx="13860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61B89A5B-6012-E55C-52A9-C658E689A9A7}"/>
                    </a:ext>
                  </a:extLst>
                </p14:cNvPr>
                <p14:cNvContentPartPr/>
                <p14:nvPr/>
              </p14:nvContentPartPr>
              <p14:xfrm>
                <a:off x="11581049" y="445529"/>
                <a:ext cx="20880" cy="16632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61B89A5B-6012-E55C-52A9-C658E689A9A7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1572049" y="436889"/>
                  <a:ext cx="3852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85783DBE-3093-DE47-76D4-D120E5F26BEE}"/>
                    </a:ext>
                  </a:extLst>
                </p14:cNvPr>
                <p14:cNvContentPartPr/>
                <p14:nvPr/>
              </p14:nvContentPartPr>
              <p14:xfrm>
                <a:off x="11687609" y="414209"/>
                <a:ext cx="46080" cy="183240"/>
              </p14:xfrm>
            </p:contentPart>
          </mc:Choice>
          <mc:Fallback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85783DBE-3093-DE47-76D4-D120E5F26BEE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1678609" y="405209"/>
                  <a:ext cx="6372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326CCE7C-FE33-3D9A-DED4-DA944A5539F9}"/>
                    </a:ext>
                  </a:extLst>
                </p14:cNvPr>
                <p14:cNvContentPartPr/>
                <p14:nvPr/>
              </p14:nvContentPartPr>
              <p14:xfrm>
                <a:off x="11699489" y="449489"/>
                <a:ext cx="109800" cy="154800"/>
              </p14:xfrm>
            </p:contentPart>
          </mc:Choice>
          <mc:Fallback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326CCE7C-FE33-3D9A-DED4-DA944A5539F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1690849" y="440849"/>
                  <a:ext cx="12744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C9400832-F0C9-7F5A-A769-93DA0C3B0286}"/>
                    </a:ext>
                  </a:extLst>
                </p14:cNvPr>
                <p14:cNvContentPartPr/>
                <p14:nvPr/>
              </p14:nvContentPartPr>
              <p14:xfrm>
                <a:off x="11855369" y="468569"/>
                <a:ext cx="100440" cy="136800"/>
              </p14:xfrm>
            </p:contentPart>
          </mc:Choice>
          <mc:Fallback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C9400832-F0C9-7F5A-A769-93DA0C3B0286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1846729" y="459569"/>
                  <a:ext cx="11808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89631F2F-8F9A-AE3F-F65C-41AC9B320671}"/>
                    </a:ext>
                  </a:extLst>
                </p14:cNvPr>
                <p14:cNvContentPartPr/>
                <p14:nvPr/>
              </p14:nvContentPartPr>
              <p14:xfrm>
                <a:off x="12006209" y="491969"/>
                <a:ext cx="20160" cy="13104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89631F2F-8F9A-AE3F-F65C-41AC9B320671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1997209" y="483329"/>
                  <a:ext cx="3780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44ABA567-6623-76DF-6A7B-9DB53F9BBFC5}"/>
                    </a:ext>
                  </a:extLst>
                </p14:cNvPr>
                <p14:cNvContentPartPr/>
                <p14:nvPr/>
              </p14:nvContentPartPr>
              <p14:xfrm>
                <a:off x="12015929" y="319529"/>
                <a:ext cx="12600" cy="10440"/>
              </p14:xfrm>
            </p:contentPart>
          </mc:Choice>
          <mc:Fallback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44ABA567-6623-76DF-6A7B-9DB53F9BBFC5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2007289" y="310889"/>
                  <a:ext cx="30240" cy="2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C545998E-BC31-6879-AC48-61F59B3262E2}"/>
              </a:ext>
            </a:extLst>
          </p:cNvPr>
          <p:cNvGrpSpPr/>
          <p:nvPr/>
        </p:nvGrpSpPr>
        <p:grpSpPr>
          <a:xfrm>
            <a:off x="1828649" y="917489"/>
            <a:ext cx="253080" cy="168120"/>
            <a:chOff x="1828649" y="917489"/>
            <a:chExt cx="253080" cy="168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01827C68-A66B-2E95-1AE9-EDA37319800B}"/>
                    </a:ext>
                  </a:extLst>
                </p14:cNvPr>
                <p14:cNvContentPartPr/>
                <p14:nvPr/>
              </p14:nvContentPartPr>
              <p14:xfrm>
                <a:off x="1828649" y="924329"/>
                <a:ext cx="104040" cy="161280"/>
              </p14:xfrm>
            </p:contentPart>
          </mc:Choice>
          <mc:Fallback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01827C68-A66B-2E95-1AE9-EDA37319800B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819649" y="915329"/>
                  <a:ext cx="12168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FD8BDA82-7795-5D4F-7538-B28EC266CB5E}"/>
                    </a:ext>
                  </a:extLst>
                </p14:cNvPr>
                <p14:cNvContentPartPr/>
                <p14:nvPr/>
              </p14:nvContentPartPr>
              <p14:xfrm>
                <a:off x="2015849" y="917489"/>
                <a:ext cx="65880" cy="146160"/>
              </p14:xfrm>
            </p:contentPart>
          </mc:Choice>
          <mc:Fallback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FD8BDA82-7795-5D4F-7538-B28EC266CB5E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2006849" y="908489"/>
                  <a:ext cx="83520" cy="163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E9AF649D-D46B-1BC2-DFF3-59C379927F92}"/>
              </a:ext>
            </a:extLst>
          </p:cNvPr>
          <p:cNvGrpSpPr/>
          <p:nvPr/>
        </p:nvGrpSpPr>
        <p:grpSpPr>
          <a:xfrm>
            <a:off x="2513369" y="802289"/>
            <a:ext cx="1066320" cy="322920"/>
            <a:chOff x="2513369" y="802289"/>
            <a:chExt cx="1066320" cy="322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0BF72F1D-5DD9-72B8-101D-2574F94A1612}"/>
                    </a:ext>
                  </a:extLst>
                </p14:cNvPr>
                <p14:cNvContentPartPr/>
                <p14:nvPr/>
              </p14:nvContentPartPr>
              <p14:xfrm>
                <a:off x="2513369" y="915689"/>
                <a:ext cx="114840" cy="150120"/>
              </p14:xfrm>
            </p:contentPart>
          </mc:Choice>
          <mc:Fallback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0BF72F1D-5DD9-72B8-101D-2574F94A1612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2504729" y="907049"/>
                  <a:ext cx="13248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9E5F152A-237F-FC6C-3715-B8775254CF5D}"/>
                    </a:ext>
                  </a:extLst>
                </p14:cNvPr>
                <p14:cNvContentPartPr/>
                <p14:nvPr/>
              </p14:nvContentPartPr>
              <p14:xfrm>
                <a:off x="2715689" y="949169"/>
                <a:ext cx="1800" cy="107640"/>
              </p14:xfrm>
            </p:contentPart>
          </mc:Choice>
          <mc:Fallback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9E5F152A-237F-FC6C-3715-B8775254CF5D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2706689" y="940529"/>
                  <a:ext cx="1944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BF6821FB-E114-C10B-8F89-01DD094FB022}"/>
                    </a:ext>
                  </a:extLst>
                </p14:cNvPr>
                <p14:cNvContentPartPr/>
                <p14:nvPr/>
              </p14:nvContentPartPr>
              <p14:xfrm>
                <a:off x="2735129" y="905249"/>
                <a:ext cx="123120" cy="219960"/>
              </p14:xfrm>
            </p:contentPart>
          </mc:Choice>
          <mc:Fallback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BF6821FB-E114-C10B-8F89-01DD094FB022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2726489" y="896249"/>
                  <a:ext cx="14076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EF442BF3-0C29-81AF-4CE3-80C376296353}"/>
                    </a:ext>
                  </a:extLst>
                </p14:cNvPr>
                <p14:cNvContentPartPr/>
                <p14:nvPr/>
              </p14:nvContentPartPr>
              <p14:xfrm>
                <a:off x="2959409" y="900569"/>
                <a:ext cx="118080" cy="167760"/>
              </p14:xfrm>
            </p:contentPart>
          </mc:Choice>
          <mc:Fallback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EF442BF3-0C29-81AF-4CE3-80C376296353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2950409" y="891569"/>
                  <a:ext cx="13572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2FE1BB45-956F-6058-829D-1D6A2DB4CC0C}"/>
                    </a:ext>
                  </a:extLst>
                </p14:cNvPr>
                <p14:cNvContentPartPr/>
                <p14:nvPr/>
              </p14:nvContentPartPr>
              <p14:xfrm>
                <a:off x="3212849" y="912089"/>
                <a:ext cx="5400" cy="141120"/>
              </p14:xfrm>
            </p:contentPart>
          </mc:Choice>
          <mc:Fallback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2FE1BB45-956F-6058-829D-1D6A2DB4CC0C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3204209" y="903449"/>
                  <a:ext cx="2304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55471427-A25D-1C2D-B570-F0DCFA20B121}"/>
                    </a:ext>
                  </a:extLst>
                </p14:cNvPr>
                <p14:cNvContentPartPr/>
                <p14:nvPr/>
              </p14:nvContentPartPr>
              <p14:xfrm>
                <a:off x="3192329" y="802289"/>
                <a:ext cx="8280" cy="25920"/>
              </p14:xfrm>
            </p:contentPart>
          </mc:Choice>
          <mc:Fallback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55471427-A25D-1C2D-B570-F0DCFA20B121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3183689" y="793649"/>
                  <a:ext cx="2592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A939D43F-5034-7DD9-BD1C-12DB645B548E}"/>
                    </a:ext>
                  </a:extLst>
                </p14:cNvPr>
                <p14:cNvContentPartPr/>
                <p14:nvPr/>
              </p14:nvContentPartPr>
              <p14:xfrm>
                <a:off x="3326969" y="891209"/>
                <a:ext cx="121320" cy="148680"/>
              </p14:xfrm>
            </p:contentPart>
          </mc:Choice>
          <mc:Fallback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A939D43F-5034-7DD9-BD1C-12DB645B548E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3318329" y="882569"/>
                  <a:ext cx="1389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1DA22FAA-8DA0-6EAA-5484-F4FB195BE932}"/>
                    </a:ext>
                  </a:extLst>
                </p14:cNvPr>
                <p14:cNvContentPartPr/>
                <p14:nvPr/>
              </p14:nvContentPartPr>
              <p14:xfrm>
                <a:off x="3575009" y="898049"/>
                <a:ext cx="4680" cy="154440"/>
              </p14:xfrm>
            </p:contentPart>
          </mc:Choice>
          <mc:Fallback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1DA22FAA-8DA0-6EAA-5484-F4FB195BE932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3566369" y="889049"/>
                  <a:ext cx="22320" cy="172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A1BE983-0140-7BA0-D367-F970336F864D}"/>
                  </a:ext>
                </a:extLst>
              </p14:cNvPr>
              <p14:cNvContentPartPr/>
              <p14:nvPr/>
            </p14:nvContentPartPr>
            <p14:xfrm>
              <a:off x="3877409" y="1069769"/>
              <a:ext cx="24120" cy="9396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A1BE983-0140-7BA0-D367-F970336F864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868409" y="1061129"/>
                <a:ext cx="41760" cy="111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13" name="Group 112">
            <a:extLst>
              <a:ext uri="{FF2B5EF4-FFF2-40B4-BE49-F238E27FC236}">
                <a16:creationId xmlns:a16="http://schemas.microsoft.com/office/drawing/2014/main" id="{F2004EE9-5349-3B7E-7ED4-4CD056006C5B}"/>
              </a:ext>
            </a:extLst>
          </p:cNvPr>
          <p:cNvGrpSpPr/>
          <p:nvPr/>
        </p:nvGrpSpPr>
        <p:grpSpPr>
          <a:xfrm>
            <a:off x="4182689" y="827129"/>
            <a:ext cx="798840" cy="276120"/>
            <a:chOff x="4182689" y="827129"/>
            <a:chExt cx="798840" cy="276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1E8576F1-84DA-50EF-387E-2620B1367D42}"/>
                    </a:ext>
                  </a:extLst>
                </p14:cNvPr>
                <p14:cNvContentPartPr/>
                <p14:nvPr/>
              </p14:nvContentPartPr>
              <p14:xfrm>
                <a:off x="4182689" y="957089"/>
                <a:ext cx="141840" cy="146160"/>
              </p14:xfrm>
            </p:contentPart>
          </mc:Choice>
          <mc:Fallback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1E8576F1-84DA-50EF-387E-2620B1367D42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4173689" y="948089"/>
                  <a:ext cx="15948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CA92FB5B-CBF0-9921-76EF-5D0688EA7252}"/>
                    </a:ext>
                  </a:extLst>
                </p14:cNvPr>
                <p14:cNvContentPartPr/>
                <p14:nvPr/>
              </p14:nvContentPartPr>
              <p14:xfrm>
                <a:off x="4201049" y="827129"/>
                <a:ext cx="9360" cy="54000"/>
              </p14:xfrm>
            </p:contentPart>
          </mc:Choice>
          <mc:Fallback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CA92FB5B-CBF0-9921-76EF-5D0688EA7252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4192049" y="818129"/>
                  <a:ext cx="2700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ECFAA1A9-B1F0-B71A-01E3-D7626D5B4617}"/>
                    </a:ext>
                  </a:extLst>
                </p14:cNvPr>
                <p14:cNvContentPartPr/>
                <p14:nvPr/>
              </p14:nvContentPartPr>
              <p14:xfrm>
                <a:off x="4364489" y="918569"/>
                <a:ext cx="172080" cy="170640"/>
              </p14:xfrm>
            </p:contentPart>
          </mc:Choice>
          <mc:Fallback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ECFAA1A9-B1F0-B71A-01E3-D7626D5B4617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4355489" y="909929"/>
                  <a:ext cx="1897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EA392416-5F9E-03AA-92C9-67C54B1840C2}"/>
                    </a:ext>
                  </a:extLst>
                </p14:cNvPr>
                <p14:cNvContentPartPr/>
                <p14:nvPr/>
              </p14:nvContentPartPr>
              <p14:xfrm>
                <a:off x="4601729" y="948449"/>
                <a:ext cx="133200" cy="131040"/>
              </p14:xfrm>
            </p:contentPart>
          </mc:Choice>
          <mc:Fallback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EA392416-5F9E-03AA-92C9-67C54B1840C2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4593089" y="939449"/>
                  <a:ext cx="15084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7789DA58-2AA3-FE30-1C93-B4B8C31A214D}"/>
                    </a:ext>
                  </a:extLst>
                </p14:cNvPr>
                <p14:cNvContentPartPr/>
                <p14:nvPr/>
              </p14:nvContentPartPr>
              <p14:xfrm>
                <a:off x="4733129" y="962849"/>
                <a:ext cx="50040" cy="126360"/>
              </p14:xfrm>
            </p:contentPart>
          </mc:Choice>
          <mc:Fallback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7789DA58-2AA3-FE30-1C93-B4B8C31A214D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4724129" y="953849"/>
                  <a:ext cx="676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24AE073A-A8F0-E6E0-988E-EA749396B369}"/>
                    </a:ext>
                  </a:extLst>
                </p14:cNvPr>
                <p14:cNvContentPartPr/>
                <p14:nvPr/>
              </p14:nvContentPartPr>
              <p14:xfrm>
                <a:off x="4878929" y="914969"/>
                <a:ext cx="102600" cy="158760"/>
              </p14:xfrm>
            </p:contentPart>
          </mc:Choice>
          <mc:Fallback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24AE073A-A8F0-E6E0-988E-EA749396B369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4869929" y="905969"/>
                  <a:ext cx="120240" cy="176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70C3C193-B6B1-1283-D359-189D8ED2A828}"/>
              </a:ext>
            </a:extLst>
          </p:cNvPr>
          <p:cNvGrpSpPr/>
          <p:nvPr/>
        </p:nvGrpSpPr>
        <p:grpSpPr>
          <a:xfrm>
            <a:off x="5343329" y="946289"/>
            <a:ext cx="619920" cy="183600"/>
            <a:chOff x="5343329" y="946289"/>
            <a:chExt cx="619920" cy="183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8CBFF653-13D1-7EB0-6400-934546F11A14}"/>
                    </a:ext>
                  </a:extLst>
                </p14:cNvPr>
                <p14:cNvContentPartPr/>
                <p14:nvPr/>
              </p14:nvContentPartPr>
              <p14:xfrm>
                <a:off x="5343329" y="976169"/>
                <a:ext cx="213120" cy="24120"/>
              </p14:xfrm>
            </p:contentPart>
          </mc:Choice>
          <mc:Fallback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8CBFF653-13D1-7EB0-6400-934546F11A14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5334689" y="967169"/>
                  <a:ext cx="2307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45074AB6-E864-AECF-CAEE-EAA60F1DD731}"/>
                    </a:ext>
                  </a:extLst>
                </p14:cNvPr>
                <p14:cNvContentPartPr/>
                <p14:nvPr/>
              </p14:nvContentPartPr>
              <p14:xfrm>
                <a:off x="5475809" y="958889"/>
                <a:ext cx="31320" cy="171000"/>
              </p14:xfrm>
            </p:contentPart>
          </mc:Choice>
          <mc:Fallback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45074AB6-E864-AECF-CAEE-EAA60F1DD731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5467169" y="950249"/>
                  <a:ext cx="489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92F1BE20-04B0-34D6-6B3E-EDDBDD918D4B}"/>
                    </a:ext>
                  </a:extLst>
                </p14:cNvPr>
                <p14:cNvContentPartPr/>
                <p14:nvPr/>
              </p14:nvContentPartPr>
              <p14:xfrm>
                <a:off x="5622329" y="997409"/>
                <a:ext cx="135360" cy="114480"/>
              </p14:xfrm>
            </p:contentPart>
          </mc:Choice>
          <mc:Fallback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92F1BE20-04B0-34D6-6B3E-EDDBDD918D4B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5613329" y="988409"/>
                  <a:ext cx="15300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9A103F3A-437B-A602-A35F-D6A21D16CDBD}"/>
                    </a:ext>
                  </a:extLst>
                </p14:cNvPr>
                <p14:cNvContentPartPr/>
                <p14:nvPr/>
              </p14:nvContentPartPr>
              <p14:xfrm>
                <a:off x="5841929" y="946289"/>
                <a:ext cx="121320" cy="142560"/>
              </p14:xfrm>
            </p:contentPart>
          </mc:Choice>
          <mc:Fallback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9A103F3A-437B-A602-A35F-D6A21D16CDBD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5832929" y="937289"/>
                  <a:ext cx="138960" cy="16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40E8AB2B-7AFC-BDE5-5445-90A7BAC53ACF}"/>
              </a:ext>
            </a:extLst>
          </p:cNvPr>
          <p:cNvGrpSpPr/>
          <p:nvPr/>
        </p:nvGrpSpPr>
        <p:grpSpPr>
          <a:xfrm>
            <a:off x="6350249" y="809849"/>
            <a:ext cx="1486800" cy="409680"/>
            <a:chOff x="6350249" y="809849"/>
            <a:chExt cx="1486800" cy="409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2613CE17-9BE8-0853-B236-492483DB5AE0}"/>
                    </a:ext>
                  </a:extLst>
                </p14:cNvPr>
                <p14:cNvContentPartPr/>
                <p14:nvPr/>
              </p14:nvContentPartPr>
              <p14:xfrm>
                <a:off x="6350249" y="828569"/>
                <a:ext cx="164880" cy="277920"/>
              </p14:xfrm>
            </p:contentPart>
          </mc:Choice>
          <mc:Fallback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2613CE17-9BE8-0853-B236-492483DB5AE0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6341609" y="819929"/>
                  <a:ext cx="18252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4D9F7466-DBD9-E783-06F2-607FBAB112FC}"/>
                    </a:ext>
                  </a:extLst>
                </p14:cNvPr>
                <p14:cNvContentPartPr/>
                <p14:nvPr/>
              </p14:nvContentPartPr>
              <p14:xfrm>
                <a:off x="6596489" y="963929"/>
                <a:ext cx="19080" cy="125640"/>
              </p14:xfrm>
            </p:contentPart>
          </mc:Choice>
          <mc:Fallback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4D9F7466-DBD9-E783-06F2-607FBAB112FC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6587849" y="955289"/>
                  <a:ext cx="3672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41C58AF5-A3A1-7A22-43ED-A49C10D78F5E}"/>
                    </a:ext>
                  </a:extLst>
                </p14:cNvPr>
                <p14:cNvContentPartPr/>
                <p14:nvPr/>
              </p14:nvContentPartPr>
              <p14:xfrm>
                <a:off x="6701609" y="956369"/>
                <a:ext cx="278280" cy="141120"/>
              </p14:xfrm>
            </p:contentPart>
          </mc:Choice>
          <mc:Fallback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41C58AF5-A3A1-7A22-43ED-A49C10D78F5E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6692969" y="947369"/>
                  <a:ext cx="2959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DD5AE98E-2360-4357-1510-74AEF9AF0243}"/>
                    </a:ext>
                  </a:extLst>
                </p14:cNvPr>
                <p14:cNvContentPartPr/>
                <p14:nvPr/>
              </p14:nvContentPartPr>
              <p14:xfrm>
                <a:off x="7087169" y="956729"/>
                <a:ext cx="133200" cy="262800"/>
              </p14:xfrm>
            </p:contentPart>
          </mc:Choice>
          <mc:Fallback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DD5AE98E-2360-4357-1510-74AEF9AF0243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7078529" y="947729"/>
                  <a:ext cx="15084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FA100D70-BC39-124C-DBA8-DF4CBA9E9DA1}"/>
                    </a:ext>
                  </a:extLst>
                </p14:cNvPr>
                <p14:cNvContentPartPr/>
                <p14:nvPr/>
              </p14:nvContentPartPr>
              <p14:xfrm>
                <a:off x="7293449" y="976889"/>
                <a:ext cx="124920" cy="113760"/>
              </p14:xfrm>
            </p:contentPart>
          </mc:Choice>
          <mc:Fallback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FA100D70-BC39-124C-DBA8-DF4CBA9E9DA1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7284809" y="968249"/>
                  <a:ext cx="1425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176D0675-E248-7148-8EC0-231F39E94121}"/>
                    </a:ext>
                  </a:extLst>
                </p14:cNvPr>
                <p14:cNvContentPartPr/>
                <p14:nvPr/>
              </p14:nvContentPartPr>
              <p14:xfrm>
                <a:off x="7484609" y="943769"/>
                <a:ext cx="152280" cy="134280"/>
              </p14:xfrm>
            </p:contentPart>
          </mc:Choice>
          <mc:Fallback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176D0675-E248-7148-8EC0-231F39E94121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7475609" y="934769"/>
                  <a:ext cx="16992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FE9AADEE-07DD-E1F9-63D5-3E74942FEDE0}"/>
                    </a:ext>
                  </a:extLst>
                </p14:cNvPr>
                <p14:cNvContentPartPr/>
                <p14:nvPr/>
              </p14:nvContentPartPr>
              <p14:xfrm>
                <a:off x="7473089" y="809849"/>
                <a:ext cx="6840" cy="30600"/>
              </p14:xfrm>
            </p:contentPart>
          </mc:Choice>
          <mc:Fallback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FE9AADEE-07DD-E1F9-63D5-3E74942FEDE0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7464089" y="800849"/>
                  <a:ext cx="2448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B48F543B-78C4-3D8B-ED20-BBE204CBA09B}"/>
                    </a:ext>
                  </a:extLst>
                </p14:cNvPr>
                <p14:cNvContentPartPr/>
                <p14:nvPr/>
              </p14:nvContentPartPr>
              <p14:xfrm>
                <a:off x="7715729" y="928649"/>
                <a:ext cx="121320" cy="146520"/>
              </p14:xfrm>
            </p:contentPart>
          </mc:Choice>
          <mc:Fallback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B48F543B-78C4-3D8B-ED20-BBE204CBA09B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7707089" y="920009"/>
                  <a:ext cx="138960" cy="164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7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7F8D4C6-3020-C0B6-8A99-466F84E2A0A2}"/>
                  </a:ext>
                </a:extLst>
              </p14:cNvPr>
              <p14:cNvContentPartPr/>
              <p14:nvPr/>
            </p14:nvContentPartPr>
            <p14:xfrm>
              <a:off x="8144489" y="1077689"/>
              <a:ext cx="35640" cy="115920"/>
            </p14:xfrm>
          </p:contentPart>
        </mc:Choice>
        <mc:Fallback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7F8D4C6-3020-C0B6-8A99-466F84E2A0A2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8135489" y="1069049"/>
                <a:ext cx="5328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CB26CD1-F5C2-76BB-DBA2-5A3B9FFCAB96}"/>
                  </a:ext>
                </a:extLst>
              </p14:cNvPr>
              <p14:cNvContentPartPr/>
              <p14:nvPr/>
            </p14:nvContentPartPr>
            <p14:xfrm>
              <a:off x="8401169" y="822809"/>
              <a:ext cx="124200" cy="28836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CB26CD1-F5C2-76BB-DBA2-5A3B9FFCAB9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392169" y="814169"/>
                <a:ext cx="141840" cy="30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C0AFB24-475B-688C-B1F1-A7ED24821E3D}"/>
                  </a:ext>
                </a:extLst>
              </p14:cNvPr>
              <p14:cNvContentPartPr/>
              <p14:nvPr/>
            </p14:nvContentPartPr>
            <p14:xfrm>
              <a:off x="8676209" y="1004249"/>
              <a:ext cx="360" cy="12096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C0AFB24-475B-688C-B1F1-A7ED24821E3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667569" y="995609"/>
                <a:ext cx="1800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E7093E9-F3AA-28DE-A290-8B27B7D64596}"/>
                  </a:ext>
                </a:extLst>
              </p14:cNvPr>
              <p14:cNvContentPartPr/>
              <p14:nvPr/>
            </p14:nvContentPartPr>
            <p14:xfrm>
              <a:off x="8665409" y="868169"/>
              <a:ext cx="7560" cy="2232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E7093E9-F3AA-28DE-A290-8B27B7D6459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656769" y="859529"/>
                <a:ext cx="25200" cy="39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35" name="Group 134">
            <a:extLst>
              <a:ext uri="{FF2B5EF4-FFF2-40B4-BE49-F238E27FC236}">
                <a16:creationId xmlns:a16="http://schemas.microsoft.com/office/drawing/2014/main" id="{02B93940-E936-CA4A-A9A9-A891825696BC}"/>
              </a:ext>
            </a:extLst>
          </p:cNvPr>
          <p:cNvGrpSpPr/>
          <p:nvPr/>
        </p:nvGrpSpPr>
        <p:grpSpPr>
          <a:xfrm>
            <a:off x="8824889" y="961409"/>
            <a:ext cx="730440" cy="155160"/>
            <a:chOff x="8824889" y="961409"/>
            <a:chExt cx="730440" cy="155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E5078CBF-7F5C-9FAE-ADE7-8F8F116F169A}"/>
                    </a:ext>
                  </a:extLst>
                </p14:cNvPr>
                <p14:cNvContentPartPr/>
                <p14:nvPr/>
              </p14:nvContentPartPr>
              <p14:xfrm>
                <a:off x="8824889" y="961409"/>
                <a:ext cx="104400" cy="145800"/>
              </p14:xfrm>
            </p:contentPart>
          </mc:Choice>
          <mc:Fallback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E5078CBF-7F5C-9FAE-ADE7-8F8F116F169A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8816249" y="952769"/>
                  <a:ext cx="1220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9D5BE62C-725F-E1C0-33E0-2486EFB06683}"/>
                    </a:ext>
                  </a:extLst>
                </p14:cNvPr>
                <p14:cNvContentPartPr/>
                <p14:nvPr/>
              </p14:nvContentPartPr>
              <p14:xfrm>
                <a:off x="9018209" y="1000649"/>
                <a:ext cx="122760" cy="109800"/>
              </p14:xfrm>
            </p:contentPart>
          </mc:Choice>
          <mc:Fallback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9D5BE62C-725F-E1C0-33E0-2486EFB06683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009569" y="992009"/>
                  <a:ext cx="14040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2DA152ED-CD1B-29DC-0529-9B842495AF3C}"/>
                    </a:ext>
                  </a:extLst>
                </p14:cNvPr>
                <p14:cNvContentPartPr/>
                <p14:nvPr/>
              </p14:nvContentPartPr>
              <p14:xfrm>
                <a:off x="9216569" y="993449"/>
                <a:ext cx="108000" cy="119520"/>
              </p14:xfrm>
            </p:contentPart>
          </mc:Choice>
          <mc:Fallback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2DA152ED-CD1B-29DC-0529-9B842495AF3C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207929" y="984449"/>
                  <a:ext cx="12564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15457F8F-F628-1EA5-38C5-87C38F8CE3BA}"/>
                    </a:ext>
                  </a:extLst>
                </p14:cNvPr>
                <p14:cNvContentPartPr/>
                <p14:nvPr/>
              </p14:nvContentPartPr>
              <p14:xfrm>
                <a:off x="9439049" y="1002089"/>
                <a:ext cx="116280" cy="114480"/>
              </p14:xfrm>
            </p:contentPart>
          </mc:Choice>
          <mc:Fallback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15457F8F-F628-1EA5-38C5-87C38F8CE3BA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9430409" y="993089"/>
                  <a:ext cx="133920" cy="132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8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BCD888C-3688-9FC0-6ED9-F167A0337481}"/>
                  </a:ext>
                </a:extLst>
              </p14:cNvPr>
              <p14:cNvContentPartPr/>
              <p14:nvPr/>
            </p14:nvContentPartPr>
            <p14:xfrm>
              <a:off x="9924689" y="975809"/>
              <a:ext cx="122400" cy="151560"/>
            </p14:xfrm>
          </p:contentPart>
        </mc:Choice>
        <mc:Fallback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BCD888C-3688-9FC0-6ED9-F167A0337481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9916049" y="966809"/>
                <a:ext cx="140040" cy="169200"/>
              </a:xfrm>
              <a:prstGeom prst="rect">
                <a:avLst/>
              </a:prstGeom>
            </p:spPr>
          </p:pic>
        </mc:Fallback>
      </mc:AlternateContent>
      <p:grpSp>
        <p:nvGrpSpPr>
          <p:cNvPr id="134" name="Group 133">
            <a:extLst>
              <a:ext uri="{FF2B5EF4-FFF2-40B4-BE49-F238E27FC236}">
                <a16:creationId xmlns:a16="http://schemas.microsoft.com/office/drawing/2014/main" id="{18928C89-C748-A720-11CB-20E5D29B9D55}"/>
              </a:ext>
            </a:extLst>
          </p:cNvPr>
          <p:cNvGrpSpPr/>
          <p:nvPr/>
        </p:nvGrpSpPr>
        <p:grpSpPr>
          <a:xfrm>
            <a:off x="10196489" y="863489"/>
            <a:ext cx="846720" cy="328680"/>
            <a:chOff x="10196489" y="863489"/>
            <a:chExt cx="846720" cy="328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1C999215-C704-E1E2-D4D5-289D28D92D41}"/>
                    </a:ext>
                  </a:extLst>
                </p14:cNvPr>
                <p14:cNvContentPartPr/>
                <p14:nvPr/>
              </p14:nvContentPartPr>
              <p14:xfrm>
                <a:off x="10196489" y="1012169"/>
                <a:ext cx="18000" cy="81360"/>
              </p14:xfrm>
            </p:contentPart>
          </mc:Choice>
          <mc:Fallback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1C999215-C704-E1E2-D4D5-289D28D92D41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0187849" y="1003169"/>
                  <a:ext cx="356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1B96F701-A466-7CB4-99DA-5860081EE39F}"/>
                    </a:ext>
                  </a:extLst>
                </p14:cNvPr>
                <p14:cNvContentPartPr/>
                <p14:nvPr/>
              </p14:nvContentPartPr>
              <p14:xfrm>
                <a:off x="10221689" y="963569"/>
                <a:ext cx="118080" cy="228600"/>
              </p14:xfrm>
            </p:contentPart>
          </mc:Choice>
          <mc:Fallback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1B96F701-A466-7CB4-99DA-5860081EE39F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10212689" y="954929"/>
                  <a:ext cx="13572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11E6C872-430E-9861-ED35-FE566AF2FDA3}"/>
                    </a:ext>
                  </a:extLst>
                </p14:cNvPr>
                <p14:cNvContentPartPr/>
                <p14:nvPr/>
              </p14:nvContentPartPr>
              <p14:xfrm>
                <a:off x="10427969" y="1006409"/>
                <a:ext cx="115560" cy="112320"/>
              </p14:xfrm>
            </p:contentPart>
          </mc:Choice>
          <mc:Fallback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11E6C872-430E-9861-ED35-FE566AF2FDA3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0419329" y="997769"/>
                  <a:ext cx="1332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908C90F6-4722-27DF-B344-714729A5D8B5}"/>
                    </a:ext>
                  </a:extLst>
                </p14:cNvPr>
                <p14:cNvContentPartPr/>
                <p14:nvPr/>
              </p14:nvContentPartPr>
              <p14:xfrm>
                <a:off x="10449569" y="863489"/>
                <a:ext cx="2880" cy="8280"/>
              </p14:xfrm>
            </p:contentPart>
          </mc:Choice>
          <mc:Fallback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908C90F6-4722-27DF-B344-714729A5D8B5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0440929" y="854489"/>
                  <a:ext cx="205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3B48337B-C3D5-0DD4-4568-B37BA399A2FA}"/>
                    </a:ext>
                  </a:extLst>
                </p14:cNvPr>
                <p14:cNvContentPartPr/>
                <p14:nvPr/>
              </p14:nvContentPartPr>
              <p14:xfrm>
                <a:off x="10617689" y="872129"/>
                <a:ext cx="144360" cy="263880"/>
              </p14:xfrm>
            </p:contentPart>
          </mc:Choice>
          <mc:Fallback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3B48337B-C3D5-0DD4-4568-B37BA399A2FA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10609049" y="863129"/>
                  <a:ext cx="16200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FEBB21C4-018C-301C-1C2A-0C4DE1DC1A29}"/>
                    </a:ext>
                  </a:extLst>
                </p14:cNvPr>
                <p14:cNvContentPartPr/>
                <p14:nvPr/>
              </p14:nvContentPartPr>
              <p14:xfrm>
                <a:off x="10823609" y="994889"/>
                <a:ext cx="108360" cy="113760"/>
              </p14:xfrm>
            </p:contentPart>
          </mc:Choice>
          <mc:Fallback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FEBB21C4-018C-301C-1C2A-0C4DE1DC1A29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10814609" y="985889"/>
                  <a:ext cx="12600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C38971A7-E6F0-43A9-1D61-0E227BA05109}"/>
                    </a:ext>
                  </a:extLst>
                </p14:cNvPr>
                <p14:cNvContentPartPr/>
                <p14:nvPr/>
              </p14:nvContentPartPr>
              <p14:xfrm>
                <a:off x="11032409" y="975449"/>
                <a:ext cx="10800" cy="126720"/>
              </p14:xfrm>
            </p:contentPart>
          </mc:Choice>
          <mc:Fallback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C38971A7-E6F0-43A9-1D61-0E227BA05109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1023769" y="966809"/>
                  <a:ext cx="28440" cy="14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E4D88FAA-0C73-2EB6-438E-A8D93FD04551}"/>
              </a:ext>
            </a:extLst>
          </p:cNvPr>
          <p:cNvGrpSpPr/>
          <p:nvPr/>
        </p:nvGrpSpPr>
        <p:grpSpPr>
          <a:xfrm>
            <a:off x="11165249" y="960329"/>
            <a:ext cx="332280" cy="183240"/>
            <a:chOff x="11165249" y="960329"/>
            <a:chExt cx="332280" cy="183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77D5BC67-F01D-F9B1-355D-41B7176BD1D7}"/>
                    </a:ext>
                  </a:extLst>
                </p14:cNvPr>
                <p14:cNvContentPartPr/>
                <p14:nvPr/>
              </p14:nvContentPartPr>
              <p14:xfrm>
                <a:off x="11165249" y="1007849"/>
                <a:ext cx="10080" cy="75240"/>
              </p14:xfrm>
            </p:contentPart>
          </mc:Choice>
          <mc:Fallback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77D5BC67-F01D-F9B1-355D-41B7176BD1D7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1156249" y="998849"/>
                  <a:ext cx="2772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9D4703C7-C08E-A458-F9E1-ABBC86DA3939}"/>
                    </a:ext>
                  </a:extLst>
                </p14:cNvPr>
                <p14:cNvContentPartPr/>
                <p14:nvPr/>
              </p14:nvContentPartPr>
              <p14:xfrm>
                <a:off x="11169929" y="960329"/>
                <a:ext cx="132480" cy="183240"/>
              </p14:xfrm>
            </p:contentPart>
          </mc:Choice>
          <mc:Fallback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9D4703C7-C08E-A458-F9E1-ABBC86DA3939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1160929" y="951689"/>
                  <a:ext cx="15012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FE05B336-2066-61A2-6518-F1B84B59D2F4}"/>
                    </a:ext>
                  </a:extLst>
                </p14:cNvPr>
                <p14:cNvContentPartPr/>
                <p14:nvPr/>
              </p14:nvContentPartPr>
              <p14:xfrm>
                <a:off x="11375489" y="989849"/>
                <a:ext cx="122040" cy="121680"/>
              </p14:xfrm>
            </p:contentPart>
          </mc:Choice>
          <mc:Fallback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FE05B336-2066-61A2-6518-F1B84B59D2F4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1366489" y="981209"/>
                  <a:ext cx="139680" cy="139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E8AB5C86-C6BF-D2BC-151F-548B4EEA14AC}"/>
              </a:ext>
            </a:extLst>
          </p:cNvPr>
          <p:cNvGrpSpPr/>
          <p:nvPr/>
        </p:nvGrpSpPr>
        <p:grpSpPr>
          <a:xfrm>
            <a:off x="247889" y="911009"/>
            <a:ext cx="1401480" cy="856440"/>
            <a:chOff x="247889" y="911009"/>
            <a:chExt cx="1401480" cy="856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F980B34A-56A5-EDE4-D4E3-F62B3650DA2C}"/>
                    </a:ext>
                  </a:extLst>
                </p14:cNvPr>
                <p14:cNvContentPartPr/>
                <p14:nvPr/>
              </p14:nvContentPartPr>
              <p14:xfrm>
                <a:off x="247889" y="992729"/>
                <a:ext cx="170640" cy="179280"/>
              </p14:xfrm>
            </p:contentPart>
          </mc:Choice>
          <mc:Fallback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F980B34A-56A5-EDE4-D4E3-F62B3650DA2C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239249" y="983729"/>
                  <a:ext cx="18828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5621D5AF-6CF7-A247-6773-F85722C147DD}"/>
                    </a:ext>
                  </a:extLst>
                </p14:cNvPr>
                <p14:cNvContentPartPr/>
                <p14:nvPr/>
              </p14:nvContentPartPr>
              <p14:xfrm>
                <a:off x="448049" y="990929"/>
                <a:ext cx="107280" cy="343080"/>
              </p14:xfrm>
            </p:contentPart>
          </mc:Choice>
          <mc:Fallback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5621D5AF-6CF7-A247-6773-F85722C147DD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439409" y="982289"/>
                  <a:ext cx="124920" cy="36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E6C6977F-A7B4-60CB-2A9D-4D9F2055D69D}"/>
                    </a:ext>
                  </a:extLst>
                </p14:cNvPr>
                <p14:cNvContentPartPr/>
                <p14:nvPr/>
              </p14:nvContentPartPr>
              <p14:xfrm>
                <a:off x="657209" y="994529"/>
                <a:ext cx="9360" cy="132480"/>
              </p14:xfrm>
            </p:contentPart>
          </mc:Choice>
          <mc:Fallback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E6C6977F-A7B4-60CB-2A9D-4D9F2055D69D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648209" y="985529"/>
                  <a:ext cx="270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093F86A5-1DF9-E8D2-7A07-B866D0D19EE8}"/>
                    </a:ext>
                  </a:extLst>
                </p14:cNvPr>
                <p14:cNvContentPartPr/>
                <p14:nvPr/>
              </p14:nvContentPartPr>
              <p14:xfrm>
                <a:off x="760529" y="912089"/>
                <a:ext cx="156600" cy="206280"/>
              </p14:xfrm>
            </p:contentPart>
          </mc:Choice>
          <mc:Fallback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093F86A5-1DF9-E8D2-7A07-B866D0D19EE8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751889" y="903089"/>
                  <a:ext cx="17424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3012B3D1-58A0-5C1B-05D5-A22ABB5EA872}"/>
                    </a:ext>
                  </a:extLst>
                </p14:cNvPr>
                <p14:cNvContentPartPr/>
                <p14:nvPr/>
              </p14:nvContentPartPr>
              <p14:xfrm>
                <a:off x="968609" y="1019369"/>
                <a:ext cx="150120" cy="119160"/>
              </p14:xfrm>
            </p:contentPart>
          </mc:Choice>
          <mc:Fallback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3012B3D1-58A0-5C1B-05D5-A22ABB5EA872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959969" y="1010369"/>
                  <a:ext cx="16776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EC211FF1-D5F0-4AA9-2084-51EDD43553B9}"/>
                    </a:ext>
                  </a:extLst>
                </p14:cNvPr>
                <p14:cNvContentPartPr/>
                <p14:nvPr/>
              </p14:nvContentPartPr>
              <p14:xfrm>
                <a:off x="957449" y="911009"/>
                <a:ext cx="29880" cy="362880"/>
              </p14:xfrm>
            </p:contentPart>
          </mc:Choice>
          <mc:Fallback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EC211FF1-D5F0-4AA9-2084-51EDD43553B9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948809" y="902369"/>
                  <a:ext cx="47520" cy="38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2DE3FD94-7F78-EC8F-66B0-4E3C492C0DFE}"/>
                    </a:ext>
                  </a:extLst>
                </p14:cNvPr>
                <p14:cNvContentPartPr/>
                <p14:nvPr/>
              </p14:nvContentPartPr>
              <p14:xfrm>
                <a:off x="1185329" y="997049"/>
                <a:ext cx="119880" cy="128160"/>
              </p14:xfrm>
            </p:contentPart>
          </mc:Choice>
          <mc:Fallback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2DE3FD94-7F78-EC8F-66B0-4E3C492C0DFE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176689" y="988409"/>
                  <a:ext cx="13752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1A4A1BED-9478-E1C4-0ABB-EA4F9F0B7581}"/>
                    </a:ext>
                  </a:extLst>
                </p14:cNvPr>
                <p14:cNvContentPartPr/>
                <p14:nvPr/>
              </p14:nvContentPartPr>
              <p14:xfrm>
                <a:off x="1382969" y="1013969"/>
                <a:ext cx="2520" cy="119160"/>
              </p14:xfrm>
            </p:contentPart>
          </mc:Choice>
          <mc:Fallback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1A4A1BED-9478-E1C4-0ABB-EA4F9F0B7581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373969" y="1004969"/>
                  <a:ext cx="2016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3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759F4803-17A6-D33B-73BA-E5EE65A51C92}"/>
                    </a:ext>
                  </a:extLst>
                </p14:cNvPr>
                <p14:cNvContentPartPr/>
                <p14:nvPr/>
              </p14:nvContentPartPr>
              <p14:xfrm>
                <a:off x="1330049" y="920729"/>
                <a:ext cx="360" cy="7200"/>
              </p14:xfrm>
            </p:contentPart>
          </mc:Choice>
          <mc:Fallback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759F4803-17A6-D33B-73BA-E5EE65A51C92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321409" y="912089"/>
                  <a:ext cx="180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5BF580BD-D6E5-3337-A693-E0A5A8C9D426}"/>
                    </a:ext>
                  </a:extLst>
                </p14:cNvPr>
                <p14:cNvContentPartPr/>
                <p14:nvPr/>
              </p14:nvContentPartPr>
              <p14:xfrm>
                <a:off x="481529" y="1496729"/>
                <a:ext cx="187200" cy="165600"/>
              </p14:xfrm>
            </p:contentPart>
          </mc:Choice>
          <mc:Fallback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5BF580BD-D6E5-3337-A693-E0A5A8C9D426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472529" y="1487729"/>
                  <a:ext cx="20484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BD4CC911-0194-4B78-8C53-B60916E5EAEA}"/>
                    </a:ext>
                  </a:extLst>
                </p14:cNvPr>
                <p14:cNvContentPartPr/>
                <p14:nvPr/>
              </p14:nvContentPartPr>
              <p14:xfrm>
                <a:off x="492689" y="1449929"/>
                <a:ext cx="21600" cy="317520"/>
              </p14:xfrm>
            </p:contentPart>
          </mc:Choice>
          <mc:Fallback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BD4CC911-0194-4B78-8C53-B60916E5EAEA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484049" y="1440929"/>
                  <a:ext cx="3924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DD2275E6-C28D-2FF6-F471-415821E37180}"/>
                    </a:ext>
                  </a:extLst>
                </p14:cNvPr>
                <p14:cNvContentPartPr/>
                <p14:nvPr/>
              </p14:nvContentPartPr>
              <p14:xfrm>
                <a:off x="715889" y="1498169"/>
                <a:ext cx="166320" cy="142560"/>
              </p14:xfrm>
            </p:contentPart>
          </mc:Choice>
          <mc:Fallback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DD2275E6-C28D-2FF6-F471-415821E37180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707249" y="1489529"/>
                  <a:ext cx="18396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917BEAA8-01F3-5512-371D-0E31B55A970D}"/>
                    </a:ext>
                  </a:extLst>
                </p14:cNvPr>
                <p14:cNvContentPartPr/>
                <p14:nvPr/>
              </p14:nvContentPartPr>
              <p14:xfrm>
                <a:off x="988769" y="1341209"/>
                <a:ext cx="116640" cy="278640"/>
              </p14:xfrm>
            </p:contentPart>
          </mc:Choice>
          <mc:Fallback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917BEAA8-01F3-5512-371D-0E31B55A970D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979769" y="1332209"/>
                  <a:ext cx="134280" cy="29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334796EF-F393-3A0C-2428-23C4FBFD3968}"/>
                    </a:ext>
                  </a:extLst>
                </p14:cNvPr>
                <p14:cNvContentPartPr/>
                <p14:nvPr/>
              </p14:nvContentPartPr>
              <p14:xfrm>
                <a:off x="1211609" y="1434809"/>
                <a:ext cx="116280" cy="177840"/>
              </p14:xfrm>
            </p:contentPart>
          </mc:Choice>
          <mc:Fallback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334796EF-F393-3A0C-2428-23C4FBFD3968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202969" y="1425809"/>
                  <a:ext cx="13392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DF4DE234-02DF-EA89-B896-E77A523B0DA4}"/>
                    </a:ext>
                  </a:extLst>
                </p14:cNvPr>
                <p14:cNvContentPartPr/>
                <p14:nvPr/>
              </p14:nvContentPartPr>
              <p14:xfrm>
                <a:off x="1246889" y="1332569"/>
                <a:ext cx="5400" cy="5040"/>
              </p14:xfrm>
            </p:contentPart>
          </mc:Choice>
          <mc:Fallback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DF4DE234-02DF-EA89-B896-E77A523B0DA4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237889" y="1323929"/>
                  <a:ext cx="230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5A225A58-DFD4-632A-BB5E-3FA4046C4878}"/>
                    </a:ext>
                  </a:extLst>
                </p14:cNvPr>
                <p14:cNvContentPartPr/>
                <p14:nvPr/>
              </p14:nvContentPartPr>
              <p14:xfrm>
                <a:off x="1416089" y="1415729"/>
                <a:ext cx="105840" cy="147600"/>
              </p14:xfrm>
            </p:contentPart>
          </mc:Choice>
          <mc:Fallback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5A225A58-DFD4-632A-BB5E-3FA4046C4878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1407089" y="1406729"/>
                  <a:ext cx="12348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E92309CA-9D8D-B8C2-546F-64DA56EA7B99}"/>
                    </a:ext>
                  </a:extLst>
                </p14:cNvPr>
                <p14:cNvContentPartPr/>
                <p14:nvPr/>
              </p14:nvContentPartPr>
              <p14:xfrm>
                <a:off x="1645769" y="1593569"/>
                <a:ext cx="3600" cy="1800"/>
              </p14:xfrm>
            </p:contentPart>
          </mc:Choice>
          <mc:Fallback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E92309CA-9D8D-B8C2-546F-64DA56EA7B9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636769" y="1584569"/>
                  <a:ext cx="21240" cy="19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39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39061A9-74CD-376F-A56E-860DA45266D0}"/>
                  </a:ext>
                </a:extLst>
              </p14:cNvPr>
              <p14:cNvContentPartPr/>
              <p14:nvPr/>
            </p14:nvContentPartPr>
            <p14:xfrm>
              <a:off x="180209" y="563609"/>
              <a:ext cx="7560" cy="1800"/>
            </p14:xfrm>
          </p:contentPart>
        </mc:Choice>
        <mc:Fallback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39061A9-74CD-376F-A56E-860DA45266D0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117569" y="500969"/>
                <a:ext cx="13320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1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A5C9C8B-40DB-2857-9075-6BCA8D029E7B}"/>
                  </a:ext>
                </a:extLst>
              </p14:cNvPr>
              <p14:cNvContentPartPr/>
              <p14:nvPr/>
            </p14:nvContentPartPr>
            <p14:xfrm>
              <a:off x="232409" y="2085689"/>
              <a:ext cx="19080" cy="9360"/>
            </p14:xfrm>
          </p:contentPart>
        </mc:Choice>
        <mc:Fallback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A5C9C8B-40DB-2857-9075-6BCA8D029E7B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169409" y="2023049"/>
                <a:ext cx="144720" cy="135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55" name="Group 154">
            <a:extLst>
              <a:ext uri="{FF2B5EF4-FFF2-40B4-BE49-F238E27FC236}">
                <a16:creationId xmlns:a16="http://schemas.microsoft.com/office/drawing/2014/main" id="{9D9D51FD-D056-79FE-5145-1B735A9F58A3}"/>
              </a:ext>
            </a:extLst>
          </p:cNvPr>
          <p:cNvGrpSpPr/>
          <p:nvPr/>
        </p:nvGrpSpPr>
        <p:grpSpPr>
          <a:xfrm>
            <a:off x="585929" y="1888769"/>
            <a:ext cx="1010880" cy="337320"/>
            <a:chOff x="585929" y="1888769"/>
            <a:chExt cx="1010880" cy="337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3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2CC28101-6C16-016E-9196-AB90E79BF4FC}"/>
                    </a:ext>
                  </a:extLst>
                </p14:cNvPr>
                <p14:cNvContentPartPr/>
                <p14:nvPr/>
              </p14:nvContentPartPr>
              <p14:xfrm>
                <a:off x="585929" y="1950689"/>
                <a:ext cx="4680" cy="275400"/>
              </p14:xfrm>
            </p:contentPart>
          </mc:Choice>
          <mc:Fallback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2CC28101-6C16-016E-9196-AB90E79BF4FC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576929" y="1941689"/>
                  <a:ext cx="22320" cy="29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5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F69CA2A9-2DD0-CA0C-FC14-7E613AC9FA47}"/>
                    </a:ext>
                  </a:extLst>
                </p14:cNvPr>
                <p14:cNvContentPartPr/>
                <p14:nvPr/>
              </p14:nvContentPartPr>
              <p14:xfrm>
                <a:off x="591689" y="1957529"/>
                <a:ext cx="162720" cy="258480"/>
              </p14:xfrm>
            </p:contentPart>
          </mc:Choice>
          <mc:Fallback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F69CA2A9-2DD0-CA0C-FC14-7E613AC9FA47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583049" y="1948889"/>
                  <a:ext cx="18036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7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A402FFB1-1851-662C-8D87-2205A5042ABA}"/>
                    </a:ext>
                  </a:extLst>
                </p14:cNvPr>
                <p14:cNvContentPartPr/>
                <p14:nvPr/>
              </p14:nvContentPartPr>
              <p14:xfrm>
                <a:off x="827489" y="2043209"/>
                <a:ext cx="129600" cy="163800"/>
              </p14:xfrm>
            </p:contentPart>
          </mc:Choice>
          <mc:Fallback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A402FFB1-1851-662C-8D87-2205A5042ABA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818489" y="2034569"/>
                  <a:ext cx="14724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9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7B23D00A-0B40-1C1A-12CB-70565A365EB4}"/>
                    </a:ext>
                  </a:extLst>
                </p14:cNvPr>
                <p14:cNvContentPartPr/>
                <p14:nvPr/>
              </p14:nvContentPartPr>
              <p14:xfrm>
                <a:off x="1032329" y="2033489"/>
                <a:ext cx="12600" cy="163440"/>
              </p14:xfrm>
            </p:contentPart>
          </mc:Choice>
          <mc:Fallback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7B23D00A-0B40-1C1A-12CB-70565A365EB4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1023689" y="2024849"/>
                  <a:ext cx="3024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1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4FCC93F3-0009-4F9D-665D-89257400A3C1}"/>
                    </a:ext>
                  </a:extLst>
                </p14:cNvPr>
                <p14:cNvContentPartPr/>
                <p14:nvPr/>
              </p14:nvContentPartPr>
              <p14:xfrm>
                <a:off x="1136009" y="2019089"/>
                <a:ext cx="100800" cy="159120"/>
              </p14:xfrm>
            </p:contentPart>
          </mc:Choice>
          <mc:Fallback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4FCC93F3-0009-4F9D-665D-89257400A3C1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1127009" y="2010449"/>
                  <a:ext cx="11844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3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9BA09D9A-69AC-9B34-1CAD-38F447452BF7}"/>
                    </a:ext>
                  </a:extLst>
                </p14:cNvPr>
                <p14:cNvContentPartPr/>
                <p14:nvPr/>
              </p14:nvContentPartPr>
              <p14:xfrm>
                <a:off x="1349129" y="2006849"/>
                <a:ext cx="112320" cy="142560"/>
              </p14:xfrm>
            </p:contentPart>
          </mc:Choice>
          <mc:Fallback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9BA09D9A-69AC-9B34-1CAD-38F447452BF7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1340129" y="1997849"/>
                  <a:ext cx="12996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5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DBF52C5E-22BA-CCAD-8659-4E31346A3740}"/>
                    </a:ext>
                  </a:extLst>
                </p14:cNvPr>
                <p14:cNvContentPartPr/>
                <p14:nvPr/>
              </p14:nvContentPartPr>
              <p14:xfrm>
                <a:off x="1568009" y="2031689"/>
                <a:ext cx="28800" cy="154080"/>
              </p14:xfrm>
            </p:contentPart>
          </mc:Choice>
          <mc:Fallback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DBF52C5E-22BA-CCAD-8659-4E31346A3740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1559369" y="2023049"/>
                  <a:ext cx="4644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7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8C852251-2CBA-A4FA-B1ED-2A9DA7AE4F12}"/>
                    </a:ext>
                  </a:extLst>
                </p14:cNvPr>
                <p14:cNvContentPartPr/>
                <p14:nvPr/>
              </p14:nvContentPartPr>
              <p14:xfrm>
                <a:off x="1525889" y="1888769"/>
                <a:ext cx="11520" cy="11880"/>
              </p14:xfrm>
            </p:contentPart>
          </mc:Choice>
          <mc:Fallback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8C852251-2CBA-A4FA-B1ED-2A9DA7AE4F12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1517249" y="1880129"/>
                  <a:ext cx="29160" cy="29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59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CF29EB4C-4DBC-1AEE-256B-A24643C6180F}"/>
                  </a:ext>
                </a:extLst>
              </p14:cNvPr>
              <p14:cNvContentPartPr/>
              <p14:nvPr/>
            </p14:nvContentPartPr>
            <p14:xfrm>
              <a:off x="2037089" y="1821809"/>
              <a:ext cx="145800" cy="337680"/>
            </p14:xfrm>
          </p:contentPart>
        </mc:Choice>
        <mc:Fallback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CF29EB4C-4DBC-1AEE-256B-A24643C6180F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2028089" y="1813169"/>
                <a:ext cx="163440" cy="355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65" name="Group 164">
            <a:extLst>
              <a:ext uri="{FF2B5EF4-FFF2-40B4-BE49-F238E27FC236}">
                <a16:creationId xmlns:a16="http://schemas.microsoft.com/office/drawing/2014/main" id="{C20D71F2-B8DC-5AF7-5790-510CE6195D44}"/>
              </a:ext>
            </a:extLst>
          </p:cNvPr>
          <p:cNvGrpSpPr/>
          <p:nvPr/>
        </p:nvGrpSpPr>
        <p:grpSpPr>
          <a:xfrm>
            <a:off x="2321849" y="1979129"/>
            <a:ext cx="455040" cy="161640"/>
            <a:chOff x="2321849" y="1979129"/>
            <a:chExt cx="455040" cy="161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1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1B61E4C8-E95F-3AAA-471E-0DC52EB78EA5}"/>
                    </a:ext>
                  </a:extLst>
                </p14:cNvPr>
                <p14:cNvContentPartPr/>
                <p14:nvPr/>
              </p14:nvContentPartPr>
              <p14:xfrm>
                <a:off x="2321849" y="2012609"/>
                <a:ext cx="32760" cy="128160"/>
              </p14:xfrm>
            </p:contentPart>
          </mc:Choice>
          <mc:Fallback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1B61E4C8-E95F-3AAA-471E-0DC52EB78EA5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2313209" y="2003609"/>
                  <a:ext cx="5040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3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78AB61E1-9BE9-C6F0-F8B6-642E0C41E597}"/>
                    </a:ext>
                  </a:extLst>
                </p14:cNvPr>
                <p14:cNvContentPartPr/>
                <p14:nvPr/>
              </p14:nvContentPartPr>
              <p14:xfrm>
                <a:off x="2474129" y="1979129"/>
                <a:ext cx="302760" cy="155880"/>
              </p14:xfrm>
            </p:contentPart>
          </mc:Choice>
          <mc:Fallback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78AB61E1-9BE9-C6F0-F8B6-642E0C41E597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2465489" y="1970129"/>
                  <a:ext cx="320400" cy="173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65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3657529-E531-3CD5-9153-3EC0A27BB32F}"/>
                  </a:ext>
                </a:extLst>
              </p14:cNvPr>
              <p14:cNvContentPartPr/>
              <p14:nvPr/>
            </p14:nvContentPartPr>
            <p14:xfrm>
              <a:off x="2910809" y="1986689"/>
              <a:ext cx="145080" cy="295560"/>
            </p14:xfrm>
          </p:contentPart>
        </mc:Choice>
        <mc:Fallback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3657529-E531-3CD5-9153-3EC0A27BB32F}"/>
                  </a:ext>
                </a:extLst>
              </p:cNvPr>
              <p:cNvPicPr/>
              <p:nvPr/>
            </p:nvPicPr>
            <p:blipFill>
              <a:blip r:embed="rId266"/>
              <a:stretch>
                <a:fillRect/>
              </a:stretch>
            </p:blipFill>
            <p:spPr>
              <a:xfrm>
                <a:off x="2902169" y="1977689"/>
                <a:ext cx="162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7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70A87375-E989-D3F5-301C-DB6F95CF87A3}"/>
                  </a:ext>
                </a:extLst>
              </p14:cNvPr>
              <p14:cNvContentPartPr/>
              <p14:nvPr/>
            </p14:nvContentPartPr>
            <p14:xfrm>
              <a:off x="3185489" y="1817489"/>
              <a:ext cx="14040" cy="20520"/>
            </p14:xfrm>
          </p:contentPart>
        </mc:Choice>
        <mc:Fallback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70A87375-E989-D3F5-301C-DB6F95CF87A3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3176489" y="1808849"/>
                <a:ext cx="31680" cy="38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67" name="Group 166">
            <a:extLst>
              <a:ext uri="{FF2B5EF4-FFF2-40B4-BE49-F238E27FC236}">
                <a16:creationId xmlns:a16="http://schemas.microsoft.com/office/drawing/2014/main" id="{B7D59499-D845-5455-70CD-823186189ED4}"/>
              </a:ext>
            </a:extLst>
          </p:cNvPr>
          <p:cNvGrpSpPr/>
          <p:nvPr/>
        </p:nvGrpSpPr>
        <p:grpSpPr>
          <a:xfrm>
            <a:off x="3188729" y="1938809"/>
            <a:ext cx="854640" cy="193320"/>
            <a:chOff x="3188729" y="1938809"/>
            <a:chExt cx="854640" cy="193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9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855252FE-DD58-DA7D-A2A8-E7952CA419F4}"/>
                    </a:ext>
                  </a:extLst>
                </p14:cNvPr>
                <p14:cNvContentPartPr/>
                <p14:nvPr/>
              </p14:nvContentPartPr>
              <p14:xfrm>
                <a:off x="3188729" y="1950689"/>
                <a:ext cx="124200" cy="180720"/>
              </p14:xfrm>
            </p:contentPart>
          </mc:Choice>
          <mc:Fallback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855252FE-DD58-DA7D-A2A8-E7952CA419F4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3179729" y="1942049"/>
                  <a:ext cx="14184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1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6702E24F-7EAB-96C2-2C41-B9F76CBAB8F5}"/>
                    </a:ext>
                  </a:extLst>
                </p14:cNvPr>
                <p14:cNvContentPartPr/>
                <p14:nvPr/>
              </p14:nvContentPartPr>
              <p14:xfrm>
                <a:off x="3386009" y="1959689"/>
                <a:ext cx="165960" cy="160560"/>
              </p14:xfrm>
            </p:contentPart>
          </mc:Choice>
          <mc:Fallback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6702E24F-7EAB-96C2-2C41-B9F76CBAB8F5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3377369" y="1951049"/>
                  <a:ext cx="18360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3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654AD0B3-8AA9-68F9-8F6B-F4E1E03200E4}"/>
                    </a:ext>
                  </a:extLst>
                </p14:cNvPr>
                <p14:cNvContentPartPr/>
                <p14:nvPr/>
              </p14:nvContentPartPr>
              <p14:xfrm>
                <a:off x="3658889" y="1938809"/>
                <a:ext cx="129960" cy="193320"/>
              </p14:xfrm>
            </p:contentPart>
          </mc:Choice>
          <mc:Fallback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654AD0B3-8AA9-68F9-8F6B-F4E1E03200E4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3650249" y="1930169"/>
                  <a:ext cx="14760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5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9226451C-3375-F98A-D145-D86833C90678}"/>
                    </a:ext>
                  </a:extLst>
                </p14:cNvPr>
                <p14:cNvContentPartPr/>
                <p14:nvPr/>
              </p14:nvContentPartPr>
              <p14:xfrm>
                <a:off x="3905129" y="1942409"/>
                <a:ext cx="138240" cy="169560"/>
              </p14:xfrm>
            </p:contentPart>
          </mc:Choice>
          <mc:Fallback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9226451C-3375-F98A-D145-D86833C90678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3896129" y="1933769"/>
                  <a:ext cx="155880" cy="187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77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CA5E3E2D-7DD0-A7B2-A5F6-8D965A6E853E}"/>
                  </a:ext>
                </a:extLst>
              </p14:cNvPr>
              <p14:cNvContentPartPr/>
              <p14:nvPr/>
            </p14:nvContentPartPr>
            <p14:xfrm>
              <a:off x="4501649" y="1781489"/>
              <a:ext cx="160920" cy="322560"/>
            </p14:xfrm>
          </p:contentPart>
        </mc:Choice>
        <mc:Fallback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CA5E3E2D-7DD0-A7B2-A5F6-8D965A6E853E}"/>
                  </a:ext>
                </a:extLst>
              </p:cNvPr>
              <p:cNvPicPr/>
              <p:nvPr/>
            </p:nvPicPr>
            <p:blipFill>
              <a:blip r:embed="rId278"/>
              <a:stretch>
                <a:fillRect/>
              </a:stretch>
            </p:blipFill>
            <p:spPr>
              <a:xfrm>
                <a:off x="4493009" y="1772849"/>
                <a:ext cx="17856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9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7E46ECC9-C1CD-9E66-8383-B09F64B6A3A7}"/>
                  </a:ext>
                </a:extLst>
              </p14:cNvPr>
              <p14:cNvContentPartPr/>
              <p14:nvPr/>
            </p14:nvContentPartPr>
            <p14:xfrm>
              <a:off x="4771289" y="1977329"/>
              <a:ext cx="125280" cy="137520"/>
            </p14:xfrm>
          </p:contentPart>
        </mc:Choice>
        <mc:Fallback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7E46ECC9-C1CD-9E66-8383-B09F64B6A3A7}"/>
                  </a:ext>
                </a:extLst>
              </p:cNvPr>
              <p:cNvPicPr/>
              <p:nvPr/>
            </p:nvPicPr>
            <p:blipFill>
              <a:blip r:embed="rId280"/>
              <a:stretch>
                <a:fillRect/>
              </a:stretch>
            </p:blipFill>
            <p:spPr>
              <a:xfrm>
                <a:off x="4762649" y="1968329"/>
                <a:ext cx="14292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1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9EECBE94-5100-8C08-FC69-2D5BFBE28598}"/>
                  </a:ext>
                </a:extLst>
              </p14:cNvPr>
              <p14:cNvContentPartPr/>
              <p14:nvPr/>
            </p14:nvContentPartPr>
            <p14:xfrm>
              <a:off x="5021849" y="1962929"/>
              <a:ext cx="138240" cy="150480"/>
            </p14:xfrm>
          </p:contentPart>
        </mc:Choice>
        <mc:Fallback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9EECBE94-5100-8C08-FC69-2D5BFBE28598}"/>
                  </a:ext>
                </a:extLst>
              </p:cNvPr>
              <p:cNvPicPr/>
              <p:nvPr/>
            </p:nvPicPr>
            <p:blipFill>
              <a:blip r:embed="rId282"/>
              <a:stretch>
                <a:fillRect/>
              </a:stretch>
            </p:blipFill>
            <p:spPr>
              <a:xfrm>
                <a:off x="5012849" y="1953929"/>
                <a:ext cx="15588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3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1E37501C-DCDD-3EA2-4772-FCDBBD2CD8C0}"/>
                  </a:ext>
                </a:extLst>
              </p14:cNvPr>
              <p14:cNvContentPartPr/>
              <p14:nvPr/>
            </p14:nvContentPartPr>
            <p14:xfrm>
              <a:off x="5588849" y="1994609"/>
              <a:ext cx="195480" cy="203040"/>
            </p14:xfrm>
          </p:contentPart>
        </mc:Choice>
        <mc:Fallback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1E37501C-DCDD-3EA2-4772-FCDBBD2CD8C0}"/>
                  </a:ext>
                </a:extLst>
              </p:cNvPr>
              <p:cNvPicPr/>
              <p:nvPr/>
            </p:nvPicPr>
            <p:blipFill>
              <a:blip r:embed="rId284"/>
              <a:stretch>
                <a:fillRect/>
              </a:stretch>
            </p:blipFill>
            <p:spPr>
              <a:xfrm>
                <a:off x="5579849" y="1985969"/>
                <a:ext cx="2131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5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1E3D67AB-7080-5E54-5EA7-B704EEA90DBA}"/>
                  </a:ext>
                </a:extLst>
              </p14:cNvPr>
              <p14:cNvContentPartPr/>
              <p14:nvPr/>
            </p14:nvContentPartPr>
            <p14:xfrm>
              <a:off x="5691449" y="1756289"/>
              <a:ext cx="5400" cy="68400"/>
            </p14:xfrm>
          </p:contentPart>
        </mc:Choice>
        <mc:Fallback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1E3D67AB-7080-5E54-5EA7-B704EEA90DBA}"/>
                  </a:ext>
                </a:extLst>
              </p:cNvPr>
              <p:cNvPicPr/>
              <p:nvPr/>
            </p:nvPicPr>
            <p:blipFill>
              <a:blip r:embed="rId286"/>
              <a:stretch>
                <a:fillRect/>
              </a:stretch>
            </p:blipFill>
            <p:spPr>
              <a:xfrm>
                <a:off x="5682449" y="1747649"/>
                <a:ext cx="23040" cy="86040"/>
              </a:xfrm>
              <a:prstGeom prst="rect">
                <a:avLst/>
              </a:prstGeom>
            </p:spPr>
          </p:pic>
        </mc:Fallback>
      </mc:AlternateContent>
      <p:grpSp>
        <p:nvGrpSpPr>
          <p:cNvPr id="196" name="Group 195">
            <a:extLst>
              <a:ext uri="{FF2B5EF4-FFF2-40B4-BE49-F238E27FC236}">
                <a16:creationId xmlns:a16="http://schemas.microsoft.com/office/drawing/2014/main" id="{A2871518-49B8-6C00-E8D1-590661B68552}"/>
              </a:ext>
            </a:extLst>
          </p:cNvPr>
          <p:cNvGrpSpPr/>
          <p:nvPr/>
        </p:nvGrpSpPr>
        <p:grpSpPr>
          <a:xfrm>
            <a:off x="4803689" y="1828649"/>
            <a:ext cx="14040" cy="30240"/>
            <a:chOff x="4803689" y="1828649"/>
            <a:chExt cx="14040" cy="30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7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2D4C6D3D-B988-4808-C741-6386A686E7D5}"/>
                    </a:ext>
                  </a:extLst>
                </p14:cNvPr>
                <p14:cNvContentPartPr/>
                <p14:nvPr/>
              </p14:nvContentPartPr>
              <p14:xfrm>
                <a:off x="4803689" y="1828649"/>
                <a:ext cx="4320" cy="2160"/>
              </p14:xfrm>
            </p:contentPart>
          </mc:Choice>
          <mc:Fallback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2D4C6D3D-B988-4808-C741-6386A686E7D5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4795049" y="1819649"/>
                  <a:ext cx="219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B22ED1F6-29DD-9BFD-092C-A5590D237871}"/>
                    </a:ext>
                  </a:extLst>
                </p14:cNvPr>
                <p14:cNvContentPartPr/>
                <p14:nvPr/>
              </p14:nvContentPartPr>
              <p14:xfrm>
                <a:off x="4812329" y="1841249"/>
                <a:ext cx="5400" cy="17640"/>
              </p14:xfrm>
            </p:contentPart>
          </mc:Choice>
          <mc:Fallback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B22ED1F6-29DD-9BFD-092C-A5590D237871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4803689" y="1832249"/>
                  <a:ext cx="23040" cy="35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689CFFF6-2B6F-5C1F-7A55-2C0261E8FE8F}"/>
              </a:ext>
            </a:extLst>
          </p:cNvPr>
          <p:cNvGrpSpPr/>
          <p:nvPr/>
        </p:nvGrpSpPr>
        <p:grpSpPr>
          <a:xfrm>
            <a:off x="6410009" y="1958609"/>
            <a:ext cx="836640" cy="367200"/>
            <a:chOff x="6410009" y="1958609"/>
            <a:chExt cx="836640" cy="367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4F7D2385-F58D-9D1A-1D99-9C158EE2EEA9}"/>
                    </a:ext>
                  </a:extLst>
                </p14:cNvPr>
                <p14:cNvContentPartPr/>
                <p14:nvPr/>
              </p14:nvContentPartPr>
              <p14:xfrm>
                <a:off x="6422609" y="2012609"/>
                <a:ext cx="8640" cy="95760"/>
              </p14:xfrm>
            </p:contentPart>
          </mc:Choice>
          <mc:Fallback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4F7D2385-F58D-9D1A-1D99-9C158EE2EEA9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6413969" y="2003609"/>
                  <a:ext cx="2628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19EB10AF-DA76-A644-E600-074602B355AA}"/>
                    </a:ext>
                  </a:extLst>
                </p14:cNvPr>
                <p14:cNvContentPartPr/>
                <p14:nvPr/>
              </p14:nvContentPartPr>
              <p14:xfrm>
                <a:off x="6410009" y="1958609"/>
                <a:ext cx="177840" cy="269280"/>
              </p14:xfrm>
            </p:contentPart>
          </mc:Choice>
          <mc:Fallback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19EB10AF-DA76-A644-E600-074602B355AA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6401009" y="1949609"/>
                  <a:ext cx="19548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B3D9ABDF-F933-9CD9-0495-E4E99E3D0211}"/>
                    </a:ext>
                  </a:extLst>
                </p14:cNvPr>
                <p14:cNvContentPartPr/>
                <p14:nvPr/>
              </p14:nvContentPartPr>
              <p14:xfrm>
                <a:off x="6724289" y="1969409"/>
                <a:ext cx="123840" cy="177120"/>
              </p14:xfrm>
            </p:contentPart>
          </mc:Choice>
          <mc:Fallback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B3D9ABDF-F933-9CD9-0495-E4E99E3D0211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6715289" y="1960409"/>
                  <a:ext cx="14148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9309869D-55BB-64DA-6410-51B1472C1A1D}"/>
                    </a:ext>
                  </a:extLst>
                </p14:cNvPr>
                <p14:cNvContentPartPr/>
                <p14:nvPr/>
              </p14:nvContentPartPr>
              <p14:xfrm>
                <a:off x="6714209" y="2081729"/>
                <a:ext cx="106200" cy="5040"/>
              </p14:xfrm>
            </p:contentPart>
          </mc:Choice>
          <mc:Fallback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9309869D-55BB-64DA-6410-51B1472C1A1D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6705209" y="2072729"/>
                  <a:ext cx="1238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09E03438-03E1-A0A5-A4A9-832FC058E685}"/>
                    </a:ext>
                  </a:extLst>
                </p14:cNvPr>
                <p14:cNvContentPartPr/>
                <p14:nvPr/>
              </p14:nvContentPartPr>
              <p14:xfrm>
                <a:off x="6949649" y="2005049"/>
                <a:ext cx="166680" cy="320760"/>
              </p14:xfrm>
            </p:contentPart>
          </mc:Choice>
          <mc:Fallback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09E03438-03E1-A0A5-A4A9-832FC058E685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6940649" y="1996049"/>
                  <a:ext cx="184320" cy="33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E5FB6F12-3C10-8764-BB1E-1B39B34EF56A}"/>
                    </a:ext>
                  </a:extLst>
                </p14:cNvPr>
                <p14:cNvContentPartPr/>
                <p14:nvPr/>
              </p14:nvContentPartPr>
              <p14:xfrm>
                <a:off x="7218929" y="1996409"/>
                <a:ext cx="27720" cy="164520"/>
              </p14:xfrm>
            </p:contentPart>
          </mc:Choice>
          <mc:Fallback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E5FB6F12-3C10-8764-BB1E-1B39B34EF56A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7209929" y="1987769"/>
                  <a:ext cx="45360" cy="182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02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2B5CCC65-0E4C-016B-B3D7-E41B3FDE771E}"/>
                  </a:ext>
                </a:extLst>
              </p14:cNvPr>
              <p14:cNvContentPartPr/>
              <p14:nvPr/>
            </p14:nvContentPartPr>
            <p14:xfrm>
              <a:off x="7907609" y="1871489"/>
              <a:ext cx="8280" cy="20160"/>
            </p14:xfrm>
          </p:contentPart>
        </mc:Choice>
        <mc:Fallback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2B5CCC65-0E4C-016B-B3D7-E41B3FDE771E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7898969" y="1862849"/>
                <a:ext cx="25920" cy="37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94" name="Group 193">
            <a:extLst>
              <a:ext uri="{FF2B5EF4-FFF2-40B4-BE49-F238E27FC236}">
                <a16:creationId xmlns:a16="http://schemas.microsoft.com/office/drawing/2014/main" id="{2A83B477-DF19-FF59-6591-AA647C76BBBD}"/>
              </a:ext>
            </a:extLst>
          </p:cNvPr>
          <p:cNvGrpSpPr/>
          <p:nvPr/>
        </p:nvGrpSpPr>
        <p:grpSpPr>
          <a:xfrm>
            <a:off x="7384529" y="2005049"/>
            <a:ext cx="1977480" cy="322200"/>
            <a:chOff x="7384529" y="2005049"/>
            <a:chExt cx="1977480" cy="322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8C863C02-48A6-CFE4-672F-249EECF71D17}"/>
                    </a:ext>
                  </a:extLst>
                </p14:cNvPr>
                <p14:cNvContentPartPr/>
                <p14:nvPr/>
              </p14:nvContentPartPr>
              <p14:xfrm>
                <a:off x="7384529" y="2014049"/>
                <a:ext cx="164520" cy="144000"/>
              </p14:xfrm>
            </p:contentPart>
          </mc:Choice>
          <mc:Fallback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8C863C02-48A6-CFE4-672F-249EECF71D17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7375889" y="2005409"/>
                  <a:ext cx="1821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5A4DBD55-01AA-F388-16A6-60389518F354}"/>
                    </a:ext>
                  </a:extLst>
                </p14:cNvPr>
                <p14:cNvContentPartPr/>
                <p14:nvPr/>
              </p14:nvContentPartPr>
              <p14:xfrm>
                <a:off x="7642289" y="2015129"/>
                <a:ext cx="172440" cy="149040"/>
              </p14:xfrm>
            </p:contentPart>
          </mc:Choice>
          <mc:Fallback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5A4DBD55-01AA-F388-16A6-60389518F354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7633649" y="2006489"/>
                  <a:ext cx="19008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81CBBB26-6180-1B45-7494-AE028477FC40}"/>
                    </a:ext>
                  </a:extLst>
                </p14:cNvPr>
                <p14:cNvContentPartPr/>
                <p14:nvPr/>
              </p14:nvContentPartPr>
              <p14:xfrm>
                <a:off x="7925249" y="2007569"/>
                <a:ext cx="150120" cy="160200"/>
              </p14:xfrm>
            </p:contentPart>
          </mc:Choice>
          <mc:Fallback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81CBBB26-6180-1B45-7494-AE028477FC40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7916609" y="1998929"/>
                  <a:ext cx="16776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B1BFB8C4-1E26-FE0E-60EC-73ADF982F314}"/>
                    </a:ext>
                  </a:extLst>
                </p14:cNvPr>
                <p14:cNvContentPartPr/>
                <p14:nvPr/>
              </p14:nvContentPartPr>
              <p14:xfrm>
                <a:off x="8144489" y="2005049"/>
                <a:ext cx="193680" cy="162720"/>
              </p14:xfrm>
            </p:contentPart>
          </mc:Choice>
          <mc:Fallback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B1BFB8C4-1E26-FE0E-60EC-73ADF982F314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8135849" y="1996049"/>
                  <a:ext cx="21132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2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95B8F5AB-7209-FEC7-66B0-A751F3A43DD7}"/>
                    </a:ext>
                  </a:extLst>
                </p14:cNvPr>
                <p14:cNvContentPartPr/>
                <p14:nvPr/>
              </p14:nvContentPartPr>
              <p14:xfrm>
                <a:off x="8409449" y="2013329"/>
                <a:ext cx="104400" cy="167400"/>
              </p14:xfrm>
            </p:contentPart>
          </mc:Choice>
          <mc:Fallback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95B8F5AB-7209-FEC7-66B0-A751F3A43DD7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8400449" y="2004689"/>
                  <a:ext cx="12204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B22884A9-5A43-24EE-2A0D-3BB7B7EFF738}"/>
                    </a:ext>
                  </a:extLst>
                </p14:cNvPr>
                <p14:cNvContentPartPr/>
                <p14:nvPr/>
              </p14:nvContentPartPr>
              <p14:xfrm>
                <a:off x="8598089" y="2055809"/>
                <a:ext cx="174240" cy="271440"/>
              </p14:xfrm>
            </p:contentPart>
          </mc:Choice>
          <mc:Fallback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B22884A9-5A43-24EE-2A0D-3BB7B7EFF738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8589449" y="2046809"/>
                  <a:ext cx="19188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D43F8255-7416-5E2C-FD68-C8A04A4C2A5D}"/>
                    </a:ext>
                  </a:extLst>
                </p14:cNvPr>
                <p14:cNvContentPartPr/>
                <p14:nvPr/>
              </p14:nvContentPartPr>
              <p14:xfrm>
                <a:off x="8878889" y="2040689"/>
                <a:ext cx="221760" cy="146520"/>
              </p14:xfrm>
            </p:contentPart>
          </mc:Choice>
          <mc:Fallback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D43F8255-7416-5E2C-FD68-C8A04A4C2A5D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8869889" y="2032049"/>
                  <a:ext cx="23940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B0D49A0D-7B88-023C-3B14-3149B0E53F88}"/>
                    </a:ext>
                  </a:extLst>
                </p14:cNvPr>
                <p14:cNvContentPartPr/>
                <p14:nvPr/>
              </p14:nvContentPartPr>
              <p14:xfrm>
                <a:off x="9210089" y="2029889"/>
                <a:ext cx="151920" cy="155880"/>
              </p14:xfrm>
            </p:contentPart>
          </mc:Choice>
          <mc:Fallback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B0D49A0D-7B88-023C-3B14-3149B0E53F88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9201089" y="2021249"/>
                  <a:ext cx="169560" cy="173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9D6DC151-02D6-D8A8-2661-32B8E2A36EB1}"/>
              </a:ext>
            </a:extLst>
          </p:cNvPr>
          <p:cNvGrpSpPr/>
          <p:nvPr/>
        </p:nvGrpSpPr>
        <p:grpSpPr>
          <a:xfrm>
            <a:off x="9654689" y="1939169"/>
            <a:ext cx="1573200" cy="416160"/>
            <a:chOff x="9654689" y="1939169"/>
            <a:chExt cx="1573200" cy="416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F4E036E3-5BE6-227A-C559-691FD683EE06}"/>
                    </a:ext>
                  </a:extLst>
                </p14:cNvPr>
                <p14:cNvContentPartPr/>
                <p14:nvPr/>
              </p14:nvContentPartPr>
              <p14:xfrm>
                <a:off x="9654689" y="2061209"/>
                <a:ext cx="197640" cy="294120"/>
              </p14:xfrm>
            </p:contentPart>
          </mc:Choice>
          <mc:Fallback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F4E036E3-5BE6-227A-C559-691FD683EE06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9645689" y="2052209"/>
                  <a:ext cx="215280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EF291D0C-101F-BB85-CEDD-01FC8F82413B}"/>
                    </a:ext>
                  </a:extLst>
                </p14:cNvPr>
                <p14:cNvContentPartPr/>
                <p14:nvPr/>
              </p14:nvContentPartPr>
              <p14:xfrm>
                <a:off x="9938729" y="2086409"/>
                <a:ext cx="160920" cy="151200"/>
              </p14:xfrm>
            </p:contentPart>
          </mc:Choice>
          <mc:Fallback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EF291D0C-101F-BB85-CEDD-01FC8F82413B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9929729" y="2077409"/>
                  <a:ext cx="17856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2402035D-5D36-A845-12D2-D969F132E1F6}"/>
                    </a:ext>
                  </a:extLst>
                </p14:cNvPr>
                <p14:cNvContentPartPr/>
                <p14:nvPr/>
              </p14:nvContentPartPr>
              <p14:xfrm>
                <a:off x="10182809" y="2080289"/>
                <a:ext cx="131760" cy="163800"/>
              </p14:xfrm>
            </p:contentPart>
          </mc:Choice>
          <mc:Fallback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2402035D-5D36-A845-12D2-D969F132E1F6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0173809" y="2071649"/>
                  <a:ext cx="14940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6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65870827-8EE2-E3E5-C1A8-B12F6BD0368B}"/>
                    </a:ext>
                  </a:extLst>
                </p14:cNvPr>
                <p14:cNvContentPartPr/>
                <p14:nvPr/>
              </p14:nvContentPartPr>
              <p14:xfrm>
                <a:off x="10402049" y="2088209"/>
                <a:ext cx="18000" cy="176760"/>
              </p14:xfrm>
            </p:contentPart>
          </mc:Choice>
          <mc:Fallback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65870827-8EE2-E3E5-C1A8-B12F6BD0368B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0393409" y="2079209"/>
                  <a:ext cx="3564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8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1A522048-5EBE-9F94-B0AA-BEBCBFAF6E62}"/>
                    </a:ext>
                  </a:extLst>
                </p14:cNvPr>
                <p14:cNvContentPartPr/>
                <p14:nvPr/>
              </p14:nvContentPartPr>
              <p14:xfrm>
                <a:off x="10514369" y="2063729"/>
                <a:ext cx="6840" cy="196560"/>
              </p14:xfrm>
            </p:contentPart>
          </mc:Choice>
          <mc:Fallback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1A522048-5EBE-9F94-B0AA-BEBCBFAF6E62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0505729" y="2055089"/>
                  <a:ext cx="2448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0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7CE62184-1A67-66B2-DE06-7D83628537C3}"/>
                    </a:ext>
                  </a:extLst>
                </p14:cNvPr>
                <p14:cNvContentPartPr/>
                <p14:nvPr/>
              </p14:nvContentPartPr>
              <p14:xfrm>
                <a:off x="10490969" y="2104409"/>
                <a:ext cx="148320" cy="151560"/>
              </p14:xfrm>
            </p:contentPart>
          </mc:Choice>
          <mc:Fallback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7CE62184-1A67-66B2-DE06-7D83628537C3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482329" y="2095409"/>
                  <a:ext cx="16596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2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EA3D2F7F-BE92-9BD9-DFD2-DE2C9736B5BF}"/>
                    </a:ext>
                  </a:extLst>
                </p14:cNvPr>
                <p14:cNvContentPartPr/>
                <p14:nvPr/>
              </p14:nvContentPartPr>
              <p14:xfrm>
                <a:off x="10766009" y="2099369"/>
                <a:ext cx="243720" cy="159840"/>
              </p14:xfrm>
            </p:contentPart>
          </mc:Choice>
          <mc:Fallback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EA3D2F7F-BE92-9BD9-DFD2-DE2C9736B5BF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757009" y="2090369"/>
                  <a:ext cx="26136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4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31B5A060-24A5-EC61-4113-B10A7274F50B}"/>
                    </a:ext>
                  </a:extLst>
                </p14:cNvPr>
                <p14:cNvContentPartPr/>
                <p14:nvPr/>
              </p14:nvContentPartPr>
              <p14:xfrm>
                <a:off x="10853489" y="1939169"/>
                <a:ext cx="7560" cy="51840"/>
              </p14:xfrm>
            </p:contentPart>
          </mc:Choice>
          <mc:Fallback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31B5A060-24A5-EC61-4113-B10A7274F50B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844489" y="1930529"/>
                  <a:ext cx="2520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6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75F54DE0-111E-EB41-5596-4204A8EC2FEC}"/>
                    </a:ext>
                  </a:extLst>
                </p14:cNvPr>
                <p14:cNvContentPartPr/>
                <p14:nvPr/>
              </p14:nvContentPartPr>
              <p14:xfrm>
                <a:off x="11076329" y="2119529"/>
                <a:ext cx="151560" cy="145800"/>
              </p14:xfrm>
            </p:contentPart>
          </mc:Choice>
          <mc:Fallback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75F54DE0-111E-EB41-5596-4204A8EC2FE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1067329" y="2110529"/>
                  <a:ext cx="169200" cy="163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80CCE197-F0F3-9135-33D4-0990D31C6CE7}"/>
              </a:ext>
            </a:extLst>
          </p:cNvPr>
          <p:cNvGrpSpPr/>
          <p:nvPr/>
        </p:nvGrpSpPr>
        <p:grpSpPr>
          <a:xfrm>
            <a:off x="514649" y="2373689"/>
            <a:ext cx="1653840" cy="578160"/>
            <a:chOff x="514649" y="2373689"/>
            <a:chExt cx="1653840" cy="5781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8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F8853684-10F8-5399-495A-191E88C8A6B5}"/>
                    </a:ext>
                  </a:extLst>
                </p14:cNvPr>
                <p14:cNvContentPartPr/>
                <p14:nvPr/>
              </p14:nvContentPartPr>
              <p14:xfrm>
                <a:off x="514649" y="2558369"/>
                <a:ext cx="204120" cy="185400"/>
              </p14:xfrm>
            </p:contentPart>
          </mc:Choice>
          <mc:Fallback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F8853684-10F8-5399-495A-191E88C8A6B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505649" y="2549729"/>
                  <a:ext cx="22176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0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1C477A57-393F-0942-D711-51A2E2CD1ECF}"/>
                    </a:ext>
                  </a:extLst>
                </p14:cNvPr>
                <p14:cNvContentPartPr/>
                <p14:nvPr/>
              </p14:nvContentPartPr>
              <p14:xfrm>
                <a:off x="802649" y="2583209"/>
                <a:ext cx="145800" cy="368640"/>
              </p14:xfrm>
            </p:contentPart>
          </mc:Choice>
          <mc:Fallback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1C477A57-393F-0942-D711-51A2E2CD1ECF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793649" y="2574209"/>
                  <a:ext cx="163440" cy="38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2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8A30AA3F-C50E-A68D-7F91-F45F39AE0921}"/>
                    </a:ext>
                  </a:extLst>
                </p14:cNvPr>
                <p14:cNvContentPartPr/>
                <p14:nvPr/>
              </p14:nvContentPartPr>
              <p14:xfrm>
                <a:off x="1060049" y="2611289"/>
                <a:ext cx="2880" cy="135000"/>
              </p14:xfrm>
            </p:contentPart>
          </mc:Choice>
          <mc:Fallback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8A30AA3F-C50E-A68D-7F91-F45F39AE0921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051049" y="2602649"/>
                  <a:ext cx="2052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4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0EB90511-E642-20F3-1BBE-1A7BEC2048A0}"/>
                    </a:ext>
                  </a:extLst>
                </p14:cNvPr>
                <p14:cNvContentPartPr/>
                <p14:nvPr/>
              </p14:nvContentPartPr>
              <p14:xfrm>
                <a:off x="1173089" y="2468009"/>
                <a:ext cx="179640" cy="230400"/>
              </p14:xfrm>
            </p:contentPart>
          </mc:Choice>
          <mc:Fallback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0EB90511-E642-20F3-1BBE-1A7BEC2048A0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164449" y="2459369"/>
                  <a:ext cx="19728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6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01D6D079-C2DC-A6D4-91BB-422BA8396545}"/>
                    </a:ext>
                  </a:extLst>
                </p14:cNvPr>
                <p14:cNvContentPartPr/>
                <p14:nvPr/>
              </p14:nvContentPartPr>
              <p14:xfrm>
                <a:off x="1476569" y="2558369"/>
                <a:ext cx="210240" cy="130680"/>
              </p14:xfrm>
            </p:contentPart>
          </mc:Choice>
          <mc:Fallback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01D6D079-C2DC-A6D4-91BB-422BA8396545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467929" y="2549729"/>
                  <a:ext cx="22788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8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4EE72D73-7730-37CD-C830-EEAA2C692010}"/>
                    </a:ext>
                  </a:extLst>
                </p14:cNvPr>
                <p14:cNvContentPartPr/>
                <p14:nvPr/>
              </p14:nvContentPartPr>
              <p14:xfrm>
                <a:off x="1459649" y="2445689"/>
                <a:ext cx="74160" cy="418320"/>
              </p14:xfrm>
            </p:contentPart>
          </mc:Choice>
          <mc:Fallback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4EE72D73-7730-37CD-C830-EEAA2C692010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450649" y="2436689"/>
                  <a:ext cx="91800" cy="43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0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779369E6-7E2B-80D5-BEC9-B8330F844E63}"/>
                    </a:ext>
                  </a:extLst>
                </p14:cNvPr>
                <p14:cNvContentPartPr/>
                <p14:nvPr/>
              </p14:nvContentPartPr>
              <p14:xfrm>
                <a:off x="1734689" y="2562689"/>
                <a:ext cx="214920" cy="140760"/>
              </p14:xfrm>
            </p:contentPart>
          </mc:Choice>
          <mc:Fallback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779369E6-7E2B-80D5-BEC9-B8330F844E63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726049" y="2553689"/>
                  <a:ext cx="23256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2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F1B30A1F-DF16-C9D2-DF16-590B6CEA4053}"/>
                    </a:ext>
                  </a:extLst>
                </p14:cNvPr>
                <p14:cNvContentPartPr/>
                <p14:nvPr/>
              </p14:nvContentPartPr>
              <p14:xfrm>
                <a:off x="1805969" y="2373689"/>
                <a:ext cx="1800" cy="21240"/>
              </p14:xfrm>
            </p:contentPart>
          </mc:Choice>
          <mc:Fallback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F1B30A1F-DF16-C9D2-DF16-590B6CEA4053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1797329" y="2365049"/>
                  <a:ext cx="1944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3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DA0CCB1E-FBAB-DF1D-BA24-909201AF51FD}"/>
                    </a:ext>
                  </a:extLst>
                </p14:cNvPr>
                <p14:cNvContentPartPr/>
                <p14:nvPr/>
              </p14:nvContentPartPr>
              <p14:xfrm>
                <a:off x="2011529" y="2538929"/>
                <a:ext cx="156960" cy="150120"/>
              </p14:xfrm>
            </p:contentPart>
          </mc:Choice>
          <mc:Fallback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DA0CCB1E-FBAB-DF1D-BA24-909201AF51FD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2002889" y="2529929"/>
                  <a:ext cx="174600" cy="167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F180A2F-4121-8BE4-0DB0-DF0D1496D45B}"/>
              </a:ext>
            </a:extLst>
          </p:cNvPr>
          <p:cNvGrpSpPr/>
          <p:nvPr/>
        </p:nvGrpSpPr>
        <p:grpSpPr>
          <a:xfrm>
            <a:off x="2562329" y="2426249"/>
            <a:ext cx="2363040" cy="462600"/>
            <a:chOff x="2562329" y="2426249"/>
            <a:chExt cx="2363040" cy="462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55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AB29F107-5FA6-75F1-D19A-C983A9ADE073}"/>
                    </a:ext>
                  </a:extLst>
                </p14:cNvPr>
                <p14:cNvContentPartPr/>
                <p14:nvPr/>
              </p14:nvContentPartPr>
              <p14:xfrm>
                <a:off x="2562329" y="2693009"/>
                <a:ext cx="5400" cy="3960"/>
              </p14:xfrm>
            </p:contentPart>
          </mc:Choice>
          <mc:Fallback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AB29F107-5FA6-75F1-D19A-C983A9ADE073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2553689" y="2684369"/>
                  <a:ext cx="230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6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FA847F37-3FC4-67D0-4282-B71948367C9B}"/>
                    </a:ext>
                  </a:extLst>
                </p14:cNvPr>
                <p14:cNvContentPartPr/>
                <p14:nvPr/>
              </p14:nvContentPartPr>
              <p14:xfrm>
                <a:off x="2574569" y="2567009"/>
                <a:ext cx="159480" cy="154080"/>
              </p14:xfrm>
            </p:contentPart>
          </mc:Choice>
          <mc:Fallback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FA847F37-3FC4-67D0-4282-B71948367C9B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2565929" y="2558009"/>
                  <a:ext cx="17712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8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946CD167-3A45-4711-CCB0-DE88D1A2F354}"/>
                    </a:ext>
                  </a:extLst>
                </p14:cNvPr>
                <p14:cNvContentPartPr/>
                <p14:nvPr/>
              </p14:nvContentPartPr>
              <p14:xfrm>
                <a:off x="2769329" y="2563049"/>
                <a:ext cx="167760" cy="140400"/>
              </p14:xfrm>
            </p:contentPart>
          </mc:Choice>
          <mc:Fallback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946CD167-3A45-4711-CCB0-DE88D1A2F354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2760689" y="2554049"/>
                  <a:ext cx="18540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0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56B635C2-A1A2-A714-D491-ED9E9BF1A04A}"/>
                    </a:ext>
                  </a:extLst>
                </p14:cNvPr>
                <p14:cNvContentPartPr/>
                <p14:nvPr/>
              </p14:nvContentPartPr>
              <p14:xfrm>
                <a:off x="3023849" y="2559449"/>
                <a:ext cx="132480" cy="135360"/>
              </p14:xfrm>
            </p:contentPart>
          </mc:Choice>
          <mc:Fallback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56B635C2-A1A2-A714-D491-ED9E9BF1A04A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3014849" y="2550449"/>
                  <a:ext cx="15012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2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B2DA7943-8968-B198-3E2B-DF460C627866}"/>
                    </a:ext>
                  </a:extLst>
                </p14:cNvPr>
                <p14:cNvContentPartPr/>
                <p14:nvPr/>
              </p14:nvContentPartPr>
              <p14:xfrm>
                <a:off x="3236609" y="2555129"/>
                <a:ext cx="162360" cy="134640"/>
              </p14:xfrm>
            </p:contentPart>
          </mc:Choice>
          <mc:Fallback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B2DA7943-8968-B198-3E2B-DF460C627866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3227609" y="2546129"/>
                  <a:ext cx="18000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4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DC89F41A-312D-66C9-D136-D833BDEE2F88}"/>
                    </a:ext>
                  </a:extLst>
                </p14:cNvPr>
                <p14:cNvContentPartPr/>
                <p14:nvPr/>
              </p14:nvContentPartPr>
              <p14:xfrm>
                <a:off x="3189449" y="2502209"/>
                <a:ext cx="53640" cy="386640"/>
              </p14:xfrm>
            </p:contentPart>
          </mc:Choice>
          <mc:Fallback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DC89F41A-312D-66C9-D136-D833BDEE2F88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3180809" y="2493569"/>
                  <a:ext cx="71280" cy="40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6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F8BE0706-0411-0D2A-3B83-5DCB06F6008D}"/>
                    </a:ext>
                  </a:extLst>
                </p14:cNvPr>
                <p14:cNvContentPartPr/>
                <p14:nvPr/>
              </p14:nvContentPartPr>
              <p14:xfrm>
                <a:off x="3446849" y="2547209"/>
                <a:ext cx="144720" cy="145080"/>
              </p14:xfrm>
            </p:contentPart>
          </mc:Choice>
          <mc:Fallback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F8BE0706-0411-0D2A-3B83-5DCB06F6008D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3438209" y="2538209"/>
                  <a:ext cx="16236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8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C83C7944-8FDE-B0D2-94A9-7F2EF9BED4D1}"/>
                    </a:ext>
                  </a:extLst>
                </p14:cNvPr>
                <p14:cNvContentPartPr/>
                <p14:nvPr/>
              </p14:nvContentPartPr>
              <p14:xfrm>
                <a:off x="3591929" y="2570249"/>
                <a:ext cx="9000" cy="140760"/>
              </p14:xfrm>
            </p:contentPart>
          </mc:Choice>
          <mc:Fallback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C83C7944-8FDE-B0D2-94A9-7F2EF9BED4D1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3583289" y="2561609"/>
                  <a:ext cx="2664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0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15DAC197-B4EF-B66E-19D4-D89CAB78C81E}"/>
                    </a:ext>
                  </a:extLst>
                </p14:cNvPr>
                <p14:cNvContentPartPr/>
                <p14:nvPr/>
              </p14:nvContentPartPr>
              <p14:xfrm>
                <a:off x="3536849" y="2426249"/>
                <a:ext cx="14040" cy="32760"/>
              </p14:xfrm>
            </p:contentPart>
          </mc:Choice>
          <mc:Fallback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15DAC197-B4EF-B66E-19D4-D89CAB78C81E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3527849" y="2417609"/>
                  <a:ext cx="3168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2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57B8C7F6-420C-A3ED-3528-41828272478D}"/>
                    </a:ext>
                  </a:extLst>
                </p14:cNvPr>
                <p14:cNvContentPartPr/>
                <p14:nvPr/>
              </p14:nvContentPartPr>
              <p14:xfrm>
                <a:off x="3637649" y="2470169"/>
                <a:ext cx="186480" cy="381600"/>
              </p14:xfrm>
            </p:contentPart>
          </mc:Choice>
          <mc:Fallback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57B8C7F6-420C-A3ED-3528-41828272478D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3629009" y="2461529"/>
                  <a:ext cx="204120" cy="39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4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EA7C4AD4-0E92-8E90-2F3D-A28194A95B5A}"/>
                    </a:ext>
                  </a:extLst>
                </p14:cNvPr>
                <p14:cNvContentPartPr/>
                <p14:nvPr/>
              </p14:nvContentPartPr>
              <p14:xfrm>
                <a:off x="3882089" y="2545409"/>
                <a:ext cx="150480" cy="145800"/>
              </p14:xfrm>
            </p:contentPart>
          </mc:Choice>
          <mc:Fallback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EA7C4AD4-0E92-8E90-2F3D-A28194A95B5A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3873089" y="2536769"/>
                  <a:ext cx="1681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6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599A110F-4DE1-DD99-A11A-0C1F1373ACF2}"/>
                    </a:ext>
                  </a:extLst>
                </p14:cNvPr>
                <p14:cNvContentPartPr/>
                <p14:nvPr/>
              </p14:nvContentPartPr>
              <p14:xfrm>
                <a:off x="4060289" y="2552969"/>
                <a:ext cx="178560" cy="136800"/>
              </p14:xfrm>
            </p:contentPart>
          </mc:Choice>
          <mc:Fallback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599A110F-4DE1-DD99-A11A-0C1F1373ACF2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4051289" y="2543969"/>
                  <a:ext cx="19620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8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41181AD0-B6BA-32DD-2EC3-32B11E5C5122}"/>
                    </a:ext>
                  </a:extLst>
                </p14:cNvPr>
                <p14:cNvContentPartPr/>
                <p14:nvPr/>
              </p14:nvContentPartPr>
              <p14:xfrm>
                <a:off x="4350449" y="2548649"/>
                <a:ext cx="166320" cy="188640"/>
              </p14:xfrm>
            </p:contentPart>
          </mc:Choice>
          <mc:Fallback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41181AD0-B6BA-32DD-2EC3-32B11E5C5122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4341809" y="2539649"/>
                  <a:ext cx="18396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0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020C797D-998C-4282-1C53-289DD93F7322}"/>
                    </a:ext>
                  </a:extLst>
                </p14:cNvPr>
                <p14:cNvContentPartPr/>
                <p14:nvPr/>
              </p14:nvContentPartPr>
              <p14:xfrm>
                <a:off x="4618289" y="2567369"/>
                <a:ext cx="133560" cy="138960"/>
              </p14:xfrm>
            </p:contentPart>
          </mc:Choice>
          <mc:Fallback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020C797D-998C-4282-1C53-289DD93F7322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4609649" y="2558369"/>
                  <a:ext cx="15120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2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A532445D-EBC8-D389-B02D-6A2BAA173FF3}"/>
                    </a:ext>
                  </a:extLst>
                </p14:cNvPr>
                <p14:cNvContentPartPr/>
                <p14:nvPr/>
              </p14:nvContentPartPr>
              <p14:xfrm>
                <a:off x="4740329" y="2560169"/>
                <a:ext cx="58320" cy="133200"/>
              </p14:xfrm>
            </p:contentPart>
          </mc:Choice>
          <mc:Fallback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A532445D-EBC8-D389-B02D-6A2BAA173FF3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4731329" y="2551169"/>
                  <a:ext cx="7596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4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83D2BBF3-75AB-33B4-B872-643F826A127B}"/>
                    </a:ext>
                  </a:extLst>
                </p14:cNvPr>
                <p14:cNvContentPartPr/>
                <p14:nvPr/>
              </p14:nvContentPartPr>
              <p14:xfrm>
                <a:off x="4886129" y="2542889"/>
                <a:ext cx="39240" cy="185760"/>
              </p14:xfrm>
            </p:contentPart>
          </mc:Choice>
          <mc:Fallback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83D2BBF3-75AB-33B4-B872-643F826A127B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4877489" y="2534249"/>
                  <a:ext cx="56880" cy="203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F02B2356-1976-8D6F-38C2-97F470B138A3}"/>
              </a:ext>
            </a:extLst>
          </p:cNvPr>
          <p:cNvGrpSpPr/>
          <p:nvPr/>
        </p:nvGrpSpPr>
        <p:grpSpPr>
          <a:xfrm>
            <a:off x="5385449" y="2570249"/>
            <a:ext cx="264960" cy="169560"/>
            <a:chOff x="5385449" y="2570249"/>
            <a:chExt cx="264960" cy="169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86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E38D58C4-3539-7E46-27FF-5D00885678C4}"/>
                    </a:ext>
                  </a:extLst>
                </p14:cNvPr>
                <p14:cNvContentPartPr/>
                <p14:nvPr/>
              </p14:nvContentPartPr>
              <p14:xfrm>
                <a:off x="5385449" y="2570249"/>
                <a:ext cx="158400" cy="141120"/>
              </p14:xfrm>
            </p:contentPart>
          </mc:Choice>
          <mc:Fallback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E38D58C4-3539-7E46-27FF-5D00885678C4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5376809" y="2561609"/>
                  <a:ext cx="17604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8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124D8CC3-421A-E6C7-FA60-658534E2D3FB}"/>
                    </a:ext>
                  </a:extLst>
                </p14:cNvPr>
                <p14:cNvContentPartPr/>
                <p14:nvPr/>
              </p14:nvContentPartPr>
              <p14:xfrm>
                <a:off x="5610449" y="2575649"/>
                <a:ext cx="39960" cy="164160"/>
              </p14:xfrm>
            </p:contentPart>
          </mc:Choice>
          <mc:Fallback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124D8CC3-421A-E6C7-FA60-658534E2D3FB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5601449" y="2566649"/>
                  <a:ext cx="57600" cy="181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90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C910A122-192A-E0A3-AAD8-2A557C6ADC75}"/>
                  </a:ext>
                </a:extLst>
              </p14:cNvPr>
              <p14:cNvContentPartPr/>
              <p14:nvPr/>
            </p14:nvContentPartPr>
            <p14:xfrm>
              <a:off x="6169529" y="2591489"/>
              <a:ext cx="5400" cy="132840"/>
            </p14:xfrm>
          </p:contentPart>
        </mc:Choice>
        <mc:Fallback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C910A122-192A-E0A3-AAD8-2A557C6ADC75}"/>
                  </a:ext>
                </a:extLst>
              </p:cNvPr>
              <p:cNvPicPr/>
              <p:nvPr/>
            </p:nvPicPr>
            <p:blipFill>
              <a:blip r:embed="rId391"/>
              <a:stretch>
                <a:fillRect/>
              </a:stretch>
            </p:blipFill>
            <p:spPr>
              <a:xfrm>
                <a:off x="6160529" y="2582849"/>
                <a:ext cx="2304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2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2597406E-2B82-9B6E-1782-85EF6F9769A6}"/>
                  </a:ext>
                </a:extLst>
              </p14:cNvPr>
              <p14:cNvContentPartPr/>
              <p14:nvPr/>
            </p14:nvContentPartPr>
            <p14:xfrm>
              <a:off x="6100769" y="2468009"/>
              <a:ext cx="20520" cy="19800"/>
            </p14:xfrm>
          </p:contentPart>
        </mc:Choice>
        <mc:Fallback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2597406E-2B82-9B6E-1782-85EF6F9769A6}"/>
                  </a:ext>
                </a:extLst>
              </p:cNvPr>
              <p:cNvPicPr/>
              <p:nvPr/>
            </p:nvPicPr>
            <p:blipFill>
              <a:blip r:embed="rId393"/>
              <a:stretch>
                <a:fillRect/>
              </a:stretch>
            </p:blipFill>
            <p:spPr>
              <a:xfrm>
                <a:off x="6092129" y="2459369"/>
                <a:ext cx="381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94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CB09B5E2-04DA-8F7B-FF91-A888696FBB3C}"/>
                  </a:ext>
                </a:extLst>
              </p14:cNvPr>
              <p14:cNvContentPartPr/>
              <p14:nvPr/>
            </p14:nvContentPartPr>
            <p14:xfrm>
              <a:off x="6334409" y="2421569"/>
              <a:ext cx="120960" cy="298440"/>
            </p14:xfrm>
          </p:contentPart>
        </mc:Choice>
        <mc:Fallback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CB09B5E2-04DA-8F7B-FF91-A888696FBB3C}"/>
                  </a:ext>
                </a:extLst>
              </p:cNvPr>
              <p:cNvPicPr/>
              <p:nvPr/>
            </p:nvPicPr>
            <p:blipFill>
              <a:blip r:embed="rId395"/>
              <a:stretch>
                <a:fillRect/>
              </a:stretch>
            </p:blipFill>
            <p:spPr>
              <a:xfrm>
                <a:off x="6325409" y="2412929"/>
                <a:ext cx="138600" cy="316080"/>
              </a:xfrm>
              <a:prstGeom prst="rect">
                <a:avLst/>
              </a:prstGeom>
            </p:spPr>
          </p:pic>
        </mc:Fallback>
      </mc:AlternateContent>
      <p:grpSp>
        <p:nvGrpSpPr>
          <p:cNvPr id="240" name="Group 239">
            <a:extLst>
              <a:ext uri="{FF2B5EF4-FFF2-40B4-BE49-F238E27FC236}">
                <a16:creationId xmlns:a16="http://schemas.microsoft.com/office/drawing/2014/main" id="{61BC4CC7-FC90-E147-BCD6-32FF81BF0F27}"/>
              </a:ext>
            </a:extLst>
          </p:cNvPr>
          <p:cNvGrpSpPr/>
          <p:nvPr/>
        </p:nvGrpSpPr>
        <p:grpSpPr>
          <a:xfrm>
            <a:off x="6628169" y="2574929"/>
            <a:ext cx="396360" cy="183240"/>
            <a:chOff x="6628169" y="2574929"/>
            <a:chExt cx="396360" cy="183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96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A761D414-B320-C296-0CFC-851AA117D6AA}"/>
                    </a:ext>
                  </a:extLst>
                </p14:cNvPr>
                <p14:cNvContentPartPr/>
                <p14:nvPr/>
              </p14:nvContentPartPr>
              <p14:xfrm>
                <a:off x="6628169" y="2585729"/>
                <a:ext cx="20160" cy="163440"/>
              </p14:xfrm>
            </p:contentPart>
          </mc:Choice>
          <mc:Fallback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A761D414-B320-C296-0CFC-851AA117D6AA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6619529" y="2577089"/>
                  <a:ext cx="378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8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F0E92E25-A0B5-84E8-CD8F-E36C24F86A16}"/>
                    </a:ext>
                  </a:extLst>
                </p14:cNvPr>
                <p14:cNvContentPartPr/>
                <p14:nvPr/>
              </p14:nvContentPartPr>
              <p14:xfrm>
                <a:off x="6755249" y="2604089"/>
                <a:ext cx="137880" cy="138960"/>
              </p14:xfrm>
            </p:contentPart>
          </mc:Choice>
          <mc:Fallback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F0E92E25-A0B5-84E8-CD8F-E36C24F86A16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6746609" y="2595089"/>
                  <a:ext cx="15552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6B0AEDEF-4C5A-7E1A-BD75-E8DA20232AF7}"/>
                    </a:ext>
                  </a:extLst>
                </p14:cNvPr>
                <p14:cNvContentPartPr/>
                <p14:nvPr/>
              </p14:nvContentPartPr>
              <p14:xfrm>
                <a:off x="7021649" y="2574929"/>
                <a:ext cx="2880" cy="183240"/>
              </p14:xfrm>
            </p:contentPart>
          </mc:Choice>
          <mc:Fallback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6B0AEDEF-4C5A-7E1A-BD75-E8DA20232AF7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7013009" y="2566289"/>
                  <a:ext cx="20520" cy="20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8B70B305-6481-2356-B255-97D6D08503FD}"/>
              </a:ext>
            </a:extLst>
          </p:cNvPr>
          <p:cNvGrpSpPr/>
          <p:nvPr/>
        </p:nvGrpSpPr>
        <p:grpSpPr>
          <a:xfrm>
            <a:off x="7504049" y="2495009"/>
            <a:ext cx="809280" cy="258840"/>
            <a:chOff x="7504049" y="2495009"/>
            <a:chExt cx="809280" cy="258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02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5C147365-ABEC-8634-B18B-E7E9C5E310C6}"/>
                    </a:ext>
                  </a:extLst>
                </p14:cNvPr>
                <p14:cNvContentPartPr/>
                <p14:nvPr/>
              </p14:nvContentPartPr>
              <p14:xfrm>
                <a:off x="7504049" y="2495009"/>
                <a:ext cx="167760" cy="236880"/>
              </p14:xfrm>
            </p:contentPart>
          </mc:Choice>
          <mc:Fallback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5C147365-ABEC-8634-B18B-E7E9C5E310C6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7495049" y="2486369"/>
                  <a:ext cx="18540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4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5C82C596-F2E6-1875-0F13-434AD7BDE8C5}"/>
                    </a:ext>
                  </a:extLst>
                </p14:cNvPr>
                <p14:cNvContentPartPr/>
                <p14:nvPr/>
              </p14:nvContentPartPr>
              <p14:xfrm>
                <a:off x="7775849" y="2535689"/>
                <a:ext cx="21240" cy="218160"/>
              </p14:xfrm>
            </p:contentPart>
          </mc:Choice>
          <mc:Fallback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5C82C596-F2E6-1875-0F13-434AD7BDE8C5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7767209" y="2527049"/>
                  <a:ext cx="3888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6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33690ADE-E488-8F51-9A00-E591283DF0CB}"/>
                    </a:ext>
                  </a:extLst>
                </p14:cNvPr>
                <p14:cNvContentPartPr/>
                <p14:nvPr/>
              </p14:nvContentPartPr>
              <p14:xfrm>
                <a:off x="7763609" y="2551169"/>
                <a:ext cx="180720" cy="186120"/>
              </p14:xfrm>
            </p:contentPart>
          </mc:Choice>
          <mc:Fallback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33690ADE-E488-8F51-9A00-E591283DF0CB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7754609" y="2542169"/>
                  <a:ext cx="19836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8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E58120A5-398E-F629-A206-6DDCF4FF2266}"/>
                    </a:ext>
                  </a:extLst>
                </p14:cNvPr>
                <p14:cNvContentPartPr/>
                <p14:nvPr/>
              </p14:nvContentPartPr>
              <p14:xfrm>
                <a:off x="8028209" y="2573849"/>
                <a:ext cx="150840" cy="133200"/>
              </p14:xfrm>
            </p:contentPart>
          </mc:Choice>
          <mc:Fallback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E58120A5-398E-F629-A206-6DDCF4FF2266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8019209" y="2565209"/>
                  <a:ext cx="1684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0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8B55EC3C-E1CD-ECC8-BB97-DB666480EBB3}"/>
                    </a:ext>
                  </a:extLst>
                </p14:cNvPr>
                <p14:cNvContentPartPr/>
                <p14:nvPr/>
              </p14:nvContentPartPr>
              <p14:xfrm>
                <a:off x="8290289" y="2562329"/>
                <a:ext cx="23040" cy="165600"/>
              </p14:xfrm>
            </p:contentPart>
          </mc:Choice>
          <mc:Fallback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8B55EC3C-E1CD-ECC8-BB97-DB666480EBB3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8281289" y="2553329"/>
                  <a:ext cx="40680" cy="183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460FD440-811D-0C8F-0911-F3492E6A3616}"/>
              </a:ext>
            </a:extLst>
          </p:cNvPr>
          <p:cNvGrpSpPr/>
          <p:nvPr/>
        </p:nvGrpSpPr>
        <p:grpSpPr>
          <a:xfrm>
            <a:off x="8456249" y="2435249"/>
            <a:ext cx="785880" cy="283680"/>
            <a:chOff x="8456249" y="2435249"/>
            <a:chExt cx="785880" cy="283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12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29B31A5D-F4DB-0A84-AF4F-360FAC1997D7}"/>
                    </a:ext>
                  </a:extLst>
                </p14:cNvPr>
                <p14:cNvContentPartPr/>
                <p14:nvPr/>
              </p14:nvContentPartPr>
              <p14:xfrm>
                <a:off x="8456249" y="2556569"/>
                <a:ext cx="153360" cy="162360"/>
              </p14:xfrm>
            </p:contentPart>
          </mc:Choice>
          <mc:Fallback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29B31A5D-F4DB-0A84-AF4F-360FAC1997D7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8447249" y="2547929"/>
                  <a:ext cx="17100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4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5218C450-9115-4E70-F6DF-D8A73D36ADC0}"/>
                    </a:ext>
                  </a:extLst>
                </p14:cNvPr>
                <p14:cNvContentPartPr/>
                <p14:nvPr/>
              </p14:nvContentPartPr>
              <p14:xfrm>
                <a:off x="8722289" y="2561609"/>
                <a:ext cx="133200" cy="132840"/>
              </p14:xfrm>
            </p:contentPart>
          </mc:Choice>
          <mc:Fallback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5218C450-9115-4E70-F6DF-D8A73D36ADC0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8713289" y="2552609"/>
                  <a:ext cx="15084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6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F1A67B40-BB35-EC5D-70E7-D34D1C6E15C5}"/>
                    </a:ext>
                  </a:extLst>
                </p14:cNvPr>
                <p14:cNvContentPartPr/>
                <p14:nvPr/>
              </p14:nvContentPartPr>
              <p14:xfrm>
                <a:off x="8969609" y="2574209"/>
                <a:ext cx="22320" cy="128160"/>
              </p14:xfrm>
            </p:contentPart>
          </mc:Choice>
          <mc:Fallback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F1A67B40-BB35-EC5D-70E7-D34D1C6E15C5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8960969" y="2565569"/>
                  <a:ext cx="3996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8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DA8C2146-3B3D-6353-3D1C-F1C3A0F9123F}"/>
                    </a:ext>
                  </a:extLst>
                </p14:cNvPr>
                <p14:cNvContentPartPr/>
                <p14:nvPr/>
              </p14:nvContentPartPr>
              <p14:xfrm>
                <a:off x="8985449" y="2484209"/>
                <a:ext cx="14040" cy="16200"/>
              </p14:xfrm>
            </p:contentPart>
          </mc:Choice>
          <mc:Fallback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DA8C2146-3B3D-6353-3D1C-F1C3A0F9123F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8976449" y="2475209"/>
                  <a:ext cx="3168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9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0A31BB35-CEFC-44C3-42F9-47482F0AA717}"/>
                    </a:ext>
                  </a:extLst>
                </p14:cNvPr>
                <p14:cNvContentPartPr/>
                <p14:nvPr/>
              </p14:nvContentPartPr>
              <p14:xfrm>
                <a:off x="9117929" y="2435249"/>
                <a:ext cx="124200" cy="266040"/>
              </p14:xfrm>
            </p:contentPart>
          </mc:Choice>
          <mc:Fallback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0A31BB35-CEFC-44C3-42F9-47482F0AA717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9108929" y="2426249"/>
                  <a:ext cx="141840" cy="283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8A4234B4-CE0F-F873-2D8E-BFD7C913AE60}"/>
              </a:ext>
            </a:extLst>
          </p:cNvPr>
          <p:cNvGrpSpPr/>
          <p:nvPr/>
        </p:nvGrpSpPr>
        <p:grpSpPr>
          <a:xfrm>
            <a:off x="9607169" y="2416529"/>
            <a:ext cx="1888560" cy="403560"/>
            <a:chOff x="9607169" y="2416529"/>
            <a:chExt cx="1888560" cy="403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21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EE13A8E6-2743-A7E5-0E4A-CF0ACD72718F}"/>
                    </a:ext>
                  </a:extLst>
                </p14:cNvPr>
                <p14:cNvContentPartPr/>
                <p14:nvPr/>
              </p14:nvContentPartPr>
              <p14:xfrm>
                <a:off x="9607169" y="2417249"/>
                <a:ext cx="156240" cy="291600"/>
              </p14:xfrm>
            </p:contentPart>
          </mc:Choice>
          <mc:Fallback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EE13A8E6-2743-A7E5-0E4A-CF0ACD72718F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9598529" y="2408249"/>
                  <a:ext cx="17388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3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4900E923-094D-0A88-280F-422281AF439E}"/>
                    </a:ext>
                  </a:extLst>
                </p14:cNvPr>
                <p14:cNvContentPartPr/>
                <p14:nvPr/>
              </p14:nvContentPartPr>
              <p14:xfrm>
                <a:off x="9892289" y="2537129"/>
                <a:ext cx="14400" cy="146520"/>
              </p14:xfrm>
            </p:contentPart>
          </mc:Choice>
          <mc:Fallback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4900E923-094D-0A88-280F-422281AF439E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9883289" y="2528489"/>
                  <a:ext cx="320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5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13E38167-D811-D9B0-EC0E-BF1D33BB2CD4}"/>
                    </a:ext>
                  </a:extLst>
                </p14:cNvPr>
                <p14:cNvContentPartPr/>
                <p14:nvPr/>
              </p14:nvContentPartPr>
              <p14:xfrm>
                <a:off x="9995249" y="2544689"/>
                <a:ext cx="390960" cy="199080"/>
              </p14:xfrm>
            </p:contentPart>
          </mc:Choice>
          <mc:Fallback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13E38167-D811-D9B0-EC0E-BF1D33BB2CD4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9986609" y="2536049"/>
                  <a:ext cx="40860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7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C7AC4491-7C8E-D77F-9961-6D51F7749B49}"/>
                    </a:ext>
                  </a:extLst>
                </p14:cNvPr>
                <p14:cNvContentPartPr/>
                <p14:nvPr/>
              </p14:nvContentPartPr>
              <p14:xfrm>
                <a:off x="10438409" y="2542169"/>
                <a:ext cx="190800" cy="277920"/>
              </p14:xfrm>
            </p:contentPart>
          </mc:Choice>
          <mc:Fallback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C7AC4491-7C8E-D77F-9961-6D51F7749B49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10429769" y="2533169"/>
                  <a:ext cx="20844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9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3D1A610E-B237-A4D6-7FE2-B4484AF7B67B}"/>
                    </a:ext>
                  </a:extLst>
                </p14:cNvPr>
                <p14:cNvContentPartPr/>
                <p14:nvPr/>
              </p14:nvContentPartPr>
              <p14:xfrm>
                <a:off x="10753049" y="2546489"/>
                <a:ext cx="100800" cy="192960"/>
              </p14:xfrm>
            </p:contentPart>
          </mc:Choice>
          <mc:Fallback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3D1A610E-B237-A4D6-7FE2-B4484AF7B67B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10744049" y="2537489"/>
                  <a:ext cx="11844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1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084E71AE-F556-8CE7-2945-B60BB35C26C9}"/>
                    </a:ext>
                  </a:extLst>
                </p14:cNvPr>
                <p14:cNvContentPartPr/>
                <p14:nvPr/>
              </p14:nvContentPartPr>
              <p14:xfrm>
                <a:off x="10734689" y="2435249"/>
                <a:ext cx="1800" cy="11520"/>
              </p14:xfrm>
            </p:contentPart>
          </mc:Choice>
          <mc:Fallback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084E71AE-F556-8CE7-2945-B60BB35C26C9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10726049" y="2426249"/>
                  <a:ext cx="1944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3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046D9CD9-41C6-5E7F-8C9E-C990CB1129F7}"/>
                    </a:ext>
                  </a:extLst>
                </p14:cNvPr>
                <p14:cNvContentPartPr/>
                <p14:nvPr/>
              </p14:nvContentPartPr>
              <p14:xfrm>
                <a:off x="10916849" y="2539649"/>
                <a:ext cx="206640" cy="181080"/>
              </p14:xfrm>
            </p:contentPart>
          </mc:Choice>
          <mc:Fallback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046D9CD9-41C6-5E7F-8C9E-C990CB1129F7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10907849" y="2530649"/>
                  <a:ext cx="22428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5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03C6D009-582F-52E0-992A-7583A097099D}"/>
                    </a:ext>
                  </a:extLst>
                </p14:cNvPr>
                <p14:cNvContentPartPr/>
                <p14:nvPr/>
              </p14:nvContentPartPr>
              <p14:xfrm>
                <a:off x="11196929" y="2542889"/>
                <a:ext cx="102960" cy="185400"/>
              </p14:xfrm>
            </p:contentPart>
          </mc:Choice>
          <mc:Fallback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03C6D009-582F-52E0-992A-7583A097099D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11187929" y="2534249"/>
                  <a:ext cx="12060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7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7F74B570-C4CA-BCC2-ABFB-36777EB1A796}"/>
                    </a:ext>
                  </a:extLst>
                </p14:cNvPr>
                <p14:cNvContentPartPr/>
                <p14:nvPr/>
              </p14:nvContentPartPr>
              <p14:xfrm>
                <a:off x="11347049" y="2534969"/>
                <a:ext cx="148680" cy="178920"/>
              </p14:xfrm>
            </p:contentPart>
          </mc:Choice>
          <mc:Fallback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7F74B570-C4CA-BCC2-ABFB-36777EB1A796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11338049" y="2526329"/>
                  <a:ext cx="16632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9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50C237A5-82B0-FDB5-2045-7F904B06B943}"/>
                    </a:ext>
                  </a:extLst>
                </p14:cNvPr>
                <p14:cNvContentPartPr/>
                <p14:nvPr/>
              </p14:nvContentPartPr>
              <p14:xfrm>
                <a:off x="10783289" y="2416529"/>
                <a:ext cx="5760" cy="58680"/>
              </p14:xfrm>
            </p:contentPart>
          </mc:Choice>
          <mc:Fallback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50C237A5-82B0-FDB5-2045-7F904B06B943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10774649" y="2407889"/>
                  <a:ext cx="23400" cy="76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5127BB90-A19A-3B2B-4E95-F35BAF6C7922}"/>
              </a:ext>
            </a:extLst>
          </p:cNvPr>
          <p:cNvGrpSpPr/>
          <p:nvPr/>
        </p:nvGrpSpPr>
        <p:grpSpPr>
          <a:xfrm>
            <a:off x="508529" y="3113129"/>
            <a:ext cx="666000" cy="179280"/>
            <a:chOff x="508529" y="3113129"/>
            <a:chExt cx="666000" cy="179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41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25DA46AA-59EF-2C6C-7A95-F8F5869C21A2}"/>
                    </a:ext>
                  </a:extLst>
                </p14:cNvPr>
                <p14:cNvContentPartPr/>
                <p14:nvPr/>
              </p14:nvContentPartPr>
              <p14:xfrm>
                <a:off x="508529" y="3113129"/>
                <a:ext cx="167040" cy="3960"/>
              </p14:xfrm>
            </p:contentPart>
          </mc:Choice>
          <mc:Fallback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25DA46AA-59EF-2C6C-7A95-F8F5869C21A2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499889" y="3104489"/>
                  <a:ext cx="18468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3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B35BD449-ED4C-A9AD-BE21-CE7464E41627}"/>
                    </a:ext>
                  </a:extLst>
                </p14:cNvPr>
                <p14:cNvContentPartPr/>
                <p14:nvPr/>
              </p14:nvContentPartPr>
              <p14:xfrm>
                <a:off x="606089" y="3117449"/>
                <a:ext cx="25200" cy="174960"/>
              </p14:xfrm>
            </p:contentPart>
          </mc:Choice>
          <mc:Fallback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B35BD449-ED4C-A9AD-BE21-CE7464E41627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597449" y="3108449"/>
                  <a:ext cx="4284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5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B8D47050-99E2-5AA2-5A7C-03FFAC16942B}"/>
                    </a:ext>
                  </a:extLst>
                </p14:cNvPr>
                <p14:cNvContentPartPr/>
                <p14:nvPr/>
              </p14:nvContentPartPr>
              <p14:xfrm>
                <a:off x="729929" y="3135089"/>
                <a:ext cx="221400" cy="147240"/>
              </p14:xfrm>
            </p:contentPart>
          </mc:Choice>
          <mc:Fallback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B8D47050-99E2-5AA2-5A7C-03FFAC16942B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720929" y="3126449"/>
                  <a:ext cx="23904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7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EBCB99BB-6EDE-55EC-202B-392B6C077575}"/>
                    </a:ext>
                  </a:extLst>
                </p14:cNvPr>
                <p14:cNvContentPartPr/>
                <p14:nvPr/>
              </p14:nvContentPartPr>
              <p14:xfrm>
                <a:off x="1014689" y="3121049"/>
                <a:ext cx="159840" cy="154080"/>
              </p14:xfrm>
            </p:contentPart>
          </mc:Choice>
          <mc:Fallback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EBCB99BB-6EDE-55EC-202B-392B6C077575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1006049" y="3112049"/>
                  <a:ext cx="177480" cy="171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12ABC180-A857-E873-E57E-D1157812046A}"/>
              </a:ext>
            </a:extLst>
          </p:cNvPr>
          <p:cNvGrpSpPr/>
          <p:nvPr/>
        </p:nvGrpSpPr>
        <p:grpSpPr>
          <a:xfrm>
            <a:off x="1568369" y="2959049"/>
            <a:ext cx="1631880" cy="502200"/>
            <a:chOff x="1568369" y="2959049"/>
            <a:chExt cx="1631880" cy="502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49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609A6812-5517-B07B-9395-27DC47E3FA5C}"/>
                    </a:ext>
                  </a:extLst>
                </p14:cNvPr>
                <p14:cNvContentPartPr/>
                <p14:nvPr/>
              </p14:nvContentPartPr>
              <p14:xfrm>
                <a:off x="1568369" y="3111329"/>
                <a:ext cx="195840" cy="151200"/>
              </p14:xfrm>
            </p:contentPart>
          </mc:Choice>
          <mc:Fallback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609A6812-5517-B07B-9395-27DC47E3FA5C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1559729" y="3102689"/>
                  <a:ext cx="21348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1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1527535A-D13E-F94D-463F-00FE4CDD7630}"/>
                    </a:ext>
                  </a:extLst>
                </p14:cNvPr>
                <p14:cNvContentPartPr/>
                <p14:nvPr/>
              </p14:nvContentPartPr>
              <p14:xfrm>
                <a:off x="1876889" y="3114569"/>
                <a:ext cx="141480" cy="346680"/>
              </p14:xfrm>
            </p:contentPart>
          </mc:Choice>
          <mc:Fallback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1527535A-D13E-F94D-463F-00FE4CDD7630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1868249" y="3105929"/>
                  <a:ext cx="15912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3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257DB4C9-E7F1-7D44-AAD6-AE20A5827C84}"/>
                    </a:ext>
                  </a:extLst>
                </p14:cNvPr>
                <p14:cNvContentPartPr/>
                <p14:nvPr/>
              </p14:nvContentPartPr>
              <p14:xfrm>
                <a:off x="2123849" y="3122849"/>
                <a:ext cx="360" cy="137880"/>
              </p14:xfrm>
            </p:contentPart>
          </mc:Choice>
          <mc:Fallback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257DB4C9-E7F1-7D44-AAD6-AE20A5827C84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2115209" y="3114209"/>
                  <a:ext cx="180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4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E244C21C-05C6-A13D-9DB2-E8F0ED9F2696}"/>
                    </a:ext>
                  </a:extLst>
                </p14:cNvPr>
                <p14:cNvContentPartPr/>
                <p14:nvPr/>
              </p14:nvContentPartPr>
              <p14:xfrm>
                <a:off x="2225009" y="2965889"/>
                <a:ext cx="162000" cy="258840"/>
              </p14:xfrm>
            </p:contentPart>
          </mc:Choice>
          <mc:Fallback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E244C21C-05C6-A13D-9DB2-E8F0ED9F2696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2216009" y="2957249"/>
                  <a:ext cx="179640" cy="27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6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1123F923-4B81-981D-B972-5768844CBE85}"/>
                    </a:ext>
                  </a:extLst>
                </p14:cNvPr>
                <p14:cNvContentPartPr/>
                <p14:nvPr/>
              </p14:nvContentPartPr>
              <p14:xfrm>
                <a:off x="2516249" y="3092249"/>
                <a:ext cx="176040" cy="123480"/>
              </p14:xfrm>
            </p:contentPart>
          </mc:Choice>
          <mc:Fallback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1123F923-4B81-981D-B972-5768844CBE85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2507609" y="3083249"/>
                  <a:ext cx="1936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8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6340BE82-CB96-E00E-6F4A-940444494F70}"/>
                    </a:ext>
                  </a:extLst>
                </p14:cNvPr>
                <p14:cNvContentPartPr/>
                <p14:nvPr/>
              </p14:nvContentPartPr>
              <p14:xfrm>
                <a:off x="2523809" y="3020609"/>
                <a:ext cx="11520" cy="353160"/>
              </p14:xfrm>
            </p:contentPart>
          </mc:Choice>
          <mc:Fallback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6340BE82-CB96-E00E-6F4A-940444494F70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2514809" y="3011969"/>
                  <a:ext cx="29160" cy="37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0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8E1993E7-E29B-0CB1-4685-5160230FB1DD}"/>
                    </a:ext>
                  </a:extLst>
                </p14:cNvPr>
                <p14:cNvContentPartPr/>
                <p14:nvPr/>
              </p14:nvContentPartPr>
              <p14:xfrm>
                <a:off x="2800649" y="3095489"/>
                <a:ext cx="233280" cy="130320"/>
              </p14:xfrm>
            </p:contentPart>
          </mc:Choice>
          <mc:Fallback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8E1993E7-E29B-0CB1-4685-5160230FB1DD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2791649" y="3086489"/>
                  <a:ext cx="25092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2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459F3E69-A122-87BF-D85F-A3EA67C186D0}"/>
                    </a:ext>
                  </a:extLst>
                </p14:cNvPr>
                <p14:cNvContentPartPr/>
                <p14:nvPr/>
              </p14:nvContentPartPr>
              <p14:xfrm>
                <a:off x="2865089" y="2959049"/>
                <a:ext cx="1800" cy="15480"/>
              </p14:xfrm>
            </p:contentPart>
          </mc:Choice>
          <mc:Fallback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459F3E69-A122-87BF-D85F-A3EA67C186D0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2856449" y="2950049"/>
                  <a:ext cx="1944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3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E408AE15-CEDE-8885-E0E1-B913F64A2426}"/>
                    </a:ext>
                  </a:extLst>
                </p14:cNvPr>
                <p14:cNvContentPartPr/>
                <p14:nvPr/>
              </p14:nvContentPartPr>
              <p14:xfrm>
                <a:off x="3098009" y="3074609"/>
                <a:ext cx="102240" cy="137880"/>
              </p14:xfrm>
            </p:contentPart>
          </mc:Choice>
          <mc:Fallback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E408AE15-CEDE-8885-E0E1-B913F64A2426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3089369" y="3065969"/>
                  <a:ext cx="119880" cy="155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65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BE0C21AB-214F-4259-3C96-B8EA9D8AE1DC}"/>
                  </a:ext>
                </a:extLst>
              </p14:cNvPr>
              <p14:cNvContentPartPr/>
              <p14:nvPr/>
            </p14:nvContentPartPr>
            <p14:xfrm>
              <a:off x="235649" y="3755009"/>
              <a:ext cx="19800" cy="3600"/>
            </p14:xfrm>
          </p:contentPart>
        </mc:Choice>
        <mc:Fallback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BE0C21AB-214F-4259-3C96-B8EA9D8AE1DC}"/>
                  </a:ext>
                </a:extLst>
              </p:cNvPr>
              <p:cNvPicPr/>
              <p:nvPr/>
            </p:nvPicPr>
            <p:blipFill>
              <a:blip r:embed="rId466"/>
              <a:stretch>
                <a:fillRect/>
              </a:stretch>
            </p:blipFill>
            <p:spPr>
              <a:xfrm>
                <a:off x="172649" y="3692009"/>
                <a:ext cx="14544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7">
            <p14:nvContentPartPr>
              <p14:cNvPr id="281" name="Ink 280">
                <a:extLst>
                  <a:ext uri="{FF2B5EF4-FFF2-40B4-BE49-F238E27FC236}">
                    <a16:creationId xmlns:a16="http://schemas.microsoft.com/office/drawing/2014/main" id="{6411CE9D-46AD-C353-0C72-3318E4366530}"/>
                  </a:ext>
                </a:extLst>
              </p14:cNvPr>
              <p14:cNvContentPartPr/>
              <p14:nvPr/>
            </p14:nvContentPartPr>
            <p14:xfrm>
              <a:off x="685289" y="3648089"/>
              <a:ext cx="337680" cy="366480"/>
            </p14:xfrm>
          </p:contentPart>
        </mc:Choice>
        <mc:Fallback>
          <p:pic>
            <p:nvPicPr>
              <p:cNvPr id="281" name="Ink 280">
                <a:extLst>
                  <a:ext uri="{FF2B5EF4-FFF2-40B4-BE49-F238E27FC236}">
                    <a16:creationId xmlns:a16="http://schemas.microsoft.com/office/drawing/2014/main" id="{6411CE9D-46AD-C353-0C72-3318E4366530}"/>
                  </a:ext>
                </a:extLst>
              </p:cNvPr>
              <p:cNvPicPr/>
              <p:nvPr/>
            </p:nvPicPr>
            <p:blipFill>
              <a:blip r:embed="rId468"/>
              <a:stretch>
                <a:fillRect/>
              </a:stretch>
            </p:blipFill>
            <p:spPr>
              <a:xfrm>
                <a:off x="676649" y="3639089"/>
                <a:ext cx="355320" cy="384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91" name="Group 290">
            <a:extLst>
              <a:ext uri="{FF2B5EF4-FFF2-40B4-BE49-F238E27FC236}">
                <a16:creationId xmlns:a16="http://schemas.microsoft.com/office/drawing/2014/main" id="{332E1A6A-B988-F306-89C0-032068EB61D0}"/>
              </a:ext>
            </a:extLst>
          </p:cNvPr>
          <p:cNvGrpSpPr/>
          <p:nvPr/>
        </p:nvGrpSpPr>
        <p:grpSpPr>
          <a:xfrm>
            <a:off x="1197209" y="3672569"/>
            <a:ext cx="362520" cy="420480"/>
            <a:chOff x="1197209" y="3672569"/>
            <a:chExt cx="362520" cy="420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69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A6A21175-F673-3F8B-9181-8D0060E128D1}"/>
                    </a:ext>
                  </a:extLst>
                </p14:cNvPr>
                <p14:cNvContentPartPr/>
                <p14:nvPr/>
              </p14:nvContentPartPr>
              <p14:xfrm>
                <a:off x="1197209" y="3756089"/>
                <a:ext cx="147960" cy="207360"/>
              </p14:xfrm>
            </p:contentPart>
          </mc:Choice>
          <mc:Fallback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A6A21175-F673-3F8B-9181-8D0060E128D1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1188569" y="3747089"/>
                  <a:ext cx="16560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1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4366CB02-333B-1585-C06B-392DC3ECD53B}"/>
                    </a:ext>
                  </a:extLst>
                </p14:cNvPr>
                <p14:cNvContentPartPr/>
                <p14:nvPr/>
              </p14:nvContentPartPr>
              <p14:xfrm>
                <a:off x="1215209" y="3672569"/>
                <a:ext cx="87840" cy="225360"/>
              </p14:xfrm>
            </p:contentPart>
          </mc:Choice>
          <mc:Fallback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4366CB02-333B-1585-C06B-392DC3ECD53B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1206569" y="3663569"/>
                  <a:ext cx="105480" cy="24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3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96D0157A-8A4D-2E79-4700-191131EEE872}"/>
                    </a:ext>
                  </a:extLst>
                </p14:cNvPr>
                <p14:cNvContentPartPr/>
                <p14:nvPr/>
              </p14:nvContentPartPr>
              <p14:xfrm>
                <a:off x="1392329" y="3792449"/>
                <a:ext cx="167400" cy="300600"/>
              </p14:xfrm>
            </p:contentPart>
          </mc:Choice>
          <mc:Fallback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96D0157A-8A4D-2E79-4700-191131EEE872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1383689" y="3783449"/>
                  <a:ext cx="185040" cy="31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37F12A4C-6976-953D-59DF-F7157A3E056A}"/>
              </a:ext>
            </a:extLst>
          </p:cNvPr>
          <p:cNvGrpSpPr/>
          <p:nvPr/>
        </p:nvGrpSpPr>
        <p:grpSpPr>
          <a:xfrm>
            <a:off x="1714889" y="3736289"/>
            <a:ext cx="1007280" cy="223560"/>
            <a:chOff x="1714889" y="3736289"/>
            <a:chExt cx="1007280" cy="223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75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CB7E4462-C016-B15E-3336-38FA7D6DAFF9}"/>
                    </a:ext>
                  </a:extLst>
                </p14:cNvPr>
                <p14:cNvContentPartPr/>
                <p14:nvPr/>
              </p14:nvContentPartPr>
              <p14:xfrm>
                <a:off x="1714889" y="3777329"/>
                <a:ext cx="5760" cy="167760"/>
              </p14:xfrm>
            </p:contentPart>
          </mc:Choice>
          <mc:Fallback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CB7E4462-C016-B15E-3336-38FA7D6DAFF9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1705889" y="3768689"/>
                  <a:ext cx="2340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7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4B45816F-7C59-D64D-9312-0FA7B2F13429}"/>
                    </a:ext>
                  </a:extLst>
                </p14:cNvPr>
                <p14:cNvContentPartPr/>
                <p14:nvPr/>
              </p14:nvContentPartPr>
              <p14:xfrm>
                <a:off x="1854209" y="3767249"/>
                <a:ext cx="116640" cy="185400"/>
              </p14:xfrm>
            </p:contentPart>
          </mc:Choice>
          <mc:Fallback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4B45816F-7C59-D64D-9312-0FA7B2F13429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1845209" y="3758609"/>
                  <a:ext cx="13428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9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391CA536-8064-6AFD-6673-84B65109D279}"/>
                    </a:ext>
                  </a:extLst>
                </p14:cNvPr>
                <p14:cNvContentPartPr/>
                <p14:nvPr/>
              </p14:nvContentPartPr>
              <p14:xfrm>
                <a:off x="2024489" y="3747809"/>
                <a:ext cx="227880" cy="208080"/>
              </p14:xfrm>
            </p:contentPart>
          </mc:Choice>
          <mc:Fallback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391CA536-8064-6AFD-6673-84B65109D279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2015489" y="3738809"/>
                  <a:ext cx="24552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1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D0039418-A2DD-BB80-5177-BB9374F05EA9}"/>
                    </a:ext>
                  </a:extLst>
                </p14:cNvPr>
                <p14:cNvContentPartPr/>
                <p14:nvPr/>
              </p14:nvContentPartPr>
              <p14:xfrm>
                <a:off x="2328329" y="3793529"/>
                <a:ext cx="129960" cy="151560"/>
              </p14:xfrm>
            </p:contentPart>
          </mc:Choice>
          <mc:Fallback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D0039418-A2DD-BB80-5177-BB9374F05EA9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2319689" y="3784529"/>
                  <a:ext cx="14760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3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3BF0B792-E0D1-CE0C-3235-D5ABDE8220CB}"/>
                    </a:ext>
                  </a:extLst>
                </p14:cNvPr>
                <p14:cNvContentPartPr/>
                <p14:nvPr/>
              </p14:nvContentPartPr>
              <p14:xfrm>
                <a:off x="2541449" y="3736289"/>
                <a:ext cx="180720" cy="223560"/>
              </p14:xfrm>
            </p:contentPart>
          </mc:Choice>
          <mc:Fallback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3BF0B792-E0D1-CE0C-3235-D5ABDE8220CB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2532449" y="3727649"/>
                  <a:ext cx="198360" cy="241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EE2F4E13-681B-85F1-56CE-2390B4EF89E1}"/>
              </a:ext>
            </a:extLst>
          </p:cNvPr>
          <p:cNvGrpSpPr/>
          <p:nvPr/>
        </p:nvGrpSpPr>
        <p:grpSpPr>
          <a:xfrm>
            <a:off x="3207809" y="3627569"/>
            <a:ext cx="1328400" cy="314640"/>
            <a:chOff x="3207809" y="3627569"/>
            <a:chExt cx="1328400" cy="314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85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59886E56-B216-5201-FE7A-362B31198499}"/>
                    </a:ext>
                  </a:extLst>
                </p14:cNvPr>
                <p14:cNvContentPartPr/>
                <p14:nvPr/>
              </p14:nvContentPartPr>
              <p14:xfrm>
                <a:off x="3210329" y="3630449"/>
                <a:ext cx="17640" cy="302400"/>
              </p14:xfrm>
            </p:contentPart>
          </mc:Choice>
          <mc:Fallback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59886E56-B216-5201-FE7A-362B31198499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3201689" y="3621449"/>
                  <a:ext cx="35280" cy="32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7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BF7839A5-0DC9-1401-88FF-7BF8E3E94862}"/>
                    </a:ext>
                  </a:extLst>
                </p14:cNvPr>
                <p14:cNvContentPartPr/>
                <p14:nvPr/>
              </p14:nvContentPartPr>
              <p14:xfrm>
                <a:off x="3207809" y="3629369"/>
                <a:ext cx="185040" cy="303480"/>
              </p14:xfrm>
            </p:contentPart>
          </mc:Choice>
          <mc:Fallback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BF7839A5-0DC9-1401-88FF-7BF8E3E94862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3198809" y="3620729"/>
                  <a:ext cx="202680" cy="32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9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05759706-AE8C-815F-89C4-F68EE1A5865E}"/>
                    </a:ext>
                  </a:extLst>
                </p14:cNvPr>
                <p14:cNvContentPartPr/>
                <p14:nvPr/>
              </p14:nvContentPartPr>
              <p14:xfrm>
                <a:off x="3503009" y="3770129"/>
                <a:ext cx="134280" cy="155520"/>
              </p14:xfrm>
            </p:contentPart>
          </mc:Choice>
          <mc:Fallback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05759706-AE8C-815F-89C4-F68EE1A5865E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3494369" y="3761129"/>
                  <a:ext cx="15192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1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D998DC1F-D995-5B84-F07D-81C5A6804686}"/>
                    </a:ext>
                  </a:extLst>
                </p14:cNvPr>
                <p14:cNvContentPartPr/>
                <p14:nvPr/>
              </p14:nvContentPartPr>
              <p14:xfrm>
                <a:off x="3722609" y="3739529"/>
                <a:ext cx="17280" cy="166320"/>
              </p14:xfrm>
            </p:contentPart>
          </mc:Choice>
          <mc:Fallback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D998DC1F-D995-5B84-F07D-81C5A6804686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3713969" y="3730529"/>
                  <a:ext cx="3492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3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7EA7D242-F901-A265-715D-7478D505B61A}"/>
                    </a:ext>
                  </a:extLst>
                </p14:cNvPr>
                <p14:cNvContentPartPr/>
                <p14:nvPr/>
              </p14:nvContentPartPr>
              <p14:xfrm>
                <a:off x="3857969" y="3755009"/>
                <a:ext cx="137880" cy="165600"/>
              </p14:xfrm>
            </p:contentPart>
          </mc:Choice>
          <mc:Fallback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7EA7D242-F901-A265-715D-7478D505B61A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3849329" y="3746009"/>
                  <a:ext cx="15552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5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00C13E7F-32F0-6274-8457-8BCD6A04C002}"/>
                    </a:ext>
                  </a:extLst>
                </p14:cNvPr>
                <p14:cNvContentPartPr/>
                <p14:nvPr/>
              </p14:nvContentPartPr>
              <p14:xfrm>
                <a:off x="4116449" y="3758609"/>
                <a:ext cx="136440" cy="166320"/>
              </p14:xfrm>
            </p:contentPart>
          </mc:Choice>
          <mc:Fallback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00C13E7F-32F0-6274-8457-8BCD6A04C002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4107449" y="3749609"/>
                  <a:ext cx="15408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7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E3F4A283-FE6A-9E14-346F-5C8ED13B3B52}"/>
                    </a:ext>
                  </a:extLst>
                </p14:cNvPr>
                <p14:cNvContentPartPr/>
                <p14:nvPr/>
              </p14:nvContentPartPr>
              <p14:xfrm>
                <a:off x="4172609" y="3627569"/>
                <a:ext cx="11160" cy="35280"/>
              </p14:xfrm>
            </p:contentPart>
          </mc:Choice>
          <mc:Fallback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E3F4A283-FE6A-9E14-346F-5C8ED13B3B52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4163609" y="3618929"/>
                  <a:ext cx="2880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9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C30DD49C-8CCE-9881-99B2-2901D6413B28}"/>
                    </a:ext>
                  </a:extLst>
                </p14:cNvPr>
                <p14:cNvContentPartPr/>
                <p14:nvPr/>
              </p14:nvContentPartPr>
              <p14:xfrm>
                <a:off x="4369169" y="3720449"/>
                <a:ext cx="167040" cy="221760"/>
              </p14:xfrm>
            </p:contentPart>
          </mc:Choice>
          <mc:Fallback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C30DD49C-8CCE-9881-99B2-2901D6413B28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4360529" y="3711449"/>
                  <a:ext cx="184680" cy="239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01">
            <p14:nvContentPartPr>
              <p14:cNvPr id="300" name="Ink 299">
                <a:extLst>
                  <a:ext uri="{FF2B5EF4-FFF2-40B4-BE49-F238E27FC236}">
                    <a16:creationId xmlns:a16="http://schemas.microsoft.com/office/drawing/2014/main" id="{83B4FE91-F398-A9C9-37A6-790F34251931}"/>
                  </a:ext>
                </a:extLst>
              </p14:cNvPr>
              <p14:cNvContentPartPr/>
              <p14:nvPr/>
            </p14:nvContentPartPr>
            <p14:xfrm>
              <a:off x="4988009" y="3641969"/>
              <a:ext cx="206280" cy="326520"/>
            </p14:xfrm>
          </p:contentPart>
        </mc:Choice>
        <mc:Fallback>
          <p:pic>
            <p:nvPicPr>
              <p:cNvPr id="300" name="Ink 299">
                <a:extLst>
                  <a:ext uri="{FF2B5EF4-FFF2-40B4-BE49-F238E27FC236}">
                    <a16:creationId xmlns:a16="http://schemas.microsoft.com/office/drawing/2014/main" id="{83B4FE91-F398-A9C9-37A6-790F34251931}"/>
                  </a:ext>
                </a:extLst>
              </p:cNvPr>
              <p:cNvPicPr/>
              <p:nvPr/>
            </p:nvPicPr>
            <p:blipFill>
              <a:blip r:embed="rId502"/>
              <a:stretch>
                <a:fillRect/>
              </a:stretch>
            </p:blipFill>
            <p:spPr>
              <a:xfrm>
                <a:off x="4979009" y="3633329"/>
                <a:ext cx="223920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3">
            <p14:nvContentPartPr>
              <p14:cNvPr id="307" name="Ink 306">
                <a:extLst>
                  <a:ext uri="{FF2B5EF4-FFF2-40B4-BE49-F238E27FC236}">
                    <a16:creationId xmlns:a16="http://schemas.microsoft.com/office/drawing/2014/main" id="{D9A0E021-EC80-C11D-8B9F-ABA3EF13CE56}"/>
                  </a:ext>
                </a:extLst>
              </p14:cNvPr>
              <p14:cNvContentPartPr/>
              <p14:nvPr/>
            </p14:nvContentPartPr>
            <p14:xfrm>
              <a:off x="6287969" y="3608129"/>
              <a:ext cx="11520" cy="25920"/>
            </p14:xfrm>
          </p:contentPart>
        </mc:Choice>
        <mc:Fallback>
          <p:pic>
            <p:nvPicPr>
              <p:cNvPr id="307" name="Ink 306">
                <a:extLst>
                  <a:ext uri="{FF2B5EF4-FFF2-40B4-BE49-F238E27FC236}">
                    <a16:creationId xmlns:a16="http://schemas.microsoft.com/office/drawing/2014/main" id="{D9A0E021-EC80-C11D-8B9F-ABA3EF13CE56}"/>
                  </a:ext>
                </a:extLst>
              </p:cNvPr>
              <p:cNvPicPr/>
              <p:nvPr/>
            </p:nvPicPr>
            <p:blipFill>
              <a:blip r:embed="rId504"/>
              <a:stretch>
                <a:fillRect/>
              </a:stretch>
            </p:blipFill>
            <p:spPr>
              <a:xfrm>
                <a:off x="6278969" y="3599129"/>
                <a:ext cx="29160" cy="43560"/>
              </a:xfrm>
              <a:prstGeom prst="rect">
                <a:avLst/>
              </a:prstGeom>
            </p:spPr>
          </p:pic>
        </mc:Fallback>
      </mc:AlternateContent>
      <p:grpSp>
        <p:nvGrpSpPr>
          <p:cNvPr id="311" name="Group 310">
            <a:extLst>
              <a:ext uri="{FF2B5EF4-FFF2-40B4-BE49-F238E27FC236}">
                <a16:creationId xmlns:a16="http://schemas.microsoft.com/office/drawing/2014/main" id="{7FF59533-51F8-83D5-8E1C-541F72ECC8FB}"/>
              </a:ext>
            </a:extLst>
          </p:cNvPr>
          <p:cNvGrpSpPr/>
          <p:nvPr/>
        </p:nvGrpSpPr>
        <p:grpSpPr>
          <a:xfrm>
            <a:off x="5351609" y="3764729"/>
            <a:ext cx="1787760" cy="343800"/>
            <a:chOff x="5351609" y="3764729"/>
            <a:chExt cx="1787760" cy="343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05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349FAC0C-9E48-7D3E-7F3B-C9C0AF4C3576}"/>
                    </a:ext>
                  </a:extLst>
                </p14:cNvPr>
                <p14:cNvContentPartPr/>
                <p14:nvPr/>
              </p14:nvContentPartPr>
              <p14:xfrm>
                <a:off x="5351609" y="3820529"/>
                <a:ext cx="34200" cy="142200"/>
              </p14:xfrm>
            </p:contentPart>
          </mc:Choice>
          <mc:Fallback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349FAC0C-9E48-7D3E-7F3B-C9C0AF4C3576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5342969" y="3811529"/>
                  <a:ext cx="5184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7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0183D9C4-870E-1774-0969-62D6B076AAE2}"/>
                    </a:ext>
                  </a:extLst>
                </p14:cNvPr>
                <p14:cNvContentPartPr/>
                <p14:nvPr/>
              </p14:nvContentPartPr>
              <p14:xfrm>
                <a:off x="5517929" y="3803609"/>
                <a:ext cx="346680" cy="176400"/>
              </p14:xfrm>
            </p:contentPart>
          </mc:Choice>
          <mc:Fallback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0183D9C4-870E-1774-0969-62D6B076AAE2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5509289" y="3794969"/>
                  <a:ext cx="36432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9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575E003F-25DD-458B-701B-83298EF62D38}"/>
                    </a:ext>
                  </a:extLst>
                </p14:cNvPr>
                <p14:cNvContentPartPr/>
                <p14:nvPr/>
              </p14:nvContentPartPr>
              <p14:xfrm>
                <a:off x="5972609" y="3825929"/>
                <a:ext cx="173880" cy="282600"/>
              </p14:xfrm>
            </p:contentPart>
          </mc:Choice>
          <mc:Fallback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575E003F-25DD-458B-701B-83298EF62D38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5963969" y="3816929"/>
                  <a:ext cx="19152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1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B9668155-0823-B92E-3E6F-7D0298A2791E}"/>
                    </a:ext>
                  </a:extLst>
                </p14:cNvPr>
                <p14:cNvContentPartPr/>
                <p14:nvPr/>
              </p14:nvContentPartPr>
              <p14:xfrm>
                <a:off x="6246929" y="3764729"/>
                <a:ext cx="122400" cy="211320"/>
              </p14:xfrm>
            </p:contentPart>
          </mc:Choice>
          <mc:Fallback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B9668155-0823-B92E-3E6F-7D0298A2791E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6237929" y="3756089"/>
                  <a:ext cx="14004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3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FECFCF8A-3403-CF73-9695-C60DBDB18C29}"/>
                    </a:ext>
                  </a:extLst>
                </p14:cNvPr>
                <p14:cNvContentPartPr/>
                <p14:nvPr/>
              </p14:nvContentPartPr>
              <p14:xfrm>
                <a:off x="6418649" y="3777329"/>
                <a:ext cx="212040" cy="181440"/>
              </p14:xfrm>
            </p:contentPart>
          </mc:Choice>
          <mc:Fallback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FECFCF8A-3403-CF73-9695-C60DBDB18C29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6410009" y="3768689"/>
                  <a:ext cx="22968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5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4F13EFFE-B379-18CD-7AB4-E55DB2C4B39A}"/>
                    </a:ext>
                  </a:extLst>
                </p14:cNvPr>
                <p14:cNvContentPartPr/>
                <p14:nvPr/>
              </p14:nvContentPartPr>
              <p14:xfrm>
                <a:off x="6700529" y="3799289"/>
                <a:ext cx="170280" cy="226080"/>
              </p14:xfrm>
            </p:contentPart>
          </mc:Choice>
          <mc:Fallback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4F13EFFE-B379-18CD-7AB4-E55DB2C4B39A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6691529" y="3790649"/>
                  <a:ext cx="18792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7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9C8E95DB-866E-6895-042F-83DE2A8CD95B}"/>
                    </a:ext>
                  </a:extLst>
                </p14:cNvPr>
                <p14:cNvContentPartPr/>
                <p14:nvPr/>
              </p14:nvContentPartPr>
              <p14:xfrm>
                <a:off x="6963329" y="3769409"/>
                <a:ext cx="176040" cy="187200"/>
              </p14:xfrm>
            </p:contentPart>
          </mc:Choice>
          <mc:Fallback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9C8E95DB-866E-6895-042F-83DE2A8CD95B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6954329" y="3760409"/>
                  <a:ext cx="193680" cy="204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19">
            <p14:nvContentPartPr>
              <p14:cNvPr id="312" name="Ink 311">
                <a:extLst>
                  <a:ext uri="{FF2B5EF4-FFF2-40B4-BE49-F238E27FC236}">
                    <a16:creationId xmlns:a16="http://schemas.microsoft.com/office/drawing/2014/main" id="{E15EDFDE-39F7-B0FD-487B-D310F90D6DCA}"/>
                  </a:ext>
                </a:extLst>
              </p14:cNvPr>
              <p14:cNvContentPartPr/>
              <p14:nvPr/>
            </p14:nvContentPartPr>
            <p14:xfrm>
              <a:off x="7667849" y="3644489"/>
              <a:ext cx="158040" cy="358560"/>
            </p14:xfrm>
          </p:contentPart>
        </mc:Choice>
        <mc:Fallback>
          <p:pic>
            <p:nvPicPr>
              <p:cNvPr id="312" name="Ink 311">
                <a:extLst>
                  <a:ext uri="{FF2B5EF4-FFF2-40B4-BE49-F238E27FC236}">
                    <a16:creationId xmlns:a16="http://schemas.microsoft.com/office/drawing/2014/main" id="{E15EDFDE-39F7-B0FD-487B-D310F90D6DCA}"/>
                  </a:ext>
                </a:extLst>
              </p:cNvPr>
              <p:cNvPicPr/>
              <p:nvPr/>
            </p:nvPicPr>
            <p:blipFill>
              <a:blip r:embed="rId520"/>
              <a:stretch>
                <a:fillRect/>
              </a:stretch>
            </p:blipFill>
            <p:spPr>
              <a:xfrm>
                <a:off x="7659209" y="3635489"/>
                <a:ext cx="175680" cy="37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1">
            <p14:nvContentPartPr>
              <p14:cNvPr id="313" name="Ink 312">
                <a:extLst>
                  <a:ext uri="{FF2B5EF4-FFF2-40B4-BE49-F238E27FC236}">
                    <a16:creationId xmlns:a16="http://schemas.microsoft.com/office/drawing/2014/main" id="{A1EE4D0E-B644-A6B0-4D10-B8E8697F298A}"/>
                  </a:ext>
                </a:extLst>
              </p14:cNvPr>
              <p14:cNvContentPartPr/>
              <p14:nvPr/>
            </p14:nvContentPartPr>
            <p14:xfrm>
              <a:off x="7997609" y="3728369"/>
              <a:ext cx="313920" cy="280440"/>
            </p14:xfrm>
          </p:contentPart>
        </mc:Choice>
        <mc:Fallback>
          <p:pic>
            <p:nvPicPr>
              <p:cNvPr id="313" name="Ink 312">
                <a:extLst>
                  <a:ext uri="{FF2B5EF4-FFF2-40B4-BE49-F238E27FC236}">
                    <a16:creationId xmlns:a16="http://schemas.microsoft.com/office/drawing/2014/main" id="{A1EE4D0E-B644-A6B0-4D10-B8E8697F298A}"/>
                  </a:ext>
                </a:extLst>
              </p:cNvPr>
              <p:cNvPicPr/>
              <p:nvPr/>
            </p:nvPicPr>
            <p:blipFill>
              <a:blip r:embed="rId522"/>
              <a:stretch>
                <a:fillRect/>
              </a:stretch>
            </p:blipFill>
            <p:spPr>
              <a:xfrm>
                <a:off x="7988969" y="3719729"/>
                <a:ext cx="331560" cy="298080"/>
              </a:xfrm>
              <a:prstGeom prst="rect">
                <a:avLst/>
              </a:prstGeom>
            </p:spPr>
          </p:pic>
        </mc:Fallback>
      </mc:AlternateContent>
      <p:grpSp>
        <p:nvGrpSpPr>
          <p:cNvPr id="318" name="Group 317">
            <a:extLst>
              <a:ext uri="{FF2B5EF4-FFF2-40B4-BE49-F238E27FC236}">
                <a16:creationId xmlns:a16="http://schemas.microsoft.com/office/drawing/2014/main" id="{CB1A9786-48CC-1BEE-3FA2-19A1318DF494}"/>
              </a:ext>
            </a:extLst>
          </p:cNvPr>
          <p:cNvGrpSpPr/>
          <p:nvPr/>
        </p:nvGrpSpPr>
        <p:grpSpPr>
          <a:xfrm>
            <a:off x="8488289" y="3665729"/>
            <a:ext cx="846000" cy="437760"/>
            <a:chOff x="8488289" y="3665729"/>
            <a:chExt cx="846000" cy="437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23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4F642F7A-F032-2264-901F-385DBF48CE69}"/>
                    </a:ext>
                  </a:extLst>
                </p14:cNvPr>
                <p14:cNvContentPartPr/>
                <p14:nvPr/>
              </p14:nvContentPartPr>
              <p14:xfrm>
                <a:off x="8488289" y="3771929"/>
                <a:ext cx="33120" cy="212040"/>
              </p14:xfrm>
            </p:contentPart>
          </mc:Choice>
          <mc:Fallback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4F642F7A-F032-2264-901F-385DBF48CE69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8479649" y="3763289"/>
                  <a:ext cx="50760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5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6972466C-D2DA-28E5-E4F4-58EA657EA35F}"/>
                    </a:ext>
                  </a:extLst>
                </p14:cNvPr>
                <p14:cNvContentPartPr/>
                <p14:nvPr/>
              </p14:nvContentPartPr>
              <p14:xfrm>
                <a:off x="8488289" y="3780209"/>
                <a:ext cx="186120" cy="228600"/>
              </p14:xfrm>
            </p:contentPart>
          </mc:Choice>
          <mc:Fallback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6972466C-D2DA-28E5-E4F4-58EA657EA35F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8479289" y="3771569"/>
                  <a:ext cx="20376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7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E8523DB0-8D02-34E7-34D5-E2BFB1EE7B0F}"/>
                    </a:ext>
                  </a:extLst>
                </p14:cNvPr>
                <p14:cNvContentPartPr/>
                <p14:nvPr/>
              </p14:nvContentPartPr>
              <p14:xfrm>
                <a:off x="8802929" y="3775529"/>
                <a:ext cx="210600" cy="264960"/>
              </p14:xfrm>
            </p:contentPart>
          </mc:Choice>
          <mc:Fallback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E8523DB0-8D02-34E7-34D5-E2BFB1EE7B0F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8793929" y="3766889"/>
                  <a:ext cx="228240" cy="28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9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713B5C9B-B5F0-E1A5-FD6A-5721630E7609}"/>
                    </a:ext>
                  </a:extLst>
                </p14:cNvPr>
                <p14:cNvContentPartPr/>
                <p14:nvPr/>
              </p14:nvContentPartPr>
              <p14:xfrm>
                <a:off x="9151049" y="3665729"/>
                <a:ext cx="183240" cy="437760"/>
              </p14:xfrm>
            </p:contentPart>
          </mc:Choice>
          <mc:Fallback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713B5C9B-B5F0-E1A5-FD6A-5721630E7609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9142409" y="3657089"/>
                  <a:ext cx="200880" cy="455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0272891F-1488-EC54-5E5C-7AC02AF16997}"/>
              </a:ext>
            </a:extLst>
          </p:cNvPr>
          <p:cNvGrpSpPr/>
          <p:nvPr/>
        </p:nvGrpSpPr>
        <p:grpSpPr>
          <a:xfrm>
            <a:off x="9840089" y="3713249"/>
            <a:ext cx="415800" cy="361800"/>
            <a:chOff x="9840089" y="3713249"/>
            <a:chExt cx="415800" cy="361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31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DAE6C39F-1B4E-7EA6-0A17-EAB1F7FB2CC6}"/>
                    </a:ext>
                  </a:extLst>
                </p14:cNvPr>
                <p14:cNvContentPartPr/>
                <p14:nvPr/>
              </p14:nvContentPartPr>
              <p14:xfrm>
                <a:off x="9840089" y="3713249"/>
                <a:ext cx="207720" cy="341280"/>
              </p14:xfrm>
            </p:contentPart>
          </mc:Choice>
          <mc:Fallback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DAE6C39F-1B4E-7EA6-0A17-EAB1F7FB2CC6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9831089" y="3704249"/>
                  <a:ext cx="225360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3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5C0F3E2C-5D91-1F46-37A6-9DBD46E0B892}"/>
                    </a:ext>
                  </a:extLst>
                </p14:cNvPr>
                <p14:cNvContentPartPr/>
                <p14:nvPr/>
              </p14:nvContentPartPr>
              <p14:xfrm>
                <a:off x="10119449" y="3931769"/>
                <a:ext cx="133920" cy="143280"/>
              </p14:xfrm>
            </p:contentPart>
          </mc:Choice>
          <mc:Fallback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5C0F3E2C-5D91-1F46-37A6-9DBD46E0B892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10110809" y="3923129"/>
                  <a:ext cx="1515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5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8C0AEED1-5DC4-E55D-D7B3-C3F9FA260C13}"/>
                    </a:ext>
                  </a:extLst>
                </p14:cNvPr>
                <p14:cNvContentPartPr/>
                <p14:nvPr/>
              </p14:nvContentPartPr>
              <p14:xfrm>
                <a:off x="10255529" y="3823409"/>
                <a:ext cx="360" cy="6120"/>
              </p14:xfrm>
            </p:contentPart>
          </mc:Choice>
          <mc:Fallback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8C0AEED1-5DC4-E55D-D7B3-C3F9FA260C13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0246529" y="3814769"/>
                  <a:ext cx="18000" cy="23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36">
            <p14:nvContentPartPr>
              <p14:cNvPr id="322" name="Ink 321">
                <a:extLst>
                  <a:ext uri="{FF2B5EF4-FFF2-40B4-BE49-F238E27FC236}">
                    <a16:creationId xmlns:a16="http://schemas.microsoft.com/office/drawing/2014/main" id="{17601493-A276-7F27-7FB1-D956AED08C94}"/>
                  </a:ext>
                </a:extLst>
              </p14:cNvPr>
              <p14:cNvContentPartPr/>
              <p14:nvPr/>
            </p14:nvContentPartPr>
            <p14:xfrm>
              <a:off x="10403129" y="3938609"/>
              <a:ext cx="128160" cy="126000"/>
            </p14:xfrm>
          </p:contentPart>
        </mc:Choice>
        <mc:Fallback>
          <p:pic>
            <p:nvPicPr>
              <p:cNvPr id="322" name="Ink 321">
                <a:extLst>
                  <a:ext uri="{FF2B5EF4-FFF2-40B4-BE49-F238E27FC236}">
                    <a16:creationId xmlns:a16="http://schemas.microsoft.com/office/drawing/2014/main" id="{17601493-A276-7F27-7FB1-D956AED08C94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10394129" y="3929609"/>
                <a:ext cx="145800" cy="14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8">
            <p14:nvContentPartPr>
              <p14:cNvPr id="323" name="Ink 322">
                <a:extLst>
                  <a:ext uri="{FF2B5EF4-FFF2-40B4-BE49-F238E27FC236}">
                    <a16:creationId xmlns:a16="http://schemas.microsoft.com/office/drawing/2014/main" id="{39497DEF-971B-68A0-8C93-F027DDF381A3}"/>
                  </a:ext>
                </a:extLst>
              </p14:cNvPr>
              <p14:cNvContentPartPr/>
              <p14:nvPr/>
            </p14:nvContentPartPr>
            <p14:xfrm>
              <a:off x="10880849" y="3933209"/>
              <a:ext cx="225360" cy="217800"/>
            </p14:xfrm>
          </p:contentPart>
        </mc:Choice>
        <mc:Fallback>
          <p:pic>
            <p:nvPicPr>
              <p:cNvPr id="323" name="Ink 322">
                <a:extLst>
                  <a:ext uri="{FF2B5EF4-FFF2-40B4-BE49-F238E27FC236}">
                    <a16:creationId xmlns:a16="http://schemas.microsoft.com/office/drawing/2014/main" id="{39497DEF-971B-68A0-8C93-F027DDF381A3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10872209" y="3924569"/>
                <a:ext cx="24300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0">
            <p14:nvContentPartPr>
              <p14:cNvPr id="324" name="Ink 323">
                <a:extLst>
                  <a:ext uri="{FF2B5EF4-FFF2-40B4-BE49-F238E27FC236}">
                    <a16:creationId xmlns:a16="http://schemas.microsoft.com/office/drawing/2014/main" id="{6C37E944-CDC7-BE52-1370-067EDB757653}"/>
                  </a:ext>
                </a:extLst>
              </p14:cNvPr>
              <p14:cNvContentPartPr/>
              <p14:nvPr/>
            </p14:nvContentPartPr>
            <p14:xfrm>
              <a:off x="11022689" y="3672569"/>
              <a:ext cx="31680" cy="72360"/>
            </p14:xfrm>
          </p:contentPart>
        </mc:Choice>
        <mc:Fallback>
          <p:pic>
            <p:nvPicPr>
              <p:cNvPr id="324" name="Ink 323">
                <a:extLst>
                  <a:ext uri="{FF2B5EF4-FFF2-40B4-BE49-F238E27FC236}">
                    <a16:creationId xmlns:a16="http://schemas.microsoft.com/office/drawing/2014/main" id="{6C37E944-CDC7-BE52-1370-067EDB757653}"/>
                  </a:ext>
                </a:extLst>
              </p:cNvPr>
              <p:cNvPicPr/>
              <p:nvPr/>
            </p:nvPicPr>
            <p:blipFill>
              <a:blip r:embed="rId541"/>
              <a:stretch>
                <a:fillRect/>
              </a:stretch>
            </p:blipFill>
            <p:spPr>
              <a:xfrm>
                <a:off x="11014049" y="3663569"/>
                <a:ext cx="49320" cy="90000"/>
              </a:xfrm>
              <a:prstGeom prst="rect">
                <a:avLst/>
              </a:prstGeom>
            </p:spPr>
          </p:pic>
        </mc:Fallback>
      </mc:AlternateContent>
      <p:grpSp>
        <p:nvGrpSpPr>
          <p:cNvPr id="351" name="Group 350">
            <a:extLst>
              <a:ext uri="{FF2B5EF4-FFF2-40B4-BE49-F238E27FC236}">
                <a16:creationId xmlns:a16="http://schemas.microsoft.com/office/drawing/2014/main" id="{FC9C3A7C-CC4C-2D28-CDAF-117C0F128AEB}"/>
              </a:ext>
            </a:extLst>
          </p:cNvPr>
          <p:cNvGrpSpPr/>
          <p:nvPr/>
        </p:nvGrpSpPr>
        <p:grpSpPr>
          <a:xfrm>
            <a:off x="554969" y="4224089"/>
            <a:ext cx="2731680" cy="537840"/>
            <a:chOff x="554969" y="4224089"/>
            <a:chExt cx="2731680" cy="537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42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24883C52-EC2E-3309-8F49-A06503D7290D}"/>
                    </a:ext>
                  </a:extLst>
                </p14:cNvPr>
                <p14:cNvContentPartPr/>
                <p14:nvPr/>
              </p14:nvContentPartPr>
              <p14:xfrm>
                <a:off x="554969" y="4449449"/>
                <a:ext cx="5400" cy="138960"/>
              </p14:xfrm>
            </p:contentPart>
          </mc:Choice>
          <mc:Fallback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24883C52-EC2E-3309-8F49-A06503D7290D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546329" y="4440449"/>
                  <a:ext cx="2304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4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60410637-2CC2-7643-BF50-2B2AA9A51ED4}"/>
                    </a:ext>
                  </a:extLst>
                </p14:cNvPr>
                <p14:cNvContentPartPr/>
                <p14:nvPr/>
              </p14:nvContentPartPr>
              <p14:xfrm>
                <a:off x="557489" y="4376009"/>
                <a:ext cx="126000" cy="224280"/>
              </p14:xfrm>
            </p:contentPart>
          </mc:Choice>
          <mc:Fallback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60410637-2CC2-7643-BF50-2B2AA9A51ED4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548849" y="4367369"/>
                  <a:ext cx="14364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6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B2235C80-3A87-78BE-BD1E-8CDAF83AEDC2}"/>
                    </a:ext>
                  </a:extLst>
                </p14:cNvPr>
                <p14:cNvContentPartPr/>
                <p14:nvPr/>
              </p14:nvContentPartPr>
              <p14:xfrm>
                <a:off x="790409" y="4406249"/>
                <a:ext cx="88920" cy="179640"/>
              </p14:xfrm>
            </p:contentPart>
          </mc:Choice>
          <mc:Fallback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B2235C80-3A87-78BE-BD1E-8CDAF83AEDC2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781409" y="4397609"/>
                  <a:ext cx="10656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8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2E610854-6921-DB48-A34A-C14767AF2D72}"/>
                    </a:ext>
                  </a:extLst>
                </p14:cNvPr>
                <p14:cNvContentPartPr/>
                <p14:nvPr/>
              </p14:nvContentPartPr>
              <p14:xfrm>
                <a:off x="939809" y="4451609"/>
                <a:ext cx="162360" cy="310320"/>
              </p14:xfrm>
            </p:contentPart>
          </mc:Choice>
          <mc:Fallback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2E610854-6921-DB48-A34A-C14767AF2D72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930809" y="4442609"/>
                  <a:ext cx="180000" cy="32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0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14EC9766-6D96-58D1-96CD-49C50E3B4976}"/>
                    </a:ext>
                  </a:extLst>
                </p14:cNvPr>
                <p14:cNvContentPartPr/>
                <p14:nvPr/>
              </p14:nvContentPartPr>
              <p14:xfrm>
                <a:off x="1191449" y="4411289"/>
                <a:ext cx="9720" cy="156960"/>
              </p14:xfrm>
            </p:contentPart>
          </mc:Choice>
          <mc:Fallback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14EC9766-6D96-58D1-96CD-49C50E3B4976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1182449" y="4402289"/>
                  <a:ext cx="2736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2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27B3DAEF-56B2-8DE0-DEA5-0A194ABA47EB}"/>
                    </a:ext>
                  </a:extLst>
                </p14:cNvPr>
                <p14:cNvContentPartPr/>
                <p14:nvPr/>
              </p14:nvContentPartPr>
              <p14:xfrm>
                <a:off x="1339409" y="4389689"/>
                <a:ext cx="166680" cy="168120"/>
              </p14:xfrm>
            </p:contentPart>
          </mc:Choice>
          <mc:Fallback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27B3DAEF-56B2-8DE0-DEA5-0A194ABA47EB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330769" y="4381049"/>
                  <a:ext cx="18432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4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B492AF11-C7A4-283B-07B7-52DFBD6366BF}"/>
                    </a:ext>
                  </a:extLst>
                </p14:cNvPr>
                <p14:cNvContentPartPr/>
                <p14:nvPr/>
              </p14:nvContentPartPr>
              <p14:xfrm>
                <a:off x="1602929" y="4352969"/>
                <a:ext cx="176040" cy="200520"/>
              </p14:xfrm>
            </p:contentPart>
          </mc:Choice>
          <mc:Fallback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B492AF11-C7A4-283B-07B7-52DFBD6366BF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593929" y="4344329"/>
                  <a:ext cx="19368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6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669EFA73-CE2F-DB6B-8286-919FFDEA75D0}"/>
                    </a:ext>
                  </a:extLst>
                </p14:cNvPr>
                <p14:cNvContentPartPr/>
                <p14:nvPr/>
              </p14:nvContentPartPr>
              <p14:xfrm>
                <a:off x="1866089" y="4398329"/>
                <a:ext cx="145080" cy="135000"/>
              </p14:xfrm>
            </p:contentPart>
          </mc:Choice>
          <mc:Fallback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669EFA73-CE2F-DB6B-8286-919FFDEA75D0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1857089" y="4389329"/>
                  <a:ext cx="16272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8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4CBCC43D-237C-F4A0-20D7-7EFF375F2DC5}"/>
                    </a:ext>
                  </a:extLst>
                </p14:cNvPr>
                <p14:cNvContentPartPr/>
                <p14:nvPr/>
              </p14:nvContentPartPr>
              <p14:xfrm>
                <a:off x="1872209" y="4224089"/>
                <a:ext cx="11520" cy="25560"/>
              </p14:xfrm>
            </p:contentPart>
          </mc:Choice>
          <mc:Fallback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4CBCC43D-237C-F4A0-20D7-7EFF375F2DC5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1863569" y="4215449"/>
                  <a:ext cx="2916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0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F5532AF9-0348-D6CE-3A90-11AD7C7F0216}"/>
                    </a:ext>
                  </a:extLst>
                </p14:cNvPr>
                <p14:cNvContentPartPr/>
                <p14:nvPr/>
              </p14:nvContentPartPr>
              <p14:xfrm>
                <a:off x="2056529" y="4346489"/>
                <a:ext cx="185400" cy="164880"/>
              </p14:xfrm>
            </p:contentPart>
          </mc:Choice>
          <mc:Fallback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F5532AF9-0348-D6CE-3A90-11AD7C7F0216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2047889" y="4337489"/>
                  <a:ext cx="20304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2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AE2F0FF1-CD61-6C12-F8A5-ECA04A1A6180}"/>
                    </a:ext>
                  </a:extLst>
                </p14:cNvPr>
                <p14:cNvContentPartPr/>
                <p14:nvPr/>
              </p14:nvContentPartPr>
              <p14:xfrm>
                <a:off x="2339129" y="4333529"/>
                <a:ext cx="98280" cy="183960"/>
              </p14:xfrm>
            </p:contentPart>
          </mc:Choice>
          <mc:Fallback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AE2F0FF1-CD61-6C12-F8A5-ECA04A1A6180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2330489" y="4324889"/>
                  <a:ext cx="11592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4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59D5D220-4A18-7CCB-FE43-7CC197BE471D}"/>
                    </a:ext>
                  </a:extLst>
                </p14:cNvPr>
                <p14:cNvContentPartPr/>
                <p14:nvPr/>
              </p14:nvContentPartPr>
              <p14:xfrm>
                <a:off x="2571329" y="4379249"/>
                <a:ext cx="124920" cy="292680"/>
              </p14:xfrm>
            </p:contentPart>
          </mc:Choice>
          <mc:Fallback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59D5D220-4A18-7CCB-FE43-7CC197BE471D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2562329" y="4370249"/>
                  <a:ext cx="142560" cy="31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6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97DD31E8-014C-799F-8ECB-E680B8B68CBF}"/>
                    </a:ext>
                  </a:extLst>
                </p14:cNvPr>
                <p14:cNvContentPartPr/>
                <p14:nvPr/>
              </p14:nvContentPartPr>
              <p14:xfrm>
                <a:off x="2810009" y="4373489"/>
                <a:ext cx="252000" cy="147600"/>
              </p14:xfrm>
            </p:contentPart>
          </mc:Choice>
          <mc:Fallback>
            <p:pic>
              <p:nvPicPr>
                <p:cNvPr id="339" name="Ink 338">
                  <a:extLst>
                    <a:ext uri="{FF2B5EF4-FFF2-40B4-BE49-F238E27FC236}">
                      <a16:creationId xmlns:a16="http://schemas.microsoft.com/office/drawing/2014/main" id="{97DD31E8-014C-799F-8ECB-E680B8B68CBF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2801369" y="4364489"/>
                  <a:ext cx="2696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8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F6C098C2-00C7-8595-B5C0-1FE35D44499F}"/>
                    </a:ext>
                  </a:extLst>
                </p14:cNvPr>
                <p14:cNvContentPartPr/>
                <p14:nvPr/>
              </p14:nvContentPartPr>
              <p14:xfrm>
                <a:off x="3114209" y="4353689"/>
                <a:ext cx="172440" cy="157320"/>
              </p14:xfrm>
            </p:contentPart>
          </mc:Choice>
          <mc:Fallback>
            <p:pic>
              <p:nvPicPr>
                <p:cNvPr id="340" name="Ink 339">
                  <a:extLst>
                    <a:ext uri="{FF2B5EF4-FFF2-40B4-BE49-F238E27FC236}">
                      <a16:creationId xmlns:a16="http://schemas.microsoft.com/office/drawing/2014/main" id="{F6C098C2-00C7-8595-B5C0-1FE35D44499F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3105569" y="4345049"/>
                  <a:ext cx="190080" cy="174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8" name="Group 377">
            <a:extLst>
              <a:ext uri="{FF2B5EF4-FFF2-40B4-BE49-F238E27FC236}">
                <a16:creationId xmlns:a16="http://schemas.microsoft.com/office/drawing/2014/main" id="{052784C0-DFF0-5C5A-2327-5133CC52B8C0}"/>
              </a:ext>
            </a:extLst>
          </p:cNvPr>
          <p:cNvGrpSpPr/>
          <p:nvPr/>
        </p:nvGrpSpPr>
        <p:grpSpPr>
          <a:xfrm>
            <a:off x="8041529" y="4274489"/>
            <a:ext cx="2539080" cy="402840"/>
            <a:chOff x="8041529" y="4274489"/>
            <a:chExt cx="2539080" cy="402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70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6AC05091-DDC0-D29F-DF22-69525193B3C3}"/>
                    </a:ext>
                  </a:extLst>
                </p14:cNvPr>
                <p14:cNvContentPartPr/>
                <p14:nvPr/>
              </p14:nvContentPartPr>
              <p14:xfrm>
                <a:off x="8041529" y="4378169"/>
                <a:ext cx="158040" cy="156960"/>
              </p14:xfrm>
            </p:contentPart>
          </mc:Choice>
          <mc:Fallback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6AC05091-DDC0-D29F-DF22-69525193B3C3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8032529" y="4369529"/>
                  <a:ext cx="17568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2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2B6846E9-8F0D-E0CB-90D3-BADFE90FB466}"/>
                    </a:ext>
                  </a:extLst>
                </p14:cNvPr>
                <p14:cNvContentPartPr/>
                <p14:nvPr/>
              </p14:nvContentPartPr>
              <p14:xfrm>
                <a:off x="8255369" y="4396529"/>
                <a:ext cx="142200" cy="136440"/>
              </p14:xfrm>
            </p:contentPart>
          </mc:Choice>
          <mc:Fallback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2B6846E9-8F0D-E0CB-90D3-BADFE90FB466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8246729" y="4387889"/>
                  <a:ext cx="15984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4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2320E04B-3121-DDCA-D81E-703F3268DEFF}"/>
                    </a:ext>
                  </a:extLst>
                </p14:cNvPr>
                <p14:cNvContentPartPr/>
                <p14:nvPr/>
              </p14:nvContentPartPr>
              <p14:xfrm>
                <a:off x="8507369" y="4388969"/>
                <a:ext cx="133200" cy="128880"/>
              </p14:xfrm>
            </p:contentPart>
          </mc:Choice>
          <mc:Fallback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2320E04B-3121-DDCA-D81E-703F3268DEFF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8498729" y="4380329"/>
                  <a:ext cx="1508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6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AB7F5DEC-E358-8987-64A4-632670C908FC}"/>
                    </a:ext>
                  </a:extLst>
                </p14:cNvPr>
                <p14:cNvContentPartPr/>
                <p14:nvPr/>
              </p14:nvContentPartPr>
              <p14:xfrm>
                <a:off x="8746409" y="4408769"/>
                <a:ext cx="198720" cy="123480"/>
              </p14:xfrm>
            </p:contentPart>
          </mc:Choice>
          <mc:Fallback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AB7F5DEC-E358-8987-64A4-632670C908FC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8737409" y="4400129"/>
                  <a:ext cx="21636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8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C3D5DBA6-30B5-B3D3-EBC0-08741F7BE5B6}"/>
                    </a:ext>
                  </a:extLst>
                </p14:cNvPr>
                <p14:cNvContentPartPr/>
                <p14:nvPr/>
              </p14:nvContentPartPr>
              <p14:xfrm>
                <a:off x="8726249" y="4391489"/>
                <a:ext cx="23040" cy="285840"/>
              </p14:xfrm>
            </p:contentPart>
          </mc:Choice>
          <mc:Fallback>
            <p:pic>
              <p:nvPicPr>
                <p:cNvPr id="367" name="Ink 366">
                  <a:extLst>
                    <a:ext uri="{FF2B5EF4-FFF2-40B4-BE49-F238E27FC236}">
                      <a16:creationId xmlns:a16="http://schemas.microsoft.com/office/drawing/2014/main" id="{C3D5DBA6-30B5-B3D3-EBC0-08741F7BE5B6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8717609" y="4382849"/>
                  <a:ext cx="4068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0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45DEA385-9E97-D0D0-82F1-777EB85CFEE6}"/>
                    </a:ext>
                  </a:extLst>
                </p14:cNvPr>
                <p14:cNvContentPartPr/>
                <p14:nvPr/>
              </p14:nvContentPartPr>
              <p14:xfrm>
                <a:off x="9003809" y="4408409"/>
                <a:ext cx="162720" cy="114840"/>
              </p14:xfrm>
            </p:contentPart>
          </mc:Choice>
          <mc:Fallback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45DEA385-9E97-D0D0-82F1-777EB85CFEE6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8995169" y="4399769"/>
                  <a:ext cx="1803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2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AEF881C1-00E7-C09B-908E-DC1CDAF396BA}"/>
                    </a:ext>
                  </a:extLst>
                </p14:cNvPr>
                <p14:cNvContentPartPr/>
                <p14:nvPr/>
              </p14:nvContentPartPr>
              <p14:xfrm>
                <a:off x="9173729" y="4413809"/>
                <a:ext cx="15120" cy="146880"/>
              </p14:xfrm>
            </p:contentPart>
          </mc:Choice>
          <mc:Fallback>
            <p:pic>
              <p:nvPicPr>
                <p:cNvPr id="369" name="Ink 368">
                  <a:extLst>
                    <a:ext uri="{FF2B5EF4-FFF2-40B4-BE49-F238E27FC236}">
                      <a16:creationId xmlns:a16="http://schemas.microsoft.com/office/drawing/2014/main" id="{AEF881C1-00E7-C09B-908E-DC1CDAF396BA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9165089" y="4405169"/>
                  <a:ext cx="3276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4">
              <p14:nvContentPartPr>
                <p14:cNvPr id="370" name="Ink 369">
                  <a:extLst>
                    <a:ext uri="{FF2B5EF4-FFF2-40B4-BE49-F238E27FC236}">
                      <a16:creationId xmlns:a16="http://schemas.microsoft.com/office/drawing/2014/main" id="{FB944DA3-AB62-8D14-A02A-634F765A0882}"/>
                    </a:ext>
                  </a:extLst>
                </p14:cNvPr>
                <p14:cNvContentPartPr/>
                <p14:nvPr/>
              </p14:nvContentPartPr>
              <p14:xfrm>
                <a:off x="9060329" y="4274489"/>
                <a:ext cx="9360" cy="22320"/>
              </p14:xfrm>
            </p:contentPart>
          </mc:Choice>
          <mc:Fallback>
            <p:pic>
              <p:nvPicPr>
                <p:cNvPr id="370" name="Ink 369">
                  <a:extLst>
                    <a:ext uri="{FF2B5EF4-FFF2-40B4-BE49-F238E27FC236}">
                      <a16:creationId xmlns:a16="http://schemas.microsoft.com/office/drawing/2014/main" id="{FB944DA3-AB62-8D14-A02A-634F765A0882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9051689" y="4265849"/>
                  <a:ext cx="2700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6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38F2C24E-AA97-8EF9-723F-502B5016D4CA}"/>
                    </a:ext>
                  </a:extLst>
                </p14:cNvPr>
                <p14:cNvContentPartPr/>
                <p14:nvPr/>
              </p14:nvContentPartPr>
              <p14:xfrm>
                <a:off x="9277769" y="4334249"/>
                <a:ext cx="198720" cy="324360"/>
              </p14:xfrm>
            </p:contentPart>
          </mc:Choice>
          <mc:Fallback>
            <p:pic>
              <p:nvPicPr>
                <p:cNvPr id="371" name="Ink 370">
                  <a:extLst>
                    <a:ext uri="{FF2B5EF4-FFF2-40B4-BE49-F238E27FC236}">
                      <a16:creationId xmlns:a16="http://schemas.microsoft.com/office/drawing/2014/main" id="{38F2C24E-AA97-8EF9-723F-502B5016D4CA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9268769" y="4325609"/>
                  <a:ext cx="216360" cy="34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8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BC7EEE0F-53C4-DB90-6B58-6E680924A43A}"/>
                    </a:ext>
                  </a:extLst>
                </p14:cNvPr>
                <p14:cNvContentPartPr/>
                <p14:nvPr/>
              </p14:nvContentPartPr>
              <p14:xfrm>
                <a:off x="9626249" y="4367729"/>
                <a:ext cx="118440" cy="204480"/>
              </p14:xfrm>
            </p:contentPart>
          </mc:Choice>
          <mc:Fallback>
            <p:pic>
              <p:nvPicPr>
                <p:cNvPr id="373" name="Ink 372">
                  <a:extLst>
                    <a:ext uri="{FF2B5EF4-FFF2-40B4-BE49-F238E27FC236}">
                      <a16:creationId xmlns:a16="http://schemas.microsoft.com/office/drawing/2014/main" id="{BC7EEE0F-53C4-DB90-6B58-6E680924A43A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9617609" y="4359089"/>
                  <a:ext cx="13608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0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E3846971-9325-B7B6-16B8-9FC86AC3D402}"/>
                    </a:ext>
                  </a:extLst>
                </p14:cNvPr>
                <p14:cNvContentPartPr/>
                <p14:nvPr/>
              </p14:nvContentPartPr>
              <p14:xfrm>
                <a:off x="9862409" y="4392569"/>
                <a:ext cx="218520" cy="180360"/>
              </p14:xfrm>
            </p:contentPart>
          </mc:Choice>
          <mc:Fallback>
            <p:pic>
              <p:nvPicPr>
                <p:cNvPr id="374" name="Ink 373">
                  <a:extLst>
                    <a:ext uri="{FF2B5EF4-FFF2-40B4-BE49-F238E27FC236}">
                      <a16:creationId xmlns:a16="http://schemas.microsoft.com/office/drawing/2014/main" id="{E3846971-9325-B7B6-16B8-9FC86AC3D402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9853769" y="4383929"/>
                  <a:ext cx="23616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2">
              <p14:nvContentPartPr>
                <p14:cNvPr id="376" name="Ink 375">
                  <a:extLst>
                    <a:ext uri="{FF2B5EF4-FFF2-40B4-BE49-F238E27FC236}">
                      <a16:creationId xmlns:a16="http://schemas.microsoft.com/office/drawing/2014/main" id="{80CA289B-C05E-8595-B488-7F5CCE1FD299}"/>
                    </a:ext>
                  </a:extLst>
                </p14:cNvPr>
                <p14:cNvContentPartPr/>
                <p14:nvPr/>
              </p14:nvContentPartPr>
              <p14:xfrm>
                <a:off x="10180649" y="4432169"/>
                <a:ext cx="399960" cy="151560"/>
              </p14:xfrm>
            </p:contentPart>
          </mc:Choice>
          <mc:Fallback>
            <p:pic>
              <p:nvPicPr>
                <p:cNvPr id="376" name="Ink 375">
                  <a:extLst>
                    <a:ext uri="{FF2B5EF4-FFF2-40B4-BE49-F238E27FC236}">
                      <a16:creationId xmlns:a16="http://schemas.microsoft.com/office/drawing/2014/main" id="{80CA289B-C05E-8595-B488-7F5CCE1FD299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10171649" y="4423169"/>
                  <a:ext cx="417600" cy="169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94">
            <p14:nvContentPartPr>
              <p14:cNvPr id="377" name="Ink 376">
                <a:extLst>
                  <a:ext uri="{FF2B5EF4-FFF2-40B4-BE49-F238E27FC236}">
                    <a16:creationId xmlns:a16="http://schemas.microsoft.com/office/drawing/2014/main" id="{89A2AB9F-BDD9-69F7-7B9B-7A80EE75778E}"/>
                  </a:ext>
                </a:extLst>
              </p14:cNvPr>
              <p14:cNvContentPartPr/>
              <p14:nvPr/>
            </p14:nvContentPartPr>
            <p14:xfrm>
              <a:off x="10960409" y="4429289"/>
              <a:ext cx="164160" cy="128160"/>
            </p14:xfrm>
          </p:contentPart>
        </mc:Choice>
        <mc:Fallback>
          <p:pic>
            <p:nvPicPr>
              <p:cNvPr id="377" name="Ink 376">
                <a:extLst>
                  <a:ext uri="{FF2B5EF4-FFF2-40B4-BE49-F238E27FC236}">
                    <a16:creationId xmlns:a16="http://schemas.microsoft.com/office/drawing/2014/main" id="{89A2AB9F-BDD9-69F7-7B9B-7A80EE75778E}"/>
                  </a:ext>
                </a:extLst>
              </p:cNvPr>
              <p:cNvPicPr/>
              <p:nvPr/>
            </p:nvPicPr>
            <p:blipFill>
              <a:blip r:embed="rId595"/>
              <a:stretch>
                <a:fillRect/>
              </a:stretch>
            </p:blipFill>
            <p:spPr>
              <a:xfrm>
                <a:off x="10951769" y="4420289"/>
                <a:ext cx="181800" cy="145800"/>
              </a:xfrm>
              <a:prstGeom prst="rect">
                <a:avLst/>
              </a:prstGeom>
            </p:spPr>
          </p:pic>
        </mc:Fallback>
      </mc:AlternateContent>
      <p:grpSp>
        <p:nvGrpSpPr>
          <p:cNvPr id="415" name="Group 414">
            <a:extLst>
              <a:ext uri="{FF2B5EF4-FFF2-40B4-BE49-F238E27FC236}">
                <a16:creationId xmlns:a16="http://schemas.microsoft.com/office/drawing/2014/main" id="{2407BB19-967A-4A76-1DDB-34CAA13BDBC9}"/>
              </a:ext>
            </a:extLst>
          </p:cNvPr>
          <p:cNvGrpSpPr/>
          <p:nvPr/>
        </p:nvGrpSpPr>
        <p:grpSpPr>
          <a:xfrm>
            <a:off x="3744929" y="4189889"/>
            <a:ext cx="3930120" cy="891360"/>
            <a:chOff x="3744929" y="4189889"/>
            <a:chExt cx="3930120" cy="891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96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21538339-C775-C951-07EB-B492CA91A8F1}"/>
                    </a:ext>
                  </a:extLst>
                </p14:cNvPr>
                <p14:cNvContentPartPr/>
                <p14:nvPr/>
              </p14:nvContentPartPr>
              <p14:xfrm>
                <a:off x="4948409" y="4189889"/>
                <a:ext cx="12600" cy="19800"/>
              </p14:xfrm>
            </p:contentPart>
          </mc:Choice>
          <mc:Fallback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21538339-C775-C951-07EB-B492CA91A8F1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4939769" y="4180889"/>
                  <a:ext cx="3024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8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A6CC3EFA-ADDD-BEB8-9D39-B3FC561D819A}"/>
                    </a:ext>
                  </a:extLst>
                </p14:cNvPr>
                <p14:cNvContentPartPr/>
                <p14:nvPr/>
              </p14:nvContentPartPr>
              <p14:xfrm>
                <a:off x="3762209" y="4332089"/>
                <a:ext cx="211680" cy="312120"/>
              </p14:xfrm>
            </p:contentPart>
          </mc:Choice>
          <mc:Fallback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A6CC3EFA-ADDD-BEB8-9D39-B3FC561D819A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3753209" y="4323089"/>
                  <a:ext cx="229320" cy="32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0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2E8962AD-E41F-E316-D7D9-C72DFBE7768D}"/>
                    </a:ext>
                  </a:extLst>
                </p14:cNvPr>
                <p14:cNvContentPartPr/>
                <p14:nvPr/>
              </p14:nvContentPartPr>
              <p14:xfrm>
                <a:off x="4063169" y="4368449"/>
                <a:ext cx="123840" cy="152640"/>
              </p14:xfrm>
            </p:contentPart>
          </mc:Choice>
          <mc:Fallback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2E8962AD-E41F-E316-D7D9-C72DFBE7768D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4054169" y="4359809"/>
                  <a:ext cx="14148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2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201A8A3E-A4ED-A0D4-E3BA-E8020FDFDF24}"/>
                    </a:ext>
                  </a:extLst>
                </p14:cNvPr>
                <p14:cNvContentPartPr/>
                <p14:nvPr/>
              </p14:nvContentPartPr>
              <p14:xfrm>
                <a:off x="4306169" y="4330289"/>
                <a:ext cx="129600" cy="186480"/>
              </p14:xfrm>
            </p:contentPart>
          </mc:Choice>
          <mc:Fallback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201A8A3E-A4ED-A0D4-E3BA-E8020FDFDF24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4297169" y="4321289"/>
                  <a:ext cx="14724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4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3A2EBC61-AD54-BCBE-F819-927989224A9C}"/>
                    </a:ext>
                  </a:extLst>
                </p14:cNvPr>
                <p14:cNvContentPartPr/>
                <p14:nvPr/>
              </p14:nvContentPartPr>
              <p14:xfrm>
                <a:off x="4526129" y="4324529"/>
                <a:ext cx="32760" cy="204840"/>
              </p14:xfrm>
            </p:contentPart>
          </mc:Choice>
          <mc:Fallback>
            <p:pic>
              <p:nvPicPr>
                <p:cNvPr id="344" name="Ink 343">
                  <a:extLst>
                    <a:ext uri="{FF2B5EF4-FFF2-40B4-BE49-F238E27FC236}">
                      <a16:creationId xmlns:a16="http://schemas.microsoft.com/office/drawing/2014/main" id="{3A2EBC61-AD54-BCBE-F819-927989224A9C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4517489" y="4315889"/>
                  <a:ext cx="5040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6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C8559E94-C6E4-7C60-D6CF-B4BD3A639E17}"/>
                    </a:ext>
                  </a:extLst>
                </p14:cNvPr>
                <p14:cNvContentPartPr/>
                <p14:nvPr/>
              </p14:nvContentPartPr>
              <p14:xfrm>
                <a:off x="4666889" y="4353329"/>
                <a:ext cx="360" cy="151920"/>
              </p14:xfrm>
            </p:contentPart>
          </mc:Choice>
          <mc:Fallback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C8559E94-C6E4-7C60-D6CF-B4BD3A639E17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4658249" y="4344329"/>
                  <a:ext cx="1800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8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3CF30F58-F197-B717-8BF7-0EB3389A4CA3}"/>
                    </a:ext>
                  </a:extLst>
                </p14:cNvPr>
                <p14:cNvContentPartPr/>
                <p14:nvPr/>
              </p14:nvContentPartPr>
              <p14:xfrm>
                <a:off x="4642049" y="4360529"/>
                <a:ext cx="161280" cy="146520"/>
              </p14:xfrm>
            </p:contentPart>
          </mc:Choice>
          <mc:Fallback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3CF30F58-F197-B717-8BF7-0EB3389A4CA3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4633049" y="4351529"/>
                  <a:ext cx="17892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0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4507DC51-A7E6-015F-AA05-7BBC7A4F3E0E}"/>
                    </a:ext>
                  </a:extLst>
                </p14:cNvPr>
                <p14:cNvContentPartPr/>
                <p14:nvPr/>
              </p14:nvContentPartPr>
              <p14:xfrm>
                <a:off x="4907729" y="4364849"/>
                <a:ext cx="236160" cy="135000"/>
              </p14:xfrm>
            </p:contentPart>
          </mc:Choice>
          <mc:Fallback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4507DC51-A7E6-015F-AA05-7BBC7A4F3E0E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4898729" y="4356209"/>
                  <a:ext cx="25380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2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F415BDF0-4763-7D06-3228-57401122AF87}"/>
                    </a:ext>
                  </a:extLst>
                </p14:cNvPr>
                <p14:cNvContentPartPr/>
                <p14:nvPr/>
              </p14:nvContentPartPr>
              <p14:xfrm>
                <a:off x="5190329" y="4329929"/>
                <a:ext cx="186120" cy="145440"/>
              </p14:xfrm>
            </p:contentPart>
          </mc:Choice>
          <mc:Fallback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F415BDF0-4763-7D06-3228-57401122AF87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5181689" y="4321289"/>
                  <a:ext cx="20376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4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E92D77C7-E168-4714-116A-DBA7524F7FB1}"/>
                    </a:ext>
                  </a:extLst>
                </p14:cNvPr>
                <p14:cNvContentPartPr/>
                <p14:nvPr/>
              </p14:nvContentPartPr>
              <p14:xfrm>
                <a:off x="5834009" y="4360169"/>
                <a:ext cx="170280" cy="128880"/>
              </p14:xfrm>
            </p:contentPart>
          </mc:Choice>
          <mc:Fallback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E92D77C7-E168-4714-116A-DBA7524F7FB1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5825009" y="4351169"/>
                  <a:ext cx="1879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6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A2218456-C9A7-8AA0-4ABD-00483C7432EE}"/>
                    </a:ext>
                  </a:extLst>
                </p14:cNvPr>
                <p14:cNvContentPartPr/>
                <p14:nvPr/>
              </p14:nvContentPartPr>
              <p14:xfrm>
                <a:off x="6066209" y="4361969"/>
                <a:ext cx="164880" cy="285840"/>
              </p14:xfrm>
            </p:contentPart>
          </mc:Choice>
          <mc:Fallback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A2218456-C9A7-8AA0-4ABD-00483C7432EE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6057209" y="4353329"/>
                  <a:ext cx="18252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18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96DB1870-0D6C-EAA1-E809-7AA7B4A989BC}"/>
                    </a:ext>
                  </a:extLst>
                </p14:cNvPr>
                <p14:cNvContentPartPr/>
                <p14:nvPr/>
              </p14:nvContentPartPr>
              <p14:xfrm>
                <a:off x="6360329" y="4389689"/>
                <a:ext cx="5400" cy="120240"/>
              </p14:xfrm>
            </p:contentPart>
          </mc:Choice>
          <mc:Fallback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96DB1870-0D6C-EAA1-E809-7AA7B4A989BC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6351689" y="4381049"/>
                  <a:ext cx="2304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0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8717C3B3-C34F-939D-0C05-2A6D313C4C93}"/>
                    </a:ext>
                  </a:extLst>
                </p14:cNvPr>
                <p14:cNvContentPartPr/>
                <p14:nvPr/>
              </p14:nvContentPartPr>
              <p14:xfrm>
                <a:off x="6432329" y="4253969"/>
                <a:ext cx="176400" cy="227160"/>
              </p14:xfrm>
            </p:contentPart>
          </mc:Choice>
          <mc:Fallback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8717C3B3-C34F-939D-0C05-2A6D313C4C93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6423329" y="4244969"/>
                  <a:ext cx="194040" cy="24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2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B6B40491-8324-3B68-64DA-FAFEA963009A}"/>
                    </a:ext>
                  </a:extLst>
                </p14:cNvPr>
                <p14:cNvContentPartPr/>
                <p14:nvPr/>
              </p14:nvContentPartPr>
              <p14:xfrm>
                <a:off x="6764249" y="4366649"/>
                <a:ext cx="193320" cy="116280"/>
              </p14:xfrm>
            </p:contentPart>
          </mc:Choice>
          <mc:Fallback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B6B40491-8324-3B68-64DA-FAFEA963009A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6755249" y="4358009"/>
                  <a:ext cx="21096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4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8D596F4B-BCD1-9865-1C40-88B458B6AA6A}"/>
                    </a:ext>
                  </a:extLst>
                </p14:cNvPr>
                <p14:cNvContentPartPr/>
                <p14:nvPr/>
              </p14:nvContentPartPr>
              <p14:xfrm>
                <a:off x="6771449" y="4270889"/>
                <a:ext cx="19080" cy="353160"/>
              </p14:xfrm>
            </p:contentPart>
          </mc:Choice>
          <mc:Fallback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8D596F4B-BCD1-9865-1C40-88B458B6AA6A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6762449" y="4261889"/>
                  <a:ext cx="36720" cy="37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6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DD8028F1-F2BB-479B-C3BC-B54B68922A49}"/>
                    </a:ext>
                  </a:extLst>
                </p14:cNvPr>
                <p14:cNvContentPartPr/>
                <p14:nvPr/>
              </p14:nvContentPartPr>
              <p14:xfrm>
                <a:off x="7059449" y="4383569"/>
                <a:ext cx="249840" cy="131760"/>
              </p14:xfrm>
            </p:contentPart>
          </mc:Choice>
          <mc:Fallback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DD8028F1-F2BB-479B-C3BC-B54B68922A49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7050449" y="4374929"/>
                  <a:ext cx="26748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8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8F74E70A-CF0D-F850-5827-2DF4F9A34B8A}"/>
                    </a:ext>
                  </a:extLst>
                </p14:cNvPr>
                <p14:cNvContentPartPr/>
                <p14:nvPr/>
              </p14:nvContentPartPr>
              <p14:xfrm>
                <a:off x="7100129" y="4243529"/>
                <a:ext cx="4320" cy="24480"/>
              </p14:xfrm>
            </p:contentPart>
          </mc:Choice>
          <mc:Fallback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8F74E70A-CF0D-F850-5827-2DF4F9A34B8A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7091489" y="4234889"/>
                  <a:ext cx="219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9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855F48C8-9C3F-25F2-520D-0AB0A61DD5F4}"/>
                    </a:ext>
                  </a:extLst>
                </p14:cNvPr>
                <p14:cNvContentPartPr/>
                <p14:nvPr/>
              </p14:nvContentPartPr>
              <p14:xfrm>
                <a:off x="7369409" y="4381409"/>
                <a:ext cx="151560" cy="133200"/>
              </p14:xfrm>
            </p:contentPart>
          </mc:Choice>
          <mc:Fallback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855F48C8-9C3F-25F2-520D-0AB0A61DD5F4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7360769" y="4372409"/>
                  <a:ext cx="16920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1">
              <p14:nvContentPartPr>
                <p14:cNvPr id="393" name="Ink 392">
                  <a:extLst>
                    <a:ext uri="{FF2B5EF4-FFF2-40B4-BE49-F238E27FC236}">
                      <a16:creationId xmlns:a16="http://schemas.microsoft.com/office/drawing/2014/main" id="{E44B0637-078D-763A-7250-CA00F8651FC8}"/>
                    </a:ext>
                  </a:extLst>
                </p14:cNvPr>
                <p14:cNvContentPartPr/>
                <p14:nvPr/>
              </p14:nvContentPartPr>
              <p14:xfrm>
                <a:off x="3744929" y="4840409"/>
                <a:ext cx="169920" cy="146880"/>
              </p14:xfrm>
            </p:contentPart>
          </mc:Choice>
          <mc:Fallback>
            <p:pic>
              <p:nvPicPr>
                <p:cNvPr id="393" name="Ink 392">
                  <a:extLst>
                    <a:ext uri="{FF2B5EF4-FFF2-40B4-BE49-F238E27FC236}">
                      <a16:creationId xmlns:a16="http://schemas.microsoft.com/office/drawing/2014/main" id="{E44B0637-078D-763A-7250-CA00F8651FC8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3735929" y="4831409"/>
                  <a:ext cx="18756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3">
              <p14:nvContentPartPr>
                <p14:cNvPr id="394" name="Ink 393">
                  <a:extLst>
                    <a:ext uri="{FF2B5EF4-FFF2-40B4-BE49-F238E27FC236}">
                      <a16:creationId xmlns:a16="http://schemas.microsoft.com/office/drawing/2014/main" id="{947EB879-78F4-43D4-32CE-61BEA575BA47}"/>
                    </a:ext>
                  </a:extLst>
                </p14:cNvPr>
                <p14:cNvContentPartPr/>
                <p14:nvPr/>
              </p14:nvContentPartPr>
              <p14:xfrm>
                <a:off x="3902249" y="4862369"/>
                <a:ext cx="77400" cy="169920"/>
              </p14:xfrm>
            </p:contentPart>
          </mc:Choice>
          <mc:Fallback>
            <p:pic>
              <p:nvPicPr>
                <p:cNvPr id="394" name="Ink 393">
                  <a:extLst>
                    <a:ext uri="{FF2B5EF4-FFF2-40B4-BE49-F238E27FC236}">
                      <a16:creationId xmlns:a16="http://schemas.microsoft.com/office/drawing/2014/main" id="{947EB879-78F4-43D4-32CE-61BEA575BA47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3893609" y="4853729"/>
                  <a:ext cx="9504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5">
              <p14:nvContentPartPr>
                <p14:cNvPr id="395" name="Ink 394">
                  <a:extLst>
                    <a:ext uri="{FF2B5EF4-FFF2-40B4-BE49-F238E27FC236}">
                      <a16:creationId xmlns:a16="http://schemas.microsoft.com/office/drawing/2014/main" id="{C36DE6D8-B846-D32B-42D2-152DEAC9818A}"/>
                    </a:ext>
                  </a:extLst>
                </p14:cNvPr>
                <p14:cNvContentPartPr/>
                <p14:nvPr/>
              </p14:nvContentPartPr>
              <p14:xfrm>
                <a:off x="4094849" y="4872449"/>
                <a:ext cx="10440" cy="151560"/>
              </p14:xfrm>
            </p:contentPart>
          </mc:Choice>
          <mc:Fallback>
            <p:pic>
              <p:nvPicPr>
                <p:cNvPr id="395" name="Ink 394">
                  <a:extLst>
                    <a:ext uri="{FF2B5EF4-FFF2-40B4-BE49-F238E27FC236}">
                      <a16:creationId xmlns:a16="http://schemas.microsoft.com/office/drawing/2014/main" id="{C36DE6D8-B846-D32B-42D2-152DEAC9818A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4085849" y="4863449"/>
                  <a:ext cx="2808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7">
              <p14:nvContentPartPr>
                <p14:cNvPr id="396" name="Ink 395">
                  <a:extLst>
                    <a:ext uri="{FF2B5EF4-FFF2-40B4-BE49-F238E27FC236}">
                      <a16:creationId xmlns:a16="http://schemas.microsoft.com/office/drawing/2014/main" id="{CE54F3CB-2B15-6B49-1E4D-041F2910E24B}"/>
                    </a:ext>
                  </a:extLst>
                </p14:cNvPr>
                <p14:cNvContentPartPr/>
                <p14:nvPr/>
              </p14:nvContentPartPr>
              <p14:xfrm>
                <a:off x="4054889" y="4837889"/>
                <a:ext cx="200880" cy="243360"/>
              </p14:xfrm>
            </p:contentPart>
          </mc:Choice>
          <mc:Fallback>
            <p:pic>
              <p:nvPicPr>
                <p:cNvPr id="396" name="Ink 395">
                  <a:extLst>
                    <a:ext uri="{FF2B5EF4-FFF2-40B4-BE49-F238E27FC236}">
                      <a16:creationId xmlns:a16="http://schemas.microsoft.com/office/drawing/2014/main" id="{CE54F3CB-2B15-6B49-1E4D-041F2910E24B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4045889" y="4829249"/>
                  <a:ext cx="21852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39">
              <p14:nvContentPartPr>
                <p14:cNvPr id="397" name="Ink 396">
                  <a:extLst>
                    <a:ext uri="{FF2B5EF4-FFF2-40B4-BE49-F238E27FC236}">
                      <a16:creationId xmlns:a16="http://schemas.microsoft.com/office/drawing/2014/main" id="{0A979392-CD11-7F2B-115C-CECFFC5B214B}"/>
                    </a:ext>
                  </a:extLst>
                </p14:cNvPr>
                <p14:cNvContentPartPr/>
                <p14:nvPr/>
              </p14:nvContentPartPr>
              <p14:xfrm>
                <a:off x="4370609" y="4744649"/>
                <a:ext cx="139320" cy="270360"/>
              </p14:xfrm>
            </p:contentPart>
          </mc:Choice>
          <mc:Fallback>
            <p:pic>
              <p:nvPicPr>
                <p:cNvPr id="397" name="Ink 396">
                  <a:extLst>
                    <a:ext uri="{FF2B5EF4-FFF2-40B4-BE49-F238E27FC236}">
                      <a16:creationId xmlns:a16="http://schemas.microsoft.com/office/drawing/2014/main" id="{0A979392-CD11-7F2B-115C-CECFFC5B214B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4361609" y="4736009"/>
                  <a:ext cx="15696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1">
              <p14:nvContentPartPr>
                <p14:cNvPr id="398" name="Ink 397">
                  <a:extLst>
                    <a:ext uri="{FF2B5EF4-FFF2-40B4-BE49-F238E27FC236}">
                      <a16:creationId xmlns:a16="http://schemas.microsoft.com/office/drawing/2014/main" id="{C2A6BFB6-5BFF-4C2C-57BD-136BD3DEFC23}"/>
                    </a:ext>
                  </a:extLst>
                </p14:cNvPr>
                <p14:cNvContentPartPr/>
                <p14:nvPr/>
              </p14:nvContentPartPr>
              <p14:xfrm>
                <a:off x="4795769" y="4864529"/>
                <a:ext cx="241560" cy="187200"/>
              </p14:xfrm>
            </p:contentPart>
          </mc:Choice>
          <mc:Fallback>
            <p:pic>
              <p:nvPicPr>
                <p:cNvPr id="398" name="Ink 397">
                  <a:extLst>
                    <a:ext uri="{FF2B5EF4-FFF2-40B4-BE49-F238E27FC236}">
                      <a16:creationId xmlns:a16="http://schemas.microsoft.com/office/drawing/2014/main" id="{C2A6BFB6-5BFF-4C2C-57BD-136BD3DEFC23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4786769" y="4855889"/>
                  <a:ext cx="25920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3">
              <p14:nvContentPartPr>
                <p14:cNvPr id="399" name="Ink 398">
                  <a:extLst>
                    <a:ext uri="{FF2B5EF4-FFF2-40B4-BE49-F238E27FC236}">
                      <a16:creationId xmlns:a16="http://schemas.microsoft.com/office/drawing/2014/main" id="{B48A88E2-3A3B-41C9-E664-7C95F073A219}"/>
                    </a:ext>
                  </a:extLst>
                </p14:cNvPr>
                <p14:cNvContentPartPr/>
                <p14:nvPr/>
              </p14:nvContentPartPr>
              <p14:xfrm>
                <a:off x="5153969" y="4853369"/>
                <a:ext cx="155160" cy="172440"/>
              </p14:xfrm>
            </p:contentPart>
          </mc:Choice>
          <mc:Fallback>
            <p:pic>
              <p:nvPicPr>
                <p:cNvPr id="399" name="Ink 398">
                  <a:extLst>
                    <a:ext uri="{FF2B5EF4-FFF2-40B4-BE49-F238E27FC236}">
                      <a16:creationId xmlns:a16="http://schemas.microsoft.com/office/drawing/2014/main" id="{B48A88E2-3A3B-41C9-E664-7C95F073A219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5145329" y="4844729"/>
                  <a:ext cx="17280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5">
              <p14:nvContentPartPr>
                <p14:cNvPr id="400" name="Ink 399">
                  <a:extLst>
                    <a:ext uri="{FF2B5EF4-FFF2-40B4-BE49-F238E27FC236}">
                      <a16:creationId xmlns:a16="http://schemas.microsoft.com/office/drawing/2014/main" id="{B524D6FC-2558-0C33-5CE2-95562B30FF49}"/>
                    </a:ext>
                  </a:extLst>
                </p14:cNvPr>
                <p14:cNvContentPartPr/>
                <p14:nvPr/>
              </p14:nvContentPartPr>
              <p14:xfrm>
                <a:off x="5388689" y="4853369"/>
                <a:ext cx="127440" cy="159480"/>
              </p14:xfrm>
            </p:contentPart>
          </mc:Choice>
          <mc:Fallback>
            <p:pic>
              <p:nvPicPr>
                <p:cNvPr id="400" name="Ink 399">
                  <a:extLst>
                    <a:ext uri="{FF2B5EF4-FFF2-40B4-BE49-F238E27FC236}">
                      <a16:creationId xmlns:a16="http://schemas.microsoft.com/office/drawing/2014/main" id="{B524D6FC-2558-0C33-5CE2-95562B30FF49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5379689" y="4844729"/>
                  <a:ext cx="14508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7">
              <p14:nvContentPartPr>
                <p14:cNvPr id="401" name="Ink 400">
                  <a:extLst>
                    <a:ext uri="{FF2B5EF4-FFF2-40B4-BE49-F238E27FC236}">
                      <a16:creationId xmlns:a16="http://schemas.microsoft.com/office/drawing/2014/main" id="{F7ECA4CF-D3D3-08F1-6A07-6572546E2210}"/>
                    </a:ext>
                  </a:extLst>
                </p14:cNvPr>
                <p14:cNvContentPartPr/>
                <p14:nvPr/>
              </p14:nvContentPartPr>
              <p14:xfrm>
                <a:off x="5573009" y="4858409"/>
                <a:ext cx="192240" cy="201960"/>
              </p14:xfrm>
            </p:contentPart>
          </mc:Choice>
          <mc:Fallback>
            <p:pic>
              <p:nvPicPr>
                <p:cNvPr id="401" name="Ink 400">
                  <a:extLst>
                    <a:ext uri="{FF2B5EF4-FFF2-40B4-BE49-F238E27FC236}">
                      <a16:creationId xmlns:a16="http://schemas.microsoft.com/office/drawing/2014/main" id="{F7ECA4CF-D3D3-08F1-6A07-6572546E2210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5564009" y="4849409"/>
                  <a:ext cx="20988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9">
              <p14:nvContentPartPr>
                <p14:cNvPr id="402" name="Ink 401">
                  <a:extLst>
                    <a:ext uri="{FF2B5EF4-FFF2-40B4-BE49-F238E27FC236}">
                      <a16:creationId xmlns:a16="http://schemas.microsoft.com/office/drawing/2014/main" id="{48D72CF7-AC64-398E-0E61-A7297A865B01}"/>
                    </a:ext>
                  </a:extLst>
                </p14:cNvPr>
                <p14:cNvContentPartPr/>
                <p14:nvPr/>
              </p14:nvContentPartPr>
              <p14:xfrm>
                <a:off x="6209489" y="4875689"/>
                <a:ext cx="360" cy="180360"/>
              </p14:xfrm>
            </p:contentPart>
          </mc:Choice>
          <mc:Fallback>
            <p:pic>
              <p:nvPicPr>
                <p:cNvPr id="402" name="Ink 401">
                  <a:extLst>
                    <a:ext uri="{FF2B5EF4-FFF2-40B4-BE49-F238E27FC236}">
                      <a16:creationId xmlns:a16="http://schemas.microsoft.com/office/drawing/2014/main" id="{48D72CF7-AC64-398E-0E61-A7297A865B01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6200489" y="4866689"/>
                  <a:ext cx="1800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1">
              <p14:nvContentPartPr>
                <p14:cNvPr id="403" name="Ink 402">
                  <a:extLst>
                    <a:ext uri="{FF2B5EF4-FFF2-40B4-BE49-F238E27FC236}">
                      <a16:creationId xmlns:a16="http://schemas.microsoft.com/office/drawing/2014/main" id="{D42F95B4-5688-25AB-07CB-15CB32315D73}"/>
                    </a:ext>
                  </a:extLst>
                </p14:cNvPr>
                <p14:cNvContentPartPr/>
                <p14:nvPr/>
              </p14:nvContentPartPr>
              <p14:xfrm>
                <a:off x="6211289" y="4868849"/>
                <a:ext cx="192960" cy="180720"/>
              </p14:xfrm>
            </p:contentPart>
          </mc:Choice>
          <mc:Fallback>
            <p:pic>
              <p:nvPicPr>
                <p:cNvPr id="403" name="Ink 402">
                  <a:extLst>
                    <a:ext uri="{FF2B5EF4-FFF2-40B4-BE49-F238E27FC236}">
                      <a16:creationId xmlns:a16="http://schemas.microsoft.com/office/drawing/2014/main" id="{D42F95B4-5688-25AB-07CB-15CB32315D73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6202649" y="4859849"/>
                  <a:ext cx="21060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3">
              <p14:nvContentPartPr>
                <p14:cNvPr id="404" name="Ink 403">
                  <a:extLst>
                    <a:ext uri="{FF2B5EF4-FFF2-40B4-BE49-F238E27FC236}">
                      <a16:creationId xmlns:a16="http://schemas.microsoft.com/office/drawing/2014/main" id="{F29602CF-95B2-FEC0-FFAF-F94C903C6645}"/>
                    </a:ext>
                  </a:extLst>
                </p14:cNvPr>
                <p14:cNvContentPartPr/>
                <p14:nvPr/>
              </p14:nvContentPartPr>
              <p14:xfrm>
                <a:off x="6487409" y="4904489"/>
                <a:ext cx="153360" cy="156240"/>
              </p14:xfrm>
            </p:contentPart>
          </mc:Choice>
          <mc:Fallback>
            <p:pic>
              <p:nvPicPr>
                <p:cNvPr id="404" name="Ink 403">
                  <a:extLst>
                    <a:ext uri="{FF2B5EF4-FFF2-40B4-BE49-F238E27FC236}">
                      <a16:creationId xmlns:a16="http://schemas.microsoft.com/office/drawing/2014/main" id="{F29602CF-95B2-FEC0-FFAF-F94C903C6645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6478769" y="4895849"/>
                  <a:ext cx="17100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5">
              <p14:nvContentPartPr>
                <p14:cNvPr id="405" name="Ink 404">
                  <a:extLst>
                    <a:ext uri="{FF2B5EF4-FFF2-40B4-BE49-F238E27FC236}">
                      <a16:creationId xmlns:a16="http://schemas.microsoft.com/office/drawing/2014/main" id="{3B32AF57-0936-3ED6-3762-93F912DC5125}"/>
                    </a:ext>
                  </a:extLst>
                </p14:cNvPr>
                <p14:cNvContentPartPr/>
                <p14:nvPr/>
              </p14:nvContentPartPr>
              <p14:xfrm>
                <a:off x="6710249" y="4883969"/>
                <a:ext cx="6120" cy="162000"/>
              </p14:xfrm>
            </p:contentPart>
          </mc:Choice>
          <mc:Fallback>
            <p:pic>
              <p:nvPicPr>
                <p:cNvPr id="405" name="Ink 404">
                  <a:extLst>
                    <a:ext uri="{FF2B5EF4-FFF2-40B4-BE49-F238E27FC236}">
                      <a16:creationId xmlns:a16="http://schemas.microsoft.com/office/drawing/2014/main" id="{3B32AF57-0936-3ED6-3762-93F912DC5125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6701249" y="4875329"/>
                  <a:ext cx="2376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7">
              <p14:nvContentPartPr>
                <p14:cNvPr id="410" name="Ink 409">
                  <a:extLst>
                    <a:ext uri="{FF2B5EF4-FFF2-40B4-BE49-F238E27FC236}">
                      <a16:creationId xmlns:a16="http://schemas.microsoft.com/office/drawing/2014/main" id="{C00AF747-6C49-A8DA-64DD-53B38C4CA934}"/>
                    </a:ext>
                  </a:extLst>
                </p14:cNvPr>
                <p14:cNvContentPartPr/>
                <p14:nvPr/>
              </p14:nvContentPartPr>
              <p14:xfrm>
                <a:off x="6806369" y="4880729"/>
                <a:ext cx="189720" cy="171360"/>
              </p14:xfrm>
            </p:contentPart>
          </mc:Choice>
          <mc:Fallback>
            <p:pic>
              <p:nvPicPr>
                <p:cNvPr id="410" name="Ink 409">
                  <a:extLst>
                    <a:ext uri="{FF2B5EF4-FFF2-40B4-BE49-F238E27FC236}">
                      <a16:creationId xmlns:a16="http://schemas.microsoft.com/office/drawing/2014/main" id="{C00AF747-6C49-A8DA-64DD-53B38C4CA934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6797369" y="4871729"/>
                  <a:ext cx="20736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59">
              <p14:nvContentPartPr>
                <p14:cNvPr id="411" name="Ink 410">
                  <a:extLst>
                    <a:ext uri="{FF2B5EF4-FFF2-40B4-BE49-F238E27FC236}">
                      <a16:creationId xmlns:a16="http://schemas.microsoft.com/office/drawing/2014/main" id="{5E7293AE-4D98-B827-9255-36886A862043}"/>
                    </a:ext>
                  </a:extLst>
                </p14:cNvPr>
                <p14:cNvContentPartPr/>
                <p14:nvPr/>
              </p14:nvContentPartPr>
              <p14:xfrm>
                <a:off x="7094369" y="4880369"/>
                <a:ext cx="152640" cy="159120"/>
              </p14:xfrm>
            </p:contentPart>
          </mc:Choice>
          <mc:Fallback>
            <p:pic>
              <p:nvPicPr>
                <p:cNvPr id="411" name="Ink 410">
                  <a:extLst>
                    <a:ext uri="{FF2B5EF4-FFF2-40B4-BE49-F238E27FC236}">
                      <a16:creationId xmlns:a16="http://schemas.microsoft.com/office/drawing/2014/main" id="{5E7293AE-4D98-B827-9255-36886A862043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7085369" y="4871369"/>
                  <a:ext cx="17028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1">
              <p14:nvContentPartPr>
                <p14:cNvPr id="412" name="Ink 411">
                  <a:extLst>
                    <a:ext uri="{FF2B5EF4-FFF2-40B4-BE49-F238E27FC236}">
                      <a16:creationId xmlns:a16="http://schemas.microsoft.com/office/drawing/2014/main" id="{049A0F70-C11A-C1F5-0098-B62280408D5F}"/>
                    </a:ext>
                  </a:extLst>
                </p14:cNvPr>
                <p14:cNvContentPartPr/>
                <p14:nvPr/>
              </p14:nvContentPartPr>
              <p14:xfrm>
                <a:off x="7329449" y="4873169"/>
                <a:ext cx="118800" cy="169560"/>
              </p14:xfrm>
            </p:contentPart>
          </mc:Choice>
          <mc:Fallback>
            <p:pic>
              <p:nvPicPr>
                <p:cNvPr id="412" name="Ink 411">
                  <a:extLst>
                    <a:ext uri="{FF2B5EF4-FFF2-40B4-BE49-F238E27FC236}">
                      <a16:creationId xmlns:a16="http://schemas.microsoft.com/office/drawing/2014/main" id="{049A0F70-C11A-C1F5-0098-B62280408D5F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7320809" y="4864169"/>
                  <a:ext cx="13644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3">
              <p14:nvContentPartPr>
                <p14:cNvPr id="413" name="Ink 412">
                  <a:extLst>
                    <a:ext uri="{FF2B5EF4-FFF2-40B4-BE49-F238E27FC236}">
                      <a16:creationId xmlns:a16="http://schemas.microsoft.com/office/drawing/2014/main" id="{3CF3233D-2AED-F736-8787-91663F1062FD}"/>
                    </a:ext>
                  </a:extLst>
                </p14:cNvPr>
                <p14:cNvContentPartPr/>
                <p14:nvPr/>
              </p14:nvContentPartPr>
              <p14:xfrm>
                <a:off x="7316129" y="4710809"/>
                <a:ext cx="17640" cy="62640"/>
              </p14:xfrm>
            </p:contentPart>
          </mc:Choice>
          <mc:Fallback>
            <p:pic>
              <p:nvPicPr>
                <p:cNvPr id="413" name="Ink 412">
                  <a:extLst>
                    <a:ext uri="{FF2B5EF4-FFF2-40B4-BE49-F238E27FC236}">
                      <a16:creationId xmlns:a16="http://schemas.microsoft.com/office/drawing/2014/main" id="{3CF3233D-2AED-F736-8787-91663F1062FD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7307129" y="4702169"/>
                  <a:ext cx="3528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5">
              <p14:nvContentPartPr>
                <p14:cNvPr id="414" name="Ink 413">
                  <a:extLst>
                    <a:ext uri="{FF2B5EF4-FFF2-40B4-BE49-F238E27FC236}">
                      <a16:creationId xmlns:a16="http://schemas.microsoft.com/office/drawing/2014/main" id="{6A69B71E-C1B4-CE5B-1333-DD8BB655FA28}"/>
                    </a:ext>
                  </a:extLst>
                </p14:cNvPr>
                <p14:cNvContentPartPr/>
                <p14:nvPr/>
              </p14:nvContentPartPr>
              <p14:xfrm>
                <a:off x="7488209" y="4877849"/>
                <a:ext cx="186840" cy="190440"/>
              </p14:xfrm>
            </p:contentPart>
          </mc:Choice>
          <mc:Fallback>
            <p:pic>
              <p:nvPicPr>
                <p:cNvPr id="414" name="Ink 413">
                  <a:extLst>
                    <a:ext uri="{FF2B5EF4-FFF2-40B4-BE49-F238E27FC236}">
                      <a16:creationId xmlns:a16="http://schemas.microsoft.com/office/drawing/2014/main" id="{6A69B71E-C1B4-CE5B-1333-DD8BB655FA28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7479209" y="4868849"/>
                  <a:ext cx="204480" cy="20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6" name="Group 425">
            <a:extLst>
              <a:ext uri="{FF2B5EF4-FFF2-40B4-BE49-F238E27FC236}">
                <a16:creationId xmlns:a16="http://schemas.microsoft.com/office/drawing/2014/main" id="{B6C4E09F-B0E8-922C-ABF9-2E3FAA4194D6}"/>
              </a:ext>
            </a:extLst>
          </p:cNvPr>
          <p:cNvGrpSpPr/>
          <p:nvPr/>
        </p:nvGrpSpPr>
        <p:grpSpPr>
          <a:xfrm>
            <a:off x="7995809" y="4741049"/>
            <a:ext cx="899280" cy="328320"/>
            <a:chOff x="7995809" y="4741049"/>
            <a:chExt cx="899280" cy="328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67">
              <p14:nvContentPartPr>
                <p14:cNvPr id="416" name="Ink 415">
                  <a:extLst>
                    <a:ext uri="{FF2B5EF4-FFF2-40B4-BE49-F238E27FC236}">
                      <a16:creationId xmlns:a16="http://schemas.microsoft.com/office/drawing/2014/main" id="{E303EDEE-E79F-F9DD-4AE7-ABE010BDEF90}"/>
                    </a:ext>
                  </a:extLst>
                </p14:cNvPr>
                <p14:cNvContentPartPr/>
                <p14:nvPr/>
              </p14:nvContentPartPr>
              <p14:xfrm>
                <a:off x="7995809" y="4741049"/>
                <a:ext cx="202320" cy="285480"/>
              </p14:xfrm>
            </p:contentPart>
          </mc:Choice>
          <mc:Fallback>
            <p:pic>
              <p:nvPicPr>
                <p:cNvPr id="416" name="Ink 415">
                  <a:extLst>
                    <a:ext uri="{FF2B5EF4-FFF2-40B4-BE49-F238E27FC236}">
                      <a16:creationId xmlns:a16="http://schemas.microsoft.com/office/drawing/2014/main" id="{E303EDEE-E79F-F9DD-4AE7-ABE010BDEF90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7986809" y="4732049"/>
                  <a:ext cx="219960" cy="30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9">
              <p14:nvContentPartPr>
                <p14:cNvPr id="417" name="Ink 416">
                  <a:extLst>
                    <a:ext uri="{FF2B5EF4-FFF2-40B4-BE49-F238E27FC236}">
                      <a16:creationId xmlns:a16="http://schemas.microsoft.com/office/drawing/2014/main" id="{6C1880EC-B955-9B38-13FF-D0891D94F1C7}"/>
                    </a:ext>
                  </a:extLst>
                </p14:cNvPr>
                <p14:cNvContentPartPr/>
                <p14:nvPr/>
              </p14:nvContentPartPr>
              <p14:xfrm>
                <a:off x="8357249" y="4864169"/>
                <a:ext cx="54000" cy="181080"/>
              </p14:xfrm>
            </p:contentPart>
          </mc:Choice>
          <mc:Fallback>
            <p:pic>
              <p:nvPicPr>
                <p:cNvPr id="417" name="Ink 416">
                  <a:extLst>
                    <a:ext uri="{FF2B5EF4-FFF2-40B4-BE49-F238E27FC236}">
                      <a16:creationId xmlns:a16="http://schemas.microsoft.com/office/drawing/2014/main" id="{6C1880EC-B955-9B38-13FF-D0891D94F1C7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8348249" y="4855169"/>
                  <a:ext cx="7164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1">
              <p14:nvContentPartPr>
                <p14:cNvPr id="418" name="Ink 417">
                  <a:extLst>
                    <a:ext uri="{FF2B5EF4-FFF2-40B4-BE49-F238E27FC236}">
                      <a16:creationId xmlns:a16="http://schemas.microsoft.com/office/drawing/2014/main" id="{ABC048D4-962D-B2F0-A6C5-2459A081A5A1}"/>
                    </a:ext>
                  </a:extLst>
                </p14:cNvPr>
                <p14:cNvContentPartPr/>
                <p14:nvPr/>
              </p14:nvContentPartPr>
              <p14:xfrm>
                <a:off x="8532209" y="4900529"/>
                <a:ext cx="362880" cy="168840"/>
              </p14:xfrm>
            </p:contentPart>
          </mc:Choice>
          <mc:Fallback>
            <p:pic>
              <p:nvPicPr>
                <p:cNvPr id="418" name="Ink 417">
                  <a:extLst>
                    <a:ext uri="{FF2B5EF4-FFF2-40B4-BE49-F238E27FC236}">
                      <a16:creationId xmlns:a16="http://schemas.microsoft.com/office/drawing/2014/main" id="{ABC048D4-962D-B2F0-A6C5-2459A081A5A1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8523209" y="4891889"/>
                  <a:ext cx="380520" cy="186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5" name="Group 424">
            <a:extLst>
              <a:ext uri="{FF2B5EF4-FFF2-40B4-BE49-F238E27FC236}">
                <a16:creationId xmlns:a16="http://schemas.microsoft.com/office/drawing/2014/main" id="{7AB33EB5-BA41-F1FB-40CC-ABBEE5033BF3}"/>
              </a:ext>
            </a:extLst>
          </p:cNvPr>
          <p:cNvGrpSpPr/>
          <p:nvPr/>
        </p:nvGrpSpPr>
        <p:grpSpPr>
          <a:xfrm>
            <a:off x="9066089" y="4737089"/>
            <a:ext cx="1116000" cy="428400"/>
            <a:chOff x="9066089" y="4737089"/>
            <a:chExt cx="1116000" cy="428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73">
              <p14:nvContentPartPr>
                <p14:cNvPr id="419" name="Ink 418">
                  <a:extLst>
                    <a:ext uri="{FF2B5EF4-FFF2-40B4-BE49-F238E27FC236}">
                      <a16:creationId xmlns:a16="http://schemas.microsoft.com/office/drawing/2014/main" id="{94BE26FE-563B-289B-BA26-4C4E98B9BF66}"/>
                    </a:ext>
                  </a:extLst>
                </p14:cNvPr>
                <p14:cNvContentPartPr/>
                <p14:nvPr/>
              </p14:nvContentPartPr>
              <p14:xfrm>
                <a:off x="9066089" y="4917089"/>
                <a:ext cx="204480" cy="248400"/>
              </p14:xfrm>
            </p:contentPart>
          </mc:Choice>
          <mc:Fallback>
            <p:pic>
              <p:nvPicPr>
                <p:cNvPr id="419" name="Ink 418">
                  <a:extLst>
                    <a:ext uri="{FF2B5EF4-FFF2-40B4-BE49-F238E27FC236}">
                      <a16:creationId xmlns:a16="http://schemas.microsoft.com/office/drawing/2014/main" id="{94BE26FE-563B-289B-BA26-4C4E98B9BF66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9057449" y="4908449"/>
                  <a:ext cx="22212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5">
              <p14:nvContentPartPr>
                <p14:cNvPr id="420" name="Ink 419">
                  <a:extLst>
                    <a:ext uri="{FF2B5EF4-FFF2-40B4-BE49-F238E27FC236}">
                      <a16:creationId xmlns:a16="http://schemas.microsoft.com/office/drawing/2014/main" id="{B35CCF85-CAE7-08C9-7C88-01743FC67BD8}"/>
                    </a:ext>
                  </a:extLst>
                </p14:cNvPr>
                <p14:cNvContentPartPr/>
                <p14:nvPr/>
              </p14:nvContentPartPr>
              <p14:xfrm>
                <a:off x="9374609" y="4880369"/>
                <a:ext cx="129600" cy="180000"/>
              </p14:xfrm>
            </p:contentPart>
          </mc:Choice>
          <mc:Fallback>
            <p:pic>
              <p:nvPicPr>
                <p:cNvPr id="420" name="Ink 419">
                  <a:extLst>
                    <a:ext uri="{FF2B5EF4-FFF2-40B4-BE49-F238E27FC236}">
                      <a16:creationId xmlns:a16="http://schemas.microsoft.com/office/drawing/2014/main" id="{B35CCF85-CAE7-08C9-7C88-01743FC67BD8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9365969" y="4871729"/>
                  <a:ext cx="14724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7">
              <p14:nvContentPartPr>
                <p14:cNvPr id="421" name="Ink 420">
                  <a:extLst>
                    <a:ext uri="{FF2B5EF4-FFF2-40B4-BE49-F238E27FC236}">
                      <a16:creationId xmlns:a16="http://schemas.microsoft.com/office/drawing/2014/main" id="{6874C529-8978-B5C7-FFF0-5032BA5B0DCE}"/>
                    </a:ext>
                  </a:extLst>
                </p14:cNvPr>
                <p14:cNvContentPartPr/>
                <p14:nvPr/>
              </p14:nvContentPartPr>
              <p14:xfrm>
                <a:off x="9358409" y="4737089"/>
                <a:ext cx="21600" cy="38880"/>
              </p14:xfrm>
            </p:contentPart>
          </mc:Choice>
          <mc:Fallback>
            <p:pic>
              <p:nvPicPr>
                <p:cNvPr id="421" name="Ink 420">
                  <a:extLst>
                    <a:ext uri="{FF2B5EF4-FFF2-40B4-BE49-F238E27FC236}">
                      <a16:creationId xmlns:a16="http://schemas.microsoft.com/office/drawing/2014/main" id="{6874C529-8978-B5C7-FFF0-5032BA5B0DCE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9349409" y="4728089"/>
                  <a:ext cx="3924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79">
              <p14:nvContentPartPr>
                <p14:cNvPr id="422" name="Ink 421">
                  <a:extLst>
                    <a:ext uri="{FF2B5EF4-FFF2-40B4-BE49-F238E27FC236}">
                      <a16:creationId xmlns:a16="http://schemas.microsoft.com/office/drawing/2014/main" id="{47307A22-99C7-9554-AA90-3BDB4C8F1D62}"/>
                    </a:ext>
                  </a:extLst>
                </p14:cNvPr>
                <p14:cNvContentPartPr/>
                <p14:nvPr/>
              </p14:nvContentPartPr>
              <p14:xfrm>
                <a:off x="9560009" y="4889369"/>
                <a:ext cx="195480" cy="150480"/>
              </p14:xfrm>
            </p:contentPart>
          </mc:Choice>
          <mc:Fallback>
            <p:pic>
              <p:nvPicPr>
                <p:cNvPr id="422" name="Ink 421">
                  <a:extLst>
                    <a:ext uri="{FF2B5EF4-FFF2-40B4-BE49-F238E27FC236}">
                      <a16:creationId xmlns:a16="http://schemas.microsoft.com/office/drawing/2014/main" id="{47307A22-99C7-9554-AA90-3BDB4C8F1D62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9551009" y="4880729"/>
                  <a:ext cx="2131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1">
              <p14:nvContentPartPr>
                <p14:cNvPr id="423" name="Ink 422">
                  <a:extLst>
                    <a:ext uri="{FF2B5EF4-FFF2-40B4-BE49-F238E27FC236}">
                      <a16:creationId xmlns:a16="http://schemas.microsoft.com/office/drawing/2014/main" id="{43D02BBF-8DB6-E218-518C-D132719A39F1}"/>
                    </a:ext>
                  </a:extLst>
                </p14:cNvPr>
                <p14:cNvContentPartPr/>
                <p14:nvPr/>
              </p14:nvContentPartPr>
              <p14:xfrm>
                <a:off x="9850169" y="4871009"/>
                <a:ext cx="120600" cy="207720"/>
              </p14:xfrm>
            </p:contentPart>
          </mc:Choice>
          <mc:Fallback>
            <p:pic>
              <p:nvPicPr>
                <p:cNvPr id="423" name="Ink 422">
                  <a:extLst>
                    <a:ext uri="{FF2B5EF4-FFF2-40B4-BE49-F238E27FC236}">
                      <a16:creationId xmlns:a16="http://schemas.microsoft.com/office/drawing/2014/main" id="{43D02BBF-8DB6-E218-518C-D132719A39F1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9841529" y="4862009"/>
                  <a:ext cx="13824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3">
              <p14:nvContentPartPr>
                <p14:cNvPr id="424" name="Ink 423">
                  <a:extLst>
                    <a:ext uri="{FF2B5EF4-FFF2-40B4-BE49-F238E27FC236}">
                      <a16:creationId xmlns:a16="http://schemas.microsoft.com/office/drawing/2014/main" id="{C56B166F-CD21-7CEA-21DD-275CBCE6955F}"/>
                    </a:ext>
                  </a:extLst>
                </p14:cNvPr>
                <p14:cNvContentPartPr/>
                <p14:nvPr/>
              </p14:nvContentPartPr>
              <p14:xfrm>
                <a:off x="10039889" y="4883609"/>
                <a:ext cx="142200" cy="192600"/>
              </p14:xfrm>
            </p:contentPart>
          </mc:Choice>
          <mc:Fallback>
            <p:pic>
              <p:nvPicPr>
                <p:cNvPr id="424" name="Ink 423">
                  <a:extLst>
                    <a:ext uri="{FF2B5EF4-FFF2-40B4-BE49-F238E27FC236}">
                      <a16:creationId xmlns:a16="http://schemas.microsoft.com/office/drawing/2014/main" id="{C56B166F-CD21-7CEA-21DD-275CBCE6955F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10030889" y="4874969"/>
                  <a:ext cx="159840" cy="210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1" name="Group 430">
            <a:extLst>
              <a:ext uri="{FF2B5EF4-FFF2-40B4-BE49-F238E27FC236}">
                <a16:creationId xmlns:a16="http://schemas.microsoft.com/office/drawing/2014/main" id="{E0C20B32-A8C9-C3C2-CF39-47FE3A346CF2}"/>
              </a:ext>
            </a:extLst>
          </p:cNvPr>
          <p:cNvGrpSpPr/>
          <p:nvPr/>
        </p:nvGrpSpPr>
        <p:grpSpPr>
          <a:xfrm>
            <a:off x="10597889" y="4884689"/>
            <a:ext cx="701280" cy="217080"/>
            <a:chOff x="10597889" y="4884689"/>
            <a:chExt cx="701280" cy="217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85">
              <p14:nvContentPartPr>
                <p14:cNvPr id="427" name="Ink 426">
                  <a:extLst>
                    <a:ext uri="{FF2B5EF4-FFF2-40B4-BE49-F238E27FC236}">
                      <a16:creationId xmlns:a16="http://schemas.microsoft.com/office/drawing/2014/main" id="{C0D9747D-707D-B20B-DD73-6EF8801E63B3}"/>
                    </a:ext>
                  </a:extLst>
                </p14:cNvPr>
                <p14:cNvContentPartPr/>
                <p14:nvPr/>
              </p14:nvContentPartPr>
              <p14:xfrm>
                <a:off x="10597889" y="4914209"/>
                <a:ext cx="241560" cy="19080"/>
              </p14:xfrm>
            </p:contentPart>
          </mc:Choice>
          <mc:Fallback>
            <p:pic>
              <p:nvPicPr>
                <p:cNvPr id="427" name="Ink 426">
                  <a:extLst>
                    <a:ext uri="{FF2B5EF4-FFF2-40B4-BE49-F238E27FC236}">
                      <a16:creationId xmlns:a16="http://schemas.microsoft.com/office/drawing/2014/main" id="{C0D9747D-707D-B20B-DD73-6EF8801E63B3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10588889" y="4905209"/>
                  <a:ext cx="25920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7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B11F8996-38DA-4E62-119F-9DCD3A91ABCE}"/>
                    </a:ext>
                  </a:extLst>
                </p14:cNvPr>
                <p14:cNvContentPartPr/>
                <p14:nvPr/>
              </p14:nvContentPartPr>
              <p14:xfrm>
                <a:off x="10708769" y="4914209"/>
                <a:ext cx="360" cy="187560"/>
              </p14:xfrm>
            </p:contentPart>
          </mc:Choice>
          <mc:Fallback>
            <p:pic>
              <p:nvPicPr>
                <p:cNvPr id="428" name="Ink 427">
                  <a:extLst>
                    <a:ext uri="{FF2B5EF4-FFF2-40B4-BE49-F238E27FC236}">
                      <a16:creationId xmlns:a16="http://schemas.microsoft.com/office/drawing/2014/main" id="{B11F8996-38DA-4E62-119F-9DCD3A91ABCE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10699769" y="4905209"/>
                  <a:ext cx="1800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9">
              <p14:nvContentPartPr>
                <p14:cNvPr id="429" name="Ink 428">
                  <a:extLst>
                    <a:ext uri="{FF2B5EF4-FFF2-40B4-BE49-F238E27FC236}">
                      <a16:creationId xmlns:a16="http://schemas.microsoft.com/office/drawing/2014/main" id="{654E199E-6D65-9080-C378-6CCD976672F9}"/>
                    </a:ext>
                  </a:extLst>
                </p14:cNvPr>
                <p14:cNvContentPartPr/>
                <p14:nvPr/>
              </p14:nvContentPartPr>
              <p14:xfrm>
                <a:off x="10822889" y="4898369"/>
                <a:ext cx="314280" cy="192960"/>
              </p14:xfrm>
            </p:contentPart>
          </mc:Choice>
          <mc:Fallback>
            <p:pic>
              <p:nvPicPr>
                <p:cNvPr id="429" name="Ink 428">
                  <a:extLst>
                    <a:ext uri="{FF2B5EF4-FFF2-40B4-BE49-F238E27FC236}">
                      <a16:creationId xmlns:a16="http://schemas.microsoft.com/office/drawing/2014/main" id="{654E199E-6D65-9080-C378-6CCD976672F9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10814249" y="4889369"/>
                  <a:ext cx="33192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1">
              <p14:nvContentPartPr>
                <p14:cNvPr id="430" name="Ink 429">
                  <a:extLst>
                    <a:ext uri="{FF2B5EF4-FFF2-40B4-BE49-F238E27FC236}">
                      <a16:creationId xmlns:a16="http://schemas.microsoft.com/office/drawing/2014/main" id="{DD5A6817-631F-3E86-A799-6511A7C0AC94}"/>
                    </a:ext>
                  </a:extLst>
                </p14:cNvPr>
                <p14:cNvContentPartPr/>
                <p14:nvPr/>
              </p14:nvContentPartPr>
              <p14:xfrm>
                <a:off x="11136089" y="4884689"/>
                <a:ext cx="163080" cy="204120"/>
              </p14:xfrm>
            </p:contentPart>
          </mc:Choice>
          <mc:Fallback>
            <p:pic>
              <p:nvPicPr>
                <p:cNvPr id="430" name="Ink 429">
                  <a:extLst>
                    <a:ext uri="{FF2B5EF4-FFF2-40B4-BE49-F238E27FC236}">
                      <a16:creationId xmlns:a16="http://schemas.microsoft.com/office/drawing/2014/main" id="{DD5A6817-631F-3E86-A799-6511A7C0AC94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11127089" y="4876049"/>
                  <a:ext cx="180720" cy="22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1" name="Group 440">
            <a:extLst>
              <a:ext uri="{FF2B5EF4-FFF2-40B4-BE49-F238E27FC236}">
                <a16:creationId xmlns:a16="http://schemas.microsoft.com/office/drawing/2014/main" id="{C14BD9AB-05A5-9AB2-CEAA-F037BFBDDC14}"/>
              </a:ext>
            </a:extLst>
          </p:cNvPr>
          <p:cNvGrpSpPr/>
          <p:nvPr/>
        </p:nvGrpSpPr>
        <p:grpSpPr>
          <a:xfrm>
            <a:off x="554609" y="4718009"/>
            <a:ext cx="2785680" cy="1075320"/>
            <a:chOff x="554609" y="4718009"/>
            <a:chExt cx="2785680" cy="1075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93">
              <p14:nvContentPartPr>
                <p14:cNvPr id="379" name="Ink 378">
                  <a:extLst>
                    <a:ext uri="{FF2B5EF4-FFF2-40B4-BE49-F238E27FC236}">
                      <a16:creationId xmlns:a16="http://schemas.microsoft.com/office/drawing/2014/main" id="{FB0AA9CB-C195-C229-1C81-5E359FC12953}"/>
                    </a:ext>
                  </a:extLst>
                </p14:cNvPr>
                <p14:cNvContentPartPr/>
                <p14:nvPr/>
              </p14:nvContentPartPr>
              <p14:xfrm>
                <a:off x="603209" y="4896569"/>
                <a:ext cx="222480" cy="168480"/>
              </p14:xfrm>
            </p:contentPart>
          </mc:Choice>
          <mc:Fallback>
            <p:pic>
              <p:nvPicPr>
                <p:cNvPr id="379" name="Ink 378">
                  <a:extLst>
                    <a:ext uri="{FF2B5EF4-FFF2-40B4-BE49-F238E27FC236}">
                      <a16:creationId xmlns:a16="http://schemas.microsoft.com/office/drawing/2014/main" id="{FB0AA9CB-C195-C229-1C81-5E359FC12953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594569" y="4887569"/>
                  <a:ext cx="24012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5">
              <p14:nvContentPartPr>
                <p14:cNvPr id="380" name="Ink 379">
                  <a:extLst>
                    <a:ext uri="{FF2B5EF4-FFF2-40B4-BE49-F238E27FC236}">
                      <a16:creationId xmlns:a16="http://schemas.microsoft.com/office/drawing/2014/main" id="{CB01C8AE-7D3A-5599-5D3C-6C517CFA14A1}"/>
                    </a:ext>
                  </a:extLst>
                </p14:cNvPr>
                <p14:cNvContentPartPr/>
                <p14:nvPr/>
              </p14:nvContentPartPr>
              <p14:xfrm>
                <a:off x="554609" y="4885409"/>
                <a:ext cx="25920" cy="352080"/>
              </p14:xfrm>
            </p:contentPart>
          </mc:Choice>
          <mc:Fallback>
            <p:pic>
              <p:nvPicPr>
                <p:cNvPr id="380" name="Ink 379">
                  <a:extLst>
                    <a:ext uri="{FF2B5EF4-FFF2-40B4-BE49-F238E27FC236}">
                      <a16:creationId xmlns:a16="http://schemas.microsoft.com/office/drawing/2014/main" id="{CB01C8AE-7D3A-5599-5D3C-6C517CFA14A1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545609" y="4876409"/>
                  <a:ext cx="43560" cy="36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7">
              <p14:nvContentPartPr>
                <p14:cNvPr id="381" name="Ink 380">
                  <a:extLst>
                    <a:ext uri="{FF2B5EF4-FFF2-40B4-BE49-F238E27FC236}">
                      <a16:creationId xmlns:a16="http://schemas.microsoft.com/office/drawing/2014/main" id="{BE50C0FF-E48E-174E-0CA0-2837CA11C025}"/>
                    </a:ext>
                  </a:extLst>
                </p14:cNvPr>
                <p14:cNvContentPartPr/>
                <p14:nvPr/>
              </p14:nvContentPartPr>
              <p14:xfrm>
                <a:off x="938009" y="4883969"/>
                <a:ext cx="123120" cy="167760"/>
              </p14:xfrm>
            </p:contentPart>
          </mc:Choice>
          <mc:Fallback>
            <p:pic>
              <p:nvPicPr>
                <p:cNvPr id="381" name="Ink 380">
                  <a:extLst>
                    <a:ext uri="{FF2B5EF4-FFF2-40B4-BE49-F238E27FC236}">
                      <a16:creationId xmlns:a16="http://schemas.microsoft.com/office/drawing/2014/main" id="{BE50C0FF-E48E-174E-0CA0-2837CA11C025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929009" y="4875329"/>
                  <a:ext cx="14076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99">
              <p14:nvContentPartPr>
                <p14:cNvPr id="382" name="Ink 381">
                  <a:extLst>
                    <a:ext uri="{FF2B5EF4-FFF2-40B4-BE49-F238E27FC236}">
                      <a16:creationId xmlns:a16="http://schemas.microsoft.com/office/drawing/2014/main" id="{6CF2865A-1431-7C18-B6B4-BFB8F92ACFE2}"/>
                    </a:ext>
                  </a:extLst>
                </p14:cNvPr>
                <p14:cNvContentPartPr/>
                <p14:nvPr/>
              </p14:nvContentPartPr>
              <p14:xfrm>
                <a:off x="1149329" y="4887209"/>
                <a:ext cx="157680" cy="346680"/>
              </p14:xfrm>
            </p:contentPart>
          </mc:Choice>
          <mc:Fallback>
            <p:pic>
              <p:nvPicPr>
                <p:cNvPr id="382" name="Ink 381">
                  <a:extLst>
                    <a:ext uri="{FF2B5EF4-FFF2-40B4-BE49-F238E27FC236}">
                      <a16:creationId xmlns:a16="http://schemas.microsoft.com/office/drawing/2014/main" id="{6CF2865A-1431-7C18-B6B4-BFB8F92ACFE2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1140329" y="4878569"/>
                  <a:ext cx="17532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1">
              <p14:nvContentPartPr>
                <p14:cNvPr id="383" name="Ink 382">
                  <a:extLst>
                    <a:ext uri="{FF2B5EF4-FFF2-40B4-BE49-F238E27FC236}">
                      <a16:creationId xmlns:a16="http://schemas.microsoft.com/office/drawing/2014/main" id="{D7D699B3-8218-A571-7566-7577C859663E}"/>
                    </a:ext>
                  </a:extLst>
                </p14:cNvPr>
                <p14:cNvContentPartPr/>
                <p14:nvPr/>
              </p14:nvContentPartPr>
              <p14:xfrm>
                <a:off x="1387289" y="4882529"/>
                <a:ext cx="190800" cy="155160"/>
              </p14:xfrm>
            </p:contentPart>
          </mc:Choice>
          <mc:Fallback>
            <p:pic>
              <p:nvPicPr>
                <p:cNvPr id="383" name="Ink 382">
                  <a:extLst>
                    <a:ext uri="{FF2B5EF4-FFF2-40B4-BE49-F238E27FC236}">
                      <a16:creationId xmlns:a16="http://schemas.microsoft.com/office/drawing/2014/main" id="{D7D699B3-8218-A571-7566-7577C859663E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1378649" y="4873529"/>
                  <a:ext cx="2084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3">
              <p14:nvContentPartPr>
                <p14:cNvPr id="384" name="Ink 383">
                  <a:extLst>
                    <a:ext uri="{FF2B5EF4-FFF2-40B4-BE49-F238E27FC236}">
                      <a16:creationId xmlns:a16="http://schemas.microsoft.com/office/drawing/2014/main" id="{EA8C0DE7-0D0C-6533-4989-CA305921F09A}"/>
                    </a:ext>
                  </a:extLst>
                </p14:cNvPr>
                <p14:cNvContentPartPr/>
                <p14:nvPr/>
              </p14:nvContentPartPr>
              <p14:xfrm>
                <a:off x="1635329" y="4769129"/>
                <a:ext cx="194760" cy="276120"/>
              </p14:xfrm>
            </p:contentPart>
          </mc:Choice>
          <mc:Fallback>
            <p:pic>
              <p:nvPicPr>
                <p:cNvPr id="384" name="Ink 383">
                  <a:extLst>
                    <a:ext uri="{FF2B5EF4-FFF2-40B4-BE49-F238E27FC236}">
                      <a16:creationId xmlns:a16="http://schemas.microsoft.com/office/drawing/2014/main" id="{EA8C0DE7-0D0C-6533-4989-CA305921F09A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1626329" y="4760489"/>
                  <a:ext cx="21240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5">
              <p14:nvContentPartPr>
                <p14:cNvPr id="385" name="Ink 384">
                  <a:extLst>
                    <a:ext uri="{FF2B5EF4-FFF2-40B4-BE49-F238E27FC236}">
                      <a16:creationId xmlns:a16="http://schemas.microsoft.com/office/drawing/2014/main" id="{7C7DB345-327E-47FC-7D21-778A9CB8881C}"/>
                    </a:ext>
                  </a:extLst>
                </p14:cNvPr>
                <p14:cNvContentPartPr/>
                <p14:nvPr/>
              </p14:nvContentPartPr>
              <p14:xfrm>
                <a:off x="1913609" y="4848329"/>
                <a:ext cx="173880" cy="168480"/>
              </p14:xfrm>
            </p:contentPart>
          </mc:Choice>
          <mc:Fallback>
            <p:pic>
              <p:nvPicPr>
                <p:cNvPr id="385" name="Ink 384">
                  <a:extLst>
                    <a:ext uri="{FF2B5EF4-FFF2-40B4-BE49-F238E27FC236}">
                      <a16:creationId xmlns:a16="http://schemas.microsoft.com/office/drawing/2014/main" id="{7C7DB345-327E-47FC-7D21-778A9CB8881C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1904609" y="4839329"/>
                  <a:ext cx="19152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7">
              <p14:nvContentPartPr>
                <p14:cNvPr id="386" name="Ink 385">
                  <a:extLst>
                    <a:ext uri="{FF2B5EF4-FFF2-40B4-BE49-F238E27FC236}">
                      <a16:creationId xmlns:a16="http://schemas.microsoft.com/office/drawing/2014/main" id="{EF3686D1-1344-A25F-79EF-4ACD2EC67030}"/>
                    </a:ext>
                  </a:extLst>
                </p14:cNvPr>
                <p14:cNvContentPartPr/>
                <p14:nvPr/>
              </p14:nvContentPartPr>
              <p14:xfrm>
                <a:off x="1911809" y="4718009"/>
                <a:ext cx="7560" cy="46440"/>
              </p14:xfrm>
            </p:contentPart>
          </mc:Choice>
          <mc:Fallback>
            <p:pic>
              <p:nvPicPr>
                <p:cNvPr id="386" name="Ink 385">
                  <a:extLst>
                    <a:ext uri="{FF2B5EF4-FFF2-40B4-BE49-F238E27FC236}">
                      <a16:creationId xmlns:a16="http://schemas.microsoft.com/office/drawing/2014/main" id="{EF3686D1-1344-A25F-79EF-4ACD2EC67030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1903169" y="4709009"/>
                  <a:ext cx="2520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9">
              <p14:nvContentPartPr>
                <p14:cNvPr id="387" name="Ink 386">
                  <a:extLst>
                    <a:ext uri="{FF2B5EF4-FFF2-40B4-BE49-F238E27FC236}">
                      <a16:creationId xmlns:a16="http://schemas.microsoft.com/office/drawing/2014/main" id="{CBA8F718-2BFA-FA16-5E1E-55B598F080F5}"/>
                    </a:ext>
                  </a:extLst>
                </p14:cNvPr>
                <p14:cNvContentPartPr/>
                <p14:nvPr/>
              </p14:nvContentPartPr>
              <p14:xfrm>
                <a:off x="2119169" y="4817729"/>
                <a:ext cx="249120" cy="190800"/>
              </p14:xfrm>
            </p:contentPart>
          </mc:Choice>
          <mc:Fallback>
            <p:pic>
              <p:nvPicPr>
                <p:cNvPr id="387" name="Ink 386">
                  <a:extLst>
                    <a:ext uri="{FF2B5EF4-FFF2-40B4-BE49-F238E27FC236}">
                      <a16:creationId xmlns:a16="http://schemas.microsoft.com/office/drawing/2014/main" id="{CBA8F718-2BFA-FA16-5E1E-55B598F080F5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2110169" y="4808729"/>
                  <a:ext cx="26676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1">
              <p14:nvContentPartPr>
                <p14:cNvPr id="389" name="Ink 388">
                  <a:extLst>
                    <a:ext uri="{FF2B5EF4-FFF2-40B4-BE49-F238E27FC236}">
                      <a16:creationId xmlns:a16="http://schemas.microsoft.com/office/drawing/2014/main" id="{4B9ED754-CB67-0D7C-26D6-FD099F72C23E}"/>
                    </a:ext>
                  </a:extLst>
                </p14:cNvPr>
                <p14:cNvContentPartPr/>
                <p14:nvPr/>
              </p14:nvContentPartPr>
              <p14:xfrm>
                <a:off x="2460089" y="4829249"/>
                <a:ext cx="92880" cy="176040"/>
              </p14:xfrm>
            </p:contentPart>
          </mc:Choice>
          <mc:Fallback>
            <p:pic>
              <p:nvPicPr>
                <p:cNvPr id="389" name="Ink 388">
                  <a:extLst>
                    <a:ext uri="{FF2B5EF4-FFF2-40B4-BE49-F238E27FC236}">
                      <a16:creationId xmlns:a16="http://schemas.microsoft.com/office/drawing/2014/main" id="{4B9ED754-CB67-0D7C-26D6-FD099F72C23E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2451449" y="4820249"/>
                  <a:ext cx="11052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3">
              <p14:nvContentPartPr>
                <p14:cNvPr id="390" name="Ink 389">
                  <a:extLst>
                    <a:ext uri="{FF2B5EF4-FFF2-40B4-BE49-F238E27FC236}">
                      <a16:creationId xmlns:a16="http://schemas.microsoft.com/office/drawing/2014/main" id="{432EE7CA-A428-4320-3D52-020E827D313E}"/>
                    </a:ext>
                  </a:extLst>
                </p14:cNvPr>
                <p14:cNvContentPartPr/>
                <p14:nvPr/>
              </p14:nvContentPartPr>
              <p14:xfrm>
                <a:off x="2682929" y="4852649"/>
                <a:ext cx="154800" cy="345240"/>
              </p14:xfrm>
            </p:contentPart>
          </mc:Choice>
          <mc:Fallback>
            <p:pic>
              <p:nvPicPr>
                <p:cNvPr id="390" name="Ink 389">
                  <a:extLst>
                    <a:ext uri="{FF2B5EF4-FFF2-40B4-BE49-F238E27FC236}">
                      <a16:creationId xmlns:a16="http://schemas.microsoft.com/office/drawing/2014/main" id="{432EE7CA-A428-4320-3D52-020E827D313E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2674289" y="4844009"/>
                  <a:ext cx="172440" cy="36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5">
              <p14:nvContentPartPr>
                <p14:cNvPr id="391" name="Ink 390">
                  <a:extLst>
                    <a:ext uri="{FF2B5EF4-FFF2-40B4-BE49-F238E27FC236}">
                      <a16:creationId xmlns:a16="http://schemas.microsoft.com/office/drawing/2014/main" id="{0DE98FEC-778C-925C-6AAB-DAE6ABB0A0E6}"/>
                    </a:ext>
                  </a:extLst>
                </p14:cNvPr>
                <p14:cNvContentPartPr/>
                <p14:nvPr/>
              </p14:nvContentPartPr>
              <p14:xfrm>
                <a:off x="2941049" y="4862009"/>
                <a:ext cx="167760" cy="150120"/>
              </p14:xfrm>
            </p:contentPart>
          </mc:Choice>
          <mc:Fallback>
            <p:pic>
              <p:nvPicPr>
                <p:cNvPr id="391" name="Ink 390">
                  <a:extLst>
                    <a:ext uri="{FF2B5EF4-FFF2-40B4-BE49-F238E27FC236}">
                      <a16:creationId xmlns:a16="http://schemas.microsoft.com/office/drawing/2014/main" id="{0DE98FEC-778C-925C-6AAB-DAE6ABB0A0E6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2932409" y="4853369"/>
                  <a:ext cx="18540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7">
              <p14:nvContentPartPr>
                <p14:cNvPr id="392" name="Ink 391">
                  <a:extLst>
                    <a:ext uri="{FF2B5EF4-FFF2-40B4-BE49-F238E27FC236}">
                      <a16:creationId xmlns:a16="http://schemas.microsoft.com/office/drawing/2014/main" id="{BD40D91B-CA44-54F4-EE20-79E353111125}"/>
                    </a:ext>
                  </a:extLst>
                </p14:cNvPr>
                <p14:cNvContentPartPr/>
                <p14:nvPr/>
              </p14:nvContentPartPr>
              <p14:xfrm>
                <a:off x="3132209" y="4828529"/>
                <a:ext cx="208080" cy="223560"/>
              </p14:xfrm>
            </p:contentPart>
          </mc:Choice>
          <mc:Fallback>
            <p:pic>
              <p:nvPicPr>
                <p:cNvPr id="392" name="Ink 391">
                  <a:extLst>
                    <a:ext uri="{FF2B5EF4-FFF2-40B4-BE49-F238E27FC236}">
                      <a16:creationId xmlns:a16="http://schemas.microsoft.com/office/drawing/2014/main" id="{BD40D91B-CA44-54F4-EE20-79E353111125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3123209" y="4819889"/>
                  <a:ext cx="22572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19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C8884F36-CC80-80AB-F481-868466311148}"/>
                    </a:ext>
                  </a:extLst>
                </p14:cNvPr>
                <p14:cNvContentPartPr/>
                <p14:nvPr/>
              </p14:nvContentPartPr>
              <p14:xfrm>
                <a:off x="589889" y="5444849"/>
                <a:ext cx="218880" cy="182880"/>
              </p14:xfrm>
            </p:contentPart>
          </mc:Choice>
          <mc:Fallback>
            <p:pic>
              <p:nvPicPr>
                <p:cNvPr id="432" name="Ink 431">
                  <a:extLst>
                    <a:ext uri="{FF2B5EF4-FFF2-40B4-BE49-F238E27FC236}">
                      <a16:creationId xmlns:a16="http://schemas.microsoft.com/office/drawing/2014/main" id="{C8884F36-CC80-80AB-F481-868466311148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580889" y="5435849"/>
                  <a:ext cx="236520" cy="20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1">
              <p14:nvContentPartPr>
                <p14:cNvPr id="433" name="Ink 432">
                  <a:extLst>
                    <a:ext uri="{FF2B5EF4-FFF2-40B4-BE49-F238E27FC236}">
                      <a16:creationId xmlns:a16="http://schemas.microsoft.com/office/drawing/2014/main" id="{3ACEA741-0001-5872-730C-F37EB2EB7860}"/>
                    </a:ext>
                  </a:extLst>
                </p14:cNvPr>
                <p14:cNvContentPartPr/>
                <p14:nvPr/>
              </p14:nvContentPartPr>
              <p14:xfrm>
                <a:off x="845849" y="5449169"/>
                <a:ext cx="128160" cy="344160"/>
              </p14:xfrm>
            </p:contentPart>
          </mc:Choice>
          <mc:Fallback>
            <p:pic>
              <p:nvPicPr>
                <p:cNvPr id="433" name="Ink 432">
                  <a:extLst>
                    <a:ext uri="{FF2B5EF4-FFF2-40B4-BE49-F238E27FC236}">
                      <a16:creationId xmlns:a16="http://schemas.microsoft.com/office/drawing/2014/main" id="{3ACEA741-0001-5872-730C-F37EB2EB7860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836849" y="5440169"/>
                  <a:ext cx="145800" cy="36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3">
              <p14:nvContentPartPr>
                <p14:cNvPr id="434" name="Ink 433">
                  <a:extLst>
                    <a:ext uri="{FF2B5EF4-FFF2-40B4-BE49-F238E27FC236}">
                      <a16:creationId xmlns:a16="http://schemas.microsoft.com/office/drawing/2014/main" id="{7CB547DE-164C-E7B5-8279-E0E6A53022EC}"/>
                    </a:ext>
                  </a:extLst>
                </p14:cNvPr>
                <p14:cNvContentPartPr/>
                <p14:nvPr/>
              </p14:nvContentPartPr>
              <p14:xfrm>
                <a:off x="1075889" y="5452769"/>
                <a:ext cx="9360" cy="141480"/>
              </p14:xfrm>
            </p:contentPart>
          </mc:Choice>
          <mc:Fallback>
            <p:pic>
              <p:nvPicPr>
                <p:cNvPr id="434" name="Ink 433">
                  <a:extLst>
                    <a:ext uri="{FF2B5EF4-FFF2-40B4-BE49-F238E27FC236}">
                      <a16:creationId xmlns:a16="http://schemas.microsoft.com/office/drawing/2014/main" id="{7CB547DE-164C-E7B5-8279-E0E6A53022EC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1067249" y="5443769"/>
                  <a:ext cx="270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5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9A587CFE-9475-CB1F-8E61-129230CC7882}"/>
                    </a:ext>
                  </a:extLst>
                </p14:cNvPr>
                <p14:cNvContentPartPr/>
                <p14:nvPr/>
              </p14:nvContentPartPr>
              <p14:xfrm>
                <a:off x="1191809" y="5336849"/>
                <a:ext cx="191160" cy="243720"/>
              </p14:xfrm>
            </p:contentPart>
          </mc:Choice>
          <mc:Fallback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9A587CFE-9475-CB1F-8E61-129230CC7882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1183169" y="5327849"/>
                  <a:ext cx="20880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7">
              <p14:nvContentPartPr>
                <p14:cNvPr id="436" name="Ink 435">
                  <a:extLst>
                    <a:ext uri="{FF2B5EF4-FFF2-40B4-BE49-F238E27FC236}">
                      <a16:creationId xmlns:a16="http://schemas.microsoft.com/office/drawing/2014/main" id="{9018F3FA-8DFB-EFA6-25F8-76110B20BC2D}"/>
                    </a:ext>
                  </a:extLst>
                </p14:cNvPr>
                <p14:cNvContentPartPr/>
                <p14:nvPr/>
              </p14:nvContentPartPr>
              <p14:xfrm>
                <a:off x="1465049" y="5412449"/>
                <a:ext cx="204480" cy="131760"/>
              </p14:xfrm>
            </p:contentPart>
          </mc:Choice>
          <mc:Fallback>
            <p:pic>
              <p:nvPicPr>
                <p:cNvPr id="436" name="Ink 435">
                  <a:extLst>
                    <a:ext uri="{FF2B5EF4-FFF2-40B4-BE49-F238E27FC236}">
                      <a16:creationId xmlns:a16="http://schemas.microsoft.com/office/drawing/2014/main" id="{9018F3FA-8DFB-EFA6-25F8-76110B20BC2D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1456409" y="5403809"/>
                  <a:ext cx="22212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9">
              <p14:nvContentPartPr>
                <p14:cNvPr id="437" name="Ink 436">
                  <a:extLst>
                    <a:ext uri="{FF2B5EF4-FFF2-40B4-BE49-F238E27FC236}">
                      <a16:creationId xmlns:a16="http://schemas.microsoft.com/office/drawing/2014/main" id="{F5D896B8-FDA3-CC67-91F9-8A4450A1D201}"/>
                    </a:ext>
                  </a:extLst>
                </p14:cNvPr>
                <p14:cNvContentPartPr/>
                <p14:nvPr/>
              </p14:nvContentPartPr>
              <p14:xfrm>
                <a:off x="1451009" y="5356289"/>
                <a:ext cx="48960" cy="382680"/>
              </p14:xfrm>
            </p:contentPart>
          </mc:Choice>
          <mc:Fallback>
            <p:pic>
              <p:nvPicPr>
                <p:cNvPr id="437" name="Ink 436">
                  <a:extLst>
                    <a:ext uri="{FF2B5EF4-FFF2-40B4-BE49-F238E27FC236}">
                      <a16:creationId xmlns:a16="http://schemas.microsoft.com/office/drawing/2014/main" id="{F5D896B8-FDA3-CC67-91F9-8A4450A1D201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1442009" y="5347649"/>
                  <a:ext cx="66600" cy="40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1">
              <p14:nvContentPartPr>
                <p14:cNvPr id="438" name="Ink 437">
                  <a:extLst>
                    <a:ext uri="{FF2B5EF4-FFF2-40B4-BE49-F238E27FC236}">
                      <a16:creationId xmlns:a16="http://schemas.microsoft.com/office/drawing/2014/main" id="{F36BF2DA-68A1-A9B5-145C-AB054B96D0AD}"/>
                    </a:ext>
                  </a:extLst>
                </p14:cNvPr>
                <p14:cNvContentPartPr/>
                <p14:nvPr/>
              </p14:nvContentPartPr>
              <p14:xfrm>
                <a:off x="1704809" y="5429729"/>
                <a:ext cx="233280" cy="154800"/>
              </p14:xfrm>
            </p:contentPart>
          </mc:Choice>
          <mc:Fallback>
            <p:pic>
              <p:nvPicPr>
                <p:cNvPr id="438" name="Ink 437">
                  <a:extLst>
                    <a:ext uri="{FF2B5EF4-FFF2-40B4-BE49-F238E27FC236}">
                      <a16:creationId xmlns:a16="http://schemas.microsoft.com/office/drawing/2014/main" id="{F36BF2DA-68A1-A9B5-145C-AB054B96D0AD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1695809" y="5420729"/>
                  <a:ext cx="25092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3">
              <p14:nvContentPartPr>
                <p14:cNvPr id="439" name="Ink 438">
                  <a:extLst>
                    <a:ext uri="{FF2B5EF4-FFF2-40B4-BE49-F238E27FC236}">
                      <a16:creationId xmlns:a16="http://schemas.microsoft.com/office/drawing/2014/main" id="{E2D0A337-05E8-06F8-02C6-AC5C4E85DF2E}"/>
                    </a:ext>
                  </a:extLst>
                </p14:cNvPr>
                <p14:cNvContentPartPr/>
                <p14:nvPr/>
              </p14:nvContentPartPr>
              <p14:xfrm>
                <a:off x="1752689" y="5273129"/>
                <a:ext cx="360" cy="15840"/>
              </p14:xfrm>
            </p:contentPart>
          </mc:Choice>
          <mc:Fallback>
            <p:pic>
              <p:nvPicPr>
                <p:cNvPr id="439" name="Ink 438">
                  <a:extLst>
                    <a:ext uri="{FF2B5EF4-FFF2-40B4-BE49-F238E27FC236}">
                      <a16:creationId xmlns:a16="http://schemas.microsoft.com/office/drawing/2014/main" id="{E2D0A337-05E8-06F8-02C6-AC5C4E85DF2E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1743689" y="5264129"/>
                  <a:ext cx="180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34">
              <p14:nvContentPartPr>
                <p14:cNvPr id="440" name="Ink 439">
                  <a:extLst>
                    <a:ext uri="{FF2B5EF4-FFF2-40B4-BE49-F238E27FC236}">
                      <a16:creationId xmlns:a16="http://schemas.microsoft.com/office/drawing/2014/main" id="{EF7F57FB-4552-024E-78BD-509BFE8227AF}"/>
                    </a:ext>
                  </a:extLst>
                </p14:cNvPr>
                <p14:cNvContentPartPr/>
                <p14:nvPr/>
              </p14:nvContentPartPr>
              <p14:xfrm>
                <a:off x="2018009" y="5418209"/>
                <a:ext cx="173520" cy="148680"/>
              </p14:xfrm>
            </p:contentPart>
          </mc:Choice>
          <mc:Fallback>
            <p:pic>
              <p:nvPicPr>
                <p:cNvPr id="440" name="Ink 439">
                  <a:extLst>
                    <a:ext uri="{FF2B5EF4-FFF2-40B4-BE49-F238E27FC236}">
                      <a16:creationId xmlns:a16="http://schemas.microsoft.com/office/drawing/2014/main" id="{EF7F57FB-4552-024E-78BD-509BFE8227AF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2009009" y="5409209"/>
                  <a:ext cx="191160" cy="166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736">
            <p14:nvContentPartPr>
              <p14:cNvPr id="442" name="Ink 441">
                <a:extLst>
                  <a:ext uri="{FF2B5EF4-FFF2-40B4-BE49-F238E27FC236}">
                    <a16:creationId xmlns:a16="http://schemas.microsoft.com/office/drawing/2014/main" id="{FC00DE9C-7B6D-8B4E-8FC9-5A134A8E0DE7}"/>
                  </a:ext>
                </a:extLst>
              </p14:cNvPr>
              <p14:cNvContentPartPr/>
              <p14:nvPr/>
            </p14:nvContentPartPr>
            <p14:xfrm>
              <a:off x="2376569" y="5609729"/>
              <a:ext cx="360" cy="1080"/>
            </p14:xfrm>
          </p:contentPart>
        </mc:Choice>
        <mc:Fallback>
          <p:pic>
            <p:nvPicPr>
              <p:cNvPr id="442" name="Ink 441">
                <a:extLst>
                  <a:ext uri="{FF2B5EF4-FFF2-40B4-BE49-F238E27FC236}">
                    <a16:creationId xmlns:a16="http://schemas.microsoft.com/office/drawing/2014/main" id="{FC00DE9C-7B6D-8B4E-8FC9-5A134A8E0DE7}"/>
                  </a:ext>
                </a:extLst>
              </p:cNvPr>
              <p:cNvPicPr/>
              <p:nvPr/>
            </p:nvPicPr>
            <p:blipFill>
              <a:blip r:embed="rId737"/>
              <a:stretch>
                <a:fillRect/>
              </a:stretch>
            </p:blipFill>
            <p:spPr>
              <a:xfrm>
                <a:off x="2367569" y="5601089"/>
                <a:ext cx="18000" cy="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8">
            <p14:nvContentPartPr>
              <p14:cNvPr id="443" name="Ink 442">
                <a:extLst>
                  <a:ext uri="{FF2B5EF4-FFF2-40B4-BE49-F238E27FC236}">
                    <a16:creationId xmlns:a16="http://schemas.microsoft.com/office/drawing/2014/main" id="{78D93A2B-7B1C-53B2-5EC4-1B382BE7174D}"/>
                  </a:ext>
                </a:extLst>
              </p14:cNvPr>
              <p14:cNvContentPartPr/>
              <p14:nvPr/>
            </p14:nvContentPartPr>
            <p14:xfrm>
              <a:off x="2705609" y="5336849"/>
              <a:ext cx="205920" cy="246600"/>
            </p14:xfrm>
          </p:contentPart>
        </mc:Choice>
        <mc:Fallback>
          <p:pic>
            <p:nvPicPr>
              <p:cNvPr id="443" name="Ink 442">
                <a:extLst>
                  <a:ext uri="{FF2B5EF4-FFF2-40B4-BE49-F238E27FC236}">
                    <a16:creationId xmlns:a16="http://schemas.microsoft.com/office/drawing/2014/main" id="{78D93A2B-7B1C-53B2-5EC4-1B382BE7174D}"/>
                  </a:ext>
                </a:extLst>
              </p:cNvPr>
              <p:cNvPicPr/>
              <p:nvPr/>
            </p:nvPicPr>
            <p:blipFill>
              <a:blip r:embed="rId739"/>
              <a:stretch>
                <a:fillRect/>
              </a:stretch>
            </p:blipFill>
            <p:spPr>
              <a:xfrm>
                <a:off x="2696969" y="5327849"/>
                <a:ext cx="223560" cy="264240"/>
              </a:xfrm>
              <a:prstGeom prst="rect">
                <a:avLst/>
              </a:prstGeom>
            </p:spPr>
          </p:pic>
        </mc:Fallback>
      </mc:AlternateContent>
      <p:grpSp>
        <p:nvGrpSpPr>
          <p:cNvPr id="448" name="Group 447">
            <a:extLst>
              <a:ext uri="{FF2B5EF4-FFF2-40B4-BE49-F238E27FC236}">
                <a16:creationId xmlns:a16="http://schemas.microsoft.com/office/drawing/2014/main" id="{D5E9D472-BB4D-BCB2-B385-1781F791A7CE}"/>
              </a:ext>
            </a:extLst>
          </p:cNvPr>
          <p:cNvGrpSpPr/>
          <p:nvPr/>
        </p:nvGrpSpPr>
        <p:grpSpPr>
          <a:xfrm>
            <a:off x="3370169" y="5323169"/>
            <a:ext cx="932760" cy="340920"/>
            <a:chOff x="3370169" y="5323169"/>
            <a:chExt cx="932760" cy="340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40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21164141-6B51-3EF9-4740-D906F8938D6B}"/>
                    </a:ext>
                  </a:extLst>
                </p14:cNvPr>
                <p14:cNvContentPartPr/>
                <p14:nvPr/>
              </p14:nvContentPartPr>
              <p14:xfrm>
                <a:off x="3370169" y="5323169"/>
                <a:ext cx="310320" cy="282600"/>
              </p14:xfrm>
            </p:contentPart>
          </mc:Choice>
          <mc:Fallback>
            <p:pic>
              <p:nvPicPr>
                <p:cNvPr id="444" name="Ink 443">
                  <a:extLst>
                    <a:ext uri="{FF2B5EF4-FFF2-40B4-BE49-F238E27FC236}">
                      <a16:creationId xmlns:a16="http://schemas.microsoft.com/office/drawing/2014/main" id="{21164141-6B51-3EF9-4740-D906F8938D6B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3361169" y="5314169"/>
                  <a:ext cx="32796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2">
              <p14:nvContentPartPr>
                <p14:cNvPr id="445" name="Ink 444">
                  <a:extLst>
                    <a:ext uri="{FF2B5EF4-FFF2-40B4-BE49-F238E27FC236}">
                      <a16:creationId xmlns:a16="http://schemas.microsoft.com/office/drawing/2014/main" id="{A44F0BAD-5DFC-7771-6383-67170F9C12C7}"/>
                    </a:ext>
                  </a:extLst>
                </p14:cNvPr>
                <p14:cNvContentPartPr/>
                <p14:nvPr/>
              </p14:nvContentPartPr>
              <p14:xfrm>
                <a:off x="3834569" y="5339009"/>
                <a:ext cx="9360" cy="268560"/>
              </p14:xfrm>
            </p:contentPart>
          </mc:Choice>
          <mc:Fallback>
            <p:pic>
              <p:nvPicPr>
                <p:cNvPr id="445" name="Ink 444">
                  <a:extLst>
                    <a:ext uri="{FF2B5EF4-FFF2-40B4-BE49-F238E27FC236}">
                      <a16:creationId xmlns:a16="http://schemas.microsoft.com/office/drawing/2014/main" id="{A44F0BAD-5DFC-7771-6383-67170F9C12C7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3825569" y="5330009"/>
                  <a:ext cx="2700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4">
              <p14:nvContentPartPr>
                <p14:cNvPr id="446" name="Ink 445">
                  <a:extLst>
                    <a:ext uri="{FF2B5EF4-FFF2-40B4-BE49-F238E27FC236}">
                      <a16:creationId xmlns:a16="http://schemas.microsoft.com/office/drawing/2014/main" id="{4165F237-BECC-73AB-F786-01C15E65DBB7}"/>
                    </a:ext>
                  </a:extLst>
                </p14:cNvPr>
                <p14:cNvContentPartPr/>
                <p14:nvPr/>
              </p14:nvContentPartPr>
              <p14:xfrm>
                <a:off x="3833849" y="5380769"/>
                <a:ext cx="194400" cy="252720"/>
              </p14:xfrm>
            </p:contentPart>
          </mc:Choice>
          <mc:Fallback>
            <p:pic>
              <p:nvPicPr>
                <p:cNvPr id="446" name="Ink 445">
                  <a:extLst>
                    <a:ext uri="{FF2B5EF4-FFF2-40B4-BE49-F238E27FC236}">
                      <a16:creationId xmlns:a16="http://schemas.microsoft.com/office/drawing/2014/main" id="{4165F237-BECC-73AB-F786-01C15E65DBB7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3825209" y="5372129"/>
                  <a:ext cx="21204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6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C4A70173-05AD-478F-4427-E01D8B064DF1}"/>
                    </a:ext>
                  </a:extLst>
                </p14:cNvPr>
                <p14:cNvContentPartPr/>
                <p14:nvPr/>
              </p14:nvContentPartPr>
              <p14:xfrm>
                <a:off x="4137329" y="5380049"/>
                <a:ext cx="165600" cy="284040"/>
              </p14:xfrm>
            </p:contentPart>
          </mc:Choice>
          <mc:Fallback>
            <p:pic>
              <p:nvPicPr>
                <p:cNvPr id="447" name="Ink 446">
                  <a:extLst>
                    <a:ext uri="{FF2B5EF4-FFF2-40B4-BE49-F238E27FC236}">
                      <a16:creationId xmlns:a16="http://schemas.microsoft.com/office/drawing/2014/main" id="{C4A70173-05AD-478F-4427-E01D8B064DF1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4128329" y="5371049"/>
                  <a:ext cx="183240" cy="301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1" name="Group 460">
            <a:extLst>
              <a:ext uri="{FF2B5EF4-FFF2-40B4-BE49-F238E27FC236}">
                <a16:creationId xmlns:a16="http://schemas.microsoft.com/office/drawing/2014/main" id="{8400243B-AA77-2CCC-B7C7-07A0B1377148}"/>
              </a:ext>
            </a:extLst>
          </p:cNvPr>
          <p:cNvGrpSpPr/>
          <p:nvPr/>
        </p:nvGrpSpPr>
        <p:grpSpPr>
          <a:xfrm>
            <a:off x="4780289" y="5454929"/>
            <a:ext cx="751320" cy="187560"/>
            <a:chOff x="4780289" y="5454929"/>
            <a:chExt cx="751320" cy="187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48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83005CA6-5772-0AD8-6BFA-94D520A63F99}"/>
                    </a:ext>
                  </a:extLst>
                </p14:cNvPr>
                <p14:cNvContentPartPr/>
                <p14:nvPr/>
              </p14:nvContentPartPr>
              <p14:xfrm>
                <a:off x="4780289" y="5476169"/>
                <a:ext cx="214560" cy="9360"/>
              </p14:xfrm>
            </p:contentPart>
          </mc:Choice>
          <mc:Fallback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83005CA6-5772-0AD8-6BFA-94D520A63F99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4771649" y="5467169"/>
                  <a:ext cx="2322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0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C02CB94A-980B-A8F7-0792-0761425FA3E4}"/>
                    </a:ext>
                  </a:extLst>
                </p14:cNvPr>
                <p14:cNvContentPartPr/>
                <p14:nvPr/>
              </p14:nvContentPartPr>
              <p14:xfrm>
                <a:off x="4907369" y="5480129"/>
                <a:ext cx="2880" cy="162360"/>
              </p14:xfrm>
            </p:contentPart>
          </mc:Choice>
          <mc:Fallback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C02CB94A-980B-A8F7-0792-0761425FA3E4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4898369" y="5471129"/>
                  <a:ext cx="2052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2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E0B3F221-4748-0AF1-D481-A5C825045C73}"/>
                    </a:ext>
                  </a:extLst>
                </p14:cNvPr>
                <p14:cNvContentPartPr/>
                <p14:nvPr/>
              </p14:nvContentPartPr>
              <p14:xfrm>
                <a:off x="5062169" y="5454929"/>
                <a:ext cx="255600" cy="182160"/>
              </p14:xfrm>
            </p:contentPart>
          </mc:Choice>
          <mc:Fallback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E0B3F221-4748-0AF1-D481-A5C825045C73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5053169" y="5446289"/>
                  <a:ext cx="27324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54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29046146-FF2B-5120-9F1F-3AE3EDC14897}"/>
                    </a:ext>
                  </a:extLst>
                </p14:cNvPr>
                <p14:cNvContentPartPr/>
                <p14:nvPr/>
              </p14:nvContentPartPr>
              <p14:xfrm>
                <a:off x="5434049" y="5468249"/>
                <a:ext cx="97560" cy="161640"/>
              </p14:xfrm>
            </p:contentPart>
          </mc:Choice>
          <mc:Fallback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29046146-FF2B-5120-9F1F-3AE3EDC14897}"/>
                    </a:ext>
                  </a:extLst>
                </p:cNvPr>
                <p:cNvPicPr/>
                <p:nvPr/>
              </p:nvPicPr>
              <p:blipFill>
                <a:blip r:embed="rId755"/>
                <a:stretch>
                  <a:fillRect/>
                </a:stretch>
              </p:blipFill>
              <p:spPr>
                <a:xfrm>
                  <a:off x="5425409" y="5459249"/>
                  <a:ext cx="115200" cy="179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756">
            <p14:nvContentPartPr>
              <p14:cNvPr id="453" name="Ink 452">
                <a:extLst>
                  <a:ext uri="{FF2B5EF4-FFF2-40B4-BE49-F238E27FC236}">
                    <a16:creationId xmlns:a16="http://schemas.microsoft.com/office/drawing/2014/main" id="{C2F15C55-7B5A-4E1E-93C2-613905896CDD}"/>
                  </a:ext>
                </a:extLst>
              </p14:cNvPr>
              <p14:cNvContentPartPr/>
              <p14:nvPr/>
            </p14:nvContentPartPr>
            <p14:xfrm>
              <a:off x="6111929" y="5453129"/>
              <a:ext cx="238320" cy="195840"/>
            </p14:xfrm>
          </p:contentPart>
        </mc:Choice>
        <mc:Fallback>
          <p:pic>
            <p:nvPicPr>
              <p:cNvPr id="453" name="Ink 452">
                <a:extLst>
                  <a:ext uri="{FF2B5EF4-FFF2-40B4-BE49-F238E27FC236}">
                    <a16:creationId xmlns:a16="http://schemas.microsoft.com/office/drawing/2014/main" id="{C2F15C55-7B5A-4E1E-93C2-613905896CDD}"/>
                  </a:ext>
                </a:extLst>
              </p:cNvPr>
              <p:cNvPicPr/>
              <p:nvPr/>
            </p:nvPicPr>
            <p:blipFill>
              <a:blip r:embed="rId757"/>
              <a:stretch>
                <a:fillRect/>
              </a:stretch>
            </p:blipFill>
            <p:spPr>
              <a:xfrm>
                <a:off x="6103289" y="5444489"/>
                <a:ext cx="255960" cy="213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60" name="Group 459">
            <a:extLst>
              <a:ext uri="{FF2B5EF4-FFF2-40B4-BE49-F238E27FC236}">
                <a16:creationId xmlns:a16="http://schemas.microsoft.com/office/drawing/2014/main" id="{762FC423-C6A3-DFD1-88F2-80DC7D5F9989}"/>
              </a:ext>
            </a:extLst>
          </p:cNvPr>
          <p:cNvGrpSpPr/>
          <p:nvPr/>
        </p:nvGrpSpPr>
        <p:grpSpPr>
          <a:xfrm>
            <a:off x="6696569" y="5472209"/>
            <a:ext cx="650880" cy="203400"/>
            <a:chOff x="6696569" y="5472209"/>
            <a:chExt cx="650880" cy="203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58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AEDBE33C-A450-BF08-4EC3-8874EFAACD28}"/>
                    </a:ext>
                  </a:extLst>
                </p14:cNvPr>
                <p14:cNvContentPartPr/>
                <p14:nvPr/>
              </p14:nvContentPartPr>
              <p14:xfrm>
                <a:off x="6696569" y="5484449"/>
                <a:ext cx="7920" cy="171000"/>
              </p14:xfrm>
            </p:contentPart>
          </mc:Choice>
          <mc:Fallback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AEDBE33C-A450-BF08-4EC3-8874EFAACD28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6687569" y="5475449"/>
                  <a:ext cx="255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0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0C7DFE77-3CFD-BC68-9935-54EB89D1E9B4}"/>
                    </a:ext>
                  </a:extLst>
                </p14:cNvPr>
                <p14:cNvContentPartPr/>
                <p14:nvPr/>
              </p14:nvContentPartPr>
              <p14:xfrm>
                <a:off x="6718169" y="5472209"/>
                <a:ext cx="181800" cy="187920"/>
              </p14:xfrm>
            </p:contentPart>
          </mc:Choice>
          <mc:Fallback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0C7DFE77-3CFD-BC68-9935-54EB89D1E9B4}"/>
                    </a:ext>
                  </a:extLst>
                </p:cNvPr>
                <p:cNvPicPr/>
                <p:nvPr/>
              </p:nvPicPr>
              <p:blipFill>
                <a:blip r:embed="rId761"/>
                <a:stretch>
                  <a:fillRect/>
                </a:stretch>
              </p:blipFill>
              <p:spPr>
                <a:xfrm>
                  <a:off x="6709169" y="5463209"/>
                  <a:ext cx="19944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2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D27EDC23-D234-F7CA-8681-840C66622826}"/>
                    </a:ext>
                  </a:extLst>
                </p14:cNvPr>
                <p14:cNvContentPartPr/>
                <p14:nvPr/>
              </p14:nvContentPartPr>
              <p14:xfrm>
                <a:off x="7026329" y="5500289"/>
                <a:ext cx="321120" cy="175320"/>
              </p14:xfrm>
            </p:contentPart>
          </mc:Choice>
          <mc:Fallback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D27EDC23-D234-F7CA-8681-840C66622826}"/>
                    </a:ext>
                  </a:extLst>
                </p:cNvPr>
                <p:cNvPicPr/>
                <p:nvPr/>
              </p:nvPicPr>
              <p:blipFill>
                <a:blip r:embed="rId763"/>
                <a:stretch>
                  <a:fillRect/>
                </a:stretch>
              </p:blipFill>
              <p:spPr>
                <a:xfrm>
                  <a:off x="7017329" y="5491289"/>
                  <a:ext cx="338760" cy="192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9" name="Group 458">
            <a:extLst>
              <a:ext uri="{FF2B5EF4-FFF2-40B4-BE49-F238E27FC236}">
                <a16:creationId xmlns:a16="http://schemas.microsoft.com/office/drawing/2014/main" id="{9F6949E8-6D05-8DE6-919A-24CAB83456D9}"/>
              </a:ext>
            </a:extLst>
          </p:cNvPr>
          <p:cNvGrpSpPr/>
          <p:nvPr/>
        </p:nvGrpSpPr>
        <p:grpSpPr>
          <a:xfrm>
            <a:off x="7753169" y="5432969"/>
            <a:ext cx="233280" cy="321840"/>
            <a:chOff x="7753169" y="5432969"/>
            <a:chExt cx="233280" cy="321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64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8ED454D3-6DE7-DE13-8083-4C6E2DB7C177}"/>
                    </a:ext>
                  </a:extLst>
                </p14:cNvPr>
                <p14:cNvContentPartPr/>
                <p14:nvPr/>
              </p14:nvContentPartPr>
              <p14:xfrm>
                <a:off x="7785569" y="5491649"/>
                <a:ext cx="360" cy="263160"/>
              </p14:xfrm>
            </p:contentPart>
          </mc:Choice>
          <mc:Fallback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8ED454D3-6DE7-DE13-8083-4C6E2DB7C177}"/>
                    </a:ext>
                  </a:extLst>
                </p:cNvPr>
                <p:cNvPicPr/>
                <p:nvPr/>
              </p:nvPicPr>
              <p:blipFill>
                <a:blip r:embed="rId765"/>
                <a:stretch>
                  <a:fillRect/>
                </a:stretch>
              </p:blipFill>
              <p:spPr>
                <a:xfrm>
                  <a:off x="7776569" y="5482649"/>
                  <a:ext cx="1800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6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40948453-5A78-0E57-D762-974078EEB674}"/>
                    </a:ext>
                  </a:extLst>
                </p14:cNvPr>
                <p14:cNvContentPartPr/>
                <p14:nvPr/>
              </p14:nvContentPartPr>
              <p14:xfrm>
                <a:off x="7753169" y="5432969"/>
                <a:ext cx="233280" cy="240120"/>
              </p14:xfrm>
            </p:contentPart>
          </mc:Choice>
          <mc:Fallback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40948453-5A78-0E57-D762-974078EEB674}"/>
                    </a:ext>
                  </a:extLst>
                </p:cNvPr>
                <p:cNvPicPr/>
                <p:nvPr/>
              </p:nvPicPr>
              <p:blipFill>
                <a:blip r:embed="rId767"/>
                <a:stretch>
                  <a:fillRect/>
                </a:stretch>
              </p:blipFill>
              <p:spPr>
                <a:xfrm>
                  <a:off x="7744169" y="5424329"/>
                  <a:ext cx="250920" cy="257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2A8C3D49-0030-B787-A407-3D994A5101BD}"/>
              </a:ext>
            </a:extLst>
          </p:cNvPr>
          <p:cNvGrpSpPr/>
          <p:nvPr/>
        </p:nvGrpSpPr>
        <p:grpSpPr>
          <a:xfrm>
            <a:off x="8558489" y="5380049"/>
            <a:ext cx="2912040" cy="414360"/>
            <a:chOff x="8558489" y="5380049"/>
            <a:chExt cx="2912040" cy="414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68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3611D450-2F9D-277C-9BFF-42A7F9BC46F2}"/>
                    </a:ext>
                  </a:extLst>
                </p14:cNvPr>
                <p14:cNvContentPartPr/>
                <p14:nvPr/>
              </p14:nvContentPartPr>
              <p14:xfrm>
                <a:off x="8558489" y="5454569"/>
                <a:ext cx="196920" cy="185760"/>
              </p14:xfrm>
            </p:contentPart>
          </mc:Choice>
          <mc:Fallback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3611D450-2F9D-277C-9BFF-42A7F9BC46F2}"/>
                    </a:ext>
                  </a:extLst>
                </p:cNvPr>
                <p:cNvPicPr/>
                <p:nvPr/>
              </p:nvPicPr>
              <p:blipFill>
                <a:blip r:embed="rId769"/>
                <a:stretch>
                  <a:fillRect/>
                </a:stretch>
              </p:blipFill>
              <p:spPr>
                <a:xfrm>
                  <a:off x="8549849" y="5445929"/>
                  <a:ext cx="21456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0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C99059BA-B2DD-6018-3B2E-40DE8B187D9A}"/>
                    </a:ext>
                  </a:extLst>
                </p14:cNvPr>
                <p14:cNvContentPartPr/>
                <p14:nvPr/>
              </p14:nvContentPartPr>
              <p14:xfrm>
                <a:off x="8870249" y="5490209"/>
                <a:ext cx="139680" cy="155160"/>
              </p14:xfrm>
            </p:contentPart>
          </mc:Choice>
          <mc:Fallback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C99059BA-B2DD-6018-3B2E-40DE8B187D9A}"/>
                    </a:ext>
                  </a:extLst>
                </p:cNvPr>
                <p:cNvPicPr/>
                <p:nvPr/>
              </p:nvPicPr>
              <p:blipFill>
                <a:blip r:embed="rId771"/>
                <a:stretch>
                  <a:fillRect/>
                </a:stretch>
              </p:blipFill>
              <p:spPr>
                <a:xfrm>
                  <a:off x="8861609" y="5481209"/>
                  <a:ext cx="15732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2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0F999CA8-ACC9-C20D-A6B0-7476C094E76D}"/>
                    </a:ext>
                  </a:extLst>
                </p14:cNvPr>
                <p14:cNvContentPartPr/>
                <p14:nvPr/>
              </p14:nvContentPartPr>
              <p14:xfrm>
                <a:off x="9125129" y="5496689"/>
                <a:ext cx="168480" cy="111600"/>
              </p14:xfrm>
            </p:contentPart>
          </mc:Choice>
          <mc:Fallback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0F999CA8-ACC9-C20D-A6B0-7476C094E76D}"/>
                    </a:ext>
                  </a:extLst>
                </p:cNvPr>
                <p:cNvPicPr/>
                <p:nvPr/>
              </p:nvPicPr>
              <p:blipFill>
                <a:blip r:embed="rId773"/>
                <a:stretch>
                  <a:fillRect/>
                </a:stretch>
              </p:blipFill>
              <p:spPr>
                <a:xfrm>
                  <a:off x="9116489" y="5488049"/>
                  <a:ext cx="1861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4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7C77787B-A1BD-36AD-1E3C-BDCD68E23975}"/>
                    </a:ext>
                  </a:extLst>
                </p14:cNvPr>
                <p14:cNvContentPartPr/>
                <p14:nvPr/>
              </p14:nvContentPartPr>
              <p14:xfrm>
                <a:off x="9113969" y="5380049"/>
                <a:ext cx="37800" cy="390960"/>
              </p14:xfrm>
            </p:contentPart>
          </mc:Choice>
          <mc:Fallback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7C77787B-A1BD-36AD-1E3C-BDCD68E23975}"/>
                    </a:ext>
                  </a:extLst>
                </p:cNvPr>
                <p:cNvPicPr/>
                <p:nvPr/>
              </p:nvPicPr>
              <p:blipFill>
                <a:blip r:embed="rId775"/>
                <a:stretch>
                  <a:fillRect/>
                </a:stretch>
              </p:blipFill>
              <p:spPr>
                <a:xfrm>
                  <a:off x="9104969" y="5371049"/>
                  <a:ext cx="55440" cy="40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6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70FC764D-BBD9-418C-248D-B91B06880289}"/>
                    </a:ext>
                  </a:extLst>
                </p14:cNvPr>
                <p14:cNvContentPartPr/>
                <p14:nvPr/>
              </p14:nvContentPartPr>
              <p14:xfrm>
                <a:off x="9372809" y="5444849"/>
                <a:ext cx="187560" cy="280440"/>
              </p14:xfrm>
            </p:contentPart>
          </mc:Choice>
          <mc:Fallback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70FC764D-BBD9-418C-248D-B91B06880289}"/>
                    </a:ext>
                  </a:extLst>
                </p:cNvPr>
                <p:cNvPicPr/>
                <p:nvPr/>
              </p:nvPicPr>
              <p:blipFill>
                <a:blip r:embed="rId777"/>
                <a:stretch>
                  <a:fillRect/>
                </a:stretch>
              </p:blipFill>
              <p:spPr>
                <a:xfrm>
                  <a:off x="9364169" y="5435849"/>
                  <a:ext cx="205200" cy="29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78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84D9EBCE-F001-5144-2718-D17EE9C84A3E}"/>
                    </a:ext>
                  </a:extLst>
                </p14:cNvPr>
                <p14:cNvContentPartPr/>
                <p14:nvPr/>
              </p14:nvContentPartPr>
              <p14:xfrm>
                <a:off x="9623729" y="5508569"/>
                <a:ext cx="138960" cy="119880"/>
              </p14:xfrm>
            </p:contentPart>
          </mc:Choice>
          <mc:Fallback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84D9EBCE-F001-5144-2718-D17EE9C84A3E}"/>
                    </a:ext>
                  </a:extLst>
                </p:cNvPr>
                <p:cNvPicPr/>
                <p:nvPr/>
              </p:nvPicPr>
              <p:blipFill>
                <a:blip r:embed="rId779"/>
                <a:stretch>
                  <a:fillRect/>
                </a:stretch>
              </p:blipFill>
              <p:spPr>
                <a:xfrm>
                  <a:off x="9614729" y="5499929"/>
                  <a:ext cx="15660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0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B04909D8-1F1C-F754-65A3-BD078388AEAC}"/>
                    </a:ext>
                  </a:extLst>
                </p14:cNvPr>
                <p14:cNvContentPartPr/>
                <p14:nvPr/>
              </p14:nvContentPartPr>
              <p14:xfrm>
                <a:off x="9832889" y="5440889"/>
                <a:ext cx="219600" cy="275400"/>
              </p14:xfrm>
            </p:contentPart>
          </mc:Choice>
          <mc:Fallback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B04909D8-1F1C-F754-65A3-BD078388AEAC}"/>
                    </a:ext>
                  </a:extLst>
                </p:cNvPr>
                <p:cNvPicPr/>
                <p:nvPr/>
              </p:nvPicPr>
              <p:blipFill>
                <a:blip r:embed="rId781"/>
                <a:stretch>
                  <a:fillRect/>
                </a:stretch>
              </p:blipFill>
              <p:spPr>
                <a:xfrm>
                  <a:off x="9823889" y="5431889"/>
                  <a:ext cx="237240" cy="29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2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6CF7D43B-57B3-4A77-B5BE-0A3022253F18}"/>
                    </a:ext>
                  </a:extLst>
                </p14:cNvPr>
                <p14:cNvContentPartPr/>
                <p14:nvPr/>
              </p14:nvContentPartPr>
              <p14:xfrm>
                <a:off x="10179209" y="5557889"/>
                <a:ext cx="7920" cy="121320"/>
              </p14:xfrm>
            </p:contentPart>
          </mc:Choice>
          <mc:Fallback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6CF7D43B-57B3-4A77-B5BE-0A3022253F18}"/>
                    </a:ext>
                  </a:extLst>
                </p:cNvPr>
                <p:cNvPicPr/>
                <p:nvPr/>
              </p:nvPicPr>
              <p:blipFill>
                <a:blip r:embed="rId783"/>
                <a:stretch>
                  <a:fillRect/>
                </a:stretch>
              </p:blipFill>
              <p:spPr>
                <a:xfrm>
                  <a:off x="10170569" y="5548889"/>
                  <a:ext cx="2556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4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3468F2BC-768C-540F-E431-91086FF6B77F}"/>
                    </a:ext>
                  </a:extLst>
                </p14:cNvPr>
                <p14:cNvContentPartPr/>
                <p14:nvPr/>
              </p14:nvContentPartPr>
              <p14:xfrm>
                <a:off x="10144289" y="5393009"/>
                <a:ext cx="9360" cy="19800"/>
              </p14:xfrm>
            </p:contentPart>
          </mc:Choice>
          <mc:Fallback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3468F2BC-768C-540F-E431-91086FF6B77F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0135289" y="5384369"/>
                  <a:ext cx="2700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5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8232EC6F-A7E8-E989-1DD9-35BB0274A889}"/>
                    </a:ext>
                  </a:extLst>
                </p14:cNvPr>
                <p14:cNvContentPartPr/>
                <p14:nvPr/>
              </p14:nvContentPartPr>
              <p14:xfrm>
                <a:off x="10303409" y="5466809"/>
                <a:ext cx="233640" cy="327600"/>
              </p14:xfrm>
            </p:contentPart>
          </mc:Choice>
          <mc:Fallback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8232EC6F-A7E8-E989-1DD9-35BB0274A889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10294769" y="5457809"/>
                  <a:ext cx="251280" cy="34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7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51FAFC50-BA66-CC67-478E-1C9D8B8415F7}"/>
                    </a:ext>
                  </a:extLst>
                </p14:cNvPr>
                <p14:cNvContentPartPr/>
                <p14:nvPr/>
              </p14:nvContentPartPr>
              <p14:xfrm>
                <a:off x="10624529" y="5467889"/>
                <a:ext cx="162000" cy="213120"/>
              </p14:xfrm>
            </p:contentPart>
          </mc:Choice>
          <mc:Fallback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51FAFC50-BA66-CC67-478E-1C9D8B8415F7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10615889" y="5459249"/>
                  <a:ext cx="17964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9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DDF81CF1-AEB2-F32C-7093-A8E2C737A0B3}"/>
                    </a:ext>
                  </a:extLst>
                </p14:cNvPr>
                <p14:cNvContentPartPr/>
                <p14:nvPr/>
              </p14:nvContentPartPr>
              <p14:xfrm>
                <a:off x="10843049" y="5485889"/>
                <a:ext cx="213120" cy="172800"/>
              </p14:xfrm>
            </p:contentPart>
          </mc:Choice>
          <mc:Fallback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DDF81CF1-AEB2-F32C-7093-A8E2C737A0B3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10834409" y="5477249"/>
                  <a:ext cx="23076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1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B8AED99A-3F6F-7ACB-077B-485073E27559}"/>
                    </a:ext>
                  </a:extLst>
                </p14:cNvPr>
                <p14:cNvContentPartPr/>
                <p14:nvPr/>
              </p14:nvContentPartPr>
              <p14:xfrm>
                <a:off x="11090729" y="5533769"/>
                <a:ext cx="379800" cy="204120"/>
              </p14:xfrm>
            </p:contentPart>
          </mc:Choice>
          <mc:Fallback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B8AED99A-3F6F-7ACB-077B-485073E27559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11081729" y="5525129"/>
                  <a:ext cx="397440" cy="22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5" name="Group 484">
            <a:extLst>
              <a:ext uri="{FF2B5EF4-FFF2-40B4-BE49-F238E27FC236}">
                <a16:creationId xmlns:a16="http://schemas.microsoft.com/office/drawing/2014/main" id="{37F07BD6-FC40-F06D-4BFE-B29FF2309B0A}"/>
              </a:ext>
            </a:extLst>
          </p:cNvPr>
          <p:cNvGrpSpPr/>
          <p:nvPr/>
        </p:nvGrpSpPr>
        <p:grpSpPr>
          <a:xfrm>
            <a:off x="682769" y="5898449"/>
            <a:ext cx="1825200" cy="375120"/>
            <a:chOff x="682769" y="5898449"/>
            <a:chExt cx="1825200" cy="375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93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9D2AF9F7-2F83-7EA7-3C2D-3E7A0C021466}"/>
                    </a:ext>
                  </a:extLst>
                </p14:cNvPr>
                <p14:cNvContentPartPr/>
                <p14:nvPr/>
              </p14:nvContentPartPr>
              <p14:xfrm>
                <a:off x="682769" y="5944529"/>
                <a:ext cx="304920" cy="329040"/>
              </p14:xfrm>
            </p:contentPart>
          </mc:Choice>
          <mc:Fallback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9D2AF9F7-2F83-7EA7-3C2D-3E7A0C021466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674129" y="5935889"/>
                  <a:ext cx="322560" cy="34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5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3A974261-AF19-3340-8CC7-615710DA5C7A}"/>
                    </a:ext>
                  </a:extLst>
                </p14:cNvPr>
                <p14:cNvContentPartPr/>
                <p14:nvPr/>
              </p14:nvContentPartPr>
              <p14:xfrm>
                <a:off x="1177409" y="5946689"/>
                <a:ext cx="24480" cy="313920"/>
              </p14:xfrm>
            </p:contentPart>
          </mc:Choice>
          <mc:Fallback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3A974261-AF19-3340-8CC7-615710DA5C7A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1168769" y="5937689"/>
                  <a:ext cx="42120" cy="33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7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9DA12358-94B7-75D7-2FED-85D4A8EA6BA4}"/>
                    </a:ext>
                  </a:extLst>
                </p14:cNvPr>
                <p14:cNvContentPartPr/>
                <p14:nvPr/>
              </p14:nvContentPartPr>
              <p14:xfrm>
                <a:off x="1134569" y="5998529"/>
                <a:ext cx="253080" cy="237600"/>
              </p14:xfrm>
            </p:contentPart>
          </mc:Choice>
          <mc:Fallback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9DA12358-94B7-75D7-2FED-85D4A8EA6BA4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1125929" y="5989889"/>
                  <a:ext cx="270720" cy="25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99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E4958E73-E4FD-C5DD-8010-783A9CBB43D0}"/>
                    </a:ext>
                  </a:extLst>
                </p14:cNvPr>
                <p14:cNvContentPartPr/>
                <p14:nvPr/>
              </p14:nvContentPartPr>
              <p14:xfrm>
                <a:off x="1530929" y="5928329"/>
                <a:ext cx="284040" cy="296280"/>
              </p14:xfrm>
            </p:contentPart>
          </mc:Choice>
          <mc:Fallback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E4958E73-E4FD-C5DD-8010-783A9CBB43D0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1522289" y="5919689"/>
                  <a:ext cx="301680" cy="31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1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A0E61859-71E4-EEA9-A5D6-BB40FA0A1549}"/>
                    </a:ext>
                  </a:extLst>
                </p14:cNvPr>
                <p14:cNvContentPartPr/>
                <p14:nvPr/>
              </p14:nvContentPartPr>
              <p14:xfrm>
                <a:off x="1974809" y="5898449"/>
                <a:ext cx="125640" cy="350640"/>
              </p14:xfrm>
            </p:contentPart>
          </mc:Choice>
          <mc:Fallback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A0E61859-71E4-EEA9-A5D6-BB40FA0A1549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1966169" y="5889809"/>
                  <a:ext cx="14328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3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3333F969-6DDF-BBC3-25E7-E204EB53B608}"/>
                    </a:ext>
                  </a:extLst>
                </p14:cNvPr>
                <p14:cNvContentPartPr/>
                <p14:nvPr/>
              </p14:nvContentPartPr>
              <p14:xfrm>
                <a:off x="2259929" y="5986649"/>
                <a:ext cx="248040" cy="212400"/>
              </p14:xfrm>
            </p:contentPart>
          </mc:Choice>
          <mc:Fallback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3333F969-6DDF-BBC3-25E7-E204EB53B608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2251289" y="5977649"/>
                  <a:ext cx="265680" cy="230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05">
            <p14:nvContentPartPr>
              <p14:cNvPr id="483" name="Ink 482">
                <a:extLst>
                  <a:ext uri="{FF2B5EF4-FFF2-40B4-BE49-F238E27FC236}">
                    <a16:creationId xmlns:a16="http://schemas.microsoft.com/office/drawing/2014/main" id="{31AF8731-8C91-1DE4-2CFA-025CED93C728}"/>
                  </a:ext>
                </a:extLst>
              </p14:cNvPr>
              <p14:cNvContentPartPr/>
              <p14:nvPr/>
            </p14:nvContentPartPr>
            <p14:xfrm>
              <a:off x="2712089" y="6162329"/>
              <a:ext cx="60480" cy="145440"/>
            </p14:xfrm>
          </p:contentPart>
        </mc:Choice>
        <mc:Fallback>
          <p:pic>
            <p:nvPicPr>
              <p:cNvPr id="483" name="Ink 482">
                <a:extLst>
                  <a:ext uri="{FF2B5EF4-FFF2-40B4-BE49-F238E27FC236}">
                    <a16:creationId xmlns:a16="http://schemas.microsoft.com/office/drawing/2014/main" id="{31AF8731-8C91-1DE4-2CFA-025CED93C728}"/>
                  </a:ext>
                </a:extLst>
              </p:cNvPr>
              <p:cNvPicPr/>
              <p:nvPr/>
            </p:nvPicPr>
            <p:blipFill>
              <a:blip r:embed="rId806"/>
              <a:stretch>
                <a:fillRect/>
              </a:stretch>
            </p:blipFill>
            <p:spPr>
              <a:xfrm>
                <a:off x="2703449" y="6153329"/>
                <a:ext cx="78120" cy="1630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0" name="Group 489">
            <a:extLst>
              <a:ext uri="{FF2B5EF4-FFF2-40B4-BE49-F238E27FC236}">
                <a16:creationId xmlns:a16="http://schemas.microsoft.com/office/drawing/2014/main" id="{C07FCC4F-20D7-EB75-35CA-F8EB8A4FE7F6}"/>
              </a:ext>
            </a:extLst>
          </p:cNvPr>
          <p:cNvGrpSpPr/>
          <p:nvPr/>
        </p:nvGrpSpPr>
        <p:grpSpPr>
          <a:xfrm>
            <a:off x="2946809" y="5888369"/>
            <a:ext cx="624960" cy="450360"/>
            <a:chOff x="2946809" y="5888369"/>
            <a:chExt cx="624960" cy="450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07">
              <p14:nvContentPartPr>
                <p14:cNvPr id="484" name="Ink 483">
                  <a:extLst>
                    <a:ext uri="{FF2B5EF4-FFF2-40B4-BE49-F238E27FC236}">
                      <a16:creationId xmlns:a16="http://schemas.microsoft.com/office/drawing/2014/main" id="{83EE497E-66C5-972A-A05C-6B22E0CBC422}"/>
                    </a:ext>
                  </a:extLst>
                </p14:cNvPr>
                <p14:cNvContentPartPr/>
                <p14:nvPr/>
              </p14:nvContentPartPr>
              <p14:xfrm>
                <a:off x="3001169" y="6038849"/>
                <a:ext cx="7560" cy="261360"/>
              </p14:xfrm>
            </p:contentPart>
          </mc:Choice>
          <mc:Fallback>
            <p:pic>
              <p:nvPicPr>
                <p:cNvPr id="484" name="Ink 483">
                  <a:extLst>
                    <a:ext uri="{FF2B5EF4-FFF2-40B4-BE49-F238E27FC236}">
                      <a16:creationId xmlns:a16="http://schemas.microsoft.com/office/drawing/2014/main" id="{83EE497E-66C5-972A-A05C-6B22E0CBC422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2992169" y="6030209"/>
                  <a:ext cx="2520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9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B1F567B3-6931-F765-DB8B-3911F38AE86D}"/>
                    </a:ext>
                  </a:extLst>
                </p14:cNvPr>
                <p14:cNvContentPartPr/>
                <p14:nvPr/>
              </p14:nvContentPartPr>
              <p14:xfrm>
                <a:off x="2946809" y="5982329"/>
                <a:ext cx="213480" cy="235080"/>
              </p14:xfrm>
            </p:contentPart>
          </mc:Choice>
          <mc:Fallback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B1F567B3-6931-F765-DB8B-3911F38AE86D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2938169" y="5973689"/>
                  <a:ext cx="23112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1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A93AFAF4-15EF-0759-BDFB-6F487DD75E8D}"/>
                    </a:ext>
                  </a:extLst>
                </p14:cNvPr>
                <p14:cNvContentPartPr/>
                <p14:nvPr/>
              </p14:nvContentPartPr>
              <p14:xfrm>
                <a:off x="3178289" y="5888369"/>
                <a:ext cx="238320" cy="450360"/>
              </p14:xfrm>
            </p:contentPart>
          </mc:Choice>
          <mc:Fallback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A93AFAF4-15EF-0759-BDFB-6F487DD75E8D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3169289" y="5879369"/>
                  <a:ext cx="255960" cy="46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3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2CECFC89-CEEA-6BB4-0334-4BEF72E437C9}"/>
                    </a:ext>
                  </a:extLst>
                </p14:cNvPr>
                <p14:cNvContentPartPr/>
                <p14:nvPr/>
              </p14:nvContentPartPr>
              <p14:xfrm>
                <a:off x="3568529" y="6240089"/>
                <a:ext cx="3240" cy="2520"/>
              </p14:xfrm>
            </p:contentPart>
          </mc:Choice>
          <mc:Fallback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2CECFC89-CEEA-6BB4-0334-4BEF72E437C9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3559889" y="6231449"/>
                  <a:ext cx="20880" cy="201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82340478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id="{69A8464B-9DF1-EF3A-0F3A-24F2EC752F14}"/>
              </a:ext>
            </a:extLst>
          </p:cNvPr>
          <p:cNvGrpSpPr/>
          <p:nvPr/>
        </p:nvGrpSpPr>
        <p:grpSpPr>
          <a:xfrm>
            <a:off x="232409" y="180569"/>
            <a:ext cx="2468880" cy="532800"/>
            <a:chOff x="232409" y="180569"/>
            <a:chExt cx="2468880" cy="532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AD3C5CC3-0054-0980-5B27-EE17736D7BE2}"/>
                    </a:ext>
                  </a:extLst>
                </p14:cNvPr>
                <p14:cNvContentPartPr/>
                <p14:nvPr/>
              </p14:nvContentPartPr>
              <p14:xfrm>
                <a:off x="232409" y="331409"/>
                <a:ext cx="142560" cy="258480"/>
              </p14:xfrm>
            </p:contentPart>
          </mc:Choice>
          <mc:Fallback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AD3C5CC3-0054-0980-5B27-EE17736D7BE2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23409" y="322409"/>
                  <a:ext cx="16020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8C43F3A4-3084-C3CC-5C9E-5D4C64AD80B7}"/>
                    </a:ext>
                  </a:extLst>
                </p14:cNvPr>
                <p14:cNvContentPartPr/>
                <p14:nvPr/>
              </p14:nvContentPartPr>
              <p14:xfrm>
                <a:off x="478289" y="258689"/>
                <a:ext cx="12960" cy="29196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8C43F3A4-3084-C3CC-5C9E-5D4C64AD80B7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469289" y="250049"/>
                  <a:ext cx="30600" cy="30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A064879A-C011-8636-C73F-D4B5685B394F}"/>
                    </a:ext>
                  </a:extLst>
                </p14:cNvPr>
                <p14:cNvContentPartPr/>
                <p14:nvPr/>
              </p14:nvContentPartPr>
              <p14:xfrm>
                <a:off x="234929" y="180569"/>
                <a:ext cx="345600" cy="7956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A064879A-C011-8636-C73F-D4B5685B394F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25929" y="171929"/>
                  <a:ext cx="36324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D8F718F6-CADA-9EF0-B09B-AF1BE30F62C3}"/>
                    </a:ext>
                  </a:extLst>
                </p14:cNvPr>
                <p14:cNvContentPartPr/>
                <p14:nvPr/>
              </p14:nvContentPartPr>
              <p14:xfrm>
                <a:off x="631289" y="400889"/>
                <a:ext cx="178200" cy="120960"/>
              </p14:xfrm>
            </p:contentPart>
          </mc:Choice>
          <mc:Fallback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D8F718F6-CADA-9EF0-B09B-AF1BE30F62C3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22649" y="392249"/>
                  <a:ext cx="1958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8751666E-D6FF-30C0-C1C8-A14E621BA664}"/>
                    </a:ext>
                  </a:extLst>
                </p14:cNvPr>
                <p14:cNvContentPartPr/>
                <p14:nvPr/>
              </p14:nvContentPartPr>
              <p14:xfrm>
                <a:off x="914249" y="370649"/>
                <a:ext cx="132480" cy="34272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8751666E-D6FF-30C0-C1C8-A14E621BA664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905249" y="361649"/>
                  <a:ext cx="150120" cy="36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88CDAE59-A4DA-A987-9CB6-9C52DA9F22AE}"/>
                    </a:ext>
                  </a:extLst>
                </p14:cNvPr>
                <p14:cNvContentPartPr/>
                <p14:nvPr/>
              </p14:nvContentPartPr>
              <p14:xfrm>
                <a:off x="1085249" y="367769"/>
                <a:ext cx="137520" cy="136800"/>
              </p14:xfrm>
            </p:contentPart>
          </mc:Choice>
          <mc:Fallback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88CDAE59-A4DA-A987-9CB6-9C52DA9F22AE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076249" y="359129"/>
                  <a:ext cx="15516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63FBC331-CBD2-1AA9-53A3-0DACFA40964C}"/>
                    </a:ext>
                  </a:extLst>
                </p14:cNvPr>
                <p14:cNvContentPartPr/>
                <p14:nvPr/>
              </p14:nvContentPartPr>
              <p14:xfrm>
                <a:off x="1210529" y="379289"/>
                <a:ext cx="5400" cy="12492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63FBC331-CBD2-1AA9-53A3-0DACFA40964C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201529" y="370289"/>
                  <a:ext cx="2304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B95C05DB-3689-1D54-51B7-04E347EAAA43}"/>
                    </a:ext>
                  </a:extLst>
                </p14:cNvPr>
                <p14:cNvContentPartPr/>
                <p14:nvPr/>
              </p14:nvContentPartPr>
              <p14:xfrm>
                <a:off x="1139249" y="233849"/>
                <a:ext cx="16560" cy="9360"/>
              </p14:xfrm>
            </p:contentPart>
          </mc:Choice>
          <mc:Fallback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B95C05DB-3689-1D54-51B7-04E347EAAA43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130609" y="225209"/>
                  <a:ext cx="342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9370656D-6735-C970-0086-7EEE4CFB1B51}"/>
                    </a:ext>
                  </a:extLst>
                </p14:cNvPr>
                <p14:cNvContentPartPr/>
                <p14:nvPr/>
              </p14:nvContentPartPr>
              <p14:xfrm>
                <a:off x="1350569" y="187769"/>
                <a:ext cx="129960" cy="28656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9370656D-6735-C970-0086-7EEE4CFB1B51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1341569" y="179129"/>
                  <a:ext cx="147600" cy="30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2A6169E8-F58D-BC27-BFB8-FEDFB5C80328}"/>
                    </a:ext>
                  </a:extLst>
                </p14:cNvPr>
                <p14:cNvContentPartPr/>
                <p14:nvPr/>
              </p14:nvContentPartPr>
              <p14:xfrm>
                <a:off x="1631009" y="304769"/>
                <a:ext cx="201960" cy="18324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2A6169E8-F58D-BC27-BFB8-FEDFB5C80328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622009" y="296129"/>
                  <a:ext cx="21960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622B5D06-EEF7-D813-AA9D-CE50BF2F4066}"/>
                    </a:ext>
                  </a:extLst>
                </p14:cNvPr>
                <p14:cNvContentPartPr/>
                <p14:nvPr/>
              </p14:nvContentPartPr>
              <p14:xfrm>
                <a:off x="1969409" y="279569"/>
                <a:ext cx="159480" cy="28332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622B5D06-EEF7-D813-AA9D-CE50BF2F4066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960769" y="270569"/>
                  <a:ext cx="17712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D1DEE088-363B-63C2-F79B-AFBF616C2FAD}"/>
                    </a:ext>
                  </a:extLst>
                </p14:cNvPr>
                <p14:cNvContentPartPr/>
                <p14:nvPr/>
              </p14:nvContentPartPr>
              <p14:xfrm>
                <a:off x="2260649" y="285329"/>
                <a:ext cx="182520" cy="12420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D1DEE088-363B-63C2-F79B-AFBF616C2FAD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251649" y="276329"/>
                  <a:ext cx="20016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F3794EF5-6170-C1B7-8D4C-84F74E19A31D}"/>
                    </a:ext>
                  </a:extLst>
                </p14:cNvPr>
                <p14:cNvContentPartPr/>
                <p14:nvPr/>
              </p14:nvContentPartPr>
              <p14:xfrm>
                <a:off x="2238689" y="235649"/>
                <a:ext cx="5400" cy="428040"/>
              </p14:xfrm>
            </p:contentPart>
          </mc:Choice>
          <mc:Fallback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F3794EF5-6170-C1B7-8D4C-84F74E19A31D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230049" y="227009"/>
                  <a:ext cx="23040" cy="44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026AE835-9A98-1A36-A000-9097D89D5A1C}"/>
                    </a:ext>
                  </a:extLst>
                </p14:cNvPr>
                <p14:cNvContentPartPr/>
                <p14:nvPr/>
              </p14:nvContentPartPr>
              <p14:xfrm>
                <a:off x="2532809" y="254009"/>
                <a:ext cx="168480" cy="17028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026AE835-9A98-1A36-A000-9097D89D5A1C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523809" y="245009"/>
                  <a:ext cx="186120" cy="187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9C2AD1D-B477-DE43-DE37-2AC52F6D69C7}"/>
                  </a:ext>
                </a:extLst>
              </p14:cNvPr>
              <p14:cNvContentPartPr/>
              <p14:nvPr/>
            </p14:nvContentPartPr>
            <p14:xfrm>
              <a:off x="2933849" y="286049"/>
              <a:ext cx="1440" cy="36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9C2AD1D-B477-DE43-DE37-2AC52F6D69C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24849" y="277049"/>
                <a:ext cx="19080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39F88CC-7693-D72F-E2BC-851447495C79}"/>
                  </a:ext>
                </a:extLst>
              </p14:cNvPr>
              <p14:cNvContentPartPr/>
              <p14:nvPr/>
            </p14:nvContentPartPr>
            <p14:xfrm>
              <a:off x="2924849" y="394769"/>
              <a:ext cx="13320" cy="3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39F88CC-7693-D72F-E2BC-851447495C7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916209" y="386129"/>
                <a:ext cx="30960" cy="1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21" name="Group 20">
            <a:extLst>
              <a:ext uri="{FF2B5EF4-FFF2-40B4-BE49-F238E27FC236}">
                <a16:creationId xmlns:a16="http://schemas.microsoft.com/office/drawing/2014/main" id="{24FBC11E-F291-4D9F-AA4D-B635FF1C7379}"/>
              </a:ext>
            </a:extLst>
          </p:cNvPr>
          <p:cNvGrpSpPr/>
          <p:nvPr/>
        </p:nvGrpSpPr>
        <p:grpSpPr>
          <a:xfrm>
            <a:off x="180929" y="1051769"/>
            <a:ext cx="313560" cy="300600"/>
            <a:chOff x="180929" y="1051769"/>
            <a:chExt cx="313560" cy="300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4FC3FFF7-5ACF-330F-657B-398C1E24B3E6}"/>
                    </a:ext>
                  </a:extLst>
                </p14:cNvPr>
                <p14:cNvContentPartPr/>
                <p14:nvPr/>
              </p14:nvContentPartPr>
              <p14:xfrm>
                <a:off x="180929" y="1051769"/>
                <a:ext cx="171720" cy="300600"/>
              </p14:xfrm>
            </p:contentPart>
          </mc:Choice>
          <mc:Fallback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4FC3FFF7-5ACF-330F-657B-398C1E24B3E6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171929" y="1043129"/>
                  <a:ext cx="189360" cy="31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D056728F-FD24-7194-C0AB-D8A5773DCD73}"/>
                    </a:ext>
                  </a:extLst>
                </p14:cNvPr>
                <p14:cNvContentPartPr/>
                <p14:nvPr/>
              </p14:nvContentPartPr>
              <p14:xfrm>
                <a:off x="473249" y="1176329"/>
                <a:ext cx="21240" cy="165960"/>
              </p14:xfrm>
            </p:contentPart>
          </mc:Choice>
          <mc:Fallback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D056728F-FD24-7194-C0AB-D8A5773DCD73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464609" y="1167329"/>
                  <a:ext cx="38880" cy="183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7D5F1D74-64B6-5A2D-57B7-A56B8E15CDF7}"/>
              </a:ext>
            </a:extLst>
          </p:cNvPr>
          <p:cNvGrpSpPr/>
          <p:nvPr/>
        </p:nvGrpSpPr>
        <p:grpSpPr>
          <a:xfrm>
            <a:off x="885809" y="983009"/>
            <a:ext cx="1767960" cy="476640"/>
            <a:chOff x="885809" y="983009"/>
            <a:chExt cx="1767960" cy="476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A9E39AC6-4E5C-8274-829F-A9DDF9727816}"/>
                    </a:ext>
                  </a:extLst>
                </p14:cNvPr>
                <p14:cNvContentPartPr/>
                <p14:nvPr/>
              </p14:nvContentPartPr>
              <p14:xfrm>
                <a:off x="885809" y="1001729"/>
                <a:ext cx="177480" cy="324000"/>
              </p14:xfrm>
            </p:contentPart>
          </mc:Choice>
          <mc:Fallback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A9E39AC6-4E5C-8274-829F-A9DDF9727816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876809" y="993089"/>
                  <a:ext cx="19512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CD1D2612-E216-5731-EF7A-8B520A4E2540}"/>
                    </a:ext>
                  </a:extLst>
                </p14:cNvPr>
                <p14:cNvContentPartPr/>
                <p14:nvPr/>
              </p14:nvContentPartPr>
              <p14:xfrm>
                <a:off x="1160489" y="1146089"/>
                <a:ext cx="13320" cy="178920"/>
              </p14:xfrm>
            </p:contentPart>
          </mc:Choice>
          <mc:Fallback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CD1D2612-E216-5731-EF7A-8B520A4E2540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151489" y="1137449"/>
                  <a:ext cx="3096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C9BE0770-9AC2-CAAC-E17C-2241E67F6CE1}"/>
                    </a:ext>
                  </a:extLst>
                </p14:cNvPr>
                <p14:cNvContentPartPr/>
                <p14:nvPr/>
              </p14:nvContentPartPr>
              <p14:xfrm>
                <a:off x="1301249" y="1143929"/>
                <a:ext cx="276840" cy="153000"/>
              </p14:xfrm>
            </p:contentPart>
          </mc:Choice>
          <mc:Fallback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C9BE0770-9AC2-CAAC-E17C-2241E67F6CE1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292609" y="1134929"/>
                  <a:ext cx="29448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B414B014-012F-F86D-7036-90D75C9572E9}"/>
                    </a:ext>
                  </a:extLst>
                </p14:cNvPr>
                <p14:cNvContentPartPr/>
                <p14:nvPr/>
              </p14:nvContentPartPr>
              <p14:xfrm>
                <a:off x="1655129" y="1137449"/>
                <a:ext cx="145800" cy="322200"/>
              </p14:xfrm>
            </p:contentPart>
          </mc:Choice>
          <mc:Fallback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B414B014-012F-F86D-7036-90D75C9572E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646489" y="1128809"/>
                  <a:ext cx="163440" cy="33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48FBA217-50A7-69DB-EB78-37BC14ACDE68}"/>
                    </a:ext>
                  </a:extLst>
                </p14:cNvPr>
                <p14:cNvContentPartPr/>
                <p14:nvPr/>
              </p14:nvContentPartPr>
              <p14:xfrm>
                <a:off x="1898849" y="1101449"/>
                <a:ext cx="87120" cy="180720"/>
              </p14:xfrm>
            </p:contentPart>
          </mc:Choice>
          <mc:Fallback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48FBA217-50A7-69DB-EB78-37BC14ACDE68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890209" y="1092809"/>
                  <a:ext cx="10476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8B5D7CF9-C8E2-9874-F1FD-66FD78336DDC}"/>
                    </a:ext>
                  </a:extLst>
                </p14:cNvPr>
                <p14:cNvContentPartPr/>
                <p14:nvPr/>
              </p14:nvContentPartPr>
              <p14:xfrm>
                <a:off x="1890929" y="983009"/>
                <a:ext cx="6840" cy="8640"/>
              </p14:xfrm>
            </p:contentPart>
          </mc:Choice>
          <mc:Fallback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8B5D7CF9-C8E2-9874-F1FD-66FD78336DDC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881929" y="974009"/>
                  <a:ext cx="244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5B3F684A-86AC-8C02-EAE1-A7D9B3B26CEF}"/>
                    </a:ext>
                  </a:extLst>
                </p14:cNvPr>
                <p14:cNvContentPartPr/>
                <p14:nvPr/>
              </p14:nvContentPartPr>
              <p14:xfrm>
                <a:off x="2036729" y="1093889"/>
                <a:ext cx="182160" cy="18828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5B3F684A-86AC-8C02-EAE1-A7D9B3B26CEF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027729" y="1084889"/>
                  <a:ext cx="19980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3D92F793-2A5A-C9BA-7C22-BA40BC6C1C6A}"/>
                    </a:ext>
                  </a:extLst>
                </p14:cNvPr>
                <p14:cNvContentPartPr/>
                <p14:nvPr/>
              </p14:nvContentPartPr>
              <p14:xfrm>
                <a:off x="2286929" y="1094969"/>
                <a:ext cx="106200" cy="18000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3D92F793-2A5A-C9BA-7C22-BA40BC6C1C6A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278289" y="1086329"/>
                  <a:ext cx="12384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C0D0DCE6-8DE2-3278-E73A-13F70A94EC21}"/>
                    </a:ext>
                  </a:extLst>
                </p14:cNvPr>
                <p14:cNvContentPartPr/>
                <p14:nvPr/>
              </p14:nvContentPartPr>
              <p14:xfrm>
                <a:off x="2529209" y="1088129"/>
                <a:ext cx="124560" cy="19980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C0D0DCE6-8DE2-3278-E73A-13F70A94EC21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2520569" y="1079129"/>
                  <a:ext cx="142200" cy="217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01696D22-FBF4-5D1F-1AE5-3C223A363387}"/>
              </a:ext>
            </a:extLst>
          </p:cNvPr>
          <p:cNvGrpSpPr/>
          <p:nvPr/>
        </p:nvGrpSpPr>
        <p:grpSpPr>
          <a:xfrm>
            <a:off x="2979929" y="1071209"/>
            <a:ext cx="606960" cy="225720"/>
            <a:chOff x="2979929" y="1071209"/>
            <a:chExt cx="606960" cy="225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EFA9F7A3-41EB-42EB-3BF8-69F8C4B1F3FD}"/>
                    </a:ext>
                  </a:extLst>
                </p14:cNvPr>
                <p14:cNvContentPartPr/>
                <p14:nvPr/>
              </p14:nvContentPartPr>
              <p14:xfrm>
                <a:off x="2979929" y="1106849"/>
                <a:ext cx="218160" cy="1368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EFA9F7A3-41EB-42EB-3BF8-69F8C4B1F3FD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2971289" y="1098209"/>
                  <a:ext cx="23580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82B60E58-4B5A-2217-553F-AE4AD3FDB3C3}"/>
                    </a:ext>
                  </a:extLst>
                </p14:cNvPr>
                <p14:cNvContentPartPr/>
                <p14:nvPr/>
              </p14:nvContentPartPr>
              <p14:xfrm>
                <a:off x="3092969" y="1097129"/>
                <a:ext cx="21600" cy="19980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82B60E58-4B5A-2217-553F-AE4AD3FDB3C3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084329" y="1088129"/>
                  <a:ext cx="3924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624B2E75-1217-FEF9-5CC7-DA98480E304C}"/>
                    </a:ext>
                  </a:extLst>
                </p14:cNvPr>
                <p14:cNvContentPartPr/>
                <p14:nvPr/>
              </p14:nvContentPartPr>
              <p14:xfrm>
                <a:off x="3215369" y="1125929"/>
                <a:ext cx="155880" cy="15660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624B2E75-1217-FEF9-5CC7-DA98480E304C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206729" y="1116929"/>
                  <a:ext cx="17352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0E9056C7-7B9B-AEFE-98D4-59F61A33B61C}"/>
                    </a:ext>
                  </a:extLst>
                </p14:cNvPr>
                <p14:cNvContentPartPr/>
                <p14:nvPr/>
              </p14:nvContentPartPr>
              <p14:xfrm>
                <a:off x="3460169" y="1071209"/>
                <a:ext cx="126720" cy="178200"/>
              </p14:xfrm>
            </p:contentPart>
          </mc:Choice>
          <mc:Fallback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0E9056C7-7B9B-AEFE-98D4-59F61A33B61C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3451529" y="1062209"/>
                  <a:ext cx="144360" cy="195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23B02307-2C58-F718-BADA-2606AC59A1D0}"/>
              </a:ext>
            </a:extLst>
          </p:cNvPr>
          <p:cNvGrpSpPr/>
          <p:nvPr/>
        </p:nvGrpSpPr>
        <p:grpSpPr>
          <a:xfrm>
            <a:off x="4097729" y="1013969"/>
            <a:ext cx="391320" cy="291600"/>
            <a:chOff x="4097729" y="1013969"/>
            <a:chExt cx="391320" cy="291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2760A982-42EB-A03E-C659-A1729AFE43A8}"/>
                    </a:ext>
                  </a:extLst>
                </p14:cNvPr>
                <p14:cNvContentPartPr/>
                <p14:nvPr/>
              </p14:nvContentPartPr>
              <p14:xfrm>
                <a:off x="4097729" y="1013969"/>
                <a:ext cx="101160" cy="291600"/>
              </p14:xfrm>
            </p:contentPart>
          </mc:Choice>
          <mc:Fallback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2760A982-42EB-A03E-C659-A1729AFE43A8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4089089" y="1004969"/>
                  <a:ext cx="11880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02C5E54B-7C43-7239-DFBC-2A36C8A4FB65}"/>
                    </a:ext>
                  </a:extLst>
                </p14:cNvPr>
                <p14:cNvContentPartPr/>
                <p14:nvPr/>
              </p14:nvContentPartPr>
              <p14:xfrm>
                <a:off x="4307249" y="1022609"/>
                <a:ext cx="181800" cy="263880"/>
              </p14:xfrm>
            </p:contentPart>
          </mc:Choice>
          <mc:Fallback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02C5E54B-7C43-7239-DFBC-2A36C8A4FB65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4298249" y="1013969"/>
                  <a:ext cx="199440" cy="281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E07B18E-8D71-9BF3-CC8E-601A90D3FFBD}"/>
                  </a:ext>
                </a:extLst>
              </p14:cNvPr>
              <p14:cNvContentPartPr/>
              <p14:nvPr/>
            </p14:nvContentPartPr>
            <p14:xfrm>
              <a:off x="4685609" y="1118369"/>
              <a:ext cx="9360" cy="396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E07B18E-8D71-9BF3-CC8E-601A90D3FFB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676609" y="1109729"/>
                <a:ext cx="27000" cy="2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AD77D3B-65FF-8F70-D60B-5396B95BD2A6}"/>
                  </a:ext>
                </a:extLst>
              </p14:cNvPr>
              <p14:cNvContentPartPr/>
              <p14:nvPr/>
            </p14:nvContentPartPr>
            <p14:xfrm>
              <a:off x="4671929" y="1260929"/>
              <a:ext cx="25920" cy="68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AD77D3B-65FF-8F70-D60B-5396B95BD2A6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4662929" y="1251929"/>
                <a:ext cx="43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C8B1F4-C34D-CE7B-113A-60B3058449EE}"/>
                  </a:ext>
                </a:extLst>
              </p14:cNvPr>
              <p14:cNvContentPartPr/>
              <p14:nvPr/>
            </p14:nvContentPartPr>
            <p14:xfrm>
              <a:off x="5557889" y="1002809"/>
              <a:ext cx="237240" cy="2426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C8B1F4-C34D-CE7B-113A-60B3058449EE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5549249" y="993809"/>
                <a:ext cx="25488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55B27A9-C1F9-058C-1021-9F777D700234}"/>
                  </a:ext>
                </a:extLst>
              </p14:cNvPr>
              <p14:cNvContentPartPr/>
              <p14:nvPr/>
            </p14:nvContentPartPr>
            <p14:xfrm>
              <a:off x="6020129" y="1201889"/>
              <a:ext cx="61560" cy="10188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55B27A9-C1F9-058C-1021-9F777D700234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6011129" y="1192889"/>
                <a:ext cx="7920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732A46C2-CB2F-004C-1A78-47A544A7339F}"/>
                  </a:ext>
                </a:extLst>
              </p14:cNvPr>
              <p14:cNvContentPartPr/>
              <p14:nvPr/>
            </p14:nvContentPartPr>
            <p14:xfrm>
              <a:off x="6298409" y="1009649"/>
              <a:ext cx="158040" cy="24372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732A46C2-CB2F-004C-1A78-47A544A7339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6289409" y="1000649"/>
                <a:ext cx="17568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7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EFB964E-C087-3A9D-E354-4FEF9493AC44}"/>
                  </a:ext>
                </a:extLst>
              </p14:cNvPr>
              <p14:cNvContentPartPr/>
              <p14:nvPr/>
            </p14:nvContentPartPr>
            <p14:xfrm>
              <a:off x="6618089" y="1212329"/>
              <a:ext cx="47880" cy="10224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EFB964E-C087-3A9D-E354-4FEF9493AC4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6609089" y="1203689"/>
                <a:ext cx="65520" cy="119880"/>
              </a:xfrm>
              <a:prstGeom prst="rect">
                <a:avLst/>
              </a:prstGeom>
            </p:spPr>
          </p:pic>
        </mc:Fallback>
      </mc:AlternateContent>
      <p:grpSp>
        <p:nvGrpSpPr>
          <p:cNvPr id="49" name="Group 48">
            <a:extLst>
              <a:ext uri="{FF2B5EF4-FFF2-40B4-BE49-F238E27FC236}">
                <a16:creationId xmlns:a16="http://schemas.microsoft.com/office/drawing/2014/main" id="{E2B8891E-DB75-19C7-3234-1F05A809CA6C}"/>
              </a:ext>
            </a:extLst>
          </p:cNvPr>
          <p:cNvGrpSpPr/>
          <p:nvPr/>
        </p:nvGrpSpPr>
        <p:grpSpPr>
          <a:xfrm>
            <a:off x="6971969" y="1004249"/>
            <a:ext cx="386640" cy="309240"/>
            <a:chOff x="6971969" y="1004249"/>
            <a:chExt cx="386640" cy="309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9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F4425FC1-1CD8-22A9-0BC5-B0F6872C3F43}"/>
                    </a:ext>
                  </a:extLst>
                </p14:cNvPr>
                <p14:cNvContentPartPr/>
                <p14:nvPr/>
              </p14:nvContentPartPr>
              <p14:xfrm>
                <a:off x="6971969" y="1004249"/>
                <a:ext cx="176040" cy="239760"/>
              </p14:xfrm>
            </p:contentPart>
          </mc:Choice>
          <mc:Fallback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F4425FC1-1CD8-22A9-0BC5-B0F6872C3F43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6963329" y="995249"/>
                  <a:ext cx="19368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1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99857629-1CE9-C1AA-C1F5-41A8DFDA0029}"/>
                    </a:ext>
                  </a:extLst>
                </p14:cNvPr>
                <p14:cNvContentPartPr/>
                <p14:nvPr/>
              </p14:nvContentPartPr>
              <p14:xfrm>
                <a:off x="7273649" y="1212329"/>
                <a:ext cx="84960" cy="101160"/>
              </p14:xfrm>
            </p:contentPart>
          </mc:Choice>
          <mc:Fallback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99857629-1CE9-C1AA-C1F5-41A8DFDA0029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7265009" y="1203689"/>
                  <a:ext cx="102600" cy="118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E6DCEA2-DA01-93FE-E136-D99BE13208C4}"/>
              </a:ext>
            </a:extLst>
          </p:cNvPr>
          <p:cNvGrpSpPr/>
          <p:nvPr/>
        </p:nvGrpSpPr>
        <p:grpSpPr>
          <a:xfrm>
            <a:off x="7644449" y="993089"/>
            <a:ext cx="405720" cy="308520"/>
            <a:chOff x="7644449" y="993089"/>
            <a:chExt cx="405720" cy="308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3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BD57C391-C708-0733-B591-76ADC4F798A8}"/>
                    </a:ext>
                  </a:extLst>
                </p14:cNvPr>
                <p14:cNvContentPartPr/>
                <p14:nvPr/>
              </p14:nvContentPartPr>
              <p14:xfrm>
                <a:off x="7644449" y="993089"/>
                <a:ext cx="175320" cy="219960"/>
              </p14:xfrm>
            </p:contentPart>
          </mc:Choice>
          <mc:Fallback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BD57C391-C708-0733-B591-76ADC4F798A8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7635449" y="984089"/>
                  <a:ext cx="19296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5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FA8E53FF-1528-8E66-CEFD-04693E942324}"/>
                    </a:ext>
                  </a:extLst>
                </p14:cNvPr>
                <p14:cNvContentPartPr/>
                <p14:nvPr/>
              </p14:nvContentPartPr>
              <p14:xfrm>
                <a:off x="7969889" y="1198289"/>
                <a:ext cx="80280" cy="103320"/>
              </p14:xfrm>
            </p:contentPart>
          </mc:Choice>
          <mc:Fallback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FA8E53FF-1528-8E66-CEFD-04693E942324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7961249" y="1189649"/>
                  <a:ext cx="97920" cy="120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94F34F6E-CC16-502B-2EAE-1BCAEB060046}"/>
              </a:ext>
            </a:extLst>
          </p:cNvPr>
          <p:cNvGrpSpPr/>
          <p:nvPr/>
        </p:nvGrpSpPr>
        <p:grpSpPr>
          <a:xfrm>
            <a:off x="8293529" y="953849"/>
            <a:ext cx="480960" cy="330120"/>
            <a:chOff x="8293529" y="953849"/>
            <a:chExt cx="480960" cy="330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7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01CB1C9D-4929-67D3-7283-560426E80FAF}"/>
                    </a:ext>
                  </a:extLst>
                </p14:cNvPr>
                <p14:cNvContentPartPr/>
                <p14:nvPr/>
              </p14:nvContentPartPr>
              <p14:xfrm>
                <a:off x="8293529" y="953849"/>
                <a:ext cx="206640" cy="253800"/>
              </p14:xfrm>
            </p:contentPart>
          </mc:Choice>
          <mc:Fallback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01CB1C9D-4929-67D3-7283-560426E80FAF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8284889" y="944849"/>
                  <a:ext cx="224280" cy="27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9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E06869CA-3AD8-FFE3-0569-21DA2528B7BB}"/>
                    </a:ext>
                  </a:extLst>
                </p14:cNvPr>
                <p14:cNvContentPartPr/>
                <p14:nvPr/>
              </p14:nvContentPartPr>
              <p14:xfrm>
                <a:off x="8690249" y="1194689"/>
                <a:ext cx="84240" cy="89280"/>
              </p14:xfrm>
            </p:contentPart>
          </mc:Choice>
          <mc:Fallback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E06869CA-3AD8-FFE3-0569-21DA2528B7BB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8681249" y="1185689"/>
                  <a:ext cx="101880" cy="106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778F2F18-A6DD-0055-78F4-FEC8D5C76772}"/>
              </a:ext>
            </a:extLst>
          </p:cNvPr>
          <p:cNvGrpSpPr/>
          <p:nvPr/>
        </p:nvGrpSpPr>
        <p:grpSpPr>
          <a:xfrm>
            <a:off x="9082649" y="943769"/>
            <a:ext cx="512640" cy="258120"/>
            <a:chOff x="9082649" y="943769"/>
            <a:chExt cx="512640" cy="258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1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95200BEC-2F85-F972-CBDC-DDC6C7CD6981}"/>
                    </a:ext>
                  </a:extLst>
                </p14:cNvPr>
                <p14:cNvContentPartPr/>
                <p14:nvPr/>
              </p14:nvContentPartPr>
              <p14:xfrm>
                <a:off x="9082649" y="943769"/>
                <a:ext cx="190080" cy="242280"/>
              </p14:xfrm>
            </p:contentPart>
          </mc:Choice>
          <mc:Fallback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95200BEC-2F85-F972-CBDC-DDC6C7CD6981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9074009" y="934769"/>
                  <a:ext cx="20772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3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C2942013-BB17-3B7F-BB83-C9F25E206BCC}"/>
                    </a:ext>
                  </a:extLst>
                </p14:cNvPr>
                <p14:cNvContentPartPr/>
                <p14:nvPr/>
              </p14:nvContentPartPr>
              <p14:xfrm>
                <a:off x="9426809" y="948089"/>
                <a:ext cx="168480" cy="253800"/>
              </p14:xfrm>
            </p:contentPart>
          </mc:Choice>
          <mc:Fallback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C2942013-BB17-3B7F-BB83-C9F25E206BCC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9417809" y="939089"/>
                  <a:ext cx="186120" cy="271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941527FE-42FE-EC20-EB7E-FB8C2B5F7FFE}"/>
              </a:ext>
            </a:extLst>
          </p:cNvPr>
          <p:cNvGrpSpPr/>
          <p:nvPr/>
        </p:nvGrpSpPr>
        <p:grpSpPr>
          <a:xfrm>
            <a:off x="132689" y="1688249"/>
            <a:ext cx="334440" cy="287280"/>
            <a:chOff x="132689" y="1688249"/>
            <a:chExt cx="334440" cy="287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5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599B3D27-32B1-760F-ED5F-C446D68CB433}"/>
                    </a:ext>
                  </a:extLst>
                </p14:cNvPr>
                <p14:cNvContentPartPr/>
                <p14:nvPr/>
              </p14:nvContentPartPr>
              <p14:xfrm>
                <a:off x="132689" y="1688249"/>
                <a:ext cx="174600" cy="287280"/>
              </p14:xfrm>
            </p:contentPart>
          </mc:Choice>
          <mc:Fallback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599B3D27-32B1-760F-ED5F-C446D68CB433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124049" y="1679609"/>
                  <a:ext cx="19224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7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EEEF2E31-4479-AE0F-08E0-D5E9387D82CF}"/>
                    </a:ext>
                  </a:extLst>
                </p14:cNvPr>
                <p14:cNvContentPartPr/>
                <p14:nvPr/>
              </p14:nvContentPartPr>
              <p14:xfrm>
                <a:off x="436889" y="1802729"/>
                <a:ext cx="30240" cy="15660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EEEF2E31-4479-AE0F-08E0-D5E9387D82CF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428249" y="1794089"/>
                  <a:ext cx="47880" cy="174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8FE66DA9-9A3B-A971-D776-E0F492F30F2A}"/>
              </a:ext>
            </a:extLst>
          </p:cNvPr>
          <p:cNvGrpSpPr/>
          <p:nvPr/>
        </p:nvGrpSpPr>
        <p:grpSpPr>
          <a:xfrm>
            <a:off x="917489" y="1533809"/>
            <a:ext cx="643680" cy="331560"/>
            <a:chOff x="917489" y="1533809"/>
            <a:chExt cx="643680" cy="331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9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AA24197D-BC06-6B0A-96CF-2D2DE01E8225}"/>
                    </a:ext>
                  </a:extLst>
                </p14:cNvPr>
                <p14:cNvContentPartPr/>
                <p14:nvPr/>
              </p14:nvContentPartPr>
              <p14:xfrm>
                <a:off x="917489" y="1533809"/>
                <a:ext cx="179640" cy="33156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AA24197D-BC06-6B0A-96CF-2D2DE01E8225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908849" y="1525169"/>
                  <a:ext cx="197280" cy="34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1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975D5CAA-EDA2-F7F8-C1C7-84BA17F6E8B6}"/>
                    </a:ext>
                  </a:extLst>
                </p14:cNvPr>
                <p14:cNvContentPartPr/>
                <p14:nvPr/>
              </p14:nvContentPartPr>
              <p14:xfrm>
                <a:off x="1166969" y="1714529"/>
                <a:ext cx="27720" cy="144000"/>
              </p14:xfrm>
            </p:contentPart>
          </mc:Choice>
          <mc:Fallback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975D5CAA-EDA2-F7F8-C1C7-84BA17F6E8B6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1157969" y="1705889"/>
                  <a:ext cx="453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3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7331126A-E5B4-D52D-C520-1762C26202A5}"/>
                    </a:ext>
                  </a:extLst>
                </p14:cNvPr>
                <p14:cNvContentPartPr/>
                <p14:nvPr/>
              </p14:nvContentPartPr>
              <p14:xfrm>
                <a:off x="1309169" y="1701569"/>
                <a:ext cx="252000" cy="145800"/>
              </p14:xfrm>
            </p:contentPart>
          </mc:Choice>
          <mc:Fallback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7331126A-E5B4-D52D-C520-1762C26202A5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300169" y="1692929"/>
                  <a:ext cx="269640" cy="163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73BA2D90-0F7C-B75B-3021-E70E74BED527}"/>
              </a:ext>
            </a:extLst>
          </p:cNvPr>
          <p:cNvGrpSpPr/>
          <p:nvPr/>
        </p:nvGrpSpPr>
        <p:grpSpPr>
          <a:xfrm>
            <a:off x="1733609" y="1533809"/>
            <a:ext cx="948960" cy="477720"/>
            <a:chOff x="1733609" y="1533809"/>
            <a:chExt cx="948960" cy="477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5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F2F8C7FE-AB27-6267-D561-3965662B47D8}"/>
                    </a:ext>
                  </a:extLst>
                </p14:cNvPr>
                <p14:cNvContentPartPr/>
                <p14:nvPr/>
              </p14:nvContentPartPr>
              <p14:xfrm>
                <a:off x="1733609" y="1678169"/>
                <a:ext cx="157680" cy="333360"/>
              </p14:xfrm>
            </p:contentPart>
          </mc:Choice>
          <mc:Fallback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F2F8C7FE-AB27-6267-D561-3965662B47D8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724969" y="1669169"/>
                  <a:ext cx="17532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7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912D7E31-27DB-2EEA-360B-B545E7916FCE}"/>
                    </a:ext>
                  </a:extLst>
                </p14:cNvPr>
                <p14:cNvContentPartPr/>
                <p14:nvPr/>
              </p14:nvContentPartPr>
              <p14:xfrm>
                <a:off x="1961129" y="1627769"/>
                <a:ext cx="123480" cy="202680"/>
              </p14:xfrm>
            </p:contentPart>
          </mc:Choice>
          <mc:Fallback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912D7E31-27DB-2EEA-360B-B545E7916FCE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1952129" y="1619129"/>
                  <a:ext cx="14112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9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27A382FC-3498-E190-77E3-4F5D81E71C4F}"/>
                    </a:ext>
                  </a:extLst>
                </p14:cNvPr>
                <p14:cNvContentPartPr/>
                <p14:nvPr/>
              </p14:nvContentPartPr>
              <p14:xfrm>
                <a:off x="1935569" y="1533809"/>
                <a:ext cx="8280" cy="14400"/>
              </p14:xfrm>
            </p:contentPart>
          </mc:Choice>
          <mc:Fallback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27A382FC-3498-E190-77E3-4F5D81E71C4F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1926569" y="1525169"/>
                  <a:ext cx="2592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1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E80A4A0D-ED36-2997-CEC3-186EEBD0C1DD}"/>
                    </a:ext>
                  </a:extLst>
                </p14:cNvPr>
                <p14:cNvContentPartPr/>
                <p14:nvPr/>
              </p14:nvContentPartPr>
              <p14:xfrm>
                <a:off x="2097929" y="1645769"/>
                <a:ext cx="198720" cy="194760"/>
              </p14:xfrm>
            </p:contentPart>
          </mc:Choice>
          <mc:Fallback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E80A4A0D-ED36-2997-CEC3-186EEBD0C1DD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2088929" y="1637129"/>
                  <a:ext cx="21636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3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C94FA4C8-6BD3-A421-63F4-97595D9D6B34}"/>
                    </a:ext>
                  </a:extLst>
                </p14:cNvPr>
                <p14:cNvContentPartPr/>
                <p14:nvPr/>
              </p14:nvContentPartPr>
              <p14:xfrm>
                <a:off x="2347769" y="1624889"/>
                <a:ext cx="142920" cy="209880"/>
              </p14:xfrm>
            </p:contentPart>
          </mc:Choice>
          <mc:Fallback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C94FA4C8-6BD3-A421-63F4-97595D9D6B34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2338769" y="1615889"/>
                  <a:ext cx="16056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5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B9069216-F9D0-56A3-76B2-EB425D6E21BB}"/>
                    </a:ext>
                  </a:extLst>
                </p14:cNvPr>
                <p14:cNvContentPartPr/>
                <p14:nvPr/>
              </p14:nvContentPartPr>
              <p14:xfrm>
                <a:off x="2502569" y="1629209"/>
                <a:ext cx="180000" cy="217800"/>
              </p14:xfrm>
            </p:contentPart>
          </mc:Choice>
          <mc:Fallback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B9069216-F9D0-56A3-76B2-EB425D6E21BB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2493929" y="1620569"/>
                  <a:ext cx="197640" cy="235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86F875C9-286B-BB1D-0661-4782441E0E34}"/>
              </a:ext>
            </a:extLst>
          </p:cNvPr>
          <p:cNvGrpSpPr/>
          <p:nvPr/>
        </p:nvGrpSpPr>
        <p:grpSpPr>
          <a:xfrm>
            <a:off x="3063449" y="1676369"/>
            <a:ext cx="588960" cy="186480"/>
            <a:chOff x="3063449" y="1676369"/>
            <a:chExt cx="588960" cy="186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7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53368298-E19C-B6A7-FD98-F6331D0E0BE9}"/>
                    </a:ext>
                  </a:extLst>
                </p14:cNvPr>
                <p14:cNvContentPartPr/>
                <p14:nvPr/>
              </p14:nvContentPartPr>
              <p14:xfrm>
                <a:off x="3063449" y="1680329"/>
                <a:ext cx="181080" cy="1080"/>
              </p14:xfrm>
            </p:contentPart>
          </mc:Choice>
          <mc:Fallback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53368298-E19C-B6A7-FD98-F6331D0E0BE9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3054449" y="1671689"/>
                  <a:ext cx="1987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9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BA40D99D-E0B0-955D-D742-420F1786EA63}"/>
                    </a:ext>
                  </a:extLst>
                </p14:cNvPr>
                <p14:cNvContentPartPr/>
                <p14:nvPr/>
              </p14:nvContentPartPr>
              <p14:xfrm>
                <a:off x="3152009" y="1676369"/>
                <a:ext cx="7920" cy="186480"/>
              </p14:xfrm>
            </p:contentPart>
          </mc:Choice>
          <mc:Fallback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BA40D99D-E0B0-955D-D742-420F1786EA63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3143369" y="1667729"/>
                  <a:ext cx="2556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1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DFE13D2B-5AB1-8671-57FD-F2D452DE6E8B}"/>
                    </a:ext>
                  </a:extLst>
                </p14:cNvPr>
                <p14:cNvContentPartPr/>
                <p14:nvPr/>
              </p14:nvContentPartPr>
              <p14:xfrm>
                <a:off x="3277649" y="1715249"/>
                <a:ext cx="166680" cy="131400"/>
              </p14:xfrm>
            </p:contentPart>
          </mc:Choice>
          <mc:Fallback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DFE13D2B-5AB1-8671-57FD-F2D452DE6E8B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3269009" y="1706249"/>
                  <a:ext cx="1843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3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F4FD361F-9F4E-9747-243E-915961E7FE4B}"/>
                    </a:ext>
                  </a:extLst>
                </p14:cNvPr>
                <p14:cNvContentPartPr/>
                <p14:nvPr/>
              </p14:nvContentPartPr>
              <p14:xfrm>
                <a:off x="3515609" y="1683929"/>
                <a:ext cx="136800" cy="147600"/>
              </p14:xfrm>
            </p:contentPart>
          </mc:Choice>
          <mc:Fallback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F4FD361F-9F4E-9747-243E-915961E7FE4B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3506609" y="1674929"/>
                  <a:ext cx="154440" cy="165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538B0607-5BA9-AAE6-7152-3F603F53C8F4}"/>
              </a:ext>
            </a:extLst>
          </p:cNvPr>
          <p:cNvGrpSpPr/>
          <p:nvPr/>
        </p:nvGrpSpPr>
        <p:grpSpPr>
          <a:xfrm>
            <a:off x="4153529" y="1624169"/>
            <a:ext cx="402120" cy="290880"/>
            <a:chOff x="4153529" y="1624169"/>
            <a:chExt cx="402120" cy="290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5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2BEBD766-793E-60D4-B61A-30DA505059ED}"/>
                    </a:ext>
                  </a:extLst>
                </p14:cNvPr>
                <p14:cNvContentPartPr/>
                <p14:nvPr/>
              </p14:nvContentPartPr>
              <p14:xfrm>
                <a:off x="4153529" y="1624169"/>
                <a:ext cx="103680" cy="290880"/>
              </p14:xfrm>
            </p:contentPart>
          </mc:Choice>
          <mc:Fallback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2BEBD766-793E-60D4-B61A-30DA505059ED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4144889" y="1615169"/>
                  <a:ext cx="121320" cy="30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7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C95A09F4-BA3A-E6CC-F2A6-FC70C2924196}"/>
                    </a:ext>
                  </a:extLst>
                </p14:cNvPr>
                <p14:cNvContentPartPr/>
                <p14:nvPr/>
              </p14:nvContentPartPr>
              <p14:xfrm>
                <a:off x="4392209" y="1652609"/>
                <a:ext cx="163440" cy="234360"/>
              </p14:xfrm>
            </p:contentPart>
          </mc:Choice>
          <mc:Fallback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C95A09F4-BA3A-E6CC-F2A6-FC70C2924196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4383569" y="1643609"/>
                  <a:ext cx="181080" cy="252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F9066B24-F0B6-98A4-9BB8-323D5260D0A2}"/>
              </a:ext>
            </a:extLst>
          </p:cNvPr>
          <p:cNvGrpSpPr/>
          <p:nvPr/>
        </p:nvGrpSpPr>
        <p:grpSpPr>
          <a:xfrm>
            <a:off x="4751849" y="1740809"/>
            <a:ext cx="21960" cy="108720"/>
            <a:chOff x="4751849" y="1740809"/>
            <a:chExt cx="21960" cy="108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9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08918773-C1B5-C6F8-C679-D4A18AFC0FA6}"/>
                    </a:ext>
                  </a:extLst>
                </p14:cNvPr>
                <p14:cNvContentPartPr/>
                <p14:nvPr/>
              </p14:nvContentPartPr>
              <p14:xfrm>
                <a:off x="4770569" y="1740809"/>
                <a:ext cx="3240" cy="12960"/>
              </p14:xfrm>
            </p:contentPart>
          </mc:Choice>
          <mc:Fallback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08918773-C1B5-C6F8-C679-D4A18AFC0FA6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4761569" y="1732169"/>
                  <a:ext cx="2088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1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E4E60A54-4E67-4F18-71B4-7B6ACF86741E}"/>
                    </a:ext>
                  </a:extLst>
                </p14:cNvPr>
                <p14:cNvContentPartPr/>
                <p14:nvPr/>
              </p14:nvContentPartPr>
              <p14:xfrm>
                <a:off x="4751849" y="1849169"/>
                <a:ext cx="360" cy="360"/>
              </p14:xfrm>
            </p:contentPart>
          </mc:Choice>
          <mc:Fallback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E4E60A54-4E67-4F18-71B4-7B6ACF86741E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743209" y="1840529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0B858F8-9690-A8D5-8FCA-84EA4D02814D}"/>
                  </a:ext>
                </a:extLst>
              </p14:cNvPr>
              <p14:cNvContentPartPr/>
              <p14:nvPr/>
            </p14:nvContentPartPr>
            <p14:xfrm>
              <a:off x="5601449" y="1618769"/>
              <a:ext cx="209880" cy="26136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0B858F8-9690-A8D5-8FCA-84EA4D02814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592809" y="1610129"/>
                <a:ext cx="2275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627286C-C6A7-0F2C-A754-759F003F022B}"/>
                  </a:ext>
                </a:extLst>
              </p14:cNvPr>
              <p14:cNvContentPartPr/>
              <p14:nvPr/>
            </p14:nvContentPartPr>
            <p14:xfrm>
              <a:off x="6079889" y="1863209"/>
              <a:ext cx="73080" cy="11340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627286C-C6A7-0F2C-A754-759F003F022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70889" y="1854209"/>
                <a:ext cx="90720" cy="131040"/>
              </a:xfrm>
              <a:prstGeom prst="rect">
                <a:avLst/>
              </a:prstGeom>
            </p:spPr>
          </p:pic>
        </mc:Fallback>
      </mc:AlternateContent>
      <p:grpSp>
        <p:nvGrpSpPr>
          <p:cNvPr id="99" name="Group 98">
            <a:extLst>
              <a:ext uri="{FF2B5EF4-FFF2-40B4-BE49-F238E27FC236}">
                <a16:creationId xmlns:a16="http://schemas.microsoft.com/office/drawing/2014/main" id="{822FF320-8D3A-CE30-A567-FB94AA64BD8F}"/>
              </a:ext>
            </a:extLst>
          </p:cNvPr>
          <p:cNvGrpSpPr/>
          <p:nvPr/>
        </p:nvGrpSpPr>
        <p:grpSpPr>
          <a:xfrm>
            <a:off x="6352769" y="1638929"/>
            <a:ext cx="366840" cy="294840"/>
            <a:chOff x="6352769" y="1638929"/>
            <a:chExt cx="366840" cy="294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9CC1CBF0-7D6F-6261-19DE-136EC2F25B8C}"/>
                    </a:ext>
                  </a:extLst>
                </p14:cNvPr>
                <p14:cNvContentPartPr/>
                <p14:nvPr/>
              </p14:nvContentPartPr>
              <p14:xfrm>
                <a:off x="6352769" y="1638929"/>
                <a:ext cx="199080" cy="241200"/>
              </p14:xfrm>
            </p:contentPart>
          </mc:Choice>
          <mc:Fallback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9CC1CBF0-7D6F-6261-19DE-136EC2F25B8C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6343769" y="1630289"/>
                  <a:ext cx="21672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6A237F58-0335-FB3B-692A-721A238C8C4B}"/>
                    </a:ext>
                  </a:extLst>
                </p14:cNvPr>
                <p14:cNvContentPartPr/>
                <p14:nvPr/>
              </p14:nvContentPartPr>
              <p14:xfrm>
                <a:off x="6685769" y="1829369"/>
                <a:ext cx="33840" cy="104400"/>
              </p14:xfrm>
            </p:contentPart>
          </mc:Choice>
          <mc:Fallback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6A237F58-0335-FB3B-692A-721A238C8C4B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676769" y="1820369"/>
                  <a:ext cx="51480" cy="122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348E6D77-4D17-FCA7-6305-FDE9899D6605}"/>
              </a:ext>
            </a:extLst>
          </p:cNvPr>
          <p:cNvGrpSpPr/>
          <p:nvPr/>
        </p:nvGrpSpPr>
        <p:grpSpPr>
          <a:xfrm>
            <a:off x="6905009" y="1624529"/>
            <a:ext cx="382320" cy="316080"/>
            <a:chOff x="6905009" y="1624529"/>
            <a:chExt cx="382320" cy="316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706EA993-BC0C-BCD2-3767-91D2F0BC04CB}"/>
                    </a:ext>
                  </a:extLst>
                </p14:cNvPr>
                <p14:cNvContentPartPr/>
                <p14:nvPr/>
              </p14:nvContentPartPr>
              <p14:xfrm>
                <a:off x="6905009" y="1624529"/>
                <a:ext cx="189360" cy="221400"/>
              </p14:xfrm>
            </p:contentPart>
          </mc:Choice>
          <mc:Fallback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706EA993-BC0C-BCD2-3767-91D2F0BC04CB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6896009" y="1615889"/>
                  <a:ext cx="20700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A7BA0F64-7386-75B6-B85A-2C6E05AC111D}"/>
                    </a:ext>
                  </a:extLst>
                </p14:cNvPr>
                <p14:cNvContentPartPr/>
                <p14:nvPr/>
              </p14:nvContentPartPr>
              <p14:xfrm>
                <a:off x="7163849" y="1826129"/>
                <a:ext cx="123480" cy="114480"/>
              </p14:xfrm>
            </p:contentPart>
          </mc:Choice>
          <mc:Fallback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A7BA0F64-7386-75B6-B85A-2C6E05AC111D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7155209" y="1817129"/>
                  <a:ext cx="141120" cy="13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id="{F71341E8-3BD4-D155-223F-FF7837D859EA}"/>
              </a:ext>
            </a:extLst>
          </p:cNvPr>
          <p:cNvGrpSpPr/>
          <p:nvPr/>
        </p:nvGrpSpPr>
        <p:grpSpPr>
          <a:xfrm>
            <a:off x="7524209" y="1628129"/>
            <a:ext cx="164520" cy="248760"/>
            <a:chOff x="7524209" y="1628129"/>
            <a:chExt cx="164520" cy="248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809C03B7-2FC9-411B-4750-444F5A004090}"/>
                    </a:ext>
                  </a:extLst>
                </p14:cNvPr>
                <p14:cNvContentPartPr/>
                <p14:nvPr/>
              </p14:nvContentPartPr>
              <p14:xfrm>
                <a:off x="7524209" y="1628129"/>
                <a:ext cx="143280" cy="138240"/>
              </p14:xfrm>
            </p:contentPart>
          </mc:Choice>
          <mc:Fallback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809C03B7-2FC9-411B-4750-444F5A004090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7515209" y="1619129"/>
                  <a:ext cx="16092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E66488E4-BB19-13E5-E463-B5AB78AFA005}"/>
                    </a:ext>
                  </a:extLst>
                </p14:cNvPr>
                <p14:cNvContentPartPr/>
                <p14:nvPr/>
              </p14:nvContentPartPr>
              <p14:xfrm>
                <a:off x="7677209" y="1663769"/>
                <a:ext cx="11520" cy="213120"/>
              </p14:xfrm>
            </p:contentPart>
          </mc:Choice>
          <mc:Fallback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E66488E4-BB19-13E5-E463-B5AB78AFA005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7668209" y="1654769"/>
                  <a:ext cx="29160" cy="230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6D2FC00F-81C9-D829-89F5-B12BE84AD0D2}"/>
                  </a:ext>
                </a:extLst>
              </p14:cNvPr>
              <p14:cNvContentPartPr/>
              <p14:nvPr/>
            </p14:nvContentPartPr>
            <p14:xfrm>
              <a:off x="8006249" y="1822529"/>
              <a:ext cx="39240" cy="11340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6D2FC00F-81C9-D829-89F5-B12BE84AD0D2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997249" y="1813889"/>
                <a:ext cx="56880" cy="131040"/>
              </a:xfrm>
              <a:prstGeom prst="rect">
                <a:avLst/>
              </a:prstGeom>
            </p:spPr>
          </p:pic>
        </mc:Fallback>
      </mc:AlternateContent>
      <p:grpSp>
        <p:nvGrpSpPr>
          <p:cNvPr id="96" name="Group 95">
            <a:extLst>
              <a:ext uri="{FF2B5EF4-FFF2-40B4-BE49-F238E27FC236}">
                <a16:creationId xmlns:a16="http://schemas.microsoft.com/office/drawing/2014/main" id="{9FA2F0E0-B6A7-98A5-58BA-C13B01B23F61}"/>
              </a:ext>
            </a:extLst>
          </p:cNvPr>
          <p:cNvGrpSpPr/>
          <p:nvPr/>
        </p:nvGrpSpPr>
        <p:grpSpPr>
          <a:xfrm>
            <a:off x="8354009" y="1610129"/>
            <a:ext cx="306720" cy="280440"/>
            <a:chOff x="8354009" y="1610129"/>
            <a:chExt cx="306720" cy="280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F6D452AB-7B44-B61B-C5E1-56192597C9C3}"/>
                    </a:ext>
                  </a:extLst>
                </p14:cNvPr>
                <p14:cNvContentPartPr/>
                <p14:nvPr/>
              </p14:nvContentPartPr>
              <p14:xfrm>
                <a:off x="8354009" y="1610129"/>
                <a:ext cx="148320" cy="212760"/>
              </p14:xfrm>
            </p:contentPart>
          </mc:Choice>
          <mc:Fallback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F6D452AB-7B44-B61B-C5E1-56192597C9C3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8345009" y="1601129"/>
                  <a:ext cx="16596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3B7BA873-DF23-06EE-120C-44203A89EC0F}"/>
                    </a:ext>
                  </a:extLst>
                </p14:cNvPr>
                <p14:cNvContentPartPr/>
                <p14:nvPr/>
              </p14:nvContentPartPr>
              <p14:xfrm>
                <a:off x="8567129" y="1788329"/>
                <a:ext cx="93600" cy="102240"/>
              </p14:xfrm>
            </p:contentPart>
          </mc:Choice>
          <mc:Fallback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3B7BA873-DF23-06EE-120C-44203A89EC0F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8558129" y="1779329"/>
                  <a:ext cx="111240" cy="11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2BED5CB5-0F33-75FA-EA7A-00C36066CD68}"/>
              </a:ext>
            </a:extLst>
          </p:cNvPr>
          <p:cNvGrpSpPr/>
          <p:nvPr/>
        </p:nvGrpSpPr>
        <p:grpSpPr>
          <a:xfrm>
            <a:off x="8961689" y="1611929"/>
            <a:ext cx="471600" cy="240120"/>
            <a:chOff x="8961689" y="1611929"/>
            <a:chExt cx="471600" cy="240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405843AF-8A63-6430-2898-1C7A203437B1}"/>
                    </a:ext>
                  </a:extLst>
                </p14:cNvPr>
                <p14:cNvContentPartPr/>
                <p14:nvPr/>
              </p14:nvContentPartPr>
              <p14:xfrm>
                <a:off x="8961689" y="1611929"/>
                <a:ext cx="228240" cy="215280"/>
              </p14:xfrm>
            </p:contentPart>
          </mc:Choice>
          <mc:Fallback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405843AF-8A63-6430-2898-1C7A203437B1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8953049" y="1602929"/>
                  <a:ext cx="24588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D3A80C4A-0E97-6CAD-2C42-2519F60F2680}"/>
                    </a:ext>
                  </a:extLst>
                </p14:cNvPr>
                <p14:cNvContentPartPr/>
                <p14:nvPr/>
              </p14:nvContentPartPr>
              <p14:xfrm>
                <a:off x="9265889" y="1634969"/>
                <a:ext cx="167400" cy="217080"/>
              </p14:xfrm>
            </p:contentPart>
          </mc:Choice>
          <mc:Fallback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D3A80C4A-0E97-6CAD-2C42-2519F60F2680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9256889" y="1625969"/>
                  <a:ext cx="185040" cy="234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5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3392EBDD-39A3-2D90-3856-1E4982526D61}"/>
                  </a:ext>
                </a:extLst>
              </p14:cNvPr>
              <p14:cNvContentPartPr/>
              <p14:nvPr/>
            </p14:nvContentPartPr>
            <p14:xfrm>
              <a:off x="124769" y="2379809"/>
              <a:ext cx="174960" cy="297000"/>
            </p14:xfrm>
          </p:contentPart>
        </mc:Choice>
        <mc:Fallback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3392EBDD-39A3-2D90-3856-1E4982526D6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5769" y="2371169"/>
                <a:ext cx="1926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A41F4D0-DB78-BA85-F81B-158611D22DB5}"/>
                  </a:ext>
                </a:extLst>
              </p14:cNvPr>
              <p14:cNvContentPartPr/>
              <p14:nvPr/>
            </p14:nvContentPartPr>
            <p14:xfrm>
              <a:off x="455609" y="2514809"/>
              <a:ext cx="5400" cy="156240"/>
            </p14:xfrm>
          </p:contentPart>
        </mc:Choice>
        <mc:Fallback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A41F4D0-DB78-BA85-F81B-158611D22DB5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46609" y="2505809"/>
                <a:ext cx="23040" cy="173880"/>
              </a:xfrm>
              <a:prstGeom prst="rect">
                <a:avLst/>
              </a:prstGeom>
            </p:spPr>
          </p:pic>
        </mc:Fallback>
      </mc:AlternateContent>
      <p:grpSp>
        <p:nvGrpSpPr>
          <p:cNvPr id="120" name="Group 119">
            <a:extLst>
              <a:ext uri="{FF2B5EF4-FFF2-40B4-BE49-F238E27FC236}">
                <a16:creationId xmlns:a16="http://schemas.microsoft.com/office/drawing/2014/main" id="{926E9BDF-9434-20C7-3E39-3D525188DD1B}"/>
              </a:ext>
            </a:extLst>
          </p:cNvPr>
          <p:cNvGrpSpPr/>
          <p:nvPr/>
        </p:nvGrpSpPr>
        <p:grpSpPr>
          <a:xfrm>
            <a:off x="931529" y="2331569"/>
            <a:ext cx="1197720" cy="331200"/>
            <a:chOff x="931529" y="2331569"/>
            <a:chExt cx="1197720" cy="331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D761E467-DB02-C539-269F-0FCBD695FD29}"/>
                    </a:ext>
                  </a:extLst>
                </p14:cNvPr>
                <p14:cNvContentPartPr/>
                <p14:nvPr/>
              </p14:nvContentPartPr>
              <p14:xfrm>
                <a:off x="942689" y="2439569"/>
                <a:ext cx="5400" cy="205200"/>
              </p14:xfrm>
            </p:contentPart>
          </mc:Choice>
          <mc:Fallback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D761E467-DB02-C539-269F-0FCBD695FD29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933689" y="2430569"/>
                  <a:ext cx="23040" cy="22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1B2B37DB-F0F9-D6B8-BD0B-1751B7B0BBE2}"/>
                    </a:ext>
                  </a:extLst>
                </p14:cNvPr>
                <p14:cNvContentPartPr/>
                <p14:nvPr/>
              </p14:nvContentPartPr>
              <p14:xfrm>
                <a:off x="931529" y="2457209"/>
                <a:ext cx="188640" cy="205560"/>
              </p14:xfrm>
            </p:contentPart>
          </mc:Choice>
          <mc:Fallback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1B2B37DB-F0F9-D6B8-BD0B-1751B7B0BBE2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922889" y="2448569"/>
                  <a:ext cx="20628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D1CE9D38-121F-13BE-8388-5CE2AAD95107}"/>
                    </a:ext>
                  </a:extLst>
                </p14:cNvPr>
                <p14:cNvContentPartPr/>
                <p14:nvPr/>
              </p14:nvContentPartPr>
              <p14:xfrm>
                <a:off x="1209809" y="2486009"/>
                <a:ext cx="134640" cy="138960"/>
              </p14:xfrm>
            </p:contentPart>
          </mc:Choice>
          <mc:Fallback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D1CE9D38-121F-13BE-8388-5CE2AAD95107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200809" y="2477009"/>
                  <a:ext cx="15228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564BE98C-057D-F77F-9C19-287924592F20}"/>
                    </a:ext>
                  </a:extLst>
                </p14:cNvPr>
                <p14:cNvContentPartPr/>
                <p14:nvPr/>
              </p14:nvContentPartPr>
              <p14:xfrm>
                <a:off x="1455689" y="2434169"/>
                <a:ext cx="360" cy="156600"/>
              </p14:xfrm>
            </p:contentPart>
          </mc:Choice>
          <mc:Fallback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564BE98C-057D-F77F-9C19-287924592F20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447049" y="2425529"/>
                  <a:ext cx="1800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B4649436-3490-5FAD-FE8E-3D1D43B904F4}"/>
                    </a:ext>
                  </a:extLst>
                </p14:cNvPr>
                <p14:cNvContentPartPr/>
                <p14:nvPr/>
              </p14:nvContentPartPr>
              <p14:xfrm>
                <a:off x="1577009" y="2448929"/>
                <a:ext cx="133920" cy="153720"/>
              </p14:xfrm>
            </p:contentPart>
          </mc:Choice>
          <mc:Fallback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B4649436-3490-5FAD-FE8E-3D1D43B904F4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568009" y="2439929"/>
                  <a:ext cx="15156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243EC34C-A69D-8150-F7EB-F29C155844B9}"/>
                    </a:ext>
                  </a:extLst>
                </p14:cNvPr>
                <p14:cNvContentPartPr/>
                <p14:nvPr/>
              </p14:nvContentPartPr>
              <p14:xfrm>
                <a:off x="1836569" y="2449289"/>
                <a:ext cx="149040" cy="136440"/>
              </p14:xfrm>
            </p:contentPart>
          </mc:Choice>
          <mc:Fallback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243EC34C-A69D-8150-F7EB-F29C155844B9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827569" y="2440649"/>
                  <a:ext cx="1666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60ED7DF7-35DB-2288-8C88-BCAE815445A6}"/>
                    </a:ext>
                  </a:extLst>
                </p14:cNvPr>
                <p14:cNvContentPartPr/>
                <p14:nvPr/>
              </p14:nvContentPartPr>
              <p14:xfrm>
                <a:off x="2122409" y="2466929"/>
                <a:ext cx="6840" cy="142200"/>
              </p14:xfrm>
            </p:contentPart>
          </mc:Choice>
          <mc:Fallback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60ED7DF7-35DB-2288-8C88-BCAE815445A6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2113769" y="2458289"/>
                  <a:ext cx="2448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5B1176A2-1C22-FA89-EBA8-D9F30B498D4E}"/>
                    </a:ext>
                  </a:extLst>
                </p14:cNvPr>
                <p14:cNvContentPartPr/>
                <p14:nvPr/>
              </p14:nvContentPartPr>
              <p14:xfrm>
                <a:off x="2071289" y="2331569"/>
                <a:ext cx="12960" cy="18000"/>
              </p14:xfrm>
            </p:contentPart>
          </mc:Choice>
          <mc:Fallback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5B1176A2-1C22-FA89-EBA8-D9F30B498D4E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2062649" y="2322569"/>
                  <a:ext cx="30600" cy="3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E252B8F9-1EAF-D094-A889-ED3D90A06F90}"/>
              </a:ext>
            </a:extLst>
          </p:cNvPr>
          <p:cNvGrpSpPr/>
          <p:nvPr/>
        </p:nvGrpSpPr>
        <p:grpSpPr>
          <a:xfrm>
            <a:off x="2636849" y="2286929"/>
            <a:ext cx="730800" cy="302400"/>
            <a:chOff x="2636849" y="2286929"/>
            <a:chExt cx="730800" cy="302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96E316D7-C6FA-6D99-7E62-D996B805E4BE}"/>
                    </a:ext>
                  </a:extLst>
                </p14:cNvPr>
                <p14:cNvContentPartPr/>
                <p14:nvPr/>
              </p14:nvContentPartPr>
              <p14:xfrm>
                <a:off x="2636849" y="2286929"/>
                <a:ext cx="146160" cy="295200"/>
              </p14:xfrm>
            </p:contentPart>
          </mc:Choice>
          <mc:Fallback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96E316D7-C6FA-6D99-7E62-D996B805E4BE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2627849" y="2277929"/>
                  <a:ext cx="163800" cy="31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FF75071D-9463-54B4-E3B9-8BCB3DE39123}"/>
                    </a:ext>
                  </a:extLst>
                </p14:cNvPr>
                <p14:cNvContentPartPr/>
                <p14:nvPr/>
              </p14:nvContentPartPr>
              <p14:xfrm>
                <a:off x="2902169" y="2443529"/>
                <a:ext cx="14400" cy="145800"/>
              </p14:xfrm>
            </p:contentPart>
          </mc:Choice>
          <mc:Fallback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FF75071D-9463-54B4-E3B9-8BCB3DE39123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2893529" y="2434889"/>
                  <a:ext cx="320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8A144209-202A-A978-66A1-E98277F6A790}"/>
                    </a:ext>
                  </a:extLst>
                </p14:cNvPr>
                <p14:cNvContentPartPr/>
                <p14:nvPr/>
              </p14:nvContentPartPr>
              <p14:xfrm>
                <a:off x="3056249" y="2415449"/>
                <a:ext cx="311400" cy="17388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8A144209-202A-A978-66A1-E98277F6A790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3047609" y="2406809"/>
                  <a:ext cx="329040" cy="1915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8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0253BF3-E951-00F1-4A98-9A6CF6AB297B}"/>
                  </a:ext>
                </a:extLst>
              </p14:cNvPr>
              <p14:cNvContentPartPr/>
              <p14:nvPr/>
            </p14:nvContentPartPr>
            <p14:xfrm>
              <a:off x="3839249" y="2244089"/>
              <a:ext cx="12960" cy="23040"/>
            </p14:xfrm>
          </p:contentPart>
        </mc:Choice>
        <mc:Fallback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0253BF3-E951-00F1-4A98-9A6CF6AB297B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830609" y="2235089"/>
                <a:ext cx="30600" cy="40680"/>
              </a:xfrm>
              <a:prstGeom prst="rect">
                <a:avLst/>
              </a:prstGeom>
            </p:spPr>
          </p:pic>
        </mc:Fallback>
      </mc:AlternateContent>
      <p:grpSp>
        <p:nvGrpSpPr>
          <p:cNvPr id="124" name="Group 123">
            <a:extLst>
              <a:ext uri="{FF2B5EF4-FFF2-40B4-BE49-F238E27FC236}">
                <a16:creationId xmlns:a16="http://schemas.microsoft.com/office/drawing/2014/main" id="{77E1B10A-54F3-4362-A1AE-3946089BDA21}"/>
              </a:ext>
            </a:extLst>
          </p:cNvPr>
          <p:cNvGrpSpPr/>
          <p:nvPr/>
        </p:nvGrpSpPr>
        <p:grpSpPr>
          <a:xfrm>
            <a:off x="3538289" y="2379089"/>
            <a:ext cx="1237320" cy="376560"/>
            <a:chOff x="3538289" y="2379089"/>
            <a:chExt cx="1237320" cy="376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64934672-463D-94A8-5F8B-50418D598840}"/>
                    </a:ext>
                  </a:extLst>
                </p14:cNvPr>
                <p14:cNvContentPartPr/>
                <p14:nvPr/>
              </p14:nvContentPartPr>
              <p14:xfrm>
                <a:off x="3538289" y="2416169"/>
                <a:ext cx="182880" cy="339480"/>
              </p14:xfrm>
            </p:contentPart>
          </mc:Choice>
          <mc:Fallback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64934672-463D-94A8-5F8B-50418D598840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3529289" y="2407529"/>
                  <a:ext cx="200520" cy="35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72150E1D-8115-C31D-0405-D7ADBF22A1F0}"/>
                    </a:ext>
                  </a:extLst>
                </p14:cNvPr>
                <p14:cNvContentPartPr/>
                <p14:nvPr/>
              </p14:nvContentPartPr>
              <p14:xfrm>
                <a:off x="3854369" y="2379089"/>
                <a:ext cx="118800" cy="177120"/>
              </p14:xfrm>
            </p:contentPart>
          </mc:Choice>
          <mc:Fallback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72150E1D-8115-C31D-0405-D7ADBF22A1F0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3845729" y="2370449"/>
                  <a:ext cx="13644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7FA4ABFB-B19F-98EC-B57F-940EAEA327CF}"/>
                    </a:ext>
                  </a:extLst>
                </p14:cNvPr>
                <p14:cNvContentPartPr/>
                <p14:nvPr/>
              </p14:nvContentPartPr>
              <p14:xfrm>
                <a:off x="4099889" y="2399969"/>
                <a:ext cx="221040" cy="172800"/>
              </p14:xfrm>
            </p:contentPart>
          </mc:Choice>
          <mc:Fallback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7FA4ABFB-B19F-98EC-B57F-940EAEA327CF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4091249" y="2391329"/>
                  <a:ext cx="23868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C456EC8F-DA6C-CD43-5B05-31AFF70F7F05}"/>
                    </a:ext>
                  </a:extLst>
                </p14:cNvPr>
                <p14:cNvContentPartPr/>
                <p14:nvPr/>
              </p14:nvContentPartPr>
              <p14:xfrm>
                <a:off x="4405529" y="2400689"/>
                <a:ext cx="101160" cy="189720"/>
              </p14:xfrm>
            </p:contentPart>
          </mc:Choice>
          <mc:Fallback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C456EC8F-DA6C-CD43-5B05-31AFF70F7F05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4396529" y="2391689"/>
                  <a:ext cx="11880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A2A7DBB5-CD58-99B3-944E-76FD6DBAAB71}"/>
                    </a:ext>
                  </a:extLst>
                </p14:cNvPr>
                <p14:cNvContentPartPr/>
                <p14:nvPr/>
              </p14:nvContentPartPr>
              <p14:xfrm>
                <a:off x="4611089" y="2384489"/>
                <a:ext cx="164520" cy="187560"/>
              </p14:xfrm>
            </p:contentPart>
          </mc:Choice>
          <mc:Fallback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A2A7DBB5-CD58-99B3-944E-76FD6DBAAB71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4602089" y="2375849"/>
                  <a:ext cx="182160" cy="205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8557BA46-78DA-BD47-96B3-F6692CFCEB2E}"/>
              </a:ext>
            </a:extLst>
          </p:cNvPr>
          <p:cNvGrpSpPr/>
          <p:nvPr/>
        </p:nvGrpSpPr>
        <p:grpSpPr>
          <a:xfrm>
            <a:off x="5257649" y="2428409"/>
            <a:ext cx="242280" cy="176760"/>
            <a:chOff x="5257649" y="2428409"/>
            <a:chExt cx="242280" cy="176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F3DA92C4-2CE5-5817-19EC-312775CF8665}"/>
                    </a:ext>
                  </a:extLst>
                </p14:cNvPr>
                <p14:cNvContentPartPr/>
                <p14:nvPr/>
              </p14:nvContentPartPr>
              <p14:xfrm>
                <a:off x="5257649" y="2428409"/>
                <a:ext cx="242280" cy="15840"/>
              </p14:xfrm>
            </p:contentPart>
          </mc:Choice>
          <mc:Fallback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F3DA92C4-2CE5-5817-19EC-312775CF8665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5248649" y="2419769"/>
                  <a:ext cx="25992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B31BCB49-C5E1-149C-0322-989CA1B9C811}"/>
                    </a:ext>
                  </a:extLst>
                </p14:cNvPr>
                <p14:cNvContentPartPr/>
                <p14:nvPr/>
              </p14:nvContentPartPr>
              <p14:xfrm>
                <a:off x="5387969" y="2432729"/>
                <a:ext cx="14040" cy="172440"/>
              </p14:xfrm>
            </p:contentPart>
          </mc:Choice>
          <mc:Fallback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B31BCB49-C5E1-149C-0322-989CA1B9C811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5379329" y="2423729"/>
                  <a:ext cx="31680" cy="19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B2399324-A684-9565-898E-0928218DC370}"/>
              </a:ext>
            </a:extLst>
          </p:cNvPr>
          <p:cNvGrpSpPr/>
          <p:nvPr/>
        </p:nvGrpSpPr>
        <p:grpSpPr>
          <a:xfrm>
            <a:off x="5629169" y="2419049"/>
            <a:ext cx="555840" cy="171000"/>
            <a:chOff x="5629169" y="2419049"/>
            <a:chExt cx="555840" cy="171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696113BE-E9E1-95A0-5B08-2AB6E9D05258}"/>
                    </a:ext>
                  </a:extLst>
                </p14:cNvPr>
                <p14:cNvContentPartPr/>
                <p14:nvPr/>
              </p14:nvContentPartPr>
              <p14:xfrm>
                <a:off x="5629169" y="2419049"/>
                <a:ext cx="311760" cy="160920"/>
              </p14:xfrm>
            </p:contentPart>
          </mc:Choice>
          <mc:Fallback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696113BE-E9E1-95A0-5B08-2AB6E9D05258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5620169" y="2410409"/>
                  <a:ext cx="32940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E8C530D4-F37D-988B-20DC-FC0B1879B969}"/>
                    </a:ext>
                  </a:extLst>
                </p14:cNvPr>
                <p14:cNvContentPartPr/>
                <p14:nvPr/>
              </p14:nvContentPartPr>
              <p14:xfrm>
                <a:off x="6026249" y="2437409"/>
                <a:ext cx="158760" cy="152640"/>
              </p14:xfrm>
            </p:contentPart>
          </mc:Choice>
          <mc:Fallback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E8C530D4-F37D-988B-20DC-FC0B1879B969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6017609" y="2428769"/>
                  <a:ext cx="176400" cy="170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0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818B13FE-BDE9-23E4-F655-0B04D67B76F2}"/>
                  </a:ext>
                </a:extLst>
              </p14:cNvPr>
              <p14:cNvContentPartPr/>
              <p14:nvPr/>
            </p14:nvContentPartPr>
            <p14:xfrm>
              <a:off x="6943169" y="2379449"/>
              <a:ext cx="101520" cy="251280"/>
            </p14:xfrm>
          </p:contentPart>
        </mc:Choice>
        <mc:Fallback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818B13FE-BDE9-23E4-F655-0B04D67B76F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934529" y="2370449"/>
                <a:ext cx="119160" cy="268920"/>
              </a:xfrm>
              <a:prstGeom prst="rect">
                <a:avLst/>
              </a:prstGeom>
            </p:spPr>
          </p:pic>
        </mc:Fallback>
      </mc:AlternateContent>
      <p:grpSp>
        <p:nvGrpSpPr>
          <p:cNvPr id="142" name="Group 141">
            <a:extLst>
              <a:ext uri="{FF2B5EF4-FFF2-40B4-BE49-F238E27FC236}">
                <a16:creationId xmlns:a16="http://schemas.microsoft.com/office/drawing/2014/main" id="{3D219464-E529-9A36-D663-163465ACCD72}"/>
              </a:ext>
            </a:extLst>
          </p:cNvPr>
          <p:cNvGrpSpPr/>
          <p:nvPr/>
        </p:nvGrpSpPr>
        <p:grpSpPr>
          <a:xfrm>
            <a:off x="7857569" y="2462609"/>
            <a:ext cx="642600" cy="209880"/>
            <a:chOff x="7857569" y="2462609"/>
            <a:chExt cx="642600" cy="209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B6509D84-C6A3-6203-6437-C4BECEC399A4}"/>
                    </a:ext>
                  </a:extLst>
                </p14:cNvPr>
                <p14:cNvContentPartPr/>
                <p14:nvPr/>
              </p14:nvContentPartPr>
              <p14:xfrm>
                <a:off x="7857929" y="2466929"/>
                <a:ext cx="20160" cy="164520"/>
              </p14:xfrm>
            </p:contentPart>
          </mc:Choice>
          <mc:Fallback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B6509D84-C6A3-6203-6437-C4BECEC399A4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7849289" y="2458289"/>
                  <a:ext cx="3780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FDE01D5F-2CEA-CE81-0B65-073A52E234E2}"/>
                    </a:ext>
                  </a:extLst>
                </p14:cNvPr>
                <p14:cNvContentPartPr/>
                <p14:nvPr/>
              </p14:nvContentPartPr>
              <p14:xfrm>
                <a:off x="7857569" y="2462609"/>
                <a:ext cx="182880" cy="175680"/>
              </p14:xfrm>
            </p:contentPart>
          </mc:Choice>
          <mc:Fallback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FDE01D5F-2CEA-CE81-0B65-073A52E234E2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7848569" y="2453969"/>
                  <a:ext cx="20052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FC338A9B-C398-1131-B726-93FBF0E48991}"/>
                    </a:ext>
                  </a:extLst>
                </p14:cNvPr>
                <p14:cNvContentPartPr/>
                <p14:nvPr/>
              </p14:nvContentPartPr>
              <p14:xfrm>
                <a:off x="8140169" y="2486369"/>
                <a:ext cx="360000" cy="186120"/>
              </p14:xfrm>
            </p:contentPart>
          </mc:Choice>
          <mc:Fallback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FC338A9B-C398-1131-B726-93FBF0E48991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8131169" y="2477729"/>
                  <a:ext cx="377640" cy="203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12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BFDCF817-2D6C-A648-51FF-F0F1FE9C1366}"/>
                  </a:ext>
                </a:extLst>
              </p14:cNvPr>
              <p14:cNvContentPartPr/>
              <p14:nvPr/>
            </p14:nvContentPartPr>
            <p14:xfrm>
              <a:off x="8915969" y="2390249"/>
              <a:ext cx="93960" cy="25668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BFDCF817-2D6C-A648-51FF-F0F1FE9C1366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8907329" y="2381249"/>
                <a:ext cx="1116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B98C1FE3-D699-ADFE-031D-9B0E10F75ED5}"/>
                  </a:ext>
                </a:extLst>
              </p14:cNvPr>
              <p14:cNvContentPartPr/>
              <p14:nvPr/>
            </p14:nvContentPartPr>
            <p14:xfrm>
              <a:off x="9566129" y="2504009"/>
              <a:ext cx="39960" cy="19080"/>
            </p14:xfrm>
          </p:contentPart>
        </mc:Choice>
        <mc:Fallback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B98C1FE3-D699-ADFE-031D-9B0E10F75ED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9557489" y="2495369"/>
                <a:ext cx="576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03B97810-3A04-08B7-DF56-8267A6106EB9}"/>
                  </a:ext>
                </a:extLst>
              </p14:cNvPr>
              <p14:cNvContentPartPr/>
              <p14:nvPr/>
            </p14:nvContentPartPr>
            <p14:xfrm>
              <a:off x="9581249" y="2653049"/>
              <a:ext cx="36360" cy="10800"/>
            </p14:xfrm>
          </p:contentPart>
        </mc:Choice>
        <mc:Fallback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03B97810-3A04-08B7-DF56-8267A6106EB9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9572249" y="2644049"/>
                <a:ext cx="54000" cy="28440"/>
              </a:xfrm>
              <a:prstGeom prst="rect">
                <a:avLst/>
              </a:prstGeom>
            </p:spPr>
          </p:pic>
        </mc:Fallback>
      </mc:AlternateContent>
      <p:grpSp>
        <p:nvGrpSpPr>
          <p:cNvPr id="150" name="Group 149">
            <a:extLst>
              <a:ext uri="{FF2B5EF4-FFF2-40B4-BE49-F238E27FC236}">
                <a16:creationId xmlns:a16="http://schemas.microsoft.com/office/drawing/2014/main" id="{1CD05194-84BA-85B6-C4BC-3E2F2D84E5E8}"/>
              </a:ext>
            </a:extLst>
          </p:cNvPr>
          <p:cNvGrpSpPr/>
          <p:nvPr/>
        </p:nvGrpSpPr>
        <p:grpSpPr>
          <a:xfrm>
            <a:off x="9906689" y="2441729"/>
            <a:ext cx="1328400" cy="357480"/>
            <a:chOff x="9906689" y="2441729"/>
            <a:chExt cx="1328400" cy="357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8CEB2A2C-2269-3BAE-43DA-6F1C195482B8}"/>
                    </a:ext>
                  </a:extLst>
                </p14:cNvPr>
                <p14:cNvContentPartPr/>
                <p14:nvPr/>
              </p14:nvContentPartPr>
              <p14:xfrm>
                <a:off x="9906689" y="2461889"/>
                <a:ext cx="214200" cy="238320"/>
              </p14:xfrm>
            </p:contentPart>
          </mc:Choice>
          <mc:Fallback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8CEB2A2C-2269-3BAE-43DA-6F1C195482B8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9898049" y="2452889"/>
                  <a:ext cx="23184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7F5FFAE3-5721-4630-4146-39C6B4542304}"/>
                    </a:ext>
                  </a:extLst>
                </p14:cNvPr>
                <p14:cNvContentPartPr/>
                <p14:nvPr/>
              </p14:nvContentPartPr>
              <p14:xfrm>
                <a:off x="10208009" y="2662409"/>
                <a:ext cx="83520" cy="108720"/>
              </p14:xfrm>
            </p:contentPart>
          </mc:Choice>
          <mc:Fallback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7F5FFAE3-5721-4630-4146-39C6B4542304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0199009" y="2653769"/>
                  <a:ext cx="1011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D0EE5829-2265-754E-0EF4-F7CEE038FDF2}"/>
                    </a:ext>
                  </a:extLst>
                </p14:cNvPr>
                <p14:cNvContentPartPr/>
                <p14:nvPr/>
              </p14:nvContentPartPr>
              <p14:xfrm>
                <a:off x="10426169" y="2475209"/>
                <a:ext cx="173880" cy="228240"/>
              </p14:xfrm>
            </p:contentPart>
          </mc:Choice>
          <mc:Fallback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D0EE5829-2265-754E-0EF4-F7CEE038FDF2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0417529" y="2466569"/>
                  <a:ext cx="19152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0B0670A8-1D0E-C17F-178D-6863909DE419}"/>
                    </a:ext>
                  </a:extLst>
                </p14:cNvPr>
                <p14:cNvContentPartPr/>
                <p14:nvPr/>
              </p14:nvContentPartPr>
              <p14:xfrm>
                <a:off x="10715249" y="2644409"/>
                <a:ext cx="57960" cy="109080"/>
              </p14:xfrm>
            </p:contentPart>
          </mc:Choice>
          <mc:Fallback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0B0670A8-1D0E-C17F-178D-6863909DE419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0706249" y="2635409"/>
                  <a:ext cx="7560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D2BC376F-78EE-B4A2-8C0F-9B66CCC33C50}"/>
                    </a:ext>
                  </a:extLst>
                </p14:cNvPr>
                <p14:cNvContentPartPr/>
                <p14:nvPr/>
              </p14:nvContentPartPr>
              <p14:xfrm>
                <a:off x="10906409" y="2441729"/>
                <a:ext cx="178920" cy="242640"/>
              </p14:xfrm>
            </p:contentPart>
          </mc:Choice>
          <mc:Fallback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D2BC376F-78EE-B4A2-8C0F-9B66CCC33C50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0897769" y="2433089"/>
                  <a:ext cx="19656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58928E92-8681-C8D3-5AAC-002DFE4F7241}"/>
                    </a:ext>
                  </a:extLst>
                </p14:cNvPr>
                <p14:cNvContentPartPr/>
                <p14:nvPr/>
              </p14:nvContentPartPr>
              <p14:xfrm>
                <a:off x="11106209" y="2677529"/>
                <a:ext cx="128880" cy="121680"/>
              </p14:xfrm>
            </p:contentPart>
          </mc:Choice>
          <mc:Fallback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58928E92-8681-C8D3-5AAC-002DFE4F7241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1097209" y="2668889"/>
                  <a:ext cx="146520" cy="139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30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85216B6E-B378-3ACE-D08C-B95185881500}"/>
                  </a:ext>
                </a:extLst>
              </p14:cNvPr>
              <p14:cNvContentPartPr/>
              <p14:nvPr/>
            </p14:nvContentPartPr>
            <p14:xfrm>
              <a:off x="11465489" y="2480609"/>
              <a:ext cx="136800" cy="238320"/>
            </p14:xfrm>
          </p:contentPart>
        </mc:Choice>
        <mc:Fallback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85216B6E-B378-3ACE-D08C-B95185881500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11456489" y="2471609"/>
                <a:ext cx="154440" cy="255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63" name="Group 162">
            <a:extLst>
              <a:ext uri="{FF2B5EF4-FFF2-40B4-BE49-F238E27FC236}">
                <a16:creationId xmlns:a16="http://schemas.microsoft.com/office/drawing/2014/main" id="{9DE22B5B-032C-016B-751A-4CF415DB96D6}"/>
              </a:ext>
            </a:extLst>
          </p:cNvPr>
          <p:cNvGrpSpPr/>
          <p:nvPr/>
        </p:nvGrpSpPr>
        <p:grpSpPr>
          <a:xfrm>
            <a:off x="287849" y="3199889"/>
            <a:ext cx="998640" cy="307800"/>
            <a:chOff x="287849" y="3199889"/>
            <a:chExt cx="998640" cy="307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4DA155F9-4DCF-FED9-DDA1-9CDE7D4EED59}"/>
                    </a:ext>
                  </a:extLst>
                </p14:cNvPr>
                <p14:cNvContentPartPr/>
                <p14:nvPr/>
              </p14:nvContentPartPr>
              <p14:xfrm>
                <a:off x="287849" y="3213569"/>
                <a:ext cx="316080" cy="294120"/>
              </p14:xfrm>
            </p:contentPart>
          </mc:Choice>
          <mc:Fallback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4DA155F9-4DCF-FED9-DDA1-9CDE7D4EED59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278849" y="3204929"/>
                  <a:ext cx="333720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C8816DFA-C212-09BD-81FB-60E0F58F3B73}"/>
                    </a:ext>
                  </a:extLst>
                </p14:cNvPr>
                <p14:cNvContentPartPr/>
                <p14:nvPr/>
              </p14:nvContentPartPr>
              <p14:xfrm>
                <a:off x="770609" y="3241649"/>
                <a:ext cx="9360" cy="219960"/>
              </p14:xfrm>
            </p:contentPart>
          </mc:Choice>
          <mc:Fallback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C8816DFA-C212-09BD-81FB-60E0F58F3B73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761609" y="3232649"/>
                  <a:ext cx="2700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0B2C17A4-32BB-CDA9-8222-6A6298032B9A}"/>
                    </a:ext>
                  </a:extLst>
                </p14:cNvPr>
                <p14:cNvContentPartPr/>
                <p14:nvPr/>
              </p14:nvContentPartPr>
              <p14:xfrm>
                <a:off x="745409" y="3257849"/>
                <a:ext cx="213840" cy="212760"/>
              </p14:xfrm>
            </p:contentPart>
          </mc:Choice>
          <mc:Fallback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0B2C17A4-32BB-CDA9-8222-6A6298032B9A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736409" y="3249209"/>
                  <a:ext cx="23148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D704EC9F-415E-9EEC-1940-1DB6408CAC20}"/>
                    </a:ext>
                  </a:extLst>
                </p14:cNvPr>
                <p14:cNvContentPartPr/>
                <p14:nvPr/>
              </p14:nvContentPartPr>
              <p14:xfrm>
                <a:off x="1056449" y="3199889"/>
                <a:ext cx="230040" cy="293400"/>
              </p14:xfrm>
            </p:contentPart>
          </mc:Choice>
          <mc:Fallback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D704EC9F-415E-9EEC-1940-1DB6408CAC20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47449" y="3191249"/>
                  <a:ext cx="247680" cy="31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3BA53BE5-4EE4-C477-944F-313B52C2C3AD}"/>
              </a:ext>
            </a:extLst>
          </p:cNvPr>
          <p:cNvGrpSpPr/>
          <p:nvPr/>
        </p:nvGrpSpPr>
        <p:grpSpPr>
          <a:xfrm>
            <a:off x="1645769" y="3111329"/>
            <a:ext cx="573840" cy="374400"/>
            <a:chOff x="1645769" y="3111329"/>
            <a:chExt cx="573840" cy="374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9C4D5543-1FE8-47D6-F6D6-4ACDAE025917}"/>
                    </a:ext>
                  </a:extLst>
                </p14:cNvPr>
                <p14:cNvContentPartPr/>
                <p14:nvPr/>
              </p14:nvContentPartPr>
              <p14:xfrm>
                <a:off x="1645769" y="3111329"/>
                <a:ext cx="246600" cy="374400"/>
              </p14:xfrm>
            </p:contentPart>
          </mc:Choice>
          <mc:Fallback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9C4D5543-1FE8-47D6-F6D6-4ACDAE025917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636769" y="3102689"/>
                  <a:ext cx="264240" cy="39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EA9EA976-8588-42F4-F39B-248EFBCAA128}"/>
                    </a:ext>
                  </a:extLst>
                </p14:cNvPr>
                <p14:cNvContentPartPr/>
                <p14:nvPr/>
              </p14:nvContentPartPr>
              <p14:xfrm>
                <a:off x="2001809" y="3194489"/>
                <a:ext cx="217800" cy="283320"/>
              </p14:xfrm>
            </p:contentPart>
          </mc:Choice>
          <mc:Fallback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EA9EA976-8588-42F4-F39B-248EFBCAA128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993169" y="3185489"/>
                  <a:ext cx="235440" cy="300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4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B7A0F6A-1E54-B3B4-431A-2E0E63784700}"/>
                  </a:ext>
                </a:extLst>
              </p14:cNvPr>
              <p14:cNvContentPartPr/>
              <p14:nvPr/>
            </p14:nvContentPartPr>
            <p14:xfrm>
              <a:off x="2738009" y="3375929"/>
              <a:ext cx="98640" cy="145080"/>
            </p14:xfrm>
          </p:contentPart>
        </mc:Choice>
        <mc:Fallback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B7A0F6A-1E54-B3B4-431A-2E0E63784700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729369" y="3367289"/>
                <a:ext cx="116280" cy="162720"/>
              </a:xfrm>
              <a:prstGeom prst="rect">
                <a:avLst/>
              </a:prstGeom>
            </p:spPr>
          </p:pic>
        </mc:Fallback>
      </mc:AlternateContent>
      <p:grpSp>
        <p:nvGrpSpPr>
          <p:cNvPr id="169" name="Group 168">
            <a:extLst>
              <a:ext uri="{FF2B5EF4-FFF2-40B4-BE49-F238E27FC236}">
                <a16:creationId xmlns:a16="http://schemas.microsoft.com/office/drawing/2014/main" id="{457F49C0-AC32-E4FD-A2FE-DB0BE8F7E977}"/>
              </a:ext>
            </a:extLst>
          </p:cNvPr>
          <p:cNvGrpSpPr/>
          <p:nvPr/>
        </p:nvGrpSpPr>
        <p:grpSpPr>
          <a:xfrm>
            <a:off x="4297169" y="3333089"/>
            <a:ext cx="252720" cy="120600"/>
            <a:chOff x="4297169" y="3333089"/>
            <a:chExt cx="252720" cy="120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7676F459-69A3-8FD5-8A21-256C497DCEAB}"/>
                    </a:ext>
                  </a:extLst>
                </p14:cNvPr>
                <p14:cNvContentPartPr/>
                <p14:nvPr/>
              </p14:nvContentPartPr>
              <p14:xfrm>
                <a:off x="4302929" y="3333089"/>
                <a:ext cx="235080" cy="5040"/>
              </p14:xfrm>
            </p:contentPart>
          </mc:Choice>
          <mc:Fallback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7676F459-69A3-8FD5-8A21-256C497DCEAB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4293929" y="3324089"/>
                  <a:ext cx="2527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8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C706B7D5-AFB2-4577-2001-027D7D87921B}"/>
                    </a:ext>
                  </a:extLst>
                </p14:cNvPr>
                <p14:cNvContentPartPr/>
                <p14:nvPr/>
              </p14:nvContentPartPr>
              <p14:xfrm>
                <a:off x="4297169" y="3423089"/>
                <a:ext cx="252720" cy="30600"/>
              </p14:xfrm>
            </p:contentPart>
          </mc:Choice>
          <mc:Fallback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C706B7D5-AFB2-4577-2001-027D7D87921B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288169" y="3414089"/>
                  <a:ext cx="270360" cy="48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50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544EF69D-74A1-FA17-B23E-93D6B0827327}"/>
                  </a:ext>
                </a:extLst>
              </p14:cNvPr>
              <p14:cNvContentPartPr/>
              <p14:nvPr/>
            </p14:nvContentPartPr>
            <p14:xfrm>
              <a:off x="4878929" y="3186929"/>
              <a:ext cx="236520" cy="299520"/>
            </p14:xfrm>
          </p:contentPart>
        </mc:Choice>
        <mc:Fallback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544EF69D-74A1-FA17-B23E-93D6B082732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4869929" y="3178289"/>
                <a:ext cx="25416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2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8C3AF7FE-1BF9-C629-D4B4-A4E1640EAF47}"/>
                  </a:ext>
                </a:extLst>
              </p14:cNvPr>
              <p14:cNvContentPartPr/>
              <p14:nvPr/>
            </p14:nvContentPartPr>
            <p14:xfrm>
              <a:off x="7186169" y="2401409"/>
              <a:ext cx="219960" cy="265680"/>
            </p14:xfrm>
          </p:contentPart>
        </mc:Choice>
        <mc:Fallback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8C3AF7FE-1BF9-C629-D4B4-A4E1640EAF47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177529" y="2392409"/>
                <a:ext cx="2376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4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064017F3-BED1-A769-98ED-E630D0390C13}"/>
                  </a:ext>
                </a:extLst>
              </p14:cNvPr>
              <p14:cNvContentPartPr/>
              <p14:nvPr/>
            </p14:nvContentPartPr>
            <p14:xfrm>
              <a:off x="9162209" y="2434169"/>
              <a:ext cx="151200" cy="257040"/>
            </p14:xfrm>
          </p:contentPart>
        </mc:Choice>
        <mc:Fallback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064017F3-BED1-A769-98ED-E630D0390C13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9153209" y="2425529"/>
                <a:ext cx="16884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6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B1AA14BB-D759-EB60-5F50-15CEB49DF650}"/>
                  </a:ext>
                </a:extLst>
              </p14:cNvPr>
              <p14:cNvContentPartPr/>
              <p14:nvPr/>
            </p14:nvContentPartPr>
            <p14:xfrm>
              <a:off x="2369729" y="3232649"/>
              <a:ext cx="182160" cy="211320"/>
            </p14:xfrm>
          </p:contentPart>
        </mc:Choice>
        <mc:Fallback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B1AA14BB-D759-EB60-5F50-15CEB49DF650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2360729" y="3224009"/>
                <a:ext cx="199800" cy="228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75" name="Group 174">
            <a:extLst>
              <a:ext uri="{FF2B5EF4-FFF2-40B4-BE49-F238E27FC236}">
                <a16:creationId xmlns:a16="http://schemas.microsoft.com/office/drawing/2014/main" id="{AD5E0516-43FA-BABC-0C87-E6144274D455}"/>
              </a:ext>
            </a:extLst>
          </p:cNvPr>
          <p:cNvGrpSpPr/>
          <p:nvPr/>
        </p:nvGrpSpPr>
        <p:grpSpPr>
          <a:xfrm>
            <a:off x="3187289" y="3103049"/>
            <a:ext cx="749520" cy="379440"/>
            <a:chOff x="3187289" y="3103049"/>
            <a:chExt cx="749520" cy="379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BA473439-283D-07D6-3FED-AA12F7E61691}"/>
                    </a:ext>
                  </a:extLst>
                </p14:cNvPr>
                <p14:cNvContentPartPr/>
                <p14:nvPr/>
              </p14:nvContentPartPr>
              <p14:xfrm>
                <a:off x="3187289" y="3221129"/>
                <a:ext cx="207720" cy="226080"/>
              </p14:xfrm>
            </p:contentPart>
          </mc:Choice>
          <mc:Fallback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BA473439-283D-07D6-3FED-AA12F7E61691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3178649" y="3212489"/>
                  <a:ext cx="22536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D8C62E78-94BC-9BC1-2DAD-AA949A97FED7}"/>
                    </a:ext>
                  </a:extLst>
                </p14:cNvPr>
                <p14:cNvContentPartPr/>
                <p14:nvPr/>
              </p14:nvContentPartPr>
              <p14:xfrm>
                <a:off x="3768689" y="3103049"/>
                <a:ext cx="168120" cy="379440"/>
              </p14:xfrm>
            </p:contentPart>
          </mc:Choice>
          <mc:Fallback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D8C62E78-94BC-9BC1-2DAD-AA949A97FED7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3760049" y="3094049"/>
                  <a:ext cx="185760" cy="39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413366D1-E5AE-17BD-B710-1FE3649F6D77}"/>
                    </a:ext>
                  </a:extLst>
                </p14:cNvPr>
                <p14:cNvContentPartPr/>
                <p14:nvPr/>
              </p14:nvContentPartPr>
              <p14:xfrm>
                <a:off x="3475289" y="3208169"/>
                <a:ext cx="147240" cy="220680"/>
              </p14:xfrm>
            </p:contentPart>
          </mc:Choice>
          <mc:Fallback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413366D1-E5AE-17BD-B710-1FE3649F6D77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3466649" y="3199169"/>
                  <a:ext cx="164880" cy="2383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73578908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1D88E65-AE17-8038-A939-72D13FF205F8}"/>
                  </a:ext>
                </a:extLst>
              </p14:cNvPr>
              <p14:cNvContentPartPr/>
              <p14:nvPr/>
            </p14:nvContentPartPr>
            <p14:xfrm>
              <a:off x="455609" y="552089"/>
              <a:ext cx="22680" cy="1512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1D88E65-AE17-8038-A939-72D13FF205F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92969" y="489449"/>
                <a:ext cx="148320" cy="140760"/>
              </a:xfrm>
              <a:prstGeom prst="rect">
                <a:avLst/>
              </a:prstGeom>
            </p:spPr>
          </p:pic>
        </mc:Fallback>
      </mc:AlternateContent>
      <p:grpSp>
        <p:nvGrpSpPr>
          <p:cNvPr id="20" name="Group 19">
            <a:extLst>
              <a:ext uri="{FF2B5EF4-FFF2-40B4-BE49-F238E27FC236}">
                <a16:creationId xmlns:a16="http://schemas.microsoft.com/office/drawing/2014/main" id="{A06D1DE5-6297-44FB-84C9-44FE39D14C1D}"/>
              </a:ext>
            </a:extLst>
          </p:cNvPr>
          <p:cNvGrpSpPr/>
          <p:nvPr/>
        </p:nvGrpSpPr>
        <p:grpSpPr>
          <a:xfrm>
            <a:off x="962849" y="208289"/>
            <a:ext cx="1436400" cy="679680"/>
            <a:chOff x="962849" y="208289"/>
            <a:chExt cx="1436400" cy="679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6EB342DB-D70E-32E8-E5A5-7246FD361659}"/>
                    </a:ext>
                  </a:extLst>
                </p14:cNvPr>
                <p14:cNvContentPartPr/>
                <p14:nvPr/>
              </p14:nvContentPartPr>
              <p14:xfrm>
                <a:off x="962849" y="302249"/>
                <a:ext cx="205920" cy="33624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6EB342DB-D70E-32E8-E5A5-7246FD361659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953849" y="293609"/>
                  <a:ext cx="223560" cy="35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074549FE-0365-C298-76D5-E6920A07C301}"/>
                    </a:ext>
                  </a:extLst>
                </p14:cNvPr>
                <p14:cNvContentPartPr/>
                <p14:nvPr/>
              </p14:nvContentPartPr>
              <p14:xfrm>
                <a:off x="1290449" y="475409"/>
                <a:ext cx="159120" cy="41256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074549FE-0365-C298-76D5-E6920A07C30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281449" y="466769"/>
                  <a:ext cx="176760" cy="43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2CCA5029-B31A-3FB9-E4DB-BDB8C7B360AD}"/>
                    </a:ext>
                  </a:extLst>
                </p14:cNvPr>
                <p14:cNvContentPartPr/>
                <p14:nvPr/>
              </p14:nvContentPartPr>
              <p14:xfrm>
                <a:off x="1541369" y="412409"/>
                <a:ext cx="226800" cy="200880"/>
              </p14:xfrm>
            </p:contentPart>
          </mc:Choice>
          <mc:Fallback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2CCA5029-B31A-3FB9-E4DB-BDB8C7B360AD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532729" y="403409"/>
                  <a:ext cx="24444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85C4A65F-C307-31F4-9CE7-05CB307A1740}"/>
                    </a:ext>
                  </a:extLst>
                </p14:cNvPr>
                <p14:cNvContentPartPr/>
                <p14:nvPr/>
              </p14:nvContentPartPr>
              <p14:xfrm>
                <a:off x="1645769" y="208289"/>
                <a:ext cx="11160" cy="3960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85C4A65F-C307-31F4-9CE7-05CB307A1740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636769" y="199649"/>
                  <a:ext cx="2880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B697131D-CA67-1CC2-0DCE-73578E1D76BC}"/>
                    </a:ext>
                  </a:extLst>
                </p14:cNvPr>
                <p14:cNvContentPartPr/>
                <p14:nvPr/>
              </p14:nvContentPartPr>
              <p14:xfrm>
                <a:off x="1865009" y="389729"/>
                <a:ext cx="219600" cy="226800"/>
              </p14:xfrm>
            </p:contentPart>
          </mc:Choice>
          <mc:Fallback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B697131D-CA67-1CC2-0DCE-73578E1D76BC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856009" y="380729"/>
                  <a:ext cx="23724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FDBA9306-0E27-7BFA-8E80-C77296946368}"/>
                    </a:ext>
                  </a:extLst>
                </p14:cNvPr>
                <p14:cNvContentPartPr/>
                <p14:nvPr/>
              </p14:nvContentPartPr>
              <p14:xfrm>
                <a:off x="2150489" y="432209"/>
                <a:ext cx="125280" cy="15696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FDBA9306-0E27-7BFA-8E80-C77296946368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141849" y="423569"/>
                  <a:ext cx="14292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F5C84E08-78C4-A925-193E-0D6EABE4B097}"/>
                    </a:ext>
                  </a:extLst>
                </p14:cNvPr>
                <p14:cNvContentPartPr/>
                <p14:nvPr/>
              </p14:nvContentPartPr>
              <p14:xfrm>
                <a:off x="2375489" y="402689"/>
                <a:ext cx="23760" cy="199080"/>
              </p14:xfrm>
            </p:contentPart>
          </mc:Choice>
          <mc:Fallback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F5C84E08-78C4-A925-193E-0D6EABE4B097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366849" y="394049"/>
                  <a:ext cx="41400" cy="216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822BA13-BC64-B6EE-7860-A73606F1131C}"/>
              </a:ext>
            </a:extLst>
          </p:cNvPr>
          <p:cNvGrpSpPr/>
          <p:nvPr/>
        </p:nvGrpSpPr>
        <p:grpSpPr>
          <a:xfrm>
            <a:off x="2942489" y="233129"/>
            <a:ext cx="1365840" cy="556920"/>
            <a:chOff x="2942489" y="233129"/>
            <a:chExt cx="1365840" cy="556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3B9BBCB9-27E6-E7B9-02C4-DCD0823ACC14}"/>
                    </a:ext>
                  </a:extLst>
                </p14:cNvPr>
                <p14:cNvContentPartPr/>
                <p14:nvPr/>
              </p14:nvContentPartPr>
              <p14:xfrm>
                <a:off x="2942489" y="430409"/>
                <a:ext cx="159840" cy="18144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3B9BBCB9-27E6-E7B9-02C4-DCD0823ACC14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2933849" y="421769"/>
                  <a:ext cx="17748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9714FCAA-7F0F-849F-01FE-45A09AE4FF21}"/>
                    </a:ext>
                  </a:extLst>
                </p14:cNvPr>
                <p14:cNvContentPartPr/>
                <p14:nvPr/>
              </p14:nvContentPartPr>
              <p14:xfrm>
                <a:off x="3197729" y="429329"/>
                <a:ext cx="128160" cy="36072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9714FCAA-7F0F-849F-01FE-45A09AE4FF21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189089" y="420689"/>
                  <a:ext cx="145800" cy="37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FCCDB28C-9C11-AC24-5183-C9E0E860520F}"/>
                    </a:ext>
                  </a:extLst>
                </p14:cNvPr>
                <p14:cNvContentPartPr/>
                <p14:nvPr/>
              </p14:nvContentPartPr>
              <p14:xfrm>
                <a:off x="3427769" y="415649"/>
                <a:ext cx="27360" cy="16416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FCCDB28C-9C11-AC24-5183-C9E0E860520F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418769" y="406649"/>
                  <a:ext cx="4500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DC848089-DC79-4EED-B139-BA566C550463}"/>
                    </a:ext>
                  </a:extLst>
                </p14:cNvPr>
                <p14:cNvContentPartPr/>
                <p14:nvPr/>
              </p14:nvContentPartPr>
              <p14:xfrm>
                <a:off x="3543689" y="266969"/>
                <a:ext cx="156600" cy="27108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DC848089-DC79-4EED-B139-BA566C550463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534689" y="257969"/>
                  <a:ext cx="17424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1A742902-8C27-D79F-C0EF-9244F91DD82A}"/>
                    </a:ext>
                  </a:extLst>
                </p14:cNvPr>
                <p14:cNvContentPartPr/>
                <p14:nvPr/>
              </p14:nvContentPartPr>
              <p14:xfrm>
                <a:off x="3803969" y="390449"/>
                <a:ext cx="214560" cy="147960"/>
              </p14:xfrm>
            </p:contentPart>
          </mc:Choice>
          <mc:Fallback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1A742902-8C27-D79F-C0EF-9244F91DD82A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3794969" y="381809"/>
                  <a:ext cx="23220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2A500319-AE90-971F-90F2-8CEF8E1942AC}"/>
                    </a:ext>
                  </a:extLst>
                </p14:cNvPr>
                <p14:cNvContentPartPr/>
                <p14:nvPr/>
              </p14:nvContentPartPr>
              <p14:xfrm>
                <a:off x="3753569" y="300809"/>
                <a:ext cx="94320" cy="42336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2A500319-AE90-971F-90F2-8CEF8E1942AC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744569" y="292169"/>
                  <a:ext cx="111960" cy="44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7B9276C6-3499-5D26-9F3C-0E0BD81EBD87}"/>
                    </a:ext>
                  </a:extLst>
                </p14:cNvPr>
                <p14:cNvContentPartPr/>
                <p14:nvPr/>
              </p14:nvContentPartPr>
              <p14:xfrm>
                <a:off x="4056329" y="389369"/>
                <a:ext cx="113400" cy="133560"/>
              </p14:xfrm>
            </p:contentPart>
          </mc:Choice>
          <mc:Fallback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7B9276C6-3499-5D26-9F3C-0E0BD81EBD87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047329" y="380729"/>
                  <a:ext cx="1310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52CE0FEF-8665-E07F-226C-BCFC507ED792}"/>
                    </a:ext>
                  </a:extLst>
                </p14:cNvPr>
                <p14:cNvContentPartPr/>
                <p14:nvPr/>
              </p14:nvContentPartPr>
              <p14:xfrm>
                <a:off x="4259369" y="399809"/>
                <a:ext cx="43920" cy="140400"/>
              </p14:xfrm>
            </p:contentPart>
          </mc:Choice>
          <mc:Fallback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52CE0FEF-8665-E07F-226C-BCFC507ED792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4250369" y="391169"/>
                  <a:ext cx="615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41709316-3BA6-F87C-DCBC-7557A067F712}"/>
                    </a:ext>
                  </a:extLst>
                </p14:cNvPr>
                <p14:cNvContentPartPr/>
                <p14:nvPr/>
              </p14:nvContentPartPr>
              <p14:xfrm>
                <a:off x="4297169" y="233129"/>
                <a:ext cx="11160" cy="45000"/>
              </p14:xfrm>
            </p:contentPart>
          </mc:Choice>
          <mc:Fallback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41709316-3BA6-F87C-DCBC-7557A067F71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4288169" y="224489"/>
                  <a:ext cx="28800" cy="62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93E521B9-110C-72D1-8F0F-162D69E44259}"/>
              </a:ext>
            </a:extLst>
          </p:cNvPr>
          <p:cNvGrpSpPr/>
          <p:nvPr/>
        </p:nvGrpSpPr>
        <p:grpSpPr>
          <a:xfrm>
            <a:off x="4827809" y="234929"/>
            <a:ext cx="461160" cy="274680"/>
            <a:chOff x="4827809" y="234929"/>
            <a:chExt cx="461160" cy="274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6EF58F46-EB2B-8D33-C9F3-81ED5A101759}"/>
                    </a:ext>
                  </a:extLst>
                </p14:cNvPr>
                <p14:cNvContentPartPr/>
                <p14:nvPr/>
              </p14:nvContentPartPr>
              <p14:xfrm>
                <a:off x="4827809" y="234929"/>
                <a:ext cx="164880" cy="263520"/>
              </p14:xfrm>
            </p:contentPart>
          </mc:Choice>
          <mc:Fallback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6EF58F46-EB2B-8D33-C9F3-81ED5A101759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4818809" y="225929"/>
                  <a:ext cx="18252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9D759DBC-13DA-401A-343D-904B00CFCF70}"/>
                    </a:ext>
                  </a:extLst>
                </p14:cNvPr>
                <p14:cNvContentPartPr/>
                <p14:nvPr/>
              </p14:nvContentPartPr>
              <p14:xfrm>
                <a:off x="5089529" y="331409"/>
                <a:ext cx="199440" cy="178200"/>
              </p14:xfrm>
            </p:contentPart>
          </mc:Choice>
          <mc:Fallback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9D759DBC-13DA-401A-343D-904B00CFCF70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080529" y="322409"/>
                  <a:ext cx="217080" cy="195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9ADF67F-F5F5-D6D8-7A1F-4BE86C81231E}"/>
                  </a:ext>
                </a:extLst>
              </p14:cNvPr>
              <p14:cNvContentPartPr/>
              <p14:nvPr/>
            </p14:nvContentPartPr>
            <p14:xfrm>
              <a:off x="5767409" y="321689"/>
              <a:ext cx="249840" cy="30348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9ADF67F-F5F5-D6D8-7A1F-4BE86C81231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58409" y="313049"/>
                <a:ext cx="267480" cy="32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7" name="Group 36">
            <a:extLst>
              <a:ext uri="{FF2B5EF4-FFF2-40B4-BE49-F238E27FC236}">
                <a16:creationId xmlns:a16="http://schemas.microsoft.com/office/drawing/2014/main" id="{5C1C5F2F-D2A9-4EE6-45E7-450946AE0D7F}"/>
              </a:ext>
            </a:extLst>
          </p:cNvPr>
          <p:cNvGrpSpPr/>
          <p:nvPr/>
        </p:nvGrpSpPr>
        <p:grpSpPr>
          <a:xfrm>
            <a:off x="6203729" y="279569"/>
            <a:ext cx="1668600" cy="416880"/>
            <a:chOff x="6203729" y="279569"/>
            <a:chExt cx="1668600" cy="416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0EF6A782-7EE5-FA23-1A57-6900647A6A8A}"/>
                    </a:ext>
                  </a:extLst>
                </p14:cNvPr>
                <p14:cNvContentPartPr/>
                <p14:nvPr/>
              </p14:nvContentPartPr>
              <p14:xfrm>
                <a:off x="6203729" y="376049"/>
                <a:ext cx="154800" cy="190440"/>
              </p14:xfrm>
            </p:contentPart>
          </mc:Choice>
          <mc:Fallback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0EF6A782-7EE5-FA23-1A57-6900647A6A8A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6194729" y="367049"/>
                  <a:ext cx="17244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6792EA59-95D4-1CCF-234E-EA2CF406114D}"/>
                    </a:ext>
                  </a:extLst>
                </p14:cNvPr>
                <p14:cNvContentPartPr/>
                <p14:nvPr/>
              </p14:nvContentPartPr>
              <p14:xfrm>
                <a:off x="6230729" y="279569"/>
                <a:ext cx="56160" cy="218880"/>
              </p14:xfrm>
            </p:contentPart>
          </mc:Choice>
          <mc:Fallback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6792EA59-95D4-1CCF-234E-EA2CF406114D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6222089" y="270569"/>
                  <a:ext cx="7380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DA5444B2-A43B-6504-7189-3F2B85B91735}"/>
                    </a:ext>
                  </a:extLst>
                </p14:cNvPr>
                <p14:cNvContentPartPr/>
                <p14:nvPr/>
              </p14:nvContentPartPr>
              <p14:xfrm>
                <a:off x="6407489" y="344369"/>
                <a:ext cx="230040" cy="352080"/>
              </p14:xfrm>
            </p:contentPart>
          </mc:Choice>
          <mc:Fallback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DA5444B2-A43B-6504-7189-3F2B85B91735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398849" y="335729"/>
                  <a:ext cx="247680" cy="36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235B3F4C-6D0B-525D-3DA0-2AF9F4382907}"/>
                    </a:ext>
                  </a:extLst>
                </p14:cNvPr>
                <p14:cNvContentPartPr/>
                <p14:nvPr/>
              </p14:nvContentPartPr>
              <p14:xfrm>
                <a:off x="6719609" y="386849"/>
                <a:ext cx="187920" cy="173520"/>
              </p14:xfrm>
            </p:contentPart>
          </mc:Choice>
          <mc:Fallback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235B3F4C-6D0B-525D-3DA0-2AF9F4382907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6710609" y="378209"/>
                  <a:ext cx="20556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886F94D9-4EBC-D229-A5D0-F335B90C5A0C}"/>
                    </a:ext>
                  </a:extLst>
                </p14:cNvPr>
                <p14:cNvContentPartPr/>
                <p14:nvPr/>
              </p14:nvContentPartPr>
              <p14:xfrm>
                <a:off x="6948569" y="378569"/>
                <a:ext cx="160920" cy="187200"/>
              </p14:xfrm>
            </p:contentPart>
          </mc:Choice>
          <mc:Fallback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886F94D9-4EBC-D229-A5D0-F335B90C5A0C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6939929" y="369569"/>
                  <a:ext cx="17856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8D2B436F-8F59-0B90-0A30-97DE9E117500}"/>
                    </a:ext>
                  </a:extLst>
                </p14:cNvPr>
                <p14:cNvContentPartPr/>
                <p14:nvPr/>
              </p14:nvContentPartPr>
              <p14:xfrm>
                <a:off x="7224689" y="393689"/>
                <a:ext cx="213840" cy="20556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8D2B436F-8F59-0B90-0A30-97DE9E11750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216049" y="384689"/>
                  <a:ext cx="23148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0776F2D6-DA91-D25D-5815-546668A6E6A0}"/>
                    </a:ext>
                  </a:extLst>
                </p14:cNvPr>
                <p14:cNvContentPartPr/>
                <p14:nvPr/>
              </p14:nvContentPartPr>
              <p14:xfrm>
                <a:off x="7521689" y="385409"/>
                <a:ext cx="350640" cy="20088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0776F2D6-DA91-D25D-5815-546668A6E6A0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7513049" y="376409"/>
                  <a:ext cx="368280" cy="218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B3CC3EA2-CAF1-0833-7293-32CF36D7D1CB}"/>
              </a:ext>
            </a:extLst>
          </p:cNvPr>
          <p:cNvGrpSpPr/>
          <p:nvPr/>
        </p:nvGrpSpPr>
        <p:grpSpPr>
          <a:xfrm>
            <a:off x="8435369" y="369929"/>
            <a:ext cx="261360" cy="189360"/>
            <a:chOff x="8435369" y="369929"/>
            <a:chExt cx="261360" cy="189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E9406125-7AED-7714-F448-C5A3E8FB732F}"/>
                    </a:ext>
                  </a:extLst>
                </p14:cNvPr>
                <p14:cNvContentPartPr/>
                <p14:nvPr/>
              </p14:nvContentPartPr>
              <p14:xfrm>
                <a:off x="8435369" y="373169"/>
                <a:ext cx="152640" cy="13536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E9406125-7AED-7714-F448-C5A3E8FB732F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8426369" y="364169"/>
                  <a:ext cx="17028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55AE963C-0C78-2C64-52B9-72F314EFFFD0}"/>
                    </a:ext>
                  </a:extLst>
                </p14:cNvPr>
                <p14:cNvContentPartPr/>
                <p14:nvPr/>
              </p14:nvContentPartPr>
              <p14:xfrm>
                <a:off x="8667569" y="369929"/>
                <a:ext cx="29160" cy="18936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55AE963C-0C78-2C64-52B9-72F314EFFFD0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8658569" y="361289"/>
                  <a:ext cx="46800" cy="20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DE639F2D-1FD6-6600-AD06-917CB45D35C4}"/>
              </a:ext>
            </a:extLst>
          </p:cNvPr>
          <p:cNvGrpSpPr/>
          <p:nvPr/>
        </p:nvGrpSpPr>
        <p:grpSpPr>
          <a:xfrm>
            <a:off x="9218369" y="252209"/>
            <a:ext cx="1545480" cy="393480"/>
            <a:chOff x="9218369" y="252209"/>
            <a:chExt cx="1545480" cy="393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15C3BC18-E451-E5A9-1B70-DF00D514384B}"/>
                    </a:ext>
                  </a:extLst>
                </p14:cNvPr>
                <p14:cNvContentPartPr/>
                <p14:nvPr/>
              </p14:nvContentPartPr>
              <p14:xfrm>
                <a:off x="9218369" y="351209"/>
                <a:ext cx="215640" cy="29448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15C3BC18-E451-E5A9-1B70-DF00D514384B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9209369" y="342569"/>
                  <a:ext cx="23328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FB917EAF-9E1D-E572-AB9B-F7235E395F43}"/>
                    </a:ext>
                  </a:extLst>
                </p14:cNvPr>
                <p14:cNvContentPartPr/>
                <p14:nvPr/>
              </p14:nvContentPartPr>
              <p14:xfrm>
                <a:off x="9516089" y="359129"/>
                <a:ext cx="168480" cy="17460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FB917EAF-9E1D-E572-AB9B-F7235E395F43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9507449" y="350129"/>
                  <a:ext cx="18612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09F27E75-41E1-663A-B609-19A167836A6E}"/>
                    </a:ext>
                  </a:extLst>
                </p14:cNvPr>
                <p14:cNvContentPartPr/>
                <p14:nvPr/>
              </p14:nvContentPartPr>
              <p14:xfrm>
                <a:off x="9783569" y="335009"/>
                <a:ext cx="146520" cy="210960"/>
              </p14:xfrm>
            </p:contentPart>
          </mc:Choice>
          <mc:Fallback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09F27E75-41E1-663A-B609-19A167836A6E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9774569" y="326009"/>
                  <a:ext cx="16416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868A4180-F21E-5A3F-4296-F0645876D6D4}"/>
                    </a:ext>
                  </a:extLst>
                </p14:cNvPr>
                <p14:cNvContentPartPr/>
                <p14:nvPr/>
              </p14:nvContentPartPr>
              <p14:xfrm>
                <a:off x="10039529" y="349049"/>
                <a:ext cx="37800" cy="227520"/>
              </p14:xfrm>
            </p:contentPart>
          </mc:Choice>
          <mc:Fallback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868A4180-F21E-5A3F-4296-F0645876D6D4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10030889" y="340049"/>
                  <a:ext cx="5544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0D2C857D-D080-7E5F-593A-36D4936C02F9}"/>
                    </a:ext>
                  </a:extLst>
                </p14:cNvPr>
                <p14:cNvContentPartPr/>
                <p14:nvPr/>
              </p14:nvContentPartPr>
              <p14:xfrm>
                <a:off x="10186769" y="340409"/>
                <a:ext cx="360" cy="221760"/>
              </p14:xfrm>
            </p:contentPart>
          </mc:Choice>
          <mc:Fallback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0D2C857D-D080-7E5F-593A-36D4936C02F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10178129" y="331769"/>
                  <a:ext cx="1800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B0E3B8C6-5456-76AD-3CB4-314C91D97172}"/>
                    </a:ext>
                  </a:extLst>
                </p14:cNvPr>
                <p14:cNvContentPartPr/>
                <p14:nvPr/>
              </p14:nvContentPartPr>
              <p14:xfrm>
                <a:off x="10160849" y="356249"/>
                <a:ext cx="164880" cy="190800"/>
              </p14:xfrm>
            </p:contentPart>
          </mc:Choice>
          <mc:Fallback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B0E3B8C6-5456-76AD-3CB4-314C91D97172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0151849" y="347609"/>
                  <a:ext cx="18252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9141A2CB-D25B-080D-BEF6-EF44249D491D}"/>
                    </a:ext>
                  </a:extLst>
                </p14:cNvPr>
                <p14:cNvContentPartPr/>
                <p14:nvPr/>
              </p14:nvContentPartPr>
              <p14:xfrm>
                <a:off x="10450649" y="402329"/>
                <a:ext cx="164880" cy="129600"/>
              </p14:xfrm>
            </p:contentPart>
          </mc:Choice>
          <mc:Fallback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9141A2CB-D25B-080D-BEF6-EF44249D491D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0442009" y="393329"/>
                  <a:ext cx="1825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7C9E7509-E179-A93E-C5A0-91B3609A6315}"/>
                    </a:ext>
                  </a:extLst>
                </p14:cNvPr>
                <p14:cNvContentPartPr/>
                <p14:nvPr/>
              </p14:nvContentPartPr>
              <p14:xfrm>
                <a:off x="10749449" y="434729"/>
                <a:ext cx="14400" cy="141480"/>
              </p14:xfrm>
            </p:contentPart>
          </mc:Choice>
          <mc:Fallback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7C9E7509-E179-A93E-C5A0-91B3609A6315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0740449" y="426089"/>
                  <a:ext cx="3204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05D0746F-93EA-07AE-A309-5C4720B5D73F}"/>
                    </a:ext>
                  </a:extLst>
                </p14:cNvPr>
                <p14:cNvContentPartPr/>
                <p14:nvPr/>
              </p14:nvContentPartPr>
              <p14:xfrm>
                <a:off x="10722449" y="252209"/>
                <a:ext cx="6840" cy="11880"/>
              </p14:xfrm>
            </p:contentPart>
          </mc:Choice>
          <mc:Fallback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05D0746F-93EA-07AE-A309-5C4720B5D73F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0713809" y="243209"/>
                  <a:ext cx="24480" cy="2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6D13C57F-627C-CC02-AD8D-DFD26AE87498}"/>
              </a:ext>
            </a:extLst>
          </p:cNvPr>
          <p:cNvGrpSpPr/>
          <p:nvPr/>
        </p:nvGrpSpPr>
        <p:grpSpPr>
          <a:xfrm>
            <a:off x="640649" y="842249"/>
            <a:ext cx="1432800" cy="568080"/>
            <a:chOff x="640649" y="842249"/>
            <a:chExt cx="1432800" cy="568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AED77590-CCC8-4805-5020-ED5D6B29626C}"/>
                    </a:ext>
                  </a:extLst>
                </p14:cNvPr>
                <p14:cNvContentPartPr/>
                <p14:nvPr/>
              </p14:nvContentPartPr>
              <p14:xfrm>
                <a:off x="640649" y="1031969"/>
                <a:ext cx="219960" cy="216000"/>
              </p14:xfrm>
            </p:contentPart>
          </mc:Choice>
          <mc:Fallback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AED77590-CCC8-4805-5020-ED5D6B29626C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632009" y="1023329"/>
                  <a:ext cx="23760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86066664-D176-A531-ACAA-2A7EC7EAF6C7}"/>
                    </a:ext>
                  </a:extLst>
                </p14:cNvPr>
                <p14:cNvContentPartPr/>
                <p14:nvPr/>
              </p14:nvContentPartPr>
              <p14:xfrm>
                <a:off x="928289" y="1045289"/>
                <a:ext cx="140040" cy="365040"/>
              </p14:xfrm>
            </p:contentPart>
          </mc:Choice>
          <mc:Fallback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86066664-D176-A531-ACAA-2A7EC7EAF6C7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919289" y="1036289"/>
                  <a:ext cx="157680" cy="38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CE7C16ED-D39F-F508-C427-31163C0C66D0}"/>
                    </a:ext>
                  </a:extLst>
                </p14:cNvPr>
                <p14:cNvContentPartPr/>
                <p14:nvPr/>
              </p14:nvContentPartPr>
              <p14:xfrm>
                <a:off x="1163369" y="1051049"/>
                <a:ext cx="1440" cy="172080"/>
              </p14:xfrm>
            </p:contentPart>
          </mc:Choice>
          <mc:Fallback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CE7C16ED-D39F-F508-C427-31163C0C66D0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154729" y="1042409"/>
                  <a:ext cx="1908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55D8C9C0-3631-8602-315D-39D01C12B9B5}"/>
                    </a:ext>
                  </a:extLst>
                </p14:cNvPr>
                <p14:cNvContentPartPr/>
                <p14:nvPr/>
              </p14:nvContentPartPr>
              <p14:xfrm>
                <a:off x="1264169" y="898409"/>
                <a:ext cx="190800" cy="302040"/>
              </p14:xfrm>
            </p:contentPart>
          </mc:Choice>
          <mc:Fallback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55D8C9C0-3631-8602-315D-39D01C12B9B5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255529" y="889409"/>
                  <a:ext cx="208440" cy="31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F9D496EE-9057-AD1F-EB18-6080D1E5D52C}"/>
                    </a:ext>
                  </a:extLst>
                </p14:cNvPr>
                <p14:cNvContentPartPr/>
                <p14:nvPr/>
              </p14:nvContentPartPr>
              <p14:xfrm>
                <a:off x="1540649" y="1059689"/>
                <a:ext cx="218520" cy="141840"/>
              </p14:xfrm>
            </p:contentPart>
          </mc:Choice>
          <mc:Fallback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F9D496EE-9057-AD1F-EB18-6080D1E5D52C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531649" y="1050689"/>
                  <a:ext cx="2361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C718701E-922C-4E62-5216-9F1D1C4AA2BD}"/>
                    </a:ext>
                  </a:extLst>
                </p14:cNvPr>
                <p14:cNvContentPartPr/>
                <p14:nvPr/>
              </p14:nvContentPartPr>
              <p14:xfrm>
                <a:off x="1532369" y="1028369"/>
                <a:ext cx="22680" cy="381960"/>
              </p14:xfrm>
            </p:contentPart>
          </mc:Choice>
          <mc:Fallback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C718701E-922C-4E62-5216-9F1D1C4AA2BD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523369" y="1019729"/>
                  <a:ext cx="40320" cy="39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0298754B-C617-43F6-9953-29189245EB67}"/>
                    </a:ext>
                  </a:extLst>
                </p14:cNvPr>
                <p14:cNvContentPartPr/>
                <p14:nvPr/>
              </p14:nvContentPartPr>
              <p14:xfrm>
                <a:off x="1794089" y="1038089"/>
                <a:ext cx="124560" cy="158040"/>
              </p14:xfrm>
            </p:contentPart>
          </mc:Choice>
          <mc:Fallback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0298754B-C617-43F6-9953-29189245EB67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785449" y="1029449"/>
                  <a:ext cx="1422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2BC961DA-6C78-A3AA-9052-D51C0547608B}"/>
                    </a:ext>
                  </a:extLst>
                </p14:cNvPr>
                <p14:cNvContentPartPr/>
                <p14:nvPr/>
              </p14:nvContentPartPr>
              <p14:xfrm>
                <a:off x="2005049" y="1039169"/>
                <a:ext cx="22320" cy="162720"/>
              </p14:xfrm>
            </p:contentPart>
          </mc:Choice>
          <mc:Fallback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2BC961DA-6C78-A3AA-9052-D51C0547608B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996049" y="1030529"/>
                  <a:ext cx="3996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9C773D1C-705C-FDEF-0AB4-A5AC986ADAD5}"/>
                    </a:ext>
                  </a:extLst>
                </p14:cNvPr>
                <p14:cNvContentPartPr/>
                <p14:nvPr/>
              </p14:nvContentPartPr>
              <p14:xfrm>
                <a:off x="2066609" y="842249"/>
                <a:ext cx="6840" cy="74880"/>
              </p14:xfrm>
            </p:contentPart>
          </mc:Choice>
          <mc:Fallback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9C773D1C-705C-FDEF-0AB4-A5AC986ADAD5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057609" y="833609"/>
                  <a:ext cx="24480" cy="92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6239B67-6804-B352-9E67-E2694485147C}"/>
              </a:ext>
            </a:extLst>
          </p:cNvPr>
          <p:cNvGrpSpPr/>
          <p:nvPr/>
        </p:nvGrpSpPr>
        <p:grpSpPr>
          <a:xfrm>
            <a:off x="2530289" y="983369"/>
            <a:ext cx="577080" cy="333000"/>
            <a:chOff x="2530289" y="983369"/>
            <a:chExt cx="577080" cy="333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14F1BBBC-4357-B16B-C0A7-E23B505EB1B7}"/>
                    </a:ext>
                  </a:extLst>
                </p14:cNvPr>
                <p14:cNvContentPartPr/>
                <p14:nvPr/>
              </p14:nvContentPartPr>
              <p14:xfrm>
                <a:off x="2536409" y="1052849"/>
                <a:ext cx="29160" cy="146880"/>
              </p14:xfrm>
            </p:contentPart>
          </mc:Choice>
          <mc:Fallback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14F1BBBC-4357-B16B-C0A7-E23B505EB1B7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527769" y="1043849"/>
                  <a:ext cx="468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6D1062CE-F71A-9E3B-2575-8A13452ECDB0}"/>
                    </a:ext>
                  </a:extLst>
                </p14:cNvPr>
                <p14:cNvContentPartPr/>
                <p14:nvPr/>
              </p14:nvContentPartPr>
              <p14:xfrm>
                <a:off x="2530289" y="1022609"/>
                <a:ext cx="178920" cy="293760"/>
              </p14:xfrm>
            </p:contentPart>
          </mc:Choice>
          <mc:Fallback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6D1062CE-F71A-9E3B-2575-8A13452ECDB0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2521289" y="1013609"/>
                  <a:ext cx="196560" cy="31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91D1AA9D-6918-DC1E-99E3-F22C79102DEC}"/>
                    </a:ext>
                  </a:extLst>
                </p14:cNvPr>
                <p14:cNvContentPartPr/>
                <p14:nvPr/>
              </p14:nvContentPartPr>
              <p14:xfrm>
                <a:off x="2795249" y="1010729"/>
                <a:ext cx="145800" cy="160920"/>
              </p14:xfrm>
            </p:contentPart>
          </mc:Choice>
          <mc:Fallback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91D1AA9D-6918-DC1E-99E3-F22C79102DEC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2786249" y="1002089"/>
                  <a:ext cx="16344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CF59754B-5FEA-C55C-7EEE-A2A3B6614787}"/>
                    </a:ext>
                  </a:extLst>
                </p14:cNvPr>
                <p14:cNvContentPartPr/>
                <p14:nvPr/>
              </p14:nvContentPartPr>
              <p14:xfrm>
                <a:off x="3008369" y="983369"/>
                <a:ext cx="99000" cy="15552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CF59754B-5FEA-C55C-7EEE-A2A3B6614787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999369" y="974369"/>
                  <a:ext cx="116640" cy="173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01F478F4-505A-902B-3B8E-95653FE1B33A}"/>
              </a:ext>
            </a:extLst>
          </p:cNvPr>
          <p:cNvGrpSpPr/>
          <p:nvPr/>
        </p:nvGrpSpPr>
        <p:grpSpPr>
          <a:xfrm>
            <a:off x="3540089" y="853049"/>
            <a:ext cx="1103760" cy="335520"/>
            <a:chOff x="3540089" y="853049"/>
            <a:chExt cx="1103760" cy="335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E477DC08-1184-C890-9529-560B003E3A4B}"/>
                    </a:ext>
                  </a:extLst>
                </p14:cNvPr>
                <p14:cNvContentPartPr/>
                <p14:nvPr/>
              </p14:nvContentPartPr>
              <p14:xfrm>
                <a:off x="3540089" y="957449"/>
                <a:ext cx="115200" cy="22284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E477DC08-1184-C890-9529-560B003E3A4B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531449" y="948449"/>
                  <a:ext cx="13284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C995386F-4FDF-94B1-425F-BA292565ED98}"/>
                    </a:ext>
                  </a:extLst>
                </p14:cNvPr>
                <p14:cNvContentPartPr/>
                <p14:nvPr/>
              </p14:nvContentPartPr>
              <p14:xfrm>
                <a:off x="3561689" y="853049"/>
                <a:ext cx="7560" cy="9360"/>
              </p14:xfrm>
            </p:contentPart>
          </mc:Choice>
          <mc:Fallback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C995386F-4FDF-94B1-425F-BA292565ED98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3553049" y="844409"/>
                  <a:ext cx="2520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2F82922F-2503-26B1-5098-E762EC05FBCA}"/>
                    </a:ext>
                  </a:extLst>
                </p14:cNvPr>
                <p14:cNvContentPartPr/>
                <p14:nvPr/>
              </p14:nvContentPartPr>
              <p14:xfrm>
                <a:off x="3766169" y="978689"/>
                <a:ext cx="146520" cy="209880"/>
              </p14:xfrm>
            </p:contentPart>
          </mc:Choice>
          <mc:Fallback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2F82922F-2503-26B1-5098-E762EC05FBCA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3757529" y="970049"/>
                  <a:ext cx="16416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B574EEB3-88FA-D106-19D5-ECD01433B178}"/>
                    </a:ext>
                  </a:extLst>
                </p14:cNvPr>
                <p14:cNvContentPartPr/>
                <p14:nvPr/>
              </p14:nvContentPartPr>
              <p14:xfrm>
                <a:off x="3752849" y="971849"/>
                <a:ext cx="181800" cy="191880"/>
              </p14:xfrm>
            </p:contentPart>
          </mc:Choice>
          <mc:Fallback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B574EEB3-88FA-D106-19D5-ECD01433B178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743849" y="963209"/>
                  <a:ext cx="19944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A07BBABD-0136-9126-8E86-1E3146129651}"/>
                    </a:ext>
                  </a:extLst>
                </p14:cNvPr>
                <p14:cNvContentPartPr/>
                <p14:nvPr/>
              </p14:nvContentPartPr>
              <p14:xfrm>
                <a:off x="4035449" y="996689"/>
                <a:ext cx="135000" cy="15336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A07BBABD-0136-9126-8E86-1E3146129651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026809" y="988049"/>
                  <a:ext cx="15264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36CE1D08-96E7-5C4C-0BCB-059780BF6D9D}"/>
                    </a:ext>
                  </a:extLst>
                </p14:cNvPr>
                <p14:cNvContentPartPr/>
                <p14:nvPr/>
              </p14:nvContentPartPr>
              <p14:xfrm>
                <a:off x="4245689" y="981209"/>
                <a:ext cx="146880" cy="166680"/>
              </p14:xfrm>
            </p:contentPart>
          </mc:Choice>
          <mc:Fallback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36CE1D08-96E7-5C4C-0BCB-059780BF6D9D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236689" y="972569"/>
                  <a:ext cx="16452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AD62B653-EC96-7DCF-19DF-D4C2BF3AC196}"/>
                    </a:ext>
                  </a:extLst>
                </p14:cNvPr>
                <p14:cNvContentPartPr/>
                <p14:nvPr/>
              </p14:nvContentPartPr>
              <p14:xfrm>
                <a:off x="4500209" y="951689"/>
                <a:ext cx="143640" cy="192960"/>
              </p14:xfrm>
            </p:contentPart>
          </mc:Choice>
          <mc:Fallback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AD62B653-EC96-7DCF-19DF-D4C2BF3AC196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491209" y="943049"/>
                  <a:ext cx="161280" cy="210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66887029-8B5E-E4A2-97AF-F9740DABEDA6}"/>
              </a:ext>
            </a:extLst>
          </p:cNvPr>
          <p:cNvGrpSpPr/>
          <p:nvPr/>
        </p:nvGrpSpPr>
        <p:grpSpPr>
          <a:xfrm>
            <a:off x="5299409" y="861689"/>
            <a:ext cx="2088000" cy="519480"/>
            <a:chOff x="5299409" y="861689"/>
            <a:chExt cx="2088000" cy="519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25C45CFC-C490-85AF-2737-C7DA76A09A12}"/>
                    </a:ext>
                  </a:extLst>
                </p14:cNvPr>
                <p14:cNvContentPartPr/>
                <p14:nvPr/>
              </p14:nvContentPartPr>
              <p14:xfrm>
                <a:off x="5299409" y="861689"/>
                <a:ext cx="168120" cy="336600"/>
              </p14:xfrm>
            </p:contentPart>
          </mc:Choice>
          <mc:Fallback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25C45CFC-C490-85AF-2737-C7DA76A09A12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5290409" y="853049"/>
                  <a:ext cx="185760" cy="35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6F664EA5-1BF1-4936-8E86-6B21548CDA6C}"/>
                    </a:ext>
                  </a:extLst>
                </p14:cNvPr>
                <p14:cNvContentPartPr/>
                <p14:nvPr/>
              </p14:nvContentPartPr>
              <p14:xfrm>
                <a:off x="5603609" y="1059689"/>
                <a:ext cx="21960" cy="164520"/>
              </p14:xfrm>
            </p:contentPart>
          </mc:Choice>
          <mc:Fallback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6F664EA5-1BF1-4936-8E86-6B21548CDA6C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5594609" y="1050689"/>
                  <a:ext cx="3960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718F3E93-C43A-0985-61D3-E23B557C5EA6}"/>
                    </a:ext>
                  </a:extLst>
                </p14:cNvPr>
                <p14:cNvContentPartPr/>
                <p14:nvPr/>
              </p14:nvContentPartPr>
              <p14:xfrm>
                <a:off x="5775689" y="1045649"/>
                <a:ext cx="301320" cy="163440"/>
              </p14:xfrm>
            </p:contentPart>
          </mc:Choice>
          <mc:Fallback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718F3E93-C43A-0985-61D3-E23B557C5EA6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5766689" y="1037009"/>
                  <a:ext cx="3189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EA6DD6F8-09A4-E1EF-2855-355EAEDF58DC}"/>
                    </a:ext>
                  </a:extLst>
                </p14:cNvPr>
                <p14:cNvContentPartPr/>
                <p14:nvPr/>
              </p14:nvContentPartPr>
              <p14:xfrm>
                <a:off x="6204089" y="1060769"/>
                <a:ext cx="153720" cy="320400"/>
              </p14:xfrm>
            </p:contentPart>
          </mc:Choice>
          <mc:Fallback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EA6DD6F8-09A4-E1EF-2855-355EAEDF58DC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6195449" y="1051769"/>
                  <a:ext cx="171360" cy="33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4FA447AE-5192-6FD9-B889-9D444E665D6C}"/>
                    </a:ext>
                  </a:extLst>
                </p14:cNvPr>
                <p14:cNvContentPartPr/>
                <p14:nvPr/>
              </p14:nvContentPartPr>
              <p14:xfrm>
                <a:off x="6480569" y="1020809"/>
                <a:ext cx="124560" cy="215640"/>
              </p14:xfrm>
            </p:contentPart>
          </mc:Choice>
          <mc:Fallback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4FA447AE-5192-6FD9-B889-9D444E665D6C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6471569" y="1012169"/>
                  <a:ext cx="14220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99BDC755-1737-F883-BA1E-3E9EBC23D714}"/>
                    </a:ext>
                  </a:extLst>
                </p14:cNvPr>
                <p14:cNvContentPartPr/>
                <p14:nvPr/>
              </p14:nvContentPartPr>
              <p14:xfrm>
                <a:off x="6483449" y="904529"/>
                <a:ext cx="360" cy="18720"/>
              </p14:xfrm>
            </p:contentPart>
          </mc:Choice>
          <mc:Fallback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99BDC755-1737-F883-BA1E-3E9EBC23D714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6474809" y="895529"/>
                  <a:ext cx="1800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45A89AA9-3396-6EB6-EDE0-3A9C9F6077C1}"/>
                    </a:ext>
                  </a:extLst>
                </p14:cNvPr>
                <p14:cNvContentPartPr/>
                <p14:nvPr/>
              </p14:nvContentPartPr>
              <p14:xfrm>
                <a:off x="6669569" y="1042409"/>
                <a:ext cx="202680" cy="203040"/>
              </p14:xfrm>
            </p:contentPart>
          </mc:Choice>
          <mc:Fallback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45A89AA9-3396-6EB6-EDE0-3A9C9F6077C1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6660569" y="1033769"/>
                  <a:ext cx="22032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1A40BE52-2D50-F734-CA6F-18359C03BFAF}"/>
                    </a:ext>
                  </a:extLst>
                </p14:cNvPr>
                <p14:cNvContentPartPr/>
                <p14:nvPr/>
              </p14:nvContentPartPr>
              <p14:xfrm>
                <a:off x="6952889" y="1036649"/>
                <a:ext cx="153360" cy="225000"/>
              </p14:xfrm>
            </p:contentPart>
          </mc:Choice>
          <mc:Fallback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1A40BE52-2D50-F734-CA6F-18359C03BFAF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6943889" y="1027649"/>
                  <a:ext cx="17100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98741C5E-7684-638D-6AE6-AB0DABF1854B}"/>
                    </a:ext>
                  </a:extLst>
                </p14:cNvPr>
                <p14:cNvContentPartPr/>
                <p14:nvPr/>
              </p14:nvContentPartPr>
              <p14:xfrm>
                <a:off x="7238369" y="1042049"/>
                <a:ext cx="149040" cy="208800"/>
              </p14:xfrm>
            </p:contentPart>
          </mc:Choice>
          <mc:Fallback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98741C5E-7684-638D-6AE6-AB0DABF1854B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7229729" y="1033049"/>
                  <a:ext cx="166680" cy="226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E42234B-75D6-E8C2-E264-95BC5B523CA1}"/>
                  </a:ext>
                </a:extLst>
              </p14:cNvPr>
              <p14:cNvContentPartPr/>
              <p14:nvPr/>
            </p14:nvContentPartPr>
            <p14:xfrm>
              <a:off x="8191649" y="863489"/>
              <a:ext cx="360" cy="1980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E42234B-75D6-E8C2-E264-95BC5B523CA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8183009" y="854489"/>
                <a:ext cx="18000" cy="37440"/>
              </a:xfrm>
              <a:prstGeom prst="rect">
                <a:avLst/>
              </a:prstGeom>
            </p:spPr>
          </p:pic>
        </mc:Fallback>
      </mc:AlternateContent>
      <p:grpSp>
        <p:nvGrpSpPr>
          <p:cNvPr id="122" name="Group 121">
            <a:extLst>
              <a:ext uri="{FF2B5EF4-FFF2-40B4-BE49-F238E27FC236}">
                <a16:creationId xmlns:a16="http://schemas.microsoft.com/office/drawing/2014/main" id="{12155F77-955D-4537-E6DB-38A15F515D77}"/>
              </a:ext>
            </a:extLst>
          </p:cNvPr>
          <p:cNvGrpSpPr/>
          <p:nvPr/>
        </p:nvGrpSpPr>
        <p:grpSpPr>
          <a:xfrm>
            <a:off x="7817969" y="998489"/>
            <a:ext cx="945000" cy="406080"/>
            <a:chOff x="7817969" y="998489"/>
            <a:chExt cx="945000" cy="406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29647F1E-3AA7-A967-3F50-F5D2EF3EE5DA}"/>
                    </a:ext>
                  </a:extLst>
                </p14:cNvPr>
                <p14:cNvContentPartPr/>
                <p14:nvPr/>
              </p14:nvContentPartPr>
              <p14:xfrm>
                <a:off x="7853249" y="1072289"/>
                <a:ext cx="236520" cy="130320"/>
              </p14:xfrm>
            </p:contentPart>
          </mc:Choice>
          <mc:Fallback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29647F1E-3AA7-A967-3F50-F5D2EF3EE5DA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7844609" y="1063649"/>
                  <a:ext cx="2541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94416238-DE75-A443-C63C-4215218CB95E}"/>
                    </a:ext>
                  </a:extLst>
                </p14:cNvPr>
                <p14:cNvContentPartPr/>
                <p14:nvPr/>
              </p14:nvContentPartPr>
              <p14:xfrm>
                <a:off x="7817969" y="998489"/>
                <a:ext cx="115200" cy="406080"/>
              </p14:xfrm>
            </p:contentPart>
          </mc:Choice>
          <mc:Fallback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94416238-DE75-A443-C63C-4215218CB95E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7808969" y="989489"/>
                  <a:ext cx="132840" cy="42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FF47C6CB-3FE8-234C-4DEB-CFE8185C4959}"/>
                    </a:ext>
                  </a:extLst>
                </p14:cNvPr>
                <p14:cNvContentPartPr/>
                <p14:nvPr/>
              </p14:nvContentPartPr>
              <p14:xfrm>
                <a:off x="8135849" y="1056449"/>
                <a:ext cx="138240" cy="140040"/>
              </p14:xfrm>
            </p:contentPart>
          </mc:Choice>
          <mc:Fallback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FF47C6CB-3FE8-234C-4DEB-CFE8185C4959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8126849" y="1047449"/>
                  <a:ext cx="15588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00376AA7-33DD-49CE-B942-263362A5D1AA}"/>
                    </a:ext>
                  </a:extLst>
                </p14:cNvPr>
                <p14:cNvContentPartPr/>
                <p14:nvPr/>
              </p14:nvContentPartPr>
              <p14:xfrm>
                <a:off x="8373809" y="1035929"/>
                <a:ext cx="131760" cy="174960"/>
              </p14:xfrm>
            </p:contentPart>
          </mc:Choice>
          <mc:Fallback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00376AA7-33DD-49CE-B942-263362A5D1AA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8364809" y="1027289"/>
                  <a:ext cx="14940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BC43E5EA-89F6-3A6C-C12C-274716E1C0A5}"/>
                    </a:ext>
                  </a:extLst>
                </p14:cNvPr>
                <p14:cNvContentPartPr/>
                <p14:nvPr/>
              </p14:nvContentPartPr>
              <p14:xfrm>
                <a:off x="8613929" y="1062569"/>
                <a:ext cx="149040" cy="157320"/>
              </p14:xfrm>
            </p:contentPart>
          </mc:Choice>
          <mc:Fallback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BC43E5EA-89F6-3A6C-C12C-274716E1C0A5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8605289" y="1053929"/>
                  <a:ext cx="166680" cy="174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E407DD8B-9B2A-202A-7BE7-13E352D1F1B4}"/>
              </a:ext>
            </a:extLst>
          </p:cNvPr>
          <p:cNvGrpSpPr/>
          <p:nvPr/>
        </p:nvGrpSpPr>
        <p:grpSpPr>
          <a:xfrm>
            <a:off x="9167249" y="1016849"/>
            <a:ext cx="648360" cy="214200"/>
            <a:chOff x="9167249" y="1016849"/>
            <a:chExt cx="648360" cy="214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06118275-A8DB-213B-5913-A63F39C9A939}"/>
                    </a:ext>
                  </a:extLst>
                </p14:cNvPr>
                <p14:cNvContentPartPr/>
                <p14:nvPr/>
              </p14:nvContentPartPr>
              <p14:xfrm>
                <a:off x="9167249" y="1016849"/>
                <a:ext cx="222480" cy="214200"/>
              </p14:xfrm>
            </p:contentPart>
          </mc:Choice>
          <mc:Fallback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06118275-A8DB-213B-5913-A63F39C9A939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9158609" y="1008209"/>
                  <a:ext cx="24012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38967540-BAF2-C251-7393-B2EBF04FC4F5}"/>
                    </a:ext>
                  </a:extLst>
                </p14:cNvPr>
                <p14:cNvContentPartPr/>
                <p14:nvPr/>
              </p14:nvContentPartPr>
              <p14:xfrm>
                <a:off x="9461009" y="1069409"/>
                <a:ext cx="146160" cy="143280"/>
              </p14:xfrm>
            </p:contentPart>
          </mc:Choice>
          <mc:Fallback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38967540-BAF2-C251-7393-B2EBF04FC4F5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9452009" y="1060769"/>
                  <a:ext cx="16380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2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1C8B6E28-DE9C-08EB-5349-0031F427EC6F}"/>
                    </a:ext>
                  </a:extLst>
                </p14:cNvPr>
                <p14:cNvContentPartPr/>
                <p14:nvPr/>
              </p14:nvContentPartPr>
              <p14:xfrm>
                <a:off x="9706889" y="1029449"/>
                <a:ext cx="108720" cy="176040"/>
              </p14:xfrm>
            </p:contentPart>
          </mc:Choice>
          <mc:Fallback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1C8B6E28-DE9C-08EB-5349-0031F427EC6F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9698249" y="1020809"/>
                  <a:ext cx="126360" cy="193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2C7ED02F-39C5-B77A-0FBE-06E9E566C69E}"/>
              </a:ext>
            </a:extLst>
          </p:cNvPr>
          <p:cNvGrpSpPr/>
          <p:nvPr/>
        </p:nvGrpSpPr>
        <p:grpSpPr>
          <a:xfrm>
            <a:off x="10273169" y="979049"/>
            <a:ext cx="1113120" cy="231120"/>
            <a:chOff x="10273169" y="979049"/>
            <a:chExt cx="1113120" cy="231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4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83C1364F-F3B7-5CC6-65F6-D19AA6D532D2}"/>
                    </a:ext>
                  </a:extLst>
                </p14:cNvPr>
                <p14:cNvContentPartPr/>
                <p14:nvPr/>
              </p14:nvContentPartPr>
              <p14:xfrm>
                <a:off x="10273169" y="979049"/>
                <a:ext cx="134280" cy="231120"/>
              </p14:xfrm>
            </p:contentPart>
          </mc:Choice>
          <mc:Fallback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83C1364F-F3B7-5CC6-65F6-D19AA6D532D2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0264529" y="970409"/>
                  <a:ext cx="15192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F5EA4F3D-34B4-6AEF-FC16-FC67819D2DEF}"/>
                    </a:ext>
                  </a:extLst>
                </p14:cNvPr>
                <p14:cNvContentPartPr/>
                <p14:nvPr/>
              </p14:nvContentPartPr>
              <p14:xfrm>
                <a:off x="10466489" y="1035929"/>
                <a:ext cx="159120" cy="174240"/>
              </p14:xfrm>
            </p:contentPart>
          </mc:Choice>
          <mc:Fallback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F5EA4F3D-34B4-6AEF-FC16-FC67819D2DEF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0457849" y="1026929"/>
                  <a:ext cx="17676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A2D5F1BF-9759-AB56-A263-C7B3902E294E}"/>
                    </a:ext>
                  </a:extLst>
                </p14:cNvPr>
                <p14:cNvContentPartPr/>
                <p14:nvPr/>
              </p14:nvContentPartPr>
              <p14:xfrm>
                <a:off x="10623809" y="1035209"/>
                <a:ext cx="5760" cy="164880"/>
              </p14:xfrm>
            </p:contentPart>
          </mc:Choice>
          <mc:Fallback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A2D5F1BF-9759-AB56-A263-C7B3902E294E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0614809" y="1026209"/>
                  <a:ext cx="2340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4FA661A6-9A1F-4292-5B9F-05FF8FE359C0}"/>
                    </a:ext>
                  </a:extLst>
                </p14:cNvPr>
                <p14:cNvContentPartPr/>
                <p14:nvPr/>
              </p14:nvContentPartPr>
              <p14:xfrm>
                <a:off x="10745849" y="1031969"/>
                <a:ext cx="132840" cy="164520"/>
              </p14:xfrm>
            </p:contentPart>
          </mc:Choice>
          <mc:Fallback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4FA661A6-9A1F-4292-5B9F-05FF8FE359C0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0737209" y="1023329"/>
                  <a:ext cx="15048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4BB38CE4-2DD5-FD87-8791-C531F9889EC5}"/>
                    </a:ext>
                  </a:extLst>
                </p14:cNvPr>
                <p14:cNvContentPartPr/>
                <p14:nvPr/>
              </p14:nvContentPartPr>
              <p14:xfrm>
                <a:off x="10965449" y="1003169"/>
                <a:ext cx="212400" cy="199080"/>
              </p14:xfrm>
            </p:contentPart>
          </mc:Choice>
          <mc:Fallback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4BB38CE4-2DD5-FD87-8791-C531F9889EC5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0956449" y="994529"/>
                  <a:ext cx="23004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9007EF72-0F82-2390-3927-0FB91BD24C6F}"/>
                    </a:ext>
                  </a:extLst>
                </p14:cNvPr>
                <p14:cNvContentPartPr/>
                <p14:nvPr/>
              </p14:nvContentPartPr>
              <p14:xfrm>
                <a:off x="11227529" y="1051409"/>
                <a:ext cx="158760" cy="147240"/>
              </p14:xfrm>
            </p:contentPart>
          </mc:Choice>
          <mc:Fallback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9007EF72-0F82-2390-3927-0FB91BD24C6F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1218889" y="1042769"/>
                  <a:ext cx="176400" cy="164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5F95C3F9-4EDA-5C68-E692-0733BE77B7B9}"/>
                  </a:ext>
                </a:extLst>
              </p14:cNvPr>
              <p14:cNvContentPartPr/>
              <p14:nvPr/>
            </p14:nvContentPartPr>
            <p14:xfrm>
              <a:off x="11267129" y="840809"/>
              <a:ext cx="20520" cy="3780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5F95C3F9-4EDA-5C68-E692-0733BE77B7B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1258129" y="831809"/>
                <a:ext cx="38160" cy="55440"/>
              </a:xfrm>
              <a:prstGeom prst="rect">
                <a:avLst/>
              </a:prstGeom>
            </p:spPr>
          </p:pic>
        </mc:Fallback>
      </mc:AlternateContent>
      <p:grpSp>
        <p:nvGrpSpPr>
          <p:cNvPr id="119" name="Group 118">
            <a:extLst>
              <a:ext uri="{FF2B5EF4-FFF2-40B4-BE49-F238E27FC236}">
                <a16:creationId xmlns:a16="http://schemas.microsoft.com/office/drawing/2014/main" id="{3BC1CA41-1C8C-61C0-91B7-628EB4F0D05F}"/>
              </a:ext>
            </a:extLst>
          </p:cNvPr>
          <p:cNvGrpSpPr/>
          <p:nvPr/>
        </p:nvGrpSpPr>
        <p:grpSpPr>
          <a:xfrm>
            <a:off x="686369" y="1612649"/>
            <a:ext cx="726480" cy="279000"/>
            <a:chOff x="686369" y="1612649"/>
            <a:chExt cx="726480" cy="279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D3415ECD-CF11-B412-F201-A8EB704595CC}"/>
                    </a:ext>
                  </a:extLst>
                </p14:cNvPr>
                <p14:cNvContentPartPr/>
                <p14:nvPr/>
              </p14:nvContentPartPr>
              <p14:xfrm>
                <a:off x="686369" y="1690769"/>
                <a:ext cx="170280" cy="46080"/>
              </p14:xfrm>
            </p:contentPart>
          </mc:Choice>
          <mc:Fallback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D3415ECD-CF11-B412-F201-A8EB704595CC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677729" y="1681769"/>
                  <a:ext cx="18792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B363408E-A61D-300A-837A-977D8B953FBE}"/>
                    </a:ext>
                  </a:extLst>
                </p14:cNvPr>
                <p14:cNvContentPartPr/>
                <p14:nvPr/>
              </p14:nvContentPartPr>
              <p14:xfrm>
                <a:off x="779249" y="1691489"/>
                <a:ext cx="18000" cy="200160"/>
              </p14:xfrm>
            </p:contentPart>
          </mc:Choice>
          <mc:Fallback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B363408E-A61D-300A-837A-977D8B953FBE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770249" y="1682849"/>
                  <a:ext cx="3564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8D95316F-151B-C60C-7FD3-7DB7F2288795}"/>
                    </a:ext>
                  </a:extLst>
                </p14:cNvPr>
                <p14:cNvContentPartPr/>
                <p14:nvPr/>
              </p14:nvContentPartPr>
              <p14:xfrm>
                <a:off x="890129" y="1728209"/>
                <a:ext cx="132480" cy="144360"/>
              </p14:xfrm>
            </p:contentPart>
          </mc:Choice>
          <mc:Fallback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8D95316F-151B-C60C-7FD3-7DB7F2288795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881489" y="1719569"/>
                  <a:ext cx="15012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EEFA5F77-C856-FC6E-9F45-EE11D9C92BC1}"/>
                    </a:ext>
                  </a:extLst>
                </p14:cNvPr>
                <p14:cNvContentPartPr/>
                <p14:nvPr/>
              </p14:nvContentPartPr>
              <p14:xfrm>
                <a:off x="1076969" y="1682129"/>
                <a:ext cx="117720" cy="169920"/>
              </p14:xfrm>
            </p:contentPart>
          </mc:Choice>
          <mc:Fallback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EEFA5F77-C856-FC6E-9F45-EE11D9C92BC1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068329" y="1673129"/>
                  <a:ext cx="13536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28AC9313-5D88-B666-E761-AD4EA6F19EB7}"/>
                    </a:ext>
                  </a:extLst>
                </p14:cNvPr>
                <p14:cNvContentPartPr/>
                <p14:nvPr/>
              </p14:nvContentPartPr>
              <p14:xfrm>
                <a:off x="1274249" y="1612649"/>
                <a:ext cx="138600" cy="221040"/>
              </p14:xfrm>
            </p:contentPart>
          </mc:Choice>
          <mc:Fallback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28AC9313-5D88-B666-E761-AD4EA6F19EB7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265609" y="1604009"/>
                  <a:ext cx="156240" cy="238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CE7ACB4F-CFB8-87E4-F836-FD1FD9CBEA6D}"/>
              </a:ext>
            </a:extLst>
          </p:cNvPr>
          <p:cNvGrpSpPr/>
          <p:nvPr/>
        </p:nvGrpSpPr>
        <p:grpSpPr>
          <a:xfrm>
            <a:off x="1858169" y="1648649"/>
            <a:ext cx="546480" cy="207360"/>
            <a:chOff x="1858169" y="1648649"/>
            <a:chExt cx="546480" cy="207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8A3A3883-9AE3-CFDE-7FBE-8088524BD9B3}"/>
                    </a:ext>
                  </a:extLst>
                </p14:cNvPr>
                <p14:cNvContentPartPr/>
                <p14:nvPr/>
              </p14:nvContentPartPr>
              <p14:xfrm>
                <a:off x="1867889" y="1650089"/>
                <a:ext cx="5760" cy="205920"/>
              </p14:xfrm>
            </p:contentPart>
          </mc:Choice>
          <mc:Fallback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8A3A3883-9AE3-CFDE-7FBE-8088524BD9B3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859249" y="1641449"/>
                  <a:ext cx="2340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C642512A-6E0E-EDAE-DDA9-30C130B205A7}"/>
                    </a:ext>
                  </a:extLst>
                </p14:cNvPr>
                <p14:cNvContentPartPr/>
                <p14:nvPr/>
              </p14:nvContentPartPr>
              <p14:xfrm>
                <a:off x="1858169" y="1672769"/>
                <a:ext cx="174600" cy="171000"/>
              </p14:xfrm>
            </p:contentPart>
          </mc:Choice>
          <mc:Fallback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C642512A-6E0E-EDAE-DDA9-30C130B205A7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1849529" y="1664129"/>
                  <a:ext cx="19224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7DC4EA0A-9CD7-EAEE-D262-427283C1173E}"/>
                    </a:ext>
                  </a:extLst>
                </p14:cNvPr>
                <p14:cNvContentPartPr/>
                <p14:nvPr/>
              </p14:nvContentPartPr>
              <p14:xfrm>
                <a:off x="2132849" y="1648649"/>
                <a:ext cx="271800" cy="168480"/>
              </p14:xfrm>
            </p:contentPart>
          </mc:Choice>
          <mc:Fallback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7DC4EA0A-9CD7-EAEE-D262-427283C1173E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2123849" y="1640009"/>
                  <a:ext cx="289440" cy="186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1DF4CA5C-EF90-9604-0C78-C6766FE0E1A0}"/>
              </a:ext>
            </a:extLst>
          </p:cNvPr>
          <p:cNvGrpSpPr/>
          <p:nvPr/>
        </p:nvGrpSpPr>
        <p:grpSpPr>
          <a:xfrm>
            <a:off x="2872649" y="1634969"/>
            <a:ext cx="477360" cy="213120"/>
            <a:chOff x="2872649" y="1634969"/>
            <a:chExt cx="477360" cy="213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2BEB2FF1-4BFA-B223-A82F-634C4B661DAA}"/>
                    </a:ext>
                  </a:extLst>
                </p14:cNvPr>
                <p14:cNvContentPartPr/>
                <p14:nvPr/>
              </p14:nvContentPartPr>
              <p14:xfrm>
                <a:off x="2872649" y="1634969"/>
                <a:ext cx="239760" cy="178200"/>
              </p14:xfrm>
            </p:contentPart>
          </mc:Choice>
          <mc:Fallback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2BEB2FF1-4BFA-B223-A82F-634C4B661DAA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2863649" y="1625969"/>
                  <a:ext cx="25740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9E53FD9B-744C-22A5-E8CA-2DC3BA519D1B}"/>
                    </a:ext>
                  </a:extLst>
                </p14:cNvPr>
                <p14:cNvContentPartPr/>
                <p14:nvPr/>
              </p14:nvContentPartPr>
              <p14:xfrm>
                <a:off x="3208169" y="1655489"/>
                <a:ext cx="141840" cy="192600"/>
              </p14:xfrm>
            </p:contentPart>
          </mc:Choice>
          <mc:Fallback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9E53FD9B-744C-22A5-E8CA-2DC3BA519D1B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3199169" y="1646489"/>
                  <a:ext cx="159480" cy="210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52B98AC7-0348-2DC6-8F85-AA4DB9DDCC15}"/>
              </a:ext>
            </a:extLst>
          </p:cNvPr>
          <p:cNvGrpSpPr/>
          <p:nvPr/>
        </p:nvGrpSpPr>
        <p:grpSpPr>
          <a:xfrm>
            <a:off x="3859409" y="1421129"/>
            <a:ext cx="1519200" cy="582120"/>
            <a:chOff x="3859409" y="1421129"/>
            <a:chExt cx="1519200" cy="582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CFBB87B0-C313-5A8E-74E8-79D5908571A3}"/>
                    </a:ext>
                  </a:extLst>
                </p14:cNvPr>
                <p14:cNvContentPartPr/>
                <p14:nvPr/>
              </p14:nvContentPartPr>
              <p14:xfrm>
                <a:off x="3887129" y="1661969"/>
                <a:ext cx="226080" cy="129600"/>
              </p14:xfrm>
            </p:contentPart>
          </mc:Choice>
          <mc:Fallback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CFBB87B0-C313-5A8E-74E8-79D5908571A3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3878129" y="1652969"/>
                  <a:ext cx="2437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FE1D0C55-5D8B-A305-ABE3-C15E9C5A2732}"/>
                    </a:ext>
                  </a:extLst>
                </p14:cNvPr>
                <p14:cNvContentPartPr/>
                <p14:nvPr/>
              </p14:nvContentPartPr>
              <p14:xfrm>
                <a:off x="3859409" y="1546049"/>
                <a:ext cx="25200" cy="457200"/>
              </p14:xfrm>
            </p:contentPart>
          </mc:Choice>
          <mc:Fallback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FE1D0C55-5D8B-A305-ABE3-C15E9C5A2732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850769" y="1537409"/>
                  <a:ext cx="42840" cy="47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56F9266E-9739-88BB-9BAA-D45C4B301AD5}"/>
                    </a:ext>
                  </a:extLst>
                </p14:cNvPr>
                <p14:cNvContentPartPr/>
                <p14:nvPr/>
              </p14:nvContentPartPr>
              <p14:xfrm>
                <a:off x="4141649" y="1645769"/>
                <a:ext cx="164880" cy="160200"/>
              </p14:xfrm>
            </p:contentPart>
          </mc:Choice>
          <mc:Fallback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56F9266E-9739-88BB-9BAA-D45C4B301AD5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4132649" y="1636769"/>
                  <a:ext cx="18252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4CE96E75-AA80-CDC7-7A9A-D08B5FD807D6}"/>
                    </a:ext>
                  </a:extLst>
                </p14:cNvPr>
                <p14:cNvContentPartPr/>
                <p14:nvPr/>
              </p14:nvContentPartPr>
              <p14:xfrm>
                <a:off x="4351529" y="1617689"/>
                <a:ext cx="169920" cy="192960"/>
              </p14:xfrm>
            </p:contentPart>
          </mc:Choice>
          <mc:Fallback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4CE96E75-AA80-CDC7-7A9A-D08B5FD807D6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4342889" y="1608689"/>
                  <a:ext cx="18756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578AB984-C06E-840D-9518-D2F9892AAC6B}"/>
                    </a:ext>
                  </a:extLst>
                </p14:cNvPr>
                <p14:cNvContentPartPr/>
                <p14:nvPr/>
              </p14:nvContentPartPr>
              <p14:xfrm>
                <a:off x="4602449" y="1640369"/>
                <a:ext cx="154440" cy="174240"/>
              </p14:xfrm>
            </p:contentPart>
          </mc:Choice>
          <mc:Fallback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578AB984-C06E-840D-9518-D2F9892AAC6B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4593809" y="1631729"/>
                  <a:ext cx="17208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509EC8DC-FD0C-2121-9BFD-A9A1B8714AE2}"/>
                    </a:ext>
                  </a:extLst>
                </p14:cNvPr>
                <p14:cNvContentPartPr/>
                <p14:nvPr/>
              </p14:nvContentPartPr>
              <p14:xfrm>
                <a:off x="4761569" y="1665929"/>
                <a:ext cx="21600" cy="174960"/>
              </p14:xfrm>
            </p:contentPart>
          </mc:Choice>
          <mc:Fallback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509EC8DC-FD0C-2121-9BFD-A9A1B8714AE2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4752569" y="1656929"/>
                  <a:ext cx="3924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2489F6AC-B6B4-47A0-159C-0E798DAC9182}"/>
                    </a:ext>
                  </a:extLst>
                </p14:cNvPr>
                <p14:cNvContentPartPr/>
                <p14:nvPr/>
              </p14:nvContentPartPr>
              <p14:xfrm>
                <a:off x="4674449" y="1421129"/>
                <a:ext cx="23040" cy="80640"/>
              </p14:xfrm>
            </p:contentPart>
          </mc:Choice>
          <mc:Fallback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2489F6AC-B6B4-47A0-159C-0E798DAC9182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4665449" y="1412489"/>
                  <a:ext cx="4068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EA30A1AC-5675-7E2B-972C-5B89741A437A}"/>
                    </a:ext>
                  </a:extLst>
                </p14:cNvPr>
                <p14:cNvContentPartPr/>
                <p14:nvPr/>
              </p14:nvContentPartPr>
              <p14:xfrm>
                <a:off x="4893329" y="1472969"/>
                <a:ext cx="148680" cy="331200"/>
              </p14:xfrm>
            </p:contentPart>
          </mc:Choice>
          <mc:Fallback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EA30A1AC-5675-7E2B-972C-5B89741A437A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4884689" y="1464329"/>
                  <a:ext cx="166320" cy="34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8F074B8E-CC7C-6886-C131-387D3F33E65D}"/>
                    </a:ext>
                  </a:extLst>
                </p14:cNvPr>
                <p14:cNvContentPartPr/>
                <p14:nvPr/>
              </p14:nvContentPartPr>
              <p14:xfrm>
                <a:off x="5166209" y="1643249"/>
                <a:ext cx="212400" cy="20196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8F074B8E-CC7C-6886-C131-387D3F33E65D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5157569" y="1634609"/>
                  <a:ext cx="230040" cy="219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0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5929CA1D-F61F-C93E-DFF5-F7BA3FC8A52D}"/>
                  </a:ext>
                </a:extLst>
              </p14:cNvPr>
              <p14:cNvContentPartPr/>
              <p14:nvPr/>
            </p14:nvContentPartPr>
            <p14:xfrm>
              <a:off x="5552849" y="1826849"/>
              <a:ext cx="12600" cy="6840"/>
            </p14:xfrm>
          </p:contentPart>
        </mc:Choice>
        <mc:Fallback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5929CA1D-F61F-C93E-DFF5-F7BA3FC8A52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5544209" y="1817849"/>
                <a:ext cx="302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3245A02-A6CC-4E81-FCB6-B49301D645F2}"/>
                  </a:ext>
                </a:extLst>
              </p14:cNvPr>
              <p14:cNvContentPartPr/>
              <p14:nvPr/>
            </p14:nvContentPartPr>
            <p14:xfrm>
              <a:off x="1506809" y="2332649"/>
              <a:ext cx="290880" cy="312480"/>
            </p14:xfrm>
          </p:contentPart>
        </mc:Choice>
        <mc:Fallback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3245A02-A6CC-4E81-FCB6-B49301D645F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98169" y="2323649"/>
                <a:ext cx="3085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1226F88-0F33-E495-AA6B-FA9174AC721D}"/>
                  </a:ext>
                </a:extLst>
              </p14:cNvPr>
              <p14:cNvContentPartPr/>
              <p14:nvPr/>
            </p14:nvContentPartPr>
            <p14:xfrm>
              <a:off x="2026649" y="2599049"/>
              <a:ext cx="54000" cy="139680"/>
            </p14:xfrm>
          </p:contentPart>
        </mc:Choice>
        <mc:Fallback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1226F88-0F33-E495-AA6B-FA9174AC721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2018009" y="2590409"/>
                <a:ext cx="7164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BF2D5E5E-5D42-CCF1-CF20-7A014B42913A}"/>
                  </a:ext>
                </a:extLst>
              </p14:cNvPr>
              <p14:cNvContentPartPr/>
              <p14:nvPr/>
            </p14:nvContentPartPr>
            <p14:xfrm>
              <a:off x="2455409" y="2349209"/>
              <a:ext cx="263520" cy="25776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BF2D5E5E-5D42-CCF1-CF20-7A014B42913A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2446769" y="2340209"/>
                <a:ext cx="28116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8944C1E-50F1-BA46-AF38-052D35492F47}"/>
                  </a:ext>
                </a:extLst>
              </p14:cNvPr>
              <p14:cNvContentPartPr/>
              <p14:nvPr/>
            </p14:nvContentPartPr>
            <p14:xfrm>
              <a:off x="3078209" y="2600489"/>
              <a:ext cx="76320" cy="155880"/>
            </p14:xfrm>
          </p:contentPart>
        </mc:Choice>
        <mc:Fallback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8944C1E-50F1-BA46-AF38-052D35492F4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069209" y="2591489"/>
                <a:ext cx="93960" cy="173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34" name="Group 133">
            <a:extLst>
              <a:ext uri="{FF2B5EF4-FFF2-40B4-BE49-F238E27FC236}">
                <a16:creationId xmlns:a16="http://schemas.microsoft.com/office/drawing/2014/main" id="{15E7E18C-663B-C4AD-199F-4DC48BD6FF36}"/>
              </a:ext>
            </a:extLst>
          </p:cNvPr>
          <p:cNvGrpSpPr/>
          <p:nvPr/>
        </p:nvGrpSpPr>
        <p:grpSpPr>
          <a:xfrm>
            <a:off x="3535409" y="2340569"/>
            <a:ext cx="485280" cy="424440"/>
            <a:chOff x="3535409" y="2340569"/>
            <a:chExt cx="485280" cy="424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99D20A08-02BE-6D9D-5317-339DCEFE85BD}"/>
                    </a:ext>
                  </a:extLst>
                </p14:cNvPr>
                <p14:cNvContentPartPr/>
                <p14:nvPr/>
              </p14:nvContentPartPr>
              <p14:xfrm>
                <a:off x="3535409" y="2340569"/>
                <a:ext cx="243360" cy="279720"/>
              </p14:xfrm>
            </p:contentPart>
          </mc:Choice>
          <mc:Fallback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99D20A08-02BE-6D9D-5317-339DCEFE85BD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3526769" y="2331569"/>
                  <a:ext cx="261000" cy="29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F9E30DAB-0A40-5C80-2B83-AA416E3F7271}"/>
                    </a:ext>
                  </a:extLst>
                </p14:cNvPr>
                <p14:cNvContentPartPr/>
                <p14:nvPr/>
              </p14:nvContentPartPr>
              <p14:xfrm>
                <a:off x="3904049" y="2625329"/>
                <a:ext cx="116640" cy="139680"/>
              </p14:xfrm>
            </p:contentPart>
          </mc:Choice>
          <mc:Fallback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F9E30DAB-0A40-5C80-2B83-AA416E3F7271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3895409" y="2616689"/>
                  <a:ext cx="134280" cy="157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2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A8A4E90-47FC-6AA2-664F-39007FAF3D72}"/>
                  </a:ext>
                </a:extLst>
              </p14:cNvPr>
              <p14:cNvContentPartPr/>
              <p14:nvPr/>
            </p14:nvContentPartPr>
            <p14:xfrm>
              <a:off x="4354769" y="2327609"/>
              <a:ext cx="275040" cy="316080"/>
            </p14:xfrm>
          </p:contentPart>
        </mc:Choice>
        <mc:Fallback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A8A4E90-47FC-6AA2-664F-39007FAF3D7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4345769" y="2318609"/>
                <a:ext cx="29268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15F25E5-1153-1A3A-F6B0-202DCC31A6B8}"/>
                  </a:ext>
                </a:extLst>
              </p14:cNvPr>
              <p14:cNvContentPartPr/>
              <p14:nvPr/>
            </p14:nvContentPartPr>
            <p14:xfrm>
              <a:off x="4981889" y="2632169"/>
              <a:ext cx="85320" cy="124560"/>
            </p14:xfrm>
          </p:contentPart>
        </mc:Choice>
        <mc:Fallback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15F25E5-1153-1A3A-F6B0-202DCC31A6B8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4973249" y="2623169"/>
                <a:ext cx="102960" cy="142200"/>
              </a:xfrm>
              <a:prstGeom prst="rect">
                <a:avLst/>
              </a:prstGeom>
            </p:spPr>
          </p:pic>
        </mc:Fallback>
      </mc:AlternateContent>
      <p:grpSp>
        <p:nvGrpSpPr>
          <p:cNvPr id="133" name="Group 132">
            <a:extLst>
              <a:ext uri="{FF2B5EF4-FFF2-40B4-BE49-F238E27FC236}">
                <a16:creationId xmlns:a16="http://schemas.microsoft.com/office/drawing/2014/main" id="{71ADD544-AB6C-9BF6-FAB9-3127FD93A30E}"/>
              </a:ext>
            </a:extLst>
          </p:cNvPr>
          <p:cNvGrpSpPr/>
          <p:nvPr/>
        </p:nvGrpSpPr>
        <p:grpSpPr>
          <a:xfrm>
            <a:off x="5375009" y="2326529"/>
            <a:ext cx="269280" cy="290520"/>
            <a:chOff x="5375009" y="2326529"/>
            <a:chExt cx="269280" cy="290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0B8FE411-52E1-082D-B32C-203CD8CBDBC6}"/>
                    </a:ext>
                  </a:extLst>
                </p14:cNvPr>
                <p14:cNvContentPartPr/>
                <p14:nvPr/>
              </p14:nvContentPartPr>
              <p14:xfrm>
                <a:off x="5375009" y="2326529"/>
                <a:ext cx="218160" cy="290520"/>
              </p14:xfrm>
            </p:contentPart>
          </mc:Choice>
          <mc:Fallback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0B8FE411-52E1-082D-B32C-203CD8CBDBC6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5366009" y="2317529"/>
                  <a:ext cx="235800" cy="30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666E8B0D-E137-DC9C-7368-9A50570AC1EE}"/>
                    </a:ext>
                  </a:extLst>
                </p14:cNvPr>
                <p14:cNvContentPartPr/>
                <p14:nvPr/>
              </p14:nvContentPartPr>
              <p14:xfrm>
                <a:off x="5480489" y="2503649"/>
                <a:ext cx="163800" cy="3600"/>
              </p14:xfrm>
            </p:contentPart>
          </mc:Choice>
          <mc:Fallback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666E8B0D-E137-DC9C-7368-9A50570AC1EE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5471489" y="2494649"/>
                  <a:ext cx="181440" cy="21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28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16E7BBD8-4810-3D55-944E-95ED8B647284}"/>
                  </a:ext>
                </a:extLst>
              </p14:cNvPr>
              <p14:cNvContentPartPr/>
              <p14:nvPr/>
            </p14:nvContentPartPr>
            <p14:xfrm>
              <a:off x="5904209" y="2597969"/>
              <a:ext cx="110160" cy="161640"/>
            </p14:xfrm>
          </p:contentPart>
        </mc:Choice>
        <mc:Fallback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16E7BBD8-4810-3D55-944E-95ED8B647284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5895209" y="2589329"/>
                <a:ext cx="127800" cy="179280"/>
              </a:xfrm>
              <a:prstGeom prst="rect">
                <a:avLst/>
              </a:prstGeom>
            </p:spPr>
          </p:pic>
        </mc:Fallback>
      </mc:AlternateContent>
      <p:grpSp>
        <p:nvGrpSpPr>
          <p:cNvPr id="142" name="Group 141">
            <a:extLst>
              <a:ext uri="{FF2B5EF4-FFF2-40B4-BE49-F238E27FC236}">
                <a16:creationId xmlns:a16="http://schemas.microsoft.com/office/drawing/2014/main" id="{37854C50-E18B-B3FB-C21D-DD779976DE9F}"/>
              </a:ext>
            </a:extLst>
          </p:cNvPr>
          <p:cNvGrpSpPr/>
          <p:nvPr/>
        </p:nvGrpSpPr>
        <p:grpSpPr>
          <a:xfrm>
            <a:off x="6325409" y="2329769"/>
            <a:ext cx="631800" cy="313200"/>
            <a:chOff x="6325409" y="2329769"/>
            <a:chExt cx="631800" cy="313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22B2AFED-3142-6FEC-07AF-83E1F7EDCED6}"/>
                    </a:ext>
                  </a:extLst>
                </p14:cNvPr>
                <p14:cNvContentPartPr/>
                <p14:nvPr/>
              </p14:nvContentPartPr>
              <p14:xfrm>
                <a:off x="6325409" y="2347049"/>
                <a:ext cx="226440" cy="295920"/>
              </p14:xfrm>
            </p:contentPart>
          </mc:Choice>
          <mc:Fallback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22B2AFED-3142-6FEC-07AF-83E1F7EDCED6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6316769" y="2338049"/>
                  <a:ext cx="24408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40A9AB3A-D451-2EEB-D0AA-1CD507157D57}"/>
                    </a:ext>
                  </a:extLst>
                </p14:cNvPr>
                <p14:cNvContentPartPr/>
                <p14:nvPr/>
              </p14:nvContentPartPr>
              <p14:xfrm>
                <a:off x="6691889" y="2329769"/>
                <a:ext cx="265320" cy="286560"/>
              </p14:xfrm>
            </p:contentPart>
          </mc:Choice>
          <mc:Fallback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40A9AB3A-D451-2EEB-D0AA-1CD507157D57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6683249" y="2320769"/>
                  <a:ext cx="282960" cy="304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34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E7E09C7-52C2-109A-4E26-A0FD3A7749C3}"/>
                  </a:ext>
                </a:extLst>
              </p14:cNvPr>
              <p14:cNvContentPartPr/>
              <p14:nvPr/>
            </p14:nvContentPartPr>
            <p14:xfrm>
              <a:off x="7224689" y="2573129"/>
              <a:ext cx="113400" cy="12852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E7E09C7-52C2-109A-4E26-A0FD3A7749C3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7216049" y="2564489"/>
                <a:ext cx="131040" cy="146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41" name="Group 140">
            <a:extLst>
              <a:ext uri="{FF2B5EF4-FFF2-40B4-BE49-F238E27FC236}">
                <a16:creationId xmlns:a16="http://schemas.microsoft.com/office/drawing/2014/main" id="{A6BCDC61-801C-C1E0-7760-C5AA64775191}"/>
              </a:ext>
            </a:extLst>
          </p:cNvPr>
          <p:cNvGrpSpPr/>
          <p:nvPr/>
        </p:nvGrpSpPr>
        <p:grpSpPr>
          <a:xfrm>
            <a:off x="7652369" y="2279729"/>
            <a:ext cx="559080" cy="316800"/>
            <a:chOff x="7652369" y="2279729"/>
            <a:chExt cx="559080" cy="316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3B90E7F7-41AA-7643-4D5F-1FB54F67AA58}"/>
                    </a:ext>
                  </a:extLst>
                </p14:cNvPr>
                <p14:cNvContentPartPr/>
                <p14:nvPr/>
              </p14:nvContentPartPr>
              <p14:xfrm>
                <a:off x="7652369" y="2304209"/>
                <a:ext cx="211320" cy="292320"/>
              </p14:xfrm>
            </p:contentPart>
          </mc:Choice>
          <mc:Fallback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3B90E7F7-41AA-7643-4D5F-1FB54F67AA58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7643729" y="2295209"/>
                  <a:ext cx="22896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31869B94-7B4E-BAF6-6015-540BD5BCCB27}"/>
                    </a:ext>
                  </a:extLst>
                </p14:cNvPr>
                <p14:cNvContentPartPr/>
                <p14:nvPr/>
              </p14:nvContentPartPr>
              <p14:xfrm>
                <a:off x="7994369" y="2279729"/>
                <a:ext cx="217080" cy="305280"/>
              </p14:xfrm>
            </p:contentPart>
          </mc:Choice>
          <mc:Fallback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31869B94-7B4E-BAF6-6015-540BD5BCCB27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7985369" y="2270729"/>
                  <a:ext cx="234720" cy="322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4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B33A4A23-967F-B141-1052-00886DC8B673}"/>
                  </a:ext>
                </a:extLst>
              </p14:cNvPr>
              <p14:cNvContentPartPr/>
              <p14:nvPr/>
            </p14:nvContentPartPr>
            <p14:xfrm>
              <a:off x="8431049" y="2574209"/>
              <a:ext cx="108720" cy="136800"/>
            </p14:xfrm>
          </p:contentPart>
        </mc:Choice>
        <mc:Fallback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B33A4A23-967F-B141-1052-00886DC8B673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8422409" y="2565569"/>
                <a:ext cx="126360" cy="154440"/>
              </a:xfrm>
              <a:prstGeom prst="rect">
                <a:avLst/>
              </a:prstGeom>
            </p:spPr>
          </p:pic>
        </mc:Fallback>
      </mc:AlternateContent>
      <p:grpSp>
        <p:nvGrpSpPr>
          <p:cNvPr id="152" name="Group 151">
            <a:extLst>
              <a:ext uri="{FF2B5EF4-FFF2-40B4-BE49-F238E27FC236}">
                <a16:creationId xmlns:a16="http://schemas.microsoft.com/office/drawing/2014/main" id="{06996DC9-F734-8E8B-B268-141C1828F27D}"/>
              </a:ext>
            </a:extLst>
          </p:cNvPr>
          <p:cNvGrpSpPr/>
          <p:nvPr/>
        </p:nvGrpSpPr>
        <p:grpSpPr>
          <a:xfrm>
            <a:off x="8827409" y="2323289"/>
            <a:ext cx="635760" cy="303480"/>
            <a:chOff x="8827409" y="2323289"/>
            <a:chExt cx="635760" cy="303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9E38B4BB-EF73-BB47-BBF1-442F15CE3D64}"/>
                    </a:ext>
                  </a:extLst>
                </p14:cNvPr>
                <p14:cNvContentPartPr/>
                <p14:nvPr/>
              </p14:nvContentPartPr>
              <p14:xfrm>
                <a:off x="8827409" y="2329049"/>
                <a:ext cx="217080" cy="297720"/>
              </p14:xfrm>
            </p:contentPart>
          </mc:Choice>
          <mc:Fallback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9E38B4BB-EF73-BB47-BBF1-442F15CE3D64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8818769" y="2320409"/>
                  <a:ext cx="23472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4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43A1C542-2B14-9D04-B6CC-2EEB09E6D770}"/>
                    </a:ext>
                  </a:extLst>
                </p14:cNvPr>
                <p14:cNvContentPartPr/>
                <p14:nvPr/>
              </p14:nvContentPartPr>
              <p14:xfrm>
                <a:off x="9215129" y="2323289"/>
                <a:ext cx="239400" cy="285840"/>
              </p14:xfrm>
            </p:contentPart>
          </mc:Choice>
          <mc:Fallback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43A1C542-2B14-9D04-B6CC-2EEB09E6D770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9206129" y="2314289"/>
                  <a:ext cx="25704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DF4E03D0-C60D-072C-547B-7F16C2EF331E}"/>
                    </a:ext>
                  </a:extLst>
                </p14:cNvPr>
                <p14:cNvContentPartPr/>
                <p14:nvPr/>
              </p14:nvContentPartPr>
              <p14:xfrm>
                <a:off x="9323489" y="2501849"/>
                <a:ext cx="139680" cy="16560"/>
              </p14:xfrm>
            </p:contentPart>
          </mc:Choice>
          <mc:Fallback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DF4E03D0-C60D-072C-547B-7F16C2EF331E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9314489" y="2492849"/>
                  <a:ext cx="157320" cy="34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4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21FADDD-A6FF-05CC-5CD3-3BEDE70BC496}"/>
                  </a:ext>
                </a:extLst>
              </p14:cNvPr>
              <p14:cNvContentPartPr/>
              <p14:nvPr/>
            </p14:nvContentPartPr>
            <p14:xfrm>
              <a:off x="9647129" y="2590049"/>
              <a:ext cx="80280" cy="10512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21FADDD-A6FF-05CC-5CD3-3BEDE70BC496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9638489" y="2581049"/>
                <a:ext cx="97920" cy="122760"/>
              </a:xfrm>
              <a:prstGeom prst="rect">
                <a:avLst/>
              </a:prstGeom>
            </p:spPr>
          </p:pic>
        </mc:Fallback>
      </mc:AlternateContent>
      <p:grpSp>
        <p:nvGrpSpPr>
          <p:cNvPr id="151" name="Group 150">
            <a:extLst>
              <a:ext uri="{FF2B5EF4-FFF2-40B4-BE49-F238E27FC236}">
                <a16:creationId xmlns:a16="http://schemas.microsoft.com/office/drawing/2014/main" id="{DB8B8493-19FD-005D-9CE2-85658B5A89B1}"/>
              </a:ext>
            </a:extLst>
          </p:cNvPr>
          <p:cNvGrpSpPr/>
          <p:nvPr/>
        </p:nvGrpSpPr>
        <p:grpSpPr>
          <a:xfrm>
            <a:off x="10057529" y="2344529"/>
            <a:ext cx="572760" cy="329400"/>
            <a:chOff x="10057529" y="2344529"/>
            <a:chExt cx="572760" cy="329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0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7B7BB4D8-9100-90D9-916D-D081357DB8B4}"/>
                    </a:ext>
                  </a:extLst>
                </p14:cNvPr>
                <p14:cNvContentPartPr/>
                <p14:nvPr/>
              </p14:nvContentPartPr>
              <p14:xfrm>
                <a:off x="10057529" y="2344529"/>
                <a:ext cx="204840" cy="301680"/>
              </p14:xfrm>
            </p:contentPart>
          </mc:Choice>
          <mc:Fallback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7B7BB4D8-9100-90D9-916D-D081357DB8B4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0048889" y="2335529"/>
                  <a:ext cx="222480" cy="31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2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94113E7F-2A1E-A6AF-7232-87DDB5EB08CE}"/>
                    </a:ext>
                  </a:extLst>
                </p14:cNvPr>
                <p14:cNvContentPartPr/>
                <p14:nvPr/>
              </p14:nvContentPartPr>
              <p14:xfrm>
                <a:off x="10413209" y="2375849"/>
                <a:ext cx="217080" cy="298080"/>
              </p14:xfrm>
            </p:contentPart>
          </mc:Choice>
          <mc:Fallback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94113E7F-2A1E-A6AF-7232-87DDB5EB08CE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0404569" y="2367209"/>
                  <a:ext cx="234720" cy="315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5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69E788A7-5753-F404-69F4-E2C0BB521787}"/>
                  </a:ext>
                </a:extLst>
              </p14:cNvPr>
              <p14:cNvContentPartPr/>
              <p14:nvPr/>
            </p14:nvContentPartPr>
            <p14:xfrm>
              <a:off x="10799849" y="2648369"/>
              <a:ext cx="126000" cy="157320"/>
            </p14:xfrm>
          </p:contentPart>
        </mc:Choice>
        <mc:Fallback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69E788A7-5753-F404-69F4-E2C0BB521787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10791209" y="2639729"/>
                <a:ext cx="143640" cy="174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59" name="Group 158">
            <a:extLst>
              <a:ext uri="{FF2B5EF4-FFF2-40B4-BE49-F238E27FC236}">
                <a16:creationId xmlns:a16="http://schemas.microsoft.com/office/drawing/2014/main" id="{AC13AD62-32AD-54FA-14B9-6F254A691F15}"/>
              </a:ext>
            </a:extLst>
          </p:cNvPr>
          <p:cNvGrpSpPr/>
          <p:nvPr/>
        </p:nvGrpSpPr>
        <p:grpSpPr>
          <a:xfrm>
            <a:off x="11108729" y="2401769"/>
            <a:ext cx="1003680" cy="451800"/>
            <a:chOff x="11108729" y="2401769"/>
            <a:chExt cx="1003680" cy="451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6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B2FF6028-0570-F4F7-C3F7-4CC6F2ABFE22}"/>
                    </a:ext>
                  </a:extLst>
                </p14:cNvPr>
                <p14:cNvContentPartPr/>
                <p14:nvPr/>
              </p14:nvContentPartPr>
              <p14:xfrm>
                <a:off x="11108729" y="2426609"/>
                <a:ext cx="227160" cy="302040"/>
              </p14:xfrm>
            </p:contentPart>
          </mc:Choice>
          <mc:Fallback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B2FF6028-0570-F4F7-C3F7-4CC6F2ABFE22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1100089" y="2417969"/>
                  <a:ext cx="244800" cy="31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98B8B596-E330-7955-4B83-691715EAF3AD}"/>
                    </a:ext>
                  </a:extLst>
                </p14:cNvPr>
                <p14:cNvContentPartPr/>
                <p14:nvPr/>
              </p14:nvContentPartPr>
              <p14:xfrm>
                <a:off x="11391329" y="2401769"/>
                <a:ext cx="246960" cy="340200"/>
              </p14:xfrm>
            </p:contentPart>
          </mc:Choice>
          <mc:Fallback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98B8B596-E330-7955-4B83-691715EAF3AD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1382329" y="2393129"/>
                  <a:ext cx="264600" cy="35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B2F4F7E2-9C7E-A436-D63D-8CFCD1A0ECEF}"/>
                    </a:ext>
                  </a:extLst>
                </p14:cNvPr>
                <p14:cNvContentPartPr/>
                <p14:nvPr/>
              </p14:nvContentPartPr>
              <p14:xfrm>
                <a:off x="11574929" y="2724329"/>
                <a:ext cx="128160" cy="129240"/>
              </p14:xfrm>
            </p:contentPart>
          </mc:Choice>
          <mc:Fallback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B2F4F7E2-9C7E-A436-D63D-8CFCD1A0ECEF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1566289" y="2715329"/>
                  <a:ext cx="1458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FDE1C622-E7A3-B3AD-6CB2-1FC9C0FF95D9}"/>
                    </a:ext>
                  </a:extLst>
                </p14:cNvPr>
                <p14:cNvContentPartPr/>
                <p14:nvPr/>
              </p14:nvContentPartPr>
              <p14:xfrm>
                <a:off x="11832689" y="2704529"/>
                <a:ext cx="39960" cy="22680"/>
              </p14:xfrm>
            </p:contentPart>
          </mc:Choice>
          <mc:Fallback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FDE1C622-E7A3-B3AD-6CB2-1FC9C0FF95D9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1823689" y="2695889"/>
                  <a:ext cx="5760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F1287B2E-4374-A99A-205D-23EB73CAB22E}"/>
                    </a:ext>
                  </a:extLst>
                </p14:cNvPr>
                <p14:cNvContentPartPr/>
                <p14:nvPr/>
              </p14:nvContentPartPr>
              <p14:xfrm>
                <a:off x="11947529" y="2729729"/>
                <a:ext cx="42840" cy="9000"/>
              </p14:xfrm>
            </p:contentPart>
          </mc:Choice>
          <mc:Fallback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F1287B2E-4374-A99A-205D-23EB73CAB22E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1938529" y="2720729"/>
                  <a:ext cx="604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C8DE5571-D94B-E9BB-3C30-C1626C359D5F}"/>
                    </a:ext>
                  </a:extLst>
                </p14:cNvPr>
                <p14:cNvContentPartPr/>
                <p14:nvPr/>
              </p14:nvContentPartPr>
              <p14:xfrm>
                <a:off x="12077129" y="2737289"/>
                <a:ext cx="35280" cy="15120"/>
              </p14:xfrm>
            </p:contentPart>
          </mc:Choice>
          <mc:Fallback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C8DE5571-D94B-E9BB-3C30-C1626C359D5F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2068129" y="2728289"/>
                  <a:ext cx="52920" cy="3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6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E63AD006-3C0C-D676-07D2-58ECAC7A9CB6}"/>
                  </a:ext>
                </a:extLst>
              </p14:cNvPr>
              <p14:cNvContentPartPr/>
              <p14:nvPr/>
            </p14:nvContentPartPr>
            <p14:xfrm>
              <a:off x="498089" y="3543329"/>
              <a:ext cx="42480" cy="7560"/>
            </p14:xfrm>
          </p:contentPart>
        </mc:Choice>
        <mc:Fallback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E63AD006-3C0C-D676-07D2-58ECAC7A9CB6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435449" y="3480689"/>
                <a:ext cx="168120" cy="133200"/>
              </a:xfrm>
              <a:prstGeom prst="rect">
                <a:avLst/>
              </a:prstGeom>
            </p:spPr>
          </p:pic>
        </mc:Fallback>
      </mc:AlternateContent>
      <p:grpSp>
        <p:nvGrpSpPr>
          <p:cNvPr id="180" name="Group 179">
            <a:extLst>
              <a:ext uri="{FF2B5EF4-FFF2-40B4-BE49-F238E27FC236}">
                <a16:creationId xmlns:a16="http://schemas.microsoft.com/office/drawing/2014/main" id="{33E573FA-4570-0E6B-38AB-A180B638C56F}"/>
              </a:ext>
            </a:extLst>
          </p:cNvPr>
          <p:cNvGrpSpPr/>
          <p:nvPr/>
        </p:nvGrpSpPr>
        <p:grpSpPr>
          <a:xfrm>
            <a:off x="942329" y="3362969"/>
            <a:ext cx="1765080" cy="377280"/>
            <a:chOff x="942329" y="3362969"/>
            <a:chExt cx="1765080" cy="377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7B624F06-67DF-68D9-53F3-C788167CA9BC}"/>
                    </a:ext>
                  </a:extLst>
                </p14:cNvPr>
                <p14:cNvContentPartPr/>
                <p14:nvPr/>
              </p14:nvContentPartPr>
              <p14:xfrm>
                <a:off x="942329" y="3362969"/>
                <a:ext cx="269640" cy="372240"/>
              </p14:xfrm>
            </p:contentPart>
          </mc:Choice>
          <mc:Fallback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7B624F06-67DF-68D9-53F3-C788167CA9B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933689" y="3353969"/>
                  <a:ext cx="28728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3F85AB62-1407-A0EF-99B1-74815B40835A}"/>
                    </a:ext>
                  </a:extLst>
                </p14:cNvPr>
                <p14:cNvContentPartPr/>
                <p14:nvPr/>
              </p14:nvContentPartPr>
              <p14:xfrm>
                <a:off x="1332569" y="3585449"/>
                <a:ext cx="139680" cy="127440"/>
              </p14:xfrm>
            </p:contentPart>
          </mc:Choice>
          <mc:Fallback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3F85AB62-1407-A0EF-99B1-74815B40835A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323929" y="3576449"/>
                  <a:ext cx="15732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43B29D7F-81CF-B788-1DFD-A5D816F1904C}"/>
                    </a:ext>
                  </a:extLst>
                </p14:cNvPr>
                <p14:cNvContentPartPr/>
                <p14:nvPr/>
              </p14:nvContentPartPr>
              <p14:xfrm>
                <a:off x="1362449" y="3404729"/>
                <a:ext cx="360" cy="7560"/>
              </p14:xfrm>
            </p:contentPart>
          </mc:Choice>
          <mc:Fallback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43B29D7F-81CF-B788-1DFD-A5D816F1904C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1353809" y="3396089"/>
                  <a:ext cx="1800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7FB8A41B-E5F9-09F8-DE53-988CB1F5E131}"/>
                    </a:ext>
                  </a:extLst>
                </p14:cNvPr>
                <p14:cNvContentPartPr/>
                <p14:nvPr/>
              </p14:nvContentPartPr>
              <p14:xfrm>
                <a:off x="1525889" y="3563129"/>
                <a:ext cx="141120" cy="177120"/>
              </p14:xfrm>
            </p:contentPart>
          </mc:Choice>
          <mc:Fallback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7FB8A41B-E5F9-09F8-DE53-988CB1F5E131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1517249" y="3554129"/>
                  <a:ext cx="15876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BDFE1AD5-4026-C010-74B2-52BBCD1B1F19}"/>
                    </a:ext>
                  </a:extLst>
                </p14:cNvPr>
                <p14:cNvContentPartPr/>
                <p14:nvPr/>
              </p14:nvContentPartPr>
              <p14:xfrm>
                <a:off x="1777529" y="3394289"/>
                <a:ext cx="151200" cy="303480"/>
              </p14:xfrm>
            </p:contentPart>
          </mc:Choice>
          <mc:Fallback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BDFE1AD5-4026-C010-74B2-52BBCD1B1F19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1768529" y="3385289"/>
                  <a:ext cx="168840" cy="32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1E2FC5EB-2ED2-12E0-9C49-79771E9E47FE}"/>
                    </a:ext>
                  </a:extLst>
                </p14:cNvPr>
                <p14:cNvContentPartPr/>
                <p14:nvPr/>
              </p14:nvContentPartPr>
              <p14:xfrm>
                <a:off x="2035649" y="3490049"/>
                <a:ext cx="129960" cy="200880"/>
              </p14:xfrm>
            </p:contentPart>
          </mc:Choice>
          <mc:Fallback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1E2FC5EB-2ED2-12E0-9C49-79771E9E47FE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2026649" y="3481049"/>
                  <a:ext cx="14760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163CE513-D5E0-036C-0ECE-A727E14E8EF2}"/>
                    </a:ext>
                  </a:extLst>
                </p14:cNvPr>
                <p14:cNvContentPartPr/>
                <p14:nvPr/>
              </p14:nvContentPartPr>
              <p14:xfrm>
                <a:off x="2274689" y="3511649"/>
                <a:ext cx="188280" cy="193320"/>
              </p14:xfrm>
            </p:contentPart>
          </mc:Choice>
          <mc:Fallback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163CE513-D5E0-036C-0ECE-A727E14E8EF2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2265689" y="3502649"/>
                  <a:ext cx="20592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4537AEBE-1BAD-7EA4-6D48-A178184560E1}"/>
                    </a:ext>
                  </a:extLst>
                </p14:cNvPr>
                <p14:cNvContentPartPr/>
                <p14:nvPr/>
              </p14:nvContentPartPr>
              <p14:xfrm>
                <a:off x="2482409" y="3557369"/>
                <a:ext cx="122400" cy="133920"/>
              </p14:xfrm>
            </p:contentPart>
          </mc:Choice>
          <mc:Fallback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4537AEBE-1BAD-7EA4-6D48-A178184560E1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2473769" y="3548369"/>
                  <a:ext cx="14004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21A0F0D3-8331-D41D-162E-3C639E48C409}"/>
                    </a:ext>
                  </a:extLst>
                </p14:cNvPr>
                <p14:cNvContentPartPr/>
                <p14:nvPr/>
              </p14:nvContentPartPr>
              <p14:xfrm>
                <a:off x="2687969" y="3548369"/>
                <a:ext cx="19440" cy="137160"/>
              </p14:xfrm>
            </p:contentPart>
          </mc:Choice>
          <mc:Fallback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21A0F0D3-8331-D41D-162E-3C639E48C409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2679329" y="3539729"/>
                  <a:ext cx="370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4AEDC38E-B6DF-7400-D3F7-5E7C5FAC4441}"/>
                    </a:ext>
                  </a:extLst>
                </p14:cNvPr>
                <p14:cNvContentPartPr/>
                <p14:nvPr/>
              </p14:nvContentPartPr>
              <p14:xfrm>
                <a:off x="1341569" y="3436769"/>
                <a:ext cx="360" cy="360"/>
              </p14:xfrm>
            </p:contentPart>
          </mc:Choice>
          <mc:Fallback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4AEDC38E-B6DF-7400-D3F7-5E7C5FAC4441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332569" y="3427769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A0A43996-3E12-9A28-0042-72C479338D5F}"/>
                    </a:ext>
                  </a:extLst>
                </p14:cNvPr>
                <p14:cNvContentPartPr/>
                <p14:nvPr/>
              </p14:nvContentPartPr>
              <p14:xfrm>
                <a:off x="1341569" y="3396809"/>
                <a:ext cx="360" cy="90000"/>
              </p14:xfrm>
            </p:contentPart>
          </mc:Choice>
          <mc:Fallback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A0A43996-3E12-9A28-0042-72C479338D5F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332569" y="3387809"/>
                  <a:ext cx="18000" cy="107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EB0376ED-DB79-D482-A71C-DDF4A85A38C9}"/>
              </a:ext>
            </a:extLst>
          </p:cNvPr>
          <p:cNvGrpSpPr/>
          <p:nvPr/>
        </p:nvGrpSpPr>
        <p:grpSpPr>
          <a:xfrm>
            <a:off x="3251729" y="3389969"/>
            <a:ext cx="1402920" cy="529560"/>
            <a:chOff x="3251729" y="3389969"/>
            <a:chExt cx="1402920" cy="529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D06378CE-6D13-7014-3BC9-1DBF823BD067}"/>
                    </a:ext>
                  </a:extLst>
                </p14:cNvPr>
                <p14:cNvContentPartPr/>
                <p14:nvPr/>
              </p14:nvContentPartPr>
              <p14:xfrm>
                <a:off x="3251729" y="3550529"/>
                <a:ext cx="169920" cy="156240"/>
              </p14:xfrm>
            </p:contentPart>
          </mc:Choice>
          <mc:Fallback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D06378CE-6D13-7014-3BC9-1DBF823BD067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3242729" y="3541529"/>
                  <a:ext cx="18756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9BD926F5-C4BA-A88C-2E58-D16F6641D40A}"/>
                    </a:ext>
                  </a:extLst>
                </p14:cNvPr>
                <p14:cNvContentPartPr/>
                <p14:nvPr/>
              </p14:nvContentPartPr>
              <p14:xfrm>
                <a:off x="3481049" y="3570329"/>
                <a:ext cx="150480" cy="349200"/>
              </p14:xfrm>
            </p:contentPart>
          </mc:Choice>
          <mc:Fallback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9BD926F5-C4BA-A88C-2E58-D16F6641D40A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3472049" y="3561689"/>
                  <a:ext cx="168120" cy="36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47578619-2C10-0955-6932-2C151BC005B0}"/>
                    </a:ext>
                  </a:extLst>
                </p14:cNvPr>
                <p14:cNvContentPartPr/>
                <p14:nvPr/>
              </p14:nvContentPartPr>
              <p14:xfrm>
                <a:off x="3744569" y="3562769"/>
                <a:ext cx="14040" cy="143640"/>
              </p14:xfrm>
            </p:contentPart>
          </mc:Choice>
          <mc:Fallback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47578619-2C10-0955-6932-2C151BC005B0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3735929" y="3554129"/>
                  <a:ext cx="3168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A590D5E8-DD28-2AED-E441-02864F0DD714}"/>
                    </a:ext>
                  </a:extLst>
                </p14:cNvPr>
                <p14:cNvContentPartPr/>
                <p14:nvPr/>
              </p14:nvContentPartPr>
              <p14:xfrm>
                <a:off x="3819809" y="3401129"/>
                <a:ext cx="190800" cy="285480"/>
              </p14:xfrm>
            </p:contentPart>
          </mc:Choice>
          <mc:Fallback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A590D5E8-DD28-2AED-E441-02864F0DD714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3810809" y="3392489"/>
                  <a:ext cx="208440" cy="30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21D87CFB-9F3E-C9A9-7297-653A1E5862CA}"/>
                    </a:ext>
                  </a:extLst>
                </p14:cNvPr>
                <p14:cNvContentPartPr/>
                <p14:nvPr/>
              </p14:nvContentPartPr>
              <p14:xfrm>
                <a:off x="4131569" y="3569249"/>
                <a:ext cx="189720" cy="123480"/>
              </p14:xfrm>
            </p:contentPart>
          </mc:Choice>
          <mc:Fallback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21D87CFB-9F3E-C9A9-7297-653A1E5862CA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4122569" y="3560249"/>
                  <a:ext cx="20736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2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DCB923F7-56A5-CEFA-2654-E55448867AD6}"/>
                    </a:ext>
                  </a:extLst>
                </p14:cNvPr>
                <p14:cNvContentPartPr/>
                <p14:nvPr/>
              </p14:nvContentPartPr>
              <p14:xfrm>
                <a:off x="4102409" y="3448649"/>
                <a:ext cx="67680" cy="414000"/>
              </p14:xfrm>
            </p:contentPart>
          </mc:Choice>
          <mc:Fallback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DCB923F7-56A5-CEFA-2654-E55448867AD6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4093409" y="3439649"/>
                  <a:ext cx="85320" cy="43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EB130E6F-398B-397A-368F-0CC635BF172F}"/>
                    </a:ext>
                  </a:extLst>
                </p14:cNvPr>
                <p14:cNvContentPartPr/>
                <p14:nvPr/>
              </p14:nvContentPartPr>
              <p14:xfrm>
                <a:off x="4399409" y="3571049"/>
                <a:ext cx="120960" cy="140040"/>
              </p14:xfrm>
            </p:contentPart>
          </mc:Choice>
          <mc:Fallback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EB130E6F-398B-397A-368F-0CC635BF172F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4390409" y="3562409"/>
                  <a:ext cx="13860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763CB423-3A65-10A8-B481-719A6E137835}"/>
                    </a:ext>
                  </a:extLst>
                </p14:cNvPr>
                <p14:cNvContentPartPr/>
                <p14:nvPr/>
              </p14:nvContentPartPr>
              <p14:xfrm>
                <a:off x="4613249" y="3575369"/>
                <a:ext cx="17640" cy="137520"/>
              </p14:xfrm>
            </p:contentPart>
          </mc:Choice>
          <mc:Fallback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763CB423-3A65-10A8-B481-719A6E137835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4604609" y="3566729"/>
                  <a:ext cx="3528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1AB4A4EC-D577-3546-C97E-9ADD3C3AB58A}"/>
                    </a:ext>
                  </a:extLst>
                </p14:cNvPr>
                <p14:cNvContentPartPr/>
                <p14:nvPr/>
              </p14:nvContentPartPr>
              <p14:xfrm>
                <a:off x="4623329" y="3389969"/>
                <a:ext cx="31320" cy="69840"/>
              </p14:xfrm>
            </p:contentPart>
          </mc:Choice>
          <mc:Fallback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1AB4A4EC-D577-3546-C97E-9ADD3C3AB58A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4614329" y="3381329"/>
                  <a:ext cx="48960" cy="87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AAA56123-F5F4-3842-1541-011FF48485E1}"/>
              </a:ext>
            </a:extLst>
          </p:cNvPr>
          <p:cNvGrpSpPr/>
          <p:nvPr/>
        </p:nvGrpSpPr>
        <p:grpSpPr>
          <a:xfrm>
            <a:off x="5090249" y="3450809"/>
            <a:ext cx="496440" cy="271440"/>
            <a:chOff x="5090249" y="3450809"/>
            <a:chExt cx="496440" cy="2714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345C0BDF-A619-8BFA-9945-BF84B9333C5B}"/>
                    </a:ext>
                  </a:extLst>
                </p14:cNvPr>
                <p14:cNvContentPartPr/>
                <p14:nvPr/>
              </p14:nvContentPartPr>
              <p14:xfrm>
                <a:off x="5090249" y="3450809"/>
                <a:ext cx="196200" cy="266400"/>
              </p14:xfrm>
            </p:contentPart>
          </mc:Choice>
          <mc:Fallback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345C0BDF-A619-8BFA-9945-BF84B9333C5B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5081609" y="3441809"/>
                  <a:ext cx="21384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2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BC95E5BC-BE37-321B-2B1E-DB2E533CBFD3}"/>
                    </a:ext>
                  </a:extLst>
                </p14:cNvPr>
                <p14:cNvContentPartPr/>
                <p14:nvPr/>
              </p14:nvContentPartPr>
              <p14:xfrm>
                <a:off x="5369609" y="3566009"/>
                <a:ext cx="217080" cy="156240"/>
              </p14:xfrm>
            </p:contentPart>
          </mc:Choice>
          <mc:Fallback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BC95E5BC-BE37-321B-2B1E-DB2E533CBFD3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5360969" y="3557009"/>
                  <a:ext cx="234720" cy="173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A2B02E19-833E-B23C-D13B-606192F96C78}"/>
              </a:ext>
            </a:extLst>
          </p:cNvPr>
          <p:cNvGrpSpPr/>
          <p:nvPr/>
        </p:nvGrpSpPr>
        <p:grpSpPr>
          <a:xfrm>
            <a:off x="5926889" y="3422369"/>
            <a:ext cx="2051280" cy="464400"/>
            <a:chOff x="5926889" y="3422369"/>
            <a:chExt cx="2051280" cy="464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1C5C32A1-DA81-E103-FE1D-784571363113}"/>
                    </a:ext>
                  </a:extLst>
                </p14:cNvPr>
                <p14:cNvContentPartPr/>
                <p14:nvPr/>
              </p14:nvContentPartPr>
              <p14:xfrm>
                <a:off x="5926889" y="3473849"/>
                <a:ext cx="222480" cy="321840"/>
              </p14:xfrm>
            </p:contentPart>
          </mc:Choice>
          <mc:Fallback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1C5C32A1-DA81-E103-FE1D-784571363113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5917889" y="3465209"/>
                  <a:ext cx="240120" cy="33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371A97AE-D0CA-B123-6BC8-52EA9D8EF7CC}"/>
                    </a:ext>
                  </a:extLst>
                </p14:cNvPr>
                <p14:cNvContentPartPr/>
                <p14:nvPr/>
              </p14:nvContentPartPr>
              <p14:xfrm>
                <a:off x="6311009" y="3541889"/>
                <a:ext cx="143280" cy="193680"/>
              </p14:xfrm>
            </p:contentPart>
          </mc:Choice>
          <mc:Fallback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371A97AE-D0CA-B123-6BC8-52EA9D8EF7CC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6302009" y="3533249"/>
                  <a:ext cx="16092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ABD7CD9F-8869-9B8A-6004-528A9133FE1F}"/>
                    </a:ext>
                  </a:extLst>
                </p14:cNvPr>
                <p14:cNvContentPartPr/>
                <p14:nvPr/>
              </p14:nvContentPartPr>
              <p14:xfrm>
                <a:off x="6370049" y="3422369"/>
                <a:ext cx="4320" cy="7200"/>
              </p14:xfrm>
            </p:contentPart>
          </mc:Choice>
          <mc:Fallback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ABD7CD9F-8869-9B8A-6004-528A9133FE1F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6361409" y="3413369"/>
                  <a:ext cx="219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D3FA96C3-844C-A46A-C80C-2D9BB655D4D5}"/>
                    </a:ext>
                  </a:extLst>
                </p14:cNvPr>
                <p14:cNvContentPartPr/>
                <p14:nvPr/>
              </p14:nvContentPartPr>
              <p14:xfrm>
                <a:off x="6506129" y="3559529"/>
                <a:ext cx="220680" cy="327240"/>
              </p14:xfrm>
            </p:contentPart>
          </mc:Choice>
          <mc:Fallback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D3FA96C3-844C-A46A-C80C-2D9BB655D4D5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6497129" y="3550529"/>
                  <a:ext cx="238320" cy="34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4A368C3C-4583-3F91-1EC2-969EDAEBC6EE}"/>
                    </a:ext>
                  </a:extLst>
                </p14:cNvPr>
                <p14:cNvContentPartPr/>
                <p14:nvPr/>
              </p14:nvContentPartPr>
              <p14:xfrm>
                <a:off x="6795569" y="3586529"/>
                <a:ext cx="144000" cy="169200"/>
              </p14:xfrm>
            </p:contentPart>
          </mc:Choice>
          <mc:Fallback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4A368C3C-4583-3F91-1EC2-969EDAEBC6EE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6786929" y="3577889"/>
                  <a:ext cx="16164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EF476100-B3EF-215A-DAC4-EC4802AFB436}"/>
                    </a:ext>
                  </a:extLst>
                </p14:cNvPr>
                <p14:cNvContentPartPr/>
                <p14:nvPr/>
              </p14:nvContentPartPr>
              <p14:xfrm>
                <a:off x="7029569" y="3583649"/>
                <a:ext cx="158400" cy="160200"/>
              </p14:xfrm>
            </p:contentPart>
          </mc:Choice>
          <mc:Fallback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EF476100-B3EF-215A-DAC4-EC4802AFB436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7020569" y="3574649"/>
                  <a:ext cx="17604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6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52ACDF45-D10C-7D69-FD88-11648E894E57}"/>
                    </a:ext>
                  </a:extLst>
                </p14:cNvPr>
                <p14:cNvContentPartPr/>
                <p14:nvPr/>
              </p14:nvContentPartPr>
              <p14:xfrm>
                <a:off x="7300649" y="3569609"/>
                <a:ext cx="211320" cy="199440"/>
              </p14:xfrm>
            </p:contentPart>
          </mc:Choice>
          <mc:Fallback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52ACDF45-D10C-7D69-FD88-11648E894E57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7292009" y="3560609"/>
                  <a:ext cx="22896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8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58D2AFF5-63BE-B13E-04DA-A6C08F32B833}"/>
                    </a:ext>
                  </a:extLst>
                </p14:cNvPr>
                <p14:cNvContentPartPr/>
                <p14:nvPr/>
              </p14:nvContentPartPr>
              <p14:xfrm>
                <a:off x="7618169" y="3596249"/>
                <a:ext cx="360000" cy="206280"/>
              </p14:xfrm>
            </p:contentPart>
          </mc:Choice>
          <mc:Fallback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58D2AFF5-63BE-B13E-04DA-A6C08F32B833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7609169" y="3587249"/>
                  <a:ext cx="377640" cy="22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4D19B468-2346-D44A-D08A-156FE9F6779B}"/>
              </a:ext>
            </a:extLst>
          </p:cNvPr>
          <p:cNvGrpSpPr/>
          <p:nvPr/>
        </p:nvGrpSpPr>
        <p:grpSpPr>
          <a:xfrm>
            <a:off x="8512409" y="3649169"/>
            <a:ext cx="402480" cy="177120"/>
            <a:chOff x="8512409" y="3649169"/>
            <a:chExt cx="402480" cy="177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0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3FC6857E-63C4-FC99-4F9E-3406B1A2BFB1}"/>
                    </a:ext>
                  </a:extLst>
                </p14:cNvPr>
                <p14:cNvContentPartPr/>
                <p14:nvPr/>
              </p14:nvContentPartPr>
              <p14:xfrm>
                <a:off x="8512409" y="3649169"/>
                <a:ext cx="154440" cy="177120"/>
              </p14:xfrm>
            </p:contentPart>
          </mc:Choice>
          <mc:Fallback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3FC6857E-63C4-FC99-4F9E-3406B1A2BFB1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8503769" y="3640169"/>
                  <a:ext cx="17208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2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3965677A-32C4-69EE-09AD-535D6B45ECED}"/>
                    </a:ext>
                  </a:extLst>
                </p14:cNvPr>
                <p14:cNvContentPartPr/>
                <p14:nvPr/>
              </p14:nvContentPartPr>
              <p14:xfrm>
                <a:off x="8814809" y="3665729"/>
                <a:ext cx="100080" cy="148680"/>
              </p14:xfrm>
            </p:contentPart>
          </mc:Choice>
          <mc:Fallback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3965677A-32C4-69EE-09AD-535D6B45ECED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8806169" y="3657089"/>
                  <a:ext cx="117720" cy="166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73529C3B-2ADB-52EC-A913-38F098BB8059}"/>
              </a:ext>
            </a:extLst>
          </p:cNvPr>
          <p:cNvGrpSpPr/>
          <p:nvPr/>
        </p:nvGrpSpPr>
        <p:grpSpPr>
          <a:xfrm>
            <a:off x="9215489" y="3646289"/>
            <a:ext cx="716040" cy="341640"/>
            <a:chOff x="9215489" y="3646289"/>
            <a:chExt cx="716040" cy="341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4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6A136795-9A57-7E7B-B9FD-4C89396F89BD}"/>
                    </a:ext>
                  </a:extLst>
                </p14:cNvPr>
                <p14:cNvContentPartPr/>
                <p14:nvPr/>
              </p14:nvContentPartPr>
              <p14:xfrm>
                <a:off x="9215489" y="3646289"/>
                <a:ext cx="261360" cy="341640"/>
              </p14:xfrm>
            </p:contentPart>
          </mc:Choice>
          <mc:Fallback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6A136795-9A57-7E7B-B9FD-4C89396F89BD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9206849" y="3637289"/>
                  <a:ext cx="279000" cy="35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6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321B91E3-6FEE-E89E-AF6E-A8CC12E49CA6}"/>
                    </a:ext>
                  </a:extLst>
                </p14:cNvPr>
                <p14:cNvContentPartPr/>
                <p14:nvPr/>
              </p14:nvContentPartPr>
              <p14:xfrm>
                <a:off x="9564689" y="3710009"/>
                <a:ext cx="140040" cy="150840"/>
              </p14:xfrm>
            </p:contentPart>
          </mc:Choice>
          <mc:Fallback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321B91E3-6FEE-E89E-AF6E-A8CC12E49CA6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9556049" y="3701369"/>
                  <a:ext cx="15768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8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43A0FC7F-D5D7-FB94-22E3-1044AB36CBE7}"/>
                    </a:ext>
                  </a:extLst>
                </p14:cNvPr>
                <p14:cNvContentPartPr/>
                <p14:nvPr/>
              </p14:nvContentPartPr>
              <p14:xfrm>
                <a:off x="9787169" y="3661769"/>
                <a:ext cx="144360" cy="191880"/>
              </p14:xfrm>
            </p:contentPart>
          </mc:Choice>
          <mc:Fallback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43A0FC7F-D5D7-FB94-22E3-1044AB36CBE7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9778169" y="3652769"/>
                  <a:ext cx="162000" cy="20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A2334AF1-779A-03CA-2522-0AFBA764243B}"/>
              </a:ext>
            </a:extLst>
          </p:cNvPr>
          <p:cNvGrpSpPr/>
          <p:nvPr/>
        </p:nvGrpSpPr>
        <p:grpSpPr>
          <a:xfrm>
            <a:off x="10106129" y="3465929"/>
            <a:ext cx="702720" cy="410400"/>
            <a:chOff x="10106129" y="3465929"/>
            <a:chExt cx="702720" cy="410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40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15EC2BA3-01AC-C7F4-97F1-2386690AAD95}"/>
                    </a:ext>
                  </a:extLst>
                </p14:cNvPr>
                <p14:cNvContentPartPr/>
                <p14:nvPr/>
              </p14:nvContentPartPr>
              <p14:xfrm>
                <a:off x="10106129" y="3661049"/>
                <a:ext cx="5040" cy="203400"/>
              </p14:xfrm>
            </p:contentPart>
          </mc:Choice>
          <mc:Fallback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15EC2BA3-01AC-C7F4-97F1-2386690AAD95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0097129" y="3652049"/>
                  <a:ext cx="2268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2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318DD776-C71D-5253-059C-37A088B86ED4}"/>
                    </a:ext>
                  </a:extLst>
                </p14:cNvPr>
                <p14:cNvContentPartPr/>
                <p14:nvPr/>
              </p14:nvContentPartPr>
              <p14:xfrm>
                <a:off x="10214129" y="3671849"/>
                <a:ext cx="24120" cy="187560"/>
              </p14:xfrm>
            </p:contentPart>
          </mc:Choice>
          <mc:Fallback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318DD776-C71D-5253-059C-37A088B86ED4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0205489" y="3662849"/>
                  <a:ext cx="4176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4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94D17A6F-0C6E-A375-75B7-356381F7C10B}"/>
                    </a:ext>
                  </a:extLst>
                </p14:cNvPr>
                <p14:cNvContentPartPr/>
                <p14:nvPr/>
              </p14:nvContentPartPr>
              <p14:xfrm>
                <a:off x="10195409" y="3686609"/>
                <a:ext cx="153360" cy="188640"/>
              </p14:xfrm>
            </p:contentPart>
          </mc:Choice>
          <mc:Fallback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94D17A6F-0C6E-A375-75B7-356381F7C10B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0186769" y="3677609"/>
                  <a:ext cx="17100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6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D9F8B9EE-7677-4D87-4504-E4D452A4F8AE}"/>
                    </a:ext>
                  </a:extLst>
                </p14:cNvPr>
                <p14:cNvContentPartPr/>
                <p14:nvPr/>
              </p14:nvContentPartPr>
              <p14:xfrm>
                <a:off x="10484489" y="3721169"/>
                <a:ext cx="141840" cy="127440"/>
              </p14:xfrm>
            </p:contentPart>
          </mc:Choice>
          <mc:Fallback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D9F8B9EE-7677-4D87-4504-E4D452A4F8AE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0475489" y="3712169"/>
                  <a:ext cx="15948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8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F3A8C9EB-9996-DC9C-E999-B9BFA59B0FBE}"/>
                    </a:ext>
                  </a:extLst>
                </p14:cNvPr>
                <p14:cNvContentPartPr/>
                <p14:nvPr/>
              </p14:nvContentPartPr>
              <p14:xfrm>
                <a:off x="10732169" y="3742769"/>
                <a:ext cx="10800" cy="133560"/>
              </p14:xfrm>
            </p:contentPart>
          </mc:Choice>
          <mc:Fallback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F3A8C9EB-9996-DC9C-E999-B9BFA59B0FBE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10723529" y="3733769"/>
                  <a:ext cx="284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0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1FDB5945-3583-4F73-71EE-6D13A5D6039F}"/>
                    </a:ext>
                  </a:extLst>
                </p14:cNvPr>
                <p14:cNvContentPartPr/>
                <p14:nvPr/>
              </p14:nvContentPartPr>
              <p14:xfrm>
                <a:off x="10788689" y="3465929"/>
                <a:ext cx="20160" cy="97200"/>
              </p14:xfrm>
            </p:contentPart>
          </mc:Choice>
          <mc:Fallback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1FDB5945-3583-4F73-71EE-6D13A5D6039F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0780049" y="3457289"/>
                  <a:ext cx="37800" cy="114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1" name="Group 220">
            <a:extLst>
              <a:ext uri="{FF2B5EF4-FFF2-40B4-BE49-F238E27FC236}">
                <a16:creationId xmlns:a16="http://schemas.microsoft.com/office/drawing/2014/main" id="{48A0C54F-D26F-801E-1C15-84BCC7E3BA59}"/>
              </a:ext>
            </a:extLst>
          </p:cNvPr>
          <p:cNvGrpSpPr/>
          <p:nvPr/>
        </p:nvGrpSpPr>
        <p:grpSpPr>
          <a:xfrm>
            <a:off x="784649" y="3995849"/>
            <a:ext cx="1494360" cy="512640"/>
            <a:chOff x="784649" y="3995849"/>
            <a:chExt cx="1494360" cy="512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52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DB52EA97-69D2-382F-4E1D-949561FFA8E8}"/>
                    </a:ext>
                  </a:extLst>
                </p14:cNvPr>
                <p14:cNvContentPartPr/>
                <p14:nvPr/>
              </p14:nvContentPartPr>
              <p14:xfrm>
                <a:off x="784649" y="4135889"/>
                <a:ext cx="213480" cy="192960"/>
              </p14:xfrm>
            </p:contentPart>
          </mc:Choice>
          <mc:Fallback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DB52EA97-69D2-382F-4E1D-949561FFA8E8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775649" y="4127249"/>
                  <a:ext cx="23112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4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2F332ECD-938A-FB17-1239-1DD02423B456}"/>
                    </a:ext>
                  </a:extLst>
                </p14:cNvPr>
                <p14:cNvContentPartPr/>
                <p14:nvPr/>
              </p14:nvContentPartPr>
              <p14:xfrm>
                <a:off x="1055369" y="4178009"/>
                <a:ext cx="131760" cy="330480"/>
              </p14:xfrm>
            </p:contentPart>
          </mc:Choice>
          <mc:Fallback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2F332ECD-938A-FB17-1239-1DD02423B456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046369" y="4169369"/>
                  <a:ext cx="14940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6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FFD6491C-CA0C-281E-61EF-6EFAE25E1631}"/>
                    </a:ext>
                  </a:extLst>
                </p14:cNvPr>
                <p14:cNvContentPartPr/>
                <p14:nvPr/>
              </p14:nvContentPartPr>
              <p14:xfrm>
                <a:off x="1322849" y="4172609"/>
                <a:ext cx="22320" cy="154800"/>
              </p14:xfrm>
            </p:contentPart>
          </mc:Choice>
          <mc:Fallback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FFD6491C-CA0C-281E-61EF-6EFAE25E1631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313849" y="4163969"/>
                  <a:ext cx="399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58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65600F00-6902-67A9-DD81-8EE6DBF8F50A}"/>
                    </a:ext>
                  </a:extLst>
                </p14:cNvPr>
                <p14:cNvContentPartPr/>
                <p14:nvPr/>
              </p14:nvContentPartPr>
              <p14:xfrm>
                <a:off x="1452449" y="4005209"/>
                <a:ext cx="152640" cy="294120"/>
              </p14:xfrm>
            </p:contentPart>
          </mc:Choice>
          <mc:Fallback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65600F00-6902-67A9-DD81-8EE6DBF8F50A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1443449" y="3996569"/>
                  <a:ext cx="170280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0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4CFA522E-2656-BB8D-7CC0-5BF9B089D617}"/>
                    </a:ext>
                  </a:extLst>
                </p14:cNvPr>
                <p14:cNvContentPartPr/>
                <p14:nvPr/>
              </p14:nvContentPartPr>
              <p14:xfrm>
                <a:off x="1720649" y="4140569"/>
                <a:ext cx="207000" cy="151560"/>
              </p14:xfrm>
            </p:contentPart>
          </mc:Choice>
          <mc:Fallback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4CFA522E-2656-BB8D-7CC0-5BF9B089D617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1711649" y="4131569"/>
                  <a:ext cx="22464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2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D9A6CBC8-B732-4132-1497-11B1AEC3A7AC}"/>
                    </a:ext>
                  </a:extLst>
                </p14:cNvPr>
                <p14:cNvContentPartPr/>
                <p14:nvPr/>
              </p14:nvContentPartPr>
              <p14:xfrm>
                <a:off x="1671329" y="4025729"/>
                <a:ext cx="125280" cy="447120"/>
              </p14:xfrm>
            </p:contentPart>
          </mc:Choice>
          <mc:Fallback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D9A6CBC8-B732-4132-1497-11B1AEC3A7AC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1662329" y="4016729"/>
                  <a:ext cx="142920" cy="46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4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10A4A675-DB85-323B-CC67-722A75F2F11A}"/>
                    </a:ext>
                  </a:extLst>
                </p14:cNvPr>
                <p14:cNvContentPartPr/>
                <p14:nvPr/>
              </p14:nvContentPartPr>
              <p14:xfrm>
                <a:off x="1977689" y="4139129"/>
                <a:ext cx="145800" cy="140040"/>
              </p14:xfrm>
            </p:contentPart>
          </mc:Choice>
          <mc:Fallback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10A4A675-DB85-323B-CC67-722A75F2F11A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968689" y="4130489"/>
                  <a:ext cx="16344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6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1FFD09AC-6F09-B568-7656-72A4C51CB8E3}"/>
                    </a:ext>
                  </a:extLst>
                </p14:cNvPr>
                <p14:cNvContentPartPr/>
                <p14:nvPr/>
              </p14:nvContentPartPr>
              <p14:xfrm>
                <a:off x="2199809" y="4163609"/>
                <a:ext cx="19080" cy="135720"/>
              </p14:xfrm>
            </p:contentPart>
          </mc:Choice>
          <mc:Fallback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1FFD09AC-6F09-B568-7656-72A4C51CB8E3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2191169" y="4154609"/>
                  <a:ext cx="3672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8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25346384-2569-2D4E-2FA6-CF71F169F8CB}"/>
                    </a:ext>
                  </a:extLst>
                </p14:cNvPr>
                <p14:cNvContentPartPr/>
                <p14:nvPr/>
              </p14:nvContentPartPr>
              <p14:xfrm>
                <a:off x="2273609" y="3995849"/>
                <a:ext cx="5400" cy="57600"/>
              </p14:xfrm>
            </p:contentPart>
          </mc:Choice>
          <mc:Fallback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25346384-2569-2D4E-2FA6-CF71F169F8CB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2264609" y="3987209"/>
                  <a:ext cx="23040" cy="75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E8159D4A-6F5C-8CB8-8CCD-71EDA08DF768}"/>
              </a:ext>
            </a:extLst>
          </p:cNvPr>
          <p:cNvGrpSpPr/>
          <p:nvPr/>
        </p:nvGrpSpPr>
        <p:grpSpPr>
          <a:xfrm>
            <a:off x="2666009" y="4090529"/>
            <a:ext cx="653400" cy="304920"/>
            <a:chOff x="2666009" y="4090529"/>
            <a:chExt cx="653400" cy="304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70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9E34E5F8-D635-59E0-0F6A-9B3FE5660D45}"/>
                    </a:ext>
                  </a:extLst>
                </p14:cNvPr>
                <p14:cNvContentPartPr/>
                <p14:nvPr/>
              </p14:nvContentPartPr>
              <p14:xfrm>
                <a:off x="2666009" y="4151369"/>
                <a:ext cx="21600" cy="116280"/>
              </p14:xfrm>
            </p:contentPart>
          </mc:Choice>
          <mc:Fallback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9E34E5F8-D635-59E0-0F6A-9B3FE5660D45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2657009" y="4142729"/>
                  <a:ext cx="3924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2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5AB6885E-1BDD-B212-A5E7-93E30D78E62C}"/>
                    </a:ext>
                  </a:extLst>
                </p14:cNvPr>
                <p14:cNvContentPartPr/>
                <p14:nvPr/>
              </p14:nvContentPartPr>
              <p14:xfrm>
                <a:off x="2674289" y="4090529"/>
                <a:ext cx="195480" cy="304920"/>
              </p14:xfrm>
            </p:contentPart>
          </mc:Choice>
          <mc:Fallback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5AB6885E-1BDD-B212-A5E7-93E30D78E62C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2665289" y="4081529"/>
                  <a:ext cx="21312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4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7DD6D138-F2D4-5EAE-5CD2-AD28444D58C4}"/>
                    </a:ext>
                  </a:extLst>
                </p14:cNvPr>
                <p14:cNvContentPartPr/>
                <p14:nvPr/>
              </p14:nvContentPartPr>
              <p14:xfrm>
                <a:off x="2946449" y="4142729"/>
                <a:ext cx="135720" cy="141840"/>
              </p14:xfrm>
            </p:contentPart>
          </mc:Choice>
          <mc:Fallback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7DD6D138-F2D4-5EAE-5CD2-AD28444D58C4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2937449" y="4133729"/>
                  <a:ext cx="1533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76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80C8DE72-D2BF-A201-F6E0-2BE74EF224AE}"/>
                    </a:ext>
                  </a:extLst>
                </p14:cNvPr>
                <p14:cNvContentPartPr/>
                <p14:nvPr/>
              </p14:nvContentPartPr>
              <p14:xfrm>
                <a:off x="3195209" y="4113209"/>
                <a:ext cx="124200" cy="173520"/>
              </p14:xfrm>
            </p:contentPart>
          </mc:Choice>
          <mc:Fallback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80C8DE72-D2BF-A201-F6E0-2BE74EF224AE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3186569" y="4104569"/>
                  <a:ext cx="141840" cy="191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D55222BB-D6D8-DA58-2FC2-E39DF9AF7C2C}"/>
              </a:ext>
            </a:extLst>
          </p:cNvPr>
          <p:cNvGrpSpPr/>
          <p:nvPr/>
        </p:nvGrpSpPr>
        <p:grpSpPr>
          <a:xfrm>
            <a:off x="3805409" y="3932849"/>
            <a:ext cx="1116000" cy="389520"/>
            <a:chOff x="3805409" y="3932849"/>
            <a:chExt cx="1116000" cy="389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78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ECDAD3A2-E9EF-BFA5-1F2B-5BB3B6DF22F5}"/>
                    </a:ext>
                  </a:extLst>
                </p14:cNvPr>
                <p14:cNvContentPartPr/>
                <p14:nvPr/>
              </p14:nvContentPartPr>
              <p14:xfrm>
                <a:off x="3805409" y="4092329"/>
                <a:ext cx="142920" cy="216720"/>
              </p14:xfrm>
            </p:contentPart>
          </mc:Choice>
          <mc:Fallback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ECDAD3A2-E9EF-BFA5-1F2B-5BB3B6DF22F5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3796409" y="4083689"/>
                  <a:ext cx="16056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0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49F13611-D435-8502-3BE9-85BA188D3CDC}"/>
                    </a:ext>
                  </a:extLst>
                </p14:cNvPr>
                <p14:cNvContentPartPr/>
                <p14:nvPr/>
              </p14:nvContentPartPr>
              <p14:xfrm>
                <a:off x="3850769" y="3992969"/>
                <a:ext cx="5400" cy="11160"/>
              </p14:xfrm>
            </p:contentPart>
          </mc:Choice>
          <mc:Fallback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49F13611-D435-8502-3BE9-85BA188D3CDC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3841769" y="3983969"/>
                  <a:ext cx="2304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1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068AE81E-2AE8-B075-4CBC-F84AFEAC44D2}"/>
                    </a:ext>
                  </a:extLst>
                </p14:cNvPr>
                <p14:cNvContentPartPr/>
                <p14:nvPr/>
              </p14:nvContentPartPr>
              <p14:xfrm>
                <a:off x="4096289" y="4123649"/>
                <a:ext cx="133200" cy="198720"/>
              </p14:xfrm>
            </p:contentPart>
          </mc:Choice>
          <mc:Fallback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068AE81E-2AE8-B075-4CBC-F84AFEAC44D2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4087649" y="4115009"/>
                  <a:ext cx="15084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3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0D6C7EA7-7B1F-70B1-E581-5F461EC03F8A}"/>
                    </a:ext>
                  </a:extLst>
                </p14:cNvPr>
                <p14:cNvContentPartPr/>
                <p14:nvPr/>
              </p14:nvContentPartPr>
              <p14:xfrm>
                <a:off x="4005209" y="4113209"/>
                <a:ext cx="243360" cy="180720"/>
              </p14:xfrm>
            </p:contentPart>
          </mc:Choice>
          <mc:Fallback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0D6C7EA7-7B1F-70B1-E581-5F461EC03F8A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3996569" y="4104569"/>
                  <a:ext cx="26100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5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37FF8EA8-2915-3191-7F19-E0035724F830}"/>
                    </a:ext>
                  </a:extLst>
                </p14:cNvPr>
                <p14:cNvContentPartPr/>
                <p14:nvPr/>
              </p14:nvContentPartPr>
              <p14:xfrm>
                <a:off x="3863369" y="3932849"/>
                <a:ext cx="16560" cy="83520"/>
              </p14:xfrm>
            </p:contentPart>
          </mc:Choice>
          <mc:Fallback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37FF8EA8-2915-3191-7F19-E0035724F830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3854729" y="3923849"/>
                  <a:ext cx="3420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7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B3E967D6-91E2-5EF2-5C49-989297FABA85}"/>
                    </a:ext>
                  </a:extLst>
                </p14:cNvPr>
                <p14:cNvContentPartPr/>
                <p14:nvPr/>
              </p14:nvContentPartPr>
              <p14:xfrm>
                <a:off x="4249289" y="4146689"/>
                <a:ext cx="173880" cy="156240"/>
              </p14:xfrm>
            </p:contentPart>
          </mc:Choice>
          <mc:Fallback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B3E967D6-91E2-5EF2-5C49-989297FABA85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4240289" y="4137689"/>
                  <a:ext cx="1915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9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BAE8E335-7E37-8CC7-1CDE-4D8E82E791A4}"/>
                    </a:ext>
                  </a:extLst>
                </p14:cNvPr>
                <p14:cNvContentPartPr/>
                <p14:nvPr/>
              </p14:nvContentPartPr>
              <p14:xfrm>
                <a:off x="4494089" y="4168289"/>
                <a:ext cx="147960" cy="137880"/>
              </p14:xfrm>
            </p:contentPart>
          </mc:Choice>
          <mc:Fallback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BAE8E335-7E37-8CC7-1CDE-4D8E82E791A4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4485089" y="4159289"/>
                  <a:ext cx="1656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1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2AA678AF-F41F-8370-C175-6ABCAEF9F9B4}"/>
                    </a:ext>
                  </a:extLst>
                </p14:cNvPr>
                <p14:cNvContentPartPr/>
                <p14:nvPr/>
              </p14:nvContentPartPr>
              <p14:xfrm>
                <a:off x="4766609" y="4136609"/>
                <a:ext cx="154800" cy="158760"/>
              </p14:xfrm>
            </p:contentPart>
          </mc:Choice>
          <mc:Fallback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2AA678AF-F41F-8370-C175-6ABCAEF9F9B4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4757609" y="4127609"/>
                  <a:ext cx="172440" cy="176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D6AE1F16-0165-11C8-7669-45503478DC40}"/>
              </a:ext>
            </a:extLst>
          </p:cNvPr>
          <p:cNvGrpSpPr/>
          <p:nvPr/>
        </p:nvGrpSpPr>
        <p:grpSpPr>
          <a:xfrm>
            <a:off x="5311649" y="4142369"/>
            <a:ext cx="373320" cy="232200"/>
            <a:chOff x="5311649" y="4142369"/>
            <a:chExt cx="373320" cy="232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93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F99C65AC-C248-98C0-37C8-F03CB5F6A3CA}"/>
                    </a:ext>
                  </a:extLst>
                </p14:cNvPr>
                <p14:cNvContentPartPr/>
                <p14:nvPr/>
              </p14:nvContentPartPr>
              <p14:xfrm>
                <a:off x="5338649" y="4142369"/>
                <a:ext cx="35280" cy="195120"/>
              </p14:xfrm>
            </p:contentPart>
          </mc:Choice>
          <mc:Fallback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F99C65AC-C248-98C0-37C8-F03CB5F6A3CA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5329649" y="4133729"/>
                  <a:ext cx="5292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5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E916E450-841F-E543-058D-F775E622E98F}"/>
                    </a:ext>
                  </a:extLst>
                </p14:cNvPr>
                <p14:cNvContentPartPr/>
                <p14:nvPr/>
              </p14:nvContentPartPr>
              <p14:xfrm>
                <a:off x="5311649" y="4165049"/>
                <a:ext cx="191520" cy="194040"/>
              </p14:xfrm>
            </p:contentPart>
          </mc:Choice>
          <mc:Fallback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E916E450-841F-E543-058D-F775E622E98F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5303009" y="4156409"/>
                  <a:ext cx="20916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97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FADE95C9-2A68-784D-9478-F98190DF3F98}"/>
                    </a:ext>
                  </a:extLst>
                </p14:cNvPr>
                <p14:cNvContentPartPr/>
                <p14:nvPr/>
              </p14:nvContentPartPr>
              <p14:xfrm>
                <a:off x="5661209" y="4181609"/>
                <a:ext cx="23760" cy="192960"/>
              </p14:xfrm>
            </p:contentPart>
          </mc:Choice>
          <mc:Fallback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FADE95C9-2A68-784D-9478-F98190DF3F98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5652569" y="4172969"/>
                  <a:ext cx="41400" cy="210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7AA1F02A-9505-521B-6E48-04647F41D46A}"/>
              </a:ext>
            </a:extLst>
          </p:cNvPr>
          <p:cNvGrpSpPr/>
          <p:nvPr/>
        </p:nvGrpSpPr>
        <p:grpSpPr>
          <a:xfrm>
            <a:off x="6065489" y="4042649"/>
            <a:ext cx="1567440" cy="373680"/>
            <a:chOff x="6065489" y="4042649"/>
            <a:chExt cx="1567440" cy="373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99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28AD8CFE-EDCC-8986-51BD-4092701C1A47}"/>
                    </a:ext>
                  </a:extLst>
                </p14:cNvPr>
                <p14:cNvContentPartPr/>
                <p14:nvPr/>
              </p14:nvContentPartPr>
              <p14:xfrm>
                <a:off x="6065489" y="4207889"/>
                <a:ext cx="177120" cy="142200"/>
              </p14:xfrm>
            </p:contentPart>
          </mc:Choice>
          <mc:Fallback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28AD8CFE-EDCC-8986-51BD-4092701C1A47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6056849" y="4199249"/>
                  <a:ext cx="19476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1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D0E36DC8-3D58-EE8E-0E53-390147A5B6BB}"/>
                    </a:ext>
                  </a:extLst>
                </p14:cNvPr>
                <p14:cNvContentPartPr/>
                <p14:nvPr/>
              </p14:nvContentPartPr>
              <p14:xfrm>
                <a:off x="6204449" y="4231289"/>
                <a:ext cx="52920" cy="162000"/>
              </p14:xfrm>
            </p:contentPart>
          </mc:Choice>
          <mc:Fallback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D0E36DC8-3D58-EE8E-0E53-390147A5B6BB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6195449" y="4222289"/>
                  <a:ext cx="7056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3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EBE73E62-A546-FFFF-46BF-88B26F3CFECD}"/>
                    </a:ext>
                  </a:extLst>
                </p14:cNvPr>
                <p14:cNvContentPartPr/>
                <p14:nvPr/>
              </p14:nvContentPartPr>
              <p14:xfrm>
                <a:off x="6157289" y="4042649"/>
                <a:ext cx="15120" cy="50760"/>
              </p14:xfrm>
            </p:contentPart>
          </mc:Choice>
          <mc:Fallback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EBE73E62-A546-FFFF-46BF-88B26F3CFECD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6148649" y="4033649"/>
                  <a:ext cx="3276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5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C591A01A-CCF0-ED69-2D52-EB6E5B74B599}"/>
                    </a:ext>
                  </a:extLst>
                </p14:cNvPr>
                <p14:cNvContentPartPr/>
                <p14:nvPr/>
              </p14:nvContentPartPr>
              <p14:xfrm>
                <a:off x="6347369" y="4111769"/>
                <a:ext cx="181800" cy="294840"/>
              </p14:xfrm>
            </p:contentPart>
          </mc:Choice>
          <mc:Fallback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C591A01A-CCF0-ED69-2D52-EB6E5B74B599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6338729" y="4102769"/>
                  <a:ext cx="199440" cy="31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7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9D09071D-E4F2-6372-07A6-CDE00726BADB}"/>
                    </a:ext>
                  </a:extLst>
                </p14:cNvPr>
                <p14:cNvContentPartPr/>
                <p14:nvPr/>
              </p14:nvContentPartPr>
              <p14:xfrm>
                <a:off x="6604769" y="4119329"/>
                <a:ext cx="211680" cy="297000"/>
              </p14:xfrm>
            </p:contentPart>
          </mc:Choice>
          <mc:Fallback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9D09071D-E4F2-6372-07A6-CDE00726BADB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6595769" y="4110329"/>
                  <a:ext cx="229320" cy="31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9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12EA11AD-7F3D-80BC-F693-77A291597585}"/>
                    </a:ext>
                  </a:extLst>
                </p14:cNvPr>
                <p14:cNvContentPartPr/>
                <p14:nvPr/>
              </p14:nvContentPartPr>
              <p14:xfrm>
                <a:off x="6969809" y="4217609"/>
                <a:ext cx="168480" cy="147600"/>
              </p14:xfrm>
            </p:contentPart>
          </mc:Choice>
          <mc:Fallback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12EA11AD-7F3D-80BC-F693-77A291597585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6960809" y="4208609"/>
                  <a:ext cx="18612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1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4AE004B6-E635-B9B1-B574-45F8DB54401B}"/>
                    </a:ext>
                  </a:extLst>
                </p14:cNvPr>
                <p14:cNvContentPartPr/>
                <p14:nvPr/>
              </p14:nvContentPartPr>
              <p14:xfrm>
                <a:off x="7237289" y="4206449"/>
                <a:ext cx="146160" cy="159120"/>
              </p14:xfrm>
            </p:contentPart>
          </mc:Choice>
          <mc:Fallback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4AE004B6-E635-B9B1-B574-45F8DB54401B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7228649" y="4197809"/>
                  <a:ext cx="1638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3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75CC7DA8-3E91-B4FC-4ACA-25F3D56EC4F7}"/>
                    </a:ext>
                  </a:extLst>
                </p14:cNvPr>
                <p14:cNvContentPartPr/>
                <p14:nvPr/>
              </p14:nvContentPartPr>
              <p14:xfrm>
                <a:off x="7445729" y="4192049"/>
                <a:ext cx="187200" cy="196920"/>
              </p14:xfrm>
            </p:contentPart>
          </mc:Choice>
          <mc:Fallback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75CC7DA8-3E91-B4FC-4ACA-25F3D56EC4F7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7436729" y="4183409"/>
                  <a:ext cx="204840" cy="214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15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8A9E5499-91AF-3D00-BFE7-9DEA4FDFE5AE}"/>
                  </a:ext>
                </a:extLst>
              </p14:cNvPr>
              <p14:cNvContentPartPr/>
              <p14:nvPr/>
            </p14:nvContentPartPr>
            <p14:xfrm>
              <a:off x="8142329" y="4090889"/>
              <a:ext cx="169560" cy="285480"/>
            </p14:xfrm>
          </p:contentPart>
        </mc:Choice>
        <mc:Fallback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8A9E5499-91AF-3D00-BFE7-9DEA4FDFE5AE}"/>
                  </a:ext>
                </a:extLst>
              </p:cNvPr>
              <p:cNvPicPr/>
              <p:nvPr/>
            </p:nvPicPr>
            <p:blipFill>
              <a:blip r:embed="rId416"/>
              <a:stretch>
                <a:fillRect/>
              </a:stretch>
            </p:blipFill>
            <p:spPr>
              <a:xfrm>
                <a:off x="8133689" y="4082249"/>
                <a:ext cx="187200" cy="303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60" name="Group 259">
            <a:extLst>
              <a:ext uri="{FF2B5EF4-FFF2-40B4-BE49-F238E27FC236}">
                <a16:creationId xmlns:a16="http://schemas.microsoft.com/office/drawing/2014/main" id="{89162C0B-50AB-3A5E-C387-EFD91FD8645F}"/>
              </a:ext>
            </a:extLst>
          </p:cNvPr>
          <p:cNvGrpSpPr/>
          <p:nvPr/>
        </p:nvGrpSpPr>
        <p:grpSpPr>
          <a:xfrm>
            <a:off x="8498369" y="4227689"/>
            <a:ext cx="304200" cy="200520"/>
            <a:chOff x="8498369" y="4227689"/>
            <a:chExt cx="304200" cy="200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17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78C6D485-E8A3-BA99-4D66-CFABD7540CCB}"/>
                    </a:ext>
                  </a:extLst>
                </p14:cNvPr>
                <p14:cNvContentPartPr/>
                <p14:nvPr/>
              </p14:nvContentPartPr>
              <p14:xfrm>
                <a:off x="8498369" y="4227689"/>
                <a:ext cx="16560" cy="196560"/>
              </p14:xfrm>
            </p:contentPart>
          </mc:Choice>
          <mc:Fallback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78C6D485-E8A3-BA99-4D66-CFABD7540CCB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8489369" y="4218689"/>
                  <a:ext cx="3420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19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DF7FF6E6-989D-3CA6-AB1C-A6F4C530FBFA}"/>
                    </a:ext>
                  </a:extLst>
                </p14:cNvPr>
                <p14:cNvContentPartPr/>
                <p14:nvPr/>
              </p14:nvContentPartPr>
              <p14:xfrm>
                <a:off x="8635169" y="4262249"/>
                <a:ext cx="167400" cy="165960"/>
              </p14:xfrm>
            </p:contentPart>
          </mc:Choice>
          <mc:Fallback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DF7FF6E6-989D-3CA6-AB1C-A6F4C530FBFA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8626529" y="4253609"/>
                  <a:ext cx="185040" cy="183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9A530F61-26AF-6DB4-6CFA-544A2C3B028B}"/>
              </a:ext>
            </a:extLst>
          </p:cNvPr>
          <p:cNvGrpSpPr/>
          <p:nvPr/>
        </p:nvGrpSpPr>
        <p:grpSpPr>
          <a:xfrm>
            <a:off x="8984369" y="4087649"/>
            <a:ext cx="1422720" cy="509040"/>
            <a:chOff x="8984369" y="4087649"/>
            <a:chExt cx="1422720" cy="509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21">
              <p14:nvContentPartPr>
                <p14:cNvPr id="252" name="Ink 251">
                  <a:extLst>
                    <a:ext uri="{FF2B5EF4-FFF2-40B4-BE49-F238E27FC236}">
                      <a16:creationId xmlns:a16="http://schemas.microsoft.com/office/drawing/2014/main" id="{2A6FED91-0EE1-4B1E-9796-1069CEE8C822}"/>
                    </a:ext>
                  </a:extLst>
                </p14:cNvPr>
                <p14:cNvContentPartPr/>
                <p14:nvPr/>
              </p14:nvContentPartPr>
              <p14:xfrm>
                <a:off x="8984369" y="4273769"/>
                <a:ext cx="25560" cy="158760"/>
              </p14:xfrm>
            </p:contentPart>
          </mc:Choice>
          <mc:Fallback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2A6FED91-0EE1-4B1E-9796-1069CEE8C822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8975729" y="4265129"/>
                  <a:ext cx="4320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3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C4B187E7-034A-E4CB-22F5-3030B14BEF91}"/>
                    </a:ext>
                  </a:extLst>
                </p14:cNvPr>
                <p14:cNvContentPartPr/>
                <p14:nvPr/>
              </p14:nvContentPartPr>
              <p14:xfrm>
                <a:off x="9176609" y="4296809"/>
                <a:ext cx="177480" cy="299880"/>
              </p14:xfrm>
            </p:contentPart>
          </mc:Choice>
          <mc:Fallback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C4B187E7-034A-E4CB-22F5-3030B14BEF91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9167609" y="4287809"/>
                  <a:ext cx="195120" cy="31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5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7FB64EC7-8365-70F9-1661-EEAE62E5B953}"/>
                    </a:ext>
                  </a:extLst>
                </p14:cNvPr>
                <p14:cNvContentPartPr/>
                <p14:nvPr/>
              </p14:nvContentPartPr>
              <p14:xfrm>
                <a:off x="9471809" y="4217969"/>
                <a:ext cx="118440" cy="223200"/>
              </p14:xfrm>
            </p:contentPart>
          </mc:Choice>
          <mc:Fallback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7FB64EC7-8365-70F9-1661-EEAE62E5B953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9462809" y="4209329"/>
                  <a:ext cx="13608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7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0C200F9F-FC37-C35F-A8A1-F2B1EAC5A740}"/>
                    </a:ext>
                  </a:extLst>
                </p14:cNvPr>
                <p14:cNvContentPartPr/>
                <p14:nvPr/>
              </p14:nvContentPartPr>
              <p14:xfrm>
                <a:off x="9483689" y="4087649"/>
                <a:ext cx="6840" cy="17640"/>
              </p14:xfrm>
            </p:contentPart>
          </mc:Choice>
          <mc:Fallback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0C200F9F-FC37-C35F-A8A1-F2B1EAC5A740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9475049" y="4079009"/>
                  <a:ext cx="2448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9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C6709378-15CA-C743-6583-9B1ED58D4D28}"/>
                    </a:ext>
                  </a:extLst>
                </p14:cNvPr>
                <p14:cNvContentPartPr/>
                <p14:nvPr/>
              </p14:nvContentPartPr>
              <p14:xfrm>
                <a:off x="9702209" y="4197809"/>
                <a:ext cx="185040" cy="221400"/>
              </p14:xfrm>
            </p:contentPart>
          </mc:Choice>
          <mc:Fallback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C6709378-15CA-C743-6583-9B1ED58D4D28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9693209" y="4188809"/>
                  <a:ext cx="20268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1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CDB3CEF1-1C94-B40F-BEC8-162CDC0A797F}"/>
                    </a:ext>
                  </a:extLst>
                </p14:cNvPr>
                <p14:cNvContentPartPr/>
                <p14:nvPr/>
              </p14:nvContentPartPr>
              <p14:xfrm>
                <a:off x="9970049" y="4202849"/>
                <a:ext cx="150840" cy="221760"/>
              </p14:xfrm>
            </p:contentPart>
          </mc:Choice>
          <mc:Fallback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CDB3CEF1-1C94-B40F-BEC8-162CDC0A797F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9961409" y="4193849"/>
                  <a:ext cx="16848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3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D5421FF2-EEB3-0B18-3DAA-5B73D0727386}"/>
                    </a:ext>
                  </a:extLst>
                </p14:cNvPr>
                <p14:cNvContentPartPr/>
                <p14:nvPr/>
              </p14:nvContentPartPr>
              <p14:xfrm>
                <a:off x="10210169" y="4175489"/>
                <a:ext cx="196920" cy="234000"/>
              </p14:xfrm>
            </p:contentPart>
          </mc:Choice>
          <mc:Fallback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D5421FF2-EEB3-0B18-3DAA-5B73D0727386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10201529" y="4166849"/>
                  <a:ext cx="214560" cy="251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8" name="Group 267">
            <a:extLst>
              <a:ext uri="{FF2B5EF4-FFF2-40B4-BE49-F238E27FC236}">
                <a16:creationId xmlns:a16="http://schemas.microsoft.com/office/drawing/2014/main" id="{B1ED143A-2955-03FA-2175-0222E30F5652}"/>
              </a:ext>
            </a:extLst>
          </p:cNvPr>
          <p:cNvGrpSpPr/>
          <p:nvPr/>
        </p:nvGrpSpPr>
        <p:grpSpPr>
          <a:xfrm>
            <a:off x="10875449" y="4124369"/>
            <a:ext cx="1041120" cy="360720"/>
            <a:chOff x="10875449" y="4124369"/>
            <a:chExt cx="1041120" cy="360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35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2B195589-2B43-49C9-734D-E43DD67DE0F8}"/>
                    </a:ext>
                  </a:extLst>
                </p14:cNvPr>
                <p14:cNvContentPartPr/>
                <p14:nvPr/>
              </p14:nvContentPartPr>
              <p14:xfrm>
                <a:off x="10875449" y="4219049"/>
                <a:ext cx="233280" cy="192600"/>
              </p14:xfrm>
            </p:contentPart>
          </mc:Choice>
          <mc:Fallback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2B195589-2B43-49C9-734D-E43DD67DE0F8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10866809" y="4210049"/>
                  <a:ext cx="25092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7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C1EBA61A-3692-F2F2-D829-C106537FAD29}"/>
                    </a:ext>
                  </a:extLst>
                </p14:cNvPr>
                <p14:cNvContentPartPr/>
                <p14:nvPr/>
              </p14:nvContentPartPr>
              <p14:xfrm>
                <a:off x="11133569" y="4239569"/>
                <a:ext cx="20520" cy="206280"/>
              </p14:xfrm>
            </p:contentPart>
          </mc:Choice>
          <mc:Fallback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C1EBA61A-3692-F2F2-D829-C106537FAD29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11124569" y="4230569"/>
                  <a:ext cx="3816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39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F3C0A8E1-3B57-53FC-189E-7BDC1A4255B7}"/>
                    </a:ext>
                  </a:extLst>
                </p14:cNvPr>
                <p14:cNvContentPartPr/>
                <p14:nvPr/>
              </p14:nvContentPartPr>
              <p14:xfrm>
                <a:off x="11133569" y="4232369"/>
                <a:ext cx="223560" cy="191160"/>
              </p14:xfrm>
            </p:contentPart>
          </mc:Choice>
          <mc:Fallback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F3C0A8E1-3B57-53FC-189E-7BDC1A4255B7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11124569" y="4223729"/>
                  <a:ext cx="24120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1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BCB432FE-32A6-D5A6-4ADC-5F8409670655}"/>
                    </a:ext>
                  </a:extLst>
                </p14:cNvPr>
                <p14:cNvContentPartPr/>
                <p14:nvPr/>
              </p14:nvContentPartPr>
              <p14:xfrm>
                <a:off x="11393129" y="4227329"/>
                <a:ext cx="189000" cy="234000"/>
              </p14:xfrm>
            </p:contentPart>
          </mc:Choice>
          <mc:Fallback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BCB432FE-32A6-D5A6-4ADC-5F8409670655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11384129" y="4218689"/>
                  <a:ext cx="206640" cy="25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3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26448BE9-D8C9-D093-AA7E-2321C0290F5E}"/>
                    </a:ext>
                  </a:extLst>
                </p14:cNvPr>
                <p14:cNvContentPartPr/>
                <p14:nvPr/>
              </p14:nvContentPartPr>
              <p14:xfrm>
                <a:off x="11609129" y="4298609"/>
                <a:ext cx="119880" cy="146520"/>
              </p14:xfrm>
            </p:contentPart>
          </mc:Choice>
          <mc:Fallback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26448BE9-D8C9-D093-AA7E-2321C0290F5E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11600129" y="4289609"/>
                  <a:ext cx="13752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5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E2B219C0-3AE5-A66E-2301-BD242B1584B2}"/>
                    </a:ext>
                  </a:extLst>
                </p14:cNvPr>
                <p14:cNvContentPartPr/>
                <p14:nvPr/>
              </p14:nvContentPartPr>
              <p14:xfrm>
                <a:off x="11612369" y="4124369"/>
                <a:ext cx="36000" cy="32760"/>
              </p14:xfrm>
            </p:contentPart>
          </mc:Choice>
          <mc:Fallback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E2B219C0-3AE5-A66E-2301-BD242B1584B2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11603729" y="4115369"/>
                  <a:ext cx="5364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7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ACBC28E3-9953-2382-2851-86B515BA684F}"/>
                    </a:ext>
                  </a:extLst>
                </p14:cNvPr>
                <p14:cNvContentPartPr/>
                <p14:nvPr/>
              </p14:nvContentPartPr>
              <p14:xfrm>
                <a:off x="11750249" y="4278449"/>
                <a:ext cx="166320" cy="206640"/>
              </p14:xfrm>
            </p:contentPart>
          </mc:Choice>
          <mc:Fallback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ACBC28E3-9953-2382-2851-86B515BA684F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11741249" y="4269449"/>
                  <a:ext cx="183960" cy="22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54AED84E-1B82-C65D-F405-5CB850CCD229}"/>
              </a:ext>
            </a:extLst>
          </p:cNvPr>
          <p:cNvGrpSpPr/>
          <p:nvPr/>
        </p:nvGrpSpPr>
        <p:grpSpPr>
          <a:xfrm>
            <a:off x="744329" y="4685609"/>
            <a:ext cx="712440" cy="411480"/>
            <a:chOff x="744329" y="4685609"/>
            <a:chExt cx="712440" cy="411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49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28038EF5-C38C-4791-AFA0-3E13A52FEA4D}"/>
                    </a:ext>
                  </a:extLst>
                </p14:cNvPr>
                <p14:cNvContentPartPr/>
                <p14:nvPr/>
              </p14:nvContentPartPr>
              <p14:xfrm>
                <a:off x="744329" y="4863449"/>
                <a:ext cx="172440" cy="203400"/>
              </p14:xfrm>
            </p:contentPart>
          </mc:Choice>
          <mc:Fallback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28038EF5-C38C-4791-AFA0-3E13A52FEA4D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735329" y="4854449"/>
                  <a:ext cx="19008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1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5528314D-C775-3855-4DC7-A3380253102B}"/>
                    </a:ext>
                  </a:extLst>
                </p14:cNvPr>
                <p14:cNvContentPartPr/>
                <p14:nvPr/>
              </p14:nvContentPartPr>
              <p14:xfrm>
                <a:off x="907769" y="4877129"/>
                <a:ext cx="36720" cy="204840"/>
              </p14:xfrm>
            </p:contentPart>
          </mc:Choice>
          <mc:Fallback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5528314D-C775-3855-4DC7-A3380253102B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899129" y="4868129"/>
                  <a:ext cx="5436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3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75371BEA-A205-486F-2C92-C8A5573E3B12}"/>
                    </a:ext>
                  </a:extLst>
                </p14:cNvPr>
                <p14:cNvContentPartPr/>
                <p14:nvPr/>
              </p14:nvContentPartPr>
              <p14:xfrm>
                <a:off x="1071209" y="4925009"/>
                <a:ext cx="20160" cy="132480"/>
              </p14:xfrm>
            </p:contentPart>
          </mc:Choice>
          <mc:Fallback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75371BEA-A205-486F-2C92-C8A5573E3B12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1062209" y="4916009"/>
                  <a:ext cx="378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5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DC878725-58DD-FD9A-D593-D5F6288A6FF0}"/>
                    </a:ext>
                  </a:extLst>
                </p14:cNvPr>
                <p14:cNvContentPartPr/>
                <p14:nvPr/>
              </p14:nvContentPartPr>
              <p14:xfrm>
                <a:off x="1055729" y="4842209"/>
                <a:ext cx="172080" cy="254880"/>
              </p14:xfrm>
            </p:contentPart>
          </mc:Choice>
          <mc:Fallback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DC878725-58DD-FD9A-D593-D5F6288A6FF0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1046729" y="4833569"/>
                  <a:ext cx="18972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57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8B71F1B0-2AE1-10B4-8AF4-6E021D189711}"/>
                    </a:ext>
                  </a:extLst>
                </p14:cNvPr>
                <p14:cNvContentPartPr/>
                <p14:nvPr/>
              </p14:nvContentPartPr>
              <p14:xfrm>
                <a:off x="1314929" y="4685609"/>
                <a:ext cx="141840" cy="354960"/>
              </p14:xfrm>
            </p:contentPart>
          </mc:Choice>
          <mc:Fallback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8B71F1B0-2AE1-10B4-8AF4-6E021D189711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1306289" y="4676969"/>
                  <a:ext cx="159480" cy="372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2EF5D809-D9A5-C512-D482-440A9D44CFE9}"/>
              </a:ext>
            </a:extLst>
          </p:cNvPr>
          <p:cNvGrpSpPr/>
          <p:nvPr/>
        </p:nvGrpSpPr>
        <p:grpSpPr>
          <a:xfrm>
            <a:off x="1829729" y="4831049"/>
            <a:ext cx="684720" cy="231480"/>
            <a:chOff x="1829729" y="4831049"/>
            <a:chExt cx="684720" cy="231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59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D433680E-C6FA-F8C9-CBE5-846E016221D8}"/>
                    </a:ext>
                  </a:extLst>
                </p14:cNvPr>
                <p14:cNvContentPartPr/>
                <p14:nvPr/>
              </p14:nvContentPartPr>
              <p14:xfrm>
                <a:off x="1829729" y="4854089"/>
                <a:ext cx="249480" cy="208440"/>
              </p14:xfrm>
            </p:contentPart>
          </mc:Choice>
          <mc:Fallback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D433680E-C6FA-F8C9-CBE5-846E016221D8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1820729" y="4845449"/>
                  <a:ext cx="26712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1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14868108-3FCA-56AC-3A35-24897071D101}"/>
                    </a:ext>
                  </a:extLst>
                </p14:cNvPr>
                <p14:cNvContentPartPr/>
                <p14:nvPr/>
              </p14:nvContentPartPr>
              <p14:xfrm>
                <a:off x="2153009" y="4888649"/>
                <a:ext cx="135720" cy="158040"/>
              </p14:xfrm>
            </p:contentPart>
          </mc:Choice>
          <mc:Fallback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14868108-3FCA-56AC-3A35-24897071D101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2144009" y="4879649"/>
                  <a:ext cx="15336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3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83005C86-F3CC-D853-9CE1-D148783AF9B6}"/>
                    </a:ext>
                  </a:extLst>
                </p14:cNvPr>
                <p14:cNvContentPartPr/>
                <p14:nvPr/>
              </p14:nvContentPartPr>
              <p14:xfrm>
                <a:off x="2335889" y="4831049"/>
                <a:ext cx="178560" cy="198000"/>
              </p14:xfrm>
            </p:contentPart>
          </mc:Choice>
          <mc:Fallback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83005C86-F3CC-D853-9CE1-D148783AF9B6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2326889" y="4822049"/>
                  <a:ext cx="196200" cy="21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40A96E4C-06FF-FD12-754C-3EBC184F7360}"/>
              </a:ext>
            </a:extLst>
          </p:cNvPr>
          <p:cNvGrpSpPr/>
          <p:nvPr/>
        </p:nvGrpSpPr>
        <p:grpSpPr>
          <a:xfrm>
            <a:off x="3037529" y="4797209"/>
            <a:ext cx="1306080" cy="234360"/>
            <a:chOff x="3037529" y="4797209"/>
            <a:chExt cx="1306080" cy="234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65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96B9917D-AD33-ADFE-B60A-FBDCA722DF30}"/>
                    </a:ext>
                  </a:extLst>
                </p14:cNvPr>
                <p14:cNvContentPartPr/>
                <p14:nvPr/>
              </p14:nvContentPartPr>
              <p14:xfrm>
                <a:off x="3037529" y="4797209"/>
                <a:ext cx="180720" cy="234360"/>
              </p14:xfrm>
            </p:contentPart>
          </mc:Choice>
          <mc:Fallback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96B9917D-AD33-ADFE-B60A-FBDCA722DF30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3028889" y="4788209"/>
                  <a:ext cx="19836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7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ED6F65FD-D52B-1180-A2F9-8DD4A517F7DE}"/>
                    </a:ext>
                  </a:extLst>
                </p14:cNvPr>
                <p14:cNvContentPartPr/>
                <p14:nvPr/>
              </p14:nvContentPartPr>
              <p14:xfrm>
                <a:off x="3316529" y="4838969"/>
                <a:ext cx="174600" cy="170640"/>
              </p14:xfrm>
            </p:contentPart>
          </mc:Choice>
          <mc:Fallback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ED6F65FD-D52B-1180-A2F9-8DD4A517F7DE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3307529" y="4829969"/>
                  <a:ext cx="19224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9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13D0AD88-E14A-8E52-3DD1-9831877B21C7}"/>
                    </a:ext>
                  </a:extLst>
                </p14:cNvPr>
                <p14:cNvContentPartPr/>
                <p14:nvPr/>
              </p14:nvContentPartPr>
              <p14:xfrm>
                <a:off x="3619289" y="4845809"/>
                <a:ext cx="162720" cy="170280"/>
              </p14:xfrm>
            </p:contentPart>
          </mc:Choice>
          <mc:Fallback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13D0AD88-E14A-8E52-3DD1-9831877B21C7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3610649" y="4837169"/>
                  <a:ext cx="18036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1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54F18FB9-DBB8-D45F-DDF9-92AFA385CD25}"/>
                    </a:ext>
                  </a:extLst>
                </p14:cNvPr>
                <p14:cNvContentPartPr/>
                <p14:nvPr/>
              </p14:nvContentPartPr>
              <p14:xfrm>
                <a:off x="3866969" y="4805489"/>
                <a:ext cx="234720" cy="213120"/>
              </p14:xfrm>
            </p:contentPart>
          </mc:Choice>
          <mc:Fallback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54F18FB9-DBB8-D45F-DDF9-92AFA385CD25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3857969" y="4796849"/>
                  <a:ext cx="25236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3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5FF6197D-96C7-2527-C703-B0BBDFB67E7C}"/>
                    </a:ext>
                  </a:extLst>
                </p14:cNvPr>
                <p14:cNvContentPartPr/>
                <p14:nvPr/>
              </p14:nvContentPartPr>
              <p14:xfrm>
                <a:off x="4178369" y="4840769"/>
                <a:ext cx="165240" cy="152640"/>
              </p14:xfrm>
            </p:contentPart>
          </mc:Choice>
          <mc:Fallback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5FF6197D-96C7-2527-C703-B0BBDFB67E7C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4169369" y="4831769"/>
                  <a:ext cx="182880" cy="170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475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18F3EA68-213A-38B9-0EE9-1D5EA45A653C}"/>
                  </a:ext>
                </a:extLst>
              </p14:cNvPr>
              <p14:cNvContentPartPr/>
              <p14:nvPr/>
            </p14:nvContentPartPr>
            <p14:xfrm>
              <a:off x="4264409" y="4640249"/>
              <a:ext cx="21960" cy="50760"/>
            </p14:xfrm>
          </p:contentPart>
        </mc:Choice>
        <mc:Fallback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18F3EA68-213A-38B9-0EE9-1D5EA45A653C}"/>
                  </a:ext>
                </a:extLst>
              </p:cNvPr>
              <p:cNvPicPr/>
              <p:nvPr/>
            </p:nvPicPr>
            <p:blipFill>
              <a:blip r:embed="rId476"/>
              <a:stretch>
                <a:fillRect/>
              </a:stretch>
            </p:blipFill>
            <p:spPr>
              <a:xfrm>
                <a:off x="4255409" y="4631609"/>
                <a:ext cx="39600" cy="68400"/>
              </a:xfrm>
              <a:prstGeom prst="rect">
                <a:avLst/>
              </a:prstGeom>
            </p:spPr>
          </p:pic>
        </mc:Fallback>
      </mc:AlternateContent>
      <p:grpSp>
        <p:nvGrpSpPr>
          <p:cNvPr id="308" name="Group 307">
            <a:extLst>
              <a:ext uri="{FF2B5EF4-FFF2-40B4-BE49-F238E27FC236}">
                <a16:creationId xmlns:a16="http://schemas.microsoft.com/office/drawing/2014/main" id="{1DC7BEA0-9BD8-06AE-0FA6-832A161DC7E1}"/>
              </a:ext>
            </a:extLst>
          </p:cNvPr>
          <p:cNvGrpSpPr/>
          <p:nvPr/>
        </p:nvGrpSpPr>
        <p:grpSpPr>
          <a:xfrm>
            <a:off x="4769129" y="4783529"/>
            <a:ext cx="1064160" cy="237600"/>
            <a:chOff x="4769129" y="4783529"/>
            <a:chExt cx="1064160" cy="237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77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4BD1A8AF-3A50-053F-E69E-0B90B5D39A2E}"/>
                    </a:ext>
                  </a:extLst>
                </p14:cNvPr>
                <p14:cNvContentPartPr/>
                <p14:nvPr/>
              </p14:nvContentPartPr>
              <p14:xfrm>
                <a:off x="4769129" y="4783529"/>
                <a:ext cx="259200" cy="237600"/>
              </p14:xfrm>
            </p:contentPart>
          </mc:Choice>
          <mc:Fallback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4BD1A8AF-3A50-053F-E69E-0B90B5D39A2E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4760129" y="4774889"/>
                  <a:ext cx="276840" cy="25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79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40E65261-2946-4B7A-5F07-2AC3D28B09DD}"/>
                    </a:ext>
                  </a:extLst>
                </p14:cNvPr>
                <p14:cNvContentPartPr/>
                <p14:nvPr/>
              </p14:nvContentPartPr>
              <p14:xfrm>
                <a:off x="5130569" y="4845089"/>
                <a:ext cx="143640" cy="156960"/>
              </p14:xfrm>
            </p:contentPart>
          </mc:Choice>
          <mc:Fallback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40E65261-2946-4B7A-5F07-2AC3D28B09DD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5121569" y="4836089"/>
                  <a:ext cx="16128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1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9C0B9458-C095-F678-A0C8-081CD8AEC2A2}"/>
                    </a:ext>
                  </a:extLst>
                </p14:cNvPr>
                <p14:cNvContentPartPr/>
                <p14:nvPr/>
              </p14:nvContentPartPr>
              <p14:xfrm>
                <a:off x="5396249" y="4818449"/>
                <a:ext cx="174240" cy="185040"/>
              </p14:xfrm>
            </p:contentPart>
          </mc:Choice>
          <mc:Fallback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9C0B9458-C095-F678-A0C8-081CD8AEC2A2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5387609" y="4809449"/>
                  <a:ext cx="19188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3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D2F203BB-BA4F-EBEF-07CA-3A02DCF6BB97}"/>
                    </a:ext>
                  </a:extLst>
                </p14:cNvPr>
                <p14:cNvContentPartPr/>
                <p14:nvPr/>
              </p14:nvContentPartPr>
              <p14:xfrm>
                <a:off x="5602529" y="4797929"/>
                <a:ext cx="230760" cy="213120"/>
              </p14:xfrm>
            </p:contentPart>
          </mc:Choice>
          <mc:Fallback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D2F203BB-BA4F-EBEF-07CA-3A02DCF6BB97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5593529" y="4789289"/>
                  <a:ext cx="248400" cy="230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B99EF798-C0AA-0D36-BB4F-682178A88480}"/>
              </a:ext>
            </a:extLst>
          </p:cNvPr>
          <p:cNvGrpSpPr/>
          <p:nvPr/>
        </p:nvGrpSpPr>
        <p:grpSpPr>
          <a:xfrm>
            <a:off x="6290129" y="4784969"/>
            <a:ext cx="747000" cy="235080"/>
            <a:chOff x="6290129" y="4784969"/>
            <a:chExt cx="747000" cy="235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85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79B75589-79F9-3A15-8714-E5F52BFD3CD4}"/>
                    </a:ext>
                  </a:extLst>
                </p14:cNvPr>
                <p14:cNvContentPartPr/>
                <p14:nvPr/>
              </p14:nvContentPartPr>
              <p14:xfrm>
                <a:off x="6290129" y="4784969"/>
                <a:ext cx="52920" cy="233640"/>
              </p14:xfrm>
            </p:contentPart>
          </mc:Choice>
          <mc:Fallback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79B75589-79F9-3A15-8714-E5F52BFD3CD4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6281129" y="4776329"/>
                  <a:ext cx="7056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7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203EDC17-D8FE-6221-04C7-AF6C493C2B43}"/>
                    </a:ext>
                  </a:extLst>
                </p14:cNvPr>
                <p14:cNvContentPartPr/>
                <p14:nvPr/>
              </p14:nvContentPartPr>
              <p14:xfrm>
                <a:off x="6301289" y="4827089"/>
                <a:ext cx="205200" cy="186120"/>
              </p14:xfrm>
            </p:contentPart>
          </mc:Choice>
          <mc:Fallback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203EDC17-D8FE-6221-04C7-AF6C493C2B43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6292649" y="4818089"/>
                  <a:ext cx="22284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9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3D615697-F9D3-29F2-307A-D4065E73DE10}"/>
                    </a:ext>
                  </a:extLst>
                </p14:cNvPr>
                <p14:cNvContentPartPr/>
                <p14:nvPr/>
              </p14:nvContentPartPr>
              <p14:xfrm>
                <a:off x="6610889" y="4855529"/>
                <a:ext cx="173160" cy="152640"/>
              </p14:xfrm>
            </p:contentPart>
          </mc:Choice>
          <mc:Fallback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3D615697-F9D3-29F2-307A-D4065E73DE10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6601889" y="4846529"/>
                  <a:ext cx="19080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1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9DD2BE9B-2231-9009-AEA0-CB38B14250C9}"/>
                    </a:ext>
                  </a:extLst>
                </p14:cNvPr>
                <p14:cNvContentPartPr/>
                <p14:nvPr/>
              </p14:nvContentPartPr>
              <p14:xfrm>
                <a:off x="6749129" y="4865249"/>
                <a:ext cx="59040" cy="153720"/>
              </p14:xfrm>
            </p:contentPart>
          </mc:Choice>
          <mc:Fallback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9DD2BE9B-2231-9009-AEA0-CB38B14250C9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6740129" y="4856249"/>
                  <a:ext cx="766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3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3E427696-09EC-3E0D-382C-88ED6AFA904A}"/>
                    </a:ext>
                  </a:extLst>
                </p14:cNvPr>
                <p14:cNvContentPartPr/>
                <p14:nvPr/>
              </p14:nvContentPartPr>
              <p14:xfrm>
                <a:off x="6954329" y="4838609"/>
                <a:ext cx="82800" cy="181440"/>
              </p14:xfrm>
            </p:contentPart>
          </mc:Choice>
          <mc:Fallback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3E427696-09EC-3E0D-382C-88ED6AFA904A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6945689" y="4829609"/>
                  <a:ext cx="100440" cy="199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6" name="Group 305">
            <a:extLst>
              <a:ext uri="{FF2B5EF4-FFF2-40B4-BE49-F238E27FC236}">
                <a16:creationId xmlns:a16="http://schemas.microsoft.com/office/drawing/2014/main" id="{2EE24A89-4845-315D-CA7A-9FA8BA12105F}"/>
              </a:ext>
            </a:extLst>
          </p:cNvPr>
          <p:cNvGrpSpPr/>
          <p:nvPr/>
        </p:nvGrpSpPr>
        <p:grpSpPr>
          <a:xfrm>
            <a:off x="7384529" y="4824569"/>
            <a:ext cx="612720" cy="226800"/>
            <a:chOff x="7384529" y="4824569"/>
            <a:chExt cx="612720" cy="2268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95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3FC0C41D-F246-7C53-1FED-6313C57F3E9B}"/>
                    </a:ext>
                  </a:extLst>
                </p14:cNvPr>
                <p14:cNvContentPartPr/>
                <p14:nvPr/>
              </p14:nvContentPartPr>
              <p14:xfrm>
                <a:off x="7384529" y="4824569"/>
                <a:ext cx="307080" cy="196200"/>
              </p14:xfrm>
            </p:contentPart>
          </mc:Choice>
          <mc:Fallback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3FC0C41D-F246-7C53-1FED-6313C57F3E9B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7375889" y="4815569"/>
                  <a:ext cx="32472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97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A3ED9EB7-9154-C8B2-6DB5-19D2D92983AD}"/>
                    </a:ext>
                  </a:extLst>
                </p14:cNvPr>
                <p14:cNvContentPartPr/>
                <p14:nvPr/>
              </p14:nvContentPartPr>
              <p14:xfrm>
                <a:off x="7815449" y="4884689"/>
                <a:ext cx="181800" cy="166680"/>
              </p14:xfrm>
            </p:contentPart>
          </mc:Choice>
          <mc:Fallback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A3ED9EB7-9154-C8B2-6DB5-19D2D92983AD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7806449" y="4875689"/>
                  <a:ext cx="199440" cy="184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818E952F-6640-AC9E-F6C7-371E2755ED7B}"/>
              </a:ext>
            </a:extLst>
          </p:cNvPr>
          <p:cNvGrpSpPr/>
          <p:nvPr/>
        </p:nvGrpSpPr>
        <p:grpSpPr>
          <a:xfrm>
            <a:off x="8454449" y="4709369"/>
            <a:ext cx="1832040" cy="420840"/>
            <a:chOff x="8454449" y="4709369"/>
            <a:chExt cx="1832040" cy="420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99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89063949-79F7-9E95-F5A0-6C80CC1ACF44}"/>
                    </a:ext>
                  </a:extLst>
                </p14:cNvPr>
                <p14:cNvContentPartPr/>
                <p14:nvPr/>
              </p14:nvContentPartPr>
              <p14:xfrm>
                <a:off x="8504489" y="4854449"/>
                <a:ext cx="250560" cy="136800"/>
              </p14:xfrm>
            </p:contentPart>
          </mc:Choice>
          <mc:Fallback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89063949-79F7-9E95-F5A0-6C80CC1ACF44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8495489" y="4845449"/>
                  <a:ext cx="26820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1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F48655BD-F9DC-4B3C-C7E1-00C3C234BCC6}"/>
                    </a:ext>
                  </a:extLst>
                </p14:cNvPr>
                <p14:cNvContentPartPr/>
                <p14:nvPr/>
              </p14:nvContentPartPr>
              <p14:xfrm>
                <a:off x="8454449" y="4726289"/>
                <a:ext cx="133920" cy="403920"/>
              </p14:xfrm>
            </p:contentPart>
          </mc:Choice>
          <mc:Fallback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F48655BD-F9DC-4B3C-C7E1-00C3C234BCC6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8445809" y="4717649"/>
                  <a:ext cx="151560" cy="42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3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9BC325FE-F6C6-044E-583F-DC245DEC50D5}"/>
                    </a:ext>
                  </a:extLst>
                </p14:cNvPr>
                <p14:cNvContentPartPr/>
                <p14:nvPr/>
              </p14:nvContentPartPr>
              <p14:xfrm>
                <a:off x="8837129" y="4887569"/>
                <a:ext cx="183600" cy="149400"/>
              </p14:xfrm>
            </p:contentPart>
          </mc:Choice>
          <mc:Fallback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9BC325FE-F6C6-044E-583F-DC245DEC50D5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8828489" y="4878569"/>
                  <a:ext cx="20124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5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5D03E2B7-8CBC-0F17-042F-53DF3452F033}"/>
                    </a:ext>
                  </a:extLst>
                </p14:cNvPr>
                <p14:cNvContentPartPr/>
                <p14:nvPr/>
              </p14:nvContentPartPr>
              <p14:xfrm>
                <a:off x="9095249" y="4859849"/>
                <a:ext cx="139680" cy="165600"/>
              </p14:xfrm>
            </p:contentPart>
          </mc:Choice>
          <mc:Fallback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5D03E2B7-8CBC-0F17-042F-53DF3452F033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9086609" y="4850849"/>
                  <a:ext cx="15732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7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9D843201-1B04-0DFA-9443-F593DDA67698}"/>
                    </a:ext>
                  </a:extLst>
                </p14:cNvPr>
                <p14:cNvContentPartPr/>
                <p14:nvPr/>
              </p14:nvContentPartPr>
              <p14:xfrm>
                <a:off x="9309449" y="4882169"/>
                <a:ext cx="227160" cy="186480"/>
              </p14:xfrm>
            </p:contentPart>
          </mc:Choice>
          <mc:Fallback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9D843201-1B04-0DFA-9443-F593DDA67698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9300809" y="4873169"/>
                  <a:ext cx="24480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9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26F05744-6DCC-9430-0E3B-FD88CA2C02BA}"/>
                    </a:ext>
                  </a:extLst>
                </p14:cNvPr>
                <p14:cNvContentPartPr/>
                <p14:nvPr/>
              </p14:nvContentPartPr>
              <p14:xfrm>
                <a:off x="9443009" y="4754009"/>
                <a:ext cx="28800" cy="29520"/>
              </p14:xfrm>
            </p:contentPart>
          </mc:Choice>
          <mc:Fallback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26F05744-6DCC-9430-0E3B-FD88CA2C02BA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9434369" y="4745009"/>
                  <a:ext cx="4644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1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04890CA4-A8B7-B8BD-02D1-09524D16493D}"/>
                    </a:ext>
                  </a:extLst>
                </p14:cNvPr>
                <p14:cNvContentPartPr/>
                <p14:nvPr/>
              </p14:nvContentPartPr>
              <p14:xfrm>
                <a:off x="9680969" y="4709369"/>
                <a:ext cx="157320" cy="350280"/>
              </p14:xfrm>
            </p:contentPart>
          </mc:Choice>
          <mc:Fallback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04890CA4-A8B7-B8BD-02D1-09524D16493D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9672329" y="4700729"/>
                  <a:ext cx="174960" cy="36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3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D6A7ACF7-B7DA-F73D-4BF5-173B7F1840C0}"/>
                    </a:ext>
                  </a:extLst>
                </p14:cNvPr>
                <p14:cNvContentPartPr/>
                <p14:nvPr/>
              </p14:nvContentPartPr>
              <p14:xfrm>
                <a:off x="9905969" y="4859489"/>
                <a:ext cx="248760" cy="207000"/>
              </p14:xfrm>
            </p:contentPart>
          </mc:Choice>
          <mc:Fallback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D6A7ACF7-B7DA-F73D-4BF5-173B7F1840C0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9896969" y="4850489"/>
                  <a:ext cx="26640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15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512CD78F-3CF7-F9C9-9ED3-F9F0271DD79A}"/>
                    </a:ext>
                  </a:extLst>
                </p14:cNvPr>
                <p14:cNvContentPartPr/>
                <p14:nvPr/>
              </p14:nvContentPartPr>
              <p14:xfrm>
                <a:off x="10282169" y="5044889"/>
                <a:ext cx="4320" cy="360"/>
              </p14:xfrm>
            </p:contentPart>
          </mc:Choice>
          <mc:Fallback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512CD78F-3CF7-F9C9-9ED3-F9F0271DD79A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10273529" y="5035889"/>
                  <a:ext cx="21960" cy="18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16">
            <p14:nvContentPartPr>
              <p14:cNvPr id="312" name="Ink 311">
                <a:extLst>
                  <a:ext uri="{FF2B5EF4-FFF2-40B4-BE49-F238E27FC236}">
                    <a16:creationId xmlns:a16="http://schemas.microsoft.com/office/drawing/2014/main" id="{DCE08303-BC8A-60F9-89FA-5038CA79DDE2}"/>
                  </a:ext>
                </a:extLst>
              </p14:cNvPr>
              <p14:cNvContentPartPr/>
              <p14:nvPr/>
            </p14:nvContentPartPr>
            <p14:xfrm>
              <a:off x="1690409" y="5584889"/>
              <a:ext cx="207720" cy="435600"/>
            </p14:xfrm>
          </p:contentPart>
        </mc:Choice>
        <mc:Fallback>
          <p:pic>
            <p:nvPicPr>
              <p:cNvPr id="312" name="Ink 311">
                <a:extLst>
                  <a:ext uri="{FF2B5EF4-FFF2-40B4-BE49-F238E27FC236}">
                    <a16:creationId xmlns:a16="http://schemas.microsoft.com/office/drawing/2014/main" id="{DCE08303-BC8A-60F9-89FA-5038CA79DDE2}"/>
                  </a:ext>
                </a:extLst>
              </p:cNvPr>
              <p:cNvPicPr/>
              <p:nvPr/>
            </p:nvPicPr>
            <p:blipFill>
              <a:blip r:embed="rId517"/>
              <a:stretch>
                <a:fillRect/>
              </a:stretch>
            </p:blipFill>
            <p:spPr>
              <a:xfrm>
                <a:off x="1681409" y="5576249"/>
                <a:ext cx="22536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18">
            <p14:nvContentPartPr>
              <p14:cNvPr id="313" name="Ink 312">
                <a:extLst>
                  <a:ext uri="{FF2B5EF4-FFF2-40B4-BE49-F238E27FC236}">
                    <a16:creationId xmlns:a16="http://schemas.microsoft.com/office/drawing/2014/main" id="{7278E712-038F-8365-82B8-C9E3F60AA123}"/>
                  </a:ext>
                </a:extLst>
              </p14:cNvPr>
              <p14:cNvContentPartPr/>
              <p14:nvPr/>
            </p14:nvContentPartPr>
            <p14:xfrm>
              <a:off x="2078849" y="5934809"/>
              <a:ext cx="52920" cy="170640"/>
            </p14:xfrm>
          </p:contentPart>
        </mc:Choice>
        <mc:Fallback>
          <p:pic>
            <p:nvPicPr>
              <p:cNvPr id="313" name="Ink 312">
                <a:extLst>
                  <a:ext uri="{FF2B5EF4-FFF2-40B4-BE49-F238E27FC236}">
                    <a16:creationId xmlns:a16="http://schemas.microsoft.com/office/drawing/2014/main" id="{7278E712-038F-8365-82B8-C9E3F60AA123}"/>
                  </a:ext>
                </a:extLst>
              </p:cNvPr>
              <p:cNvPicPr/>
              <p:nvPr/>
            </p:nvPicPr>
            <p:blipFill>
              <a:blip r:embed="rId519"/>
              <a:stretch>
                <a:fillRect/>
              </a:stretch>
            </p:blipFill>
            <p:spPr>
              <a:xfrm>
                <a:off x="2069849" y="5926169"/>
                <a:ext cx="7056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0">
            <p14:nvContentPartPr>
              <p14:cNvPr id="314" name="Ink 313">
                <a:extLst>
                  <a:ext uri="{FF2B5EF4-FFF2-40B4-BE49-F238E27FC236}">
                    <a16:creationId xmlns:a16="http://schemas.microsoft.com/office/drawing/2014/main" id="{50252397-61FD-1C17-2D4C-0EDCE55638E9}"/>
                  </a:ext>
                </a:extLst>
              </p14:cNvPr>
              <p14:cNvContentPartPr/>
              <p14:nvPr/>
            </p14:nvContentPartPr>
            <p14:xfrm>
              <a:off x="2329769" y="5690009"/>
              <a:ext cx="171720" cy="283680"/>
            </p14:xfrm>
          </p:contentPart>
        </mc:Choice>
        <mc:Fallback>
          <p:pic>
            <p:nvPicPr>
              <p:cNvPr id="314" name="Ink 313">
                <a:extLst>
                  <a:ext uri="{FF2B5EF4-FFF2-40B4-BE49-F238E27FC236}">
                    <a16:creationId xmlns:a16="http://schemas.microsoft.com/office/drawing/2014/main" id="{50252397-61FD-1C17-2D4C-0EDCE55638E9}"/>
                  </a:ext>
                </a:extLst>
              </p:cNvPr>
              <p:cNvPicPr/>
              <p:nvPr/>
            </p:nvPicPr>
            <p:blipFill>
              <a:blip r:embed="rId521"/>
              <a:stretch>
                <a:fillRect/>
              </a:stretch>
            </p:blipFill>
            <p:spPr>
              <a:xfrm>
                <a:off x="2320769" y="5681369"/>
                <a:ext cx="18936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2">
            <p14:nvContentPartPr>
              <p14:cNvPr id="315" name="Ink 314">
                <a:extLst>
                  <a:ext uri="{FF2B5EF4-FFF2-40B4-BE49-F238E27FC236}">
                    <a16:creationId xmlns:a16="http://schemas.microsoft.com/office/drawing/2014/main" id="{CC230381-3A60-25B0-3D22-95B7745E649D}"/>
                  </a:ext>
                </a:extLst>
              </p14:cNvPr>
              <p14:cNvContentPartPr/>
              <p14:nvPr/>
            </p14:nvContentPartPr>
            <p14:xfrm>
              <a:off x="2673209" y="5914289"/>
              <a:ext cx="92880" cy="160200"/>
            </p14:xfrm>
          </p:contentPart>
        </mc:Choice>
        <mc:Fallback>
          <p:pic>
            <p:nvPicPr>
              <p:cNvPr id="315" name="Ink 314">
                <a:extLst>
                  <a:ext uri="{FF2B5EF4-FFF2-40B4-BE49-F238E27FC236}">
                    <a16:creationId xmlns:a16="http://schemas.microsoft.com/office/drawing/2014/main" id="{CC230381-3A60-25B0-3D22-95B7745E649D}"/>
                  </a:ext>
                </a:extLst>
              </p:cNvPr>
              <p:cNvPicPr/>
              <p:nvPr/>
            </p:nvPicPr>
            <p:blipFill>
              <a:blip r:embed="rId523"/>
              <a:stretch>
                <a:fillRect/>
              </a:stretch>
            </p:blipFill>
            <p:spPr>
              <a:xfrm>
                <a:off x="2664569" y="5905649"/>
                <a:ext cx="11052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4">
            <p14:nvContentPartPr>
              <p14:cNvPr id="316" name="Ink 315">
                <a:extLst>
                  <a:ext uri="{FF2B5EF4-FFF2-40B4-BE49-F238E27FC236}">
                    <a16:creationId xmlns:a16="http://schemas.microsoft.com/office/drawing/2014/main" id="{A100FDAE-B68B-7678-D06A-B36D11B3C462}"/>
                  </a:ext>
                </a:extLst>
              </p14:cNvPr>
              <p14:cNvContentPartPr/>
              <p14:nvPr/>
            </p14:nvContentPartPr>
            <p14:xfrm>
              <a:off x="3038609" y="5657969"/>
              <a:ext cx="209520" cy="306360"/>
            </p14:xfrm>
          </p:contentPart>
        </mc:Choice>
        <mc:Fallback>
          <p:pic>
            <p:nvPicPr>
              <p:cNvPr id="316" name="Ink 315">
                <a:extLst>
                  <a:ext uri="{FF2B5EF4-FFF2-40B4-BE49-F238E27FC236}">
                    <a16:creationId xmlns:a16="http://schemas.microsoft.com/office/drawing/2014/main" id="{A100FDAE-B68B-7678-D06A-B36D11B3C462}"/>
                  </a:ext>
                </a:extLst>
              </p:cNvPr>
              <p:cNvPicPr/>
              <p:nvPr/>
            </p:nvPicPr>
            <p:blipFill>
              <a:blip r:embed="rId525"/>
              <a:stretch>
                <a:fillRect/>
              </a:stretch>
            </p:blipFill>
            <p:spPr>
              <a:xfrm>
                <a:off x="3029609" y="5649329"/>
                <a:ext cx="22716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6">
            <p14:nvContentPartPr>
              <p14:cNvPr id="317" name="Ink 316">
                <a:extLst>
                  <a:ext uri="{FF2B5EF4-FFF2-40B4-BE49-F238E27FC236}">
                    <a16:creationId xmlns:a16="http://schemas.microsoft.com/office/drawing/2014/main" id="{3662945C-CAAF-47D1-D032-EAB4E4F442C5}"/>
                  </a:ext>
                </a:extLst>
              </p14:cNvPr>
              <p14:cNvContentPartPr/>
              <p14:nvPr/>
            </p14:nvContentPartPr>
            <p14:xfrm>
              <a:off x="3501929" y="5942729"/>
              <a:ext cx="34200" cy="109080"/>
            </p14:xfrm>
          </p:contentPart>
        </mc:Choice>
        <mc:Fallback>
          <p:pic>
            <p:nvPicPr>
              <p:cNvPr id="317" name="Ink 316">
                <a:extLst>
                  <a:ext uri="{FF2B5EF4-FFF2-40B4-BE49-F238E27FC236}">
                    <a16:creationId xmlns:a16="http://schemas.microsoft.com/office/drawing/2014/main" id="{3662945C-CAAF-47D1-D032-EAB4E4F442C5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3492929" y="5933729"/>
                <a:ext cx="518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8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677A7091-88B9-9DF8-18DB-6071E5E94E9A}"/>
                  </a:ext>
                </a:extLst>
              </p14:cNvPr>
              <p14:cNvContentPartPr/>
              <p14:nvPr/>
            </p14:nvContentPartPr>
            <p14:xfrm>
              <a:off x="3806129" y="5717009"/>
              <a:ext cx="200880" cy="307080"/>
            </p14:xfrm>
          </p:contentPart>
        </mc:Choice>
        <mc:Fallback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677A7091-88B9-9DF8-18DB-6071E5E94E9A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3797489" y="5708009"/>
                <a:ext cx="21852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0">
            <p14:nvContentPartPr>
              <p14:cNvPr id="319" name="Ink 318">
                <a:extLst>
                  <a:ext uri="{FF2B5EF4-FFF2-40B4-BE49-F238E27FC236}">
                    <a16:creationId xmlns:a16="http://schemas.microsoft.com/office/drawing/2014/main" id="{B6390E13-918D-DF1C-498B-49696CA2F1FE}"/>
                  </a:ext>
                </a:extLst>
              </p14:cNvPr>
              <p14:cNvContentPartPr/>
              <p14:nvPr/>
            </p14:nvContentPartPr>
            <p14:xfrm>
              <a:off x="4294289" y="6025169"/>
              <a:ext cx="76680" cy="96480"/>
            </p14:xfrm>
          </p:contentPart>
        </mc:Choice>
        <mc:Fallback>
          <p:pic>
            <p:nvPicPr>
              <p:cNvPr id="319" name="Ink 318">
                <a:extLst>
                  <a:ext uri="{FF2B5EF4-FFF2-40B4-BE49-F238E27FC236}">
                    <a16:creationId xmlns:a16="http://schemas.microsoft.com/office/drawing/2014/main" id="{B6390E13-918D-DF1C-498B-49696CA2F1FE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4285289" y="6016169"/>
                <a:ext cx="94320" cy="114120"/>
              </a:xfrm>
              <a:prstGeom prst="rect">
                <a:avLst/>
              </a:prstGeom>
            </p:spPr>
          </p:pic>
        </mc:Fallback>
      </mc:AlternateContent>
      <p:grpSp>
        <p:nvGrpSpPr>
          <p:cNvPr id="340" name="Group 339">
            <a:extLst>
              <a:ext uri="{FF2B5EF4-FFF2-40B4-BE49-F238E27FC236}">
                <a16:creationId xmlns:a16="http://schemas.microsoft.com/office/drawing/2014/main" id="{0221755C-FA5C-823B-D174-7FA84ABF983D}"/>
              </a:ext>
            </a:extLst>
          </p:cNvPr>
          <p:cNvGrpSpPr/>
          <p:nvPr/>
        </p:nvGrpSpPr>
        <p:grpSpPr>
          <a:xfrm>
            <a:off x="4720529" y="5719169"/>
            <a:ext cx="228600" cy="314640"/>
            <a:chOff x="4720529" y="5719169"/>
            <a:chExt cx="228600" cy="314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32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3C035C31-5818-61A3-D052-4C99F66364E5}"/>
                    </a:ext>
                  </a:extLst>
                </p14:cNvPr>
                <p14:cNvContentPartPr/>
                <p14:nvPr/>
              </p14:nvContentPartPr>
              <p14:xfrm>
                <a:off x="4748969" y="5719169"/>
                <a:ext cx="93960" cy="309600"/>
              </p14:xfrm>
            </p:contentPart>
          </mc:Choice>
          <mc:Fallback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3C035C31-5818-61A3-D052-4C99F66364E5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4739969" y="5710529"/>
                  <a:ext cx="111600" cy="32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34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57CCF17F-E3A1-4016-E96A-59E727AFDDFF}"/>
                    </a:ext>
                  </a:extLst>
                </p14:cNvPr>
                <p14:cNvContentPartPr/>
                <p14:nvPr/>
              </p14:nvContentPartPr>
              <p14:xfrm>
                <a:off x="4720529" y="6010409"/>
                <a:ext cx="228600" cy="23400"/>
              </p14:xfrm>
            </p:contentPart>
          </mc:Choice>
          <mc:Fallback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57CCF17F-E3A1-4016-E96A-59E727AFDDFF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4711529" y="6001409"/>
                  <a:ext cx="246240" cy="41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36">
            <p14:nvContentPartPr>
              <p14:cNvPr id="322" name="Ink 321">
                <a:extLst>
                  <a:ext uri="{FF2B5EF4-FFF2-40B4-BE49-F238E27FC236}">
                    <a16:creationId xmlns:a16="http://schemas.microsoft.com/office/drawing/2014/main" id="{5C0E4F0B-DED1-ADA6-A3B4-56FD36CF4D8E}"/>
                  </a:ext>
                </a:extLst>
              </p14:cNvPr>
              <p14:cNvContentPartPr/>
              <p14:nvPr/>
            </p14:nvContentPartPr>
            <p14:xfrm>
              <a:off x="5170169" y="5791529"/>
              <a:ext cx="195840" cy="219960"/>
            </p14:xfrm>
          </p:contentPart>
        </mc:Choice>
        <mc:Fallback>
          <p:pic>
            <p:nvPicPr>
              <p:cNvPr id="322" name="Ink 321">
                <a:extLst>
                  <a:ext uri="{FF2B5EF4-FFF2-40B4-BE49-F238E27FC236}">
                    <a16:creationId xmlns:a16="http://schemas.microsoft.com/office/drawing/2014/main" id="{5C0E4F0B-DED1-ADA6-A3B4-56FD36CF4D8E}"/>
                  </a:ext>
                </a:extLst>
              </p:cNvPr>
              <p:cNvPicPr/>
              <p:nvPr/>
            </p:nvPicPr>
            <p:blipFill>
              <a:blip r:embed="rId537"/>
              <a:stretch>
                <a:fillRect/>
              </a:stretch>
            </p:blipFill>
            <p:spPr>
              <a:xfrm>
                <a:off x="5161529" y="5782889"/>
                <a:ext cx="2134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38">
            <p14:nvContentPartPr>
              <p14:cNvPr id="323" name="Ink 322">
                <a:extLst>
                  <a:ext uri="{FF2B5EF4-FFF2-40B4-BE49-F238E27FC236}">
                    <a16:creationId xmlns:a16="http://schemas.microsoft.com/office/drawing/2014/main" id="{E1E92075-75E5-39FD-BDD7-0A48B8813B43}"/>
                  </a:ext>
                </a:extLst>
              </p14:cNvPr>
              <p14:cNvContentPartPr/>
              <p14:nvPr/>
            </p14:nvContentPartPr>
            <p14:xfrm>
              <a:off x="5566529" y="6003569"/>
              <a:ext cx="98280" cy="119160"/>
            </p14:xfrm>
          </p:contentPart>
        </mc:Choice>
        <mc:Fallback>
          <p:pic>
            <p:nvPicPr>
              <p:cNvPr id="323" name="Ink 322">
                <a:extLst>
                  <a:ext uri="{FF2B5EF4-FFF2-40B4-BE49-F238E27FC236}">
                    <a16:creationId xmlns:a16="http://schemas.microsoft.com/office/drawing/2014/main" id="{E1E92075-75E5-39FD-BDD7-0A48B8813B43}"/>
                  </a:ext>
                </a:extLst>
              </p:cNvPr>
              <p:cNvPicPr/>
              <p:nvPr/>
            </p:nvPicPr>
            <p:blipFill>
              <a:blip r:embed="rId539"/>
              <a:stretch>
                <a:fillRect/>
              </a:stretch>
            </p:blipFill>
            <p:spPr>
              <a:xfrm>
                <a:off x="5557889" y="5994929"/>
                <a:ext cx="115920" cy="136800"/>
              </a:xfrm>
              <a:prstGeom prst="rect">
                <a:avLst/>
              </a:prstGeom>
            </p:spPr>
          </p:pic>
        </mc:Fallback>
      </mc:AlternateContent>
      <p:grpSp>
        <p:nvGrpSpPr>
          <p:cNvPr id="339" name="Group 338">
            <a:extLst>
              <a:ext uri="{FF2B5EF4-FFF2-40B4-BE49-F238E27FC236}">
                <a16:creationId xmlns:a16="http://schemas.microsoft.com/office/drawing/2014/main" id="{852C7ED6-340C-7304-F1E0-0EA27A5AC1F8}"/>
              </a:ext>
            </a:extLst>
          </p:cNvPr>
          <p:cNvGrpSpPr/>
          <p:nvPr/>
        </p:nvGrpSpPr>
        <p:grpSpPr>
          <a:xfrm>
            <a:off x="5948849" y="5736089"/>
            <a:ext cx="859320" cy="480240"/>
            <a:chOff x="5948849" y="5736089"/>
            <a:chExt cx="859320" cy="480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40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D7CC041A-2E7F-90C3-E533-21062FFDC48A}"/>
                    </a:ext>
                  </a:extLst>
                </p14:cNvPr>
                <p14:cNvContentPartPr/>
                <p14:nvPr/>
              </p14:nvContentPartPr>
              <p14:xfrm>
                <a:off x="5962529" y="5736089"/>
                <a:ext cx="96480" cy="295920"/>
              </p14:xfrm>
            </p:contentPart>
          </mc:Choice>
          <mc:Fallback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D7CC041A-2E7F-90C3-E533-21062FFDC48A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5953889" y="5727449"/>
                  <a:ext cx="11412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2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04E0F096-D178-86EB-4531-F78BCF454139}"/>
                    </a:ext>
                  </a:extLst>
                </p14:cNvPr>
                <p14:cNvContentPartPr/>
                <p14:nvPr/>
              </p14:nvContentPartPr>
              <p14:xfrm>
                <a:off x="5948849" y="6023729"/>
                <a:ext cx="226080" cy="15120"/>
              </p14:xfrm>
            </p:contentPart>
          </mc:Choice>
          <mc:Fallback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04E0F096-D178-86EB-4531-F78BCF454139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5939849" y="6014729"/>
                  <a:ext cx="24372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4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69E0A4F5-B8A8-9278-992C-F30E26C2C266}"/>
                    </a:ext>
                  </a:extLst>
                </p14:cNvPr>
                <p14:cNvContentPartPr/>
                <p14:nvPr/>
              </p14:nvContentPartPr>
              <p14:xfrm>
                <a:off x="6326849" y="5809529"/>
                <a:ext cx="191880" cy="285840"/>
              </p14:xfrm>
            </p:contentPart>
          </mc:Choice>
          <mc:Fallback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69E0A4F5-B8A8-9278-992C-F30E26C2C266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6317849" y="5800889"/>
                  <a:ext cx="20952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6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82010AF5-C0B3-D573-A03D-8AB56B84B000}"/>
                    </a:ext>
                  </a:extLst>
                </p14:cNvPr>
                <p14:cNvContentPartPr/>
                <p14:nvPr/>
              </p14:nvContentPartPr>
              <p14:xfrm>
                <a:off x="6681809" y="6064769"/>
                <a:ext cx="126360" cy="151560"/>
              </p14:xfrm>
            </p:contentPart>
          </mc:Choice>
          <mc:Fallback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82010AF5-C0B3-D573-A03D-8AB56B84B000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6672809" y="6055769"/>
                  <a:ext cx="144000" cy="169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8" name="Group 337">
            <a:extLst>
              <a:ext uri="{FF2B5EF4-FFF2-40B4-BE49-F238E27FC236}">
                <a16:creationId xmlns:a16="http://schemas.microsoft.com/office/drawing/2014/main" id="{126FEB59-1F53-F315-4396-9E1C48C1D275}"/>
              </a:ext>
            </a:extLst>
          </p:cNvPr>
          <p:cNvGrpSpPr/>
          <p:nvPr/>
        </p:nvGrpSpPr>
        <p:grpSpPr>
          <a:xfrm>
            <a:off x="7073129" y="5773169"/>
            <a:ext cx="529560" cy="318240"/>
            <a:chOff x="7073129" y="5773169"/>
            <a:chExt cx="529560" cy="318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48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68B64D28-3E46-9928-825A-CB607BC46019}"/>
                    </a:ext>
                  </a:extLst>
                </p14:cNvPr>
                <p14:cNvContentPartPr/>
                <p14:nvPr/>
              </p14:nvContentPartPr>
              <p14:xfrm>
                <a:off x="7075649" y="5773169"/>
                <a:ext cx="104400" cy="302760"/>
              </p14:xfrm>
            </p:contentPart>
          </mc:Choice>
          <mc:Fallback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68B64D28-3E46-9928-825A-CB607BC46019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7066649" y="5764529"/>
                  <a:ext cx="12204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0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51CB126D-4068-410F-6136-A2BAA469E82A}"/>
                    </a:ext>
                  </a:extLst>
                </p14:cNvPr>
                <p14:cNvContentPartPr/>
                <p14:nvPr/>
              </p14:nvContentPartPr>
              <p14:xfrm>
                <a:off x="7073129" y="6063329"/>
                <a:ext cx="216720" cy="15120"/>
              </p14:xfrm>
            </p:contentPart>
          </mc:Choice>
          <mc:Fallback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51CB126D-4068-410F-6136-A2BAA469E82A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7064489" y="6054689"/>
                  <a:ext cx="2343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2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FAEEF7D3-65B5-8039-4DB9-5D5A37CD527D}"/>
                    </a:ext>
                  </a:extLst>
                </p14:cNvPr>
                <p14:cNvContentPartPr/>
                <p14:nvPr/>
              </p14:nvContentPartPr>
              <p14:xfrm>
                <a:off x="7424489" y="5800889"/>
                <a:ext cx="168480" cy="167040"/>
              </p14:xfrm>
            </p:contentPart>
          </mc:Choice>
          <mc:Fallback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FAEEF7D3-65B5-8039-4DB9-5D5A37CD527D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7415849" y="5792249"/>
                  <a:ext cx="18612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54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1C825BE9-91F4-C624-9B44-C023B265FBFA}"/>
                    </a:ext>
                  </a:extLst>
                </p14:cNvPr>
                <p14:cNvContentPartPr/>
                <p14:nvPr/>
              </p14:nvContentPartPr>
              <p14:xfrm>
                <a:off x="7554809" y="5820329"/>
                <a:ext cx="47880" cy="271080"/>
              </p14:xfrm>
            </p:contentPart>
          </mc:Choice>
          <mc:Fallback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1C825BE9-91F4-C624-9B44-C023B265FBFA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7546169" y="5811329"/>
                  <a:ext cx="65520" cy="288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56">
            <p14:nvContentPartPr>
              <p14:cNvPr id="332" name="Ink 331">
                <a:extLst>
                  <a:ext uri="{FF2B5EF4-FFF2-40B4-BE49-F238E27FC236}">
                    <a16:creationId xmlns:a16="http://schemas.microsoft.com/office/drawing/2014/main" id="{2977E1CD-B6A3-0ABD-EAAF-ECDF9F424A55}"/>
                  </a:ext>
                </a:extLst>
              </p14:cNvPr>
              <p14:cNvContentPartPr/>
              <p14:nvPr/>
            </p14:nvContentPartPr>
            <p14:xfrm>
              <a:off x="7868009" y="6041729"/>
              <a:ext cx="84960" cy="138600"/>
            </p14:xfrm>
          </p:contentPart>
        </mc:Choice>
        <mc:Fallback>
          <p:pic>
            <p:nvPicPr>
              <p:cNvPr id="332" name="Ink 331">
                <a:extLst>
                  <a:ext uri="{FF2B5EF4-FFF2-40B4-BE49-F238E27FC236}">
                    <a16:creationId xmlns:a16="http://schemas.microsoft.com/office/drawing/2014/main" id="{2977E1CD-B6A3-0ABD-EAAF-ECDF9F424A55}"/>
                  </a:ext>
                </a:extLst>
              </p:cNvPr>
              <p:cNvPicPr/>
              <p:nvPr/>
            </p:nvPicPr>
            <p:blipFill>
              <a:blip r:embed="rId557"/>
              <a:stretch>
                <a:fillRect/>
              </a:stretch>
            </p:blipFill>
            <p:spPr>
              <a:xfrm>
                <a:off x="7859009" y="6033089"/>
                <a:ext cx="102600" cy="156240"/>
              </a:xfrm>
              <a:prstGeom prst="rect">
                <a:avLst/>
              </a:prstGeom>
            </p:spPr>
          </p:pic>
        </mc:Fallback>
      </mc:AlternateContent>
      <p:grpSp>
        <p:nvGrpSpPr>
          <p:cNvPr id="337" name="Group 336">
            <a:extLst>
              <a:ext uri="{FF2B5EF4-FFF2-40B4-BE49-F238E27FC236}">
                <a16:creationId xmlns:a16="http://schemas.microsoft.com/office/drawing/2014/main" id="{3D0E8BBB-4F09-FE27-A0C4-E0282B0297AA}"/>
              </a:ext>
            </a:extLst>
          </p:cNvPr>
          <p:cNvGrpSpPr/>
          <p:nvPr/>
        </p:nvGrpSpPr>
        <p:grpSpPr>
          <a:xfrm>
            <a:off x="8140529" y="5836169"/>
            <a:ext cx="577800" cy="333720"/>
            <a:chOff x="8140529" y="5836169"/>
            <a:chExt cx="577800" cy="333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58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757A154D-100B-A527-3A56-30CCD2B44ACC}"/>
                    </a:ext>
                  </a:extLst>
                </p14:cNvPr>
                <p14:cNvContentPartPr/>
                <p14:nvPr/>
              </p14:nvContentPartPr>
              <p14:xfrm>
                <a:off x="8140529" y="5836169"/>
                <a:ext cx="117720" cy="333720"/>
              </p14:xfrm>
            </p:contentPart>
          </mc:Choice>
          <mc:Fallback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757A154D-100B-A527-3A56-30CCD2B44ACC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8131529" y="5827529"/>
                  <a:ext cx="135360" cy="35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0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4687DF6C-9A98-23E3-4234-FFD307D3F379}"/>
                    </a:ext>
                  </a:extLst>
                </p14:cNvPr>
                <p14:cNvContentPartPr/>
                <p14:nvPr/>
              </p14:nvContentPartPr>
              <p14:xfrm>
                <a:off x="8146649" y="6140369"/>
                <a:ext cx="203760" cy="23400"/>
              </p14:xfrm>
            </p:contentPart>
          </mc:Choice>
          <mc:Fallback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4687DF6C-9A98-23E3-4234-FFD307D3F379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8138009" y="6131369"/>
                  <a:ext cx="2214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2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447719F4-30EC-7DA6-963E-5C874BEEE49D}"/>
                    </a:ext>
                  </a:extLst>
                </p14:cNvPr>
                <p14:cNvContentPartPr/>
                <p14:nvPr/>
              </p14:nvContentPartPr>
              <p14:xfrm>
                <a:off x="8498369" y="5873969"/>
                <a:ext cx="219960" cy="284040"/>
              </p14:xfrm>
            </p:contentPart>
          </mc:Choice>
          <mc:Fallback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447719F4-30EC-7DA6-963E-5C874BEEE49D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8489369" y="5864969"/>
                  <a:ext cx="23760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4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78EA4FE3-DBB1-5033-1864-16AB42548974}"/>
                    </a:ext>
                  </a:extLst>
                </p14:cNvPr>
                <p14:cNvContentPartPr/>
                <p14:nvPr/>
              </p14:nvContentPartPr>
              <p14:xfrm>
                <a:off x="8543369" y="5902049"/>
                <a:ext cx="144000" cy="18360"/>
              </p14:xfrm>
            </p:contentPart>
          </mc:Choice>
          <mc:Fallback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78EA4FE3-DBB1-5033-1864-16AB42548974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8534729" y="5893049"/>
                  <a:ext cx="161640" cy="3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66">
            <p14:nvContentPartPr>
              <p14:cNvPr id="341" name="Ink 340">
                <a:extLst>
                  <a:ext uri="{FF2B5EF4-FFF2-40B4-BE49-F238E27FC236}">
                    <a16:creationId xmlns:a16="http://schemas.microsoft.com/office/drawing/2014/main" id="{87125DAF-8C56-B16A-8BFE-12802035F9CB}"/>
                  </a:ext>
                </a:extLst>
              </p14:cNvPr>
              <p14:cNvContentPartPr/>
              <p14:nvPr/>
            </p14:nvContentPartPr>
            <p14:xfrm>
              <a:off x="8885009" y="6140369"/>
              <a:ext cx="81360" cy="66960"/>
            </p14:xfrm>
          </p:contentPart>
        </mc:Choice>
        <mc:Fallback>
          <p:pic>
            <p:nvPicPr>
              <p:cNvPr id="341" name="Ink 340">
                <a:extLst>
                  <a:ext uri="{FF2B5EF4-FFF2-40B4-BE49-F238E27FC236}">
                    <a16:creationId xmlns:a16="http://schemas.microsoft.com/office/drawing/2014/main" id="{87125DAF-8C56-B16A-8BFE-12802035F9CB}"/>
                  </a:ext>
                </a:extLst>
              </p:cNvPr>
              <p:cNvPicPr/>
              <p:nvPr/>
            </p:nvPicPr>
            <p:blipFill>
              <a:blip r:embed="rId567"/>
              <a:stretch>
                <a:fillRect/>
              </a:stretch>
            </p:blipFill>
            <p:spPr>
              <a:xfrm>
                <a:off x="8876009" y="6131369"/>
                <a:ext cx="99000" cy="84600"/>
              </a:xfrm>
              <a:prstGeom prst="rect">
                <a:avLst/>
              </a:prstGeom>
            </p:spPr>
          </p:pic>
        </mc:Fallback>
      </mc:AlternateContent>
      <p:grpSp>
        <p:nvGrpSpPr>
          <p:cNvPr id="344" name="Group 343">
            <a:extLst>
              <a:ext uri="{FF2B5EF4-FFF2-40B4-BE49-F238E27FC236}">
                <a16:creationId xmlns:a16="http://schemas.microsoft.com/office/drawing/2014/main" id="{84F66D71-5BAA-5F3A-1C7E-A214E318BD6B}"/>
              </a:ext>
            </a:extLst>
          </p:cNvPr>
          <p:cNvGrpSpPr/>
          <p:nvPr/>
        </p:nvGrpSpPr>
        <p:grpSpPr>
          <a:xfrm>
            <a:off x="9142769" y="5857049"/>
            <a:ext cx="206640" cy="305640"/>
            <a:chOff x="9142769" y="5857049"/>
            <a:chExt cx="206640" cy="305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68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6D62AE17-53F7-047A-0D57-0D034828F487}"/>
                    </a:ext>
                  </a:extLst>
                </p14:cNvPr>
                <p14:cNvContentPartPr/>
                <p14:nvPr/>
              </p14:nvContentPartPr>
              <p14:xfrm>
                <a:off x="9170129" y="5857049"/>
                <a:ext cx="103680" cy="305640"/>
              </p14:xfrm>
            </p:contentPart>
          </mc:Choice>
          <mc:Fallback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6D62AE17-53F7-047A-0D57-0D034828F487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9161129" y="5848049"/>
                  <a:ext cx="12132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0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9BEFC79E-F531-A2CF-63F3-650BC5B1952D}"/>
                    </a:ext>
                  </a:extLst>
                </p14:cNvPr>
                <p14:cNvContentPartPr/>
                <p14:nvPr/>
              </p14:nvContentPartPr>
              <p14:xfrm>
                <a:off x="9142769" y="6145769"/>
                <a:ext cx="206640" cy="9720"/>
              </p14:xfrm>
            </p:contentPart>
          </mc:Choice>
          <mc:Fallback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9BEFC79E-F531-A2CF-63F3-650BC5B1952D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9133769" y="6136769"/>
                  <a:ext cx="224280" cy="27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72">
            <p14:nvContentPartPr>
              <p14:cNvPr id="345" name="Ink 344">
                <a:extLst>
                  <a:ext uri="{FF2B5EF4-FFF2-40B4-BE49-F238E27FC236}">
                    <a16:creationId xmlns:a16="http://schemas.microsoft.com/office/drawing/2014/main" id="{D807A60E-E8AC-651F-ABAE-87FE9A9DDF67}"/>
                  </a:ext>
                </a:extLst>
              </p14:cNvPr>
              <p14:cNvContentPartPr/>
              <p14:nvPr/>
            </p14:nvContentPartPr>
            <p14:xfrm>
              <a:off x="9529049" y="5852009"/>
              <a:ext cx="136440" cy="278640"/>
            </p14:xfrm>
          </p:contentPart>
        </mc:Choice>
        <mc:Fallback>
          <p:pic>
            <p:nvPicPr>
              <p:cNvPr id="345" name="Ink 344">
                <a:extLst>
                  <a:ext uri="{FF2B5EF4-FFF2-40B4-BE49-F238E27FC236}">
                    <a16:creationId xmlns:a16="http://schemas.microsoft.com/office/drawing/2014/main" id="{D807A60E-E8AC-651F-ABAE-87FE9A9DDF67}"/>
                  </a:ext>
                </a:extLst>
              </p:cNvPr>
              <p:cNvPicPr/>
              <p:nvPr/>
            </p:nvPicPr>
            <p:blipFill>
              <a:blip r:embed="rId573"/>
              <a:stretch>
                <a:fillRect/>
              </a:stretch>
            </p:blipFill>
            <p:spPr>
              <a:xfrm>
                <a:off x="9520049" y="5843009"/>
                <a:ext cx="15408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74">
            <p14:nvContentPartPr>
              <p14:cNvPr id="346" name="Ink 345">
                <a:extLst>
                  <a:ext uri="{FF2B5EF4-FFF2-40B4-BE49-F238E27FC236}">
                    <a16:creationId xmlns:a16="http://schemas.microsoft.com/office/drawing/2014/main" id="{170031C2-BBCD-48B0-433B-7ACC9FD20934}"/>
                  </a:ext>
                </a:extLst>
              </p14:cNvPr>
              <p14:cNvContentPartPr/>
              <p14:nvPr/>
            </p14:nvContentPartPr>
            <p14:xfrm>
              <a:off x="9739289" y="6104369"/>
              <a:ext cx="108720" cy="133560"/>
            </p14:xfrm>
          </p:contentPart>
        </mc:Choice>
        <mc:Fallback>
          <p:pic>
            <p:nvPicPr>
              <p:cNvPr id="346" name="Ink 345">
                <a:extLst>
                  <a:ext uri="{FF2B5EF4-FFF2-40B4-BE49-F238E27FC236}">
                    <a16:creationId xmlns:a16="http://schemas.microsoft.com/office/drawing/2014/main" id="{170031C2-BBCD-48B0-433B-7ACC9FD20934}"/>
                  </a:ext>
                </a:extLst>
              </p:cNvPr>
              <p:cNvPicPr/>
              <p:nvPr/>
            </p:nvPicPr>
            <p:blipFill>
              <a:blip r:embed="rId575"/>
              <a:stretch>
                <a:fillRect/>
              </a:stretch>
            </p:blipFill>
            <p:spPr>
              <a:xfrm>
                <a:off x="9730649" y="6095369"/>
                <a:ext cx="126360" cy="15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364" name="Group 363">
            <a:extLst>
              <a:ext uri="{FF2B5EF4-FFF2-40B4-BE49-F238E27FC236}">
                <a16:creationId xmlns:a16="http://schemas.microsoft.com/office/drawing/2014/main" id="{D30C4215-6CEA-8AAA-06FD-AAFF42E5B986}"/>
              </a:ext>
            </a:extLst>
          </p:cNvPr>
          <p:cNvGrpSpPr/>
          <p:nvPr/>
        </p:nvGrpSpPr>
        <p:grpSpPr>
          <a:xfrm>
            <a:off x="10011089" y="5871089"/>
            <a:ext cx="2340720" cy="437400"/>
            <a:chOff x="10011089" y="5871089"/>
            <a:chExt cx="2340720" cy="437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76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DC24130F-C60A-BE1C-FB53-5AC2A6FF62DF}"/>
                    </a:ext>
                  </a:extLst>
                </p14:cNvPr>
                <p14:cNvContentPartPr/>
                <p14:nvPr/>
              </p14:nvContentPartPr>
              <p14:xfrm>
                <a:off x="10082369" y="5893049"/>
                <a:ext cx="93240" cy="262800"/>
              </p14:xfrm>
            </p:contentPart>
          </mc:Choice>
          <mc:Fallback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DC24130F-C60A-BE1C-FB53-5AC2A6FF62DF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10073369" y="5884409"/>
                  <a:ext cx="11088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78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38EBF109-A301-40B2-4EA2-AC86A02AAD70}"/>
                    </a:ext>
                  </a:extLst>
                </p14:cNvPr>
                <p14:cNvContentPartPr/>
                <p14:nvPr/>
              </p14:nvContentPartPr>
              <p14:xfrm>
                <a:off x="10011089" y="6155129"/>
                <a:ext cx="241560" cy="7560"/>
              </p14:xfrm>
            </p:contentPart>
          </mc:Choice>
          <mc:Fallback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38EBF109-A301-40B2-4EA2-AC86A02AAD70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10002449" y="6146129"/>
                  <a:ext cx="25920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0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4237F8D7-477E-1327-3847-300815DB269F}"/>
                    </a:ext>
                  </a:extLst>
                </p14:cNvPr>
                <p14:cNvContentPartPr/>
                <p14:nvPr/>
              </p14:nvContentPartPr>
              <p14:xfrm>
                <a:off x="10403129" y="5871089"/>
                <a:ext cx="165600" cy="262440"/>
              </p14:xfrm>
            </p:contentPart>
          </mc:Choice>
          <mc:Fallback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4237F8D7-477E-1327-3847-300815DB269F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10394489" y="5862089"/>
                  <a:ext cx="18324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2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9EF1050D-214B-40F7-5F16-DD3A3C21E832}"/>
                    </a:ext>
                  </a:extLst>
                </p14:cNvPr>
                <p14:cNvContentPartPr/>
                <p14:nvPr/>
              </p14:nvContentPartPr>
              <p14:xfrm>
                <a:off x="10660169" y="6129209"/>
                <a:ext cx="77040" cy="92520"/>
              </p14:xfrm>
            </p:contentPart>
          </mc:Choice>
          <mc:Fallback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9EF1050D-214B-40F7-5F16-DD3A3C21E832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10651529" y="6120209"/>
                  <a:ext cx="9468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4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FA60BE18-34A6-7FED-EF1C-438AF4F339C3}"/>
                    </a:ext>
                  </a:extLst>
                </p14:cNvPr>
                <p14:cNvContentPartPr/>
                <p14:nvPr/>
              </p14:nvContentPartPr>
              <p14:xfrm>
                <a:off x="10879049" y="5965409"/>
                <a:ext cx="176400" cy="253080"/>
              </p14:xfrm>
            </p:contentPart>
          </mc:Choice>
          <mc:Fallback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FA60BE18-34A6-7FED-EF1C-438AF4F339C3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10870409" y="5956769"/>
                  <a:ext cx="19404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6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D4559116-56D3-A336-5240-23CBB7A594C6}"/>
                    </a:ext>
                  </a:extLst>
                </p14:cNvPr>
                <p14:cNvContentPartPr/>
                <p14:nvPr/>
              </p14:nvContentPartPr>
              <p14:xfrm>
                <a:off x="11173169" y="6002489"/>
                <a:ext cx="192600" cy="201960"/>
              </p14:xfrm>
            </p:contentPart>
          </mc:Choice>
          <mc:Fallback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D4559116-56D3-A336-5240-23CBB7A594C6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11164529" y="5993849"/>
                  <a:ext cx="21024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8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51C9F86D-688C-1F62-052D-ED49F5028B11}"/>
                    </a:ext>
                  </a:extLst>
                </p14:cNvPr>
                <p14:cNvContentPartPr/>
                <p14:nvPr/>
              </p14:nvContentPartPr>
              <p14:xfrm>
                <a:off x="11452529" y="6207329"/>
                <a:ext cx="103320" cy="101160"/>
              </p14:xfrm>
            </p:contentPart>
          </mc:Choice>
          <mc:Fallback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51C9F86D-688C-1F62-052D-ED49F5028B11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11443529" y="6198689"/>
                  <a:ext cx="12096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0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D0D32F78-AB94-CFA5-507D-1F713C3A498B}"/>
                    </a:ext>
                  </a:extLst>
                </p14:cNvPr>
                <p14:cNvContentPartPr/>
                <p14:nvPr/>
              </p14:nvContentPartPr>
              <p14:xfrm>
                <a:off x="11657369" y="6032369"/>
                <a:ext cx="209520" cy="188640"/>
              </p14:xfrm>
            </p:contentPart>
          </mc:Choice>
          <mc:Fallback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D0D32F78-AB94-CFA5-507D-1F713C3A498B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11648369" y="6023369"/>
                  <a:ext cx="22716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2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00CCB745-93B3-6776-B199-E1EEAA61B3F5}"/>
                    </a:ext>
                  </a:extLst>
                </p14:cNvPr>
                <p14:cNvContentPartPr/>
                <p14:nvPr/>
              </p14:nvContentPartPr>
              <p14:xfrm>
                <a:off x="11924129" y="6006449"/>
                <a:ext cx="105840" cy="225360"/>
              </p14:xfrm>
            </p:contentPart>
          </mc:Choice>
          <mc:Fallback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00CCB745-93B3-6776-B199-E1EEAA61B3F5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11915129" y="5997449"/>
                  <a:ext cx="123480" cy="24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4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1568081C-732D-BE55-3201-AE0727F54EFA}"/>
                    </a:ext>
                  </a:extLst>
                </p14:cNvPr>
                <p14:cNvContentPartPr/>
                <p14:nvPr/>
              </p14:nvContentPartPr>
              <p14:xfrm>
                <a:off x="12027449" y="6234329"/>
                <a:ext cx="78120" cy="72720"/>
              </p14:xfrm>
            </p:contentPart>
          </mc:Choice>
          <mc:Fallback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1568081C-732D-BE55-3201-AE0727F54EFA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12018449" y="6225329"/>
                  <a:ext cx="9576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6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A485D629-365B-C135-A551-E2BB6BAC5714}"/>
                    </a:ext>
                  </a:extLst>
                </p14:cNvPr>
                <p14:cNvContentPartPr/>
                <p14:nvPr/>
              </p14:nvContentPartPr>
              <p14:xfrm>
                <a:off x="12145529" y="6176729"/>
                <a:ext cx="68760" cy="41040"/>
              </p14:xfrm>
            </p:contentPart>
          </mc:Choice>
          <mc:Fallback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A485D629-365B-C135-A551-E2BB6BAC5714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12136889" y="6167729"/>
                  <a:ext cx="864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98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A67DA29F-2A7C-601F-CF91-6D47B9C5B895}"/>
                    </a:ext>
                  </a:extLst>
                </p14:cNvPr>
                <p14:cNvContentPartPr/>
                <p14:nvPr/>
              </p14:nvContentPartPr>
              <p14:xfrm>
                <a:off x="12241289" y="6197969"/>
                <a:ext cx="38880" cy="28440"/>
              </p14:xfrm>
            </p:contentPart>
          </mc:Choice>
          <mc:Fallback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A67DA29F-2A7C-601F-CF91-6D47B9C5B895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12232649" y="6189329"/>
                  <a:ext cx="5652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0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4DF7E1AD-8DF0-8AC5-AEC5-CAC55CFF3920}"/>
                    </a:ext>
                  </a:extLst>
                </p14:cNvPr>
                <p14:cNvContentPartPr/>
                <p14:nvPr/>
              </p14:nvContentPartPr>
              <p14:xfrm>
                <a:off x="12308609" y="6208049"/>
                <a:ext cx="43200" cy="16920"/>
              </p14:xfrm>
            </p:contentPart>
          </mc:Choice>
          <mc:Fallback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4DF7E1AD-8DF0-8AC5-AEC5-CAC55CFF3920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12299609" y="6199409"/>
                  <a:ext cx="60840" cy="345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90964353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236A03C7-0805-D4D0-1C59-B691EB64205C}"/>
                  </a:ext>
                </a:extLst>
              </p14:cNvPr>
              <p14:cNvContentPartPr/>
              <p14:nvPr/>
            </p14:nvContentPartPr>
            <p14:xfrm>
              <a:off x="416729" y="526169"/>
              <a:ext cx="24120" cy="24840"/>
            </p14:xfrm>
          </p:contentPart>
        </mc:Choice>
        <mc:Fallback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236A03C7-0805-D4D0-1C59-B691EB64205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53729" y="463529"/>
                <a:ext cx="149760" cy="150480"/>
              </a:xfrm>
              <a:prstGeom prst="rect">
                <a:avLst/>
              </a:prstGeom>
            </p:spPr>
          </p:pic>
        </mc:Fallback>
      </mc:AlternateContent>
      <p:grpSp>
        <p:nvGrpSpPr>
          <p:cNvPr id="37" name="Group 36">
            <a:extLst>
              <a:ext uri="{FF2B5EF4-FFF2-40B4-BE49-F238E27FC236}">
                <a16:creationId xmlns:a16="http://schemas.microsoft.com/office/drawing/2014/main" id="{AC6A01F9-E3AF-9767-4A90-53221D0D3672}"/>
              </a:ext>
            </a:extLst>
          </p:cNvPr>
          <p:cNvGrpSpPr/>
          <p:nvPr/>
        </p:nvGrpSpPr>
        <p:grpSpPr>
          <a:xfrm>
            <a:off x="2766449" y="251489"/>
            <a:ext cx="1535760" cy="517320"/>
            <a:chOff x="2766449" y="251489"/>
            <a:chExt cx="1535760" cy="517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B8A72694-2184-D69A-587D-9EE2D00BB67E}"/>
                    </a:ext>
                  </a:extLst>
                </p14:cNvPr>
                <p14:cNvContentPartPr/>
                <p14:nvPr/>
              </p14:nvContentPartPr>
              <p14:xfrm>
                <a:off x="2766449" y="402689"/>
                <a:ext cx="222480" cy="174600"/>
              </p14:xfrm>
            </p:contentPart>
          </mc:Choice>
          <mc:Fallback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B8A72694-2184-D69A-587D-9EE2D00BB67E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757809" y="394049"/>
                  <a:ext cx="24012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839AF0D8-8E68-048B-6AD2-897EE0AFA402}"/>
                    </a:ext>
                  </a:extLst>
                </p14:cNvPr>
                <p14:cNvContentPartPr/>
                <p14:nvPr/>
              </p14:nvContentPartPr>
              <p14:xfrm>
                <a:off x="3060209" y="407009"/>
                <a:ext cx="139680" cy="36180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839AF0D8-8E68-048B-6AD2-897EE0AFA402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3051209" y="398009"/>
                  <a:ext cx="157320" cy="37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9D0ED259-F8A6-1E3E-73A4-085AEE63F650}"/>
                    </a:ext>
                  </a:extLst>
                </p14:cNvPr>
                <p14:cNvContentPartPr/>
                <p14:nvPr/>
              </p14:nvContentPartPr>
              <p14:xfrm>
                <a:off x="3316529" y="405209"/>
                <a:ext cx="7560" cy="136800"/>
              </p14:xfrm>
            </p:contentPart>
          </mc:Choice>
          <mc:Fallback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9D0ED259-F8A6-1E3E-73A4-085AEE63F650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307529" y="396569"/>
                  <a:ext cx="2520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3C82133D-A2B6-8628-24C8-560745FF3711}"/>
                    </a:ext>
                  </a:extLst>
                </p14:cNvPr>
                <p14:cNvContentPartPr/>
                <p14:nvPr/>
              </p14:nvContentPartPr>
              <p14:xfrm>
                <a:off x="3416969" y="251489"/>
                <a:ext cx="162720" cy="262440"/>
              </p14:xfrm>
            </p:contentPart>
          </mc:Choice>
          <mc:Fallback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3C82133D-A2B6-8628-24C8-560745FF371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3408329" y="242489"/>
                  <a:ext cx="18036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38DA104C-6FFF-A0E4-64FA-40BF931BB38F}"/>
                    </a:ext>
                  </a:extLst>
                </p14:cNvPr>
                <p14:cNvContentPartPr/>
                <p14:nvPr/>
              </p14:nvContentPartPr>
              <p14:xfrm>
                <a:off x="3719729" y="376049"/>
                <a:ext cx="211320" cy="122400"/>
              </p14:xfrm>
            </p:contentPart>
          </mc:Choice>
          <mc:Fallback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38DA104C-6FFF-A0E4-64FA-40BF931BB38F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711089" y="367049"/>
                  <a:ext cx="2289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DDFEFAFA-C8C4-91A8-0BB6-3FF5538315B6}"/>
                    </a:ext>
                  </a:extLst>
                </p14:cNvPr>
                <p14:cNvContentPartPr/>
                <p14:nvPr/>
              </p14:nvContentPartPr>
              <p14:xfrm>
                <a:off x="3708929" y="285689"/>
                <a:ext cx="28800" cy="401400"/>
              </p14:xfrm>
            </p:contentPart>
          </mc:Choice>
          <mc:Fallback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DDFEFAFA-C8C4-91A8-0BB6-3FF5538315B6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699929" y="277049"/>
                  <a:ext cx="46440" cy="41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3C4BF256-8550-FDB7-A5F2-60644B6065FA}"/>
                    </a:ext>
                  </a:extLst>
                </p14:cNvPr>
                <p14:cNvContentPartPr/>
                <p14:nvPr/>
              </p14:nvContentPartPr>
              <p14:xfrm>
                <a:off x="4015649" y="369209"/>
                <a:ext cx="134640" cy="131760"/>
              </p14:xfrm>
            </p:contentPart>
          </mc:Choice>
          <mc:Fallback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3C4BF256-8550-FDB7-A5F2-60644B6065FA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4006649" y="360209"/>
                  <a:ext cx="15228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4F040FBE-7D22-8117-2988-8D7EEF264808}"/>
                    </a:ext>
                  </a:extLst>
                </p14:cNvPr>
                <p14:cNvContentPartPr/>
                <p14:nvPr/>
              </p14:nvContentPartPr>
              <p14:xfrm>
                <a:off x="4294289" y="374969"/>
                <a:ext cx="7920" cy="132840"/>
              </p14:xfrm>
            </p:contentPart>
          </mc:Choice>
          <mc:Fallback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4F040FBE-7D22-8117-2988-8D7EEF264808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285289" y="365969"/>
                  <a:ext cx="255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8A8A76B2-6200-B680-DD46-23CE27C0AEF7}"/>
                    </a:ext>
                  </a:extLst>
                </p14:cNvPr>
                <p14:cNvContentPartPr/>
                <p14:nvPr/>
              </p14:nvContentPartPr>
              <p14:xfrm>
                <a:off x="4277009" y="267329"/>
                <a:ext cx="25200" cy="17280"/>
              </p14:xfrm>
            </p:contentPart>
          </mc:Choice>
          <mc:Fallback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8A8A76B2-6200-B680-DD46-23CE27C0AEF7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268009" y="258329"/>
                  <a:ext cx="42840" cy="34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430A68F9-574A-9027-ECCC-D5C5A5AE82F7}"/>
              </a:ext>
            </a:extLst>
          </p:cNvPr>
          <p:cNvGrpSpPr/>
          <p:nvPr/>
        </p:nvGrpSpPr>
        <p:grpSpPr>
          <a:xfrm>
            <a:off x="4831049" y="249689"/>
            <a:ext cx="1456560" cy="507600"/>
            <a:chOff x="4831049" y="249689"/>
            <a:chExt cx="1456560" cy="507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A5297E38-1D6C-D4B1-B8EC-65350210D7BA}"/>
                    </a:ext>
                  </a:extLst>
                </p14:cNvPr>
                <p14:cNvContentPartPr/>
                <p14:nvPr/>
              </p14:nvContentPartPr>
              <p14:xfrm>
                <a:off x="4831049" y="436889"/>
                <a:ext cx="210240" cy="121320"/>
              </p14:xfrm>
            </p:contentPart>
          </mc:Choice>
          <mc:Fallback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A5297E38-1D6C-D4B1-B8EC-65350210D7BA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822409" y="427889"/>
                  <a:ext cx="22788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C44A67A5-7881-8562-80E5-B19F093C2203}"/>
                    </a:ext>
                  </a:extLst>
                </p14:cNvPr>
                <p14:cNvContentPartPr/>
                <p14:nvPr/>
              </p14:nvContentPartPr>
              <p14:xfrm>
                <a:off x="4833929" y="294329"/>
                <a:ext cx="32400" cy="462960"/>
              </p14:xfrm>
            </p:contentPart>
          </mc:Choice>
          <mc:Fallback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C44A67A5-7881-8562-80E5-B19F093C2203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825289" y="285689"/>
                  <a:ext cx="50040" cy="48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F9A3ABAA-7E45-BCEA-CB1E-D3B40DD44D94}"/>
                    </a:ext>
                  </a:extLst>
                </p14:cNvPr>
                <p14:cNvContentPartPr/>
                <p14:nvPr/>
              </p14:nvContentPartPr>
              <p14:xfrm>
                <a:off x="5158289" y="399089"/>
                <a:ext cx="113400" cy="207360"/>
              </p14:xfrm>
            </p:contentPart>
          </mc:Choice>
          <mc:Fallback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F9A3ABAA-7E45-BCEA-CB1E-D3B40DD44D94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5149649" y="390449"/>
                  <a:ext cx="13104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F7788CE5-4337-E5F3-0A6F-83B8A70AB7AD}"/>
                    </a:ext>
                  </a:extLst>
                </p14:cNvPr>
                <p14:cNvContentPartPr/>
                <p14:nvPr/>
              </p14:nvContentPartPr>
              <p14:xfrm>
                <a:off x="5349809" y="419249"/>
                <a:ext cx="208440" cy="188280"/>
              </p14:xfrm>
            </p:contentPart>
          </mc:Choice>
          <mc:Fallback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F7788CE5-4337-E5F3-0A6F-83B8A70AB7A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5341169" y="410609"/>
                  <a:ext cx="22608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6A42BDC2-CB7C-47C9-BCA6-5D11A579E624}"/>
                    </a:ext>
                  </a:extLst>
                </p14:cNvPr>
                <p14:cNvContentPartPr/>
                <p14:nvPr/>
              </p14:nvContentPartPr>
              <p14:xfrm>
                <a:off x="5619089" y="435449"/>
                <a:ext cx="223200" cy="209160"/>
              </p14:xfrm>
            </p:contentPart>
          </mc:Choice>
          <mc:Fallback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6A42BDC2-CB7C-47C9-BCA6-5D11A579E624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610449" y="426809"/>
                  <a:ext cx="24084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4264726E-17B3-41EB-1F2A-9738073C0DC6}"/>
                    </a:ext>
                  </a:extLst>
                </p14:cNvPr>
                <p14:cNvContentPartPr/>
                <p14:nvPr/>
              </p14:nvContentPartPr>
              <p14:xfrm>
                <a:off x="5844449" y="281369"/>
                <a:ext cx="216000" cy="441720"/>
              </p14:xfrm>
            </p:contentPart>
          </mc:Choice>
          <mc:Fallback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4264726E-17B3-41EB-1F2A-9738073C0DC6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835449" y="272369"/>
                  <a:ext cx="233640" cy="45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B0A5A4AD-AD24-479C-89EB-B57A6CBAE5E3}"/>
                    </a:ext>
                  </a:extLst>
                </p14:cNvPr>
                <p14:cNvContentPartPr/>
                <p14:nvPr/>
              </p14:nvContentPartPr>
              <p14:xfrm>
                <a:off x="6167009" y="439049"/>
                <a:ext cx="120600" cy="14616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B0A5A4AD-AD24-479C-89EB-B57A6CBAE5E3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6158369" y="430049"/>
                  <a:ext cx="13824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6FADBB57-8435-288B-2291-133B2AA20D48}"/>
                    </a:ext>
                  </a:extLst>
                </p14:cNvPr>
                <p14:cNvContentPartPr/>
                <p14:nvPr/>
              </p14:nvContentPartPr>
              <p14:xfrm>
                <a:off x="6203369" y="249689"/>
                <a:ext cx="1440" cy="6372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6FADBB57-8435-288B-2291-133B2AA20D48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6194729" y="241049"/>
                  <a:ext cx="19080" cy="81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A7B5BD1-555D-4CBD-F987-89D74FD557A4}"/>
              </a:ext>
            </a:extLst>
          </p:cNvPr>
          <p:cNvGrpSpPr/>
          <p:nvPr/>
        </p:nvGrpSpPr>
        <p:grpSpPr>
          <a:xfrm>
            <a:off x="6625649" y="387569"/>
            <a:ext cx="1073520" cy="240480"/>
            <a:chOff x="6625649" y="387569"/>
            <a:chExt cx="1073520" cy="240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1E75D865-E500-3AFE-78BE-174B68644397}"/>
                    </a:ext>
                  </a:extLst>
                </p14:cNvPr>
                <p14:cNvContentPartPr/>
                <p14:nvPr/>
              </p14:nvContentPartPr>
              <p14:xfrm>
                <a:off x="6625649" y="447329"/>
                <a:ext cx="237960" cy="18072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1E75D865-E500-3AFE-78BE-174B68644397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617009" y="438689"/>
                  <a:ext cx="25560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05687F20-E213-7EA8-F63A-B5B5B2ABFF9B}"/>
                    </a:ext>
                  </a:extLst>
                </p14:cNvPr>
                <p14:cNvContentPartPr/>
                <p14:nvPr/>
              </p14:nvContentPartPr>
              <p14:xfrm>
                <a:off x="6979529" y="481529"/>
                <a:ext cx="161640" cy="11988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05687F20-E213-7EA8-F63A-B5B5B2ABFF9B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970529" y="472889"/>
                  <a:ext cx="1792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701809F5-B340-B815-3116-91D154878418}"/>
                    </a:ext>
                  </a:extLst>
                </p14:cNvPr>
                <p14:cNvContentPartPr/>
                <p14:nvPr/>
              </p14:nvContentPartPr>
              <p14:xfrm>
                <a:off x="7237649" y="426449"/>
                <a:ext cx="185760" cy="19368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701809F5-B340-B815-3116-91D154878418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7228649" y="417809"/>
                  <a:ext cx="20340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6EEB0E3B-2B31-0294-DD67-782316E8A277}"/>
                    </a:ext>
                  </a:extLst>
                </p14:cNvPr>
                <p14:cNvContentPartPr/>
                <p14:nvPr/>
              </p14:nvContentPartPr>
              <p14:xfrm>
                <a:off x="7539689" y="387569"/>
                <a:ext cx="159480" cy="21780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6EEB0E3B-2B31-0294-DD67-782316E8A277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7531049" y="378569"/>
                  <a:ext cx="177120" cy="235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0B46D7A-8F85-E2AB-2CCF-FB7155676434}"/>
              </a:ext>
            </a:extLst>
          </p:cNvPr>
          <p:cNvGrpSpPr/>
          <p:nvPr/>
        </p:nvGrpSpPr>
        <p:grpSpPr>
          <a:xfrm>
            <a:off x="8169689" y="296489"/>
            <a:ext cx="506160" cy="321120"/>
            <a:chOff x="8169689" y="296489"/>
            <a:chExt cx="506160" cy="3211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DA1C5AD5-4C25-A3AB-F461-0E24D59636EE}"/>
                    </a:ext>
                  </a:extLst>
                </p14:cNvPr>
                <p14:cNvContentPartPr/>
                <p14:nvPr/>
              </p14:nvContentPartPr>
              <p14:xfrm>
                <a:off x="8169689" y="296489"/>
                <a:ext cx="172080" cy="321120"/>
              </p14:xfrm>
            </p:contentPart>
          </mc:Choice>
          <mc:Fallback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DA1C5AD5-4C25-A3AB-F461-0E24D59636EE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8160689" y="287489"/>
                  <a:ext cx="189720" cy="33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821E4FD6-0FB6-8906-05E2-DF944BA9454B}"/>
                    </a:ext>
                  </a:extLst>
                </p14:cNvPr>
                <p14:cNvContentPartPr/>
                <p14:nvPr/>
              </p14:nvContentPartPr>
              <p14:xfrm>
                <a:off x="8484689" y="408449"/>
                <a:ext cx="144720" cy="191520"/>
              </p14:xfrm>
            </p:contentPart>
          </mc:Choice>
          <mc:Fallback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821E4FD6-0FB6-8906-05E2-DF944BA9454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8475689" y="399809"/>
                  <a:ext cx="16236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4DCFE70B-5F84-DF29-E7D4-1048DC2BDE71}"/>
                    </a:ext>
                  </a:extLst>
                </p14:cNvPr>
                <p14:cNvContentPartPr/>
                <p14:nvPr/>
              </p14:nvContentPartPr>
              <p14:xfrm>
                <a:off x="8636609" y="451649"/>
                <a:ext cx="39240" cy="156600"/>
              </p14:xfrm>
            </p:contentPart>
          </mc:Choice>
          <mc:Fallback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4DCFE70B-5F84-DF29-E7D4-1048DC2BDE71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8627969" y="442649"/>
                  <a:ext cx="56880" cy="174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B8D236D7-1778-F4DB-EC38-87ABF0CCE53D}"/>
                  </a:ext>
                </a:extLst>
              </p14:cNvPr>
              <p14:cNvContentPartPr/>
              <p14:nvPr/>
            </p14:nvContentPartPr>
            <p14:xfrm>
              <a:off x="9072569" y="329609"/>
              <a:ext cx="186480" cy="32976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B8D236D7-1778-F4DB-EC38-87ABF0CCE53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063929" y="320609"/>
                <a:ext cx="20412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D55196-BD08-592F-EDBA-5E168B05983D}"/>
                  </a:ext>
                </a:extLst>
              </p14:cNvPr>
              <p14:cNvContentPartPr/>
              <p14:nvPr/>
            </p14:nvContentPartPr>
            <p14:xfrm>
              <a:off x="9481529" y="297569"/>
              <a:ext cx="6840" cy="1368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D55196-BD08-592F-EDBA-5E168B0598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9472529" y="288569"/>
                <a:ext cx="24480" cy="31320"/>
              </a:xfrm>
              <a:prstGeom prst="rect">
                <a:avLst/>
              </a:prstGeom>
            </p:spPr>
          </p:pic>
        </mc:Fallback>
      </mc:AlternateContent>
      <p:grpSp>
        <p:nvGrpSpPr>
          <p:cNvPr id="52" name="Group 51">
            <a:extLst>
              <a:ext uri="{FF2B5EF4-FFF2-40B4-BE49-F238E27FC236}">
                <a16:creationId xmlns:a16="http://schemas.microsoft.com/office/drawing/2014/main" id="{B98338E7-F104-2D74-7271-D85C71FA0FEC}"/>
              </a:ext>
            </a:extLst>
          </p:cNvPr>
          <p:cNvGrpSpPr/>
          <p:nvPr/>
        </p:nvGrpSpPr>
        <p:grpSpPr>
          <a:xfrm>
            <a:off x="9470369" y="422849"/>
            <a:ext cx="1738440" cy="365040"/>
            <a:chOff x="9470369" y="422849"/>
            <a:chExt cx="1738440" cy="365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64A036B5-08FB-07DA-A2B1-E2997B1406C2}"/>
                    </a:ext>
                  </a:extLst>
                </p14:cNvPr>
                <p14:cNvContentPartPr/>
                <p14:nvPr/>
              </p14:nvContentPartPr>
              <p14:xfrm>
                <a:off x="9470369" y="452729"/>
                <a:ext cx="123840" cy="164520"/>
              </p14:xfrm>
            </p:contentPart>
          </mc:Choice>
          <mc:Fallback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64A036B5-08FB-07DA-A2B1-E2997B1406C2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9461369" y="443729"/>
                  <a:ext cx="14148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25F01F56-4D98-268F-C04E-AD6173A2F9B5}"/>
                    </a:ext>
                  </a:extLst>
                </p14:cNvPr>
                <p14:cNvContentPartPr/>
                <p14:nvPr/>
              </p14:nvContentPartPr>
              <p14:xfrm>
                <a:off x="9497729" y="553529"/>
                <a:ext cx="31680" cy="18000"/>
              </p14:xfrm>
            </p:contentPart>
          </mc:Choice>
          <mc:Fallback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25F01F56-4D98-268F-C04E-AD6173A2F9B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9488729" y="544889"/>
                  <a:ext cx="493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C0FA9D73-4B11-8729-77F5-62DACB199AB8}"/>
                    </a:ext>
                  </a:extLst>
                </p14:cNvPr>
                <p14:cNvContentPartPr/>
                <p14:nvPr/>
              </p14:nvContentPartPr>
              <p14:xfrm>
                <a:off x="9686009" y="437249"/>
                <a:ext cx="192240" cy="350640"/>
              </p14:xfrm>
            </p:contentPart>
          </mc:Choice>
          <mc:Fallback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C0FA9D73-4B11-8729-77F5-62DACB199AB8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9677009" y="428249"/>
                  <a:ext cx="20988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DC811D52-8515-FEE9-7546-2EB9A46BC0AD}"/>
                    </a:ext>
                  </a:extLst>
                </p14:cNvPr>
                <p14:cNvContentPartPr/>
                <p14:nvPr/>
              </p14:nvContentPartPr>
              <p14:xfrm>
                <a:off x="9978329" y="475409"/>
                <a:ext cx="142200" cy="159840"/>
              </p14:xfrm>
            </p:contentPart>
          </mc:Choice>
          <mc:Fallback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DC811D52-8515-FEE9-7546-2EB9A46BC0AD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9969329" y="466409"/>
                  <a:ext cx="15984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D3D3720E-C44A-0D51-5E8A-3469E5AE57FF}"/>
                    </a:ext>
                  </a:extLst>
                </p14:cNvPr>
                <p14:cNvContentPartPr/>
                <p14:nvPr/>
              </p14:nvContentPartPr>
              <p14:xfrm>
                <a:off x="10202969" y="449489"/>
                <a:ext cx="145080" cy="186120"/>
              </p14:xfrm>
            </p:contentPart>
          </mc:Choice>
          <mc:Fallback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D3D3720E-C44A-0D51-5E8A-3469E5AE57FF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0194329" y="440849"/>
                  <a:ext cx="16272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A9722990-6CBB-C3A4-855F-01FCF88B8275}"/>
                    </a:ext>
                  </a:extLst>
                </p14:cNvPr>
                <p14:cNvContentPartPr/>
                <p14:nvPr/>
              </p14:nvContentPartPr>
              <p14:xfrm>
                <a:off x="10514369" y="422849"/>
                <a:ext cx="212400" cy="220680"/>
              </p14:xfrm>
            </p:contentPart>
          </mc:Choice>
          <mc:Fallback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A9722990-6CBB-C3A4-855F-01FCF88B8275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10505729" y="413849"/>
                  <a:ext cx="23004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88638753-D82C-F794-DFCF-C5F0F77AE276}"/>
                    </a:ext>
                  </a:extLst>
                </p14:cNvPr>
                <p14:cNvContentPartPr/>
                <p14:nvPr/>
              </p14:nvContentPartPr>
              <p14:xfrm>
                <a:off x="10816409" y="454529"/>
                <a:ext cx="392400" cy="212040"/>
              </p14:xfrm>
            </p:contentPart>
          </mc:Choice>
          <mc:Fallback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88638753-D82C-F794-DFCF-C5F0F77AE276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10807769" y="445889"/>
                  <a:ext cx="410040" cy="229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7B1144CC-4410-7189-4C8B-640C8FBC535F}"/>
              </a:ext>
            </a:extLst>
          </p:cNvPr>
          <p:cNvGrpSpPr/>
          <p:nvPr/>
        </p:nvGrpSpPr>
        <p:grpSpPr>
          <a:xfrm>
            <a:off x="724169" y="1007129"/>
            <a:ext cx="320040" cy="209520"/>
            <a:chOff x="724169" y="1007129"/>
            <a:chExt cx="320040" cy="209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1912CBC4-2541-7337-ABFD-ADBC41691A7B}"/>
                    </a:ext>
                  </a:extLst>
                </p14:cNvPr>
                <p14:cNvContentPartPr/>
                <p14:nvPr/>
              </p14:nvContentPartPr>
              <p14:xfrm>
                <a:off x="724169" y="1015769"/>
                <a:ext cx="122760" cy="200880"/>
              </p14:xfrm>
            </p:contentPart>
          </mc:Choice>
          <mc:Fallback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1912CBC4-2541-7337-ABFD-ADBC41691A7B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715169" y="1007129"/>
                  <a:ext cx="14040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AA1FC966-118F-17ED-B0A6-6D43FA9E0E51}"/>
                    </a:ext>
                  </a:extLst>
                </p14:cNvPr>
                <p14:cNvContentPartPr/>
                <p14:nvPr/>
              </p14:nvContentPartPr>
              <p14:xfrm>
                <a:off x="989129" y="1007129"/>
                <a:ext cx="55080" cy="173520"/>
              </p14:xfrm>
            </p:contentPart>
          </mc:Choice>
          <mc:Fallback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AA1FC966-118F-17ED-B0A6-6D43FA9E0E51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980129" y="998129"/>
                  <a:ext cx="72720" cy="191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88DF0D6C-B2D7-B998-ADA6-C673BAE83FAC}"/>
              </a:ext>
            </a:extLst>
          </p:cNvPr>
          <p:cNvGrpSpPr/>
          <p:nvPr/>
        </p:nvGrpSpPr>
        <p:grpSpPr>
          <a:xfrm>
            <a:off x="781409" y="254729"/>
            <a:ext cx="1462320" cy="593640"/>
            <a:chOff x="781409" y="254729"/>
            <a:chExt cx="1462320" cy="593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41B7A5D8-0765-EEBC-2B80-B73D5C5A6600}"/>
                    </a:ext>
                  </a:extLst>
                </p14:cNvPr>
                <p14:cNvContentPartPr/>
                <p14:nvPr/>
              </p14:nvContentPartPr>
              <p14:xfrm>
                <a:off x="800129" y="423209"/>
                <a:ext cx="7200" cy="20340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41B7A5D8-0765-EEBC-2B80-B73D5C5A6600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791129" y="414569"/>
                  <a:ext cx="2484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17CCC0CC-815E-B466-A35D-A68E3F25EFAB}"/>
                    </a:ext>
                  </a:extLst>
                </p14:cNvPr>
                <p14:cNvContentPartPr/>
                <p14:nvPr/>
              </p14:nvContentPartPr>
              <p14:xfrm>
                <a:off x="781409" y="272009"/>
                <a:ext cx="258480" cy="357480"/>
              </p14:xfrm>
            </p:contentPart>
          </mc:Choice>
          <mc:Fallback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17CCC0CC-815E-B466-A35D-A68E3F25EFAB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772769" y="263009"/>
                  <a:ext cx="276120" cy="37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B3CC46BC-9626-CE60-BA17-F0268462DDC8}"/>
                    </a:ext>
                  </a:extLst>
                </p14:cNvPr>
                <p14:cNvContentPartPr/>
                <p14:nvPr/>
              </p14:nvContentPartPr>
              <p14:xfrm>
                <a:off x="1183889" y="476129"/>
                <a:ext cx="135360" cy="37224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B3CC46BC-9626-CE60-BA17-F0268462DDC8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174889" y="467129"/>
                  <a:ext cx="153000" cy="38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7E01DCB5-05B3-50A0-9D58-002369222B34}"/>
                    </a:ext>
                  </a:extLst>
                </p14:cNvPr>
                <p14:cNvContentPartPr/>
                <p14:nvPr/>
              </p14:nvContentPartPr>
              <p14:xfrm>
                <a:off x="1424369" y="430049"/>
                <a:ext cx="233280" cy="191520"/>
              </p14:xfrm>
            </p:contentPart>
          </mc:Choice>
          <mc:Fallback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7E01DCB5-05B3-50A0-9D58-002369222B34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415369" y="421049"/>
                  <a:ext cx="25092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B09AE9C7-5A66-AEBE-729E-ED7613782A68}"/>
                    </a:ext>
                  </a:extLst>
                </p14:cNvPr>
                <p14:cNvContentPartPr/>
                <p14:nvPr/>
              </p14:nvContentPartPr>
              <p14:xfrm>
                <a:off x="1462169" y="254729"/>
                <a:ext cx="1800" cy="2772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B09AE9C7-5A66-AEBE-729E-ED7613782A68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453169" y="245729"/>
                  <a:ext cx="1944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D367D5E7-DB2A-7477-6C06-E4EA1A69BFAA}"/>
                    </a:ext>
                  </a:extLst>
                </p14:cNvPr>
                <p14:cNvContentPartPr/>
                <p14:nvPr/>
              </p14:nvContentPartPr>
              <p14:xfrm>
                <a:off x="1724969" y="385409"/>
                <a:ext cx="202320" cy="23436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D367D5E7-DB2A-7477-6C06-E4EA1A69BFAA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716329" y="376409"/>
                  <a:ext cx="21996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6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1CF53E62-B929-4FFA-3A8B-EF9DD6C57E08}"/>
                    </a:ext>
                  </a:extLst>
                </p14:cNvPr>
                <p14:cNvContentPartPr/>
                <p14:nvPr/>
              </p14:nvContentPartPr>
              <p14:xfrm>
                <a:off x="1972289" y="419249"/>
                <a:ext cx="122040" cy="14940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1CF53E62-B929-4FFA-3A8B-EF9DD6C57E08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963289" y="410249"/>
                  <a:ext cx="13968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5A641549-935F-6CAF-0F65-24EDB54D62D2}"/>
                    </a:ext>
                  </a:extLst>
                </p14:cNvPr>
                <p14:cNvContentPartPr/>
                <p14:nvPr/>
              </p14:nvContentPartPr>
              <p14:xfrm>
                <a:off x="2167409" y="428609"/>
                <a:ext cx="76320" cy="15624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5A641549-935F-6CAF-0F65-24EDB54D62D2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158769" y="419969"/>
                  <a:ext cx="9396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92372DEE-F019-D6B6-4494-5D32357A634C}"/>
                    </a:ext>
                  </a:extLst>
                </p14:cNvPr>
                <p14:cNvContentPartPr/>
                <p14:nvPr/>
              </p14:nvContentPartPr>
              <p14:xfrm>
                <a:off x="803369" y="332489"/>
                <a:ext cx="360" cy="86760"/>
              </p14:xfrm>
            </p:contentPart>
          </mc:Choice>
          <mc:Fallback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92372DEE-F019-D6B6-4494-5D32357A634C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794369" y="323849"/>
                  <a:ext cx="18000" cy="104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C714AD24-B20B-C667-90D7-D3C1D6A69A84}"/>
              </a:ext>
            </a:extLst>
          </p:cNvPr>
          <p:cNvGrpSpPr/>
          <p:nvPr/>
        </p:nvGrpSpPr>
        <p:grpSpPr>
          <a:xfrm>
            <a:off x="1520849" y="958889"/>
            <a:ext cx="1407240" cy="347760"/>
            <a:chOff x="1520849" y="958889"/>
            <a:chExt cx="1407240" cy="3477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09497E5E-33F2-97EF-AF2B-048F0F08CA7F}"/>
                    </a:ext>
                  </a:extLst>
                </p14:cNvPr>
                <p14:cNvContentPartPr/>
                <p14:nvPr/>
              </p14:nvContentPartPr>
              <p14:xfrm>
                <a:off x="1520849" y="1048889"/>
                <a:ext cx="185760" cy="257760"/>
              </p14:xfrm>
            </p:contentPart>
          </mc:Choice>
          <mc:Fallback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09497E5E-33F2-97EF-AF2B-048F0F08CA7F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512209" y="1039889"/>
                  <a:ext cx="20340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B48AFED3-86FC-F7A9-6E1B-5AAA4500F069}"/>
                    </a:ext>
                  </a:extLst>
                </p14:cNvPr>
                <p14:cNvContentPartPr/>
                <p14:nvPr/>
              </p14:nvContentPartPr>
              <p14:xfrm>
                <a:off x="1804889" y="1039889"/>
                <a:ext cx="108360" cy="163080"/>
              </p14:xfrm>
            </p:contentPart>
          </mc:Choice>
          <mc:Fallback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B48AFED3-86FC-F7A9-6E1B-5AAA4500F069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795889" y="1031249"/>
                  <a:ext cx="12600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0CE47E5C-C95C-B5C1-095D-AA43BFCDE214}"/>
                    </a:ext>
                  </a:extLst>
                </p14:cNvPr>
                <p14:cNvContentPartPr/>
                <p14:nvPr/>
              </p14:nvContentPartPr>
              <p14:xfrm>
                <a:off x="2028809" y="1015049"/>
                <a:ext cx="140400" cy="18072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0CE47E5C-C95C-B5C1-095D-AA43BFCDE214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2020169" y="1006049"/>
                  <a:ext cx="15804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8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BA038481-7B6E-BC10-F87F-D0F8FF39F63F}"/>
                    </a:ext>
                  </a:extLst>
                </p14:cNvPr>
                <p14:cNvContentPartPr/>
                <p14:nvPr/>
              </p14:nvContentPartPr>
              <p14:xfrm>
                <a:off x="2267129" y="1013969"/>
                <a:ext cx="25200" cy="16056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BA038481-7B6E-BC10-F87F-D0F8FF39F63F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2258489" y="1004969"/>
                  <a:ext cx="4284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0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3C18F760-73DA-2A84-57C9-869537704049}"/>
                    </a:ext>
                  </a:extLst>
                </p14:cNvPr>
                <p14:cNvContentPartPr/>
                <p14:nvPr/>
              </p14:nvContentPartPr>
              <p14:xfrm>
                <a:off x="2428769" y="1035209"/>
                <a:ext cx="7920" cy="153000"/>
              </p14:xfrm>
            </p:contentPart>
          </mc:Choice>
          <mc:Fallback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3C18F760-73DA-2A84-57C9-869537704049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2420129" y="1026209"/>
                  <a:ext cx="2556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97AB2976-4693-C6F7-68E9-091BEE7A64C2}"/>
                    </a:ext>
                  </a:extLst>
                </p14:cNvPr>
                <p14:cNvContentPartPr/>
                <p14:nvPr/>
              </p14:nvContentPartPr>
              <p14:xfrm>
                <a:off x="2434889" y="1041329"/>
                <a:ext cx="119160" cy="145800"/>
              </p14:xfrm>
            </p:contentPart>
          </mc:Choice>
          <mc:Fallback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97AB2976-4693-C6F7-68E9-091BEE7A64C2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426249" y="1032689"/>
                  <a:ext cx="13680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8E2CEDC0-7464-9269-9703-D34C16093D12}"/>
                    </a:ext>
                  </a:extLst>
                </p14:cNvPr>
                <p14:cNvContentPartPr/>
                <p14:nvPr/>
              </p14:nvContentPartPr>
              <p14:xfrm>
                <a:off x="2680049" y="1064009"/>
                <a:ext cx="127080" cy="140760"/>
              </p14:xfrm>
            </p:contentPart>
          </mc:Choice>
          <mc:Fallback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8E2CEDC0-7464-9269-9703-D34C16093D12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671049" y="1055009"/>
                  <a:ext cx="14472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86394878-D10F-FC44-8331-042DB608A468}"/>
                    </a:ext>
                  </a:extLst>
                </p14:cNvPr>
                <p14:cNvContentPartPr/>
                <p14:nvPr/>
              </p14:nvContentPartPr>
              <p14:xfrm>
                <a:off x="2926649" y="1083809"/>
                <a:ext cx="1440" cy="11484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86394878-D10F-FC44-8331-042DB608A468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2917649" y="1075169"/>
                  <a:ext cx="1908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6517E4D3-7F2A-B184-5EC8-A6BA260DA4AD}"/>
                    </a:ext>
                  </a:extLst>
                </p14:cNvPr>
                <p14:cNvContentPartPr/>
                <p14:nvPr/>
              </p14:nvContentPartPr>
              <p14:xfrm>
                <a:off x="2885249" y="958889"/>
                <a:ext cx="12600" cy="2880"/>
              </p14:xfrm>
            </p:contentPart>
          </mc:Choice>
          <mc:Fallback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6517E4D3-7F2A-B184-5EC8-A6BA260DA4AD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2876609" y="950249"/>
                  <a:ext cx="30240" cy="2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57B1122F-D2BF-2C9C-DB8F-D0EA07E1ED78}"/>
              </a:ext>
            </a:extLst>
          </p:cNvPr>
          <p:cNvGrpSpPr/>
          <p:nvPr/>
        </p:nvGrpSpPr>
        <p:grpSpPr>
          <a:xfrm>
            <a:off x="3464849" y="904529"/>
            <a:ext cx="1464120" cy="531360"/>
            <a:chOff x="3464849" y="904529"/>
            <a:chExt cx="1464120" cy="531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4EB15BBF-5186-619C-21F3-9D991C359999}"/>
                    </a:ext>
                  </a:extLst>
                </p14:cNvPr>
                <p14:cNvContentPartPr/>
                <p14:nvPr/>
              </p14:nvContentPartPr>
              <p14:xfrm>
                <a:off x="3464849" y="1061489"/>
                <a:ext cx="193680" cy="177840"/>
              </p14:xfrm>
            </p:contentPart>
          </mc:Choice>
          <mc:Fallback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4EB15BBF-5186-619C-21F3-9D991C359999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455849" y="1052849"/>
                  <a:ext cx="21132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28E36DBA-D3A8-9689-4929-FF4B54AA3034}"/>
                    </a:ext>
                  </a:extLst>
                </p14:cNvPr>
                <p14:cNvContentPartPr/>
                <p14:nvPr/>
              </p14:nvContentPartPr>
              <p14:xfrm>
                <a:off x="3748529" y="1040609"/>
                <a:ext cx="129600" cy="395280"/>
              </p14:xfrm>
            </p:contentPart>
          </mc:Choice>
          <mc:Fallback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28E36DBA-D3A8-9689-4929-FF4B54AA3034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739889" y="1031969"/>
                  <a:ext cx="147240" cy="41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E660735D-9455-96A9-2795-C5919707F779}"/>
                    </a:ext>
                  </a:extLst>
                </p14:cNvPr>
                <p14:cNvContentPartPr/>
                <p14:nvPr/>
              </p14:nvContentPartPr>
              <p14:xfrm>
                <a:off x="3977849" y="1089569"/>
                <a:ext cx="4320" cy="151560"/>
              </p14:xfrm>
            </p:contentPart>
          </mc:Choice>
          <mc:Fallback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E660735D-9455-96A9-2795-C5919707F779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3968849" y="1080569"/>
                  <a:ext cx="2196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96CA49FE-5E64-30BD-625D-5DFF879FB5E0}"/>
                    </a:ext>
                  </a:extLst>
                </p14:cNvPr>
                <p14:cNvContentPartPr/>
                <p14:nvPr/>
              </p14:nvContentPartPr>
              <p14:xfrm>
                <a:off x="4037249" y="907049"/>
                <a:ext cx="185760" cy="282600"/>
              </p14:xfrm>
            </p:contentPart>
          </mc:Choice>
          <mc:Fallback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96CA49FE-5E64-30BD-625D-5DFF879FB5E0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028249" y="898409"/>
                  <a:ext cx="20340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BB2CFF9B-3F0D-F3C9-691E-C742BAC5B163}"/>
                    </a:ext>
                  </a:extLst>
                </p14:cNvPr>
                <p14:cNvContentPartPr/>
                <p14:nvPr/>
              </p14:nvContentPartPr>
              <p14:xfrm>
                <a:off x="4335329" y="1033409"/>
                <a:ext cx="216360" cy="144000"/>
              </p14:xfrm>
            </p:contentPart>
          </mc:Choice>
          <mc:Fallback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BB2CFF9B-3F0D-F3C9-691E-C742BAC5B163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4326329" y="1024409"/>
                  <a:ext cx="23400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0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AFC820F7-8ED9-7467-0D44-30F25012CD6E}"/>
                    </a:ext>
                  </a:extLst>
                </p14:cNvPr>
                <p14:cNvContentPartPr/>
                <p14:nvPr/>
              </p14:nvContentPartPr>
              <p14:xfrm>
                <a:off x="4344329" y="1011449"/>
                <a:ext cx="9360" cy="380160"/>
              </p14:xfrm>
            </p:contentPart>
          </mc:Choice>
          <mc:Fallback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AFC820F7-8ED9-7467-0D44-30F25012CD6E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4335329" y="1002449"/>
                  <a:ext cx="27000" cy="39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9E7E48DE-90D6-21C3-B16D-02ECBE20D5F8}"/>
                    </a:ext>
                  </a:extLst>
                </p14:cNvPr>
                <p14:cNvContentPartPr/>
                <p14:nvPr/>
              </p14:nvContentPartPr>
              <p14:xfrm>
                <a:off x="4639889" y="1048169"/>
                <a:ext cx="143280" cy="145800"/>
              </p14:xfrm>
            </p:contentPart>
          </mc:Choice>
          <mc:Fallback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9E7E48DE-90D6-21C3-B16D-02ECBE20D5F8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4631249" y="1039529"/>
                  <a:ext cx="1609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18F834CF-99B9-02CA-4995-20B98F6BD015}"/>
                    </a:ext>
                  </a:extLst>
                </p14:cNvPr>
                <p14:cNvContentPartPr/>
                <p14:nvPr/>
              </p14:nvContentPartPr>
              <p14:xfrm>
                <a:off x="4878929" y="1070129"/>
                <a:ext cx="50040" cy="128880"/>
              </p14:xfrm>
            </p:contentPart>
          </mc:Choice>
          <mc:Fallback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18F834CF-99B9-02CA-4995-20B98F6BD015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4869929" y="1061489"/>
                  <a:ext cx="676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E1E7581F-1C48-C4CF-2A1E-A76B0352B200}"/>
                    </a:ext>
                  </a:extLst>
                </p14:cNvPr>
                <p14:cNvContentPartPr/>
                <p14:nvPr/>
              </p14:nvContentPartPr>
              <p14:xfrm>
                <a:off x="4898369" y="904529"/>
                <a:ext cx="15480" cy="30600"/>
              </p14:xfrm>
            </p:contentPart>
          </mc:Choice>
          <mc:Fallback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E1E7581F-1C48-C4CF-2A1E-A76B0352B200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4889729" y="895529"/>
                  <a:ext cx="33120" cy="4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352C2F07-FD97-C647-6CD8-8DB00BBE101E}"/>
              </a:ext>
            </a:extLst>
          </p:cNvPr>
          <p:cNvGrpSpPr/>
          <p:nvPr/>
        </p:nvGrpSpPr>
        <p:grpSpPr>
          <a:xfrm>
            <a:off x="5565809" y="992009"/>
            <a:ext cx="444240" cy="352080"/>
            <a:chOff x="5565809" y="992009"/>
            <a:chExt cx="444240" cy="352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F4992B87-700D-1914-3427-FB9B0D0BFBF4}"/>
                    </a:ext>
                  </a:extLst>
                </p14:cNvPr>
                <p14:cNvContentPartPr/>
                <p14:nvPr/>
              </p14:nvContentPartPr>
              <p14:xfrm>
                <a:off x="5565809" y="992009"/>
                <a:ext cx="301320" cy="235080"/>
              </p14:xfrm>
            </p:contentPart>
          </mc:Choice>
          <mc:Fallback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F4992B87-700D-1914-3427-FB9B0D0BFBF4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5556809" y="983009"/>
                  <a:ext cx="31896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3124CFFD-DF01-C596-44C9-FE3057D95C3B}"/>
                    </a:ext>
                  </a:extLst>
                </p14:cNvPr>
                <p14:cNvContentPartPr/>
                <p14:nvPr/>
              </p14:nvContentPartPr>
              <p14:xfrm>
                <a:off x="5959289" y="1217369"/>
                <a:ext cx="50760" cy="126720"/>
              </p14:xfrm>
            </p:contentPart>
          </mc:Choice>
          <mc:Fallback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3124CFFD-DF01-C596-44C9-FE3057D95C3B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5950289" y="1208369"/>
                  <a:ext cx="68400" cy="144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8919B64B-7242-15C1-3250-1E3EAE64A0CF}"/>
              </a:ext>
            </a:extLst>
          </p:cNvPr>
          <p:cNvGrpSpPr/>
          <p:nvPr/>
        </p:nvGrpSpPr>
        <p:grpSpPr>
          <a:xfrm>
            <a:off x="6240449" y="1004249"/>
            <a:ext cx="222480" cy="396720"/>
            <a:chOff x="6240449" y="1004249"/>
            <a:chExt cx="222480" cy="396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670C03E6-BE32-EFD5-A4E3-E127DB0E3A26}"/>
                    </a:ext>
                  </a:extLst>
                </p14:cNvPr>
                <p14:cNvContentPartPr/>
                <p14:nvPr/>
              </p14:nvContentPartPr>
              <p14:xfrm>
                <a:off x="6267449" y="1057169"/>
                <a:ext cx="32040" cy="343800"/>
              </p14:xfrm>
            </p:contentPart>
          </mc:Choice>
          <mc:Fallback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670C03E6-BE32-EFD5-A4E3-E127DB0E3A26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6258809" y="1048169"/>
                  <a:ext cx="49680" cy="36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ADC1E38C-C18A-13D6-5C38-6FCB056C4F11}"/>
                    </a:ext>
                  </a:extLst>
                </p14:cNvPr>
                <p14:cNvContentPartPr/>
                <p14:nvPr/>
              </p14:nvContentPartPr>
              <p14:xfrm>
                <a:off x="6240449" y="1004249"/>
                <a:ext cx="222480" cy="287280"/>
              </p14:xfrm>
            </p:contentPart>
          </mc:Choice>
          <mc:Fallback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ADC1E38C-C18A-13D6-5C38-6FCB056C4F11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6231809" y="995249"/>
                  <a:ext cx="240120" cy="304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6D905B2B-0452-20BB-8D15-9AF2BFBCBC7F}"/>
              </a:ext>
            </a:extLst>
          </p:cNvPr>
          <p:cNvGrpSpPr/>
          <p:nvPr/>
        </p:nvGrpSpPr>
        <p:grpSpPr>
          <a:xfrm>
            <a:off x="7078529" y="1021889"/>
            <a:ext cx="431280" cy="232920"/>
            <a:chOff x="7078529" y="1021889"/>
            <a:chExt cx="431280" cy="232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3A2CBCDE-C6AC-F4DB-2C39-E8F7586AD07F}"/>
                    </a:ext>
                  </a:extLst>
                </p14:cNvPr>
                <p14:cNvContentPartPr/>
                <p14:nvPr/>
              </p14:nvContentPartPr>
              <p14:xfrm>
                <a:off x="7078529" y="1033049"/>
                <a:ext cx="205560" cy="221760"/>
              </p14:xfrm>
            </p:contentPart>
          </mc:Choice>
          <mc:Fallback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3A2CBCDE-C6AC-F4DB-2C39-E8F7586AD07F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7069529" y="1024049"/>
                  <a:ext cx="22320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7BCE65F9-E271-83F9-F566-429D0802B4AE}"/>
                    </a:ext>
                  </a:extLst>
                </p14:cNvPr>
                <p14:cNvContentPartPr/>
                <p14:nvPr/>
              </p14:nvContentPartPr>
              <p14:xfrm>
                <a:off x="7393169" y="1021889"/>
                <a:ext cx="116640" cy="182160"/>
              </p14:xfrm>
            </p:contentPart>
          </mc:Choice>
          <mc:Fallback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7BCE65F9-E271-83F9-F566-429D0802B4AE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7384169" y="1012889"/>
                  <a:ext cx="134280" cy="19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7BA02EBB-9919-C705-80D3-53943D625F91}"/>
              </a:ext>
            </a:extLst>
          </p:cNvPr>
          <p:cNvGrpSpPr/>
          <p:nvPr/>
        </p:nvGrpSpPr>
        <p:grpSpPr>
          <a:xfrm>
            <a:off x="8017409" y="864929"/>
            <a:ext cx="788040" cy="391680"/>
            <a:chOff x="8017409" y="864929"/>
            <a:chExt cx="788040" cy="391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3A0667E4-88C5-F346-6124-609686250BCC}"/>
                    </a:ext>
                  </a:extLst>
                </p14:cNvPr>
                <p14:cNvContentPartPr/>
                <p14:nvPr/>
              </p14:nvContentPartPr>
              <p14:xfrm>
                <a:off x="8017409" y="1007849"/>
                <a:ext cx="9360" cy="248760"/>
              </p14:xfrm>
            </p:contentPart>
          </mc:Choice>
          <mc:Fallback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3A0667E4-88C5-F346-6124-609686250BCC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8008769" y="998849"/>
                  <a:ext cx="2700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37026E87-FD93-271D-B343-A8C41D893905}"/>
                    </a:ext>
                  </a:extLst>
                </p14:cNvPr>
                <p14:cNvContentPartPr/>
                <p14:nvPr/>
              </p14:nvContentPartPr>
              <p14:xfrm>
                <a:off x="8177609" y="1038809"/>
                <a:ext cx="122760" cy="207360"/>
              </p14:xfrm>
            </p:contentPart>
          </mc:Choice>
          <mc:Fallback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37026E87-FD93-271D-B343-A8C41D893905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8168609" y="1029809"/>
                  <a:ext cx="14040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8E40A4E3-67BA-4FAE-DBC1-7D95ED89FC77}"/>
                    </a:ext>
                  </a:extLst>
                </p14:cNvPr>
                <p14:cNvContentPartPr/>
                <p14:nvPr/>
              </p14:nvContentPartPr>
              <p14:xfrm>
                <a:off x="8410889" y="1066889"/>
                <a:ext cx="162720" cy="171000"/>
              </p14:xfrm>
            </p:contentPart>
          </mc:Choice>
          <mc:Fallback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8E40A4E3-67BA-4FAE-DBC1-7D95ED89FC77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8402249" y="1058249"/>
                  <a:ext cx="18036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47782E7F-8A6E-C01F-6948-8B48E191DF87}"/>
                    </a:ext>
                  </a:extLst>
                </p14:cNvPr>
                <p14:cNvContentPartPr/>
                <p14:nvPr/>
              </p14:nvContentPartPr>
              <p14:xfrm>
                <a:off x="8382449" y="1043129"/>
                <a:ext cx="192240" cy="198360"/>
              </p14:xfrm>
            </p:contentPart>
          </mc:Choice>
          <mc:Fallback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47782E7F-8A6E-C01F-6948-8B48E191DF8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8373809" y="1034489"/>
                  <a:ext cx="20988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04A45257-90A0-30B2-470E-A229E1328AD3}"/>
                    </a:ext>
                  </a:extLst>
                </p14:cNvPr>
                <p14:cNvContentPartPr/>
                <p14:nvPr/>
              </p14:nvContentPartPr>
              <p14:xfrm>
                <a:off x="8677289" y="1106849"/>
                <a:ext cx="128160" cy="139320"/>
              </p14:xfrm>
            </p:contentPart>
          </mc:Choice>
          <mc:Fallback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04A45257-90A0-30B2-470E-A229E1328AD3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8668289" y="1098209"/>
                  <a:ext cx="1458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1FCFAD29-EDBC-373F-8C93-A838F6D90C66}"/>
                    </a:ext>
                  </a:extLst>
                </p14:cNvPr>
                <p14:cNvContentPartPr/>
                <p14:nvPr/>
              </p14:nvContentPartPr>
              <p14:xfrm>
                <a:off x="8753969" y="864929"/>
                <a:ext cx="1440" cy="97560"/>
              </p14:xfrm>
            </p:contentPart>
          </mc:Choice>
          <mc:Fallback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1FCFAD29-EDBC-373F-8C93-A838F6D90C66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8744969" y="855929"/>
                  <a:ext cx="19080" cy="115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F6908A8-1AB2-64C9-510D-60B6AF8D44F3}"/>
                  </a:ext>
                </a:extLst>
              </p14:cNvPr>
              <p14:cNvContentPartPr/>
              <p14:nvPr/>
            </p14:nvContentPartPr>
            <p14:xfrm>
              <a:off x="9003809" y="1074089"/>
              <a:ext cx="273960" cy="236160"/>
            </p14:xfrm>
          </p:contentPart>
        </mc:Choice>
        <mc:Fallback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F6908A8-1AB2-64C9-510D-60B6AF8D44F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8994809" y="1065449"/>
                <a:ext cx="2916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7B8F68B1-3F38-0B88-5A89-73AB8E71081D}"/>
                  </a:ext>
                </a:extLst>
              </p14:cNvPr>
              <p14:cNvContentPartPr/>
              <p14:nvPr/>
            </p14:nvContentPartPr>
            <p14:xfrm>
              <a:off x="1577009" y="1663769"/>
              <a:ext cx="408960" cy="425520"/>
            </p14:xfrm>
          </p:contentPart>
        </mc:Choice>
        <mc:Fallback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7B8F68B1-3F38-0B88-5A89-73AB8E71081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568369" y="1654769"/>
                <a:ext cx="426600" cy="443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19" name="Group 118">
            <a:extLst>
              <a:ext uri="{FF2B5EF4-FFF2-40B4-BE49-F238E27FC236}">
                <a16:creationId xmlns:a16="http://schemas.microsoft.com/office/drawing/2014/main" id="{F12EA262-C525-4D44-C30A-280CD9ED51C1}"/>
              </a:ext>
            </a:extLst>
          </p:cNvPr>
          <p:cNvGrpSpPr/>
          <p:nvPr/>
        </p:nvGrpSpPr>
        <p:grpSpPr>
          <a:xfrm>
            <a:off x="2194769" y="1646849"/>
            <a:ext cx="644760" cy="346680"/>
            <a:chOff x="2194769" y="1646849"/>
            <a:chExt cx="644760" cy="346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0D6C693A-3502-287B-1505-27C613070431}"/>
                    </a:ext>
                  </a:extLst>
                </p14:cNvPr>
                <p14:cNvContentPartPr/>
                <p14:nvPr/>
              </p14:nvContentPartPr>
              <p14:xfrm>
                <a:off x="2194769" y="1646849"/>
                <a:ext cx="30600" cy="336960"/>
              </p14:xfrm>
            </p:contentPart>
          </mc:Choice>
          <mc:Fallback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0D6C693A-3502-287B-1505-27C613070431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2186129" y="1638209"/>
                  <a:ext cx="48240" cy="35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8F9C308A-2626-1853-4A8D-CAB8225C9CEA}"/>
                    </a:ext>
                  </a:extLst>
                </p14:cNvPr>
                <p14:cNvContentPartPr/>
                <p14:nvPr/>
              </p14:nvContentPartPr>
              <p14:xfrm>
                <a:off x="2199089" y="1663049"/>
                <a:ext cx="241560" cy="310320"/>
              </p14:xfrm>
            </p:contentPart>
          </mc:Choice>
          <mc:Fallback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8F9C308A-2626-1853-4A8D-CAB8225C9CEA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2190089" y="1654049"/>
                  <a:ext cx="259200" cy="32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E536E240-9A48-5A3E-75F5-D1331F8F032E}"/>
                    </a:ext>
                  </a:extLst>
                </p14:cNvPr>
                <p14:cNvContentPartPr/>
                <p14:nvPr/>
              </p14:nvContentPartPr>
              <p14:xfrm>
                <a:off x="2611289" y="1667729"/>
                <a:ext cx="228240" cy="325800"/>
              </p14:xfrm>
            </p:contentPart>
          </mc:Choice>
          <mc:Fallback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E536E240-9A48-5A3E-75F5-D1331F8F032E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2602289" y="1659089"/>
                  <a:ext cx="245880" cy="343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4DF571F-4DC4-CD93-A285-A46C18FA3E91}"/>
                  </a:ext>
                </a:extLst>
              </p14:cNvPr>
              <p14:cNvContentPartPr/>
              <p14:nvPr/>
            </p14:nvContentPartPr>
            <p14:xfrm>
              <a:off x="3115649" y="1592489"/>
              <a:ext cx="177120" cy="396720"/>
            </p14:xfrm>
          </p:contentPart>
        </mc:Choice>
        <mc:Fallback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4DF571F-4DC4-CD93-A285-A46C18FA3E9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107009" y="1583489"/>
                <a:ext cx="19476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455E7C06-9CCD-A366-21B4-87500D137233}"/>
                  </a:ext>
                </a:extLst>
              </p14:cNvPr>
              <p14:cNvContentPartPr/>
              <p14:nvPr/>
            </p14:nvContentPartPr>
            <p14:xfrm>
              <a:off x="3485009" y="1685009"/>
              <a:ext cx="289080" cy="260280"/>
            </p14:xfrm>
          </p:contentPart>
        </mc:Choice>
        <mc:Fallback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455E7C06-9CCD-A366-21B4-87500D13723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476369" y="1676009"/>
                <a:ext cx="30672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B53B917-C63C-2E9C-3753-204CB9E6B9DA}"/>
                  </a:ext>
                </a:extLst>
              </p14:cNvPr>
              <p14:cNvContentPartPr/>
              <p14:nvPr/>
            </p14:nvContentPartPr>
            <p14:xfrm>
              <a:off x="3953369" y="1894169"/>
              <a:ext cx="95040" cy="148680"/>
            </p14:xfrm>
          </p:contentPart>
        </mc:Choice>
        <mc:Fallback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B53B917-C63C-2E9C-3753-204CB9E6B9D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944369" y="1885529"/>
                <a:ext cx="112680" cy="166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18" name="Group 117">
            <a:extLst>
              <a:ext uri="{FF2B5EF4-FFF2-40B4-BE49-F238E27FC236}">
                <a16:creationId xmlns:a16="http://schemas.microsoft.com/office/drawing/2014/main" id="{C2B2D94A-C983-036E-E072-C58E16CA0C2A}"/>
              </a:ext>
            </a:extLst>
          </p:cNvPr>
          <p:cNvGrpSpPr/>
          <p:nvPr/>
        </p:nvGrpSpPr>
        <p:grpSpPr>
          <a:xfrm>
            <a:off x="4315529" y="1537409"/>
            <a:ext cx="437760" cy="497880"/>
            <a:chOff x="4315529" y="1537409"/>
            <a:chExt cx="437760" cy="497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4C635C58-6146-5DC5-B8FA-BEA4429A122F}"/>
                    </a:ext>
                  </a:extLst>
                </p14:cNvPr>
                <p14:cNvContentPartPr/>
                <p14:nvPr/>
              </p14:nvContentPartPr>
              <p14:xfrm>
                <a:off x="4325609" y="1739729"/>
                <a:ext cx="32400" cy="295560"/>
              </p14:xfrm>
            </p:contentPart>
          </mc:Choice>
          <mc:Fallback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4C635C58-6146-5DC5-B8FA-BEA4429A122F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4316969" y="1731089"/>
                  <a:ext cx="5004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E479F1B4-68EC-F69B-01D4-276F0BDBD288}"/>
                    </a:ext>
                  </a:extLst>
                </p14:cNvPr>
                <p14:cNvContentPartPr/>
                <p14:nvPr/>
              </p14:nvContentPartPr>
              <p14:xfrm>
                <a:off x="4315529" y="1669169"/>
                <a:ext cx="201240" cy="257760"/>
              </p14:xfrm>
            </p:contentPart>
          </mc:Choice>
          <mc:Fallback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E479F1B4-68EC-F69B-01D4-276F0BDBD288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4306889" y="1660529"/>
                  <a:ext cx="21888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3A08AF7C-AA9F-CF5B-544F-7511352A306F}"/>
                    </a:ext>
                  </a:extLst>
                </p14:cNvPr>
                <p14:cNvContentPartPr/>
                <p14:nvPr/>
              </p14:nvContentPartPr>
              <p14:xfrm>
                <a:off x="4543409" y="1537409"/>
                <a:ext cx="209880" cy="466560"/>
              </p14:xfrm>
            </p:contentPart>
          </mc:Choice>
          <mc:Fallback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3A08AF7C-AA9F-CF5B-544F-7511352A306F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4534409" y="1528409"/>
                  <a:ext cx="227520" cy="48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A453733C-9D39-BAB0-470E-A4AB779192B9}"/>
              </a:ext>
            </a:extLst>
          </p:cNvPr>
          <p:cNvGrpSpPr/>
          <p:nvPr/>
        </p:nvGrpSpPr>
        <p:grpSpPr>
          <a:xfrm>
            <a:off x="5152889" y="1816769"/>
            <a:ext cx="290520" cy="106920"/>
            <a:chOff x="5152889" y="1816769"/>
            <a:chExt cx="290520" cy="106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4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3D842C50-1AFC-2601-1A72-2F2560BC5CDA}"/>
                    </a:ext>
                  </a:extLst>
                </p14:cNvPr>
                <p14:cNvContentPartPr/>
                <p14:nvPr/>
              </p14:nvContentPartPr>
              <p14:xfrm>
                <a:off x="5152889" y="1816769"/>
                <a:ext cx="260640" cy="9360"/>
              </p14:xfrm>
            </p:contentPart>
          </mc:Choice>
          <mc:Fallback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3D842C50-1AFC-2601-1A72-2F2560BC5CDA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5144249" y="1808129"/>
                  <a:ext cx="27828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DCBCA560-C9EE-A822-A242-E58A594CE79F}"/>
                    </a:ext>
                  </a:extLst>
                </p14:cNvPr>
                <p14:cNvContentPartPr/>
                <p14:nvPr/>
              </p14:nvContentPartPr>
              <p14:xfrm>
                <a:off x="5162969" y="1921529"/>
                <a:ext cx="280440" cy="2160"/>
              </p14:xfrm>
            </p:contentPart>
          </mc:Choice>
          <mc:Fallback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DCBCA560-C9EE-A822-A242-E58A594CE79F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5153969" y="1912529"/>
                  <a:ext cx="298080" cy="19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7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C10C2085-6945-1D1E-114D-B33C44697DF0}"/>
                  </a:ext>
                </a:extLst>
              </p14:cNvPr>
              <p14:cNvContentPartPr/>
              <p14:nvPr/>
            </p14:nvContentPartPr>
            <p14:xfrm>
              <a:off x="5795129" y="1646849"/>
              <a:ext cx="262800" cy="329400"/>
            </p14:xfrm>
          </p:contentPart>
        </mc:Choice>
        <mc:Fallback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C10C2085-6945-1D1E-114D-B33C44697DF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786129" y="1638209"/>
                <a:ext cx="280440" cy="347040"/>
              </a:xfrm>
              <a:prstGeom prst="rect">
                <a:avLst/>
              </a:prstGeom>
            </p:spPr>
          </p:pic>
        </mc:Fallback>
      </mc:AlternateContent>
      <p:grpSp>
        <p:nvGrpSpPr>
          <p:cNvPr id="129" name="Group 128">
            <a:extLst>
              <a:ext uri="{FF2B5EF4-FFF2-40B4-BE49-F238E27FC236}">
                <a16:creationId xmlns:a16="http://schemas.microsoft.com/office/drawing/2014/main" id="{B76DDE2E-ADF4-4A5A-3CD1-A6980F479901}"/>
              </a:ext>
            </a:extLst>
          </p:cNvPr>
          <p:cNvGrpSpPr/>
          <p:nvPr/>
        </p:nvGrpSpPr>
        <p:grpSpPr>
          <a:xfrm>
            <a:off x="812009" y="2994329"/>
            <a:ext cx="580680" cy="287640"/>
            <a:chOff x="812009" y="2994329"/>
            <a:chExt cx="580680" cy="287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42EB0E85-F523-1AB5-573D-A2F323ADA060}"/>
                    </a:ext>
                  </a:extLst>
                </p14:cNvPr>
                <p14:cNvContentPartPr/>
                <p14:nvPr/>
              </p14:nvContentPartPr>
              <p14:xfrm>
                <a:off x="812009" y="3044729"/>
                <a:ext cx="144720" cy="237240"/>
              </p14:xfrm>
            </p:contentPart>
          </mc:Choice>
          <mc:Fallback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42EB0E85-F523-1AB5-573D-A2F323ADA060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803369" y="3036089"/>
                  <a:ext cx="16236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107D65BF-9F77-D148-1CFB-6A53376849FF}"/>
                    </a:ext>
                  </a:extLst>
                </p14:cNvPr>
                <p14:cNvContentPartPr/>
                <p14:nvPr/>
              </p14:nvContentPartPr>
              <p14:xfrm>
                <a:off x="1075889" y="3242009"/>
                <a:ext cx="360" cy="11160"/>
              </p14:xfrm>
            </p:contentPart>
          </mc:Choice>
          <mc:Fallback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107D65BF-9F77-D148-1CFB-6A53376849FF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067249" y="3233369"/>
                  <a:ext cx="180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46CBC940-F31E-74D9-52A1-301B05908519}"/>
                    </a:ext>
                  </a:extLst>
                </p14:cNvPr>
                <p14:cNvContentPartPr/>
                <p14:nvPr/>
              </p14:nvContentPartPr>
              <p14:xfrm>
                <a:off x="1176689" y="3037169"/>
                <a:ext cx="123840" cy="178920"/>
              </p14:xfrm>
            </p:contentPart>
          </mc:Choice>
          <mc:Fallback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46CBC940-F31E-74D9-52A1-301B05908519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1167689" y="3028169"/>
                  <a:ext cx="14148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7433176-6348-1320-C9E3-1DA2B9919965}"/>
                    </a:ext>
                  </a:extLst>
                </p14:cNvPr>
                <p14:cNvContentPartPr/>
                <p14:nvPr/>
              </p14:nvContentPartPr>
              <p14:xfrm>
                <a:off x="1156889" y="2994329"/>
                <a:ext cx="180720" cy="208440"/>
              </p14:xfrm>
            </p:contentPart>
          </mc:Choice>
          <mc:Fallback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7433176-6348-1320-C9E3-1DA2B9919965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1148249" y="2985689"/>
                  <a:ext cx="19836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AE7F5815-2D79-2A56-1287-08C34D40B8EF}"/>
                    </a:ext>
                  </a:extLst>
                </p14:cNvPr>
                <p14:cNvContentPartPr/>
                <p14:nvPr/>
              </p14:nvContentPartPr>
              <p14:xfrm>
                <a:off x="1392329" y="3197369"/>
                <a:ext cx="360" cy="360"/>
              </p14:xfrm>
            </p:contentPart>
          </mc:Choice>
          <mc:Fallback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AE7F5815-2D79-2A56-1287-08C34D40B8EF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383689" y="3188369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9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66C2AB55-2543-81C1-2ECA-803C1E3700AA}"/>
                  </a:ext>
                </a:extLst>
              </p14:cNvPr>
              <p14:cNvContentPartPr/>
              <p14:nvPr/>
            </p14:nvContentPartPr>
            <p14:xfrm>
              <a:off x="2162729" y="2873369"/>
              <a:ext cx="309240" cy="357840"/>
            </p14:xfrm>
          </p:contentPart>
        </mc:Choice>
        <mc:Fallback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66C2AB55-2543-81C1-2ECA-803C1E3700A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153729" y="2864369"/>
                <a:ext cx="326880" cy="375480"/>
              </a:xfrm>
              <a:prstGeom prst="rect">
                <a:avLst/>
              </a:prstGeom>
            </p:spPr>
          </p:pic>
        </mc:Fallback>
      </mc:AlternateContent>
      <p:grpSp>
        <p:nvGrpSpPr>
          <p:cNvPr id="141" name="Group 140">
            <a:extLst>
              <a:ext uri="{FF2B5EF4-FFF2-40B4-BE49-F238E27FC236}">
                <a16:creationId xmlns:a16="http://schemas.microsoft.com/office/drawing/2014/main" id="{27807456-A9D2-12B3-A0C9-8835559EE08E}"/>
              </a:ext>
            </a:extLst>
          </p:cNvPr>
          <p:cNvGrpSpPr/>
          <p:nvPr/>
        </p:nvGrpSpPr>
        <p:grpSpPr>
          <a:xfrm>
            <a:off x="2679329" y="2888849"/>
            <a:ext cx="594720" cy="328320"/>
            <a:chOff x="2679329" y="2888849"/>
            <a:chExt cx="594720" cy="328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5B4A2095-D01E-F5D0-3913-6EDD99217335}"/>
                    </a:ext>
                  </a:extLst>
                </p14:cNvPr>
                <p14:cNvContentPartPr/>
                <p14:nvPr/>
              </p14:nvContentPartPr>
              <p14:xfrm>
                <a:off x="2689409" y="2892809"/>
                <a:ext cx="15120" cy="312840"/>
              </p14:xfrm>
            </p:contentPart>
          </mc:Choice>
          <mc:Fallback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5B4A2095-D01E-F5D0-3913-6EDD99217335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2680769" y="2884169"/>
                  <a:ext cx="32760" cy="33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272D9EBD-F034-DA12-6398-B29BCE61623D}"/>
                    </a:ext>
                  </a:extLst>
                </p14:cNvPr>
                <p14:cNvContentPartPr/>
                <p14:nvPr/>
              </p14:nvContentPartPr>
              <p14:xfrm>
                <a:off x="2679329" y="2923049"/>
                <a:ext cx="223560" cy="253800"/>
              </p14:xfrm>
            </p:contentPart>
          </mc:Choice>
          <mc:Fallback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272D9EBD-F034-DA12-6398-B29BCE61623D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2670329" y="2914049"/>
                  <a:ext cx="241200" cy="27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6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1AD9F9FF-39A9-2A98-2304-E976466CE112}"/>
                    </a:ext>
                  </a:extLst>
                </p14:cNvPr>
                <p14:cNvContentPartPr/>
                <p14:nvPr/>
              </p14:nvContentPartPr>
              <p14:xfrm>
                <a:off x="3062369" y="2888849"/>
                <a:ext cx="211680" cy="328320"/>
              </p14:xfrm>
            </p:contentPart>
          </mc:Choice>
          <mc:Fallback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1AD9F9FF-39A9-2A98-2304-E976466CE112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3053729" y="2880209"/>
                  <a:ext cx="229320" cy="345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EE889E3C-FB49-9F6A-2DD1-316FF44F6A50}"/>
              </a:ext>
            </a:extLst>
          </p:cNvPr>
          <p:cNvGrpSpPr/>
          <p:nvPr/>
        </p:nvGrpSpPr>
        <p:grpSpPr>
          <a:xfrm>
            <a:off x="3544409" y="2796329"/>
            <a:ext cx="1225080" cy="551520"/>
            <a:chOff x="3544409" y="2796329"/>
            <a:chExt cx="1225080" cy="551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99F86D52-A0F1-3862-BD9A-38E14EEBE6BD}"/>
                    </a:ext>
                  </a:extLst>
                </p14:cNvPr>
                <p14:cNvContentPartPr/>
                <p14:nvPr/>
              </p14:nvContentPartPr>
              <p14:xfrm>
                <a:off x="3544409" y="2799569"/>
                <a:ext cx="156960" cy="421920"/>
              </p14:xfrm>
            </p:contentPart>
          </mc:Choice>
          <mc:Fallback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99F86D52-A0F1-3862-BD9A-38E14EEBE6BD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535409" y="2790569"/>
                  <a:ext cx="174600" cy="43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085E4084-5A45-C816-0A36-2473D325D11D}"/>
                    </a:ext>
                  </a:extLst>
                </p14:cNvPr>
                <p14:cNvContentPartPr/>
                <p14:nvPr/>
              </p14:nvContentPartPr>
              <p14:xfrm>
                <a:off x="3800729" y="2909009"/>
                <a:ext cx="160200" cy="380160"/>
              </p14:xfrm>
            </p:contentPart>
          </mc:Choice>
          <mc:Fallback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085E4084-5A45-C816-0A36-2473D325D11D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3791729" y="2900009"/>
                  <a:ext cx="177840" cy="39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B4D387F6-A860-9899-98B1-51C640A0F6BE}"/>
                    </a:ext>
                  </a:extLst>
                </p14:cNvPr>
                <p14:cNvContentPartPr/>
                <p14:nvPr/>
              </p14:nvContentPartPr>
              <p14:xfrm>
                <a:off x="4034009" y="3198449"/>
                <a:ext cx="78120" cy="149400"/>
              </p14:xfrm>
            </p:contentPart>
          </mc:Choice>
          <mc:Fallback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B4D387F6-A860-9899-98B1-51C640A0F6BE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4025369" y="3189449"/>
                  <a:ext cx="9576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5518F87F-CCC2-0CA3-33F6-E48F6E8ECE83}"/>
                    </a:ext>
                  </a:extLst>
                </p14:cNvPr>
                <p14:cNvContentPartPr/>
                <p14:nvPr/>
              </p14:nvContentPartPr>
              <p14:xfrm>
                <a:off x="4227329" y="2952209"/>
                <a:ext cx="238680" cy="357120"/>
              </p14:xfrm>
            </p:contentPart>
          </mc:Choice>
          <mc:Fallback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5518F87F-CCC2-0CA3-33F6-E48F6E8ECE83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4218689" y="2943209"/>
                  <a:ext cx="256320" cy="37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805F90D0-166A-EADF-D63A-41B08BC66DD4}"/>
                    </a:ext>
                  </a:extLst>
                </p14:cNvPr>
                <p14:cNvContentPartPr/>
                <p14:nvPr/>
              </p14:nvContentPartPr>
              <p14:xfrm>
                <a:off x="4586969" y="2796329"/>
                <a:ext cx="182520" cy="500760"/>
              </p14:xfrm>
            </p:contentPart>
          </mc:Choice>
          <mc:Fallback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805F90D0-166A-EADF-D63A-41B08BC66DD4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4578329" y="2787689"/>
                  <a:ext cx="200160" cy="518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44015FBE-137F-D675-9BD7-8919900892B5}"/>
              </a:ext>
            </a:extLst>
          </p:cNvPr>
          <p:cNvGrpSpPr/>
          <p:nvPr/>
        </p:nvGrpSpPr>
        <p:grpSpPr>
          <a:xfrm>
            <a:off x="4973609" y="3114929"/>
            <a:ext cx="238320" cy="111600"/>
            <a:chOff x="4973609" y="3114929"/>
            <a:chExt cx="238320" cy="1116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19D0D4F3-519D-6ECB-F8F1-C8F5A7D5CA6C}"/>
                    </a:ext>
                  </a:extLst>
                </p14:cNvPr>
                <p14:cNvContentPartPr/>
                <p14:nvPr/>
              </p14:nvContentPartPr>
              <p14:xfrm>
                <a:off x="5015729" y="3114929"/>
                <a:ext cx="175320" cy="14040"/>
              </p14:xfrm>
            </p:contentPart>
          </mc:Choice>
          <mc:Fallback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19D0D4F3-519D-6ECB-F8F1-C8F5A7D5CA6C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5007089" y="3106289"/>
                  <a:ext cx="19296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01D4EA7C-A06B-CA45-9ABD-3DA0632B22DB}"/>
                    </a:ext>
                  </a:extLst>
                </p14:cNvPr>
                <p14:cNvContentPartPr/>
                <p14:nvPr/>
              </p14:nvContentPartPr>
              <p14:xfrm>
                <a:off x="4973609" y="3217529"/>
                <a:ext cx="238320" cy="9000"/>
              </p14:xfrm>
            </p:contentPart>
          </mc:Choice>
          <mc:Fallback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01D4EA7C-A06B-CA45-9ABD-3DA0632B22DB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4964609" y="3208889"/>
                  <a:ext cx="255960" cy="26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1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7DF0335-2D94-667B-C007-306FB97144D5}"/>
                  </a:ext>
                </a:extLst>
              </p14:cNvPr>
              <p14:cNvContentPartPr/>
              <p14:nvPr/>
            </p14:nvContentPartPr>
            <p14:xfrm>
              <a:off x="5520809" y="2955449"/>
              <a:ext cx="268560" cy="344160"/>
            </p14:xfrm>
          </p:contentPart>
        </mc:Choice>
        <mc:Fallback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7DF0335-2D94-667B-C007-306FB97144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511809" y="2946809"/>
                <a:ext cx="286200" cy="361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46" name="Group 145">
            <a:extLst>
              <a:ext uri="{FF2B5EF4-FFF2-40B4-BE49-F238E27FC236}">
                <a16:creationId xmlns:a16="http://schemas.microsoft.com/office/drawing/2014/main" id="{4CB9D7E2-0F98-D94E-B633-472E6025DD8A}"/>
              </a:ext>
            </a:extLst>
          </p:cNvPr>
          <p:cNvGrpSpPr/>
          <p:nvPr/>
        </p:nvGrpSpPr>
        <p:grpSpPr>
          <a:xfrm>
            <a:off x="6530969" y="3033209"/>
            <a:ext cx="792720" cy="503280"/>
            <a:chOff x="6530969" y="3033209"/>
            <a:chExt cx="792720" cy="503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8BCEF346-EB2A-09AD-5FD3-851520D8F965}"/>
                    </a:ext>
                  </a:extLst>
                </p14:cNvPr>
                <p14:cNvContentPartPr/>
                <p14:nvPr/>
              </p14:nvContentPartPr>
              <p14:xfrm>
                <a:off x="6530969" y="3111689"/>
                <a:ext cx="236160" cy="275400"/>
              </p14:xfrm>
            </p:contentPart>
          </mc:Choice>
          <mc:Fallback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8BCEF346-EB2A-09AD-5FD3-851520D8F965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6521969" y="3102689"/>
                  <a:ext cx="253800" cy="29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C539CA84-A60B-12D9-6A3D-042D569C6797}"/>
                    </a:ext>
                  </a:extLst>
                </p14:cNvPr>
                <p14:cNvContentPartPr/>
                <p14:nvPr/>
              </p14:nvContentPartPr>
              <p14:xfrm>
                <a:off x="6617009" y="3033209"/>
                <a:ext cx="14040" cy="21600"/>
              </p14:xfrm>
            </p:contentPart>
          </mc:Choice>
          <mc:Fallback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C539CA84-A60B-12D9-6A3D-042D569C6797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6608009" y="3024569"/>
                  <a:ext cx="3168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3B838C4D-4CF4-540C-34B1-282C78B963A1}"/>
                    </a:ext>
                  </a:extLst>
                </p14:cNvPr>
                <p14:cNvContentPartPr/>
                <p14:nvPr/>
              </p14:nvContentPartPr>
              <p14:xfrm>
                <a:off x="6826889" y="3180449"/>
                <a:ext cx="168480" cy="356040"/>
              </p14:xfrm>
            </p:contentPart>
          </mc:Choice>
          <mc:Fallback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3B838C4D-4CF4-540C-34B1-282C78B963A1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6817889" y="3171809"/>
                  <a:ext cx="186120" cy="37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F07786A6-2D00-16A3-6A53-4C7434186C23}"/>
                    </a:ext>
                  </a:extLst>
                </p14:cNvPr>
                <p14:cNvContentPartPr/>
                <p14:nvPr/>
              </p14:nvContentPartPr>
              <p14:xfrm>
                <a:off x="7127129" y="3173969"/>
                <a:ext cx="196560" cy="146880"/>
              </p14:xfrm>
            </p:contentPart>
          </mc:Choice>
          <mc:Fallback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F07786A6-2D00-16A3-6A53-4C7434186C23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7118129" y="3165329"/>
                  <a:ext cx="214200" cy="164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ECC4942A-16E7-7F10-1293-4CEA2B7A4EF9}"/>
              </a:ext>
            </a:extLst>
          </p:cNvPr>
          <p:cNvGrpSpPr/>
          <p:nvPr/>
        </p:nvGrpSpPr>
        <p:grpSpPr>
          <a:xfrm>
            <a:off x="7959089" y="3137969"/>
            <a:ext cx="376200" cy="204480"/>
            <a:chOff x="7959089" y="3137969"/>
            <a:chExt cx="376200" cy="204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FBAD056E-8D1C-9D08-C7FF-26BA714E30F5}"/>
                    </a:ext>
                  </a:extLst>
                </p14:cNvPr>
                <p14:cNvContentPartPr/>
                <p14:nvPr/>
              </p14:nvContentPartPr>
              <p14:xfrm>
                <a:off x="7959089" y="3137969"/>
                <a:ext cx="137520" cy="172800"/>
              </p14:xfrm>
            </p:contentPart>
          </mc:Choice>
          <mc:Fallback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FBAD056E-8D1C-9D08-C7FF-26BA714E30F5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7950449" y="3129329"/>
                  <a:ext cx="15516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8E3ECC54-F50A-30E0-CFD5-9735125C29BC}"/>
                    </a:ext>
                  </a:extLst>
                </p14:cNvPr>
                <p14:cNvContentPartPr/>
                <p14:nvPr/>
              </p14:nvContentPartPr>
              <p14:xfrm>
                <a:off x="8237729" y="3148049"/>
                <a:ext cx="97560" cy="194400"/>
              </p14:xfrm>
            </p:contentPart>
          </mc:Choice>
          <mc:Fallback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8E3ECC54-F50A-30E0-CFD5-9735125C29BC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8229089" y="3139049"/>
                  <a:ext cx="115200" cy="212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9F23EA76-549A-F0B7-FEB3-76D10474A5E3}"/>
              </a:ext>
            </a:extLst>
          </p:cNvPr>
          <p:cNvGrpSpPr/>
          <p:nvPr/>
        </p:nvGrpSpPr>
        <p:grpSpPr>
          <a:xfrm>
            <a:off x="8840009" y="3009089"/>
            <a:ext cx="1501920" cy="566640"/>
            <a:chOff x="8840009" y="3009089"/>
            <a:chExt cx="1501920" cy="5666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6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AF505926-B6C5-E0B7-27D2-CA416E17A02C}"/>
                    </a:ext>
                  </a:extLst>
                </p14:cNvPr>
                <p14:cNvContentPartPr/>
                <p14:nvPr/>
              </p14:nvContentPartPr>
              <p14:xfrm>
                <a:off x="8840009" y="3147689"/>
                <a:ext cx="226440" cy="185400"/>
              </p14:xfrm>
            </p:contentPart>
          </mc:Choice>
          <mc:Fallback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AF505926-B6C5-E0B7-27D2-CA416E17A02C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8831369" y="3138689"/>
                  <a:ext cx="24408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BFF27DB4-F9DE-5A02-5AAA-B970186B51EA}"/>
                    </a:ext>
                  </a:extLst>
                </p14:cNvPr>
                <p14:cNvContentPartPr/>
                <p14:nvPr/>
              </p14:nvContentPartPr>
              <p14:xfrm>
                <a:off x="9083729" y="3185849"/>
                <a:ext cx="188640" cy="389880"/>
              </p14:xfrm>
            </p:contentPart>
          </mc:Choice>
          <mc:Fallback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BFF27DB4-F9DE-5A02-5AAA-B970186B51EA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9074729" y="3176849"/>
                  <a:ext cx="206280" cy="40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426D7B08-9F04-E2E5-66D9-8D358F3AE170}"/>
                    </a:ext>
                  </a:extLst>
                </p14:cNvPr>
                <p14:cNvContentPartPr/>
                <p14:nvPr/>
              </p14:nvContentPartPr>
              <p14:xfrm>
                <a:off x="9355889" y="3201329"/>
                <a:ext cx="21600" cy="133200"/>
              </p14:xfrm>
            </p:contentPart>
          </mc:Choice>
          <mc:Fallback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426D7B08-9F04-E2E5-66D9-8D358F3AE170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9346889" y="3192329"/>
                  <a:ext cx="3924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4A395DDE-441F-46F1-D5B7-253BFC4365FA}"/>
                    </a:ext>
                  </a:extLst>
                </p14:cNvPr>
                <p14:cNvContentPartPr/>
                <p14:nvPr/>
              </p14:nvContentPartPr>
              <p14:xfrm>
                <a:off x="9501329" y="3009089"/>
                <a:ext cx="172440" cy="316080"/>
              </p14:xfrm>
            </p:contentPart>
          </mc:Choice>
          <mc:Fallback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4A395DDE-441F-46F1-D5B7-253BFC4365FA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9492329" y="3000089"/>
                  <a:ext cx="190080" cy="33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4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55C4E484-34DC-2965-AAAB-D811CA5E6A10}"/>
                    </a:ext>
                  </a:extLst>
                </p14:cNvPr>
                <p14:cNvContentPartPr/>
                <p14:nvPr/>
              </p14:nvContentPartPr>
              <p14:xfrm>
                <a:off x="9791849" y="3186929"/>
                <a:ext cx="199080" cy="124560"/>
              </p14:xfrm>
            </p:contentPart>
          </mc:Choice>
          <mc:Fallback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55C4E484-34DC-2965-AAAB-D811CA5E6A10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9782849" y="3177929"/>
                  <a:ext cx="21672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6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E3C18028-9EA2-B1C3-085B-9B587BEDD116}"/>
                    </a:ext>
                  </a:extLst>
                </p14:cNvPr>
                <p14:cNvContentPartPr/>
                <p14:nvPr/>
              </p14:nvContentPartPr>
              <p14:xfrm>
                <a:off x="9707969" y="3029969"/>
                <a:ext cx="189000" cy="520560"/>
              </p14:xfrm>
            </p:contentPart>
          </mc:Choice>
          <mc:Fallback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E3C18028-9EA2-B1C3-085B-9B587BEDD116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9698969" y="3020969"/>
                  <a:ext cx="206640" cy="53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4DDC0C9A-FF73-43BB-54BE-3F3ADEB58B19}"/>
                    </a:ext>
                  </a:extLst>
                </p14:cNvPr>
                <p14:cNvContentPartPr/>
                <p14:nvPr/>
              </p14:nvContentPartPr>
              <p14:xfrm>
                <a:off x="10070849" y="3196649"/>
                <a:ext cx="141480" cy="126360"/>
              </p14:xfrm>
            </p:contentPart>
          </mc:Choice>
          <mc:Fallback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4DDC0C9A-FF73-43BB-54BE-3F3ADEB58B19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0061849" y="3188009"/>
                  <a:ext cx="15912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D2836AB5-B3B4-FA01-F13E-DCFB8EDF8840}"/>
                    </a:ext>
                  </a:extLst>
                </p14:cNvPr>
                <p14:cNvContentPartPr/>
                <p14:nvPr/>
              </p14:nvContentPartPr>
              <p14:xfrm>
                <a:off x="10289009" y="3211769"/>
                <a:ext cx="52920" cy="122760"/>
              </p14:xfrm>
            </p:contentPart>
          </mc:Choice>
          <mc:Fallback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D2836AB5-B3B4-FA01-F13E-DCFB8EDF8840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0280009" y="3203129"/>
                  <a:ext cx="7056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2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2077E954-EAB5-3511-E4A1-629506EC1DE6}"/>
                    </a:ext>
                  </a:extLst>
                </p14:cNvPr>
                <p14:cNvContentPartPr/>
                <p14:nvPr/>
              </p14:nvContentPartPr>
              <p14:xfrm>
                <a:off x="10296209" y="3013769"/>
                <a:ext cx="36720" cy="17640"/>
              </p14:xfrm>
            </p:contentPart>
          </mc:Choice>
          <mc:Fallback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2077E954-EAB5-3511-E4A1-629506EC1DE6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0287209" y="3004769"/>
                  <a:ext cx="54360" cy="35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44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7DCC5F4E-815B-935A-74FA-AAE036367C9D}"/>
                  </a:ext>
                </a:extLst>
              </p14:cNvPr>
              <p14:cNvContentPartPr/>
              <p14:nvPr/>
            </p14:nvContentPartPr>
            <p14:xfrm>
              <a:off x="2262809" y="3755009"/>
              <a:ext cx="195480" cy="452520"/>
            </p14:xfrm>
          </p:contentPart>
        </mc:Choice>
        <mc:Fallback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7DCC5F4E-815B-935A-74FA-AAE036367C9D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253809" y="3746009"/>
                <a:ext cx="213120" cy="470160"/>
              </a:xfrm>
              <a:prstGeom prst="rect">
                <a:avLst/>
              </a:prstGeom>
            </p:spPr>
          </p:pic>
        </mc:Fallback>
      </mc:AlternateContent>
      <p:grpSp>
        <p:nvGrpSpPr>
          <p:cNvPr id="191" name="Group 190">
            <a:extLst>
              <a:ext uri="{FF2B5EF4-FFF2-40B4-BE49-F238E27FC236}">
                <a16:creationId xmlns:a16="http://schemas.microsoft.com/office/drawing/2014/main" id="{D183906B-5E2E-5A2E-4C8F-8FF1B38B63F9}"/>
              </a:ext>
            </a:extLst>
          </p:cNvPr>
          <p:cNvGrpSpPr/>
          <p:nvPr/>
        </p:nvGrpSpPr>
        <p:grpSpPr>
          <a:xfrm>
            <a:off x="2843129" y="3995129"/>
            <a:ext cx="736920" cy="177840"/>
            <a:chOff x="2843129" y="3995129"/>
            <a:chExt cx="736920" cy="1778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46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A7BD325A-B2F8-35E8-F3B0-1BF6AA4440D3}"/>
                    </a:ext>
                  </a:extLst>
                </p14:cNvPr>
                <p14:cNvContentPartPr/>
                <p14:nvPr/>
              </p14:nvContentPartPr>
              <p14:xfrm>
                <a:off x="2843129" y="4004849"/>
                <a:ext cx="313560" cy="162360"/>
              </p14:xfrm>
            </p:contentPart>
          </mc:Choice>
          <mc:Fallback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A7BD325A-B2F8-35E8-F3B0-1BF6AA4440D3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2834489" y="3995849"/>
                  <a:ext cx="33120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8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B8D9226D-8106-D739-AB7F-ACA950C607F6}"/>
                    </a:ext>
                  </a:extLst>
                </p14:cNvPr>
                <p14:cNvContentPartPr/>
                <p14:nvPr/>
              </p14:nvContentPartPr>
              <p14:xfrm>
                <a:off x="3200609" y="3995129"/>
                <a:ext cx="379440" cy="177840"/>
              </p14:xfrm>
            </p:contentPart>
          </mc:Choice>
          <mc:Fallback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B8D9226D-8106-D739-AB7F-ACA950C607F6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3191609" y="3986489"/>
                  <a:ext cx="397080" cy="195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50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10736722-89E4-D79A-C1AF-2F1B1237D000}"/>
                  </a:ext>
                </a:extLst>
              </p14:cNvPr>
              <p14:cNvContentPartPr/>
              <p14:nvPr/>
            </p14:nvContentPartPr>
            <p14:xfrm>
              <a:off x="3976769" y="3842849"/>
              <a:ext cx="251280" cy="326880"/>
            </p14:xfrm>
          </p:contentPart>
        </mc:Choice>
        <mc:Fallback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10736722-89E4-D79A-C1AF-2F1B1237D000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968129" y="3834209"/>
                <a:ext cx="26892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2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45393436-8EBB-5A41-5A51-C426F9356033}"/>
                  </a:ext>
                </a:extLst>
              </p14:cNvPr>
              <p14:cNvContentPartPr/>
              <p14:nvPr/>
            </p14:nvContentPartPr>
            <p14:xfrm>
              <a:off x="5029409" y="3779849"/>
              <a:ext cx="10080" cy="28080"/>
            </p14:xfrm>
          </p:contentPart>
        </mc:Choice>
        <mc:Fallback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45393436-8EBB-5A41-5A51-C426F935603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5020769" y="3770849"/>
                <a:ext cx="27720" cy="45720"/>
              </a:xfrm>
              <a:prstGeom prst="rect">
                <a:avLst/>
              </a:prstGeom>
            </p:spPr>
          </p:pic>
        </mc:Fallback>
      </mc:AlternateContent>
      <p:grpSp>
        <p:nvGrpSpPr>
          <p:cNvPr id="190" name="Group 189">
            <a:extLst>
              <a:ext uri="{FF2B5EF4-FFF2-40B4-BE49-F238E27FC236}">
                <a16:creationId xmlns:a16="http://schemas.microsoft.com/office/drawing/2014/main" id="{DC4761BA-AF97-4F02-B98E-C3D8381ED7C2}"/>
              </a:ext>
            </a:extLst>
          </p:cNvPr>
          <p:cNvGrpSpPr/>
          <p:nvPr/>
        </p:nvGrpSpPr>
        <p:grpSpPr>
          <a:xfrm>
            <a:off x="4827809" y="3937529"/>
            <a:ext cx="1013400" cy="210240"/>
            <a:chOff x="4827809" y="3937529"/>
            <a:chExt cx="1013400" cy="2102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4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CD70B5DB-2AA6-76CF-CE61-3DD6A8626CDB}"/>
                    </a:ext>
                  </a:extLst>
                </p14:cNvPr>
                <p14:cNvContentPartPr/>
                <p14:nvPr/>
              </p14:nvContentPartPr>
              <p14:xfrm>
                <a:off x="4827809" y="3937529"/>
                <a:ext cx="194760" cy="208440"/>
              </p14:xfrm>
            </p:contentPart>
          </mc:Choice>
          <mc:Fallback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CD70B5DB-2AA6-76CF-CE61-3DD6A8626CDB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818809" y="3928529"/>
                  <a:ext cx="21240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6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8DD65844-61B3-5122-E8FF-88F50B5752C1}"/>
                    </a:ext>
                  </a:extLst>
                </p14:cNvPr>
                <p14:cNvContentPartPr/>
                <p14:nvPr/>
              </p14:nvContentPartPr>
              <p14:xfrm>
                <a:off x="5110409" y="3988649"/>
                <a:ext cx="11880" cy="138960"/>
              </p14:xfrm>
            </p:contentPart>
          </mc:Choice>
          <mc:Fallback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8DD65844-61B3-5122-E8FF-88F50B5752C1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5101409" y="3979649"/>
                  <a:ext cx="2952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12BA2C29-32AB-89BC-B9BE-C4FFA0D388AB}"/>
                    </a:ext>
                  </a:extLst>
                </p14:cNvPr>
                <p14:cNvContentPartPr/>
                <p14:nvPr/>
              </p14:nvContentPartPr>
              <p14:xfrm>
                <a:off x="5232449" y="3953009"/>
                <a:ext cx="147600" cy="160560"/>
              </p14:xfrm>
            </p:contentPart>
          </mc:Choice>
          <mc:Fallback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12BA2C29-32AB-89BC-B9BE-C4FFA0D388AB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5223809" y="3944009"/>
                  <a:ext cx="16524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A55FFBE3-A01F-2438-F1C0-4DBDA444140D}"/>
                    </a:ext>
                  </a:extLst>
                </p14:cNvPr>
                <p14:cNvContentPartPr/>
                <p14:nvPr/>
              </p14:nvContentPartPr>
              <p14:xfrm>
                <a:off x="5515769" y="3952649"/>
                <a:ext cx="325440" cy="195120"/>
              </p14:xfrm>
            </p:contentPart>
          </mc:Choice>
          <mc:Fallback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A55FFBE3-A01F-2438-F1C0-4DBDA444140D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5506769" y="3943649"/>
                  <a:ext cx="343080" cy="212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62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B5826E97-6A5E-315C-B0E9-6F1A900686D0}"/>
                  </a:ext>
                </a:extLst>
              </p14:cNvPr>
              <p14:cNvContentPartPr/>
              <p14:nvPr/>
            </p14:nvContentPartPr>
            <p14:xfrm>
              <a:off x="7092929" y="3735929"/>
              <a:ext cx="20520" cy="47880"/>
            </p14:xfrm>
          </p:contentPart>
        </mc:Choice>
        <mc:Fallback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B5826E97-6A5E-315C-B0E9-6F1A900686D0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7083929" y="3727289"/>
                <a:ext cx="38160" cy="65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89" name="Group 188">
            <a:extLst>
              <a:ext uri="{FF2B5EF4-FFF2-40B4-BE49-F238E27FC236}">
                <a16:creationId xmlns:a16="http://schemas.microsoft.com/office/drawing/2014/main" id="{0191124A-6814-62D3-E0CD-95B20FB0FE26}"/>
              </a:ext>
            </a:extLst>
          </p:cNvPr>
          <p:cNvGrpSpPr/>
          <p:nvPr/>
        </p:nvGrpSpPr>
        <p:grpSpPr>
          <a:xfrm>
            <a:off x="6410009" y="3908369"/>
            <a:ext cx="1534320" cy="366480"/>
            <a:chOff x="6410009" y="3908369"/>
            <a:chExt cx="1534320" cy="366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D06BDA4F-585D-0264-C0E9-6E10DC2E9386}"/>
                    </a:ext>
                  </a:extLst>
                </p14:cNvPr>
                <p14:cNvContentPartPr/>
                <p14:nvPr/>
              </p14:nvContentPartPr>
              <p14:xfrm>
                <a:off x="6410009" y="3908729"/>
                <a:ext cx="220680" cy="195840"/>
              </p14:xfrm>
            </p:contentPart>
          </mc:Choice>
          <mc:Fallback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D06BDA4F-585D-0264-C0E9-6E10DC2E9386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6401009" y="3900089"/>
                  <a:ext cx="23832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6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7F792C88-FC36-7EF9-E43F-F345ADC07706}"/>
                    </a:ext>
                  </a:extLst>
                </p14:cNvPr>
                <p14:cNvContentPartPr/>
                <p14:nvPr/>
              </p14:nvContentPartPr>
              <p14:xfrm>
                <a:off x="6687569" y="3944729"/>
                <a:ext cx="219600" cy="330120"/>
              </p14:xfrm>
            </p:contentPart>
          </mc:Choice>
          <mc:Fallback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7F792C88-FC36-7EF9-E43F-F345ADC07706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6678569" y="3936089"/>
                  <a:ext cx="237240" cy="34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D0290D8E-7B44-17B2-52F3-D1D65CBFB9B8}"/>
                    </a:ext>
                  </a:extLst>
                </p14:cNvPr>
                <p14:cNvContentPartPr/>
                <p14:nvPr/>
              </p14:nvContentPartPr>
              <p14:xfrm>
                <a:off x="7013369" y="3931769"/>
                <a:ext cx="230760" cy="132840"/>
              </p14:xfrm>
            </p:contentPart>
          </mc:Choice>
          <mc:Fallback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D0290D8E-7B44-17B2-52F3-D1D65CBFB9B8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7004369" y="3923129"/>
                  <a:ext cx="24840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12471177-D44C-7FC7-D207-0B1697FF0BFA}"/>
                    </a:ext>
                  </a:extLst>
                </p14:cNvPr>
                <p14:cNvContentPartPr/>
                <p14:nvPr/>
              </p14:nvContentPartPr>
              <p14:xfrm>
                <a:off x="7300649" y="3908369"/>
                <a:ext cx="220320" cy="168120"/>
              </p14:xfrm>
            </p:contentPart>
          </mc:Choice>
          <mc:Fallback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12471177-D44C-7FC7-D207-0B1697FF0BFA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7292009" y="3899729"/>
                  <a:ext cx="23796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EFF851FD-D0B1-F9CB-24DA-4E52B9C6F7C7}"/>
                    </a:ext>
                  </a:extLst>
                </p14:cNvPr>
                <p14:cNvContentPartPr/>
                <p14:nvPr/>
              </p14:nvContentPartPr>
              <p14:xfrm>
                <a:off x="7598009" y="3930689"/>
                <a:ext cx="170280" cy="119520"/>
              </p14:xfrm>
            </p:contentPart>
          </mc:Choice>
          <mc:Fallback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EFF851FD-D0B1-F9CB-24DA-4E52B9C6F7C7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7589009" y="3921689"/>
                  <a:ext cx="18792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41C58DB5-F47E-6752-D448-21034D296BDD}"/>
                    </a:ext>
                  </a:extLst>
                </p14:cNvPr>
                <p14:cNvContentPartPr/>
                <p14:nvPr/>
              </p14:nvContentPartPr>
              <p14:xfrm>
                <a:off x="7854329" y="3941849"/>
                <a:ext cx="90000" cy="132840"/>
              </p14:xfrm>
            </p:contentPart>
          </mc:Choice>
          <mc:Fallback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41C58DB5-F47E-6752-D448-21034D296BDD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7845329" y="3932849"/>
                  <a:ext cx="107640" cy="150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CDE81336-F697-A07A-8FC9-53131E9132C4}"/>
              </a:ext>
            </a:extLst>
          </p:cNvPr>
          <p:cNvGrpSpPr/>
          <p:nvPr/>
        </p:nvGrpSpPr>
        <p:grpSpPr>
          <a:xfrm>
            <a:off x="8473169" y="3717209"/>
            <a:ext cx="1643040" cy="515520"/>
            <a:chOff x="8473169" y="3717209"/>
            <a:chExt cx="1643040" cy="5155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E2CB5CD5-9846-A05E-4C78-BC04EED75B73}"/>
                    </a:ext>
                  </a:extLst>
                </p14:cNvPr>
                <p14:cNvContentPartPr/>
                <p14:nvPr/>
              </p14:nvContentPartPr>
              <p14:xfrm>
                <a:off x="8479649" y="3942209"/>
                <a:ext cx="249480" cy="116640"/>
              </p14:xfrm>
            </p:contentPart>
          </mc:Choice>
          <mc:Fallback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E2CB5CD5-9846-A05E-4C78-BC04EED75B7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8470649" y="3933569"/>
                  <a:ext cx="26712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3C0CE350-0E86-93BE-636A-6E892CB6F8D2}"/>
                    </a:ext>
                  </a:extLst>
                </p14:cNvPr>
                <p14:cNvContentPartPr/>
                <p14:nvPr/>
              </p14:nvContentPartPr>
              <p14:xfrm>
                <a:off x="8473169" y="3821969"/>
                <a:ext cx="25200" cy="410760"/>
              </p14:xfrm>
            </p:contentPart>
          </mc:Choice>
          <mc:Fallback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3C0CE350-0E86-93BE-636A-6E892CB6F8D2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8464529" y="3813329"/>
                  <a:ext cx="42840" cy="42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D8207355-B573-4AF0-4D26-A836C3411096}"/>
                    </a:ext>
                  </a:extLst>
                </p14:cNvPr>
                <p14:cNvContentPartPr/>
                <p14:nvPr/>
              </p14:nvContentPartPr>
              <p14:xfrm>
                <a:off x="8854769" y="3913049"/>
                <a:ext cx="131040" cy="181800"/>
              </p14:xfrm>
            </p:contentPart>
          </mc:Choice>
          <mc:Fallback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D8207355-B573-4AF0-4D26-A836C3411096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8845769" y="3904049"/>
                  <a:ext cx="14868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2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DD086CA1-B642-4AFF-ADF6-75B33C9FFBE1}"/>
                    </a:ext>
                  </a:extLst>
                </p14:cNvPr>
                <p14:cNvContentPartPr/>
                <p14:nvPr/>
              </p14:nvContentPartPr>
              <p14:xfrm>
                <a:off x="9093809" y="3914849"/>
                <a:ext cx="180000" cy="168120"/>
              </p14:xfrm>
            </p:contentPart>
          </mc:Choice>
          <mc:Fallback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DD086CA1-B642-4AFF-ADF6-75B33C9FFBE1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9085169" y="3906209"/>
                  <a:ext cx="19764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764BD087-F331-40FF-9B80-04D35262E41D}"/>
                    </a:ext>
                  </a:extLst>
                </p14:cNvPr>
                <p14:cNvContentPartPr/>
                <p14:nvPr/>
              </p14:nvContentPartPr>
              <p14:xfrm>
                <a:off x="9345449" y="3925289"/>
                <a:ext cx="222480" cy="161640"/>
              </p14:xfrm>
            </p:contentPart>
          </mc:Choice>
          <mc:Fallback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764BD087-F331-40FF-9B80-04D35262E41D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9336809" y="3916289"/>
                  <a:ext cx="24012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1A46B961-A1D5-28C7-4DC1-A356A4985888}"/>
                    </a:ext>
                  </a:extLst>
                </p14:cNvPr>
                <p14:cNvContentPartPr/>
                <p14:nvPr/>
              </p14:nvContentPartPr>
              <p14:xfrm>
                <a:off x="9639929" y="3829169"/>
                <a:ext cx="203400" cy="392760"/>
              </p14:xfrm>
            </p:contentPart>
          </mc:Choice>
          <mc:Fallback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1A46B961-A1D5-28C7-4DC1-A356A4985888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9630929" y="3820169"/>
                  <a:ext cx="221040" cy="41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8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732EF1E7-E998-D60D-876C-C7A6E1E2DF45}"/>
                    </a:ext>
                  </a:extLst>
                </p14:cNvPr>
                <p14:cNvContentPartPr/>
                <p14:nvPr/>
              </p14:nvContentPartPr>
              <p14:xfrm>
                <a:off x="9972569" y="3892169"/>
                <a:ext cx="143640" cy="143280"/>
              </p14:xfrm>
            </p:contentPart>
          </mc:Choice>
          <mc:Fallback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732EF1E7-E998-D60D-876C-C7A6E1E2DF45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9963569" y="3883529"/>
                  <a:ext cx="16128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D0F7C816-33F8-058B-4004-92F0787186FC}"/>
                    </a:ext>
                  </a:extLst>
                </p14:cNvPr>
                <p14:cNvContentPartPr/>
                <p14:nvPr/>
              </p14:nvContentPartPr>
              <p14:xfrm>
                <a:off x="9994889" y="3717209"/>
                <a:ext cx="23760" cy="57240"/>
              </p14:xfrm>
            </p:contentPart>
          </mc:Choice>
          <mc:Fallback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D0F7C816-33F8-058B-4004-92F0787186FC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9986249" y="3708209"/>
                  <a:ext cx="41400" cy="74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CAF55563-F79C-5FB4-6AE0-912649805051}"/>
              </a:ext>
            </a:extLst>
          </p:cNvPr>
          <p:cNvGrpSpPr/>
          <p:nvPr/>
        </p:nvGrpSpPr>
        <p:grpSpPr>
          <a:xfrm>
            <a:off x="10380089" y="3840689"/>
            <a:ext cx="983520" cy="229320"/>
            <a:chOff x="10380089" y="3840689"/>
            <a:chExt cx="983520" cy="2293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672E70CE-8625-D6ED-67F8-2EB206F91A0B}"/>
                    </a:ext>
                  </a:extLst>
                </p14:cNvPr>
                <p14:cNvContentPartPr/>
                <p14:nvPr/>
              </p14:nvContentPartPr>
              <p14:xfrm>
                <a:off x="10380089" y="3872729"/>
                <a:ext cx="231840" cy="189000"/>
              </p14:xfrm>
            </p:contentPart>
          </mc:Choice>
          <mc:Fallback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672E70CE-8625-D6ED-67F8-2EB206F91A0B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0371089" y="3863729"/>
                  <a:ext cx="24948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79A5BD53-93AB-C77C-2181-AD195A4EEDC8}"/>
                    </a:ext>
                  </a:extLst>
                </p14:cNvPr>
                <p14:cNvContentPartPr/>
                <p14:nvPr/>
              </p14:nvContentPartPr>
              <p14:xfrm>
                <a:off x="10683569" y="3896129"/>
                <a:ext cx="133920" cy="149760"/>
              </p14:xfrm>
            </p:contentPart>
          </mc:Choice>
          <mc:Fallback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79A5BD53-93AB-C77C-2181-AD195A4EEDC8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674569" y="3887129"/>
                  <a:ext cx="15156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260D5A79-AC89-91DF-4829-28A602C0074F}"/>
                    </a:ext>
                  </a:extLst>
                </p14:cNvPr>
                <p14:cNvContentPartPr/>
                <p14:nvPr/>
              </p14:nvContentPartPr>
              <p14:xfrm>
                <a:off x="10854569" y="3877769"/>
                <a:ext cx="183960" cy="192240"/>
              </p14:xfrm>
            </p:contentPart>
          </mc:Choice>
          <mc:Fallback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260D5A79-AC89-91DF-4829-28A602C0074F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0845569" y="3869129"/>
                  <a:ext cx="20160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8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4346C80C-E521-CEAE-85A7-496BEADF1F10}"/>
                    </a:ext>
                  </a:extLst>
                </p14:cNvPr>
                <p14:cNvContentPartPr/>
                <p14:nvPr/>
              </p14:nvContentPartPr>
              <p14:xfrm>
                <a:off x="11090009" y="3840689"/>
                <a:ext cx="135000" cy="207360"/>
              </p14:xfrm>
            </p:contentPart>
          </mc:Choice>
          <mc:Fallback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4346C80C-E521-CEAE-85A7-496BEADF1F10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1081009" y="3832049"/>
                  <a:ext cx="15264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0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581C8D0F-6A3D-D5C9-53D2-D55AFEB4ADA3}"/>
                    </a:ext>
                  </a:extLst>
                </p14:cNvPr>
                <p14:cNvContentPartPr/>
                <p14:nvPr/>
              </p14:nvContentPartPr>
              <p14:xfrm>
                <a:off x="11363249" y="4060649"/>
                <a:ext cx="360" cy="360"/>
              </p14:xfrm>
            </p:contentPart>
          </mc:Choice>
          <mc:Fallback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581C8D0F-6A3D-D5C9-53D2-D55AFEB4ADA3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1354249" y="4052009"/>
                  <a:ext cx="18000" cy="180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83747431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BC3B12A3-F909-83C2-5AFB-FBA71B441DB2}"/>
              </a:ext>
            </a:extLst>
          </p:cNvPr>
          <p:cNvGrpSpPr/>
          <p:nvPr/>
        </p:nvGrpSpPr>
        <p:grpSpPr>
          <a:xfrm>
            <a:off x="247529" y="182729"/>
            <a:ext cx="3164040" cy="633960"/>
            <a:chOff x="247529" y="182729"/>
            <a:chExt cx="3164040" cy="633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B9E998F7-E41C-A9F2-2C63-E2D9E737E531}"/>
                    </a:ext>
                  </a:extLst>
                </p14:cNvPr>
                <p14:cNvContentPartPr/>
                <p14:nvPr/>
              </p14:nvContentPartPr>
              <p14:xfrm>
                <a:off x="327449" y="323129"/>
                <a:ext cx="177120" cy="309600"/>
              </p14:xfrm>
            </p:contentPart>
          </mc:Choice>
          <mc:Fallback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B9E998F7-E41C-A9F2-2C63-E2D9E737E531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18449" y="314129"/>
                  <a:ext cx="194760" cy="32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23B5BFD1-BFBB-76D9-6B27-C677A54A6833}"/>
                    </a:ext>
                  </a:extLst>
                </p14:cNvPr>
                <p14:cNvContentPartPr/>
                <p14:nvPr/>
              </p14:nvContentPartPr>
              <p14:xfrm>
                <a:off x="562889" y="278849"/>
                <a:ext cx="28800" cy="309600"/>
              </p14:xfrm>
            </p:contentPart>
          </mc:Choice>
          <mc:Fallback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23B5BFD1-BFBB-76D9-6B27-C677A54A6833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553889" y="269849"/>
                  <a:ext cx="46440" cy="32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3F7C37BC-8C81-EBEF-BC00-D8B649C63E0F}"/>
                    </a:ext>
                  </a:extLst>
                </p14:cNvPr>
                <p14:cNvContentPartPr/>
                <p14:nvPr/>
              </p14:nvContentPartPr>
              <p14:xfrm>
                <a:off x="247529" y="223409"/>
                <a:ext cx="342720" cy="142560"/>
              </p14:xfrm>
            </p:contentPart>
          </mc:Choice>
          <mc:Fallback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3F7C37BC-8C81-EBEF-BC00-D8B649C63E0F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38529" y="214409"/>
                  <a:ext cx="36036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83A98C5A-75C8-A25E-9B22-6E0105FB0997}"/>
                    </a:ext>
                  </a:extLst>
                </p14:cNvPr>
                <p14:cNvContentPartPr/>
                <p14:nvPr/>
              </p14:nvContentPartPr>
              <p14:xfrm>
                <a:off x="693209" y="407729"/>
                <a:ext cx="212400" cy="156600"/>
              </p14:xfrm>
            </p:contentPart>
          </mc:Choice>
          <mc:Fallback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83A98C5A-75C8-A25E-9B22-6E0105FB0997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84569" y="399089"/>
                  <a:ext cx="23004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A9646181-0592-486D-B709-F0C03A7A7D74}"/>
                    </a:ext>
                  </a:extLst>
                </p14:cNvPr>
                <p14:cNvContentPartPr/>
                <p14:nvPr/>
              </p14:nvContentPartPr>
              <p14:xfrm>
                <a:off x="995969" y="396929"/>
                <a:ext cx="129960" cy="419760"/>
              </p14:xfrm>
            </p:contentPart>
          </mc:Choice>
          <mc:Fallback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A9646181-0592-486D-B709-F0C03A7A7D74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986969" y="387929"/>
                  <a:ext cx="147600" cy="43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B780C643-BBDD-4793-B863-3000022B2E53}"/>
                    </a:ext>
                  </a:extLst>
                </p14:cNvPr>
                <p14:cNvContentPartPr/>
                <p14:nvPr/>
              </p14:nvContentPartPr>
              <p14:xfrm>
                <a:off x="1196489" y="366689"/>
                <a:ext cx="172800" cy="165960"/>
              </p14:xfrm>
            </p:contentPart>
          </mc:Choice>
          <mc:Fallback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B780C643-BBDD-4793-B863-3000022B2E53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187489" y="357689"/>
                  <a:ext cx="19044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59A3007E-C5AA-F8CD-0968-5197351CD45B}"/>
                    </a:ext>
                  </a:extLst>
                </p14:cNvPr>
                <p14:cNvContentPartPr/>
                <p14:nvPr/>
              </p14:nvContentPartPr>
              <p14:xfrm>
                <a:off x="1459649" y="328169"/>
                <a:ext cx="199080" cy="203400"/>
              </p14:xfrm>
            </p:contentPart>
          </mc:Choice>
          <mc:Fallback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59A3007E-C5AA-F8CD-0968-5197351CD45B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451009" y="319529"/>
                  <a:ext cx="21672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5FDF8E67-6867-5D2E-EA71-43C3768597A2}"/>
                    </a:ext>
                  </a:extLst>
                </p14:cNvPr>
                <p14:cNvContentPartPr/>
                <p14:nvPr/>
              </p14:nvContentPartPr>
              <p14:xfrm>
                <a:off x="1737209" y="372809"/>
                <a:ext cx="192600" cy="181440"/>
              </p14:xfrm>
            </p:contentPart>
          </mc:Choice>
          <mc:Fallback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5FDF8E67-6867-5D2E-EA71-43C3768597A2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728569" y="363809"/>
                  <a:ext cx="21024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9E069466-0F21-9C60-CD80-F4C832526437}"/>
                    </a:ext>
                  </a:extLst>
                </p14:cNvPr>
                <p14:cNvContentPartPr/>
                <p14:nvPr/>
              </p14:nvContentPartPr>
              <p14:xfrm>
                <a:off x="2019449" y="367769"/>
                <a:ext cx="147600" cy="374760"/>
              </p14:xfrm>
            </p:contentPart>
          </mc:Choice>
          <mc:Fallback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9E069466-0F21-9C60-CD80-F4C83252643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2010809" y="358769"/>
                  <a:ext cx="165240" cy="39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E11147E0-3DFD-7C9F-39A1-011E2B0DA071}"/>
                    </a:ext>
                  </a:extLst>
                </p14:cNvPr>
                <p14:cNvContentPartPr/>
                <p14:nvPr/>
              </p14:nvContentPartPr>
              <p14:xfrm>
                <a:off x="2253449" y="334649"/>
                <a:ext cx="194760" cy="177480"/>
              </p14:xfrm>
            </p:contentPart>
          </mc:Choice>
          <mc:Fallback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E11147E0-3DFD-7C9F-39A1-011E2B0DA071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2244449" y="325649"/>
                  <a:ext cx="21240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AC6062A6-3E01-42EB-0E7F-69122773D586}"/>
                    </a:ext>
                  </a:extLst>
                </p14:cNvPr>
                <p14:cNvContentPartPr/>
                <p14:nvPr/>
              </p14:nvContentPartPr>
              <p14:xfrm>
                <a:off x="2344169" y="182729"/>
                <a:ext cx="10800" cy="21600"/>
              </p14:xfrm>
            </p:contentPart>
          </mc:Choice>
          <mc:Fallback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AC6062A6-3E01-42EB-0E7F-69122773D586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335529" y="174089"/>
                  <a:ext cx="2844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FE1C6B90-C9FA-64AC-2ACB-C63F7A3D815F}"/>
                    </a:ext>
                  </a:extLst>
                </p14:cNvPr>
                <p14:cNvContentPartPr/>
                <p14:nvPr/>
              </p14:nvContentPartPr>
              <p14:xfrm>
                <a:off x="2586089" y="295049"/>
                <a:ext cx="167400" cy="186480"/>
              </p14:xfrm>
            </p:contentPart>
          </mc:Choice>
          <mc:Fallback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FE1C6B90-C9FA-64AC-2ACB-C63F7A3D815F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577449" y="286049"/>
                  <a:ext cx="18504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EB86EBDE-844F-D2AC-8F81-CBEE7EF1F349}"/>
                    </a:ext>
                  </a:extLst>
                </p14:cNvPr>
                <p14:cNvContentPartPr/>
                <p14:nvPr/>
              </p14:nvContentPartPr>
              <p14:xfrm>
                <a:off x="2894249" y="279929"/>
                <a:ext cx="267840" cy="224280"/>
              </p14:xfrm>
            </p:contentPart>
          </mc:Choice>
          <mc:Fallback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EB86EBDE-844F-D2AC-8F81-CBEE7EF1F349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885609" y="271289"/>
                  <a:ext cx="28548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403C1E6A-7D4E-9231-136D-4C2311BDB927}"/>
                    </a:ext>
                  </a:extLst>
                </p14:cNvPr>
                <p14:cNvContentPartPr/>
                <p14:nvPr/>
              </p14:nvContentPartPr>
              <p14:xfrm>
                <a:off x="3230489" y="270929"/>
                <a:ext cx="181080" cy="220320"/>
              </p14:xfrm>
            </p:contentPart>
          </mc:Choice>
          <mc:Fallback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403C1E6A-7D4E-9231-136D-4C2311BDB92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221849" y="262289"/>
                  <a:ext cx="198720" cy="237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2FE2831-B74E-B282-335C-FF3E3943668F}"/>
                  </a:ext>
                </a:extLst>
              </p14:cNvPr>
              <p14:cNvContentPartPr/>
              <p14:nvPr/>
            </p14:nvContentPartPr>
            <p14:xfrm>
              <a:off x="3696329" y="319529"/>
              <a:ext cx="29520" cy="2268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2FE2831-B74E-B282-335C-FF3E3943668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87689" y="310889"/>
                <a:ext cx="471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7407182-16A6-4DEB-1C81-AF3121C7CD0E}"/>
                  </a:ext>
                </a:extLst>
              </p14:cNvPr>
              <p14:cNvContentPartPr/>
              <p14:nvPr/>
            </p14:nvContentPartPr>
            <p14:xfrm>
              <a:off x="3690209" y="459209"/>
              <a:ext cx="37800" cy="2052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7407182-16A6-4DEB-1C81-AF3121C7CD0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681209" y="450209"/>
                <a:ext cx="554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3C4D30C-F15A-7ABE-EB37-4702FB4BBB11}"/>
                  </a:ext>
                </a:extLst>
              </p14:cNvPr>
              <p14:cNvContentPartPr/>
              <p14:nvPr/>
            </p14:nvContentPartPr>
            <p14:xfrm>
              <a:off x="358409" y="1294769"/>
              <a:ext cx="360" cy="36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3C4D30C-F15A-7ABE-EB37-4702FB4BBB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95409" y="1232129"/>
                <a:ext cx="126000" cy="12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28" name="Group 27">
            <a:extLst>
              <a:ext uri="{FF2B5EF4-FFF2-40B4-BE49-F238E27FC236}">
                <a16:creationId xmlns:a16="http://schemas.microsoft.com/office/drawing/2014/main" id="{7B10F224-B19A-F623-2561-CC9F86C7C12F}"/>
              </a:ext>
            </a:extLst>
          </p:cNvPr>
          <p:cNvGrpSpPr/>
          <p:nvPr/>
        </p:nvGrpSpPr>
        <p:grpSpPr>
          <a:xfrm>
            <a:off x="529409" y="1126649"/>
            <a:ext cx="1176120" cy="382680"/>
            <a:chOff x="529409" y="1126649"/>
            <a:chExt cx="1176120" cy="382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6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719EA02B-00D8-84FD-47C8-49757AB21A83}"/>
                    </a:ext>
                  </a:extLst>
                </p14:cNvPr>
                <p14:cNvContentPartPr/>
                <p14:nvPr/>
              </p14:nvContentPartPr>
              <p14:xfrm>
                <a:off x="711209" y="1283609"/>
                <a:ext cx="5400" cy="20160"/>
              </p14:xfrm>
            </p:contentPart>
          </mc:Choice>
          <mc:Fallback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719EA02B-00D8-84FD-47C8-49757AB21A83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702209" y="1274609"/>
                  <a:ext cx="2304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8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8527B369-61F9-8E32-7ED3-E4B7FFFD0E27}"/>
                    </a:ext>
                  </a:extLst>
                </p14:cNvPr>
                <p14:cNvContentPartPr/>
                <p14:nvPr/>
              </p14:nvContentPartPr>
              <p14:xfrm>
                <a:off x="529409" y="1126649"/>
                <a:ext cx="210600" cy="382680"/>
              </p14:xfrm>
            </p:contentPart>
          </mc:Choice>
          <mc:Fallback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8527B369-61F9-8E32-7ED3-E4B7FFFD0E27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20409" y="1117649"/>
                  <a:ext cx="228240" cy="40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0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1EE8E083-2D3E-FCC6-4C5F-A358B2320FBB}"/>
                    </a:ext>
                  </a:extLst>
                </p14:cNvPr>
                <p14:cNvContentPartPr/>
                <p14:nvPr/>
              </p14:nvContentPartPr>
              <p14:xfrm>
                <a:off x="719489" y="1138169"/>
                <a:ext cx="209880" cy="346680"/>
              </p14:xfrm>
            </p:contentPart>
          </mc:Choice>
          <mc:Fallback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1EE8E083-2D3E-FCC6-4C5F-A358B2320FBB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710489" y="1129169"/>
                  <a:ext cx="227520" cy="36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2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3935E883-F7BA-392B-5941-374BDF291335}"/>
                    </a:ext>
                  </a:extLst>
                </p14:cNvPr>
                <p14:cNvContentPartPr/>
                <p14:nvPr/>
              </p14:nvContentPartPr>
              <p14:xfrm>
                <a:off x="1056449" y="1311329"/>
                <a:ext cx="181800" cy="190440"/>
              </p14:xfrm>
            </p:contentPart>
          </mc:Choice>
          <mc:Fallback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3935E883-F7BA-392B-5941-374BDF291335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047809" y="1302689"/>
                  <a:ext cx="19944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4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F2195E96-D640-06F8-8047-CDA1D66583C6}"/>
                    </a:ext>
                  </a:extLst>
                </p14:cNvPr>
                <p14:cNvContentPartPr/>
                <p14:nvPr/>
              </p14:nvContentPartPr>
              <p14:xfrm>
                <a:off x="1110809" y="1158689"/>
                <a:ext cx="17640" cy="28080"/>
              </p14:xfrm>
            </p:contentPart>
          </mc:Choice>
          <mc:Fallback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F2195E96-D640-06F8-8047-CDA1D66583C6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102169" y="1149689"/>
                  <a:ext cx="3528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6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5974F414-C61A-CC87-C643-FA95A7DA4C76}"/>
                    </a:ext>
                  </a:extLst>
                </p14:cNvPr>
                <p14:cNvContentPartPr/>
                <p14:nvPr/>
              </p14:nvContentPartPr>
              <p14:xfrm>
                <a:off x="1293689" y="1145369"/>
                <a:ext cx="174960" cy="320760"/>
              </p14:xfrm>
            </p:contentPart>
          </mc:Choice>
          <mc:Fallback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5974F414-C61A-CC87-C643-FA95A7DA4C76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284689" y="1136369"/>
                  <a:ext cx="192600" cy="33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48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DA3EAD2F-0F98-3F7E-0981-6FBA4F743DAC}"/>
                    </a:ext>
                  </a:extLst>
                </p14:cNvPr>
                <p14:cNvContentPartPr/>
                <p14:nvPr/>
              </p14:nvContentPartPr>
              <p14:xfrm>
                <a:off x="1593929" y="1224929"/>
                <a:ext cx="111600" cy="227520"/>
              </p14:xfrm>
            </p:contentPart>
          </mc:Choice>
          <mc:Fallback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DA3EAD2F-0F98-3F7E-0981-6FBA4F743DAC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584929" y="1216289"/>
                  <a:ext cx="129240" cy="245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BF32DC2D-E2E3-17F7-D02B-DF17ECB78FAD}"/>
              </a:ext>
            </a:extLst>
          </p:cNvPr>
          <p:cNvGrpSpPr/>
          <p:nvPr/>
        </p:nvGrpSpPr>
        <p:grpSpPr>
          <a:xfrm>
            <a:off x="2214929" y="1135649"/>
            <a:ext cx="1597680" cy="506880"/>
            <a:chOff x="2214929" y="1135649"/>
            <a:chExt cx="1597680" cy="506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5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0A8E0DD7-9E1A-9E7F-425B-EFA9A13C04EE}"/>
                    </a:ext>
                  </a:extLst>
                </p14:cNvPr>
                <p14:cNvContentPartPr/>
                <p14:nvPr/>
              </p14:nvContentPartPr>
              <p14:xfrm>
                <a:off x="2214929" y="1271729"/>
                <a:ext cx="223920" cy="370800"/>
              </p14:xfrm>
            </p:contentPart>
          </mc:Choice>
          <mc:Fallback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0A8E0DD7-9E1A-9E7F-425B-EFA9A13C04EE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205929" y="1263089"/>
                  <a:ext cx="241560" cy="38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0E9327D3-57D8-71EF-9A01-AFEB8219005D}"/>
                    </a:ext>
                  </a:extLst>
                </p14:cNvPr>
                <p14:cNvContentPartPr/>
                <p14:nvPr/>
              </p14:nvContentPartPr>
              <p14:xfrm>
                <a:off x="2514089" y="1305209"/>
                <a:ext cx="131400" cy="178560"/>
              </p14:xfrm>
            </p:contentPart>
          </mc:Choice>
          <mc:Fallback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0E9327D3-57D8-71EF-9A01-AFEB8219005D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505449" y="1296209"/>
                  <a:ext cx="14904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4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F698A4FE-4BD7-6497-47D9-2ECB3E5B551E}"/>
                    </a:ext>
                  </a:extLst>
                </p14:cNvPr>
                <p14:cNvContentPartPr/>
                <p14:nvPr/>
              </p14:nvContentPartPr>
              <p14:xfrm>
                <a:off x="2768609" y="1267049"/>
                <a:ext cx="145440" cy="199080"/>
              </p14:xfrm>
            </p:contentPart>
          </mc:Choice>
          <mc:Fallback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F698A4FE-4BD7-6497-47D9-2ECB3E5B551E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2759969" y="1258409"/>
                  <a:ext cx="16308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6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19BFAAED-5377-7952-968E-D3B76F57D116}"/>
                    </a:ext>
                  </a:extLst>
                </p14:cNvPr>
                <p14:cNvContentPartPr/>
                <p14:nvPr/>
              </p14:nvContentPartPr>
              <p14:xfrm>
                <a:off x="3054809" y="1269569"/>
                <a:ext cx="34920" cy="204840"/>
              </p14:xfrm>
            </p:contentPart>
          </mc:Choice>
          <mc:Fallback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19BFAAED-5377-7952-968E-D3B76F57D11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046169" y="1260929"/>
                  <a:ext cx="5256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58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6C697507-D90C-BE76-A911-6EDE99181593}"/>
                    </a:ext>
                  </a:extLst>
                </p14:cNvPr>
                <p14:cNvContentPartPr/>
                <p14:nvPr/>
              </p14:nvContentPartPr>
              <p14:xfrm>
                <a:off x="3221849" y="1258049"/>
                <a:ext cx="1440" cy="240840"/>
              </p14:xfrm>
            </p:contentPart>
          </mc:Choice>
          <mc:Fallback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6C697507-D90C-BE76-A911-6EDE99181593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212849" y="1249049"/>
                  <a:ext cx="1908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0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B6302B2D-5E34-CE41-D57C-8381EEA2CE53}"/>
                    </a:ext>
                  </a:extLst>
                </p14:cNvPr>
                <p14:cNvContentPartPr/>
                <p14:nvPr/>
              </p14:nvContentPartPr>
              <p14:xfrm>
                <a:off x="3198809" y="1289369"/>
                <a:ext cx="140040" cy="179280"/>
              </p14:xfrm>
            </p:contentPart>
          </mc:Choice>
          <mc:Fallback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B6302B2D-5E34-CE41-D57C-8381EEA2CE53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190169" y="1280729"/>
                  <a:ext cx="15768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7C557543-9BB9-DCF0-AF04-C62A896017E8}"/>
                    </a:ext>
                  </a:extLst>
                </p14:cNvPr>
                <p14:cNvContentPartPr/>
                <p14:nvPr/>
              </p14:nvContentPartPr>
              <p14:xfrm>
                <a:off x="3443249" y="1310249"/>
                <a:ext cx="130680" cy="143280"/>
              </p14:xfrm>
            </p:contentPart>
          </mc:Choice>
          <mc:Fallback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7C557543-9BB9-DCF0-AF04-C62A896017E8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3434249" y="1301249"/>
                  <a:ext cx="1483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4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92C2C1B6-5376-32CB-902F-7739EFA665E8}"/>
                    </a:ext>
                  </a:extLst>
                </p14:cNvPr>
                <p14:cNvContentPartPr/>
                <p14:nvPr/>
              </p14:nvContentPartPr>
              <p14:xfrm>
                <a:off x="3416969" y="1135649"/>
                <a:ext cx="4320" cy="35280"/>
              </p14:xfrm>
            </p:contentPart>
          </mc:Choice>
          <mc:Fallback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92C2C1B6-5376-32CB-902F-7739EFA665E8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3408329" y="1126649"/>
                  <a:ext cx="21960" cy="5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66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DD93C469-8305-0F43-2A75-B866F7296928}"/>
                    </a:ext>
                  </a:extLst>
                </p14:cNvPr>
                <p14:cNvContentPartPr/>
                <p14:nvPr/>
              </p14:nvContentPartPr>
              <p14:xfrm>
                <a:off x="3681209" y="1267409"/>
                <a:ext cx="131400" cy="192600"/>
              </p14:xfrm>
            </p:contentPart>
          </mc:Choice>
          <mc:Fallback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DD93C469-8305-0F43-2A75-B866F729692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3672569" y="1258409"/>
                  <a:ext cx="149040" cy="210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D2EEFF18-5AC9-22F1-4EE5-80257433204A}"/>
              </a:ext>
            </a:extLst>
          </p:cNvPr>
          <p:cNvGrpSpPr/>
          <p:nvPr/>
        </p:nvGrpSpPr>
        <p:grpSpPr>
          <a:xfrm>
            <a:off x="4276289" y="1129169"/>
            <a:ext cx="1351440" cy="518040"/>
            <a:chOff x="4276289" y="1129169"/>
            <a:chExt cx="1351440" cy="51804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68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0EF94F4C-0F78-303F-FBFC-B5CE1442CB2B}"/>
                    </a:ext>
                  </a:extLst>
                </p14:cNvPr>
                <p14:cNvContentPartPr/>
                <p14:nvPr/>
              </p14:nvContentPartPr>
              <p14:xfrm>
                <a:off x="4276289" y="1282169"/>
                <a:ext cx="191160" cy="180720"/>
              </p14:xfrm>
            </p:contentPart>
          </mc:Choice>
          <mc:Fallback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0EF94F4C-0F78-303F-FBFC-B5CE1442CB2B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4267649" y="1273169"/>
                  <a:ext cx="20880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0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65F60ACC-9590-EEAC-3AFA-31A672DDE68A}"/>
                    </a:ext>
                  </a:extLst>
                </p14:cNvPr>
                <p14:cNvContentPartPr/>
                <p14:nvPr/>
              </p14:nvContentPartPr>
              <p14:xfrm>
                <a:off x="4511369" y="1299449"/>
                <a:ext cx="146880" cy="347760"/>
              </p14:xfrm>
            </p:contentPart>
          </mc:Choice>
          <mc:Fallback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65F60ACC-9590-EEAC-3AFA-31A672DDE68A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4502369" y="1290809"/>
                  <a:ext cx="164520" cy="36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2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C3324E7D-87B0-484F-0354-765447738D41}"/>
                    </a:ext>
                  </a:extLst>
                </p14:cNvPr>
                <p14:cNvContentPartPr/>
                <p14:nvPr/>
              </p14:nvContentPartPr>
              <p14:xfrm>
                <a:off x="4742849" y="1324289"/>
                <a:ext cx="11520" cy="119160"/>
              </p14:xfrm>
            </p:contentPart>
          </mc:Choice>
          <mc:Fallback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C3324E7D-87B0-484F-0354-765447738D41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4734209" y="1315289"/>
                  <a:ext cx="2916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4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63C1485B-F439-E5C1-554D-D04B674A50DA}"/>
                    </a:ext>
                  </a:extLst>
                </p14:cNvPr>
                <p14:cNvContentPartPr/>
                <p14:nvPr/>
              </p14:nvContentPartPr>
              <p14:xfrm>
                <a:off x="4741049" y="1142489"/>
                <a:ext cx="212400" cy="276120"/>
              </p14:xfrm>
            </p:contentPart>
          </mc:Choice>
          <mc:Fallback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63C1485B-F439-E5C1-554D-D04B674A50DA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732049" y="1133849"/>
                  <a:ext cx="230040" cy="29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7D803AB6-FFA2-85E1-2760-7003A8D290A6}"/>
                    </a:ext>
                  </a:extLst>
                </p14:cNvPr>
                <p14:cNvContentPartPr/>
                <p14:nvPr/>
              </p14:nvContentPartPr>
              <p14:xfrm>
                <a:off x="5050649" y="1267049"/>
                <a:ext cx="184680" cy="123840"/>
              </p14:xfrm>
            </p:contentPart>
          </mc:Choice>
          <mc:Fallback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7D803AB6-FFA2-85E1-2760-7003A8D290A6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5041649" y="1258409"/>
                  <a:ext cx="20232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78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D6BDE988-EEFF-A73C-EAA1-C7A80A0594A5}"/>
                    </a:ext>
                  </a:extLst>
                </p14:cNvPr>
                <p14:cNvContentPartPr/>
                <p14:nvPr/>
              </p14:nvContentPartPr>
              <p14:xfrm>
                <a:off x="5007089" y="1163369"/>
                <a:ext cx="59400" cy="419040"/>
              </p14:xfrm>
            </p:contentPart>
          </mc:Choice>
          <mc:Fallback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D6BDE988-EEFF-A73C-EAA1-C7A80A0594A5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998089" y="1154369"/>
                  <a:ext cx="77040" cy="43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0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0D033BD7-C02C-8EBC-B8E2-66B8A2B3D987}"/>
                    </a:ext>
                  </a:extLst>
                </p14:cNvPr>
                <p14:cNvContentPartPr/>
                <p14:nvPr/>
              </p14:nvContentPartPr>
              <p14:xfrm>
                <a:off x="5314529" y="1290809"/>
                <a:ext cx="115560" cy="132480"/>
              </p14:xfrm>
            </p:contentPart>
          </mc:Choice>
          <mc:Fallback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0D033BD7-C02C-8EBC-B8E2-66B8A2B3D987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5305529" y="1282169"/>
                  <a:ext cx="1332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2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C9EAE724-F860-9C11-759F-ED075207F95B}"/>
                    </a:ext>
                  </a:extLst>
                </p14:cNvPr>
                <p14:cNvContentPartPr/>
                <p14:nvPr/>
              </p14:nvContentPartPr>
              <p14:xfrm>
                <a:off x="5342609" y="1129169"/>
                <a:ext cx="3960" cy="39960"/>
              </p14:xfrm>
            </p:contentPart>
          </mc:Choice>
          <mc:Fallback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C9EAE724-F860-9C11-759F-ED075207F95B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5333609" y="1120169"/>
                  <a:ext cx="2160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84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F7C051F3-3EA5-8AAE-7003-97859D5FA2FA}"/>
                    </a:ext>
                  </a:extLst>
                </p14:cNvPr>
                <p14:cNvContentPartPr/>
                <p14:nvPr/>
              </p14:nvContentPartPr>
              <p14:xfrm>
                <a:off x="5491649" y="1260209"/>
                <a:ext cx="136080" cy="190440"/>
              </p14:xfrm>
            </p:contentPart>
          </mc:Choice>
          <mc:Fallback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F7C051F3-3EA5-8AAE-7003-97859D5FA2FA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5482649" y="1251569"/>
                  <a:ext cx="153720" cy="208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D5585A8-9663-B1C5-2F5D-FEF55D780452}"/>
                  </a:ext>
                </a:extLst>
              </p14:cNvPr>
              <p14:cNvContentPartPr/>
              <p14:nvPr/>
            </p14:nvContentPartPr>
            <p14:xfrm>
              <a:off x="5981609" y="1125569"/>
              <a:ext cx="28800" cy="43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D5585A8-9663-B1C5-2F5D-FEF55D78045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72969" y="1116569"/>
                <a:ext cx="46440" cy="21960"/>
              </a:xfrm>
              <a:prstGeom prst="rect">
                <a:avLst/>
              </a:prstGeom>
            </p:spPr>
          </p:pic>
        </mc:Fallback>
      </mc:AlternateContent>
      <p:grpSp>
        <p:nvGrpSpPr>
          <p:cNvPr id="63" name="Group 62">
            <a:extLst>
              <a:ext uri="{FF2B5EF4-FFF2-40B4-BE49-F238E27FC236}">
                <a16:creationId xmlns:a16="http://schemas.microsoft.com/office/drawing/2014/main" id="{E7312704-F796-FAF9-7C3B-F53FEFD1F067}"/>
              </a:ext>
            </a:extLst>
          </p:cNvPr>
          <p:cNvGrpSpPr/>
          <p:nvPr/>
        </p:nvGrpSpPr>
        <p:grpSpPr>
          <a:xfrm>
            <a:off x="6024809" y="1257329"/>
            <a:ext cx="701640" cy="248400"/>
            <a:chOff x="6024809" y="1257329"/>
            <a:chExt cx="701640" cy="248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88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432FFE48-BBEE-AEF6-4B43-6D810AD94401}"/>
                    </a:ext>
                  </a:extLst>
                </p14:cNvPr>
                <p14:cNvContentPartPr/>
                <p14:nvPr/>
              </p14:nvContentPartPr>
              <p14:xfrm>
                <a:off x="6024809" y="1257329"/>
                <a:ext cx="140400" cy="214560"/>
              </p14:xfrm>
            </p:contentPart>
          </mc:Choice>
          <mc:Fallback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432FFE48-BBEE-AEF6-4B43-6D810AD94401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6015809" y="1248329"/>
                  <a:ext cx="158040" cy="23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0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6F49B96E-B607-CFA9-D8AC-1DF03E1BECCA}"/>
                    </a:ext>
                  </a:extLst>
                </p14:cNvPr>
                <p14:cNvContentPartPr/>
                <p14:nvPr/>
              </p14:nvContentPartPr>
              <p14:xfrm>
                <a:off x="6219569" y="1299449"/>
                <a:ext cx="231840" cy="206280"/>
              </p14:xfrm>
            </p:contentPart>
          </mc:Choice>
          <mc:Fallback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6F49B96E-B607-CFA9-D8AC-1DF03E1BECC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6210929" y="1290809"/>
                  <a:ext cx="24948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2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C2E4C9EB-C19D-F20C-3985-262139C7E663}"/>
                    </a:ext>
                  </a:extLst>
                </p14:cNvPr>
                <p14:cNvContentPartPr/>
                <p14:nvPr/>
              </p14:nvContentPartPr>
              <p14:xfrm>
                <a:off x="6265649" y="1276049"/>
                <a:ext cx="159840" cy="186120"/>
              </p14:xfrm>
            </p:contentPart>
          </mc:Choice>
          <mc:Fallback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C2E4C9EB-C19D-F20C-3985-262139C7E663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6257009" y="1267409"/>
                  <a:ext cx="17748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4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BEF435DC-B9DD-20AD-4D4F-AC2E8BCDE4A3}"/>
                    </a:ext>
                  </a:extLst>
                </p14:cNvPr>
                <p14:cNvContentPartPr/>
                <p14:nvPr/>
              </p14:nvContentPartPr>
              <p14:xfrm>
                <a:off x="6536009" y="1287929"/>
                <a:ext cx="116280" cy="197640"/>
              </p14:xfrm>
            </p:contentPart>
          </mc:Choice>
          <mc:Fallback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BEF435DC-B9DD-20AD-4D4F-AC2E8BCDE4A3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6527009" y="1278929"/>
                  <a:ext cx="13392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96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D95A65A3-45F2-A659-29B1-4E56DF112F73}"/>
                    </a:ext>
                  </a:extLst>
                </p14:cNvPr>
                <p14:cNvContentPartPr/>
                <p14:nvPr/>
              </p14:nvContentPartPr>
              <p14:xfrm>
                <a:off x="6702689" y="1303769"/>
                <a:ext cx="23760" cy="176760"/>
              </p14:xfrm>
            </p:contentPart>
          </mc:Choice>
          <mc:Fallback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D95A65A3-45F2-A659-29B1-4E56DF112F73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6694049" y="1295129"/>
                  <a:ext cx="41400" cy="194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9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B9E046B-917C-C258-0171-A9548F466A08}"/>
                  </a:ext>
                </a:extLst>
              </p14:cNvPr>
              <p14:cNvContentPartPr/>
              <p14:nvPr/>
            </p14:nvContentPartPr>
            <p14:xfrm>
              <a:off x="7157729" y="1105049"/>
              <a:ext cx="178200" cy="356040"/>
            </p14:xfrm>
          </p:contentPart>
        </mc:Choice>
        <mc:Fallback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B9E046B-917C-C258-0171-A9548F466A0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49089" y="1096409"/>
                <a:ext cx="19584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387CBD3-8F9B-83E5-22FD-525669EDF143}"/>
                  </a:ext>
                </a:extLst>
              </p14:cNvPr>
              <p14:cNvContentPartPr/>
              <p14:nvPr/>
            </p14:nvContentPartPr>
            <p14:xfrm>
              <a:off x="8307929" y="1082009"/>
              <a:ext cx="7560" cy="864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387CBD3-8F9B-83E5-22FD-525669EDF14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299289" y="1073369"/>
                <a:ext cx="25200" cy="2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66" name="Group 65">
            <a:extLst>
              <a:ext uri="{FF2B5EF4-FFF2-40B4-BE49-F238E27FC236}">
                <a16:creationId xmlns:a16="http://schemas.microsoft.com/office/drawing/2014/main" id="{F85A2E4C-0063-C66D-DBF4-0E4A872CDFA0}"/>
              </a:ext>
            </a:extLst>
          </p:cNvPr>
          <p:cNvGrpSpPr/>
          <p:nvPr/>
        </p:nvGrpSpPr>
        <p:grpSpPr>
          <a:xfrm>
            <a:off x="7498289" y="1264889"/>
            <a:ext cx="1649880" cy="342360"/>
            <a:chOff x="7498289" y="1264889"/>
            <a:chExt cx="1649880" cy="342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02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AD294DC6-4BEB-9150-2D40-737A3174260E}"/>
                    </a:ext>
                  </a:extLst>
                </p14:cNvPr>
                <p14:cNvContentPartPr/>
                <p14:nvPr/>
              </p14:nvContentPartPr>
              <p14:xfrm>
                <a:off x="7498289" y="1281449"/>
                <a:ext cx="24480" cy="169200"/>
              </p14:xfrm>
            </p:contentPart>
          </mc:Choice>
          <mc:Fallback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AD294DC6-4BEB-9150-2D40-737A3174260E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7489289" y="1272449"/>
                  <a:ext cx="4212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4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2605712F-764F-E6B8-9ACC-427DB514B2F4}"/>
                    </a:ext>
                  </a:extLst>
                </p14:cNvPr>
                <p14:cNvContentPartPr/>
                <p14:nvPr/>
              </p14:nvContentPartPr>
              <p14:xfrm>
                <a:off x="7670009" y="1281809"/>
                <a:ext cx="337680" cy="156240"/>
              </p14:xfrm>
            </p:contentPart>
          </mc:Choice>
          <mc:Fallback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2605712F-764F-E6B8-9ACC-427DB514B2F4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7661369" y="1273169"/>
                  <a:ext cx="3553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6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BB411087-72F2-DA7A-ED9B-A18B81095DB8}"/>
                    </a:ext>
                  </a:extLst>
                </p14:cNvPr>
                <p14:cNvContentPartPr/>
                <p14:nvPr/>
              </p14:nvContentPartPr>
              <p14:xfrm>
                <a:off x="8068529" y="1289369"/>
                <a:ext cx="160920" cy="317880"/>
              </p14:xfrm>
            </p:contentPart>
          </mc:Choice>
          <mc:Fallback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BB411087-72F2-DA7A-ED9B-A18B81095DB8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8059889" y="1280729"/>
                  <a:ext cx="178560" cy="33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08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09B23680-E445-4B91-371B-AE5F8ACFCF9F}"/>
                    </a:ext>
                  </a:extLst>
                </p14:cNvPr>
                <p14:cNvContentPartPr/>
                <p14:nvPr/>
              </p14:nvContentPartPr>
              <p14:xfrm>
                <a:off x="8339969" y="1272809"/>
                <a:ext cx="122760" cy="182160"/>
              </p14:xfrm>
            </p:contentPart>
          </mc:Choice>
          <mc:Fallback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09B23680-E445-4B91-371B-AE5F8ACFCF9F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8331329" y="1263809"/>
                  <a:ext cx="140400" cy="19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0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BAF9AE8C-2F09-26C3-F958-05A47AFBFF68}"/>
                    </a:ext>
                  </a:extLst>
                </p14:cNvPr>
                <p14:cNvContentPartPr/>
                <p14:nvPr/>
              </p14:nvContentPartPr>
              <p14:xfrm>
                <a:off x="8516009" y="1270289"/>
                <a:ext cx="229320" cy="195120"/>
              </p14:xfrm>
            </p:contentPart>
          </mc:Choice>
          <mc:Fallback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BAF9AE8C-2F09-26C3-F958-05A47AFBFF68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8507009" y="1261649"/>
                  <a:ext cx="24696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2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13DE1662-B0E5-CBB7-A71A-F43DF86D2269}"/>
                    </a:ext>
                  </a:extLst>
                </p14:cNvPr>
                <p14:cNvContentPartPr/>
                <p14:nvPr/>
              </p14:nvContentPartPr>
              <p14:xfrm>
                <a:off x="8785649" y="1281089"/>
                <a:ext cx="142920" cy="185760"/>
              </p14:xfrm>
            </p:contentPart>
          </mc:Choice>
          <mc:Fallback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13DE1662-B0E5-CBB7-A71A-F43DF86D2269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8777009" y="1272449"/>
                  <a:ext cx="16056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B775B053-4D89-4459-8EBF-22A169D152C0}"/>
                    </a:ext>
                  </a:extLst>
                </p14:cNvPr>
                <p14:cNvContentPartPr/>
                <p14:nvPr/>
              </p14:nvContentPartPr>
              <p14:xfrm>
                <a:off x="9015329" y="1264889"/>
                <a:ext cx="132840" cy="190440"/>
              </p14:xfrm>
            </p:contentPart>
          </mc:Choice>
          <mc:Fallback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B775B053-4D89-4459-8EBF-22A169D152C0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9006689" y="1256249"/>
                  <a:ext cx="150480" cy="20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1CD10080-25D6-9F40-0A49-4FFDE5ABF6C2}"/>
              </a:ext>
            </a:extLst>
          </p:cNvPr>
          <p:cNvGrpSpPr/>
          <p:nvPr/>
        </p:nvGrpSpPr>
        <p:grpSpPr>
          <a:xfrm>
            <a:off x="9724529" y="1295849"/>
            <a:ext cx="404640" cy="185400"/>
            <a:chOff x="9724529" y="1295849"/>
            <a:chExt cx="404640" cy="1854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16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52819180-B8CA-3C6A-777A-585D4592001D}"/>
                    </a:ext>
                  </a:extLst>
                </p14:cNvPr>
                <p14:cNvContentPartPr/>
                <p14:nvPr/>
              </p14:nvContentPartPr>
              <p14:xfrm>
                <a:off x="9724529" y="1295849"/>
                <a:ext cx="197640" cy="185400"/>
              </p14:xfrm>
            </p:contentPart>
          </mc:Choice>
          <mc:Fallback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52819180-B8CA-3C6A-777A-585D4592001D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9715889" y="1287209"/>
                  <a:ext cx="21528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18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A15FBD77-4238-427A-B0D5-96565B1D851D}"/>
                    </a:ext>
                  </a:extLst>
                </p14:cNvPr>
                <p14:cNvContentPartPr/>
                <p14:nvPr/>
              </p14:nvContentPartPr>
              <p14:xfrm>
                <a:off x="9976169" y="1348049"/>
                <a:ext cx="153000" cy="115920"/>
              </p14:xfrm>
            </p:contentPart>
          </mc:Choice>
          <mc:Fallback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A15FBD77-4238-427A-B0D5-96565B1D851D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9967169" y="1339049"/>
                  <a:ext cx="170640" cy="133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51CF163-64B7-656D-DBD5-356E3FBE9004}"/>
                  </a:ext>
                </a:extLst>
              </p14:cNvPr>
              <p14:cNvContentPartPr/>
              <p14:nvPr/>
            </p14:nvContentPartPr>
            <p14:xfrm>
              <a:off x="10625609" y="1214129"/>
              <a:ext cx="216720" cy="28224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51CF163-64B7-656D-DBD5-356E3FBE900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0616969" y="1205489"/>
                <a:ext cx="234360" cy="299880"/>
              </a:xfrm>
              <a:prstGeom prst="rect">
                <a:avLst/>
              </a:prstGeom>
            </p:spPr>
          </p:pic>
        </mc:Fallback>
      </mc:AlternateContent>
      <p:grpSp>
        <p:nvGrpSpPr>
          <p:cNvPr id="72" name="Group 71">
            <a:extLst>
              <a:ext uri="{FF2B5EF4-FFF2-40B4-BE49-F238E27FC236}">
                <a16:creationId xmlns:a16="http://schemas.microsoft.com/office/drawing/2014/main" id="{D1D111E0-6C54-044C-FD8D-3F101736AFDF}"/>
              </a:ext>
            </a:extLst>
          </p:cNvPr>
          <p:cNvGrpSpPr/>
          <p:nvPr/>
        </p:nvGrpSpPr>
        <p:grpSpPr>
          <a:xfrm>
            <a:off x="11284769" y="1341569"/>
            <a:ext cx="569520" cy="178560"/>
            <a:chOff x="11284769" y="1341569"/>
            <a:chExt cx="569520" cy="178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2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6205C56B-82B0-0904-86B4-F9620B332B79}"/>
                    </a:ext>
                  </a:extLst>
                </p14:cNvPr>
                <p14:cNvContentPartPr/>
                <p14:nvPr/>
              </p14:nvContentPartPr>
              <p14:xfrm>
                <a:off x="11284769" y="1360649"/>
                <a:ext cx="199440" cy="129960"/>
              </p14:xfrm>
            </p:contentPart>
          </mc:Choice>
          <mc:Fallback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6205C56B-82B0-0904-86B4-F9620B332B79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1275769" y="1351649"/>
                  <a:ext cx="21708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4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26A6D9AB-12EB-C81D-661B-C503BB603633}"/>
                    </a:ext>
                  </a:extLst>
                </p14:cNvPr>
                <p14:cNvContentPartPr/>
                <p14:nvPr/>
              </p14:nvContentPartPr>
              <p14:xfrm>
                <a:off x="11533889" y="1341569"/>
                <a:ext cx="320400" cy="178560"/>
              </p14:xfrm>
            </p:contentPart>
          </mc:Choice>
          <mc:Fallback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26A6D9AB-12EB-C81D-661B-C503BB603633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1524889" y="1332569"/>
                  <a:ext cx="338040" cy="196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EC7BEC11-67C9-3716-F467-988994CF4B4D}"/>
              </a:ext>
            </a:extLst>
          </p:cNvPr>
          <p:cNvGrpSpPr/>
          <p:nvPr/>
        </p:nvGrpSpPr>
        <p:grpSpPr>
          <a:xfrm>
            <a:off x="524729" y="1941689"/>
            <a:ext cx="602640" cy="207000"/>
            <a:chOff x="524729" y="1941689"/>
            <a:chExt cx="602640" cy="2070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26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1FBC6014-2A70-5148-8CF5-3A1D066D7020}"/>
                    </a:ext>
                  </a:extLst>
                </p14:cNvPr>
                <p14:cNvContentPartPr/>
                <p14:nvPr/>
              </p14:nvContentPartPr>
              <p14:xfrm>
                <a:off x="524729" y="1941689"/>
                <a:ext cx="240120" cy="191880"/>
              </p14:xfrm>
            </p:contentPart>
          </mc:Choice>
          <mc:Fallback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1FBC6014-2A70-5148-8CF5-3A1D066D7020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516089" y="1933049"/>
                  <a:ext cx="25776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28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420CDCA7-C69A-9F39-CE14-58D6317061C8}"/>
                    </a:ext>
                  </a:extLst>
                </p14:cNvPr>
                <p14:cNvContentPartPr/>
                <p14:nvPr/>
              </p14:nvContentPartPr>
              <p14:xfrm>
                <a:off x="769529" y="1987049"/>
                <a:ext cx="126360" cy="161640"/>
              </p14:xfrm>
            </p:contentPart>
          </mc:Choice>
          <mc:Fallback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420CDCA7-C69A-9F39-CE14-58D6317061C8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760889" y="1978409"/>
                  <a:ext cx="14400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0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F565AF9B-BF08-B12D-EE7B-F829C4C9691E}"/>
                    </a:ext>
                  </a:extLst>
                </p14:cNvPr>
                <p14:cNvContentPartPr/>
                <p14:nvPr/>
              </p14:nvContentPartPr>
              <p14:xfrm>
                <a:off x="960329" y="1980209"/>
                <a:ext cx="167040" cy="166680"/>
              </p14:xfrm>
            </p:contentPart>
          </mc:Choice>
          <mc:Fallback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F565AF9B-BF08-B12D-EE7B-F829C4C9691E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951329" y="1971209"/>
                  <a:ext cx="184680" cy="184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C144BD90-4183-9898-3636-B480BD27A0C4}"/>
              </a:ext>
            </a:extLst>
          </p:cNvPr>
          <p:cNvGrpSpPr/>
          <p:nvPr/>
        </p:nvGrpSpPr>
        <p:grpSpPr>
          <a:xfrm>
            <a:off x="1604009" y="1830449"/>
            <a:ext cx="1003320" cy="378720"/>
            <a:chOff x="1604009" y="1830449"/>
            <a:chExt cx="1003320" cy="378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32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93ED11ED-76E2-2DD9-9810-5CF69884DC4A}"/>
                    </a:ext>
                  </a:extLst>
                </p14:cNvPr>
                <p14:cNvContentPartPr/>
                <p14:nvPr/>
              </p14:nvContentPartPr>
              <p14:xfrm>
                <a:off x="1604009" y="1940969"/>
                <a:ext cx="168840" cy="208800"/>
              </p14:xfrm>
            </p:contentPart>
          </mc:Choice>
          <mc:Fallback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93ED11ED-76E2-2DD9-9810-5CF69884DC4A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595369" y="1931969"/>
                  <a:ext cx="18648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4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98FB78CD-A487-8D3B-A963-FBF2369090F9}"/>
                    </a:ext>
                  </a:extLst>
                </p14:cNvPr>
                <p14:cNvContentPartPr/>
                <p14:nvPr/>
              </p14:nvContentPartPr>
              <p14:xfrm>
                <a:off x="1802729" y="1960049"/>
                <a:ext cx="140760" cy="196560"/>
              </p14:xfrm>
            </p:contentPart>
          </mc:Choice>
          <mc:Fallback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98FB78CD-A487-8D3B-A963-FBF2369090F9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794089" y="1951049"/>
                  <a:ext cx="15840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6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ED5E0ED8-9472-E61E-A7CF-3F139FAA6BCE}"/>
                    </a:ext>
                  </a:extLst>
                </p14:cNvPr>
                <p14:cNvContentPartPr/>
                <p14:nvPr/>
              </p14:nvContentPartPr>
              <p14:xfrm>
                <a:off x="2029169" y="1975529"/>
                <a:ext cx="174600" cy="186480"/>
              </p14:xfrm>
            </p:contentPart>
          </mc:Choice>
          <mc:Fallback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ED5E0ED8-9472-E61E-A7CF-3F139FAA6BCE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2020529" y="1966529"/>
                  <a:ext cx="19224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38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CB8A7FA9-9E40-8D83-EED2-423A5F8B2018}"/>
                    </a:ext>
                  </a:extLst>
                </p14:cNvPr>
                <p14:cNvContentPartPr/>
                <p14:nvPr/>
              </p14:nvContentPartPr>
              <p14:xfrm>
                <a:off x="2265689" y="1952129"/>
                <a:ext cx="207360" cy="257040"/>
              </p14:xfrm>
            </p:contentPart>
          </mc:Choice>
          <mc:Fallback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CB8A7FA9-9E40-8D83-EED2-423A5F8B2018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2256689" y="1943489"/>
                  <a:ext cx="225000" cy="27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0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F570F9D2-F846-764E-B51D-9FAFC5E6F3EA}"/>
                    </a:ext>
                  </a:extLst>
                </p14:cNvPr>
                <p14:cNvContentPartPr/>
                <p14:nvPr/>
              </p14:nvContentPartPr>
              <p14:xfrm>
                <a:off x="2512649" y="2020889"/>
                <a:ext cx="94680" cy="138600"/>
              </p14:xfrm>
            </p:contentPart>
          </mc:Choice>
          <mc:Fallback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F570F9D2-F846-764E-B51D-9FAFC5E6F3EA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2503649" y="2011889"/>
                  <a:ext cx="11232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2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C6183BCB-9875-7F9B-07EA-843B6BFDD185}"/>
                    </a:ext>
                  </a:extLst>
                </p14:cNvPr>
                <p14:cNvContentPartPr/>
                <p14:nvPr/>
              </p14:nvContentPartPr>
              <p14:xfrm>
                <a:off x="2507609" y="1830449"/>
                <a:ext cx="5400" cy="18720"/>
              </p14:xfrm>
            </p:contentPart>
          </mc:Choice>
          <mc:Fallback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C6183BCB-9875-7F9B-07EA-843B6BFDD185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2498609" y="1821449"/>
                  <a:ext cx="23040" cy="36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2EA12DDB-248C-59AE-43F8-C88E31A7DB4E}"/>
              </a:ext>
            </a:extLst>
          </p:cNvPr>
          <p:cNvGrpSpPr/>
          <p:nvPr/>
        </p:nvGrpSpPr>
        <p:grpSpPr>
          <a:xfrm>
            <a:off x="2928809" y="1966889"/>
            <a:ext cx="628560" cy="223920"/>
            <a:chOff x="2928809" y="1966889"/>
            <a:chExt cx="628560" cy="223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44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B16F75B3-67E5-1A64-4346-5578348104CD}"/>
                    </a:ext>
                  </a:extLst>
                </p14:cNvPr>
                <p14:cNvContentPartPr/>
                <p14:nvPr/>
              </p14:nvContentPartPr>
              <p14:xfrm>
                <a:off x="2928809" y="1966889"/>
                <a:ext cx="220680" cy="223920"/>
              </p14:xfrm>
            </p:contentPart>
          </mc:Choice>
          <mc:Fallback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B16F75B3-67E5-1A64-4346-5578348104CD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2920169" y="1957889"/>
                  <a:ext cx="23832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6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6B8D48DC-B482-E12D-A3F3-2637C8E68144}"/>
                    </a:ext>
                  </a:extLst>
                </p14:cNvPr>
                <p14:cNvContentPartPr/>
                <p14:nvPr/>
              </p14:nvContentPartPr>
              <p14:xfrm>
                <a:off x="3160289" y="2009009"/>
                <a:ext cx="132840" cy="181440"/>
              </p14:xfrm>
            </p:contentPart>
          </mc:Choice>
          <mc:Fallback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6B8D48DC-B482-E12D-A3F3-2637C8E68144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3151649" y="2000009"/>
                  <a:ext cx="15048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48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DD89E4DF-4C40-80B7-16CD-F30067B41949}"/>
                    </a:ext>
                  </a:extLst>
                </p14:cNvPr>
                <p14:cNvContentPartPr/>
                <p14:nvPr/>
              </p14:nvContentPartPr>
              <p14:xfrm>
                <a:off x="3367289" y="1978769"/>
                <a:ext cx="121680" cy="196560"/>
              </p14:xfrm>
            </p:contentPart>
          </mc:Choice>
          <mc:Fallback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DD89E4DF-4C40-80B7-16CD-F30067B41949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3358649" y="1970129"/>
                  <a:ext cx="139320" cy="21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0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22A4A9A0-5748-A2C1-CC1C-29CAF6531B60}"/>
                    </a:ext>
                  </a:extLst>
                </p14:cNvPr>
                <p14:cNvContentPartPr/>
                <p14:nvPr/>
              </p14:nvContentPartPr>
              <p14:xfrm>
                <a:off x="3538289" y="2156609"/>
                <a:ext cx="19080" cy="2160"/>
              </p14:xfrm>
            </p:contentPart>
          </mc:Choice>
          <mc:Fallback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22A4A9A0-5748-A2C1-CC1C-29CAF6531B60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3529289" y="2147609"/>
                  <a:ext cx="36720" cy="19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5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8E35107-5397-76CC-CA3B-86364640295B}"/>
                  </a:ext>
                </a:extLst>
              </p14:cNvPr>
              <p14:cNvContentPartPr/>
              <p14:nvPr/>
            </p14:nvContentPartPr>
            <p14:xfrm>
              <a:off x="300089" y="2767169"/>
              <a:ext cx="13320" cy="2160"/>
            </p14:xfrm>
          </p:contentPart>
        </mc:Choice>
        <mc:Fallback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8E35107-5397-76CC-CA3B-86364640295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37449" y="2704529"/>
                <a:ext cx="13896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5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7CA4A0F-7C9E-1DEF-792C-196E34D8A499}"/>
                  </a:ext>
                </a:extLst>
              </p14:cNvPr>
              <p14:cNvContentPartPr/>
              <p14:nvPr/>
            </p14:nvContentPartPr>
            <p14:xfrm>
              <a:off x="759089" y="2628209"/>
              <a:ext cx="176400" cy="325080"/>
            </p14:xfrm>
          </p:contentPart>
        </mc:Choice>
        <mc:Fallback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7CA4A0F-7C9E-1DEF-792C-196E34D8A49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50089" y="2619569"/>
                <a:ext cx="194040" cy="342720"/>
              </a:xfrm>
              <a:prstGeom prst="rect">
                <a:avLst/>
              </a:prstGeom>
            </p:spPr>
          </p:pic>
        </mc:Fallback>
      </mc:AlternateContent>
      <p:grpSp>
        <p:nvGrpSpPr>
          <p:cNvPr id="96" name="Group 95">
            <a:extLst>
              <a:ext uri="{FF2B5EF4-FFF2-40B4-BE49-F238E27FC236}">
                <a16:creationId xmlns:a16="http://schemas.microsoft.com/office/drawing/2014/main" id="{1AE6426E-7802-A70D-C7E4-C808421A179A}"/>
              </a:ext>
            </a:extLst>
          </p:cNvPr>
          <p:cNvGrpSpPr/>
          <p:nvPr/>
        </p:nvGrpSpPr>
        <p:grpSpPr>
          <a:xfrm>
            <a:off x="1383689" y="2640809"/>
            <a:ext cx="801720" cy="289080"/>
            <a:chOff x="1383689" y="2640809"/>
            <a:chExt cx="801720" cy="289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56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E459C8C2-37F8-0323-40DA-DD39BC34908F}"/>
                    </a:ext>
                  </a:extLst>
                </p14:cNvPr>
                <p14:cNvContentPartPr/>
                <p14:nvPr/>
              </p14:nvContentPartPr>
              <p14:xfrm>
                <a:off x="1383689" y="2640809"/>
                <a:ext cx="208440" cy="281520"/>
              </p14:xfrm>
            </p:contentPart>
          </mc:Choice>
          <mc:Fallback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E459C8C2-37F8-0323-40DA-DD39BC34908F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374689" y="2632169"/>
                  <a:ext cx="226080" cy="29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58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E375386E-1FBC-30FF-4127-CDB44A6C1B4A}"/>
                    </a:ext>
                  </a:extLst>
                </p14:cNvPr>
                <p14:cNvContentPartPr/>
                <p14:nvPr/>
              </p14:nvContentPartPr>
              <p14:xfrm>
                <a:off x="1780049" y="2648369"/>
                <a:ext cx="7920" cy="257760"/>
              </p14:xfrm>
            </p:contentPart>
          </mc:Choice>
          <mc:Fallback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E375386E-1FBC-30FF-4127-CDB44A6C1B4A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771049" y="2639729"/>
                  <a:ext cx="2556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0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E51FFB1C-575B-56C6-FC0B-570D4148BC4D}"/>
                    </a:ext>
                  </a:extLst>
                </p14:cNvPr>
                <p14:cNvContentPartPr/>
                <p14:nvPr/>
              </p14:nvContentPartPr>
              <p14:xfrm>
                <a:off x="1754849" y="2699489"/>
                <a:ext cx="169920" cy="191520"/>
              </p14:xfrm>
            </p:contentPart>
          </mc:Choice>
          <mc:Fallback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E51FFB1C-575B-56C6-FC0B-570D4148BC4D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745849" y="2690849"/>
                  <a:ext cx="18756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2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B637C327-0CD0-41F3-4BA9-FA9BD9BBE1ED}"/>
                    </a:ext>
                  </a:extLst>
                </p14:cNvPr>
                <p14:cNvContentPartPr/>
                <p14:nvPr/>
              </p14:nvContentPartPr>
              <p14:xfrm>
                <a:off x="2040689" y="2669969"/>
                <a:ext cx="144720" cy="259920"/>
              </p14:xfrm>
            </p:contentPart>
          </mc:Choice>
          <mc:Fallback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B637C327-0CD0-41F3-4BA9-FA9BD9BBE1ED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2032049" y="2660969"/>
                  <a:ext cx="162360" cy="27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1CA74BD2-E265-0C96-C9D5-A22977D41A1C}"/>
              </a:ext>
            </a:extLst>
          </p:cNvPr>
          <p:cNvGrpSpPr/>
          <p:nvPr/>
        </p:nvGrpSpPr>
        <p:grpSpPr>
          <a:xfrm>
            <a:off x="2737649" y="2557289"/>
            <a:ext cx="859320" cy="358560"/>
            <a:chOff x="2737649" y="2557289"/>
            <a:chExt cx="859320" cy="358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64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B30F5022-E43D-BD6B-D1AD-4AAF1BD6E899}"/>
                    </a:ext>
                  </a:extLst>
                </p14:cNvPr>
                <p14:cNvContentPartPr/>
                <p14:nvPr/>
              </p14:nvContentPartPr>
              <p14:xfrm>
                <a:off x="2737649" y="2718569"/>
                <a:ext cx="152640" cy="197280"/>
              </p14:xfrm>
            </p:contentPart>
          </mc:Choice>
          <mc:Fallback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B30F5022-E43D-BD6B-D1AD-4AAF1BD6E899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729009" y="2709929"/>
                  <a:ext cx="17028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6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429EBA87-9E19-C189-8850-21982FC24743}"/>
                    </a:ext>
                  </a:extLst>
                </p14:cNvPr>
                <p14:cNvContentPartPr/>
                <p14:nvPr/>
              </p14:nvContentPartPr>
              <p14:xfrm>
                <a:off x="2997209" y="2738369"/>
                <a:ext cx="114840" cy="153720"/>
              </p14:xfrm>
            </p:contentPart>
          </mc:Choice>
          <mc:Fallback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429EBA87-9E19-C189-8850-21982FC24743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988209" y="2729729"/>
                  <a:ext cx="1324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68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0389DE28-154D-1316-29C6-3425C6B0AC4B}"/>
                    </a:ext>
                  </a:extLst>
                </p14:cNvPr>
                <p14:cNvContentPartPr/>
                <p14:nvPr/>
              </p14:nvContentPartPr>
              <p14:xfrm>
                <a:off x="3212849" y="2721089"/>
                <a:ext cx="105840" cy="145080"/>
              </p14:xfrm>
            </p:contentPart>
          </mc:Choice>
          <mc:Fallback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0389DE28-154D-1316-29C6-3425C6B0AC4B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3204209" y="2712089"/>
                  <a:ext cx="12348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0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1E109F13-72F8-216C-7CAF-D1BF91EF465E}"/>
                    </a:ext>
                  </a:extLst>
                </p14:cNvPr>
                <p14:cNvContentPartPr/>
                <p14:nvPr/>
              </p14:nvContentPartPr>
              <p14:xfrm>
                <a:off x="3246329" y="2557289"/>
                <a:ext cx="10800" cy="17280"/>
              </p14:xfrm>
            </p:contentPart>
          </mc:Choice>
          <mc:Fallback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1E109F13-72F8-216C-7CAF-D1BF91EF465E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3237329" y="2548649"/>
                  <a:ext cx="28440" cy="3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2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AF8ED68F-F0B5-2EEA-DA2B-90B443BBCB29}"/>
                    </a:ext>
                  </a:extLst>
                </p14:cNvPr>
                <p14:cNvContentPartPr/>
                <p14:nvPr/>
              </p14:nvContentPartPr>
              <p14:xfrm>
                <a:off x="3452249" y="2666009"/>
                <a:ext cx="144720" cy="187560"/>
              </p14:xfrm>
            </p:contentPart>
          </mc:Choice>
          <mc:Fallback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AF8ED68F-F0B5-2EEA-DA2B-90B443BBCB29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3443249" y="2657009"/>
                  <a:ext cx="162360" cy="205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B3CED725-6F8F-3A79-F3AA-067F28C7E65C}"/>
                  </a:ext>
                </a:extLst>
              </p14:cNvPr>
              <p14:cNvContentPartPr/>
              <p14:nvPr/>
            </p14:nvContentPartPr>
            <p14:xfrm>
              <a:off x="4738169" y="2509049"/>
              <a:ext cx="8640" cy="24120"/>
            </p14:xfrm>
          </p:contentPart>
        </mc:Choice>
        <mc:Fallback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B3CED725-6F8F-3A79-F3AA-067F28C7E65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729169" y="2500049"/>
                <a:ext cx="26280" cy="41760"/>
              </a:xfrm>
              <a:prstGeom prst="rect">
                <a:avLst/>
              </a:prstGeom>
            </p:spPr>
          </p:pic>
        </mc:Fallback>
      </mc:AlternateContent>
      <p:grpSp>
        <p:nvGrpSpPr>
          <p:cNvPr id="113" name="Group 112">
            <a:extLst>
              <a:ext uri="{FF2B5EF4-FFF2-40B4-BE49-F238E27FC236}">
                <a16:creationId xmlns:a16="http://schemas.microsoft.com/office/drawing/2014/main" id="{3C1240BC-9B02-D8FD-AF0C-FDB2D26A8ABE}"/>
              </a:ext>
            </a:extLst>
          </p:cNvPr>
          <p:cNvGrpSpPr/>
          <p:nvPr/>
        </p:nvGrpSpPr>
        <p:grpSpPr>
          <a:xfrm>
            <a:off x="4170809" y="2638649"/>
            <a:ext cx="1346040" cy="386280"/>
            <a:chOff x="4170809" y="2638649"/>
            <a:chExt cx="1346040" cy="386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76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8773C76C-90B5-9082-A85A-793AFD0F32A6}"/>
                    </a:ext>
                  </a:extLst>
                </p14:cNvPr>
                <p14:cNvContentPartPr/>
                <p14:nvPr/>
              </p14:nvContentPartPr>
              <p14:xfrm>
                <a:off x="4183409" y="2704529"/>
                <a:ext cx="18000" cy="115200"/>
              </p14:xfrm>
            </p:contentPart>
          </mc:Choice>
          <mc:Fallback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8773C76C-90B5-9082-A85A-793AFD0F32A6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4174409" y="2695889"/>
                  <a:ext cx="3564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78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A8577B72-1A70-1FAE-8F20-10E168E7CA90}"/>
                    </a:ext>
                  </a:extLst>
                </p14:cNvPr>
                <p14:cNvContentPartPr/>
                <p14:nvPr/>
              </p14:nvContentPartPr>
              <p14:xfrm>
                <a:off x="4170809" y="2648729"/>
                <a:ext cx="189000" cy="220680"/>
              </p14:xfrm>
            </p:contentPart>
          </mc:Choice>
          <mc:Fallback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A8577B72-1A70-1FAE-8F20-10E168E7CA90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4161809" y="2639729"/>
                  <a:ext cx="20664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0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F430746C-D6A4-3720-CA7D-13ED0F90244F}"/>
                    </a:ext>
                  </a:extLst>
                </p14:cNvPr>
                <p14:cNvContentPartPr/>
                <p14:nvPr/>
              </p14:nvContentPartPr>
              <p14:xfrm>
                <a:off x="4418849" y="2713529"/>
                <a:ext cx="150840" cy="311400"/>
              </p14:xfrm>
            </p:contentPart>
          </mc:Choice>
          <mc:Fallback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F430746C-D6A4-3720-CA7D-13ED0F90244F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4409849" y="2704889"/>
                  <a:ext cx="16848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2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00650D51-C9B0-2893-6E5E-740659153BCD}"/>
                    </a:ext>
                  </a:extLst>
                </p14:cNvPr>
                <p14:cNvContentPartPr/>
                <p14:nvPr/>
              </p14:nvContentPartPr>
              <p14:xfrm>
                <a:off x="4643849" y="2682569"/>
                <a:ext cx="219960" cy="171000"/>
              </p14:xfrm>
            </p:contentPart>
          </mc:Choice>
          <mc:Fallback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00650D51-C9B0-2893-6E5E-740659153BCD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4635209" y="2673569"/>
                  <a:ext cx="23760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4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6DFBCAE6-4C08-67BE-A20D-2233BDDC088D}"/>
                    </a:ext>
                  </a:extLst>
                </p14:cNvPr>
                <p14:cNvContentPartPr/>
                <p14:nvPr/>
              </p14:nvContentPartPr>
              <p14:xfrm>
                <a:off x="4916369" y="2638649"/>
                <a:ext cx="184320" cy="208440"/>
              </p14:xfrm>
            </p:contentPart>
          </mc:Choice>
          <mc:Fallback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6DFBCAE6-4C08-67BE-A20D-2233BDDC088D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4907369" y="2629649"/>
                  <a:ext cx="20196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6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4B2C64DC-54EF-B653-B0D9-E8AB8BB83548}"/>
                    </a:ext>
                  </a:extLst>
                </p14:cNvPr>
                <p14:cNvContentPartPr/>
                <p14:nvPr/>
              </p14:nvContentPartPr>
              <p14:xfrm>
                <a:off x="5150009" y="2687969"/>
                <a:ext cx="114480" cy="150120"/>
              </p14:xfrm>
            </p:contentPart>
          </mc:Choice>
          <mc:Fallback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4B2C64DC-54EF-B653-B0D9-E8AB8BB83548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5141369" y="2679329"/>
                  <a:ext cx="13212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88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29D0DCC8-9D83-05B9-A7D5-B1BB4040F1B3}"/>
                    </a:ext>
                  </a:extLst>
                </p14:cNvPr>
                <p14:cNvContentPartPr/>
                <p14:nvPr/>
              </p14:nvContentPartPr>
              <p14:xfrm>
                <a:off x="5355569" y="2680049"/>
                <a:ext cx="161280" cy="168840"/>
              </p14:xfrm>
            </p:contentPart>
          </mc:Choice>
          <mc:Fallback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29D0DCC8-9D83-05B9-A7D5-B1BB4040F1B3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5346929" y="2671409"/>
                  <a:ext cx="178920" cy="186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17BB4610-D8DD-EE64-2983-D80AD18BB8EB}"/>
              </a:ext>
            </a:extLst>
          </p:cNvPr>
          <p:cNvGrpSpPr/>
          <p:nvPr/>
        </p:nvGrpSpPr>
        <p:grpSpPr>
          <a:xfrm>
            <a:off x="5865329" y="2699129"/>
            <a:ext cx="576000" cy="207720"/>
            <a:chOff x="5865329" y="2699129"/>
            <a:chExt cx="576000" cy="207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0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1230C1F0-6F64-FC2A-121B-FC94E0B4D631}"/>
                    </a:ext>
                  </a:extLst>
                </p14:cNvPr>
                <p14:cNvContentPartPr/>
                <p14:nvPr/>
              </p14:nvContentPartPr>
              <p14:xfrm>
                <a:off x="5865329" y="2699129"/>
                <a:ext cx="20880" cy="182520"/>
              </p14:xfrm>
            </p:contentPart>
          </mc:Choice>
          <mc:Fallback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1230C1F0-6F64-FC2A-121B-FC94E0B4D631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5856689" y="2690129"/>
                  <a:ext cx="3852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2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E7DD68C4-C5EC-FFFB-1111-CF0C908265F8}"/>
                    </a:ext>
                  </a:extLst>
                </p14:cNvPr>
                <p14:cNvContentPartPr/>
                <p14:nvPr/>
              </p14:nvContentPartPr>
              <p14:xfrm>
                <a:off x="5872889" y="2705609"/>
                <a:ext cx="149760" cy="189000"/>
              </p14:xfrm>
            </p:contentPart>
          </mc:Choice>
          <mc:Fallback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E7DD68C4-C5EC-FFFB-1111-CF0C908265F8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5863889" y="2696609"/>
                  <a:ext cx="16740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194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9FB61FBA-A764-1223-07AE-A0B71BD69A6C}"/>
                    </a:ext>
                  </a:extLst>
                </p14:cNvPr>
                <p14:cNvContentPartPr/>
                <p14:nvPr/>
              </p14:nvContentPartPr>
              <p14:xfrm>
                <a:off x="6116969" y="2740889"/>
                <a:ext cx="324360" cy="165960"/>
              </p14:xfrm>
            </p:contentPart>
          </mc:Choice>
          <mc:Fallback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9FB61FBA-A764-1223-07AE-A0B71BD69A6C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6108329" y="2731889"/>
                  <a:ext cx="342000" cy="183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19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DA2F732-DA16-FF1B-C6C7-41A9D0A56926}"/>
                  </a:ext>
                </a:extLst>
              </p14:cNvPr>
              <p14:cNvContentPartPr/>
              <p14:nvPr/>
            </p14:nvContentPartPr>
            <p14:xfrm>
              <a:off x="7421969" y="2605889"/>
              <a:ext cx="2880" cy="35280"/>
            </p14:xfrm>
          </p:contentPart>
        </mc:Choice>
        <mc:Fallback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DA2F732-DA16-FF1B-C6C7-41A9D0A56926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413329" y="2596889"/>
                <a:ext cx="20520" cy="52920"/>
              </a:xfrm>
              <a:prstGeom prst="rect">
                <a:avLst/>
              </a:prstGeom>
            </p:spPr>
          </p:pic>
        </mc:Fallback>
      </mc:AlternateContent>
      <p:grpSp>
        <p:nvGrpSpPr>
          <p:cNvPr id="138" name="Group 137">
            <a:extLst>
              <a:ext uri="{FF2B5EF4-FFF2-40B4-BE49-F238E27FC236}">
                <a16:creationId xmlns:a16="http://schemas.microsoft.com/office/drawing/2014/main" id="{7F80C635-960A-069A-BC02-D3D21A886990}"/>
              </a:ext>
            </a:extLst>
          </p:cNvPr>
          <p:cNvGrpSpPr/>
          <p:nvPr/>
        </p:nvGrpSpPr>
        <p:grpSpPr>
          <a:xfrm>
            <a:off x="6884489" y="2747009"/>
            <a:ext cx="824400" cy="196200"/>
            <a:chOff x="6884489" y="2747009"/>
            <a:chExt cx="824400" cy="19620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198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C4C9182E-B8BE-3EB2-C6E9-A14246B41506}"/>
                    </a:ext>
                  </a:extLst>
                </p14:cNvPr>
                <p14:cNvContentPartPr/>
                <p14:nvPr/>
              </p14:nvContentPartPr>
              <p14:xfrm>
                <a:off x="6901049" y="2818289"/>
                <a:ext cx="10080" cy="5040"/>
              </p14:xfrm>
            </p:contentPart>
          </mc:Choice>
          <mc:Fallback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C4C9182E-B8BE-3EB2-C6E9-A14246B41506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6892049" y="2809649"/>
                  <a:ext cx="277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0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33934749-4935-864C-0B55-A10AE13F1D48}"/>
                    </a:ext>
                  </a:extLst>
                </p14:cNvPr>
                <p14:cNvContentPartPr/>
                <p14:nvPr/>
              </p14:nvContentPartPr>
              <p14:xfrm>
                <a:off x="6884489" y="2781209"/>
                <a:ext cx="126720" cy="162000"/>
              </p14:xfrm>
            </p:contentPart>
          </mc:Choice>
          <mc:Fallback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33934749-4935-864C-0B55-A10AE13F1D48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6875489" y="2772569"/>
                  <a:ext cx="14436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2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DA2884AE-F005-97BA-9C6A-A81818853203}"/>
                    </a:ext>
                  </a:extLst>
                </p14:cNvPr>
                <p14:cNvContentPartPr/>
                <p14:nvPr/>
              </p14:nvContentPartPr>
              <p14:xfrm>
                <a:off x="7075649" y="2791649"/>
                <a:ext cx="173520" cy="142200"/>
              </p14:xfrm>
            </p:contentPart>
          </mc:Choice>
          <mc:Fallback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DA2884AE-F005-97BA-9C6A-A81818853203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7066649" y="2783009"/>
                  <a:ext cx="19116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4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51A7C947-DD8F-8A66-7C35-77EF1B00B6E9}"/>
                    </a:ext>
                  </a:extLst>
                </p14:cNvPr>
                <p14:cNvContentPartPr/>
                <p14:nvPr/>
              </p14:nvContentPartPr>
              <p14:xfrm>
                <a:off x="7337729" y="2791649"/>
                <a:ext cx="114120" cy="141840"/>
              </p14:xfrm>
            </p:contentPart>
          </mc:Choice>
          <mc:Fallback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51A7C947-DD8F-8A66-7C35-77EF1B00B6E9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7329089" y="2783009"/>
                  <a:ext cx="1317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06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5333A389-4985-CAE3-1F5C-2F18464A9B3F}"/>
                    </a:ext>
                  </a:extLst>
                </p14:cNvPr>
                <p14:cNvContentPartPr/>
                <p14:nvPr/>
              </p14:nvContentPartPr>
              <p14:xfrm>
                <a:off x="7548329" y="2747009"/>
                <a:ext cx="160560" cy="191520"/>
              </p14:xfrm>
            </p:contentPart>
          </mc:Choice>
          <mc:Fallback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5333A389-4985-CAE3-1F5C-2F18464A9B3F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7539329" y="2738369"/>
                  <a:ext cx="178200" cy="20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21E46BC3-F9CA-7924-54E7-D4DC34322186}"/>
              </a:ext>
            </a:extLst>
          </p:cNvPr>
          <p:cNvGrpSpPr/>
          <p:nvPr/>
        </p:nvGrpSpPr>
        <p:grpSpPr>
          <a:xfrm>
            <a:off x="8102369" y="2630729"/>
            <a:ext cx="1731960" cy="416880"/>
            <a:chOff x="8102369" y="2630729"/>
            <a:chExt cx="1731960" cy="4168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08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883A0492-75B3-4927-597A-1C45A2D42564}"/>
                    </a:ext>
                  </a:extLst>
                </p14:cNvPr>
                <p14:cNvContentPartPr/>
                <p14:nvPr/>
              </p14:nvContentPartPr>
              <p14:xfrm>
                <a:off x="8102369" y="2809289"/>
                <a:ext cx="114840" cy="176040"/>
              </p14:xfrm>
            </p:contentPart>
          </mc:Choice>
          <mc:Fallback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883A0492-75B3-4927-597A-1C45A2D42564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8093369" y="2800649"/>
                  <a:ext cx="13248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0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3B81D750-E84D-0893-5C17-036B994C0B13}"/>
                    </a:ext>
                  </a:extLst>
                </p14:cNvPr>
                <p14:cNvContentPartPr/>
                <p14:nvPr/>
              </p14:nvContentPartPr>
              <p14:xfrm>
                <a:off x="8270129" y="2855729"/>
                <a:ext cx="170640" cy="143280"/>
              </p14:xfrm>
            </p:contentPart>
          </mc:Choice>
          <mc:Fallback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3B81D750-E84D-0893-5C17-036B994C0B13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8261489" y="2846729"/>
                  <a:ext cx="18828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2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95524A9A-5937-ED69-274D-3CE4888CA648}"/>
                    </a:ext>
                  </a:extLst>
                </p14:cNvPr>
                <p14:cNvContentPartPr/>
                <p14:nvPr/>
              </p14:nvContentPartPr>
              <p14:xfrm>
                <a:off x="8343929" y="2669969"/>
                <a:ext cx="6840" cy="14400"/>
              </p14:xfrm>
            </p:contentPart>
          </mc:Choice>
          <mc:Fallback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95524A9A-5937-ED69-274D-3CE4888CA648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8334929" y="2660969"/>
                  <a:ext cx="2448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4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F14CC02D-9315-FCBF-64DD-DFF44E704F40}"/>
                    </a:ext>
                  </a:extLst>
                </p14:cNvPr>
                <p14:cNvContentPartPr/>
                <p14:nvPr/>
              </p14:nvContentPartPr>
              <p14:xfrm>
                <a:off x="8518529" y="2830889"/>
                <a:ext cx="125640" cy="157680"/>
              </p14:xfrm>
            </p:contentPart>
          </mc:Choice>
          <mc:Fallback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F14CC02D-9315-FCBF-64DD-DFF44E704F40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8509529" y="2822249"/>
                  <a:ext cx="14328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6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3E50C5DA-F801-2F9E-A64D-2C61459ED0CF}"/>
                    </a:ext>
                  </a:extLst>
                </p14:cNvPr>
                <p14:cNvContentPartPr/>
                <p14:nvPr/>
              </p14:nvContentPartPr>
              <p14:xfrm>
                <a:off x="8744969" y="2630729"/>
                <a:ext cx="145080" cy="354240"/>
              </p14:xfrm>
            </p:contentPart>
          </mc:Choice>
          <mc:Fallback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3E50C5DA-F801-2F9E-A64D-2C61459ED0CF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8736329" y="2621729"/>
                  <a:ext cx="162720" cy="37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18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CBB017CD-88B9-920B-108A-940B3B2EF971}"/>
                    </a:ext>
                  </a:extLst>
                </p14:cNvPr>
                <p14:cNvContentPartPr/>
                <p14:nvPr/>
              </p14:nvContentPartPr>
              <p14:xfrm>
                <a:off x="8959169" y="2826929"/>
                <a:ext cx="155160" cy="193320"/>
              </p14:xfrm>
            </p:contentPart>
          </mc:Choice>
          <mc:Fallback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CBB017CD-88B9-920B-108A-940B3B2EF971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950169" y="2818289"/>
                  <a:ext cx="17280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0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A0BC044D-CC2F-A71C-EE46-C8698715EA63}"/>
                    </a:ext>
                  </a:extLst>
                </p14:cNvPr>
                <p14:cNvContentPartPr/>
                <p14:nvPr/>
              </p14:nvContentPartPr>
              <p14:xfrm>
                <a:off x="9261929" y="2854649"/>
                <a:ext cx="174960" cy="192960"/>
              </p14:xfrm>
            </p:contentPart>
          </mc:Choice>
          <mc:Fallback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A0BC044D-CC2F-A71C-EE46-C8698715EA63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9253289" y="2845649"/>
                  <a:ext cx="19260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2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C9183F82-CF87-478F-7269-59D18EA784A2}"/>
                    </a:ext>
                  </a:extLst>
                </p14:cNvPr>
                <p14:cNvContentPartPr/>
                <p14:nvPr/>
              </p14:nvContentPartPr>
              <p14:xfrm>
                <a:off x="9500249" y="2896769"/>
                <a:ext cx="126360" cy="123120"/>
              </p14:xfrm>
            </p:contentPart>
          </mc:Choice>
          <mc:Fallback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C9183F82-CF87-478F-7269-59D18EA784A2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9491609" y="2887769"/>
                  <a:ext cx="14400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24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046ED404-2B0F-886A-AD52-A60C32271825}"/>
                    </a:ext>
                  </a:extLst>
                </p14:cNvPr>
                <p14:cNvContentPartPr/>
                <p14:nvPr/>
              </p14:nvContentPartPr>
              <p14:xfrm>
                <a:off x="9683849" y="2874089"/>
                <a:ext cx="150480" cy="138960"/>
              </p14:xfrm>
            </p:contentPart>
          </mc:Choice>
          <mc:Fallback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046ED404-2B0F-886A-AD52-A60C32271825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9674849" y="2865089"/>
                  <a:ext cx="168120" cy="156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2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C635D86-5B2A-3D47-315A-66E5E67EB175}"/>
                  </a:ext>
                </a:extLst>
              </p14:cNvPr>
              <p14:cNvContentPartPr/>
              <p14:nvPr/>
            </p14:nvContentPartPr>
            <p14:xfrm>
              <a:off x="10409969" y="2744129"/>
              <a:ext cx="12600" cy="12240"/>
            </p14:xfrm>
          </p:contentPart>
        </mc:Choice>
        <mc:Fallback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C635D86-5B2A-3D47-315A-66E5E67EB175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10401329" y="2735489"/>
                <a:ext cx="30240" cy="29880"/>
              </a:xfrm>
              <a:prstGeom prst="rect">
                <a:avLst/>
              </a:prstGeom>
            </p:spPr>
          </p:pic>
        </mc:Fallback>
      </mc:AlternateContent>
      <p:grpSp>
        <p:nvGrpSpPr>
          <p:cNvPr id="136" name="Group 135">
            <a:extLst>
              <a:ext uri="{FF2B5EF4-FFF2-40B4-BE49-F238E27FC236}">
                <a16:creationId xmlns:a16="http://schemas.microsoft.com/office/drawing/2014/main" id="{8C1932C5-50DC-3FB3-978C-F15069F99017}"/>
              </a:ext>
            </a:extLst>
          </p:cNvPr>
          <p:cNvGrpSpPr/>
          <p:nvPr/>
        </p:nvGrpSpPr>
        <p:grpSpPr>
          <a:xfrm>
            <a:off x="10213409" y="2889569"/>
            <a:ext cx="906480" cy="220680"/>
            <a:chOff x="10213409" y="2889569"/>
            <a:chExt cx="906480" cy="220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28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94F0C451-12DE-4954-646D-8F05EC2C7B6B}"/>
                    </a:ext>
                  </a:extLst>
                </p14:cNvPr>
                <p14:cNvContentPartPr/>
                <p14:nvPr/>
              </p14:nvContentPartPr>
              <p14:xfrm>
                <a:off x="10213409" y="2889569"/>
                <a:ext cx="240480" cy="191880"/>
              </p14:xfrm>
            </p:contentPart>
          </mc:Choice>
          <mc:Fallback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94F0C451-12DE-4954-646D-8F05EC2C7B6B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0204409" y="2880569"/>
                  <a:ext cx="25812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0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63AC7C81-CFB9-DA27-0088-9BFB206B1DB4}"/>
                    </a:ext>
                  </a:extLst>
                </p14:cNvPr>
                <p14:cNvContentPartPr/>
                <p14:nvPr/>
              </p14:nvContentPartPr>
              <p14:xfrm>
                <a:off x="10580249" y="2924489"/>
                <a:ext cx="118440" cy="155880"/>
              </p14:xfrm>
            </p:contentPart>
          </mc:Choice>
          <mc:Fallback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63AC7C81-CFB9-DA27-0088-9BFB206B1DB4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0571249" y="2915489"/>
                  <a:ext cx="13608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32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C85F8339-B332-8FAE-D68B-93BE2EF2865B}"/>
                    </a:ext>
                  </a:extLst>
                </p14:cNvPr>
                <p14:cNvContentPartPr/>
                <p14:nvPr/>
              </p14:nvContentPartPr>
              <p14:xfrm>
                <a:off x="10783289" y="2960129"/>
                <a:ext cx="336600" cy="150120"/>
              </p14:xfrm>
            </p:contentPart>
          </mc:Choice>
          <mc:Fallback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C85F8339-B332-8FAE-D68B-93BE2EF2865B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0774649" y="2951489"/>
                  <a:ext cx="354240" cy="167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34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08CA8D04-EDF1-2535-1B49-A68CCA49A240}"/>
                  </a:ext>
                </a:extLst>
              </p14:cNvPr>
              <p14:cNvContentPartPr/>
              <p14:nvPr/>
            </p14:nvContentPartPr>
            <p14:xfrm>
              <a:off x="738569" y="3433169"/>
              <a:ext cx="240840" cy="219240"/>
            </p14:xfrm>
          </p:contentPart>
        </mc:Choice>
        <mc:Fallback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08CA8D04-EDF1-2535-1B49-A68CCA49A240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729569" y="3424169"/>
                <a:ext cx="258480" cy="23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5D332541-C2DE-D796-6D84-25653F9BAAA6}"/>
                  </a:ext>
                </a:extLst>
              </p14:cNvPr>
              <p14:cNvContentPartPr/>
              <p14:nvPr/>
            </p14:nvContentPartPr>
            <p14:xfrm>
              <a:off x="885089" y="3233009"/>
              <a:ext cx="7920" cy="56880"/>
            </p14:xfrm>
          </p:contentPart>
        </mc:Choice>
        <mc:Fallback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5D332541-C2DE-D796-6D84-25653F9BAAA6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876089" y="3224369"/>
                <a:ext cx="25560" cy="74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46" name="Group 145">
            <a:extLst>
              <a:ext uri="{FF2B5EF4-FFF2-40B4-BE49-F238E27FC236}">
                <a16:creationId xmlns:a16="http://schemas.microsoft.com/office/drawing/2014/main" id="{3F195B69-A2F8-BD63-DADA-6D66D30322B1}"/>
              </a:ext>
            </a:extLst>
          </p:cNvPr>
          <p:cNvGrpSpPr/>
          <p:nvPr/>
        </p:nvGrpSpPr>
        <p:grpSpPr>
          <a:xfrm>
            <a:off x="1397369" y="3332369"/>
            <a:ext cx="408600" cy="255960"/>
            <a:chOff x="1397369" y="3332369"/>
            <a:chExt cx="408600" cy="255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38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82968F9E-785E-C57F-7E4F-3E11A2C1AE7E}"/>
                    </a:ext>
                  </a:extLst>
                </p14:cNvPr>
                <p14:cNvContentPartPr/>
                <p14:nvPr/>
              </p14:nvContentPartPr>
              <p14:xfrm>
                <a:off x="1397369" y="3332369"/>
                <a:ext cx="231480" cy="255960"/>
              </p14:xfrm>
            </p:contentPart>
          </mc:Choice>
          <mc:Fallback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82968F9E-785E-C57F-7E4F-3E11A2C1AE7E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1388729" y="3323369"/>
                  <a:ext cx="24912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40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19F33094-2CC4-67A6-CD9A-3F4595284574}"/>
                    </a:ext>
                  </a:extLst>
                </p14:cNvPr>
                <p14:cNvContentPartPr/>
                <p14:nvPr/>
              </p14:nvContentPartPr>
              <p14:xfrm>
                <a:off x="1677809" y="3395369"/>
                <a:ext cx="128160" cy="159120"/>
              </p14:xfrm>
            </p:contentPart>
          </mc:Choice>
          <mc:Fallback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19F33094-2CC4-67A6-CD9A-3F4595284574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1669169" y="3386729"/>
                  <a:ext cx="145800" cy="17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42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3E070F32-2856-AB5A-19D6-933006D8F356}"/>
                  </a:ext>
                </a:extLst>
              </p14:cNvPr>
              <p14:cNvContentPartPr/>
              <p14:nvPr/>
            </p14:nvContentPartPr>
            <p14:xfrm>
              <a:off x="2467649" y="3302129"/>
              <a:ext cx="234360" cy="280080"/>
            </p14:xfrm>
          </p:contentPart>
        </mc:Choice>
        <mc:Fallback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3E070F32-2856-AB5A-19D6-933006D8F356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459009" y="3293489"/>
                <a:ext cx="25200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4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E58125DD-2C7C-8604-ED2B-54E76FF9827C}"/>
                  </a:ext>
                </a:extLst>
              </p14:cNvPr>
              <p14:cNvContentPartPr/>
              <p14:nvPr/>
            </p14:nvContentPartPr>
            <p14:xfrm>
              <a:off x="3484289" y="3467369"/>
              <a:ext cx="277560" cy="256680"/>
            </p14:xfrm>
          </p:contentPart>
        </mc:Choice>
        <mc:Fallback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E58125DD-2C7C-8604-ED2B-54E76FF9827C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475289" y="3458369"/>
                <a:ext cx="2952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AEA9CEE3-6936-D828-BC2D-A8495B3668A1}"/>
                  </a:ext>
                </a:extLst>
              </p14:cNvPr>
              <p14:cNvContentPartPr/>
              <p14:nvPr/>
            </p14:nvContentPartPr>
            <p14:xfrm>
              <a:off x="3680849" y="3310409"/>
              <a:ext cx="19440" cy="42480"/>
            </p14:xfrm>
          </p:contentPart>
        </mc:Choice>
        <mc:Fallback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AEA9CEE3-6936-D828-BC2D-A8495B3668A1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3672209" y="3301769"/>
                <a:ext cx="37080" cy="6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51BED4D0-6C02-CC77-93D4-1679F1C1F0E2}"/>
                  </a:ext>
                </a:extLst>
              </p14:cNvPr>
              <p14:cNvContentPartPr/>
              <p14:nvPr/>
            </p14:nvContentPartPr>
            <p14:xfrm>
              <a:off x="4551689" y="3409049"/>
              <a:ext cx="146520" cy="159840"/>
            </p14:xfrm>
          </p:contentPart>
        </mc:Choice>
        <mc:Fallback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51BED4D0-6C02-CC77-93D4-1679F1C1F0E2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4543049" y="3400049"/>
                <a:ext cx="16416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28B1EE84-3917-156D-4901-DA569C1C2C2A}"/>
                  </a:ext>
                </a:extLst>
              </p14:cNvPr>
              <p14:cNvContentPartPr/>
              <p14:nvPr/>
            </p14:nvContentPartPr>
            <p14:xfrm>
              <a:off x="5772089" y="3267569"/>
              <a:ext cx="6840" cy="52200"/>
            </p14:xfrm>
          </p:contentPart>
        </mc:Choice>
        <mc:Fallback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28B1EE84-3917-156D-4901-DA569C1C2C2A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5763449" y="3258929"/>
                <a:ext cx="24480" cy="69840"/>
              </a:xfrm>
              <a:prstGeom prst="rect">
                <a:avLst/>
              </a:prstGeom>
            </p:spPr>
          </p:pic>
        </mc:Fallback>
      </mc:AlternateContent>
      <p:grpSp>
        <p:nvGrpSpPr>
          <p:cNvPr id="157" name="Group 156">
            <a:extLst>
              <a:ext uri="{FF2B5EF4-FFF2-40B4-BE49-F238E27FC236}">
                <a16:creationId xmlns:a16="http://schemas.microsoft.com/office/drawing/2014/main" id="{492933E1-77D4-A08D-E020-73ACF0710B35}"/>
              </a:ext>
            </a:extLst>
          </p:cNvPr>
          <p:cNvGrpSpPr/>
          <p:nvPr/>
        </p:nvGrpSpPr>
        <p:grpSpPr>
          <a:xfrm>
            <a:off x="5264849" y="3418769"/>
            <a:ext cx="1320120" cy="391680"/>
            <a:chOff x="5264849" y="3418769"/>
            <a:chExt cx="1320120" cy="3916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52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4C58DCA8-25D5-5704-F6A6-7EA11FB0762E}"/>
                    </a:ext>
                  </a:extLst>
                </p14:cNvPr>
                <p14:cNvContentPartPr/>
                <p14:nvPr/>
              </p14:nvContentPartPr>
              <p14:xfrm>
                <a:off x="5266289" y="3439289"/>
                <a:ext cx="35280" cy="119160"/>
              </p14:xfrm>
            </p:contentPart>
          </mc:Choice>
          <mc:Fallback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4C58DCA8-25D5-5704-F6A6-7EA11FB0762E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5257649" y="3430649"/>
                  <a:ext cx="5292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4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DFA77E90-75BC-113E-84B9-27D1CCC748C8}"/>
                    </a:ext>
                  </a:extLst>
                </p14:cNvPr>
                <p14:cNvContentPartPr/>
                <p14:nvPr/>
              </p14:nvContentPartPr>
              <p14:xfrm>
                <a:off x="5264849" y="3418769"/>
                <a:ext cx="163440" cy="222120"/>
              </p14:xfrm>
            </p:contentPart>
          </mc:Choice>
          <mc:Fallback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DFA77E90-75BC-113E-84B9-27D1CCC748C8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5256209" y="3409769"/>
                  <a:ext cx="18108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6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D2888D78-3EC6-5DE9-7A82-11CEB663BD66}"/>
                    </a:ext>
                  </a:extLst>
                </p14:cNvPr>
                <p14:cNvContentPartPr/>
                <p14:nvPr/>
              </p14:nvContentPartPr>
              <p14:xfrm>
                <a:off x="5456729" y="3483569"/>
                <a:ext cx="161280" cy="326880"/>
              </p14:xfrm>
            </p:contentPart>
          </mc:Choice>
          <mc:Fallback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D2888D78-3EC6-5DE9-7A82-11CEB663BD66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5448089" y="3474569"/>
                  <a:ext cx="17892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58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E3384264-2844-5294-6B2C-D43AF2D3AFF8}"/>
                    </a:ext>
                  </a:extLst>
                </p14:cNvPr>
                <p14:cNvContentPartPr/>
                <p14:nvPr/>
              </p14:nvContentPartPr>
              <p14:xfrm>
                <a:off x="5673089" y="3477809"/>
                <a:ext cx="230040" cy="160560"/>
              </p14:xfrm>
            </p:contentPart>
          </mc:Choice>
          <mc:Fallback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E3384264-2844-5294-6B2C-D43AF2D3AFF8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5664089" y="3468809"/>
                  <a:ext cx="24768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0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49008FBC-A766-0585-7A3F-C7FDDB205098}"/>
                    </a:ext>
                  </a:extLst>
                </p14:cNvPr>
                <p14:cNvContentPartPr/>
                <p14:nvPr/>
              </p14:nvContentPartPr>
              <p14:xfrm>
                <a:off x="5920409" y="3419489"/>
                <a:ext cx="201240" cy="187920"/>
              </p14:xfrm>
            </p:contentPart>
          </mc:Choice>
          <mc:Fallback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49008FBC-A766-0585-7A3F-C7FDDB205098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5911409" y="3410849"/>
                  <a:ext cx="21888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2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4874CE9C-E27A-CAFB-6523-872389B4A4B7}"/>
                    </a:ext>
                  </a:extLst>
                </p14:cNvPr>
                <p14:cNvContentPartPr/>
                <p14:nvPr/>
              </p14:nvContentPartPr>
              <p14:xfrm>
                <a:off x="6190769" y="3468089"/>
                <a:ext cx="144000" cy="147960"/>
              </p14:xfrm>
            </p:contentPart>
          </mc:Choice>
          <mc:Fallback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4874CE9C-E27A-CAFB-6523-872389B4A4B7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6181769" y="3459089"/>
                  <a:ext cx="16164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64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842DA14E-F848-3CC9-2986-E35920EFBEB6}"/>
                    </a:ext>
                  </a:extLst>
                </p14:cNvPr>
                <p14:cNvContentPartPr/>
                <p14:nvPr/>
              </p14:nvContentPartPr>
              <p14:xfrm>
                <a:off x="6431249" y="3449009"/>
                <a:ext cx="153720" cy="176400"/>
              </p14:xfrm>
            </p:contentPart>
          </mc:Choice>
          <mc:Fallback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842DA14E-F848-3CC9-2986-E35920EFBEB6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6422249" y="3440009"/>
                  <a:ext cx="171360" cy="194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6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96AEF1F9-47C5-A1A7-33C4-C5D1F0D0EBC2}"/>
                  </a:ext>
                </a:extLst>
              </p14:cNvPr>
              <p14:cNvContentPartPr/>
              <p14:nvPr/>
            </p14:nvContentPartPr>
            <p14:xfrm>
              <a:off x="846569" y="4169009"/>
              <a:ext cx="134640" cy="187560"/>
            </p14:xfrm>
          </p:contentPart>
        </mc:Choice>
        <mc:Fallback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96AEF1F9-47C5-A1A7-33C4-C5D1F0D0EBC2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837569" y="4160009"/>
                <a:ext cx="152280" cy="205200"/>
              </a:xfrm>
              <a:prstGeom prst="rect">
                <a:avLst/>
              </a:prstGeom>
            </p:spPr>
          </p:pic>
        </mc:Fallback>
      </mc:AlternateContent>
      <p:grpSp>
        <p:nvGrpSpPr>
          <p:cNvPr id="168" name="Group 167">
            <a:extLst>
              <a:ext uri="{FF2B5EF4-FFF2-40B4-BE49-F238E27FC236}">
                <a16:creationId xmlns:a16="http://schemas.microsoft.com/office/drawing/2014/main" id="{2913D822-7FEE-3B27-2413-2693C22DB7E6}"/>
              </a:ext>
            </a:extLst>
          </p:cNvPr>
          <p:cNvGrpSpPr/>
          <p:nvPr/>
        </p:nvGrpSpPr>
        <p:grpSpPr>
          <a:xfrm>
            <a:off x="1145729" y="4156769"/>
            <a:ext cx="367920" cy="179280"/>
            <a:chOff x="1145729" y="4156769"/>
            <a:chExt cx="367920" cy="179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68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A40D8327-CBB6-0BF1-82DD-D4A2F8D5F3E5}"/>
                    </a:ext>
                  </a:extLst>
                </p14:cNvPr>
                <p14:cNvContentPartPr/>
                <p14:nvPr/>
              </p14:nvContentPartPr>
              <p14:xfrm>
                <a:off x="1145729" y="4303289"/>
                <a:ext cx="1800" cy="3960"/>
              </p14:xfrm>
            </p:contentPart>
          </mc:Choice>
          <mc:Fallback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A40D8327-CBB6-0BF1-82DD-D4A2F8D5F3E5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136729" y="4294649"/>
                  <a:ext cx="194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0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660FEA26-28F4-68EA-035E-EB4BED27C244}"/>
                    </a:ext>
                  </a:extLst>
                </p14:cNvPr>
                <p14:cNvContentPartPr/>
                <p14:nvPr/>
              </p14:nvContentPartPr>
              <p14:xfrm>
                <a:off x="1261649" y="4156769"/>
                <a:ext cx="140040" cy="179280"/>
              </p14:xfrm>
            </p:contentPart>
          </mc:Choice>
          <mc:Fallback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660FEA26-28F4-68EA-035E-EB4BED27C244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252649" y="4148129"/>
                  <a:ext cx="15768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2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68BC7A0B-5F25-8286-A9E7-6348F14C385A}"/>
                    </a:ext>
                  </a:extLst>
                </p14:cNvPr>
                <p14:cNvContentPartPr/>
                <p14:nvPr/>
              </p14:nvContentPartPr>
              <p14:xfrm>
                <a:off x="1281809" y="4178729"/>
                <a:ext cx="231840" cy="138600"/>
              </p14:xfrm>
            </p:contentPart>
          </mc:Choice>
          <mc:Fallback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68BC7A0B-5F25-8286-A9E7-6348F14C385A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272809" y="4169729"/>
                  <a:ext cx="249480" cy="156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4EFE38FC-28DB-C476-A7E4-184BE950ED49}"/>
              </a:ext>
            </a:extLst>
          </p:cNvPr>
          <p:cNvGrpSpPr/>
          <p:nvPr/>
        </p:nvGrpSpPr>
        <p:grpSpPr>
          <a:xfrm>
            <a:off x="2064089" y="4059929"/>
            <a:ext cx="906120" cy="270720"/>
            <a:chOff x="2064089" y="4059929"/>
            <a:chExt cx="906120" cy="2707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74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4D02CEC1-EC96-5754-1C5E-BCFABE11762A}"/>
                    </a:ext>
                  </a:extLst>
                </p14:cNvPr>
                <p14:cNvContentPartPr/>
                <p14:nvPr/>
              </p14:nvContentPartPr>
              <p14:xfrm>
                <a:off x="2064089" y="4059929"/>
                <a:ext cx="259200" cy="263160"/>
              </p14:xfrm>
            </p:contentPart>
          </mc:Choice>
          <mc:Fallback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4D02CEC1-EC96-5754-1C5E-BCFABE11762A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2055089" y="4051289"/>
                  <a:ext cx="27684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6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BA851FE9-C159-C9A5-9E03-9F5BB68E9CF2}"/>
                    </a:ext>
                  </a:extLst>
                </p14:cNvPr>
                <p14:cNvContentPartPr/>
                <p14:nvPr/>
              </p14:nvContentPartPr>
              <p14:xfrm>
                <a:off x="2465489" y="4072169"/>
                <a:ext cx="6840" cy="229680"/>
              </p14:xfrm>
            </p:contentPart>
          </mc:Choice>
          <mc:Fallback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BA851FE9-C159-C9A5-9E03-9F5BB68E9CF2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2456489" y="4063169"/>
                  <a:ext cx="2448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78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33970CD0-552B-BB23-D7B3-06EFE47B00E5}"/>
                    </a:ext>
                  </a:extLst>
                </p14:cNvPr>
                <p14:cNvContentPartPr/>
                <p14:nvPr/>
              </p14:nvContentPartPr>
              <p14:xfrm>
                <a:off x="2441729" y="4097009"/>
                <a:ext cx="179640" cy="213480"/>
              </p14:xfrm>
            </p:contentPart>
          </mc:Choice>
          <mc:Fallback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33970CD0-552B-BB23-D7B3-06EFE47B00E5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2432729" y="4088009"/>
                  <a:ext cx="19728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0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82558AC8-6536-98BC-40C0-FEA1EF20E977}"/>
                    </a:ext>
                  </a:extLst>
                </p14:cNvPr>
                <p14:cNvContentPartPr/>
                <p14:nvPr/>
              </p14:nvContentPartPr>
              <p14:xfrm>
                <a:off x="2738009" y="4089089"/>
                <a:ext cx="232200" cy="241560"/>
              </p14:xfrm>
            </p:contentPart>
          </mc:Choice>
          <mc:Fallback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82558AC8-6536-98BC-40C0-FEA1EF20E977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2729009" y="4080089"/>
                  <a:ext cx="249840" cy="259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82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D566DFF-CE2E-BDD3-4D4B-71E4E7585F04}"/>
                  </a:ext>
                </a:extLst>
              </p14:cNvPr>
              <p14:cNvContentPartPr/>
              <p14:nvPr/>
            </p14:nvContentPartPr>
            <p14:xfrm>
              <a:off x="3338129" y="4040129"/>
              <a:ext cx="146520" cy="345240"/>
            </p14:xfrm>
          </p:contentPart>
        </mc:Choice>
        <mc:Fallback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D566DFF-CE2E-BDD3-4D4B-71E4E7585F04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3329129" y="4031489"/>
                <a:ext cx="164160" cy="362880"/>
              </a:xfrm>
              <a:prstGeom prst="rect">
                <a:avLst/>
              </a:prstGeom>
            </p:spPr>
          </p:pic>
        </mc:Fallback>
      </mc:AlternateContent>
      <p:grpSp>
        <p:nvGrpSpPr>
          <p:cNvPr id="172" name="Group 171">
            <a:extLst>
              <a:ext uri="{FF2B5EF4-FFF2-40B4-BE49-F238E27FC236}">
                <a16:creationId xmlns:a16="http://schemas.microsoft.com/office/drawing/2014/main" id="{C0B8B424-5452-448B-B0EB-89829F0364A5}"/>
              </a:ext>
            </a:extLst>
          </p:cNvPr>
          <p:cNvGrpSpPr/>
          <p:nvPr/>
        </p:nvGrpSpPr>
        <p:grpSpPr>
          <a:xfrm>
            <a:off x="3672569" y="4135169"/>
            <a:ext cx="219960" cy="267480"/>
            <a:chOff x="3672569" y="4135169"/>
            <a:chExt cx="219960" cy="2674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84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243D4DCD-E192-4DDC-5B93-12D7D2300651}"/>
                    </a:ext>
                  </a:extLst>
                </p14:cNvPr>
                <p14:cNvContentPartPr/>
                <p14:nvPr/>
              </p14:nvContentPartPr>
              <p14:xfrm>
                <a:off x="3672569" y="4135169"/>
                <a:ext cx="219960" cy="267480"/>
              </p14:xfrm>
            </p:contentPart>
          </mc:Choice>
          <mc:Fallback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243D4DCD-E192-4DDC-5B93-12D7D2300651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3663929" y="4126529"/>
                  <a:ext cx="23760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86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EE752EF1-9826-64D5-229D-5B2E24AB4587}"/>
                    </a:ext>
                  </a:extLst>
                </p14:cNvPr>
                <p14:cNvContentPartPr/>
                <p14:nvPr/>
              </p14:nvContentPartPr>
              <p14:xfrm>
                <a:off x="3737369" y="4297529"/>
                <a:ext cx="141120" cy="360"/>
              </p14:xfrm>
            </p:contentPart>
          </mc:Choice>
          <mc:Fallback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EE752EF1-9826-64D5-229D-5B2E24AB4587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3728369" y="4288889"/>
                  <a:ext cx="158760" cy="18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88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E2F9FE23-C1AA-5970-EBDA-04EC69769E71}"/>
                  </a:ext>
                </a:extLst>
              </p14:cNvPr>
              <p14:cNvContentPartPr/>
              <p14:nvPr/>
            </p14:nvContentPartPr>
            <p14:xfrm>
              <a:off x="4094849" y="4365929"/>
              <a:ext cx="58680" cy="86040"/>
            </p14:xfrm>
          </p:contentPart>
        </mc:Choice>
        <mc:Fallback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E2F9FE23-C1AA-5970-EBDA-04EC69769E71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4086209" y="4357289"/>
                <a:ext cx="76320" cy="103680"/>
              </a:xfrm>
              <a:prstGeom prst="rect">
                <a:avLst/>
              </a:prstGeom>
            </p:spPr>
          </p:pic>
        </mc:Fallback>
      </mc:AlternateContent>
      <p:grpSp>
        <p:nvGrpSpPr>
          <p:cNvPr id="184" name="Group 183">
            <a:extLst>
              <a:ext uri="{FF2B5EF4-FFF2-40B4-BE49-F238E27FC236}">
                <a16:creationId xmlns:a16="http://schemas.microsoft.com/office/drawing/2014/main" id="{01FEDB95-9391-B99D-2128-CC230A283F7F}"/>
              </a:ext>
            </a:extLst>
          </p:cNvPr>
          <p:cNvGrpSpPr/>
          <p:nvPr/>
        </p:nvGrpSpPr>
        <p:grpSpPr>
          <a:xfrm>
            <a:off x="4350809" y="4100969"/>
            <a:ext cx="588240" cy="367920"/>
            <a:chOff x="4350809" y="4100969"/>
            <a:chExt cx="588240" cy="36792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90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AA135A81-8C33-BF16-507A-E74AFF50BBF9}"/>
                    </a:ext>
                  </a:extLst>
                </p14:cNvPr>
                <p14:cNvContentPartPr/>
                <p14:nvPr/>
              </p14:nvContentPartPr>
              <p14:xfrm>
                <a:off x="4350809" y="4190249"/>
                <a:ext cx="69840" cy="239040"/>
              </p14:xfrm>
            </p:contentPart>
          </mc:Choice>
          <mc:Fallback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AA135A81-8C33-BF16-507A-E74AFF50BBF9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4342169" y="4181609"/>
                  <a:ext cx="8748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2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5DFFEA1F-AE25-D3D6-98BB-AEC4C2EA0A38}"/>
                    </a:ext>
                  </a:extLst>
                </p14:cNvPr>
                <p14:cNvContentPartPr/>
                <p14:nvPr/>
              </p14:nvContentPartPr>
              <p14:xfrm>
                <a:off x="4769129" y="4100969"/>
                <a:ext cx="169920" cy="367920"/>
              </p14:xfrm>
            </p:contentPart>
          </mc:Choice>
          <mc:Fallback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5DFFEA1F-AE25-D3D6-98BB-AEC4C2EA0A38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4760129" y="4091969"/>
                  <a:ext cx="187560" cy="385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3" name="Group 182">
            <a:extLst>
              <a:ext uri="{FF2B5EF4-FFF2-40B4-BE49-F238E27FC236}">
                <a16:creationId xmlns:a16="http://schemas.microsoft.com/office/drawing/2014/main" id="{002A0657-35EC-2485-9C5B-1E68FA07F9DB}"/>
              </a:ext>
            </a:extLst>
          </p:cNvPr>
          <p:cNvGrpSpPr/>
          <p:nvPr/>
        </p:nvGrpSpPr>
        <p:grpSpPr>
          <a:xfrm>
            <a:off x="5274929" y="4341089"/>
            <a:ext cx="209880" cy="124560"/>
            <a:chOff x="5274929" y="4341089"/>
            <a:chExt cx="209880" cy="1245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294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390771CD-8401-EDA0-4A81-20F662EF96C8}"/>
                    </a:ext>
                  </a:extLst>
                </p14:cNvPr>
                <p14:cNvContentPartPr/>
                <p14:nvPr/>
              </p14:nvContentPartPr>
              <p14:xfrm>
                <a:off x="5274929" y="4341089"/>
                <a:ext cx="172800" cy="15480"/>
              </p14:xfrm>
            </p:contentPart>
          </mc:Choice>
          <mc:Fallback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390771CD-8401-EDA0-4A81-20F662EF96C8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5265929" y="4332089"/>
                  <a:ext cx="19044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296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7714737A-EA0C-A773-B690-33D7FD4F7076}"/>
                    </a:ext>
                  </a:extLst>
                </p14:cNvPr>
                <p14:cNvContentPartPr/>
                <p14:nvPr/>
              </p14:nvContentPartPr>
              <p14:xfrm>
                <a:off x="5296529" y="4450889"/>
                <a:ext cx="188280" cy="14760"/>
              </p14:xfrm>
            </p:contentPart>
          </mc:Choice>
          <mc:Fallback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7714737A-EA0C-A773-B690-33D7FD4F7076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5287529" y="4441889"/>
                  <a:ext cx="205920" cy="32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298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B2AB5448-48BC-4033-E5B9-5E31B1E4ABED}"/>
                  </a:ext>
                </a:extLst>
              </p14:cNvPr>
              <p14:cNvContentPartPr/>
              <p14:nvPr/>
            </p14:nvContentPartPr>
            <p14:xfrm>
              <a:off x="4581209" y="4210409"/>
              <a:ext cx="146160" cy="221760"/>
            </p14:xfrm>
          </p:contentPart>
        </mc:Choice>
        <mc:Fallback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B2AB5448-48BC-4033-E5B9-5E31B1E4ABED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4572209" y="4201409"/>
                <a:ext cx="16380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0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E9ED7FA0-823A-9156-1102-A85C7BEC2014}"/>
                  </a:ext>
                </a:extLst>
              </p14:cNvPr>
              <p14:cNvContentPartPr/>
              <p14:nvPr/>
            </p14:nvContentPartPr>
            <p14:xfrm>
              <a:off x="5827169" y="4247849"/>
              <a:ext cx="167400" cy="289080"/>
            </p14:xfrm>
          </p:contentPart>
        </mc:Choice>
        <mc:Fallback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E9ED7FA0-823A-9156-1102-A85C7BEC2014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5818529" y="4239209"/>
                <a:ext cx="185040" cy="306720"/>
              </a:xfrm>
              <a:prstGeom prst="rect">
                <a:avLst/>
              </a:prstGeom>
            </p:spPr>
          </p:pic>
        </mc:Fallback>
      </mc:AlternateContent>
      <p:grpSp>
        <p:nvGrpSpPr>
          <p:cNvPr id="213" name="Group 212">
            <a:extLst>
              <a:ext uri="{FF2B5EF4-FFF2-40B4-BE49-F238E27FC236}">
                <a16:creationId xmlns:a16="http://schemas.microsoft.com/office/drawing/2014/main" id="{C334194B-3B23-DDF7-5EE5-74EA452BB6B7}"/>
              </a:ext>
            </a:extLst>
          </p:cNvPr>
          <p:cNvGrpSpPr/>
          <p:nvPr/>
        </p:nvGrpSpPr>
        <p:grpSpPr>
          <a:xfrm>
            <a:off x="6884849" y="4233089"/>
            <a:ext cx="711000" cy="315360"/>
            <a:chOff x="6884849" y="4233089"/>
            <a:chExt cx="711000" cy="315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02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657D26A2-C1F4-A2AE-FD78-AEC2BF9C8BFE}"/>
                    </a:ext>
                  </a:extLst>
                </p14:cNvPr>
                <p14:cNvContentPartPr/>
                <p14:nvPr/>
              </p14:nvContentPartPr>
              <p14:xfrm>
                <a:off x="6884849" y="4367729"/>
                <a:ext cx="164520" cy="177480"/>
              </p14:xfrm>
            </p:contentPart>
          </mc:Choice>
          <mc:Fallback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657D26A2-C1F4-A2AE-FD78-AEC2BF9C8BFE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6876209" y="4358729"/>
                  <a:ext cx="18216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4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C0AF12F7-D418-1708-B725-9BE67F0895DC}"/>
                    </a:ext>
                  </a:extLst>
                </p14:cNvPr>
                <p14:cNvContentPartPr/>
                <p14:nvPr/>
              </p14:nvContentPartPr>
              <p14:xfrm>
                <a:off x="7155209" y="4400489"/>
                <a:ext cx="105480" cy="123840"/>
              </p14:xfrm>
            </p:contentPart>
          </mc:Choice>
          <mc:Fallback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C0AF12F7-D418-1708-B725-9BE67F0895DC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7146209" y="4391849"/>
                  <a:ext cx="12312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6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CCAF6CC2-F1FC-FB29-1F83-6AFCEF52F8FB}"/>
                    </a:ext>
                  </a:extLst>
                </p14:cNvPr>
                <p14:cNvContentPartPr/>
                <p14:nvPr/>
              </p14:nvContentPartPr>
              <p14:xfrm>
                <a:off x="7371929" y="4424969"/>
                <a:ext cx="223920" cy="123480"/>
              </p14:xfrm>
            </p:contentPart>
          </mc:Choice>
          <mc:Fallback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CCAF6CC2-F1FC-FB29-1F83-6AFCEF52F8FB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7363289" y="4416329"/>
                  <a:ext cx="24156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08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A1A64059-3C99-BB12-0403-D6DB83F7FAB9}"/>
                    </a:ext>
                  </a:extLst>
                </p14:cNvPr>
                <p14:cNvContentPartPr/>
                <p14:nvPr/>
              </p14:nvContentPartPr>
              <p14:xfrm>
                <a:off x="7482809" y="4233089"/>
                <a:ext cx="360" cy="80280"/>
              </p14:xfrm>
            </p:contentPart>
          </mc:Choice>
          <mc:Fallback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A1A64059-3C99-BB12-0403-D6DB83F7FAB9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7474169" y="4224449"/>
                  <a:ext cx="18000" cy="97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4944D227-9932-A9C0-2AC7-6329AB90A995}"/>
              </a:ext>
            </a:extLst>
          </p:cNvPr>
          <p:cNvGrpSpPr/>
          <p:nvPr/>
        </p:nvGrpSpPr>
        <p:grpSpPr>
          <a:xfrm>
            <a:off x="8181929" y="4281689"/>
            <a:ext cx="1590120" cy="417960"/>
            <a:chOff x="8181929" y="4281689"/>
            <a:chExt cx="1590120" cy="4179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10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5863145D-9D2D-CB01-0FCB-0F32EFAF8EEB}"/>
                    </a:ext>
                  </a:extLst>
                </p14:cNvPr>
                <p14:cNvContentPartPr/>
                <p14:nvPr/>
              </p14:nvContentPartPr>
              <p14:xfrm>
                <a:off x="8181929" y="4324529"/>
                <a:ext cx="27720" cy="220680"/>
              </p14:xfrm>
            </p:contentPart>
          </mc:Choice>
          <mc:Fallback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5863145D-9D2D-CB01-0FCB-0F32EFAF8EEB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8172929" y="4315889"/>
                  <a:ext cx="4536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2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A11E030D-25C7-C9A2-43A8-D6AFC9A58FDD}"/>
                    </a:ext>
                  </a:extLst>
                </p14:cNvPr>
                <p14:cNvContentPartPr/>
                <p14:nvPr/>
              </p14:nvContentPartPr>
              <p14:xfrm>
                <a:off x="8214329" y="4325609"/>
                <a:ext cx="218520" cy="266400"/>
              </p14:xfrm>
            </p:contentPart>
          </mc:Choice>
          <mc:Fallback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A11E030D-25C7-C9A2-43A8-D6AFC9A58FDD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8205329" y="4316609"/>
                  <a:ext cx="23616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4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70C34280-8DA5-DE70-30E5-D9C5C9BF2213}"/>
                    </a:ext>
                  </a:extLst>
                </p14:cNvPr>
                <p14:cNvContentPartPr/>
                <p14:nvPr/>
              </p14:nvContentPartPr>
              <p14:xfrm>
                <a:off x="8555609" y="4378529"/>
                <a:ext cx="8280" cy="208440"/>
              </p14:xfrm>
            </p:contentPart>
          </mc:Choice>
          <mc:Fallback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70C34280-8DA5-DE70-30E5-D9C5C9BF2213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8546969" y="4369529"/>
                  <a:ext cx="2592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6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32CF963B-A9AB-4F55-67F4-3364D52EE375}"/>
                    </a:ext>
                  </a:extLst>
                </p14:cNvPr>
                <p14:cNvContentPartPr/>
                <p14:nvPr/>
              </p14:nvContentPartPr>
              <p14:xfrm>
                <a:off x="8549849" y="4380689"/>
                <a:ext cx="196920" cy="208440"/>
              </p14:xfrm>
            </p:contentPart>
          </mc:Choice>
          <mc:Fallback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32CF963B-A9AB-4F55-67F4-3364D52EE375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8541209" y="4372049"/>
                  <a:ext cx="214560" cy="22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18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31C03ACF-BE04-6FAE-5847-957FFE07A54F}"/>
                    </a:ext>
                  </a:extLst>
                </p14:cNvPr>
                <p14:cNvContentPartPr/>
                <p14:nvPr/>
              </p14:nvContentPartPr>
              <p14:xfrm>
                <a:off x="8829929" y="4367369"/>
                <a:ext cx="158040" cy="258480"/>
              </p14:xfrm>
            </p:contentPart>
          </mc:Choice>
          <mc:Fallback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31C03ACF-BE04-6FAE-5847-957FFE07A54F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8821289" y="4358369"/>
                  <a:ext cx="17568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0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26D32489-C2C5-F1F0-42F6-09B7D94FE600}"/>
                    </a:ext>
                  </a:extLst>
                </p14:cNvPr>
                <p14:cNvContentPartPr/>
                <p14:nvPr/>
              </p14:nvContentPartPr>
              <p14:xfrm>
                <a:off x="9125489" y="4281689"/>
                <a:ext cx="138600" cy="352080"/>
              </p14:xfrm>
            </p:contentPart>
          </mc:Choice>
          <mc:Fallback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26D32489-C2C5-F1F0-42F6-09B7D94FE600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9116489" y="4272689"/>
                  <a:ext cx="156240" cy="36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2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33512753-8976-4D05-73C5-2CF30BDD8AE1}"/>
                    </a:ext>
                  </a:extLst>
                </p14:cNvPr>
                <p14:cNvContentPartPr/>
                <p14:nvPr/>
              </p14:nvContentPartPr>
              <p14:xfrm>
                <a:off x="9342929" y="4382129"/>
                <a:ext cx="207360" cy="257760"/>
              </p14:xfrm>
            </p:contentPart>
          </mc:Choice>
          <mc:Fallback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33512753-8976-4D05-73C5-2CF30BDD8AE1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9334289" y="4373489"/>
                  <a:ext cx="22500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4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1F881A13-EDE2-3F56-C82A-739823B05F40}"/>
                    </a:ext>
                  </a:extLst>
                </p14:cNvPr>
                <p14:cNvContentPartPr/>
                <p14:nvPr/>
              </p14:nvContentPartPr>
              <p14:xfrm>
                <a:off x="9405209" y="4556729"/>
                <a:ext cx="150120" cy="12240"/>
              </p14:xfrm>
            </p:contentPart>
          </mc:Choice>
          <mc:Fallback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1F881A13-EDE2-3F56-C82A-739823B05F40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9396569" y="4547729"/>
                  <a:ext cx="16776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26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41F6C42F-2D2D-21C1-9151-B77E2187F0A4}"/>
                    </a:ext>
                  </a:extLst>
                </p14:cNvPr>
                <p14:cNvContentPartPr/>
                <p14:nvPr/>
              </p14:nvContentPartPr>
              <p14:xfrm>
                <a:off x="9678449" y="4583369"/>
                <a:ext cx="93600" cy="116280"/>
              </p14:xfrm>
            </p:contentPart>
          </mc:Choice>
          <mc:Fallback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41F6C42F-2D2D-21C1-9151-B77E2187F0A4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9669809" y="4574369"/>
                  <a:ext cx="111240" cy="13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DAEF6A1F-DDF5-2EEA-5CFB-8C8204284DAE}"/>
              </a:ext>
            </a:extLst>
          </p:cNvPr>
          <p:cNvGrpSpPr/>
          <p:nvPr/>
        </p:nvGrpSpPr>
        <p:grpSpPr>
          <a:xfrm>
            <a:off x="9954929" y="4315169"/>
            <a:ext cx="677160" cy="386280"/>
            <a:chOff x="9954929" y="4315169"/>
            <a:chExt cx="677160" cy="3862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28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3E82ACFF-9BC3-9A7B-CD4F-E5856F10CA3E}"/>
                    </a:ext>
                  </a:extLst>
                </p14:cNvPr>
                <p14:cNvContentPartPr/>
                <p14:nvPr/>
              </p14:nvContentPartPr>
              <p14:xfrm>
                <a:off x="9963569" y="4414169"/>
                <a:ext cx="76320" cy="228960"/>
              </p14:xfrm>
            </p:contentPart>
          </mc:Choice>
          <mc:Fallback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3E82ACFF-9BC3-9A7B-CD4F-E5856F10CA3E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9954929" y="4405169"/>
                  <a:ext cx="9396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0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A6AAEA07-0A4F-B7DE-619A-BADC79FB4E17}"/>
                    </a:ext>
                  </a:extLst>
                </p14:cNvPr>
                <p14:cNvContentPartPr/>
                <p14:nvPr/>
              </p14:nvContentPartPr>
              <p14:xfrm>
                <a:off x="9954929" y="4646369"/>
                <a:ext cx="174960" cy="3960"/>
              </p14:xfrm>
            </p:contentPart>
          </mc:Choice>
          <mc:Fallback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A6AAEA07-0A4F-B7DE-619A-BADC79FB4E17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9945929" y="4637729"/>
                  <a:ext cx="19260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2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A7A47E53-1CAA-4CC7-2617-1CD6424690A1}"/>
                    </a:ext>
                  </a:extLst>
                </p14:cNvPr>
                <p14:cNvContentPartPr/>
                <p14:nvPr/>
              </p14:nvContentPartPr>
              <p14:xfrm>
                <a:off x="10241849" y="4392569"/>
                <a:ext cx="124920" cy="158760"/>
              </p14:xfrm>
            </p:contentPart>
          </mc:Choice>
          <mc:Fallback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A7A47E53-1CAA-4CC7-2617-1CD6424690A1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232849" y="4383929"/>
                  <a:ext cx="14256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4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42BCD316-B5FF-B1D1-E711-8819FA3FE8C5}"/>
                    </a:ext>
                  </a:extLst>
                </p14:cNvPr>
                <p14:cNvContentPartPr/>
                <p14:nvPr/>
              </p14:nvContentPartPr>
              <p14:xfrm>
                <a:off x="10381169" y="4435409"/>
                <a:ext cx="4320" cy="266040"/>
              </p14:xfrm>
            </p:contentPart>
          </mc:Choice>
          <mc:Fallback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42BCD316-B5FF-B1D1-E711-8819FA3FE8C5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372169" y="4426769"/>
                  <a:ext cx="21960" cy="28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36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84756F90-69D1-7439-33DD-1AD5687DED4A}"/>
                    </a:ext>
                  </a:extLst>
                </p14:cNvPr>
                <p14:cNvContentPartPr/>
                <p14:nvPr/>
              </p14:nvContentPartPr>
              <p14:xfrm>
                <a:off x="10470809" y="4315169"/>
                <a:ext cx="161280" cy="375120"/>
              </p14:xfrm>
            </p:contentPart>
          </mc:Choice>
          <mc:Fallback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84756F90-69D1-7439-33DD-1AD5687DED4A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0462169" y="4306169"/>
                  <a:ext cx="178920" cy="392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FCFDB3DD-D31A-35DB-45A5-F0D5BD3F0AE9}"/>
              </a:ext>
            </a:extLst>
          </p:cNvPr>
          <p:cNvGrpSpPr/>
          <p:nvPr/>
        </p:nvGrpSpPr>
        <p:grpSpPr>
          <a:xfrm>
            <a:off x="10814609" y="4509929"/>
            <a:ext cx="167040" cy="118080"/>
            <a:chOff x="10814609" y="4509929"/>
            <a:chExt cx="167040" cy="11808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38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DF523891-5039-A8D2-C914-4A7965BAD3F3}"/>
                    </a:ext>
                  </a:extLst>
                </p14:cNvPr>
                <p14:cNvContentPartPr/>
                <p14:nvPr/>
              </p14:nvContentPartPr>
              <p14:xfrm>
                <a:off x="10822169" y="4509929"/>
                <a:ext cx="124920" cy="11160"/>
              </p14:xfrm>
            </p:contentPart>
          </mc:Choice>
          <mc:Fallback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DF523891-5039-A8D2-C914-4A7965BAD3F3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0813169" y="4500929"/>
                  <a:ext cx="14256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0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C18E5B86-F71A-BFBA-F412-3C6B85BA6C4A}"/>
                    </a:ext>
                  </a:extLst>
                </p14:cNvPr>
                <p14:cNvContentPartPr/>
                <p14:nvPr/>
              </p14:nvContentPartPr>
              <p14:xfrm>
                <a:off x="10814609" y="4606409"/>
                <a:ext cx="167040" cy="21600"/>
              </p14:xfrm>
            </p:contentPart>
          </mc:Choice>
          <mc:Fallback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C18E5B86-F71A-BFBA-F412-3C6B85BA6C4A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0805969" y="4597769"/>
                  <a:ext cx="184680" cy="39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CD79222E-4851-7A47-5812-FB267BAAD677}"/>
              </a:ext>
            </a:extLst>
          </p:cNvPr>
          <p:cNvGrpSpPr/>
          <p:nvPr/>
        </p:nvGrpSpPr>
        <p:grpSpPr>
          <a:xfrm>
            <a:off x="11165969" y="4345769"/>
            <a:ext cx="294480" cy="369360"/>
            <a:chOff x="11165969" y="4345769"/>
            <a:chExt cx="294480" cy="369360"/>
          </a:xfrm>
        </p:grpSpPr>
        <mc:AlternateContent xmlns:mc="http://schemas.openxmlformats.org/markup-compatibility/2006">
          <mc:Choice xmlns:p14="http://schemas.microsoft.com/office/powerpoint/2010/main" Requires="p14">
            <p:contentPart p14:bwMode="auto" r:id="rId342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E6C1A0E6-EE9D-208C-CF28-822A3BAED578}"/>
                    </a:ext>
                  </a:extLst>
                </p14:cNvPr>
                <p14:cNvContentPartPr/>
                <p14:nvPr/>
              </p14:nvContentPartPr>
              <p14:xfrm>
                <a:off x="11165969" y="4345769"/>
                <a:ext cx="294480" cy="369360"/>
              </p14:xfrm>
            </p:contentPart>
          </mc:Choice>
          <mc:Fallback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E6C1A0E6-EE9D-208C-CF28-822A3BAED578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1156969" y="4336769"/>
                  <a:ext cx="312120" cy="38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>
          <mc:Choice xmlns:p14="http://schemas.microsoft.com/office/powerpoint/2010/main" Requires="p14">
            <p:contentPart p14:bwMode="auto" r:id="rId344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DDF83C04-44AE-AA28-DC99-9092F212E872}"/>
                    </a:ext>
                  </a:extLst>
                </p14:cNvPr>
                <p14:cNvContentPartPr/>
                <p14:nvPr/>
              </p14:nvContentPartPr>
              <p14:xfrm>
                <a:off x="11285489" y="4593089"/>
                <a:ext cx="171000" cy="11520"/>
              </p14:xfrm>
            </p:contentPart>
          </mc:Choice>
          <mc:Fallback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DDF83C04-44AE-AA28-DC99-9092F212E872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1276849" y="4584089"/>
                  <a:ext cx="188640" cy="29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>
        <mc:Choice xmlns:p14="http://schemas.microsoft.com/office/powerpoint/2010/main" Requires="p14">
          <p:contentPart p14:bwMode="auto" r:id="rId346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CE5C99BB-9299-DC89-38F2-912615923AAA}"/>
                  </a:ext>
                </a:extLst>
              </p14:cNvPr>
              <p14:cNvContentPartPr/>
              <p14:nvPr/>
            </p14:nvContentPartPr>
            <p14:xfrm>
              <a:off x="1294049" y="4928249"/>
              <a:ext cx="1800" cy="4320"/>
            </p14:xfrm>
          </p:contentPart>
        </mc:Choice>
        <mc:Fallback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CE5C99BB-9299-DC89-38F2-912615923AAA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1285049" y="4919249"/>
                <a:ext cx="1944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7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87820F90-5895-44A4-6E85-C224E21BE1B6}"/>
                  </a:ext>
                </a:extLst>
              </p14:cNvPr>
              <p14:cNvContentPartPr/>
              <p14:nvPr/>
            </p14:nvContentPartPr>
            <p14:xfrm>
              <a:off x="5562929" y="5004209"/>
              <a:ext cx="7560" cy="9360"/>
            </p14:xfrm>
          </p:contentPart>
        </mc:Choice>
        <mc:Fallback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87820F90-5895-44A4-6E85-C224E21BE1B6}"/>
                  </a:ext>
                </a:extLst>
              </p:cNvPr>
              <p:cNvPicPr/>
              <p:nvPr/>
            </p:nvPicPr>
            <p:blipFill>
              <a:blip r:embed="rId348"/>
              <a:stretch>
                <a:fillRect/>
              </a:stretch>
            </p:blipFill>
            <p:spPr>
              <a:xfrm>
                <a:off x="5553929" y="4995209"/>
                <a:ext cx="2520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9">
            <p14:nvContentPartPr>
              <p14:cNvPr id="279" name="Ink 278">
                <a:extLst>
                  <a:ext uri="{FF2B5EF4-FFF2-40B4-BE49-F238E27FC236}">
                    <a16:creationId xmlns:a16="http://schemas.microsoft.com/office/drawing/2014/main" id="{EA12F157-349D-9E37-0CEA-4C86FF0BDF55}"/>
                  </a:ext>
                </a:extLst>
              </p14:cNvPr>
              <p14:cNvContentPartPr/>
              <p14:nvPr/>
            </p14:nvContentPartPr>
            <p14:xfrm>
              <a:off x="5489129" y="5927609"/>
              <a:ext cx="3600" cy="360"/>
            </p14:xfrm>
          </p:contentPart>
        </mc:Choice>
        <mc:Fallback>
          <p:pic>
            <p:nvPicPr>
              <p:cNvPr id="279" name="Ink 278">
                <a:extLst>
                  <a:ext uri="{FF2B5EF4-FFF2-40B4-BE49-F238E27FC236}">
                    <a16:creationId xmlns:a16="http://schemas.microsoft.com/office/drawing/2014/main" id="{EA12F157-349D-9E37-0CEA-4C86FF0BDF55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5480489" y="5918969"/>
                <a:ext cx="21240" cy="1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9599064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106</TotalTime>
  <Words>0</Words>
  <Application>Microsoft Office PowerPoint</Application>
  <PresentationFormat>Widescreen</PresentationFormat>
  <Paragraphs>0</Paragraphs>
  <Slides>27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27</vt:i4>
      </vt:variant>
    </vt:vector>
  </HeadingPairs>
  <TitlesOfParts>
    <vt:vector size="31" baseType="lpstr">
      <vt:lpstr>Aptos</vt:lpstr>
      <vt:lpstr>Aptos Display</vt:lpstr>
      <vt:lpstr>Arial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Langousis Andreas</dc:creator>
  <cp:lastModifiedBy>Langousis Andreas</cp:lastModifiedBy>
  <cp:revision>10</cp:revision>
  <dcterms:created xsi:type="dcterms:W3CDTF">2024-10-06T13:54:23Z</dcterms:created>
  <dcterms:modified xsi:type="dcterms:W3CDTF">2024-10-06T15:41:14Z</dcterms:modified>
</cp:coreProperties>
</file>